
<file path=[Content_Types].xml><?xml version="1.0" encoding="utf-8"?>
<Types xmlns="http://schemas.openxmlformats.org/package/2006/content-types"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65" r:id="rId2"/>
    <p:sldId id="257" r:id="rId3"/>
    <p:sldId id="267" r:id="rId4"/>
    <p:sldId id="266" r:id="rId5"/>
    <p:sldId id="263" r:id="rId6"/>
    <p:sldId id="264" r:id="rId7"/>
    <p:sldId id="261" r:id="rId8"/>
    <p:sldId id="256" r:id="rId9"/>
    <p:sldId id="262" r:id="rId10"/>
    <p:sldId id="260" r:id="rId11"/>
    <p:sldId id="259" r:id="rId12"/>
    <p:sldId id="258" r:id="rId13"/>
  </p:sldIdLst>
  <p:sldSz cx="12192000" cy="6858000"/>
  <p:notesSz cx="6858000" cy="9144000"/>
  <p:defaultTextStyle>
    <a:defPPr>
      <a:defRPr lang="ja-JP"/>
    </a:defPPr>
    <a:lvl1pPr marL="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kumimoji="1"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79A169"/>
    <a:srgbClr val="EEDDB4"/>
    <a:srgbClr val="BFEBD3"/>
    <a:srgbClr val="FAD8C2"/>
    <a:srgbClr val="E8D19C"/>
    <a:srgbClr val="EFE0C3"/>
    <a:srgbClr val="FFEFFA"/>
    <a:srgbClr val="FF66CC"/>
    <a:srgbClr val="792A21"/>
    <a:srgbClr val="F1E7E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4995" autoAdjust="0"/>
    <p:restoredTop sz="94660"/>
  </p:normalViewPr>
  <p:slideViewPr>
    <p:cSldViewPr snapToGrid="0" showGuides="1">
      <p:cViewPr varScale="1">
        <p:scale>
          <a:sx n="61" d="100"/>
          <a:sy n="61" d="100"/>
        </p:scale>
        <p:origin x="84" y="104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viewProps" Target="viewProps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presProps" Target="presProps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タイトル スライ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75A131C1-9652-42E4-A712-434DDE52AC6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字幕 2">
            <a:extLst>
              <a:ext uri="{FF2B5EF4-FFF2-40B4-BE49-F238E27FC236}">
                <a16:creationId xmlns:a16="http://schemas.microsoft.com/office/drawing/2014/main" id="{9452E03C-E8CE-4050-93C1-B520592BE357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kumimoji="1" lang="ja-JP" altLang="en-US"/>
              <a:t>マスター サブタイトルの書式設定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D0B23112-99F2-4927-923A-A42F9C98BDA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35690299-35CB-41F9-A4F8-BA2A844C16F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1F26BC8D-DBC5-47AC-934B-10D02DE4A18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286267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タイトルと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6F2C9D79-78A1-4658-A614-DB7765ABC26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3BAADD58-653E-4F36-A11E-158FF0F5121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6CF8BEF4-115C-4634-9E39-5FFCBDD0FA1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0009E9D0-95AC-437C-94C0-4CBC55D804F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B5826F23-64D8-4207-A5B5-4681E839056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68869956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縦書きタイトルと&#10;縦書きテキスト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縦書きタイトル 1">
            <a:extLst>
              <a:ext uri="{FF2B5EF4-FFF2-40B4-BE49-F238E27FC236}">
                <a16:creationId xmlns:a16="http://schemas.microsoft.com/office/drawing/2014/main" id="{ACF7BB2F-D485-4B69-AD03-1DAB96812C2D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縦書きテキスト プレースホルダー 2">
            <a:extLst>
              <a:ext uri="{FF2B5EF4-FFF2-40B4-BE49-F238E27FC236}">
                <a16:creationId xmlns:a16="http://schemas.microsoft.com/office/drawing/2014/main" id="{319BDA20-04F2-4B2D-AFCB-47CDC21BC3AC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D73C8544-25D0-45EB-8018-95FC39C0D3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B5E5E3B0-B122-4AB2-8530-4DBDC6271FD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F862EE5D-FB03-4DCD-B98B-B1B71D03A56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2506129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タイトルと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2EE51E08-74C9-46C7-9AD4-7BE65969CF0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8C515A44-97E2-4686-9F55-89D7C3596BEB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EC2497EE-60E9-47FB-908F-AA3C5A1E11E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869721A5-ADC8-4E32-8A11-0F4C37456C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B0175C44-F66E-456C-8E85-ED8EFDD76F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59948928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セクション見出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D3AEA29C-6D92-4247-9F13-28BEA3DB5F6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6F95186F-C107-46B7-BBE0-2FE312A8219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DA049C6E-0871-49F4-A037-014228110FF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E107D8E5-EC8D-4992-82C4-92B014B048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D28E139E-9891-40F0-B3EB-2D69AFAC19D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414909093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2 つ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11866F9B-C026-4249-8534-416364D9A05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9A976CD1-AA28-4481-8A42-F227A5B8455E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4A4C3372-4DE2-4A2B-B17F-45740552C73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6072731E-70F6-4294-977C-B9CEE608C4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058AA96F-8306-4EFD-B889-C389B4FE04F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856CE573-FD5F-4CAC-B9AB-565BCCDA10B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77716008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EABB4149-91BD-4425-BE14-A5BB65C0ED1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F929B23B-E081-4856-B01A-6F18B063CF6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4" name="コンテンツ プレースホルダー 3">
            <a:extLst>
              <a:ext uri="{FF2B5EF4-FFF2-40B4-BE49-F238E27FC236}">
                <a16:creationId xmlns:a16="http://schemas.microsoft.com/office/drawing/2014/main" id="{5DC9D847-C099-4BBD-8623-4324ECCD51E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5" name="テキスト プレースホルダー 4">
            <a:extLst>
              <a:ext uri="{FF2B5EF4-FFF2-40B4-BE49-F238E27FC236}">
                <a16:creationId xmlns:a16="http://schemas.microsoft.com/office/drawing/2014/main" id="{50FC2712-6302-4696-997A-104AB351E551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6" name="コンテンツ プレースホルダー 5">
            <a:extLst>
              <a:ext uri="{FF2B5EF4-FFF2-40B4-BE49-F238E27FC236}">
                <a16:creationId xmlns:a16="http://schemas.microsoft.com/office/drawing/2014/main" id="{6C4CAA5C-3F55-4A0C-B876-CC781692FC66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7" name="日付プレースホルダー 6">
            <a:extLst>
              <a:ext uri="{FF2B5EF4-FFF2-40B4-BE49-F238E27FC236}">
                <a16:creationId xmlns:a16="http://schemas.microsoft.com/office/drawing/2014/main" id="{8DF22EAD-B27C-4F48-BBD1-3925A613C2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8" name="フッター プレースホルダー 7">
            <a:extLst>
              <a:ext uri="{FF2B5EF4-FFF2-40B4-BE49-F238E27FC236}">
                <a16:creationId xmlns:a16="http://schemas.microsoft.com/office/drawing/2014/main" id="{2A5D649D-75BC-4993-B14F-6B9969D7A30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9" name="スライド番号プレースホルダー 8">
            <a:extLst>
              <a:ext uri="{FF2B5EF4-FFF2-40B4-BE49-F238E27FC236}">
                <a16:creationId xmlns:a16="http://schemas.microsoft.com/office/drawing/2014/main" id="{C1298D74-9CA0-46B4-9F30-574198C5CF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90671665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タイトルのみ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9640FCA1-BAC6-4BA2-9A4A-BD289480AB7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日付プレースホルダー 2">
            <a:extLst>
              <a:ext uri="{FF2B5EF4-FFF2-40B4-BE49-F238E27FC236}">
                <a16:creationId xmlns:a16="http://schemas.microsoft.com/office/drawing/2014/main" id="{EBFA8F6F-0580-436C-98DF-07290CE410F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4" name="フッター プレースホルダー 3">
            <a:extLst>
              <a:ext uri="{FF2B5EF4-FFF2-40B4-BE49-F238E27FC236}">
                <a16:creationId xmlns:a16="http://schemas.microsoft.com/office/drawing/2014/main" id="{A08691B6-EF01-43D3-B3B9-5474F49A9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5" name="スライド番号プレースホルダー 4">
            <a:extLst>
              <a:ext uri="{FF2B5EF4-FFF2-40B4-BE49-F238E27FC236}">
                <a16:creationId xmlns:a16="http://schemas.microsoft.com/office/drawing/2014/main" id="{C895176A-F50C-4F93-AC20-2AB885773C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8684118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白紙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付プレースホルダー 1">
            <a:extLst>
              <a:ext uri="{FF2B5EF4-FFF2-40B4-BE49-F238E27FC236}">
                <a16:creationId xmlns:a16="http://schemas.microsoft.com/office/drawing/2014/main" id="{C90531FB-2D2F-46D7-9455-1022600C9E1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3" name="フッター プレースホルダー 2">
            <a:extLst>
              <a:ext uri="{FF2B5EF4-FFF2-40B4-BE49-F238E27FC236}">
                <a16:creationId xmlns:a16="http://schemas.microsoft.com/office/drawing/2014/main" id="{B938FDD3-C2D3-40B9-8CF4-4CF56967277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4" name="スライド番号プレースホルダー 3">
            <a:extLst>
              <a:ext uri="{FF2B5EF4-FFF2-40B4-BE49-F238E27FC236}">
                <a16:creationId xmlns:a16="http://schemas.microsoft.com/office/drawing/2014/main" id="{31AB8426-2F5C-407D-B1F4-6873CB9E7D0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698456180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タイトル付きのコンテンツ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9D51B589-51B7-4209-BBA6-49C70581B0E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881BB67E-1CCC-4C43-BD2E-BBA2A1CA891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132B4C3C-87EA-4E76-A3DD-08375AFEAAF1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59333A62-3EEA-4BD8-BFC2-506A5264EB8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72BF846E-37B3-4C14-9C1C-22EA48431E6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5BE9ED11-0A33-42DE-BA48-027594DADA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10336826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タイトル付きの図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A02E9E7C-1BE6-4C1E-8573-5250A6A0E4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図プレースホルダー 2">
            <a:extLst>
              <a:ext uri="{FF2B5EF4-FFF2-40B4-BE49-F238E27FC236}">
                <a16:creationId xmlns:a16="http://schemas.microsoft.com/office/drawing/2014/main" id="{19B53644-5871-4931-BEFE-99F0EF375CF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kumimoji="1" lang="ja-JP" altLang="en-US"/>
          </a:p>
        </p:txBody>
      </p:sp>
      <p:sp>
        <p:nvSpPr>
          <p:cNvPr id="4" name="テキスト プレースホルダー 3">
            <a:extLst>
              <a:ext uri="{FF2B5EF4-FFF2-40B4-BE49-F238E27FC236}">
                <a16:creationId xmlns:a16="http://schemas.microsoft.com/office/drawing/2014/main" id="{452BCAE6-E918-472C-B71A-4136F17ECE0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kumimoji="1" lang="ja-JP" altLang="en-US"/>
              <a:t>マスター テキストの書式設定</a:t>
            </a:r>
          </a:p>
        </p:txBody>
      </p:sp>
      <p:sp>
        <p:nvSpPr>
          <p:cNvPr id="5" name="日付プレースホルダー 4">
            <a:extLst>
              <a:ext uri="{FF2B5EF4-FFF2-40B4-BE49-F238E27FC236}">
                <a16:creationId xmlns:a16="http://schemas.microsoft.com/office/drawing/2014/main" id="{40EF6F02-9161-4C32-900F-B17DBA88180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6" name="フッター プレースホルダー 5">
            <a:extLst>
              <a:ext uri="{FF2B5EF4-FFF2-40B4-BE49-F238E27FC236}">
                <a16:creationId xmlns:a16="http://schemas.microsoft.com/office/drawing/2014/main" id="{1BB3FDEF-F3F5-444F-B3BF-F064A82082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7" name="スライド番号プレースホルダー 6">
            <a:extLst>
              <a:ext uri="{FF2B5EF4-FFF2-40B4-BE49-F238E27FC236}">
                <a16:creationId xmlns:a16="http://schemas.microsoft.com/office/drawing/2014/main" id="{89B06A4D-60B5-4DD5-A232-22E8798B87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147272471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プレースホルダー 1">
            <a:extLst>
              <a:ext uri="{FF2B5EF4-FFF2-40B4-BE49-F238E27FC236}">
                <a16:creationId xmlns:a16="http://schemas.microsoft.com/office/drawing/2014/main" id="{A004FD5E-D4CC-40EA-9926-146CF4CFB3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kumimoji="1" lang="ja-JP" altLang="en-US"/>
              <a:t>マスター タイトルの書式設定</a:t>
            </a:r>
          </a:p>
        </p:txBody>
      </p:sp>
      <p:sp>
        <p:nvSpPr>
          <p:cNvPr id="3" name="テキスト プレースホルダー 2">
            <a:extLst>
              <a:ext uri="{FF2B5EF4-FFF2-40B4-BE49-F238E27FC236}">
                <a16:creationId xmlns:a16="http://schemas.microsoft.com/office/drawing/2014/main" id="{1D6EAF0D-9814-4189-AE3B-B178B24A4C4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kumimoji="1" lang="ja-JP" altLang="en-US"/>
              <a:t>マスター テキストの書式設定</a:t>
            </a:r>
          </a:p>
          <a:p>
            <a:pPr lvl="1"/>
            <a:r>
              <a:rPr kumimoji="1" lang="ja-JP" altLang="en-US"/>
              <a:t>第 </a:t>
            </a:r>
            <a:r>
              <a:rPr kumimoji="1" lang="en-US" altLang="ja-JP"/>
              <a:t>2 </a:t>
            </a:r>
            <a:r>
              <a:rPr kumimoji="1" lang="ja-JP" altLang="en-US"/>
              <a:t>レベル</a:t>
            </a:r>
          </a:p>
          <a:p>
            <a:pPr lvl="2"/>
            <a:r>
              <a:rPr kumimoji="1" lang="ja-JP" altLang="en-US"/>
              <a:t>第 </a:t>
            </a:r>
            <a:r>
              <a:rPr kumimoji="1" lang="en-US" altLang="ja-JP"/>
              <a:t>3 </a:t>
            </a:r>
            <a:r>
              <a:rPr kumimoji="1" lang="ja-JP" altLang="en-US"/>
              <a:t>レベル</a:t>
            </a:r>
          </a:p>
          <a:p>
            <a:pPr lvl="3"/>
            <a:r>
              <a:rPr kumimoji="1" lang="ja-JP" altLang="en-US"/>
              <a:t>第 </a:t>
            </a:r>
            <a:r>
              <a:rPr kumimoji="1" lang="en-US" altLang="ja-JP"/>
              <a:t>4 </a:t>
            </a:r>
            <a:r>
              <a:rPr kumimoji="1" lang="ja-JP" altLang="en-US"/>
              <a:t>レベル</a:t>
            </a:r>
          </a:p>
          <a:p>
            <a:pPr lvl="4"/>
            <a:r>
              <a:rPr kumimoji="1" lang="ja-JP" altLang="en-US"/>
              <a:t>第 </a:t>
            </a:r>
            <a:r>
              <a:rPr kumimoji="1" lang="en-US" altLang="ja-JP"/>
              <a:t>5 </a:t>
            </a:r>
            <a:r>
              <a:rPr kumimoji="1" lang="ja-JP" altLang="en-US"/>
              <a:t>レベル</a:t>
            </a:r>
          </a:p>
        </p:txBody>
      </p:sp>
      <p:sp>
        <p:nvSpPr>
          <p:cNvPr id="4" name="日付プレースホルダー 3">
            <a:extLst>
              <a:ext uri="{FF2B5EF4-FFF2-40B4-BE49-F238E27FC236}">
                <a16:creationId xmlns:a16="http://schemas.microsoft.com/office/drawing/2014/main" id="{9CF0EA7D-4DA6-48EB-A08C-77A784724292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3A17A72-D6CB-4906-8592-B2D3FB124E7E}" type="datetimeFigureOut">
              <a:rPr kumimoji="1" lang="ja-JP" altLang="en-US" smtClean="0"/>
              <a:t>2022/2/1</a:t>
            </a:fld>
            <a:endParaRPr kumimoji="1" lang="ja-JP" altLang="en-US"/>
          </a:p>
        </p:txBody>
      </p:sp>
      <p:sp>
        <p:nvSpPr>
          <p:cNvPr id="5" name="フッター プレースホルダー 4">
            <a:extLst>
              <a:ext uri="{FF2B5EF4-FFF2-40B4-BE49-F238E27FC236}">
                <a16:creationId xmlns:a16="http://schemas.microsoft.com/office/drawing/2014/main" id="{75D9FBC4-FFE6-4B82-ADA8-47F7CD9DFDC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kumimoji="1" lang="ja-JP" altLang="en-US"/>
          </a:p>
        </p:txBody>
      </p:sp>
      <p:sp>
        <p:nvSpPr>
          <p:cNvPr id="6" name="スライド番号プレースホルダー 5">
            <a:extLst>
              <a:ext uri="{FF2B5EF4-FFF2-40B4-BE49-F238E27FC236}">
                <a16:creationId xmlns:a16="http://schemas.microsoft.com/office/drawing/2014/main" id="{C6ADA051-4E7A-40F4-8B00-C39038F726B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214A691-34F4-4E52-AA49-C3A322B5D1E8}" type="slidenum">
              <a:rPr kumimoji="1" lang="ja-JP" altLang="en-US" smtClean="0"/>
              <a:t>‹#›</a:t>
            </a:fld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33705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kumimoji="1"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kumimoji="1"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ja-JP"/>
      </a:defPPr>
      <a:lvl1pPr marL="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kumimoji="1"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e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" name="フリーフォーム: 図形 18">
            <a:extLst>
              <a:ext uri="{FF2B5EF4-FFF2-40B4-BE49-F238E27FC236}">
                <a16:creationId xmlns:a16="http://schemas.microsoft.com/office/drawing/2014/main" id="{4E1AB488-41FD-4A2B-8C5A-5CA9815F45C6}"/>
              </a:ext>
            </a:extLst>
          </p:cNvPr>
          <p:cNvSpPr/>
          <p:nvPr/>
        </p:nvSpPr>
        <p:spPr>
          <a:xfrm>
            <a:off x="7281331" y="1418814"/>
            <a:ext cx="1854384" cy="4055485"/>
          </a:xfrm>
          <a:custGeom>
            <a:avLst/>
            <a:gdLst>
              <a:gd name="connsiteX0" fmla="*/ 660402 w 1854384"/>
              <a:gd name="connsiteY0" fmla="*/ 266053 h 4055485"/>
              <a:gd name="connsiteX1" fmla="*/ 804336 w 1854384"/>
              <a:gd name="connsiteY1" fmla="*/ 511586 h 4055485"/>
              <a:gd name="connsiteX2" fmla="*/ 1608669 w 1854384"/>
              <a:gd name="connsiteY2" fmla="*/ 1104253 h 4055485"/>
              <a:gd name="connsiteX3" fmla="*/ 1854202 w 1854384"/>
              <a:gd name="connsiteY3" fmla="*/ 2365786 h 4055485"/>
              <a:gd name="connsiteX4" fmla="*/ 1634069 w 1854384"/>
              <a:gd name="connsiteY4" fmla="*/ 3534186 h 4055485"/>
              <a:gd name="connsiteX5" fmla="*/ 922869 w 1854384"/>
              <a:gd name="connsiteY5" fmla="*/ 4033719 h 4055485"/>
              <a:gd name="connsiteX6" fmla="*/ 2 w 1854384"/>
              <a:gd name="connsiteY6" fmla="*/ 3957519 h 4055485"/>
              <a:gd name="connsiteX7" fmla="*/ 931336 w 1854384"/>
              <a:gd name="connsiteY7" fmla="*/ 3881319 h 4055485"/>
              <a:gd name="connsiteX8" fmla="*/ 1109136 w 1854384"/>
              <a:gd name="connsiteY8" fmla="*/ 3745853 h 4055485"/>
              <a:gd name="connsiteX9" fmla="*/ 1430869 w 1854384"/>
              <a:gd name="connsiteY9" fmla="*/ 2865319 h 4055485"/>
              <a:gd name="connsiteX10" fmla="*/ 1253069 w 1854384"/>
              <a:gd name="connsiteY10" fmla="*/ 1823919 h 4055485"/>
              <a:gd name="connsiteX11" fmla="*/ 982136 w 1854384"/>
              <a:gd name="connsiteY11" fmla="*/ 875653 h 4055485"/>
              <a:gd name="connsiteX12" fmla="*/ 84669 w 1854384"/>
              <a:gd name="connsiteY12" fmla="*/ 20519 h 4055485"/>
              <a:gd name="connsiteX13" fmla="*/ 660402 w 1854384"/>
              <a:gd name="connsiteY13" fmla="*/ 266053 h 405548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854384" h="4055485">
                <a:moveTo>
                  <a:pt x="660402" y="266053"/>
                </a:moveTo>
                <a:cubicBezTo>
                  <a:pt x="780347" y="347898"/>
                  <a:pt x="646291" y="371886"/>
                  <a:pt x="804336" y="511586"/>
                </a:cubicBezTo>
                <a:cubicBezTo>
                  <a:pt x="962381" y="651286"/>
                  <a:pt x="1433691" y="795220"/>
                  <a:pt x="1608669" y="1104253"/>
                </a:cubicBezTo>
                <a:cubicBezTo>
                  <a:pt x="1783647" y="1413286"/>
                  <a:pt x="1849969" y="1960797"/>
                  <a:pt x="1854202" y="2365786"/>
                </a:cubicBezTo>
                <a:cubicBezTo>
                  <a:pt x="1858435" y="2770775"/>
                  <a:pt x="1789291" y="3256197"/>
                  <a:pt x="1634069" y="3534186"/>
                </a:cubicBezTo>
                <a:cubicBezTo>
                  <a:pt x="1478847" y="3812175"/>
                  <a:pt x="1195213" y="3963164"/>
                  <a:pt x="922869" y="4033719"/>
                </a:cubicBezTo>
                <a:cubicBezTo>
                  <a:pt x="650525" y="4104274"/>
                  <a:pt x="-1409" y="3982919"/>
                  <a:pt x="2" y="3957519"/>
                </a:cubicBezTo>
                <a:cubicBezTo>
                  <a:pt x="1413" y="3932119"/>
                  <a:pt x="746480" y="3916597"/>
                  <a:pt x="931336" y="3881319"/>
                </a:cubicBezTo>
                <a:cubicBezTo>
                  <a:pt x="1116192" y="3846041"/>
                  <a:pt x="1025881" y="3915186"/>
                  <a:pt x="1109136" y="3745853"/>
                </a:cubicBezTo>
                <a:cubicBezTo>
                  <a:pt x="1192392" y="3576520"/>
                  <a:pt x="1406880" y="3185641"/>
                  <a:pt x="1430869" y="2865319"/>
                </a:cubicBezTo>
                <a:cubicBezTo>
                  <a:pt x="1454858" y="2544997"/>
                  <a:pt x="1327858" y="2155530"/>
                  <a:pt x="1253069" y="1823919"/>
                </a:cubicBezTo>
                <a:cubicBezTo>
                  <a:pt x="1178280" y="1492308"/>
                  <a:pt x="1176869" y="1176220"/>
                  <a:pt x="982136" y="875653"/>
                </a:cubicBezTo>
                <a:cubicBezTo>
                  <a:pt x="787403" y="575086"/>
                  <a:pt x="134058" y="115064"/>
                  <a:pt x="84669" y="20519"/>
                </a:cubicBezTo>
                <a:cubicBezTo>
                  <a:pt x="35280" y="-74026"/>
                  <a:pt x="540457" y="184208"/>
                  <a:pt x="660402" y="266053"/>
                </a:cubicBezTo>
                <a:close/>
              </a:path>
            </a:pathLst>
          </a:custGeom>
          <a:solidFill>
            <a:srgbClr val="EEDDB4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" name="フリーフォーム: 図形 19">
            <a:extLst>
              <a:ext uri="{FF2B5EF4-FFF2-40B4-BE49-F238E27FC236}">
                <a16:creationId xmlns:a16="http://schemas.microsoft.com/office/drawing/2014/main" id="{522423D8-167B-4EB4-AF84-DE9E25E50E77}"/>
              </a:ext>
            </a:extLst>
          </p:cNvPr>
          <p:cNvSpPr/>
          <p:nvPr/>
        </p:nvSpPr>
        <p:spPr>
          <a:xfrm>
            <a:off x="3815556" y="2426220"/>
            <a:ext cx="2460086" cy="1756313"/>
          </a:xfrm>
          <a:custGeom>
            <a:avLst/>
            <a:gdLst>
              <a:gd name="connsiteX0" fmla="*/ 1899444 w 2460086"/>
              <a:gd name="connsiteY0" fmla="*/ 37580 h 1756313"/>
              <a:gd name="connsiteX1" fmla="*/ 1899444 w 2460086"/>
              <a:gd name="connsiteY1" fmla="*/ 300047 h 1756313"/>
              <a:gd name="connsiteX2" fmla="*/ 1645444 w 2460086"/>
              <a:gd name="connsiteY2" fmla="*/ 841913 h 1756313"/>
              <a:gd name="connsiteX3" fmla="*/ 663311 w 2460086"/>
              <a:gd name="connsiteY3" fmla="*/ 1434580 h 1756313"/>
              <a:gd name="connsiteX4" fmla="*/ 2911 w 2460086"/>
              <a:gd name="connsiteY4" fmla="*/ 1705513 h 1756313"/>
              <a:gd name="connsiteX5" fmla="*/ 917311 w 2460086"/>
              <a:gd name="connsiteY5" fmla="*/ 1756313 h 1756313"/>
              <a:gd name="connsiteX6" fmla="*/ 2136511 w 2460086"/>
              <a:gd name="connsiteY6" fmla="*/ 1730913 h 1756313"/>
              <a:gd name="connsiteX7" fmla="*/ 2458244 w 2460086"/>
              <a:gd name="connsiteY7" fmla="*/ 1468447 h 1756313"/>
              <a:gd name="connsiteX8" fmla="*/ 2043377 w 2460086"/>
              <a:gd name="connsiteY8" fmla="*/ 833447 h 1756313"/>
              <a:gd name="connsiteX9" fmla="*/ 1907911 w 2460086"/>
              <a:gd name="connsiteY9" fmla="*/ 88380 h 1756313"/>
              <a:gd name="connsiteX10" fmla="*/ 1899444 w 2460086"/>
              <a:gd name="connsiteY10" fmla="*/ 37580 h 1756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460086" h="1756313">
                <a:moveTo>
                  <a:pt x="1899444" y="37580"/>
                </a:moveTo>
                <a:cubicBezTo>
                  <a:pt x="1898033" y="72858"/>
                  <a:pt x="1941777" y="165992"/>
                  <a:pt x="1899444" y="300047"/>
                </a:cubicBezTo>
                <a:cubicBezTo>
                  <a:pt x="1857111" y="434102"/>
                  <a:pt x="1851466" y="652824"/>
                  <a:pt x="1645444" y="841913"/>
                </a:cubicBezTo>
                <a:cubicBezTo>
                  <a:pt x="1439422" y="1031002"/>
                  <a:pt x="937066" y="1290647"/>
                  <a:pt x="663311" y="1434580"/>
                </a:cubicBezTo>
                <a:cubicBezTo>
                  <a:pt x="389555" y="1578513"/>
                  <a:pt x="-39422" y="1651891"/>
                  <a:pt x="2911" y="1705513"/>
                </a:cubicBezTo>
                <a:cubicBezTo>
                  <a:pt x="45244" y="1759135"/>
                  <a:pt x="561711" y="1752080"/>
                  <a:pt x="917311" y="1756313"/>
                </a:cubicBezTo>
                <a:lnTo>
                  <a:pt x="2136511" y="1730913"/>
                </a:lnTo>
                <a:cubicBezTo>
                  <a:pt x="2393333" y="1682935"/>
                  <a:pt x="2473766" y="1618025"/>
                  <a:pt x="2458244" y="1468447"/>
                </a:cubicBezTo>
                <a:cubicBezTo>
                  <a:pt x="2442722" y="1318869"/>
                  <a:pt x="2135099" y="1063458"/>
                  <a:pt x="2043377" y="833447"/>
                </a:cubicBezTo>
                <a:cubicBezTo>
                  <a:pt x="1951655" y="603436"/>
                  <a:pt x="1936133" y="221024"/>
                  <a:pt x="1907911" y="88380"/>
                </a:cubicBezTo>
                <a:cubicBezTo>
                  <a:pt x="1879689" y="-44264"/>
                  <a:pt x="1900855" y="2302"/>
                  <a:pt x="1899444" y="37580"/>
                </a:cubicBezTo>
                <a:close/>
              </a:path>
            </a:pathLst>
          </a:custGeom>
          <a:solidFill>
            <a:srgbClr val="EEDDB4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pic>
        <p:nvPicPr>
          <p:cNvPr id="1026" name="Picture 2" descr="こってりラーメン" hidden="1">
            <a:extLst>
              <a:ext uri="{FF2B5EF4-FFF2-40B4-BE49-F238E27FC236}">
                <a16:creationId xmlns:a16="http://schemas.microsoft.com/office/drawing/2014/main" id="{2175FE9B-C90F-4A24-BC41-2AE1E4FA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698" y="6578"/>
            <a:ext cx="8479481" cy="6851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774A7683-0459-4CBA-BFBF-E220CE6E1ED1}"/>
              </a:ext>
            </a:extLst>
          </p:cNvPr>
          <p:cNvGrpSpPr/>
          <p:nvPr/>
        </p:nvGrpSpPr>
        <p:grpSpPr>
          <a:xfrm>
            <a:off x="1986966" y="30164"/>
            <a:ext cx="8255087" cy="6838481"/>
            <a:chOff x="1986966" y="30164"/>
            <a:chExt cx="8255087" cy="6838481"/>
          </a:xfrm>
        </p:grpSpPr>
        <p:grpSp>
          <p:nvGrpSpPr>
            <p:cNvPr id="56" name="グループ化 55">
              <a:extLst>
                <a:ext uri="{FF2B5EF4-FFF2-40B4-BE49-F238E27FC236}">
                  <a16:creationId xmlns:a16="http://schemas.microsoft.com/office/drawing/2014/main" id="{5412B78B-26E0-4DA7-B34F-749F7E7813A4}"/>
                </a:ext>
              </a:extLst>
            </p:cNvPr>
            <p:cNvGrpSpPr/>
            <p:nvPr/>
          </p:nvGrpSpPr>
          <p:grpSpPr>
            <a:xfrm>
              <a:off x="1986966" y="30164"/>
              <a:ext cx="8255087" cy="6838481"/>
              <a:chOff x="1986966" y="30164"/>
              <a:chExt cx="8255087" cy="6838481"/>
            </a:xfrm>
          </p:grpSpPr>
          <p:grpSp>
            <p:nvGrpSpPr>
              <p:cNvPr id="894" name="グループ化 893">
                <a:extLst>
                  <a:ext uri="{FF2B5EF4-FFF2-40B4-BE49-F238E27FC236}">
                    <a16:creationId xmlns:a16="http://schemas.microsoft.com/office/drawing/2014/main" id="{BCDD4809-B1D4-4816-A12F-C05D5A742075}"/>
                  </a:ext>
                </a:extLst>
              </p:cNvPr>
              <p:cNvGrpSpPr/>
              <p:nvPr/>
            </p:nvGrpSpPr>
            <p:grpSpPr>
              <a:xfrm>
                <a:off x="7467606" y="945154"/>
                <a:ext cx="2325687" cy="2253683"/>
                <a:chOff x="7467606" y="945154"/>
                <a:chExt cx="2325687" cy="2253683"/>
              </a:xfrm>
            </p:grpSpPr>
            <p:grpSp>
              <p:nvGrpSpPr>
                <p:cNvPr id="895" name="グループ化 894">
                  <a:extLst>
                    <a:ext uri="{FF2B5EF4-FFF2-40B4-BE49-F238E27FC236}">
                      <a16:creationId xmlns:a16="http://schemas.microsoft.com/office/drawing/2014/main" id="{E790A308-D7B1-402C-8C1F-072A6F6EC2C7}"/>
                    </a:ext>
                  </a:extLst>
                </p:cNvPr>
                <p:cNvGrpSpPr/>
                <p:nvPr/>
              </p:nvGrpSpPr>
              <p:grpSpPr>
                <a:xfrm>
                  <a:off x="7468765" y="945154"/>
                  <a:ext cx="2316610" cy="2253683"/>
                  <a:chOff x="7468765" y="945154"/>
                  <a:chExt cx="2316610" cy="2253683"/>
                </a:xfrm>
              </p:grpSpPr>
              <p:sp>
                <p:nvSpPr>
                  <p:cNvPr id="927" name="フリーフォーム: 図形 926">
                    <a:extLst>
                      <a:ext uri="{FF2B5EF4-FFF2-40B4-BE49-F238E27FC236}">
                        <a16:creationId xmlns:a16="http://schemas.microsoft.com/office/drawing/2014/main" id="{899FB3C6-96FA-4F51-A847-A316A06FDF4B}"/>
                      </a:ext>
                    </a:extLst>
                  </p:cNvPr>
                  <p:cNvSpPr/>
                  <p:nvPr/>
                </p:nvSpPr>
                <p:spPr>
                  <a:xfrm>
                    <a:off x="8245472" y="1235596"/>
                    <a:ext cx="190145" cy="209397"/>
                  </a:xfrm>
                  <a:custGeom>
                    <a:avLst/>
                    <a:gdLst>
                      <a:gd name="connsiteX0" fmla="*/ 3 w 190145"/>
                      <a:gd name="connsiteY0" fmla="*/ 20117 h 209397"/>
                      <a:gd name="connsiteX1" fmla="*/ 76203 w 190145"/>
                      <a:gd name="connsiteY1" fmla="*/ 5829 h 209397"/>
                      <a:gd name="connsiteX2" fmla="*/ 177803 w 190145"/>
                      <a:gd name="connsiteY2" fmla="*/ 128067 h 209397"/>
                      <a:gd name="connsiteX3" fmla="*/ 188916 w 190145"/>
                      <a:gd name="connsiteY3" fmla="*/ 174104 h 209397"/>
                      <a:gd name="connsiteX4" fmla="*/ 182566 w 190145"/>
                      <a:gd name="connsiteY4" fmla="*/ 209029 h 209397"/>
                      <a:gd name="connsiteX5" fmla="*/ 173041 w 190145"/>
                      <a:gd name="connsiteY5" fmla="*/ 151879 h 209397"/>
                      <a:gd name="connsiteX6" fmla="*/ 158753 w 190145"/>
                      <a:gd name="connsiteY6" fmla="*/ 112192 h 209397"/>
                      <a:gd name="connsiteX7" fmla="*/ 119066 w 190145"/>
                      <a:gd name="connsiteY7" fmla="*/ 59804 h 209397"/>
                      <a:gd name="connsiteX8" fmla="*/ 73028 w 190145"/>
                      <a:gd name="connsiteY8" fmla="*/ 24879 h 209397"/>
                      <a:gd name="connsiteX9" fmla="*/ 3 w 190145"/>
                      <a:gd name="connsiteY9" fmla="*/ 20117 h 209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0145" h="209397">
                        <a:moveTo>
                          <a:pt x="3" y="20117"/>
                        </a:moveTo>
                        <a:cubicBezTo>
                          <a:pt x="532" y="16942"/>
                          <a:pt x="46570" y="-12163"/>
                          <a:pt x="76203" y="5829"/>
                        </a:cubicBezTo>
                        <a:cubicBezTo>
                          <a:pt x="105836" y="23821"/>
                          <a:pt x="159018" y="100021"/>
                          <a:pt x="177803" y="128067"/>
                        </a:cubicBezTo>
                        <a:cubicBezTo>
                          <a:pt x="196589" y="156113"/>
                          <a:pt x="188122" y="160610"/>
                          <a:pt x="188916" y="174104"/>
                        </a:cubicBezTo>
                        <a:cubicBezTo>
                          <a:pt x="189710" y="187598"/>
                          <a:pt x="185212" y="212733"/>
                          <a:pt x="182566" y="209029"/>
                        </a:cubicBezTo>
                        <a:cubicBezTo>
                          <a:pt x="179920" y="205325"/>
                          <a:pt x="177010" y="168019"/>
                          <a:pt x="173041" y="151879"/>
                        </a:cubicBezTo>
                        <a:cubicBezTo>
                          <a:pt x="169072" y="135740"/>
                          <a:pt x="167749" y="127538"/>
                          <a:pt x="158753" y="112192"/>
                        </a:cubicBezTo>
                        <a:cubicBezTo>
                          <a:pt x="149757" y="96846"/>
                          <a:pt x="133353" y="74356"/>
                          <a:pt x="119066" y="59804"/>
                        </a:cubicBezTo>
                        <a:cubicBezTo>
                          <a:pt x="104779" y="45252"/>
                          <a:pt x="90226" y="30964"/>
                          <a:pt x="73028" y="24879"/>
                        </a:cubicBezTo>
                        <a:cubicBezTo>
                          <a:pt x="55830" y="18794"/>
                          <a:pt x="-526" y="23292"/>
                          <a:pt x="3" y="2011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8" name="フリーフォーム: 図形 927">
                    <a:extLst>
                      <a:ext uri="{FF2B5EF4-FFF2-40B4-BE49-F238E27FC236}">
                        <a16:creationId xmlns:a16="http://schemas.microsoft.com/office/drawing/2014/main" id="{542E5F75-F82E-4F27-AA94-5A23089D43AD}"/>
                      </a:ext>
                    </a:extLst>
                  </p:cNvPr>
                  <p:cNvSpPr/>
                  <p:nvPr/>
                </p:nvSpPr>
                <p:spPr>
                  <a:xfrm>
                    <a:off x="8421559" y="1347761"/>
                    <a:ext cx="78648" cy="92153"/>
                  </a:xfrm>
                  <a:custGeom>
                    <a:avLst/>
                    <a:gdLst>
                      <a:gd name="connsiteX0" fmla="*/ 129 w 78648"/>
                      <a:gd name="connsiteY0" fmla="*/ 27 h 92153"/>
                      <a:gd name="connsiteX1" fmla="*/ 54104 w 78648"/>
                      <a:gd name="connsiteY1" fmla="*/ 39714 h 92153"/>
                      <a:gd name="connsiteX2" fmla="*/ 60454 w 78648"/>
                      <a:gd name="connsiteY2" fmla="*/ 63527 h 92153"/>
                      <a:gd name="connsiteX3" fmla="*/ 8066 w 78648"/>
                      <a:gd name="connsiteY3" fmla="*/ 92102 h 92153"/>
                      <a:gd name="connsiteX4" fmla="*/ 69979 w 78648"/>
                      <a:gd name="connsiteY4" fmla="*/ 69877 h 92153"/>
                      <a:gd name="connsiteX5" fmla="*/ 71566 w 78648"/>
                      <a:gd name="connsiteY5" fmla="*/ 46064 h 92153"/>
                      <a:gd name="connsiteX6" fmla="*/ 129 w 78648"/>
                      <a:gd name="connsiteY6" fmla="*/ 27 h 9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648" h="92153">
                        <a:moveTo>
                          <a:pt x="129" y="27"/>
                        </a:moveTo>
                        <a:cubicBezTo>
                          <a:pt x="-2781" y="-1031"/>
                          <a:pt x="44050" y="29131"/>
                          <a:pt x="54104" y="39714"/>
                        </a:cubicBezTo>
                        <a:cubicBezTo>
                          <a:pt x="64158" y="50297"/>
                          <a:pt x="68127" y="54796"/>
                          <a:pt x="60454" y="63527"/>
                        </a:cubicBezTo>
                        <a:cubicBezTo>
                          <a:pt x="52781" y="72258"/>
                          <a:pt x="6478" y="91044"/>
                          <a:pt x="8066" y="92102"/>
                        </a:cubicBezTo>
                        <a:cubicBezTo>
                          <a:pt x="9654" y="93160"/>
                          <a:pt x="59396" y="77550"/>
                          <a:pt x="69979" y="69877"/>
                        </a:cubicBezTo>
                        <a:cubicBezTo>
                          <a:pt x="80562" y="62204"/>
                          <a:pt x="81885" y="55324"/>
                          <a:pt x="71566" y="46064"/>
                        </a:cubicBezTo>
                        <a:cubicBezTo>
                          <a:pt x="61247" y="36804"/>
                          <a:pt x="3039" y="1085"/>
                          <a:pt x="129" y="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9" name="フリーフォーム: 図形 928">
                    <a:extLst>
                      <a:ext uri="{FF2B5EF4-FFF2-40B4-BE49-F238E27FC236}">
                        <a16:creationId xmlns:a16="http://schemas.microsoft.com/office/drawing/2014/main" id="{5CF6D729-1A3D-4D4E-8FBB-BF816C33E8FE}"/>
                      </a:ext>
                    </a:extLst>
                  </p:cNvPr>
                  <p:cNvSpPr/>
                  <p:nvPr/>
                </p:nvSpPr>
                <p:spPr>
                  <a:xfrm>
                    <a:off x="8268966" y="1339730"/>
                    <a:ext cx="112167" cy="99075"/>
                  </a:xfrm>
                  <a:custGeom>
                    <a:avLst/>
                    <a:gdLst>
                      <a:gd name="connsiteX0" fmla="*/ 95572 w 112167"/>
                      <a:gd name="connsiteY0" fmla="*/ 120 h 99075"/>
                      <a:gd name="connsiteX1" fmla="*/ 111447 w 112167"/>
                      <a:gd name="connsiteY1" fmla="*/ 63620 h 99075"/>
                      <a:gd name="connsiteX2" fmla="*/ 70172 w 112167"/>
                      <a:gd name="connsiteY2" fmla="*/ 95370 h 99075"/>
                      <a:gd name="connsiteX3" fmla="*/ 46359 w 112167"/>
                      <a:gd name="connsiteY3" fmla="*/ 90608 h 99075"/>
                      <a:gd name="connsiteX4" fmla="*/ 322 w 112167"/>
                      <a:gd name="connsiteY4" fmla="*/ 25520 h 99075"/>
                      <a:gd name="connsiteX5" fmla="*/ 71759 w 112167"/>
                      <a:gd name="connsiteY5" fmla="*/ 85845 h 99075"/>
                      <a:gd name="connsiteX6" fmla="*/ 84459 w 112167"/>
                      <a:gd name="connsiteY6" fmla="*/ 81083 h 99075"/>
                      <a:gd name="connsiteX7" fmla="*/ 95572 w 112167"/>
                      <a:gd name="connsiteY7" fmla="*/ 120 h 99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167" h="99075">
                        <a:moveTo>
                          <a:pt x="95572" y="120"/>
                        </a:moveTo>
                        <a:cubicBezTo>
                          <a:pt x="100070" y="-2791"/>
                          <a:pt x="115680" y="47745"/>
                          <a:pt x="111447" y="63620"/>
                        </a:cubicBezTo>
                        <a:cubicBezTo>
                          <a:pt x="107214" y="79495"/>
                          <a:pt x="81020" y="90872"/>
                          <a:pt x="70172" y="95370"/>
                        </a:cubicBezTo>
                        <a:cubicBezTo>
                          <a:pt x="59324" y="99868"/>
                          <a:pt x="58001" y="102250"/>
                          <a:pt x="46359" y="90608"/>
                        </a:cubicBezTo>
                        <a:cubicBezTo>
                          <a:pt x="34717" y="78966"/>
                          <a:pt x="-3911" y="26314"/>
                          <a:pt x="322" y="25520"/>
                        </a:cubicBezTo>
                        <a:cubicBezTo>
                          <a:pt x="4555" y="24726"/>
                          <a:pt x="57736" y="76585"/>
                          <a:pt x="71759" y="85845"/>
                        </a:cubicBezTo>
                        <a:cubicBezTo>
                          <a:pt x="85782" y="95106"/>
                          <a:pt x="80226" y="89814"/>
                          <a:pt x="84459" y="81083"/>
                        </a:cubicBezTo>
                        <a:cubicBezTo>
                          <a:pt x="88692" y="72352"/>
                          <a:pt x="91074" y="3031"/>
                          <a:pt x="95572" y="1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0" name="フリーフォーム: 図形 929">
                    <a:extLst>
                      <a:ext uri="{FF2B5EF4-FFF2-40B4-BE49-F238E27FC236}">
                        <a16:creationId xmlns:a16="http://schemas.microsoft.com/office/drawing/2014/main" id="{30BC9D05-054A-431C-A9E4-EB717557D15B}"/>
                      </a:ext>
                    </a:extLst>
                  </p:cNvPr>
                  <p:cNvSpPr/>
                  <p:nvPr/>
                </p:nvSpPr>
                <p:spPr>
                  <a:xfrm>
                    <a:off x="8330651" y="1388827"/>
                    <a:ext cx="89550" cy="84210"/>
                  </a:xfrm>
                  <a:custGeom>
                    <a:avLst/>
                    <a:gdLst>
                      <a:gd name="connsiteX0" fmla="*/ 29124 w 89550"/>
                      <a:gd name="connsiteY0" fmla="*/ 236 h 84210"/>
                      <a:gd name="connsiteX1" fmla="*/ 71987 w 89550"/>
                      <a:gd name="connsiteY1" fmla="*/ 51036 h 84210"/>
                      <a:gd name="connsiteX2" fmla="*/ 57699 w 89550"/>
                      <a:gd name="connsiteY2" fmla="*/ 82786 h 84210"/>
                      <a:gd name="connsiteX3" fmla="*/ 549 w 89550"/>
                      <a:gd name="connsiteY3" fmla="*/ 52623 h 84210"/>
                      <a:gd name="connsiteX4" fmla="*/ 32299 w 89550"/>
                      <a:gd name="connsiteY4" fmla="*/ 82786 h 84210"/>
                      <a:gd name="connsiteX5" fmla="*/ 89449 w 89550"/>
                      <a:gd name="connsiteY5" fmla="*/ 73261 h 84210"/>
                      <a:gd name="connsiteX6" fmla="*/ 29124 w 89550"/>
                      <a:gd name="connsiteY6" fmla="*/ 236 h 84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550" h="84210">
                        <a:moveTo>
                          <a:pt x="29124" y="236"/>
                        </a:moveTo>
                        <a:cubicBezTo>
                          <a:pt x="26214" y="-3468"/>
                          <a:pt x="67225" y="37278"/>
                          <a:pt x="71987" y="51036"/>
                        </a:cubicBezTo>
                        <a:cubicBezTo>
                          <a:pt x="76749" y="64794"/>
                          <a:pt x="69605" y="82522"/>
                          <a:pt x="57699" y="82786"/>
                        </a:cubicBezTo>
                        <a:cubicBezTo>
                          <a:pt x="45793" y="83050"/>
                          <a:pt x="4782" y="52623"/>
                          <a:pt x="549" y="52623"/>
                        </a:cubicBezTo>
                        <a:cubicBezTo>
                          <a:pt x="-3684" y="52623"/>
                          <a:pt x="17482" y="79346"/>
                          <a:pt x="32299" y="82786"/>
                        </a:cubicBezTo>
                        <a:cubicBezTo>
                          <a:pt x="47116" y="86226"/>
                          <a:pt x="86539" y="83580"/>
                          <a:pt x="89449" y="73261"/>
                        </a:cubicBezTo>
                        <a:cubicBezTo>
                          <a:pt x="92359" y="62942"/>
                          <a:pt x="32034" y="3940"/>
                          <a:pt x="29124" y="23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1" name="フリーフォーム: 図形 930">
                    <a:extLst>
                      <a:ext uri="{FF2B5EF4-FFF2-40B4-BE49-F238E27FC236}">
                        <a16:creationId xmlns:a16="http://schemas.microsoft.com/office/drawing/2014/main" id="{476C022C-BC84-46B0-86A3-841A5AF642AA}"/>
                      </a:ext>
                    </a:extLst>
                  </p:cNvPr>
                  <p:cNvSpPr/>
                  <p:nvPr/>
                </p:nvSpPr>
                <p:spPr>
                  <a:xfrm>
                    <a:off x="8318542" y="1490278"/>
                    <a:ext cx="330885" cy="109922"/>
                  </a:xfrm>
                  <a:custGeom>
                    <a:avLst/>
                    <a:gdLst>
                      <a:gd name="connsiteX0" fmla="*/ 1546 w 330885"/>
                      <a:gd name="connsiteY0" fmla="*/ 3560 h 109922"/>
                      <a:gd name="connsiteX1" fmla="*/ 112671 w 330885"/>
                      <a:gd name="connsiteY1" fmla="*/ 41660 h 109922"/>
                      <a:gd name="connsiteX2" fmla="*/ 179346 w 330885"/>
                      <a:gd name="connsiteY2" fmla="*/ 90872 h 109922"/>
                      <a:gd name="connsiteX3" fmla="*/ 280946 w 330885"/>
                      <a:gd name="connsiteY3" fmla="*/ 109922 h 109922"/>
                      <a:gd name="connsiteX4" fmla="*/ 330158 w 330885"/>
                      <a:gd name="connsiteY4" fmla="*/ 90872 h 109922"/>
                      <a:gd name="connsiteX5" fmla="*/ 307933 w 330885"/>
                      <a:gd name="connsiteY5" fmla="*/ 55947 h 109922"/>
                      <a:gd name="connsiteX6" fmla="*/ 274596 w 330885"/>
                      <a:gd name="connsiteY6" fmla="*/ 49597 h 109922"/>
                      <a:gd name="connsiteX7" fmla="*/ 312696 w 330885"/>
                      <a:gd name="connsiteY7" fmla="*/ 65472 h 109922"/>
                      <a:gd name="connsiteX8" fmla="*/ 271421 w 330885"/>
                      <a:gd name="connsiteY8" fmla="*/ 94047 h 109922"/>
                      <a:gd name="connsiteX9" fmla="*/ 184108 w 330885"/>
                      <a:gd name="connsiteY9" fmla="*/ 73410 h 109922"/>
                      <a:gd name="connsiteX10" fmla="*/ 55521 w 330885"/>
                      <a:gd name="connsiteY10" fmla="*/ 9910 h 109922"/>
                      <a:gd name="connsiteX11" fmla="*/ 1546 w 330885"/>
                      <a:gd name="connsiteY11" fmla="*/ 3560 h 109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30885" h="109922">
                        <a:moveTo>
                          <a:pt x="1546" y="3560"/>
                        </a:moveTo>
                        <a:cubicBezTo>
                          <a:pt x="11071" y="8852"/>
                          <a:pt x="83038" y="27108"/>
                          <a:pt x="112671" y="41660"/>
                        </a:cubicBezTo>
                        <a:cubicBezTo>
                          <a:pt x="142304" y="56212"/>
                          <a:pt x="151300" y="79495"/>
                          <a:pt x="179346" y="90872"/>
                        </a:cubicBezTo>
                        <a:cubicBezTo>
                          <a:pt x="207392" y="102249"/>
                          <a:pt x="255811" y="109922"/>
                          <a:pt x="280946" y="109922"/>
                        </a:cubicBezTo>
                        <a:cubicBezTo>
                          <a:pt x="306081" y="109922"/>
                          <a:pt x="325660" y="99868"/>
                          <a:pt x="330158" y="90872"/>
                        </a:cubicBezTo>
                        <a:cubicBezTo>
                          <a:pt x="334656" y="81876"/>
                          <a:pt x="317193" y="62826"/>
                          <a:pt x="307933" y="55947"/>
                        </a:cubicBezTo>
                        <a:cubicBezTo>
                          <a:pt x="298673" y="49068"/>
                          <a:pt x="273802" y="48010"/>
                          <a:pt x="274596" y="49597"/>
                        </a:cubicBezTo>
                        <a:cubicBezTo>
                          <a:pt x="275390" y="51184"/>
                          <a:pt x="313225" y="58064"/>
                          <a:pt x="312696" y="65472"/>
                        </a:cubicBezTo>
                        <a:cubicBezTo>
                          <a:pt x="312167" y="72880"/>
                          <a:pt x="292852" y="92724"/>
                          <a:pt x="271421" y="94047"/>
                        </a:cubicBezTo>
                        <a:cubicBezTo>
                          <a:pt x="249990" y="95370"/>
                          <a:pt x="220091" y="87433"/>
                          <a:pt x="184108" y="73410"/>
                        </a:cubicBezTo>
                        <a:cubicBezTo>
                          <a:pt x="148125" y="59387"/>
                          <a:pt x="82509" y="22081"/>
                          <a:pt x="55521" y="9910"/>
                        </a:cubicBezTo>
                        <a:cubicBezTo>
                          <a:pt x="28534" y="-2261"/>
                          <a:pt x="-7979" y="-1732"/>
                          <a:pt x="1546" y="35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2" name="フリーフォーム: 図形 931">
                    <a:extLst>
                      <a:ext uri="{FF2B5EF4-FFF2-40B4-BE49-F238E27FC236}">
                        <a16:creationId xmlns:a16="http://schemas.microsoft.com/office/drawing/2014/main" id="{4994F27C-D615-4A3C-B3BA-D19000BE18B7}"/>
                      </a:ext>
                    </a:extLst>
                  </p:cNvPr>
                  <p:cNvSpPr/>
                  <p:nvPr/>
                </p:nvSpPr>
                <p:spPr>
                  <a:xfrm>
                    <a:off x="8424772" y="1450975"/>
                    <a:ext cx="171572" cy="102014"/>
                  </a:xfrm>
                  <a:custGeom>
                    <a:avLst/>
                    <a:gdLst>
                      <a:gd name="connsiteX0" fmla="*/ 91 w 171572"/>
                      <a:gd name="connsiteY0" fmla="*/ 0 h 102014"/>
                      <a:gd name="connsiteX1" fmla="*/ 62003 w 171572"/>
                      <a:gd name="connsiteY1" fmla="*/ 76200 h 102014"/>
                      <a:gd name="connsiteX2" fmla="*/ 103278 w 171572"/>
                      <a:gd name="connsiteY2" fmla="*/ 93663 h 102014"/>
                      <a:gd name="connsiteX3" fmla="*/ 171541 w 171572"/>
                      <a:gd name="connsiteY3" fmla="*/ 92075 h 102014"/>
                      <a:gd name="connsiteX4" fmla="*/ 111216 w 171572"/>
                      <a:gd name="connsiteY4" fmla="*/ 101600 h 102014"/>
                      <a:gd name="connsiteX5" fmla="*/ 49303 w 171572"/>
                      <a:gd name="connsiteY5" fmla="*/ 76200 h 102014"/>
                      <a:gd name="connsiteX6" fmla="*/ 91 w 171572"/>
                      <a:gd name="connsiteY6" fmla="*/ 0 h 102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572" h="102014">
                        <a:moveTo>
                          <a:pt x="91" y="0"/>
                        </a:moveTo>
                        <a:cubicBezTo>
                          <a:pt x="2208" y="0"/>
                          <a:pt x="44805" y="60590"/>
                          <a:pt x="62003" y="76200"/>
                        </a:cubicBezTo>
                        <a:cubicBezTo>
                          <a:pt x="79201" y="91810"/>
                          <a:pt x="85022" y="91017"/>
                          <a:pt x="103278" y="93663"/>
                        </a:cubicBezTo>
                        <a:cubicBezTo>
                          <a:pt x="121534" y="96309"/>
                          <a:pt x="170218" y="90752"/>
                          <a:pt x="171541" y="92075"/>
                        </a:cubicBezTo>
                        <a:cubicBezTo>
                          <a:pt x="172864" y="93398"/>
                          <a:pt x="131589" y="104246"/>
                          <a:pt x="111216" y="101600"/>
                        </a:cubicBezTo>
                        <a:cubicBezTo>
                          <a:pt x="90843" y="98954"/>
                          <a:pt x="65443" y="91546"/>
                          <a:pt x="49303" y="76200"/>
                        </a:cubicBezTo>
                        <a:cubicBezTo>
                          <a:pt x="33163" y="60854"/>
                          <a:pt x="-2026" y="0"/>
                          <a:pt x="91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3" name="フリーフォーム: 図形 932">
                    <a:extLst>
                      <a:ext uri="{FF2B5EF4-FFF2-40B4-BE49-F238E27FC236}">
                        <a16:creationId xmlns:a16="http://schemas.microsoft.com/office/drawing/2014/main" id="{6C98EE23-E5D9-453B-BCDC-48AEAB22A23E}"/>
                      </a:ext>
                    </a:extLst>
                  </p:cNvPr>
                  <p:cNvSpPr/>
                  <p:nvPr/>
                </p:nvSpPr>
                <p:spPr>
                  <a:xfrm>
                    <a:off x="8197261" y="1435033"/>
                    <a:ext cx="502348" cy="219233"/>
                  </a:xfrm>
                  <a:custGeom>
                    <a:avLst/>
                    <a:gdLst>
                      <a:gd name="connsiteX0" fmla="*/ 30752 w 502348"/>
                      <a:gd name="connsiteY0" fmla="*/ 67 h 219233"/>
                      <a:gd name="connsiteX1" fmla="*/ 589 w 502348"/>
                      <a:gd name="connsiteY1" fmla="*/ 111192 h 219233"/>
                      <a:gd name="connsiteX2" fmla="*/ 62502 w 502348"/>
                      <a:gd name="connsiteY2" fmla="*/ 85792 h 219233"/>
                      <a:gd name="connsiteX3" fmla="*/ 83139 w 502348"/>
                      <a:gd name="connsiteY3" fmla="*/ 114367 h 219233"/>
                      <a:gd name="connsiteX4" fmla="*/ 110127 w 502348"/>
                      <a:gd name="connsiteY4" fmla="*/ 101667 h 219233"/>
                      <a:gd name="connsiteX5" fmla="*/ 116477 w 502348"/>
                      <a:gd name="connsiteY5" fmla="*/ 133417 h 219233"/>
                      <a:gd name="connsiteX6" fmla="*/ 143464 w 502348"/>
                      <a:gd name="connsiteY6" fmla="*/ 112780 h 219233"/>
                      <a:gd name="connsiteX7" fmla="*/ 149814 w 502348"/>
                      <a:gd name="connsiteY7" fmla="*/ 158817 h 219233"/>
                      <a:gd name="connsiteX8" fmla="*/ 202202 w 502348"/>
                      <a:gd name="connsiteY8" fmla="*/ 141355 h 219233"/>
                      <a:gd name="connsiteX9" fmla="*/ 205377 w 502348"/>
                      <a:gd name="connsiteY9" fmla="*/ 173105 h 219233"/>
                      <a:gd name="connsiteX10" fmla="*/ 254589 w 502348"/>
                      <a:gd name="connsiteY10" fmla="*/ 150880 h 219233"/>
                      <a:gd name="connsiteX11" fmla="*/ 259352 w 502348"/>
                      <a:gd name="connsiteY11" fmla="*/ 184217 h 219233"/>
                      <a:gd name="connsiteX12" fmla="*/ 292689 w 502348"/>
                      <a:gd name="connsiteY12" fmla="*/ 173105 h 219233"/>
                      <a:gd name="connsiteX13" fmla="*/ 343489 w 502348"/>
                      <a:gd name="connsiteY13" fmla="*/ 190567 h 219233"/>
                      <a:gd name="connsiteX14" fmla="*/ 367302 w 502348"/>
                      <a:gd name="connsiteY14" fmla="*/ 187392 h 219233"/>
                      <a:gd name="connsiteX15" fmla="*/ 400639 w 502348"/>
                      <a:gd name="connsiteY15" fmla="*/ 219142 h 219233"/>
                      <a:gd name="connsiteX16" fmla="*/ 408577 w 502348"/>
                      <a:gd name="connsiteY16" fmla="*/ 196917 h 219233"/>
                      <a:gd name="connsiteX17" fmla="*/ 438739 w 502348"/>
                      <a:gd name="connsiteY17" fmla="*/ 193742 h 219233"/>
                      <a:gd name="connsiteX18" fmla="*/ 448264 w 502348"/>
                      <a:gd name="connsiteY18" fmla="*/ 184217 h 219233"/>
                      <a:gd name="connsiteX19" fmla="*/ 473664 w 502348"/>
                      <a:gd name="connsiteY19" fmla="*/ 198505 h 219233"/>
                      <a:gd name="connsiteX20" fmla="*/ 468902 w 502348"/>
                      <a:gd name="connsiteY20" fmla="*/ 163580 h 219233"/>
                      <a:gd name="connsiteX21" fmla="*/ 491127 w 502348"/>
                      <a:gd name="connsiteY21" fmla="*/ 157230 h 219233"/>
                      <a:gd name="connsiteX22" fmla="*/ 480014 w 502348"/>
                      <a:gd name="connsiteY22" fmla="*/ 123892 h 219233"/>
                      <a:gd name="connsiteX23" fmla="*/ 502239 w 502348"/>
                      <a:gd name="connsiteY23" fmla="*/ 98492 h 219233"/>
                      <a:gd name="connsiteX24" fmla="*/ 468902 w 502348"/>
                      <a:gd name="connsiteY24" fmla="*/ 76267 h 219233"/>
                      <a:gd name="connsiteX25" fmla="*/ 449852 w 502348"/>
                      <a:gd name="connsiteY25" fmla="*/ 47692 h 219233"/>
                      <a:gd name="connsiteX26" fmla="*/ 432389 w 502348"/>
                      <a:gd name="connsiteY26" fmla="*/ 79442 h 219233"/>
                      <a:gd name="connsiteX27" fmla="*/ 413339 w 502348"/>
                      <a:gd name="connsiteY27" fmla="*/ 44517 h 219233"/>
                      <a:gd name="connsiteX28" fmla="*/ 403814 w 502348"/>
                      <a:gd name="connsiteY28" fmla="*/ 81030 h 219233"/>
                      <a:gd name="connsiteX29" fmla="*/ 394289 w 502348"/>
                      <a:gd name="connsiteY29" fmla="*/ 79442 h 219233"/>
                      <a:gd name="connsiteX30" fmla="*/ 376827 w 502348"/>
                      <a:gd name="connsiteY30" fmla="*/ 93730 h 219233"/>
                      <a:gd name="connsiteX31" fmla="*/ 405402 w 502348"/>
                      <a:gd name="connsiteY31" fmla="*/ 69917 h 219233"/>
                      <a:gd name="connsiteX32" fmla="*/ 438739 w 502348"/>
                      <a:gd name="connsiteY32" fmla="*/ 66742 h 219233"/>
                      <a:gd name="connsiteX33" fmla="*/ 473664 w 502348"/>
                      <a:gd name="connsiteY33" fmla="*/ 95317 h 219233"/>
                      <a:gd name="connsiteX34" fmla="*/ 480014 w 502348"/>
                      <a:gd name="connsiteY34" fmla="*/ 142942 h 219233"/>
                      <a:gd name="connsiteX35" fmla="*/ 414927 w 502348"/>
                      <a:gd name="connsiteY35" fmla="*/ 208030 h 219233"/>
                      <a:gd name="connsiteX36" fmla="*/ 340314 w 502348"/>
                      <a:gd name="connsiteY36" fmla="*/ 187392 h 219233"/>
                      <a:gd name="connsiteX37" fmla="*/ 199027 w 502348"/>
                      <a:gd name="connsiteY37" fmla="*/ 152467 h 219233"/>
                      <a:gd name="connsiteX38" fmla="*/ 21227 w 502348"/>
                      <a:gd name="connsiteY38" fmla="*/ 95317 h 219233"/>
                      <a:gd name="connsiteX39" fmla="*/ 30752 w 502348"/>
                      <a:gd name="connsiteY39" fmla="*/ 67 h 219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502348" h="219233">
                        <a:moveTo>
                          <a:pt x="30752" y="67"/>
                        </a:moveTo>
                        <a:cubicBezTo>
                          <a:pt x="27312" y="2713"/>
                          <a:pt x="-4703" y="96905"/>
                          <a:pt x="589" y="111192"/>
                        </a:cubicBezTo>
                        <a:cubicBezTo>
                          <a:pt x="5881" y="125479"/>
                          <a:pt x="48744" y="85263"/>
                          <a:pt x="62502" y="85792"/>
                        </a:cubicBezTo>
                        <a:cubicBezTo>
                          <a:pt x="76260" y="86321"/>
                          <a:pt x="75202" y="111721"/>
                          <a:pt x="83139" y="114367"/>
                        </a:cubicBezTo>
                        <a:cubicBezTo>
                          <a:pt x="91076" y="117013"/>
                          <a:pt x="104571" y="98492"/>
                          <a:pt x="110127" y="101667"/>
                        </a:cubicBezTo>
                        <a:cubicBezTo>
                          <a:pt x="115683" y="104842"/>
                          <a:pt x="110921" y="131565"/>
                          <a:pt x="116477" y="133417"/>
                        </a:cubicBezTo>
                        <a:cubicBezTo>
                          <a:pt x="122033" y="135269"/>
                          <a:pt x="137908" y="108547"/>
                          <a:pt x="143464" y="112780"/>
                        </a:cubicBezTo>
                        <a:cubicBezTo>
                          <a:pt x="149020" y="117013"/>
                          <a:pt x="140024" y="154055"/>
                          <a:pt x="149814" y="158817"/>
                        </a:cubicBezTo>
                        <a:cubicBezTo>
                          <a:pt x="159604" y="163579"/>
                          <a:pt x="192942" y="138974"/>
                          <a:pt x="202202" y="141355"/>
                        </a:cubicBezTo>
                        <a:cubicBezTo>
                          <a:pt x="211462" y="143736"/>
                          <a:pt x="196646" y="171517"/>
                          <a:pt x="205377" y="173105"/>
                        </a:cubicBezTo>
                        <a:cubicBezTo>
                          <a:pt x="214108" y="174693"/>
                          <a:pt x="245593" y="149028"/>
                          <a:pt x="254589" y="150880"/>
                        </a:cubicBezTo>
                        <a:cubicBezTo>
                          <a:pt x="263585" y="152732"/>
                          <a:pt x="253002" y="180513"/>
                          <a:pt x="259352" y="184217"/>
                        </a:cubicBezTo>
                        <a:cubicBezTo>
                          <a:pt x="265702" y="187921"/>
                          <a:pt x="278666" y="172047"/>
                          <a:pt x="292689" y="173105"/>
                        </a:cubicBezTo>
                        <a:cubicBezTo>
                          <a:pt x="306712" y="174163"/>
                          <a:pt x="331054" y="188186"/>
                          <a:pt x="343489" y="190567"/>
                        </a:cubicBezTo>
                        <a:cubicBezTo>
                          <a:pt x="355925" y="192948"/>
                          <a:pt x="357777" y="182629"/>
                          <a:pt x="367302" y="187392"/>
                        </a:cubicBezTo>
                        <a:cubicBezTo>
                          <a:pt x="376827" y="192155"/>
                          <a:pt x="393760" y="217555"/>
                          <a:pt x="400639" y="219142"/>
                        </a:cubicBezTo>
                        <a:cubicBezTo>
                          <a:pt x="407518" y="220729"/>
                          <a:pt x="402227" y="201150"/>
                          <a:pt x="408577" y="196917"/>
                        </a:cubicBezTo>
                        <a:cubicBezTo>
                          <a:pt x="414927" y="192684"/>
                          <a:pt x="432125" y="195859"/>
                          <a:pt x="438739" y="193742"/>
                        </a:cubicBezTo>
                        <a:cubicBezTo>
                          <a:pt x="445353" y="191625"/>
                          <a:pt x="442443" y="183423"/>
                          <a:pt x="448264" y="184217"/>
                        </a:cubicBezTo>
                        <a:cubicBezTo>
                          <a:pt x="454085" y="185011"/>
                          <a:pt x="470224" y="201944"/>
                          <a:pt x="473664" y="198505"/>
                        </a:cubicBezTo>
                        <a:cubicBezTo>
                          <a:pt x="477104" y="195066"/>
                          <a:pt x="465992" y="170459"/>
                          <a:pt x="468902" y="163580"/>
                        </a:cubicBezTo>
                        <a:cubicBezTo>
                          <a:pt x="471813" y="156701"/>
                          <a:pt x="489275" y="163845"/>
                          <a:pt x="491127" y="157230"/>
                        </a:cubicBezTo>
                        <a:cubicBezTo>
                          <a:pt x="492979" y="150615"/>
                          <a:pt x="478162" y="133681"/>
                          <a:pt x="480014" y="123892"/>
                        </a:cubicBezTo>
                        <a:cubicBezTo>
                          <a:pt x="481866" y="114103"/>
                          <a:pt x="504091" y="106430"/>
                          <a:pt x="502239" y="98492"/>
                        </a:cubicBezTo>
                        <a:cubicBezTo>
                          <a:pt x="500387" y="90555"/>
                          <a:pt x="477633" y="84734"/>
                          <a:pt x="468902" y="76267"/>
                        </a:cubicBezTo>
                        <a:cubicBezTo>
                          <a:pt x="460171" y="67800"/>
                          <a:pt x="455937" y="47163"/>
                          <a:pt x="449852" y="47692"/>
                        </a:cubicBezTo>
                        <a:cubicBezTo>
                          <a:pt x="443767" y="48221"/>
                          <a:pt x="438474" y="79971"/>
                          <a:pt x="432389" y="79442"/>
                        </a:cubicBezTo>
                        <a:cubicBezTo>
                          <a:pt x="426304" y="78913"/>
                          <a:pt x="418101" y="44252"/>
                          <a:pt x="413339" y="44517"/>
                        </a:cubicBezTo>
                        <a:cubicBezTo>
                          <a:pt x="408577" y="44782"/>
                          <a:pt x="406989" y="75209"/>
                          <a:pt x="403814" y="81030"/>
                        </a:cubicBezTo>
                        <a:cubicBezTo>
                          <a:pt x="400639" y="86851"/>
                          <a:pt x="398787" y="77325"/>
                          <a:pt x="394289" y="79442"/>
                        </a:cubicBezTo>
                        <a:cubicBezTo>
                          <a:pt x="389791" y="81559"/>
                          <a:pt x="374975" y="95317"/>
                          <a:pt x="376827" y="93730"/>
                        </a:cubicBezTo>
                        <a:cubicBezTo>
                          <a:pt x="378679" y="92143"/>
                          <a:pt x="395083" y="74415"/>
                          <a:pt x="405402" y="69917"/>
                        </a:cubicBezTo>
                        <a:cubicBezTo>
                          <a:pt x="415721" y="65419"/>
                          <a:pt x="427362" y="62509"/>
                          <a:pt x="438739" y="66742"/>
                        </a:cubicBezTo>
                        <a:cubicBezTo>
                          <a:pt x="450116" y="70975"/>
                          <a:pt x="466785" y="82617"/>
                          <a:pt x="473664" y="95317"/>
                        </a:cubicBezTo>
                        <a:cubicBezTo>
                          <a:pt x="480543" y="108017"/>
                          <a:pt x="489804" y="124157"/>
                          <a:pt x="480014" y="142942"/>
                        </a:cubicBezTo>
                        <a:cubicBezTo>
                          <a:pt x="470225" y="161728"/>
                          <a:pt x="438210" y="200622"/>
                          <a:pt x="414927" y="208030"/>
                        </a:cubicBezTo>
                        <a:cubicBezTo>
                          <a:pt x="391644" y="215438"/>
                          <a:pt x="376297" y="196652"/>
                          <a:pt x="340314" y="187392"/>
                        </a:cubicBezTo>
                        <a:cubicBezTo>
                          <a:pt x="304331" y="178132"/>
                          <a:pt x="252208" y="167813"/>
                          <a:pt x="199027" y="152467"/>
                        </a:cubicBezTo>
                        <a:cubicBezTo>
                          <a:pt x="145846" y="137121"/>
                          <a:pt x="49538" y="117013"/>
                          <a:pt x="21227" y="95317"/>
                        </a:cubicBezTo>
                        <a:cubicBezTo>
                          <a:pt x="-7084" y="73621"/>
                          <a:pt x="34192" y="-2579"/>
                          <a:pt x="30752" y="6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4" name="フリーフォーム: 図形 933">
                    <a:extLst>
                      <a:ext uri="{FF2B5EF4-FFF2-40B4-BE49-F238E27FC236}">
                        <a16:creationId xmlns:a16="http://schemas.microsoft.com/office/drawing/2014/main" id="{03699930-53BA-4B79-891F-124A76567B7C}"/>
                      </a:ext>
                    </a:extLst>
                  </p:cNvPr>
                  <p:cNvSpPr/>
                  <p:nvPr/>
                </p:nvSpPr>
                <p:spPr>
                  <a:xfrm>
                    <a:off x="8207097" y="1360433"/>
                    <a:ext cx="130633" cy="150873"/>
                  </a:xfrm>
                  <a:custGeom>
                    <a:avLst/>
                    <a:gdLst>
                      <a:gd name="connsiteX0" fmla="*/ 130453 w 130633"/>
                      <a:gd name="connsiteY0" fmla="*/ 150867 h 150873"/>
                      <a:gd name="connsiteX1" fmla="*/ 57428 w 130633"/>
                      <a:gd name="connsiteY1" fmla="*/ 103242 h 150873"/>
                      <a:gd name="connsiteX2" fmla="*/ 278 w 130633"/>
                      <a:gd name="connsiteY2" fmla="*/ 42917 h 150873"/>
                      <a:gd name="connsiteX3" fmla="*/ 81241 w 130633"/>
                      <a:gd name="connsiteY3" fmla="*/ 28630 h 150873"/>
                      <a:gd name="connsiteX4" fmla="*/ 33616 w 130633"/>
                      <a:gd name="connsiteY4" fmla="*/ 55 h 150873"/>
                      <a:gd name="connsiteX5" fmla="*/ 44728 w 130633"/>
                      <a:gd name="connsiteY5" fmla="*/ 36567 h 150873"/>
                      <a:gd name="connsiteX6" fmla="*/ 3453 w 130633"/>
                      <a:gd name="connsiteY6" fmla="*/ 14342 h 150873"/>
                      <a:gd name="connsiteX7" fmla="*/ 20916 w 130633"/>
                      <a:gd name="connsiteY7" fmla="*/ 54030 h 150873"/>
                      <a:gd name="connsiteX8" fmla="*/ 76478 w 130633"/>
                      <a:gd name="connsiteY8" fmla="*/ 100067 h 150873"/>
                      <a:gd name="connsiteX9" fmla="*/ 130453 w 130633"/>
                      <a:gd name="connsiteY9" fmla="*/ 150867 h 150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0633" h="150873">
                        <a:moveTo>
                          <a:pt x="130453" y="150867"/>
                        </a:moveTo>
                        <a:cubicBezTo>
                          <a:pt x="127278" y="151396"/>
                          <a:pt x="79124" y="121234"/>
                          <a:pt x="57428" y="103242"/>
                        </a:cubicBezTo>
                        <a:cubicBezTo>
                          <a:pt x="35732" y="85250"/>
                          <a:pt x="-3691" y="55352"/>
                          <a:pt x="278" y="42917"/>
                        </a:cubicBezTo>
                        <a:cubicBezTo>
                          <a:pt x="4247" y="30482"/>
                          <a:pt x="75685" y="35774"/>
                          <a:pt x="81241" y="28630"/>
                        </a:cubicBezTo>
                        <a:cubicBezTo>
                          <a:pt x="86797" y="21486"/>
                          <a:pt x="39702" y="-1268"/>
                          <a:pt x="33616" y="55"/>
                        </a:cubicBezTo>
                        <a:cubicBezTo>
                          <a:pt x="27530" y="1378"/>
                          <a:pt x="49755" y="34186"/>
                          <a:pt x="44728" y="36567"/>
                        </a:cubicBezTo>
                        <a:cubicBezTo>
                          <a:pt x="39701" y="38948"/>
                          <a:pt x="7422" y="11431"/>
                          <a:pt x="3453" y="14342"/>
                        </a:cubicBezTo>
                        <a:cubicBezTo>
                          <a:pt x="-516" y="17252"/>
                          <a:pt x="8745" y="39743"/>
                          <a:pt x="20916" y="54030"/>
                        </a:cubicBezTo>
                        <a:cubicBezTo>
                          <a:pt x="33087" y="68317"/>
                          <a:pt x="58751" y="86838"/>
                          <a:pt x="76478" y="100067"/>
                        </a:cubicBezTo>
                        <a:cubicBezTo>
                          <a:pt x="94205" y="113296"/>
                          <a:pt x="133628" y="150338"/>
                          <a:pt x="130453" y="15086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5" name="フリーフォーム: 図形 934">
                    <a:extLst>
                      <a:ext uri="{FF2B5EF4-FFF2-40B4-BE49-F238E27FC236}">
                        <a16:creationId xmlns:a16="http://schemas.microsoft.com/office/drawing/2014/main" id="{6CC416C8-6226-42BB-A9E9-40DF364B6607}"/>
                      </a:ext>
                    </a:extLst>
                  </p:cNvPr>
                  <p:cNvSpPr/>
                  <p:nvPr/>
                </p:nvSpPr>
                <p:spPr>
                  <a:xfrm>
                    <a:off x="8162061" y="1447312"/>
                    <a:ext cx="94566" cy="23278"/>
                  </a:xfrm>
                  <a:custGeom>
                    <a:avLst/>
                    <a:gdLst>
                      <a:gd name="connsiteX0" fmla="*/ 94527 w 94566"/>
                      <a:gd name="connsiteY0" fmla="*/ 13188 h 23278"/>
                      <a:gd name="connsiteX1" fmla="*/ 8802 w 94566"/>
                      <a:gd name="connsiteY1" fmla="*/ 16363 h 23278"/>
                      <a:gd name="connsiteX2" fmla="*/ 4039 w 94566"/>
                      <a:gd name="connsiteY2" fmla="*/ 22713 h 23278"/>
                      <a:gd name="connsiteX3" fmla="*/ 19914 w 94566"/>
                      <a:gd name="connsiteY3" fmla="*/ 488 h 23278"/>
                      <a:gd name="connsiteX4" fmla="*/ 94527 w 94566"/>
                      <a:gd name="connsiteY4" fmla="*/ 13188 h 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566" h="23278">
                        <a:moveTo>
                          <a:pt x="94527" y="13188"/>
                        </a:moveTo>
                        <a:cubicBezTo>
                          <a:pt x="92675" y="15834"/>
                          <a:pt x="23883" y="14776"/>
                          <a:pt x="8802" y="16363"/>
                        </a:cubicBezTo>
                        <a:cubicBezTo>
                          <a:pt x="-6279" y="17950"/>
                          <a:pt x="2187" y="25359"/>
                          <a:pt x="4039" y="22713"/>
                        </a:cubicBezTo>
                        <a:cubicBezTo>
                          <a:pt x="5891" y="20067"/>
                          <a:pt x="7479" y="3663"/>
                          <a:pt x="19914" y="488"/>
                        </a:cubicBezTo>
                        <a:cubicBezTo>
                          <a:pt x="32349" y="-2687"/>
                          <a:pt x="96379" y="10542"/>
                          <a:pt x="94527" y="1318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6" name="フリーフォーム: 図形 935">
                    <a:extLst>
                      <a:ext uri="{FF2B5EF4-FFF2-40B4-BE49-F238E27FC236}">
                        <a16:creationId xmlns:a16="http://schemas.microsoft.com/office/drawing/2014/main" id="{846FD631-C348-4219-84AB-401F3F650F5E}"/>
                      </a:ext>
                    </a:extLst>
                  </p:cNvPr>
                  <p:cNvSpPr/>
                  <p:nvPr/>
                </p:nvSpPr>
                <p:spPr>
                  <a:xfrm>
                    <a:off x="8437202" y="1209554"/>
                    <a:ext cx="190853" cy="278204"/>
                  </a:xfrm>
                  <a:custGeom>
                    <a:avLst/>
                    <a:gdLst>
                      <a:gd name="connsiteX0" fmla="*/ 361 w 190853"/>
                      <a:gd name="connsiteY0" fmla="*/ 121 h 278204"/>
                      <a:gd name="connsiteX1" fmla="*/ 127361 w 190853"/>
                      <a:gd name="connsiteY1" fmla="*/ 117596 h 278204"/>
                      <a:gd name="connsiteX2" fmla="*/ 154348 w 190853"/>
                      <a:gd name="connsiteY2" fmla="*/ 163634 h 278204"/>
                      <a:gd name="connsiteX3" fmla="*/ 187686 w 190853"/>
                      <a:gd name="connsiteY3" fmla="*/ 277934 h 278204"/>
                      <a:gd name="connsiteX4" fmla="*/ 187686 w 190853"/>
                      <a:gd name="connsiteY4" fmla="*/ 193796 h 278204"/>
                      <a:gd name="connsiteX5" fmla="*/ 171811 w 190853"/>
                      <a:gd name="connsiteY5" fmla="*/ 141409 h 278204"/>
                      <a:gd name="connsiteX6" fmla="*/ 361 w 190853"/>
                      <a:gd name="connsiteY6" fmla="*/ 121 h 278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853" h="278204">
                        <a:moveTo>
                          <a:pt x="361" y="121"/>
                        </a:moveTo>
                        <a:cubicBezTo>
                          <a:pt x="-7047" y="-3848"/>
                          <a:pt x="101697" y="90344"/>
                          <a:pt x="127361" y="117596"/>
                        </a:cubicBezTo>
                        <a:cubicBezTo>
                          <a:pt x="153026" y="144848"/>
                          <a:pt x="144294" y="136911"/>
                          <a:pt x="154348" y="163634"/>
                        </a:cubicBezTo>
                        <a:cubicBezTo>
                          <a:pt x="164402" y="190357"/>
                          <a:pt x="182130" y="272907"/>
                          <a:pt x="187686" y="277934"/>
                        </a:cubicBezTo>
                        <a:cubicBezTo>
                          <a:pt x="193242" y="282961"/>
                          <a:pt x="190332" y="216550"/>
                          <a:pt x="187686" y="193796"/>
                        </a:cubicBezTo>
                        <a:cubicBezTo>
                          <a:pt x="185040" y="171042"/>
                          <a:pt x="201444" y="170778"/>
                          <a:pt x="171811" y="141409"/>
                        </a:cubicBezTo>
                        <a:cubicBezTo>
                          <a:pt x="142178" y="112040"/>
                          <a:pt x="7769" y="4090"/>
                          <a:pt x="361" y="1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7" name="フリーフォーム: 図形 936">
                    <a:extLst>
                      <a:ext uri="{FF2B5EF4-FFF2-40B4-BE49-F238E27FC236}">
                        <a16:creationId xmlns:a16="http://schemas.microsoft.com/office/drawing/2014/main" id="{2353A723-093E-46B6-AC32-E3C7A7A561E0}"/>
                      </a:ext>
                    </a:extLst>
                  </p:cNvPr>
                  <p:cNvSpPr/>
                  <p:nvPr/>
                </p:nvSpPr>
                <p:spPr>
                  <a:xfrm>
                    <a:off x="8465885" y="1193712"/>
                    <a:ext cx="177805" cy="298986"/>
                  </a:xfrm>
                  <a:custGeom>
                    <a:avLst/>
                    <a:gdLst>
                      <a:gd name="connsiteX0" fmla="*/ 253 w 177805"/>
                      <a:gd name="connsiteY0" fmla="*/ 88 h 298986"/>
                      <a:gd name="connsiteX1" fmla="*/ 125665 w 177805"/>
                      <a:gd name="connsiteY1" fmla="*/ 120738 h 298986"/>
                      <a:gd name="connsiteX2" fmla="*/ 159003 w 177805"/>
                      <a:gd name="connsiteY2" fmla="*/ 158838 h 298986"/>
                      <a:gd name="connsiteX3" fmla="*/ 173290 w 177805"/>
                      <a:gd name="connsiteY3" fmla="*/ 214401 h 298986"/>
                      <a:gd name="connsiteX4" fmla="*/ 173290 w 177805"/>
                      <a:gd name="connsiteY4" fmla="*/ 298538 h 298986"/>
                      <a:gd name="connsiteX5" fmla="*/ 171703 w 177805"/>
                      <a:gd name="connsiteY5" fmla="*/ 242976 h 298986"/>
                      <a:gd name="connsiteX6" fmla="*/ 162178 w 177805"/>
                      <a:gd name="connsiteY6" fmla="*/ 141376 h 298986"/>
                      <a:gd name="connsiteX7" fmla="*/ 253 w 177805"/>
                      <a:gd name="connsiteY7" fmla="*/ 88 h 298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7805" h="298986">
                        <a:moveTo>
                          <a:pt x="253" y="88"/>
                        </a:moveTo>
                        <a:cubicBezTo>
                          <a:pt x="-5832" y="-3352"/>
                          <a:pt x="99207" y="94280"/>
                          <a:pt x="125665" y="120738"/>
                        </a:cubicBezTo>
                        <a:cubicBezTo>
                          <a:pt x="152123" y="147196"/>
                          <a:pt x="151066" y="143228"/>
                          <a:pt x="159003" y="158838"/>
                        </a:cubicBezTo>
                        <a:cubicBezTo>
                          <a:pt x="166941" y="174449"/>
                          <a:pt x="170909" y="191118"/>
                          <a:pt x="173290" y="214401"/>
                        </a:cubicBezTo>
                        <a:cubicBezTo>
                          <a:pt x="175671" y="237684"/>
                          <a:pt x="173290" y="298538"/>
                          <a:pt x="173290" y="298538"/>
                        </a:cubicBezTo>
                        <a:cubicBezTo>
                          <a:pt x="173026" y="303300"/>
                          <a:pt x="173555" y="269170"/>
                          <a:pt x="171703" y="242976"/>
                        </a:cubicBezTo>
                        <a:cubicBezTo>
                          <a:pt x="169851" y="216782"/>
                          <a:pt x="191811" y="180799"/>
                          <a:pt x="162178" y="141376"/>
                        </a:cubicBezTo>
                        <a:cubicBezTo>
                          <a:pt x="132545" y="101953"/>
                          <a:pt x="6338" y="3528"/>
                          <a:pt x="253" y="8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8" name="フリーフォーム: 図形 937">
                    <a:extLst>
                      <a:ext uri="{FF2B5EF4-FFF2-40B4-BE49-F238E27FC236}">
                        <a16:creationId xmlns:a16="http://schemas.microsoft.com/office/drawing/2014/main" id="{18E16112-6A3C-4CD9-803A-800F2089A0CC}"/>
                      </a:ext>
                    </a:extLst>
                  </p:cNvPr>
                  <p:cNvSpPr/>
                  <p:nvPr/>
                </p:nvSpPr>
                <p:spPr>
                  <a:xfrm>
                    <a:off x="8341883" y="1635091"/>
                    <a:ext cx="306864" cy="141910"/>
                  </a:xfrm>
                  <a:custGeom>
                    <a:avLst/>
                    <a:gdLst>
                      <a:gd name="connsiteX0" fmla="*/ 306817 w 306864"/>
                      <a:gd name="connsiteY0" fmla="*/ 34 h 141910"/>
                      <a:gd name="connsiteX1" fmla="*/ 281417 w 306864"/>
                      <a:gd name="connsiteY1" fmla="*/ 96872 h 141910"/>
                      <a:gd name="connsiteX2" fmla="*/ 184580 w 306864"/>
                      <a:gd name="connsiteY2" fmla="*/ 106397 h 141910"/>
                      <a:gd name="connsiteX3" fmla="*/ 32180 w 306864"/>
                      <a:gd name="connsiteY3" fmla="*/ 122272 h 141910"/>
                      <a:gd name="connsiteX4" fmla="*/ 8367 w 306864"/>
                      <a:gd name="connsiteY4" fmla="*/ 141322 h 141910"/>
                      <a:gd name="connsiteX5" fmla="*/ 140130 w 306864"/>
                      <a:gd name="connsiteY5" fmla="*/ 98459 h 141910"/>
                      <a:gd name="connsiteX6" fmla="*/ 283005 w 306864"/>
                      <a:gd name="connsiteY6" fmla="*/ 85759 h 141910"/>
                      <a:gd name="connsiteX7" fmla="*/ 306817 w 306864"/>
                      <a:gd name="connsiteY7" fmla="*/ 34 h 1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6864" h="141910">
                        <a:moveTo>
                          <a:pt x="306817" y="34"/>
                        </a:moveTo>
                        <a:cubicBezTo>
                          <a:pt x="306552" y="1886"/>
                          <a:pt x="301790" y="79145"/>
                          <a:pt x="281417" y="96872"/>
                        </a:cubicBezTo>
                        <a:cubicBezTo>
                          <a:pt x="261044" y="114599"/>
                          <a:pt x="184580" y="106397"/>
                          <a:pt x="184580" y="106397"/>
                        </a:cubicBezTo>
                        <a:cubicBezTo>
                          <a:pt x="143041" y="110630"/>
                          <a:pt x="61549" y="116451"/>
                          <a:pt x="32180" y="122272"/>
                        </a:cubicBezTo>
                        <a:cubicBezTo>
                          <a:pt x="2811" y="128093"/>
                          <a:pt x="-9625" y="145291"/>
                          <a:pt x="8367" y="141322"/>
                        </a:cubicBezTo>
                        <a:cubicBezTo>
                          <a:pt x="26359" y="137353"/>
                          <a:pt x="94357" y="107720"/>
                          <a:pt x="140130" y="98459"/>
                        </a:cubicBezTo>
                        <a:cubicBezTo>
                          <a:pt x="185903" y="89198"/>
                          <a:pt x="258928" y="99782"/>
                          <a:pt x="283005" y="85759"/>
                        </a:cubicBezTo>
                        <a:cubicBezTo>
                          <a:pt x="307082" y="71736"/>
                          <a:pt x="307082" y="-1818"/>
                          <a:pt x="306817" y="3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9" name="フリーフォーム: 図形 938">
                    <a:extLst>
                      <a:ext uri="{FF2B5EF4-FFF2-40B4-BE49-F238E27FC236}">
                        <a16:creationId xmlns:a16="http://schemas.microsoft.com/office/drawing/2014/main" id="{BFEC7C62-3DFC-4C5A-A99D-CE8B8E7BD3C5}"/>
                      </a:ext>
                    </a:extLst>
                  </p:cNvPr>
                  <p:cNvSpPr/>
                  <p:nvPr/>
                </p:nvSpPr>
                <p:spPr>
                  <a:xfrm>
                    <a:off x="8353425" y="1636713"/>
                    <a:ext cx="317758" cy="139700"/>
                  </a:xfrm>
                  <a:custGeom>
                    <a:avLst/>
                    <a:gdLst>
                      <a:gd name="connsiteX0" fmla="*/ 317500 w 317758"/>
                      <a:gd name="connsiteY0" fmla="*/ 0 h 139700"/>
                      <a:gd name="connsiteX1" fmla="*/ 288925 w 317758"/>
                      <a:gd name="connsiteY1" fmla="*/ 103187 h 139700"/>
                      <a:gd name="connsiteX2" fmla="*/ 239713 w 317758"/>
                      <a:gd name="connsiteY2" fmla="*/ 125412 h 139700"/>
                      <a:gd name="connsiteX3" fmla="*/ 149225 w 317758"/>
                      <a:gd name="connsiteY3" fmla="*/ 131762 h 139700"/>
                      <a:gd name="connsiteX4" fmla="*/ 0 w 317758"/>
                      <a:gd name="connsiteY4" fmla="*/ 139700 h 139700"/>
                      <a:gd name="connsiteX5" fmla="*/ 196850 w 317758"/>
                      <a:gd name="connsiteY5" fmla="*/ 125412 h 139700"/>
                      <a:gd name="connsiteX6" fmla="*/ 273050 w 317758"/>
                      <a:gd name="connsiteY6" fmla="*/ 101600 h 139700"/>
                      <a:gd name="connsiteX7" fmla="*/ 317500 w 317758"/>
                      <a:gd name="connsiteY7" fmla="*/ 0 h 139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758" h="139700">
                        <a:moveTo>
                          <a:pt x="317500" y="0"/>
                        </a:moveTo>
                        <a:cubicBezTo>
                          <a:pt x="320146" y="264"/>
                          <a:pt x="301890" y="82285"/>
                          <a:pt x="288925" y="103187"/>
                        </a:cubicBezTo>
                        <a:cubicBezTo>
                          <a:pt x="275960" y="124089"/>
                          <a:pt x="262996" y="120650"/>
                          <a:pt x="239713" y="125412"/>
                        </a:cubicBezTo>
                        <a:cubicBezTo>
                          <a:pt x="216430" y="130175"/>
                          <a:pt x="149225" y="131762"/>
                          <a:pt x="149225" y="131762"/>
                        </a:cubicBezTo>
                        <a:lnTo>
                          <a:pt x="0" y="139700"/>
                        </a:lnTo>
                        <a:cubicBezTo>
                          <a:pt x="7937" y="138642"/>
                          <a:pt x="151342" y="131762"/>
                          <a:pt x="196850" y="125412"/>
                        </a:cubicBezTo>
                        <a:cubicBezTo>
                          <a:pt x="242358" y="119062"/>
                          <a:pt x="255058" y="119856"/>
                          <a:pt x="273050" y="101600"/>
                        </a:cubicBezTo>
                        <a:cubicBezTo>
                          <a:pt x="291042" y="83344"/>
                          <a:pt x="314854" y="-264"/>
                          <a:pt x="317500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0" name="フリーフォーム: 図形 939">
                    <a:extLst>
                      <a:ext uri="{FF2B5EF4-FFF2-40B4-BE49-F238E27FC236}">
                        <a16:creationId xmlns:a16="http://schemas.microsoft.com/office/drawing/2014/main" id="{3DE2BD95-9C12-4049-9949-F605D186999B}"/>
                      </a:ext>
                    </a:extLst>
                  </p:cNvPr>
                  <p:cNvSpPr/>
                  <p:nvPr/>
                </p:nvSpPr>
                <p:spPr>
                  <a:xfrm>
                    <a:off x="8058648" y="1163146"/>
                    <a:ext cx="103780" cy="127000"/>
                  </a:xfrm>
                  <a:custGeom>
                    <a:avLst/>
                    <a:gdLst>
                      <a:gd name="connsiteX0" fmla="*/ 1090 w 103780"/>
                      <a:gd name="connsiteY0" fmla="*/ 492 h 127000"/>
                      <a:gd name="connsiteX1" fmla="*/ 102690 w 103780"/>
                      <a:gd name="connsiteY1" fmla="*/ 124317 h 127000"/>
                      <a:gd name="connsiteX2" fmla="*/ 51890 w 103780"/>
                      <a:gd name="connsiteY2" fmla="*/ 81454 h 127000"/>
                      <a:gd name="connsiteX3" fmla="*/ 1090 w 103780"/>
                      <a:gd name="connsiteY3" fmla="*/ 492 h 127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3780" h="127000">
                        <a:moveTo>
                          <a:pt x="1090" y="492"/>
                        </a:moveTo>
                        <a:cubicBezTo>
                          <a:pt x="9557" y="7636"/>
                          <a:pt x="94223" y="110823"/>
                          <a:pt x="102690" y="124317"/>
                        </a:cubicBezTo>
                        <a:cubicBezTo>
                          <a:pt x="111157" y="137811"/>
                          <a:pt x="68030" y="96800"/>
                          <a:pt x="51890" y="81454"/>
                        </a:cubicBezTo>
                        <a:cubicBezTo>
                          <a:pt x="35750" y="66108"/>
                          <a:pt x="-7377" y="-6652"/>
                          <a:pt x="1090" y="4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1" name="フリーフォーム: 図形 940">
                    <a:extLst>
                      <a:ext uri="{FF2B5EF4-FFF2-40B4-BE49-F238E27FC236}">
                        <a16:creationId xmlns:a16="http://schemas.microsoft.com/office/drawing/2014/main" id="{171C9767-7EB2-4173-AD52-4333AD62FC52}"/>
                      </a:ext>
                    </a:extLst>
                  </p:cNvPr>
                  <p:cNvSpPr/>
                  <p:nvPr/>
                </p:nvSpPr>
                <p:spPr>
                  <a:xfrm>
                    <a:off x="8042269" y="1168289"/>
                    <a:ext cx="142900" cy="76411"/>
                  </a:xfrm>
                  <a:custGeom>
                    <a:avLst/>
                    <a:gdLst>
                      <a:gd name="connsiteX0" fmla="*/ 6 w 142900"/>
                      <a:gd name="connsiteY0" fmla="*/ 111 h 76411"/>
                      <a:gd name="connsiteX1" fmla="*/ 96844 w 142900"/>
                      <a:gd name="connsiteY1" fmla="*/ 41386 h 76411"/>
                      <a:gd name="connsiteX2" fmla="*/ 142881 w 142900"/>
                      <a:gd name="connsiteY2" fmla="*/ 76311 h 76411"/>
                      <a:gd name="connsiteX3" fmla="*/ 101606 w 142900"/>
                      <a:gd name="connsiteY3" fmla="*/ 30274 h 76411"/>
                      <a:gd name="connsiteX4" fmla="*/ 6 w 142900"/>
                      <a:gd name="connsiteY4" fmla="*/ 111 h 76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900" h="76411">
                        <a:moveTo>
                          <a:pt x="6" y="111"/>
                        </a:moveTo>
                        <a:cubicBezTo>
                          <a:pt x="-788" y="1963"/>
                          <a:pt x="73032" y="28686"/>
                          <a:pt x="96844" y="41386"/>
                        </a:cubicBezTo>
                        <a:cubicBezTo>
                          <a:pt x="120657" y="54086"/>
                          <a:pt x="142087" y="78163"/>
                          <a:pt x="142881" y="76311"/>
                        </a:cubicBezTo>
                        <a:cubicBezTo>
                          <a:pt x="143675" y="74459"/>
                          <a:pt x="119862" y="40593"/>
                          <a:pt x="101606" y="30274"/>
                        </a:cubicBezTo>
                        <a:cubicBezTo>
                          <a:pt x="83350" y="19955"/>
                          <a:pt x="800" y="-1741"/>
                          <a:pt x="6" y="11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2" name="フリーフォーム: 図形 941">
                    <a:extLst>
                      <a:ext uri="{FF2B5EF4-FFF2-40B4-BE49-F238E27FC236}">
                        <a16:creationId xmlns:a16="http://schemas.microsoft.com/office/drawing/2014/main" id="{6ADAA848-D666-4047-BD85-8E4DDDE86017}"/>
                      </a:ext>
                    </a:extLst>
                  </p:cNvPr>
                  <p:cNvSpPr/>
                  <p:nvPr/>
                </p:nvSpPr>
                <p:spPr>
                  <a:xfrm>
                    <a:off x="8195421" y="1129980"/>
                    <a:ext cx="48748" cy="120912"/>
                  </a:xfrm>
                  <a:custGeom>
                    <a:avLst/>
                    <a:gdLst>
                      <a:gd name="connsiteX0" fmla="*/ 842 w 48748"/>
                      <a:gd name="connsiteY0" fmla="*/ 320 h 120912"/>
                      <a:gd name="connsiteX1" fmla="*/ 48467 w 48748"/>
                      <a:gd name="connsiteY1" fmla="*/ 117795 h 120912"/>
                      <a:gd name="connsiteX2" fmla="*/ 19892 w 48748"/>
                      <a:gd name="connsiteY2" fmla="*/ 82870 h 120912"/>
                      <a:gd name="connsiteX3" fmla="*/ 842 w 48748"/>
                      <a:gd name="connsiteY3" fmla="*/ 320 h 120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748" h="120912">
                        <a:moveTo>
                          <a:pt x="842" y="320"/>
                        </a:moveTo>
                        <a:cubicBezTo>
                          <a:pt x="5604" y="6141"/>
                          <a:pt x="45292" y="104037"/>
                          <a:pt x="48467" y="117795"/>
                        </a:cubicBezTo>
                        <a:cubicBezTo>
                          <a:pt x="51642" y="131553"/>
                          <a:pt x="27036" y="96099"/>
                          <a:pt x="19892" y="82870"/>
                        </a:cubicBezTo>
                        <a:cubicBezTo>
                          <a:pt x="12748" y="69641"/>
                          <a:pt x="-3920" y="-5501"/>
                          <a:pt x="842" y="3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3" name="フリーフォーム: 図形 942">
                    <a:extLst>
                      <a:ext uri="{FF2B5EF4-FFF2-40B4-BE49-F238E27FC236}">
                        <a16:creationId xmlns:a16="http://schemas.microsoft.com/office/drawing/2014/main" id="{BBB74E60-1838-4EDE-BA82-AA4AA1874637}"/>
                      </a:ext>
                    </a:extLst>
                  </p:cNvPr>
                  <p:cNvSpPr/>
                  <p:nvPr/>
                </p:nvSpPr>
                <p:spPr>
                  <a:xfrm>
                    <a:off x="8191280" y="1137899"/>
                    <a:ext cx="114973" cy="101239"/>
                  </a:xfrm>
                  <a:custGeom>
                    <a:avLst/>
                    <a:gdLst>
                      <a:gd name="connsiteX0" fmla="*/ 220 w 114973"/>
                      <a:gd name="connsiteY0" fmla="*/ 339 h 101239"/>
                      <a:gd name="connsiteX1" fmla="*/ 111345 w 114973"/>
                      <a:gd name="connsiteY1" fmla="*/ 98764 h 101239"/>
                      <a:gd name="connsiteX2" fmla="*/ 82770 w 114973"/>
                      <a:gd name="connsiteY2" fmla="*/ 67014 h 101239"/>
                      <a:gd name="connsiteX3" fmla="*/ 220 w 114973"/>
                      <a:gd name="connsiteY3" fmla="*/ 339 h 10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973" h="101239">
                        <a:moveTo>
                          <a:pt x="220" y="339"/>
                        </a:moveTo>
                        <a:cubicBezTo>
                          <a:pt x="4983" y="5631"/>
                          <a:pt x="97587" y="87651"/>
                          <a:pt x="111345" y="98764"/>
                        </a:cubicBezTo>
                        <a:cubicBezTo>
                          <a:pt x="125103" y="109877"/>
                          <a:pt x="96264" y="80772"/>
                          <a:pt x="82770" y="67014"/>
                        </a:cubicBezTo>
                        <a:cubicBezTo>
                          <a:pt x="69276" y="53256"/>
                          <a:pt x="-4543" y="-4953"/>
                          <a:pt x="220" y="33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4" name="フリーフォーム: 図形 943">
                    <a:extLst>
                      <a:ext uri="{FF2B5EF4-FFF2-40B4-BE49-F238E27FC236}">
                        <a16:creationId xmlns:a16="http://schemas.microsoft.com/office/drawing/2014/main" id="{568CE1F9-B32D-4284-B503-CBCD73B44972}"/>
                      </a:ext>
                    </a:extLst>
                  </p:cNvPr>
                  <p:cNvSpPr/>
                  <p:nvPr/>
                </p:nvSpPr>
                <p:spPr>
                  <a:xfrm>
                    <a:off x="8129936" y="1239461"/>
                    <a:ext cx="144194" cy="270466"/>
                  </a:xfrm>
                  <a:custGeom>
                    <a:avLst/>
                    <a:gdLst>
                      <a:gd name="connsiteX0" fmla="*/ 144114 w 144194"/>
                      <a:gd name="connsiteY0" fmla="*/ 19427 h 270466"/>
                      <a:gd name="connsiteX1" fmla="*/ 67914 w 144194"/>
                      <a:gd name="connsiteY1" fmla="*/ 1964 h 270466"/>
                      <a:gd name="connsiteX2" fmla="*/ 9177 w 144194"/>
                      <a:gd name="connsiteY2" fmla="*/ 71814 h 270466"/>
                      <a:gd name="connsiteX3" fmla="*/ 1239 w 144194"/>
                      <a:gd name="connsiteY3" fmla="*/ 128964 h 270466"/>
                      <a:gd name="connsiteX4" fmla="*/ 20289 w 144194"/>
                      <a:gd name="connsiteY4" fmla="*/ 206752 h 270466"/>
                      <a:gd name="connsiteX5" fmla="*/ 23464 w 144194"/>
                      <a:gd name="connsiteY5" fmla="*/ 224214 h 270466"/>
                      <a:gd name="connsiteX6" fmla="*/ 74264 w 144194"/>
                      <a:gd name="connsiteY6" fmla="*/ 270252 h 270466"/>
                      <a:gd name="connsiteX7" fmla="*/ 39339 w 144194"/>
                      <a:gd name="connsiteY7" fmla="*/ 203577 h 270466"/>
                      <a:gd name="connsiteX8" fmla="*/ 20289 w 144194"/>
                      <a:gd name="connsiteY8" fmla="*/ 106739 h 270466"/>
                      <a:gd name="connsiteX9" fmla="*/ 44102 w 144194"/>
                      <a:gd name="connsiteY9" fmla="*/ 51177 h 270466"/>
                      <a:gd name="connsiteX10" fmla="*/ 82202 w 144194"/>
                      <a:gd name="connsiteY10" fmla="*/ 21014 h 270466"/>
                      <a:gd name="connsiteX11" fmla="*/ 144114 w 144194"/>
                      <a:gd name="connsiteY11" fmla="*/ 19427 h 270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4194" h="270466">
                        <a:moveTo>
                          <a:pt x="144114" y="19427"/>
                        </a:moveTo>
                        <a:cubicBezTo>
                          <a:pt x="141733" y="16252"/>
                          <a:pt x="90403" y="-6767"/>
                          <a:pt x="67914" y="1964"/>
                        </a:cubicBezTo>
                        <a:cubicBezTo>
                          <a:pt x="45425" y="10695"/>
                          <a:pt x="20289" y="50647"/>
                          <a:pt x="9177" y="71814"/>
                        </a:cubicBezTo>
                        <a:cubicBezTo>
                          <a:pt x="-1936" y="92981"/>
                          <a:pt x="-613" y="106474"/>
                          <a:pt x="1239" y="128964"/>
                        </a:cubicBezTo>
                        <a:cubicBezTo>
                          <a:pt x="3091" y="151454"/>
                          <a:pt x="16585" y="190877"/>
                          <a:pt x="20289" y="206752"/>
                        </a:cubicBezTo>
                        <a:cubicBezTo>
                          <a:pt x="23993" y="222627"/>
                          <a:pt x="14468" y="213631"/>
                          <a:pt x="23464" y="224214"/>
                        </a:cubicBezTo>
                        <a:cubicBezTo>
                          <a:pt x="32460" y="234797"/>
                          <a:pt x="71618" y="273692"/>
                          <a:pt x="74264" y="270252"/>
                        </a:cubicBezTo>
                        <a:cubicBezTo>
                          <a:pt x="76910" y="266812"/>
                          <a:pt x="48335" y="230829"/>
                          <a:pt x="39339" y="203577"/>
                        </a:cubicBezTo>
                        <a:cubicBezTo>
                          <a:pt x="30343" y="176325"/>
                          <a:pt x="19495" y="132139"/>
                          <a:pt x="20289" y="106739"/>
                        </a:cubicBezTo>
                        <a:cubicBezTo>
                          <a:pt x="21083" y="81339"/>
                          <a:pt x="33783" y="65464"/>
                          <a:pt x="44102" y="51177"/>
                        </a:cubicBezTo>
                        <a:cubicBezTo>
                          <a:pt x="54421" y="36890"/>
                          <a:pt x="68708" y="26041"/>
                          <a:pt x="82202" y="21014"/>
                        </a:cubicBezTo>
                        <a:cubicBezTo>
                          <a:pt x="95696" y="15987"/>
                          <a:pt x="146495" y="22602"/>
                          <a:pt x="144114" y="194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5" name="フリーフォーム: 図形 944">
                    <a:extLst>
                      <a:ext uri="{FF2B5EF4-FFF2-40B4-BE49-F238E27FC236}">
                        <a16:creationId xmlns:a16="http://schemas.microsoft.com/office/drawing/2014/main" id="{EA492806-524C-4AF5-94AF-0434B8385070}"/>
                      </a:ext>
                    </a:extLst>
                  </p:cNvPr>
                  <p:cNvSpPr/>
                  <p:nvPr/>
                </p:nvSpPr>
                <p:spPr>
                  <a:xfrm>
                    <a:off x="8240668" y="1257169"/>
                    <a:ext cx="119883" cy="57284"/>
                  </a:xfrm>
                  <a:custGeom>
                    <a:avLst/>
                    <a:gdLst>
                      <a:gd name="connsiteX0" fmla="*/ 45 w 119883"/>
                      <a:gd name="connsiteY0" fmla="*/ 131 h 57284"/>
                      <a:gd name="connsiteX1" fmla="*/ 63545 w 119883"/>
                      <a:gd name="connsiteY1" fmla="*/ 35056 h 57284"/>
                      <a:gd name="connsiteX2" fmla="*/ 74657 w 119883"/>
                      <a:gd name="connsiteY2" fmla="*/ 57281 h 57284"/>
                      <a:gd name="connsiteX3" fmla="*/ 88945 w 119883"/>
                      <a:gd name="connsiteY3" fmla="*/ 33469 h 57284"/>
                      <a:gd name="connsiteX4" fmla="*/ 119107 w 119883"/>
                      <a:gd name="connsiteY4" fmla="*/ 54106 h 57284"/>
                      <a:gd name="connsiteX5" fmla="*/ 54020 w 119883"/>
                      <a:gd name="connsiteY5" fmla="*/ 23944 h 57284"/>
                      <a:gd name="connsiteX6" fmla="*/ 45 w 119883"/>
                      <a:gd name="connsiteY6" fmla="*/ 131 h 57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883" h="57284">
                        <a:moveTo>
                          <a:pt x="45" y="131"/>
                        </a:moveTo>
                        <a:cubicBezTo>
                          <a:pt x="1632" y="1983"/>
                          <a:pt x="51110" y="25531"/>
                          <a:pt x="63545" y="35056"/>
                        </a:cubicBezTo>
                        <a:cubicBezTo>
                          <a:pt x="75980" y="44581"/>
                          <a:pt x="70424" y="57545"/>
                          <a:pt x="74657" y="57281"/>
                        </a:cubicBezTo>
                        <a:cubicBezTo>
                          <a:pt x="78890" y="57017"/>
                          <a:pt x="81537" y="33998"/>
                          <a:pt x="88945" y="33469"/>
                        </a:cubicBezTo>
                        <a:cubicBezTo>
                          <a:pt x="96353" y="32940"/>
                          <a:pt x="124928" y="55694"/>
                          <a:pt x="119107" y="54106"/>
                        </a:cubicBezTo>
                        <a:cubicBezTo>
                          <a:pt x="113286" y="52519"/>
                          <a:pt x="54020" y="23944"/>
                          <a:pt x="54020" y="23944"/>
                        </a:cubicBezTo>
                        <a:cubicBezTo>
                          <a:pt x="38674" y="16536"/>
                          <a:pt x="-1542" y="-1721"/>
                          <a:pt x="45" y="13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6" name="フリーフォーム: 図形 945">
                    <a:extLst>
                      <a:ext uri="{FF2B5EF4-FFF2-40B4-BE49-F238E27FC236}">
                        <a16:creationId xmlns:a16="http://schemas.microsoft.com/office/drawing/2014/main" id="{C525503A-151F-4989-8CF5-ED14F912B75C}"/>
                      </a:ext>
                    </a:extLst>
                  </p:cNvPr>
                  <p:cNvSpPr/>
                  <p:nvPr/>
                </p:nvSpPr>
                <p:spPr>
                  <a:xfrm>
                    <a:off x="8399977" y="1153615"/>
                    <a:ext cx="48738" cy="168890"/>
                  </a:xfrm>
                  <a:custGeom>
                    <a:avLst/>
                    <a:gdLst>
                      <a:gd name="connsiteX0" fmla="*/ 48698 w 48738"/>
                      <a:gd name="connsiteY0" fmla="*/ 498 h 168890"/>
                      <a:gd name="connsiteX1" fmla="*/ 10598 w 48738"/>
                      <a:gd name="connsiteY1" fmla="*/ 164010 h 168890"/>
                      <a:gd name="connsiteX2" fmla="*/ 2661 w 48738"/>
                      <a:gd name="connsiteY2" fmla="*/ 114798 h 168890"/>
                      <a:gd name="connsiteX3" fmla="*/ 48698 w 48738"/>
                      <a:gd name="connsiteY3" fmla="*/ 498 h 168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738" h="168890">
                        <a:moveTo>
                          <a:pt x="48698" y="498"/>
                        </a:moveTo>
                        <a:cubicBezTo>
                          <a:pt x="50021" y="8700"/>
                          <a:pt x="18271" y="144960"/>
                          <a:pt x="10598" y="164010"/>
                        </a:cubicBezTo>
                        <a:cubicBezTo>
                          <a:pt x="2925" y="183060"/>
                          <a:pt x="-3954" y="142050"/>
                          <a:pt x="2661" y="114798"/>
                        </a:cubicBezTo>
                        <a:cubicBezTo>
                          <a:pt x="9276" y="87546"/>
                          <a:pt x="47375" y="-7704"/>
                          <a:pt x="48698" y="4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7" name="フリーフォーム: 図形 946">
                    <a:extLst>
                      <a:ext uri="{FF2B5EF4-FFF2-40B4-BE49-F238E27FC236}">
                        <a16:creationId xmlns:a16="http://schemas.microsoft.com/office/drawing/2014/main" id="{54681856-144D-469C-A1A5-1410FD813C44}"/>
                      </a:ext>
                    </a:extLst>
                  </p:cNvPr>
                  <p:cNvSpPr/>
                  <p:nvPr/>
                </p:nvSpPr>
                <p:spPr>
                  <a:xfrm>
                    <a:off x="8377238" y="1154112"/>
                    <a:ext cx="35058" cy="152401"/>
                  </a:xfrm>
                  <a:custGeom>
                    <a:avLst/>
                    <a:gdLst>
                      <a:gd name="connsiteX0" fmla="*/ 0 w 35058"/>
                      <a:gd name="connsiteY0" fmla="*/ 152401 h 152401"/>
                      <a:gd name="connsiteX1" fmla="*/ 34925 w 35058"/>
                      <a:gd name="connsiteY1" fmla="*/ 1 h 152401"/>
                      <a:gd name="connsiteX2" fmla="*/ 0 w 35058"/>
                      <a:gd name="connsiteY2" fmla="*/ 152401 h 15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8" h="152401">
                        <a:moveTo>
                          <a:pt x="0" y="152401"/>
                        </a:moveTo>
                        <a:cubicBezTo>
                          <a:pt x="0" y="152401"/>
                          <a:pt x="32279" y="-528"/>
                          <a:pt x="34925" y="1"/>
                        </a:cubicBezTo>
                        <a:cubicBezTo>
                          <a:pt x="37571" y="530"/>
                          <a:pt x="0" y="152401"/>
                          <a:pt x="0" y="1524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8" name="フリーフォーム: 図形 947">
                    <a:extLst>
                      <a:ext uri="{FF2B5EF4-FFF2-40B4-BE49-F238E27FC236}">
                        <a16:creationId xmlns:a16="http://schemas.microsoft.com/office/drawing/2014/main" id="{E7EEF4F7-A644-4204-8FA4-0432E6F41ABB}"/>
                      </a:ext>
                    </a:extLst>
                  </p:cNvPr>
                  <p:cNvSpPr/>
                  <p:nvPr/>
                </p:nvSpPr>
                <p:spPr>
                  <a:xfrm>
                    <a:off x="8354199" y="1112881"/>
                    <a:ext cx="21727" cy="170231"/>
                  </a:xfrm>
                  <a:custGeom>
                    <a:avLst/>
                    <a:gdLst>
                      <a:gd name="connsiteX0" fmla="*/ 11926 w 21727"/>
                      <a:gd name="connsiteY0" fmla="*/ 168232 h 170231"/>
                      <a:gd name="connsiteX1" fmla="*/ 21451 w 21727"/>
                      <a:gd name="connsiteY1" fmla="*/ 1544 h 170231"/>
                      <a:gd name="connsiteX2" fmla="*/ 814 w 21727"/>
                      <a:gd name="connsiteY2" fmla="*/ 88857 h 170231"/>
                      <a:gd name="connsiteX3" fmla="*/ 11926 w 21727"/>
                      <a:gd name="connsiteY3" fmla="*/ 168232 h 170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27" h="170231">
                        <a:moveTo>
                          <a:pt x="11926" y="168232"/>
                        </a:moveTo>
                        <a:cubicBezTo>
                          <a:pt x="15365" y="153680"/>
                          <a:pt x="23303" y="14773"/>
                          <a:pt x="21451" y="1544"/>
                        </a:cubicBezTo>
                        <a:cubicBezTo>
                          <a:pt x="19599" y="-11685"/>
                          <a:pt x="4783" y="63722"/>
                          <a:pt x="814" y="88857"/>
                        </a:cubicBezTo>
                        <a:cubicBezTo>
                          <a:pt x="-3155" y="113992"/>
                          <a:pt x="8487" y="182784"/>
                          <a:pt x="11926" y="16823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9" name="フリーフォーム: 図形 948">
                    <a:extLst>
                      <a:ext uri="{FF2B5EF4-FFF2-40B4-BE49-F238E27FC236}">
                        <a16:creationId xmlns:a16="http://schemas.microsoft.com/office/drawing/2014/main" id="{E7504846-A897-476E-B879-9CDA3FDDC2F4}"/>
                      </a:ext>
                    </a:extLst>
                  </p:cNvPr>
                  <p:cNvSpPr/>
                  <p:nvPr/>
                </p:nvSpPr>
                <p:spPr>
                  <a:xfrm>
                    <a:off x="8324606" y="1093224"/>
                    <a:ext cx="24463" cy="155769"/>
                  </a:xfrm>
                  <a:custGeom>
                    <a:avLst/>
                    <a:gdLst>
                      <a:gd name="connsiteX0" fmla="*/ 20882 w 24463"/>
                      <a:gd name="connsiteY0" fmla="*/ 154551 h 155769"/>
                      <a:gd name="connsiteX1" fmla="*/ 22469 w 24463"/>
                      <a:gd name="connsiteY1" fmla="*/ 2151 h 155769"/>
                      <a:gd name="connsiteX2" fmla="*/ 244 w 24463"/>
                      <a:gd name="connsiteY2" fmla="*/ 70414 h 155769"/>
                      <a:gd name="connsiteX3" fmla="*/ 20882 w 24463"/>
                      <a:gd name="connsiteY3" fmla="*/ 154551 h 15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63" h="155769">
                        <a:moveTo>
                          <a:pt x="20882" y="154551"/>
                        </a:moveTo>
                        <a:cubicBezTo>
                          <a:pt x="24586" y="143174"/>
                          <a:pt x="25909" y="16174"/>
                          <a:pt x="22469" y="2151"/>
                        </a:cubicBezTo>
                        <a:cubicBezTo>
                          <a:pt x="19029" y="-11872"/>
                          <a:pt x="2890" y="46337"/>
                          <a:pt x="244" y="70414"/>
                        </a:cubicBezTo>
                        <a:cubicBezTo>
                          <a:pt x="-2402" y="94491"/>
                          <a:pt x="17178" y="165928"/>
                          <a:pt x="20882" y="15455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0" name="フリーフォーム: 図形 949">
                    <a:extLst>
                      <a:ext uri="{FF2B5EF4-FFF2-40B4-BE49-F238E27FC236}">
                        <a16:creationId xmlns:a16="http://schemas.microsoft.com/office/drawing/2014/main" id="{4B13CFFA-6858-471F-9ADA-DF24658C2770}"/>
                      </a:ext>
                    </a:extLst>
                  </p:cNvPr>
                  <p:cNvSpPr/>
                  <p:nvPr/>
                </p:nvSpPr>
                <p:spPr>
                  <a:xfrm>
                    <a:off x="8302291" y="1012508"/>
                    <a:ext cx="22219" cy="215801"/>
                  </a:xfrm>
                  <a:custGeom>
                    <a:avLst/>
                    <a:gdLst>
                      <a:gd name="connsiteX0" fmla="*/ 17797 w 22219"/>
                      <a:gd name="connsiteY0" fmla="*/ 213042 h 215801"/>
                      <a:gd name="connsiteX1" fmla="*/ 20972 w 22219"/>
                      <a:gd name="connsiteY1" fmla="*/ 1905 h 215801"/>
                      <a:gd name="connsiteX2" fmla="*/ 334 w 22219"/>
                      <a:gd name="connsiteY2" fmla="*/ 114617 h 215801"/>
                      <a:gd name="connsiteX3" fmla="*/ 17797 w 22219"/>
                      <a:gd name="connsiteY3" fmla="*/ 213042 h 215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19" h="215801">
                        <a:moveTo>
                          <a:pt x="17797" y="213042"/>
                        </a:moveTo>
                        <a:cubicBezTo>
                          <a:pt x="21237" y="194257"/>
                          <a:pt x="23882" y="18309"/>
                          <a:pt x="20972" y="1905"/>
                        </a:cubicBezTo>
                        <a:cubicBezTo>
                          <a:pt x="18062" y="-14499"/>
                          <a:pt x="3244" y="79428"/>
                          <a:pt x="334" y="114617"/>
                        </a:cubicBezTo>
                        <a:cubicBezTo>
                          <a:pt x="-2576" y="149806"/>
                          <a:pt x="14357" y="231827"/>
                          <a:pt x="17797" y="21304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1" name="フリーフォーム: 図形 950">
                    <a:extLst>
                      <a:ext uri="{FF2B5EF4-FFF2-40B4-BE49-F238E27FC236}">
                        <a16:creationId xmlns:a16="http://schemas.microsoft.com/office/drawing/2014/main" id="{3D94AAD0-28F9-446E-8B33-DA09E6737C26}"/>
                      </a:ext>
                    </a:extLst>
                  </p:cNvPr>
                  <p:cNvSpPr/>
                  <p:nvPr/>
                </p:nvSpPr>
                <p:spPr>
                  <a:xfrm>
                    <a:off x="8267655" y="970297"/>
                    <a:ext cx="18685" cy="243397"/>
                  </a:xfrm>
                  <a:custGeom>
                    <a:avLst/>
                    <a:gdLst>
                      <a:gd name="connsiteX0" fmla="*/ 17508 w 18685"/>
                      <a:gd name="connsiteY0" fmla="*/ 242553 h 243397"/>
                      <a:gd name="connsiteX1" fmla="*/ 15920 w 18685"/>
                      <a:gd name="connsiteY1" fmla="*/ 7603 h 243397"/>
                      <a:gd name="connsiteX2" fmla="*/ 6395 w 18685"/>
                      <a:gd name="connsiteY2" fmla="*/ 59991 h 243397"/>
                      <a:gd name="connsiteX3" fmla="*/ 45 w 18685"/>
                      <a:gd name="connsiteY3" fmla="*/ 85391 h 243397"/>
                      <a:gd name="connsiteX4" fmla="*/ 17508 w 18685"/>
                      <a:gd name="connsiteY4" fmla="*/ 242553 h 243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85" h="243397">
                        <a:moveTo>
                          <a:pt x="17508" y="242553"/>
                        </a:moveTo>
                        <a:cubicBezTo>
                          <a:pt x="20154" y="229588"/>
                          <a:pt x="17772" y="38030"/>
                          <a:pt x="15920" y="7603"/>
                        </a:cubicBezTo>
                        <a:cubicBezTo>
                          <a:pt x="14068" y="-22824"/>
                          <a:pt x="9041" y="47026"/>
                          <a:pt x="6395" y="59991"/>
                        </a:cubicBezTo>
                        <a:cubicBezTo>
                          <a:pt x="3749" y="72956"/>
                          <a:pt x="-484" y="55493"/>
                          <a:pt x="45" y="85391"/>
                        </a:cubicBezTo>
                        <a:cubicBezTo>
                          <a:pt x="574" y="115289"/>
                          <a:pt x="14862" y="255518"/>
                          <a:pt x="17508" y="24255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2" name="フリーフォーム: 図形 951">
                    <a:extLst>
                      <a:ext uri="{FF2B5EF4-FFF2-40B4-BE49-F238E27FC236}">
                        <a16:creationId xmlns:a16="http://schemas.microsoft.com/office/drawing/2014/main" id="{AA0F6D4C-A0DF-4262-B730-3CABF285DCE8}"/>
                      </a:ext>
                    </a:extLst>
                  </p:cNvPr>
                  <p:cNvSpPr/>
                  <p:nvPr/>
                </p:nvSpPr>
                <p:spPr>
                  <a:xfrm>
                    <a:off x="8220720" y="972883"/>
                    <a:ext cx="51743" cy="218547"/>
                  </a:xfrm>
                  <a:custGeom>
                    <a:avLst/>
                    <a:gdLst>
                      <a:gd name="connsiteX0" fmla="*/ 51743 w 51743"/>
                      <a:gd name="connsiteY0" fmla="*/ 217742 h 218547"/>
                      <a:gd name="connsiteX1" fmla="*/ 4118 w 51743"/>
                      <a:gd name="connsiteY1" fmla="*/ 5017 h 218547"/>
                      <a:gd name="connsiteX2" fmla="*/ 4118 w 51743"/>
                      <a:gd name="connsiteY2" fmla="*/ 76455 h 218547"/>
                      <a:gd name="connsiteX3" fmla="*/ 51743 w 51743"/>
                      <a:gd name="connsiteY3" fmla="*/ 217742 h 218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743" h="218547">
                        <a:moveTo>
                          <a:pt x="51743" y="217742"/>
                        </a:moveTo>
                        <a:cubicBezTo>
                          <a:pt x="51743" y="205836"/>
                          <a:pt x="12055" y="28565"/>
                          <a:pt x="4118" y="5017"/>
                        </a:cubicBezTo>
                        <a:cubicBezTo>
                          <a:pt x="-3819" y="-18531"/>
                          <a:pt x="1737" y="46822"/>
                          <a:pt x="4118" y="76455"/>
                        </a:cubicBezTo>
                        <a:cubicBezTo>
                          <a:pt x="6499" y="106088"/>
                          <a:pt x="51743" y="229648"/>
                          <a:pt x="51743" y="21774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3" name="フリーフォーム: 図形 952">
                    <a:extLst>
                      <a:ext uri="{FF2B5EF4-FFF2-40B4-BE49-F238E27FC236}">
                        <a16:creationId xmlns:a16="http://schemas.microsoft.com/office/drawing/2014/main" id="{3BA4FB16-D14D-4F4E-A395-CB6C510537A5}"/>
                      </a:ext>
                    </a:extLst>
                  </p:cNvPr>
                  <p:cNvSpPr/>
                  <p:nvPr/>
                </p:nvSpPr>
                <p:spPr>
                  <a:xfrm>
                    <a:off x="8171569" y="967945"/>
                    <a:ext cx="50327" cy="197280"/>
                  </a:xfrm>
                  <a:custGeom>
                    <a:avLst/>
                    <a:gdLst>
                      <a:gd name="connsiteX0" fmla="*/ 50094 w 50327"/>
                      <a:gd name="connsiteY0" fmla="*/ 197280 h 197280"/>
                      <a:gd name="connsiteX1" fmla="*/ 19931 w 50327"/>
                      <a:gd name="connsiteY1" fmla="*/ 78218 h 197280"/>
                      <a:gd name="connsiteX2" fmla="*/ 2469 w 50327"/>
                      <a:gd name="connsiteY2" fmla="*/ 430 h 197280"/>
                      <a:gd name="connsiteX3" fmla="*/ 2469 w 50327"/>
                      <a:gd name="connsiteY3" fmla="*/ 44880 h 197280"/>
                      <a:gd name="connsiteX4" fmla="*/ 2469 w 50327"/>
                      <a:gd name="connsiteY4" fmla="*/ 76630 h 197280"/>
                      <a:gd name="connsiteX5" fmla="*/ 50094 w 50327"/>
                      <a:gd name="connsiteY5" fmla="*/ 197280 h 1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327" h="197280">
                        <a:moveTo>
                          <a:pt x="50094" y="197280"/>
                        </a:moveTo>
                        <a:cubicBezTo>
                          <a:pt x="53004" y="197545"/>
                          <a:pt x="27868" y="111026"/>
                          <a:pt x="19931" y="78218"/>
                        </a:cubicBezTo>
                        <a:cubicBezTo>
                          <a:pt x="11994" y="45410"/>
                          <a:pt x="5379" y="5986"/>
                          <a:pt x="2469" y="430"/>
                        </a:cubicBezTo>
                        <a:cubicBezTo>
                          <a:pt x="-441" y="-5126"/>
                          <a:pt x="2469" y="44880"/>
                          <a:pt x="2469" y="44880"/>
                        </a:cubicBezTo>
                        <a:cubicBezTo>
                          <a:pt x="2469" y="57580"/>
                          <a:pt x="-3087" y="54670"/>
                          <a:pt x="2469" y="76630"/>
                        </a:cubicBezTo>
                        <a:cubicBezTo>
                          <a:pt x="8025" y="98590"/>
                          <a:pt x="47184" y="197015"/>
                          <a:pt x="50094" y="1972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4" name="フリーフォーム: 図形 953">
                    <a:extLst>
                      <a:ext uri="{FF2B5EF4-FFF2-40B4-BE49-F238E27FC236}">
                        <a16:creationId xmlns:a16="http://schemas.microsoft.com/office/drawing/2014/main" id="{81181BE2-33FC-4E3D-8D21-0C3AFE0422CB}"/>
                      </a:ext>
                    </a:extLst>
                  </p:cNvPr>
                  <p:cNvSpPr/>
                  <p:nvPr/>
                </p:nvSpPr>
                <p:spPr>
                  <a:xfrm>
                    <a:off x="8106727" y="979360"/>
                    <a:ext cx="119888" cy="241517"/>
                  </a:xfrm>
                  <a:custGeom>
                    <a:avLst/>
                    <a:gdLst>
                      <a:gd name="connsiteX0" fmla="*/ 119698 w 119888"/>
                      <a:gd name="connsiteY0" fmla="*/ 241428 h 241517"/>
                      <a:gd name="connsiteX1" fmla="*/ 45086 w 119888"/>
                      <a:gd name="connsiteY1" fmla="*/ 109665 h 241517"/>
                      <a:gd name="connsiteX2" fmla="*/ 3811 w 119888"/>
                      <a:gd name="connsiteY2" fmla="*/ 1715 h 241517"/>
                      <a:gd name="connsiteX3" fmla="*/ 3811 w 119888"/>
                      <a:gd name="connsiteY3" fmla="*/ 49340 h 241517"/>
                      <a:gd name="connsiteX4" fmla="*/ 21273 w 119888"/>
                      <a:gd name="connsiteY4" fmla="*/ 128715 h 241517"/>
                      <a:gd name="connsiteX5" fmla="*/ 119698 w 119888"/>
                      <a:gd name="connsiteY5" fmla="*/ 241428 h 241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888" h="241517">
                        <a:moveTo>
                          <a:pt x="119698" y="241428"/>
                        </a:moveTo>
                        <a:cubicBezTo>
                          <a:pt x="123667" y="238253"/>
                          <a:pt x="64400" y="149617"/>
                          <a:pt x="45086" y="109665"/>
                        </a:cubicBezTo>
                        <a:cubicBezTo>
                          <a:pt x="25772" y="69713"/>
                          <a:pt x="10690" y="11769"/>
                          <a:pt x="3811" y="1715"/>
                        </a:cubicBezTo>
                        <a:cubicBezTo>
                          <a:pt x="-3068" y="-8339"/>
                          <a:pt x="901" y="28173"/>
                          <a:pt x="3811" y="49340"/>
                        </a:cubicBezTo>
                        <a:cubicBezTo>
                          <a:pt x="6721" y="70507"/>
                          <a:pt x="2488" y="95378"/>
                          <a:pt x="21273" y="128715"/>
                        </a:cubicBezTo>
                        <a:cubicBezTo>
                          <a:pt x="40058" y="162052"/>
                          <a:pt x="115729" y="244603"/>
                          <a:pt x="119698" y="24142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5" name="フリーフォーム: 図形 954">
                    <a:extLst>
                      <a:ext uri="{FF2B5EF4-FFF2-40B4-BE49-F238E27FC236}">
                        <a16:creationId xmlns:a16="http://schemas.microsoft.com/office/drawing/2014/main" id="{9153DFDC-B4CC-43B6-B4D7-F261E6BF80D3}"/>
                      </a:ext>
                    </a:extLst>
                  </p:cNvPr>
                  <p:cNvSpPr/>
                  <p:nvPr/>
                </p:nvSpPr>
                <p:spPr>
                  <a:xfrm>
                    <a:off x="8024396" y="945154"/>
                    <a:ext cx="202293" cy="310947"/>
                  </a:xfrm>
                  <a:custGeom>
                    <a:avLst/>
                    <a:gdLst>
                      <a:gd name="connsiteX0" fmla="*/ 200442 w 202293"/>
                      <a:gd name="connsiteY0" fmla="*/ 308971 h 310947"/>
                      <a:gd name="connsiteX1" fmla="*/ 133767 w 202293"/>
                      <a:gd name="connsiteY1" fmla="*/ 213721 h 310947"/>
                      <a:gd name="connsiteX2" fmla="*/ 5179 w 202293"/>
                      <a:gd name="connsiteY2" fmla="*/ 5759 h 310947"/>
                      <a:gd name="connsiteX3" fmla="*/ 28992 w 202293"/>
                      <a:gd name="connsiteY3" fmla="*/ 64496 h 310947"/>
                      <a:gd name="connsiteX4" fmla="*/ 63917 w 202293"/>
                      <a:gd name="connsiteY4" fmla="*/ 132759 h 310947"/>
                      <a:gd name="connsiteX5" fmla="*/ 200442 w 202293"/>
                      <a:gd name="connsiteY5" fmla="*/ 308971 h 310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293" h="310947">
                        <a:moveTo>
                          <a:pt x="200442" y="308971"/>
                        </a:moveTo>
                        <a:cubicBezTo>
                          <a:pt x="212084" y="322465"/>
                          <a:pt x="166311" y="264256"/>
                          <a:pt x="133767" y="213721"/>
                        </a:cubicBezTo>
                        <a:cubicBezTo>
                          <a:pt x="101223" y="163186"/>
                          <a:pt x="22641" y="30630"/>
                          <a:pt x="5179" y="5759"/>
                        </a:cubicBezTo>
                        <a:cubicBezTo>
                          <a:pt x="-12283" y="-19112"/>
                          <a:pt x="19202" y="43329"/>
                          <a:pt x="28992" y="64496"/>
                        </a:cubicBezTo>
                        <a:cubicBezTo>
                          <a:pt x="38782" y="85663"/>
                          <a:pt x="39046" y="93601"/>
                          <a:pt x="63917" y="132759"/>
                        </a:cubicBezTo>
                        <a:cubicBezTo>
                          <a:pt x="88788" y="171917"/>
                          <a:pt x="188800" y="295477"/>
                          <a:pt x="200442" y="30897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6" name="フリーフォーム: 図形 955">
                    <a:extLst>
                      <a:ext uri="{FF2B5EF4-FFF2-40B4-BE49-F238E27FC236}">
                        <a16:creationId xmlns:a16="http://schemas.microsoft.com/office/drawing/2014/main" id="{3D9932F8-AEAD-489D-8BAD-E5703C89786A}"/>
                      </a:ext>
                    </a:extLst>
                  </p:cNvPr>
                  <p:cNvSpPr/>
                  <p:nvPr/>
                </p:nvSpPr>
                <p:spPr>
                  <a:xfrm>
                    <a:off x="7991213" y="979392"/>
                    <a:ext cx="154479" cy="229267"/>
                  </a:xfrm>
                  <a:custGeom>
                    <a:avLst/>
                    <a:gdLst>
                      <a:gd name="connsiteX0" fmla="*/ 154250 w 154479"/>
                      <a:gd name="connsiteY0" fmla="*/ 228696 h 229267"/>
                      <a:gd name="connsiteX1" fmla="*/ 49475 w 154479"/>
                      <a:gd name="connsiteY1" fmla="*/ 103283 h 229267"/>
                      <a:gd name="connsiteX2" fmla="*/ 262 w 154479"/>
                      <a:gd name="connsiteY2" fmla="*/ 96 h 229267"/>
                      <a:gd name="connsiteX3" fmla="*/ 32012 w 154479"/>
                      <a:gd name="connsiteY3" fmla="*/ 85821 h 229267"/>
                      <a:gd name="connsiteX4" fmla="*/ 76462 w 154479"/>
                      <a:gd name="connsiteY4" fmla="*/ 147733 h 229267"/>
                      <a:gd name="connsiteX5" fmla="*/ 154250 w 154479"/>
                      <a:gd name="connsiteY5" fmla="*/ 228696 h 229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479" h="229267">
                        <a:moveTo>
                          <a:pt x="154250" y="228696"/>
                        </a:moveTo>
                        <a:cubicBezTo>
                          <a:pt x="149752" y="221288"/>
                          <a:pt x="75140" y="141383"/>
                          <a:pt x="49475" y="103283"/>
                        </a:cubicBezTo>
                        <a:cubicBezTo>
                          <a:pt x="23810" y="65183"/>
                          <a:pt x="3172" y="3006"/>
                          <a:pt x="262" y="96"/>
                        </a:cubicBezTo>
                        <a:cubicBezTo>
                          <a:pt x="-2649" y="-2814"/>
                          <a:pt x="19312" y="61215"/>
                          <a:pt x="32012" y="85821"/>
                        </a:cubicBezTo>
                        <a:cubicBezTo>
                          <a:pt x="44712" y="110427"/>
                          <a:pt x="57147" y="126037"/>
                          <a:pt x="76462" y="147733"/>
                        </a:cubicBezTo>
                        <a:cubicBezTo>
                          <a:pt x="95777" y="169429"/>
                          <a:pt x="158748" y="236104"/>
                          <a:pt x="154250" y="22869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7" name="フリーフォーム: 図形 956">
                    <a:extLst>
                      <a:ext uri="{FF2B5EF4-FFF2-40B4-BE49-F238E27FC236}">
                        <a16:creationId xmlns:a16="http://schemas.microsoft.com/office/drawing/2014/main" id="{CDC6B893-787D-43E8-AF89-700F0E3BA86B}"/>
                      </a:ext>
                    </a:extLst>
                  </p:cNvPr>
                  <p:cNvSpPr/>
                  <p:nvPr/>
                </p:nvSpPr>
                <p:spPr>
                  <a:xfrm>
                    <a:off x="7949874" y="1114328"/>
                    <a:ext cx="144499" cy="112045"/>
                  </a:xfrm>
                  <a:custGeom>
                    <a:avLst/>
                    <a:gdLst>
                      <a:gd name="connsiteX0" fmla="*/ 326 w 144499"/>
                      <a:gd name="connsiteY0" fmla="*/ 1685 h 112045"/>
                      <a:gd name="connsiteX1" fmla="*/ 140026 w 144499"/>
                      <a:gd name="connsiteY1" fmla="*/ 111222 h 112045"/>
                      <a:gd name="connsiteX2" fmla="*/ 101926 w 144499"/>
                      <a:gd name="connsiteY2" fmla="*/ 49310 h 112045"/>
                      <a:gd name="connsiteX3" fmla="*/ 326 w 144499"/>
                      <a:gd name="connsiteY3" fmla="*/ 1685 h 112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499" h="112045">
                        <a:moveTo>
                          <a:pt x="326" y="1685"/>
                        </a:moveTo>
                        <a:cubicBezTo>
                          <a:pt x="6676" y="12004"/>
                          <a:pt x="123093" y="103285"/>
                          <a:pt x="140026" y="111222"/>
                        </a:cubicBezTo>
                        <a:cubicBezTo>
                          <a:pt x="156959" y="119159"/>
                          <a:pt x="121770" y="67566"/>
                          <a:pt x="101926" y="49310"/>
                        </a:cubicBezTo>
                        <a:cubicBezTo>
                          <a:pt x="82082" y="31054"/>
                          <a:pt x="-6024" y="-8634"/>
                          <a:pt x="326" y="168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8" name="フリーフォーム: 図形 957">
                    <a:extLst>
                      <a:ext uri="{FF2B5EF4-FFF2-40B4-BE49-F238E27FC236}">
                        <a16:creationId xmlns:a16="http://schemas.microsoft.com/office/drawing/2014/main" id="{E269F87B-2DB3-4599-AC21-173CDFC352CA}"/>
                      </a:ext>
                    </a:extLst>
                  </p:cNvPr>
                  <p:cNvSpPr/>
                  <p:nvPr/>
                </p:nvSpPr>
                <p:spPr>
                  <a:xfrm>
                    <a:off x="7932216" y="1116438"/>
                    <a:ext cx="207148" cy="164845"/>
                  </a:xfrm>
                  <a:custGeom>
                    <a:avLst/>
                    <a:gdLst>
                      <a:gd name="connsiteX0" fmla="*/ 522 w 207148"/>
                      <a:gd name="connsiteY0" fmla="*/ 1162 h 164845"/>
                      <a:gd name="connsiteX1" fmla="*/ 113234 w 207148"/>
                      <a:gd name="connsiteY1" fmla="*/ 121812 h 164845"/>
                      <a:gd name="connsiteX2" fmla="*/ 206897 w 207148"/>
                      <a:gd name="connsiteY2" fmla="*/ 164675 h 164845"/>
                      <a:gd name="connsiteX3" fmla="*/ 138634 w 207148"/>
                      <a:gd name="connsiteY3" fmla="*/ 109112 h 164845"/>
                      <a:gd name="connsiteX4" fmla="*/ 73547 w 207148"/>
                      <a:gd name="connsiteY4" fmla="*/ 63075 h 164845"/>
                      <a:gd name="connsiteX5" fmla="*/ 522 w 207148"/>
                      <a:gd name="connsiteY5" fmla="*/ 1162 h 164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148" h="164845">
                        <a:moveTo>
                          <a:pt x="522" y="1162"/>
                        </a:moveTo>
                        <a:cubicBezTo>
                          <a:pt x="7136" y="10951"/>
                          <a:pt x="78838" y="94560"/>
                          <a:pt x="113234" y="121812"/>
                        </a:cubicBezTo>
                        <a:cubicBezTo>
                          <a:pt x="147630" y="149064"/>
                          <a:pt x="202664" y="166792"/>
                          <a:pt x="206897" y="164675"/>
                        </a:cubicBezTo>
                        <a:cubicBezTo>
                          <a:pt x="211130" y="162558"/>
                          <a:pt x="160859" y="126045"/>
                          <a:pt x="138634" y="109112"/>
                        </a:cubicBezTo>
                        <a:cubicBezTo>
                          <a:pt x="116409" y="92179"/>
                          <a:pt x="95243" y="80008"/>
                          <a:pt x="73547" y="63075"/>
                        </a:cubicBezTo>
                        <a:cubicBezTo>
                          <a:pt x="51851" y="46142"/>
                          <a:pt x="-6092" y="-8627"/>
                          <a:pt x="522" y="11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9" name="フリーフォーム: 図形 958">
                    <a:extLst>
                      <a:ext uri="{FF2B5EF4-FFF2-40B4-BE49-F238E27FC236}">
                        <a16:creationId xmlns:a16="http://schemas.microsoft.com/office/drawing/2014/main" id="{56DD2DA7-CA77-49C7-AE77-0411B600D858}"/>
                      </a:ext>
                    </a:extLst>
                  </p:cNvPr>
                  <p:cNvSpPr/>
                  <p:nvPr/>
                </p:nvSpPr>
                <p:spPr>
                  <a:xfrm>
                    <a:off x="7963791" y="1209194"/>
                    <a:ext cx="186292" cy="100076"/>
                  </a:xfrm>
                  <a:custGeom>
                    <a:avLst/>
                    <a:gdLst>
                      <a:gd name="connsiteX0" fmla="*/ 184847 w 186292"/>
                      <a:gd name="connsiteY0" fmla="*/ 98906 h 100076"/>
                      <a:gd name="connsiteX1" fmla="*/ 83247 w 186292"/>
                      <a:gd name="connsiteY1" fmla="*/ 51281 h 100076"/>
                      <a:gd name="connsiteX2" fmla="*/ 2284 w 186292"/>
                      <a:gd name="connsiteY2" fmla="*/ 481 h 100076"/>
                      <a:gd name="connsiteX3" fmla="*/ 184847 w 186292"/>
                      <a:gd name="connsiteY3" fmla="*/ 98906 h 100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292" h="100076">
                        <a:moveTo>
                          <a:pt x="184847" y="98906"/>
                        </a:moveTo>
                        <a:cubicBezTo>
                          <a:pt x="198341" y="107373"/>
                          <a:pt x="113674" y="67685"/>
                          <a:pt x="83247" y="51281"/>
                        </a:cubicBezTo>
                        <a:cubicBezTo>
                          <a:pt x="52820" y="34877"/>
                          <a:pt x="-13062" y="-4811"/>
                          <a:pt x="2284" y="481"/>
                        </a:cubicBezTo>
                        <a:cubicBezTo>
                          <a:pt x="17630" y="5773"/>
                          <a:pt x="171353" y="90439"/>
                          <a:pt x="184847" y="9890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0" name="フリーフォーム: 図形 959">
                    <a:extLst>
                      <a:ext uri="{FF2B5EF4-FFF2-40B4-BE49-F238E27FC236}">
                        <a16:creationId xmlns:a16="http://schemas.microsoft.com/office/drawing/2014/main" id="{6A245788-CC21-462E-8670-8DD9D9C8C3E5}"/>
                      </a:ext>
                    </a:extLst>
                  </p:cNvPr>
                  <p:cNvSpPr/>
                  <p:nvPr/>
                </p:nvSpPr>
                <p:spPr>
                  <a:xfrm>
                    <a:off x="7941874" y="1252056"/>
                    <a:ext cx="204351" cy="73745"/>
                  </a:xfrm>
                  <a:custGeom>
                    <a:avLst/>
                    <a:gdLst>
                      <a:gd name="connsiteX0" fmla="*/ 202001 w 204351"/>
                      <a:gd name="connsiteY0" fmla="*/ 73507 h 73745"/>
                      <a:gd name="connsiteX1" fmla="*/ 1976 w 204351"/>
                      <a:gd name="connsiteY1" fmla="*/ 2069 h 73745"/>
                      <a:gd name="connsiteX2" fmla="*/ 105164 w 204351"/>
                      <a:gd name="connsiteY2" fmla="*/ 24294 h 73745"/>
                      <a:gd name="connsiteX3" fmla="*/ 202001 w 204351"/>
                      <a:gd name="connsiteY3" fmla="*/ 73507 h 73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351" h="73745">
                        <a:moveTo>
                          <a:pt x="202001" y="73507"/>
                        </a:moveTo>
                        <a:cubicBezTo>
                          <a:pt x="184803" y="69803"/>
                          <a:pt x="18115" y="10271"/>
                          <a:pt x="1976" y="2069"/>
                        </a:cubicBezTo>
                        <a:cubicBezTo>
                          <a:pt x="-14163" y="-6133"/>
                          <a:pt x="72885" y="11859"/>
                          <a:pt x="105164" y="24294"/>
                        </a:cubicBezTo>
                        <a:cubicBezTo>
                          <a:pt x="137443" y="36729"/>
                          <a:pt x="219199" y="77211"/>
                          <a:pt x="202001" y="7350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1" name="フリーフォーム: 図形 960">
                    <a:extLst>
                      <a:ext uri="{FF2B5EF4-FFF2-40B4-BE49-F238E27FC236}">
                        <a16:creationId xmlns:a16="http://schemas.microsoft.com/office/drawing/2014/main" id="{B8FFA990-A8C4-4537-9843-CE596EDB26DA}"/>
                      </a:ext>
                    </a:extLst>
                  </p:cNvPr>
                  <p:cNvSpPr/>
                  <p:nvPr/>
                </p:nvSpPr>
                <p:spPr>
                  <a:xfrm>
                    <a:off x="7913652" y="1269835"/>
                    <a:ext cx="230279" cy="95612"/>
                  </a:xfrm>
                  <a:custGeom>
                    <a:avLst/>
                    <a:gdLst>
                      <a:gd name="connsiteX0" fmla="*/ 230223 w 230279"/>
                      <a:gd name="connsiteY0" fmla="*/ 95415 h 95612"/>
                      <a:gd name="connsiteX1" fmla="*/ 136561 w 230279"/>
                      <a:gd name="connsiteY1" fmla="*/ 43028 h 95612"/>
                      <a:gd name="connsiteX2" fmla="*/ 36 w 230279"/>
                      <a:gd name="connsiteY2" fmla="*/ 165 h 95612"/>
                      <a:gd name="connsiteX3" fmla="*/ 123861 w 230279"/>
                      <a:gd name="connsiteY3" fmla="*/ 58903 h 95612"/>
                      <a:gd name="connsiteX4" fmla="*/ 230223 w 230279"/>
                      <a:gd name="connsiteY4" fmla="*/ 95415 h 95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79" h="95612">
                        <a:moveTo>
                          <a:pt x="230223" y="95415"/>
                        </a:moveTo>
                        <a:cubicBezTo>
                          <a:pt x="232340" y="92769"/>
                          <a:pt x="174925" y="58903"/>
                          <a:pt x="136561" y="43028"/>
                        </a:cubicBezTo>
                        <a:cubicBezTo>
                          <a:pt x="98197" y="27153"/>
                          <a:pt x="2153" y="-2481"/>
                          <a:pt x="36" y="165"/>
                        </a:cubicBezTo>
                        <a:cubicBezTo>
                          <a:pt x="-2081" y="2811"/>
                          <a:pt x="89465" y="44351"/>
                          <a:pt x="123861" y="58903"/>
                        </a:cubicBezTo>
                        <a:cubicBezTo>
                          <a:pt x="158257" y="73455"/>
                          <a:pt x="228106" y="98061"/>
                          <a:pt x="230223" y="9541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2" name="フリーフォーム: 図形 961">
                    <a:extLst>
                      <a:ext uri="{FF2B5EF4-FFF2-40B4-BE49-F238E27FC236}">
                        <a16:creationId xmlns:a16="http://schemas.microsoft.com/office/drawing/2014/main" id="{1BF3EBC3-2315-4FA4-9F62-F64F4D4FE261}"/>
                      </a:ext>
                    </a:extLst>
                  </p:cNvPr>
                  <p:cNvSpPr/>
                  <p:nvPr/>
                </p:nvSpPr>
                <p:spPr>
                  <a:xfrm>
                    <a:off x="7972727" y="1341549"/>
                    <a:ext cx="177479" cy="25000"/>
                  </a:xfrm>
                  <a:custGeom>
                    <a:avLst/>
                    <a:gdLst>
                      <a:gd name="connsiteX0" fmla="*/ 2873 w 177479"/>
                      <a:gd name="connsiteY0" fmla="*/ 23701 h 25000"/>
                      <a:gd name="connsiteX1" fmla="*/ 172736 w 177479"/>
                      <a:gd name="connsiteY1" fmla="*/ 20526 h 25000"/>
                      <a:gd name="connsiteX2" fmla="*/ 125111 w 177479"/>
                      <a:gd name="connsiteY2" fmla="*/ 1476 h 25000"/>
                      <a:gd name="connsiteX3" fmla="*/ 69548 w 177479"/>
                      <a:gd name="connsiteY3" fmla="*/ 3064 h 25000"/>
                      <a:gd name="connsiteX4" fmla="*/ 2873 w 177479"/>
                      <a:gd name="connsiteY4" fmla="*/ 23701 h 25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7479" h="25000">
                        <a:moveTo>
                          <a:pt x="2873" y="23701"/>
                        </a:moveTo>
                        <a:cubicBezTo>
                          <a:pt x="20071" y="26611"/>
                          <a:pt x="152363" y="24230"/>
                          <a:pt x="172736" y="20526"/>
                        </a:cubicBezTo>
                        <a:cubicBezTo>
                          <a:pt x="193109" y="16822"/>
                          <a:pt x="142309" y="4386"/>
                          <a:pt x="125111" y="1476"/>
                        </a:cubicBezTo>
                        <a:cubicBezTo>
                          <a:pt x="107913" y="-1434"/>
                          <a:pt x="88598" y="418"/>
                          <a:pt x="69548" y="3064"/>
                        </a:cubicBezTo>
                        <a:cubicBezTo>
                          <a:pt x="50498" y="5710"/>
                          <a:pt x="-14325" y="20791"/>
                          <a:pt x="2873" y="237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3" name="フリーフォーム: 図形 962">
                    <a:extLst>
                      <a:ext uri="{FF2B5EF4-FFF2-40B4-BE49-F238E27FC236}">
                        <a16:creationId xmlns:a16="http://schemas.microsoft.com/office/drawing/2014/main" id="{315BB0C4-CC02-46E2-80CA-4F7BDC80AE0C}"/>
                      </a:ext>
                    </a:extLst>
                  </p:cNvPr>
                  <p:cNvSpPr/>
                  <p:nvPr/>
                </p:nvSpPr>
                <p:spPr>
                  <a:xfrm>
                    <a:off x="7994416" y="1404817"/>
                    <a:ext cx="161583" cy="35969"/>
                  </a:xfrm>
                  <a:custGeom>
                    <a:avLst/>
                    <a:gdLst>
                      <a:gd name="connsiteX0" fmla="*/ 234 w 161583"/>
                      <a:gd name="connsiteY0" fmla="*/ 35046 h 35969"/>
                      <a:gd name="connsiteX1" fmla="*/ 157397 w 161583"/>
                      <a:gd name="connsiteY1" fmla="*/ 23933 h 35969"/>
                      <a:gd name="connsiteX2" fmla="*/ 112947 w 161583"/>
                      <a:gd name="connsiteY2" fmla="*/ 3296 h 35969"/>
                      <a:gd name="connsiteX3" fmla="*/ 76434 w 161583"/>
                      <a:gd name="connsiteY3" fmla="*/ 4883 h 35969"/>
                      <a:gd name="connsiteX4" fmla="*/ 120884 w 161583"/>
                      <a:gd name="connsiteY4" fmla="*/ 121 h 35969"/>
                      <a:gd name="connsiteX5" fmla="*/ 234 w 161583"/>
                      <a:gd name="connsiteY5" fmla="*/ 35046 h 35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1583" h="35969">
                        <a:moveTo>
                          <a:pt x="234" y="35046"/>
                        </a:moveTo>
                        <a:cubicBezTo>
                          <a:pt x="6319" y="39015"/>
                          <a:pt x="138612" y="29225"/>
                          <a:pt x="157397" y="23933"/>
                        </a:cubicBezTo>
                        <a:cubicBezTo>
                          <a:pt x="176183" y="18641"/>
                          <a:pt x="126441" y="6471"/>
                          <a:pt x="112947" y="3296"/>
                        </a:cubicBezTo>
                        <a:cubicBezTo>
                          <a:pt x="99453" y="121"/>
                          <a:pt x="75111" y="5412"/>
                          <a:pt x="76434" y="4883"/>
                        </a:cubicBezTo>
                        <a:cubicBezTo>
                          <a:pt x="77757" y="4354"/>
                          <a:pt x="133319" y="2502"/>
                          <a:pt x="120884" y="121"/>
                        </a:cubicBezTo>
                        <a:cubicBezTo>
                          <a:pt x="108449" y="-2260"/>
                          <a:pt x="-5851" y="31077"/>
                          <a:pt x="234" y="3504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4" name="フリーフォーム: 図形 963">
                    <a:extLst>
                      <a:ext uri="{FF2B5EF4-FFF2-40B4-BE49-F238E27FC236}">
                        <a16:creationId xmlns:a16="http://schemas.microsoft.com/office/drawing/2014/main" id="{41CBFAD5-A4CC-4B66-9C39-42DDEF6A0AC8}"/>
                      </a:ext>
                    </a:extLst>
                  </p:cNvPr>
                  <p:cNvSpPr/>
                  <p:nvPr/>
                </p:nvSpPr>
                <p:spPr>
                  <a:xfrm>
                    <a:off x="8031099" y="1435076"/>
                    <a:ext cx="133660" cy="36967"/>
                  </a:xfrm>
                  <a:custGeom>
                    <a:avLst/>
                    <a:gdLst>
                      <a:gd name="connsiteX0" fmla="*/ 64 w 133660"/>
                      <a:gd name="connsiteY0" fmla="*/ 36537 h 36967"/>
                      <a:gd name="connsiteX1" fmla="*/ 98489 w 133660"/>
                      <a:gd name="connsiteY1" fmla="*/ 20662 h 36967"/>
                      <a:gd name="connsiteX2" fmla="*/ 133414 w 133660"/>
                      <a:gd name="connsiteY2" fmla="*/ 30187 h 36967"/>
                      <a:gd name="connsiteX3" fmla="*/ 84201 w 133660"/>
                      <a:gd name="connsiteY3" fmla="*/ 24 h 36967"/>
                      <a:gd name="connsiteX4" fmla="*/ 64 w 133660"/>
                      <a:gd name="connsiteY4" fmla="*/ 36537 h 36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660" h="36967">
                        <a:moveTo>
                          <a:pt x="64" y="36537"/>
                        </a:moveTo>
                        <a:cubicBezTo>
                          <a:pt x="2445" y="39977"/>
                          <a:pt x="76264" y="21720"/>
                          <a:pt x="98489" y="20662"/>
                        </a:cubicBezTo>
                        <a:cubicBezTo>
                          <a:pt x="120714" y="19604"/>
                          <a:pt x="135795" y="33627"/>
                          <a:pt x="133414" y="30187"/>
                        </a:cubicBezTo>
                        <a:cubicBezTo>
                          <a:pt x="131033" y="26747"/>
                          <a:pt x="106955" y="1082"/>
                          <a:pt x="84201" y="24"/>
                        </a:cubicBezTo>
                        <a:cubicBezTo>
                          <a:pt x="61447" y="-1034"/>
                          <a:pt x="-2317" y="33097"/>
                          <a:pt x="64" y="365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5" name="フリーフォーム: 図形 964">
                    <a:extLst>
                      <a:ext uri="{FF2B5EF4-FFF2-40B4-BE49-F238E27FC236}">
                        <a16:creationId xmlns:a16="http://schemas.microsoft.com/office/drawing/2014/main" id="{2247F6F1-14FC-4B14-9184-7E4688AB9AF1}"/>
                      </a:ext>
                    </a:extLst>
                  </p:cNvPr>
                  <p:cNvSpPr/>
                  <p:nvPr/>
                </p:nvSpPr>
                <p:spPr>
                  <a:xfrm>
                    <a:off x="8055182" y="1468191"/>
                    <a:ext cx="110189" cy="30449"/>
                  </a:xfrm>
                  <a:custGeom>
                    <a:avLst/>
                    <a:gdLst>
                      <a:gd name="connsiteX0" fmla="*/ 1381 w 110189"/>
                      <a:gd name="connsiteY0" fmla="*/ 30409 h 30449"/>
                      <a:gd name="connsiteX1" fmla="*/ 109331 w 110189"/>
                      <a:gd name="connsiteY1" fmla="*/ 6597 h 30449"/>
                      <a:gd name="connsiteX2" fmla="*/ 50593 w 110189"/>
                      <a:gd name="connsiteY2" fmla="*/ 247 h 30449"/>
                      <a:gd name="connsiteX3" fmla="*/ 1381 w 110189"/>
                      <a:gd name="connsiteY3" fmla="*/ 30409 h 30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189" h="30449">
                        <a:moveTo>
                          <a:pt x="1381" y="30409"/>
                        </a:moveTo>
                        <a:cubicBezTo>
                          <a:pt x="11171" y="31467"/>
                          <a:pt x="101129" y="11624"/>
                          <a:pt x="109331" y="6597"/>
                        </a:cubicBezTo>
                        <a:cubicBezTo>
                          <a:pt x="117533" y="1570"/>
                          <a:pt x="64616" y="-811"/>
                          <a:pt x="50593" y="247"/>
                        </a:cubicBezTo>
                        <a:cubicBezTo>
                          <a:pt x="36570" y="1305"/>
                          <a:pt x="-8409" y="29351"/>
                          <a:pt x="1381" y="3040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6" name="フリーフォーム: 図形 965">
                    <a:extLst>
                      <a:ext uri="{FF2B5EF4-FFF2-40B4-BE49-F238E27FC236}">
                        <a16:creationId xmlns:a16="http://schemas.microsoft.com/office/drawing/2014/main" id="{253667B8-37C0-4DA3-A8B2-ECE029006987}"/>
                      </a:ext>
                    </a:extLst>
                  </p:cNvPr>
                  <p:cNvSpPr/>
                  <p:nvPr/>
                </p:nvSpPr>
                <p:spPr>
                  <a:xfrm>
                    <a:off x="7983266" y="1040248"/>
                    <a:ext cx="99918" cy="147586"/>
                  </a:xfrm>
                  <a:custGeom>
                    <a:avLst/>
                    <a:gdLst>
                      <a:gd name="connsiteX0" fmla="*/ 97109 w 99918"/>
                      <a:gd name="connsiteY0" fmla="*/ 145615 h 147586"/>
                      <a:gd name="connsiteX1" fmla="*/ 272 w 99918"/>
                      <a:gd name="connsiteY1" fmla="*/ 1152 h 147586"/>
                      <a:gd name="connsiteX2" fmla="*/ 68534 w 99918"/>
                      <a:gd name="connsiteY2" fmla="*/ 80527 h 147586"/>
                      <a:gd name="connsiteX3" fmla="*/ 97109 w 99918"/>
                      <a:gd name="connsiteY3" fmla="*/ 145615 h 147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918" h="147586">
                        <a:moveTo>
                          <a:pt x="97109" y="145615"/>
                        </a:moveTo>
                        <a:cubicBezTo>
                          <a:pt x="85732" y="132386"/>
                          <a:pt x="5034" y="12000"/>
                          <a:pt x="272" y="1152"/>
                        </a:cubicBezTo>
                        <a:cubicBezTo>
                          <a:pt x="-4490" y="-9696"/>
                          <a:pt x="54511" y="59096"/>
                          <a:pt x="68534" y="80527"/>
                        </a:cubicBezTo>
                        <a:cubicBezTo>
                          <a:pt x="82557" y="101958"/>
                          <a:pt x="108486" y="158844"/>
                          <a:pt x="97109" y="14561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7" name="フリーフォーム: 図形 966">
                    <a:extLst>
                      <a:ext uri="{FF2B5EF4-FFF2-40B4-BE49-F238E27FC236}">
                        <a16:creationId xmlns:a16="http://schemas.microsoft.com/office/drawing/2014/main" id="{FB1DD7DC-B03A-4DD9-BF3B-4C826EEE8AD2}"/>
                      </a:ext>
                    </a:extLst>
                  </p:cNvPr>
                  <p:cNvSpPr/>
                  <p:nvPr/>
                </p:nvSpPr>
                <p:spPr>
                  <a:xfrm>
                    <a:off x="7891278" y="994629"/>
                    <a:ext cx="173001" cy="174101"/>
                  </a:xfrm>
                  <a:custGeom>
                    <a:avLst/>
                    <a:gdLst>
                      <a:gd name="connsiteX0" fmla="*/ 171635 w 173001"/>
                      <a:gd name="connsiteY0" fmla="*/ 173771 h 174101"/>
                      <a:gd name="connsiteX1" fmla="*/ 92260 w 173001"/>
                      <a:gd name="connsiteY1" fmla="*/ 84871 h 174101"/>
                      <a:gd name="connsiteX2" fmla="*/ 20822 w 173001"/>
                      <a:gd name="connsiteY2" fmla="*/ 42009 h 174101"/>
                      <a:gd name="connsiteX3" fmla="*/ 185 w 173001"/>
                      <a:gd name="connsiteY3" fmla="*/ 734 h 174101"/>
                      <a:gd name="connsiteX4" fmla="*/ 11297 w 173001"/>
                      <a:gd name="connsiteY4" fmla="*/ 78521 h 174101"/>
                      <a:gd name="connsiteX5" fmla="*/ 22410 w 173001"/>
                      <a:gd name="connsiteY5" fmla="*/ 49946 h 174101"/>
                      <a:gd name="connsiteX6" fmla="*/ 171635 w 173001"/>
                      <a:gd name="connsiteY6" fmla="*/ 173771 h 174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3001" h="174101">
                        <a:moveTo>
                          <a:pt x="171635" y="173771"/>
                        </a:moveTo>
                        <a:cubicBezTo>
                          <a:pt x="183277" y="179592"/>
                          <a:pt x="117395" y="106831"/>
                          <a:pt x="92260" y="84871"/>
                        </a:cubicBezTo>
                        <a:cubicBezTo>
                          <a:pt x="67125" y="62911"/>
                          <a:pt x="36168" y="56032"/>
                          <a:pt x="20822" y="42009"/>
                        </a:cubicBezTo>
                        <a:cubicBezTo>
                          <a:pt x="5476" y="27986"/>
                          <a:pt x="1772" y="-5351"/>
                          <a:pt x="185" y="734"/>
                        </a:cubicBezTo>
                        <a:cubicBezTo>
                          <a:pt x="-1402" y="6819"/>
                          <a:pt x="7593" y="70319"/>
                          <a:pt x="11297" y="78521"/>
                        </a:cubicBezTo>
                        <a:cubicBezTo>
                          <a:pt x="15001" y="86723"/>
                          <a:pt x="-1667" y="39098"/>
                          <a:pt x="22410" y="49946"/>
                        </a:cubicBezTo>
                        <a:cubicBezTo>
                          <a:pt x="46487" y="60794"/>
                          <a:pt x="159993" y="167950"/>
                          <a:pt x="171635" y="17377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8" name="フリーフォーム: 図形 967">
                    <a:extLst>
                      <a:ext uri="{FF2B5EF4-FFF2-40B4-BE49-F238E27FC236}">
                        <a16:creationId xmlns:a16="http://schemas.microsoft.com/office/drawing/2014/main" id="{71482056-52B6-4642-A306-ABE3EC0403E9}"/>
                      </a:ext>
                    </a:extLst>
                  </p:cNvPr>
                  <p:cNvSpPr/>
                  <p:nvPr/>
                </p:nvSpPr>
                <p:spPr>
                  <a:xfrm>
                    <a:off x="7468765" y="954988"/>
                    <a:ext cx="452860" cy="416276"/>
                  </a:xfrm>
                  <a:custGeom>
                    <a:avLst/>
                    <a:gdLst>
                      <a:gd name="connsiteX0" fmla="*/ 452860 w 452860"/>
                      <a:gd name="connsiteY0" fmla="*/ 119750 h 416276"/>
                      <a:gd name="connsiteX1" fmla="*/ 340148 w 452860"/>
                      <a:gd name="connsiteY1" fmla="*/ 61012 h 416276"/>
                      <a:gd name="connsiteX2" fmla="*/ 271885 w 452860"/>
                      <a:gd name="connsiteY2" fmla="*/ 687 h 416276"/>
                      <a:gd name="connsiteX3" fmla="*/ 273473 w 452860"/>
                      <a:gd name="connsiteY3" fmla="*/ 30850 h 416276"/>
                      <a:gd name="connsiteX4" fmla="*/ 263948 w 452860"/>
                      <a:gd name="connsiteY4" fmla="*/ 68950 h 416276"/>
                      <a:gd name="connsiteX5" fmla="*/ 200448 w 452860"/>
                      <a:gd name="connsiteY5" fmla="*/ 70537 h 416276"/>
                      <a:gd name="connsiteX6" fmla="*/ 81385 w 452860"/>
                      <a:gd name="connsiteY6" fmla="*/ 78475 h 416276"/>
                      <a:gd name="connsiteX7" fmla="*/ 113135 w 452860"/>
                      <a:gd name="connsiteY7" fmla="*/ 86412 h 416276"/>
                      <a:gd name="connsiteX8" fmla="*/ 130598 w 452860"/>
                      <a:gd name="connsiteY8" fmla="*/ 138800 h 416276"/>
                      <a:gd name="connsiteX9" fmla="*/ 71860 w 452860"/>
                      <a:gd name="connsiteY9" fmla="*/ 172137 h 416276"/>
                      <a:gd name="connsiteX10" fmla="*/ 423 w 452860"/>
                      <a:gd name="connsiteY10" fmla="*/ 276912 h 416276"/>
                      <a:gd name="connsiteX11" fmla="*/ 41698 w 452860"/>
                      <a:gd name="connsiteY11" fmla="*/ 283262 h 416276"/>
                      <a:gd name="connsiteX12" fmla="*/ 30585 w 452860"/>
                      <a:gd name="connsiteY12" fmla="*/ 321362 h 416276"/>
                      <a:gd name="connsiteX13" fmla="*/ 13123 w 452860"/>
                      <a:gd name="connsiteY13" fmla="*/ 413437 h 416276"/>
                      <a:gd name="connsiteX14" fmla="*/ 17885 w 452860"/>
                      <a:gd name="connsiteY14" fmla="*/ 383275 h 416276"/>
                      <a:gd name="connsiteX15" fmla="*/ 49635 w 452860"/>
                      <a:gd name="connsiteY15" fmla="*/ 288025 h 416276"/>
                      <a:gd name="connsiteX16" fmla="*/ 16298 w 452860"/>
                      <a:gd name="connsiteY16" fmla="*/ 270562 h 416276"/>
                      <a:gd name="connsiteX17" fmla="*/ 54398 w 452860"/>
                      <a:gd name="connsiteY17" fmla="*/ 213412 h 416276"/>
                      <a:gd name="connsiteX18" fmla="*/ 146473 w 452860"/>
                      <a:gd name="connsiteY18" fmla="*/ 137212 h 416276"/>
                      <a:gd name="connsiteX19" fmla="*/ 121073 w 452860"/>
                      <a:gd name="connsiteY19" fmla="*/ 92762 h 416276"/>
                      <a:gd name="connsiteX20" fmla="*/ 217910 w 452860"/>
                      <a:gd name="connsiteY20" fmla="*/ 88000 h 416276"/>
                      <a:gd name="connsiteX21" fmla="*/ 275060 w 452860"/>
                      <a:gd name="connsiteY21" fmla="*/ 81650 h 416276"/>
                      <a:gd name="connsiteX22" fmla="*/ 281410 w 452860"/>
                      <a:gd name="connsiteY22" fmla="*/ 38787 h 416276"/>
                      <a:gd name="connsiteX23" fmla="*/ 340148 w 452860"/>
                      <a:gd name="connsiteY23" fmla="*/ 73712 h 416276"/>
                      <a:gd name="connsiteX24" fmla="*/ 452860 w 452860"/>
                      <a:gd name="connsiteY24" fmla="*/ 119750 h 416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52860" h="416276">
                        <a:moveTo>
                          <a:pt x="452860" y="119750"/>
                        </a:moveTo>
                        <a:cubicBezTo>
                          <a:pt x="452860" y="117633"/>
                          <a:pt x="370310" y="80856"/>
                          <a:pt x="340148" y="61012"/>
                        </a:cubicBezTo>
                        <a:cubicBezTo>
                          <a:pt x="309985" y="41168"/>
                          <a:pt x="282997" y="5714"/>
                          <a:pt x="271885" y="687"/>
                        </a:cubicBezTo>
                        <a:cubicBezTo>
                          <a:pt x="260773" y="-4340"/>
                          <a:pt x="274796" y="19473"/>
                          <a:pt x="273473" y="30850"/>
                        </a:cubicBezTo>
                        <a:cubicBezTo>
                          <a:pt x="272150" y="42227"/>
                          <a:pt x="276119" y="62335"/>
                          <a:pt x="263948" y="68950"/>
                        </a:cubicBezTo>
                        <a:cubicBezTo>
                          <a:pt x="251777" y="75564"/>
                          <a:pt x="230875" y="68950"/>
                          <a:pt x="200448" y="70537"/>
                        </a:cubicBezTo>
                        <a:cubicBezTo>
                          <a:pt x="170021" y="72124"/>
                          <a:pt x="95937" y="75829"/>
                          <a:pt x="81385" y="78475"/>
                        </a:cubicBezTo>
                        <a:cubicBezTo>
                          <a:pt x="66833" y="81121"/>
                          <a:pt x="104933" y="76358"/>
                          <a:pt x="113135" y="86412"/>
                        </a:cubicBezTo>
                        <a:cubicBezTo>
                          <a:pt x="121337" y="96466"/>
                          <a:pt x="137477" y="124513"/>
                          <a:pt x="130598" y="138800"/>
                        </a:cubicBezTo>
                        <a:cubicBezTo>
                          <a:pt x="123719" y="153088"/>
                          <a:pt x="93556" y="149119"/>
                          <a:pt x="71860" y="172137"/>
                        </a:cubicBezTo>
                        <a:cubicBezTo>
                          <a:pt x="50164" y="195155"/>
                          <a:pt x="5450" y="258391"/>
                          <a:pt x="423" y="276912"/>
                        </a:cubicBezTo>
                        <a:cubicBezTo>
                          <a:pt x="-4604" y="295433"/>
                          <a:pt x="36671" y="275854"/>
                          <a:pt x="41698" y="283262"/>
                        </a:cubicBezTo>
                        <a:cubicBezTo>
                          <a:pt x="46725" y="290670"/>
                          <a:pt x="35347" y="299666"/>
                          <a:pt x="30585" y="321362"/>
                        </a:cubicBezTo>
                        <a:cubicBezTo>
                          <a:pt x="25823" y="343058"/>
                          <a:pt x="15240" y="403118"/>
                          <a:pt x="13123" y="413437"/>
                        </a:cubicBezTo>
                        <a:cubicBezTo>
                          <a:pt x="11006" y="423756"/>
                          <a:pt x="11800" y="404177"/>
                          <a:pt x="17885" y="383275"/>
                        </a:cubicBezTo>
                        <a:cubicBezTo>
                          <a:pt x="23970" y="362373"/>
                          <a:pt x="49899" y="306810"/>
                          <a:pt x="49635" y="288025"/>
                        </a:cubicBezTo>
                        <a:cubicBezTo>
                          <a:pt x="49371" y="269240"/>
                          <a:pt x="15504" y="282997"/>
                          <a:pt x="16298" y="270562"/>
                        </a:cubicBezTo>
                        <a:cubicBezTo>
                          <a:pt x="17092" y="258127"/>
                          <a:pt x="32702" y="235637"/>
                          <a:pt x="54398" y="213412"/>
                        </a:cubicBezTo>
                        <a:cubicBezTo>
                          <a:pt x="76094" y="191187"/>
                          <a:pt x="135361" y="157320"/>
                          <a:pt x="146473" y="137212"/>
                        </a:cubicBezTo>
                        <a:cubicBezTo>
                          <a:pt x="157585" y="117104"/>
                          <a:pt x="109167" y="100964"/>
                          <a:pt x="121073" y="92762"/>
                        </a:cubicBezTo>
                        <a:cubicBezTo>
                          <a:pt x="132979" y="84560"/>
                          <a:pt x="217910" y="88000"/>
                          <a:pt x="217910" y="88000"/>
                        </a:cubicBezTo>
                        <a:cubicBezTo>
                          <a:pt x="243574" y="86148"/>
                          <a:pt x="264477" y="89852"/>
                          <a:pt x="275060" y="81650"/>
                        </a:cubicBezTo>
                        <a:cubicBezTo>
                          <a:pt x="285643" y="73448"/>
                          <a:pt x="270562" y="40110"/>
                          <a:pt x="281410" y="38787"/>
                        </a:cubicBezTo>
                        <a:cubicBezTo>
                          <a:pt x="292258" y="37464"/>
                          <a:pt x="312631" y="60218"/>
                          <a:pt x="340148" y="73712"/>
                        </a:cubicBezTo>
                        <a:cubicBezTo>
                          <a:pt x="367665" y="87206"/>
                          <a:pt x="452860" y="121867"/>
                          <a:pt x="452860" y="11975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9" name="フリーフォーム: 図形 968">
                    <a:extLst>
                      <a:ext uri="{FF2B5EF4-FFF2-40B4-BE49-F238E27FC236}">
                        <a16:creationId xmlns:a16="http://schemas.microsoft.com/office/drawing/2014/main" id="{163588BA-1A71-4832-B2F8-CF2A4F791ED9}"/>
                      </a:ext>
                    </a:extLst>
                  </p:cNvPr>
                  <p:cNvSpPr/>
                  <p:nvPr/>
                </p:nvSpPr>
                <p:spPr>
                  <a:xfrm>
                    <a:off x="7545057" y="1056701"/>
                    <a:ext cx="493318" cy="334254"/>
                  </a:xfrm>
                  <a:custGeom>
                    <a:avLst/>
                    <a:gdLst>
                      <a:gd name="connsiteX0" fmla="*/ 492456 w 493318"/>
                      <a:gd name="connsiteY0" fmla="*/ 92649 h 334254"/>
                      <a:gd name="connsiteX1" fmla="*/ 325768 w 493318"/>
                      <a:gd name="connsiteY1" fmla="*/ 19624 h 334254"/>
                      <a:gd name="connsiteX2" fmla="*/ 241631 w 493318"/>
                      <a:gd name="connsiteY2" fmla="*/ 5337 h 334254"/>
                      <a:gd name="connsiteX3" fmla="*/ 70181 w 493318"/>
                      <a:gd name="connsiteY3" fmla="*/ 67249 h 334254"/>
                      <a:gd name="connsiteX4" fmla="*/ 16206 w 493318"/>
                      <a:gd name="connsiteY4" fmla="*/ 149799 h 334254"/>
                      <a:gd name="connsiteX5" fmla="*/ 3506 w 493318"/>
                      <a:gd name="connsiteY5" fmla="*/ 191074 h 334254"/>
                      <a:gd name="connsiteX6" fmla="*/ 331 w 493318"/>
                      <a:gd name="connsiteY6" fmla="*/ 283149 h 334254"/>
                      <a:gd name="connsiteX7" fmla="*/ 9856 w 493318"/>
                      <a:gd name="connsiteY7" fmla="*/ 333949 h 334254"/>
                      <a:gd name="connsiteX8" fmla="*/ 9856 w 493318"/>
                      <a:gd name="connsiteY8" fmla="*/ 260924 h 334254"/>
                      <a:gd name="connsiteX9" fmla="*/ 28906 w 493318"/>
                      <a:gd name="connsiteY9" fmla="*/ 152974 h 334254"/>
                      <a:gd name="connsiteX10" fmla="*/ 163843 w 493318"/>
                      <a:gd name="connsiteY10" fmla="*/ 5337 h 334254"/>
                      <a:gd name="connsiteX11" fmla="*/ 381331 w 493318"/>
                      <a:gd name="connsiteY11" fmla="*/ 37087 h 334254"/>
                      <a:gd name="connsiteX12" fmla="*/ 492456 w 493318"/>
                      <a:gd name="connsiteY12" fmla="*/ 92649 h 334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93318" h="334254">
                        <a:moveTo>
                          <a:pt x="492456" y="92649"/>
                        </a:moveTo>
                        <a:cubicBezTo>
                          <a:pt x="483196" y="89739"/>
                          <a:pt x="367572" y="34176"/>
                          <a:pt x="325768" y="19624"/>
                        </a:cubicBezTo>
                        <a:cubicBezTo>
                          <a:pt x="283964" y="5072"/>
                          <a:pt x="284229" y="-2600"/>
                          <a:pt x="241631" y="5337"/>
                        </a:cubicBezTo>
                        <a:cubicBezTo>
                          <a:pt x="199033" y="13274"/>
                          <a:pt x="107752" y="43172"/>
                          <a:pt x="70181" y="67249"/>
                        </a:cubicBezTo>
                        <a:cubicBezTo>
                          <a:pt x="32610" y="91326"/>
                          <a:pt x="27318" y="129162"/>
                          <a:pt x="16206" y="149799"/>
                        </a:cubicBezTo>
                        <a:cubicBezTo>
                          <a:pt x="5094" y="170436"/>
                          <a:pt x="6152" y="168849"/>
                          <a:pt x="3506" y="191074"/>
                        </a:cubicBezTo>
                        <a:cubicBezTo>
                          <a:pt x="860" y="213299"/>
                          <a:pt x="-727" y="259337"/>
                          <a:pt x="331" y="283149"/>
                        </a:cubicBezTo>
                        <a:cubicBezTo>
                          <a:pt x="1389" y="306961"/>
                          <a:pt x="8269" y="337653"/>
                          <a:pt x="9856" y="333949"/>
                        </a:cubicBezTo>
                        <a:cubicBezTo>
                          <a:pt x="11443" y="330245"/>
                          <a:pt x="6681" y="291087"/>
                          <a:pt x="9856" y="260924"/>
                        </a:cubicBezTo>
                        <a:cubicBezTo>
                          <a:pt x="13031" y="230761"/>
                          <a:pt x="3241" y="195572"/>
                          <a:pt x="28906" y="152974"/>
                        </a:cubicBezTo>
                        <a:cubicBezTo>
                          <a:pt x="54570" y="110376"/>
                          <a:pt x="105106" y="24651"/>
                          <a:pt x="163843" y="5337"/>
                        </a:cubicBezTo>
                        <a:cubicBezTo>
                          <a:pt x="222580" y="-13977"/>
                          <a:pt x="328150" y="24387"/>
                          <a:pt x="381331" y="37087"/>
                        </a:cubicBezTo>
                        <a:cubicBezTo>
                          <a:pt x="434512" y="49787"/>
                          <a:pt x="501716" y="95559"/>
                          <a:pt x="492456" y="9264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0" name="フリーフォーム: 図形 969">
                    <a:extLst>
                      <a:ext uri="{FF2B5EF4-FFF2-40B4-BE49-F238E27FC236}">
                        <a16:creationId xmlns:a16="http://schemas.microsoft.com/office/drawing/2014/main" id="{CDCA86D4-8745-44D8-8767-B28073CBD571}"/>
                      </a:ext>
                    </a:extLst>
                  </p:cNvPr>
                  <p:cNvSpPr/>
                  <p:nvPr/>
                </p:nvSpPr>
                <p:spPr>
                  <a:xfrm>
                    <a:off x="7850188" y="1218814"/>
                    <a:ext cx="192162" cy="324242"/>
                  </a:xfrm>
                  <a:custGeom>
                    <a:avLst/>
                    <a:gdLst>
                      <a:gd name="connsiteX0" fmla="*/ 136525 w 192162"/>
                      <a:gd name="connsiteY0" fmla="*/ 386 h 324242"/>
                      <a:gd name="connsiteX1" fmla="*/ 93662 w 192162"/>
                      <a:gd name="connsiteY1" fmla="*/ 28961 h 324242"/>
                      <a:gd name="connsiteX2" fmla="*/ 60325 w 192162"/>
                      <a:gd name="connsiteY2" fmla="*/ 28961 h 324242"/>
                      <a:gd name="connsiteX3" fmla="*/ 20637 w 192162"/>
                      <a:gd name="connsiteY3" fmla="*/ 70236 h 324242"/>
                      <a:gd name="connsiteX4" fmla="*/ 0 w 192162"/>
                      <a:gd name="connsiteY4" fmla="*/ 105161 h 324242"/>
                      <a:gd name="connsiteX5" fmla="*/ 20637 w 192162"/>
                      <a:gd name="connsiteY5" fmla="*/ 140086 h 324242"/>
                      <a:gd name="connsiteX6" fmla="*/ 82550 w 192162"/>
                      <a:gd name="connsiteY6" fmla="*/ 138499 h 324242"/>
                      <a:gd name="connsiteX7" fmla="*/ 100012 w 192162"/>
                      <a:gd name="connsiteY7" fmla="*/ 141674 h 324242"/>
                      <a:gd name="connsiteX8" fmla="*/ 157162 w 192162"/>
                      <a:gd name="connsiteY8" fmla="*/ 186124 h 324242"/>
                      <a:gd name="connsiteX9" fmla="*/ 106362 w 192162"/>
                      <a:gd name="connsiteY9" fmla="*/ 189299 h 324242"/>
                      <a:gd name="connsiteX10" fmla="*/ 141287 w 192162"/>
                      <a:gd name="connsiteY10" fmla="*/ 230574 h 324242"/>
                      <a:gd name="connsiteX11" fmla="*/ 166687 w 192162"/>
                      <a:gd name="connsiteY11" fmla="*/ 271849 h 324242"/>
                      <a:gd name="connsiteX12" fmla="*/ 192087 w 192162"/>
                      <a:gd name="connsiteY12" fmla="*/ 324236 h 324242"/>
                      <a:gd name="connsiteX13" fmla="*/ 173037 w 192162"/>
                      <a:gd name="connsiteY13" fmla="*/ 275024 h 324242"/>
                      <a:gd name="connsiteX14" fmla="*/ 133350 w 192162"/>
                      <a:gd name="connsiteY14" fmla="*/ 219461 h 324242"/>
                      <a:gd name="connsiteX15" fmla="*/ 158750 w 192162"/>
                      <a:gd name="connsiteY15" fmla="*/ 181361 h 324242"/>
                      <a:gd name="connsiteX16" fmla="*/ 101600 w 192162"/>
                      <a:gd name="connsiteY16" fmla="*/ 136911 h 324242"/>
                      <a:gd name="connsiteX17" fmla="*/ 14287 w 192162"/>
                      <a:gd name="connsiteY17" fmla="*/ 117861 h 324242"/>
                      <a:gd name="connsiteX18" fmla="*/ 58737 w 192162"/>
                      <a:gd name="connsiteY18" fmla="*/ 52774 h 324242"/>
                      <a:gd name="connsiteX19" fmla="*/ 136525 w 192162"/>
                      <a:gd name="connsiteY19" fmla="*/ 386 h 324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92162" h="324242">
                        <a:moveTo>
                          <a:pt x="136525" y="386"/>
                        </a:moveTo>
                        <a:cubicBezTo>
                          <a:pt x="142346" y="-3583"/>
                          <a:pt x="106362" y="24198"/>
                          <a:pt x="93662" y="28961"/>
                        </a:cubicBezTo>
                        <a:cubicBezTo>
                          <a:pt x="80962" y="33724"/>
                          <a:pt x="72496" y="22082"/>
                          <a:pt x="60325" y="28961"/>
                        </a:cubicBezTo>
                        <a:cubicBezTo>
                          <a:pt x="48154" y="35840"/>
                          <a:pt x="30691" y="57536"/>
                          <a:pt x="20637" y="70236"/>
                        </a:cubicBezTo>
                        <a:cubicBezTo>
                          <a:pt x="10583" y="82936"/>
                          <a:pt x="0" y="93519"/>
                          <a:pt x="0" y="105161"/>
                        </a:cubicBezTo>
                        <a:cubicBezTo>
                          <a:pt x="0" y="116803"/>
                          <a:pt x="6879" y="134530"/>
                          <a:pt x="20637" y="140086"/>
                        </a:cubicBezTo>
                        <a:cubicBezTo>
                          <a:pt x="34395" y="145642"/>
                          <a:pt x="69321" y="138234"/>
                          <a:pt x="82550" y="138499"/>
                        </a:cubicBezTo>
                        <a:cubicBezTo>
                          <a:pt x="95779" y="138764"/>
                          <a:pt x="87577" y="133737"/>
                          <a:pt x="100012" y="141674"/>
                        </a:cubicBezTo>
                        <a:cubicBezTo>
                          <a:pt x="112447" y="149611"/>
                          <a:pt x="156104" y="178187"/>
                          <a:pt x="157162" y="186124"/>
                        </a:cubicBezTo>
                        <a:cubicBezTo>
                          <a:pt x="158220" y="194061"/>
                          <a:pt x="109008" y="181891"/>
                          <a:pt x="106362" y="189299"/>
                        </a:cubicBezTo>
                        <a:cubicBezTo>
                          <a:pt x="103716" y="196707"/>
                          <a:pt x="131233" y="216816"/>
                          <a:pt x="141287" y="230574"/>
                        </a:cubicBezTo>
                        <a:cubicBezTo>
                          <a:pt x="151341" y="244332"/>
                          <a:pt x="158220" y="256239"/>
                          <a:pt x="166687" y="271849"/>
                        </a:cubicBezTo>
                        <a:cubicBezTo>
                          <a:pt x="175154" y="287459"/>
                          <a:pt x="191029" y="323707"/>
                          <a:pt x="192087" y="324236"/>
                        </a:cubicBezTo>
                        <a:cubicBezTo>
                          <a:pt x="193145" y="324765"/>
                          <a:pt x="182827" y="292487"/>
                          <a:pt x="173037" y="275024"/>
                        </a:cubicBezTo>
                        <a:cubicBezTo>
                          <a:pt x="163248" y="257562"/>
                          <a:pt x="135731" y="235071"/>
                          <a:pt x="133350" y="219461"/>
                        </a:cubicBezTo>
                        <a:cubicBezTo>
                          <a:pt x="130969" y="203851"/>
                          <a:pt x="164042" y="195119"/>
                          <a:pt x="158750" y="181361"/>
                        </a:cubicBezTo>
                        <a:cubicBezTo>
                          <a:pt x="153458" y="167603"/>
                          <a:pt x="125677" y="147494"/>
                          <a:pt x="101600" y="136911"/>
                        </a:cubicBezTo>
                        <a:cubicBezTo>
                          <a:pt x="77523" y="126328"/>
                          <a:pt x="21431" y="131884"/>
                          <a:pt x="14287" y="117861"/>
                        </a:cubicBezTo>
                        <a:cubicBezTo>
                          <a:pt x="7143" y="103838"/>
                          <a:pt x="40216" y="69442"/>
                          <a:pt x="58737" y="52774"/>
                        </a:cubicBezTo>
                        <a:cubicBezTo>
                          <a:pt x="77258" y="36106"/>
                          <a:pt x="130704" y="4355"/>
                          <a:pt x="136525" y="38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1" name="フリーフォーム: 図形 970">
                    <a:extLst>
                      <a:ext uri="{FF2B5EF4-FFF2-40B4-BE49-F238E27FC236}">
                        <a16:creationId xmlns:a16="http://schemas.microsoft.com/office/drawing/2014/main" id="{A1A668BB-D1DF-4530-85EE-6C4A60DC89FC}"/>
                      </a:ext>
                    </a:extLst>
                  </p:cNvPr>
                  <p:cNvSpPr/>
                  <p:nvPr/>
                </p:nvSpPr>
                <p:spPr>
                  <a:xfrm>
                    <a:off x="7843926" y="1084218"/>
                    <a:ext cx="115894" cy="159430"/>
                  </a:xfrm>
                  <a:custGeom>
                    <a:avLst/>
                    <a:gdLst>
                      <a:gd name="connsiteX0" fmla="*/ 14199 w 115894"/>
                      <a:gd name="connsiteY0" fmla="*/ 45 h 159430"/>
                      <a:gd name="connsiteX1" fmla="*/ 9437 w 115894"/>
                      <a:gd name="connsiteY1" fmla="*/ 69895 h 159430"/>
                      <a:gd name="connsiteX2" fmla="*/ 42774 w 115894"/>
                      <a:gd name="connsiteY2" fmla="*/ 96882 h 159430"/>
                      <a:gd name="connsiteX3" fmla="*/ 106274 w 115894"/>
                      <a:gd name="connsiteY3" fmla="*/ 98470 h 159430"/>
                      <a:gd name="connsiteX4" fmla="*/ 45949 w 115894"/>
                      <a:gd name="connsiteY4" fmla="*/ 98470 h 159430"/>
                      <a:gd name="connsiteX5" fmla="*/ 1499 w 115894"/>
                      <a:gd name="connsiteY5" fmla="*/ 158795 h 159430"/>
                      <a:gd name="connsiteX6" fmla="*/ 20549 w 115894"/>
                      <a:gd name="connsiteY6" fmla="*/ 128632 h 159430"/>
                      <a:gd name="connsiteX7" fmla="*/ 115799 w 115894"/>
                      <a:gd name="connsiteY7" fmla="*/ 104820 h 159430"/>
                      <a:gd name="connsiteX8" fmla="*/ 38012 w 115894"/>
                      <a:gd name="connsiteY8" fmla="*/ 81007 h 159430"/>
                      <a:gd name="connsiteX9" fmla="*/ 14199 w 115894"/>
                      <a:gd name="connsiteY9" fmla="*/ 45 h 159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5894" h="159430">
                        <a:moveTo>
                          <a:pt x="14199" y="45"/>
                        </a:moveTo>
                        <a:cubicBezTo>
                          <a:pt x="9436" y="-1807"/>
                          <a:pt x="4674" y="53756"/>
                          <a:pt x="9437" y="69895"/>
                        </a:cubicBezTo>
                        <a:cubicBezTo>
                          <a:pt x="14200" y="86035"/>
                          <a:pt x="26635" y="92120"/>
                          <a:pt x="42774" y="96882"/>
                        </a:cubicBezTo>
                        <a:cubicBezTo>
                          <a:pt x="58914" y="101645"/>
                          <a:pt x="105745" y="98205"/>
                          <a:pt x="106274" y="98470"/>
                        </a:cubicBezTo>
                        <a:cubicBezTo>
                          <a:pt x="106803" y="98735"/>
                          <a:pt x="63411" y="88416"/>
                          <a:pt x="45949" y="98470"/>
                        </a:cubicBezTo>
                        <a:cubicBezTo>
                          <a:pt x="28487" y="108524"/>
                          <a:pt x="5732" y="153768"/>
                          <a:pt x="1499" y="158795"/>
                        </a:cubicBezTo>
                        <a:cubicBezTo>
                          <a:pt x="-2734" y="163822"/>
                          <a:pt x="1499" y="137628"/>
                          <a:pt x="20549" y="128632"/>
                        </a:cubicBezTo>
                        <a:cubicBezTo>
                          <a:pt x="39599" y="119636"/>
                          <a:pt x="112889" y="112757"/>
                          <a:pt x="115799" y="104820"/>
                        </a:cubicBezTo>
                        <a:cubicBezTo>
                          <a:pt x="118709" y="96883"/>
                          <a:pt x="54416" y="95824"/>
                          <a:pt x="38012" y="81007"/>
                        </a:cubicBezTo>
                        <a:cubicBezTo>
                          <a:pt x="21608" y="66190"/>
                          <a:pt x="18962" y="1897"/>
                          <a:pt x="14199" y="4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2" name="フリーフォーム: 図形 971">
                    <a:extLst>
                      <a:ext uri="{FF2B5EF4-FFF2-40B4-BE49-F238E27FC236}">
                        <a16:creationId xmlns:a16="http://schemas.microsoft.com/office/drawing/2014/main" id="{E4E50401-C541-4CF4-A603-C2BFB4D5EB68}"/>
                      </a:ext>
                    </a:extLst>
                  </p:cNvPr>
                  <p:cNvSpPr/>
                  <p:nvPr/>
                </p:nvSpPr>
                <p:spPr>
                  <a:xfrm>
                    <a:off x="7801165" y="1228205"/>
                    <a:ext cx="182386" cy="170187"/>
                  </a:xfrm>
                  <a:custGeom>
                    <a:avLst/>
                    <a:gdLst>
                      <a:gd name="connsiteX0" fmla="*/ 182373 w 182386"/>
                      <a:gd name="connsiteY0" fmla="*/ 520 h 170187"/>
                      <a:gd name="connsiteX1" fmla="*/ 60135 w 182386"/>
                      <a:gd name="connsiteY1" fmla="*/ 24333 h 170187"/>
                      <a:gd name="connsiteX2" fmla="*/ 2985 w 182386"/>
                      <a:gd name="connsiteY2" fmla="*/ 64020 h 170187"/>
                      <a:gd name="connsiteX3" fmla="*/ 60135 w 182386"/>
                      <a:gd name="connsiteY3" fmla="*/ 73545 h 170187"/>
                      <a:gd name="connsiteX4" fmla="*/ 2985 w 182386"/>
                      <a:gd name="connsiteY4" fmla="*/ 79895 h 170187"/>
                      <a:gd name="connsiteX5" fmla="*/ 12510 w 182386"/>
                      <a:gd name="connsiteY5" fmla="*/ 121170 h 170187"/>
                      <a:gd name="connsiteX6" fmla="*/ 50610 w 182386"/>
                      <a:gd name="connsiteY6" fmla="*/ 97358 h 170187"/>
                      <a:gd name="connsiteX7" fmla="*/ 26798 w 182386"/>
                      <a:gd name="connsiteY7" fmla="*/ 137045 h 170187"/>
                      <a:gd name="connsiteX8" fmla="*/ 71248 w 182386"/>
                      <a:gd name="connsiteY8" fmla="*/ 148158 h 170187"/>
                      <a:gd name="connsiteX9" fmla="*/ 72835 w 182386"/>
                      <a:gd name="connsiteY9" fmla="*/ 133870 h 170187"/>
                      <a:gd name="connsiteX10" fmla="*/ 85535 w 182386"/>
                      <a:gd name="connsiteY10" fmla="*/ 152920 h 170187"/>
                      <a:gd name="connsiteX11" fmla="*/ 112523 w 182386"/>
                      <a:gd name="connsiteY11" fmla="*/ 141808 h 170187"/>
                      <a:gd name="connsiteX12" fmla="*/ 155385 w 182386"/>
                      <a:gd name="connsiteY12" fmla="*/ 167208 h 170187"/>
                      <a:gd name="connsiteX13" fmla="*/ 179198 w 182386"/>
                      <a:gd name="connsiteY13" fmla="*/ 167208 h 170187"/>
                      <a:gd name="connsiteX14" fmla="*/ 93473 w 182386"/>
                      <a:gd name="connsiteY14" fmla="*/ 144983 h 170187"/>
                      <a:gd name="connsiteX15" fmla="*/ 44260 w 182386"/>
                      <a:gd name="connsiteY15" fmla="*/ 140220 h 170187"/>
                      <a:gd name="connsiteX16" fmla="*/ 12510 w 182386"/>
                      <a:gd name="connsiteY16" fmla="*/ 106883 h 170187"/>
                      <a:gd name="connsiteX17" fmla="*/ 31560 w 182386"/>
                      <a:gd name="connsiteY17" fmla="*/ 70370 h 170187"/>
                      <a:gd name="connsiteX18" fmla="*/ 68073 w 182386"/>
                      <a:gd name="connsiteY18" fmla="*/ 46558 h 170187"/>
                      <a:gd name="connsiteX19" fmla="*/ 182373 w 182386"/>
                      <a:gd name="connsiteY19" fmla="*/ 520 h 170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82386" h="170187">
                        <a:moveTo>
                          <a:pt x="182373" y="520"/>
                        </a:moveTo>
                        <a:cubicBezTo>
                          <a:pt x="181050" y="-3184"/>
                          <a:pt x="90033" y="13750"/>
                          <a:pt x="60135" y="24333"/>
                        </a:cubicBezTo>
                        <a:cubicBezTo>
                          <a:pt x="30237" y="34916"/>
                          <a:pt x="2985" y="55818"/>
                          <a:pt x="2985" y="64020"/>
                        </a:cubicBezTo>
                        <a:cubicBezTo>
                          <a:pt x="2985" y="72222"/>
                          <a:pt x="60135" y="70899"/>
                          <a:pt x="60135" y="73545"/>
                        </a:cubicBezTo>
                        <a:cubicBezTo>
                          <a:pt x="60135" y="76191"/>
                          <a:pt x="10922" y="71958"/>
                          <a:pt x="2985" y="79895"/>
                        </a:cubicBezTo>
                        <a:cubicBezTo>
                          <a:pt x="-4952" y="87832"/>
                          <a:pt x="4573" y="118260"/>
                          <a:pt x="12510" y="121170"/>
                        </a:cubicBezTo>
                        <a:cubicBezTo>
                          <a:pt x="20447" y="124080"/>
                          <a:pt x="48229" y="94712"/>
                          <a:pt x="50610" y="97358"/>
                        </a:cubicBezTo>
                        <a:cubicBezTo>
                          <a:pt x="52991" y="100004"/>
                          <a:pt x="23358" y="128578"/>
                          <a:pt x="26798" y="137045"/>
                        </a:cubicBezTo>
                        <a:cubicBezTo>
                          <a:pt x="30238" y="145512"/>
                          <a:pt x="63575" y="148687"/>
                          <a:pt x="71248" y="148158"/>
                        </a:cubicBezTo>
                        <a:cubicBezTo>
                          <a:pt x="78921" y="147629"/>
                          <a:pt x="70454" y="133076"/>
                          <a:pt x="72835" y="133870"/>
                        </a:cubicBezTo>
                        <a:cubicBezTo>
                          <a:pt x="75216" y="134664"/>
                          <a:pt x="78920" y="151597"/>
                          <a:pt x="85535" y="152920"/>
                        </a:cubicBezTo>
                        <a:cubicBezTo>
                          <a:pt x="92150" y="154243"/>
                          <a:pt x="100882" y="139427"/>
                          <a:pt x="112523" y="141808"/>
                        </a:cubicBezTo>
                        <a:cubicBezTo>
                          <a:pt x="124164" y="144189"/>
                          <a:pt x="144272" y="162975"/>
                          <a:pt x="155385" y="167208"/>
                        </a:cubicBezTo>
                        <a:cubicBezTo>
                          <a:pt x="166497" y="171441"/>
                          <a:pt x="189517" y="170912"/>
                          <a:pt x="179198" y="167208"/>
                        </a:cubicBezTo>
                        <a:cubicBezTo>
                          <a:pt x="168879" y="163504"/>
                          <a:pt x="115963" y="149481"/>
                          <a:pt x="93473" y="144983"/>
                        </a:cubicBezTo>
                        <a:cubicBezTo>
                          <a:pt x="70983" y="140485"/>
                          <a:pt x="57754" y="146570"/>
                          <a:pt x="44260" y="140220"/>
                        </a:cubicBezTo>
                        <a:cubicBezTo>
                          <a:pt x="30766" y="133870"/>
                          <a:pt x="14627" y="118525"/>
                          <a:pt x="12510" y="106883"/>
                        </a:cubicBezTo>
                        <a:cubicBezTo>
                          <a:pt x="10393" y="95241"/>
                          <a:pt x="22300" y="80424"/>
                          <a:pt x="31560" y="70370"/>
                        </a:cubicBezTo>
                        <a:cubicBezTo>
                          <a:pt x="40820" y="60316"/>
                          <a:pt x="46906" y="56877"/>
                          <a:pt x="68073" y="46558"/>
                        </a:cubicBezTo>
                        <a:cubicBezTo>
                          <a:pt x="89240" y="36239"/>
                          <a:pt x="183696" y="4224"/>
                          <a:pt x="182373" y="5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3" name="フリーフォーム: 図形 972">
                    <a:extLst>
                      <a:ext uri="{FF2B5EF4-FFF2-40B4-BE49-F238E27FC236}">
                        <a16:creationId xmlns:a16="http://schemas.microsoft.com/office/drawing/2014/main" id="{7B309994-934F-4308-938F-430B7C681C1E}"/>
                      </a:ext>
                    </a:extLst>
                  </p:cNvPr>
                  <p:cNvSpPr/>
                  <p:nvPr/>
                </p:nvSpPr>
                <p:spPr>
                  <a:xfrm>
                    <a:off x="7775088" y="1066687"/>
                    <a:ext cx="83122" cy="175402"/>
                  </a:xfrm>
                  <a:custGeom>
                    <a:avLst/>
                    <a:gdLst>
                      <a:gd name="connsiteX0" fmla="*/ 13187 w 83122"/>
                      <a:gd name="connsiteY0" fmla="*/ 113 h 175402"/>
                      <a:gd name="connsiteX1" fmla="*/ 11600 w 83122"/>
                      <a:gd name="connsiteY1" fmla="*/ 57263 h 175402"/>
                      <a:gd name="connsiteX2" fmla="*/ 35412 w 83122"/>
                      <a:gd name="connsiteY2" fmla="*/ 63613 h 175402"/>
                      <a:gd name="connsiteX3" fmla="*/ 83037 w 83122"/>
                      <a:gd name="connsiteY3" fmla="*/ 46151 h 175402"/>
                      <a:gd name="connsiteX4" fmla="*/ 22712 w 83122"/>
                      <a:gd name="connsiteY4" fmla="*/ 73138 h 175402"/>
                      <a:gd name="connsiteX5" fmla="*/ 29062 w 83122"/>
                      <a:gd name="connsiteY5" fmla="*/ 119176 h 175402"/>
                      <a:gd name="connsiteX6" fmla="*/ 78275 w 83122"/>
                      <a:gd name="connsiteY6" fmla="*/ 174738 h 175402"/>
                      <a:gd name="connsiteX7" fmla="*/ 30650 w 83122"/>
                      <a:gd name="connsiteY7" fmla="*/ 146163 h 175402"/>
                      <a:gd name="connsiteX8" fmla="*/ 487 w 83122"/>
                      <a:gd name="connsiteY8" fmla="*/ 92188 h 175402"/>
                      <a:gd name="connsiteX9" fmla="*/ 54462 w 83122"/>
                      <a:gd name="connsiteY9" fmla="*/ 42976 h 175402"/>
                      <a:gd name="connsiteX10" fmla="*/ 13187 w 83122"/>
                      <a:gd name="connsiteY10" fmla="*/ 113 h 175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3122" h="175402">
                        <a:moveTo>
                          <a:pt x="13187" y="113"/>
                        </a:moveTo>
                        <a:cubicBezTo>
                          <a:pt x="6043" y="2494"/>
                          <a:pt x="7896" y="46680"/>
                          <a:pt x="11600" y="57263"/>
                        </a:cubicBezTo>
                        <a:cubicBezTo>
                          <a:pt x="15304" y="67846"/>
                          <a:pt x="23506" y="65465"/>
                          <a:pt x="35412" y="63613"/>
                        </a:cubicBezTo>
                        <a:cubicBezTo>
                          <a:pt x="47318" y="61761"/>
                          <a:pt x="85154" y="44563"/>
                          <a:pt x="83037" y="46151"/>
                        </a:cubicBezTo>
                        <a:cubicBezTo>
                          <a:pt x="80920" y="47739"/>
                          <a:pt x="31708" y="60967"/>
                          <a:pt x="22712" y="73138"/>
                        </a:cubicBezTo>
                        <a:cubicBezTo>
                          <a:pt x="13716" y="85309"/>
                          <a:pt x="19802" y="102243"/>
                          <a:pt x="29062" y="119176"/>
                        </a:cubicBezTo>
                        <a:cubicBezTo>
                          <a:pt x="38322" y="136109"/>
                          <a:pt x="78010" y="170240"/>
                          <a:pt x="78275" y="174738"/>
                        </a:cubicBezTo>
                        <a:cubicBezTo>
                          <a:pt x="78540" y="179236"/>
                          <a:pt x="43615" y="159921"/>
                          <a:pt x="30650" y="146163"/>
                        </a:cubicBezTo>
                        <a:cubicBezTo>
                          <a:pt x="17685" y="132405"/>
                          <a:pt x="-3482" y="109386"/>
                          <a:pt x="487" y="92188"/>
                        </a:cubicBezTo>
                        <a:cubicBezTo>
                          <a:pt x="4456" y="74990"/>
                          <a:pt x="54197" y="52501"/>
                          <a:pt x="54462" y="42976"/>
                        </a:cubicBezTo>
                        <a:cubicBezTo>
                          <a:pt x="54727" y="33451"/>
                          <a:pt x="20331" y="-2268"/>
                          <a:pt x="13187" y="1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4" name="フリーフォーム: 図形 973">
                    <a:extLst>
                      <a:ext uri="{FF2B5EF4-FFF2-40B4-BE49-F238E27FC236}">
                        <a16:creationId xmlns:a16="http://schemas.microsoft.com/office/drawing/2014/main" id="{3010F25A-8393-4FA1-AE61-EDEC8AFAD268}"/>
                      </a:ext>
                    </a:extLst>
                  </p:cNvPr>
                  <p:cNvSpPr/>
                  <p:nvPr/>
                </p:nvSpPr>
                <p:spPr>
                  <a:xfrm>
                    <a:off x="7716818" y="1073088"/>
                    <a:ext cx="82943" cy="139846"/>
                  </a:xfrm>
                  <a:custGeom>
                    <a:avLst/>
                    <a:gdLst>
                      <a:gd name="connsiteX0" fmla="*/ 11132 w 82943"/>
                      <a:gd name="connsiteY0" fmla="*/ 62 h 139846"/>
                      <a:gd name="connsiteX1" fmla="*/ 4782 w 82943"/>
                      <a:gd name="connsiteY1" fmla="*/ 73087 h 139846"/>
                      <a:gd name="connsiteX2" fmla="*/ 82570 w 82943"/>
                      <a:gd name="connsiteY2" fmla="*/ 139762 h 139846"/>
                      <a:gd name="connsiteX3" fmla="*/ 33357 w 82943"/>
                      <a:gd name="connsiteY3" fmla="*/ 85787 h 139846"/>
                      <a:gd name="connsiteX4" fmla="*/ 11132 w 82943"/>
                      <a:gd name="connsiteY4" fmla="*/ 62 h 139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43" h="139846">
                        <a:moveTo>
                          <a:pt x="11132" y="62"/>
                        </a:moveTo>
                        <a:cubicBezTo>
                          <a:pt x="6370" y="-2055"/>
                          <a:pt x="-7124" y="49804"/>
                          <a:pt x="4782" y="73087"/>
                        </a:cubicBezTo>
                        <a:cubicBezTo>
                          <a:pt x="16688" y="96370"/>
                          <a:pt x="77808" y="137645"/>
                          <a:pt x="82570" y="139762"/>
                        </a:cubicBezTo>
                        <a:cubicBezTo>
                          <a:pt x="87332" y="141879"/>
                          <a:pt x="45263" y="103779"/>
                          <a:pt x="33357" y="85787"/>
                        </a:cubicBezTo>
                        <a:cubicBezTo>
                          <a:pt x="21451" y="67795"/>
                          <a:pt x="15894" y="2179"/>
                          <a:pt x="11132" y="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5" name="フリーフォーム: 図形 974">
                    <a:extLst>
                      <a:ext uri="{FF2B5EF4-FFF2-40B4-BE49-F238E27FC236}">
                        <a16:creationId xmlns:a16="http://schemas.microsoft.com/office/drawing/2014/main" id="{CFC44496-6D31-4298-B0C3-09E9E3A6D0EF}"/>
                      </a:ext>
                    </a:extLst>
                  </p:cNvPr>
                  <p:cNvSpPr/>
                  <p:nvPr/>
                </p:nvSpPr>
                <p:spPr>
                  <a:xfrm>
                    <a:off x="7692698" y="1117520"/>
                    <a:ext cx="109874" cy="185900"/>
                  </a:xfrm>
                  <a:custGeom>
                    <a:avLst/>
                    <a:gdLst>
                      <a:gd name="connsiteX0" fmla="*/ 27315 w 109874"/>
                      <a:gd name="connsiteY0" fmla="*/ 80 h 185900"/>
                      <a:gd name="connsiteX1" fmla="*/ 327 w 109874"/>
                      <a:gd name="connsiteY1" fmla="*/ 68343 h 185900"/>
                      <a:gd name="connsiteX2" fmla="*/ 16202 w 109874"/>
                      <a:gd name="connsiteY2" fmla="*/ 115968 h 185900"/>
                      <a:gd name="connsiteX3" fmla="*/ 70177 w 109874"/>
                      <a:gd name="connsiteY3" fmla="*/ 146130 h 185900"/>
                      <a:gd name="connsiteX4" fmla="*/ 109865 w 109874"/>
                      <a:gd name="connsiteY4" fmla="*/ 185818 h 185900"/>
                      <a:gd name="connsiteX5" fmla="*/ 73352 w 109874"/>
                      <a:gd name="connsiteY5" fmla="*/ 135018 h 185900"/>
                      <a:gd name="connsiteX6" fmla="*/ 22552 w 109874"/>
                      <a:gd name="connsiteY6" fmla="*/ 106443 h 185900"/>
                      <a:gd name="connsiteX7" fmla="*/ 9852 w 109874"/>
                      <a:gd name="connsiteY7" fmla="*/ 82630 h 185900"/>
                      <a:gd name="connsiteX8" fmla="*/ 27315 w 109874"/>
                      <a:gd name="connsiteY8" fmla="*/ 80 h 185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9874" h="185900">
                        <a:moveTo>
                          <a:pt x="27315" y="80"/>
                        </a:moveTo>
                        <a:cubicBezTo>
                          <a:pt x="25727" y="-2301"/>
                          <a:pt x="2179" y="49029"/>
                          <a:pt x="327" y="68343"/>
                        </a:cubicBezTo>
                        <a:cubicBezTo>
                          <a:pt x="-1525" y="87657"/>
                          <a:pt x="4561" y="103004"/>
                          <a:pt x="16202" y="115968"/>
                        </a:cubicBezTo>
                        <a:cubicBezTo>
                          <a:pt x="27843" y="128932"/>
                          <a:pt x="54567" y="134488"/>
                          <a:pt x="70177" y="146130"/>
                        </a:cubicBezTo>
                        <a:cubicBezTo>
                          <a:pt x="85787" y="157772"/>
                          <a:pt x="109336" y="187670"/>
                          <a:pt x="109865" y="185818"/>
                        </a:cubicBezTo>
                        <a:cubicBezTo>
                          <a:pt x="110394" y="183966"/>
                          <a:pt x="87904" y="148247"/>
                          <a:pt x="73352" y="135018"/>
                        </a:cubicBezTo>
                        <a:cubicBezTo>
                          <a:pt x="58800" y="121789"/>
                          <a:pt x="33135" y="115174"/>
                          <a:pt x="22552" y="106443"/>
                        </a:cubicBezTo>
                        <a:cubicBezTo>
                          <a:pt x="11969" y="97712"/>
                          <a:pt x="9587" y="99563"/>
                          <a:pt x="9852" y="82630"/>
                        </a:cubicBezTo>
                        <a:cubicBezTo>
                          <a:pt x="10117" y="65697"/>
                          <a:pt x="28903" y="2461"/>
                          <a:pt x="27315" y="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6" name="フリーフォーム: 図形 975">
                    <a:extLst>
                      <a:ext uri="{FF2B5EF4-FFF2-40B4-BE49-F238E27FC236}">
                        <a16:creationId xmlns:a16="http://schemas.microsoft.com/office/drawing/2014/main" id="{6FA69660-2E50-4932-8C37-7C26BAB1FF27}"/>
                      </a:ext>
                    </a:extLst>
                  </p:cNvPr>
                  <p:cNvSpPr/>
                  <p:nvPr/>
                </p:nvSpPr>
                <p:spPr>
                  <a:xfrm>
                    <a:off x="7762627" y="1188660"/>
                    <a:ext cx="41839" cy="99354"/>
                  </a:xfrm>
                  <a:custGeom>
                    <a:avLst/>
                    <a:gdLst>
                      <a:gd name="connsiteX0" fmla="*/ 24061 w 41839"/>
                      <a:gd name="connsiteY0" fmla="*/ 378 h 99354"/>
                      <a:gd name="connsiteX1" fmla="*/ 248 w 41839"/>
                      <a:gd name="connsiteY1" fmla="*/ 44828 h 99354"/>
                      <a:gd name="connsiteX2" fmla="*/ 41523 w 41839"/>
                      <a:gd name="connsiteY2" fmla="*/ 98803 h 99354"/>
                      <a:gd name="connsiteX3" fmla="*/ 19298 w 41839"/>
                      <a:gd name="connsiteY3" fmla="*/ 70228 h 99354"/>
                      <a:gd name="connsiteX4" fmla="*/ 24061 w 41839"/>
                      <a:gd name="connsiteY4" fmla="*/ 378 h 99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39" h="99354">
                        <a:moveTo>
                          <a:pt x="24061" y="378"/>
                        </a:moveTo>
                        <a:cubicBezTo>
                          <a:pt x="20886" y="-3855"/>
                          <a:pt x="-2662" y="28424"/>
                          <a:pt x="248" y="44828"/>
                        </a:cubicBezTo>
                        <a:cubicBezTo>
                          <a:pt x="3158" y="61232"/>
                          <a:pt x="38348" y="94570"/>
                          <a:pt x="41523" y="98803"/>
                        </a:cubicBezTo>
                        <a:cubicBezTo>
                          <a:pt x="44698" y="103036"/>
                          <a:pt x="23002" y="81870"/>
                          <a:pt x="19298" y="70228"/>
                        </a:cubicBezTo>
                        <a:cubicBezTo>
                          <a:pt x="15594" y="58586"/>
                          <a:pt x="27236" y="4611"/>
                          <a:pt x="24061" y="37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7" name="フリーフォーム: 図形 976">
                    <a:extLst>
                      <a:ext uri="{FF2B5EF4-FFF2-40B4-BE49-F238E27FC236}">
                        <a16:creationId xmlns:a16="http://schemas.microsoft.com/office/drawing/2014/main" id="{7B0D790D-94A6-4880-A0CA-B08912093882}"/>
                      </a:ext>
                    </a:extLst>
                  </p:cNvPr>
                  <p:cNvSpPr/>
                  <p:nvPr/>
                </p:nvSpPr>
                <p:spPr>
                  <a:xfrm>
                    <a:off x="7635873" y="1095091"/>
                    <a:ext cx="92161" cy="86251"/>
                  </a:xfrm>
                  <a:custGeom>
                    <a:avLst/>
                    <a:gdLst>
                      <a:gd name="connsiteX0" fmla="*/ 92077 w 92161"/>
                      <a:gd name="connsiteY0" fmla="*/ 284 h 86251"/>
                      <a:gd name="connsiteX1" fmla="*/ 74615 w 92161"/>
                      <a:gd name="connsiteY1" fmla="*/ 54259 h 86251"/>
                      <a:gd name="connsiteX2" fmla="*/ 34927 w 92161"/>
                      <a:gd name="connsiteY2" fmla="*/ 49497 h 86251"/>
                      <a:gd name="connsiteX3" fmla="*/ 2 w 92161"/>
                      <a:gd name="connsiteY3" fmla="*/ 25684 h 86251"/>
                      <a:gd name="connsiteX4" fmla="*/ 33340 w 92161"/>
                      <a:gd name="connsiteY4" fmla="*/ 76484 h 86251"/>
                      <a:gd name="connsiteX5" fmla="*/ 68265 w 92161"/>
                      <a:gd name="connsiteY5" fmla="*/ 81247 h 86251"/>
                      <a:gd name="connsiteX6" fmla="*/ 92077 w 92161"/>
                      <a:gd name="connsiteY6" fmla="*/ 284 h 86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2161" h="86251">
                        <a:moveTo>
                          <a:pt x="92077" y="284"/>
                        </a:moveTo>
                        <a:cubicBezTo>
                          <a:pt x="93135" y="-4214"/>
                          <a:pt x="84140" y="46057"/>
                          <a:pt x="74615" y="54259"/>
                        </a:cubicBezTo>
                        <a:cubicBezTo>
                          <a:pt x="65090" y="62461"/>
                          <a:pt x="47363" y="54260"/>
                          <a:pt x="34927" y="49497"/>
                        </a:cubicBezTo>
                        <a:cubicBezTo>
                          <a:pt x="22491" y="44734"/>
                          <a:pt x="266" y="21186"/>
                          <a:pt x="2" y="25684"/>
                        </a:cubicBezTo>
                        <a:cubicBezTo>
                          <a:pt x="-262" y="30182"/>
                          <a:pt x="21963" y="67224"/>
                          <a:pt x="33340" y="76484"/>
                        </a:cubicBezTo>
                        <a:cubicBezTo>
                          <a:pt x="44717" y="85744"/>
                          <a:pt x="59269" y="90507"/>
                          <a:pt x="68265" y="81247"/>
                        </a:cubicBezTo>
                        <a:cubicBezTo>
                          <a:pt x="77261" y="71987"/>
                          <a:pt x="91019" y="4782"/>
                          <a:pt x="92077" y="28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8" name="フリーフォーム: 図形 977">
                    <a:extLst>
                      <a:ext uri="{FF2B5EF4-FFF2-40B4-BE49-F238E27FC236}">
                        <a16:creationId xmlns:a16="http://schemas.microsoft.com/office/drawing/2014/main" id="{332B0768-8615-4EA6-A590-A099A3E94E75}"/>
                      </a:ext>
                    </a:extLst>
                  </p:cNvPr>
                  <p:cNvSpPr/>
                  <p:nvPr/>
                </p:nvSpPr>
                <p:spPr>
                  <a:xfrm>
                    <a:off x="7585069" y="1177771"/>
                    <a:ext cx="166716" cy="145508"/>
                  </a:xfrm>
                  <a:custGeom>
                    <a:avLst/>
                    <a:gdLst>
                      <a:gd name="connsiteX0" fmla="*/ 6 w 166716"/>
                      <a:gd name="connsiteY0" fmla="*/ 154 h 145508"/>
                      <a:gd name="connsiteX1" fmla="*/ 52394 w 166716"/>
                      <a:gd name="connsiteY1" fmla="*/ 65242 h 145508"/>
                      <a:gd name="connsiteX2" fmla="*/ 123831 w 166716"/>
                      <a:gd name="connsiteY2" fmla="*/ 55717 h 145508"/>
                      <a:gd name="connsiteX3" fmla="*/ 79381 w 166716"/>
                      <a:gd name="connsiteY3" fmla="*/ 50954 h 145508"/>
                      <a:gd name="connsiteX4" fmla="*/ 65094 w 166716"/>
                      <a:gd name="connsiteY4" fmla="*/ 63654 h 145508"/>
                      <a:gd name="connsiteX5" fmla="*/ 69856 w 166716"/>
                      <a:gd name="connsiteY5" fmla="*/ 106517 h 145508"/>
                      <a:gd name="connsiteX6" fmla="*/ 114306 w 166716"/>
                      <a:gd name="connsiteY6" fmla="*/ 135092 h 145508"/>
                      <a:gd name="connsiteX7" fmla="*/ 166694 w 166716"/>
                      <a:gd name="connsiteY7" fmla="*/ 144617 h 145508"/>
                      <a:gd name="connsiteX8" fmla="*/ 107956 w 166716"/>
                      <a:gd name="connsiteY8" fmla="*/ 138267 h 145508"/>
                      <a:gd name="connsiteX9" fmla="*/ 53981 w 166716"/>
                      <a:gd name="connsiteY9" fmla="*/ 84292 h 145508"/>
                      <a:gd name="connsiteX10" fmla="*/ 55569 w 166716"/>
                      <a:gd name="connsiteY10" fmla="*/ 47779 h 145508"/>
                      <a:gd name="connsiteX11" fmla="*/ 6 w 166716"/>
                      <a:gd name="connsiteY11" fmla="*/ 154 h 14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6716" h="145508">
                        <a:moveTo>
                          <a:pt x="6" y="154"/>
                        </a:moveTo>
                        <a:cubicBezTo>
                          <a:pt x="-523" y="3065"/>
                          <a:pt x="31757" y="55982"/>
                          <a:pt x="52394" y="65242"/>
                        </a:cubicBezTo>
                        <a:cubicBezTo>
                          <a:pt x="73032" y="74503"/>
                          <a:pt x="119333" y="58098"/>
                          <a:pt x="123831" y="55717"/>
                        </a:cubicBezTo>
                        <a:cubicBezTo>
                          <a:pt x="128329" y="53336"/>
                          <a:pt x="89170" y="49631"/>
                          <a:pt x="79381" y="50954"/>
                        </a:cubicBezTo>
                        <a:cubicBezTo>
                          <a:pt x="69592" y="52277"/>
                          <a:pt x="66682" y="54394"/>
                          <a:pt x="65094" y="63654"/>
                        </a:cubicBezTo>
                        <a:cubicBezTo>
                          <a:pt x="63507" y="72915"/>
                          <a:pt x="61654" y="94611"/>
                          <a:pt x="69856" y="106517"/>
                        </a:cubicBezTo>
                        <a:cubicBezTo>
                          <a:pt x="78058" y="118423"/>
                          <a:pt x="98167" y="128742"/>
                          <a:pt x="114306" y="135092"/>
                        </a:cubicBezTo>
                        <a:cubicBezTo>
                          <a:pt x="130445" y="141442"/>
                          <a:pt x="167752" y="144088"/>
                          <a:pt x="166694" y="144617"/>
                        </a:cubicBezTo>
                        <a:cubicBezTo>
                          <a:pt x="165636" y="145146"/>
                          <a:pt x="126741" y="148321"/>
                          <a:pt x="107956" y="138267"/>
                        </a:cubicBezTo>
                        <a:cubicBezTo>
                          <a:pt x="89171" y="128213"/>
                          <a:pt x="62712" y="99373"/>
                          <a:pt x="53981" y="84292"/>
                        </a:cubicBezTo>
                        <a:cubicBezTo>
                          <a:pt x="45250" y="69211"/>
                          <a:pt x="61654" y="59156"/>
                          <a:pt x="55569" y="47779"/>
                        </a:cubicBezTo>
                        <a:cubicBezTo>
                          <a:pt x="49484" y="36402"/>
                          <a:pt x="535" y="-2757"/>
                          <a:pt x="6" y="1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9" name="フリーフォーム: 図形 978">
                    <a:extLst>
                      <a:ext uri="{FF2B5EF4-FFF2-40B4-BE49-F238E27FC236}">
                        <a16:creationId xmlns:a16="http://schemas.microsoft.com/office/drawing/2014/main" id="{4649F7BE-4CC6-4DF6-B82E-D6757CE34AE7}"/>
                      </a:ext>
                    </a:extLst>
                  </p:cNvPr>
                  <p:cNvSpPr/>
                  <p:nvPr/>
                </p:nvSpPr>
                <p:spPr>
                  <a:xfrm>
                    <a:off x="7555877" y="1253709"/>
                    <a:ext cx="240387" cy="105276"/>
                  </a:xfrm>
                  <a:custGeom>
                    <a:avLst/>
                    <a:gdLst>
                      <a:gd name="connsiteX0" fmla="*/ 623 w 240387"/>
                      <a:gd name="connsiteY0" fmla="*/ 8354 h 105276"/>
                      <a:gd name="connsiteX1" fmla="*/ 75236 w 240387"/>
                      <a:gd name="connsiteY1" fmla="*/ 48041 h 105276"/>
                      <a:gd name="connsiteX2" fmla="*/ 102223 w 240387"/>
                      <a:gd name="connsiteY2" fmla="*/ 43279 h 105276"/>
                      <a:gd name="connsiteX3" fmla="*/ 126036 w 240387"/>
                      <a:gd name="connsiteY3" fmla="*/ 65504 h 105276"/>
                      <a:gd name="connsiteX4" fmla="*/ 153023 w 240387"/>
                      <a:gd name="connsiteY4" fmla="*/ 105191 h 105276"/>
                      <a:gd name="connsiteX5" fmla="*/ 186361 w 240387"/>
                      <a:gd name="connsiteY5" fmla="*/ 76616 h 105276"/>
                      <a:gd name="connsiteX6" fmla="*/ 240336 w 240387"/>
                      <a:gd name="connsiteY6" fmla="*/ 95666 h 105276"/>
                      <a:gd name="connsiteX7" fmla="*/ 195886 w 240387"/>
                      <a:gd name="connsiteY7" fmla="*/ 44866 h 105276"/>
                      <a:gd name="connsiteX8" fmla="*/ 175248 w 240387"/>
                      <a:gd name="connsiteY8" fmla="*/ 416 h 105276"/>
                      <a:gd name="connsiteX9" fmla="*/ 173661 w 240387"/>
                      <a:gd name="connsiteY9" fmla="*/ 71854 h 105276"/>
                      <a:gd name="connsiteX10" fmla="*/ 154611 w 240387"/>
                      <a:gd name="connsiteY10" fmla="*/ 63916 h 105276"/>
                      <a:gd name="connsiteX11" fmla="*/ 121273 w 240387"/>
                      <a:gd name="connsiteY11" fmla="*/ 38516 h 105276"/>
                      <a:gd name="connsiteX12" fmla="*/ 623 w 240387"/>
                      <a:gd name="connsiteY12" fmla="*/ 8354 h 10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0387" h="105276">
                        <a:moveTo>
                          <a:pt x="623" y="8354"/>
                        </a:moveTo>
                        <a:cubicBezTo>
                          <a:pt x="-7050" y="9941"/>
                          <a:pt x="58303" y="42220"/>
                          <a:pt x="75236" y="48041"/>
                        </a:cubicBezTo>
                        <a:cubicBezTo>
                          <a:pt x="92169" y="53862"/>
                          <a:pt x="93756" y="40369"/>
                          <a:pt x="102223" y="43279"/>
                        </a:cubicBezTo>
                        <a:cubicBezTo>
                          <a:pt x="110690" y="46189"/>
                          <a:pt x="117569" y="55185"/>
                          <a:pt x="126036" y="65504"/>
                        </a:cubicBezTo>
                        <a:cubicBezTo>
                          <a:pt x="134503" y="75823"/>
                          <a:pt x="142969" y="103339"/>
                          <a:pt x="153023" y="105191"/>
                        </a:cubicBezTo>
                        <a:cubicBezTo>
                          <a:pt x="163077" y="107043"/>
                          <a:pt x="171809" y="78203"/>
                          <a:pt x="186361" y="76616"/>
                        </a:cubicBezTo>
                        <a:cubicBezTo>
                          <a:pt x="200913" y="75029"/>
                          <a:pt x="238749" y="100958"/>
                          <a:pt x="240336" y="95666"/>
                        </a:cubicBezTo>
                        <a:cubicBezTo>
                          <a:pt x="241923" y="90374"/>
                          <a:pt x="206734" y="60741"/>
                          <a:pt x="195886" y="44866"/>
                        </a:cubicBezTo>
                        <a:cubicBezTo>
                          <a:pt x="185038" y="28991"/>
                          <a:pt x="178952" y="-4082"/>
                          <a:pt x="175248" y="416"/>
                        </a:cubicBezTo>
                        <a:cubicBezTo>
                          <a:pt x="171544" y="4914"/>
                          <a:pt x="177100" y="61271"/>
                          <a:pt x="173661" y="71854"/>
                        </a:cubicBezTo>
                        <a:cubicBezTo>
                          <a:pt x="170222" y="82437"/>
                          <a:pt x="163342" y="69472"/>
                          <a:pt x="154611" y="63916"/>
                        </a:cubicBezTo>
                        <a:cubicBezTo>
                          <a:pt x="145880" y="58360"/>
                          <a:pt x="146938" y="46189"/>
                          <a:pt x="121273" y="38516"/>
                        </a:cubicBezTo>
                        <a:cubicBezTo>
                          <a:pt x="95608" y="30843"/>
                          <a:pt x="8296" y="6767"/>
                          <a:pt x="623" y="83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0" name="フリーフォーム: 図形 979">
                    <a:extLst>
                      <a:ext uri="{FF2B5EF4-FFF2-40B4-BE49-F238E27FC236}">
                        <a16:creationId xmlns:a16="http://schemas.microsoft.com/office/drawing/2014/main" id="{9918A449-253C-4B84-9077-CFDBCBA64E5D}"/>
                      </a:ext>
                    </a:extLst>
                  </p:cNvPr>
                  <p:cNvSpPr/>
                  <p:nvPr/>
                </p:nvSpPr>
                <p:spPr>
                  <a:xfrm>
                    <a:off x="7553322" y="1288884"/>
                    <a:ext cx="290668" cy="117764"/>
                  </a:xfrm>
                  <a:custGeom>
                    <a:avLst/>
                    <a:gdLst>
                      <a:gd name="connsiteX0" fmla="*/ 3 w 290668"/>
                      <a:gd name="connsiteY0" fmla="*/ 95416 h 117764"/>
                      <a:gd name="connsiteX1" fmla="*/ 58741 w 290668"/>
                      <a:gd name="connsiteY1" fmla="*/ 87479 h 117764"/>
                      <a:gd name="connsiteX2" fmla="*/ 80966 w 290668"/>
                      <a:gd name="connsiteY2" fmla="*/ 70016 h 117764"/>
                      <a:gd name="connsiteX3" fmla="*/ 141291 w 290668"/>
                      <a:gd name="connsiteY3" fmla="*/ 84304 h 117764"/>
                      <a:gd name="connsiteX4" fmla="*/ 204791 w 290668"/>
                      <a:gd name="connsiteY4" fmla="*/ 117641 h 117764"/>
                      <a:gd name="connsiteX5" fmla="*/ 290516 w 290668"/>
                      <a:gd name="connsiteY5" fmla="*/ 95416 h 117764"/>
                      <a:gd name="connsiteX6" fmla="*/ 182566 w 290668"/>
                      <a:gd name="connsiteY6" fmla="*/ 90654 h 117764"/>
                      <a:gd name="connsiteX7" fmla="*/ 120653 w 290668"/>
                      <a:gd name="connsiteY7" fmla="*/ 57316 h 117764"/>
                      <a:gd name="connsiteX8" fmla="*/ 65091 w 290668"/>
                      <a:gd name="connsiteY8" fmla="*/ 36679 h 117764"/>
                      <a:gd name="connsiteX9" fmla="*/ 26991 w 290668"/>
                      <a:gd name="connsiteY9" fmla="*/ 166 h 117764"/>
                      <a:gd name="connsiteX10" fmla="*/ 55566 w 290668"/>
                      <a:gd name="connsiteY10" fmla="*/ 52554 h 117764"/>
                      <a:gd name="connsiteX11" fmla="*/ 3 w 290668"/>
                      <a:gd name="connsiteY11" fmla="*/ 95416 h 117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0668" h="117764">
                        <a:moveTo>
                          <a:pt x="3" y="95416"/>
                        </a:moveTo>
                        <a:cubicBezTo>
                          <a:pt x="532" y="101237"/>
                          <a:pt x="45247" y="91712"/>
                          <a:pt x="58741" y="87479"/>
                        </a:cubicBezTo>
                        <a:cubicBezTo>
                          <a:pt x="72235" y="83246"/>
                          <a:pt x="67208" y="70545"/>
                          <a:pt x="80966" y="70016"/>
                        </a:cubicBezTo>
                        <a:cubicBezTo>
                          <a:pt x="94724" y="69487"/>
                          <a:pt x="120654" y="76366"/>
                          <a:pt x="141291" y="84304"/>
                        </a:cubicBezTo>
                        <a:cubicBezTo>
                          <a:pt x="161929" y="92241"/>
                          <a:pt x="179920" y="115789"/>
                          <a:pt x="204791" y="117641"/>
                        </a:cubicBezTo>
                        <a:cubicBezTo>
                          <a:pt x="229662" y="119493"/>
                          <a:pt x="294220" y="99914"/>
                          <a:pt x="290516" y="95416"/>
                        </a:cubicBezTo>
                        <a:cubicBezTo>
                          <a:pt x="286812" y="90918"/>
                          <a:pt x="210876" y="97004"/>
                          <a:pt x="182566" y="90654"/>
                        </a:cubicBezTo>
                        <a:cubicBezTo>
                          <a:pt x="154256" y="84304"/>
                          <a:pt x="140232" y="66312"/>
                          <a:pt x="120653" y="57316"/>
                        </a:cubicBezTo>
                        <a:cubicBezTo>
                          <a:pt x="101074" y="48320"/>
                          <a:pt x="80701" y="46204"/>
                          <a:pt x="65091" y="36679"/>
                        </a:cubicBezTo>
                        <a:cubicBezTo>
                          <a:pt x="49481" y="27154"/>
                          <a:pt x="28579" y="-2480"/>
                          <a:pt x="26991" y="166"/>
                        </a:cubicBezTo>
                        <a:cubicBezTo>
                          <a:pt x="25404" y="2812"/>
                          <a:pt x="56360" y="37473"/>
                          <a:pt x="55566" y="52554"/>
                        </a:cubicBezTo>
                        <a:cubicBezTo>
                          <a:pt x="54772" y="67635"/>
                          <a:pt x="-526" y="89595"/>
                          <a:pt x="3" y="9541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1" name="フリーフォーム: 図形 980">
                    <a:extLst>
                      <a:ext uri="{FF2B5EF4-FFF2-40B4-BE49-F238E27FC236}">
                        <a16:creationId xmlns:a16="http://schemas.microsoft.com/office/drawing/2014/main" id="{1D4FE243-F629-4DA4-ABC2-4CEF50C11C8C}"/>
                      </a:ext>
                    </a:extLst>
                  </p:cNvPr>
                  <p:cNvSpPr/>
                  <p:nvPr/>
                </p:nvSpPr>
                <p:spPr>
                  <a:xfrm>
                    <a:off x="7594994" y="1382695"/>
                    <a:ext cx="319280" cy="61601"/>
                  </a:xfrm>
                  <a:custGeom>
                    <a:avLst/>
                    <a:gdLst>
                      <a:gd name="connsiteX0" fmla="*/ 1194 w 319280"/>
                      <a:gd name="connsiteY0" fmla="*/ 18 h 61601"/>
                      <a:gd name="connsiteX1" fmla="*/ 110731 w 319280"/>
                      <a:gd name="connsiteY1" fmla="*/ 47643 h 61601"/>
                      <a:gd name="connsiteX2" fmla="*/ 156769 w 319280"/>
                      <a:gd name="connsiteY2" fmla="*/ 19068 h 61601"/>
                      <a:gd name="connsiteX3" fmla="*/ 229794 w 319280"/>
                      <a:gd name="connsiteY3" fmla="*/ 58755 h 61601"/>
                      <a:gd name="connsiteX4" fmla="*/ 288531 w 319280"/>
                      <a:gd name="connsiteY4" fmla="*/ 42880 h 61601"/>
                      <a:gd name="connsiteX5" fmla="*/ 318694 w 319280"/>
                      <a:gd name="connsiteY5" fmla="*/ 17480 h 61601"/>
                      <a:gd name="connsiteX6" fmla="*/ 263131 w 319280"/>
                      <a:gd name="connsiteY6" fmla="*/ 49230 h 61601"/>
                      <a:gd name="connsiteX7" fmla="*/ 210744 w 319280"/>
                      <a:gd name="connsiteY7" fmla="*/ 60343 h 61601"/>
                      <a:gd name="connsiteX8" fmla="*/ 163119 w 319280"/>
                      <a:gd name="connsiteY8" fmla="*/ 22243 h 61601"/>
                      <a:gd name="connsiteX9" fmla="*/ 105969 w 319280"/>
                      <a:gd name="connsiteY9" fmla="*/ 53993 h 61601"/>
                      <a:gd name="connsiteX10" fmla="*/ 55169 w 319280"/>
                      <a:gd name="connsiteY10" fmla="*/ 53993 h 61601"/>
                      <a:gd name="connsiteX11" fmla="*/ 1194 w 319280"/>
                      <a:gd name="connsiteY11" fmla="*/ 18 h 61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19280" h="61601">
                        <a:moveTo>
                          <a:pt x="1194" y="18"/>
                        </a:moveTo>
                        <a:cubicBezTo>
                          <a:pt x="10454" y="-1040"/>
                          <a:pt x="84802" y="44468"/>
                          <a:pt x="110731" y="47643"/>
                        </a:cubicBezTo>
                        <a:cubicBezTo>
                          <a:pt x="136660" y="50818"/>
                          <a:pt x="136925" y="17216"/>
                          <a:pt x="156769" y="19068"/>
                        </a:cubicBezTo>
                        <a:cubicBezTo>
                          <a:pt x="176613" y="20920"/>
                          <a:pt x="207834" y="54786"/>
                          <a:pt x="229794" y="58755"/>
                        </a:cubicBezTo>
                        <a:cubicBezTo>
                          <a:pt x="251754" y="62724"/>
                          <a:pt x="273714" y="49759"/>
                          <a:pt x="288531" y="42880"/>
                        </a:cubicBezTo>
                        <a:cubicBezTo>
                          <a:pt x="303348" y="36001"/>
                          <a:pt x="322927" y="16422"/>
                          <a:pt x="318694" y="17480"/>
                        </a:cubicBezTo>
                        <a:cubicBezTo>
                          <a:pt x="314461" y="18538"/>
                          <a:pt x="281123" y="42086"/>
                          <a:pt x="263131" y="49230"/>
                        </a:cubicBezTo>
                        <a:cubicBezTo>
                          <a:pt x="245139" y="56374"/>
                          <a:pt x="227413" y="64841"/>
                          <a:pt x="210744" y="60343"/>
                        </a:cubicBezTo>
                        <a:cubicBezTo>
                          <a:pt x="194075" y="55845"/>
                          <a:pt x="180581" y="23301"/>
                          <a:pt x="163119" y="22243"/>
                        </a:cubicBezTo>
                        <a:cubicBezTo>
                          <a:pt x="145657" y="21185"/>
                          <a:pt x="123961" y="48701"/>
                          <a:pt x="105969" y="53993"/>
                        </a:cubicBezTo>
                        <a:cubicBezTo>
                          <a:pt x="87977" y="59285"/>
                          <a:pt x="71309" y="59814"/>
                          <a:pt x="55169" y="53993"/>
                        </a:cubicBezTo>
                        <a:cubicBezTo>
                          <a:pt x="39029" y="48172"/>
                          <a:pt x="-8066" y="1076"/>
                          <a:pt x="1194" y="1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2" name="フリーフォーム: 図形 981">
                    <a:extLst>
                      <a:ext uri="{FF2B5EF4-FFF2-40B4-BE49-F238E27FC236}">
                        <a16:creationId xmlns:a16="http://schemas.microsoft.com/office/drawing/2014/main" id="{4A02E295-2776-49DB-AC12-FBA4EA1379D3}"/>
                      </a:ext>
                    </a:extLst>
                  </p:cNvPr>
                  <p:cNvSpPr/>
                  <p:nvPr/>
                </p:nvSpPr>
                <p:spPr>
                  <a:xfrm>
                    <a:off x="7677099" y="1436564"/>
                    <a:ext cx="157989" cy="46197"/>
                  </a:xfrm>
                  <a:custGeom>
                    <a:avLst/>
                    <a:gdLst>
                      <a:gd name="connsiteX0" fmla="*/ 51 w 157989"/>
                      <a:gd name="connsiteY0" fmla="*/ 124 h 46197"/>
                      <a:gd name="connsiteX1" fmla="*/ 90539 w 157989"/>
                      <a:gd name="connsiteY1" fmla="*/ 46161 h 46197"/>
                      <a:gd name="connsiteX2" fmla="*/ 157214 w 157989"/>
                      <a:gd name="connsiteY2" fmla="*/ 8061 h 46197"/>
                      <a:gd name="connsiteX3" fmla="*/ 123876 w 157989"/>
                      <a:gd name="connsiteY3" fmla="*/ 19174 h 46197"/>
                      <a:gd name="connsiteX4" fmla="*/ 77839 w 157989"/>
                      <a:gd name="connsiteY4" fmla="*/ 31874 h 46197"/>
                      <a:gd name="connsiteX5" fmla="*/ 51 w 157989"/>
                      <a:gd name="connsiteY5" fmla="*/ 124 h 4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989" h="46197">
                        <a:moveTo>
                          <a:pt x="51" y="124"/>
                        </a:moveTo>
                        <a:cubicBezTo>
                          <a:pt x="2168" y="2505"/>
                          <a:pt x="64345" y="44838"/>
                          <a:pt x="90539" y="46161"/>
                        </a:cubicBezTo>
                        <a:cubicBezTo>
                          <a:pt x="116733" y="47484"/>
                          <a:pt x="151658" y="12559"/>
                          <a:pt x="157214" y="8061"/>
                        </a:cubicBezTo>
                        <a:cubicBezTo>
                          <a:pt x="162770" y="3563"/>
                          <a:pt x="137105" y="15205"/>
                          <a:pt x="123876" y="19174"/>
                        </a:cubicBezTo>
                        <a:cubicBezTo>
                          <a:pt x="110647" y="23143"/>
                          <a:pt x="94243" y="33461"/>
                          <a:pt x="77839" y="31874"/>
                        </a:cubicBezTo>
                        <a:cubicBezTo>
                          <a:pt x="61435" y="30287"/>
                          <a:pt x="-2066" y="-2257"/>
                          <a:pt x="51" y="1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3" name="フリーフォーム: 図形 982">
                    <a:extLst>
                      <a:ext uri="{FF2B5EF4-FFF2-40B4-BE49-F238E27FC236}">
                        <a16:creationId xmlns:a16="http://schemas.microsoft.com/office/drawing/2014/main" id="{D215AD5B-65DF-4976-9046-F5C02DB2C098}"/>
                      </a:ext>
                    </a:extLst>
                  </p:cNvPr>
                  <p:cNvSpPr/>
                  <p:nvPr/>
                </p:nvSpPr>
                <p:spPr>
                  <a:xfrm>
                    <a:off x="7962868" y="1417442"/>
                    <a:ext cx="44653" cy="117213"/>
                  </a:xfrm>
                  <a:custGeom>
                    <a:avLst/>
                    <a:gdLst>
                      <a:gd name="connsiteX0" fmla="*/ 1620 w 44653"/>
                      <a:gd name="connsiteY0" fmla="*/ 196 h 117213"/>
                      <a:gd name="connsiteX1" fmla="*/ 42895 w 44653"/>
                      <a:gd name="connsiteY1" fmla="*/ 57346 h 117213"/>
                      <a:gd name="connsiteX2" fmla="*/ 33370 w 44653"/>
                      <a:gd name="connsiteY2" fmla="*/ 108146 h 117213"/>
                      <a:gd name="connsiteX3" fmla="*/ 32 w 44653"/>
                      <a:gd name="connsiteY3" fmla="*/ 114496 h 117213"/>
                      <a:gd name="connsiteX4" fmla="*/ 27020 w 44653"/>
                      <a:gd name="connsiteY4" fmla="*/ 77983 h 117213"/>
                      <a:gd name="connsiteX5" fmla="*/ 1620 w 44653"/>
                      <a:gd name="connsiteY5" fmla="*/ 196 h 11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653" h="117213">
                        <a:moveTo>
                          <a:pt x="1620" y="196"/>
                        </a:moveTo>
                        <a:cubicBezTo>
                          <a:pt x="4266" y="-3244"/>
                          <a:pt x="37603" y="39354"/>
                          <a:pt x="42895" y="57346"/>
                        </a:cubicBezTo>
                        <a:cubicBezTo>
                          <a:pt x="48187" y="75338"/>
                          <a:pt x="40514" y="98621"/>
                          <a:pt x="33370" y="108146"/>
                        </a:cubicBezTo>
                        <a:cubicBezTo>
                          <a:pt x="26226" y="117671"/>
                          <a:pt x="1090" y="119523"/>
                          <a:pt x="32" y="114496"/>
                        </a:cubicBezTo>
                        <a:cubicBezTo>
                          <a:pt x="-1026" y="109469"/>
                          <a:pt x="23845" y="93593"/>
                          <a:pt x="27020" y="77983"/>
                        </a:cubicBezTo>
                        <a:cubicBezTo>
                          <a:pt x="30195" y="62373"/>
                          <a:pt x="-1026" y="3636"/>
                          <a:pt x="1620" y="19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4" name="フリーフォーム: 図形 983">
                    <a:extLst>
                      <a:ext uri="{FF2B5EF4-FFF2-40B4-BE49-F238E27FC236}">
                        <a16:creationId xmlns:a16="http://schemas.microsoft.com/office/drawing/2014/main" id="{244F3782-C82A-45FE-B4FB-E2F55D954E12}"/>
                      </a:ext>
                    </a:extLst>
                  </p:cNvPr>
                  <p:cNvSpPr/>
                  <p:nvPr/>
                </p:nvSpPr>
                <p:spPr>
                  <a:xfrm>
                    <a:off x="7815263" y="1407799"/>
                    <a:ext cx="135037" cy="117809"/>
                  </a:xfrm>
                  <a:custGeom>
                    <a:avLst/>
                    <a:gdLst>
                      <a:gd name="connsiteX0" fmla="*/ 134937 w 135037"/>
                      <a:gd name="connsiteY0" fmla="*/ 314 h 117809"/>
                      <a:gd name="connsiteX1" fmla="*/ 90487 w 135037"/>
                      <a:gd name="connsiteY1" fmla="*/ 86039 h 117809"/>
                      <a:gd name="connsiteX2" fmla="*/ 46037 w 135037"/>
                      <a:gd name="connsiteY2" fmla="*/ 90801 h 117809"/>
                      <a:gd name="connsiteX3" fmla="*/ 0 w 135037"/>
                      <a:gd name="connsiteY3" fmla="*/ 117789 h 117809"/>
                      <a:gd name="connsiteX4" fmla="*/ 46037 w 135037"/>
                      <a:gd name="connsiteY4" fmla="*/ 86039 h 117809"/>
                      <a:gd name="connsiteX5" fmla="*/ 52387 w 135037"/>
                      <a:gd name="connsiteY5" fmla="*/ 38414 h 117809"/>
                      <a:gd name="connsiteX6" fmla="*/ 53975 w 135037"/>
                      <a:gd name="connsiteY6" fmla="*/ 82864 h 117809"/>
                      <a:gd name="connsiteX7" fmla="*/ 101600 w 135037"/>
                      <a:gd name="connsiteY7" fmla="*/ 57464 h 117809"/>
                      <a:gd name="connsiteX8" fmla="*/ 134937 w 135037"/>
                      <a:gd name="connsiteY8" fmla="*/ 314 h 117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5037" h="117809">
                        <a:moveTo>
                          <a:pt x="134937" y="314"/>
                        </a:moveTo>
                        <a:cubicBezTo>
                          <a:pt x="133085" y="5076"/>
                          <a:pt x="105304" y="70958"/>
                          <a:pt x="90487" y="86039"/>
                        </a:cubicBezTo>
                        <a:cubicBezTo>
                          <a:pt x="75670" y="101120"/>
                          <a:pt x="61118" y="85509"/>
                          <a:pt x="46037" y="90801"/>
                        </a:cubicBezTo>
                        <a:cubicBezTo>
                          <a:pt x="30956" y="96093"/>
                          <a:pt x="0" y="118583"/>
                          <a:pt x="0" y="117789"/>
                        </a:cubicBezTo>
                        <a:cubicBezTo>
                          <a:pt x="0" y="116995"/>
                          <a:pt x="37306" y="99268"/>
                          <a:pt x="46037" y="86039"/>
                        </a:cubicBezTo>
                        <a:cubicBezTo>
                          <a:pt x="54768" y="72810"/>
                          <a:pt x="51064" y="38943"/>
                          <a:pt x="52387" y="38414"/>
                        </a:cubicBezTo>
                        <a:cubicBezTo>
                          <a:pt x="53710" y="37885"/>
                          <a:pt x="45773" y="79689"/>
                          <a:pt x="53975" y="82864"/>
                        </a:cubicBezTo>
                        <a:cubicBezTo>
                          <a:pt x="62177" y="86039"/>
                          <a:pt x="90752" y="68577"/>
                          <a:pt x="101600" y="57464"/>
                        </a:cubicBezTo>
                        <a:cubicBezTo>
                          <a:pt x="112448" y="46352"/>
                          <a:pt x="136789" y="-4448"/>
                          <a:pt x="134937" y="3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5" name="フリーフォーム: 図形 984">
                    <a:extLst>
                      <a:ext uri="{FF2B5EF4-FFF2-40B4-BE49-F238E27FC236}">
                        <a16:creationId xmlns:a16="http://schemas.microsoft.com/office/drawing/2014/main" id="{AF343B8D-9402-4F41-BAAD-DE05CA3A68ED}"/>
                      </a:ext>
                    </a:extLst>
                  </p:cNvPr>
                  <p:cNvSpPr/>
                  <p:nvPr/>
                </p:nvSpPr>
                <p:spPr>
                  <a:xfrm>
                    <a:off x="7864426" y="1455735"/>
                    <a:ext cx="90537" cy="144473"/>
                  </a:xfrm>
                  <a:custGeom>
                    <a:avLst/>
                    <a:gdLst>
                      <a:gd name="connsiteX0" fmla="*/ 66724 w 90537"/>
                      <a:gd name="connsiteY0" fmla="*/ 3 h 144473"/>
                      <a:gd name="connsiteX1" fmla="*/ 90537 w 90537"/>
                      <a:gd name="connsiteY1" fmla="*/ 73028 h 144473"/>
                      <a:gd name="connsiteX2" fmla="*/ 66724 w 90537"/>
                      <a:gd name="connsiteY2" fmla="*/ 107953 h 144473"/>
                      <a:gd name="connsiteX3" fmla="*/ 15924 w 90537"/>
                      <a:gd name="connsiteY3" fmla="*/ 144465 h 144473"/>
                      <a:gd name="connsiteX4" fmla="*/ 27037 w 90537"/>
                      <a:gd name="connsiteY4" fmla="*/ 104778 h 144473"/>
                      <a:gd name="connsiteX5" fmla="*/ 49 w 90537"/>
                      <a:gd name="connsiteY5" fmla="*/ 39690 h 144473"/>
                      <a:gd name="connsiteX6" fmla="*/ 34974 w 90537"/>
                      <a:gd name="connsiteY6" fmla="*/ 84140 h 144473"/>
                      <a:gd name="connsiteX7" fmla="*/ 47674 w 90537"/>
                      <a:gd name="connsiteY7" fmla="*/ 119065 h 144473"/>
                      <a:gd name="connsiteX8" fmla="*/ 79424 w 90537"/>
                      <a:gd name="connsiteY8" fmla="*/ 69853 h 144473"/>
                      <a:gd name="connsiteX9" fmla="*/ 66724 w 90537"/>
                      <a:gd name="connsiteY9" fmla="*/ 3 h 14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537" h="144473">
                        <a:moveTo>
                          <a:pt x="66724" y="3"/>
                        </a:moveTo>
                        <a:cubicBezTo>
                          <a:pt x="68576" y="532"/>
                          <a:pt x="90537" y="55036"/>
                          <a:pt x="90537" y="73028"/>
                        </a:cubicBezTo>
                        <a:cubicBezTo>
                          <a:pt x="90537" y="91020"/>
                          <a:pt x="79159" y="96047"/>
                          <a:pt x="66724" y="107953"/>
                        </a:cubicBezTo>
                        <a:cubicBezTo>
                          <a:pt x="54289" y="119859"/>
                          <a:pt x="22538" y="144994"/>
                          <a:pt x="15924" y="144465"/>
                        </a:cubicBezTo>
                        <a:cubicBezTo>
                          <a:pt x="9310" y="143936"/>
                          <a:pt x="29683" y="122241"/>
                          <a:pt x="27037" y="104778"/>
                        </a:cubicBezTo>
                        <a:cubicBezTo>
                          <a:pt x="24391" y="87315"/>
                          <a:pt x="-1274" y="43130"/>
                          <a:pt x="49" y="39690"/>
                        </a:cubicBezTo>
                        <a:cubicBezTo>
                          <a:pt x="1372" y="36250"/>
                          <a:pt x="27037" y="70911"/>
                          <a:pt x="34974" y="84140"/>
                        </a:cubicBezTo>
                        <a:cubicBezTo>
                          <a:pt x="42911" y="97369"/>
                          <a:pt x="40266" y="121446"/>
                          <a:pt x="47674" y="119065"/>
                        </a:cubicBezTo>
                        <a:cubicBezTo>
                          <a:pt x="55082" y="116684"/>
                          <a:pt x="75455" y="83611"/>
                          <a:pt x="79424" y="69853"/>
                        </a:cubicBezTo>
                        <a:cubicBezTo>
                          <a:pt x="83393" y="56095"/>
                          <a:pt x="64872" y="-526"/>
                          <a:pt x="66724" y="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6" name="フリーフォーム: 図形 985">
                    <a:extLst>
                      <a:ext uri="{FF2B5EF4-FFF2-40B4-BE49-F238E27FC236}">
                        <a16:creationId xmlns:a16="http://schemas.microsoft.com/office/drawing/2014/main" id="{018B4244-42CE-4438-B96B-2A712A0377FD}"/>
                      </a:ext>
                    </a:extLst>
                  </p:cNvPr>
                  <p:cNvSpPr/>
                  <p:nvPr/>
                </p:nvSpPr>
                <p:spPr>
                  <a:xfrm>
                    <a:off x="7930704" y="1517575"/>
                    <a:ext cx="192747" cy="147757"/>
                  </a:xfrm>
                  <a:custGeom>
                    <a:avLst/>
                    <a:gdLst>
                      <a:gd name="connsiteX0" fmla="*/ 2034 w 192747"/>
                      <a:gd name="connsiteY0" fmla="*/ 147713 h 147757"/>
                      <a:gd name="connsiteX1" fmla="*/ 8384 w 192747"/>
                      <a:gd name="connsiteY1" fmla="*/ 65163 h 147757"/>
                      <a:gd name="connsiteX2" fmla="*/ 73471 w 192747"/>
                      <a:gd name="connsiteY2" fmla="*/ 44525 h 147757"/>
                      <a:gd name="connsiteX3" fmla="*/ 192534 w 192747"/>
                      <a:gd name="connsiteY3" fmla="*/ 75 h 147757"/>
                      <a:gd name="connsiteX4" fmla="*/ 100459 w 192747"/>
                      <a:gd name="connsiteY4" fmla="*/ 35000 h 147757"/>
                      <a:gd name="connsiteX5" fmla="*/ 19496 w 192747"/>
                      <a:gd name="connsiteY5" fmla="*/ 76275 h 147757"/>
                      <a:gd name="connsiteX6" fmla="*/ 2034 w 192747"/>
                      <a:gd name="connsiteY6" fmla="*/ 147713 h 147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2747" h="147757">
                        <a:moveTo>
                          <a:pt x="2034" y="147713"/>
                        </a:moveTo>
                        <a:cubicBezTo>
                          <a:pt x="182" y="145861"/>
                          <a:pt x="-3522" y="82361"/>
                          <a:pt x="8384" y="65163"/>
                        </a:cubicBezTo>
                        <a:cubicBezTo>
                          <a:pt x="20290" y="47965"/>
                          <a:pt x="42779" y="55373"/>
                          <a:pt x="73471" y="44525"/>
                        </a:cubicBezTo>
                        <a:cubicBezTo>
                          <a:pt x="104163" y="33677"/>
                          <a:pt x="188036" y="1662"/>
                          <a:pt x="192534" y="75"/>
                        </a:cubicBezTo>
                        <a:cubicBezTo>
                          <a:pt x="197032" y="-1513"/>
                          <a:pt x="129299" y="22300"/>
                          <a:pt x="100459" y="35000"/>
                        </a:cubicBezTo>
                        <a:cubicBezTo>
                          <a:pt x="71619" y="47700"/>
                          <a:pt x="36165" y="59077"/>
                          <a:pt x="19496" y="76275"/>
                        </a:cubicBezTo>
                        <a:cubicBezTo>
                          <a:pt x="2827" y="93473"/>
                          <a:pt x="3886" y="149565"/>
                          <a:pt x="2034" y="1477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7" name="フリーフォーム: 図形 986">
                    <a:extLst>
                      <a:ext uri="{FF2B5EF4-FFF2-40B4-BE49-F238E27FC236}">
                        <a16:creationId xmlns:a16="http://schemas.microsoft.com/office/drawing/2014/main" id="{969AF25A-AAEF-4971-B6DD-534BE23AE5F7}"/>
                      </a:ext>
                    </a:extLst>
                  </p:cNvPr>
                  <p:cNvSpPr/>
                  <p:nvPr/>
                </p:nvSpPr>
                <p:spPr>
                  <a:xfrm>
                    <a:off x="7997348" y="1605924"/>
                    <a:ext cx="275756" cy="53258"/>
                  </a:xfrm>
                  <a:custGeom>
                    <a:avLst/>
                    <a:gdLst>
                      <a:gd name="connsiteX0" fmla="*/ 2065 w 275756"/>
                      <a:gd name="connsiteY0" fmla="*/ 53014 h 53258"/>
                      <a:gd name="connsiteX1" fmla="*/ 157640 w 275756"/>
                      <a:gd name="connsiteY1" fmla="*/ 37139 h 53258"/>
                      <a:gd name="connsiteX2" fmla="*/ 275115 w 275756"/>
                      <a:gd name="connsiteY2" fmla="*/ 626 h 53258"/>
                      <a:gd name="connsiteX3" fmla="*/ 198915 w 275756"/>
                      <a:gd name="connsiteY3" fmla="*/ 14914 h 53258"/>
                      <a:gd name="connsiteX4" fmla="*/ 76677 w 275756"/>
                      <a:gd name="connsiteY4" fmla="*/ 26026 h 53258"/>
                      <a:gd name="connsiteX5" fmla="*/ 2065 w 275756"/>
                      <a:gd name="connsiteY5" fmla="*/ 53014 h 53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5756" h="53258">
                        <a:moveTo>
                          <a:pt x="2065" y="53014"/>
                        </a:moveTo>
                        <a:cubicBezTo>
                          <a:pt x="15559" y="54866"/>
                          <a:pt x="112132" y="45870"/>
                          <a:pt x="157640" y="37139"/>
                        </a:cubicBezTo>
                        <a:cubicBezTo>
                          <a:pt x="203148" y="28408"/>
                          <a:pt x="268236" y="4330"/>
                          <a:pt x="275115" y="626"/>
                        </a:cubicBezTo>
                        <a:cubicBezTo>
                          <a:pt x="281994" y="-3078"/>
                          <a:pt x="231988" y="10681"/>
                          <a:pt x="198915" y="14914"/>
                        </a:cubicBezTo>
                        <a:cubicBezTo>
                          <a:pt x="165842" y="19147"/>
                          <a:pt x="108956" y="21528"/>
                          <a:pt x="76677" y="26026"/>
                        </a:cubicBezTo>
                        <a:cubicBezTo>
                          <a:pt x="44398" y="30524"/>
                          <a:pt x="-11429" y="51162"/>
                          <a:pt x="2065" y="530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8" name="フリーフォーム: 図形 987">
                    <a:extLst>
                      <a:ext uri="{FF2B5EF4-FFF2-40B4-BE49-F238E27FC236}">
                        <a16:creationId xmlns:a16="http://schemas.microsoft.com/office/drawing/2014/main" id="{A4DB6B55-DDD3-4000-8D91-708F2F2CD06A}"/>
                      </a:ext>
                    </a:extLst>
                  </p:cNvPr>
                  <p:cNvSpPr/>
                  <p:nvPr/>
                </p:nvSpPr>
                <p:spPr>
                  <a:xfrm>
                    <a:off x="7964908" y="1538288"/>
                    <a:ext cx="163092" cy="106440"/>
                  </a:xfrm>
                  <a:custGeom>
                    <a:avLst/>
                    <a:gdLst>
                      <a:gd name="connsiteX0" fmla="*/ 1167 w 163092"/>
                      <a:gd name="connsiteY0" fmla="*/ 106362 h 106440"/>
                      <a:gd name="connsiteX1" fmla="*/ 66255 w 163092"/>
                      <a:gd name="connsiteY1" fmla="*/ 38100 h 106440"/>
                      <a:gd name="connsiteX2" fmla="*/ 163092 w 163092"/>
                      <a:gd name="connsiteY2" fmla="*/ 0 h 106440"/>
                      <a:gd name="connsiteX3" fmla="*/ 34505 w 163092"/>
                      <a:gd name="connsiteY3" fmla="*/ 50800 h 106440"/>
                      <a:gd name="connsiteX4" fmla="*/ 1167 w 163092"/>
                      <a:gd name="connsiteY4" fmla="*/ 106362 h 106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092" h="106440">
                        <a:moveTo>
                          <a:pt x="1167" y="106362"/>
                        </a:moveTo>
                        <a:cubicBezTo>
                          <a:pt x="6459" y="104245"/>
                          <a:pt x="39267" y="55827"/>
                          <a:pt x="66255" y="38100"/>
                        </a:cubicBezTo>
                        <a:cubicBezTo>
                          <a:pt x="93243" y="20373"/>
                          <a:pt x="163092" y="0"/>
                          <a:pt x="163092" y="0"/>
                        </a:cubicBezTo>
                        <a:cubicBezTo>
                          <a:pt x="157800" y="2117"/>
                          <a:pt x="60169" y="34131"/>
                          <a:pt x="34505" y="50800"/>
                        </a:cubicBezTo>
                        <a:cubicBezTo>
                          <a:pt x="8841" y="67469"/>
                          <a:pt x="-4125" y="108479"/>
                          <a:pt x="1167" y="1063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9" name="フリーフォーム: 図形 988">
                    <a:extLst>
                      <a:ext uri="{FF2B5EF4-FFF2-40B4-BE49-F238E27FC236}">
                        <a16:creationId xmlns:a16="http://schemas.microsoft.com/office/drawing/2014/main" id="{9319B040-62F2-4556-9C3E-F05C525BA8E2}"/>
                      </a:ext>
                    </a:extLst>
                  </p:cNvPr>
                  <p:cNvSpPr/>
                  <p:nvPr/>
                </p:nvSpPr>
                <p:spPr>
                  <a:xfrm>
                    <a:off x="8029080" y="1625597"/>
                    <a:ext cx="251153" cy="71442"/>
                  </a:xfrm>
                  <a:custGeom>
                    <a:avLst/>
                    <a:gdLst>
                      <a:gd name="connsiteX0" fmla="*/ 495 w 251153"/>
                      <a:gd name="connsiteY0" fmla="*/ 71441 h 71442"/>
                      <a:gd name="connsiteX1" fmla="*/ 186233 w 251153"/>
                      <a:gd name="connsiteY1" fmla="*/ 26991 h 71442"/>
                      <a:gd name="connsiteX2" fmla="*/ 249733 w 251153"/>
                      <a:gd name="connsiteY2" fmla="*/ 3 h 71442"/>
                      <a:gd name="connsiteX3" fmla="*/ 135433 w 251153"/>
                      <a:gd name="connsiteY3" fmla="*/ 25403 h 71442"/>
                      <a:gd name="connsiteX4" fmla="*/ 495 w 251153"/>
                      <a:gd name="connsiteY4" fmla="*/ 71441 h 71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153" h="71442">
                        <a:moveTo>
                          <a:pt x="495" y="71441"/>
                        </a:moveTo>
                        <a:cubicBezTo>
                          <a:pt x="8962" y="71706"/>
                          <a:pt x="144693" y="38897"/>
                          <a:pt x="186233" y="26991"/>
                        </a:cubicBezTo>
                        <a:cubicBezTo>
                          <a:pt x="227773" y="15085"/>
                          <a:pt x="258200" y="268"/>
                          <a:pt x="249733" y="3"/>
                        </a:cubicBezTo>
                        <a:cubicBezTo>
                          <a:pt x="241266" y="-262"/>
                          <a:pt x="176444" y="15613"/>
                          <a:pt x="135433" y="25403"/>
                        </a:cubicBezTo>
                        <a:cubicBezTo>
                          <a:pt x="94423" y="35193"/>
                          <a:pt x="-7972" y="71176"/>
                          <a:pt x="495" y="7144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0" name="フリーフォーム: 図形 989">
                    <a:extLst>
                      <a:ext uri="{FF2B5EF4-FFF2-40B4-BE49-F238E27FC236}">
                        <a16:creationId xmlns:a16="http://schemas.microsoft.com/office/drawing/2014/main" id="{EC3E804B-DA07-4EFF-AB99-7B4033BC7FDC}"/>
                      </a:ext>
                    </a:extLst>
                  </p:cNvPr>
                  <p:cNvSpPr/>
                  <p:nvPr/>
                </p:nvSpPr>
                <p:spPr>
                  <a:xfrm>
                    <a:off x="8066020" y="1657319"/>
                    <a:ext cx="349382" cy="80998"/>
                  </a:xfrm>
                  <a:custGeom>
                    <a:avLst/>
                    <a:gdLst>
                      <a:gd name="connsiteX0" fmla="*/ 68 w 349382"/>
                      <a:gd name="connsiteY0" fmla="*/ 80994 h 80998"/>
                      <a:gd name="connsiteX1" fmla="*/ 163580 w 349382"/>
                      <a:gd name="connsiteY1" fmla="*/ 19081 h 80998"/>
                      <a:gd name="connsiteX2" fmla="*/ 349318 w 349382"/>
                      <a:gd name="connsiteY2" fmla="*/ 31 h 80998"/>
                      <a:gd name="connsiteX3" fmla="*/ 182630 w 349382"/>
                      <a:gd name="connsiteY3" fmla="*/ 22256 h 80998"/>
                      <a:gd name="connsiteX4" fmla="*/ 68 w 349382"/>
                      <a:gd name="connsiteY4" fmla="*/ 80994 h 80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382" h="80998">
                        <a:moveTo>
                          <a:pt x="68" y="80994"/>
                        </a:moveTo>
                        <a:cubicBezTo>
                          <a:pt x="-3107" y="80465"/>
                          <a:pt x="105372" y="32575"/>
                          <a:pt x="163580" y="19081"/>
                        </a:cubicBezTo>
                        <a:cubicBezTo>
                          <a:pt x="221788" y="5587"/>
                          <a:pt x="346143" y="-498"/>
                          <a:pt x="349318" y="31"/>
                        </a:cubicBezTo>
                        <a:cubicBezTo>
                          <a:pt x="352493" y="560"/>
                          <a:pt x="237663" y="9027"/>
                          <a:pt x="182630" y="22256"/>
                        </a:cubicBezTo>
                        <a:cubicBezTo>
                          <a:pt x="127597" y="35485"/>
                          <a:pt x="3243" y="81523"/>
                          <a:pt x="68" y="8099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1" name="フリーフォーム: 図形 990">
                    <a:extLst>
                      <a:ext uri="{FF2B5EF4-FFF2-40B4-BE49-F238E27FC236}">
                        <a16:creationId xmlns:a16="http://schemas.microsoft.com/office/drawing/2014/main" id="{E8AE214F-618D-4A96-8E66-9B29F4EEF14D}"/>
                      </a:ext>
                    </a:extLst>
                  </p:cNvPr>
                  <p:cNvSpPr/>
                  <p:nvPr/>
                </p:nvSpPr>
                <p:spPr>
                  <a:xfrm>
                    <a:off x="8116835" y="1666134"/>
                    <a:ext cx="276379" cy="102510"/>
                  </a:xfrm>
                  <a:custGeom>
                    <a:avLst/>
                    <a:gdLst>
                      <a:gd name="connsiteX0" fmla="*/ 53 w 276379"/>
                      <a:gd name="connsiteY0" fmla="*/ 102341 h 102510"/>
                      <a:gd name="connsiteX1" fmla="*/ 160390 w 276379"/>
                      <a:gd name="connsiteY1" fmla="*/ 38841 h 102510"/>
                      <a:gd name="connsiteX2" fmla="*/ 276278 w 276379"/>
                      <a:gd name="connsiteY2" fmla="*/ 741 h 102510"/>
                      <a:gd name="connsiteX3" fmla="*/ 177853 w 276379"/>
                      <a:gd name="connsiteY3" fmla="*/ 18204 h 102510"/>
                      <a:gd name="connsiteX4" fmla="*/ 53 w 276379"/>
                      <a:gd name="connsiteY4" fmla="*/ 102341 h 102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379" h="102510">
                        <a:moveTo>
                          <a:pt x="53" y="102341"/>
                        </a:moveTo>
                        <a:cubicBezTo>
                          <a:pt x="-2858" y="105781"/>
                          <a:pt x="114353" y="55774"/>
                          <a:pt x="160390" y="38841"/>
                        </a:cubicBezTo>
                        <a:cubicBezTo>
                          <a:pt x="206427" y="21908"/>
                          <a:pt x="273368" y="4180"/>
                          <a:pt x="276278" y="741"/>
                        </a:cubicBezTo>
                        <a:cubicBezTo>
                          <a:pt x="279189" y="-2699"/>
                          <a:pt x="219128" y="6298"/>
                          <a:pt x="177853" y="18204"/>
                        </a:cubicBezTo>
                        <a:cubicBezTo>
                          <a:pt x="136578" y="30110"/>
                          <a:pt x="2964" y="98901"/>
                          <a:pt x="53" y="10234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2" name="フリーフォーム: 図形 991">
                    <a:extLst>
                      <a:ext uri="{FF2B5EF4-FFF2-40B4-BE49-F238E27FC236}">
                        <a16:creationId xmlns:a16="http://schemas.microsoft.com/office/drawing/2014/main" id="{957B132D-EE8F-46F7-A427-3BCE1EBE590C}"/>
                      </a:ext>
                    </a:extLst>
                  </p:cNvPr>
                  <p:cNvSpPr/>
                  <p:nvPr/>
                </p:nvSpPr>
                <p:spPr>
                  <a:xfrm>
                    <a:off x="8014325" y="1513461"/>
                    <a:ext cx="194017" cy="81990"/>
                  </a:xfrm>
                  <a:custGeom>
                    <a:avLst/>
                    <a:gdLst>
                      <a:gd name="connsiteX0" fmla="*/ 963 w 194017"/>
                      <a:gd name="connsiteY0" fmla="*/ 81977 h 81990"/>
                      <a:gd name="connsiteX1" fmla="*/ 189875 w 194017"/>
                      <a:gd name="connsiteY1" fmla="*/ 5777 h 81990"/>
                      <a:gd name="connsiteX2" fmla="*/ 120025 w 194017"/>
                      <a:gd name="connsiteY2" fmla="*/ 12127 h 81990"/>
                      <a:gd name="connsiteX3" fmla="*/ 963 w 194017"/>
                      <a:gd name="connsiteY3" fmla="*/ 81977 h 81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4017" h="81990">
                        <a:moveTo>
                          <a:pt x="963" y="81977"/>
                        </a:moveTo>
                        <a:cubicBezTo>
                          <a:pt x="12605" y="80919"/>
                          <a:pt x="170031" y="17419"/>
                          <a:pt x="189875" y="5777"/>
                        </a:cubicBezTo>
                        <a:cubicBezTo>
                          <a:pt x="209719" y="-5865"/>
                          <a:pt x="153627" y="2073"/>
                          <a:pt x="120025" y="12127"/>
                        </a:cubicBezTo>
                        <a:cubicBezTo>
                          <a:pt x="86423" y="22181"/>
                          <a:pt x="-10679" y="83035"/>
                          <a:pt x="963" y="8197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3" name="フリーフォーム: 図形 992">
                    <a:extLst>
                      <a:ext uri="{FF2B5EF4-FFF2-40B4-BE49-F238E27FC236}">
                        <a16:creationId xmlns:a16="http://schemas.microsoft.com/office/drawing/2014/main" id="{BB486A90-0ADB-4722-BA1E-95CC2FDC79CF}"/>
                      </a:ext>
                    </a:extLst>
                  </p:cNvPr>
                  <p:cNvSpPr/>
                  <p:nvPr/>
                </p:nvSpPr>
                <p:spPr>
                  <a:xfrm>
                    <a:off x="8334019" y="1671265"/>
                    <a:ext cx="283269" cy="30692"/>
                  </a:xfrm>
                  <a:custGeom>
                    <a:avLst/>
                    <a:gdLst>
                      <a:gd name="connsiteX0" fmla="*/ 356 w 283269"/>
                      <a:gd name="connsiteY0" fmla="*/ 9898 h 30692"/>
                      <a:gd name="connsiteX1" fmla="*/ 103544 w 283269"/>
                      <a:gd name="connsiteY1" fmla="*/ 373 h 30692"/>
                      <a:gd name="connsiteX2" fmla="*/ 176569 w 283269"/>
                      <a:gd name="connsiteY2" fmla="*/ 22598 h 30692"/>
                      <a:gd name="connsiteX3" fmla="*/ 221019 w 283269"/>
                      <a:gd name="connsiteY3" fmla="*/ 6723 h 30692"/>
                      <a:gd name="connsiteX4" fmla="*/ 260706 w 283269"/>
                      <a:gd name="connsiteY4" fmla="*/ 30535 h 30692"/>
                      <a:gd name="connsiteX5" fmla="*/ 281344 w 283269"/>
                      <a:gd name="connsiteY5" fmla="*/ 16248 h 30692"/>
                      <a:gd name="connsiteX6" fmla="*/ 213081 w 283269"/>
                      <a:gd name="connsiteY6" fmla="*/ 373 h 30692"/>
                      <a:gd name="connsiteX7" fmla="*/ 141644 w 283269"/>
                      <a:gd name="connsiteY7" fmla="*/ 3548 h 30692"/>
                      <a:gd name="connsiteX8" fmla="*/ 356 w 283269"/>
                      <a:gd name="connsiteY8" fmla="*/ 9898 h 30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3269" h="30692">
                        <a:moveTo>
                          <a:pt x="356" y="9898"/>
                        </a:moveTo>
                        <a:cubicBezTo>
                          <a:pt x="-5994" y="9369"/>
                          <a:pt x="74175" y="-1744"/>
                          <a:pt x="103544" y="373"/>
                        </a:cubicBezTo>
                        <a:cubicBezTo>
                          <a:pt x="132913" y="2490"/>
                          <a:pt x="156990" y="21540"/>
                          <a:pt x="176569" y="22598"/>
                        </a:cubicBezTo>
                        <a:cubicBezTo>
                          <a:pt x="196148" y="23656"/>
                          <a:pt x="206996" y="5400"/>
                          <a:pt x="221019" y="6723"/>
                        </a:cubicBezTo>
                        <a:cubicBezTo>
                          <a:pt x="235042" y="8046"/>
                          <a:pt x="250652" y="28948"/>
                          <a:pt x="260706" y="30535"/>
                        </a:cubicBezTo>
                        <a:cubicBezTo>
                          <a:pt x="270760" y="32122"/>
                          <a:pt x="289282" y="21275"/>
                          <a:pt x="281344" y="16248"/>
                        </a:cubicBezTo>
                        <a:cubicBezTo>
                          <a:pt x="273407" y="11221"/>
                          <a:pt x="236364" y="2490"/>
                          <a:pt x="213081" y="373"/>
                        </a:cubicBezTo>
                        <a:cubicBezTo>
                          <a:pt x="189798" y="-1744"/>
                          <a:pt x="169954" y="5929"/>
                          <a:pt x="141644" y="3548"/>
                        </a:cubicBezTo>
                        <a:cubicBezTo>
                          <a:pt x="113334" y="1167"/>
                          <a:pt x="6706" y="10427"/>
                          <a:pt x="356" y="98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4" name="フリーフォーム: 図形 993">
                    <a:extLst>
                      <a:ext uri="{FF2B5EF4-FFF2-40B4-BE49-F238E27FC236}">
                        <a16:creationId xmlns:a16="http://schemas.microsoft.com/office/drawing/2014/main" id="{7B7AB0AC-B8F0-49DB-9AB2-248637C5E423}"/>
                      </a:ext>
                    </a:extLst>
                  </p:cNvPr>
                  <p:cNvSpPr/>
                  <p:nvPr/>
                </p:nvSpPr>
                <p:spPr>
                  <a:xfrm>
                    <a:off x="8070846" y="1531698"/>
                    <a:ext cx="172613" cy="100462"/>
                  </a:xfrm>
                  <a:custGeom>
                    <a:avLst/>
                    <a:gdLst>
                      <a:gd name="connsiteX0" fmla="*/ 4 w 172613"/>
                      <a:gd name="connsiteY0" fmla="*/ 31990 h 100462"/>
                      <a:gd name="connsiteX1" fmla="*/ 47629 w 172613"/>
                      <a:gd name="connsiteY1" fmla="*/ 68502 h 100462"/>
                      <a:gd name="connsiteX2" fmla="*/ 38104 w 172613"/>
                      <a:gd name="connsiteY2" fmla="*/ 100252 h 100462"/>
                      <a:gd name="connsiteX3" fmla="*/ 80967 w 172613"/>
                      <a:gd name="connsiteY3" fmla="*/ 52627 h 100462"/>
                      <a:gd name="connsiteX4" fmla="*/ 87317 w 172613"/>
                      <a:gd name="connsiteY4" fmla="*/ 47865 h 100462"/>
                      <a:gd name="connsiteX5" fmla="*/ 120654 w 172613"/>
                      <a:gd name="connsiteY5" fmla="*/ 90727 h 100462"/>
                      <a:gd name="connsiteX6" fmla="*/ 155579 w 172613"/>
                      <a:gd name="connsiteY6" fmla="*/ 52627 h 100462"/>
                      <a:gd name="connsiteX7" fmla="*/ 171454 w 172613"/>
                      <a:gd name="connsiteY7" fmla="*/ 8177 h 100462"/>
                      <a:gd name="connsiteX8" fmla="*/ 125417 w 172613"/>
                      <a:gd name="connsiteY8" fmla="*/ 76440 h 100462"/>
                      <a:gd name="connsiteX9" fmla="*/ 93667 w 172613"/>
                      <a:gd name="connsiteY9" fmla="*/ 35165 h 100462"/>
                      <a:gd name="connsiteX10" fmla="*/ 58742 w 172613"/>
                      <a:gd name="connsiteY10" fmla="*/ 81202 h 100462"/>
                      <a:gd name="connsiteX11" fmla="*/ 93667 w 172613"/>
                      <a:gd name="connsiteY11" fmla="*/ 240 h 100462"/>
                      <a:gd name="connsiteX12" fmla="*/ 50804 w 172613"/>
                      <a:gd name="connsiteY12" fmla="*/ 55802 h 100462"/>
                      <a:gd name="connsiteX13" fmla="*/ 4 w 172613"/>
                      <a:gd name="connsiteY13" fmla="*/ 31990 h 100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2613" h="100462">
                        <a:moveTo>
                          <a:pt x="4" y="31990"/>
                        </a:moveTo>
                        <a:cubicBezTo>
                          <a:pt x="-525" y="34107"/>
                          <a:pt x="41279" y="57125"/>
                          <a:pt x="47629" y="68502"/>
                        </a:cubicBezTo>
                        <a:cubicBezTo>
                          <a:pt x="53979" y="79879"/>
                          <a:pt x="32548" y="102898"/>
                          <a:pt x="38104" y="100252"/>
                        </a:cubicBezTo>
                        <a:cubicBezTo>
                          <a:pt x="43660" y="97606"/>
                          <a:pt x="72765" y="61358"/>
                          <a:pt x="80967" y="52627"/>
                        </a:cubicBezTo>
                        <a:cubicBezTo>
                          <a:pt x="89169" y="43896"/>
                          <a:pt x="80703" y="41515"/>
                          <a:pt x="87317" y="47865"/>
                        </a:cubicBezTo>
                        <a:cubicBezTo>
                          <a:pt x="93931" y="54215"/>
                          <a:pt x="109277" y="89933"/>
                          <a:pt x="120654" y="90727"/>
                        </a:cubicBezTo>
                        <a:cubicBezTo>
                          <a:pt x="132031" y="91521"/>
                          <a:pt x="147112" y="66385"/>
                          <a:pt x="155579" y="52627"/>
                        </a:cubicBezTo>
                        <a:cubicBezTo>
                          <a:pt x="164046" y="38869"/>
                          <a:pt x="176481" y="4208"/>
                          <a:pt x="171454" y="8177"/>
                        </a:cubicBezTo>
                        <a:cubicBezTo>
                          <a:pt x="166427" y="12146"/>
                          <a:pt x="138381" y="71942"/>
                          <a:pt x="125417" y="76440"/>
                        </a:cubicBezTo>
                        <a:cubicBezTo>
                          <a:pt x="112453" y="80938"/>
                          <a:pt x="104779" y="34371"/>
                          <a:pt x="93667" y="35165"/>
                        </a:cubicBezTo>
                        <a:cubicBezTo>
                          <a:pt x="82555" y="35959"/>
                          <a:pt x="58742" y="87023"/>
                          <a:pt x="58742" y="81202"/>
                        </a:cubicBezTo>
                        <a:cubicBezTo>
                          <a:pt x="58742" y="75381"/>
                          <a:pt x="94990" y="4473"/>
                          <a:pt x="93667" y="240"/>
                        </a:cubicBezTo>
                        <a:cubicBezTo>
                          <a:pt x="92344" y="-3993"/>
                          <a:pt x="63239" y="48923"/>
                          <a:pt x="50804" y="55802"/>
                        </a:cubicBezTo>
                        <a:cubicBezTo>
                          <a:pt x="38369" y="62681"/>
                          <a:pt x="533" y="29873"/>
                          <a:pt x="4" y="3199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5" name="フリーフォーム: 図形 994">
                    <a:extLst>
                      <a:ext uri="{FF2B5EF4-FFF2-40B4-BE49-F238E27FC236}">
                        <a16:creationId xmlns:a16="http://schemas.microsoft.com/office/drawing/2014/main" id="{C8B2BFCA-5751-4564-BF0D-6B30D3DF21EF}"/>
                      </a:ext>
                    </a:extLst>
                  </p:cNvPr>
                  <p:cNvSpPr/>
                  <p:nvPr/>
                </p:nvSpPr>
                <p:spPr>
                  <a:xfrm>
                    <a:off x="8301509" y="1570029"/>
                    <a:ext cx="153170" cy="94857"/>
                  </a:xfrm>
                  <a:custGeom>
                    <a:avLst/>
                    <a:gdLst>
                      <a:gd name="connsiteX0" fmla="*/ 2704 w 153170"/>
                      <a:gd name="connsiteY0" fmla="*/ 9 h 94857"/>
                      <a:gd name="connsiteX1" fmla="*/ 12229 w 153170"/>
                      <a:gd name="connsiteY1" fmla="*/ 60334 h 94857"/>
                      <a:gd name="connsiteX2" fmla="*/ 78904 w 153170"/>
                      <a:gd name="connsiteY2" fmla="*/ 76209 h 94857"/>
                      <a:gd name="connsiteX3" fmla="*/ 102716 w 153170"/>
                      <a:gd name="connsiteY3" fmla="*/ 34934 h 94857"/>
                      <a:gd name="connsiteX4" fmla="*/ 69379 w 153170"/>
                      <a:gd name="connsiteY4" fmla="*/ 84146 h 94857"/>
                      <a:gd name="connsiteX5" fmla="*/ 147166 w 153170"/>
                      <a:gd name="connsiteY5" fmla="*/ 92084 h 94857"/>
                      <a:gd name="connsiteX6" fmla="*/ 147166 w 153170"/>
                      <a:gd name="connsiteY6" fmla="*/ 47634 h 94857"/>
                      <a:gd name="connsiteX7" fmla="*/ 140816 w 153170"/>
                      <a:gd name="connsiteY7" fmla="*/ 79384 h 94857"/>
                      <a:gd name="connsiteX8" fmla="*/ 78904 w 153170"/>
                      <a:gd name="connsiteY8" fmla="*/ 85734 h 94857"/>
                      <a:gd name="connsiteX9" fmla="*/ 105891 w 153170"/>
                      <a:gd name="connsiteY9" fmla="*/ 36521 h 94857"/>
                      <a:gd name="connsiteX10" fmla="*/ 43979 w 153170"/>
                      <a:gd name="connsiteY10" fmla="*/ 65096 h 94857"/>
                      <a:gd name="connsiteX11" fmla="*/ 2704 w 153170"/>
                      <a:gd name="connsiteY11" fmla="*/ 9 h 94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3170" h="94857">
                        <a:moveTo>
                          <a:pt x="2704" y="9"/>
                        </a:moveTo>
                        <a:cubicBezTo>
                          <a:pt x="-2588" y="-785"/>
                          <a:pt x="-471" y="47634"/>
                          <a:pt x="12229" y="60334"/>
                        </a:cubicBezTo>
                        <a:cubicBezTo>
                          <a:pt x="24929" y="73034"/>
                          <a:pt x="63823" y="80442"/>
                          <a:pt x="78904" y="76209"/>
                        </a:cubicBezTo>
                        <a:cubicBezTo>
                          <a:pt x="93985" y="71976"/>
                          <a:pt x="104303" y="33611"/>
                          <a:pt x="102716" y="34934"/>
                        </a:cubicBezTo>
                        <a:cubicBezTo>
                          <a:pt x="101129" y="36257"/>
                          <a:pt x="61971" y="74621"/>
                          <a:pt x="69379" y="84146"/>
                        </a:cubicBezTo>
                        <a:cubicBezTo>
                          <a:pt x="76787" y="93671"/>
                          <a:pt x="134202" y="98169"/>
                          <a:pt x="147166" y="92084"/>
                        </a:cubicBezTo>
                        <a:cubicBezTo>
                          <a:pt x="160130" y="85999"/>
                          <a:pt x="148224" y="49751"/>
                          <a:pt x="147166" y="47634"/>
                        </a:cubicBezTo>
                        <a:cubicBezTo>
                          <a:pt x="146108" y="45517"/>
                          <a:pt x="152193" y="73034"/>
                          <a:pt x="140816" y="79384"/>
                        </a:cubicBezTo>
                        <a:cubicBezTo>
                          <a:pt x="129439" y="85734"/>
                          <a:pt x="84725" y="92878"/>
                          <a:pt x="78904" y="85734"/>
                        </a:cubicBezTo>
                        <a:cubicBezTo>
                          <a:pt x="73083" y="78590"/>
                          <a:pt x="111712" y="39961"/>
                          <a:pt x="105891" y="36521"/>
                        </a:cubicBezTo>
                        <a:cubicBezTo>
                          <a:pt x="100070" y="33081"/>
                          <a:pt x="58796" y="65361"/>
                          <a:pt x="43979" y="65096"/>
                        </a:cubicBezTo>
                        <a:cubicBezTo>
                          <a:pt x="29162" y="64832"/>
                          <a:pt x="7996" y="803"/>
                          <a:pt x="2704" y="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6" name="フリーフォーム: 図形 995">
                    <a:extLst>
                      <a:ext uri="{FF2B5EF4-FFF2-40B4-BE49-F238E27FC236}">
                        <a16:creationId xmlns:a16="http://schemas.microsoft.com/office/drawing/2014/main" id="{59F9416A-0220-4D6E-A43B-1FF2ACE0755F}"/>
                      </a:ext>
                    </a:extLst>
                  </p:cNvPr>
                  <p:cNvSpPr/>
                  <p:nvPr/>
                </p:nvSpPr>
                <p:spPr>
                  <a:xfrm>
                    <a:off x="8473728" y="1612892"/>
                    <a:ext cx="94494" cy="73493"/>
                  </a:xfrm>
                  <a:custGeom>
                    <a:avLst/>
                    <a:gdLst>
                      <a:gd name="connsiteX0" fmla="*/ 30510 w 94494"/>
                      <a:gd name="connsiteY0" fmla="*/ 8 h 73493"/>
                      <a:gd name="connsiteX1" fmla="*/ 41622 w 94494"/>
                      <a:gd name="connsiteY1" fmla="*/ 68271 h 73493"/>
                      <a:gd name="connsiteX2" fmla="*/ 92422 w 94494"/>
                      <a:gd name="connsiteY2" fmla="*/ 50808 h 73493"/>
                      <a:gd name="connsiteX3" fmla="*/ 84485 w 94494"/>
                      <a:gd name="connsiteY3" fmla="*/ 19058 h 73493"/>
                      <a:gd name="connsiteX4" fmla="*/ 82897 w 94494"/>
                      <a:gd name="connsiteY4" fmla="*/ 55571 h 73493"/>
                      <a:gd name="connsiteX5" fmla="*/ 52735 w 94494"/>
                      <a:gd name="connsiteY5" fmla="*/ 73033 h 73493"/>
                      <a:gd name="connsiteX6" fmla="*/ 347 w 94494"/>
                      <a:gd name="connsiteY6" fmla="*/ 63508 h 73493"/>
                      <a:gd name="connsiteX7" fmla="*/ 30510 w 94494"/>
                      <a:gd name="connsiteY7" fmla="*/ 8 h 73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494" h="73493">
                        <a:moveTo>
                          <a:pt x="30510" y="8"/>
                        </a:moveTo>
                        <a:cubicBezTo>
                          <a:pt x="37389" y="802"/>
                          <a:pt x="31303" y="59804"/>
                          <a:pt x="41622" y="68271"/>
                        </a:cubicBezTo>
                        <a:cubicBezTo>
                          <a:pt x="51941" y="76738"/>
                          <a:pt x="85278" y="59010"/>
                          <a:pt x="92422" y="50808"/>
                        </a:cubicBezTo>
                        <a:cubicBezTo>
                          <a:pt x="99566" y="42606"/>
                          <a:pt x="86072" y="18264"/>
                          <a:pt x="84485" y="19058"/>
                        </a:cubicBezTo>
                        <a:cubicBezTo>
                          <a:pt x="82898" y="19852"/>
                          <a:pt x="88189" y="46575"/>
                          <a:pt x="82897" y="55571"/>
                        </a:cubicBezTo>
                        <a:cubicBezTo>
                          <a:pt x="77605" y="64567"/>
                          <a:pt x="66493" y="71710"/>
                          <a:pt x="52735" y="73033"/>
                        </a:cubicBezTo>
                        <a:cubicBezTo>
                          <a:pt x="38977" y="74356"/>
                          <a:pt x="4051" y="73298"/>
                          <a:pt x="347" y="63508"/>
                        </a:cubicBezTo>
                        <a:cubicBezTo>
                          <a:pt x="-3357" y="53719"/>
                          <a:pt x="23631" y="-786"/>
                          <a:pt x="30510" y="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7" name="フリーフォーム: 図形 996">
                    <a:extLst>
                      <a:ext uri="{FF2B5EF4-FFF2-40B4-BE49-F238E27FC236}">
                        <a16:creationId xmlns:a16="http://schemas.microsoft.com/office/drawing/2014/main" id="{970FA530-062A-4A47-9669-DE3EB9428FD4}"/>
                      </a:ext>
                    </a:extLst>
                  </p:cNvPr>
                  <p:cNvSpPr/>
                  <p:nvPr/>
                </p:nvSpPr>
                <p:spPr>
                  <a:xfrm>
                    <a:off x="8473818" y="1372714"/>
                    <a:ext cx="165369" cy="39616"/>
                  </a:xfrm>
                  <a:custGeom>
                    <a:avLst/>
                    <a:gdLst>
                      <a:gd name="connsiteX0" fmla="*/ 257 w 165369"/>
                      <a:gd name="connsiteY0" fmla="*/ 9999 h 39616"/>
                      <a:gd name="connsiteX1" fmla="*/ 124082 w 165369"/>
                      <a:gd name="connsiteY1" fmla="*/ 474 h 39616"/>
                      <a:gd name="connsiteX2" fmla="*/ 95507 w 165369"/>
                      <a:gd name="connsiteY2" fmla="*/ 27461 h 39616"/>
                      <a:gd name="connsiteX3" fmla="*/ 165357 w 165369"/>
                      <a:gd name="connsiteY3" fmla="*/ 36986 h 39616"/>
                      <a:gd name="connsiteX4" fmla="*/ 89157 w 165369"/>
                      <a:gd name="connsiteY4" fmla="*/ 36986 h 39616"/>
                      <a:gd name="connsiteX5" fmla="*/ 90745 w 165369"/>
                      <a:gd name="connsiteY5" fmla="*/ 6824 h 39616"/>
                      <a:gd name="connsiteX6" fmla="*/ 257 w 165369"/>
                      <a:gd name="connsiteY6" fmla="*/ 9999 h 3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369" h="39616">
                        <a:moveTo>
                          <a:pt x="257" y="9999"/>
                        </a:moveTo>
                        <a:cubicBezTo>
                          <a:pt x="5813" y="8941"/>
                          <a:pt x="108207" y="-2436"/>
                          <a:pt x="124082" y="474"/>
                        </a:cubicBezTo>
                        <a:cubicBezTo>
                          <a:pt x="139957" y="3384"/>
                          <a:pt x="88628" y="21376"/>
                          <a:pt x="95507" y="27461"/>
                        </a:cubicBezTo>
                        <a:cubicBezTo>
                          <a:pt x="102386" y="33546"/>
                          <a:pt x="166415" y="35398"/>
                          <a:pt x="165357" y="36986"/>
                        </a:cubicBezTo>
                        <a:cubicBezTo>
                          <a:pt x="164299" y="38574"/>
                          <a:pt x="101592" y="42013"/>
                          <a:pt x="89157" y="36986"/>
                        </a:cubicBezTo>
                        <a:cubicBezTo>
                          <a:pt x="76722" y="31959"/>
                          <a:pt x="100799" y="11851"/>
                          <a:pt x="90745" y="6824"/>
                        </a:cubicBezTo>
                        <a:cubicBezTo>
                          <a:pt x="80691" y="1797"/>
                          <a:pt x="-5299" y="11057"/>
                          <a:pt x="257" y="999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8" name="フリーフォーム: 図形 997">
                    <a:extLst>
                      <a:ext uri="{FF2B5EF4-FFF2-40B4-BE49-F238E27FC236}">
                        <a16:creationId xmlns:a16="http://schemas.microsoft.com/office/drawing/2014/main" id="{04A825CE-B346-4DE4-9006-DC5F36F81AC6}"/>
                      </a:ext>
                    </a:extLst>
                  </p:cNvPr>
                  <p:cNvSpPr/>
                  <p:nvPr/>
                </p:nvSpPr>
                <p:spPr>
                  <a:xfrm>
                    <a:off x="8475351" y="1421340"/>
                    <a:ext cx="137854" cy="15561"/>
                  </a:xfrm>
                  <a:custGeom>
                    <a:avLst/>
                    <a:gdLst>
                      <a:gd name="connsiteX0" fmla="*/ 312 w 137854"/>
                      <a:gd name="connsiteY0" fmla="*/ 1060 h 15561"/>
                      <a:gd name="connsiteX1" fmla="*/ 133662 w 137854"/>
                      <a:gd name="connsiteY1" fmla="*/ 2648 h 15561"/>
                      <a:gd name="connsiteX2" fmla="*/ 97149 w 137854"/>
                      <a:gd name="connsiteY2" fmla="*/ 15348 h 15561"/>
                      <a:gd name="connsiteX3" fmla="*/ 312 w 137854"/>
                      <a:gd name="connsiteY3" fmla="*/ 1060 h 15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854" h="15561">
                        <a:moveTo>
                          <a:pt x="312" y="1060"/>
                        </a:moveTo>
                        <a:cubicBezTo>
                          <a:pt x="6398" y="-1057"/>
                          <a:pt x="117523" y="267"/>
                          <a:pt x="133662" y="2648"/>
                        </a:cubicBezTo>
                        <a:cubicBezTo>
                          <a:pt x="149801" y="5029"/>
                          <a:pt x="115405" y="13231"/>
                          <a:pt x="97149" y="15348"/>
                        </a:cubicBezTo>
                        <a:cubicBezTo>
                          <a:pt x="78893" y="17465"/>
                          <a:pt x="-5774" y="3177"/>
                          <a:pt x="312" y="10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9" name="フリーフォーム: 図形 998">
                    <a:extLst>
                      <a:ext uri="{FF2B5EF4-FFF2-40B4-BE49-F238E27FC236}">
                        <a16:creationId xmlns:a16="http://schemas.microsoft.com/office/drawing/2014/main" id="{3A9D4825-9DEF-4E34-80BF-347F6193A7E5}"/>
                      </a:ext>
                    </a:extLst>
                  </p:cNvPr>
                  <p:cNvSpPr/>
                  <p:nvPr/>
                </p:nvSpPr>
                <p:spPr>
                  <a:xfrm>
                    <a:off x="8480352" y="1416049"/>
                    <a:ext cx="46165" cy="111127"/>
                  </a:xfrm>
                  <a:custGeom>
                    <a:avLst/>
                    <a:gdLst>
                      <a:gd name="connsiteX0" fmla="*/ 73 w 46165"/>
                      <a:gd name="connsiteY0" fmla="*/ 1 h 111127"/>
                      <a:gd name="connsiteX1" fmla="*/ 34998 w 46165"/>
                      <a:gd name="connsiteY1" fmla="*/ 52389 h 111127"/>
                      <a:gd name="connsiteX2" fmla="*/ 17536 w 46165"/>
                      <a:gd name="connsiteY2" fmla="*/ 111126 h 111127"/>
                      <a:gd name="connsiteX3" fmla="*/ 46111 w 46165"/>
                      <a:gd name="connsiteY3" fmla="*/ 53976 h 111127"/>
                      <a:gd name="connsiteX4" fmla="*/ 73 w 46165"/>
                      <a:gd name="connsiteY4" fmla="*/ 1 h 1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165" h="111127">
                        <a:moveTo>
                          <a:pt x="73" y="1"/>
                        </a:moveTo>
                        <a:cubicBezTo>
                          <a:pt x="-1779" y="-263"/>
                          <a:pt x="32088" y="33868"/>
                          <a:pt x="34998" y="52389"/>
                        </a:cubicBezTo>
                        <a:cubicBezTo>
                          <a:pt x="37908" y="70910"/>
                          <a:pt x="15684" y="110862"/>
                          <a:pt x="17536" y="111126"/>
                        </a:cubicBezTo>
                        <a:cubicBezTo>
                          <a:pt x="19388" y="111390"/>
                          <a:pt x="44259" y="68264"/>
                          <a:pt x="46111" y="53976"/>
                        </a:cubicBezTo>
                        <a:cubicBezTo>
                          <a:pt x="47963" y="39689"/>
                          <a:pt x="1925" y="265"/>
                          <a:pt x="73" y="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0" name="フリーフォーム: 図形 999">
                    <a:extLst>
                      <a:ext uri="{FF2B5EF4-FFF2-40B4-BE49-F238E27FC236}">
                        <a16:creationId xmlns:a16="http://schemas.microsoft.com/office/drawing/2014/main" id="{89D6E8AC-135A-4FB7-B083-9F15970A6FF4}"/>
                      </a:ext>
                    </a:extLst>
                  </p:cNvPr>
                  <p:cNvSpPr/>
                  <p:nvPr/>
                </p:nvSpPr>
                <p:spPr>
                  <a:xfrm>
                    <a:off x="8511454" y="1431856"/>
                    <a:ext cx="80801" cy="104860"/>
                  </a:xfrm>
                  <a:custGeom>
                    <a:avLst/>
                    <a:gdLst>
                      <a:gd name="connsiteX0" fmla="*/ 73746 w 80801"/>
                      <a:gd name="connsiteY0" fmla="*/ 69 h 104860"/>
                      <a:gd name="connsiteX1" fmla="*/ 80096 w 80801"/>
                      <a:gd name="connsiteY1" fmla="*/ 61982 h 104860"/>
                      <a:gd name="connsiteX2" fmla="*/ 56284 w 80801"/>
                      <a:gd name="connsiteY2" fmla="*/ 104844 h 104860"/>
                      <a:gd name="connsiteX3" fmla="*/ 32471 w 80801"/>
                      <a:gd name="connsiteY3" fmla="*/ 66744 h 104860"/>
                      <a:gd name="connsiteX4" fmla="*/ 721 w 80801"/>
                      <a:gd name="connsiteY4" fmla="*/ 34994 h 104860"/>
                      <a:gd name="connsiteX5" fmla="*/ 65809 w 80801"/>
                      <a:gd name="connsiteY5" fmla="*/ 74682 h 104860"/>
                      <a:gd name="connsiteX6" fmla="*/ 73746 w 80801"/>
                      <a:gd name="connsiteY6" fmla="*/ 69 h 104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801" h="104860">
                        <a:moveTo>
                          <a:pt x="73746" y="69"/>
                        </a:moveTo>
                        <a:cubicBezTo>
                          <a:pt x="76127" y="-2048"/>
                          <a:pt x="83006" y="44520"/>
                          <a:pt x="80096" y="61982"/>
                        </a:cubicBezTo>
                        <a:cubicBezTo>
                          <a:pt x="77186" y="79444"/>
                          <a:pt x="64221" y="104050"/>
                          <a:pt x="56284" y="104844"/>
                        </a:cubicBezTo>
                        <a:cubicBezTo>
                          <a:pt x="48347" y="105638"/>
                          <a:pt x="41731" y="78386"/>
                          <a:pt x="32471" y="66744"/>
                        </a:cubicBezTo>
                        <a:cubicBezTo>
                          <a:pt x="23210" y="55102"/>
                          <a:pt x="-4835" y="33671"/>
                          <a:pt x="721" y="34994"/>
                        </a:cubicBezTo>
                        <a:cubicBezTo>
                          <a:pt x="6277" y="36317"/>
                          <a:pt x="52844" y="76005"/>
                          <a:pt x="65809" y="74682"/>
                        </a:cubicBezTo>
                        <a:cubicBezTo>
                          <a:pt x="78774" y="73359"/>
                          <a:pt x="71365" y="2186"/>
                          <a:pt x="73746" y="6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1" name="フリーフォーム: 図形 1000">
                    <a:extLst>
                      <a:ext uri="{FF2B5EF4-FFF2-40B4-BE49-F238E27FC236}">
                        <a16:creationId xmlns:a16="http://schemas.microsoft.com/office/drawing/2014/main" id="{38B983AC-FEAF-4C70-9822-C766CF2F8467}"/>
                      </a:ext>
                    </a:extLst>
                  </p:cNvPr>
                  <p:cNvSpPr/>
                  <p:nvPr/>
                </p:nvSpPr>
                <p:spPr>
                  <a:xfrm>
                    <a:off x="8639169" y="1253573"/>
                    <a:ext cx="213211" cy="184757"/>
                  </a:xfrm>
                  <a:custGeom>
                    <a:avLst/>
                    <a:gdLst>
                      <a:gd name="connsiteX0" fmla="*/ 212731 w 213211"/>
                      <a:gd name="connsiteY0" fmla="*/ 552 h 184757"/>
                      <a:gd name="connsiteX1" fmla="*/ 65094 w 213211"/>
                      <a:gd name="connsiteY1" fmla="*/ 49765 h 184757"/>
                      <a:gd name="connsiteX2" fmla="*/ 34931 w 213211"/>
                      <a:gd name="connsiteY2" fmla="*/ 79927 h 184757"/>
                      <a:gd name="connsiteX3" fmla="*/ 38106 w 213211"/>
                      <a:gd name="connsiteY3" fmla="*/ 138665 h 184757"/>
                      <a:gd name="connsiteX4" fmla="*/ 60331 w 213211"/>
                      <a:gd name="connsiteY4" fmla="*/ 184702 h 184757"/>
                      <a:gd name="connsiteX5" fmla="*/ 23819 w 213211"/>
                      <a:gd name="connsiteY5" fmla="*/ 146602 h 184757"/>
                      <a:gd name="connsiteX6" fmla="*/ 9531 w 213211"/>
                      <a:gd name="connsiteY6" fmla="*/ 84690 h 184757"/>
                      <a:gd name="connsiteX7" fmla="*/ 212731 w 213211"/>
                      <a:gd name="connsiteY7" fmla="*/ 552 h 184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3211" h="184757">
                        <a:moveTo>
                          <a:pt x="212731" y="552"/>
                        </a:moveTo>
                        <a:cubicBezTo>
                          <a:pt x="221992" y="-5269"/>
                          <a:pt x="94727" y="36536"/>
                          <a:pt x="65094" y="49765"/>
                        </a:cubicBezTo>
                        <a:cubicBezTo>
                          <a:pt x="35461" y="62994"/>
                          <a:pt x="39429" y="65110"/>
                          <a:pt x="34931" y="79927"/>
                        </a:cubicBezTo>
                        <a:cubicBezTo>
                          <a:pt x="30433" y="94744"/>
                          <a:pt x="33873" y="121203"/>
                          <a:pt x="38106" y="138665"/>
                        </a:cubicBezTo>
                        <a:cubicBezTo>
                          <a:pt x="42339" y="156127"/>
                          <a:pt x="62712" y="183379"/>
                          <a:pt x="60331" y="184702"/>
                        </a:cubicBezTo>
                        <a:cubicBezTo>
                          <a:pt x="57950" y="186025"/>
                          <a:pt x="32286" y="163271"/>
                          <a:pt x="23819" y="146602"/>
                        </a:cubicBezTo>
                        <a:cubicBezTo>
                          <a:pt x="15352" y="129933"/>
                          <a:pt x="-15340" y="108238"/>
                          <a:pt x="9531" y="84690"/>
                        </a:cubicBezTo>
                        <a:cubicBezTo>
                          <a:pt x="34402" y="61142"/>
                          <a:pt x="203470" y="6373"/>
                          <a:pt x="212731" y="55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2" name="フリーフォーム: 図形 1001">
                    <a:extLst>
                      <a:ext uri="{FF2B5EF4-FFF2-40B4-BE49-F238E27FC236}">
                        <a16:creationId xmlns:a16="http://schemas.microsoft.com/office/drawing/2014/main" id="{ED720321-E6EF-4FEC-93AA-13C95A20B9DA}"/>
                      </a:ext>
                    </a:extLst>
                  </p:cNvPr>
                  <p:cNvSpPr/>
                  <p:nvPr/>
                </p:nvSpPr>
                <p:spPr>
                  <a:xfrm>
                    <a:off x="8670266" y="1253649"/>
                    <a:ext cx="196379" cy="160901"/>
                  </a:xfrm>
                  <a:custGeom>
                    <a:avLst/>
                    <a:gdLst>
                      <a:gd name="connsiteX0" fmla="*/ 194334 w 196379"/>
                      <a:gd name="connsiteY0" fmla="*/ 476 h 160901"/>
                      <a:gd name="connsiteX1" fmla="*/ 107022 w 196379"/>
                      <a:gd name="connsiteY1" fmla="*/ 57626 h 160901"/>
                      <a:gd name="connsiteX2" fmla="*/ 29234 w 196379"/>
                      <a:gd name="connsiteY2" fmla="*/ 83026 h 160901"/>
                      <a:gd name="connsiteX3" fmla="*/ 30822 w 196379"/>
                      <a:gd name="connsiteY3" fmla="*/ 129064 h 160901"/>
                      <a:gd name="connsiteX4" fmla="*/ 49872 w 196379"/>
                      <a:gd name="connsiteY4" fmla="*/ 160814 h 160901"/>
                      <a:gd name="connsiteX5" fmla="*/ 13359 w 196379"/>
                      <a:gd name="connsiteY5" fmla="*/ 119539 h 160901"/>
                      <a:gd name="connsiteX6" fmla="*/ 14947 w 196379"/>
                      <a:gd name="connsiteY6" fmla="*/ 92551 h 160901"/>
                      <a:gd name="connsiteX7" fmla="*/ 194334 w 196379"/>
                      <a:gd name="connsiteY7" fmla="*/ 476 h 160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6379" h="160901">
                        <a:moveTo>
                          <a:pt x="194334" y="476"/>
                        </a:moveTo>
                        <a:cubicBezTo>
                          <a:pt x="209680" y="-5345"/>
                          <a:pt x="134539" y="43868"/>
                          <a:pt x="107022" y="57626"/>
                        </a:cubicBezTo>
                        <a:cubicBezTo>
                          <a:pt x="79505" y="71384"/>
                          <a:pt x="41934" y="71120"/>
                          <a:pt x="29234" y="83026"/>
                        </a:cubicBezTo>
                        <a:cubicBezTo>
                          <a:pt x="16534" y="94932"/>
                          <a:pt x="27382" y="116099"/>
                          <a:pt x="30822" y="129064"/>
                        </a:cubicBezTo>
                        <a:cubicBezTo>
                          <a:pt x="34262" y="142029"/>
                          <a:pt x="52782" y="162401"/>
                          <a:pt x="49872" y="160814"/>
                        </a:cubicBezTo>
                        <a:cubicBezTo>
                          <a:pt x="46962" y="159227"/>
                          <a:pt x="19180" y="130916"/>
                          <a:pt x="13359" y="119539"/>
                        </a:cubicBezTo>
                        <a:cubicBezTo>
                          <a:pt x="7538" y="108162"/>
                          <a:pt x="-14422" y="110013"/>
                          <a:pt x="14947" y="92551"/>
                        </a:cubicBezTo>
                        <a:cubicBezTo>
                          <a:pt x="44316" y="75089"/>
                          <a:pt x="178988" y="6297"/>
                          <a:pt x="194334" y="47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3" name="フリーフォーム: 図形 1002">
                    <a:extLst>
                      <a:ext uri="{FF2B5EF4-FFF2-40B4-BE49-F238E27FC236}">
                        <a16:creationId xmlns:a16="http://schemas.microsoft.com/office/drawing/2014/main" id="{254785D2-D924-43D7-B3B9-765367F0FD4A}"/>
                      </a:ext>
                    </a:extLst>
                  </p:cNvPr>
                  <p:cNvSpPr/>
                  <p:nvPr/>
                </p:nvSpPr>
                <p:spPr>
                  <a:xfrm>
                    <a:off x="8705210" y="1342815"/>
                    <a:ext cx="361059" cy="133065"/>
                  </a:xfrm>
                  <a:custGeom>
                    <a:avLst/>
                    <a:gdLst>
                      <a:gd name="connsiteX0" fmla="*/ 213365 w 361059"/>
                      <a:gd name="connsiteY0" fmla="*/ 44660 h 133065"/>
                      <a:gd name="connsiteX1" fmla="*/ 103828 w 361059"/>
                      <a:gd name="connsiteY1" fmla="*/ 210 h 133065"/>
                      <a:gd name="connsiteX2" fmla="*/ 3815 w 361059"/>
                      <a:gd name="connsiteY2" fmla="*/ 65298 h 133065"/>
                      <a:gd name="connsiteX3" fmla="*/ 33978 w 361059"/>
                      <a:gd name="connsiteY3" fmla="*/ 114510 h 133065"/>
                      <a:gd name="connsiteX4" fmla="*/ 156215 w 361059"/>
                      <a:gd name="connsiteY4" fmla="*/ 119273 h 133065"/>
                      <a:gd name="connsiteX5" fmla="*/ 361003 w 361059"/>
                      <a:gd name="connsiteY5" fmla="*/ 93873 h 133065"/>
                      <a:gd name="connsiteX6" fmla="*/ 135578 w 361059"/>
                      <a:gd name="connsiteY6" fmla="*/ 131973 h 133065"/>
                      <a:gd name="connsiteX7" fmla="*/ 30803 w 361059"/>
                      <a:gd name="connsiteY7" fmla="*/ 116098 h 133065"/>
                      <a:gd name="connsiteX8" fmla="*/ 27628 w 361059"/>
                      <a:gd name="connsiteY8" fmla="*/ 49423 h 133065"/>
                      <a:gd name="connsiteX9" fmla="*/ 213365 w 361059"/>
                      <a:gd name="connsiteY9" fmla="*/ 44660 h 13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1059" h="133065">
                        <a:moveTo>
                          <a:pt x="213365" y="44660"/>
                        </a:moveTo>
                        <a:cubicBezTo>
                          <a:pt x="226065" y="36458"/>
                          <a:pt x="138753" y="-3230"/>
                          <a:pt x="103828" y="210"/>
                        </a:cubicBezTo>
                        <a:cubicBezTo>
                          <a:pt x="68903" y="3650"/>
                          <a:pt x="15457" y="46248"/>
                          <a:pt x="3815" y="65298"/>
                        </a:cubicBezTo>
                        <a:cubicBezTo>
                          <a:pt x="-7827" y="84348"/>
                          <a:pt x="8578" y="105514"/>
                          <a:pt x="33978" y="114510"/>
                        </a:cubicBezTo>
                        <a:cubicBezTo>
                          <a:pt x="59378" y="123506"/>
                          <a:pt x="101711" y="122713"/>
                          <a:pt x="156215" y="119273"/>
                        </a:cubicBezTo>
                        <a:cubicBezTo>
                          <a:pt x="210719" y="115834"/>
                          <a:pt x="364443" y="91756"/>
                          <a:pt x="361003" y="93873"/>
                        </a:cubicBezTo>
                        <a:cubicBezTo>
                          <a:pt x="357564" y="95990"/>
                          <a:pt x="190611" y="128269"/>
                          <a:pt x="135578" y="131973"/>
                        </a:cubicBezTo>
                        <a:cubicBezTo>
                          <a:pt x="80545" y="135677"/>
                          <a:pt x="48795" y="129856"/>
                          <a:pt x="30803" y="116098"/>
                        </a:cubicBezTo>
                        <a:cubicBezTo>
                          <a:pt x="12811" y="102340"/>
                          <a:pt x="376" y="62652"/>
                          <a:pt x="27628" y="49423"/>
                        </a:cubicBezTo>
                        <a:cubicBezTo>
                          <a:pt x="54880" y="36194"/>
                          <a:pt x="200665" y="52862"/>
                          <a:pt x="213365" y="446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4" name="フリーフォーム: 図形 1003">
                    <a:extLst>
                      <a:ext uri="{FF2B5EF4-FFF2-40B4-BE49-F238E27FC236}">
                        <a16:creationId xmlns:a16="http://schemas.microsoft.com/office/drawing/2014/main" id="{F90C8C22-3BDE-4D73-B8F3-753CF0559F31}"/>
                      </a:ext>
                    </a:extLst>
                  </p:cNvPr>
                  <p:cNvSpPr/>
                  <p:nvPr/>
                </p:nvSpPr>
                <p:spPr>
                  <a:xfrm>
                    <a:off x="8737432" y="1393825"/>
                    <a:ext cx="82718" cy="35689"/>
                  </a:xfrm>
                  <a:custGeom>
                    <a:avLst/>
                    <a:gdLst>
                      <a:gd name="connsiteX0" fmla="*/ 82718 w 82718"/>
                      <a:gd name="connsiteY0" fmla="*/ 0 h 35689"/>
                      <a:gd name="connsiteX1" fmla="*/ 168 w 82718"/>
                      <a:gd name="connsiteY1" fmla="*/ 34925 h 35689"/>
                      <a:gd name="connsiteX2" fmla="*/ 82718 w 82718"/>
                      <a:gd name="connsiteY2" fmla="*/ 0 h 35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18" h="35689">
                        <a:moveTo>
                          <a:pt x="82718" y="0"/>
                        </a:moveTo>
                        <a:cubicBezTo>
                          <a:pt x="82718" y="0"/>
                          <a:pt x="4666" y="28046"/>
                          <a:pt x="168" y="34925"/>
                        </a:cubicBezTo>
                        <a:cubicBezTo>
                          <a:pt x="-4330" y="41804"/>
                          <a:pt x="82718" y="0"/>
                          <a:pt x="82718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5" name="フリーフォーム: 図形 1004">
                    <a:extLst>
                      <a:ext uri="{FF2B5EF4-FFF2-40B4-BE49-F238E27FC236}">
                        <a16:creationId xmlns:a16="http://schemas.microsoft.com/office/drawing/2014/main" id="{43BCD139-737D-4BA7-8D40-2F3B380FE982}"/>
                      </a:ext>
                    </a:extLst>
                  </p:cNvPr>
                  <p:cNvSpPr/>
                  <p:nvPr/>
                </p:nvSpPr>
                <p:spPr>
                  <a:xfrm>
                    <a:off x="8746472" y="1423918"/>
                    <a:ext cx="316030" cy="16013"/>
                  </a:xfrm>
                  <a:custGeom>
                    <a:avLst/>
                    <a:gdLst>
                      <a:gd name="connsiteX0" fmla="*/ 653 w 316030"/>
                      <a:gd name="connsiteY0" fmla="*/ 11182 h 16013"/>
                      <a:gd name="connsiteX1" fmla="*/ 151466 w 316030"/>
                      <a:gd name="connsiteY1" fmla="*/ 15945 h 16013"/>
                      <a:gd name="connsiteX2" fmla="*/ 314978 w 316030"/>
                      <a:gd name="connsiteY2" fmla="*/ 8007 h 16013"/>
                      <a:gd name="connsiteX3" fmla="*/ 211791 w 316030"/>
                      <a:gd name="connsiteY3" fmla="*/ 70 h 16013"/>
                      <a:gd name="connsiteX4" fmla="*/ 653 w 316030"/>
                      <a:gd name="connsiteY4" fmla="*/ 11182 h 16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6030" h="16013">
                        <a:moveTo>
                          <a:pt x="653" y="11182"/>
                        </a:moveTo>
                        <a:cubicBezTo>
                          <a:pt x="-9401" y="13828"/>
                          <a:pt x="99079" y="16474"/>
                          <a:pt x="151466" y="15945"/>
                        </a:cubicBezTo>
                        <a:cubicBezTo>
                          <a:pt x="203853" y="15416"/>
                          <a:pt x="304924" y="10653"/>
                          <a:pt x="314978" y="8007"/>
                        </a:cubicBezTo>
                        <a:cubicBezTo>
                          <a:pt x="325032" y="5361"/>
                          <a:pt x="261003" y="-724"/>
                          <a:pt x="211791" y="70"/>
                        </a:cubicBezTo>
                        <a:cubicBezTo>
                          <a:pt x="162579" y="864"/>
                          <a:pt x="10707" y="8536"/>
                          <a:pt x="653" y="1118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6" name="フリーフォーム: 図形 1005">
                    <a:extLst>
                      <a:ext uri="{FF2B5EF4-FFF2-40B4-BE49-F238E27FC236}">
                        <a16:creationId xmlns:a16="http://schemas.microsoft.com/office/drawing/2014/main" id="{B2CAAB16-97D9-411D-A4CF-0ED15CE00FF8}"/>
                      </a:ext>
                    </a:extLst>
                  </p:cNvPr>
                  <p:cNvSpPr/>
                  <p:nvPr/>
                </p:nvSpPr>
                <p:spPr>
                  <a:xfrm>
                    <a:off x="8900426" y="1479477"/>
                    <a:ext cx="379603" cy="376575"/>
                  </a:xfrm>
                  <a:custGeom>
                    <a:avLst/>
                    <a:gdLst>
                      <a:gd name="connsiteX0" fmla="*/ 687 w 379603"/>
                      <a:gd name="connsiteY0" fmla="*/ 73 h 376575"/>
                      <a:gd name="connsiteX1" fmla="*/ 246749 w 379603"/>
                      <a:gd name="connsiteY1" fmla="*/ 87386 h 376575"/>
                      <a:gd name="connsiteX2" fmla="*/ 365812 w 379603"/>
                      <a:gd name="connsiteY2" fmla="*/ 250898 h 376575"/>
                      <a:gd name="connsiteX3" fmla="*/ 375337 w 379603"/>
                      <a:gd name="connsiteY3" fmla="*/ 376311 h 376575"/>
                      <a:gd name="connsiteX4" fmla="*/ 349937 w 379603"/>
                      <a:gd name="connsiteY4" fmla="*/ 279473 h 376575"/>
                      <a:gd name="connsiteX5" fmla="*/ 262624 w 379603"/>
                      <a:gd name="connsiteY5" fmla="*/ 130248 h 376575"/>
                      <a:gd name="connsiteX6" fmla="*/ 175312 w 379603"/>
                      <a:gd name="connsiteY6" fmla="*/ 73098 h 376575"/>
                      <a:gd name="connsiteX7" fmla="*/ 687 w 379603"/>
                      <a:gd name="connsiteY7" fmla="*/ 73 h 37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9603" h="376575">
                        <a:moveTo>
                          <a:pt x="687" y="73"/>
                        </a:moveTo>
                        <a:cubicBezTo>
                          <a:pt x="12593" y="2454"/>
                          <a:pt x="185895" y="45582"/>
                          <a:pt x="246749" y="87386"/>
                        </a:cubicBezTo>
                        <a:cubicBezTo>
                          <a:pt x="307603" y="129190"/>
                          <a:pt x="344381" y="202744"/>
                          <a:pt x="365812" y="250898"/>
                        </a:cubicBezTo>
                        <a:cubicBezTo>
                          <a:pt x="387243" y="299052"/>
                          <a:pt x="377983" y="371549"/>
                          <a:pt x="375337" y="376311"/>
                        </a:cubicBezTo>
                        <a:cubicBezTo>
                          <a:pt x="372691" y="381073"/>
                          <a:pt x="368723" y="320484"/>
                          <a:pt x="349937" y="279473"/>
                        </a:cubicBezTo>
                        <a:cubicBezTo>
                          <a:pt x="331152" y="238463"/>
                          <a:pt x="291728" y="164644"/>
                          <a:pt x="262624" y="130248"/>
                        </a:cubicBezTo>
                        <a:cubicBezTo>
                          <a:pt x="233520" y="95852"/>
                          <a:pt x="215793" y="92677"/>
                          <a:pt x="175312" y="73098"/>
                        </a:cubicBezTo>
                        <a:cubicBezTo>
                          <a:pt x="134831" y="53519"/>
                          <a:pt x="-11219" y="-2308"/>
                          <a:pt x="687" y="7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7" name="フリーフォーム: 図形 1006">
                    <a:extLst>
                      <a:ext uri="{FF2B5EF4-FFF2-40B4-BE49-F238E27FC236}">
                        <a16:creationId xmlns:a16="http://schemas.microsoft.com/office/drawing/2014/main" id="{CA33A56A-DE79-4A8B-AB09-B55988C9D633}"/>
                      </a:ext>
                    </a:extLst>
                  </p:cNvPr>
                  <p:cNvSpPr/>
                  <p:nvPr/>
                </p:nvSpPr>
                <p:spPr>
                  <a:xfrm>
                    <a:off x="8971303" y="1443028"/>
                    <a:ext cx="384115" cy="428714"/>
                  </a:xfrm>
                  <a:custGeom>
                    <a:avLst/>
                    <a:gdLst>
                      <a:gd name="connsiteX0" fmla="*/ 1247 w 384115"/>
                      <a:gd name="connsiteY0" fmla="*/ 10 h 428714"/>
                      <a:gd name="connsiteX1" fmla="*/ 179047 w 384115"/>
                      <a:gd name="connsiteY1" fmla="*/ 53985 h 428714"/>
                      <a:gd name="connsiteX2" fmla="*/ 212385 w 384115"/>
                      <a:gd name="connsiteY2" fmla="*/ 46047 h 428714"/>
                      <a:gd name="connsiteX3" fmla="*/ 183810 w 384115"/>
                      <a:gd name="connsiteY3" fmla="*/ 65097 h 428714"/>
                      <a:gd name="connsiteX4" fmla="*/ 158410 w 384115"/>
                      <a:gd name="connsiteY4" fmla="*/ 106372 h 428714"/>
                      <a:gd name="connsiteX5" fmla="*/ 193335 w 384115"/>
                      <a:gd name="connsiteY5" fmla="*/ 101610 h 428714"/>
                      <a:gd name="connsiteX6" fmla="*/ 256835 w 384115"/>
                      <a:gd name="connsiteY6" fmla="*/ 133360 h 428714"/>
                      <a:gd name="connsiteX7" fmla="*/ 312397 w 384115"/>
                      <a:gd name="connsiteY7" fmla="*/ 174635 h 428714"/>
                      <a:gd name="connsiteX8" fmla="*/ 291760 w 384115"/>
                      <a:gd name="connsiteY8" fmla="*/ 203210 h 428714"/>
                      <a:gd name="connsiteX9" fmla="*/ 312397 w 384115"/>
                      <a:gd name="connsiteY9" fmla="*/ 238135 h 428714"/>
                      <a:gd name="connsiteX10" fmla="*/ 350497 w 384115"/>
                      <a:gd name="connsiteY10" fmla="*/ 379422 h 428714"/>
                      <a:gd name="connsiteX11" fmla="*/ 383835 w 384115"/>
                      <a:gd name="connsiteY11" fmla="*/ 414347 h 428714"/>
                      <a:gd name="connsiteX12" fmla="*/ 331447 w 384115"/>
                      <a:gd name="connsiteY12" fmla="*/ 396885 h 428714"/>
                      <a:gd name="connsiteX13" fmla="*/ 310810 w 384115"/>
                      <a:gd name="connsiteY13" fmla="*/ 428635 h 428714"/>
                      <a:gd name="connsiteX14" fmla="*/ 355260 w 384115"/>
                      <a:gd name="connsiteY14" fmla="*/ 385772 h 428714"/>
                      <a:gd name="connsiteX15" fmla="*/ 313985 w 384115"/>
                      <a:gd name="connsiteY15" fmla="*/ 265122 h 428714"/>
                      <a:gd name="connsiteX16" fmla="*/ 277472 w 384115"/>
                      <a:gd name="connsiteY16" fmla="*/ 193685 h 428714"/>
                      <a:gd name="connsiteX17" fmla="*/ 291760 w 384115"/>
                      <a:gd name="connsiteY17" fmla="*/ 163522 h 428714"/>
                      <a:gd name="connsiteX18" fmla="*/ 153647 w 384115"/>
                      <a:gd name="connsiteY18" fmla="*/ 100022 h 428714"/>
                      <a:gd name="connsiteX19" fmla="*/ 183810 w 384115"/>
                      <a:gd name="connsiteY19" fmla="*/ 53985 h 428714"/>
                      <a:gd name="connsiteX20" fmla="*/ 104435 w 384115"/>
                      <a:gd name="connsiteY20" fmla="*/ 49222 h 428714"/>
                      <a:gd name="connsiteX21" fmla="*/ 1247 w 384115"/>
                      <a:gd name="connsiteY21" fmla="*/ 10 h 428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4115" h="428714">
                        <a:moveTo>
                          <a:pt x="1247" y="10"/>
                        </a:moveTo>
                        <a:cubicBezTo>
                          <a:pt x="13682" y="804"/>
                          <a:pt x="143857" y="46312"/>
                          <a:pt x="179047" y="53985"/>
                        </a:cubicBezTo>
                        <a:cubicBezTo>
                          <a:pt x="214237" y="61658"/>
                          <a:pt x="211591" y="44195"/>
                          <a:pt x="212385" y="46047"/>
                        </a:cubicBezTo>
                        <a:cubicBezTo>
                          <a:pt x="213179" y="47899"/>
                          <a:pt x="192806" y="55043"/>
                          <a:pt x="183810" y="65097"/>
                        </a:cubicBezTo>
                        <a:cubicBezTo>
                          <a:pt x="174814" y="75151"/>
                          <a:pt x="156823" y="100287"/>
                          <a:pt x="158410" y="106372"/>
                        </a:cubicBezTo>
                        <a:cubicBezTo>
                          <a:pt x="159997" y="112457"/>
                          <a:pt x="176931" y="97112"/>
                          <a:pt x="193335" y="101610"/>
                        </a:cubicBezTo>
                        <a:cubicBezTo>
                          <a:pt x="209739" y="106108"/>
                          <a:pt x="236991" y="121189"/>
                          <a:pt x="256835" y="133360"/>
                        </a:cubicBezTo>
                        <a:cubicBezTo>
                          <a:pt x="276679" y="145531"/>
                          <a:pt x="306576" y="162993"/>
                          <a:pt x="312397" y="174635"/>
                        </a:cubicBezTo>
                        <a:cubicBezTo>
                          <a:pt x="318218" y="186277"/>
                          <a:pt x="291760" y="192627"/>
                          <a:pt x="291760" y="203210"/>
                        </a:cubicBezTo>
                        <a:cubicBezTo>
                          <a:pt x="291760" y="213793"/>
                          <a:pt x="302608" y="208766"/>
                          <a:pt x="312397" y="238135"/>
                        </a:cubicBezTo>
                        <a:cubicBezTo>
                          <a:pt x="322187" y="267504"/>
                          <a:pt x="338591" y="350053"/>
                          <a:pt x="350497" y="379422"/>
                        </a:cubicBezTo>
                        <a:cubicBezTo>
                          <a:pt x="362403" y="408791"/>
                          <a:pt x="387010" y="411437"/>
                          <a:pt x="383835" y="414347"/>
                        </a:cubicBezTo>
                        <a:cubicBezTo>
                          <a:pt x="380660" y="417258"/>
                          <a:pt x="343618" y="394504"/>
                          <a:pt x="331447" y="396885"/>
                        </a:cubicBezTo>
                        <a:cubicBezTo>
                          <a:pt x="319276" y="399266"/>
                          <a:pt x="306841" y="430487"/>
                          <a:pt x="310810" y="428635"/>
                        </a:cubicBezTo>
                        <a:cubicBezTo>
                          <a:pt x="314779" y="426783"/>
                          <a:pt x="354731" y="413024"/>
                          <a:pt x="355260" y="385772"/>
                        </a:cubicBezTo>
                        <a:cubicBezTo>
                          <a:pt x="355789" y="358520"/>
                          <a:pt x="326950" y="297136"/>
                          <a:pt x="313985" y="265122"/>
                        </a:cubicBezTo>
                        <a:cubicBezTo>
                          <a:pt x="301020" y="233108"/>
                          <a:pt x="281176" y="210618"/>
                          <a:pt x="277472" y="193685"/>
                        </a:cubicBezTo>
                        <a:cubicBezTo>
                          <a:pt x="273768" y="176752"/>
                          <a:pt x="312397" y="179132"/>
                          <a:pt x="291760" y="163522"/>
                        </a:cubicBezTo>
                        <a:cubicBezTo>
                          <a:pt x="271123" y="147912"/>
                          <a:pt x="171639" y="118278"/>
                          <a:pt x="153647" y="100022"/>
                        </a:cubicBezTo>
                        <a:cubicBezTo>
                          <a:pt x="135655" y="81766"/>
                          <a:pt x="192012" y="62452"/>
                          <a:pt x="183810" y="53985"/>
                        </a:cubicBezTo>
                        <a:cubicBezTo>
                          <a:pt x="175608" y="45518"/>
                          <a:pt x="136185" y="56101"/>
                          <a:pt x="104435" y="49222"/>
                        </a:cubicBezTo>
                        <a:cubicBezTo>
                          <a:pt x="72685" y="42343"/>
                          <a:pt x="-11188" y="-784"/>
                          <a:pt x="1247" y="1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8" name="フリーフォーム: 図形 1007">
                    <a:extLst>
                      <a:ext uri="{FF2B5EF4-FFF2-40B4-BE49-F238E27FC236}">
                        <a16:creationId xmlns:a16="http://schemas.microsoft.com/office/drawing/2014/main" id="{C68AD77F-AD34-44E9-A88C-31ED2F73BC3E}"/>
                      </a:ext>
                    </a:extLst>
                  </p:cNvPr>
                  <p:cNvSpPr/>
                  <p:nvPr/>
                </p:nvSpPr>
                <p:spPr>
                  <a:xfrm>
                    <a:off x="8635872" y="1730982"/>
                    <a:ext cx="259072" cy="125001"/>
                  </a:xfrm>
                  <a:custGeom>
                    <a:avLst/>
                    <a:gdLst>
                      <a:gd name="connsiteX0" fmla="*/ 128 w 259072"/>
                      <a:gd name="connsiteY0" fmla="*/ 2568 h 125001"/>
                      <a:gd name="connsiteX1" fmla="*/ 139828 w 259072"/>
                      <a:gd name="connsiteY1" fmla="*/ 27968 h 125001"/>
                      <a:gd name="connsiteX2" fmla="*/ 255716 w 259072"/>
                      <a:gd name="connsiteY2" fmla="*/ 124806 h 125001"/>
                      <a:gd name="connsiteX3" fmla="*/ 222378 w 259072"/>
                      <a:gd name="connsiteY3" fmla="*/ 51781 h 125001"/>
                      <a:gd name="connsiteX4" fmla="*/ 165228 w 259072"/>
                      <a:gd name="connsiteY4" fmla="*/ 7331 h 125001"/>
                      <a:gd name="connsiteX5" fmla="*/ 128 w 259072"/>
                      <a:gd name="connsiteY5" fmla="*/ 2568 h 125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9072" h="125001">
                        <a:moveTo>
                          <a:pt x="128" y="2568"/>
                        </a:moveTo>
                        <a:cubicBezTo>
                          <a:pt x="-4105" y="6007"/>
                          <a:pt x="97230" y="7595"/>
                          <a:pt x="139828" y="27968"/>
                        </a:cubicBezTo>
                        <a:cubicBezTo>
                          <a:pt x="182426" y="48341"/>
                          <a:pt x="241958" y="120837"/>
                          <a:pt x="255716" y="124806"/>
                        </a:cubicBezTo>
                        <a:cubicBezTo>
                          <a:pt x="269474" y="128775"/>
                          <a:pt x="237459" y="71360"/>
                          <a:pt x="222378" y="51781"/>
                        </a:cubicBezTo>
                        <a:cubicBezTo>
                          <a:pt x="207297" y="32202"/>
                          <a:pt x="196978" y="16856"/>
                          <a:pt x="165228" y="7331"/>
                        </a:cubicBezTo>
                        <a:cubicBezTo>
                          <a:pt x="133478" y="-2194"/>
                          <a:pt x="4361" y="-871"/>
                          <a:pt x="128" y="256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9" name="フリーフォーム: 図形 1008">
                    <a:extLst>
                      <a:ext uri="{FF2B5EF4-FFF2-40B4-BE49-F238E27FC236}">
                        <a16:creationId xmlns:a16="http://schemas.microsoft.com/office/drawing/2014/main" id="{8AEA7D0E-33CA-4F0C-807D-5338570BAB8E}"/>
                      </a:ext>
                    </a:extLst>
                  </p:cNvPr>
                  <p:cNvSpPr/>
                  <p:nvPr/>
                </p:nvSpPr>
                <p:spPr>
                  <a:xfrm>
                    <a:off x="8675644" y="1458912"/>
                    <a:ext cx="78485" cy="276227"/>
                  </a:xfrm>
                  <a:custGeom>
                    <a:avLst/>
                    <a:gdLst>
                      <a:gd name="connsiteX0" fmla="*/ 65131 w 78485"/>
                      <a:gd name="connsiteY0" fmla="*/ 1 h 276227"/>
                      <a:gd name="connsiteX1" fmla="*/ 74656 w 78485"/>
                      <a:gd name="connsiteY1" fmla="*/ 52388 h 276227"/>
                      <a:gd name="connsiteX2" fmla="*/ 17506 w 78485"/>
                      <a:gd name="connsiteY2" fmla="*/ 76201 h 276227"/>
                      <a:gd name="connsiteX3" fmla="*/ 50844 w 78485"/>
                      <a:gd name="connsiteY3" fmla="*/ 76201 h 276227"/>
                      <a:gd name="connsiteX4" fmla="*/ 65131 w 78485"/>
                      <a:gd name="connsiteY4" fmla="*/ 123826 h 276227"/>
                      <a:gd name="connsiteX5" fmla="*/ 44494 w 78485"/>
                      <a:gd name="connsiteY5" fmla="*/ 176213 h 276227"/>
                      <a:gd name="connsiteX6" fmla="*/ 44 w 78485"/>
                      <a:gd name="connsiteY6" fmla="*/ 196851 h 276227"/>
                      <a:gd name="connsiteX7" fmla="*/ 36556 w 78485"/>
                      <a:gd name="connsiteY7" fmla="*/ 195263 h 276227"/>
                      <a:gd name="connsiteX8" fmla="*/ 54019 w 78485"/>
                      <a:gd name="connsiteY8" fmla="*/ 215901 h 276227"/>
                      <a:gd name="connsiteX9" fmla="*/ 49256 w 78485"/>
                      <a:gd name="connsiteY9" fmla="*/ 276226 h 276227"/>
                      <a:gd name="connsiteX10" fmla="*/ 77831 w 78485"/>
                      <a:gd name="connsiteY10" fmla="*/ 217488 h 276227"/>
                      <a:gd name="connsiteX11" fmla="*/ 63544 w 78485"/>
                      <a:gd name="connsiteY11" fmla="*/ 190501 h 276227"/>
                      <a:gd name="connsiteX12" fmla="*/ 1631 w 78485"/>
                      <a:gd name="connsiteY12" fmla="*/ 180976 h 276227"/>
                      <a:gd name="connsiteX13" fmla="*/ 41319 w 78485"/>
                      <a:gd name="connsiteY13" fmla="*/ 165101 h 276227"/>
                      <a:gd name="connsiteX14" fmla="*/ 54019 w 78485"/>
                      <a:gd name="connsiteY14" fmla="*/ 134938 h 276227"/>
                      <a:gd name="connsiteX15" fmla="*/ 39731 w 78485"/>
                      <a:gd name="connsiteY15" fmla="*/ 80963 h 276227"/>
                      <a:gd name="connsiteX16" fmla="*/ 17506 w 78485"/>
                      <a:gd name="connsiteY16" fmla="*/ 77788 h 276227"/>
                      <a:gd name="connsiteX17" fmla="*/ 50844 w 78485"/>
                      <a:gd name="connsiteY17" fmla="*/ 53976 h 276227"/>
                      <a:gd name="connsiteX18" fmla="*/ 65131 w 78485"/>
                      <a:gd name="connsiteY18" fmla="*/ 1 h 276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78485" h="276227">
                        <a:moveTo>
                          <a:pt x="65131" y="1"/>
                        </a:moveTo>
                        <a:cubicBezTo>
                          <a:pt x="69100" y="-264"/>
                          <a:pt x="82593" y="39688"/>
                          <a:pt x="74656" y="52388"/>
                        </a:cubicBezTo>
                        <a:cubicBezTo>
                          <a:pt x="66719" y="65088"/>
                          <a:pt x="21475" y="72232"/>
                          <a:pt x="17506" y="76201"/>
                        </a:cubicBezTo>
                        <a:cubicBezTo>
                          <a:pt x="13537" y="80170"/>
                          <a:pt x="42907" y="68264"/>
                          <a:pt x="50844" y="76201"/>
                        </a:cubicBezTo>
                        <a:cubicBezTo>
                          <a:pt x="58781" y="84138"/>
                          <a:pt x="66189" y="107157"/>
                          <a:pt x="65131" y="123826"/>
                        </a:cubicBezTo>
                        <a:cubicBezTo>
                          <a:pt x="64073" y="140495"/>
                          <a:pt x="55342" y="164042"/>
                          <a:pt x="44494" y="176213"/>
                        </a:cubicBezTo>
                        <a:cubicBezTo>
                          <a:pt x="33646" y="188384"/>
                          <a:pt x="1367" y="193676"/>
                          <a:pt x="44" y="196851"/>
                        </a:cubicBezTo>
                        <a:cubicBezTo>
                          <a:pt x="-1279" y="200026"/>
                          <a:pt x="27560" y="192088"/>
                          <a:pt x="36556" y="195263"/>
                        </a:cubicBezTo>
                        <a:cubicBezTo>
                          <a:pt x="45552" y="198438"/>
                          <a:pt x="51902" y="202407"/>
                          <a:pt x="54019" y="215901"/>
                        </a:cubicBezTo>
                        <a:cubicBezTo>
                          <a:pt x="56136" y="229395"/>
                          <a:pt x="45287" y="275962"/>
                          <a:pt x="49256" y="276226"/>
                        </a:cubicBezTo>
                        <a:cubicBezTo>
                          <a:pt x="53225" y="276490"/>
                          <a:pt x="75450" y="231775"/>
                          <a:pt x="77831" y="217488"/>
                        </a:cubicBezTo>
                        <a:cubicBezTo>
                          <a:pt x="80212" y="203201"/>
                          <a:pt x="76244" y="196586"/>
                          <a:pt x="63544" y="190501"/>
                        </a:cubicBezTo>
                        <a:cubicBezTo>
                          <a:pt x="50844" y="184416"/>
                          <a:pt x="5335" y="185209"/>
                          <a:pt x="1631" y="180976"/>
                        </a:cubicBezTo>
                        <a:cubicBezTo>
                          <a:pt x="-2073" y="176743"/>
                          <a:pt x="32588" y="172774"/>
                          <a:pt x="41319" y="165101"/>
                        </a:cubicBezTo>
                        <a:cubicBezTo>
                          <a:pt x="50050" y="157428"/>
                          <a:pt x="54284" y="148961"/>
                          <a:pt x="54019" y="134938"/>
                        </a:cubicBezTo>
                        <a:cubicBezTo>
                          <a:pt x="53754" y="120915"/>
                          <a:pt x="45816" y="90488"/>
                          <a:pt x="39731" y="80963"/>
                        </a:cubicBezTo>
                        <a:cubicBezTo>
                          <a:pt x="33646" y="71438"/>
                          <a:pt x="15654" y="82286"/>
                          <a:pt x="17506" y="77788"/>
                        </a:cubicBezTo>
                        <a:cubicBezTo>
                          <a:pt x="19358" y="73290"/>
                          <a:pt x="42906" y="62443"/>
                          <a:pt x="50844" y="53976"/>
                        </a:cubicBezTo>
                        <a:cubicBezTo>
                          <a:pt x="58781" y="45509"/>
                          <a:pt x="61162" y="266"/>
                          <a:pt x="65131" y="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0" name="フリーフォーム: 図形 1009">
                    <a:extLst>
                      <a:ext uri="{FF2B5EF4-FFF2-40B4-BE49-F238E27FC236}">
                        <a16:creationId xmlns:a16="http://schemas.microsoft.com/office/drawing/2014/main" id="{94E77F0D-D4E4-4DF4-BF1D-9F68766CA868}"/>
                      </a:ext>
                    </a:extLst>
                  </p:cNvPr>
                  <p:cNvSpPr/>
                  <p:nvPr/>
                </p:nvSpPr>
                <p:spPr>
                  <a:xfrm>
                    <a:off x="8721188" y="1474767"/>
                    <a:ext cx="96156" cy="251169"/>
                  </a:xfrm>
                  <a:custGeom>
                    <a:avLst/>
                    <a:gdLst>
                      <a:gd name="connsiteX0" fmla="*/ 95787 w 96156"/>
                      <a:gd name="connsiteY0" fmla="*/ 21 h 251169"/>
                      <a:gd name="connsiteX1" fmla="*/ 78325 w 96156"/>
                      <a:gd name="connsiteY1" fmla="*/ 77808 h 251169"/>
                      <a:gd name="connsiteX2" fmla="*/ 21175 w 96156"/>
                      <a:gd name="connsiteY2" fmla="*/ 112733 h 251169"/>
                      <a:gd name="connsiteX3" fmla="*/ 62450 w 96156"/>
                      <a:gd name="connsiteY3" fmla="*/ 100033 h 251169"/>
                      <a:gd name="connsiteX4" fmla="*/ 86262 w 96156"/>
                      <a:gd name="connsiteY4" fmla="*/ 160358 h 251169"/>
                      <a:gd name="connsiteX5" fmla="*/ 75150 w 96156"/>
                      <a:gd name="connsiteY5" fmla="*/ 196871 h 251169"/>
                      <a:gd name="connsiteX6" fmla="*/ 537 w 96156"/>
                      <a:gd name="connsiteY6" fmla="*/ 250846 h 251169"/>
                      <a:gd name="connsiteX7" fmla="*/ 43400 w 96156"/>
                      <a:gd name="connsiteY7" fmla="*/ 217508 h 251169"/>
                      <a:gd name="connsiteX8" fmla="*/ 78325 w 96156"/>
                      <a:gd name="connsiteY8" fmla="*/ 179408 h 251169"/>
                      <a:gd name="connsiteX9" fmla="*/ 62450 w 96156"/>
                      <a:gd name="connsiteY9" fmla="*/ 111146 h 251169"/>
                      <a:gd name="connsiteX10" fmla="*/ 30700 w 96156"/>
                      <a:gd name="connsiteY10" fmla="*/ 112733 h 251169"/>
                      <a:gd name="connsiteX11" fmla="*/ 65625 w 96156"/>
                      <a:gd name="connsiteY11" fmla="*/ 85746 h 251169"/>
                      <a:gd name="connsiteX12" fmla="*/ 95787 w 96156"/>
                      <a:gd name="connsiteY12" fmla="*/ 21 h 251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6156" h="251169">
                        <a:moveTo>
                          <a:pt x="95787" y="21"/>
                        </a:moveTo>
                        <a:cubicBezTo>
                          <a:pt x="97904" y="-1302"/>
                          <a:pt x="90760" y="59023"/>
                          <a:pt x="78325" y="77808"/>
                        </a:cubicBezTo>
                        <a:cubicBezTo>
                          <a:pt x="65890" y="96593"/>
                          <a:pt x="23821" y="109029"/>
                          <a:pt x="21175" y="112733"/>
                        </a:cubicBezTo>
                        <a:cubicBezTo>
                          <a:pt x="18529" y="116437"/>
                          <a:pt x="51602" y="92096"/>
                          <a:pt x="62450" y="100033"/>
                        </a:cubicBezTo>
                        <a:cubicBezTo>
                          <a:pt x="73298" y="107970"/>
                          <a:pt x="84145" y="144218"/>
                          <a:pt x="86262" y="160358"/>
                        </a:cubicBezTo>
                        <a:cubicBezTo>
                          <a:pt x="88379" y="176498"/>
                          <a:pt x="89437" y="181790"/>
                          <a:pt x="75150" y="196871"/>
                        </a:cubicBezTo>
                        <a:cubicBezTo>
                          <a:pt x="60862" y="211952"/>
                          <a:pt x="5829" y="247407"/>
                          <a:pt x="537" y="250846"/>
                        </a:cubicBezTo>
                        <a:cubicBezTo>
                          <a:pt x="-4755" y="254285"/>
                          <a:pt x="30435" y="229414"/>
                          <a:pt x="43400" y="217508"/>
                        </a:cubicBezTo>
                        <a:cubicBezTo>
                          <a:pt x="56365" y="205602"/>
                          <a:pt x="75150" y="197135"/>
                          <a:pt x="78325" y="179408"/>
                        </a:cubicBezTo>
                        <a:cubicBezTo>
                          <a:pt x="81500" y="161681"/>
                          <a:pt x="70387" y="122259"/>
                          <a:pt x="62450" y="111146"/>
                        </a:cubicBezTo>
                        <a:cubicBezTo>
                          <a:pt x="54512" y="100034"/>
                          <a:pt x="30171" y="116966"/>
                          <a:pt x="30700" y="112733"/>
                        </a:cubicBezTo>
                        <a:cubicBezTo>
                          <a:pt x="31229" y="108500"/>
                          <a:pt x="57952" y="101885"/>
                          <a:pt x="65625" y="85746"/>
                        </a:cubicBezTo>
                        <a:cubicBezTo>
                          <a:pt x="73298" y="69607"/>
                          <a:pt x="93670" y="1344"/>
                          <a:pt x="95787" y="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1" name="フリーフォーム: 図形 1010">
                    <a:extLst>
                      <a:ext uri="{FF2B5EF4-FFF2-40B4-BE49-F238E27FC236}">
                        <a16:creationId xmlns:a16="http://schemas.microsoft.com/office/drawing/2014/main" id="{64EF8537-645F-41FC-903D-BD61C90F832C}"/>
                      </a:ext>
                    </a:extLst>
                  </p:cNvPr>
                  <p:cNvSpPr/>
                  <p:nvPr/>
                </p:nvSpPr>
                <p:spPr>
                  <a:xfrm>
                    <a:off x="8785157" y="1490541"/>
                    <a:ext cx="85631" cy="258087"/>
                  </a:xfrm>
                  <a:custGeom>
                    <a:avLst/>
                    <a:gdLst>
                      <a:gd name="connsiteX0" fmla="*/ 33406 w 85631"/>
                      <a:gd name="connsiteY0" fmla="*/ 122 h 258087"/>
                      <a:gd name="connsiteX1" fmla="*/ 82618 w 85631"/>
                      <a:gd name="connsiteY1" fmla="*/ 79497 h 258087"/>
                      <a:gd name="connsiteX2" fmla="*/ 73093 w 85631"/>
                      <a:gd name="connsiteY2" fmla="*/ 135059 h 258087"/>
                      <a:gd name="connsiteX3" fmla="*/ 14356 w 85631"/>
                      <a:gd name="connsiteY3" fmla="*/ 163634 h 258087"/>
                      <a:gd name="connsiteX4" fmla="*/ 74681 w 85631"/>
                      <a:gd name="connsiteY4" fmla="*/ 147759 h 258087"/>
                      <a:gd name="connsiteX5" fmla="*/ 77856 w 85631"/>
                      <a:gd name="connsiteY5" fmla="*/ 184272 h 258087"/>
                      <a:gd name="connsiteX6" fmla="*/ 60393 w 85631"/>
                      <a:gd name="connsiteY6" fmla="*/ 238247 h 258087"/>
                      <a:gd name="connsiteX7" fmla="*/ 27056 w 85631"/>
                      <a:gd name="connsiteY7" fmla="*/ 255709 h 258087"/>
                      <a:gd name="connsiteX8" fmla="*/ 68 w 85631"/>
                      <a:gd name="connsiteY8" fmla="*/ 190622 h 258087"/>
                      <a:gd name="connsiteX9" fmla="*/ 34993 w 85631"/>
                      <a:gd name="connsiteY9" fmla="*/ 235072 h 258087"/>
                      <a:gd name="connsiteX10" fmla="*/ 69918 w 85631"/>
                      <a:gd name="connsiteY10" fmla="*/ 208084 h 258087"/>
                      <a:gd name="connsiteX11" fmla="*/ 76268 w 85631"/>
                      <a:gd name="connsiteY11" fmla="*/ 158872 h 258087"/>
                      <a:gd name="connsiteX12" fmla="*/ 65156 w 85631"/>
                      <a:gd name="connsiteY12" fmla="*/ 149347 h 258087"/>
                      <a:gd name="connsiteX13" fmla="*/ 34993 w 85631"/>
                      <a:gd name="connsiteY13" fmla="*/ 155697 h 258087"/>
                      <a:gd name="connsiteX14" fmla="*/ 63568 w 85631"/>
                      <a:gd name="connsiteY14" fmla="*/ 103309 h 258087"/>
                      <a:gd name="connsiteX15" fmla="*/ 63568 w 85631"/>
                      <a:gd name="connsiteY15" fmla="*/ 62034 h 258087"/>
                      <a:gd name="connsiteX16" fmla="*/ 33406 w 85631"/>
                      <a:gd name="connsiteY16" fmla="*/ 122 h 2580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5631" h="258087">
                        <a:moveTo>
                          <a:pt x="33406" y="122"/>
                        </a:moveTo>
                        <a:cubicBezTo>
                          <a:pt x="36581" y="3033"/>
                          <a:pt x="76004" y="57008"/>
                          <a:pt x="82618" y="79497"/>
                        </a:cubicBezTo>
                        <a:cubicBezTo>
                          <a:pt x="89233" y="101987"/>
                          <a:pt x="84470" y="121036"/>
                          <a:pt x="73093" y="135059"/>
                        </a:cubicBezTo>
                        <a:cubicBezTo>
                          <a:pt x="61716" y="149082"/>
                          <a:pt x="14091" y="161517"/>
                          <a:pt x="14356" y="163634"/>
                        </a:cubicBezTo>
                        <a:cubicBezTo>
                          <a:pt x="14621" y="165751"/>
                          <a:pt x="64098" y="144319"/>
                          <a:pt x="74681" y="147759"/>
                        </a:cubicBezTo>
                        <a:cubicBezTo>
                          <a:pt x="85264" y="151199"/>
                          <a:pt x="80237" y="169191"/>
                          <a:pt x="77856" y="184272"/>
                        </a:cubicBezTo>
                        <a:cubicBezTo>
                          <a:pt x="75475" y="199353"/>
                          <a:pt x="68860" y="226341"/>
                          <a:pt x="60393" y="238247"/>
                        </a:cubicBezTo>
                        <a:cubicBezTo>
                          <a:pt x="51926" y="250153"/>
                          <a:pt x="37110" y="263646"/>
                          <a:pt x="27056" y="255709"/>
                        </a:cubicBezTo>
                        <a:cubicBezTo>
                          <a:pt x="17002" y="247772"/>
                          <a:pt x="-1255" y="194061"/>
                          <a:pt x="68" y="190622"/>
                        </a:cubicBezTo>
                        <a:cubicBezTo>
                          <a:pt x="1391" y="187183"/>
                          <a:pt x="23351" y="232162"/>
                          <a:pt x="34993" y="235072"/>
                        </a:cubicBezTo>
                        <a:cubicBezTo>
                          <a:pt x="46635" y="237982"/>
                          <a:pt x="63039" y="220784"/>
                          <a:pt x="69918" y="208084"/>
                        </a:cubicBezTo>
                        <a:cubicBezTo>
                          <a:pt x="76797" y="195384"/>
                          <a:pt x="77062" y="168661"/>
                          <a:pt x="76268" y="158872"/>
                        </a:cubicBezTo>
                        <a:cubicBezTo>
                          <a:pt x="75474" y="149083"/>
                          <a:pt x="72035" y="149876"/>
                          <a:pt x="65156" y="149347"/>
                        </a:cubicBezTo>
                        <a:cubicBezTo>
                          <a:pt x="58277" y="148818"/>
                          <a:pt x="35258" y="163370"/>
                          <a:pt x="34993" y="155697"/>
                        </a:cubicBezTo>
                        <a:cubicBezTo>
                          <a:pt x="34728" y="148024"/>
                          <a:pt x="58806" y="118919"/>
                          <a:pt x="63568" y="103309"/>
                        </a:cubicBezTo>
                        <a:cubicBezTo>
                          <a:pt x="68330" y="87699"/>
                          <a:pt x="67007" y="76851"/>
                          <a:pt x="63568" y="62034"/>
                        </a:cubicBezTo>
                        <a:cubicBezTo>
                          <a:pt x="60129" y="47217"/>
                          <a:pt x="30231" y="-2789"/>
                          <a:pt x="33406" y="12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2" name="フリーフォーム: 図形 1011">
                    <a:extLst>
                      <a:ext uri="{FF2B5EF4-FFF2-40B4-BE49-F238E27FC236}">
                        <a16:creationId xmlns:a16="http://schemas.microsoft.com/office/drawing/2014/main" id="{8175DEB2-5A99-4A0D-A99B-56F25E23EDC7}"/>
                      </a:ext>
                    </a:extLst>
                  </p:cNvPr>
                  <p:cNvSpPr/>
                  <p:nvPr/>
                </p:nvSpPr>
                <p:spPr>
                  <a:xfrm>
                    <a:off x="8836967" y="1473131"/>
                    <a:ext cx="108680" cy="319421"/>
                  </a:xfrm>
                  <a:custGeom>
                    <a:avLst/>
                    <a:gdLst>
                      <a:gd name="connsiteX0" fmla="*/ 76846 w 108680"/>
                      <a:gd name="connsiteY0" fmla="*/ 69 h 319421"/>
                      <a:gd name="connsiteX1" fmla="*/ 103833 w 108680"/>
                      <a:gd name="connsiteY1" fmla="*/ 71507 h 319421"/>
                      <a:gd name="connsiteX2" fmla="*/ 68908 w 108680"/>
                      <a:gd name="connsiteY2" fmla="*/ 87382 h 319421"/>
                      <a:gd name="connsiteX3" fmla="*/ 22871 w 108680"/>
                      <a:gd name="connsiteY3" fmla="*/ 60394 h 319421"/>
                      <a:gd name="connsiteX4" fmla="*/ 86371 w 108680"/>
                      <a:gd name="connsiteY4" fmla="*/ 96907 h 319421"/>
                      <a:gd name="connsiteX5" fmla="*/ 108596 w 108680"/>
                      <a:gd name="connsiteY5" fmla="*/ 160407 h 319421"/>
                      <a:gd name="connsiteX6" fmla="*/ 80021 w 108680"/>
                      <a:gd name="connsiteY6" fmla="*/ 214382 h 319421"/>
                      <a:gd name="connsiteX7" fmla="*/ 646 w 108680"/>
                      <a:gd name="connsiteY7" fmla="*/ 236607 h 319421"/>
                      <a:gd name="connsiteX8" fmla="*/ 43508 w 108680"/>
                      <a:gd name="connsiteY8" fmla="*/ 236607 h 319421"/>
                      <a:gd name="connsiteX9" fmla="*/ 62558 w 108680"/>
                      <a:gd name="connsiteY9" fmla="*/ 263594 h 319421"/>
                      <a:gd name="connsiteX10" fmla="*/ 8583 w 108680"/>
                      <a:gd name="connsiteY10" fmla="*/ 319157 h 319421"/>
                      <a:gd name="connsiteX11" fmla="*/ 70496 w 108680"/>
                      <a:gd name="connsiteY11" fmla="*/ 282644 h 319421"/>
                      <a:gd name="connsiteX12" fmla="*/ 54621 w 108680"/>
                      <a:gd name="connsiteY12" fmla="*/ 238194 h 319421"/>
                      <a:gd name="connsiteX13" fmla="*/ 16521 w 108680"/>
                      <a:gd name="connsiteY13" fmla="*/ 228669 h 319421"/>
                      <a:gd name="connsiteX14" fmla="*/ 83196 w 108680"/>
                      <a:gd name="connsiteY14" fmla="*/ 193744 h 319421"/>
                      <a:gd name="connsiteX15" fmla="*/ 86371 w 108680"/>
                      <a:gd name="connsiteY15" fmla="*/ 136594 h 319421"/>
                      <a:gd name="connsiteX16" fmla="*/ 18108 w 108680"/>
                      <a:gd name="connsiteY16" fmla="*/ 61982 h 319421"/>
                      <a:gd name="connsiteX17" fmla="*/ 76846 w 108680"/>
                      <a:gd name="connsiteY17" fmla="*/ 85794 h 319421"/>
                      <a:gd name="connsiteX18" fmla="*/ 76846 w 108680"/>
                      <a:gd name="connsiteY18" fmla="*/ 69 h 319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8680" h="319421">
                        <a:moveTo>
                          <a:pt x="76846" y="69"/>
                        </a:moveTo>
                        <a:cubicBezTo>
                          <a:pt x="81344" y="-2312"/>
                          <a:pt x="105156" y="56955"/>
                          <a:pt x="103833" y="71507"/>
                        </a:cubicBezTo>
                        <a:cubicBezTo>
                          <a:pt x="102510" y="86059"/>
                          <a:pt x="82402" y="89234"/>
                          <a:pt x="68908" y="87382"/>
                        </a:cubicBezTo>
                        <a:cubicBezTo>
                          <a:pt x="55414" y="85530"/>
                          <a:pt x="19961" y="58807"/>
                          <a:pt x="22871" y="60394"/>
                        </a:cubicBezTo>
                        <a:cubicBezTo>
                          <a:pt x="25781" y="61981"/>
                          <a:pt x="72084" y="80238"/>
                          <a:pt x="86371" y="96907"/>
                        </a:cubicBezTo>
                        <a:cubicBezTo>
                          <a:pt x="100658" y="113576"/>
                          <a:pt x="109654" y="140828"/>
                          <a:pt x="108596" y="160407"/>
                        </a:cubicBezTo>
                        <a:cubicBezTo>
                          <a:pt x="107538" y="179986"/>
                          <a:pt x="98013" y="201682"/>
                          <a:pt x="80021" y="214382"/>
                        </a:cubicBezTo>
                        <a:cubicBezTo>
                          <a:pt x="62029" y="227082"/>
                          <a:pt x="6731" y="232903"/>
                          <a:pt x="646" y="236607"/>
                        </a:cubicBezTo>
                        <a:cubicBezTo>
                          <a:pt x="-5440" y="240311"/>
                          <a:pt x="33190" y="232109"/>
                          <a:pt x="43508" y="236607"/>
                        </a:cubicBezTo>
                        <a:cubicBezTo>
                          <a:pt x="53826" y="241105"/>
                          <a:pt x="68379" y="249836"/>
                          <a:pt x="62558" y="263594"/>
                        </a:cubicBezTo>
                        <a:cubicBezTo>
                          <a:pt x="56737" y="277352"/>
                          <a:pt x="7260" y="315982"/>
                          <a:pt x="8583" y="319157"/>
                        </a:cubicBezTo>
                        <a:cubicBezTo>
                          <a:pt x="9906" y="322332"/>
                          <a:pt x="62823" y="296138"/>
                          <a:pt x="70496" y="282644"/>
                        </a:cubicBezTo>
                        <a:cubicBezTo>
                          <a:pt x="78169" y="269150"/>
                          <a:pt x="63617" y="247190"/>
                          <a:pt x="54621" y="238194"/>
                        </a:cubicBezTo>
                        <a:cubicBezTo>
                          <a:pt x="45625" y="229198"/>
                          <a:pt x="11758" y="236077"/>
                          <a:pt x="16521" y="228669"/>
                        </a:cubicBezTo>
                        <a:cubicBezTo>
                          <a:pt x="21283" y="221261"/>
                          <a:pt x="71554" y="209090"/>
                          <a:pt x="83196" y="193744"/>
                        </a:cubicBezTo>
                        <a:cubicBezTo>
                          <a:pt x="94838" y="178398"/>
                          <a:pt x="97219" y="158554"/>
                          <a:pt x="86371" y="136594"/>
                        </a:cubicBezTo>
                        <a:cubicBezTo>
                          <a:pt x="75523" y="114634"/>
                          <a:pt x="19695" y="70449"/>
                          <a:pt x="18108" y="61982"/>
                        </a:cubicBezTo>
                        <a:cubicBezTo>
                          <a:pt x="16521" y="53515"/>
                          <a:pt x="64146" y="90292"/>
                          <a:pt x="76846" y="85794"/>
                        </a:cubicBezTo>
                        <a:cubicBezTo>
                          <a:pt x="89546" y="81296"/>
                          <a:pt x="72348" y="2450"/>
                          <a:pt x="76846" y="6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3" name="フリーフォーム: 図形 1012">
                    <a:extLst>
                      <a:ext uri="{FF2B5EF4-FFF2-40B4-BE49-F238E27FC236}">
                        <a16:creationId xmlns:a16="http://schemas.microsoft.com/office/drawing/2014/main" id="{D6146B15-D902-4F55-95E8-2A970BFD8A45}"/>
                      </a:ext>
                    </a:extLst>
                  </p:cNvPr>
                  <p:cNvSpPr/>
                  <p:nvPr/>
                </p:nvSpPr>
                <p:spPr>
                  <a:xfrm>
                    <a:off x="8866094" y="1504878"/>
                    <a:ext cx="138780" cy="343120"/>
                  </a:xfrm>
                  <a:custGeom>
                    <a:avLst/>
                    <a:gdLst>
                      <a:gd name="connsiteX0" fmla="*/ 119156 w 138780"/>
                      <a:gd name="connsiteY0" fmla="*/ 72 h 343120"/>
                      <a:gd name="connsiteX1" fmla="*/ 136619 w 138780"/>
                      <a:gd name="connsiteY1" fmla="*/ 81035 h 343120"/>
                      <a:gd name="connsiteX2" fmla="*/ 65181 w 138780"/>
                      <a:gd name="connsiteY2" fmla="*/ 158822 h 343120"/>
                      <a:gd name="connsiteX3" fmla="*/ 117569 w 138780"/>
                      <a:gd name="connsiteY3" fmla="*/ 136597 h 343120"/>
                      <a:gd name="connsiteX4" fmla="*/ 125506 w 138780"/>
                      <a:gd name="connsiteY4" fmla="*/ 171522 h 343120"/>
                      <a:gd name="connsiteX5" fmla="*/ 103281 w 138780"/>
                      <a:gd name="connsiteY5" fmla="*/ 217560 h 343120"/>
                      <a:gd name="connsiteX6" fmla="*/ 22319 w 138780"/>
                      <a:gd name="connsiteY6" fmla="*/ 241372 h 343120"/>
                      <a:gd name="connsiteX7" fmla="*/ 81056 w 138780"/>
                      <a:gd name="connsiteY7" fmla="*/ 250897 h 343120"/>
                      <a:gd name="connsiteX8" fmla="*/ 77881 w 138780"/>
                      <a:gd name="connsiteY8" fmla="*/ 287410 h 343120"/>
                      <a:gd name="connsiteX9" fmla="*/ 94 w 138780"/>
                      <a:gd name="connsiteY9" fmla="*/ 342972 h 343120"/>
                      <a:gd name="connsiteX10" fmla="*/ 62006 w 138780"/>
                      <a:gd name="connsiteY10" fmla="*/ 301697 h 343120"/>
                      <a:gd name="connsiteX11" fmla="*/ 66769 w 138780"/>
                      <a:gd name="connsiteY11" fmla="*/ 241372 h 343120"/>
                      <a:gd name="connsiteX12" fmla="*/ 60419 w 138780"/>
                      <a:gd name="connsiteY12" fmla="*/ 233435 h 343120"/>
                      <a:gd name="connsiteX13" fmla="*/ 122331 w 138780"/>
                      <a:gd name="connsiteY13" fmla="*/ 204860 h 343120"/>
                      <a:gd name="connsiteX14" fmla="*/ 115981 w 138780"/>
                      <a:gd name="connsiteY14" fmla="*/ 138185 h 343120"/>
                      <a:gd name="connsiteX15" fmla="*/ 85819 w 138780"/>
                      <a:gd name="connsiteY15" fmla="*/ 133422 h 343120"/>
                      <a:gd name="connsiteX16" fmla="*/ 108044 w 138780"/>
                      <a:gd name="connsiteY16" fmla="*/ 95322 h 343120"/>
                      <a:gd name="connsiteX17" fmla="*/ 119156 w 138780"/>
                      <a:gd name="connsiteY17" fmla="*/ 72 h 343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8780" h="343120">
                        <a:moveTo>
                          <a:pt x="119156" y="72"/>
                        </a:moveTo>
                        <a:cubicBezTo>
                          <a:pt x="123918" y="-2309"/>
                          <a:pt x="145615" y="54577"/>
                          <a:pt x="136619" y="81035"/>
                        </a:cubicBezTo>
                        <a:cubicBezTo>
                          <a:pt x="127623" y="107493"/>
                          <a:pt x="68356" y="149562"/>
                          <a:pt x="65181" y="158822"/>
                        </a:cubicBezTo>
                        <a:cubicBezTo>
                          <a:pt x="62006" y="168082"/>
                          <a:pt x="107515" y="134480"/>
                          <a:pt x="117569" y="136597"/>
                        </a:cubicBezTo>
                        <a:cubicBezTo>
                          <a:pt x="127623" y="138714"/>
                          <a:pt x="127887" y="158028"/>
                          <a:pt x="125506" y="171522"/>
                        </a:cubicBezTo>
                        <a:cubicBezTo>
                          <a:pt x="123125" y="185016"/>
                          <a:pt x="120479" y="205918"/>
                          <a:pt x="103281" y="217560"/>
                        </a:cubicBezTo>
                        <a:cubicBezTo>
                          <a:pt x="86083" y="229202"/>
                          <a:pt x="26023" y="235816"/>
                          <a:pt x="22319" y="241372"/>
                        </a:cubicBezTo>
                        <a:cubicBezTo>
                          <a:pt x="18615" y="246928"/>
                          <a:pt x="71796" y="243224"/>
                          <a:pt x="81056" y="250897"/>
                        </a:cubicBezTo>
                        <a:cubicBezTo>
                          <a:pt x="90316" y="258570"/>
                          <a:pt x="91375" y="272064"/>
                          <a:pt x="77881" y="287410"/>
                        </a:cubicBezTo>
                        <a:cubicBezTo>
                          <a:pt x="64387" y="302756"/>
                          <a:pt x="2740" y="340591"/>
                          <a:pt x="94" y="342972"/>
                        </a:cubicBezTo>
                        <a:cubicBezTo>
                          <a:pt x="-2552" y="345353"/>
                          <a:pt x="50894" y="318630"/>
                          <a:pt x="62006" y="301697"/>
                        </a:cubicBezTo>
                        <a:cubicBezTo>
                          <a:pt x="73118" y="284764"/>
                          <a:pt x="67033" y="252749"/>
                          <a:pt x="66769" y="241372"/>
                        </a:cubicBezTo>
                        <a:cubicBezTo>
                          <a:pt x="66504" y="229995"/>
                          <a:pt x="51159" y="239520"/>
                          <a:pt x="60419" y="233435"/>
                        </a:cubicBezTo>
                        <a:cubicBezTo>
                          <a:pt x="69679" y="227350"/>
                          <a:pt x="113071" y="220735"/>
                          <a:pt x="122331" y="204860"/>
                        </a:cubicBezTo>
                        <a:cubicBezTo>
                          <a:pt x="131591" y="188985"/>
                          <a:pt x="122066" y="150091"/>
                          <a:pt x="115981" y="138185"/>
                        </a:cubicBezTo>
                        <a:cubicBezTo>
                          <a:pt x="109896" y="126279"/>
                          <a:pt x="87142" y="140566"/>
                          <a:pt x="85819" y="133422"/>
                        </a:cubicBezTo>
                        <a:cubicBezTo>
                          <a:pt x="84496" y="126278"/>
                          <a:pt x="100900" y="113843"/>
                          <a:pt x="108044" y="95322"/>
                        </a:cubicBezTo>
                        <a:cubicBezTo>
                          <a:pt x="115188" y="76801"/>
                          <a:pt x="114394" y="2453"/>
                          <a:pt x="119156" y="7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4" name="フリーフォーム: 図形 1013">
                    <a:extLst>
                      <a:ext uri="{FF2B5EF4-FFF2-40B4-BE49-F238E27FC236}">
                        <a16:creationId xmlns:a16="http://schemas.microsoft.com/office/drawing/2014/main" id="{E97ABF9C-4412-4C55-8AAC-73E5285D08BB}"/>
                      </a:ext>
                    </a:extLst>
                  </p:cNvPr>
                  <p:cNvSpPr/>
                  <p:nvPr/>
                </p:nvSpPr>
                <p:spPr>
                  <a:xfrm>
                    <a:off x="8988335" y="1533490"/>
                    <a:ext cx="74748" cy="176483"/>
                  </a:xfrm>
                  <a:custGeom>
                    <a:avLst/>
                    <a:gdLst>
                      <a:gd name="connsiteX0" fmla="*/ 54065 w 74748"/>
                      <a:gd name="connsiteY0" fmla="*/ 35 h 176483"/>
                      <a:gd name="connsiteX1" fmla="*/ 57240 w 74748"/>
                      <a:gd name="connsiteY1" fmla="*/ 74648 h 176483"/>
                      <a:gd name="connsiteX2" fmla="*/ 90 w 74748"/>
                      <a:gd name="connsiteY2" fmla="*/ 149260 h 176483"/>
                      <a:gd name="connsiteX3" fmla="*/ 44540 w 74748"/>
                      <a:gd name="connsiteY3" fmla="*/ 101635 h 176483"/>
                      <a:gd name="connsiteX4" fmla="*/ 65178 w 74748"/>
                      <a:gd name="connsiteY4" fmla="*/ 101635 h 176483"/>
                      <a:gd name="connsiteX5" fmla="*/ 74703 w 74748"/>
                      <a:gd name="connsiteY5" fmla="*/ 149260 h 176483"/>
                      <a:gd name="connsiteX6" fmla="*/ 68353 w 74748"/>
                      <a:gd name="connsiteY6" fmla="*/ 174660 h 176483"/>
                      <a:gd name="connsiteX7" fmla="*/ 58828 w 74748"/>
                      <a:gd name="connsiteY7" fmla="*/ 100048 h 176483"/>
                      <a:gd name="connsiteX8" fmla="*/ 6440 w 74748"/>
                      <a:gd name="connsiteY8" fmla="*/ 136560 h 176483"/>
                      <a:gd name="connsiteX9" fmla="*/ 39778 w 74748"/>
                      <a:gd name="connsiteY9" fmla="*/ 84173 h 176483"/>
                      <a:gd name="connsiteX10" fmla="*/ 54065 w 74748"/>
                      <a:gd name="connsiteY10" fmla="*/ 35 h 176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4748" h="176483">
                        <a:moveTo>
                          <a:pt x="54065" y="35"/>
                        </a:moveTo>
                        <a:cubicBezTo>
                          <a:pt x="56975" y="-1552"/>
                          <a:pt x="66236" y="49777"/>
                          <a:pt x="57240" y="74648"/>
                        </a:cubicBezTo>
                        <a:cubicBezTo>
                          <a:pt x="48244" y="99519"/>
                          <a:pt x="2207" y="144762"/>
                          <a:pt x="90" y="149260"/>
                        </a:cubicBezTo>
                        <a:cubicBezTo>
                          <a:pt x="-2027" y="153758"/>
                          <a:pt x="33692" y="109572"/>
                          <a:pt x="44540" y="101635"/>
                        </a:cubicBezTo>
                        <a:cubicBezTo>
                          <a:pt x="55388" y="93698"/>
                          <a:pt x="60151" y="93698"/>
                          <a:pt x="65178" y="101635"/>
                        </a:cubicBezTo>
                        <a:cubicBezTo>
                          <a:pt x="70205" y="109572"/>
                          <a:pt x="74174" y="137089"/>
                          <a:pt x="74703" y="149260"/>
                        </a:cubicBezTo>
                        <a:cubicBezTo>
                          <a:pt x="75232" y="161431"/>
                          <a:pt x="70999" y="182862"/>
                          <a:pt x="68353" y="174660"/>
                        </a:cubicBezTo>
                        <a:cubicBezTo>
                          <a:pt x="65707" y="166458"/>
                          <a:pt x="69147" y="106398"/>
                          <a:pt x="58828" y="100048"/>
                        </a:cubicBezTo>
                        <a:cubicBezTo>
                          <a:pt x="48509" y="93698"/>
                          <a:pt x="9615" y="139206"/>
                          <a:pt x="6440" y="136560"/>
                        </a:cubicBezTo>
                        <a:cubicBezTo>
                          <a:pt x="3265" y="133914"/>
                          <a:pt x="32899" y="104281"/>
                          <a:pt x="39778" y="84173"/>
                        </a:cubicBezTo>
                        <a:cubicBezTo>
                          <a:pt x="46657" y="64065"/>
                          <a:pt x="51155" y="1622"/>
                          <a:pt x="54065" y="3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5" name="フリーフォーム: 図形 1014">
                    <a:extLst>
                      <a:ext uri="{FF2B5EF4-FFF2-40B4-BE49-F238E27FC236}">
                        <a16:creationId xmlns:a16="http://schemas.microsoft.com/office/drawing/2014/main" id="{90639552-07D6-4BF3-A0D4-3EA5321E4BC5}"/>
                      </a:ext>
                    </a:extLst>
                  </p:cNvPr>
                  <p:cNvSpPr/>
                  <p:nvPr/>
                </p:nvSpPr>
                <p:spPr>
                  <a:xfrm>
                    <a:off x="9045532" y="1554112"/>
                    <a:ext cx="95366" cy="152464"/>
                  </a:xfrm>
                  <a:custGeom>
                    <a:avLst/>
                    <a:gdLst>
                      <a:gd name="connsiteX0" fmla="*/ 46081 w 95366"/>
                      <a:gd name="connsiteY0" fmla="*/ 51 h 152464"/>
                      <a:gd name="connsiteX1" fmla="*/ 63543 w 95366"/>
                      <a:gd name="connsiteY1" fmla="*/ 73076 h 152464"/>
                      <a:gd name="connsiteX2" fmla="*/ 43 w 95366"/>
                      <a:gd name="connsiteY2" fmla="*/ 120701 h 152464"/>
                      <a:gd name="connsiteX3" fmla="*/ 74656 w 95366"/>
                      <a:gd name="connsiteY3" fmla="*/ 79426 h 152464"/>
                      <a:gd name="connsiteX4" fmla="*/ 95293 w 95366"/>
                      <a:gd name="connsiteY4" fmla="*/ 152451 h 152464"/>
                      <a:gd name="connsiteX5" fmla="*/ 69893 w 95366"/>
                      <a:gd name="connsiteY5" fmla="*/ 85776 h 152464"/>
                      <a:gd name="connsiteX6" fmla="*/ 22268 w 95366"/>
                      <a:gd name="connsiteY6" fmla="*/ 104826 h 152464"/>
                      <a:gd name="connsiteX7" fmla="*/ 49256 w 95366"/>
                      <a:gd name="connsiteY7" fmla="*/ 61963 h 152464"/>
                      <a:gd name="connsiteX8" fmla="*/ 46081 w 95366"/>
                      <a:gd name="connsiteY8" fmla="*/ 51 h 152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366" h="152464">
                        <a:moveTo>
                          <a:pt x="46081" y="51"/>
                        </a:moveTo>
                        <a:cubicBezTo>
                          <a:pt x="48462" y="1903"/>
                          <a:pt x="71216" y="52968"/>
                          <a:pt x="63543" y="73076"/>
                        </a:cubicBezTo>
                        <a:cubicBezTo>
                          <a:pt x="55870" y="93184"/>
                          <a:pt x="-1809" y="119643"/>
                          <a:pt x="43" y="120701"/>
                        </a:cubicBezTo>
                        <a:cubicBezTo>
                          <a:pt x="1895" y="121759"/>
                          <a:pt x="58781" y="74134"/>
                          <a:pt x="74656" y="79426"/>
                        </a:cubicBezTo>
                        <a:cubicBezTo>
                          <a:pt x="90531" y="84718"/>
                          <a:pt x="96087" y="151393"/>
                          <a:pt x="95293" y="152451"/>
                        </a:cubicBezTo>
                        <a:cubicBezTo>
                          <a:pt x="94499" y="153509"/>
                          <a:pt x="82064" y="93713"/>
                          <a:pt x="69893" y="85776"/>
                        </a:cubicBezTo>
                        <a:cubicBezTo>
                          <a:pt x="57722" y="77839"/>
                          <a:pt x="25707" y="108795"/>
                          <a:pt x="22268" y="104826"/>
                        </a:cubicBezTo>
                        <a:cubicBezTo>
                          <a:pt x="18829" y="100857"/>
                          <a:pt x="44493" y="77044"/>
                          <a:pt x="49256" y="61963"/>
                        </a:cubicBezTo>
                        <a:cubicBezTo>
                          <a:pt x="54019" y="46882"/>
                          <a:pt x="43700" y="-1801"/>
                          <a:pt x="46081" y="5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6" name="フリーフォーム: 図形 1015">
                    <a:extLst>
                      <a:ext uri="{FF2B5EF4-FFF2-40B4-BE49-F238E27FC236}">
                        <a16:creationId xmlns:a16="http://schemas.microsoft.com/office/drawing/2014/main" id="{C5E41914-5EED-416A-9441-A9820D66287E}"/>
                      </a:ext>
                    </a:extLst>
                  </p:cNvPr>
                  <p:cNvSpPr/>
                  <p:nvPr/>
                </p:nvSpPr>
                <p:spPr>
                  <a:xfrm>
                    <a:off x="9126398" y="1575450"/>
                    <a:ext cx="44761" cy="101362"/>
                  </a:xfrm>
                  <a:custGeom>
                    <a:avLst/>
                    <a:gdLst>
                      <a:gd name="connsiteX0" fmla="*/ 16015 w 44761"/>
                      <a:gd name="connsiteY0" fmla="*/ 938 h 101362"/>
                      <a:gd name="connsiteX1" fmla="*/ 44590 w 44761"/>
                      <a:gd name="connsiteY1" fmla="*/ 45388 h 101362"/>
                      <a:gd name="connsiteX2" fmla="*/ 140 w 44761"/>
                      <a:gd name="connsiteY2" fmla="*/ 97775 h 101362"/>
                      <a:gd name="connsiteX3" fmla="*/ 30302 w 44761"/>
                      <a:gd name="connsiteY3" fmla="*/ 88250 h 101362"/>
                      <a:gd name="connsiteX4" fmla="*/ 16015 w 44761"/>
                      <a:gd name="connsiteY4" fmla="*/ 938 h 101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1" h="101362">
                        <a:moveTo>
                          <a:pt x="16015" y="938"/>
                        </a:moveTo>
                        <a:cubicBezTo>
                          <a:pt x="18396" y="-6206"/>
                          <a:pt x="47236" y="29249"/>
                          <a:pt x="44590" y="45388"/>
                        </a:cubicBezTo>
                        <a:cubicBezTo>
                          <a:pt x="41944" y="61527"/>
                          <a:pt x="2521" y="90631"/>
                          <a:pt x="140" y="97775"/>
                        </a:cubicBezTo>
                        <a:cubicBezTo>
                          <a:pt x="-2241" y="104919"/>
                          <a:pt x="26333" y="101214"/>
                          <a:pt x="30302" y="88250"/>
                        </a:cubicBezTo>
                        <a:cubicBezTo>
                          <a:pt x="34271" y="75286"/>
                          <a:pt x="13634" y="8082"/>
                          <a:pt x="16015" y="93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7" name="フリーフォーム: 図形 1016">
                    <a:extLst>
                      <a:ext uri="{FF2B5EF4-FFF2-40B4-BE49-F238E27FC236}">
                        <a16:creationId xmlns:a16="http://schemas.microsoft.com/office/drawing/2014/main" id="{FFFC484B-B03F-43F1-94FB-102E4F89AE95}"/>
                      </a:ext>
                    </a:extLst>
                  </p:cNvPr>
                  <p:cNvSpPr/>
                  <p:nvPr/>
                </p:nvSpPr>
                <p:spPr>
                  <a:xfrm>
                    <a:off x="9177256" y="1604942"/>
                    <a:ext cx="28694" cy="103234"/>
                  </a:xfrm>
                  <a:custGeom>
                    <a:avLst/>
                    <a:gdLst>
                      <a:gd name="connsiteX0" fmla="*/ 82 w 28694"/>
                      <a:gd name="connsiteY0" fmla="*/ 21 h 103234"/>
                      <a:gd name="connsiteX1" fmla="*/ 28657 w 28694"/>
                      <a:gd name="connsiteY1" fmla="*/ 53996 h 103234"/>
                      <a:gd name="connsiteX2" fmla="*/ 6432 w 28694"/>
                      <a:gd name="connsiteY2" fmla="*/ 103208 h 103234"/>
                      <a:gd name="connsiteX3" fmla="*/ 19132 w 28694"/>
                      <a:gd name="connsiteY3" fmla="*/ 60346 h 103234"/>
                      <a:gd name="connsiteX4" fmla="*/ 82 w 28694"/>
                      <a:gd name="connsiteY4" fmla="*/ 21 h 103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4" h="103234">
                        <a:moveTo>
                          <a:pt x="82" y="21"/>
                        </a:moveTo>
                        <a:cubicBezTo>
                          <a:pt x="1670" y="-1037"/>
                          <a:pt x="27599" y="36798"/>
                          <a:pt x="28657" y="53996"/>
                        </a:cubicBezTo>
                        <a:cubicBezTo>
                          <a:pt x="29715" y="71194"/>
                          <a:pt x="8020" y="102150"/>
                          <a:pt x="6432" y="103208"/>
                        </a:cubicBezTo>
                        <a:cubicBezTo>
                          <a:pt x="4844" y="104266"/>
                          <a:pt x="17809" y="73840"/>
                          <a:pt x="19132" y="60346"/>
                        </a:cubicBezTo>
                        <a:cubicBezTo>
                          <a:pt x="20455" y="46852"/>
                          <a:pt x="-1506" y="1079"/>
                          <a:pt x="82" y="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8" name="フリーフォーム: 図形 1017">
                    <a:extLst>
                      <a:ext uri="{FF2B5EF4-FFF2-40B4-BE49-F238E27FC236}">
                        <a16:creationId xmlns:a16="http://schemas.microsoft.com/office/drawing/2014/main" id="{3ABD1664-88A1-4910-B4B2-BE96742B9BE8}"/>
                      </a:ext>
                    </a:extLst>
                  </p:cNvPr>
                  <p:cNvSpPr/>
                  <p:nvPr/>
                </p:nvSpPr>
                <p:spPr>
                  <a:xfrm>
                    <a:off x="8916707" y="1690628"/>
                    <a:ext cx="295560" cy="128872"/>
                  </a:xfrm>
                  <a:custGeom>
                    <a:avLst/>
                    <a:gdLst>
                      <a:gd name="connsiteX0" fmla="*/ 281 w 295560"/>
                      <a:gd name="connsiteY0" fmla="*/ 128647 h 128872"/>
                      <a:gd name="connsiteX1" fmla="*/ 95531 w 295560"/>
                      <a:gd name="connsiteY1" fmla="*/ 36572 h 128872"/>
                      <a:gd name="connsiteX2" fmla="*/ 220943 w 295560"/>
                      <a:gd name="connsiteY2" fmla="*/ 28635 h 128872"/>
                      <a:gd name="connsiteX3" fmla="*/ 295556 w 295560"/>
                      <a:gd name="connsiteY3" fmla="*/ 15935 h 128872"/>
                      <a:gd name="connsiteX4" fmla="*/ 217768 w 295560"/>
                      <a:gd name="connsiteY4" fmla="*/ 7997 h 128872"/>
                      <a:gd name="connsiteX5" fmla="*/ 125693 w 295560"/>
                      <a:gd name="connsiteY5" fmla="*/ 6410 h 128872"/>
                      <a:gd name="connsiteX6" fmla="*/ 281 w 295560"/>
                      <a:gd name="connsiteY6" fmla="*/ 128647 h 128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5560" h="128872">
                        <a:moveTo>
                          <a:pt x="281" y="128647"/>
                        </a:moveTo>
                        <a:cubicBezTo>
                          <a:pt x="-4746" y="133674"/>
                          <a:pt x="58754" y="53241"/>
                          <a:pt x="95531" y="36572"/>
                        </a:cubicBezTo>
                        <a:cubicBezTo>
                          <a:pt x="132308" y="19903"/>
                          <a:pt x="187605" y="32075"/>
                          <a:pt x="220943" y="28635"/>
                        </a:cubicBezTo>
                        <a:cubicBezTo>
                          <a:pt x="254281" y="25195"/>
                          <a:pt x="296085" y="19375"/>
                          <a:pt x="295556" y="15935"/>
                        </a:cubicBezTo>
                        <a:cubicBezTo>
                          <a:pt x="295027" y="12495"/>
                          <a:pt x="246078" y="9584"/>
                          <a:pt x="217768" y="7997"/>
                        </a:cubicBezTo>
                        <a:cubicBezTo>
                          <a:pt x="189458" y="6410"/>
                          <a:pt x="159030" y="-8142"/>
                          <a:pt x="125693" y="6410"/>
                        </a:cubicBezTo>
                        <a:cubicBezTo>
                          <a:pt x="92356" y="20962"/>
                          <a:pt x="5308" y="123620"/>
                          <a:pt x="281" y="12864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9" name="フリーフォーム: 図形 1018">
                    <a:extLst>
                      <a:ext uri="{FF2B5EF4-FFF2-40B4-BE49-F238E27FC236}">
                        <a16:creationId xmlns:a16="http://schemas.microsoft.com/office/drawing/2014/main" id="{CAAE6AB7-51A7-48B7-9478-8A841C83B6A5}"/>
                      </a:ext>
                    </a:extLst>
                  </p:cNvPr>
                  <p:cNvSpPr/>
                  <p:nvPr/>
                </p:nvSpPr>
                <p:spPr>
                  <a:xfrm>
                    <a:off x="8951831" y="1720589"/>
                    <a:ext cx="272481" cy="98783"/>
                  </a:xfrm>
                  <a:custGeom>
                    <a:avLst/>
                    <a:gdLst>
                      <a:gd name="connsiteX0" fmla="*/ 1669 w 272481"/>
                      <a:gd name="connsiteY0" fmla="*/ 98686 h 98783"/>
                      <a:gd name="connsiteX1" fmla="*/ 109619 w 272481"/>
                      <a:gd name="connsiteY1" fmla="*/ 33599 h 98783"/>
                      <a:gd name="connsiteX2" fmla="*/ 269957 w 272481"/>
                      <a:gd name="connsiteY2" fmla="*/ 5024 h 98783"/>
                      <a:gd name="connsiteX3" fmla="*/ 204869 w 272481"/>
                      <a:gd name="connsiteY3" fmla="*/ 261 h 98783"/>
                      <a:gd name="connsiteX4" fmla="*/ 165182 w 272481"/>
                      <a:gd name="connsiteY4" fmla="*/ 8199 h 98783"/>
                      <a:gd name="connsiteX5" fmla="*/ 50882 w 272481"/>
                      <a:gd name="connsiteY5" fmla="*/ 47886 h 98783"/>
                      <a:gd name="connsiteX6" fmla="*/ 1669 w 272481"/>
                      <a:gd name="connsiteY6" fmla="*/ 98686 h 9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481" h="98783">
                        <a:moveTo>
                          <a:pt x="1669" y="98686"/>
                        </a:moveTo>
                        <a:cubicBezTo>
                          <a:pt x="11458" y="96305"/>
                          <a:pt x="64904" y="49209"/>
                          <a:pt x="109619" y="33599"/>
                        </a:cubicBezTo>
                        <a:cubicBezTo>
                          <a:pt x="154334" y="17989"/>
                          <a:pt x="254082" y="10580"/>
                          <a:pt x="269957" y="5024"/>
                        </a:cubicBezTo>
                        <a:cubicBezTo>
                          <a:pt x="285832" y="-532"/>
                          <a:pt x="222331" y="-268"/>
                          <a:pt x="204869" y="261"/>
                        </a:cubicBezTo>
                        <a:cubicBezTo>
                          <a:pt x="187407" y="790"/>
                          <a:pt x="190847" y="261"/>
                          <a:pt x="165182" y="8199"/>
                        </a:cubicBezTo>
                        <a:cubicBezTo>
                          <a:pt x="139518" y="16136"/>
                          <a:pt x="74430" y="36773"/>
                          <a:pt x="50882" y="47886"/>
                        </a:cubicBezTo>
                        <a:cubicBezTo>
                          <a:pt x="27334" y="58998"/>
                          <a:pt x="-8120" y="101067"/>
                          <a:pt x="1669" y="9868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0" name="フリーフォーム: 図形 1019">
                    <a:extLst>
                      <a:ext uri="{FF2B5EF4-FFF2-40B4-BE49-F238E27FC236}">
                        <a16:creationId xmlns:a16="http://schemas.microsoft.com/office/drawing/2014/main" id="{447782CF-A746-4A22-8E6E-E90B71AA555B}"/>
                      </a:ext>
                    </a:extLst>
                  </p:cNvPr>
                  <p:cNvSpPr/>
                  <p:nvPr/>
                </p:nvSpPr>
                <p:spPr>
                  <a:xfrm>
                    <a:off x="8880316" y="1802909"/>
                    <a:ext cx="615294" cy="81465"/>
                  </a:xfrm>
                  <a:custGeom>
                    <a:avLst/>
                    <a:gdLst>
                      <a:gd name="connsiteX0" fmla="*/ 159 w 615294"/>
                      <a:gd name="connsiteY0" fmla="*/ 60816 h 81465"/>
                      <a:gd name="connsiteX1" fmla="*/ 116047 w 615294"/>
                      <a:gd name="connsiteY1" fmla="*/ 491 h 81465"/>
                      <a:gd name="connsiteX2" fmla="*/ 233522 w 615294"/>
                      <a:gd name="connsiteY2" fmla="*/ 30654 h 81465"/>
                      <a:gd name="connsiteX3" fmla="*/ 389097 w 615294"/>
                      <a:gd name="connsiteY3" fmla="*/ 68754 h 81465"/>
                      <a:gd name="connsiteX4" fmla="*/ 466884 w 615294"/>
                      <a:gd name="connsiteY4" fmla="*/ 81454 h 81465"/>
                      <a:gd name="connsiteX5" fmla="*/ 614522 w 615294"/>
                      <a:gd name="connsiteY5" fmla="*/ 67166 h 81465"/>
                      <a:gd name="connsiteX6" fmla="*/ 517684 w 615294"/>
                      <a:gd name="connsiteY6" fmla="*/ 78279 h 81465"/>
                      <a:gd name="connsiteX7" fmla="*/ 360522 w 615294"/>
                      <a:gd name="connsiteY7" fmla="*/ 67166 h 81465"/>
                      <a:gd name="connsiteX8" fmla="*/ 141447 w 615294"/>
                      <a:gd name="connsiteY8" fmla="*/ 11604 h 81465"/>
                      <a:gd name="connsiteX9" fmla="*/ 159 w 615294"/>
                      <a:gd name="connsiteY9" fmla="*/ 60816 h 8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5294" h="81465">
                        <a:moveTo>
                          <a:pt x="159" y="60816"/>
                        </a:moveTo>
                        <a:cubicBezTo>
                          <a:pt x="-4074" y="58964"/>
                          <a:pt x="77153" y="5518"/>
                          <a:pt x="116047" y="491"/>
                        </a:cubicBezTo>
                        <a:cubicBezTo>
                          <a:pt x="154941" y="-4536"/>
                          <a:pt x="233522" y="30654"/>
                          <a:pt x="233522" y="30654"/>
                        </a:cubicBezTo>
                        <a:lnTo>
                          <a:pt x="389097" y="68754"/>
                        </a:lnTo>
                        <a:cubicBezTo>
                          <a:pt x="427991" y="77221"/>
                          <a:pt x="429313" y="81719"/>
                          <a:pt x="466884" y="81454"/>
                        </a:cubicBezTo>
                        <a:cubicBezTo>
                          <a:pt x="504455" y="81189"/>
                          <a:pt x="606055" y="67695"/>
                          <a:pt x="614522" y="67166"/>
                        </a:cubicBezTo>
                        <a:cubicBezTo>
                          <a:pt x="622989" y="66637"/>
                          <a:pt x="560017" y="78279"/>
                          <a:pt x="517684" y="78279"/>
                        </a:cubicBezTo>
                        <a:cubicBezTo>
                          <a:pt x="475351" y="78279"/>
                          <a:pt x="423228" y="78278"/>
                          <a:pt x="360522" y="67166"/>
                        </a:cubicBezTo>
                        <a:cubicBezTo>
                          <a:pt x="297816" y="56054"/>
                          <a:pt x="198333" y="17160"/>
                          <a:pt x="141447" y="11604"/>
                        </a:cubicBezTo>
                        <a:cubicBezTo>
                          <a:pt x="84561" y="6048"/>
                          <a:pt x="4392" y="62668"/>
                          <a:pt x="159" y="6081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1" name="フリーフォーム: 図形 1020">
                    <a:extLst>
                      <a:ext uri="{FF2B5EF4-FFF2-40B4-BE49-F238E27FC236}">
                        <a16:creationId xmlns:a16="http://schemas.microsoft.com/office/drawing/2014/main" id="{80ECAB2B-2C62-42E2-8D92-E0A67C0B4719}"/>
                      </a:ext>
                    </a:extLst>
                  </p:cNvPr>
                  <p:cNvSpPr/>
                  <p:nvPr/>
                </p:nvSpPr>
                <p:spPr>
                  <a:xfrm>
                    <a:off x="8924576" y="1827883"/>
                    <a:ext cx="551420" cy="93225"/>
                  </a:xfrm>
                  <a:custGeom>
                    <a:avLst/>
                    <a:gdLst>
                      <a:gd name="connsiteX0" fmla="*/ 349 w 551420"/>
                      <a:gd name="connsiteY0" fmla="*/ 92992 h 93225"/>
                      <a:gd name="connsiteX1" fmla="*/ 73374 w 551420"/>
                      <a:gd name="connsiteY1" fmla="*/ 27905 h 93225"/>
                      <a:gd name="connsiteX2" fmla="*/ 197199 w 551420"/>
                      <a:gd name="connsiteY2" fmla="*/ 46955 h 93225"/>
                      <a:gd name="connsiteX3" fmla="*/ 340074 w 551420"/>
                      <a:gd name="connsiteY3" fmla="*/ 80292 h 93225"/>
                      <a:gd name="connsiteX4" fmla="*/ 459137 w 551420"/>
                      <a:gd name="connsiteY4" fmla="*/ 86642 h 93225"/>
                      <a:gd name="connsiteX5" fmla="*/ 551212 w 551420"/>
                      <a:gd name="connsiteY5" fmla="*/ 37430 h 93225"/>
                      <a:gd name="connsiteX6" fmla="*/ 433737 w 551420"/>
                      <a:gd name="connsiteY6" fmla="*/ 64417 h 93225"/>
                      <a:gd name="connsiteX7" fmla="*/ 244824 w 551420"/>
                      <a:gd name="connsiteY7" fmla="*/ 35842 h 93225"/>
                      <a:gd name="connsiteX8" fmla="*/ 101949 w 551420"/>
                      <a:gd name="connsiteY8" fmla="*/ 917 h 93225"/>
                      <a:gd name="connsiteX9" fmla="*/ 349 w 551420"/>
                      <a:gd name="connsiteY9" fmla="*/ 92992 h 9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1420" h="93225">
                        <a:moveTo>
                          <a:pt x="349" y="92992"/>
                        </a:moveTo>
                        <a:cubicBezTo>
                          <a:pt x="-4414" y="97490"/>
                          <a:pt x="40566" y="35578"/>
                          <a:pt x="73374" y="27905"/>
                        </a:cubicBezTo>
                        <a:cubicBezTo>
                          <a:pt x="106182" y="20232"/>
                          <a:pt x="152749" y="38224"/>
                          <a:pt x="197199" y="46955"/>
                        </a:cubicBezTo>
                        <a:cubicBezTo>
                          <a:pt x="241649" y="55686"/>
                          <a:pt x="296418" y="73677"/>
                          <a:pt x="340074" y="80292"/>
                        </a:cubicBezTo>
                        <a:cubicBezTo>
                          <a:pt x="383730" y="86906"/>
                          <a:pt x="423947" y="93786"/>
                          <a:pt x="459137" y="86642"/>
                        </a:cubicBezTo>
                        <a:cubicBezTo>
                          <a:pt x="494327" y="79498"/>
                          <a:pt x="555445" y="41134"/>
                          <a:pt x="551212" y="37430"/>
                        </a:cubicBezTo>
                        <a:cubicBezTo>
                          <a:pt x="546979" y="33726"/>
                          <a:pt x="484802" y="64682"/>
                          <a:pt x="433737" y="64417"/>
                        </a:cubicBezTo>
                        <a:cubicBezTo>
                          <a:pt x="382672" y="64152"/>
                          <a:pt x="300122" y="46425"/>
                          <a:pt x="244824" y="35842"/>
                        </a:cubicBezTo>
                        <a:cubicBezTo>
                          <a:pt x="189526" y="25259"/>
                          <a:pt x="141372" y="-5698"/>
                          <a:pt x="101949" y="917"/>
                        </a:cubicBezTo>
                        <a:cubicBezTo>
                          <a:pt x="62526" y="7532"/>
                          <a:pt x="5112" y="88494"/>
                          <a:pt x="349" y="929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2" name="フリーフォーム: 図形 1021">
                    <a:extLst>
                      <a:ext uri="{FF2B5EF4-FFF2-40B4-BE49-F238E27FC236}">
                        <a16:creationId xmlns:a16="http://schemas.microsoft.com/office/drawing/2014/main" id="{CBCCEDEE-2BD1-4C3B-94D5-E15A9DB18BF6}"/>
                      </a:ext>
                    </a:extLst>
                  </p:cNvPr>
                  <p:cNvSpPr/>
                  <p:nvPr/>
                </p:nvSpPr>
                <p:spPr>
                  <a:xfrm>
                    <a:off x="8873713" y="1876377"/>
                    <a:ext cx="471176" cy="167234"/>
                  </a:xfrm>
                  <a:custGeom>
                    <a:avLst/>
                    <a:gdLst>
                      <a:gd name="connsiteX0" fmla="*/ 3587 w 471176"/>
                      <a:gd name="connsiteY0" fmla="*/ 48 h 167234"/>
                      <a:gd name="connsiteX1" fmla="*/ 13112 w 471176"/>
                      <a:gd name="connsiteY1" fmla="*/ 76248 h 167234"/>
                      <a:gd name="connsiteX2" fmla="*/ 105187 w 471176"/>
                      <a:gd name="connsiteY2" fmla="*/ 158798 h 167234"/>
                      <a:gd name="connsiteX3" fmla="*/ 198850 w 471176"/>
                      <a:gd name="connsiteY3" fmla="*/ 160386 h 167234"/>
                      <a:gd name="connsiteX4" fmla="*/ 297275 w 471176"/>
                      <a:gd name="connsiteY4" fmla="*/ 122286 h 167234"/>
                      <a:gd name="connsiteX5" fmla="*/ 409987 w 471176"/>
                      <a:gd name="connsiteY5" fmla="*/ 101648 h 167234"/>
                      <a:gd name="connsiteX6" fmla="*/ 470312 w 471176"/>
                      <a:gd name="connsiteY6" fmla="*/ 104823 h 167234"/>
                      <a:gd name="connsiteX7" fmla="*/ 367125 w 471176"/>
                      <a:gd name="connsiteY7" fmla="*/ 103236 h 167234"/>
                      <a:gd name="connsiteX8" fmla="*/ 130587 w 471176"/>
                      <a:gd name="connsiteY8" fmla="*/ 139748 h 167234"/>
                      <a:gd name="connsiteX9" fmla="*/ 41687 w 471176"/>
                      <a:gd name="connsiteY9" fmla="*/ 87361 h 167234"/>
                      <a:gd name="connsiteX10" fmla="*/ 3587 w 471176"/>
                      <a:gd name="connsiteY10" fmla="*/ 48 h 167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1176" h="167234">
                        <a:moveTo>
                          <a:pt x="3587" y="48"/>
                        </a:moveTo>
                        <a:cubicBezTo>
                          <a:pt x="-1175" y="-1804"/>
                          <a:pt x="-3821" y="49790"/>
                          <a:pt x="13112" y="76248"/>
                        </a:cubicBezTo>
                        <a:cubicBezTo>
                          <a:pt x="30045" y="102706"/>
                          <a:pt x="74231" y="144775"/>
                          <a:pt x="105187" y="158798"/>
                        </a:cubicBezTo>
                        <a:cubicBezTo>
                          <a:pt x="136143" y="172821"/>
                          <a:pt x="166835" y="166471"/>
                          <a:pt x="198850" y="160386"/>
                        </a:cubicBezTo>
                        <a:cubicBezTo>
                          <a:pt x="230865" y="154301"/>
                          <a:pt x="262086" y="132076"/>
                          <a:pt x="297275" y="122286"/>
                        </a:cubicBezTo>
                        <a:cubicBezTo>
                          <a:pt x="332465" y="112496"/>
                          <a:pt x="381148" y="104558"/>
                          <a:pt x="409987" y="101648"/>
                        </a:cubicBezTo>
                        <a:cubicBezTo>
                          <a:pt x="438826" y="98738"/>
                          <a:pt x="477456" y="104558"/>
                          <a:pt x="470312" y="104823"/>
                        </a:cubicBezTo>
                        <a:cubicBezTo>
                          <a:pt x="463168" y="105088"/>
                          <a:pt x="423746" y="97415"/>
                          <a:pt x="367125" y="103236"/>
                        </a:cubicBezTo>
                        <a:cubicBezTo>
                          <a:pt x="310504" y="109057"/>
                          <a:pt x="184826" y="142394"/>
                          <a:pt x="130587" y="139748"/>
                        </a:cubicBezTo>
                        <a:cubicBezTo>
                          <a:pt x="76348" y="137102"/>
                          <a:pt x="62325" y="109057"/>
                          <a:pt x="41687" y="87361"/>
                        </a:cubicBezTo>
                        <a:cubicBezTo>
                          <a:pt x="21050" y="65665"/>
                          <a:pt x="8349" y="1900"/>
                          <a:pt x="3587" y="4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3" name="フリーフォーム: 図形 1022">
                    <a:extLst>
                      <a:ext uri="{FF2B5EF4-FFF2-40B4-BE49-F238E27FC236}">
                        <a16:creationId xmlns:a16="http://schemas.microsoft.com/office/drawing/2014/main" id="{2D94BB7C-A8CE-4604-A516-8F5F74D3338E}"/>
                      </a:ext>
                    </a:extLst>
                  </p:cNvPr>
                  <p:cNvSpPr/>
                  <p:nvPr/>
                </p:nvSpPr>
                <p:spPr>
                  <a:xfrm>
                    <a:off x="8905814" y="1846252"/>
                    <a:ext cx="414613" cy="131785"/>
                  </a:xfrm>
                  <a:custGeom>
                    <a:avLst/>
                    <a:gdLst>
                      <a:gd name="connsiteX0" fmla="*/ 87374 w 414613"/>
                      <a:gd name="connsiteY0" fmla="*/ 11 h 131785"/>
                      <a:gd name="connsiteX1" fmla="*/ 14349 w 414613"/>
                      <a:gd name="connsiteY1" fmla="*/ 58748 h 131785"/>
                      <a:gd name="connsiteX2" fmla="*/ 55624 w 414613"/>
                      <a:gd name="connsiteY2" fmla="*/ 115898 h 131785"/>
                      <a:gd name="connsiteX3" fmla="*/ 168336 w 414613"/>
                      <a:gd name="connsiteY3" fmla="*/ 131773 h 131785"/>
                      <a:gd name="connsiteX4" fmla="*/ 412811 w 414613"/>
                      <a:gd name="connsiteY4" fmla="*/ 114311 h 131785"/>
                      <a:gd name="connsiteX5" fmla="*/ 268349 w 414613"/>
                      <a:gd name="connsiteY5" fmla="*/ 122248 h 131785"/>
                      <a:gd name="connsiteX6" fmla="*/ 63561 w 414613"/>
                      <a:gd name="connsiteY6" fmla="*/ 123836 h 131785"/>
                      <a:gd name="connsiteX7" fmla="*/ 61 w 414613"/>
                      <a:gd name="connsiteY7" fmla="*/ 63511 h 131785"/>
                      <a:gd name="connsiteX8" fmla="*/ 87374 w 414613"/>
                      <a:gd name="connsiteY8" fmla="*/ 11 h 13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14613" h="131785">
                        <a:moveTo>
                          <a:pt x="87374" y="11"/>
                        </a:moveTo>
                        <a:cubicBezTo>
                          <a:pt x="89755" y="-783"/>
                          <a:pt x="19641" y="39434"/>
                          <a:pt x="14349" y="58748"/>
                        </a:cubicBezTo>
                        <a:cubicBezTo>
                          <a:pt x="9057" y="78062"/>
                          <a:pt x="29960" y="103727"/>
                          <a:pt x="55624" y="115898"/>
                        </a:cubicBezTo>
                        <a:cubicBezTo>
                          <a:pt x="81288" y="128069"/>
                          <a:pt x="108805" y="132037"/>
                          <a:pt x="168336" y="131773"/>
                        </a:cubicBezTo>
                        <a:cubicBezTo>
                          <a:pt x="227867" y="131509"/>
                          <a:pt x="396142" y="115898"/>
                          <a:pt x="412811" y="114311"/>
                        </a:cubicBezTo>
                        <a:cubicBezTo>
                          <a:pt x="429480" y="112724"/>
                          <a:pt x="326557" y="120660"/>
                          <a:pt x="268349" y="122248"/>
                        </a:cubicBezTo>
                        <a:cubicBezTo>
                          <a:pt x="210141" y="123836"/>
                          <a:pt x="108276" y="133625"/>
                          <a:pt x="63561" y="123836"/>
                        </a:cubicBezTo>
                        <a:cubicBezTo>
                          <a:pt x="18846" y="114047"/>
                          <a:pt x="-1262" y="79915"/>
                          <a:pt x="61" y="63511"/>
                        </a:cubicBezTo>
                        <a:cubicBezTo>
                          <a:pt x="1384" y="47107"/>
                          <a:pt x="84993" y="805"/>
                          <a:pt x="87374" y="1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0" name="フリーフォーム: 図形 1789">
                    <a:extLst>
                      <a:ext uri="{FF2B5EF4-FFF2-40B4-BE49-F238E27FC236}">
                        <a16:creationId xmlns:a16="http://schemas.microsoft.com/office/drawing/2014/main" id="{D928D494-7C46-4E2A-8DB4-9F22037468F4}"/>
                      </a:ext>
                    </a:extLst>
                  </p:cNvPr>
                  <p:cNvSpPr/>
                  <p:nvPr/>
                </p:nvSpPr>
                <p:spPr>
                  <a:xfrm>
                    <a:off x="8943516" y="1997069"/>
                    <a:ext cx="318328" cy="172563"/>
                  </a:xfrm>
                  <a:custGeom>
                    <a:avLst/>
                    <a:gdLst>
                      <a:gd name="connsiteX0" fmla="*/ 459 w 318328"/>
                      <a:gd name="connsiteY0" fmla="*/ 6 h 172563"/>
                      <a:gd name="connsiteX1" fmla="*/ 21097 w 318328"/>
                      <a:gd name="connsiteY1" fmla="*/ 88906 h 172563"/>
                      <a:gd name="connsiteX2" fmla="*/ 73484 w 318328"/>
                      <a:gd name="connsiteY2" fmla="*/ 133356 h 172563"/>
                      <a:gd name="connsiteX3" fmla="*/ 316372 w 318328"/>
                      <a:gd name="connsiteY3" fmla="*/ 166694 h 172563"/>
                      <a:gd name="connsiteX4" fmla="*/ 183022 w 318328"/>
                      <a:gd name="connsiteY4" fmla="*/ 169869 h 172563"/>
                      <a:gd name="connsiteX5" fmla="*/ 94122 w 318328"/>
                      <a:gd name="connsiteY5" fmla="*/ 138119 h 172563"/>
                      <a:gd name="connsiteX6" fmla="*/ 38559 w 318328"/>
                      <a:gd name="connsiteY6" fmla="*/ 93669 h 172563"/>
                      <a:gd name="connsiteX7" fmla="*/ 459 w 318328"/>
                      <a:gd name="connsiteY7" fmla="*/ 6 h 172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8328" h="172563">
                        <a:moveTo>
                          <a:pt x="459" y="6"/>
                        </a:moveTo>
                        <a:cubicBezTo>
                          <a:pt x="-2451" y="-788"/>
                          <a:pt x="8926" y="66681"/>
                          <a:pt x="21097" y="88906"/>
                        </a:cubicBezTo>
                        <a:cubicBezTo>
                          <a:pt x="33268" y="111131"/>
                          <a:pt x="24272" y="120391"/>
                          <a:pt x="73484" y="133356"/>
                        </a:cubicBezTo>
                        <a:cubicBezTo>
                          <a:pt x="122697" y="146321"/>
                          <a:pt x="298116" y="160609"/>
                          <a:pt x="316372" y="166694"/>
                        </a:cubicBezTo>
                        <a:cubicBezTo>
                          <a:pt x="334628" y="172779"/>
                          <a:pt x="220064" y="174631"/>
                          <a:pt x="183022" y="169869"/>
                        </a:cubicBezTo>
                        <a:cubicBezTo>
                          <a:pt x="145980" y="165107"/>
                          <a:pt x="118199" y="150819"/>
                          <a:pt x="94122" y="138119"/>
                        </a:cubicBezTo>
                        <a:cubicBezTo>
                          <a:pt x="70045" y="125419"/>
                          <a:pt x="53905" y="110338"/>
                          <a:pt x="38559" y="93669"/>
                        </a:cubicBezTo>
                        <a:cubicBezTo>
                          <a:pt x="23213" y="77000"/>
                          <a:pt x="3369" y="800"/>
                          <a:pt x="459" y="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1" name="フリーフォーム: 図形 1790">
                    <a:extLst>
                      <a:ext uri="{FF2B5EF4-FFF2-40B4-BE49-F238E27FC236}">
                        <a16:creationId xmlns:a16="http://schemas.microsoft.com/office/drawing/2014/main" id="{5F89E92A-6CE8-4F51-81AA-7652427B0235}"/>
                      </a:ext>
                    </a:extLst>
                  </p:cNvPr>
                  <p:cNvSpPr/>
                  <p:nvPr/>
                </p:nvSpPr>
                <p:spPr>
                  <a:xfrm>
                    <a:off x="8985166" y="2030350"/>
                    <a:ext cx="271520" cy="120415"/>
                  </a:xfrm>
                  <a:custGeom>
                    <a:avLst/>
                    <a:gdLst>
                      <a:gd name="connsiteX0" fmla="*/ 4847 w 271520"/>
                      <a:gd name="connsiteY0" fmla="*/ 63 h 120415"/>
                      <a:gd name="connsiteX1" fmla="*/ 30247 w 271520"/>
                      <a:gd name="connsiteY1" fmla="*/ 57213 h 120415"/>
                      <a:gd name="connsiteX2" fmla="*/ 268372 w 271520"/>
                      <a:gd name="connsiteY2" fmla="*/ 117538 h 120415"/>
                      <a:gd name="connsiteX3" fmla="*/ 158834 w 271520"/>
                      <a:gd name="connsiteY3" fmla="*/ 106425 h 120415"/>
                      <a:gd name="connsiteX4" fmla="*/ 44534 w 271520"/>
                      <a:gd name="connsiteY4" fmla="*/ 68325 h 120415"/>
                      <a:gd name="connsiteX5" fmla="*/ 4847 w 271520"/>
                      <a:gd name="connsiteY5" fmla="*/ 63 h 120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1520" h="120415">
                        <a:moveTo>
                          <a:pt x="4847" y="63"/>
                        </a:moveTo>
                        <a:cubicBezTo>
                          <a:pt x="2466" y="-1789"/>
                          <a:pt x="-13674" y="37634"/>
                          <a:pt x="30247" y="57213"/>
                        </a:cubicBezTo>
                        <a:cubicBezTo>
                          <a:pt x="74168" y="76792"/>
                          <a:pt x="246941" y="109336"/>
                          <a:pt x="268372" y="117538"/>
                        </a:cubicBezTo>
                        <a:cubicBezTo>
                          <a:pt x="289803" y="125740"/>
                          <a:pt x="196140" y="114627"/>
                          <a:pt x="158834" y="106425"/>
                        </a:cubicBezTo>
                        <a:cubicBezTo>
                          <a:pt x="121528" y="98223"/>
                          <a:pt x="69405" y="83406"/>
                          <a:pt x="44534" y="68325"/>
                        </a:cubicBezTo>
                        <a:cubicBezTo>
                          <a:pt x="19663" y="53244"/>
                          <a:pt x="7228" y="1915"/>
                          <a:pt x="4847" y="6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2" name="フリーフォーム: 図形 1791">
                    <a:extLst>
                      <a:ext uri="{FF2B5EF4-FFF2-40B4-BE49-F238E27FC236}">
                        <a16:creationId xmlns:a16="http://schemas.microsoft.com/office/drawing/2014/main" id="{6669932D-7712-4CC1-8F3D-B86BB5F25FA2}"/>
                      </a:ext>
                    </a:extLst>
                  </p:cNvPr>
                  <p:cNvSpPr/>
                  <p:nvPr/>
                </p:nvSpPr>
                <p:spPr>
                  <a:xfrm>
                    <a:off x="8402810" y="1824017"/>
                    <a:ext cx="275831" cy="101621"/>
                  </a:xfrm>
                  <a:custGeom>
                    <a:avLst/>
                    <a:gdLst>
                      <a:gd name="connsiteX0" fmla="*/ 1415 w 275831"/>
                      <a:gd name="connsiteY0" fmla="*/ 101621 h 101621"/>
                      <a:gd name="connsiteX1" fmla="*/ 44278 w 275831"/>
                      <a:gd name="connsiteY1" fmla="*/ 7958 h 101621"/>
                      <a:gd name="connsiteX2" fmla="*/ 166515 w 275831"/>
                      <a:gd name="connsiteY2" fmla="*/ 4783 h 101621"/>
                      <a:gd name="connsiteX3" fmla="*/ 274465 w 275831"/>
                      <a:gd name="connsiteY3" fmla="*/ 4783 h 101621"/>
                      <a:gd name="connsiteX4" fmla="*/ 88728 w 275831"/>
                      <a:gd name="connsiteY4" fmla="*/ 7958 h 101621"/>
                      <a:gd name="connsiteX5" fmla="*/ 1415 w 275831"/>
                      <a:gd name="connsiteY5" fmla="*/ 101621 h 101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5831" h="101621">
                        <a:moveTo>
                          <a:pt x="1415" y="101621"/>
                        </a:moveTo>
                        <a:cubicBezTo>
                          <a:pt x="-5993" y="101621"/>
                          <a:pt x="16761" y="24098"/>
                          <a:pt x="44278" y="7958"/>
                        </a:cubicBezTo>
                        <a:cubicBezTo>
                          <a:pt x="71795" y="-8182"/>
                          <a:pt x="128151" y="5312"/>
                          <a:pt x="166515" y="4783"/>
                        </a:cubicBezTo>
                        <a:cubicBezTo>
                          <a:pt x="204879" y="4254"/>
                          <a:pt x="287429" y="4254"/>
                          <a:pt x="274465" y="4783"/>
                        </a:cubicBezTo>
                        <a:cubicBezTo>
                          <a:pt x="261501" y="5312"/>
                          <a:pt x="135295" y="-5271"/>
                          <a:pt x="88728" y="7958"/>
                        </a:cubicBezTo>
                        <a:cubicBezTo>
                          <a:pt x="42161" y="21187"/>
                          <a:pt x="8823" y="101621"/>
                          <a:pt x="1415" y="1016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3" name="フリーフォーム: 図形 1792">
                    <a:extLst>
                      <a:ext uri="{FF2B5EF4-FFF2-40B4-BE49-F238E27FC236}">
                        <a16:creationId xmlns:a16="http://schemas.microsoft.com/office/drawing/2014/main" id="{ED56D52F-8B6C-48F1-952E-9864B6757177}"/>
                      </a:ext>
                    </a:extLst>
                  </p:cNvPr>
                  <p:cNvSpPr/>
                  <p:nvPr/>
                </p:nvSpPr>
                <p:spPr>
                  <a:xfrm>
                    <a:off x="8462874" y="1855204"/>
                    <a:ext cx="279374" cy="76363"/>
                  </a:xfrm>
                  <a:custGeom>
                    <a:avLst/>
                    <a:gdLst>
                      <a:gd name="connsiteX0" fmla="*/ 238214 w 279374"/>
                      <a:gd name="connsiteY0" fmla="*/ 584 h 76363"/>
                      <a:gd name="connsiteX1" fmla="*/ 58826 w 279374"/>
                      <a:gd name="connsiteY1" fmla="*/ 8521 h 76363"/>
                      <a:gd name="connsiteX2" fmla="*/ 25489 w 279374"/>
                      <a:gd name="connsiteY2" fmla="*/ 54559 h 76363"/>
                      <a:gd name="connsiteX3" fmla="*/ 95339 w 279374"/>
                      <a:gd name="connsiteY3" fmla="*/ 67259 h 76363"/>
                      <a:gd name="connsiteX4" fmla="*/ 277901 w 279374"/>
                      <a:gd name="connsiteY4" fmla="*/ 35509 h 76363"/>
                      <a:gd name="connsiteX5" fmla="*/ 173126 w 279374"/>
                      <a:gd name="connsiteY5" fmla="*/ 64084 h 76363"/>
                      <a:gd name="connsiteX6" fmla="*/ 25489 w 279374"/>
                      <a:gd name="connsiteY6" fmla="*/ 73609 h 76363"/>
                      <a:gd name="connsiteX7" fmla="*/ 19139 w 279374"/>
                      <a:gd name="connsiteY7" fmla="*/ 16459 h 76363"/>
                      <a:gd name="connsiteX8" fmla="*/ 238214 w 279374"/>
                      <a:gd name="connsiteY8" fmla="*/ 584 h 76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9374" h="76363">
                        <a:moveTo>
                          <a:pt x="238214" y="584"/>
                        </a:moveTo>
                        <a:cubicBezTo>
                          <a:pt x="244829" y="-739"/>
                          <a:pt x="94280" y="-475"/>
                          <a:pt x="58826" y="8521"/>
                        </a:cubicBezTo>
                        <a:cubicBezTo>
                          <a:pt x="23372" y="17517"/>
                          <a:pt x="19404" y="44769"/>
                          <a:pt x="25489" y="54559"/>
                        </a:cubicBezTo>
                        <a:cubicBezTo>
                          <a:pt x="31574" y="64349"/>
                          <a:pt x="53270" y="70434"/>
                          <a:pt x="95339" y="67259"/>
                        </a:cubicBezTo>
                        <a:cubicBezTo>
                          <a:pt x="137408" y="64084"/>
                          <a:pt x="264937" y="36038"/>
                          <a:pt x="277901" y="35509"/>
                        </a:cubicBezTo>
                        <a:cubicBezTo>
                          <a:pt x="290865" y="34980"/>
                          <a:pt x="215195" y="57734"/>
                          <a:pt x="173126" y="64084"/>
                        </a:cubicBezTo>
                        <a:cubicBezTo>
                          <a:pt x="131057" y="70434"/>
                          <a:pt x="51153" y="81547"/>
                          <a:pt x="25489" y="73609"/>
                        </a:cubicBezTo>
                        <a:cubicBezTo>
                          <a:pt x="-176" y="65672"/>
                          <a:pt x="-13140" y="28365"/>
                          <a:pt x="19139" y="16459"/>
                        </a:cubicBezTo>
                        <a:cubicBezTo>
                          <a:pt x="51418" y="4553"/>
                          <a:pt x="231599" y="1907"/>
                          <a:pt x="238214" y="58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4" name="フリーフォーム: 図形 1793">
                    <a:extLst>
                      <a:ext uri="{FF2B5EF4-FFF2-40B4-BE49-F238E27FC236}">
                        <a16:creationId xmlns:a16="http://schemas.microsoft.com/office/drawing/2014/main" id="{20B5A764-339E-4F91-959F-20878504CBC5}"/>
                      </a:ext>
                    </a:extLst>
                  </p:cNvPr>
                  <p:cNvSpPr/>
                  <p:nvPr/>
                </p:nvSpPr>
                <p:spPr>
                  <a:xfrm>
                    <a:off x="8527886" y="1899401"/>
                    <a:ext cx="198153" cy="76194"/>
                  </a:xfrm>
                  <a:custGeom>
                    <a:avLst/>
                    <a:gdLst>
                      <a:gd name="connsiteX0" fmla="*/ 3339 w 198153"/>
                      <a:gd name="connsiteY0" fmla="*/ 75449 h 76194"/>
                      <a:gd name="connsiteX1" fmla="*/ 197014 w 198153"/>
                      <a:gd name="connsiteY1" fmla="*/ 837 h 76194"/>
                      <a:gd name="connsiteX2" fmla="*/ 81127 w 198153"/>
                      <a:gd name="connsiteY2" fmla="*/ 37349 h 76194"/>
                      <a:gd name="connsiteX3" fmla="*/ 3339 w 198153"/>
                      <a:gd name="connsiteY3" fmla="*/ 75449 h 7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153" h="76194">
                        <a:moveTo>
                          <a:pt x="3339" y="75449"/>
                        </a:moveTo>
                        <a:cubicBezTo>
                          <a:pt x="22654" y="69364"/>
                          <a:pt x="184049" y="7187"/>
                          <a:pt x="197014" y="837"/>
                        </a:cubicBezTo>
                        <a:cubicBezTo>
                          <a:pt x="209979" y="-5513"/>
                          <a:pt x="108644" y="25972"/>
                          <a:pt x="81127" y="37349"/>
                        </a:cubicBezTo>
                        <a:cubicBezTo>
                          <a:pt x="53610" y="48726"/>
                          <a:pt x="-15976" y="81534"/>
                          <a:pt x="3339" y="7544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5" name="フリーフォーム: 図形 1794">
                    <a:extLst>
                      <a:ext uri="{FF2B5EF4-FFF2-40B4-BE49-F238E27FC236}">
                        <a16:creationId xmlns:a16="http://schemas.microsoft.com/office/drawing/2014/main" id="{A8ADAE3F-EE1D-4684-80C4-6488DFF91219}"/>
                      </a:ext>
                    </a:extLst>
                  </p:cNvPr>
                  <p:cNvSpPr/>
                  <p:nvPr/>
                </p:nvSpPr>
                <p:spPr>
                  <a:xfrm>
                    <a:off x="8508708" y="1979476"/>
                    <a:ext cx="225738" cy="77758"/>
                  </a:xfrm>
                  <a:custGeom>
                    <a:avLst/>
                    <a:gdLst>
                      <a:gd name="connsiteX0" fmla="*/ 46330 w 225738"/>
                      <a:gd name="connsiteY0" fmla="*/ 137 h 77758"/>
                      <a:gd name="connsiteX1" fmla="*/ 206667 w 225738"/>
                      <a:gd name="connsiteY1" fmla="*/ 39824 h 77758"/>
                      <a:gd name="connsiteX2" fmla="*/ 208255 w 225738"/>
                      <a:gd name="connsiteY2" fmla="*/ 44587 h 77758"/>
                      <a:gd name="connsiteX3" fmla="*/ 119355 w 225738"/>
                      <a:gd name="connsiteY3" fmla="*/ 62049 h 77758"/>
                      <a:gd name="connsiteX4" fmla="*/ 292 w 225738"/>
                      <a:gd name="connsiteY4" fmla="*/ 74749 h 77758"/>
                      <a:gd name="connsiteX5" fmla="*/ 155867 w 225738"/>
                      <a:gd name="connsiteY5" fmla="*/ 74749 h 77758"/>
                      <a:gd name="connsiteX6" fmla="*/ 224130 w 225738"/>
                      <a:gd name="connsiteY6" fmla="*/ 41412 h 77758"/>
                      <a:gd name="connsiteX7" fmla="*/ 93955 w 225738"/>
                      <a:gd name="connsiteY7" fmla="*/ 27124 h 77758"/>
                      <a:gd name="connsiteX8" fmla="*/ 46330 w 225738"/>
                      <a:gd name="connsiteY8" fmla="*/ 137 h 77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738" h="77758">
                        <a:moveTo>
                          <a:pt x="46330" y="137"/>
                        </a:moveTo>
                        <a:cubicBezTo>
                          <a:pt x="65115" y="2254"/>
                          <a:pt x="179680" y="32416"/>
                          <a:pt x="206667" y="39824"/>
                        </a:cubicBezTo>
                        <a:cubicBezTo>
                          <a:pt x="233654" y="47232"/>
                          <a:pt x="222807" y="40883"/>
                          <a:pt x="208255" y="44587"/>
                        </a:cubicBezTo>
                        <a:cubicBezTo>
                          <a:pt x="193703" y="48291"/>
                          <a:pt x="154015" y="57022"/>
                          <a:pt x="119355" y="62049"/>
                        </a:cubicBezTo>
                        <a:cubicBezTo>
                          <a:pt x="84695" y="67076"/>
                          <a:pt x="-5793" y="72632"/>
                          <a:pt x="292" y="74749"/>
                        </a:cubicBezTo>
                        <a:cubicBezTo>
                          <a:pt x="6377" y="76866"/>
                          <a:pt x="118561" y="80305"/>
                          <a:pt x="155867" y="74749"/>
                        </a:cubicBezTo>
                        <a:cubicBezTo>
                          <a:pt x="193173" y="69193"/>
                          <a:pt x="234449" y="49349"/>
                          <a:pt x="224130" y="41412"/>
                        </a:cubicBezTo>
                        <a:cubicBezTo>
                          <a:pt x="213811" y="33475"/>
                          <a:pt x="123324" y="33209"/>
                          <a:pt x="93955" y="27124"/>
                        </a:cubicBezTo>
                        <a:cubicBezTo>
                          <a:pt x="64586" y="21039"/>
                          <a:pt x="27545" y="-1980"/>
                          <a:pt x="46330" y="1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6" name="フリーフォーム: 図形 1795">
                    <a:extLst>
                      <a:ext uri="{FF2B5EF4-FFF2-40B4-BE49-F238E27FC236}">
                        <a16:creationId xmlns:a16="http://schemas.microsoft.com/office/drawing/2014/main" id="{A63E2AC0-741C-48A0-B5BB-DD82FF488EC5}"/>
                      </a:ext>
                    </a:extLst>
                  </p:cNvPr>
                  <p:cNvSpPr/>
                  <p:nvPr/>
                </p:nvSpPr>
                <p:spPr>
                  <a:xfrm>
                    <a:off x="8770278" y="1873314"/>
                    <a:ext cx="169816" cy="341567"/>
                  </a:xfrm>
                  <a:custGeom>
                    <a:avLst/>
                    <a:gdLst>
                      <a:gd name="connsiteX0" fmla="*/ 103847 w 169816"/>
                      <a:gd name="connsiteY0" fmla="*/ 1524 h 341567"/>
                      <a:gd name="connsiteX1" fmla="*/ 27647 w 169816"/>
                      <a:gd name="connsiteY1" fmla="*/ 65024 h 341567"/>
                      <a:gd name="connsiteX2" fmla="*/ 5422 w 169816"/>
                      <a:gd name="connsiteY2" fmla="*/ 149161 h 341567"/>
                      <a:gd name="connsiteX3" fmla="*/ 121310 w 169816"/>
                      <a:gd name="connsiteY3" fmla="*/ 303149 h 341567"/>
                      <a:gd name="connsiteX4" fmla="*/ 168935 w 169816"/>
                      <a:gd name="connsiteY4" fmla="*/ 339661 h 341567"/>
                      <a:gd name="connsiteX5" fmla="*/ 84797 w 169816"/>
                      <a:gd name="connsiteY5" fmla="*/ 261874 h 341567"/>
                      <a:gd name="connsiteX6" fmla="*/ 24472 w 169816"/>
                      <a:gd name="connsiteY6" fmla="*/ 130111 h 341567"/>
                      <a:gd name="connsiteX7" fmla="*/ 103847 w 169816"/>
                      <a:gd name="connsiteY7" fmla="*/ 1524 h 34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9816" h="341567">
                        <a:moveTo>
                          <a:pt x="103847" y="1524"/>
                        </a:moveTo>
                        <a:cubicBezTo>
                          <a:pt x="104376" y="-9324"/>
                          <a:pt x="44051" y="40418"/>
                          <a:pt x="27647" y="65024"/>
                        </a:cubicBezTo>
                        <a:cubicBezTo>
                          <a:pt x="11243" y="89630"/>
                          <a:pt x="-10189" y="109473"/>
                          <a:pt x="5422" y="149161"/>
                        </a:cubicBezTo>
                        <a:cubicBezTo>
                          <a:pt x="21033" y="188849"/>
                          <a:pt x="94058" y="271399"/>
                          <a:pt x="121310" y="303149"/>
                        </a:cubicBezTo>
                        <a:cubicBezTo>
                          <a:pt x="148562" y="334899"/>
                          <a:pt x="175020" y="346540"/>
                          <a:pt x="168935" y="339661"/>
                        </a:cubicBezTo>
                        <a:cubicBezTo>
                          <a:pt x="162850" y="332782"/>
                          <a:pt x="108874" y="296799"/>
                          <a:pt x="84797" y="261874"/>
                        </a:cubicBezTo>
                        <a:cubicBezTo>
                          <a:pt x="60720" y="226949"/>
                          <a:pt x="21562" y="172973"/>
                          <a:pt x="24472" y="130111"/>
                        </a:cubicBezTo>
                        <a:cubicBezTo>
                          <a:pt x="27382" y="87249"/>
                          <a:pt x="103318" y="12372"/>
                          <a:pt x="103847" y="15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7" name="フリーフォーム: 図形 1796">
                    <a:extLst>
                      <a:ext uri="{FF2B5EF4-FFF2-40B4-BE49-F238E27FC236}">
                        <a16:creationId xmlns:a16="http://schemas.microsoft.com/office/drawing/2014/main" id="{52CDB85C-16F0-42E5-8E47-A2C73CC25B52}"/>
                      </a:ext>
                    </a:extLst>
                  </p:cNvPr>
                  <p:cNvSpPr/>
                  <p:nvPr/>
                </p:nvSpPr>
                <p:spPr>
                  <a:xfrm>
                    <a:off x="8622865" y="1769847"/>
                    <a:ext cx="266138" cy="417879"/>
                  </a:xfrm>
                  <a:custGeom>
                    <a:avLst/>
                    <a:gdLst>
                      <a:gd name="connsiteX0" fmla="*/ 435 w 266138"/>
                      <a:gd name="connsiteY0" fmla="*/ 3391 h 417879"/>
                      <a:gd name="connsiteX1" fmla="*/ 125848 w 266138"/>
                      <a:gd name="connsiteY1" fmla="*/ 11328 h 417879"/>
                      <a:gd name="connsiteX2" fmla="*/ 224273 w 266138"/>
                      <a:gd name="connsiteY2" fmla="*/ 63716 h 417879"/>
                      <a:gd name="connsiteX3" fmla="*/ 224273 w 266138"/>
                      <a:gd name="connsiteY3" fmla="*/ 100228 h 417879"/>
                      <a:gd name="connsiteX4" fmla="*/ 148073 w 266138"/>
                      <a:gd name="connsiteY4" fmla="*/ 155791 h 417879"/>
                      <a:gd name="connsiteX5" fmla="*/ 125848 w 266138"/>
                      <a:gd name="connsiteY5" fmla="*/ 211353 h 417879"/>
                      <a:gd name="connsiteX6" fmla="*/ 125848 w 266138"/>
                      <a:gd name="connsiteY6" fmla="*/ 290728 h 417879"/>
                      <a:gd name="connsiteX7" fmla="*/ 176648 w 266138"/>
                      <a:gd name="connsiteY7" fmla="*/ 374866 h 417879"/>
                      <a:gd name="connsiteX8" fmla="*/ 265548 w 266138"/>
                      <a:gd name="connsiteY8" fmla="*/ 417728 h 417879"/>
                      <a:gd name="connsiteX9" fmla="*/ 211573 w 266138"/>
                      <a:gd name="connsiteY9" fmla="*/ 385978 h 417879"/>
                      <a:gd name="connsiteX10" fmla="*/ 138548 w 266138"/>
                      <a:gd name="connsiteY10" fmla="*/ 308191 h 417879"/>
                      <a:gd name="connsiteX11" fmla="*/ 141723 w 266138"/>
                      <a:gd name="connsiteY11" fmla="*/ 163728 h 417879"/>
                      <a:gd name="connsiteX12" fmla="*/ 217923 w 266138"/>
                      <a:gd name="connsiteY12" fmla="*/ 46253 h 417879"/>
                      <a:gd name="connsiteX13" fmla="*/ 171885 w 266138"/>
                      <a:gd name="connsiteY13" fmla="*/ 4978 h 417879"/>
                      <a:gd name="connsiteX14" fmla="*/ 435 w 266138"/>
                      <a:gd name="connsiteY14" fmla="*/ 3391 h 417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66138" h="417879">
                        <a:moveTo>
                          <a:pt x="435" y="3391"/>
                        </a:moveTo>
                        <a:cubicBezTo>
                          <a:pt x="-7238" y="4449"/>
                          <a:pt x="88542" y="1274"/>
                          <a:pt x="125848" y="11328"/>
                        </a:cubicBezTo>
                        <a:cubicBezTo>
                          <a:pt x="163154" y="21382"/>
                          <a:pt x="207869" y="48899"/>
                          <a:pt x="224273" y="63716"/>
                        </a:cubicBezTo>
                        <a:cubicBezTo>
                          <a:pt x="240677" y="78533"/>
                          <a:pt x="236973" y="84882"/>
                          <a:pt x="224273" y="100228"/>
                        </a:cubicBezTo>
                        <a:cubicBezTo>
                          <a:pt x="211573" y="115574"/>
                          <a:pt x="164477" y="137270"/>
                          <a:pt x="148073" y="155791"/>
                        </a:cubicBezTo>
                        <a:cubicBezTo>
                          <a:pt x="131669" y="174312"/>
                          <a:pt x="129552" y="188863"/>
                          <a:pt x="125848" y="211353"/>
                        </a:cubicBezTo>
                        <a:cubicBezTo>
                          <a:pt x="122144" y="233843"/>
                          <a:pt x="117381" y="263476"/>
                          <a:pt x="125848" y="290728"/>
                        </a:cubicBezTo>
                        <a:cubicBezTo>
                          <a:pt x="134315" y="317980"/>
                          <a:pt x="153365" y="353699"/>
                          <a:pt x="176648" y="374866"/>
                        </a:cubicBezTo>
                        <a:cubicBezTo>
                          <a:pt x="199931" y="396033"/>
                          <a:pt x="259727" y="415876"/>
                          <a:pt x="265548" y="417728"/>
                        </a:cubicBezTo>
                        <a:cubicBezTo>
                          <a:pt x="271369" y="419580"/>
                          <a:pt x="232740" y="404234"/>
                          <a:pt x="211573" y="385978"/>
                        </a:cubicBezTo>
                        <a:cubicBezTo>
                          <a:pt x="190406" y="367722"/>
                          <a:pt x="150190" y="345233"/>
                          <a:pt x="138548" y="308191"/>
                        </a:cubicBezTo>
                        <a:cubicBezTo>
                          <a:pt x="126906" y="271149"/>
                          <a:pt x="128494" y="207384"/>
                          <a:pt x="141723" y="163728"/>
                        </a:cubicBezTo>
                        <a:cubicBezTo>
                          <a:pt x="154952" y="120072"/>
                          <a:pt x="212896" y="72711"/>
                          <a:pt x="217923" y="46253"/>
                        </a:cubicBezTo>
                        <a:cubicBezTo>
                          <a:pt x="222950" y="19795"/>
                          <a:pt x="206546" y="14503"/>
                          <a:pt x="171885" y="4978"/>
                        </a:cubicBezTo>
                        <a:cubicBezTo>
                          <a:pt x="137224" y="-4547"/>
                          <a:pt x="8108" y="2333"/>
                          <a:pt x="435" y="339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8" name="フリーフォーム: 図形 1797">
                    <a:extLst>
                      <a:ext uri="{FF2B5EF4-FFF2-40B4-BE49-F238E27FC236}">
                        <a16:creationId xmlns:a16="http://schemas.microsoft.com/office/drawing/2014/main" id="{0756DC23-0D69-45E6-A0CE-025FADD1A72F}"/>
                      </a:ext>
                    </a:extLst>
                  </p:cNvPr>
                  <p:cNvSpPr/>
                  <p:nvPr/>
                </p:nvSpPr>
                <p:spPr>
                  <a:xfrm>
                    <a:off x="8949915" y="2207528"/>
                    <a:ext cx="354692" cy="428186"/>
                  </a:xfrm>
                  <a:custGeom>
                    <a:avLst/>
                    <a:gdLst>
                      <a:gd name="connsiteX0" fmla="*/ 410 w 354692"/>
                      <a:gd name="connsiteY0" fmla="*/ 685 h 428186"/>
                      <a:gd name="connsiteX1" fmla="*/ 205198 w 354692"/>
                      <a:gd name="connsiteY1" fmla="*/ 102285 h 428186"/>
                      <a:gd name="connsiteX2" fmla="*/ 295685 w 354692"/>
                      <a:gd name="connsiteY2" fmla="*/ 200710 h 428186"/>
                      <a:gd name="connsiteX3" fmla="*/ 349660 w 354692"/>
                      <a:gd name="connsiteY3" fmla="*/ 424547 h 428186"/>
                      <a:gd name="connsiteX4" fmla="*/ 349660 w 354692"/>
                      <a:gd name="connsiteY4" fmla="*/ 330885 h 428186"/>
                      <a:gd name="connsiteX5" fmla="*/ 325848 w 354692"/>
                      <a:gd name="connsiteY5" fmla="*/ 218172 h 428186"/>
                      <a:gd name="connsiteX6" fmla="*/ 157573 w 354692"/>
                      <a:gd name="connsiteY6" fmla="*/ 65772 h 428186"/>
                      <a:gd name="connsiteX7" fmla="*/ 410 w 354692"/>
                      <a:gd name="connsiteY7" fmla="*/ 685 h 428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4692" h="428186">
                        <a:moveTo>
                          <a:pt x="410" y="685"/>
                        </a:moveTo>
                        <a:cubicBezTo>
                          <a:pt x="8347" y="6770"/>
                          <a:pt x="155985" y="68947"/>
                          <a:pt x="205198" y="102285"/>
                        </a:cubicBezTo>
                        <a:cubicBezTo>
                          <a:pt x="254411" y="135623"/>
                          <a:pt x="271608" y="147000"/>
                          <a:pt x="295685" y="200710"/>
                        </a:cubicBezTo>
                        <a:cubicBezTo>
                          <a:pt x="319762" y="254420"/>
                          <a:pt x="340664" y="402851"/>
                          <a:pt x="349660" y="424547"/>
                        </a:cubicBezTo>
                        <a:cubicBezTo>
                          <a:pt x="358656" y="446243"/>
                          <a:pt x="353629" y="365281"/>
                          <a:pt x="349660" y="330885"/>
                        </a:cubicBezTo>
                        <a:cubicBezTo>
                          <a:pt x="345691" y="296489"/>
                          <a:pt x="357863" y="262358"/>
                          <a:pt x="325848" y="218172"/>
                        </a:cubicBezTo>
                        <a:cubicBezTo>
                          <a:pt x="293834" y="173987"/>
                          <a:pt x="213665" y="101491"/>
                          <a:pt x="157573" y="65772"/>
                        </a:cubicBezTo>
                        <a:cubicBezTo>
                          <a:pt x="101481" y="30053"/>
                          <a:pt x="-7527" y="-5400"/>
                          <a:pt x="410" y="68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9" name="フリーフォーム: 図形 1798">
                    <a:extLst>
                      <a:ext uri="{FF2B5EF4-FFF2-40B4-BE49-F238E27FC236}">
                        <a16:creationId xmlns:a16="http://schemas.microsoft.com/office/drawing/2014/main" id="{02B9C194-F008-4395-8169-2B7790F4D0CC}"/>
                      </a:ext>
                    </a:extLst>
                  </p:cNvPr>
                  <p:cNvSpPr/>
                  <p:nvPr/>
                </p:nvSpPr>
                <p:spPr>
                  <a:xfrm>
                    <a:off x="9309869" y="2662164"/>
                    <a:ext cx="250196" cy="415266"/>
                  </a:xfrm>
                  <a:custGeom>
                    <a:avLst/>
                    <a:gdLst>
                      <a:gd name="connsiteX0" fmla="*/ 5581 w 250196"/>
                      <a:gd name="connsiteY0" fmla="*/ 74 h 415266"/>
                      <a:gd name="connsiteX1" fmla="*/ 5581 w 250196"/>
                      <a:gd name="connsiteY1" fmla="*/ 285824 h 415266"/>
                      <a:gd name="connsiteX2" fmla="*/ 72256 w 250196"/>
                      <a:gd name="connsiteY2" fmla="*/ 390599 h 415266"/>
                      <a:gd name="connsiteX3" fmla="*/ 184969 w 250196"/>
                      <a:gd name="connsiteY3" fmla="*/ 408061 h 415266"/>
                      <a:gd name="connsiteX4" fmla="*/ 250056 w 250196"/>
                      <a:gd name="connsiteY4" fmla="*/ 293761 h 415266"/>
                      <a:gd name="connsiteX5" fmla="*/ 199256 w 250196"/>
                      <a:gd name="connsiteY5" fmla="*/ 363611 h 415266"/>
                      <a:gd name="connsiteX6" fmla="*/ 100831 w 250196"/>
                      <a:gd name="connsiteY6" fmla="*/ 379486 h 415266"/>
                      <a:gd name="connsiteX7" fmla="*/ 21456 w 250196"/>
                      <a:gd name="connsiteY7" fmla="*/ 314399 h 415266"/>
                      <a:gd name="connsiteX8" fmla="*/ 5581 w 250196"/>
                      <a:gd name="connsiteY8" fmla="*/ 74 h 41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0196" h="415266">
                        <a:moveTo>
                          <a:pt x="5581" y="74"/>
                        </a:moveTo>
                        <a:cubicBezTo>
                          <a:pt x="2935" y="-4688"/>
                          <a:pt x="-5532" y="220736"/>
                          <a:pt x="5581" y="285824"/>
                        </a:cubicBezTo>
                        <a:cubicBezTo>
                          <a:pt x="16694" y="350912"/>
                          <a:pt x="42358" y="370226"/>
                          <a:pt x="72256" y="390599"/>
                        </a:cubicBezTo>
                        <a:cubicBezTo>
                          <a:pt x="102154" y="410972"/>
                          <a:pt x="155336" y="424201"/>
                          <a:pt x="184969" y="408061"/>
                        </a:cubicBezTo>
                        <a:cubicBezTo>
                          <a:pt x="214602" y="391921"/>
                          <a:pt x="247675" y="301169"/>
                          <a:pt x="250056" y="293761"/>
                        </a:cubicBezTo>
                        <a:cubicBezTo>
                          <a:pt x="252437" y="286353"/>
                          <a:pt x="224127" y="349324"/>
                          <a:pt x="199256" y="363611"/>
                        </a:cubicBezTo>
                        <a:cubicBezTo>
                          <a:pt x="174385" y="377899"/>
                          <a:pt x="130464" y="387688"/>
                          <a:pt x="100831" y="379486"/>
                        </a:cubicBezTo>
                        <a:cubicBezTo>
                          <a:pt x="71198" y="371284"/>
                          <a:pt x="36802" y="379487"/>
                          <a:pt x="21456" y="314399"/>
                        </a:cubicBezTo>
                        <a:cubicBezTo>
                          <a:pt x="6110" y="249312"/>
                          <a:pt x="8227" y="4836"/>
                          <a:pt x="5581" y="7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0" name="フリーフォーム: 図形 1799">
                    <a:extLst>
                      <a:ext uri="{FF2B5EF4-FFF2-40B4-BE49-F238E27FC236}">
                        <a16:creationId xmlns:a16="http://schemas.microsoft.com/office/drawing/2014/main" id="{D65D6D89-F093-48EF-BE64-38F7F9F13A76}"/>
                      </a:ext>
                    </a:extLst>
                  </p:cNvPr>
                  <p:cNvSpPr/>
                  <p:nvPr/>
                </p:nvSpPr>
                <p:spPr>
                  <a:xfrm>
                    <a:off x="9062827" y="2031561"/>
                    <a:ext cx="377204" cy="700369"/>
                  </a:xfrm>
                  <a:custGeom>
                    <a:avLst/>
                    <a:gdLst>
                      <a:gd name="connsiteX0" fmla="*/ 1798 w 377204"/>
                      <a:gd name="connsiteY0" fmla="*/ 3614 h 700369"/>
                      <a:gd name="connsiteX1" fmla="*/ 166898 w 377204"/>
                      <a:gd name="connsiteY1" fmla="*/ 78227 h 700369"/>
                      <a:gd name="connsiteX2" fmla="*/ 327236 w 377204"/>
                      <a:gd name="connsiteY2" fmla="*/ 260789 h 700369"/>
                      <a:gd name="connsiteX3" fmla="*/ 373273 w 377204"/>
                      <a:gd name="connsiteY3" fmla="*/ 689414 h 700369"/>
                      <a:gd name="connsiteX4" fmla="*/ 373273 w 377204"/>
                      <a:gd name="connsiteY4" fmla="*/ 551302 h 700369"/>
                      <a:gd name="connsiteX5" fmla="*/ 360573 w 377204"/>
                      <a:gd name="connsiteY5" fmla="*/ 314764 h 700369"/>
                      <a:gd name="connsiteX6" fmla="*/ 278023 w 377204"/>
                      <a:gd name="connsiteY6" fmla="*/ 183002 h 700369"/>
                      <a:gd name="connsiteX7" fmla="*/ 1798 w 377204"/>
                      <a:gd name="connsiteY7" fmla="*/ 3614 h 700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7204" h="700369">
                        <a:moveTo>
                          <a:pt x="1798" y="3614"/>
                        </a:moveTo>
                        <a:cubicBezTo>
                          <a:pt x="-16723" y="-13849"/>
                          <a:pt x="112658" y="35365"/>
                          <a:pt x="166898" y="78227"/>
                        </a:cubicBezTo>
                        <a:cubicBezTo>
                          <a:pt x="221138" y="121089"/>
                          <a:pt x="292840" y="158925"/>
                          <a:pt x="327236" y="260789"/>
                        </a:cubicBezTo>
                        <a:cubicBezTo>
                          <a:pt x="361632" y="362653"/>
                          <a:pt x="365600" y="640995"/>
                          <a:pt x="373273" y="689414"/>
                        </a:cubicBezTo>
                        <a:cubicBezTo>
                          <a:pt x="380946" y="737833"/>
                          <a:pt x="375390" y="613744"/>
                          <a:pt x="373273" y="551302"/>
                        </a:cubicBezTo>
                        <a:cubicBezTo>
                          <a:pt x="371156" y="488860"/>
                          <a:pt x="376448" y="376147"/>
                          <a:pt x="360573" y="314764"/>
                        </a:cubicBezTo>
                        <a:cubicBezTo>
                          <a:pt x="344698" y="253381"/>
                          <a:pt x="334379" y="233802"/>
                          <a:pt x="278023" y="183002"/>
                        </a:cubicBezTo>
                        <a:cubicBezTo>
                          <a:pt x="221667" y="132202"/>
                          <a:pt x="20319" y="21077"/>
                          <a:pt x="1798" y="36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1" name="フリーフォーム: 図形 1800">
                    <a:extLst>
                      <a:ext uri="{FF2B5EF4-FFF2-40B4-BE49-F238E27FC236}">
                        <a16:creationId xmlns:a16="http://schemas.microsoft.com/office/drawing/2014/main" id="{416B848A-B4B1-4AE9-945E-A9851BBB2B1E}"/>
                      </a:ext>
                    </a:extLst>
                  </p:cNvPr>
                  <p:cNvSpPr/>
                  <p:nvPr/>
                </p:nvSpPr>
                <p:spPr>
                  <a:xfrm>
                    <a:off x="9434563" y="2749538"/>
                    <a:ext cx="114467" cy="154102"/>
                  </a:xfrm>
                  <a:custGeom>
                    <a:avLst/>
                    <a:gdLst>
                      <a:gd name="connsiteX0" fmla="*/ 4712 w 114467"/>
                      <a:gd name="connsiteY0" fmla="*/ 12 h 154102"/>
                      <a:gd name="connsiteX1" fmla="*/ 11062 w 114467"/>
                      <a:gd name="connsiteY1" fmla="*/ 127012 h 154102"/>
                      <a:gd name="connsiteX2" fmla="*/ 72975 w 114467"/>
                      <a:gd name="connsiteY2" fmla="*/ 150825 h 154102"/>
                      <a:gd name="connsiteX3" fmla="*/ 114250 w 114467"/>
                      <a:gd name="connsiteY3" fmla="*/ 142887 h 154102"/>
                      <a:gd name="connsiteX4" fmla="*/ 55512 w 114467"/>
                      <a:gd name="connsiteY4" fmla="*/ 154000 h 154102"/>
                      <a:gd name="connsiteX5" fmla="*/ 4712 w 114467"/>
                      <a:gd name="connsiteY5" fmla="*/ 134950 h 154102"/>
                      <a:gd name="connsiteX6" fmla="*/ 4712 w 114467"/>
                      <a:gd name="connsiteY6" fmla="*/ 12 h 15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467" h="154102">
                        <a:moveTo>
                          <a:pt x="4712" y="12"/>
                        </a:moveTo>
                        <a:cubicBezTo>
                          <a:pt x="5770" y="-1311"/>
                          <a:pt x="-315" y="101877"/>
                          <a:pt x="11062" y="127012"/>
                        </a:cubicBezTo>
                        <a:cubicBezTo>
                          <a:pt x="22439" y="152147"/>
                          <a:pt x="55777" y="148179"/>
                          <a:pt x="72975" y="150825"/>
                        </a:cubicBezTo>
                        <a:cubicBezTo>
                          <a:pt x="90173" y="153471"/>
                          <a:pt x="117161" y="142358"/>
                          <a:pt x="114250" y="142887"/>
                        </a:cubicBezTo>
                        <a:cubicBezTo>
                          <a:pt x="111340" y="143416"/>
                          <a:pt x="73768" y="155323"/>
                          <a:pt x="55512" y="154000"/>
                        </a:cubicBezTo>
                        <a:cubicBezTo>
                          <a:pt x="37256" y="152677"/>
                          <a:pt x="14766" y="157969"/>
                          <a:pt x="4712" y="134950"/>
                        </a:cubicBezTo>
                        <a:cubicBezTo>
                          <a:pt x="-5342" y="111931"/>
                          <a:pt x="3654" y="1335"/>
                          <a:pt x="4712" y="1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2" name="フリーフォーム: 図形 1801">
                    <a:extLst>
                      <a:ext uri="{FF2B5EF4-FFF2-40B4-BE49-F238E27FC236}">
                        <a16:creationId xmlns:a16="http://schemas.microsoft.com/office/drawing/2014/main" id="{76E5478F-C282-4484-8E04-529F9DD7A9BA}"/>
                      </a:ext>
                    </a:extLst>
                  </p:cNvPr>
                  <p:cNvSpPr/>
                  <p:nvPr/>
                </p:nvSpPr>
                <p:spPr>
                  <a:xfrm>
                    <a:off x="9093046" y="2016101"/>
                    <a:ext cx="441488" cy="434352"/>
                  </a:xfrm>
                  <a:custGeom>
                    <a:avLst/>
                    <a:gdLst>
                      <a:gd name="connsiteX0" fmla="*/ 154 w 441488"/>
                      <a:gd name="connsiteY0" fmla="*/ 24 h 434352"/>
                      <a:gd name="connsiteX1" fmla="*/ 116042 w 441488"/>
                      <a:gd name="connsiteY1" fmla="*/ 38124 h 434352"/>
                      <a:gd name="connsiteX2" fmla="*/ 216054 w 441488"/>
                      <a:gd name="connsiteY2" fmla="*/ 31774 h 434352"/>
                      <a:gd name="connsiteX3" fmla="*/ 177954 w 441488"/>
                      <a:gd name="connsiteY3" fmla="*/ 71462 h 434352"/>
                      <a:gd name="connsiteX4" fmla="*/ 177954 w 441488"/>
                      <a:gd name="connsiteY4" fmla="*/ 79399 h 434352"/>
                      <a:gd name="connsiteX5" fmla="*/ 270029 w 441488"/>
                      <a:gd name="connsiteY5" fmla="*/ 122262 h 434352"/>
                      <a:gd name="connsiteX6" fmla="*/ 330354 w 441488"/>
                      <a:gd name="connsiteY6" fmla="*/ 141312 h 434352"/>
                      <a:gd name="connsiteX7" fmla="*/ 298604 w 441488"/>
                      <a:gd name="connsiteY7" fmla="*/ 160362 h 434352"/>
                      <a:gd name="connsiteX8" fmla="*/ 298604 w 441488"/>
                      <a:gd name="connsiteY8" fmla="*/ 180999 h 434352"/>
                      <a:gd name="connsiteX9" fmla="*/ 328767 w 441488"/>
                      <a:gd name="connsiteY9" fmla="*/ 211162 h 434352"/>
                      <a:gd name="connsiteX10" fmla="*/ 376392 w 441488"/>
                      <a:gd name="connsiteY10" fmla="*/ 339749 h 434352"/>
                      <a:gd name="connsiteX11" fmla="*/ 441479 w 441488"/>
                      <a:gd name="connsiteY11" fmla="*/ 431824 h 434352"/>
                      <a:gd name="connsiteX12" fmla="*/ 381154 w 441488"/>
                      <a:gd name="connsiteY12" fmla="*/ 408012 h 434352"/>
                      <a:gd name="connsiteX13" fmla="*/ 365279 w 441488"/>
                      <a:gd name="connsiteY13" fmla="*/ 403249 h 434352"/>
                      <a:gd name="connsiteX14" fmla="*/ 408142 w 441488"/>
                      <a:gd name="connsiteY14" fmla="*/ 400074 h 434352"/>
                      <a:gd name="connsiteX15" fmla="*/ 306542 w 441488"/>
                      <a:gd name="connsiteY15" fmla="*/ 198462 h 434352"/>
                      <a:gd name="connsiteX16" fmla="*/ 304954 w 441488"/>
                      <a:gd name="connsiteY16" fmla="*/ 138137 h 434352"/>
                      <a:gd name="connsiteX17" fmla="*/ 184304 w 441488"/>
                      <a:gd name="connsiteY17" fmla="*/ 87337 h 434352"/>
                      <a:gd name="connsiteX18" fmla="*/ 195417 w 441488"/>
                      <a:gd name="connsiteY18" fmla="*/ 53999 h 434352"/>
                      <a:gd name="connsiteX19" fmla="*/ 141442 w 441488"/>
                      <a:gd name="connsiteY19" fmla="*/ 44474 h 434352"/>
                      <a:gd name="connsiteX20" fmla="*/ 154 w 441488"/>
                      <a:gd name="connsiteY20" fmla="*/ 24 h 434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41488" h="434352">
                        <a:moveTo>
                          <a:pt x="154" y="24"/>
                        </a:moveTo>
                        <a:cubicBezTo>
                          <a:pt x="-4079" y="-1034"/>
                          <a:pt x="80059" y="32832"/>
                          <a:pt x="116042" y="38124"/>
                        </a:cubicBezTo>
                        <a:cubicBezTo>
                          <a:pt x="152025" y="43416"/>
                          <a:pt x="205735" y="26218"/>
                          <a:pt x="216054" y="31774"/>
                        </a:cubicBezTo>
                        <a:cubicBezTo>
                          <a:pt x="226373" y="37330"/>
                          <a:pt x="177954" y="71462"/>
                          <a:pt x="177954" y="71462"/>
                        </a:cubicBezTo>
                        <a:cubicBezTo>
                          <a:pt x="171604" y="79399"/>
                          <a:pt x="162608" y="70932"/>
                          <a:pt x="177954" y="79399"/>
                        </a:cubicBezTo>
                        <a:cubicBezTo>
                          <a:pt x="193300" y="87866"/>
                          <a:pt x="244629" y="111943"/>
                          <a:pt x="270029" y="122262"/>
                        </a:cubicBezTo>
                        <a:cubicBezTo>
                          <a:pt x="295429" y="132581"/>
                          <a:pt x="325592" y="134962"/>
                          <a:pt x="330354" y="141312"/>
                        </a:cubicBezTo>
                        <a:cubicBezTo>
                          <a:pt x="335116" y="147662"/>
                          <a:pt x="303896" y="153748"/>
                          <a:pt x="298604" y="160362"/>
                        </a:cubicBezTo>
                        <a:cubicBezTo>
                          <a:pt x="293312" y="166976"/>
                          <a:pt x="293577" y="172532"/>
                          <a:pt x="298604" y="180999"/>
                        </a:cubicBezTo>
                        <a:cubicBezTo>
                          <a:pt x="303631" y="189466"/>
                          <a:pt x="315802" y="184704"/>
                          <a:pt x="328767" y="211162"/>
                        </a:cubicBezTo>
                        <a:cubicBezTo>
                          <a:pt x="341732" y="237620"/>
                          <a:pt x="357607" y="302972"/>
                          <a:pt x="376392" y="339749"/>
                        </a:cubicBezTo>
                        <a:cubicBezTo>
                          <a:pt x="395177" y="376526"/>
                          <a:pt x="440685" y="420447"/>
                          <a:pt x="441479" y="431824"/>
                        </a:cubicBezTo>
                        <a:cubicBezTo>
                          <a:pt x="442273" y="443201"/>
                          <a:pt x="393854" y="412775"/>
                          <a:pt x="381154" y="408012"/>
                        </a:cubicBezTo>
                        <a:cubicBezTo>
                          <a:pt x="368454" y="403249"/>
                          <a:pt x="360781" y="404572"/>
                          <a:pt x="365279" y="403249"/>
                        </a:cubicBezTo>
                        <a:cubicBezTo>
                          <a:pt x="369777" y="401926"/>
                          <a:pt x="417931" y="434205"/>
                          <a:pt x="408142" y="400074"/>
                        </a:cubicBezTo>
                        <a:cubicBezTo>
                          <a:pt x="398353" y="365943"/>
                          <a:pt x="323740" y="242118"/>
                          <a:pt x="306542" y="198462"/>
                        </a:cubicBezTo>
                        <a:cubicBezTo>
                          <a:pt x="289344" y="154806"/>
                          <a:pt x="325327" y="156658"/>
                          <a:pt x="304954" y="138137"/>
                        </a:cubicBezTo>
                        <a:cubicBezTo>
                          <a:pt x="284581" y="119616"/>
                          <a:pt x="202560" y="101360"/>
                          <a:pt x="184304" y="87337"/>
                        </a:cubicBezTo>
                        <a:cubicBezTo>
                          <a:pt x="166048" y="73314"/>
                          <a:pt x="202561" y="61143"/>
                          <a:pt x="195417" y="53999"/>
                        </a:cubicBezTo>
                        <a:cubicBezTo>
                          <a:pt x="188273" y="46855"/>
                          <a:pt x="141442" y="44474"/>
                          <a:pt x="141442" y="44474"/>
                        </a:cubicBezTo>
                        <a:cubicBezTo>
                          <a:pt x="112338" y="38653"/>
                          <a:pt x="4387" y="1082"/>
                          <a:pt x="154" y="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3" name="フリーフォーム: 図形 1802">
                    <a:extLst>
                      <a:ext uri="{FF2B5EF4-FFF2-40B4-BE49-F238E27FC236}">
                        <a16:creationId xmlns:a16="http://schemas.microsoft.com/office/drawing/2014/main" id="{452C41ED-4B0B-4594-A1FF-A7B541FB03FB}"/>
                      </a:ext>
                    </a:extLst>
                  </p:cNvPr>
                  <p:cNvSpPr/>
                  <p:nvPr/>
                </p:nvSpPr>
                <p:spPr>
                  <a:xfrm>
                    <a:off x="9430251" y="2385315"/>
                    <a:ext cx="57169" cy="403926"/>
                  </a:xfrm>
                  <a:custGeom>
                    <a:avLst/>
                    <a:gdLst>
                      <a:gd name="connsiteX0" fmla="*/ 31249 w 57169"/>
                      <a:gd name="connsiteY0" fmla="*/ 698 h 403926"/>
                      <a:gd name="connsiteX1" fmla="*/ 55062 w 57169"/>
                      <a:gd name="connsiteY1" fmla="*/ 229298 h 403926"/>
                      <a:gd name="connsiteX2" fmla="*/ 53474 w 57169"/>
                      <a:gd name="connsiteY2" fmla="*/ 288035 h 403926"/>
                      <a:gd name="connsiteX3" fmla="*/ 32837 w 57169"/>
                      <a:gd name="connsiteY3" fmla="*/ 264223 h 403926"/>
                      <a:gd name="connsiteX4" fmla="*/ 29662 w 57169"/>
                      <a:gd name="connsiteY4" fmla="*/ 318198 h 403926"/>
                      <a:gd name="connsiteX5" fmla="*/ 1087 w 57169"/>
                      <a:gd name="connsiteY5" fmla="*/ 403923 h 403926"/>
                      <a:gd name="connsiteX6" fmla="*/ 9024 w 57169"/>
                      <a:gd name="connsiteY6" fmla="*/ 321373 h 403926"/>
                      <a:gd name="connsiteX7" fmla="*/ 37599 w 57169"/>
                      <a:gd name="connsiteY7" fmla="*/ 221360 h 403926"/>
                      <a:gd name="connsiteX8" fmla="*/ 26487 w 57169"/>
                      <a:gd name="connsiteY8" fmla="*/ 159448 h 403926"/>
                      <a:gd name="connsiteX9" fmla="*/ 31249 w 57169"/>
                      <a:gd name="connsiteY9" fmla="*/ 698 h 40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7169" h="403926">
                        <a:moveTo>
                          <a:pt x="31249" y="698"/>
                        </a:moveTo>
                        <a:cubicBezTo>
                          <a:pt x="36011" y="12340"/>
                          <a:pt x="51358" y="181409"/>
                          <a:pt x="55062" y="229298"/>
                        </a:cubicBezTo>
                        <a:cubicBezTo>
                          <a:pt x="58766" y="277188"/>
                          <a:pt x="57178" y="282214"/>
                          <a:pt x="53474" y="288035"/>
                        </a:cubicBezTo>
                        <a:cubicBezTo>
                          <a:pt x="49770" y="293856"/>
                          <a:pt x="36806" y="259196"/>
                          <a:pt x="32837" y="264223"/>
                        </a:cubicBezTo>
                        <a:cubicBezTo>
                          <a:pt x="28868" y="269250"/>
                          <a:pt x="34954" y="294915"/>
                          <a:pt x="29662" y="318198"/>
                        </a:cubicBezTo>
                        <a:cubicBezTo>
                          <a:pt x="24370" y="341481"/>
                          <a:pt x="4527" y="403394"/>
                          <a:pt x="1087" y="403923"/>
                        </a:cubicBezTo>
                        <a:cubicBezTo>
                          <a:pt x="-2353" y="404452"/>
                          <a:pt x="2939" y="351800"/>
                          <a:pt x="9024" y="321373"/>
                        </a:cubicBezTo>
                        <a:cubicBezTo>
                          <a:pt x="15109" y="290946"/>
                          <a:pt x="34689" y="248347"/>
                          <a:pt x="37599" y="221360"/>
                        </a:cubicBezTo>
                        <a:cubicBezTo>
                          <a:pt x="40509" y="194373"/>
                          <a:pt x="29662" y="192521"/>
                          <a:pt x="26487" y="159448"/>
                        </a:cubicBezTo>
                        <a:cubicBezTo>
                          <a:pt x="23312" y="126375"/>
                          <a:pt x="26487" y="-10944"/>
                          <a:pt x="31249" y="6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4" name="フリーフォーム: 図形 1803">
                    <a:extLst>
                      <a:ext uri="{FF2B5EF4-FFF2-40B4-BE49-F238E27FC236}">
                        <a16:creationId xmlns:a16="http://schemas.microsoft.com/office/drawing/2014/main" id="{983F0ED1-0BED-4CA7-B24A-967C7AEE803C}"/>
                      </a:ext>
                    </a:extLst>
                  </p:cNvPr>
                  <p:cNvSpPr/>
                  <p:nvPr/>
                </p:nvSpPr>
                <p:spPr>
                  <a:xfrm>
                    <a:off x="8926512" y="2259767"/>
                    <a:ext cx="127353" cy="188245"/>
                  </a:xfrm>
                  <a:custGeom>
                    <a:avLst/>
                    <a:gdLst>
                      <a:gd name="connsiteX0" fmla="*/ 112713 w 127353"/>
                      <a:gd name="connsiteY0" fmla="*/ 833 h 188245"/>
                      <a:gd name="connsiteX1" fmla="*/ 112713 w 127353"/>
                      <a:gd name="connsiteY1" fmla="*/ 104021 h 188245"/>
                      <a:gd name="connsiteX2" fmla="*/ 123826 w 127353"/>
                      <a:gd name="connsiteY2" fmla="*/ 123071 h 188245"/>
                      <a:gd name="connsiteX3" fmla="*/ 71438 w 127353"/>
                      <a:gd name="connsiteY3" fmla="*/ 157996 h 188245"/>
                      <a:gd name="connsiteX4" fmla="*/ 1 w 127353"/>
                      <a:gd name="connsiteY4" fmla="*/ 188158 h 188245"/>
                      <a:gd name="connsiteX5" fmla="*/ 69851 w 127353"/>
                      <a:gd name="connsiteY5" fmla="*/ 165933 h 188245"/>
                      <a:gd name="connsiteX6" fmla="*/ 127001 w 127353"/>
                      <a:gd name="connsiteY6" fmla="*/ 131008 h 188245"/>
                      <a:gd name="connsiteX7" fmla="*/ 93663 w 127353"/>
                      <a:gd name="connsiteY7" fmla="*/ 57983 h 188245"/>
                      <a:gd name="connsiteX8" fmla="*/ 112713 w 127353"/>
                      <a:gd name="connsiteY8" fmla="*/ 833 h 18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7353" h="188245">
                        <a:moveTo>
                          <a:pt x="112713" y="833"/>
                        </a:moveTo>
                        <a:cubicBezTo>
                          <a:pt x="115888" y="8506"/>
                          <a:pt x="110861" y="83648"/>
                          <a:pt x="112713" y="104021"/>
                        </a:cubicBezTo>
                        <a:cubicBezTo>
                          <a:pt x="114565" y="124394"/>
                          <a:pt x="130705" y="114075"/>
                          <a:pt x="123826" y="123071"/>
                        </a:cubicBezTo>
                        <a:cubicBezTo>
                          <a:pt x="116947" y="132067"/>
                          <a:pt x="92076" y="147148"/>
                          <a:pt x="71438" y="157996"/>
                        </a:cubicBezTo>
                        <a:cubicBezTo>
                          <a:pt x="50800" y="168844"/>
                          <a:pt x="265" y="186835"/>
                          <a:pt x="1" y="188158"/>
                        </a:cubicBezTo>
                        <a:cubicBezTo>
                          <a:pt x="-263" y="189481"/>
                          <a:pt x="48684" y="175458"/>
                          <a:pt x="69851" y="165933"/>
                        </a:cubicBezTo>
                        <a:cubicBezTo>
                          <a:pt x="91018" y="156408"/>
                          <a:pt x="123032" y="149000"/>
                          <a:pt x="127001" y="131008"/>
                        </a:cubicBezTo>
                        <a:cubicBezTo>
                          <a:pt x="130970" y="113016"/>
                          <a:pt x="100278" y="75445"/>
                          <a:pt x="93663" y="57983"/>
                        </a:cubicBezTo>
                        <a:cubicBezTo>
                          <a:pt x="87048" y="40521"/>
                          <a:pt x="109538" y="-6840"/>
                          <a:pt x="112713" y="83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5" name="フリーフォーム: 図形 1804">
                    <a:extLst>
                      <a:ext uri="{FF2B5EF4-FFF2-40B4-BE49-F238E27FC236}">
                        <a16:creationId xmlns:a16="http://schemas.microsoft.com/office/drawing/2014/main" id="{5B8FA30A-359A-4C69-861F-F849FFF1F501}"/>
                      </a:ext>
                    </a:extLst>
                  </p:cNvPr>
                  <p:cNvSpPr/>
                  <p:nvPr/>
                </p:nvSpPr>
                <p:spPr>
                  <a:xfrm>
                    <a:off x="8911774" y="2293925"/>
                    <a:ext cx="110078" cy="151069"/>
                  </a:xfrm>
                  <a:custGeom>
                    <a:avLst/>
                    <a:gdLst>
                      <a:gd name="connsiteX0" fmla="*/ 451 w 110078"/>
                      <a:gd name="connsiteY0" fmla="*/ 150825 h 151069"/>
                      <a:gd name="connsiteX1" fmla="*/ 56014 w 110078"/>
                      <a:gd name="connsiteY1" fmla="*/ 103200 h 151069"/>
                      <a:gd name="connsiteX2" fmla="*/ 109989 w 110078"/>
                      <a:gd name="connsiteY2" fmla="*/ 114313 h 151069"/>
                      <a:gd name="connsiteX3" fmla="*/ 68714 w 110078"/>
                      <a:gd name="connsiteY3" fmla="*/ 80975 h 151069"/>
                      <a:gd name="connsiteX4" fmla="*/ 67126 w 110078"/>
                      <a:gd name="connsiteY4" fmla="*/ 28588 h 151069"/>
                      <a:gd name="connsiteX5" fmla="*/ 44901 w 110078"/>
                      <a:gd name="connsiteY5" fmla="*/ 13 h 151069"/>
                      <a:gd name="connsiteX6" fmla="*/ 76651 w 110078"/>
                      <a:gd name="connsiteY6" fmla="*/ 31763 h 151069"/>
                      <a:gd name="connsiteX7" fmla="*/ 87764 w 110078"/>
                      <a:gd name="connsiteY7" fmla="*/ 79388 h 151069"/>
                      <a:gd name="connsiteX8" fmla="*/ 451 w 110078"/>
                      <a:gd name="connsiteY8" fmla="*/ 150825 h 151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078" h="151069">
                        <a:moveTo>
                          <a:pt x="451" y="150825"/>
                        </a:moveTo>
                        <a:cubicBezTo>
                          <a:pt x="-4841" y="154794"/>
                          <a:pt x="37758" y="109285"/>
                          <a:pt x="56014" y="103200"/>
                        </a:cubicBezTo>
                        <a:cubicBezTo>
                          <a:pt x="74270" y="97115"/>
                          <a:pt x="107872" y="118017"/>
                          <a:pt x="109989" y="114313"/>
                        </a:cubicBezTo>
                        <a:cubicBezTo>
                          <a:pt x="112106" y="110609"/>
                          <a:pt x="75858" y="95262"/>
                          <a:pt x="68714" y="80975"/>
                        </a:cubicBezTo>
                        <a:cubicBezTo>
                          <a:pt x="61570" y="66687"/>
                          <a:pt x="71095" y="42082"/>
                          <a:pt x="67126" y="28588"/>
                        </a:cubicBezTo>
                        <a:cubicBezTo>
                          <a:pt x="63157" y="15094"/>
                          <a:pt x="43314" y="-516"/>
                          <a:pt x="44901" y="13"/>
                        </a:cubicBezTo>
                        <a:cubicBezTo>
                          <a:pt x="46488" y="542"/>
                          <a:pt x="69507" y="18534"/>
                          <a:pt x="76651" y="31763"/>
                        </a:cubicBezTo>
                        <a:cubicBezTo>
                          <a:pt x="83795" y="44992"/>
                          <a:pt x="96495" y="60074"/>
                          <a:pt x="87764" y="79388"/>
                        </a:cubicBezTo>
                        <a:cubicBezTo>
                          <a:pt x="79033" y="98702"/>
                          <a:pt x="5743" y="146856"/>
                          <a:pt x="451" y="15082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6" name="フリーフォーム: 図形 1805">
                    <a:extLst>
                      <a:ext uri="{FF2B5EF4-FFF2-40B4-BE49-F238E27FC236}">
                        <a16:creationId xmlns:a16="http://schemas.microsoft.com/office/drawing/2014/main" id="{C648DF62-BBB3-42AB-940C-4A0F574565FC}"/>
                      </a:ext>
                    </a:extLst>
                  </p:cNvPr>
                  <p:cNvSpPr/>
                  <p:nvPr/>
                </p:nvSpPr>
                <p:spPr>
                  <a:xfrm>
                    <a:off x="9040600" y="2286498"/>
                    <a:ext cx="255333" cy="663176"/>
                  </a:xfrm>
                  <a:custGeom>
                    <a:avLst/>
                    <a:gdLst>
                      <a:gd name="connsiteX0" fmla="*/ 1800 w 255333"/>
                      <a:gd name="connsiteY0" fmla="*/ 4265 h 663176"/>
                      <a:gd name="connsiteX1" fmla="*/ 74825 w 255333"/>
                      <a:gd name="connsiteY1" fmla="*/ 51890 h 663176"/>
                      <a:gd name="connsiteX2" fmla="*/ 139913 w 255333"/>
                      <a:gd name="connsiteY2" fmla="*/ 129677 h 663176"/>
                      <a:gd name="connsiteX3" fmla="*/ 217700 w 255333"/>
                      <a:gd name="connsiteY3" fmla="*/ 285252 h 663176"/>
                      <a:gd name="connsiteX4" fmla="*/ 252625 w 255333"/>
                      <a:gd name="connsiteY4" fmla="*/ 594815 h 663176"/>
                      <a:gd name="connsiteX5" fmla="*/ 252625 w 255333"/>
                      <a:gd name="connsiteY5" fmla="*/ 663077 h 663176"/>
                      <a:gd name="connsiteX6" fmla="*/ 249450 w 255333"/>
                      <a:gd name="connsiteY6" fmla="*/ 588465 h 663176"/>
                      <a:gd name="connsiteX7" fmla="*/ 198650 w 255333"/>
                      <a:gd name="connsiteY7" fmla="*/ 350340 h 663176"/>
                      <a:gd name="connsiteX8" fmla="*/ 154200 w 255333"/>
                      <a:gd name="connsiteY8" fmla="*/ 161427 h 663176"/>
                      <a:gd name="connsiteX9" fmla="*/ 1800 w 255333"/>
                      <a:gd name="connsiteY9" fmla="*/ 4265 h 663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55333" h="663176">
                        <a:moveTo>
                          <a:pt x="1800" y="4265"/>
                        </a:moveTo>
                        <a:cubicBezTo>
                          <a:pt x="-11429" y="-13991"/>
                          <a:pt x="51806" y="30988"/>
                          <a:pt x="74825" y="51890"/>
                        </a:cubicBezTo>
                        <a:cubicBezTo>
                          <a:pt x="97844" y="72792"/>
                          <a:pt x="116101" y="90783"/>
                          <a:pt x="139913" y="129677"/>
                        </a:cubicBezTo>
                        <a:cubicBezTo>
                          <a:pt x="163725" y="168571"/>
                          <a:pt x="198915" y="207729"/>
                          <a:pt x="217700" y="285252"/>
                        </a:cubicBezTo>
                        <a:cubicBezTo>
                          <a:pt x="236485" y="362775"/>
                          <a:pt x="246804" y="531844"/>
                          <a:pt x="252625" y="594815"/>
                        </a:cubicBezTo>
                        <a:cubicBezTo>
                          <a:pt x="258446" y="657786"/>
                          <a:pt x="253154" y="664135"/>
                          <a:pt x="252625" y="663077"/>
                        </a:cubicBezTo>
                        <a:cubicBezTo>
                          <a:pt x="252096" y="662019"/>
                          <a:pt x="258446" y="640588"/>
                          <a:pt x="249450" y="588465"/>
                        </a:cubicBezTo>
                        <a:cubicBezTo>
                          <a:pt x="240454" y="536342"/>
                          <a:pt x="214525" y="421513"/>
                          <a:pt x="198650" y="350340"/>
                        </a:cubicBezTo>
                        <a:cubicBezTo>
                          <a:pt x="182775" y="279167"/>
                          <a:pt x="185156" y="216989"/>
                          <a:pt x="154200" y="161427"/>
                        </a:cubicBezTo>
                        <a:cubicBezTo>
                          <a:pt x="123244" y="105865"/>
                          <a:pt x="15029" y="22521"/>
                          <a:pt x="1800" y="426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7" name="フリーフォーム: 図形 1806">
                    <a:extLst>
                      <a:ext uri="{FF2B5EF4-FFF2-40B4-BE49-F238E27FC236}">
                        <a16:creationId xmlns:a16="http://schemas.microsoft.com/office/drawing/2014/main" id="{4DA1CFAC-AA44-471F-A039-7A3C6B63F9BA}"/>
                      </a:ext>
                    </a:extLst>
                  </p:cNvPr>
                  <p:cNvSpPr/>
                  <p:nvPr/>
                </p:nvSpPr>
                <p:spPr>
                  <a:xfrm>
                    <a:off x="9050314" y="2269533"/>
                    <a:ext cx="160904" cy="113952"/>
                  </a:xfrm>
                  <a:custGeom>
                    <a:avLst/>
                    <a:gdLst>
                      <a:gd name="connsiteX0" fmla="*/ 41299 w 160904"/>
                      <a:gd name="connsiteY0" fmla="*/ 592 h 113952"/>
                      <a:gd name="connsiteX1" fmla="*/ 49236 w 160904"/>
                      <a:gd name="connsiteY1" fmla="*/ 64092 h 113952"/>
                      <a:gd name="connsiteX2" fmla="*/ 101624 w 160904"/>
                      <a:gd name="connsiteY2" fmla="*/ 54567 h 113952"/>
                      <a:gd name="connsiteX3" fmla="*/ 76224 w 160904"/>
                      <a:gd name="connsiteY3" fmla="*/ 72030 h 113952"/>
                      <a:gd name="connsiteX4" fmla="*/ 88924 w 160904"/>
                      <a:gd name="connsiteY4" fmla="*/ 102192 h 113952"/>
                      <a:gd name="connsiteX5" fmla="*/ 122261 w 160904"/>
                      <a:gd name="connsiteY5" fmla="*/ 113305 h 113952"/>
                      <a:gd name="connsiteX6" fmla="*/ 160361 w 160904"/>
                      <a:gd name="connsiteY6" fmla="*/ 105367 h 113952"/>
                      <a:gd name="connsiteX7" fmla="*/ 92099 w 160904"/>
                      <a:gd name="connsiteY7" fmla="*/ 113305 h 113952"/>
                      <a:gd name="connsiteX8" fmla="*/ 73049 w 160904"/>
                      <a:gd name="connsiteY8" fmla="*/ 84730 h 113952"/>
                      <a:gd name="connsiteX9" fmla="*/ 85749 w 160904"/>
                      <a:gd name="connsiteY9" fmla="*/ 48217 h 113952"/>
                      <a:gd name="connsiteX10" fmla="*/ 30186 w 160904"/>
                      <a:gd name="connsiteY10" fmla="*/ 54567 h 113952"/>
                      <a:gd name="connsiteX11" fmla="*/ 24 w 160904"/>
                      <a:gd name="connsiteY11" fmla="*/ 32342 h 113952"/>
                      <a:gd name="connsiteX12" fmla="*/ 41299 w 160904"/>
                      <a:gd name="connsiteY12" fmla="*/ 592 h 113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0904" h="113952">
                        <a:moveTo>
                          <a:pt x="41299" y="592"/>
                        </a:moveTo>
                        <a:cubicBezTo>
                          <a:pt x="49501" y="5884"/>
                          <a:pt x="39182" y="55096"/>
                          <a:pt x="49236" y="64092"/>
                        </a:cubicBezTo>
                        <a:cubicBezTo>
                          <a:pt x="59290" y="73088"/>
                          <a:pt x="97126" y="53244"/>
                          <a:pt x="101624" y="54567"/>
                        </a:cubicBezTo>
                        <a:cubicBezTo>
                          <a:pt x="106122" y="55890"/>
                          <a:pt x="78341" y="64093"/>
                          <a:pt x="76224" y="72030"/>
                        </a:cubicBezTo>
                        <a:cubicBezTo>
                          <a:pt x="74107" y="79967"/>
                          <a:pt x="81251" y="95313"/>
                          <a:pt x="88924" y="102192"/>
                        </a:cubicBezTo>
                        <a:cubicBezTo>
                          <a:pt x="96597" y="109071"/>
                          <a:pt x="110355" y="112776"/>
                          <a:pt x="122261" y="113305"/>
                        </a:cubicBezTo>
                        <a:cubicBezTo>
                          <a:pt x="134167" y="113834"/>
                          <a:pt x="165388" y="105367"/>
                          <a:pt x="160361" y="105367"/>
                        </a:cubicBezTo>
                        <a:cubicBezTo>
                          <a:pt x="155334" y="105367"/>
                          <a:pt x="106651" y="116744"/>
                          <a:pt x="92099" y="113305"/>
                        </a:cubicBezTo>
                        <a:cubicBezTo>
                          <a:pt x="77547" y="109866"/>
                          <a:pt x="74107" y="95578"/>
                          <a:pt x="73049" y="84730"/>
                        </a:cubicBezTo>
                        <a:cubicBezTo>
                          <a:pt x="71991" y="73882"/>
                          <a:pt x="92893" y="53244"/>
                          <a:pt x="85749" y="48217"/>
                        </a:cubicBezTo>
                        <a:cubicBezTo>
                          <a:pt x="78605" y="43190"/>
                          <a:pt x="44473" y="57213"/>
                          <a:pt x="30186" y="54567"/>
                        </a:cubicBezTo>
                        <a:cubicBezTo>
                          <a:pt x="15899" y="51921"/>
                          <a:pt x="1082" y="37633"/>
                          <a:pt x="24" y="32342"/>
                        </a:cubicBezTo>
                        <a:cubicBezTo>
                          <a:pt x="-1034" y="27051"/>
                          <a:pt x="33097" y="-4700"/>
                          <a:pt x="41299" y="5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8" name="フリーフォーム: 図形 1807">
                    <a:extLst>
                      <a:ext uri="{FF2B5EF4-FFF2-40B4-BE49-F238E27FC236}">
                        <a16:creationId xmlns:a16="http://schemas.microsoft.com/office/drawing/2014/main" id="{DF98D79D-DA1E-43EE-A5FB-59BD878A4148}"/>
                      </a:ext>
                    </a:extLst>
                  </p:cNvPr>
                  <p:cNvSpPr/>
                  <p:nvPr/>
                </p:nvSpPr>
                <p:spPr>
                  <a:xfrm>
                    <a:off x="9175958" y="2404481"/>
                    <a:ext cx="98503" cy="77123"/>
                  </a:xfrm>
                  <a:custGeom>
                    <a:avLst/>
                    <a:gdLst>
                      <a:gd name="connsiteX0" fmla="*/ 80755 w 98503"/>
                      <a:gd name="connsiteY0" fmla="*/ 582 h 77123"/>
                      <a:gd name="connsiteX1" fmla="*/ 1380 w 98503"/>
                      <a:gd name="connsiteY1" fmla="*/ 14869 h 77123"/>
                      <a:gd name="connsiteX2" fmla="*/ 31542 w 98503"/>
                      <a:gd name="connsiteY2" fmla="*/ 30744 h 77123"/>
                      <a:gd name="connsiteX3" fmla="*/ 47417 w 98503"/>
                      <a:gd name="connsiteY3" fmla="*/ 60907 h 77123"/>
                      <a:gd name="connsiteX4" fmla="*/ 98217 w 98503"/>
                      <a:gd name="connsiteY4" fmla="*/ 76782 h 77123"/>
                      <a:gd name="connsiteX5" fmla="*/ 22017 w 98503"/>
                      <a:gd name="connsiteY5" fmla="*/ 46619 h 77123"/>
                      <a:gd name="connsiteX6" fmla="*/ 14080 w 98503"/>
                      <a:gd name="connsiteY6" fmla="*/ 35507 h 77123"/>
                      <a:gd name="connsiteX7" fmla="*/ 80755 w 98503"/>
                      <a:gd name="connsiteY7" fmla="*/ 582 h 77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503" h="77123">
                        <a:moveTo>
                          <a:pt x="80755" y="582"/>
                        </a:moveTo>
                        <a:cubicBezTo>
                          <a:pt x="78638" y="-2858"/>
                          <a:pt x="9582" y="9842"/>
                          <a:pt x="1380" y="14869"/>
                        </a:cubicBezTo>
                        <a:cubicBezTo>
                          <a:pt x="-6822" y="19896"/>
                          <a:pt x="23869" y="23071"/>
                          <a:pt x="31542" y="30744"/>
                        </a:cubicBezTo>
                        <a:cubicBezTo>
                          <a:pt x="39215" y="38417"/>
                          <a:pt x="36304" y="53234"/>
                          <a:pt x="47417" y="60907"/>
                        </a:cubicBezTo>
                        <a:cubicBezTo>
                          <a:pt x="58529" y="68580"/>
                          <a:pt x="102450" y="79163"/>
                          <a:pt x="98217" y="76782"/>
                        </a:cubicBezTo>
                        <a:cubicBezTo>
                          <a:pt x="93984" y="74401"/>
                          <a:pt x="36040" y="53498"/>
                          <a:pt x="22017" y="46619"/>
                        </a:cubicBezTo>
                        <a:cubicBezTo>
                          <a:pt x="7994" y="39740"/>
                          <a:pt x="9053" y="40534"/>
                          <a:pt x="14080" y="35507"/>
                        </a:cubicBezTo>
                        <a:cubicBezTo>
                          <a:pt x="19107" y="30480"/>
                          <a:pt x="82872" y="4022"/>
                          <a:pt x="80755" y="58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9" name="フリーフォーム: 図形 1808">
                    <a:extLst>
                      <a:ext uri="{FF2B5EF4-FFF2-40B4-BE49-F238E27FC236}">
                        <a16:creationId xmlns:a16="http://schemas.microsoft.com/office/drawing/2014/main" id="{6A418228-D81C-46D5-88D6-3AB5E5B11AA2}"/>
                      </a:ext>
                    </a:extLst>
                  </p:cNvPr>
                  <p:cNvSpPr/>
                  <p:nvPr/>
                </p:nvSpPr>
                <p:spPr>
                  <a:xfrm>
                    <a:off x="9210474" y="2482782"/>
                    <a:ext cx="94539" cy="73042"/>
                  </a:xfrm>
                  <a:custGeom>
                    <a:avLst/>
                    <a:gdLst>
                      <a:gd name="connsiteX0" fmla="*/ 201 w 94539"/>
                      <a:gd name="connsiteY0" fmla="*/ 68 h 73042"/>
                      <a:gd name="connsiteX1" fmla="*/ 71639 w 94539"/>
                      <a:gd name="connsiteY1" fmla="*/ 57218 h 73042"/>
                      <a:gd name="connsiteX2" fmla="*/ 93864 w 94539"/>
                      <a:gd name="connsiteY2" fmla="*/ 69918 h 73042"/>
                      <a:gd name="connsiteX3" fmla="*/ 51001 w 94539"/>
                      <a:gd name="connsiteY3" fmla="*/ 69918 h 73042"/>
                      <a:gd name="connsiteX4" fmla="*/ 201 w 94539"/>
                      <a:gd name="connsiteY4" fmla="*/ 68 h 73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539" h="73042">
                        <a:moveTo>
                          <a:pt x="201" y="68"/>
                        </a:moveTo>
                        <a:cubicBezTo>
                          <a:pt x="3641" y="-2049"/>
                          <a:pt x="56029" y="45576"/>
                          <a:pt x="71639" y="57218"/>
                        </a:cubicBezTo>
                        <a:cubicBezTo>
                          <a:pt x="87249" y="68860"/>
                          <a:pt x="97304" y="67801"/>
                          <a:pt x="93864" y="69918"/>
                        </a:cubicBezTo>
                        <a:cubicBezTo>
                          <a:pt x="90424" y="72035"/>
                          <a:pt x="63701" y="75739"/>
                          <a:pt x="51001" y="69918"/>
                        </a:cubicBezTo>
                        <a:cubicBezTo>
                          <a:pt x="38301" y="64097"/>
                          <a:pt x="-3239" y="2185"/>
                          <a:pt x="201" y="6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0" name="フリーフォーム: 図形 1809">
                    <a:extLst>
                      <a:ext uri="{FF2B5EF4-FFF2-40B4-BE49-F238E27FC236}">
                        <a16:creationId xmlns:a16="http://schemas.microsoft.com/office/drawing/2014/main" id="{AB4E2CDA-B7DB-4E1E-981A-7EE209032519}"/>
                      </a:ext>
                    </a:extLst>
                  </p:cNvPr>
                  <p:cNvSpPr/>
                  <p:nvPr/>
                </p:nvSpPr>
                <p:spPr>
                  <a:xfrm>
                    <a:off x="9244013" y="2566988"/>
                    <a:ext cx="58804" cy="60891"/>
                  </a:xfrm>
                  <a:custGeom>
                    <a:avLst/>
                    <a:gdLst>
                      <a:gd name="connsiteX0" fmla="*/ 0 w 58804"/>
                      <a:gd name="connsiteY0" fmla="*/ 0 h 60891"/>
                      <a:gd name="connsiteX1" fmla="*/ 58737 w 58804"/>
                      <a:gd name="connsiteY1" fmla="*/ 60325 h 60891"/>
                      <a:gd name="connsiteX2" fmla="*/ 0 w 58804"/>
                      <a:gd name="connsiteY2" fmla="*/ 0 h 60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804" h="60891">
                        <a:moveTo>
                          <a:pt x="0" y="0"/>
                        </a:moveTo>
                        <a:cubicBezTo>
                          <a:pt x="0" y="0"/>
                          <a:pt x="56356" y="52917"/>
                          <a:pt x="58737" y="60325"/>
                        </a:cubicBezTo>
                        <a:cubicBezTo>
                          <a:pt x="61118" y="6773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1" name="フリーフォーム: 図形 1810">
                    <a:extLst>
                      <a:ext uri="{FF2B5EF4-FFF2-40B4-BE49-F238E27FC236}">
                        <a16:creationId xmlns:a16="http://schemas.microsoft.com/office/drawing/2014/main" id="{C098F6F9-3B44-4730-87BB-43CAD620F306}"/>
                      </a:ext>
                    </a:extLst>
                  </p:cNvPr>
                  <p:cNvSpPr/>
                  <p:nvPr/>
                </p:nvSpPr>
                <p:spPr>
                  <a:xfrm>
                    <a:off x="9250792" y="2630449"/>
                    <a:ext cx="63397" cy="66871"/>
                  </a:xfrm>
                  <a:custGeom>
                    <a:avLst/>
                    <a:gdLst>
                      <a:gd name="connsiteX0" fmla="*/ 1158 w 63397"/>
                      <a:gd name="connsiteY0" fmla="*/ 39 h 66871"/>
                      <a:gd name="connsiteX1" fmla="*/ 63071 w 63397"/>
                      <a:gd name="connsiteY1" fmla="*/ 55601 h 66871"/>
                      <a:gd name="connsiteX2" fmla="*/ 24971 w 63397"/>
                      <a:gd name="connsiteY2" fmla="*/ 65126 h 66871"/>
                      <a:gd name="connsiteX3" fmla="*/ 1158 w 63397"/>
                      <a:gd name="connsiteY3" fmla="*/ 39 h 66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397" h="66871">
                        <a:moveTo>
                          <a:pt x="1158" y="39"/>
                        </a:moveTo>
                        <a:cubicBezTo>
                          <a:pt x="7508" y="-1549"/>
                          <a:pt x="59102" y="44753"/>
                          <a:pt x="63071" y="55601"/>
                        </a:cubicBezTo>
                        <a:cubicBezTo>
                          <a:pt x="67040" y="66449"/>
                          <a:pt x="33702" y="69095"/>
                          <a:pt x="24971" y="65126"/>
                        </a:cubicBezTo>
                        <a:cubicBezTo>
                          <a:pt x="16240" y="61157"/>
                          <a:pt x="-5192" y="1627"/>
                          <a:pt x="1158" y="3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2" name="フリーフォーム: 図形 1811">
                    <a:extLst>
                      <a:ext uri="{FF2B5EF4-FFF2-40B4-BE49-F238E27FC236}">
                        <a16:creationId xmlns:a16="http://schemas.microsoft.com/office/drawing/2014/main" id="{303AFE4B-A7B9-4165-898A-970CEF95974C}"/>
                      </a:ext>
                    </a:extLst>
                  </p:cNvPr>
                  <p:cNvSpPr/>
                  <p:nvPr/>
                </p:nvSpPr>
                <p:spPr>
                  <a:xfrm>
                    <a:off x="9266902" y="2713038"/>
                    <a:ext cx="132714" cy="71943"/>
                  </a:xfrm>
                  <a:custGeom>
                    <a:avLst/>
                    <a:gdLst>
                      <a:gd name="connsiteX0" fmla="*/ 923 w 132714"/>
                      <a:gd name="connsiteY0" fmla="*/ 0 h 71943"/>
                      <a:gd name="connsiteX1" fmla="*/ 42198 w 132714"/>
                      <a:gd name="connsiteY1" fmla="*/ 52387 h 71943"/>
                      <a:gd name="connsiteX2" fmla="*/ 89823 w 132714"/>
                      <a:gd name="connsiteY2" fmla="*/ 71437 h 71943"/>
                      <a:gd name="connsiteX3" fmla="*/ 132686 w 132714"/>
                      <a:gd name="connsiteY3" fmla="*/ 34925 h 71943"/>
                      <a:gd name="connsiteX4" fmla="*/ 83473 w 132714"/>
                      <a:gd name="connsiteY4" fmla="*/ 52387 h 71943"/>
                      <a:gd name="connsiteX5" fmla="*/ 923 w 132714"/>
                      <a:gd name="connsiteY5" fmla="*/ 0 h 7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714" h="71943">
                        <a:moveTo>
                          <a:pt x="923" y="0"/>
                        </a:moveTo>
                        <a:cubicBezTo>
                          <a:pt x="-5956" y="0"/>
                          <a:pt x="27381" y="40481"/>
                          <a:pt x="42198" y="52387"/>
                        </a:cubicBezTo>
                        <a:cubicBezTo>
                          <a:pt x="57015" y="64293"/>
                          <a:pt x="74742" y="74347"/>
                          <a:pt x="89823" y="71437"/>
                        </a:cubicBezTo>
                        <a:cubicBezTo>
                          <a:pt x="104904" y="68527"/>
                          <a:pt x="133744" y="38100"/>
                          <a:pt x="132686" y="34925"/>
                        </a:cubicBezTo>
                        <a:cubicBezTo>
                          <a:pt x="131628" y="31750"/>
                          <a:pt x="101994" y="54239"/>
                          <a:pt x="83473" y="52387"/>
                        </a:cubicBezTo>
                        <a:cubicBezTo>
                          <a:pt x="64952" y="50535"/>
                          <a:pt x="7802" y="0"/>
                          <a:pt x="923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3" name="フリーフォーム: 図形 1812">
                    <a:extLst>
                      <a:ext uri="{FF2B5EF4-FFF2-40B4-BE49-F238E27FC236}">
                        <a16:creationId xmlns:a16="http://schemas.microsoft.com/office/drawing/2014/main" id="{57218041-25FB-450D-9F3F-8BF868937CE8}"/>
                      </a:ext>
                    </a:extLst>
                  </p:cNvPr>
                  <p:cNvSpPr/>
                  <p:nvPr/>
                </p:nvSpPr>
                <p:spPr>
                  <a:xfrm>
                    <a:off x="9269069" y="2786049"/>
                    <a:ext cx="55056" cy="48053"/>
                  </a:xfrm>
                  <a:custGeom>
                    <a:avLst/>
                    <a:gdLst>
                      <a:gd name="connsiteX0" fmla="*/ 344 w 55056"/>
                      <a:gd name="connsiteY0" fmla="*/ 14 h 48053"/>
                      <a:gd name="connsiteX1" fmla="*/ 47969 w 55056"/>
                      <a:gd name="connsiteY1" fmla="*/ 39701 h 48053"/>
                      <a:gd name="connsiteX2" fmla="*/ 52731 w 55056"/>
                      <a:gd name="connsiteY2" fmla="*/ 47639 h 48053"/>
                      <a:gd name="connsiteX3" fmla="*/ 27331 w 55056"/>
                      <a:gd name="connsiteY3" fmla="*/ 44464 h 48053"/>
                      <a:gd name="connsiteX4" fmla="*/ 344 w 55056"/>
                      <a:gd name="connsiteY4" fmla="*/ 14 h 48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056" h="48053">
                        <a:moveTo>
                          <a:pt x="344" y="14"/>
                        </a:moveTo>
                        <a:cubicBezTo>
                          <a:pt x="3784" y="-780"/>
                          <a:pt x="39238" y="31764"/>
                          <a:pt x="47969" y="39701"/>
                        </a:cubicBezTo>
                        <a:cubicBezTo>
                          <a:pt x="56700" y="47638"/>
                          <a:pt x="56171" y="46845"/>
                          <a:pt x="52731" y="47639"/>
                        </a:cubicBezTo>
                        <a:cubicBezTo>
                          <a:pt x="49291" y="48433"/>
                          <a:pt x="34474" y="48433"/>
                          <a:pt x="27331" y="44464"/>
                        </a:cubicBezTo>
                        <a:cubicBezTo>
                          <a:pt x="20188" y="40495"/>
                          <a:pt x="-3096" y="808"/>
                          <a:pt x="344" y="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4" name="フリーフォーム: 図形 1813">
                    <a:extLst>
                      <a:ext uri="{FF2B5EF4-FFF2-40B4-BE49-F238E27FC236}">
                        <a16:creationId xmlns:a16="http://schemas.microsoft.com/office/drawing/2014/main" id="{238AC926-02A7-4F4D-B19B-7955ADBCB541}"/>
                      </a:ext>
                    </a:extLst>
                  </p:cNvPr>
                  <p:cNvSpPr/>
                  <p:nvPr/>
                </p:nvSpPr>
                <p:spPr>
                  <a:xfrm>
                    <a:off x="9276052" y="2867025"/>
                    <a:ext cx="52435" cy="115892"/>
                  </a:xfrm>
                  <a:custGeom>
                    <a:avLst/>
                    <a:gdLst>
                      <a:gd name="connsiteX0" fmla="*/ 1298 w 52435"/>
                      <a:gd name="connsiteY0" fmla="*/ 0 h 115892"/>
                      <a:gd name="connsiteX1" fmla="*/ 9236 w 52435"/>
                      <a:gd name="connsiteY1" fmla="*/ 85725 h 115892"/>
                      <a:gd name="connsiteX2" fmla="*/ 52098 w 52435"/>
                      <a:gd name="connsiteY2" fmla="*/ 115888 h 115892"/>
                      <a:gd name="connsiteX3" fmla="*/ 28286 w 52435"/>
                      <a:gd name="connsiteY3" fmla="*/ 84138 h 115892"/>
                      <a:gd name="connsiteX4" fmla="*/ 1298 w 52435"/>
                      <a:gd name="connsiteY4" fmla="*/ 0 h 11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35" h="115892">
                        <a:moveTo>
                          <a:pt x="1298" y="0"/>
                        </a:moveTo>
                        <a:cubicBezTo>
                          <a:pt x="-1877" y="265"/>
                          <a:pt x="769" y="66410"/>
                          <a:pt x="9236" y="85725"/>
                        </a:cubicBezTo>
                        <a:cubicBezTo>
                          <a:pt x="17703" y="105040"/>
                          <a:pt x="48923" y="116153"/>
                          <a:pt x="52098" y="115888"/>
                        </a:cubicBezTo>
                        <a:cubicBezTo>
                          <a:pt x="55273" y="115624"/>
                          <a:pt x="35165" y="102923"/>
                          <a:pt x="28286" y="84138"/>
                        </a:cubicBezTo>
                        <a:cubicBezTo>
                          <a:pt x="21407" y="65353"/>
                          <a:pt x="4473" y="-265"/>
                          <a:pt x="1298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5" name="フリーフォーム: 図形 1814">
                    <a:extLst>
                      <a:ext uri="{FF2B5EF4-FFF2-40B4-BE49-F238E27FC236}">
                        <a16:creationId xmlns:a16="http://schemas.microsoft.com/office/drawing/2014/main" id="{DB2F75F6-5814-4E63-8D44-59D34687A68D}"/>
                      </a:ext>
                    </a:extLst>
                  </p:cNvPr>
                  <p:cNvSpPr/>
                  <p:nvPr/>
                </p:nvSpPr>
                <p:spPr>
                  <a:xfrm>
                    <a:off x="9469064" y="2712237"/>
                    <a:ext cx="114864" cy="191813"/>
                  </a:xfrm>
                  <a:custGeom>
                    <a:avLst/>
                    <a:gdLst>
                      <a:gd name="connsiteX0" fmla="*/ 374 w 114864"/>
                      <a:gd name="connsiteY0" fmla="*/ 191301 h 191813"/>
                      <a:gd name="connsiteX1" fmla="*/ 36886 w 114864"/>
                      <a:gd name="connsiteY1" fmla="*/ 102401 h 191813"/>
                      <a:gd name="connsiteX2" fmla="*/ 114674 w 114864"/>
                      <a:gd name="connsiteY2" fmla="*/ 801 h 191813"/>
                      <a:gd name="connsiteX3" fmla="*/ 57524 w 114864"/>
                      <a:gd name="connsiteY3" fmla="*/ 61126 h 191813"/>
                      <a:gd name="connsiteX4" fmla="*/ 374 w 114864"/>
                      <a:gd name="connsiteY4" fmla="*/ 191301 h 19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864" h="191813">
                        <a:moveTo>
                          <a:pt x="374" y="191301"/>
                        </a:moveTo>
                        <a:cubicBezTo>
                          <a:pt x="-3066" y="198180"/>
                          <a:pt x="17836" y="134151"/>
                          <a:pt x="36886" y="102401"/>
                        </a:cubicBezTo>
                        <a:cubicBezTo>
                          <a:pt x="55936" y="70651"/>
                          <a:pt x="111234" y="7680"/>
                          <a:pt x="114674" y="801"/>
                        </a:cubicBezTo>
                        <a:cubicBezTo>
                          <a:pt x="118114" y="-6078"/>
                          <a:pt x="73928" y="32816"/>
                          <a:pt x="57524" y="61126"/>
                        </a:cubicBezTo>
                        <a:cubicBezTo>
                          <a:pt x="41120" y="89436"/>
                          <a:pt x="3814" y="184422"/>
                          <a:pt x="374" y="1913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6" name="フリーフォーム: 図形 1815">
                    <a:extLst>
                      <a:ext uri="{FF2B5EF4-FFF2-40B4-BE49-F238E27FC236}">
                        <a16:creationId xmlns:a16="http://schemas.microsoft.com/office/drawing/2014/main" id="{BADCFD16-4FD7-4031-A897-0DD3F329FB8C}"/>
                      </a:ext>
                    </a:extLst>
                  </p:cNvPr>
                  <p:cNvSpPr/>
                  <p:nvPr/>
                </p:nvSpPr>
                <p:spPr>
                  <a:xfrm>
                    <a:off x="9529464" y="2728858"/>
                    <a:ext cx="138658" cy="168804"/>
                  </a:xfrm>
                  <a:custGeom>
                    <a:avLst/>
                    <a:gdLst>
                      <a:gd name="connsiteX0" fmla="*/ 44749 w 138658"/>
                      <a:gd name="connsiteY0" fmla="*/ 55 h 168804"/>
                      <a:gd name="connsiteX1" fmla="*/ 8236 w 138658"/>
                      <a:gd name="connsiteY1" fmla="*/ 163567 h 168804"/>
                      <a:gd name="connsiteX2" fmla="*/ 43161 w 138658"/>
                      <a:gd name="connsiteY2" fmla="*/ 122292 h 168804"/>
                      <a:gd name="connsiteX3" fmla="*/ 138411 w 138658"/>
                      <a:gd name="connsiteY3" fmla="*/ 60380 h 168804"/>
                      <a:gd name="connsiteX4" fmla="*/ 68561 w 138658"/>
                      <a:gd name="connsiteY4" fmla="*/ 101655 h 168804"/>
                      <a:gd name="connsiteX5" fmla="*/ 299 w 138658"/>
                      <a:gd name="connsiteY5" fmla="*/ 144517 h 168804"/>
                      <a:gd name="connsiteX6" fmla="*/ 44749 w 138658"/>
                      <a:gd name="connsiteY6" fmla="*/ 55 h 168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8658" h="168804">
                        <a:moveTo>
                          <a:pt x="44749" y="55"/>
                        </a:moveTo>
                        <a:cubicBezTo>
                          <a:pt x="46072" y="3230"/>
                          <a:pt x="8501" y="143194"/>
                          <a:pt x="8236" y="163567"/>
                        </a:cubicBezTo>
                        <a:cubicBezTo>
                          <a:pt x="7971" y="183940"/>
                          <a:pt x="21465" y="139490"/>
                          <a:pt x="43161" y="122292"/>
                        </a:cubicBezTo>
                        <a:cubicBezTo>
                          <a:pt x="64857" y="105094"/>
                          <a:pt x="134178" y="63819"/>
                          <a:pt x="138411" y="60380"/>
                        </a:cubicBezTo>
                        <a:cubicBezTo>
                          <a:pt x="142644" y="56941"/>
                          <a:pt x="91580" y="87632"/>
                          <a:pt x="68561" y="101655"/>
                        </a:cubicBezTo>
                        <a:cubicBezTo>
                          <a:pt x="45542" y="115678"/>
                          <a:pt x="4797" y="157217"/>
                          <a:pt x="299" y="144517"/>
                        </a:cubicBezTo>
                        <a:cubicBezTo>
                          <a:pt x="-4199" y="131817"/>
                          <a:pt x="43426" y="-3120"/>
                          <a:pt x="44749" y="5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7" name="フリーフォーム: 図形 1816">
                    <a:extLst>
                      <a:ext uri="{FF2B5EF4-FFF2-40B4-BE49-F238E27FC236}">
                        <a16:creationId xmlns:a16="http://schemas.microsoft.com/office/drawing/2014/main" id="{97A6E703-35B0-4545-A44A-C6E9C6A966F2}"/>
                      </a:ext>
                    </a:extLst>
                  </p:cNvPr>
                  <p:cNvSpPr/>
                  <p:nvPr/>
                </p:nvSpPr>
                <p:spPr>
                  <a:xfrm>
                    <a:off x="9543923" y="2792408"/>
                    <a:ext cx="192600" cy="179484"/>
                  </a:xfrm>
                  <a:custGeom>
                    <a:avLst/>
                    <a:gdLst>
                      <a:gd name="connsiteX0" fmla="*/ 122365 w 192600"/>
                      <a:gd name="connsiteY0" fmla="*/ 5 h 179484"/>
                      <a:gd name="connsiteX1" fmla="*/ 35052 w 192600"/>
                      <a:gd name="connsiteY1" fmla="*/ 103192 h 179484"/>
                      <a:gd name="connsiteX2" fmla="*/ 146177 w 192600"/>
                      <a:gd name="connsiteY2" fmla="*/ 66680 h 179484"/>
                      <a:gd name="connsiteX3" fmla="*/ 192215 w 192600"/>
                      <a:gd name="connsiteY3" fmla="*/ 58742 h 179484"/>
                      <a:gd name="connsiteX4" fmla="*/ 123952 w 192600"/>
                      <a:gd name="connsiteY4" fmla="*/ 98430 h 179484"/>
                      <a:gd name="connsiteX5" fmla="*/ 127 w 192600"/>
                      <a:gd name="connsiteY5" fmla="*/ 179392 h 179484"/>
                      <a:gd name="connsiteX6" fmla="*/ 98552 w 192600"/>
                      <a:gd name="connsiteY6" fmla="*/ 115892 h 179484"/>
                      <a:gd name="connsiteX7" fmla="*/ 169990 w 192600"/>
                      <a:gd name="connsiteY7" fmla="*/ 63505 h 179484"/>
                      <a:gd name="connsiteX8" fmla="*/ 47752 w 192600"/>
                      <a:gd name="connsiteY8" fmla="*/ 107955 h 179484"/>
                      <a:gd name="connsiteX9" fmla="*/ 122365 w 192600"/>
                      <a:gd name="connsiteY9" fmla="*/ 5 h 179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2600" h="179484">
                        <a:moveTo>
                          <a:pt x="122365" y="5"/>
                        </a:moveTo>
                        <a:cubicBezTo>
                          <a:pt x="120248" y="-789"/>
                          <a:pt x="31083" y="92080"/>
                          <a:pt x="35052" y="103192"/>
                        </a:cubicBezTo>
                        <a:cubicBezTo>
                          <a:pt x="39021" y="114304"/>
                          <a:pt x="119983" y="74088"/>
                          <a:pt x="146177" y="66680"/>
                        </a:cubicBezTo>
                        <a:cubicBezTo>
                          <a:pt x="172371" y="59272"/>
                          <a:pt x="195919" y="53450"/>
                          <a:pt x="192215" y="58742"/>
                        </a:cubicBezTo>
                        <a:cubicBezTo>
                          <a:pt x="188511" y="64034"/>
                          <a:pt x="155967" y="78322"/>
                          <a:pt x="123952" y="98430"/>
                        </a:cubicBezTo>
                        <a:cubicBezTo>
                          <a:pt x="91937" y="118538"/>
                          <a:pt x="127" y="179392"/>
                          <a:pt x="127" y="179392"/>
                        </a:cubicBezTo>
                        <a:cubicBezTo>
                          <a:pt x="-4106" y="182302"/>
                          <a:pt x="98552" y="115892"/>
                          <a:pt x="98552" y="115892"/>
                        </a:cubicBezTo>
                        <a:cubicBezTo>
                          <a:pt x="126862" y="96578"/>
                          <a:pt x="178457" y="64828"/>
                          <a:pt x="169990" y="63505"/>
                        </a:cubicBezTo>
                        <a:cubicBezTo>
                          <a:pt x="161523" y="62182"/>
                          <a:pt x="58600" y="117480"/>
                          <a:pt x="47752" y="107955"/>
                        </a:cubicBezTo>
                        <a:cubicBezTo>
                          <a:pt x="36904" y="98430"/>
                          <a:pt x="124482" y="799"/>
                          <a:pt x="122365" y="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8" name="フリーフォーム: 図形 1817">
                    <a:extLst>
                      <a:ext uri="{FF2B5EF4-FFF2-40B4-BE49-F238E27FC236}">
                        <a16:creationId xmlns:a16="http://schemas.microsoft.com/office/drawing/2014/main" id="{9CE7FBC9-8911-496D-9EE6-5247C0AF2C7B}"/>
                      </a:ext>
                    </a:extLst>
                  </p:cNvPr>
                  <p:cNvSpPr/>
                  <p:nvPr/>
                </p:nvSpPr>
                <p:spPr>
                  <a:xfrm>
                    <a:off x="9539264" y="2941511"/>
                    <a:ext cx="210122" cy="147974"/>
                  </a:xfrm>
                  <a:custGeom>
                    <a:avLst/>
                    <a:gdLst>
                      <a:gd name="connsiteX0" fmla="*/ 24 w 210122"/>
                      <a:gd name="connsiteY0" fmla="*/ 25527 h 147974"/>
                      <a:gd name="connsiteX1" fmla="*/ 107974 w 210122"/>
                      <a:gd name="connsiteY1" fmla="*/ 127 h 147974"/>
                      <a:gd name="connsiteX2" fmla="*/ 209574 w 210122"/>
                      <a:gd name="connsiteY2" fmla="*/ 38227 h 147974"/>
                      <a:gd name="connsiteX3" fmla="*/ 144486 w 210122"/>
                      <a:gd name="connsiteY3" fmla="*/ 60452 h 147974"/>
                      <a:gd name="connsiteX4" fmla="*/ 58761 w 210122"/>
                      <a:gd name="connsiteY4" fmla="*/ 60452 h 147974"/>
                      <a:gd name="connsiteX5" fmla="*/ 107974 w 210122"/>
                      <a:gd name="connsiteY5" fmla="*/ 66802 h 147974"/>
                      <a:gd name="connsiteX6" fmla="*/ 152424 w 210122"/>
                      <a:gd name="connsiteY6" fmla="*/ 143002 h 147974"/>
                      <a:gd name="connsiteX7" fmla="*/ 23836 w 210122"/>
                      <a:gd name="connsiteY7" fmla="*/ 138239 h 147974"/>
                      <a:gd name="connsiteX8" fmla="*/ 144486 w 210122"/>
                      <a:gd name="connsiteY8" fmla="*/ 119189 h 147974"/>
                      <a:gd name="connsiteX9" fmla="*/ 79399 w 210122"/>
                      <a:gd name="connsiteY9" fmla="*/ 66802 h 147974"/>
                      <a:gd name="connsiteX10" fmla="*/ 179411 w 210122"/>
                      <a:gd name="connsiteY10" fmla="*/ 38227 h 147974"/>
                      <a:gd name="connsiteX11" fmla="*/ 117499 w 210122"/>
                      <a:gd name="connsiteY11" fmla="*/ 16002 h 147974"/>
                      <a:gd name="connsiteX12" fmla="*/ 24 w 210122"/>
                      <a:gd name="connsiteY12" fmla="*/ 25527 h 14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0122" h="147974">
                        <a:moveTo>
                          <a:pt x="24" y="25527"/>
                        </a:moveTo>
                        <a:cubicBezTo>
                          <a:pt x="-1564" y="22881"/>
                          <a:pt x="73049" y="-1990"/>
                          <a:pt x="107974" y="127"/>
                        </a:cubicBezTo>
                        <a:cubicBezTo>
                          <a:pt x="142899" y="2244"/>
                          <a:pt x="203489" y="28173"/>
                          <a:pt x="209574" y="38227"/>
                        </a:cubicBezTo>
                        <a:cubicBezTo>
                          <a:pt x="215659" y="48281"/>
                          <a:pt x="169621" y="56748"/>
                          <a:pt x="144486" y="60452"/>
                        </a:cubicBezTo>
                        <a:cubicBezTo>
                          <a:pt x="119351" y="64156"/>
                          <a:pt x="64846" y="59394"/>
                          <a:pt x="58761" y="60452"/>
                        </a:cubicBezTo>
                        <a:cubicBezTo>
                          <a:pt x="52676" y="61510"/>
                          <a:pt x="92364" y="53044"/>
                          <a:pt x="107974" y="66802"/>
                        </a:cubicBezTo>
                        <a:cubicBezTo>
                          <a:pt x="123585" y="80560"/>
                          <a:pt x="166447" y="131096"/>
                          <a:pt x="152424" y="143002"/>
                        </a:cubicBezTo>
                        <a:cubicBezTo>
                          <a:pt x="138401" y="154908"/>
                          <a:pt x="25159" y="142208"/>
                          <a:pt x="23836" y="138239"/>
                        </a:cubicBezTo>
                        <a:cubicBezTo>
                          <a:pt x="22513" y="134270"/>
                          <a:pt x="135226" y="131095"/>
                          <a:pt x="144486" y="119189"/>
                        </a:cubicBezTo>
                        <a:cubicBezTo>
                          <a:pt x="153747" y="107283"/>
                          <a:pt x="73578" y="80296"/>
                          <a:pt x="79399" y="66802"/>
                        </a:cubicBezTo>
                        <a:cubicBezTo>
                          <a:pt x="85220" y="53308"/>
                          <a:pt x="173061" y="46694"/>
                          <a:pt x="179411" y="38227"/>
                        </a:cubicBezTo>
                        <a:cubicBezTo>
                          <a:pt x="185761" y="29760"/>
                          <a:pt x="142370" y="19442"/>
                          <a:pt x="117499" y="16002"/>
                        </a:cubicBezTo>
                        <a:cubicBezTo>
                          <a:pt x="92628" y="12562"/>
                          <a:pt x="1612" y="28173"/>
                          <a:pt x="24" y="255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9" name="フリーフォーム: 図形 1818">
                    <a:extLst>
                      <a:ext uri="{FF2B5EF4-FFF2-40B4-BE49-F238E27FC236}">
                        <a16:creationId xmlns:a16="http://schemas.microsoft.com/office/drawing/2014/main" id="{5F2458F7-E6C3-4F2A-82AB-BA6F3113A3DA}"/>
                      </a:ext>
                    </a:extLst>
                  </p:cNvPr>
                  <p:cNvSpPr/>
                  <p:nvPr/>
                </p:nvSpPr>
                <p:spPr>
                  <a:xfrm>
                    <a:off x="9538873" y="2990143"/>
                    <a:ext cx="140907" cy="12133"/>
                  </a:xfrm>
                  <a:custGeom>
                    <a:avLst/>
                    <a:gdLst>
                      <a:gd name="connsiteX0" fmla="*/ 415 w 140907"/>
                      <a:gd name="connsiteY0" fmla="*/ 707 h 12133"/>
                      <a:gd name="connsiteX1" fmla="*/ 136940 w 140907"/>
                      <a:gd name="connsiteY1" fmla="*/ 2295 h 12133"/>
                      <a:gd name="connsiteX2" fmla="*/ 95665 w 140907"/>
                      <a:gd name="connsiteY2" fmla="*/ 11820 h 12133"/>
                      <a:gd name="connsiteX3" fmla="*/ 415 w 140907"/>
                      <a:gd name="connsiteY3" fmla="*/ 707 h 12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0907" h="12133">
                        <a:moveTo>
                          <a:pt x="415" y="707"/>
                        </a:moveTo>
                        <a:cubicBezTo>
                          <a:pt x="7294" y="-880"/>
                          <a:pt x="121065" y="443"/>
                          <a:pt x="136940" y="2295"/>
                        </a:cubicBezTo>
                        <a:cubicBezTo>
                          <a:pt x="152815" y="4147"/>
                          <a:pt x="117361" y="9439"/>
                          <a:pt x="95665" y="11820"/>
                        </a:cubicBezTo>
                        <a:cubicBezTo>
                          <a:pt x="73969" y="14201"/>
                          <a:pt x="-6464" y="2294"/>
                          <a:pt x="415" y="70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0" name="フリーフォーム: 図形 1819">
                    <a:extLst>
                      <a:ext uri="{FF2B5EF4-FFF2-40B4-BE49-F238E27FC236}">
                        <a16:creationId xmlns:a16="http://schemas.microsoft.com/office/drawing/2014/main" id="{EDE26E67-83AC-4A43-908F-F3E4521C0EF7}"/>
                      </a:ext>
                    </a:extLst>
                  </p:cNvPr>
                  <p:cNvSpPr/>
                  <p:nvPr/>
                </p:nvSpPr>
                <p:spPr>
                  <a:xfrm>
                    <a:off x="9418579" y="3030519"/>
                    <a:ext cx="175330" cy="162864"/>
                  </a:xfrm>
                  <a:custGeom>
                    <a:avLst/>
                    <a:gdLst>
                      <a:gd name="connsiteX0" fmla="*/ 96896 w 175330"/>
                      <a:gd name="connsiteY0" fmla="*/ 19 h 162864"/>
                      <a:gd name="connsiteX1" fmla="*/ 158809 w 175330"/>
                      <a:gd name="connsiteY1" fmla="*/ 85744 h 162864"/>
                      <a:gd name="connsiteX2" fmla="*/ 173096 w 175330"/>
                      <a:gd name="connsiteY2" fmla="*/ 131781 h 162864"/>
                      <a:gd name="connsiteX3" fmla="*/ 120709 w 175330"/>
                      <a:gd name="connsiteY3" fmla="*/ 88919 h 162864"/>
                      <a:gd name="connsiteX4" fmla="*/ 65146 w 175330"/>
                      <a:gd name="connsiteY4" fmla="*/ 49231 h 162864"/>
                      <a:gd name="connsiteX5" fmla="*/ 108009 w 175330"/>
                      <a:gd name="connsiteY5" fmla="*/ 136544 h 162864"/>
                      <a:gd name="connsiteX6" fmla="*/ 112771 w 175330"/>
                      <a:gd name="connsiteY6" fmla="*/ 157181 h 162864"/>
                      <a:gd name="connsiteX7" fmla="*/ 59 w 175330"/>
                      <a:gd name="connsiteY7" fmla="*/ 46056 h 162864"/>
                      <a:gd name="connsiteX8" fmla="*/ 96896 w 175330"/>
                      <a:gd name="connsiteY8" fmla="*/ 128606 h 162864"/>
                      <a:gd name="connsiteX9" fmla="*/ 76259 w 175330"/>
                      <a:gd name="connsiteY9" fmla="*/ 49231 h 162864"/>
                      <a:gd name="connsiteX10" fmla="*/ 152459 w 175330"/>
                      <a:gd name="connsiteY10" fmla="*/ 93681 h 162864"/>
                      <a:gd name="connsiteX11" fmla="*/ 96896 w 175330"/>
                      <a:gd name="connsiteY11" fmla="*/ 19 h 1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5330" h="162864">
                        <a:moveTo>
                          <a:pt x="96896" y="19"/>
                        </a:moveTo>
                        <a:cubicBezTo>
                          <a:pt x="97954" y="-1304"/>
                          <a:pt x="146109" y="63784"/>
                          <a:pt x="158809" y="85744"/>
                        </a:cubicBezTo>
                        <a:cubicBezTo>
                          <a:pt x="171509" y="107704"/>
                          <a:pt x="179446" y="131252"/>
                          <a:pt x="173096" y="131781"/>
                        </a:cubicBezTo>
                        <a:cubicBezTo>
                          <a:pt x="166746" y="132310"/>
                          <a:pt x="138701" y="102677"/>
                          <a:pt x="120709" y="88919"/>
                        </a:cubicBezTo>
                        <a:cubicBezTo>
                          <a:pt x="102717" y="75161"/>
                          <a:pt x="67263" y="41294"/>
                          <a:pt x="65146" y="49231"/>
                        </a:cubicBezTo>
                        <a:cubicBezTo>
                          <a:pt x="63029" y="57168"/>
                          <a:pt x="100072" y="118552"/>
                          <a:pt x="108009" y="136544"/>
                        </a:cubicBezTo>
                        <a:cubicBezTo>
                          <a:pt x="115947" y="154536"/>
                          <a:pt x="130762" y="172262"/>
                          <a:pt x="112771" y="157181"/>
                        </a:cubicBezTo>
                        <a:cubicBezTo>
                          <a:pt x="94780" y="142100"/>
                          <a:pt x="2705" y="50818"/>
                          <a:pt x="59" y="46056"/>
                        </a:cubicBezTo>
                        <a:cubicBezTo>
                          <a:pt x="-2587" y="41294"/>
                          <a:pt x="84196" y="128077"/>
                          <a:pt x="96896" y="128606"/>
                        </a:cubicBezTo>
                        <a:cubicBezTo>
                          <a:pt x="109596" y="129135"/>
                          <a:pt x="66998" y="55052"/>
                          <a:pt x="76259" y="49231"/>
                        </a:cubicBezTo>
                        <a:cubicBezTo>
                          <a:pt x="85520" y="43410"/>
                          <a:pt x="146374" y="98708"/>
                          <a:pt x="152459" y="93681"/>
                        </a:cubicBezTo>
                        <a:cubicBezTo>
                          <a:pt x="158544" y="88654"/>
                          <a:pt x="95838" y="1342"/>
                          <a:pt x="96896" y="1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1" name="フリーフォーム: 図形 1820">
                    <a:extLst>
                      <a:ext uri="{FF2B5EF4-FFF2-40B4-BE49-F238E27FC236}">
                        <a16:creationId xmlns:a16="http://schemas.microsoft.com/office/drawing/2014/main" id="{A24F5794-DE5D-4699-9856-1E1CEE620A51}"/>
                      </a:ext>
                    </a:extLst>
                  </p:cNvPr>
                  <p:cNvSpPr/>
                  <p:nvPr/>
                </p:nvSpPr>
                <p:spPr>
                  <a:xfrm>
                    <a:off x="9386969" y="3057403"/>
                    <a:ext cx="72996" cy="122457"/>
                  </a:xfrm>
                  <a:custGeom>
                    <a:avLst/>
                    <a:gdLst>
                      <a:gd name="connsiteX0" fmla="*/ 7856 w 72996"/>
                      <a:gd name="connsiteY0" fmla="*/ 122 h 122457"/>
                      <a:gd name="connsiteX1" fmla="*/ 15794 w 72996"/>
                      <a:gd name="connsiteY1" fmla="*/ 50922 h 122457"/>
                      <a:gd name="connsiteX2" fmla="*/ 72944 w 72996"/>
                      <a:gd name="connsiteY2" fmla="*/ 122360 h 122457"/>
                      <a:gd name="connsiteX3" fmla="*/ 4681 w 72996"/>
                      <a:gd name="connsiteY3" fmla="*/ 65210 h 122457"/>
                      <a:gd name="connsiteX4" fmla="*/ 7856 w 72996"/>
                      <a:gd name="connsiteY4" fmla="*/ 122 h 122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996" h="122457">
                        <a:moveTo>
                          <a:pt x="7856" y="122"/>
                        </a:moveTo>
                        <a:cubicBezTo>
                          <a:pt x="9708" y="-2259"/>
                          <a:pt x="4946" y="30549"/>
                          <a:pt x="15794" y="50922"/>
                        </a:cubicBezTo>
                        <a:cubicBezTo>
                          <a:pt x="26642" y="71295"/>
                          <a:pt x="74796" y="119979"/>
                          <a:pt x="72944" y="122360"/>
                        </a:cubicBezTo>
                        <a:cubicBezTo>
                          <a:pt x="71092" y="124741"/>
                          <a:pt x="16058" y="82937"/>
                          <a:pt x="4681" y="65210"/>
                        </a:cubicBezTo>
                        <a:cubicBezTo>
                          <a:pt x="-6696" y="47483"/>
                          <a:pt x="6004" y="2503"/>
                          <a:pt x="7856" y="12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2" name="フリーフォーム: 図形 1821">
                    <a:extLst>
                      <a:ext uri="{FF2B5EF4-FFF2-40B4-BE49-F238E27FC236}">
                        <a16:creationId xmlns:a16="http://schemas.microsoft.com/office/drawing/2014/main" id="{FF7330B8-5D5C-46C4-96B7-6D5FFCF0B067}"/>
                      </a:ext>
                    </a:extLst>
                  </p:cNvPr>
                  <p:cNvSpPr/>
                  <p:nvPr/>
                </p:nvSpPr>
                <p:spPr>
                  <a:xfrm>
                    <a:off x="9421032" y="3082804"/>
                    <a:ext cx="130974" cy="116033"/>
                  </a:xfrm>
                  <a:custGeom>
                    <a:avLst/>
                    <a:gdLst>
                      <a:gd name="connsiteX0" fmla="*/ 130956 w 130974"/>
                      <a:gd name="connsiteY0" fmla="*/ 116009 h 116033"/>
                      <a:gd name="connsiteX1" fmla="*/ 5543 w 130974"/>
                      <a:gd name="connsiteY1" fmla="*/ 121 h 116033"/>
                      <a:gd name="connsiteX2" fmla="*/ 21418 w 130974"/>
                      <a:gd name="connsiteY2" fmla="*/ 92196 h 116033"/>
                      <a:gd name="connsiteX3" fmla="*/ 15068 w 130974"/>
                      <a:gd name="connsiteY3" fmla="*/ 11234 h 116033"/>
                      <a:gd name="connsiteX4" fmla="*/ 130956 w 130974"/>
                      <a:gd name="connsiteY4" fmla="*/ 116009 h 1160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74" h="116033">
                        <a:moveTo>
                          <a:pt x="130956" y="116009"/>
                        </a:moveTo>
                        <a:cubicBezTo>
                          <a:pt x="129369" y="114157"/>
                          <a:pt x="23799" y="4090"/>
                          <a:pt x="5543" y="121"/>
                        </a:cubicBezTo>
                        <a:cubicBezTo>
                          <a:pt x="-12713" y="-3848"/>
                          <a:pt x="19831" y="90344"/>
                          <a:pt x="21418" y="92196"/>
                        </a:cubicBezTo>
                        <a:cubicBezTo>
                          <a:pt x="23005" y="94048"/>
                          <a:pt x="-3188" y="8588"/>
                          <a:pt x="15068" y="11234"/>
                        </a:cubicBezTo>
                        <a:cubicBezTo>
                          <a:pt x="33324" y="13880"/>
                          <a:pt x="132543" y="117861"/>
                          <a:pt x="130956" y="11600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3" name="フリーフォーム: 図形 1822">
                    <a:extLst>
                      <a:ext uri="{FF2B5EF4-FFF2-40B4-BE49-F238E27FC236}">
                        <a16:creationId xmlns:a16="http://schemas.microsoft.com/office/drawing/2014/main" id="{8D785F74-6718-44A0-90D3-496A6EC9A9B8}"/>
                      </a:ext>
                    </a:extLst>
                  </p:cNvPr>
                  <p:cNvSpPr/>
                  <p:nvPr/>
                </p:nvSpPr>
                <p:spPr>
                  <a:xfrm>
                    <a:off x="9521480" y="2520720"/>
                    <a:ext cx="261512" cy="206881"/>
                  </a:xfrm>
                  <a:custGeom>
                    <a:avLst/>
                    <a:gdLst>
                      <a:gd name="connsiteX0" fmla="*/ 187670 w 261512"/>
                      <a:gd name="connsiteY0" fmla="*/ 31980 h 206881"/>
                      <a:gd name="connsiteX1" fmla="*/ 86070 w 261512"/>
                      <a:gd name="connsiteY1" fmla="*/ 4993 h 206881"/>
                      <a:gd name="connsiteX2" fmla="*/ 43208 w 261512"/>
                      <a:gd name="connsiteY2" fmla="*/ 9755 h 206881"/>
                      <a:gd name="connsiteX3" fmla="*/ 8283 w 261512"/>
                      <a:gd name="connsiteY3" fmla="*/ 100243 h 206881"/>
                      <a:gd name="connsiteX4" fmla="*/ 109883 w 261512"/>
                      <a:gd name="connsiteY4" fmla="*/ 112943 h 206881"/>
                      <a:gd name="connsiteX5" fmla="*/ 236883 w 261512"/>
                      <a:gd name="connsiteY5" fmla="*/ 138343 h 206881"/>
                      <a:gd name="connsiteX6" fmla="*/ 65433 w 261512"/>
                      <a:gd name="connsiteY6" fmla="*/ 125643 h 206881"/>
                      <a:gd name="connsiteX7" fmla="*/ 22570 w 261512"/>
                      <a:gd name="connsiteY7" fmla="*/ 131993 h 206881"/>
                      <a:gd name="connsiteX8" fmla="*/ 49558 w 261512"/>
                      <a:gd name="connsiteY8" fmla="*/ 181205 h 206881"/>
                      <a:gd name="connsiteX9" fmla="*/ 167033 w 261512"/>
                      <a:gd name="connsiteY9" fmla="*/ 184380 h 206881"/>
                      <a:gd name="connsiteX10" fmla="*/ 257520 w 261512"/>
                      <a:gd name="connsiteY10" fmla="*/ 206605 h 206881"/>
                      <a:gd name="connsiteX11" fmla="*/ 32095 w 261512"/>
                      <a:gd name="connsiteY11" fmla="*/ 166918 h 206881"/>
                      <a:gd name="connsiteX12" fmla="*/ 63845 w 261512"/>
                      <a:gd name="connsiteY12" fmla="*/ 124055 h 206881"/>
                      <a:gd name="connsiteX13" fmla="*/ 187670 w 261512"/>
                      <a:gd name="connsiteY13" fmla="*/ 124055 h 206881"/>
                      <a:gd name="connsiteX14" fmla="*/ 5108 w 261512"/>
                      <a:gd name="connsiteY14" fmla="*/ 73255 h 206881"/>
                      <a:gd name="connsiteX15" fmla="*/ 60670 w 261512"/>
                      <a:gd name="connsiteY15" fmla="*/ 22455 h 206881"/>
                      <a:gd name="connsiteX16" fmla="*/ 187670 w 261512"/>
                      <a:gd name="connsiteY16" fmla="*/ 31980 h 206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1512" h="206881">
                        <a:moveTo>
                          <a:pt x="187670" y="31980"/>
                        </a:moveTo>
                        <a:cubicBezTo>
                          <a:pt x="191903" y="29070"/>
                          <a:pt x="110147" y="8697"/>
                          <a:pt x="86070" y="4993"/>
                        </a:cubicBezTo>
                        <a:cubicBezTo>
                          <a:pt x="61993" y="1289"/>
                          <a:pt x="56172" y="-6120"/>
                          <a:pt x="43208" y="9755"/>
                        </a:cubicBezTo>
                        <a:cubicBezTo>
                          <a:pt x="30244" y="25630"/>
                          <a:pt x="-2829" y="83045"/>
                          <a:pt x="8283" y="100243"/>
                        </a:cubicBezTo>
                        <a:cubicBezTo>
                          <a:pt x="19395" y="117441"/>
                          <a:pt x="71783" y="106593"/>
                          <a:pt x="109883" y="112943"/>
                        </a:cubicBezTo>
                        <a:cubicBezTo>
                          <a:pt x="147983" y="119293"/>
                          <a:pt x="244291" y="136226"/>
                          <a:pt x="236883" y="138343"/>
                        </a:cubicBezTo>
                        <a:cubicBezTo>
                          <a:pt x="229475" y="140460"/>
                          <a:pt x="101152" y="126701"/>
                          <a:pt x="65433" y="125643"/>
                        </a:cubicBezTo>
                        <a:cubicBezTo>
                          <a:pt x="29714" y="124585"/>
                          <a:pt x="25216" y="122733"/>
                          <a:pt x="22570" y="131993"/>
                        </a:cubicBezTo>
                        <a:cubicBezTo>
                          <a:pt x="19924" y="141253"/>
                          <a:pt x="25481" y="172474"/>
                          <a:pt x="49558" y="181205"/>
                        </a:cubicBezTo>
                        <a:cubicBezTo>
                          <a:pt x="73635" y="189936"/>
                          <a:pt x="132373" y="180147"/>
                          <a:pt x="167033" y="184380"/>
                        </a:cubicBezTo>
                        <a:cubicBezTo>
                          <a:pt x="201693" y="188613"/>
                          <a:pt x="280010" y="209515"/>
                          <a:pt x="257520" y="206605"/>
                        </a:cubicBezTo>
                        <a:cubicBezTo>
                          <a:pt x="235030" y="203695"/>
                          <a:pt x="64374" y="180676"/>
                          <a:pt x="32095" y="166918"/>
                        </a:cubicBezTo>
                        <a:cubicBezTo>
                          <a:pt x="-184" y="153160"/>
                          <a:pt x="37916" y="131199"/>
                          <a:pt x="63845" y="124055"/>
                        </a:cubicBezTo>
                        <a:cubicBezTo>
                          <a:pt x="89774" y="116911"/>
                          <a:pt x="197459" y="132522"/>
                          <a:pt x="187670" y="124055"/>
                        </a:cubicBezTo>
                        <a:cubicBezTo>
                          <a:pt x="177881" y="115588"/>
                          <a:pt x="26275" y="90188"/>
                          <a:pt x="5108" y="73255"/>
                        </a:cubicBezTo>
                        <a:cubicBezTo>
                          <a:pt x="-16059" y="56322"/>
                          <a:pt x="33682" y="30657"/>
                          <a:pt x="60670" y="22455"/>
                        </a:cubicBezTo>
                        <a:cubicBezTo>
                          <a:pt x="87657" y="14253"/>
                          <a:pt x="183437" y="34890"/>
                          <a:pt x="187670" y="319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4" name="フリーフォーム: 図形 1823">
                    <a:extLst>
                      <a:ext uri="{FF2B5EF4-FFF2-40B4-BE49-F238E27FC236}">
                        <a16:creationId xmlns:a16="http://schemas.microsoft.com/office/drawing/2014/main" id="{F0AE960A-A8B8-40B6-B8C9-15C4646CD7DA}"/>
                      </a:ext>
                    </a:extLst>
                  </p:cNvPr>
                  <p:cNvSpPr/>
                  <p:nvPr/>
                </p:nvSpPr>
                <p:spPr>
                  <a:xfrm>
                    <a:off x="9557862" y="2543173"/>
                    <a:ext cx="153721" cy="50805"/>
                  </a:xfrm>
                  <a:custGeom>
                    <a:avLst/>
                    <a:gdLst>
                      <a:gd name="connsiteX0" fmla="*/ 476 w 153721"/>
                      <a:gd name="connsiteY0" fmla="*/ 50802 h 50805"/>
                      <a:gd name="connsiteX1" fmla="*/ 73501 w 153721"/>
                      <a:gd name="connsiteY1" fmla="*/ 28577 h 50805"/>
                      <a:gd name="connsiteX2" fmla="*/ 152876 w 153721"/>
                      <a:gd name="connsiteY2" fmla="*/ 2 h 50805"/>
                      <a:gd name="connsiteX3" fmla="*/ 110013 w 153721"/>
                      <a:gd name="connsiteY3" fmla="*/ 26990 h 50805"/>
                      <a:gd name="connsiteX4" fmla="*/ 476 w 153721"/>
                      <a:gd name="connsiteY4" fmla="*/ 50802 h 50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721" h="50805">
                        <a:moveTo>
                          <a:pt x="476" y="50802"/>
                        </a:moveTo>
                        <a:cubicBezTo>
                          <a:pt x="-5609" y="51067"/>
                          <a:pt x="48101" y="37044"/>
                          <a:pt x="73501" y="28577"/>
                        </a:cubicBezTo>
                        <a:cubicBezTo>
                          <a:pt x="98901" y="20110"/>
                          <a:pt x="146791" y="266"/>
                          <a:pt x="152876" y="2"/>
                        </a:cubicBezTo>
                        <a:cubicBezTo>
                          <a:pt x="158961" y="-263"/>
                          <a:pt x="130915" y="25138"/>
                          <a:pt x="110013" y="26990"/>
                        </a:cubicBezTo>
                        <a:cubicBezTo>
                          <a:pt x="89111" y="28842"/>
                          <a:pt x="6561" y="50537"/>
                          <a:pt x="476" y="5080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5" name="フリーフォーム: 図形 1824">
                    <a:extLst>
                      <a:ext uri="{FF2B5EF4-FFF2-40B4-BE49-F238E27FC236}">
                        <a16:creationId xmlns:a16="http://schemas.microsoft.com/office/drawing/2014/main" id="{521B4B8A-7633-4504-A588-D4D5E0D31234}"/>
                      </a:ext>
                    </a:extLst>
                  </p:cNvPr>
                  <p:cNvSpPr/>
                  <p:nvPr/>
                </p:nvSpPr>
                <p:spPr>
                  <a:xfrm>
                    <a:off x="9575786" y="2653847"/>
                    <a:ext cx="209589" cy="62627"/>
                  </a:xfrm>
                  <a:custGeom>
                    <a:avLst/>
                    <a:gdLst>
                      <a:gd name="connsiteX0" fmla="*/ 14 w 209589"/>
                      <a:gd name="connsiteY0" fmla="*/ 453 h 62627"/>
                      <a:gd name="connsiteX1" fmla="*/ 125427 w 209589"/>
                      <a:gd name="connsiteY1" fmla="*/ 19503 h 62627"/>
                      <a:gd name="connsiteX2" fmla="*/ 209564 w 209589"/>
                      <a:gd name="connsiteY2" fmla="*/ 62366 h 62627"/>
                      <a:gd name="connsiteX3" fmla="*/ 117489 w 209589"/>
                      <a:gd name="connsiteY3" fmla="*/ 36966 h 62627"/>
                      <a:gd name="connsiteX4" fmla="*/ 14 w 209589"/>
                      <a:gd name="connsiteY4" fmla="*/ 453 h 62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589" h="62627">
                        <a:moveTo>
                          <a:pt x="14" y="453"/>
                        </a:moveTo>
                        <a:cubicBezTo>
                          <a:pt x="1337" y="-2457"/>
                          <a:pt x="90502" y="9184"/>
                          <a:pt x="125427" y="19503"/>
                        </a:cubicBezTo>
                        <a:cubicBezTo>
                          <a:pt x="160352" y="29822"/>
                          <a:pt x="210887" y="59456"/>
                          <a:pt x="209564" y="62366"/>
                        </a:cubicBezTo>
                        <a:cubicBezTo>
                          <a:pt x="208241" y="65276"/>
                          <a:pt x="146064" y="43052"/>
                          <a:pt x="117489" y="36966"/>
                        </a:cubicBezTo>
                        <a:cubicBezTo>
                          <a:pt x="88914" y="30880"/>
                          <a:pt x="-1309" y="3363"/>
                          <a:pt x="14" y="45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896" name="フリーフォーム: 図形 895">
                  <a:extLst>
                    <a:ext uri="{FF2B5EF4-FFF2-40B4-BE49-F238E27FC236}">
                      <a16:creationId xmlns:a16="http://schemas.microsoft.com/office/drawing/2014/main" id="{EBCCB2E1-EA20-4DD2-A92C-042BD7D99B2C}"/>
                    </a:ext>
                  </a:extLst>
                </p:cNvPr>
                <p:cNvSpPr/>
                <p:nvPr/>
              </p:nvSpPr>
              <p:spPr>
                <a:xfrm>
                  <a:off x="8061042" y="1144225"/>
                  <a:ext cx="634966" cy="495357"/>
                </a:xfrm>
                <a:custGeom>
                  <a:avLst/>
                  <a:gdLst>
                    <a:gd name="connsiteX0" fmla="*/ 283 w 634966"/>
                    <a:gd name="connsiteY0" fmla="*/ 40050 h 495357"/>
                    <a:gd name="connsiteX1" fmla="*/ 93946 w 634966"/>
                    <a:gd name="connsiteY1" fmla="*/ 144825 h 495357"/>
                    <a:gd name="connsiteX2" fmla="*/ 84421 w 634966"/>
                    <a:gd name="connsiteY2" fmla="*/ 206738 h 495357"/>
                    <a:gd name="connsiteX3" fmla="*/ 89183 w 634966"/>
                    <a:gd name="connsiteY3" fmla="*/ 281350 h 495357"/>
                    <a:gd name="connsiteX4" fmla="*/ 206658 w 634966"/>
                    <a:gd name="connsiteY4" fmla="*/ 397238 h 495357"/>
                    <a:gd name="connsiteX5" fmla="*/ 516221 w 634966"/>
                    <a:gd name="connsiteY5" fmla="*/ 482963 h 495357"/>
                    <a:gd name="connsiteX6" fmla="*/ 601946 w 634966"/>
                    <a:gd name="connsiteY6" fmla="*/ 486138 h 495357"/>
                    <a:gd name="connsiteX7" fmla="*/ 633696 w 634966"/>
                    <a:gd name="connsiteY7" fmla="*/ 400413 h 495357"/>
                    <a:gd name="connsiteX8" fmla="*/ 563846 w 634966"/>
                    <a:gd name="connsiteY8" fmla="*/ 360725 h 495357"/>
                    <a:gd name="connsiteX9" fmla="*/ 505108 w 634966"/>
                    <a:gd name="connsiteY9" fmla="*/ 376600 h 495357"/>
                    <a:gd name="connsiteX10" fmla="*/ 554321 w 634966"/>
                    <a:gd name="connsiteY10" fmla="*/ 402000 h 495357"/>
                    <a:gd name="connsiteX11" fmla="*/ 501933 w 634966"/>
                    <a:gd name="connsiteY11" fmla="*/ 400413 h 495357"/>
                    <a:gd name="connsiteX12" fmla="*/ 424146 w 634966"/>
                    <a:gd name="connsiteY12" fmla="*/ 376600 h 495357"/>
                    <a:gd name="connsiteX13" fmla="*/ 359058 w 634966"/>
                    <a:gd name="connsiteY13" fmla="*/ 308338 h 495357"/>
                    <a:gd name="connsiteX14" fmla="*/ 354296 w 634966"/>
                    <a:gd name="connsiteY14" fmla="*/ 225788 h 495357"/>
                    <a:gd name="connsiteX15" fmla="*/ 239996 w 634966"/>
                    <a:gd name="connsiteY15" fmla="*/ 67038 h 495357"/>
                    <a:gd name="connsiteX16" fmla="*/ 149508 w 634966"/>
                    <a:gd name="connsiteY16" fmla="*/ 363 h 495357"/>
                    <a:gd name="connsiteX17" fmla="*/ 189196 w 634966"/>
                    <a:gd name="connsiteY17" fmla="*/ 92438 h 495357"/>
                    <a:gd name="connsiteX18" fmla="*/ 128871 w 634966"/>
                    <a:gd name="connsiteY18" fmla="*/ 98788 h 495357"/>
                    <a:gd name="connsiteX19" fmla="*/ 283 w 634966"/>
                    <a:gd name="connsiteY19" fmla="*/ 40050 h 49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34966" h="495357">
                      <a:moveTo>
                        <a:pt x="283" y="40050"/>
                      </a:moveTo>
                      <a:cubicBezTo>
                        <a:pt x="-5538" y="47723"/>
                        <a:pt x="79923" y="117044"/>
                        <a:pt x="93946" y="144825"/>
                      </a:cubicBezTo>
                      <a:cubicBezTo>
                        <a:pt x="107969" y="172606"/>
                        <a:pt x="85215" y="183984"/>
                        <a:pt x="84421" y="206738"/>
                      </a:cubicBezTo>
                      <a:cubicBezTo>
                        <a:pt x="83627" y="229492"/>
                        <a:pt x="68810" y="249600"/>
                        <a:pt x="89183" y="281350"/>
                      </a:cubicBezTo>
                      <a:cubicBezTo>
                        <a:pt x="109556" y="313100"/>
                        <a:pt x="135485" y="363636"/>
                        <a:pt x="206658" y="397238"/>
                      </a:cubicBezTo>
                      <a:cubicBezTo>
                        <a:pt x="277831" y="430840"/>
                        <a:pt x="450340" y="468146"/>
                        <a:pt x="516221" y="482963"/>
                      </a:cubicBezTo>
                      <a:cubicBezTo>
                        <a:pt x="582102" y="497780"/>
                        <a:pt x="582367" y="499896"/>
                        <a:pt x="601946" y="486138"/>
                      </a:cubicBezTo>
                      <a:cubicBezTo>
                        <a:pt x="621525" y="472380"/>
                        <a:pt x="640046" y="421315"/>
                        <a:pt x="633696" y="400413"/>
                      </a:cubicBezTo>
                      <a:cubicBezTo>
                        <a:pt x="627346" y="379511"/>
                        <a:pt x="585277" y="364694"/>
                        <a:pt x="563846" y="360725"/>
                      </a:cubicBezTo>
                      <a:cubicBezTo>
                        <a:pt x="542415" y="356756"/>
                        <a:pt x="506695" y="369721"/>
                        <a:pt x="505108" y="376600"/>
                      </a:cubicBezTo>
                      <a:cubicBezTo>
                        <a:pt x="503521" y="383479"/>
                        <a:pt x="554850" y="398031"/>
                        <a:pt x="554321" y="402000"/>
                      </a:cubicBezTo>
                      <a:cubicBezTo>
                        <a:pt x="553792" y="405969"/>
                        <a:pt x="523629" y="404646"/>
                        <a:pt x="501933" y="400413"/>
                      </a:cubicBezTo>
                      <a:cubicBezTo>
                        <a:pt x="480237" y="396180"/>
                        <a:pt x="447958" y="391946"/>
                        <a:pt x="424146" y="376600"/>
                      </a:cubicBezTo>
                      <a:cubicBezTo>
                        <a:pt x="400334" y="361254"/>
                        <a:pt x="370700" y="333473"/>
                        <a:pt x="359058" y="308338"/>
                      </a:cubicBezTo>
                      <a:cubicBezTo>
                        <a:pt x="347416" y="283203"/>
                        <a:pt x="374140" y="266005"/>
                        <a:pt x="354296" y="225788"/>
                      </a:cubicBezTo>
                      <a:cubicBezTo>
                        <a:pt x="334452" y="185571"/>
                        <a:pt x="274127" y="104609"/>
                        <a:pt x="239996" y="67038"/>
                      </a:cubicBezTo>
                      <a:cubicBezTo>
                        <a:pt x="205865" y="29467"/>
                        <a:pt x="157975" y="-3870"/>
                        <a:pt x="149508" y="363"/>
                      </a:cubicBezTo>
                      <a:cubicBezTo>
                        <a:pt x="141041" y="4596"/>
                        <a:pt x="192635" y="76034"/>
                        <a:pt x="189196" y="92438"/>
                      </a:cubicBezTo>
                      <a:cubicBezTo>
                        <a:pt x="185757" y="108842"/>
                        <a:pt x="156652" y="105403"/>
                        <a:pt x="128871" y="98788"/>
                      </a:cubicBezTo>
                      <a:cubicBezTo>
                        <a:pt x="101090" y="92173"/>
                        <a:pt x="6104" y="32377"/>
                        <a:pt x="283" y="40050"/>
                      </a:cubicBezTo>
                      <a:close/>
                    </a:path>
                  </a:pathLst>
                </a:custGeom>
                <a:solidFill>
                  <a:srgbClr val="FF66CC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7" name="楕円 896">
                  <a:extLst>
                    <a:ext uri="{FF2B5EF4-FFF2-40B4-BE49-F238E27FC236}">
                      <a16:creationId xmlns:a16="http://schemas.microsoft.com/office/drawing/2014/main" id="{2EE7719C-4008-4846-9E4F-98E6B105BD0D}"/>
                    </a:ext>
                  </a:extLst>
                </p:cNvPr>
                <p:cNvSpPr/>
                <p:nvPr/>
              </p:nvSpPr>
              <p:spPr>
                <a:xfrm>
                  <a:off x="8351838" y="1414463"/>
                  <a:ext cx="49212" cy="49212"/>
                </a:xfrm>
                <a:prstGeom prst="ellipse">
                  <a:avLst/>
                </a:pr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8" name="楕円 897">
                  <a:extLst>
                    <a:ext uri="{FF2B5EF4-FFF2-40B4-BE49-F238E27FC236}">
                      <a16:creationId xmlns:a16="http://schemas.microsoft.com/office/drawing/2014/main" id="{6CF280D4-5FF1-4B21-94B7-ED546C96566B}"/>
                    </a:ext>
                  </a:extLst>
                </p:cNvPr>
                <p:cNvSpPr/>
                <p:nvPr/>
              </p:nvSpPr>
              <p:spPr>
                <a:xfrm>
                  <a:off x="8429626" y="1381125"/>
                  <a:ext cx="49212" cy="49212"/>
                </a:xfrm>
                <a:prstGeom prst="ellipse">
                  <a:avLst/>
                </a:pr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9" name="フリーフォーム: 図形 898">
                  <a:extLst>
                    <a:ext uri="{FF2B5EF4-FFF2-40B4-BE49-F238E27FC236}">
                      <a16:creationId xmlns:a16="http://schemas.microsoft.com/office/drawing/2014/main" id="{45CEAC2D-C96B-468B-93D7-9483AD1A1814}"/>
                    </a:ext>
                  </a:extLst>
                </p:cNvPr>
                <p:cNvSpPr/>
                <p:nvPr/>
              </p:nvSpPr>
              <p:spPr>
                <a:xfrm>
                  <a:off x="7558901" y="1072032"/>
                  <a:ext cx="482739" cy="556889"/>
                </a:xfrm>
                <a:custGeom>
                  <a:avLst/>
                  <a:gdLst>
                    <a:gd name="connsiteX0" fmla="*/ 351612 w 482739"/>
                    <a:gd name="connsiteY0" fmla="*/ 18581 h 556889"/>
                    <a:gd name="connsiteX1" fmla="*/ 176987 w 482739"/>
                    <a:gd name="connsiteY1" fmla="*/ 4293 h 556889"/>
                    <a:gd name="connsiteX2" fmla="*/ 51574 w 482739"/>
                    <a:gd name="connsiteY2" fmla="*/ 70968 h 556889"/>
                    <a:gd name="connsiteX3" fmla="*/ 774 w 482739"/>
                    <a:gd name="connsiteY3" fmla="*/ 259881 h 556889"/>
                    <a:gd name="connsiteX4" fmla="*/ 32524 w 482739"/>
                    <a:gd name="connsiteY4" fmla="*/ 345606 h 556889"/>
                    <a:gd name="connsiteX5" fmla="*/ 175399 w 482739"/>
                    <a:gd name="connsiteY5" fmla="*/ 426568 h 556889"/>
                    <a:gd name="connsiteX6" fmla="*/ 370662 w 482739"/>
                    <a:gd name="connsiteY6" fmla="*/ 551981 h 556889"/>
                    <a:gd name="connsiteX7" fmla="*/ 377012 w 482739"/>
                    <a:gd name="connsiteY7" fmla="*/ 526581 h 556889"/>
                    <a:gd name="connsiteX8" fmla="*/ 477024 w 482739"/>
                    <a:gd name="connsiteY8" fmla="*/ 480543 h 556889"/>
                    <a:gd name="connsiteX9" fmla="*/ 461149 w 482739"/>
                    <a:gd name="connsiteY9" fmla="*/ 423393 h 556889"/>
                    <a:gd name="connsiteX10" fmla="*/ 383362 w 482739"/>
                    <a:gd name="connsiteY10" fmla="*/ 339256 h 556889"/>
                    <a:gd name="connsiteX11" fmla="*/ 283349 w 482739"/>
                    <a:gd name="connsiteY11" fmla="*/ 312268 h 556889"/>
                    <a:gd name="connsiteX12" fmla="*/ 224612 w 482739"/>
                    <a:gd name="connsiteY12" fmla="*/ 270993 h 556889"/>
                    <a:gd name="connsiteX13" fmla="*/ 243662 w 482739"/>
                    <a:gd name="connsiteY13" fmla="*/ 205906 h 556889"/>
                    <a:gd name="connsiteX14" fmla="*/ 365899 w 482739"/>
                    <a:gd name="connsiteY14" fmla="*/ 174156 h 556889"/>
                    <a:gd name="connsiteX15" fmla="*/ 416699 w 482739"/>
                    <a:gd name="connsiteY15" fmla="*/ 159868 h 556889"/>
                    <a:gd name="connsiteX16" fmla="*/ 400824 w 482739"/>
                    <a:gd name="connsiteY16" fmla="*/ 115418 h 556889"/>
                    <a:gd name="connsiteX17" fmla="*/ 351612 w 482739"/>
                    <a:gd name="connsiteY17" fmla="*/ 18581 h 55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82739" h="556889">
                      <a:moveTo>
                        <a:pt x="351612" y="18581"/>
                      </a:moveTo>
                      <a:cubicBezTo>
                        <a:pt x="314306" y="60"/>
                        <a:pt x="226993" y="-4438"/>
                        <a:pt x="176987" y="4293"/>
                      </a:cubicBezTo>
                      <a:cubicBezTo>
                        <a:pt x="126981" y="13024"/>
                        <a:pt x="80943" y="28370"/>
                        <a:pt x="51574" y="70968"/>
                      </a:cubicBezTo>
                      <a:cubicBezTo>
                        <a:pt x="22205" y="113566"/>
                        <a:pt x="3949" y="214108"/>
                        <a:pt x="774" y="259881"/>
                      </a:cubicBezTo>
                      <a:cubicBezTo>
                        <a:pt x="-2401" y="305654"/>
                        <a:pt x="3420" y="317825"/>
                        <a:pt x="32524" y="345606"/>
                      </a:cubicBezTo>
                      <a:cubicBezTo>
                        <a:pt x="61628" y="373387"/>
                        <a:pt x="119043" y="392172"/>
                        <a:pt x="175399" y="426568"/>
                      </a:cubicBezTo>
                      <a:cubicBezTo>
                        <a:pt x="231755" y="460964"/>
                        <a:pt x="337060" y="535312"/>
                        <a:pt x="370662" y="551981"/>
                      </a:cubicBezTo>
                      <a:cubicBezTo>
                        <a:pt x="404264" y="568650"/>
                        <a:pt x="359285" y="538487"/>
                        <a:pt x="377012" y="526581"/>
                      </a:cubicBezTo>
                      <a:cubicBezTo>
                        <a:pt x="394739" y="514675"/>
                        <a:pt x="463001" y="497741"/>
                        <a:pt x="477024" y="480543"/>
                      </a:cubicBezTo>
                      <a:cubicBezTo>
                        <a:pt x="491047" y="463345"/>
                        <a:pt x="476759" y="446941"/>
                        <a:pt x="461149" y="423393"/>
                      </a:cubicBezTo>
                      <a:cubicBezTo>
                        <a:pt x="445539" y="399845"/>
                        <a:pt x="412995" y="357777"/>
                        <a:pt x="383362" y="339256"/>
                      </a:cubicBezTo>
                      <a:cubicBezTo>
                        <a:pt x="353729" y="320735"/>
                        <a:pt x="309807" y="323645"/>
                        <a:pt x="283349" y="312268"/>
                      </a:cubicBezTo>
                      <a:cubicBezTo>
                        <a:pt x="256891" y="300891"/>
                        <a:pt x="231226" y="288720"/>
                        <a:pt x="224612" y="270993"/>
                      </a:cubicBezTo>
                      <a:cubicBezTo>
                        <a:pt x="217997" y="253266"/>
                        <a:pt x="220114" y="222046"/>
                        <a:pt x="243662" y="205906"/>
                      </a:cubicBezTo>
                      <a:cubicBezTo>
                        <a:pt x="267210" y="189767"/>
                        <a:pt x="337060" y="181829"/>
                        <a:pt x="365899" y="174156"/>
                      </a:cubicBezTo>
                      <a:cubicBezTo>
                        <a:pt x="394738" y="166483"/>
                        <a:pt x="410878" y="169658"/>
                        <a:pt x="416699" y="159868"/>
                      </a:cubicBezTo>
                      <a:cubicBezTo>
                        <a:pt x="422520" y="150078"/>
                        <a:pt x="409555" y="137378"/>
                        <a:pt x="400824" y="115418"/>
                      </a:cubicBezTo>
                      <a:cubicBezTo>
                        <a:pt x="392093" y="93458"/>
                        <a:pt x="388918" y="37102"/>
                        <a:pt x="351612" y="18581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0" name="フリーフォーム: 図形 899">
                  <a:extLst>
                    <a:ext uri="{FF2B5EF4-FFF2-40B4-BE49-F238E27FC236}">
                      <a16:creationId xmlns:a16="http://schemas.microsoft.com/office/drawing/2014/main" id="{BFD5DA87-2A8D-4521-9920-099B2F751ACF}"/>
                    </a:ext>
                  </a:extLst>
                </p:cNvPr>
                <p:cNvSpPr/>
                <p:nvPr/>
              </p:nvSpPr>
              <p:spPr>
                <a:xfrm>
                  <a:off x="7964480" y="1526870"/>
                  <a:ext cx="681945" cy="165573"/>
                </a:xfrm>
                <a:custGeom>
                  <a:avLst/>
                  <a:gdLst>
                    <a:gd name="connsiteX0" fmla="*/ 8 w 681945"/>
                    <a:gd name="connsiteY0" fmla="*/ 106668 h 165573"/>
                    <a:gd name="connsiteX1" fmla="*/ 214320 w 681945"/>
                    <a:gd name="connsiteY1" fmla="*/ 6655 h 165573"/>
                    <a:gd name="connsiteX2" fmla="*/ 276233 w 681945"/>
                    <a:gd name="connsiteY2" fmla="*/ 17768 h 165573"/>
                    <a:gd name="connsiteX3" fmla="*/ 531820 w 681945"/>
                    <a:gd name="connsiteY3" fmla="*/ 86030 h 165573"/>
                    <a:gd name="connsiteX4" fmla="*/ 671520 w 681945"/>
                    <a:gd name="connsiteY4" fmla="*/ 109843 h 165573"/>
                    <a:gd name="connsiteX5" fmla="*/ 658820 w 681945"/>
                    <a:gd name="connsiteY5" fmla="*/ 163818 h 165573"/>
                    <a:gd name="connsiteX6" fmla="*/ 555633 w 681945"/>
                    <a:gd name="connsiteY6" fmla="*/ 147943 h 165573"/>
                    <a:gd name="connsiteX7" fmla="*/ 381008 w 681945"/>
                    <a:gd name="connsiteY7" fmla="*/ 103493 h 165573"/>
                    <a:gd name="connsiteX8" fmla="*/ 309570 w 681945"/>
                    <a:gd name="connsiteY8" fmla="*/ 82855 h 165573"/>
                    <a:gd name="connsiteX9" fmla="*/ 206383 w 681945"/>
                    <a:gd name="connsiteY9" fmla="*/ 89205 h 165573"/>
                    <a:gd name="connsiteX10" fmla="*/ 8 w 681945"/>
                    <a:gd name="connsiteY10" fmla="*/ 106668 h 165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1945" h="165573">
                      <a:moveTo>
                        <a:pt x="8" y="106668"/>
                      </a:moveTo>
                      <a:cubicBezTo>
                        <a:pt x="1331" y="92910"/>
                        <a:pt x="168283" y="21472"/>
                        <a:pt x="214320" y="6655"/>
                      </a:cubicBezTo>
                      <a:cubicBezTo>
                        <a:pt x="260357" y="-8162"/>
                        <a:pt x="223316" y="4539"/>
                        <a:pt x="276233" y="17768"/>
                      </a:cubicBezTo>
                      <a:cubicBezTo>
                        <a:pt x="329150" y="30997"/>
                        <a:pt x="465939" y="70684"/>
                        <a:pt x="531820" y="86030"/>
                      </a:cubicBezTo>
                      <a:cubicBezTo>
                        <a:pt x="597701" y="101376"/>
                        <a:pt x="650353" y="96878"/>
                        <a:pt x="671520" y="109843"/>
                      </a:cubicBezTo>
                      <a:cubicBezTo>
                        <a:pt x="692687" y="122808"/>
                        <a:pt x="678134" y="157468"/>
                        <a:pt x="658820" y="163818"/>
                      </a:cubicBezTo>
                      <a:cubicBezTo>
                        <a:pt x="639506" y="170168"/>
                        <a:pt x="601935" y="157997"/>
                        <a:pt x="555633" y="147943"/>
                      </a:cubicBezTo>
                      <a:cubicBezTo>
                        <a:pt x="509331" y="137889"/>
                        <a:pt x="422018" y="114341"/>
                        <a:pt x="381008" y="103493"/>
                      </a:cubicBezTo>
                      <a:cubicBezTo>
                        <a:pt x="339998" y="92645"/>
                        <a:pt x="338674" y="85236"/>
                        <a:pt x="309570" y="82855"/>
                      </a:cubicBezTo>
                      <a:cubicBezTo>
                        <a:pt x="280466" y="80474"/>
                        <a:pt x="253743" y="84443"/>
                        <a:pt x="206383" y="89205"/>
                      </a:cubicBezTo>
                      <a:cubicBezTo>
                        <a:pt x="159023" y="93967"/>
                        <a:pt x="-1315" y="120426"/>
                        <a:pt x="8" y="106668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1" name="フリーフォーム: 図形 900">
                  <a:extLst>
                    <a:ext uri="{FF2B5EF4-FFF2-40B4-BE49-F238E27FC236}">
                      <a16:creationId xmlns:a16="http://schemas.microsoft.com/office/drawing/2014/main" id="{EF01B1B1-7644-4B86-90FC-1C9BE59C638F}"/>
                    </a:ext>
                  </a:extLst>
                </p:cNvPr>
                <p:cNvSpPr/>
                <p:nvPr/>
              </p:nvSpPr>
              <p:spPr>
                <a:xfrm>
                  <a:off x="8424331" y="1431546"/>
                  <a:ext cx="829393" cy="393573"/>
                </a:xfrm>
                <a:custGeom>
                  <a:avLst/>
                  <a:gdLst>
                    <a:gd name="connsiteX0" fmla="*/ 5294 w 829393"/>
                    <a:gd name="connsiteY0" fmla="*/ 5142 h 393573"/>
                    <a:gd name="connsiteX1" fmla="*/ 178332 w 829393"/>
                    <a:gd name="connsiteY1" fmla="*/ 5142 h 393573"/>
                    <a:gd name="connsiteX2" fmla="*/ 279932 w 829393"/>
                    <a:gd name="connsiteY2" fmla="*/ 16254 h 393573"/>
                    <a:gd name="connsiteX3" fmla="*/ 457732 w 829393"/>
                    <a:gd name="connsiteY3" fmla="*/ 44829 h 393573"/>
                    <a:gd name="connsiteX4" fmla="*/ 697444 w 829393"/>
                    <a:gd name="connsiteY4" fmla="*/ 122617 h 393573"/>
                    <a:gd name="connsiteX5" fmla="*/ 827619 w 829393"/>
                    <a:gd name="connsiteY5" fmla="*/ 319467 h 393573"/>
                    <a:gd name="connsiteX6" fmla="*/ 762532 w 829393"/>
                    <a:gd name="connsiteY6" fmla="*/ 267079 h 393573"/>
                    <a:gd name="connsiteX7" fmla="*/ 618069 w 829393"/>
                    <a:gd name="connsiteY7" fmla="*/ 273429 h 393573"/>
                    <a:gd name="connsiteX8" fmla="*/ 464082 w 829393"/>
                    <a:gd name="connsiteY8" fmla="*/ 392492 h 393573"/>
                    <a:gd name="connsiteX9" fmla="*/ 378357 w 829393"/>
                    <a:gd name="connsiteY9" fmla="*/ 330579 h 393573"/>
                    <a:gd name="connsiteX10" fmla="*/ 229132 w 829393"/>
                    <a:gd name="connsiteY10" fmla="*/ 300417 h 393573"/>
                    <a:gd name="connsiteX11" fmla="*/ 248182 w 829393"/>
                    <a:gd name="connsiteY11" fmla="*/ 211517 h 393573"/>
                    <a:gd name="connsiteX12" fmla="*/ 254532 w 829393"/>
                    <a:gd name="connsiteY12" fmla="*/ 144842 h 393573"/>
                    <a:gd name="connsiteX13" fmla="*/ 256119 w 829393"/>
                    <a:gd name="connsiteY13" fmla="*/ 82929 h 393573"/>
                    <a:gd name="connsiteX14" fmla="*/ 179919 w 829393"/>
                    <a:gd name="connsiteY14" fmla="*/ 59117 h 393573"/>
                    <a:gd name="connsiteX15" fmla="*/ 110069 w 829393"/>
                    <a:gd name="connsiteY15" fmla="*/ 111504 h 393573"/>
                    <a:gd name="connsiteX16" fmla="*/ 49744 w 829393"/>
                    <a:gd name="connsiteY16" fmla="*/ 68642 h 393573"/>
                    <a:gd name="connsiteX17" fmla="*/ 5294 w 829393"/>
                    <a:gd name="connsiteY17" fmla="*/ 5142 h 393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29393" h="393573">
                      <a:moveTo>
                        <a:pt x="5294" y="5142"/>
                      </a:moveTo>
                      <a:cubicBezTo>
                        <a:pt x="26725" y="-5441"/>
                        <a:pt x="132559" y="3290"/>
                        <a:pt x="178332" y="5142"/>
                      </a:cubicBezTo>
                      <a:cubicBezTo>
                        <a:pt x="224105" y="6994"/>
                        <a:pt x="233365" y="9640"/>
                        <a:pt x="279932" y="16254"/>
                      </a:cubicBezTo>
                      <a:cubicBezTo>
                        <a:pt x="326499" y="22869"/>
                        <a:pt x="388147" y="27102"/>
                        <a:pt x="457732" y="44829"/>
                      </a:cubicBezTo>
                      <a:cubicBezTo>
                        <a:pt x="527317" y="62556"/>
                        <a:pt x="635796" y="76844"/>
                        <a:pt x="697444" y="122617"/>
                      </a:cubicBezTo>
                      <a:cubicBezTo>
                        <a:pt x="759092" y="168390"/>
                        <a:pt x="816771" y="295390"/>
                        <a:pt x="827619" y="319467"/>
                      </a:cubicBezTo>
                      <a:cubicBezTo>
                        <a:pt x="838467" y="343544"/>
                        <a:pt x="797457" y="274752"/>
                        <a:pt x="762532" y="267079"/>
                      </a:cubicBezTo>
                      <a:cubicBezTo>
                        <a:pt x="727607" y="259406"/>
                        <a:pt x="667811" y="252527"/>
                        <a:pt x="618069" y="273429"/>
                      </a:cubicBezTo>
                      <a:cubicBezTo>
                        <a:pt x="568327" y="294331"/>
                        <a:pt x="504034" y="382967"/>
                        <a:pt x="464082" y="392492"/>
                      </a:cubicBezTo>
                      <a:cubicBezTo>
                        <a:pt x="424130" y="402017"/>
                        <a:pt x="417515" y="345925"/>
                        <a:pt x="378357" y="330579"/>
                      </a:cubicBezTo>
                      <a:cubicBezTo>
                        <a:pt x="339199" y="315233"/>
                        <a:pt x="250828" y="320261"/>
                        <a:pt x="229132" y="300417"/>
                      </a:cubicBezTo>
                      <a:cubicBezTo>
                        <a:pt x="207436" y="280573"/>
                        <a:pt x="243949" y="237446"/>
                        <a:pt x="248182" y="211517"/>
                      </a:cubicBezTo>
                      <a:cubicBezTo>
                        <a:pt x="252415" y="185588"/>
                        <a:pt x="253209" y="166273"/>
                        <a:pt x="254532" y="144842"/>
                      </a:cubicBezTo>
                      <a:cubicBezTo>
                        <a:pt x="255855" y="123411"/>
                        <a:pt x="268555" y="97217"/>
                        <a:pt x="256119" y="82929"/>
                      </a:cubicBezTo>
                      <a:cubicBezTo>
                        <a:pt x="243684" y="68642"/>
                        <a:pt x="204261" y="54355"/>
                        <a:pt x="179919" y="59117"/>
                      </a:cubicBezTo>
                      <a:cubicBezTo>
                        <a:pt x="155577" y="63879"/>
                        <a:pt x="131765" y="109917"/>
                        <a:pt x="110069" y="111504"/>
                      </a:cubicBezTo>
                      <a:cubicBezTo>
                        <a:pt x="88373" y="113091"/>
                        <a:pt x="66148" y="83459"/>
                        <a:pt x="49744" y="68642"/>
                      </a:cubicBezTo>
                      <a:cubicBezTo>
                        <a:pt x="33340" y="53825"/>
                        <a:pt x="-16137" y="15725"/>
                        <a:pt x="5294" y="5142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2" name="フリーフォーム: 図形 901">
                  <a:extLst>
                    <a:ext uri="{FF2B5EF4-FFF2-40B4-BE49-F238E27FC236}">
                      <a16:creationId xmlns:a16="http://schemas.microsoft.com/office/drawing/2014/main" id="{A8B4254A-BCAC-466B-8928-5FF633F918D0}"/>
                    </a:ext>
                  </a:extLst>
                </p:cNvPr>
                <p:cNvSpPr/>
                <p:nvPr/>
              </p:nvSpPr>
              <p:spPr>
                <a:xfrm>
                  <a:off x="8961801" y="1735172"/>
                  <a:ext cx="312073" cy="118490"/>
                </a:xfrm>
                <a:custGeom>
                  <a:avLst/>
                  <a:gdLst>
                    <a:gd name="connsiteX0" fmla="*/ 2812 w 312073"/>
                    <a:gd name="connsiteY0" fmla="*/ 82516 h 118490"/>
                    <a:gd name="connsiteX1" fmla="*/ 126637 w 312073"/>
                    <a:gd name="connsiteY1" fmla="*/ 14253 h 118490"/>
                    <a:gd name="connsiteX2" fmla="*/ 280624 w 312073"/>
                    <a:gd name="connsiteY2" fmla="*/ 6316 h 118490"/>
                    <a:gd name="connsiteX3" fmla="*/ 309199 w 312073"/>
                    <a:gd name="connsiteY3" fmla="*/ 88866 h 118490"/>
                    <a:gd name="connsiteX4" fmla="*/ 304437 w 312073"/>
                    <a:gd name="connsiteY4" fmla="*/ 114266 h 118490"/>
                    <a:gd name="connsiteX5" fmla="*/ 250462 w 312073"/>
                    <a:gd name="connsiteY5" fmla="*/ 114266 h 118490"/>
                    <a:gd name="connsiteX6" fmla="*/ 2812 w 312073"/>
                    <a:gd name="connsiteY6" fmla="*/ 82516 h 118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2073" h="118490">
                      <a:moveTo>
                        <a:pt x="2812" y="82516"/>
                      </a:moveTo>
                      <a:cubicBezTo>
                        <a:pt x="-17826" y="65847"/>
                        <a:pt x="80335" y="26953"/>
                        <a:pt x="126637" y="14253"/>
                      </a:cubicBezTo>
                      <a:cubicBezTo>
                        <a:pt x="172939" y="1553"/>
                        <a:pt x="250197" y="-6119"/>
                        <a:pt x="280624" y="6316"/>
                      </a:cubicBezTo>
                      <a:cubicBezTo>
                        <a:pt x="311051" y="18751"/>
                        <a:pt x="305230" y="70874"/>
                        <a:pt x="309199" y="88866"/>
                      </a:cubicBezTo>
                      <a:cubicBezTo>
                        <a:pt x="313168" y="106858"/>
                        <a:pt x="314226" y="110033"/>
                        <a:pt x="304437" y="114266"/>
                      </a:cubicBezTo>
                      <a:cubicBezTo>
                        <a:pt x="294648" y="118499"/>
                        <a:pt x="294383" y="121145"/>
                        <a:pt x="250462" y="114266"/>
                      </a:cubicBezTo>
                      <a:cubicBezTo>
                        <a:pt x="206541" y="107387"/>
                        <a:pt x="23450" y="99185"/>
                        <a:pt x="2812" y="82516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3" name="フリーフォーム: 図形 902">
                  <a:extLst>
                    <a:ext uri="{FF2B5EF4-FFF2-40B4-BE49-F238E27FC236}">
                      <a16:creationId xmlns:a16="http://schemas.microsoft.com/office/drawing/2014/main" id="{F93D2B9A-63F4-46C6-879C-B1358CAFD3ED}"/>
                    </a:ext>
                  </a:extLst>
                </p:cNvPr>
                <p:cNvSpPr/>
                <p:nvPr/>
              </p:nvSpPr>
              <p:spPr>
                <a:xfrm>
                  <a:off x="8939013" y="1850582"/>
                  <a:ext cx="302055" cy="124734"/>
                </a:xfrm>
                <a:custGeom>
                  <a:avLst/>
                  <a:gdLst>
                    <a:gd name="connsiteX0" fmla="*/ 22425 w 302055"/>
                    <a:gd name="connsiteY0" fmla="*/ 108393 h 124734"/>
                    <a:gd name="connsiteX1" fmla="*/ 208162 w 302055"/>
                    <a:gd name="connsiteY1" fmla="*/ 124268 h 124734"/>
                    <a:gd name="connsiteX2" fmla="*/ 287537 w 302055"/>
                    <a:gd name="connsiteY2" fmla="*/ 102043 h 124734"/>
                    <a:gd name="connsiteX3" fmla="*/ 293887 w 302055"/>
                    <a:gd name="connsiteY3" fmla="*/ 54418 h 124734"/>
                    <a:gd name="connsiteX4" fmla="*/ 200225 w 302055"/>
                    <a:gd name="connsiteY4" fmla="*/ 32193 h 124734"/>
                    <a:gd name="connsiteX5" fmla="*/ 81162 w 302055"/>
                    <a:gd name="connsiteY5" fmla="*/ 443 h 124734"/>
                    <a:gd name="connsiteX6" fmla="*/ 12900 w 302055"/>
                    <a:gd name="connsiteY6" fmla="*/ 17906 h 124734"/>
                    <a:gd name="connsiteX7" fmla="*/ 22425 w 302055"/>
                    <a:gd name="connsiteY7" fmla="*/ 108393 h 124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055" h="124734">
                      <a:moveTo>
                        <a:pt x="22425" y="108393"/>
                      </a:moveTo>
                      <a:cubicBezTo>
                        <a:pt x="54969" y="126120"/>
                        <a:pt x="163977" y="125326"/>
                        <a:pt x="208162" y="124268"/>
                      </a:cubicBezTo>
                      <a:cubicBezTo>
                        <a:pt x="252347" y="123210"/>
                        <a:pt x="273250" y="113685"/>
                        <a:pt x="287537" y="102043"/>
                      </a:cubicBezTo>
                      <a:cubicBezTo>
                        <a:pt x="301824" y="90401"/>
                        <a:pt x="308439" y="66060"/>
                        <a:pt x="293887" y="54418"/>
                      </a:cubicBezTo>
                      <a:cubicBezTo>
                        <a:pt x="279335" y="42776"/>
                        <a:pt x="235679" y="41189"/>
                        <a:pt x="200225" y="32193"/>
                      </a:cubicBezTo>
                      <a:cubicBezTo>
                        <a:pt x="164771" y="23197"/>
                        <a:pt x="112383" y="2824"/>
                        <a:pt x="81162" y="443"/>
                      </a:cubicBezTo>
                      <a:cubicBezTo>
                        <a:pt x="49941" y="-1938"/>
                        <a:pt x="27452" y="5471"/>
                        <a:pt x="12900" y="17906"/>
                      </a:cubicBezTo>
                      <a:cubicBezTo>
                        <a:pt x="-1652" y="30341"/>
                        <a:pt x="-10119" y="90666"/>
                        <a:pt x="22425" y="108393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4" name="フリーフォーム: 図形 903">
                  <a:extLst>
                    <a:ext uri="{FF2B5EF4-FFF2-40B4-BE49-F238E27FC236}">
                      <a16:creationId xmlns:a16="http://schemas.microsoft.com/office/drawing/2014/main" id="{C89CDE2C-E23C-4915-A35C-AC11589F43C7}"/>
                    </a:ext>
                  </a:extLst>
                </p:cNvPr>
                <p:cNvSpPr/>
                <p:nvPr/>
              </p:nvSpPr>
              <p:spPr>
                <a:xfrm>
                  <a:off x="8999212" y="2030055"/>
                  <a:ext cx="311770" cy="147232"/>
                </a:xfrm>
                <a:custGeom>
                  <a:avLst/>
                  <a:gdLst>
                    <a:gd name="connsiteX0" fmla="*/ 5088 w 311770"/>
                    <a:gd name="connsiteY0" fmla="*/ 358 h 147232"/>
                    <a:gd name="connsiteX1" fmla="*/ 147963 w 311770"/>
                    <a:gd name="connsiteY1" fmla="*/ 46395 h 147232"/>
                    <a:gd name="connsiteX2" fmla="*/ 308301 w 311770"/>
                    <a:gd name="connsiteY2" fmla="*/ 144820 h 147232"/>
                    <a:gd name="connsiteX3" fmla="*/ 241626 w 311770"/>
                    <a:gd name="connsiteY3" fmla="*/ 113070 h 147232"/>
                    <a:gd name="connsiteX4" fmla="*/ 52713 w 311770"/>
                    <a:gd name="connsiteY4" fmla="*/ 68620 h 147232"/>
                    <a:gd name="connsiteX5" fmla="*/ 5088 w 311770"/>
                    <a:gd name="connsiteY5" fmla="*/ 358 h 14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1770" h="147232">
                      <a:moveTo>
                        <a:pt x="5088" y="358"/>
                      </a:moveTo>
                      <a:cubicBezTo>
                        <a:pt x="20963" y="-3346"/>
                        <a:pt x="97428" y="22318"/>
                        <a:pt x="147963" y="46395"/>
                      </a:cubicBezTo>
                      <a:cubicBezTo>
                        <a:pt x="198499" y="70472"/>
                        <a:pt x="292691" y="133708"/>
                        <a:pt x="308301" y="144820"/>
                      </a:cubicBezTo>
                      <a:cubicBezTo>
                        <a:pt x="323911" y="155932"/>
                        <a:pt x="284224" y="125770"/>
                        <a:pt x="241626" y="113070"/>
                      </a:cubicBezTo>
                      <a:cubicBezTo>
                        <a:pt x="199028" y="100370"/>
                        <a:pt x="93459" y="84230"/>
                        <a:pt x="52713" y="68620"/>
                      </a:cubicBezTo>
                      <a:cubicBezTo>
                        <a:pt x="11967" y="53010"/>
                        <a:pt x="-10787" y="4062"/>
                        <a:pt x="5088" y="358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5" name="フリーフォーム: 図形 904">
                  <a:extLst>
                    <a:ext uri="{FF2B5EF4-FFF2-40B4-BE49-F238E27FC236}">
                      <a16:creationId xmlns:a16="http://schemas.microsoft.com/office/drawing/2014/main" id="{FC5DA35F-29A5-4AD7-AB36-325D94D3217D}"/>
                    </a:ext>
                  </a:extLst>
                </p:cNvPr>
                <p:cNvSpPr/>
                <p:nvPr/>
              </p:nvSpPr>
              <p:spPr>
                <a:xfrm>
                  <a:off x="8791116" y="1896681"/>
                  <a:ext cx="642403" cy="664009"/>
                </a:xfrm>
                <a:custGeom>
                  <a:avLst/>
                  <a:gdLst>
                    <a:gd name="connsiteX0" fmla="*/ 79834 w 642403"/>
                    <a:gd name="connsiteY0" fmla="*/ 382 h 664009"/>
                    <a:gd name="connsiteX1" fmla="*/ 148097 w 642403"/>
                    <a:gd name="connsiteY1" fmla="*/ 132144 h 664009"/>
                    <a:gd name="connsiteX2" fmla="*/ 179847 w 642403"/>
                    <a:gd name="connsiteY2" fmla="*/ 194057 h 664009"/>
                    <a:gd name="connsiteX3" fmla="*/ 319547 w 642403"/>
                    <a:gd name="connsiteY3" fmla="*/ 263907 h 664009"/>
                    <a:gd name="connsiteX4" fmla="*/ 471947 w 642403"/>
                    <a:gd name="connsiteY4" fmla="*/ 282957 h 664009"/>
                    <a:gd name="connsiteX5" fmla="*/ 557672 w 642403"/>
                    <a:gd name="connsiteY5" fmla="*/ 327407 h 664009"/>
                    <a:gd name="connsiteX6" fmla="*/ 630697 w 642403"/>
                    <a:gd name="connsiteY6" fmla="*/ 484569 h 664009"/>
                    <a:gd name="connsiteX7" fmla="*/ 641809 w 642403"/>
                    <a:gd name="connsiteY7" fmla="*/ 660782 h 664009"/>
                    <a:gd name="connsiteX8" fmla="*/ 632284 w 642403"/>
                    <a:gd name="connsiteY8" fmla="*/ 582994 h 664009"/>
                    <a:gd name="connsiteX9" fmla="*/ 562434 w 642403"/>
                    <a:gd name="connsiteY9" fmla="*/ 390907 h 664009"/>
                    <a:gd name="connsiteX10" fmla="*/ 522747 w 642403"/>
                    <a:gd name="connsiteY10" fmla="*/ 511557 h 664009"/>
                    <a:gd name="connsiteX11" fmla="*/ 392572 w 642403"/>
                    <a:gd name="connsiteY11" fmla="*/ 424244 h 664009"/>
                    <a:gd name="connsiteX12" fmla="*/ 125872 w 642403"/>
                    <a:gd name="connsiteY12" fmla="*/ 284544 h 664009"/>
                    <a:gd name="connsiteX13" fmla="*/ 459 w 642403"/>
                    <a:gd name="connsiteY13" fmla="*/ 98807 h 664009"/>
                    <a:gd name="connsiteX14" fmla="*/ 79834 w 642403"/>
                    <a:gd name="connsiteY14" fmla="*/ 382 h 664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2403" h="664009">
                      <a:moveTo>
                        <a:pt x="79834" y="382"/>
                      </a:moveTo>
                      <a:cubicBezTo>
                        <a:pt x="104440" y="5938"/>
                        <a:pt x="131428" y="99865"/>
                        <a:pt x="148097" y="132144"/>
                      </a:cubicBezTo>
                      <a:cubicBezTo>
                        <a:pt x="164766" y="164423"/>
                        <a:pt x="151272" y="172097"/>
                        <a:pt x="179847" y="194057"/>
                      </a:cubicBezTo>
                      <a:cubicBezTo>
                        <a:pt x="208422" y="216017"/>
                        <a:pt x="270864" y="249090"/>
                        <a:pt x="319547" y="263907"/>
                      </a:cubicBezTo>
                      <a:cubicBezTo>
                        <a:pt x="368230" y="278724"/>
                        <a:pt x="432260" y="272374"/>
                        <a:pt x="471947" y="282957"/>
                      </a:cubicBezTo>
                      <a:cubicBezTo>
                        <a:pt x="511635" y="293540"/>
                        <a:pt x="531214" y="293805"/>
                        <a:pt x="557672" y="327407"/>
                      </a:cubicBezTo>
                      <a:cubicBezTo>
                        <a:pt x="584130" y="361009"/>
                        <a:pt x="616674" y="429007"/>
                        <a:pt x="630697" y="484569"/>
                      </a:cubicBezTo>
                      <a:cubicBezTo>
                        <a:pt x="644720" y="540131"/>
                        <a:pt x="641545" y="644378"/>
                        <a:pt x="641809" y="660782"/>
                      </a:cubicBezTo>
                      <a:cubicBezTo>
                        <a:pt x="642074" y="677186"/>
                        <a:pt x="645513" y="627973"/>
                        <a:pt x="632284" y="582994"/>
                      </a:cubicBezTo>
                      <a:cubicBezTo>
                        <a:pt x="619055" y="538015"/>
                        <a:pt x="580690" y="402813"/>
                        <a:pt x="562434" y="390907"/>
                      </a:cubicBezTo>
                      <a:cubicBezTo>
                        <a:pt x="544178" y="379001"/>
                        <a:pt x="551057" y="506001"/>
                        <a:pt x="522747" y="511557"/>
                      </a:cubicBezTo>
                      <a:cubicBezTo>
                        <a:pt x="494437" y="517113"/>
                        <a:pt x="458718" y="462080"/>
                        <a:pt x="392572" y="424244"/>
                      </a:cubicBezTo>
                      <a:cubicBezTo>
                        <a:pt x="326426" y="386408"/>
                        <a:pt x="191224" y="338784"/>
                        <a:pt x="125872" y="284544"/>
                      </a:cubicBezTo>
                      <a:cubicBezTo>
                        <a:pt x="60520" y="230305"/>
                        <a:pt x="6809" y="146697"/>
                        <a:pt x="459" y="98807"/>
                      </a:cubicBezTo>
                      <a:cubicBezTo>
                        <a:pt x="-5891" y="50918"/>
                        <a:pt x="55228" y="-5174"/>
                        <a:pt x="79834" y="382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6" name="フリーフォーム: 図形 905">
                  <a:extLst>
                    <a:ext uri="{FF2B5EF4-FFF2-40B4-BE49-F238E27FC236}">
                      <a16:creationId xmlns:a16="http://schemas.microsoft.com/office/drawing/2014/main" id="{44285532-E1DE-47D6-9FE0-AF79623C0B12}"/>
                    </a:ext>
                  </a:extLst>
                </p:cNvPr>
                <p:cNvSpPr/>
                <p:nvPr/>
              </p:nvSpPr>
              <p:spPr>
                <a:xfrm>
                  <a:off x="9143693" y="2242685"/>
                  <a:ext cx="421145" cy="806020"/>
                </a:xfrm>
                <a:custGeom>
                  <a:avLst/>
                  <a:gdLst>
                    <a:gd name="connsiteX0" fmla="*/ 246370 w 421145"/>
                    <a:gd name="connsiteY0" fmla="*/ 70303 h 806020"/>
                    <a:gd name="connsiteX1" fmla="*/ 282882 w 421145"/>
                    <a:gd name="connsiteY1" fmla="*/ 408440 h 806020"/>
                    <a:gd name="connsiteX2" fmla="*/ 290820 w 421145"/>
                    <a:gd name="connsiteY2" fmla="*/ 595765 h 806020"/>
                    <a:gd name="connsiteX3" fmla="*/ 332095 w 421145"/>
                    <a:gd name="connsiteY3" fmla="*/ 646565 h 806020"/>
                    <a:gd name="connsiteX4" fmla="*/ 401945 w 421145"/>
                    <a:gd name="connsiteY4" fmla="*/ 671965 h 806020"/>
                    <a:gd name="connsiteX5" fmla="*/ 417820 w 421145"/>
                    <a:gd name="connsiteY5" fmla="*/ 706890 h 806020"/>
                    <a:gd name="connsiteX6" fmla="*/ 347970 w 421145"/>
                    <a:gd name="connsiteY6" fmla="*/ 805315 h 806020"/>
                    <a:gd name="connsiteX7" fmla="*/ 182870 w 421145"/>
                    <a:gd name="connsiteY7" fmla="*/ 740228 h 806020"/>
                    <a:gd name="connsiteX8" fmla="*/ 171757 w 421145"/>
                    <a:gd name="connsiteY8" fmla="*/ 548140 h 806020"/>
                    <a:gd name="connsiteX9" fmla="*/ 113020 w 421145"/>
                    <a:gd name="connsiteY9" fmla="*/ 157615 h 806020"/>
                    <a:gd name="connsiteX10" fmla="*/ 6657 w 421145"/>
                    <a:gd name="connsiteY10" fmla="*/ 21090 h 806020"/>
                    <a:gd name="connsiteX11" fmla="*/ 28882 w 421145"/>
                    <a:gd name="connsiteY11" fmla="*/ 16328 h 806020"/>
                    <a:gd name="connsiteX12" fmla="*/ 173345 w 421145"/>
                    <a:gd name="connsiteY12" fmla="*/ 175078 h 806020"/>
                    <a:gd name="connsiteX13" fmla="*/ 246370 w 421145"/>
                    <a:gd name="connsiteY13" fmla="*/ 70303 h 80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1145" h="806020">
                      <a:moveTo>
                        <a:pt x="246370" y="70303"/>
                      </a:moveTo>
                      <a:cubicBezTo>
                        <a:pt x="264626" y="109197"/>
                        <a:pt x="275474" y="320863"/>
                        <a:pt x="282882" y="408440"/>
                      </a:cubicBezTo>
                      <a:cubicBezTo>
                        <a:pt x="290290" y="496017"/>
                        <a:pt x="282618" y="556078"/>
                        <a:pt x="290820" y="595765"/>
                      </a:cubicBezTo>
                      <a:cubicBezTo>
                        <a:pt x="299022" y="635452"/>
                        <a:pt x="313574" y="633865"/>
                        <a:pt x="332095" y="646565"/>
                      </a:cubicBezTo>
                      <a:cubicBezTo>
                        <a:pt x="350616" y="659265"/>
                        <a:pt x="387658" y="661911"/>
                        <a:pt x="401945" y="671965"/>
                      </a:cubicBezTo>
                      <a:cubicBezTo>
                        <a:pt x="416232" y="682019"/>
                        <a:pt x="426816" y="684665"/>
                        <a:pt x="417820" y="706890"/>
                      </a:cubicBezTo>
                      <a:cubicBezTo>
                        <a:pt x="408824" y="729115"/>
                        <a:pt x="387128" y="799759"/>
                        <a:pt x="347970" y="805315"/>
                      </a:cubicBezTo>
                      <a:cubicBezTo>
                        <a:pt x="308812" y="810871"/>
                        <a:pt x="212239" y="783090"/>
                        <a:pt x="182870" y="740228"/>
                      </a:cubicBezTo>
                      <a:cubicBezTo>
                        <a:pt x="153501" y="697366"/>
                        <a:pt x="183399" y="645242"/>
                        <a:pt x="171757" y="548140"/>
                      </a:cubicBezTo>
                      <a:cubicBezTo>
                        <a:pt x="160115" y="451038"/>
                        <a:pt x="140537" y="245457"/>
                        <a:pt x="113020" y="157615"/>
                      </a:cubicBezTo>
                      <a:cubicBezTo>
                        <a:pt x="85503" y="69773"/>
                        <a:pt x="20680" y="44638"/>
                        <a:pt x="6657" y="21090"/>
                      </a:cubicBezTo>
                      <a:cubicBezTo>
                        <a:pt x="-7366" y="-2458"/>
                        <a:pt x="1101" y="-9337"/>
                        <a:pt x="28882" y="16328"/>
                      </a:cubicBezTo>
                      <a:cubicBezTo>
                        <a:pt x="56663" y="41993"/>
                        <a:pt x="142124" y="164495"/>
                        <a:pt x="173345" y="175078"/>
                      </a:cubicBezTo>
                      <a:cubicBezTo>
                        <a:pt x="204566" y="185661"/>
                        <a:pt x="228114" y="31409"/>
                        <a:pt x="246370" y="70303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7" name="フリーフォーム: 図形 906">
                  <a:extLst>
                    <a:ext uri="{FF2B5EF4-FFF2-40B4-BE49-F238E27FC236}">
                      <a16:creationId xmlns:a16="http://schemas.microsoft.com/office/drawing/2014/main" id="{3255705F-05B2-4C0B-86BB-55727FCD9B85}"/>
                    </a:ext>
                  </a:extLst>
                </p:cNvPr>
                <p:cNvSpPr/>
                <p:nvPr/>
              </p:nvSpPr>
              <p:spPr>
                <a:xfrm>
                  <a:off x="7467606" y="963278"/>
                  <a:ext cx="578215" cy="503609"/>
                </a:xfrm>
                <a:custGeom>
                  <a:avLst/>
                  <a:gdLst>
                    <a:gd name="connsiteX0" fmla="*/ 577844 w 578215"/>
                    <a:gd name="connsiteY0" fmla="*/ 189247 h 503609"/>
                    <a:gd name="connsiteX1" fmla="*/ 430207 w 578215"/>
                    <a:gd name="connsiteY1" fmla="*/ 47960 h 503609"/>
                    <a:gd name="connsiteX2" fmla="*/ 423857 w 578215"/>
                    <a:gd name="connsiteY2" fmla="*/ 90822 h 503609"/>
                    <a:gd name="connsiteX3" fmla="*/ 268282 w 578215"/>
                    <a:gd name="connsiteY3" fmla="*/ 335 h 503609"/>
                    <a:gd name="connsiteX4" fmla="*/ 242882 w 578215"/>
                    <a:gd name="connsiteY4" fmla="*/ 60660 h 503609"/>
                    <a:gd name="connsiteX5" fmla="*/ 107944 w 578215"/>
                    <a:gd name="connsiteY5" fmla="*/ 74947 h 503609"/>
                    <a:gd name="connsiteX6" fmla="*/ 134932 w 578215"/>
                    <a:gd name="connsiteY6" fmla="*/ 97172 h 503609"/>
                    <a:gd name="connsiteX7" fmla="*/ 106357 w 578215"/>
                    <a:gd name="connsiteY7" fmla="*/ 143210 h 503609"/>
                    <a:gd name="connsiteX8" fmla="*/ 1582 w 578215"/>
                    <a:gd name="connsiteY8" fmla="*/ 265447 h 503609"/>
                    <a:gd name="connsiteX9" fmla="*/ 41269 w 578215"/>
                    <a:gd name="connsiteY9" fmla="*/ 284497 h 503609"/>
                    <a:gd name="connsiteX10" fmla="*/ 14282 w 578215"/>
                    <a:gd name="connsiteY10" fmla="*/ 379747 h 503609"/>
                    <a:gd name="connsiteX11" fmla="*/ 9519 w 578215"/>
                    <a:gd name="connsiteY11" fmla="*/ 422610 h 503609"/>
                    <a:gd name="connsiteX12" fmla="*/ 93657 w 578215"/>
                    <a:gd name="connsiteY12" fmla="*/ 467060 h 503609"/>
                    <a:gd name="connsiteX13" fmla="*/ 120644 w 578215"/>
                    <a:gd name="connsiteY13" fmla="*/ 501985 h 503609"/>
                    <a:gd name="connsiteX14" fmla="*/ 82544 w 578215"/>
                    <a:gd name="connsiteY14" fmla="*/ 413085 h 503609"/>
                    <a:gd name="connsiteX15" fmla="*/ 96832 w 578215"/>
                    <a:gd name="connsiteY15" fmla="*/ 263860 h 503609"/>
                    <a:gd name="connsiteX16" fmla="*/ 252407 w 578215"/>
                    <a:gd name="connsiteY16" fmla="*/ 109872 h 503609"/>
                    <a:gd name="connsiteX17" fmla="*/ 380994 w 578215"/>
                    <a:gd name="connsiteY17" fmla="*/ 105110 h 503609"/>
                    <a:gd name="connsiteX18" fmla="*/ 577844 w 578215"/>
                    <a:gd name="connsiteY18" fmla="*/ 189247 h 503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78215" h="503609">
                      <a:moveTo>
                        <a:pt x="577844" y="189247"/>
                      </a:moveTo>
                      <a:cubicBezTo>
                        <a:pt x="586046" y="179722"/>
                        <a:pt x="455871" y="64364"/>
                        <a:pt x="430207" y="47960"/>
                      </a:cubicBezTo>
                      <a:cubicBezTo>
                        <a:pt x="404543" y="31556"/>
                        <a:pt x="450844" y="98759"/>
                        <a:pt x="423857" y="90822"/>
                      </a:cubicBezTo>
                      <a:cubicBezTo>
                        <a:pt x="396870" y="82885"/>
                        <a:pt x="298444" y="5362"/>
                        <a:pt x="268282" y="335"/>
                      </a:cubicBezTo>
                      <a:cubicBezTo>
                        <a:pt x="238120" y="-4692"/>
                        <a:pt x="269605" y="48225"/>
                        <a:pt x="242882" y="60660"/>
                      </a:cubicBezTo>
                      <a:cubicBezTo>
                        <a:pt x="216159" y="73095"/>
                        <a:pt x="125936" y="68862"/>
                        <a:pt x="107944" y="74947"/>
                      </a:cubicBezTo>
                      <a:cubicBezTo>
                        <a:pt x="89952" y="81032"/>
                        <a:pt x="135196" y="85795"/>
                        <a:pt x="134932" y="97172"/>
                      </a:cubicBezTo>
                      <a:cubicBezTo>
                        <a:pt x="134668" y="108549"/>
                        <a:pt x="128582" y="115164"/>
                        <a:pt x="106357" y="143210"/>
                      </a:cubicBezTo>
                      <a:cubicBezTo>
                        <a:pt x="84132" y="171256"/>
                        <a:pt x="12430" y="241899"/>
                        <a:pt x="1582" y="265447"/>
                      </a:cubicBezTo>
                      <a:cubicBezTo>
                        <a:pt x="-9266" y="288995"/>
                        <a:pt x="39152" y="265447"/>
                        <a:pt x="41269" y="284497"/>
                      </a:cubicBezTo>
                      <a:cubicBezTo>
                        <a:pt x="43386" y="303547"/>
                        <a:pt x="19574" y="356728"/>
                        <a:pt x="14282" y="379747"/>
                      </a:cubicBezTo>
                      <a:cubicBezTo>
                        <a:pt x="8990" y="402766"/>
                        <a:pt x="-3710" y="408058"/>
                        <a:pt x="9519" y="422610"/>
                      </a:cubicBezTo>
                      <a:cubicBezTo>
                        <a:pt x="22748" y="437162"/>
                        <a:pt x="75136" y="453831"/>
                        <a:pt x="93657" y="467060"/>
                      </a:cubicBezTo>
                      <a:cubicBezTo>
                        <a:pt x="112178" y="480289"/>
                        <a:pt x="122496" y="510981"/>
                        <a:pt x="120644" y="501985"/>
                      </a:cubicBezTo>
                      <a:cubicBezTo>
                        <a:pt x="118792" y="492989"/>
                        <a:pt x="86513" y="452773"/>
                        <a:pt x="82544" y="413085"/>
                      </a:cubicBezTo>
                      <a:cubicBezTo>
                        <a:pt x="78575" y="373398"/>
                        <a:pt x="68522" y="314395"/>
                        <a:pt x="96832" y="263860"/>
                      </a:cubicBezTo>
                      <a:cubicBezTo>
                        <a:pt x="125142" y="213325"/>
                        <a:pt x="205047" y="136330"/>
                        <a:pt x="252407" y="109872"/>
                      </a:cubicBezTo>
                      <a:cubicBezTo>
                        <a:pt x="299767" y="83414"/>
                        <a:pt x="327548" y="91087"/>
                        <a:pt x="380994" y="105110"/>
                      </a:cubicBezTo>
                      <a:cubicBezTo>
                        <a:pt x="434440" y="119133"/>
                        <a:pt x="569642" y="198772"/>
                        <a:pt x="577844" y="18924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8" name="フリーフォーム: 図形 907">
                  <a:extLst>
                    <a:ext uri="{FF2B5EF4-FFF2-40B4-BE49-F238E27FC236}">
                      <a16:creationId xmlns:a16="http://schemas.microsoft.com/office/drawing/2014/main" id="{72B5277C-9970-4667-A1AC-B25359EBFB4E}"/>
                    </a:ext>
                  </a:extLst>
                </p:cNvPr>
                <p:cNvSpPr/>
                <p:nvPr/>
              </p:nvSpPr>
              <p:spPr>
                <a:xfrm>
                  <a:off x="7781110" y="1223717"/>
                  <a:ext cx="217060" cy="179652"/>
                </a:xfrm>
                <a:custGeom>
                  <a:avLst/>
                  <a:gdLst>
                    <a:gd name="connsiteX0" fmla="*/ 194490 w 217060"/>
                    <a:gd name="connsiteY0" fmla="*/ 246 h 179652"/>
                    <a:gd name="connsiteX1" fmla="*/ 94478 w 217060"/>
                    <a:gd name="connsiteY1" fmla="*/ 87558 h 179652"/>
                    <a:gd name="connsiteX2" fmla="*/ 119878 w 217060"/>
                    <a:gd name="connsiteY2" fmla="*/ 125658 h 179652"/>
                    <a:gd name="connsiteX3" fmla="*/ 213540 w 217060"/>
                    <a:gd name="connsiteY3" fmla="*/ 168521 h 179652"/>
                    <a:gd name="connsiteX4" fmla="*/ 188140 w 217060"/>
                    <a:gd name="connsiteY4" fmla="*/ 179633 h 179652"/>
                    <a:gd name="connsiteX5" fmla="*/ 102415 w 217060"/>
                    <a:gd name="connsiteY5" fmla="*/ 166933 h 179652"/>
                    <a:gd name="connsiteX6" fmla="*/ 7165 w 217060"/>
                    <a:gd name="connsiteY6" fmla="*/ 111371 h 179652"/>
                    <a:gd name="connsiteX7" fmla="*/ 26215 w 217060"/>
                    <a:gd name="connsiteY7" fmla="*/ 62158 h 179652"/>
                    <a:gd name="connsiteX8" fmla="*/ 194490 w 217060"/>
                    <a:gd name="connsiteY8" fmla="*/ 246 h 179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7060" h="179652">
                      <a:moveTo>
                        <a:pt x="194490" y="246"/>
                      </a:moveTo>
                      <a:cubicBezTo>
                        <a:pt x="205867" y="4479"/>
                        <a:pt x="106913" y="66656"/>
                        <a:pt x="94478" y="87558"/>
                      </a:cubicBezTo>
                      <a:cubicBezTo>
                        <a:pt x="82043" y="108460"/>
                        <a:pt x="100034" y="112164"/>
                        <a:pt x="119878" y="125658"/>
                      </a:cubicBezTo>
                      <a:cubicBezTo>
                        <a:pt x="139722" y="139152"/>
                        <a:pt x="202163" y="159525"/>
                        <a:pt x="213540" y="168521"/>
                      </a:cubicBezTo>
                      <a:cubicBezTo>
                        <a:pt x="224917" y="177517"/>
                        <a:pt x="206661" y="179898"/>
                        <a:pt x="188140" y="179633"/>
                      </a:cubicBezTo>
                      <a:cubicBezTo>
                        <a:pt x="169619" y="179368"/>
                        <a:pt x="132577" y="178310"/>
                        <a:pt x="102415" y="166933"/>
                      </a:cubicBezTo>
                      <a:cubicBezTo>
                        <a:pt x="72253" y="155556"/>
                        <a:pt x="19865" y="128834"/>
                        <a:pt x="7165" y="111371"/>
                      </a:cubicBezTo>
                      <a:cubicBezTo>
                        <a:pt x="-5535" y="93909"/>
                        <a:pt x="-2625" y="76710"/>
                        <a:pt x="26215" y="62158"/>
                      </a:cubicBezTo>
                      <a:cubicBezTo>
                        <a:pt x="55055" y="47606"/>
                        <a:pt x="183113" y="-3987"/>
                        <a:pt x="194490" y="246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9" name="フリーフォーム: 図形 908">
                  <a:extLst>
                    <a:ext uri="{FF2B5EF4-FFF2-40B4-BE49-F238E27FC236}">
                      <a16:creationId xmlns:a16="http://schemas.microsoft.com/office/drawing/2014/main" id="{6164E5ED-6595-4312-9F88-E0466FEFA580}"/>
                    </a:ext>
                  </a:extLst>
                </p:cNvPr>
                <p:cNvSpPr/>
                <p:nvPr/>
              </p:nvSpPr>
              <p:spPr>
                <a:xfrm>
                  <a:off x="8427695" y="1203163"/>
                  <a:ext cx="207496" cy="303507"/>
                </a:xfrm>
                <a:custGeom>
                  <a:avLst/>
                  <a:gdLst>
                    <a:gd name="connsiteX0" fmla="*/ 343 w 207496"/>
                    <a:gd name="connsiteY0" fmla="*/ 162 h 303507"/>
                    <a:gd name="connsiteX1" fmla="*/ 136868 w 207496"/>
                    <a:gd name="connsiteY1" fmla="*/ 103350 h 303507"/>
                    <a:gd name="connsiteX2" fmla="*/ 176555 w 207496"/>
                    <a:gd name="connsiteY2" fmla="*/ 168437 h 303507"/>
                    <a:gd name="connsiteX3" fmla="*/ 198780 w 207496"/>
                    <a:gd name="connsiteY3" fmla="*/ 303375 h 303507"/>
                    <a:gd name="connsiteX4" fmla="*/ 206718 w 207496"/>
                    <a:gd name="connsiteY4" fmla="*/ 192250 h 303507"/>
                    <a:gd name="connsiteX5" fmla="*/ 181318 w 207496"/>
                    <a:gd name="connsiteY5" fmla="*/ 128750 h 303507"/>
                    <a:gd name="connsiteX6" fmla="*/ 343 w 207496"/>
                    <a:gd name="connsiteY6" fmla="*/ 162 h 30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7496" h="303507">
                      <a:moveTo>
                        <a:pt x="343" y="162"/>
                      </a:moveTo>
                      <a:cubicBezTo>
                        <a:pt x="-7065" y="-4071"/>
                        <a:pt x="107499" y="75304"/>
                        <a:pt x="136868" y="103350"/>
                      </a:cubicBezTo>
                      <a:cubicBezTo>
                        <a:pt x="166237" y="131396"/>
                        <a:pt x="166236" y="135100"/>
                        <a:pt x="176555" y="168437"/>
                      </a:cubicBezTo>
                      <a:cubicBezTo>
                        <a:pt x="186874" y="201774"/>
                        <a:pt x="193753" y="299406"/>
                        <a:pt x="198780" y="303375"/>
                      </a:cubicBezTo>
                      <a:cubicBezTo>
                        <a:pt x="203807" y="307344"/>
                        <a:pt x="209628" y="221354"/>
                        <a:pt x="206718" y="192250"/>
                      </a:cubicBezTo>
                      <a:cubicBezTo>
                        <a:pt x="203808" y="163146"/>
                        <a:pt x="210951" y="161823"/>
                        <a:pt x="181318" y="128750"/>
                      </a:cubicBezTo>
                      <a:cubicBezTo>
                        <a:pt x="151685" y="95677"/>
                        <a:pt x="7751" y="4395"/>
                        <a:pt x="343" y="162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0" name="フリーフォーム: 図形 909">
                  <a:extLst>
                    <a:ext uri="{FF2B5EF4-FFF2-40B4-BE49-F238E27FC236}">
                      <a16:creationId xmlns:a16="http://schemas.microsoft.com/office/drawing/2014/main" id="{C3A7BCCD-3044-45F5-ADC6-088393048A99}"/>
                    </a:ext>
                  </a:extLst>
                </p:cNvPr>
                <p:cNvSpPr/>
                <p:nvPr/>
              </p:nvSpPr>
              <p:spPr>
                <a:xfrm>
                  <a:off x="8470900" y="1382256"/>
                  <a:ext cx="196901" cy="40085"/>
                </a:xfrm>
                <a:custGeom>
                  <a:avLst/>
                  <a:gdLst>
                    <a:gd name="connsiteX0" fmla="*/ 0 w 196901"/>
                    <a:gd name="connsiteY0" fmla="*/ 6807 h 40085"/>
                    <a:gd name="connsiteX1" fmla="*/ 114300 w 196901"/>
                    <a:gd name="connsiteY1" fmla="*/ 457 h 40085"/>
                    <a:gd name="connsiteX2" fmla="*/ 104775 w 196901"/>
                    <a:gd name="connsiteY2" fmla="*/ 17919 h 40085"/>
                    <a:gd name="connsiteX3" fmla="*/ 196850 w 196901"/>
                    <a:gd name="connsiteY3" fmla="*/ 38557 h 40085"/>
                    <a:gd name="connsiteX4" fmla="*/ 90488 w 196901"/>
                    <a:gd name="connsiteY4" fmla="*/ 38557 h 40085"/>
                    <a:gd name="connsiteX5" fmla="*/ 0 w 196901"/>
                    <a:gd name="connsiteY5" fmla="*/ 6807 h 40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6901" h="40085">
                      <a:moveTo>
                        <a:pt x="0" y="6807"/>
                      </a:moveTo>
                      <a:cubicBezTo>
                        <a:pt x="48419" y="2706"/>
                        <a:pt x="96838" y="-1395"/>
                        <a:pt x="114300" y="457"/>
                      </a:cubicBezTo>
                      <a:cubicBezTo>
                        <a:pt x="131762" y="2309"/>
                        <a:pt x="91017" y="11569"/>
                        <a:pt x="104775" y="17919"/>
                      </a:cubicBezTo>
                      <a:cubicBezTo>
                        <a:pt x="118533" y="24269"/>
                        <a:pt x="199231" y="35117"/>
                        <a:pt x="196850" y="38557"/>
                      </a:cubicBezTo>
                      <a:cubicBezTo>
                        <a:pt x="194469" y="41997"/>
                        <a:pt x="90488" y="38557"/>
                        <a:pt x="90488" y="38557"/>
                      </a:cubicBezTo>
                      <a:lnTo>
                        <a:pt x="0" y="6807"/>
                      </a:ln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1" name="フリーフォーム: 図形 910">
                  <a:extLst>
                    <a:ext uri="{FF2B5EF4-FFF2-40B4-BE49-F238E27FC236}">
                      <a16:creationId xmlns:a16="http://schemas.microsoft.com/office/drawing/2014/main" id="{99A1D69E-3E4F-46D7-83C3-A042CBBD860E}"/>
                    </a:ext>
                  </a:extLst>
                </p:cNvPr>
                <p:cNvSpPr/>
                <p:nvPr/>
              </p:nvSpPr>
              <p:spPr>
                <a:xfrm>
                  <a:off x="8358017" y="1636304"/>
                  <a:ext cx="311400" cy="131945"/>
                </a:xfrm>
                <a:custGeom>
                  <a:avLst/>
                  <a:gdLst>
                    <a:gd name="connsiteX0" fmla="*/ 311321 w 311400"/>
                    <a:gd name="connsiteY0" fmla="*/ 409 h 131945"/>
                    <a:gd name="connsiteX1" fmla="*/ 274808 w 311400"/>
                    <a:gd name="connsiteY1" fmla="*/ 116296 h 131945"/>
                    <a:gd name="connsiteX2" fmla="*/ 176383 w 311400"/>
                    <a:gd name="connsiteY2" fmla="*/ 130584 h 131945"/>
                    <a:gd name="connsiteX3" fmla="*/ 171 w 311400"/>
                    <a:gd name="connsiteY3" fmla="*/ 127409 h 131945"/>
                    <a:gd name="connsiteX4" fmla="*/ 146221 w 311400"/>
                    <a:gd name="connsiteY4" fmla="*/ 95659 h 131945"/>
                    <a:gd name="connsiteX5" fmla="*/ 266871 w 311400"/>
                    <a:gd name="connsiteY5" fmla="*/ 78196 h 131945"/>
                    <a:gd name="connsiteX6" fmla="*/ 311321 w 311400"/>
                    <a:gd name="connsiteY6" fmla="*/ 409 h 13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1400" h="131945">
                      <a:moveTo>
                        <a:pt x="311321" y="409"/>
                      </a:moveTo>
                      <a:cubicBezTo>
                        <a:pt x="312644" y="6759"/>
                        <a:pt x="297298" y="94600"/>
                        <a:pt x="274808" y="116296"/>
                      </a:cubicBezTo>
                      <a:cubicBezTo>
                        <a:pt x="252318" y="137992"/>
                        <a:pt x="222156" y="128732"/>
                        <a:pt x="176383" y="130584"/>
                      </a:cubicBezTo>
                      <a:cubicBezTo>
                        <a:pt x="130610" y="132436"/>
                        <a:pt x="5198" y="133230"/>
                        <a:pt x="171" y="127409"/>
                      </a:cubicBezTo>
                      <a:cubicBezTo>
                        <a:pt x="-4856" y="121588"/>
                        <a:pt x="101771" y="103861"/>
                        <a:pt x="146221" y="95659"/>
                      </a:cubicBezTo>
                      <a:cubicBezTo>
                        <a:pt x="190671" y="87457"/>
                        <a:pt x="241471" y="93013"/>
                        <a:pt x="266871" y="78196"/>
                      </a:cubicBezTo>
                      <a:cubicBezTo>
                        <a:pt x="292271" y="63379"/>
                        <a:pt x="309998" y="-5941"/>
                        <a:pt x="311321" y="409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2" name="フリーフォーム: 図形 911">
                  <a:extLst>
                    <a:ext uri="{FF2B5EF4-FFF2-40B4-BE49-F238E27FC236}">
                      <a16:creationId xmlns:a16="http://schemas.microsoft.com/office/drawing/2014/main" id="{9611C0B9-6A94-48F4-B23C-0BE4F540DFAE}"/>
                    </a:ext>
                  </a:extLst>
                </p:cNvPr>
                <p:cNvSpPr/>
                <p:nvPr/>
              </p:nvSpPr>
              <p:spPr>
                <a:xfrm>
                  <a:off x="8616568" y="1733457"/>
                  <a:ext cx="273552" cy="92651"/>
                </a:xfrm>
                <a:custGeom>
                  <a:avLst/>
                  <a:gdLst>
                    <a:gd name="connsiteX0" fmla="*/ 6732 w 273552"/>
                    <a:gd name="connsiteY0" fmla="*/ 93 h 92651"/>
                    <a:gd name="connsiteX1" fmla="*/ 170245 w 273552"/>
                    <a:gd name="connsiteY1" fmla="*/ 27081 h 92651"/>
                    <a:gd name="connsiteX2" fmla="*/ 273432 w 273552"/>
                    <a:gd name="connsiteY2" fmla="*/ 92168 h 92651"/>
                    <a:gd name="connsiteX3" fmla="*/ 187707 w 273552"/>
                    <a:gd name="connsiteY3" fmla="*/ 55656 h 92651"/>
                    <a:gd name="connsiteX4" fmla="*/ 44832 w 273552"/>
                    <a:gd name="connsiteY4" fmla="*/ 35018 h 92651"/>
                    <a:gd name="connsiteX5" fmla="*/ 6732 w 273552"/>
                    <a:gd name="connsiteY5" fmla="*/ 93 h 92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3552" h="92651">
                      <a:moveTo>
                        <a:pt x="6732" y="93"/>
                      </a:moveTo>
                      <a:cubicBezTo>
                        <a:pt x="27634" y="-1230"/>
                        <a:pt x="125795" y="11735"/>
                        <a:pt x="170245" y="27081"/>
                      </a:cubicBezTo>
                      <a:cubicBezTo>
                        <a:pt x="214695" y="42427"/>
                        <a:pt x="270522" y="87406"/>
                        <a:pt x="273432" y="92168"/>
                      </a:cubicBezTo>
                      <a:cubicBezTo>
                        <a:pt x="276342" y="96930"/>
                        <a:pt x="225807" y="65181"/>
                        <a:pt x="187707" y="55656"/>
                      </a:cubicBezTo>
                      <a:cubicBezTo>
                        <a:pt x="149607" y="46131"/>
                        <a:pt x="71820" y="42691"/>
                        <a:pt x="44832" y="35018"/>
                      </a:cubicBezTo>
                      <a:cubicBezTo>
                        <a:pt x="17845" y="27345"/>
                        <a:pt x="-14170" y="1416"/>
                        <a:pt x="6732" y="93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3" name="フリーフォーム: 図形 912">
                  <a:extLst>
                    <a:ext uri="{FF2B5EF4-FFF2-40B4-BE49-F238E27FC236}">
                      <a16:creationId xmlns:a16="http://schemas.microsoft.com/office/drawing/2014/main" id="{B4D898E3-5A2E-47F4-B3B0-D89ACB0AE230}"/>
                    </a:ext>
                  </a:extLst>
                </p:cNvPr>
                <p:cNvSpPr/>
                <p:nvPr/>
              </p:nvSpPr>
              <p:spPr>
                <a:xfrm>
                  <a:off x="8741645" y="1824503"/>
                  <a:ext cx="168166" cy="368232"/>
                </a:xfrm>
                <a:custGeom>
                  <a:avLst/>
                  <a:gdLst>
                    <a:gd name="connsiteX0" fmla="*/ 97555 w 168166"/>
                    <a:gd name="connsiteY0" fmla="*/ 4297 h 368232"/>
                    <a:gd name="connsiteX1" fmla="*/ 13418 w 168166"/>
                    <a:gd name="connsiteY1" fmla="*/ 115422 h 368232"/>
                    <a:gd name="connsiteX2" fmla="*/ 2305 w 168166"/>
                    <a:gd name="connsiteY2" fmla="*/ 190035 h 368232"/>
                    <a:gd name="connsiteX3" fmla="*/ 35643 w 168166"/>
                    <a:gd name="connsiteY3" fmla="*/ 278935 h 368232"/>
                    <a:gd name="connsiteX4" fmla="*/ 167405 w 168166"/>
                    <a:gd name="connsiteY4" fmla="*/ 367835 h 368232"/>
                    <a:gd name="connsiteX5" fmla="*/ 88030 w 168166"/>
                    <a:gd name="connsiteY5" fmla="*/ 242422 h 368232"/>
                    <a:gd name="connsiteX6" fmla="*/ 51518 w 168166"/>
                    <a:gd name="connsiteY6" fmla="*/ 121772 h 368232"/>
                    <a:gd name="connsiteX7" fmla="*/ 142005 w 168166"/>
                    <a:gd name="connsiteY7" fmla="*/ 31285 h 368232"/>
                    <a:gd name="connsiteX8" fmla="*/ 97555 w 168166"/>
                    <a:gd name="connsiteY8" fmla="*/ 4297 h 368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166" h="368232">
                      <a:moveTo>
                        <a:pt x="97555" y="4297"/>
                      </a:moveTo>
                      <a:cubicBezTo>
                        <a:pt x="76124" y="18320"/>
                        <a:pt x="29293" y="84466"/>
                        <a:pt x="13418" y="115422"/>
                      </a:cubicBezTo>
                      <a:cubicBezTo>
                        <a:pt x="-2457" y="146378"/>
                        <a:pt x="-1399" y="162783"/>
                        <a:pt x="2305" y="190035"/>
                      </a:cubicBezTo>
                      <a:cubicBezTo>
                        <a:pt x="6009" y="217287"/>
                        <a:pt x="8126" y="249302"/>
                        <a:pt x="35643" y="278935"/>
                      </a:cubicBezTo>
                      <a:cubicBezTo>
                        <a:pt x="63160" y="308568"/>
                        <a:pt x="158674" y="373921"/>
                        <a:pt x="167405" y="367835"/>
                      </a:cubicBezTo>
                      <a:cubicBezTo>
                        <a:pt x="176136" y="361749"/>
                        <a:pt x="107344" y="283432"/>
                        <a:pt x="88030" y="242422"/>
                      </a:cubicBezTo>
                      <a:cubicBezTo>
                        <a:pt x="68716" y="201412"/>
                        <a:pt x="42522" y="156961"/>
                        <a:pt x="51518" y="121772"/>
                      </a:cubicBezTo>
                      <a:cubicBezTo>
                        <a:pt x="60514" y="86583"/>
                        <a:pt x="130099" y="49012"/>
                        <a:pt x="142005" y="31285"/>
                      </a:cubicBezTo>
                      <a:cubicBezTo>
                        <a:pt x="153911" y="13558"/>
                        <a:pt x="118986" y="-9726"/>
                        <a:pt x="97555" y="429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4" name="フリーフォーム: 図形 913">
                  <a:extLst>
                    <a:ext uri="{FF2B5EF4-FFF2-40B4-BE49-F238E27FC236}">
                      <a16:creationId xmlns:a16="http://schemas.microsoft.com/office/drawing/2014/main" id="{62E0607F-64AD-49E4-9B55-C14B3D3018B1}"/>
                    </a:ext>
                  </a:extLst>
                </p:cNvPr>
                <p:cNvSpPr/>
                <p:nvPr/>
              </p:nvSpPr>
              <p:spPr>
                <a:xfrm>
                  <a:off x="8874855" y="1450466"/>
                  <a:ext cx="467698" cy="411323"/>
                </a:xfrm>
                <a:custGeom>
                  <a:avLst/>
                  <a:gdLst>
                    <a:gd name="connsiteX0" fmla="*/ 92933 w 467698"/>
                    <a:gd name="connsiteY0" fmla="*/ 2097 h 411323"/>
                    <a:gd name="connsiteX1" fmla="*/ 275495 w 467698"/>
                    <a:gd name="connsiteY1" fmla="*/ 52897 h 411323"/>
                    <a:gd name="connsiteX2" fmla="*/ 261208 w 467698"/>
                    <a:gd name="connsiteY2" fmla="*/ 86234 h 411323"/>
                    <a:gd name="connsiteX3" fmla="*/ 338995 w 467698"/>
                    <a:gd name="connsiteY3" fmla="*/ 119572 h 411323"/>
                    <a:gd name="connsiteX4" fmla="*/ 405670 w 467698"/>
                    <a:gd name="connsiteY4" fmla="*/ 167197 h 411323"/>
                    <a:gd name="connsiteX5" fmla="*/ 391383 w 467698"/>
                    <a:gd name="connsiteY5" fmla="*/ 183072 h 411323"/>
                    <a:gd name="connsiteX6" fmla="*/ 418370 w 467698"/>
                    <a:gd name="connsiteY6" fmla="*/ 291022 h 411323"/>
                    <a:gd name="connsiteX7" fmla="*/ 467583 w 467698"/>
                    <a:gd name="connsiteY7" fmla="*/ 408497 h 411323"/>
                    <a:gd name="connsiteX8" fmla="*/ 431070 w 467698"/>
                    <a:gd name="connsiteY8" fmla="*/ 376747 h 411323"/>
                    <a:gd name="connsiteX9" fmla="*/ 400908 w 467698"/>
                    <a:gd name="connsiteY9" fmla="*/ 398972 h 411323"/>
                    <a:gd name="connsiteX10" fmla="*/ 389795 w 467698"/>
                    <a:gd name="connsiteY10" fmla="*/ 275147 h 411323"/>
                    <a:gd name="connsiteX11" fmla="*/ 246920 w 467698"/>
                    <a:gd name="connsiteY11" fmla="*/ 106872 h 411323"/>
                    <a:gd name="connsiteX12" fmla="*/ 5620 w 467698"/>
                    <a:gd name="connsiteY12" fmla="*/ 17972 h 411323"/>
                    <a:gd name="connsiteX13" fmla="*/ 92933 w 467698"/>
                    <a:gd name="connsiteY13" fmla="*/ 2097 h 411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7698" h="411323">
                      <a:moveTo>
                        <a:pt x="92933" y="2097"/>
                      </a:moveTo>
                      <a:cubicBezTo>
                        <a:pt x="137912" y="7918"/>
                        <a:pt x="247449" y="38874"/>
                        <a:pt x="275495" y="52897"/>
                      </a:cubicBezTo>
                      <a:cubicBezTo>
                        <a:pt x="303541" y="66920"/>
                        <a:pt x="250625" y="75122"/>
                        <a:pt x="261208" y="86234"/>
                      </a:cubicBezTo>
                      <a:cubicBezTo>
                        <a:pt x="271791" y="97346"/>
                        <a:pt x="314918" y="106078"/>
                        <a:pt x="338995" y="119572"/>
                      </a:cubicBezTo>
                      <a:cubicBezTo>
                        <a:pt x="363072" y="133066"/>
                        <a:pt x="396939" y="156614"/>
                        <a:pt x="405670" y="167197"/>
                      </a:cubicBezTo>
                      <a:cubicBezTo>
                        <a:pt x="414401" y="177780"/>
                        <a:pt x="389266" y="162435"/>
                        <a:pt x="391383" y="183072"/>
                      </a:cubicBezTo>
                      <a:cubicBezTo>
                        <a:pt x="393500" y="203709"/>
                        <a:pt x="405670" y="253451"/>
                        <a:pt x="418370" y="291022"/>
                      </a:cubicBezTo>
                      <a:cubicBezTo>
                        <a:pt x="431070" y="328593"/>
                        <a:pt x="465466" y="394210"/>
                        <a:pt x="467583" y="408497"/>
                      </a:cubicBezTo>
                      <a:cubicBezTo>
                        <a:pt x="469700" y="422785"/>
                        <a:pt x="442182" y="378334"/>
                        <a:pt x="431070" y="376747"/>
                      </a:cubicBezTo>
                      <a:cubicBezTo>
                        <a:pt x="419958" y="375160"/>
                        <a:pt x="407787" y="415905"/>
                        <a:pt x="400908" y="398972"/>
                      </a:cubicBezTo>
                      <a:cubicBezTo>
                        <a:pt x="394029" y="382039"/>
                        <a:pt x="415460" y="323830"/>
                        <a:pt x="389795" y="275147"/>
                      </a:cubicBezTo>
                      <a:cubicBezTo>
                        <a:pt x="364130" y="226464"/>
                        <a:pt x="310949" y="149734"/>
                        <a:pt x="246920" y="106872"/>
                      </a:cubicBezTo>
                      <a:cubicBezTo>
                        <a:pt x="182891" y="64010"/>
                        <a:pt x="31284" y="33053"/>
                        <a:pt x="5620" y="17972"/>
                      </a:cubicBezTo>
                      <a:cubicBezTo>
                        <a:pt x="-20044" y="2891"/>
                        <a:pt x="47954" y="-3724"/>
                        <a:pt x="92933" y="209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5" name="フリーフォーム: 図形 914">
                  <a:extLst>
                    <a:ext uri="{FF2B5EF4-FFF2-40B4-BE49-F238E27FC236}">
                      <a16:creationId xmlns:a16="http://schemas.microsoft.com/office/drawing/2014/main" id="{EDD7BFF2-B1A8-4FA7-A5EE-ED7DA634D22E}"/>
                    </a:ext>
                  </a:extLst>
                </p:cNvPr>
                <p:cNvSpPr/>
                <p:nvPr/>
              </p:nvSpPr>
              <p:spPr>
                <a:xfrm>
                  <a:off x="9090025" y="2016380"/>
                  <a:ext cx="428916" cy="667983"/>
                </a:xfrm>
                <a:custGeom>
                  <a:avLst/>
                  <a:gdLst>
                    <a:gd name="connsiteX0" fmla="*/ 0 w 428916"/>
                    <a:gd name="connsiteY0" fmla="*/ 1333 h 667983"/>
                    <a:gd name="connsiteX1" fmla="*/ 138113 w 428916"/>
                    <a:gd name="connsiteY1" fmla="*/ 45783 h 667983"/>
                    <a:gd name="connsiteX2" fmla="*/ 212725 w 428916"/>
                    <a:gd name="connsiteY2" fmla="*/ 44195 h 667983"/>
                    <a:gd name="connsiteX3" fmla="*/ 168275 w 428916"/>
                    <a:gd name="connsiteY3" fmla="*/ 72770 h 667983"/>
                    <a:gd name="connsiteX4" fmla="*/ 276225 w 428916"/>
                    <a:gd name="connsiteY4" fmla="*/ 121983 h 667983"/>
                    <a:gd name="connsiteX5" fmla="*/ 322263 w 428916"/>
                    <a:gd name="connsiteY5" fmla="*/ 137858 h 667983"/>
                    <a:gd name="connsiteX6" fmla="*/ 309563 w 428916"/>
                    <a:gd name="connsiteY6" fmla="*/ 174370 h 667983"/>
                    <a:gd name="connsiteX7" fmla="*/ 341313 w 428916"/>
                    <a:gd name="connsiteY7" fmla="*/ 237870 h 667983"/>
                    <a:gd name="connsiteX8" fmla="*/ 428625 w 428916"/>
                    <a:gd name="connsiteY8" fmla="*/ 434720 h 667983"/>
                    <a:gd name="connsiteX9" fmla="*/ 369888 w 428916"/>
                    <a:gd name="connsiteY9" fmla="*/ 391858 h 667983"/>
                    <a:gd name="connsiteX10" fmla="*/ 377825 w 428916"/>
                    <a:gd name="connsiteY10" fmla="*/ 628395 h 667983"/>
                    <a:gd name="connsiteX11" fmla="*/ 344488 w 428916"/>
                    <a:gd name="connsiteY11" fmla="*/ 660145 h 667983"/>
                    <a:gd name="connsiteX12" fmla="*/ 338138 w 428916"/>
                    <a:gd name="connsiteY12" fmla="*/ 545845 h 667983"/>
                    <a:gd name="connsiteX13" fmla="*/ 274638 w 428916"/>
                    <a:gd name="connsiteY13" fmla="*/ 234695 h 667983"/>
                    <a:gd name="connsiteX14" fmla="*/ 139700 w 428916"/>
                    <a:gd name="connsiteY14" fmla="*/ 104520 h 667983"/>
                    <a:gd name="connsiteX15" fmla="*/ 0 w 428916"/>
                    <a:gd name="connsiteY15" fmla="*/ 1333 h 667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28916" h="667983">
                      <a:moveTo>
                        <a:pt x="0" y="1333"/>
                      </a:moveTo>
                      <a:cubicBezTo>
                        <a:pt x="-264" y="-8456"/>
                        <a:pt x="102659" y="38639"/>
                        <a:pt x="138113" y="45783"/>
                      </a:cubicBezTo>
                      <a:cubicBezTo>
                        <a:pt x="173567" y="52927"/>
                        <a:pt x="207698" y="39697"/>
                        <a:pt x="212725" y="44195"/>
                      </a:cubicBezTo>
                      <a:cubicBezTo>
                        <a:pt x="217752" y="48693"/>
                        <a:pt x="157692" y="59805"/>
                        <a:pt x="168275" y="72770"/>
                      </a:cubicBezTo>
                      <a:cubicBezTo>
                        <a:pt x="178858" y="85735"/>
                        <a:pt x="250560" y="111135"/>
                        <a:pt x="276225" y="121983"/>
                      </a:cubicBezTo>
                      <a:cubicBezTo>
                        <a:pt x="301890" y="132831"/>
                        <a:pt x="316707" y="129127"/>
                        <a:pt x="322263" y="137858"/>
                      </a:cubicBezTo>
                      <a:cubicBezTo>
                        <a:pt x="327819" y="146589"/>
                        <a:pt x="306388" y="157701"/>
                        <a:pt x="309563" y="174370"/>
                      </a:cubicBezTo>
                      <a:cubicBezTo>
                        <a:pt x="312738" y="191039"/>
                        <a:pt x="321469" y="194478"/>
                        <a:pt x="341313" y="237870"/>
                      </a:cubicBezTo>
                      <a:cubicBezTo>
                        <a:pt x="361157" y="281262"/>
                        <a:pt x="423863" y="409055"/>
                        <a:pt x="428625" y="434720"/>
                      </a:cubicBezTo>
                      <a:cubicBezTo>
                        <a:pt x="433387" y="460385"/>
                        <a:pt x="378355" y="359579"/>
                        <a:pt x="369888" y="391858"/>
                      </a:cubicBezTo>
                      <a:cubicBezTo>
                        <a:pt x="361421" y="424137"/>
                        <a:pt x="382058" y="583681"/>
                        <a:pt x="377825" y="628395"/>
                      </a:cubicBezTo>
                      <a:cubicBezTo>
                        <a:pt x="373592" y="673109"/>
                        <a:pt x="351102" y="673903"/>
                        <a:pt x="344488" y="660145"/>
                      </a:cubicBezTo>
                      <a:cubicBezTo>
                        <a:pt x="337874" y="646387"/>
                        <a:pt x="349780" y="616753"/>
                        <a:pt x="338138" y="545845"/>
                      </a:cubicBezTo>
                      <a:cubicBezTo>
                        <a:pt x="326496" y="474937"/>
                        <a:pt x="307711" y="308249"/>
                        <a:pt x="274638" y="234695"/>
                      </a:cubicBezTo>
                      <a:cubicBezTo>
                        <a:pt x="241565" y="161141"/>
                        <a:pt x="186796" y="142091"/>
                        <a:pt x="139700" y="104520"/>
                      </a:cubicBezTo>
                      <a:cubicBezTo>
                        <a:pt x="92604" y="66949"/>
                        <a:pt x="264" y="11122"/>
                        <a:pt x="0" y="1333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6" name="フリーフォーム: 図形 915">
                  <a:extLst>
                    <a:ext uri="{FF2B5EF4-FFF2-40B4-BE49-F238E27FC236}">
                      <a16:creationId xmlns:a16="http://schemas.microsoft.com/office/drawing/2014/main" id="{9DBC7A7E-CAA1-4948-894B-09D39B36DC54}"/>
                    </a:ext>
                  </a:extLst>
                </p:cNvPr>
                <p:cNvSpPr/>
                <p:nvPr/>
              </p:nvSpPr>
              <p:spPr>
                <a:xfrm>
                  <a:off x="9032875" y="2249488"/>
                  <a:ext cx="276822" cy="724245"/>
                </a:xfrm>
                <a:custGeom>
                  <a:avLst/>
                  <a:gdLst>
                    <a:gd name="connsiteX0" fmla="*/ 0 w 276822"/>
                    <a:gd name="connsiteY0" fmla="*/ 0 h 724245"/>
                    <a:gd name="connsiteX1" fmla="*/ 201613 w 276822"/>
                    <a:gd name="connsiteY1" fmla="*/ 119062 h 724245"/>
                    <a:gd name="connsiteX2" fmla="*/ 242888 w 276822"/>
                    <a:gd name="connsiteY2" fmla="*/ 236537 h 724245"/>
                    <a:gd name="connsiteX3" fmla="*/ 273050 w 276822"/>
                    <a:gd name="connsiteY3" fmla="*/ 652462 h 724245"/>
                    <a:gd name="connsiteX4" fmla="*/ 271463 w 276822"/>
                    <a:gd name="connsiteY4" fmla="*/ 715962 h 724245"/>
                    <a:gd name="connsiteX5" fmla="*/ 228600 w 276822"/>
                    <a:gd name="connsiteY5" fmla="*/ 558800 h 724245"/>
                    <a:gd name="connsiteX6" fmla="*/ 171450 w 276822"/>
                    <a:gd name="connsiteY6" fmla="*/ 219075 h 724245"/>
                    <a:gd name="connsiteX7" fmla="*/ 96838 w 276822"/>
                    <a:gd name="connsiteY7" fmla="*/ 131762 h 724245"/>
                    <a:gd name="connsiteX8" fmla="*/ 0 w 276822"/>
                    <a:gd name="connsiteY8" fmla="*/ 0 h 72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822" h="724245">
                      <a:moveTo>
                        <a:pt x="0" y="0"/>
                      </a:moveTo>
                      <a:cubicBezTo>
                        <a:pt x="80566" y="39819"/>
                        <a:pt x="161132" y="79639"/>
                        <a:pt x="201613" y="119062"/>
                      </a:cubicBezTo>
                      <a:cubicBezTo>
                        <a:pt x="242094" y="158485"/>
                        <a:pt x="230982" y="147637"/>
                        <a:pt x="242888" y="236537"/>
                      </a:cubicBezTo>
                      <a:cubicBezTo>
                        <a:pt x="254794" y="325437"/>
                        <a:pt x="268288" y="572558"/>
                        <a:pt x="273050" y="652462"/>
                      </a:cubicBezTo>
                      <a:cubicBezTo>
                        <a:pt x="277812" y="732366"/>
                        <a:pt x="278871" y="731572"/>
                        <a:pt x="271463" y="715962"/>
                      </a:cubicBezTo>
                      <a:cubicBezTo>
                        <a:pt x="264055" y="700352"/>
                        <a:pt x="245269" y="641614"/>
                        <a:pt x="228600" y="558800"/>
                      </a:cubicBezTo>
                      <a:cubicBezTo>
                        <a:pt x="211931" y="475986"/>
                        <a:pt x="193410" y="290248"/>
                        <a:pt x="171450" y="219075"/>
                      </a:cubicBezTo>
                      <a:cubicBezTo>
                        <a:pt x="149490" y="147902"/>
                        <a:pt x="124884" y="164306"/>
                        <a:pt x="96838" y="1317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7" name="フリーフォーム: 図形 916">
                  <a:extLst>
                    <a:ext uri="{FF2B5EF4-FFF2-40B4-BE49-F238E27FC236}">
                      <a16:creationId xmlns:a16="http://schemas.microsoft.com/office/drawing/2014/main" id="{E54E0838-A24F-42D1-BD81-120BA97DA205}"/>
                    </a:ext>
                  </a:extLst>
                </p:cNvPr>
                <p:cNvSpPr/>
                <p:nvPr/>
              </p:nvSpPr>
              <p:spPr>
                <a:xfrm>
                  <a:off x="9390893" y="2707335"/>
                  <a:ext cx="354020" cy="467733"/>
                </a:xfrm>
                <a:custGeom>
                  <a:avLst/>
                  <a:gdLst>
                    <a:gd name="connsiteX0" fmla="*/ 73782 w 354020"/>
                    <a:gd name="connsiteY0" fmla="*/ 186678 h 467733"/>
                    <a:gd name="connsiteX1" fmla="*/ 186495 w 354020"/>
                    <a:gd name="connsiteY1" fmla="*/ 4115 h 467733"/>
                    <a:gd name="connsiteX2" fmla="*/ 161095 w 354020"/>
                    <a:gd name="connsiteY2" fmla="*/ 69203 h 467733"/>
                    <a:gd name="connsiteX3" fmla="*/ 149982 w 354020"/>
                    <a:gd name="connsiteY3" fmla="*/ 181915 h 467733"/>
                    <a:gd name="connsiteX4" fmla="*/ 189670 w 354020"/>
                    <a:gd name="connsiteY4" fmla="*/ 124765 h 467733"/>
                    <a:gd name="connsiteX5" fmla="*/ 259520 w 354020"/>
                    <a:gd name="connsiteY5" fmla="*/ 93015 h 467733"/>
                    <a:gd name="connsiteX6" fmla="*/ 203957 w 354020"/>
                    <a:gd name="connsiteY6" fmla="*/ 191440 h 467733"/>
                    <a:gd name="connsiteX7" fmla="*/ 332545 w 354020"/>
                    <a:gd name="connsiteY7" fmla="*/ 150165 h 467733"/>
                    <a:gd name="connsiteX8" fmla="*/ 224595 w 354020"/>
                    <a:gd name="connsiteY8" fmla="*/ 227953 h 467733"/>
                    <a:gd name="connsiteX9" fmla="*/ 237295 w 354020"/>
                    <a:gd name="connsiteY9" fmla="*/ 243828 h 467733"/>
                    <a:gd name="connsiteX10" fmla="*/ 351595 w 354020"/>
                    <a:gd name="connsiteY10" fmla="*/ 264465 h 467733"/>
                    <a:gd name="connsiteX11" fmla="*/ 307145 w 354020"/>
                    <a:gd name="connsiteY11" fmla="*/ 280340 h 467733"/>
                    <a:gd name="connsiteX12" fmla="*/ 211895 w 354020"/>
                    <a:gd name="connsiteY12" fmla="*/ 302565 h 467733"/>
                    <a:gd name="connsiteX13" fmla="*/ 261107 w 354020"/>
                    <a:gd name="connsiteY13" fmla="*/ 315265 h 467733"/>
                    <a:gd name="connsiteX14" fmla="*/ 270632 w 354020"/>
                    <a:gd name="connsiteY14" fmla="*/ 374003 h 467733"/>
                    <a:gd name="connsiteX15" fmla="*/ 188082 w 354020"/>
                    <a:gd name="connsiteY15" fmla="*/ 370828 h 467733"/>
                    <a:gd name="connsiteX16" fmla="*/ 183320 w 354020"/>
                    <a:gd name="connsiteY16" fmla="*/ 378765 h 467733"/>
                    <a:gd name="connsiteX17" fmla="*/ 202370 w 354020"/>
                    <a:gd name="connsiteY17" fmla="*/ 442265 h 467733"/>
                    <a:gd name="connsiteX18" fmla="*/ 110295 w 354020"/>
                    <a:gd name="connsiteY18" fmla="*/ 393053 h 467733"/>
                    <a:gd name="connsiteX19" fmla="*/ 116645 w 354020"/>
                    <a:gd name="connsiteY19" fmla="*/ 467665 h 467733"/>
                    <a:gd name="connsiteX20" fmla="*/ 56320 w 354020"/>
                    <a:gd name="connsiteY20" fmla="*/ 407340 h 467733"/>
                    <a:gd name="connsiteX21" fmla="*/ 48382 w 354020"/>
                    <a:gd name="connsiteY21" fmla="*/ 456553 h 467733"/>
                    <a:gd name="connsiteX22" fmla="*/ 757 w 354020"/>
                    <a:gd name="connsiteY22" fmla="*/ 358128 h 467733"/>
                    <a:gd name="connsiteX23" fmla="*/ 91245 w 354020"/>
                    <a:gd name="connsiteY23" fmla="*/ 354953 h 467733"/>
                    <a:gd name="connsiteX24" fmla="*/ 151570 w 354020"/>
                    <a:gd name="connsiteY24" fmla="*/ 321615 h 467733"/>
                    <a:gd name="connsiteX25" fmla="*/ 167445 w 354020"/>
                    <a:gd name="connsiteY25" fmla="*/ 202553 h 467733"/>
                    <a:gd name="connsiteX26" fmla="*/ 73782 w 354020"/>
                    <a:gd name="connsiteY26" fmla="*/ 186678 h 467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54020" h="467733">
                      <a:moveTo>
                        <a:pt x="73782" y="186678"/>
                      </a:moveTo>
                      <a:cubicBezTo>
                        <a:pt x="76957" y="153605"/>
                        <a:pt x="171943" y="23694"/>
                        <a:pt x="186495" y="4115"/>
                      </a:cubicBezTo>
                      <a:cubicBezTo>
                        <a:pt x="201047" y="-15464"/>
                        <a:pt x="167180" y="39570"/>
                        <a:pt x="161095" y="69203"/>
                      </a:cubicBezTo>
                      <a:cubicBezTo>
                        <a:pt x="155010" y="98836"/>
                        <a:pt x="145220" y="172655"/>
                        <a:pt x="149982" y="181915"/>
                      </a:cubicBezTo>
                      <a:cubicBezTo>
                        <a:pt x="154744" y="191175"/>
                        <a:pt x="171414" y="139582"/>
                        <a:pt x="189670" y="124765"/>
                      </a:cubicBezTo>
                      <a:cubicBezTo>
                        <a:pt x="207926" y="109948"/>
                        <a:pt x="257139" y="81902"/>
                        <a:pt x="259520" y="93015"/>
                      </a:cubicBezTo>
                      <a:cubicBezTo>
                        <a:pt x="261901" y="104127"/>
                        <a:pt x="191786" y="181915"/>
                        <a:pt x="203957" y="191440"/>
                      </a:cubicBezTo>
                      <a:cubicBezTo>
                        <a:pt x="216128" y="200965"/>
                        <a:pt x="329105" y="144080"/>
                        <a:pt x="332545" y="150165"/>
                      </a:cubicBezTo>
                      <a:cubicBezTo>
                        <a:pt x="335985" y="156250"/>
                        <a:pt x="240470" y="212343"/>
                        <a:pt x="224595" y="227953"/>
                      </a:cubicBezTo>
                      <a:cubicBezTo>
                        <a:pt x="208720" y="243563"/>
                        <a:pt x="216128" y="237743"/>
                        <a:pt x="237295" y="243828"/>
                      </a:cubicBezTo>
                      <a:cubicBezTo>
                        <a:pt x="258462" y="249913"/>
                        <a:pt x="339953" y="258380"/>
                        <a:pt x="351595" y="264465"/>
                      </a:cubicBezTo>
                      <a:cubicBezTo>
                        <a:pt x="363237" y="270550"/>
                        <a:pt x="330428" y="273990"/>
                        <a:pt x="307145" y="280340"/>
                      </a:cubicBezTo>
                      <a:cubicBezTo>
                        <a:pt x="283862" y="286690"/>
                        <a:pt x="219568" y="296744"/>
                        <a:pt x="211895" y="302565"/>
                      </a:cubicBezTo>
                      <a:cubicBezTo>
                        <a:pt x="204222" y="308386"/>
                        <a:pt x="251318" y="303359"/>
                        <a:pt x="261107" y="315265"/>
                      </a:cubicBezTo>
                      <a:cubicBezTo>
                        <a:pt x="270896" y="327171"/>
                        <a:pt x="282803" y="364743"/>
                        <a:pt x="270632" y="374003"/>
                      </a:cubicBezTo>
                      <a:cubicBezTo>
                        <a:pt x="258461" y="383263"/>
                        <a:pt x="202634" y="370034"/>
                        <a:pt x="188082" y="370828"/>
                      </a:cubicBezTo>
                      <a:cubicBezTo>
                        <a:pt x="173530" y="371622"/>
                        <a:pt x="180939" y="366859"/>
                        <a:pt x="183320" y="378765"/>
                      </a:cubicBezTo>
                      <a:cubicBezTo>
                        <a:pt x="185701" y="390671"/>
                        <a:pt x="214541" y="439884"/>
                        <a:pt x="202370" y="442265"/>
                      </a:cubicBezTo>
                      <a:cubicBezTo>
                        <a:pt x="190199" y="444646"/>
                        <a:pt x="124582" y="388820"/>
                        <a:pt x="110295" y="393053"/>
                      </a:cubicBezTo>
                      <a:cubicBezTo>
                        <a:pt x="96008" y="397286"/>
                        <a:pt x="125641" y="465284"/>
                        <a:pt x="116645" y="467665"/>
                      </a:cubicBezTo>
                      <a:cubicBezTo>
                        <a:pt x="107649" y="470046"/>
                        <a:pt x="67697" y="409192"/>
                        <a:pt x="56320" y="407340"/>
                      </a:cubicBezTo>
                      <a:cubicBezTo>
                        <a:pt x="44943" y="405488"/>
                        <a:pt x="57642" y="464755"/>
                        <a:pt x="48382" y="456553"/>
                      </a:cubicBezTo>
                      <a:cubicBezTo>
                        <a:pt x="39121" y="448351"/>
                        <a:pt x="-6387" y="375061"/>
                        <a:pt x="757" y="358128"/>
                      </a:cubicBezTo>
                      <a:cubicBezTo>
                        <a:pt x="7901" y="341195"/>
                        <a:pt x="66109" y="361039"/>
                        <a:pt x="91245" y="354953"/>
                      </a:cubicBezTo>
                      <a:cubicBezTo>
                        <a:pt x="116381" y="348868"/>
                        <a:pt x="138870" y="347015"/>
                        <a:pt x="151570" y="321615"/>
                      </a:cubicBezTo>
                      <a:cubicBezTo>
                        <a:pt x="164270" y="296215"/>
                        <a:pt x="176706" y="225307"/>
                        <a:pt x="167445" y="202553"/>
                      </a:cubicBezTo>
                      <a:cubicBezTo>
                        <a:pt x="158184" y="179799"/>
                        <a:pt x="70607" y="219751"/>
                        <a:pt x="73782" y="186678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8" name="フリーフォーム: 図形 917">
                  <a:extLst>
                    <a:ext uri="{FF2B5EF4-FFF2-40B4-BE49-F238E27FC236}">
                      <a16:creationId xmlns:a16="http://schemas.microsoft.com/office/drawing/2014/main" id="{47F51E43-F6B0-4AE1-8215-88DBAC958221}"/>
                    </a:ext>
                  </a:extLst>
                </p:cNvPr>
                <p:cNvSpPr/>
                <p:nvPr/>
              </p:nvSpPr>
              <p:spPr>
                <a:xfrm>
                  <a:off x="7917522" y="1519479"/>
                  <a:ext cx="226920" cy="131662"/>
                </a:xfrm>
                <a:custGeom>
                  <a:avLst/>
                  <a:gdLst>
                    <a:gd name="connsiteX0" fmla="*/ 13628 w 226920"/>
                    <a:gd name="connsiteY0" fmla="*/ 131521 h 131662"/>
                    <a:gd name="connsiteX1" fmla="*/ 24211 w 226920"/>
                    <a:gd name="connsiteY1" fmla="*/ 61671 h 131662"/>
                    <a:gd name="connsiteX2" fmla="*/ 225295 w 226920"/>
                    <a:gd name="connsiteY2" fmla="*/ 288 h 131662"/>
                    <a:gd name="connsiteX3" fmla="*/ 115228 w 226920"/>
                    <a:gd name="connsiteY3" fmla="*/ 42621 h 131662"/>
                    <a:gd name="connsiteX4" fmla="*/ 13628 w 226920"/>
                    <a:gd name="connsiteY4" fmla="*/ 131521 h 13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920" h="131662">
                      <a:moveTo>
                        <a:pt x="13628" y="131521"/>
                      </a:moveTo>
                      <a:cubicBezTo>
                        <a:pt x="-1542" y="134696"/>
                        <a:pt x="-11067" y="83543"/>
                        <a:pt x="24211" y="61671"/>
                      </a:cubicBezTo>
                      <a:cubicBezTo>
                        <a:pt x="59489" y="39799"/>
                        <a:pt x="210125" y="3463"/>
                        <a:pt x="225295" y="288"/>
                      </a:cubicBezTo>
                      <a:cubicBezTo>
                        <a:pt x="240465" y="-2887"/>
                        <a:pt x="145214" y="20749"/>
                        <a:pt x="115228" y="42621"/>
                      </a:cubicBezTo>
                      <a:cubicBezTo>
                        <a:pt x="85242" y="64493"/>
                        <a:pt x="28798" y="128346"/>
                        <a:pt x="13628" y="131521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9" name="フリーフォーム: 図形 918">
                  <a:extLst>
                    <a:ext uri="{FF2B5EF4-FFF2-40B4-BE49-F238E27FC236}">
                      <a16:creationId xmlns:a16="http://schemas.microsoft.com/office/drawing/2014/main" id="{52367ED7-9C82-4EAF-B6A6-63AFA5105AD0}"/>
                    </a:ext>
                  </a:extLst>
                </p:cNvPr>
                <p:cNvSpPr/>
                <p:nvPr/>
              </p:nvSpPr>
              <p:spPr>
                <a:xfrm>
                  <a:off x="7960233" y="1612890"/>
                  <a:ext cx="330908" cy="85009"/>
                </a:xfrm>
                <a:custGeom>
                  <a:avLst/>
                  <a:gdLst>
                    <a:gd name="connsiteX0" fmla="*/ 13250 w 330908"/>
                    <a:gd name="connsiteY0" fmla="*/ 48693 h 85009"/>
                    <a:gd name="connsiteX1" fmla="*/ 328634 w 330908"/>
                    <a:gd name="connsiteY1" fmla="*/ 10 h 85009"/>
                    <a:gd name="connsiteX2" fmla="*/ 150834 w 330908"/>
                    <a:gd name="connsiteY2" fmla="*/ 52927 h 85009"/>
                    <a:gd name="connsiteX3" fmla="*/ 66167 w 330908"/>
                    <a:gd name="connsiteY3" fmla="*/ 84677 h 85009"/>
                    <a:gd name="connsiteX4" fmla="*/ 13250 w 330908"/>
                    <a:gd name="connsiteY4" fmla="*/ 48693 h 85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0908" h="85009">
                      <a:moveTo>
                        <a:pt x="13250" y="48693"/>
                      </a:moveTo>
                      <a:cubicBezTo>
                        <a:pt x="56994" y="34582"/>
                        <a:pt x="305703" y="-696"/>
                        <a:pt x="328634" y="10"/>
                      </a:cubicBezTo>
                      <a:cubicBezTo>
                        <a:pt x="351565" y="716"/>
                        <a:pt x="194578" y="38816"/>
                        <a:pt x="150834" y="52927"/>
                      </a:cubicBezTo>
                      <a:cubicBezTo>
                        <a:pt x="107090" y="67038"/>
                        <a:pt x="85923" y="81149"/>
                        <a:pt x="66167" y="84677"/>
                      </a:cubicBezTo>
                      <a:cubicBezTo>
                        <a:pt x="46411" y="88205"/>
                        <a:pt x="-30494" y="62804"/>
                        <a:pt x="13250" y="48693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0" name="フリーフォーム: 図形 919">
                  <a:extLst>
                    <a:ext uri="{FF2B5EF4-FFF2-40B4-BE49-F238E27FC236}">
                      <a16:creationId xmlns:a16="http://schemas.microsoft.com/office/drawing/2014/main" id="{8710C0C3-9E7C-4FF3-A67E-2BDCF11A20E1}"/>
                    </a:ext>
                  </a:extLst>
                </p:cNvPr>
                <p:cNvSpPr/>
                <p:nvPr/>
              </p:nvSpPr>
              <p:spPr>
                <a:xfrm>
                  <a:off x="8031886" y="1666788"/>
                  <a:ext cx="411699" cy="89578"/>
                </a:xfrm>
                <a:custGeom>
                  <a:avLst/>
                  <a:gdLst>
                    <a:gd name="connsiteX0" fmla="*/ 2981 w 411699"/>
                    <a:gd name="connsiteY0" fmla="*/ 77345 h 89578"/>
                    <a:gd name="connsiteX1" fmla="*/ 220997 w 411699"/>
                    <a:gd name="connsiteY1" fmla="*/ 13845 h 89578"/>
                    <a:gd name="connsiteX2" fmla="*/ 411497 w 411699"/>
                    <a:gd name="connsiteY2" fmla="*/ 1145 h 89578"/>
                    <a:gd name="connsiteX3" fmla="*/ 185014 w 411699"/>
                    <a:gd name="connsiteY3" fmla="*/ 32895 h 89578"/>
                    <a:gd name="connsiteX4" fmla="*/ 98231 w 411699"/>
                    <a:gd name="connsiteY4" fmla="*/ 85812 h 89578"/>
                    <a:gd name="connsiteX5" fmla="*/ 2981 w 411699"/>
                    <a:gd name="connsiteY5" fmla="*/ 77345 h 89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1699" h="89578">
                      <a:moveTo>
                        <a:pt x="2981" y="77345"/>
                      </a:moveTo>
                      <a:cubicBezTo>
                        <a:pt x="23442" y="65351"/>
                        <a:pt x="152911" y="26545"/>
                        <a:pt x="220997" y="13845"/>
                      </a:cubicBezTo>
                      <a:cubicBezTo>
                        <a:pt x="289083" y="1145"/>
                        <a:pt x="417494" y="-2030"/>
                        <a:pt x="411497" y="1145"/>
                      </a:cubicBezTo>
                      <a:cubicBezTo>
                        <a:pt x="405500" y="4320"/>
                        <a:pt x="237225" y="18784"/>
                        <a:pt x="185014" y="32895"/>
                      </a:cubicBezTo>
                      <a:cubicBezTo>
                        <a:pt x="132803" y="47006"/>
                        <a:pt x="123278" y="78404"/>
                        <a:pt x="98231" y="85812"/>
                      </a:cubicBezTo>
                      <a:cubicBezTo>
                        <a:pt x="73184" y="93220"/>
                        <a:pt x="-17480" y="89339"/>
                        <a:pt x="2981" y="7734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1" name="フリーフォーム: 図形 920">
                  <a:extLst>
                    <a:ext uri="{FF2B5EF4-FFF2-40B4-BE49-F238E27FC236}">
                      <a16:creationId xmlns:a16="http://schemas.microsoft.com/office/drawing/2014/main" id="{44AA6371-3BCD-46D6-9EFD-B7FAF65862EB}"/>
                    </a:ext>
                  </a:extLst>
                </p:cNvPr>
                <p:cNvSpPr/>
                <p:nvPr/>
              </p:nvSpPr>
              <p:spPr>
                <a:xfrm>
                  <a:off x="8650808" y="1249655"/>
                  <a:ext cx="421989" cy="208728"/>
                </a:xfrm>
                <a:custGeom>
                  <a:avLst/>
                  <a:gdLst>
                    <a:gd name="connsiteX0" fmla="*/ 192625 w 421989"/>
                    <a:gd name="connsiteY0" fmla="*/ 1295 h 208728"/>
                    <a:gd name="connsiteX1" fmla="*/ 21175 w 421989"/>
                    <a:gd name="connsiteY1" fmla="*/ 66912 h 208728"/>
                    <a:gd name="connsiteX2" fmla="*/ 12709 w 421989"/>
                    <a:gd name="connsiteY2" fmla="*/ 115595 h 208728"/>
                    <a:gd name="connsiteX3" fmla="*/ 112192 w 421989"/>
                    <a:gd name="connsiteY3" fmla="*/ 202378 h 208728"/>
                    <a:gd name="connsiteX4" fmla="*/ 419109 w 421989"/>
                    <a:gd name="connsiteY4" fmla="*/ 200262 h 208728"/>
                    <a:gd name="connsiteX5" fmla="*/ 258242 w 421989"/>
                    <a:gd name="connsiteY5" fmla="*/ 185445 h 208728"/>
                    <a:gd name="connsiteX6" fmla="*/ 127009 w 421989"/>
                    <a:gd name="connsiteY6" fmla="*/ 176978 h 208728"/>
                    <a:gd name="connsiteX7" fmla="*/ 245542 w 421989"/>
                    <a:gd name="connsiteY7" fmla="*/ 126178 h 208728"/>
                    <a:gd name="connsiteX8" fmla="*/ 114309 w 421989"/>
                    <a:gd name="connsiteY8" fmla="*/ 115595 h 208728"/>
                    <a:gd name="connsiteX9" fmla="*/ 38109 w 421989"/>
                    <a:gd name="connsiteY9" fmla="*/ 130412 h 208728"/>
                    <a:gd name="connsiteX10" fmla="*/ 192625 w 421989"/>
                    <a:gd name="connsiteY10" fmla="*/ 1295 h 20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1989" h="208728">
                      <a:moveTo>
                        <a:pt x="192625" y="1295"/>
                      </a:moveTo>
                      <a:cubicBezTo>
                        <a:pt x="189803" y="-9288"/>
                        <a:pt x="51161" y="47862"/>
                        <a:pt x="21175" y="66912"/>
                      </a:cubicBezTo>
                      <a:cubicBezTo>
                        <a:pt x="-8811" y="85962"/>
                        <a:pt x="-2461" y="93017"/>
                        <a:pt x="12709" y="115595"/>
                      </a:cubicBezTo>
                      <a:cubicBezTo>
                        <a:pt x="27879" y="138173"/>
                        <a:pt x="44459" y="188267"/>
                        <a:pt x="112192" y="202378"/>
                      </a:cubicBezTo>
                      <a:cubicBezTo>
                        <a:pt x="179925" y="216489"/>
                        <a:pt x="394767" y="203084"/>
                        <a:pt x="419109" y="200262"/>
                      </a:cubicBezTo>
                      <a:cubicBezTo>
                        <a:pt x="443451" y="197440"/>
                        <a:pt x="306925" y="189326"/>
                        <a:pt x="258242" y="185445"/>
                      </a:cubicBezTo>
                      <a:cubicBezTo>
                        <a:pt x="209559" y="181564"/>
                        <a:pt x="129126" y="186856"/>
                        <a:pt x="127009" y="176978"/>
                      </a:cubicBezTo>
                      <a:cubicBezTo>
                        <a:pt x="124892" y="167100"/>
                        <a:pt x="247659" y="136408"/>
                        <a:pt x="245542" y="126178"/>
                      </a:cubicBezTo>
                      <a:cubicBezTo>
                        <a:pt x="243425" y="115948"/>
                        <a:pt x="148881" y="114889"/>
                        <a:pt x="114309" y="115595"/>
                      </a:cubicBezTo>
                      <a:cubicBezTo>
                        <a:pt x="79737" y="116301"/>
                        <a:pt x="26115" y="144876"/>
                        <a:pt x="38109" y="130412"/>
                      </a:cubicBezTo>
                      <a:cubicBezTo>
                        <a:pt x="50103" y="115948"/>
                        <a:pt x="195447" y="11878"/>
                        <a:pt x="192625" y="129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2" name="フリーフォーム: 図形 921">
                  <a:extLst>
                    <a:ext uri="{FF2B5EF4-FFF2-40B4-BE49-F238E27FC236}">
                      <a16:creationId xmlns:a16="http://schemas.microsoft.com/office/drawing/2014/main" id="{354F582D-46BC-43BC-B380-F9D4EFCD69B5}"/>
                    </a:ext>
                  </a:extLst>
                </p:cNvPr>
                <p:cNvSpPr/>
                <p:nvPr/>
              </p:nvSpPr>
              <p:spPr>
                <a:xfrm>
                  <a:off x="8868885" y="1703467"/>
                  <a:ext cx="617349" cy="475100"/>
                </a:xfrm>
                <a:custGeom>
                  <a:avLst/>
                  <a:gdLst>
                    <a:gd name="connsiteX0" fmla="*/ 313215 w 617349"/>
                    <a:gd name="connsiteY0" fmla="*/ 4683 h 475100"/>
                    <a:gd name="connsiteX1" fmla="*/ 126948 w 617349"/>
                    <a:gd name="connsiteY1" fmla="*/ 30083 h 475100"/>
                    <a:gd name="connsiteX2" fmla="*/ 4182 w 617349"/>
                    <a:gd name="connsiteY2" fmla="*/ 174016 h 475100"/>
                    <a:gd name="connsiteX3" fmla="*/ 40165 w 617349"/>
                    <a:gd name="connsiteY3" fmla="*/ 269266 h 475100"/>
                    <a:gd name="connsiteX4" fmla="*/ 152348 w 617349"/>
                    <a:gd name="connsiteY4" fmla="*/ 343350 h 475100"/>
                    <a:gd name="connsiteX5" fmla="*/ 262415 w 617349"/>
                    <a:gd name="connsiteY5" fmla="*/ 313716 h 475100"/>
                    <a:gd name="connsiteX6" fmla="*/ 266648 w 617349"/>
                    <a:gd name="connsiteY6" fmla="*/ 301016 h 475100"/>
                    <a:gd name="connsiteX7" fmla="*/ 84615 w 617349"/>
                    <a:gd name="connsiteY7" fmla="*/ 332766 h 475100"/>
                    <a:gd name="connsiteX8" fmla="*/ 114248 w 617349"/>
                    <a:gd name="connsiteY8" fmla="*/ 411083 h 475100"/>
                    <a:gd name="connsiteX9" fmla="*/ 361898 w 617349"/>
                    <a:gd name="connsiteY9" fmla="*/ 470350 h 475100"/>
                    <a:gd name="connsiteX10" fmla="*/ 313215 w 617349"/>
                    <a:gd name="connsiteY10" fmla="*/ 464000 h 475100"/>
                    <a:gd name="connsiteX11" fmla="*/ 190448 w 617349"/>
                    <a:gd name="connsiteY11" fmla="*/ 404733 h 475100"/>
                    <a:gd name="connsiteX12" fmla="*/ 203148 w 617349"/>
                    <a:gd name="connsiteY12" fmla="*/ 305250 h 475100"/>
                    <a:gd name="connsiteX13" fmla="*/ 406348 w 617349"/>
                    <a:gd name="connsiteY13" fmla="*/ 265033 h 475100"/>
                    <a:gd name="connsiteX14" fmla="*/ 213732 w 617349"/>
                    <a:gd name="connsiteY14" fmla="*/ 256566 h 475100"/>
                    <a:gd name="connsiteX15" fmla="*/ 80382 w 617349"/>
                    <a:gd name="connsiteY15" fmla="*/ 188833 h 475100"/>
                    <a:gd name="connsiteX16" fmla="*/ 262415 w 617349"/>
                    <a:gd name="connsiteY16" fmla="*/ 142266 h 475100"/>
                    <a:gd name="connsiteX17" fmla="*/ 615898 w 617349"/>
                    <a:gd name="connsiteY17" fmla="*/ 193066 h 475100"/>
                    <a:gd name="connsiteX18" fmla="*/ 116365 w 617349"/>
                    <a:gd name="connsiteY18" fmla="*/ 104166 h 475100"/>
                    <a:gd name="connsiteX19" fmla="*/ 143882 w 617349"/>
                    <a:gd name="connsiteY19" fmla="*/ 95700 h 475100"/>
                    <a:gd name="connsiteX20" fmla="*/ 313215 w 617349"/>
                    <a:gd name="connsiteY20" fmla="*/ 4683 h 47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7349" h="475100">
                      <a:moveTo>
                        <a:pt x="313215" y="4683"/>
                      </a:moveTo>
                      <a:cubicBezTo>
                        <a:pt x="310393" y="-6253"/>
                        <a:pt x="178453" y="1861"/>
                        <a:pt x="126948" y="30083"/>
                      </a:cubicBezTo>
                      <a:cubicBezTo>
                        <a:pt x="75443" y="58305"/>
                        <a:pt x="18646" y="134152"/>
                        <a:pt x="4182" y="174016"/>
                      </a:cubicBezTo>
                      <a:cubicBezTo>
                        <a:pt x="-10282" y="213880"/>
                        <a:pt x="15471" y="241044"/>
                        <a:pt x="40165" y="269266"/>
                      </a:cubicBezTo>
                      <a:cubicBezTo>
                        <a:pt x="64859" y="297488"/>
                        <a:pt x="115306" y="335942"/>
                        <a:pt x="152348" y="343350"/>
                      </a:cubicBezTo>
                      <a:cubicBezTo>
                        <a:pt x="189390" y="350758"/>
                        <a:pt x="243365" y="320772"/>
                        <a:pt x="262415" y="313716"/>
                      </a:cubicBezTo>
                      <a:cubicBezTo>
                        <a:pt x="281465" y="306660"/>
                        <a:pt x="296281" y="297841"/>
                        <a:pt x="266648" y="301016"/>
                      </a:cubicBezTo>
                      <a:cubicBezTo>
                        <a:pt x="237015" y="304191"/>
                        <a:pt x="110015" y="314421"/>
                        <a:pt x="84615" y="332766"/>
                      </a:cubicBezTo>
                      <a:cubicBezTo>
                        <a:pt x="59215" y="351111"/>
                        <a:pt x="68034" y="388152"/>
                        <a:pt x="114248" y="411083"/>
                      </a:cubicBezTo>
                      <a:cubicBezTo>
                        <a:pt x="160462" y="434014"/>
                        <a:pt x="328737" y="461531"/>
                        <a:pt x="361898" y="470350"/>
                      </a:cubicBezTo>
                      <a:cubicBezTo>
                        <a:pt x="395059" y="479169"/>
                        <a:pt x="341790" y="474936"/>
                        <a:pt x="313215" y="464000"/>
                      </a:cubicBezTo>
                      <a:cubicBezTo>
                        <a:pt x="284640" y="453064"/>
                        <a:pt x="208793" y="431191"/>
                        <a:pt x="190448" y="404733"/>
                      </a:cubicBezTo>
                      <a:cubicBezTo>
                        <a:pt x="172103" y="378275"/>
                        <a:pt x="167165" y="328533"/>
                        <a:pt x="203148" y="305250"/>
                      </a:cubicBezTo>
                      <a:cubicBezTo>
                        <a:pt x="239131" y="281967"/>
                        <a:pt x="404584" y="273147"/>
                        <a:pt x="406348" y="265033"/>
                      </a:cubicBezTo>
                      <a:cubicBezTo>
                        <a:pt x="408112" y="256919"/>
                        <a:pt x="268060" y="269266"/>
                        <a:pt x="213732" y="256566"/>
                      </a:cubicBezTo>
                      <a:cubicBezTo>
                        <a:pt x="159404" y="243866"/>
                        <a:pt x="72268" y="207883"/>
                        <a:pt x="80382" y="188833"/>
                      </a:cubicBezTo>
                      <a:cubicBezTo>
                        <a:pt x="88496" y="169783"/>
                        <a:pt x="173162" y="141561"/>
                        <a:pt x="262415" y="142266"/>
                      </a:cubicBezTo>
                      <a:cubicBezTo>
                        <a:pt x="351668" y="142972"/>
                        <a:pt x="640240" y="199416"/>
                        <a:pt x="615898" y="193066"/>
                      </a:cubicBezTo>
                      <a:cubicBezTo>
                        <a:pt x="591556" y="186716"/>
                        <a:pt x="195034" y="120394"/>
                        <a:pt x="116365" y="104166"/>
                      </a:cubicBezTo>
                      <a:cubicBezTo>
                        <a:pt x="37696" y="87938"/>
                        <a:pt x="108957" y="111575"/>
                        <a:pt x="143882" y="95700"/>
                      </a:cubicBezTo>
                      <a:cubicBezTo>
                        <a:pt x="178807" y="79825"/>
                        <a:pt x="316037" y="15619"/>
                        <a:pt x="313215" y="4683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3" name="フリーフォーム: 図形 922">
                  <a:extLst>
                    <a:ext uri="{FF2B5EF4-FFF2-40B4-BE49-F238E27FC236}">
                      <a16:creationId xmlns:a16="http://schemas.microsoft.com/office/drawing/2014/main" id="{965D0DCC-010B-4879-B928-82CE09B04269}"/>
                    </a:ext>
                  </a:extLst>
                </p:cNvPr>
                <p:cNvSpPr/>
                <p:nvPr/>
              </p:nvSpPr>
              <p:spPr>
                <a:xfrm>
                  <a:off x="9509896" y="2541369"/>
                  <a:ext cx="283397" cy="186074"/>
                </a:xfrm>
                <a:custGeom>
                  <a:avLst/>
                  <a:gdLst>
                    <a:gd name="connsiteX0" fmla="*/ 205604 w 283397"/>
                    <a:gd name="connsiteY0" fmla="*/ 13448 h 186074"/>
                    <a:gd name="connsiteX1" fmla="*/ 48971 w 283397"/>
                    <a:gd name="connsiteY1" fmla="*/ 2864 h 186074"/>
                    <a:gd name="connsiteX2" fmla="*/ 287 w 283397"/>
                    <a:gd name="connsiteY2" fmla="*/ 60014 h 186074"/>
                    <a:gd name="connsiteX3" fmla="*/ 29921 w 283397"/>
                    <a:gd name="connsiteY3" fmla="*/ 127748 h 186074"/>
                    <a:gd name="connsiteX4" fmla="*/ 53204 w 283397"/>
                    <a:gd name="connsiteY4" fmla="*/ 163731 h 186074"/>
                    <a:gd name="connsiteX5" fmla="*/ 250054 w 283397"/>
                    <a:gd name="connsiteY5" fmla="*/ 180664 h 186074"/>
                    <a:gd name="connsiteX6" fmla="*/ 273337 w 283397"/>
                    <a:gd name="connsiteY6" fmla="*/ 182781 h 186074"/>
                    <a:gd name="connsiteX7" fmla="*/ 144221 w 283397"/>
                    <a:gd name="connsiteY7" fmla="*/ 138331 h 186074"/>
                    <a:gd name="connsiteX8" fmla="*/ 82837 w 283397"/>
                    <a:gd name="connsiteY8" fmla="*/ 106581 h 186074"/>
                    <a:gd name="connsiteX9" fmla="*/ 190787 w 283397"/>
                    <a:gd name="connsiteY9" fmla="*/ 100231 h 186074"/>
                    <a:gd name="connsiteX10" fmla="*/ 224654 w 283397"/>
                    <a:gd name="connsiteY10" fmla="*/ 102348 h 186074"/>
                    <a:gd name="connsiteX11" fmla="*/ 93421 w 283397"/>
                    <a:gd name="connsiteY11" fmla="*/ 64248 h 186074"/>
                    <a:gd name="connsiteX12" fmla="*/ 51087 w 283397"/>
                    <a:gd name="connsiteY12" fmla="*/ 55781 h 186074"/>
                    <a:gd name="connsiteX13" fmla="*/ 205604 w 283397"/>
                    <a:gd name="connsiteY13" fmla="*/ 13448 h 18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3397" h="186074">
                      <a:moveTo>
                        <a:pt x="205604" y="13448"/>
                      </a:moveTo>
                      <a:cubicBezTo>
                        <a:pt x="205251" y="4629"/>
                        <a:pt x="83190" y="-4897"/>
                        <a:pt x="48971" y="2864"/>
                      </a:cubicBezTo>
                      <a:cubicBezTo>
                        <a:pt x="14751" y="10625"/>
                        <a:pt x="3462" y="39200"/>
                        <a:pt x="287" y="60014"/>
                      </a:cubicBezTo>
                      <a:cubicBezTo>
                        <a:pt x="-2888" y="80828"/>
                        <a:pt x="21102" y="110462"/>
                        <a:pt x="29921" y="127748"/>
                      </a:cubicBezTo>
                      <a:cubicBezTo>
                        <a:pt x="38740" y="145034"/>
                        <a:pt x="16515" y="154912"/>
                        <a:pt x="53204" y="163731"/>
                      </a:cubicBezTo>
                      <a:cubicBezTo>
                        <a:pt x="89893" y="172550"/>
                        <a:pt x="213365" y="177489"/>
                        <a:pt x="250054" y="180664"/>
                      </a:cubicBezTo>
                      <a:cubicBezTo>
                        <a:pt x="286743" y="183839"/>
                        <a:pt x="290976" y="189836"/>
                        <a:pt x="273337" y="182781"/>
                      </a:cubicBezTo>
                      <a:cubicBezTo>
                        <a:pt x="255698" y="175726"/>
                        <a:pt x="175971" y="151031"/>
                        <a:pt x="144221" y="138331"/>
                      </a:cubicBezTo>
                      <a:cubicBezTo>
                        <a:pt x="112471" y="125631"/>
                        <a:pt x="75076" y="112931"/>
                        <a:pt x="82837" y="106581"/>
                      </a:cubicBezTo>
                      <a:cubicBezTo>
                        <a:pt x="90598" y="100231"/>
                        <a:pt x="167151" y="100936"/>
                        <a:pt x="190787" y="100231"/>
                      </a:cubicBezTo>
                      <a:cubicBezTo>
                        <a:pt x="214423" y="99526"/>
                        <a:pt x="240882" y="108345"/>
                        <a:pt x="224654" y="102348"/>
                      </a:cubicBezTo>
                      <a:cubicBezTo>
                        <a:pt x="208426" y="96351"/>
                        <a:pt x="122349" y="72009"/>
                        <a:pt x="93421" y="64248"/>
                      </a:cubicBezTo>
                      <a:cubicBezTo>
                        <a:pt x="64493" y="56487"/>
                        <a:pt x="36270" y="62837"/>
                        <a:pt x="51087" y="55781"/>
                      </a:cubicBezTo>
                      <a:cubicBezTo>
                        <a:pt x="65904" y="48725"/>
                        <a:pt x="205957" y="22267"/>
                        <a:pt x="205604" y="13448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4" name="フリーフォーム: 図形 923">
                  <a:extLst>
                    <a:ext uri="{FF2B5EF4-FFF2-40B4-BE49-F238E27FC236}">
                      <a16:creationId xmlns:a16="http://schemas.microsoft.com/office/drawing/2014/main" id="{11AAC4A9-122A-4212-B326-326733F6E0D1}"/>
                    </a:ext>
                  </a:extLst>
                </p:cNvPr>
                <p:cNvSpPr/>
                <p:nvPr/>
              </p:nvSpPr>
              <p:spPr>
                <a:xfrm>
                  <a:off x="8728057" y="2155748"/>
                  <a:ext cx="315567" cy="302662"/>
                </a:xfrm>
                <a:custGeom>
                  <a:avLst/>
                  <a:gdLst>
                    <a:gd name="connsiteX0" fmla="*/ 65106 w 315567"/>
                    <a:gd name="connsiteY0" fmla="*/ 77 h 302662"/>
                    <a:gd name="connsiteX1" fmla="*/ 42881 w 315567"/>
                    <a:gd name="connsiteY1" fmla="*/ 82627 h 302662"/>
                    <a:gd name="connsiteX2" fmla="*/ 18 w 315567"/>
                    <a:gd name="connsiteY2" fmla="*/ 117552 h 302662"/>
                    <a:gd name="connsiteX3" fmla="*/ 38118 w 315567"/>
                    <a:gd name="connsiteY3" fmla="*/ 158827 h 302662"/>
                    <a:gd name="connsiteX4" fmla="*/ 85743 w 315567"/>
                    <a:gd name="connsiteY4" fmla="*/ 141365 h 302662"/>
                    <a:gd name="connsiteX5" fmla="*/ 222268 w 315567"/>
                    <a:gd name="connsiteY5" fmla="*/ 149302 h 302662"/>
                    <a:gd name="connsiteX6" fmla="*/ 238143 w 315567"/>
                    <a:gd name="connsiteY6" fmla="*/ 144540 h 302662"/>
                    <a:gd name="connsiteX7" fmla="*/ 268306 w 315567"/>
                    <a:gd name="connsiteY7" fmla="*/ 203277 h 302662"/>
                    <a:gd name="connsiteX8" fmla="*/ 193693 w 315567"/>
                    <a:gd name="connsiteY8" fmla="*/ 301702 h 302662"/>
                    <a:gd name="connsiteX9" fmla="*/ 307993 w 315567"/>
                    <a:gd name="connsiteY9" fmla="*/ 249315 h 302662"/>
                    <a:gd name="connsiteX10" fmla="*/ 303231 w 315567"/>
                    <a:gd name="connsiteY10" fmla="*/ 182640 h 302662"/>
                    <a:gd name="connsiteX11" fmla="*/ 290531 w 315567"/>
                    <a:gd name="connsiteY11" fmla="*/ 101677 h 302662"/>
                    <a:gd name="connsiteX12" fmla="*/ 260368 w 315567"/>
                    <a:gd name="connsiteY12" fmla="*/ 84215 h 302662"/>
                    <a:gd name="connsiteX13" fmla="*/ 212743 w 315567"/>
                    <a:gd name="connsiteY13" fmla="*/ 125490 h 302662"/>
                    <a:gd name="connsiteX14" fmla="*/ 193693 w 315567"/>
                    <a:gd name="connsiteY14" fmla="*/ 55640 h 302662"/>
                    <a:gd name="connsiteX15" fmla="*/ 149243 w 315567"/>
                    <a:gd name="connsiteY15" fmla="*/ 103265 h 302662"/>
                    <a:gd name="connsiteX16" fmla="*/ 82568 w 315567"/>
                    <a:gd name="connsiteY16" fmla="*/ 98502 h 302662"/>
                    <a:gd name="connsiteX17" fmla="*/ 65106 w 315567"/>
                    <a:gd name="connsiteY17" fmla="*/ 77 h 302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567" h="302662">
                      <a:moveTo>
                        <a:pt x="65106" y="77"/>
                      </a:moveTo>
                      <a:cubicBezTo>
                        <a:pt x="58491" y="-2569"/>
                        <a:pt x="53729" y="63048"/>
                        <a:pt x="42881" y="82627"/>
                      </a:cubicBezTo>
                      <a:cubicBezTo>
                        <a:pt x="32033" y="102206"/>
                        <a:pt x="812" y="104852"/>
                        <a:pt x="18" y="117552"/>
                      </a:cubicBezTo>
                      <a:cubicBezTo>
                        <a:pt x="-776" y="130252"/>
                        <a:pt x="23831" y="154858"/>
                        <a:pt x="38118" y="158827"/>
                      </a:cubicBezTo>
                      <a:cubicBezTo>
                        <a:pt x="52405" y="162796"/>
                        <a:pt x="55051" y="142953"/>
                        <a:pt x="85743" y="141365"/>
                      </a:cubicBezTo>
                      <a:lnTo>
                        <a:pt x="222268" y="149302"/>
                      </a:lnTo>
                      <a:cubicBezTo>
                        <a:pt x="247668" y="149831"/>
                        <a:pt x="230470" y="135544"/>
                        <a:pt x="238143" y="144540"/>
                      </a:cubicBezTo>
                      <a:cubicBezTo>
                        <a:pt x="245816" y="153536"/>
                        <a:pt x="275714" y="177083"/>
                        <a:pt x="268306" y="203277"/>
                      </a:cubicBezTo>
                      <a:cubicBezTo>
                        <a:pt x="260898" y="229471"/>
                        <a:pt x="187079" y="294029"/>
                        <a:pt x="193693" y="301702"/>
                      </a:cubicBezTo>
                      <a:cubicBezTo>
                        <a:pt x="200308" y="309375"/>
                        <a:pt x="289737" y="269159"/>
                        <a:pt x="307993" y="249315"/>
                      </a:cubicBezTo>
                      <a:cubicBezTo>
                        <a:pt x="326249" y="229471"/>
                        <a:pt x="306141" y="207246"/>
                        <a:pt x="303231" y="182640"/>
                      </a:cubicBezTo>
                      <a:cubicBezTo>
                        <a:pt x="300321" y="158034"/>
                        <a:pt x="297675" y="118081"/>
                        <a:pt x="290531" y="101677"/>
                      </a:cubicBezTo>
                      <a:cubicBezTo>
                        <a:pt x="283387" y="85273"/>
                        <a:pt x="273333" y="80246"/>
                        <a:pt x="260368" y="84215"/>
                      </a:cubicBezTo>
                      <a:cubicBezTo>
                        <a:pt x="247403" y="88184"/>
                        <a:pt x="223855" y="130252"/>
                        <a:pt x="212743" y="125490"/>
                      </a:cubicBezTo>
                      <a:cubicBezTo>
                        <a:pt x="201631" y="120728"/>
                        <a:pt x="204276" y="59344"/>
                        <a:pt x="193693" y="55640"/>
                      </a:cubicBezTo>
                      <a:cubicBezTo>
                        <a:pt x="183110" y="51936"/>
                        <a:pt x="167764" y="96121"/>
                        <a:pt x="149243" y="103265"/>
                      </a:cubicBezTo>
                      <a:cubicBezTo>
                        <a:pt x="130722" y="110409"/>
                        <a:pt x="91564" y="109614"/>
                        <a:pt x="82568" y="98502"/>
                      </a:cubicBezTo>
                      <a:cubicBezTo>
                        <a:pt x="73572" y="87390"/>
                        <a:pt x="71721" y="2723"/>
                        <a:pt x="65106" y="77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5" name="フリーフォーム: 図形 924">
                  <a:extLst>
                    <a:ext uri="{FF2B5EF4-FFF2-40B4-BE49-F238E27FC236}">
                      <a16:creationId xmlns:a16="http://schemas.microsoft.com/office/drawing/2014/main" id="{8C0F3E88-48DA-4F27-AC65-E187A51D691D}"/>
                    </a:ext>
                  </a:extLst>
                </p:cNvPr>
                <p:cNvSpPr/>
                <p:nvPr/>
              </p:nvSpPr>
              <p:spPr>
                <a:xfrm>
                  <a:off x="8893088" y="2369436"/>
                  <a:ext cx="120221" cy="97591"/>
                </a:xfrm>
                <a:custGeom>
                  <a:avLst/>
                  <a:gdLst>
                    <a:gd name="connsiteX0" fmla="*/ 104862 w 120221"/>
                    <a:gd name="connsiteY0" fmla="*/ 702 h 97591"/>
                    <a:gd name="connsiteX1" fmla="*/ 87 w 120221"/>
                    <a:gd name="connsiteY1" fmla="*/ 94364 h 97591"/>
                    <a:gd name="connsiteX2" fmla="*/ 87400 w 120221"/>
                    <a:gd name="connsiteY2" fmla="*/ 73727 h 97591"/>
                    <a:gd name="connsiteX3" fmla="*/ 117562 w 120221"/>
                    <a:gd name="connsiteY3" fmla="*/ 51502 h 97591"/>
                    <a:gd name="connsiteX4" fmla="*/ 104862 w 120221"/>
                    <a:gd name="connsiteY4" fmla="*/ 702 h 9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221" h="97591">
                      <a:moveTo>
                        <a:pt x="104862" y="702"/>
                      </a:moveTo>
                      <a:cubicBezTo>
                        <a:pt x="85283" y="7846"/>
                        <a:pt x="2997" y="82193"/>
                        <a:pt x="87" y="94364"/>
                      </a:cubicBezTo>
                      <a:cubicBezTo>
                        <a:pt x="-2823" y="106535"/>
                        <a:pt x="67821" y="80871"/>
                        <a:pt x="87400" y="73727"/>
                      </a:cubicBezTo>
                      <a:cubicBezTo>
                        <a:pt x="106979" y="66583"/>
                        <a:pt x="114122" y="59969"/>
                        <a:pt x="117562" y="51502"/>
                      </a:cubicBezTo>
                      <a:cubicBezTo>
                        <a:pt x="121002" y="43035"/>
                        <a:pt x="124441" y="-6442"/>
                        <a:pt x="104862" y="702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6" name="フリーフォーム: 図形 925">
                  <a:extLst>
                    <a:ext uri="{FF2B5EF4-FFF2-40B4-BE49-F238E27FC236}">
                      <a16:creationId xmlns:a16="http://schemas.microsoft.com/office/drawing/2014/main" id="{85B55BB5-E848-4D99-9D30-2D690A15B13F}"/>
                    </a:ext>
                  </a:extLst>
                </p:cNvPr>
                <p:cNvSpPr/>
                <p:nvPr/>
              </p:nvSpPr>
              <p:spPr>
                <a:xfrm>
                  <a:off x="8395977" y="1812015"/>
                  <a:ext cx="310964" cy="226540"/>
                </a:xfrm>
                <a:custGeom>
                  <a:avLst/>
                  <a:gdLst>
                    <a:gd name="connsiteX0" fmla="*/ 840 w 310964"/>
                    <a:gd name="connsiteY0" fmla="*/ 97218 h 226540"/>
                    <a:gd name="connsiteX1" fmla="*/ 68573 w 310964"/>
                    <a:gd name="connsiteY1" fmla="*/ 4085 h 226540"/>
                    <a:gd name="connsiteX2" fmla="*/ 284473 w 310964"/>
                    <a:gd name="connsiteY2" fmla="*/ 18902 h 226540"/>
                    <a:gd name="connsiteX3" fmla="*/ 163823 w 310964"/>
                    <a:gd name="connsiteY3" fmla="*/ 40068 h 226540"/>
                    <a:gd name="connsiteX4" fmla="*/ 89740 w 310964"/>
                    <a:gd name="connsiteY4" fmla="*/ 88752 h 226540"/>
                    <a:gd name="connsiteX5" fmla="*/ 155356 w 310964"/>
                    <a:gd name="connsiteY5" fmla="*/ 105685 h 226540"/>
                    <a:gd name="connsiteX6" fmla="*/ 286590 w 310964"/>
                    <a:gd name="connsiteY6" fmla="*/ 92985 h 226540"/>
                    <a:gd name="connsiteX7" fmla="*/ 184990 w 310964"/>
                    <a:gd name="connsiteY7" fmla="*/ 171302 h 226540"/>
                    <a:gd name="connsiteX8" fmla="*/ 305640 w 310964"/>
                    <a:gd name="connsiteY8" fmla="*/ 186118 h 226540"/>
                    <a:gd name="connsiteX9" fmla="*/ 271773 w 310964"/>
                    <a:gd name="connsiteY9" fmla="*/ 209402 h 226540"/>
                    <a:gd name="connsiteX10" fmla="*/ 113023 w 310964"/>
                    <a:gd name="connsiteY10" fmla="*/ 224218 h 226540"/>
                    <a:gd name="connsiteX11" fmla="*/ 127840 w 310964"/>
                    <a:gd name="connsiteY11" fmla="*/ 158602 h 226540"/>
                    <a:gd name="connsiteX12" fmla="*/ 104556 w 310964"/>
                    <a:gd name="connsiteY12" fmla="*/ 133202 h 226540"/>
                    <a:gd name="connsiteX13" fmla="*/ 840 w 310964"/>
                    <a:gd name="connsiteY13" fmla="*/ 97218 h 22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0964" h="226540">
                      <a:moveTo>
                        <a:pt x="840" y="97218"/>
                      </a:moveTo>
                      <a:cubicBezTo>
                        <a:pt x="-5157" y="75699"/>
                        <a:pt x="21301" y="17138"/>
                        <a:pt x="68573" y="4085"/>
                      </a:cubicBezTo>
                      <a:cubicBezTo>
                        <a:pt x="115845" y="-8968"/>
                        <a:pt x="268598" y="12905"/>
                        <a:pt x="284473" y="18902"/>
                      </a:cubicBezTo>
                      <a:cubicBezTo>
                        <a:pt x="300348" y="24899"/>
                        <a:pt x="196279" y="28426"/>
                        <a:pt x="163823" y="40068"/>
                      </a:cubicBezTo>
                      <a:cubicBezTo>
                        <a:pt x="131368" y="51710"/>
                        <a:pt x="91151" y="77816"/>
                        <a:pt x="89740" y="88752"/>
                      </a:cubicBezTo>
                      <a:cubicBezTo>
                        <a:pt x="88329" y="99688"/>
                        <a:pt x="122548" y="104980"/>
                        <a:pt x="155356" y="105685"/>
                      </a:cubicBezTo>
                      <a:cubicBezTo>
                        <a:pt x="188164" y="106390"/>
                        <a:pt x="281651" y="82049"/>
                        <a:pt x="286590" y="92985"/>
                      </a:cubicBezTo>
                      <a:cubicBezTo>
                        <a:pt x="291529" y="103921"/>
                        <a:pt x="181815" y="155780"/>
                        <a:pt x="184990" y="171302"/>
                      </a:cubicBezTo>
                      <a:cubicBezTo>
                        <a:pt x="188165" y="186824"/>
                        <a:pt x="291176" y="179768"/>
                        <a:pt x="305640" y="186118"/>
                      </a:cubicBezTo>
                      <a:cubicBezTo>
                        <a:pt x="320104" y="192468"/>
                        <a:pt x="303876" y="203052"/>
                        <a:pt x="271773" y="209402"/>
                      </a:cubicBezTo>
                      <a:cubicBezTo>
                        <a:pt x="239670" y="215752"/>
                        <a:pt x="137012" y="232685"/>
                        <a:pt x="113023" y="224218"/>
                      </a:cubicBezTo>
                      <a:cubicBezTo>
                        <a:pt x="89034" y="215751"/>
                        <a:pt x="129251" y="173771"/>
                        <a:pt x="127840" y="158602"/>
                      </a:cubicBezTo>
                      <a:cubicBezTo>
                        <a:pt x="126429" y="143433"/>
                        <a:pt x="122900" y="141316"/>
                        <a:pt x="104556" y="133202"/>
                      </a:cubicBezTo>
                      <a:cubicBezTo>
                        <a:pt x="86212" y="125088"/>
                        <a:pt x="6837" y="118737"/>
                        <a:pt x="840" y="97218"/>
                      </a:cubicBezTo>
                      <a:close/>
                    </a:path>
                  </a:pathLst>
                </a:custGeom>
                <a:solidFill>
                  <a:srgbClr val="FF66CC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826" name="グループ化 1825">
                <a:extLst>
                  <a:ext uri="{FF2B5EF4-FFF2-40B4-BE49-F238E27FC236}">
                    <a16:creationId xmlns:a16="http://schemas.microsoft.com/office/drawing/2014/main" id="{44C5FC1E-7E94-4E91-A061-B7AF0CE2FB53}"/>
                  </a:ext>
                </a:extLst>
              </p:cNvPr>
              <p:cNvGrpSpPr/>
              <p:nvPr/>
            </p:nvGrpSpPr>
            <p:grpSpPr>
              <a:xfrm rot="16200000">
                <a:off x="2149364" y="1176374"/>
                <a:ext cx="2325687" cy="2253683"/>
                <a:chOff x="7467606" y="945154"/>
                <a:chExt cx="2325687" cy="2253683"/>
              </a:xfrm>
            </p:grpSpPr>
            <p:grpSp>
              <p:nvGrpSpPr>
                <p:cNvPr id="1827" name="グループ化 1826">
                  <a:extLst>
                    <a:ext uri="{FF2B5EF4-FFF2-40B4-BE49-F238E27FC236}">
                      <a16:creationId xmlns:a16="http://schemas.microsoft.com/office/drawing/2014/main" id="{82ABD9FA-57B4-4FFB-B89A-1FAA266BD247}"/>
                    </a:ext>
                  </a:extLst>
                </p:cNvPr>
                <p:cNvGrpSpPr/>
                <p:nvPr/>
              </p:nvGrpSpPr>
              <p:grpSpPr>
                <a:xfrm>
                  <a:off x="7468765" y="945154"/>
                  <a:ext cx="2316610" cy="2253683"/>
                  <a:chOff x="7468765" y="945154"/>
                  <a:chExt cx="2316610" cy="2253683"/>
                </a:xfrm>
              </p:grpSpPr>
              <p:sp>
                <p:nvSpPr>
                  <p:cNvPr id="1859" name="フリーフォーム: 図形 1858">
                    <a:extLst>
                      <a:ext uri="{FF2B5EF4-FFF2-40B4-BE49-F238E27FC236}">
                        <a16:creationId xmlns:a16="http://schemas.microsoft.com/office/drawing/2014/main" id="{77C7DD83-0EFF-4E2E-9298-DA63FF9CB89B}"/>
                      </a:ext>
                    </a:extLst>
                  </p:cNvPr>
                  <p:cNvSpPr/>
                  <p:nvPr/>
                </p:nvSpPr>
                <p:spPr>
                  <a:xfrm>
                    <a:off x="8245472" y="1235596"/>
                    <a:ext cx="190145" cy="209397"/>
                  </a:xfrm>
                  <a:custGeom>
                    <a:avLst/>
                    <a:gdLst>
                      <a:gd name="connsiteX0" fmla="*/ 3 w 190145"/>
                      <a:gd name="connsiteY0" fmla="*/ 20117 h 209397"/>
                      <a:gd name="connsiteX1" fmla="*/ 76203 w 190145"/>
                      <a:gd name="connsiteY1" fmla="*/ 5829 h 209397"/>
                      <a:gd name="connsiteX2" fmla="*/ 177803 w 190145"/>
                      <a:gd name="connsiteY2" fmla="*/ 128067 h 209397"/>
                      <a:gd name="connsiteX3" fmla="*/ 188916 w 190145"/>
                      <a:gd name="connsiteY3" fmla="*/ 174104 h 209397"/>
                      <a:gd name="connsiteX4" fmla="*/ 182566 w 190145"/>
                      <a:gd name="connsiteY4" fmla="*/ 209029 h 209397"/>
                      <a:gd name="connsiteX5" fmla="*/ 173041 w 190145"/>
                      <a:gd name="connsiteY5" fmla="*/ 151879 h 209397"/>
                      <a:gd name="connsiteX6" fmla="*/ 158753 w 190145"/>
                      <a:gd name="connsiteY6" fmla="*/ 112192 h 209397"/>
                      <a:gd name="connsiteX7" fmla="*/ 119066 w 190145"/>
                      <a:gd name="connsiteY7" fmla="*/ 59804 h 209397"/>
                      <a:gd name="connsiteX8" fmla="*/ 73028 w 190145"/>
                      <a:gd name="connsiteY8" fmla="*/ 24879 h 209397"/>
                      <a:gd name="connsiteX9" fmla="*/ 3 w 190145"/>
                      <a:gd name="connsiteY9" fmla="*/ 20117 h 209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0145" h="209397">
                        <a:moveTo>
                          <a:pt x="3" y="20117"/>
                        </a:moveTo>
                        <a:cubicBezTo>
                          <a:pt x="532" y="16942"/>
                          <a:pt x="46570" y="-12163"/>
                          <a:pt x="76203" y="5829"/>
                        </a:cubicBezTo>
                        <a:cubicBezTo>
                          <a:pt x="105836" y="23821"/>
                          <a:pt x="159018" y="100021"/>
                          <a:pt x="177803" y="128067"/>
                        </a:cubicBezTo>
                        <a:cubicBezTo>
                          <a:pt x="196589" y="156113"/>
                          <a:pt x="188122" y="160610"/>
                          <a:pt x="188916" y="174104"/>
                        </a:cubicBezTo>
                        <a:cubicBezTo>
                          <a:pt x="189710" y="187598"/>
                          <a:pt x="185212" y="212733"/>
                          <a:pt x="182566" y="209029"/>
                        </a:cubicBezTo>
                        <a:cubicBezTo>
                          <a:pt x="179920" y="205325"/>
                          <a:pt x="177010" y="168019"/>
                          <a:pt x="173041" y="151879"/>
                        </a:cubicBezTo>
                        <a:cubicBezTo>
                          <a:pt x="169072" y="135740"/>
                          <a:pt x="167749" y="127538"/>
                          <a:pt x="158753" y="112192"/>
                        </a:cubicBezTo>
                        <a:cubicBezTo>
                          <a:pt x="149757" y="96846"/>
                          <a:pt x="133353" y="74356"/>
                          <a:pt x="119066" y="59804"/>
                        </a:cubicBezTo>
                        <a:cubicBezTo>
                          <a:pt x="104779" y="45252"/>
                          <a:pt x="90226" y="30964"/>
                          <a:pt x="73028" y="24879"/>
                        </a:cubicBezTo>
                        <a:cubicBezTo>
                          <a:pt x="55830" y="18794"/>
                          <a:pt x="-526" y="23292"/>
                          <a:pt x="3" y="2011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0" name="フリーフォーム: 図形 1859">
                    <a:extLst>
                      <a:ext uri="{FF2B5EF4-FFF2-40B4-BE49-F238E27FC236}">
                        <a16:creationId xmlns:a16="http://schemas.microsoft.com/office/drawing/2014/main" id="{3BA028AC-E63E-4BCB-B568-6F41197D8DC6}"/>
                      </a:ext>
                    </a:extLst>
                  </p:cNvPr>
                  <p:cNvSpPr/>
                  <p:nvPr/>
                </p:nvSpPr>
                <p:spPr>
                  <a:xfrm>
                    <a:off x="8421559" y="1347761"/>
                    <a:ext cx="78648" cy="92153"/>
                  </a:xfrm>
                  <a:custGeom>
                    <a:avLst/>
                    <a:gdLst>
                      <a:gd name="connsiteX0" fmla="*/ 129 w 78648"/>
                      <a:gd name="connsiteY0" fmla="*/ 27 h 92153"/>
                      <a:gd name="connsiteX1" fmla="*/ 54104 w 78648"/>
                      <a:gd name="connsiteY1" fmla="*/ 39714 h 92153"/>
                      <a:gd name="connsiteX2" fmla="*/ 60454 w 78648"/>
                      <a:gd name="connsiteY2" fmla="*/ 63527 h 92153"/>
                      <a:gd name="connsiteX3" fmla="*/ 8066 w 78648"/>
                      <a:gd name="connsiteY3" fmla="*/ 92102 h 92153"/>
                      <a:gd name="connsiteX4" fmla="*/ 69979 w 78648"/>
                      <a:gd name="connsiteY4" fmla="*/ 69877 h 92153"/>
                      <a:gd name="connsiteX5" fmla="*/ 71566 w 78648"/>
                      <a:gd name="connsiteY5" fmla="*/ 46064 h 92153"/>
                      <a:gd name="connsiteX6" fmla="*/ 129 w 78648"/>
                      <a:gd name="connsiteY6" fmla="*/ 27 h 9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648" h="92153">
                        <a:moveTo>
                          <a:pt x="129" y="27"/>
                        </a:moveTo>
                        <a:cubicBezTo>
                          <a:pt x="-2781" y="-1031"/>
                          <a:pt x="44050" y="29131"/>
                          <a:pt x="54104" y="39714"/>
                        </a:cubicBezTo>
                        <a:cubicBezTo>
                          <a:pt x="64158" y="50297"/>
                          <a:pt x="68127" y="54796"/>
                          <a:pt x="60454" y="63527"/>
                        </a:cubicBezTo>
                        <a:cubicBezTo>
                          <a:pt x="52781" y="72258"/>
                          <a:pt x="6478" y="91044"/>
                          <a:pt x="8066" y="92102"/>
                        </a:cubicBezTo>
                        <a:cubicBezTo>
                          <a:pt x="9654" y="93160"/>
                          <a:pt x="59396" y="77550"/>
                          <a:pt x="69979" y="69877"/>
                        </a:cubicBezTo>
                        <a:cubicBezTo>
                          <a:pt x="80562" y="62204"/>
                          <a:pt x="81885" y="55324"/>
                          <a:pt x="71566" y="46064"/>
                        </a:cubicBezTo>
                        <a:cubicBezTo>
                          <a:pt x="61247" y="36804"/>
                          <a:pt x="3039" y="1085"/>
                          <a:pt x="129" y="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1" name="フリーフォーム: 図形 1860">
                    <a:extLst>
                      <a:ext uri="{FF2B5EF4-FFF2-40B4-BE49-F238E27FC236}">
                        <a16:creationId xmlns:a16="http://schemas.microsoft.com/office/drawing/2014/main" id="{6EBE8E27-B337-499A-9298-053B0A209E05}"/>
                      </a:ext>
                    </a:extLst>
                  </p:cNvPr>
                  <p:cNvSpPr/>
                  <p:nvPr/>
                </p:nvSpPr>
                <p:spPr>
                  <a:xfrm>
                    <a:off x="8268966" y="1339730"/>
                    <a:ext cx="112167" cy="99075"/>
                  </a:xfrm>
                  <a:custGeom>
                    <a:avLst/>
                    <a:gdLst>
                      <a:gd name="connsiteX0" fmla="*/ 95572 w 112167"/>
                      <a:gd name="connsiteY0" fmla="*/ 120 h 99075"/>
                      <a:gd name="connsiteX1" fmla="*/ 111447 w 112167"/>
                      <a:gd name="connsiteY1" fmla="*/ 63620 h 99075"/>
                      <a:gd name="connsiteX2" fmla="*/ 70172 w 112167"/>
                      <a:gd name="connsiteY2" fmla="*/ 95370 h 99075"/>
                      <a:gd name="connsiteX3" fmla="*/ 46359 w 112167"/>
                      <a:gd name="connsiteY3" fmla="*/ 90608 h 99075"/>
                      <a:gd name="connsiteX4" fmla="*/ 322 w 112167"/>
                      <a:gd name="connsiteY4" fmla="*/ 25520 h 99075"/>
                      <a:gd name="connsiteX5" fmla="*/ 71759 w 112167"/>
                      <a:gd name="connsiteY5" fmla="*/ 85845 h 99075"/>
                      <a:gd name="connsiteX6" fmla="*/ 84459 w 112167"/>
                      <a:gd name="connsiteY6" fmla="*/ 81083 h 99075"/>
                      <a:gd name="connsiteX7" fmla="*/ 95572 w 112167"/>
                      <a:gd name="connsiteY7" fmla="*/ 120 h 99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167" h="99075">
                        <a:moveTo>
                          <a:pt x="95572" y="120"/>
                        </a:moveTo>
                        <a:cubicBezTo>
                          <a:pt x="100070" y="-2791"/>
                          <a:pt x="115680" y="47745"/>
                          <a:pt x="111447" y="63620"/>
                        </a:cubicBezTo>
                        <a:cubicBezTo>
                          <a:pt x="107214" y="79495"/>
                          <a:pt x="81020" y="90872"/>
                          <a:pt x="70172" y="95370"/>
                        </a:cubicBezTo>
                        <a:cubicBezTo>
                          <a:pt x="59324" y="99868"/>
                          <a:pt x="58001" y="102250"/>
                          <a:pt x="46359" y="90608"/>
                        </a:cubicBezTo>
                        <a:cubicBezTo>
                          <a:pt x="34717" y="78966"/>
                          <a:pt x="-3911" y="26314"/>
                          <a:pt x="322" y="25520"/>
                        </a:cubicBezTo>
                        <a:cubicBezTo>
                          <a:pt x="4555" y="24726"/>
                          <a:pt x="57736" y="76585"/>
                          <a:pt x="71759" y="85845"/>
                        </a:cubicBezTo>
                        <a:cubicBezTo>
                          <a:pt x="85782" y="95106"/>
                          <a:pt x="80226" y="89814"/>
                          <a:pt x="84459" y="81083"/>
                        </a:cubicBezTo>
                        <a:cubicBezTo>
                          <a:pt x="88692" y="72352"/>
                          <a:pt x="91074" y="3031"/>
                          <a:pt x="95572" y="1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2" name="フリーフォーム: 図形 1861">
                    <a:extLst>
                      <a:ext uri="{FF2B5EF4-FFF2-40B4-BE49-F238E27FC236}">
                        <a16:creationId xmlns:a16="http://schemas.microsoft.com/office/drawing/2014/main" id="{94E39425-7351-4FED-AE68-67FBB73CA10E}"/>
                      </a:ext>
                    </a:extLst>
                  </p:cNvPr>
                  <p:cNvSpPr/>
                  <p:nvPr/>
                </p:nvSpPr>
                <p:spPr>
                  <a:xfrm>
                    <a:off x="8330651" y="1388827"/>
                    <a:ext cx="89550" cy="84210"/>
                  </a:xfrm>
                  <a:custGeom>
                    <a:avLst/>
                    <a:gdLst>
                      <a:gd name="connsiteX0" fmla="*/ 29124 w 89550"/>
                      <a:gd name="connsiteY0" fmla="*/ 236 h 84210"/>
                      <a:gd name="connsiteX1" fmla="*/ 71987 w 89550"/>
                      <a:gd name="connsiteY1" fmla="*/ 51036 h 84210"/>
                      <a:gd name="connsiteX2" fmla="*/ 57699 w 89550"/>
                      <a:gd name="connsiteY2" fmla="*/ 82786 h 84210"/>
                      <a:gd name="connsiteX3" fmla="*/ 549 w 89550"/>
                      <a:gd name="connsiteY3" fmla="*/ 52623 h 84210"/>
                      <a:gd name="connsiteX4" fmla="*/ 32299 w 89550"/>
                      <a:gd name="connsiteY4" fmla="*/ 82786 h 84210"/>
                      <a:gd name="connsiteX5" fmla="*/ 89449 w 89550"/>
                      <a:gd name="connsiteY5" fmla="*/ 73261 h 84210"/>
                      <a:gd name="connsiteX6" fmla="*/ 29124 w 89550"/>
                      <a:gd name="connsiteY6" fmla="*/ 236 h 84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550" h="84210">
                        <a:moveTo>
                          <a:pt x="29124" y="236"/>
                        </a:moveTo>
                        <a:cubicBezTo>
                          <a:pt x="26214" y="-3468"/>
                          <a:pt x="67225" y="37278"/>
                          <a:pt x="71987" y="51036"/>
                        </a:cubicBezTo>
                        <a:cubicBezTo>
                          <a:pt x="76749" y="64794"/>
                          <a:pt x="69605" y="82522"/>
                          <a:pt x="57699" y="82786"/>
                        </a:cubicBezTo>
                        <a:cubicBezTo>
                          <a:pt x="45793" y="83050"/>
                          <a:pt x="4782" y="52623"/>
                          <a:pt x="549" y="52623"/>
                        </a:cubicBezTo>
                        <a:cubicBezTo>
                          <a:pt x="-3684" y="52623"/>
                          <a:pt x="17482" y="79346"/>
                          <a:pt x="32299" y="82786"/>
                        </a:cubicBezTo>
                        <a:cubicBezTo>
                          <a:pt x="47116" y="86226"/>
                          <a:pt x="86539" y="83580"/>
                          <a:pt x="89449" y="73261"/>
                        </a:cubicBezTo>
                        <a:cubicBezTo>
                          <a:pt x="92359" y="62942"/>
                          <a:pt x="32034" y="3940"/>
                          <a:pt x="29124" y="23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3" name="フリーフォーム: 図形 1862">
                    <a:extLst>
                      <a:ext uri="{FF2B5EF4-FFF2-40B4-BE49-F238E27FC236}">
                        <a16:creationId xmlns:a16="http://schemas.microsoft.com/office/drawing/2014/main" id="{2E85C3DD-3B38-47F9-87EB-3A084A5E3B07}"/>
                      </a:ext>
                    </a:extLst>
                  </p:cNvPr>
                  <p:cNvSpPr/>
                  <p:nvPr/>
                </p:nvSpPr>
                <p:spPr>
                  <a:xfrm>
                    <a:off x="8318542" y="1490278"/>
                    <a:ext cx="330885" cy="109922"/>
                  </a:xfrm>
                  <a:custGeom>
                    <a:avLst/>
                    <a:gdLst>
                      <a:gd name="connsiteX0" fmla="*/ 1546 w 330885"/>
                      <a:gd name="connsiteY0" fmla="*/ 3560 h 109922"/>
                      <a:gd name="connsiteX1" fmla="*/ 112671 w 330885"/>
                      <a:gd name="connsiteY1" fmla="*/ 41660 h 109922"/>
                      <a:gd name="connsiteX2" fmla="*/ 179346 w 330885"/>
                      <a:gd name="connsiteY2" fmla="*/ 90872 h 109922"/>
                      <a:gd name="connsiteX3" fmla="*/ 280946 w 330885"/>
                      <a:gd name="connsiteY3" fmla="*/ 109922 h 109922"/>
                      <a:gd name="connsiteX4" fmla="*/ 330158 w 330885"/>
                      <a:gd name="connsiteY4" fmla="*/ 90872 h 109922"/>
                      <a:gd name="connsiteX5" fmla="*/ 307933 w 330885"/>
                      <a:gd name="connsiteY5" fmla="*/ 55947 h 109922"/>
                      <a:gd name="connsiteX6" fmla="*/ 274596 w 330885"/>
                      <a:gd name="connsiteY6" fmla="*/ 49597 h 109922"/>
                      <a:gd name="connsiteX7" fmla="*/ 312696 w 330885"/>
                      <a:gd name="connsiteY7" fmla="*/ 65472 h 109922"/>
                      <a:gd name="connsiteX8" fmla="*/ 271421 w 330885"/>
                      <a:gd name="connsiteY8" fmla="*/ 94047 h 109922"/>
                      <a:gd name="connsiteX9" fmla="*/ 184108 w 330885"/>
                      <a:gd name="connsiteY9" fmla="*/ 73410 h 109922"/>
                      <a:gd name="connsiteX10" fmla="*/ 55521 w 330885"/>
                      <a:gd name="connsiteY10" fmla="*/ 9910 h 109922"/>
                      <a:gd name="connsiteX11" fmla="*/ 1546 w 330885"/>
                      <a:gd name="connsiteY11" fmla="*/ 3560 h 109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30885" h="109922">
                        <a:moveTo>
                          <a:pt x="1546" y="3560"/>
                        </a:moveTo>
                        <a:cubicBezTo>
                          <a:pt x="11071" y="8852"/>
                          <a:pt x="83038" y="27108"/>
                          <a:pt x="112671" y="41660"/>
                        </a:cubicBezTo>
                        <a:cubicBezTo>
                          <a:pt x="142304" y="56212"/>
                          <a:pt x="151300" y="79495"/>
                          <a:pt x="179346" y="90872"/>
                        </a:cubicBezTo>
                        <a:cubicBezTo>
                          <a:pt x="207392" y="102249"/>
                          <a:pt x="255811" y="109922"/>
                          <a:pt x="280946" y="109922"/>
                        </a:cubicBezTo>
                        <a:cubicBezTo>
                          <a:pt x="306081" y="109922"/>
                          <a:pt x="325660" y="99868"/>
                          <a:pt x="330158" y="90872"/>
                        </a:cubicBezTo>
                        <a:cubicBezTo>
                          <a:pt x="334656" y="81876"/>
                          <a:pt x="317193" y="62826"/>
                          <a:pt x="307933" y="55947"/>
                        </a:cubicBezTo>
                        <a:cubicBezTo>
                          <a:pt x="298673" y="49068"/>
                          <a:pt x="273802" y="48010"/>
                          <a:pt x="274596" y="49597"/>
                        </a:cubicBezTo>
                        <a:cubicBezTo>
                          <a:pt x="275390" y="51184"/>
                          <a:pt x="313225" y="58064"/>
                          <a:pt x="312696" y="65472"/>
                        </a:cubicBezTo>
                        <a:cubicBezTo>
                          <a:pt x="312167" y="72880"/>
                          <a:pt x="292852" y="92724"/>
                          <a:pt x="271421" y="94047"/>
                        </a:cubicBezTo>
                        <a:cubicBezTo>
                          <a:pt x="249990" y="95370"/>
                          <a:pt x="220091" y="87433"/>
                          <a:pt x="184108" y="73410"/>
                        </a:cubicBezTo>
                        <a:cubicBezTo>
                          <a:pt x="148125" y="59387"/>
                          <a:pt x="82509" y="22081"/>
                          <a:pt x="55521" y="9910"/>
                        </a:cubicBezTo>
                        <a:cubicBezTo>
                          <a:pt x="28534" y="-2261"/>
                          <a:pt x="-7979" y="-1732"/>
                          <a:pt x="1546" y="35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4" name="フリーフォーム: 図形 1863">
                    <a:extLst>
                      <a:ext uri="{FF2B5EF4-FFF2-40B4-BE49-F238E27FC236}">
                        <a16:creationId xmlns:a16="http://schemas.microsoft.com/office/drawing/2014/main" id="{E5217ECF-9E94-441F-B811-DB9BA18A3799}"/>
                      </a:ext>
                    </a:extLst>
                  </p:cNvPr>
                  <p:cNvSpPr/>
                  <p:nvPr/>
                </p:nvSpPr>
                <p:spPr>
                  <a:xfrm>
                    <a:off x="8424772" y="1450975"/>
                    <a:ext cx="171572" cy="102014"/>
                  </a:xfrm>
                  <a:custGeom>
                    <a:avLst/>
                    <a:gdLst>
                      <a:gd name="connsiteX0" fmla="*/ 91 w 171572"/>
                      <a:gd name="connsiteY0" fmla="*/ 0 h 102014"/>
                      <a:gd name="connsiteX1" fmla="*/ 62003 w 171572"/>
                      <a:gd name="connsiteY1" fmla="*/ 76200 h 102014"/>
                      <a:gd name="connsiteX2" fmla="*/ 103278 w 171572"/>
                      <a:gd name="connsiteY2" fmla="*/ 93663 h 102014"/>
                      <a:gd name="connsiteX3" fmla="*/ 171541 w 171572"/>
                      <a:gd name="connsiteY3" fmla="*/ 92075 h 102014"/>
                      <a:gd name="connsiteX4" fmla="*/ 111216 w 171572"/>
                      <a:gd name="connsiteY4" fmla="*/ 101600 h 102014"/>
                      <a:gd name="connsiteX5" fmla="*/ 49303 w 171572"/>
                      <a:gd name="connsiteY5" fmla="*/ 76200 h 102014"/>
                      <a:gd name="connsiteX6" fmla="*/ 91 w 171572"/>
                      <a:gd name="connsiteY6" fmla="*/ 0 h 102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572" h="102014">
                        <a:moveTo>
                          <a:pt x="91" y="0"/>
                        </a:moveTo>
                        <a:cubicBezTo>
                          <a:pt x="2208" y="0"/>
                          <a:pt x="44805" y="60590"/>
                          <a:pt x="62003" y="76200"/>
                        </a:cubicBezTo>
                        <a:cubicBezTo>
                          <a:pt x="79201" y="91810"/>
                          <a:pt x="85022" y="91017"/>
                          <a:pt x="103278" y="93663"/>
                        </a:cubicBezTo>
                        <a:cubicBezTo>
                          <a:pt x="121534" y="96309"/>
                          <a:pt x="170218" y="90752"/>
                          <a:pt x="171541" y="92075"/>
                        </a:cubicBezTo>
                        <a:cubicBezTo>
                          <a:pt x="172864" y="93398"/>
                          <a:pt x="131589" y="104246"/>
                          <a:pt x="111216" y="101600"/>
                        </a:cubicBezTo>
                        <a:cubicBezTo>
                          <a:pt x="90843" y="98954"/>
                          <a:pt x="65443" y="91546"/>
                          <a:pt x="49303" y="76200"/>
                        </a:cubicBezTo>
                        <a:cubicBezTo>
                          <a:pt x="33163" y="60854"/>
                          <a:pt x="-2026" y="0"/>
                          <a:pt x="91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5" name="フリーフォーム: 図形 1864">
                    <a:extLst>
                      <a:ext uri="{FF2B5EF4-FFF2-40B4-BE49-F238E27FC236}">
                        <a16:creationId xmlns:a16="http://schemas.microsoft.com/office/drawing/2014/main" id="{0D015702-927C-4B66-9B8F-F4ADFF2A95B4}"/>
                      </a:ext>
                    </a:extLst>
                  </p:cNvPr>
                  <p:cNvSpPr/>
                  <p:nvPr/>
                </p:nvSpPr>
                <p:spPr>
                  <a:xfrm>
                    <a:off x="8197261" y="1435033"/>
                    <a:ext cx="502348" cy="219233"/>
                  </a:xfrm>
                  <a:custGeom>
                    <a:avLst/>
                    <a:gdLst>
                      <a:gd name="connsiteX0" fmla="*/ 30752 w 502348"/>
                      <a:gd name="connsiteY0" fmla="*/ 67 h 219233"/>
                      <a:gd name="connsiteX1" fmla="*/ 589 w 502348"/>
                      <a:gd name="connsiteY1" fmla="*/ 111192 h 219233"/>
                      <a:gd name="connsiteX2" fmla="*/ 62502 w 502348"/>
                      <a:gd name="connsiteY2" fmla="*/ 85792 h 219233"/>
                      <a:gd name="connsiteX3" fmla="*/ 83139 w 502348"/>
                      <a:gd name="connsiteY3" fmla="*/ 114367 h 219233"/>
                      <a:gd name="connsiteX4" fmla="*/ 110127 w 502348"/>
                      <a:gd name="connsiteY4" fmla="*/ 101667 h 219233"/>
                      <a:gd name="connsiteX5" fmla="*/ 116477 w 502348"/>
                      <a:gd name="connsiteY5" fmla="*/ 133417 h 219233"/>
                      <a:gd name="connsiteX6" fmla="*/ 143464 w 502348"/>
                      <a:gd name="connsiteY6" fmla="*/ 112780 h 219233"/>
                      <a:gd name="connsiteX7" fmla="*/ 149814 w 502348"/>
                      <a:gd name="connsiteY7" fmla="*/ 158817 h 219233"/>
                      <a:gd name="connsiteX8" fmla="*/ 202202 w 502348"/>
                      <a:gd name="connsiteY8" fmla="*/ 141355 h 219233"/>
                      <a:gd name="connsiteX9" fmla="*/ 205377 w 502348"/>
                      <a:gd name="connsiteY9" fmla="*/ 173105 h 219233"/>
                      <a:gd name="connsiteX10" fmla="*/ 254589 w 502348"/>
                      <a:gd name="connsiteY10" fmla="*/ 150880 h 219233"/>
                      <a:gd name="connsiteX11" fmla="*/ 259352 w 502348"/>
                      <a:gd name="connsiteY11" fmla="*/ 184217 h 219233"/>
                      <a:gd name="connsiteX12" fmla="*/ 292689 w 502348"/>
                      <a:gd name="connsiteY12" fmla="*/ 173105 h 219233"/>
                      <a:gd name="connsiteX13" fmla="*/ 343489 w 502348"/>
                      <a:gd name="connsiteY13" fmla="*/ 190567 h 219233"/>
                      <a:gd name="connsiteX14" fmla="*/ 367302 w 502348"/>
                      <a:gd name="connsiteY14" fmla="*/ 187392 h 219233"/>
                      <a:gd name="connsiteX15" fmla="*/ 400639 w 502348"/>
                      <a:gd name="connsiteY15" fmla="*/ 219142 h 219233"/>
                      <a:gd name="connsiteX16" fmla="*/ 408577 w 502348"/>
                      <a:gd name="connsiteY16" fmla="*/ 196917 h 219233"/>
                      <a:gd name="connsiteX17" fmla="*/ 438739 w 502348"/>
                      <a:gd name="connsiteY17" fmla="*/ 193742 h 219233"/>
                      <a:gd name="connsiteX18" fmla="*/ 448264 w 502348"/>
                      <a:gd name="connsiteY18" fmla="*/ 184217 h 219233"/>
                      <a:gd name="connsiteX19" fmla="*/ 473664 w 502348"/>
                      <a:gd name="connsiteY19" fmla="*/ 198505 h 219233"/>
                      <a:gd name="connsiteX20" fmla="*/ 468902 w 502348"/>
                      <a:gd name="connsiteY20" fmla="*/ 163580 h 219233"/>
                      <a:gd name="connsiteX21" fmla="*/ 491127 w 502348"/>
                      <a:gd name="connsiteY21" fmla="*/ 157230 h 219233"/>
                      <a:gd name="connsiteX22" fmla="*/ 480014 w 502348"/>
                      <a:gd name="connsiteY22" fmla="*/ 123892 h 219233"/>
                      <a:gd name="connsiteX23" fmla="*/ 502239 w 502348"/>
                      <a:gd name="connsiteY23" fmla="*/ 98492 h 219233"/>
                      <a:gd name="connsiteX24" fmla="*/ 468902 w 502348"/>
                      <a:gd name="connsiteY24" fmla="*/ 76267 h 219233"/>
                      <a:gd name="connsiteX25" fmla="*/ 449852 w 502348"/>
                      <a:gd name="connsiteY25" fmla="*/ 47692 h 219233"/>
                      <a:gd name="connsiteX26" fmla="*/ 432389 w 502348"/>
                      <a:gd name="connsiteY26" fmla="*/ 79442 h 219233"/>
                      <a:gd name="connsiteX27" fmla="*/ 413339 w 502348"/>
                      <a:gd name="connsiteY27" fmla="*/ 44517 h 219233"/>
                      <a:gd name="connsiteX28" fmla="*/ 403814 w 502348"/>
                      <a:gd name="connsiteY28" fmla="*/ 81030 h 219233"/>
                      <a:gd name="connsiteX29" fmla="*/ 394289 w 502348"/>
                      <a:gd name="connsiteY29" fmla="*/ 79442 h 219233"/>
                      <a:gd name="connsiteX30" fmla="*/ 376827 w 502348"/>
                      <a:gd name="connsiteY30" fmla="*/ 93730 h 219233"/>
                      <a:gd name="connsiteX31" fmla="*/ 405402 w 502348"/>
                      <a:gd name="connsiteY31" fmla="*/ 69917 h 219233"/>
                      <a:gd name="connsiteX32" fmla="*/ 438739 w 502348"/>
                      <a:gd name="connsiteY32" fmla="*/ 66742 h 219233"/>
                      <a:gd name="connsiteX33" fmla="*/ 473664 w 502348"/>
                      <a:gd name="connsiteY33" fmla="*/ 95317 h 219233"/>
                      <a:gd name="connsiteX34" fmla="*/ 480014 w 502348"/>
                      <a:gd name="connsiteY34" fmla="*/ 142942 h 219233"/>
                      <a:gd name="connsiteX35" fmla="*/ 414927 w 502348"/>
                      <a:gd name="connsiteY35" fmla="*/ 208030 h 219233"/>
                      <a:gd name="connsiteX36" fmla="*/ 340314 w 502348"/>
                      <a:gd name="connsiteY36" fmla="*/ 187392 h 219233"/>
                      <a:gd name="connsiteX37" fmla="*/ 199027 w 502348"/>
                      <a:gd name="connsiteY37" fmla="*/ 152467 h 219233"/>
                      <a:gd name="connsiteX38" fmla="*/ 21227 w 502348"/>
                      <a:gd name="connsiteY38" fmla="*/ 95317 h 219233"/>
                      <a:gd name="connsiteX39" fmla="*/ 30752 w 502348"/>
                      <a:gd name="connsiteY39" fmla="*/ 67 h 219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502348" h="219233">
                        <a:moveTo>
                          <a:pt x="30752" y="67"/>
                        </a:moveTo>
                        <a:cubicBezTo>
                          <a:pt x="27312" y="2713"/>
                          <a:pt x="-4703" y="96905"/>
                          <a:pt x="589" y="111192"/>
                        </a:cubicBezTo>
                        <a:cubicBezTo>
                          <a:pt x="5881" y="125479"/>
                          <a:pt x="48744" y="85263"/>
                          <a:pt x="62502" y="85792"/>
                        </a:cubicBezTo>
                        <a:cubicBezTo>
                          <a:pt x="76260" y="86321"/>
                          <a:pt x="75202" y="111721"/>
                          <a:pt x="83139" y="114367"/>
                        </a:cubicBezTo>
                        <a:cubicBezTo>
                          <a:pt x="91076" y="117013"/>
                          <a:pt x="104571" y="98492"/>
                          <a:pt x="110127" y="101667"/>
                        </a:cubicBezTo>
                        <a:cubicBezTo>
                          <a:pt x="115683" y="104842"/>
                          <a:pt x="110921" y="131565"/>
                          <a:pt x="116477" y="133417"/>
                        </a:cubicBezTo>
                        <a:cubicBezTo>
                          <a:pt x="122033" y="135269"/>
                          <a:pt x="137908" y="108547"/>
                          <a:pt x="143464" y="112780"/>
                        </a:cubicBezTo>
                        <a:cubicBezTo>
                          <a:pt x="149020" y="117013"/>
                          <a:pt x="140024" y="154055"/>
                          <a:pt x="149814" y="158817"/>
                        </a:cubicBezTo>
                        <a:cubicBezTo>
                          <a:pt x="159604" y="163579"/>
                          <a:pt x="192942" y="138974"/>
                          <a:pt x="202202" y="141355"/>
                        </a:cubicBezTo>
                        <a:cubicBezTo>
                          <a:pt x="211462" y="143736"/>
                          <a:pt x="196646" y="171517"/>
                          <a:pt x="205377" y="173105"/>
                        </a:cubicBezTo>
                        <a:cubicBezTo>
                          <a:pt x="214108" y="174693"/>
                          <a:pt x="245593" y="149028"/>
                          <a:pt x="254589" y="150880"/>
                        </a:cubicBezTo>
                        <a:cubicBezTo>
                          <a:pt x="263585" y="152732"/>
                          <a:pt x="253002" y="180513"/>
                          <a:pt x="259352" y="184217"/>
                        </a:cubicBezTo>
                        <a:cubicBezTo>
                          <a:pt x="265702" y="187921"/>
                          <a:pt x="278666" y="172047"/>
                          <a:pt x="292689" y="173105"/>
                        </a:cubicBezTo>
                        <a:cubicBezTo>
                          <a:pt x="306712" y="174163"/>
                          <a:pt x="331054" y="188186"/>
                          <a:pt x="343489" y="190567"/>
                        </a:cubicBezTo>
                        <a:cubicBezTo>
                          <a:pt x="355925" y="192948"/>
                          <a:pt x="357777" y="182629"/>
                          <a:pt x="367302" y="187392"/>
                        </a:cubicBezTo>
                        <a:cubicBezTo>
                          <a:pt x="376827" y="192155"/>
                          <a:pt x="393760" y="217555"/>
                          <a:pt x="400639" y="219142"/>
                        </a:cubicBezTo>
                        <a:cubicBezTo>
                          <a:pt x="407518" y="220729"/>
                          <a:pt x="402227" y="201150"/>
                          <a:pt x="408577" y="196917"/>
                        </a:cubicBezTo>
                        <a:cubicBezTo>
                          <a:pt x="414927" y="192684"/>
                          <a:pt x="432125" y="195859"/>
                          <a:pt x="438739" y="193742"/>
                        </a:cubicBezTo>
                        <a:cubicBezTo>
                          <a:pt x="445353" y="191625"/>
                          <a:pt x="442443" y="183423"/>
                          <a:pt x="448264" y="184217"/>
                        </a:cubicBezTo>
                        <a:cubicBezTo>
                          <a:pt x="454085" y="185011"/>
                          <a:pt x="470224" y="201944"/>
                          <a:pt x="473664" y="198505"/>
                        </a:cubicBezTo>
                        <a:cubicBezTo>
                          <a:pt x="477104" y="195066"/>
                          <a:pt x="465992" y="170459"/>
                          <a:pt x="468902" y="163580"/>
                        </a:cubicBezTo>
                        <a:cubicBezTo>
                          <a:pt x="471813" y="156701"/>
                          <a:pt x="489275" y="163845"/>
                          <a:pt x="491127" y="157230"/>
                        </a:cubicBezTo>
                        <a:cubicBezTo>
                          <a:pt x="492979" y="150615"/>
                          <a:pt x="478162" y="133681"/>
                          <a:pt x="480014" y="123892"/>
                        </a:cubicBezTo>
                        <a:cubicBezTo>
                          <a:pt x="481866" y="114103"/>
                          <a:pt x="504091" y="106430"/>
                          <a:pt x="502239" y="98492"/>
                        </a:cubicBezTo>
                        <a:cubicBezTo>
                          <a:pt x="500387" y="90555"/>
                          <a:pt x="477633" y="84734"/>
                          <a:pt x="468902" y="76267"/>
                        </a:cubicBezTo>
                        <a:cubicBezTo>
                          <a:pt x="460171" y="67800"/>
                          <a:pt x="455937" y="47163"/>
                          <a:pt x="449852" y="47692"/>
                        </a:cubicBezTo>
                        <a:cubicBezTo>
                          <a:pt x="443767" y="48221"/>
                          <a:pt x="438474" y="79971"/>
                          <a:pt x="432389" y="79442"/>
                        </a:cubicBezTo>
                        <a:cubicBezTo>
                          <a:pt x="426304" y="78913"/>
                          <a:pt x="418101" y="44252"/>
                          <a:pt x="413339" y="44517"/>
                        </a:cubicBezTo>
                        <a:cubicBezTo>
                          <a:pt x="408577" y="44782"/>
                          <a:pt x="406989" y="75209"/>
                          <a:pt x="403814" y="81030"/>
                        </a:cubicBezTo>
                        <a:cubicBezTo>
                          <a:pt x="400639" y="86851"/>
                          <a:pt x="398787" y="77325"/>
                          <a:pt x="394289" y="79442"/>
                        </a:cubicBezTo>
                        <a:cubicBezTo>
                          <a:pt x="389791" y="81559"/>
                          <a:pt x="374975" y="95317"/>
                          <a:pt x="376827" y="93730"/>
                        </a:cubicBezTo>
                        <a:cubicBezTo>
                          <a:pt x="378679" y="92143"/>
                          <a:pt x="395083" y="74415"/>
                          <a:pt x="405402" y="69917"/>
                        </a:cubicBezTo>
                        <a:cubicBezTo>
                          <a:pt x="415721" y="65419"/>
                          <a:pt x="427362" y="62509"/>
                          <a:pt x="438739" y="66742"/>
                        </a:cubicBezTo>
                        <a:cubicBezTo>
                          <a:pt x="450116" y="70975"/>
                          <a:pt x="466785" y="82617"/>
                          <a:pt x="473664" y="95317"/>
                        </a:cubicBezTo>
                        <a:cubicBezTo>
                          <a:pt x="480543" y="108017"/>
                          <a:pt x="489804" y="124157"/>
                          <a:pt x="480014" y="142942"/>
                        </a:cubicBezTo>
                        <a:cubicBezTo>
                          <a:pt x="470225" y="161728"/>
                          <a:pt x="438210" y="200622"/>
                          <a:pt x="414927" y="208030"/>
                        </a:cubicBezTo>
                        <a:cubicBezTo>
                          <a:pt x="391644" y="215438"/>
                          <a:pt x="376297" y="196652"/>
                          <a:pt x="340314" y="187392"/>
                        </a:cubicBezTo>
                        <a:cubicBezTo>
                          <a:pt x="304331" y="178132"/>
                          <a:pt x="252208" y="167813"/>
                          <a:pt x="199027" y="152467"/>
                        </a:cubicBezTo>
                        <a:cubicBezTo>
                          <a:pt x="145846" y="137121"/>
                          <a:pt x="49538" y="117013"/>
                          <a:pt x="21227" y="95317"/>
                        </a:cubicBezTo>
                        <a:cubicBezTo>
                          <a:pt x="-7084" y="73621"/>
                          <a:pt x="34192" y="-2579"/>
                          <a:pt x="30752" y="6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6" name="フリーフォーム: 図形 1865">
                    <a:extLst>
                      <a:ext uri="{FF2B5EF4-FFF2-40B4-BE49-F238E27FC236}">
                        <a16:creationId xmlns:a16="http://schemas.microsoft.com/office/drawing/2014/main" id="{B7FF763A-8F91-4749-8040-A95CCEF0E97C}"/>
                      </a:ext>
                    </a:extLst>
                  </p:cNvPr>
                  <p:cNvSpPr/>
                  <p:nvPr/>
                </p:nvSpPr>
                <p:spPr>
                  <a:xfrm>
                    <a:off x="8207097" y="1360433"/>
                    <a:ext cx="130633" cy="150873"/>
                  </a:xfrm>
                  <a:custGeom>
                    <a:avLst/>
                    <a:gdLst>
                      <a:gd name="connsiteX0" fmla="*/ 130453 w 130633"/>
                      <a:gd name="connsiteY0" fmla="*/ 150867 h 150873"/>
                      <a:gd name="connsiteX1" fmla="*/ 57428 w 130633"/>
                      <a:gd name="connsiteY1" fmla="*/ 103242 h 150873"/>
                      <a:gd name="connsiteX2" fmla="*/ 278 w 130633"/>
                      <a:gd name="connsiteY2" fmla="*/ 42917 h 150873"/>
                      <a:gd name="connsiteX3" fmla="*/ 81241 w 130633"/>
                      <a:gd name="connsiteY3" fmla="*/ 28630 h 150873"/>
                      <a:gd name="connsiteX4" fmla="*/ 33616 w 130633"/>
                      <a:gd name="connsiteY4" fmla="*/ 55 h 150873"/>
                      <a:gd name="connsiteX5" fmla="*/ 44728 w 130633"/>
                      <a:gd name="connsiteY5" fmla="*/ 36567 h 150873"/>
                      <a:gd name="connsiteX6" fmla="*/ 3453 w 130633"/>
                      <a:gd name="connsiteY6" fmla="*/ 14342 h 150873"/>
                      <a:gd name="connsiteX7" fmla="*/ 20916 w 130633"/>
                      <a:gd name="connsiteY7" fmla="*/ 54030 h 150873"/>
                      <a:gd name="connsiteX8" fmla="*/ 76478 w 130633"/>
                      <a:gd name="connsiteY8" fmla="*/ 100067 h 150873"/>
                      <a:gd name="connsiteX9" fmla="*/ 130453 w 130633"/>
                      <a:gd name="connsiteY9" fmla="*/ 150867 h 150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0633" h="150873">
                        <a:moveTo>
                          <a:pt x="130453" y="150867"/>
                        </a:moveTo>
                        <a:cubicBezTo>
                          <a:pt x="127278" y="151396"/>
                          <a:pt x="79124" y="121234"/>
                          <a:pt x="57428" y="103242"/>
                        </a:cubicBezTo>
                        <a:cubicBezTo>
                          <a:pt x="35732" y="85250"/>
                          <a:pt x="-3691" y="55352"/>
                          <a:pt x="278" y="42917"/>
                        </a:cubicBezTo>
                        <a:cubicBezTo>
                          <a:pt x="4247" y="30482"/>
                          <a:pt x="75685" y="35774"/>
                          <a:pt x="81241" y="28630"/>
                        </a:cubicBezTo>
                        <a:cubicBezTo>
                          <a:pt x="86797" y="21486"/>
                          <a:pt x="39702" y="-1268"/>
                          <a:pt x="33616" y="55"/>
                        </a:cubicBezTo>
                        <a:cubicBezTo>
                          <a:pt x="27530" y="1378"/>
                          <a:pt x="49755" y="34186"/>
                          <a:pt x="44728" y="36567"/>
                        </a:cubicBezTo>
                        <a:cubicBezTo>
                          <a:pt x="39701" y="38948"/>
                          <a:pt x="7422" y="11431"/>
                          <a:pt x="3453" y="14342"/>
                        </a:cubicBezTo>
                        <a:cubicBezTo>
                          <a:pt x="-516" y="17252"/>
                          <a:pt x="8745" y="39743"/>
                          <a:pt x="20916" y="54030"/>
                        </a:cubicBezTo>
                        <a:cubicBezTo>
                          <a:pt x="33087" y="68317"/>
                          <a:pt x="58751" y="86838"/>
                          <a:pt x="76478" y="100067"/>
                        </a:cubicBezTo>
                        <a:cubicBezTo>
                          <a:pt x="94205" y="113296"/>
                          <a:pt x="133628" y="150338"/>
                          <a:pt x="130453" y="15086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7" name="フリーフォーム: 図形 1866">
                    <a:extLst>
                      <a:ext uri="{FF2B5EF4-FFF2-40B4-BE49-F238E27FC236}">
                        <a16:creationId xmlns:a16="http://schemas.microsoft.com/office/drawing/2014/main" id="{ACCE80BE-E1BE-457F-B525-4E8B20CC5C4A}"/>
                      </a:ext>
                    </a:extLst>
                  </p:cNvPr>
                  <p:cNvSpPr/>
                  <p:nvPr/>
                </p:nvSpPr>
                <p:spPr>
                  <a:xfrm>
                    <a:off x="8162061" y="1447312"/>
                    <a:ext cx="94566" cy="23278"/>
                  </a:xfrm>
                  <a:custGeom>
                    <a:avLst/>
                    <a:gdLst>
                      <a:gd name="connsiteX0" fmla="*/ 94527 w 94566"/>
                      <a:gd name="connsiteY0" fmla="*/ 13188 h 23278"/>
                      <a:gd name="connsiteX1" fmla="*/ 8802 w 94566"/>
                      <a:gd name="connsiteY1" fmla="*/ 16363 h 23278"/>
                      <a:gd name="connsiteX2" fmla="*/ 4039 w 94566"/>
                      <a:gd name="connsiteY2" fmla="*/ 22713 h 23278"/>
                      <a:gd name="connsiteX3" fmla="*/ 19914 w 94566"/>
                      <a:gd name="connsiteY3" fmla="*/ 488 h 23278"/>
                      <a:gd name="connsiteX4" fmla="*/ 94527 w 94566"/>
                      <a:gd name="connsiteY4" fmla="*/ 13188 h 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566" h="23278">
                        <a:moveTo>
                          <a:pt x="94527" y="13188"/>
                        </a:moveTo>
                        <a:cubicBezTo>
                          <a:pt x="92675" y="15834"/>
                          <a:pt x="23883" y="14776"/>
                          <a:pt x="8802" y="16363"/>
                        </a:cubicBezTo>
                        <a:cubicBezTo>
                          <a:pt x="-6279" y="17950"/>
                          <a:pt x="2187" y="25359"/>
                          <a:pt x="4039" y="22713"/>
                        </a:cubicBezTo>
                        <a:cubicBezTo>
                          <a:pt x="5891" y="20067"/>
                          <a:pt x="7479" y="3663"/>
                          <a:pt x="19914" y="488"/>
                        </a:cubicBezTo>
                        <a:cubicBezTo>
                          <a:pt x="32349" y="-2687"/>
                          <a:pt x="96379" y="10542"/>
                          <a:pt x="94527" y="1318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8" name="フリーフォーム: 図形 1867">
                    <a:extLst>
                      <a:ext uri="{FF2B5EF4-FFF2-40B4-BE49-F238E27FC236}">
                        <a16:creationId xmlns:a16="http://schemas.microsoft.com/office/drawing/2014/main" id="{EB70D69D-1D2D-4FF1-99C2-548FE467B1D7}"/>
                      </a:ext>
                    </a:extLst>
                  </p:cNvPr>
                  <p:cNvSpPr/>
                  <p:nvPr/>
                </p:nvSpPr>
                <p:spPr>
                  <a:xfrm>
                    <a:off x="8437202" y="1209554"/>
                    <a:ext cx="190853" cy="278204"/>
                  </a:xfrm>
                  <a:custGeom>
                    <a:avLst/>
                    <a:gdLst>
                      <a:gd name="connsiteX0" fmla="*/ 361 w 190853"/>
                      <a:gd name="connsiteY0" fmla="*/ 121 h 278204"/>
                      <a:gd name="connsiteX1" fmla="*/ 127361 w 190853"/>
                      <a:gd name="connsiteY1" fmla="*/ 117596 h 278204"/>
                      <a:gd name="connsiteX2" fmla="*/ 154348 w 190853"/>
                      <a:gd name="connsiteY2" fmla="*/ 163634 h 278204"/>
                      <a:gd name="connsiteX3" fmla="*/ 187686 w 190853"/>
                      <a:gd name="connsiteY3" fmla="*/ 277934 h 278204"/>
                      <a:gd name="connsiteX4" fmla="*/ 187686 w 190853"/>
                      <a:gd name="connsiteY4" fmla="*/ 193796 h 278204"/>
                      <a:gd name="connsiteX5" fmla="*/ 171811 w 190853"/>
                      <a:gd name="connsiteY5" fmla="*/ 141409 h 278204"/>
                      <a:gd name="connsiteX6" fmla="*/ 361 w 190853"/>
                      <a:gd name="connsiteY6" fmla="*/ 121 h 278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853" h="278204">
                        <a:moveTo>
                          <a:pt x="361" y="121"/>
                        </a:moveTo>
                        <a:cubicBezTo>
                          <a:pt x="-7047" y="-3848"/>
                          <a:pt x="101697" y="90344"/>
                          <a:pt x="127361" y="117596"/>
                        </a:cubicBezTo>
                        <a:cubicBezTo>
                          <a:pt x="153026" y="144848"/>
                          <a:pt x="144294" y="136911"/>
                          <a:pt x="154348" y="163634"/>
                        </a:cubicBezTo>
                        <a:cubicBezTo>
                          <a:pt x="164402" y="190357"/>
                          <a:pt x="182130" y="272907"/>
                          <a:pt x="187686" y="277934"/>
                        </a:cubicBezTo>
                        <a:cubicBezTo>
                          <a:pt x="193242" y="282961"/>
                          <a:pt x="190332" y="216550"/>
                          <a:pt x="187686" y="193796"/>
                        </a:cubicBezTo>
                        <a:cubicBezTo>
                          <a:pt x="185040" y="171042"/>
                          <a:pt x="201444" y="170778"/>
                          <a:pt x="171811" y="141409"/>
                        </a:cubicBezTo>
                        <a:cubicBezTo>
                          <a:pt x="142178" y="112040"/>
                          <a:pt x="7769" y="4090"/>
                          <a:pt x="361" y="1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9" name="フリーフォーム: 図形 1868">
                    <a:extLst>
                      <a:ext uri="{FF2B5EF4-FFF2-40B4-BE49-F238E27FC236}">
                        <a16:creationId xmlns:a16="http://schemas.microsoft.com/office/drawing/2014/main" id="{202FEEDF-435F-49B1-B4E9-C0A01183A80E}"/>
                      </a:ext>
                    </a:extLst>
                  </p:cNvPr>
                  <p:cNvSpPr/>
                  <p:nvPr/>
                </p:nvSpPr>
                <p:spPr>
                  <a:xfrm>
                    <a:off x="8465885" y="1193712"/>
                    <a:ext cx="177805" cy="298986"/>
                  </a:xfrm>
                  <a:custGeom>
                    <a:avLst/>
                    <a:gdLst>
                      <a:gd name="connsiteX0" fmla="*/ 253 w 177805"/>
                      <a:gd name="connsiteY0" fmla="*/ 88 h 298986"/>
                      <a:gd name="connsiteX1" fmla="*/ 125665 w 177805"/>
                      <a:gd name="connsiteY1" fmla="*/ 120738 h 298986"/>
                      <a:gd name="connsiteX2" fmla="*/ 159003 w 177805"/>
                      <a:gd name="connsiteY2" fmla="*/ 158838 h 298986"/>
                      <a:gd name="connsiteX3" fmla="*/ 173290 w 177805"/>
                      <a:gd name="connsiteY3" fmla="*/ 214401 h 298986"/>
                      <a:gd name="connsiteX4" fmla="*/ 173290 w 177805"/>
                      <a:gd name="connsiteY4" fmla="*/ 298538 h 298986"/>
                      <a:gd name="connsiteX5" fmla="*/ 171703 w 177805"/>
                      <a:gd name="connsiteY5" fmla="*/ 242976 h 298986"/>
                      <a:gd name="connsiteX6" fmla="*/ 162178 w 177805"/>
                      <a:gd name="connsiteY6" fmla="*/ 141376 h 298986"/>
                      <a:gd name="connsiteX7" fmla="*/ 253 w 177805"/>
                      <a:gd name="connsiteY7" fmla="*/ 88 h 298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7805" h="298986">
                        <a:moveTo>
                          <a:pt x="253" y="88"/>
                        </a:moveTo>
                        <a:cubicBezTo>
                          <a:pt x="-5832" y="-3352"/>
                          <a:pt x="99207" y="94280"/>
                          <a:pt x="125665" y="120738"/>
                        </a:cubicBezTo>
                        <a:cubicBezTo>
                          <a:pt x="152123" y="147196"/>
                          <a:pt x="151066" y="143228"/>
                          <a:pt x="159003" y="158838"/>
                        </a:cubicBezTo>
                        <a:cubicBezTo>
                          <a:pt x="166941" y="174449"/>
                          <a:pt x="170909" y="191118"/>
                          <a:pt x="173290" y="214401"/>
                        </a:cubicBezTo>
                        <a:cubicBezTo>
                          <a:pt x="175671" y="237684"/>
                          <a:pt x="173290" y="298538"/>
                          <a:pt x="173290" y="298538"/>
                        </a:cubicBezTo>
                        <a:cubicBezTo>
                          <a:pt x="173026" y="303300"/>
                          <a:pt x="173555" y="269170"/>
                          <a:pt x="171703" y="242976"/>
                        </a:cubicBezTo>
                        <a:cubicBezTo>
                          <a:pt x="169851" y="216782"/>
                          <a:pt x="191811" y="180799"/>
                          <a:pt x="162178" y="141376"/>
                        </a:cubicBezTo>
                        <a:cubicBezTo>
                          <a:pt x="132545" y="101953"/>
                          <a:pt x="6338" y="3528"/>
                          <a:pt x="253" y="8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0" name="フリーフォーム: 図形 1869">
                    <a:extLst>
                      <a:ext uri="{FF2B5EF4-FFF2-40B4-BE49-F238E27FC236}">
                        <a16:creationId xmlns:a16="http://schemas.microsoft.com/office/drawing/2014/main" id="{C60C64C7-DDFF-4C6A-BAEC-B0E25466C412}"/>
                      </a:ext>
                    </a:extLst>
                  </p:cNvPr>
                  <p:cNvSpPr/>
                  <p:nvPr/>
                </p:nvSpPr>
                <p:spPr>
                  <a:xfrm>
                    <a:off x="8341883" y="1635091"/>
                    <a:ext cx="306864" cy="141910"/>
                  </a:xfrm>
                  <a:custGeom>
                    <a:avLst/>
                    <a:gdLst>
                      <a:gd name="connsiteX0" fmla="*/ 306817 w 306864"/>
                      <a:gd name="connsiteY0" fmla="*/ 34 h 141910"/>
                      <a:gd name="connsiteX1" fmla="*/ 281417 w 306864"/>
                      <a:gd name="connsiteY1" fmla="*/ 96872 h 141910"/>
                      <a:gd name="connsiteX2" fmla="*/ 184580 w 306864"/>
                      <a:gd name="connsiteY2" fmla="*/ 106397 h 141910"/>
                      <a:gd name="connsiteX3" fmla="*/ 32180 w 306864"/>
                      <a:gd name="connsiteY3" fmla="*/ 122272 h 141910"/>
                      <a:gd name="connsiteX4" fmla="*/ 8367 w 306864"/>
                      <a:gd name="connsiteY4" fmla="*/ 141322 h 141910"/>
                      <a:gd name="connsiteX5" fmla="*/ 140130 w 306864"/>
                      <a:gd name="connsiteY5" fmla="*/ 98459 h 141910"/>
                      <a:gd name="connsiteX6" fmla="*/ 283005 w 306864"/>
                      <a:gd name="connsiteY6" fmla="*/ 85759 h 141910"/>
                      <a:gd name="connsiteX7" fmla="*/ 306817 w 306864"/>
                      <a:gd name="connsiteY7" fmla="*/ 34 h 1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6864" h="141910">
                        <a:moveTo>
                          <a:pt x="306817" y="34"/>
                        </a:moveTo>
                        <a:cubicBezTo>
                          <a:pt x="306552" y="1886"/>
                          <a:pt x="301790" y="79145"/>
                          <a:pt x="281417" y="96872"/>
                        </a:cubicBezTo>
                        <a:cubicBezTo>
                          <a:pt x="261044" y="114599"/>
                          <a:pt x="184580" y="106397"/>
                          <a:pt x="184580" y="106397"/>
                        </a:cubicBezTo>
                        <a:cubicBezTo>
                          <a:pt x="143041" y="110630"/>
                          <a:pt x="61549" y="116451"/>
                          <a:pt x="32180" y="122272"/>
                        </a:cubicBezTo>
                        <a:cubicBezTo>
                          <a:pt x="2811" y="128093"/>
                          <a:pt x="-9625" y="145291"/>
                          <a:pt x="8367" y="141322"/>
                        </a:cubicBezTo>
                        <a:cubicBezTo>
                          <a:pt x="26359" y="137353"/>
                          <a:pt x="94357" y="107720"/>
                          <a:pt x="140130" y="98459"/>
                        </a:cubicBezTo>
                        <a:cubicBezTo>
                          <a:pt x="185903" y="89198"/>
                          <a:pt x="258928" y="99782"/>
                          <a:pt x="283005" y="85759"/>
                        </a:cubicBezTo>
                        <a:cubicBezTo>
                          <a:pt x="307082" y="71736"/>
                          <a:pt x="307082" y="-1818"/>
                          <a:pt x="306817" y="3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1" name="フリーフォーム: 図形 1870">
                    <a:extLst>
                      <a:ext uri="{FF2B5EF4-FFF2-40B4-BE49-F238E27FC236}">
                        <a16:creationId xmlns:a16="http://schemas.microsoft.com/office/drawing/2014/main" id="{0894D2AD-98A5-4C42-B6C9-BE4ECF7AA568}"/>
                      </a:ext>
                    </a:extLst>
                  </p:cNvPr>
                  <p:cNvSpPr/>
                  <p:nvPr/>
                </p:nvSpPr>
                <p:spPr>
                  <a:xfrm>
                    <a:off x="8353425" y="1636713"/>
                    <a:ext cx="317758" cy="139700"/>
                  </a:xfrm>
                  <a:custGeom>
                    <a:avLst/>
                    <a:gdLst>
                      <a:gd name="connsiteX0" fmla="*/ 317500 w 317758"/>
                      <a:gd name="connsiteY0" fmla="*/ 0 h 139700"/>
                      <a:gd name="connsiteX1" fmla="*/ 288925 w 317758"/>
                      <a:gd name="connsiteY1" fmla="*/ 103187 h 139700"/>
                      <a:gd name="connsiteX2" fmla="*/ 239713 w 317758"/>
                      <a:gd name="connsiteY2" fmla="*/ 125412 h 139700"/>
                      <a:gd name="connsiteX3" fmla="*/ 149225 w 317758"/>
                      <a:gd name="connsiteY3" fmla="*/ 131762 h 139700"/>
                      <a:gd name="connsiteX4" fmla="*/ 0 w 317758"/>
                      <a:gd name="connsiteY4" fmla="*/ 139700 h 139700"/>
                      <a:gd name="connsiteX5" fmla="*/ 196850 w 317758"/>
                      <a:gd name="connsiteY5" fmla="*/ 125412 h 139700"/>
                      <a:gd name="connsiteX6" fmla="*/ 273050 w 317758"/>
                      <a:gd name="connsiteY6" fmla="*/ 101600 h 139700"/>
                      <a:gd name="connsiteX7" fmla="*/ 317500 w 317758"/>
                      <a:gd name="connsiteY7" fmla="*/ 0 h 139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758" h="139700">
                        <a:moveTo>
                          <a:pt x="317500" y="0"/>
                        </a:moveTo>
                        <a:cubicBezTo>
                          <a:pt x="320146" y="264"/>
                          <a:pt x="301890" y="82285"/>
                          <a:pt x="288925" y="103187"/>
                        </a:cubicBezTo>
                        <a:cubicBezTo>
                          <a:pt x="275960" y="124089"/>
                          <a:pt x="262996" y="120650"/>
                          <a:pt x="239713" y="125412"/>
                        </a:cubicBezTo>
                        <a:cubicBezTo>
                          <a:pt x="216430" y="130175"/>
                          <a:pt x="149225" y="131762"/>
                          <a:pt x="149225" y="131762"/>
                        </a:cubicBezTo>
                        <a:lnTo>
                          <a:pt x="0" y="139700"/>
                        </a:lnTo>
                        <a:cubicBezTo>
                          <a:pt x="7937" y="138642"/>
                          <a:pt x="151342" y="131762"/>
                          <a:pt x="196850" y="125412"/>
                        </a:cubicBezTo>
                        <a:cubicBezTo>
                          <a:pt x="242358" y="119062"/>
                          <a:pt x="255058" y="119856"/>
                          <a:pt x="273050" y="101600"/>
                        </a:cubicBezTo>
                        <a:cubicBezTo>
                          <a:pt x="291042" y="83344"/>
                          <a:pt x="314854" y="-264"/>
                          <a:pt x="317500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2" name="フリーフォーム: 図形 1871">
                    <a:extLst>
                      <a:ext uri="{FF2B5EF4-FFF2-40B4-BE49-F238E27FC236}">
                        <a16:creationId xmlns:a16="http://schemas.microsoft.com/office/drawing/2014/main" id="{324A5394-CD1D-4CE2-8601-06F7D1A32CD6}"/>
                      </a:ext>
                    </a:extLst>
                  </p:cNvPr>
                  <p:cNvSpPr/>
                  <p:nvPr/>
                </p:nvSpPr>
                <p:spPr>
                  <a:xfrm>
                    <a:off x="8058648" y="1163146"/>
                    <a:ext cx="103780" cy="127000"/>
                  </a:xfrm>
                  <a:custGeom>
                    <a:avLst/>
                    <a:gdLst>
                      <a:gd name="connsiteX0" fmla="*/ 1090 w 103780"/>
                      <a:gd name="connsiteY0" fmla="*/ 492 h 127000"/>
                      <a:gd name="connsiteX1" fmla="*/ 102690 w 103780"/>
                      <a:gd name="connsiteY1" fmla="*/ 124317 h 127000"/>
                      <a:gd name="connsiteX2" fmla="*/ 51890 w 103780"/>
                      <a:gd name="connsiteY2" fmla="*/ 81454 h 127000"/>
                      <a:gd name="connsiteX3" fmla="*/ 1090 w 103780"/>
                      <a:gd name="connsiteY3" fmla="*/ 492 h 127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3780" h="127000">
                        <a:moveTo>
                          <a:pt x="1090" y="492"/>
                        </a:moveTo>
                        <a:cubicBezTo>
                          <a:pt x="9557" y="7636"/>
                          <a:pt x="94223" y="110823"/>
                          <a:pt x="102690" y="124317"/>
                        </a:cubicBezTo>
                        <a:cubicBezTo>
                          <a:pt x="111157" y="137811"/>
                          <a:pt x="68030" y="96800"/>
                          <a:pt x="51890" y="81454"/>
                        </a:cubicBezTo>
                        <a:cubicBezTo>
                          <a:pt x="35750" y="66108"/>
                          <a:pt x="-7377" y="-6652"/>
                          <a:pt x="1090" y="4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3" name="フリーフォーム: 図形 1872">
                    <a:extLst>
                      <a:ext uri="{FF2B5EF4-FFF2-40B4-BE49-F238E27FC236}">
                        <a16:creationId xmlns:a16="http://schemas.microsoft.com/office/drawing/2014/main" id="{1AE807D0-1505-4E81-8478-AA04F69A6114}"/>
                      </a:ext>
                    </a:extLst>
                  </p:cNvPr>
                  <p:cNvSpPr/>
                  <p:nvPr/>
                </p:nvSpPr>
                <p:spPr>
                  <a:xfrm>
                    <a:off x="8042269" y="1168289"/>
                    <a:ext cx="142900" cy="76411"/>
                  </a:xfrm>
                  <a:custGeom>
                    <a:avLst/>
                    <a:gdLst>
                      <a:gd name="connsiteX0" fmla="*/ 6 w 142900"/>
                      <a:gd name="connsiteY0" fmla="*/ 111 h 76411"/>
                      <a:gd name="connsiteX1" fmla="*/ 96844 w 142900"/>
                      <a:gd name="connsiteY1" fmla="*/ 41386 h 76411"/>
                      <a:gd name="connsiteX2" fmla="*/ 142881 w 142900"/>
                      <a:gd name="connsiteY2" fmla="*/ 76311 h 76411"/>
                      <a:gd name="connsiteX3" fmla="*/ 101606 w 142900"/>
                      <a:gd name="connsiteY3" fmla="*/ 30274 h 76411"/>
                      <a:gd name="connsiteX4" fmla="*/ 6 w 142900"/>
                      <a:gd name="connsiteY4" fmla="*/ 111 h 76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900" h="76411">
                        <a:moveTo>
                          <a:pt x="6" y="111"/>
                        </a:moveTo>
                        <a:cubicBezTo>
                          <a:pt x="-788" y="1963"/>
                          <a:pt x="73032" y="28686"/>
                          <a:pt x="96844" y="41386"/>
                        </a:cubicBezTo>
                        <a:cubicBezTo>
                          <a:pt x="120657" y="54086"/>
                          <a:pt x="142087" y="78163"/>
                          <a:pt x="142881" y="76311"/>
                        </a:cubicBezTo>
                        <a:cubicBezTo>
                          <a:pt x="143675" y="74459"/>
                          <a:pt x="119862" y="40593"/>
                          <a:pt x="101606" y="30274"/>
                        </a:cubicBezTo>
                        <a:cubicBezTo>
                          <a:pt x="83350" y="19955"/>
                          <a:pt x="800" y="-1741"/>
                          <a:pt x="6" y="11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4" name="フリーフォーム: 図形 1873">
                    <a:extLst>
                      <a:ext uri="{FF2B5EF4-FFF2-40B4-BE49-F238E27FC236}">
                        <a16:creationId xmlns:a16="http://schemas.microsoft.com/office/drawing/2014/main" id="{3B6613F5-8829-4DC7-9500-E534E4034AF5}"/>
                      </a:ext>
                    </a:extLst>
                  </p:cNvPr>
                  <p:cNvSpPr/>
                  <p:nvPr/>
                </p:nvSpPr>
                <p:spPr>
                  <a:xfrm>
                    <a:off x="8195421" y="1129980"/>
                    <a:ext cx="48748" cy="120912"/>
                  </a:xfrm>
                  <a:custGeom>
                    <a:avLst/>
                    <a:gdLst>
                      <a:gd name="connsiteX0" fmla="*/ 842 w 48748"/>
                      <a:gd name="connsiteY0" fmla="*/ 320 h 120912"/>
                      <a:gd name="connsiteX1" fmla="*/ 48467 w 48748"/>
                      <a:gd name="connsiteY1" fmla="*/ 117795 h 120912"/>
                      <a:gd name="connsiteX2" fmla="*/ 19892 w 48748"/>
                      <a:gd name="connsiteY2" fmla="*/ 82870 h 120912"/>
                      <a:gd name="connsiteX3" fmla="*/ 842 w 48748"/>
                      <a:gd name="connsiteY3" fmla="*/ 320 h 120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748" h="120912">
                        <a:moveTo>
                          <a:pt x="842" y="320"/>
                        </a:moveTo>
                        <a:cubicBezTo>
                          <a:pt x="5604" y="6141"/>
                          <a:pt x="45292" y="104037"/>
                          <a:pt x="48467" y="117795"/>
                        </a:cubicBezTo>
                        <a:cubicBezTo>
                          <a:pt x="51642" y="131553"/>
                          <a:pt x="27036" y="96099"/>
                          <a:pt x="19892" y="82870"/>
                        </a:cubicBezTo>
                        <a:cubicBezTo>
                          <a:pt x="12748" y="69641"/>
                          <a:pt x="-3920" y="-5501"/>
                          <a:pt x="842" y="3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5" name="フリーフォーム: 図形 1874">
                    <a:extLst>
                      <a:ext uri="{FF2B5EF4-FFF2-40B4-BE49-F238E27FC236}">
                        <a16:creationId xmlns:a16="http://schemas.microsoft.com/office/drawing/2014/main" id="{463E78B3-E2D8-4BA1-BEB1-01C18D5A461B}"/>
                      </a:ext>
                    </a:extLst>
                  </p:cNvPr>
                  <p:cNvSpPr/>
                  <p:nvPr/>
                </p:nvSpPr>
                <p:spPr>
                  <a:xfrm>
                    <a:off x="8191280" y="1137899"/>
                    <a:ext cx="114973" cy="101239"/>
                  </a:xfrm>
                  <a:custGeom>
                    <a:avLst/>
                    <a:gdLst>
                      <a:gd name="connsiteX0" fmla="*/ 220 w 114973"/>
                      <a:gd name="connsiteY0" fmla="*/ 339 h 101239"/>
                      <a:gd name="connsiteX1" fmla="*/ 111345 w 114973"/>
                      <a:gd name="connsiteY1" fmla="*/ 98764 h 101239"/>
                      <a:gd name="connsiteX2" fmla="*/ 82770 w 114973"/>
                      <a:gd name="connsiteY2" fmla="*/ 67014 h 101239"/>
                      <a:gd name="connsiteX3" fmla="*/ 220 w 114973"/>
                      <a:gd name="connsiteY3" fmla="*/ 339 h 10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973" h="101239">
                        <a:moveTo>
                          <a:pt x="220" y="339"/>
                        </a:moveTo>
                        <a:cubicBezTo>
                          <a:pt x="4983" y="5631"/>
                          <a:pt x="97587" y="87651"/>
                          <a:pt x="111345" y="98764"/>
                        </a:cubicBezTo>
                        <a:cubicBezTo>
                          <a:pt x="125103" y="109877"/>
                          <a:pt x="96264" y="80772"/>
                          <a:pt x="82770" y="67014"/>
                        </a:cubicBezTo>
                        <a:cubicBezTo>
                          <a:pt x="69276" y="53256"/>
                          <a:pt x="-4543" y="-4953"/>
                          <a:pt x="220" y="33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6" name="フリーフォーム: 図形 1875">
                    <a:extLst>
                      <a:ext uri="{FF2B5EF4-FFF2-40B4-BE49-F238E27FC236}">
                        <a16:creationId xmlns:a16="http://schemas.microsoft.com/office/drawing/2014/main" id="{B2B78FB2-842F-42F9-8B8E-6D61424D66CF}"/>
                      </a:ext>
                    </a:extLst>
                  </p:cNvPr>
                  <p:cNvSpPr/>
                  <p:nvPr/>
                </p:nvSpPr>
                <p:spPr>
                  <a:xfrm>
                    <a:off x="8129936" y="1239461"/>
                    <a:ext cx="144194" cy="270466"/>
                  </a:xfrm>
                  <a:custGeom>
                    <a:avLst/>
                    <a:gdLst>
                      <a:gd name="connsiteX0" fmla="*/ 144114 w 144194"/>
                      <a:gd name="connsiteY0" fmla="*/ 19427 h 270466"/>
                      <a:gd name="connsiteX1" fmla="*/ 67914 w 144194"/>
                      <a:gd name="connsiteY1" fmla="*/ 1964 h 270466"/>
                      <a:gd name="connsiteX2" fmla="*/ 9177 w 144194"/>
                      <a:gd name="connsiteY2" fmla="*/ 71814 h 270466"/>
                      <a:gd name="connsiteX3" fmla="*/ 1239 w 144194"/>
                      <a:gd name="connsiteY3" fmla="*/ 128964 h 270466"/>
                      <a:gd name="connsiteX4" fmla="*/ 20289 w 144194"/>
                      <a:gd name="connsiteY4" fmla="*/ 206752 h 270466"/>
                      <a:gd name="connsiteX5" fmla="*/ 23464 w 144194"/>
                      <a:gd name="connsiteY5" fmla="*/ 224214 h 270466"/>
                      <a:gd name="connsiteX6" fmla="*/ 74264 w 144194"/>
                      <a:gd name="connsiteY6" fmla="*/ 270252 h 270466"/>
                      <a:gd name="connsiteX7" fmla="*/ 39339 w 144194"/>
                      <a:gd name="connsiteY7" fmla="*/ 203577 h 270466"/>
                      <a:gd name="connsiteX8" fmla="*/ 20289 w 144194"/>
                      <a:gd name="connsiteY8" fmla="*/ 106739 h 270466"/>
                      <a:gd name="connsiteX9" fmla="*/ 44102 w 144194"/>
                      <a:gd name="connsiteY9" fmla="*/ 51177 h 270466"/>
                      <a:gd name="connsiteX10" fmla="*/ 82202 w 144194"/>
                      <a:gd name="connsiteY10" fmla="*/ 21014 h 270466"/>
                      <a:gd name="connsiteX11" fmla="*/ 144114 w 144194"/>
                      <a:gd name="connsiteY11" fmla="*/ 19427 h 270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4194" h="270466">
                        <a:moveTo>
                          <a:pt x="144114" y="19427"/>
                        </a:moveTo>
                        <a:cubicBezTo>
                          <a:pt x="141733" y="16252"/>
                          <a:pt x="90403" y="-6767"/>
                          <a:pt x="67914" y="1964"/>
                        </a:cubicBezTo>
                        <a:cubicBezTo>
                          <a:pt x="45425" y="10695"/>
                          <a:pt x="20289" y="50647"/>
                          <a:pt x="9177" y="71814"/>
                        </a:cubicBezTo>
                        <a:cubicBezTo>
                          <a:pt x="-1936" y="92981"/>
                          <a:pt x="-613" y="106474"/>
                          <a:pt x="1239" y="128964"/>
                        </a:cubicBezTo>
                        <a:cubicBezTo>
                          <a:pt x="3091" y="151454"/>
                          <a:pt x="16585" y="190877"/>
                          <a:pt x="20289" y="206752"/>
                        </a:cubicBezTo>
                        <a:cubicBezTo>
                          <a:pt x="23993" y="222627"/>
                          <a:pt x="14468" y="213631"/>
                          <a:pt x="23464" y="224214"/>
                        </a:cubicBezTo>
                        <a:cubicBezTo>
                          <a:pt x="32460" y="234797"/>
                          <a:pt x="71618" y="273692"/>
                          <a:pt x="74264" y="270252"/>
                        </a:cubicBezTo>
                        <a:cubicBezTo>
                          <a:pt x="76910" y="266812"/>
                          <a:pt x="48335" y="230829"/>
                          <a:pt x="39339" y="203577"/>
                        </a:cubicBezTo>
                        <a:cubicBezTo>
                          <a:pt x="30343" y="176325"/>
                          <a:pt x="19495" y="132139"/>
                          <a:pt x="20289" y="106739"/>
                        </a:cubicBezTo>
                        <a:cubicBezTo>
                          <a:pt x="21083" y="81339"/>
                          <a:pt x="33783" y="65464"/>
                          <a:pt x="44102" y="51177"/>
                        </a:cubicBezTo>
                        <a:cubicBezTo>
                          <a:pt x="54421" y="36890"/>
                          <a:pt x="68708" y="26041"/>
                          <a:pt x="82202" y="21014"/>
                        </a:cubicBezTo>
                        <a:cubicBezTo>
                          <a:pt x="95696" y="15987"/>
                          <a:pt x="146495" y="22602"/>
                          <a:pt x="144114" y="194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7" name="フリーフォーム: 図形 1876">
                    <a:extLst>
                      <a:ext uri="{FF2B5EF4-FFF2-40B4-BE49-F238E27FC236}">
                        <a16:creationId xmlns:a16="http://schemas.microsoft.com/office/drawing/2014/main" id="{809DF423-0E92-4427-9815-E23E66B3135C}"/>
                      </a:ext>
                    </a:extLst>
                  </p:cNvPr>
                  <p:cNvSpPr/>
                  <p:nvPr/>
                </p:nvSpPr>
                <p:spPr>
                  <a:xfrm>
                    <a:off x="8240668" y="1257169"/>
                    <a:ext cx="119883" cy="57284"/>
                  </a:xfrm>
                  <a:custGeom>
                    <a:avLst/>
                    <a:gdLst>
                      <a:gd name="connsiteX0" fmla="*/ 45 w 119883"/>
                      <a:gd name="connsiteY0" fmla="*/ 131 h 57284"/>
                      <a:gd name="connsiteX1" fmla="*/ 63545 w 119883"/>
                      <a:gd name="connsiteY1" fmla="*/ 35056 h 57284"/>
                      <a:gd name="connsiteX2" fmla="*/ 74657 w 119883"/>
                      <a:gd name="connsiteY2" fmla="*/ 57281 h 57284"/>
                      <a:gd name="connsiteX3" fmla="*/ 88945 w 119883"/>
                      <a:gd name="connsiteY3" fmla="*/ 33469 h 57284"/>
                      <a:gd name="connsiteX4" fmla="*/ 119107 w 119883"/>
                      <a:gd name="connsiteY4" fmla="*/ 54106 h 57284"/>
                      <a:gd name="connsiteX5" fmla="*/ 54020 w 119883"/>
                      <a:gd name="connsiteY5" fmla="*/ 23944 h 57284"/>
                      <a:gd name="connsiteX6" fmla="*/ 45 w 119883"/>
                      <a:gd name="connsiteY6" fmla="*/ 131 h 57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883" h="57284">
                        <a:moveTo>
                          <a:pt x="45" y="131"/>
                        </a:moveTo>
                        <a:cubicBezTo>
                          <a:pt x="1632" y="1983"/>
                          <a:pt x="51110" y="25531"/>
                          <a:pt x="63545" y="35056"/>
                        </a:cubicBezTo>
                        <a:cubicBezTo>
                          <a:pt x="75980" y="44581"/>
                          <a:pt x="70424" y="57545"/>
                          <a:pt x="74657" y="57281"/>
                        </a:cubicBezTo>
                        <a:cubicBezTo>
                          <a:pt x="78890" y="57017"/>
                          <a:pt x="81537" y="33998"/>
                          <a:pt x="88945" y="33469"/>
                        </a:cubicBezTo>
                        <a:cubicBezTo>
                          <a:pt x="96353" y="32940"/>
                          <a:pt x="124928" y="55694"/>
                          <a:pt x="119107" y="54106"/>
                        </a:cubicBezTo>
                        <a:cubicBezTo>
                          <a:pt x="113286" y="52519"/>
                          <a:pt x="54020" y="23944"/>
                          <a:pt x="54020" y="23944"/>
                        </a:cubicBezTo>
                        <a:cubicBezTo>
                          <a:pt x="38674" y="16536"/>
                          <a:pt x="-1542" y="-1721"/>
                          <a:pt x="45" y="13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8" name="フリーフォーム: 図形 1877">
                    <a:extLst>
                      <a:ext uri="{FF2B5EF4-FFF2-40B4-BE49-F238E27FC236}">
                        <a16:creationId xmlns:a16="http://schemas.microsoft.com/office/drawing/2014/main" id="{69792E35-0CAD-4CA3-833A-D157109826E5}"/>
                      </a:ext>
                    </a:extLst>
                  </p:cNvPr>
                  <p:cNvSpPr/>
                  <p:nvPr/>
                </p:nvSpPr>
                <p:spPr>
                  <a:xfrm>
                    <a:off x="8399977" y="1153615"/>
                    <a:ext cx="48738" cy="168890"/>
                  </a:xfrm>
                  <a:custGeom>
                    <a:avLst/>
                    <a:gdLst>
                      <a:gd name="connsiteX0" fmla="*/ 48698 w 48738"/>
                      <a:gd name="connsiteY0" fmla="*/ 498 h 168890"/>
                      <a:gd name="connsiteX1" fmla="*/ 10598 w 48738"/>
                      <a:gd name="connsiteY1" fmla="*/ 164010 h 168890"/>
                      <a:gd name="connsiteX2" fmla="*/ 2661 w 48738"/>
                      <a:gd name="connsiteY2" fmla="*/ 114798 h 168890"/>
                      <a:gd name="connsiteX3" fmla="*/ 48698 w 48738"/>
                      <a:gd name="connsiteY3" fmla="*/ 498 h 168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738" h="168890">
                        <a:moveTo>
                          <a:pt x="48698" y="498"/>
                        </a:moveTo>
                        <a:cubicBezTo>
                          <a:pt x="50021" y="8700"/>
                          <a:pt x="18271" y="144960"/>
                          <a:pt x="10598" y="164010"/>
                        </a:cubicBezTo>
                        <a:cubicBezTo>
                          <a:pt x="2925" y="183060"/>
                          <a:pt x="-3954" y="142050"/>
                          <a:pt x="2661" y="114798"/>
                        </a:cubicBezTo>
                        <a:cubicBezTo>
                          <a:pt x="9276" y="87546"/>
                          <a:pt x="47375" y="-7704"/>
                          <a:pt x="48698" y="4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9" name="フリーフォーム: 図形 1878">
                    <a:extLst>
                      <a:ext uri="{FF2B5EF4-FFF2-40B4-BE49-F238E27FC236}">
                        <a16:creationId xmlns:a16="http://schemas.microsoft.com/office/drawing/2014/main" id="{DA5E2E7D-8E5F-45D7-BCEC-13A97CCEB482}"/>
                      </a:ext>
                    </a:extLst>
                  </p:cNvPr>
                  <p:cNvSpPr/>
                  <p:nvPr/>
                </p:nvSpPr>
                <p:spPr>
                  <a:xfrm>
                    <a:off x="8377238" y="1154112"/>
                    <a:ext cx="35058" cy="152401"/>
                  </a:xfrm>
                  <a:custGeom>
                    <a:avLst/>
                    <a:gdLst>
                      <a:gd name="connsiteX0" fmla="*/ 0 w 35058"/>
                      <a:gd name="connsiteY0" fmla="*/ 152401 h 152401"/>
                      <a:gd name="connsiteX1" fmla="*/ 34925 w 35058"/>
                      <a:gd name="connsiteY1" fmla="*/ 1 h 152401"/>
                      <a:gd name="connsiteX2" fmla="*/ 0 w 35058"/>
                      <a:gd name="connsiteY2" fmla="*/ 152401 h 15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8" h="152401">
                        <a:moveTo>
                          <a:pt x="0" y="152401"/>
                        </a:moveTo>
                        <a:cubicBezTo>
                          <a:pt x="0" y="152401"/>
                          <a:pt x="32279" y="-528"/>
                          <a:pt x="34925" y="1"/>
                        </a:cubicBezTo>
                        <a:cubicBezTo>
                          <a:pt x="37571" y="530"/>
                          <a:pt x="0" y="152401"/>
                          <a:pt x="0" y="1524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0" name="フリーフォーム: 図形 1879">
                    <a:extLst>
                      <a:ext uri="{FF2B5EF4-FFF2-40B4-BE49-F238E27FC236}">
                        <a16:creationId xmlns:a16="http://schemas.microsoft.com/office/drawing/2014/main" id="{1C771AC9-DDEE-4471-B358-77009EF892B9}"/>
                      </a:ext>
                    </a:extLst>
                  </p:cNvPr>
                  <p:cNvSpPr/>
                  <p:nvPr/>
                </p:nvSpPr>
                <p:spPr>
                  <a:xfrm>
                    <a:off x="8354199" y="1112881"/>
                    <a:ext cx="21727" cy="170231"/>
                  </a:xfrm>
                  <a:custGeom>
                    <a:avLst/>
                    <a:gdLst>
                      <a:gd name="connsiteX0" fmla="*/ 11926 w 21727"/>
                      <a:gd name="connsiteY0" fmla="*/ 168232 h 170231"/>
                      <a:gd name="connsiteX1" fmla="*/ 21451 w 21727"/>
                      <a:gd name="connsiteY1" fmla="*/ 1544 h 170231"/>
                      <a:gd name="connsiteX2" fmla="*/ 814 w 21727"/>
                      <a:gd name="connsiteY2" fmla="*/ 88857 h 170231"/>
                      <a:gd name="connsiteX3" fmla="*/ 11926 w 21727"/>
                      <a:gd name="connsiteY3" fmla="*/ 168232 h 170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27" h="170231">
                        <a:moveTo>
                          <a:pt x="11926" y="168232"/>
                        </a:moveTo>
                        <a:cubicBezTo>
                          <a:pt x="15365" y="153680"/>
                          <a:pt x="23303" y="14773"/>
                          <a:pt x="21451" y="1544"/>
                        </a:cubicBezTo>
                        <a:cubicBezTo>
                          <a:pt x="19599" y="-11685"/>
                          <a:pt x="4783" y="63722"/>
                          <a:pt x="814" y="88857"/>
                        </a:cubicBezTo>
                        <a:cubicBezTo>
                          <a:pt x="-3155" y="113992"/>
                          <a:pt x="8487" y="182784"/>
                          <a:pt x="11926" y="16823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1" name="フリーフォーム: 図形 1880">
                    <a:extLst>
                      <a:ext uri="{FF2B5EF4-FFF2-40B4-BE49-F238E27FC236}">
                        <a16:creationId xmlns:a16="http://schemas.microsoft.com/office/drawing/2014/main" id="{B71BB29C-F37E-4D27-A98A-4CB6E15F842F}"/>
                      </a:ext>
                    </a:extLst>
                  </p:cNvPr>
                  <p:cNvSpPr/>
                  <p:nvPr/>
                </p:nvSpPr>
                <p:spPr>
                  <a:xfrm>
                    <a:off x="8324606" y="1093224"/>
                    <a:ext cx="24463" cy="155769"/>
                  </a:xfrm>
                  <a:custGeom>
                    <a:avLst/>
                    <a:gdLst>
                      <a:gd name="connsiteX0" fmla="*/ 20882 w 24463"/>
                      <a:gd name="connsiteY0" fmla="*/ 154551 h 155769"/>
                      <a:gd name="connsiteX1" fmla="*/ 22469 w 24463"/>
                      <a:gd name="connsiteY1" fmla="*/ 2151 h 155769"/>
                      <a:gd name="connsiteX2" fmla="*/ 244 w 24463"/>
                      <a:gd name="connsiteY2" fmla="*/ 70414 h 155769"/>
                      <a:gd name="connsiteX3" fmla="*/ 20882 w 24463"/>
                      <a:gd name="connsiteY3" fmla="*/ 154551 h 15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63" h="155769">
                        <a:moveTo>
                          <a:pt x="20882" y="154551"/>
                        </a:moveTo>
                        <a:cubicBezTo>
                          <a:pt x="24586" y="143174"/>
                          <a:pt x="25909" y="16174"/>
                          <a:pt x="22469" y="2151"/>
                        </a:cubicBezTo>
                        <a:cubicBezTo>
                          <a:pt x="19029" y="-11872"/>
                          <a:pt x="2890" y="46337"/>
                          <a:pt x="244" y="70414"/>
                        </a:cubicBezTo>
                        <a:cubicBezTo>
                          <a:pt x="-2402" y="94491"/>
                          <a:pt x="17178" y="165928"/>
                          <a:pt x="20882" y="15455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2" name="フリーフォーム: 図形 1881">
                    <a:extLst>
                      <a:ext uri="{FF2B5EF4-FFF2-40B4-BE49-F238E27FC236}">
                        <a16:creationId xmlns:a16="http://schemas.microsoft.com/office/drawing/2014/main" id="{687426FC-E68D-4AF1-99B4-6A76352D35A5}"/>
                      </a:ext>
                    </a:extLst>
                  </p:cNvPr>
                  <p:cNvSpPr/>
                  <p:nvPr/>
                </p:nvSpPr>
                <p:spPr>
                  <a:xfrm>
                    <a:off x="8302291" y="1012508"/>
                    <a:ext cx="22219" cy="215801"/>
                  </a:xfrm>
                  <a:custGeom>
                    <a:avLst/>
                    <a:gdLst>
                      <a:gd name="connsiteX0" fmla="*/ 17797 w 22219"/>
                      <a:gd name="connsiteY0" fmla="*/ 213042 h 215801"/>
                      <a:gd name="connsiteX1" fmla="*/ 20972 w 22219"/>
                      <a:gd name="connsiteY1" fmla="*/ 1905 h 215801"/>
                      <a:gd name="connsiteX2" fmla="*/ 334 w 22219"/>
                      <a:gd name="connsiteY2" fmla="*/ 114617 h 215801"/>
                      <a:gd name="connsiteX3" fmla="*/ 17797 w 22219"/>
                      <a:gd name="connsiteY3" fmla="*/ 213042 h 215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19" h="215801">
                        <a:moveTo>
                          <a:pt x="17797" y="213042"/>
                        </a:moveTo>
                        <a:cubicBezTo>
                          <a:pt x="21237" y="194257"/>
                          <a:pt x="23882" y="18309"/>
                          <a:pt x="20972" y="1905"/>
                        </a:cubicBezTo>
                        <a:cubicBezTo>
                          <a:pt x="18062" y="-14499"/>
                          <a:pt x="3244" y="79428"/>
                          <a:pt x="334" y="114617"/>
                        </a:cubicBezTo>
                        <a:cubicBezTo>
                          <a:pt x="-2576" y="149806"/>
                          <a:pt x="14357" y="231827"/>
                          <a:pt x="17797" y="21304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3" name="フリーフォーム: 図形 1882">
                    <a:extLst>
                      <a:ext uri="{FF2B5EF4-FFF2-40B4-BE49-F238E27FC236}">
                        <a16:creationId xmlns:a16="http://schemas.microsoft.com/office/drawing/2014/main" id="{11E48FFE-5D86-4250-9785-B535634D6572}"/>
                      </a:ext>
                    </a:extLst>
                  </p:cNvPr>
                  <p:cNvSpPr/>
                  <p:nvPr/>
                </p:nvSpPr>
                <p:spPr>
                  <a:xfrm>
                    <a:off x="8267655" y="970297"/>
                    <a:ext cx="18685" cy="243397"/>
                  </a:xfrm>
                  <a:custGeom>
                    <a:avLst/>
                    <a:gdLst>
                      <a:gd name="connsiteX0" fmla="*/ 17508 w 18685"/>
                      <a:gd name="connsiteY0" fmla="*/ 242553 h 243397"/>
                      <a:gd name="connsiteX1" fmla="*/ 15920 w 18685"/>
                      <a:gd name="connsiteY1" fmla="*/ 7603 h 243397"/>
                      <a:gd name="connsiteX2" fmla="*/ 6395 w 18685"/>
                      <a:gd name="connsiteY2" fmla="*/ 59991 h 243397"/>
                      <a:gd name="connsiteX3" fmla="*/ 45 w 18685"/>
                      <a:gd name="connsiteY3" fmla="*/ 85391 h 243397"/>
                      <a:gd name="connsiteX4" fmla="*/ 17508 w 18685"/>
                      <a:gd name="connsiteY4" fmla="*/ 242553 h 243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85" h="243397">
                        <a:moveTo>
                          <a:pt x="17508" y="242553"/>
                        </a:moveTo>
                        <a:cubicBezTo>
                          <a:pt x="20154" y="229588"/>
                          <a:pt x="17772" y="38030"/>
                          <a:pt x="15920" y="7603"/>
                        </a:cubicBezTo>
                        <a:cubicBezTo>
                          <a:pt x="14068" y="-22824"/>
                          <a:pt x="9041" y="47026"/>
                          <a:pt x="6395" y="59991"/>
                        </a:cubicBezTo>
                        <a:cubicBezTo>
                          <a:pt x="3749" y="72956"/>
                          <a:pt x="-484" y="55493"/>
                          <a:pt x="45" y="85391"/>
                        </a:cubicBezTo>
                        <a:cubicBezTo>
                          <a:pt x="574" y="115289"/>
                          <a:pt x="14862" y="255518"/>
                          <a:pt x="17508" y="24255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4" name="フリーフォーム: 図形 1883">
                    <a:extLst>
                      <a:ext uri="{FF2B5EF4-FFF2-40B4-BE49-F238E27FC236}">
                        <a16:creationId xmlns:a16="http://schemas.microsoft.com/office/drawing/2014/main" id="{7DE4D8EA-0569-4821-B0E0-32BC489F0C39}"/>
                      </a:ext>
                    </a:extLst>
                  </p:cNvPr>
                  <p:cNvSpPr/>
                  <p:nvPr/>
                </p:nvSpPr>
                <p:spPr>
                  <a:xfrm>
                    <a:off x="8220720" y="972883"/>
                    <a:ext cx="51743" cy="218547"/>
                  </a:xfrm>
                  <a:custGeom>
                    <a:avLst/>
                    <a:gdLst>
                      <a:gd name="connsiteX0" fmla="*/ 51743 w 51743"/>
                      <a:gd name="connsiteY0" fmla="*/ 217742 h 218547"/>
                      <a:gd name="connsiteX1" fmla="*/ 4118 w 51743"/>
                      <a:gd name="connsiteY1" fmla="*/ 5017 h 218547"/>
                      <a:gd name="connsiteX2" fmla="*/ 4118 w 51743"/>
                      <a:gd name="connsiteY2" fmla="*/ 76455 h 218547"/>
                      <a:gd name="connsiteX3" fmla="*/ 51743 w 51743"/>
                      <a:gd name="connsiteY3" fmla="*/ 217742 h 218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743" h="218547">
                        <a:moveTo>
                          <a:pt x="51743" y="217742"/>
                        </a:moveTo>
                        <a:cubicBezTo>
                          <a:pt x="51743" y="205836"/>
                          <a:pt x="12055" y="28565"/>
                          <a:pt x="4118" y="5017"/>
                        </a:cubicBezTo>
                        <a:cubicBezTo>
                          <a:pt x="-3819" y="-18531"/>
                          <a:pt x="1737" y="46822"/>
                          <a:pt x="4118" y="76455"/>
                        </a:cubicBezTo>
                        <a:cubicBezTo>
                          <a:pt x="6499" y="106088"/>
                          <a:pt x="51743" y="229648"/>
                          <a:pt x="51743" y="21774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5" name="フリーフォーム: 図形 1884">
                    <a:extLst>
                      <a:ext uri="{FF2B5EF4-FFF2-40B4-BE49-F238E27FC236}">
                        <a16:creationId xmlns:a16="http://schemas.microsoft.com/office/drawing/2014/main" id="{5E024DE0-F7F4-4CD2-9DD0-378AFE9C12FA}"/>
                      </a:ext>
                    </a:extLst>
                  </p:cNvPr>
                  <p:cNvSpPr/>
                  <p:nvPr/>
                </p:nvSpPr>
                <p:spPr>
                  <a:xfrm>
                    <a:off x="8171569" y="967945"/>
                    <a:ext cx="50327" cy="197280"/>
                  </a:xfrm>
                  <a:custGeom>
                    <a:avLst/>
                    <a:gdLst>
                      <a:gd name="connsiteX0" fmla="*/ 50094 w 50327"/>
                      <a:gd name="connsiteY0" fmla="*/ 197280 h 197280"/>
                      <a:gd name="connsiteX1" fmla="*/ 19931 w 50327"/>
                      <a:gd name="connsiteY1" fmla="*/ 78218 h 197280"/>
                      <a:gd name="connsiteX2" fmla="*/ 2469 w 50327"/>
                      <a:gd name="connsiteY2" fmla="*/ 430 h 197280"/>
                      <a:gd name="connsiteX3" fmla="*/ 2469 w 50327"/>
                      <a:gd name="connsiteY3" fmla="*/ 44880 h 197280"/>
                      <a:gd name="connsiteX4" fmla="*/ 2469 w 50327"/>
                      <a:gd name="connsiteY4" fmla="*/ 76630 h 197280"/>
                      <a:gd name="connsiteX5" fmla="*/ 50094 w 50327"/>
                      <a:gd name="connsiteY5" fmla="*/ 197280 h 1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327" h="197280">
                        <a:moveTo>
                          <a:pt x="50094" y="197280"/>
                        </a:moveTo>
                        <a:cubicBezTo>
                          <a:pt x="53004" y="197545"/>
                          <a:pt x="27868" y="111026"/>
                          <a:pt x="19931" y="78218"/>
                        </a:cubicBezTo>
                        <a:cubicBezTo>
                          <a:pt x="11994" y="45410"/>
                          <a:pt x="5379" y="5986"/>
                          <a:pt x="2469" y="430"/>
                        </a:cubicBezTo>
                        <a:cubicBezTo>
                          <a:pt x="-441" y="-5126"/>
                          <a:pt x="2469" y="44880"/>
                          <a:pt x="2469" y="44880"/>
                        </a:cubicBezTo>
                        <a:cubicBezTo>
                          <a:pt x="2469" y="57580"/>
                          <a:pt x="-3087" y="54670"/>
                          <a:pt x="2469" y="76630"/>
                        </a:cubicBezTo>
                        <a:cubicBezTo>
                          <a:pt x="8025" y="98590"/>
                          <a:pt x="47184" y="197015"/>
                          <a:pt x="50094" y="1972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6" name="フリーフォーム: 図形 1885">
                    <a:extLst>
                      <a:ext uri="{FF2B5EF4-FFF2-40B4-BE49-F238E27FC236}">
                        <a16:creationId xmlns:a16="http://schemas.microsoft.com/office/drawing/2014/main" id="{09A20D39-FA07-4343-AB4B-D9256BBF0B58}"/>
                      </a:ext>
                    </a:extLst>
                  </p:cNvPr>
                  <p:cNvSpPr/>
                  <p:nvPr/>
                </p:nvSpPr>
                <p:spPr>
                  <a:xfrm>
                    <a:off x="8106727" y="979360"/>
                    <a:ext cx="119888" cy="241517"/>
                  </a:xfrm>
                  <a:custGeom>
                    <a:avLst/>
                    <a:gdLst>
                      <a:gd name="connsiteX0" fmla="*/ 119698 w 119888"/>
                      <a:gd name="connsiteY0" fmla="*/ 241428 h 241517"/>
                      <a:gd name="connsiteX1" fmla="*/ 45086 w 119888"/>
                      <a:gd name="connsiteY1" fmla="*/ 109665 h 241517"/>
                      <a:gd name="connsiteX2" fmla="*/ 3811 w 119888"/>
                      <a:gd name="connsiteY2" fmla="*/ 1715 h 241517"/>
                      <a:gd name="connsiteX3" fmla="*/ 3811 w 119888"/>
                      <a:gd name="connsiteY3" fmla="*/ 49340 h 241517"/>
                      <a:gd name="connsiteX4" fmla="*/ 21273 w 119888"/>
                      <a:gd name="connsiteY4" fmla="*/ 128715 h 241517"/>
                      <a:gd name="connsiteX5" fmla="*/ 119698 w 119888"/>
                      <a:gd name="connsiteY5" fmla="*/ 241428 h 241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888" h="241517">
                        <a:moveTo>
                          <a:pt x="119698" y="241428"/>
                        </a:moveTo>
                        <a:cubicBezTo>
                          <a:pt x="123667" y="238253"/>
                          <a:pt x="64400" y="149617"/>
                          <a:pt x="45086" y="109665"/>
                        </a:cubicBezTo>
                        <a:cubicBezTo>
                          <a:pt x="25772" y="69713"/>
                          <a:pt x="10690" y="11769"/>
                          <a:pt x="3811" y="1715"/>
                        </a:cubicBezTo>
                        <a:cubicBezTo>
                          <a:pt x="-3068" y="-8339"/>
                          <a:pt x="901" y="28173"/>
                          <a:pt x="3811" y="49340"/>
                        </a:cubicBezTo>
                        <a:cubicBezTo>
                          <a:pt x="6721" y="70507"/>
                          <a:pt x="2488" y="95378"/>
                          <a:pt x="21273" y="128715"/>
                        </a:cubicBezTo>
                        <a:cubicBezTo>
                          <a:pt x="40058" y="162052"/>
                          <a:pt x="115729" y="244603"/>
                          <a:pt x="119698" y="24142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7" name="フリーフォーム: 図形 1886">
                    <a:extLst>
                      <a:ext uri="{FF2B5EF4-FFF2-40B4-BE49-F238E27FC236}">
                        <a16:creationId xmlns:a16="http://schemas.microsoft.com/office/drawing/2014/main" id="{18CF1CB1-8259-4941-B486-B51A94BEF6DA}"/>
                      </a:ext>
                    </a:extLst>
                  </p:cNvPr>
                  <p:cNvSpPr/>
                  <p:nvPr/>
                </p:nvSpPr>
                <p:spPr>
                  <a:xfrm>
                    <a:off x="8024396" y="945154"/>
                    <a:ext cx="202293" cy="310947"/>
                  </a:xfrm>
                  <a:custGeom>
                    <a:avLst/>
                    <a:gdLst>
                      <a:gd name="connsiteX0" fmla="*/ 200442 w 202293"/>
                      <a:gd name="connsiteY0" fmla="*/ 308971 h 310947"/>
                      <a:gd name="connsiteX1" fmla="*/ 133767 w 202293"/>
                      <a:gd name="connsiteY1" fmla="*/ 213721 h 310947"/>
                      <a:gd name="connsiteX2" fmla="*/ 5179 w 202293"/>
                      <a:gd name="connsiteY2" fmla="*/ 5759 h 310947"/>
                      <a:gd name="connsiteX3" fmla="*/ 28992 w 202293"/>
                      <a:gd name="connsiteY3" fmla="*/ 64496 h 310947"/>
                      <a:gd name="connsiteX4" fmla="*/ 63917 w 202293"/>
                      <a:gd name="connsiteY4" fmla="*/ 132759 h 310947"/>
                      <a:gd name="connsiteX5" fmla="*/ 200442 w 202293"/>
                      <a:gd name="connsiteY5" fmla="*/ 308971 h 310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293" h="310947">
                        <a:moveTo>
                          <a:pt x="200442" y="308971"/>
                        </a:moveTo>
                        <a:cubicBezTo>
                          <a:pt x="212084" y="322465"/>
                          <a:pt x="166311" y="264256"/>
                          <a:pt x="133767" y="213721"/>
                        </a:cubicBezTo>
                        <a:cubicBezTo>
                          <a:pt x="101223" y="163186"/>
                          <a:pt x="22641" y="30630"/>
                          <a:pt x="5179" y="5759"/>
                        </a:cubicBezTo>
                        <a:cubicBezTo>
                          <a:pt x="-12283" y="-19112"/>
                          <a:pt x="19202" y="43329"/>
                          <a:pt x="28992" y="64496"/>
                        </a:cubicBezTo>
                        <a:cubicBezTo>
                          <a:pt x="38782" y="85663"/>
                          <a:pt x="39046" y="93601"/>
                          <a:pt x="63917" y="132759"/>
                        </a:cubicBezTo>
                        <a:cubicBezTo>
                          <a:pt x="88788" y="171917"/>
                          <a:pt x="188800" y="295477"/>
                          <a:pt x="200442" y="30897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8" name="フリーフォーム: 図形 1887">
                    <a:extLst>
                      <a:ext uri="{FF2B5EF4-FFF2-40B4-BE49-F238E27FC236}">
                        <a16:creationId xmlns:a16="http://schemas.microsoft.com/office/drawing/2014/main" id="{F8FD6D8A-7D9E-4905-9333-31CCF2F91DF9}"/>
                      </a:ext>
                    </a:extLst>
                  </p:cNvPr>
                  <p:cNvSpPr/>
                  <p:nvPr/>
                </p:nvSpPr>
                <p:spPr>
                  <a:xfrm>
                    <a:off x="7991213" y="979392"/>
                    <a:ext cx="154479" cy="229267"/>
                  </a:xfrm>
                  <a:custGeom>
                    <a:avLst/>
                    <a:gdLst>
                      <a:gd name="connsiteX0" fmla="*/ 154250 w 154479"/>
                      <a:gd name="connsiteY0" fmla="*/ 228696 h 229267"/>
                      <a:gd name="connsiteX1" fmla="*/ 49475 w 154479"/>
                      <a:gd name="connsiteY1" fmla="*/ 103283 h 229267"/>
                      <a:gd name="connsiteX2" fmla="*/ 262 w 154479"/>
                      <a:gd name="connsiteY2" fmla="*/ 96 h 229267"/>
                      <a:gd name="connsiteX3" fmla="*/ 32012 w 154479"/>
                      <a:gd name="connsiteY3" fmla="*/ 85821 h 229267"/>
                      <a:gd name="connsiteX4" fmla="*/ 76462 w 154479"/>
                      <a:gd name="connsiteY4" fmla="*/ 147733 h 229267"/>
                      <a:gd name="connsiteX5" fmla="*/ 154250 w 154479"/>
                      <a:gd name="connsiteY5" fmla="*/ 228696 h 229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479" h="229267">
                        <a:moveTo>
                          <a:pt x="154250" y="228696"/>
                        </a:moveTo>
                        <a:cubicBezTo>
                          <a:pt x="149752" y="221288"/>
                          <a:pt x="75140" y="141383"/>
                          <a:pt x="49475" y="103283"/>
                        </a:cubicBezTo>
                        <a:cubicBezTo>
                          <a:pt x="23810" y="65183"/>
                          <a:pt x="3172" y="3006"/>
                          <a:pt x="262" y="96"/>
                        </a:cubicBezTo>
                        <a:cubicBezTo>
                          <a:pt x="-2649" y="-2814"/>
                          <a:pt x="19312" y="61215"/>
                          <a:pt x="32012" y="85821"/>
                        </a:cubicBezTo>
                        <a:cubicBezTo>
                          <a:pt x="44712" y="110427"/>
                          <a:pt x="57147" y="126037"/>
                          <a:pt x="76462" y="147733"/>
                        </a:cubicBezTo>
                        <a:cubicBezTo>
                          <a:pt x="95777" y="169429"/>
                          <a:pt x="158748" y="236104"/>
                          <a:pt x="154250" y="22869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9" name="フリーフォーム: 図形 1888">
                    <a:extLst>
                      <a:ext uri="{FF2B5EF4-FFF2-40B4-BE49-F238E27FC236}">
                        <a16:creationId xmlns:a16="http://schemas.microsoft.com/office/drawing/2014/main" id="{468233E8-B3A1-4828-B53B-7BE1CD55AD1C}"/>
                      </a:ext>
                    </a:extLst>
                  </p:cNvPr>
                  <p:cNvSpPr/>
                  <p:nvPr/>
                </p:nvSpPr>
                <p:spPr>
                  <a:xfrm>
                    <a:off x="7949874" y="1114328"/>
                    <a:ext cx="144499" cy="112045"/>
                  </a:xfrm>
                  <a:custGeom>
                    <a:avLst/>
                    <a:gdLst>
                      <a:gd name="connsiteX0" fmla="*/ 326 w 144499"/>
                      <a:gd name="connsiteY0" fmla="*/ 1685 h 112045"/>
                      <a:gd name="connsiteX1" fmla="*/ 140026 w 144499"/>
                      <a:gd name="connsiteY1" fmla="*/ 111222 h 112045"/>
                      <a:gd name="connsiteX2" fmla="*/ 101926 w 144499"/>
                      <a:gd name="connsiteY2" fmla="*/ 49310 h 112045"/>
                      <a:gd name="connsiteX3" fmla="*/ 326 w 144499"/>
                      <a:gd name="connsiteY3" fmla="*/ 1685 h 112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499" h="112045">
                        <a:moveTo>
                          <a:pt x="326" y="1685"/>
                        </a:moveTo>
                        <a:cubicBezTo>
                          <a:pt x="6676" y="12004"/>
                          <a:pt x="123093" y="103285"/>
                          <a:pt x="140026" y="111222"/>
                        </a:cubicBezTo>
                        <a:cubicBezTo>
                          <a:pt x="156959" y="119159"/>
                          <a:pt x="121770" y="67566"/>
                          <a:pt x="101926" y="49310"/>
                        </a:cubicBezTo>
                        <a:cubicBezTo>
                          <a:pt x="82082" y="31054"/>
                          <a:pt x="-6024" y="-8634"/>
                          <a:pt x="326" y="168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0" name="フリーフォーム: 図形 1889">
                    <a:extLst>
                      <a:ext uri="{FF2B5EF4-FFF2-40B4-BE49-F238E27FC236}">
                        <a16:creationId xmlns:a16="http://schemas.microsoft.com/office/drawing/2014/main" id="{4AE2DAA9-274D-42F9-8801-FEC6790D60CF}"/>
                      </a:ext>
                    </a:extLst>
                  </p:cNvPr>
                  <p:cNvSpPr/>
                  <p:nvPr/>
                </p:nvSpPr>
                <p:spPr>
                  <a:xfrm>
                    <a:off x="7932216" y="1116438"/>
                    <a:ext cx="207148" cy="164845"/>
                  </a:xfrm>
                  <a:custGeom>
                    <a:avLst/>
                    <a:gdLst>
                      <a:gd name="connsiteX0" fmla="*/ 522 w 207148"/>
                      <a:gd name="connsiteY0" fmla="*/ 1162 h 164845"/>
                      <a:gd name="connsiteX1" fmla="*/ 113234 w 207148"/>
                      <a:gd name="connsiteY1" fmla="*/ 121812 h 164845"/>
                      <a:gd name="connsiteX2" fmla="*/ 206897 w 207148"/>
                      <a:gd name="connsiteY2" fmla="*/ 164675 h 164845"/>
                      <a:gd name="connsiteX3" fmla="*/ 138634 w 207148"/>
                      <a:gd name="connsiteY3" fmla="*/ 109112 h 164845"/>
                      <a:gd name="connsiteX4" fmla="*/ 73547 w 207148"/>
                      <a:gd name="connsiteY4" fmla="*/ 63075 h 164845"/>
                      <a:gd name="connsiteX5" fmla="*/ 522 w 207148"/>
                      <a:gd name="connsiteY5" fmla="*/ 1162 h 164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148" h="164845">
                        <a:moveTo>
                          <a:pt x="522" y="1162"/>
                        </a:moveTo>
                        <a:cubicBezTo>
                          <a:pt x="7136" y="10951"/>
                          <a:pt x="78838" y="94560"/>
                          <a:pt x="113234" y="121812"/>
                        </a:cubicBezTo>
                        <a:cubicBezTo>
                          <a:pt x="147630" y="149064"/>
                          <a:pt x="202664" y="166792"/>
                          <a:pt x="206897" y="164675"/>
                        </a:cubicBezTo>
                        <a:cubicBezTo>
                          <a:pt x="211130" y="162558"/>
                          <a:pt x="160859" y="126045"/>
                          <a:pt x="138634" y="109112"/>
                        </a:cubicBezTo>
                        <a:cubicBezTo>
                          <a:pt x="116409" y="92179"/>
                          <a:pt x="95243" y="80008"/>
                          <a:pt x="73547" y="63075"/>
                        </a:cubicBezTo>
                        <a:cubicBezTo>
                          <a:pt x="51851" y="46142"/>
                          <a:pt x="-6092" y="-8627"/>
                          <a:pt x="522" y="11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1" name="フリーフォーム: 図形 1890">
                    <a:extLst>
                      <a:ext uri="{FF2B5EF4-FFF2-40B4-BE49-F238E27FC236}">
                        <a16:creationId xmlns:a16="http://schemas.microsoft.com/office/drawing/2014/main" id="{BA0DF9CA-156C-49B7-9433-27D176D946AB}"/>
                      </a:ext>
                    </a:extLst>
                  </p:cNvPr>
                  <p:cNvSpPr/>
                  <p:nvPr/>
                </p:nvSpPr>
                <p:spPr>
                  <a:xfrm>
                    <a:off x="7963791" y="1209194"/>
                    <a:ext cx="186292" cy="100076"/>
                  </a:xfrm>
                  <a:custGeom>
                    <a:avLst/>
                    <a:gdLst>
                      <a:gd name="connsiteX0" fmla="*/ 184847 w 186292"/>
                      <a:gd name="connsiteY0" fmla="*/ 98906 h 100076"/>
                      <a:gd name="connsiteX1" fmla="*/ 83247 w 186292"/>
                      <a:gd name="connsiteY1" fmla="*/ 51281 h 100076"/>
                      <a:gd name="connsiteX2" fmla="*/ 2284 w 186292"/>
                      <a:gd name="connsiteY2" fmla="*/ 481 h 100076"/>
                      <a:gd name="connsiteX3" fmla="*/ 184847 w 186292"/>
                      <a:gd name="connsiteY3" fmla="*/ 98906 h 100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292" h="100076">
                        <a:moveTo>
                          <a:pt x="184847" y="98906"/>
                        </a:moveTo>
                        <a:cubicBezTo>
                          <a:pt x="198341" y="107373"/>
                          <a:pt x="113674" y="67685"/>
                          <a:pt x="83247" y="51281"/>
                        </a:cubicBezTo>
                        <a:cubicBezTo>
                          <a:pt x="52820" y="34877"/>
                          <a:pt x="-13062" y="-4811"/>
                          <a:pt x="2284" y="481"/>
                        </a:cubicBezTo>
                        <a:cubicBezTo>
                          <a:pt x="17630" y="5773"/>
                          <a:pt x="171353" y="90439"/>
                          <a:pt x="184847" y="9890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2" name="フリーフォーム: 図形 1891">
                    <a:extLst>
                      <a:ext uri="{FF2B5EF4-FFF2-40B4-BE49-F238E27FC236}">
                        <a16:creationId xmlns:a16="http://schemas.microsoft.com/office/drawing/2014/main" id="{DE99DD19-88A6-4B96-BA76-4574B408A628}"/>
                      </a:ext>
                    </a:extLst>
                  </p:cNvPr>
                  <p:cNvSpPr/>
                  <p:nvPr/>
                </p:nvSpPr>
                <p:spPr>
                  <a:xfrm>
                    <a:off x="7941874" y="1252056"/>
                    <a:ext cx="204351" cy="73745"/>
                  </a:xfrm>
                  <a:custGeom>
                    <a:avLst/>
                    <a:gdLst>
                      <a:gd name="connsiteX0" fmla="*/ 202001 w 204351"/>
                      <a:gd name="connsiteY0" fmla="*/ 73507 h 73745"/>
                      <a:gd name="connsiteX1" fmla="*/ 1976 w 204351"/>
                      <a:gd name="connsiteY1" fmla="*/ 2069 h 73745"/>
                      <a:gd name="connsiteX2" fmla="*/ 105164 w 204351"/>
                      <a:gd name="connsiteY2" fmla="*/ 24294 h 73745"/>
                      <a:gd name="connsiteX3" fmla="*/ 202001 w 204351"/>
                      <a:gd name="connsiteY3" fmla="*/ 73507 h 73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351" h="73745">
                        <a:moveTo>
                          <a:pt x="202001" y="73507"/>
                        </a:moveTo>
                        <a:cubicBezTo>
                          <a:pt x="184803" y="69803"/>
                          <a:pt x="18115" y="10271"/>
                          <a:pt x="1976" y="2069"/>
                        </a:cubicBezTo>
                        <a:cubicBezTo>
                          <a:pt x="-14163" y="-6133"/>
                          <a:pt x="72885" y="11859"/>
                          <a:pt x="105164" y="24294"/>
                        </a:cubicBezTo>
                        <a:cubicBezTo>
                          <a:pt x="137443" y="36729"/>
                          <a:pt x="219199" y="77211"/>
                          <a:pt x="202001" y="7350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3" name="フリーフォーム: 図形 1892">
                    <a:extLst>
                      <a:ext uri="{FF2B5EF4-FFF2-40B4-BE49-F238E27FC236}">
                        <a16:creationId xmlns:a16="http://schemas.microsoft.com/office/drawing/2014/main" id="{D1A1F87E-FC6A-4055-A784-3A8710BAD0F7}"/>
                      </a:ext>
                    </a:extLst>
                  </p:cNvPr>
                  <p:cNvSpPr/>
                  <p:nvPr/>
                </p:nvSpPr>
                <p:spPr>
                  <a:xfrm>
                    <a:off x="7913652" y="1269835"/>
                    <a:ext cx="230279" cy="95612"/>
                  </a:xfrm>
                  <a:custGeom>
                    <a:avLst/>
                    <a:gdLst>
                      <a:gd name="connsiteX0" fmla="*/ 230223 w 230279"/>
                      <a:gd name="connsiteY0" fmla="*/ 95415 h 95612"/>
                      <a:gd name="connsiteX1" fmla="*/ 136561 w 230279"/>
                      <a:gd name="connsiteY1" fmla="*/ 43028 h 95612"/>
                      <a:gd name="connsiteX2" fmla="*/ 36 w 230279"/>
                      <a:gd name="connsiteY2" fmla="*/ 165 h 95612"/>
                      <a:gd name="connsiteX3" fmla="*/ 123861 w 230279"/>
                      <a:gd name="connsiteY3" fmla="*/ 58903 h 95612"/>
                      <a:gd name="connsiteX4" fmla="*/ 230223 w 230279"/>
                      <a:gd name="connsiteY4" fmla="*/ 95415 h 95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79" h="95612">
                        <a:moveTo>
                          <a:pt x="230223" y="95415"/>
                        </a:moveTo>
                        <a:cubicBezTo>
                          <a:pt x="232340" y="92769"/>
                          <a:pt x="174925" y="58903"/>
                          <a:pt x="136561" y="43028"/>
                        </a:cubicBezTo>
                        <a:cubicBezTo>
                          <a:pt x="98197" y="27153"/>
                          <a:pt x="2153" y="-2481"/>
                          <a:pt x="36" y="165"/>
                        </a:cubicBezTo>
                        <a:cubicBezTo>
                          <a:pt x="-2081" y="2811"/>
                          <a:pt x="89465" y="44351"/>
                          <a:pt x="123861" y="58903"/>
                        </a:cubicBezTo>
                        <a:cubicBezTo>
                          <a:pt x="158257" y="73455"/>
                          <a:pt x="228106" y="98061"/>
                          <a:pt x="230223" y="9541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4" name="フリーフォーム: 図形 1893">
                    <a:extLst>
                      <a:ext uri="{FF2B5EF4-FFF2-40B4-BE49-F238E27FC236}">
                        <a16:creationId xmlns:a16="http://schemas.microsoft.com/office/drawing/2014/main" id="{298A6DE6-700F-4DBB-9AD2-4BD164D7D552}"/>
                      </a:ext>
                    </a:extLst>
                  </p:cNvPr>
                  <p:cNvSpPr/>
                  <p:nvPr/>
                </p:nvSpPr>
                <p:spPr>
                  <a:xfrm>
                    <a:off x="7972727" y="1341549"/>
                    <a:ext cx="177479" cy="25000"/>
                  </a:xfrm>
                  <a:custGeom>
                    <a:avLst/>
                    <a:gdLst>
                      <a:gd name="connsiteX0" fmla="*/ 2873 w 177479"/>
                      <a:gd name="connsiteY0" fmla="*/ 23701 h 25000"/>
                      <a:gd name="connsiteX1" fmla="*/ 172736 w 177479"/>
                      <a:gd name="connsiteY1" fmla="*/ 20526 h 25000"/>
                      <a:gd name="connsiteX2" fmla="*/ 125111 w 177479"/>
                      <a:gd name="connsiteY2" fmla="*/ 1476 h 25000"/>
                      <a:gd name="connsiteX3" fmla="*/ 69548 w 177479"/>
                      <a:gd name="connsiteY3" fmla="*/ 3064 h 25000"/>
                      <a:gd name="connsiteX4" fmla="*/ 2873 w 177479"/>
                      <a:gd name="connsiteY4" fmla="*/ 23701 h 25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7479" h="25000">
                        <a:moveTo>
                          <a:pt x="2873" y="23701"/>
                        </a:moveTo>
                        <a:cubicBezTo>
                          <a:pt x="20071" y="26611"/>
                          <a:pt x="152363" y="24230"/>
                          <a:pt x="172736" y="20526"/>
                        </a:cubicBezTo>
                        <a:cubicBezTo>
                          <a:pt x="193109" y="16822"/>
                          <a:pt x="142309" y="4386"/>
                          <a:pt x="125111" y="1476"/>
                        </a:cubicBezTo>
                        <a:cubicBezTo>
                          <a:pt x="107913" y="-1434"/>
                          <a:pt x="88598" y="418"/>
                          <a:pt x="69548" y="3064"/>
                        </a:cubicBezTo>
                        <a:cubicBezTo>
                          <a:pt x="50498" y="5710"/>
                          <a:pt x="-14325" y="20791"/>
                          <a:pt x="2873" y="237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5" name="フリーフォーム: 図形 1894">
                    <a:extLst>
                      <a:ext uri="{FF2B5EF4-FFF2-40B4-BE49-F238E27FC236}">
                        <a16:creationId xmlns:a16="http://schemas.microsoft.com/office/drawing/2014/main" id="{CD2E7267-288F-4E11-BC46-F707E849B2B8}"/>
                      </a:ext>
                    </a:extLst>
                  </p:cNvPr>
                  <p:cNvSpPr/>
                  <p:nvPr/>
                </p:nvSpPr>
                <p:spPr>
                  <a:xfrm>
                    <a:off x="7994416" y="1404817"/>
                    <a:ext cx="161583" cy="35969"/>
                  </a:xfrm>
                  <a:custGeom>
                    <a:avLst/>
                    <a:gdLst>
                      <a:gd name="connsiteX0" fmla="*/ 234 w 161583"/>
                      <a:gd name="connsiteY0" fmla="*/ 35046 h 35969"/>
                      <a:gd name="connsiteX1" fmla="*/ 157397 w 161583"/>
                      <a:gd name="connsiteY1" fmla="*/ 23933 h 35969"/>
                      <a:gd name="connsiteX2" fmla="*/ 112947 w 161583"/>
                      <a:gd name="connsiteY2" fmla="*/ 3296 h 35969"/>
                      <a:gd name="connsiteX3" fmla="*/ 76434 w 161583"/>
                      <a:gd name="connsiteY3" fmla="*/ 4883 h 35969"/>
                      <a:gd name="connsiteX4" fmla="*/ 120884 w 161583"/>
                      <a:gd name="connsiteY4" fmla="*/ 121 h 35969"/>
                      <a:gd name="connsiteX5" fmla="*/ 234 w 161583"/>
                      <a:gd name="connsiteY5" fmla="*/ 35046 h 35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1583" h="35969">
                        <a:moveTo>
                          <a:pt x="234" y="35046"/>
                        </a:moveTo>
                        <a:cubicBezTo>
                          <a:pt x="6319" y="39015"/>
                          <a:pt x="138612" y="29225"/>
                          <a:pt x="157397" y="23933"/>
                        </a:cubicBezTo>
                        <a:cubicBezTo>
                          <a:pt x="176183" y="18641"/>
                          <a:pt x="126441" y="6471"/>
                          <a:pt x="112947" y="3296"/>
                        </a:cubicBezTo>
                        <a:cubicBezTo>
                          <a:pt x="99453" y="121"/>
                          <a:pt x="75111" y="5412"/>
                          <a:pt x="76434" y="4883"/>
                        </a:cubicBezTo>
                        <a:cubicBezTo>
                          <a:pt x="77757" y="4354"/>
                          <a:pt x="133319" y="2502"/>
                          <a:pt x="120884" y="121"/>
                        </a:cubicBezTo>
                        <a:cubicBezTo>
                          <a:pt x="108449" y="-2260"/>
                          <a:pt x="-5851" y="31077"/>
                          <a:pt x="234" y="3504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6" name="フリーフォーム: 図形 1895">
                    <a:extLst>
                      <a:ext uri="{FF2B5EF4-FFF2-40B4-BE49-F238E27FC236}">
                        <a16:creationId xmlns:a16="http://schemas.microsoft.com/office/drawing/2014/main" id="{F1808763-6D16-4381-8AFA-325B558A54DE}"/>
                      </a:ext>
                    </a:extLst>
                  </p:cNvPr>
                  <p:cNvSpPr/>
                  <p:nvPr/>
                </p:nvSpPr>
                <p:spPr>
                  <a:xfrm>
                    <a:off x="8031099" y="1435076"/>
                    <a:ext cx="133660" cy="36967"/>
                  </a:xfrm>
                  <a:custGeom>
                    <a:avLst/>
                    <a:gdLst>
                      <a:gd name="connsiteX0" fmla="*/ 64 w 133660"/>
                      <a:gd name="connsiteY0" fmla="*/ 36537 h 36967"/>
                      <a:gd name="connsiteX1" fmla="*/ 98489 w 133660"/>
                      <a:gd name="connsiteY1" fmla="*/ 20662 h 36967"/>
                      <a:gd name="connsiteX2" fmla="*/ 133414 w 133660"/>
                      <a:gd name="connsiteY2" fmla="*/ 30187 h 36967"/>
                      <a:gd name="connsiteX3" fmla="*/ 84201 w 133660"/>
                      <a:gd name="connsiteY3" fmla="*/ 24 h 36967"/>
                      <a:gd name="connsiteX4" fmla="*/ 64 w 133660"/>
                      <a:gd name="connsiteY4" fmla="*/ 36537 h 36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660" h="36967">
                        <a:moveTo>
                          <a:pt x="64" y="36537"/>
                        </a:moveTo>
                        <a:cubicBezTo>
                          <a:pt x="2445" y="39977"/>
                          <a:pt x="76264" y="21720"/>
                          <a:pt x="98489" y="20662"/>
                        </a:cubicBezTo>
                        <a:cubicBezTo>
                          <a:pt x="120714" y="19604"/>
                          <a:pt x="135795" y="33627"/>
                          <a:pt x="133414" y="30187"/>
                        </a:cubicBezTo>
                        <a:cubicBezTo>
                          <a:pt x="131033" y="26747"/>
                          <a:pt x="106955" y="1082"/>
                          <a:pt x="84201" y="24"/>
                        </a:cubicBezTo>
                        <a:cubicBezTo>
                          <a:pt x="61447" y="-1034"/>
                          <a:pt x="-2317" y="33097"/>
                          <a:pt x="64" y="365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7" name="フリーフォーム: 図形 1896">
                    <a:extLst>
                      <a:ext uri="{FF2B5EF4-FFF2-40B4-BE49-F238E27FC236}">
                        <a16:creationId xmlns:a16="http://schemas.microsoft.com/office/drawing/2014/main" id="{9E41830D-2E01-47A8-B933-36B969EA3C71}"/>
                      </a:ext>
                    </a:extLst>
                  </p:cNvPr>
                  <p:cNvSpPr/>
                  <p:nvPr/>
                </p:nvSpPr>
                <p:spPr>
                  <a:xfrm>
                    <a:off x="8055182" y="1468191"/>
                    <a:ext cx="110189" cy="30449"/>
                  </a:xfrm>
                  <a:custGeom>
                    <a:avLst/>
                    <a:gdLst>
                      <a:gd name="connsiteX0" fmla="*/ 1381 w 110189"/>
                      <a:gd name="connsiteY0" fmla="*/ 30409 h 30449"/>
                      <a:gd name="connsiteX1" fmla="*/ 109331 w 110189"/>
                      <a:gd name="connsiteY1" fmla="*/ 6597 h 30449"/>
                      <a:gd name="connsiteX2" fmla="*/ 50593 w 110189"/>
                      <a:gd name="connsiteY2" fmla="*/ 247 h 30449"/>
                      <a:gd name="connsiteX3" fmla="*/ 1381 w 110189"/>
                      <a:gd name="connsiteY3" fmla="*/ 30409 h 30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189" h="30449">
                        <a:moveTo>
                          <a:pt x="1381" y="30409"/>
                        </a:moveTo>
                        <a:cubicBezTo>
                          <a:pt x="11171" y="31467"/>
                          <a:pt x="101129" y="11624"/>
                          <a:pt x="109331" y="6597"/>
                        </a:cubicBezTo>
                        <a:cubicBezTo>
                          <a:pt x="117533" y="1570"/>
                          <a:pt x="64616" y="-811"/>
                          <a:pt x="50593" y="247"/>
                        </a:cubicBezTo>
                        <a:cubicBezTo>
                          <a:pt x="36570" y="1305"/>
                          <a:pt x="-8409" y="29351"/>
                          <a:pt x="1381" y="3040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8" name="フリーフォーム: 図形 1897">
                    <a:extLst>
                      <a:ext uri="{FF2B5EF4-FFF2-40B4-BE49-F238E27FC236}">
                        <a16:creationId xmlns:a16="http://schemas.microsoft.com/office/drawing/2014/main" id="{5B33E22C-8253-4F8A-A622-A9B038C1FCE3}"/>
                      </a:ext>
                    </a:extLst>
                  </p:cNvPr>
                  <p:cNvSpPr/>
                  <p:nvPr/>
                </p:nvSpPr>
                <p:spPr>
                  <a:xfrm>
                    <a:off x="7983266" y="1040248"/>
                    <a:ext cx="99918" cy="147586"/>
                  </a:xfrm>
                  <a:custGeom>
                    <a:avLst/>
                    <a:gdLst>
                      <a:gd name="connsiteX0" fmla="*/ 97109 w 99918"/>
                      <a:gd name="connsiteY0" fmla="*/ 145615 h 147586"/>
                      <a:gd name="connsiteX1" fmla="*/ 272 w 99918"/>
                      <a:gd name="connsiteY1" fmla="*/ 1152 h 147586"/>
                      <a:gd name="connsiteX2" fmla="*/ 68534 w 99918"/>
                      <a:gd name="connsiteY2" fmla="*/ 80527 h 147586"/>
                      <a:gd name="connsiteX3" fmla="*/ 97109 w 99918"/>
                      <a:gd name="connsiteY3" fmla="*/ 145615 h 147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918" h="147586">
                        <a:moveTo>
                          <a:pt x="97109" y="145615"/>
                        </a:moveTo>
                        <a:cubicBezTo>
                          <a:pt x="85732" y="132386"/>
                          <a:pt x="5034" y="12000"/>
                          <a:pt x="272" y="1152"/>
                        </a:cubicBezTo>
                        <a:cubicBezTo>
                          <a:pt x="-4490" y="-9696"/>
                          <a:pt x="54511" y="59096"/>
                          <a:pt x="68534" y="80527"/>
                        </a:cubicBezTo>
                        <a:cubicBezTo>
                          <a:pt x="82557" y="101958"/>
                          <a:pt x="108486" y="158844"/>
                          <a:pt x="97109" y="14561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9" name="フリーフォーム: 図形 1898">
                    <a:extLst>
                      <a:ext uri="{FF2B5EF4-FFF2-40B4-BE49-F238E27FC236}">
                        <a16:creationId xmlns:a16="http://schemas.microsoft.com/office/drawing/2014/main" id="{05230689-619D-40DA-AE30-3489DF19F844}"/>
                      </a:ext>
                    </a:extLst>
                  </p:cNvPr>
                  <p:cNvSpPr/>
                  <p:nvPr/>
                </p:nvSpPr>
                <p:spPr>
                  <a:xfrm>
                    <a:off x="7891278" y="994629"/>
                    <a:ext cx="173001" cy="174101"/>
                  </a:xfrm>
                  <a:custGeom>
                    <a:avLst/>
                    <a:gdLst>
                      <a:gd name="connsiteX0" fmla="*/ 171635 w 173001"/>
                      <a:gd name="connsiteY0" fmla="*/ 173771 h 174101"/>
                      <a:gd name="connsiteX1" fmla="*/ 92260 w 173001"/>
                      <a:gd name="connsiteY1" fmla="*/ 84871 h 174101"/>
                      <a:gd name="connsiteX2" fmla="*/ 20822 w 173001"/>
                      <a:gd name="connsiteY2" fmla="*/ 42009 h 174101"/>
                      <a:gd name="connsiteX3" fmla="*/ 185 w 173001"/>
                      <a:gd name="connsiteY3" fmla="*/ 734 h 174101"/>
                      <a:gd name="connsiteX4" fmla="*/ 11297 w 173001"/>
                      <a:gd name="connsiteY4" fmla="*/ 78521 h 174101"/>
                      <a:gd name="connsiteX5" fmla="*/ 22410 w 173001"/>
                      <a:gd name="connsiteY5" fmla="*/ 49946 h 174101"/>
                      <a:gd name="connsiteX6" fmla="*/ 171635 w 173001"/>
                      <a:gd name="connsiteY6" fmla="*/ 173771 h 174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3001" h="174101">
                        <a:moveTo>
                          <a:pt x="171635" y="173771"/>
                        </a:moveTo>
                        <a:cubicBezTo>
                          <a:pt x="183277" y="179592"/>
                          <a:pt x="117395" y="106831"/>
                          <a:pt x="92260" y="84871"/>
                        </a:cubicBezTo>
                        <a:cubicBezTo>
                          <a:pt x="67125" y="62911"/>
                          <a:pt x="36168" y="56032"/>
                          <a:pt x="20822" y="42009"/>
                        </a:cubicBezTo>
                        <a:cubicBezTo>
                          <a:pt x="5476" y="27986"/>
                          <a:pt x="1772" y="-5351"/>
                          <a:pt x="185" y="734"/>
                        </a:cubicBezTo>
                        <a:cubicBezTo>
                          <a:pt x="-1402" y="6819"/>
                          <a:pt x="7593" y="70319"/>
                          <a:pt x="11297" y="78521"/>
                        </a:cubicBezTo>
                        <a:cubicBezTo>
                          <a:pt x="15001" y="86723"/>
                          <a:pt x="-1667" y="39098"/>
                          <a:pt x="22410" y="49946"/>
                        </a:cubicBezTo>
                        <a:cubicBezTo>
                          <a:pt x="46487" y="60794"/>
                          <a:pt x="159993" y="167950"/>
                          <a:pt x="171635" y="17377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0" name="フリーフォーム: 図形 1899">
                    <a:extLst>
                      <a:ext uri="{FF2B5EF4-FFF2-40B4-BE49-F238E27FC236}">
                        <a16:creationId xmlns:a16="http://schemas.microsoft.com/office/drawing/2014/main" id="{7681C8E6-0615-4DD7-9C2F-13C88E091C0F}"/>
                      </a:ext>
                    </a:extLst>
                  </p:cNvPr>
                  <p:cNvSpPr/>
                  <p:nvPr/>
                </p:nvSpPr>
                <p:spPr>
                  <a:xfrm>
                    <a:off x="7468765" y="954988"/>
                    <a:ext cx="452860" cy="416276"/>
                  </a:xfrm>
                  <a:custGeom>
                    <a:avLst/>
                    <a:gdLst>
                      <a:gd name="connsiteX0" fmla="*/ 452860 w 452860"/>
                      <a:gd name="connsiteY0" fmla="*/ 119750 h 416276"/>
                      <a:gd name="connsiteX1" fmla="*/ 340148 w 452860"/>
                      <a:gd name="connsiteY1" fmla="*/ 61012 h 416276"/>
                      <a:gd name="connsiteX2" fmla="*/ 271885 w 452860"/>
                      <a:gd name="connsiteY2" fmla="*/ 687 h 416276"/>
                      <a:gd name="connsiteX3" fmla="*/ 273473 w 452860"/>
                      <a:gd name="connsiteY3" fmla="*/ 30850 h 416276"/>
                      <a:gd name="connsiteX4" fmla="*/ 263948 w 452860"/>
                      <a:gd name="connsiteY4" fmla="*/ 68950 h 416276"/>
                      <a:gd name="connsiteX5" fmla="*/ 200448 w 452860"/>
                      <a:gd name="connsiteY5" fmla="*/ 70537 h 416276"/>
                      <a:gd name="connsiteX6" fmla="*/ 81385 w 452860"/>
                      <a:gd name="connsiteY6" fmla="*/ 78475 h 416276"/>
                      <a:gd name="connsiteX7" fmla="*/ 113135 w 452860"/>
                      <a:gd name="connsiteY7" fmla="*/ 86412 h 416276"/>
                      <a:gd name="connsiteX8" fmla="*/ 130598 w 452860"/>
                      <a:gd name="connsiteY8" fmla="*/ 138800 h 416276"/>
                      <a:gd name="connsiteX9" fmla="*/ 71860 w 452860"/>
                      <a:gd name="connsiteY9" fmla="*/ 172137 h 416276"/>
                      <a:gd name="connsiteX10" fmla="*/ 423 w 452860"/>
                      <a:gd name="connsiteY10" fmla="*/ 276912 h 416276"/>
                      <a:gd name="connsiteX11" fmla="*/ 41698 w 452860"/>
                      <a:gd name="connsiteY11" fmla="*/ 283262 h 416276"/>
                      <a:gd name="connsiteX12" fmla="*/ 30585 w 452860"/>
                      <a:gd name="connsiteY12" fmla="*/ 321362 h 416276"/>
                      <a:gd name="connsiteX13" fmla="*/ 13123 w 452860"/>
                      <a:gd name="connsiteY13" fmla="*/ 413437 h 416276"/>
                      <a:gd name="connsiteX14" fmla="*/ 17885 w 452860"/>
                      <a:gd name="connsiteY14" fmla="*/ 383275 h 416276"/>
                      <a:gd name="connsiteX15" fmla="*/ 49635 w 452860"/>
                      <a:gd name="connsiteY15" fmla="*/ 288025 h 416276"/>
                      <a:gd name="connsiteX16" fmla="*/ 16298 w 452860"/>
                      <a:gd name="connsiteY16" fmla="*/ 270562 h 416276"/>
                      <a:gd name="connsiteX17" fmla="*/ 54398 w 452860"/>
                      <a:gd name="connsiteY17" fmla="*/ 213412 h 416276"/>
                      <a:gd name="connsiteX18" fmla="*/ 146473 w 452860"/>
                      <a:gd name="connsiteY18" fmla="*/ 137212 h 416276"/>
                      <a:gd name="connsiteX19" fmla="*/ 121073 w 452860"/>
                      <a:gd name="connsiteY19" fmla="*/ 92762 h 416276"/>
                      <a:gd name="connsiteX20" fmla="*/ 217910 w 452860"/>
                      <a:gd name="connsiteY20" fmla="*/ 88000 h 416276"/>
                      <a:gd name="connsiteX21" fmla="*/ 275060 w 452860"/>
                      <a:gd name="connsiteY21" fmla="*/ 81650 h 416276"/>
                      <a:gd name="connsiteX22" fmla="*/ 281410 w 452860"/>
                      <a:gd name="connsiteY22" fmla="*/ 38787 h 416276"/>
                      <a:gd name="connsiteX23" fmla="*/ 340148 w 452860"/>
                      <a:gd name="connsiteY23" fmla="*/ 73712 h 416276"/>
                      <a:gd name="connsiteX24" fmla="*/ 452860 w 452860"/>
                      <a:gd name="connsiteY24" fmla="*/ 119750 h 416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52860" h="416276">
                        <a:moveTo>
                          <a:pt x="452860" y="119750"/>
                        </a:moveTo>
                        <a:cubicBezTo>
                          <a:pt x="452860" y="117633"/>
                          <a:pt x="370310" y="80856"/>
                          <a:pt x="340148" y="61012"/>
                        </a:cubicBezTo>
                        <a:cubicBezTo>
                          <a:pt x="309985" y="41168"/>
                          <a:pt x="282997" y="5714"/>
                          <a:pt x="271885" y="687"/>
                        </a:cubicBezTo>
                        <a:cubicBezTo>
                          <a:pt x="260773" y="-4340"/>
                          <a:pt x="274796" y="19473"/>
                          <a:pt x="273473" y="30850"/>
                        </a:cubicBezTo>
                        <a:cubicBezTo>
                          <a:pt x="272150" y="42227"/>
                          <a:pt x="276119" y="62335"/>
                          <a:pt x="263948" y="68950"/>
                        </a:cubicBezTo>
                        <a:cubicBezTo>
                          <a:pt x="251777" y="75564"/>
                          <a:pt x="230875" y="68950"/>
                          <a:pt x="200448" y="70537"/>
                        </a:cubicBezTo>
                        <a:cubicBezTo>
                          <a:pt x="170021" y="72124"/>
                          <a:pt x="95937" y="75829"/>
                          <a:pt x="81385" y="78475"/>
                        </a:cubicBezTo>
                        <a:cubicBezTo>
                          <a:pt x="66833" y="81121"/>
                          <a:pt x="104933" y="76358"/>
                          <a:pt x="113135" y="86412"/>
                        </a:cubicBezTo>
                        <a:cubicBezTo>
                          <a:pt x="121337" y="96466"/>
                          <a:pt x="137477" y="124513"/>
                          <a:pt x="130598" y="138800"/>
                        </a:cubicBezTo>
                        <a:cubicBezTo>
                          <a:pt x="123719" y="153088"/>
                          <a:pt x="93556" y="149119"/>
                          <a:pt x="71860" y="172137"/>
                        </a:cubicBezTo>
                        <a:cubicBezTo>
                          <a:pt x="50164" y="195155"/>
                          <a:pt x="5450" y="258391"/>
                          <a:pt x="423" y="276912"/>
                        </a:cubicBezTo>
                        <a:cubicBezTo>
                          <a:pt x="-4604" y="295433"/>
                          <a:pt x="36671" y="275854"/>
                          <a:pt x="41698" y="283262"/>
                        </a:cubicBezTo>
                        <a:cubicBezTo>
                          <a:pt x="46725" y="290670"/>
                          <a:pt x="35347" y="299666"/>
                          <a:pt x="30585" y="321362"/>
                        </a:cubicBezTo>
                        <a:cubicBezTo>
                          <a:pt x="25823" y="343058"/>
                          <a:pt x="15240" y="403118"/>
                          <a:pt x="13123" y="413437"/>
                        </a:cubicBezTo>
                        <a:cubicBezTo>
                          <a:pt x="11006" y="423756"/>
                          <a:pt x="11800" y="404177"/>
                          <a:pt x="17885" y="383275"/>
                        </a:cubicBezTo>
                        <a:cubicBezTo>
                          <a:pt x="23970" y="362373"/>
                          <a:pt x="49899" y="306810"/>
                          <a:pt x="49635" y="288025"/>
                        </a:cubicBezTo>
                        <a:cubicBezTo>
                          <a:pt x="49371" y="269240"/>
                          <a:pt x="15504" y="282997"/>
                          <a:pt x="16298" y="270562"/>
                        </a:cubicBezTo>
                        <a:cubicBezTo>
                          <a:pt x="17092" y="258127"/>
                          <a:pt x="32702" y="235637"/>
                          <a:pt x="54398" y="213412"/>
                        </a:cubicBezTo>
                        <a:cubicBezTo>
                          <a:pt x="76094" y="191187"/>
                          <a:pt x="135361" y="157320"/>
                          <a:pt x="146473" y="137212"/>
                        </a:cubicBezTo>
                        <a:cubicBezTo>
                          <a:pt x="157585" y="117104"/>
                          <a:pt x="109167" y="100964"/>
                          <a:pt x="121073" y="92762"/>
                        </a:cubicBezTo>
                        <a:cubicBezTo>
                          <a:pt x="132979" y="84560"/>
                          <a:pt x="217910" y="88000"/>
                          <a:pt x="217910" y="88000"/>
                        </a:cubicBezTo>
                        <a:cubicBezTo>
                          <a:pt x="243574" y="86148"/>
                          <a:pt x="264477" y="89852"/>
                          <a:pt x="275060" y="81650"/>
                        </a:cubicBezTo>
                        <a:cubicBezTo>
                          <a:pt x="285643" y="73448"/>
                          <a:pt x="270562" y="40110"/>
                          <a:pt x="281410" y="38787"/>
                        </a:cubicBezTo>
                        <a:cubicBezTo>
                          <a:pt x="292258" y="37464"/>
                          <a:pt x="312631" y="60218"/>
                          <a:pt x="340148" y="73712"/>
                        </a:cubicBezTo>
                        <a:cubicBezTo>
                          <a:pt x="367665" y="87206"/>
                          <a:pt x="452860" y="121867"/>
                          <a:pt x="452860" y="11975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1" name="フリーフォーム: 図形 1900">
                    <a:extLst>
                      <a:ext uri="{FF2B5EF4-FFF2-40B4-BE49-F238E27FC236}">
                        <a16:creationId xmlns:a16="http://schemas.microsoft.com/office/drawing/2014/main" id="{5E73AB5E-46BA-4F87-9E59-A4FE2B9DEE68}"/>
                      </a:ext>
                    </a:extLst>
                  </p:cNvPr>
                  <p:cNvSpPr/>
                  <p:nvPr/>
                </p:nvSpPr>
                <p:spPr>
                  <a:xfrm>
                    <a:off x="7545057" y="1056701"/>
                    <a:ext cx="493318" cy="334254"/>
                  </a:xfrm>
                  <a:custGeom>
                    <a:avLst/>
                    <a:gdLst>
                      <a:gd name="connsiteX0" fmla="*/ 492456 w 493318"/>
                      <a:gd name="connsiteY0" fmla="*/ 92649 h 334254"/>
                      <a:gd name="connsiteX1" fmla="*/ 325768 w 493318"/>
                      <a:gd name="connsiteY1" fmla="*/ 19624 h 334254"/>
                      <a:gd name="connsiteX2" fmla="*/ 241631 w 493318"/>
                      <a:gd name="connsiteY2" fmla="*/ 5337 h 334254"/>
                      <a:gd name="connsiteX3" fmla="*/ 70181 w 493318"/>
                      <a:gd name="connsiteY3" fmla="*/ 67249 h 334254"/>
                      <a:gd name="connsiteX4" fmla="*/ 16206 w 493318"/>
                      <a:gd name="connsiteY4" fmla="*/ 149799 h 334254"/>
                      <a:gd name="connsiteX5" fmla="*/ 3506 w 493318"/>
                      <a:gd name="connsiteY5" fmla="*/ 191074 h 334254"/>
                      <a:gd name="connsiteX6" fmla="*/ 331 w 493318"/>
                      <a:gd name="connsiteY6" fmla="*/ 283149 h 334254"/>
                      <a:gd name="connsiteX7" fmla="*/ 9856 w 493318"/>
                      <a:gd name="connsiteY7" fmla="*/ 333949 h 334254"/>
                      <a:gd name="connsiteX8" fmla="*/ 9856 w 493318"/>
                      <a:gd name="connsiteY8" fmla="*/ 260924 h 334254"/>
                      <a:gd name="connsiteX9" fmla="*/ 28906 w 493318"/>
                      <a:gd name="connsiteY9" fmla="*/ 152974 h 334254"/>
                      <a:gd name="connsiteX10" fmla="*/ 163843 w 493318"/>
                      <a:gd name="connsiteY10" fmla="*/ 5337 h 334254"/>
                      <a:gd name="connsiteX11" fmla="*/ 381331 w 493318"/>
                      <a:gd name="connsiteY11" fmla="*/ 37087 h 334254"/>
                      <a:gd name="connsiteX12" fmla="*/ 492456 w 493318"/>
                      <a:gd name="connsiteY12" fmla="*/ 92649 h 334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93318" h="334254">
                        <a:moveTo>
                          <a:pt x="492456" y="92649"/>
                        </a:moveTo>
                        <a:cubicBezTo>
                          <a:pt x="483196" y="89739"/>
                          <a:pt x="367572" y="34176"/>
                          <a:pt x="325768" y="19624"/>
                        </a:cubicBezTo>
                        <a:cubicBezTo>
                          <a:pt x="283964" y="5072"/>
                          <a:pt x="284229" y="-2600"/>
                          <a:pt x="241631" y="5337"/>
                        </a:cubicBezTo>
                        <a:cubicBezTo>
                          <a:pt x="199033" y="13274"/>
                          <a:pt x="107752" y="43172"/>
                          <a:pt x="70181" y="67249"/>
                        </a:cubicBezTo>
                        <a:cubicBezTo>
                          <a:pt x="32610" y="91326"/>
                          <a:pt x="27318" y="129162"/>
                          <a:pt x="16206" y="149799"/>
                        </a:cubicBezTo>
                        <a:cubicBezTo>
                          <a:pt x="5094" y="170436"/>
                          <a:pt x="6152" y="168849"/>
                          <a:pt x="3506" y="191074"/>
                        </a:cubicBezTo>
                        <a:cubicBezTo>
                          <a:pt x="860" y="213299"/>
                          <a:pt x="-727" y="259337"/>
                          <a:pt x="331" y="283149"/>
                        </a:cubicBezTo>
                        <a:cubicBezTo>
                          <a:pt x="1389" y="306961"/>
                          <a:pt x="8269" y="337653"/>
                          <a:pt x="9856" y="333949"/>
                        </a:cubicBezTo>
                        <a:cubicBezTo>
                          <a:pt x="11443" y="330245"/>
                          <a:pt x="6681" y="291087"/>
                          <a:pt x="9856" y="260924"/>
                        </a:cubicBezTo>
                        <a:cubicBezTo>
                          <a:pt x="13031" y="230761"/>
                          <a:pt x="3241" y="195572"/>
                          <a:pt x="28906" y="152974"/>
                        </a:cubicBezTo>
                        <a:cubicBezTo>
                          <a:pt x="54570" y="110376"/>
                          <a:pt x="105106" y="24651"/>
                          <a:pt x="163843" y="5337"/>
                        </a:cubicBezTo>
                        <a:cubicBezTo>
                          <a:pt x="222580" y="-13977"/>
                          <a:pt x="328150" y="24387"/>
                          <a:pt x="381331" y="37087"/>
                        </a:cubicBezTo>
                        <a:cubicBezTo>
                          <a:pt x="434512" y="49787"/>
                          <a:pt x="501716" y="95559"/>
                          <a:pt x="492456" y="9264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2" name="フリーフォーム: 図形 1901">
                    <a:extLst>
                      <a:ext uri="{FF2B5EF4-FFF2-40B4-BE49-F238E27FC236}">
                        <a16:creationId xmlns:a16="http://schemas.microsoft.com/office/drawing/2014/main" id="{3B05AA00-487D-450D-B33B-AF858966A465}"/>
                      </a:ext>
                    </a:extLst>
                  </p:cNvPr>
                  <p:cNvSpPr/>
                  <p:nvPr/>
                </p:nvSpPr>
                <p:spPr>
                  <a:xfrm>
                    <a:off x="7850188" y="1218814"/>
                    <a:ext cx="192162" cy="324242"/>
                  </a:xfrm>
                  <a:custGeom>
                    <a:avLst/>
                    <a:gdLst>
                      <a:gd name="connsiteX0" fmla="*/ 136525 w 192162"/>
                      <a:gd name="connsiteY0" fmla="*/ 386 h 324242"/>
                      <a:gd name="connsiteX1" fmla="*/ 93662 w 192162"/>
                      <a:gd name="connsiteY1" fmla="*/ 28961 h 324242"/>
                      <a:gd name="connsiteX2" fmla="*/ 60325 w 192162"/>
                      <a:gd name="connsiteY2" fmla="*/ 28961 h 324242"/>
                      <a:gd name="connsiteX3" fmla="*/ 20637 w 192162"/>
                      <a:gd name="connsiteY3" fmla="*/ 70236 h 324242"/>
                      <a:gd name="connsiteX4" fmla="*/ 0 w 192162"/>
                      <a:gd name="connsiteY4" fmla="*/ 105161 h 324242"/>
                      <a:gd name="connsiteX5" fmla="*/ 20637 w 192162"/>
                      <a:gd name="connsiteY5" fmla="*/ 140086 h 324242"/>
                      <a:gd name="connsiteX6" fmla="*/ 82550 w 192162"/>
                      <a:gd name="connsiteY6" fmla="*/ 138499 h 324242"/>
                      <a:gd name="connsiteX7" fmla="*/ 100012 w 192162"/>
                      <a:gd name="connsiteY7" fmla="*/ 141674 h 324242"/>
                      <a:gd name="connsiteX8" fmla="*/ 157162 w 192162"/>
                      <a:gd name="connsiteY8" fmla="*/ 186124 h 324242"/>
                      <a:gd name="connsiteX9" fmla="*/ 106362 w 192162"/>
                      <a:gd name="connsiteY9" fmla="*/ 189299 h 324242"/>
                      <a:gd name="connsiteX10" fmla="*/ 141287 w 192162"/>
                      <a:gd name="connsiteY10" fmla="*/ 230574 h 324242"/>
                      <a:gd name="connsiteX11" fmla="*/ 166687 w 192162"/>
                      <a:gd name="connsiteY11" fmla="*/ 271849 h 324242"/>
                      <a:gd name="connsiteX12" fmla="*/ 192087 w 192162"/>
                      <a:gd name="connsiteY12" fmla="*/ 324236 h 324242"/>
                      <a:gd name="connsiteX13" fmla="*/ 173037 w 192162"/>
                      <a:gd name="connsiteY13" fmla="*/ 275024 h 324242"/>
                      <a:gd name="connsiteX14" fmla="*/ 133350 w 192162"/>
                      <a:gd name="connsiteY14" fmla="*/ 219461 h 324242"/>
                      <a:gd name="connsiteX15" fmla="*/ 158750 w 192162"/>
                      <a:gd name="connsiteY15" fmla="*/ 181361 h 324242"/>
                      <a:gd name="connsiteX16" fmla="*/ 101600 w 192162"/>
                      <a:gd name="connsiteY16" fmla="*/ 136911 h 324242"/>
                      <a:gd name="connsiteX17" fmla="*/ 14287 w 192162"/>
                      <a:gd name="connsiteY17" fmla="*/ 117861 h 324242"/>
                      <a:gd name="connsiteX18" fmla="*/ 58737 w 192162"/>
                      <a:gd name="connsiteY18" fmla="*/ 52774 h 324242"/>
                      <a:gd name="connsiteX19" fmla="*/ 136525 w 192162"/>
                      <a:gd name="connsiteY19" fmla="*/ 386 h 324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92162" h="324242">
                        <a:moveTo>
                          <a:pt x="136525" y="386"/>
                        </a:moveTo>
                        <a:cubicBezTo>
                          <a:pt x="142346" y="-3583"/>
                          <a:pt x="106362" y="24198"/>
                          <a:pt x="93662" y="28961"/>
                        </a:cubicBezTo>
                        <a:cubicBezTo>
                          <a:pt x="80962" y="33724"/>
                          <a:pt x="72496" y="22082"/>
                          <a:pt x="60325" y="28961"/>
                        </a:cubicBezTo>
                        <a:cubicBezTo>
                          <a:pt x="48154" y="35840"/>
                          <a:pt x="30691" y="57536"/>
                          <a:pt x="20637" y="70236"/>
                        </a:cubicBezTo>
                        <a:cubicBezTo>
                          <a:pt x="10583" y="82936"/>
                          <a:pt x="0" y="93519"/>
                          <a:pt x="0" y="105161"/>
                        </a:cubicBezTo>
                        <a:cubicBezTo>
                          <a:pt x="0" y="116803"/>
                          <a:pt x="6879" y="134530"/>
                          <a:pt x="20637" y="140086"/>
                        </a:cubicBezTo>
                        <a:cubicBezTo>
                          <a:pt x="34395" y="145642"/>
                          <a:pt x="69321" y="138234"/>
                          <a:pt x="82550" y="138499"/>
                        </a:cubicBezTo>
                        <a:cubicBezTo>
                          <a:pt x="95779" y="138764"/>
                          <a:pt x="87577" y="133737"/>
                          <a:pt x="100012" y="141674"/>
                        </a:cubicBezTo>
                        <a:cubicBezTo>
                          <a:pt x="112447" y="149611"/>
                          <a:pt x="156104" y="178187"/>
                          <a:pt x="157162" y="186124"/>
                        </a:cubicBezTo>
                        <a:cubicBezTo>
                          <a:pt x="158220" y="194061"/>
                          <a:pt x="109008" y="181891"/>
                          <a:pt x="106362" y="189299"/>
                        </a:cubicBezTo>
                        <a:cubicBezTo>
                          <a:pt x="103716" y="196707"/>
                          <a:pt x="131233" y="216816"/>
                          <a:pt x="141287" y="230574"/>
                        </a:cubicBezTo>
                        <a:cubicBezTo>
                          <a:pt x="151341" y="244332"/>
                          <a:pt x="158220" y="256239"/>
                          <a:pt x="166687" y="271849"/>
                        </a:cubicBezTo>
                        <a:cubicBezTo>
                          <a:pt x="175154" y="287459"/>
                          <a:pt x="191029" y="323707"/>
                          <a:pt x="192087" y="324236"/>
                        </a:cubicBezTo>
                        <a:cubicBezTo>
                          <a:pt x="193145" y="324765"/>
                          <a:pt x="182827" y="292487"/>
                          <a:pt x="173037" y="275024"/>
                        </a:cubicBezTo>
                        <a:cubicBezTo>
                          <a:pt x="163248" y="257562"/>
                          <a:pt x="135731" y="235071"/>
                          <a:pt x="133350" y="219461"/>
                        </a:cubicBezTo>
                        <a:cubicBezTo>
                          <a:pt x="130969" y="203851"/>
                          <a:pt x="164042" y="195119"/>
                          <a:pt x="158750" y="181361"/>
                        </a:cubicBezTo>
                        <a:cubicBezTo>
                          <a:pt x="153458" y="167603"/>
                          <a:pt x="125677" y="147494"/>
                          <a:pt x="101600" y="136911"/>
                        </a:cubicBezTo>
                        <a:cubicBezTo>
                          <a:pt x="77523" y="126328"/>
                          <a:pt x="21431" y="131884"/>
                          <a:pt x="14287" y="117861"/>
                        </a:cubicBezTo>
                        <a:cubicBezTo>
                          <a:pt x="7143" y="103838"/>
                          <a:pt x="40216" y="69442"/>
                          <a:pt x="58737" y="52774"/>
                        </a:cubicBezTo>
                        <a:cubicBezTo>
                          <a:pt x="77258" y="36106"/>
                          <a:pt x="130704" y="4355"/>
                          <a:pt x="136525" y="38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3" name="フリーフォーム: 図形 1902">
                    <a:extLst>
                      <a:ext uri="{FF2B5EF4-FFF2-40B4-BE49-F238E27FC236}">
                        <a16:creationId xmlns:a16="http://schemas.microsoft.com/office/drawing/2014/main" id="{0E1DFE55-5D75-4A0F-971B-14BBC03183FA}"/>
                      </a:ext>
                    </a:extLst>
                  </p:cNvPr>
                  <p:cNvSpPr/>
                  <p:nvPr/>
                </p:nvSpPr>
                <p:spPr>
                  <a:xfrm>
                    <a:off x="7843926" y="1084218"/>
                    <a:ext cx="115894" cy="159430"/>
                  </a:xfrm>
                  <a:custGeom>
                    <a:avLst/>
                    <a:gdLst>
                      <a:gd name="connsiteX0" fmla="*/ 14199 w 115894"/>
                      <a:gd name="connsiteY0" fmla="*/ 45 h 159430"/>
                      <a:gd name="connsiteX1" fmla="*/ 9437 w 115894"/>
                      <a:gd name="connsiteY1" fmla="*/ 69895 h 159430"/>
                      <a:gd name="connsiteX2" fmla="*/ 42774 w 115894"/>
                      <a:gd name="connsiteY2" fmla="*/ 96882 h 159430"/>
                      <a:gd name="connsiteX3" fmla="*/ 106274 w 115894"/>
                      <a:gd name="connsiteY3" fmla="*/ 98470 h 159430"/>
                      <a:gd name="connsiteX4" fmla="*/ 45949 w 115894"/>
                      <a:gd name="connsiteY4" fmla="*/ 98470 h 159430"/>
                      <a:gd name="connsiteX5" fmla="*/ 1499 w 115894"/>
                      <a:gd name="connsiteY5" fmla="*/ 158795 h 159430"/>
                      <a:gd name="connsiteX6" fmla="*/ 20549 w 115894"/>
                      <a:gd name="connsiteY6" fmla="*/ 128632 h 159430"/>
                      <a:gd name="connsiteX7" fmla="*/ 115799 w 115894"/>
                      <a:gd name="connsiteY7" fmla="*/ 104820 h 159430"/>
                      <a:gd name="connsiteX8" fmla="*/ 38012 w 115894"/>
                      <a:gd name="connsiteY8" fmla="*/ 81007 h 159430"/>
                      <a:gd name="connsiteX9" fmla="*/ 14199 w 115894"/>
                      <a:gd name="connsiteY9" fmla="*/ 45 h 159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5894" h="159430">
                        <a:moveTo>
                          <a:pt x="14199" y="45"/>
                        </a:moveTo>
                        <a:cubicBezTo>
                          <a:pt x="9436" y="-1807"/>
                          <a:pt x="4674" y="53756"/>
                          <a:pt x="9437" y="69895"/>
                        </a:cubicBezTo>
                        <a:cubicBezTo>
                          <a:pt x="14200" y="86035"/>
                          <a:pt x="26635" y="92120"/>
                          <a:pt x="42774" y="96882"/>
                        </a:cubicBezTo>
                        <a:cubicBezTo>
                          <a:pt x="58914" y="101645"/>
                          <a:pt x="105745" y="98205"/>
                          <a:pt x="106274" y="98470"/>
                        </a:cubicBezTo>
                        <a:cubicBezTo>
                          <a:pt x="106803" y="98735"/>
                          <a:pt x="63411" y="88416"/>
                          <a:pt x="45949" y="98470"/>
                        </a:cubicBezTo>
                        <a:cubicBezTo>
                          <a:pt x="28487" y="108524"/>
                          <a:pt x="5732" y="153768"/>
                          <a:pt x="1499" y="158795"/>
                        </a:cubicBezTo>
                        <a:cubicBezTo>
                          <a:pt x="-2734" y="163822"/>
                          <a:pt x="1499" y="137628"/>
                          <a:pt x="20549" y="128632"/>
                        </a:cubicBezTo>
                        <a:cubicBezTo>
                          <a:pt x="39599" y="119636"/>
                          <a:pt x="112889" y="112757"/>
                          <a:pt x="115799" y="104820"/>
                        </a:cubicBezTo>
                        <a:cubicBezTo>
                          <a:pt x="118709" y="96883"/>
                          <a:pt x="54416" y="95824"/>
                          <a:pt x="38012" y="81007"/>
                        </a:cubicBezTo>
                        <a:cubicBezTo>
                          <a:pt x="21608" y="66190"/>
                          <a:pt x="18962" y="1897"/>
                          <a:pt x="14199" y="4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4" name="フリーフォーム: 図形 1903">
                    <a:extLst>
                      <a:ext uri="{FF2B5EF4-FFF2-40B4-BE49-F238E27FC236}">
                        <a16:creationId xmlns:a16="http://schemas.microsoft.com/office/drawing/2014/main" id="{F5B40AA7-03DF-444A-AA14-90E781C21354}"/>
                      </a:ext>
                    </a:extLst>
                  </p:cNvPr>
                  <p:cNvSpPr/>
                  <p:nvPr/>
                </p:nvSpPr>
                <p:spPr>
                  <a:xfrm>
                    <a:off x="7801165" y="1228205"/>
                    <a:ext cx="182386" cy="170187"/>
                  </a:xfrm>
                  <a:custGeom>
                    <a:avLst/>
                    <a:gdLst>
                      <a:gd name="connsiteX0" fmla="*/ 182373 w 182386"/>
                      <a:gd name="connsiteY0" fmla="*/ 520 h 170187"/>
                      <a:gd name="connsiteX1" fmla="*/ 60135 w 182386"/>
                      <a:gd name="connsiteY1" fmla="*/ 24333 h 170187"/>
                      <a:gd name="connsiteX2" fmla="*/ 2985 w 182386"/>
                      <a:gd name="connsiteY2" fmla="*/ 64020 h 170187"/>
                      <a:gd name="connsiteX3" fmla="*/ 60135 w 182386"/>
                      <a:gd name="connsiteY3" fmla="*/ 73545 h 170187"/>
                      <a:gd name="connsiteX4" fmla="*/ 2985 w 182386"/>
                      <a:gd name="connsiteY4" fmla="*/ 79895 h 170187"/>
                      <a:gd name="connsiteX5" fmla="*/ 12510 w 182386"/>
                      <a:gd name="connsiteY5" fmla="*/ 121170 h 170187"/>
                      <a:gd name="connsiteX6" fmla="*/ 50610 w 182386"/>
                      <a:gd name="connsiteY6" fmla="*/ 97358 h 170187"/>
                      <a:gd name="connsiteX7" fmla="*/ 26798 w 182386"/>
                      <a:gd name="connsiteY7" fmla="*/ 137045 h 170187"/>
                      <a:gd name="connsiteX8" fmla="*/ 71248 w 182386"/>
                      <a:gd name="connsiteY8" fmla="*/ 148158 h 170187"/>
                      <a:gd name="connsiteX9" fmla="*/ 72835 w 182386"/>
                      <a:gd name="connsiteY9" fmla="*/ 133870 h 170187"/>
                      <a:gd name="connsiteX10" fmla="*/ 85535 w 182386"/>
                      <a:gd name="connsiteY10" fmla="*/ 152920 h 170187"/>
                      <a:gd name="connsiteX11" fmla="*/ 112523 w 182386"/>
                      <a:gd name="connsiteY11" fmla="*/ 141808 h 170187"/>
                      <a:gd name="connsiteX12" fmla="*/ 155385 w 182386"/>
                      <a:gd name="connsiteY12" fmla="*/ 167208 h 170187"/>
                      <a:gd name="connsiteX13" fmla="*/ 179198 w 182386"/>
                      <a:gd name="connsiteY13" fmla="*/ 167208 h 170187"/>
                      <a:gd name="connsiteX14" fmla="*/ 93473 w 182386"/>
                      <a:gd name="connsiteY14" fmla="*/ 144983 h 170187"/>
                      <a:gd name="connsiteX15" fmla="*/ 44260 w 182386"/>
                      <a:gd name="connsiteY15" fmla="*/ 140220 h 170187"/>
                      <a:gd name="connsiteX16" fmla="*/ 12510 w 182386"/>
                      <a:gd name="connsiteY16" fmla="*/ 106883 h 170187"/>
                      <a:gd name="connsiteX17" fmla="*/ 31560 w 182386"/>
                      <a:gd name="connsiteY17" fmla="*/ 70370 h 170187"/>
                      <a:gd name="connsiteX18" fmla="*/ 68073 w 182386"/>
                      <a:gd name="connsiteY18" fmla="*/ 46558 h 170187"/>
                      <a:gd name="connsiteX19" fmla="*/ 182373 w 182386"/>
                      <a:gd name="connsiteY19" fmla="*/ 520 h 170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82386" h="170187">
                        <a:moveTo>
                          <a:pt x="182373" y="520"/>
                        </a:moveTo>
                        <a:cubicBezTo>
                          <a:pt x="181050" y="-3184"/>
                          <a:pt x="90033" y="13750"/>
                          <a:pt x="60135" y="24333"/>
                        </a:cubicBezTo>
                        <a:cubicBezTo>
                          <a:pt x="30237" y="34916"/>
                          <a:pt x="2985" y="55818"/>
                          <a:pt x="2985" y="64020"/>
                        </a:cubicBezTo>
                        <a:cubicBezTo>
                          <a:pt x="2985" y="72222"/>
                          <a:pt x="60135" y="70899"/>
                          <a:pt x="60135" y="73545"/>
                        </a:cubicBezTo>
                        <a:cubicBezTo>
                          <a:pt x="60135" y="76191"/>
                          <a:pt x="10922" y="71958"/>
                          <a:pt x="2985" y="79895"/>
                        </a:cubicBezTo>
                        <a:cubicBezTo>
                          <a:pt x="-4952" y="87832"/>
                          <a:pt x="4573" y="118260"/>
                          <a:pt x="12510" y="121170"/>
                        </a:cubicBezTo>
                        <a:cubicBezTo>
                          <a:pt x="20447" y="124080"/>
                          <a:pt x="48229" y="94712"/>
                          <a:pt x="50610" y="97358"/>
                        </a:cubicBezTo>
                        <a:cubicBezTo>
                          <a:pt x="52991" y="100004"/>
                          <a:pt x="23358" y="128578"/>
                          <a:pt x="26798" y="137045"/>
                        </a:cubicBezTo>
                        <a:cubicBezTo>
                          <a:pt x="30238" y="145512"/>
                          <a:pt x="63575" y="148687"/>
                          <a:pt x="71248" y="148158"/>
                        </a:cubicBezTo>
                        <a:cubicBezTo>
                          <a:pt x="78921" y="147629"/>
                          <a:pt x="70454" y="133076"/>
                          <a:pt x="72835" y="133870"/>
                        </a:cubicBezTo>
                        <a:cubicBezTo>
                          <a:pt x="75216" y="134664"/>
                          <a:pt x="78920" y="151597"/>
                          <a:pt x="85535" y="152920"/>
                        </a:cubicBezTo>
                        <a:cubicBezTo>
                          <a:pt x="92150" y="154243"/>
                          <a:pt x="100882" y="139427"/>
                          <a:pt x="112523" y="141808"/>
                        </a:cubicBezTo>
                        <a:cubicBezTo>
                          <a:pt x="124164" y="144189"/>
                          <a:pt x="144272" y="162975"/>
                          <a:pt x="155385" y="167208"/>
                        </a:cubicBezTo>
                        <a:cubicBezTo>
                          <a:pt x="166497" y="171441"/>
                          <a:pt x="189517" y="170912"/>
                          <a:pt x="179198" y="167208"/>
                        </a:cubicBezTo>
                        <a:cubicBezTo>
                          <a:pt x="168879" y="163504"/>
                          <a:pt x="115963" y="149481"/>
                          <a:pt x="93473" y="144983"/>
                        </a:cubicBezTo>
                        <a:cubicBezTo>
                          <a:pt x="70983" y="140485"/>
                          <a:pt x="57754" y="146570"/>
                          <a:pt x="44260" y="140220"/>
                        </a:cubicBezTo>
                        <a:cubicBezTo>
                          <a:pt x="30766" y="133870"/>
                          <a:pt x="14627" y="118525"/>
                          <a:pt x="12510" y="106883"/>
                        </a:cubicBezTo>
                        <a:cubicBezTo>
                          <a:pt x="10393" y="95241"/>
                          <a:pt x="22300" y="80424"/>
                          <a:pt x="31560" y="70370"/>
                        </a:cubicBezTo>
                        <a:cubicBezTo>
                          <a:pt x="40820" y="60316"/>
                          <a:pt x="46906" y="56877"/>
                          <a:pt x="68073" y="46558"/>
                        </a:cubicBezTo>
                        <a:cubicBezTo>
                          <a:pt x="89240" y="36239"/>
                          <a:pt x="183696" y="4224"/>
                          <a:pt x="182373" y="5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5" name="フリーフォーム: 図形 1904">
                    <a:extLst>
                      <a:ext uri="{FF2B5EF4-FFF2-40B4-BE49-F238E27FC236}">
                        <a16:creationId xmlns:a16="http://schemas.microsoft.com/office/drawing/2014/main" id="{F6747B70-1B3A-45D9-AC35-781B9118EE26}"/>
                      </a:ext>
                    </a:extLst>
                  </p:cNvPr>
                  <p:cNvSpPr/>
                  <p:nvPr/>
                </p:nvSpPr>
                <p:spPr>
                  <a:xfrm>
                    <a:off x="7775088" y="1066687"/>
                    <a:ext cx="83122" cy="175402"/>
                  </a:xfrm>
                  <a:custGeom>
                    <a:avLst/>
                    <a:gdLst>
                      <a:gd name="connsiteX0" fmla="*/ 13187 w 83122"/>
                      <a:gd name="connsiteY0" fmla="*/ 113 h 175402"/>
                      <a:gd name="connsiteX1" fmla="*/ 11600 w 83122"/>
                      <a:gd name="connsiteY1" fmla="*/ 57263 h 175402"/>
                      <a:gd name="connsiteX2" fmla="*/ 35412 w 83122"/>
                      <a:gd name="connsiteY2" fmla="*/ 63613 h 175402"/>
                      <a:gd name="connsiteX3" fmla="*/ 83037 w 83122"/>
                      <a:gd name="connsiteY3" fmla="*/ 46151 h 175402"/>
                      <a:gd name="connsiteX4" fmla="*/ 22712 w 83122"/>
                      <a:gd name="connsiteY4" fmla="*/ 73138 h 175402"/>
                      <a:gd name="connsiteX5" fmla="*/ 29062 w 83122"/>
                      <a:gd name="connsiteY5" fmla="*/ 119176 h 175402"/>
                      <a:gd name="connsiteX6" fmla="*/ 78275 w 83122"/>
                      <a:gd name="connsiteY6" fmla="*/ 174738 h 175402"/>
                      <a:gd name="connsiteX7" fmla="*/ 30650 w 83122"/>
                      <a:gd name="connsiteY7" fmla="*/ 146163 h 175402"/>
                      <a:gd name="connsiteX8" fmla="*/ 487 w 83122"/>
                      <a:gd name="connsiteY8" fmla="*/ 92188 h 175402"/>
                      <a:gd name="connsiteX9" fmla="*/ 54462 w 83122"/>
                      <a:gd name="connsiteY9" fmla="*/ 42976 h 175402"/>
                      <a:gd name="connsiteX10" fmla="*/ 13187 w 83122"/>
                      <a:gd name="connsiteY10" fmla="*/ 113 h 175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3122" h="175402">
                        <a:moveTo>
                          <a:pt x="13187" y="113"/>
                        </a:moveTo>
                        <a:cubicBezTo>
                          <a:pt x="6043" y="2494"/>
                          <a:pt x="7896" y="46680"/>
                          <a:pt x="11600" y="57263"/>
                        </a:cubicBezTo>
                        <a:cubicBezTo>
                          <a:pt x="15304" y="67846"/>
                          <a:pt x="23506" y="65465"/>
                          <a:pt x="35412" y="63613"/>
                        </a:cubicBezTo>
                        <a:cubicBezTo>
                          <a:pt x="47318" y="61761"/>
                          <a:pt x="85154" y="44563"/>
                          <a:pt x="83037" y="46151"/>
                        </a:cubicBezTo>
                        <a:cubicBezTo>
                          <a:pt x="80920" y="47739"/>
                          <a:pt x="31708" y="60967"/>
                          <a:pt x="22712" y="73138"/>
                        </a:cubicBezTo>
                        <a:cubicBezTo>
                          <a:pt x="13716" y="85309"/>
                          <a:pt x="19802" y="102243"/>
                          <a:pt x="29062" y="119176"/>
                        </a:cubicBezTo>
                        <a:cubicBezTo>
                          <a:pt x="38322" y="136109"/>
                          <a:pt x="78010" y="170240"/>
                          <a:pt x="78275" y="174738"/>
                        </a:cubicBezTo>
                        <a:cubicBezTo>
                          <a:pt x="78540" y="179236"/>
                          <a:pt x="43615" y="159921"/>
                          <a:pt x="30650" y="146163"/>
                        </a:cubicBezTo>
                        <a:cubicBezTo>
                          <a:pt x="17685" y="132405"/>
                          <a:pt x="-3482" y="109386"/>
                          <a:pt x="487" y="92188"/>
                        </a:cubicBezTo>
                        <a:cubicBezTo>
                          <a:pt x="4456" y="74990"/>
                          <a:pt x="54197" y="52501"/>
                          <a:pt x="54462" y="42976"/>
                        </a:cubicBezTo>
                        <a:cubicBezTo>
                          <a:pt x="54727" y="33451"/>
                          <a:pt x="20331" y="-2268"/>
                          <a:pt x="13187" y="1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6" name="フリーフォーム: 図形 1905">
                    <a:extLst>
                      <a:ext uri="{FF2B5EF4-FFF2-40B4-BE49-F238E27FC236}">
                        <a16:creationId xmlns:a16="http://schemas.microsoft.com/office/drawing/2014/main" id="{09255C58-30B5-4B87-8D8C-247521C9E7BA}"/>
                      </a:ext>
                    </a:extLst>
                  </p:cNvPr>
                  <p:cNvSpPr/>
                  <p:nvPr/>
                </p:nvSpPr>
                <p:spPr>
                  <a:xfrm>
                    <a:off x="7716818" y="1073088"/>
                    <a:ext cx="82943" cy="139846"/>
                  </a:xfrm>
                  <a:custGeom>
                    <a:avLst/>
                    <a:gdLst>
                      <a:gd name="connsiteX0" fmla="*/ 11132 w 82943"/>
                      <a:gd name="connsiteY0" fmla="*/ 62 h 139846"/>
                      <a:gd name="connsiteX1" fmla="*/ 4782 w 82943"/>
                      <a:gd name="connsiteY1" fmla="*/ 73087 h 139846"/>
                      <a:gd name="connsiteX2" fmla="*/ 82570 w 82943"/>
                      <a:gd name="connsiteY2" fmla="*/ 139762 h 139846"/>
                      <a:gd name="connsiteX3" fmla="*/ 33357 w 82943"/>
                      <a:gd name="connsiteY3" fmla="*/ 85787 h 139846"/>
                      <a:gd name="connsiteX4" fmla="*/ 11132 w 82943"/>
                      <a:gd name="connsiteY4" fmla="*/ 62 h 139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43" h="139846">
                        <a:moveTo>
                          <a:pt x="11132" y="62"/>
                        </a:moveTo>
                        <a:cubicBezTo>
                          <a:pt x="6370" y="-2055"/>
                          <a:pt x="-7124" y="49804"/>
                          <a:pt x="4782" y="73087"/>
                        </a:cubicBezTo>
                        <a:cubicBezTo>
                          <a:pt x="16688" y="96370"/>
                          <a:pt x="77808" y="137645"/>
                          <a:pt x="82570" y="139762"/>
                        </a:cubicBezTo>
                        <a:cubicBezTo>
                          <a:pt x="87332" y="141879"/>
                          <a:pt x="45263" y="103779"/>
                          <a:pt x="33357" y="85787"/>
                        </a:cubicBezTo>
                        <a:cubicBezTo>
                          <a:pt x="21451" y="67795"/>
                          <a:pt x="15894" y="2179"/>
                          <a:pt x="11132" y="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7" name="フリーフォーム: 図形 1906">
                    <a:extLst>
                      <a:ext uri="{FF2B5EF4-FFF2-40B4-BE49-F238E27FC236}">
                        <a16:creationId xmlns:a16="http://schemas.microsoft.com/office/drawing/2014/main" id="{AB0DB22A-4F0A-4C3D-AC30-D4DD416AA23F}"/>
                      </a:ext>
                    </a:extLst>
                  </p:cNvPr>
                  <p:cNvSpPr/>
                  <p:nvPr/>
                </p:nvSpPr>
                <p:spPr>
                  <a:xfrm>
                    <a:off x="7692698" y="1117520"/>
                    <a:ext cx="109874" cy="185900"/>
                  </a:xfrm>
                  <a:custGeom>
                    <a:avLst/>
                    <a:gdLst>
                      <a:gd name="connsiteX0" fmla="*/ 27315 w 109874"/>
                      <a:gd name="connsiteY0" fmla="*/ 80 h 185900"/>
                      <a:gd name="connsiteX1" fmla="*/ 327 w 109874"/>
                      <a:gd name="connsiteY1" fmla="*/ 68343 h 185900"/>
                      <a:gd name="connsiteX2" fmla="*/ 16202 w 109874"/>
                      <a:gd name="connsiteY2" fmla="*/ 115968 h 185900"/>
                      <a:gd name="connsiteX3" fmla="*/ 70177 w 109874"/>
                      <a:gd name="connsiteY3" fmla="*/ 146130 h 185900"/>
                      <a:gd name="connsiteX4" fmla="*/ 109865 w 109874"/>
                      <a:gd name="connsiteY4" fmla="*/ 185818 h 185900"/>
                      <a:gd name="connsiteX5" fmla="*/ 73352 w 109874"/>
                      <a:gd name="connsiteY5" fmla="*/ 135018 h 185900"/>
                      <a:gd name="connsiteX6" fmla="*/ 22552 w 109874"/>
                      <a:gd name="connsiteY6" fmla="*/ 106443 h 185900"/>
                      <a:gd name="connsiteX7" fmla="*/ 9852 w 109874"/>
                      <a:gd name="connsiteY7" fmla="*/ 82630 h 185900"/>
                      <a:gd name="connsiteX8" fmla="*/ 27315 w 109874"/>
                      <a:gd name="connsiteY8" fmla="*/ 80 h 185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9874" h="185900">
                        <a:moveTo>
                          <a:pt x="27315" y="80"/>
                        </a:moveTo>
                        <a:cubicBezTo>
                          <a:pt x="25727" y="-2301"/>
                          <a:pt x="2179" y="49029"/>
                          <a:pt x="327" y="68343"/>
                        </a:cubicBezTo>
                        <a:cubicBezTo>
                          <a:pt x="-1525" y="87657"/>
                          <a:pt x="4561" y="103004"/>
                          <a:pt x="16202" y="115968"/>
                        </a:cubicBezTo>
                        <a:cubicBezTo>
                          <a:pt x="27843" y="128932"/>
                          <a:pt x="54567" y="134488"/>
                          <a:pt x="70177" y="146130"/>
                        </a:cubicBezTo>
                        <a:cubicBezTo>
                          <a:pt x="85787" y="157772"/>
                          <a:pt x="109336" y="187670"/>
                          <a:pt x="109865" y="185818"/>
                        </a:cubicBezTo>
                        <a:cubicBezTo>
                          <a:pt x="110394" y="183966"/>
                          <a:pt x="87904" y="148247"/>
                          <a:pt x="73352" y="135018"/>
                        </a:cubicBezTo>
                        <a:cubicBezTo>
                          <a:pt x="58800" y="121789"/>
                          <a:pt x="33135" y="115174"/>
                          <a:pt x="22552" y="106443"/>
                        </a:cubicBezTo>
                        <a:cubicBezTo>
                          <a:pt x="11969" y="97712"/>
                          <a:pt x="9587" y="99563"/>
                          <a:pt x="9852" y="82630"/>
                        </a:cubicBezTo>
                        <a:cubicBezTo>
                          <a:pt x="10117" y="65697"/>
                          <a:pt x="28903" y="2461"/>
                          <a:pt x="27315" y="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8" name="フリーフォーム: 図形 1907">
                    <a:extLst>
                      <a:ext uri="{FF2B5EF4-FFF2-40B4-BE49-F238E27FC236}">
                        <a16:creationId xmlns:a16="http://schemas.microsoft.com/office/drawing/2014/main" id="{C4D1E36F-BAD4-499E-9EE5-6CABFC0B1F3D}"/>
                      </a:ext>
                    </a:extLst>
                  </p:cNvPr>
                  <p:cNvSpPr/>
                  <p:nvPr/>
                </p:nvSpPr>
                <p:spPr>
                  <a:xfrm>
                    <a:off x="7762627" y="1188660"/>
                    <a:ext cx="41839" cy="99354"/>
                  </a:xfrm>
                  <a:custGeom>
                    <a:avLst/>
                    <a:gdLst>
                      <a:gd name="connsiteX0" fmla="*/ 24061 w 41839"/>
                      <a:gd name="connsiteY0" fmla="*/ 378 h 99354"/>
                      <a:gd name="connsiteX1" fmla="*/ 248 w 41839"/>
                      <a:gd name="connsiteY1" fmla="*/ 44828 h 99354"/>
                      <a:gd name="connsiteX2" fmla="*/ 41523 w 41839"/>
                      <a:gd name="connsiteY2" fmla="*/ 98803 h 99354"/>
                      <a:gd name="connsiteX3" fmla="*/ 19298 w 41839"/>
                      <a:gd name="connsiteY3" fmla="*/ 70228 h 99354"/>
                      <a:gd name="connsiteX4" fmla="*/ 24061 w 41839"/>
                      <a:gd name="connsiteY4" fmla="*/ 378 h 99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39" h="99354">
                        <a:moveTo>
                          <a:pt x="24061" y="378"/>
                        </a:moveTo>
                        <a:cubicBezTo>
                          <a:pt x="20886" y="-3855"/>
                          <a:pt x="-2662" y="28424"/>
                          <a:pt x="248" y="44828"/>
                        </a:cubicBezTo>
                        <a:cubicBezTo>
                          <a:pt x="3158" y="61232"/>
                          <a:pt x="38348" y="94570"/>
                          <a:pt x="41523" y="98803"/>
                        </a:cubicBezTo>
                        <a:cubicBezTo>
                          <a:pt x="44698" y="103036"/>
                          <a:pt x="23002" y="81870"/>
                          <a:pt x="19298" y="70228"/>
                        </a:cubicBezTo>
                        <a:cubicBezTo>
                          <a:pt x="15594" y="58586"/>
                          <a:pt x="27236" y="4611"/>
                          <a:pt x="24061" y="37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9" name="フリーフォーム: 図形 1908">
                    <a:extLst>
                      <a:ext uri="{FF2B5EF4-FFF2-40B4-BE49-F238E27FC236}">
                        <a16:creationId xmlns:a16="http://schemas.microsoft.com/office/drawing/2014/main" id="{0678C98A-5968-4A90-83FB-2F1100B7E5C1}"/>
                      </a:ext>
                    </a:extLst>
                  </p:cNvPr>
                  <p:cNvSpPr/>
                  <p:nvPr/>
                </p:nvSpPr>
                <p:spPr>
                  <a:xfrm>
                    <a:off x="7635873" y="1095091"/>
                    <a:ext cx="92161" cy="86251"/>
                  </a:xfrm>
                  <a:custGeom>
                    <a:avLst/>
                    <a:gdLst>
                      <a:gd name="connsiteX0" fmla="*/ 92077 w 92161"/>
                      <a:gd name="connsiteY0" fmla="*/ 284 h 86251"/>
                      <a:gd name="connsiteX1" fmla="*/ 74615 w 92161"/>
                      <a:gd name="connsiteY1" fmla="*/ 54259 h 86251"/>
                      <a:gd name="connsiteX2" fmla="*/ 34927 w 92161"/>
                      <a:gd name="connsiteY2" fmla="*/ 49497 h 86251"/>
                      <a:gd name="connsiteX3" fmla="*/ 2 w 92161"/>
                      <a:gd name="connsiteY3" fmla="*/ 25684 h 86251"/>
                      <a:gd name="connsiteX4" fmla="*/ 33340 w 92161"/>
                      <a:gd name="connsiteY4" fmla="*/ 76484 h 86251"/>
                      <a:gd name="connsiteX5" fmla="*/ 68265 w 92161"/>
                      <a:gd name="connsiteY5" fmla="*/ 81247 h 86251"/>
                      <a:gd name="connsiteX6" fmla="*/ 92077 w 92161"/>
                      <a:gd name="connsiteY6" fmla="*/ 284 h 86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2161" h="86251">
                        <a:moveTo>
                          <a:pt x="92077" y="284"/>
                        </a:moveTo>
                        <a:cubicBezTo>
                          <a:pt x="93135" y="-4214"/>
                          <a:pt x="84140" y="46057"/>
                          <a:pt x="74615" y="54259"/>
                        </a:cubicBezTo>
                        <a:cubicBezTo>
                          <a:pt x="65090" y="62461"/>
                          <a:pt x="47363" y="54260"/>
                          <a:pt x="34927" y="49497"/>
                        </a:cubicBezTo>
                        <a:cubicBezTo>
                          <a:pt x="22491" y="44734"/>
                          <a:pt x="266" y="21186"/>
                          <a:pt x="2" y="25684"/>
                        </a:cubicBezTo>
                        <a:cubicBezTo>
                          <a:pt x="-262" y="30182"/>
                          <a:pt x="21963" y="67224"/>
                          <a:pt x="33340" y="76484"/>
                        </a:cubicBezTo>
                        <a:cubicBezTo>
                          <a:pt x="44717" y="85744"/>
                          <a:pt x="59269" y="90507"/>
                          <a:pt x="68265" y="81247"/>
                        </a:cubicBezTo>
                        <a:cubicBezTo>
                          <a:pt x="77261" y="71987"/>
                          <a:pt x="91019" y="4782"/>
                          <a:pt x="92077" y="28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0" name="フリーフォーム: 図形 1909">
                    <a:extLst>
                      <a:ext uri="{FF2B5EF4-FFF2-40B4-BE49-F238E27FC236}">
                        <a16:creationId xmlns:a16="http://schemas.microsoft.com/office/drawing/2014/main" id="{1BE570DE-4B36-4FBD-89F5-CCAD6B3EF0EA}"/>
                      </a:ext>
                    </a:extLst>
                  </p:cNvPr>
                  <p:cNvSpPr/>
                  <p:nvPr/>
                </p:nvSpPr>
                <p:spPr>
                  <a:xfrm>
                    <a:off x="7585069" y="1177771"/>
                    <a:ext cx="166716" cy="145508"/>
                  </a:xfrm>
                  <a:custGeom>
                    <a:avLst/>
                    <a:gdLst>
                      <a:gd name="connsiteX0" fmla="*/ 6 w 166716"/>
                      <a:gd name="connsiteY0" fmla="*/ 154 h 145508"/>
                      <a:gd name="connsiteX1" fmla="*/ 52394 w 166716"/>
                      <a:gd name="connsiteY1" fmla="*/ 65242 h 145508"/>
                      <a:gd name="connsiteX2" fmla="*/ 123831 w 166716"/>
                      <a:gd name="connsiteY2" fmla="*/ 55717 h 145508"/>
                      <a:gd name="connsiteX3" fmla="*/ 79381 w 166716"/>
                      <a:gd name="connsiteY3" fmla="*/ 50954 h 145508"/>
                      <a:gd name="connsiteX4" fmla="*/ 65094 w 166716"/>
                      <a:gd name="connsiteY4" fmla="*/ 63654 h 145508"/>
                      <a:gd name="connsiteX5" fmla="*/ 69856 w 166716"/>
                      <a:gd name="connsiteY5" fmla="*/ 106517 h 145508"/>
                      <a:gd name="connsiteX6" fmla="*/ 114306 w 166716"/>
                      <a:gd name="connsiteY6" fmla="*/ 135092 h 145508"/>
                      <a:gd name="connsiteX7" fmla="*/ 166694 w 166716"/>
                      <a:gd name="connsiteY7" fmla="*/ 144617 h 145508"/>
                      <a:gd name="connsiteX8" fmla="*/ 107956 w 166716"/>
                      <a:gd name="connsiteY8" fmla="*/ 138267 h 145508"/>
                      <a:gd name="connsiteX9" fmla="*/ 53981 w 166716"/>
                      <a:gd name="connsiteY9" fmla="*/ 84292 h 145508"/>
                      <a:gd name="connsiteX10" fmla="*/ 55569 w 166716"/>
                      <a:gd name="connsiteY10" fmla="*/ 47779 h 145508"/>
                      <a:gd name="connsiteX11" fmla="*/ 6 w 166716"/>
                      <a:gd name="connsiteY11" fmla="*/ 154 h 14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6716" h="145508">
                        <a:moveTo>
                          <a:pt x="6" y="154"/>
                        </a:moveTo>
                        <a:cubicBezTo>
                          <a:pt x="-523" y="3065"/>
                          <a:pt x="31757" y="55982"/>
                          <a:pt x="52394" y="65242"/>
                        </a:cubicBezTo>
                        <a:cubicBezTo>
                          <a:pt x="73032" y="74503"/>
                          <a:pt x="119333" y="58098"/>
                          <a:pt x="123831" y="55717"/>
                        </a:cubicBezTo>
                        <a:cubicBezTo>
                          <a:pt x="128329" y="53336"/>
                          <a:pt x="89170" y="49631"/>
                          <a:pt x="79381" y="50954"/>
                        </a:cubicBezTo>
                        <a:cubicBezTo>
                          <a:pt x="69592" y="52277"/>
                          <a:pt x="66682" y="54394"/>
                          <a:pt x="65094" y="63654"/>
                        </a:cubicBezTo>
                        <a:cubicBezTo>
                          <a:pt x="63507" y="72915"/>
                          <a:pt x="61654" y="94611"/>
                          <a:pt x="69856" y="106517"/>
                        </a:cubicBezTo>
                        <a:cubicBezTo>
                          <a:pt x="78058" y="118423"/>
                          <a:pt x="98167" y="128742"/>
                          <a:pt x="114306" y="135092"/>
                        </a:cubicBezTo>
                        <a:cubicBezTo>
                          <a:pt x="130445" y="141442"/>
                          <a:pt x="167752" y="144088"/>
                          <a:pt x="166694" y="144617"/>
                        </a:cubicBezTo>
                        <a:cubicBezTo>
                          <a:pt x="165636" y="145146"/>
                          <a:pt x="126741" y="148321"/>
                          <a:pt x="107956" y="138267"/>
                        </a:cubicBezTo>
                        <a:cubicBezTo>
                          <a:pt x="89171" y="128213"/>
                          <a:pt x="62712" y="99373"/>
                          <a:pt x="53981" y="84292"/>
                        </a:cubicBezTo>
                        <a:cubicBezTo>
                          <a:pt x="45250" y="69211"/>
                          <a:pt x="61654" y="59156"/>
                          <a:pt x="55569" y="47779"/>
                        </a:cubicBezTo>
                        <a:cubicBezTo>
                          <a:pt x="49484" y="36402"/>
                          <a:pt x="535" y="-2757"/>
                          <a:pt x="6" y="1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1" name="フリーフォーム: 図形 1910">
                    <a:extLst>
                      <a:ext uri="{FF2B5EF4-FFF2-40B4-BE49-F238E27FC236}">
                        <a16:creationId xmlns:a16="http://schemas.microsoft.com/office/drawing/2014/main" id="{D012CC89-B9E7-4241-81C3-B078928794E4}"/>
                      </a:ext>
                    </a:extLst>
                  </p:cNvPr>
                  <p:cNvSpPr/>
                  <p:nvPr/>
                </p:nvSpPr>
                <p:spPr>
                  <a:xfrm>
                    <a:off x="7555877" y="1253709"/>
                    <a:ext cx="240387" cy="105276"/>
                  </a:xfrm>
                  <a:custGeom>
                    <a:avLst/>
                    <a:gdLst>
                      <a:gd name="connsiteX0" fmla="*/ 623 w 240387"/>
                      <a:gd name="connsiteY0" fmla="*/ 8354 h 105276"/>
                      <a:gd name="connsiteX1" fmla="*/ 75236 w 240387"/>
                      <a:gd name="connsiteY1" fmla="*/ 48041 h 105276"/>
                      <a:gd name="connsiteX2" fmla="*/ 102223 w 240387"/>
                      <a:gd name="connsiteY2" fmla="*/ 43279 h 105276"/>
                      <a:gd name="connsiteX3" fmla="*/ 126036 w 240387"/>
                      <a:gd name="connsiteY3" fmla="*/ 65504 h 105276"/>
                      <a:gd name="connsiteX4" fmla="*/ 153023 w 240387"/>
                      <a:gd name="connsiteY4" fmla="*/ 105191 h 105276"/>
                      <a:gd name="connsiteX5" fmla="*/ 186361 w 240387"/>
                      <a:gd name="connsiteY5" fmla="*/ 76616 h 105276"/>
                      <a:gd name="connsiteX6" fmla="*/ 240336 w 240387"/>
                      <a:gd name="connsiteY6" fmla="*/ 95666 h 105276"/>
                      <a:gd name="connsiteX7" fmla="*/ 195886 w 240387"/>
                      <a:gd name="connsiteY7" fmla="*/ 44866 h 105276"/>
                      <a:gd name="connsiteX8" fmla="*/ 175248 w 240387"/>
                      <a:gd name="connsiteY8" fmla="*/ 416 h 105276"/>
                      <a:gd name="connsiteX9" fmla="*/ 173661 w 240387"/>
                      <a:gd name="connsiteY9" fmla="*/ 71854 h 105276"/>
                      <a:gd name="connsiteX10" fmla="*/ 154611 w 240387"/>
                      <a:gd name="connsiteY10" fmla="*/ 63916 h 105276"/>
                      <a:gd name="connsiteX11" fmla="*/ 121273 w 240387"/>
                      <a:gd name="connsiteY11" fmla="*/ 38516 h 105276"/>
                      <a:gd name="connsiteX12" fmla="*/ 623 w 240387"/>
                      <a:gd name="connsiteY12" fmla="*/ 8354 h 10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0387" h="105276">
                        <a:moveTo>
                          <a:pt x="623" y="8354"/>
                        </a:moveTo>
                        <a:cubicBezTo>
                          <a:pt x="-7050" y="9941"/>
                          <a:pt x="58303" y="42220"/>
                          <a:pt x="75236" y="48041"/>
                        </a:cubicBezTo>
                        <a:cubicBezTo>
                          <a:pt x="92169" y="53862"/>
                          <a:pt x="93756" y="40369"/>
                          <a:pt x="102223" y="43279"/>
                        </a:cubicBezTo>
                        <a:cubicBezTo>
                          <a:pt x="110690" y="46189"/>
                          <a:pt x="117569" y="55185"/>
                          <a:pt x="126036" y="65504"/>
                        </a:cubicBezTo>
                        <a:cubicBezTo>
                          <a:pt x="134503" y="75823"/>
                          <a:pt x="142969" y="103339"/>
                          <a:pt x="153023" y="105191"/>
                        </a:cubicBezTo>
                        <a:cubicBezTo>
                          <a:pt x="163077" y="107043"/>
                          <a:pt x="171809" y="78203"/>
                          <a:pt x="186361" y="76616"/>
                        </a:cubicBezTo>
                        <a:cubicBezTo>
                          <a:pt x="200913" y="75029"/>
                          <a:pt x="238749" y="100958"/>
                          <a:pt x="240336" y="95666"/>
                        </a:cubicBezTo>
                        <a:cubicBezTo>
                          <a:pt x="241923" y="90374"/>
                          <a:pt x="206734" y="60741"/>
                          <a:pt x="195886" y="44866"/>
                        </a:cubicBezTo>
                        <a:cubicBezTo>
                          <a:pt x="185038" y="28991"/>
                          <a:pt x="178952" y="-4082"/>
                          <a:pt x="175248" y="416"/>
                        </a:cubicBezTo>
                        <a:cubicBezTo>
                          <a:pt x="171544" y="4914"/>
                          <a:pt x="177100" y="61271"/>
                          <a:pt x="173661" y="71854"/>
                        </a:cubicBezTo>
                        <a:cubicBezTo>
                          <a:pt x="170222" y="82437"/>
                          <a:pt x="163342" y="69472"/>
                          <a:pt x="154611" y="63916"/>
                        </a:cubicBezTo>
                        <a:cubicBezTo>
                          <a:pt x="145880" y="58360"/>
                          <a:pt x="146938" y="46189"/>
                          <a:pt x="121273" y="38516"/>
                        </a:cubicBezTo>
                        <a:cubicBezTo>
                          <a:pt x="95608" y="30843"/>
                          <a:pt x="8296" y="6767"/>
                          <a:pt x="623" y="83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2" name="フリーフォーム: 図形 1911">
                    <a:extLst>
                      <a:ext uri="{FF2B5EF4-FFF2-40B4-BE49-F238E27FC236}">
                        <a16:creationId xmlns:a16="http://schemas.microsoft.com/office/drawing/2014/main" id="{A35336A0-7899-4344-A021-A58A0D18B42B}"/>
                      </a:ext>
                    </a:extLst>
                  </p:cNvPr>
                  <p:cNvSpPr/>
                  <p:nvPr/>
                </p:nvSpPr>
                <p:spPr>
                  <a:xfrm>
                    <a:off x="7553322" y="1288884"/>
                    <a:ext cx="290668" cy="117764"/>
                  </a:xfrm>
                  <a:custGeom>
                    <a:avLst/>
                    <a:gdLst>
                      <a:gd name="connsiteX0" fmla="*/ 3 w 290668"/>
                      <a:gd name="connsiteY0" fmla="*/ 95416 h 117764"/>
                      <a:gd name="connsiteX1" fmla="*/ 58741 w 290668"/>
                      <a:gd name="connsiteY1" fmla="*/ 87479 h 117764"/>
                      <a:gd name="connsiteX2" fmla="*/ 80966 w 290668"/>
                      <a:gd name="connsiteY2" fmla="*/ 70016 h 117764"/>
                      <a:gd name="connsiteX3" fmla="*/ 141291 w 290668"/>
                      <a:gd name="connsiteY3" fmla="*/ 84304 h 117764"/>
                      <a:gd name="connsiteX4" fmla="*/ 204791 w 290668"/>
                      <a:gd name="connsiteY4" fmla="*/ 117641 h 117764"/>
                      <a:gd name="connsiteX5" fmla="*/ 290516 w 290668"/>
                      <a:gd name="connsiteY5" fmla="*/ 95416 h 117764"/>
                      <a:gd name="connsiteX6" fmla="*/ 182566 w 290668"/>
                      <a:gd name="connsiteY6" fmla="*/ 90654 h 117764"/>
                      <a:gd name="connsiteX7" fmla="*/ 120653 w 290668"/>
                      <a:gd name="connsiteY7" fmla="*/ 57316 h 117764"/>
                      <a:gd name="connsiteX8" fmla="*/ 65091 w 290668"/>
                      <a:gd name="connsiteY8" fmla="*/ 36679 h 117764"/>
                      <a:gd name="connsiteX9" fmla="*/ 26991 w 290668"/>
                      <a:gd name="connsiteY9" fmla="*/ 166 h 117764"/>
                      <a:gd name="connsiteX10" fmla="*/ 55566 w 290668"/>
                      <a:gd name="connsiteY10" fmla="*/ 52554 h 117764"/>
                      <a:gd name="connsiteX11" fmla="*/ 3 w 290668"/>
                      <a:gd name="connsiteY11" fmla="*/ 95416 h 117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0668" h="117764">
                        <a:moveTo>
                          <a:pt x="3" y="95416"/>
                        </a:moveTo>
                        <a:cubicBezTo>
                          <a:pt x="532" y="101237"/>
                          <a:pt x="45247" y="91712"/>
                          <a:pt x="58741" y="87479"/>
                        </a:cubicBezTo>
                        <a:cubicBezTo>
                          <a:pt x="72235" y="83246"/>
                          <a:pt x="67208" y="70545"/>
                          <a:pt x="80966" y="70016"/>
                        </a:cubicBezTo>
                        <a:cubicBezTo>
                          <a:pt x="94724" y="69487"/>
                          <a:pt x="120654" y="76366"/>
                          <a:pt x="141291" y="84304"/>
                        </a:cubicBezTo>
                        <a:cubicBezTo>
                          <a:pt x="161929" y="92241"/>
                          <a:pt x="179920" y="115789"/>
                          <a:pt x="204791" y="117641"/>
                        </a:cubicBezTo>
                        <a:cubicBezTo>
                          <a:pt x="229662" y="119493"/>
                          <a:pt x="294220" y="99914"/>
                          <a:pt x="290516" y="95416"/>
                        </a:cubicBezTo>
                        <a:cubicBezTo>
                          <a:pt x="286812" y="90918"/>
                          <a:pt x="210876" y="97004"/>
                          <a:pt x="182566" y="90654"/>
                        </a:cubicBezTo>
                        <a:cubicBezTo>
                          <a:pt x="154256" y="84304"/>
                          <a:pt x="140232" y="66312"/>
                          <a:pt x="120653" y="57316"/>
                        </a:cubicBezTo>
                        <a:cubicBezTo>
                          <a:pt x="101074" y="48320"/>
                          <a:pt x="80701" y="46204"/>
                          <a:pt x="65091" y="36679"/>
                        </a:cubicBezTo>
                        <a:cubicBezTo>
                          <a:pt x="49481" y="27154"/>
                          <a:pt x="28579" y="-2480"/>
                          <a:pt x="26991" y="166"/>
                        </a:cubicBezTo>
                        <a:cubicBezTo>
                          <a:pt x="25404" y="2812"/>
                          <a:pt x="56360" y="37473"/>
                          <a:pt x="55566" y="52554"/>
                        </a:cubicBezTo>
                        <a:cubicBezTo>
                          <a:pt x="54772" y="67635"/>
                          <a:pt x="-526" y="89595"/>
                          <a:pt x="3" y="9541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3" name="フリーフォーム: 図形 1912">
                    <a:extLst>
                      <a:ext uri="{FF2B5EF4-FFF2-40B4-BE49-F238E27FC236}">
                        <a16:creationId xmlns:a16="http://schemas.microsoft.com/office/drawing/2014/main" id="{A2ED0F06-8C1A-4CDC-9375-1A5028EF7A01}"/>
                      </a:ext>
                    </a:extLst>
                  </p:cNvPr>
                  <p:cNvSpPr/>
                  <p:nvPr/>
                </p:nvSpPr>
                <p:spPr>
                  <a:xfrm>
                    <a:off x="7594994" y="1382695"/>
                    <a:ext cx="319280" cy="61601"/>
                  </a:xfrm>
                  <a:custGeom>
                    <a:avLst/>
                    <a:gdLst>
                      <a:gd name="connsiteX0" fmla="*/ 1194 w 319280"/>
                      <a:gd name="connsiteY0" fmla="*/ 18 h 61601"/>
                      <a:gd name="connsiteX1" fmla="*/ 110731 w 319280"/>
                      <a:gd name="connsiteY1" fmla="*/ 47643 h 61601"/>
                      <a:gd name="connsiteX2" fmla="*/ 156769 w 319280"/>
                      <a:gd name="connsiteY2" fmla="*/ 19068 h 61601"/>
                      <a:gd name="connsiteX3" fmla="*/ 229794 w 319280"/>
                      <a:gd name="connsiteY3" fmla="*/ 58755 h 61601"/>
                      <a:gd name="connsiteX4" fmla="*/ 288531 w 319280"/>
                      <a:gd name="connsiteY4" fmla="*/ 42880 h 61601"/>
                      <a:gd name="connsiteX5" fmla="*/ 318694 w 319280"/>
                      <a:gd name="connsiteY5" fmla="*/ 17480 h 61601"/>
                      <a:gd name="connsiteX6" fmla="*/ 263131 w 319280"/>
                      <a:gd name="connsiteY6" fmla="*/ 49230 h 61601"/>
                      <a:gd name="connsiteX7" fmla="*/ 210744 w 319280"/>
                      <a:gd name="connsiteY7" fmla="*/ 60343 h 61601"/>
                      <a:gd name="connsiteX8" fmla="*/ 163119 w 319280"/>
                      <a:gd name="connsiteY8" fmla="*/ 22243 h 61601"/>
                      <a:gd name="connsiteX9" fmla="*/ 105969 w 319280"/>
                      <a:gd name="connsiteY9" fmla="*/ 53993 h 61601"/>
                      <a:gd name="connsiteX10" fmla="*/ 55169 w 319280"/>
                      <a:gd name="connsiteY10" fmla="*/ 53993 h 61601"/>
                      <a:gd name="connsiteX11" fmla="*/ 1194 w 319280"/>
                      <a:gd name="connsiteY11" fmla="*/ 18 h 61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19280" h="61601">
                        <a:moveTo>
                          <a:pt x="1194" y="18"/>
                        </a:moveTo>
                        <a:cubicBezTo>
                          <a:pt x="10454" y="-1040"/>
                          <a:pt x="84802" y="44468"/>
                          <a:pt x="110731" y="47643"/>
                        </a:cubicBezTo>
                        <a:cubicBezTo>
                          <a:pt x="136660" y="50818"/>
                          <a:pt x="136925" y="17216"/>
                          <a:pt x="156769" y="19068"/>
                        </a:cubicBezTo>
                        <a:cubicBezTo>
                          <a:pt x="176613" y="20920"/>
                          <a:pt x="207834" y="54786"/>
                          <a:pt x="229794" y="58755"/>
                        </a:cubicBezTo>
                        <a:cubicBezTo>
                          <a:pt x="251754" y="62724"/>
                          <a:pt x="273714" y="49759"/>
                          <a:pt x="288531" y="42880"/>
                        </a:cubicBezTo>
                        <a:cubicBezTo>
                          <a:pt x="303348" y="36001"/>
                          <a:pt x="322927" y="16422"/>
                          <a:pt x="318694" y="17480"/>
                        </a:cubicBezTo>
                        <a:cubicBezTo>
                          <a:pt x="314461" y="18538"/>
                          <a:pt x="281123" y="42086"/>
                          <a:pt x="263131" y="49230"/>
                        </a:cubicBezTo>
                        <a:cubicBezTo>
                          <a:pt x="245139" y="56374"/>
                          <a:pt x="227413" y="64841"/>
                          <a:pt x="210744" y="60343"/>
                        </a:cubicBezTo>
                        <a:cubicBezTo>
                          <a:pt x="194075" y="55845"/>
                          <a:pt x="180581" y="23301"/>
                          <a:pt x="163119" y="22243"/>
                        </a:cubicBezTo>
                        <a:cubicBezTo>
                          <a:pt x="145657" y="21185"/>
                          <a:pt x="123961" y="48701"/>
                          <a:pt x="105969" y="53993"/>
                        </a:cubicBezTo>
                        <a:cubicBezTo>
                          <a:pt x="87977" y="59285"/>
                          <a:pt x="71309" y="59814"/>
                          <a:pt x="55169" y="53993"/>
                        </a:cubicBezTo>
                        <a:cubicBezTo>
                          <a:pt x="39029" y="48172"/>
                          <a:pt x="-8066" y="1076"/>
                          <a:pt x="1194" y="1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4" name="フリーフォーム: 図形 1913">
                    <a:extLst>
                      <a:ext uri="{FF2B5EF4-FFF2-40B4-BE49-F238E27FC236}">
                        <a16:creationId xmlns:a16="http://schemas.microsoft.com/office/drawing/2014/main" id="{B5C1116C-3B1E-4B36-B872-674DBA8CD8DD}"/>
                      </a:ext>
                    </a:extLst>
                  </p:cNvPr>
                  <p:cNvSpPr/>
                  <p:nvPr/>
                </p:nvSpPr>
                <p:spPr>
                  <a:xfrm>
                    <a:off x="7677099" y="1436564"/>
                    <a:ext cx="157989" cy="46197"/>
                  </a:xfrm>
                  <a:custGeom>
                    <a:avLst/>
                    <a:gdLst>
                      <a:gd name="connsiteX0" fmla="*/ 51 w 157989"/>
                      <a:gd name="connsiteY0" fmla="*/ 124 h 46197"/>
                      <a:gd name="connsiteX1" fmla="*/ 90539 w 157989"/>
                      <a:gd name="connsiteY1" fmla="*/ 46161 h 46197"/>
                      <a:gd name="connsiteX2" fmla="*/ 157214 w 157989"/>
                      <a:gd name="connsiteY2" fmla="*/ 8061 h 46197"/>
                      <a:gd name="connsiteX3" fmla="*/ 123876 w 157989"/>
                      <a:gd name="connsiteY3" fmla="*/ 19174 h 46197"/>
                      <a:gd name="connsiteX4" fmla="*/ 77839 w 157989"/>
                      <a:gd name="connsiteY4" fmla="*/ 31874 h 46197"/>
                      <a:gd name="connsiteX5" fmla="*/ 51 w 157989"/>
                      <a:gd name="connsiteY5" fmla="*/ 124 h 4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989" h="46197">
                        <a:moveTo>
                          <a:pt x="51" y="124"/>
                        </a:moveTo>
                        <a:cubicBezTo>
                          <a:pt x="2168" y="2505"/>
                          <a:pt x="64345" y="44838"/>
                          <a:pt x="90539" y="46161"/>
                        </a:cubicBezTo>
                        <a:cubicBezTo>
                          <a:pt x="116733" y="47484"/>
                          <a:pt x="151658" y="12559"/>
                          <a:pt x="157214" y="8061"/>
                        </a:cubicBezTo>
                        <a:cubicBezTo>
                          <a:pt x="162770" y="3563"/>
                          <a:pt x="137105" y="15205"/>
                          <a:pt x="123876" y="19174"/>
                        </a:cubicBezTo>
                        <a:cubicBezTo>
                          <a:pt x="110647" y="23143"/>
                          <a:pt x="94243" y="33461"/>
                          <a:pt x="77839" y="31874"/>
                        </a:cubicBezTo>
                        <a:cubicBezTo>
                          <a:pt x="61435" y="30287"/>
                          <a:pt x="-2066" y="-2257"/>
                          <a:pt x="51" y="1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5" name="フリーフォーム: 図形 1914">
                    <a:extLst>
                      <a:ext uri="{FF2B5EF4-FFF2-40B4-BE49-F238E27FC236}">
                        <a16:creationId xmlns:a16="http://schemas.microsoft.com/office/drawing/2014/main" id="{7F0FE667-3DB7-46E4-A385-0B27B1360174}"/>
                      </a:ext>
                    </a:extLst>
                  </p:cNvPr>
                  <p:cNvSpPr/>
                  <p:nvPr/>
                </p:nvSpPr>
                <p:spPr>
                  <a:xfrm>
                    <a:off x="7962868" y="1417442"/>
                    <a:ext cx="44653" cy="117213"/>
                  </a:xfrm>
                  <a:custGeom>
                    <a:avLst/>
                    <a:gdLst>
                      <a:gd name="connsiteX0" fmla="*/ 1620 w 44653"/>
                      <a:gd name="connsiteY0" fmla="*/ 196 h 117213"/>
                      <a:gd name="connsiteX1" fmla="*/ 42895 w 44653"/>
                      <a:gd name="connsiteY1" fmla="*/ 57346 h 117213"/>
                      <a:gd name="connsiteX2" fmla="*/ 33370 w 44653"/>
                      <a:gd name="connsiteY2" fmla="*/ 108146 h 117213"/>
                      <a:gd name="connsiteX3" fmla="*/ 32 w 44653"/>
                      <a:gd name="connsiteY3" fmla="*/ 114496 h 117213"/>
                      <a:gd name="connsiteX4" fmla="*/ 27020 w 44653"/>
                      <a:gd name="connsiteY4" fmla="*/ 77983 h 117213"/>
                      <a:gd name="connsiteX5" fmla="*/ 1620 w 44653"/>
                      <a:gd name="connsiteY5" fmla="*/ 196 h 11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653" h="117213">
                        <a:moveTo>
                          <a:pt x="1620" y="196"/>
                        </a:moveTo>
                        <a:cubicBezTo>
                          <a:pt x="4266" y="-3244"/>
                          <a:pt x="37603" y="39354"/>
                          <a:pt x="42895" y="57346"/>
                        </a:cubicBezTo>
                        <a:cubicBezTo>
                          <a:pt x="48187" y="75338"/>
                          <a:pt x="40514" y="98621"/>
                          <a:pt x="33370" y="108146"/>
                        </a:cubicBezTo>
                        <a:cubicBezTo>
                          <a:pt x="26226" y="117671"/>
                          <a:pt x="1090" y="119523"/>
                          <a:pt x="32" y="114496"/>
                        </a:cubicBezTo>
                        <a:cubicBezTo>
                          <a:pt x="-1026" y="109469"/>
                          <a:pt x="23845" y="93593"/>
                          <a:pt x="27020" y="77983"/>
                        </a:cubicBezTo>
                        <a:cubicBezTo>
                          <a:pt x="30195" y="62373"/>
                          <a:pt x="-1026" y="3636"/>
                          <a:pt x="1620" y="19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6" name="フリーフォーム: 図形 1915">
                    <a:extLst>
                      <a:ext uri="{FF2B5EF4-FFF2-40B4-BE49-F238E27FC236}">
                        <a16:creationId xmlns:a16="http://schemas.microsoft.com/office/drawing/2014/main" id="{0AE0F5C3-2E5B-4E75-AF86-413474FA0186}"/>
                      </a:ext>
                    </a:extLst>
                  </p:cNvPr>
                  <p:cNvSpPr/>
                  <p:nvPr/>
                </p:nvSpPr>
                <p:spPr>
                  <a:xfrm>
                    <a:off x="7815263" y="1407799"/>
                    <a:ext cx="135037" cy="117809"/>
                  </a:xfrm>
                  <a:custGeom>
                    <a:avLst/>
                    <a:gdLst>
                      <a:gd name="connsiteX0" fmla="*/ 134937 w 135037"/>
                      <a:gd name="connsiteY0" fmla="*/ 314 h 117809"/>
                      <a:gd name="connsiteX1" fmla="*/ 90487 w 135037"/>
                      <a:gd name="connsiteY1" fmla="*/ 86039 h 117809"/>
                      <a:gd name="connsiteX2" fmla="*/ 46037 w 135037"/>
                      <a:gd name="connsiteY2" fmla="*/ 90801 h 117809"/>
                      <a:gd name="connsiteX3" fmla="*/ 0 w 135037"/>
                      <a:gd name="connsiteY3" fmla="*/ 117789 h 117809"/>
                      <a:gd name="connsiteX4" fmla="*/ 46037 w 135037"/>
                      <a:gd name="connsiteY4" fmla="*/ 86039 h 117809"/>
                      <a:gd name="connsiteX5" fmla="*/ 52387 w 135037"/>
                      <a:gd name="connsiteY5" fmla="*/ 38414 h 117809"/>
                      <a:gd name="connsiteX6" fmla="*/ 53975 w 135037"/>
                      <a:gd name="connsiteY6" fmla="*/ 82864 h 117809"/>
                      <a:gd name="connsiteX7" fmla="*/ 101600 w 135037"/>
                      <a:gd name="connsiteY7" fmla="*/ 57464 h 117809"/>
                      <a:gd name="connsiteX8" fmla="*/ 134937 w 135037"/>
                      <a:gd name="connsiteY8" fmla="*/ 314 h 117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5037" h="117809">
                        <a:moveTo>
                          <a:pt x="134937" y="314"/>
                        </a:moveTo>
                        <a:cubicBezTo>
                          <a:pt x="133085" y="5076"/>
                          <a:pt x="105304" y="70958"/>
                          <a:pt x="90487" y="86039"/>
                        </a:cubicBezTo>
                        <a:cubicBezTo>
                          <a:pt x="75670" y="101120"/>
                          <a:pt x="61118" y="85509"/>
                          <a:pt x="46037" y="90801"/>
                        </a:cubicBezTo>
                        <a:cubicBezTo>
                          <a:pt x="30956" y="96093"/>
                          <a:pt x="0" y="118583"/>
                          <a:pt x="0" y="117789"/>
                        </a:cubicBezTo>
                        <a:cubicBezTo>
                          <a:pt x="0" y="116995"/>
                          <a:pt x="37306" y="99268"/>
                          <a:pt x="46037" y="86039"/>
                        </a:cubicBezTo>
                        <a:cubicBezTo>
                          <a:pt x="54768" y="72810"/>
                          <a:pt x="51064" y="38943"/>
                          <a:pt x="52387" y="38414"/>
                        </a:cubicBezTo>
                        <a:cubicBezTo>
                          <a:pt x="53710" y="37885"/>
                          <a:pt x="45773" y="79689"/>
                          <a:pt x="53975" y="82864"/>
                        </a:cubicBezTo>
                        <a:cubicBezTo>
                          <a:pt x="62177" y="86039"/>
                          <a:pt x="90752" y="68577"/>
                          <a:pt x="101600" y="57464"/>
                        </a:cubicBezTo>
                        <a:cubicBezTo>
                          <a:pt x="112448" y="46352"/>
                          <a:pt x="136789" y="-4448"/>
                          <a:pt x="134937" y="3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7" name="フリーフォーム: 図形 1916">
                    <a:extLst>
                      <a:ext uri="{FF2B5EF4-FFF2-40B4-BE49-F238E27FC236}">
                        <a16:creationId xmlns:a16="http://schemas.microsoft.com/office/drawing/2014/main" id="{B69ACA74-0506-4442-830A-3291B7A82163}"/>
                      </a:ext>
                    </a:extLst>
                  </p:cNvPr>
                  <p:cNvSpPr/>
                  <p:nvPr/>
                </p:nvSpPr>
                <p:spPr>
                  <a:xfrm>
                    <a:off x="7864426" y="1455735"/>
                    <a:ext cx="90537" cy="144473"/>
                  </a:xfrm>
                  <a:custGeom>
                    <a:avLst/>
                    <a:gdLst>
                      <a:gd name="connsiteX0" fmla="*/ 66724 w 90537"/>
                      <a:gd name="connsiteY0" fmla="*/ 3 h 144473"/>
                      <a:gd name="connsiteX1" fmla="*/ 90537 w 90537"/>
                      <a:gd name="connsiteY1" fmla="*/ 73028 h 144473"/>
                      <a:gd name="connsiteX2" fmla="*/ 66724 w 90537"/>
                      <a:gd name="connsiteY2" fmla="*/ 107953 h 144473"/>
                      <a:gd name="connsiteX3" fmla="*/ 15924 w 90537"/>
                      <a:gd name="connsiteY3" fmla="*/ 144465 h 144473"/>
                      <a:gd name="connsiteX4" fmla="*/ 27037 w 90537"/>
                      <a:gd name="connsiteY4" fmla="*/ 104778 h 144473"/>
                      <a:gd name="connsiteX5" fmla="*/ 49 w 90537"/>
                      <a:gd name="connsiteY5" fmla="*/ 39690 h 144473"/>
                      <a:gd name="connsiteX6" fmla="*/ 34974 w 90537"/>
                      <a:gd name="connsiteY6" fmla="*/ 84140 h 144473"/>
                      <a:gd name="connsiteX7" fmla="*/ 47674 w 90537"/>
                      <a:gd name="connsiteY7" fmla="*/ 119065 h 144473"/>
                      <a:gd name="connsiteX8" fmla="*/ 79424 w 90537"/>
                      <a:gd name="connsiteY8" fmla="*/ 69853 h 144473"/>
                      <a:gd name="connsiteX9" fmla="*/ 66724 w 90537"/>
                      <a:gd name="connsiteY9" fmla="*/ 3 h 14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537" h="144473">
                        <a:moveTo>
                          <a:pt x="66724" y="3"/>
                        </a:moveTo>
                        <a:cubicBezTo>
                          <a:pt x="68576" y="532"/>
                          <a:pt x="90537" y="55036"/>
                          <a:pt x="90537" y="73028"/>
                        </a:cubicBezTo>
                        <a:cubicBezTo>
                          <a:pt x="90537" y="91020"/>
                          <a:pt x="79159" y="96047"/>
                          <a:pt x="66724" y="107953"/>
                        </a:cubicBezTo>
                        <a:cubicBezTo>
                          <a:pt x="54289" y="119859"/>
                          <a:pt x="22538" y="144994"/>
                          <a:pt x="15924" y="144465"/>
                        </a:cubicBezTo>
                        <a:cubicBezTo>
                          <a:pt x="9310" y="143936"/>
                          <a:pt x="29683" y="122241"/>
                          <a:pt x="27037" y="104778"/>
                        </a:cubicBezTo>
                        <a:cubicBezTo>
                          <a:pt x="24391" y="87315"/>
                          <a:pt x="-1274" y="43130"/>
                          <a:pt x="49" y="39690"/>
                        </a:cubicBezTo>
                        <a:cubicBezTo>
                          <a:pt x="1372" y="36250"/>
                          <a:pt x="27037" y="70911"/>
                          <a:pt x="34974" y="84140"/>
                        </a:cubicBezTo>
                        <a:cubicBezTo>
                          <a:pt x="42911" y="97369"/>
                          <a:pt x="40266" y="121446"/>
                          <a:pt x="47674" y="119065"/>
                        </a:cubicBezTo>
                        <a:cubicBezTo>
                          <a:pt x="55082" y="116684"/>
                          <a:pt x="75455" y="83611"/>
                          <a:pt x="79424" y="69853"/>
                        </a:cubicBezTo>
                        <a:cubicBezTo>
                          <a:pt x="83393" y="56095"/>
                          <a:pt x="64872" y="-526"/>
                          <a:pt x="66724" y="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8" name="フリーフォーム: 図形 1917">
                    <a:extLst>
                      <a:ext uri="{FF2B5EF4-FFF2-40B4-BE49-F238E27FC236}">
                        <a16:creationId xmlns:a16="http://schemas.microsoft.com/office/drawing/2014/main" id="{12E8B720-61C0-468C-A2B6-B177FF2A88AA}"/>
                      </a:ext>
                    </a:extLst>
                  </p:cNvPr>
                  <p:cNvSpPr/>
                  <p:nvPr/>
                </p:nvSpPr>
                <p:spPr>
                  <a:xfrm>
                    <a:off x="7930704" y="1517575"/>
                    <a:ext cx="192747" cy="147757"/>
                  </a:xfrm>
                  <a:custGeom>
                    <a:avLst/>
                    <a:gdLst>
                      <a:gd name="connsiteX0" fmla="*/ 2034 w 192747"/>
                      <a:gd name="connsiteY0" fmla="*/ 147713 h 147757"/>
                      <a:gd name="connsiteX1" fmla="*/ 8384 w 192747"/>
                      <a:gd name="connsiteY1" fmla="*/ 65163 h 147757"/>
                      <a:gd name="connsiteX2" fmla="*/ 73471 w 192747"/>
                      <a:gd name="connsiteY2" fmla="*/ 44525 h 147757"/>
                      <a:gd name="connsiteX3" fmla="*/ 192534 w 192747"/>
                      <a:gd name="connsiteY3" fmla="*/ 75 h 147757"/>
                      <a:gd name="connsiteX4" fmla="*/ 100459 w 192747"/>
                      <a:gd name="connsiteY4" fmla="*/ 35000 h 147757"/>
                      <a:gd name="connsiteX5" fmla="*/ 19496 w 192747"/>
                      <a:gd name="connsiteY5" fmla="*/ 76275 h 147757"/>
                      <a:gd name="connsiteX6" fmla="*/ 2034 w 192747"/>
                      <a:gd name="connsiteY6" fmla="*/ 147713 h 147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2747" h="147757">
                        <a:moveTo>
                          <a:pt x="2034" y="147713"/>
                        </a:moveTo>
                        <a:cubicBezTo>
                          <a:pt x="182" y="145861"/>
                          <a:pt x="-3522" y="82361"/>
                          <a:pt x="8384" y="65163"/>
                        </a:cubicBezTo>
                        <a:cubicBezTo>
                          <a:pt x="20290" y="47965"/>
                          <a:pt x="42779" y="55373"/>
                          <a:pt x="73471" y="44525"/>
                        </a:cubicBezTo>
                        <a:cubicBezTo>
                          <a:pt x="104163" y="33677"/>
                          <a:pt x="188036" y="1662"/>
                          <a:pt x="192534" y="75"/>
                        </a:cubicBezTo>
                        <a:cubicBezTo>
                          <a:pt x="197032" y="-1513"/>
                          <a:pt x="129299" y="22300"/>
                          <a:pt x="100459" y="35000"/>
                        </a:cubicBezTo>
                        <a:cubicBezTo>
                          <a:pt x="71619" y="47700"/>
                          <a:pt x="36165" y="59077"/>
                          <a:pt x="19496" y="76275"/>
                        </a:cubicBezTo>
                        <a:cubicBezTo>
                          <a:pt x="2827" y="93473"/>
                          <a:pt x="3886" y="149565"/>
                          <a:pt x="2034" y="1477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9" name="フリーフォーム: 図形 1918">
                    <a:extLst>
                      <a:ext uri="{FF2B5EF4-FFF2-40B4-BE49-F238E27FC236}">
                        <a16:creationId xmlns:a16="http://schemas.microsoft.com/office/drawing/2014/main" id="{19D7AC6F-EDA6-4B84-8E9D-338E19C0CC8B}"/>
                      </a:ext>
                    </a:extLst>
                  </p:cNvPr>
                  <p:cNvSpPr/>
                  <p:nvPr/>
                </p:nvSpPr>
                <p:spPr>
                  <a:xfrm>
                    <a:off x="7997348" y="1605924"/>
                    <a:ext cx="275756" cy="53258"/>
                  </a:xfrm>
                  <a:custGeom>
                    <a:avLst/>
                    <a:gdLst>
                      <a:gd name="connsiteX0" fmla="*/ 2065 w 275756"/>
                      <a:gd name="connsiteY0" fmla="*/ 53014 h 53258"/>
                      <a:gd name="connsiteX1" fmla="*/ 157640 w 275756"/>
                      <a:gd name="connsiteY1" fmla="*/ 37139 h 53258"/>
                      <a:gd name="connsiteX2" fmla="*/ 275115 w 275756"/>
                      <a:gd name="connsiteY2" fmla="*/ 626 h 53258"/>
                      <a:gd name="connsiteX3" fmla="*/ 198915 w 275756"/>
                      <a:gd name="connsiteY3" fmla="*/ 14914 h 53258"/>
                      <a:gd name="connsiteX4" fmla="*/ 76677 w 275756"/>
                      <a:gd name="connsiteY4" fmla="*/ 26026 h 53258"/>
                      <a:gd name="connsiteX5" fmla="*/ 2065 w 275756"/>
                      <a:gd name="connsiteY5" fmla="*/ 53014 h 53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5756" h="53258">
                        <a:moveTo>
                          <a:pt x="2065" y="53014"/>
                        </a:moveTo>
                        <a:cubicBezTo>
                          <a:pt x="15559" y="54866"/>
                          <a:pt x="112132" y="45870"/>
                          <a:pt x="157640" y="37139"/>
                        </a:cubicBezTo>
                        <a:cubicBezTo>
                          <a:pt x="203148" y="28408"/>
                          <a:pt x="268236" y="4330"/>
                          <a:pt x="275115" y="626"/>
                        </a:cubicBezTo>
                        <a:cubicBezTo>
                          <a:pt x="281994" y="-3078"/>
                          <a:pt x="231988" y="10681"/>
                          <a:pt x="198915" y="14914"/>
                        </a:cubicBezTo>
                        <a:cubicBezTo>
                          <a:pt x="165842" y="19147"/>
                          <a:pt x="108956" y="21528"/>
                          <a:pt x="76677" y="26026"/>
                        </a:cubicBezTo>
                        <a:cubicBezTo>
                          <a:pt x="44398" y="30524"/>
                          <a:pt x="-11429" y="51162"/>
                          <a:pt x="2065" y="530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0" name="フリーフォーム: 図形 1919">
                    <a:extLst>
                      <a:ext uri="{FF2B5EF4-FFF2-40B4-BE49-F238E27FC236}">
                        <a16:creationId xmlns:a16="http://schemas.microsoft.com/office/drawing/2014/main" id="{709D7C4E-9CBA-4688-B465-8A6E9A85E1E9}"/>
                      </a:ext>
                    </a:extLst>
                  </p:cNvPr>
                  <p:cNvSpPr/>
                  <p:nvPr/>
                </p:nvSpPr>
                <p:spPr>
                  <a:xfrm>
                    <a:off x="7964908" y="1538288"/>
                    <a:ext cx="163092" cy="106440"/>
                  </a:xfrm>
                  <a:custGeom>
                    <a:avLst/>
                    <a:gdLst>
                      <a:gd name="connsiteX0" fmla="*/ 1167 w 163092"/>
                      <a:gd name="connsiteY0" fmla="*/ 106362 h 106440"/>
                      <a:gd name="connsiteX1" fmla="*/ 66255 w 163092"/>
                      <a:gd name="connsiteY1" fmla="*/ 38100 h 106440"/>
                      <a:gd name="connsiteX2" fmla="*/ 163092 w 163092"/>
                      <a:gd name="connsiteY2" fmla="*/ 0 h 106440"/>
                      <a:gd name="connsiteX3" fmla="*/ 34505 w 163092"/>
                      <a:gd name="connsiteY3" fmla="*/ 50800 h 106440"/>
                      <a:gd name="connsiteX4" fmla="*/ 1167 w 163092"/>
                      <a:gd name="connsiteY4" fmla="*/ 106362 h 106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092" h="106440">
                        <a:moveTo>
                          <a:pt x="1167" y="106362"/>
                        </a:moveTo>
                        <a:cubicBezTo>
                          <a:pt x="6459" y="104245"/>
                          <a:pt x="39267" y="55827"/>
                          <a:pt x="66255" y="38100"/>
                        </a:cubicBezTo>
                        <a:cubicBezTo>
                          <a:pt x="93243" y="20373"/>
                          <a:pt x="163092" y="0"/>
                          <a:pt x="163092" y="0"/>
                        </a:cubicBezTo>
                        <a:cubicBezTo>
                          <a:pt x="157800" y="2117"/>
                          <a:pt x="60169" y="34131"/>
                          <a:pt x="34505" y="50800"/>
                        </a:cubicBezTo>
                        <a:cubicBezTo>
                          <a:pt x="8841" y="67469"/>
                          <a:pt x="-4125" y="108479"/>
                          <a:pt x="1167" y="1063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1" name="フリーフォーム: 図形 1920">
                    <a:extLst>
                      <a:ext uri="{FF2B5EF4-FFF2-40B4-BE49-F238E27FC236}">
                        <a16:creationId xmlns:a16="http://schemas.microsoft.com/office/drawing/2014/main" id="{8F7705A5-8595-4EE9-8796-459F2CE1E3A8}"/>
                      </a:ext>
                    </a:extLst>
                  </p:cNvPr>
                  <p:cNvSpPr/>
                  <p:nvPr/>
                </p:nvSpPr>
                <p:spPr>
                  <a:xfrm>
                    <a:off x="8029080" y="1625597"/>
                    <a:ext cx="251153" cy="71442"/>
                  </a:xfrm>
                  <a:custGeom>
                    <a:avLst/>
                    <a:gdLst>
                      <a:gd name="connsiteX0" fmla="*/ 495 w 251153"/>
                      <a:gd name="connsiteY0" fmla="*/ 71441 h 71442"/>
                      <a:gd name="connsiteX1" fmla="*/ 186233 w 251153"/>
                      <a:gd name="connsiteY1" fmla="*/ 26991 h 71442"/>
                      <a:gd name="connsiteX2" fmla="*/ 249733 w 251153"/>
                      <a:gd name="connsiteY2" fmla="*/ 3 h 71442"/>
                      <a:gd name="connsiteX3" fmla="*/ 135433 w 251153"/>
                      <a:gd name="connsiteY3" fmla="*/ 25403 h 71442"/>
                      <a:gd name="connsiteX4" fmla="*/ 495 w 251153"/>
                      <a:gd name="connsiteY4" fmla="*/ 71441 h 71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153" h="71442">
                        <a:moveTo>
                          <a:pt x="495" y="71441"/>
                        </a:moveTo>
                        <a:cubicBezTo>
                          <a:pt x="8962" y="71706"/>
                          <a:pt x="144693" y="38897"/>
                          <a:pt x="186233" y="26991"/>
                        </a:cubicBezTo>
                        <a:cubicBezTo>
                          <a:pt x="227773" y="15085"/>
                          <a:pt x="258200" y="268"/>
                          <a:pt x="249733" y="3"/>
                        </a:cubicBezTo>
                        <a:cubicBezTo>
                          <a:pt x="241266" y="-262"/>
                          <a:pt x="176444" y="15613"/>
                          <a:pt x="135433" y="25403"/>
                        </a:cubicBezTo>
                        <a:cubicBezTo>
                          <a:pt x="94423" y="35193"/>
                          <a:pt x="-7972" y="71176"/>
                          <a:pt x="495" y="7144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2" name="フリーフォーム: 図形 1921">
                    <a:extLst>
                      <a:ext uri="{FF2B5EF4-FFF2-40B4-BE49-F238E27FC236}">
                        <a16:creationId xmlns:a16="http://schemas.microsoft.com/office/drawing/2014/main" id="{A59A4D27-42E1-4FD3-A8DC-1354FAA1F4A0}"/>
                      </a:ext>
                    </a:extLst>
                  </p:cNvPr>
                  <p:cNvSpPr/>
                  <p:nvPr/>
                </p:nvSpPr>
                <p:spPr>
                  <a:xfrm>
                    <a:off x="8066020" y="1657319"/>
                    <a:ext cx="349382" cy="80998"/>
                  </a:xfrm>
                  <a:custGeom>
                    <a:avLst/>
                    <a:gdLst>
                      <a:gd name="connsiteX0" fmla="*/ 68 w 349382"/>
                      <a:gd name="connsiteY0" fmla="*/ 80994 h 80998"/>
                      <a:gd name="connsiteX1" fmla="*/ 163580 w 349382"/>
                      <a:gd name="connsiteY1" fmla="*/ 19081 h 80998"/>
                      <a:gd name="connsiteX2" fmla="*/ 349318 w 349382"/>
                      <a:gd name="connsiteY2" fmla="*/ 31 h 80998"/>
                      <a:gd name="connsiteX3" fmla="*/ 182630 w 349382"/>
                      <a:gd name="connsiteY3" fmla="*/ 22256 h 80998"/>
                      <a:gd name="connsiteX4" fmla="*/ 68 w 349382"/>
                      <a:gd name="connsiteY4" fmla="*/ 80994 h 80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382" h="80998">
                        <a:moveTo>
                          <a:pt x="68" y="80994"/>
                        </a:moveTo>
                        <a:cubicBezTo>
                          <a:pt x="-3107" y="80465"/>
                          <a:pt x="105372" y="32575"/>
                          <a:pt x="163580" y="19081"/>
                        </a:cubicBezTo>
                        <a:cubicBezTo>
                          <a:pt x="221788" y="5587"/>
                          <a:pt x="346143" y="-498"/>
                          <a:pt x="349318" y="31"/>
                        </a:cubicBezTo>
                        <a:cubicBezTo>
                          <a:pt x="352493" y="560"/>
                          <a:pt x="237663" y="9027"/>
                          <a:pt x="182630" y="22256"/>
                        </a:cubicBezTo>
                        <a:cubicBezTo>
                          <a:pt x="127597" y="35485"/>
                          <a:pt x="3243" y="81523"/>
                          <a:pt x="68" y="8099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3" name="フリーフォーム: 図形 1922">
                    <a:extLst>
                      <a:ext uri="{FF2B5EF4-FFF2-40B4-BE49-F238E27FC236}">
                        <a16:creationId xmlns:a16="http://schemas.microsoft.com/office/drawing/2014/main" id="{4BA92866-0841-4EBC-9779-FD9093A6F44C}"/>
                      </a:ext>
                    </a:extLst>
                  </p:cNvPr>
                  <p:cNvSpPr/>
                  <p:nvPr/>
                </p:nvSpPr>
                <p:spPr>
                  <a:xfrm>
                    <a:off x="8116835" y="1666134"/>
                    <a:ext cx="276379" cy="102510"/>
                  </a:xfrm>
                  <a:custGeom>
                    <a:avLst/>
                    <a:gdLst>
                      <a:gd name="connsiteX0" fmla="*/ 53 w 276379"/>
                      <a:gd name="connsiteY0" fmla="*/ 102341 h 102510"/>
                      <a:gd name="connsiteX1" fmla="*/ 160390 w 276379"/>
                      <a:gd name="connsiteY1" fmla="*/ 38841 h 102510"/>
                      <a:gd name="connsiteX2" fmla="*/ 276278 w 276379"/>
                      <a:gd name="connsiteY2" fmla="*/ 741 h 102510"/>
                      <a:gd name="connsiteX3" fmla="*/ 177853 w 276379"/>
                      <a:gd name="connsiteY3" fmla="*/ 18204 h 102510"/>
                      <a:gd name="connsiteX4" fmla="*/ 53 w 276379"/>
                      <a:gd name="connsiteY4" fmla="*/ 102341 h 102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379" h="102510">
                        <a:moveTo>
                          <a:pt x="53" y="102341"/>
                        </a:moveTo>
                        <a:cubicBezTo>
                          <a:pt x="-2858" y="105781"/>
                          <a:pt x="114353" y="55774"/>
                          <a:pt x="160390" y="38841"/>
                        </a:cubicBezTo>
                        <a:cubicBezTo>
                          <a:pt x="206427" y="21908"/>
                          <a:pt x="273368" y="4180"/>
                          <a:pt x="276278" y="741"/>
                        </a:cubicBezTo>
                        <a:cubicBezTo>
                          <a:pt x="279189" y="-2699"/>
                          <a:pt x="219128" y="6298"/>
                          <a:pt x="177853" y="18204"/>
                        </a:cubicBezTo>
                        <a:cubicBezTo>
                          <a:pt x="136578" y="30110"/>
                          <a:pt x="2964" y="98901"/>
                          <a:pt x="53" y="10234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4" name="フリーフォーム: 図形 1923">
                    <a:extLst>
                      <a:ext uri="{FF2B5EF4-FFF2-40B4-BE49-F238E27FC236}">
                        <a16:creationId xmlns:a16="http://schemas.microsoft.com/office/drawing/2014/main" id="{CC750993-6100-42C1-A4B9-907A76848B81}"/>
                      </a:ext>
                    </a:extLst>
                  </p:cNvPr>
                  <p:cNvSpPr/>
                  <p:nvPr/>
                </p:nvSpPr>
                <p:spPr>
                  <a:xfrm>
                    <a:off x="8014325" y="1513461"/>
                    <a:ext cx="194017" cy="81990"/>
                  </a:xfrm>
                  <a:custGeom>
                    <a:avLst/>
                    <a:gdLst>
                      <a:gd name="connsiteX0" fmla="*/ 963 w 194017"/>
                      <a:gd name="connsiteY0" fmla="*/ 81977 h 81990"/>
                      <a:gd name="connsiteX1" fmla="*/ 189875 w 194017"/>
                      <a:gd name="connsiteY1" fmla="*/ 5777 h 81990"/>
                      <a:gd name="connsiteX2" fmla="*/ 120025 w 194017"/>
                      <a:gd name="connsiteY2" fmla="*/ 12127 h 81990"/>
                      <a:gd name="connsiteX3" fmla="*/ 963 w 194017"/>
                      <a:gd name="connsiteY3" fmla="*/ 81977 h 81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4017" h="81990">
                        <a:moveTo>
                          <a:pt x="963" y="81977"/>
                        </a:moveTo>
                        <a:cubicBezTo>
                          <a:pt x="12605" y="80919"/>
                          <a:pt x="170031" y="17419"/>
                          <a:pt x="189875" y="5777"/>
                        </a:cubicBezTo>
                        <a:cubicBezTo>
                          <a:pt x="209719" y="-5865"/>
                          <a:pt x="153627" y="2073"/>
                          <a:pt x="120025" y="12127"/>
                        </a:cubicBezTo>
                        <a:cubicBezTo>
                          <a:pt x="86423" y="22181"/>
                          <a:pt x="-10679" y="83035"/>
                          <a:pt x="963" y="8197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5" name="フリーフォーム: 図形 1924">
                    <a:extLst>
                      <a:ext uri="{FF2B5EF4-FFF2-40B4-BE49-F238E27FC236}">
                        <a16:creationId xmlns:a16="http://schemas.microsoft.com/office/drawing/2014/main" id="{E44842DA-7A2D-48A2-A512-36982723C878}"/>
                      </a:ext>
                    </a:extLst>
                  </p:cNvPr>
                  <p:cNvSpPr/>
                  <p:nvPr/>
                </p:nvSpPr>
                <p:spPr>
                  <a:xfrm>
                    <a:off x="8334019" y="1671265"/>
                    <a:ext cx="283269" cy="30692"/>
                  </a:xfrm>
                  <a:custGeom>
                    <a:avLst/>
                    <a:gdLst>
                      <a:gd name="connsiteX0" fmla="*/ 356 w 283269"/>
                      <a:gd name="connsiteY0" fmla="*/ 9898 h 30692"/>
                      <a:gd name="connsiteX1" fmla="*/ 103544 w 283269"/>
                      <a:gd name="connsiteY1" fmla="*/ 373 h 30692"/>
                      <a:gd name="connsiteX2" fmla="*/ 176569 w 283269"/>
                      <a:gd name="connsiteY2" fmla="*/ 22598 h 30692"/>
                      <a:gd name="connsiteX3" fmla="*/ 221019 w 283269"/>
                      <a:gd name="connsiteY3" fmla="*/ 6723 h 30692"/>
                      <a:gd name="connsiteX4" fmla="*/ 260706 w 283269"/>
                      <a:gd name="connsiteY4" fmla="*/ 30535 h 30692"/>
                      <a:gd name="connsiteX5" fmla="*/ 281344 w 283269"/>
                      <a:gd name="connsiteY5" fmla="*/ 16248 h 30692"/>
                      <a:gd name="connsiteX6" fmla="*/ 213081 w 283269"/>
                      <a:gd name="connsiteY6" fmla="*/ 373 h 30692"/>
                      <a:gd name="connsiteX7" fmla="*/ 141644 w 283269"/>
                      <a:gd name="connsiteY7" fmla="*/ 3548 h 30692"/>
                      <a:gd name="connsiteX8" fmla="*/ 356 w 283269"/>
                      <a:gd name="connsiteY8" fmla="*/ 9898 h 30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3269" h="30692">
                        <a:moveTo>
                          <a:pt x="356" y="9898"/>
                        </a:moveTo>
                        <a:cubicBezTo>
                          <a:pt x="-5994" y="9369"/>
                          <a:pt x="74175" y="-1744"/>
                          <a:pt x="103544" y="373"/>
                        </a:cubicBezTo>
                        <a:cubicBezTo>
                          <a:pt x="132913" y="2490"/>
                          <a:pt x="156990" y="21540"/>
                          <a:pt x="176569" y="22598"/>
                        </a:cubicBezTo>
                        <a:cubicBezTo>
                          <a:pt x="196148" y="23656"/>
                          <a:pt x="206996" y="5400"/>
                          <a:pt x="221019" y="6723"/>
                        </a:cubicBezTo>
                        <a:cubicBezTo>
                          <a:pt x="235042" y="8046"/>
                          <a:pt x="250652" y="28948"/>
                          <a:pt x="260706" y="30535"/>
                        </a:cubicBezTo>
                        <a:cubicBezTo>
                          <a:pt x="270760" y="32122"/>
                          <a:pt x="289282" y="21275"/>
                          <a:pt x="281344" y="16248"/>
                        </a:cubicBezTo>
                        <a:cubicBezTo>
                          <a:pt x="273407" y="11221"/>
                          <a:pt x="236364" y="2490"/>
                          <a:pt x="213081" y="373"/>
                        </a:cubicBezTo>
                        <a:cubicBezTo>
                          <a:pt x="189798" y="-1744"/>
                          <a:pt x="169954" y="5929"/>
                          <a:pt x="141644" y="3548"/>
                        </a:cubicBezTo>
                        <a:cubicBezTo>
                          <a:pt x="113334" y="1167"/>
                          <a:pt x="6706" y="10427"/>
                          <a:pt x="356" y="98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6" name="フリーフォーム: 図形 1925">
                    <a:extLst>
                      <a:ext uri="{FF2B5EF4-FFF2-40B4-BE49-F238E27FC236}">
                        <a16:creationId xmlns:a16="http://schemas.microsoft.com/office/drawing/2014/main" id="{036BFEF3-7D1D-4833-8100-7217027E7857}"/>
                      </a:ext>
                    </a:extLst>
                  </p:cNvPr>
                  <p:cNvSpPr/>
                  <p:nvPr/>
                </p:nvSpPr>
                <p:spPr>
                  <a:xfrm>
                    <a:off x="8070846" y="1531698"/>
                    <a:ext cx="172613" cy="100462"/>
                  </a:xfrm>
                  <a:custGeom>
                    <a:avLst/>
                    <a:gdLst>
                      <a:gd name="connsiteX0" fmla="*/ 4 w 172613"/>
                      <a:gd name="connsiteY0" fmla="*/ 31990 h 100462"/>
                      <a:gd name="connsiteX1" fmla="*/ 47629 w 172613"/>
                      <a:gd name="connsiteY1" fmla="*/ 68502 h 100462"/>
                      <a:gd name="connsiteX2" fmla="*/ 38104 w 172613"/>
                      <a:gd name="connsiteY2" fmla="*/ 100252 h 100462"/>
                      <a:gd name="connsiteX3" fmla="*/ 80967 w 172613"/>
                      <a:gd name="connsiteY3" fmla="*/ 52627 h 100462"/>
                      <a:gd name="connsiteX4" fmla="*/ 87317 w 172613"/>
                      <a:gd name="connsiteY4" fmla="*/ 47865 h 100462"/>
                      <a:gd name="connsiteX5" fmla="*/ 120654 w 172613"/>
                      <a:gd name="connsiteY5" fmla="*/ 90727 h 100462"/>
                      <a:gd name="connsiteX6" fmla="*/ 155579 w 172613"/>
                      <a:gd name="connsiteY6" fmla="*/ 52627 h 100462"/>
                      <a:gd name="connsiteX7" fmla="*/ 171454 w 172613"/>
                      <a:gd name="connsiteY7" fmla="*/ 8177 h 100462"/>
                      <a:gd name="connsiteX8" fmla="*/ 125417 w 172613"/>
                      <a:gd name="connsiteY8" fmla="*/ 76440 h 100462"/>
                      <a:gd name="connsiteX9" fmla="*/ 93667 w 172613"/>
                      <a:gd name="connsiteY9" fmla="*/ 35165 h 100462"/>
                      <a:gd name="connsiteX10" fmla="*/ 58742 w 172613"/>
                      <a:gd name="connsiteY10" fmla="*/ 81202 h 100462"/>
                      <a:gd name="connsiteX11" fmla="*/ 93667 w 172613"/>
                      <a:gd name="connsiteY11" fmla="*/ 240 h 100462"/>
                      <a:gd name="connsiteX12" fmla="*/ 50804 w 172613"/>
                      <a:gd name="connsiteY12" fmla="*/ 55802 h 100462"/>
                      <a:gd name="connsiteX13" fmla="*/ 4 w 172613"/>
                      <a:gd name="connsiteY13" fmla="*/ 31990 h 100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2613" h="100462">
                        <a:moveTo>
                          <a:pt x="4" y="31990"/>
                        </a:moveTo>
                        <a:cubicBezTo>
                          <a:pt x="-525" y="34107"/>
                          <a:pt x="41279" y="57125"/>
                          <a:pt x="47629" y="68502"/>
                        </a:cubicBezTo>
                        <a:cubicBezTo>
                          <a:pt x="53979" y="79879"/>
                          <a:pt x="32548" y="102898"/>
                          <a:pt x="38104" y="100252"/>
                        </a:cubicBezTo>
                        <a:cubicBezTo>
                          <a:pt x="43660" y="97606"/>
                          <a:pt x="72765" y="61358"/>
                          <a:pt x="80967" y="52627"/>
                        </a:cubicBezTo>
                        <a:cubicBezTo>
                          <a:pt x="89169" y="43896"/>
                          <a:pt x="80703" y="41515"/>
                          <a:pt x="87317" y="47865"/>
                        </a:cubicBezTo>
                        <a:cubicBezTo>
                          <a:pt x="93931" y="54215"/>
                          <a:pt x="109277" y="89933"/>
                          <a:pt x="120654" y="90727"/>
                        </a:cubicBezTo>
                        <a:cubicBezTo>
                          <a:pt x="132031" y="91521"/>
                          <a:pt x="147112" y="66385"/>
                          <a:pt x="155579" y="52627"/>
                        </a:cubicBezTo>
                        <a:cubicBezTo>
                          <a:pt x="164046" y="38869"/>
                          <a:pt x="176481" y="4208"/>
                          <a:pt x="171454" y="8177"/>
                        </a:cubicBezTo>
                        <a:cubicBezTo>
                          <a:pt x="166427" y="12146"/>
                          <a:pt x="138381" y="71942"/>
                          <a:pt x="125417" y="76440"/>
                        </a:cubicBezTo>
                        <a:cubicBezTo>
                          <a:pt x="112453" y="80938"/>
                          <a:pt x="104779" y="34371"/>
                          <a:pt x="93667" y="35165"/>
                        </a:cubicBezTo>
                        <a:cubicBezTo>
                          <a:pt x="82555" y="35959"/>
                          <a:pt x="58742" y="87023"/>
                          <a:pt x="58742" y="81202"/>
                        </a:cubicBezTo>
                        <a:cubicBezTo>
                          <a:pt x="58742" y="75381"/>
                          <a:pt x="94990" y="4473"/>
                          <a:pt x="93667" y="240"/>
                        </a:cubicBezTo>
                        <a:cubicBezTo>
                          <a:pt x="92344" y="-3993"/>
                          <a:pt x="63239" y="48923"/>
                          <a:pt x="50804" y="55802"/>
                        </a:cubicBezTo>
                        <a:cubicBezTo>
                          <a:pt x="38369" y="62681"/>
                          <a:pt x="533" y="29873"/>
                          <a:pt x="4" y="3199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7" name="フリーフォーム: 図形 1926">
                    <a:extLst>
                      <a:ext uri="{FF2B5EF4-FFF2-40B4-BE49-F238E27FC236}">
                        <a16:creationId xmlns:a16="http://schemas.microsoft.com/office/drawing/2014/main" id="{7DABCF31-2A43-448F-BF58-3C5DF7D3CEC3}"/>
                      </a:ext>
                    </a:extLst>
                  </p:cNvPr>
                  <p:cNvSpPr/>
                  <p:nvPr/>
                </p:nvSpPr>
                <p:spPr>
                  <a:xfrm>
                    <a:off x="8301509" y="1570029"/>
                    <a:ext cx="153170" cy="94857"/>
                  </a:xfrm>
                  <a:custGeom>
                    <a:avLst/>
                    <a:gdLst>
                      <a:gd name="connsiteX0" fmla="*/ 2704 w 153170"/>
                      <a:gd name="connsiteY0" fmla="*/ 9 h 94857"/>
                      <a:gd name="connsiteX1" fmla="*/ 12229 w 153170"/>
                      <a:gd name="connsiteY1" fmla="*/ 60334 h 94857"/>
                      <a:gd name="connsiteX2" fmla="*/ 78904 w 153170"/>
                      <a:gd name="connsiteY2" fmla="*/ 76209 h 94857"/>
                      <a:gd name="connsiteX3" fmla="*/ 102716 w 153170"/>
                      <a:gd name="connsiteY3" fmla="*/ 34934 h 94857"/>
                      <a:gd name="connsiteX4" fmla="*/ 69379 w 153170"/>
                      <a:gd name="connsiteY4" fmla="*/ 84146 h 94857"/>
                      <a:gd name="connsiteX5" fmla="*/ 147166 w 153170"/>
                      <a:gd name="connsiteY5" fmla="*/ 92084 h 94857"/>
                      <a:gd name="connsiteX6" fmla="*/ 147166 w 153170"/>
                      <a:gd name="connsiteY6" fmla="*/ 47634 h 94857"/>
                      <a:gd name="connsiteX7" fmla="*/ 140816 w 153170"/>
                      <a:gd name="connsiteY7" fmla="*/ 79384 h 94857"/>
                      <a:gd name="connsiteX8" fmla="*/ 78904 w 153170"/>
                      <a:gd name="connsiteY8" fmla="*/ 85734 h 94857"/>
                      <a:gd name="connsiteX9" fmla="*/ 105891 w 153170"/>
                      <a:gd name="connsiteY9" fmla="*/ 36521 h 94857"/>
                      <a:gd name="connsiteX10" fmla="*/ 43979 w 153170"/>
                      <a:gd name="connsiteY10" fmla="*/ 65096 h 94857"/>
                      <a:gd name="connsiteX11" fmla="*/ 2704 w 153170"/>
                      <a:gd name="connsiteY11" fmla="*/ 9 h 94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3170" h="94857">
                        <a:moveTo>
                          <a:pt x="2704" y="9"/>
                        </a:moveTo>
                        <a:cubicBezTo>
                          <a:pt x="-2588" y="-785"/>
                          <a:pt x="-471" y="47634"/>
                          <a:pt x="12229" y="60334"/>
                        </a:cubicBezTo>
                        <a:cubicBezTo>
                          <a:pt x="24929" y="73034"/>
                          <a:pt x="63823" y="80442"/>
                          <a:pt x="78904" y="76209"/>
                        </a:cubicBezTo>
                        <a:cubicBezTo>
                          <a:pt x="93985" y="71976"/>
                          <a:pt x="104303" y="33611"/>
                          <a:pt x="102716" y="34934"/>
                        </a:cubicBezTo>
                        <a:cubicBezTo>
                          <a:pt x="101129" y="36257"/>
                          <a:pt x="61971" y="74621"/>
                          <a:pt x="69379" y="84146"/>
                        </a:cubicBezTo>
                        <a:cubicBezTo>
                          <a:pt x="76787" y="93671"/>
                          <a:pt x="134202" y="98169"/>
                          <a:pt x="147166" y="92084"/>
                        </a:cubicBezTo>
                        <a:cubicBezTo>
                          <a:pt x="160130" y="85999"/>
                          <a:pt x="148224" y="49751"/>
                          <a:pt x="147166" y="47634"/>
                        </a:cubicBezTo>
                        <a:cubicBezTo>
                          <a:pt x="146108" y="45517"/>
                          <a:pt x="152193" y="73034"/>
                          <a:pt x="140816" y="79384"/>
                        </a:cubicBezTo>
                        <a:cubicBezTo>
                          <a:pt x="129439" y="85734"/>
                          <a:pt x="84725" y="92878"/>
                          <a:pt x="78904" y="85734"/>
                        </a:cubicBezTo>
                        <a:cubicBezTo>
                          <a:pt x="73083" y="78590"/>
                          <a:pt x="111712" y="39961"/>
                          <a:pt x="105891" y="36521"/>
                        </a:cubicBezTo>
                        <a:cubicBezTo>
                          <a:pt x="100070" y="33081"/>
                          <a:pt x="58796" y="65361"/>
                          <a:pt x="43979" y="65096"/>
                        </a:cubicBezTo>
                        <a:cubicBezTo>
                          <a:pt x="29162" y="64832"/>
                          <a:pt x="7996" y="803"/>
                          <a:pt x="2704" y="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8" name="フリーフォーム: 図形 1927">
                    <a:extLst>
                      <a:ext uri="{FF2B5EF4-FFF2-40B4-BE49-F238E27FC236}">
                        <a16:creationId xmlns:a16="http://schemas.microsoft.com/office/drawing/2014/main" id="{2B392CBB-8089-4A53-960A-B358F0AE1B64}"/>
                      </a:ext>
                    </a:extLst>
                  </p:cNvPr>
                  <p:cNvSpPr/>
                  <p:nvPr/>
                </p:nvSpPr>
                <p:spPr>
                  <a:xfrm>
                    <a:off x="8473728" y="1612892"/>
                    <a:ext cx="94494" cy="73493"/>
                  </a:xfrm>
                  <a:custGeom>
                    <a:avLst/>
                    <a:gdLst>
                      <a:gd name="connsiteX0" fmla="*/ 30510 w 94494"/>
                      <a:gd name="connsiteY0" fmla="*/ 8 h 73493"/>
                      <a:gd name="connsiteX1" fmla="*/ 41622 w 94494"/>
                      <a:gd name="connsiteY1" fmla="*/ 68271 h 73493"/>
                      <a:gd name="connsiteX2" fmla="*/ 92422 w 94494"/>
                      <a:gd name="connsiteY2" fmla="*/ 50808 h 73493"/>
                      <a:gd name="connsiteX3" fmla="*/ 84485 w 94494"/>
                      <a:gd name="connsiteY3" fmla="*/ 19058 h 73493"/>
                      <a:gd name="connsiteX4" fmla="*/ 82897 w 94494"/>
                      <a:gd name="connsiteY4" fmla="*/ 55571 h 73493"/>
                      <a:gd name="connsiteX5" fmla="*/ 52735 w 94494"/>
                      <a:gd name="connsiteY5" fmla="*/ 73033 h 73493"/>
                      <a:gd name="connsiteX6" fmla="*/ 347 w 94494"/>
                      <a:gd name="connsiteY6" fmla="*/ 63508 h 73493"/>
                      <a:gd name="connsiteX7" fmla="*/ 30510 w 94494"/>
                      <a:gd name="connsiteY7" fmla="*/ 8 h 73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494" h="73493">
                        <a:moveTo>
                          <a:pt x="30510" y="8"/>
                        </a:moveTo>
                        <a:cubicBezTo>
                          <a:pt x="37389" y="802"/>
                          <a:pt x="31303" y="59804"/>
                          <a:pt x="41622" y="68271"/>
                        </a:cubicBezTo>
                        <a:cubicBezTo>
                          <a:pt x="51941" y="76738"/>
                          <a:pt x="85278" y="59010"/>
                          <a:pt x="92422" y="50808"/>
                        </a:cubicBezTo>
                        <a:cubicBezTo>
                          <a:pt x="99566" y="42606"/>
                          <a:pt x="86072" y="18264"/>
                          <a:pt x="84485" y="19058"/>
                        </a:cubicBezTo>
                        <a:cubicBezTo>
                          <a:pt x="82898" y="19852"/>
                          <a:pt x="88189" y="46575"/>
                          <a:pt x="82897" y="55571"/>
                        </a:cubicBezTo>
                        <a:cubicBezTo>
                          <a:pt x="77605" y="64567"/>
                          <a:pt x="66493" y="71710"/>
                          <a:pt x="52735" y="73033"/>
                        </a:cubicBezTo>
                        <a:cubicBezTo>
                          <a:pt x="38977" y="74356"/>
                          <a:pt x="4051" y="73298"/>
                          <a:pt x="347" y="63508"/>
                        </a:cubicBezTo>
                        <a:cubicBezTo>
                          <a:pt x="-3357" y="53719"/>
                          <a:pt x="23631" y="-786"/>
                          <a:pt x="30510" y="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9" name="フリーフォーム: 図形 1928">
                    <a:extLst>
                      <a:ext uri="{FF2B5EF4-FFF2-40B4-BE49-F238E27FC236}">
                        <a16:creationId xmlns:a16="http://schemas.microsoft.com/office/drawing/2014/main" id="{A8E74E5F-55D5-430C-B6B8-82BEBCD98E8D}"/>
                      </a:ext>
                    </a:extLst>
                  </p:cNvPr>
                  <p:cNvSpPr/>
                  <p:nvPr/>
                </p:nvSpPr>
                <p:spPr>
                  <a:xfrm>
                    <a:off x="8473818" y="1372714"/>
                    <a:ext cx="165369" cy="39616"/>
                  </a:xfrm>
                  <a:custGeom>
                    <a:avLst/>
                    <a:gdLst>
                      <a:gd name="connsiteX0" fmla="*/ 257 w 165369"/>
                      <a:gd name="connsiteY0" fmla="*/ 9999 h 39616"/>
                      <a:gd name="connsiteX1" fmla="*/ 124082 w 165369"/>
                      <a:gd name="connsiteY1" fmla="*/ 474 h 39616"/>
                      <a:gd name="connsiteX2" fmla="*/ 95507 w 165369"/>
                      <a:gd name="connsiteY2" fmla="*/ 27461 h 39616"/>
                      <a:gd name="connsiteX3" fmla="*/ 165357 w 165369"/>
                      <a:gd name="connsiteY3" fmla="*/ 36986 h 39616"/>
                      <a:gd name="connsiteX4" fmla="*/ 89157 w 165369"/>
                      <a:gd name="connsiteY4" fmla="*/ 36986 h 39616"/>
                      <a:gd name="connsiteX5" fmla="*/ 90745 w 165369"/>
                      <a:gd name="connsiteY5" fmla="*/ 6824 h 39616"/>
                      <a:gd name="connsiteX6" fmla="*/ 257 w 165369"/>
                      <a:gd name="connsiteY6" fmla="*/ 9999 h 3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369" h="39616">
                        <a:moveTo>
                          <a:pt x="257" y="9999"/>
                        </a:moveTo>
                        <a:cubicBezTo>
                          <a:pt x="5813" y="8941"/>
                          <a:pt x="108207" y="-2436"/>
                          <a:pt x="124082" y="474"/>
                        </a:cubicBezTo>
                        <a:cubicBezTo>
                          <a:pt x="139957" y="3384"/>
                          <a:pt x="88628" y="21376"/>
                          <a:pt x="95507" y="27461"/>
                        </a:cubicBezTo>
                        <a:cubicBezTo>
                          <a:pt x="102386" y="33546"/>
                          <a:pt x="166415" y="35398"/>
                          <a:pt x="165357" y="36986"/>
                        </a:cubicBezTo>
                        <a:cubicBezTo>
                          <a:pt x="164299" y="38574"/>
                          <a:pt x="101592" y="42013"/>
                          <a:pt x="89157" y="36986"/>
                        </a:cubicBezTo>
                        <a:cubicBezTo>
                          <a:pt x="76722" y="31959"/>
                          <a:pt x="100799" y="11851"/>
                          <a:pt x="90745" y="6824"/>
                        </a:cubicBezTo>
                        <a:cubicBezTo>
                          <a:pt x="80691" y="1797"/>
                          <a:pt x="-5299" y="11057"/>
                          <a:pt x="257" y="999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0" name="フリーフォーム: 図形 1929">
                    <a:extLst>
                      <a:ext uri="{FF2B5EF4-FFF2-40B4-BE49-F238E27FC236}">
                        <a16:creationId xmlns:a16="http://schemas.microsoft.com/office/drawing/2014/main" id="{A01C0D5F-A99C-4C99-828D-BACCAE48BD23}"/>
                      </a:ext>
                    </a:extLst>
                  </p:cNvPr>
                  <p:cNvSpPr/>
                  <p:nvPr/>
                </p:nvSpPr>
                <p:spPr>
                  <a:xfrm>
                    <a:off x="8475351" y="1421340"/>
                    <a:ext cx="137854" cy="15561"/>
                  </a:xfrm>
                  <a:custGeom>
                    <a:avLst/>
                    <a:gdLst>
                      <a:gd name="connsiteX0" fmla="*/ 312 w 137854"/>
                      <a:gd name="connsiteY0" fmla="*/ 1060 h 15561"/>
                      <a:gd name="connsiteX1" fmla="*/ 133662 w 137854"/>
                      <a:gd name="connsiteY1" fmla="*/ 2648 h 15561"/>
                      <a:gd name="connsiteX2" fmla="*/ 97149 w 137854"/>
                      <a:gd name="connsiteY2" fmla="*/ 15348 h 15561"/>
                      <a:gd name="connsiteX3" fmla="*/ 312 w 137854"/>
                      <a:gd name="connsiteY3" fmla="*/ 1060 h 15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854" h="15561">
                        <a:moveTo>
                          <a:pt x="312" y="1060"/>
                        </a:moveTo>
                        <a:cubicBezTo>
                          <a:pt x="6398" y="-1057"/>
                          <a:pt x="117523" y="267"/>
                          <a:pt x="133662" y="2648"/>
                        </a:cubicBezTo>
                        <a:cubicBezTo>
                          <a:pt x="149801" y="5029"/>
                          <a:pt x="115405" y="13231"/>
                          <a:pt x="97149" y="15348"/>
                        </a:cubicBezTo>
                        <a:cubicBezTo>
                          <a:pt x="78893" y="17465"/>
                          <a:pt x="-5774" y="3177"/>
                          <a:pt x="312" y="10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1" name="フリーフォーム: 図形 1930">
                    <a:extLst>
                      <a:ext uri="{FF2B5EF4-FFF2-40B4-BE49-F238E27FC236}">
                        <a16:creationId xmlns:a16="http://schemas.microsoft.com/office/drawing/2014/main" id="{42B3EF53-8FB9-46B0-9A4B-440745C53B21}"/>
                      </a:ext>
                    </a:extLst>
                  </p:cNvPr>
                  <p:cNvSpPr/>
                  <p:nvPr/>
                </p:nvSpPr>
                <p:spPr>
                  <a:xfrm>
                    <a:off x="8480352" y="1416049"/>
                    <a:ext cx="46165" cy="111127"/>
                  </a:xfrm>
                  <a:custGeom>
                    <a:avLst/>
                    <a:gdLst>
                      <a:gd name="connsiteX0" fmla="*/ 73 w 46165"/>
                      <a:gd name="connsiteY0" fmla="*/ 1 h 111127"/>
                      <a:gd name="connsiteX1" fmla="*/ 34998 w 46165"/>
                      <a:gd name="connsiteY1" fmla="*/ 52389 h 111127"/>
                      <a:gd name="connsiteX2" fmla="*/ 17536 w 46165"/>
                      <a:gd name="connsiteY2" fmla="*/ 111126 h 111127"/>
                      <a:gd name="connsiteX3" fmla="*/ 46111 w 46165"/>
                      <a:gd name="connsiteY3" fmla="*/ 53976 h 111127"/>
                      <a:gd name="connsiteX4" fmla="*/ 73 w 46165"/>
                      <a:gd name="connsiteY4" fmla="*/ 1 h 1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165" h="111127">
                        <a:moveTo>
                          <a:pt x="73" y="1"/>
                        </a:moveTo>
                        <a:cubicBezTo>
                          <a:pt x="-1779" y="-263"/>
                          <a:pt x="32088" y="33868"/>
                          <a:pt x="34998" y="52389"/>
                        </a:cubicBezTo>
                        <a:cubicBezTo>
                          <a:pt x="37908" y="70910"/>
                          <a:pt x="15684" y="110862"/>
                          <a:pt x="17536" y="111126"/>
                        </a:cubicBezTo>
                        <a:cubicBezTo>
                          <a:pt x="19388" y="111390"/>
                          <a:pt x="44259" y="68264"/>
                          <a:pt x="46111" y="53976"/>
                        </a:cubicBezTo>
                        <a:cubicBezTo>
                          <a:pt x="47963" y="39689"/>
                          <a:pt x="1925" y="265"/>
                          <a:pt x="73" y="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2" name="フリーフォーム: 図形 1931">
                    <a:extLst>
                      <a:ext uri="{FF2B5EF4-FFF2-40B4-BE49-F238E27FC236}">
                        <a16:creationId xmlns:a16="http://schemas.microsoft.com/office/drawing/2014/main" id="{B1B96E36-E074-40CA-9C8A-E70FFB1C0C03}"/>
                      </a:ext>
                    </a:extLst>
                  </p:cNvPr>
                  <p:cNvSpPr/>
                  <p:nvPr/>
                </p:nvSpPr>
                <p:spPr>
                  <a:xfrm>
                    <a:off x="8511454" y="1431856"/>
                    <a:ext cx="80801" cy="104860"/>
                  </a:xfrm>
                  <a:custGeom>
                    <a:avLst/>
                    <a:gdLst>
                      <a:gd name="connsiteX0" fmla="*/ 73746 w 80801"/>
                      <a:gd name="connsiteY0" fmla="*/ 69 h 104860"/>
                      <a:gd name="connsiteX1" fmla="*/ 80096 w 80801"/>
                      <a:gd name="connsiteY1" fmla="*/ 61982 h 104860"/>
                      <a:gd name="connsiteX2" fmla="*/ 56284 w 80801"/>
                      <a:gd name="connsiteY2" fmla="*/ 104844 h 104860"/>
                      <a:gd name="connsiteX3" fmla="*/ 32471 w 80801"/>
                      <a:gd name="connsiteY3" fmla="*/ 66744 h 104860"/>
                      <a:gd name="connsiteX4" fmla="*/ 721 w 80801"/>
                      <a:gd name="connsiteY4" fmla="*/ 34994 h 104860"/>
                      <a:gd name="connsiteX5" fmla="*/ 65809 w 80801"/>
                      <a:gd name="connsiteY5" fmla="*/ 74682 h 104860"/>
                      <a:gd name="connsiteX6" fmla="*/ 73746 w 80801"/>
                      <a:gd name="connsiteY6" fmla="*/ 69 h 104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801" h="104860">
                        <a:moveTo>
                          <a:pt x="73746" y="69"/>
                        </a:moveTo>
                        <a:cubicBezTo>
                          <a:pt x="76127" y="-2048"/>
                          <a:pt x="83006" y="44520"/>
                          <a:pt x="80096" y="61982"/>
                        </a:cubicBezTo>
                        <a:cubicBezTo>
                          <a:pt x="77186" y="79444"/>
                          <a:pt x="64221" y="104050"/>
                          <a:pt x="56284" y="104844"/>
                        </a:cubicBezTo>
                        <a:cubicBezTo>
                          <a:pt x="48347" y="105638"/>
                          <a:pt x="41731" y="78386"/>
                          <a:pt x="32471" y="66744"/>
                        </a:cubicBezTo>
                        <a:cubicBezTo>
                          <a:pt x="23210" y="55102"/>
                          <a:pt x="-4835" y="33671"/>
                          <a:pt x="721" y="34994"/>
                        </a:cubicBezTo>
                        <a:cubicBezTo>
                          <a:pt x="6277" y="36317"/>
                          <a:pt x="52844" y="76005"/>
                          <a:pt x="65809" y="74682"/>
                        </a:cubicBezTo>
                        <a:cubicBezTo>
                          <a:pt x="78774" y="73359"/>
                          <a:pt x="71365" y="2186"/>
                          <a:pt x="73746" y="6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3" name="フリーフォーム: 図形 1932">
                    <a:extLst>
                      <a:ext uri="{FF2B5EF4-FFF2-40B4-BE49-F238E27FC236}">
                        <a16:creationId xmlns:a16="http://schemas.microsoft.com/office/drawing/2014/main" id="{8A89FD1E-DF63-45C5-8434-CDC6B5BEEC6A}"/>
                      </a:ext>
                    </a:extLst>
                  </p:cNvPr>
                  <p:cNvSpPr/>
                  <p:nvPr/>
                </p:nvSpPr>
                <p:spPr>
                  <a:xfrm>
                    <a:off x="8639169" y="1253573"/>
                    <a:ext cx="213211" cy="184757"/>
                  </a:xfrm>
                  <a:custGeom>
                    <a:avLst/>
                    <a:gdLst>
                      <a:gd name="connsiteX0" fmla="*/ 212731 w 213211"/>
                      <a:gd name="connsiteY0" fmla="*/ 552 h 184757"/>
                      <a:gd name="connsiteX1" fmla="*/ 65094 w 213211"/>
                      <a:gd name="connsiteY1" fmla="*/ 49765 h 184757"/>
                      <a:gd name="connsiteX2" fmla="*/ 34931 w 213211"/>
                      <a:gd name="connsiteY2" fmla="*/ 79927 h 184757"/>
                      <a:gd name="connsiteX3" fmla="*/ 38106 w 213211"/>
                      <a:gd name="connsiteY3" fmla="*/ 138665 h 184757"/>
                      <a:gd name="connsiteX4" fmla="*/ 60331 w 213211"/>
                      <a:gd name="connsiteY4" fmla="*/ 184702 h 184757"/>
                      <a:gd name="connsiteX5" fmla="*/ 23819 w 213211"/>
                      <a:gd name="connsiteY5" fmla="*/ 146602 h 184757"/>
                      <a:gd name="connsiteX6" fmla="*/ 9531 w 213211"/>
                      <a:gd name="connsiteY6" fmla="*/ 84690 h 184757"/>
                      <a:gd name="connsiteX7" fmla="*/ 212731 w 213211"/>
                      <a:gd name="connsiteY7" fmla="*/ 552 h 184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3211" h="184757">
                        <a:moveTo>
                          <a:pt x="212731" y="552"/>
                        </a:moveTo>
                        <a:cubicBezTo>
                          <a:pt x="221992" y="-5269"/>
                          <a:pt x="94727" y="36536"/>
                          <a:pt x="65094" y="49765"/>
                        </a:cubicBezTo>
                        <a:cubicBezTo>
                          <a:pt x="35461" y="62994"/>
                          <a:pt x="39429" y="65110"/>
                          <a:pt x="34931" y="79927"/>
                        </a:cubicBezTo>
                        <a:cubicBezTo>
                          <a:pt x="30433" y="94744"/>
                          <a:pt x="33873" y="121203"/>
                          <a:pt x="38106" y="138665"/>
                        </a:cubicBezTo>
                        <a:cubicBezTo>
                          <a:pt x="42339" y="156127"/>
                          <a:pt x="62712" y="183379"/>
                          <a:pt x="60331" y="184702"/>
                        </a:cubicBezTo>
                        <a:cubicBezTo>
                          <a:pt x="57950" y="186025"/>
                          <a:pt x="32286" y="163271"/>
                          <a:pt x="23819" y="146602"/>
                        </a:cubicBezTo>
                        <a:cubicBezTo>
                          <a:pt x="15352" y="129933"/>
                          <a:pt x="-15340" y="108238"/>
                          <a:pt x="9531" y="84690"/>
                        </a:cubicBezTo>
                        <a:cubicBezTo>
                          <a:pt x="34402" y="61142"/>
                          <a:pt x="203470" y="6373"/>
                          <a:pt x="212731" y="55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4" name="フリーフォーム: 図形 1933">
                    <a:extLst>
                      <a:ext uri="{FF2B5EF4-FFF2-40B4-BE49-F238E27FC236}">
                        <a16:creationId xmlns:a16="http://schemas.microsoft.com/office/drawing/2014/main" id="{9540D793-6CF2-4F72-8F6E-1CAC07BD06B5}"/>
                      </a:ext>
                    </a:extLst>
                  </p:cNvPr>
                  <p:cNvSpPr/>
                  <p:nvPr/>
                </p:nvSpPr>
                <p:spPr>
                  <a:xfrm>
                    <a:off x="8670266" y="1253649"/>
                    <a:ext cx="196379" cy="160901"/>
                  </a:xfrm>
                  <a:custGeom>
                    <a:avLst/>
                    <a:gdLst>
                      <a:gd name="connsiteX0" fmla="*/ 194334 w 196379"/>
                      <a:gd name="connsiteY0" fmla="*/ 476 h 160901"/>
                      <a:gd name="connsiteX1" fmla="*/ 107022 w 196379"/>
                      <a:gd name="connsiteY1" fmla="*/ 57626 h 160901"/>
                      <a:gd name="connsiteX2" fmla="*/ 29234 w 196379"/>
                      <a:gd name="connsiteY2" fmla="*/ 83026 h 160901"/>
                      <a:gd name="connsiteX3" fmla="*/ 30822 w 196379"/>
                      <a:gd name="connsiteY3" fmla="*/ 129064 h 160901"/>
                      <a:gd name="connsiteX4" fmla="*/ 49872 w 196379"/>
                      <a:gd name="connsiteY4" fmla="*/ 160814 h 160901"/>
                      <a:gd name="connsiteX5" fmla="*/ 13359 w 196379"/>
                      <a:gd name="connsiteY5" fmla="*/ 119539 h 160901"/>
                      <a:gd name="connsiteX6" fmla="*/ 14947 w 196379"/>
                      <a:gd name="connsiteY6" fmla="*/ 92551 h 160901"/>
                      <a:gd name="connsiteX7" fmla="*/ 194334 w 196379"/>
                      <a:gd name="connsiteY7" fmla="*/ 476 h 160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6379" h="160901">
                        <a:moveTo>
                          <a:pt x="194334" y="476"/>
                        </a:moveTo>
                        <a:cubicBezTo>
                          <a:pt x="209680" y="-5345"/>
                          <a:pt x="134539" y="43868"/>
                          <a:pt x="107022" y="57626"/>
                        </a:cubicBezTo>
                        <a:cubicBezTo>
                          <a:pt x="79505" y="71384"/>
                          <a:pt x="41934" y="71120"/>
                          <a:pt x="29234" y="83026"/>
                        </a:cubicBezTo>
                        <a:cubicBezTo>
                          <a:pt x="16534" y="94932"/>
                          <a:pt x="27382" y="116099"/>
                          <a:pt x="30822" y="129064"/>
                        </a:cubicBezTo>
                        <a:cubicBezTo>
                          <a:pt x="34262" y="142029"/>
                          <a:pt x="52782" y="162401"/>
                          <a:pt x="49872" y="160814"/>
                        </a:cubicBezTo>
                        <a:cubicBezTo>
                          <a:pt x="46962" y="159227"/>
                          <a:pt x="19180" y="130916"/>
                          <a:pt x="13359" y="119539"/>
                        </a:cubicBezTo>
                        <a:cubicBezTo>
                          <a:pt x="7538" y="108162"/>
                          <a:pt x="-14422" y="110013"/>
                          <a:pt x="14947" y="92551"/>
                        </a:cubicBezTo>
                        <a:cubicBezTo>
                          <a:pt x="44316" y="75089"/>
                          <a:pt x="178988" y="6297"/>
                          <a:pt x="194334" y="47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5" name="フリーフォーム: 図形 1934">
                    <a:extLst>
                      <a:ext uri="{FF2B5EF4-FFF2-40B4-BE49-F238E27FC236}">
                        <a16:creationId xmlns:a16="http://schemas.microsoft.com/office/drawing/2014/main" id="{0A6A0ECA-F9AD-47D4-AA07-466FD139B3CA}"/>
                      </a:ext>
                    </a:extLst>
                  </p:cNvPr>
                  <p:cNvSpPr/>
                  <p:nvPr/>
                </p:nvSpPr>
                <p:spPr>
                  <a:xfrm>
                    <a:off x="8705210" y="1342815"/>
                    <a:ext cx="361059" cy="133065"/>
                  </a:xfrm>
                  <a:custGeom>
                    <a:avLst/>
                    <a:gdLst>
                      <a:gd name="connsiteX0" fmla="*/ 213365 w 361059"/>
                      <a:gd name="connsiteY0" fmla="*/ 44660 h 133065"/>
                      <a:gd name="connsiteX1" fmla="*/ 103828 w 361059"/>
                      <a:gd name="connsiteY1" fmla="*/ 210 h 133065"/>
                      <a:gd name="connsiteX2" fmla="*/ 3815 w 361059"/>
                      <a:gd name="connsiteY2" fmla="*/ 65298 h 133065"/>
                      <a:gd name="connsiteX3" fmla="*/ 33978 w 361059"/>
                      <a:gd name="connsiteY3" fmla="*/ 114510 h 133065"/>
                      <a:gd name="connsiteX4" fmla="*/ 156215 w 361059"/>
                      <a:gd name="connsiteY4" fmla="*/ 119273 h 133065"/>
                      <a:gd name="connsiteX5" fmla="*/ 361003 w 361059"/>
                      <a:gd name="connsiteY5" fmla="*/ 93873 h 133065"/>
                      <a:gd name="connsiteX6" fmla="*/ 135578 w 361059"/>
                      <a:gd name="connsiteY6" fmla="*/ 131973 h 133065"/>
                      <a:gd name="connsiteX7" fmla="*/ 30803 w 361059"/>
                      <a:gd name="connsiteY7" fmla="*/ 116098 h 133065"/>
                      <a:gd name="connsiteX8" fmla="*/ 27628 w 361059"/>
                      <a:gd name="connsiteY8" fmla="*/ 49423 h 133065"/>
                      <a:gd name="connsiteX9" fmla="*/ 213365 w 361059"/>
                      <a:gd name="connsiteY9" fmla="*/ 44660 h 13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1059" h="133065">
                        <a:moveTo>
                          <a:pt x="213365" y="44660"/>
                        </a:moveTo>
                        <a:cubicBezTo>
                          <a:pt x="226065" y="36458"/>
                          <a:pt x="138753" y="-3230"/>
                          <a:pt x="103828" y="210"/>
                        </a:cubicBezTo>
                        <a:cubicBezTo>
                          <a:pt x="68903" y="3650"/>
                          <a:pt x="15457" y="46248"/>
                          <a:pt x="3815" y="65298"/>
                        </a:cubicBezTo>
                        <a:cubicBezTo>
                          <a:pt x="-7827" y="84348"/>
                          <a:pt x="8578" y="105514"/>
                          <a:pt x="33978" y="114510"/>
                        </a:cubicBezTo>
                        <a:cubicBezTo>
                          <a:pt x="59378" y="123506"/>
                          <a:pt x="101711" y="122713"/>
                          <a:pt x="156215" y="119273"/>
                        </a:cubicBezTo>
                        <a:cubicBezTo>
                          <a:pt x="210719" y="115834"/>
                          <a:pt x="364443" y="91756"/>
                          <a:pt x="361003" y="93873"/>
                        </a:cubicBezTo>
                        <a:cubicBezTo>
                          <a:pt x="357564" y="95990"/>
                          <a:pt x="190611" y="128269"/>
                          <a:pt x="135578" y="131973"/>
                        </a:cubicBezTo>
                        <a:cubicBezTo>
                          <a:pt x="80545" y="135677"/>
                          <a:pt x="48795" y="129856"/>
                          <a:pt x="30803" y="116098"/>
                        </a:cubicBezTo>
                        <a:cubicBezTo>
                          <a:pt x="12811" y="102340"/>
                          <a:pt x="376" y="62652"/>
                          <a:pt x="27628" y="49423"/>
                        </a:cubicBezTo>
                        <a:cubicBezTo>
                          <a:pt x="54880" y="36194"/>
                          <a:pt x="200665" y="52862"/>
                          <a:pt x="213365" y="446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6" name="フリーフォーム: 図形 1935">
                    <a:extLst>
                      <a:ext uri="{FF2B5EF4-FFF2-40B4-BE49-F238E27FC236}">
                        <a16:creationId xmlns:a16="http://schemas.microsoft.com/office/drawing/2014/main" id="{BECF4874-199B-46CF-B338-C5FBC5331A7A}"/>
                      </a:ext>
                    </a:extLst>
                  </p:cNvPr>
                  <p:cNvSpPr/>
                  <p:nvPr/>
                </p:nvSpPr>
                <p:spPr>
                  <a:xfrm>
                    <a:off x="8737432" y="1393825"/>
                    <a:ext cx="82718" cy="35689"/>
                  </a:xfrm>
                  <a:custGeom>
                    <a:avLst/>
                    <a:gdLst>
                      <a:gd name="connsiteX0" fmla="*/ 82718 w 82718"/>
                      <a:gd name="connsiteY0" fmla="*/ 0 h 35689"/>
                      <a:gd name="connsiteX1" fmla="*/ 168 w 82718"/>
                      <a:gd name="connsiteY1" fmla="*/ 34925 h 35689"/>
                      <a:gd name="connsiteX2" fmla="*/ 82718 w 82718"/>
                      <a:gd name="connsiteY2" fmla="*/ 0 h 35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18" h="35689">
                        <a:moveTo>
                          <a:pt x="82718" y="0"/>
                        </a:moveTo>
                        <a:cubicBezTo>
                          <a:pt x="82718" y="0"/>
                          <a:pt x="4666" y="28046"/>
                          <a:pt x="168" y="34925"/>
                        </a:cubicBezTo>
                        <a:cubicBezTo>
                          <a:pt x="-4330" y="41804"/>
                          <a:pt x="82718" y="0"/>
                          <a:pt x="82718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7" name="フリーフォーム: 図形 1936">
                    <a:extLst>
                      <a:ext uri="{FF2B5EF4-FFF2-40B4-BE49-F238E27FC236}">
                        <a16:creationId xmlns:a16="http://schemas.microsoft.com/office/drawing/2014/main" id="{4B187206-13B6-4391-B6D5-B1D6CC07316A}"/>
                      </a:ext>
                    </a:extLst>
                  </p:cNvPr>
                  <p:cNvSpPr/>
                  <p:nvPr/>
                </p:nvSpPr>
                <p:spPr>
                  <a:xfrm>
                    <a:off x="8746472" y="1423918"/>
                    <a:ext cx="316030" cy="16013"/>
                  </a:xfrm>
                  <a:custGeom>
                    <a:avLst/>
                    <a:gdLst>
                      <a:gd name="connsiteX0" fmla="*/ 653 w 316030"/>
                      <a:gd name="connsiteY0" fmla="*/ 11182 h 16013"/>
                      <a:gd name="connsiteX1" fmla="*/ 151466 w 316030"/>
                      <a:gd name="connsiteY1" fmla="*/ 15945 h 16013"/>
                      <a:gd name="connsiteX2" fmla="*/ 314978 w 316030"/>
                      <a:gd name="connsiteY2" fmla="*/ 8007 h 16013"/>
                      <a:gd name="connsiteX3" fmla="*/ 211791 w 316030"/>
                      <a:gd name="connsiteY3" fmla="*/ 70 h 16013"/>
                      <a:gd name="connsiteX4" fmla="*/ 653 w 316030"/>
                      <a:gd name="connsiteY4" fmla="*/ 11182 h 16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6030" h="16013">
                        <a:moveTo>
                          <a:pt x="653" y="11182"/>
                        </a:moveTo>
                        <a:cubicBezTo>
                          <a:pt x="-9401" y="13828"/>
                          <a:pt x="99079" y="16474"/>
                          <a:pt x="151466" y="15945"/>
                        </a:cubicBezTo>
                        <a:cubicBezTo>
                          <a:pt x="203853" y="15416"/>
                          <a:pt x="304924" y="10653"/>
                          <a:pt x="314978" y="8007"/>
                        </a:cubicBezTo>
                        <a:cubicBezTo>
                          <a:pt x="325032" y="5361"/>
                          <a:pt x="261003" y="-724"/>
                          <a:pt x="211791" y="70"/>
                        </a:cubicBezTo>
                        <a:cubicBezTo>
                          <a:pt x="162579" y="864"/>
                          <a:pt x="10707" y="8536"/>
                          <a:pt x="653" y="1118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8" name="フリーフォーム: 図形 1937">
                    <a:extLst>
                      <a:ext uri="{FF2B5EF4-FFF2-40B4-BE49-F238E27FC236}">
                        <a16:creationId xmlns:a16="http://schemas.microsoft.com/office/drawing/2014/main" id="{96F70CEC-12D9-47F2-B584-4FACFC83D38D}"/>
                      </a:ext>
                    </a:extLst>
                  </p:cNvPr>
                  <p:cNvSpPr/>
                  <p:nvPr/>
                </p:nvSpPr>
                <p:spPr>
                  <a:xfrm>
                    <a:off x="8900426" y="1479477"/>
                    <a:ext cx="379603" cy="376575"/>
                  </a:xfrm>
                  <a:custGeom>
                    <a:avLst/>
                    <a:gdLst>
                      <a:gd name="connsiteX0" fmla="*/ 687 w 379603"/>
                      <a:gd name="connsiteY0" fmla="*/ 73 h 376575"/>
                      <a:gd name="connsiteX1" fmla="*/ 246749 w 379603"/>
                      <a:gd name="connsiteY1" fmla="*/ 87386 h 376575"/>
                      <a:gd name="connsiteX2" fmla="*/ 365812 w 379603"/>
                      <a:gd name="connsiteY2" fmla="*/ 250898 h 376575"/>
                      <a:gd name="connsiteX3" fmla="*/ 375337 w 379603"/>
                      <a:gd name="connsiteY3" fmla="*/ 376311 h 376575"/>
                      <a:gd name="connsiteX4" fmla="*/ 349937 w 379603"/>
                      <a:gd name="connsiteY4" fmla="*/ 279473 h 376575"/>
                      <a:gd name="connsiteX5" fmla="*/ 262624 w 379603"/>
                      <a:gd name="connsiteY5" fmla="*/ 130248 h 376575"/>
                      <a:gd name="connsiteX6" fmla="*/ 175312 w 379603"/>
                      <a:gd name="connsiteY6" fmla="*/ 73098 h 376575"/>
                      <a:gd name="connsiteX7" fmla="*/ 687 w 379603"/>
                      <a:gd name="connsiteY7" fmla="*/ 73 h 37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9603" h="376575">
                        <a:moveTo>
                          <a:pt x="687" y="73"/>
                        </a:moveTo>
                        <a:cubicBezTo>
                          <a:pt x="12593" y="2454"/>
                          <a:pt x="185895" y="45582"/>
                          <a:pt x="246749" y="87386"/>
                        </a:cubicBezTo>
                        <a:cubicBezTo>
                          <a:pt x="307603" y="129190"/>
                          <a:pt x="344381" y="202744"/>
                          <a:pt x="365812" y="250898"/>
                        </a:cubicBezTo>
                        <a:cubicBezTo>
                          <a:pt x="387243" y="299052"/>
                          <a:pt x="377983" y="371549"/>
                          <a:pt x="375337" y="376311"/>
                        </a:cubicBezTo>
                        <a:cubicBezTo>
                          <a:pt x="372691" y="381073"/>
                          <a:pt x="368723" y="320484"/>
                          <a:pt x="349937" y="279473"/>
                        </a:cubicBezTo>
                        <a:cubicBezTo>
                          <a:pt x="331152" y="238463"/>
                          <a:pt x="291728" y="164644"/>
                          <a:pt x="262624" y="130248"/>
                        </a:cubicBezTo>
                        <a:cubicBezTo>
                          <a:pt x="233520" y="95852"/>
                          <a:pt x="215793" y="92677"/>
                          <a:pt x="175312" y="73098"/>
                        </a:cubicBezTo>
                        <a:cubicBezTo>
                          <a:pt x="134831" y="53519"/>
                          <a:pt x="-11219" y="-2308"/>
                          <a:pt x="687" y="7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9" name="フリーフォーム: 図形 1938">
                    <a:extLst>
                      <a:ext uri="{FF2B5EF4-FFF2-40B4-BE49-F238E27FC236}">
                        <a16:creationId xmlns:a16="http://schemas.microsoft.com/office/drawing/2014/main" id="{C828346D-6E42-496C-9C83-85C45D4B897D}"/>
                      </a:ext>
                    </a:extLst>
                  </p:cNvPr>
                  <p:cNvSpPr/>
                  <p:nvPr/>
                </p:nvSpPr>
                <p:spPr>
                  <a:xfrm>
                    <a:off x="8971303" y="1443028"/>
                    <a:ext cx="384115" cy="428714"/>
                  </a:xfrm>
                  <a:custGeom>
                    <a:avLst/>
                    <a:gdLst>
                      <a:gd name="connsiteX0" fmla="*/ 1247 w 384115"/>
                      <a:gd name="connsiteY0" fmla="*/ 10 h 428714"/>
                      <a:gd name="connsiteX1" fmla="*/ 179047 w 384115"/>
                      <a:gd name="connsiteY1" fmla="*/ 53985 h 428714"/>
                      <a:gd name="connsiteX2" fmla="*/ 212385 w 384115"/>
                      <a:gd name="connsiteY2" fmla="*/ 46047 h 428714"/>
                      <a:gd name="connsiteX3" fmla="*/ 183810 w 384115"/>
                      <a:gd name="connsiteY3" fmla="*/ 65097 h 428714"/>
                      <a:gd name="connsiteX4" fmla="*/ 158410 w 384115"/>
                      <a:gd name="connsiteY4" fmla="*/ 106372 h 428714"/>
                      <a:gd name="connsiteX5" fmla="*/ 193335 w 384115"/>
                      <a:gd name="connsiteY5" fmla="*/ 101610 h 428714"/>
                      <a:gd name="connsiteX6" fmla="*/ 256835 w 384115"/>
                      <a:gd name="connsiteY6" fmla="*/ 133360 h 428714"/>
                      <a:gd name="connsiteX7" fmla="*/ 312397 w 384115"/>
                      <a:gd name="connsiteY7" fmla="*/ 174635 h 428714"/>
                      <a:gd name="connsiteX8" fmla="*/ 291760 w 384115"/>
                      <a:gd name="connsiteY8" fmla="*/ 203210 h 428714"/>
                      <a:gd name="connsiteX9" fmla="*/ 312397 w 384115"/>
                      <a:gd name="connsiteY9" fmla="*/ 238135 h 428714"/>
                      <a:gd name="connsiteX10" fmla="*/ 350497 w 384115"/>
                      <a:gd name="connsiteY10" fmla="*/ 379422 h 428714"/>
                      <a:gd name="connsiteX11" fmla="*/ 383835 w 384115"/>
                      <a:gd name="connsiteY11" fmla="*/ 414347 h 428714"/>
                      <a:gd name="connsiteX12" fmla="*/ 331447 w 384115"/>
                      <a:gd name="connsiteY12" fmla="*/ 396885 h 428714"/>
                      <a:gd name="connsiteX13" fmla="*/ 310810 w 384115"/>
                      <a:gd name="connsiteY13" fmla="*/ 428635 h 428714"/>
                      <a:gd name="connsiteX14" fmla="*/ 355260 w 384115"/>
                      <a:gd name="connsiteY14" fmla="*/ 385772 h 428714"/>
                      <a:gd name="connsiteX15" fmla="*/ 313985 w 384115"/>
                      <a:gd name="connsiteY15" fmla="*/ 265122 h 428714"/>
                      <a:gd name="connsiteX16" fmla="*/ 277472 w 384115"/>
                      <a:gd name="connsiteY16" fmla="*/ 193685 h 428714"/>
                      <a:gd name="connsiteX17" fmla="*/ 291760 w 384115"/>
                      <a:gd name="connsiteY17" fmla="*/ 163522 h 428714"/>
                      <a:gd name="connsiteX18" fmla="*/ 153647 w 384115"/>
                      <a:gd name="connsiteY18" fmla="*/ 100022 h 428714"/>
                      <a:gd name="connsiteX19" fmla="*/ 183810 w 384115"/>
                      <a:gd name="connsiteY19" fmla="*/ 53985 h 428714"/>
                      <a:gd name="connsiteX20" fmla="*/ 104435 w 384115"/>
                      <a:gd name="connsiteY20" fmla="*/ 49222 h 428714"/>
                      <a:gd name="connsiteX21" fmla="*/ 1247 w 384115"/>
                      <a:gd name="connsiteY21" fmla="*/ 10 h 428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4115" h="428714">
                        <a:moveTo>
                          <a:pt x="1247" y="10"/>
                        </a:moveTo>
                        <a:cubicBezTo>
                          <a:pt x="13682" y="804"/>
                          <a:pt x="143857" y="46312"/>
                          <a:pt x="179047" y="53985"/>
                        </a:cubicBezTo>
                        <a:cubicBezTo>
                          <a:pt x="214237" y="61658"/>
                          <a:pt x="211591" y="44195"/>
                          <a:pt x="212385" y="46047"/>
                        </a:cubicBezTo>
                        <a:cubicBezTo>
                          <a:pt x="213179" y="47899"/>
                          <a:pt x="192806" y="55043"/>
                          <a:pt x="183810" y="65097"/>
                        </a:cubicBezTo>
                        <a:cubicBezTo>
                          <a:pt x="174814" y="75151"/>
                          <a:pt x="156823" y="100287"/>
                          <a:pt x="158410" y="106372"/>
                        </a:cubicBezTo>
                        <a:cubicBezTo>
                          <a:pt x="159997" y="112457"/>
                          <a:pt x="176931" y="97112"/>
                          <a:pt x="193335" y="101610"/>
                        </a:cubicBezTo>
                        <a:cubicBezTo>
                          <a:pt x="209739" y="106108"/>
                          <a:pt x="236991" y="121189"/>
                          <a:pt x="256835" y="133360"/>
                        </a:cubicBezTo>
                        <a:cubicBezTo>
                          <a:pt x="276679" y="145531"/>
                          <a:pt x="306576" y="162993"/>
                          <a:pt x="312397" y="174635"/>
                        </a:cubicBezTo>
                        <a:cubicBezTo>
                          <a:pt x="318218" y="186277"/>
                          <a:pt x="291760" y="192627"/>
                          <a:pt x="291760" y="203210"/>
                        </a:cubicBezTo>
                        <a:cubicBezTo>
                          <a:pt x="291760" y="213793"/>
                          <a:pt x="302608" y="208766"/>
                          <a:pt x="312397" y="238135"/>
                        </a:cubicBezTo>
                        <a:cubicBezTo>
                          <a:pt x="322187" y="267504"/>
                          <a:pt x="338591" y="350053"/>
                          <a:pt x="350497" y="379422"/>
                        </a:cubicBezTo>
                        <a:cubicBezTo>
                          <a:pt x="362403" y="408791"/>
                          <a:pt x="387010" y="411437"/>
                          <a:pt x="383835" y="414347"/>
                        </a:cubicBezTo>
                        <a:cubicBezTo>
                          <a:pt x="380660" y="417258"/>
                          <a:pt x="343618" y="394504"/>
                          <a:pt x="331447" y="396885"/>
                        </a:cubicBezTo>
                        <a:cubicBezTo>
                          <a:pt x="319276" y="399266"/>
                          <a:pt x="306841" y="430487"/>
                          <a:pt x="310810" y="428635"/>
                        </a:cubicBezTo>
                        <a:cubicBezTo>
                          <a:pt x="314779" y="426783"/>
                          <a:pt x="354731" y="413024"/>
                          <a:pt x="355260" y="385772"/>
                        </a:cubicBezTo>
                        <a:cubicBezTo>
                          <a:pt x="355789" y="358520"/>
                          <a:pt x="326950" y="297136"/>
                          <a:pt x="313985" y="265122"/>
                        </a:cubicBezTo>
                        <a:cubicBezTo>
                          <a:pt x="301020" y="233108"/>
                          <a:pt x="281176" y="210618"/>
                          <a:pt x="277472" y="193685"/>
                        </a:cubicBezTo>
                        <a:cubicBezTo>
                          <a:pt x="273768" y="176752"/>
                          <a:pt x="312397" y="179132"/>
                          <a:pt x="291760" y="163522"/>
                        </a:cubicBezTo>
                        <a:cubicBezTo>
                          <a:pt x="271123" y="147912"/>
                          <a:pt x="171639" y="118278"/>
                          <a:pt x="153647" y="100022"/>
                        </a:cubicBezTo>
                        <a:cubicBezTo>
                          <a:pt x="135655" y="81766"/>
                          <a:pt x="192012" y="62452"/>
                          <a:pt x="183810" y="53985"/>
                        </a:cubicBezTo>
                        <a:cubicBezTo>
                          <a:pt x="175608" y="45518"/>
                          <a:pt x="136185" y="56101"/>
                          <a:pt x="104435" y="49222"/>
                        </a:cubicBezTo>
                        <a:cubicBezTo>
                          <a:pt x="72685" y="42343"/>
                          <a:pt x="-11188" y="-784"/>
                          <a:pt x="1247" y="1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0" name="フリーフォーム: 図形 1939">
                    <a:extLst>
                      <a:ext uri="{FF2B5EF4-FFF2-40B4-BE49-F238E27FC236}">
                        <a16:creationId xmlns:a16="http://schemas.microsoft.com/office/drawing/2014/main" id="{6548F59C-D65F-4040-95B8-E02DDC26004D}"/>
                      </a:ext>
                    </a:extLst>
                  </p:cNvPr>
                  <p:cNvSpPr/>
                  <p:nvPr/>
                </p:nvSpPr>
                <p:spPr>
                  <a:xfrm>
                    <a:off x="8635872" y="1730982"/>
                    <a:ext cx="259072" cy="125001"/>
                  </a:xfrm>
                  <a:custGeom>
                    <a:avLst/>
                    <a:gdLst>
                      <a:gd name="connsiteX0" fmla="*/ 128 w 259072"/>
                      <a:gd name="connsiteY0" fmla="*/ 2568 h 125001"/>
                      <a:gd name="connsiteX1" fmla="*/ 139828 w 259072"/>
                      <a:gd name="connsiteY1" fmla="*/ 27968 h 125001"/>
                      <a:gd name="connsiteX2" fmla="*/ 255716 w 259072"/>
                      <a:gd name="connsiteY2" fmla="*/ 124806 h 125001"/>
                      <a:gd name="connsiteX3" fmla="*/ 222378 w 259072"/>
                      <a:gd name="connsiteY3" fmla="*/ 51781 h 125001"/>
                      <a:gd name="connsiteX4" fmla="*/ 165228 w 259072"/>
                      <a:gd name="connsiteY4" fmla="*/ 7331 h 125001"/>
                      <a:gd name="connsiteX5" fmla="*/ 128 w 259072"/>
                      <a:gd name="connsiteY5" fmla="*/ 2568 h 125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9072" h="125001">
                        <a:moveTo>
                          <a:pt x="128" y="2568"/>
                        </a:moveTo>
                        <a:cubicBezTo>
                          <a:pt x="-4105" y="6007"/>
                          <a:pt x="97230" y="7595"/>
                          <a:pt x="139828" y="27968"/>
                        </a:cubicBezTo>
                        <a:cubicBezTo>
                          <a:pt x="182426" y="48341"/>
                          <a:pt x="241958" y="120837"/>
                          <a:pt x="255716" y="124806"/>
                        </a:cubicBezTo>
                        <a:cubicBezTo>
                          <a:pt x="269474" y="128775"/>
                          <a:pt x="237459" y="71360"/>
                          <a:pt x="222378" y="51781"/>
                        </a:cubicBezTo>
                        <a:cubicBezTo>
                          <a:pt x="207297" y="32202"/>
                          <a:pt x="196978" y="16856"/>
                          <a:pt x="165228" y="7331"/>
                        </a:cubicBezTo>
                        <a:cubicBezTo>
                          <a:pt x="133478" y="-2194"/>
                          <a:pt x="4361" y="-871"/>
                          <a:pt x="128" y="256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1" name="フリーフォーム: 図形 1940">
                    <a:extLst>
                      <a:ext uri="{FF2B5EF4-FFF2-40B4-BE49-F238E27FC236}">
                        <a16:creationId xmlns:a16="http://schemas.microsoft.com/office/drawing/2014/main" id="{F7958940-0703-482A-9F16-D7C1895BF14F}"/>
                      </a:ext>
                    </a:extLst>
                  </p:cNvPr>
                  <p:cNvSpPr/>
                  <p:nvPr/>
                </p:nvSpPr>
                <p:spPr>
                  <a:xfrm>
                    <a:off x="8675644" y="1458912"/>
                    <a:ext cx="78485" cy="276227"/>
                  </a:xfrm>
                  <a:custGeom>
                    <a:avLst/>
                    <a:gdLst>
                      <a:gd name="connsiteX0" fmla="*/ 65131 w 78485"/>
                      <a:gd name="connsiteY0" fmla="*/ 1 h 276227"/>
                      <a:gd name="connsiteX1" fmla="*/ 74656 w 78485"/>
                      <a:gd name="connsiteY1" fmla="*/ 52388 h 276227"/>
                      <a:gd name="connsiteX2" fmla="*/ 17506 w 78485"/>
                      <a:gd name="connsiteY2" fmla="*/ 76201 h 276227"/>
                      <a:gd name="connsiteX3" fmla="*/ 50844 w 78485"/>
                      <a:gd name="connsiteY3" fmla="*/ 76201 h 276227"/>
                      <a:gd name="connsiteX4" fmla="*/ 65131 w 78485"/>
                      <a:gd name="connsiteY4" fmla="*/ 123826 h 276227"/>
                      <a:gd name="connsiteX5" fmla="*/ 44494 w 78485"/>
                      <a:gd name="connsiteY5" fmla="*/ 176213 h 276227"/>
                      <a:gd name="connsiteX6" fmla="*/ 44 w 78485"/>
                      <a:gd name="connsiteY6" fmla="*/ 196851 h 276227"/>
                      <a:gd name="connsiteX7" fmla="*/ 36556 w 78485"/>
                      <a:gd name="connsiteY7" fmla="*/ 195263 h 276227"/>
                      <a:gd name="connsiteX8" fmla="*/ 54019 w 78485"/>
                      <a:gd name="connsiteY8" fmla="*/ 215901 h 276227"/>
                      <a:gd name="connsiteX9" fmla="*/ 49256 w 78485"/>
                      <a:gd name="connsiteY9" fmla="*/ 276226 h 276227"/>
                      <a:gd name="connsiteX10" fmla="*/ 77831 w 78485"/>
                      <a:gd name="connsiteY10" fmla="*/ 217488 h 276227"/>
                      <a:gd name="connsiteX11" fmla="*/ 63544 w 78485"/>
                      <a:gd name="connsiteY11" fmla="*/ 190501 h 276227"/>
                      <a:gd name="connsiteX12" fmla="*/ 1631 w 78485"/>
                      <a:gd name="connsiteY12" fmla="*/ 180976 h 276227"/>
                      <a:gd name="connsiteX13" fmla="*/ 41319 w 78485"/>
                      <a:gd name="connsiteY13" fmla="*/ 165101 h 276227"/>
                      <a:gd name="connsiteX14" fmla="*/ 54019 w 78485"/>
                      <a:gd name="connsiteY14" fmla="*/ 134938 h 276227"/>
                      <a:gd name="connsiteX15" fmla="*/ 39731 w 78485"/>
                      <a:gd name="connsiteY15" fmla="*/ 80963 h 276227"/>
                      <a:gd name="connsiteX16" fmla="*/ 17506 w 78485"/>
                      <a:gd name="connsiteY16" fmla="*/ 77788 h 276227"/>
                      <a:gd name="connsiteX17" fmla="*/ 50844 w 78485"/>
                      <a:gd name="connsiteY17" fmla="*/ 53976 h 276227"/>
                      <a:gd name="connsiteX18" fmla="*/ 65131 w 78485"/>
                      <a:gd name="connsiteY18" fmla="*/ 1 h 276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78485" h="276227">
                        <a:moveTo>
                          <a:pt x="65131" y="1"/>
                        </a:moveTo>
                        <a:cubicBezTo>
                          <a:pt x="69100" y="-264"/>
                          <a:pt x="82593" y="39688"/>
                          <a:pt x="74656" y="52388"/>
                        </a:cubicBezTo>
                        <a:cubicBezTo>
                          <a:pt x="66719" y="65088"/>
                          <a:pt x="21475" y="72232"/>
                          <a:pt x="17506" y="76201"/>
                        </a:cubicBezTo>
                        <a:cubicBezTo>
                          <a:pt x="13537" y="80170"/>
                          <a:pt x="42907" y="68264"/>
                          <a:pt x="50844" y="76201"/>
                        </a:cubicBezTo>
                        <a:cubicBezTo>
                          <a:pt x="58781" y="84138"/>
                          <a:pt x="66189" y="107157"/>
                          <a:pt x="65131" y="123826"/>
                        </a:cubicBezTo>
                        <a:cubicBezTo>
                          <a:pt x="64073" y="140495"/>
                          <a:pt x="55342" y="164042"/>
                          <a:pt x="44494" y="176213"/>
                        </a:cubicBezTo>
                        <a:cubicBezTo>
                          <a:pt x="33646" y="188384"/>
                          <a:pt x="1367" y="193676"/>
                          <a:pt x="44" y="196851"/>
                        </a:cubicBezTo>
                        <a:cubicBezTo>
                          <a:pt x="-1279" y="200026"/>
                          <a:pt x="27560" y="192088"/>
                          <a:pt x="36556" y="195263"/>
                        </a:cubicBezTo>
                        <a:cubicBezTo>
                          <a:pt x="45552" y="198438"/>
                          <a:pt x="51902" y="202407"/>
                          <a:pt x="54019" y="215901"/>
                        </a:cubicBezTo>
                        <a:cubicBezTo>
                          <a:pt x="56136" y="229395"/>
                          <a:pt x="45287" y="275962"/>
                          <a:pt x="49256" y="276226"/>
                        </a:cubicBezTo>
                        <a:cubicBezTo>
                          <a:pt x="53225" y="276490"/>
                          <a:pt x="75450" y="231775"/>
                          <a:pt x="77831" y="217488"/>
                        </a:cubicBezTo>
                        <a:cubicBezTo>
                          <a:pt x="80212" y="203201"/>
                          <a:pt x="76244" y="196586"/>
                          <a:pt x="63544" y="190501"/>
                        </a:cubicBezTo>
                        <a:cubicBezTo>
                          <a:pt x="50844" y="184416"/>
                          <a:pt x="5335" y="185209"/>
                          <a:pt x="1631" y="180976"/>
                        </a:cubicBezTo>
                        <a:cubicBezTo>
                          <a:pt x="-2073" y="176743"/>
                          <a:pt x="32588" y="172774"/>
                          <a:pt x="41319" y="165101"/>
                        </a:cubicBezTo>
                        <a:cubicBezTo>
                          <a:pt x="50050" y="157428"/>
                          <a:pt x="54284" y="148961"/>
                          <a:pt x="54019" y="134938"/>
                        </a:cubicBezTo>
                        <a:cubicBezTo>
                          <a:pt x="53754" y="120915"/>
                          <a:pt x="45816" y="90488"/>
                          <a:pt x="39731" y="80963"/>
                        </a:cubicBezTo>
                        <a:cubicBezTo>
                          <a:pt x="33646" y="71438"/>
                          <a:pt x="15654" y="82286"/>
                          <a:pt x="17506" y="77788"/>
                        </a:cubicBezTo>
                        <a:cubicBezTo>
                          <a:pt x="19358" y="73290"/>
                          <a:pt x="42906" y="62443"/>
                          <a:pt x="50844" y="53976"/>
                        </a:cubicBezTo>
                        <a:cubicBezTo>
                          <a:pt x="58781" y="45509"/>
                          <a:pt x="61162" y="266"/>
                          <a:pt x="65131" y="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2" name="フリーフォーム: 図形 1941">
                    <a:extLst>
                      <a:ext uri="{FF2B5EF4-FFF2-40B4-BE49-F238E27FC236}">
                        <a16:creationId xmlns:a16="http://schemas.microsoft.com/office/drawing/2014/main" id="{DAB4327E-5898-49D1-BFD1-F8BDC5FC3884}"/>
                      </a:ext>
                    </a:extLst>
                  </p:cNvPr>
                  <p:cNvSpPr/>
                  <p:nvPr/>
                </p:nvSpPr>
                <p:spPr>
                  <a:xfrm>
                    <a:off x="8721188" y="1474767"/>
                    <a:ext cx="96156" cy="251169"/>
                  </a:xfrm>
                  <a:custGeom>
                    <a:avLst/>
                    <a:gdLst>
                      <a:gd name="connsiteX0" fmla="*/ 95787 w 96156"/>
                      <a:gd name="connsiteY0" fmla="*/ 21 h 251169"/>
                      <a:gd name="connsiteX1" fmla="*/ 78325 w 96156"/>
                      <a:gd name="connsiteY1" fmla="*/ 77808 h 251169"/>
                      <a:gd name="connsiteX2" fmla="*/ 21175 w 96156"/>
                      <a:gd name="connsiteY2" fmla="*/ 112733 h 251169"/>
                      <a:gd name="connsiteX3" fmla="*/ 62450 w 96156"/>
                      <a:gd name="connsiteY3" fmla="*/ 100033 h 251169"/>
                      <a:gd name="connsiteX4" fmla="*/ 86262 w 96156"/>
                      <a:gd name="connsiteY4" fmla="*/ 160358 h 251169"/>
                      <a:gd name="connsiteX5" fmla="*/ 75150 w 96156"/>
                      <a:gd name="connsiteY5" fmla="*/ 196871 h 251169"/>
                      <a:gd name="connsiteX6" fmla="*/ 537 w 96156"/>
                      <a:gd name="connsiteY6" fmla="*/ 250846 h 251169"/>
                      <a:gd name="connsiteX7" fmla="*/ 43400 w 96156"/>
                      <a:gd name="connsiteY7" fmla="*/ 217508 h 251169"/>
                      <a:gd name="connsiteX8" fmla="*/ 78325 w 96156"/>
                      <a:gd name="connsiteY8" fmla="*/ 179408 h 251169"/>
                      <a:gd name="connsiteX9" fmla="*/ 62450 w 96156"/>
                      <a:gd name="connsiteY9" fmla="*/ 111146 h 251169"/>
                      <a:gd name="connsiteX10" fmla="*/ 30700 w 96156"/>
                      <a:gd name="connsiteY10" fmla="*/ 112733 h 251169"/>
                      <a:gd name="connsiteX11" fmla="*/ 65625 w 96156"/>
                      <a:gd name="connsiteY11" fmla="*/ 85746 h 251169"/>
                      <a:gd name="connsiteX12" fmla="*/ 95787 w 96156"/>
                      <a:gd name="connsiteY12" fmla="*/ 21 h 251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6156" h="251169">
                        <a:moveTo>
                          <a:pt x="95787" y="21"/>
                        </a:moveTo>
                        <a:cubicBezTo>
                          <a:pt x="97904" y="-1302"/>
                          <a:pt x="90760" y="59023"/>
                          <a:pt x="78325" y="77808"/>
                        </a:cubicBezTo>
                        <a:cubicBezTo>
                          <a:pt x="65890" y="96593"/>
                          <a:pt x="23821" y="109029"/>
                          <a:pt x="21175" y="112733"/>
                        </a:cubicBezTo>
                        <a:cubicBezTo>
                          <a:pt x="18529" y="116437"/>
                          <a:pt x="51602" y="92096"/>
                          <a:pt x="62450" y="100033"/>
                        </a:cubicBezTo>
                        <a:cubicBezTo>
                          <a:pt x="73298" y="107970"/>
                          <a:pt x="84145" y="144218"/>
                          <a:pt x="86262" y="160358"/>
                        </a:cubicBezTo>
                        <a:cubicBezTo>
                          <a:pt x="88379" y="176498"/>
                          <a:pt x="89437" y="181790"/>
                          <a:pt x="75150" y="196871"/>
                        </a:cubicBezTo>
                        <a:cubicBezTo>
                          <a:pt x="60862" y="211952"/>
                          <a:pt x="5829" y="247407"/>
                          <a:pt x="537" y="250846"/>
                        </a:cubicBezTo>
                        <a:cubicBezTo>
                          <a:pt x="-4755" y="254285"/>
                          <a:pt x="30435" y="229414"/>
                          <a:pt x="43400" y="217508"/>
                        </a:cubicBezTo>
                        <a:cubicBezTo>
                          <a:pt x="56365" y="205602"/>
                          <a:pt x="75150" y="197135"/>
                          <a:pt x="78325" y="179408"/>
                        </a:cubicBezTo>
                        <a:cubicBezTo>
                          <a:pt x="81500" y="161681"/>
                          <a:pt x="70387" y="122259"/>
                          <a:pt x="62450" y="111146"/>
                        </a:cubicBezTo>
                        <a:cubicBezTo>
                          <a:pt x="54512" y="100034"/>
                          <a:pt x="30171" y="116966"/>
                          <a:pt x="30700" y="112733"/>
                        </a:cubicBezTo>
                        <a:cubicBezTo>
                          <a:pt x="31229" y="108500"/>
                          <a:pt x="57952" y="101885"/>
                          <a:pt x="65625" y="85746"/>
                        </a:cubicBezTo>
                        <a:cubicBezTo>
                          <a:pt x="73298" y="69607"/>
                          <a:pt x="93670" y="1344"/>
                          <a:pt x="95787" y="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3" name="フリーフォーム: 図形 1942">
                    <a:extLst>
                      <a:ext uri="{FF2B5EF4-FFF2-40B4-BE49-F238E27FC236}">
                        <a16:creationId xmlns:a16="http://schemas.microsoft.com/office/drawing/2014/main" id="{8E8E2E1E-7D60-44A5-AAC8-8C1D79C55690}"/>
                      </a:ext>
                    </a:extLst>
                  </p:cNvPr>
                  <p:cNvSpPr/>
                  <p:nvPr/>
                </p:nvSpPr>
                <p:spPr>
                  <a:xfrm>
                    <a:off x="8785157" y="1490541"/>
                    <a:ext cx="85631" cy="258087"/>
                  </a:xfrm>
                  <a:custGeom>
                    <a:avLst/>
                    <a:gdLst>
                      <a:gd name="connsiteX0" fmla="*/ 33406 w 85631"/>
                      <a:gd name="connsiteY0" fmla="*/ 122 h 258087"/>
                      <a:gd name="connsiteX1" fmla="*/ 82618 w 85631"/>
                      <a:gd name="connsiteY1" fmla="*/ 79497 h 258087"/>
                      <a:gd name="connsiteX2" fmla="*/ 73093 w 85631"/>
                      <a:gd name="connsiteY2" fmla="*/ 135059 h 258087"/>
                      <a:gd name="connsiteX3" fmla="*/ 14356 w 85631"/>
                      <a:gd name="connsiteY3" fmla="*/ 163634 h 258087"/>
                      <a:gd name="connsiteX4" fmla="*/ 74681 w 85631"/>
                      <a:gd name="connsiteY4" fmla="*/ 147759 h 258087"/>
                      <a:gd name="connsiteX5" fmla="*/ 77856 w 85631"/>
                      <a:gd name="connsiteY5" fmla="*/ 184272 h 258087"/>
                      <a:gd name="connsiteX6" fmla="*/ 60393 w 85631"/>
                      <a:gd name="connsiteY6" fmla="*/ 238247 h 258087"/>
                      <a:gd name="connsiteX7" fmla="*/ 27056 w 85631"/>
                      <a:gd name="connsiteY7" fmla="*/ 255709 h 258087"/>
                      <a:gd name="connsiteX8" fmla="*/ 68 w 85631"/>
                      <a:gd name="connsiteY8" fmla="*/ 190622 h 258087"/>
                      <a:gd name="connsiteX9" fmla="*/ 34993 w 85631"/>
                      <a:gd name="connsiteY9" fmla="*/ 235072 h 258087"/>
                      <a:gd name="connsiteX10" fmla="*/ 69918 w 85631"/>
                      <a:gd name="connsiteY10" fmla="*/ 208084 h 258087"/>
                      <a:gd name="connsiteX11" fmla="*/ 76268 w 85631"/>
                      <a:gd name="connsiteY11" fmla="*/ 158872 h 258087"/>
                      <a:gd name="connsiteX12" fmla="*/ 65156 w 85631"/>
                      <a:gd name="connsiteY12" fmla="*/ 149347 h 258087"/>
                      <a:gd name="connsiteX13" fmla="*/ 34993 w 85631"/>
                      <a:gd name="connsiteY13" fmla="*/ 155697 h 258087"/>
                      <a:gd name="connsiteX14" fmla="*/ 63568 w 85631"/>
                      <a:gd name="connsiteY14" fmla="*/ 103309 h 258087"/>
                      <a:gd name="connsiteX15" fmla="*/ 63568 w 85631"/>
                      <a:gd name="connsiteY15" fmla="*/ 62034 h 258087"/>
                      <a:gd name="connsiteX16" fmla="*/ 33406 w 85631"/>
                      <a:gd name="connsiteY16" fmla="*/ 122 h 2580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5631" h="258087">
                        <a:moveTo>
                          <a:pt x="33406" y="122"/>
                        </a:moveTo>
                        <a:cubicBezTo>
                          <a:pt x="36581" y="3033"/>
                          <a:pt x="76004" y="57008"/>
                          <a:pt x="82618" y="79497"/>
                        </a:cubicBezTo>
                        <a:cubicBezTo>
                          <a:pt x="89233" y="101987"/>
                          <a:pt x="84470" y="121036"/>
                          <a:pt x="73093" y="135059"/>
                        </a:cubicBezTo>
                        <a:cubicBezTo>
                          <a:pt x="61716" y="149082"/>
                          <a:pt x="14091" y="161517"/>
                          <a:pt x="14356" y="163634"/>
                        </a:cubicBezTo>
                        <a:cubicBezTo>
                          <a:pt x="14621" y="165751"/>
                          <a:pt x="64098" y="144319"/>
                          <a:pt x="74681" y="147759"/>
                        </a:cubicBezTo>
                        <a:cubicBezTo>
                          <a:pt x="85264" y="151199"/>
                          <a:pt x="80237" y="169191"/>
                          <a:pt x="77856" y="184272"/>
                        </a:cubicBezTo>
                        <a:cubicBezTo>
                          <a:pt x="75475" y="199353"/>
                          <a:pt x="68860" y="226341"/>
                          <a:pt x="60393" y="238247"/>
                        </a:cubicBezTo>
                        <a:cubicBezTo>
                          <a:pt x="51926" y="250153"/>
                          <a:pt x="37110" y="263646"/>
                          <a:pt x="27056" y="255709"/>
                        </a:cubicBezTo>
                        <a:cubicBezTo>
                          <a:pt x="17002" y="247772"/>
                          <a:pt x="-1255" y="194061"/>
                          <a:pt x="68" y="190622"/>
                        </a:cubicBezTo>
                        <a:cubicBezTo>
                          <a:pt x="1391" y="187183"/>
                          <a:pt x="23351" y="232162"/>
                          <a:pt x="34993" y="235072"/>
                        </a:cubicBezTo>
                        <a:cubicBezTo>
                          <a:pt x="46635" y="237982"/>
                          <a:pt x="63039" y="220784"/>
                          <a:pt x="69918" y="208084"/>
                        </a:cubicBezTo>
                        <a:cubicBezTo>
                          <a:pt x="76797" y="195384"/>
                          <a:pt x="77062" y="168661"/>
                          <a:pt x="76268" y="158872"/>
                        </a:cubicBezTo>
                        <a:cubicBezTo>
                          <a:pt x="75474" y="149083"/>
                          <a:pt x="72035" y="149876"/>
                          <a:pt x="65156" y="149347"/>
                        </a:cubicBezTo>
                        <a:cubicBezTo>
                          <a:pt x="58277" y="148818"/>
                          <a:pt x="35258" y="163370"/>
                          <a:pt x="34993" y="155697"/>
                        </a:cubicBezTo>
                        <a:cubicBezTo>
                          <a:pt x="34728" y="148024"/>
                          <a:pt x="58806" y="118919"/>
                          <a:pt x="63568" y="103309"/>
                        </a:cubicBezTo>
                        <a:cubicBezTo>
                          <a:pt x="68330" y="87699"/>
                          <a:pt x="67007" y="76851"/>
                          <a:pt x="63568" y="62034"/>
                        </a:cubicBezTo>
                        <a:cubicBezTo>
                          <a:pt x="60129" y="47217"/>
                          <a:pt x="30231" y="-2789"/>
                          <a:pt x="33406" y="12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4" name="フリーフォーム: 図形 1943">
                    <a:extLst>
                      <a:ext uri="{FF2B5EF4-FFF2-40B4-BE49-F238E27FC236}">
                        <a16:creationId xmlns:a16="http://schemas.microsoft.com/office/drawing/2014/main" id="{C249F5A5-9923-448B-A7ED-B0E9C1E59AC7}"/>
                      </a:ext>
                    </a:extLst>
                  </p:cNvPr>
                  <p:cNvSpPr/>
                  <p:nvPr/>
                </p:nvSpPr>
                <p:spPr>
                  <a:xfrm>
                    <a:off x="8836967" y="1473131"/>
                    <a:ext cx="108680" cy="319421"/>
                  </a:xfrm>
                  <a:custGeom>
                    <a:avLst/>
                    <a:gdLst>
                      <a:gd name="connsiteX0" fmla="*/ 76846 w 108680"/>
                      <a:gd name="connsiteY0" fmla="*/ 69 h 319421"/>
                      <a:gd name="connsiteX1" fmla="*/ 103833 w 108680"/>
                      <a:gd name="connsiteY1" fmla="*/ 71507 h 319421"/>
                      <a:gd name="connsiteX2" fmla="*/ 68908 w 108680"/>
                      <a:gd name="connsiteY2" fmla="*/ 87382 h 319421"/>
                      <a:gd name="connsiteX3" fmla="*/ 22871 w 108680"/>
                      <a:gd name="connsiteY3" fmla="*/ 60394 h 319421"/>
                      <a:gd name="connsiteX4" fmla="*/ 86371 w 108680"/>
                      <a:gd name="connsiteY4" fmla="*/ 96907 h 319421"/>
                      <a:gd name="connsiteX5" fmla="*/ 108596 w 108680"/>
                      <a:gd name="connsiteY5" fmla="*/ 160407 h 319421"/>
                      <a:gd name="connsiteX6" fmla="*/ 80021 w 108680"/>
                      <a:gd name="connsiteY6" fmla="*/ 214382 h 319421"/>
                      <a:gd name="connsiteX7" fmla="*/ 646 w 108680"/>
                      <a:gd name="connsiteY7" fmla="*/ 236607 h 319421"/>
                      <a:gd name="connsiteX8" fmla="*/ 43508 w 108680"/>
                      <a:gd name="connsiteY8" fmla="*/ 236607 h 319421"/>
                      <a:gd name="connsiteX9" fmla="*/ 62558 w 108680"/>
                      <a:gd name="connsiteY9" fmla="*/ 263594 h 319421"/>
                      <a:gd name="connsiteX10" fmla="*/ 8583 w 108680"/>
                      <a:gd name="connsiteY10" fmla="*/ 319157 h 319421"/>
                      <a:gd name="connsiteX11" fmla="*/ 70496 w 108680"/>
                      <a:gd name="connsiteY11" fmla="*/ 282644 h 319421"/>
                      <a:gd name="connsiteX12" fmla="*/ 54621 w 108680"/>
                      <a:gd name="connsiteY12" fmla="*/ 238194 h 319421"/>
                      <a:gd name="connsiteX13" fmla="*/ 16521 w 108680"/>
                      <a:gd name="connsiteY13" fmla="*/ 228669 h 319421"/>
                      <a:gd name="connsiteX14" fmla="*/ 83196 w 108680"/>
                      <a:gd name="connsiteY14" fmla="*/ 193744 h 319421"/>
                      <a:gd name="connsiteX15" fmla="*/ 86371 w 108680"/>
                      <a:gd name="connsiteY15" fmla="*/ 136594 h 319421"/>
                      <a:gd name="connsiteX16" fmla="*/ 18108 w 108680"/>
                      <a:gd name="connsiteY16" fmla="*/ 61982 h 319421"/>
                      <a:gd name="connsiteX17" fmla="*/ 76846 w 108680"/>
                      <a:gd name="connsiteY17" fmla="*/ 85794 h 319421"/>
                      <a:gd name="connsiteX18" fmla="*/ 76846 w 108680"/>
                      <a:gd name="connsiteY18" fmla="*/ 69 h 319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8680" h="319421">
                        <a:moveTo>
                          <a:pt x="76846" y="69"/>
                        </a:moveTo>
                        <a:cubicBezTo>
                          <a:pt x="81344" y="-2312"/>
                          <a:pt x="105156" y="56955"/>
                          <a:pt x="103833" y="71507"/>
                        </a:cubicBezTo>
                        <a:cubicBezTo>
                          <a:pt x="102510" y="86059"/>
                          <a:pt x="82402" y="89234"/>
                          <a:pt x="68908" y="87382"/>
                        </a:cubicBezTo>
                        <a:cubicBezTo>
                          <a:pt x="55414" y="85530"/>
                          <a:pt x="19961" y="58807"/>
                          <a:pt x="22871" y="60394"/>
                        </a:cubicBezTo>
                        <a:cubicBezTo>
                          <a:pt x="25781" y="61981"/>
                          <a:pt x="72084" y="80238"/>
                          <a:pt x="86371" y="96907"/>
                        </a:cubicBezTo>
                        <a:cubicBezTo>
                          <a:pt x="100658" y="113576"/>
                          <a:pt x="109654" y="140828"/>
                          <a:pt x="108596" y="160407"/>
                        </a:cubicBezTo>
                        <a:cubicBezTo>
                          <a:pt x="107538" y="179986"/>
                          <a:pt x="98013" y="201682"/>
                          <a:pt x="80021" y="214382"/>
                        </a:cubicBezTo>
                        <a:cubicBezTo>
                          <a:pt x="62029" y="227082"/>
                          <a:pt x="6731" y="232903"/>
                          <a:pt x="646" y="236607"/>
                        </a:cubicBezTo>
                        <a:cubicBezTo>
                          <a:pt x="-5440" y="240311"/>
                          <a:pt x="33190" y="232109"/>
                          <a:pt x="43508" y="236607"/>
                        </a:cubicBezTo>
                        <a:cubicBezTo>
                          <a:pt x="53826" y="241105"/>
                          <a:pt x="68379" y="249836"/>
                          <a:pt x="62558" y="263594"/>
                        </a:cubicBezTo>
                        <a:cubicBezTo>
                          <a:pt x="56737" y="277352"/>
                          <a:pt x="7260" y="315982"/>
                          <a:pt x="8583" y="319157"/>
                        </a:cubicBezTo>
                        <a:cubicBezTo>
                          <a:pt x="9906" y="322332"/>
                          <a:pt x="62823" y="296138"/>
                          <a:pt x="70496" y="282644"/>
                        </a:cubicBezTo>
                        <a:cubicBezTo>
                          <a:pt x="78169" y="269150"/>
                          <a:pt x="63617" y="247190"/>
                          <a:pt x="54621" y="238194"/>
                        </a:cubicBezTo>
                        <a:cubicBezTo>
                          <a:pt x="45625" y="229198"/>
                          <a:pt x="11758" y="236077"/>
                          <a:pt x="16521" y="228669"/>
                        </a:cubicBezTo>
                        <a:cubicBezTo>
                          <a:pt x="21283" y="221261"/>
                          <a:pt x="71554" y="209090"/>
                          <a:pt x="83196" y="193744"/>
                        </a:cubicBezTo>
                        <a:cubicBezTo>
                          <a:pt x="94838" y="178398"/>
                          <a:pt x="97219" y="158554"/>
                          <a:pt x="86371" y="136594"/>
                        </a:cubicBezTo>
                        <a:cubicBezTo>
                          <a:pt x="75523" y="114634"/>
                          <a:pt x="19695" y="70449"/>
                          <a:pt x="18108" y="61982"/>
                        </a:cubicBezTo>
                        <a:cubicBezTo>
                          <a:pt x="16521" y="53515"/>
                          <a:pt x="64146" y="90292"/>
                          <a:pt x="76846" y="85794"/>
                        </a:cubicBezTo>
                        <a:cubicBezTo>
                          <a:pt x="89546" y="81296"/>
                          <a:pt x="72348" y="2450"/>
                          <a:pt x="76846" y="6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5" name="フリーフォーム: 図形 1944">
                    <a:extLst>
                      <a:ext uri="{FF2B5EF4-FFF2-40B4-BE49-F238E27FC236}">
                        <a16:creationId xmlns:a16="http://schemas.microsoft.com/office/drawing/2014/main" id="{766B4CF7-636A-4644-958E-907F3EC4844A}"/>
                      </a:ext>
                    </a:extLst>
                  </p:cNvPr>
                  <p:cNvSpPr/>
                  <p:nvPr/>
                </p:nvSpPr>
                <p:spPr>
                  <a:xfrm>
                    <a:off x="8866094" y="1504878"/>
                    <a:ext cx="138780" cy="343120"/>
                  </a:xfrm>
                  <a:custGeom>
                    <a:avLst/>
                    <a:gdLst>
                      <a:gd name="connsiteX0" fmla="*/ 119156 w 138780"/>
                      <a:gd name="connsiteY0" fmla="*/ 72 h 343120"/>
                      <a:gd name="connsiteX1" fmla="*/ 136619 w 138780"/>
                      <a:gd name="connsiteY1" fmla="*/ 81035 h 343120"/>
                      <a:gd name="connsiteX2" fmla="*/ 65181 w 138780"/>
                      <a:gd name="connsiteY2" fmla="*/ 158822 h 343120"/>
                      <a:gd name="connsiteX3" fmla="*/ 117569 w 138780"/>
                      <a:gd name="connsiteY3" fmla="*/ 136597 h 343120"/>
                      <a:gd name="connsiteX4" fmla="*/ 125506 w 138780"/>
                      <a:gd name="connsiteY4" fmla="*/ 171522 h 343120"/>
                      <a:gd name="connsiteX5" fmla="*/ 103281 w 138780"/>
                      <a:gd name="connsiteY5" fmla="*/ 217560 h 343120"/>
                      <a:gd name="connsiteX6" fmla="*/ 22319 w 138780"/>
                      <a:gd name="connsiteY6" fmla="*/ 241372 h 343120"/>
                      <a:gd name="connsiteX7" fmla="*/ 81056 w 138780"/>
                      <a:gd name="connsiteY7" fmla="*/ 250897 h 343120"/>
                      <a:gd name="connsiteX8" fmla="*/ 77881 w 138780"/>
                      <a:gd name="connsiteY8" fmla="*/ 287410 h 343120"/>
                      <a:gd name="connsiteX9" fmla="*/ 94 w 138780"/>
                      <a:gd name="connsiteY9" fmla="*/ 342972 h 343120"/>
                      <a:gd name="connsiteX10" fmla="*/ 62006 w 138780"/>
                      <a:gd name="connsiteY10" fmla="*/ 301697 h 343120"/>
                      <a:gd name="connsiteX11" fmla="*/ 66769 w 138780"/>
                      <a:gd name="connsiteY11" fmla="*/ 241372 h 343120"/>
                      <a:gd name="connsiteX12" fmla="*/ 60419 w 138780"/>
                      <a:gd name="connsiteY12" fmla="*/ 233435 h 343120"/>
                      <a:gd name="connsiteX13" fmla="*/ 122331 w 138780"/>
                      <a:gd name="connsiteY13" fmla="*/ 204860 h 343120"/>
                      <a:gd name="connsiteX14" fmla="*/ 115981 w 138780"/>
                      <a:gd name="connsiteY14" fmla="*/ 138185 h 343120"/>
                      <a:gd name="connsiteX15" fmla="*/ 85819 w 138780"/>
                      <a:gd name="connsiteY15" fmla="*/ 133422 h 343120"/>
                      <a:gd name="connsiteX16" fmla="*/ 108044 w 138780"/>
                      <a:gd name="connsiteY16" fmla="*/ 95322 h 343120"/>
                      <a:gd name="connsiteX17" fmla="*/ 119156 w 138780"/>
                      <a:gd name="connsiteY17" fmla="*/ 72 h 343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8780" h="343120">
                        <a:moveTo>
                          <a:pt x="119156" y="72"/>
                        </a:moveTo>
                        <a:cubicBezTo>
                          <a:pt x="123918" y="-2309"/>
                          <a:pt x="145615" y="54577"/>
                          <a:pt x="136619" y="81035"/>
                        </a:cubicBezTo>
                        <a:cubicBezTo>
                          <a:pt x="127623" y="107493"/>
                          <a:pt x="68356" y="149562"/>
                          <a:pt x="65181" y="158822"/>
                        </a:cubicBezTo>
                        <a:cubicBezTo>
                          <a:pt x="62006" y="168082"/>
                          <a:pt x="107515" y="134480"/>
                          <a:pt x="117569" y="136597"/>
                        </a:cubicBezTo>
                        <a:cubicBezTo>
                          <a:pt x="127623" y="138714"/>
                          <a:pt x="127887" y="158028"/>
                          <a:pt x="125506" y="171522"/>
                        </a:cubicBezTo>
                        <a:cubicBezTo>
                          <a:pt x="123125" y="185016"/>
                          <a:pt x="120479" y="205918"/>
                          <a:pt x="103281" y="217560"/>
                        </a:cubicBezTo>
                        <a:cubicBezTo>
                          <a:pt x="86083" y="229202"/>
                          <a:pt x="26023" y="235816"/>
                          <a:pt x="22319" y="241372"/>
                        </a:cubicBezTo>
                        <a:cubicBezTo>
                          <a:pt x="18615" y="246928"/>
                          <a:pt x="71796" y="243224"/>
                          <a:pt x="81056" y="250897"/>
                        </a:cubicBezTo>
                        <a:cubicBezTo>
                          <a:pt x="90316" y="258570"/>
                          <a:pt x="91375" y="272064"/>
                          <a:pt x="77881" y="287410"/>
                        </a:cubicBezTo>
                        <a:cubicBezTo>
                          <a:pt x="64387" y="302756"/>
                          <a:pt x="2740" y="340591"/>
                          <a:pt x="94" y="342972"/>
                        </a:cubicBezTo>
                        <a:cubicBezTo>
                          <a:pt x="-2552" y="345353"/>
                          <a:pt x="50894" y="318630"/>
                          <a:pt x="62006" y="301697"/>
                        </a:cubicBezTo>
                        <a:cubicBezTo>
                          <a:pt x="73118" y="284764"/>
                          <a:pt x="67033" y="252749"/>
                          <a:pt x="66769" y="241372"/>
                        </a:cubicBezTo>
                        <a:cubicBezTo>
                          <a:pt x="66504" y="229995"/>
                          <a:pt x="51159" y="239520"/>
                          <a:pt x="60419" y="233435"/>
                        </a:cubicBezTo>
                        <a:cubicBezTo>
                          <a:pt x="69679" y="227350"/>
                          <a:pt x="113071" y="220735"/>
                          <a:pt x="122331" y="204860"/>
                        </a:cubicBezTo>
                        <a:cubicBezTo>
                          <a:pt x="131591" y="188985"/>
                          <a:pt x="122066" y="150091"/>
                          <a:pt x="115981" y="138185"/>
                        </a:cubicBezTo>
                        <a:cubicBezTo>
                          <a:pt x="109896" y="126279"/>
                          <a:pt x="87142" y="140566"/>
                          <a:pt x="85819" y="133422"/>
                        </a:cubicBezTo>
                        <a:cubicBezTo>
                          <a:pt x="84496" y="126278"/>
                          <a:pt x="100900" y="113843"/>
                          <a:pt x="108044" y="95322"/>
                        </a:cubicBezTo>
                        <a:cubicBezTo>
                          <a:pt x="115188" y="76801"/>
                          <a:pt x="114394" y="2453"/>
                          <a:pt x="119156" y="7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6" name="フリーフォーム: 図形 1945">
                    <a:extLst>
                      <a:ext uri="{FF2B5EF4-FFF2-40B4-BE49-F238E27FC236}">
                        <a16:creationId xmlns:a16="http://schemas.microsoft.com/office/drawing/2014/main" id="{0E95F665-0894-4FFF-82A8-5E0EC4C5ACEF}"/>
                      </a:ext>
                    </a:extLst>
                  </p:cNvPr>
                  <p:cNvSpPr/>
                  <p:nvPr/>
                </p:nvSpPr>
                <p:spPr>
                  <a:xfrm>
                    <a:off x="8988335" y="1533490"/>
                    <a:ext cx="74748" cy="176483"/>
                  </a:xfrm>
                  <a:custGeom>
                    <a:avLst/>
                    <a:gdLst>
                      <a:gd name="connsiteX0" fmla="*/ 54065 w 74748"/>
                      <a:gd name="connsiteY0" fmla="*/ 35 h 176483"/>
                      <a:gd name="connsiteX1" fmla="*/ 57240 w 74748"/>
                      <a:gd name="connsiteY1" fmla="*/ 74648 h 176483"/>
                      <a:gd name="connsiteX2" fmla="*/ 90 w 74748"/>
                      <a:gd name="connsiteY2" fmla="*/ 149260 h 176483"/>
                      <a:gd name="connsiteX3" fmla="*/ 44540 w 74748"/>
                      <a:gd name="connsiteY3" fmla="*/ 101635 h 176483"/>
                      <a:gd name="connsiteX4" fmla="*/ 65178 w 74748"/>
                      <a:gd name="connsiteY4" fmla="*/ 101635 h 176483"/>
                      <a:gd name="connsiteX5" fmla="*/ 74703 w 74748"/>
                      <a:gd name="connsiteY5" fmla="*/ 149260 h 176483"/>
                      <a:gd name="connsiteX6" fmla="*/ 68353 w 74748"/>
                      <a:gd name="connsiteY6" fmla="*/ 174660 h 176483"/>
                      <a:gd name="connsiteX7" fmla="*/ 58828 w 74748"/>
                      <a:gd name="connsiteY7" fmla="*/ 100048 h 176483"/>
                      <a:gd name="connsiteX8" fmla="*/ 6440 w 74748"/>
                      <a:gd name="connsiteY8" fmla="*/ 136560 h 176483"/>
                      <a:gd name="connsiteX9" fmla="*/ 39778 w 74748"/>
                      <a:gd name="connsiteY9" fmla="*/ 84173 h 176483"/>
                      <a:gd name="connsiteX10" fmla="*/ 54065 w 74748"/>
                      <a:gd name="connsiteY10" fmla="*/ 35 h 176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4748" h="176483">
                        <a:moveTo>
                          <a:pt x="54065" y="35"/>
                        </a:moveTo>
                        <a:cubicBezTo>
                          <a:pt x="56975" y="-1552"/>
                          <a:pt x="66236" y="49777"/>
                          <a:pt x="57240" y="74648"/>
                        </a:cubicBezTo>
                        <a:cubicBezTo>
                          <a:pt x="48244" y="99519"/>
                          <a:pt x="2207" y="144762"/>
                          <a:pt x="90" y="149260"/>
                        </a:cubicBezTo>
                        <a:cubicBezTo>
                          <a:pt x="-2027" y="153758"/>
                          <a:pt x="33692" y="109572"/>
                          <a:pt x="44540" y="101635"/>
                        </a:cubicBezTo>
                        <a:cubicBezTo>
                          <a:pt x="55388" y="93698"/>
                          <a:pt x="60151" y="93698"/>
                          <a:pt x="65178" y="101635"/>
                        </a:cubicBezTo>
                        <a:cubicBezTo>
                          <a:pt x="70205" y="109572"/>
                          <a:pt x="74174" y="137089"/>
                          <a:pt x="74703" y="149260"/>
                        </a:cubicBezTo>
                        <a:cubicBezTo>
                          <a:pt x="75232" y="161431"/>
                          <a:pt x="70999" y="182862"/>
                          <a:pt x="68353" y="174660"/>
                        </a:cubicBezTo>
                        <a:cubicBezTo>
                          <a:pt x="65707" y="166458"/>
                          <a:pt x="69147" y="106398"/>
                          <a:pt x="58828" y="100048"/>
                        </a:cubicBezTo>
                        <a:cubicBezTo>
                          <a:pt x="48509" y="93698"/>
                          <a:pt x="9615" y="139206"/>
                          <a:pt x="6440" y="136560"/>
                        </a:cubicBezTo>
                        <a:cubicBezTo>
                          <a:pt x="3265" y="133914"/>
                          <a:pt x="32899" y="104281"/>
                          <a:pt x="39778" y="84173"/>
                        </a:cubicBezTo>
                        <a:cubicBezTo>
                          <a:pt x="46657" y="64065"/>
                          <a:pt x="51155" y="1622"/>
                          <a:pt x="54065" y="3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7" name="フリーフォーム: 図形 1946">
                    <a:extLst>
                      <a:ext uri="{FF2B5EF4-FFF2-40B4-BE49-F238E27FC236}">
                        <a16:creationId xmlns:a16="http://schemas.microsoft.com/office/drawing/2014/main" id="{3FBEB656-CA7E-4B5B-B678-D0F0C312AEED}"/>
                      </a:ext>
                    </a:extLst>
                  </p:cNvPr>
                  <p:cNvSpPr/>
                  <p:nvPr/>
                </p:nvSpPr>
                <p:spPr>
                  <a:xfrm>
                    <a:off x="9045532" y="1554112"/>
                    <a:ext cx="95366" cy="152464"/>
                  </a:xfrm>
                  <a:custGeom>
                    <a:avLst/>
                    <a:gdLst>
                      <a:gd name="connsiteX0" fmla="*/ 46081 w 95366"/>
                      <a:gd name="connsiteY0" fmla="*/ 51 h 152464"/>
                      <a:gd name="connsiteX1" fmla="*/ 63543 w 95366"/>
                      <a:gd name="connsiteY1" fmla="*/ 73076 h 152464"/>
                      <a:gd name="connsiteX2" fmla="*/ 43 w 95366"/>
                      <a:gd name="connsiteY2" fmla="*/ 120701 h 152464"/>
                      <a:gd name="connsiteX3" fmla="*/ 74656 w 95366"/>
                      <a:gd name="connsiteY3" fmla="*/ 79426 h 152464"/>
                      <a:gd name="connsiteX4" fmla="*/ 95293 w 95366"/>
                      <a:gd name="connsiteY4" fmla="*/ 152451 h 152464"/>
                      <a:gd name="connsiteX5" fmla="*/ 69893 w 95366"/>
                      <a:gd name="connsiteY5" fmla="*/ 85776 h 152464"/>
                      <a:gd name="connsiteX6" fmla="*/ 22268 w 95366"/>
                      <a:gd name="connsiteY6" fmla="*/ 104826 h 152464"/>
                      <a:gd name="connsiteX7" fmla="*/ 49256 w 95366"/>
                      <a:gd name="connsiteY7" fmla="*/ 61963 h 152464"/>
                      <a:gd name="connsiteX8" fmla="*/ 46081 w 95366"/>
                      <a:gd name="connsiteY8" fmla="*/ 51 h 152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366" h="152464">
                        <a:moveTo>
                          <a:pt x="46081" y="51"/>
                        </a:moveTo>
                        <a:cubicBezTo>
                          <a:pt x="48462" y="1903"/>
                          <a:pt x="71216" y="52968"/>
                          <a:pt x="63543" y="73076"/>
                        </a:cubicBezTo>
                        <a:cubicBezTo>
                          <a:pt x="55870" y="93184"/>
                          <a:pt x="-1809" y="119643"/>
                          <a:pt x="43" y="120701"/>
                        </a:cubicBezTo>
                        <a:cubicBezTo>
                          <a:pt x="1895" y="121759"/>
                          <a:pt x="58781" y="74134"/>
                          <a:pt x="74656" y="79426"/>
                        </a:cubicBezTo>
                        <a:cubicBezTo>
                          <a:pt x="90531" y="84718"/>
                          <a:pt x="96087" y="151393"/>
                          <a:pt x="95293" y="152451"/>
                        </a:cubicBezTo>
                        <a:cubicBezTo>
                          <a:pt x="94499" y="153509"/>
                          <a:pt x="82064" y="93713"/>
                          <a:pt x="69893" y="85776"/>
                        </a:cubicBezTo>
                        <a:cubicBezTo>
                          <a:pt x="57722" y="77839"/>
                          <a:pt x="25707" y="108795"/>
                          <a:pt x="22268" y="104826"/>
                        </a:cubicBezTo>
                        <a:cubicBezTo>
                          <a:pt x="18829" y="100857"/>
                          <a:pt x="44493" y="77044"/>
                          <a:pt x="49256" y="61963"/>
                        </a:cubicBezTo>
                        <a:cubicBezTo>
                          <a:pt x="54019" y="46882"/>
                          <a:pt x="43700" y="-1801"/>
                          <a:pt x="46081" y="5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8" name="フリーフォーム: 図形 1947">
                    <a:extLst>
                      <a:ext uri="{FF2B5EF4-FFF2-40B4-BE49-F238E27FC236}">
                        <a16:creationId xmlns:a16="http://schemas.microsoft.com/office/drawing/2014/main" id="{D433FEF8-5D85-4F73-8995-F2814C8EBC8B}"/>
                      </a:ext>
                    </a:extLst>
                  </p:cNvPr>
                  <p:cNvSpPr/>
                  <p:nvPr/>
                </p:nvSpPr>
                <p:spPr>
                  <a:xfrm>
                    <a:off x="9126398" y="1575450"/>
                    <a:ext cx="44761" cy="101362"/>
                  </a:xfrm>
                  <a:custGeom>
                    <a:avLst/>
                    <a:gdLst>
                      <a:gd name="connsiteX0" fmla="*/ 16015 w 44761"/>
                      <a:gd name="connsiteY0" fmla="*/ 938 h 101362"/>
                      <a:gd name="connsiteX1" fmla="*/ 44590 w 44761"/>
                      <a:gd name="connsiteY1" fmla="*/ 45388 h 101362"/>
                      <a:gd name="connsiteX2" fmla="*/ 140 w 44761"/>
                      <a:gd name="connsiteY2" fmla="*/ 97775 h 101362"/>
                      <a:gd name="connsiteX3" fmla="*/ 30302 w 44761"/>
                      <a:gd name="connsiteY3" fmla="*/ 88250 h 101362"/>
                      <a:gd name="connsiteX4" fmla="*/ 16015 w 44761"/>
                      <a:gd name="connsiteY4" fmla="*/ 938 h 101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1" h="101362">
                        <a:moveTo>
                          <a:pt x="16015" y="938"/>
                        </a:moveTo>
                        <a:cubicBezTo>
                          <a:pt x="18396" y="-6206"/>
                          <a:pt x="47236" y="29249"/>
                          <a:pt x="44590" y="45388"/>
                        </a:cubicBezTo>
                        <a:cubicBezTo>
                          <a:pt x="41944" y="61527"/>
                          <a:pt x="2521" y="90631"/>
                          <a:pt x="140" y="97775"/>
                        </a:cubicBezTo>
                        <a:cubicBezTo>
                          <a:pt x="-2241" y="104919"/>
                          <a:pt x="26333" y="101214"/>
                          <a:pt x="30302" y="88250"/>
                        </a:cubicBezTo>
                        <a:cubicBezTo>
                          <a:pt x="34271" y="75286"/>
                          <a:pt x="13634" y="8082"/>
                          <a:pt x="16015" y="93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9" name="フリーフォーム: 図形 1948">
                    <a:extLst>
                      <a:ext uri="{FF2B5EF4-FFF2-40B4-BE49-F238E27FC236}">
                        <a16:creationId xmlns:a16="http://schemas.microsoft.com/office/drawing/2014/main" id="{F69698FA-1768-427B-B7E8-73DAD47B21FE}"/>
                      </a:ext>
                    </a:extLst>
                  </p:cNvPr>
                  <p:cNvSpPr/>
                  <p:nvPr/>
                </p:nvSpPr>
                <p:spPr>
                  <a:xfrm>
                    <a:off x="9177256" y="1604942"/>
                    <a:ext cx="28694" cy="103234"/>
                  </a:xfrm>
                  <a:custGeom>
                    <a:avLst/>
                    <a:gdLst>
                      <a:gd name="connsiteX0" fmla="*/ 82 w 28694"/>
                      <a:gd name="connsiteY0" fmla="*/ 21 h 103234"/>
                      <a:gd name="connsiteX1" fmla="*/ 28657 w 28694"/>
                      <a:gd name="connsiteY1" fmla="*/ 53996 h 103234"/>
                      <a:gd name="connsiteX2" fmla="*/ 6432 w 28694"/>
                      <a:gd name="connsiteY2" fmla="*/ 103208 h 103234"/>
                      <a:gd name="connsiteX3" fmla="*/ 19132 w 28694"/>
                      <a:gd name="connsiteY3" fmla="*/ 60346 h 103234"/>
                      <a:gd name="connsiteX4" fmla="*/ 82 w 28694"/>
                      <a:gd name="connsiteY4" fmla="*/ 21 h 103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4" h="103234">
                        <a:moveTo>
                          <a:pt x="82" y="21"/>
                        </a:moveTo>
                        <a:cubicBezTo>
                          <a:pt x="1670" y="-1037"/>
                          <a:pt x="27599" y="36798"/>
                          <a:pt x="28657" y="53996"/>
                        </a:cubicBezTo>
                        <a:cubicBezTo>
                          <a:pt x="29715" y="71194"/>
                          <a:pt x="8020" y="102150"/>
                          <a:pt x="6432" y="103208"/>
                        </a:cubicBezTo>
                        <a:cubicBezTo>
                          <a:pt x="4844" y="104266"/>
                          <a:pt x="17809" y="73840"/>
                          <a:pt x="19132" y="60346"/>
                        </a:cubicBezTo>
                        <a:cubicBezTo>
                          <a:pt x="20455" y="46852"/>
                          <a:pt x="-1506" y="1079"/>
                          <a:pt x="82" y="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0" name="フリーフォーム: 図形 1949">
                    <a:extLst>
                      <a:ext uri="{FF2B5EF4-FFF2-40B4-BE49-F238E27FC236}">
                        <a16:creationId xmlns:a16="http://schemas.microsoft.com/office/drawing/2014/main" id="{2EFFAD3C-51E9-45FF-9E12-7FB301DA4BA4}"/>
                      </a:ext>
                    </a:extLst>
                  </p:cNvPr>
                  <p:cNvSpPr/>
                  <p:nvPr/>
                </p:nvSpPr>
                <p:spPr>
                  <a:xfrm>
                    <a:off x="8916707" y="1690628"/>
                    <a:ext cx="295560" cy="128872"/>
                  </a:xfrm>
                  <a:custGeom>
                    <a:avLst/>
                    <a:gdLst>
                      <a:gd name="connsiteX0" fmla="*/ 281 w 295560"/>
                      <a:gd name="connsiteY0" fmla="*/ 128647 h 128872"/>
                      <a:gd name="connsiteX1" fmla="*/ 95531 w 295560"/>
                      <a:gd name="connsiteY1" fmla="*/ 36572 h 128872"/>
                      <a:gd name="connsiteX2" fmla="*/ 220943 w 295560"/>
                      <a:gd name="connsiteY2" fmla="*/ 28635 h 128872"/>
                      <a:gd name="connsiteX3" fmla="*/ 295556 w 295560"/>
                      <a:gd name="connsiteY3" fmla="*/ 15935 h 128872"/>
                      <a:gd name="connsiteX4" fmla="*/ 217768 w 295560"/>
                      <a:gd name="connsiteY4" fmla="*/ 7997 h 128872"/>
                      <a:gd name="connsiteX5" fmla="*/ 125693 w 295560"/>
                      <a:gd name="connsiteY5" fmla="*/ 6410 h 128872"/>
                      <a:gd name="connsiteX6" fmla="*/ 281 w 295560"/>
                      <a:gd name="connsiteY6" fmla="*/ 128647 h 128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5560" h="128872">
                        <a:moveTo>
                          <a:pt x="281" y="128647"/>
                        </a:moveTo>
                        <a:cubicBezTo>
                          <a:pt x="-4746" y="133674"/>
                          <a:pt x="58754" y="53241"/>
                          <a:pt x="95531" y="36572"/>
                        </a:cubicBezTo>
                        <a:cubicBezTo>
                          <a:pt x="132308" y="19903"/>
                          <a:pt x="187605" y="32075"/>
                          <a:pt x="220943" y="28635"/>
                        </a:cubicBezTo>
                        <a:cubicBezTo>
                          <a:pt x="254281" y="25195"/>
                          <a:pt x="296085" y="19375"/>
                          <a:pt x="295556" y="15935"/>
                        </a:cubicBezTo>
                        <a:cubicBezTo>
                          <a:pt x="295027" y="12495"/>
                          <a:pt x="246078" y="9584"/>
                          <a:pt x="217768" y="7997"/>
                        </a:cubicBezTo>
                        <a:cubicBezTo>
                          <a:pt x="189458" y="6410"/>
                          <a:pt x="159030" y="-8142"/>
                          <a:pt x="125693" y="6410"/>
                        </a:cubicBezTo>
                        <a:cubicBezTo>
                          <a:pt x="92356" y="20962"/>
                          <a:pt x="5308" y="123620"/>
                          <a:pt x="281" y="12864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1" name="フリーフォーム: 図形 1950">
                    <a:extLst>
                      <a:ext uri="{FF2B5EF4-FFF2-40B4-BE49-F238E27FC236}">
                        <a16:creationId xmlns:a16="http://schemas.microsoft.com/office/drawing/2014/main" id="{CF336E5C-0B95-4DC6-BFEA-D16BBEBAEF2D}"/>
                      </a:ext>
                    </a:extLst>
                  </p:cNvPr>
                  <p:cNvSpPr/>
                  <p:nvPr/>
                </p:nvSpPr>
                <p:spPr>
                  <a:xfrm>
                    <a:off x="8951831" y="1720589"/>
                    <a:ext cx="272481" cy="98783"/>
                  </a:xfrm>
                  <a:custGeom>
                    <a:avLst/>
                    <a:gdLst>
                      <a:gd name="connsiteX0" fmla="*/ 1669 w 272481"/>
                      <a:gd name="connsiteY0" fmla="*/ 98686 h 98783"/>
                      <a:gd name="connsiteX1" fmla="*/ 109619 w 272481"/>
                      <a:gd name="connsiteY1" fmla="*/ 33599 h 98783"/>
                      <a:gd name="connsiteX2" fmla="*/ 269957 w 272481"/>
                      <a:gd name="connsiteY2" fmla="*/ 5024 h 98783"/>
                      <a:gd name="connsiteX3" fmla="*/ 204869 w 272481"/>
                      <a:gd name="connsiteY3" fmla="*/ 261 h 98783"/>
                      <a:gd name="connsiteX4" fmla="*/ 165182 w 272481"/>
                      <a:gd name="connsiteY4" fmla="*/ 8199 h 98783"/>
                      <a:gd name="connsiteX5" fmla="*/ 50882 w 272481"/>
                      <a:gd name="connsiteY5" fmla="*/ 47886 h 98783"/>
                      <a:gd name="connsiteX6" fmla="*/ 1669 w 272481"/>
                      <a:gd name="connsiteY6" fmla="*/ 98686 h 9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481" h="98783">
                        <a:moveTo>
                          <a:pt x="1669" y="98686"/>
                        </a:moveTo>
                        <a:cubicBezTo>
                          <a:pt x="11458" y="96305"/>
                          <a:pt x="64904" y="49209"/>
                          <a:pt x="109619" y="33599"/>
                        </a:cubicBezTo>
                        <a:cubicBezTo>
                          <a:pt x="154334" y="17989"/>
                          <a:pt x="254082" y="10580"/>
                          <a:pt x="269957" y="5024"/>
                        </a:cubicBezTo>
                        <a:cubicBezTo>
                          <a:pt x="285832" y="-532"/>
                          <a:pt x="222331" y="-268"/>
                          <a:pt x="204869" y="261"/>
                        </a:cubicBezTo>
                        <a:cubicBezTo>
                          <a:pt x="187407" y="790"/>
                          <a:pt x="190847" y="261"/>
                          <a:pt x="165182" y="8199"/>
                        </a:cubicBezTo>
                        <a:cubicBezTo>
                          <a:pt x="139518" y="16136"/>
                          <a:pt x="74430" y="36773"/>
                          <a:pt x="50882" y="47886"/>
                        </a:cubicBezTo>
                        <a:cubicBezTo>
                          <a:pt x="27334" y="58998"/>
                          <a:pt x="-8120" y="101067"/>
                          <a:pt x="1669" y="9868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2" name="フリーフォーム: 図形 1951">
                    <a:extLst>
                      <a:ext uri="{FF2B5EF4-FFF2-40B4-BE49-F238E27FC236}">
                        <a16:creationId xmlns:a16="http://schemas.microsoft.com/office/drawing/2014/main" id="{A2E4B750-D0B7-42F6-B885-B0E5C3C9878B}"/>
                      </a:ext>
                    </a:extLst>
                  </p:cNvPr>
                  <p:cNvSpPr/>
                  <p:nvPr/>
                </p:nvSpPr>
                <p:spPr>
                  <a:xfrm>
                    <a:off x="8880316" y="1802909"/>
                    <a:ext cx="615294" cy="81465"/>
                  </a:xfrm>
                  <a:custGeom>
                    <a:avLst/>
                    <a:gdLst>
                      <a:gd name="connsiteX0" fmla="*/ 159 w 615294"/>
                      <a:gd name="connsiteY0" fmla="*/ 60816 h 81465"/>
                      <a:gd name="connsiteX1" fmla="*/ 116047 w 615294"/>
                      <a:gd name="connsiteY1" fmla="*/ 491 h 81465"/>
                      <a:gd name="connsiteX2" fmla="*/ 233522 w 615294"/>
                      <a:gd name="connsiteY2" fmla="*/ 30654 h 81465"/>
                      <a:gd name="connsiteX3" fmla="*/ 389097 w 615294"/>
                      <a:gd name="connsiteY3" fmla="*/ 68754 h 81465"/>
                      <a:gd name="connsiteX4" fmla="*/ 466884 w 615294"/>
                      <a:gd name="connsiteY4" fmla="*/ 81454 h 81465"/>
                      <a:gd name="connsiteX5" fmla="*/ 614522 w 615294"/>
                      <a:gd name="connsiteY5" fmla="*/ 67166 h 81465"/>
                      <a:gd name="connsiteX6" fmla="*/ 517684 w 615294"/>
                      <a:gd name="connsiteY6" fmla="*/ 78279 h 81465"/>
                      <a:gd name="connsiteX7" fmla="*/ 360522 w 615294"/>
                      <a:gd name="connsiteY7" fmla="*/ 67166 h 81465"/>
                      <a:gd name="connsiteX8" fmla="*/ 141447 w 615294"/>
                      <a:gd name="connsiteY8" fmla="*/ 11604 h 81465"/>
                      <a:gd name="connsiteX9" fmla="*/ 159 w 615294"/>
                      <a:gd name="connsiteY9" fmla="*/ 60816 h 8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5294" h="81465">
                        <a:moveTo>
                          <a:pt x="159" y="60816"/>
                        </a:moveTo>
                        <a:cubicBezTo>
                          <a:pt x="-4074" y="58964"/>
                          <a:pt x="77153" y="5518"/>
                          <a:pt x="116047" y="491"/>
                        </a:cubicBezTo>
                        <a:cubicBezTo>
                          <a:pt x="154941" y="-4536"/>
                          <a:pt x="233522" y="30654"/>
                          <a:pt x="233522" y="30654"/>
                        </a:cubicBezTo>
                        <a:lnTo>
                          <a:pt x="389097" y="68754"/>
                        </a:lnTo>
                        <a:cubicBezTo>
                          <a:pt x="427991" y="77221"/>
                          <a:pt x="429313" y="81719"/>
                          <a:pt x="466884" y="81454"/>
                        </a:cubicBezTo>
                        <a:cubicBezTo>
                          <a:pt x="504455" y="81189"/>
                          <a:pt x="606055" y="67695"/>
                          <a:pt x="614522" y="67166"/>
                        </a:cubicBezTo>
                        <a:cubicBezTo>
                          <a:pt x="622989" y="66637"/>
                          <a:pt x="560017" y="78279"/>
                          <a:pt x="517684" y="78279"/>
                        </a:cubicBezTo>
                        <a:cubicBezTo>
                          <a:pt x="475351" y="78279"/>
                          <a:pt x="423228" y="78278"/>
                          <a:pt x="360522" y="67166"/>
                        </a:cubicBezTo>
                        <a:cubicBezTo>
                          <a:pt x="297816" y="56054"/>
                          <a:pt x="198333" y="17160"/>
                          <a:pt x="141447" y="11604"/>
                        </a:cubicBezTo>
                        <a:cubicBezTo>
                          <a:pt x="84561" y="6048"/>
                          <a:pt x="4392" y="62668"/>
                          <a:pt x="159" y="6081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3" name="フリーフォーム: 図形 1952">
                    <a:extLst>
                      <a:ext uri="{FF2B5EF4-FFF2-40B4-BE49-F238E27FC236}">
                        <a16:creationId xmlns:a16="http://schemas.microsoft.com/office/drawing/2014/main" id="{1C673CF6-FCBE-43E6-B936-E7B49340132D}"/>
                      </a:ext>
                    </a:extLst>
                  </p:cNvPr>
                  <p:cNvSpPr/>
                  <p:nvPr/>
                </p:nvSpPr>
                <p:spPr>
                  <a:xfrm>
                    <a:off x="8924576" y="1827883"/>
                    <a:ext cx="551420" cy="93225"/>
                  </a:xfrm>
                  <a:custGeom>
                    <a:avLst/>
                    <a:gdLst>
                      <a:gd name="connsiteX0" fmla="*/ 349 w 551420"/>
                      <a:gd name="connsiteY0" fmla="*/ 92992 h 93225"/>
                      <a:gd name="connsiteX1" fmla="*/ 73374 w 551420"/>
                      <a:gd name="connsiteY1" fmla="*/ 27905 h 93225"/>
                      <a:gd name="connsiteX2" fmla="*/ 197199 w 551420"/>
                      <a:gd name="connsiteY2" fmla="*/ 46955 h 93225"/>
                      <a:gd name="connsiteX3" fmla="*/ 340074 w 551420"/>
                      <a:gd name="connsiteY3" fmla="*/ 80292 h 93225"/>
                      <a:gd name="connsiteX4" fmla="*/ 459137 w 551420"/>
                      <a:gd name="connsiteY4" fmla="*/ 86642 h 93225"/>
                      <a:gd name="connsiteX5" fmla="*/ 551212 w 551420"/>
                      <a:gd name="connsiteY5" fmla="*/ 37430 h 93225"/>
                      <a:gd name="connsiteX6" fmla="*/ 433737 w 551420"/>
                      <a:gd name="connsiteY6" fmla="*/ 64417 h 93225"/>
                      <a:gd name="connsiteX7" fmla="*/ 244824 w 551420"/>
                      <a:gd name="connsiteY7" fmla="*/ 35842 h 93225"/>
                      <a:gd name="connsiteX8" fmla="*/ 101949 w 551420"/>
                      <a:gd name="connsiteY8" fmla="*/ 917 h 93225"/>
                      <a:gd name="connsiteX9" fmla="*/ 349 w 551420"/>
                      <a:gd name="connsiteY9" fmla="*/ 92992 h 9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1420" h="93225">
                        <a:moveTo>
                          <a:pt x="349" y="92992"/>
                        </a:moveTo>
                        <a:cubicBezTo>
                          <a:pt x="-4414" y="97490"/>
                          <a:pt x="40566" y="35578"/>
                          <a:pt x="73374" y="27905"/>
                        </a:cubicBezTo>
                        <a:cubicBezTo>
                          <a:pt x="106182" y="20232"/>
                          <a:pt x="152749" y="38224"/>
                          <a:pt x="197199" y="46955"/>
                        </a:cubicBezTo>
                        <a:cubicBezTo>
                          <a:pt x="241649" y="55686"/>
                          <a:pt x="296418" y="73677"/>
                          <a:pt x="340074" y="80292"/>
                        </a:cubicBezTo>
                        <a:cubicBezTo>
                          <a:pt x="383730" y="86906"/>
                          <a:pt x="423947" y="93786"/>
                          <a:pt x="459137" y="86642"/>
                        </a:cubicBezTo>
                        <a:cubicBezTo>
                          <a:pt x="494327" y="79498"/>
                          <a:pt x="555445" y="41134"/>
                          <a:pt x="551212" y="37430"/>
                        </a:cubicBezTo>
                        <a:cubicBezTo>
                          <a:pt x="546979" y="33726"/>
                          <a:pt x="484802" y="64682"/>
                          <a:pt x="433737" y="64417"/>
                        </a:cubicBezTo>
                        <a:cubicBezTo>
                          <a:pt x="382672" y="64152"/>
                          <a:pt x="300122" y="46425"/>
                          <a:pt x="244824" y="35842"/>
                        </a:cubicBezTo>
                        <a:cubicBezTo>
                          <a:pt x="189526" y="25259"/>
                          <a:pt x="141372" y="-5698"/>
                          <a:pt x="101949" y="917"/>
                        </a:cubicBezTo>
                        <a:cubicBezTo>
                          <a:pt x="62526" y="7532"/>
                          <a:pt x="5112" y="88494"/>
                          <a:pt x="349" y="929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4" name="フリーフォーム: 図形 1953">
                    <a:extLst>
                      <a:ext uri="{FF2B5EF4-FFF2-40B4-BE49-F238E27FC236}">
                        <a16:creationId xmlns:a16="http://schemas.microsoft.com/office/drawing/2014/main" id="{C14D438B-1ED3-4C04-A7F9-39E7A28C7B90}"/>
                      </a:ext>
                    </a:extLst>
                  </p:cNvPr>
                  <p:cNvSpPr/>
                  <p:nvPr/>
                </p:nvSpPr>
                <p:spPr>
                  <a:xfrm>
                    <a:off x="8873713" y="1876377"/>
                    <a:ext cx="471176" cy="167234"/>
                  </a:xfrm>
                  <a:custGeom>
                    <a:avLst/>
                    <a:gdLst>
                      <a:gd name="connsiteX0" fmla="*/ 3587 w 471176"/>
                      <a:gd name="connsiteY0" fmla="*/ 48 h 167234"/>
                      <a:gd name="connsiteX1" fmla="*/ 13112 w 471176"/>
                      <a:gd name="connsiteY1" fmla="*/ 76248 h 167234"/>
                      <a:gd name="connsiteX2" fmla="*/ 105187 w 471176"/>
                      <a:gd name="connsiteY2" fmla="*/ 158798 h 167234"/>
                      <a:gd name="connsiteX3" fmla="*/ 198850 w 471176"/>
                      <a:gd name="connsiteY3" fmla="*/ 160386 h 167234"/>
                      <a:gd name="connsiteX4" fmla="*/ 297275 w 471176"/>
                      <a:gd name="connsiteY4" fmla="*/ 122286 h 167234"/>
                      <a:gd name="connsiteX5" fmla="*/ 409987 w 471176"/>
                      <a:gd name="connsiteY5" fmla="*/ 101648 h 167234"/>
                      <a:gd name="connsiteX6" fmla="*/ 470312 w 471176"/>
                      <a:gd name="connsiteY6" fmla="*/ 104823 h 167234"/>
                      <a:gd name="connsiteX7" fmla="*/ 367125 w 471176"/>
                      <a:gd name="connsiteY7" fmla="*/ 103236 h 167234"/>
                      <a:gd name="connsiteX8" fmla="*/ 130587 w 471176"/>
                      <a:gd name="connsiteY8" fmla="*/ 139748 h 167234"/>
                      <a:gd name="connsiteX9" fmla="*/ 41687 w 471176"/>
                      <a:gd name="connsiteY9" fmla="*/ 87361 h 167234"/>
                      <a:gd name="connsiteX10" fmla="*/ 3587 w 471176"/>
                      <a:gd name="connsiteY10" fmla="*/ 48 h 167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1176" h="167234">
                        <a:moveTo>
                          <a:pt x="3587" y="48"/>
                        </a:moveTo>
                        <a:cubicBezTo>
                          <a:pt x="-1175" y="-1804"/>
                          <a:pt x="-3821" y="49790"/>
                          <a:pt x="13112" y="76248"/>
                        </a:cubicBezTo>
                        <a:cubicBezTo>
                          <a:pt x="30045" y="102706"/>
                          <a:pt x="74231" y="144775"/>
                          <a:pt x="105187" y="158798"/>
                        </a:cubicBezTo>
                        <a:cubicBezTo>
                          <a:pt x="136143" y="172821"/>
                          <a:pt x="166835" y="166471"/>
                          <a:pt x="198850" y="160386"/>
                        </a:cubicBezTo>
                        <a:cubicBezTo>
                          <a:pt x="230865" y="154301"/>
                          <a:pt x="262086" y="132076"/>
                          <a:pt x="297275" y="122286"/>
                        </a:cubicBezTo>
                        <a:cubicBezTo>
                          <a:pt x="332465" y="112496"/>
                          <a:pt x="381148" y="104558"/>
                          <a:pt x="409987" y="101648"/>
                        </a:cubicBezTo>
                        <a:cubicBezTo>
                          <a:pt x="438826" y="98738"/>
                          <a:pt x="477456" y="104558"/>
                          <a:pt x="470312" y="104823"/>
                        </a:cubicBezTo>
                        <a:cubicBezTo>
                          <a:pt x="463168" y="105088"/>
                          <a:pt x="423746" y="97415"/>
                          <a:pt x="367125" y="103236"/>
                        </a:cubicBezTo>
                        <a:cubicBezTo>
                          <a:pt x="310504" y="109057"/>
                          <a:pt x="184826" y="142394"/>
                          <a:pt x="130587" y="139748"/>
                        </a:cubicBezTo>
                        <a:cubicBezTo>
                          <a:pt x="76348" y="137102"/>
                          <a:pt x="62325" y="109057"/>
                          <a:pt x="41687" y="87361"/>
                        </a:cubicBezTo>
                        <a:cubicBezTo>
                          <a:pt x="21050" y="65665"/>
                          <a:pt x="8349" y="1900"/>
                          <a:pt x="3587" y="4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5" name="フリーフォーム: 図形 1954">
                    <a:extLst>
                      <a:ext uri="{FF2B5EF4-FFF2-40B4-BE49-F238E27FC236}">
                        <a16:creationId xmlns:a16="http://schemas.microsoft.com/office/drawing/2014/main" id="{49F47E52-8FDB-454D-A94D-8BB42FCCA002}"/>
                      </a:ext>
                    </a:extLst>
                  </p:cNvPr>
                  <p:cNvSpPr/>
                  <p:nvPr/>
                </p:nvSpPr>
                <p:spPr>
                  <a:xfrm>
                    <a:off x="8905814" y="1846252"/>
                    <a:ext cx="414613" cy="131785"/>
                  </a:xfrm>
                  <a:custGeom>
                    <a:avLst/>
                    <a:gdLst>
                      <a:gd name="connsiteX0" fmla="*/ 87374 w 414613"/>
                      <a:gd name="connsiteY0" fmla="*/ 11 h 131785"/>
                      <a:gd name="connsiteX1" fmla="*/ 14349 w 414613"/>
                      <a:gd name="connsiteY1" fmla="*/ 58748 h 131785"/>
                      <a:gd name="connsiteX2" fmla="*/ 55624 w 414613"/>
                      <a:gd name="connsiteY2" fmla="*/ 115898 h 131785"/>
                      <a:gd name="connsiteX3" fmla="*/ 168336 w 414613"/>
                      <a:gd name="connsiteY3" fmla="*/ 131773 h 131785"/>
                      <a:gd name="connsiteX4" fmla="*/ 412811 w 414613"/>
                      <a:gd name="connsiteY4" fmla="*/ 114311 h 131785"/>
                      <a:gd name="connsiteX5" fmla="*/ 268349 w 414613"/>
                      <a:gd name="connsiteY5" fmla="*/ 122248 h 131785"/>
                      <a:gd name="connsiteX6" fmla="*/ 63561 w 414613"/>
                      <a:gd name="connsiteY6" fmla="*/ 123836 h 131785"/>
                      <a:gd name="connsiteX7" fmla="*/ 61 w 414613"/>
                      <a:gd name="connsiteY7" fmla="*/ 63511 h 131785"/>
                      <a:gd name="connsiteX8" fmla="*/ 87374 w 414613"/>
                      <a:gd name="connsiteY8" fmla="*/ 11 h 13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14613" h="131785">
                        <a:moveTo>
                          <a:pt x="87374" y="11"/>
                        </a:moveTo>
                        <a:cubicBezTo>
                          <a:pt x="89755" y="-783"/>
                          <a:pt x="19641" y="39434"/>
                          <a:pt x="14349" y="58748"/>
                        </a:cubicBezTo>
                        <a:cubicBezTo>
                          <a:pt x="9057" y="78062"/>
                          <a:pt x="29960" y="103727"/>
                          <a:pt x="55624" y="115898"/>
                        </a:cubicBezTo>
                        <a:cubicBezTo>
                          <a:pt x="81288" y="128069"/>
                          <a:pt x="108805" y="132037"/>
                          <a:pt x="168336" y="131773"/>
                        </a:cubicBezTo>
                        <a:cubicBezTo>
                          <a:pt x="227867" y="131509"/>
                          <a:pt x="396142" y="115898"/>
                          <a:pt x="412811" y="114311"/>
                        </a:cubicBezTo>
                        <a:cubicBezTo>
                          <a:pt x="429480" y="112724"/>
                          <a:pt x="326557" y="120660"/>
                          <a:pt x="268349" y="122248"/>
                        </a:cubicBezTo>
                        <a:cubicBezTo>
                          <a:pt x="210141" y="123836"/>
                          <a:pt x="108276" y="133625"/>
                          <a:pt x="63561" y="123836"/>
                        </a:cubicBezTo>
                        <a:cubicBezTo>
                          <a:pt x="18846" y="114047"/>
                          <a:pt x="-1262" y="79915"/>
                          <a:pt x="61" y="63511"/>
                        </a:cubicBezTo>
                        <a:cubicBezTo>
                          <a:pt x="1384" y="47107"/>
                          <a:pt x="84993" y="805"/>
                          <a:pt x="87374" y="1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6" name="フリーフォーム: 図形 1955">
                    <a:extLst>
                      <a:ext uri="{FF2B5EF4-FFF2-40B4-BE49-F238E27FC236}">
                        <a16:creationId xmlns:a16="http://schemas.microsoft.com/office/drawing/2014/main" id="{8043DEFC-4356-404C-A115-3E36C38E5453}"/>
                      </a:ext>
                    </a:extLst>
                  </p:cNvPr>
                  <p:cNvSpPr/>
                  <p:nvPr/>
                </p:nvSpPr>
                <p:spPr>
                  <a:xfrm>
                    <a:off x="8943516" y="1997069"/>
                    <a:ext cx="318328" cy="172563"/>
                  </a:xfrm>
                  <a:custGeom>
                    <a:avLst/>
                    <a:gdLst>
                      <a:gd name="connsiteX0" fmla="*/ 459 w 318328"/>
                      <a:gd name="connsiteY0" fmla="*/ 6 h 172563"/>
                      <a:gd name="connsiteX1" fmla="*/ 21097 w 318328"/>
                      <a:gd name="connsiteY1" fmla="*/ 88906 h 172563"/>
                      <a:gd name="connsiteX2" fmla="*/ 73484 w 318328"/>
                      <a:gd name="connsiteY2" fmla="*/ 133356 h 172563"/>
                      <a:gd name="connsiteX3" fmla="*/ 316372 w 318328"/>
                      <a:gd name="connsiteY3" fmla="*/ 166694 h 172563"/>
                      <a:gd name="connsiteX4" fmla="*/ 183022 w 318328"/>
                      <a:gd name="connsiteY4" fmla="*/ 169869 h 172563"/>
                      <a:gd name="connsiteX5" fmla="*/ 94122 w 318328"/>
                      <a:gd name="connsiteY5" fmla="*/ 138119 h 172563"/>
                      <a:gd name="connsiteX6" fmla="*/ 38559 w 318328"/>
                      <a:gd name="connsiteY6" fmla="*/ 93669 h 172563"/>
                      <a:gd name="connsiteX7" fmla="*/ 459 w 318328"/>
                      <a:gd name="connsiteY7" fmla="*/ 6 h 172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8328" h="172563">
                        <a:moveTo>
                          <a:pt x="459" y="6"/>
                        </a:moveTo>
                        <a:cubicBezTo>
                          <a:pt x="-2451" y="-788"/>
                          <a:pt x="8926" y="66681"/>
                          <a:pt x="21097" y="88906"/>
                        </a:cubicBezTo>
                        <a:cubicBezTo>
                          <a:pt x="33268" y="111131"/>
                          <a:pt x="24272" y="120391"/>
                          <a:pt x="73484" y="133356"/>
                        </a:cubicBezTo>
                        <a:cubicBezTo>
                          <a:pt x="122697" y="146321"/>
                          <a:pt x="298116" y="160609"/>
                          <a:pt x="316372" y="166694"/>
                        </a:cubicBezTo>
                        <a:cubicBezTo>
                          <a:pt x="334628" y="172779"/>
                          <a:pt x="220064" y="174631"/>
                          <a:pt x="183022" y="169869"/>
                        </a:cubicBezTo>
                        <a:cubicBezTo>
                          <a:pt x="145980" y="165107"/>
                          <a:pt x="118199" y="150819"/>
                          <a:pt x="94122" y="138119"/>
                        </a:cubicBezTo>
                        <a:cubicBezTo>
                          <a:pt x="70045" y="125419"/>
                          <a:pt x="53905" y="110338"/>
                          <a:pt x="38559" y="93669"/>
                        </a:cubicBezTo>
                        <a:cubicBezTo>
                          <a:pt x="23213" y="77000"/>
                          <a:pt x="3369" y="800"/>
                          <a:pt x="459" y="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7" name="フリーフォーム: 図形 1956">
                    <a:extLst>
                      <a:ext uri="{FF2B5EF4-FFF2-40B4-BE49-F238E27FC236}">
                        <a16:creationId xmlns:a16="http://schemas.microsoft.com/office/drawing/2014/main" id="{DAEDBE2F-74EB-4EF4-96A7-155BF74D29F3}"/>
                      </a:ext>
                    </a:extLst>
                  </p:cNvPr>
                  <p:cNvSpPr/>
                  <p:nvPr/>
                </p:nvSpPr>
                <p:spPr>
                  <a:xfrm>
                    <a:off x="8985166" y="2030350"/>
                    <a:ext cx="271520" cy="120415"/>
                  </a:xfrm>
                  <a:custGeom>
                    <a:avLst/>
                    <a:gdLst>
                      <a:gd name="connsiteX0" fmla="*/ 4847 w 271520"/>
                      <a:gd name="connsiteY0" fmla="*/ 63 h 120415"/>
                      <a:gd name="connsiteX1" fmla="*/ 30247 w 271520"/>
                      <a:gd name="connsiteY1" fmla="*/ 57213 h 120415"/>
                      <a:gd name="connsiteX2" fmla="*/ 268372 w 271520"/>
                      <a:gd name="connsiteY2" fmla="*/ 117538 h 120415"/>
                      <a:gd name="connsiteX3" fmla="*/ 158834 w 271520"/>
                      <a:gd name="connsiteY3" fmla="*/ 106425 h 120415"/>
                      <a:gd name="connsiteX4" fmla="*/ 44534 w 271520"/>
                      <a:gd name="connsiteY4" fmla="*/ 68325 h 120415"/>
                      <a:gd name="connsiteX5" fmla="*/ 4847 w 271520"/>
                      <a:gd name="connsiteY5" fmla="*/ 63 h 120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1520" h="120415">
                        <a:moveTo>
                          <a:pt x="4847" y="63"/>
                        </a:moveTo>
                        <a:cubicBezTo>
                          <a:pt x="2466" y="-1789"/>
                          <a:pt x="-13674" y="37634"/>
                          <a:pt x="30247" y="57213"/>
                        </a:cubicBezTo>
                        <a:cubicBezTo>
                          <a:pt x="74168" y="76792"/>
                          <a:pt x="246941" y="109336"/>
                          <a:pt x="268372" y="117538"/>
                        </a:cubicBezTo>
                        <a:cubicBezTo>
                          <a:pt x="289803" y="125740"/>
                          <a:pt x="196140" y="114627"/>
                          <a:pt x="158834" y="106425"/>
                        </a:cubicBezTo>
                        <a:cubicBezTo>
                          <a:pt x="121528" y="98223"/>
                          <a:pt x="69405" y="83406"/>
                          <a:pt x="44534" y="68325"/>
                        </a:cubicBezTo>
                        <a:cubicBezTo>
                          <a:pt x="19663" y="53244"/>
                          <a:pt x="7228" y="1915"/>
                          <a:pt x="4847" y="6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8" name="フリーフォーム: 図形 1957">
                    <a:extLst>
                      <a:ext uri="{FF2B5EF4-FFF2-40B4-BE49-F238E27FC236}">
                        <a16:creationId xmlns:a16="http://schemas.microsoft.com/office/drawing/2014/main" id="{D9EAC03D-9EEB-4E22-B1A8-CCB3F717A401}"/>
                      </a:ext>
                    </a:extLst>
                  </p:cNvPr>
                  <p:cNvSpPr/>
                  <p:nvPr/>
                </p:nvSpPr>
                <p:spPr>
                  <a:xfrm>
                    <a:off x="8402810" y="1824017"/>
                    <a:ext cx="275831" cy="101621"/>
                  </a:xfrm>
                  <a:custGeom>
                    <a:avLst/>
                    <a:gdLst>
                      <a:gd name="connsiteX0" fmla="*/ 1415 w 275831"/>
                      <a:gd name="connsiteY0" fmla="*/ 101621 h 101621"/>
                      <a:gd name="connsiteX1" fmla="*/ 44278 w 275831"/>
                      <a:gd name="connsiteY1" fmla="*/ 7958 h 101621"/>
                      <a:gd name="connsiteX2" fmla="*/ 166515 w 275831"/>
                      <a:gd name="connsiteY2" fmla="*/ 4783 h 101621"/>
                      <a:gd name="connsiteX3" fmla="*/ 274465 w 275831"/>
                      <a:gd name="connsiteY3" fmla="*/ 4783 h 101621"/>
                      <a:gd name="connsiteX4" fmla="*/ 88728 w 275831"/>
                      <a:gd name="connsiteY4" fmla="*/ 7958 h 101621"/>
                      <a:gd name="connsiteX5" fmla="*/ 1415 w 275831"/>
                      <a:gd name="connsiteY5" fmla="*/ 101621 h 101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5831" h="101621">
                        <a:moveTo>
                          <a:pt x="1415" y="101621"/>
                        </a:moveTo>
                        <a:cubicBezTo>
                          <a:pt x="-5993" y="101621"/>
                          <a:pt x="16761" y="24098"/>
                          <a:pt x="44278" y="7958"/>
                        </a:cubicBezTo>
                        <a:cubicBezTo>
                          <a:pt x="71795" y="-8182"/>
                          <a:pt x="128151" y="5312"/>
                          <a:pt x="166515" y="4783"/>
                        </a:cubicBezTo>
                        <a:cubicBezTo>
                          <a:pt x="204879" y="4254"/>
                          <a:pt x="287429" y="4254"/>
                          <a:pt x="274465" y="4783"/>
                        </a:cubicBezTo>
                        <a:cubicBezTo>
                          <a:pt x="261501" y="5312"/>
                          <a:pt x="135295" y="-5271"/>
                          <a:pt x="88728" y="7958"/>
                        </a:cubicBezTo>
                        <a:cubicBezTo>
                          <a:pt x="42161" y="21187"/>
                          <a:pt x="8823" y="101621"/>
                          <a:pt x="1415" y="1016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9" name="フリーフォーム: 図形 1958">
                    <a:extLst>
                      <a:ext uri="{FF2B5EF4-FFF2-40B4-BE49-F238E27FC236}">
                        <a16:creationId xmlns:a16="http://schemas.microsoft.com/office/drawing/2014/main" id="{B7A23BCB-A9F5-43D4-86CE-D299CC56E1D7}"/>
                      </a:ext>
                    </a:extLst>
                  </p:cNvPr>
                  <p:cNvSpPr/>
                  <p:nvPr/>
                </p:nvSpPr>
                <p:spPr>
                  <a:xfrm>
                    <a:off x="8462874" y="1855204"/>
                    <a:ext cx="279374" cy="76363"/>
                  </a:xfrm>
                  <a:custGeom>
                    <a:avLst/>
                    <a:gdLst>
                      <a:gd name="connsiteX0" fmla="*/ 238214 w 279374"/>
                      <a:gd name="connsiteY0" fmla="*/ 584 h 76363"/>
                      <a:gd name="connsiteX1" fmla="*/ 58826 w 279374"/>
                      <a:gd name="connsiteY1" fmla="*/ 8521 h 76363"/>
                      <a:gd name="connsiteX2" fmla="*/ 25489 w 279374"/>
                      <a:gd name="connsiteY2" fmla="*/ 54559 h 76363"/>
                      <a:gd name="connsiteX3" fmla="*/ 95339 w 279374"/>
                      <a:gd name="connsiteY3" fmla="*/ 67259 h 76363"/>
                      <a:gd name="connsiteX4" fmla="*/ 277901 w 279374"/>
                      <a:gd name="connsiteY4" fmla="*/ 35509 h 76363"/>
                      <a:gd name="connsiteX5" fmla="*/ 173126 w 279374"/>
                      <a:gd name="connsiteY5" fmla="*/ 64084 h 76363"/>
                      <a:gd name="connsiteX6" fmla="*/ 25489 w 279374"/>
                      <a:gd name="connsiteY6" fmla="*/ 73609 h 76363"/>
                      <a:gd name="connsiteX7" fmla="*/ 19139 w 279374"/>
                      <a:gd name="connsiteY7" fmla="*/ 16459 h 76363"/>
                      <a:gd name="connsiteX8" fmla="*/ 238214 w 279374"/>
                      <a:gd name="connsiteY8" fmla="*/ 584 h 76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9374" h="76363">
                        <a:moveTo>
                          <a:pt x="238214" y="584"/>
                        </a:moveTo>
                        <a:cubicBezTo>
                          <a:pt x="244829" y="-739"/>
                          <a:pt x="94280" y="-475"/>
                          <a:pt x="58826" y="8521"/>
                        </a:cubicBezTo>
                        <a:cubicBezTo>
                          <a:pt x="23372" y="17517"/>
                          <a:pt x="19404" y="44769"/>
                          <a:pt x="25489" y="54559"/>
                        </a:cubicBezTo>
                        <a:cubicBezTo>
                          <a:pt x="31574" y="64349"/>
                          <a:pt x="53270" y="70434"/>
                          <a:pt x="95339" y="67259"/>
                        </a:cubicBezTo>
                        <a:cubicBezTo>
                          <a:pt x="137408" y="64084"/>
                          <a:pt x="264937" y="36038"/>
                          <a:pt x="277901" y="35509"/>
                        </a:cubicBezTo>
                        <a:cubicBezTo>
                          <a:pt x="290865" y="34980"/>
                          <a:pt x="215195" y="57734"/>
                          <a:pt x="173126" y="64084"/>
                        </a:cubicBezTo>
                        <a:cubicBezTo>
                          <a:pt x="131057" y="70434"/>
                          <a:pt x="51153" y="81547"/>
                          <a:pt x="25489" y="73609"/>
                        </a:cubicBezTo>
                        <a:cubicBezTo>
                          <a:pt x="-176" y="65672"/>
                          <a:pt x="-13140" y="28365"/>
                          <a:pt x="19139" y="16459"/>
                        </a:cubicBezTo>
                        <a:cubicBezTo>
                          <a:pt x="51418" y="4553"/>
                          <a:pt x="231599" y="1907"/>
                          <a:pt x="238214" y="58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0" name="フリーフォーム: 図形 1959">
                    <a:extLst>
                      <a:ext uri="{FF2B5EF4-FFF2-40B4-BE49-F238E27FC236}">
                        <a16:creationId xmlns:a16="http://schemas.microsoft.com/office/drawing/2014/main" id="{64FC45F3-F486-4685-8941-E766619DEB49}"/>
                      </a:ext>
                    </a:extLst>
                  </p:cNvPr>
                  <p:cNvSpPr/>
                  <p:nvPr/>
                </p:nvSpPr>
                <p:spPr>
                  <a:xfrm>
                    <a:off x="8527886" y="1899401"/>
                    <a:ext cx="198153" cy="76194"/>
                  </a:xfrm>
                  <a:custGeom>
                    <a:avLst/>
                    <a:gdLst>
                      <a:gd name="connsiteX0" fmla="*/ 3339 w 198153"/>
                      <a:gd name="connsiteY0" fmla="*/ 75449 h 76194"/>
                      <a:gd name="connsiteX1" fmla="*/ 197014 w 198153"/>
                      <a:gd name="connsiteY1" fmla="*/ 837 h 76194"/>
                      <a:gd name="connsiteX2" fmla="*/ 81127 w 198153"/>
                      <a:gd name="connsiteY2" fmla="*/ 37349 h 76194"/>
                      <a:gd name="connsiteX3" fmla="*/ 3339 w 198153"/>
                      <a:gd name="connsiteY3" fmla="*/ 75449 h 7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153" h="76194">
                        <a:moveTo>
                          <a:pt x="3339" y="75449"/>
                        </a:moveTo>
                        <a:cubicBezTo>
                          <a:pt x="22654" y="69364"/>
                          <a:pt x="184049" y="7187"/>
                          <a:pt x="197014" y="837"/>
                        </a:cubicBezTo>
                        <a:cubicBezTo>
                          <a:pt x="209979" y="-5513"/>
                          <a:pt x="108644" y="25972"/>
                          <a:pt x="81127" y="37349"/>
                        </a:cubicBezTo>
                        <a:cubicBezTo>
                          <a:pt x="53610" y="48726"/>
                          <a:pt x="-15976" y="81534"/>
                          <a:pt x="3339" y="7544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1" name="フリーフォーム: 図形 1960">
                    <a:extLst>
                      <a:ext uri="{FF2B5EF4-FFF2-40B4-BE49-F238E27FC236}">
                        <a16:creationId xmlns:a16="http://schemas.microsoft.com/office/drawing/2014/main" id="{5373F52A-2C2A-45B6-8332-F4741CF59FBE}"/>
                      </a:ext>
                    </a:extLst>
                  </p:cNvPr>
                  <p:cNvSpPr/>
                  <p:nvPr/>
                </p:nvSpPr>
                <p:spPr>
                  <a:xfrm>
                    <a:off x="8508708" y="1979476"/>
                    <a:ext cx="225738" cy="77758"/>
                  </a:xfrm>
                  <a:custGeom>
                    <a:avLst/>
                    <a:gdLst>
                      <a:gd name="connsiteX0" fmla="*/ 46330 w 225738"/>
                      <a:gd name="connsiteY0" fmla="*/ 137 h 77758"/>
                      <a:gd name="connsiteX1" fmla="*/ 206667 w 225738"/>
                      <a:gd name="connsiteY1" fmla="*/ 39824 h 77758"/>
                      <a:gd name="connsiteX2" fmla="*/ 208255 w 225738"/>
                      <a:gd name="connsiteY2" fmla="*/ 44587 h 77758"/>
                      <a:gd name="connsiteX3" fmla="*/ 119355 w 225738"/>
                      <a:gd name="connsiteY3" fmla="*/ 62049 h 77758"/>
                      <a:gd name="connsiteX4" fmla="*/ 292 w 225738"/>
                      <a:gd name="connsiteY4" fmla="*/ 74749 h 77758"/>
                      <a:gd name="connsiteX5" fmla="*/ 155867 w 225738"/>
                      <a:gd name="connsiteY5" fmla="*/ 74749 h 77758"/>
                      <a:gd name="connsiteX6" fmla="*/ 224130 w 225738"/>
                      <a:gd name="connsiteY6" fmla="*/ 41412 h 77758"/>
                      <a:gd name="connsiteX7" fmla="*/ 93955 w 225738"/>
                      <a:gd name="connsiteY7" fmla="*/ 27124 h 77758"/>
                      <a:gd name="connsiteX8" fmla="*/ 46330 w 225738"/>
                      <a:gd name="connsiteY8" fmla="*/ 137 h 77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738" h="77758">
                        <a:moveTo>
                          <a:pt x="46330" y="137"/>
                        </a:moveTo>
                        <a:cubicBezTo>
                          <a:pt x="65115" y="2254"/>
                          <a:pt x="179680" y="32416"/>
                          <a:pt x="206667" y="39824"/>
                        </a:cubicBezTo>
                        <a:cubicBezTo>
                          <a:pt x="233654" y="47232"/>
                          <a:pt x="222807" y="40883"/>
                          <a:pt x="208255" y="44587"/>
                        </a:cubicBezTo>
                        <a:cubicBezTo>
                          <a:pt x="193703" y="48291"/>
                          <a:pt x="154015" y="57022"/>
                          <a:pt x="119355" y="62049"/>
                        </a:cubicBezTo>
                        <a:cubicBezTo>
                          <a:pt x="84695" y="67076"/>
                          <a:pt x="-5793" y="72632"/>
                          <a:pt x="292" y="74749"/>
                        </a:cubicBezTo>
                        <a:cubicBezTo>
                          <a:pt x="6377" y="76866"/>
                          <a:pt x="118561" y="80305"/>
                          <a:pt x="155867" y="74749"/>
                        </a:cubicBezTo>
                        <a:cubicBezTo>
                          <a:pt x="193173" y="69193"/>
                          <a:pt x="234449" y="49349"/>
                          <a:pt x="224130" y="41412"/>
                        </a:cubicBezTo>
                        <a:cubicBezTo>
                          <a:pt x="213811" y="33475"/>
                          <a:pt x="123324" y="33209"/>
                          <a:pt x="93955" y="27124"/>
                        </a:cubicBezTo>
                        <a:cubicBezTo>
                          <a:pt x="64586" y="21039"/>
                          <a:pt x="27545" y="-1980"/>
                          <a:pt x="46330" y="1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2" name="フリーフォーム: 図形 1961">
                    <a:extLst>
                      <a:ext uri="{FF2B5EF4-FFF2-40B4-BE49-F238E27FC236}">
                        <a16:creationId xmlns:a16="http://schemas.microsoft.com/office/drawing/2014/main" id="{638BFC4B-EB6C-4AAD-98BA-DBB2896F30B6}"/>
                      </a:ext>
                    </a:extLst>
                  </p:cNvPr>
                  <p:cNvSpPr/>
                  <p:nvPr/>
                </p:nvSpPr>
                <p:spPr>
                  <a:xfrm>
                    <a:off x="8770278" y="1873314"/>
                    <a:ext cx="169816" cy="341567"/>
                  </a:xfrm>
                  <a:custGeom>
                    <a:avLst/>
                    <a:gdLst>
                      <a:gd name="connsiteX0" fmla="*/ 103847 w 169816"/>
                      <a:gd name="connsiteY0" fmla="*/ 1524 h 341567"/>
                      <a:gd name="connsiteX1" fmla="*/ 27647 w 169816"/>
                      <a:gd name="connsiteY1" fmla="*/ 65024 h 341567"/>
                      <a:gd name="connsiteX2" fmla="*/ 5422 w 169816"/>
                      <a:gd name="connsiteY2" fmla="*/ 149161 h 341567"/>
                      <a:gd name="connsiteX3" fmla="*/ 121310 w 169816"/>
                      <a:gd name="connsiteY3" fmla="*/ 303149 h 341567"/>
                      <a:gd name="connsiteX4" fmla="*/ 168935 w 169816"/>
                      <a:gd name="connsiteY4" fmla="*/ 339661 h 341567"/>
                      <a:gd name="connsiteX5" fmla="*/ 84797 w 169816"/>
                      <a:gd name="connsiteY5" fmla="*/ 261874 h 341567"/>
                      <a:gd name="connsiteX6" fmla="*/ 24472 w 169816"/>
                      <a:gd name="connsiteY6" fmla="*/ 130111 h 341567"/>
                      <a:gd name="connsiteX7" fmla="*/ 103847 w 169816"/>
                      <a:gd name="connsiteY7" fmla="*/ 1524 h 34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9816" h="341567">
                        <a:moveTo>
                          <a:pt x="103847" y="1524"/>
                        </a:moveTo>
                        <a:cubicBezTo>
                          <a:pt x="104376" y="-9324"/>
                          <a:pt x="44051" y="40418"/>
                          <a:pt x="27647" y="65024"/>
                        </a:cubicBezTo>
                        <a:cubicBezTo>
                          <a:pt x="11243" y="89630"/>
                          <a:pt x="-10189" y="109473"/>
                          <a:pt x="5422" y="149161"/>
                        </a:cubicBezTo>
                        <a:cubicBezTo>
                          <a:pt x="21033" y="188849"/>
                          <a:pt x="94058" y="271399"/>
                          <a:pt x="121310" y="303149"/>
                        </a:cubicBezTo>
                        <a:cubicBezTo>
                          <a:pt x="148562" y="334899"/>
                          <a:pt x="175020" y="346540"/>
                          <a:pt x="168935" y="339661"/>
                        </a:cubicBezTo>
                        <a:cubicBezTo>
                          <a:pt x="162850" y="332782"/>
                          <a:pt x="108874" y="296799"/>
                          <a:pt x="84797" y="261874"/>
                        </a:cubicBezTo>
                        <a:cubicBezTo>
                          <a:pt x="60720" y="226949"/>
                          <a:pt x="21562" y="172973"/>
                          <a:pt x="24472" y="130111"/>
                        </a:cubicBezTo>
                        <a:cubicBezTo>
                          <a:pt x="27382" y="87249"/>
                          <a:pt x="103318" y="12372"/>
                          <a:pt x="103847" y="15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3" name="フリーフォーム: 図形 1962">
                    <a:extLst>
                      <a:ext uri="{FF2B5EF4-FFF2-40B4-BE49-F238E27FC236}">
                        <a16:creationId xmlns:a16="http://schemas.microsoft.com/office/drawing/2014/main" id="{B4C62799-8F66-4020-91C6-A5B4E36BBE4E}"/>
                      </a:ext>
                    </a:extLst>
                  </p:cNvPr>
                  <p:cNvSpPr/>
                  <p:nvPr/>
                </p:nvSpPr>
                <p:spPr>
                  <a:xfrm>
                    <a:off x="8622865" y="1769847"/>
                    <a:ext cx="266138" cy="417879"/>
                  </a:xfrm>
                  <a:custGeom>
                    <a:avLst/>
                    <a:gdLst>
                      <a:gd name="connsiteX0" fmla="*/ 435 w 266138"/>
                      <a:gd name="connsiteY0" fmla="*/ 3391 h 417879"/>
                      <a:gd name="connsiteX1" fmla="*/ 125848 w 266138"/>
                      <a:gd name="connsiteY1" fmla="*/ 11328 h 417879"/>
                      <a:gd name="connsiteX2" fmla="*/ 224273 w 266138"/>
                      <a:gd name="connsiteY2" fmla="*/ 63716 h 417879"/>
                      <a:gd name="connsiteX3" fmla="*/ 224273 w 266138"/>
                      <a:gd name="connsiteY3" fmla="*/ 100228 h 417879"/>
                      <a:gd name="connsiteX4" fmla="*/ 148073 w 266138"/>
                      <a:gd name="connsiteY4" fmla="*/ 155791 h 417879"/>
                      <a:gd name="connsiteX5" fmla="*/ 125848 w 266138"/>
                      <a:gd name="connsiteY5" fmla="*/ 211353 h 417879"/>
                      <a:gd name="connsiteX6" fmla="*/ 125848 w 266138"/>
                      <a:gd name="connsiteY6" fmla="*/ 290728 h 417879"/>
                      <a:gd name="connsiteX7" fmla="*/ 176648 w 266138"/>
                      <a:gd name="connsiteY7" fmla="*/ 374866 h 417879"/>
                      <a:gd name="connsiteX8" fmla="*/ 265548 w 266138"/>
                      <a:gd name="connsiteY8" fmla="*/ 417728 h 417879"/>
                      <a:gd name="connsiteX9" fmla="*/ 211573 w 266138"/>
                      <a:gd name="connsiteY9" fmla="*/ 385978 h 417879"/>
                      <a:gd name="connsiteX10" fmla="*/ 138548 w 266138"/>
                      <a:gd name="connsiteY10" fmla="*/ 308191 h 417879"/>
                      <a:gd name="connsiteX11" fmla="*/ 141723 w 266138"/>
                      <a:gd name="connsiteY11" fmla="*/ 163728 h 417879"/>
                      <a:gd name="connsiteX12" fmla="*/ 217923 w 266138"/>
                      <a:gd name="connsiteY12" fmla="*/ 46253 h 417879"/>
                      <a:gd name="connsiteX13" fmla="*/ 171885 w 266138"/>
                      <a:gd name="connsiteY13" fmla="*/ 4978 h 417879"/>
                      <a:gd name="connsiteX14" fmla="*/ 435 w 266138"/>
                      <a:gd name="connsiteY14" fmla="*/ 3391 h 417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66138" h="417879">
                        <a:moveTo>
                          <a:pt x="435" y="3391"/>
                        </a:moveTo>
                        <a:cubicBezTo>
                          <a:pt x="-7238" y="4449"/>
                          <a:pt x="88542" y="1274"/>
                          <a:pt x="125848" y="11328"/>
                        </a:cubicBezTo>
                        <a:cubicBezTo>
                          <a:pt x="163154" y="21382"/>
                          <a:pt x="207869" y="48899"/>
                          <a:pt x="224273" y="63716"/>
                        </a:cubicBezTo>
                        <a:cubicBezTo>
                          <a:pt x="240677" y="78533"/>
                          <a:pt x="236973" y="84882"/>
                          <a:pt x="224273" y="100228"/>
                        </a:cubicBezTo>
                        <a:cubicBezTo>
                          <a:pt x="211573" y="115574"/>
                          <a:pt x="164477" y="137270"/>
                          <a:pt x="148073" y="155791"/>
                        </a:cubicBezTo>
                        <a:cubicBezTo>
                          <a:pt x="131669" y="174312"/>
                          <a:pt x="129552" y="188863"/>
                          <a:pt x="125848" y="211353"/>
                        </a:cubicBezTo>
                        <a:cubicBezTo>
                          <a:pt x="122144" y="233843"/>
                          <a:pt x="117381" y="263476"/>
                          <a:pt x="125848" y="290728"/>
                        </a:cubicBezTo>
                        <a:cubicBezTo>
                          <a:pt x="134315" y="317980"/>
                          <a:pt x="153365" y="353699"/>
                          <a:pt x="176648" y="374866"/>
                        </a:cubicBezTo>
                        <a:cubicBezTo>
                          <a:pt x="199931" y="396033"/>
                          <a:pt x="259727" y="415876"/>
                          <a:pt x="265548" y="417728"/>
                        </a:cubicBezTo>
                        <a:cubicBezTo>
                          <a:pt x="271369" y="419580"/>
                          <a:pt x="232740" y="404234"/>
                          <a:pt x="211573" y="385978"/>
                        </a:cubicBezTo>
                        <a:cubicBezTo>
                          <a:pt x="190406" y="367722"/>
                          <a:pt x="150190" y="345233"/>
                          <a:pt x="138548" y="308191"/>
                        </a:cubicBezTo>
                        <a:cubicBezTo>
                          <a:pt x="126906" y="271149"/>
                          <a:pt x="128494" y="207384"/>
                          <a:pt x="141723" y="163728"/>
                        </a:cubicBezTo>
                        <a:cubicBezTo>
                          <a:pt x="154952" y="120072"/>
                          <a:pt x="212896" y="72711"/>
                          <a:pt x="217923" y="46253"/>
                        </a:cubicBezTo>
                        <a:cubicBezTo>
                          <a:pt x="222950" y="19795"/>
                          <a:pt x="206546" y="14503"/>
                          <a:pt x="171885" y="4978"/>
                        </a:cubicBezTo>
                        <a:cubicBezTo>
                          <a:pt x="137224" y="-4547"/>
                          <a:pt x="8108" y="2333"/>
                          <a:pt x="435" y="339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4" name="フリーフォーム: 図形 1963">
                    <a:extLst>
                      <a:ext uri="{FF2B5EF4-FFF2-40B4-BE49-F238E27FC236}">
                        <a16:creationId xmlns:a16="http://schemas.microsoft.com/office/drawing/2014/main" id="{46AAA12E-B789-416A-9230-0D3D12D89A9B}"/>
                      </a:ext>
                    </a:extLst>
                  </p:cNvPr>
                  <p:cNvSpPr/>
                  <p:nvPr/>
                </p:nvSpPr>
                <p:spPr>
                  <a:xfrm>
                    <a:off x="8949915" y="2207528"/>
                    <a:ext cx="354692" cy="428186"/>
                  </a:xfrm>
                  <a:custGeom>
                    <a:avLst/>
                    <a:gdLst>
                      <a:gd name="connsiteX0" fmla="*/ 410 w 354692"/>
                      <a:gd name="connsiteY0" fmla="*/ 685 h 428186"/>
                      <a:gd name="connsiteX1" fmla="*/ 205198 w 354692"/>
                      <a:gd name="connsiteY1" fmla="*/ 102285 h 428186"/>
                      <a:gd name="connsiteX2" fmla="*/ 295685 w 354692"/>
                      <a:gd name="connsiteY2" fmla="*/ 200710 h 428186"/>
                      <a:gd name="connsiteX3" fmla="*/ 349660 w 354692"/>
                      <a:gd name="connsiteY3" fmla="*/ 424547 h 428186"/>
                      <a:gd name="connsiteX4" fmla="*/ 349660 w 354692"/>
                      <a:gd name="connsiteY4" fmla="*/ 330885 h 428186"/>
                      <a:gd name="connsiteX5" fmla="*/ 325848 w 354692"/>
                      <a:gd name="connsiteY5" fmla="*/ 218172 h 428186"/>
                      <a:gd name="connsiteX6" fmla="*/ 157573 w 354692"/>
                      <a:gd name="connsiteY6" fmla="*/ 65772 h 428186"/>
                      <a:gd name="connsiteX7" fmla="*/ 410 w 354692"/>
                      <a:gd name="connsiteY7" fmla="*/ 685 h 428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4692" h="428186">
                        <a:moveTo>
                          <a:pt x="410" y="685"/>
                        </a:moveTo>
                        <a:cubicBezTo>
                          <a:pt x="8347" y="6770"/>
                          <a:pt x="155985" y="68947"/>
                          <a:pt x="205198" y="102285"/>
                        </a:cubicBezTo>
                        <a:cubicBezTo>
                          <a:pt x="254411" y="135623"/>
                          <a:pt x="271608" y="147000"/>
                          <a:pt x="295685" y="200710"/>
                        </a:cubicBezTo>
                        <a:cubicBezTo>
                          <a:pt x="319762" y="254420"/>
                          <a:pt x="340664" y="402851"/>
                          <a:pt x="349660" y="424547"/>
                        </a:cubicBezTo>
                        <a:cubicBezTo>
                          <a:pt x="358656" y="446243"/>
                          <a:pt x="353629" y="365281"/>
                          <a:pt x="349660" y="330885"/>
                        </a:cubicBezTo>
                        <a:cubicBezTo>
                          <a:pt x="345691" y="296489"/>
                          <a:pt x="357863" y="262358"/>
                          <a:pt x="325848" y="218172"/>
                        </a:cubicBezTo>
                        <a:cubicBezTo>
                          <a:pt x="293834" y="173987"/>
                          <a:pt x="213665" y="101491"/>
                          <a:pt x="157573" y="65772"/>
                        </a:cubicBezTo>
                        <a:cubicBezTo>
                          <a:pt x="101481" y="30053"/>
                          <a:pt x="-7527" y="-5400"/>
                          <a:pt x="410" y="68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5" name="フリーフォーム: 図形 1964">
                    <a:extLst>
                      <a:ext uri="{FF2B5EF4-FFF2-40B4-BE49-F238E27FC236}">
                        <a16:creationId xmlns:a16="http://schemas.microsoft.com/office/drawing/2014/main" id="{68CDC1E4-A6FC-4A06-BD20-84CAE6D5BB99}"/>
                      </a:ext>
                    </a:extLst>
                  </p:cNvPr>
                  <p:cNvSpPr/>
                  <p:nvPr/>
                </p:nvSpPr>
                <p:spPr>
                  <a:xfrm>
                    <a:off x="9309869" y="2662164"/>
                    <a:ext cx="250196" cy="415266"/>
                  </a:xfrm>
                  <a:custGeom>
                    <a:avLst/>
                    <a:gdLst>
                      <a:gd name="connsiteX0" fmla="*/ 5581 w 250196"/>
                      <a:gd name="connsiteY0" fmla="*/ 74 h 415266"/>
                      <a:gd name="connsiteX1" fmla="*/ 5581 w 250196"/>
                      <a:gd name="connsiteY1" fmla="*/ 285824 h 415266"/>
                      <a:gd name="connsiteX2" fmla="*/ 72256 w 250196"/>
                      <a:gd name="connsiteY2" fmla="*/ 390599 h 415266"/>
                      <a:gd name="connsiteX3" fmla="*/ 184969 w 250196"/>
                      <a:gd name="connsiteY3" fmla="*/ 408061 h 415266"/>
                      <a:gd name="connsiteX4" fmla="*/ 250056 w 250196"/>
                      <a:gd name="connsiteY4" fmla="*/ 293761 h 415266"/>
                      <a:gd name="connsiteX5" fmla="*/ 199256 w 250196"/>
                      <a:gd name="connsiteY5" fmla="*/ 363611 h 415266"/>
                      <a:gd name="connsiteX6" fmla="*/ 100831 w 250196"/>
                      <a:gd name="connsiteY6" fmla="*/ 379486 h 415266"/>
                      <a:gd name="connsiteX7" fmla="*/ 21456 w 250196"/>
                      <a:gd name="connsiteY7" fmla="*/ 314399 h 415266"/>
                      <a:gd name="connsiteX8" fmla="*/ 5581 w 250196"/>
                      <a:gd name="connsiteY8" fmla="*/ 74 h 41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0196" h="415266">
                        <a:moveTo>
                          <a:pt x="5581" y="74"/>
                        </a:moveTo>
                        <a:cubicBezTo>
                          <a:pt x="2935" y="-4688"/>
                          <a:pt x="-5532" y="220736"/>
                          <a:pt x="5581" y="285824"/>
                        </a:cubicBezTo>
                        <a:cubicBezTo>
                          <a:pt x="16694" y="350912"/>
                          <a:pt x="42358" y="370226"/>
                          <a:pt x="72256" y="390599"/>
                        </a:cubicBezTo>
                        <a:cubicBezTo>
                          <a:pt x="102154" y="410972"/>
                          <a:pt x="155336" y="424201"/>
                          <a:pt x="184969" y="408061"/>
                        </a:cubicBezTo>
                        <a:cubicBezTo>
                          <a:pt x="214602" y="391921"/>
                          <a:pt x="247675" y="301169"/>
                          <a:pt x="250056" y="293761"/>
                        </a:cubicBezTo>
                        <a:cubicBezTo>
                          <a:pt x="252437" y="286353"/>
                          <a:pt x="224127" y="349324"/>
                          <a:pt x="199256" y="363611"/>
                        </a:cubicBezTo>
                        <a:cubicBezTo>
                          <a:pt x="174385" y="377899"/>
                          <a:pt x="130464" y="387688"/>
                          <a:pt x="100831" y="379486"/>
                        </a:cubicBezTo>
                        <a:cubicBezTo>
                          <a:pt x="71198" y="371284"/>
                          <a:pt x="36802" y="379487"/>
                          <a:pt x="21456" y="314399"/>
                        </a:cubicBezTo>
                        <a:cubicBezTo>
                          <a:pt x="6110" y="249312"/>
                          <a:pt x="8227" y="4836"/>
                          <a:pt x="5581" y="7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6" name="フリーフォーム: 図形 1965">
                    <a:extLst>
                      <a:ext uri="{FF2B5EF4-FFF2-40B4-BE49-F238E27FC236}">
                        <a16:creationId xmlns:a16="http://schemas.microsoft.com/office/drawing/2014/main" id="{32693E36-189C-44F8-9DE5-03999A774FF4}"/>
                      </a:ext>
                    </a:extLst>
                  </p:cNvPr>
                  <p:cNvSpPr/>
                  <p:nvPr/>
                </p:nvSpPr>
                <p:spPr>
                  <a:xfrm>
                    <a:off x="9062827" y="2031561"/>
                    <a:ext cx="377204" cy="700369"/>
                  </a:xfrm>
                  <a:custGeom>
                    <a:avLst/>
                    <a:gdLst>
                      <a:gd name="connsiteX0" fmla="*/ 1798 w 377204"/>
                      <a:gd name="connsiteY0" fmla="*/ 3614 h 700369"/>
                      <a:gd name="connsiteX1" fmla="*/ 166898 w 377204"/>
                      <a:gd name="connsiteY1" fmla="*/ 78227 h 700369"/>
                      <a:gd name="connsiteX2" fmla="*/ 327236 w 377204"/>
                      <a:gd name="connsiteY2" fmla="*/ 260789 h 700369"/>
                      <a:gd name="connsiteX3" fmla="*/ 373273 w 377204"/>
                      <a:gd name="connsiteY3" fmla="*/ 689414 h 700369"/>
                      <a:gd name="connsiteX4" fmla="*/ 373273 w 377204"/>
                      <a:gd name="connsiteY4" fmla="*/ 551302 h 700369"/>
                      <a:gd name="connsiteX5" fmla="*/ 360573 w 377204"/>
                      <a:gd name="connsiteY5" fmla="*/ 314764 h 700369"/>
                      <a:gd name="connsiteX6" fmla="*/ 278023 w 377204"/>
                      <a:gd name="connsiteY6" fmla="*/ 183002 h 700369"/>
                      <a:gd name="connsiteX7" fmla="*/ 1798 w 377204"/>
                      <a:gd name="connsiteY7" fmla="*/ 3614 h 700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7204" h="700369">
                        <a:moveTo>
                          <a:pt x="1798" y="3614"/>
                        </a:moveTo>
                        <a:cubicBezTo>
                          <a:pt x="-16723" y="-13849"/>
                          <a:pt x="112658" y="35365"/>
                          <a:pt x="166898" y="78227"/>
                        </a:cubicBezTo>
                        <a:cubicBezTo>
                          <a:pt x="221138" y="121089"/>
                          <a:pt x="292840" y="158925"/>
                          <a:pt x="327236" y="260789"/>
                        </a:cubicBezTo>
                        <a:cubicBezTo>
                          <a:pt x="361632" y="362653"/>
                          <a:pt x="365600" y="640995"/>
                          <a:pt x="373273" y="689414"/>
                        </a:cubicBezTo>
                        <a:cubicBezTo>
                          <a:pt x="380946" y="737833"/>
                          <a:pt x="375390" y="613744"/>
                          <a:pt x="373273" y="551302"/>
                        </a:cubicBezTo>
                        <a:cubicBezTo>
                          <a:pt x="371156" y="488860"/>
                          <a:pt x="376448" y="376147"/>
                          <a:pt x="360573" y="314764"/>
                        </a:cubicBezTo>
                        <a:cubicBezTo>
                          <a:pt x="344698" y="253381"/>
                          <a:pt x="334379" y="233802"/>
                          <a:pt x="278023" y="183002"/>
                        </a:cubicBezTo>
                        <a:cubicBezTo>
                          <a:pt x="221667" y="132202"/>
                          <a:pt x="20319" y="21077"/>
                          <a:pt x="1798" y="36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7" name="フリーフォーム: 図形 1966">
                    <a:extLst>
                      <a:ext uri="{FF2B5EF4-FFF2-40B4-BE49-F238E27FC236}">
                        <a16:creationId xmlns:a16="http://schemas.microsoft.com/office/drawing/2014/main" id="{EE7821AF-8FDA-46D3-B3EA-C66266B7C4EE}"/>
                      </a:ext>
                    </a:extLst>
                  </p:cNvPr>
                  <p:cNvSpPr/>
                  <p:nvPr/>
                </p:nvSpPr>
                <p:spPr>
                  <a:xfrm>
                    <a:off x="9434563" y="2749538"/>
                    <a:ext cx="114467" cy="154102"/>
                  </a:xfrm>
                  <a:custGeom>
                    <a:avLst/>
                    <a:gdLst>
                      <a:gd name="connsiteX0" fmla="*/ 4712 w 114467"/>
                      <a:gd name="connsiteY0" fmla="*/ 12 h 154102"/>
                      <a:gd name="connsiteX1" fmla="*/ 11062 w 114467"/>
                      <a:gd name="connsiteY1" fmla="*/ 127012 h 154102"/>
                      <a:gd name="connsiteX2" fmla="*/ 72975 w 114467"/>
                      <a:gd name="connsiteY2" fmla="*/ 150825 h 154102"/>
                      <a:gd name="connsiteX3" fmla="*/ 114250 w 114467"/>
                      <a:gd name="connsiteY3" fmla="*/ 142887 h 154102"/>
                      <a:gd name="connsiteX4" fmla="*/ 55512 w 114467"/>
                      <a:gd name="connsiteY4" fmla="*/ 154000 h 154102"/>
                      <a:gd name="connsiteX5" fmla="*/ 4712 w 114467"/>
                      <a:gd name="connsiteY5" fmla="*/ 134950 h 154102"/>
                      <a:gd name="connsiteX6" fmla="*/ 4712 w 114467"/>
                      <a:gd name="connsiteY6" fmla="*/ 12 h 15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467" h="154102">
                        <a:moveTo>
                          <a:pt x="4712" y="12"/>
                        </a:moveTo>
                        <a:cubicBezTo>
                          <a:pt x="5770" y="-1311"/>
                          <a:pt x="-315" y="101877"/>
                          <a:pt x="11062" y="127012"/>
                        </a:cubicBezTo>
                        <a:cubicBezTo>
                          <a:pt x="22439" y="152147"/>
                          <a:pt x="55777" y="148179"/>
                          <a:pt x="72975" y="150825"/>
                        </a:cubicBezTo>
                        <a:cubicBezTo>
                          <a:pt x="90173" y="153471"/>
                          <a:pt x="117161" y="142358"/>
                          <a:pt x="114250" y="142887"/>
                        </a:cubicBezTo>
                        <a:cubicBezTo>
                          <a:pt x="111340" y="143416"/>
                          <a:pt x="73768" y="155323"/>
                          <a:pt x="55512" y="154000"/>
                        </a:cubicBezTo>
                        <a:cubicBezTo>
                          <a:pt x="37256" y="152677"/>
                          <a:pt x="14766" y="157969"/>
                          <a:pt x="4712" y="134950"/>
                        </a:cubicBezTo>
                        <a:cubicBezTo>
                          <a:pt x="-5342" y="111931"/>
                          <a:pt x="3654" y="1335"/>
                          <a:pt x="4712" y="1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8" name="フリーフォーム: 図形 1967">
                    <a:extLst>
                      <a:ext uri="{FF2B5EF4-FFF2-40B4-BE49-F238E27FC236}">
                        <a16:creationId xmlns:a16="http://schemas.microsoft.com/office/drawing/2014/main" id="{969AD7D5-E2AD-4D0C-9A11-3E851DCECE8C}"/>
                      </a:ext>
                    </a:extLst>
                  </p:cNvPr>
                  <p:cNvSpPr/>
                  <p:nvPr/>
                </p:nvSpPr>
                <p:spPr>
                  <a:xfrm>
                    <a:off x="9093046" y="2016101"/>
                    <a:ext cx="441488" cy="434352"/>
                  </a:xfrm>
                  <a:custGeom>
                    <a:avLst/>
                    <a:gdLst>
                      <a:gd name="connsiteX0" fmla="*/ 154 w 441488"/>
                      <a:gd name="connsiteY0" fmla="*/ 24 h 434352"/>
                      <a:gd name="connsiteX1" fmla="*/ 116042 w 441488"/>
                      <a:gd name="connsiteY1" fmla="*/ 38124 h 434352"/>
                      <a:gd name="connsiteX2" fmla="*/ 216054 w 441488"/>
                      <a:gd name="connsiteY2" fmla="*/ 31774 h 434352"/>
                      <a:gd name="connsiteX3" fmla="*/ 177954 w 441488"/>
                      <a:gd name="connsiteY3" fmla="*/ 71462 h 434352"/>
                      <a:gd name="connsiteX4" fmla="*/ 177954 w 441488"/>
                      <a:gd name="connsiteY4" fmla="*/ 79399 h 434352"/>
                      <a:gd name="connsiteX5" fmla="*/ 270029 w 441488"/>
                      <a:gd name="connsiteY5" fmla="*/ 122262 h 434352"/>
                      <a:gd name="connsiteX6" fmla="*/ 330354 w 441488"/>
                      <a:gd name="connsiteY6" fmla="*/ 141312 h 434352"/>
                      <a:gd name="connsiteX7" fmla="*/ 298604 w 441488"/>
                      <a:gd name="connsiteY7" fmla="*/ 160362 h 434352"/>
                      <a:gd name="connsiteX8" fmla="*/ 298604 w 441488"/>
                      <a:gd name="connsiteY8" fmla="*/ 180999 h 434352"/>
                      <a:gd name="connsiteX9" fmla="*/ 328767 w 441488"/>
                      <a:gd name="connsiteY9" fmla="*/ 211162 h 434352"/>
                      <a:gd name="connsiteX10" fmla="*/ 376392 w 441488"/>
                      <a:gd name="connsiteY10" fmla="*/ 339749 h 434352"/>
                      <a:gd name="connsiteX11" fmla="*/ 441479 w 441488"/>
                      <a:gd name="connsiteY11" fmla="*/ 431824 h 434352"/>
                      <a:gd name="connsiteX12" fmla="*/ 381154 w 441488"/>
                      <a:gd name="connsiteY12" fmla="*/ 408012 h 434352"/>
                      <a:gd name="connsiteX13" fmla="*/ 365279 w 441488"/>
                      <a:gd name="connsiteY13" fmla="*/ 403249 h 434352"/>
                      <a:gd name="connsiteX14" fmla="*/ 408142 w 441488"/>
                      <a:gd name="connsiteY14" fmla="*/ 400074 h 434352"/>
                      <a:gd name="connsiteX15" fmla="*/ 306542 w 441488"/>
                      <a:gd name="connsiteY15" fmla="*/ 198462 h 434352"/>
                      <a:gd name="connsiteX16" fmla="*/ 304954 w 441488"/>
                      <a:gd name="connsiteY16" fmla="*/ 138137 h 434352"/>
                      <a:gd name="connsiteX17" fmla="*/ 184304 w 441488"/>
                      <a:gd name="connsiteY17" fmla="*/ 87337 h 434352"/>
                      <a:gd name="connsiteX18" fmla="*/ 195417 w 441488"/>
                      <a:gd name="connsiteY18" fmla="*/ 53999 h 434352"/>
                      <a:gd name="connsiteX19" fmla="*/ 141442 w 441488"/>
                      <a:gd name="connsiteY19" fmla="*/ 44474 h 434352"/>
                      <a:gd name="connsiteX20" fmla="*/ 154 w 441488"/>
                      <a:gd name="connsiteY20" fmla="*/ 24 h 434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41488" h="434352">
                        <a:moveTo>
                          <a:pt x="154" y="24"/>
                        </a:moveTo>
                        <a:cubicBezTo>
                          <a:pt x="-4079" y="-1034"/>
                          <a:pt x="80059" y="32832"/>
                          <a:pt x="116042" y="38124"/>
                        </a:cubicBezTo>
                        <a:cubicBezTo>
                          <a:pt x="152025" y="43416"/>
                          <a:pt x="205735" y="26218"/>
                          <a:pt x="216054" y="31774"/>
                        </a:cubicBezTo>
                        <a:cubicBezTo>
                          <a:pt x="226373" y="37330"/>
                          <a:pt x="177954" y="71462"/>
                          <a:pt x="177954" y="71462"/>
                        </a:cubicBezTo>
                        <a:cubicBezTo>
                          <a:pt x="171604" y="79399"/>
                          <a:pt x="162608" y="70932"/>
                          <a:pt x="177954" y="79399"/>
                        </a:cubicBezTo>
                        <a:cubicBezTo>
                          <a:pt x="193300" y="87866"/>
                          <a:pt x="244629" y="111943"/>
                          <a:pt x="270029" y="122262"/>
                        </a:cubicBezTo>
                        <a:cubicBezTo>
                          <a:pt x="295429" y="132581"/>
                          <a:pt x="325592" y="134962"/>
                          <a:pt x="330354" y="141312"/>
                        </a:cubicBezTo>
                        <a:cubicBezTo>
                          <a:pt x="335116" y="147662"/>
                          <a:pt x="303896" y="153748"/>
                          <a:pt x="298604" y="160362"/>
                        </a:cubicBezTo>
                        <a:cubicBezTo>
                          <a:pt x="293312" y="166976"/>
                          <a:pt x="293577" y="172532"/>
                          <a:pt x="298604" y="180999"/>
                        </a:cubicBezTo>
                        <a:cubicBezTo>
                          <a:pt x="303631" y="189466"/>
                          <a:pt x="315802" y="184704"/>
                          <a:pt x="328767" y="211162"/>
                        </a:cubicBezTo>
                        <a:cubicBezTo>
                          <a:pt x="341732" y="237620"/>
                          <a:pt x="357607" y="302972"/>
                          <a:pt x="376392" y="339749"/>
                        </a:cubicBezTo>
                        <a:cubicBezTo>
                          <a:pt x="395177" y="376526"/>
                          <a:pt x="440685" y="420447"/>
                          <a:pt x="441479" y="431824"/>
                        </a:cubicBezTo>
                        <a:cubicBezTo>
                          <a:pt x="442273" y="443201"/>
                          <a:pt x="393854" y="412775"/>
                          <a:pt x="381154" y="408012"/>
                        </a:cubicBezTo>
                        <a:cubicBezTo>
                          <a:pt x="368454" y="403249"/>
                          <a:pt x="360781" y="404572"/>
                          <a:pt x="365279" y="403249"/>
                        </a:cubicBezTo>
                        <a:cubicBezTo>
                          <a:pt x="369777" y="401926"/>
                          <a:pt x="417931" y="434205"/>
                          <a:pt x="408142" y="400074"/>
                        </a:cubicBezTo>
                        <a:cubicBezTo>
                          <a:pt x="398353" y="365943"/>
                          <a:pt x="323740" y="242118"/>
                          <a:pt x="306542" y="198462"/>
                        </a:cubicBezTo>
                        <a:cubicBezTo>
                          <a:pt x="289344" y="154806"/>
                          <a:pt x="325327" y="156658"/>
                          <a:pt x="304954" y="138137"/>
                        </a:cubicBezTo>
                        <a:cubicBezTo>
                          <a:pt x="284581" y="119616"/>
                          <a:pt x="202560" y="101360"/>
                          <a:pt x="184304" y="87337"/>
                        </a:cubicBezTo>
                        <a:cubicBezTo>
                          <a:pt x="166048" y="73314"/>
                          <a:pt x="202561" y="61143"/>
                          <a:pt x="195417" y="53999"/>
                        </a:cubicBezTo>
                        <a:cubicBezTo>
                          <a:pt x="188273" y="46855"/>
                          <a:pt x="141442" y="44474"/>
                          <a:pt x="141442" y="44474"/>
                        </a:cubicBezTo>
                        <a:cubicBezTo>
                          <a:pt x="112338" y="38653"/>
                          <a:pt x="4387" y="1082"/>
                          <a:pt x="154" y="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9" name="フリーフォーム: 図形 1968">
                    <a:extLst>
                      <a:ext uri="{FF2B5EF4-FFF2-40B4-BE49-F238E27FC236}">
                        <a16:creationId xmlns:a16="http://schemas.microsoft.com/office/drawing/2014/main" id="{52534B50-E1D8-4A09-A299-049D32504574}"/>
                      </a:ext>
                    </a:extLst>
                  </p:cNvPr>
                  <p:cNvSpPr/>
                  <p:nvPr/>
                </p:nvSpPr>
                <p:spPr>
                  <a:xfrm>
                    <a:off x="9430251" y="2385315"/>
                    <a:ext cx="57169" cy="403926"/>
                  </a:xfrm>
                  <a:custGeom>
                    <a:avLst/>
                    <a:gdLst>
                      <a:gd name="connsiteX0" fmla="*/ 31249 w 57169"/>
                      <a:gd name="connsiteY0" fmla="*/ 698 h 403926"/>
                      <a:gd name="connsiteX1" fmla="*/ 55062 w 57169"/>
                      <a:gd name="connsiteY1" fmla="*/ 229298 h 403926"/>
                      <a:gd name="connsiteX2" fmla="*/ 53474 w 57169"/>
                      <a:gd name="connsiteY2" fmla="*/ 288035 h 403926"/>
                      <a:gd name="connsiteX3" fmla="*/ 32837 w 57169"/>
                      <a:gd name="connsiteY3" fmla="*/ 264223 h 403926"/>
                      <a:gd name="connsiteX4" fmla="*/ 29662 w 57169"/>
                      <a:gd name="connsiteY4" fmla="*/ 318198 h 403926"/>
                      <a:gd name="connsiteX5" fmla="*/ 1087 w 57169"/>
                      <a:gd name="connsiteY5" fmla="*/ 403923 h 403926"/>
                      <a:gd name="connsiteX6" fmla="*/ 9024 w 57169"/>
                      <a:gd name="connsiteY6" fmla="*/ 321373 h 403926"/>
                      <a:gd name="connsiteX7" fmla="*/ 37599 w 57169"/>
                      <a:gd name="connsiteY7" fmla="*/ 221360 h 403926"/>
                      <a:gd name="connsiteX8" fmla="*/ 26487 w 57169"/>
                      <a:gd name="connsiteY8" fmla="*/ 159448 h 403926"/>
                      <a:gd name="connsiteX9" fmla="*/ 31249 w 57169"/>
                      <a:gd name="connsiteY9" fmla="*/ 698 h 40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7169" h="403926">
                        <a:moveTo>
                          <a:pt x="31249" y="698"/>
                        </a:moveTo>
                        <a:cubicBezTo>
                          <a:pt x="36011" y="12340"/>
                          <a:pt x="51358" y="181409"/>
                          <a:pt x="55062" y="229298"/>
                        </a:cubicBezTo>
                        <a:cubicBezTo>
                          <a:pt x="58766" y="277188"/>
                          <a:pt x="57178" y="282214"/>
                          <a:pt x="53474" y="288035"/>
                        </a:cubicBezTo>
                        <a:cubicBezTo>
                          <a:pt x="49770" y="293856"/>
                          <a:pt x="36806" y="259196"/>
                          <a:pt x="32837" y="264223"/>
                        </a:cubicBezTo>
                        <a:cubicBezTo>
                          <a:pt x="28868" y="269250"/>
                          <a:pt x="34954" y="294915"/>
                          <a:pt x="29662" y="318198"/>
                        </a:cubicBezTo>
                        <a:cubicBezTo>
                          <a:pt x="24370" y="341481"/>
                          <a:pt x="4527" y="403394"/>
                          <a:pt x="1087" y="403923"/>
                        </a:cubicBezTo>
                        <a:cubicBezTo>
                          <a:pt x="-2353" y="404452"/>
                          <a:pt x="2939" y="351800"/>
                          <a:pt x="9024" y="321373"/>
                        </a:cubicBezTo>
                        <a:cubicBezTo>
                          <a:pt x="15109" y="290946"/>
                          <a:pt x="34689" y="248347"/>
                          <a:pt x="37599" y="221360"/>
                        </a:cubicBezTo>
                        <a:cubicBezTo>
                          <a:pt x="40509" y="194373"/>
                          <a:pt x="29662" y="192521"/>
                          <a:pt x="26487" y="159448"/>
                        </a:cubicBezTo>
                        <a:cubicBezTo>
                          <a:pt x="23312" y="126375"/>
                          <a:pt x="26487" y="-10944"/>
                          <a:pt x="31249" y="6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0" name="フリーフォーム: 図形 1969">
                    <a:extLst>
                      <a:ext uri="{FF2B5EF4-FFF2-40B4-BE49-F238E27FC236}">
                        <a16:creationId xmlns:a16="http://schemas.microsoft.com/office/drawing/2014/main" id="{A4FAD279-FBCB-4DAC-84A7-FD969E5642A1}"/>
                      </a:ext>
                    </a:extLst>
                  </p:cNvPr>
                  <p:cNvSpPr/>
                  <p:nvPr/>
                </p:nvSpPr>
                <p:spPr>
                  <a:xfrm>
                    <a:off x="8926512" y="2259767"/>
                    <a:ext cx="127353" cy="188245"/>
                  </a:xfrm>
                  <a:custGeom>
                    <a:avLst/>
                    <a:gdLst>
                      <a:gd name="connsiteX0" fmla="*/ 112713 w 127353"/>
                      <a:gd name="connsiteY0" fmla="*/ 833 h 188245"/>
                      <a:gd name="connsiteX1" fmla="*/ 112713 w 127353"/>
                      <a:gd name="connsiteY1" fmla="*/ 104021 h 188245"/>
                      <a:gd name="connsiteX2" fmla="*/ 123826 w 127353"/>
                      <a:gd name="connsiteY2" fmla="*/ 123071 h 188245"/>
                      <a:gd name="connsiteX3" fmla="*/ 71438 w 127353"/>
                      <a:gd name="connsiteY3" fmla="*/ 157996 h 188245"/>
                      <a:gd name="connsiteX4" fmla="*/ 1 w 127353"/>
                      <a:gd name="connsiteY4" fmla="*/ 188158 h 188245"/>
                      <a:gd name="connsiteX5" fmla="*/ 69851 w 127353"/>
                      <a:gd name="connsiteY5" fmla="*/ 165933 h 188245"/>
                      <a:gd name="connsiteX6" fmla="*/ 127001 w 127353"/>
                      <a:gd name="connsiteY6" fmla="*/ 131008 h 188245"/>
                      <a:gd name="connsiteX7" fmla="*/ 93663 w 127353"/>
                      <a:gd name="connsiteY7" fmla="*/ 57983 h 188245"/>
                      <a:gd name="connsiteX8" fmla="*/ 112713 w 127353"/>
                      <a:gd name="connsiteY8" fmla="*/ 833 h 18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7353" h="188245">
                        <a:moveTo>
                          <a:pt x="112713" y="833"/>
                        </a:moveTo>
                        <a:cubicBezTo>
                          <a:pt x="115888" y="8506"/>
                          <a:pt x="110861" y="83648"/>
                          <a:pt x="112713" y="104021"/>
                        </a:cubicBezTo>
                        <a:cubicBezTo>
                          <a:pt x="114565" y="124394"/>
                          <a:pt x="130705" y="114075"/>
                          <a:pt x="123826" y="123071"/>
                        </a:cubicBezTo>
                        <a:cubicBezTo>
                          <a:pt x="116947" y="132067"/>
                          <a:pt x="92076" y="147148"/>
                          <a:pt x="71438" y="157996"/>
                        </a:cubicBezTo>
                        <a:cubicBezTo>
                          <a:pt x="50800" y="168844"/>
                          <a:pt x="265" y="186835"/>
                          <a:pt x="1" y="188158"/>
                        </a:cubicBezTo>
                        <a:cubicBezTo>
                          <a:pt x="-263" y="189481"/>
                          <a:pt x="48684" y="175458"/>
                          <a:pt x="69851" y="165933"/>
                        </a:cubicBezTo>
                        <a:cubicBezTo>
                          <a:pt x="91018" y="156408"/>
                          <a:pt x="123032" y="149000"/>
                          <a:pt x="127001" y="131008"/>
                        </a:cubicBezTo>
                        <a:cubicBezTo>
                          <a:pt x="130970" y="113016"/>
                          <a:pt x="100278" y="75445"/>
                          <a:pt x="93663" y="57983"/>
                        </a:cubicBezTo>
                        <a:cubicBezTo>
                          <a:pt x="87048" y="40521"/>
                          <a:pt x="109538" y="-6840"/>
                          <a:pt x="112713" y="83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1" name="フリーフォーム: 図形 1970">
                    <a:extLst>
                      <a:ext uri="{FF2B5EF4-FFF2-40B4-BE49-F238E27FC236}">
                        <a16:creationId xmlns:a16="http://schemas.microsoft.com/office/drawing/2014/main" id="{FB89B148-7567-40BF-8B3D-102EAC333034}"/>
                      </a:ext>
                    </a:extLst>
                  </p:cNvPr>
                  <p:cNvSpPr/>
                  <p:nvPr/>
                </p:nvSpPr>
                <p:spPr>
                  <a:xfrm>
                    <a:off x="8911774" y="2293925"/>
                    <a:ext cx="110078" cy="151069"/>
                  </a:xfrm>
                  <a:custGeom>
                    <a:avLst/>
                    <a:gdLst>
                      <a:gd name="connsiteX0" fmla="*/ 451 w 110078"/>
                      <a:gd name="connsiteY0" fmla="*/ 150825 h 151069"/>
                      <a:gd name="connsiteX1" fmla="*/ 56014 w 110078"/>
                      <a:gd name="connsiteY1" fmla="*/ 103200 h 151069"/>
                      <a:gd name="connsiteX2" fmla="*/ 109989 w 110078"/>
                      <a:gd name="connsiteY2" fmla="*/ 114313 h 151069"/>
                      <a:gd name="connsiteX3" fmla="*/ 68714 w 110078"/>
                      <a:gd name="connsiteY3" fmla="*/ 80975 h 151069"/>
                      <a:gd name="connsiteX4" fmla="*/ 67126 w 110078"/>
                      <a:gd name="connsiteY4" fmla="*/ 28588 h 151069"/>
                      <a:gd name="connsiteX5" fmla="*/ 44901 w 110078"/>
                      <a:gd name="connsiteY5" fmla="*/ 13 h 151069"/>
                      <a:gd name="connsiteX6" fmla="*/ 76651 w 110078"/>
                      <a:gd name="connsiteY6" fmla="*/ 31763 h 151069"/>
                      <a:gd name="connsiteX7" fmla="*/ 87764 w 110078"/>
                      <a:gd name="connsiteY7" fmla="*/ 79388 h 151069"/>
                      <a:gd name="connsiteX8" fmla="*/ 451 w 110078"/>
                      <a:gd name="connsiteY8" fmla="*/ 150825 h 151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078" h="151069">
                        <a:moveTo>
                          <a:pt x="451" y="150825"/>
                        </a:moveTo>
                        <a:cubicBezTo>
                          <a:pt x="-4841" y="154794"/>
                          <a:pt x="37758" y="109285"/>
                          <a:pt x="56014" y="103200"/>
                        </a:cubicBezTo>
                        <a:cubicBezTo>
                          <a:pt x="74270" y="97115"/>
                          <a:pt x="107872" y="118017"/>
                          <a:pt x="109989" y="114313"/>
                        </a:cubicBezTo>
                        <a:cubicBezTo>
                          <a:pt x="112106" y="110609"/>
                          <a:pt x="75858" y="95262"/>
                          <a:pt x="68714" y="80975"/>
                        </a:cubicBezTo>
                        <a:cubicBezTo>
                          <a:pt x="61570" y="66687"/>
                          <a:pt x="71095" y="42082"/>
                          <a:pt x="67126" y="28588"/>
                        </a:cubicBezTo>
                        <a:cubicBezTo>
                          <a:pt x="63157" y="15094"/>
                          <a:pt x="43314" y="-516"/>
                          <a:pt x="44901" y="13"/>
                        </a:cubicBezTo>
                        <a:cubicBezTo>
                          <a:pt x="46488" y="542"/>
                          <a:pt x="69507" y="18534"/>
                          <a:pt x="76651" y="31763"/>
                        </a:cubicBezTo>
                        <a:cubicBezTo>
                          <a:pt x="83795" y="44992"/>
                          <a:pt x="96495" y="60074"/>
                          <a:pt x="87764" y="79388"/>
                        </a:cubicBezTo>
                        <a:cubicBezTo>
                          <a:pt x="79033" y="98702"/>
                          <a:pt x="5743" y="146856"/>
                          <a:pt x="451" y="15082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2" name="フリーフォーム: 図形 1971">
                    <a:extLst>
                      <a:ext uri="{FF2B5EF4-FFF2-40B4-BE49-F238E27FC236}">
                        <a16:creationId xmlns:a16="http://schemas.microsoft.com/office/drawing/2014/main" id="{3A364BE8-4876-411F-8EF9-A2A868CFDDA6}"/>
                      </a:ext>
                    </a:extLst>
                  </p:cNvPr>
                  <p:cNvSpPr/>
                  <p:nvPr/>
                </p:nvSpPr>
                <p:spPr>
                  <a:xfrm>
                    <a:off x="9040600" y="2286498"/>
                    <a:ext cx="255333" cy="663176"/>
                  </a:xfrm>
                  <a:custGeom>
                    <a:avLst/>
                    <a:gdLst>
                      <a:gd name="connsiteX0" fmla="*/ 1800 w 255333"/>
                      <a:gd name="connsiteY0" fmla="*/ 4265 h 663176"/>
                      <a:gd name="connsiteX1" fmla="*/ 74825 w 255333"/>
                      <a:gd name="connsiteY1" fmla="*/ 51890 h 663176"/>
                      <a:gd name="connsiteX2" fmla="*/ 139913 w 255333"/>
                      <a:gd name="connsiteY2" fmla="*/ 129677 h 663176"/>
                      <a:gd name="connsiteX3" fmla="*/ 217700 w 255333"/>
                      <a:gd name="connsiteY3" fmla="*/ 285252 h 663176"/>
                      <a:gd name="connsiteX4" fmla="*/ 252625 w 255333"/>
                      <a:gd name="connsiteY4" fmla="*/ 594815 h 663176"/>
                      <a:gd name="connsiteX5" fmla="*/ 252625 w 255333"/>
                      <a:gd name="connsiteY5" fmla="*/ 663077 h 663176"/>
                      <a:gd name="connsiteX6" fmla="*/ 249450 w 255333"/>
                      <a:gd name="connsiteY6" fmla="*/ 588465 h 663176"/>
                      <a:gd name="connsiteX7" fmla="*/ 198650 w 255333"/>
                      <a:gd name="connsiteY7" fmla="*/ 350340 h 663176"/>
                      <a:gd name="connsiteX8" fmla="*/ 154200 w 255333"/>
                      <a:gd name="connsiteY8" fmla="*/ 161427 h 663176"/>
                      <a:gd name="connsiteX9" fmla="*/ 1800 w 255333"/>
                      <a:gd name="connsiteY9" fmla="*/ 4265 h 663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55333" h="663176">
                        <a:moveTo>
                          <a:pt x="1800" y="4265"/>
                        </a:moveTo>
                        <a:cubicBezTo>
                          <a:pt x="-11429" y="-13991"/>
                          <a:pt x="51806" y="30988"/>
                          <a:pt x="74825" y="51890"/>
                        </a:cubicBezTo>
                        <a:cubicBezTo>
                          <a:pt x="97844" y="72792"/>
                          <a:pt x="116101" y="90783"/>
                          <a:pt x="139913" y="129677"/>
                        </a:cubicBezTo>
                        <a:cubicBezTo>
                          <a:pt x="163725" y="168571"/>
                          <a:pt x="198915" y="207729"/>
                          <a:pt x="217700" y="285252"/>
                        </a:cubicBezTo>
                        <a:cubicBezTo>
                          <a:pt x="236485" y="362775"/>
                          <a:pt x="246804" y="531844"/>
                          <a:pt x="252625" y="594815"/>
                        </a:cubicBezTo>
                        <a:cubicBezTo>
                          <a:pt x="258446" y="657786"/>
                          <a:pt x="253154" y="664135"/>
                          <a:pt x="252625" y="663077"/>
                        </a:cubicBezTo>
                        <a:cubicBezTo>
                          <a:pt x="252096" y="662019"/>
                          <a:pt x="258446" y="640588"/>
                          <a:pt x="249450" y="588465"/>
                        </a:cubicBezTo>
                        <a:cubicBezTo>
                          <a:pt x="240454" y="536342"/>
                          <a:pt x="214525" y="421513"/>
                          <a:pt x="198650" y="350340"/>
                        </a:cubicBezTo>
                        <a:cubicBezTo>
                          <a:pt x="182775" y="279167"/>
                          <a:pt x="185156" y="216989"/>
                          <a:pt x="154200" y="161427"/>
                        </a:cubicBezTo>
                        <a:cubicBezTo>
                          <a:pt x="123244" y="105865"/>
                          <a:pt x="15029" y="22521"/>
                          <a:pt x="1800" y="426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3" name="フリーフォーム: 図形 1972">
                    <a:extLst>
                      <a:ext uri="{FF2B5EF4-FFF2-40B4-BE49-F238E27FC236}">
                        <a16:creationId xmlns:a16="http://schemas.microsoft.com/office/drawing/2014/main" id="{E0E1D7AE-0A48-44EF-B0A7-A228D937C37D}"/>
                      </a:ext>
                    </a:extLst>
                  </p:cNvPr>
                  <p:cNvSpPr/>
                  <p:nvPr/>
                </p:nvSpPr>
                <p:spPr>
                  <a:xfrm>
                    <a:off x="9050314" y="2269533"/>
                    <a:ext cx="160904" cy="113952"/>
                  </a:xfrm>
                  <a:custGeom>
                    <a:avLst/>
                    <a:gdLst>
                      <a:gd name="connsiteX0" fmla="*/ 41299 w 160904"/>
                      <a:gd name="connsiteY0" fmla="*/ 592 h 113952"/>
                      <a:gd name="connsiteX1" fmla="*/ 49236 w 160904"/>
                      <a:gd name="connsiteY1" fmla="*/ 64092 h 113952"/>
                      <a:gd name="connsiteX2" fmla="*/ 101624 w 160904"/>
                      <a:gd name="connsiteY2" fmla="*/ 54567 h 113952"/>
                      <a:gd name="connsiteX3" fmla="*/ 76224 w 160904"/>
                      <a:gd name="connsiteY3" fmla="*/ 72030 h 113952"/>
                      <a:gd name="connsiteX4" fmla="*/ 88924 w 160904"/>
                      <a:gd name="connsiteY4" fmla="*/ 102192 h 113952"/>
                      <a:gd name="connsiteX5" fmla="*/ 122261 w 160904"/>
                      <a:gd name="connsiteY5" fmla="*/ 113305 h 113952"/>
                      <a:gd name="connsiteX6" fmla="*/ 160361 w 160904"/>
                      <a:gd name="connsiteY6" fmla="*/ 105367 h 113952"/>
                      <a:gd name="connsiteX7" fmla="*/ 92099 w 160904"/>
                      <a:gd name="connsiteY7" fmla="*/ 113305 h 113952"/>
                      <a:gd name="connsiteX8" fmla="*/ 73049 w 160904"/>
                      <a:gd name="connsiteY8" fmla="*/ 84730 h 113952"/>
                      <a:gd name="connsiteX9" fmla="*/ 85749 w 160904"/>
                      <a:gd name="connsiteY9" fmla="*/ 48217 h 113952"/>
                      <a:gd name="connsiteX10" fmla="*/ 30186 w 160904"/>
                      <a:gd name="connsiteY10" fmla="*/ 54567 h 113952"/>
                      <a:gd name="connsiteX11" fmla="*/ 24 w 160904"/>
                      <a:gd name="connsiteY11" fmla="*/ 32342 h 113952"/>
                      <a:gd name="connsiteX12" fmla="*/ 41299 w 160904"/>
                      <a:gd name="connsiteY12" fmla="*/ 592 h 113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0904" h="113952">
                        <a:moveTo>
                          <a:pt x="41299" y="592"/>
                        </a:moveTo>
                        <a:cubicBezTo>
                          <a:pt x="49501" y="5884"/>
                          <a:pt x="39182" y="55096"/>
                          <a:pt x="49236" y="64092"/>
                        </a:cubicBezTo>
                        <a:cubicBezTo>
                          <a:pt x="59290" y="73088"/>
                          <a:pt x="97126" y="53244"/>
                          <a:pt x="101624" y="54567"/>
                        </a:cubicBezTo>
                        <a:cubicBezTo>
                          <a:pt x="106122" y="55890"/>
                          <a:pt x="78341" y="64093"/>
                          <a:pt x="76224" y="72030"/>
                        </a:cubicBezTo>
                        <a:cubicBezTo>
                          <a:pt x="74107" y="79967"/>
                          <a:pt x="81251" y="95313"/>
                          <a:pt x="88924" y="102192"/>
                        </a:cubicBezTo>
                        <a:cubicBezTo>
                          <a:pt x="96597" y="109071"/>
                          <a:pt x="110355" y="112776"/>
                          <a:pt x="122261" y="113305"/>
                        </a:cubicBezTo>
                        <a:cubicBezTo>
                          <a:pt x="134167" y="113834"/>
                          <a:pt x="165388" y="105367"/>
                          <a:pt x="160361" y="105367"/>
                        </a:cubicBezTo>
                        <a:cubicBezTo>
                          <a:pt x="155334" y="105367"/>
                          <a:pt x="106651" y="116744"/>
                          <a:pt x="92099" y="113305"/>
                        </a:cubicBezTo>
                        <a:cubicBezTo>
                          <a:pt x="77547" y="109866"/>
                          <a:pt x="74107" y="95578"/>
                          <a:pt x="73049" y="84730"/>
                        </a:cubicBezTo>
                        <a:cubicBezTo>
                          <a:pt x="71991" y="73882"/>
                          <a:pt x="92893" y="53244"/>
                          <a:pt x="85749" y="48217"/>
                        </a:cubicBezTo>
                        <a:cubicBezTo>
                          <a:pt x="78605" y="43190"/>
                          <a:pt x="44473" y="57213"/>
                          <a:pt x="30186" y="54567"/>
                        </a:cubicBezTo>
                        <a:cubicBezTo>
                          <a:pt x="15899" y="51921"/>
                          <a:pt x="1082" y="37633"/>
                          <a:pt x="24" y="32342"/>
                        </a:cubicBezTo>
                        <a:cubicBezTo>
                          <a:pt x="-1034" y="27051"/>
                          <a:pt x="33097" y="-4700"/>
                          <a:pt x="41299" y="5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4" name="フリーフォーム: 図形 1973">
                    <a:extLst>
                      <a:ext uri="{FF2B5EF4-FFF2-40B4-BE49-F238E27FC236}">
                        <a16:creationId xmlns:a16="http://schemas.microsoft.com/office/drawing/2014/main" id="{3328EFFC-FB4D-44D1-8D63-685CB6C841A9}"/>
                      </a:ext>
                    </a:extLst>
                  </p:cNvPr>
                  <p:cNvSpPr/>
                  <p:nvPr/>
                </p:nvSpPr>
                <p:spPr>
                  <a:xfrm>
                    <a:off x="9175958" y="2404481"/>
                    <a:ext cx="98503" cy="77123"/>
                  </a:xfrm>
                  <a:custGeom>
                    <a:avLst/>
                    <a:gdLst>
                      <a:gd name="connsiteX0" fmla="*/ 80755 w 98503"/>
                      <a:gd name="connsiteY0" fmla="*/ 582 h 77123"/>
                      <a:gd name="connsiteX1" fmla="*/ 1380 w 98503"/>
                      <a:gd name="connsiteY1" fmla="*/ 14869 h 77123"/>
                      <a:gd name="connsiteX2" fmla="*/ 31542 w 98503"/>
                      <a:gd name="connsiteY2" fmla="*/ 30744 h 77123"/>
                      <a:gd name="connsiteX3" fmla="*/ 47417 w 98503"/>
                      <a:gd name="connsiteY3" fmla="*/ 60907 h 77123"/>
                      <a:gd name="connsiteX4" fmla="*/ 98217 w 98503"/>
                      <a:gd name="connsiteY4" fmla="*/ 76782 h 77123"/>
                      <a:gd name="connsiteX5" fmla="*/ 22017 w 98503"/>
                      <a:gd name="connsiteY5" fmla="*/ 46619 h 77123"/>
                      <a:gd name="connsiteX6" fmla="*/ 14080 w 98503"/>
                      <a:gd name="connsiteY6" fmla="*/ 35507 h 77123"/>
                      <a:gd name="connsiteX7" fmla="*/ 80755 w 98503"/>
                      <a:gd name="connsiteY7" fmla="*/ 582 h 77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503" h="77123">
                        <a:moveTo>
                          <a:pt x="80755" y="582"/>
                        </a:moveTo>
                        <a:cubicBezTo>
                          <a:pt x="78638" y="-2858"/>
                          <a:pt x="9582" y="9842"/>
                          <a:pt x="1380" y="14869"/>
                        </a:cubicBezTo>
                        <a:cubicBezTo>
                          <a:pt x="-6822" y="19896"/>
                          <a:pt x="23869" y="23071"/>
                          <a:pt x="31542" y="30744"/>
                        </a:cubicBezTo>
                        <a:cubicBezTo>
                          <a:pt x="39215" y="38417"/>
                          <a:pt x="36304" y="53234"/>
                          <a:pt x="47417" y="60907"/>
                        </a:cubicBezTo>
                        <a:cubicBezTo>
                          <a:pt x="58529" y="68580"/>
                          <a:pt x="102450" y="79163"/>
                          <a:pt x="98217" y="76782"/>
                        </a:cubicBezTo>
                        <a:cubicBezTo>
                          <a:pt x="93984" y="74401"/>
                          <a:pt x="36040" y="53498"/>
                          <a:pt x="22017" y="46619"/>
                        </a:cubicBezTo>
                        <a:cubicBezTo>
                          <a:pt x="7994" y="39740"/>
                          <a:pt x="9053" y="40534"/>
                          <a:pt x="14080" y="35507"/>
                        </a:cubicBezTo>
                        <a:cubicBezTo>
                          <a:pt x="19107" y="30480"/>
                          <a:pt x="82872" y="4022"/>
                          <a:pt x="80755" y="58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5" name="フリーフォーム: 図形 1974">
                    <a:extLst>
                      <a:ext uri="{FF2B5EF4-FFF2-40B4-BE49-F238E27FC236}">
                        <a16:creationId xmlns:a16="http://schemas.microsoft.com/office/drawing/2014/main" id="{393D4EE1-BD5F-42DB-9089-38A2C605F011}"/>
                      </a:ext>
                    </a:extLst>
                  </p:cNvPr>
                  <p:cNvSpPr/>
                  <p:nvPr/>
                </p:nvSpPr>
                <p:spPr>
                  <a:xfrm>
                    <a:off x="9210474" y="2482782"/>
                    <a:ext cx="94539" cy="73042"/>
                  </a:xfrm>
                  <a:custGeom>
                    <a:avLst/>
                    <a:gdLst>
                      <a:gd name="connsiteX0" fmla="*/ 201 w 94539"/>
                      <a:gd name="connsiteY0" fmla="*/ 68 h 73042"/>
                      <a:gd name="connsiteX1" fmla="*/ 71639 w 94539"/>
                      <a:gd name="connsiteY1" fmla="*/ 57218 h 73042"/>
                      <a:gd name="connsiteX2" fmla="*/ 93864 w 94539"/>
                      <a:gd name="connsiteY2" fmla="*/ 69918 h 73042"/>
                      <a:gd name="connsiteX3" fmla="*/ 51001 w 94539"/>
                      <a:gd name="connsiteY3" fmla="*/ 69918 h 73042"/>
                      <a:gd name="connsiteX4" fmla="*/ 201 w 94539"/>
                      <a:gd name="connsiteY4" fmla="*/ 68 h 73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539" h="73042">
                        <a:moveTo>
                          <a:pt x="201" y="68"/>
                        </a:moveTo>
                        <a:cubicBezTo>
                          <a:pt x="3641" y="-2049"/>
                          <a:pt x="56029" y="45576"/>
                          <a:pt x="71639" y="57218"/>
                        </a:cubicBezTo>
                        <a:cubicBezTo>
                          <a:pt x="87249" y="68860"/>
                          <a:pt x="97304" y="67801"/>
                          <a:pt x="93864" y="69918"/>
                        </a:cubicBezTo>
                        <a:cubicBezTo>
                          <a:pt x="90424" y="72035"/>
                          <a:pt x="63701" y="75739"/>
                          <a:pt x="51001" y="69918"/>
                        </a:cubicBezTo>
                        <a:cubicBezTo>
                          <a:pt x="38301" y="64097"/>
                          <a:pt x="-3239" y="2185"/>
                          <a:pt x="201" y="6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6" name="フリーフォーム: 図形 1975">
                    <a:extLst>
                      <a:ext uri="{FF2B5EF4-FFF2-40B4-BE49-F238E27FC236}">
                        <a16:creationId xmlns:a16="http://schemas.microsoft.com/office/drawing/2014/main" id="{496D3975-6ECE-447D-9E83-377E63FD2264}"/>
                      </a:ext>
                    </a:extLst>
                  </p:cNvPr>
                  <p:cNvSpPr/>
                  <p:nvPr/>
                </p:nvSpPr>
                <p:spPr>
                  <a:xfrm>
                    <a:off x="9244013" y="2566988"/>
                    <a:ext cx="58804" cy="60891"/>
                  </a:xfrm>
                  <a:custGeom>
                    <a:avLst/>
                    <a:gdLst>
                      <a:gd name="connsiteX0" fmla="*/ 0 w 58804"/>
                      <a:gd name="connsiteY0" fmla="*/ 0 h 60891"/>
                      <a:gd name="connsiteX1" fmla="*/ 58737 w 58804"/>
                      <a:gd name="connsiteY1" fmla="*/ 60325 h 60891"/>
                      <a:gd name="connsiteX2" fmla="*/ 0 w 58804"/>
                      <a:gd name="connsiteY2" fmla="*/ 0 h 60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804" h="60891">
                        <a:moveTo>
                          <a:pt x="0" y="0"/>
                        </a:moveTo>
                        <a:cubicBezTo>
                          <a:pt x="0" y="0"/>
                          <a:pt x="56356" y="52917"/>
                          <a:pt x="58737" y="60325"/>
                        </a:cubicBezTo>
                        <a:cubicBezTo>
                          <a:pt x="61118" y="6773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7" name="フリーフォーム: 図形 1976">
                    <a:extLst>
                      <a:ext uri="{FF2B5EF4-FFF2-40B4-BE49-F238E27FC236}">
                        <a16:creationId xmlns:a16="http://schemas.microsoft.com/office/drawing/2014/main" id="{B1BC4C29-1CC4-4EBA-A5BF-FCF8CAA65A37}"/>
                      </a:ext>
                    </a:extLst>
                  </p:cNvPr>
                  <p:cNvSpPr/>
                  <p:nvPr/>
                </p:nvSpPr>
                <p:spPr>
                  <a:xfrm>
                    <a:off x="9250792" y="2630449"/>
                    <a:ext cx="63397" cy="66871"/>
                  </a:xfrm>
                  <a:custGeom>
                    <a:avLst/>
                    <a:gdLst>
                      <a:gd name="connsiteX0" fmla="*/ 1158 w 63397"/>
                      <a:gd name="connsiteY0" fmla="*/ 39 h 66871"/>
                      <a:gd name="connsiteX1" fmla="*/ 63071 w 63397"/>
                      <a:gd name="connsiteY1" fmla="*/ 55601 h 66871"/>
                      <a:gd name="connsiteX2" fmla="*/ 24971 w 63397"/>
                      <a:gd name="connsiteY2" fmla="*/ 65126 h 66871"/>
                      <a:gd name="connsiteX3" fmla="*/ 1158 w 63397"/>
                      <a:gd name="connsiteY3" fmla="*/ 39 h 66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397" h="66871">
                        <a:moveTo>
                          <a:pt x="1158" y="39"/>
                        </a:moveTo>
                        <a:cubicBezTo>
                          <a:pt x="7508" y="-1549"/>
                          <a:pt x="59102" y="44753"/>
                          <a:pt x="63071" y="55601"/>
                        </a:cubicBezTo>
                        <a:cubicBezTo>
                          <a:pt x="67040" y="66449"/>
                          <a:pt x="33702" y="69095"/>
                          <a:pt x="24971" y="65126"/>
                        </a:cubicBezTo>
                        <a:cubicBezTo>
                          <a:pt x="16240" y="61157"/>
                          <a:pt x="-5192" y="1627"/>
                          <a:pt x="1158" y="3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8" name="フリーフォーム: 図形 1977">
                    <a:extLst>
                      <a:ext uri="{FF2B5EF4-FFF2-40B4-BE49-F238E27FC236}">
                        <a16:creationId xmlns:a16="http://schemas.microsoft.com/office/drawing/2014/main" id="{18C7A4B2-6F0F-4E99-B3F7-27D3578195C1}"/>
                      </a:ext>
                    </a:extLst>
                  </p:cNvPr>
                  <p:cNvSpPr/>
                  <p:nvPr/>
                </p:nvSpPr>
                <p:spPr>
                  <a:xfrm>
                    <a:off x="9266902" y="2713038"/>
                    <a:ext cx="132714" cy="71943"/>
                  </a:xfrm>
                  <a:custGeom>
                    <a:avLst/>
                    <a:gdLst>
                      <a:gd name="connsiteX0" fmla="*/ 923 w 132714"/>
                      <a:gd name="connsiteY0" fmla="*/ 0 h 71943"/>
                      <a:gd name="connsiteX1" fmla="*/ 42198 w 132714"/>
                      <a:gd name="connsiteY1" fmla="*/ 52387 h 71943"/>
                      <a:gd name="connsiteX2" fmla="*/ 89823 w 132714"/>
                      <a:gd name="connsiteY2" fmla="*/ 71437 h 71943"/>
                      <a:gd name="connsiteX3" fmla="*/ 132686 w 132714"/>
                      <a:gd name="connsiteY3" fmla="*/ 34925 h 71943"/>
                      <a:gd name="connsiteX4" fmla="*/ 83473 w 132714"/>
                      <a:gd name="connsiteY4" fmla="*/ 52387 h 71943"/>
                      <a:gd name="connsiteX5" fmla="*/ 923 w 132714"/>
                      <a:gd name="connsiteY5" fmla="*/ 0 h 7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714" h="71943">
                        <a:moveTo>
                          <a:pt x="923" y="0"/>
                        </a:moveTo>
                        <a:cubicBezTo>
                          <a:pt x="-5956" y="0"/>
                          <a:pt x="27381" y="40481"/>
                          <a:pt x="42198" y="52387"/>
                        </a:cubicBezTo>
                        <a:cubicBezTo>
                          <a:pt x="57015" y="64293"/>
                          <a:pt x="74742" y="74347"/>
                          <a:pt x="89823" y="71437"/>
                        </a:cubicBezTo>
                        <a:cubicBezTo>
                          <a:pt x="104904" y="68527"/>
                          <a:pt x="133744" y="38100"/>
                          <a:pt x="132686" y="34925"/>
                        </a:cubicBezTo>
                        <a:cubicBezTo>
                          <a:pt x="131628" y="31750"/>
                          <a:pt x="101994" y="54239"/>
                          <a:pt x="83473" y="52387"/>
                        </a:cubicBezTo>
                        <a:cubicBezTo>
                          <a:pt x="64952" y="50535"/>
                          <a:pt x="7802" y="0"/>
                          <a:pt x="923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9" name="フリーフォーム: 図形 1978">
                    <a:extLst>
                      <a:ext uri="{FF2B5EF4-FFF2-40B4-BE49-F238E27FC236}">
                        <a16:creationId xmlns:a16="http://schemas.microsoft.com/office/drawing/2014/main" id="{1D275BF9-2A6E-42DC-A43E-79B3A54AEC4B}"/>
                      </a:ext>
                    </a:extLst>
                  </p:cNvPr>
                  <p:cNvSpPr/>
                  <p:nvPr/>
                </p:nvSpPr>
                <p:spPr>
                  <a:xfrm>
                    <a:off x="9269069" y="2786049"/>
                    <a:ext cx="55056" cy="48053"/>
                  </a:xfrm>
                  <a:custGeom>
                    <a:avLst/>
                    <a:gdLst>
                      <a:gd name="connsiteX0" fmla="*/ 344 w 55056"/>
                      <a:gd name="connsiteY0" fmla="*/ 14 h 48053"/>
                      <a:gd name="connsiteX1" fmla="*/ 47969 w 55056"/>
                      <a:gd name="connsiteY1" fmla="*/ 39701 h 48053"/>
                      <a:gd name="connsiteX2" fmla="*/ 52731 w 55056"/>
                      <a:gd name="connsiteY2" fmla="*/ 47639 h 48053"/>
                      <a:gd name="connsiteX3" fmla="*/ 27331 w 55056"/>
                      <a:gd name="connsiteY3" fmla="*/ 44464 h 48053"/>
                      <a:gd name="connsiteX4" fmla="*/ 344 w 55056"/>
                      <a:gd name="connsiteY4" fmla="*/ 14 h 48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056" h="48053">
                        <a:moveTo>
                          <a:pt x="344" y="14"/>
                        </a:moveTo>
                        <a:cubicBezTo>
                          <a:pt x="3784" y="-780"/>
                          <a:pt x="39238" y="31764"/>
                          <a:pt x="47969" y="39701"/>
                        </a:cubicBezTo>
                        <a:cubicBezTo>
                          <a:pt x="56700" y="47638"/>
                          <a:pt x="56171" y="46845"/>
                          <a:pt x="52731" y="47639"/>
                        </a:cubicBezTo>
                        <a:cubicBezTo>
                          <a:pt x="49291" y="48433"/>
                          <a:pt x="34474" y="48433"/>
                          <a:pt x="27331" y="44464"/>
                        </a:cubicBezTo>
                        <a:cubicBezTo>
                          <a:pt x="20188" y="40495"/>
                          <a:pt x="-3096" y="808"/>
                          <a:pt x="344" y="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0" name="フリーフォーム: 図形 1979">
                    <a:extLst>
                      <a:ext uri="{FF2B5EF4-FFF2-40B4-BE49-F238E27FC236}">
                        <a16:creationId xmlns:a16="http://schemas.microsoft.com/office/drawing/2014/main" id="{8F690152-D4D9-4067-A623-2851375606A7}"/>
                      </a:ext>
                    </a:extLst>
                  </p:cNvPr>
                  <p:cNvSpPr/>
                  <p:nvPr/>
                </p:nvSpPr>
                <p:spPr>
                  <a:xfrm>
                    <a:off x="9276052" y="2867025"/>
                    <a:ext cx="52435" cy="115892"/>
                  </a:xfrm>
                  <a:custGeom>
                    <a:avLst/>
                    <a:gdLst>
                      <a:gd name="connsiteX0" fmla="*/ 1298 w 52435"/>
                      <a:gd name="connsiteY0" fmla="*/ 0 h 115892"/>
                      <a:gd name="connsiteX1" fmla="*/ 9236 w 52435"/>
                      <a:gd name="connsiteY1" fmla="*/ 85725 h 115892"/>
                      <a:gd name="connsiteX2" fmla="*/ 52098 w 52435"/>
                      <a:gd name="connsiteY2" fmla="*/ 115888 h 115892"/>
                      <a:gd name="connsiteX3" fmla="*/ 28286 w 52435"/>
                      <a:gd name="connsiteY3" fmla="*/ 84138 h 115892"/>
                      <a:gd name="connsiteX4" fmla="*/ 1298 w 52435"/>
                      <a:gd name="connsiteY4" fmla="*/ 0 h 11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35" h="115892">
                        <a:moveTo>
                          <a:pt x="1298" y="0"/>
                        </a:moveTo>
                        <a:cubicBezTo>
                          <a:pt x="-1877" y="265"/>
                          <a:pt x="769" y="66410"/>
                          <a:pt x="9236" y="85725"/>
                        </a:cubicBezTo>
                        <a:cubicBezTo>
                          <a:pt x="17703" y="105040"/>
                          <a:pt x="48923" y="116153"/>
                          <a:pt x="52098" y="115888"/>
                        </a:cubicBezTo>
                        <a:cubicBezTo>
                          <a:pt x="55273" y="115624"/>
                          <a:pt x="35165" y="102923"/>
                          <a:pt x="28286" y="84138"/>
                        </a:cubicBezTo>
                        <a:cubicBezTo>
                          <a:pt x="21407" y="65353"/>
                          <a:pt x="4473" y="-265"/>
                          <a:pt x="1298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1" name="フリーフォーム: 図形 1980">
                    <a:extLst>
                      <a:ext uri="{FF2B5EF4-FFF2-40B4-BE49-F238E27FC236}">
                        <a16:creationId xmlns:a16="http://schemas.microsoft.com/office/drawing/2014/main" id="{2A11F176-2D66-4346-88F0-F98455746BF9}"/>
                      </a:ext>
                    </a:extLst>
                  </p:cNvPr>
                  <p:cNvSpPr/>
                  <p:nvPr/>
                </p:nvSpPr>
                <p:spPr>
                  <a:xfrm>
                    <a:off x="9469064" y="2712237"/>
                    <a:ext cx="114864" cy="191813"/>
                  </a:xfrm>
                  <a:custGeom>
                    <a:avLst/>
                    <a:gdLst>
                      <a:gd name="connsiteX0" fmla="*/ 374 w 114864"/>
                      <a:gd name="connsiteY0" fmla="*/ 191301 h 191813"/>
                      <a:gd name="connsiteX1" fmla="*/ 36886 w 114864"/>
                      <a:gd name="connsiteY1" fmla="*/ 102401 h 191813"/>
                      <a:gd name="connsiteX2" fmla="*/ 114674 w 114864"/>
                      <a:gd name="connsiteY2" fmla="*/ 801 h 191813"/>
                      <a:gd name="connsiteX3" fmla="*/ 57524 w 114864"/>
                      <a:gd name="connsiteY3" fmla="*/ 61126 h 191813"/>
                      <a:gd name="connsiteX4" fmla="*/ 374 w 114864"/>
                      <a:gd name="connsiteY4" fmla="*/ 191301 h 19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864" h="191813">
                        <a:moveTo>
                          <a:pt x="374" y="191301"/>
                        </a:moveTo>
                        <a:cubicBezTo>
                          <a:pt x="-3066" y="198180"/>
                          <a:pt x="17836" y="134151"/>
                          <a:pt x="36886" y="102401"/>
                        </a:cubicBezTo>
                        <a:cubicBezTo>
                          <a:pt x="55936" y="70651"/>
                          <a:pt x="111234" y="7680"/>
                          <a:pt x="114674" y="801"/>
                        </a:cubicBezTo>
                        <a:cubicBezTo>
                          <a:pt x="118114" y="-6078"/>
                          <a:pt x="73928" y="32816"/>
                          <a:pt x="57524" y="61126"/>
                        </a:cubicBezTo>
                        <a:cubicBezTo>
                          <a:pt x="41120" y="89436"/>
                          <a:pt x="3814" y="184422"/>
                          <a:pt x="374" y="1913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2" name="フリーフォーム: 図形 1981">
                    <a:extLst>
                      <a:ext uri="{FF2B5EF4-FFF2-40B4-BE49-F238E27FC236}">
                        <a16:creationId xmlns:a16="http://schemas.microsoft.com/office/drawing/2014/main" id="{7626C86A-6EBF-48AB-99C7-50DF808FEBDE}"/>
                      </a:ext>
                    </a:extLst>
                  </p:cNvPr>
                  <p:cNvSpPr/>
                  <p:nvPr/>
                </p:nvSpPr>
                <p:spPr>
                  <a:xfrm>
                    <a:off x="9529464" y="2728858"/>
                    <a:ext cx="138658" cy="168804"/>
                  </a:xfrm>
                  <a:custGeom>
                    <a:avLst/>
                    <a:gdLst>
                      <a:gd name="connsiteX0" fmla="*/ 44749 w 138658"/>
                      <a:gd name="connsiteY0" fmla="*/ 55 h 168804"/>
                      <a:gd name="connsiteX1" fmla="*/ 8236 w 138658"/>
                      <a:gd name="connsiteY1" fmla="*/ 163567 h 168804"/>
                      <a:gd name="connsiteX2" fmla="*/ 43161 w 138658"/>
                      <a:gd name="connsiteY2" fmla="*/ 122292 h 168804"/>
                      <a:gd name="connsiteX3" fmla="*/ 138411 w 138658"/>
                      <a:gd name="connsiteY3" fmla="*/ 60380 h 168804"/>
                      <a:gd name="connsiteX4" fmla="*/ 68561 w 138658"/>
                      <a:gd name="connsiteY4" fmla="*/ 101655 h 168804"/>
                      <a:gd name="connsiteX5" fmla="*/ 299 w 138658"/>
                      <a:gd name="connsiteY5" fmla="*/ 144517 h 168804"/>
                      <a:gd name="connsiteX6" fmla="*/ 44749 w 138658"/>
                      <a:gd name="connsiteY6" fmla="*/ 55 h 168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8658" h="168804">
                        <a:moveTo>
                          <a:pt x="44749" y="55"/>
                        </a:moveTo>
                        <a:cubicBezTo>
                          <a:pt x="46072" y="3230"/>
                          <a:pt x="8501" y="143194"/>
                          <a:pt x="8236" y="163567"/>
                        </a:cubicBezTo>
                        <a:cubicBezTo>
                          <a:pt x="7971" y="183940"/>
                          <a:pt x="21465" y="139490"/>
                          <a:pt x="43161" y="122292"/>
                        </a:cubicBezTo>
                        <a:cubicBezTo>
                          <a:pt x="64857" y="105094"/>
                          <a:pt x="134178" y="63819"/>
                          <a:pt x="138411" y="60380"/>
                        </a:cubicBezTo>
                        <a:cubicBezTo>
                          <a:pt x="142644" y="56941"/>
                          <a:pt x="91580" y="87632"/>
                          <a:pt x="68561" y="101655"/>
                        </a:cubicBezTo>
                        <a:cubicBezTo>
                          <a:pt x="45542" y="115678"/>
                          <a:pt x="4797" y="157217"/>
                          <a:pt x="299" y="144517"/>
                        </a:cubicBezTo>
                        <a:cubicBezTo>
                          <a:pt x="-4199" y="131817"/>
                          <a:pt x="43426" y="-3120"/>
                          <a:pt x="44749" y="5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3" name="フリーフォーム: 図形 1982">
                    <a:extLst>
                      <a:ext uri="{FF2B5EF4-FFF2-40B4-BE49-F238E27FC236}">
                        <a16:creationId xmlns:a16="http://schemas.microsoft.com/office/drawing/2014/main" id="{DB92C9B9-DCB8-4140-AAD5-EEC0F7376D9F}"/>
                      </a:ext>
                    </a:extLst>
                  </p:cNvPr>
                  <p:cNvSpPr/>
                  <p:nvPr/>
                </p:nvSpPr>
                <p:spPr>
                  <a:xfrm>
                    <a:off x="9543923" y="2792408"/>
                    <a:ext cx="192600" cy="179484"/>
                  </a:xfrm>
                  <a:custGeom>
                    <a:avLst/>
                    <a:gdLst>
                      <a:gd name="connsiteX0" fmla="*/ 122365 w 192600"/>
                      <a:gd name="connsiteY0" fmla="*/ 5 h 179484"/>
                      <a:gd name="connsiteX1" fmla="*/ 35052 w 192600"/>
                      <a:gd name="connsiteY1" fmla="*/ 103192 h 179484"/>
                      <a:gd name="connsiteX2" fmla="*/ 146177 w 192600"/>
                      <a:gd name="connsiteY2" fmla="*/ 66680 h 179484"/>
                      <a:gd name="connsiteX3" fmla="*/ 192215 w 192600"/>
                      <a:gd name="connsiteY3" fmla="*/ 58742 h 179484"/>
                      <a:gd name="connsiteX4" fmla="*/ 123952 w 192600"/>
                      <a:gd name="connsiteY4" fmla="*/ 98430 h 179484"/>
                      <a:gd name="connsiteX5" fmla="*/ 127 w 192600"/>
                      <a:gd name="connsiteY5" fmla="*/ 179392 h 179484"/>
                      <a:gd name="connsiteX6" fmla="*/ 98552 w 192600"/>
                      <a:gd name="connsiteY6" fmla="*/ 115892 h 179484"/>
                      <a:gd name="connsiteX7" fmla="*/ 169990 w 192600"/>
                      <a:gd name="connsiteY7" fmla="*/ 63505 h 179484"/>
                      <a:gd name="connsiteX8" fmla="*/ 47752 w 192600"/>
                      <a:gd name="connsiteY8" fmla="*/ 107955 h 179484"/>
                      <a:gd name="connsiteX9" fmla="*/ 122365 w 192600"/>
                      <a:gd name="connsiteY9" fmla="*/ 5 h 179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2600" h="179484">
                        <a:moveTo>
                          <a:pt x="122365" y="5"/>
                        </a:moveTo>
                        <a:cubicBezTo>
                          <a:pt x="120248" y="-789"/>
                          <a:pt x="31083" y="92080"/>
                          <a:pt x="35052" y="103192"/>
                        </a:cubicBezTo>
                        <a:cubicBezTo>
                          <a:pt x="39021" y="114304"/>
                          <a:pt x="119983" y="74088"/>
                          <a:pt x="146177" y="66680"/>
                        </a:cubicBezTo>
                        <a:cubicBezTo>
                          <a:pt x="172371" y="59272"/>
                          <a:pt x="195919" y="53450"/>
                          <a:pt x="192215" y="58742"/>
                        </a:cubicBezTo>
                        <a:cubicBezTo>
                          <a:pt x="188511" y="64034"/>
                          <a:pt x="155967" y="78322"/>
                          <a:pt x="123952" y="98430"/>
                        </a:cubicBezTo>
                        <a:cubicBezTo>
                          <a:pt x="91937" y="118538"/>
                          <a:pt x="127" y="179392"/>
                          <a:pt x="127" y="179392"/>
                        </a:cubicBezTo>
                        <a:cubicBezTo>
                          <a:pt x="-4106" y="182302"/>
                          <a:pt x="98552" y="115892"/>
                          <a:pt x="98552" y="115892"/>
                        </a:cubicBezTo>
                        <a:cubicBezTo>
                          <a:pt x="126862" y="96578"/>
                          <a:pt x="178457" y="64828"/>
                          <a:pt x="169990" y="63505"/>
                        </a:cubicBezTo>
                        <a:cubicBezTo>
                          <a:pt x="161523" y="62182"/>
                          <a:pt x="58600" y="117480"/>
                          <a:pt x="47752" y="107955"/>
                        </a:cubicBezTo>
                        <a:cubicBezTo>
                          <a:pt x="36904" y="98430"/>
                          <a:pt x="124482" y="799"/>
                          <a:pt x="122365" y="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4" name="フリーフォーム: 図形 1983">
                    <a:extLst>
                      <a:ext uri="{FF2B5EF4-FFF2-40B4-BE49-F238E27FC236}">
                        <a16:creationId xmlns:a16="http://schemas.microsoft.com/office/drawing/2014/main" id="{F3538A11-757B-4A73-A9B9-580AC31AC337}"/>
                      </a:ext>
                    </a:extLst>
                  </p:cNvPr>
                  <p:cNvSpPr/>
                  <p:nvPr/>
                </p:nvSpPr>
                <p:spPr>
                  <a:xfrm>
                    <a:off x="9539264" y="2941511"/>
                    <a:ext cx="210122" cy="147974"/>
                  </a:xfrm>
                  <a:custGeom>
                    <a:avLst/>
                    <a:gdLst>
                      <a:gd name="connsiteX0" fmla="*/ 24 w 210122"/>
                      <a:gd name="connsiteY0" fmla="*/ 25527 h 147974"/>
                      <a:gd name="connsiteX1" fmla="*/ 107974 w 210122"/>
                      <a:gd name="connsiteY1" fmla="*/ 127 h 147974"/>
                      <a:gd name="connsiteX2" fmla="*/ 209574 w 210122"/>
                      <a:gd name="connsiteY2" fmla="*/ 38227 h 147974"/>
                      <a:gd name="connsiteX3" fmla="*/ 144486 w 210122"/>
                      <a:gd name="connsiteY3" fmla="*/ 60452 h 147974"/>
                      <a:gd name="connsiteX4" fmla="*/ 58761 w 210122"/>
                      <a:gd name="connsiteY4" fmla="*/ 60452 h 147974"/>
                      <a:gd name="connsiteX5" fmla="*/ 107974 w 210122"/>
                      <a:gd name="connsiteY5" fmla="*/ 66802 h 147974"/>
                      <a:gd name="connsiteX6" fmla="*/ 152424 w 210122"/>
                      <a:gd name="connsiteY6" fmla="*/ 143002 h 147974"/>
                      <a:gd name="connsiteX7" fmla="*/ 23836 w 210122"/>
                      <a:gd name="connsiteY7" fmla="*/ 138239 h 147974"/>
                      <a:gd name="connsiteX8" fmla="*/ 144486 w 210122"/>
                      <a:gd name="connsiteY8" fmla="*/ 119189 h 147974"/>
                      <a:gd name="connsiteX9" fmla="*/ 79399 w 210122"/>
                      <a:gd name="connsiteY9" fmla="*/ 66802 h 147974"/>
                      <a:gd name="connsiteX10" fmla="*/ 179411 w 210122"/>
                      <a:gd name="connsiteY10" fmla="*/ 38227 h 147974"/>
                      <a:gd name="connsiteX11" fmla="*/ 117499 w 210122"/>
                      <a:gd name="connsiteY11" fmla="*/ 16002 h 147974"/>
                      <a:gd name="connsiteX12" fmla="*/ 24 w 210122"/>
                      <a:gd name="connsiteY12" fmla="*/ 25527 h 14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0122" h="147974">
                        <a:moveTo>
                          <a:pt x="24" y="25527"/>
                        </a:moveTo>
                        <a:cubicBezTo>
                          <a:pt x="-1564" y="22881"/>
                          <a:pt x="73049" y="-1990"/>
                          <a:pt x="107974" y="127"/>
                        </a:cubicBezTo>
                        <a:cubicBezTo>
                          <a:pt x="142899" y="2244"/>
                          <a:pt x="203489" y="28173"/>
                          <a:pt x="209574" y="38227"/>
                        </a:cubicBezTo>
                        <a:cubicBezTo>
                          <a:pt x="215659" y="48281"/>
                          <a:pt x="169621" y="56748"/>
                          <a:pt x="144486" y="60452"/>
                        </a:cubicBezTo>
                        <a:cubicBezTo>
                          <a:pt x="119351" y="64156"/>
                          <a:pt x="64846" y="59394"/>
                          <a:pt x="58761" y="60452"/>
                        </a:cubicBezTo>
                        <a:cubicBezTo>
                          <a:pt x="52676" y="61510"/>
                          <a:pt x="92364" y="53044"/>
                          <a:pt x="107974" y="66802"/>
                        </a:cubicBezTo>
                        <a:cubicBezTo>
                          <a:pt x="123585" y="80560"/>
                          <a:pt x="166447" y="131096"/>
                          <a:pt x="152424" y="143002"/>
                        </a:cubicBezTo>
                        <a:cubicBezTo>
                          <a:pt x="138401" y="154908"/>
                          <a:pt x="25159" y="142208"/>
                          <a:pt x="23836" y="138239"/>
                        </a:cubicBezTo>
                        <a:cubicBezTo>
                          <a:pt x="22513" y="134270"/>
                          <a:pt x="135226" y="131095"/>
                          <a:pt x="144486" y="119189"/>
                        </a:cubicBezTo>
                        <a:cubicBezTo>
                          <a:pt x="153747" y="107283"/>
                          <a:pt x="73578" y="80296"/>
                          <a:pt x="79399" y="66802"/>
                        </a:cubicBezTo>
                        <a:cubicBezTo>
                          <a:pt x="85220" y="53308"/>
                          <a:pt x="173061" y="46694"/>
                          <a:pt x="179411" y="38227"/>
                        </a:cubicBezTo>
                        <a:cubicBezTo>
                          <a:pt x="185761" y="29760"/>
                          <a:pt x="142370" y="19442"/>
                          <a:pt x="117499" y="16002"/>
                        </a:cubicBezTo>
                        <a:cubicBezTo>
                          <a:pt x="92628" y="12562"/>
                          <a:pt x="1612" y="28173"/>
                          <a:pt x="24" y="255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5" name="フリーフォーム: 図形 1984">
                    <a:extLst>
                      <a:ext uri="{FF2B5EF4-FFF2-40B4-BE49-F238E27FC236}">
                        <a16:creationId xmlns:a16="http://schemas.microsoft.com/office/drawing/2014/main" id="{09CE0C6F-AF8B-43C6-9B8D-C713CCB0228B}"/>
                      </a:ext>
                    </a:extLst>
                  </p:cNvPr>
                  <p:cNvSpPr/>
                  <p:nvPr/>
                </p:nvSpPr>
                <p:spPr>
                  <a:xfrm>
                    <a:off x="9538873" y="2990143"/>
                    <a:ext cx="140907" cy="12133"/>
                  </a:xfrm>
                  <a:custGeom>
                    <a:avLst/>
                    <a:gdLst>
                      <a:gd name="connsiteX0" fmla="*/ 415 w 140907"/>
                      <a:gd name="connsiteY0" fmla="*/ 707 h 12133"/>
                      <a:gd name="connsiteX1" fmla="*/ 136940 w 140907"/>
                      <a:gd name="connsiteY1" fmla="*/ 2295 h 12133"/>
                      <a:gd name="connsiteX2" fmla="*/ 95665 w 140907"/>
                      <a:gd name="connsiteY2" fmla="*/ 11820 h 12133"/>
                      <a:gd name="connsiteX3" fmla="*/ 415 w 140907"/>
                      <a:gd name="connsiteY3" fmla="*/ 707 h 12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0907" h="12133">
                        <a:moveTo>
                          <a:pt x="415" y="707"/>
                        </a:moveTo>
                        <a:cubicBezTo>
                          <a:pt x="7294" y="-880"/>
                          <a:pt x="121065" y="443"/>
                          <a:pt x="136940" y="2295"/>
                        </a:cubicBezTo>
                        <a:cubicBezTo>
                          <a:pt x="152815" y="4147"/>
                          <a:pt x="117361" y="9439"/>
                          <a:pt x="95665" y="11820"/>
                        </a:cubicBezTo>
                        <a:cubicBezTo>
                          <a:pt x="73969" y="14201"/>
                          <a:pt x="-6464" y="2294"/>
                          <a:pt x="415" y="70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6" name="フリーフォーム: 図形 1985">
                    <a:extLst>
                      <a:ext uri="{FF2B5EF4-FFF2-40B4-BE49-F238E27FC236}">
                        <a16:creationId xmlns:a16="http://schemas.microsoft.com/office/drawing/2014/main" id="{B9DF0E88-3C07-4454-A2D4-F4561DF64F9E}"/>
                      </a:ext>
                    </a:extLst>
                  </p:cNvPr>
                  <p:cNvSpPr/>
                  <p:nvPr/>
                </p:nvSpPr>
                <p:spPr>
                  <a:xfrm>
                    <a:off x="9418579" y="3030519"/>
                    <a:ext cx="175330" cy="162864"/>
                  </a:xfrm>
                  <a:custGeom>
                    <a:avLst/>
                    <a:gdLst>
                      <a:gd name="connsiteX0" fmla="*/ 96896 w 175330"/>
                      <a:gd name="connsiteY0" fmla="*/ 19 h 162864"/>
                      <a:gd name="connsiteX1" fmla="*/ 158809 w 175330"/>
                      <a:gd name="connsiteY1" fmla="*/ 85744 h 162864"/>
                      <a:gd name="connsiteX2" fmla="*/ 173096 w 175330"/>
                      <a:gd name="connsiteY2" fmla="*/ 131781 h 162864"/>
                      <a:gd name="connsiteX3" fmla="*/ 120709 w 175330"/>
                      <a:gd name="connsiteY3" fmla="*/ 88919 h 162864"/>
                      <a:gd name="connsiteX4" fmla="*/ 65146 w 175330"/>
                      <a:gd name="connsiteY4" fmla="*/ 49231 h 162864"/>
                      <a:gd name="connsiteX5" fmla="*/ 108009 w 175330"/>
                      <a:gd name="connsiteY5" fmla="*/ 136544 h 162864"/>
                      <a:gd name="connsiteX6" fmla="*/ 112771 w 175330"/>
                      <a:gd name="connsiteY6" fmla="*/ 157181 h 162864"/>
                      <a:gd name="connsiteX7" fmla="*/ 59 w 175330"/>
                      <a:gd name="connsiteY7" fmla="*/ 46056 h 162864"/>
                      <a:gd name="connsiteX8" fmla="*/ 96896 w 175330"/>
                      <a:gd name="connsiteY8" fmla="*/ 128606 h 162864"/>
                      <a:gd name="connsiteX9" fmla="*/ 76259 w 175330"/>
                      <a:gd name="connsiteY9" fmla="*/ 49231 h 162864"/>
                      <a:gd name="connsiteX10" fmla="*/ 152459 w 175330"/>
                      <a:gd name="connsiteY10" fmla="*/ 93681 h 162864"/>
                      <a:gd name="connsiteX11" fmla="*/ 96896 w 175330"/>
                      <a:gd name="connsiteY11" fmla="*/ 19 h 1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5330" h="162864">
                        <a:moveTo>
                          <a:pt x="96896" y="19"/>
                        </a:moveTo>
                        <a:cubicBezTo>
                          <a:pt x="97954" y="-1304"/>
                          <a:pt x="146109" y="63784"/>
                          <a:pt x="158809" y="85744"/>
                        </a:cubicBezTo>
                        <a:cubicBezTo>
                          <a:pt x="171509" y="107704"/>
                          <a:pt x="179446" y="131252"/>
                          <a:pt x="173096" y="131781"/>
                        </a:cubicBezTo>
                        <a:cubicBezTo>
                          <a:pt x="166746" y="132310"/>
                          <a:pt x="138701" y="102677"/>
                          <a:pt x="120709" y="88919"/>
                        </a:cubicBezTo>
                        <a:cubicBezTo>
                          <a:pt x="102717" y="75161"/>
                          <a:pt x="67263" y="41294"/>
                          <a:pt x="65146" y="49231"/>
                        </a:cubicBezTo>
                        <a:cubicBezTo>
                          <a:pt x="63029" y="57168"/>
                          <a:pt x="100072" y="118552"/>
                          <a:pt x="108009" y="136544"/>
                        </a:cubicBezTo>
                        <a:cubicBezTo>
                          <a:pt x="115947" y="154536"/>
                          <a:pt x="130762" y="172262"/>
                          <a:pt x="112771" y="157181"/>
                        </a:cubicBezTo>
                        <a:cubicBezTo>
                          <a:pt x="94780" y="142100"/>
                          <a:pt x="2705" y="50818"/>
                          <a:pt x="59" y="46056"/>
                        </a:cubicBezTo>
                        <a:cubicBezTo>
                          <a:pt x="-2587" y="41294"/>
                          <a:pt x="84196" y="128077"/>
                          <a:pt x="96896" y="128606"/>
                        </a:cubicBezTo>
                        <a:cubicBezTo>
                          <a:pt x="109596" y="129135"/>
                          <a:pt x="66998" y="55052"/>
                          <a:pt x="76259" y="49231"/>
                        </a:cubicBezTo>
                        <a:cubicBezTo>
                          <a:pt x="85520" y="43410"/>
                          <a:pt x="146374" y="98708"/>
                          <a:pt x="152459" y="93681"/>
                        </a:cubicBezTo>
                        <a:cubicBezTo>
                          <a:pt x="158544" y="88654"/>
                          <a:pt x="95838" y="1342"/>
                          <a:pt x="96896" y="1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7" name="フリーフォーム: 図形 1986">
                    <a:extLst>
                      <a:ext uri="{FF2B5EF4-FFF2-40B4-BE49-F238E27FC236}">
                        <a16:creationId xmlns:a16="http://schemas.microsoft.com/office/drawing/2014/main" id="{1AF16783-67A9-4117-9ADB-9C30B87C932F}"/>
                      </a:ext>
                    </a:extLst>
                  </p:cNvPr>
                  <p:cNvSpPr/>
                  <p:nvPr/>
                </p:nvSpPr>
                <p:spPr>
                  <a:xfrm>
                    <a:off x="9386969" y="3057403"/>
                    <a:ext cx="72996" cy="122457"/>
                  </a:xfrm>
                  <a:custGeom>
                    <a:avLst/>
                    <a:gdLst>
                      <a:gd name="connsiteX0" fmla="*/ 7856 w 72996"/>
                      <a:gd name="connsiteY0" fmla="*/ 122 h 122457"/>
                      <a:gd name="connsiteX1" fmla="*/ 15794 w 72996"/>
                      <a:gd name="connsiteY1" fmla="*/ 50922 h 122457"/>
                      <a:gd name="connsiteX2" fmla="*/ 72944 w 72996"/>
                      <a:gd name="connsiteY2" fmla="*/ 122360 h 122457"/>
                      <a:gd name="connsiteX3" fmla="*/ 4681 w 72996"/>
                      <a:gd name="connsiteY3" fmla="*/ 65210 h 122457"/>
                      <a:gd name="connsiteX4" fmla="*/ 7856 w 72996"/>
                      <a:gd name="connsiteY4" fmla="*/ 122 h 122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996" h="122457">
                        <a:moveTo>
                          <a:pt x="7856" y="122"/>
                        </a:moveTo>
                        <a:cubicBezTo>
                          <a:pt x="9708" y="-2259"/>
                          <a:pt x="4946" y="30549"/>
                          <a:pt x="15794" y="50922"/>
                        </a:cubicBezTo>
                        <a:cubicBezTo>
                          <a:pt x="26642" y="71295"/>
                          <a:pt x="74796" y="119979"/>
                          <a:pt x="72944" y="122360"/>
                        </a:cubicBezTo>
                        <a:cubicBezTo>
                          <a:pt x="71092" y="124741"/>
                          <a:pt x="16058" y="82937"/>
                          <a:pt x="4681" y="65210"/>
                        </a:cubicBezTo>
                        <a:cubicBezTo>
                          <a:pt x="-6696" y="47483"/>
                          <a:pt x="6004" y="2503"/>
                          <a:pt x="7856" y="12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8" name="フリーフォーム: 図形 1987">
                    <a:extLst>
                      <a:ext uri="{FF2B5EF4-FFF2-40B4-BE49-F238E27FC236}">
                        <a16:creationId xmlns:a16="http://schemas.microsoft.com/office/drawing/2014/main" id="{6B1176C0-93CA-4796-9B98-1BABEA2BA92B}"/>
                      </a:ext>
                    </a:extLst>
                  </p:cNvPr>
                  <p:cNvSpPr/>
                  <p:nvPr/>
                </p:nvSpPr>
                <p:spPr>
                  <a:xfrm>
                    <a:off x="9421032" y="3082804"/>
                    <a:ext cx="130974" cy="116033"/>
                  </a:xfrm>
                  <a:custGeom>
                    <a:avLst/>
                    <a:gdLst>
                      <a:gd name="connsiteX0" fmla="*/ 130956 w 130974"/>
                      <a:gd name="connsiteY0" fmla="*/ 116009 h 116033"/>
                      <a:gd name="connsiteX1" fmla="*/ 5543 w 130974"/>
                      <a:gd name="connsiteY1" fmla="*/ 121 h 116033"/>
                      <a:gd name="connsiteX2" fmla="*/ 21418 w 130974"/>
                      <a:gd name="connsiteY2" fmla="*/ 92196 h 116033"/>
                      <a:gd name="connsiteX3" fmla="*/ 15068 w 130974"/>
                      <a:gd name="connsiteY3" fmla="*/ 11234 h 116033"/>
                      <a:gd name="connsiteX4" fmla="*/ 130956 w 130974"/>
                      <a:gd name="connsiteY4" fmla="*/ 116009 h 1160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74" h="116033">
                        <a:moveTo>
                          <a:pt x="130956" y="116009"/>
                        </a:moveTo>
                        <a:cubicBezTo>
                          <a:pt x="129369" y="114157"/>
                          <a:pt x="23799" y="4090"/>
                          <a:pt x="5543" y="121"/>
                        </a:cubicBezTo>
                        <a:cubicBezTo>
                          <a:pt x="-12713" y="-3848"/>
                          <a:pt x="19831" y="90344"/>
                          <a:pt x="21418" y="92196"/>
                        </a:cubicBezTo>
                        <a:cubicBezTo>
                          <a:pt x="23005" y="94048"/>
                          <a:pt x="-3188" y="8588"/>
                          <a:pt x="15068" y="11234"/>
                        </a:cubicBezTo>
                        <a:cubicBezTo>
                          <a:pt x="33324" y="13880"/>
                          <a:pt x="132543" y="117861"/>
                          <a:pt x="130956" y="11600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9" name="フリーフォーム: 図形 1988">
                    <a:extLst>
                      <a:ext uri="{FF2B5EF4-FFF2-40B4-BE49-F238E27FC236}">
                        <a16:creationId xmlns:a16="http://schemas.microsoft.com/office/drawing/2014/main" id="{3731DD11-2BE9-4B8F-8167-70C70F1D855F}"/>
                      </a:ext>
                    </a:extLst>
                  </p:cNvPr>
                  <p:cNvSpPr/>
                  <p:nvPr/>
                </p:nvSpPr>
                <p:spPr>
                  <a:xfrm>
                    <a:off x="9521480" y="2520720"/>
                    <a:ext cx="261512" cy="206881"/>
                  </a:xfrm>
                  <a:custGeom>
                    <a:avLst/>
                    <a:gdLst>
                      <a:gd name="connsiteX0" fmla="*/ 187670 w 261512"/>
                      <a:gd name="connsiteY0" fmla="*/ 31980 h 206881"/>
                      <a:gd name="connsiteX1" fmla="*/ 86070 w 261512"/>
                      <a:gd name="connsiteY1" fmla="*/ 4993 h 206881"/>
                      <a:gd name="connsiteX2" fmla="*/ 43208 w 261512"/>
                      <a:gd name="connsiteY2" fmla="*/ 9755 h 206881"/>
                      <a:gd name="connsiteX3" fmla="*/ 8283 w 261512"/>
                      <a:gd name="connsiteY3" fmla="*/ 100243 h 206881"/>
                      <a:gd name="connsiteX4" fmla="*/ 109883 w 261512"/>
                      <a:gd name="connsiteY4" fmla="*/ 112943 h 206881"/>
                      <a:gd name="connsiteX5" fmla="*/ 236883 w 261512"/>
                      <a:gd name="connsiteY5" fmla="*/ 138343 h 206881"/>
                      <a:gd name="connsiteX6" fmla="*/ 65433 w 261512"/>
                      <a:gd name="connsiteY6" fmla="*/ 125643 h 206881"/>
                      <a:gd name="connsiteX7" fmla="*/ 22570 w 261512"/>
                      <a:gd name="connsiteY7" fmla="*/ 131993 h 206881"/>
                      <a:gd name="connsiteX8" fmla="*/ 49558 w 261512"/>
                      <a:gd name="connsiteY8" fmla="*/ 181205 h 206881"/>
                      <a:gd name="connsiteX9" fmla="*/ 167033 w 261512"/>
                      <a:gd name="connsiteY9" fmla="*/ 184380 h 206881"/>
                      <a:gd name="connsiteX10" fmla="*/ 257520 w 261512"/>
                      <a:gd name="connsiteY10" fmla="*/ 206605 h 206881"/>
                      <a:gd name="connsiteX11" fmla="*/ 32095 w 261512"/>
                      <a:gd name="connsiteY11" fmla="*/ 166918 h 206881"/>
                      <a:gd name="connsiteX12" fmla="*/ 63845 w 261512"/>
                      <a:gd name="connsiteY12" fmla="*/ 124055 h 206881"/>
                      <a:gd name="connsiteX13" fmla="*/ 187670 w 261512"/>
                      <a:gd name="connsiteY13" fmla="*/ 124055 h 206881"/>
                      <a:gd name="connsiteX14" fmla="*/ 5108 w 261512"/>
                      <a:gd name="connsiteY14" fmla="*/ 73255 h 206881"/>
                      <a:gd name="connsiteX15" fmla="*/ 60670 w 261512"/>
                      <a:gd name="connsiteY15" fmla="*/ 22455 h 206881"/>
                      <a:gd name="connsiteX16" fmla="*/ 187670 w 261512"/>
                      <a:gd name="connsiteY16" fmla="*/ 31980 h 206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1512" h="206881">
                        <a:moveTo>
                          <a:pt x="187670" y="31980"/>
                        </a:moveTo>
                        <a:cubicBezTo>
                          <a:pt x="191903" y="29070"/>
                          <a:pt x="110147" y="8697"/>
                          <a:pt x="86070" y="4993"/>
                        </a:cubicBezTo>
                        <a:cubicBezTo>
                          <a:pt x="61993" y="1289"/>
                          <a:pt x="56172" y="-6120"/>
                          <a:pt x="43208" y="9755"/>
                        </a:cubicBezTo>
                        <a:cubicBezTo>
                          <a:pt x="30244" y="25630"/>
                          <a:pt x="-2829" y="83045"/>
                          <a:pt x="8283" y="100243"/>
                        </a:cubicBezTo>
                        <a:cubicBezTo>
                          <a:pt x="19395" y="117441"/>
                          <a:pt x="71783" y="106593"/>
                          <a:pt x="109883" y="112943"/>
                        </a:cubicBezTo>
                        <a:cubicBezTo>
                          <a:pt x="147983" y="119293"/>
                          <a:pt x="244291" y="136226"/>
                          <a:pt x="236883" y="138343"/>
                        </a:cubicBezTo>
                        <a:cubicBezTo>
                          <a:pt x="229475" y="140460"/>
                          <a:pt x="101152" y="126701"/>
                          <a:pt x="65433" y="125643"/>
                        </a:cubicBezTo>
                        <a:cubicBezTo>
                          <a:pt x="29714" y="124585"/>
                          <a:pt x="25216" y="122733"/>
                          <a:pt x="22570" y="131993"/>
                        </a:cubicBezTo>
                        <a:cubicBezTo>
                          <a:pt x="19924" y="141253"/>
                          <a:pt x="25481" y="172474"/>
                          <a:pt x="49558" y="181205"/>
                        </a:cubicBezTo>
                        <a:cubicBezTo>
                          <a:pt x="73635" y="189936"/>
                          <a:pt x="132373" y="180147"/>
                          <a:pt x="167033" y="184380"/>
                        </a:cubicBezTo>
                        <a:cubicBezTo>
                          <a:pt x="201693" y="188613"/>
                          <a:pt x="280010" y="209515"/>
                          <a:pt x="257520" y="206605"/>
                        </a:cubicBezTo>
                        <a:cubicBezTo>
                          <a:pt x="235030" y="203695"/>
                          <a:pt x="64374" y="180676"/>
                          <a:pt x="32095" y="166918"/>
                        </a:cubicBezTo>
                        <a:cubicBezTo>
                          <a:pt x="-184" y="153160"/>
                          <a:pt x="37916" y="131199"/>
                          <a:pt x="63845" y="124055"/>
                        </a:cubicBezTo>
                        <a:cubicBezTo>
                          <a:pt x="89774" y="116911"/>
                          <a:pt x="197459" y="132522"/>
                          <a:pt x="187670" y="124055"/>
                        </a:cubicBezTo>
                        <a:cubicBezTo>
                          <a:pt x="177881" y="115588"/>
                          <a:pt x="26275" y="90188"/>
                          <a:pt x="5108" y="73255"/>
                        </a:cubicBezTo>
                        <a:cubicBezTo>
                          <a:pt x="-16059" y="56322"/>
                          <a:pt x="33682" y="30657"/>
                          <a:pt x="60670" y="22455"/>
                        </a:cubicBezTo>
                        <a:cubicBezTo>
                          <a:pt x="87657" y="14253"/>
                          <a:pt x="183437" y="34890"/>
                          <a:pt x="187670" y="319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90" name="フリーフォーム: 図形 1989">
                    <a:extLst>
                      <a:ext uri="{FF2B5EF4-FFF2-40B4-BE49-F238E27FC236}">
                        <a16:creationId xmlns:a16="http://schemas.microsoft.com/office/drawing/2014/main" id="{95762C1C-D8E0-4E1C-9B78-2E5E0211D4D1}"/>
                      </a:ext>
                    </a:extLst>
                  </p:cNvPr>
                  <p:cNvSpPr/>
                  <p:nvPr/>
                </p:nvSpPr>
                <p:spPr>
                  <a:xfrm>
                    <a:off x="9557862" y="2543173"/>
                    <a:ext cx="153721" cy="50805"/>
                  </a:xfrm>
                  <a:custGeom>
                    <a:avLst/>
                    <a:gdLst>
                      <a:gd name="connsiteX0" fmla="*/ 476 w 153721"/>
                      <a:gd name="connsiteY0" fmla="*/ 50802 h 50805"/>
                      <a:gd name="connsiteX1" fmla="*/ 73501 w 153721"/>
                      <a:gd name="connsiteY1" fmla="*/ 28577 h 50805"/>
                      <a:gd name="connsiteX2" fmla="*/ 152876 w 153721"/>
                      <a:gd name="connsiteY2" fmla="*/ 2 h 50805"/>
                      <a:gd name="connsiteX3" fmla="*/ 110013 w 153721"/>
                      <a:gd name="connsiteY3" fmla="*/ 26990 h 50805"/>
                      <a:gd name="connsiteX4" fmla="*/ 476 w 153721"/>
                      <a:gd name="connsiteY4" fmla="*/ 50802 h 50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721" h="50805">
                        <a:moveTo>
                          <a:pt x="476" y="50802"/>
                        </a:moveTo>
                        <a:cubicBezTo>
                          <a:pt x="-5609" y="51067"/>
                          <a:pt x="48101" y="37044"/>
                          <a:pt x="73501" y="28577"/>
                        </a:cubicBezTo>
                        <a:cubicBezTo>
                          <a:pt x="98901" y="20110"/>
                          <a:pt x="146791" y="266"/>
                          <a:pt x="152876" y="2"/>
                        </a:cubicBezTo>
                        <a:cubicBezTo>
                          <a:pt x="158961" y="-263"/>
                          <a:pt x="130915" y="25138"/>
                          <a:pt x="110013" y="26990"/>
                        </a:cubicBezTo>
                        <a:cubicBezTo>
                          <a:pt x="89111" y="28842"/>
                          <a:pt x="6561" y="50537"/>
                          <a:pt x="476" y="5080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91" name="フリーフォーム: 図形 1990">
                    <a:extLst>
                      <a:ext uri="{FF2B5EF4-FFF2-40B4-BE49-F238E27FC236}">
                        <a16:creationId xmlns:a16="http://schemas.microsoft.com/office/drawing/2014/main" id="{F1451BB2-9E91-4765-907B-ADC8BD3E772B}"/>
                      </a:ext>
                    </a:extLst>
                  </p:cNvPr>
                  <p:cNvSpPr/>
                  <p:nvPr/>
                </p:nvSpPr>
                <p:spPr>
                  <a:xfrm>
                    <a:off x="9575786" y="2653847"/>
                    <a:ext cx="209589" cy="62627"/>
                  </a:xfrm>
                  <a:custGeom>
                    <a:avLst/>
                    <a:gdLst>
                      <a:gd name="connsiteX0" fmla="*/ 14 w 209589"/>
                      <a:gd name="connsiteY0" fmla="*/ 453 h 62627"/>
                      <a:gd name="connsiteX1" fmla="*/ 125427 w 209589"/>
                      <a:gd name="connsiteY1" fmla="*/ 19503 h 62627"/>
                      <a:gd name="connsiteX2" fmla="*/ 209564 w 209589"/>
                      <a:gd name="connsiteY2" fmla="*/ 62366 h 62627"/>
                      <a:gd name="connsiteX3" fmla="*/ 117489 w 209589"/>
                      <a:gd name="connsiteY3" fmla="*/ 36966 h 62627"/>
                      <a:gd name="connsiteX4" fmla="*/ 14 w 209589"/>
                      <a:gd name="connsiteY4" fmla="*/ 453 h 62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589" h="62627">
                        <a:moveTo>
                          <a:pt x="14" y="453"/>
                        </a:moveTo>
                        <a:cubicBezTo>
                          <a:pt x="1337" y="-2457"/>
                          <a:pt x="90502" y="9184"/>
                          <a:pt x="125427" y="19503"/>
                        </a:cubicBezTo>
                        <a:cubicBezTo>
                          <a:pt x="160352" y="29822"/>
                          <a:pt x="210887" y="59456"/>
                          <a:pt x="209564" y="62366"/>
                        </a:cubicBezTo>
                        <a:cubicBezTo>
                          <a:pt x="208241" y="65276"/>
                          <a:pt x="146064" y="43052"/>
                          <a:pt x="117489" y="36966"/>
                        </a:cubicBezTo>
                        <a:cubicBezTo>
                          <a:pt x="88914" y="30880"/>
                          <a:pt x="-1309" y="3363"/>
                          <a:pt x="14" y="45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828" name="フリーフォーム: 図形 1827">
                  <a:extLst>
                    <a:ext uri="{FF2B5EF4-FFF2-40B4-BE49-F238E27FC236}">
                      <a16:creationId xmlns:a16="http://schemas.microsoft.com/office/drawing/2014/main" id="{3044819E-B2C0-4406-94F0-604BDE390D7E}"/>
                    </a:ext>
                  </a:extLst>
                </p:cNvPr>
                <p:cNvSpPr/>
                <p:nvPr/>
              </p:nvSpPr>
              <p:spPr>
                <a:xfrm>
                  <a:off x="8061042" y="1144225"/>
                  <a:ext cx="634966" cy="495357"/>
                </a:xfrm>
                <a:custGeom>
                  <a:avLst/>
                  <a:gdLst>
                    <a:gd name="connsiteX0" fmla="*/ 283 w 634966"/>
                    <a:gd name="connsiteY0" fmla="*/ 40050 h 495357"/>
                    <a:gd name="connsiteX1" fmla="*/ 93946 w 634966"/>
                    <a:gd name="connsiteY1" fmla="*/ 144825 h 495357"/>
                    <a:gd name="connsiteX2" fmla="*/ 84421 w 634966"/>
                    <a:gd name="connsiteY2" fmla="*/ 206738 h 495357"/>
                    <a:gd name="connsiteX3" fmla="*/ 89183 w 634966"/>
                    <a:gd name="connsiteY3" fmla="*/ 281350 h 495357"/>
                    <a:gd name="connsiteX4" fmla="*/ 206658 w 634966"/>
                    <a:gd name="connsiteY4" fmla="*/ 397238 h 495357"/>
                    <a:gd name="connsiteX5" fmla="*/ 516221 w 634966"/>
                    <a:gd name="connsiteY5" fmla="*/ 482963 h 495357"/>
                    <a:gd name="connsiteX6" fmla="*/ 601946 w 634966"/>
                    <a:gd name="connsiteY6" fmla="*/ 486138 h 495357"/>
                    <a:gd name="connsiteX7" fmla="*/ 633696 w 634966"/>
                    <a:gd name="connsiteY7" fmla="*/ 400413 h 495357"/>
                    <a:gd name="connsiteX8" fmla="*/ 563846 w 634966"/>
                    <a:gd name="connsiteY8" fmla="*/ 360725 h 495357"/>
                    <a:gd name="connsiteX9" fmla="*/ 505108 w 634966"/>
                    <a:gd name="connsiteY9" fmla="*/ 376600 h 495357"/>
                    <a:gd name="connsiteX10" fmla="*/ 554321 w 634966"/>
                    <a:gd name="connsiteY10" fmla="*/ 402000 h 495357"/>
                    <a:gd name="connsiteX11" fmla="*/ 501933 w 634966"/>
                    <a:gd name="connsiteY11" fmla="*/ 400413 h 495357"/>
                    <a:gd name="connsiteX12" fmla="*/ 424146 w 634966"/>
                    <a:gd name="connsiteY12" fmla="*/ 376600 h 495357"/>
                    <a:gd name="connsiteX13" fmla="*/ 359058 w 634966"/>
                    <a:gd name="connsiteY13" fmla="*/ 308338 h 495357"/>
                    <a:gd name="connsiteX14" fmla="*/ 354296 w 634966"/>
                    <a:gd name="connsiteY14" fmla="*/ 225788 h 495357"/>
                    <a:gd name="connsiteX15" fmla="*/ 239996 w 634966"/>
                    <a:gd name="connsiteY15" fmla="*/ 67038 h 495357"/>
                    <a:gd name="connsiteX16" fmla="*/ 149508 w 634966"/>
                    <a:gd name="connsiteY16" fmla="*/ 363 h 495357"/>
                    <a:gd name="connsiteX17" fmla="*/ 189196 w 634966"/>
                    <a:gd name="connsiteY17" fmla="*/ 92438 h 495357"/>
                    <a:gd name="connsiteX18" fmla="*/ 128871 w 634966"/>
                    <a:gd name="connsiteY18" fmla="*/ 98788 h 495357"/>
                    <a:gd name="connsiteX19" fmla="*/ 283 w 634966"/>
                    <a:gd name="connsiteY19" fmla="*/ 40050 h 49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34966" h="495357">
                      <a:moveTo>
                        <a:pt x="283" y="40050"/>
                      </a:moveTo>
                      <a:cubicBezTo>
                        <a:pt x="-5538" y="47723"/>
                        <a:pt x="79923" y="117044"/>
                        <a:pt x="93946" y="144825"/>
                      </a:cubicBezTo>
                      <a:cubicBezTo>
                        <a:pt x="107969" y="172606"/>
                        <a:pt x="85215" y="183984"/>
                        <a:pt x="84421" y="206738"/>
                      </a:cubicBezTo>
                      <a:cubicBezTo>
                        <a:pt x="83627" y="229492"/>
                        <a:pt x="68810" y="249600"/>
                        <a:pt x="89183" y="281350"/>
                      </a:cubicBezTo>
                      <a:cubicBezTo>
                        <a:pt x="109556" y="313100"/>
                        <a:pt x="135485" y="363636"/>
                        <a:pt x="206658" y="397238"/>
                      </a:cubicBezTo>
                      <a:cubicBezTo>
                        <a:pt x="277831" y="430840"/>
                        <a:pt x="450340" y="468146"/>
                        <a:pt x="516221" y="482963"/>
                      </a:cubicBezTo>
                      <a:cubicBezTo>
                        <a:pt x="582102" y="497780"/>
                        <a:pt x="582367" y="499896"/>
                        <a:pt x="601946" y="486138"/>
                      </a:cubicBezTo>
                      <a:cubicBezTo>
                        <a:pt x="621525" y="472380"/>
                        <a:pt x="640046" y="421315"/>
                        <a:pt x="633696" y="400413"/>
                      </a:cubicBezTo>
                      <a:cubicBezTo>
                        <a:pt x="627346" y="379511"/>
                        <a:pt x="585277" y="364694"/>
                        <a:pt x="563846" y="360725"/>
                      </a:cubicBezTo>
                      <a:cubicBezTo>
                        <a:pt x="542415" y="356756"/>
                        <a:pt x="506695" y="369721"/>
                        <a:pt x="505108" y="376600"/>
                      </a:cubicBezTo>
                      <a:cubicBezTo>
                        <a:pt x="503521" y="383479"/>
                        <a:pt x="554850" y="398031"/>
                        <a:pt x="554321" y="402000"/>
                      </a:cubicBezTo>
                      <a:cubicBezTo>
                        <a:pt x="553792" y="405969"/>
                        <a:pt x="523629" y="404646"/>
                        <a:pt x="501933" y="400413"/>
                      </a:cubicBezTo>
                      <a:cubicBezTo>
                        <a:pt x="480237" y="396180"/>
                        <a:pt x="447958" y="391946"/>
                        <a:pt x="424146" y="376600"/>
                      </a:cubicBezTo>
                      <a:cubicBezTo>
                        <a:pt x="400334" y="361254"/>
                        <a:pt x="370700" y="333473"/>
                        <a:pt x="359058" y="308338"/>
                      </a:cubicBezTo>
                      <a:cubicBezTo>
                        <a:pt x="347416" y="283203"/>
                        <a:pt x="374140" y="266005"/>
                        <a:pt x="354296" y="225788"/>
                      </a:cubicBezTo>
                      <a:cubicBezTo>
                        <a:pt x="334452" y="185571"/>
                        <a:pt x="274127" y="104609"/>
                        <a:pt x="239996" y="67038"/>
                      </a:cubicBezTo>
                      <a:cubicBezTo>
                        <a:pt x="205865" y="29467"/>
                        <a:pt x="157975" y="-3870"/>
                        <a:pt x="149508" y="363"/>
                      </a:cubicBezTo>
                      <a:cubicBezTo>
                        <a:pt x="141041" y="4596"/>
                        <a:pt x="192635" y="76034"/>
                        <a:pt x="189196" y="92438"/>
                      </a:cubicBezTo>
                      <a:cubicBezTo>
                        <a:pt x="185757" y="108842"/>
                        <a:pt x="156652" y="105403"/>
                        <a:pt x="128871" y="98788"/>
                      </a:cubicBezTo>
                      <a:cubicBezTo>
                        <a:pt x="101090" y="92173"/>
                        <a:pt x="6104" y="32377"/>
                        <a:pt x="283" y="40050"/>
                      </a:cubicBezTo>
                      <a:close/>
                    </a:path>
                  </a:pathLst>
                </a:custGeom>
                <a:solidFill>
                  <a:srgbClr val="FF66CC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9" name="楕円 1828">
                  <a:extLst>
                    <a:ext uri="{FF2B5EF4-FFF2-40B4-BE49-F238E27FC236}">
                      <a16:creationId xmlns:a16="http://schemas.microsoft.com/office/drawing/2014/main" id="{B05EE000-7A14-473E-B446-6B6ED45EA36A}"/>
                    </a:ext>
                  </a:extLst>
                </p:cNvPr>
                <p:cNvSpPr/>
                <p:nvPr/>
              </p:nvSpPr>
              <p:spPr>
                <a:xfrm>
                  <a:off x="8351838" y="1414463"/>
                  <a:ext cx="49212" cy="49212"/>
                </a:xfrm>
                <a:prstGeom prst="ellipse">
                  <a:avLst/>
                </a:pr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0" name="楕円 1829">
                  <a:extLst>
                    <a:ext uri="{FF2B5EF4-FFF2-40B4-BE49-F238E27FC236}">
                      <a16:creationId xmlns:a16="http://schemas.microsoft.com/office/drawing/2014/main" id="{36F46836-4EDD-4002-834C-73C68E7CD028}"/>
                    </a:ext>
                  </a:extLst>
                </p:cNvPr>
                <p:cNvSpPr/>
                <p:nvPr/>
              </p:nvSpPr>
              <p:spPr>
                <a:xfrm>
                  <a:off x="8429626" y="1381125"/>
                  <a:ext cx="49212" cy="49212"/>
                </a:xfrm>
                <a:prstGeom prst="ellipse">
                  <a:avLst/>
                </a:pr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1" name="フリーフォーム: 図形 1830">
                  <a:extLst>
                    <a:ext uri="{FF2B5EF4-FFF2-40B4-BE49-F238E27FC236}">
                      <a16:creationId xmlns:a16="http://schemas.microsoft.com/office/drawing/2014/main" id="{4BB5C2B5-F0AA-46B6-84E4-AB728FFBE1D5}"/>
                    </a:ext>
                  </a:extLst>
                </p:cNvPr>
                <p:cNvSpPr/>
                <p:nvPr/>
              </p:nvSpPr>
              <p:spPr>
                <a:xfrm>
                  <a:off x="7558901" y="1072032"/>
                  <a:ext cx="482739" cy="556889"/>
                </a:xfrm>
                <a:custGeom>
                  <a:avLst/>
                  <a:gdLst>
                    <a:gd name="connsiteX0" fmla="*/ 351612 w 482739"/>
                    <a:gd name="connsiteY0" fmla="*/ 18581 h 556889"/>
                    <a:gd name="connsiteX1" fmla="*/ 176987 w 482739"/>
                    <a:gd name="connsiteY1" fmla="*/ 4293 h 556889"/>
                    <a:gd name="connsiteX2" fmla="*/ 51574 w 482739"/>
                    <a:gd name="connsiteY2" fmla="*/ 70968 h 556889"/>
                    <a:gd name="connsiteX3" fmla="*/ 774 w 482739"/>
                    <a:gd name="connsiteY3" fmla="*/ 259881 h 556889"/>
                    <a:gd name="connsiteX4" fmla="*/ 32524 w 482739"/>
                    <a:gd name="connsiteY4" fmla="*/ 345606 h 556889"/>
                    <a:gd name="connsiteX5" fmla="*/ 175399 w 482739"/>
                    <a:gd name="connsiteY5" fmla="*/ 426568 h 556889"/>
                    <a:gd name="connsiteX6" fmla="*/ 370662 w 482739"/>
                    <a:gd name="connsiteY6" fmla="*/ 551981 h 556889"/>
                    <a:gd name="connsiteX7" fmla="*/ 377012 w 482739"/>
                    <a:gd name="connsiteY7" fmla="*/ 526581 h 556889"/>
                    <a:gd name="connsiteX8" fmla="*/ 477024 w 482739"/>
                    <a:gd name="connsiteY8" fmla="*/ 480543 h 556889"/>
                    <a:gd name="connsiteX9" fmla="*/ 461149 w 482739"/>
                    <a:gd name="connsiteY9" fmla="*/ 423393 h 556889"/>
                    <a:gd name="connsiteX10" fmla="*/ 383362 w 482739"/>
                    <a:gd name="connsiteY10" fmla="*/ 339256 h 556889"/>
                    <a:gd name="connsiteX11" fmla="*/ 283349 w 482739"/>
                    <a:gd name="connsiteY11" fmla="*/ 312268 h 556889"/>
                    <a:gd name="connsiteX12" fmla="*/ 224612 w 482739"/>
                    <a:gd name="connsiteY12" fmla="*/ 270993 h 556889"/>
                    <a:gd name="connsiteX13" fmla="*/ 243662 w 482739"/>
                    <a:gd name="connsiteY13" fmla="*/ 205906 h 556889"/>
                    <a:gd name="connsiteX14" fmla="*/ 365899 w 482739"/>
                    <a:gd name="connsiteY14" fmla="*/ 174156 h 556889"/>
                    <a:gd name="connsiteX15" fmla="*/ 416699 w 482739"/>
                    <a:gd name="connsiteY15" fmla="*/ 159868 h 556889"/>
                    <a:gd name="connsiteX16" fmla="*/ 400824 w 482739"/>
                    <a:gd name="connsiteY16" fmla="*/ 115418 h 556889"/>
                    <a:gd name="connsiteX17" fmla="*/ 351612 w 482739"/>
                    <a:gd name="connsiteY17" fmla="*/ 18581 h 55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82739" h="556889">
                      <a:moveTo>
                        <a:pt x="351612" y="18581"/>
                      </a:moveTo>
                      <a:cubicBezTo>
                        <a:pt x="314306" y="60"/>
                        <a:pt x="226993" y="-4438"/>
                        <a:pt x="176987" y="4293"/>
                      </a:cubicBezTo>
                      <a:cubicBezTo>
                        <a:pt x="126981" y="13024"/>
                        <a:pt x="80943" y="28370"/>
                        <a:pt x="51574" y="70968"/>
                      </a:cubicBezTo>
                      <a:cubicBezTo>
                        <a:pt x="22205" y="113566"/>
                        <a:pt x="3949" y="214108"/>
                        <a:pt x="774" y="259881"/>
                      </a:cubicBezTo>
                      <a:cubicBezTo>
                        <a:pt x="-2401" y="305654"/>
                        <a:pt x="3420" y="317825"/>
                        <a:pt x="32524" y="345606"/>
                      </a:cubicBezTo>
                      <a:cubicBezTo>
                        <a:pt x="61628" y="373387"/>
                        <a:pt x="119043" y="392172"/>
                        <a:pt x="175399" y="426568"/>
                      </a:cubicBezTo>
                      <a:cubicBezTo>
                        <a:pt x="231755" y="460964"/>
                        <a:pt x="337060" y="535312"/>
                        <a:pt x="370662" y="551981"/>
                      </a:cubicBezTo>
                      <a:cubicBezTo>
                        <a:pt x="404264" y="568650"/>
                        <a:pt x="359285" y="538487"/>
                        <a:pt x="377012" y="526581"/>
                      </a:cubicBezTo>
                      <a:cubicBezTo>
                        <a:pt x="394739" y="514675"/>
                        <a:pt x="463001" y="497741"/>
                        <a:pt x="477024" y="480543"/>
                      </a:cubicBezTo>
                      <a:cubicBezTo>
                        <a:pt x="491047" y="463345"/>
                        <a:pt x="476759" y="446941"/>
                        <a:pt x="461149" y="423393"/>
                      </a:cubicBezTo>
                      <a:cubicBezTo>
                        <a:pt x="445539" y="399845"/>
                        <a:pt x="412995" y="357777"/>
                        <a:pt x="383362" y="339256"/>
                      </a:cubicBezTo>
                      <a:cubicBezTo>
                        <a:pt x="353729" y="320735"/>
                        <a:pt x="309807" y="323645"/>
                        <a:pt x="283349" y="312268"/>
                      </a:cubicBezTo>
                      <a:cubicBezTo>
                        <a:pt x="256891" y="300891"/>
                        <a:pt x="231226" y="288720"/>
                        <a:pt x="224612" y="270993"/>
                      </a:cubicBezTo>
                      <a:cubicBezTo>
                        <a:pt x="217997" y="253266"/>
                        <a:pt x="220114" y="222046"/>
                        <a:pt x="243662" y="205906"/>
                      </a:cubicBezTo>
                      <a:cubicBezTo>
                        <a:pt x="267210" y="189767"/>
                        <a:pt x="337060" y="181829"/>
                        <a:pt x="365899" y="174156"/>
                      </a:cubicBezTo>
                      <a:cubicBezTo>
                        <a:pt x="394738" y="166483"/>
                        <a:pt x="410878" y="169658"/>
                        <a:pt x="416699" y="159868"/>
                      </a:cubicBezTo>
                      <a:cubicBezTo>
                        <a:pt x="422520" y="150078"/>
                        <a:pt x="409555" y="137378"/>
                        <a:pt x="400824" y="115418"/>
                      </a:cubicBezTo>
                      <a:cubicBezTo>
                        <a:pt x="392093" y="93458"/>
                        <a:pt x="388918" y="37102"/>
                        <a:pt x="351612" y="18581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2" name="フリーフォーム: 図形 1831">
                  <a:extLst>
                    <a:ext uri="{FF2B5EF4-FFF2-40B4-BE49-F238E27FC236}">
                      <a16:creationId xmlns:a16="http://schemas.microsoft.com/office/drawing/2014/main" id="{B1FEF928-0DA8-493B-A2C3-CB36F85845BF}"/>
                    </a:ext>
                  </a:extLst>
                </p:cNvPr>
                <p:cNvSpPr/>
                <p:nvPr/>
              </p:nvSpPr>
              <p:spPr>
                <a:xfrm>
                  <a:off x="7964480" y="1526870"/>
                  <a:ext cx="681945" cy="165573"/>
                </a:xfrm>
                <a:custGeom>
                  <a:avLst/>
                  <a:gdLst>
                    <a:gd name="connsiteX0" fmla="*/ 8 w 681945"/>
                    <a:gd name="connsiteY0" fmla="*/ 106668 h 165573"/>
                    <a:gd name="connsiteX1" fmla="*/ 214320 w 681945"/>
                    <a:gd name="connsiteY1" fmla="*/ 6655 h 165573"/>
                    <a:gd name="connsiteX2" fmla="*/ 276233 w 681945"/>
                    <a:gd name="connsiteY2" fmla="*/ 17768 h 165573"/>
                    <a:gd name="connsiteX3" fmla="*/ 531820 w 681945"/>
                    <a:gd name="connsiteY3" fmla="*/ 86030 h 165573"/>
                    <a:gd name="connsiteX4" fmla="*/ 671520 w 681945"/>
                    <a:gd name="connsiteY4" fmla="*/ 109843 h 165573"/>
                    <a:gd name="connsiteX5" fmla="*/ 658820 w 681945"/>
                    <a:gd name="connsiteY5" fmla="*/ 163818 h 165573"/>
                    <a:gd name="connsiteX6" fmla="*/ 555633 w 681945"/>
                    <a:gd name="connsiteY6" fmla="*/ 147943 h 165573"/>
                    <a:gd name="connsiteX7" fmla="*/ 381008 w 681945"/>
                    <a:gd name="connsiteY7" fmla="*/ 103493 h 165573"/>
                    <a:gd name="connsiteX8" fmla="*/ 309570 w 681945"/>
                    <a:gd name="connsiteY8" fmla="*/ 82855 h 165573"/>
                    <a:gd name="connsiteX9" fmla="*/ 206383 w 681945"/>
                    <a:gd name="connsiteY9" fmla="*/ 89205 h 165573"/>
                    <a:gd name="connsiteX10" fmla="*/ 8 w 681945"/>
                    <a:gd name="connsiteY10" fmla="*/ 106668 h 165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1945" h="165573">
                      <a:moveTo>
                        <a:pt x="8" y="106668"/>
                      </a:moveTo>
                      <a:cubicBezTo>
                        <a:pt x="1331" y="92910"/>
                        <a:pt x="168283" y="21472"/>
                        <a:pt x="214320" y="6655"/>
                      </a:cubicBezTo>
                      <a:cubicBezTo>
                        <a:pt x="260357" y="-8162"/>
                        <a:pt x="223316" y="4539"/>
                        <a:pt x="276233" y="17768"/>
                      </a:cubicBezTo>
                      <a:cubicBezTo>
                        <a:pt x="329150" y="30997"/>
                        <a:pt x="465939" y="70684"/>
                        <a:pt x="531820" y="86030"/>
                      </a:cubicBezTo>
                      <a:cubicBezTo>
                        <a:pt x="597701" y="101376"/>
                        <a:pt x="650353" y="96878"/>
                        <a:pt x="671520" y="109843"/>
                      </a:cubicBezTo>
                      <a:cubicBezTo>
                        <a:pt x="692687" y="122808"/>
                        <a:pt x="678134" y="157468"/>
                        <a:pt x="658820" y="163818"/>
                      </a:cubicBezTo>
                      <a:cubicBezTo>
                        <a:pt x="639506" y="170168"/>
                        <a:pt x="601935" y="157997"/>
                        <a:pt x="555633" y="147943"/>
                      </a:cubicBezTo>
                      <a:cubicBezTo>
                        <a:pt x="509331" y="137889"/>
                        <a:pt x="422018" y="114341"/>
                        <a:pt x="381008" y="103493"/>
                      </a:cubicBezTo>
                      <a:cubicBezTo>
                        <a:pt x="339998" y="92645"/>
                        <a:pt x="338674" y="85236"/>
                        <a:pt x="309570" y="82855"/>
                      </a:cubicBezTo>
                      <a:cubicBezTo>
                        <a:pt x="280466" y="80474"/>
                        <a:pt x="253743" y="84443"/>
                        <a:pt x="206383" y="89205"/>
                      </a:cubicBezTo>
                      <a:cubicBezTo>
                        <a:pt x="159023" y="93967"/>
                        <a:pt x="-1315" y="120426"/>
                        <a:pt x="8" y="106668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3" name="フリーフォーム: 図形 1832">
                  <a:extLst>
                    <a:ext uri="{FF2B5EF4-FFF2-40B4-BE49-F238E27FC236}">
                      <a16:creationId xmlns:a16="http://schemas.microsoft.com/office/drawing/2014/main" id="{9FF73B31-F288-4AFE-9F39-DD4B5BA26125}"/>
                    </a:ext>
                  </a:extLst>
                </p:cNvPr>
                <p:cNvSpPr/>
                <p:nvPr/>
              </p:nvSpPr>
              <p:spPr>
                <a:xfrm>
                  <a:off x="8424331" y="1431546"/>
                  <a:ext cx="829393" cy="393573"/>
                </a:xfrm>
                <a:custGeom>
                  <a:avLst/>
                  <a:gdLst>
                    <a:gd name="connsiteX0" fmla="*/ 5294 w 829393"/>
                    <a:gd name="connsiteY0" fmla="*/ 5142 h 393573"/>
                    <a:gd name="connsiteX1" fmla="*/ 178332 w 829393"/>
                    <a:gd name="connsiteY1" fmla="*/ 5142 h 393573"/>
                    <a:gd name="connsiteX2" fmla="*/ 279932 w 829393"/>
                    <a:gd name="connsiteY2" fmla="*/ 16254 h 393573"/>
                    <a:gd name="connsiteX3" fmla="*/ 457732 w 829393"/>
                    <a:gd name="connsiteY3" fmla="*/ 44829 h 393573"/>
                    <a:gd name="connsiteX4" fmla="*/ 697444 w 829393"/>
                    <a:gd name="connsiteY4" fmla="*/ 122617 h 393573"/>
                    <a:gd name="connsiteX5" fmla="*/ 827619 w 829393"/>
                    <a:gd name="connsiteY5" fmla="*/ 319467 h 393573"/>
                    <a:gd name="connsiteX6" fmla="*/ 762532 w 829393"/>
                    <a:gd name="connsiteY6" fmla="*/ 267079 h 393573"/>
                    <a:gd name="connsiteX7" fmla="*/ 618069 w 829393"/>
                    <a:gd name="connsiteY7" fmla="*/ 273429 h 393573"/>
                    <a:gd name="connsiteX8" fmla="*/ 464082 w 829393"/>
                    <a:gd name="connsiteY8" fmla="*/ 392492 h 393573"/>
                    <a:gd name="connsiteX9" fmla="*/ 378357 w 829393"/>
                    <a:gd name="connsiteY9" fmla="*/ 330579 h 393573"/>
                    <a:gd name="connsiteX10" fmla="*/ 229132 w 829393"/>
                    <a:gd name="connsiteY10" fmla="*/ 300417 h 393573"/>
                    <a:gd name="connsiteX11" fmla="*/ 248182 w 829393"/>
                    <a:gd name="connsiteY11" fmla="*/ 211517 h 393573"/>
                    <a:gd name="connsiteX12" fmla="*/ 254532 w 829393"/>
                    <a:gd name="connsiteY12" fmla="*/ 144842 h 393573"/>
                    <a:gd name="connsiteX13" fmla="*/ 256119 w 829393"/>
                    <a:gd name="connsiteY13" fmla="*/ 82929 h 393573"/>
                    <a:gd name="connsiteX14" fmla="*/ 179919 w 829393"/>
                    <a:gd name="connsiteY14" fmla="*/ 59117 h 393573"/>
                    <a:gd name="connsiteX15" fmla="*/ 110069 w 829393"/>
                    <a:gd name="connsiteY15" fmla="*/ 111504 h 393573"/>
                    <a:gd name="connsiteX16" fmla="*/ 49744 w 829393"/>
                    <a:gd name="connsiteY16" fmla="*/ 68642 h 393573"/>
                    <a:gd name="connsiteX17" fmla="*/ 5294 w 829393"/>
                    <a:gd name="connsiteY17" fmla="*/ 5142 h 393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29393" h="393573">
                      <a:moveTo>
                        <a:pt x="5294" y="5142"/>
                      </a:moveTo>
                      <a:cubicBezTo>
                        <a:pt x="26725" y="-5441"/>
                        <a:pt x="132559" y="3290"/>
                        <a:pt x="178332" y="5142"/>
                      </a:cubicBezTo>
                      <a:cubicBezTo>
                        <a:pt x="224105" y="6994"/>
                        <a:pt x="233365" y="9640"/>
                        <a:pt x="279932" y="16254"/>
                      </a:cubicBezTo>
                      <a:cubicBezTo>
                        <a:pt x="326499" y="22869"/>
                        <a:pt x="388147" y="27102"/>
                        <a:pt x="457732" y="44829"/>
                      </a:cubicBezTo>
                      <a:cubicBezTo>
                        <a:pt x="527317" y="62556"/>
                        <a:pt x="635796" y="76844"/>
                        <a:pt x="697444" y="122617"/>
                      </a:cubicBezTo>
                      <a:cubicBezTo>
                        <a:pt x="759092" y="168390"/>
                        <a:pt x="816771" y="295390"/>
                        <a:pt x="827619" y="319467"/>
                      </a:cubicBezTo>
                      <a:cubicBezTo>
                        <a:pt x="838467" y="343544"/>
                        <a:pt x="797457" y="274752"/>
                        <a:pt x="762532" y="267079"/>
                      </a:cubicBezTo>
                      <a:cubicBezTo>
                        <a:pt x="727607" y="259406"/>
                        <a:pt x="667811" y="252527"/>
                        <a:pt x="618069" y="273429"/>
                      </a:cubicBezTo>
                      <a:cubicBezTo>
                        <a:pt x="568327" y="294331"/>
                        <a:pt x="504034" y="382967"/>
                        <a:pt x="464082" y="392492"/>
                      </a:cubicBezTo>
                      <a:cubicBezTo>
                        <a:pt x="424130" y="402017"/>
                        <a:pt x="417515" y="345925"/>
                        <a:pt x="378357" y="330579"/>
                      </a:cubicBezTo>
                      <a:cubicBezTo>
                        <a:pt x="339199" y="315233"/>
                        <a:pt x="250828" y="320261"/>
                        <a:pt x="229132" y="300417"/>
                      </a:cubicBezTo>
                      <a:cubicBezTo>
                        <a:pt x="207436" y="280573"/>
                        <a:pt x="243949" y="237446"/>
                        <a:pt x="248182" y="211517"/>
                      </a:cubicBezTo>
                      <a:cubicBezTo>
                        <a:pt x="252415" y="185588"/>
                        <a:pt x="253209" y="166273"/>
                        <a:pt x="254532" y="144842"/>
                      </a:cubicBezTo>
                      <a:cubicBezTo>
                        <a:pt x="255855" y="123411"/>
                        <a:pt x="268555" y="97217"/>
                        <a:pt x="256119" y="82929"/>
                      </a:cubicBezTo>
                      <a:cubicBezTo>
                        <a:pt x="243684" y="68642"/>
                        <a:pt x="204261" y="54355"/>
                        <a:pt x="179919" y="59117"/>
                      </a:cubicBezTo>
                      <a:cubicBezTo>
                        <a:pt x="155577" y="63879"/>
                        <a:pt x="131765" y="109917"/>
                        <a:pt x="110069" y="111504"/>
                      </a:cubicBezTo>
                      <a:cubicBezTo>
                        <a:pt x="88373" y="113091"/>
                        <a:pt x="66148" y="83459"/>
                        <a:pt x="49744" y="68642"/>
                      </a:cubicBezTo>
                      <a:cubicBezTo>
                        <a:pt x="33340" y="53825"/>
                        <a:pt x="-16137" y="15725"/>
                        <a:pt x="5294" y="5142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4" name="フリーフォーム: 図形 1833">
                  <a:extLst>
                    <a:ext uri="{FF2B5EF4-FFF2-40B4-BE49-F238E27FC236}">
                      <a16:creationId xmlns:a16="http://schemas.microsoft.com/office/drawing/2014/main" id="{1DAC002D-BDF2-4D02-A324-8602666F9FD0}"/>
                    </a:ext>
                  </a:extLst>
                </p:cNvPr>
                <p:cNvSpPr/>
                <p:nvPr/>
              </p:nvSpPr>
              <p:spPr>
                <a:xfrm>
                  <a:off x="8961801" y="1735172"/>
                  <a:ext cx="312073" cy="118490"/>
                </a:xfrm>
                <a:custGeom>
                  <a:avLst/>
                  <a:gdLst>
                    <a:gd name="connsiteX0" fmla="*/ 2812 w 312073"/>
                    <a:gd name="connsiteY0" fmla="*/ 82516 h 118490"/>
                    <a:gd name="connsiteX1" fmla="*/ 126637 w 312073"/>
                    <a:gd name="connsiteY1" fmla="*/ 14253 h 118490"/>
                    <a:gd name="connsiteX2" fmla="*/ 280624 w 312073"/>
                    <a:gd name="connsiteY2" fmla="*/ 6316 h 118490"/>
                    <a:gd name="connsiteX3" fmla="*/ 309199 w 312073"/>
                    <a:gd name="connsiteY3" fmla="*/ 88866 h 118490"/>
                    <a:gd name="connsiteX4" fmla="*/ 304437 w 312073"/>
                    <a:gd name="connsiteY4" fmla="*/ 114266 h 118490"/>
                    <a:gd name="connsiteX5" fmla="*/ 250462 w 312073"/>
                    <a:gd name="connsiteY5" fmla="*/ 114266 h 118490"/>
                    <a:gd name="connsiteX6" fmla="*/ 2812 w 312073"/>
                    <a:gd name="connsiteY6" fmla="*/ 82516 h 118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2073" h="118490">
                      <a:moveTo>
                        <a:pt x="2812" y="82516"/>
                      </a:moveTo>
                      <a:cubicBezTo>
                        <a:pt x="-17826" y="65847"/>
                        <a:pt x="80335" y="26953"/>
                        <a:pt x="126637" y="14253"/>
                      </a:cubicBezTo>
                      <a:cubicBezTo>
                        <a:pt x="172939" y="1553"/>
                        <a:pt x="250197" y="-6119"/>
                        <a:pt x="280624" y="6316"/>
                      </a:cubicBezTo>
                      <a:cubicBezTo>
                        <a:pt x="311051" y="18751"/>
                        <a:pt x="305230" y="70874"/>
                        <a:pt x="309199" y="88866"/>
                      </a:cubicBezTo>
                      <a:cubicBezTo>
                        <a:pt x="313168" y="106858"/>
                        <a:pt x="314226" y="110033"/>
                        <a:pt x="304437" y="114266"/>
                      </a:cubicBezTo>
                      <a:cubicBezTo>
                        <a:pt x="294648" y="118499"/>
                        <a:pt x="294383" y="121145"/>
                        <a:pt x="250462" y="114266"/>
                      </a:cubicBezTo>
                      <a:cubicBezTo>
                        <a:pt x="206541" y="107387"/>
                        <a:pt x="23450" y="99185"/>
                        <a:pt x="2812" y="82516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5" name="フリーフォーム: 図形 1834">
                  <a:extLst>
                    <a:ext uri="{FF2B5EF4-FFF2-40B4-BE49-F238E27FC236}">
                      <a16:creationId xmlns:a16="http://schemas.microsoft.com/office/drawing/2014/main" id="{ACBCEB4E-A0AD-4118-8F02-F6CA596888DA}"/>
                    </a:ext>
                  </a:extLst>
                </p:cNvPr>
                <p:cNvSpPr/>
                <p:nvPr/>
              </p:nvSpPr>
              <p:spPr>
                <a:xfrm>
                  <a:off x="8939013" y="1850582"/>
                  <a:ext cx="302055" cy="124734"/>
                </a:xfrm>
                <a:custGeom>
                  <a:avLst/>
                  <a:gdLst>
                    <a:gd name="connsiteX0" fmla="*/ 22425 w 302055"/>
                    <a:gd name="connsiteY0" fmla="*/ 108393 h 124734"/>
                    <a:gd name="connsiteX1" fmla="*/ 208162 w 302055"/>
                    <a:gd name="connsiteY1" fmla="*/ 124268 h 124734"/>
                    <a:gd name="connsiteX2" fmla="*/ 287537 w 302055"/>
                    <a:gd name="connsiteY2" fmla="*/ 102043 h 124734"/>
                    <a:gd name="connsiteX3" fmla="*/ 293887 w 302055"/>
                    <a:gd name="connsiteY3" fmla="*/ 54418 h 124734"/>
                    <a:gd name="connsiteX4" fmla="*/ 200225 w 302055"/>
                    <a:gd name="connsiteY4" fmla="*/ 32193 h 124734"/>
                    <a:gd name="connsiteX5" fmla="*/ 81162 w 302055"/>
                    <a:gd name="connsiteY5" fmla="*/ 443 h 124734"/>
                    <a:gd name="connsiteX6" fmla="*/ 12900 w 302055"/>
                    <a:gd name="connsiteY6" fmla="*/ 17906 h 124734"/>
                    <a:gd name="connsiteX7" fmla="*/ 22425 w 302055"/>
                    <a:gd name="connsiteY7" fmla="*/ 108393 h 124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055" h="124734">
                      <a:moveTo>
                        <a:pt x="22425" y="108393"/>
                      </a:moveTo>
                      <a:cubicBezTo>
                        <a:pt x="54969" y="126120"/>
                        <a:pt x="163977" y="125326"/>
                        <a:pt x="208162" y="124268"/>
                      </a:cubicBezTo>
                      <a:cubicBezTo>
                        <a:pt x="252347" y="123210"/>
                        <a:pt x="273250" y="113685"/>
                        <a:pt x="287537" y="102043"/>
                      </a:cubicBezTo>
                      <a:cubicBezTo>
                        <a:pt x="301824" y="90401"/>
                        <a:pt x="308439" y="66060"/>
                        <a:pt x="293887" y="54418"/>
                      </a:cubicBezTo>
                      <a:cubicBezTo>
                        <a:pt x="279335" y="42776"/>
                        <a:pt x="235679" y="41189"/>
                        <a:pt x="200225" y="32193"/>
                      </a:cubicBezTo>
                      <a:cubicBezTo>
                        <a:pt x="164771" y="23197"/>
                        <a:pt x="112383" y="2824"/>
                        <a:pt x="81162" y="443"/>
                      </a:cubicBezTo>
                      <a:cubicBezTo>
                        <a:pt x="49941" y="-1938"/>
                        <a:pt x="27452" y="5471"/>
                        <a:pt x="12900" y="17906"/>
                      </a:cubicBezTo>
                      <a:cubicBezTo>
                        <a:pt x="-1652" y="30341"/>
                        <a:pt x="-10119" y="90666"/>
                        <a:pt x="22425" y="108393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6" name="フリーフォーム: 図形 1835">
                  <a:extLst>
                    <a:ext uri="{FF2B5EF4-FFF2-40B4-BE49-F238E27FC236}">
                      <a16:creationId xmlns:a16="http://schemas.microsoft.com/office/drawing/2014/main" id="{1D64685F-1B4B-48EC-8812-2BA15063F116}"/>
                    </a:ext>
                  </a:extLst>
                </p:cNvPr>
                <p:cNvSpPr/>
                <p:nvPr/>
              </p:nvSpPr>
              <p:spPr>
                <a:xfrm>
                  <a:off x="8999212" y="2030055"/>
                  <a:ext cx="311770" cy="147232"/>
                </a:xfrm>
                <a:custGeom>
                  <a:avLst/>
                  <a:gdLst>
                    <a:gd name="connsiteX0" fmla="*/ 5088 w 311770"/>
                    <a:gd name="connsiteY0" fmla="*/ 358 h 147232"/>
                    <a:gd name="connsiteX1" fmla="*/ 147963 w 311770"/>
                    <a:gd name="connsiteY1" fmla="*/ 46395 h 147232"/>
                    <a:gd name="connsiteX2" fmla="*/ 308301 w 311770"/>
                    <a:gd name="connsiteY2" fmla="*/ 144820 h 147232"/>
                    <a:gd name="connsiteX3" fmla="*/ 241626 w 311770"/>
                    <a:gd name="connsiteY3" fmla="*/ 113070 h 147232"/>
                    <a:gd name="connsiteX4" fmla="*/ 52713 w 311770"/>
                    <a:gd name="connsiteY4" fmla="*/ 68620 h 147232"/>
                    <a:gd name="connsiteX5" fmla="*/ 5088 w 311770"/>
                    <a:gd name="connsiteY5" fmla="*/ 358 h 14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1770" h="147232">
                      <a:moveTo>
                        <a:pt x="5088" y="358"/>
                      </a:moveTo>
                      <a:cubicBezTo>
                        <a:pt x="20963" y="-3346"/>
                        <a:pt x="97428" y="22318"/>
                        <a:pt x="147963" y="46395"/>
                      </a:cubicBezTo>
                      <a:cubicBezTo>
                        <a:pt x="198499" y="70472"/>
                        <a:pt x="292691" y="133708"/>
                        <a:pt x="308301" y="144820"/>
                      </a:cubicBezTo>
                      <a:cubicBezTo>
                        <a:pt x="323911" y="155932"/>
                        <a:pt x="284224" y="125770"/>
                        <a:pt x="241626" y="113070"/>
                      </a:cubicBezTo>
                      <a:cubicBezTo>
                        <a:pt x="199028" y="100370"/>
                        <a:pt x="93459" y="84230"/>
                        <a:pt x="52713" y="68620"/>
                      </a:cubicBezTo>
                      <a:cubicBezTo>
                        <a:pt x="11967" y="53010"/>
                        <a:pt x="-10787" y="4062"/>
                        <a:pt x="5088" y="358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7" name="フリーフォーム: 図形 1836">
                  <a:extLst>
                    <a:ext uri="{FF2B5EF4-FFF2-40B4-BE49-F238E27FC236}">
                      <a16:creationId xmlns:a16="http://schemas.microsoft.com/office/drawing/2014/main" id="{A0BAF492-5ED6-43E2-8EAE-B65CF2A51035}"/>
                    </a:ext>
                  </a:extLst>
                </p:cNvPr>
                <p:cNvSpPr/>
                <p:nvPr/>
              </p:nvSpPr>
              <p:spPr>
                <a:xfrm>
                  <a:off x="8791116" y="1896681"/>
                  <a:ext cx="642403" cy="664009"/>
                </a:xfrm>
                <a:custGeom>
                  <a:avLst/>
                  <a:gdLst>
                    <a:gd name="connsiteX0" fmla="*/ 79834 w 642403"/>
                    <a:gd name="connsiteY0" fmla="*/ 382 h 664009"/>
                    <a:gd name="connsiteX1" fmla="*/ 148097 w 642403"/>
                    <a:gd name="connsiteY1" fmla="*/ 132144 h 664009"/>
                    <a:gd name="connsiteX2" fmla="*/ 179847 w 642403"/>
                    <a:gd name="connsiteY2" fmla="*/ 194057 h 664009"/>
                    <a:gd name="connsiteX3" fmla="*/ 319547 w 642403"/>
                    <a:gd name="connsiteY3" fmla="*/ 263907 h 664009"/>
                    <a:gd name="connsiteX4" fmla="*/ 471947 w 642403"/>
                    <a:gd name="connsiteY4" fmla="*/ 282957 h 664009"/>
                    <a:gd name="connsiteX5" fmla="*/ 557672 w 642403"/>
                    <a:gd name="connsiteY5" fmla="*/ 327407 h 664009"/>
                    <a:gd name="connsiteX6" fmla="*/ 630697 w 642403"/>
                    <a:gd name="connsiteY6" fmla="*/ 484569 h 664009"/>
                    <a:gd name="connsiteX7" fmla="*/ 641809 w 642403"/>
                    <a:gd name="connsiteY7" fmla="*/ 660782 h 664009"/>
                    <a:gd name="connsiteX8" fmla="*/ 632284 w 642403"/>
                    <a:gd name="connsiteY8" fmla="*/ 582994 h 664009"/>
                    <a:gd name="connsiteX9" fmla="*/ 562434 w 642403"/>
                    <a:gd name="connsiteY9" fmla="*/ 390907 h 664009"/>
                    <a:gd name="connsiteX10" fmla="*/ 522747 w 642403"/>
                    <a:gd name="connsiteY10" fmla="*/ 511557 h 664009"/>
                    <a:gd name="connsiteX11" fmla="*/ 392572 w 642403"/>
                    <a:gd name="connsiteY11" fmla="*/ 424244 h 664009"/>
                    <a:gd name="connsiteX12" fmla="*/ 125872 w 642403"/>
                    <a:gd name="connsiteY12" fmla="*/ 284544 h 664009"/>
                    <a:gd name="connsiteX13" fmla="*/ 459 w 642403"/>
                    <a:gd name="connsiteY13" fmla="*/ 98807 h 664009"/>
                    <a:gd name="connsiteX14" fmla="*/ 79834 w 642403"/>
                    <a:gd name="connsiteY14" fmla="*/ 382 h 664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2403" h="664009">
                      <a:moveTo>
                        <a:pt x="79834" y="382"/>
                      </a:moveTo>
                      <a:cubicBezTo>
                        <a:pt x="104440" y="5938"/>
                        <a:pt x="131428" y="99865"/>
                        <a:pt x="148097" y="132144"/>
                      </a:cubicBezTo>
                      <a:cubicBezTo>
                        <a:pt x="164766" y="164423"/>
                        <a:pt x="151272" y="172097"/>
                        <a:pt x="179847" y="194057"/>
                      </a:cubicBezTo>
                      <a:cubicBezTo>
                        <a:pt x="208422" y="216017"/>
                        <a:pt x="270864" y="249090"/>
                        <a:pt x="319547" y="263907"/>
                      </a:cubicBezTo>
                      <a:cubicBezTo>
                        <a:pt x="368230" y="278724"/>
                        <a:pt x="432260" y="272374"/>
                        <a:pt x="471947" y="282957"/>
                      </a:cubicBezTo>
                      <a:cubicBezTo>
                        <a:pt x="511635" y="293540"/>
                        <a:pt x="531214" y="293805"/>
                        <a:pt x="557672" y="327407"/>
                      </a:cubicBezTo>
                      <a:cubicBezTo>
                        <a:pt x="584130" y="361009"/>
                        <a:pt x="616674" y="429007"/>
                        <a:pt x="630697" y="484569"/>
                      </a:cubicBezTo>
                      <a:cubicBezTo>
                        <a:pt x="644720" y="540131"/>
                        <a:pt x="641545" y="644378"/>
                        <a:pt x="641809" y="660782"/>
                      </a:cubicBezTo>
                      <a:cubicBezTo>
                        <a:pt x="642074" y="677186"/>
                        <a:pt x="645513" y="627973"/>
                        <a:pt x="632284" y="582994"/>
                      </a:cubicBezTo>
                      <a:cubicBezTo>
                        <a:pt x="619055" y="538015"/>
                        <a:pt x="580690" y="402813"/>
                        <a:pt x="562434" y="390907"/>
                      </a:cubicBezTo>
                      <a:cubicBezTo>
                        <a:pt x="544178" y="379001"/>
                        <a:pt x="551057" y="506001"/>
                        <a:pt x="522747" y="511557"/>
                      </a:cubicBezTo>
                      <a:cubicBezTo>
                        <a:pt x="494437" y="517113"/>
                        <a:pt x="458718" y="462080"/>
                        <a:pt x="392572" y="424244"/>
                      </a:cubicBezTo>
                      <a:cubicBezTo>
                        <a:pt x="326426" y="386408"/>
                        <a:pt x="191224" y="338784"/>
                        <a:pt x="125872" y="284544"/>
                      </a:cubicBezTo>
                      <a:cubicBezTo>
                        <a:pt x="60520" y="230305"/>
                        <a:pt x="6809" y="146697"/>
                        <a:pt x="459" y="98807"/>
                      </a:cubicBezTo>
                      <a:cubicBezTo>
                        <a:pt x="-5891" y="50918"/>
                        <a:pt x="55228" y="-5174"/>
                        <a:pt x="79834" y="382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8" name="フリーフォーム: 図形 1837">
                  <a:extLst>
                    <a:ext uri="{FF2B5EF4-FFF2-40B4-BE49-F238E27FC236}">
                      <a16:creationId xmlns:a16="http://schemas.microsoft.com/office/drawing/2014/main" id="{BEEB2CE7-0929-4FF7-A173-FB85D32DA8B8}"/>
                    </a:ext>
                  </a:extLst>
                </p:cNvPr>
                <p:cNvSpPr/>
                <p:nvPr/>
              </p:nvSpPr>
              <p:spPr>
                <a:xfrm>
                  <a:off x="9143693" y="2242685"/>
                  <a:ext cx="421145" cy="806020"/>
                </a:xfrm>
                <a:custGeom>
                  <a:avLst/>
                  <a:gdLst>
                    <a:gd name="connsiteX0" fmla="*/ 246370 w 421145"/>
                    <a:gd name="connsiteY0" fmla="*/ 70303 h 806020"/>
                    <a:gd name="connsiteX1" fmla="*/ 282882 w 421145"/>
                    <a:gd name="connsiteY1" fmla="*/ 408440 h 806020"/>
                    <a:gd name="connsiteX2" fmla="*/ 290820 w 421145"/>
                    <a:gd name="connsiteY2" fmla="*/ 595765 h 806020"/>
                    <a:gd name="connsiteX3" fmla="*/ 332095 w 421145"/>
                    <a:gd name="connsiteY3" fmla="*/ 646565 h 806020"/>
                    <a:gd name="connsiteX4" fmla="*/ 401945 w 421145"/>
                    <a:gd name="connsiteY4" fmla="*/ 671965 h 806020"/>
                    <a:gd name="connsiteX5" fmla="*/ 417820 w 421145"/>
                    <a:gd name="connsiteY5" fmla="*/ 706890 h 806020"/>
                    <a:gd name="connsiteX6" fmla="*/ 347970 w 421145"/>
                    <a:gd name="connsiteY6" fmla="*/ 805315 h 806020"/>
                    <a:gd name="connsiteX7" fmla="*/ 182870 w 421145"/>
                    <a:gd name="connsiteY7" fmla="*/ 740228 h 806020"/>
                    <a:gd name="connsiteX8" fmla="*/ 171757 w 421145"/>
                    <a:gd name="connsiteY8" fmla="*/ 548140 h 806020"/>
                    <a:gd name="connsiteX9" fmla="*/ 113020 w 421145"/>
                    <a:gd name="connsiteY9" fmla="*/ 157615 h 806020"/>
                    <a:gd name="connsiteX10" fmla="*/ 6657 w 421145"/>
                    <a:gd name="connsiteY10" fmla="*/ 21090 h 806020"/>
                    <a:gd name="connsiteX11" fmla="*/ 28882 w 421145"/>
                    <a:gd name="connsiteY11" fmla="*/ 16328 h 806020"/>
                    <a:gd name="connsiteX12" fmla="*/ 173345 w 421145"/>
                    <a:gd name="connsiteY12" fmla="*/ 175078 h 806020"/>
                    <a:gd name="connsiteX13" fmla="*/ 246370 w 421145"/>
                    <a:gd name="connsiteY13" fmla="*/ 70303 h 80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1145" h="806020">
                      <a:moveTo>
                        <a:pt x="246370" y="70303"/>
                      </a:moveTo>
                      <a:cubicBezTo>
                        <a:pt x="264626" y="109197"/>
                        <a:pt x="275474" y="320863"/>
                        <a:pt x="282882" y="408440"/>
                      </a:cubicBezTo>
                      <a:cubicBezTo>
                        <a:pt x="290290" y="496017"/>
                        <a:pt x="282618" y="556078"/>
                        <a:pt x="290820" y="595765"/>
                      </a:cubicBezTo>
                      <a:cubicBezTo>
                        <a:pt x="299022" y="635452"/>
                        <a:pt x="313574" y="633865"/>
                        <a:pt x="332095" y="646565"/>
                      </a:cubicBezTo>
                      <a:cubicBezTo>
                        <a:pt x="350616" y="659265"/>
                        <a:pt x="387658" y="661911"/>
                        <a:pt x="401945" y="671965"/>
                      </a:cubicBezTo>
                      <a:cubicBezTo>
                        <a:pt x="416232" y="682019"/>
                        <a:pt x="426816" y="684665"/>
                        <a:pt x="417820" y="706890"/>
                      </a:cubicBezTo>
                      <a:cubicBezTo>
                        <a:pt x="408824" y="729115"/>
                        <a:pt x="387128" y="799759"/>
                        <a:pt x="347970" y="805315"/>
                      </a:cubicBezTo>
                      <a:cubicBezTo>
                        <a:pt x="308812" y="810871"/>
                        <a:pt x="212239" y="783090"/>
                        <a:pt x="182870" y="740228"/>
                      </a:cubicBezTo>
                      <a:cubicBezTo>
                        <a:pt x="153501" y="697366"/>
                        <a:pt x="183399" y="645242"/>
                        <a:pt x="171757" y="548140"/>
                      </a:cubicBezTo>
                      <a:cubicBezTo>
                        <a:pt x="160115" y="451038"/>
                        <a:pt x="140537" y="245457"/>
                        <a:pt x="113020" y="157615"/>
                      </a:cubicBezTo>
                      <a:cubicBezTo>
                        <a:pt x="85503" y="69773"/>
                        <a:pt x="20680" y="44638"/>
                        <a:pt x="6657" y="21090"/>
                      </a:cubicBezTo>
                      <a:cubicBezTo>
                        <a:pt x="-7366" y="-2458"/>
                        <a:pt x="1101" y="-9337"/>
                        <a:pt x="28882" y="16328"/>
                      </a:cubicBezTo>
                      <a:cubicBezTo>
                        <a:pt x="56663" y="41993"/>
                        <a:pt x="142124" y="164495"/>
                        <a:pt x="173345" y="175078"/>
                      </a:cubicBezTo>
                      <a:cubicBezTo>
                        <a:pt x="204566" y="185661"/>
                        <a:pt x="228114" y="31409"/>
                        <a:pt x="246370" y="70303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9" name="フリーフォーム: 図形 1838">
                  <a:extLst>
                    <a:ext uri="{FF2B5EF4-FFF2-40B4-BE49-F238E27FC236}">
                      <a16:creationId xmlns:a16="http://schemas.microsoft.com/office/drawing/2014/main" id="{2F6CC539-34F6-42B7-AB02-B5F9869BF3D5}"/>
                    </a:ext>
                  </a:extLst>
                </p:cNvPr>
                <p:cNvSpPr/>
                <p:nvPr/>
              </p:nvSpPr>
              <p:spPr>
                <a:xfrm>
                  <a:off x="7467606" y="963278"/>
                  <a:ext cx="578215" cy="503609"/>
                </a:xfrm>
                <a:custGeom>
                  <a:avLst/>
                  <a:gdLst>
                    <a:gd name="connsiteX0" fmla="*/ 577844 w 578215"/>
                    <a:gd name="connsiteY0" fmla="*/ 189247 h 503609"/>
                    <a:gd name="connsiteX1" fmla="*/ 430207 w 578215"/>
                    <a:gd name="connsiteY1" fmla="*/ 47960 h 503609"/>
                    <a:gd name="connsiteX2" fmla="*/ 423857 w 578215"/>
                    <a:gd name="connsiteY2" fmla="*/ 90822 h 503609"/>
                    <a:gd name="connsiteX3" fmla="*/ 268282 w 578215"/>
                    <a:gd name="connsiteY3" fmla="*/ 335 h 503609"/>
                    <a:gd name="connsiteX4" fmla="*/ 242882 w 578215"/>
                    <a:gd name="connsiteY4" fmla="*/ 60660 h 503609"/>
                    <a:gd name="connsiteX5" fmla="*/ 107944 w 578215"/>
                    <a:gd name="connsiteY5" fmla="*/ 74947 h 503609"/>
                    <a:gd name="connsiteX6" fmla="*/ 134932 w 578215"/>
                    <a:gd name="connsiteY6" fmla="*/ 97172 h 503609"/>
                    <a:gd name="connsiteX7" fmla="*/ 106357 w 578215"/>
                    <a:gd name="connsiteY7" fmla="*/ 143210 h 503609"/>
                    <a:gd name="connsiteX8" fmla="*/ 1582 w 578215"/>
                    <a:gd name="connsiteY8" fmla="*/ 265447 h 503609"/>
                    <a:gd name="connsiteX9" fmla="*/ 41269 w 578215"/>
                    <a:gd name="connsiteY9" fmla="*/ 284497 h 503609"/>
                    <a:gd name="connsiteX10" fmla="*/ 14282 w 578215"/>
                    <a:gd name="connsiteY10" fmla="*/ 379747 h 503609"/>
                    <a:gd name="connsiteX11" fmla="*/ 9519 w 578215"/>
                    <a:gd name="connsiteY11" fmla="*/ 422610 h 503609"/>
                    <a:gd name="connsiteX12" fmla="*/ 93657 w 578215"/>
                    <a:gd name="connsiteY12" fmla="*/ 467060 h 503609"/>
                    <a:gd name="connsiteX13" fmla="*/ 120644 w 578215"/>
                    <a:gd name="connsiteY13" fmla="*/ 501985 h 503609"/>
                    <a:gd name="connsiteX14" fmla="*/ 82544 w 578215"/>
                    <a:gd name="connsiteY14" fmla="*/ 413085 h 503609"/>
                    <a:gd name="connsiteX15" fmla="*/ 96832 w 578215"/>
                    <a:gd name="connsiteY15" fmla="*/ 263860 h 503609"/>
                    <a:gd name="connsiteX16" fmla="*/ 252407 w 578215"/>
                    <a:gd name="connsiteY16" fmla="*/ 109872 h 503609"/>
                    <a:gd name="connsiteX17" fmla="*/ 380994 w 578215"/>
                    <a:gd name="connsiteY17" fmla="*/ 105110 h 503609"/>
                    <a:gd name="connsiteX18" fmla="*/ 577844 w 578215"/>
                    <a:gd name="connsiteY18" fmla="*/ 189247 h 503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78215" h="503609">
                      <a:moveTo>
                        <a:pt x="577844" y="189247"/>
                      </a:moveTo>
                      <a:cubicBezTo>
                        <a:pt x="586046" y="179722"/>
                        <a:pt x="455871" y="64364"/>
                        <a:pt x="430207" y="47960"/>
                      </a:cubicBezTo>
                      <a:cubicBezTo>
                        <a:pt x="404543" y="31556"/>
                        <a:pt x="450844" y="98759"/>
                        <a:pt x="423857" y="90822"/>
                      </a:cubicBezTo>
                      <a:cubicBezTo>
                        <a:pt x="396870" y="82885"/>
                        <a:pt x="298444" y="5362"/>
                        <a:pt x="268282" y="335"/>
                      </a:cubicBezTo>
                      <a:cubicBezTo>
                        <a:pt x="238120" y="-4692"/>
                        <a:pt x="269605" y="48225"/>
                        <a:pt x="242882" y="60660"/>
                      </a:cubicBezTo>
                      <a:cubicBezTo>
                        <a:pt x="216159" y="73095"/>
                        <a:pt x="125936" y="68862"/>
                        <a:pt x="107944" y="74947"/>
                      </a:cubicBezTo>
                      <a:cubicBezTo>
                        <a:pt x="89952" y="81032"/>
                        <a:pt x="135196" y="85795"/>
                        <a:pt x="134932" y="97172"/>
                      </a:cubicBezTo>
                      <a:cubicBezTo>
                        <a:pt x="134668" y="108549"/>
                        <a:pt x="128582" y="115164"/>
                        <a:pt x="106357" y="143210"/>
                      </a:cubicBezTo>
                      <a:cubicBezTo>
                        <a:pt x="84132" y="171256"/>
                        <a:pt x="12430" y="241899"/>
                        <a:pt x="1582" y="265447"/>
                      </a:cubicBezTo>
                      <a:cubicBezTo>
                        <a:pt x="-9266" y="288995"/>
                        <a:pt x="39152" y="265447"/>
                        <a:pt x="41269" y="284497"/>
                      </a:cubicBezTo>
                      <a:cubicBezTo>
                        <a:pt x="43386" y="303547"/>
                        <a:pt x="19574" y="356728"/>
                        <a:pt x="14282" y="379747"/>
                      </a:cubicBezTo>
                      <a:cubicBezTo>
                        <a:pt x="8990" y="402766"/>
                        <a:pt x="-3710" y="408058"/>
                        <a:pt x="9519" y="422610"/>
                      </a:cubicBezTo>
                      <a:cubicBezTo>
                        <a:pt x="22748" y="437162"/>
                        <a:pt x="75136" y="453831"/>
                        <a:pt x="93657" y="467060"/>
                      </a:cubicBezTo>
                      <a:cubicBezTo>
                        <a:pt x="112178" y="480289"/>
                        <a:pt x="122496" y="510981"/>
                        <a:pt x="120644" y="501985"/>
                      </a:cubicBezTo>
                      <a:cubicBezTo>
                        <a:pt x="118792" y="492989"/>
                        <a:pt x="86513" y="452773"/>
                        <a:pt x="82544" y="413085"/>
                      </a:cubicBezTo>
                      <a:cubicBezTo>
                        <a:pt x="78575" y="373398"/>
                        <a:pt x="68522" y="314395"/>
                        <a:pt x="96832" y="263860"/>
                      </a:cubicBezTo>
                      <a:cubicBezTo>
                        <a:pt x="125142" y="213325"/>
                        <a:pt x="205047" y="136330"/>
                        <a:pt x="252407" y="109872"/>
                      </a:cubicBezTo>
                      <a:cubicBezTo>
                        <a:pt x="299767" y="83414"/>
                        <a:pt x="327548" y="91087"/>
                        <a:pt x="380994" y="105110"/>
                      </a:cubicBezTo>
                      <a:cubicBezTo>
                        <a:pt x="434440" y="119133"/>
                        <a:pt x="569642" y="198772"/>
                        <a:pt x="577844" y="18924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0" name="フリーフォーム: 図形 1839">
                  <a:extLst>
                    <a:ext uri="{FF2B5EF4-FFF2-40B4-BE49-F238E27FC236}">
                      <a16:creationId xmlns:a16="http://schemas.microsoft.com/office/drawing/2014/main" id="{653CF066-3053-40FA-B938-754F38F35EF4}"/>
                    </a:ext>
                  </a:extLst>
                </p:cNvPr>
                <p:cNvSpPr/>
                <p:nvPr/>
              </p:nvSpPr>
              <p:spPr>
                <a:xfrm>
                  <a:off x="7781110" y="1223717"/>
                  <a:ext cx="217060" cy="179652"/>
                </a:xfrm>
                <a:custGeom>
                  <a:avLst/>
                  <a:gdLst>
                    <a:gd name="connsiteX0" fmla="*/ 194490 w 217060"/>
                    <a:gd name="connsiteY0" fmla="*/ 246 h 179652"/>
                    <a:gd name="connsiteX1" fmla="*/ 94478 w 217060"/>
                    <a:gd name="connsiteY1" fmla="*/ 87558 h 179652"/>
                    <a:gd name="connsiteX2" fmla="*/ 119878 w 217060"/>
                    <a:gd name="connsiteY2" fmla="*/ 125658 h 179652"/>
                    <a:gd name="connsiteX3" fmla="*/ 213540 w 217060"/>
                    <a:gd name="connsiteY3" fmla="*/ 168521 h 179652"/>
                    <a:gd name="connsiteX4" fmla="*/ 188140 w 217060"/>
                    <a:gd name="connsiteY4" fmla="*/ 179633 h 179652"/>
                    <a:gd name="connsiteX5" fmla="*/ 102415 w 217060"/>
                    <a:gd name="connsiteY5" fmla="*/ 166933 h 179652"/>
                    <a:gd name="connsiteX6" fmla="*/ 7165 w 217060"/>
                    <a:gd name="connsiteY6" fmla="*/ 111371 h 179652"/>
                    <a:gd name="connsiteX7" fmla="*/ 26215 w 217060"/>
                    <a:gd name="connsiteY7" fmla="*/ 62158 h 179652"/>
                    <a:gd name="connsiteX8" fmla="*/ 194490 w 217060"/>
                    <a:gd name="connsiteY8" fmla="*/ 246 h 179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7060" h="179652">
                      <a:moveTo>
                        <a:pt x="194490" y="246"/>
                      </a:moveTo>
                      <a:cubicBezTo>
                        <a:pt x="205867" y="4479"/>
                        <a:pt x="106913" y="66656"/>
                        <a:pt x="94478" y="87558"/>
                      </a:cubicBezTo>
                      <a:cubicBezTo>
                        <a:pt x="82043" y="108460"/>
                        <a:pt x="100034" y="112164"/>
                        <a:pt x="119878" y="125658"/>
                      </a:cubicBezTo>
                      <a:cubicBezTo>
                        <a:pt x="139722" y="139152"/>
                        <a:pt x="202163" y="159525"/>
                        <a:pt x="213540" y="168521"/>
                      </a:cubicBezTo>
                      <a:cubicBezTo>
                        <a:pt x="224917" y="177517"/>
                        <a:pt x="206661" y="179898"/>
                        <a:pt x="188140" y="179633"/>
                      </a:cubicBezTo>
                      <a:cubicBezTo>
                        <a:pt x="169619" y="179368"/>
                        <a:pt x="132577" y="178310"/>
                        <a:pt x="102415" y="166933"/>
                      </a:cubicBezTo>
                      <a:cubicBezTo>
                        <a:pt x="72253" y="155556"/>
                        <a:pt x="19865" y="128834"/>
                        <a:pt x="7165" y="111371"/>
                      </a:cubicBezTo>
                      <a:cubicBezTo>
                        <a:pt x="-5535" y="93909"/>
                        <a:pt x="-2625" y="76710"/>
                        <a:pt x="26215" y="62158"/>
                      </a:cubicBezTo>
                      <a:cubicBezTo>
                        <a:pt x="55055" y="47606"/>
                        <a:pt x="183113" y="-3987"/>
                        <a:pt x="194490" y="246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1" name="フリーフォーム: 図形 1840">
                  <a:extLst>
                    <a:ext uri="{FF2B5EF4-FFF2-40B4-BE49-F238E27FC236}">
                      <a16:creationId xmlns:a16="http://schemas.microsoft.com/office/drawing/2014/main" id="{C45EB10C-CBBA-4A75-BB63-D2F3B9203E57}"/>
                    </a:ext>
                  </a:extLst>
                </p:cNvPr>
                <p:cNvSpPr/>
                <p:nvPr/>
              </p:nvSpPr>
              <p:spPr>
                <a:xfrm>
                  <a:off x="8427695" y="1203163"/>
                  <a:ext cx="207496" cy="303507"/>
                </a:xfrm>
                <a:custGeom>
                  <a:avLst/>
                  <a:gdLst>
                    <a:gd name="connsiteX0" fmla="*/ 343 w 207496"/>
                    <a:gd name="connsiteY0" fmla="*/ 162 h 303507"/>
                    <a:gd name="connsiteX1" fmla="*/ 136868 w 207496"/>
                    <a:gd name="connsiteY1" fmla="*/ 103350 h 303507"/>
                    <a:gd name="connsiteX2" fmla="*/ 176555 w 207496"/>
                    <a:gd name="connsiteY2" fmla="*/ 168437 h 303507"/>
                    <a:gd name="connsiteX3" fmla="*/ 198780 w 207496"/>
                    <a:gd name="connsiteY3" fmla="*/ 303375 h 303507"/>
                    <a:gd name="connsiteX4" fmla="*/ 206718 w 207496"/>
                    <a:gd name="connsiteY4" fmla="*/ 192250 h 303507"/>
                    <a:gd name="connsiteX5" fmla="*/ 181318 w 207496"/>
                    <a:gd name="connsiteY5" fmla="*/ 128750 h 303507"/>
                    <a:gd name="connsiteX6" fmla="*/ 343 w 207496"/>
                    <a:gd name="connsiteY6" fmla="*/ 162 h 30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7496" h="303507">
                      <a:moveTo>
                        <a:pt x="343" y="162"/>
                      </a:moveTo>
                      <a:cubicBezTo>
                        <a:pt x="-7065" y="-4071"/>
                        <a:pt x="107499" y="75304"/>
                        <a:pt x="136868" y="103350"/>
                      </a:cubicBezTo>
                      <a:cubicBezTo>
                        <a:pt x="166237" y="131396"/>
                        <a:pt x="166236" y="135100"/>
                        <a:pt x="176555" y="168437"/>
                      </a:cubicBezTo>
                      <a:cubicBezTo>
                        <a:pt x="186874" y="201774"/>
                        <a:pt x="193753" y="299406"/>
                        <a:pt x="198780" y="303375"/>
                      </a:cubicBezTo>
                      <a:cubicBezTo>
                        <a:pt x="203807" y="307344"/>
                        <a:pt x="209628" y="221354"/>
                        <a:pt x="206718" y="192250"/>
                      </a:cubicBezTo>
                      <a:cubicBezTo>
                        <a:pt x="203808" y="163146"/>
                        <a:pt x="210951" y="161823"/>
                        <a:pt x="181318" y="128750"/>
                      </a:cubicBezTo>
                      <a:cubicBezTo>
                        <a:pt x="151685" y="95677"/>
                        <a:pt x="7751" y="4395"/>
                        <a:pt x="343" y="162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2" name="フリーフォーム: 図形 1841">
                  <a:extLst>
                    <a:ext uri="{FF2B5EF4-FFF2-40B4-BE49-F238E27FC236}">
                      <a16:creationId xmlns:a16="http://schemas.microsoft.com/office/drawing/2014/main" id="{528BD9D3-1A7E-4CC7-9671-582039BF6787}"/>
                    </a:ext>
                  </a:extLst>
                </p:cNvPr>
                <p:cNvSpPr/>
                <p:nvPr/>
              </p:nvSpPr>
              <p:spPr>
                <a:xfrm>
                  <a:off x="8470900" y="1382256"/>
                  <a:ext cx="196901" cy="40085"/>
                </a:xfrm>
                <a:custGeom>
                  <a:avLst/>
                  <a:gdLst>
                    <a:gd name="connsiteX0" fmla="*/ 0 w 196901"/>
                    <a:gd name="connsiteY0" fmla="*/ 6807 h 40085"/>
                    <a:gd name="connsiteX1" fmla="*/ 114300 w 196901"/>
                    <a:gd name="connsiteY1" fmla="*/ 457 h 40085"/>
                    <a:gd name="connsiteX2" fmla="*/ 104775 w 196901"/>
                    <a:gd name="connsiteY2" fmla="*/ 17919 h 40085"/>
                    <a:gd name="connsiteX3" fmla="*/ 196850 w 196901"/>
                    <a:gd name="connsiteY3" fmla="*/ 38557 h 40085"/>
                    <a:gd name="connsiteX4" fmla="*/ 90488 w 196901"/>
                    <a:gd name="connsiteY4" fmla="*/ 38557 h 40085"/>
                    <a:gd name="connsiteX5" fmla="*/ 0 w 196901"/>
                    <a:gd name="connsiteY5" fmla="*/ 6807 h 40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6901" h="40085">
                      <a:moveTo>
                        <a:pt x="0" y="6807"/>
                      </a:moveTo>
                      <a:cubicBezTo>
                        <a:pt x="48419" y="2706"/>
                        <a:pt x="96838" y="-1395"/>
                        <a:pt x="114300" y="457"/>
                      </a:cubicBezTo>
                      <a:cubicBezTo>
                        <a:pt x="131762" y="2309"/>
                        <a:pt x="91017" y="11569"/>
                        <a:pt x="104775" y="17919"/>
                      </a:cubicBezTo>
                      <a:cubicBezTo>
                        <a:pt x="118533" y="24269"/>
                        <a:pt x="199231" y="35117"/>
                        <a:pt x="196850" y="38557"/>
                      </a:cubicBezTo>
                      <a:cubicBezTo>
                        <a:pt x="194469" y="41997"/>
                        <a:pt x="90488" y="38557"/>
                        <a:pt x="90488" y="38557"/>
                      </a:cubicBezTo>
                      <a:lnTo>
                        <a:pt x="0" y="6807"/>
                      </a:ln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3" name="フリーフォーム: 図形 1842">
                  <a:extLst>
                    <a:ext uri="{FF2B5EF4-FFF2-40B4-BE49-F238E27FC236}">
                      <a16:creationId xmlns:a16="http://schemas.microsoft.com/office/drawing/2014/main" id="{57D750D9-6B27-475A-A391-F74ABAF6BBF3}"/>
                    </a:ext>
                  </a:extLst>
                </p:cNvPr>
                <p:cNvSpPr/>
                <p:nvPr/>
              </p:nvSpPr>
              <p:spPr>
                <a:xfrm>
                  <a:off x="8358017" y="1636304"/>
                  <a:ext cx="311400" cy="131945"/>
                </a:xfrm>
                <a:custGeom>
                  <a:avLst/>
                  <a:gdLst>
                    <a:gd name="connsiteX0" fmla="*/ 311321 w 311400"/>
                    <a:gd name="connsiteY0" fmla="*/ 409 h 131945"/>
                    <a:gd name="connsiteX1" fmla="*/ 274808 w 311400"/>
                    <a:gd name="connsiteY1" fmla="*/ 116296 h 131945"/>
                    <a:gd name="connsiteX2" fmla="*/ 176383 w 311400"/>
                    <a:gd name="connsiteY2" fmla="*/ 130584 h 131945"/>
                    <a:gd name="connsiteX3" fmla="*/ 171 w 311400"/>
                    <a:gd name="connsiteY3" fmla="*/ 127409 h 131945"/>
                    <a:gd name="connsiteX4" fmla="*/ 146221 w 311400"/>
                    <a:gd name="connsiteY4" fmla="*/ 95659 h 131945"/>
                    <a:gd name="connsiteX5" fmla="*/ 266871 w 311400"/>
                    <a:gd name="connsiteY5" fmla="*/ 78196 h 131945"/>
                    <a:gd name="connsiteX6" fmla="*/ 311321 w 311400"/>
                    <a:gd name="connsiteY6" fmla="*/ 409 h 13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1400" h="131945">
                      <a:moveTo>
                        <a:pt x="311321" y="409"/>
                      </a:moveTo>
                      <a:cubicBezTo>
                        <a:pt x="312644" y="6759"/>
                        <a:pt x="297298" y="94600"/>
                        <a:pt x="274808" y="116296"/>
                      </a:cubicBezTo>
                      <a:cubicBezTo>
                        <a:pt x="252318" y="137992"/>
                        <a:pt x="222156" y="128732"/>
                        <a:pt x="176383" y="130584"/>
                      </a:cubicBezTo>
                      <a:cubicBezTo>
                        <a:pt x="130610" y="132436"/>
                        <a:pt x="5198" y="133230"/>
                        <a:pt x="171" y="127409"/>
                      </a:cubicBezTo>
                      <a:cubicBezTo>
                        <a:pt x="-4856" y="121588"/>
                        <a:pt x="101771" y="103861"/>
                        <a:pt x="146221" y="95659"/>
                      </a:cubicBezTo>
                      <a:cubicBezTo>
                        <a:pt x="190671" y="87457"/>
                        <a:pt x="241471" y="93013"/>
                        <a:pt x="266871" y="78196"/>
                      </a:cubicBezTo>
                      <a:cubicBezTo>
                        <a:pt x="292271" y="63379"/>
                        <a:pt x="309998" y="-5941"/>
                        <a:pt x="311321" y="409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4" name="フリーフォーム: 図形 1843">
                  <a:extLst>
                    <a:ext uri="{FF2B5EF4-FFF2-40B4-BE49-F238E27FC236}">
                      <a16:creationId xmlns:a16="http://schemas.microsoft.com/office/drawing/2014/main" id="{17426854-669E-4519-8931-7A0BFCD765CD}"/>
                    </a:ext>
                  </a:extLst>
                </p:cNvPr>
                <p:cNvSpPr/>
                <p:nvPr/>
              </p:nvSpPr>
              <p:spPr>
                <a:xfrm>
                  <a:off x="8616568" y="1733457"/>
                  <a:ext cx="273552" cy="92651"/>
                </a:xfrm>
                <a:custGeom>
                  <a:avLst/>
                  <a:gdLst>
                    <a:gd name="connsiteX0" fmla="*/ 6732 w 273552"/>
                    <a:gd name="connsiteY0" fmla="*/ 93 h 92651"/>
                    <a:gd name="connsiteX1" fmla="*/ 170245 w 273552"/>
                    <a:gd name="connsiteY1" fmla="*/ 27081 h 92651"/>
                    <a:gd name="connsiteX2" fmla="*/ 273432 w 273552"/>
                    <a:gd name="connsiteY2" fmla="*/ 92168 h 92651"/>
                    <a:gd name="connsiteX3" fmla="*/ 187707 w 273552"/>
                    <a:gd name="connsiteY3" fmla="*/ 55656 h 92651"/>
                    <a:gd name="connsiteX4" fmla="*/ 44832 w 273552"/>
                    <a:gd name="connsiteY4" fmla="*/ 35018 h 92651"/>
                    <a:gd name="connsiteX5" fmla="*/ 6732 w 273552"/>
                    <a:gd name="connsiteY5" fmla="*/ 93 h 92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3552" h="92651">
                      <a:moveTo>
                        <a:pt x="6732" y="93"/>
                      </a:moveTo>
                      <a:cubicBezTo>
                        <a:pt x="27634" y="-1230"/>
                        <a:pt x="125795" y="11735"/>
                        <a:pt x="170245" y="27081"/>
                      </a:cubicBezTo>
                      <a:cubicBezTo>
                        <a:pt x="214695" y="42427"/>
                        <a:pt x="270522" y="87406"/>
                        <a:pt x="273432" y="92168"/>
                      </a:cubicBezTo>
                      <a:cubicBezTo>
                        <a:pt x="276342" y="96930"/>
                        <a:pt x="225807" y="65181"/>
                        <a:pt x="187707" y="55656"/>
                      </a:cubicBezTo>
                      <a:cubicBezTo>
                        <a:pt x="149607" y="46131"/>
                        <a:pt x="71820" y="42691"/>
                        <a:pt x="44832" y="35018"/>
                      </a:cubicBezTo>
                      <a:cubicBezTo>
                        <a:pt x="17845" y="27345"/>
                        <a:pt x="-14170" y="1416"/>
                        <a:pt x="6732" y="93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5" name="フリーフォーム: 図形 1844">
                  <a:extLst>
                    <a:ext uri="{FF2B5EF4-FFF2-40B4-BE49-F238E27FC236}">
                      <a16:creationId xmlns:a16="http://schemas.microsoft.com/office/drawing/2014/main" id="{9D7134C1-AF35-4DE7-8BB0-578BEF3623FF}"/>
                    </a:ext>
                  </a:extLst>
                </p:cNvPr>
                <p:cNvSpPr/>
                <p:nvPr/>
              </p:nvSpPr>
              <p:spPr>
                <a:xfrm>
                  <a:off x="8741645" y="1824503"/>
                  <a:ext cx="168166" cy="368232"/>
                </a:xfrm>
                <a:custGeom>
                  <a:avLst/>
                  <a:gdLst>
                    <a:gd name="connsiteX0" fmla="*/ 97555 w 168166"/>
                    <a:gd name="connsiteY0" fmla="*/ 4297 h 368232"/>
                    <a:gd name="connsiteX1" fmla="*/ 13418 w 168166"/>
                    <a:gd name="connsiteY1" fmla="*/ 115422 h 368232"/>
                    <a:gd name="connsiteX2" fmla="*/ 2305 w 168166"/>
                    <a:gd name="connsiteY2" fmla="*/ 190035 h 368232"/>
                    <a:gd name="connsiteX3" fmla="*/ 35643 w 168166"/>
                    <a:gd name="connsiteY3" fmla="*/ 278935 h 368232"/>
                    <a:gd name="connsiteX4" fmla="*/ 167405 w 168166"/>
                    <a:gd name="connsiteY4" fmla="*/ 367835 h 368232"/>
                    <a:gd name="connsiteX5" fmla="*/ 88030 w 168166"/>
                    <a:gd name="connsiteY5" fmla="*/ 242422 h 368232"/>
                    <a:gd name="connsiteX6" fmla="*/ 51518 w 168166"/>
                    <a:gd name="connsiteY6" fmla="*/ 121772 h 368232"/>
                    <a:gd name="connsiteX7" fmla="*/ 142005 w 168166"/>
                    <a:gd name="connsiteY7" fmla="*/ 31285 h 368232"/>
                    <a:gd name="connsiteX8" fmla="*/ 97555 w 168166"/>
                    <a:gd name="connsiteY8" fmla="*/ 4297 h 368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166" h="368232">
                      <a:moveTo>
                        <a:pt x="97555" y="4297"/>
                      </a:moveTo>
                      <a:cubicBezTo>
                        <a:pt x="76124" y="18320"/>
                        <a:pt x="29293" y="84466"/>
                        <a:pt x="13418" y="115422"/>
                      </a:cubicBezTo>
                      <a:cubicBezTo>
                        <a:pt x="-2457" y="146378"/>
                        <a:pt x="-1399" y="162783"/>
                        <a:pt x="2305" y="190035"/>
                      </a:cubicBezTo>
                      <a:cubicBezTo>
                        <a:pt x="6009" y="217287"/>
                        <a:pt x="8126" y="249302"/>
                        <a:pt x="35643" y="278935"/>
                      </a:cubicBezTo>
                      <a:cubicBezTo>
                        <a:pt x="63160" y="308568"/>
                        <a:pt x="158674" y="373921"/>
                        <a:pt x="167405" y="367835"/>
                      </a:cubicBezTo>
                      <a:cubicBezTo>
                        <a:pt x="176136" y="361749"/>
                        <a:pt x="107344" y="283432"/>
                        <a:pt x="88030" y="242422"/>
                      </a:cubicBezTo>
                      <a:cubicBezTo>
                        <a:pt x="68716" y="201412"/>
                        <a:pt x="42522" y="156961"/>
                        <a:pt x="51518" y="121772"/>
                      </a:cubicBezTo>
                      <a:cubicBezTo>
                        <a:pt x="60514" y="86583"/>
                        <a:pt x="130099" y="49012"/>
                        <a:pt x="142005" y="31285"/>
                      </a:cubicBezTo>
                      <a:cubicBezTo>
                        <a:pt x="153911" y="13558"/>
                        <a:pt x="118986" y="-9726"/>
                        <a:pt x="97555" y="429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6" name="フリーフォーム: 図形 1845">
                  <a:extLst>
                    <a:ext uri="{FF2B5EF4-FFF2-40B4-BE49-F238E27FC236}">
                      <a16:creationId xmlns:a16="http://schemas.microsoft.com/office/drawing/2014/main" id="{EC22CF00-0D95-445E-8053-87F0F2FF1BF0}"/>
                    </a:ext>
                  </a:extLst>
                </p:cNvPr>
                <p:cNvSpPr/>
                <p:nvPr/>
              </p:nvSpPr>
              <p:spPr>
                <a:xfrm>
                  <a:off x="8874855" y="1450466"/>
                  <a:ext cx="467698" cy="411323"/>
                </a:xfrm>
                <a:custGeom>
                  <a:avLst/>
                  <a:gdLst>
                    <a:gd name="connsiteX0" fmla="*/ 92933 w 467698"/>
                    <a:gd name="connsiteY0" fmla="*/ 2097 h 411323"/>
                    <a:gd name="connsiteX1" fmla="*/ 275495 w 467698"/>
                    <a:gd name="connsiteY1" fmla="*/ 52897 h 411323"/>
                    <a:gd name="connsiteX2" fmla="*/ 261208 w 467698"/>
                    <a:gd name="connsiteY2" fmla="*/ 86234 h 411323"/>
                    <a:gd name="connsiteX3" fmla="*/ 338995 w 467698"/>
                    <a:gd name="connsiteY3" fmla="*/ 119572 h 411323"/>
                    <a:gd name="connsiteX4" fmla="*/ 405670 w 467698"/>
                    <a:gd name="connsiteY4" fmla="*/ 167197 h 411323"/>
                    <a:gd name="connsiteX5" fmla="*/ 391383 w 467698"/>
                    <a:gd name="connsiteY5" fmla="*/ 183072 h 411323"/>
                    <a:gd name="connsiteX6" fmla="*/ 418370 w 467698"/>
                    <a:gd name="connsiteY6" fmla="*/ 291022 h 411323"/>
                    <a:gd name="connsiteX7" fmla="*/ 467583 w 467698"/>
                    <a:gd name="connsiteY7" fmla="*/ 408497 h 411323"/>
                    <a:gd name="connsiteX8" fmla="*/ 431070 w 467698"/>
                    <a:gd name="connsiteY8" fmla="*/ 376747 h 411323"/>
                    <a:gd name="connsiteX9" fmla="*/ 400908 w 467698"/>
                    <a:gd name="connsiteY9" fmla="*/ 398972 h 411323"/>
                    <a:gd name="connsiteX10" fmla="*/ 389795 w 467698"/>
                    <a:gd name="connsiteY10" fmla="*/ 275147 h 411323"/>
                    <a:gd name="connsiteX11" fmla="*/ 246920 w 467698"/>
                    <a:gd name="connsiteY11" fmla="*/ 106872 h 411323"/>
                    <a:gd name="connsiteX12" fmla="*/ 5620 w 467698"/>
                    <a:gd name="connsiteY12" fmla="*/ 17972 h 411323"/>
                    <a:gd name="connsiteX13" fmla="*/ 92933 w 467698"/>
                    <a:gd name="connsiteY13" fmla="*/ 2097 h 411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7698" h="411323">
                      <a:moveTo>
                        <a:pt x="92933" y="2097"/>
                      </a:moveTo>
                      <a:cubicBezTo>
                        <a:pt x="137912" y="7918"/>
                        <a:pt x="247449" y="38874"/>
                        <a:pt x="275495" y="52897"/>
                      </a:cubicBezTo>
                      <a:cubicBezTo>
                        <a:pt x="303541" y="66920"/>
                        <a:pt x="250625" y="75122"/>
                        <a:pt x="261208" y="86234"/>
                      </a:cubicBezTo>
                      <a:cubicBezTo>
                        <a:pt x="271791" y="97346"/>
                        <a:pt x="314918" y="106078"/>
                        <a:pt x="338995" y="119572"/>
                      </a:cubicBezTo>
                      <a:cubicBezTo>
                        <a:pt x="363072" y="133066"/>
                        <a:pt x="396939" y="156614"/>
                        <a:pt x="405670" y="167197"/>
                      </a:cubicBezTo>
                      <a:cubicBezTo>
                        <a:pt x="414401" y="177780"/>
                        <a:pt x="389266" y="162435"/>
                        <a:pt x="391383" y="183072"/>
                      </a:cubicBezTo>
                      <a:cubicBezTo>
                        <a:pt x="393500" y="203709"/>
                        <a:pt x="405670" y="253451"/>
                        <a:pt x="418370" y="291022"/>
                      </a:cubicBezTo>
                      <a:cubicBezTo>
                        <a:pt x="431070" y="328593"/>
                        <a:pt x="465466" y="394210"/>
                        <a:pt x="467583" y="408497"/>
                      </a:cubicBezTo>
                      <a:cubicBezTo>
                        <a:pt x="469700" y="422785"/>
                        <a:pt x="442182" y="378334"/>
                        <a:pt x="431070" y="376747"/>
                      </a:cubicBezTo>
                      <a:cubicBezTo>
                        <a:pt x="419958" y="375160"/>
                        <a:pt x="407787" y="415905"/>
                        <a:pt x="400908" y="398972"/>
                      </a:cubicBezTo>
                      <a:cubicBezTo>
                        <a:pt x="394029" y="382039"/>
                        <a:pt x="415460" y="323830"/>
                        <a:pt x="389795" y="275147"/>
                      </a:cubicBezTo>
                      <a:cubicBezTo>
                        <a:pt x="364130" y="226464"/>
                        <a:pt x="310949" y="149734"/>
                        <a:pt x="246920" y="106872"/>
                      </a:cubicBezTo>
                      <a:cubicBezTo>
                        <a:pt x="182891" y="64010"/>
                        <a:pt x="31284" y="33053"/>
                        <a:pt x="5620" y="17972"/>
                      </a:cubicBezTo>
                      <a:cubicBezTo>
                        <a:pt x="-20044" y="2891"/>
                        <a:pt x="47954" y="-3724"/>
                        <a:pt x="92933" y="209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7" name="フリーフォーム: 図形 1846">
                  <a:extLst>
                    <a:ext uri="{FF2B5EF4-FFF2-40B4-BE49-F238E27FC236}">
                      <a16:creationId xmlns:a16="http://schemas.microsoft.com/office/drawing/2014/main" id="{CF7F76A8-528E-4E52-ABCD-77FC2A71C414}"/>
                    </a:ext>
                  </a:extLst>
                </p:cNvPr>
                <p:cNvSpPr/>
                <p:nvPr/>
              </p:nvSpPr>
              <p:spPr>
                <a:xfrm>
                  <a:off x="9090025" y="2016380"/>
                  <a:ext cx="428916" cy="667983"/>
                </a:xfrm>
                <a:custGeom>
                  <a:avLst/>
                  <a:gdLst>
                    <a:gd name="connsiteX0" fmla="*/ 0 w 428916"/>
                    <a:gd name="connsiteY0" fmla="*/ 1333 h 667983"/>
                    <a:gd name="connsiteX1" fmla="*/ 138113 w 428916"/>
                    <a:gd name="connsiteY1" fmla="*/ 45783 h 667983"/>
                    <a:gd name="connsiteX2" fmla="*/ 212725 w 428916"/>
                    <a:gd name="connsiteY2" fmla="*/ 44195 h 667983"/>
                    <a:gd name="connsiteX3" fmla="*/ 168275 w 428916"/>
                    <a:gd name="connsiteY3" fmla="*/ 72770 h 667983"/>
                    <a:gd name="connsiteX4" fmla="*/ 276225 w 428916"/>
                    <a:gd name="connsiteY4" fmla="*/ 121983 h 667983"/>
                    <a:gd name="connsiteX5" fmla="*/ 322263 w 428916"/>
                    <a:gd name="connsiteY5" fmla="*/ 137858 h 667983"/>
                    <a:gd name="connsiteX6" fmla="*/ 309563 w 428916"/>
                    <a:gd name="connsiteY6" fmla="*/ 174370 h 667983"/>
                    <a:gd name="connsiteX7" fmla="*/ 341313 w 428916"/>
                    <a:gd name="connsiteY7" fmla="*/ 237870 h 667983"/>
                    <a:gd name="connsiteX8" fmla="*/ 428625 w 428916"/>
                    <a:gd name="connsiteY8" fmla="*/ 434720 h 667983"/>
                    <a:gd name="connsiteX9" fmla="*/ 369888 w 428916"/>
                    <a:gd name="connsiteY9" fmla="*/ 391858 h 667983"/>
                    <a:gd name="connsiteX10" fmla="*/ 377825 w 428916"/>
                    <a:gd name="connsiteY10" fmla="*/ 628395 h 667983"/>
                    <a:gd name="connsiteX11" fmla="*/ 344488 w 428916"/>
                    <a:gd name="connsiteY11" fmla="*/ 660145 h 667983"/>
                    <a:gd name="connsiteX12" fmla="*/ 338138 w 428916"/>
                    <a:gd name="connsiteY12" fmla="*/ 545845 h 667983"/>
                    <a:gd name="connsiteX13" fmla="*/ 274638 w 428916"/>
                    <a:gd name="connsiteY13" fmla="*/ 234695 h 667983"/>
                    <a:gd name="connsiteX14" fmla="*/ 139700 w 428916"/>
                    <a:gd name="connsiteY14" fmla="*/ 104520 h 667983"/>
                    <a:gd name="connsiteX15" fmla="*/ 0 w 428916"/>
                    <a:gd name="connsiteY15" fmla="*/ 1333 h 667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28916" h="667983">
                      <a:moveTo>
                        <a:pt x="0" y="1333"/>
                      </a:moveTo>
                      <a:cubicBezTo>
                        <a:pt x="-264" y="-8456"/>
                        <a:pt x="102659" y="38639"/>
                        <a:pt x="138113" y="45783"/>
                      </a:cubicBezTo>
                      <a:cubicBezTo>
                        <a:pt x="173567" y="52927"/>
                        <a:pt x="207698" y="39697"/>
                        <a:pt x="212725" y="44195"/>
                      </a:cubicBezTo>
                      <a:cubicBezTo>
                        <a:pt x="217752" y="48693"/>
                        <a:pt x="157692" y="59805"/>
                        <a:pt x="168275" y="72770"/>
                      </a:cubicBezTo>
                      <a:cubicBezTo>
                        <a:pt x="178858" y="85735"/>
                        <a:pt x="250560" y="111135"/>
                        <a:pt x="276225" y="121983"/>
                      </a:cubicBezTo>
                      <a:cubicBezTo>
                        <a:pt x="301890" y="132831"/>
                        <a:pt x="316707" y="129127"/>
                        <a:pt x="322263" y="137858"/>
                      </a:cubicBezTo>
                      <a:cubicBezTo>
                        <a:pt x="327819" y="146589"/>
                        <a:pt x="306388" y="157701"/>
                        <a:pt x="309563" y="174370"/>
                      </a:cubicBezTo>
                      <a:cubicBezTo>
                        <a:pt x="312738" y="191039"/>
                        <a:pt x="321469" y="194478"/>
                        <a:pt x="341313" y="237870"/>
                      </a:cubicBezTo>
                      <a:cubicBezTo>
                        <a:pt x="361157" y="281262"/>
                        <a:pt x="423863" y="409055"/>
                        <a:pt x="428625" y="434720"/>
                      </a:cubicBezTo>
                      <a:cubicBezTo>
                        <a:pt x="433387" y="460385"/>
                        <a:pt x="378355" y="359579"/>
                        <a:pt x="369888" y="391858"/>
                      </a:cubicBezTo>
                      <a:cubicBezTo>
                        <a:pt x="361421" y="424137"/>
                        <a:pt x="382058" y="583681"/>
                        <a:pt x="377825" y="628395"/>
                      </a:cubicBezTo>
                      <a:cubicBezTo>
                        <a:pt x="373592" y="673109"/>
                        <a:pt x="351102" y="673903"/>
                        <a:pt x="344488" y="660145"/>
                      </a:cubicBezTo>
                      <a:cubicBezTo>
                        <a:pt x="337874" y="646387"/>
                        <a:pt x="349780" y="616753"/>
                        <a:pt x="338138" y="545845"/>
                      </a:cubicBezTo>
                      <a:cubicBezTo>
                        <a:pt x="326496" y="474937"/>
                        <a:pt x="307711" y="308249"/>
                        <a:pt x="274638" y="234695"/>
                      </a:cubicBezTo>
                      <a:cubicBezTo>
                        <a:pt x="241565" y="161141"/>
                        <a:pt x="186796" y="142091"/>
                        <a:pt x="139700" y="104520"/>
                      </a:cubicBezTo>
                      <a:cubicBezTo>
                        <a:pt x="92604" y="66949"/>
                        <a:pt x="264" y="11122"/>
                        <a:pt x="0" y="1333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8" name="フリーフォーム: 図形 1847">
                  <a:extLst>
                    <a:ext uri="{FF2B5EF4-FFF2-40B4-BE49-F238E27FC236}">
                      <a16:creationId xmlns:a16="http://schemas.microsoft.com/office/drawing/2014/main" id="{6E15D5E9-B4F4-44D0-8407-9DD6C5E5752A}"/>
                    </a:ext>
                  </a:extLst>
                </p:cNvPr>
                <p:cNvSpPr/>
                <p:nvPr/>
              </p:nvSpPr>
              <p:spPr>
                <a:xfrm>
                  <a:off x="9032875" y="2249488"/>
                  <a:ext cx="276822" cy="724245"/>
                </a:xfrm>
                <a:custGeom>
                  <a:avLst/>
                  <a:gdLst>
                    <a:gd name="connsiteX0" fmla="*/ 0 w 276822"/>
                    <a:gd name="connsiteY0" fmla="*/ 0 h 724245"/>
                    <a:gd name="connsiteX1" fmla="*/ 201613 w 276822"/>
                    <a:gd name="connsiteY1" fmla="*/ 119062 h 724245"/>
                    <a:gd name="connsiteX2" fmla="*/ 242888 w 276822"/>
                    <a:gd name="connsiteY2" fmla="*/ 236537 h 724245"/>
                    <a:gd name="connsiteX3" fmla="*/ 273050 w 276822"/>
                    <a:gd name="connsiteY3" fmla="*/ 652462 h 724245"/>
                    <a:gd name="connsiteX4" fmla="*/ 271463 w 276822"/>
                    <a:gd name="connsiteY4" fmla="*/ 715962 h 724245"/>
                    <a:gd name="connsiteX5" fmla="*/ 228600 w 276822"/>
                    <a:gd name="connsiteY5" fmla="*/ 558800 h 724245"/>
                    <a:gd name="connsiteX6" fmla="*/ 171450 w 276822"/>
                    <a:gd name="connsiteY6" fmla="*/ 219075 h 724245"/>
                    <a:gd name="connsiteX7" fmla="*/ 96838 w 276822"/>
                    <a:gd name="connsiteY7" fmla="*/ 131762 h 724245"/>
                    <a:gd name="connsiteX8" fmla="*/ 0 w 276822"/>
                    <a:gd name="connsiteY8" fmla="*/ 0 h 72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822" h="724245">
                      <a:moveTo>
                        <a:pt x="0" y="0"/>
                      </a:moveTo>
                      <a:cubicBezTo>
                        <a:pt x="80566" y="39819"/>
                        <a:pt x="161132" y="79639"/>
                        <a:pt x="201613" y="119062"/>
                      </a:cubicBezTo>
                      <a:cubicBezTo>
                        <a:pt x="242094" y="158485"/>
                        <a:pt x="230982" y="147637"/>
                        <a:pt x="242888" y="236537"/>
                      </a:cubicBezTo>
                      <a:cubicBezTo>
                        <a:pt x="254794" y="325437"/>
                        <a:pt x="268288" y="572558"/>
                        <a:pt x="273050" y="652462"/>
                      </a:cubicBezTo>
                      <a:cubicBezTo>
                        <a:pt x="277812" y="732366"/>
                        <a:pt x="278871" y="731572"/>
                        <a:pt x="271463" y="715962"/>
                      </a:cubicBezTo>
                      <a:cubicBezTo>
                        <a:pt x="264055" y="700352"/>
                        <a:pt x="245269" y="641614"/>
                        <a:pt x="228600" y="558800"/>
                      </a:cubicBezTo>
                      <a:cubicBezTo>
                        <a:pt x="211931" y="475986"/>
                        <a:pt x="193410" y="290248"/>
                        <a:pt x="171450" y="219075"/>
                      </a:cubicBezTo>
                      <a:cubicBezTo>
                        <a:pt x="149490" y="147902"/>
                        <a:pt x="124884" y="164306"/>
                        <a:pt x="96838" y="1317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9" name="フリーフォーム: 図形 1848">
                  <a:extLst>
                    <a:ext uri="{FF2B5EF4-FFF2-40B4-BE49-F238E27FC236}">
                      <a16:creationId xmlns:a16="http://schemas.microsoft.com/office/drawing/2014/main" id="{EC8D098E-2F47-4B62-83F0-5B1BA39E46CB}"/>
                    </a:ext>
                  </a:extLst>
                </p:cNvPr>
                <p:cNvSpPr/>
                <p:nvPr/>
              </p:nvSpPr>
              <p:spPr>
                <a:xfrm>
                  <a:off x="9390893" y="2707335"/>
                  <a:ext cx="354020" cy="467733"/>
                </a:xfrm>
                <a:custGeom>
                  <a:avLst/>
                  <a:gdLst>
                    <a:gd name="connsiteX0" fmla="*/ 73782 w 354020"/>
                    <a:gd name="connsiteY0" fmla="*/ 186678 h 467733"/>
                    <a:gd name="connsiteX1" fmla="*/ 186495 w 354020"/>
                    <a:gd name="connsiteY1" fmla="*/ 4115 h 467733"/>
                    <a:gd name="connsiteX2" fmla="*/ 161095 w 354020"/>
                    <a:gd name="connsiteY2" fmla="*/ 69203 h 467733"/>
                    <a:gd name="connsiteX3" fmla="*/ 149982 w 354020"/>
                    <a:gd name="connsiteY3" fmla="*/ 181915 h 467733"/>
                    <a:gd name="connsiteX4" fmla="*/ 189670 w 354020"/>
                    <a:gd name="connsiteY4" fmla="*/ 124765 h 467733"/>
                    <a:gd name="connsiteX5" fmla="*/ 259520 w 354020"/>
                    <a:gd name="connsiteY5" fmla="*/ 93015 h 467733"/>
                    <a:gd name="connsiteX6" fmla="*/ 203957 w 354020"/>
                    <a:gd name="connsiteY6" fmla="*/ 191440 h 467733"/>
                    <a:gd name="connsiteX7" fmla="*/ 332545 w 354020"/>
                    <a:gd name="connsiteY7" fmla="*/ 150165 h 467733"/>
                    <a:gd name="connsiteX8" fmla="*/ 224595 w 354020"/>
                    <a:gd name="connsiteY8" fmla="*/ 227953 h 467733"/>
                    <a:gd name="connsiteX9" fmla="*/ 237295 w 354020"/>
                    <a:gd name="connsiteY9" fmla="*/ 243828 h 467733"/>
                    <a:gd name="connsiteX10" fmla="*/ 351595 w 354020"/>
                    <a:gd name="connsiteY10" fmla="*/ 264465 h 467733"/>
                    <a:gd name="connsiteX11" fmla="*/ 307145 w 354020"/>
                    <a:gd name="connsiteY11" fmla="*/ 280340 h 467733"/>
                    <a:gd name="connsiteX12" fmla="*/ 211895 w 354020"/>
                    <a:gd name="connsiteY12" fmla="*/ 302565 h 467733"/>
                    <a:gd name="connsiteX13" fmla="*/ 261107 w 354020"/>
                    <a:gd name="connsiteY13" fmla="*/ 315265 h 467733"/>
                    <a:gd name="connsiteX14" fmla="*/ 270632 w 354020"/>
                    <a:gd name="connsiteY14" fmla="*/ 374003 h 467733"/>
                    <a:gd name="connsiteX15" fmla="*/ 188082 w 354020"/>
                    <a:gd name="connsiteY15" fmla="*/ 370828 h 467733"/>
                    <a:gd name="connsiteX16" fmla="*/ 183320 w 354020"/>
                    <a:gd name="connsiteY16" fmla="*/ 378765 h 467733"/>
                    <a:gd name="connsiteX17" fmla="*/ 202370 w 354020"/>
                    <a:gd name="connsiteY17" fmla="*/ 442265 h 467733"/>
                    <a:gd name="connsiteX18" fmla="*/ 110295 w 354020"/>
                    <a:gd name="connsiteY18" fmla="*/ 393053 h 467733"/>
                    <a:gd name="connsiteX19" fmla="*/ 116645 w 354020"/>
                    <a:gd name="connsiteY19" fmla="*/ 467665 h 467733"/>
                    <a:gd name="connsiteX20" fmla="*/ 56320 w 354020"/>
                    <a:gd name="connsiteY20" fmla="*/ 407340 h 467733"/>
                    <a:gd name="connsiteX21" fmla="*/ 48382 w 354020"/>
                    <a:gd name="connsiteY21" fmla="*/ 456553 h 467733"/>
                    <a:gd name="connsiteX22" fmla="*/ 757 w 354020"/>
                    <a:gd name="connsiteY22" fmla="*/ 358128 h 467733"/>
                    <a:gd name="connsiteX23" fmla="*/ 91245 w 354020"/>
                    <a:gd name="connsiteY23" fmla="*/ 354953 h 467733"/>
                    <a:gd name="connsiteX24" fmla="*/ 151570 w 354020"/>
                    <a:gd name="connsiteY24" fmla="*/ 321615 h 467733"/>
                    <a:gd name="connsiteX25" fmla="*/ 167445 w 354020"/>
                    <a:gd name="connsiteY25" fmla="*/ 202553 h 467733"/>
                    <a:gd name="connsiteX26" fmla="*/ 73782 w 354020"/>
                    <a:gd name="connsiteY26" fmla="*/ 186678 h 467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54020" h="467733">
                      <a:moveTo>
                        <a:pt x="73782" y="186678"/>
                      </a:moveTo>
                      <a:cubicBezTo>
                        <a:pt x="76957" y="153605"/>
                        <a:pt x="171943" y="23694"/>
                        <a:pt x="186495" y="4115"/>
                      </a:cubicBezTo>
                      <a:cubicBezTo>
                        <a:pt x="201047" y="-15464"/>
                        <a:pt x="167180" y="39570"/>
                        <a:pt x="161095" y="69203"/>
                      </a:cubicBezTo>
                      <a:cubicBezTo>
                        <a:pt x="155010" y="98836"/>
                        <a:pt x="145220" y="172655"/>
                        <a:pt x="149982" y="181915"/>
                      </a:cubicBezTo>
                      <a:cubicBezTo>
                        <a:pt x="154744" y="191175"/>
                        <a:pt x="171414" y="139582"/>
                        <a:pt x="189670" y="124765"/>
                      </a:cubicBezTo>
                      <a:cubicBezTo>
                        <a:pt x="207926" y="109948"/>
                        <a:pt x="257139" y="81902"/>
                        <a:pt x="259520" y="93015"/>
                      </a:cubicBezTo>
                      <a:cubicBezTo>
                        <a:pt x="261901" y="104127"/>
                        <a:pt x="191786" y="181915"/>
                        <a:pt x="203957" y="191440"/>
                      </a:cubicBezTo>
                      <a:cubicBezTo>
                        <a:pt x="216128" y="200965"/>
                        <a:pt x="329105" y="144080"/>
                        <a:pt x="332545" y="150165"/>
                      </a:cubicBezTo>
                      <a:cubicBezTo>
                        <a:pt x="335985" y="156250"/>
                        <a:pt x="240470" y="212343"/>
                        <a:pt x="224595" y="227953"/>
                      </a:cubicBezTo>
                      <a:cubicBezTo>
                        <a:pt x="208720" y="243563"/>
                        <a:pt x="216128" y="237743"/>
                        <a:pt x="237295" y="243828"/>
                      </a:cubicBezTo>
                      <a:cubicBezTo>
                        <a:pt x="258462" y="249913"/>
                        <a:pt x="339953" y="258380"/>
                        <a:pt x="351595" y="264465"/>
                      </a:cubicBezTo>
                      <a:cubicBezTo>
                        <a:pt x="363237" y="270550"/>
                        <a:pt x="330428" y="273990"/>
                        <a:pt x="307145" y="280340"/>
                      </a:cubicBezTo>
                      <a:cubicBezTo>
                        <a:pt x="283862" y="286690"/>
                        <a:pt x="219568" y="296744"/>
                        <a:pt x="211895" y="302565"/>
                      </a:cubicBezTo>
                      <a:cubicBezTo>
                        <a:pt x="204222" y="308386"/>
                        <a:pt x="251318" y="303359"/>
                        <a:pt x="261107" y="315265"/>
                      </a:cubicBezTo>
                      <a:cubicBezTo>
                        <a:pt x="270896" y="327171"/>
                        <a:pt x="282803" y="364743"/>
                        <a:pt x="270632" y="374003"/>
                      </a:cubicBezTo>
                      <a:cubicBezTo>
                        <a:pt x="258461" y="383263"/>
                        <a:pt x="202634" y="370034"/>
                        <a:pt x="188082" y="370828"/>
                      </a:cubicBezTo>
                      <a:cubicBezTo>
                        <a:pt x="173530" y="371622"/>
                        <a:pt x="180939" y="366859"/>
                        <a:pt x="183320" y="378765"/>
                      </a:cubicBezTo>
                      <a:cubicBezTo>
                        <a:pt x="185701" y="390671"/>
                        <a:pt x="214541" y="439884"/>
                        <a:pt x="202370" y="442265"/>
                      </a:cubicBezTo>
                      <a:cubicBezTo>
                        <a:pt x="190199" y="444646"/>
                        <a:pt x="124582" y="388820"/>
                        <a:pt x="110295" y="393053"/>
                      </a:cubicBezTo>
                      <a:cubicBezTo>
                        <a:pt x="96008" y="397286"/>
                        <a:pt x="125641" y="465284"/>
                        <a:pt x="116645" y="467665"/>
                      </a:cubicBezTo>
                      <a:cubicBezTo>
                        <a:pt x="107649" y="470046"/>
                        <a:pt x="67697" y="409192"/>
                        <a:pt x="56320" y="407340"/>
                      </a:cubicBezTo>
                      <a:cubicBezTo>
                        <a:pt x="44943" y="405488"/>
                        <a:pt x="57642" y="464755"/>
                        <a:pt x="48382" y="456553"/>
                      </a:cubicBezTo>
                      <a:cubicBezTo>
                        <a:pt x="39121" y="448351"/>
                        <a:pt x="-6387" y="375061"/>
                        <a:pt x="757" y="358128"/>
                      </a:cubicBezTo>
                      <a:cubicBezTo>
                        <a:pt x="7901" y="341195"/>
                        <a:pt x="66109" y="361039"/>
                        <a:pt x="91245" y="354953"/>
                      </a:cubicBezTo>
                      <a:cubicBezTo>
                        <a:pt x="116381" y="348868"/>
                        <a:pt x="138870" y="347015"/>
                        <a:pt x="151570" y="321615"/>
                      </a:cubicBezTo>
                      <a:cubicBezTo>
                        <a:pt x="164270" y="296215"/>
                        <a:pt x="176706" y="225307"/>
                        <a:pt x="167445" y="202553"/>
                      </a:cubicBezTo>
                      <a:cubicBezTo>
                        <a:pt x="158184" y="179799"/>
                        <a:pt x="70607" y="219751"/>
                        <a:pt x="73782" y="186678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0" name="フリーフォーム: 図形 1849">
                  <a:extLst>
                    <a:ext uri="{FF2B5EF4-FFF2-40B4-BE49-F238E27FC236}">
                      <a16:creationId xmlns:a16="http://schemas.microsoft.com/office/drawing/2014/main" id="{6DFEA738-5255-49A3-938E-826680DC2CF6}"/>
                    </a:ext>
                  </a:extLst>
                </p:cNvPr>
                <p:cNvSpPr/>
                <p:nvPr/>
              </p:nvSpPr>
              <p:spPr>
                <a:xfrm>
                  <a:off x="7917522" y="1519479"/>
                  <a:ext cx="226920" cy="131662"/>
                </a:xfrm>
                <a:custGeom>
                  <a:avLst/>
                  <a:gdLst>
                    <a:gd name="connsiteX0" fmla="*/ 13628 w 226920"/>
                    <a:gd name="connsiteY0" fmla="*/ 131521 h 131662"/>
                    <a:gd name="connsiteX1" fmla="*/ 24211 w 226920"/>
                    <a:gd name="connsiteY1" fmla="*/ 61671 h 131662"/>
                    <a:gd name="connsiteX2" fmla="*/ 225295 w 226920"/>
                    <a:gd name="connsiteY2" fmla="*/ 288 h 131662"/>
                    <a:gd name="connsiteX3" fmla="*/ 115228 w 226920"/>
                    <a:gd name="connsiteY3" fmla="*/ 42621 h 131662"/>
                    <a:gd name="connsiteX4" fmla="*/ 13628 w 226920"/>
                    <a:gd name="connsiteY4" fmla="*/ 131521 h 13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920" h="131662">
                      <a:moveTo>
                        <a:pt x="13628" y="131521"/>
                      </a:moveTo>
                      <a:cubicBezTo>
                        <a:pt x="-1542" y="134696"/>
                        <a:pt x="-11067" y="83543"/>
                        <a:pt x="24211" y="61671"/>
                      </a:cubicBezTo>
                      <a:cubicBezTo>
                        <a:pt x="59489" y="39799"/>
                        <a:pt x="210125" y="3463"/>
                        <a:pt x="225295" y="288"/>
                      </a:cubicBezTo>
                      <a:cubicBezTo>
                        <a:pt x="240465" y="-2887"/>
                        <a:pt x="145214" y="20749"/>
                        <a:pt x="115228" y="42621"/>
                      </a:cubicBezTo>
                      <a:cubicBezTo>
                        <a:pt x="85242" y="64493"/>
                        <a:pt x="28798" y="128346"/>
                        <a:pt x="13628" y="131521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1" name="フリーフォーム: 図形 1850">
                  <a:extLst>
                    <a:ext uri="{FF2B5EF4-FFF2-40B4-BE49-F238E27FC236}">
                      <a16:creationId xmlns:a16="http://schemas.microsoft.com/office/drawing/2014/main" id="{F22326D6-1973-4665-BB87-66D53624C0FB}"/>
                    </a:ext>
                  </a:extLst>
                </p:cNvPr>
                <p:cNvSpPr/>
                <p:nvPr/>
              </p:nvSpPr>
              <p:spPr>
                <a:xfrm>
                  <a:off x="7960233" y="1612890"/>
                  <a:ext cx="330908" cy="85009"/>
                </a:xfrm>
                <a:custGeom>
                  <a:avLst/>
                  <a:gdLst>
                    <a:gd name="connsiteX0" fmla="*/ 13250 w 330908"/>
                    <a:gd name="connsiteY0" fmla="*/ 48693 h 85009"/>
                    <a:gd name="connsiteX1" fmla="*/ 328634 w 330908"/>
                    <a:gd name="connsiteY1" fmla="*/ 10 h 85009"/>
                    <a:gd name="connsiteX2" fmla="*/ 150834 w 330908"/>
                    <a:gd name="connsiteY2" fmla="*/ 52927 h 85009"/>
                    <a:gd name="connsiteX3" fmla="*/ 66167 w 330908"/>
                    <a:gd name="connsiteY3" fmla="*/ 84677 h 85009"/>
                    <a:gd name="connsiteX4" fmla="*/ 13250 w 330908"/>
                    <a:gd name="connsiteY4" fmla="*/ 48693 h 85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0908" h="85009">
                      <a:moveTo>
                        <a:pt x="13250" y="48693"/>
                      </a:moveTo>
                      <a:cubicBezTo>
                        <a:pt x="56994" y="34582"/>
                        <a:pt x="305703" y="-696"/>
                        <a:pt x="328634" y="10"/>
                      </a:cubicBezTo>
                      <a:cubicBezTo>
                        <a:pt x="351565" y="716"/>
                        <a:pt x="194578" y="38816"/>
                        <a:pt x="150834" y="52927"/>
                      </a:cubicBezTo>
                      <a:cubicBezTo>
                        <a:pt x="107090" y="67038"/>
                        <a:pt x="85923" y="81149"/>
                        <a:pt x="66167" y="84677"/>
                      </a:cubicBezTo>
                      <a:cubicBezTo>
                        <a:pt x="46411" y="88205"/>
                        <a:pt x="-30494" y="62804"/>
                        <a:pt x="13250" y="48693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2" name="フリーフォーム: 図形 1851">
                  <a:extLst>
                    <a:ext uri="{FF2B5EF4-FFF2-40B4-BE49-F238E27FC236}">
                      <a16:creationId xmlns:a16="http://schemas.microsoft.com/office/drawing/2014/main" id="{B24686CC-38D4-481B-9D6E-90B2B1C8571D}"/>
                    </a:ext>
                  </a:extLst>
                </p:cNvPr>
                <p:cNvSpPr/>
                <p:nvPr/>
              </p:nvSpPr>
              <p:spPr>
                <a:xfrm>
                  <a:off x="8031886" y="1666788"/>
                  <a:ext cx="411699" cy="89578"/>
                </a:xfrm>
                <a:custGeom>
                  <a:avLst/>
                  <a:gdLst>
                    <a:gd name="connsiteX0" fmla="*/ 2981 w 411699"/>
                    <a:gd name="connsiteY0" fmla="*/ 77345 h 89578"/>
                    <a:gd name="connsiteX1" fmla="*/ 220997 w 411699"/>
                    <a:gd name="connsiteY1" fmla="*/ 13845 h 89578"/>
                    <a:gd name="connsiteX2" fmla="*/ 411497 w 411699"/>
                    <a:gd name="connsiteY2" fmla="*/ 1145 h 89578"/>
                    <a:gd name="connsiteX3" fmla="*/ 185014 w 411699"/>
                    <a:gd name="connsiteY3" fmla="*/ 32895 h 89578"/>
                    <a:gd name="connsiteX4" fmla="*/ 98231 w 411699"/>
                    <a:gd name="connsiteY4" fmla="*/ 85812 h 89578"/>
                    <a:gd name="connsiteX5" fmla="*/ 2981 w 411699"/>
                    <a:gd name="connsiteY5" fmla="*/ 77345 h 89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1699" h="89578">
                      <a:moveTo>
                        <a:pt x="2981" y="77345"/>
                      </a:moveTo>
                      <a:cubicBezTo>
                        <a:pt x="23442" y="65351"/>
                        <a:pt x="152911" y="26545"/>
                        <a:pt x="220997" y="13845"/>
                      </a:cubicBezTo>
                      <a:cubicBezTo>
                        <a:pt x="289083" y="1145"/>
                        <a:pt x="417494" y="-2030"/>
                        <a:pt x="411497" y="1145"/>
                      </a:cubicBezTo>
                      <a:cubicBezTo>
                        <a:pt x="405500" y="4320"/>
                        <a:pt x="237225" y="18784"/>
                        <a:pt x="185014" y="32895"/>
                      </a:cubicBezTo>
                      <a:cubicBezTo>
                        <a:pt x="132803" y="47006"/>
                        <a:pt x="123278" y="78404"/>
                        <a:pt x="98231" y="85812"/>
                      </a:cubicBezTo>
                      <a:cubicBezTo>
                        <a:pt x="73184" y="93220"/>
                        <a:pt x="-17480" y="89339"/>
                        <a:pt x="2981" y="7734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3" name="フリーフォーム: 図形 1852">
                  <a:extLst>
                    <a:ext uri="{FF2B5EF4-FFF2-40B4-BE49-F238E27FC236}">
                      <a16:creationId xmlns:a16="http://schemas.microsoft.com/office/drawing/2014/main" id="{BE572BCF-BE8F-42A6-8EE6-DB971146030E}"/>
                    </a:ext>
                  </a:extLst>
                </p:cNvPr>
                <p:cNvSpPr/>
                <p:nvPr/>
              </p:nvSpPr>
              <p:spPr>
                <a:xfrm>
                  <a:off x="8650808" y="1249655"/>
                  <a:ext cx="421989" cy="208728"/>
                </a:xfrm>
                <a:custGeom>
                  <a:avLst/>
                  <a:gdLst>
                    <a:gd name="connsiteX0" fmla="*/ 192625 w 421989"/>
                    <a:gd name="connsiteY0" fmla="*/ 1295 h 208728"/>
                    <a:gd name="connsiteX1" fmla="*/ 21175 w 421989"/>
                    <a:gd name="connsiteY1" fmla="*/ 66912 h 208728"/>
                    <a:gd name="connsiteX2" fmla="*/ 12709 w 421989"/>
                    <a:gd name="connsiteY2" fmla="*/ 115595 h 208728"/>
                    <a:gd name="connsiteX3" fmla="*/ 112192 w 421989"/>
                    <a:gd name="connsiteY3" fmla="*/ 202378 h 208728"/>
                    <a:gd name="connsiteX4" fmla="*/ 419109 w 421989"/>
                    <a:gd name="connsiteY4" fmla="*/ 200262 h 208728"/>
                    <a:gd name="connsiteX5" fmla="*/ 258242 w 421989"/>
                    <a:gd name="connsiteY5" fmla="*/ 185445 h 208728"/>
                    <a:gd name="connsiteX6" fmla="*/ 127009 w 421989"/>
                    <a:gd name="connsiteY6" fmla="*/ 176978 h 208728"/>
                    <a:gd name="connsiteX7" fmla="*/ 245542 w 421989"/>
                    <a:gd name="connsiteY7" fmla="*/ 126178 h 208728"/>
                    <a:gd name="connsiteX8" fmla="*/ 114309 w 421989"/>
                    <a:gd name="connsiteY8" fmla="*/ 115595 h 208728"/>
                    <a:gd name="connsiteX9" fmla="*/ 38109 w 421989"/>
                    <a:gd name="connsiteY9" fmla="*/ 130412 h 208728"/>
                    <a:gd name="connsiteX10" fmla="*/ 192625 w 421989"/>
                    <a:gd name="connsiteY10" fmla="*/ 1295 h 20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1989" h="208728">
                      <a:moveTo>
                        <a:pt x="192625" y="1295"/>
                      </a:moveTo>
                      <a:cubicBezTo>
                        <a:pt x="189803" y="-9288"/>
                        <a:pt x="51161" y="47862"/>
                        <a:pt x="21175" y="66912"/>
                      </a:cubicBezTo>
                      <a:cubicBezTo>
                        <a:pt x="-8811" y="85962"/>
                        <a:pt x="-2461" y="93017"/>
                        <a:pt x="12709" y="115595"/>
                      </a:cubicBezTo>
                      <a:cubicBezTo>
                        <a:pt x="27879" y="138173"/>
                        <a:pt x="44459" y="188267"/>
                        <a:pt x="112192" y="202378"/>
                      </a:cubicBezTo>
                      <a:cubicBezTo>
                        <a:pt x="179925" y="216489"/>
                        <a:pt x="394767" y="203084"/>
                        <a:pt x="419109" y="200262"/>
                      </a:cubicBezTo>
                      <a:cubicBezTo>
                        <a:pt x="443451" y="197440"/>
                        <a:pt x="306925" y="189326"/>
                        <a:pt x="258242" y="185445"/>
                      </a:cubicBezTo>
                      <a:cubicBezTo>
                        <a:pt x="209559" y="181564"/>
                        <a:pt x="129126" y="186856"/>
                        <a:pt x="127009" y="176978"/>
                      </a:cubicBezTo>
                      <a:cubicBezTo>
                        <a:pt x="124892" y="167100"/>
                        <a:pt x="247659" y="136408"/>
                        <a:pt x="245542" y="126178"/>
                      </a:cubicBezTo>
                      <a:cubicBezTo>
                        <a:pt x="243425" y="115948"/>
                        <a:pt x="148881" y="114889"/>
                        <a:pt x="114309" y="115595"/>
                      </a:cubicBezTo>
                      <a:cubicBezTo>
                        <a:pt x="79737" y="116301"/>
                        <a:pt x="26115" y="144876"/>
                        <a:pt x="38109" y="130412"/>
                      </a:cubicBezTo>
                      <a:cubicBezTo>
                        <a:pt x="50103" y="115948"/>
                        <a:pt x="195447" y="11878"/>
                        <a:pt x="192625" y="129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4" name="フリーフォーム: 図形 1853">
                  <a:extLst>
                    <a:ext uri="{FF2B5EF4-FFF2-40B4-BE49-F238E27FC236}">
                      <a16:creationId xmlns:a16="http://schemas.microsoft.com/office/drawing/2014/main" id="{CE368E2A-FC2F-4AA3-812D-342A85EFEB39}"/>
                    </a:ext>
                  </a:extLst>
                </p:cNvPr>
                <p:cNvSpPr/>
                <p:nvPr/>
              </p:nvSpPr>
              <p:spPr>
                <a:xfrm>
                  <a:off x="8868885" y="1703467"/>
                  <a:ext cx="617349" cy="475100"/>
                </a:xfrm>
                <a:custGeom>
                  <a:avLst/>
                  <a:gdLst>
                    <a:gd name="connsiteX0" fmla="*/ 313215 w 617349"/>
                    <a:gd name="connsiteY0" fmla="*/ 4683 h 475100"/>
                    <a:gd name="connsiteX1" fmla="*/ 126948 w 617349"/>
                    <a:gd name="connsiteY1" fmla="*/ 30083 h 475100"/>
                    <a:gd name="connsiteX2" fmla="*/ 4182 w 617349"/>
                    <a:gd name="connsiteY2" fmla="*/ 174016 h 475100"/>
                    <a:gd name="connsiteX3" fmla="*/ 40165 w 617349"/>
                    <a:gd name="connsiteY3" fmla="*/ 269266 h 475100"/>
                    <a:gd name="connsiteX4" fmla="*/ 152348 w 617349"/>
                    <a:gd name="connsiteY4" fmla="*/ 343350 h 475100"/>
                    <a:gd name="connsiteX5" fmla="*/ 262415 w 617349"/>
                    <a:gd name="connsiteY5" fmla="*/ 313716 h 475100"/>
                    <a:gd name="connsiteX6" fmla="*/ 266648 w 617349"/>
                    <a:gd name="connsiteY6" fmla="*/ 301016 h 475100"/>
                    <a:gd name="connsiteX7" fmla="*/ 84615 w 617349"/>
                    <a:gd name="connsiteY7" fmla="*/ 332766 h 475100"/>
                    <a:gd name="connsiteX8" fmla="*/ 114248 w 617349"/>
                    <a:gd name="connsiteY8" fmla="*/ 411083 h 475100"/>
                    <a:gd name="connsiteX9" fmla="*/ 361898 w 617349"/>
                    <a:gd name="connsiteY9" fmla="*/ 470350 h 475100"/>
                    <a:gd name="connsiteX10" fmla="*/ 313215 w 617349"/>
                    <a:gd name="connsiteY10" fmla="*/ 464000 h 475100"/>
                    <a:gd name="connsiteX11" fmla="*/ 190448 w 617349"/>
                    <a:gd name="connsiteY11" fmla="*/ 404733 h 475100"/>
                    <a:gd name="connsiteX12" fmla="*/ 203148 w 617349"/>
                    <a:gd name="connsiteY12" fmla="*/ 305250 h 475100"/>
                    <a:gd name="connsiteX13" fmla="*/ 406348 w 617349"/>
                    <a:gd name="connsiteY13" fmla="*/ 265033 h 475100"/>
                    <a:gd name="connsiteX14" fmla="*/ 213732 w 617349"/>
                    <a:gd name="connsiteY14" fmla="*/ 256566 h 475100"/>
                    <a:gd name="connsiteX15" fmla="*/ 80382 w 617349"/>
                    <a:gd name="connsiteY15" fmla="*/ 188833 h 475100"/>
                    <a:gd name="connsiteX16" fmla="*/ 262415 w 617349"/>
                    <a:gd name="connsiteY16" fmla="*/ 142266 h 475100"/>
                    <a:gd name="connsiteX17" fmla="*/ 615898 w 617349"/>
                    <a:gd name="connsiteY17" fmla="*/ 193066 h 475100"/>
                    <a:gd name="connsiteX18" fmla="*/ 116365 w 617349"/>
                    <a:gd name="connsiteY18" fmla="*/ 104166 h 475100"/>
                    <a:gd name="connsiteX19" fmla="*/ 143882 w 617349"/>
                    <a:gd name="connsiteY19" fmla="*/ 95700 h 475100"/>
                    <a:gd name="connsiteX20" fmla="*/ 313215 w 617349"/>
                    <a:gd name="connsiteY20" fmla="*/ 4683 h 47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7349" h="475100">
                      <a:moveTo>
                        <a:pt x="313215" y="4683"/>
                      </a:moveTo>
                      <a:cubicBezTo>
                        <a:pt x="310393" y="-6253"/>
                        <a:pt x="178453" y="1861"/>
                        <a:pt x="126948" y="30083"/>
                      </a:cubicBezTo>
                      <a:cubicBezTo>
                        <a:pt x="75443" y="58305"/>
                        <a:pt x="18646" y="134152"/>
                        <a:pt x="4182" y="174016"/>
                      </a:cubicBezTo>
                      <a:cubicBezTo>
                        <a:pt x="-10282" y="213880"/>
                        <a:pt x="15471" y="241044"/>
                        <a:pt x="40165" y="269266"/>
                      </a:cubicBezTo>
                      <a:cubicBezTo>
                        <a:pt x="64859" y="297488"/>
                        <a:pt x="115306" y="335942"/>
                        <a:pt x="152348" y="343350"/>
                      </a:cubicBezTo>
                      <a:cubicBezTo>
                        <a:pt x="189390" y="350758"/>
                        <a:pt x="243365" y="320772"/>
                        <a:pt x="262415" y="313716"/>
                      </a:cubicBezTo>
                      <a:cubicBezTo>
                        <a:pt x="281465" y="306660"/>
                        <a:pt x="296281" y="297841"/>
                        <a:pt x="266648" y="301016"/>
                      </a:cubicBezTo>
                      <a:cubicBezTo>
                        <a:pt x="237015" y="304191"/>
                        <a:pt x="110015" y="314421"/>
                        <a:pt x="84615" y="332766"/>
                      </a:cubicBezTo>
                      <a:cubicBezTo>
                        <a:pt x="59215" y="351111"/>
                        <a:pt x="68034" y="388152"/>
                        <a:pt x="114248" y="411083"/>
                      </a:cubicBezTo>
                      <a:cubicBezTo>
                        <a:pt x="160462" y="434014"/>
                        <a:pt x="328737" y="461531"/>
                        <a:pt x="361898" y="470350"/>
                      </a:cubicBezTo>
                      <a:cubicBezTo>
                        <a:pt x="395059" y="479169"/>
                        <a:pt x="341790" y="474936"/>
                        <a:pt x="313215" y="464000"/>
                      </a:cubicBezTo>
                      <a:cubicBezTo>
                        <a:pt x="284640" y="453064"/>
                        <a:pt x="208793" y="431191"/>
                        <a:pt x="190448" y="404733"/>
                      </a:cubicBezTo>
                      <a:cubicBezTo>
                        <a:pt x="172103" y="378275"/>
                        <a:pt x="167165" y="328533"/>
                        <a:pt x="203148" y="305250"/>
                      </a:cubicBezTo>
                      <a:cubicBezTo>
                        <a:pt x="239131" y="281967"/>
                        <a:pt x="404584" y="273147"/>
                        <a:pt x="406348" y="265033"/>
                      </a:cubicBezTo>
                      <a:cubicBezTo>
                        <a:pt x="408112" y="256919"/>
                        <a:pt x="268060" y="269266"/>
                        <a:pt x="213732" y="256566"/>
                      </a:cubicBezTo>
                      <a:cubicBezTo>
                        <a:pt x="159404" y="243866"/>
                        <a:pt x="72268" y="207883"/>
                        <a:pt x="80382" y="188833"/>
                      </a:cubicBezTo>
                      <a:cubicBezTo>
                        <a:pt x="88496" y="169783"/>
                        <a:pt x="173162" y="141561"/>
                        <a:pt x="262415" y="142266"/>
                      </a:cubicBezTo>
                      <a:cubicBezTo>
                        <a:pt x="351668" y="142972"/>
                        <a:pt x="640240" y="199416"/>
                        <a:pt x="615898" y="193066"/>
                      </a:cubicBezTo>
                      <a:cubicBezTo>
                        <a:pt x="591556" y="186716"/>
                        <a:pt x="195034" y="120394"/>
                        <a:pt x="116365" y="104166"/>
                      </a:cubicBezTo>
                      <a:cubicBezTo>
                        <a:pt x="37696" y="87938"/>
                        <a:pt x="108957" y="111575"/>
                        <a:pt x="143882" y="95700"/>
                      </a:cubicBezTo>
                      <a:cubicBezTo>
                        <a:pt x="178807" y="79825"/>
                        <a:pt x="316037" y="15619"/>
                        <a:pt x="313215" y="4683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5" name="フリーフォーム: 図形 1854">
                  <a:extLst>
                    <a:ext uri="{FF2B5EF4-FFF2-40B4-BE49-F238E27FC236}">
                      <a16:creationId xmlns:a16="http://schemas.microsoft.com/office/drawing/2014/main" id="{F90E4715-7C3F-48F0-9A7C-4F7AB9582EFD}"/>
                    </a:ext>
                  </a:extLst>
                </p:cNvPr>
                <p:cNvSpPr/>
                <p:nvPr/>
              </p:nvSpPr>
              <p:spPr>
                <a:xfrm>
                  <a:off x="9509896" y="2541369"/>
                  <a:ext cx="283397" cy="186074"/>
                </a:xfrm>
                <a:custGeom>
                  <a:avLst/>
                  <a:gdLst>
                    <a:gd name="connsiteX0" fmla="*/ 205604 w 283397"/>
                    <a:gd name="connsiteY0" fmla="*/ 13448 h 186074"/>
                    <a:gd name="connsiteX1" fmla="*/ 48971 w 283397"/>
                    <a:gd name="connsiteY1" fmla="*/ 2864 h 186074"/>
                    <a:gd name="connsiteX2" fmla="*/ 287 w 283397"/>
                    <a:gd name="connsiteY2" fmla="*/ 60014 h 186074"/>
                    <a:gd name="connsiteX3" fmla="*/ 29921 w 283397"/>
                    <a:gd name="connsiteY3" fmla="*/ 127748 h 186074"/>
                    <a:gd name="connsiteX4" fmla="*/ 53204 w 283397"/>
                    <a:gd name="connsiteY4" fmla="*/ 163731 h 186074"/>
                    <a:gd name="connsiteX5" fmla="*/ 250054 w 283397"/>
                    <a:gd name="connsiteY5" fmla="*/ 180664 h 186074"/>
                    <a:gd name="connsiteX6" fmla="*/ 273337 w 283397"/>
                    <a:gd name="connsiteY6" fmla="*/ 182781 h 186074"/>
                    <a:gd name="connsiteX7" fmla="*/ 144221 w 283397"/>
                    <a:gd name="connsiteY7" fmla="*/ 138331 h 186074"/>
                    <a:gd name="connsiteX8" fmla="*/ 82837 w 283397"/>
                    <a:gd name="connsiteY8" fmla="*/ 106581 h 186074"/>
                    <a:gd name="connsiteX9" fmla="*/ 190787 w 283397"/>
                    <a:gd name="connsiteY9" fmla="*/ 100231 h 186074"/>
                    <a:gd name="connsiteX10" fmla="*/ 224654 w 283397"/>
                    <a:gd name="connsiteY10" fmla="*/ 102348 h 186074"/>
                    <a:gd name="connsiteX11" fmla="*/ 93421 w 283397"/>
                    <a:gd name="connsiteY11" fmla="*/ 64248 h 186074"/>
                    <a:gd name="connsiteX12" fmla="*/ 51087 w 283397"/>
                    <a:gd name="connsiteY12" fmla="*/ 55781 h 186074"/>
                    <a:gd name="connsiteX13" fmla="*/ 205604 w 283397"/>
                    <a:gd name="connsiteY13" fmla="*/ 13448 h 18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3397" h="186074">
                      <a:moveTo>
                        <a:pt x="205604" y="13448"/>
                      </a:moveTo>
                      <a:cubicBezTo>
                        <a:pt x="205251" y="4629"/>
                        <a:pt x="83190" y="-4897"/>
                        <a:pt x="48971" y="2864"/>
                      </a:cubicBezTo>
                      <a:cubicBezTo>
                        <a:pt x="14751" y="10625"/>
                        <a:pt x="3462" y="39200"/>
                        <a:pt x="287" y="60014"/>
                      </a:cubicBezTo>
                      <a:cubicBezTo>
                        <a:pt x="-2888" y="80828"/>
                        <a:pt x="21102" y="110462"/>
                        <a:pt x="29921" y="127748"/>
                      </a:cubicBezTo>
                      <a:cubicBezTo>
                        <a:pt x="38740" y="145034"/>
                        <a:pt x="16515" y="154912"/>
                        <a:pt x="53204" y="163731"/>
                      </a:cubicBezTo>
                      <a:cubicBezTo>
                        <a:pt x="89893" y="172550"/>
                        <a:pt x="213365" y="177489"/>
                        <a:pt x="250054" y="180664"/>
                      </a:cubicBezTo>
                      <a:cubicBezTo>
                        <a:pt x="286743" y="183839"/>
                        <a:pt x="290976" y="189836"/>
                        <a:pt x="273337" y="182781"/>
                      </a:cubicBezTo>
                      <a:cubicBezTo>
                        <a:pt x="255698" y="175726"/>
                        <a:pt x="175971" y="151031"/>
                        <a:pt x="144221" y="138331"/>
                      </a:cubicBezTo>
                      <a:cubicBezTo>
                        <a:pt x="112471" y="125631"/>
                        <a:pt x="75076" y="112931"/>
                        <a:pt x="82837" y="106581"/>
                      </a:cubicBezTo>
                      <a:cubicBezTo>
                        <a:pt x="90598" y="100231"/>
                        <a:pt x="167151" y="100936"/>
                        <a:pt x="190787" y="100231"/>
                      </a:cubicBezTo>
                      <a:cubicBezTo>
                        <a:pt x="214423" y="99526"/>
                        <a:pt x="240882" y="108345"/>
                        <a:pt x="224654" y="102348"/>
                      </a:cubicBezTo>
                      <a:cubicBezTo>
                        <a:pt x="208426" y="96351"/>
                        <a:pt x="122349" y="72009"/>
                        <a:pt x="93421" y="64248"/>
                      </a:cubicBezTo>
                      <a:cubicBezTo>
                        <a:pt x="64493" y="56487"/>
                        <a:pt x="36270" y="62837"/>
                        <a:pt x="51087" y="55781"/>
                      </a:cubicBezTo>
                      <a:cubicBezTo>
                        <a:pt x="65904" y="48725"/>
                        <a:pt x="205957" y="22267"/>
                        <a:pt x="205604" y="13448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6" name="フリーフォーム: 図形 1855">
                  <a:extLst>
                    <a:ext uri="{FF2B5EF4-FFF2-40B4-BE49-F238E27FC236}">
                      <a16:creationId xmlns:a16="http://schemas.microsoft.com/office/drawing/2014/main" id="{99C93023-90CA-4F05-8275-310C1BA484EC}"/>
                    </a:ext>
                  </a:extLst>
                </p:cNvPr>
                <p:cNvSpPr/>
                <p:nvPr/>
              </p:nvSpPr>
              <p:spPr>
                <a:xfrm>
                  <a:off x="8728057" y="2155748"/>
                  <a:ext cx="315567" cy="302662"/>
                </a:xfrm>
                <a:custGeom>
                  <a:avLst/>
                  <a:gdLst>
                    <a:gd name="connsiteX0" fmla="*/ 65106 w 315567"/>
                    <a:gd name="connsiteY0" fmla="*/ 77 h 302662"/>
                    <a:gd name="connsiteX1" fmla="*/ 42881 w 315567"/>
                    <a:gd name="connsiteY1" fmla="*/ 82627 h 302662"/>
                    <a:gd name="connsiteX2" fmla="*/ 18 w 315567"/>
                    <a:gd name="connsiteY2" fmla="*/ 117552 h 302662"/>
                    <a:gd name="connsiteX3" fmla="*/ 38118 w 315567"/>
                    <a:gd name="connsiteY3" fmla="*/ 158827 h 302662"/>
                    <a:gd name="connsiteX4" fmla="*/ 85743 w 315567"/>
                    <a:gd name="connsiteY4" fmla="*/ 141365 h 302662"/>
                    <a:gd name="connsiteX5" fmla="*/ 222268 w 315567"/>
                    <a:gd name="connsiteY5" fmla="*/ 149302 h 302662"/>
                    <a:gd name="connsiteX6" fmla="*/ 238143 w 315567"/>
                    <a:gd name="connsiteY6" fmla="*/ 144540 h 302662"/>
                    <a:gd name="connsiteX7" fmla="*/ 268306 w 315567"/>
                    <a:gd name="connsiteY7" fmla="*/ 203277 h 302662"/>
                    <a:gd name="connsiteX8" fmla="*/ 193693 w 315567"/>
                    <a:gd name="connsiteY8" fmla="*/ 301702 h 302662"/>
                    <a:gd name="connsiteX9" fmla="*/ 307993 w 315567"/>
                    <a:gd name="connsiteY9" fmla="*/ 249315 h 302662"/>
                    <a:gd name="connsiteX10" fmla="*/ 303231 w 315567"/>
                    <a:gd name="connsiteY10" fmla="*/ 182640 h 302662"/>
                    <a:gd name="connsiteX11" fmla="*/ 290531 w 315567"/>
                    <a:gd name="connsiteY11" fmla="*/ 101677 h 302662"/>
                    <a:gd name="connsiteX12" fmla="*/ 260368 w 315567"/>
                    <a:gd name="connsiteY12" fmla="*/ 84215 h 302662"/>
                    <a:gd name="connsiteX13" fmla="*/ 212743 w 315567"/>
                    <a:gd name="connsiteY13" fmla="*/ 125490 h 302662"/>
                    <a:gd name="connsiteX14" fmla="*/ 193693 w 315567"/>
                    <a:gd name="connsiteY14" fmla="*/ 55640 h 302662"/>
                    <a:gd name="connsiteX15" fmla="*/ 149243 w 315567"/>
                    <a:gd name="connsiteY15" fmla="*/ 103265 h 302662"/>
                    <a:gd name="connsiteX16" fmla="*/ 82568 w 315567"/>
                    <a:gd name="connsiteY16" fmla="*/ 98502 h 302662"/>
                    <a:gd name="connsiteX17" fmla="*/ 65106 w 315567"/>
                    <a:gd name="connsiteY17" fmla="*/ 77 h 302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567" h="302662">
                      <a:moveTo>
                        <a:pt x="65106" y="77"/>
                      </a:moveTo>
                      <a:cubicBezTo>
                        <a:pt x="58491" y="-2569"/>
                        <a:pt x="53729" y="63048"/>
                        <a:pt x="42881" y="82627"/>
                      </a:cubicBezTo>
                      <a:cubicBezTo>
                        <a:pt x="32033" y="102206"/>
                        <a:pt x="812" y="104852"/>
                        <a:pt x="18" y="117552"/>
                      </a:cubicBezTo>
                      <a:cubicBezTo>
                        <a:pt x="-776" y="130252"/>
                        <a:pt x="23831" y="154858"/>
                        <a:pt x="38118" y="158827"/>
                      </a:cubicBezTo>
                      <a:cubicBezTo>
                        <a:pt x="52405" y="162796"/>
                        <a:pt x="55051" y="142953"/>
                        <a:pt x="85743" y="141365"/>
                      </a:cubicBezTo>
                      <a:lnTo>
                        <a:pt x="222268" y="149302"/>
                      </a:lnTo>
                      <a:cubicBezTo>
                        <a:pt x="247668" y="149831"/>
                        <a:pt x="230470" y="135544"/>
                        <a:pt x="238143" y="144540"/>
                      </a:cubicBezTo>
                      <a:cubicBezTo>
                        <a:pt x="245816" y="153536"/>
                        <a:pt x="275714" y="177083"/>
                        <a:pt x="268306" y="203277"/>
                      </a:cubicBezTo>
                      <a:cubicBezTo>
                        <a:pt x="260898" y="229471"/>
                        <a:pt x="187079" y="294029"/>
                        <a:pt x="193693" y="301702"/>
                      </a:cubicBezTo>
                      <a:cubicBezTo>
                        <a:pt x="200308" y="309375"/>
                        <a:pt x="289737" y="269159"/>
                        <a:pt x="307993" y="249315"/>
                      </a:cubicBezTo>
                      <a:cubicBezTo>
                        <a:pt x="326249" y="229471"/>
                        <a:pt x="306141" y="207246"/>
                        <a:pt x="303231" y="182640"/>
                      </a:cubicBezTo>
                      <a:cubicBezTo>
                        <a:pt x="300321" y="158034"/>
                        <a:pt x="297675" y="118081"/>
                        <a:pt x="290531" y="101677"/>
                      </a:cubicBezTo>
                      <a:cubicBezTo>
                        <a:pt x="283387" y="85273"/>
                        <a:pt x="273333" y="80246"/>
                        <a:pt x="260368" y="84215"/>
                      </a:cubicBezTo>
                      <a:cubicBezTo>
                        <a:pt x="247403" y="88184"/>
                        <a:pt x="223855" y="130252"/>
                        <a:pt x="212743" y="125490"/>
                      </a:cubicBezTo>
                      <a:cubicBezTo>
                        <a:pt x="201631" y="120728"/>
                        <a:pt x="204276" y="59344"/>
                        <a:pt x="193693" y="55640"/>
                      </a:cubicBezTo>
                      <a:cubicBezTo>
                        <a:pt x="183110" y="51936"/>
                        <a:pt x="167764" y="96121"/>
                        <a:pt x="149243" y="103265"/>
                      </a:cubicBezTo>
                      <a:cubicBezTo>
                        <a:pt x="130722" y="110409"/>
                        <a:pt x="91564" y="109614"/>
                        <a:pt x="82568" y="98502"/>
                      </a:cubicBezTo>
                      <a:cubicBezTo>
                        <a:pt x="73572" y="87390"/>
                        <a:pt x="71721" y="2723"/>
                        <a:pt x="65106" y="77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7" name="フリーフォーム: 図形 1856">
                  <a:extLst>
                    <a:ext uri="{FF2B5EF4-FFF2-40B4-BE49-F238E27FC236}">
                      <a16:creationId xmlns:a16="http://schemas.microsoft.com/office/drawing/2014/main" id="{A0E54F65-345C-420D-9E08-5A093FA86443}"/>
                    </a:ext>
                  </a:extLst>
                </p:cNvPr>
                <p:cNvSpPr/>
                <p:nvPr/>
              </p:nvSpPr>
              <p:spPr>
                <a:xfrm>
                  <a:off x="8893088" y="2369436"/>
                  <a:ext cx="120221" cy="97591"/>
                </a:xfrm>
                <a:custGeom>
                  <a:avLst/>
                  <a:gdLst>
                    <a:gd name="connsiteX0" fmla="*/ 104862 w 120221"/>
                    <a:gd name="connsiteY0" fmla="*/ 702 h 97591"/>
                    <a:gd name="connsiteX1" fmla="*/ 87 w 120221"/>
                    <a:gd name="connsiteY1" fmla="*/ 94364 h 97591"/>
                    <a:gd name="connsiteX2" fmla="*/ 87400 w 120221"/>
                    <a:gd name="connsiteY2" fmla="*/ 73727 h 97591"/>
                    <a:gd name="connsiteX3" fmla="*/ 117562 w 120221"/>
                    <a:gd name="connsiteY3" fmla="*/ 51502 h 97591"/>
                    <a:gd name="connsiteX4" fmla="*/ 104862 w 120221"/>
                    <a:gd name="connsiteY4" fmla="*/ 702 h 9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221" h="97591">
                      <a:moveTo>
                        <a:pt x="104862" y="702"/>
                      </a:moveTo>
                      <a:cubicBezTo>
                        <a:pt x="85283" y="7846"/>
                        <a:pt x="2997" y="82193"/>
                        <a:pt x="87" y="94364"/>
                      </a:cubicBezTo>
                      <a:cubicBezTo>
                        <a:pt x="-2823" y="106535"/>
                        <a:pt x="67821" y="80871"/>
                        <a:pt x="87400" y="73727"/>
                      </a:cubicBezTo>
                      <a:cubicBezTo>
                        <a:pt x="106979" y="66583"/>
                        <a:pt x="114122" y="59969"/>
                        <a:pt x="117562" y="51502"/>
                      </a:cubicBezTo>
                      <a:cubicBezTo>
                        <a:pt x="121002" y="43035"/>
                        <a:pt x="124441" y="-6442"/>
                        <a:pt x="104862" y="702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8" name="フリーフォーム: 図形 1857">
                  <a:extLst>
                    <a:ext uri="{FF2B5EF4-FFF2-40B4-BE49-F238E27FC236}">
                      <a16:creationId xmlns:a16="http://schemas.microsoft.com/office/drawing/2014/main" id="{9A87B9C3-C3EE-4AC4-9860-A12817EF3E79}"/>
                    </a:ext>
                  </a:extLst>
                </p:cNvPr>
                <p:cNvSpPr/>
                <p:nvPr/>
              </p:nvSpPr>
              <p:spPr>
                <a:xfrm>
                  <a:off x="8395977" y="1812015"/>
                  <a:ext cx="310964" cy="226540"/>
                </a:xfrm>
                <a:custGeom>
                  <a:avLst/>
                  <a:gdLst>
                    <a:gd name="connsiteX0" fmla="*/ 840 w 310964"/>
                    <a:gd name="connsiteY0" fmla="*/ 97218 h 226540"/>
                    <a:gd name="connsiteX1" fmla="*/ 68573 w 310964"/>
                    <a:gd name="connsiteY1" fmla="*/ 4085 h 226540"/>
                    <a:gd name="connsiteX2" fmla="*/ 284473 w 310964"/>
                    <a:gd name="connsiteY2" fmla="*/ 18902 h 226540"/>
                    <a:gd name="connsiteX3" fmla="*/ 163823 w 310964"/>
                    <a:gd name="connsiteY3" fmla="*/ 40068 h 226540"/>
                    <a:gd name="connsiteX4" fmla="*/ 89740 w 310964"/>
                    <a:gd name="connsiteY4" fmla="*/ 88752 h 226540"/>
                    <a:gd name="connsiteX5" fmla="*/ 155356 w 310964"/>
                    <a:gd name="connsiteY5" fmla="*/ 105685 h 226540"/>
                    <a:gd name="connsiteX6" fmla="*/ 286590 w 310964"/>
                    <a:gd name="connsiteY6" fmla="*/ 92985 h 226540"/>
                    <a:gd name="connsiteX7" fmla="*/ 184990 w 310964"/>
                    <a:gd name="connsiteY7" fmla="*/ 171302 h 226540"/>
                    <a:gd name="connsiteX8" fmla="*/ 305640 w 310964"/>
                    <a:gd name="connsiteY8" fmla="*/ 186118 h 226540"/>
                    <a:gd name="connsiteX9" fmla="*/ 271773 w 310964"/>
                    <a:gd name="connsiteY9" fmla="*/ 209402 h 226540"/>
                    <a:gd name="connsiteX10" fmla="*/ 113023 w 310964"/>
                    <a:gd name="connsiteY10" fmla="*/ 224218 h 226540"/>
                    <a:gd name="connsiteX11" fmla="*/ 127840 w 310964"/>
                    <a:gd name="connsiteY11" fmla="*/ 158602 h 226540"/>
                    <a:gd name="connsiteX12" fmla="*/ 104556 w 310964"/>
                    <a:gd name="connsiteY12" fmla="*/ 133202 h 226540"/>
                    <a:gd name="connsiteX13" fmla="*/ 840 w 310964"/>
                    <a:gd name="connsiteY13" fmla="*/ 97218 h 22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0964" h="226540">
                      <a:moveTo>
                        <a:pt x="840" y="97218"/>
                      </a:moveTo>
                      <a:cubicBezTo>
                        <a:pt x="-5157" y="75699"/>
                        <a:pt x="21301" y="17138"/>
                        <a:pt x="68573" y="4085"/>
                      </a:cubicBezTo>
                      <a:cubicBezTo>
                        <a:pt x="115845" y="-8968"/>
                        <a:pt x="268598" y="12905"/>
                        <a:pt x="284473" y="18902"/>
                      </a:cubicBezTo>
                      <a:cubicBezTo>
                        <a:pt x="300348" y="24899"/>
                        <a:pt x="196279" y="28426"/>
                        <a:pt x="163823" y="40068"/>
                      </a:cubicBezTo>
                      <a:cubicBezTo>
                        <a:pt x="131368" y="51710"/>
                        <a:pt x="91151" y="77816"/>
                        <a:pt x="89740" y="88752"/>
                      </a:cubicBezTo>
                      <a:cubicBezTo>
                        <a:pt x="88329" y="99688"/>
                        <a:pt x="122548" y="104980"/>
                        <a:pt x="155356" y="105685"/>
                      </a:cubicBezTo>
                      <a:cubicBezTo>
                        <a:pt x="188164" y="106390"/>
                        <a:pt x="281651" y="82049"/>
                        <a:pt x="286590" y="92985"/>
                      </a:cubicBezTo>
                      <a:cubicBezTo>
                        <a:pt x="291529" y="103921"/>
                        <a:pt x="181815" y="155780"/>
                        <a:pt x="184990" y="171302"/>
                      </a:cubicBezTo>
                      <a:cubicBezTo>
                        <a:pt x="188165" y="186824"/>
                        <a:pt x="291176" y="179768"/>
                        <a:pt x="305640" y="186118"/>
                      </a:cubicBezTo>
                      <a:cubicBezTo>
                        <a:pt x="320104" y="192468"/>
                        <a:pt x="303876" y="203052"/>
                        <a:pt x="271773" y="209402"/>
                      </a:cubicBezTo>
                      <a:cubicBezTo>
                        <a:pt x="239670" y="215752"/>
                        <a:pt x="137012" y="232685"/>
                        <a:pt x="113023" y="224218"/>
                      </a:cubicBezTo>
                      <a:cubicBezTo>
                        <a:pt x="89034" y="215751"/>
                        <a:pt x="129251" y="173771"/>
                        <a:pt x="127840" y="158602"/>
                      </a:cubicBezTo>
                      <a:cubicBezTo>
                        <a:pt x="126429" y="143433"/>
                        <a:pt x="122900" y="141316"/>
                        <a:pt x="104556" y="133202"/>
                      </a:cubicBezTo>
                      <a:cubicBezTo>
                        <a:pt x="86212" y="125088"/>
                        <a:pt x="6837" y="118737"/>
                        <a:pt x="840" y="97218"/>
                      </a:cubicBezTo>
                      <a:close/>
                    </a:path>
                  </a:pathLst>
                </a:custGeom>
                <a:solidFill>
                  <a:srgbClr val="FF66CC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992" name="フリーフォーム: 図形 1991">
                <a:extLst>
                  <a:ext uri="{FF2B5EF4-FFF2-40B4-BE49-F238E27FC236}">
                    <a16:creationId xmlns:a16="http://schemas.microsoft.com/office/drawing/2014/main" id="{9750EE7F-5A07-465A-AB48-FA6241A67554}"/>
                  </a:ext>
                </a:extLst>
              </p:cNvPr>
              <p:cNvSpPr/>
              <p:nvPr/>
            </p:nvSpPr>
            <p:spPr>
              <a:xfrm>
                <a:off x="4703003" y="656646"/>
                <a:ext cx="661493" cy="330486"/>
              </a:xfrm>
              <a:custGeom>
                <a:avLst/>
                <a:gdLst>
                  <a:gd name="connsiteX0" fmla="*/ 6580 w 661493"/>
                  <a:gd name="connsiteY0" fmla="*/ 323371 h 330486"/>
                  <a:gd name="connsiteX1" fmla="*/ 106064 w 661493"/>
                  <a:gd name="connsiteY1" fmla="*/ 118054 h 330486"/>
                  <a:gd name="connsiteX2" fmla="*/ 307147 w 661493"/>
                  <a:gd name="connsiteY2" fmla="*/ 5871 h 330486"/>
                  <a:gd name="connsiteX3" fmla="*/ 214014 w 661493"/>
                  <a:gd name="connsiteY3" fmla="*/ 14337 h 330486"/>
                  <a:gd name="connsiteX4" fmla="*/ 389697 w 661493"/>
                  <a:gd name="connsiteY4" fmla="*/ 1637 h 330486"/>
                  <a:gd name="connsiteX5" fmla="*/ 516697 w 661493"/>
                  <a:gd name="connsiteY5" fmla="*/ 41854 h 330486"/>
                  <a:gd name="connsiteX6" fmla="*/ 601364 w 661493"/>
                  <a:gd name="connsiteY6" fmla="*/ 107471 h 330486"/>
                  <a:gd name="connsiteX7" fmla="*/ 658514 w 661493"/>
                  <a:gd name="connsiteY7" fmla="*/ 209071 h 330486"/>
                  <a:gd name="connsiteX8" fmla="*/ 508230 w 661493"/>
                  <a:gd name="connsiteY8" fmla="*/ 223887 h 330486"/>
                  <a:gd name="connsiteX9" fmla="*/ 355830 w 661493"/>
                  <a:gd name="connsiteY9" fmla="*/ 281037 h 330486"/>
                  <a:gd name="connsiteX10" fmla="*/ 285980 w 661493"/>
                  <a:gd name="connsiteY10" fmla="*/ 283154 h 330486"/>
                  <a:gd name="connsiteX11" fmla="*/ 6580 w 661493"/>
                  <a:gd name="connsiteY11" fmla="*/ 323371 h 33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1493" h="330486">
                    <a:moveTo>
                      <a:pt x="6580" y="323371"/>
                    </a:moveTo>
                    <a:cubicBezTo>
                      <a:pt x="-23406" y="295854"/>
                      <a:pt x="55969" y="170971"/>
                      <a:pt x="106064" y="118054"/>
                    </a:cubicBezTo>
                    <a:cubicBezTo>
                      <a:pt x="156159" y="65137"/>
                      <a:pt x="289155" y="23157"/>
                      <a:pt x="307147" y="5871"/>
                    </a:cubicBezTo>
                    <a:cubicBezTo>
                      <a:pt x="325139" y="-11415"/>
                      <a:pt x="200256" y="15043"/>
                      <a:pt x="214014" y="14337"/>
                    </a:cubicBezTo>
                    <a:cubicBezTo>
                      <a:pt x="227772" y="13631"/>
                      <a:pt x="339250" y="-2949"/>
                      <a:pt x="389697" y="1637"/>
                    </a:cubicBezTo>
                    <a:cubicBezTo>
                      <a:pt x="440144" y="6223"/>
                      <a:pt x="481419" y="24215"/>
                      <a:pt x="516697" y="41854"/>
                    </a:cubicBezTo>
                    <a:cubicBezTo>
                      <a:pt x="551975" y="59493"/>
                      <a:pt x="577728" y="79602"/>
                      <a:pt x="601364" y="107471"/>
                    </a:cubicBezTo>
                    <a:cubicBezTo>
                      <a:pt x="625000" y="135340"/>
                      <a:pt x="674036" y="189668"/>
                      <a:pt x="658514" y="209071"/>
                    </a:cubicBezTo>
                    <a:cubicBezTo>
                      <a:pt x="642992" y="228474"/>
                      <a:pt x="558677" y="211893"/>
                      <a:pt x="508230" y="223887"/>
                    </a:cubicBezTo>
                    <a:cubicBezTo>
                      <a:pt x="457783" y="235881"/>
                      <a:pt x="392872" y="271159"/>
                      <a:pt x="355830" y="281037"/>
                    </a:cubicBezTo>
                    <a:cubicBezTo>
                      <a:pt x="318788" y="290915"/>
                      <a:pt x="339955" y="276098"/>
                      <a:pt x="285980" y="283154"/>
                    </a:cubicBezTo>
                    <a:cubicBezTo>
                      <a:pt x="232005" y="290210"/>
                      <a:pt x="36566" y="350888"/>
                      <a:pt x="6580" y="323371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3" name="フリーフォーム: 図形 1992">
                <a:extLst>
                  <a:ext uri="{FF2B5EF4-FFF2-40B4-BE49-F238E27FC236}">
                    <a16:creationId xmlns:a16="http://schemas.microsoft.com/office/drawing/2014/main" id="{D889AE1D-E5A8-4173-B7D6-97CF8ABADE8B}"/>
                  </a:ext>
                </a:extLst>
              </p:cNvPr>
              <p:cNvSpPr/>
              <p:nvPr/>
            </p:nvSpPr>
            <p:spPr>
              <a:xfrm>
                <a:off x="4734944" y="877984"/>
                <a:ext cx="658327" cy="409745"/>
              </a:xfrm>
              <a:custGeom>
                <a:avLst/>
                <a:gdLst>
                  <a:gd name="connsiteX0" fmla="*/ 643506 w 658327"/>
                  <a:gd name="connsiteY0" fmla="*/ 4666 h 409745"/>
                  <a:gd name="connsiteX1" fmla="*/ 404323 w 658327"/>
                  <a:gd name="connsiteY1" fmla="*/ 53349 h 409745"/>
                  <a:gd name="connsiteX2" fmla="*/ 463589 w 658327"/>
                  <a:gd name="connsiteY2" fmla="*/ 70283 h 409745"/>
                  <a:gd name="connsiteX3" fmla="*/ 546139 w 658327"/>
                  <a:gd name="connsiteY3" fmla="*/ 89333 h 409745"/>
                  <a:gd name="connsiteX4" fmla="*/ 474173 w 658327"/>
                  <a:gd name="connsiteY4" fmla="*/ 114733 h 409745"/>
                  <a:gd name="connsiteX5" fmla="*/ 275206 w 658327"/>
                  <a:gd name="connsiteY5" fmla="*/ 176116 h 409745"/>
                  <a:gd name="connsiteX6" fmla="*/ 97406 w 658327"/>
                  <a:gd name="connsiteY6" fmla="*/ 188816 h 409745"/>
                  <a:gd name="connsiteX7" fmla="*/ 78356 w 658327"/>
                  <a:gd name="connsiteY7" fmla="*/ 188816 h 409745"/>
                  <a:gd name="connsiteX8" fmla="*/ 95289 w 658327"/>
                  <a:gd name="connsiteY8" fmla="*/ 173999 h 409745"/>
                  <a:gd name="connsiteX9" fmla="*/ 59306 w 658327"/>
                  <a:gd name="connsiteY9" fmla="*/ 167649 h 409745"/>
                  <a:gd name="connsiteX10" fmla="*/ 67773 w 658327"/>
                  <a:gd name="connsiteY10" fmla="*/ 142249 h 409745"/>
                  <a:gd name="connsiteX11" fmla="*/ 6389 w 658327"/>
                  <a:gd name="connsiteY11" fmla="*/ 140133 h 409745"/>
                  <a:gd name="connsiteX12" fmla="*/ 16973 w 658327"/>
                  <a:gd name="connsiteY12" fmla="*/ 216333 h 409745"/>
                  <a:gd name="connsiteX13" fmla="*/ 139739 w 658327"/>
                  <a:gd name="connsiteY13" fmla="*/ 385666 h 409745"/>
                  <a:gd name="connsiteX14" fmla="*/ 222289 w 658327"/>
                  <a:gd name="connsiteY14" fmla="*/ 408949 h 409745"/>
                  <a:gd name="connsiteX15" fmla="*/ 397973 w 658327"/>
                  <a:gd name="connsiteY15" fmla="*/ 389899 h 409745"/>
                  <a:gd name="connsiteX16" fmla="*/ 565189 w 658327"/>
                  <a:gd name="connsiteY16" fmla="*/ 324283 h 409745"/>
                  <a:gd name="connsiteX17" fmla="*/ 626573 w 658327"/>
                  <a:gd name="connsiteY17" fmla="*/ 182466 h 409745"/>
                  <a:gd name="connsiteX18" fmla="*/ 643506 w 658327"/>
                  <a:gd name="connsiteY18" fmla="*/ 4666 h 40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58327" h="409745">
                    <a:moveTo>
                      <a:pt x="643506" y="4666"/>
                    </a:moveTo>
                    <a:cubicBezTo>
                      <a:pt x="606464" y="-16853"/>
                      <a:pt x="434309" y="42413"/>
                      <a:pt x="404323" y="53349"/>
                    </a:cubicBezTo>
                    <a:cubicBezTo>
                      <a:pt x="374337" y="64285"/>
                      <a:pt x="439953" y="64286"/>
                      <a:pt x="463589" y="70283"/>
                    </a:cubicBezTo>
                    <a:cubicBezTo>
                      <a:pt x="487225" y="76280"/>
                      <a:pt x="544375" y="81925"/>
                      <a:pt x="546139" y="89333"/>
                    </a:cubicBezTo>
                    <a:cubicBezTo>
                      <a:pt x="547903" y="96741"/>
                      <a:pt x="519328" y="100269"/>
                      <a:pt x="474173" y="114733"/>
                    </a:cubicBezTo>
                    <a:cubicBezTo>
                      <a:pt x="429018" y="129197"/>
                      <a:pt x="338000" y="163769"/>
                      <a:pt x="275206" y="176116"/>
                    </a:cubicBezTo>
                    <a:cubicBezTo>
                      <a:pt x="212412" y="188463"/>
                      <a:pt x="130214" y="186699"/>
                      <a:pt x="97406" y="188816"/>
                    </a:cubicBezTo>
                    <a:cubicBezTo>
                      <a:pt x="64598" y="190933"/>
                      <a:pt x="78709" y="191285"/>
                      <a:pt x="78356" y="188816"/>
                    </a:cubicBezTo>
                    <a:cubicBezTo>
                      <a:pt x="78003" y="186347"/>
                      <a:pt x="98464" y="177527"/>
                      <a:pt x="95289" y="173999"/>
                    </a:cubicBezTo>
                    <a:cubicBezTo>
                      <a:pt x="92114" y="170471"/>
                      <a:pt x="63892" y="172941"/>
                      <a:pt x="59306" y="167649"/>
                    </a:cubicBezTo>
                    <a:cubicBezTo>
                      <a:pt x="54720" y="162357"/>
                      <a:pt x="76592" y="146835"/>
                      <a:pt x="67773" y="142249"/>
                    </a:cubicBezTo>
                    <a:cubicBezTo>
                      <a:pt x="58953" y="137663"/>
                      <a:pt x="14856" y="127786"/>
                      <a:pt x="6389" y="140133"/>
                    </a:cubicBezTo>
                    <a:cubicBezTo>
                      <a:pt x="-2078" y="152480"/>
                      <a:pt x="-5252" y="175411"/>
                      <a:pt x="16973" y="216333"/>
                    </a:cubicBezTo>
                    <a:cubicBezTo>
                      <a:pt x="39198" y="257255"/>
                      <a:pt x="105520" y="353563"/>
                      <a:pt x="139739" y="385666"/>
                    </a:cubicBezTo>
                    <a:cubicBezTo>
                      <a:pt x="173958" y="417769"/>
                      <a:pt x="179250" y="408244"/>
                      <a:pt x="222289" y="408949"/>
                    </a:cubicBezTo>
                    <a:cubicBezTo>
                      <a:pt x="265328" y="409655"/>
                      <a:pt x="340823" y="404010"/>
                      <a:pt x="397973" y="389899"/>
                    </a:cubicBezTo>
                    <a:cubicBezTo>
                      <a:pt x="455123" y="375788"/>
                      <a:pt x="527089" y="358855"/>
                      <a:pt x="565189" y="324283"/>
                    </a:cubicBezTo>
                    <a:cubicBezTo>
                      <a:pt x="603289" y="289711"/>
                      <a:pt x="615284" y="235030"/>
                      <a:pt x="626573" y="182466"/>
                    </a:cubicBezTo>
                    <a:cubicBezTo>
                      <a:pt x="637862" y="129902"/>
                      <a:pt x="680548" y="26185"/>
                      <a:pt x="643506" y="4666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6" name="テキスト ボックス 2005">
                <a:extLst>
                  <a:ext uri="{FF2B5EF4-FFF2-40B4-BE49-F238E27FC236}">
                    <a16:creationId xmlns:a16="http://schemas.microsoft.com/office/drawing/2014/main" id="{063D9816-4217-4A27-863D-A6F575C1C380}"/>
                  </a:ext>
                </a:extLst>
              </p:cNvPr>
              <p:cNvSpPr txBox="1"/>
              <p:nvPr/>
            </p:nvSpPr>
            <p:spPr>
              <a:xfrm flipH="1">
                <a:off x="5889297" y="598277"/>
                <a:ext cx="82582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en-US" altLang="ja-JP" sz="800" b="1" dirty="0">
                    <a:solidFill>
                      <a:srgbClr val="5F191B"/>
                    </a:solidFill>
                  </a:rPr>
                  <a:t>TENKAIPPIN</a:t>
                </a:r>
                <a:endParaRPr kumimoji="1" lang="ja-JP" altLang="en-US" sz="800" b="1" dirty="0">
                  <a:solidFill>
                    <a:srgbClr val="5F191B"/>
                  </a:solidFill>
                </a:endParaRPr>
              </a:p>
            </p:txBody>
          </p:sp>
          <p:sp>
            <p:nvSpPr>
              <p:cNvPr id="2007" name="フリーフォーム: 図形 2006">
                <a:extLst>
                  <a:ext uri="{FF2B5EF4-FFF2-40B4-BE49-F238E27FC236}">
                    <a16:creationId xmlns:a16="http://schemas.microsoft.com/office/drawing/2014/main" id="{18D8A605-A842-4C8E-B236-2FE21257DA50}"/>
                  </a:ext>
                </a:extLst>
              </p:cNvPr>
              <p:cNvSpPr/>
              <p:nvPr/>
            </p:nvSpPr>
            <p:spPr>
              <a:xfrm>
                <a:off x="5545322" y="668421"/>
                <a:ext cx="359122" cy="146779"/>
              </a:xfrm>
              <a:custGeom>
                <a:avLst/>
                <a:gdLst>
                  <a:gd name="connsiteX0" fmla="*/ 34211 w 359122"/>
                  <a:gd name="connsiteY0" fmla="*/ 32196 h 146779"/>
                  <a:gd name="connsiteX1" fmla="*/ 347478 w 359122"/>
                  <a:gd name="connsiteY1" fmla="*/ 446 h 146779"/>
                  <a:gd name="connsiteX2" fmla="*/ 290328 w 359122"/>
                  <a:gd name="connsiteY2" fmla="*/ 53362 h 146779"/>
                  <a:gd name="connsiteX3" fmla="*/ 273395 w 359122"/>
                  <a:gd name="connsiteY3" fmla="*/ 80879 h 146779"/>
                  <a:gd name="connsiteX4" fmla="*/ 243761 w 359122"/>
                  <a:gd name="connsiteY4" fmla="*/ 93579 h 146779"/>
                  <a:gd name="connsiteX5" fmla="*/ 243761 w 359122"/>
                  <a:gd name="connsiteY5" fmla="*/ 93579 h 146779"/>
                  <a:gd name="connsiteX6" fmla="*/ 205661 w 359122"/>
                  <a:gd name="connsiteY6" fmla="*/ 116862 h 146779"/>
                  <a:gd name="connsiteX7" fmla="*/ 209895 w 359122"/>
                  <a:gd name="connsiteY7" fmla="*/ 125329 h 146779"/>
                  <a:gd name="connsiteX8" fmla="*/ 110411 w 359122"/>
                  <a:gd name="connsiteY8" fmla="*/ 146496 h 146779"/>
                  <a:gd name="connsiteX9" fmla="*/ 131578 w 359122"/>
                  <a:gd name="connsiteY9" fmla="*/ 108396 h 146779"/>
                  <a:gd name="connsiteX10" fmla="*/ 17278 w 359122"/>
                  <a:gd name="connsiteY10" fmla="*/ 104162 h 146779"/>
                  <a:gd name="connsiteX11" fmla="*/ 34211 w 359122"/>
                  <a:gd name="connsiteY11" fmla="*/ 32196 h 146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9122" h="146779">
                    <a:moveTo>
                      <a:pt x="34211" y="32196"/>
                    </a:moveTo>
                    <a:cubicBezTo>
                      <a:pt x="89244" y="14910"/>
                      <a:pt x="304792" y="-3082"/>
                      <a:pt x="347478" y="446"/>
                    </a:cubicBezTo>
                    <a:cubicBezTo>
                      <a:pt x="390164" y="3974"/>
                      <a:pt x="302675" y="39957"/>
                      <a:pt x="290328" y="53362"/>
                    </a:cubicBezTo>
                    <a:cubicBezTo>
                      <a:pt x="277981" y="66768"/>
                      <a:pt x="281156" y="74176"/>
                      <a:pt x="273395" y="80879"/>
                    </a:cubicBezTo>
                    <a:cubicBezTo>
                      <a:pt x="265634" y="87582"/>
                      <a:pt x="243761" y="93579"/>
                      <a:pt x="243761" y="93579"/>
                    </a:cubicBezTo>
                    <a:lnTo>
                      <a:pt x="243761" y="93579"/>
                    </a:lnTo>
                    <a:cubicBezTo>
                      <a:pt x="237411" y="97460"/>
                      <a:pt x="211305" y="111570"/>
                      <a:pt x="205661" y="116862"/>
                    </a:cubicBezTo>
                    <a:cubicBezTo>
                      <a:pt x="200017" y="122154"/>
                      <a:pt x="225770" y="120390"/>
                      <a:pt x="209895" y="125329"/>
                    </a:cubicBezTo>
                    <a:cubicBezTo>
                      <a:pt x="194020" y="130268"/>
                      <a:pt x="123464" y="149318"/>
                      <a:pt x="110411" y="146496"/>
                    </a:cubicBezTo>
                    <a:cubicBezTo>
                      <a:pt x="97358" y="143674"/>
                      <a:pt x="147100" y="115452"/>
                      <a:pt x="131578" y="108396"/>
                    </a:cubicBezTo>
                    <a:cubicBezTo>
                      <a:pt x="116056" y="101340"/>
                      <a:pt x="30683" y="111570"/>
                      <a:pt x="17278" y="104162"/>
                    </a:cubicBezTo>
                    <a:cubicBezTo>
                      <a:pt x="3873" y="96754"/>
                      <a:pt x="-20822" y="49482"/>
                      <a:pt x="34211" y="32196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8" name="フリーフォーム: 図形 2007">
                <a:extLst>
                  <a:ext uri="{FF2B5EF4-FFF2-40B4-BE49-F238E27FC236}">
                    <a16:creationId xmlns:a16="http://schemas.microsoft.com/office/drawing/2014/main" id="{C517D002-706D-4836-A295-3C8CC4005048}"/>
                  </a:ext>
                </a:extLst>
              </p:cNvPr>
              <p:cNvSpPr/>
              <p:nvPr/>
            </p:nvSpPr>
            <p:spPr>
              <a:xfrm>
                <a:off x="5514176" y="778863"/>
                <a:ext cx="397401" cy="302082"/>
              </a:xfrm>
              <a:custGeom>
                <a:avLst/>
                <a:gdLst>
                  <a:gd name="connsiteX0" fmla="*/ 25141 w 397401"/>
                  <a:gd name="connsiteY0" fmla="*/ 36054 h 302082"/>
                  <a:gd name="connsiteX1" fmla="*/ 384974 w 397401"/>
                  <a:gd name="connsiteY1" fmla="*/ 70 h 302082"/>
                  <a:gd name="connsiteX2" fmla="*/ 308774 w 397401"/>
                  <a:gd name="connsiteY2" fmla="*/ 44520 h 302082"/>
                  <a:gd name="connsiteX3" fmla="*/ 251624 w 397401"/>
                  <a:gd name="connsiteY3" fmla="*/ 124954 h 302082"/>
                  <a:gd name="connsiteX4" fmla="*/ 298191 w 397401"/>
                  <a:gd name="connsiteY4" fmla="*/ 163054 h 302082"/>
                  <a:gd name="connsiteX5" fmla="*/ 353224 w 397401"/>
                  <a:gd name="connsiteY5" fmla="*/ 173637 h 302082"/>
                  <a:gd name="connsiteX6" fmla="*/ 302424 w 397401"/>
                  <a:gd name="connsiteY6" fmla="*/ 260420 h 302082"/>
                  <a:gd name="connsiteX7" fmla="*/ 200824 w 397401"/>
                  <a:gd name="connsiteY7" fmla="*/ 211737 h 302082"/>
                  <a:gd name="connsiteX8" fmla="*/ 160607 w 397401"/>
                  <a:gd name="connsiteY8" fmla="*/ 260420 h 302082"/>
                  <a:gd name="connsiteX9" fmla="*/ 109807 w 397401"/>
                  <a:gd name="connsiteY9" fmla="*/ 292170 h 302082"/>
                  <a:gd name="connsiteX10" fmla="*/ 14557 w 397401"/>
                  <a:gd name="connsiteY10" fmla="*/ 298520 h 302082"/>
                  <a:gd name="connsiteX11" fmla="*/ 61124 w 397401"/>
                  <a:gd name="connsiteY11" fmla="*/ 241370 h 302082"/>
                  <a:gd name="connsiteX12" fmla="*/ 88641 w 397401"/>
                  <a:gd name="connsiteY12" fmla="*/ 124954 h 302082"/>
                  <a:gd name="connsiteX13" fmla="*/ 10324 w 397401"/>
                  <a:gd name="connsiteY13" fmla="*/ 139770 h 302082"/>
                  <a:gd name="connsiteX14" fmla="*/ 29374 w 397401"/>
                  <a:gd name="connsiteY14" fmla="*/ 103787 h 302082"/>
                  <a:gd name="connsiteX15" fmla="*/ 25141 w 397401"/>
                  <a:gd name="connsiteY15" fmla="*/ 36054 h 30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401" h="302082">
                    <a:moveTo>
                      <a:pt x="25141" y="36054"/>
                    </a:moveTo>
                    <a:cubicBezTo>
                      <a:pt x="84408" y="18768"/>
                      <a:pt x="337702" y="-1341"/>
                      <a:pt x="384974" y="70"/>
                    </a:cubicBezTo>
                    <a:cubicBezTo>
                      <a:pt x="432246" y="1481"/>
                      <a:pt x="330999" y="23706"/>
                      <a:pt x="308774" y="44520"/>
                    </a:cubicBezTo>
                    <a:cubicBezTo>
                      <a:pt x="286549" y="65334"/>
                      <a:pt x="253388" y="105198"/>
                      <a:pt x="251624" y="124954"/>
                    </a:cubicBezTo>
                    <a:cubicBezTo>
                      <a:pt x="249860" y="144710"/>
                      <a:pt x="281258" y="154940"/>
                      <a:pt x="298191" y="163054"/>
                    </a:cubicBezTo>
                    <a:cubicBezTo>
                      <a:pt x="315124" y="171168"/>
                      <a:pt x="352519" y="157409"/>
                      <a:pt x="353224" y="173637"/>
                    </a:cubicBezTo>
                    <a:cubicBezTo>
                      <a:pt x="353930" y="189865"/>
                      <a:pt x="327824" y="254070"/>
                      <a:pt x="302424" y="260420"/>
                    </a:cubicBezTo>
                    <a:cubicBezTo>
                      <a:pt x="277024" y="266770"/>
                      <a:pt x="224460" y="211737"/>
                      <a:pt x="200824" y="211737"/>
                    </a:cubicBezTo>
                    <a:cubicBezTo>
                      <a:pt x="177188" y="211737"/>
                      <a:pt x="175776" y="247015"/>
                      <a:pt x="160607" y="260420"/>
                    </a:cubicBezTo>
                    <a:cubicBezTo>
                      <a:pt x="145438" y="273825"/>
                      <a:pt x="134149" y="285820"/>
                      <a:pt x="109807" y="292170"/>
                    </a:cubicBezTo>
                    <a:cubicBezTo>
                      <a:pt x="85465" y="298520"/>
                      <a:pt x="22671" y="306987"/>
                      <a:pt x="14557" y="298520"/>
                    </a:cubicBezTo>
                    <a:cubicBezTo>
                      <a:pt x="6443" y="290053"/>
                      <a:pt x="48777" y="270298"/>
                      <a:pt x="61124" y="241370"/>
                    </a:cubicBezTo>
                    <a:cubicBezTo>
                      <a:pt x="73471" y="212442"/>
                      <a:pt x="97108" y="141887"/>
                      <a:pt x="88641" y="124954"/>
                    </a:cubicBezTo>
                    <a:cubicBezTo>
                      <a:pt x="80174" y="108021"/>
                      <a:pt x="20202" y="143298"/>
                      <a:pt x="10324" y="139770"/>
                    </a:cubicBezTo>
                    <a:cubicBezTo>
                      <a:pt x="446" y="136242"/>
                      <a:pt x="28669" y="118604"/>
                      <a:pt x="29374" y="103787"/>
                    </a:cubicBezTo>
                    <a:cubicBezTo>
                      <a:pt x="30079" y="88970"/>
                      <a:pt x="-34126" y="53340"/>
                      <a:pt x="25141" y="36054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9" name="フリーフォーム: 図形 2008">
                <a:extLst>
                  <a:ext uri="{FF2B5EF4-FFF2-40B4-BE49-F238E27FC236}">
                    <a16:creationId xmlns:a16="http://schemas.microsoft.com/office/drawing/2014/main" id="{EE984494-84B6-4ACC-ADF6-EA20D2524A3B}"/>
                  </a:ext>
                </a:extLst>
              </p:cNvPr>
              <p:cNvSpPr/>
              <p:nvPr/>
            </p:nvSpPr>
            <p:spPr>
              <a:xfrm>
                <a:off x="5907226" y="810579"/>
                <a:ext cx="356702" cy="271180"/>
              </a:xfrm>
              <a:custGeom>
                <a:avLst/>
                <a:gdLst>
                  <a:gd name="connsiteX0" fmla="*/ 8857 w 356702"/>
                  <a:gd name="connsiteY0" fmla="*/ 4338 h 271180"/>
                  <a:gd name="connsiteX1" fmla="*/ 224757 w 356702"/>
                  <a:gd name="connsiteY1" fmla="*/ 12804 h 271180"/>
                  <a:gd name="connsiteX2" fmla="*/ 349641 w 356702"/>
                  <a:gd name="connsiteY2" fmla="*/ 29738 h 271180"/>
                  <a:gd name="connsiteX3" fmla="*/ 235341 w 356702"/>
                  <a:gd name="connsiteY3" fmla="*/ 67838 h 271180"/>
                  <a:gd name="connsiteX4" fmla="*/ 239574 w 356702"/>
                  <a:gd name="connsiteY4" fmla="*/ 91121 h 271180"/>
                  <a:gd name="connsiteX5" fmla="*/ 305191 w 356702"/>
                  <a:gd name="connsiteY5" fmla="*/ 131338 h 271180"/>
                  <a:gd name="connsiteX6" fmla="*/ 355991 w 356702"/>
                  <a:gd name="connsiteY6" fmla="*/ 209654 h 271180"/>
                  <a:gd name="connsiteX7" fmla="*/ 267091 w 356702"/>
                  <a:gd name="connsiteY7" fmla="*/ 211771 h 271180"/>
                  <a:gd name="connsiteX8" fmla="*/ 214174 w 356702"/>
                  <a:gd name="connsiteY8" fmla="*/ 188488 h 271180"/>
                  <a:gd name="connsiteX9" fmla="*/ 163374 w 356702"/>
                  <a:gd name="connsiteY9" fmla="*/ 271038 h 271180"/>
                  <a:gd name="connsiteX10" fmla="*/ 131624 w 356702"/>
                  <a:gd name="connsiteY10" fmla="*/ 165204 h 271180"/>
                  <a:gd name="connsiteX11" fmla="*/ 112574 w 356702"/>
                  <a:gd name="connsiteY11" fmla="*/ 112288 h 271180"/>
                  <a:gd name="connsiteX12" fmla="*/ 49074 w 356702"/>
                  <a:gd name="connsiteY12" fmla="*/ 84771 h 271180"/>
                  <a:gd name="connsiteX13" fmla="*/ 8857 w 356702"/>
                  <a:gd name="connsiteY13" fmla="*/ 4338 h 27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702" h="271180">
                    <a:moveTo>
                      <a:pt x="8857" y="4338"/>
                    </a:moveTo>
                    <a:cubicBezTo>
                      <a:pt x="38137" y="-7656"/>
                      <a:pt x="167960" y="8571"/>
                      <a:pt x="224757" y="12804"/>
                    </a:cubicBezTo>
                    <a:cubicBezTo>
                      <a:pt x="281554" y="17037"/>
                      <a:pt x="347877" y="20566"/>
                      <a:pt x="349641" y="29738"/>
                    </a:cubicBezTo>
                    <a:cubicBezTo>
                      <a:pt x="351405" y="38910"/>
                      <a:pt x="253686" y="57608"/>
                      <a:pt x="235341" y="67838"/>
                    </a:cubicBezTo>
                    <a:cubicBezTo>
                      <a:pt x="216997" y="78069"/>
                      <a:pt x="227932" y="80538"/>
                      <a:pt x="239574" y="91121"/>
                    </a:cubicBezTo>
                    <a:cubicBezTo>
                      <a:pt x="251216" y="101704"/>
                      <a:pt x="285788" y="111583"/>
                      <a:pt x="305191" y="131338"/>
                    </a:cubicBezTo>
                    <a:cubicBezTo>
                      <a:pt x="324594" y="151094"/>
                      <a:pt x="362341" y="196249"/>
                      <a:pt x="355991" y="209654"/>
                    </a:cubicBezTo>
                    <a:cubicBezTo>
                      <a:pt x="349641" y="223059"/>
                      <a:pt x="290727" y="215299"/>
                      <a:pt x="267091" y="211771"/>
                    </a:cubicBezTo>
                    <a:cubicBezTo>
                      <a:pt x="243455" y="208243"/>
                      <a:pt x="231460" y="178610"/>
                      <a:pt x="214174" y="188488"/>
                    </a:cubicBezTo>
                    <a:cubicBezTo>
                      <a:pt x="196888" y="198366"/>
                      <a:pt x="177132" y="274919"/>
                      <a:pt x="163374" y="271038"/>
                    </a:cubicBezTo>
                    <a:cubicBezTo>
                      <a:pt x="149616" y="267157"/>
                      <a:pt x="140091" y="191662"/>
                      <a:pt x="131624" y="165204"/>
                    </a:cubicBezTo>
                    <a:cubicBezTo>
                      <a:pt x="123157" y="138746"/>
                      <a:pt x="126332" y="125693"/>
                      <a:pt x="112574" y="112288"/>
                    </a:cubicBezTo>
                    <a:cubicBezTo>
                      <a:pt x="98816" y="98883"/>
                      <a:pt x="67418" y="96765"/>
                      <a:pt x="49074" y="84771"/>
                    </a:cubicBezTo>
                    <a:cubicBezTo>
                      <a:pt x="30730" y="72777"/>
                      <a:pt x="-20423" y="16332"/>
                      <a:pt x="8857" y="4338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0" name="フリーフォーム: 図形 2009">
                <a:extLst>
                  <a:ext uri="{FF2B5EF4-FFF2-40B4-BE49-F238E27FC236}">
                    <a16:creationId xmlns:a16="http://schemas.microsoft.com/office/drawing/2014/main" id="{164631BC-2F09-4D0D-A249-0A33724148F7}"/>
                  </a:ext>
                </a:extLst>
              </p:cNvPr>
              <p:cNvSpPr/>
              <p:nvPr/>
            </p:nvSpPr>
            <p:spPr>
              <a:xfrm>
                <a:off x="6256767" y="822643"/>
                <a:ext cx="451044" cy="113156"/>
              </a:xfrm>
              <a:custGeom>
                <a:avLst/>
                <a:gdLst>
                  <a:gd name="connsiteX0" fmla="*/ 100 w 451044"/>
                  <a:gd name="connsiteY0" fmla="*/ 7090 h 113156"/>
                  <a:gd name="connsiteX1" fmla="*/ 135566 w 451044"/>
                  <a:gd name="connsiteY1" fmla="*/ 11324 h 113156"/>
                  <a:gd name="connsiteX2" fmla="*/ 281616 w 451044"/>
                  <a:gd name="connsiteY2" fmla="*/ 24024 h 113156"/>
                  <a:gd name="connsiteX3" fmla="*/ 450950 w 451044"/>
                  <a:gd name="connsiteY3" fmla="*/ 34607 h 113156"/>
                  <a:gd name="connsiteX4" fmla="*/ 302783 w 451044"/>
                  <a:gd name="connsiteY4" fmla="*/ 57890 h 113156"/>
                  <a:gd name="connsiteX5" fmla="*/ 116516 w 451044"/>
                  <a:gd name="connsiteY5" fmla="*/ 112924 h 113156"/>
                  <a:gd name="connsiteX6" fmla="*/ 100 w 451044"/>
                  <a:gd name="connsiteY6" fmla="*/ 7090 h 11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1044" h="113156">
                    <a:moveTo>
                      <a:pt x="100" y="7090"/>
                    </a:moveTo>
                    <a:cubicBezTo>
                      <a:pt x="3275" y="-9843"/>
                      <a:pt x="88647" y="8502"/>
                      <a:pt x="135566" y="11324"/>
                    </a:cubicBezTo>
                    <a:cubicBezTo>
                      <a:pt x="182485" y="14146"/>
                      <a:pt x="229052" y="20144"/>
                      <a:pt x="281616" y="24024"/>
                    </a:cubicBezTo>
                    <a:cubicBezTo>
                      <a:pt x="334180" y="27904"/>
                      <a:pt x="447422" y="28963"/>
                      <a:pt x="450950" y="34607"/>
                    </a:cubicBezTo>
                    <a:cubicBezTo>
                      <a:pt x="454478" y="40251"/>
                      <a:pt x="358522" y="44837"/>
                      <a:pt x="302783" y="57890"/>
                    </a:cubicBezTo>
                    <a:cubicBezTo>
                      <a:pt x="247044" y="70943"/>
                      <a:pt x="163435" y="116804"/>
                      <a:pt x="116516" y="112924"/>
                    </a:cubicBezTo>
                    <a:cubicBezTo>
                      <a:pt x="69597" y="109044"/>
                      <a:pt x="-3075" y="24023"/>
                      <a:pt x="100" y="7090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1" name="フリーフォーム: 図形 2010">
                <a:extLst>
                  <a:ext uri="{FF2B5EF4-FFF2-40B4-BE49-F238E27FC236}">
                    <a16:creationId xmlns:a16="http://schemas.microsoft.com/office/drawing/2014/main" id="{ED78908E-8BDE-4657-BAC6-0FBE64DD42CB}"/>
                  </a:ext>
                </a:extLst>
              </p:cNvPr>
              <p:cNvSpPr/>
              <p:nvPr/>
            </p:nvSpPr>
            <p:spPr>
              <a:xfrm>
                <a:off x="6753453" y="711143"/>
                <a:ext cx="185056" cy="205102"/>
              </a:xfrm>
              <a:custGeom>
                <a:avLst/>
                <a:gdLst>
                  <a:gd name="connsiteX0" fmla="*/ 9297 w 185056"/>
                  <a:gd name="connsiteY0" fmla="*/ 8524 h 205102"/>
                  <a:gd name="connsiteX1" fmla="*/ 5064 w 185056"/>
                  <a:gd name="connsiteY1" fmla="*/ 143990 h 205102"/>
                  <a:gd name="connsiteX2" fmla="*/ 32580 w 185056"/>
                  <a:gd name="connsiteY2" fmla="*/ 171507 h 205102"/>
                  <a:gd name="connsiteX3" fmla="*/ 142647 w 185056"/>
                  <a:gd name="connsiteY3" fmla="*/ 188440 h 205102"/>
                  <a:gd name="connsiteX4" fmla="*/ 184980 w 185056"/>
                  <a:gd name="connsiteY4" fmla="*/ 203257 h 205102"/>
                  <a:gd name="connsiteX5" fmla="*/ 134180 w 185056"/>
                  <a:gd name="connsiteY5" fmla="*/ 143990 h 205102"/>
                  <a:gd name="connsiteX6" fmla="*/ 85497 w 185056"/>
                  <a:gd name="connsiteY6" fmla="*/ 114357 h 205102"/>
                  <a:gd name="connsiteX7" fmla="*/ 96080 w 185056"/>
                  <a:gd name="connsiteY7" fmla="*/ 25457 h 205102"/>
                  <a:gd name="connsiteX8" fmla="*/ 9297 w 185056"/>
                  <a:gd name="connsiteY8" fmla="*/ 8524 h 20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056" h="205102">
                    <a:moveTo>
                      <a:pt x="9297" y="8524"/>
                    </a:moveTo>
                    <a:cubicBezTo>
                      <a:pt x="-5872" y="28280"/>
                      <a:pt x="1184" y="116826"/>
                      <a:pt x="5064" y="143990"/>
                    </a:cubicBezTo>
                    <a:cubicBezTo>
                      <a:pt x="8944" y="171154"/>
                      <a:pt x="9649" y="164099"/>
                      <a:pt x="32580" y="171507"/>
                    </a:cubicBezTo>
                    <a:cubicBezTo>
                      <a:pt x="55511" y="178915"/>
                      <a:pt x="117247" y="183148"/>
                      <a:pt x="142647" y="188440"/>
                    </a:cubicBezTo>
                    <a:cubicBezTo>
                      <a:pt x="168047" y="193732"/>
                      <a:pt x="186391" y="210665"/>
                      <a:pt x="184980" y="203257"/>
                    </a:cubicBezTo>
                    <a:cubicBezTo>
                      <a:pt x="183569" y="195849"/>
                      <a:pt x="150760" y="158807"/>
                      <a:pt x="134180" y="143990"/>
                    </a:cubicBezTo>
                    <a:cubicBezTo>
                      <a:pt x="117600" y="129173"/>
                      <a:pt x="91847" y="134112"/>
                      <a:pt x="85497" y="114357"/>
                    </a:cubicBezTo>
                    <a:cubicBezTo>
                      <a:pt x="79147" y="94602"/>
                      <a:pt x="111602" y="43801"/>
                      <a:pt x="96080" y="25457"/>
                    </a:cubicBezTo>
                    <a:cubicBezTo>
                      <a:pt x="80558" y="7113"/>
                      <a:pt x="24466" y="-11232"/>
                      <a:pt x="9297" y="8524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2" name="フリーフォーム: 図形 2011">
                <a:extLst>
                  <a:ext uri="{FF2B5EF4-FFF2-40B4-BE49-F238E27FC236}">
                    <a16:creationId xmlns:a16="http://schemas.microsoft.com/office/drawing/2014/main" id="{04A727CE-E23B-47D0-AA37-C4554D441D6E}"/>
                  </a:ext>
                </a:extLst>
              </p:cNvPr>
              <p:cNvSpPr/>
              <p:nvPr/>
            </p:nvSpPr>
            <p:spPr>
              <a:xfrm>
                <a:off x="6828318" y="730075"/>
                <a:ext cx="196981" cy="184476"/>
              </a:xfrm>
              <a:custGeom>
                <a:avLst/>
                <a:gdLst>
                  <a:gd name="connsiteX0" fmla="*/ 49 w 196981"/>
                  <a:gd name="connsiteY0" fmla="*/ 2292 h 184476"/>
                  <a:gd name="connsiteX1" fmla="*/ 118582 w 196981"/>
                  <a:gd name="connsiteY1" fmla="*/ 8642 h 184476"/>
                  <a:gd name="connsiteX2" fmla="*/ 158799 w 196981"/>
                  <a:gd name="connsiteY2" fmla="*/ 14992 h 184476"/>
                  <a:gd name="connsiteX3" fmla="*/ 196899 w 196981"/>
                  <a:gd name="connsiteY3" fmla="*/ 50975 h 184476"/>
                  <a:gd name="connsiteX4" fmla="*/ 148215 w 196981"/>
                  <a:gd name="connsiteY4" fmla="*/ 125058 h 184476"/>
                  <a:gd name="connsiteX5" fmla="*/ 120699 w 196981"/>
                  <a:gd name="connsiteY5" fmla="*/ 184325 h 184476"/>
                  <a:gd name="connsiteX6" fmla="*/ 65665 w 196981"/>
                  <a:gd name="connsiteY6" fmla="*/ 139875 h 184476"/>
                  <a:gd name="connsiteX7" fmla="*/ 101649 w 196981"/>
                  <a:gd name="connsiteY7" fmla="*/ 72142 h 184476"/>
                  <a:gd name="connsiteX8" fmla="*/ 103765 w 196981"/>
                  <a:gd name="connsiteY8" fmla="*/ 50975 h 184476"/>
                  <a:gd name="connsiteX9" fmla="*/ 49 w 196981"/>
                  <a:gd name="connsiteY9" fmla="*/ 2292 h 18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6981" h="184476">
                    <a:moveTo>
                      <a:pt x="49" y="2292"/>
                    </a:moveTo>
                    <a:cubicBezTo>
                      <a:pt x="2518" y="-4763"/>
                      <a:pt x="92124" y="6525"/>
                      <a:pt x="118582" y="8642"/>
                    </a:cubicBezTo>
                    <a:cubicBezTo>
                      <a:pt x="145040" y="10759"/>
                      <a:pt x="145746" y="7937"/>
                      <a:pt x="158799" y="14992"/>
                    </a:cubicBezTo>
                    <a:cubicBezTo>
                      <a:pt x="171852" y="22047"/>
                      <a:pt x="198663" y="32631"/>
                      <a:pt x="196899" y="50975"/>
                    </a:cubicBezTo>
                    <a:cubicBezTo>
                      <a:pt x="195135" y="69319"/>
                      <a:pt x="160915" y="102833"/>
                      <a:pt x="148215" y="125058"/>
                    </a:cubicBezTo>
                    <a:cubicBezTo>
                      <a:pt x="135515" y="147283"/>
                      <a:pt x="134457" y="181856"/>
                      <a:pt x="120699" y="184325"/>
                    </a:cubicBezTo>
                    <a:cubicBezTo>
                      <a:pt x="106941" y="186794"/>
                      <a:pt x="68840" y="158572"/>
                      <a:pt x="65665" y="139875"/>
                    </a:cubicBezTo>
                    <a:cubicBezTo>
                      <a:pt x="62490" y="121178"/>
                      <a:pt x="95299" y="86959"/>
                      <a:pt x="101649" y="72142"/>
                    </a:cubicBezTo>
                    <a:cubicBezTo>
                      <a:pt x="107999" y="57325"/>
                      <a:pt x="119993" y="55561"/>
                      <a:pt x="103765" y="50975"/>
                    </a:cubicBezTo>
                    <a:cubicBezTo>
                      <a:pt x="87537" y="46389"/>
                      <a:pt x="-2420" y="9347"/>
                      <a:pt x="49" y="2292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3" name="フリーフォーム: 図形 2012">
                <a:extLst>
                  <a:ext uri="{FF2B5EF4-FFF2-40B4-BE49-F238E27FC236}">
                    <a16:creationId xmlns:a16="http://schemas.microsoft.com/office/drawing/2014/main" id="{7347D343-F732-42BF-8DE0-0B0C52568838}"/>
                  </a:ext>
                </a:extLst>
              </p:cNvPr>
              <p:cNvSpPr/>
              <p:nvPr/>
            </p:nvSpPr>
            <p:spPr>
              <a:xfrm>
                <a:off x="6636892" y="903586"/>
                <a:ext cx="95677" cy="189797"/>
              </a:xfrm>
              <a:custGeom>
                <a:avLst/>
                <a:gdLst>
                  <a:gd name="connsiteX0" fmla="*/ 3091 w 95677"/>
                  <a:gd name="connsiteY0" fmla="*/ 4464 h 189797"/>
                  <a:gd name="connsiteX1" fmla="*/ 22141 w 95677"/>
                  <a:gd name="connsiteY1" fmla="*/ 144164 h 189797"/>
                  <a:gd name="connsiteX2" fmla="*/ 30608 w 95677"/>
                  <a:gd name="connsiteY2" fmla="*/ 180147 h 189797"/>
                  <a:gd name="connsiteX3" fmla="*/ 87758 w 95677"/>
                  <a:gd name="connsiteY3" fmla="*/ 184381 h 189797"/>
                  <a:gd name="connsiteX4" fmla="*/ 79291 w 95677"/>
                  <a:gd name="connsiteY4" fmla="*/ 112414 h 189797"/>
                  <a:gd name="connsiteX5" fmla="*/ 94108 w 95677"/>
                  <a:gd name="connsiteY5" fmla="*/ 40447 h 189797"/>
                  <a:gd name="connsiteX6" fmla="*/ 3091 w 95677"/>
                  <a:gd name="connsiteY6" fmla="*/ 4464 h 18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677" h="189797">
                    <a:moveTo>
                      <a:pt x="3091" y="4464"/>
                    </a:moveTo>
                    <a:cubicBezTo>
                      <a:pt x="-8904" y="21750"/>
                      <a:pt x="17555" y="114884"/>
                      <a:pt x="22141" y="144164"/>
                    </a:cubicBezTo>
                    <a:cubicBezTo>
                      <a:pt x="26727" y="173444"/>
                      <a:pt x="19672" y="173444"/>
                      <a:pt x="30608" y="180147"/>
                    </a:cubicBezTo>
                    <a:cubicBezTo>
                      <a:pt x="41544" y="186850"/>
                      <a:pt x="79644" y="195670"/>
                      <a:pt x="87758" y="184381"/>
                    </a:cubicBezTo>
                    <a:cubicBezTo>
                      <a:pt x="95872" y="173092"/>
                      <a:pt x="78233" y="136403"/>
                      <a:pt x="79291" y="112414"/>
                    </a:cubicBezTo>
                    <a:cubicBezTo>
                      <a:pt x="80349" y="88425"/>
                      <a:pt x="101516" y="56322"/>
                      <a:pt x="94108" y="40447"/>
                    </a:cubicBezTo>
                    <a:cubicBezTo>
                      <a:pt x="86700" y="24572"/>
                      <a:pt x="15086" y="-12822"/>
                      <a:pt x="3091" y="4464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4" name="フリーフォーム: 図形 2013">
                <a:extLst>
                  <a:ext uri="{FF2B5EF4-FFF2-40B4-BE49-F238E27FC236}">
                    <a16:creationId xmlns:a16="http://schemas.microsoft.com/office/drawing/2014/main" id="{CB1EADE2-2EDE-4E61-9CC5-D98B33D13026}"/>
                  </a:ext>
                </a:extLst>
              </p:cNvPr>
              <p:cNvSpPr/>
              <p:nvPr/>
            </p:nvSpPr>
            <p:spPr>
              <a:xfrm>
                <a:off x="6666346" y="918061"/>
                <a:ext cx="175218" cy="197594"/>
              </a:xfrm>
              <a:custGeom>
                <a:avLst/>
                <a:gdLst>
                  <a:gd name="connsiteX0" fmla="*/ 1154 w 175218"/>
                  <a:gd name="connsiteY0" fmla="*/ 572 h 197594"/>
                  <a:gd name="connsiteX1" fmla="*/ 149321 w 175218"/>
                  <a:gd name="connsiteY1" fmla="*/ 32322 h 197594"/>
                  <a:gd name="connsiteX2" fmla="*/ 174721 w 175218"/>
                  <a:gd name="connsiteY2" fmla="*/ 95822 h 197594"/>
                  <a:gd name="connsiteX3" fmla="*/ 159904 w 175218"/>
                  <a:gd name="connsiteY3" fmla="*/ 180489 h 197594"/>
                  <a:gd name="connsiteX4" fmla="*/ 90054 w 175218"/>
                  <a:gd name="connsiteY4" fmla="*/ 197422 h 197594"/>
                  <a:gd name="connsiteX5" fmla="*/ 66771 w 175218"/>
                  <a:gd name="connsiteY5" fmla="*/ 176256 h 197594"/>
                  <a:gd name="connsiteX6" fmla="*/ 94287 w 175218"/>
                  <a:gd name="connsiteY6" fmla="*/ 127572 h 197594"/>
                  <a:gd name="connsiteX7" fmla="*/ 117571 w 175218"/>
                  <a:gd name="connsiteY7" fmla="*/ 70422 h 197594"/>
                  <a:gd name="connsiteX8" fmla="*/ 81587 w 175218"/>
                  <a:gd name="connsiteY8" fmla="*/ 57722 h 197594"/>
                  <a:gd name="connsiteX9" fmla="*/ 1154 w 175218"/>
                  <a:gd name="connsiteY9" fmla="*/ 572 h 19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5218" h="197594">
                    <a:moveTo>
                      <a:pt x="1154" y="572"/>
                    </a:moveTo>
                    <a:cubicBezTo>
                      <a:pt x="12443" y="-3661"/>
                      <a:pt x="120393" y="16447"/>
                      <a:pt x="149321" y="32322"/>
                    </a:cubicBezTo>
                    <a:cubicBezTo>
                      <a:pt x="178249" y="48197"/>
                      <a:pt x="172957" y="71128"/>
                      <a:pt x="174721" y="95822"/>
                    </a:cubicBezTo>
                    <a:cubicBezTo>
                      <a:pt x="176485" y="120516"/>
                      <a:pt x="174015" y="163556"/>
                      <a:pt x="159904" y="180489"/>
                    </a:cubicBezTo>
                    <a:cubicBezTo>
                      <a:pt x="145793" y="197422"/>
                      <a:pt x="105576" y="198127"/>
                      <a:pt x="90054" y="197422"/>
                    </a:cubicBezTo>
                    <a:cubicBezTo>
                      <a:pt x="74532" y="196717"/>
                      <a:pt x="66066" y="187898"/>
                      <a:pt x="66771" y="176256"/>
                    </a:cubicBezTo>
                    <a:cubicBezTo>
                      <a:pt x="67477" y="164614"/>
                      <a:pt x="85820" y="145211"/>
                      <a:pt x="94287" y="127572"/>
                    </a:cubicBezTo>
                    <a:cubicBezTo>
                      <a:pt x="102754" y="109933"/>
                      <a:pt x="119688" y="82064"/>
                      <a:pt x="117571" y="70422"/>
                    </a:cubicBezTo>
                    <a:cubicBezTo>
                      <a:pt x="115454" y="58780"/>
                      <a:pt x="98520" y="65483"/>
                      <a:pt x="81587" y="57722"/>
                    </a:cubicBezTo>
                    <a:cubicBezTo>
                      <a:pt x="64654" y="49961"/>
                      <a:pt x="-10135" y="4805"/>
                      <a:pt x="1154" y="572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5" name="フリーフォーム: 図形 2014">
                <a:extLst>
                  <a:ext uri="{FF2B5EF4-FFF2-40B4-BE49-F238E27FC236}">
                    <a16:creationId xmlns:a16="http://schemas.microsoft.com/office/drawing/2014/main" id="{CBBF47E6-6B64-4BE2-B118-09ABB8804841}"/>
                  </a:ext>
                </a:extLst>
              </p:cNvPr>
              <p:cNvSpPr/>
              <p:nvPr/>
            </p:nvSpPr>
            <p:spPr>
              <a:xfrm>
                <a:off x="6865710" y="962682"/>
                <a:ext cx="90238" cy="187909"/>
              </a:xfrm>
              <a:custGeom>
                <a:avLst/>
                <a:gdLst>
                  <a:gd name="connsiteX0" fmla="*/ 17690 w 90238"/>
                  <a:gd name="connsiteY0" fmla="*/ 2518 h 187909"/>
                  <a:gd name="connsiteX1" fmla="*/ 757 w 90238"/>
                  <a:gd name="connsiteY1" fmla="*/ 102001 h 187909"/>
                  <a:gd name="connsiteX2" fmla="*/ 34623 w 90238"/>
                  <a:gd name="connsiteY2" fmla="*/ 154918 h 187909"/>
                  <a:gd name="connsiteX3" fmla="*/ 79073 w 90238"/>
                  <a:gd name="connsiteY3" fmla="*/ 186668 h 187909"/>
                  <a:gd name="connsiteX4" fmla="*/ 68490 w 90238"/>
                  <a:gd name="connsiteY4" fmla="*/ 112585 h 187909"/>
                  <a:gd name="connsiteX5" fmla="*/ 89657 w 90238"/>
                  <a:gd name="connsiteY5" fmla="*/ 36385 h 187909"/>
                  <a:gd name="connsiteX6" fmla="*/ 17690 w 90238"/>
                  <a:gd name="connsiteY6" fmla="*/ 2518 h 187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238" h="187909">
                    <a:moveTo>
                      <a:pt x="17690" y="2518"/>
                    </a:moveTo>
                    <a:cubicBezTo>
                      <a:pt x="2873" y="13454"/>
                      <a:pt x="-2065" y="76601"/>
                      <a:pt x="757" y="102001"/>
                    </a:cubicBezTo>
                    <a:cubicBezTo>
                      <a:pt x="3579" y="127401"/>
                      <a:pt x="21570" y="140807"/>
                      <a:pt x="34623" y="154918"/>
                    </a:cubicBezTo>
                    <a:cubicBezTo>
                      <a:pt x="47676" y="169029"/>
                      <a:pt x="73429" y="193723"/>
                      <a:pt x="79073" y="186668"/>
                    </a:cubicBezTo>
                    <a:cubicBezTo>
                      <a:pt x="84717" y="179613"/>
                      <a:pt x="66726" y="137632"/>
                      <a:pt x="68490" y="112585"/>
                    </a:cubicBezTo>
                    <a:cubicBezTo>
                      <a:pt x="70254" y="87538"/>
                      <a:pt x="94243" y="54024"/>
                      <a:pt x="89657" y="36385"/>
                    </a:cubicBezTo>
                    <a:cubicBezTo>
                      <a:pt x="85071" y="18746"/>
                      <a:pt x="32507" y="-8418"/>
                      <a:pt x="17690" y="2518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6" name="フリーフォーム: 図形 2015">
                <a:extLst>
                  <a:ext uri="{FF2B5EF4-FFF2-40B4-BE49-F238E27FC236}">
                    <a16:creationId xmlns:a16="http://schemas.microsoft.com/office/drawing/2014/main" id="{E8E29E16-C8CF-4D9E-BACB-C5AB169A3BA1}"/>
                  </a:ext>
                </a:extLst>
              </p:cNvPr>
              <p:cNvSpPr/>
              <p:nvPr/>
            </p:nvSpPr>
            <p:spPr>
              <a:xfrm>
                <a:off x="6906634" y="979597"/>
                <a:ext cx="164703" cy="181754"/>
              </a:xfrm>
              <a:custGeom>
                <a:avLst/>
                <a:gdLst>
                  <a:gd name="connsiteX0" fmla="*/ 49 w 164703"/>
                  <a:gd name="connsiteY0" fmla="*/ 4653 h 181754"/>
                  <a:gd name="connsiteX1" fmla="*/ 112233 w 164703"/>
                  <a:gd name="connsiteY1" fmla="*/ 4653 h 181754"/>
                  <a:gd name="connsiteX2" fmla="*/ 163033 w 164703"/>
                  <a:gd name="connsiteY2" fmla="*/ 46986 h 181754"/>
                  <a:gd name="connsiteX3" fmla="*/ 150333 w 164703"/>
                  <a:gd name="connsiteY3" fmla="*/ 114720 h 181754"/>
                  <a:gd name="connsiteX4" fmla="*/ 129166 w 164703"/>
                  <a:gd name="connsiteY4" fmla="*/ 154936 h 181754"/>
                  <a:gd name="connsiteX5" fmla="*/ 127049 w 164703"/>
                  <a:gd name="connsiteY5" fmla="*/ 180336 h 181754"/>
                  <a:gd name="connsiteX6" fmla="*/ 57199 w 164703"/>
                  <a:gd name="connsiteY6" fmla="*/ 171870 h 181754"/>
                  <a:gd name="connsiteX7" fmla="*/ 55083 w 164703"/>
                  <a:gd name="connsiteY7" fmla="*/ 116836 h 181754"/>
                  <a:gd name="connsiteX8" fmla="*/ 80483 w 164703"/>
                  <a:gd name="connsiteY8" fmla="*/ 61803 h 181754"/>
                  <a:gd name="connsiteX9" fmla="*/ 97416 w 164703"/>
                  <a:gd name="connsiteY9" fmla="*/ 36403 h 181754"/>
                  <a:gd name="connsiteX10" fmla="*/ 49 w 164703"/>
                  <a:gd name="connsiteY10" fmla="*/ 4653 h 18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4703" h="181754">
                    <a:moveTo>
                      <a:pt x="49" y="4653"/>
                    </a:moveTo>
                    <a:cubicBezTo>
                      <a:pt x="2519" y="-639"/>
                      <a:pt x="85069" y="-2402"/>
                      <a:pt x="112233" y="4653"/>
                    </a:cubicBezTo>
                    <a:cubicBezTo>
                      <a:pt x="139397" y="11708"/>
                      <a:pt x="156683" y="28642"/>
                      <a:pt x="163033" y="46986"/>
                    </a:cubicBezTo>
                    <a:cubicBezTo>
                      <a:pt x="169383" y="65330"/>
                      <a:pt x="155978" y="96728"/>
                      <a:pt x="150333" y="114720"/>
                    </a:cubicBezTo>
                    <a:cubicBezTo>
                      <a:pt x="144689" y="132712"/>
                      <a:pt x="133047" y="144000"/>
                      <a:pt x="129166" y="154936"/>
                    </a:cubicBezTo>
                    <a:cubicBezTo>
                      <a:pt x="125285" y="165872"/>
                      <a:pt x="139044" y="177514"/>
                      <a:pt x="127049" y="180336"/>
                    </a:cubicBezTo>
                    <a:cubicBezTo>
                      <a:pt x="115055" y="183158"/>
                      <a:pt x="69193" y="182453"/>
                      <a:pt x="57199" y="171870"/>
                    </a:cubicBezTo>
                    <a:cubicBezTo>
                      <a:pt x="45205" y="161287"/>
                      <a:pt x="51202" y="135180"/>
                      <a:pt x="55083" y="116836"/>
                    </a:cubicBezTo>
                    <a:cubicBezTo>
                      <a:pt x="58964" y="98492"/>
                      <a:pt x="73428" y="75208"/>
                      <a:pt x="80483" y="61803"/>
                    </a:cubicBezTo>
                    <a:cubicBezTo>
                      <a:pt x="87538" y="48398"/>
                      <a:pt x="106941" y="42753"/>
                      <a:pt x="97416" y="36403"/>
                    </a:cubicBezTo>
                    <a:cubicBezTo>
                      <a:pt x="87891" y="30053"/>
                      <a:pt x="-2421" y="9945"/>
                      <a:pt x="49" y="4653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7" name="フリーフォーム: 図形 2016">
                <a:extLst>
                  <a:ext uri="{FF2B5EF4-FFF2-40B4-BE49-F238E27FC236}">
                    <a16:creationId xmlns:a16="http://schemas.microsoft.com/office/drawing/2014/main" id="{D667E6C3-DA4D-469E-B825-178AC54566E0}"/>
                  </a:ext>
                </a:extLst>
              </p:cNvPr>
              <p:cNvSpPr/>
              <p:nvPr/>
            </p:nvSpPr>
            <p:spPr>
              <a:xfrm>
                <a:off x="7086476" y="751305"/>
                <a:ext cx="103965" cy="115995"/>
              </a:xfrm>
              <a:custGeom>
                <a:avLst/>
                <a:gdLst>
                  <a:gd name="connsiteX0" fmla="*/ 124 w 103965"/>
                  <a:gd name="connsiteY0" fmla="*/ 112 h 115995"/>
                  <a:gd name="connsiteX1" fmla="*/ 69974 w 103965"/>
                  <a:gd name="connsiteY1" fmla="*/ 55145 h 115995"/>
                  <a:gd name="connsiteX2" fmla="*/ 6474 w 103965"/>
                  <a:gd name="connsiteY2" fmla="*/ 112295 h 115995"/>
                  <a:gd name="connsiteX3" fmla="*/ 95374 w 103965"/>
                  <a:gd name="connsiteY3" fmla="*/ 105945 h 115995"/>
                  <a:gd name="connsiteX4" fmla="*/ 91141 w 103965"/>
                  <a:gd name="connsiteY4" fmla="*/ 69962 h 115995"/>
                  <a:gd name="connsiteX5" fmla="*/ 124 w 103965"/>
                  <a:gd name="connsiteY5" fmla="*/ 112 h 115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965" h="115995">
                    <a:moveTo>
                      <a:pt x="124" y="112"/>
                    </a:moveTo>
                    <a:cubicBezTo>
                      <a:pt x="-3404" y="-2357"/>
                      <a:pt x="68916" y="36448"/>
                      <a:pt x="69974" y="55145"/>
                    </a:cubicBezTo>
                    <a:cubicBezTo>
                      <a:pt x="71032" y="73842"/>
                      <a:pt x="2241" y="103828"/>
                      <a:pt x="6474" y="112295"/>
                    </a:cubicBezTo>
                    <a:cubicBezTo>
                      <a:pt x="10707" y="120762"/>
                      <a:pt x="81263" y="113000"/>
                      <a:pt x="95374" y="105945"/>
                    </a:cubicBezTo>
                    <a:cubicBezTo>
                      <a:pt x="109485" y="98890"/>
                      <a:pt x="104899" y="84073"/>
                      <a:pt x="91141" y="69962"/>
                    </a:cubicBezTo>
                    <a:cubicBezTo>
                      <a:pt x="77383" y="55851"/>
                      <a:pt x="3652" y="2581"/>
                      <a:pt x="124" y="112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8" name="フリーフォーム: 図形 2017">
                <a:extLst>
                  <a:ext uri="{FF2B5EF4-FFF2-40B4-BE49-F238E27FC236}">
                    <a16:creationId xmlns:a16="http://schemas.microsoft.com/office/drawing/2014/main" id="{74B7EC12-3947-4A27-8660-618F065C30B3}"/>
                  </a:ext>
                </a:extLst>
              </p:cNvPr>
              <p:cNvSpPr/>
              <p:nvPr/>
            </p:nvSpPr>
            <p:spPr>
              <a:xfrm>
                <a:off x="7048329" y="740754"/>
                <a:ext cx="78579" cy="137801"/>
              </a:xfrm>
              <a:custGeom>
                <a:avLst/>
                <a:gdLst>
                  <a:gd name="connsiteX0" fmla="*/ 78488 w 78579"/>
                  <a:gd name="connsiteY0" fmla="*/ 79 h 137801"/>
                  <a:gd name="connsiteX1" fmla="*/ 17104 w 78579"/>
                  <a:gd name="connsiteY1" fmla="*/ 76279 h 137801"/>
                  <a:gd name="connsiteX2" fmla="*/ 74254 w 78579"/>
                  <a:gd name="connsiteY2" fmla="*/ 137663 h 137801"/>
                  <a:gd name="connsiteX3" fmla="*/ 171 w 78579"/>
                  <a:gd name="connsiteY3" fmla="*/ 91096 h 137801"/>
                  <a:gd name="connsiteX4" fmla="*/ 78488 w 78579"/>
                  <a:gd name="connsiteY4" fmla="*/ 79 h 13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79" h="137801">
                    <a:moveTo>
                      <a:pt x="78488" y="79"/>
                    </a:moveTo>
                    <a:cubicBezTo>
                      <a:pt x="81310" y="-2391"/>
                      <a:pt x="17810" y="53348"/>
                      <a:pt x="17104" y="76279"/>
                    </a:cubicBezTo>
                    <a:cubicBezTo>
                      <a:pt x="16398" y="99210"/>
                      <a:pt x="77076" y="135194"/>
                      <a:pt x="74254" y="137663"/>
                    </a:cubicBezTo>
                    <a:cubicBezTo>
                      <a:pt x="71432" y="140133"/>
                      <a:pt x="-4062" y="109088"/>
                      <a:pt x="171" y="91096"/>
                    </a:cubicBezTo>
                    <a:cubicBezTo>
                      <a:pt x="4404" y="73104"/>
                      <a:pt x="75666" y="2549"/>
                      <a:pt x="78488" y="79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9" name="フリーフォーム: 図形 2018">
                <a:extLst>
                  <a:ext uri="{FF2B5EF4-FFF2-40B4-BE49-F238E27FC236}">
                    <a16:creationId xmlns:a16="http://schemas.microsoft.com/office/drawing/2014/main" id="{FAB54012-4136-480F-80DF-827F37521BFE}"/>
                  </a:ext>
                </a:extLst>
              </p:cNvPr>
              <p:cNvSpPr/>
              <p:nvPr/>
            </p:nvSpPr>
            <p:spPr>
              <a:xfrm>
                <a:off x="6085890" y="30164"/>
                <a:ext cx="2558463" cy="724844"/>
              </a:xfrm>
              <a:custGeom>
                <a:avLst/>
                <a:gdLst>
                  <a:gd name="connsiteX0" fmla="*/ 10110 w 2558463"/>
                  <a:gd name="connsiteY0" fmla="*/ 12169 h 724844"/>
                  <a:gd name="connsiteX1" fmla="*/ 611243 w 2558463"/>
                  <a:gd name="connsiteY1" fmla="*/ 33336 h 724844"/>
                  <a:gd name="connsiteX2" fmla="*/ 1546810 w 2558463"/>
                  <a:gd name="connsiteY2" fmla="*/ 236536 h 724844"/>
                  <a:gd name="connsiteX3" fmla="*/ 2512010 w 2558463"/>
                  <a:gd name="connsiteY3" fmla="*/ 706436 h 724844"/>
                  <a:gd name="connsiteX4" fmla="*/ 2270710 w 2558463"/>
                  <a:gd name="connsiteY4" fmla="*/ 583669 h 724844"/>
                  <a:gd name="connsiteX5" fmla="*/ 1098077 w 2558463"/>
                  <a:gd name="connsiteY5" fmla="*/ 156103 h 724844"/>
                  <a:gd name="connsiteX6" fmla="*/ 10110 w 2558463"/>
                  <a:gd name="connsiteY6" fmla="*/ 12169 h 72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8463" h="724844">
                    <a:moveTo>
                      <a:pt x="10110" y="12169"/>
                    </a:moveTo>
                    <a:cubicBezTo>
                      <a:pt x="-71029" y="-8292"/>
                      <a:pt x="355126" y="-4058"/>
                      <a:pt x="611243" y="33336"/>
                    </a:cubicBezTo>
                    <a:cubicBezTo>
                      <a:pt x="867360" y="70730"/>
                      <a:pt x="1230016" y="124353"/>
                      <a:pt x="1546810" y="236536"/>
                    </a:cubicBezTo>
                    <a:cubicBezTo>
                      <a:pt x="1863604" y="348719"/>
                      <a:pt x="2391360" y="648581"/>
                      <a:pt x="2512010" y="706436"/>
                    </a:cubicBezTo>
                    <a:cubicBezTo>
                      <a:pt x="2632660" y="764292"/>
                      <a:pt x="2506365" y="675391"/>
                      <a:pt x="2270710" y="583669"/>
                    </a:cubicBezTo>
                    <a:cubicBezTo>
                      <a:pt x="2035055" y="491947"/>
                      <a:pt x="1475549" y="244297"/>
                      <a:pt x="1098077" y="156103"/>
                    </a:cubicBezTo>
                    <a:cubicBezTo>
                      <a:pt x="720605" y="67909"/>
                      <a:pt x="91249" y="32630"/>
                      <a:pt x="10110" y="12169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0" name="フリーフォーム: 図形 2019">
                <a:extLst>
                  <a:ext uri="{FF2B5EF4-FFF2-40B4-BE49-F238E27FC236}">
                    <a16:creationId xmlns:a16="http://schemas.microsoft.com/office/drawing/2014/main" id="{AA5015F8-C89A-4A11-A6A5-639BABE2ECCC}"/>
                  </a:ext>
                </a:extLst>
              </p:cNvPr>
              <p:cNvSpPr/>
              <p:nvPr/>
            </p:nvSpPr>
            <p:spPr>
              <a:xfrm>
                <a:off x="8541134" y="694135"/>
                <a:ext cx="1104252" cy="998307"/>
              </a:xfrm>
              <a:custGeom>
                <a:avLst/>
                <a:gdLst>
                  <a:gd name="connsiteX0" fmla="*/ 1733 w 1104252"/>
                  <a:gd name="connsiteY0" fmla="*/ 132 h 998307"/>
                  <a:gd name="connsiteX1" fmla="*/ 475866 w 1104252"/>
                  <a:gd name="connsiteY1" fmla="*/ 338798 h 998307"/>
                  <a:gd name="connsiteX2" fmla="*/ 810299 w 1104252"/>
                  <a:gd name="connsiteY2" fmla="*/ 652065 h 998307"/>
                  <a:gd name="connsiteX3" fmla="*/ 1093933 w 1104252"/>
                  <a:gd name="connsiteY3" fmla="*/ 986498 h 998307"/>
                  <a:gd name="connsiteX4" fmla="*/ 1000799 w 1104252"/>
                  <a:gd name="connsiteY4" fmla="*/ 884898 h 998307"/>
                  <a:gd name="connsiteX5" fmla="*/ 611333 w 1104252"/>
                  <a:gd name="connsiteY5" fmla="*/ 520832 h 998307"/>
                  <a:gd name="connsiteX6" fmla="*/ 327699 w 1104252"/>
                  <a:gd name="connsiteY6" fmla="*/ 300698 h 998307"/>
                  <a:gd name="connsiteX7" fmla="*/ 1733 w 1104252"/>
                  <a:gd name="connsiteY7" fmla="*/ 132 h 99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252" h="998307">
                    <a:moveTo>
                      <a:pt x="1733" y="132"/>
                    </a:moveTo>
                    <a:cubicBezTo>
                      <a:pt x="26428" y="6482"/>
                      <a:pt x="341105" y="230143"/>
                      <a:pt x="475866" y="338798"/>
                    </a:cubicBezTo>
                    <a:cubicBezTo>
                      <a:pt x="610627" y="447453"/>
                      <a:pt x="707288" y="544115"/>
                      <a:pt x="810299" y="652065"/>
                    </a:cubicBezTo>
                    <a:cubicBezTo>
                      <a:pt x="913310" y="760015"/>
                      <a:pt x="1062183" y="947693"/>
                      <a:pt x="1093933" y="986498"/>
                    </a:cubicBezTo>
                    <a:cubicBezTo>
                      <a:pt x="1125683" y="1025304"/>
                      <a:pt x="1081232" y="962509"/>
                      <a:pt x="1000799" y="884898"/>
                    </a:cubicBezTo>
                    <a:cubicBezTo>
                      <a:pt x="920366" y="807287"/>
                      <a:pt x="723516" y="618199"/>
                      <a:pt x="611333" y="520832"/>
                    </a:cubicBezTo>
                    <a:cubicBezTo>
                      <a:pt x="499150" y="423465"/>
                      <a:pt x="432827" y="384659"/>
                      <a:pt x="327699" y="300698"/>
                    </a:cubicBezTo>
                    <a:cubicBezTo>
                      <a:pt x="222571" y="216737"/>
                      <a:pt x="-22962" y="-6218"/>
                      <a:pt x="1733" y="132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1" name="フリーフォーム: 図形 2020">
                <a:extLst>
                  <a:ext uri="{FF2B5EF4-FFF2-40B4-BE49-F238E27FC236}">
                    <a16:creationId xmlns:a16="http://schemas.microsoft.com/office/drawing/2014/main" id="{EC9AE83C-9ACA-45D2-BC25-B44CACEB1D26}"/>
                  </a:ext>
                </a:extLst>
              </p:cNvPr>
              <p:cNvSpPr/>
              <p:nvPr/>
            </p:nvSpPr>
            <p:spPr>
              <a:xfrm>
                <a:off x="9488638" y="1500487"/>
                <a:ext cx="753415" cy="1994465"/>
              </a:xfrm>
              <a:custGeom>
                <a:avLst/>
                <a:gdLst>
                  <a:gd name="connsiteX0" fmla="*/ 121029 w 753415"/>
                  <a:gd name="connsiteY0" fmla="*/ 120880 h 1994465"/>
                  <a:gd name="connsiteX1" fmla="*/ 417362 w 753415"/>
                  <a:gd name="connsiteY1" fmla="*/ 586546 h 1994465"/>
                  <a:gd name="connsiteX2" fmla="*/ 607862 w 753415"/>
                  <a:gd name="connsiteY2" fmla="*/ 1060680 h 1994465"/>
                  <a:gd name="connsiteX3" fmla="*/ 747562 w 753415"/>
                  <a:gd name="connsiteY3" fmla="*/ 1949680 h 1994465"/>
                  <a:gd name="connsiteX4" fmla="*/ 717929 w 753415"/>
                  <a:gd name="connsiteY4" fmla="*/ 1818446 h 1994465"/>
                  <a:gd name="connsiteX5" fmla="*/ 633262 w 753415"/>
                  <a:gd name="connsiteY5" fmla="*/ 1437446 h 1994465"/>
                  <a:gd name="connsiteX6" fmla="*/ 480862 w 753415"/>
                  <a:gd name="connsiteY6" fmla="*/ 865946 h 1994465"/>
                  <a:gd name="connsiteX7" fmla="*/ 209929 w 753415"/>
                  <a:gd name="connsiteY7" fmla="*/ 374880 h 1994465"/>
                  <a:gd name="connsiteX8" fmla="*/ 2495 w 753415"/>
                  <a:gd name="connsiteY8" fmla="*/ 15046 h 1994465"/>
                  <a:gd name="connsiteX9" fmla="*/ 121029 w 753415"/>
                  <a:gd name="connsiteY9" fmla="*/ 120880 h 1994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3415" h="1994465">
                    <a:moveTo>
                      <a:pt x="121029" y="120880"/>
                    </a:moveTo>
                    <a:cubicBezTo>
                      <a:pt x="190173" y="216130"/>
                      <a:pt x="336223" y="429913"/>
                      <a:pt x="417362" y="586546"/>
                    </a:cubicBezTo>
                    <a:cubicBezTo>
                      <a:pt x="498501" y="743179"/>
                      <a:pt x="552829" y="833491"/>
                      <a:pt x="607862" y="1060680"/>
                    </a:cubicBezTo>
                    <a:cubicBezTo>
                      <a:pt x="662895" y="1287869"/>
                      <a:pt x="729218" y="1823386"/>
                      <a:pt x="747562" y="1949680"/>
                    </a:cubicBezTo>
                    <a:cubicBezTo>
                      <a:pt x="765906" y="2075974"/>
                      <a:pt x="736979" y="1903818"/>
                      <a:pt x="717929" y="1818446"/>
                    </a:cubicBezTo>
                    <a:cubicBezTo>
                      <a:pt x="698879" y="1733074"/>
                      <a:pt x="672773" y="1596196"/>
                      <a:pt x="633262" y="1437446"/>
                    </a:cubicBezTo>
                    <a:cubicBezTo>
                      <a:pt x="593751" y="1278696"/>
                      <a:pt x="551417" y="1043040"/>
                      <a:pt x="480862" y="865946"/>
                    </a:cubicBezTo>
                    <a:cubicBezTo>
                      <a:pt x="410307" y="688852"/>
                      <a:pt x="289657" y="516697"/>
                      <a:pt x="209929" y="374880"/>
                    </a:cubicBezTo>
                    <a:cubicBezTo>
                      <a:pt x="130201" y="233063"/>
                      <a:pt x="18723" y="58085"/>
                      <a:pt x="2495" y="15046"/>
                    </a:cubicBezTo>
                    <a:cubicBezTo>
                      <a:pt x="-13733" y="-27993"/>
                      <a:pt x="51885" y="25630"/>
                      <a:pt x="121029" y="120880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2" name="フリーフォーム: 図形 2021">
                <a:extLst>
                  <a:ext uri="{FF2B5EF4-FFF2-40B4-BE49-F238E27FC236}">
                    <a16:creationId xmlns:a16="http://schemas.microsoft.com/office/drawing/2014/main" id="{3A2F077E-5239-4E1B-9F90-98BF164130A8}"/>
                  </a:ext>
                </a:extLst>
              </p:cNvPr>
              <p:cNvSpPr/>
              <p:nvPr/>
            </p:nvSpPr>
            <p:spPr>
              <a:xfrm>
                <a:off x="10036315" y="2729787"/>
                <a:ext cx="191662" cy="1547789"/>
              </a:xfrm>
              <a:custGeom>
                <a:avLst/>
                <a:gdLst>
                  <a:gd name="connsiteX0" fmla="*/ 106752 w 191662"/>
                  <a:gd name="connsiteY0" fmla="*/ 713 h 1547789"/>
                  <a:gd name="connsiteX1" fmla="*/ 191418 w 191662"/>
                  <a:gd name="connsiteY1" fmla="*/ 821980 h 1547789"/>
                  <a:gd name="connsiteX2" fmla="*/ 127918 w 191662"/>
                  <a:gd name="connsiteY2" fmla="*/ 1122546 h 1547789"/>
                  <a:gd name="connsiteX3" fmla="*/ 918 w 191662"/>
                  <a:gd name="connsiteY3" fmla="*/ 1545880 h 1547789"/>
                  <a:gd name="connsiteX4" fmla="*/ 72885 w 191662"/>
                  <a:gd name="connsiteY4" fmla="*/ 1266480 h 1547789"/>
                  <a:gd name="connsiteX5" fmla="*/ 115218 w 191662"/>
                  <a:gd name="connsiteY5" fmla="*/ 974380 h 1547789"/>
                  <a:gd name="connsiteX6" fmla="*/ 106752 w 191662"/>
                  <a:gd name="connsiteY6" fmla="*/ 713 h 154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662" h="1547789">
                    <a:moveTo>
                      <a:pt x="106752" y="713"/>
                    </a:moveTo>
                    <a:cubicBezTo>
                      <a:pt x="119452" y="-24687"/>
                      <a:pt x="187890" y="635008"/>
                      <a:pt x="191418" y="821980"/>
                    </a:cubicBezTo>
                    <a:cubicBezTo>
                      <a:pt x="194946" y="1008952"/>
                      <a:pt x="159668" y="1001896"/>
                      <a:pt x="127918" y="1122546"/>
                    </a:cubicBezTo>
                    <a:cubicBezTo>
                      <a:pt x="96168" y="1243196"/>
                      <a:pt x="10090" y="1521891"/>
                      <a:pt x="918" y="1545880"/>
                    </a:cubicBezTo>
                    <a:cubicBezTo>
                      <a:pt x="-8254" y="1569869"/>
                      <a:pt x="53835" y="1361730"/>
                      <a:pt x="72885" y="1266480"/>
                    </a:cubicBezTo>
                    <a:cubicBezTo>
                      <a:pt x="91935" y="1171230"/>
                      <a:pt x="110279" y="1181813"/>
                      <a:pt x="115218" y="974380"/>
                    </a:cubicBezTo>
                    <a:cubicBezTo>
                      <a:pt x="120157" y="766947"/>
                      <a:pt x="94052" y="26113"/>
                      <a:pt x="106752" y="713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3" name="フリーフォーム: 図形 2022">
                <a:extLst>
                  <a:ext uri="{FF2B5EF4-FFF2-40B4-BE49-F238E27FC236}">
                    <a16:creationId xmlns:a16="http://schemas.microsoft.com/office/drawing/2014/main" id="{BE648135-2783-4982-95F6-11EA4E9AA85A}"/>
                  </a:ext>
                </a:extLst>
              </p:cNvPr>
              <p:cNvSpPr/>
              <p:nvPr/>
            </p:nvSpPr>
            <p:spPr>
              <a:xfrm>
                <a:off x="8861505" y="4109038"/>
                <a:ext cx="1254529" cy="1718538"/>
              </a:xfrm>
              <a:custGeom>
                <a:avLst/>
                <a:gdLst>
                  <a:gd name="connsiteX0" fmla="*/ 1251928 w 1254529"/>
                  <a:gd name="connsiteY0" fmla="*/ 1529 h 1718538"/>
                  <a:gd name="connsiteX1" fmla="*/ 887862 w 1254529"/>
                  <a:gd name="connsiteY1" fmla="*/ 729662 h 1718538"/>
                  <a:gd name="connsiteX2" fmla="*/ 337528 w 1254529"/>
                  <a:gd name="connsiteY2" fmla="*/ 1347729 h 1718538"/>
                  <a:gd name="connsiteX3" fmla="*/ 3095 w 1254529"/>
                  <a:gd name="connsiteY3" fmla="*/ 1711795 h 1718538"/>
                  <a:gd name="connsiteX4" fmla="*/ 202062 w 1254529"/>
                  <a:gd name="connsiteY4" fmla="*/ 1533995 h 1718538"/>
                  <a:gd name="connsiteX5" fmla="*/ 705828 w 1254529"/>
                  <a:gd name="connsiteY5" fmla="*/ 932862 h 1718538"/>
                  <a:gd name="connsiteX6" fmla="*/ 1251928 w 1254529"/>
                  <a:gd name="connsiteY6" fmla="*/ 1529 h 1718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4529" h="1718538">
                    <a:moveTo>
                      <a:pt x="1251928" y="1529"/>
                    </a:moveTo>
                    <a:cubicBezTo>
                      <a:pt x="1282267" y="-32338"/>
                      <a:pt x="1040262" y="505295"/>
                      <a:pt x="887862" y="729662"/>
                    </a:cubicBezTo>
                    <a:cubicBezTo>
                      <a:pt x="735462" y="954029"/>
                      <a:pt x="484989" y="1184040"/>
                      <a:pt x="337528" y="1347729"/>
                    </a:cubicBezTo>
                    <a:cubicBezTo>
                      <a:pt x="190067" y="1511418"/>
                      <a:pt x="25673" y="1680751"/>
                      <a:pt x="3095" y="1711795"/>
                    </a:cubicBezTo>
                    <a:cubicBezTo>
                      <a:pt x="-19483" y="1742839"/>
                      <a:pt x="84940" y="1663817"/>
                      <a:pt x="202062" y="1533995"/>
                    </a:cubicBezTo>
                    <a:cubicBezTo>
                      <a:pt x="319184" y="1404173"/>
                      <a:pt x="532967" y="1184745"/>
                      <a:pt x="705828" y="932862"/>
                    </a:cubicBezTo>
                    <a:cubicBezTo>
                      <a:pt x="878689" y="680979"/>
                      <a:pt x="1221589" y="35396"/>
                      <a:pt x="1251928" y="1529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4" name="フリーフォーム: 図形 2023">
                <a:extLst>
                  <a:ext uri="{FF2B5EF4-FFF2-40B4-BE49-F238E27FC236}">
                    <a16:creationId xmlns:a16="http://schemas.microsoft.com/office/drawing/2014/main" id="{4577734E-56C1-46A5-87B7-36E58BD8205A}"/>
                  </a:ext>
                </a:extLst>
              </p:cNvPr>
              <p:cNvSpPr/>
              <p:nvPr/>
            </p:nvSpPr>
            <p:spPr>
              <a:xfrm>
                <a:off x="5993415" y="5617588"/>
                <a:ext cx="3071158" cy="1067807"/>
              </a:xfrm>
              <a:custGeom>
                <a:avLst/>
                <a:gdLst>
                  <a:gd name="connsiteX0" fmla="*/ 3070152 w 3071158"/>
                  <a:gd name="connsiteY0" fmla="*/ 45 h 1067807"/>
                  <a:gd name="connsiteX1" fmla="*/ 2303918 w 3071158"/>
                  <a:gd name="connsiteY1" fmla="*/ 491112 h 1067807"/>
                  <a:gd name="connsiteX2" fmla="*/ 1304852 w 3071158"/>
                  <a:gd name="connsiteY2" fmla="*/ 880579 h 1067807"/>
                  <a:gd name="connsiteX3" fmla="*/ 60252 w 3071158"/>
                  <a:gd name="connsiteY3" fmla="*/ 1037212 h 1067807"/>
                  <a:gd name="connsiteX4" fmla="*/ 250752 w 3071158"/>
                  <a:gd name="connsiteY4" fmla="*/ 994879 h 1067807"/>
                  <a:gd name="connsiteX5" fmla="*/ 737585 w 3071158"/>
                  <a:gd name="connsiteY5" fmla="*/ 1037212 h 1067807"/>
                  <a:gd name="connsiteX6" fmla="*/ 2422452 w 3071158"/>
                  <a:gd name="connsiteY6" fmla="*/ 465712 h 1067807"/>
                  <a:gd name="connsiteX7" fmla="*/ 3070152 w 3071158"/>
                  <a:gd name="connsiteY7" fmla="*/ 45 h 106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1158" h="1067807">
                    <a:moveTo>
                      <a:pt x="3070152" y="45"/>
                    </a:moveTo>
                    <a:cubicBezTo>
                      <a:pt x="3050396" y="4278"/>
                      <a:pt x="2598135" y="344356"/>
                      <a:pt x="2303918" y="491112"/>
                    </a:cubicBezTo>
                    <a:cubicBezTo>
                      <a:pt x="2009701" y="637868"/>
                      <a:pt x="1678796" y="789562"/>
                      <a:pt x="1304852" y="880579"/>
                    </a:cubicBezTo>
                    <a:cubicBezTo>
                      <a:pt x="930908" y="971596"/>
                      <a:pt x="235935" y="1018162"/>
                      <a:pt x="60252" y="1037212"/>
                    </a:cubicBezTo>
                    <a:cubicBezTo>
                      <a:pt x="-115431" y="1056262"/>
                      <a:pt x="137863" y="994879"/>
                      <a:pt x="250752" y="994879"/>
                    </a:cubicBezTo>
                    <a:cubicBezTo>
                      <a:pt x="363641" y="994879"/>
                      <a:pt x="375635" y="1125407"/>
                      <a:pt x="737585" y="1037212"/>
                    </a:cubicBezTo>
                    <a:cubicBezTo>
                      <a:pt x="1099535" y="949018"/>
                      <a:pt x="2028047" y="642101"/>
                      <a:pt x="2422452" y="465712"/>
                    </a:cubicBezTo>
                    <a:cubicBezTo>
                      <a:pt x="2816857" y="289323"/>
                      <a:pt x="3089908" y="-4188"/>
                      <a:pt x="3070152" y="45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5" name="フリーフォーム: 図形 2024">
                <a:extLst>
                  <a:ext uri="{FF2B5EF4-FFF2-40B4-BE49-F238E27FC236}">
                    <a16:creationId xmlns:a16="http://schemas.microsoft.com/office/drawing/2014/main" id="{E7CE07F3-D89D-4641-B178-F87B5D1771E9}"/>
                  </a:ext>
                </a:extLst>
              </p:cNvPr>
              <p:cNvSpPr/>
              <p:nvPr/>
            </p:nvSpPr>
            <p:spPr>
              <a:xfrm>
                <a:off x="3458647" y="52962"/>
                <a:ext cx="2810261" cy="855437"/>
              </a:xfrm>
              <a:custGeom>
                <a:avLst/>
                <a:gdLst>
                  <a:gd name="connsiteX0" fmla="*/ 5913 w 2810261"/>
                  <a:gd name="connsiteY0" fmla="*/ 851278 h 855437"/>
                  <a:gd name="connsiteX1" fmla="*/ 417393 w 2810261"/>
                  <a:gd name="connsiteY1" fmla="*/ 592198 h 855437"/>
                  <a:gd name="connsiteX2" fmla="*/ 1108273 w 2810261"/>
                  <a:gd name="connsiteY2" fmla="*/ 292478 h 855437"/>
                  <a:gd name="connsiteX3" fmla="*/ 2606873 w 2810261"/>
                  <a:gd name="connsiteY3" fmla="*/ 23238 h 855437"/>
                  <a:gd name="connsiteX4" fmla="*/ 2784673 w 2810261"/>
                  <a:gd name="connsiteY4" fmla="*/ 13078 h 855437"/>
                  <a:gd name="connsiteX5" fmla="*/ 2500193 w 2810261"/>
                  <a:gd name="connsiteY5" fmla="*/ 13078 h 855437"/>
                  <a:gd name="connsiteX6" fmla="*/ 1768673 w 2810261"/>
                  <a:gd name="connsiteY6" fmla="*/ 48638 h 855437"/>
                  <a:gd name="connsiteX7" fmla="*/ 717113 w 2810261"/>
                  <a:gd name="connsiteY7" fmla="*/ 378838 h 855437"/>
                  <a:gd name="connsiteX8" fmla="*/ 5913 w 2810261"/>
                  <a:gd name="connsiteY8" fmla="*/ 851278 h 85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261" h="855437">
                    <a:moveTo>
                      <a:pt x="5913" y="851278"/>
                    </a:moveTo>
                    <a:cubicBezTo>
                      <a:pt x="-44040" y="886838"/>
                      <a:pt x="233666" y="685331"/>
                      <a:pt x="417393" y="592198"/>
                    </a:cubicBezTo>
                    <a:cubicBezTo>
                      <a:pt x="601120" y="499065"/>
                      <a:pt x="743360" y="387305"/>
                      <a:pt x="1108273" y="292478"/>
                    </a:cubicBezTo>
                    <a:cubicBezTo>
                      <a:pt x="1473186" y="197651"/>
                      <a:pt x="2327473" y="69805"/>
                      <a:pt x="2606873" y="23238"/>
                    </a:cubicBezTo>
                    <a:cubicBezTo>
                      <a:pt x="2886273" y="-23329"/>
                      <a:pt x="2802453" y="14771"/>
                      <a:pt x="2784673" y="13078"/>
                    </a:cubicBezTo>
                    <a:cubicBezTo>
                      <a:pt x="2766893" y="11385"/>
                      <a:pt x="2669526" y="7151"/>
                      <a:pt x="2500193" y="13078"/>
                    </a:cubicBezTo>
                    <a:cubicBezTo>
                      <a:pt x="2330860" y="19005"/>
                      <a:pt x="2065853" y="-12322"/>
                      <a:pt x="1768673" y="48638"/>
                    </a:cubicBezTo>
                    <a:cubicBezTo>
                      <a:pt x="1471493" y="109598"/>
                      <a:pt x="1010906" y="247605"/>
                      <a:pt x="717113" y="378838"/>
                    </a:cubicBezTo>
                    <a:cubicBezTo>
                      <a:pt x="423320" y="510071"/>
                      <a:pt x="55866" y="815718"/>
                      <a:pt x="5913" y="851278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6" name="フリーフォーム: 図形 2025">
                <a:extLst>
                  <a:ext uri="{FF2B5EF4-FFF2-40B4-BE49-F238E27FC236}">
                    <a16:creationId xmlns:a16="http://schemas.microsoft.com/office/drawing/2014/main" id="{BF046C4E-9500-4DBD-B02B-0205F81D530A}"/>
                  </a:ext>
                </a:extLst>
              </p:cNvPr>
              <p:cNvSpPr/>
              <p:nvPr/>
            </p:nvSpPr>
            <p:spPr>
              <a:xfrm>
                <a:off x="2192125" y="675604"/>
                <a:ext cx="1613260" cy="1872602"/>
              </a:xfrm>
              <a:custGeom>
                <a:avLst/>
                <a:gdLst>
                  <a:gd name="connsiteX0" fmla="*/ 1612795 w 1613260"/>
                  <a:gd name="connsiteY0" fmla="*/ 36 h 1872602"/>
                  <a:gd name="connsiteX1" fmla="*/ 810155 w 1613260"/>
                  <a:gd name="connsiteY1" fmla="*/ 584236 h 1872602"/>
                  <a:gd name="connsiteX2" fmla="*/ 261515 w 1613260"/>
                  <a:gd name="connsiteY2" fmla="*/ 1325916 h 1872602"/>
                  <a:gd name="connsiteX3" fmla="*/ 12595 w 1613260"/>
                  <a:gd name="connsiteY3" fmla="*/ 1854236 h 1872602"/>
                  <a:gd name="connsiteX4" fmla="*/ 73555 w 1613260"/>
                  <a:gd name="connsiteY4" fmla="*/ 1686596 h 1872602"/>
                  <a:gd name="connsiteX5" fmla="*/ 388515 w 1613260"/>
                  <a:gd name="connsiteY5" fmla="*/ 1061756 h 1872602"/>
                  <a:gd name="connsiteX6" fmla="*/ 693315 w 1613260"/>
                  <a:gd name="connsiteY6" fmla="*/ 609636 h 1872602"/>
                  <a:gd name="connsiteX7" fmla="*/ 1612795 w 1613260"/>
                  <a:gd name="connsiteY7" fmla="*/ 36 h 187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3260" h="1872602">
                    <a:moveTo>
                      <a:pt x="1612795" y="36"/>
                    </a:moveTo>
                    <a:cubicBezTo>
                      <a:pt x="1632268" y="-4197"/>
                      <a:pt x="1035368" y="363256"/>
                      <a:pt x="810155" y="584236"/>
                    </a:cubicBezTo>
                    <a:cubicBezTo>
                      <a:pt x="584942" y="805216"/>
                      <a:pt x="394442" y="1114249"/>
                      <a:pt x="261515" y="1325916"/>
                    </a:cubicBezTo>
                    <a:cubicBezTo>
                      <a:pt x="128588" y="1537583"/>
                      <a:pt x="43922" y="1794123"/>
                      <a:pt x="12595" y="1854236"/>
                    </a:cubicBezTo>
                    <a:cubicBezTo>
                      <a:pt x="-18732" y="1914349"/>
                      <a:pt x="10902" y="1818676"/>
                      <a:pt x="73555" y="1686596"/>
                    </a:cubicBezTo>
                    <a:cubicBezTo>
                      <a:pt x="136208" y="1554516"/>
                      <a:pt x="285222" y="1241249"/>
                      <a:pt x="388515" y="1061756"/>
                    </a:cubicBezTo>
                    <a:cubicBezTo>
                      <a:pt x="491808" y="882263"/>
                      <a:pt x="490962" y="782356"/>
                      <a:pt x="693315" y="609636"/>
                    </a:cubicBezTo>
                    <a:cubicBezTo>
                      <a:pt x="895668" y="436916"/>
                      <a:pt x="1593322" y="4269"/>
                      <a:pt x="1612795" y="36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7" name="フリーフォーム: 図形 2026">
                <a:extLst>
                  <a:ext uri="{FF2B5EF4-FFF2-40B4-BE49-F238E27FC236}">
                    <a16:creationId xmlns:a16="http://schemas.microsoft.com/office/drawing/2014/main" id="{5B5480AF-D795-4558-BC88-6003706494A6}"/>
                  </a:ext>
                </a:extLst>
              </p:cNvPr>
              <p:cNvSpPr/>
              <p:nvPr/>
            </p:nvSpPr>
            <p:spPr>
              <a:xfrm>
                <a:off x="1986966" y="1796041"/>
                <a:ext cx="548003" cy="1710398"/>
              </a:xfrm>
              <a:custGeom>
                <a:avLst/>
                <a:gdLst>
                  <a:gd name="connsiteX0" fmla="*/ 547954 w 548003"/>
                  <a:gd name="connsiteY0" fmla="*/ 2279 h 1710398"/>
                  <a:gd name="connsiteX1" fmla="*/ 177114 w 548003"/>
                  <a:gd name="connsiteY1" fmla="*/ 703319 h 1710398"/>
                  <a:gd name="connsiteX2" fmla="*/ 4394 w 548003"/>
                  <a:gd name="connsiteY2" fmla="*/ 1500879 h 1710398"/>
                  <a:gd name="connsiteX3" fmla="*/ 55194 w 548003"/>
                  <a:gd name="connsiteY3" fmla="*/ 1709159 h 1710398"/>
                  <a:gd name="connsiteX4" fmla="*/ 95834 w 548003"/>
                  <a:gd name="connsiteY4" fmla="*/ 1439919 h 1710398"/>
                  <a:gd name="connsiteX5" fmla="*/ 202514 w 548003"/>
                  <a:gd name="connsiteY5" fmla="*/ 942079 h 1710398"/>
                  <a:gd name="connsiteX6" fmla="*/ 547954 w 548003"/>
                  <a:gd name="connsiteY6" fmla="*/ 2279 h 171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8003" h="1710398">
                    <a:moveTo>
                      <a:pt x="547954" y="2279"/>
                    </a:moveTo>
                    <a:cubicBezTo>
                      <a:pt x="543721" y="-37514"/>
                      <a:pt x="267707" y="453552"/>
                      <a:pt x="177114" y="703319"/>
                    </a:cubicBezTo>
                    <a:cubicBezTo>
                      <a:pt x="86521" y="953086"/>
                      <a:pt x="24714" y="1333239"/>
                      <a:pt x="4394" y="1500879"/>
                    </a:cubicBezTo>
                    <a:cubicBezTo>
                      <a:pt x="-15926" y="1668519"/>
                      <a:pt x="39954" y="1719319"/>
                      <a:pt x="55194" y="1709159"/>
                    </a:cubicBezTo>
                    <a:cubicBezTo>
                      <a:pt x="70434" y="1698999"/>
                      <a:pt x="71281" y="1567766"/>
                      <a:pt x="95834" y="1439919"/>
                    </a:cubicBezTo>
                    <a:cubicBezTo>
                      <a:pt x="120387" y="1312072"/>
                      <a:pt x="123774" y="1179992"/>
                      <a:pt x="202514" y="942079"/>
                    </a:cubicBezTo>
                    <a:cubicBezTo>
                      <a:pt x="281254" y="704166"/>
                      <a:pt x="552187" y="42072"/>
                      <a:pt x="547954" y="2279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8" name="フリーフォーム: 図形 2027">
                <a:extLst>
                  <a:ext uri="{FF2B5EF4-FFF2-40B4-BE49-F238E27FC236}">
                    <a16:creationId xmlns:a16="http://schemas.microsoft.com/office/drawing/2014/main" id="{A23E0B77-BB6F-433F-B791-4BE864D0783C}"/>
                  </a:ext>
                </a:extLst>
              </p:cNvPr>
              <p:cNvSpPr/>
              <p:nvPr/>
            </p:nvSpPr>
            <p:spPr>
              <a:xfrm>
                <a:off x="2010860" y="3326493"/>
                <a:ext cx="1299050" cy="2367600"/>
              </a:xfrm>
              <a:custGeom>
                <a:avLst/>
                <a:gdLst>
                  <a:gd name="connsiteX0" fmla="*/ 77020 w 1299050"/>
                  <a:gd name="connsiteY0" fmla="*/ 5987 h 2367600"/>
                  <a:gd name="connsiteX1" fmla="*/ 127820 w 1299050"/>
                  <a:gd name="connsiteY1" fmla="*/ 671467 h 2367600"/>
                  <a:gd name="connsiteX2" fmla="*/ 757740 w 1299050"/>
                  <a:gd name="connsiteY2" fmla="*/ 1829707 h 2367600"/>
                  <a:gd name="connsiteX3" fmla="*/ 1286060 w 1299050"/>
                  <a:gd name="connsiteY3" fmla="*/ 2347867 h 2367600"/>
                  <a:gd name="connsiteX4" fmla="*/ 1067620 w 1299050"/>
                  <a:gd name="connsiteY4" fmla="*/ 2159907 h 2367600"/>
                  <a:gd name="connsiteX5" fmla="*/ 315780 w 1299050"/>
                  <a:gd name="connsiteY5" fmla="*/ 1245507 h 2367600"/>
                  <a:gd name="connsiteX6" fmla="*/ 10980 w 1299050"/>
                  <a:gd name="connsiteY6" fmla="*/ 397147 h 2367600"/>
                  <a:gd name="connsiteX7" fmla="*/ 77020 w 1299050"/>
                  <a:gd name="connsiteY7" fmla="*/ 5987 h 2367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9050" h="2367600">
                    <a:moveTo>
                      <a:pt x="77020" y="5987"/>
                    </a:moveTo>
                    <a:cubicBezTo>
                      <a:pt x="96493" y="51707"/>
                      <a:pt x="14367" y="367514"/>
                      <a:pt x="127820" y="671467"/>
                    </a:cubicBezTo>
                    <a:cubicBezTo>
                      <a:pt x="241273" y="975420"/>
                      <a:pt x="564700" y="1550307"/>
                      <a:pt x="757740" y="1829707"/>
                    </a:cubicBezTo>
                    <a:cubicBezTo>
                      <a:pt x="950780" y="2109107"/>
                      <a:pt x="1234413" y="2292834"/>
                      <a:pt x="1286060" y="2347867"/>
                    </a:cubicBezTo>
                    <a:cubicBezTo>
                      <a:pt x="1337707" y="2402900"/>
                      <a:pt x="1229333" y="2343634"/>
                      <a:pt x="1067620" y="2159907"/>
                    </a:cubicBezTo>
                    <a:cubicBezTo>
                      <a:pt x="905907" y="1976180"/>
                      <a:pt x="491887" y="1539300"/>
                      <a:pt x="315780" y="1245507"/>
                    </a:cubicBezTo>
                    <a:cubicBezTo>
                      <a:pt x="139673" y="951714"/>
                      <a:pt x="52467" y="609660"/>
                      <a:pt x="10980" y="397147"/>
                    </a:cubicBezTo>
                    <a:cubicBezTo>
                      <a:pt x="-30507" y="184634"/>
                      <a:pt x="57547" y="-39733"/>
                      <a:pt x="77020" y="5987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9" name="フリーフォーム: 図形 2028">
                <a:extLst>
                  <a:ext uri="{FF2B5EF4-FFF2-40B4-BE49-F238E27FC236}">
                    <a16:creationId xmlns:a16="http://schemas.microsoft.com/office/drawing/2014/main" id="{86D6C593-06AD-4596-A40F-FB5ADB0AC296}"/>
                  </a:ext>
                </a:extLst>
              </p:cNvPr>
              <p:cNvSpPr/>
              <p:nvPr/>
            </p:nvSpPr>
            <p:spPr>
              <a:xfrm>
                <a:off x="3025927" y="5460645"/>
                <a:ext cx="3298321" cy="1254016"/>
              </a:xfrm>
              <a:custGeom>
                <a:avLst/>
                <a:gdLst>
                  <a:gd name="connsiteX0" fmla="*/ 11913 w 3298321"/>
                  <a:gd name="connsiteY0" fmla="*/ 5435 h 1254016"/>
                  <a:gd name="connsiteX1" fmla="*/ 982193 w 3298321"/>
                  <a:gd name="connsiteY1" fmla="*/ 726795 h 1254016"/>
                  <a:gd name="connsiteX2" fmla="*/ 1586713 w 3298321"/>
                  <a:gd name="connsiteY2" fmla="*/ 975715 h 1254016"/>
                  <a:gd name="connsiteX3" fmla="*/ 3232633 w 3298321"/>
                  <a:gd name="connsiteY3" fmla="*/ 1239875 h 1254016"/>
                  <a:gd name="connsiteX4" fmla="*/ 2892273 w 3298321"/>
                  <a:gd name="connsiteY4" fmla="*/ 1194155 h 1254016"/>
                  <a:gd name="connsiteX5" fmla="*/ 2150593 w 3298321"/>
                  <a:gd name="connsiteY5" fmla="*/ 990955 h 1254016"/>
                  <a:gd name="connsiteX6" fmla="*/ 555473 w 3298321"/>
                  <a:gd name="connsiteY6" fmla="*/ 427075 h 1254016"/>
                  <a:gd name="connsiteX7" fmla="*/ 11913 w 3298321"/>
                  <a:gd name="connsiteY7" fmla="*/ 5435 h 1254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321" h="1254016">
                    <a:moveTo>
                      <a:pt x="11913" y="5435"/>
                    </a:moveTo>
                    <a:cubicBezTo>
                      <a:pt x="83033" y="55388"/>
                      <a:pt x="719726" y="565082"/>
                      <a:pt x="982193" y="726795"/>
                    </a:cubicBezTo>
                    <a:cubicBezTo>
                      <a:pt x="1244660" y="888508"/>
                      <a:pt x="1211640" y="890202"/>
                      <a:pt x="1586713" y="975715"/>
                    </a:cubicBezTo>
                    <a:cubicBezTo>
                      <a:pt x="1961786" y="1061228"/>
                      <a:pt x="3015040" y="1203468"/>
                      <a:pt x="3232633" y="1239875"/>
                    </a:cubicBezTo>
                    <a:cubicBezTo>
                      <a:pt x="3450226" y="1276282"/>
                      <a:pt x="3072613" y="1235642"/>
                      <a:pt x="2892273" y="1194155"/>
                    </a:cubicBezTo>
                    <a:cubicBezTo>
                      <a:pt x="2711933" y="1152668"/>
                      <a:pt x="2540059" y="1118802"/>
                      <a:pt x="2150593" y="990955"/>
                    </a:cubicBezTo>
                    <a:cubicBezTo>
                      <a:pt x="1761127" y="863108"/>
                      <a:pt x="914460" y="592175"/>
                      <a:pt x="555473" y="427075"/>
                    </a:cubicBezTo>
                    <a:cubicBezTo>
                      <a:pt x="196486" y="261975"/>
                      <a:pt x="-59207" y="-44518"/>
                      <a:pt x="11913" y="5435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581" name="グループ化 2580">
                <a:extLst>
                  <a:ext uri="{FF2B5EF4-FFF2-40B4-BE49-F238E27FC236}">
                    <a16:creationId xmlns:a16="http://schemas.microsoft.com/office/drawing/2014/main" id="{364197CA-FAB6-4EF3-9BE4-4B6753C45C6C}"/>
                  </a:ext>
                </a:extLst>
              </p:cNvPr>
              <p:cNvGrpSpPr/>
              <p:nvPr/>
            </p:nvGrpSpPr>
            <p:grpSpPr>
              <a:xfrm>
                <a:off x="2009676" y="33338"/>
                <a:ext cx="8230197" cy="6835307"/>
                <a:chOff x="2009676" y="33338"/>
                <a:chExt cx="8230197" cy="6835307"/>
              </a:xfrm>
              <a:solidFill>
                <a:schemeClr val="bg1">
                  <a:lumMod val="50000"/>
                </a:schemeClr>
              </a:solidFill>
            </p:grpSpPr>
            <p:grpSp>
              <p:nvGrpSpPr>
                <p:cNvPr id="2582" name="グループ化 2581">
                  <a:extLst>
                    <a:ext uri="{FF2B5EF4-FFF2-40B4-BE49-F238E27FC236}">
                      <a16:creationId xmlns:a16="http://schemas.microsoft.com/office/drawing/2014/main" id="{B150EC0A-678D-4970-AC9E-3AC93F462379}"/>
                    </a:ext>
                  </a:extLst>
                </p:cNvPr>
                <p:cNvGrpSpPr/>
                <p:nvPr/>
              </p:nvGrpSpPr>
              <p:grpSpPr>
                <a:xfrm>
                  <a:off x="6014988" y="33338"/>
                  <a:ext cx="4224885" cy="6835307"/>
                  <a:chOff x="6014988" y="33338"/>
                  <a:chExt cx="4224885" cy="6835307"/>
                </a:xfrm>
                <a:grpFill/>
              </p:grpSpPr>
              <p:sp>
                <p:nvSpPr>
                  <p:cNvPr id="3243" name="フリーフォーム: 図形 3242">
                    <a:extLst>
                      <a:ext uri="{FF2B5EF4-FFF2-40B4-BE49-F238E27FC236}">
                        <a16:creationId xmlns:a16="http://schemas.microsoft.com/office/drawing/2014/main" id="{ED33594F-1AB4-481D-9FE5-BD90E08ED4B5}"/>
                      </a:ext>
                    </a:extLst>
                  </p:cNvPr>
                  <p:cNvSpPr/>
                  <p:nvPr/>
                </p:nvSpPr>
                <p:spPr>
                  <a:xfrm>
                    <a:off x="6083207" y="77384"/>
                    <a:ext cx="839216" cy="83600"/>
                  </a:xfrm>
                  <a:custGeom>
                    <a:avLst/>
                    <a:gdLst>
                      <a:gd name="connsiteX0" fmla="*/ 93 w 839216"/>
                      <a:gd name="connsiteY0" fmla="*/ 15749 h 83600"/>
                      <a:gd name="connsiteX1" fmla="*/ 383210 w 839216"/>
                      <a:gd name="connsiteY1" fmla="*/ 3049 h 83600"/>
                      <a:gd name="connsiteX2" fmla="*/ 827710 w 839216"/>
                      <a:gd name="connsiteY2" fmla="*/ 79249 h 83600"/>
                      <a:gd name="connsiteX3" fmla="*/ 683776 w 839216"/>
                      <a:gd name="connsiteY3" fmla="*/ 68666 h 83600"/>
                      <a:gd name="connsiteX4" fmla="*/ 417076 w 839216"/>
                      <a:gd name="connsiteY4" fmla="*/ 22099 h 83600"/>
                      <a:gd name="connsiteX5" fmla="*/ 93 w 839216"/>
                      <a:gd name="connsiteY5" fmla="*/ 15749 h 83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9216" h="83600">
                        <a:moveTo>
                          <a:pt x="93" y="15749"/>
                        </a:moveTo>
                        <a:cubicBezTo>
                          <a:pt x="-5551" y="12574"/>
                          <a:pt x="245274" y="-7534"/>
                          <a:pt x="383210" y="3049"/>
                        </a:cubicBezTo>
                        <a:cubicBezTo>
                          <a:pt x="521146" y="13632"/>
                          <a:pt x="777616" y="68313"/>
                          <a:pt x="827710" y="79249"/>
                        </a:cubicBezTo>
                        <a:cubicBezTo>
                          <a:pt x="877804" y="90185"/>
                          <a:pt x="752215" y="78191"/>
                          <a:pt x="683776" y="68666"/>
                        </a:cubicBezTo>
                        <a:cubicBezTo>
                          <a:pt x="615337" y="59141"/>
                          <a:pt x="531376" y="31977"/>
                          <a:pt x="417076" y="22099"/>
                        </a:cubicBezTo>
                        <a:cubicBezTo>
                          <a:pt x="302776" y="12221"/>
                          <a:pt x="5737" y="18924"/>
                          <a:pt x="93" y="1574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4" name="フリーフォーム: 図形 3243">
                    <a:extLst>
                      <a:ext uri="{FF2B5EF4-FFF2-40B4-BE49-F238E27FC236}">
                        <a16:creationId xmlns:a16="http://schemas.microsoft.com/office/drawing/2014/main" id="{A3868976-506D-4C5A-ACDF-C0FF3457396F}"/>
                      </a:ext>
                    </a:extLst>
                  </p:cNvPr>
                  <p:cNvSpPr/>
                  <p:nvPr/>
                </p:nvSpPr>
                <p:spPr>
                  <a:xfrm>
                    <a:off x="6037263" y="33338"/>
                    <a:ext cx="700827" cy="38127"/>
                  </a:xfrm>
                  <a:custGeom>
                    <a:avLst/>
                    <a:gdLst>
                      <a:gd name="connsiteX0" fmla="*/ 0 w 700827"/>
                      <a:gd name="connsiteY0" fmla="*/ 0 h 38127"/>
                      <a:gd name="connsiteX1" fmla="*/ 520700 w 700827"/>
                      <a:gd name="connsiteY1" fmla="*/ 17462 h 38127"/>
                      <a:gd name="connsiteX2" fmla="*/ 696912 w 700827"/>
                      <a:gd name="connsiteY2" fmla="*/ 38100 h 38127"/>
                      <a:gd name="connsiteX3" fmla="*/ 381000 w 700827"/>
                      <a:gd name="connsiteY3" fmla="*/ 22225 h 38127"/>
                      <a:gd name="connsiteX4" fmla="*/ 0 w 700827"/>
                      <a:gd name="connsiteY4" fmla="*/ 0 h 3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0827" h="38127">
                        <a:moveTo>
                          <a:pt x="0" y="0"/>
                        </a:moveTo>
                        <a:lnTo>
                          <a:pt x="520700" y="17462"/>
                        </a:lnTo>
                        <a:cubicBezTo>
                          <a:pt x="636852" y="23812"/>
                          <a:pt x="720195" y="37306"/>
                          <a:pt x="696912" y="38100"/>
                        </a:cubicBezTo>
                        <a:cubicBezTo>
                          <a:pt x="673629" y="38894"/>
                          <a:pt x="381000" y="22225"/>
                          <a:pt x="381000" y="2222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5" name="フリーフォーム: 図形 3244">
                    <a:extLst>
                      <a:ext uri="{FF2B5EF4-FFF2-40B4-BE49-F238E27FC236}">
                        <a16:creationId xmlns:a16="http://schemas.microsoft.com/office/drawing/2014/main" id="{AA790C5E-205E-463C-85B6-42CE392F61AC}"/>
                      </a:ext>
                    </a:extLst>
                  </p:cNvPr>
                  <p:cNvSpPr/>
                  <p:nvPr/>
                </p:nvSpPr>
                <p:spPr>
                  <a:xfrm>
                    <a:off x="6683808" y="54737"/>
                    <a:ext cx="640919" cy="132602"/>
                  </a:xfrm>
                  <a:custGeom>
                    <a:avLst/>
                    <a:gdLst>
                      <a:gd name="connsiteX0" fmla="*/ 5917 w 640919"/>
                      <a:gd name="connsiteY0" fmla="*/ 2413 h 132602"/>
                      <a:gd name="connsiteX1" fmla="*/ 453592 w 640919"/>
                      <a:gd name="connsiteY1" fmla="*/ 80201 h 132602"/>
                      <a:gd name="connsiteX2" fmla="*/ 640917 w 640919"/>
                      <a:gd name="connsiteY2" fmla="*/ 132588 h 132602"/>
                      <a:gd name="connsiteX3" fmla="*/ 450417 w 640919"/>
                      <a:gd name="connsiteY3" fmla="*/ 75438 h 132602"/>
                      <a:gd name="connsiteX4" fmla="*/ 364692 w 640919"/>
                      <a:gd name="connsiteY4" fmla="*/ 48451 h 132602"/>
                      <a:gd name="connsiteX5" fmla="*/ 210705 w 640919"/>
                      <a:gd name="connsiteY5" fmla="*/ 21463 h 132602"/>
                      <a:gd name="connsiteX6" fmla="*/ 5917 w 640919"/>
                      <a:gd name="connsiteY6" fmla="*/ 2413 h 132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0919" h="132602">
                        <a:moveTo>
                          <a:pt x="5917" y="2413"/>
                        </a:moveTo>
                        <a:cubicBezTo>
                          <a:pt x="46398" y="12203"/>
                          <a:pt x="347759" y="58505"/>
                          <a:pt x="453592" y="80201"/>
                        </a:cubicBezTo>
                        <a:cubicBezTo>
                          <a:pt x="559425" y="101897"/>
                          <a:pt x="641446" y="133382"/>
                          <a:pt x="640917" y="132588"/>
                        </a:cubicBezTo>
                        <a:cubicBezTo>
                          <a:pt x="640388" y="131794"/>
                          <a:pt x="496455" y="89461"/>
                          <a:pt x="450417" y="75438"/>
                        </a:cubicBezTo>
                        <a:cubicBezTo>
                          <a:pt x="404379" y="61415"/>
                          <a:pt x="404644" y="57447"/>
                          <a:pt x="364692" y="48451"/>
                        </a:cubicBezTo>
                        <a:cubicBezTo>
                          <a:pt x="324740" y="39455"/>
                          <a:pt x="277909" y="27548"/>
                          <a:pt x="210705" y="21463"/>
                        </a:cubicBezTo>
                        <a:cubicBezTo>
                          <a:pt x="143501" y="15378"/>
                          <a:pt x="-34564" y="-7377"/>
                          <a:pt x="5917" y="24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6" name="フリーフォーム: 図形 3245">
                    <a:extLst>
                      <a:ext uri="{FF2B5EF4-FFF2-40B4-BE49-F238E27FC236}">
                        <a16:creationId xmlns:a16="http://schemas.microsoft.com/office/drawing/2014/main" id="{6700E2FB-B3D6-499D-8935-E9444D061522}"/>
                      </a:ext>
                    </a:extLst>
                  </p:cNvPr>
                  <p:cNvSpPr/>
                  <p:nvPr/>
                </p:nvSpPr>
                <p:spPr>
                  <a:xfrm>
                    <a:off x="6892925" y="141288"/>
                    <a:ext cx="789260" cy="187283"/>
                  </a:xfrm>
                  <a:custGeom>
                    <a:avLst/>
                    <a:gdLst>
                      <a:gd name="connsiteX0" fmla="*/ 0 w 789260"/>
                      <a:gd name="connsiteY0" fmla="*/ 0 h 187283"/>
                      <a:gd name="connsiteX1" fmla="*/ 400050 w 789260"/>
                      <a:gd name="connsiteY1" fmla="*/ 77787 h 187283"/>
                      <a:gd name="connsiteX2" fmla="*/ 774700 w 789260"/>
                      <a:gd name="connsiteY2" fmla="*/ 184150 h 187283"/>
                      <a:gd name="connsiteX3" fmla="*/ 685800 w 789260"/>
                      <a:gd name="connsiteY3" fmla="*/ 153987 h 187283"/>
                      <a:gd name="connsiteX4" fmla="*/ 433388 w 789260"/>
                      <a:gd name="connsiteY4" fmla="*/ 101600 h 187283"/>
                      <a:gd name="connsiteX5" fmla="*/ 0 w 789260"/>
                      <a:gd name="connsiteY5" fmla="*/ 0 h 187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9260" h="187283">
                        <a:moveTo>
                          <a:pt x="0" y="0"/>
                        </a:moveTo>
                        <a:cubicBezTo>
                          <a:pt x="135466" y="23547"/>
                          <a:pt x="270933" y="47095"/>
                          <a:pt x="400050" y="77787"/>
                        </a:cubicBezTo>
                        <a:cubicBezTo>
                          <a:pt x="529167" y="108479"/>
                          <a:pt x="727075" y="171450"/>
                          <a:pt x="774700" y="184150"/>
                        </a:cubicBezTo>
                        <a:cubicBezTo>
                          <a:pt x="822325" y="196850"/>
                          <a:pt x="742685" y="167745"/>
                          <a:pt x="685800" y="153987"/>
                        </a:cubicBezTo>
                        <a:cubicBezTo>
                          <a:pt x="628915" y="140229"/>
                          <a:pt x="433388" y="101600"/>
                          <a:pt x="433388" y="1016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7" name="フリーフォーム: 図形 3246">
                    <a:extLst>
                      <a:ext uri="{FF2B5EF4-FFF2-40B4-BE49-F238E27FC236}">
                        <a16:creationId xmlns:a16="http://schemas.microsoft.com/office/drawing/2014/main" id="{E132FF13-FB6D-4A62-8DE0-0E81755E5D2D}"/>
                      </a:ext>
                    </a:extLst>
                  </p:cNvPr>
                  <p:cNvSpPr/>
                  <p:nvPr/>
                </p:nvSpPr>
                <p:spPr>
                  <a:xfrm>
                    <a:off x="7271464" y="151206"/>
                    <a:ext cx="596211" cy="190412"/>
                  </a:xfrm>
                  <a:custGeom>
                    <a:avLst/>
                    <a:gdLst>
                      <a:gd name="connsiteX0" fmla="*/ 7224 w 596211"/>
                      <a:gd name="connsiteY0" fmla="*/ 4369 h 190412"/>
                      <a:gd name="connsiteX1" fmla="*/ 450136 w 596211"/>
                      <a:gd name="connsiteY1" fmla="*/ 147244 h 190412"/>
                      <a:gd name="connsiteX2" fmla="*/ 596186 w 596211"/>
                      <a:gd name="connsiteY2" fmla="*/ 190107 h 190412"/>
                      <a:gd name="connsiteX3" fmla="*/ 459661 w 596211"/>
                      <a:gd name="connsiteY3" fmla="*/ 131369 h 190412"/>
                      <a:gd name="connsiteX4" fmla="*/ 196136 w 596211"/>
                      <a:gd name="connsiteY4" fmla="*/ 44057 h 190412"/>
                      <a:gd name="connsiteX5" fmla="*/ 7224 w 596211"/>
                      <a:gd name="connsiteY5" fmla="*/ 4369 h 190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6211" h="190412">
                        <a:moveTo>
                          <a:pt x="7224" y="4369"/>
                        </a:moveTo>
                        <a:cubicBezTo>
                          <a:pt x="49557" y="21567"/>
                          <a:pt x="351976" y="116288"/>
                          <a:pt x="450136" y="147244"/>
                        </a:cubicBezTo>
                        <a:cubicBezTo>
                          <a:pt x="548296" y="178200"/>
                          <a:pt x="594599" y="192753"/>
                          <a:pt x="596186" y="190107"/>
                        </a:cubicBezTo>
                        <a:cubicBezTo>
                          <a:pt x="597774" y="187461"/>
                          <a:pt x="526336" y="155711"/>
                          <a:pt x="459661" y="131369"/>
                        </a:cubicBezTo>
                        <a:cubicBezTo>
                          <a:pt x="392986" y="107027"/>
                          <a:pt x="273130" y="63107"/>
                          <a:pt x="196136" y="44057"/>
                        </a:cubicBezTo>
                        <a:cubicBezTo>
                          <a:pt x="119142" y="25007"/>
                          <a:pt x="-35109" y="-12829"/>
                          <a:pt x="7224" y="436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8" name="フリーフォーム: 図形 3247">
                    <a:extLst>
                      <a:ext uri="{FF2B5EF4-FFF2-40B4-BE49-F238E27FC236}">
                        <a16:creationId xmlns:a16="http://schemas.microsoft.com/office/drawing/2014/main" id="{E8ADA4A4-E3EF-426A-BB70-83471C1F15A7}"/>
                      </a:ext>
                    </a:extLst>
                  </p:cNvPr>
                  <p:cNvSpPr/>
                  <p:nvPr/>
                </p:nvSpPr>
                <p:spPr>
                  <a:xfrm>
                    <a:off x="7646988" y="341136"/>
                    <a:ext cx="624436" cy="257125"/>
                  </a:xfrm>
                  <a:custGeom>
                    <a:avLst/>
                    <a:gdLst>
                      <a:gd name="connsiteX0" fmla="*/ 0 w 624436"/>
                      <a:gd name="connsiteY0" fmla="*/ 177 h 257125"/>
                      <a:gd name="connsiteX1" fmla="*/ 442912 w 624436"/>
                      <a:gd name="connsiteY1" fmla="*/ 163689 h 257125"/>
                      <a:gd name="connsiteX2" fmla="*/ 619125 w 624436"/>
                      <a:gd name="connsiteY2" fmla="*/ 255764 h 257125"/>
                      <a:gd name="connsiteX3" fmla="*/ 566737 w 624436"/>
                      <a:gd name="connsiteY3" fmla="*/ 212902 h 257125"/>
                      <a:gd name="connsiteX4" fmla="*/ 446087 w 624436"/>
                      <a:gd name="connsiteY4" fmla="*/ 133527 h 257125"/>
                      <a:gd name="connsiteX5" fmla="*/ 0 w 624436"/>
                      <a:gd name="connsiteY5" fmla="*/ 177 h 257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4436" h="257125">
                        <a:moveTo>
                          <a:pt x="0" y="177"/>
                        </a:moveTo>
                        <a:cubicBezTo>
                          <a:pt x="-529" y="5204"/>
                          <a:pt x="339725" y="121091"/>
                          <a:pt x="442912" y="163689"/>
                        </a:cubicBezTo>
                        <a:cubicBezTo>
                          <a:pt x="546099" y="206287"/>
                          <a:pt x="598488" y="247562"/>
                          <a:pt x="619125" y="255764"/>
                        </a:cubicBezTo>
                        <a:cubicBezTo>
                          <a:pt x="639763" y="263966"/>
                          <a:pt x="595577" y="233275"/>
                          <a:pt x="566737" y="212902"/>
                        </a:cubicBezTo>
                        <a:cubicBezTo>
                          <a:pt x="537897" y="192529"/>
                          <a:pt x="536575" y="168717"/>
                          <a:pt x="446087" y="133527"/>
                        </a:cubicBezTo>
                        <a:cubicBezTo>
                          <a:pt x="355600" y="98337"/>
                          <a:pt x="529" y="-4850"/>
                          <a:pt x="0" y="17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9" name="フリーフォーム: 図形 3248">
                    <a:extLst>
                      <a:ext uri="{FF2B5EF4-FFF2-40B4-BE49-F238E27FC236}">
                        <a16:creationId xmlns:a16="http://schemas.microsoft.com/office/drawing/2014/main" id="{3316B43F-1C91-44A6-BC39-5DDC1E06601C}"/>
                      </a:ext>
                    </a:extLst>
                  </p:cNvPr>
                  <p:cNvSpPr/>
                  <p:nvPr/>
                </p:nvSpPr>
                <p:spPr>
                  <a:xfrm>
                    <a:off x="7875505" y="341312"/>
                    <a:ext cx="589062" cy="310182"/>
                  </a:xfrm>
                  <a:custGeom>
                    <a:avLst/>
                    <a:gdLst>
                      <a:gd name="connsiteX0" fmla="*/ 83 w 589062"/>
                      <a:gd name="connsiteY0" fmla="*/ 1 h 310182"/>
                      <a:gd name="connsiteX1" fmla="*/ 330283 w 589062"/>
                      <a:gd name="connsiteY1" fmla="*/ 160338 h 310182"/>
                      <a:gd name="connsiteX2" fmla="*/ 582695 w 589062"/>
                      <a:gd name="connsiteY2" fmla="*/ 304801 h 310182"/>
                      <a:gd name="connsiteX3" fmla="*/ 495383 w 589062"/>
                      <a:gd name="connsiteY3" fmla="*/ 268288 h 310182"/>
                      <a:gd name="connsiteX4" fmla="*/ 300120 w 589062"/>
                      <a:gd name="connsiteY4" fmla="*/ 163513 h 310182"/>
                      <a:gd name="connsiteX5" fmla="*/ 83 w 589062"/>
                      <a:gd name="connsiteY5" fmla="*/ 1 h 310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9062" h="310182">
                        <a:moveTo>
                          <a:pt x="83" y="1"/>
                        </a:moveTo>
                        <a:cubicBezTo>
                          <a:pt x="5110" y="-528"/>
                          <a:pt x="233181" y="109538"/>
                          <a:pt x="330283" y="160338"/>
                        </a:cubicBezTo>
                        <a:cubicBezTo>
                          <a:pt x="427385" y="211138"/>
                          <a:pt x="555178" y="286809"/>
                          <a:pt x="582695" y="304801"/>
                        </a:cubicBezTo>
                        <a:cubicBezTo>
                          <a:pt x="610212" y="322793"/>
                          <a:pt x="542479" y="291836"/>
                          <a:pt x="495383" y="268288"/>
                        </a:cubicBezTo>
                        <a:cubicBezTo>
                          <a:pt x="448287" y="244740"/>
                          <a:pt x="381876" y="205317"/>
                          <a:pt x="300120" y="163513"/>
                        </a:cubicBezTo>
                        <a:cubicBezTo>
                          <a:pt x="218364" y="121709"/>
                          <a:pt x="-4944" y="530"/>
                          <a:pt x="8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0" name="フリーフォーム: 図形 3249">
                    <a:extLst>
                      <a:ext uri="{FF2B5EF4-FFF2-40B4-BE49-F238E27FC236}">
                        <a16:creationId xmlns:a16="http://schemas.microsoft.com/office/drawing/2014/main" id="{980EAF4C-A8E0-48A5-B7D4-E2EE6B7D5D96}"/>
                      </a:ext>
                    </a:extLst>
                  </p:cNvPr>
                  <p:cNvSpPr/>
                  <p:nvPr/>
                </p:nvSpPr>
                <p:spPr>
                  <a:xfrm>
                    <a:off x="8255738" y="578575"/>
                    <a:ext cx="547457" cy="352665"/>
                  </a:xfrm>
                  <a:custGeom>
                    <a:avLst/>
                    <a:gdLst>
                      <a:gd name="connsiteX0" fmla="*/ 8787 w 547457"/>
                      <a:gd name="connsiteY0" fmla="*/ 11975 h 352665"/>
                      <a:gd name="connsiteX1" fmla="*/ 272312 w 547457"/>
                      <a:gd name="connsiteY1" fmla="*/ 148500 h 352665"/>
                      <a:gd name="connsiteX2" fmla="*/ 535837 w 547457"/>
                      <a:gd name="connsiteY2" fmla="*/ 345350 h 352665"/>
                      <a:gd name="connsiteX3" fmla="*/ 494562 w 547457"/>
                      <a:gd name="connsiteY3" fmla="*/ 304075 h 352665"/>
                      <a:gd name="connsiteX4" fmla="*/ 437412 w 547457"/>
                      <a:gd name="connsiteY4" fmla="*/ 242163 h 352665"/>
                      <a:gd name="connsiteX5" fmla="*/ 99275 w 547457"/>
                      <a:gd name="connsiteY5" fmla="*/ 32613 h 352665"/>
                      <a:gd name="connsiteX6" fmla="*/ 8787 w 547457"/>
                      <a:gd name="connsiteY6" fmla="*/ 11975 h 35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7457" h="352665">
                        <a:moveTo>
                          <a:pt x="8787" y="11975"/>
                        </a:moveTo>
                        <a:cubicBezTo>
                          <a:pt x="37626" y="31289"/>
                          <a:pt x="184470" y="92938"/>
                          <a:pt x="272312" y="148500"/>
                        </a:cubicBezTo>
                        <a:cubicBezTo>
                          <a:pt x="360154" y="204062"/>
                          <a:pt x="498795" y="319421"/>
                          <a:pt x="535837" y="345350"/>
                        </a:cubicBezTo>
                        <a:cubicBezTo>
                          <a:pt x="572879" y="371279"/>
                          <a:pt x="510966" y="321273"/>
                          <a:pt x="494562" y="304075"/>
                        </a:cubicBezTo>
                        <a:cubicBezTo>
                          <a:pt x="478158" y="286877"/>
                          <a:pt x="503293" y="287407"/>
                          <a:pt x="437412" y="242163"/>
                        </a:cubicBezTo>
                        <a:cubicBezTo>
                          <a:pt x="371531" y="196919"/>
                          <a:pt x="173358" y="70448"/>
                          <a:pt x="99275" y="32613"/>
                        </a:cubicBezTo>
                        <a:cubicBezTo>
                          <a:pt x="25192" y="-5222"/>
                          <a:pt x="-20052" y="-7339"/>
                          <a:pt x="8787" y="1197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1" name="フリーフォーム: 図形 3250">
                    <a:extLst>
                      <a:ext uri="{FF2B5EF4-FFF2-40B4-BE49-F238E27FC236}">
                        <a16:creationId xmlns:a16="http://schemas.microsoft.com/office/drawing/2014/main" id="{D2DB8BAB-8C81-4695-BEDD-595EF7B03F8C}"/>
                      </a:ext>
                    </a:extLst>
                  </p:cNvPr>
                  <p:cNvSpPr/>
                  <p:nvPr/>
                </p:nvSpPr>
                <p:spPr>
                  <a:xfrm>
                    <a:off x="8477250" y="652463"/>
                    <a:ext cx="592516" cy="413881"/>
                  </a:xfrm>
                  <a:custGeom>
                    <a:avLst/>
                    <a:gdLst>
                      <a:gd name="connsiteX0" fmla="*/ 0 w 592516"/>
                      <a:gd name="connsiteY0" fmla="*/ 0 h 413881"/>
                      <a:gd name="connsiteX1" fmla="*/ 323850 w 592516"/>
                      <a:gd name="connsiteY1" fmla="*/ 207962 h 413881"/>
                      <a:gd name="connsiteX2" fmla="*/ 584200 w 592516"/>
                      <a:gd name="connsiteY2" fmla="*/ 406400 h 413881"/>
                      <a:gd name="connsiteX3" fmla="*/ 515938 w 592516"/>
                      <a:gd name="connsiteY3" fmla="*/ 363537 h 413881"/>
                      <a:gd name="connsiteX4" fmla="*/ 393700 w 592516"/>
                      <a:gd name="connsiteY4" fmla="*/ 282575 h 413881"/>
                      <a:gd name="connsiteX5" fmla="*/ 322263 w 592516"/>
                      <a:gd name="connsiteY5" fmla="*/ 241300 h 413881"/>
                      <a:gd name="connsiteX6" fmla="*/ 0 w 592516"/>
                      <a:gd name="connsiteY6" fmla="*/ 0 h 413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2516" h="413881">
                        <a:moveTo>
                          <a:pt x="0" y="0"/>
                        </a:moveTo>
                        <a:cubicBezTo>
                          <a:pt x="113241" y="70114"/>
                          <a:pt x="226483" y="140229"/>
                          <a:pt x="323850" y="207962"/>
                        </a:cubicBezTo>
                        <a:cubicBezTo>
                          <a:pt x="421217" y="275695"/>
                          <a:pt x="552186" y="380471"/>
                          <a:pt x="584200" y="406400"/>
                        </a:cubicBezTo>
                        <a:cubicBezTo>
                          <a:pt x="616214" y="432329"/>
                          <a:pt x="547688" y="384174"/>
                          <a:pt x="515938" y="363537"/>
                        </a:cubicBezTo>
                        <a:cubicBezTo>
                          <a:pt x="484188" y="342900"/>
                          <a:pt x="425979" y="302948"/>
                          <a:pt x="393700" y="282575"/>
                        </a:cubicBezTo>
                        <a:cubicBezTo>
                          <a:pt x="361421" y="262202"/>
                          <a:pt x="322263" y="241300"/>
                          <a:pt x="322263" y="2413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2" name="フリーフォーム: 図形 3251">
                    <a:extLst>
                      <a:ext uri="{FF2B5EF4-FFF2-40B4-BE49-F238E27FC236}">
                        <a16:creationId xmlns:a16="http://schemas.microsoft.com/office/drawing/2014/main" id="{2E6846EC-3D84-4DB9-AF43-BFF5BEEC0311}"/>
                      </a:ext>
                    </a:extLst>
                  </p:cNvPr>
                  <p:cNvSpPr/>
                  <p:nvPr/>
                </p:nvSpPr>
                <p:spPr>
                  <a:xfrm>
                    <a:off x="8803586" y="923927"/>
                    <a:ext cx="389356" cy="323883"/>
                  </a:xfrm>
                  <a:custGeom>
                    <a:avLst/>
                    <a:gdLst>
                      <a:gd name="connsiteX0" fmla="*/ 689 w 389356"/>
                      <a:gd name="connsiteY0" fmla="*/ 1586 h 323883"/>
                      <a:gd name="connsiteX1" fmla="*/ 370577 w 389356"/>
                      <a:gd name="connsiteY1" fmla="*/ 312736 h 323883"/>
                      <a:gd name="connsiteX2" fmla="*/ 329302 w 389356"/>
                      <a:gd name="connsiteY2" fmla="*/ 249236 h 323883"/>
                      <a:gd name="connsiteX3" fmla="*/ 280089 w 389356"/>
                      <a:gd name="connsiteY3" fmla="*/ 195261 h 323883"/>
                      <a:gd name="connsiteX4" fmla="*/ 689 w 389356"/>
                      <a:gd name="connsiteY4" fmla="*/ 1586 h 323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356" h="323883">
                        <a:moveTo>
                          <a:pt x="689" y="1586"/>
                        </a:moveTo>
                        <a:cubicBezTo>
                          <a:pt x="15770" y="21165"/>
                          <a:pt x="315808" y="271461"/>
                          <a:pt x="370577" y="312736"/>
                        </a:cubicBezTo>
                        <a:cubicBezTo>
                          <a:pt x="425346" y="354011"/>
                          <a:pt x="344383" y="268815"/>
                          <a:pt x="329302" y="249236"/>
                        </a:cubicBezTo>
                        <a:cubicBezTo>
                          <a:pt x="314221" y="229657"/>
                          <a:pt x="338033" y="241298"/>
                          <a:pt x="280089" y="195261"/>
                        </a:cubicBezTo>
                        <a:cubicBezTo>
                          <a:pt x="222145" y="149224"/>
                          <a:pt x="-14392" y="-17993"/>
                          <a:pt x="689" y="158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3" name="フリーフォーム: 図形 3252">
                    <a:extLst>
                      <a:ext uri="{FF2B5EF4-FFF2-40B4-BE49-F238E27FC236}">
                        <a16:creationId xmlns:a16="http://schemas.microsoft.com/office/drawing/2014/main" id="{D74358A6-D7E5-461C-8849-B3261B6506CE}"/>
                      </a:ext>
                    </a:extLst>
                  </p:cNvPr>
                  <p:cNvSpPr/>
                  <p:nvPr/>
                </p:nvSpPr>
                <p:spPr>
                  <a:xfrm>
                    <a:off x="9093200" y="1095162"/>
                    <a:ext cx="418815" cy="420198"/>
                  </a:xfrm>
                  <a:custGeom>
                    <a:avLst/>
                    <a:gdLst>
                      <a:gd name="connsiteX0" fmla="*/ 0 w 418815"/>
                      <a:gd name="connsiteY0" fmla="*/ 213 h 420198"/>
                      <a:gd name="connsiteX1" fmla="*/ 217488 w 418815"/>
                      <a:gd name="connsiteY1" fmla="*/ 209763 h 420198"/>
                      <a:gd name="connsiteX2" fmla="*/ 412750 w 418815"/>
                      <a:gd name="connsiteY2" fmla="*/ 416138 h 420198"/>
                      <a:gd name="connsiteX3" fmla="*/ 355600 w 418815"/>
                      <a:gd name="connsiteY3" fmla="*/ 333588 h 420198"/>
                      <a:gd name="connsiteX4" fmla="*/ 217488 w 418815"/>
                      <a:gd name="connsiteY4" fmla="*/ 173251 h 420198"/>
                      <a:gd name="connsiteX5" fmla="*/ 0 w 418815"/>
                      <a:gd name="connsiteY5" fmla="*/ 213 h 420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15" h="420198">
                        <a:moveTo>
                          <a:pt x="0" y="213"/>
                        </a:moveTo>
                        <a:cubicBezTo>
                          <a:pt x="0" y="6298"/>
                          <a:pt x="148696" y="140442"/>
                          <a:pt x="217488" y="209763"/>
                        </a:cubicBezTo>
                        <a:cubicBezTo>
                          <a:pt x="286280" y="279084"/>
                          <a:pt x="389731" y="395501"/>
                          <a:pt x="412750" y="416138"/>
                        </a:cubicBezTo>
                        <a:cubicBezTo>
                          <a:pt x="435769" y="436775"/>
                          <a:pt x="388144" y="374069"/>
                          <a:pt x="355600" y="333588"/>
                        </a:cubicBezTo>
                        <a:cubicBezTo>
                          <a:pt x="323056" y="293107"/>
                          <a:pt x="275961" y="226697"/>
                          <a:pt x="217488" y="173251"/>
                        </a:cubicBezTo>
                        <a:cubicBezTo>
                          <a:pt x="159015" y="119805"/>
                          <a:pt x="0" y="-5872"/>
                          <a:pt x="0" y="2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4" name="フリーフォーム: 図形 3253">
                    <a:extLst>
                      <a:ext uri="{FF2B5EF4-FFF2-40B4-BE49-F238E27FC236}">
                        <a16:creationId xmlns:a16="http://schemas.microsoft.com/office/drawing/2014/main" id="{244069A2-91AD-43E6-BA28-F4EE753931DD}"/>
                      </a:ext>
                    </a:extLst>
                  </p:cNvPr>
                  <p:cNvSpPr/>
                  <p:nvPr/>
                </p:nvSpPr>
                <p:spPr>
                  <a:xfrm>
                    <a:off x="9205207" y="1257382"/>
                    <a:ext cx="276376" cy="272204"/>
                  </a:xfrm>
                  <a:custGeom>
                    <a:avLst/>
                    <a:gdLst>
                      <a:gd name="connsiteX0" fmla="*/ 706 w 276376"/>
                      <a:gd name="connsiteY0" fmla="*/ 1506 h 272204"/>
                      <a:gd name="connsiteX1" fmla="*/ 262643 w 276376"/>
                      <a:gd name="connsiteY1" fmla="*/ 261856 h 272204"/>
                      <a:gd name="connsiteX2" fmla="*/ 234068 w 276376"/>
                      <a:gd name="connsiteY2" fmla="*/ 214231 h 272204"/>
                      <a:gd name="connsiteX3" fmla="*/ 186443 w 276376"/>
                      <a:gd name="connsiteY3" fmla="*/ 157081 h 272204"/>
                      <a:gd name="connsiteX4" fmla="*/ 706 w 276376"/>
                      <a:gd name="connsiteY4" fmla="*/ 1506 h 272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376" h="272204">
                        <a:moveTo>
                          <a:pt x="706" y="1506"/>
                        </a:moveTo>
                        <a:cubicBezTo>
                          <a:pt x="13406" y="18969"/>
                          <a:pt x="223749" y="226402"/>
                          <a:pt x="262643" y="261856"/>
                        </a:cubicBezTo>
                        <a:cubicBezTo>
                          <a:pt x="301537" y="297310"/>
                          <a:pt x="246768" y="231694"/>
                          <a:pt x="234068" y="214231"/>
                        </a:cubicBezTo>
                        <a:cubicBezTo>
                          <a:pt x="221368" y="196769"/>
                          <a:pt x="222691" y="190683"/>
                          <a:pt x="186443" y="157081"/>
                        </a:cubicBezTo>
                        <a:cubicBezTo>
                          <a:pt x="150195" y="123479"/>
                          <a:pt x="-11994" y="-15957"/>
                          <a:pt x="706" y="150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5" name="フリーフォーム: 図形 3254">
                    <a:extLst>
                      <a:ext uri="{FF2B5EF4-FFF2-40B4-BE49-F238E27FC236}">
                        <a16:creationId xmlns:a16="http://schemas.microsoft.com/office/drawing/2014/main" id="{1E2B1661-CC4A-4D88-9B61-BDB24FB03B03}"/>
                      </a:ext>
                    </a:extLst>
                  </p:cNvPr>
                  <p:cNvSpPr/>
                  <p:nvPr/>
                </p:nvSpPr>
                <p:spPr>
                  <a:xfrm>
                    <a:off x="9515639" y="1517382"/>
                    <a:ext cx="294781" cy="419390"/>
                  </a:xfrm>
                  <a:custGeom>
                    <a:avLst/>
                    <a:gdLst>
                      <a:gd name="connsiteX0" fmla="*/ 894 w 294781"/>
                      <a:gd name="connsiteY0" fmla="*/ 2385 h 419390"/>
                      <a:gd name="connsiteX1" fmla="*/ 280294 w 294781"/>
                      <a:gd name="connsiteY1" fmla="*/ 404551 h 419390"/>
                      <a:gd name="connsiteX2" fmla="*/ 248544 w 294781"/>
                      <a:gd name="connsiteY2" fmla="*/ 324118 h 419390"/>
                      <a:gd name="connsiteX3" fmla="*/ 193511 w 294781"/>
                      <a:gd name="connsiteY3" fmla="*/ 241568 h 419390"/>
                      <a:gd name="connsiteX4" fmla="*/ 894 w 294781"/>
                      <a:gd name="connsiteY4" fmla="*/ 2385 h 419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781" h="419390">
                        <a:moveTo>
                          <a:pt x="894" y="2385"/>
                        </a:moveTo>
                        <a:cubicBezTo>
                          <a:pt x="15358" y="29549"/>
                          <a:pt x="239019" y="350929"/>
                          <a:pt x="280294" y="404551"/>
                        </a:cubicBezTo>
                        <a:cubicBezTo>
                          <a:pt x="321569" y="458173"/>
                          <a:pt x="263008" y="351282"/>
                          <a:pt x="248544" y="324118"/>
                        </a:cubicBezTo>
                        <a:cubicBezTo>
                          <a:pt x="234080" y="296954"/>
                          <a:pt x="235491" y="295190"/>
                          <a:pt x="193511" y="241568"/>
                        </a:cubicBezTo>
                        <a:cubicBezTo>
                          <a:pt x="151531" y="187946"/>
                          <a:pt x="-13570" y="-24779"/>
                          <a:pt x="894" y="238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6" name="フリーフォーム: 図形 3255">
                    <a:extLst>
                      <a:ext uri="{FF2B5EF4-FFF2-40B4-BE49-F238E27FC236}">
                        <a16:creationId xmlns:a16="http://schemas.microsoft.com/office/drawing/2014/main" id="{4D8EDC78-71EB-4645-B5BD-96DF1BE7C63B}"/>
                      </a:ext>
                    </a:extLst>
                  </p:cNvPr>
                  <p:cNvSpPr/>
                  <p:nvPr/>
                </p:nvSpPr>
                <p:spPr>
                  <a:xfrm>
                    <a:off x="9479043" y="1549823"/>
                    <a:ext cx="326811" cy="451949"/>
                  </a:xfrm>
                  <a:custGeom>
                    <a:avLst/>
                    <a:gdLst>
                      <a:gd name="connsiteX0" fmla="*/ 1507 w 326811"/>
                      <a:gd name="connsiteY0" fmla="*/ 3810 h 451949"/>
                      <a:gd name="connsiteX1" fmla="*/ 312657 w 326811"/>
                      <a:gd name="connsiteY1" fmla="*/ 433494 h 451949"/>
                      <a:gd name="connsiteX2" fmla="*/ 266090 w 326811"/>
                      <a:gd name="connsiteY2" fmla="*/ 359410 h 451949"/>
                      <a:gd name="connsiteX3" fmla="*/ 196240 w 326811"/>
                      <a:gd name="connsiteY3" fmla="*/ 230294 h 451949"/>
                      <a:gd name="connsiteX4" fmla="*/ 1507 w 326811"/>
                      <a:gd name="connsiteY4" fmla="*/ 3810 h 45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6811" h="451949">
                        <a:moveTo>
                          <a:pt x="1507" y="3810"/>
                        </a:moveTo>
                        <a:cubicBezTo>
                          <a:pt x="20910" y="37677"/>
                          <a:pt x="268560" y="374227"/>
                          <a:pt x="312657" y="433494"/>
                        </a:cubicBezTo>
                        <a:cubicBezTo>
                          <a:pt x="356754" y="492761"/>
                          <a:pt x="285493" y="393277"/>
                          <a:pt x="266090" y="359410"/>
                        </a:cubicBezTo>
                        <a:cubicBezTo>
                          <a:pt x="246687" y="325543"/>
                          <a:pt x="236809" y="289208"/>
                          <a:pt x="196240" y="230294"/>
                        </a:cubicBezTo>
                        <a:cubicBezTo>
                          <a:pt x="155671" y="171380"/>
                          <a:pt x="-17896" y="-30057"/>
                          <a:pt x="1507" y="38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7" name="フリーフォーム: 図形 3256">
                    <a:extLst>
                      <a:ext uri="{FF2B5EF4-FFF2-40B4-BE49-F238E27FC236}">
                        <a16:creationId xmlns:a16="http://schemas.microsoft.com/office/drawing/2014/main" id="{DC8D7101-D75A-43C6-9749-7AA4D2C55895}"/>
                      </a:ext>
                    </a:extLst>
                  </p:cNvPr>
                  <p:cNvSpPr/>
                  <p:nvPr/>
                </p:nvSpPr>
                <p:spPr>
                  <a:xfrm>
                    <a:off x="9808192" y="1997951"/>
                    <a:ext cx="178311" cy="416671"/>
                  </a:xfrm>
                  <a:custGeom>
                    <a:avLst/>
                    <a:gdLst>
                      <a:gd name="connsiteX0" fmla="*/ 441 w 178311"/>
                      <a:gd name="connsiteY0" fmla="*/ 2299 h 416671"/>
                      <a:gd name="connsiteX1" fmla="*/ 171891 w 178311"/>
                      <a:gd name="connsiteY1" fmla="*/ 406582 h 416671"/>
                      <a:gd name="connsiteX2" fmla="*/ 140141 w 178311"/>
                      <a:gd name="connsiteY2" fmla="*/ 290166 h 416671"/>
                      <a:gd name="connsiteX3" fmla="*/ 123208 w 178311"/>
                      <a:gd name="connsiteY3" fmla="*/ 243599 h 416671"/>
                      <a:gd name="connsiteX4" fmla="*/ 441 w 178311"/>
                      <a:gd name="connsiteY4" fmla="*/ 2299 h 416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11" h="416671">
                        <a:moveTo>
                          <a:pt x="441" y="2299"/>
                        </a:moveTo>
                        <a:cubicBezTo>
                          <a:pt x="8555" y="29463"/>
                          <a:pt x="148608" y="358604"/>
                          <a:pt x="171891" y="406582"/>
                        </a:cubicBezTo>
                        <a:cubicBezTo>
                          <a:pt x="195174" y="454560"/>
                          <a:pt x="148255" y="317330"/>
                          <a:pt x="140141" y="290166"/>
                        </a:cubicBezTo>
                        <a:cubicBezTo>
                          <a:pt x="132027" y="263002"/>
                          <a:pt x="147902" y="290518"/>
                          <a:pt x="123208" y="243599"/>
                        </a:cubicBezTo>
                        <a:cubicBezTo>
                          <a:pt x="98514" y="196680"/>
                          <a:pt x="-7673" y="-24865"/>
                          <a:pt x="441" y="229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8" name="フリーフォーム: 図形 3257">
                    <a:extLst>
                      <a:ext uri="{FF2B5EF4-FFF2-40B4-BE49-F238E27FC236}">
                        <a16:creationId xmlns:a16="http://schemas.microsoft.com/office/drawing/2014/main" id="{CE5259C1-7C56-43AB-988B-1C7C3F40193E}"/>
                      </a:ext>
                    </a:extLst>
                  </p:cNvPr>
                  <p:cNvSpPr/>
                  <p:nvPr/>
                </p:nvSpPr>
                <p:spPr>
                  <a:xfrm>
                    <a:off x="9844003" y="1994949"/>
                    <a:ext cx="221187" cy="485777"/>
                  </a:xfrm>
                  <a:custGeom>
                    <a:avLst/>
                    <a:gdLst>
                      <a:gd name="connsiteX0" fmla="*/ 614 w 221187"/>
                      <a:gd name="connsiteY0" fmla="*/ 3184 h 485777"/>
                      <a:gd name="connsiteX1" fmla="*/ 212280 w 221187"/>
                      <a:gd name="connsiteY1" fmla="*/ 466734 h 485777"/>
                      <a:gd name="connsiteX2" fmla="*/ 178414 w 221187"/>
                      <a:gd name="connsiteY2" fmla="*/ 384184 h 485777"/>
                      <a:gd name="connsiteX3" fmla="*/ 148780 w 221187"/>
                      <a:gd name="connsiteY3" fmla="*/ 267768 h 485777"/>
                      <a:gd name="connsiteX4" fmla="*/ 614 w 221187"/>
                      <a:gd name="connsiteY4" fmla="*/ 3184 h 485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187" h="485777">
                        <a:moveTo>
                          <a:pt x="614" y="3184"/>
                        </a:moveTo>
                        <a:cubicBezTo>
                          <a:pt x="11197" y="36345"/>
                          <a:pt x="182647" y="403234"/>
                          <a:pt x="212280" y="466734"/>
                        </a:cubicBezTo>
                        <a:cubicBezTo>
                          <a:pt x="241913" y="530234"/>
                          <a:pt x="188997" y="417345"/>
                          <a:pt x="178414" y="384184"/>
                        </a:cubicBezTo>
                        <a:cubicBezTo>
                          <a:pt x="167831" y="351023"/>
                          <a:pt x="178413" y="330210"/>
                          <a:pt x="148780" y="267768"/>
                        </a:cubicBezTo>
                        <a:cubicBezTo>
                          <a:pt x="119147" y="205326"/>
                          <a:pt x="-9969" y="-29977"/>
                          <a:pt x="614" y="318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9" name="フリーフォーム: 図形 3258">
                    <a:extLst>
                      <a:ext uri="{FF2B5EF4-FFF2-40B4-BE49-F238E27FC236}">
                        <a16:creationId xmlns:a16="http://schemas.microsoft.com/office/drawing/2014/main" id="{CFC5F693-CB7A-4302-8B5E-52315DA49D29}"/>
                      </a:ext>
                    </a:extLst>
                  </p:cNvPr>
                  <p:cNvSpPr/>
                  <p:nvPr/>
                </p:nvSpPr>
                <p:spPr>
                  <a:xfrm>
                    <a:off x="9996971" y="2441612"/>
                    <a:ext cx="142446" cy="497439"/>
                  </a:xfrm>
                  <a:custGeom>
                    <a:avLst/>
                    <a:gdLst>
                      <a:gd name="connsiteX0" fmla="*/ 46 w 142446"/>
                      <a:gd name="connsiteY0" fmla="*/ 3138 h 497439"/>
                      <a:gd name="connsiteX1" fmla="*/ 133396 w 142446"/>
                      <a:gd name="connsiteY1" fmla="*/ 479388 h 497439"/>
                      <a:gd name="connsiteX2" fmla="*/ 129162 w 142446"/>
                      <a:gd name="connsiteY2" fmla="*/ 386255 h 497439"/>
                      <a:gd name="connsiteX3" fmla="*/ 118579 w 142446"/>
                      <a:gd name="connsiteY3" fmla="*/ 278305 h 497439"/>
                      <a:gd name="connsiteX4" fmla="*/ 46 w 142446"/>
                      <a:gd name="connsiteY4" fmla="*/ 3138 h 497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446" h="497439">
                        <a:moveTo>
                          <a:pt x="46" y="3138"/>
                        </a:moveTo>
                        <a:cubicBezTo>
                          <a:pt x="2515" y="36652"/>
                          <a:pt x="111877" y="415535"/>
                          <a:pt x="133396" y="479388"/>
                        </a:cubicBezTo>
                        <a:cubicBezTo>
                          <a:pt x="154915" y="543241"/>
                          <a:pt x="131631" y="419769"/>
                          <a:pt x="129162" y="386255"/>
                        </a:cubicBezTo>
                        <a:cubicBezTo>
                          <a:pt x="126693" y="352741"/>
                          <a:pt x="142568" y="342511"/>
                          <a:pt x="118579" y="278305"/>
                        </a:cubicBezTo>
                        <a:cubicBezTo>
                          <a:pt x="94590" y="214099"/>
                          <a:pt x="-2423" y="-30376"/>
                          <a:pt x="46" y="31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0" name="フリーフォーム: 図形 3259">
                    <a:extLst>
                      <a:ext uri="{FF2B5EF4-FFF2-40B4-BE49-F238E27FC236}">
                        <a16:creationId xmlns:a16="http://schemas.microsoft.com/office/drawing/2014/main" id="{FC114ADD-04AE-4330-B068-F7DAA29F7EB8}"/>
                      </a:ext>
                    </a:extLst>
                  </p:cNvPr>
                  <p:cNvSpPr/>
                  <p:nvPr/>
                </p:nvSpPr>
                <p:spPr>
                  <a:xfrm>
                    <a:off x="10030873" y="2414894"/>
                    <a:ext cx="169773" cy="610848"/>
                  </a:xfrm>
                  <a:custGeom>
                    <a:avLst/>
                    <a:gdLst>
                      <a:gd name="connsiteX0" fmla="*/ 10 w 169773"/>
                      <a:gd name="connsiteY0" fmla="*/ 223 h 610848"/>
                      <a:gd name="connsiteX1" fmla="*/ 107960 w 169773"/>
                      <a:gd name="connsiteY1" fmla="*/ 311373 h 610848"/>
                      <a:gd name="connsiteX2" fmla="*/ 167227 w 169773"/>
                      <a:gd name="connsiteY2" fmla="*/ 605589 h 610848"/>
                      <a:gd name="connsiteX3" fmla="*/ 154527 w 169773"/>
                      <a:gd name="connsiteY3" fmla="*/ 482823 h 610848"/>
                      <a:gd name="connsiteX4" fmla="*/ 114310 w 169773"/>
                      <a:gd name="connsiteY4" fmla="*/ 264806 h 610848"/>
                      <a:gd name="connsiteX5" fmla="*/ 10 w 169773"/>
                      <a:gd name="connsiteY5" fmla="*/ 223 h 610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9773" h="610848">
                        <a:moveTo>
                          <a:pt x="10" y="223"/>
                        </a:moveTo>
                        <a:cubicBezTo>
                          <a:pt x="-1048" y="7984"/>
                          <a:pt x="80091" y="210479"/>
                          <a:pt x="107960" y="311373"/>
                        </a:cubicBezTo>
                        <a:cubicBezTo>
                          <a:pt x="135830" y="412267"/>
                          <a:pt x="159466" y="577014"/>
                          <a:pt x="167227" y="605589"/>
                        </a:cubicBezTo>
                        <a:cubicBezTo>
                          <a:pt x="174988" y="634164"/>
                          <a:pt x="163346" y="539620"/>
                          <a:pt x="154527" y="482823"/>
                        </a:cubicBezTo>
                        <a:cubicBezTo>
                          <a:pt x="145708" y="426026"/>
                          <a:pt x="141121" y="341006"/>
                          <a:pt x="114310" y="264806"/>
                        </a:cubicBezTo>
                        <a:cubicBezTo>
                          <a:pt x="87499" y="188606"/>
                          <a:pt x="1068" y="-7538"/>
                          <a:pt x="10" y="22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1" name="フリーフォーム: 図形 3260">
                    <a:extLst>
                      <a:ext uri="{FF2B5EF4-FFF2-40B4-BE49-F238E27FC236}">
                        <a16:creationId xmlns:a16="http://schemas.microsoft.com/office/drawing/2014/main" id="{208A2D4B-6C97-4222-A316-8B90491BF960}"/>
                      </a:ext>
                    </a:extLst>
                  </p:cNvPr>
                  <p:cNvSpPr/>
                  <p:nvPr/>
                </p:nvSpPr>
                <p:spPr>
                  <a:xfrm>
                    <a:off x="10155615" y="2997019"/>
                    <a:ext cx="41605" cy="343142"/>
                  </a:xfrm>
                  <a:custGeom>
                    <a:avLst/>
                    <a:gdLst>
                      <a:gd name="connsiteX0" fmla="*/ 152 w 41605"/>
                      <a:gd name="connsiteY0" fmla="*/ 8648 h 343142"/>
                      <a:gd name="connsiteX1" fmla="*/ 38252 w 41605"/>
                      <a:gd name="connsiteY1" fmla="*/ 338848 h 343142"/>
                      <a:gd name="connsiteX2" fmla="*/ 38252 w 41605"/>
                      <a:gd name="connsiteY2" fmla="*/ 190681 h 343142"/>
                      <a:gd name="connsiteX3" fmla="*/ 25552 w 41605"/>
                      <a:gd name="connsiteY3" fmla="*/ 101781 h 343142"/>
                      <a:gd name="connsiteX4" fmla="*/ 152 w 41605"/>
                      <a:gd name="connsiteY4" fmla="*/ 8648 h 343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05" h="343142">
                        <a:moveTo>
                          <a:pt x="152" y="8648"/>
                        </a:moveTo>
                        <a:cubicBezTo>
                          <a:pt x="2269" y="48159"/>
                          <a:pt x="31902" y="308509"/>
                          <a:pt x="38252" y="338848"/>
                        </a:cubicBezTo>
                        <a:cubicBezTo>
                          <a:pt x="44602" y="369187"/>
                          <a:pt x="40369" y="230192"/>
                          <a:pt x="38252" y="190681"/>
                        </a:cubicBezTo>
                        <a:cubicBezTo>
                          <a:pt x="36135" y="151170"/>
                          <a:pt x="32608" y="127181"/>
                          <a:pt x="25552" y="101781"/>
                        </a:cubicBezTo>
                        <a:cubicBezTo>
                          <a:pt x="18496" y="76381"/>
                          <a:pt x="-1965" y="-30863"/>
                          <a:pt x="152" y="864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2" name="フリーフォーム: 図形 3261">
                    <a:extLst>
                      <a:ext uri="{FF2B5EF4-FFF2-40B4-BE49-F238E27FC236}">
                        <a16:creationId xmlns:a16="http://schemas.microsoft.com/office/drawing/2014/main" id="{7E89EF9C-83A9-498C-BF85-20485CB915EF}"/>
                      </a:ext>
                    </a:extLst>
                  </p:cNvPr>
                  <p:cNvSpPr/>
                  <p:nvPr/>
                </p:nvSpPr>
                <p:spPr>
                  <a:xfrm>
                    <a:off x="10121898" y="2937352"/>
                    <a:ext cx="53704" cy="593580"/>
                  </a:xfrm>
                  <a:custGeom>
                    <a:avLst/>
                    <a:gdLst>
                      <a:gd name="connsiteX0" fmla="*/ 2 w 53704"/>
                      <a:gd name="connsiteY0" fmla="*/ 4815 h 593580"/>
                      <a:gd name="connsiteX1" fmla="*/ 48685 w 53704"/>
                      <a:gd name="connsiteY1" fmla="*/ 565731 h 593580"/>
                      <a:gd name="connsiteX2" fmla="*/ 50802 w 53704"/>
                      <a:gd name="connsiteY2" fmla="*/ 487415 h 593580"/>
                      <a:gd name="connsiteX3" fmla="*/ 50802 w 53704"/>
                      <a:gd name="connsiteY3" fmla="*/ 303265 h 593580"/>
                      <a:gd name="connsiteX4" fmla="*/ 2 w 53704"/>
                      <a:gd name="connsiteY4" fmla="*/ 4815 h 593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704" h="593580">
                        <a:moveTo>
                          <a:pt x="2" y="4815"/>
                        </a:moveTo>
                        <a:cubicBezTo>
                          <a:pt x="-351" y="48559"/>
                          <a:pt x="40218" y="485298"/>
                          <a:pt x="48685" y="565731"/>
                        </a:cubicBezTo>
                        <a:cubicBezTo>
                          <a:pt x="57152" y="646164"/>
                          <a:pt x="50449" y="531159"/>
                          <a:pt x="50802" y="487415"/>
                        </a:cubicBezTo>
                        <a:cubicBezTo>
                          <a:pt x="51155" y="443671"/>
                          <a:pt x="57152" y="378760"/>
                          <a:pt x="50802" y="303265"/>
                        </a:cubicBezTo>
                        <a:cubicBezTo>
                          <a:pt x="44452" y="227771"/>
                          <a:pt x="355" y="-38929"/>
                          <a:pt x="2" y="48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3" name="フリーフォーム: 図形 3262">
                    <a:extLst>
                      <a:ext uri="{FF2B5EF4-FFF2-40B4-BE49-F238E27FC236}">
                        <a16:creationId xmlns:a16="http://schemas.microsoft.com/office/drawing/2014/main" id="{25910408-EE42-4F06-AE64-060CAF50656A}"/>
                      </a:ext>
                    </a:extLst>
                  </p:cNvPr>
                  <p:cNvSpPr/>
                  <p:nvPr/>
                </p:nvSpPr>
                <p:spPr>
                  <a:xfrm>
                    <a:off x="10180751" y="3124009"/>
                    <a:ext cx="59122" cy="617546"/>
                  </a:xfrm>
                  <a:custGeom>
                    <a:avLst/>
                    <a:gdLst>
                      <a:gd name="connsiteX0" fmla="*/ 42749 w 59122"/>
                      <a:gd name="connsiteY0" fmla="*/ 191 h 617546"/>
                      <a:gd name="connsiteX1" fmla="*/ 57566 w 59122"/>
                      <a:gd name="connsiteY1" fmla="*/ 389658 h 617546"/>
                      <a:gd name="connsiteX2" fmla="*/ 416 w 59122"/>
                      <a:gd name="connsiteY2" fmla="*/ 616141 h 617546"/>
                      <a:gd name="connsiteX3" fmla="*/ 32166 w 59122"/>
                      <a:gd name="connsiteY3" fmla="*/ 478558 h 617546"/>
                      <a:gd name="connsiteX4" fmla="*/ 40632 w 59122"/>
                      <a:gd name="connsiteY4" fmla="*/ 338858 h 617546"/>
                      <a:gd name="connsiteX5" fmla="*/ 42749 w 59122"/>
                      <a:gd name="connsiteY5" fmla="*/ 191 h 617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122" h="617546">
                        <a:moveTo>
                          <a:pt x="42749" y="191"/>
                        </a:moveTo>
                        <a:cubicBezTo>
                          <a:pt x="45571" y="8658"/>
                          <a:pt x="64621" y="287000"/>
                          <a:pt x="57566" y="389658"/>
                        </a:cubicBezTo>
                        <a:cubicBezTo>
                          <a:pt x="50511" y="492316"/>
                          <a:pt x="4649" y="601324"/>
                          <a:pt x="416" y="616141"/>
                        </a:cubicBezTo>
                        <a:cubicBezTo>
                          <a:pt x="-3817" y="630958"/>
                          <a:pt x="25463" y="524772"/>
                          <a:pt x="32166" y="478558"/>
                        </a:cubicBezTo>
                        <a:cubicBezTo>
                          <a:pt x="38869" y="432344"/>
                          <a:pt x="39927" y="411177"/>
                          <a:pt x="40632" y="338858"/>
                        </a:cubicBezTo>
                        <a:cubicBezTo>
                          <a:pt x="41337" y="266539"/>
                          <a:pt x="39927" y="-8276"/>
                          <a:pt x="42749" y="19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4" name="フリーフォーム: 図形 3263">
                    <a:extLst>
                      <a:ext uri="{FF2B5EF4-FFF2-40B4-BE49-F238E27FC236}">
                        <a16:creationId xmlns:a16="http://schemas.microsoft.com/office/drawing/2014/main" id="{A0A12114-2398-4373-BBD5-181636E176C8}"/>
                      </a:ext>
                    </a:extLst>
                  </p:cNvPr>
                  <p:cNvSpPr/>
                  <p:nvPr/>
                </p:nvSpPr>
                <p:spPr>
                  <a:xfrm>
                    <a:off x="10115531" y="3634873"/>
                    <a:ext cx="61167" cy="347377"/>
                  </a:xfrm>
                  <a:custGeom>
                    <a:avLst/>
                    <a:gdLst>
                      <a:gd name="connsiteX0" fmla="*/ 57169 w 61167"/>
                      <a:gd name="connsiteY0" fmla="*/ 1560 h 347377"/>
                      <a:gd name="connsiteX1" fmla="*/ 19 w 61167"/>
                      <a:gd name="connsiteY1" fmla="*/ 340227 h 347377"/>
                      <a:gd name="connsiteX2" fmla="*/ 50819 w 61167"/>
                      <a:gd name="connsiteY2" fmla="*/ 217460 h 347377"/>
                      <a:gd name="connsiteX3" fmla="*/ 57169 w 61167"/>
                      <a:gd name="connsiteY3" fmla="*/ 1560 h 347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167" h="347377">
                        <a:moveTo>
                          <a:pt x="57169" y="1560"/>
                        </a:moveTo>
                        <a:cubicBezTo>
                          <a:pt x="48702" y="22021"/>
                          <a:pt x="1077" y="304244"/>
                          <a:pt x="19" y="340227"/>
                        </a:cubicBezTo>
                        <a:cubicBezTo>
                          <a:pt x="-1039" y="376210"/>
                          <a:pt x="42352" y="267202"/>
                          <a:pt x="50819" y="217460"/>
                        </a:cubicBezTo>
                        <a:cubicBezTo>
                          <a:pt x="59286" y="167718"/>
                          <a:pt x="65636" y="-18901"/>
                          <a:pt x="57169" y="15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5" name="フリーフォーム: 図形 3264">
                    <a:extLst>
                      <a:ext uri="{FF2B5EF4-FFF2-40B4-BE49-F238E27FC236}">
                        <a16:creationId xmlns:a16="http://schemas.microsoft.com/office/drawing/2014/main" id="{81E6D358-746B-435A-9CE8-C6E1BC285DC1}"/>
                      </a:ext>
                    </a:extLst>
                  </p:cNvPr>
                  <p:cNvSpPr/>
                  <p:nvPr/>
                </p:nvSpPr>
                <p:spPr>
                  <a:xfrm>
                    <a:off x="10074701" y="3742953"/>
                    <a:ext cx="129009" cy="483916"/>
                  </a:xfrm>
                  <a:custGeom>
                    <a:avLst/>
                    <a:gdLst>
                      <a:gd name="connsiteX0" fmla="*/ 125516 w 129009"/>
                      <a:gd name="connsiteY0" fmla="*/ 5664 h 483916"/>
                      <a:gd name="connsiteX1" fmla="*/ 4866 w 129009"/>
                      <a:gd name="connsiteY1" fmla="*/ 467097 h 483916"/>
                      <a:gd name="connsiteX2" fmla="*/ 30266 w 129009"/>
                      <a:gd name="connsiteY2" fmla="*/ 367614 h 483916"/>
                      <a:gd name="connsiteX3" fmla="*/ 91649 w 129009"/>
                      <a:gd name="connsiteY3" fmla="*/ 217330 h 483916"/>
                      <a:gd name="connsiteX4" fmla="*/ 125516 w 129009"/>
                      <a:gd name="connsiteY4" fmla="*/ 5664 h 48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09" h="483916">
                        <a:moveTo>
                          <a:pt x="125516" y="5664"/>
                        </a:moveTo>
                        <a:cubicBezTo>
                          <a:pt x="111052" y="47292"/>
                          <a:pt x="20741" y="406772"/>
                          <a:pt x="4866" y="467097"/>
                        </a:cubicBezTo>
                        <a:cubicBezTo>
                          <a:pt x="-11009" y="527422"/>
                          <a:pt x="15802" y="409242"/>
                          <a:pt x="30266" y="367614"/>
                        </a:cubicBezTo>
                        <a:cubicBezTo>
                          <a:pt x="44730" y="325986"/>
                          <a:pt x="77538" y="270952"/>
                          <a:pt x="91649" y="217330"/>
                        </a:cubicBezTo>
                        <a:cubicBezTo>
                          <a:pt x="105760" y="163708"/>
                          <a:pt x="139980" y="-35964"/>
                          <a:pt x="125516" y="56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6" name="フリーフォーム: 図形 3265">
                    <a:extLst>
                      <a:ext uri="{FF2B5EF4-FFF2-40B4-BE49-F238E27FC236}">
                        <a16:creationId xmlns:a16="http://schemas.microsoft.com/office/drawing/2014/main" id="{E55CD972-B170-4F32-8543-21422E182E25}"/>
                      </a:ext>
                    </a:extLst>
                  </p:cNvPr>
                  <p:cNvSpPr/>
                  <p:nvPr/>
                </p:nvSpPr>
                <p:spPr>
                  <a:xfrm>
                    <a:off x="9968967" y="3997293"/>
                    <a:ext cx="153811" cy="391412"/>
                  </a:xfrm>
                  <a:custGeom>
                    <a:avLst/>
                    <a:gdLst>
                      <a:gd name="connsiteX0" fmla="*/ 149758 w 153811"/>
                      <a:gd name="connsiteY0" fmla="*/ 4795 h 391412"/>
                      <a:gd name="connsiteX1" fmla="*/ 5296 w 153811"/>
                      <a:gd name="connsiteY1" fmla="*/ 377857 h 391412"/>
                      <a:gd name="connsiteX2" fmla="*/ 38633 w 153811"/>
                      <a:gd name="connsiteY2" fmla="*/ 296895 h 391412"/>
                      <a:gd name="connsiteX3" fmla="*/ 108483 w 153811"/>
                      <a:gd name="connsiteY3" fmla="*/ 173070 h 391412"/>
                      <a:gd name="connsiteX4" fmla="*/ 149758 w 153811"/>
                      <a:gd name="connsiteY4" fmla="*/ 4795 h 39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811" h="391412">
                        <a:moveTo>
                          <a:pt x="149758" y="4795"/>
                        </a:moveTo>
                        <a:cubicBezTo>
                          <a:pt x="132560" y="38926"/>
                          <a:pt x="23817" y="329174"/>
                          <a:pt x="5296" y="377857"/>
                        </a:cubicBezTo>
                        <a:cubicBezTo>
                          <a:pt x="-13225" y="426540"/>
                          <a:pt x="21435" y="331026"/>
                          <a:pt x="38633" y="296895"/>
                        </a:cubicBezTo>
                        <a:cubicBezTo>
                          <a:pt x="55831" y="262764"/>
                          <a:pt x="92079" y="217785"/>
                          <a:pt x="108483" y="173070"/>
                        </a:cubicBezTo>
                        <a:cubicBezTo>
                          <a:pt x="124887" y="128355"/>
                          <a:pt x="166956" y="-29336"/>
                          <a:pt x="149758" y="479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7" name="フリーフォーム: 図形 3266">
                    <a:extLst>
                      <a:ext uri="{FF2B5EF4-FFF2-40B4-BE49-F238E27FC236}">
                        <a16:creationId xmlns:a16="http://schemas.microsoft.com/office/drawing/2014/main" id="{C9E2B7BC-5545-4AB9-9340-C6BF1A7E36F7}"/>
                      </a:ext>
                    </a:extLst>
                  </p:cNvPr>
                  <p:cNvSpPr/>
                  <p:nvPr/>
                </p:nvSpPr>
                <p:spPr>
                  <a:xfrm>
                    <a:off x="9949806" y="3972724"/>
                    <a:ext cx="151369" cy="440954"/>
                  </a:xfrm>
                  <a:custGeom>
                    <a:avLst/>
                    <a:gdLst>
                      <a:gd name="connsiteX0" fmla="*/ 148282 w 151369"/>
                      <a:gd name="connsiteY0" fmla="*/ 3964 h 440954"/>
                      <a:gd name="connsiteX1" fmla="*/ 3819 w 151369"/>
                      <a:gd name="connsiteY1" fmla="*/ 427826 h 440954"/>
                      <a:gd name="connsiteX2" fmla="*/ 46682 w 151369"/>
                      <a:gd name="connsiteY2" fmla="*/ 323051 h 440954"/>
                      <a:gd name="connsiteX3" fmla="*/ 99069 w 151369"/>
                      <a:gd name="connsiteY3" fmla="*/ 219864 h 440954"/>
                      <a:gd name="connsiteX4" fmla="*/ 148282 w 151369"/>
                      <a:gd name="connsiteY4" fmla="*/ 3964 h 44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369" h="440954">
                        <a:moveTo>
                          <a:pt x="148282" y="3964"/>
                        </a:moveTo>
                        <a:cubicBezTo>
                          <a:pt x="132407" y="38624"/>
                          <a:pt x="20752" y="374645"/>
                          <a:pt x="3819" y="427826"/>
                        </a:cubicBezTo>
                        <a:cubicBezTo>
                          <a:pt x="-13114" y="481007"/>
                          <a:pt x="30807" y="357711"/>
                          <a:pt x="46682" y="323051"/>
                        </a:cubicBezTo>
                        <a:cubicBezTo>
                          <a:pt x="62557" y="288391"/>
                          <a:pt x="83723" y="267754"/>
                          <a:pt x="99069" y="219864"/>
                        </a:cubicBezTo>
                        <a:cubicBezTo>
                          <a:pt x="114415" y="171975"/>
                          <a:pt x="164157" y="-30696"/>
                          <a:pt x="148282" y="39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8" name="フリーフォーム: 図形 3267">
                    <a:extLst>
                      <a:ext uri="{FF2B5EF4-FFF2-40B4-BE49-F238E27FC236}">
                        <a16:creationId xmlns:a16="http://schemas.microsoft.com/office/drawing/2014/main" id="{F272250A-7AD7-4410-80BB-A192BBE33998}"/>
                      </a:ext>
                    </a:extLst>
                  </p:cNvPr>
                  <p:cNvSpPr/>
                  <p:nvPr/>
                </p:nvSpPr>
                <p:spPr>
                  <a:xfrm>
                    <a:off x="9858135" y="4192660"/>
                    <a:ext cx="242344" cy="514721"/>
                  </a:xfrm>
                  <a:custGeom>
                    <a:avLst/>
                    <a:gdLst>
                      <a:gd name="connsiteX0" fmla="*/ 233603 w 242344"/>
                      <a:gd name="connsiteY0" fmla="*/ 11040 h 514721"/>
                      <a:gd name="connsiteX1" fmla="*/ 8178 w 242344"/>
                      <a:gd name="connsiteY1" fmla="*/ 490465 h 514721"/>
                      <a:gd name="connsiteX2" fmla="*/ 62153 w 242344"/>
                      <a:gd name="connsiteY2" fmla="*/ 415853 h 514721"/>
                      <a:gd name="connsiteX3" fmla="*/ 184390 w 242344"/>
                      <a:gd name="connsiteY3" fmla="*/ 172965 h 514721"/>
                      <a:gd name="connsiteX4" fmla="*/ 233603 w 242344"/>
                      <a:gd name="connsiteY4" fmla="*/ 11040 h 514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344" h="514721">
                        <a:moveTo>
                          <a:pt x="233603" y="11040"/>
                        </a:moveTo>
                        <a:cubicBezTo>
                          <a:pt x="204234" y="63957"/>
                          <a:pt x="36753" y="422996"/>
                          <a:pt x="8178" y="490465"/>
                        </a:cubicBezTo>
                        <a:cubicBezTo>
                          <a:pt x="-20397" y="557934"/>
                          <a:pt x="32784" y="468770"/>
                          <a:pt x="62153" y="415853"/>
                        </a:cubicBezTo>
                        <a:cubicBezTo>
                          <a:pt x="91522" y="362936"/>
                          <a:pt x="157667" y="236730"/>
                          <a:pt x="184390" y="172965"/>
                        </a:cubicBezTo>
                        <a:cubicBezTo>
                          <a:pt x="211113" y="109200"/>
                          <a:pt x="262972" y="-41877"/>
                          <a:pt x="233603" y="1104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9" name="フリーフォーム: 図形 3268">
                    <a:extLst>
                      <a:ext uri="{FF2B5EF4-FFF2-40B4-BE49-F238E27FC236}">
                        <a16:creationId xmlns:a16="http://schemas.microsoft.com/office/drawing/2014/main" id="{91BE359F-0646-4199-BEE7-6CD70EFEF75B}"/>
                      </a:ext>
                    </a:extLst>
                  </p:cNvPr>
                  <p:cNvSpPr/>
                  <p:nvPr/>
                </p:nvSpPr>
                <p:spPr>
                  <a:xfrm>
                    <a:off x="9777300" y="4436465"/>
                    <a:ext cx="184269" cy="308445"/>
                  </a:xfrm>
                  <a:custGeom>
                    <a:avLst/>
                    <a:gdLst>
                      <a:gd name="connsiteX0" fmla="*/ 184263 w 184269"/>
                      <a:gd name="connsiteY0" fmla="*/ 598 h 308445"/>
                      <a:gd name="connsiteX1" fmla="*/ 87425 w 184269"/>
                      <a:gd name="connsiteY1" fmla="*/ 168873 h 308445"/>
                      <a:gd name="connsiteX2" fmla="*/ 1700 w 184269"/>
                      <a:gd name="connsiteY2" fmla="*/ 306985 h 308445"/>
                      <a:gd name="connsiteX3" fmla="*/ 35038 w 184269"/>
                      <a:gd name="connsiteY3" fmla="*/ 233960 h 308445"/>
                      <a:gd name="connsiteX4" fmla="*/ 92188 w 184269"/>
                      <a:gd name="connsiteY4" fmla="*/ 116485 h 308445"/>
                      <a:gd name="connsiteX5" fmla="*/ 184263 w 184269"/>
                      <a:gd name="connsiteY5" fmla="*/ 598 h 308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4269" h="308445">
                        <a:moveTo>
                          <a:pt x="184263" y="598"/>
                        </a:moveTo>
                        <a:cubicBezTo>
                          <a:pt x="183469" y="9329"/>
                          <a:pt x="117852" y="117809"/>
                          <a:pt x="87425" y="168873"/>
                        </a:cubicBezTo>
                        <a:cubicBezTo>
                          <a:pt x="56998" y="219938"/>
                          <a:pt x="10431" y="296137"/>
                          <a:pt x="1700" y="306985"/>
                        </a:cubicBezTo>
                        <a:cubicBezTo>
                          <a:pt x="-7031" y="317833"/>
                          <a:pt x="19957" y="265710"/>
                          <a:pt x="35038" y="233960"/>
                        </a:cubicBezTo>
                        <a:cubicBezTo>
                          <a:pt x="50119" y="202210"/>
                          <a:pt x="69434" y="151939"/>
                          <a:pt x="92188" y="116485"/>
                        </a:cubicBezTo>
                        <a:cubicBezTo>
                          <a:pt x="114942" y="81031"/>
                          <a:pt x="185057" y="-8133"/>
                          <a:pt x="184263" y="59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0" name="フリーフォーム: 図形 3269">
                    <a:extLst>
                      <a:ext uri="{FF2B5EF4-FFF2-40B4-BE49-F238E27FC236}">
                        <a16:creationId xmlns:a16="http://schemas.microsoft.com/office/drawing/2014/main" id="{5BA013F2-BAC3-4586-B690-B7F9BCCA8DB8}"/>
                      </a:ext>
                    </a:extLst>
                  </p:cNvPr>
                  <p:cNvSpPr/>
                  <p:nvPr/>
                </p:nvSpPr>
                <p:spPr>
                  <a:xfrm>
                    <a:off x="9480833" y="4734322"/>
                    <a:ext cx="383594" cy="507701"/>
                  </a:xfrm>
                  <a:custGeom>
                    <a:avLst/>
                    <a:gdLst>
                      <a:gd name="connsiteX0" fmla="*/ 374367 w 383594"/>
                      <a:gd name="connsiteY0" fmla="*/ 7541 h 507701"/>
                      <a:gd name="connsiteX1" fmla="*/ 17180 w 383594"/>
                      <a:gd name="connsiteY1" fmla="*/ 486966 h 507701"/>
                      <a:gd name="connsiteX2" fmla="*/ 77505 w 383594"/>
                      <a:gd name="connsiteY2" fmla="*/ 399653 h 507701"/>
                      <a:gd name="connsiteX3" fmla="*/ 261655 w 383594"/>
                      <a:gd name="connsiteY3" fmla="*/ 205978 h 507701"/>
                      <a:gd name="connsiteX4" fmla="*/ 374367 w 383594"/>
                      <a:gd name="connsiteY4" fmla="*/ 7541 h 507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3594" h="507701">
                        <a:moveTo>
                          <a:pt x="374367" y="7541"/>
                        </a:moveTo>
                        <a:cubicBezTo>
                          <a:pt x="333621" y="54372"/>
                          <a:pt x="66657" y="421614"/>
                          <a:pt x="17180" y="486966"/>
                        </a:cubicBezTo>
                        <a:cubicBezTo>
                          <a:pt x="-32297" y="552318"/>
                          <a:pt x="36759" y="446484"/>
                          <a:pt x="77505" y="399653"/>
                        </a:cubicBezTo>
                        <a:cubicBezTo>
                          <a:pt x="118251" y="352822"/>
                          <a:pt x="212707" y="267097"/>
                          <a:pt x="261655" y="205978"/>
                        </a:cubicBezTo>
                        <a:cubicBezTo>
                          <a:pt x="310603" y="144859"/>
                          <a:pt x="415113" y="-39290"/>
                          <a:pt x="374367" y="754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1" name="フリーフォーム: 図形 3270">
                    <a:extLst>
                      <a:ext uri="{FF2B5EF4-FFF2-40B4-BE49-F238E27FC236}">
                        <a16:creationId xmlns:a16="http://schemas.microsoft.com/office/drawing/2014/main" id="{AA28E410-75BD-4F37-9FA7-048769E5D924}"/>
                      </a:ext>
                    </a:extLst>
                  </p:cNvPr>
                  <p:cNvSpPr/>
                  <p:nvPr/>
                </p:nvSpPr>
                <p:spPr>
                  <a:xfrm>
                    <a:off x="9557804" y="4695779"/>
                    <a:ext cx="282573" cy="409723"/>
                  </a:xfrm>
                  <a:custGeom>
                    <a:avLst/>
                    <a:gdLst>
                      <a:gd name="connsiteX0" fmla="*/ 278346 w 282573"/>
                      <a:gd name="connsiteY0" fmla="*/ 3221 h 409723"/>
                      <a:gd name="connsiteX1" fmla="*/ 10059 w 282573"/>
                      <a:gd name="connsiteY1" fmla="*/ 396921 h 409723"/>
                      <a:gd name="connsiteX2" fmla="*/ 67209 w 282573"/>
                      <a:gd name="connsiteY2" fmla="*/ 304846 h 409723"/>
                      <a:gd name="connsiteX3" fmla="*/ 165634 w 282573"/>
                      <a:gd name="connsiteY3" fmla="*/ 214359 h 409723"/>
                      <a:gd name="connsiteX4" fmla="*/ 278346 w 282573"/>
                      <a:gd name="connsiteY4" fmla="*/ 3221 h 409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2573" h="409723">
                        <a:moveTo>
                          <a:pt x="278346" y="3221"/>
                        </a:moveTo>
                        <a:cubicBezTo>
                          <a:pt x="252417" y="33648"/>
                          <a:pt x="45249" y="346650"/>
                          <a:pt x="10059" y="396921"/>
                        </a:cubicBezTo>
                        <a:cubicBezTo>
                          <a:pt x="-25131" y="447192"/>
                          <a:pt x="41280" y="335273"/>
                          <a:pt x="67209" y="304846"/>
                        </a:cubicBezTo>
                        <a:cubicBezTo>
                          <a:pt x="93138" y="274419"/>
                          <a:pt x="127270" y="261984"/>
                          <a:pt x="165634" y="214359"/>
                        </a:cubicBezTo>
                        <a:cubicBezTo>
                          <a:pt x="203998" y="166734"/>
                          <a:pt x="304275" y="-27206"/>
                          <a:pt x="278346" y="322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2" name="フリーフォーム: 図形 3271">
                    <a:extLst>
                      <a:ext uri="{FF2B5EF4-FFF2-40B4-BE49-F238E27FC236}">
                        <a16:creationId xmlns:a16="http://schemas.microsoft.com/office/drawing/2014/main" id="{0812235F-FE91-4B4B-B316-C6ED7D7A38FA}"/>
                      </a:ext>
                    </a:extLst>
                  </p:cNvPr>
                  <p:cNvSpPr/>
                  <p:nvPr/>
                </p:nvSpPr>
                <p:spPr>
                  <a:xfrm>
                    <a:off x="9339529" y="4859691"/>
                    <a:ext cx="361927" cy="465921"/>
                  </a:xfrm>
                  <a:custGeom>
                    <a:avLst/>
                    <a:gdLst>
                      <a:gd name="connsiteX0" fmla="*/ 355334 w 361927"/>
                      <a:gd name="connsiteY0" fmla="*/ 4409 h 465921"/>
                      <a:gd name="connsiteX1" fmla="*/ 15609 w 361927"/>
                      <a:gd name="connsiteY1" fmla="*/ 442559 h 465921"/>
                      <a:gd name="connsiteX2" fmla="*/ 74346 w 361927"/>
                      <a:gd name="connsiteY2" fmla="*/ 386997 h 465921"/>
                      <a:gd name="connsiteX3" fmla="*/ 228334 w 361927"/>
                      <a:gd name="connsiteY3" fmla="*/ 225072 h 465921"/>
                      <a:gd name="connsiteX4" fmla="*/ 355334 w 361927"/>
                      <a:gd name="connsiteY4" fmla="*/ 4409 h 465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927" h="465921">
                        <a:moveTo>
                          <a:pt x="355334" y="4409"/>
                        </a:moveTo>
                        <a:cubicBezTo>
                          <a:pt x="319880" y="40657"/>
                          <a:pt x="62440" y="378794"/>
                          <a:pt x="15609" y="442559"/>
                        </a:cubicBezTo>
                        <a:cubicBezTo>
                          <a:pt x="-31222" y="506324"/>
                          <a:pt x="38892" y="423245"/>
                          <a:pt x="74346" y="386997"/>
                        </a:cubicBezTo>
                        <a:cubicBezTo>
                          <a:pt x="109800" y="350749"/>
                          <a:pt x="182826" y="284603"/>
                          <a:pt x="228334" y="225072"/>
                        </a:cubicBezTo>
                        <a:cubicBezTo>
                          <a:pt x="273842" y="165541"/>
                          <a:pt x="390788" y="-31839"/>
                          <a:pt x="355334" y="44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3" name="フリーフォーム: 図形 3272">
                    <a:extLst>
                      <a:ext uri="{FF2B5EF4-FFF2-40B4-BE49-F238E27FC236}">
                        <a16:creationId xmlns:a16="http://schemas.microsoft.com/office/drawing/2014/main" id="{48CB4A85-B065-4FA1-9AD9-F60F3E32EB4B}"/>
                      </a:ext>
                    </a:extLst>
                  </p:cNvPr>
                  <p:cNvSpPr/>
                  <p:nvPr/>
                </p:nvSpPr>
                <p:spPr>
                  <a:xfrm>
                    <a:off x="9263107" y="5194674"/>
                    <a:ext cx="264017" cy="272143"/>
                  </a:xfrm>
                  <a:custGeom>
                    <a:avLst/>
                    <a:gdLst>
                      <a:gd name="connsiteX0" fmla="*/ 263481 w 264017"/>
                      <a:gd name="connsiteY0" fmla="*/ 1214 h 272143"/>
                      <a:gd name="connsiteX1" fmla="*/ 9481 w 264017"/>
                      <a:gd name="connsiteY1" fmla="*/ 266326 h 272143"/>
                      <a:gd name="connsiteX2" fmla="*/ 74568 w 264017"/>
                      <a:gd name="connsiteY2" fmla="*/ 171076 h 272143"/>
                      <a:gd name="connsiteX3" fmla="*/ 263481 w 264017"/>
                      <a:gd name="connsiteY3" fmla="*/ 1214 h 272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017" h="272143">
                        <a:moveTo>
                          <a:pt x="263481" y="1214"/>
                        </a:moveTo>
                        <a:cubicBezTo>
                          <a:pt x="252633" y="17089"/>
                          <a:pt x="40966" y="238016"/>
                          <a:pt x="9481" y="266326"/>
                        </a:cubicBezTo>
                        <a:cubicBezTo>
                          <a:pt x="-22005" y="294636"/>
                          <a:pt x="31441" y="212615"/>
                          <a:pt x="74568" y="171076"/>
                        </a:cubicBezTo>
                        <a:cubicBezTo>
                          <a:pt x="117695" y="129537"/>
                          <a:pt x="274329" y="-14661"/>
                          <a:pt x="263481" y="12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4" name="フリーフォーム: 図形 3273">
                    <a:extLst>
                      <a:ext uri="{FF2B5EF4-FFF2-40B4-BE49-F238E27FC236}">
                        <a16:creationId xmlns:a16="http://schemas.microsoft.com/office/drawing/2014/main" id="{8A75E17C-4192-4025-9824-F8ACB09BAC8F}"/>
                      </a:ext>
                    </a:extLst>
                  </p:cNvPr>
                  <p:cNvSpPr/>
                  <p:nvPr/>
                </p:nvSpPr>
                <p:spPr>
                  <a:xfrm>
                    <a:off x="8990619" y="5319454"/>
                    <a:ext cx="381532" cy="318730"/>
                  </a:xfrm>
                  <a:custGeom>
                    <a:avLst/>
                    <a:gdLst>
                      <a:gd name="connsiteX0" fmla="*/ 375631 w 381532"/>
                      <a:gd name="connsiteY0" fmla="*/ 6609 h 318730"/>
                      <a:gd name="connsiteX1" fmla="*/ 13681 w 381532"/>
                      <a:gd name="connsiteY1" fmla="*/ 303471 h 318730"/>
                      <a:gd name="connsiteX2" fmla="*/ 91469 w 381532"/>
                      <a:gd name="connsiteY2" fmla="*/ 257434 h 318730"/>
                      <a:gd name="connsiteX3" fmla="*/ 237519 w 381532"/>
                      <a:gd name="connsiteY3" fmla="*/ 98684 h 318730"/>
                      <a:gd name="connsiteX4" fmla="*/ 237519 w 381532"/>
                      <a:gd name="connsiteY4" fmla="*/ 97096 h 318730"/>
                      <a:gd name="connsiteX5" fmla="*/ 375631 w 381532"/>
                      <a:gd name="connsiteY5" fmla="*/ 6609 h 3187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1532" h="318730">
                        <a:moveTo>
                          <a:pt x="375631" y="6609"/>
                        </a:moveTo>
                        <a:cubicBezTo>
                          <a:pt x="338325" y="41005"/>
                          <a:pt x="61041" y="261667"/>
                          <a:pt x="13681" y="303471"/>
                        </a:cubicBezTo>
                        <a:cubicBezTo>
                          <a:pt x="-33679" y="345275"/>
                          <a:pt x="54163" y="291565"/>
                          <a:pt x="91469" y="257434"/>
                        </a:cubicBezTo>
                        <a:cubicBezTo>
                          <a:pt x="128775" y="223303"/>
                          <a:pt x="237519" y="98684"/>
                          <a:pt x="237519" y="98684"/>
                        </a:cubicBezTo>
                        <a:cubicBezTo>
                          <a:pt x="261861" y="71961"/>
                          <a:pt x="212913" y="111648"/>
                          <a:pt x="237519" y="97096"/>
                        </a:cubicBezTo>
                        <a:cubicBezTo>
                          <a:pt x="262125" y="82544"/>
                          <a:pt x="412937" y="-27787"/>
                          <a:pt x="375631" y="66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5" name="フリーフォーム: 図形 3274">
                    <a:extLst>
                      <a:ext uri="{FF2B5EF4-FFF2-40B4-BE49-F238E27FC236}">
                        <a16:creationId xmlns:a16="http://schemas.microsoft.com/office/drawing/2014/main" id="{AC9098C1-8078-48E1-9D9C-D2550739808A}"/>
                      </a:ext>
                    </a:extLst>
                  </p:cNvPr>
                  <p:cNvSpPr/>
                  <p:nvPr/>
                </p:nvSpPr>
                <p:spPr>
                  <a:xfrm>
                    <a:off x="8991173" y="5473485"/>
                    <a:ext cx="245652" cy="174104"/>
                  </a:xfrm>
                  <a:custGeom>
                    <a:avLst/>
                    <a:gdLst>
                      <a:gd name="connsiteX0" fmla="*/ 244902 w 245652"/>
                      <a:gd name="connsiteY0" fmla="*/ 215 h 174104"/>
                      <a:gd name="connsiteX1" fmla="*/ 6777 w 245652"/>
                      <a:gd name="connsiteY1" fmla="*/ 166903 h 174104"/>
                      <a:gd name="connsiteX2" fmla="*/ 79802 w 245652"/>
                      <a:gd name="connsiteY2" fmla="*/ 131978 h 174104"/>
                      <a:gd name="connsiteX3" fmla="*/ 244902 w 245652"/>
                      <a:gd name="connsiteY3" fmla="*/ 215 h 17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652" h="174104">
                        <a:moveTo>
                          <a:pt x="244902" y="215"/>
                        </a:moveTo>
                        <a:cubicBezTo>
                          <a:pt x="232731" y="6036"/>
                          <a:pt x="34294" y="144942"/>
                          <a:pt x="6777" y="166903"/>
                        </a:cubicBezTo>
                        <a:cubicBezTo>
                          <a:pt x="-20740" y="188864"/>
                          <a:pt x="41966" y="155791"/>
                          <a:pt x="79802" y="131978"/>
                        </a:cubicBezTo>
                        <a:cubicBezTo>
                          <a:pt x="117637" y="108166"/>
                          <a:pt x="257073" y="-5606"/>
                          <a:pt x="244902" y="2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6" name="フリーフォーム: 図形 3275">
                    <a:extLst>
                      <a:ext uri="{FF2B5EF4-FFF2-40B4-BE49-F238E27FC236}">
                        <a16:creationId xmlns:a16="http://schemas.microsoft.com/office/drawing/2014/main" id="{4877FDE4-97BD-41B3-8B7C-B50C2FA00816}"/>
                      </a:ext>
                    </a:extLst>
                  </p:cNvPr>
                  <p:cNvSpPr/>
                  <p:nvPr/>
                </p:nvSpPr>
                <p:spPr>
                  <a:xfrm>
                    <a:off x="8606989" y="5616449"/>
                    <a:ext cx="502394" cy="340059"/>
                  </a:xfrm>
                  <a:custGeom>
                    <a:avLst/>
                    <a:gdLst>
                      <a:gd name="connsiteX0" fmla="*/ 502086 w 502394"/>
                      <a:gd name="connsiteY0" fmla="*/ 126 h 340059"/>
                      <a:gd name="connsiteX1" fmla="*/ 248086 w 502394"/>
                      <a:gd name="connsiteY1" fmla="*/ 182689 h 340059"/>
                      <a:gd name="connsiteX2" fmla="*/ 436 w 502394"/>
                      <a:gd name="connsiteY2" fmla="*/ 339851 h 340059"/>
                      <a:gd name="connsiteX3" fmla="*/ 195699 w 502394"/>
                      <a:gd name="connsiteY3" fmla="*/ 211264 h 340059"/>
                      <a:gd name="connsiteX4" fmla="*/ 502086 w 502394"/>
                      <a:gd name="connsiteY4" fmla="*/ 126 h 340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394" h="340059">
                        <a:moveTo>
                          <a:pt x="502086" y="126"/>
                        </a:moveTo>
                        <a:cubicBezTo>
                          <a:pt x="510817" y="-4636"/>
                          <a:pt x="331694" y="126068"/>
                          <a:pt x="248086" y="182689"/>
                        </a:cubicBezTo>
                        <a:cubicBezTo>
                          <a:pt x="164478" y="239310"/>
                          <a:pt x="9167" y="335089"/>
                          <a:pt x="436" y="339851"/>
                        </a:cubicBezTo>
                        <a:cubicBezTo>
                          <a:pt x="-8295" y="344613"/>
                          <a:pt x="116059" y="266826"/>
                          <a:pt x="195699" y="211264"/>
                        </a:cubicBezTo>
                        <a:lnTo>
                          <a:pt x="502086" y="12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7" name="フリーフォーム: 図形 3276">
                    <a:extLst>
                      <a:ext uri="{FF2B5EF4-FFF2-40B4-BE49-F238E27FC236}">
                        <a16:creationId xmlns:a16="http://schemas.microsoft.com/office/drawing/2014/main" id="{C7BA8AE4-2DE2-4A99-B413-3C7294E87C62}"/>
                      </a:ext>
                    </a:extLst>
                  </p:cNvPr>
                  <p:cNvSpPr/>
                  <p:nvPr/>
                </p:nvSpPr>
                <p:spPr>
                  <a:xfrm>
                    <a:off x="8379651" y="5649792"/>
                    <a:ext cx="619906" cy="402045"/>
                  </a:xfrm>
                  <a:custGeom>
                    <a:avLst/>
                    <a:gdLst>
                      <a:gd name="connsiteX0" fmla="*/ 619887 w 619906"/>
                      <a:gd name="connsiteY0" fmla="*/ 121 h 402045"/>
                      <a:gd name="connsiteX1" fmla="*/ 256349 w 619906"/>
                      <a:gd name="connsiteY1" fmla="*/ 247771 h 402045"/>
                      <a:gd name="connsiteX2" fmla="*/ 3937 w 619906"/>
                      <a:gd name="connsiteY2" fmla="*/ 398583 h 402045"/>
                      <a:gd name="connsiteX3" fmla="*/ 111887 w 619906"/>
                      <a:gd name="connsiteY3" fmla="*/ 347783 h 402045"/>
                      <a:gd name="connsiteX4" fmla="*/ 240474 w 619906"/>
                      <a:gd name="connsiteY4" fmla="*/ 281108 h 402045"/>
                      <a:gd name="connsiteX5" fmla="*/ 619887 w 619906"/>
                      <a:gd name="connsiteY5" fmla="*/ 121 h 402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9906" h="402045">
                        <a:moveTo>
                          <a:pt x="619887" y="121"/>
                        </a:moveTo>
                        <a:cubicBezTo>
                          <a:pt x="622533" y="-5435"/>
                          <a:pt x="359007" y="181361"/>
                          <a:pt x="256349" y="247771"/>
                        </a:cubicBezTo>
                        <a:cubicBezTo>
                          <a:pt x="153691" y="314181"/>
                          <a:pt x="28014" y="381914"/>
                          <a:pt x="3937" y="398583"/>
                        </a:cubicBezTo>
                        <a:cubicBezTo>
                          <a:pt x="-20140" y="415252"/>
                          <a:pt x="72464" y="367362"/>
                          <a:pt x="111887" y="347783"/>
                        </a:cubicBezTo>
                        <a:cubicBezTo>
                          <a:pt x="151310" y="328204"/>
                          <a:pt x="152368" y="339845"/>
                          <a:pt x="240474" y="281108"/>
                        </a:cubicBezTo>
                        <a:cubicBezTo>
                          <a:pt x="328580" y="222371"/>
                          <a:pt x="617241" y="5677"/>
                          <a:pt x="619887" y="12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8" name="フリーフォーム: 図形 3277">
                    <a:extLst>
                      <a:ext uri="{FF2B5EF4-FFF2-40B4-BE49-F238E27FC236}">
                        <a16:creationId xmlns:a16="http://schemas.microsoft.com/office/drawing/2014/main" id="{FE572AFB-7E46-476A-8CE3-583845694E4C}"/>
                      </a:ext>
                    </a:extLst>
                  </p:cNvPr>
                  <p:cNvSpPr/>
                  <p:nvPr/>
                </p:nvSpPr>
                <p:spPr>
                  <a:xfrm>
                    <a:off x="7816841" y="5976318"/>
                    <a:ext cx="799496" cy="383233"/>
                  </a:xfrm>
                  <a:custGeom>
                    <a:avLst/>
                    <a:gdLst>
                      <a:gd name="connsiteX0" fmla="*/ 9 w 799496"/>
                      <a:gd name="connsiteY0" fmla="*/ 383207 h 383233"/>
                      <a:gd name="connsiteX1" fmla="*/ 455622 w 799496"/>
                      <a:gd name="connsiteY1" fmla="*/ 195882 h 383233"/>
                      <a:gd name="connsiteX2" fmla="*/ 795347 w 799496"/>
                      <a:gd name="connsiteY2" fmla="*/ 3795 h 383233"/>
                      <a:gd name="connsiteX3" fmla="*/ 631834 w 799496"/>
                      <a:gd name="connsiteY3" fmla="*/ 76820 h 383233"/>
                      <a:gd name="connsiteX4" fmla="*/ 442922 w 799496"/>
                      <a:gd name="connsiteY4" fmla="*/ 183182 h 383233"/>
                      <a:gd name="connsiteX5" fmla="*/ 9 w 799496"/>
                      <a:gd name="connsiteY5" fmla="*/ 383207 h 383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9496" h="383233">
                        <a:moveTo>
                          <a:pt x="9" y="383207"/>
                        </a:moveTo>
                        <a:cubicBezTo>
                          <a:pt x="2126" y="385324"/>
                          <a:pt x="323066" y="259117"/>
                          <a:pt x="455622" y="195882"/>
                        </a:cubicBezTo>
                        <a:cubicBezTo>
                          <a:pt x="588178" y="132647"/>
                          <a:pt x="765978" y="23639"/>
                          <a:pt x="795347" y="3795"/>
                        </a:cubicBezTo>
                        <a:cubicBezTo>
                          <a:pt x="824716" y="-16049"/>
                          <a:pt x="690572" y="46922"/>
                          <a:pt x="631834" y="76820"/>
                        </a:cubicBezTo>
                        <a:cubicBezTo>
                          <a:pt x="573096" y="106718"/>
                          <a:pt x="551930" y="131853"/>
                          <a:pt x="442922" y="183182"/>
                        </a:cubicBezTo>
                        <a:cubicBezTo>
                          <a:pt x="333914" y="234511"/>
                          <a:pt x="-2108" y="381090"/>
                          <a:pt x="9" y="38320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9" name="フリーフォーム: 図形 3278">
                    <a:extLst>
                      <a:ext uri="{FF2B5EF4-FFF2-40B4-BE49-F238E27FC236}">
                        <a16:creationId xmlns:a16="http://schemas.microsoft.com/office/drawing/2014/main" id="{B0B3FFDC-29BC-4980-A5F1-E2960AD44F97}"/>
                      </a:ext>
                    </a:extLst>
                  </p:cNvPr>
                  <p:cNvSpPr/>
                  <p:nvPr/>
                </p:nvSpPr>
                <p:spPr>
                  <a:xfrm>
                    <a:off x="7571608" y="6053484"/>
                    <a:ext cx="833894" cy="360279"/>
                  </a:xfrm>
                  <a:custGeom>
                    <a:avLst/>
                    <a:gdLst>
                      <a:gd name="connsiteX0" fmla="*/ 807217 w 833894"/>
                      <a:gd name="connsiteY0" fmla="*/ 9179 h 360279"/>
                      <a:gd name="connsiteX1" fmla="*/ 24580 w 833894"/>
                      <a:gd name="connsiteY1" fmla="*/ 345729 h 360279"/>
                      <a:gd name="connsiteX2" fmla="*/ 234130 w 833894"/>
                      <a:gd name="connsiteY2" fmla="*/ 280641 h 360279"/>
                      <a:gd name="connsiteX3" fmla="*/ 613542 w 833894"/>
                      <a:gd name="connsiteY3" fmla="*/ 110779 h 360279"/>
                      <a:gd name="connsiteX4" fmla="*/ 807217 w 833894"/>
                      <a:gd name="connsiteY4" fmla="*/ 9179 h 36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894" h="360279">
                        <a:moveTo>
                          <a:pt x="807217" y="9179"/>
                        </a:moveTo>
                        <a:cubicBezTo>
                          <a:pt x="709057" y="48337"/>
                          <a:pt x="120094" y="300485"/>
                          <a:pt x="24580" y="345729"/>
                        </a:cubicBezTo>
                        <a:cubicBezTo>
                          <a:pt x="-70934" y="390973"/>
                          <a:pt x="135970" y="319799"/>
                          <a:pt x="234130" y="280641"/>
                        </a:cubicBezTo>
                        <a:cubicBezTo>
                          <a:pt x="332290" y="241483"/>
                          <a:pt x="519086" y="155494"/>
                          <a:pt x="613542" y="110779"/>
                        </a:cubicBezTo>
                        <a:cubicBezTo>
                          <a:pt x="707998" y="66064"/>
                          <a:pt x="905377" y="-29979"/>
                          <a:pt x="807217" y="917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0" name="フリーフォーム: 図形 3279">
                    <a:extLst>
                      <a:ext uri="{FF2B5EF4-FFF2-40B4-BE49-F238E27FC236}">
                        <a16:creationId xmlns:a16="http://schemas.microsoft.com/office/drawing/2014/main" id="{093367E0-D667-4A58-AEBD-A14C1F277E13}"/>
                      </a:ext>
                    </a:extLst>
                  </p:cNvPr>
                  <p:cNvSpPr/>
                  <p:nvPr/>
                </p:nvSpPr>
                <p:spPr>
                  <a:xfrm>
                    <a:off x="6739104" y="6405563"/>
                    <a:ext cx="861846" cy="197695"/>
                  </a:xfrm>
                  <a:custGeom>
                    <a:avLst/>
                    <a:gdLst>
                      <a:gd name="connsiteX0" fmla="*/ 861846 w 861846"/>
                      <a:gd name="connsiteY0" fmla="*/ 0 h 197695"/>
                      <a:gd name="connsiteX1" fmla="*/ 384009 w 861846"/>
                      <a:gd name="connsiteY1" fmla="*/ 122237 h 197695"/>
                      <a:gd name="connsiteX2" fmla="*/ 1421 w 861846"/>
                      <a:gd name="connsiteY2" fmla="*/ 196850 h 197695"/>
                      <a:gd name="connsiteX3" fmla="*/ 522121 w 861846"/>
                      <a:gd name="connsiteY3" fmla="*/ 74612 h 197695"/>
                      <a:gd name="connsiteX4" fmla="*/ 861846 w 861846"/>
                      <a:gd name="connsiteY4" fmla="*/ 0 h 197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1846" h="197695">
                        <a:moveTo>
                          <a:pt x="861846" y="0"/>
                        </a:moveTo>
                        <a:cubicBezTo>
                          <a:pt x="694629" y="44714"/>
                          <a:pt x="527413" y="89429"/>
                          <a:pt x="384009" y="122237"/>
                        </a:cubicBezTo>
                        <a:cubicBezTo>
                          <a:pt x="240605" y="155045"/>
                          <a:pt x="-21598" y="204787"/>
                          <a:pt x="1421" y="196850"/>
                        </a:cubicBezTo>
                        <a:cubicBezTo>
                          <a:pt x="24440" y="188913"/>
                          <a:pt x="522121" y="74612"/>
                          <a:pt x="522121" y="74612"/>
                        </a:cubicBezTo>
                        <a:lnTo>
                          <a:pt x="86184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1" name="フリーフォーム: 図形 3280">
                    <a:extLst>
                      <a:ext uri="{FF2B5EF4-FFF2-40B4-BE49-F238E27FC236}">
                        <a16:creationId xmlns:a16="http://schemas.microsoft.com/office/drawing/2014/main" id="{4AE7B097-6616-4E42-B66D-B027CBDE5B3C}"/>
                      </a:ext>
                    </a:extLst>
                  </p:cNvPr>
                  <p:cNvSpPr/>
                  <p:nvPr/>
                </p:nvSpPr>
                <p:spPr>
                  <a:xfrm>
                    <a:off x="6790519" y="6340742"/>
                    <a:ext cx="1074277" cy="275099"/>
                  </a:xfrm>
                  <a:custGeom>
                    <a:avLst/>
                    <a:gdLst>
                      <a:gd name="connsiteX0" fmla="*/ 806 w 1074277"/>
                      <a:gd name="connsiteY0" fmla="*/ 274371 h 275099"/>
                      <a:gd name="connsiteX1" fmla="*/ 462769 w 1074277"/>
                      <a:gd name="connsiteY1" fmla="*/ 185471 h 275099"/>
                      <a:gd name="connsiteX2" fmla="*/ 948544 w 1074277"/>
                      <a:gd name="connsiteY2" fmla="*/ 45771 h 275099"/>
                      <a:gd name="connsiteX3" fmla="*/ 1050144 w 1074277"/>
                      <a:gd name="connsiteY3" fmla="*/ 4496 h 275099"/>
                      <a:gd name="connsiteX4" fmla="*/ 577069 w 1074277"/>
                      <a:gd name="connsiteY4" fmla="*/ 137846 h 275099"/>
                      <a:gd name="connsiteX5" fmla="*/ 806 w 1074277"/>
                      <a:gd name="connsiteY5" fmla="*/ 274371 h 275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74277" h="275099">
                        <a:moveTo>
                          <a:pt x="806" y="274371"/>
                        </a:moveTo>
                        <a:cubicBezTo>
                          <a:pt x="-18244" y="282308"/>
                          <a:pt x="304813" y="223571"/>
                          <a:pt x="462769" y="185471"/>
                        </a:cubicBezTo>
                        <a:cubicBezTo>
                          <a:pt x="620725" y="147371"/>
                          <a:pt x="850648" y="75933"/>
                          <a:pt x="948544" y="45771"/>
                        </a:cubicBezTo>
                        <a:cubicBezTo>
                          <a:pt x="1046440" y="15609"/>
                          <a:pt x="1112056" y="-10850"/>
                          <a:pt x="1050144" y="4496"/>
                        </a:cubicBezTo>
                        <a:cubicBezTo>
                          <a:pt x="988232" y="19842"/>
                          <a:pt x="755134" y="94190"/>
                          <a:pt x="577069" y="137846"/>
                        </a:cubicBezTo>
                        <a:lnTo>
                          <a:pt x="806" y="27437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2" name="フリーフォーム: 図形 3281">
                    <a:extLst>
                      <a:ext uri="{FF2B5EF4-FFF2-40B4-BE49-F238E27FC236}">
                        <a16:creationId xmlns:a16="http://schemas.microsoft.com/office/drawing/2014/main" id="{11F66D81-E637-45DB-BB22-4A7C3D049112}"/>
                      </a:ext>
                    </a:extLst>
                  </p:cNvPr>
                  <p:cNvSpPr/>
                  <p:nvPr/>
                </p:nvSpPr>
                <p:spPr>
                  <a:xfrm>
                    <a:off x="6014988" y="6588107"/>
                    <a:ext cx="818768" cy="50859"/>
                  </a:xfrm>
                  <a:custGeom>
                    <a:avLst/>
                    <a:gdLst>
                      <a:gd name="connsiteX0" fmla="*/ 50 w 818768"/>
                      <a:gd name="connsiteY0" fmla="*/ 14306 h 50859"/>
                      <a:gd name="connsiteX1" fmla="*/ 233412 w 818768"/>
                      <a:gd name="connsiteY1" fmla="*/ 28593 h 50859"/>
                      <a:gd name="connsiteX2" fmla="*/ 811262 w 818768"/>
                      <a:gd name="connsiteY2" fmla="*/ 18 h 50859"/>
                      <a:gd name="connsiteX3" fmla="*/ 577900 w 818768"/>
                      <a:gd name="connsiteY3" fmla="*/ 23831 h 50859"/>
                      <a:gd name="connsiteX4" fmla="*/ 249287 w 818768"/>
                      <a:gd name="connsiteY4" fmla="*/ 50818 h 50859"/>
                      <a:gd name="connsiteX5" fmla="*/ 50 w 818768"/>
                      <a:gd name="connsiteY5" fmla="*/ 14306 h 50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8768" h="50859">
                        <a:moveTo>
                          <a:pt x="50" y="14306"/>
                        </a:moveTo>
                        <a:cubicBezTo>
                          <a:pt x="-2596" y="10602"/>
                          <a:pt x="98210" y="30974"/>
                          <a:pt x="233412" y="28593"/>
                        </a:cubicBezTo>
                        <a:cubicBezTo>
                          <a:pt x="368614" y="26212"/>
                          <a:pt x="753847" y="812"/>
                          <a:pt x="811262" y="18"/>
                        </a:cubicBezTo>
                        <a:cubicBezTo>
                          <a:pt x="868677" y="-776"/>
                          <a:pt x="577900" y="23831"/>
                          <a:pt x="577900" y="23831"/>
                        </a:cubicBezTo>
                        <a:cubicBezTo>
                          <a:pt x="484238" y="32298"/>
                          <a:pt x="346389" y="51876"/>
                          <a:pt x="249287" y="50818"/>
                        </a:cubicBezTo>
                        <a:cubicBezTo>
                          <a:pt x="152185" y="49760"/>
                          <a:pt x="2696" y="18010"/>
                          <a:pt x="50" y="1430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3" name="フリーフォーム: 図形 3282">
                    <a:extLst>
                      <a:ext uri="{FF2B5EF4-FFF2-40B4-BE49-F238E27FC236}">
                        <a16:creationId xmlns:a16="http://schemas.microsoft.com/office/drawing/2014/main" id="{80C61F4E-C0DF-425A-A168-2AD4C7DD2DCB}"/>
                      </a:ext>
                    </a:extLst>
                  </p:cNvPr>
                  <p:cNvSpPr/>
                  <p:nvPr/>
                </p:nvSpPr>
                <p:spPr>
                  <a:xfrm>
                    <a:off x="6036691" y="6630628"/>
                    <a:ext cx="761981" cy="50083"/>
                  </a:xfrm>
                  <a:custGeom>
                    <a:avLst/>
                    <a:gdLst>
                      <a:gd name="connsiteX0" fmla="*/ 572 w 761981"/>
                      <a:gd name="connsiteY0" fmla="*/ 47985 h 50083"/>
                      <a:gd name="connsiteX1" fmla="*/ 399034 w 761981"/>
                      <a:gd name="connsiteY1" fmla="*/ 43222 h 50083"/>
                      <a:gd name="connsiteX2" fmla="*/ 760984 w 761981"/>
                      <a:gd name="connsiteY2" fmla="*/ 360 h 50083"/>
                      <a:gd name="connsiteX3" fmla="*/ 489522 w 761981"/>
                      <a:gd name="connsiteY3" fmla="*/ 22585 h 50083"/>
                      <a:gd name="connsiteX4" fmla="*/ 572 w 761981"/>
                      <a:gd name="connsiteY4" fmla="*/ 47985 h 50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81" h="50083">
                        <a:moveTo>
                          <a:pt x="572" y="47985"/>
                        </a:moveTo>
                        <a:cubicBezTo>
                          <a:pt x="-14509" y="51424"/>
                          <a:pt x="272299" y="51159"/>
                          <a:pt x="399034" y="43222"/>
                        </a:cubicBezTo>
                        <a:cubicBezTo>
                          <a:pt x="525769" y="35285"/>
                          <a:pt x="745903" y="3799"/>
                          <a:pt x="760984" y="360"/>
                        </a:cubicBezTo>
                        <a:cubicBezTo>
                          <a:pt x="776065" y="-3079"/>
                          <a:pt x="617051" y="19146"/>
                          <a:pt x="489522" y="22585"/>
                        </a:cubicBezTo>
                        <a:cubicBezTo>
                          <a:pt x="361993" y="26024"/>
                          <a:pt x="15653" y="44546"/>
                          <a:pt x="572" y="4798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4" name="フリーフォーム: 図形 3283">
                    <a:extLst>
                      <a:ext uri="{FF2B5EF4-FFF2-40B4-BE49-F238E27FC236}">
                        <a16:creationId xmlns:a16="http://schemas.microsoft.com/office/drawing/2014/main" id="{B33CE378-35F0-4677-8E6B-B66736BDC98B}"/>
                      </a:ext>
                    </a:extLst>
                  </p:cNvPr>
                  <p:cNvSpPr/>
                  <p:nvPr/>
                </p:nvSpPr>
                <p:spPr>
                  <a:xfrm>
                    <a:off x="10031310" y="3739494"/>
                    <a:ext cx="208190" cy="890503"/>
                  </a:xfrm>
                  <a:custGeom>
                    <a:avLst/>
                    <a:gdLst>
                      <a:gd name="connsiteX0" fmla="*/ 208065 w 208190"/>
                      <a:gd name="connsiteY0" fmla="*/ 656 h 890503"/>
                      <a:gd name="connsiteX1" fmla="*/ 128690 w 208190"/>
                      <a:gd name="connsiteY1" fmla="*/ 591206 h 890503"/>
                      <a:gd name="connsiteX2" fmla="*/ 4865 w 208190"/>
                      <a:gd name="connsiteY2" fmla="*/ 886481 h 890503"/>
                      <a:gd name="connsiteX3" fmla="*/ 36615 w 208190"/>
                      <a:gd name="connsiteY3" fmla="*/ 743606 h 890503"/>
                      <a:gd name="connsiteX4" fmla="*/ 144565 w 208190"/>
                      <a:gd name="connsiteY4" fmla="*/ 480081 h 890503"/>
                      <a:gd name="connsiteX5" fmla="*/ 208065 w 208190"/>
                      <a:gd name="connsiteY5" fmla="*/ 656 h 890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8190" h="890503">
                        <a:moveTo>
                          <a:pt x="208065" y="656"/>
                        </a:moveTo>
                        <a:cubicBezTo>
                          <a:pt x="205419" y="19177"/>
                          <a:pt x="162557" y="443569"/>
                          <a:pt x="128690" y="591206"/>
                        </a:cubicBezTo>
                        <a:cubicBezTo>
                          <a:pt x="94823" y="738843"/>
                          <a:pt x="20211" y="861081"/>
                          <a:pt x="4865" y="886481"/>
                        </a:cubicBezTo>
                        <a:cubicBezTo>
                          <a:pt x="-10481" y="911881"/>
                          <a:pt x="13332" y="811339"/>
                          <a:pt x="36615" y="743606"/>
                        </a:cubicBezTo>
                        <a:cubicBezTo>
                          <a:pt x="59898" y="675873"/>
                          <a:pt x="118107" y="599673"/>
                          <a:pt x="144565" y="480081"/>
                        </a:cubicBezTo>
                        <a:cubicBezTo>
                          <a:pt x="171023" y="360489"/>
                          <a:pt x="210711" y="-17865"/>
                          <a:pt x="208065" y="65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5" name="フリーフォーム: 図形 3284">
                    <a:extLst>
                      <a:ext uri="{FF2B5EF4-FFF2-40B4-BE49-F238E27FC236}">
                        <a16:creationId xmlns:a16="http://schemas.microsoft.com/office/drawing/2014/main" id="{FD6127C6-BF47-4793-918C-527E2B99993C}"/>
                      </a:ext>
                    </a:extLst>
                  </p:cNvPr>
                  <p:cNvSpPr/>
                  <p:nvPr/>
                </p:nvSpPr>
                <p:spPr>
                  <a:xfrm>
                    <a:off x="9086262" y="4641616"/>
                    <a:ext cx="938325" cy="1116933"/>
                  </a:xfrm>
                  <a:custGeom>
                    <a:avLst/>
                    <a:gdLst>
                      <a:gd name="connsiteX0" fmla="*/ 937213 w 938325"/>
                      <a:gd name="connsiteY0" fmla="*/ 234 h 1116933"/>
                      <a:gd name="connsiteX1" fmla="*/ 533988 w 938325"/>
                      <a:gd name="connsiteY1" fmla="*/ 635234 h 1116933"/>
                      <a:gd name="connsiteX2" fmla="*/ 22813 w 938325"/>
                      <a:gd name="connsiteY2" fmla="*/ 1095609 h 1116933"/>
                      <a:gd name="connsiteX3" fmla="*/ 121238 w 938325"/>
                      <a:gd name="connsiteY3" fmla="*/ 1006709 h 1116933"/>
                      <a:gd name="connsiteX4" fmla="*/ 410163 w 938325"/>
                      <a:gd name="connsiteY4" fmla="*/ 708259 h 1116933"/>
                      <a:gd name="connsiteX5" fmla="*/ 937213 w 938325"/>
                      <a:gd name="connsiteY5" fmla="*/ 234 h 1116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8325" h="1116933">
                        <a:moveTo>
                          <a:pt x="937213" y="234"/>
                        </a:moveTo>
                        <a:cubicBezTo>
                          <a:pt x="957850" y="-11937"/>
                          <a:pt x="686388" y="452672"/>
                          <a:pt x="533988" y="635234"/>
                        </a:cubicBezTo>
                        <a:cubicBezTo>
                          <a:pt x="381588" y="817797"/>
                          <a:pt x="91605" y="1033697"/>
                          <a:pt x="22813" y="1095609"/>
                        </a:cubicBezTo>
                        <a:cubicBezTo>
                          <a:pt x="-45979" y="1157522"/>
                          <a:pt x="56680" y="1071267"/>
                          <a:pt x="121238" y="1006709"/>
                        </a:cubicBezTo>
                        <a:cubicBezTo>
                          <a:pt x="185796" y="942151"/>
                          <a:pt x="274696" y="876534"/>
                          <a:pt x="410163" y="708259"/>
                        </a:cubicBezTo>
                        <a:cubicBezTo>
                          <a:pt x="545630" y="539984"/>
                          <a:pt x="916576" y="12405"/>
                          <a:pt x="937213" y="2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6" name="フリーフォーム: 図形 3285">
                    <a:extLst>
                      <a:ext uri="{FF2B5EF4-FFF2-40B4-BE49-F238E27FC236}">
                        <a16:creationId xmlns:a16="http://schemas.microsoft.com/office/drawing/2014/main" id="{7DFE9FD5-31D4-46AF-BB5B-E820CE37064C}"/>
                      </a:ext>
                    </a:extLst>
                  </p:cNvPr>
                  <p:cNvSpPr/>
                  <p:nvPr/>
                </p:nvSpPr>
                <p:spPr>
                  <a:xfrm>
                    <a:off x="8890402" y="4608664"/>
                    <a:ext cx="1168737" cy="1388862"/>
                  </a:xfrm>
                  <a:custGeom>
                    <a:avLst/>
                    <a:gdLst>
                      <a:gd name="connsiteX0" fmla="*/ 1167998 w 1168737"/>
                      <a:gd name="connsiteY0" fmla="*/ 1436 h 1388862"/>
                      <a:gd name="connsiteX1" fmla="*/ 809223 w 1168737"/>
                      <a:gd name="connsiteY1" fmla="*/ 636436 h 1388862"/>
                      <a:gd name="connsiteX2" fmla="*/ 15473 w 1168737"/>
                      <a:gd name="connsiteY2" fmla="*/ 1373036 h 1388862"/>
                      <a:gd name="connsiteX3" fmla="*/ 317098 w 1168737"/>
                      <a:gd name="connsiteY3" fmla="*/ 1115861 h 1388862"/>
                      <a:gd name="connsiteX4" fmla="*/ 726673 w 1168737"/>
                      <a:gd name="connsiteY4" fmla="*/ 814236 h 1388862"/>
                      <a:gd name="connsiteX5" fmla="*/ 1167998 w 1168737"/>
                      <a:gd name="connsiteY5" fmla="*/ 1436 h 138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68737" h="1388862">
                        <a:moveTo>
                          <a:pt x="1167998" y="1436"/>
                        </a:moveTo>
                        <a:cubicBezTo>
                          <a:pt x="1181756" y="-28197"/>
                          <a:pt x="1001311" y="407836"/>
                          <a:pt x="809223" y="636436"/>
                        </a:cubicBezTo>
                        <a:cubicBezTo>
                          <a:pt x="617135" y="865036"/>
                          <a:pt x="97494" y="1293132"/>
                          <a:pt x="15473" y="1373036"/>
                        </a:cubicBezTo>
                        <a:cubicBezTo>
                          <a:pt x="-66548" y="1452940"/>
                          <a:pt x="198565" y="1208994"/>
                          <a:pt x="317098" y="1115861"/>
                        </a:cubicBezTo>
                        <a:cubicBezTo>
                          <a:pt x="435631" y="1022728"/>
                          <a:pt x="585385" y="994682"/>
                          <a:pt x="726673" y="814236"/>
                        </a:cubicBezTo>
                        <a:cubicBezTo>
                          <a:pt x="867960" y="633790"/>
                          <a:pt x="1154240" y="31069"/>
                          <a:pt x="1167998" y="143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7" name="フリーフォーム: 図形 3286">
                    <a:extLst>
                      <a:ext uri="{FF2B5EF4-FFF2-40B4-BE49-F238E27FC236}">
                        <a16:creationId xmlns:a16="http://schemas.microsoft.com/office/drawing/2014/main" id="{796E62DC-F69F-4C80-94C9-90E7A13DFC34}"/>
                      </a:ext>
                    </a:extLst>
                  </p:cNvPr>
                  <p:cNvSpPr/>
                  <p:nvPr/>
                </p:nvSpPr>
                <p:spPr>
                  <a:xfrm>
                    <a:off x="8425329" y="5695302"/>
                    <a:ext cx="704757" cy="493943"/>
                  </a:xfrm>
                  <a:custGeom>
                    <a:avLst/>
                    <a:gdLst>
                      <a:gd name="connsiteX0" fmla="*/ 686921 w 704757"/>
                      <a:gd name="connsiteY0" fmla="*/ 6998 h 493943"/>
                      <a:gd name="connsiteX1" fmla="*/ 10646 w 704757"/>
                      <a:gd name="connsiteY1" fmla="*/ 483248 h 493943"/>
                      <a:gd name="connsiteX2" fmla="*/ 255121 w 704757"/>
                      <a:gd name="connsiteY2" fmla="*/ 349898 h 493943"/>
                      <a:gd name="connsiteX3" fmla="*/ 490071 w 704757"/>
                      <a:gd name="connsiteY3" fmla="*/ 207023 h 493943"/>
                      <a:gd name="connsiteX4" fmla="*/ 686921 w 704757"/>
                      <a:gd name="connsiteY4" fmla="*/ 6998 h 493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4757" h="493943">
                        <a:moveTo>
                          <a:pt x="686921" y="6998"/>
                        </a:moveTo>
                        <a:cubicBezTo>
                          <a:pt x="607017" y="53035"/>
                          <a:pt x="82613" y="426098"/>
                          <a:pt x="10646" y="483248"/>
                        </a:cubicBezTo>
                        <a:cubicBezTo>
                          <a:pt x="-61321" y="540398"/>
                          <a:pt x="255121" y="349898"/>
                          <a:pt x="255121" y="349898"/>
                        </a:cubicBezTo>
                        <a:cubicBezTo>
                          <a:pt x="335025" y="303861"/>
                          <a:pt x="423925" y="258881"/>
                          <a:pt x="490071" y="207023"/>
                        </a:cubicBezTo>
                        <a:cubicBezTo>
                          <a:pt x="556217" y="155165"/>
                          <a:pt x="766825" y="-39039"/>
                          <a:pt x="686921" y="699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8" name="フリーフォーム: 図形 3287">
                    <a:extLst>
                      <a:ext uri="{FF2B5EF4-FFF2-40B4-BE49-F238E27FC236}">
                        <a16:creationId xmlns:a16="http://schemas.microsoft.com/office/drawing/2014/main" id="{4FC5AFFF-7543-44E0-95FA-67B8C700F633}"/>
                      </a:ext>
                    </a:extLst>
                  </p:cNvPr>
                  <p:cNvSpPr/>
                  <p:nvPr/>
                </p:nvSpPr>
                <p:spPr>
                  <a:xfrm>
                    <a:off x="7594150" y="5971537"/>
                    <a:ext cx="1304605" cy="630748"/>
                  </a:xfrm>
                  <a:custGeom>
                    <a:avLst/>
                    <a:gdLst>
                      <a:gd name="connsiteX0" fmla="*/ 48075 w 1304605"/>
                      <a:gd name="connsiteY0" fmla="*/ 603888 h 630748"/>
                      <a:gd name="connsiteX1" fmla="*/ 114750 w 1304605"/>
                      <a:gd name="connsiteY1" fmla="*/ 581663 h 630748"/>
                      <a:gd name="connsiteX2" fmla="*/ 797375 w 1304605"/>
                      <a:gd name="connsiteY2" fmla="*/ 280038 h 630748"/>
                      <a:gd name="connsiteX3" fmla="*/ 1302200 w 1304605"/>
                      <a:gd name="connsiteY3" fmla="*/ 3813 h 630748"/>
                      <a:gd name="connsiteX4" fmla="*/ 946600 w 1304605"/>
                      <a:gd name="connsiteY4" fmla="*/ 153038 h 630748"/>
                      <a:gd name="connsiteX5" fmla="*/ 48075 w 1304605"/>
                      <a:gd name="connsiteY5" fmla="*/ 603888 h 630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04605" h="630748">
                        <a:moveTo>
                          <a:pt x="48075" y="603888"/>
                        </a:moveTo>
                        <a:cubicBezTo>
                          <a:pt x="-90567" y="675326"/>
                          <a:pt x="114750" y="581663"/>
                          <a:pt x="114750" y="581663"/>
                        </a:cubicBezTo>
                        <a:cubicBezTo>
                          <a:pt x="239633" y="527688"/>
                          <a:pt x="599467" y="376346"/>
                          <a:pt x="797375" y="280038"/>
                        </a:cubicBezTo>
                        <a:cubicBezTo>
                          <a:pt x="995283" y="183730"/>
                          <a:pt x="1277329" y="24980"/>
                          <a:pt x="1302200" y="3813"/>
                        </a:cubicBezTo>
                        <a:cubicBezTo>
                          <a:pt x="1327071" y="-17354"/>
                          <a:pt x="1155621" y="51967"/>
                          <a:pt x="946600" y="153038"/>
                        </a:cubicBezTo>
                        <a:cubicBezTo>
                          <a:pt x="737579" y="254109"/>
                          <a:pt x="186717" y="532450"/>
                          <a:pt x="48075" y="60388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9" name="フリーフォーム: 図形 3288">
                    <a:extLst>
                      <a:ext uri="{FF2B5EF4-FFF2-40B4-BE49-F238E27FC236}">
                        <a16:creationId xmlns:a16="http://schemas.microsoft.com/office/drawing/2014/main" id="{8254C769-CCF1-48C0-950D-02FCD3855FE4}"/>
                      </a:ext>
                    </a:extLst>
                  </p:cNvPr>
                  <p:cNvSpPr/>
                  <p:nvPr/>
                </p:nvSpPr>
                <p:spPr>
                  <a:xfrm>
                    <a:off x="7663801" y="5970289"/>
                    <a:ext cx="1308673" cy="636893"/>
                  </a:xfrm>
                  <a:custGeom>
                    <a:avLst/>
                    <a:gdLst>
                      <a:gd name="connsiteX0" fmla="*/ 1264299 w 1308673"/>
                      <a:gd name="connsiteY0" fmla="*/ 20936 h 636893"/>
                      <a:gd name="connsiteX1" fmla="*/ 1213499 w 1308673"/>
                      <a:gd name="connsiteY1" fmla="*/ 52686 h 636893"/>
                      <a:gd name="connsiteX2" fmla="*/ 565799 w 1308673"/>
                      <a:gd name="connsiteY2" fmla="*/ 414636 h 636893"/>
                      <a:gd name="connsiteX3" fmla="*/ 649 w 1308673"/>
                      <a:gd name="connsiteY3" fmla="*/ 636886 h 636893"/>
                      <a:gd name="connsiteX4" fmla="*/ 470549 w 1308673"/>
                      <a:gd name="connsiteY4" fmla="*/ 420986 h 636893"/>
                      <a:gd name="connsiteX5" fmla="*/ 1264299 w 1308673"/>
                      <a:gd name="connsiteY5" fmla="*/ 20936 h 636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08673" h="636893">
                        <a:moveTo>
                          <a:pt x="1264299" y="20936"/>
                        </a:moveTo>
                        <a:cubicBezTo>
                          <a:pt x="1388124" y="-40447"/>
                          <a:pt x="1213499" y="52686"/>
                          <a:pt x="1213499" y="52686"/>
                        </a:cubicBezTo>
                        <a:cubicBezTo>
                          <a:pt x="1097082" y="118303"/>
                          <a:pt x="767941" y="317269"/>
                          <a:pt x="565799" y="414636"/>
                        </a:cubicBezTo>
                        <a:cubicBezTo>
                          <a:pt x="363657" y="512003"/>
                          <a:pt x="16524" y="635828"/>
                          <a:pt x="649" y="636886"/>
                        </a:cubicBezTo>
                        <a:cubicBezTo>
                          <a:pt x="-15226" y="637944"/>
                          <a:pt x="263116" y="528407"/>
                          <a:pt x="470549" y="420986"/>
                        </a:cubicBezTo>
                        <a:cubicBezTo>
                          <a:pt x="677982" y="313565"/>
                          <a:pt x="1140474" y="82319"/>
                          <a:pt x="1264299" y="2093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90" name="フリーフォーム: 図形 3289">
                    <a:extLst>
                      <a:ext uri="{FF2B5EF4-FFF2-40B4-BE49-F238E27FC236}">
                        <a16:creationId xmlns:a16="http://schemas.microsoft.com/office/drawing/2014/main" id="{68828239-29EE-4F15-9A02-63ADC35375B9}"/>
                      </a:ext>
                    </a:extLst>
                  </p:cNvPr>
                  <p:cNvSpPr/>
                  <p:nvPr/>
                </p:nvSpPr>
                <p:spPr>
                  <a:xfrm>
                    <a:off x="6076027" y="6613195"/>
                    <a:ext cx="1586234" cy="255450"/>
                  </a:xfrm>
                  <a:custGeom>
                    <a:avLst/>
                    <a:gdLst>
                      <a:gd name="connsiteX0" fmla="*/ 13623 w 1586234"/>
                      <a:gd name="connsiteY0" fmla="*/ 251155 h 255450"/>
                      <a:gd name="connsiteX1" fmla="*/ 493048 w 1586234"/>
                      <a:gd name="connsiteY1" fmla="*/ 209880 h 255450"/>
                      <a:gd name="connsiteX2" fmla="*/ 937548 w 1586234"/>
                      <a:gd name="connsiteY2" fmla="*/ 140030 h 255450"/>
                      <a:gd name="connsiteX3" fmla="*/ 1585248 w 1586234"/>
                      <a:gd name="connsiteY3" fmla="*/ 330 h 255450"/>
                      <a:gd name="connsiteX4" fmla="*/ 1058198 w 1586234"/>
                      <a:gd name="connsiteY4" fmla="*/ 105105 h 255450"/>
                      <a:gd name="connsiteX5" fmla="*/ 13623 w 1586234"/>
                      <a:gd name="connsiteY5" fmla="*/ 251155 h 255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86234" h="255450">
                        <a:moveTo>
                          <a:pt x="13623" y="251155"/>
                        </a:moveTo>
                        <a:cubicBezTo>
                          <a:pt x="-80569" y="268618"/>
                          <a:pt x="339061" y="228401"/>
                          <a:pt x="493048" y="209880"/>
                        </a:cubicBezTo>
                        <a:cubicBezTo>
                          <a:pt x="647036" y="191359"/>
                          <a:pt x="755515" y="174955"/>
                          <a:pt x="937548" y="140030"/>
                        </a:cubicBezTo>
                        <a:cubicBezTo>
                          <a:pt x="1119581" y="105105"/>
                          <a:pt x="1565140" y="6151"/>
                          <a:pt x="1585248" y="330"/>
                        </a:cubicBezTo>
                        <a:cubicBezTo>
                          <a:pt x="1605356" y="-5491"/>
                          <a:pt x="1314315" y="67005"/>
                          <a:pt x="1058198" y="105105"/>
                        </a:cubicBezTo>
                        <a:lnTo>
                          <a:pt x="13623" y="251155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91" name="フリーフォーム: 図形 3290">
                    <a:extLst>
                      <a:ext uri="{FF2B5EF4-FFF2-40B4-BE49-F238E27FC236}">
                        <a16:creationId xmlns:a16="http://schemas.microsoft.com/office/drawing/2014/main" id="{19B66091-9124-4582-802C-2F781AB7D85B}"/>
                      </a:ext>
                    </a:extLst>
                  </p:cNvPr>
                  <p:cNvSpPr/>
                  <p:nvPr/>
                </p:nvSpPr>
                <p:spPr>
                  <a:xfrm>
                    <a:off x="6029244" y="6741986"/>
                    <a:ext cx="654717" cy="52369"/>
                  </a:xfrm>
                  <a:custGeom>
                    <a:avLst/>
                    <a:gdLst>
                      <a:gd name="connsiteX0" fmla="*/ 81 w 654717"/>
                      <a:gd name="connsiteY0" fmla="*/ 46164 h 52369"/>
                      <a:gd name="connsiteX1" fmla="*/ 469981 w 654717"/>
                      <a:gd name="connsiteY1" fmla="*/ 49339 h 52369"/>
                      <a:gd name="connsiteX2" fmla="*/ 654131 w 654717"/>
                      <a:gd name="connsiteY2" fmla="*/ 20764 h 52369"/>
                      <a:gd name="connsiteX3" fmla="*/ 508081 w 654717"/>
                      <a:gd name="connsiteY3" fmla="*/ 1714 h 52369"/>
                      <a:gd name="connsiteX4" fmla="*/ 81 w 654717"/>
                      <a:gd name="connsiteY4" fmla="*/ 46164 h 52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717" h="52369">
                        <a:moveTo>
                          <a:pt x="81" y="46164"/>
                        </a:moveTo>
                        <a:cubicBezTo>
                          <a:pt x="-6269" y="54101"/>
                          <a:pt x="360973" y="53572"/>
                          <a:pt x="469981" y="49339"/>
                        </a:cubicBezTo>
                        <a:cubicBezTo>
                          <a:pt x="578989" y="45106"/>
                          <a:pt x="647781" y="28701"/>
                          <a:pt x="654131" y="20764"/>
                        </a:cubicBezTo>
                        <a:cubicBezTo>
                          <a:pt x="660481" y="12827"/>
                          <a:pt x="615502" y="-5694"/>
                          <a:pt x="508081" y="1714"/>
                        </a:cubicBezTo>
                        <a:cubicBezTo>
                          <a:pt x="400660" y="9122"/>
                          <a:pt x="6431" y="38227"/>
                          <a:pt x="81" y="461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92" name="フリーフォーム: 図形 3291">
                    <a:extLst>
                      <a:ext uri="{FF2B5EF4-FFF2-40B4-BE49-F238E27FC236}">
                        <a16:creationId xmlns:a16="http://schemas.microsoft.com/office/drawing/2014/main" id="{799BDC0D-DD09-4204-BBFF-4B5E9A606B99}"/>
                      </a:ext>
                    </a:extLst>
                  </p:cNvPr>
                  <p:cNvSpPr/>
                  <p:nvPr/>
                </p:nvSpPr>
                <p:spPr>
                  <a:xfrm>
                    <a:off x="7051455" y="6546619"/>
                    <a:ext cx="642261" cy="174930"/>
                  </a:xfrm>
                  <a:custGeom>
                    <a:avLst/>
                    <a:gdLst>
                      <a:gd name="connsiteX0" fmla="*/ 3395 w 642261"/>
                      <a:gd name="connsiteY0" fmla="*/ 171681 h 174930"/>
                      <a:gd name="connsiteX1" fmla="*/ 244695 w 642261"/>
                      <a:gd name="connsiteY1" fmla="*/ 127231 h 174930"/>
                      <a:gd name="connsiteX2" fmla="*/ 638395 w 642261"/>
                      <a:gd name="connsiteY2" fmla="*/ 3406 h 174930"/>
                      <a:gd name="connsiteX3" fmla="*/ 419320 w 642261"/>
                      <a:gd name="connsiteY3" fmla="*/ 47856 h 174930"/>
                      <a:gd name="connsiteX4" fmla="*/ 3395 w 642261"/>
                      <a:gd name="connsiteY4" fmla="*/ 171681 h 174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2261" h="174930">
                        <a:moveTo>
                          <a:pt x="3395" y="171681"/>
                        </a:moveTo>
                        <a:cubicBezTo>
                          <a:pt x="-25709" y="184910"/>
                          <a:pt x="138862" y="155277"/>
                          <a:pt x="244695" y="127231"/>
                        </a:cubicBezTo>
                        <a:cubicBezTo>
                          <a:pt x="350528" y="99185"/>
                          <a:pt x="609291" y="16635"/>
                          <a:pt x="638395" y="3406"/>
                        </a:cubicBezTo>
                        <a:cubicBezTo>
                          <a:pt x="667499" y="-9823"/>
                          <a:pt x="526212" y="17694"/>
                          <a:pt x="419320" y="47856"/>
                        </a:cubicBezTo>
                        <a:cubicBezTo>
                          <a:pt x="312428" y="78018"/>
                          <a:pt x="32499" y="158452"/>
                          <a:pt x="3395" y="17168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583" name="グループ化 2582">
                  <a:extLst>
                    <a:ext uri="{FF2B5EF4-FFF2-40B4-BE49-F238E27FC236}">
                      <a16:creationId xmlns:a16="http://schemas.microsoft.com/office/drawing/2014/main" id="{E5820A98-89FA-4760-A865-F96120054320}"/>
                    </a:ext>
                  </a:extLst>
                </p:cNvPr>
                <p:cNvGrpSpPr/>
                <p:nvPr/>
              </p:nvGrpSpPr>
              <p:grpSpPr>
                <a:xfrm flipH="1">
                  <a:off x="2009676" y="33338"/>
                  <a:ext cx="4224885" cy="6835307"/>
                  <a:chOff x="6014988" y="33338"/>
                  <a:chExt cx="4224885" cy="6835307"/>
                </a:xfrm>
                <a:grpFill/>
              </p:grpSpPr>
              <p:sp>
                <p:nvSpPr>
                  <p:cNvPr id="3193" name="フリーフォーム: 図形 3192">
                    <a:extLst>
                      <a:ext uri="{FF2B5EF4-FFF2-40B4-BE49-F238E27FC236}">
                        <a16:creationId xmlns:a16="http://schemas.microsoft.com/office/drawing/2014/main" id="{08113D2A-DAAA-4CC6-A771-45385113E922}"/>
                      </a:ext>
                    </a:extLst>
                  </p:cNvPr>
                  <p:cNvSpPr/>
                  <p:nvPr/>
                </p:nvSpPr>
                <p:spPr>
                  <a:xfrm>
                    <a:off x="6083207" y="77384"/>
                    <a:ext cx="839216" cy="83600"/>
                  </a:xfrm>
                  <a:custGeom>
                    <a:avLst/>
                    <a:gdLst>
                      <a:gd name="connsiteX0" fmla="*/ 93 w 839216"/>
                      <a:gd name="connsiteY0" fmla="*/ 15749 h 83600"/>
                      <a:gd name="connsiteX1" fmla="*/ 383210 w 839216"/>
                      <a:gd name="connsiteY1" fmla="*/ 3049 h 83600"/>
                      <a:gd name="connsiteX2" fmla="*/ 827710 w 839216"/>
                      <a:gd name="connsiteY2" fmla="*/ 79249 h 83600"/>
                      <a:gd name="connsiteX3" fmla="*/ 683776 w 839216"/>
                      <a:gd name="connsiteY3" fmla="*/ 68666 h 83600"/>
                      <a:gd name="connsiteX4" fmla="*/ 417076 w 839216"/>
                      <a:gd name="connsiteY4" fmla="*/ 22099 h 83600"/>
                      <a:gd name="connsiteX5" fmla="*/ 93 w 839216"/>
                      <a:gd name="connsiteY5" fmla="*/ 15749 h 83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9216" h="83600">
                        <a:moveTo>
                          <a:pt x="93" y="15749"/>
                        </a:moveTo>
                        <a:cubicBezTo>
                          <a:pt x="-5551" y="12574"/>
                          <a:pt x="245274" y="-7534"/>
                          <a:pt x="383210" y="3049"/>
                        </a:cubicBezTo>
                        <a:cubicBezTo>
                          <a:pt x="521146" y="13632"/>
                          <a:pt x="777616" y="68313"/>
                          <a:pt x="827710" y="79249"/>
                        </a:cubicBezTo>
                        <a:cubicBezTo>
                          <a:pt x="877804" y="90185"/>
                          <a:pt x="752215" y="78191"/>
                          <a:pt x="683776" y="68666"/>
                        </a:cubicBezTo>
                        <a:cubicBezTo>
                          <a:pt x="615337" y="59141"/>
                          <a:pt x="531376" y="31977"/>
                          <a:pt x="417076" y="22099"/>
                        </a:cubicBezTo>
                        <a:cubicBezTo>
                          <a:pt x="302776" y="12221"/>
                          <a:pt x="5737" y="18924"/>
                          <a:pt x="93" y="1574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4" name="フリーフォーム: 図形 3193">
                    <a:extLst>
                      <a:ext uri="{FF2B5EF4-FFF2-40B4-BE49-F238E27FC236}">
                        <a16:creationId xmlns:a16="http://schemas.microsoft.com/office/drawing/2014/main" id="{48855F23-17CF-4560-9AE8-3BCFF9E305CD}"/>
                      </a:ext>
                    </a:extLst>
                  </p:cNvPr>
                  <p:cNvSpPr/>
                  <p:nvPr/>
                </p:nvSpPr>
                <p:spPr>
                  <a:xfrm>
                    <a:off x="6037263" y="33338"/>
                    <a:ext cx="700827" cy="38127"/>
                  </a:xfrm>
                  <a:custGeom>
                    <a:avLst/>
                    <a:gdLst>
                      <a:gd name="connsiteX0" fmla="*/ 0 w 700827"/>
                      <a:gd name="connsiteY0" fmla="*/ 0 h 38127"/>
                      <a:gd name="connsiteX1" fmla="*/ 520700 w 700827"/>
                      <a:gd name="connsiteY1" fmla="*/ 17462 h 38127"/>
                      <a:gd name="connsiteX2" fmla="*/ 696912 w 700827"/>
                      <a:gd name="connsiteY2" fmla="*/ 38100 h 38127"/>
                      <a:gd name="connsiteX3" fmla="*/ 381000 w 700827"/>
                      <a:gd name="connsiteY3" fmla="*/ 22225 h 38127"/>
                      <a:gd name="connsiteX4" fmla="*/ 0 w 700827"/>
                      <a:gd name="connsiteY4" fmla="*/ 0 h 3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0827" h="38127">
                        <a:moveTo>
                          <a:pt x="0" y="0"/>
                        </a:moveTo>
                        <a:lnTo>
                          <a:pt x="520700" y="17462"/>
                        </a:lnTo>
                        <a:cubicBezTo>
                          <a:pt x="636852" y="23812"/>
                          <a:pt x="720195" y="37306"/>
                          <a:pt x="696912" y="38100"/>
                        </a:cubicBezTo>
                        <a:cubicBezTo>
                          <a:pt x="673629" y="38894"/>
                          <a:pt x="381000" y="22225"/>
                          <a:pt x="381000" y="2222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5" name="フリーフォーム: 図形 3194">
                    <a:extLst>
                      <a:ext uri="{FF2B5EF4-FFF2-40B4-BE49-F238E27FC236}">
                        <a16:creationId xmlns:a16="http://schemas.microsoft.com/office/drawing/2014/main" id="{4222E909-5E71-4C58-8D1C-670CC3D7EA64}"/>
                      </a:ext>
                    </a:extLst>
                  </p:cNvPr>
                  <p:cNvSpPr/>
                  <p:nvPr/>
                </p:nvSpPr>
                <p:spPr>
                  <a:xfrm>
                    <a:off x="6683808" y="54737"/>
                    <a:ext cx="640919" cy="132602"/>
                  </a:xfrm>
                  <a:custGeom>
                    <a:avLst/>
                    <a:gdLst>
                      <a:gd name="connsiteX0" fmla="*/ 5917 w 640919"/>
                      <a:gd name="connsiteY0" fmla="*/ 2413 h 132602"/>
                      <a:gd name="connsiteX1" fmla="*/ 453592 w 640919"/>
                      <a:gd name="connsiteY1" fmla="*/ 80201 h 132602"/>
                      <a:gd name="connsiteX2" fmla="*/ 640917 w 640919"/>
                      <a:gd name="connsiteY2" fmla="*/ 132588 h 132602"/>
                      <a:gd name="connsiteX3" fmla="*/ 450417 w 640919"/>
                      <a:gd name="connsiteY3" fmla="*/ 75438 h 132602"/>
                      <a:gd name="connsiteX4" fmla="*/ 364692 w 640919"/>
                      <a:gd name="connsiteY4" fmla="*/ 48451 h 132602"/>
                      <a:gd name="connsiteX5" fmla="*/ 210705 w 640919"/>
                      <a:gd name="connsiteY5" fmla="*/ 21463 h 132602"/>
                      <a:gd name="connsiteX6" fmla="*/ 5917 w 640919"/>
                      <a:gd name="connsiteY6" fmla="*/ 2413 h 132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0919" h="132602">
                        <a:moveTo>
                          <a:pt x="5917" y="2413"/>
                        </a:moveTo>
                        <a:cubicBezTo>
                          <a:pt x="46398" y="12203"/>
                          <a:pt x="347759" y="58505"/>
                          <a:pt x="453592" y="80201"/>
                        </a:cubicBezTo>
                        <a:cubicBezTo>
                          <a:pt x="559425" y="101897"/>
                          <a:pt x="641446" y="133382"/>
                          <a:pt x="640917" y="132588"/>
                        </a:cubicBezTo>
                        <a:cubicBezTo>
                          <a:pt x="640388" y="131794"/>
                          <a:pt x="496455" y="89461"/>
                          <a:pt x="450417" y="75438"/>
                        </a:cubicBezTo>
                        <a:cubicBezTo>
                          <a:pt x="404379" y="61415"/>
                          <a:pt x="404644" y="57447"/>
                          <a:pt x="364692" y="48451"/>
                        </a:cubicBezTo>
                        <a:cubicBezTo>
                          <a:pt x="324740" y="39455"/>
                          <a:pt x="277909" y="27548"/>
                          <a:pt x="210705" y="21463"/>
                        </a:cubicBezTo>
                        <a:cubicBezTo>
                          <a:pt x="143501" y="15378"/>
                          <a:pt x="-34564" y="-7377"/>
                          <a:pt x="5917" y="24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6" name="フリーフォーム: 図形 3195">
                    <a:extLst>
                      <a:ext uri="{FF2B5EF4-FFF2-40B4-BE49-F238E27FC236}">
                        <a16:creationId xmlns:a16="http://schemas.microsoft.com/office/drawing/2014/main" id="{633F65D9-F8E1-499E-9A23-CCC68507C2B7}"/>
                      </a:ext>
                    </a:extLst>
                  </p:cNvPr>
                  <p:cNvSpPr/>
                  <p:nvPr/>
                </p:nvSpPr>
                <p:spPr>
                  <a:xfrm>
                    <a:off x="6892925" y="141288"/>
                    <a:ext cx="789260" cy="187283"/>
                  </a:xfrm>
                  <a:custGeom>
                    <a:avLst/>
                    <a:gdLst>
                      <a:gd name="connsiteX0" fmla="*/ 0 w 789260"/>
                      <a:gd name="connsiteY0" fmla="*/ 0 h 187283"/>
                      <a:gd name="connsiteX1" fmla="*/ 400050 w 789260"/>
                      <a:gd name="connsiteY1" fmla="*/ 77787 h 187283"/>
                      <a:gd name="connsiteX2" fmla="*/ 774700 w 789260"/>
                      <a:gd name="connsiteY2" fmla="*/ 184150 h 187283"/>
                      <a:gd name="connsiteX3" fmla="*/ 685800 w 789260"/>
                      <a:gd name="connsiteY3" fmla="*/ 153987 h 187283"/>
                      <a:gd name="connsiteX4" fmla="*/ 433388 w 789260"/>
                      <a:gd name="connsiteY4" fmla="*/ 101600 h 187283"/>
                      <a:gd name="connsiteX5" fmla="*/ 0 w 789260"/>
                      <a:gd name="connsiteY5" fmla="*/ 0 h 187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9260" h="187283">
                        <a:moveTo>
                          <a:pt x="0" y="0"/>
                        </a:moveTo>
                        <a:cubicBezTo>
                          <a:pt x="135466" y="23547"/>
                          <a:pt x="270933" y="47095"/>
                          <a:pt x="400050" y="77787"/>
                        </a:cubicBezTo>
                        <a:cubicBezTo>
                          <a:pt x="529167" y="108479"/>
                          <a:pt x="727075" y="171450"/>
                          <a:pt x="774700" y="184150"/>
                        </a:cubicBezTo>
                        <a:cubicBezTo>
                          <a:pt x="822325" y="196850"/>
                          <a:pt x="742685" y="167745"/>
                          <a:pt x="685800" y="153987"/>
                        </a:cubicBezTo>
                        <a:cubicBezTo>
                          <a:pt x="628915" y="140229"/>
                          <a:pt x="433388" y="101600"/>
                          <a:pt x="433388" y="1016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7" name="フリーフォーム: 図形 3196">
                    <a:extLst>
                      <a:ext uri="{FF2B5EF4-FFF2-40B4-BE49-F238E27FC236}">
                        <a16:creationId xmlns:a16="http://schemas.microsoft.com/office/drawing/2014/main" id="{6ABBC34B-B39E-44B8-8F51-CDC3D9E30EC8}"/>
                      </a:ext>
                    </a:extLst>
                  </p:cNvPr>
                  <p:cNvSpPr/>
                  <p:nvPr/>
                </p:nvSpPr>
                <p:spPr>
                  <a:xfrm>
                    <a:off x="7271464" y="151206"/>
                    <a:ext cx="596211" cy="190412"/>
                  </a:xfrm>
                  <a:custGeom>
                    <a:avLst/>
                    <a:gdLst>
                      <a:gd name="connsiteX0" fmla="*/ 7224 w 596211"/>
                      <a:gd name="connsiteY0" fmla="*/ 4369 h 190412"/>
                      <a:gd name="connsiteX1" fmla="*/ 450136 w 596211"/>
                      <a:gd name="connsiteY1" fmla="*/ 147244 h 190412"/>
                      <a:gd name="connsiteX2" fmla="*/ 596186 w 596211"/>
                      <a:gd name="connsiteY2" fmla="*/ 190107 h 190412"/>
                      <a:gd name="connsiteX3" fmla="*/ 459661 w 596211"/>
                      <a:gd name="connsiteY3" fmla="*/ 131369 h 190412"/>
                      <a:gd name="connsiteX4" fmla="*/ 196136 w 596211"/>
                      <a:gd name="connsiteY4" fmla="*/ 44057 h 190412"/>
                      <a:gd name="connsiteX5" fmla="*/ 7224 w 596211"/>
                      <a:gd name="connsiteY5" fmla="*/ 4369 h 190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6211" h="190412">
                        <a:moveTo>
                          <a:pt x="7224" y="4369"/>
                        </a:moveTo>
                        <a:cubicBezTo>
                          <a:pt x="49557" y="21567"/>
                          <a:pt x="351976" y="116288"/>
                          <a:pt x="450136" y="147244"/>
                        </a:cubicBezTo>
                        <a:cubicBezTo>
                          <a:pt x="548296" y="178200"/>
                          <a:pt x="594599" y="192753"/>
                          <a:pt x="596186" y="190107"/>
                        </a:cubicBezTo>
                        <a:cubicBezTo>
                          <a:pt x="597774" y="187461"/>
                          <a:pt x="526336" y="155711"/>
                          <a:pt x="459661" y="131369"/>
                        </a:cubicBezTo>
                        <a:cubicBezTo>
                          <a:pt x="392986" y="107027"/>
                          <a:pt x="273130" y="63107"/>
                          <a:pt x="196136" y="44057"/>
                        </a:cubicBezTo>
                        <a:cubicBezTo>
                          <a:pt x="119142" y="25007"/>
                          <a:pt x="-35109" y="-12829"/>
                          <a:pt x="7224" y="436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8" name="フリーフォーム: 図形 3197">
                    <a:extLst>
                      <a:ext uri="{FF2B5EF4-FFF2-40B4-BE49-F238E27FC236}">
                        <a16:creationId xmlns:a16="http://schemas.microsoft.com/office/drawing/2014/main" id="{901B0A88-22B4-4569-B30C-AFC476EF4E02}"/>
                      </a:ext>
                    </a:extLst>
                  </p:cNvPr>
                  <p:cNvSpPr/>
                  <p:nvPr/>
                </p:nvSpPr>
                <p:spPr>
                  <a:xfrm>
                    <a:off x="7646988" y="341136"/>
                    <a:ext cx="624436" cy="257125"/>
                  </a:xfrm>
                  <a:custGeom>
                    <a:avLst/>
                    <a:gdLst>
                      <a:gd name="connsiteX0" fmla="*/ 0 w 624436"/>
                      <a:gd name="connsiteY0" fmla="*/ 177 h 257125"/>
                      <a:gd name="connsiteX1" fmla="*/ 442912 w 624436"/>
                      <a:gd name="connsiteY1" fmla="*/ 163689 h 257125"/>
                      <a:gd name="connsiteX2" fmla="*/ 619125 w 624436"/>
                      <a:gd name="connsiteY2" fmla="*/ 255764 h 257125"/>
                      <a:gd name="connsiteX3" fmla="*/ 566737 w 624436"/>
                      <a:gd name="connsiteY3" fmla="*/ 212902 h 257125"/>
                      <a:gd name="connsiteX4" fmla="*/ 446087 w 624436"/>
                      <a:gd name="connsiteY4" fmla="*/ 133527 h 257125"/>
                      <a:gd name="connsiteX5" fmla="*/ 0 w 624436"/>
                      <a:gd name="connsiteY5" fmla="*/ 177 h 257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4436" h="257125">
                        <a:moveTo>
                          <a:pt x="0" y="177"/>
                        </a:moveTo>
                        <a:cubicBezTo>
                          <a:pt x="-529" y="5204"/>
                          <a:pt x="339725" y="121091"/>
                          <a:pt x="442912" y="163689"/>
                        </a:cubicBezTo>
                        <a:cubicBezTo>
                          <a:pt x="546099" y="206287"/>
                          <a:pt x="598488" y="247562"/>
                          <a:pt x="619125" y="255764"/>
                        </a:cubicBezTo>
                        <a:cubicBezTo>
                          <a:pt x="639763" y="263966"/>
                          <a:pt x="595577" y="233275"/>
                          <a:pt x="566737" y="212902"/>
                        </a:cubicBezTo>
                        <a:cubicBezTo>
                          <a:pt x="537897" y="192529"/>
                          <a:pt x="536575" y="168717"/>
                          <a:pt x="446087" y="133527"/>
                        </a:cubicBezTo>
                        <a:cubicBezTo>
                          <a:pt x="355600" y="98337"/>
                          <a:pt x="529" y="-4850"/>
                          <a:pt x="0" y="17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9" name="フリーフォーム: 図形 3198">
                    <a:extLst>
                      <a:ext uri="{FF2B5EF4-FFF2-40B4-BE49-F238E27FC236}">
                        <a16:creationId xmlns:a16="http://schemas.microsoft.com/office/drawing/2014/main" id="{C3B07F5E-689A-4409-86CB-5DA8C1AB23B0}"/>
                      </a:ext>
                    </a:extLst>
                  </p:cNvPr>
                  <p:cNvSpPr/>
                  <p:nvPr/>
                </p:nvSpPr>
                <p:spPr>
                  <a:xfrm>
                    <a:off x="7875505" y="341312"/>
                    <a:ext cx="589062" cy="310182"/>
                  </a:xfrm>
                  <a:custGeom>
                    <a:avLst/>
                    <a:gdLst>
                      <a:gd name="connsiteX0" fmla="*/ 83 w 589062"/>
                      <a:gd name="connsiteY0" fmla="*/ 1 h 310182"/>
                      <a:gd name="connsiteX1" fmla="*/ 330283 w 589062"/>
                      <a:gd name="connsiteY1" fmla="*/ 160338 h 310182"/>
                      <a:gd name="connsiteX2" fmla="*/ 582695 w 589062"/>
                      <a:gd name="connsiteY2" fmla="*/ 304801 h 310182"/>
                      <a:gd name="connsiteX3" fmla="*/ 495383 w 589062"/>
                      <a:gd name="connsiteY3" fmla="*/ 268288 h 310182"/>
                      <a:gd name="connsiteX4" fmla="*/ 300120 w 589062"/>
                      <a:gd name="connsiteY4" fmla="*/ 163513 h 310182"/>
                      <a:gd name="connsiteX5" fmla="*/ 83 w 589062"/>
                      <a:gd name="connsiteY5" fmla="*/ 1 h 310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9062" h="310182">
                        <a:moveTo>
                          <a:pt x="83" y="1"/>
                        </a:moveTo>
                        <a:cubicBezTo>
                          <a:pt x="5110" y="-528"/>
                          <a:pt x="233181" y="109538"/>
                          <a:pt x="330283" y="160338"/>
                        </a:cubicBezTo>
                        <a:cubicBezTo>
                          <a:pt x="427385" y="211138"/>
                          <a:pt x="555178" y="286809"/>
                          <a:pt x="582695" y="304801"/>
                        </a:cubicBezTo>
                        <a:cubicBezTo>
                          <a:pt x="610212" y="322793"/>
                          <a:pt x="542479" y="291836"/>
                          <a:pt x="495383" y="268288"/>
                        </a:cubicBezTo>
                        <a:cubicBezTo>
                          <a:pt x="448287" y="244740"/>
                          <a:pt x="381876" y="205317"/>
                          <a:pt x="300120" y="163513"/>
                        </a:cubicBezTo>
                        <a:cubicBezTo>
                          <a:pt x="218364" y="121709"/>
                          <a:pt x="-4944" y="530"/>
                          <a:pt x="8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0" name="フリーフォーム: 図形 3199">
                    <a:extLst>
                      <a:ext uri="{FF2B5EF4-FFF2-40B4-BE49-F238E27FC236}">
                        <a16:creationId xmlns:a16="http://schemas.microsoft.com/office/drawing/2014/main" id="{4A9F4FC4-AA43-4B4D-846A-285B71A8FD46}"/>
                      </a:ext>
                    </a:extLst>
                  </p:cNvPr>
                  <p:cNvSpPr/>
                  <p:nvPr/>
                </p:nvSpPr>
                <p:spPr>
                  <a:xfrm>
                    <a:off x="8255738" y="578575"/>
                    <a:ext cx="547457" cy="352665"/>
                  </a:xfrm>
                  <a:custGeom>
                    <a:avLst/>
                    <a:gdLst>
                      <a:gd name="connsiteX0" fmla="*/ 8787 w 547457"/>
                      <a:gd name="connsiteY0" fmla="*/ 11975 h 352665"/>
                      <a:gd name="connsiteX1" fmla="*/ 272312 w 547457"/>
                      <a:gd name="connsiteY1" fmla="*/ 148500 h 352665"/>
                      <a:gd name="connsiteX2" fmla="*/ 535837 w 547457"/>
                      <a:gd name="connsiteY2" fmla="*/ 345350 h 352665"/>
                      <a:gd name="connsiteX3" fmla="*/ 494562 w 547457"/>
                      <a:gd name="connsiteY3" fmla="*/ 304075 h 352665"/>
                      <a:gd name="connsiteX4" fmla="*/ 437412 w 547457"/>
                      <a:gd name="connsiteY4" fmla="*/ 242163 h 352665"/>
                      <a:gd name="connsiteX5" fmla="*/ 99275 w 547457"/>
                      <a:gd name="connsiteY5" fmla="*/ 32613 h 352665"/>
                      <a:gd name="connsiteX6" fmla="*/ 8787 w 547457"/>
                      <a:gd name="connsiteY6" fmla="*/ 11975 h 35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7457" h="352665">
                        <a:moveTo>
                          <a:pt x="8787" y="11975"/>
                        </a:moveTo>
                        <a:cubicBezTo>
                          <a:pt x="37626" y="31289"/>
                          <a:pt x="184470" y="92938"/>
                          <a:pt x="272312" y="148500"/>
                        </a:cubicBezTo>
                        <a:cubicBezTo>
                          <a:pt x="360154" y="204062"/>
                          <a:pt x="498795" y="319421"/>
                          <a:pt x="535837" y="345350"/>
                        </a:cubicBezTo>
                        <a:cubicBezTo>
                          <a:pt x="572879" y="371279"/>
                          <a:pt x="510966" y="321273"/>
                          <a:pt x="494562" y="304075"/>
                        </a:cubicBezTo>
                        <a:cubicBezTo>
                          <a:pt x="478158" y="286877"/>
                          <a:pt x="503293" y="287407"/>
                          <a:pt x="437412" y="242163"/>
                        </a:cubicBezTo>
                        <a:cubicBezTo>
                          <a:pt x="371531" y="196919"/>
                          <a:pt x="173358" y="70448"/>
                          <a:pt x="99275" y="32613"/>
                        </a:cubicBezTo>
                        <a:cubicBezTo>
                          <a:pt x="25192" y="-5222"/>
                          <a:pt x="-20052" y="-7339"/>
                          <a:pt x="8787" y="1197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1" name="フリーフォーム: 図形 3200">
                    <a:extLst>
                      <a:ext uri="{FF2B5EF4-FFF2-40B4-BE49-F238E27FC236}">
                        <a16:creationId xmlns:a16="http://schemas.microsoft.com/office/drawing/2014/main" id="{2DF6986D-3B33-4141-A993-F3700C1E3072}"/>
                      </a:ext>
                    </a:extLst>
                  </p:cNvPr>
                  <p:cNvSpPr/>
                  <p:nvPr/>
                </p:nvSpPr>
                <p:spPr>
                  <a:xfrm>
                    <a:off x="8477250" y="652463"/>
                    <a:ext cx="592516" cy="413881"/>
                  </a:xfrm>
                  <a:custGeom>
                    <a:avLst/>
                    <a:gdLst>
                      <a:gd name="connsiteX0" fmla="*/ 0 w 592516"/>
                      <a:gd name="connsiteY0" fmla="*/ 0 h 413881"/>
                      <a:gd name="connsiteX1" fmla="*/ 323850 w 592516"/>
                      <a:gd name="connsiteY1" fmla="*/ 207962 h 413881"/>
                      <a:gd name="connsiteX2" fmla="*/ 584200 w 592516"/>
                      <a:gd name="connsiteY2" fmla="*/ 406400 h 413881"/>
                      <a:gd name="connsiteX3" fmla="*/ 515938 w 592516"/>
                      <a:gd name="connsiteY3" fmla="*/ 363537 h 413881"/>
                      <a:gd name="connsiteX4" fmla="*/ 393700 w 592516"/>
                      <a:gd name="connsiteY4" fmla="*/ 282575 h 413881"/>
                      <a:gd name="connsiteX5" fmla="*/ 322263 w 592516"/>
                      <a:gd name="connsiteY5" fmla="*/ 241300 h 413881"/>
                      <a:gd name="connsiteX6" fmla="*/ 0 w 592516"/>
                      <a:gd name="connsiteY6" fmla="*/ 0 h 413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2516" h="413881">
                        <a:moveTo>
                          <a:pt x="0" y="0"/>
                        </a:moveTo>
                        <a:cubicBezTo>
                          <a:pt x="113241" y="70114"/>
                          <a:pt x="226483" y="140229"/>
                          <a:pt x="323850" y="207962"/>
                        </a:cubicBezTo>
                        <a:cubicBezTo>
                          <a:pt x="421217" y="275695"/>
                          <a:pt x="552186" y="380471"/>
                          <a:pt x="584200" y="406400"/>
                        </a:cubicBezTo>
                        <a:cubicBezTo>
                          <a:pt x="616214" y="432329"/>
                          <a:pt x="547688" y="384174"/>
                          <a:pt x="515938" y="363537"/>
                        </a:cubicBezTo>
                        <a:cubicBezTo>
                          <a:pt x="484188" y="342900"/>
                          <a:pt x="425979" y="302948"/>
                          <a:pt x="393700" y="282575"/>
                        </a:cubicBezTo>
                        <a:cubicBezTo>
                          <a:pt x="361421" y="262202"/>
                          <a:pt x="322263" y="241300"/>
                          <a:pt x="322263" y="2413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2" name="フリーフォーム: 図形 3201">
                    <a:extLst>
                      <a:ext uri="{FF2B5EF4-FFF2-40B4-BE49-F238E27FC236}">
                        <a16:creationId xmlns:a16="http://schemas.microsoft.com/office/drawing/2014/main" id="{B4F55EF2-FD9E-4EB2-A7D6-FDF426E22372}"/>
                      </a:ext>
                    </a:extLst>
                  </p:cNvPr>
                  <p:cNvSpPr/>
                  <p:nvPr/>
                </p:nvSpPr>
                <p:spPr>
                  <a:xfrm>
                    <a:off x="8803586" y="923927"/>
                    <a:ext cx="389356" cy="323883"/>
                  </a:xfrm>
                  <a:custGeom>
                    <a:avLst/>
                    <a:gdLst>
                      <a:gd name="connsiteX0" fmla="*/ 689 w 389356"/>
                      <a:gd name="connsiteY0" fmla="*/ 1586 h 323883"/>
                      <a:gd name="connsiteX1" fmla="*/ 370577 w 389356"/>
                      <a:gd name="connsiteY1" fmla="*/ 312736 h 323883"/>
                      <a:gd name="connsiteX2" fmla="*/ 329302 w 389356"/>
                      <a:gd name="connsiteY2" fmla="*/ 249236 h 323883"/>
                      <a:gd name="connsiteX3" fmla="*/ 280089 w 389356"/>
                      <a:gd name="connsiteY3" fmla="*/ 195261 h 323883"/>
                      <a:gd name="connsiteX4" fmla="*/ 689 w 389356"/>
                      <a:gd name="connsiteY4" fmla="*/ 1586 h 323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356" h="323883">
                        <a:moveTo>
                          <a:pt x="689" y="1586"/>
                        </a:moveTo>
                        <a:cubicBezTo>
                          <a:pt x="15770" y="21165"/>
                          <a:pt x="315808" y="271461"/>
                          <a:pt x="370577" y="312736"/>
                        </a:cubicBezTo>
                        <a:cubicBezTo>
                          <a:pt x="425346" y="354011"/>
                          <a:pt x="344383" y="268815"/>
                          <a:pt x="329302" y="249236"/>
                        </a:cubicBezTo>
                        <a:cubicBezTo>
                          <a:pt x="314221" y="229657"/>
                          <a:pt x="338033" y="241298"/>
                          <a:pt x="280089" y="195261"/>
                        </a:cubicBezTo>
                        <a:cubicBezTo>
                          <a:pt x="222145" y="149224"/>
                          <a:pt x="-14392" y="-17993"/>
                          <a:pt x="689" y="158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3" name="フリーフォーム: 図形 3202">
                    <a:extLst>
                      <a:ext uri="{FF2B5EF4-FFF2-40B4-BE49-F238E27FC236}">
                        <a16:creationId xmlns:a16="http://schemas.microsoft.com/office/drawing/2014/main" id="{00AFA373-66CF-4DC0-A88D-761661574D2F}"/>
                      </a:ext>
                    </a:extLst>
                  </p:cNvPr>
                  <p:cNvSpPr/>
                  <p:nvPr/>
                </p:nvSpPr>
                <p:spPr>
                  <a:xfrm>
                    <a:off x="9093200" y="1095162"/>
                    <a:ext cx="418815" cy="420198"/>
                  </a:xfrm>
                  <a:custGeom>
                    <a:avLst/>
                    <a:gdLst>
                      <a:gd name="connsiteX0" fmla="*/ 0 w 418815"/>
                      <a:gd name="connsiteY0" fmla="*/ 213 h 420198"/>
                      <a:gd name="connsiteX1" fmla="*/ 217488 w 418815"/>
                      <a:gd name="connsiteY1" fmla="*/ 209763 h 420198"/>
                      <a:gd name="connsiteX2" fmla="*/ 412750 w 418815"/>
                      <a:gd name="connsiteY2" fmla="*/ 416138 h 420198"/>
                      <a:gd name="connsiteX3" fmla="*/ 355600 w 418815"/>
                      <a:gd name="connsiteY3" fmla="*/ 333588 h 420198"/>
                      <a:gd name="connsiteX4" fmla="*/ 217488 w 418815"/>
                      <a:gd name="connsiteY4" fmla="*/ 173251 h 420198"/>
                      <a:gd name="connsiteX5" fmla="*/ 0 w 418815"/>
                      <a:gd name="connsiteY5" fmla="*/ 213 h 420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15" h="420198">
                        <a:moveTo>
                          <a:pt x="0" y="213"/>
                        </a:moveTo>
                        <a:cubicBezTo>
                          <a:pt x="0" y="6298"/>
                          <a:pt x="148696" y="140442"/>
                          <a:pt x="217488" y="209763"/>
                        </a:cubicBezTo>
                        <a:cubicBezTo>
                          <a:pt x="286280" y="279084"/>
                          <a:pt x="389731" y="395501"/>
                          <a:pt x="412750" y="416138"/>
                        </a:cubicBezTo>
                        <a:cubicBezTo>
                          <a:pt x="435769" y="436775"/>
                          <a:pt x="388144" y="374069"/>
                          <a:pt x="355600" y="333588"/>
                        </a:cubicBezTo>
                        <a:cubicBezTo>
                          <a:pt x="323056" y="293107"/>
                          <a:pt x="275961" y="226697"/>
                          <a:pt x="217488" y="173251"/>
                        </a:cubicBezTo>
                        <a:cubicBezTo>
                          <a:pt x="159015" y="119805"/>
                          <a:pt x="0" y="-5872"/>
                          <a:pt x="0" y="2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4" name="フリーフォーム: 図形 3203">
                    <a:extLst>
                      <a:ext uri="{FF2B5EF4-FFF2-40B4-BE49-F238E27FC236}">
                        <a16:creationId xmlns:a16="http://schemas.microsoft.com/office/drawing/2014/main" id="{4D8629AE-A89F-4B44-8BFB-ABA5C75CE5D4}"/>
                      </a:ext>
                    </a:extLst>
                  </p:cNvPr>
                  <p:cNvSpPr/>
                  <p:nvPr/>
                </p:nvSpPr>
                <p:spPr>
                  <a:xfrm>
                    <a:off x="9205207" y="1257382"/>
                    <a:ext cx="276376" cy="272204"/>
                  </a:xfrm>
                  <a:custGeom>
                    <a:avLst/>
                    <a:gdLst>
                      <a:gd name="connsiteX0" fmla="*/ 706 w 276376"/>
                      <a:gd name="connsiteY0" fmla="*/ 1506 h 272204"/>
                      <a:gd name="connsiteX1" fmla="*/ 262643 w 276376"/>
                      <a:gd name="connsiteY1" fmla="*/ 261856 h 272204"/>
                      <a:gd name="connsiteX2" fmla="*/ 234068 w 276376"/>
                      <a:gd name="connsiteY2" fmla="*/ 214231 h 272204"/>
                      <a:gd name="connsiteX3" fmla="*/ 186443 w 276376"/>
                      <a:gd name="connsiteY3" fmla="*/ 157081 h 272204"/>
                      <a:gd name="connsiteX4" fmla="*/ 706 w 276376"/>
                      <a:gd name="connsiteY4" fmla="*/ 1506 h 272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376" h="272204">
                        <a:moveTo>
                          <a:pt x="706" y="1506"/>
                        </a:moveTo>
                        <a:cubicBezTo>
                          <a:pt x="13406" y="18969"/>
                          <a:pt x="223749" y="226402"/>
                          <a:pt x="262643" y="261856"/>
                        </a:cubicBezTo>
                        <a:cubicBezTo>
                          <a:pt x="301537" y="297310"/>
                          <a:pt x="246768" y="231694"/>
                          <a:pt x="234068" y="214231"/>
                        </a:cubicBezTo>
                        <a:cubicBezTo>
                          <a:pt x="221368" y="196769"/>
                          <a:pt x="222691" y="190683"/>
                          <a:pt x="186443" y="157081"/>
                        </a:cubicBezTo>
                        <a:cubicBezTo>
                          <a:pt x="150195" y="123479"/>
                          <a:pt x="-11994" y="-15957"/>
                          <a:pt x="706" y="150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5" name="フリーフォーム: 図形 3204">
                    <a:extLst>
                      <a:ext uri="{FF2B5EF4-FFF2-40B4-BE49-F238E27FC236}">
                        <a16:creationId xmlns:a16="http://schemas.microsoft.com/office/drawing/2014/main" id="{871B19D0-0C55-4161-A1BE-2849AE5F3039}"/>
                      </a:ext>
                    </a:extLst>
                  </p:cNvPr>
                  <p:cNvSpPr/>
                  <p:nvPr/>
                </p:nvSpPr>
                <p:spPr>
                  <a:xfrm>
                    <a:off x="9515639" y="1517382"/>
                    <a:ext cx="294781" cy="419390"/>
                  </a:xfrm>
                  <a:custGeom>
                    <a:avLst/>
                    <a:gdLst>
                      <a:gd name="connsiteX0" fmla="*/ 894 w 294781"/>
                      <a:gd name="connsiteY0" fmla="*/ 2385 h 419390"/>
                      <a:gd name="connsiteX1" fmla="*/ 280294 w 294781"/>
                      <a:gd name="connsiteY1" fmla="*/ 404551 h 419390"/>
                      <a:gd name="connsiteX2" fmla="*/ 248544 w 294781"/>
                      <a:gd name="connsiteY2" fmla="*/ 324118 h 419390"/>
                      <a:gd name="connsiteX3" fmla="*/ 193511 w 294781"/>
                      <a:gd name="connsiteY3" fmla="*/ 241568 h 419390"/>
                      <a:gd name="connsiteX4" fmla="*/ 894 w 294781"/>
                      <a:gd name="connsiteY4" fmla="*/ 2385 h 419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781" h="419390">
                        <a:moveTo>
                          <a:pt x="894" y="2385"/>
                        </a:moveTo>
                        <a:cubicBezTo>
                          <a:pt x="15358" y="29549"/>
                          <a:pt x="239019" y="350929"/>
                          <a:pt x="280294" y="404551"/>
                        </a:cubicBezTo>
                        <a:cubicBezTo>
                          <a:pt x="321569" y="458173"/>
                          <a:pt x="263008" y="351282"/>
                          <a:pt x="248544" y="324118"/>
                        </a:cubicBezTo>
                        <a:cubicBezTo>
                          <a:pt x="234080" y="296954"/>
                          <a:pt x="235491" y="295190"/>
                          <a:pt x="193511" y="241568"/>
                        </a:cubicBezTo>
                        <a:cubicBezTo>
                          <a:pt x="151531" y="187946"/>
                          <a:pt x="-13570" y="-24779"/>
                          <a:pt x="894" y="238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6" name="フリーフォーム: 図形 3205">
                    <a:extLst>
                      <a:ext uri="{FF2B5EF4-FFF2-40B4-BE49-F238E27FC236}">
                        <a16:creationId xmlns:a16="http://schemas.microsoft.com/office/drawing/2014/main" id="{3F44453D-AD86-4DCC-85DE-6E9B5FFF932F}"/>
                      </a:ext>
                    </a:extLst>
                  </p:cNvPr>
                  <p:cNvSpPr/>
                  <p:nvPr/>
                </p:nvSpPr>
                <p:spPr>
                  <a:xfrm>
                    <a:off x="9479043" y="1549823"/>
                    <a:ext cx="326811" cy="451949"/>
                  </a:xfrm>
                  <a:custGeom>
                    <a:avLst/>
                    <a:gdLst>
                      <a:gd name="connsiteX0" fmla="*/ 1507 w 326811"/>
                      <a:gd name="connsiteY0" fmla="*/ 3810 h 451949"/>
                      <a:gd name="connsiteX1" fmla="*/ 312657 w 326811"/>
                      <a:gd name="connsiteY1" fmla="*/ 433494 h 451949"/>
                      <a:gd name="connsiteX2" fmla="*/ 266090 w 326811"/>
                      <a:gd name="connsiteY2" fmla="*/ 359410 h 451949"/>
                      <a:gd name="connsiteX3" fmla="*/ 196240 w 326811"/>
                      <a:gd name="connsiteY3" fmla="*/ 230294 h 451949"/>
                      <a:gd name="connsiteX4" fmla="*/ 1507 w 326811"/>
                      <a:gd name="connsiteY4" fmla="*/ 3810 h 45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6811" h="451949">
                        <a:moveTo>
                          <a:pt x="1507" y="3810"/>
                        </a:moveTo>
                        <a:cubicBezTo>
                          <a:pt x="20910" y="37677"/>
                          <a:pt x="268560" y="374227"/>
                          <a:pt x="312657" y="433494"/>
                        </a:cubicBezTo>
                        <a:cubicBezTo>
                          <a:pt x="356754" y="492761"/>
                          <a:pt x="285493" y="393277"/>
                          <a:pt x="266090" y="359410"/>
                        </a:cubicBezTo>
                        <a:cubicBezTo>
                          <a:pt x="246687" y="325543"/>
                          <a:pt x="236809" y="289208"/>
                          <a:pt x="196240" y="230294"/>
                        </a:cubicBezTo>
                        <a:cubicBezTo>
                          <a:pt x="155671" y="171380"/>
                          <a:pt x="-17896" y="-30057"/>
                          <a:pt x="1507" y="38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7" name="フリーフォーム: 図形 3206">
                    <a:extLst>
                      <a:ext uri="{FF2B5EF4-FFF2-40B4-BE49-F238E27FC236}">
                        <a16:creationId xmlns:a16="http://schemas.microsoft.com/office/drawing/2014/main" id="{93DA6F53-9401-4F02-AA2C-4E2301353051}"/>
                      </a:ext>
                    </a:extLst>
                  </p:cNvPr>
                  <p:cNvSpPr/>
                  <p:nvPr/>
                </p:nvSpPr>
                <p:spPr>
                  <a:xfrm>
                    <a:off x="9808192" y="1997951"/>
                    <a:ext cx="178311" cy="416671"/>
                  </a:xfrm>
                  <a:custGeom>
                    <a:avLst/>
                    <a:gdLst>
                      <a:gd name="connsiteX0" fmla="*/ 441 w 178311"/>
                      <a:gd name="connsiteY0" fmla="*/ 2299 h 416671"/>
                      <a:gd name="connsiteX1" fmla="*/ 171891 w 178311"/>
                      <a:gd name="connsiteY1" fmla="*/ 406582 h 416671"/>
                      <a:gd name="connsiteX2" fmla="*/ 140141 w 178311"/>
                      <a:gd name="connsiteY2" fmla="*/ 290166 h 416671"/>
                      <a:gd name="connsiteX3" fmla="*/ 123208 w 178311"/>
                      <a:gd name="connsiteY3" fmla="*/ 243599 h 416671"/>
                      <a:gd name="connsiteX4" fmla="*/ 441 w 178311"/>
                      <a:gd name="connsiteY4" fmla="*/ 2299 h 416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11" h="416671">
                        <a:moveTo>
                          <a:pt x="441" y="2299"/>
                        </a:moveTo>
                        <a:cubicBezTo>
                          <a:pt x="8555" y="29463"/>
                          <a:pt x="148608" y="358604"/>
                          <a:pt x="171891" y="406582"/>
                        </a:cubicBezTo>
                        <a:cubicBezTo>
                          <a:pt x="195174" y="454560"/>
                          <a:pt x="148255" y="317330"/>
                          <a:pt x="140141" y="290166"/>
                        </a:cubicBezTo>
                        <a:cubicBezTo>
                          <a:pt x="132027" y="263002"/>
                          <a:pt x="147902" y="290518"/>
                          <a:pt x="123208" y="243599"/>
                        </a:cubicBezTo>
                        <a:cubicBezTo>
                          <a:pt x="98514" y="196680"/>
                          <a:pt x="-7673" y="-24865"/>
                          <a:pt x="441" y="229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8" name="フリーフォーム: 図形 3207">
                    <a:extLst>
                      <a:ext uri="{FF2B5EF4-FFF2-40B4-BE49-F238E27FC236}">
                        <a16:creationId xmlns:a16="http://schemas.microsoft.com/office/drawing/2014/main" id="{B20A1B40-45C5-47BF-94A7-79EAF5FBB60F}"/>
                      </a:ext>
                    </a:extLst>
                  </p:cNvPr>
                  <p:cNvSpPr/>
                  <p:nvPr/>
                </p:nvSpPr>
                <p:spPr>
                  <a:xfrm>
                    <a:off x="9844003" y="1994949"/>
                    <a:ext cx="221187" cy="485777"/>
                  </a:xfrm>
                  <a:custGeom>
                    <a:avLst/>
                    <a:gdLst>
                      <a:gd name="connsiteX0" fmla="*/ 614 w 221187"/>
                      <a:gd name="connsiteY0" fmla="*/ 3184 h 485777"/>
                      <a:gd name="connsiteX1" fmla="*/ 212280 w 221187"/>
                      <a:gd name="connsiteY1" fmla="*/ 466734 h 485777"/>
                      <a:gd name="connsiteX2" fmla="*/ 178414 w 221187"/>
                      <a:gd name="connsiteY2" fmla="*/ 384184 h 485777"/>
                      <a:gd name="connsiteX3" fmla="*/ 148780 w 221187"/>
                      <a:gd name="connsiteY3" fmla="*/ 267768 h 485777"/>
                      <a:gd name="connsiteX4" fmla="*/ 614 w 221187"/>
                      <a:gd name="connsiteY4" fmla="*/ 3184 h 485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187" h="485777">
                        <a:moveTo>
                          <a:pt x="614" y="3184"/>
                        </a:moveTo>
                        <a:cubicBezTo>
                          <a:pt x="11197" y="36345"/>
                          <a:pt x="182647" y="403234"/>
                          <a:pt x="212280" y="466734"/>
                        </a:cubicBezTo>
                        <a:cubicBezTo>
                          <a:pt x="241913" y="530234"/>
                          <a:pt x="188997" y="417345"/>
                          <a:pt x="178414" y="384184"/>
                        </a:cubicBezTo>
                        <a:cubicBezTo>
                          <a:pt x="167831" y="351023"/>
                          <a:pt x="178413" y="330210"/>
                          <a:pt x="148780" y="267768"/>
                        </a:cubicBezTo>
                        <a:cubicBezTo>
                          <a:pt x="119147" y="205326"/>
                          <a:pt x="-9969" y="-29977"/>
                          <a:pt x="614" y="318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9" name="フリーフォーム: 図形 3208">
                    <a:extLst>
                      <a:ext uri="{FF2B5EF4-FFF2-40B4-BE49-F238E27FC236}">
                        <a16:creationId xmlns:a16="http://schemas.microsoft.com/office/drawing/2014/main" id="{2D743645-D632-4361-B7AD-6A097B5BF9A4}"/>
                      </a:ext>
                    </a:extLst>
                  </p:cNvPr>
                  <p:cNvSpPr/>
                  <p:nvPr/>
                </p:nvSpPr>
                <p:spPr>
                  <a:xfrm>
                    <a:off x="9996971" y="2441612"/>
                    <a:ext cx="142446" cy="497439"/>
                  </a:xfrm>
                  <a:custGeom>
                    <a:avLst/>
                    <a:gdLst>
                      <a:gd name="connsiteX0" fmla="*/ 46 w 142446"/>
                      <a:gd name="connsiteY0" fmla="*/ 3138 h 497439"/>
                      <a:gd name="connsiteX1" fmla="*/ 133396 w 142446"/>
                      <a:gd name="connsiteY1" fmla="*/ 479388 h 497439"/>
                      <a:gd name="connsiteX2" fmla="*/ 129162 w 142446"/>
                      <a:gd name="connsiteY2" fmla="*/ 386255 h 497439"/>
                      <a:gd name="connsiteX3" fmla="*/ 118579 w 142446"/>
                      <a:gd name="connsiteY3" fmla="*/ 278305 h 497439"/>
                      <a:gd name="connsiteX4" fmla="*/ 46 w 142446"/>
                      <a:gd name="connsiteY4" fmla="*/ 3138 h 497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446" h="497439">
                        <a:moveTo>
                          <a:pt x="46" y="3138"/>
                        </a:moveTo>
                        <a:cubicBezTo>
                          <a:pt x="2515" y="36652"/>
                          <a:pt x="111877" y="415535"/>
                          <a:pt x="133396" y="479388"/>
                        </a:cubicBezTo>
                        <a:cubicBezTo>
                          <a:pt x="154915" y="543241"/>
                          <a:pt x="131631" y="419769"/>
                          <a:pt x="129162" y="386255"/>
                        </a:cubicBezTo>
                        <a:cubicBezTo>
                          <a:pt x="126693" y="352741"/>
                          <a:pt x="142568" y="342511"/>
                          <a:pt x="118579" y="278305"/>
                        </a:cubicBezTo>
                        <a:cubicBezTo>
                          <a:pt x="94590" y="214099"/>
                          <a:pt x="-2423" y="-30376"/>
                          <a:pt x="46" y="31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0" name="フリーフォーム: 図形 3209">
                    <a:extLst>
                      <a:ext uri="{FF2B5EF4-FFF2-40B4-BE49-F238E27FC236}">
                        <a16:creationId xmlns:a16="http://schemas.microsoft.com/office/drawing/2014/main" id="{41AC6ED3-B48F-4013-9E49-7C12838C061F}"/>
                      </a:ext>
                    </a:extLst>
                  </p:cNvPr>
                  <p:cNvSpPr/>
                  <p:nvPr/>
                </p:nvSpPr>
                <p:spPr>
                  <a:xfrm>
                    <a:off x="10030873" y="2414894"/>
                    <a:ext cx="169773" cy="610848"/>
                  </a:xfrm>
                  <a:custGeom>
                    <a:avLst/>
                    <a:gdLst>
                      <a:gd name="connsiteX0" fmla="*/ 10 w 169773"/>
                      <a:gd name="connsiteY0" fmla="*/ 223 h 610848"/>
                      <a:gd name="connsiteX1" fmla="*/ 107960 w 169773"/>
                      <a:gd name="connsiteY1" fmla="*/ 311373 h 610848"/>
                      <a:gd name="connsiteX2" fmla="*/ 167227 w 169773"/>
                      <a:gd name="connsiteY2" fmla="*/ 605589 h 610848"/>
                      <a:gd name="connsiteX3" fmla="*/ 154527 w 169773"/>
                      <a:gd name="connsiteY3" fmla="*/ 482823 h 610848"/>
                      <a:gd name="connsiteX4" fmla="*/ 114310 w 169773"/>
                      <a:gd name="connsiteY4" fmla="*/ 264806 h 610848"/>
                      <a:gd name="connsiteX5" fmla="*/ 10 w 169773"/>
                      <a:gd name="connsiteY5" fmla="*/ 223 h 610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9773" h="610848">
                        <a:moveTo>
                          <a:pt x="10" y="223"/>
                        </a:moveTo>
                        <a:cubicBezTo>
                          <a:pt x="-1048" y="7984"/>
                          <a:pt x="80091" y="210479"/>
                          <a:pt x="107960" y="311373"/>
                        </a:cubicBezTo>
                        <a:cubicBezTo>
                          <a:pt x="135830" y="412267"/>
                          <a:pt x="159466" y="577014"/>
                          <a:pt x="167227" y="605589"/>
                        </a:cubicBezTo>
                        <a:cubicBezTo>
                          <a:pt x="174988" y="634164"/>
                          <a:pt x="163346" y="539620"/>
                          <a:pt x="154527" y="482823"/>
                        </a:cubicBezTo>
                        <a:cubicBezTo>
                          <a:pt x="145708" y="426026"/>
                          <a:pt x="141121" y="341006"/>
                          <a:pt x="114310" y="264806"/>
                        </a:cubicBezTo>
                        <a:cubicBezTo>
                          <a:pt x="87499" y="188606"/>
                          <a:pt x="1068" y="-7538"/>
                          <a:pt x="10" y="22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1" name="フリーフォーム: 図形 3210">
                    <a:extLst>
                      <a:ext uri="{FF2B5EF4-FFF2-40B4-BE49-F238E27FC236}">
                        <a16:creationId xmlns:a16="http://schemas.microsoft.com/office/drawing/2014/main" id="{7871DD96-0A02-47B4-8C04-417A2CFF465D}"/>
                      </a:ext>
                    </a:extLst>
                  </p:cNvPr>
                  <p:cNvSpPr/>
                  <p:nvPr/>
                </p:nvSpPr>
                <p:spPr>
                  <a:xfrm>
                    <a:off x="10155615" y="2997019"/>
                    <a:ext cx="41605" cy="343142"/>
                  </a:xfrm>
                  <a:custGeom>
                    <a:avLst/>
                    <a:gdLst>
                      <a:gd name="connsiteX0" fmla="*/ 152 w 41605"/>
                      <a:gd name="connsiteY0" fmla="*/ 8648 h 343142"/>
                      <a:gd name="connsiteX1" fmla="*/ 38252 w 41605"/>
                      <a:gd name="connsiteY1" fmla="*/ 338848 h 343142"/>
                      <a:gd name="connsiteX2" fmla="*/ 38252 w 41605"/>
                      <a:gd name="connsiteY2" fmla="*/ 190681 h 343142"/>
                      <a:gd name="connsiteX3" fmla="*/ 25552 w 41605"/>
                      <a:gd name="connsiteY3" fmla="*/ 101781 h 343142"/>
                      <a:gd name="connsiteX4" fmla="*/ 152 w 41605"/>
                      <a:gd name="connsiteY4" fmla="*/ 8648 h 343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05" h="343142">
                        <a:moveTo>
                          <a:pt x="152" y="8648"/>
                        </a:moveTo>
                        <a:cubicBezTo>
                          <a:pt x="2269" y="48159"/>
                          <a:pt x="31902" y="308509"/>
                          <a:pt x="38252" y="338848"/>
                        </a:cubicBezTo>
                        <a:cubicBezTo>
                          <a:pt x="44602" y="369187"/>
                          <a:pt x="40369" y="230192"/>
                          <a:pt x="38252" y="190681"/>
                        </a:cubicBezTo>
                        <a:cubicBezTo>
                          <a:pt x="36135" y="151170"/>
                          <a:pt x="32608" y="127181"/>
                          <a:pt x="25552" y="101781"/>
                        </a:cubicBezTo>
                        <a:cubicBezTo>
                          <a:pt x="18496" y="76381"/>
                          <a:pt x="-1965" y="-30863"/>
                          <a:pt x="152" y="864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2" name="フリーフォーム: 図形 3211">
                    <a:extLst>
                      <a:ext uri="{FF2B5EF4-FFF2-40B4-BE49-F238E27FC236}">
                        <a16:creationId xmlns:a16="http://schemas.microsoft.com/office/drawing/2014/main" id="{3236861D-E799-45A0-BA9C-50BAD2B8A585}"/>
                      </a:ext>
                    </a:extLst>
                  </p:cNvPr>
                  <p:cNvSpPr/>
                  <p:nvPr/>
                </p:nvSpPr>
                <p:spPr>
                  <a:xfrm>
                    <a:off x="10121898" y="2937352"/>
                    <a:ext cx="53704" cy="593580"/>
                  </a:xfrm>
                  <a:custGeom>
                    <a:avLst/>
                    <a:gdLst>
                      <a:gd name="connsiteX0" fmla="*/ 2 w 53704"/>
                      <a:gd name="connsiteY0" fmla="*/ 4815 h 593580"/>
                      <a:gd name="connsiteX1" fmla="*/ 48685 w 53704"/>
                      <a:gd name="connsiteY1" fmla="*/ 565731 h 593580"/>
                      <a:gd name="connsiteX2" fmla="*/ 50802 w 53704"/>
                      <a:gd name="connsiteY2" fmla="*/ 487415 h 593580"/>
                      <a:gd name="connsiteX3" fmla="*/ 50802 w 53704"/>
                      <a:gd name="connsiteY3" fmla="*/ 303265 h 593580"/>
                      <a:gd name="connsiteX4" fmla="*/ 2 w 53704"/>
                      <a:gd name="connsiteY4" fmla="*/ 4815 h 593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704" h="593580">
                        <a:moveTo>
                          <a:pt x="2" y="4815"/>
                        </a:moveTo>
                        <a:cubicBezTo>
                          <a:pt x="-351" y="48559"/>
                          <a:pt x="40218" y="485298"/>
                          <a:pt x="48685" y="565731"/>
                        </a:cubicBezTo>
                        <a:cubicBezTo>
                          <a:pt x="57152" y="646164"/>
                          <a:pt x="50449" y="531159"/>
                          <a:pt x="50802" y="487415"/>
                        </a:cubicBezTo>
                        <a:cubicBezTo>
                          <a:pt x="51155" y="443671"/>
                          <a:pt x="57152" y="378760"/>
                          <a:pt x="50802" y="303265"/>
                        </a:cubicBezTo>
                        <a:cubicBezTo>
                          <a:pt x="44452" y="227771"/>
                          <a:pt x="355" y="-38929"/>
                          <a:pt x="2" y="48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3" name="フリーフォーム: 図形 3212">
                    <a:extLst>
                      <a:ext uri="{FF2B5EF4-FFF2-40B4-BE49-F238E27FC236}">
                        <a16:creationId xmlns:a16="http://schemas.microsoft.com/office/drawing/2014/main" id="{0ED804B4-EFE3-40C6-9764-FF62B2290F55}"/>
                      </a:ext>
                    </a:extLst>
                  </p:cNvPr>
                  <p:cNvSpPr/>
                  <p:nvPr/>
                </p:nvSpPr>
                <p:spPr>
                  <a:xfrm>
                    <a:off x="10180751" y="3124009"/>
                    <a:ext cx="59122" cy="617546"/>
                  </a:xfrm>
                  <a:custGeom>
                    <a:avLst/>
                    <a:gdLst>
                      <a:gd name="connsiteX0" fmla="*/ 42749 w 59122"/>
                      <a:gd name="connsiteY0" fmla="*/ 191 h 617546"/>
                      <a:gd name="connsiteX1" fmla="*/ 57566 w 59122"/>
                      <a:gd name="connsiteY1" fmla="*/ 389658 h 617546"/>
                      <a:gd name="connsiteX2" fmla="*/ 416 w 59122"/>
                      <a:gd name="connsiteY2" fmla="*/ 616141 h 617546"/>
                      <a:gd name="connsiteX3" fmla="*/ 32166 w 59122"/>
                      <a:gd name="connsiteY3" fmla="*/ 478558 h 617546"/>
                      <a:gd name="connsiteX4" fmla="*/ 40632 w 59122"/>
                      <a:gd name="connsiteY4" fmla="*/ 338858 h 617546"/>
                      <a:gd name="connsiteX5" fmla="*/ 42749 w 59122"/>
                      <a:gd name="connsiteY5" fmla="*/ 191 h 617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122" h="617546">
                        <a:moveTo>
                          <a:pt x="42749" y="191"/>
                        </a:moveTo>
                        <a:cubicBezTo>
                          <a:pt x="45571" y="8658"/>
                          <a:pt x="64621" y="287000"/>
                          <a:pt x="57566" y="389658"/>
                        </a:cubicBezTo>
                        <a:cubicBezTo>
                          <a:pt x="50511" y="492316"/>
                          <a:pt x="4649" y="601324"/>
                          <a:pt x="416" y="616141"/>
                        </a:cubicBezTo>
                        <a:cubicBezTo>
                          <a:pt x="-3817" y="630958"/>
                          <a:pt x="25463" y="524772"/>
                          <a:pt x="32166" y="478558"/>
                        </a:cubicBezTo>
                        <a:cubicBezTo>
                          <a:pt x="38869" y="432344"/>
                          <a:pt x="39927" y="411177"/>
                          <a:pt x="40632" y="338858"/>
                        </a:cubicBezTo>
                        <a:cubicBezTo>
                          <a:pt x="41337" y="266539"/>
                          <a:pt x="39927" y="-8276"/>
                          <a:pt x="42749" y="19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4" name="フリーフォーム: 図形 3213">
                    <a:extLst>
                      <a:ext uri="{FF2B5EF4-FFF2-40B4-BE49-F238E27FC236}">
                        <a16:creationId xmlns:a16="http://schemas.microsoft.com/office/drawing/2014/main" id="{422EEA4E-36B2-48CA-9C46-D511216B87C2}"/>
                      </a:ext>
                    </a:extLst>
                  </p:cNvPr>
                  <p:cNvSpPr/>
                  <p:nvPr/>
                </p:nvSpPr>
                <p:spPr>
                  <a:xfrm>
                    <a:off x="10115531" y="3634873"/>
                    <a:ext cx="61167" cy="347377"/>
                  </a:xfrm>
                  <a:custGeom>
                    <a:avLst/>
                    <a:gdLst>
                      <a:gd name="connsiteX0" fmla="*/ 57169 w 61167"/>
                      <a:gd name="connsiteY0" fmla="*/ 1560 h 347377"/>
                      <a:gd name="connsiteX1" fmla="*/ 19 w 61167"/>
                      <a:gd name="connsiteY1" fmla="*/ 340227 h 347377"/>
                      <a:gd name="connsiteX2" fmla="*/ 50819 w 61167"/>
                      <a:gd name="connsiteY2" fmla="*/ 217460 h 347377"/>
                      <a:gd name="connsiteX3" fmla="*/ 57169 w 61167"/>
                      <a:gd name="connsiteY3" fmla="*/ 1560 h 347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167" h="347377">
                        <a:moveTo>
                          <a:pt x="57169" y="1560"/>
                        </a:moveTo>
                        <a:cubicBezTo>
                          <a:pt x="48702" y="22021"/>
                          <a:pt x="1077" y="304244"/>
                          <a:pt x="19" y="340227"/>
                        </a:cubicBezTo>
                        <a:cubicBezTo>
                          <a:pt x="-1039" y="376210"/>
                          <a:pt x="42352" y="267202"/>
                          <a:pt x="50819" y="217460"/>
                        </a:cubicBezTo>
                        <a:cubicBezTo>
                          <a:pt x="59286" y="167718"/>
                          <a:pt x="65636" y="-18901"/>
                          <a:pt x="57169" y="15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5" name="フリーフォーム: 図形 3214">
                    <a:extLst>
                      <a:ext uri="{FF2B5EF4-FFF2-40B4-BE49-F238E27FC236}">
                        <a16:creationId xmlns:a16="http://schemas.microsoft.com/office/drawing/2014/main" id="{3F062284-5879-42A6-B7E8-1A16918548E9}"/>
                      </a:ext>
                    </a:extLst>
                  </p:cNvPr>
                  <p:cNvSpPr/>
                  <p:nvPr/>
                </p:nvSpPr>
                <p:spPr>
                  <a:xfrm>
                    <a:off x="10074701" y="3742953"/>
                    <a:ext cx="129009" cy="483916"/>
                  </a:xfrm>
                  <a:custGeom>
                    <a:avLst/>
                    <a:gdLst>
                      <a:gd name="connsiteX0" fmla="*/ 125516 w 129009"/>
                      <a:gd name="connsiteY0" fmla="*/ 5664 h 483916"/>
                      <a:gd name="connsiteX1" fmla="*/ 4866 w 129009"/>
                      <a:gd name="connsiteY1" fmla="*/ 467097 h 483916"/>
                      <a:gd name="connsiteX2" fmla="*/ 30266 w 129009"/>
                      <a:gd name="connsiteY2" fmla="*/ 367614 h 483916"/>
                      <a:gd name="connsiteX3" fmla="*/ 91649 w 129009"/>
                      <a:gd name="connsiteY3" fmla="*/ 217330 h 483916"/>
                      <a:gd name="connsiteX4" fmla="*/ 125516 w 129009"/>
                      <a:gd name="connsiteY4" fmla="*/ 5664 h 48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09" h="483916">
                        <a:moveTo>
                          <a:pt x="125516" y="5664"/>
                        </a:moveTo>
                        <a:cubicBezTo>
                          <a:pt x="111052" y="47292"/>
                          <a:pt x="20741" y="406772"/>
                          <a:pt x="4866" y="467097"/>
                        </a:cubicBezTo>
                        <a:cubicBezTo>
                          <a:pt x="-11009" y="527422"/>
                          <a:pt x="15802" y="409242"/>
                          <a:pt x="30266" y="367614"/>
                        </a:cubicBezTo>
                        <a:cubicBezTo>
                          <a:pt x="44730" y="325986"/>
                          <a:pt x="77538" y="270952"/>
                          <a:pt x="91649" y="217330"/>
                        </a:cubicBezTo>
                        <a:cubicBezTo>
                          <a:pt x="105760" y="163708"/>
                          <a:pt x="139980" y="-35964"/>
                          <a:pt x="125516" y="56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6" name="フリーフォーム: 図形 3215">
                    <a:extLst>
                      <a:ext uri="{FF2B5EF4-FFF2-40B4-BE49-F238E27FC236}">
                        <a16:creationId xmlns:a16="http://schemas.microsoft.com/office/drawing/2014/main" id="{1CEC83CD-D5D7-4C0D-9DC0-668879B1B701}"/>
                      </a:ext>
                    </a:extLst>
                  </p:cNvPr>
                  <p:cNvSpPr/>
                  <p:nvPr/>
                </p:nvSpPr>
                <p:spPr>
                  <a:xfrm>
                    <a:off x="9968967" y="3997293"/>
                    <a:ext cx="153811" cy="391412"/>
                  </a:xfrm>
                  <a:custGeom>
                    <a:avLst/>
                    <a:gdLst>
                      <a:gd name="connsiteX0" fmla="*/ 149758 w 153811"/>
                      <a:gd name="connsiteY0" fmla="*/ 4795 h 391412"/>
                      <a:gd name="connsiteX1" fmla="*/ 5296 w 153811"/>
                      <a:gd name="connsiteY1" fmla="*/ 377857 h 391412"/>
                      <a:gd name="connsiteX2" fmla="*/ 38633 w 153811"/>
                      <a:gd name="connsiteY2" fmla="*/ 296895 h 391412"/>
                      <a:gd name="connsiteX3" fmla="*/ 108483 w 153811"/>
                      <a:gd name="connsiteY3" fmla="*/ 173070 h 391412"/>
                      <a:gd name="connsiteX4" fmla="*/ 149758 w 153811"/>
                      <a:gd name="connsiteY4" fmla="*/ 4795 h 39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811" h="391412">
                        <a:moveTo>
                          <a:pt x="149758" y="4795"/>
                        </a:moveTo>
                        <a:cubicBezTo>
                          <a:pt x="132560" y="38926"/>
                          <a:pt x="23817" y="329174"/>
                          <a:pt x="5296" y="377857"/>
                        </a:cubicBezTo>
                        <a:cubicBezTo>
                          <a:pt x="-13225" y="426540"/>
                          <a:pt x="21435" y="331026"/>
                          <a:pt x="38633" y="296895"/>
                        </a:cubicBezTo>
                        <a:cubicBezTo>
                          <a:pt x="55831" y="262764"/>
                          <a:pt x="92079" y="217785"/>
                          <a:pt x="108483" y="173070"/>
                        </a:cubicBezTo>
                        <a:cubicBezTo>
                          <a:pt x="124887" y="128355"/>
                          <a:pt x="166956" y="-29336"/>
                          <a:pt x="149758" y="479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7" name="フリーフォーム: 図形 3216">
                    <a:extLst>
                      <a:ext uri="{FF2B5EF4-FFF2-40B4-BE49-F238E27FC236}">
                        <a16:creationId xmlns:a16="http://schemas.microsoft.com/office/drawing/2014/main" id="{ABED2B1F-DAFE-45B9-BC32-10924AEE6C0B}"/>
                      </a:ext>
                    </a:extLst>
                  </p:cNvPr>
                  <p:cNvSpPr/>
                  <p:nvPr/>
                </p:nvSpPr>
                <p:spPr>
                  <a:xfrm>
                    <a:off x="9949806" y="3972724"/>
                    <a:ext cx="151369" cy="440954"/>
                  </a:xfrm>
                  <a:custGeom>
                    <a:avLst/>
                    <a:gdLst>
                      <a:gd name="connsiteX0" fmla="*/ 148282 w 151369"/>
                      <a:gd name="connsiteY0" fmla="*/ 3964 h 440954"/>
                      <a:gd name="connsiteX1" fmla="*/ 3819 w 151369"/>
                      <a:gd name="connsiteY1" fmla="*/ 427826 h 440954"/>
                      <a:gd name="connsiteX2" fmla="*/ 46682 w 151369"/>
                      <a:gd name="connsiteY2" fmla="*/ 323051 h 440954"/>
                      <a:gd name="connsiteX3" fmla="*/ 99069 w 151369"/>
                      <a:gd name="connsiteY3" fmla="*/ 219864 h 440954"/>
                      <a:gd name="connsiteX4" fmla="*/ 148282 w 151369"/>
                      <a:gd name="connsiteY4" fmla="*/ 3964 h 44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369" h="440954">
                        <a:moveTo>
                          <a:pt x="148282" y="3964"/>
                        </a:moveTo>
                        <a:cubicBezTo>
                          <a:pt x="132407" y="38624"/>
                          <a:pt x="20752" y="374645"/>
                          <a:pt x="3819" y="427826"/>
                        </a:cubicBezTo>
                        <a:cubicBezTo>
                          <a:pt x="-13114" y="481007"/>
                          <a:pt x="30807" y="357711"/>
                          <a:pt x="46682" y="323051"/>
                        </a:cubicBezTo>
                        <a:cubicBezTo>
                          <a:pt x="62557" y="288391"/>
                          <a:pt x="83723" y="267754"/>
                          <a:pt x="99069" y="219864"/>
                        </a:cubicBezTo>
                        <a:cubicBezTo>
                          <a:pt x="114415" y="171975"/>
                          <a:pt x="164157" y="-30696"/>
                          <a:pt x="148282" y="39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8" name="フリーフォーム: 図形 3217">
                    <a:extLst>
                      <a:ext uri="{FF2B5EF4-FFF2-40B4-BE49-F238E27FC236}">
                        <a16:creationId xmlns:a16="http://schemas.microsoft.com/office/drawing/2014/main" id="{70937BC9-D055-4F2F-B79C-FC2EF04774CC}"/>
                      </a:ext>
                    </a:extLst>
                  </p:cNvPr>
                  <p:cNvSpPr/>
                  <p:nvPr/>
                </p:nvSpPr>
                <p:spPr>
                  <a:xfrm>
                    <a:off x="9858135" y="4192660"/>
                    <a:ext cx="242344" cy="514721"/>
                  </a:xfrm>
                  <a:custGeom>
                    <a:avLst/>
                    <a:gdLst>
                      <a:gd name="connsiteX0" fmla="*/ 233603 w 242344"/>
                      <a:gd name="connsiteY0" fmla="*/ 11040 h 514721"/>
                      <a:gd name="connsiteX1" fmla="*/ 8178 w 242344"/>
                      <a:gd name="connsiteY1" fmla="*/ 490465 h 514721"/>
                      <a:gd name="connsiteX2" fmla="*/ 62153 w 242344"/>
                      <a:gd name="connsiteY2" fmla="*/ 415853 h 514721"/>
                      <a:gd name="connsiteX3" fmla="*/ 184390 w 242344"/>
                      <a:gd name="connsiteY3" fmla="*/ 172965 h 514721"/>
                      <a:gd name="connsiteX4" fmla="*/ 233603 w 242344"/>
                      <a:gd name="connsiteY4" fmla="*/ 11040 h 514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344" h="514721">
                        <a:moveTo>
                          <a:pt x="233603" y="11040"/>
                        </a:moveTo>
                        <a:cubicBezTo>
                          <a:pt x="204234" y="63957"/>
                          <a:pt x="36753" y="422996"/>
                          <a:pt x="8178" y="490465"/>
                        </a:cubicBezTo>
                        <a:cubicBezTo>
                          <a:pt x="-20397" y="557934"/>
                          <a:pt x="32784" y="468770"/>
                          <a:pt x="62153" y="415853"/>
                        </a:cubicBezTo>
                        <a:cubicBezTo>
                          <a:pt x="91522" y="362936"/>
                          <a:pt x="157667" y="236730"/>
                          <a:pt x="184390" y="172965"/>
                        </a:cubicBezTo>
                        <a:cubicBezTo>
                          <a:pt x="211113" y="109200"/>
                          <a:pt x="262972" y="-41877"/>
                          <a:pt x="233603" y="1104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9" name="フリーフォーム: 図形 3218">
                    <a:extLst>
                      <a:ext uri="{FF2B5EF4-FFF2-40B4-BE49-F238E27FC236}">
                        <a16:creationId xmlns:a16="http://schemas.microsoft.com/office/drawing/2014/main" id="{078979DE-03EF-4DDE-8B1A-11B06855FC19}"/>
                      </a:ext>
                    </a:extLst>
                  </p:cNvPr>
                  <p:cNvSpPr/>
                  <p:nvPr/>
                </p:nvSpPr>
                <p:spPr>
                  <a:xfrm>
                    <a:off x="9777300" y="4436465"/>
                    <a:ext cx="184269" cy="308445"/>
                  </a:xfrm>
                  <a:custGeom>
                    <a:avLst/>
                    <a:gdLst>
                      <a:gd name="connsiteX0" fmla="*/ 184263 w 184269"/>
                      <a:gd name="connsiteY0" fmla="*/ 598 h 308445"/>
                      <a:gd name="connsiteX1" fmla="*/ 87425 w 184269"/>
                      <a:gd name="connsiteY1" fmla="*/ 168873 h 308445"/>
                      <a:gd name="connsiteX2" fmla="*/ 1700 w 184269"/>
                      <a:gd name="connsiteY2" fmla="*/ 306985 h 308445"/>
                      <a:gd name="connsiteX3" fmla="*/ 35038 w 184269"/>
                      <a:gd name="connsiteY3" fmla="*/ 233960 h 308445"/>
                      <a:gd name="connsiteX4" fmla="*/ 92188 w 184269"/>
                      <a:gd name="connsiteY4" fmla="*/ 116485 h 308445"/>
                      <a:gd name="connsiteX5" fmla="*/ 184263 w 184269"/>
                      <a:gd name="connsiteY5" fmla="*/ 598 h 308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4269" h="308445">
                        <a:moveTo>
                          <a:pt x="184263" y="598"/>
                        </a:moveTo>
                        <a:cubicBezTo>
                          <a:pt x="183469" y="9329"/>
                          <a:pt x="117852" y="117809"/>
                          <a:pt x="87425" y="168873"/>
                        </a:cubicBezTo>
                        <a:cubicBezTo>
                          <a:pt x="56998" y="219938"/>
                          <a:pt x="10431" y="296137"/>
                          <a:pt x="1700" y="306985"/>
                        </a:cubicBezTo>
                        <a:cubicBezTo>
                          <a:pt x="-7031" y="317833"/>
                          <a:pt x="19957" y="265710"/>
                          <a:pt x="35038" y="233960"/>
                        </a:cubicBezTo>
                        <a:cubicBezTo>
                          <a:pt x="50119" y="202210"/>
                          <a:pt x="69434" y="151939"/>
                          <a:pt x="92188" y="116485"/>
                        </a:cubicBezTo>
                        <a:cubicBezTo>
                          <a:pt x="114942" y="81031"/>
                          <a:pt x="185057" y="-8133"/>
                          <a:pt x="184263" y="59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0" name="フリーフォーム: 図形 3219">
                    <a:extLst>
                      <a:ext uri="{FF2B5EF4-FFF2-40B4-BE49-F238E27FC236}">
                        <a16:creationId xmlns:a16="http://schemas.microsoft.com/office/drawing/2014/main" id="{1978DE2F-DFB4-48FE-9F1C-F4F47EFEE6AE}"/>
                      </a:ext>
                    </a:extLst>
                  </p:cNvPr>
                  <p:cNvSpPr/>
                  <p:nvPr/>
                </p:nvSpPr>
                <p:spPr>
                  <a:xfrm>
                    <a:off x="9480833" y="4734322"/>
                    <a:ext cx="383594" cy="507701"/>
                  </a:xfrm>
                  <a:custGeom>
                    <a:avLst/>
                    <a:gdLst>
                      <a:gd name="connsiteX0" fmla="*/ 374367 w 383594"/>
                      <a:gd name="connsiteY0" fmla="*/ 7541 h 507701"/>
                      <a:gd name="connsiteX1" fmla="*/ 17180 w 383594"/>
                      <a:gd name="connsiteY1" fmla="*/ 486966 h 507701"/>
                      <a:gd name="connsiteX2" fmla="*/ 77505 w 383594"/>
                      <a:gd name="connsiteY2" fmla="*/ 399653 h 507701"/>
                      <a:gd name="connsiteX3" fmla="*/ 261655 w 383594"/>
                      <a:gd name="connsiteY3" fmla="*/ 205978 h 507701"/>
                      <a:gd name="connsiteX4" fmla="*/ 374367 w 383594"/>
                      <a:gd name="connsiteY4" fmla="*/ 7541 h 507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3594" h="507701">
                        <a:moveTo>
                          <a:pt x="374367" y="7541"/>
                        </a:moveTo>
                        <a:cubicBezTo>
                          <a:pt x="333621" y="54372"/>
                          <a:pt x="66657" y="421614"/>
                          <a:pt x="17180" y="486966"/>
                        </a:cubicBezTo>
                        <a:cubicBezTo>
                          <a:pt x="-32297" y="552318"/>
                          <a:pt x="36759" y="446484"/>
                          <a:pt x="77505" y="399653"/>
                        </a:cubicBezTo>
                        <a:cubicBezTo>
                          <a:pt x="118251" y="352822"/>
                          <a:pt x="212707" y="267097"/>
                          <a:pt x="261655" y="205978"/>
                        </a:cubicBezTo>
                        <a:cubicBezTo>
                          <a:pt x="310603" y="144859"/>
                          <a:pt x="415113" y="-39290"/>
                          <a:pt x="374367" y="754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1" name="フリーフォーム: 図形 3220">
                    <a:extLst>
                      <a:ext uri="{FF2B5EF4-FFF2-40B4-BE49-F238E27FC236}">
                        <a16:creationId xmlns:a16="http://schemas.microsoft.com/office/drawing/2014/main" id="{398CC334-ADFC-4DD3-B714-DB46A9F106CF}"/>
                      </a:ext>
                    </a:extLst>
                  </p:cNvPr>
                  <p:cNvSpPr/>
                  <p:nvPr/>
                </p:nvSpPr>
                <p:spPr>
                  <a:xfrm>
                    <a:off x="9557804" y="4695779"/>
                    <a:ext cx="282573" cy="409723"/>
                  </a:xfrm>
                  <a:custGeom>
                    <a:avLst/>
                    <a:gdLst>
                      <a:gd name="connsiteX0" fmla="*/ 278346 w 282573"/>
                      <a:gd name="connsiteY0" fmla="*/ 3221 h 409723"/>
                      <a:gd name="connsiteX1" fmla="*/ 10059 w 282573"/>
                      <a:gd name="connsiteY1" fmla="*/ 396921 h 409723"/>
                      <a:gd name="connsiteX2" fmla="*/ 67209 w 282573"/>
                      <a:gd name="connsiteY2" fmla="*/ 304846 h 409723"/>
                      <a:gd name="connsiteX3" fmla="*/ 165634 w 282573"/>
                      <a:gd name="connsiteY3" fmla="*/ 214359 h 409723"/>
                      <a:gd name="connsiteX4" fmla="*/ 278346 w 282573"/>
                      <a:gd name="connsiteY4" fmla="*/ 3221 h 409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2573" h="409723">
                        <a:moveTo>
                          <a:pt x="278346" y="3221"/>
                        </a:moveTo>
                        <a:cubicBezTo>
                          <a:pt x="252417" y="33648"/>
                          <a:pt x="45249" y="346650"/>
                          <a:pt x="10059" y="396921"/>
                        </a:cubicBezTo>
                        <a:cubicBezTo>
                          <a:pt x="-25131" y="447192"/>
                          <a:pt x="41280" y="335273"/>
                          <a:pt x="67209" y="304846"/>
                        </a:cubicBezTo>
                        <a:cubicBezTo>
                          <a:pt x="93138" y="274419"/>
                          <a:pt x="127270" y="261984"/>
                          <a:pt x="165634" y="214359"/>
                        </a:cubicBezTo>
                        <a:cubicBezTo>
                          <a:pt x="203998" y="166734"/>
                          <a:pt x="304275" y="-27206"/>
                          <a:pt x="278346" y="322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2" name="フリーフォーム: 図形 3221">
                    <a:extLst>
                      <a:ext uri="{FF2B5EF4-FFF2-40B4-BE49-F238E27FC236}">
                        <a16:creationId xmlns:a16="http://schemas.microsoft.com/office/drawing/2014/main" id="{55EEE31A-B770-4D3B-8F39-0A4585D991EF}"/>
                      </a:ext>
                    </a:extLst>
                  </p:cNvPr>
                  <p:cNvSpPr/>
                  <p:nvPr/>
                </p:nvSpPr>
                <p:spPr>
                  <a:xfrm>
                    <a:off x="9339529" y="4859691"/>
                    <a:ext cx="361927" cy="465921"/>
                  </a:xfrm>
                  <a:custGeom>
                    <a:avLst/>
                    <a:gdLst>
                      <a:gd name="connsiteX0" fmla="*/ 355334 w 361927"/>
                      <a:gd name="connsiteY0" fmla="*/ 4409 h 465921"/>
                      <a:gd name="connsiteX1" fmla="*/ 15609 w 361927"/>
                      <a:gd name="connsiteY1" fmla="*/ 442559 h 465921"/>
                      <a:gd name="connsiteX2" fmla="*/ 74346 w 361927"/>
                      <a:gd name="connsiteY2" fmla="*/ 386997 h 465921"/>
                      <a:gd name="connsiteX3" fmla="*/ 228334 w 361927"/>
                      <a:gd name="connsiteY3" fmla="*/ 225072 h 465921"/>
                      <a:gd name="connsiteX4" fmla="*/ 355334 w 361927"/>
                      <a:gd name="connsiteY4" fmla="*/ 4409 h 465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927" h="465921">
                        <a:moveTo>
                          <a:pt x="355334" y="4409"/>
                        </a:moveTo>
                        <a:cubicBezTo>
                          <a:pt x="319880" y="40657"/>
                          <a:pt x="62440" y="378794"/>
                          <a:pt x="15609" y="442559"/>
                        </a:cubicBezTo>
                        <a:cubicBezTo>
                          <a:pt x="-31222" y="506324"/>
                          <a:pt x="38892" y="423245"/>
                          <a:pt x="74346" y="386997"/>
                        </a:cubicBezTo>
                        <a:cubicBezTo>
                          <a:pt x="109800" y="350749"/>
                          <a:pt x="182826" y="284603"/>
                          <a:pt x="228334" y="225072"/>
                        </a:cubicBezTo>
                        <a:cubicBezTo>
                          <a:pt x="273842" y="165541"/>
                          <a:pt x="390788" y="-31839"/>
                          <a:pt x="355334" y="44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3" name="フリーフォーム: 図形 3222">
                    <a:extLst>
                      <a:ext uri="{FF2B5EF4-FFF2-40B4-BE49-F238E27FC236}">
                        <a16:creationId xmlns:a16="http://schemas.microsoft.com/office/drawing/2014/main" id="{2D4BC21E-0FB7-4E68-9A9D-48E2CB464E18}"/>
                      </a:ext>
                    </a:extLst>
                  </p:cNvPr>
                  <p:cNvSpPr/>
                  <p:nvPr/>
                </p:nvSpPr>
                <p:spPr>
                  <a:xfrm>
                    <a:off x="9263107" y="5194674"/>
                    <a:ext cx="264017" cy="272143"/>
                  </a:xfrm>
                  <a:custGeom>
                    <a:avLst/>
                    <a:gdLst>
                      <a:gd name="connsiteX0" fmla="*/ 263481 w 264017"/>
                      <a:gd name="connsiteY0" fmla="*/ 1214 h 272143"/>
                      <a:gd name="connsiteX1" fmla="*/ 9481 w 264017"/>
                      <a:gd name="connsiteY1" fmla="*/ 266326 h 272143"/>
                      <a:gd name="connsiteX2" fmla="*/ 74568 w 264017"/>
                      <a:gd name="connsiteY2" fmla="*/ 171076 h 272143"/>
                      <a:gd name="connsiteX3" fmla="*/ 263481 w 264017"/>
                      <a:gd name="connsiteY3" fmla="*/ 1214 h 272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017" h="272143">
                        <a:moveTo>
                          <a:pt x="263481" y="1214"/>
                        </a:moveTo>
                        <a:cubicBezTo>
                          <a:pt x="252633" y="17089"/>
                          <a:pt x="40966" y="238016"/>
                          <a:pt x="9481" y="266326"/>
                        </a:cubicBezTo>
                        <a:cubicBezTo>
                          <a:pt x="-22005" y="294636"/>
                          <a:pt x="31441" y="212615"/>
                          <a:pt x="74568" y="171076"/>
                        </a:cubicBezTo>
                        <a:cubicBezTo>
                          <a:pt x="117695" y="129537"/>
                          <a:pt x="274329" y="-14661"/>
                          <a:pt x="263481" y="12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4" name="フリーフォーム: 図形 3223">
                    <a:extLst>
                      <a:ext uri="{FF2B5EF4-FFF2-40B4-BE49-F238E27FC236}">
                        <a16:creationId xmlns:a16="http://schemas.microsoft.com/office/drawing/2014/main" id="{2FA424FD-CC19-42A7-80E8-1EB8750D1D10}"/>
                      </a:ext>
                    </a:extLst>
                  </p:cNvPr>
                  <p:cNvSpPr/>
                  <p:nvPr/>
                </p:nvSpPr>
                <p:spPr>
                  <a:xfrm>
                    <a:off x="8990619" y="5319454"/>
                    <a:ext cx="381532" cy="318730"/>
                  </a:xfrm>
                  <a:custGeom>
                    <a:avLst/>
                    <a:gdLst>
                      <a:gd name="connsiteX0" fmla="*/ 375631 w 381532"/>
                      <a:gd name="connsiteY0" fmla="*/ 6609 h 318730"/>
                      <a:gd name="connsiteX1" fmla="*/ 13681 w 381532"/>
                      <a:gd name="connsiteY1" fmla="*/ 303471 h 318730"/>
                      <a:gd name="connsiteX2" fmla="*/ 91469 w 381532"/>
                      <a:gd name="connsiteY2" fmla="*/ 257434 h 318730"/>
                      <a:gd name="connsiteX3" fmla="*/ 237519 w 381532"/>
                      <a:gd name="connsiteY3" fmla="*/ 98684 h 318730"/>
                      <a:gd name="connsiteX4" fmla="*/ 237519 w 381532"/>
                      <a:gd name="connsiteY4" fmla="*/ 97096 h 318730"/>
                      <a:gd name="connsiteX5" fmla="*/ 375631 w 381532"/>
                      <a:gd name="connsiteY5" fmla="*/ 6609 h 3187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1532" h="318730">
                        <a:moveTo>
                          <a:pt x="375631" y="6609"/>
                        </a:moveTo>
                        <a:cubicBezTo>
                          <a:pt x="338325" y="41005"/>
                          <a:pt x="61041" y="261667"/>
                          <a:pt x="13681" y="303471"/>
                        </a:cubicBezTo>
                        <a:cubicBezTo>
                          <a:pt x="-33679" y="345275"/>
                          <a:pt x="54163" y="291565"/>
                          <a:pt x="91469" y="257434"/>
                        </a:cubicBezTo>
                        <a:cubicBezTo>
                          <a:pt x="128775" y="223303"/>
                          <a:pt x="237519" y="98684"/>
                          <a:pt x="237519" y="98684"/>
                        </a:cubicBezTo>
                        <a:cubicBezTo>
                          <a:pt x="261861" y="71961"/>
                          <a:pt x="212913" y="111648"/>
                          <a:pt x="237519" y="97096"/>
                        </a:cubicBezTo>
                        <a:cubicBezTo>
                          <a:pt x="262125" y="82544"/>
                          <a:pt x="412937" y="-27787"/>
                          <a:pt x="375631" y="66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5" name="フリーフォーム: 図形 3224">
                    <a:extLst>
                      <a:ext uri="{FF2B5EF4-FFF2-40B4-BE49-F238E27FC236}">
                        <a16:creationId xmlns:a16="http://schemas.microsoft.com/office/drawing/2014/main" id="{9D3465D8-2B8A-4763-BB8F-892616E7E4B7}"/>
                      </a:ext>
                    </a:extLst>
                  </p:cNvPr>
                  <p:cNvSpPr/>
                  <p:nvPr/>
                </p:nvSpPr>
                <p:spPr>
                  <a:xfrm>
                    <a:off x="8991173" y="5473485"/>
                    <a:ext cx="245652" cy="174104"/>
                  </a:xfrm>
                  <a:custGeom>
                    <a:avLst/>
                    <a:gdLst>
                      <a:gd name="connsiteX0" fmla="*/ 244902 w 245652"/>
                      <a:gd name="connsiteY0" fmla="*/ 215 h 174104"/>
                      <a:gd name="connsiteX1" fmla="*/ 6777 w 245652"/>
                      <a:gd name="connsiteY1" fmla="*/ 166903 h 174104"/>
                      <a:gd name="connsiteX2" fmla="*/ 79802 w 245652"/>
                      <a:gd name="connsiteY2" fmla="*/ 131978 h 174104"/>
                      <a:gd name="connsiteX3" fmla="*/ 244902 w 245652"/>
                      <a:gd name="connsiteY3" fmla="*/ 215 h 17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652" h="174104">
                        <a:moveTo>
                          <a:pt x="244902" y="215"/>
                        </a:moveTo>
                        <a:cubicBezTo>
                          <a:pt x="232731" y="6036"/>
                          <a:pt x="34294" y="144942"/>
                          <a:pt x="6777" y="166903"/>
                        </a:cubicBezTo>
                        <a:cubicBezTo>
                          <a:pt x="-20740" y="188864"/>
                          <a:pt x="41966" y="155791"/>
                          <a:pt x="79802" y="131978"/>
                        </a:cubicBezTo>
                        <a:cubicBezTo>
                          <a:pt x="117637" y="108166"/>
                          <a:pt x="257073" y="-5606"/>
                          <a:pt x="244902" y="2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6" name="フリーフォーム: 図形 3225">
                    <a:extLst>
                      <a:ext uri="{FF2B5EF4-FFF2-40B4-BE49-F238E27FC236}">
                        <a16:creationId xmlns:a16="http://schemas.microsoft.com/office/drawing/2014/main" id="{7C2920F3-98AF-471F-9A64-CD51F40D931C}"/>
                      </a:ext>
                    </a:extLst>
                  </p:cNvPr>
                  <p:cNvSpPr/>
                  <p:nvPr/>
                </p:nvSpPr>
                <p:spPr>
                  <a:xfrm>
                    <a:off x="8606989" y="5616449"/>
                    <a:ext cx="502394" cy="340059"/>
                  </a:xfrm>
                  <a:custGeom>
                    <a:avLst/>
                    <a:gdLst>
                      <a:gd name="connsiteX0" fmla="*/ 502086 w 502394"/>
                      <a:gd name="connsiteY0" fmla="*/ 126 h 340059"/>
                      <a:gd name="connsiteX1" fmla="*/ 248086 w 502394"/>
                      <a:gd name="connsiteY1" fmla="*/ 182689 h 340059"/>
                      <a:gd name="connsiteX2" fmla="*/ 436 w 502394"/>
                      <a:gd name="connsiteY2" fmla="*/ 339851 h 340059"/>
                      <a:gd name="connsiteX3" fmla="*/ 195699 w 502394"/>
                      <a:gd name="connsiteY3" fmla="*/ 211264 h 340059"/>
                      <a:gd name="connsiteX4" fmla="*/ 502086 w 502394"/>
                      <a:gd name="connsiteY4" fmla="*/ 126 h 340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394" h="340059">
                        <a:moveTo>
                          <a:pt x="502086" y="126"/>
                        </a:moveTo>
                        <a:cubicBezTo>
                          <a:pt x="510817" y="-4636"/>
                          <a:pt x="331694" y="126068"/>
                          <a:pt x="248086" y="182689"/>
                        </a:cubicBezTo>
                        <a:cubicBezTo>
                          <a:pt x="164478" y="239310"/>
                          <a:pt x="9167" y="335089"/>
                          <a:pt x="436" y="339851"/>
                        </a:cubicBezTo>
                        <a:cubicBezTo>
                          <a:pt x="-8295" y="344613"/>
                          <a:pt x="116059" y="266826"/>
                          <a:pt x="195699" y="211264"/>
                        </a:cubicBezTo>
                        <a:lnTo>
                          <a:pt x="502086" y="12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7" name="フリーフォーム: 図形 3226">
                    <a:extLst>
                      <a:ext uri="{FF2B5EF4-FFF2-40B4-BE49-F238E27FC236}">
                        <a16:creationId xmlns:a16="http://schemas.microsoft.com/office/drawing/2014/main" id="{6995336B-9E31-42FB-8277-F2847E8DD031}"/>
                      </a:ext>
                    </a:extLst>
                  </p:cNvPr>
                  <p:cNvSpPr/>
                  <p:nvPr/>
                </p:nvSpPr>
                <p:spPr>
                  <a:xfrm>
                    <a:off x="8379651" y="5649792"/>
                    <a:ext cx="619906" cy="402045"/>
                  </a:xfrm>
                  <a:custGeom>
                    <a:avLst/>
                    <a:gdLst>
                      <a:gd name="connsiteX0" fmla="*/ 619887 w 619906"/>
                      <a:gd name="connsiteY0" fmla="*/ 121 h 402045"/>
                      <a:gd name="connsiteX1" fmla="*/ 256349 w 619906"/>
                      <a:gd name="connsiteY1" fmla="*/ 247771 h 402045"/>
                      <a:gd name="connsiteX2" fmla="*/ 3937 w 619906"/>
                      <a:gd name="connsiteY2" fmla="*/ 398583 h 402045"/>
                      <a:gd name="connsiteX3" fmla="*/ 111887 w 619906"/>
                      <a:gd name="connsiteY3" fmla="*/ 347783 h 402045"/>
                      <a:gd name="connsiteX4" fmla="*/ 240474 w 619906"/>
                      <a:gd name="connsiteY4" fmla="*/ 281108 h 402045"/>
                      <a:gd name="connsiteX5" fmla="*/ 619887 w 619906"/>
                      <a:gd name="connsiteY5" fmla="*/ 121 h 402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9906" h="402045">
                        <a:moveTo>
                          <a:pt x="619887" y="121"/>
                        </a:moveTo>
                        <a:cubicBezTo>
                          <a:pt x="622533" y="-5435"/>
                          <a:pt x="359007" y="181361"/>
                          <a:pt x="256349" y="247771"/>
                        </a:cubicBezTo>
                        <a:cubicBezTo>
                          <a:pt x="153691" y="314181"/>
                          <a:pt x="28014" y="381914"/>
                          <a:pt x="3937" y="398583"/>
                        </a:cubicBezTo>
                        <a:cubicBezTo>
                          <a:pt x="-20140" y="415252"/>
                          <a:pt x="72464" y="367362"/>
                          <a:pt x="111887" y="347783"/>
                        </a:cubicBezTo>
                        <a:cubicBezTo>
                          <a:pt x="151310" y="328204"/>
                          <a:pt x="152368" y="339845"/>
                          <a:pt x="240474" y="281108"/>
                        </a:cubicBezTo>
                        <a:cubicBezTo>
                          <a:pt x="328580" y="222371"/>
                          <a:pt x="617241" y="5677"/>
                          <a:pt x="619887" y="12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8" name="フリーフォーム: 図形 3227">
                    <a:extLst>
                      <a:ext uri="{FF2B5EF4-FFF2-40B4-BE49-F238E27FC236}">
                        <a16:creationId xmlns:a16="http://schemas.microsoft.com/office/drawing/2014/main" id="{110E32B5-222F-40D5-9E62-B93C053ACB25}"/>
                      </a:ext>
                    </a:extLst>
                  </p:cNvPr>
                  <p:cNvSpPr/>
                  <p:nvPr/>
                </p:nvSpPr>
                <p:spPr>
                  <a:xfrm>
                    <a:off x="7816841" y="5976318"/>
                    <a:ext cx="799496" cy="383233"/>
                  </a:xfrm>
                  <a:custGeom>
                    <a:avLst/>
                    <a:gdLst>
                      <a:gd name="connsiteX0" fmla="*/ 9 w 799496"/>
                      <a:gd name="connsiteY0" fmla="*/ 383207 h 383233"/>
                      <a:gd name="connsiteX1" fmla="*/ 455622 w 799496"/>
                      <a:gd name="connsiteY1" fmla="*/ 195882 h 383233"/>
                      <a:gd name="connsiteX2" fmla="*/ 795347 w 799496"/>
                      <a:gd name="connsiteY2" fmla="*/ 3795 h 383233"/>
                      <a:gd name="connsiteX3" fmla="*/ 631834 w 799496"/>
                      <a:gd name="connsiteY3" fmla="*/ 76820 h 383233"/>
                      <a:gd name="connsiteX4" fmla="*/ 442922 w 799496"/>
                      <a:gd name="connsiteY4" fmla="*/ 183182 h 383233"/>
                      <a:gd name="connsiteX5" fmla="*/ 9 w 799496"/>
                      <a:gd name="connsiteY5" fmla="*/ 383207 h 383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9496" h="383233">
                        <a:moveTo>
                          <a:pt x="9" y="383207"/>
                        </a:moveTo>
                        <a:cubicBezTo>
                          <a:pt x="2126" y="385324"/>
                          <a:pt x="323066" y="259117"/>
                          <a:pt x="455622" y="195882"/>
                        </a:cubicBezTo>
                        <a:cubicBezTo>
                          <a:pt x="588178" y="132647"/>
                          <a:pt x="765978" y="23639"/>
                          <a:pt x="795347" y="3795"/>
                        </a:cubicBezTo>
                        <a:cubicBezTo>
                          <a:pt x="824716" y="-16049"/>
                          <a:pt x="690572" y="46922"/>
                          <a:pt x="631834" y="76820"/>
                        </a:cubicBezTo>
                        <a:cubicBezTo>
                          <a:pt x="573096" y="106718"/>
                          <a:pt x="551930" y="131853"/>
                          <a:pt x="442922" y="183182"/>
                        </a:cubicBezTo>
                        <a:cubicBezTo>
                          <a:pt x="333914" y="234511"/>
                          <a:pt x="-2108" y="381090"/>
                          <a:pt x="9" y="38320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9" name="フリーフォーム: 図形 3228">
                    <a:extLst>
                      <a:ext uri="{FF2B5EF4-FFF2-40B4-BE49-F238E27FC236}">
                        <a16:creationId xmlns:a16="http://schemas.microsoft.com/office/drawing/2014/main" id="{EB82E842-2993-475B-9CA7-9070C2D14427}"/>
                      </a:ext>
                    </a:extLst>
                  </p:cNvPr>
                  <p:cNvSpPr/>
                  <p:nvPr/>
                </p:nvSpPr>
                <p:spPr>
                  <a:xfrm>
                    <a:off x="7571608" y="6053484"/>
                    <a:ext cx="833894" cy="360279"/>
                  </a:xfrm>
                  <a:custGeom>
                    <a:avLst/>
                    <a:gdLst>
                      <a:gd name="connsiteX0" fmla="*/ 807217 w 833894"/>
                      <a:gd name="connsiteY0" fmla="*/ 9179 h 360279"/>
                      <a:gd name="connsiteX1" fmla="*/ 24580 w 833894"/>
                      <a:gd name="connsiteY1" fmla="*/ 345729 h 360279"/>
                      <a:gd name="connsiteX2" fmla="*/ 234130 w 833894"/>
                      <a:gd name="connsiteY2" fmla="*/ 280641 h 360279"/>
                      <a:gd name="connsiteX3" fmla="*/ 613542 w 833894"/>
                      <a:gd name="connsiteY3" fmla="*/ 110779 h 360279"/>
                      <a:gd name="connsiteX4" fmla="*/ 807217 w 833894"/>
                      <a:gd name="connsiteY4" fmla="*/ 9179 h 36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894" h="360279">
                        <a:moveTo>
                          <a:pt x="807217" y="9179"/>
                        </a:moveTo>
                        <a:cubicBezTo>
                          <a:pt x="709057" y="48337"/>
                          <a:pt x="120094" y="300485"/>
                          <a:pt x="24580" y="345729"/>
                        </a:cubicBezTo>
                        <a:cubicBezTo>
                          <a:pt x="-70934" y="390973"/>
                          <a:pt x="135970" y="319799"/>
                          <a:pt x="234130" y="280641"/>
                        </a:cubicBezTo>
                        <a:cubicBezTo>
                          <a:pt x="332290" y="241483"/>
                          <a:pt x="519086" y="155494"/>
                          <a:pt x="613542" y="110779"/>
                        </a:cubicBezTo>
                        <a:cubicBezTo>
                          <a:pt x="707998" y="66064"/>
                          <a:pt x="905377" y="-29979"/>
                          <a:pt x="807217" y="917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0" name="フリーフォーム: 図形 3229">
                    <a:extLst>
                      <a:ext uri="{FF2B5EF4-FFF2-40B4-BE49-F238E27FC236}">
                        <a16:creationId xmlns:a16="http://schemas.microsoft.com/office/drawing/2014/main" id="{02EE1DC1-0CE6-455C-879A-0DA395F71560}"/>
                      </a:ext>
                    </a:extLst>
                  </p:cNvPr>
                  <p:cNvSpPr/>
                  <p:nvPr/>
                </p:nvSpPr>
                <p:spPr>
                  <a:xfrm>
                    <a:off x="6739104" y="6405563"/>
                    <a:ext cx="861846" cy="197695"/>
                  </a:xfrm>
                  <a:custGeom>
                    <a:avLst/>
                    <a:gdLst>
                      <a:gd name="connsiteX0" fmla="*/ 861846 w 861846"/>
                      <a:gd name="connsiteY0" fmla="*/ 0 h 197695"/>
                      <a:gd name="connsiteX1" fmla="*/ 384009 w 861846"/>
                      <a:gd name="connsiteY1" fmla="*/ 122237 h 197695"/>
                      <a:gd name="connsiteX2" fmla="*/ 1421 w 861846"/>
                      <a:gd name="connsiteY2" fmla="*/ 196850 h 197695"/>
                      <a:gd name="connsiteX3" fmla="*/ 522121 w 861846"/>
                      <a:gd name="connsiteY3" fmla="*/ 74612 h 197695"/>
                      <a:gd name="connsiteX4" fmla="*/ 861846 w 861846"/>
                      <a:gd name="connsiteY4" fmla="*/ 0 h 197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1846" h="197695">
                        <a:moveTo>
                          <a:pt x="861846" y="0"/>
                        </a:moveTo>
                        <a:cubicBezTo>
                          <a:pt x="694629" y="44714"/>
                          <a:pt x="527413" y="89429"/>
                          <a:pt x="384009" y="122237"/>
                        </a:cubicBezTo>
                        <a:cubicBezTo>
                          <a:pt x="240605" y="155045"/>
                          <a:pt x="-21598" y="204787"/>
                          <a:pt x="1421" y="196850"/>
                        </a:cubicBezTo>
                        <a:cubicBezTo>
                          <a:pt x="24440" y="188913"/>
                          <a:pt x="522121" y="74612"/>
                          <a:pt x="522121" y="74612"/>
                        </a:cubicBezTo>
                        <a:lnTo>
                          <a:pt x="86184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1" name="フリーフォーム: 図形 3230">
                    <a:extLst>
                      <a:ext uri="{FF2B5EF4-FFF2-40B4-BE49-F238E27FC236}">
                        <a16:creationId xmlns:a16="http://schemas.microsoft.com/office/drawing/2014/main" id="{29452E4D-FBE8-4D70-B6F2-86459C3C1A5E}"/>
                      </a:ext>
                    </a:extLst>
                  </p:cNvPr>
                  <p:cNvSpPr/>
                  <p:nvPr/>
                </p:nvSpPr>
                <p:spPr>
                  <a:xfrm>
                    <a:off x="6790519" y="6340742"/>
                    <a:ext cx="1074277" cy="275099"/>
                  </a:xfrm>
                  <a:custGeom>
                    <a:avLst/>
                    <a:gdLst>
                      <a:gd name="connsiteX0" fmla="*/ 806 w 1074277"/>
                      <a:gd name="connsiteY0" fmla="*/ 274371 h 275099"/>
                      <a:gd name="connsiteX1" fmla="*/ 462769 w 1074277"/>
                      <a:gd name="connsiteY1" fmla="*/ 185471 h 275099"/>
                      <a:gd name="connsiteX2" fmla="*/ 948544 w 1074277"/>
                      <a:gd name="connsiteY2" fmla="*/ 45771 h 275099"/>
                      <a:gd name="connsiteX3" fmla="*/ 1050144 w 1074277"/>
                      <a:gd name="connsiteY3" fmla="*/ 4496 h 275099"/>
                      <a:gd name="connsiteX4" fmla="*/ 577069 w 1074277"/>
                      <a:gd name="connsiteY4" fmla="*/ 137846 h 275099"/>
                      <a:gd name="connsiteX5" fmla="*/ 806 w 1074277"/>
                      <a:gd name="connsiteY5" fmla="*/ 274371 h 275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74277" h="275099">
                        <a:moveTo>
                          <a:pt x="806" y="274371"/>
                        </a:moveTo>
                        <a:cubicBezTo>
                          <a:pt x="-18244" y="282308"/>
                          <a:pt x="304813" y="223571"/>
                          <a:pt x="462769" y="185471"/>
                        </a:cubicBezTo>
                        <a:cubicBezTo>
                          <a:pt x="620725" y="147371"/>
                          <a:pt x="850648" y="75933"/>
                          <a:pt x="948544" y="45771"/>
                        </a:cubicBezTo>
                        <a:cubicBezTo>
                          <a:pt x="1046440" y="15609"/>
                          <a:pt x="1112056" y="-10850"/>
                          <a:pt x="1050144" y="4496"/>
                        </a:cubicBezTo>
                        <a:cubicBezTo>
                          <a:pt x="988232" y="19842"/>
                          <a:pt x="755134" y="94190"/>
                          <a:pt x="577069" y="137846"/>
                        </a:cubicBezTo>
                        <a:lnTo>
                          <a:pt x="806" y="27437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2" name="フリーフォーム: 図形 3231">
                    <a:extLst>
                      <a:ext uri="{FF2B5EF4-FFF2-40B4-BE49-F238E27FC236}">
                        <a16:creationId xmlns:a16="http://schemas.microsoft.com/office/drawing/2014/main" id="{3C161E0C-36DB-4D16-89F1-BB50279D761F}"/>
                      </a:ext>
                    </a:extLst>
                  </p:cNvPr>
                  <p:cNvSpPr/>
                  <p:nvPr/>
                </p:nvSpPr>
                <p:spPr>
                  <a:xfrm>
                    <a:off x="6014988" y="6588107"/>
                    <a:ext cx="818768" cy="50859"/>
                  </a:xfrm>
                  <a:custGeom>
                    <a:avLst/>
                    <a:gdLst>
                      <a:gd name="connsiteX0" fmla="*/ 50 w 818768"/>
                      <a:gd name="connsiteY0" fmla="*/ 14306 h 50859"/>
                      <a:gd name="connsiteX1" fmla="*/ 233412 w 818768"/>
                      <a:gd name="connsiteY1" fmla="*/ 28593 h 50859"/>
                      <a:gd name="connsiteX2" fmla="*/ 811262 w 818768"/>
                      <a:gd name="connsiteY2" fmla="*/ 18 h 50859"/>
                      <a:gd name="connsiteX3" fmla="*/ 577900 w 818768"/>
                      <a:gd name="connsiteY3" fmla="*/ 23831 h 50859"/>
                      <a:gd name="connsiteX4" fmla="*/ 249287 w 818768"/>
                      <a:gd name="connsiteY4" fmla="*/ 50818 h 50859"/>
                      <a:gd name="connsiteX5" fmla="*/ 50 w 818768"/>
                      <a:gd name="connsiteY5" fmla="*/ 14306 h 50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8768" h="50859">
                        <a:moveTo>
                          <a:pt x="50" y="14306"/>
                        </a:moveTo>
                        <a:cubicBezTo>
                          <a:pt x="-2596" y="10602"/>
                          <a:pt x="98210" y="30974"/>
                          <a:pt x="233412" y="28593"/>
                        </a:cubicBezTo>
                        <a:cubicBezTo>
                          <a:pt x="368614" y="26212"/>
                          <a:pt x="753847" y="812"/>
                          <a:pt x="811262" y="18"/>
                        </a:cubicBezTo>
                        <a:cubicBezTo>
                          <a:pt x="868677" y="-776"/>
                          <a:pt x="577900" y="23831"/>
                          <a:pt x="577900" y="23831"/>
                        </a:cubicBezTo>
                        <a:cubicBezTo>
                          <a:pt x="484238" y="32298"/>
                          <a:pt x="346389" y="51876"/>
                          <a:pt x="249287" y="50818"/>
                        </a:cubicBezTo>
                        <a:cubicBezTo>
                          <a:pt x="152185" y="49760"/>
                          <a:pt x="2696" y="18010"/>
                          <a:pt x="50" y="1430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3" name="フリーフォーム: 図形 3232">
                    <a:extLst>
                      <a:ext uri="{FF2B5EF4-FFF2-40B4-BE49-F238E27FC236}">
                        <a16:creationId xmlns:a16="http://schemas.microsoft.com/office/drawing/2014/main" id="{C3F3E24C-CE4B-4318-9A00-10C63D7D165D}"/>
                      </a:ext>
                    </a:extLst>
                  </p:cNvPr>
                  <p:cNvSpPr/>
                  <p:nvPr/>
                </p:nvSpPr>
                <p:spPr>
                  <a:xfrm>
                    <a:off x="6036691" y="6630628"/>
                    <a:ext cx="761981" cy="50083"/>
                  </a:xfrm>
                  <a:custGeom>
                    <a:avLst/>
                    <a:gdLst>
                      <a:gd name="connsiteX0" fmla="*/ 572 w 761981"/>
                      <a:gd name="connsiteY0" fmla="*/ 47985 h 50083"/>
                      <a:gd name="connsiteX1" fmla="*/ 399034 w 761981"/>
                      <a:gd name="connsiteY1" fmla="*/ 43222 h 50083"/>
                      <a:gd name="connsiteX2" fmla="*/ 760984 w 761981"/>
                      <a:gd name="connsiteY2" fmla="*/ 360 h 50083"/>
                      <a:gd name="connsiteX3" fmla="*/ 489522 w 761981"/>
                      <a:gd name="connsiteY3" fmla="*/ 22585 h 50083"/>
                      <a:gd name="connsiteX4" fmla="*/ 572 w 761981"/>
                      <a:gd name="connsiteY4" fmla="*/ 47985 h 50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81" h="50083">
                        <a:moveTo>
                          <a:pt x="572" y="47985"/>
                        </a:moveTo>
                        <a:cubicBezTo>
                          <a:pt x="-14509" y="51424"/>
                          <a:pt x="272299" y="51159"/>
                          <a:pt x="399034" y="43222"/>
                        </a:cubicBezTo>
                        <a:cubicBezTo>
                          <a:pt x="525769" y="35285"/>
                          <a:pt x="745903" y="3799"/>
                          <a:pt x="760984" y="360"/>
                        </a:cubicBezTo>
                        <a:cubicBezTo>
                          <a:pt x="776065" y="-3079"/>
                          <a:pt x="617051" y="19146"/>
                          <a:pt x="489522" y="22585"/>
                        </a:cubicBezTo>
                        <a:cubicBezTo>
                          <a:pt x="361993" y="26024"/>
                          <a:pt x="15653" y="44546"/>
                          <a:pt x="572" y="4798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4" name="フリーフォーム: 図形 3233">
                    <a:extLst>
                      <a:ext uri="{FF2B5EF4-FFF2-40B4-BE49-F238E27FC236}">
                        <a16:creationId xmlns:a16="http://schemas.microsoft.com/office/drawing/2014/main" id="{985586AA-2612-49B3-8697-CC1E8B0CE94F}"/>
                      </a:ext>
                    </a:extLst>
                  </p:cNvPr>
                  <p:cNvSpPr/>
                  <p:nvPr/>
                </p:nvSpPr>
                <p:spPr>
                  <a:xfrm>
                    <a:off x="10031310" y="3739494"/>
                    <a:ext cx="208190" cy="890503"/>
                  </a:xfrm>
                  <a:custGeom>
                    <a:avLst/>
                    <a:gdLst>
                      <a:gd name="connsiteX0" fmla="*/ 208065 w 208190"/>
                      <a:gd name="connsiteY0" fmla="*/ 656 h 890503"/>
                      <a:gd name="connsiteX1" fmla="*/ 128690 w 208190"/>
                      <a:gd name="connsiteY1" fmla="*/ 591206 h 890503"/>
                      <a:gd name="connsiteX2" fmla="*/ 4865 w 208190"/>
                      <a:gd name="connsiteY2" fmla="*/ 886481 h 890503"/>
                      <a:gd name="connsiteX3" fmla="*/ 36615 w 208190"/>
                      <a:gd name="connsiteY3" fmla="*/ 743606 h 890503"/>
                      <a:gd name="connsiteX4" fmla="*/ 144565 w 208190"/>
                      <a:gd name="connsiteY4" fmla="*/ 480081 h 890503"/>
                      <a:gd name="connsiteX5" fmla="*/ 208065 w 208190"/>
                      <a:gd name="connsiteY5" fmla="*/ 656 h 890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8190" h="890503">
                        <a:moveTo>
                          <a:pt x="208065" y="656"/>
                        </a:moveTo>
                        <a:cubicBezTo>
                          <a:pt x="205419" y="19177"/>
                          <a:pt x="162557" y="443569"/>
                          <a:pt x="128690" y="591206"/>
                        </a:cubicBezTo>
                        <a:cubicBezTo>
                          <a:pt x="94823" y="738843"/>
                          <a:pt x="20211" y="861081"/>
                          <a:pt x="4865" y="886481"/>
                        </a:cubicBezTo>
                        <a:cubicBezTo>
                          <a:pt x="-10481" y="911881"/>
                          <a:pt x="13332" y="811339"/>
                          <a:pt x="36615" y="743606"/>
                        </a:cubicBezTo>
                        <a:cubicBezTo>
                          <a:pt x="59898" y="675873"/>
                          <a:pt x="118107" y="599673"/>
                          <a:pt x="144565" y="480081"/>
                        </a:cubicBezTo>
                        <a:cubicBezTo>
                          <a:pt x="171023" y="360489"/>
                          <a:pt x="210711" y="-17865"/>
                          <a:pt x="208065" y="65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5" name="フリーフォーム: 図形 3234">
                    <a:extLst>
                      <a:ext uri="{FF2B5EF4-FFF2-40B4-BE49-F238E27FC236}">
                        <a16:creationId xmlns:a16="http://schemas.microsoft.com/office/drawing/2014/main" id="{7BB8A231-2ACE-46BB-9606-E9C577B9E093}"/>
                      </a:ext>
                    </a:extLst>
                  </p:cNvPr>
                  <p:cNvSpPr/>
                  <p:nvPr/>
                </p:nvSpPr>
                <p:spPr>
                  <a:xfrm>
                    <a:off x="9086262" y="4641616"/>
                    <a:ext cx="938325" cy="1116933"/>
                  </a:xfrm>
                  <a:custGeom>
                    <a:avLst/>
                    <a:gdLst>
                      <a:gd name="connsiteX0" fmla="*/ 937213 w 938325"/>
                      <a:gd name="connsiteY0" fmla="*/ 234 h 1116933"/>
                      <a:gd name="connsiteX1" fmla="*/ 533988 w 938325"/>
                      <a:gd name="connsiteY1" fmla="*/ 635234 h 1116933"/>
                      <a:gd name="connsiteX2" fmla="*/ 22813 w 938325"/>
                      <a:gd name="connsiteY2" fmla="*/ 1095609 h 1116933"/>
                      <a:gd name="connsiteX3" fmla="*/ 121238 w 938325"/>
                      <a:gd name="connsiteY3" fmla="*/ 1006709 h 1116933"/>
                      <a:gd name="connsiteX4" fmla="*/ 410163 w 938325"/>
                      <a:gd name="connsiteY4" fmla="*/ 708259 h 1116933"/>
                      <a:gd name="connsiteX5" fmla="*/ 937213 w 938325"/>
                      <a:gd name="connsiteY5" fmla="*/ 234 h 1116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8325" h="1116933">
                        <a:moveTo>
                          <a:pt x="937213" y="234"/>
                        </a:moveTo>
                        <a:cubicBezTo>
                          <a:pt x="957850" y="-11937"/>
                          <a:pt x="686388" y="452672"/>
                          <a:pt x="533988" y="635234"/>
                        </a:cubicBezTo>
                        <a:cubicBezTo>
                          <a:pt x="381588" y="817797"/>
                          <a:pt x="91605" y="1033697"/>
                          <a:pt x="22813" y="1095609"/>
                        </a:cubicBezTo>
                        <a:cubicBezTo>
                          <a:pt x="-45979" y="1157522"/>
                          <a:pt x="56680" y="1071267"/>
                          <a:pt x="121238" y="1006709"/>
                        </a:cubicBezTo>
                        <a:cubicBezTo>
                          <a:pt x="185796" y="942151"/>
                          <a:pt x="274696" y="876534"/>
                          <a:pt x="410163" y="708259"/>
                        </a:cubicBezTo>
                        <a:cubicBezTo>
                          <a:pt x="545630" y="539984"/>
                          <a:pt x="916576" y="12405"/>
                          <a:pt x="937213" y="2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6" name="フリーフォーム: 図形 3235">
                    <a:extLst>
                      <a:ext uri="{FF2B5EF4-FFF2-40B4-BE49-F238E27FC236}">
                        <a16:creationId xmlns:a16="http://schemas.microsoft.com/office/drawing/2014/main" id="{89DA161E-E151-4A80-965D-4E25CB15E4F3}"/>
                      </a:ext>
                    </a:extLst>
                  </p:cNvPr>
                  <p:cNvSpPr/>
                  <p:nvPr/>
                </p:nvSpPr>
                <p:spPr>
                  <a:xfrm>
                    <a:off x="8890402" y="4608664"/>
                    <a:ext cx="1168737" cy="1388862"/>
                  </a:xfrm>
                  <a:custGeom>
                    <a:avLst/>
                    <a:gdLst>
                      <a:gd name="connsiteX0" fmla="*/ 1167998 w 1168737"/>
                      <a:gd name="connsiteY0" fmla="*/ 1436 h 1388862"/>
                      <a:gd name="connsiteX1" fmla="*/ 809223 w 1168737"/>
                      <a:gd name="connsiteY1" fmla="*/ 636436 h 1388862"/>
                      <a:gd name="connsiteX2" fmla="*/ 15473 w 1168737"/>
                      <a:gd name="connsiteY2" fmla="*/ 1373036 h 1388862"/>
                      <a:gd name="connsiteX3" fmla="*/ 317098 w 1168737"/>
                      <a:gd name="connsiteY3" fmla="*/ 1115861 h 1388862"/>
                      <a:gd name="connsiteX4" fmla="*/ 726673 w 1168737"/>
                      <a:gd name="connsiteY4" fmla="*/ 814236 h 1388862"/>
                      <a:gd name="connsiteX5" fmla="*/ 1167998 w 1168737"/>
                      <a:gd name="connsiteY5" fmla="*/ 1436 h 138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68737" h="1388862">
                        <a:moveTo>
                          <a:pt x="1167998" y="1436"/>
                        </a:moveTo>
                        <a:cubicBezTo>
                          <a:pt x="1181756" y="-28197"/>
                          <a:pt x="1001311" y="407836"/>
                          <a:pt x="809223" y="636436"/>
                        </a:cubicBezTo>
                        <a:cubicBezTo>
                          <a:pt x="617135" y="865036"/>
                          <a:pt x="97494" y="1293132"/>
                          <a:pt x="15473" y="1373036"/>
                        </a:cubicBezTo>
                        <a:cubicBezTo>
                          <a:pt x="-66548" y="1452940"/>
                          <a:pt x="198565" y="1208994"/>
                          <a:pt x="317098" y="1115861"/>
                        </a:cubicBezTo>
                        <a:cubicBezTo>
                          <a:pt x="435631" y="1022728"/>
                          <a:pt x="585385" y="994682"/>
                          <a:pt x="726673" y="814236"/>
                        </a:cubicBezTo>
                        <a:cubicBezTo>
                          <a:pt x="867960" y="633790"/>
                          <a:pt x="1154240" y="31069"/>
                          <a:pt x="1167998" y="143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7" name="フリーフォーム: 図形 3236">
                    <a:extLst>
                      <a:ext uri="{FF2B5EF4-FFF2-40B4-BE49-F238E27FC236}">
                        <a16:creationId xmlns:a16="http://schemas.microsoft.com/office/drawing/2014/main" id="{D8598FF9-A9C2-49B7-8BF6-3A33D12942CC}"/>
                      </a:ext>
                    </a:extLst>
                  </p:cNvPr>
                  <p:cNvSpPr/>
                  <p:nvPr/>
                </p:nvSpPr>
                <p:spPr>
                  <a:xfrm>
                    <a:off x="8425329" y="5695302"/>
                    <a:ext cx="704757" cy="493943"/>
                  </a:xfrm>
                  <a:custGeom>
                    <a:avLst/>
                    <a:gdLst>
                      <a:gd name="connsiteX0" fmla="*/ 686921 w 704757"/>
                      <a:gd name="connsiteY0" fmla="*/ 6998 h 493943"/>
                      <a:gd name="connsiteX1" fmla="*/ 10646 w 704757"/>
                      <a:gd name="connsiteY1" fmla="*/ 483248 h 493943"/>
                      <a:gd name="connsiteX2" fmla="*/ 255121 w 704757"/>
                      <a:gd name="connsiteY2" fmla="*/ 349898 h 493943"/>
                      <a:gd name="connsiteX3" fmla="*/ 490071 w 704757"/>
                      <a:gd name="connsiteY3" fmla="*/ 207023 h 493943"/>
                      <a:gd name="connsiteX4" fmla="*/ 686921 w 704757"/>
                      <a:gd name="connsiteY4" fmla="*/ 6998 h 493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4757" h="493943">
                        <a:moveTo>
                          <a:pt x="686921" y="6998"/>
                        </a:moveTo>
                        <a:cubicBezTo>
                          <a:pt x="607017" y="53035"/>
                          <a:pt x="82613" y="426098"/>
                          <a:pt x="10646" y="483248"/>
                        </a:cubicBezTo>
                        <a:cubicBezTo>
                          <a:pt x="-61321" y="540398"/>
                          <a:pt x="255121" y="349898"/>
                          <a:pt x="255121" y="349898"/>
                        </a:cubicBezTo>
                        <a:cubicBezTo>
                          <a:pt x="335025" y="303861"/>
                          <a:pt x="423925" y="258881"/>
                          <a:pt x="490071" y="207023"/>
                        </a:cubicBezTo>
                        <a:cubicBezTo>
                          <a:pt x="556217" y="155165"/>
                          <a:pt x="766825" y="-39039"/>
                          <a:pt x="686921" y="699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8" name="フリーフォーム: 図形 3237">
                    <a:extLst>
                      <a:ext uri="{FF2B5EF4-FFF2-40B4-BE49-F238E27FC236}">
                        <a16:creationId xmlns:a16="http://schemas.microsoft.com/office/drawing/2014/main" id="{D8303F5D-64DC-4B7D-B4FD-EA537873D012}"/>
                      </a:ext>
                    </a:extLst>
                  </p:cNvPr>
                  <p:cNvSpPr/>
                  <p:nvPr/>
                </p:nvSpPr>
                <p:spPr>
                  <a:xfrm>
                    <a:off x="7594150" y="5971537"/>
                    <a:ext cx="1304605" cy="630748"/>
                  </a:xfrm>
                  <a:custGeom>
                    <a:avLst/>
                    <a:gdLst>
                      <a:gd name="connsiteX0" fmla="*/ 48075 w 1304605"/>
                      <a:gd name="connsiteY0" fmla="*/ 603888 h 630748"/>
                      <a:gd name="connsiteX1" fmla="*/ 114750 w 1304605"/>
                      <a:gd name="connsiteY1" fmla="*/ 581663 h 630748"/>
                      <a:gd name="connsiteX2" fmla="*/ 797375 w 1304605"/>
                      <a:gd name="connsiteY2" fmla="*/ 280038 h 630748"/>
                      <a:gd name="connsiteX3" fmla="*/ 1302200 w 1304605"/>
                      <a:gd name="connsiteY3" fmla="*/ 3813 h 630748"/>
                      <a:gd name="connsiteX4" fmla="*/ 946600 w 1304605"/>
                      <a:gd name="connsiteY4" fmla="*/ 153038 h 630748"/>
                      <a:gd name="connsiteX5" fmla="*/ 48075 w 1304605"/>
                      <a:gd name="connsiteY5" fmla="*/ 603888 h 630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04605" h="630748">
                        <a:moveTo>
                          <a:pt x="48075" y="603888"/>
                        </a:moveTo>
                        <a:cubicBezTo>
                          <a:pt x="-90567" y="675326"/>
                          <a:pt x="114750" y="581663"/>
                          <a:pt x="114750" y="581663"/>
                        </a:cubicBezTo>
                        <a:cubicBezTo>
                          <a:pt x="239633" y="527688"/>
                          <a:pt x="599467" y="376346"/>
                          <a:pt x="797375" y="280038"/>
                        </a:cubicBezTo>
                        <a:cubicBezTo>
                          <a:pt x="995283" y="183730"/>
                          <a:pt x="1277329" y="24980"/>
                          <a:pt x="1302200" y="3813"/>
                        </a:cubicBezTo>
                        <a:cubicBezTo>
                          <a:pt x="1327071" y="-17354"/>
                          <a:pt x="1155621" y="51967"/>
                          <a:pt x="946600" y="153038"/>
                        </a:cubicBezTo>
                        <a:cubicBezTo>
                          <a:pt x="737579" y="254109"/>
                          <a:pt x="186717" y="532450"/>
                          <a:pt x="48075" y="60388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9" name="フリーフォーム: 図形 3238">
                    <a:extLst>
                      <a:ext uri="{FF2B5EF4-FFF2-40B4-BE49-F238E27FC236}">
                        <a16:creationId xmlns:a16="http://schemas.microsoft.com/office/drawing/2014/main" id="{89F0B22C-17F7-4641-A6E6-C8F7126581C5}"/>
                      </a:ext>
                    </a:extLst>
                  </p:cNvPr>
                  <p:cNvSpPr/>
                  <p:nvPr/>
                </p:nvSpPr>
                <p:spPr>
                  <a:xfrm>
                    <a:off x="7663801" y="5970289"/>
                    <a:ext cx="1308673" cy="636893"/>
                  </a:xfrm>
                  <a:custGeom>
                    <a:avLst/>
                    <a:gdLst>
                      <a:gd name="connsiteX0" fmla="*/ 1264299 w 1308673"/>
                      <a:gd name="connsiteY0" fmla="*/ 20936 h 636893"/>
                      <a:gd name="connsiteX1" fmla="*/ 1213499 w 1308673"/>
                      <a:gd name="connsiteY1" fmla="*/ 52686 h 636893"/>
                      <a:gd name="connsiteX2" fmla="*/ 565799 w 1308673"/>
                      <a:gd name="connsiteY2" fmla="*/ 414636 h 636893"/>
                      <a:gd name="connsiteX3" fmla="*/ 649 w 1308673"/>
                      <a:gd name="connsiteY3" fmla="*/ 636886 h 636893"/>
                      <a:gd name="connsiteX4" fmla="*/ 470549 w 1308673"/>
                      <a:gd name="connsiteY4" fmla="*/ 420986 h 636893"/>
                      <a:gd name="connsiteX5" fmla="*/ 1264299 w 1308673"/>
                      <a:gd name="connsiteY5" fmla="*/ 20936 h 636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08673" h="636893">
                        <a:moveTo>
                          <a:pt x="1264299" y="20936"/>
                        </a:moveTo>
                        <a:cubicBezTo>
                          <a:pt x="1388124" y="-40447"/>
                          <a:pt x="1213499" y="52686"/>
                          <a:pt x="1213499" y="52686"/>
                        </a:cubicBezTo>
                        <a:cubicBezTo>
                          <a:pt x="1097082" y="118303"/>
                          <a:pt x="767941" y="317269"/>
                          <a:pt x="565799" y="414636"/>
                        </a:cubicBezTo>
                        <a:cubicBezTo>
                          <a:pt x="363657" y="512003"/>
                          <a:pt x="16524" y="635828"/>
                          <a:pt x="649" y="636886"/>
                        </a:cubicBezTo>
                        <a:cubicBezTo>
                          <a:pt x="-15226" y="637944"/>
                          <a:pt x="263116" y="528407"/>
                          <a:pt x="470549" y="420986"/>
                        </a:cubicBezTo>
                        <a:cubicBezTo>
                          <a:pt x="677982" y="313565"/>
                          <a:pt x="1140474" y="82319"/>
                          <a:pt x="1264299" y="2093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0" name="フリーフォーム: 図形 3239">
                    <a:extLst>
                      <a:ext uri="{FF2B5EF4-FFF2-40B4-BE49-F238E27FC236}">
                        <a16:creationId xmlns:a16="http://schemas.microsoft.com/office/drawing/2014/main" id="{17EDF0FE-C973-4C0F-AB7B-841EBB153553}"/>
                      </a:ext>
                    </a:extLst>
                  </p:cNvPr>
                  <p:cNvSpPr/>
                  <p:nvPr/>
                </p:nvSpPr>
                <p:spPr>
                  <a:xfrm>
                    <a:off x="6076027" y="6613195"/>
                    <a:ext cx="1586234" cy="255450"/>
                  </a:xfrm>
                  <a:custGeom>
                    <a:avLst/>
                    <a:gdLst>
                      <a:gd name="connsiteX0" fmla="*/ 13623 w 1586234"/>
                      <a:gd name="connsiteY0" fmla="*/ 251155 h 255450"/>
                      <a:gd name="connsiteX1" fmla="*/ 493048 w 1586234"/>
                      <a:gd name="connsiteY1" fmla="*/ 209880 h 255450"/>
                      <a:gd name="connsiteX2" fmla="*/ 937548 w 1586234"/>
                      <a:gd name="connsiteY2" fmla="*/ 140030 h 255450"/>
                      <a:gd name="connsiteX3" fmla="*/ 1585248 w 1586234"/>
                      <a:gd name="connsiteY3" fmla="*/ 330 h 255450"/>
                      <a:gd name="connsiteX4" fmla="*/ 1058198 w 1586234"/>
                      <a:gd name="connsiteY4" fmla="*/ 105105 h 255450"/>
                      <a:gd name="connsiteX5" fmla="*/ 13623 w 1586234"/>
                      <a:gd name="connsiteY5" fmla="*/ 251155 h 255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86234" h="255450">
                        <a:moveTo>
                          <a:pt x="13623" y="251155"/>
                        </a:moveTo>
                        <a:cubicBezTo>
                          <a:pt x="-80569" y="268618"/>
                          <a:pt x="339061" y="228401"/>
                          <a:pt x="493048" y="209880"/>
                        </a:cubicBezTo>
                        <a:cubicBezTo>
                          <a:pt x="647036" y="191359"/>
                          <a:pt x="755515" y="174955"/>
                          <a:pt x="937548" y="140030"/>
                        </a:cubicBezTo>
                        <a:cubicBezTo>
                          <a:pt x="1119581" y="105105"/>
                          <a:pt x="1565140" y="6151"/>
                          <a:pt x="1585248" y="330"/>
                        </a:cubicBezTo>
                        <a:cubicBezTo>
                          <a:pt x="1605356" y="-5491"/>
                          <a:pt x="1314315" y="67005"/>
                          <a:pt x="1058198" y="105105"/>
                        </a:cubicBezTo>
                        <a:lnTo>
                          <a:pt x="13623" y="251155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1" name="フリーフォーム: 図形 3240">
                    <a:extLst>
                      <a:ext uri="{FF2B5EF4-FFF2-40B4-BE49-F238E27FC236}">
                        <a16:creationId xmlns:a16="http://schemas.microsoft.com/office/drawing/2014/main" id="{D74F89D8-2769-441D-B588-2FFA0075DF0A}"/>
                      </a:ext>
                    </a:extLst>
                  </p:cNvPr>
                  <p:cNvSpPr/>
                  <p:nvPr/>
                </p:nvSpPr>
                <p:spPr>
                  <a:xfrm>
                    <a:off x="6029244" y="6741986"/>
                    <a:ext cx="654717" cy="52369"/>
                  </a:xfrm>
                  <a:custGeom>
                    <a:avLst/>
                    <a:gdLst>
                      <a:gd name="connsiteX0" fmla="*/ 81 w 654717"/>
                      <a:gd name="connsiteY0" fmla="*/ 46164 h 52369"/>
                      <a:gd name="connsiteX1" fmla="*/ 469981 w 654717"/>
                      <a:gd name="connsiteY1" fmla="*/ 49339 h 52369"/>
                      <a:gd name="connsiteX2" fmla="*/ 654131 w 654717"/>
                      <a:gd name="connsiteY2" fmla="*/ 20764 h 52369"/>
                      <a:gd name="connsiteX3" fmla="*/ 508081 w 654717"/>
                      <a:gd name="connsiteY3" fmla="*/ 1714 h 52369"/>
                      <a:gd name="connsiteX4" fmla="*/ 81 w 654717"/>
                      <a:gd name="connsiteY4" fmla="*/ 46164 h 52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717" h="52369">
                        <a:moveTo>
                          <a:pt x="81" y="46164"/>
                        </a:moveTo>
                        <a:cubicBezTo>
                          <a:pt x="-6269" y="54101"/>
                          <a:pt x="360973" y="53572"/>
                          <a:pt x="469981" y="49339"/>
                        </a:cubicBezTo>
                        <a:cubicBezTo>
                          <a:pt x="578989" y="45106"/>
                          <a:pt x="647781" y="28701"/>
                          <a:pt x="654131" y="20764"/>
                        </a:cubicBezTo>
                        <a:cubicBezTo>
                          <a:pt x="660481" y="12827"/>
                          <a:pt x="615502" y="-5694"/>
                          <a:pt x="508081" y="1714"/>
                        </a:cubicBezTo>
                        <a:cubicBezTo>
                          <a:pt x="400660" y="9122"/>
                          <a:pt x="6431" y="38227"/>
                          <a:pt x="81" y="461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2" name="フリーフォーム: 図形 3241">
                    <a:extLst>
                      <a:ext uri="{FF2B5EF4-FFF2-40B4-BE49-F238E27FC236}">
                        <a16:creationId xmlns:a16="http://schemas.microsoft.com/office/drawing/2014/main" id="{792D65D2-E389-4361-BA37-97B110AF0CA5}"/>
                      </a:ext>
                    </a:extLst>
                  </p:cNvPr>
                  <p:cNvSpPr/>
                  <p:nvPr/>
                </p:nvSpPr>
                <p:spPr>
                  <a:xfrm>
                    <a:off x="7051455" y="6546619"/>
                    <a:ext cx="642261" cy="174930"/>
                  </a:xfrm>
                  <a:custGeom>
                    <a:avLst/>
                    <a:gdLst>
                      <a:gd name="connsiteX0" fmla="*/ 3395 w 642261"/>
                      <a:gd name="connsiteY0" fmla="*/ 171681 h 174930"/>
                      <a:gd name="connsiteX1" fmla="*/ 244695 w 642261"/>
                      <a:gd name="connsiteY1" fmla="*/ 127231 h 174930"/>
                      <a:gd name="connsiteX2" fmla="*/ 638395 w 642261"/>
                      <a:gd name="connsiteY2" fmla="*/ 3406 h 174930"/>
                      <a:gd name="connsiteX3" fmla="*/ 419320 w 642261"/>
                      <a:gd name="connsiteY3" fmla="*/ 47856 h 174930"/>
                      <a:gd name="connsiteX4" fmla="*/ 3395 w 642261"/>
                      <a:gd name="connsiteY4" fmla="*/ 171681 h 174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2261" h="174930">
                        <a:moveTo>
                          <a:pt x="3395" y="171681"/>
                        </a:moveTo>
                        <a:cubicBezTo>
                          <a:pt x="-25709" y="184910"/>
                          <a:pt x="138862" y="155277"/>
                          <a:pt x="244695" y="127231"/>
                        </a:cubicBezTo>
                        <a:cubicBezTo>
                          <a:pt x="350528" y="99185"/>
                          <a:pt x="609291" y="16635"/>
                          <a:pt x="638395" y="3406"/>
                        </a:cubicBezTo>
                        <a:cubicBezTo>
                          <a:pt x="667499" y="-9823"/>
                          <a:pt x="526212" y="17694"/>
                          <a:pt x="419320" y="47856"/>
                        </a:cubicBezTo>
                        <a:cubicBezTo>
                          <a:pt x="312428" y="78018"/>
                          <a:pt x="32499" y="158452"/>
                          <a:pt x="3395" y="17168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584" name="フリーフォーム: 図形 2583">
                  <a:extLst>
                    <a:ext uri="{FF2B5EF4-FFF2-40B4-BE49-F238E27FC236}">
                      <a16:creationId xmlns:a16="http://schemas.microsoft.com/office/drawing/2014/main" id="{A79A4CF3-9A5F-40B0-94CD-6F4F0CDCF4F3}"/>
                    </a:ext>
                  </a:extLst>
                </p:cNvPr>
                <p:cNvSpPr/>
                <p:nvPr/>
              </p:nvSpPr>
              <p:spPr>
                <a:xfrm>
                  <a:off x="6086436" y="1085287"/>
                  <a:ext cx="969967" cy="111828"/>
                </a:xfrm>
                <a:custGeom>
                  <a:avLst/>
                  <a:gdLst>
                    <a:gd name="connsiteX0" fmla="*/ 39 w 969967"/>
                    <a:gd name="connsiteY0" fmla="*/ 563 h 111828"/>
                    <a:gd name="connsiteX1" fmla="*/ 636627 w 969967"/>
                    <a:gd name="connsiteY1" fmla="*/ 57713 h 111828"/>
                    <a:gd name="connsiteX2" fmla="*/ 965239 w 969967"/>
                    <a:gd name="connsiteY2" fmla="*/ 111688 h 111828"/>
                    <a:gd name="connsiteX3" fmla="*/ 816014 w 969967"/>
                    <a:gd name="connsiteY3" fmla="*/ 72001 h 111828"/>
                    <a:gd name="connsiteX4" fmla="*/ 606464 w 969967"/>
                    <a:gd name="connsiteY4" fmla="*/ 30726 h 111828"/>
                    <a:gd name="connsiteX5" fmla="*/ 39 w 969967"/>
                    <a:gd name="connsiteY5" fmla="*/ 563 h 111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967" h="111828">
                      <a:moveTo>
                        <a:pt x="39" y="563"/>
                      </a:moveTo>
                      <a:cubicBezTo>
                        <a:pt x="5066" y="5061"/>
                        <a:pt x="475760" y="39192"/>
                        <a:pt x="636627" y="57713"/>
                      </a:cubicBezTo>
                      <a:cubicBezTo>
                        <a:pt x="797494" y="76234"/>
                        <a:pt x="935341" y="109307"/>
                        <a:pt x="965239" y="111688"/>
                      </a:cubicBezTo>
                      <a:cubicBezTo>
                        <a:pt x="995137" y="114069"/>
                        <a:pt x="875810" y="85495"/>
                        <a:pt x="816014" y="72001"/>
                      </a:cubicBezTo>
                      <a:cubicBezTo>
                        <a:pt x="756218" y="58507"/>
                        <a:pt x="744841" y="41838"/>
                        <a:pt x="606464" y="30726"/>
                      </a:cubicBezTo>
                      <a:cubicBezTo>
                        <a:pt x="468087" y="19614"/>
                        <a:pt x="-4988" y="-3935"/>
                        <a:pt x="39" y="5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5" name="フリーフォーム: 図形 2584">
                  <a:extLst>
                    <a:ext uri="{FF2B5EF4-FFF2-40B4-BE49-F238E27FC236}">
                      <a16:creationId xmlns:a16="http://schemas.microsoft.com/office/drawing/2014/main" id="{5180D31E-900C-4AC2-96C8-A41A89404564}"/>
                    </a:ext>
                  </a:extLst>
                </p:cNvPr>
                <p:cNvSpPr/>
                <p:nvPr/>
              </p:nvSpPr>
              <p:spPr>
                <a:xfrm>
                  <a:off x="5125307" y="1094911"/>
                  <a:ext cx="1017193" cy="183588"/>
                </a:xfrm>
                <a:custGeom>
                  <a:avLst/>
                  <a:gdLst>
                    <a:gd name="connsiteX0" fmla="*/ 24543 w 1017193"/>
                    <a:gd name="connsiteY0" fmla="*/ 175089 h 183588"/>
                    <a:gd name="connsiteX1" fmla="*/ 634143 w 1017193"/>
                    <a:gd name="connsiteY1" fmla="*/ 41739 h 183588"/>
                    <a:gd name="connsiteX2" fmla="*/ 1015143 w 1017193"/>
                    <a:gd name="connsiteY2" fmla="*/ 464 h 183588"/>
                    <a:gd name="connsiteX3" fmla="*/ 777018 w 1017193"/>
                    <a:gd name="connsiteY3" fmla="*/ 19514 h 183588"/>
                    <a:gd name="connsiteX4" fmla="*/ 583343 w 1017193"/>
                    <a:gd name="connsiteY4" fmla="*/ 19514 h 183588"/>
                    <a:gd name="connsiteX5" fmla="*/ 434118 w 1017193"/>
                    <a:gd name="connsiteY5" fmla="*/ 38564 h 183588"/>
                    <a:gd name="connsiteX6" fmla="*/ 151543 w 1017193"/>
                    <a:gd name="connsiteY6" fmla="*/ 156039 h 183588"/>
                    <a:gd name="connsiteX7" fmla="*/ 24543 w 1017193"/>
                    <a:gd name="connsiteY7" fmla="*/ 175089 h 18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7193" h="183588">
                      <a:moveTo>
                        <a:pt x="24543" y="175089"/>
                      </a:moveTo>
                      <a:cubicBezTo>
                        <a:pt x="104976" y="156039"/>
                        <a:pt x="469043" y="70843"/>
                        <a:pt x="634143" y="41739"/>
                      </a:cubicBezTo>
                      <a:cubicBezTo>
                        <a:pt x="799243" y="12635"/>
                        <a:pt x="991331" y="4168"/>
                        <a:pt x="1015143" y="464"/>
                      </a:cubicBezTo>
                      <a:cubicBezTo>
                        <a:pt x="1038956" y="-3240"/>
                        <a:pt x="848985" y="16339"/>
                        <a:pt x="777018" y="19514"/>
                      </a:cubicBezTo>
                      <a:cubicBezTo>
                        <a:pt x="705051" y="22689"/>
                        <a:pt x="640493" y="16339"/>
                        <a:pt x="583343" y="19514"/>
                      </a:cubicBezTo>
                      <a:cubicBezTo>
                        <a:pt x="526193" y="22689"/>
                        <a:pt x="506085" y="15810"/>
                        <a:pt x="434118" y="38564"/>
                      </a:cubicBezTo>
                      <a:cubicBezTo>
                        <a:pt x="362151" y="61318"/>
                        <a:pt x="221922" y="133814"/>
                        <a:pt x="151543" y="156039"/>
                      </a:cubicBezTo>
                      <a:cubicBezTo>
                        <a:pt x="81164" y="178264"/>
                        <a:pt x="-55890" y="194139"/>
                        <a:pt x="24543" y="1750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6" name="フリーフォーム: 図形 2585">
                  <a:extLst>
                    <a:ext uri="{FF2B5EF4-FFF2-40B4-BE49-F238E27FC236}">
                      <a16:creationId xmlns:a16="http://schemas.microsoft.com/office/drawing/2014/main" id="{1775B114-E65D-4F7A-B9BF-4148436800B9}"/>
                    </a:ext>
                  </a:extLst>
                </p:cNvPr>
                <p:cNvSpPr/>
                <p:nvPr/>
              </p:nvSpPr>
              <p:spPr>
                <a:xfrm>
                  <a:off x="4364565" y="1299170"/>
                  <a:ext cx="742055" cy="178975"/>
                </a:xfrm>
                <a:custGeom>
                  <a:avLst/>
                  <a:gdLst>
                    <a:gd name="connsiteX0" fmla="*/ 2 w 742055"/>
                    <a:gd name="connsiteY0" fmla="*/ 178263 h 178975"/>
                    <a:gd name="connsiteX1" fmla="*/ 260352 w 742055"/>
                    <a:gd name="connsiteY1" fmla="*/ 140163 h 178975"/>
                    <a:gd name="connsiteX2" fmla="*/ 393702 w 742055"/>
                    <a:gd name="connsiteY2" fmla="*/ 91480 h 178975"/>
                    <a:gd name="connsiteX3" fmla="*/ 740835 w 742055"/>
                    <a:gd name="connsiteY3" fmla="*/ 4697 h 178975"/>
                    <a:gd name="connsiteX4" fmla="*/ 499535 w 742055"/>
                    <a:gd name="connsiteY4" fmla="*/ 21630 h 178975"/>
                    <a:gd name="connsiteX5" fmla="*/ 256118 w 742055"/>
                    <a:gd name="connsiteY5" fmla="*/ 106297 h 178975"/>
                    <a:gd name="connsiteX6" fmla="*/ 2 w 742055"/>
                    <a:gd name="connsiteY6" fmla="*/ 178263 h 178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2055" h="178975">
                      <a:moveTo>
                        <a:pt x="2" y="178263"/>
                      </a:moveTo>
                      <a:cubicBezTo>
                        <a:pt x="708" y="183907"/>
                        <a:pt x="194735" y="154627"/>
                        <a:pt x="260352" y="140163"/>
                      </a:cubicBezTo>
                      <a:cubicBezTo>
                        <a:pt x="325969" y="125699"/>
                        <a:pt x="313622" y="114058"/>
                        <a:pt x="393702" y="91480"/>
                      </a:cubicBezTo>
                      <a:cubicBezTo>
                        <a:pt x="473783" y="68902"/>
                        <a:pt x="723196" y="16339"/>
                        <a:pt x="740835" y="4697"/>
                      </a:cubicBezTo>
                      <a:cubicBezTo>
                        <a:pt x="758474" y="-6945"/>
                        <a:pt x="580321" y="4697"/>
                        <a:pt x="499535" y="21630"/>
                      </a:cubicBezTo>
                      <a:cubicBezTo>
                        <a:pt x="418749" y="38563"/>
                        <a:pt x="345371" y="80544"/>
                        <a:pt x="256118" y="106297"/>
                      </a:cubicBezTo>
                      <a:cubicBezTo>
                        <a:pt x="166865" y="132050"/>
                        <a:pt x="-704" y="172619"/>
                        <a:pt x="2" y="1782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7" name="フリーフォーム: 図形 2586">
                  <a:extLst>
                    <a:ext uri="{FF2B5EF4-FFF2-40B4-BE49-F238E27FC236}">
                      <a16:creationId xmlns:a16="http://schemas.microsoft.com/office/drawing/2014/main" id="{BA454084-F1F4-495B-9B03-16D2B019F7A4}"/>
                    </a:ext>
                  </a:extLst>
                </p:cNvPr>
                <p:cNvSpPr/>
                <p:nvPr/>
              </p:nvSpPr>
              <p:spPr>
                <a:xfrm>
                  <a:off x="3464590" y="1493305"/>
                  <a:ext cx="961049" cy="742059"/>
                </a:xfrm>
                <a:custGeom>
                  <a:avLst/>
                  <a:gdLst>
                    <a:gd name="connsiteX0" fmla="*/ 957127 w 961049"/>
                    <a:gd name="connsiteY0" fmla="*/ 5295 h 742059"/>
                    <a:gd name="connsiteX1" fmla="*/ 726410 w 961049"/>
                    <a:gd name="connsiteY1" fmla="*/ 151345 h 742059"/>
                    <a:gd name="connsiteX2" fmla="*/ 97760 w 961049"/>
                    <a:gd name="connsiteY2" fmla="*/ 621245 h 742059"/>
                    <a:gd name="connsiteX3" fmla="*/ 8860 w 961049"/>
                    <a:gd name="connsiteY3" fmla="*/ 741895 h 742059"/>
                    <a:gd name="connsiteX4" fmla="*/ 169727 w 961049"/>
                    <a:gd name="connsiteY4" fmla="*/ 606428 h 742059"/>
                    <a:gd name="connsiteX5" fmla="*/ 565543 w 961049"/>
                    <a:gd name="connsiteY5" fmla="*/ 303745 h 742059"/>
                    <a:gd name="connsiteX6" fmla="*/ 957127 w 961049"/>
                    <a:gd name="connsiteY6" fmla="*/ 5295 h 742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1049" h="742059">
                      <a:moveTo>
                        <a:pt x="957127" y="5295"/>
                      </a:moveTo>
                      <a:cubicBezTo>
                        <a:pt x="983938" y="-20105"/>
                        <a:pt x="869638" y="48687"/>
                        <a:pt x="726410" y="151345"/>
                      </a:cubicBezTo>
                      <a:cubicBezTo>
                        <a:pt x="583182" y="254003"/>
                        <a:pt x="217352" y="522820"/>
                        <a:pt x="97760" y="621245"/>
                      </a:cubicBezTo>
                      <a:cubicBezTo>
                        <a:pt x="-21832" y="719670"/>
                        <a:pt x="-3134" y="744364"/>
                        <a:pt x="8860" y="741895"/>
                      </a:cubicBezTo>
                      <a:cubicBezTo>
                        <a:pt x="20854" y="739426"/>
                        <a:pt x="76947" y="679453"/>
                        <a:pt x="169727" y="606428"/>
                      </a:cubicBezTo>
                      <a:cubicBezTo>
                        <a:pt x="262507" y="533403"/>
                        <a:pt x="435368" y="401112"/>
                        <a:pt x="565543" y="303745"/>
                      </a:cubicBezTo>
                      <a:cubicBezTo>
                        <a:pt x="695718" y="206378"/>
                        <a:pt x="930316" y="30695"/>
                        <a:pt x="957127" y="52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8" name="フリーフォーム: 図形 2587">
                  <a:extLst>
                    <a:ext uri="{FF2B5EF4-FFF2-40B4-BE49-F238E27FC236}">
                      <a16:creationId xmlns:a16="http://schemas.microsoft.com/office/drawing/2014/main" id="{E31CC259-EA1A-4D8F-BEF5-189823E38E34}"/>
                    </a:ext>
                  </a:extLst>
                </p:cNvPr>
                <p:cNvSpPr/>
                <p:nvPr/>
              </p:nvSpPr>
              <p:spPr>
                <a:xfrm>
                  <a:off x="2981858" y="4242394"/>
                  <a:ext cx="326060" cy="787486"/>
                </a:xfrm>
                <a:custGeom>
                  <a:avLst/>
                  <a:gdLst>
                    <a:gd name="connsiteX0" fmla="*/ 11109 w 326060"/>
                    <a:gd name="connsiteY0" fmla="*/ 31156 h 787486"/>
                    <a:gd name="connsiteX1" fmla="*/ 23809 w 326060"/>
                    <a:gd name="connsiteY1" fmla="*/ 84073 h 787486"/>
                    <a:gd name="connsiteX2" fmla="*/ 182559 w 326060"/>
                    <a:gd name="connsiteY2" fmla="*/ 515873 h 787486"/>
                    <a:gd name="connsiteX3" fmla="*/ 282042 w 326060"/>
                    <a:gd name="connsiteY3" fmla="*/ 727539 h 787486"/>
                    <a:gd name="connsiteX4" fmla="*/ 324375 w 326060"/>
                    <a:gd name="connsiteY4" fmla="*/ 784689 h 787486"/>
                    <a:gd name="connsiteX5" fmla="*/ 229125 w 326060"/>
                    <a:gd name="connsiteY5" fmla="*/ 659806 h 787486"/>
                    <a:gd name="connsiteX6" fmla="*/ 125409 w 326060"/>
                    <a:gd name="connsiteY6" fmla="*/ 446023 h 787486"/>
                    <a:gd name="connsiteX7" fmla="*/ 11109 w 326060"/>
                    <a:gd name="connsiteY7" fmla="*/ 31156 h 78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060" h="787486">
                      <a:moveTo>
                        <a:pt x="11109" y="31156"/>
                      </a:moveTo>
                      <a:cubicBezTo>
                        <a:pt x="-5824" y="-29169"/>
                        <a:pt x="-4766" y="3287"/>
                        <a:pt x="23809" y="84073"/>
                      </a:cubicBezTo>
                      <a:cubicBezTo>
                        <a:pt x="52384" y="164859"/>
                        <a:pt x="139520" y="408629"/>
                        <a:pt x="182559" y="515873"/>
                      </a:cubicBezTo>
                      <a:cubicBezTo>
                        <a:pt x="225598" y="623117"/>
                        <a:pt x="258406" y="682736"/>
                        <a:pt x="282042" y="727539"/>
                      </a:cubicBezTo>
                      <a:cubicBezTo>
                        <a:pt x="305678" y="772342"/>
                        <a:pt x="333194" y="795978"/>
                        <a:pt x="324375" y="784689"/>
                      </a:cubicBezTo>
                      <a:cubicBezTo>
                        <a:pt x="315556" y="773400"/>
                        <a:pt x="262286" y="716250"/>
                        <a:pt x="229125" y="659806"/>
                      </a:cubicBezTo>
                      <a:cubicBezTo>
                        <a:pt x="195964" y="603362"/>
                        <a:pt x="163509" y="549034"/>
                        <a:pt x="125409" y="446023"/>
                      </a:cubicBezTo>
                      <a:cubicBezTo>
                        <a:pt x="87309" y="343012"/>
                        <a:pt x="28042" y="91481"/>
                        <a:pt x="11109" y="311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9" name="フリーフォーム: 図形 2588">
                  <a:extLst>
                    <a:ext uri="{FF2B5EF4-FFF2-40B4-BE49-F238E27FC236}">
                      <a16:creationId xmlns:a16="http://schemas.microsoft.com/office/drawing/2014/main" id="{782B0D20-6110-4585-9328-C95C3729375B}"/>
                    </a:ext>
                  </a:extLst>
                </p:cNvPr>
                <p:cNvSpPr/>
                <p:nvPr/>
              </p:nvSpPr>
              <p:spPr>
                <a:xfrm>
                  <a:off x="3361143" y="5130399"/>
                  <a:ext cx="403639" cy="403179"/>
                </a:xfrm>
                <a:custGeom>
                  <a:avLst/>
                  <a:gdLst>
                    <a:gd name="connsiteX0" fmla="*/ 124 w 403639"/>
                    <a:gd name="connsiteY0" fmla="*/ 401 h 403179"/>
                    <a:gd name="connsiteX1" fmla="*/ 216024 w 403639"/>
                    <a:gd name="connsiteY1" fmla="*/ 262868 h 403179"/>
                    <a:gd name="connsiteX2" fmla="*/ 402290 w 403639"/>
                    <a:gd name="connsiteY2" fmla="*/ 402568 h 403179"/>
                    <a:gd name="connsiteX3" fmla="*/ 294340 w 403639"/>
                    <a:gd name="connsiteY3" fmla="*/ 309434 h 403179"/>
                    <a:gd name="connsiteX4" fmla="*/ 186390 w 403639"/>
                    <a:gd name="connsiteY4" fmla="*/ 205718 h 403179"/>
                    <a:gd name="connsiteX5" fmla="*/ 124 w 403639"/>
                    <a:gd name="connsiteY5" fmla="*/ 401 h 40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3639" h="403179">
                      <a:moveTo>
                        <a:pt x="124" y="401"/>
                      </a:moveTo>
                      <a:cubicBezTo>
                        <a:pt x="5063" y="9926"/>
                        <a:pt x="148996" y="195840"/>
                        <a:pt x="216024" y="262868"/>
                      </a:cubicBezTo>
                      <a:cubicBezTo>
                        <a:pt x="283052" y="329896"/>
                        <a:pt x="389237" y="394807"/>
                        <a:pt x="402290" y="402568"/>
                      </a:cubicBezTo>
                      <a:cubicBezTo>
                        <a:pt x="415343" y="410329"/>
                        <a:pt x="330323" y="342242"/>
                        <a:pt x="294340" y="309434"/>
                      </a:cubicBezTo>
                      <a:cubicBezTo>
                        <a:pt x="258357" y="276626"/>
                        <a:pt x="233662" y="257929"/>
                        <a:pt x="186390" y="205718"/>
                      </a:cubicBezTo>
                      <a:cubicBezTo>
                        <a:pt x="139118" y="153507"/>
                        <a:pt x="-4815" y="-9124"/>
                        <a:pt x="124" y="4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0" name="フリーフォーム: 図形 2589">
                  <a:extLst>
                    <a:ext uri="{FF2B5EF4-FFF2-40B4-BE49-F238E27FC236}">
                      <a16:creationId xmlns:a16="http://schemas.microsoft.com/office/drawing/2014/main" id="{6906C6B5-4592-4466-922E-64F73FF29421}"/>
                    </a:ext>
                  </a:extLst>
                </p:cNvPr>
                <p:cNvSpPr/>
                <p:nvPr/>
              </p:nvSpPr>
              <p:spPr>
                <a:xfrm>
                  <a:off x="3903133" y="5647267"/>
                  <a:ext cx="725068" cy="438841"/>
                </a:xfrm>
                <a:custGeom>
                  <a:avLst/>
                  <a:gdLst>
                    <a:gd name="connsiteX0" fmla="*/ 0 w 725068"/>
                    <a:gd name="connsiteY0" fmla="*/ 0 h 438841"/>
                    <a:gd name="connsiteX1" fmla="*/ 260350 w 725068"/>
                    <a:gd name="connsiteY1" fmla="*/ 222250 h 438841"/>
                    <a:gd name="connsiteX2" fmla="*/ 709084 w 725068"/>
                    <a:gd name="connsiteY2" fmla="*/ 433916 h 438841"/>
                    <a:gd name="connsiteX3" fmla="*/ 609600 w 725068"/>
                    <a:gd name="connsiteY3" fmla="*/ 364066 h 438841"/>
                    <a:gd name="connsiteX4" fmla="*/ 461434 w 725068"/>
                    <a:gd name="connsiteY4" fmla="*/ 279400 h 438841"/>
                    <a:gd name="connsiteX5" fmla="*/ 0 w 725068"/>
                    <a:gd name="connsiteY5" fmla="*/ 0 h 438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5068" h="438841">
                      <a:moveTo>
                        <a:pt x="0" y="0"/>
                      </a:moveTo>
                      <a:cubicBezTo>
                        <a:pt x="71084" y="74965"/>
                        <a:pt x="142169" y="149931"/>
                        <a:pt x="260350" y="222250"/>
                      </a:cubicBezTo>
                      <a:cubicBezTo>
                        <a:pt x="378531" y="294569"/>
                        <a:pt x="650876" y="410280"/>
                        <a:pt x="709084" y="433916"/>
                      </a:cubicBezTo>
                      <a:cubicBezTo>
                        <a:pt x="767292" y="457552"/>
                        <a:pt x="650875" y="389819"/>
                        <a:pt x="609600" y="364066"/>
                      </a:cubicBezTo>
                      <a:cubicBezTo>
                        <a:pt x="568325" y="338313"/>
                        <a:pt x="461434" y="279400"/>
                        <a:pt x="461434" y="2794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1" name="フリーフォーム: 図形 2590">
                  <a:extLst>
                    <a:ext uri="{FF2B5EF4-FFF2-40B4-BE49-F238E27FC236}">
                      <a16:creationId xmlns:a16="http://schemas.microsoft.com/office/drawing/2014/main" id="{F1F3486C-8119-4A4A-8394-3CB0CDC59CA2}"/>
                    </a:ext>
                  </a:extLst>
                </p:cNvPr>
                <p:cNvSpPr/>
                <p:nvPr/>
              </p:nvSpPr>
              <p:spPr>
                <a:xfrm>
                  <a:off x="4638886" y="6106384"/>
                  <a:ext cx="1459650" cy="273108"/>
                </a:xfrm>
                <a:custGeom>
                  <a:avLst/>
                  <a:gdLst>
                    <a:gd name="connsiteX0" fmla="*/ 5081 w 1459650"/>
                    <a:gd name="connsiteY0" fmla="*/ 2316 h 273108"/>
                    <a:gd name="connsiteX1" fmla="*/ 769197 w 1459650"/>
                    <a:gd name="connsiteY1" fmla="*/ 226683 h 273108"/>
                    <a:gd name="connsiteX2" fmla="*/ 1107864 w 1459650"/>
                    <a:gd name="connsiteY2" fmla="*/ 266899 h 273108"/>
                    <a:gd name="connsiteX3" fmla="*/ 1459231 w 1459650"/>
                    <a:gd name="connsiteY3" fmla="*/ 256316 h 273108"/>
                    <a:gd name="connsiteX4" fmla="*/ 1035897 w 1459650"/>
                    <a:gd name="connsiteY4" fmla="*/ 264783 h 273108"/>
                    <a:gd name="connsiteX5" fmla="*/ 466514 w 1459650"/>
                    <a:gd name="connsiteY5" fmla="*/ 118733 h 273108"/>
                    <a:gd name="connsiteX6" fmla="*/ 5081 w 1459650"/>
                    <a:gd name="connsiteY6" fmla="*/ 2316 h 273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59650" h="273108">
                      <a:moveTo>
                        <a:pt x="5081" y="2316"/>
                      </a:moveTo>
                      <a:cubicBezTo>
                        <a:pt x="55528" y="20308"/>
                        <a:pt x="585400" y="182586"/>
                        <a:pt x="769197" y="226683"/>
                      </a:cubicBezTo>
                      <a:cubicBezTo>
                        <a:pt x="952994" y="270780"/>
                        <a:pt x="992858" y="261960"/>
                        <a:pt x="1107864" y="266899"/>
                      </a:cubicBezTo>
                      <a:cubicBezTo>
                        <a:pt x="1222870" y="271838"/>
                        <a:pt x="1471225" y="256669"/>
                        <a:pt x="1459231" y="256316"/>
                      </a:cubicBezTo>
                      <a:cubicBezTo>
                        <a:pt x="1447237" y="255963"/>
                        <a:pt x="1201350" y="287714"/>
                        <a:pt x="1035897" y="264783"/>
                      </a:cubicBezTo>
                      <a:cubicBezTo>
                        <a:pt x="870444" y="241853"/>
                        <a:pt x="640786" y="161772"/>
                        <a:pt x="466514" y="118733"/>
                      </a:cubicBezTo>
                      <a:cubicBezTo>
                        <a:pt x="292242" y="75694"/>
                        <a:pt x="-45366" y="-15676"/>
                        <a:pt x="5081" y="23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2" name="フリーフォーム: 図形 2591">
                  <a:extLst>
                    <a:ext uri="{FF2B5EF4-FFF2-40B4-BE49-F238E27FC236}">
                      <a16:creationId xmlns:a16="http://schemas.microsoft.com/office/drawing/2014/main" id="{CE9680E7-5EA6-4F85-928E-60597494A493}"/>
                    </a:ext>
                  </a:extLst>
                </p:cNvPr>
                <p:cNvSpPr/>
                <p:nvPr/>
              </p:nvSpPr>
              <p:spPr>
                <a:xfrm>
                  <a:off x="6329766" y="6281645"/>
                  <a:ext cx="679934" cy="113062"/>
                </a:xfrm>
                <a:custGeom>
                  <a:avLst/>
                  <a:gdLst>
                    <a:gd name="connsiteX0" fmla="*/ 3301 w 679934"/>
                    <a:gd name="connsiteY0" fmla="*/ 112805 h 113062"/>
                    <a:gd name="connsiteX1" fmla="*/ 507067 w 679934"/>
                    <a:gd name="connsiteY1" fmla="*/ 64122 h 113062"/>
                    <a:gd name="connsiteX2" fmla="*/ 678517 w 679934"/>
                    <a:gd name="connsiteY2" fmla="*/ 622 h 113062"/>
                    <a:gd name="connsiteX3" fmla="*/ 572684 w 679934"/>
                    <a:gd name="connsiteY3" fmla="*/ 32372 h 113062"/>
                    <a:gd name="connsiteX4" fmla="*/ 301751 w 679934"/>
                    <a:gd name="connsiteY4" fmla="*/ 42955 h 113062"/>
                    <a:gd name="connsiteX5" fmla="*/ 3301 w 679934"/>
                    <a:gd name="connsiteY5" fmla="*/ 112805 h 113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9934" h="113062">
                      <a:moveTo>
                        <a:pt x="3301" y="112805"/>
                      </a:moveTo>
                      <a:cubicBezTo>
                        <a:pt x="37520" y="116333"/>
                        <a:pt x="394531" y="82819"/>
                        <a:pt x="507067" y="64122"/>
                      </a:cubicBezTo>
                      <a:cubicBezTo>
                        <a:pt x="619603" y="45425"/>
                        <a:pt x="667581" y="5914"/>
                        <a:pt x="678517" y="622"/>
                      </a:cubicBezTo>
                      <a:cubicBezTo>
                        <a:pt x="689453" y="-4670"/>
                        <a:pt x="635478" y="25317"/>
                        <a:pt x="572684" y="32372"/>
                      </a:cubicBezTo>
                      <a:cubicBezTo>
                        <a:pt x="509890" y="39427"/>
                        <a:pt x="393473" y="30961"/>
                        <a:pt x="301751" y="42955"/>
                      </a:cubicBezTo>
                      <a:cubicBezTo>
                        <a:pt x="210029" y="54949"/>
                        <a:pt x="-30918" y="109277"/>
                        <a:pt x="3301" y="1128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3" name="フリーフォーム: 図形 2592">
                  <a:extLst>
                    <a:ext uri="{FF2B5EF4-FFF2-40B4-BE49-F238E27FC236}">
                      <a16:creationId xmlns:a16="http://schemas.microsoft.com/office/drawing/2014/main" id="{852AC531-88DE-4BA0-8805-525544D17952}"/>
                    </a:ext>
                  </a:extLst>
                </p:cNvPr>
                <p:cNvSpPr/>
                <p:nvPr/>
              </p:nvSpPr>
              <p:spPr>
                <a:xfrm>
                  <a:off x="7162907" y="1223775"/>
                  <a:ext cx="817761" cy="401254"/>
                </a:xfrm>
                <a:custGeom>
                  <a:avLst/>
                  <a:gdLst>
                    <a:gd name="connsiteX0" fmla="*/ 1481 w 817761"/>
                    <a:gd name="connsiteY0" fmla="*/ 188 h 401254"/>
                    <a:gd name="connsiteX1" fmla="*/ 522181 w 817761"/>
                    <a:gd name="connsiteY1" fmla="*/ 227200 h 401254"/>
                    <a:gd name="connsiteX2" fmla="*/ 806343 w 817761"/>
                    <a:gd name="connsiteY2" fmla="*/ 395475 h 401254"/>
                    <a:gd name="connsiteX3" fmla="*/ 723793 w 817761"/>
                    <a:gd name="connsiteY3" fmla="*/ 346263 h 401254"/>
                    <a:gd name="connsiteX4" fmla="*/ 376131 w 817761"/>
                    <a:gd name="connsiteY4" fmla="*/ 190688 h 401254"/>
                    <a:gd name="connsiteX5" fmla="*/ 1481 w 817761"/>
                    <a:gd name="connsiteY5" fmla="*/ 188 h 401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7761" h="401254">
                      <a:moveTo>
                        <a:pt x="1481" y="188"/>
                      </a:moveTo>
                      <a:cubicBezTo>
                        <a:pt x="25823" y="6273"/>
                        <a:pt x="388037" y="161319"/>
                        <a:pt x="522181" y="227200"/>
                      </a:cubicBezTo>
                      <a:cubicBezTo>
                        <a:pt x="656325" y="293081"/>
                        <a:pt x="806343" y="395475"/>
                        <a:pt x="806343" y="395475"/>
                      </a:cubicBezTo>
                      <a:cubicBezTo>
                        <a:pt x="839945" y="415319"/>
                        <a:pt x="795495" y="380394"/>
                        <a:pt x="723793" y="346263"/>
                      </a:cubicBezTo>
                      <a:cubicBezTo>
                        <a:pt x="652091" y="312132"/>
                        <a:pt x="376131" y="190688"/>
                        <a:pt x="376131" y="190688"/>
                      </a:cubicBezTo>
                      <a:cubicBezTo>
                        <a:pt x="259185" y="136978"/>
                        <a:pt x="-22861" y="-5897"/>
                        <a:pt x="1481" y="1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4" name="フリーフォーム: 図形 2593">
                  <a:extLst>
                    <a:ext uri="{FF2B5EF4-FFF2-40B4-BE49-F238E27FC236}">
                      <a16:creationId xmlns:a16="http://schemas.microsoft.com/office/drawing/2014/main" id="{9B83734D-22C0-4DDE-B68E-A8FCC50BC203}"/>
                    </a:ext>
                  </a:extLst>
                </p:cNvPr>
                <p:cNvSpPr/>
                <p:nvPr/>
              </p:nvSpPr>
              <p:spPr>
                <a:xfrm>
                  <a:off x="8403511" y="2099287"/>
                  <a:ext cx="639055" cy="811610"/>
                </a:xfrm>
                <a:custGeom>
                  <a:avLst/>
                  <a:gdLst>
                    <a:gd name="connsiteX0" fmla="*/ 714 w 639055"/>
                    <a:gd name="connsiteY0" fmla="*/ 50188 h 811610"/>
                    <a:gd name="connsiteX1" fmla="*/ 168989 w 639055"/>
                    <a:gd name="connsiteY1" fmla="*/ 135913 h 811610"/>
                    <a:gd name="connsiteX2" fmla="*/ 511889 w 639055"/>
                    <a:gd name="connsiteY2" fmla="*/ 580413 h 811610"/>
                    <a:gd name="connsiteX3" fmla="*/ 638889 w 639055"/>
                    <a:gd name="connsiteY3" fmla="*/ 809013 h 811610"/>
                    <a:gd name="connsiteX4" fmla="*/ 527764 w 639055"/>
                    <a:gd name="connsiteY4" fmla="*/ 659788 h 811610"/>
                    <a:gd name="connsiteX5" fmla="*/ 127714 w 639055"/>
                    <a:gd name="connsiteY5" fmla="*/ 47013 h 811610"/>
                    <a:gd name="connsiteX6" fmla="*/ 714 w 639055"/>
                    <a:gd name="connsiteY6" fmla="*/ 50188 h 81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9055" h="811610">
                      <a:moveTo>
                        <a:pt x="714" y="50188"/>
                      </a:moveTo>
                      <a:cubicBezTo>
                        <a:pt x="7593" y="65005"/>
                        <a:pt x="83793" y="47542"/>
                        <a:pt x="168989" y="135913"/>
                      </a:cubicBezTo>
                      <a:cubicBezTo>
                        <a:pt x="254185" y="224284"/>
                        <a:pt x="433572" y="468230"/>
                        <a:pt x="511889" y="580413"/>
                      </a:cubicBezTo>
                      <a:cubicBezTo>
                        <a:pt x="590206" y="692596"/>
                        <a:pt x="636243" y="795784"/>
                        <a:pt x="638889" y="809013"/>
                      </a:cubicBezTo>
                      <a:cubicBezTo>
                        <a:pt x="641535" y="822242"/>
                        <a:pt x="612960" y="786788"/>
                        <a:pt x="527764" y="659788"/>
                      </a:cubicBezTo>
                      <a:cubicBezTo>
                        <a:pt x="442568" y="532788"/>
                        <a:pt x="218731" y="147026"/>
                        <a:pt x="127714" y="47013"/>
                      </a:cubicBezTo>
                      <a:cubicBezTo>
                        <a:pt x="36697" y="-53000"/>
                        <a:pt x="-6165" y="35371"/>
                        <a:pt x="714" y="501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5" name="フリーフォーム: 図形 2594">
                  <a:extLst>
                    <a:ext uri="{FF2B5EF4-FFF2-40B4-BE49-F238E27FC236}">
                      <a16:creationId xmlns:a16="http://schemas.microsoft.com/office/drawing/2014/main" id="{FD089A6F-E777-4C21-B286-6554B824E4F5}"/>
                    </a:ext>
                  </a:extLst>
                </p:cNvPr>
                <p:cNvSpPr/>
                <p:nvPr/>
              </p:nvSpPr>
              <p:spPr>
                <a:xfrm>
                  <a:off x="8826264" y="2393110"/>
                  <a:ext cx="444879" cy="737486"/>
                </a:xfrm>
                <a:custGeom>
                  <a:avLst/>
                  <a:gdLst>
                    <a:gd name="connsiteX0" fmla="*/ 9761 w 444879"/>
                    <a:gd name="connsiteY0" fmla="*/ 10365 h 737486"/>
                    <a:gd name="connsiteX1" fmla="*/ 57386 w 444879"/>
                    <a:gd name="connsiteY1" fmla="*/ 86565 h 737486"/>
                    <a:gd name="connsiteX2" fmla="*/ 378061 w 444879"/>
                    <a:gd name="connsiteY2" fmla="*/ 594565 h 737486"/>
                    <a:gd name="connsiteX3" fmla="*/ 444736 w 444879"/>
                    <a:gd name="connsiteY3" fmla="*/ 737440 h 737486"/>
                    <a:gd name="connsiteX4" fmla="*/ 371711 w 444879"/>
                    <a:gd name="connsiteY4" fmla="*/ 607265 h 737486"/>
                    <a:gd name="connsiteX5" fmla="*/ 285986 w 444879"/>
                    <a:gd name="connsiteY5" fmla="*/ 362790 h 737486"/>
                    <a:gd name="connsiteX6" fmla="*/ 9761 w 444879"/>
                    <a:gd name="connsiteY6" fmla="*/ 10365 h 73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4879" h="737486">
                      <a:moveTo>
                        <a:pt x="9761" y="10365"/>
                      </a:moveTo>
                      <a:cubicBezTo>
                        <a:pt x="-28339" y="-35672"/>
                        <a:pt x="57386" y="86565"/>
                        <a:pt x="57386" y="86565"/>
                      </a:cubicBezTo>
                      <a:cubicBezTo>
                        <a:pt x="118769" y="183932"/>
                        <a:pt x="313503" y="486086"/>
                        <a:pt x="378061" y="594565"/>
                      </a:cubicBezTo>
                      <a:cubicBezTo>
                        <a:pt x="442619" y="703044"/>
                        <a:pt x="445794" y="735323"/>
                        <a:pt x="444736" y="737440"/>
                      </a:cubicBezTo>
                      <a:cubicBezTo>
                        <a:pt x="443678" y="739557"/>
                        <a:pt x="398169" y="669707"/>
                        <a:pt x="371711" y="607265"/>
                      </a:cubicBezTo>
                      <a:cubicBezTo>
                        <a:pt x="345253" y="544823"/>
                        <a:pt x="342607" y="462802"/>
                        <a:pt x="285986" y="362790"/>
                      </a:cubicBezTo>
                      <a:cubicBezTo>
                        <a:pt x="229365" y="262778"/>
                        <a:pt x="47861" y="56402"/>
                        <a:pt x="9761" y="103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6" name="フリーフォーム: 図形 2595">
                  <a:extLst>
                    <a:ext uri="{FF2B5EF4-FFF2-40B4-BE49-F238E27FC236}">
                      <a16:creationId xmlns:a16="http://schemas.microsoft.com/office/drawing/2014/main" id="{11B89282-85FB-40B3-B49A-2AB16910945A}"/>
                    </a:ext>
                  </a:extLst>
                </p:cNvPr>
                <p:cNvSpPr/>
                <p:nvPr/>
              </p:nvSpPr>
              <p:spPr>
                <a:xfrm>
                  <a:off x="9292302" y="3184522"/>
                  <a:ext cx="62198" cy="582757"/>
                </a:xfrm>
                <a:custGeom>
                  <a:avLst/>
                  <a:gdLst>
                    <a:gd name="connsiteX0" fmla="*/ 923 w 62198"/>
                    <a:gd name="connsiteY0" fmla="*/ 3 h 582757"/>
                    <a:gd name="connsiteX1" fmla="*/ 61248 w 62198"/>
                    <a:gd name="connsiteY1" fmla="*/ 327028 h 582757"/>
                    <a:gd name="connsiteX2" fmla="*/ 39023 w 62198"/>
                    <a:gd name="connsiteY2" fmla="*/ 520703 h 582757"/>
                    <a:gd name="connsiteX3" fmla="*/ 54898 w 62198"/>
                    <a:gd name="connsiteY3" fmla="*/ 581028 h 582757"/>
                    <a:gd name="connsiteX4" fmla="*/ 35848 w 62198"/>
                    <a:gd name="connsiteY4" fmla="*/ 466728 h 582757"/>
                    <a:gd name="connsiteX5" fmla="*/ 26323 w 62198"/>
                    <a:gd name="connsiteY5" fmla="*/ 333378 h 582757"/>
                    <a:gd name="connsiteX6" fmla="*/ 923 w 62198"/>
                    <a:gd name="connsiteY6" fmla="*/ 3 h 58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198" h="582757">
                      <a:moveTo>
                        <a:pt x="923" y="3"/>
                      </a:moveTo>
                      <a:cubicBezTo>
                        <a:pt x="6744" y="-1055"/>
                        <a:pt x="54898" y="240245"/>
                        <a:pt x="61248" y="327028"/>
                      </a:cubicBezTo>
                      <a:cubicBezTo>
                        <a:pt x="67598" y="413811"/>
                        <a:pt x="40081" y="478370"/>
                        <a:pt x="39023" y="520703"/>
                      </a:cubicBezTo>
                      <a:cubicBezTo>
                        <a:pt x="37965" y="563036"/>
                        <a:pt x="55427" y="590024"/>
                        <a:pt x="54898" y="581028"/>
                      </a:cubicBezTo>
                      <a:cubicBezTo>
                        <a:pt x="54369" y="572032"/>
                        <a:pt x="40610" y="508003"/>
                        <a:pt x="35848" y="466728"/>
                      </a:cubicBezTo>
                      <a:cubicBezTo>
                        <a:pt x="31086" y="425453"/>
                        <a:pt x="34260" y="409578"/>
                        <a:pt x="26323" y="333378"/>
                      </a:cubicBezTo>
                      <a:cubicBezTo>
                        <a:pt x="18386" y="257178"/>
                        <a:pt x="-4898" y="1061"/>
                        <a:pt x="9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7" name="フリーフォーム: 図形 2596">
                  <a:extLst>
                    <a:ext uri="{FF2B5EF4-FFF2-40B4-BE49-F238E27FC236}">
                      <a16:creationId xmlns:a16="http://schemas.microsoft.com/office/drawing/2014/main" id="{07CC4920-902A-4F6C-8FC3-300683D2CAF9}"/>
                    </a:ext>
                  </a:extLst>
                </p:cNvPr>
                <p:cNvSpPr/>
                <p:nvPr/>
              </p:nvSpPr>
              <p:spPr>
                <a:xfrm>
                  <a:off x="8945662" y="4164136"/>
                  <a:ext cx="389173" cy="849261"/>
                </a:xfrm>
                <a:custGeom>
                  <a:avLst/>
                  <a:gdLst>
                    <a:gd name="connsiteX0" fmla="*/ 385663 w 389173"/>
                    <a:gd name="connsiteY0" fmla="*/ 4639 h 849261"/>
                    <a:gd name="connsiteX1" fmla="*/ 290413 w 389173"/>
                    <a:gd name="connsiteY1" fmla="*/ 233239 h 849261"/>
                    <a:gd name="connsiteX2" fmla="*/ 191988 w 389173"/>
                    <a:gd name="connsiteY2" fmla="*/ 496764 h 849261"/>
                    <a:gd name="connsiteX3" fmla="*/ 1488 w 389173"/>
                    <a:gd name="connsiteY3" fmla="*/ 846014 h 849261"/>
                    <a:gd name="connsiteX4" fmla="*/ 106263 w 389173"/>
                    <a:gd name="connsiteY4" fmla="*/ 658689 h 849261"/>
                    <a:gd name="connsiteX5" fmla="*/ 160238 w 389173"/>
                    <a:gd name="connsiteY5" fmla="*/ 449139 h 849261"/>
                    <a:gd name="connsiteX6" fmla="*/ 385663 w 389173"/>
                    <a:gd name="connsiteY6" fmla="*/ 4639 h 849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173" h="849261">
                      <a:moveTo>
                        <a:pt x="385663" y="4639"/>
                      </a:moveTo>
                      <a:cubicBezTo>
                        <a:pt x="407359" y="-31344"/>
                        <a:pt x="322692" y="151218"/>
                        <a:pt x="290413" y="233239"/>
                      </a:cubicBezTo>
                      <a:cubicBezTo>
                        <a:pt x="258134" y="315260"/>
                        <a:pt x="240142" y="394635"/>
                        <a:pt x="191988" y="496764"/>
                      </a:cubicBezTo>
                      <a:cubicBezTo>
                        <a:pt x="143834" y="598893"/>
                        <a:pt x="15775" y="819027"/>
                        <a:pt x="1488" y="846014"/>
                      </a:cubicBezTo>
                      <a:cubicBezTo>
                        <a:pt x="-12800" y="873002"/>
                        <a:pt x="79805" y="724835"/>
                        <a:pt x="106263" y="658689"/>
                      </a:cubicBezTo>
                      <a:cubicBezTo>
                        <a:pt x="132721" y="592543"/>
                        <a:pt x="115259" y="560264"/>
                        <a:pt x="160238" y="449139"/>
                      </a:cubicBezTo>
                      <a:cubicBezTo>
                        <a:pt x="205217" y="338014"/>
                        <a:pt x="363967" y="40622"/>
                        <a:pt x="385663" y="46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8" name="フリーフォーム: 図形 2597">
                  <a:extLst>
                    <a:ext uri="{FF2B5EF4-FFF2-40B4-BE49-F238E27FC236}">
                      <a16:creationId xmlns:a16="http://schemas.microsoft.com/office/drawing/2014/main" id="{4FA86470-E31F-4F4D-ABB3-9C97291823F7}"/>
                    </a:ext>
                  </a:extLst>
                </p:cNvPr>
                <p:cNvSpPr/>
                <p:nvPr/>
              </p:nvSpPr>
              <p:spPr>
                <a:xfrm>
                  <a:off x="8470883" y="4831503"/>
                  <a:ext cx="579882" cy="718408"/>
                </a:xfrm>
                <a:custGeom>
                  <a:avLst/>
                  <a:gdLst>
                    <a:gd name="connsiteX0" fmla="*/ 469917 w 579882"/>
                    <a:gd name="connsiteY0" fmla="*/ 200872 h 718408"/>
                    <a:gd name="connsiteX1" fmla="*/ 431817 w 579882"/>
                    <a:gd name="connsiteY1" fmla="*/ 248497 h 718408"/>
                    <a:gd name="connsiteX2" fmla="*/ 200042 w 579882"/>
                    <a:gd name="connsiteY2" fmla="*/ 546947 h 718408"/>
                    <a:gd name="connsiteX3" fmla="*/ 17 w 579882"/>
                    <a:gd name="connsiteY3" fmla="*/ 718397 h 718408"/>
                    <a:gd name="connsiteX4" fmla="*/ 187342 w 579882"/>
                    <a:gd name="connsiteY4" fmla="*/ 556472 h 718408"/>
                    <a:gd name="connsiteX5" fmla="*/ 387367 w 579882"/>
                    <a:gd name="connsiteY5" fmla="*/ 372322 h 718408"/>
                    <a:gd name="connsiteX6" fmla="*/ 577867 w 579882"/>
                    <a:gd name="connsiteY6" fmla="*/ 4022 h 718408"/>
                    <a:gd name="connsiteX7" fmla="*/ 469917 w 579882"/>
                    <a:gd name="connsiteY7" fmla="*/ 200872 h 718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9882" h="718408">
                      <a:moveTo>
                        <a:pt x="469917" y="200872"/>
                      </a:moveTo>
                      <a:cubicBezTo>
                        <a:pt x="445575" y="241618"/>
                        <a:pt x="431817" y="248497"/>
                        <a:pt x="431817" y="248497"/>
                      </a:cubicBezTo>
                      <a:cubicBezTo>
                        <a:pt x="386838" y="306176"/>
                        <a:pt x="272009" y="468630"/>
                        <a:pt x="200042" y="546947"/>
                      </a:cubicBezTo>
                      <a:cubicBezTo>
                        <a:pt x="128075" y="625264"/>
                        <a:pt x="2134" y="716809"/>
                        <a:pt x="17" y="718397"/>
                      </a:cubicBezTo>
                      <a:cubicBezTo>
                        <a:pt x="-2100" y="719985"/>
                        <a:pt x="187342" y="556472"/>
                        <a:pt x="187342" y="556472"/>
                      </a:cubicBezTo>
                      <a:cubicBezTo>
                        <a:pt x="251900" y="498793"/>
                        <a:pt x="322280" y="464397"/>
                        <a:pt x="387367" y="372322"/>
                      </a:cubicBezTo>
                      <a:cubicBezTo>
                        <a:pt x="452454" y="280247"/>
                        <a:pt x="560405" y="37889"/>
                        <a:pt x="577867" y="4022"/>
                      </a:cubicBezTo>
                      <a:cubicBezTo>
                        <a:pt x="595330" y="-29845"/>
                        <a:pt x="494259" y="160126"/>
                        <a:pt x="469917" y="2008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9" name="フリーフォーム: 図形 2598">
                  <a:extLst>
                    <a:ext uri="{FF2B5EF4-FFF2-40B4-BE49-F238E27FC236}">
                      <a16:creationId xmlns:a16="http://schemas.microsoft.com/office/drawing/2014/main" id="{EE538936-CA51-40C1-9083-E8D85FC1A762}"/>
                    </a:ext>
                  </a:extLst>
                </p:cNvPr>
                <p:cNvSpPr/>
                <p:nvPr/>
              </p:nvSpPr>
              <p:spPr>
                <a:xfrm>
                  <a:off x="7399920" y="1359502"/>
                  <a:ext cx="984576" cy="787924"/>
                </a:xfrm>
                <a:custGeom>
                  <a:avLst/>
                  <a:gdLst>
                    <a:gd name="connsiteX0" fmla="*/ 2063 w 984576"/>
                    <a:gd name="connsiteY0" fmla="*/ 1515 h 787924"/>
                    <a:gd name="connsiteX1" fmla="*/ 457147 w 984576"/>
                    <a:gd name="connsiteY1" fmla="*/ 314781 h 787924"/>
                    <a:gd name="connsiteX2" fmla="*/ 531230 w 984576"/>
                    <a:gd name="connsiteY2" fmla="*/ 441781 h 787924"/>
                    <a:gd name="connsiteX3" fmla="*/ 696330 w 984576"/>
                    <a:gd name="connsiteY3" fmla="*/ 494698 h 787924"/>
                    <a:gd name="connsiteX4" fmla="*/ 776763 w 984576"/>
                    <a:gd name="connsiteY4" fmla="*/ 564548 h 787924"/>
                    <a:gd name="connsiteX5" fmla="*/ 842380 w 984576"/>
                    <a:gd name="connsiteY5" fmla="*/ 676731 h 787924"/>
                    <a:gd name="connsiteX6" fmla="*/ 984197 w 984576"/>
                    <a:gd name="connsiteY6" fmla="*/ 784681 h 787924"/>
                    <a:gd name="connsiteX7" fmla="*/ 874130 w 984576"/>
                    <a:gd name="connsiteY7" fmla="*/ 733881 h 787924"/>
                    <a:gd name="connsiteX8" fmla="*/ 596847 w 984576"/>
                    <a:gd name="connsiteY8" fmla="*/ 481998 h 787924"/>
                    <a:gd name="connsiteX9" fmla="*/ 393647 w 984576"/>
                    <a:gd name="connsiteY9" fmla="*/ 312665 h 787924"/>
                    <a:gd name="connsiteX10" fmla="*/ 294163 w 984576"/>
                    <a:gd name="connsiteY10" fmla="*/ 200481 h 787924"/>
                    <a:gd name="connsiteX11" fmla="*/ 2063 w 984576"/>
                    <a:gd name="connsiteY11" fmla="*/ 1515 h 787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84576" h="787924">
                      <a:moveTo>
                        <a:pt x="2063" y="1515"/>
                      </a:moveTo>
                      <a:cubicBezTo>
                        <a:pt x="29227" y="20565"/>
                        <a:pt x="368953" y="241403"/>
                        <a:pt x="457147" y="314781"/>
                      </a:cubicBezTo>
                      <a:cubicBezTo>
                        <a:pt x="545341" y="388159"/>
                        <a:pt x="491366" y="411795"/>
                        <a:pt x="531230" y="441781"/>
                      </a:cubicBezTo>
                      <a:cubicBezTo>
                        <a:pt x="571094" y="471767"/>
                        <a:pt x="655408" y="474237"/>
                        <a:pt x="696330" y="494698"/>
                      </a:cubicBezTo>
                      <a:cubicBezTo>
                        <a:pt x="737252" y="515159"/>
                        <a:pt x="752421" y="534209"/>
                        <a:pt x="776763" y="564548"/>
                      </a:cubicBezTo>
                      <a:cubicBezTo>
                        <a:pt x="801105" y="594887"/>
                        <a:pt x="807808" y="640042"/>
                        <a:pt x="842380" y="676731"/>
                      </a:cubicBezTo>
                      <a:cubicBezTo>
                        <a:pt x="876952" y="713420"/>
                        <a:pt x="978905" y="775156"/>
                        <a:pt x="984197" y="784681"/>
                      </a:cubicBezTo>
                      <a:cubicBezTo>
                        <a:pt x="989489" y="794206"/>
                        <a:pt x="938688" y="784328"/>
                        <a:pt x="874130" y="733881"/>
                      </a:cubicBezTo>
                      <a:cubicBezTo>
                        <a:pt x="809572" y="683434"/>
                        <a:pt x="676927" y="552201"/>
                        <a:pt x="596847" y="481998"/>
                      </a:cubicBezTo>
                      <a:cubicBezTo>
                        <a:pt x="516767" y="411795"/>
                        <a:pt x="444094" y="359584"/>
                        <a:pt x="393647" y="312665"/>
                      </a:cubicBezTo>
                      <a:cubicBezTo>
                        <a:pt x="343200" y="265746"/>
                        <a:pt x="364719" y="252692"/>
                        <a:pt x="294163" y="200481"/>
                      </a:cubicBezTo>
                      <a:cubicBezTo>
                        <a:pt x="223607" y="148270"/>
                        <a:pt x="-25101" y="-17535"/>
                        <a:pt x="2063" y="15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0" name="フリーフォーム: 図形 2599">
                  <a:extLst>
                    <a:ext uri="{FF2B5EF4-FFF2-40B4-BE49-F238E27FC236}">
                      <a16:creationId xmlns:a16="http://schemas.microsoft.com/office/drawing/2014/main" id="{7BC99610-2F67-4E69-B28B-9457C89F9530}"/>
                    </a:ext>
                  </a:extLst>
                </p:cNvPr>
                <p:cNvSpPr/>
                <p:nvPr/>
              </p:nvSpPr>
              <p:spPr>
                <a:xfrm>
                  <a:off x="7315065" y="1329223"/>
                  <a:ext cx="333781" cy="320333"/>
                </a:xfrm>
                <a:custGeom>
                  <a:avLst/>
                  <a:gdLst>
                    <a:gd name="connsiteX0" fmla="*/ 135 w 333781"/>
                    <a:gd name="connsiteY0" fmla="*/ 44 h 320333"/>
                    <a:gd name="connsiteX1" fmla="*/ 222385 w 333781"/>
                    <a:gd name="connsiteY1" fmla="*/ 152444 h 320333"/>
                    <a:gd name="connsiteX2" fmla="*/ 332452 w 333781"/>
                    <a:gd name="connsiteY2" fmla="*/ 319660 h 320333"/>
                    <a:gd name="connsiteX3" fmla="*/ 281652 w 333781"/>
                    <a:gd name="connsiteY3" fmla="*/ 209594 h 320333"/>
                    <a:gd name="connsiteX4" fmla="*/ 256252 w 333781"/>
                    <a:gd name="connsiteY4" fmla="*/ 167260 h 320333"/>
                    <a:gd name="connsiteX5" fmla="*/ 135 w 333781"/>
                    <a:gd name="connsiteY5" fmla="*/ 44 h 320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3781" h="320333">
                      <a:moveTo>
                        <a:pt x="135" y="44"/>
                      </a:moveTo>
                      <a:cubicBezTo>
                        <a:pt x="-5510" y="-2425"/>
                        <a:pt x="166999" y="99175"/>
                        <a:pt x="222385" y="152444"/>
                      </a:cubicBezTo>
                      <a:cubicBezTo>
                        <a:pt x="277771" y="205713"/>
                        <a:pt x="322574" y="310135"/>
                        <a:pt x="332452" y="319660"/>
                      </a:cubicBezTo>
                      <a:cubicBezTo>
                        <a:pt x="342330" y="329185"/>
                        <a:pt x="294352" y="234994"/>
                        <a:pt x="281652" y="209594"/>
                      </a:cubicBezTo>
                      <a:cubicBezTo>
                        <a:pt x="268952" y="184194"/>
                        <a:pt x="297527" y="199363"/>
                        <a:pt x="256252" y="167260"/>
                      </a:cubicBezTo>
                      <a:cubicBezTo>
                        <a:pt x="214977" y="135157"/>
                        <a:pt x="5780" y="2513"/>
                        <a:pt x="135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1" name="フリーフォーム: 図形 2600">
                  <a:extLst>
                    <a:ext uri="{FF2B5EF4-FFF2-40B4-BE49-F238E27FC236}">
                      <a16:creationId xmlns:a16="http://schemas.microsoft.com/office/drawing/2014/main" id="{0E73A038-465B-4920-8479-4BF343CED3F2}"/>
                    </a:ext>
                  </a:extLst>
                </p:cNvPr>
                <p:cNvSpPr/>
                <p:nvPr/>
              </p:nvSpPr>
              <p:spPr>
                <a:xfrm>
                  <a:off x="7410302" y="1777995"/>
                  <a:ext cx="431265" cy="152476"/>
                </a:xfrm>
                <a:custGeom>
                  <a:avLst/>
                  <a:gdLst>
                    <a:gd name="connsiteX0" fmla="*/ 148 w 431265"/>
                    <a:gd name="connsiteY0" fmla="*/ 5 h 152476"/>
                    <a:gd name="connsiteX1" fmla="*/ 353631 w 431265"/>
                    <a:gd name="connsiteY1" fmla="*/ 80438 h 152476"/>
                    <a:gd name="connsiteX2" fmla="*/ 374798 w 431265"/>
                    <a:gd name="connsiteY2" fmla="*/ 110072 h 152476"/>
                    <a:gd name="connsiteX3" fmla="*/ 334581 w 431265"/>
                    <a:gd name="connsiteY3" fmla="*/ 127005 h 152476"/>
                    <a:gd name="connsiteX4" fmla="*/ 192765 w 431265"/>
                    <a:gd name="connsiteY4" fmla="*/ 152405 h 152476"/>
                    <a:gd name="connsiteX5" fmla="*/ 381148 w 431265"/>
                    <a:gd name="connsiteY5" fmla="*/ 118538 h 152476"/>
                    <a:gd name="connsiteX6" fmla="*/ 400198 w 431265"/>
                    <a:gd name="connsiteY6" fmla="*/ 84672 h 152476"/>
                    <a:gd name="connsiteX7" fmla="*/ 148 w 431265"/>
                    <a:gd name="connsiteY7" fmla="*/ 5 h 15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1265" h="152476">
                      <a:moveTo>
                        <a:pt x="148" y="5"/>
                      </a:moveTo>
                      <a:cubicBezTo>
                        <a:pt x="-7613" y="-701"/>
                        <a:pt x="291189" y="62094"/>
                        <a:pt x="353631" y="80438"/>
                      </a:cubicBezTo>
                      <a:cubicBezTo>
                        <a:pt x="416073" y="98782"/>
                        <a:pt x="377973" y="102311"/>
                        <a:pt x="374798" y="110072"/>
                      </a:cubicBezTo>
                      <a:cubicBezTo>
                        <a:pt x="371623" y="117833"/>
                        <a:pt x="364920" y="119949"/>
                        <a:pt x="334581" y="127005"/>
                      </a:cubicBezTo>
                      <a:cubicBezTo>
                        <a:pt x="304242" y="134061"/>
                        <a:pt x="185004" y="153816"/>
                        <a:pt x="192765" y="152405"/>
                      </a:cubicBezTo>
                      <a:cubicBezTo>
                        <a:pt x="200526" y="150994"/>
                        <a:pt x="346576" y="129827"/>
                        <a:pt x="381148" y="118538"/>
                      </a:cubicBezTo>
                      <a:cubicBezTo>
                        <a:pt x="415720" y="107249"/>
                        <a:pt x="463698" y="104428"/>
                        <a:pt x="400198" y="84672"/>
                      </a:cubicBezTo>
                      <a:cubicBezTo>
                        <a:pt x="336698" y="64917"/>
                        <a:pt x="7909" y="711"/>
                        <a:pt x="14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2" name="フリーフォーム: 図形 2601">
                  <a:extLst>
                    <a:ext uri="{FF2B5EF4-FFF2-40B4-BE49-F238E27FC236}">
                      <a16:creationId xmlns:a16="http://schemas.microsoft.com/office/drawing/2014/main" id="{A5945D43-1E3D-44E3-8B3D-5E6B6BBC854D}"/>
                    </a:ext>
                  </a:extLst>
                </p:cNvPr>
                <p:cNvSpPr/>
                <p:nvPr/>
              </p:nvSpPr>
              <p:spPr>
                <a:xfrm>
                  <a:off x="7480296" y="2025544"/>
                  <a:ext cx="699448" cy="117301"/>
                </a:xfrm>
                <a:custGeom>
                  <a:avLst/>
                  <a:gdLst>
                    <a:gd name="connsiteX0" fmla="*/ 4 w 699448"/>
                    <a:gd name="connsiteY0" fmla="*/ 93239 h 117301"/>
                    <a:gd name="connsiteX1" fmla="*/ 294221 w 699448"/>
                    <a:gd name="connsiteY1" fmla="*/ 23389 h 117301"/>
                    <a:gd name="connsiteX2" fmla="*/ 668871 w 699448"/>
                    <a:gd name="connsiteY2" fmla="*/ 112289 h 117301"/>
                    <a:gd name="connsiteX3" fmla="*/ 658287 w 699448"/>
                    <a:gd name="connsiteY3" fmla="*/ 99589 h 117301"/>
                    <a:gd name="connsiteX4" fmla="*/ 503771 w 699448"/>
                    <a:gd name="connsiteY4" fmla="*/ 44556 h 117301"/>
                    <a:gd name="connsiteX5" fmla="*/ 287871 w 699448"/>
                    <a:gd name="connsiteY5" fmla="*/ 106 h 117301"/>
                    <a:gd name="connsiteX6" fmla="*/ 4 w 699448"/>
                    <a:gd name="connsiteY6" fmla="*/ 93239 h 117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448" h="117301">
                      <a:moveTo>
                        <a:pt x="4" y="93239"/>
                      </a:moveTo>
                      <a:cubicBezTo>
                        <a:pt x="1062" y="97120"/>
                        <a:pt x="182743" y="20214"/>
                        <a:pt x="294221" y="23389"/>
                      </a:cubicBezTo>
                      <a:cubicBezTo>
                        <a:pt x="405699" y="26564"/>
                        <a:pt x="608193" y="99589"/>
                        <a:pt x="668871" y="112289"/>
                      </a:cubicBezTo>
                      <a:cubicBezTo>
                        <a:pt x="729549" y="124989"/>
                        <a:pt x="685804" y="110878"/>
                        <a:pt x="658287" y="99589"/>
                      </a:cubicBezTo>
                      <a:cubicBezTo>
                        <a:pt x="630770" y="88300"/>
                        <a:pt x="565507" y="61136"/>
                        <a:pt x="503771" y="44556"/>
                      </a:cubicBezTo>
                      <a:cubicBezTo>
                        <a:pt x="442035" y="27976"/>
                        <a:pt x="368304" y="-2011"/>
                        <a:pt x="287871" y="106"/>
                      </a:cubicBezTo>
                      <a:cubicBezTo>
                        <a:pt x="207438" y="2223"/>
                        <a:pt x="-1054" y="89358"/>
                        <a:pt x="4" y="932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3" name="フリーフォーム: 図形 2602">
                  <a:extLst>
                    <a:ext uri="{FF2B5EF4-FFF2-40B4-BE49-F238E27FC236}">
                      <a16:creationId xmlns:a16="http://schemas.microsoft.com/office/drawing/2014/main" id="{913CA130-9E61-46C4-A044-DB7325B4BA6D}"/>
                    </a:ext>
                  </a:extLst>
                </p:cNvPr>
                <p:cNvSpPr/>
                <p:nvPr/>
              </p:nvSpPr>
              <p:spPr>
                <a:xfrm>
                  <a:off x="8180563" y="2163153"/>
                  <a:ext cx="233285" cy="429771"/>
                </a:xfrm>
                <a:custGeom>
                  <a:avLst/>
                  <a:gdLst>
                    <a:gd name="connsiteX0" fmla="*/ 354 w 233285"/>
                    <a:gd name="connsiteY0" fmla="*/ 80 h 429771"/>
                    <a:gd name="connsiteX1" fmla="*/ 93487 w 233285"/>
                    <a:gd name="connsiteY1" fmla="*/ 148247 h 429771"/>
                    <a:gd name="connsiteX2" fmla="*/ 112537 w 233285"/>
                    <a:gd name="connsiteY2" fmla="*/ 230797 h 429771"/>
                    <a:gd name="connsiteX3" fmla="*/ 222604 w 233285"/>
                    <a:gd name="connsiteY3" fmla="*/ 355680 h 429771"/>
                    <a:gd name="connsiteX4" fmla="*/ 203554 w 233285"/>
                    <a:gd name="connsiteY4" fmla="*/ 429764 h 429771"/>
                    <a:gd name="connsiteX5" fmla="*/ 233187 w 233285"/>
                    <a:gd name="connsiteY5" fmla="*/ 359914 h 429771"/>
                    <a:gd name="connsiteX6" fmla="*/ 209904 w 233285"/>
                    <a:gd name="connsiteY6" fmla="*/ 287947 h 429771"/>
                    <a:gd name="connsiteX7" fmla="*/ 131587 w 233285"/>
                    <a:gd name="connsiteY7" fmla="*/ 169414 h 429771"/>
                    <a:gd name="connsiteX8" fmla="*/ 354 w 233285"/>
                    <a:gd name="connsiteY8" fmla="*/ 80 h 42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85" h="429771">
                      <a:moveTo>
                        <a:pt x="354" y="80"/>
                      </a:moveTo>
                      <a:cubicBezTo>
                        <a:pt x="-5996" y="-3448"/>
                        <a:pt x="74790" y="109794"/>
                        <a:pt x="93487" y="148247"/>
                      </a:cubicBezTo>
                      <a:cubicBezTo>
                        <a:pt x="112184" y="186700"/>
                        <a:pt x="91018" y="196225"/>
                        <a:pt x="112537" y="230797"/>
                      </a:cubicBezTo>
                      <a:cubicBezTo>
                        <a:pt x="134056" y="265369"/>
                        <a:pt x="207434" y="322519"/>
                        <a:pt x="222604" y="355680"/>
                      </a:cubicBezTo>
                      <a:cubicBezTo>
                        <a:pt x="237774" y="388841"/>
                        <a:pt x="201790" y="429058"/>
                        <a:pt x="203554" y="429764"/>
                      </a:cubicBezTo>
                      <a:cubicBezTo>
                        <a:pt x="205318" y="430470"/>
                        <a:pt x="232129" y="383550"/>
                        <a:pt x="233187" y="359914"/>
                      </a:cubicBezTo>
                      <a:cubicBezTo>
                        <a:pt x="234245" y="336278"/>
                        <a:pt x="226837" y="319697"/>
                        <a:pt x="209904" y="287947"/>
                      </a:cubicBezTo>
                      <a:cubicBezTo>
                        <a:pt x="192971" y="256197"/>
                        <a:pt x="164748" y="214217"/>
                        <a:pt x="131587" y="169414"/>
                      </a:cubicBezTo>
                      <a:cubicBezTo>
                        <a:pt x="98426" y="124611"/>
                        <a:pt x="6704" y="3608"/>
                        <a:pt x="354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4" name="フリーフォーム: 図形 2603">
                  <a:extLst>
                    <a:ext uri="{FF2B5EF4-FFF2-40B4-BE49-F238E27FC236}">
                      <a16:creationId xmlns:a16="http://schemas.microsoft.com/office/drawing/2014/main" id="{74E0C880-13CE-43A8-ADA6-C15CB01674A7}"/>
                    </a:ext>
                  </a:extLst>
                </p:cNvPr>
                <p:cNvSpPr/>
                <p:nvPr/>
              </p:nvSpPr>
              <p:spPr>
                <a:xfrm>
                  <a:off x="8390600" y="2619317"/>
                  <a:ext cx="187591" cy="335562"/>
                </a:xfrm>
                <a:custGeom>
                  <a:avLst/>
                  <a:gdLst>
                    <a:gd name="connsiteX0" fmla="*/ 4100 w 187591"/>
                    <a:gd name="connsiteY0" fmla="*/ 1116 h 335562"/>
                    <a:gd name="connsiteX1" fmla="*/ 59133 w 187591"/>
                    <a:gd name="connsiteY1" fmla="*/ 123883 h 335562"/>
                    <a:gd name="connsiteX2" fmla="*/ 122633 w 187591"/>
                    <a:gd name="connsiteY2" fmla="*/ 185266 h 335562"/>
                    <a:gd name="connsiteX3" fmla="*/ 139567 w 187591"/>
                    <a:gd name="connsiteY3" fmla="*/ 242416 h 335562"/>
                    <a:gd name="connsiteX4" fmla="*/ 84533 w 187591"/>
                    <a:gd name="connsiteY4" fmla="*/ 335550 h 335562"/>
                    <a:gd name="connsiteX5" fmla="*/ 167083 w 187591"/>
                    <a:gd name="connsiteY5" fmla="*/ 236066 h 335562"/>
                    <a:gd name="connsiteX6" fmla="*/ 175550 w 187591"/>
                    <a:gd name="connsiteY6" fmla="*/ 202200 h 335562"/>
                    <a:gd name="connsiteX7" fmla="*/ 4100 w 187591"/>
                    <a:gd name="connsiteY7" fmla="*/ 1116 h 335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7591" h="335562">
                      <a:moveTo>
                        <a:pt x="4100" y="1116"/>
                      </a:moveTo>
                      <a:cubicBezTo>
                        <a:pt x="-15303" y="-11937"/>
                        <a:pt x="39377" y="93191"/>
                        <a:pt x="59133" y="123883"/>
                      </a:cubicBezTo>
                      <a:cubicBezTo>
                        <a:pt x="78889" y="154575"/>
                        <a:pt x="109227" y="165511"/>
                        <a:pt x="122633" y="185266"/>
                      </a:cubicBezTo>
                      <a:cubicBezTo>
                        <a:pt x="136039" y="205021"/>
                        <a:pt x="145917" y="217369"/>
                        <a:pt x="139567" y="242416"/>
                      </a:cubicBezTo>
                      <a:cubicBezTo>
                        <a:pt x="133217" y="267463"/>
                        <a:pt x="79947" y="336608"/>
                        <a:pt x="84533" y="335550"/>
                      </a:cubicBezTo>
                      <a:cubicBezTo>
                        <a:pt x="89119" y="334492"/>
                        <a:pt x="151914" y="258291"/>
                        <a:pt x="167083" y="236066"/>
                      </a:cubicBezTo>
                      <a:cubicBezTo>
                        <a:pt x="182252" y="213841"/>
                        <a:pt x="199892" y="237125"/>
                        <a:pt x="175550" y="202200"/>
                      </a:cubicBezTo>
                      <a:cubicBezTo>
                        <a:pt x="151208" y="167275"/>
                        <a:pt x="23503" y="14169"/>
                        <a:pt x="4100" y="11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5" name="フリーフォーム: 図形 2604">
                  <a:extLst>
                    <a:ext uri="{FF2B5EF4-FFF2-40B4-BE49-F238E27FC236}">
                      <a16:creationId xmlns:a16="http://schemas.microsoft.com/office/drawing/2014/main" id="{6F89E3A4-49D1-48DB-AE09-63536CB97913}"/>
                    </a:ext>
                  </a:extLst>
                </p:cNvPr>
                <p:cNvSpPr/>
                <p:nvPr/>
              </p:nvSpPr>
              <p:spPr>
                <a:xfrm>
                  <a:off x="9090001" y="2993511"/>
                  <a:ext cx="73286" cy="242042"/>
                </a:xfrm>
                <a:custGeom>
                  <a:avLst/>
                  <a:gdLst>
                    <a:gd name="connsiteX0" fmla="*/ 24 w 73286"/>
                    <a:gd name="connsiteY0" fmla="*/ 2102 h 242042"/>
                    <a:gd name="connsiteX1" fmla="*/ 69874 w 73286"/>
                    <a:gd name="connsiteY1" fmla="*/ 152914 h 242042"/>
                    <a:gd name="connsiteX2" fmla="*/ 63524 w 73286"/>
                    <a:gd name="connsiteY2" fmla="*/ 241814 h 242042"/>
                    <a:gd name="connsiteX3" fmla="*/ 73049 w 73286"/>
                    <a:gd name="connsiteY3" fmla="*/ 175139 h 242042"/>
                    <a:gd name="connsiteX4" fmla="*/ 61937 w 73286"/>
                    <a:gd name="connsiteY4" fmla="*/ 71952 h 242042"/>
                    <a:gd name="connsiteX5" fmla="*/ 24 w 73286"/>
                    <a:gd name="connsiteY5" fmla="*/ 2102 h 242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286" h="242042">
                      <a:moveTo>
                        <a:pt x="24" y="2102"/>
                      </a:moveTo>
                      <a:cubicBezTo>
                        <a:pt x="1347" y="15596"/>
                        <a:pt x="59291" y="112962"/>
                        <a:pt x="69874" y="152914"/>
                      </a:cubicBezTo>
                      <a:cubicBezTo>
                        <a:pt x="80457" y="192866"/>
                        <a:pt x="62995" y="238110"/>
                        <a:pt x="63524" y="241814"/>
                      </a:cubicBezTo>
                      <a:cubicBezTo>
                        <a:pt x="64053" y="245518"/>
                        <a:pt x="73313" y="203449"/>
                        <a:pt x="73049" y="175139"/>
                      </a:cubicBezTo>
                      <a:cubicBezTo>
                        <a:pt x="72785" y="146829"/>
                        <a:pt x="73049" y="100527"/>
                        <a:pt x="61937" y="71952"/>
                      </a:cubicBezTo>
                      <a:cubicBezTo>
                        <a:pt x="50825" y="43377"/>
                        <a:pt x="-1299" y="-11392"/>
                        <a:pt x="24" y="2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6" name="フリーフォーム: 図形 2605">
                  <a:extLst>
                    <a:ext uri="{FF2B5EF4-FFF2-40B4-BE49-F238E27FC236}">
                      <a16:creationId xmlns:a16="http://schemas.microsoft.com/office/drawing/2014/main" id="{16043933-EE69-4B85-8412-15C4D771C51C}"/>
                    </a:ext>
                  </a:extLst>
                </p:cNvPr>
                <p:cNvSpPr/>
                <p:nvPr/>
              </p:nvSpPr>
              <p:spPr>
                <a:xfrm>
                  <a:off x="8448675" y="2921242"/>
                  <a:ext cx="192439" cy="128510"/>
                </a:xfrm>
                <a:custGeom>
                  <a:avLst/>
                  <a:gdLst>
                    <a:gd name="connsiteX0" fmla="*/ 0 w 192439"/>
                    <a:gd name="connsiteY0" fmla="*/ 128346 h 128510"/>
                    <a:gd name="connsiteX1" fmla="*/ 92075 w 192439"/>
                    <a:gd name="connsiteY1" fmla="*/ 31508 h 128510"/>
                    <a:gd name="connsiteX2" fmla="*/ 190500 w 192439"/>
                    <a:gd name="connsiteY2" fmla="*/ 118821 h 128510"/>
                    <a:gd name="connsiteX3" fmla="*/ 152400 w 192439"/>
                    <a:gd name="connsiteY3" fmla="*/ 41033 h 128510"/>
                    <a:gd name="connsiteX4" fmla="*/ 90488 w 192439"/>
                    <a:gd name="connsiteY4" fmla="*/ 2933 h 128510"/>
                    <a:gd name="connsiteX5" fmla="*/ 0 w 192439"/>
                    <a:gd name="connsiteY5" fmla="*/ 128346 h 128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439" h="128510">
                      <a:moveTo>
                        <a:pt x="0" y="128346"/>
                      </a:moveTo>
                      <a:cubicBezTo>
                        <a:pt x="264" y="133108"/>
                        <a:pt x="60325" y="33096"/>
                        <a:pt x="92075" y="31508"/>
                      </a:cubicBezTo>
                      <a:cubicBezTo>
                        <a:pt x="123825" y="29920"/>
                        <a:pt x="180446" y="117234"/>
                        <a:pt x="190500" y="118821"/>
                      </a:cubicBezTo>
                      <a:cubicBezTo>
                        <a:pt x="200554" y="120408"/>
                        <a:pt x="169069" y="60348"/>
                        <a:pt x="152400" y="41033"/>
                      </a:cubicBezTo>
                      <a:cubicBezTo>
                        <a:pt x="135731" y="21718"/>
                        <a:pt x="116152" y="-9767"/>
                        <a:pt x="90488" y="2933"/>
                      </a:cubicBezTo>
                      <a:cubicBezTo>
                        <a:pt x="64824" y="15633"/>
                        <a:pt x="-264" y="123584"/>
                        <a:pt x="0" y="1283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7" name="フリーフォーム: 図形 2606">
                  <a:extLst>
                    <a:ext uri="{FF2B5EF4-FFF2-40B4-BE49-F238E27FC236}">
                      <a16:creationId xmlns:a16="http://schemas.microsoft.com/office/drawing/2014/main" id="{23842933-AEFD-4C8B-B4EF-169428C700A3}"/>
                    </a:ext>
                  </a:extLst>
                </p:cNvPr>
                <p:cNvSpPr/>
                <p:nvPr/>
              </p:nvSpPr>
              <p:spPr>
                <a:xfrm>
                  <a:off x="8493538" y="3076452"/>
                  <a:ext cx="150555" cy="111766"/>
                </a:xfrm>
                <a:custGeom>
                  <a:avLst/>
                  <a:gdLst>
                    <a:gd name="connsiteX0" fmla="*/ 150400 w 150555"/>
                    <a:gd name="connsiteY0" fmla="*/ 123 h 111766"/>
                    <a:gd name="connsiteX1" fmla="*/ 112300 w 150555"/>
                    <a:gd name="connsiteY1" fmla="*/ 89023 h 111766"/>
                    <a:gd name="connsiteX2" fmla="*/ 32925 w 150555"/>
                    <a:gd name="connsiteY2" fmla="*/ 71561 h 111766"/>
                    <a:gd name="connsiteX3" fmla="*/ 4350 w 150555"/>
                    <a:gd name="connsiteY3" fmla="*/ 52511 h 111766"/>
                    <a:gd name="connsiteX4" fmla="*/ 120237 w 150555"/>
                    <a:gd name="connsiteY4" fmla="*/ 111248 h 111766"/>
                    <a:gd name="connsiteX5" fmla="*/ 150400 w 150555"/>
                    <a:gd name="connsiteY5" fmla="*/ 123 h 111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0555" h="111766">
                      <a:moveTo>
                        <a:pt x="150400" y="123"/>
                      </a:moveTo>
                      <a:cubicBezTo>
                        <a:pt x="149077" y="-3581"/>
                        <a:pt x="131879" y="77117"/>
                        <a:pt x="112300" y="89023"/>
                      </a:cubicBezTo>
                      <a:cubicBezTo>
                        <a:pt x="92721" y="100929"/>
                        <a:pt x="50917" y="77646"/>
                        <a:pt x="32925" y="71561"/>
                      </a:cubicBezTo>
                      <a:cubicBezTo>
                        <a:pt x="14933" y="65476"/>
                        <a:pt x="-10202" y="45897"/>
                        <a:pt x="4350" y="52511"/>
                      </a:cubicBezTo>
                      <a:cubicBezTo>
                        <a:pt x="18902" y="59125"/>
                        <a:pt x="95631" y="117863"/>
                        <a:pt x="120237" y="111248"/>
                      </a:cubicBezTo>
                      <a:cubicBezTo>
                        <a:pt x="144843" y="104633"/>
                        <a:pt x="151723" y="3827"/>
                        <a:pt x="150400" y="1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8" name="フリーフォーム: 図形 2607">
                  <a:extLst>
                    <a:ext uri="{FF2B5EF4-FFF2-40B4-BE49-F238E27FC236}">
                      <a16:creationId xmlns:a16="http://schemas.microsoft.com/office/drawing/2014/main" id="{EABA1DB7-C6CF-424F-8EDB-12005324FCBC}"/>
                    </a:ext>
                  </a:extLst>
                </p:cNvPr>
                <p:cNvSpPr/>
                <p:nvPr/>
              </p:nvSpPr>
              <p:spPr>
                <a:xfrm>
                  <a:off x="8538857" y="3055661"/>
                  <a:ext cx="211466" cy="168665"/>
                </a:xfrm>
                <a:custGeom>
                  <a:avLst/>
                  <a:gdLst>
                    <a:gd name="connsiteX0" fmla="*/ 173343 w 211466"/>
                    <a:gd name="connsiteY0" fmla="*/ 277 h 168665"/>
                    <a:gd name="connsiteX1" fmla="*/ 211443 w 211466"/>
                    <a:gd name="connsiteY1" fmla="*/ 109814 h 168665"/>
                    <a:gd name="connsiteX2" fmla="*/ 166993 w 211466"/>
                    <a:gd name="connsiteY2" fmla="*/ 168552 h 168665"/>
                    <a:gd name="connsiteX3" fmla="*/ 306 w 211466"/>
                    <a:gd name="connsiteY3" fmla="*/ 125689 h 168665"/>
                    <a:gd name="connsiteX4" fmla="*/ 127306 w 211466"/>
                    <a:gd name="connsiteY4" fmla="*/ 162202 h 168665"/>
                    <a:gd name="connsiteX5" fmla="*/ 187631 w 211466"/>
                    <a:gd name="connsiteY5" fmla="*/ 144739 h 168665"/>
                    <a:gd name="connsiteX6" fmla="*/ 173343 w 211466"/>
                    <a:gd name="connsiteY6" fmla="*/ 277 h 168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66" h="168665">
                      <a:moveTo>
                        <a:pt x="173343" y="277"/>
                      </a:moveTo>
                      <a:cubicBezTo>
                        <a:pt x="177312" y="-5544"/>
                        <a:pt x="212501" y="81768"/>
                        <a:pt x="211443" y="109814"/>
                      </a:cubicBezTo>
                      <a:cubicBezTo>
                        <a:pt x="210385" y="137860"/>
                        <a:pt x="202182" y="165906"/>
                        <a:pt x="166993" y="168552"/>
                      </a:cubicBezTo>
                      <a:cubicBezTo>
                        <a:pt x="131804" y="171198"/>
                        <a:pt x="6920" y="126747"/>
                        <a:pt x="306" y="125689"/>
                      </a:cubicBezTo>
                      <a:cubicBezTo>
                        <a:pt x="-6308" y="124631"/>
                        <a:pt x="96085" y="159027"/>
                        <a:pt x="127306" y="162202"/>
                      </a:cubicBezTo>
                      <a:cubicBezTo>
                        <a:pt x="158527" y="165377"/>
                        <a:pt x="180223" y="170139"/>
                        <a:pt x="187631" y="144739"/>
                      </a:cubicBezTo>
                      <a:cubicBezTo>
                        <a:pt x="195039" y="119339"/>
                        <a:pt x="169374" y="6098"/>
                        <a:pt x="173343" y="2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9" name="フリーフォーム: 図形 2608">
                  <a:extLst>
                    <a:ext uri="{FF2B5EF4-FFF2-40B4-BE49-F238E27FC236}">
                      <a16:creationId xmlns:a16="http://schemas.microsoft.com/office/drawing/2014/main" id="{5F04C9C3-8124-49FB-B9C1-8781668F420E}"/>
                    </a:ext>
                  </a:extLst>
                </p:cNvPr>
                <p:cNvSpPr/>
                <p:nvPr/>
              </p:nvSpPr>
              <p:spPr>
                <a:xfrm>
                  <a:off x="8428003" y="3077806"/>
                  <a:ext cx="300210" cy="243284"/>
                </a:xfrm>
                <a:custGeom>
                  <a:avLst/>
                  <a:gdLst>
                    <a:gd name="connsiteX0" fmla="*/ 35 w 300210"/>
                    <a:gd name="connsiteY0" fmla="*/ 357 h 243284"/>
                    <a:gd name="connsiteX1" fmla="*/ 88935 w 300210"/>
                    <a:gd name="connsiteY1" fmla="*/ 138469 h 243284"/>
                    <a:gd name="connsiteX2" fmla="*/ 254035 w 300210"/>
                    <a:gd name="connsiteY2" fmla="*/ 195619 h 243284"/>
                    <a:gd name="connsiteX3" fmla="*/ 300072 w 300210"/>
                    <a:gd name="connsiteY3" fmla="*/ 243244 h 243284"/>
                    <a:gd name="connsiteX4" fmla="*/ 265147 w 300210"/>
                    <a:gd name="connsiteY4" fmla="*/ 187682 h 243284"/>
                    <a:gd name="connsiteX5" fmla="*/ 181010 w 300210"/>
                    <a:gd name="connsiteY5" fmla="*/ 154344 h 243284"/>
                    <a:gd name="connsiteX6" fmla="*/ 79410 w 300210"/>
                    <a:gd name="connsiteY6" fmla="*/ 100369 h 243284"/>
                    <a:gd name="connsiteX7" fmla="*/ 35 w 300210"/>
                    <a:gd name="connsiteY7" fmla="*/ 357 h 24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210" h="243284">
                      <a:moveTo>
                        <a:pt x="35" y="357"/>
                      </a:moveTo>
                      <a:cubicBezTo>
                        <a:pt x="1623" y="6707"/>
                        <a:pt x="46602" y="105925"/>
                        <a:pt x="88935" y="138469"/>
                      </a:cubicBezTo>
                      <a:cubicBezTo>
                        <a:pt x="131268" y="171013"/>
                        <a:pt x="218846" y="178157"/>
                        <a:pt x="254035" y="195619"/>
                      </a:cubicBezTo>
                      <a:cubicBezTo>
                        <a:pt x="289224" y="213081"/>
                        <a:pt x="298220" y="244567"/>
                        <a:pt x="300072" y="243244"/>
                      </a:cubicBezTo>
                      <a:cubicBezTo>
                        <a:pt x="301924" y="241921"/>
                        <a:pt x="284991" y="202499"/>
                        <a:pt x="265147" y="187682"/>
                      </a:cubicBezTo>
                      <a:cubicBezTo>
                        <a:pt x="245303" y="172865"/>
                        <a:pt x="211966" y="168896"/>
                        <a:pt x="181010" y="154344"/>
                      </a:cubicBezTo>
                      <a:cubicBezTo>
                        <a:pt x="150054" y="139792"/>
                        <a:pt x="107720" y="126827"/>
                        <a:pt x="79410" y="100369"/>
                      </a:cubicBezTo>
                      <a:cubicBezTo>
                        <a:pt x="51100" y="73911"/>
                        <a:pt x="-1553" y="-5993"/>
                        <a:pt x="35" y="3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0" name="フリーフォーム: 図形 2609">
                  <a:extLst>
                    <a:ext uri="{FF2B5EF4-FFF2-40B4-BE49-F238E27FC236}">
                      <a16:creationId xmlns:a16="http://schemas.microsoft.com/office/drawing/2014/main" id="{1CB42B66-E57A-4441-AC22-26696AF2A393}"/>
                    </a:ext>
                  </a:extLst>
                </p:cNvPr>
                <p:cNvSpPr/>
                <p:nvPr/>
              </p:nvSpPr>
              <p:spPr>
                <a:xfrm>
                  <a:off x="8939213" y="2917332"/>
                  <a:ext cx="111721" cy="298972"/>
                </a:xfrm>
                <a:custGeom>
                  <a:avLst/>
                  <a:gdLst>
                    <a:gd name="connsiteX0" fmla="*/ 69850 w 111721"/>
                    <a:gd name="connsiteY0" fmla="*/ 298943 h 298972"/>
                    <a:gd name="connsiteX1" fmla="*/ 15875 w 111721"/>
                    <a:gd name="connsiteY1" fmla="*/ 183056 h 298972"/>
                    <a:gd name="connsiteX2" fmla="*/ 65087 w 111721"/>
                    <a:gd name="connsiteY2" fmla="*/ 105268 h 298972"/>
                    <a:gd name="connsiteX3" fmla="*/ 106362 w 111721"/>
                    <a:gd name="connsiteY3" fmla="*/ 51293 h 298972"/>
                    <a:gd name="connsiteX4" fmla="*/ 106362 w 111721"/>
                    <a:gd name="connsiteY4" fmla="*/ 493 h 298972"/>
                    <a:gd name="connsiteX5" fmla="*/ 61912 w 111721"/>
                    <a:gd name="connsiteY5" fmla="*/ 83043 h 298972"/>
                    <a:gd name="connsiteX6" fmla="*/ 0 w 111721"/>
                    <a:gd name="connsiteY6" fmla="*/ 171943 h 298972"/>
                    <a:gd name="connsiteX7" fmla="*/ 69850 w 111721"/>
                    <a:gd name="connsiteY7" fmla="*/ 298943 h 298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721" h="298972">
                      <a:moveTo>
                        <a:pt x="69850" y="298943"/>
                      </a:moveTo>
                      <a:cubicBezTo>
                        <a:pt x="72496" y="300795"/>
                        <a:pt x="16669" y="215335"/>
                        <a:pt x="15875" y="183056"/>
                      </a:cubicBezTo>
                      <a:cubicBezTo>
                        <a:pt x="15081" y="150777"/>
                        <a:pt x="50006" y="127228"/>
                        <a:pt x="65087" y="105268"/>
                      </a:cubicBezTo>
                      <a:cubicBezTo>
                        <a:pt x="80168" y="83307"/>
                        <a:pt x="99483" y="68755"/>
                        <a:pt x="106362" y="51293"/>
                      </a:cubicBezTo>
                      <a:cubicBezTo>
                        <a:pt x="113241" y="33831"/>
                        <a:pt x="113770" y="-4799"/>
                        <a:pt x="106362" y="493"/>
                      </a:cubicBezTo>
                      <a:cubicBezTo>
                        <a:pt x="98954" y="5785"/>
                        <a:pt x="79639" y="54468"/>
                        <a:pt x="61912" y="83043"/>
                      </a:cubicBezTo>
                      <a:cubicBezTo>
                        <a:pt x="44185" y="111618"/>
                        <a:pt x="0" y="132785"/>
                        <a:pt x="0" y="171943"/>
                      </a:cubicBezTo>
                      <a:cubicBezTo>
                        <a:pt x="0" y="211101"/>
                        <a:pt x="67204" y="297091"/>
                        <a:pt x="69850" y="2989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1" name="フリーフォーム: 図形 2610">
                  <a:extLst>
                    <a:ext uri="{FF2B5EF4-FFF2-40B4-BE49-F238E27FC236}">
                      <a16:creationId xmlns:a16="http://schemas.microsoft.com/office/drawing/2014/main" id="{822F9A6F-0669-487C-8B0F-740F71EA563A}"/>
                    </a:ext>
                  </a:extLst>
                </p:cNvPr>
                <p:cNvSpPr/>
                <p:nvPr/>
              </p:nvSpPr>
              <p:spPr>
                <a:xfrm>
                  <a:off x="9002190" y="3089533"/>
                  <a:ext cx="151821" cy="104548"/>
                </a:xfrm>
                <a:custGeom>
                  <a:avLst/>
                  <a:gdLst>
                    <a:gd name="connsiteX0" fmla="*/ 523 w 151821"/>
                    <a:gd name="connsiteY0" fmla="*/ 104517 h 104548"/>
                    <a:gd name="connsiteX1" fmla="*/ 79898 w 151821"/>
                    <a:gd name="connsiteY1" fmla="*/ 41017 h 104548"/>
                    <a:gd name="connsiteX2" fmla="*/ 141810 w 151821"/>
                    <a:gd name="connsiteY2" fmla="*/ 15617 h 104548"/>
                    <a:gd name="connsiteX3" fmla="*/ 149748 w 151821"/>
                    <a:gd name="connsiteY3" fmla="*/ 1330 h 104548"/>
                    <a:gd name="connsiteX4" fmla="*/ 121173 w 151821"/>
                    <a:gd name="connsiteY4" fmla="*/ 48955 h 104548"/>
                    <a:gd name="connsiteX5" fmla="*/ 523 w 151821"/>
                    <a:gd name="connsiteY5" fmla="*/ 104517 h 104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821" h="104548">
                      <a:moveTo>
                        <a:pt x="523" y="104517"/>
                      </a:moveTo>
                      <a:cubicBezTo>
                        <a:pt x="-6356" y="103194"/>
                        <a:pt x="56350" y="55834"/>
                        <a:pt x="79898" y="41017"/>
                      </a:cubicBezTo>
                      <a:cubicBezTo>
                        <a:pt x="103446" y="26200"/>
                        <a:pt x="130168" y="22231"/>
                        <a:pt x="141810" y="15617"/>
                      </a:cubicBezTo>
                      <a:cubicBezTo>
                        <a:pt x="153452" y="9003"/>
                        <a:pt x="153188" y="-4226"/>
                        <a:pt x="149748" y="1330"/>
                      </a:cubicBezTo>
                      <a:cubicBezTo>
                        <a:pt x="146309" y="6886"/>
                        <a:pt x="142075" y="33080"/>
                        <a:pt x="121173" y="48955"/>
                      </a:cubicBezTo>
                      <a:cubicBezTo>
                        <a:pt x="100271" y="64830"/>
                        <a:pt x="7402" y="105840"/>
                        <a:pt x="523" y="1045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2" name="フリーフォーム: 図形 2611">
                  <a:extLst>
                    <a:ext uri="{FF2B5EF4-FFF2-40B4-BE49-F238E27FC236}">
                      <a16:creationId xmlns:a16="http://schemas.microsoft.com/office/drawing/2014/main" id="{DEFED27C-0F2F-446C-BA69-5751DE0F3C18}"/>
                    </a:ext>
                  </a:extLst>
                </p:cNvPr>
                <p:cNvSpPr/>
                <p:nvPr/>
              </p:nvSpPr>
              <p:spPr>
                <a:xfrm>
                  <a:off x="8752709" y="3355044"/>
                  <a:ext cx="230300" cy="229701"/>
                </a:xfrm>
                <a:custGeom>
                  <a:avLst/>
                  <a:gdLst>
                    <a:gd name="connsiteX0" fmla="*/ 766 w 230300"/>
                    <a:gd name="connsiteY0" fmla="*/ 931 h 229701"/>
                    <a:gd name="connsiteX1" fmla="*/ 72204 w 230300"/>
                    <a:gd name="connsiteY1" fmla="*/ 86656 h 229701"/>
                    <a:gd name="connsiteX2" fmla="*/ 143641 w 230300"/>
                    <a:gd name="connsiteY2" fmla="*/ 94594 h 229701"/>
                    <a:gd name="connsiteX3" fmla="*/ 226191 w 230300"/>
                    <a:gd name="connsiteY3" fmla="*/ 229531 h 229701"/>
                    <a:gd name="connsiteX4" fmla="*/ 210316 w 230300"/>
                    <a:gd name="connsiteY4" fmla="*/ 121581 h 229701"/>
                    <a:gd name="connsiteX5" fmla="*/ 145229 w 230300"/>
                    <a:gd name="connsiteY5" fmla="*/ 69194 h 229701"/>
                    <a:gd name="connsiteX6" fmla="*/ 42041 w 230300"/>
                    <a:gd name="connsiteY6" fmla="*/ 42206 h 229701"/>
                    <a:gd name="connsiteX7" fmla="*/ 766 w 230300"/>
                    <a:gd name="connsiteY7" fmla="*/ 931 h 229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0300" h="229701">
                      <a:moveTo>
                        <a:pt x="766" y="931"/>
                      </a:moveTo>
                      <a:cubicBezTo>
                        <a:pt x="5793" y="8339"/>
                        <a:pt x="48392" y="71046"/>
                        <a:pt x="72204" y="86656"/>
                      </a:cubicBezTo>
                      <a:cubicBezTo>
                        <a:pt x="96017" y="102267"/>
                        <a:pt x="117977" y="70782"/>
                        <a:pt x="143641" y="94594"/>
                      </a:cubicBezTo>
                      <a:cubicBezTo>
                        <a:pt x="169305" y="118406"/>
                        <a:pt x="215079" y="225033"/>
                        <a:pt x="226191" y="229531"/>
                      </a:cubicBezTo>
                      <a:cubicBezTo>
                        <a:pt x="237303" y="234029"/>
                        <a:pt x="223810" y="148304"/>
                        <a:pt x="210316" y="121581"/>
                      </a:cubicBezTo>
                      <a:cubicBezTo>
                        <a:pt x="196822" y="94858"/>
                        <a:pt x="173275" y="82423"/>
                        <a:pt x="145229" y="69194"/>
                      </a:cubicBezTo>
                      <a:cubicBezTo>
                        <a:pt x="117183" y="55965"/>
                        <a:pt x="67970" y="51996"/>
                        <a:pt x="42041" y="42206"/>
                      </a:cubicBezTo>
                      <a:cubicBezTo>
                        <a:pt x="16112" y="32416"/>
                        <a:pt x="-4261" y="-6477"/>
                        <a:pt x="766" y="9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3" name="フリーフォーム: 図形 2612">
                  <a:extLst>
                    <a:ext uri="{FF2B5EF4-FFF2-40B4-BE49-F238E27FC236}">
                      <a16:creationId xmlns:a16="http://schemas.microsoft.com/office/drawing/2014/main" id="{E2826616-6102-4420-BAB8-D38B339C24DE}"/>
                    </a:ext>
                  </a:extLst>
                </p:cNvPr>
                <p:cNvSpPr/>
                <p:nvPr/>
              </p:nvSpPr>
              <p:spPr>
                <a:xfrm>
                  <a:off x="9146985" y="3178655"/>
                  <a:ext cx="68766" cy="592292"/>
                </a:xfrm>
                <a:custGeom>
                  <a:avLst/>
                  <a:gdLst>
                    <a:gd name="connsiteX0" fmla="*/ 24003 w 68766"/>
                    <a:gd name="connsiteY0" fmla="*/ 1108 h 592292"/>
                    <a:gd name="connsiteX1" fmla="*/ 16065 w 68766"/>
                    <a:gd name="connsiteY1" fmla="*/ 82070 h 592292"/>
                    <a:gd name="connsiteX2" fmla="*/ 57340 w 68766"/>
                    <a:gd name="connsiteY2" fmla="*/ 305908 h 592292"/>
                    <a:gd name="connsiteX3" fmla="*/ 44640 w 68766"/>
                    <a:gd name="connsiteY3" fmla="*/ 397983 h 592292"/>
                    <a:gd name="connsiteX4" fmla="*/ 68453 w 68766"/>
                    <a:gd name="connsiteY4" fmla="*/ 588483 h 592292"/>
                    <a:gd name="connsiteX5" fmla="*/ 55753 w 68766"/>
                    <a:gd name="connsiteY5" fmla="*/ 512283 h 592292"/>
                    <a:gd name="connsiteX6" fmla="*/ 20828 w 68766"/>
                    <a:gd name="connsiteY6" fmla="*/ 356708 h 592292"/>
                    <a:gd name="connsiteX7" fmla="*/ 17653 w 68766"/>
                    <a:gd name="connsiteY7" fmla="*/ 209070 h 592292"/>
                    <a:gd name="connsiteX8" fmla="*/ 190 w 68766"/>
                    <a:gd name="connsiteY8" fmla="*/ 131283 h 592292"/>
                    <a:gd name="connsiteX9" fmla="*/ 24003 w 68766"/>
                    <a:gd name="connsiteY9" fmla="*/ 1108 h 59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766" h="592292">
                      <a:moveTo>
                        <a:pt x="24003" y="1108"/>
                      </a:moveTo>
                      <a:cubicBezTo>
                        <a:pt x="26649" y="-7094"/>
                        <a:pt x="10509" y="31270"/>
                        <a:pt x="16065" y="82070"/>
                      </a:cubicBezTo>
                      <a:cubicBezTo>
                        <a:pt x="21621" y="132870"/>
                        <a:pt x="52578" y="253256"/>
                        <a:pt x="57340" y="305908"/>
                      </a:cubicBezTo>
                      <a:cubicBezTo>
                        <a:pt x="62102" y="358560"/>
                        <a:pt x="42788" y="350887"/>
                        <a:pt x="44640" y="397983"/>
                      </a:cubicBezTo>
                      <a:cubicBezTo>
                        <a:pt x="46492" y="445079"/>
                        <a:pt x="68453" y="588483"/>
                        <a:pt x="68453" y="588483"/>
                      </a:cubicBezTo>
                      <a:cubicBezTo>
                        <a:pt x="70305" y="607533"/>
                        <a:pt x="63691" y="550912"/>
                        <a:pt x="55753" y="512283"/>
                      </a:cubicBezTo>
                      <a:cubicBezTo>
                        <a:pt x="47816" y="473654"/>
                        <a:pt x="27178" y="407244"/>
                        <a:pt x="20828" y="356708"/>
                      </a:cubicBezTo>
                      <a:cubicBezTo>
                        <a:pt x="14478" y="306173"/>
                        <a:pt x="21093" y="246641"/>
                        <a:pt x="17653" y="209070"/>
                      </a:cubicBezTo>
                      <a:cubicBezTo>
                        <a:pt x="14213" y="171499"/>
                        <a:pt x="-1927" y="161445"/>
                        <a:pt x="190" y="131283"/>
                      </a:cubicBezTo>
                      <a:cubicBezTo>
                        <a:pt x="2307" y="101121"/>
                        <a:pt x="21357" y="9310"/>
                        <a:pt x="24003" y="11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4" name="フリーフォーム: 図形 2613">
                  <a:extLst>
                    <a:ext uri="{FF2B5EF4-FFF2-40B4-BE49-F238E27FC236}">
                      <a16:creationId xmlns:a16="http://schemas.microsoft.com/office/drawing/2014/main" id="{1BF38959-0BC5-41CA-90F6-D646E3F4EBD8}"/>
                    </a:ext>
                  </a:extLst>
                </p:cNvPr>
                <p:cNvSpPr/>
                <p:nvPr/>
              </p:nvSpPr>
              <p:spPr>
                <a:xfrm>
                  <a:off x="8723313" y="3587750"/>
                  <a:ext cx="269939" cy="303813"/>
                </a:xfrm>
                <a:custGeom>
                  <a:avLst/>
                  <a:gdLst>
                    <a:gd name="connsiteX0" fmla="*/ 269875 w 269939"/>
                    <a:gd name="connsiteY0" fmla="*/ 0 h 303813"/>
                    <a:gd name="connsiteX1" fmla="*/ 180975 w 269939"/>
                    <a:gd name="connsiteY1" fmla="*/ 119063 h 303813"/>
                    <a:gd name="connsiteX2" fmla="*/ 168275 w 269939"/>
                    <a:gd name="connsiteY2" fmla="*/ 206375 h 303813"/>
                    <a:gd name="connsiteX3" fmla="*/ 127000 w 269939"/>
                    <a:gd name="connsiteY3" fmla="*/ 268288 h 303813"/>
                    <a:gd name="connsiteX4" fmla="*/ 22225 w 269939"/>
                    <a:gd name="connsiteY4" fmla="*/ 300038 h 303813"/>
                    <a:gd name="connsiteX5" fmla="*/ 0 w 269939"/>
                    <a:gd name="connsiteY5" fmla="*/ 303213 h 303813"/>
                    <a:gd name="connsiteX6" fmla="*/ 106362 w 269939"/>
                    <a:gd name="connsiteY6" fmla="*/ 292100 h 303813"/>
                    <a:gd name="connsiteX7" fmla="*/ 182562 w 269939"/>
                    <a:gd name="connsiteY7" fmla="*/ 242888 h 303813"/>
                    <a:gd name="connsiteX8" fmla="*/ 195262 w 269939"/>
                    <a:gd name="connsiteY8" fmla="*/ 119063 h 303813"/>
                    <a:gd name="connsiteX9" fmla="*/ 269875 w 269939"/>
                    <a:gd name="connsiteY9" fmla="*/ 0 h 30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9939" h="303813">
                      <a:moveTo>
                        <a:pt x="269875" y="0"/>
                      </a:moveTo>
                      <a:cubicBezTo>
                        <a:pt x="267494" y="0"/>
                        <a:pt x="197908" y="84667"/>
                        <a:pt x="180975" y="119063"/>
                      </a:cubicBezTo>
                      <a:cubicBezTo>
                        <a:pt x="164042" y="153459"/>
                        <a:pt x="177271" y="181504"/>
                        <a:pt x="168275" y="206375"/>
                      </a:cubicBezTo>
                      <a:cubicBezTo>
                        <a:pt x="159279" y="231246"/>
                        <a:pt x="151342" y="252678"/>
                        <a:pt x="127000" y="268288"/>
                      </a:cubicBezTo>
                      <a:cubicBezTo>
                        <a:pt x="102658" y="283898"/>
                        <a:pt x="43392" y="294217"/>
                        <a:pt x="22225" y="300038"/>
                      </a:cubicBezTo>
                      <a:cubicBezTo>
                        <a:pt x="1058" y="305859"/>
                        <a:pt x="0" y="303213"/>
                        <a:pt x="0" y="303213"/>
                      </a:cubicBezTo>
                      <a:cubicBezTo>
                        <a:pt x="14023" y="301890"/>
                        <a:pt x="75935" y="302154"/>
                        <a:pt x="106362" y="292100"/>
                      </a:cubicBezTo>
                      <a:cubicBezTo>
                        <a:pt x="136789" y="282046"/>
                        <a:pt x="167745" y="271727"/>
                        <a:pt x="182562" y="242888"/>
                      </a:cubicBezTo>
                      <a:cubicBezTo>
                        <a:pt x="197379" y="214049"/>
                        <a:pt x="182297" y="156898"/>
                        <a:pt x="195262" y="119063"/>
                      </a:cubicBezTo>
                      <a:cubicBezTo>
                        <a:pt x="208227" y="81228"/>
                        <a:pt x="272256" y="0"/>
                        <a:pt x="2698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5" name="フリーフォーム: 図形 2614">
                  <a:extLst>
                    <a:ext uri="{FF2B5EF4-FFF2-40B4-BE49-F238E27FC236}">
                      <a16:creationId xmlns:a16="http://schemas.microsoft.com/office/drawing/2014/main" id="{0286163F-5035-4ED6-BFBB-A0DD605BC88D}"/>
                    </a:ext>
                  </a:extLst>
                </p:cNvPr>
                <p:cNvSpPr/>
                <p:nvPr/>
              </p:nvSpPr>
              <p:spPr>
                <a:xfrm>
                  <a:off x="9100989" y="3772452"/>
                  <a:ext cx="124013" cy="548002"/>
                </a:xfrm>
                <a:custGeom>
                  <a:avLst/>
                  <a:gdLst>
                    <a:gd name="connsiteX0" fmla="*/ 123974 w 124013"/>
                    <a:gd name="connsiteY0" fmla="*/ 1036 h 548002"/>
                    <a:gd name="connsiteX1" fmla="*/ 77936 w 124013"/>
                    <a:gd name="connsiteY1" fmla="*/ 391561 h 548002"/>
                    <a:gd name="connsiteX2" fmla="*/ 31899 w 124013"/>
                    <a:gd name="connsiteY2" fmla="*/ 486811 h 548002"/>
                    <a:gd name="connsiteX3" fmla="*/ 149 w 124013"/>
                    <a:gd name="connsiteY3" fmla="*/ 547136 h 548002"/>
                    <a:gd name="connsiteX4" fmla="*/ 44599 w 124013"/>
                    <a:gd name="connsiteY4" fmla="*/ 442361 h 548002"/>
                    <a:gd name="connsiteX5" fmla="*/ 69999 w 124013"/>
                    <a:gd name="connsiteY5" fmla="*/ 282023 h 548002"/>
                    <a:gd name="connsiteX6" fmla="*/ 123974 w 124013"/>
                    <a:gd name="connsiteY6" fmla="*/ 1036 h 548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013" h="548002">
                      <a:moveTo>
                        <a:pt x="123974" y="1036"/>
                      </a:moveTo>
                      <a:cubicBezTo>
                        <a:pt x="125297" y="19292"/>
                        <a:pt x="93282" y="310599"/>
                        <a:pt x="77936" y="391561"/>
                      </a:cubicBezTo>
                      <a:cubicBezTo>
                        <a:pt x="62590" y="472524"/>
                        <a:pt x="44863" y="460882"/>
                        <a:pt x="31899" y="486811"/>
                      </a:cubicBezTo>
                      <a:cubicBezTo>
                        <a:pt x="18934" y="512740"/>
                        <a:pt x="-1968" y="554544"/>
                        <a:pt x="149" y="547136"/>
                      </a:cubicBezTo>
                      <a:cubicBezTo>
                        <a:pt x="2266" y="539728"/>
                        <a:pt x="32957" y="486547"/>
                        <a:pt x="44599" y="442361"/>
                      </a:cubicBezTo>
                      <a:cubicBezTo>
                        <a:pt x="56241" y="398176"/>
                        <a:pt x="55976" y="353196"/>
                        <a:pt x="69999" y="282023"/>
                      </a:cubicBezTo>
                      <a:cubicBezTo>
                        <a:pt x="84022" y="210850"/>
                        <a:pt x="122651" y="-17220"/>
                        <a:pt x="123974" y="10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6" name="フリーフォーム: 図形 2615">
                  <a:extLst>
                    <a:ext uri="{FF2B5EF4-FFF2-40B4-BE49-F238E27FC236}">
                      <a16:creationId xmlns:a16="http://schemas.microsoft.com/office/drawing/2014/main" id="{A02096F4-9670-4EC3-AC2F-44803D60C73A}"/>
                    </a:ext>
                  </a:extLst>
                </p:cNvPr>
                <p:cNvSpPr/>
                <p:nvPr/>
              </p:nvSpPr>
              <p:spPr>
                <a:xfrm>
                  <a:off x="8570608" y="3988494"/>
                  <a:ext cx="121186" cy="504876"/>
                </a:xfrm>
                <a:custGeom>
                  <a:avLst/>
                  <a:gdLst>
                    <a:gd name="connsiteX0" fmla="*/ 93967 w 121186"/>
                    <a:gd name="connsiteY0" fmla="*/ 4069 h 504876"/>
                    <a:gd name="connsiteX1" fmla="*/ 93967 w 121186"/>
                    <a:gd name="connsiteY1" fmla="*/ 154881 h 504876"/>
                    <a:gd name="connsiteX2" fmla="*/ 54280 w 121186"/>
                    <a:gd name="connsiteY2" fmla="*/ 277119 h 504876"/>
                    <a:gd name="connsiteX3" fmla="*/ 16180 w 121186"/>
                    <a:gd name="connsiteY3" fmla="*/ 469206 h 504876"/>
                    <a:gd name="connsiteX4" fmla="*/ 1892 w 121186"/>
                    <a:gd name="connsiteY4" fmla="*/ 499369 h 504876"/>
                    <a:gd name="connsiteX5" fmla="*/ 55867 w 121186"/>
                    <a:gd name="connsiteY5" fmla="*/ 400944 h 504876"/>
                    <a:gd name="connsiteX6" fmla="*/ 79680 w 121186"/>
                    <a:gd name="connsiteY6" fmla="*/ 270769 h 504876"/>
                    <a:gd name="connsiteX7" fmla="*/ 120955 w 121186"/>
                    <a:gd name="connsiteY7" fmla="*/ 62806 h 504876"/>
                    <a:gd name="connsiteX8" fmla="*/ 93967 w 121186"/>
                    <a:gd name="connsiteY8" fmla="*/ 4069 h 504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186" h="504876">
                      <a:moveTo>
                        <a:pt x="93967" y="4069"/>
                      </a:moveTo>
                      <a:cubicBezTo>
                        <a:pt x="89469" y="19415"/>
                        <a:pt x="100582" y="109373"/>
                        <a:pt x="93967" y="154881"/>
                      </a:cubicBezTo>
                      <a:cubicBezTo>
                        <a:pt x="87352" y="200389"/>
                        <a:pt x="67244" y="224732"/>
                        <a:pt x="54280" y="277119"/>
                      </a:cubicBezTo>
                      <a:cubicBezTo>
                        <a:pt x="41316" y="329506"/>
                        <a:pt x="24911" y="432164"/>
                        <a:pt x="16180" y="469206"/>
                      </a:cubicBezTo>
                      <a:cubicBezTo>
                        <a:pt x="7449" y="506248"/>
                        <a:pt x="-4722" y="510746"/>
                        <a:pt x="1892" y="499369"/>
                      </a:cubicBezTo>
                      <a:cubicBezTo>
                        <a:pt x="8506" y="487992"/>
                        <a:pt x="42902" y="439044"/>
                        <a:pt x="55867" y="400944"/>
                      </a:cubicBezTo>
                      <a:cubicBezTo>
                        <a:pt x="68832" y="362844"/>
                        <a:pt x="68832" y="327125"/>
                        <a:pt x="79680" y="270769"/>
                      </a:cubicBezTo>
                      <a:cubicBezTo>
                        <a:pt x="90528" y="214413"/>
                        <a:pt x="118045" y="106992"/>
                        <a:pt x="120955" y="62806"/>
                      </a:cubicBezTo>
                      <a:cubicBezTo>
                        <a:pt x="123865" y="18621"/>
                        <a:pt x="98465" y="-11277"/>
                        <a:pt x="93967" y="40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7" name="フリーフォーム: 図形 2616">
                  <a:extLst>
                    <a:ext uri="{FF2B5EF4-FFF2-40B4-BE49-F238E27FC236}">
                      <a16:creationId xmlns:a16="http://schemas.microsoft.com/office/drawing/2014/main" id="{D6E8BC2D-4BF9-442B-B173-D729986FAE1B}"/>
                    </a:ext>
                  </a:extLst>
                </p:cNvPr>
                <p:cNvSpPr/>
                <p:nvPr/>
              </p:nvSpPr>
              <p:spPr>
                <a:xfrm>
                  <a:off x="8685382" y="3724734"/>
                  <a:ext cx="106644" cy="252463"/>
                </a:xfrm>
                <a:custGeom>
                  <a:avLst/>
                  <a:gdLst>
                    <a:gd name="connsiteX0" fmla="*/ 14118 w 106644"/>
                    <a:gd name="connsiteY0" fmla="*/ 251954 h 252463"/>
                    <a:gd name="connsiteX1" fmla="*/ 31581 w 106644"/>
                    <a:gd name="connsiteY1" fmla="*/ 169404 h 252463"/>
                    <a:gd name="connsiteX2" fmla="*/ 3006 w 106644"/>
                    <a:gd name="connsiteY2" fmla="*/ 102729 h 252463"/>
                    <a:gd name="connsiteX3" fmla="*/ 37931 w 106644"/>
                    <a:gd name="connsiteY3" fmla="*/ 5891 h 252463"/>
                    <a:gd name="connsiteX4" fmla="*/ 106193 w 106644"/>
                    <a:gd name="connsiteY4" fmla="*/ 12241 h 252463"/>
                    <a:gd name="connsiteX5" fmla="*/ 1418 w 106644"/>
                    <a:gd name="connsiteY5" fmla="*/ 24941 h 252463"/>
                    <a:gd name="connsiteX6" fmla="*/ 42693 w 106644"/>
                    <a:gd name="connsiteY6" fmla="*/ 128129 h 252463"/>
                    <a:gd name="connsiteX7" fmla="*/ 14118 w 106644"/>
                    <a:gd name="connsiteY7" fmla="*/ 251954 h 252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644" h="252463">
                      <a:moveTo>
                        <a:pt x="14118" y="251954"/>
                      </a:moveTo>
                      <a:cubicBezTo>
                        <a:pt x="12266" y="258833"/>
                        <a:pt x="33433" y="194275"/>
                        <a:pt x="31581" y="169404"/>
                      </a:cubicBezTo>
                      <a:cubicBezTo>
                        <a:pt x="29729" y="144533"/>
                        <a:pt x="1948" y="129981"/>
                        <a:pt x="3006" y="102729"/>
                      </a:cubicBezTo>
                      <a:cubicBezTo>
                        <a:pt x="4064" y="75477"/>
                        <a:pt x="20733" y="20972"/>
                        <a:pt x="37931" y="5891"/>
                      </a:cubicBezTo>
                      <a:cubicBezTo>
                        <a:pt x="55129" y="-9190"/>
                        <a:pt x="112278" y="9066"/>
                        <a:pt x="106193" y="12241"/>
                      </a:cubicBezTo>
                      <a:cubicBezTo>
                        <a:pt x="100108" y="15416"/>
                        <a:pt x="12001" y="5626"/>
                        <a:pt x="1418" y="24941"/>
                      </a:cubicBezTo>
                      <a:cubicBezTo>
                        <a:pt x="-9165" y="44256"/>
                        <a:pt x="42957" y="88706"/>
                        <a:pt x="42693" y="128129"/>
                      </a:cubicBezTo>
                      <a:cubicBezTo>
                        <a:pt x="42429" y="167552"/>
                        <a:pt x="15970" y="245075"/>
                        <a:pt x="14118" y="2519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8" name="フリーフォーム: 図形 2617">
                  <a:extLst>
                    <a:ext uri="{FF2B5EF4-FFF2-40B4-BE49-F238E27FC236}">
                      <a16:creationId xmlns:a16="http://schemas.microsoft.com/office/drawing/2014/main" id="{0B3FEB34-9841-4506-8385-203587C7CB2A}"/>
                    </a:ext>
                  </a:extLst>
                </p:cNvPr>
                <p:cNvSpPr/>
                <p:nvPr/>
              </p:nvSpPr>
              <p:spPr>
                <a:xfrm>
                  <a:off x="8892172" y="4266857"/>
                  <a:ext cx="212319" cy="576897"/>
                </a:xfrm>
                <a:custGeom>
                  <a:avLst/>
                  <a:gdLst>
                    <a:gd name="connsiteX0" fmla="*/ 212141 w 212319"/>
                    <a:gd name="connsiteY0" fmla="*/ 343 h 576897"/>
                    <a:gd name="connsiteX1" fmla="*/ 147053 w 212319"/>
                    <a:gd name="connsiteY1" fmla="*/ 313081 h 576897"/>
                    <a:gd name="connsiteX2" fmla="*/ 2591 w 212319"/>
                    <a:gd name="connsiteY2" fmla="*/ 571843 h 576897"/>
                    <a:gd name="connsiteX3" fmla="*/ 59741 w 212319"/>
                    <a:gd name="connsiteY3" fmla="*/ 467068 h 576897"/>
                    <a:gd name="connsiteX4" fmla="*/ 129591 w 212319"/>
                    <a:gd name="connsiteY4" fmla="*/ 255931 h 576897"/>
                    <a:gd name="connsiteX5" fmla="*/ 212141 w 212319"/>
                    <a:gd name="connsiteY5" fmla="*/ 343 h 57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2319" h="576897">
                      <a:moveTo>
                        <a:pt x="212141" y="343"/>
                      </a:moveTo>
                      <a:cubicBezTo>
                        <a:pt x="215051" y="9868"/>
                        <a:pt x="181978" y="217831"/>
                        <a:pt x="147053" y="313081"/>
                      </a:cubicBezTo>
                      <a:cubicBezTo>
                        <a:pt x="112128" y="408331"/>
                        <a:pt x="17143" y="546179"/>
                        <a:pt x="2591" y="571843"/>
                      </a:cubicBezTo>
                      <a:cubicBezTo>
                        <a:pt x="-11961" y="597507"/>
                        <a:pt x="38574" y="519720"/>
                        <a:pt x="59741" y="467068"/>
                      </a:cubicBezTo>
                      <a:cubicBezTo>
                        <a:pt x="80908" y="414416"/>
                        <a:pt x="107102" y="329750"/>
                        <a:pt x="129591" y="255931"/>
                      </a:cubicBezTo>
                      <a:cubicBezTo>
                        <a:pt x="152080" y="182112"/>
                        <a:pt x="209231" y="-9182"/>
                        <a:pt x="212141" y="3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9" name="フリーフォーム: 図形 2618">
                  <a:extLst>
                    <a:ext uri="{FF2B5EF4-FFF2-40B4-BE49-F238E27FC236}">
                      <a16:creationId xmlns:a16="http://schemas.microsoft.com/office/drawing/2014/main" id="{2A168B17-E97E-494D-9E1B-AFC7B1B3FC91}"/>
                    </a:ext>
                  </a:extLst>
                </p:cNvPr>
                <p:cNvSpPr/>
                <p:nvPr/>
              </p:nvSpPr>
              <p:spPr>
                <a:xfrm>
                  <a:off x="8565976" y="4794206"/>
                  <a:ext cx="361487" cy="458857"/>
                </a:xfrm>
                <a:custGeom>
                  <a:avLst/>
                  <a:gdLst>
                    <a:gd name="connsiteX0" fmla="*/ 360537 w 361487"/>
                    <a:gd name="connsiteY0" fmla="*/ 3219 h 458857"/>
                    <a:gd name="connsiteX1" fmla="*/ 79549 w 361487"/>
                    <a:gd name="connsiteY1" fmla="*/ 393744 h 458857"/>
                    <a:gd name="connsiteX2" fmla="*/ 174 w 361487"/>
                    <a:gd name="connsiteY2" fmla="*/ 454069 h 458857"/>
                    <a:gd name="connsiteX3" fmla="*/ 93837 w 361487"/>
                    <a:gd name="connsiteY3" fmla="*/ 344532 h 458857"/>
                    <a:gd name="connsiteX4" fmla="*/ 168449 w 361487"/>
                    <a:gd name="connsiteY4" fmla="*/ 214357 h 458857"/>
                    <a:gd name="connsiteX5" fmla="*/ 360537 w 361487"/>
                    <a:gd name="connsiteY5" fmla="*/ 3219 h 458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1487" h="458857">
                      <a:moveTo>
                        <a:pt x="360537" y="3219"/>
                      </a:moveTo>
                      <a:cubicBezTo>
                        <a:pt x="345720" y="33117"/>
                        <a:pt x="139609" y="318602"/>
                        <a:pt x="79549" y="393744"/>
                      </a:cubicBezTo>
                      <a:cubicBezTo>
                        <a:pt x="19489" y="468886"/>
                        <a:pt x="-2207" y="462271"/>
                        <a:pt x="174" y="454069"/>
                      </a:cubicBezTo>
                      <a:cubicBezTo>
                        <a:pt x="2555" y="445867"/>
                        <a:pt x="65791" y="384484"/>
                        <a:pt x="93837" y="344532"/>
                      </a:cubicBezTo>
                      <a:cubicBezTo>
                        <a:pt x="121883" y="304580"/>
                        <a:pt x="124264" y="268597"/>
                        <a:pt x="168449" y="214357"/>
                      </a:cubicBezTo>
                      <a:cubicBezTo>
                        <a:pt x="212634" y="160117"/>
                        <a:pt x="375354" y="-26679"/>
                        <a:pt x="360537" y="32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0" name="フリーフォーム: 図形 2619">
                  <a:extLst>
                    <a:ext uri="{FF2B5EF4-FFF2-40B4-BE49-F238E27FC236}">
                      <a16:creationId xmlns:a16="http://schemas.microsoft.com/office/drawing/2014/main" id="{79B6B194-B66B-4C39-B676-4D02945C3A8F}"/>
                    </a:ext>
                  </a:extLst>
                </p:cNvPr>
                <p:cNvSpPr/>
                <p:nvPr/>
              </p:nvSpPr>
              <p:spPr>
                <a:xfrm>
                  <a:off x="8372412" y="4564685"/>
                  <a:ext cx="251015" cy="92106"/>
                </a:xfrm>
                <a:custGeom>
                  <a:avLst/>
                  <a:gdLst>
                    <a:gd name="connsiteX0" fmla="*/ 63 w 251015"/>
                    <a:gd name="connsiteY0" fmla="*/ 21603 h 92106"/>
                    <a:gd name="connsiteX1" fmla="*/ 179451 w 251015"/>
                    <a:gd name="connsiteY1" fmla="*/ 26365 h 92106"/>
                    <a:gd name="connsiteX2" fmla="*/ 200088 w 251015"/>
                    <a:gd name="connsiteY2" fmla="*/ 89865 h 92106"/>
                    <a:gd name="connsiteX3" fmla="*/ 20701 w 251015"/>
                    <a:gd name="connsiteY3" fmla="*/ 78753 h 92106"/>
                    <a:gd name="connsiteX4" fmla="*/ 176276 w 251015"/>
                    <a:gd name="connsiteY4" fmla="*/ 88278 h 92106"/>
                    <a:gd name="connsiteX5" fmla="*/ 250888 w 251015"/>
                    <a:gd name="connsiteY5" fmla="*/ 40653 h 92106"/>
                    <a:gd name="connsiteX6" fmla="*/ 160401 w 251015"/>
                    <a:gd name="connsiteY6" fmla="*/ 965 h 92106"/>
                    <a:gd name="connsiteX7" fmla="*/ 63 w 251015"/>
                    <a:gd name="connsiteY7" fmla="*/ 21603 h 92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1015" h="92106">
                      <a:moveTo>
                        <a:pt x="63" y="21603"/>
                      </a:moveTo>
                      <a:cubicBezTo>
                        <a:pt x="3238" y="25836"/>
                        <a:pt x="146113" y="14988"/>
                        <a:pt x="179451" y="26365"/>
                      </a:cubicBezTo>
                      <a:cubicBezTo>
                        <a:pt x="212789" y="37742"/>
                        <a:pt x="226546" y="81134"/>
                        <a:pt x="200088" y="89865"/>
                      </a:cubicBezTo>
                      <a:cubicBezTo>
                        <a:pt x="173630" y="98596"/>
                        <a:pt x="24670" y="79017"/>
                        <a:pt x="20701" y="78753"/>
                      </a:cubicBezTo>
                      <a:cubicBezTo>
                        <a:pt x="16732" y="78489"/>
                        <a:pt x="137912" y="94628"/>
                        <a:pt x="176276" y="88278"/>
                      </a:cubicBezTo>
                      <a:cubicBezTo>
                        <a:pt x="214640" y="81928"/>
                        <a:pt x="253534" y="55205"/>
                        <a:pt x="250888" y="40653"/>
                      </a:cubicBezTo>
                      <a:cubicBezTo>
                        <a:pt x="248242" y="26101"/>
                        <a:pt x="206703" y="6786"/>
                        <a:pt x="160401" y="965"/>
                      </a:cubicBezTo>
                      <a:cubicBezTo>
                        <a:pt x="114099" y="-4856"/>
                        <a:pt x="-3112" y="17370"/>
                        <a:pt x="63" y="216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1" name="フリーフォーム: 図形 2620">
                  <a:extLst>
                    <a:ext uri="{FF2B5EF4-FFF2-40B4-BE49-F238E27FC236}">
                      <a16:creationId xmlns:a16="http://schemas.microsoft.com/office/drawing/2014/main" id="{A3CCADD1-DB80-4C3B-A9DA-BF8F9C677967}"/>
                    </a:ext>
                  </a:extLst>
                </p:cNvPr>
                <p:cNvSpPr/>
                <p:nvPr/>
              </p:nvSpPr>
              <p:spPr>
                <a:xfrm>
                  <a:off x="7954963" y="4719468"/>
                  <a:ext cx="412870" cy="597087"/>
                </a:xfrm>
                <a:custGeom>
                  <a:avLst/>
                  <a:gdLst>
                    <a:gd name="connsiteX0" fmla="*/ 412750 w 412870"/>
                    <a:gd name="connsiteY0" fmla="*/ 170 h 597087"/>
                    <a:gd name="connsiteX1" fmla="*/ 261937 w 412870"/>
                    <a:gd name="connsiteY1" fmla="*/ 198607 h 597087"/>
                    <a:gd name="connsiteX2" fmla="*/ 214312 w 412870"/>
                    <a:gd name="connsiteY2" fmla="*/ 277982 h 597087"/>
                    <a:gd name="connsiteX3" fmla="*/ 144462 w 412870"/>
                    <a:gd name="connsiteY3" fmla="*/ 474832 h 597087"/>
                    <a:gd name="connsiteX4" fmla="*/ 0 w 412870"/>
                    <a:gd name="connsiteY4" fmla="*/ 597070 h 597087"/>
                    <a:gd name="connsiteX5" fmla="*/ 142875 w 412870"/>
                    <a:gd name="connsiteY5" fmla="*/ 482770 h 597087"/>
                    <a:gd name="connsiteX6" fmla="*/ 215900 w 412870"/>
                    <a:gd name="connsiteY6" fmla="*/ 346245 h 597087"/>
                    <a:gd name="connsiteX7" fmla="*/ 234950 w 412870"/>
                    <a:gd name="connsiteY7" fmla="*/ 235120 h 597087"/>
                    <a:gd name="connsiteX8" fmla="*/ 412750 w 412870"/>
                    <a:gd name="connsiteY8" fmla="*/ 170 h 597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2870" h="597087">
                      <a:moveTo>
                        <a:pt x="412750" y="170"/>
                      </a:moveTo>
                      <a:cubicBezTo>
                        <a:pt x="417248" y="-5915"/>
                        <a:pt x="295010" y="152305"/>
                        <a:pt x="261937" y="198607"/>
                      </a:cubicBezTo>
                      <a:cubicBezTo>
                        <a:pt x="228864" y="244909"/>
                        <a:pt x="233891" y="231945"/>
                        <a:pt x="214312" y="277982"/>
                      </a:cubicBezTo>
                      <a:cubicBezTo>
                        <a:pt x="194733" y="324020"/>
                        <a:pt x="180181" y="421651"/>
                        <a:pt x="144462" y="474832"/>
                      </a:cubicBezTo>
                      <a:cubicBezTo>
                        <a:pt x="108743" y="528013"/>
                        <a:pt x="264" y="595747"/>
                        <a:pt x="0" y="597070"/>
                      </a:cubicBezTo>
                      <a:cubicBezTo>
                        <a:pt x="-264" y="598393"/>
                        <a:pt x="106892" y="524574"/>
                        <a:pt x="142875" y="482770"/>
                      </a:cubicBezTo>
                      <a:cubicBezTo>
                        <a:pt x="178858" y="440966"/>
                        <a:pt x="200554" y="387520"/>
                        <a:pt x="215900" y="346245"/>
                      </a:cubicBezTo>
                      <a:cubicBezTo>
                        <a:pt x="231246" y="304970"/>
                        <a:pt x="203729" y="289095"/>
                        <a:pt x="234950" y="235120"/>
                      </a:cubicBezTo>
                      <a:cubicBezTo>
                        <a:pt x="266171" y="181145"/>
                        <a:pt x="408252" y="6255"/>
                        <a:pt x="412750" y="1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2" name="フリーフォーム: 図形 2621">
                  <a:extLst>
                    <a:ext uri="{FF2B5EF4-FFF2-40B4-BE49-F238E27FC236}">
                      <a16:creationId xmlns:a16="http://schemas.microsoft.com/office/drawing/2014/main" id="{92531A14-745D-47A5-91B1-40498F12C568}"/>
                    </a:ext>
                  </a:extLst>
                </p:cNvPr>
                <p:cNvSpPr/>
                <p:nvPr/>
              </p:nvSpPr>
              <p:spPr>
                <a:xfrm>
                  <a:off x="7966073" y="5267308"/>
                  <a:ext cx="595416" cy="315984"/>
                </a:xfrm>
                <a:custGeom>
                  <a:avLst/>
                  <a:gdLst>
                    <a:gd name="connsiteX0" fmla="*/ 595315 w 595416"/>
                    <a:gd name="connsiteY0" fmla="*/ 17 h 315984"/>
                    <a:gd name="connsiteX1" fmla="*/ 436565 w 595416"/>
                    <a:gd name="connsiteY1" fmla="*/ 215917 h 315984"/>
                    <a:gd name="connsiteX2" fmla="*/ 390527 w 595416"/>
                    <a:gd name="connsiteY2" fmla="*/ 315930 h 315984"/>
                    <a:gd name="connsiteX3" fmla="*/ 354015 w 595416"/>
                    <a:gd name="connsiteY3" fmla="*/ 228617 h 315984"/>
                    <a:gd name="connsiteX4" fmla="*/ 271465 w 595416"/>
                    <a:gd name="connsiteY4" fmla="*/ 136542 h 315984"/>
                    <a:gd name="connsiteX5" fmla="*/ 179390 w 595416"/>
                    <a:gd name="connsiteY5" fmla="*/ 127017 h 315984"/>
                    <a:gd name="connsiteX6" fmla="*/ 11115 w 595416"/>
                    <a:gd name="connsiteY6" fmla="*/ 287355 h 315984"/>
                    <a:gd name="connsiteX7" fmla="*/ 20640 w 595416"/>
                    <a:gd name="connsiteY7" fmla="*/ 265130 h 315984"/>
                    <a:gd name="connsiteX8" fmla="*/ 58740 w 595416"/>
                    <a:gd name="connsiteY8" fmla="*/ 187342 h 315984"/>
                    <a:gd name="connsiteX9" fmla="*/ 179390 w 595416"/>
                    <a:gd name="connsiteY9" fmla="*/ 95267 h 315984"/>
                    <a:gd name="connsiteX10" fmla="*/ 314327 w 595416"/>
                    <a:gd name="connsiteY10" fmla="*/ 130192 h 315984"/>
                    <a:gd name="connsiteX11" fmla="*/ 411165 w 595416"/>
                    <a:gd name="connsiteY11" fmla="*/ 203217 h 315984"/>
                    <a:gd name="connsiteX12" fmla="*/ 595315 w 595416"/>
                    <a:gd name="connsiteY12" fmla="*/ 17 h 31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5416" h="315984">
                      <a:moveTo>
                        <a:pt x="595315" y="17"/>
                      </a:moveTo>
                      <a:cubicBezTo>
                        <a:pt x="599548" y="2134"/>
                        <a:pt x="470696" y="163265"/>
                        <a:pt x="436565" y="215917"/>
                      </a:cubicBezTo>
                      <a:cubicBezTo>
                        <a:pt x="402434" y="268569"/>
                        <a:pt x="404285" y="313813"/>
                        <a:pt x="390527" y="315930"/>
                      </a:cubicBezTo>
                      <a:cubicBezTo>
                        <a:pt x="376769" y="318047"/>
                        <a:pt x="373859" y="258515"/>
                        <a:pt x="354015" y="228617"/>
                      </a:cubicBezTo>
                      <a:cubicBezTo>
                        <a:pt x="334171" y="198719"/>
                        <a:pt x="300569" y="153475"/>
                        <a:pt x="271465" y="136542"/>
                      </a:cubicBezTo>
                      <a:cubicBezTo>
                        <a:pt x="242361" y="119609"/>
                        <a:pt x="222782" y="101881"/>
                        <a:pt x="179390" y="127017"/>
                      </a:cubicBezTo>
                      <a:cubicBezTo>
                        <a:pt x="135998" y="152153"/>
                        <a:pt x="37573" y="264336"/>
                        <a:pt x="11115" y="287355"/>
                      </a:cubicBezTo>
                      <a:cubicBezTo>
                        <a:pt x="-15343" y="310374"/>
                        <a:pt x="12703" y="281799"/>
                        <a:pt x="20640" y="265130"/>
                      </a:cubicBezTo>
                      <a:cubicBezTo>
                        <a:pt x="28577" y="248461"/>
                        <a:pt x="32282" y="215652"/>
                        <a:pt x="58740" y="187342"/>
                      </a:cubicBezTo>
                      <a:cubicBezTo>
                        <a:pt x="85198" y="159032"/>
                        <a:pt x="136792" y="104792"/>
                        <a:pt x="179390" y="95267"/>
                      </a:cubicBezTo>
                      <a:cubicBezTo>
                        <a:pt x="221988" y="85742"/>
                        <a:pt x="275698" y="112200"/>
                        <a:pt x="314327" y="130192"/>
                      </a:cubicBezTo>
                      <a:cubicBezTo>
                        <a:pt x="352956" y="148184"/>
                        <a:pt x="366980" y="223061"/>
                        <a:pt x="411165" y="203217"/>
                      </a:cubicBezTo>
                      <a:cubicBezTo>
                        <a:pt x="455350" y="183373"/>
                        <a:pt x="591082" y="-2100"/>
                        <a:pt x="59531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3" name="フリーフォーム: 図形 2622">
                  <a:extLst>
                    <a:ext uri="{FF2B5EF4-FFF2-40B4-BE49-F238E27FC236}">
                      <a16:creationId xmlns:a16="http://schemas.microsoft.com/office/drawing/2014/main" id="{EBFABA2C-5925-4C2B-AEFD-4D9F101693C6}"/>
                    </a:ext>
                  </a:extLst>
                </p:cNvPr>
                <p:cNvSpPr/>
                <p:nvPr/>
              </p:nvSpPr>
              <p:spPr>
                <a:xfrm>
                  <a:off x="7035405" y="1328732"/>
                  <a:ext cx="413790" cy="181477"/>
                </a:xfrm>
                <a:custGeom>
                  <a:avLst/>
                  <a:gdLst>
                    <a:gd name="connsiteX0" fmla="*/ 395 w 413790"/>
                    <a:gd name="connsiteY0" fmla="*/ 6356 h 181477"/>
                    <a:gd name="connsiteX1" fmla="*/ 192483 w 413790"/>
                    <a:gd name="connsiteY1" fmla="*/ 7943 h 181477"/>
                    <a:gd name="connsiteX2" fmla="*/ 349645 w 413790"/>
                    <a:gd name="connsiteY2" fmla="*/ 103193 h 181477"/>
                    <a:gd name="connsiteX3" fmla="*/ 411558 w 413790"/>
                    <a:gd name="connsiteY3" fmla="*/ 179393 h 181477"/>
                    <a:gd name="connsiteX4" fmla="*/ 382983 w 413790"/>
                    <a:gd name="connsiteY4" fmla="*/ 149231 h 181477"/>
                    <a:gd name="connsiteX5" fmla="*/ 225820 w 413790"/>
                    <a:gd name="connsiteY5" fmla="*/ 38106 h 181477"/>
                    <a:gd name="connsiteX6" fmla="*/ 144858 w 413790"/>
                    <a:gd name="connsiteY6" fmla="*/ 15881 h 181477"/>
                    <a:gd name="connsiteX7" fmla="*/ 395 w 413790"/>
                    <a:gd name="connsiteY7" fmla="*/ 6356 h 18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3790" h="181477">
                      <a:moveTo>
                        <a:pt x="395" y="6356"/>
                      </a:moveTo>
                      <a:cubicBezTo>
                        <a:pt x="8332" y="5033"/>
                        <a:pt x="134275" y="-8196"/>
                        <a:pt x="192483" y="7943"/>
                      </a:cubicBezTo>
                      <a:cubicBezTo>
                        <a:pt x="250691" y="24082"/>
                        <a:pt x="313133" y="74618"/>
                        <a:pt x="349645" y="103193"/>
                      </a:cubicBezTo>
                      <a:cubicBezTo>
                        <a:pt x="386157" y="131768"/>
                        <a:pt x="406002" y="171720"/>
                        <a:pt x="411558" y="179393"/>
                      </a:cubicBezTo>
                      <a:cubicBezTo>
                        <a:pt x="417114" y="187066"/>
                        <a:pt x="413939" y="172779"/>
                        <a:pt x="382983" y="149231"/>
                      </a:cubicBezTo>
                      <a:cubicBezTo>
                        <a:pt x="352027" y="125683"/>
                        <a:pt x="265507" y="60331"/>
                        <a:pt x="225820" y="38106"/>
                      </a:cubicBezTo>
                      <a:cubicBezTo>
                        <a:pt x="186133" y="15881"/>
                        <a:pt x="183487" y="23289"/>
                        <a:pt x="144858" y="15881"/>
                      </a:cubicBezTo>
                      <a:cubicBezTo>
                        <a:pt x="106229" y="8473"/>
                        <a:pt x="-7542" y="7679"/>
                        <a:pt x="395" y="6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4" name="フリーフォーム: 図形 2623">
                  <a:extLst>
                    <a:ext uri="{FF2B5EF4-FFF2-40B4-BE49-F238E27FC236}">
                      <a16:creationId xmlns:a16="http://schemas.microsoft.com/office/drawing/2014/main" id="{286490F5-D4AC-412B-9518-46064918BFBE}"/>
                    </a:ext>
                  </a:extLst>
                </p:cNvPr>
                <p:cNvSpPr/>
                <p:nvPr/>
              </p:nvSpPr>
              <p:spPr>
                <a:xfrm>
                  <a:off x="7117276" y="1380479"/>
                  <a:ext cx="253537" cy="99112"/>
                </a:xfrm>
                <a:custGeom>
                  <a:avLst/>
                  <a:gdLst>
                    <a:gd name="connsiteX0" fmla="*/ 1074 w 253537"/>
                    <a:gd name="connsiteY0" fmla="*/ 646 h 99112"/>
                    <a:gd name="connsiteX1" fmla="*/ 169349 w 253537"/>
                    <a:gd name="connsiteY1" fmla="*/ 53034 h 99112"/>
                    <a:gd name="connsiteX2" fmla="*/ 253487 w 253537"/>
                    <a:gd name="connsiteY2" fmla="*/ 99071 h 99112"/>
                    <a:gd name="connsiteX3" fmla="*/ 180462 w 253537"/>
                    <a:gd name="connsiteY3" fmla="*/ 45096 h 99112"/>
                    <a:gd name="connsiteX4" fmla="*/ 101087 w 253537"/>
                    <a:gd name="connsiteY4" fmla="*/ 26046 h 99112"/>
                    <a:gd name="connsiteX5" fmla="*/ 1074 w 253537"/>
                    <a:gd name="connsiteY5" fmla="*/ 646 h 9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3537" h="99112">
                      <a:moveTo>
                        <a:pt x="1074" y="646"/>
                      </a:moveTo>
                      <a:cubicBezTo>
                        <a:pt x="12451" y="5144"/>
                        <a:pt x="127280" y="36630"/>
                        <a:pt x="169349" y="53034"/>
                      </a:cubicBezTo>
                      <a:cubicBezTo>
                        <a:pt x="211418" y="69438"/>
                        <a:pt x="251635" y="100394"/>
                        <a:pt x="253487" y="99071"/>
                      </a:cubicBezTo>
                      <a:cubicBezTo>
                        <a:pt x="255339" y="97748"/>
                        <a:pt x="205862" y="57267"/>
                        <a:pt x="180462" y="45096"/>
                      </a:cubicBezTo>
                      <a:cubicBezTo>
                        <a:pt x="155062" y="32925"/>
                        <a:pt x="130456" y="35836"/>
                        <a:pt x="101087" y="26046"/>
                      </a:cubicBezTo>
                      <a:cubicBezTo>
                        <a:pt x="71718" y="16257"/>
                        <a:pt x="-10303" y="-3852"/>
                        <a:pt x="1074" y="6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5" name="フリーフォーム: 図形 2624">
                  <a:extLst>
                    <a:ext uri="{FF2B5EF4-FFF2-40B4-BE49-F238E27FC236}">
                      <a16:creationId xmlns:a16="http://schemas.microsoft.com/office/drawing/2014/main" id="{4D2270D6-597D-4653-BD9C-2034E8594E88}"/>
                    </a:ext>
                  </a:extLst>
                </p:cNvPr>
                <p:cNvSpPr/>
                <p:nvPr/>
              </p:nvSpPr>
              <p:spPr>
                <a:xfrm>
                  <a:off x="7229239" y="1485192"/>
                  <a:ext cx="370825" cy="128279"/>
                </a:xfrm>
                <a:custGeom>
                  <a:avLst/>
                  <a:gdLst>
                    <a:gd name="connsiteX0" fmla="*/ 236 w 370825"/>
                    <a:gd name="connsiteY0" fmla="*/ 708 h 128279"/>
                    <a:gd name="connsiteX1" fmla="*/ 247886 w 370825"/>
                    <a:gd name="connsiteY1" fmla="*/ 76908 h 128279"/>
                    <a:gd name="connsiteX2" fmla="*/ 368536 w 370825"/>
                    <a:gd name="connsiteY2" fmla="*/ 126121 h 128279"/>
                    <a:gd name="connsiteX3" fmla="*/ 317736 w 370825"/>
                    <a:gd name="connsiteY3" fmla="*/ 111833 h 128279"/>
                    <a:gd name="connsiteX4" fmla="*/ 205024 w 370825"/>
                    <a:gd name="connsiteY4" fmla="*/ 43571 h 128279"/>
                    <a:gd name="connsiteX5" fmla="*/ 236 w 370825"/>
                    <a:gd name="connsiteY5" fmla="*/ 708 h 128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825" h="128279">
                      <a:moveTo>
                        <a:pt x="236" y="708"/>
                      </a:moveTo>
                      <a:cubicBezTo>
                        <a:pt x="7380" y="6264"/>
                        <a:pt x="186503" y="56006"/>
                        <a:pt x="247886" y="76908"/>
                      </a:cubicBezTo>
                      <a:cubicBezTo>
                        <a:pt x="309269" y="97810"/>
                        <a:pt x="356894" y="120300"/>
                        <a:pt x="368536" y="126121"/>
                      </a:cubicBezTo>
                      <a:cubicBezTo>
                        <a:pt x="380178" y="131942"/>
                        <a:pt x="344988" y="125591"/>
                        <a:pt x="317736" y="111833"/>
                      </a:cubicBezTo>
                      <a:cubicBezTo>
                        <a:pt x="290484" y="98075"/>
                        <a:pt x="260322" y="63679"/>
                        <a:pt x="205024" y="43571"/>
                      </a:cubicBezTo>
                      <a:cubicBezTo>
                        <a:pt x="149726" y="23463"/>
                        <a:pt x="-6908" y="-4848"/>
                        <a:pt x="236" y="7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6" name="フリーフォーム: 図形 2625">
                  <a:extLst>
                    <a:ext uri="{FF2B5EF4-FFF2-40B4-BE49-F238E27FC236}">
                      <a16:creationId xmlns:a16="http://schemas.microsoft.com/office/drawing/2014/main" id="{B2CF2DCA-0D3C-4F20-A728-08938B261147}"/>
                    </a:ext>
                  </a:extLst>
                </p:cNvPr>
                <p:cNvSpPr/>
                <p:nvPr/>
              </p:nvSpPr>
              <p:spPr>
                <a:xfrm>
                  <a:off x="7415213" y="1557166"/>
                  <a:ext cx="215900" cy="152676"/>
                </a:xfrm>
                <a:custGeom>
                  <a:avLst/>
                  <a:gdLst>
                    <a:gd name="connsiteX0" fmla="*/ 215900 w 215900"/>
                    <a:gd name="connsiteY0" fmla="*/ 152572 h 152676"/>
                    <a:gd name="connsiteX1" fmla="*/ 128587 w 215900"/>
                    <a:gd name="connsiteY1" fmla="*/ 71609 h 152676"/>
                    <a:gd name="connsiteX2" fmla="*/ 0 w 215900"/>
                    <a:gd name="connsiteY2" fmla="*/ 172 h 152676"/>
                    <a:gd name="connsiteX3" fmla="*/ 130175 w 215900"/>
                    <a:gd name="connsiteY3" fmla="*/ 54147 h 152676"/>
                    <a:gd name="connsiteX4" fmla="*/ 215900 w 215900"/>
                    <a:gd name="connsiteY4" fmla="*/ 152572 h 152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900" h="152676">
                      <a:moveTo>
                        <a:pt x="215900" y="152572"/>
                      </a:moveTo>
                      <a:cubicBezTo>
                        <a:pt x="215635" y="155482"/>
                        <a:pt x="164570" y="97009"/>
                        <a:pt x="128587" y="71609"/>
                      </a:cubicBezTo>
                      <a:cubicBezTo>
                        <a:pt x="92604" y="46209"/>
                        <a:pt x="-265" y="3082"/>
                        <a:pt x="0" y="172"/>
                      </a:cubicBezTo>
                      <a:cubicBezTo>
                        <a:pt x="265" y="-2738"/>
                        <a:pt x="97631" y="31922"/>
                        <a:pt x="130175" y="54147"/>
                      </a:cubicBezTo>
                      <a:cubicBezTo>
                        <a:pt x="162719" y="76372"/>
                        <a:pt x="216165" y="149662"/>
                        <a:pt x="215900" y="1525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7" name="フリーフォーム: 図形 2626">
                  <a:extLst>
                    <a:ext uri="{FF2B5EF4-FFF2-40B4-BE49-F238E27FC236}">
                      <a16:creationId xmlns:a16="http://schemas.microsoft.com/office/drawing/2014/main" id="{BB9010DC-F27A-4B35-B20C-C44B045C5965}"/>
                    </a:ext>
                  </a:extLst>
                </p:cNvPr>
                <p:cNvSpPr/>
                <p:nvPr/>
              </p:nvSpPr>
              <p:spPr>
                <a:xfrm>
                  <a:off x="6848239" y="1474666"/>
                  <a:ext cx="411917" cy="95374"/>
                </a:xfrm>
                <a:custGeom>
                  <a:avLst/>
                  <a:gdLst>
                    <a:gd name="connsiteX0" fmla="*/ 236 w 411917"/>
                    <a:gd name="connsiteY0" fmla="*/ 95372 h 95374"/>
                    <a:gd name="connsiteX1" fmla="*/ 155811 w 411917"/>
                    <a:gd name="connsiteY1" fmla="*/ 14409 h 95374"/>
                    <a:gd name="connsiteX2" fmla="*/ 405049 w 411917"/>
                    <a:gd name="connsiteY2" fmla="*/ 122 h 95374"/>
                    <a:gd name="connsiteX3" fmla="*/ 328849 w 411917"/>
                    <a:gd name="connsiteY3" fmla="*/ 8059 h 95374"/>
                    <a:gd name="connsiteX4" fmla="*/ 189149 w 411917"/>
                    <a:gd name="connsiteY4" fmla="*/ 17584 h 95374"/>
                    <a:gd name="connsiteX5" fmla="*/ 236 w 411917"/>
                    <a:gd name="connsiteY5" fmla="*/ 95372 h 95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1917" h="95374">
                      <a:moveTo>
                        <a:pt x="236" y="95372"/>
                      </a:moveTo>
                      <a:cubicBezTo>
                        <a:pt x="-5320" y="94843"/>
                        <a:pt x="88342" y="30284"/>
                        <a:pt x="155811" y="14409"/>
                      </a:cubicBezTo>
                      <a:cubicBezTo>
                        <a:pt x="223280" y="-1466"/>
                        <a:pt x="376209" y="1180"/>
                        <a:pt x="405049" y="122"/>
                      </a:cubicBezTo>
                      <a:cubicBezTo>
                        <a:pt x="433889" y="-936"/>
                        <a:pt x="364832" y="5149"/>
                        <a:pt x="328849" y="8059"/>
                      </a:cubicBezTo>
                      <a:cubicBezTo>
                        <a:pt x="292866" y="10969"/>
                        <a:pt x="244712" y="9117"/>
                        <a:pt x="189149" y="17584"/>
                      </a:cubicBezTo>
                      <a:cubicBezTo>
                        <a:pt x="133587" y="26051"/>
                        <a:pt x="5792" y="95901"/>
                        <a:pt x="236" y="953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8" name="フリーフォーム: 図形 2627">
                  <a:extLst>
                    <a:ext uri="{FF2B5EF4-FFF2-40B4-BE49-F238E27FC236}">
                      <a16:creationId xmlns:a16="http://schemas.microsoft.com/office/drawing/2014/main" id="{2D203476-45D6-4CA1-BCDD-3E8D14E4877C}"/>
                    </a:ext>
                  </a:extLst>
                </p:cNvPr>
                <p:cNvSpPr/>
                <p:nvPr/>
              </p:nvSpPr>
              <p:spPr>
                <a:xfrm>
                  <a:off x="6888822" y="1525677"/>
                  <a:ext cx="586642" cy="123390"/>
                </a:xfrm>
                <a:custGeom>
                  <a:avLst/>
                  <a:gdLst>
                    <a:gd name="connsiteX0" fmla="*/ 928 w 586642"/>
                    <a:gd name="connsiteY0" fmla="*/ 80873 h 123390"/>
                    <a:gd name="connsiteX1" fmla="*/ 280328 w 586642"/>
                    <a:gd name="connsiteY1" fmla="*/ 23723 h 123390"/>
                    <a:gd name="connsiteX2" fmla="*/ 577191 w 586642"/>
                    <a:gd name="connsiteY2" fmla="*/ 120561 h 123390"/>
                    <a:gd name="connsiteX3" fmla="*/ 504166 w 586642"/>
                    <a:gd name="connsiteY3" fmla="*/ 91986 h 123390"/>
                    <a:gd name="connsiteX4" fmla="*/ 415266 w 586642"/>
                    <a:gd name="connsiteY4" fmla="*/ 34836 h 123390"/>
                    <a:gd name="connsiteX5" fmla="*/ 313666 w 586642"/>
                    <a:gd name="connsiteY5" fmla="*/ 4673 h 123390"/>
                    <a:gd name="connsiteX6" fmla="*/ 194603 w 586642"/>
                    <a:gd name="connsiteY6" fmla="*/ 7848 h 123390"/>
                    <a:gd name="connsiteX7" fmla="*/ 928 w 586642"/>
                    <a:gd name="connsiteY7" fmla="*/ 80873 h 123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6642" h="123390">
                      <a:moveTo>
                        <a:pt x="928" y="80873"/>
                      </a:moveTo>
                      <a:cubicBezTo>
                        <a:pt x="15215" y="83519"/>
                        <a:pt x="184284" y="17108"/>
                        <a:pt x="280328" y="23723"/>
                      </a:cubicBezTo>
                      <a:cubicBezTo>
                        <a:pt x="376372" y="30338"/>
                        <a:pt x="539885" y="109184"/>
                        <a:pt x="577191" y="120561"/>
                      </a:cubicBezTo>
                      <a:cubicBezTo>
                        <a:pt x="614497" y="131938"/>
                        <a:pt x="531154" y="106274"/>
                        <a:pt x="504166" y="91986"/>
                      </a:cubicBezTo>
                      <a:cubicBezTo>
                        <a:pt x="477179" y="77698"/>
                        <a:pt x="447016" y="49388"/>
                        <a:pt x="415266" y="34836"/>
                      </a:cubicBezTo>
                      <a:cubicBezTo>
                        <a:pt x="383516" y="20284"/>
                        <a:pt x="350443" y="9171"/>
                        <a:pt x="313666" y="4673"/>
                      </a:cubicBezTo>
                      <a:cubicBezTo>
                        <a:pt x="276889" y="175"/>
                        <a:pt x="248049" y="-4323"/>
                        <a:pt x="194603" y="7848"/>
                      </a:cubicBezTo>
                      <a:cubicBezTo>
                        <a:pt x="141157" y="20019"/>
                        <a:pt x="-13359" y="78227"/>
                        <a:pt x="928" y="808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9" name="フリーフォーム: 図形 2628">
                  <a:extLst>
                    <a:ext uri="{FF2B5EF4-FFF2-40B4-BE49-F238E27FC236}">
                      <a16:creationId xmlns:a16="http://schemas.microsoft.com/office/drawing/2014/main" id="{EB8AEFB5-052E-4A13-A2E0-3B3BDF27CDF9}"/>
                    </a:ext>
                  </a:extLst>
                </p:cNvPr>
                <p:cNvSpPr/>
                <p:nvPr/>
              </p:nvSpPr>
              <p:spPr>
                <a:xfrm>
                  <a:off x="6927372" y="1574150"/>
                  <a:ext cx="154531" cy="128592"/>
                </a:xfrm>
                <a:custGeom>
                  <a:avLst/>
                  <a:gdLst>
                    <a:gd name="connsiteX0" fmla="*/ 154466 w 154531"/>
                    <a:gd name="connsiteY0" fmla="*/ 650 h 128592"/>
                    <a:gd name="connsiteX1" fmla="*/ 19528 w 154531"/>
                    <a:gd name="connsiteY1" fmla="*/ 105425 h 128592"/>
                    <a:gd name="connsiteX2" fmla="*/ 478 w 154531"/>
                    <a:gd name="connsiteY2" fmla="*/ 127650 h 128592"/>
                    <a:gd name="connsiteX3" fmla="*/ 8416 w 154531"/>
                    <a:gd name="connsiteY3" fmla="*/ 86375 h 128592"/>
                    <a:gd name="connsiteX4" fmla="*/ 36991 w 154531"/>
                    <a:gd name="connsiteY4" fmla="*/ 62563 h 128592"/>
                    <a:gd name="connsiteX5" fmla="*/ 154466 w 154531"/>
                    <a:gd name="connsiteY5" fmla="*/ 650 h 12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531" h="128592">
                      <a:moveTo>
                        <a:pt x="154466" y="650"/>
                      </a:moveTo>
                      <a:cubicBezTo>
                        <a:pt x="151555" y="7794"/>
                        <a:pt x="45193" y="84258"/>
                        <a:pt x="19528" y="105425"/>
                      </a:cubicBezTo>
                      <a:cubicBezTo>
                        <a:pt x="-6137" y="126592"/>
                        <a:pt x="2330" y="130825"/>
                        <a:pt x="478" y="127650"/>
                      </a:cubicBezTo>
                      <a:cubicBezTo>
                        <a:pt x="-1374" y="124475"/>
                        <a:pt x="2331" y="97223"/>
                        <a:pt x="8416" y="86375"/>
                      </a:cubicBezTo>
                      <a:cubicBezTo>
                        <a:pt x="14501" y="75527"/>
                        <a:pt x="11591" y="77909"/>
                        <a:pt x="36991" y="62563"/>
                      </a:cubicBezTo>
                      <a:cubicBezTo>
                        <a:pt x="62391" y="47217"/>
                        <a:pt x="157377" y="-6494"/>
                        <a:pt x="154466" y="6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0" name="フリーフォーム: 図形 2629">
                  <a:extLst>
                    <a:ext uri="{FF2B5EF4-FFF2-40B4-BE49-F238E27FC236}">
                      <a16:creationId xmlns:a16="http://schemas.microsoft.com/office/drawing/2014/main" id="{5350D379-49DD-4FDF-B3A0-37A269D34AF9}"/>
                    </a:ext>
                  </a:extLst>
                </p:cNvPr>
                <p:cNvSpPr/>
                <p:nvPr/>
              </p:nvSpPr>
              <p:spPr>
                <a:xfrm>
                  <a:off x="6706920" y="1793838"/>
                  <a:ext cx="562136" cy="31406"/>
                </a:xfrm>
                <a:custGeom>
                  <a:avLst/>
                  <a:gdLst>
                    <a:gd name="connsiteX0" fmla="*/ 1855 w 562136"/>
                    <a:gd name="connsiteY0" fmla="*/ 30200 h 31406"/>
                    <a:gd name="connsiteX1" fmla="*/ 184418 w 562136"/>
                    <a:gd name="connsiteY1" fmla="*/ 37 h 31406"/>
                    <a:gd name="connsiteX2" fmla="*/ 546368 w 562136"/>
                    <a:gd name="connsiteY2" fmla="*/ 23850 h 31406"/>
                    <a:gd name="connsiteX3" fmla="*/ 476518 w 562136"/>
                    <a:gd name="connsiteY3" fmla="*/ 20675 h 31406"/>
                    <a:gd name="connsiteX4" fmla="*/ 289193 w 562136"/>
                    <a:gd name="connsiteY4" fmla="*/ 25437 h 31406"/>
                    <a:gd name="connsiteX5" fmla="*/ 1855 w 562136"/>
                    <a:gd name="connsiteY5" fmla="*/ 30200 h 31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136" h="31406">
                      <a:moveTo>
                        <a:pt x="1855" y="30200"/>
                      </a:moveTo>
                      <a:cubicBezTo>
                        <a:pt x="-15607" y="25967"/>
                        <a:pt x="93666" y="1095"/>
                        <a:pt x="184418" y="37"/>
                      </a:cubicBezTo>
                      <a:cubicBezTo>
                        <a:pt x="275170" y="-1021"/>
                        <a:pt x="497685" y="20410"/>
                        <a:pt x="546368" y="23850"/>
                      </a:cubicBezTo>
                      <a:cubicBezTo>
                        <a:pt x="595051" y="27290"/>
                        <a:pt x="519380" y="20411"/>
                        <a:pt x="476518" y="20675"/>
                      </a:cubicBezTo>
                      <a:cubicBezTo>
                        <a:pt x="433656" y="20939"/>
                        <a:pt x="362747" y="24643"/>
                        <a:pt x="289193" y="25437"/>
                      </a:cubicBezTo>
                      <a:cubicBezTo>
                        <a:pt x="215639" y="26231"/>
                        <a:pt x="19317" y="34433"/>
                        <a:pt x="1855" y="30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1" name="フリーフォーム: 図形 2630">
                  <a:extLst>
                    <a:ext uri="{FF2B5EF4-FFF2-40B4-BE49-F238E27FC236}">
                      <a16:creationId xmlns:a16="http://schemas.microsoft.com/office/drawing/2014/main" id="{604472BE-7E23-4ABB-9401-8D8DA2D1274F}"/>
                    </a:ext>
                  </a:extLst>
                </p:cNvPr>
                <p:cNvSpPr/>
                <p:nvPr/>
              </p:nvSpPr>
              <p:spPr>
                <a:xfrm>
                  <a:off x="6736030" y="1839624"/>
                  <a:ext cx="529990" cy="48302"/>
                </a:xfrm>
                <a:custGeom>
                  <a:avLst/>
                  <a:gdLst>
                    <a:gd name="connsiteX0" fmla="*/ 2908 w 529990"/>
                    <a:gd name="connsiteY0" fmla="*/ 47914 h 48302"/>
                    <a:gd name="connsiteX1" fmla="*/ 306120 w 529990"/>
                    <a:gd name="connsiteY1" fmla="*/ 43151 h 48302"/>
                    <a:gd name="connsiteX2" fmla="*/ 417245 w 529990"/>
                    <a:gd name="connsiteY2" fmla="*/ 39976 h 48302"/>
                    <a:gd name="connsiteX3" fmla="*/ 529958 w 529990"/>
                    <a:gd name="connsiteY3" fmla="*/ 289 h 48302"/>
                    <a:gd name="connsiteX4" fmla="*/ 406133 w 529990"/>
                    <a:gd name="connsiteY4" fmla="*/ 22514 h 48302"/>
                    <a:gd name="connsiteX5" fmla="*/ 168008 w 529990"/>
                    <a:gd name="connsiteY5" fmla="*/ 32039 h 48302"/>
                    <a:gd name="connsiteX6" fmla="*/ 2908 w 529990"/>
                    <a:gd name="connsiteY6" fmla="*/ 47914 h 4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9990" h="48302">
                      <a:moveTo>
                        <a:pt x="2908" y="47914"/>
                      </a:moveTo>
                      <a:cubicBezTo>
                        <a:pt x="25927" y="49766"/>
                        <a:pt x="237064" y="44474"/>
                        <a:pt x="306120" y="43151"/>
                      </a:cubicBezTo>
                      <a:cubicBezTo>
                        <a:pt x="375176" y="41828"/>
                        <a:pt x="379939" y="47120"/>
                        <a:pt x="417245" y="39976"/>
                      </a:cubicBezTo>
                      <a:cubicBezTo>
                        <a:pt x="454551" y="32832"/>
                        <a:pt x="531810" y="3199"/>
                        <a:pt x="529958" y="289"/>
                      </a:cubicBezTo>
                      <a:cubicBezTo>
                        <a:pt x="528106" y="-2621"/>
                        <a:pt x="466458" y="17222"/>
                        <a:pt x="406133" y="22514"/>
                      </a:cubicBezTo>
                      <a:cubicBezTo>
                        <a:pt x="345808" y="27806"/>
                        <a:pt x="237064" y="28599"/>
                        <a:pt x="168008" y="32039"/>
                      </a:cubicBezTo>
                      <a:cubicBezTo>
                        <a:pt x="98952" y="35478"/>
                        <a:pt x="-20111" y="46062"/>
                        <a:pt x="2908" y="479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2" name="フリーフォーム: 図形 2631">
                  <a:extLst>
                    <a:ext uri="{FF2B5EF4-FFF2-40B4-BE49-F238E27FC236}">
                      <a16:creationId xmlns:a16="http://schemas.microsoft.com/office/drawing/2014/main" id="{11B5989C-CB2C-4AB3-881D-2E9829FF0EC6}"/>
                    </a:ext>
                  </a:extLst>
                </p:cNvPr>
                <p:cNvSpPr/>
                <p:nvPr/>
              </p:nvSpPr>
              <p:spPr>
                <a:xfrm>
                  <a:off x="6409804" y="1804486"/>
                  <a:ext cx="430700" cy="191112"/>
                </a:xfrm>
                <a:custGeom>
                  <a:avLst/>
                  <a:gdLst>
                    <a:gd name="connsiteX0" fmla="*/ 521 w 430700"/>
                    <a:gd name="connsiteY0" fmla="*/ 502 h 191112"/>
                    <a:gd name="connsiteX1" fmla="*/ 221184 w 430700"/>
                    <a:gd name="connsiteY1" fmla="*/ 100514 h 191112"/>
                    <a:gd name="connsiteX2" fmla="*/ 422796 w 430700"/>
                    <a:gd name="connsiteY2" fmla="*/ 186239 h 191112"/>
                    <a:gd name="connsiteX3" fmla="*/ 379934 w 430700"/>
                    <a:gd name="connsiteY3" fmla="*/ 176714 h 191112"/>
                    <a:gd name="connsiteX4" fmla="*/ 286271 w 430700"/>
                    <a:gd name="connsiteY4" fmla="*/ 144964 h 191112"/>
                    <a:gd name="connsiteX5" fmla="*/ 521 w 430700"/>
                    <a:gd name="connsiteY5" fmla="*/ 502 h 191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0700" h="191112">
                      <a:moveTo>
                        <a:pt x="521" y="502"/>
                      </a:moveTo>
                      <a:cubicBezTo>
                        <a:pt x="-10327" y="-6906"/>
                        <a:pt x="150805" y="69558"/>
                        <a:pt x="221184" y="100514"/>
                      </a:cubicBezTo>
                      <a:cubicBezTo>
                        <a:pt x="291563" y="131470"/>
                        <a:pt x="396338" y="173539"/>
                        <a:pt x="422796" y="186239"/>
                      </a:cubicBezTo>
                      <a:cubicBezTo>
                        <a:pt x="449254" y="198939"/>
                        <a:pt x="402688" y="183593"/>
                        <a:pt x="379934" y="176714"/>
                      </a:cubicBezTo>
                      <a:cubicBezTo>
                        <a:pt x="357180" y="169835"/>
                        <a:pt x="347390" y="172216"/>
                        <a:pt x="286271" y="144964"/>
                      </a:cubicBezTo>
                      <a:cubicBezTo>
                        <a:pt x="225152" y="117712"/>
                        <a:pt x="11369" y="7910"/>
                        <a:pt x="521" y="5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3" name="フリーフォーム: 図形 2632">
                  <a:extLst>
                    <a:ext uri="{FF2B5EF4-FFF2-40B4-BE49-F238E27FC236}">
                      <a16:creationId xmlns:a16="http://schemas.microsoft.com/office/drawing/2014/main" id="{13EB568B-BD82-4927-A592-6B09B035B7F3}"/>
                    </a:ext>
                  </a:extLst>
                </p:cNvPr>
                <p:cNvSpPr/>
                <p:nvPr/>
              </p:nvSpPr>
              <p:spPr>
                <a:xfrm>
                  <a:off x="6757930" y="1956550"/>
                  <a:ext cx="441044" cy="53231"/>
                </a:xfrm>
                <a:custGeom>
                  <a:avLst/>
                  <a:gdLst>
                    <a:gd name="connsiteX0" fmla="*/ 58 w 441044"/>
                    <a:gd name="connsiteY0" fmla="*/ 38938 h 53231"/>
                    <a:gd name="connsiteX1" fmla="*/ 277870 w 441044"/>
                    <a:gd name="connsiteY1" fmla="*/ 18300 h 53231"/>
                    <a:gd name="connsiteX2" fmla="*/ 439795 w 441044"/>
                    <a:gd name="connsiteY2" fmla="*/ 53225 h 53231"/>
                    <a:gd name="connsiteX3" fmla="*/ 347720 w 441044"/>
                    <a:gd name="connsiteY3" fmla="*/ 15125 h 53231"/>
                    <a:gd name="connsiteX4" fmla="*/ 254058 w 441044"/>
                    <a:gd name="connsiteY4" fmla="*/ 838 h 53231"/>
                    <a:gd name="connsiteX5" fmla="*/ 58 w 441044"/>
                    <a:gd name="connsiteY5" fmla="*/ 38938 h 53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1044" h="53231">
                      <a:moveTo>
                        <a:pt x="58" y="38938"/>
                      </a:moveTo>
                      <a:cubicBezTo>
                        <a:pt x="4027" y="41848"/>
                        <a:pt x="204581" y="15919"/>
                        <a:pt x="277870" y="18300"/>
                      </a:cubicBezTo>
                      <a:cubicBezTo>
                        <a:pt x="351159" y="20681"/>
                        <a:pt x="428153" y="53754"/>
                        <a:pt x="439795" y="53225"/>
                      </a:cubicBezTo>
                      <a:cubicBezTo>
                        <a:pt x="451437" y="52696"/>
                        <a:pt x="378676" y="23856"/>
                        <a:pt x="347720" y="15125"/>
                      </a:cubicBezTo>
                      <a:cubicBezTo>
                        <a:pt x="316764" y="6394"/>
                        <a:pt x="314383" y="-2866"/>
                        <a:pt x="254058" y="838"/>
                      </a:cubicBezTo>
                      <a:cubicBezTo>
                        <a:pt x="193733" y="4542"/>
                        <a:pt x="-3911" y="36028"/>
                        <a:pt x="58" y="389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4" name="フリーフォーム: 図形 2633">
                  <a:extLst>
                    <a:ext uri="{FF2B5EF4-FFF2-40B4-BE49-F238E27FC236}">
                      <a16:creationId xmlns:a16="http://schemas.microsoft.com/office/drawing/2014/main" id="{B6797799-AA25-4F37-861E-B3FE3220B69C}"/>
                    </a:ext>
                  </a:extLst>
                </p:cNvPr>
                <p:cNvSpPr/>
                <p:nvPr/>
              </p:nvSpPr>
              <p:spPr>
                <a:xfrm>
                  <a:off x="6741790" y="1988962"/>
                  <a:ext cx="391936" cy="36701"/>
                </a:xfrm>
                <a:custGeom>
                  <a:avLst/>
                  <a:gdLst>
                    <a:gd name="connsiteX0" fmla="*/ 323 w 391936"/>
                    <a:gd name="connsiteY0" fmla="*/ 28751 h 36701"/>
                    <a:gd name="connsiteX1" fmla="*/ 216223 w 391936"/>
                    <a:gd name="connsiteY1" fmla="*/ 20813 h 36701"/>
                    <a:gd name="connsiteX2" fmla="*/ 386085 w 391936"/>
                    <a:gd name="connsiteY2" fmla="*/ 36688 h 36701"/>
                    <a:gd name="connsiteX3" fmla="*/ 344810 w 391936"/>
                    <a:gd name="connsiteY3" fmla="*/ 17638 h 36701"/>
                    <a:gd name="connsiteX4" fmla="*/ 267023 w 391936"/>
                    <a:gd name="connsiteY4" fmla="*/ 176 h 36701"/>
                    <a:gd name="connsiteX5" fmla="*/ 323 w 391936"/>
                    <a:gd name="connsiteY5" fmla="*/ 28751 h 36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1936" h="36701">
                      <a:moveTo>
                        <a:pt x="323" y="28751"/>
                      </a:moveTo>
                      <a:cubicBezTo>
                        <a:pt x="-8144" y="32191"/>
                        <a:pt x="151929" y="19490"/>
                        <a:pt x="216223" y="20813"/>
                      </a:cubicBezTo>
                      <a:cubicBezTo>
                        <a:pt x="280517" y="22136"/>
                        <a:pt x="364654" y="37217"/>
                        <a:pt x="386085" y="36688"/>
                      </a:cubicBezTo>
                      <a:cubicBezTo>
                        <a:pt x="407516" y="36159"/>
                        <a:pt x="364654" y="23723"/>
                        <a:pt x="344810" y="17638"/>
                      </a:cubicBezTo>
                      <a:cubicBezTo>
                        <a:pt x="324966" y="11553"/>
                        <a:pt x="322056" y="-1676"/>
                        <a:pt x="267023" y="176"/>
                      </a:cubicBezTo>
                      <a:cubicBezTo>
                        <a:pt x="211990" y="2028"/>
                        <a:pt x="8790" y="25311"/>
                        <a:pt x="323" y="287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5" name="フリーフォーム: 図形 2634">
                  <a:extLst>
                    <a:ext uri="{FF2B5EF4-FFF2-40B4-BE49-F238E27FC236}">
                      <a16:creationId xmlns:a16="http://schemas.microsoft.com/office/drawing/2014/main" id="{A793B309-2341-44E7-9BDF-9B66FF754768}"/>
                    </a:ext>
                  </a:extLst>
                </p:cNvPr>
                <p:cNvSpPr/>
                <p:nvPr/>
              </p:nvSpPr>
              <p:spPr>
                <a:xfrm>
                  <a:off x="7202221" y="2024035"/>
                  <a:ext cx="150907" cy="226627"/>
                </a:xfrm>
                <a:custGeom>
                  <a:avLst/>
                  <a:gdLst>
                    <a:gd name="connsiteX0" fmla="*/ 267 w 150907"/>
                    <a:gd name="connsiteY0" fmla="*/ 28 h 226627"/>
                    <a:gd name="connsiteX1" fmla="*/ 111392 w 150907"/>
                    <a:gd name="connsiteY1" fmla="*/ 103215 h 226627"/>
                    <a:gd name="connsiteX2" fmla="*/ 149492 w 150907"/>
                    <a:gd name="connsiteY2" fmla="*/ 222278 h 226627"/>
                    <a:gd name="connsiteX3" fmla="*/ 136792 w 150907"/>
                    <a:gd name="connsiteY3" fmla="*/ 190528 h 226627"/>
                    <a:gd name="connsiteX4" fmla="*/ 81229 w 150907"/>
                    <a:gd name="connsiteY4" fmla="*/ 93690 h 226627"/>
                    <a:gd name="connsiteX5" fmla="*/ 267 w 150907"/>
                    <a:gd name="connsiteY5" fmla="*/ 28 h 22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0907" h="226627">
                      <a:moveTo>
                        <a:pt x="267" y="28"/>
                      </a:moveTo>
                      <a:cubicBezTo>
                        <a:pt x="5294" y="1615"/>
                        <a:pt x="86521" y="66173"/>
                        <a:pt x="111392" y="103215"/>
                      </a:cubicBezTo>
                      <a:cubicBezTo>
                        <a:pt x="136263" y="140257"/>
                        <a:pt x="145259" y="207726"/>
                        <a:pt x="149492" y="222278"/>
                      </a:cubicBezTo>
                      <a:cubicBezTo>
                        <a:pt x="153725" y="236830"/>
                        <a:pt x="148169" y="211959"/>
                        <a:pt x="136792" y="190528"/>
                      </a:cubicBezTo>
                      <a:cubicBezTo>
                        <a:pt x="125415" y="169097"/>
                        <a:pt x="100014" y="122794"/>
                        <a:pt x="81229" y="93690"/>
                      </a:cubicBezTo>
                      <a:cubicBezTo>
                        <a:pt x="62444" y="64586"/>
                        <a:pt x="-4760" y="-1559"/>
                        <a:pt x="26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6" name="フリーフォーム: 図形 2635">
                  <a:extLst>
                    <a:ext uri="{FF2B5EF4-FFF2-40B4-BE49-F238E27FC236}">
                      <a16:creationId xmlns:a16="http://schemas.microsoft.com/office/drawing/2014/main" id="{76E9089A-3955-4577-BA88-5FC45D4B6119}"/>
                    </a:ext>
                  </a:extLst>
                </p:cNvPr>
                <p:cNvSpPr/>
                <p:nvPr/>
              </p:nvSpPr>
              <p:spPr>
                <a:xfrm>
                  <a:off x="7248005" y="2012451"/>
                  <a:ext cx="132774" cy="230631"/>
                </a:xfrm>
                <a:custGeom>
                  <a:avLst/>
                  <a:gdLst>
                    <a:gd name="connsiteX0" fmla="*/ 520 w 132774"/>
                    <a:gd name="connsiteY0" fmla="*/ 499 h 230631"/>
                    <a:gd name="connsiteX1" fmla="*/ 73545 w 132774"/>
                    <a:gd name="connsiteY1" fmla="*/ 92574 h 230631"/>
                    <a:gd name="connsiteX2" fmla="*/ 129108 w 132774"/>
                    <a:gd name="connsiteY2" fmla="*/ 229099 h 230631"/>
                    <a:gd name="connsiteX3" fmla="*/ 125933 w 132774"/>
                    <a:gd name="connsiteY3" fmla="*/ 164012 h 230631"/>
                    <a:gd name="connsiteX4" fmla="*/ 113233 w 132774"/>
                    <a:gd name="connsiteY4" fmla="*/ 132262 h 230631"/>
                    <a:gd name="connsiteX5" fmla="*/ 520 w 132774"/>
                    <a:gd name="connsiteY5" fmla="*/ 499 h 23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74" h="230631">
                      <a:moveTo>
                        <a:pt x="520" y="499"/>
                      </a:moveTo>
                      <a:cubicBezTo>
                        <a:pt x="-6095" y="-6116"/>
                        <a:pt x="52114" y="54474"/>
                        <a:pt x="73545" y="92574"/>
                      </a:cubicBezTo>
                      <a:cubicBezTo>
                        <a:pt x="94976" y="130674"/>
                        <a:pt x="120377" y="217193"/>
                        <a:pt x="129108" y="229099"/>
                      </a:cubicBezTo>
                      <a:cubicBezTo>
                        <a:pt x="137839" y="241005"/>
                        <a:pt x="128579" y="180151"/>
                        <a:pt x="125933" y="164012"/>
                      </a:cubicBezTo>
                      <a:cubicBezTo>
                        <a:pt x="123287" y="147873"/>
                        <a:pt x="131225" y="156868"/>
                        <a:pt x="113233" y="132262"/>
                      </a:cubicBezTo>
                      <a:cubicBezTo>
                        <a:pt x="95241" y="107656"/>
                        <a:pt x="7135" y="7114"/>
                        <a:pt x="520" y="4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7" name="フリーフォーム: 図形 2636">
                  <a:extLst>
                    <a:ext uri="{FF2B5EF4-FFF2-40B4-BE49-F238E27FC236}">
                      <a16:creationId xmlns:a16="http://schemas.microsoft.com/office/drawing/2014/main" id="{13718EB6-BE4F-44C1-AC28-6D23A0E27B56}"/>
                    </a:ext>
                  </a:extLst>
                </p:cNvPr>
                <p:cNvSpPr/>
                <p:nvPr/>
              </p:nvSpPr>
              <p:spPr>
                <a:xfrm>
                  <a:off x="6768930" y="2042854"/>
                  <a:ext cx="242403" cy="21009"/>
                </a:xfrm>
                <a:custGeom>
                  <a:avLst/>
                  <a:gdLst>
                    <a:gd name="connsiteX0" fmla="*/ 170 w 242403"/>
                    <a:gd name="connsiteY0" fmla="*/ 20896 h 21009"/>
                    <a:gd name="connsiteX1" fmla="*/ 228770 w 242403"/>
                    <a:gd name="connsiteY1" fmla="*/ 8196 h 21009"/>
                    <a:gd name="connsiteX2" fmla="*/ 192258 w 242403"/>
                    <a:gd name="connsiteY2" fmla="*/ 259 h 21009"/>
                    <a:gd name="connsiteX3" fmla="*/ 170 w 242403"/>
                    <a:gd name="connsiteY3" fmla="*/ 20896 h 21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403" h="21009">
                      <a:moveTo>
                        <a:pt x="170" y="20896"/>
                      </a:moveTo>
                      <a:cubicBezTo>
                        <a:pt x="6255" y="22219"/>
                        <a:pt x="196755" y="11635"/>
                        <a:pt x="228770" y="8196"/>
                      </a:cubicBezTo>
                      <a:cubicBezTo>
                        <a:pt x="260785" y="4756"/>
                        <a:pt x="231416" y="-1328"/>
                        <a:pt x="192258" y="259"/>
                      </a:cubicBezTo>
                      <a:cubicBezTo>
                        <a:pt x="153100" y="1846"/>
                        <a:pt x="-5915" y="19573"/>
                        <a:pt x="170" y="208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8" name="フリーフォーム: 図形 2637">
                  <a:extLst>
                    <a:ext uri="{FF2B5EF4-FFF2-40B4-BE49-F238E27FC236}">
                      <a16:creationId xmlns:a16="http://schemas.microsoft.com/office/drawing/2014/main" id="{8C417A8B-69A4-499A-9027-B0B11D24C529}"/>
                    </a:ext>
                  </a:extLst>
                </p:cNvPr>
                <p:cNvSpPr/>
                <p:nvPr/>
              </p:nvSpPr>
              <p:spPr>
                <a:xfrm>
                  <a:off x="5876660" y="1807453"/>
                  <a:ext cx="539888" cy="72683"/>
                </a:xfrm>
                <a:custGeom>
                  <a:avLst/>
                  <a:gdLst>
                    <a:gd name="connsiteX0" fmla="*/ 3440 w 539888"/>
                    <a:gd name="connsiteY0" fmla="*/ 70560 h 72683"/>
                    <a:gd name="connsiteX1" fmla="*/ 332053 w 539888"/>
                    <a:gd name="connsiteY1" fmla="*/ 13410 h 72683"/>
                    <a:gd name="connsiteX2" fmla="*/ 538428 w 539888"/>
                    <a:gd name="connsiteY2" fmla="*/ 2297 h 72683"/>
                    <a:gd name="connsiteX3" fmla="*/ 411428 w 539888"/>
                    <a:gd name="connsiteY3" fmla="*/ 5472 h 72683"/>
                    <a:gd name="connsiteX4" fmla="*/ 173303 w 539888"/>
                    <a:gd name="connsiteY4" fmla="*/ 56272 h 72683"/>
                    <a:gd name="connsiteX5" fmla="*/ 3440 w 539888"/>
                    <a:gd name="connsiteY5" fmla="*/ 70560 h 72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888" h="72683">
                      <a:moveTo>
                        <a:pt x="3440" y="70560"/>
                      </a:moveTo>
                      <a:cubicBezTo>
                        <a:pt x="29898" y="63416"/>
                        <a:pt x="242888" y="24787"/>
                        <a:pt x="332053" y="13410"/>
                      </a:cubicBezTo>
                      <a:cubicBezTo>
                        <a:pt x="421218" y="2033"/>
                        <a:pt x="525199" y="3620"/>
                        <a:pt x="538428" y="2297"/>
                      </a:cubicBezTo>
                      <a:cubicBezTo>
                        <a:pt x="551657" y="974"/>
                        <a:pt x="472282" y="-3524"/>
                        <a:pt x="411428" y="5472"/>
                      </a:cubicBezTo>
                      <a:cubicBezTo>
                        <a:pt x="350574" y="14468"/>
                        <a:pt x="236803" y="47276"/>
                        <a:pt x="173303" y="56272"/>
                      </a:cubicBezTo>
                      <a:cubicBezTo>
                        <a:pt x="109803" y="65268"/>
                        <a:pt x="-23018" y="77704"/>
                        <a:pt x="3440" y="705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9" name="フリーフォーム: 図形 2638">
                  <a:extLst>
                    <a:ext uri="{FF2B5EF4-FFF2-40B4-BE49-F238E27FC236}">
                      <a16:creationId xmlns:a16="http://schemas.microsoft.com/office/drawing/2014/main" id="{9FA117D8-EA35-4897-8A74-7B0A970FFCA2}"/>
                    </a:ext>
                  </a:extLst>
                </p:cNvPr>
                <p:cNvSpPr/>
                <p:nvPr/>
              </p:nvSpPr>
              <p:spPr>
                <a:xfrm>
                  <a:off x="6029290" y="1875903"/>
                  <a:ext cx="702225" cy="180466"/>
                </a:xfrm>
                <a:custGeom>
                  <a:avLst/>
                  <a:gdLst>
                    <a:gd name="connsiteX0" fmla="*/ 79410 w 702225"/>
                    <a:gd name="connsiteY0" fmla="*/ 29097 h 180466"/>
                    <a:gd name="connsiteX1" fmla="*/ 401673 w 702225"/>
                    <a:gd name="connsiteY1" fmla="*/ 24335 h 180466"/>
                    <a:gd name="connsiteX2" fmla="*/ 695360 w 702225"/>
                    <a:gd name="connsiteY2" fmla="*/ 176735 h 180466"/>
                    <a:gd name="connsiteX3" fmla="*/ 595348 w 702225"/>
                    <a:gd name="connsiteY3" fmla="*/ 122760 h 180466"/>
                    <a:gd name="connsiteX4" fmla="*/ 439773 w 702225"/>
                    <a:gd name="connsiteY4" fmla="*/ 2110 h 180466"/>
                    <a:gd name="connsiteX5" fmla="*/ 25435 w 702225"/>
                    <a:gd name="connsiteY5" fmla="*/ 44972 h 180466"/>
                    <a:gd name="connsiteX6" fmla="*/ 79410 w 702225"/>
                    <a:gd name="connsiteY6" fmla="*/ 29097 h 180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2225" h="180466">
                      <a:moveTo>
                        <a:pt x="79410" y="29097"/>
                      </a:moveTo>
                      <a:cubicBezTo>
                        <a:pt x="142116" y="25658"/>
                        <a:pt x="299015" y="-271"/>
                        <a:pt x="401673" y="24335"/>
                      </a:cubicBezTo>
                      <a:cubicBezTo>
                        <a:pt x="504331" y="48941"/>
                        <a:pt x="663081" y="160331"/>
                        <a:pt x="695360" y="176735"/>
                      </a:cubicBezTo>
                      <a:cubicBezTo>
                        <a:pt x="727639" y="193139"/>
                        <a:pt x="637946" y="151864"/>
                        <a:pt x="595348" y="122760"/>
                      </a:cubicBezTo>
                      <a:cubicBezTo>
                        <a:pt x="552750" y="93656"/>
                        <a:pt x="534758" y="15075"/>
                        <a:pt x="439773" y="2110"/>
                      </a:cubicBezTo>
                      <a:cubicBezTo>
                        <a:pt x="344788" y="-10855"/>
                        <a:pt x="82585" y="39945"/>
                        <a:pt x="25435" y="44972"/>
                      </a:cubicBezTo>
                      <a:cubicBezTo>
                        <a:pt x="-31715" y="49999"/>
                        <a:pt x="16704" y="32536"/>
                        <a:pt x="79410" y="290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0" name="フリーフォーム: 図形 2639">
                  <a:extLst>
                    <a:ext uri="{FF2B5EF4-FFF2-40B4-BE49-F238E27FC236}">
                      <a16:creationId xmlns:a16="http://schemas.microsoft.com/office/drawing/2014/main" id="{5C0DA726-EBD1-457E-982B-9C81DDB5E57B}"/>
                    </a:ext>
                  </a:extLst>
                </p:cNvPr>
                <p:cNvSpPr/>
                <p:nvPr/>
              </p:nvSpPr>
              <p:spPr>
                <a:xfrm>
                  <a:off x="5526980" y="1201246"/>
                  <a:ext cx="356330" cy="180105"/>
                </a:xfrm>
                <a:custGeom>
                  <a:avLst/>
                  <a:gdLst>
                    <a:gd name="connsiteX0" fmla="*/ 695 w 356330"/>
                    <a:gd name="connsiteY0" fmla="*/ 179879 h 180105"/>
                    <a:gd name="connsiteX1" fmla="*/ 218183 w 356330"/>
                    <a:gd name="connsiteY1" fmla="*/ 83042 h 180105"/>
                    <a:gd name="connsiteX2" fmla="*/ 351533 w 356330"/>
                    <a:gd name="connsiteY2" fmla="*/ 492 h 180105"/>
                    <a:gd name="connsiteX3" fmla="*/ 295970 w 356330"/>
                    <a:gd name="connsiteY3" fmla="*/ 54467 h 180105"/>
                    <a:gd name="connsiteX4" fmla="*/ 695 w 356330"/>
                    <a:gd name="connsiteY4" fmla="*/ 179879 h 180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6330" h="180105">
                      <a:moveTo>
                        <a:pt x="695" y="179879"/>
                      </a:moveTo>
                      <a:cubicBezTo>
                        <a:pt x="-12270" y="184642"/>
                        <a:pt x="159710" y="112940"/>
                        <a:pt x="218183" y="83042"/>
                      </a:cubicBezTo>
                      <a:cubicBezTo>
                        <a:pt x="276656" y="53144"/>
                        <a:pt x="338568" y="5255"/>
                        <a:pt x="351533" y="492"/>
                      </a:cubicBezTo>
                      <a:cubicBezTo>
                        <a:pt x="364498" y="-4271"/>
                        <a:pt x="352855" y="26421"/>
                        <a:pt x="295970" y="54467"/>
                      </a:cubicBezTo>
                      <a:cubicBezTo>
                        <a:pt x="239085" y="82513"/>
                        <a:pt x="13660" y="175116"/>
                        <a:pt x="695" y="1798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1" name="フリーフォーム: 図形 2640">
                  <a:extLst>
                    <a:ext uri="{FF2B5EF4-FFF2-40B4-BE49-F238E27FC236}">
                      <a16:creationId xmlns:a16="http://schemas.microsoft.com/office/drawing/2014/main" id="{2E76EC78-9234-4BA0-9503-496A64839266}"/>
                    </a:ext>
                  </a:extLst>
                </p:cNvPr>
                <p:cNvSpPr/>
                <p:nvPr/>
              </p:nvSpPr>
              <p:spPr>
                <a:xfrm>
                  <a:off x="5859869" y="1180877"/>
                  <a:ext cx="212198" cy="165994"/>
                </a:xfrm>
                <a:custGeom>
                  <a:avLst/>
                  <a:gdLst>
                    <a:gd name="connsiteX0" fmla="*/ 1181 w 212198"/>
                    <a:gd name="connsiteY0" fmla="*/ 51023 h 165994"/>
                    <a:gd name="connsiteX1" fmla="*/ 128181 w 212198"/>
                    <a:gd name="connsiteY1" fmla="*/ 9748 h 165994"/>
                    <a:gd name="connsiteX2" fmla="*/ 209144 w 212198"/>
                    <a:gd name="connsiteY2" fmla="*/ 3398 h 165994"/>
                    <a:gd name="connsiteX3" fmla="*/ 174219 w 212198"/>
                    <a:gd name="connsiteY3" fmla="*/ 16098 h 165994"/>
                    <a:gd name="connsiteX4" fmla="*/ 23406 w 212198"/>
                    <a:gd name="connsiteY4" fmla="*/ 165323 h 165994"/>
                    <a:gd name="connsiteX5" fmla="*/ 128181 w 212198"/>
                    <a:gd name="connsiteY5" fmla="*/ 68486 h 165994"/>
                    <a:gd name="connsiteX6" fmla="*/ 209144 w 212198"/>
                    <a:gd name="connsiteY6" fmla="*/ 4986 h 165994"/>
                    <a:gd name="connsiteX7" fmla="*/ 1181 w 212198"/>
                    <a:gd name="connsiteY7" fmla="*/ 51023 h 16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2198" h="165994">
                      <a:moveTo>
                        <a:pt x="1181" y="51023"/>
                      </a:moveTo>
                      <a:cubicBezTo>
                        <a:pt x="-12313" y="51817"/>
                        <a:pt x="93521" y="17685"/>
                        <a:pt x="128181" y="9748"/>
                      </a:cubicBezTo>
                      <a:cubicBezTo>
                        <a:pt x="162841" y="1811"/>
                        <a:pt x="201471" y="2340"/>
                        <a:pt x="209144" y="3398"/>
                      </a:cubicBezTo>
                      <a:cubicBezTo>
                        <a:pt x="216817" y="4456"/>
                        <a:pt x="205175" y="-10890"/>
                        <a:pt x="174219" y="16098"/>
                      </a:cubicBezTo>
                      <a:cubicBezTo>
                        <a:pt x="143263" y="43086"/>
                        <a:pt x="31079" y="156592"/>
                        <a:pt x="23406" y="165323"/>
                      </a:cubicBezTo>
                      <a:cubicBezTo>
                        <a:pt x="15733" y="174054"/>
                        <a:pt x="97225" y="95209"/>
                        <a:pt x="128181" y="68486"/>
                      </a:cubicBezTo>
                      <a:cubicBezTo>
                        <a:pt x="159137" y="41763"/>
                        <a:pt x="227400" y="9484"/>
                        <a:pt x="209144" y="4986"/>
                      </a:cubicBezTo>
                      <a:cubicBezTo>
                        <a:pt x="190888" y="488"/>
                        <a:pt x="14675" y="50229"/>
                        <a:pt x="1181" y="510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2" name="フリーフォーム: 図形 2641">
                  <a:extLst>
                    <a:ext uri="{FF2B5EF4-FFF2-40B4-BE49-F238E27FC236}">
                      <a16:creationId xmlns:a16="http://schemas.microsoft.com/office/drawing/2014/main" id="{0E8337BE-EF63-40E3-82CD-371A45986230}"/>
                    </a:ext>
                  </a:extLst>
                </p:cNvPr>
                <p:cNvSpPr/>
                <p:nvPr/>
              </p:nvSpPr>
              <p:spPr>
                <a:xfrm>
                  <a:off x="5629219" y="1212545"/>
                  <a:ext cx="454286" cy="267351"/>
                </a:xfrm>
                <a:custGeom>
                  <a:avLst/>
                  <a:gdLst>
                    <a:gd name="connsiteX0" fmla="*/ 454081 w 454286"/>
                    <a:gd name="connsiteY0" fmla="*/ 305 h 267351"/>
                    <a:gd name="connsiteX1" fmla="*/ 241356 w 454286"/>
                    <a:gd name="connsiteY1" fmla="*/ 192393 h 267351"/>
                    <a:gd name="connsiteX2" fmla="*/ 190556 w 454286"/>
                    <a:gd name="connsiteY2" fmla="*/ 227318 h 267351"/>
                    <a:gd name="connsiteX3" fmla="*/ 56 w 454286"/>
                    <a:gd name="connsiteY3" fmla="*/ 267005 h 267351"/>
                    <a:gd name="connsiteX4" fmla="*/ 211194 w 454286"/>
                    <a:gd name="connsiteY4" fmla="*/ 203505 h 267351"/>
                    <a:gd name="connsiteX5" fmla="*/ 279456 w 454286"/>
                    <a:gd name="connsiteY5" fmla="*/ 149530 h 267351"/>
                    <a:gd name="connsiteX6" fmla="*/ 454081 w 454286"/>
                    <a:gd name="connsiteY6" fmla="*/ 305 h 267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4286" h="267351">
                      <a:moveTo>
                        <a:pt x="454081" y="305"/>
                      </a:moveTo>
                      <a:cubicBezTo>
                        <a:pt x="447731" y="7449"/>
                        <a:pt x="285277" y="154557"/>
                        <a:pt x="241356" y="192393"/>
                      </a:cubicBezTo>
                      <a:cubicBezTo>
                        <a:pt x="197435" y="230229"/>
                        <a:pt x="230773" y="214883"/>
                        <a:pt x="190556" y="227318"/>
                      </a:cubicBezTo>
                      <a:cubicBezTo>
                        <a:pt x="150339" y="239753"/>
                        <a:pt x="-3384" y="270974"/>
                        <a:pt x="56" y="267005"/>
                      </a:cubicBezTo>
                      <a:cubicBezTo>
                        <a:pt x="3496" y="263036"/>
                        <a:pt x="164627" y="223084"/>
                        <a:pt x="211194" y="203505"/>
                      </a:cubicBezTo>
                      <a:cubicBezTo>
                        <a:pt x="257761" y="183926"/>
                        <a:pt x="240827" y="185778"/>
                        <a:pt x="279456" y="149530"/>
                      </a:cubicBezTo>
                      <a:cubicBezTo>
                        <a:pt x="318085" y="113282"/>
                        <a:pt x="460431" y="-6839"/>
                        <a:pt x="454081" y="3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3" name="フリーフォーム: 図形 2642">
                  <a:extLst>
                    <a:ext uri="{FF2B5EF4-FFF2-40B4-BE49-F238E27FC236}">
                      <a16:creationId xmlns:a16="http://schemas.microsoft.com/office/drawing/2014/main" id="{FECD7EA5-CBCB-4620-AFCC-4DB371E2347E}"/>
                    </a:ext>
                  </a:extLst>
                </p:cNvPr>
                <p:cNvSpPr/>
                <p:nvPr/>
              </p:nvSpPr>
              <p:spPr>
                <a:xfrm>
                  <a:off x="5650043" y="1258854"/>
                  <a:ext cx="235231" cy="184189"/>
                </a:xfrm>
                <a:custGeom>
                  <a:avLst/>
                  <a:gdLst>
                    <a:gd name="connsiteX0" fmla="*/ 3045 w 235231"/>
                    <a:gd name="connsiteY0" fmla="*/ 103221 h 184189"/>
                    <a:gd name="connsiteX1" fmla="*/ 107820 w 235231"/>
                    <a:gd name="connsiteY1" fmla="*/ 61946 h 184189"/>
                    <a:gd name="connsiteX2" fmla="*/ 203070 w 235231"/>
                    <a:gd name="connsiteY2" fmla="*/ 20671 h 184189"/>
                    <a:gd name="connsiteX3" fmla="*/ 110995 w 235231"/>
                    <a:gd name="connsiteY3" fmla="*/ 115921 h 184189"/>
                    <a:gd name="connsiteX4" fmla="*/ 23682 w 235231"/>
                    <a:gd name="connsiteY4" fmla="*/ 184184 h 184189"/>
                    <a:gd name="connsiteX5" fmla="*/ 110995 w 235231"/>
                    <a:gd name="connsiteY5" fmla="*/ 112746 h 184189"/>
                    <a:gd name="connsiteX6" fmla="*/ 233232 w 235231"/>
                    <a:gd name="connsiteY6" fmla="*/ 34 h 184189"/>
                    <a:gd name="connsiteX7" fmla="*/ 3045 w 235231"/>
                    <a:gd name="connsiteY7" fmla="*/ 103221 h 184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5231" h="184189">
                      <a:moveTo>
                        <a:pt x="3045" y="103221"/>
                      </a:moveTo>
                      <a:cubicBezTo>
                        <a:pt x="-17857" y="113540"/>
                        <a:pt x="74483" y="75704"/>
                        <a:pt x="107820" y="61946"/>
                      </a:cubicBezTo>
                      <a:cubicBezTo>
                        <a:pt x="141157" y="48188"/>
                        <a:pt x="202541" y="11675"/>
                        <a:pt x="203070" y="20671"/>
                      </a:cubicBezTo>
                      <a:cubicBezTo>
                        <a:pt x="203599" y="29667"/>
                        <a:pt x="140893" y="88669"/>
                        <a:pt x="110995" y="115921"/>
                      </a:cubicBezTo>
                      <a:cubicBezTo>
                        <a:pt x="81097" y="143173"/>
                        <a:pt x="23682" y="184713"/>
                        <a:pt x="23682" y="184184"/>
                      </a:cubicBezTo>
                      <a:cubicBezTo>
                        <a:pt x="23682" y="183655"/>
                        <a:pt x="76070" y="143438"/>
                        <a:pt x="110995" y="112746"/>
                      </a:cubicBezTo>
                      <a:cubicBezTo>
                        <a:pt x="145920" y="82054"/>
                        <a:pt x="250959" y="2151"/>
                        <a:pt x="233232" y="34"/>
                      </a:cubicBezTo>
                      <a:cubicBezTo>
                        <a:pt x="215505" y="-2083"/>
                        <a:pt x="23947" y="92902"/>
                        <a:pt x="3045" y="103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4" name="フリーフォーム: 図形 2643">
                  <a:extLst>
                    <a:ext uri="{FF2B5EF4-FFF2-40B4-BE49-F238E27FC236}">
                      <a16:creationId xmlns:a16="http://schemas.microsoft.com/office/drawing/2014/main" id="{EE4E40BE-35B5-4F16-8BE1-5E56D6C808E6}"/>
                    </a:ext>
                  </a:extLst>
                </p:cNvPr>
                <p:cNvSpPr/>
                <p:nvPr/>
              </p:nvSpPr>
              <p:spPr>
                <a:xfrm>
                  <a:off x="6552837" y="1527943"/>
                  <a:ext cx="156182" cy="297464"/>
                </a:xfrm>
                <a:custGeom>
                  <a:avLst/>
                  <a:gdLst>
                    <a:gd name="connsiteX0" fmla="*/ 363 w 156182"/>
                    <a:gd name="connsiteY0" fmla="*/ 820 h 297464"/>
                    <a:gd name="connsiteX1" fmla="*/ 105138 w 156182"/>
                    <a:gd name="connsiteY1" fmla="*/ 81782 h 297464"/>
                    <a:gd name="connsiteX2" fmla="*/ 155938 w 156182"/>
                    <a:gd name="connsiteY2" fmla="*/ 135757 h 297464"/>
                    <a:gd name="connsiteX3" fmla="*/ 121013 w 156182"/>
                    <a:gd name="connsiteY3" fmla="*/ 199257 h 297464"/>
                    <a:gd name="connsiteX4" fmla="*/ 46401 w 156182"/>
                    <a:gd name="connsiteY4" fmla="*/ 296095 h 297464"/>
                    <a:gd name="connsiteX5" fmla="*/ 67038 w 156182"/>
                    <a:gd name="connsiteY5" fmla="*/ 251645 h 297464"/>
                    <a:gd name="connsiteX6" fmla="*/ 119426 w 156182"/>
                    <a:gd name="connsiteY6" fmla="*/ 188145 h 297464"/>
                    <a:gd name="connsiteX7" fmla="*/ 144826 w 156182"/>
                    <a:gd name="connsiteY7" fmla="*/ 135757 h 297464"/>
                    <a:gd name="connsiteX8" fmla="*/ 363 w 156182"/>
                    <a:gd name="connsiteY8" fmla="*/ 820 h 297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82" h="297464">
                      <a:moveTo>
                        <a:pt x="363" y="820"/>
                      </a:moveTo>
                      <a:cubicBezTo>
                        <a:pt x="-6252" y="-8176"/>
                        <a:pt x="79209" y="59292"/>
                        <a:pt x="105138" y="81782"/>
                      </a:cubicBezTo>
                      <a:cubicBezTo>
                        <a:pt x="131067" y="104272"/>
                        <a:pt x="153292" y="116178"/>
                        <a:pt x="155938" y="135757"/>
                      </a:cubicBezTo>
                      <a:cubicBezTo>
                        <a:pt x="158584" y="155336"/>
                        <a:pt x="139269" y="172534"/>
                        <a:pt x="121013" y="199257"/>
                      </a:cubicBezTo>
                      <a:cubicBezTo>
                        <a:pt x="102757" y="225980"/>
                        <a:pt x="55397" y="287364"/>
                        <a:pt x="46401" y="296095"/>
                      </a:cubicBezTo>
                      <a:cubicBezTo>
                        <a:pt x="37405" y="304826"/>
                        <a:pt x="54867" y="269637"/>
                        <a:pt x="67038" y="251645"/>
                      </a:cubicBezTo>
                      <a:cubicBezTo>
                        <a:pt x="79209" y="233653"/>
                        <a:pt x="106461" y="207460"/>
                        <a:pt x="119426" y="188145"/>
                      </a:cubicBezTo>
                      <a:cubicBezTo>
                        <a:pt x="132391" y="168830"/>
                        <a:pt x="160172" y="161686"/>
                        <a:pt x="144826" y="135757"/>
                      </a:cubicBezTo>
                      <a:cubicBezTo>
                        <a:pt x="129480" y="109828"/>
                        <a:pt x="6978" y="9816"/>
                        <a:pt x="363" y="8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5" name="フリーフォーム: 図形 2644">
                  <a:extLst>
                    <a:ext uri="{FF2B5EF4-FFF2-40B4-BE49-F238E27FC236}">
                      <a16:creationId xmlns:a16="http://schemas.microsoft.com/office/drawing/2014/main" id="{F2459709-8390-4471-BC0A-8986EE0BEF05}"/>
                    </a:ext>
                  </a:extLst>
                </p:cNvPr>
                <p:cNvSpPr/>
                <p:nvPr/>
              </p:nvSpPr>
              <p:spPr>
                <a:xfrm>
                  <a:off x="6531256" y="1568450"/>
                  <a:ext cx="75702" cy="205634"/>
                </a:xfrm>
                <a:custGeom>
                  <a:avLst/>
                  <a:gdLst>
                    <a:gd name="connsiteX0" fmla="*/ 20357 w 75702"/>
                    <a:gd name="connsiteY0" fmla="*/ 0 h 205634"/>
                    <a:gd name="connsiteX1" fmla="*/ 63219 w 75702"/>
                    <a:gd name="connsiteY1" fmla="*/ 111125 h 205634"/>
                    <a:gd name="connsiteX2" fmla="*/ 25119 w 75702"/>
                    <a:gd name="connsiteY2" fmla="*/ 184150 h 205634"/>
                    <a:gd name="connsiteX3" fmla="*/ 1307 w 75702"/>
                    <a:gd name="connsiteY3" fmla="*/ 204788 h 205634"/>
                    <a:gd name="connsiteX4" fmla="*/ 64807 w 75702"/>
                    <a:gd name="connsiteY4" fmla="*/ 161925 h 205634"/>
                    <a:gd name="connsiteX5" fmla="*/ 72744 w 75702"/>
                    <a:gd name="connsiteY5" fmla="*/ 112713 h 205634"/>
                    <a:gd name="connsiteX6" fmla="*/ 20357 w 75702"/>
                    <a:gd name="connsiteY6" fmla="*/ 0 h 20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702" h="205634">
                      <a:moveTo>
                        <a:pt x="20357" y="0"/>
                      </a:moveTo>
                      <a:cubicBezTo>
                        <a:pt x="18769" y="-265"/>
                        <a:pt x="62425" y="80433"/>
                        <a:pt x="63219" y="111125"/>
                      </a:cubicBezTo>
                      <a:cubicBezTo>
                        <a:pt x="64013" y="141817"/>
                        <a:pt x="35438" y="168540"/>
                        <a:pt x="25119" y="184150"/>
                      </a:cubicBezTo>
                      <a:cubicBezTo>
                        <a:pt x="14800" y="199760"/>
                        <a:pt x="-5308" y="208492"/>
                        <a:pt x="1307" y="204788"/>
                      </a:cubicBezTo>
                      <a:cubicBezTo>
                        <a:pt x="7922" y="201084"/>
                        <a:pt x="52901" y="177271"/>
                        <a:pt x="64807" y="161925"/>
                      </a:cubicBezTo>
                      <a:cubicBezTo>
                        <a:pt x="76713" y="146579"/>
                        <a:pt x="78036" y="136261"/>
                        <a:pt x="72744" y="112713"/>
                      </a:cubicBezTo>
                      <a:cubicBezTo>
                        <a:pt x="67452" y="89165"/>
                        <a:pt x="21945" y="265"/>
                        <a:pt x="2035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6" name="フリーフォーム: 図形 2645">
                  <a:extLst>
                    <a:ext uri="{FF2B5EF4-FFF2-40B4-BE49-F238E27FC236}">
                      <a16:creationId xmlns:a16="http://schemas.microsoft.com/office/drawing/2014/main" id="{9112A5B9-C4DC-48C3-89BC-B63B7DA64576}"/>
                    </a:ext>
                  </a:extLst>
                </p:cNvPr>
                <p:cNvSpPr/>
                <p:nvPr/>
              </p:nvSpPr>
              <p:spPr>
                <a:xfrm>
                  <a:off x="6495351" y="1651939"/>
                  <a:ext cx="116590" cy="171040"/>
                </a:xfrm>
                <a:custGeom>
                  <a:avLst/>
                  <a:gdLst>
                    <a:gd name="connsiteX0" fmla="*/ 51499 w 116590"/>
                    <a:gd name="connsiteY0" fmla="*/ 649 h 171040"/>
                    <a:gd name="connsiteX1" fmla="*/ 7049 w 116590"/>
                    <a:gd name="connsiteY1" fmla="*/ 84786 h 171040"/>
                    <a:gd name="connsiteX2" fmla="*/ 2287 w 116590"/>
                    <a:gd name="connsiteY2" fmla="*/ 151461 h 171040"/>
                    <a:gd name="connsiteX3" fmla="*/ 29274 w 116590"/>
                    <a:gd name="connsiteY3" fmla="*/ 170511 h 171040"/>
                    <a:gd name="connsiteX4" fmla="*/ 116587 w 116590"/>
                    <a:gd name="connsiteY4" fmla="*/ 135586 h 171040"/>
                    <a:gd name="connsiteX5" fmla="*/ 32449 w 116590"/>
                    <a:gd name="connsiteY5" fmla="*/ 148286 h 171040"/>
                    <a:gd name="connsiteX6" fmla="*/ 14987 w 116590"/>
                    <a:gd name="connsiteY6" fmla="*/ 132411 h 171040"/>
                    <a:gd name="connsiteX7" fmla="*/ 51499 w 116590"/>
                    <a:gd name="connsiteY7" fmla="*/ 649 h 1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590" h="171040">
                      <a:moveTo>
                        <a:pt x="51499" y="649"/>
                      </a:moveTo>
                      <a:cubicBezTo>
                        <a:pt x="50176" y="-7288"/>
                        <a:pt x="15251" y="59651"/>
                        <a:pt x="7049" y="84786"/>
                      </a:cubicBezTo>
                      <a:cubicBezTo>
                        <a:pt x="-1153" y="109921"/>
                        <a:pt x="-1417" y="137174"/>
                        <a:pt x="2287" y="151461"/>
                      </a:cubicBezTo>
                      <a:cubicBezTo>
                        <a:pt x="5991" y="165748"/>
                        <a:pt x="10224" y="173157"/>
                        <a:pt x="29274" y="170511"/>
                      </a:cubicBezTo>
                      <a:cubicBezTo>
                        <a:pt x="48324" y="167865"/>
                        <a:pt x="116058" y="139290"/>
                        <a:pt x="116587" y="135586"/>
                      </a:cubicBezTo>
                      <a:cubicBezTo>
                        <a:pt x="117116" y="131882"/>
                        <a:pt x="49382" y="148815"/>
                        <a:pt x="32449" y="148286"/>
                      </a:cubicBezTo>
                      <a:cubicBezTo>
                        <a:pt x="15516" y="147757"/>
                        <a:pt x="12606" y="157282"/>
                        <a:pt x="14987" y="132411"/>
                      </a:cubicBezTo>
                      <a:cubicBezTo>
                        <a:pt x="17368" y="107540"/>
                        <a:pt x="52822" y="8586"/>
                        <a:pt x="51499" y="6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7" name="フリーフォーム: 図形 2646">
                  <a:extLst>
                    <a:ext uri="{FF2B5EF4-FFF2-40B4-BE49-F238E27FC236}">
                      <a16:creationId xmlns:a16="http://schemas.microsoft.com/office/drawing/2014/main" id="{4B638F47-4C76-475B-8BC8-97E49D268FCA}"/>
                    </a:ext>
                  </a:extLst>
                </p:cNvPr>
                <p:cNvSpPr/>
                <p:nvPr/>
              </p:nvSpPr>
              <p:spPr>
                <a:xfrm>
                  <a:off x="5938578" y="1934853"/>
                  <a:ext cx="630684" cy="187647"/>
                </a:xfrm>
                <a:custGeom>
                  <a:avLst/>
                  <a:gdLst>
                    <a:gd name="connsiteX0" fmla="*/ 260 w 630684"/>
                    <a:gd name="connsiteY0" fmla="*/ 16185 h 187647"/>
                    <a:gd name="connsiteX1" fmla="*/ 382847 w 630684"/>
                    <a:gd name="connsiteY1" fmla="*/ 17772 h 187647"/>
                    <a:gd name="connsiteX2" fmla="*/ 560647 w 630684"/>
                    <a:gd name="connsiteY2" fmla="*/ 87622 h 187647"/>
                    <a:gd name="connsiteX3" fmla="*/ 630497 w 630684"/>
                    <a:gd name="connsiteY3" fmla="*/ 187635 h 187647"/>
                    <a:gd name="connsiteX4" fmla="*/ 576522 w 630684"/>
                    <a:gd name="connsiteY4" fmla="*/ 93972 h 187647"/>
                    <a:gd name="connsiteX5" fmla="*/ 444760 w 630684"/>
                    <a:gd name="connsiteY5" fmla="*/ 3485 h 187647"/>
                    <a:gd name="connsiteX6" fmla="*/ 260 w 630684"/>
                    <a:gd name="connsiteY6" fmla="*/ 16185 h 187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0684" h="187647">
                      <a:moveTo>
                        <a:pt x="260" y="16185"/>
                      </a:moveTo>
                      <a:cubicBezTo>
                        <a:pt x="-10059" y="18566"/>
                        <a:pt x="289449" y="5866"/>
                        <a:pt x="382847" y="17772"/>
                      </a:cubicBezTo>
                      <a:cubicBezTo>
                        <a:pt x="476245" y="29678"/>
                        <a:pt x="519372" y="59312"/>
                        <a:pt x="560647" y="87622"/>
                      </a:cubicBezTo>
                      <a:cubicBezTo>
                        <a:pt x="601922" y="115933"/>
                        <a:pt x="627851" y="186577"/>
                        <a:pt x="630497" y="187635"/>
                      </a:cubicBezTo>
                      <a:cubicBezTo>
                        <a:pt x="633143" y="188693"/>
                        <a:pt x="607478" y="124664"/>
                        <a:pt x="576522" y="93972"/>
                      </a:cubicBezTo>
                      <a:cubicBezTo>
                        <a:pt x="545566" y="63280"/>
                        <a:pt x="540275" y="15391"/>
                        <a:pt x="444760" y="3485"/>
                      </a:cubicBezTo>
                      <a:cubicBezTo>
                        <a:pt x="349246" y="-8421"/>
                        <a:pt x="10579" y="13804"/>
                        <a:pt x="260" y="161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8" name="フリーフォーム: 図形 2647">
                  <a:extLst>
                    <a:ext uri="{FF2B5EF4-FFF2-40B4-BE49-F238E27FC236}">
                      <a16:creationId xmlns:a16="http://schemas.microsoft.com/office/drawing/2014/main" id="{31E1E0A1-131D-42D6-BBE9-CE9AB8617829}"/>
                    </a:ext>
                  </a:extLst>
                </p:cNvPr>
                <p:cNvSpPr/>
                <p:nvPr/>
              </p:nvSpPr>
              <p:spPr>
                <a:xfrm>
                  <a:off x="6540985" y="1987833"/>
                  <a:ext cx="179761" cy="152016"/>
                </a:xfrm>
                <a:custGeom>
                  <a:avLst/>
                  <a:gdLst>
                    <a:gd name="connsiteX0" fmla="*/ 1103 w 179761"/>
                    <a:gd name="connsiteY0" fmla="*/ 2892 h 152016"/>
                    <a:gd name="connsiteX1" fmla="*/ 121753 w 179761"/>
                    <a:gd name="connsiteY1" fmla="*/ 128305 h 152016"/>
                    <a:gd name="connsiteX2" fmla="*/ 123340 w 179761"/>
                    <a:gd name="connsiteY2" fmla="*/ 148942 h 152016"/>
                    <a:gd name="connsiteX3" fmla="*/ 128103 w 179761"/>
                    <a:gd name="connsiteY3" fmla="*/ 117192 h 152016"/>
                    <a:gd name="connsiteX4" fmla="*/ 178903 w 179761"/>
                    <a:gd name="connsiteY4" fmla="*/ 148942 h 152016"/>
                    <a:gd name="connsiteX5" fmla="*/ 80478 w 179761"/>
                    <a:gd name="connsiteY5" fmla="*/ 25117 h 152016"/>
                    <a:gd name="connsiteX6" fmla="*/ 121753 w 179761"/>
                    <a:gd name="connsiteY6" fmla="*/ 98142 h 152016"/>
                    <a:gd name="connsiteX7" fmla="*/ 64603 w 179761"/>
                    <a:gd name="connsiteY7" fmla="*/ 44167 h 152016"/>
                    <a:gd name="connsiteX8" fmla="*/ 1103 w 179761"/>
                    <a:gd name="connsiteY8" fmla="*/ 2892 h 152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761" h="152016">
                      <a:moveTo>
                        <a:pt x="1103" y="2892"/>
                      </a:moveTo>
                      <a:cubicBezTo>
                        <a:pt x="10628" y="16915"/>
                        <a:pt x="101380" y="103963"/>
                        <a:pt x="121753" y="128305"/>
                      </a:cubicBezTo>
                      <a:cubicBezTo>
                        <a:pt x="142126" y="152647"/>
                        <a:pt x="122282" y="150794"/>
                        <a:pt x="123340" y="148942"/>
                      </a:cubicBezTo>
                      <a:cubicBezTo>
                        <a:pt x="124398" y="147090"/>
                        <a:pt x="118843" y="117192"/>
                        <a:pt x="128103" y="117192"/>
                      </a:cubicBezTo>
                      <a:cubicBezTo>
                        <a:pt x="137363" y="117192"/>
                        <a:pt x="186840" y="164288"/>
                        <a:pt x="178903" y="148942"/>
                      </a:cubicBezTo>
                      <a:cubicBezTo>
                        <a:pt x="170966" y="133596"/>
                        <a:pt x="90003" y="33584"/>
                        <a:pt x="80478" y="25117"/>
                      </a:cubicBezTo>
                      <a:cubicBezTo>
                        <a:pt x="70953" y="16650"/>
                        <a:pt x="124399" y="94967"/>
                        <a:pt x="121753" y="98142"/>
                      </a:cubicBezTo>
                      <a:cubicBezTo>
                        <a:pt x="119107" y="101317"/>
                        <a:pt x="82859" y="58719"/>
                        <a:pt x="64603" y="44167"/>
                      </a:cubicBezTo>
                      <a:cubicBezTo>
                        <a:pt x="46347" y="29615"/>
                        <a:pt x="-8422" y="-11131"/>
                        <a:pt x="1103" y="28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9" name="フリーフォーム: 図形 2648">
                  <a:extLst>
                    <a:ext uri="{FF2B5EF4-FFF2-40B4-BE49-F238E27FC236}">
                      <a16:creationId xmlns:a16="http://schemas.microsoft.com/office/drawing/2014/main" id="{EBD132DE-1CB9-428C-939B-E02F00B3F546}"/>
                    </a:ext>
                  </a:extLst>
                </p:cNvPr>
                <p:cNvSpPr/>
                <p:nvPr/>
              </p:nvSpPr>
              <p:spPr>
                <a:xfrm>
                  <a:off x="6954834" y="4032340"/>
                  <a:ext cx="196238" cy="69760"/>
                </a:xfrm>
                <a:custGeom>
                  <a:avLst/>
                  <a:gdLst>
                    <a:gd name="connsiteX0" fmla="*/ 195266 w 196238"/>
                    <a:gd name="connsiteY0" fmla="*/ 50710 h 69760"/>
                    <a:gd name="connsiteX1" fmla="*/ 42866 w 196238"/>
                    <a:gd name="connsiteY1" fmla="*/ 7848 h 69760"/>
                    <a:gd name="connsiteX2" fmla="*/ 4 w 196238"/>
                    <a:gd name="connsiteY2" fmla="*/ 69760 h 69760"/>
                    <a:gd name="connsiteX3" fmla="*/ 44454 w 196238"/>
                    <a:gd name="connsiteY3" fmla="*/ 7848 h 69760"/>
                    <a:gd name="connsiteX4" fmla="*/ 106366 w 196238"/>
                    <a:gd name="connsiteY4" fmla="*/ 4673 h 69760"/>
                    <a:gd name="connsiteX5" fmla="*/ 195266 w 196238"/>
                    <a:gd name="connsiteY5" fmla="*/ 50710 h 69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6238" h="69760">
                      <a:moveTo>
                        <a:pt x="195266" y="50710"/>
                      </a:moveTo>
                      <a:cubicBezTo>
                        <a:pt x="184683" y="51239"/>
                        <a:pt x="75410" y="4673"/>
                        <a:pt x="42866" y="7848"/>
                      </a:cubicBezTo>
                      <a:cubicBezTo>
                        <a:pt x="10322" y="11023"/>
                        <a:pt x="-261" y="69760"/>
                        <a:pt x="4" y="69760"/>
                      </a:cubicBezTo>
                      <a:cubicBezTo>
                        <a:pt x="269" y="69760"/>
                        <a:pt x="26727" y="18696"/>
                        <a:pt x="44454" y="7848"/>
                      </a:cubicBezTo>
                      <a:cubicBezTo>
                        <a:pt x="62181" y="-3000"/>
                        <a:pt x="85729" y="-1148"/>
                        <a:pt x="106366" y="4673"/>
                      </a:cubicBezTo>
                      <a:cubicBezTo>
                        <a:pt x="127003" y="10494"/>
                        <a:pt x="205849" y="50181"/>
                        <a:pt x="195266" y="507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0" name="フリーフォーム: 図形 2649">
                  <a:extLst>
                    <a:ext uri="{FF2B5EF4-FFF2-40B4-BE49-F238E27FC236}">
                      <a16:creationId xmlns:a16="http://schemas.microsoft.com/office/drawing/2014/main" id="{4D803AF6-731C-4BC8-A035-CF7B86052C62}"/>
                    </a:ext>
                  </a:extLst>
                </p:cNvPr>
                <p:cNvSpPr/>
                <p:nvPr/>
              </p:nvSpPr>
              <p:spPr>
                <a:xfrm>
                  <a:off x="6922249" y="4014230"/>
                  <a:ext cx="210419" cy="391167"/>
                </a:xfrm>
                <a:custGeom>
                  <a:avLst/>
                  <a:gdLst>
                    <a:gd name="connsiteX0" fmla="*/ 210389 w 210419"/>
                    <a:gd name="connsiteY0" fmla="*/ 30720 h 391167"/>
                    <a:gd name="connsiteX1" fmla="*/ 38939 w 210419"/>
                    <a:gd name="connsiteY1" fmla="*/ 558 h 391167"/>
                    <a:gd name="connsiteX2" fmla="*/ 5601 w 210419"/>
                    <a:gd name="connsiteY2" fmla="*/ 60883 h 391167"/>
                    <a:gd name="connsiteX3" fmla="*/ 4014 w 210419"/>
                    <a:gd name="connsiteY3" fmla="*/ 132320 h 391167"/>
                    <a:gd name="connsiteX4" fmla="*/ 27826 w 210419"/>
                    <a:gd name="connsiteY4" fmla="*/ 208520 h 391167"/>
                    <a:gd name="connsiteX5" fmla="*/ 100851 w 210419"/>
                    <a:gd name="connsiteY5" fmla="*/ 308533 h 391167"/>
                    <a:gd name="connsiteX6" fmla="*/ 207214 w 210419"/>
                    <a:gd name="connsiteY6" fmla="*/ 391083 h 391167"/>
                    <a:gd name="connsiteX7" fmla="*/ 97676 w 210419"/>
                    <a:gd name="connsiteY7" fmla="*/ 319645 h 391167"/>
                    <a:gd name="connsiteX8" fmla="*/ 8776 w 210419"/>
                    <a:gd name="connsiteY8" fmla="*/ 122795 h 391167"/>
                    <a:gd name="connsiteX9" fmla="*/ 24651 w 210419"/>
                    <a:gd name="connsiteY9" fmla="*/ 29133 h 391167"/>
                    <a:gd name="connsiteX10" fmla="*/ 210389 w 210419"/>
                    <a:gd name="connsiteY10" fmla="*/ 30720 h 39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0419" h="391167">
                      <a:moveTo>
                        <a:pt x="210389" y="30720"/>
                      </a:moveTo>
                      <a:cubicBezTo>
                        <a:pt x="212770" y="25958"/>
                        <a:pt x="73070" y="-4469"/>
                        <a:pt x="38939" y="558"/>
                      </a:cubicBezTo>
                      <a:cubicBezTo>
                        <a:pt x="4808" y="5585"/>
                        <a:pt x="11422" y="38923"/>
                        <a:pt x="5601" y="60883"/>
                      </a:cubicBezTo>
                      <a:cubicBezTo>
                        <a:pt x="-220" y="82843"/>
                        <a:pt x="310" y="107714"/>
                        <a:pt x="4014" y="132320"/>
                      </a:cubicBezTo>
                      <a:cubicBezTo>
                        <a:pt x="7718" y="156926"/>
                        <a:pt x="11687" y="179151"/>
                        <a:pt x="27826" y="208520"/>
                      </a:cubicBezTo>
                      <a:cubicBezTo>
                        <a:pt x="43965" y="237889"/>
                        <a:pt x="70953" y="278106"/>
                        <a:pt x="100851" y="308533"/>
                      </a:cubicBezTo>
                      <a:cubicBezTo>
                        <a:pt x="130749" y="338960"/>
                        <a:pt x="207743" y="389231"/>
                        <a:pt x="207214" y="391083"/>
                      </a:cubicBezTo>
                      <a:cubicBezTo>
                        <a:pt x="206685" y="392935"/>
                        <a:pt x="130749" y="364359"/>
                        <a:pt x="97676" y="319645"/>
                      </a:cubicBezTo>
                      <a:cubicBezTo>
                        <a:pt x="64603" y="274931"/>
                        <a:pt x="20947" y="171214"/>
                        <a:pt x="8776" y="122795"/>
                      </a:cubicBezTo>
                      <a:cubicBezTo>
                        <a:pt x="-3395" y="74376"/>
                        <a:pt x="-6835" y="45008"/>
                        <a:pt x="24651" y="29133"/>
                      </a:cubicBezTo>
                      <a:cubicBezTo>
                        <a:pt x="56136" y="13258"/>
                        <a:pt x="208008" y="35482"/>
                        <a:pt x="210389" y="307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1" name="フリーフォーム: 図形 2650">
                  <a:extLst>
                    <a:ext uri="{FF2B5EF4-FFF2-40B4-BE49-F238E27FC236}">
                      <a16:creationId xmlns:a16="http://schemas.microsoft.com/office/drawing/2014/main" id="{EBEC82E8-6131-40B1-93C7-DA47D733ED5A}"/>
                    </a:ext>
                  </a:extLst>
                </p:cNvPr>
                <p:cNvSpPr/>
                <p:nvPr/>
              </p:nvSpPr>
              <p:spPr>
                <a:xfrm>
                  <a:off x="6966405" y="4117216"/>
                  <a:ext cx="167552" cy="259110"/>
                </a:xfrm>
                <a:custGeom>
                  <a:avLst/>
                  <a:gdLst>
                    <a:gd name="connsiteX0" fmla="*/ 2720 w 167552"/>
                    <a:gd name="connsiteY0" fmla="*/ 759 h 259110"/>
                    <a:gd name="connsiteX1" fmla="*/ 10658 w 167552"/>
                    <a:gd name="connsiteY1" fmla="*/ 94422 h 259110"/>
                    <a:gd name="connsiteX2" fmla="*/ 58283 w 167552"/>
                    <a:gd name="connsiteY2" fmla="*/ 176972 h 259110"/>
                    <a:gd name="connsiteX3" fmla="*/ 164645 w 167552"/>
                    <a:gd name="connsiteY3" fmla="*/ 257934 h 259110"/>
                    <a:gd name="connsiteX4" fmla="*/ 129720 w 167552"/>
                    <a:gd name="connsiteY4" fmla="*/ 219834 h 259110"/>
                    <a:gd name="connsiteX5" fmla="*/ 47170 w 167552"/>
                    <a:gd name="connsiteY5" fmla="*/ 148397 h 259110"/>
                    <a:gd name="connsiteX6" fmla="*/ 2720 w 167552"/>
                    <a:gd name="connsiteY6" fmla="*/ 759 h 259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552" h="259110">
                      <a:moveTo>
                        <a:pt x="2720" y="759"/>
                      </a:moveTo>
                      <a:cubicBezTo>
                        <a:pt x="-3365" y="-8237"/>
                        <a:pt x="1398" y="65053"/>
                        <a:pt x="10658" y="94422"/>
                      </a:cubicBezTo>
                      <a:cubicBezTo>
                        <a:pt x="19918" y="123791"/>
                        <a:pt x="32619" y="149720"/>
                        <a:pt x="58283" y="176972"/>
                      </a:cubicBezTo>
                      <a:cubicBezTo>
                        <a:pt x="83947" y="204224"/>
                        <a:pt x="152739" y="250790"/>
                        <a:pt x="164645" y="257934"/>
                      </a:cubicBezTo>
                      <a:cubicBezTo>
                        <a:pt x="176551" y="265078"/>
                        <a:pt x="149299" y="238090"/>
                        <a:pt x="129720" y="219834"/>
                      </a:cubicBezTo>
                      <a:cubicBezTo>
                        <a:pt x="110141" y="201578"/>
                        <a:pt x="69395" y="184645"/>
                        <a:pt x="47170" y="148397"/>
                      </a:cubicBezTo>
                      <a:cubicBezTo>
                        <a:pt x="24945" y="112149"/>
                        <a:pt x="8805" y="9755"/>
                        <a:pt x="2720" y="7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2" name="フリーフォーム: 図形 2651">
                  <a:extLst>
                    <a:ext uri="{FF2B5EF4-FFF2-40B4-BE49-F238E27FC236}">
                      <a16:creationId xmlns:a16="http://schemas.microsoft.com/office/drawing/2014/main" id="{82384DAC-49DF-40BD-99A4-402F4846D095}"/>
                    </a:ext>
                  </a:extLst>
                </p:cNvPr>
                <p:cNvSpPr/>
                <p:nvPr/>
              </p:nvSpPr>
              <p:spPr>
                <a:xfrm>
                  <a:off x="6873722" y="4078282"/>
                  <a:ext cx="415860" cy="382464"/>
                </a:xfrm>
                <a:custGeom>
                  <a:avLst/>
                  <a:gdLst>
                    <a:gd name="connsiteX0" fmla="*/ 55716 w 415860"/>
                    <a:gd name="connsiteY0" fmla="*/ 6 h 382464"/>
                    <a:gd name="connsiteX1" fmla="*/ 153 w 415860"/>
                    <a:gd name="connsiteY1" fmla="*/ 117481 h 382464"/>
                    <a:gd name="connsiteX2" fmla="*/ 43016 w 415860"/>
                    <a:gd name="connsiteY2" fmla="*/ 228606 h 382464"/>
                    <a:gd name="connsiteX3" fmla="*/ 149378 w 415860"/>
                    <a:gd name="connsiteY3" fmla="*/ 368306 h 382464"/>
                    <a:gd name="connsiteX4" fmla="*/ 243041 w 415860"/>
                    <a:gd name="connsiteY4" fmla="*/ 373068 h 382464"/>
                    <a:gd name="connsiteX5" fmla="*/ 331941 w 415860"/>
                    <a:gd name="connsiteY5" fmla="*/ 327031 h 382464"/>
                    <a:gd name="connsiteX6" fmla="*/ 414491 w 415860"/>
                    <a:gd name="connsiteY6" fmla="*/ 260356 h 382464"/>
                    <a:gd name="connsiteX7" fmla="*/ 262091 w 415860"/>
                    <a:gd name="connsiteY7" fmla="*/ 339731 h 382464"/>
                    <a:gd name="connsiteX8" fmla="*/ 162078 w 415860"/>
                    <a:gd name="connsiteY8" fmla="*/ 350843 h 382464"/>
                    <a:gd name="connsiteX9" fmla="*/ 104928 w 415860"/>
                    <a:gd name="connsiteY9" fmla="*/ 276231 h 382464"/>
                    <a:gd name="connsiteX10" fmla="*/ 9678 w 415860"/>
                    <a:gd name="connsiteY10" fmla="*/ 112718 h 382464"/>
                    <a:gd name="connsiteX11" fmla="*/ 55716 w 415860"/>
                    <a:gd name="connsiteY11" fmla="*/ 6 h 382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860" h="382464">
                      <a:moveTo>
                        <a:pt x="55716" y="6"/>
                      </a:moveTo>
                      <a:cubicBezTo>
                        <a:pt x="54129" y="800"/>
                        <a:pt x="2270" y="79381"/>
                        <a:pt x="153" y="117481"/>
                      </a:cubicBezTo>
                      <a:cubicBezTo>
                        <a:pt x="-1964" y="155581"/>
                        <a:pt x="18145" y="186802"/>
                        <a:pt x="43016" y="228606"/>
                      </a:cubicBezTo>
                      <a:cubicBezTo>
                        <a:pt x="67887" y="270410"/>
                        <a:pt x="116040" y="344229"/>
                        <a:pt x="149378" y="368306"/>
                      </a:cubicBezTo>
                      <a:cubicBezTo>
                        <a:pt x="182716" y="392383"/>
                        <a:pt x="212614" y="379947"/>
                        <a:pt x="243041" y="373068"/>
                      </a:cubicBezTo>
                      <a:cubicBezTo>
                        <a:pt x="273468" y="366189"/>
                        <a:pt x="303366" y="345816"/>
                        <a:pt x="331941" y="327031"/>
                      </a:cubicBezTo>
                      <a:cubicBezTo>
                        <a:pt x="360516" y="308246"/>
                        <a:pt x="426133" y="258239"/>
                        <a:pt x="414491" y="260356"/>
                      </a:cubicBezTo>
                      <a:cubicBezTo>
                        <a:pt x="402849" y="262473"/>
                        <a:pt x="304160" y="324650"/>
                        <a:pt x="262091" y="339731"/>
                      </a:cubicBezTo>
                      <a:cubicBezTo>
                        <a:pt x="220022" y="354812"/>
                        <a:pt x="188272" y="361426"/>
                        <a:pt x="162078" y="350843"/>
                      </a:cubicBezTo>
                      <a:cubicBezTo>
                        <a:pt x="135884" y="340260"/>
                        <a:pt x="130328" y="315919"/>
                        <a:pt x="104928" y="276231"/>
                      </a:cubicBezTo>
                      <a:cubicBezTo>
                        <a:pt x="79528" y="236544"/>
                        <a:pt x="22378" y="155051"/>
                        <a:pt x="9678" y="112718"/>
                      </a:cubicBezTo>
                      <a:cubicBezTo>
                        <a:pt x="-3022" y="70385"/>
                        <a:pt x="57303" y="-788"/>
                        <a:pt x="557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3" name="フリーフォーム: 図形 2652">
                  <a:extLst>
                    <a:ext uri="{FF2B5EF4-FFF2-40B4-BE49-F238E27FC236}">
                      <a16:creationId xmlns:a16="http://schemas.microsoft.com/office/drawing/2014/main" id="{A0F4501C-3670-4C21-AD0C-0E3BCE49BA54}"/>
                    </a:ext>
                  </a:extLst>
                </p:cNvPr>
                <p:cNvSpPr/>
                <p:nvPr/>
              </p:nvSpPr>
              <p:spPr>
                <a:xfrm>
                  <a:off x="7000739" y="4088850"/>
                  <a:ext cx="158383" cy="40630"/>
                </a:xfrm>
                <a:custGeom>
                  <a:avLst/>
                  <a:gdLst>
                    <a:gd name="connsiteX0" fmla="*/ 136 w 158383"/>
                    <a:gd name="connsiteY0" fmla="*/ 2138 h 40630"/>
                    <a:gd name="connsiteX1" fmla="*/ 128724 w 158383"/>
                    <a:gd name="connsiteY1" fmla="*/ 22775 h 40630"/>
                    <a:gd name="connsiteX2" fmla="*/ 157299 w 158383"/>
                    <a:gd name="connsiteY2" fmla="*/ 40238 h 40630"/>
                    <a:gd name="connsiteX3" fmla="*/ 104911 w 158383"/>
                    <a:gd name="connsiteY3" fmla="*/ 5313 h 40630"/>
                    <a:gd name="connsiteX4" fmla="*/ 136 w 158383"/>
                    <a:gd name="connsiteY4" fmla="*/ 2138 h 40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383" h="40630">
                      <a:moveTo>
                        <a:pt x="136" y="2138"/>
                      </a:moveTo>
                      <a:cubicBezTo>
                        <a:pt x="4105" y="5048"/>
                        <a:pt x="102530" y="16425"/>
                        <a:pt x="128724" y="22775"/>
                      </a:cubicBezTo>
                      <a:cubicBezTo>
                        <a:pt x="154918" y="29125"/>
                        <a:pt x="161268" y="43148"/>
                        <a:pt x="157299" y="40238"/>
                      </a:cubicBezTo>
                      <a:cubicBezTo>
                        <a:pt x="153330" y="37328"/>
                        <a:pt x="129782" y="12192"/>
                        <a:pt x="104911" y="5313"/>
                      </a:cubicBezTo>
                      <a:cubicBezTo>
                        <a:pt x="80040" y="-1566"/>
                        <a:pt x="-3833" y="-772"/>
                        <a:pt x="136" y="21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4" name="フリーフォーム: 図形 2653">
                  <a:extLst>
                    <a:ext uri="{FF2B5EF4-FFF2-40B4-BE49-F238E27FC236}">
                      <a16:creationId xmlns:a16="http://schemas.microsoft.com/office/drawing/2014/main" id="{244B0826-B7AD-42E1-904A-13266E04D6E8}"/>
                    </a:ext>
                  </a:extLst>
                </p:cNvPr>
                <p:cNvSpPr/>
                <p:nvPr/>
              </p:nvSpPr>
              <p:spPr>
                <a:xfrm>
                  <a:off x="7156450" y="4314821"/>
                  <a:ext cx="122447" cy="50804"/>
                </a:xfrm>
                <a:custGeom>
                  <a:avLst/>
                  <a:gdLst>
                    <a:gd name="connsiteX0" fmla="*/ 0 w 122447"/>
                    <a:gd name="connsiteY0" fmla="*/ 50804 h 50804"/>
                    <a:gd name="connsiteX1" fmla="*/ 122238 w 122447"/>
                    <a:gd name="connsiteY1" fmla="*/ 4 h 50804"/>
                    <a:gd name="connsiteX2" fmla="*/ 0 w 122447"/>
                    <a:gd name="connsiteY2" fmla="*/ 50804 h 50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2447" h="50804">
                      <a:moveTo>
                        <a:pt x="0" y="50804"/>
                      </a:moveTo>
                      <a:cubicBezTo>
                        <a:pt x="0" y="50804"/>
                        <a:pt x="116153" y="-525"/>
                        <a:pt x="122238" y="4"/>
                      </a:cubicBezTo>
                      <a:cubicBezTo>
                        <a:pt x="128323" y="533"/>
                        <a:pt x="0" y="50804"/>
                        <a:pt x="0" y="508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5" name="フリーフォーム: 図形 2654">
                  <a:extLst>
                    <a:ext uri="{FF2B5EF4-FFF2-40B4-BE49-F238E27FC236}">
                      <a16:creationId xmlns:a16="http://schemas.microsoft.com/office/drawing/2014/main" id="{84A6A029-EF13-4341-9AC6-AC1B371D02FA}"/>
                    </a:ext>
                  </a:extLst>
                </p:cNvPr>
                <p:cNvSpPr/>
                <p:nvPr/>
              </p:nvSpPr>
              <p:spPr>
                <a:xfrm>
                  <a:off x="7926902" y="3977177"/>
                  <a:ext cx="134761" cy="671257"/>
                </a:xfrm>
                <a:custGeom>
                  <a:avLst/>
                  <a:gdLst>
                    <a:gd name="connsiteX0" fmla="*/ 50815 w 134761"/>
                    <a:gd name="connsiteY0" fmla="*/ 40 h 671257"/>
                    <a:gd name="connsiteX1" fmla="*/ 44465 w 134761"/>
                    <a:gd name="connsiteY1" fmla="*/ 143973 h 671257"/>
                    <a:gd name="connsiteX2" fmla="*/ 112198 w 134761"/>
                    <a:gd name="connsiteY2" fmla="*/ 389506 h 671257"/>
                    <a:gd name="connsiteX3" fmla="*/ 71981 w 134761"/>
                    <a:gd name="connsiteY3" fmla="*/ 529206 h 671257"/>
                    <a:gd name="connsiteX4" fmla="*/ 15 w 134761"/>
                    <a:gd name="connsiteY4" fmla="*/ 671023 h 671257"/>
                    <a:gd name="connsiteX5" fmla="*/ 78331 w 134761"/>
                    <a:gd name="connsiteY5" fmla="*/ 558840 h 671257"/>
                    <a:gd name="connsiteX6" fmla="*/ 133365 w 134761"/>
                    <a:gd name="connsiteY6" fmla="*/ 412790 h 671257"/>
                    <a:gd name="connsiteX7" fmla="*/ 112198 w 134761"/>
                    <a:gd name="connsiteY7" fmla="*/ 298490 h 671257"/>
                    <a:gd name="connsiteX8" fmla="*/ 46581 w 134761"/>
                    <a:gd name="connsiteY8" fmla="*/ 156673 h 671257"/>
                    <a:gd name="connsiteX9" fmla="*/ 50815 w 134761"/>
                    <a:gd name="connsiteY9" fmla="*/ 40 h 67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761" h="671257">
                      <a:moveTo>
                        <a:pt x="50815" y="40"/>
                      </a:moveTo>
                      <a:cubicBezTo>
                        <a:pt x="50462" y="-2077"/>
                        <a:pt x="34235" y="79062"/>
                        <a:pt x="44465" y="143973"/>
                      </a:cubicBezTo>
                      <a:cubicBezTo>
                        <a:pt x="54695" y="208884"/>
                        <a:pt x="107612" y="325301"/>
                        <a:pt x="112198" y="389506"/>
                      </a:cubicBezTo>
                      <a:cubicBezTo>
                        <a:pt x="116784" y="453712"/>
                        <a:pt x="90678" y="482287"/>
                        <a:pt x="71981" y="529206"/>
                      </a:cubicBezTo>
                      <a:cubicBezTo>
                        <a:pt x="53284" y="576126"/>
                        <a:pt x="-1043" y="666084"/>
                        <a:pt x="15" y="671023"/>
                      </a:cubicBezTo>
                      <a:cubicBezTo>
                        <a:pt x="1073" y="675962"/>
                        <a:pt x="56106" y="601879"/>
                        <a:pt x="78331" y="558840"/>
                      </a:cubicBezTo>
                      <a:cubicBezTo>
                        <a:pt x="100556" y="515801"/>
                        <a:pt x="127721" y="456182"/>
                        <a:pt x="133365" y="412790"/>
                      </a:cubicBezTo>
                      <a:cubicBezTo>
                        <a:pt x="139009" y="369398"/>
                        <a:pt x="126662" y="341176"/>
                        <a:pt x="112198" y="298490"/>
                      </a:cubicBezTo>
                      <a:cubicBezTo>
                        <a:pt x="97734" y="255804"/>
                        <a:pt x="63162" y="204651"/>
                        <a:pt x="46581" y="156673"/>
                      </a:cubicBezTo>
                      <a:cubicBezTo>
                        <a:pt x="30000" y="108695"/>
                        <a:pt x="51168" y="2157"/>
                        <a:pt x="50815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6" name="フリーフォーム: 図形 2655">
                  <a:extLst>
                    <a:ext uri="{FF2B5EF4-FFF2-40B4-BE49-F238E27FC236}">
                      <a16:creationId xmlns:a16="http://schemas.microsoft.com/office/drawing/2014/main" id="{510B5E62-AE35-41B4-B195-730E5AD04835}"/>
                    </a:ext>
                  </a:extLst>
                </p:cNvPr>
                <p:cNvSpPr/>
                <p:nvPr/>
              </p:nvSpPr>
              <p:spPr>
                <a:xfrm>
                  <a:off x="7999403" y="4036583"/>
                  <a:ext cx="110501" cy="469232"/>
                </a:xfrm>
                <a:custGeom>
                  <a:avLst/>
                  <a:gdLst>
                    <a:gd name="connsiteX0" fmla="*/ 10 w 110501"/>
                    <a:gd name="connsiteY0" fmla="*/ 430 h 469232"/>
                    <a:gd name="connsiteX1" fmla="*/ 93672 w 110501"/>
                    <a:gd name="connsiteY1" fmla="*/ 275067 h 469232"/>
                    <a:gd name="connsiteX2" fmla="*/ 104785 w 110501"/>
                    <a:gd name="connsiteY2" fmla="*/ 335392 h 469232"/>
                    <a:gd name="connsiteX3" fmla="*/ 79385 w 110501"/>
                    <a:gd name="connsiteY3" fmla="*/ 468742 h 469232"/>
                    <a:gd name="connsiteX4" fmla="*/ 95260 w 110501"/>
                    <a:gd name="connsiteY4" fmla="*/ 376667 h 469232"/>
                    <a:gd name="connsiteX5" fmla="*/ 104785 w 110501"/>
                    <a:gd name="connsiteY5" fmla="*/ 278242 h 469232"/>
                    <a:gd name="connsiteX6" fmla="*/ 100022 w 110501"/>
                    <a:gd name="connsiteY6" fmla="*/ 213155 h 469232"/>
                    <a:gd name="connsiteX7" fmla="*/ 10 w 110501"/>
                    <a:gd name="connsiteY7" fmla="*/ 430 h 469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501" h="469232">
                      <a:moveTo>
                        <a:pt x="10" y="430"/>
                      </a:moveTo>
                      <a:cubicBezTo>
                        <a:pt x="-1048" y="10749"/>
                        <a:pt x="76210" y="219240"/>
                        <a:pt x="93672" y="275067"/>
                      </a:cubicBezTo>
                      <a:cubicBezTo>
                        <a:pt x="111135" y="330894"/>
                        <a:pt x="107166" y="303113"/>
                        <a:pt x="104785" y="335392"/>
                      </a:cubicBezTo>
                      <a:cubicBezTo>
                        <a:pt x="102404" y="367671"/>
                        <a:pt x="80972" y="461863"/>
                        <a:pt x="79385" y="468742"/>
                      </a:cubicBezTo>
                      <a:cubicBezTo>
                        <a:pt x="77798" y="475621"/>
                        <a:pt x="91027" y="408417"/>
                        <a:pt x="95260" y="376667"/>
                      </a:cubicBezTo>
                      <a:cubicBezTo>
                        <a:pt x="99493" y="344917"/>
                        <a:pt x="103991" y="305494"/>
                        <a:pt x="104785" y="278242"/>
                      </a:cubicBezTo>
                      <a:cubicBezTo>
                        <a:pt x="105579" y="250990"/>
                        <a:pt x="119866" y="257869"/>
                        <a:pt x="100022" y="213155"/>
                      </a:cubicBezTo>
                      <a:cubicBezTo>
                        <a:pt x="80178" y="168441"/>
                        <a:pt x="1068" y="-9889"/>
                        <a:pt x="10" y="4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7" name="フリーフォーム: 図形 2656">
                  <a:extLst>
                    <a:ext uri="{FF2B5EF4-FFF2-40B4-BE49-F238E27FC236}">
                      <a16:creationId xmlns:a16="http://schemas.microsoft.com/office/drawing/2014/main" id="{350D5E9A-648D-4993-9AA8-50627EFACBE2}"/>
                    </a:ext>
                  </a:extLst>
                </p:cNvPr>
                <p:cNvSpPr/>
                <p:nvPr/>
              </p:nvSpPr>
              <p:spPr>
                <a:xfrm>
                  <a:off x="8030637" y="3931471"/>
                  <a:ext cx="105229" cy="359662"/>
                </a:xfrm>
                <a:custGeom>
                  <a:avLst/>
                  <a:gdLst>
                    <a:gd name="connsiteX0" fmla="*/ 526 w 105229"/>
                    <a:gd name="connsiteY0" fmla="*/ 767 h 359662"/>
                    <a:gd name="connsiteX1" fmla="*/ 14813 w 105229"/>
                    <a:gd name="connsiteY1" fmla="*/ 135704 h 359662"/>
                    <a:gd name="connsiteX2" fmla="*/ 103713 w 105229"/>
                    <a:gd name="connsiteY2" fmla="*/ 353192 h 359662"/>
                    <a:gd name="connsiteX3" fmla="*/ 67201 w 105229"/>
                    <a:gd name="connsiteY3" fmla="*/ 292867 h 359662"/>
                    <a:gd name="connsiteX4" fmla="*/ 19576 w 105229"/>
                    <a:gd name="connsiteY4" fmla="*/ 194442 h 359662"/>
                    <a:gd name="connsiteX5" fmla="*/ 526 w 105229"/>
                    <a:gd name="connsiteY5" fmla="*/ 767 h 359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229" h="359662">
                      <a:moveTo>
                        <a:pt x="526" y="767"/>
                      </a:moveTo>
                      <a:cubicBezTo>
                        <a:pt x="-268" y="-9023"/>
                        <a:pt x="-2385" y="76967"/>
                        <a:pt x="14813" y="135704"/>
                      </a:cubicBezTo>
                      <a:cubicBezTo>
                        <a:pt x="32011" y="194441"/>
                        <a:pt x="94982" y="326998"/>
                        <a:pt x="103713" y="353192"/>
                      </a:cubicBezTo>
                      <a:cubicBezTo>
                        <a:pt x="112444" y="379386"/>
                        <a:pt x="81224" y="319325"/>
                        <a:pt x="67201" y="292867"/>
                      </a:cubicBezTo>
                      <a:cubicBezTo>
                        <a:pt x="53178" y="266409"/>
                        <a:pt x="28043" y="242067"/>
                        <a:pt x="19576" y="194442"/>
                      </a:cubicBezTo>
                      <a:cubicBezTo>
                        <a:pt x="11109" y="146817"/>
                        <a:pt x="1320" y="10557"/>
                        <a:pt x="526" y="7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8" name="フリーフォーム: 図形 2657">
                  <a:extLst>
                    <a:ext uri="{FF2B5EF4-FFF2-40B4-BE49-F238E27FC236}">
                      <a16:creationId xmlns:a16="http://schemas.microsoft.com/office/drawing/2014/main" id="{B22B72CF-A7B1-416E-8FF7-1B68763F4153}"/>
                    </a:ext>
                  </a:extLst>
                </p:cNvPr>
                <p:cNvSpPr/>
                <p:nvPr/>
              </p:nvSpPr>
              <p:spPr>
                <a:xfrm>
                  <a:off x="8097662" y="4097238"/>
                  <a:ext cx="95443" cy="401785"/>
                </a:xfrm>
                <a:custGeom>
                  <a:avLst/>
                  <a:gdLst>
                    <a:gd name="connsiteX0" fmla="*/ 84313 w 95443"/>
                    <a:gd name="connsiteY0" fmla="*/ 100 h 401785"/>
                    <a:gd name="connsiteX1" fmla="*/ 60501 w 95443"/>
                    <a:gd name="connsiteY1" fmla="*/ 217587 h 401785"/>
                    <a:gd name="connsiteX2" fmla="*/ 25576 w 95443"/>
                    <a:gd name="connsiteY2" fmla="*/ 320775 h 401785"/>
                    <a:gd name="connsiteX3" fmla="*/ 176 w 95443"/>
                    <a:gd name="connsiteY3" fmla="*/ 401737 h 401785"/>
                    <a:gd name="connsiteX4" fmla="*/ 38276 w 95443"/>
                    <a:gd name="connsiteY4" fmla="*/ 309662 h 401785"/>
                    <a:gd name="connsiteX5" fmla="*/ 92251 w 95443"/>
                    <a:gd name="connsiteY5" fmla="*/ 190600 h 401785"/>
                    <a:gd name="connsiteX6" fmla="*/ 84313 w 95443"/>
                    <a:gd name="connsiteY6" fmla="*/ 100 h 401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443" h="401785">
                      <a:moveTo>
                        <a:pt x="84313" y="100"/>
                      </a:moveTo>
                      <a:cubicBezTo>
                        <a:pt x="79021" y="4598"/>
                        <a:pt x="70290" y="164141"/>
                        <a:pt x="60501" y="217587"/>
                      </a:cubicBezTo>
                      <a:cubicBezTo>
                        <a:pt x="50712" y="271033"/>
                        <a:pt x="35630" y="290083"/>
                        <a:pt x="25576" y="320775"/>
                      </a:cubicBezTo>
                      <a:cubicBezTo>
                        <a:pt x="15522" y="351467"/>
                        <a:pt x="-1941" y="403589"/>
                        <a:pt x="176" y="401737"/>
                      </a:cubicBezTo>
                      <a:cubicBezTo>
                        <a:pt x="2293" y="399885"/>
                        <a:pt x="22930" y="344851"/>
                        <a:pt x="38276" y="309662"/>
                      </a:cubicBezTo>
                      <a:cubicBezTo>
                        <a:pt x="53622" y="274473"/>
                        <a:pt x="83520" y="237431"/>
                        <a:pt x="92251" y="190600"/>
                      </a:cubicBezTo>
                      <a:cubicBezTo>
                        <a:pt x="100982" y="143769"/>
                        <a:pt x="89605" y="-4398"/>
                        <a:pt x="84313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9" name="フリーフォーム: 図形 2658">
                  <a:extLst>
                    <a:ext uri="{FF2B5EF4-FFF2-40B4-BE49-F238E27FC236}">
                      <a16:creationId xmlns:a16="http://schemas.microsoft.com/office/drawing/2014/main" id="{66B50825-B55F-4FBE-A9C5-838DD0E7A0EF}"/>
                    </a:ext>
                  </a:extLst>
                </p:cNvPr>
                <p:cNvSpPr/>
                <p:nvPr/>
              </p:nvSpPr>
              <p:spPr>
                <a:xfrm>
                  <a:off x="8040369" y="4119199"/>
                  <a:ext cx="218849" cy="590218"/>
                </a:xfrm>
                <a:custGeom>
                  <a:avLst/>
                  <a:gdLst>
                    <a:gd name="connsiteX0" fmla="*/ 217806 w 218849"/>
                    <a:gd name="connsiteY0" fmla="*/ 364 h 590218"/>
                    <a:gd name="connsiteX1" fmla="*/ 179706 w 218849"/>
                    <a:gd name="connsiteY1" fmla="*/ 236901 h 590218"/>
                    <a:gd name="connsiteX2" fmla="*/ 136844 w 218849"/>
                    <a:gd name="connsiteY2" fmla="*/ 336914 h 590218"/>
                    <a:gd name="connsiteX3" fmla="*/ 92394 w 218849"/>
                    <a:gd name="connsiteY3" fmla="*/ 449626 h 590218"/>
                    <a:gd name="connsiteX4" fmla="*/ 319 w 218849"/>
                    <a:gd name="connsiteY4" fmla="*/ 589326 h 590218"/>
                    <a:gd name="connsiteX5" fmla="*/ 66994 w 218849"/>
                    <a:gd name="connsiteY5" fmla="*/ 498839 h 590218"/>
                    <a:gd name="connsiteX6" fmla="*/ 193994 w 218849"/>
                    <a:gd name="connsiteY6" fmla="*/ 295639 h 590218"/>
                    <a:gd name="connsiteX7" fmla="*/ 217806 w 218849"/>
                    <a:gd name="connsiteY7" fmla="*/ 364 h 59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8849" h="590218">
                      <a:moveTo>
                        <a:pt x="217806" y="364"/>
                      </a:moveTo>
                      <a:cubicBezTo>
                        <a:pt x="215425" y="-9426"/>
                        <a:pt x="193200" y="180809"/>
                        <a:pt x="179706" y="236901"/>
                      </a:cubicBezTo>
                      <a:cubicBezTo>
                        <a:pt x="166212" y="292993"/>
                        <a:pt x="151396" y="301460"/>
                        <a:pt x="136844" y="336914"/>
                      </a:cubicBezTo>
                      <a:cubicBezTo>
                        <a:pt x="122292" y="372368"/>
                        <a:pt x="115148" y="407557"/>
                        <a:pt x="92394" y="449626"/>
                      </a:cubicBezTo>
                      <a:cubicBezTo>
                        <a:pt x="69640" y="491695"/>
                        <a:pt x="4552" y="581124"/>
                        <a:pt x="319" y="589326"/>
                      </a:cubicBezTo>
                      <a:cubicBezTo>
                        <a:pt x="-3914" y="597528"/>
                        <a:pt x="34715" y="547787"/>
                        <a:pt x="66994" y="498839"/>
                      </a:cubicBezTo>
                      <a:cubicBezTo>
                        <a:pt x="99273" y="449891"/>
                        <a:pt x="167271" y="379512"/>
                        <a:pt x="193994" y="295639"/>
                      </a:cubicBezTo>
                      <a:cubicBezTo>
                        <a:pt x="220717" y="211766"/>
                        <a:pt x="220187" y="10154"/>
                        <a:pt x="217806" y="3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0" name="フリーフォーム: 図形 2659">
                  <a:extLst>
                    <a:ext uri="{FF2B5EF4-FFF2-40B4-BE49-F238E27FC236}">
                      <a16:creationId xmlns:a16="http://schemas.microsoft.com/office/drawing/2014/main" id="{325E98D4-8CCA-4F7B-BE1A-094D76B5DD6B}"/>
                    </a:ext>
                  </a:extLst>
                </p:cNvPr>
                <p:cNvSpPr/>
                <p:nvPr/>
              </p:nvSpPr>
              <p:spPr>
                <a:xfrm>
                  <a:off x="8107302" y="4126797"/>
                  <a:ext cx="193180" cy="581734"/>
                </a:xfrm>
                <a:custGeom>
                  <a:avLst/>
                  <a:gdLst>
                    <a:gd name="connsiteX0" fmla="*/ 185798 w 193180"/>
                    <a:gd name="connsiteY0" fmla="*/ 5466 h 581734"/>
                    <a:gd name="connsiteX1" fmla="*/ 185798 w 193180"/>
                    <a:gd name="connsiteY1" fmla="*/ 57853 h 581734"/>
                    <a:gd name="connsiteX2" fmla="*/ 188973 w 193180"/>
                    <a:gd name="connsiteY2" fmla="*/ 203903 h 581734"/>
                    <a:gd name="connsiteX3" fmla="*/ 120711 w 193180"/>
                    <a:gd name="connsiteY3" fmla="*/ 356303 h 581734"/>
                    <a:gd name="connsiteX4" fmla="*/ 79436 w 193180"/>
                    <a:gd name="connsiteY4" fmla="*/ 470603 h 581734"/>
                    <a:gd name="connsiteX5" fmla="*/ 61 w 193180"/>
                    <a:gd name="connsiteY5" fmla="*/ 581728 h 581734"/>
                    <a:gd name="connsiteX6" fmla="*/ 66736 w 193180"/>
                    <a:gd name="connsiteY6" fmla="*/ 475366 h 581734"/>
                    <a:gd name="connsiteX7" fmla="*/ 95311 w 193180"/>
                    <a:gd name="connsiteY7" fmla="*/ 395991 h 581734"/>
                    <a:gd name="connsiteX8" fmla="*/ 176273 w 193180"/>
                    <a:gd name="connsiteY8" fmla="*/ 178503 h 581734"/>
                    <a:gd name="connsiteX9" fmla="*/ 185798 w 193180"/>
                    <a:gd name="connsiteY9" fmla="*/ 5466 h 5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3180" h="581734">
                      <a:moveTo>
                        <a:pt x="185798" y="5466"/>
                      </a:moveTo>
                      <a:cubicBezTo>
                        <a:pt x="187386" y="-14642"/>
                        <a:pt x="185269" y="24780"/>
                        <a:pt x="185798" y="57853"/>
                      </a:cubicBezTo>
                      <a:cubicBezTo>
                        <a:pt x="186327" y="90926"/>
                        <a:pt x="199821" y="154161"/>
                        <a:pt x="188973" y="203903"/>
                      </a:cubicBezTo>
                      <a:cubicBezTo>
                        <a:pt x="178125" y="253645"/>
                        <a:pt x="138967" y="311853"/>
                        <a:pt x="120711" y="356303"/>
                      </a:cubicBezTo>
                      <a:cubicBezTo>
                        <a:pt x="102455" y="400753"/>
                        <a:pt x="99544" y="433032"/>
                        <a:pt x="79436" y="470603"/>
                      </a:cubicBezTo>
                      <a:cubicBezTo>
                        <a:pt x="59328" y="508174"/>
                        <a:pt x="2178" y="580934"/>
                        <a:pt x="61" y="581728"/>
                      </a:cubicBezTo>
                      <a:cubicBezTo>
                        <a:pt x="-2056" y="582522"/>
                        <a:pt x="50861" y="506322"/>
                        <a:pt x="66736" y="475366"/>
                      </a:cubicBezTo>
                      <a:cubicBezTo>
                        <a:pt x="82611" y="444410"/>
                        <a:pt x="77055" y="445468"/>
                        <a:pt x="95311" y="395991"/>
                      </a:cubicBezTo>
                      <a:cubicBezTo>
                        <a:pt x="113567" y="346514"/>
                        <a:pt x="160133" y="241739"/>
                        <a:pt x="176273" y="178503"/>
                      </a:cubicBezTo>
                      <a:cubicBezTo>
                        <a:pt x="192413" y="115267"/>
                        <a:pt x="184210" y="25574"/>
                        <a:pt x="185798" y="54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1" name="フリーフォーム: 図形 2660">
                  <a:extLst>
                    <a:ext uri="{FF2B5EF4-FFF2-40B4-BE49-F238E27FC236}">
                      <a16:creationId xmlns:a16="http://schemas.microsoft.com/office/drawing/2014/main" id="{DB8DE22D-EA40-4672-926D-12C44DE96BAC}"/>
                    </a:ext>
                  </a:extLst>
                </p:cNvPr>
                <p:cNvSpPr/>
                <p:nvPr/>
              </p:nvSpPr>
              <p:spPr>
                <a:xfrm>
                  <a:off x="7629049" y="4528842"/>
                  <a:ext cx="476821" cy="347904"/>
                </a:xfrm>
                <a:custGeom>
                  <a:avLst/>
                  <a:gdLst>
                    <a:gd name="connsiteX0" fmla="*/ 476726 w 476821"/>
                    <a:gd name="connsiteY0" fmla="*/ 296 h 347904"/>
                    <a:gd name="connsiteX1" fmla="*/ 289401 w 476821"/>
                    <a:gd name="connsiteY1" fmla="*/ 170158 h 347904"/>
                    <a:gd name="connsiteX2" fmla="*/ 152876 w 476821"/>
                    <a:gd name="connsiteY2" fmla="*/ 262233 h 347904"/>
                    <a:gd name="connsiteX3" fmla="*/ 30639 w 476821"/>
                    <a:gd name="connsiteY3" fmla="*/ 330496 h 347904"/>
                    <a:gd name="connsiteX4" fmla="*/ 6826 w 476821"/>
                    <a:gd name="connsiteY4" fmla="*/ 346371 h 347904"/>
                    <a:gd name="connsiteX5" fmla="*/ 130651 w 476821"/>
                    <a:gd name="connsiteY5" fmla="*/ 301921 h 347904"/>
                    <a:gd name="connsiteX6" fmla="*/ 264001 w 476821"/>
                    <a:gd name="connsiteY6" fmla="*/ 214608 h 347904"/>
                    <a:gd name="connsiteX7" fmla="*/ 476726 w 476821"/>
                    <a:gd name="connsiteY7" fmla="*/ 296 h 347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6821" h="347904">
                      <a:moveTo>
                        <a:pt x="476726" y="296"/>
                      </a:moveTo>
                      <a:cubicBezTo>
                        <a:pt x="480959" y="-7112"/>
                        <a:pt x="343376" y="126502"/>
                        <a:pt x="289401" y="170158"/>
                      </a:cubicBezTo>
                      <a:cubicBezTo>
                        <a:pt x="235426" y="213814"/>
                        <a:pt x="196003" y="235510"/>
                        <a:pt x="152876" y="262233"/>
                      </a:cubicBezTo>
                      <a:cubicBezTo>
                        <a:pt x="109749" y="288956"/>
                        <a:pt x="54981" y="316473"/>
                        <a:pt x="30639" y="330496"/>
                      </a:cubicBezTo>
                      <a:cubicBezTo>
                        <a:pt x="6297" y="344519"/>
                        <a:pt x="-9843" y="351134"/>
                        <a:pt x="6826" y="346371"/>
                      </a:cubicBezTo>
                      <a:cubicBezTo>
                        <a:pt x="23495" y="341609"/>
                        <a:pt x="87788" y="323882"/>
                        <a:pt x="130651" y="301921"/>
                      </a:cubicBezTo>
                      <a:cubicBezTo>
                        <a:pt x="173513" y="279961"/>
                        <a:pt x="207380" y="263027"/>
                        <a:pt x="264001" y="214608"/>
                      </a:cubicBezTo>
                      <a:cubicBezTo>
                        <a:pt x="320622" y="166189"/>
                        <a:pt x="472493" y="7704"/>
                        <a:pt x="476726" y="2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2" name="フリーフォーム: 図形 2661">
                  <a:extLst>
                    <a:ext uri="{FF2B5EF4-FFF2-40B4-BE49-F238E27FC236}">
                      <a16:creationId xmlns:a16="http://schemas.microsoft.com/office/drawing/2014/main" id="{D8A40B63-5809-415D-BA10-EEF92795129A}"/>
                    </a:ext>
                  </a:extLst>
                </p:cNvPr>
                <p:cNvSpPr/>
                <p:nvPr/>
              </p:nvSpPr>
              <p:spPr>
                <a:xfrm>
                  <a:off x="7824752" y="4695024"/>
                  <a:ext cx="272633" cy="138819"/>
                </a:xfrm>
                <a:custGeom>
                  <a:avLst/>
                  <a:gdLst>
                    <a:gd name="connsiteX0" fmla="*/ 271498 w 272633"/>
                    <a:gd name="connsiteY0" fmla="*/ 2389 h 138819"/>
                    <a:gd name="connsiteX1" fmla="*/ 65123 w 272633"/>
                    <a:gd name="connsiteY1" fmla="*/ 99226 h 138819"/>
                    <a:gd name="connsiteX2" fmla="*/ 1623 w 272633"/>
                    <a:gd name="connsiteY2" fmla="*/ 137326 h 138819"/>
                    <a:gd name="connsiteX3" fmla="*/ 117511 w 272633"/>
                    <a:gd name="connsiteY3" fmla="*/ 53189 h 138819"/>
                    <a:gd name="connsiteX4" fmla="*/ 147673 w 272633"/>
                    <a:gd name="connsiteY4" fmla="*/ 30964 h 138819"/>
                    <a:gd name="connsiteX5" fmla="*/ 271498 w 272633"/>
                    <a:gd name="connsiteY5" fmla="*/ 2389 h 138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633" h="138819">
                      <a:moveTo>
                        <a:pt x="271498" y="2389"/>
                      </a:moveTo>
                      <a:cubicBezTo>
                        <a:pt x="257740" y="13766"/>
                        <a:pt x="110102" y="76737"/>
                        <a:pt x="65123" y="99226"/>
                      </a:cubicBezTo>
                      <a:cubicBezTo>
                        <a:pt x="20144" y="121716"/>
                        <a:pt x="-7108" y="144999"/>
                        <a:pt x="1623" y="137326"/>
                      </a:cubicBezTo>
                      <a:cubicBezTo>
                        <a:pt x="10354" y="129653"/>
                        <a:pt x="117511" y="53189"/>
                        <a:pt x="117511" y="53189"/>
                      </a:cubicBezTo>
                      <a:cubicBezTo>
                        <a:pt x="141853" y="35462"/>
                        <a:pt x="125448" y="38372"/>
                        <a:pt x="147673" y="30964"/>
                      </a:cubicBezTo>
                      <a:cubicBezTo>
                        <a:pt x="169898" y="23556"/>
                        <a:pt x="285256" y="-8988"/>
                        <a:pt x="271498" y="23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3" name="フリーフォーム: 図形 2662">
                  <a:extLst>
                    <a:ext uri="{FF2B5EF4-FFF2-40B4-BE49-F238E27FC236}">
                      <a16:creationId xmlns:a16="http://schemas.microsoft.com/office/drawing/2014/main" id="{5BE25BE8-172B-49EB-8F72-DA040FE34F2C}"/>
                    </a:ext>
                  </a:extLst>
                </p:cNvPr>
                <p:cNvSpPr/>
                <p:nvPr/>
              </p:nvSpPr>
              <p:spPr>
                <a:xfrm>
                  <a:off x="7393352" y="4897335"/>
                  <a:ext cx="260059" cy="213380"/>
                </a:xfrm>
                <a:custGeom>
                  <a:avLst/>
                  <a:gdLst>
                    <a:gd name="connsiteX0" fmla="*/ 259986 w 260059"/>
                    <a:gd name="connsiteY0" fmla="*/ 103 h 213380"/>
                    <a:gd name="connsiteX1" fmla="*/ 102823 w 260059"/>
                    <a:gd name="connsiteY1" fmla="*/ 96940 h 213380"/>
                    <a:gd name="connsiteX2" fmla="*/ 1223 w 260059"/>
                    <a:gd name="connsiteY2" fmla="*/ 212828 h 213380"/>
                    <a:gd name="connsiteX3" fmla="*/ 48848 w 260059"/>
                    <a:gd name="connsiteY3" fmla="*/ 138215 h 213380"/>
                    <a:gd name="connsiteX4" fmla="*/ 82186 w 260059"/>
                    <a:gd name="connsiteY4" fmla="*/ 79478 h 213380"/>
                    <a:gd name="connsiteX5" fmla="*/ 259986 w 260059"/>
                    <a:gd name="connsiteY5" fmla="*/ 103 h 21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0059" h="213380">
                      <a:moveTo>
                        <a:pt x="259986" y="103"/>
                      </a:moveTo>
                      <a:cubicBezTo>
                        <a:pt x="263425" y="3013"/>
                        <a:pt x="145950" y="61486"/>
                        <a:pt x="102823" y="96940"/>
                      </a:cubicBezTo>
                      <a:cubicBezTo>
                        <a:pt x="59696" y="132394"/>
                        <a:pt x="10219" y="205949"/>
                        <a:pt x="1223" y="212828"/>
                      </a:cubicBezTo>
                      <a:cubicBezTo>
                        <a:pt x="-7773" y="219707"/>
                        <a:pt x="35354" y="160440"/>
                        <a:pt x="48848" y="138215"/>
                      </a:cubicBezTo>
                      <a:cubicBezTo>
                        <a:pt x="62342" y="115990"/>
                        <a:pt x="46732" y="102232"/>
                        <a:pt x="82186" y="79478"/>
                      </a:cubicBezTo>
                      <a:cubicBezTo>
                        <a:pt x="117640" y="56724"/>
                        <a:pt x="256547" y="-2807"/>
                        <a:pt x="259986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4" name="フリーフォーム: 図形 2663">
                  <a:extLst>
                    <a:ext uri="{FF2B5EF4-FFF2-40B4-BE49-F238E27FC236}">
                      <a16:creationId xmlns:a16="http://schemas.microsoft.com/office/drawing/2014/main" id="{93D64156-8BCF-484C-8247-815B4883D418}"/>
                    </a:ext>
                  </a:extLst>
                </p:cNvPr>
                <p:cNvSpPr/>
                <p:nvPr/>
              </p:nvSpPr>
              <p:spPr>
                <a:xfrm>
                  <a:off x="7418153" y="4859941"/>
                  <a:ext cx="362844" cy="301022"/>
                </a:xfrm>
                <a:custGeom>
                  <a:avLst/>
                  <a:gdLst>
                    <a:gd name="connsiteX0" fmla="*/ 235 w 362844"/>
                    <a:gd name="connsiteY0" fmla="*/ 301022 h 301022"/>
                    <a:gd name="connsiteX1" fmla="*/ 111360 w 362844"/>
                    <a:gd name="connsiteY1" fmla="*/ 161322 h 301022"/>
                    <a:gd name="connsiteX2" fmla="*/ 151047 w 362844"/>
                    <a:gd name="connsiteY2" fmla="*/ 113697 h 301022"/>
                    <a:gd name="connsiteX3" fmla="*/ 362185 w 362844"/>
                    <a:gd name="connsiteY3" fmla="*/ 984 h 301022"/>
                    <a:gd name="connsiteX4" fmla="*/ 212960 w 362844"/>
                    <a:gd name="connsiteY4" fmla="*/ 64484 h 301022"/>
                    <a:gd name="connsiteX5" fmla="*/ 85960 w 362844"/>
                    <a:gd name="connsiteY5" fmla="*/ 161322 h 301022"/>
                    <a:gd name="connsiteX6" fmla="*/ 235 w 362844"/>
                    <a:gd name="connsiteY6" fmla="*/ 301022 h 30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2844" h="301022">
                      <a:moveTo>
                        <a:pt x="235" y="301022"/>
                      </a:moveTo>
                      <a:cubicBezTo>
                        <a:pt x="4468" y="301022"/>
                        <a:pt x="86225" y="192543"/>
                        <a:pt x="111360" y="161322"/>
                      </a:cubicBezTo>
                      <a:cubicBezTo>
                        <a:pt x="136495" y="130101"/>
                        <a:pt x="109243" y="140420"/>
                        <a:pt x="151047" y="113697"/>
                      </a:cubicBezTo>
                      <a:cubicBezTo>
                        <a:pt x="192851" y="86974"/>
                        <a:pt x="351866" y="9186"/>
                        <a:pt x="362185" y="984"/>
                      </a:cubicBezTo>
                      <a:cubicBezTo>
                        <a:pt x="372504" y="-7218"/>
                        <a:pt x="258998" y="37761"/>
                        <a:pt x="212960" y="64484"/>
                      </a:cubicBezTo>
                      <a:cubicBezTo>
                        <a:pt x="166923" y="91207"/>
                        <a:pt x="122208" y="121899"/>
                        <a:pt x="85960" y="161322"/>
                      </a:cubicBezTo>
                      <a:cubicBezTo>
                        <a:pt x="49712" y="200745"/>
                        <a:pt x="-3998" y="301022"/>
                        <a:pt x="235" y="3010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5" name="フリーフォーム: 図形 2664">
                  <a:extLst>
                    <a:ext uri="{FF2B5EF4-FFF2-40B4-BE49-F238E27FC236}">
                      <a16:creationId xmlns:a16="http://schemas.microsoft.com/office/drawing/2014/main" id="{035BA459-6D41-4327-B700-D07ECFAEA7A4}"/>
                    </a:ext>
                  </a:extLst>
                </p:cNvPr>
                <p:cNvSpPr/>
                <p:nvPr/>
              </p:nvSpPr>
              <p:spPr>
                <a:xfrm>
                  <a:off x="7514834" y="4846603"/>
                  <a:ext cx="365606" cy="315948"/>
                </a:xfrm>
                <a:custGeom>
                  <a:avLst/>
                  <a:gdLst>
                    <a:gd name="connsiteX0" fmla="*/ 391 w 365606"/>
                    <a:gd name="connsiteY0" fmla="*/ 315947 h 315948"/>
                    <a:gd name="connsiteX1" fmla="*/ 144854 w 365606"/>
                    <a:gd name="connsiteY1" fmla="*/ 155610 h 315948"/>
                    <a:gd name="connsiteX2" fmla="*/ 263916 w 365606"/>
                    <a:gd name="connsiteY2" fmla="*/ 47660 h 315948"/>
                    <a:gd name="connsiteX3" fmla="*/ 365516 w 365606"/>
                    <a:gd name="connsiteY3" fmla="*/ 35 h 315948"/>
                    <a:gd name="connsiteX4" fmla="*/ 246454 w 365606"/>
                    <a:gd name="connsiteY4" fmla="*/ 54010 h 315948"/>
                    <a:gd name="connsiteX5" fmla="*/ 106754 w 365606"/>
                    <a:gd name="connsiteY5" fmla="*/ 158785 h 315948"/>
                    <a:gd name="connsiteX6" fmla="*/ 391 w 365606"/>
                    <a:gd name="connsiteY6" fmla="*/ 315947 h 315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606" h="315948">
                      <a:moveTo>
                        <a:pt x="391" y="315947"/>
                      </a:moveTo>
                      <a:cubicBezTo>
                        <a:pt x="6741" y="315418"/>
                        <a:pt x="100933" y="200324"/>
                        <a:pt x="144854" y="155610"/>
                      </a:cubicBezTo>
                      <a:cubicBezTo>
                        <a:pt x="188775" y="110896"/>
                        <a:pt x="227139" y="73589"/>
                        <a:pt x="263916" y="47660"/>
                      </a:cubicBezTo>
                      <a:cubicBezTo>
                        <a:pt x="300693" y="21731"/>
                        <a:pt x="368426" y="-1023"/>
                        <a:pt x="365516" y="35"/>
                      </a:cubicBezTo>
                      <a:cubicBezTo>
                        <a:pt x="362606" y="1093"/>
                        <a:pt x="289581" y="27552"/>
                        <a:pt x="246454" y="54010"/>
                      </a:cubicBezTo>
                      <a:cubicBezTo>
                        <a:pt x="203327" y="80468"/>
                        <a:pt x="146971" y="113541"/>
                        <a:pt x="106754" y="158785"/>
                      </a:cubicBezTo>
                      <a:cubicBezTo>
                        <a:pt x="66537" y="204029"/>
                        <a:pt x="-5959" y="316476"/>
                        <a:pt x="391" y="3159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6" name="フリーフォーム: 図形 2665">
                  <a:extLst>
                    <a:ext uri="{FF2B5EF4-FFF2-40B4-BE49-F238E27FC236}">
                      <a16:creationId xmlns:a16="http://schemas.microsoft.com/office/drawing/2014/main" id="{424C0EFC-7C12-4EC8-9D6C-FC175C8DD805}"/>
                    </a:ext>
                  </a:extLst>
                </p:cNvPr>
                <p:cNvSpPr/>
                <p:nvPr/>
              </p:nvSpPr>
              <p:spPr>
                <a:xfrm>
                  <a:off x="6784505" y="4117940"/>
                  <a:ext cx="99068" cy="396543"/>
                </a:xfrm>
                <a:custGeom>
                  <a:avLst/>
                  <a:gdLst>
                    <a:gd name="connsiteX0" fmla="*/ 98895 w 99068"/>
                    <a:gd name="connsiteY0" fmla="*/ 35 h 396543"/>
                    <a:gd name="connsiteX1" fmla="*/ 6820 w 99068"/>
                    <a:gd name="connsiteY1" fmla="*/ 149260 h 396543"/>
                    <a:gd name="connsiteX2" fmla="*/ 6820 w 99068"/>
                    <a:gd name="connsiteY2" fmla="*/ 393735 h 396543"/>
                    <a:gd name="connsiteX3" fmla="*/ 6820 w 99068"/>
                    <a:gd name="connsiteY3" fmla="*/ 273085 h 396543"/>
                    <a:gd name="connsiteX4" fmla="*/ 29045 w 99068"/>
                    <a:gd name="connsiteY4" fmla="*/ 136560 h 396543"/>
                    <a:gd name="connsiteX5" fmla="*/ 98895 w 99068"/>
                    <a:gd name="connsiteY5" fmla="*/ 35 h 396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068" h="396543">
                      <a:moveTo>
                        <a:pt x="98895" y="35"/>
                      </a:moveTo>
                      <a:cubicBezTo>
                        <a:pt x="95191" y="2152"/>
                        <a:pt x="22166" y="83643"/>
                        <a:pt x="6820" y="149260"/>
                      </a:cubicBezTo>
                      <a:cubicBezTo>
                        <a:pt x="-8526" y="214877"/>
                        <a:pt x="6820" y="393735"/>
                        <a:pt x="6820" y="393735"/>
                      </a:cubicBezTo>
                      <a:cubicBezTo>
                        <a:pt x="6820" y="414372"/>
                        <a:pt x="3116" y="315948"/>
                        <a:pt x="6820" y="273085"/>
                      </a:cubicBezTo>
                      <a:cubicBezTo>
                        <a:pt x="10524" y="230222"/>
                        <a:pt x="12112" y="182068"/>
                        <a:pt x="29045" y="136560"/>
                      </a:cubicBezTo>
                      <a:cubicBezTo>
                        <a:pt x="45978" y="91052"/>
                        <a:pt x="102599" y="-2082"/>
                        <a:pt x="98895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7" name="フリーフォーム: 図形 2666">
                  <a:extLst>
                    <a:ext uri="{FF2B5EF4-FFF2-40B4-BE49-F238E27FC236}">
                      <a16:creationId xmlns:a16="http://schemas.microsoft.com/office/drawing/2014/main" id="{278E5DEE-5C7F-4495-8D5F-056C0B3A9B80}"/>
                    </a:ext>
                  </a:extLst>
                </p:cNvPr>
                <p:cNvSpPr/>
                <p:nvPr/>
              </p:nvSpPr>
              <p:spPr>
                <a:xfrm>
                  <a:off x="6847950" y="4241695"/>
                  <a:ext cx="20201" cy="257650"/>
                </a:xfrm>
                <a:custGeom>
                  <a:avLst/>
                  <a:gdLst>
                    <a:gd name="connsiteX0" fmla="*/ 19575 w 20201"/>
                    <a:gd name="connsiteY0" fmla="*/ 1693 h 257650"/>
                    <a:gd name="connsiteX1" fmla="*/ 14813 w 20201"/>
                    <a:gd name="connsiteY1" fmla="*/ 249343 h 257650"/>
                    <a:gd name="connsiteX2" fmla="*/ 6875 w 20201"/>
                    <a:gd name="connsiteY2" fmla="*/ 193780 h 257650"/>
                    <a:gd name="connsiteX3" fmla="*/ 525 w 20201"/>
                    <a:gd name="connsiteY3" fmla="*/ 141393 h 257650"/>
                    <a:gd name="connsiteX4" fmla="*/ 19575 w 20201"/>
                    <a:gd name="connsiteY4" fmla="*/ 1693 h 25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01" h="257650">
                      <a:moveTo>
                        <a:pt x="19575" y="1693"/>
                      </a:moveTo>
                      <a:cubicBezTo>
                        <a:pt x="21956" y="19685"/>
                        <a:pt x="16930" y="217329"/>
                        <a:pt x="14813" y="249343"/>
                      </a:cubicBezTo>
                      <a:cubicBezTo>
                        <a:pt x="12696" y="281358"/>
                        <a:pt x="9256" y="211772"/>
                        <a:pt x="6875" y="193780"/>
                      </a:cubicBezTo>
                      <a:cubicBezTo>
                        <a:pt x="4494" y="175788"/>
                        <a:pt x="-1856" y="168381"/>
                        <a:pt x="525" y="141393"/>
                      </a:cubicBezTo>
                      <a:cubicBezTo>
                        <a:pt x="2906" y="114406"/>
                        <a:pt x="17194" y="-16299"/>
                        <a:pt x="19575" y="16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8" name="フリーフォーム: 図形 2667">
                  <a:extLst>
                    <a:ext uri="{FF2B5EF4-FFF2-40B4-BE49-F238E27FC236}">
                      <a16:creationId xmlns:a16="http://schemas.microsoft.com/office/drawing/2014/main" id="{829E9497-BC06-4C59-91C8-878CB8709408}"/>
                    </a:ext>
                  </a:extLst>
                </p:cNvPr>
                <p:cNvSpPr/>
                <p:nvPr/>
              </p:nvSpPr>
              <p:spPr>
                <a:xfrm>
                  <a:off x="6916669" y="4340073"/>
                  <a:ext cx="52996" cy="272615"/>
                </a:xfrm>
                <a:custGeom>
                  <a:avLst/>
                  <a:gdLst>
                    <a:gd name="connsiteX0" fmla="*/ 69 w 52996"/>
                    <a:gd name="connsiteY0" fmla="*/ 152 h 272615"/>
                    <a:gd name="connsiteX1" fmla="*/ 41344 w 52996"/>
                    <a:gd name="connsiteY1" fmla="*/ 112865 h 272615"/>
                    <a:gd name="connsiteX2" fmla="*/ 46106 w 52996"/>
                    <a:gd name="connsiteY2" fmla="*/ 125565 h 272615"/>
                    <a:gd name="connsiteX3" fmla="*/ 25469 w 52996"/>
                    <a:gd name="connsiteY3" fmla="*/ 189065 h 272615"/>
                    <a:gd name="connsiteX4" fmla="*/ 28644 w 52996"/>
                    <a:gd name="connsiteY4" fmla="*/ 271615 h 272615"/>
                    <a:gd name="connsiteX5" fmla="*/ 33406 w 52996"/>
                    <a:gd name="connsiteY5" fmla="*/ 228752 h 272615"/>
                    <a:gd name="connsiteX6" fmla="*/ 52456 w 52996"/>
                    <a:gd name="connsiteY6" fmla="*/ 139852 h 272615"/>
                    <a:gd name="connsiteX7" fmla="*/ 69 w 52996"/>
                    <a:gd name="connsiteY7" fmla="*/ 152 h 272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996" h="272615">
                      <a:moveTo>
                        <a:pt x="69" y="152"/>
                      </a:moveTo>
                      <a:cubicBezTo>
                        <a:pt x="-1783" y="-4346"/>
                        <a:pt x="33671" y="91963"/>
                        <a:pt x="41344" y="112865"/>
                      </a:cubicBezTo>
                      <a:cubicBezTo>
                        <a:pt x="49017" y="133767"/>
                        <a:pt x="48752" y="112865"/>
                        <a:pt x="46106" y="125565"/>
                      </a:cubicBezTo>
                      <a:cubicBezTo>
                        <a:pt x="43460" y="138265"/>
                        <a:pt x="28379" y="164723"/>
                        <a:pt x="25469" y="189065"/>
                      </a:cubicBezTo>
                      <a:cubicBezTo>
                        <a:pt x="22559" y="213407"/>
                        <a:pt x="27321" y="265001"/>
                        <a:pt x="28644" y="271615"/>
                      </a:cubicBezTo>
                      <a:cubicBezTo>
                        <a:pt x="29967" y="278229"/>
                        <a:pt x="29437" y="250713"/>
                        <a:pt x="33406" y="228752"/>
                      </a:cubicBezTo>
                      <a:cubicBezTo>
                        <a:pt x="37375" y="206792"/>
                        <a:pt x="56425" y="174777"/>
                        <a:pt x="52456" y="139852"/>
                      </a:cubicBezTo>
                      <a:cubicBezTo>
                        <a:pt x="48487" y="104927"/>
                        <a:pt x="1921" y="4650"/>
                        <a:pt x="69" y="1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9" name="フリーフォーム: 図形 2668">
                  <a:extLst>
                    <a:ext uri="{FF2B5EF4-FFF2-40B4-BE49-F238E27FC236}">
                      <a16:creationId xmlns:a16="http://schemas.microsoft.com/office/drawing/2014/main" id="{DE71DB89-5411-4CD0-8164-F5966151D5F0}"/>
                    </a:ext>
                  </a:extLst>
                </p:cNvPr>
                <p:cNvSpPr/>
                <p:nvPr/>
              </p:nvSpPr>
              <p:spPr>
                <a:xfrm>
                  <a:off x="6881637" y="4305300"/>
                  <a:ext cx="52754" cy="208508"/>
                </a:xfrm>
                <a:custGeom>
                  <a:avLst/>
                  <a:gdLst>
                    <a:gd name="connsiteX0" fmla="*/ 4938 w 52754"/>
                    <a:gd name="connsiteY0" fmla="*/ 0 h 208508"/>
                    <a:gd name="connsiteX1" fmla="*/ 176 w 52754"/>
                    <a:gd name="connsiteY1" fmla="*/ 153988 h 208508"/>
                    <a:gd name="connsiteX2" fmla="*/ 11288 w 52754"/>
                    <a:gd name="connsiteY2" fmla="*/ 200025 h 208508"/>
                    <a:gd name="connsiteX3" fmla="*/ 41451 w 52754"/>
                    <a:gd name="connsiteY3" fmla="*/ 198438 h 208508"/>
                    <a:gd name="connsiteX4" fmla="*/ 36688 w 52754"/>
                    <a:gd name="connsiteY4" fmla="*/ 98425 h 208508"/>
                    <a:gd name="connsiteX5" fmla="*/ 52563 w 52754"/>
                    <a:gd name="connsiteY5" fmla="*/ 187325 h 208508"/>
                    <a:gd name="connsiteX6" fmla="*/ 23988 w 52754"/>
                    <a:gd name="connsiteY6" fmla="*/ 192088 h 208508"/>
                    <a:gd name="connsiteX7" fmla="*/ 11288 w 52754"/>
                    <a:gd name="connsiteY7" fmla="*/ 155575 h 208508"/>
                    <a:gd name="connsiteX8" fmla="*/ 4938 w 52754"/>
                    <a:gd name="connsiteY8" fmla="*/ 0 h 208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54" h="208508">
                      <a:moveTo>
                        <a:pt x="4938" y="0"/>
                      </a:moveTo>
                      <a:cubicBezTo>
                        <a:pt x="3086" y="-264"/>
                        <a:pt x="-882" y="120651"/>
                        <a:pt x="176" y="153988"/>
                      </a:cubicBezTo>
                      <a:cubicBezTo>
                        <a:pt x="1234" y="187325"/>
                        <a:pt x="4409" y="192617"/>
                        <a:pt x="11288" y="200025"/>
                      </a:cubicBezTo>
                      <a:cubicBezTo>
                        <a:pt x="18167" y="207433"/>
                        <a:pt x="37218" y="215371"/>
                        <a:pt x="41451" y="198438"/>
                      </a:cubicBezTo>
                      <a:cubicBezTo>
                        <a:pt x="45684" y="181505"/>
                        <a:pt x="34836" y="100277"/>
                        <a:pt x="36688" y="98425"/>
                      </a:cubicBezTo>
                      <a:cubicBezTo>
                        <a:pt x="38540" y="96573"/>
                        <a:pt x="54680" y="171715"/>
                        <a:pt x="52563" y="187325"/>
                      </a:cubicBezTo>
                      <a:cubicBezTo>
                        <a:pt x="50446" y="202935"/>
                        <a:pt x="30867" y="197380"/>
                        <a:pt x="23988" y="192088"/>
                      </a:cubicBezTo>
                      <a:cubicBezTo>
                        <a:pt x="17109" y="186796"/>
                        <a:pt x="13934" y="187325"/>
                        <a:pt x="11288" y="155575"/>
                      </a:cubicBezTo>
                      <a:cubicBezTo>
                        <a:pt x="8642" y="123825"/>
                        <a:pt x="6790" y="264"/>
                        <a:pt x="49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0" name="フリーフォーム: 図形 2669">
                  <a:extLst>
                    <a:ext uri="{FF2B5EF4-FFF2-40B4-BE49-F238E27FC236}">
                      <a16:creationId xmlns:a16="http://schemas.microsoft.com/office/drawing/2014/main" id="{10F1704B-2860-42FF-B33B-07EEDE2EB468}"/>
                    </a:ext>
                  </a:extLst>
                </p:cNvPr>
                <p:cNvSpPr/>
                <p:nvPr/>
              </p:nvSpPr>
              <p:spPr>
                <a:xfrm>
                  <a:off x="6832319" y="4519612"/>
                  <a:ext cx="67323" cy="77794"/>
                </a:xfrm>
                <a:custGeom>
                  <a:avLst/>
                  <a:gdLst>
                    <a:gd name="connsiteX0" fmla="*/ 281 w 67323"/>
                    <a:gd name="connsiteY0" fmla="*/ 1 h 77794"/>
                    <a:gd name="connsiteX1" fmla="*/ 28856 w 67323"/>
                    <a:gd name="connsiteY1" fmla="*/ 58738 h 77794"/>
                    <a:gd name="connsiteX2" fmla="*/ 66956 w 67323"/>
                    <a:gd name="connsiteY2" fmla="*/ 77788 h 77794"/>
                    <a:gd name="connsiteX3" fmla="*/ 46319 w 67323"/>
                    <a:gd name="connsiteY3" fmla="*/ 60326 h 77794"/>
                    <a:gd name="connsiteX4" fmla="*/ 281 w 67323"/>
                    <a:gd name="connsiteY4" fmla="*/ 1 h 7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323" h="77794">
                      <a:moveTo>
                        <a:pt x="281" y="1"/>
                      </a:moveTo>
                      <a:cubicBezTo>
                        <a:pt x="-2629" y="-264"/>
                        <a:pt x="17744" y="45774"/>
                        <a:pt x="28856" y="58738"/>
                      </a:cubicBezTo>
                      <a:cubicBezTo>
                        <a:pt x="39968" y="71702"/>
                        <a:pt x="64046" y="77523"/>
                        <a:pt x="66956" y="77788"/>
                      </a:cubicBezTo>
                      <a:cubicBezTo>
                        <a:pt x="69866" y="78053"/>
                        <a:pt x="54786" y="69851"/>
                        <a:pt x="46319" y="60326"/>
                      </a:cubicBezTo>
                      <a:cubicBezTo>
                        <a:pt x="37852" y="50801"/>
                        <a:pt x="3191" y="266"/>
                        <a:pt x="28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1" name="フリーフォーム: 図形 2670">
                  <a:extLst>
                    <a:ext uri="{FF2B5EF4-FFF2-40B4-BE49-F238E27FC236}">
                      <a16:creationId xmlns:a16="http://schemas.microsoft.com/office/drawing/2014/main" id="{9661D502-4EC1-4C42-98BD-91C84AD091A8}"/>
                    </a:ext>
                  </a:extLst>
                </p:cNvPr>
                <p:cNvSpPr/>
                <p:nvPr/>
              </p:nvSpPr>
              <p:spPr>
                <a:xfrm>
                  <a:off x="6930515" y="4619565"/>
                  <a:ext cx="61941" cy="145586"/>
                </a:xfrm>
                <a:custGeom>
                  <a:avLst/>
                  <a:gdLst>
                    <a:gd name="connsiteX0" fmla="*/ 510 w 61941"/>
                    <a:gd name="connsiteY0" fmla="*/ 60 h 145586"/>
                    <a:gd name="connsiteX1" fmla="*/ 32260 w 61941"/>
                    <a:gd name="connsiteY1" fmla="*/ 52448 h 145586"/>
                    <a:gd name="connsiteX2" fmla="*/ 59248 w 61941"/>
                    <a:gd name="connsiteY2" fmla="*/ 144523 h 145586"/>
                    <a:gd name="connsiteX3" fmla="*/ 57660 w 61941"/>
                    <a:gd name="connsiteY3" fmla="*/ 100073 h 145586"/>
                    <a:gd name="connsiteX4" fmla="*/ 59248 w 61941"/>
                    <a:gd name="connsiteY4" fmla="*/ 61973 h 145586"/>
                    <a:gd name="connsiteX5" fmla="*/ 510 w 61941"/>
                    <a:gd name="connsiteY5" fmla="*/ 60 h 14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941" h="145586">
                      <a:moveTo>
                        <a:pt x="510" y="60"/>
                      </a:moveTo>
                      <a:cubicBezTo>
                        <a:pt x="-3988" y="-1528"/>
                        <a:pt x="22470" y="28371"/>
                        <a:pt x="32260" y="52448"/>
                      </a:cubicBezTo>
                      <a:cubicBezTo>
                        <a:pt x="42050" y="76525"/>
                        <a:pt x="55015" y="136586"/>
                        <a:pt x="59248" y="144523"/>
                      </a:cubicBezTo>
                      <a:cubicBezTo>
                        <a:pt x="63481" y="152460"/>
                        <a:pt x="57660" y="113831"/>
                        <a:pt x="57660" y="100073"/>
                      </a:cubicBezTo>
                      <a:cubicBezTo>
                        <a:pt x="57660" y="86315"/>
                        <a:pt x="66127" y="76790"/>
                        <a:pt x="59248" y="61973"/>
                      </a:cubicBezTo>
                      <a:cubicBezTo>
                        <a:pt x="52369" y="47156"/>
                        <a:pt x="5008" y="1648"/>
                        <a:pt x="510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2" name="フリーフォーム: 図形 2671">
                  <a:extLst>
                    <a:ext uri="{FF2B5EF4-FFF2-40B4-BE49-F238E27FC236}">
                      <a16:creationId xmlns:a16="http://schemas.microsoft.com/office/drawing/2014/main" id="{AE02AD54-5713-4D34-813A-7BCFF933C2B0}"/>
                    </a:ext>
                  </a:extLst>
                </p:cNvPr>
                <p:cNvSpPr/>
                <p:nvPr/>
              </p:nvSpPr>
              <p:spPr>
                <a:xfrm>
                  <a:off x="7297058" y="4405310"/>
                  <a:ext cx="115110" cy="136533"/>
                </a:xfrm>
                <a:custGeom>
                  <a:avLst/>
                  <a:gdLst>
                    <a:gd name="connsiteX0" fmla="*/ 114980 w 115110"/>
                    <a:gd name="connsiteY0" fmla="*/ 3 h 136533"/>
                    <a:gd name="connsiteX1" fmla="*/ 24492 w 115110"/>
                    <a:gd name="connsiteY1" fmla="*/ 76203 h 136533"/>
                    <a:gd name="connsiteX2" fmla="*/ 680 w 115110"/>
                    <a:gd name="connsiteY2" fmla="*/ 136528 h 136533"/>
                    <a:gd name="connsiteX3" fmla="*/ 43542 w 115110"/>
                    <a:gd name="connsiteY3" fmla="*/ 79378 h 136533"/>
                    <a:gd name="connsiteX4" fmla="*/ 114980 w 115110"/>
                    <a:gd name="connsiteY4" fmla="*/ 3 h 136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110" h="136533">
                      <a:moveTo>
                        <a:pt x="114980" y="3"/>
                      </a:moveTo>
                      <a:cubicBezTo>
                        <a:pt x="111805" y="-526"/>
                        <a:pt x="43542" y="53449"/>
                        <a:pt x="24492" y="76203"/>
                      </a:cubicBezTo>
                      <a:cubicBezTo>
                        <a:pt x="5442" y="98957"/>
                        <a:pt x="-2495" y="135999"/>
                        <a:pt x="680" y="136528"/>
                      </a:cubicBezTo>
                      <a:cubicBezTo>
                        <a:pt x="3855" y="137057"/>
                        <a:pt x="24492" y="101338"/>
                        <a:pt x="43542" y="79378"/>
                      </a:cubicBezTo>
                      <a:cubicBezTo>
                        <a:pt x="62592" y="57418"/>
                        <a:pt x="118155" y="532"/>
                        <a:pt x="1149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3" name="フリーフォーム: 図形 2672">
                  <a:extLst>
                    <a:ext uri="{FF2B5EF4-FFF2-40B4-BE49-F238E27FC236}">
                      <a16:creationId xmlns:a16="http://schemas.microsoft.com/office/drawing/2014/main" id="{6454790D-B53B-4E1A-ADD9-BAD5DC73F7CB}"/>
                    </a:ext>
                  </a:extLst>
                </p:cNvPr>
                <p:cNvSpPr/>
                <p:nvPr/>
              </p:nvSpPr>
              <p:spPr>
                <a:xfrm>
                  <a:off x="7346944" y="4613209"/>
                  <a:ext cx="163075" cy="307545"/>
                </a:xfrm>
                <a:custGeom>
                  <a:avLst/>
                  <a:gdLst>
                    <a:gd name="connsiteX0" fmla="*/ 6 w 163075"/>
                    <a:gd name="connsiteY0" fmla="*/ 66 h 307545"/>
                    <a:gd name="connsiteX1" fmla="*/ 42869 w 163075"/>
                    <a:gd name="connsiteY1" fmla="*/ 141354 h 307545"/>
                    <a:gd name="connsiteX2" fmla="*/ 160344 w 163075"/>
                    <a:gd name="connsiteY2" fmla="*/ 301691 h 307545"/>
                    <a:gd name="connsiteX3" fmla="*/ 120656 w 163075"/>
                    <a:gd name="connsiteY3" fmla="*/ 265179 h 307545"/>
                    <a:gd name="connsiteX4" fmla="*/ 63506 w 163075"/>
                    <a:gd name="connsiteY4" fmla="*/ 193741 h 307545"/>
                    <a:gd name="connsiteX5" fmla="*/ 39694 w 163075"/>
                    <a:gd name="connsiteY5" fmla="*/ 158816 h 307545"/>
                    <a:gd name="connsiteX6" fmla="*/ 6 w 163075"/>
                    <a:gd name="connsiteY6" fmla="*/ 66 h 30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075" h="307545">
                      <a:moveTo>
                        <a:pt x="6" y="66"/>
                      </a:moveTo>
                      <a:cubicBezTo>
                        <a:pt x="535" y="-2844"/>
                        <a:pt x="16146" y="91083"/>
                        <a:pt x="42869" y="141354"/>
                      </a:cubicBezTo>
                      <a:cubicBezTo>
                        <a:pt x="69592" y="191625"/>
                        <a:pt x="147380" y="281054"/>
                        <a:pt x="160344" y="301691"/>
                      </a:cubicBezTo>
                      <a:cubicBezTo>
                        <a:pt x="173308" y="322328"/>
                        <a:pt x="136795" y="283170"/>
                        <a:pt x="120656" y="265179"/>
                      </a:cubicBezTo>
                      <a:cubicBezTo>
                        <a:pt x="104517" y="247188"/>
                        <a:pt x="77000" y="211468"/>
                        <a:pt x="63506" y="193741"/>
                      </a:cubicBezTo>
                      <a:cubicBezTo>
                        <a:pt x="50012" y="176014"/>
                        <a:pt x="49483" y="186068"/>
                        <a:pt x="39694" y="158816"/>
                      </a:cubicBezTo>
                      <a:cubicBezTo>
                        <a:pt x="29905" y="131564"/>
                        <a:pt x="-523" y="2976"/>
                        <a:pt x="6" y="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4" name="フリーフォーム: 図形 2673">
                  <a:extLst>
                    <a:ext uri="{FF2B5EF4-FFF2-40B4-BE49-F238E27FC236}">
                      <a16:creationId xmlns:a16="http://schemas.microsoft.com/office/drawing/2014/main" id="{6B2D1BC1-441E-4F3E-937F-FF3548FD9DF0}"/>
                    </a:ext>
                  </a:extLst>
                </p:cNvPr>
                <p:cNvSpPr/>
                <p:nvPr/>
              </p:nvSpPr>
              <p:spPr>
                <a:xfrm>
                  <a:off x="7305526" y="4652923"/>
                  <a:ext cx="176452" cy="261978"/>
                </a:xfrm>
                <a:custGeom>
                  <a:avLst/>
                  <a:gdLst>
                    <a:gd name="connsiteX0" fmla="*/ 149 w 176452"/>
                    <a:gd name="connsiteY0" fmla="*/ 40 h 261978"/>
                    <a:gd name="connsiteX1" fmla="*/ 52537 w 176452"/>
                    <a:gd name="connsiteY1" fmla="*/ 158790 h 261978"/>
                    <a:gd name="connsiteX2" fmla="*/ 89049 w 176452"/>
                    <a:gd name="connsiteY2" fmla="*/ 204827 h 261978"/>
                    <a:gd name="connsiteX3" fmla="*/ 176362 w 176452"/>
                    <a:gd name="connsiteY3" fmla="*/ 261977 h 261978"/>
                    <a:gd name="connsiteX4" fmla="*/ 104924 w 176452"/>
                    <a:gd name="connsiteY4" fmla="*/ 203240 h 261978"/>
                    <a:gd name="connsiteX5" fmla="*/ 69999 w 176452"/>
                    <a:gd name="connsiteY5" fmla="*/ 174665 h 261978"/>
                    <a:gd name="connsiteX6" fmla="*/ 149 w 176452"/>
                    <a:gd name="connsiteY6" fmla="*/ 40 h 26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6452" h="261978">
                      <a:moveTo>
                        <a:pt x="149" y="40"/>
                      </a:moveTo>
                      <a:cubicBezTo>
                        <a:pt x="-2761" y="-2606"/>
                        <a:pt x="37720" y="124659"/>
                        <a:pt x="52537" y="158790"/>
                      </a:cubicBezTo>
                      <a:cubicBezTo>
                        <a:pt x="67354" y="192921"/>
                        <a:pt x="68412" y="187629"/>
                        <a:pt x="89049" y="204827"/>
                      </a:cubicBezTo>
                      <a:cubicBezTo>
                        <a:pt x="109686" y="222025"/>
                        <a:pt x="173716" y="262241"/>
                        <a:pt x="176362" y="261977"/>
                      </a:cubicBezTo>
                      <a:cubicBezTo>
                        <a:pt x="179008" y="261713"/>
                        <a:pt x="122651" y="217792"/>
                        <a:pt x="104924" y="203240"/>
                      </a:cubicBezTo>
                      <a:cubicBezTo>
                        <a:pt x="87197" y="188688"/>
                        <a:pt x="86403" y="203240"/>
                        <a:pt x="69999" y="174665"/>
                      </a:cubicBezTo>
                      <a:cubicBezTo>
                        <a:pt x="53595" y="146090"/>
                        <a:pt x="3059" y="2686"/>
                        <a:pt x="149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5" name="フリーフォーム: 図形 2674">
                  <a:extLst>
                    <a:ext uri="{FF2B5EF4-FFF2-40B4-BE49-F238E27FC236}">
                      <a16:creationId xmlns:a16="http://schemas.microsoft.com/office/drawing/2014/main" id="{263F149C-0F57-4D5C-AFDE-736CF0239761}"/>
                    </a:ext>
                  </a:extLst>
                </p:cNvPr>
                <p:cNvSpPr/>
                <p:nvPr/>
              </p:nvSpPr>
              <p:spPr>
                <a:xfrm>
                  <a:off x="6989317" y="4834515"/>
                  <a:ext cx="377593" cy="72944"/>
                </a:xfrm>
                <a:custGeom>
                  <a:avLst/>
                  <a:gdLst>
                    <a:gd name="connsiteX0" fmla="*/ 446 w 377593"/>
                    <a:gd name="connsiteY0" fmla="*/ 35935 h 72944"/>
                    <a:gd name="connsiteX1" fmla="*/ 224283 w 377593"/>
                    <a:gd name="connsiteY1" fmla="*/ 12123 h 72944"/>
                    <a:gd name="connsiteX2" fmla="*/ 375096 w 377593"/>
                    <a:gd name="connsiteY2" fmla="*/ 72448 h 72944"/>
                    <a:gd name="connsiteX3" fmla="*/ 313183 w 377593"/>
                    <a:gd name="connsiteY3" fmla="*/ 39110 h 72944"/>
                    <a:gd name="connsiteX4" fmla="*/ 244921 w 377593"/>
                    <a:gd name="connsiteY4" fmla="*/ 8948 h 72944"/>
                    <a:gd name="connsiteX5" fmla="*/ 168721 w 377593"/>
                    <a:gd name="connsiteY5" fmla="*/ 1010 h 72944"/>
                    <a:gd name="connsiteX6" fmla="*/ 446 w 377593"/>
                    <a:gd name="connsiteY6" fmla="*/ 35935 h 72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7593" h="72944">
                      <a:moveTo>
                        <a:pt x="446" y="35935"/>
                      </a:moveTo>
                      <a:cubicBezTo>
                        <a:pt x="9706" y="37787"/>
                        <a:pt x="161841" y="6038"/>
                        <a:pt x="224283" y="12123"/>
                      </a:cubicBezTo>
                      <a:cubicBezTo>
                        <a:pt x="286725" y="18208"/>
                        <a:pt x="360279" y="67950"/>
                        <a:pt x="375096" y="72448"/>
                      </a:cubicBezTo>
                      <a:cubicBezTo>
                        <a:pt x="389913" y="76946"/>
                        <a:pt x="334879" y="49693"/>
                        <a:pt x="313183" y="39110"/>
                      </a:cubicBezTo>
                      <a:cubicBezTo>
                        <a:pt x="291487" y="28527"/>
                        <a:pt x="268998" y="15298"/>
                        <a:pt x="244921" y="8948"/>
                      </a:cubicBezTo>
                      <a:cubicBezTo>
                        <a:pt x="220844" y="2598"/>
                        <a:pt x="208938" y="-2165"/>
                        <a:pt x="168721" y="1010"/>
                      </a:cubicBezTo>
                      <a:cubicBezTo>
                        <a:pt x="128504" y="4185"/>
                        <a:pt x="-8814" y="34083"/>
                        <a:pt x="446" y="359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6" name="フリーフォーム: 図形 2675">
                  <a:extLst>
                    <a:ext uri="{FF2B5EF4-FFF2-40B4-BE49-F238E27FC236}">
                      <a16:creationId xmlns:a16="http://schemas.microsoft.com/office/drawing/2014/main" id="{9F397639-BD46-4984-B462-64A9E2CBE76C}"/>
                    </a:ext>
                  </a:extLst>
                </p:cNvPr>
                <p:cNvSpPr/>
                <p:nvPr/>
              </p:nvSpPr>
              <p:spPr>
                <a:xfrm>
                  <a:off x="7010295" y="4874904"/>
                  <a:ext cx="407018" cy="107226"/>
                </a:xfrm>
                <a:custGeom>
                  <a:avLst/>
                  <a:gdLst>
                    <a:gd name="connsiteX0" fmla="*/ 105 w 407018"/>
                    <a:gd name="connsiteY0" fmla="*/ 19359 h 107226"/>
                    <a:gd name="connsiteX1" fmla="*/ 246168 w 407018"/>
                    <a:gd name="connsiteY1" fmla="*/ 20946 h 107226"/>
                    <a:gd name="connsiteX2" fmla="*/ 404918 w 407018"/>
                    <a:gd name="connsiteY2" fmla="*/ 106671 h 107226"/>
                    <a:gd name="connsiteX3" fmla="*/ 333480 w 407018"/>
                    <a:gd name="connsiteY3" fmla="*/ 55871 h 107226"/>
                    <a:gd name="connsiteX4" fmla="*/ 279505 w 407018"/>
                    <a:gd name="connsiteY4" fmla="*/ 16184 h 107226"/>
                    <a:gd name="connsiteX5" fmla="*/ 216005 w 407018"/>
                    <a:gd name="connsiteY5" fmla="*/ 309 h 107226"/>
                    <a:gd name="connsiteX6" fmla="*/ 105 w 407018"/>
                    <a:gd name="connsiteY6" fmla="*/ 19359 h 107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7018" h="107226">
                      <a:moveTo>
                        <a:pt x="105" y="19359"/>
                      </a:moveTo>
                      <a:cubicBezTo>
                        <a:pt x="5132" y="22798"/>
                        <a:pt x="178699" y="6394"/>
                        <a:pt x="246168" y="20946"/>
                      </a:cubicBezTo>
                      <a:cubicBezTo>
                        <a:pt x="313637" y="35498"/>
                        <a:pt x="390366" y="100850"/>
                        <a:pt x="404918" y="106671"/>
                      </a:cubicBezTo>
                      <a:cubicBezTo>
                        <a:pt x="419470" y="112492"/>
                        <a:pt x="354382" y="70952"/>
                        <a:pt x="333480" y="55871"/>
                      </a:cubicBezTo>
                      <a:cubicBezTo>
                        <a:pt x="312578" y="40790"/>
                        <a:pt x="299084" y="25444"/>
                        <a:pt x="279505" y="16184"/>
                      </a:cubicBezTo>
                      <a:cubicBezTo>
                        <a:pt x="259926" y="6924"/>
                        <a:pt x="260984" y="3219"/>
                        <a:pt x="216005" y="309"/>
                      </a:cubicBezTo>
                      <a:cubicBezTo>
                        <a:pt x="171026" y="-2602"/>
                        <a:pt x="-4922" y="15920"/>
                        <a:pt x="105" y="193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7" name="フリーフォーム: 図形 2676">
                  <a:extLst>
                    <a:ext uri="{FF2B5EF4-FFF2-40B4-BE49-F238E27FC236}">
                      <a16:creationId xmlns:a16="http://schemas.microsoft.com/office/drawing/2014/main" id="{89EC0292-CA02-41B8-8D41-29E1F0032DB0}"/>
                    </a:ext>
                  </a:extLst>
                </p:cNvPr>
                <p:cNvSpPr/>
                <p:nvPr/>
              </p:nvSpPr>
              <p:spPr>
                <a:xfrm>
                  <a:off x="7059613" y="4941888"/>
                  <a:ext cx="369907" cy="57294"/>
                </a:xfrm>
                <a:custGeom>
                  <a:avLst/>
                  <a:gdLst>
                    <a:gd name="connsiteX0" fmla="*/ 0 w 369907"/>
                    <a:gd name="connsiteY0" fmla="*/ 0 h 57294"/>
                    <a:gd name="connsiteX1" fmla="*/ 242887 w 369907"/>
                    <a:gd name="connsiteY1" fmla="*/ 22225 h 57294"/>
                    <a:gd name="connsiteX2" fmla="*/ 369887 w 369907"/>
                    <a:gd name="connsiteY2" fmla="*/ 57150 h 57294"/>
                    <a:gd name="connsiteX3" fmla="*/ 252412 w 369907"/>
                    <a:gd name="connsiteY3" fmla="*/ 7937 h 57294"/>
                    <a:gd name="connsiteX4" fmla="*/ 192087 w 369907"/>
                    <a:gd name="connsiteY4" fmla="*/ 4762 h 57294"/>
                    <a:gd name="connsiteX5" fmla="*/ 0 w 369907"/>
                    <a:gd name="connsiteY5" fmla="*/ 0 h 57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9907" h="57294">
                      <a:moveTo>
                        <a:pt x="0" y="0"/>
                      </a:moveTo>
                      <a:cubicBezTo>
                        <a:pt x="90619" y="6350"/>
                        <a:pt x="181239" y="12700"/>
                        <a:pt x="242887" y="22225"/>
                      </a:cubicBezTo>
                      <a:cubicBezTo>
                        <a:pt x="304535" y="31750"/>
                        <a:pt x="368300" y="59531"/>
                        <a:pt x="369887" y="57150"/>
                      </a:cubicBezTo>
                      <a:cubicBezTo>
                        <a:pt x="371474" y="54769"/>
                        <a:pt x="282045" y="16668"/>
                        <a:pt x="252412" y="7937"/>
                      </a:cubicBezTo>
                      <a:cubicBezTo>
                        <a:pt x="222779" y="-794"/>
                        <a:pt x="192087" y="4762"/>
                        <a:pt x="192087" y="47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8" name="フリーフォーム: 図形 2677">
                  <a:extLst>
                    <a:ext uri="{FF2B5EF4-FFF2-40B4-BE49-F238E27FC236}">
                      <a16:creationId xmlns:a16="http://schemas.microsoft.com/office/drawing/2014/main" id="{9AAFB24E-CA9B-4A46-8A65-7609C7EDBE70}"/>
                    </a:ext>
                  </a:extLst>
                </p:cNvPr>
                <p:cNvSpPr/>
                <p:nvPr/>
              </p:nvSpPr>
              <p:spPr>
                <a:xfrm>
                  <a:off x="7685085" y="4849125"/>
                  <a:ext cx="259326" cy="221479"/>
                </a:xfrm>
                <a:custGeom>
                  <a:avLst/>
                  <a:gdLst>
                    <a:gd name="connsiteX0" fmla="*/ 258765 w 259326"/>
                    <a:gd name="connsiteY0" fmla="*/ 688 h 221479"/>
                    <a:gd name="connsiteX1" fmla="*/ 190503 w 259326"/>
                    <a:gd name="connsiteY1" fmla="*/ 76888 h 221479"/>
                    <a:gd name="connsiteX2" fmla="*/ 80965 w 259326"/>
                    <a:gd name="connsiteY2" fmla="*/ 153088 h 221479"/>
                    <a:gd name="connsiteX3" fmla="*/ 3 w 259326"/>
                    <a:gd name="connsiteY3" fmla="*/ 221350 h 221479"/>
                    <a:gd name="connsiteX4" fmla="*/ 77790 w 259326"/>
                    <a:gd name="connsiteY4" fmla="*/ 168963 h 221479"/>
                    <a:gd name="connsiteX5" fmla="*/ 153990 w 259326"/>
                    <a:gd name="connsiteY5" fmla="*/ 122925 h 221479"/>
                    <a:gd name="connsiteX6" fmla="*/ 258765 w 259326"/>
                    <a:gd name="connsiteY6" fmla="*/ 688 h 22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326" h="221479">
                      <a:moveTo>
                        <a:pt x="258765" y="688"/>
                      </a:moveTo>
                      <a:cubicBezTo>
                        <a:pt x="264850" y="-6985"/>
                        <a:pt x="220136" y="51488"/>
                        <a:pt x="190503" y="76888"/>
                      </a:cubicBezTo>
                      <a:cubicBezTo>
                        <a:pt x="160870" y="102288"/>
                        <a:pt x="112715" y="129011"/>
                        <a:pt x="80965" y="153088"/>
                      </a:cubicBezTo>
                      <a:cubicBezTo>
                        <a:pt x="49215" y="177165"/>
                        <a:pt x="532" y="218704"/>
                        <a:pt x="3" y="221350"/>
                      </a:cubicBezTo>
                      <a:cubicBezTo>
                        <a:pt x="-526" y="223996"/>
                        <a:pt x="52126" y="185367"/>
                        <a:pt x="77790" y="168963"/>
                      </a:cubicBezTo>
                      <a:cubicBezTo>
                        <a:pt x="103454" y="152559"/>
                        <a:pt x="126209" y="146737"/>
                        <a:pt x="153990" y="122925"/>
                      </a:cubicBezTo>
                      <a:cubicBezTo>
                        <a:pt x="181771" y="99113"/>
                        <a:pt x="252680" y="8361"/>
                        <a:pt x="258765" y="6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9" name="フリーフォーム: 図形 2678">
                  <a:extLst>
                    <a:ext uri="{FF2B5EF4-FFF2-40B4-BE49-F238E27FC236}">
                      <a16:creationId xmlns:a16="http://schemas.microsoft.com/office/drawing/2014/main" id="{EA637B10-38FF-4907-A18F-81F5745F8BE6}"/>
                    </a:ext>
                  </a:extLst>
                </p:cNvPr>
                <p:cNvSpPr/>
                <p:nvPr/>
              </p:nvSpPr>
              <p:spPr>
                <a:xfrm>
                  <a:off x="7688130" y="4848216"/>
                  <a:ext cx="231970" cy="149243"/>
                </a:xfrm>
                <a:custGeom>
                  <a:avLst/>
                  <a:gdLst>
                    <a:gd name="connsiteX0" fmla="*/ 231908 w 231970"/>
                    <a:gd name="connsiteY0" fmla="*/ 9 h 149243"/>
                    <a:gd name="connsiteX1" fmla="*/ 81095 w 231970"/>
                    <a:gd name="connsiteY1" fmla="*/ 74622 h 149243"/>
                    <a:gd name="connsiteX2" fmla="*/ 133 w 231970"/>
                    <a:gd name="connsiteY2" fmla="*/ 149234 h 149243"/>
                    <a:gd name="connsiteX3" fmla="*/ 98558 w 231970"/>
                    <a:gd name="connsiteY3" fmla="*/ 79384 h 149243"/>
                    <a:gd name="connsiteX4" fmla="*/ 231908 w 231970"/>
                    <a:gd name="connsiteY4" fmla="*/ 9 h 149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970" h="149243">
                      <a:moveTo>
                        <a:pt x="231908" y="9"/>
                      </a:moveTo>
                      <a:cubicBezTo>
                        <a:pt x="228998" y="-785"/>
                        <a:pt x="119724" y="49751"/>
                        <a:pt x="81095" y="74622"/>
                      </a:cubicBezTo>
                      <a:cubicBezTo>
                        <a:pt x="42466" y="99493"/>
                        <a:pt x="-2777" y="148440"/>
                        <a:pt x="133" y="149234"/>
                      </a:cubicBezTo>
                      <a:cubicBezTo>
                        <a:pt x="3043" y="150028"/>
                        <a:pt x="61252" y="101609"/>
                        <a:pt x="98558" y="79384"/>
                      </a:cubicBezTo>
                      <a:cubicBezTo>
                        <a:pt x="135864" y="57159"/>
                        <a:pt x="234818" y="803"/>
                        <a:pt x="23190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0" name="フリーフォーム: 図形 2679">
                  <a:extLst>
                    <a:ext uri="{FF2B5EF4-FFF2-40B4-BE49-F238E27FC236}">
                      <a16:creationId xmlns:a16="http://schemas.microsoft.com/office/drawing/2014/main" id="{F3E54BDA-7427-496D-82BB-14BD07446CEE}"/>
                    </a:ext>
                  </a:extLst>
                </p:cNvPr>
                <p:cNvSpPr/>
                <p:nvPr/>
              </p:nvSpPr>
              <p:spPr>
                <a:xfrm>
                  <a:off x="7883515" y="4733654"/>
                  <a:ext cx="193685" cy="203474"/>
                </a:xfrm>
                <a:custGeom>
                  <a:avLst/>
                  <a:gdLst>
                    <a:gd name="connsiteX0" fmla="*/ 193685 w 193685"/>
                    <a:gd name="connsiteY0" fmla="*/ 271 h 203474"/>
                    <a:gd name="connsiteX1" fmla="*/ 101610 w 193685"/>
                    <a:gd name="connsiteY1" fmla="*/ 109809 h 203474"/>
                    <a:gd name="connsiteX2" fmla="*/ 10 w 193685"/>
                    <a:gd name="connsiteY2" fmla="*/ 203471 h 203474"/>
                    <a:gd name="connsiteX3" fmla="*/ 95260 w 193685"/>
                    <a:gd name="connsiteY3" fmla="*/ 106634 h 203474"/>
                    <a:gd name="connsiteX4" fmla="*/ 103198 w 193685"/>
                    <a:gd name="connsiteY4" fmla="*/ 79646 h 203474"/>
                    <a:gd name="connsiteX5" fmla="*/ 193685 w 193685"/>
                    <a:gd name="connsiteY5" fmla="*/ 271 h 203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685" h="203474">
                      <a:moveTo>
                        <a:pt x="193685" y="271"/>
                      </a:moveTo>
                      <a:cubicBezTo>
                        <a:pt x="193420" y="5298"/>
                        <a:pt x="133889" y="75942"/>
                        <a:pt x="101610" y="109809"/>
                      </a:cubicBezTo>
                      <a:cubicBezTo>
                        <a:pt x="69331" y="143676"/>
                        <a:pt x="1068" y="204000"/>
                        <a:pt x="10" y="203471"/>
                      </a:cubicBezTo>
                      <a:cubicBezTo>
                        <a:pt x="-1048" y="202942"/>
                        <a:pt x="78062" y="127271"/>
                        <a:pt x="95260" y="106634"/>
                      </a:cubicBezTo>
                      <a:cubicBezTo>
                        <a:pt x="112458" y="85997"/>
                        <a:pt x="85206" y="97902"/>
                        <a:pt x="103198" y="79646"/>
                      </a:cubicBezTo>
                      <a:cubicBezTo>
                        <a:pt x="121190" y="61390"/>
                        <a:pt x="193950" y="-4756"/>
                        <a:pt x="193685" y="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1" name="フリーフォーム: 図形 2680">
                  <a:extLst>
                    <a:ext uri="{FF2B5EF4-FFF2-40B4-BE49-F238E27FC236}">
                      <a16:creationId xmlns:a16="http://schemas.microsoft.com/office/drawing/2014/main" id="{0FB0F855-C4A8-4E9F-BAFA-B2860A8BB8B9}"/>
                    </a:ext>
                  </a:extLst>
                </p:cNvPr>
                <p:cNvSpPr/>
                <p:nvPr/>
              </p:nvSpPr>
              <p:spPr>
                <a:xfrm>
                  <a:off x="7600932" y="5011158"/>
                  <a:ext cx="313037" cy="208543"/>
                </a:xfrm>
                <a:custGeom>
                  <a:avLst/>
                  <a:gdLst>
                    <a:gd name="connsiteX0" fmla="*/ 312756 w 313037"/>
                    <a:gd name="connsiteY0" fmla="*/ 580 h 208543"/>
                    <a:gd name="connsiteX1" fmla="*/ 101618 w 313037"/>
                    <a:gd name="connsiteY1" fmla="*/ 137105 h 208543"/>
                    <a:gd name="connsiteX2" fmla="*/ 18 w 313037"/>
                    <a:gd name="connsiteY2" fmla="*/ 208542 h 208543"/>
                    <a:gd name="connsiteX3" fmla="*/ 93681 w 313037"/>
                    <a:gd name="connsiteY3" fmla="*/ 138692 h 208543"/>
                    <a:gd name="connsiteX4" fmla="*/ 146068 w 313037"/>
                    <a:gd name="connsiteY4" fmla="*/ 89480 h 208543"/>
                    <a:gd name="connsiteX5" fmla="*/ 312756 w 313037"/>
                    <a:gd name="connsiteY5" fmla="*/ 580 h 208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3037" h="208543">
                      <a:moveTo>
                        <a:pt x="312756" y="580"/>
                      </a:moveTo>
                      <a:cubicBezTo>
                        <a:pt x="305348" y="8518"/>
                        <a:pt x="153741" y="102445"/>
                        <a:pt x="101618" y="137105"/>
                      </a:cubicBezTo>
                      <a:cubicBezTo>
                        <a:pt x="49495" y="171765"/>
                        <a:pt x="1341" y="208278"/>
                        <a:pt x="18" y="208542"/>
                      </a:cubicBezTo>
                      <a:cubicBezTo>
                        <a:pt x="-1305" y="208806"/>
                        <a:pt x="69339" y="158536"/>
                        <a:pt x="93681" y="138692"/>
                      </a:cubicBezTo>
                      <a:cubicBezTo>
                        <a:pt x="118023" y="118848"/>
                        <a:pt x="112731" y="110647"/>
                        <a:pt x="146068" y="89480"/>
                      </a:cubicBezTo>
                      <a:cubicBezTo>
                        <a:pt x="179405" y="68313"/>
                        <a:pt x="320164" y="-7358"/>
                        <a:pt x="312756" y="5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2" name="フリーフォーム: 図形 2681">
                  <a:extLst>
                    <a:ext uri="{FF2B5EF4-FFF2-40B4-BE49-F238E27FC236}">
                      <a16:creationId xmlns:a16="http://schemas.microsoft.com/office/drawing/2014/main" id="{45BA0699-784D-40E0-8D35-8E7DBBEC628F}"/>
                    </a:ext>
                  </a:extLst>
                </p:cNvPr>
                <p:cNvSpPr/>
                <p:nvPr/>
              </p:nvSpPr>
              <p:spPr>
                <a:xfrm>
                  <a:off x="7484719" y="4960779"/>
                  <a:ext cx="148009" cy="178261"/>
                </a:xfrm>
                <a:custGeom>
                  <a:avLst/>
                  <a:gdLst>
                    <a:gd name="connsiteX0" fmla="*/ 147981 w 148009"/>
                    <a:gd name="connsiteY0" fmla="*/ 159 h 178261"/>
                    <a:gd name="connsiteX1" fmla="*/ 35269 w 148009"/>
                    <a:gd name="connsiteY1" fmla="*/ 96996 h 178261"/>
                    <a:gd name="connsiteX2" fmla="*/ 344 w 148009"/>
                    <a:gd name="connsiteY2" fmla="*/ 177959 h 178261"/>
                    <a:gd name="connsiteX3" fmla="*/ 24156 w 148009"/>
                    <a:gd name="connsiteY3" fmla="*/ 120809 h 178261"/>
                    <a:gd name="connsiteX4" fmla="*/ 147981 w 148009"/>
                    <a:gd name="connsiteY4" fmla="*/ 159 h 17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009" h="178261">
                      <a:moveTo>
                        <a:pt x="147981" y="159"/>
                      </a:moveTo>
                      <a:cubicBezTo>
                        <a:pt x="149833" y="-3810"/>
                        <a:pt x="59875" y="67363"/>
                        <a:pt x="35269" y="96996"/>
                      </a:cubicBezTo>
                      <a:cubicBezTo>
                        <a:pt x="10663" y="126629"/>
                        <a:pt x="2196" y="173990"/>
                        <a:pt x="344" y="177959"/>
                      </a:cubicBezTo>
                      <a:cubicBezTo>
                        <a:pt x="-1508" y="181928"/>
                        <a:pt x="3783" y="145945"/>
                        <a:pt x="24156" y="120809"/>
                      </a:cubicBezTo>
                      <a:cubicBezTo>
                        <a:pt x="44529" y="95674"/>
                        <a:pt x="146129" y="4128"/>
                        <a:pt x="147981" y="1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3" name="フリーフォーム: 図形 2682">
                  <a:extLst>
                    <a:ext uri="{FF2B5EF4-FFF2-40B4-BE49-F238E27FC236}">
                      <a16:creationId xmlns:a16="http://schemas.microsoft.com/office/drawing/2014/main" id="{AEEDE4DD-A140-416F-AA4A-32C9FB58CE6C}"/>
                    </a:ext>
                  </a:extLst>
                </p:cNvPr>
                <p:cNvSpPr/>
                <p:nvPr/>
              </p:nvSpPr>
              <p:spPr>
                <a:xfrm>
                  <a:off x="7817262" y="5157263"/>
                  <a:ext cx="110989" cy="237380"/>
                </a:xfrm>
                <a:custGeom>
                  <a:avLst/>
                  <a:gdLst>
                    <a:gd name="connsiteX0" fmla="*/ 110713 w 110989"/>
                    <a:gd name="connsiteY0" fmla="*/ 525 h 237380"/>
                    <a:gd name="connsiteX1" fmla="*/ 36101 w 110989"/>
                    <a:gd name="connsiteY1" fmla="*/ 121175 h 237380"/>
                    <a:gd name="connsiteX2" fmla="*/ 23401 w 110989"/>
                    <a:gd name="connsiteY2" fmla="*/ 233887 h 237380"/>
                    <a:gd name="connsiteX3" fmla="*/ 10701 w 110989"/>
                    <a:gd name="connsiteY3" fmla="*/ 205312 h 237380"/>
                    <a:gd name="connsiteX4" fmla="*/ 5938 w 110989"/>
                    <a:gd name="connsiteY4" fmla="*/ 170387 h 237380"/>
                    <a:gd name="connsiteX5" fmla="*/ 110713 w 110989"/>
                    <a:gd name="connsiteY5" fmla="*/ 525 h 237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89" h="237380">
                      <a:moveTo>
                        <a:pt x="110713" y="525"/>
                      </a:moveTo>
                      <a:cubicBezTo>
                        <a:pt x="115740" y="-7677"/>
                        <a:pt x="50653" y="82281"/>
                        <a:pt x="36101" y="121175"/>
                      </a:cubicBezTo>
                      <a:cubicBezTo>
                        <a:pt x="21549" y="160069"/>
                        <a:pt x="27634" y="219864"/>
                        <a:pt x="23401" y="233887"/>
                      </a:cubicBezTo>
                      <a:cubicBezTo>
                        <a:pt x="19168" y="247910"/>
                        <a:pt x="13611" y="215895"/>
                        <a:pt x="10701" y="205312"/>
                      </a:cubicBezTo>
                      <a:cubicBezTo>
                        <a:pt x="7791" y="194729"/>
                        <a:pt x="-8614" y="200285"/>
                        <a:pt x="5938" y="170387"/>
                      </a:cubicBezTo>
                      <a:cubicBezTo>
                        <a:pt x="20490" y="140489"/>
                        <a:pt x="105686" y="8727"/>
                        <a:pt x="110713" y="5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4" name="フリーフォーム: 図形 2683">
                  <a:extLst>
                    <a:ext uri="{FF2B5EF4-FFF2-40B4-BE49-F238E27FC236}">
                      <a16:creationId xmlns:a16="http://schemas.microsoft.com/office/drawing/2014/main" id="{A0079F33-939C-43D3-9A78-FC4C52C54E87}"/>
                    </a:ext>
                  </a:extLst>
                </p:cNvPr>
                <p:cNvSpPr/>
                <p:nvPr/>
              </p:nvSpPr>
              <p:spPr>
                <a:xfrm>
                  <a:off x="7926816" y="4780351"/>
                  <a:ext cx="189247" cy="219406"/>
                </a:xfrm>
                <a:custGeom>
                  <a:avLst/>
                  <a:gdLst>
                    <a:gd name="connsiteX0" fmla="*/ 188484 w 189247"/>
                    <a:gd name="connsiteY0" fmla="*/ 1199 h 219406"/>
                    <a:gd name="connsiteX1" fmla="*/ 4334 w 189247"/>
                    <a:gd name="connsiteY1" fmla="*/ 215512 h 219406"/>
                    <a:gd name="connsiteX2" fmla="*/ 67834 w 189247"/>
                    <a:gd name="connsiteY2" fmla="*/ 131374 h 219406"/>
                    <a:gd name="connsiteX3" fmla="*/ 188484 w 189247"/>
                    <a:gd name="connsiteY3" fmla="*/ 1199 h 219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247" h="219406">
                      <a:moveTo>
                        <a:pt x="188484" y="1199"/>
                      </a:moveTo>
                      <a:cubicBezTo>
                        <a:pt x="177901" y="15222"/>
                        <a:pt x="24442" y="193816"/>
                        <a:pt x="4334" y="215512"/>
                      </a:cubicBezTo>
                      <a:cubicBezTo>
                        <a:pt x="-15774" y="237208"/>
                        <a:pt x="38994" y="162595"/>
                        <a:pt x="67834" y="131374"/>
                      </a:cubicBezTo>
                      <a:cubicBezTo>
                        <a:pt x="96674" y="100153"/>
                        <a:pt x="199067" y="-12824"/>
                        <a:pt x="188484" y="11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5" name="フリーフォーム: 図形 2684">
                  <a:extLst>
                    <a:ext uri="{FF2B5EF4-FFF2-40B4-BE49-F238E27FC236}">
                      <a16:creationId xmlns:a16="http://schemas.microsoft.com/office/drawing/2014/main" id="{F4656EF7-C862-4B84-888A-C3334D607FFF}"/>
                    </a:ext>
                  </a:extLst>
                </p:cNvPr>
                <p:cNvSpPr/>
                <p:nvPr/>
              </p:nvSpPr>
              <p:spPr>
                <a:xfrm>
                  <a:off x="7903251" y="4784724"/>
                  <a:ext cx="269372" cy="358160"/>
                </a:xfrm>
                <a:custGeom>
                  <a:avLst/>
                  <a:gdLst>
                    <a:gd name="connsiteX0" fmla="*/ 269199 w 269372"/>
                    <a:gd name="connsiteY0" fmla="*/ 1 h 358160"/>
                    <a:gd name="connsiteX1" fmla="*/ 104099 w 269372"/>
                    <a:gd name="connsiteY1" fmla="*/ 180976 h 358160"/>
                    <a:gd name="connsiteX2" fmla="*/ 912 w 269372"/>
                    <a:gd name="connsiteY2" fmla="*/ 355601 h 358160"/>
                    <a:gd name="connsiteX3" fmla="*/ 58062 w 269372"/>
                    <a:gd name="connsiteY3" fmla="*/ 277814 h 358160"/>
                    <a:gd name="connsiteX4" fmla="*/ 134262 w 269372"/>
                    <a:gd name="connsiteY4" fmla="*/ 177801 h 358160"/>
                    <a:gd name="connsiteX5" fmla="*/ 269199 w 269372"/>
                    <a:gd name="connsiteY5" fmla="*/ 1 h 358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9372" h="358160">
                      <a:moveTo>
                        <a:pt x="269199" y="1"/>
                      </a:moveTo>
                      <a:cubicBezTo>
                        <a:pt x="264172" y="530"/>
                        <a:pt x="148813" y="121709"/>
                        <a:pt x="104099" y="180976"/>
                      </a:cubicBezTo>
                      <a:cubicBezTo>
                        <a:pt x="59384" y="240243"/>
                        <a:pt x="8585" y="339461"/>
                        <a:pt x="912" y="355601"/>
                      </a:cubicBezTo>
                      <a:cubicBezTo>
                        <a:pt x="-6761" y="371741"/>
                        <a:pt x="35837" y="307447"/>
                        <a:pt x="58062" y="277814"/>
                      </a:cubicBezTo>
                      <a:cubicBezTo>
                        <a:pt x="80287" y="248181"/>
                        <a:pt x="100131" y="221722"/>
                        <a:pt x="134262" y="177801"/>
                      </a:cubicBezTo>
                      <a:cubicBezTo>
                        <a:pt x="168393" y="133880"/>
                        <a:pt x="274226" y="-528"/>
                        <a:pt x="26919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6" name="フリーフォーム: 図形 2685">
                  <a:extLst>
                    <a:ext uri="{FF2B5EF4-FFF2-40B4-BE49-F238E27FC236}">
                      <a16:creationId xmlns:a16="http://schemas.microsoft.com/office/drawing/2014/main" id="{E8F01F87-8D7C-4A71-8390-5675B4C5504E}"/>
                    </a:ext>
                  </a:extLst>
                </p:cNvPr>
                <p:cNvSpPr/>
                <p:nvPr/>
              </p:nvSpPr>
              <p:spPr>
                <a:xfrm>
                  <a:off x="8039412" y="4687665"/>
                  <a:ext cx="285425" cy="450227"/>
                </a:xfrm>
                <a:custGeom>
                  <a:avLst/>
                  <a:gdLst>
                    <a:gd name="connsiteX0" fmla="*/ 283851 w 285425"/>
                    <a:gd name="connsiteY0" fmla="*/ 1810 h 450227"/>
                    <a:gd name="connsiteX1" fmla="*/ 164788 w 285425"/>
                    <a:gd name="connsiteY1" fmla="*/ 144685 h 450227"/>
                    <a:gd name="connsiteX2" fmla="*/ 83826 w 285425"/>
                    <a:gd name="connsiteY2" fmla="*/ 262160 h 450227"/>
                    <a:gd name="connsiteX3" fmla="*/ 15563 w 285425"/>
                    <a:gd name="connsiteY3" fmla="*/ 411385 h 450227"/>
                    <a:gd name="connsiteX4" fmla="*/ 1276 w 285425"/>
                    <a:gd name="connsiteY4" fmla="*/ 447898 h 450227"/>
                    <a:gd name="connsiteX5" fmla="*/ 37788 w 285425"/>
                    <a:gd name="connsiteY5" fmla="*/ 362173 h 450227"/>
                    <a:gd name="connsiteX6" fmla="*/ 72713 w 285425"/>
                    <a:gd name="connsiteY6" fmla="*/ 251048 h 450227"/>
                    <a:gd name="connsiteX7" fmla="*/ 283851 w 285425"/>
                    <a:gd name="connsiteY7" fmla="*/ 1810 h 450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425" h="450227">
                      <a:moveTo>
                        <a:pt x="283851" y="1810"/>
                      </a:moveTo>
                      <a:cubicBezTo>
                        <a:pt x="299197" y="-15917"/>
                        <a:pt x="198125" y="101293"/>
                        <a:pt x="164788" y="144685"/>
                      </a:cubicBezTo>
                      <a:cubicBezTo>
                        <a:pt x="131451" y="188077"/>
                        <a:pt x="108697" y="217710"/>
                        <a:pt x="83826" y="262160"/>
                      </a:cubicBezTo>
                      <a:cubicBezTo>
                        <a:pt x="58955" y="306610"/>
                        <a:pt x="29321" y="380429"/>
                        <a:pt x="15563" y="411385"/>
                      </a:cubicBezTo>
                      <a:cubicBezTo>
                        <a:pt x="1805" y="442341"/>
                        <a:pt x="-2428" y="456100"/>
                        <a:pt x="1276" y="447898"/>
                      </a:cubicBezTo>
                      <a:cubicBezTo>
                        <a:pt x="4980" y="439696"/>
                        <a:pt x="25882" y="394981"/>
                        <a:pt x="37788" y="362173"/>
                      </a:cubicBezTo>
                      <a:cubicBezTo>
                        <a:pt x="49694" y="329365"/>
                        <a:pt x="32496" y="309521"/>
                        <a:pt x="72713" y="251048"/>
                      </a:cubicBezTo>
                      <a:cubicBezTo>
                        <a:pt x="112930" y="192575"/>
                        <a:pt x="268505" y="19537"/>
                        <a:pt x="283851" y="18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7" name="フリーフォーム: 図形 2686">
                  <a:extLst>
                    <a:ext uri="{FF2B5EF4-FFF2-40B4-BE49-F238E27FC236}">
                      <a16:creationId xmlns:a16="http://schemas.microsoft.com/office/drawing/2014/main" id="{0C3F2CB1-A312-41A6-A403-1FC807FD7D1D}"/>
                    </a:ext>
                  </a:extLst>
                </p:cNvPr>
                <p:cNvSpPr/>
                <p:nvPr/>
              </p:nvSpPr>
              <p:spPr>
                <a:xfrm>
                  <a:off x="8155427" y="4243388"/>
                  <a:ext cx="184354" cy="506800"/>
                </a:xfrm>
                <a:custGeom>
                  <a:avLst/>
                  <a:gdLst>
                    <a:gd name="connsiteX0" fmla="*/ 183711 w 184354"/>
                    <a:gd name="connsiteY0" fmla="*/ 0 h 506800"/>
                    <a:gd name="connsiteX1" fmla="*/ 159898 w 184354"/>
                    <a:gd name="connsiteY1" fmla="*/ 161925 h 506800"/>
                    <a:gd name="connsiteX2" fmla="*/ 183711 w 184354"/>
                    <a:gd name="connsiteY2" fmla="*/ 295275 h 506800"/>
                    <a:gd name="connsiteX3" fmla="*/ 128148 w 184354"/>
                    <a:gd name="connsiteY3" fmla="*/ 330200 h 506800"/>
                    <a:gd name="connsiteX4" fmla="*/ 2736 w 184354"/>
                    <a:gd name="connsiteY4" fmla="*/ 504825 h 506800"/>
                    <a:gd name="connsiteX5" fmla="*/ 50361 w 184354"/>
                    <a:gd name="connsiteY5" fmla="*/ 415925 h 506800"/>
                    <a:gd name="connsiteX6" fmla="*/ 150373 w 184354"/>
                    <a:gd name="connsiteY6" fmla="*/ 285750 h 506800"/>
                    <a:gd name="connsiteX7" fmla="*/ 153548 w 184354"/>
                    <a:gd name="connsiteY7" fmla="*/ 225425 h 506800"/>
                    <a:gd name="connsiteX8" fmla="*/ 134498 w 184354"/>
                    <a:gd name="connsiteY8" fmla="*/ 160337 h 506800"/>
                    <a:gd name="connsiteX9" fmla="*/ 183711 w 184354"/>
                    <a:gd name="connsiteY9" fmla="*/ 0 h 50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354" h="506800">
                      <a:moveTo>
                        <a:pt x="183711" y="0"/>
                      </a:moveTo>
                      <a:cubicBezTo>
                        <a:pt x="187944" y="265"/>
                        <a:pt x="159898" y="112713"/>
                        <a:pt x="159898" y="161925"/>
                      </a:cubicBezTo>
                      <a:cubicBezTo>
                        <a:pt x="159898" y="211137"/>
                        <a:pt x="189003" y="267229"/>
                        <a:pt x="183711" y="295275"/>
                      </a:cubicBezTo>
                      <a:cubicBezTo>
                        <a:pt x="178419" y="323321"/>
                        <a:pt x="158310" y="295275"/>
                        <a:pt x="128148" y="330200"/>
                      </a:cubicBezTo>
                      <a:cubicBezTo>
                        <a:pt x="97985" y="365125"/>
                        <a:pt x="15701" y="490537"/>
                        <a:pt x="2736" y="504825"/>
                      </a:cubicBezTo>
                      <a:cubicBezTo>
                        <a:pt x="-10229" y="519113"/>
                        <a:pt x="25755" y="452437"/>
                        <a:pt x="50361" y="415925"/>
                      </a:cubicBezTo>
                      <a:cubicBezTo>
                        <a:pt x="74967" y="379413"/>
                        <a:pt x="133175" y="317500"/>
                        <a:pt x="150373" y="285750"/>
                      </a:cubicBezTo>
                      <a:cubicBezTo>
                        <a:pt x="167571" y="254000"/>
                        <a:pt x="156194" y="246327"/>
                        <a:pt x="153548" y="225425"/>
                      </a:cubicBezTo>
                      <a:cubicBezTo>
                        <a:pt x="150902" y="204523"/>
                        <a:pt x="133440" y="197908"/>
                        <a:pt x="134498" y="160337"/>
                      </a:cubicBezTo>
                      <a:cubicBezTo>
                        <a:pt x="135556" y="122766"/>
                        <a:pt x="179478" y="-265"/>
                        <a:pt x="1837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8" name="フリーフォーム: 図形 2687">
                  <a:extLst>
                    <a:ext uri="{FF2B5EF4-FFF2-40B4-BE49-F238E27FC236}">
                      <a16:creationId xmlns:a16="http://schemas.microsoft.com/office/drawing/2014/main" id="{6B7B431B-7A88-49BA-A068-99CC57FA9C69}"/>
                    </a:ext>
                  </a:extLst>
                </p:cNvPr>
                <p:cNvSpPr/>
                <p:nvPr/>
              </p:nvSpPr>
              <p:spPr>
                <a:xfrm>
                  <a:off x="8338886" y="4043363"/>
                  <a:ext cx="279427" cy="89175"/>
                </a:xfrm>
                <a:custGeom>
                  <a:avLst/>
                  <a:gdLst>
                    <a:gd name="connsiteX0" fmla="*/ 124077 w 279427"/>
                    <a:gd name="connsiteY0" fmla="*/ 0 h 89175"/>
                    <a:gd name="connsiteX1" fmla="*/ 268539 w 279427"/>
                    <a:gd name="connsiteY1" fmla="*/ 47625 h 89175"/>
                    <a:gd name="connsiteX2" fmla="*/ 262189 w 279427"/>
                    <a:gd name="connsiteY2" fmla="*/ 71437 h 89175"/>
                    <a:gd name="connsiteX3" fmla="*/ 206627 w 279427"/>
                    <a:gd name="connsiteY3" fmla="*/ 74612 h 89175"/>
                    <a:gd name="connsiteX4" fmla="*/ 187577 w 279427"/>
                    <a:gd name="connsiteY4" fmla="*/ 88900 h 89175"/>
                    <a:gd name="connsiteX5" fmla="*/ 85977 w 279427"/>
                    <a:gd name="connsiteY5" fmla="*/ 60325 h 89175"/>
                    <a:gd name="connsiteX6" fmla="*/ 1839 w 279427"/>
                    <a:gd name="connsiteY6" fmla="*/ 36512 h 89175"/>
                    <a:gd name="connsiteX7" fmla="*/ 168527 w 279427"/>
                    <a:gd name="connsiteY7" fmla="*/ 69850 h 89175"/>
                    <a:gd name="connsiteX8" fmla="*/ 254252 w 279427"/>
                    <a:gd name="connsiteY8" fmla="*/ 53975 h 89175"/>
                    <a:gd name="connsiteX9" fmla="*/ 247902 w 279427"/>
                    <a:gd name="connsiteY9" fmla="*/ 52387 h 89175"/>
                    <a:gd name="connsiteX10" fmla="*/ 124077 w 279427"/>
                    <a:gd name="connsiteY10" fmla="*/ 0 h 89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9427" h="89175">
                      <a:moveTo>
                        <a:pt x="124077" y="0"/>
                      </a:moveTo>
                      <a:cubicBezTo>
                        <a:pt x="184798" y="17859"/>
                        <a:pt x="245520" y="35719"/>
                        <a:pt x="268539" y="47625"/>
                      </a:cubicBezTo>
                      <a:cubicBezTo>
                        <a:pt x="291558" y="59531"/>
                        <a:pt x="272507" y="66939"/>
                        <a:pt x="262189" y="71437"/>
                      </a:cubicBezTo>
                      <a:cubicBezTo>
                        <a:pt x="251871" y="75935"/>
                        <a:pt x="219062" y="71702"/>
                        <a:pt x="206627" y="74612"/>
                      </a:cubicBezTo>
                      <a:cubicBezTo>
                        <a:pt x="194192" y="77522"/>
                        <a:pt x="207685" y="91281"/>
                        <a:pt x="187577" y="88900"/>
                      </a:cubicBezTo>
                      <a:cubicBezTo>
                        <a:pt x="167469" y="86519"/>
                        <a:pt x="85977" y="60325"/>
                        <a:pt x="85977" y="60325"/>
                      </a:cubicBezTo>
                      <a:cubicBezTo>
                        <a:pt x="55021" y="51594"/>
                        <a:pt x="-11919" y="34925"/>
                        <a:pt x="1839" y="36512"/>
                      </a:cubicBezTo>
                      <a:cubicBezTo>
                        <a:pt x="15597" y="38099"/>
                        <a:pt x="126458" y="66940"/>
                        <a:pt x="168527" y="69850"/>
                      </a:cubicBezTo>
                      <a:cubicBezTo>
                        <a:pt x="210596" y="72760"/>
                        <a:pt x="241023" y="56885"/>
                        <a:pt x="254252" y="53975"/>
                      </a:cubicBezTo>
                      <a:cubicBezTo>
                        <a:pt x="267481" y="51065"/>
                        <a:pt x="247902" y="52387"/>
                        <a:pt x="247902" y="52387"/>
                      </a:cubicBezTo>
                      <a:lnTo>
                        <a:pt x="12407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9" name="フリーフォーム: 図形 2688">
                  <a:extLst>
                    <a:ext uri="{FF2B5EF4-FFF2-40B4-BE49-F238E27FC236}">
                      <a16:creationId xmlns:a16="http://schemas.microsoft.com/office/drawing/2014/main" id="{5BC87B21-67ED-416C-B845-19A98ED08B8A}"/>
                    </a:ext>
                  </a:extLst>
                </p:cNvPr>
                <p:cNvSpPr/>
                <p:nvPr/>
              </p:nvSpPr>
              <p:spPr>
                <a:xfrm>
                  <a:off x="8521693" y="4168493"/>
                  <a:ext cx="76878" cy="357499"/>
                </a:xfrm>
                <a:custGeom>
                  <a:avLst/>
                  <a:gdLst>
                    <a:gd name="connsiteX0" fmla="*/ 76207 w 76878"/>
                    <a:gd name="connsiteY0" fmla="*/ 5045 h 357499"/>
                    <a:gd name="connsiteX1" fmla="*/ 49220 w 76878"/>
                    <a:gd name="connsiteY1" fmla="*/ 78070 h 357499"/>
                    <a:gd name="connsiteX2" fmla="*/ 31757 w 76878"/>
                    <a:gd name="connsiteY2" fmla="*/ 281270 h 357499"/>
                    <a:gd name="connsiteX3" fmla="*/ 7 w 76878"/>
                    <a:gd name="connsiteY3" fmla="*/ 357470 h 357499"/>
                    <a:gd name="connsiteX4" fmla="*/ 28582 w 76878"/>
                    <a:gd name="connsiteY4" fmla="*/ 289207 h 357499"/>
                    <a:gd name="connsiteX5" fmla="*/ 19057 w 76878"/>
                    <a:gd name="connsiteY5" fmla="*/ 203482 h 357499"/>
                    <a:gd name="connsiteX6" fmla="*/ 76207 w 76878"/>
                    <a:gd name="connsiteY6" fmla="*/ 5045 h 35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878" h="357499">
                      <a:moveTo>
                        <a:pt x="76207" y="5045"/>
                      </a:moveTo>
                      <a:cubicBezTo>
                        <a:pt x="81234" y="-15857"/>
                        <a:pt x="56628" y="32033"/>
                        <a:pt x="49220" y="78070"/>
                      </a:cubicBezTo>
                      <a:cubicBezTo>
                        <a:pt x="41812" y="124108"/>
                        <a:pt x="39959" y="234703"/>
                        <a:pt x="31757" y="281270"/>
                      </a:cubicBezTo>
                      <a:cubicBezTo>
                        <a:pt x="23555" y="327837"/>
                        <a:pt x="536" y="356147"/>
                        <a:pt x="7" y="357470"/>
                      </a:cubicBezTo>
                      <a:cubicBezTo>
                        <a:pt x="-522" y="358793"/>
                        <a:pt x="25407" y="314872"/>
                        <a:pt x="28582" y="289207"/>
                      </a:cubicBezTo>
                      <a:cubicBezTo>
                        <a:pt x="31757" y="263542"/>
                        <a:pt x="8209" y="249255"/>
                        <a:pt x="19057" y="203482"/>
                      </a:cubicBezTo>
                      <a:cubicBezTo>
                        <a:pt x="29905" y="157709"/>
                        <a:pt x="71180" y="25947"/>
                        <a:pt x="76207" y="50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0" name="フリーフォーム: 図形 2689">
                  <a:extLst>
                    <a:ext uri="{FF2B5EF4-FFF2-40B4-BE49-F238E27FC236}">
                      <a16:creationId xmlns:a16="http://schemas.microsoft.com/office/drawing/2014/main" id="{2B0F6F5E-399D-4EDF-AE92-F32308FB9744}"/>
                    </a:ext>
                  </a:extLst>
                </p:cNvPr>
                <p:cNvSpPr/>
                <p:nvPr/>
              </p:nvSpPr>
              <p:spPr>
                <a:xfrm>
                  <a:off x="8313724" y="4095629"/>
                  <a:ext cx="300613" cy="67287"/>
                </a:xfrm>
                <a:custGeom>
                  <a:avLst/>
                  <a:gdLst>
                    <a:gd name="connsiteX0" fmla="*/ 14 w 300613"/>
                    <a:gd name="connsiteY0" fmla="*/ 121 h 67287"/>
                    <a:gd name="connsiteX1" fmla="*/ 227026 w 300613"/>
                    <a:gd name="connsiteY1" fmla="*/ 62034 h 67287"/>
                    <a:gd name="connsiteX2" fmla="*/ 276239 w 300613"/>
                    <a:gd name="connsiteY2" fmla="*/ 58859 h 67287"/>
                    <a:gd name="connsiteX3" fmla="*/ 300051 w 300613"/>
                    <a:gd name="connsiteY3" fmla="*/ 17584 h 67287"/>
                    <a:gd name="connsiteX4" fmla="*/ 254014 w 300613"/>
                    <a:gd name="connsiteY4" fmla="*/ 47746 h 67287"/>
                    <a:gd name="connsiteX5" fmla="*/ 215914 w 300613"/>
                    <a:gd name="connsiteY5" fmla="*/ 46159 h 67287"/>
                    <a:gd name="connsiteX6" fmla="*/ 14 w 300613"/>
                    <a:gd name="connsiteY6" fmla="*/ 121 h 6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0613" h="67287">
                      <a:moveTo>
                        <a:pt x="14" y="121"/>
                      </a:moveTo>
                      <a:cubicBezTo>
                        <a:pt x="1866" y="2767"/>
                        <a:pt x="180989" y="52244"/>
                        <a:pt x="227026" y="62034"/>
                      </a:cubicBezTo>
                      <a:cubicBezTo>
                        <a:pt x="273063" y="71824"/>
                        <a:pt x="264068" y="66267"/>
                        <a:pt x="276239" y="58859"/>
                      </a:cubicBezTo>
                      <a:cubicBezTo>
                        <a:pt x="288410" y="51451"/>
                        <a:pt x="303755" y="19436"/>
                        <a:pt x="300051" y="17584"/>
                      </a:cubicBezTo>
                      <a:cubicBezTo>
                        <a:pt x="296347" y="15732"/>
                        <a:pt x="268037" y="42983"/>
                        <a:pt x="254014" y="47746"/>
                      </a:cubicBezTo>
                      <a:cubicBezTo>
                        <a:pt x="239991" y="52509"/>
                        <a:pt x="255866" y="53303"/>
                        <a:pt x="215914" y="46159"/>
                      </a:cubicBezTo>
                      <a:cubicBezTo>
                        <a:pt x="175962" y="39015"/>
                        <a:pt x="-1838" y="-2525"/>
                        <a:pt x="14" y="1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1" name="フリーフォーム: 図形 2690">
                  <a:extLst>
                    <a:ext uri="{FF2B5EF4-FFF2-40B4-BE49-F238E27FC236}">
                      <a16:creationId xmlns:a16="http://schemas.microsoft.com/office/drawing/2014/main" id="{F94AF9DD-22BE-4124-B5AC-82691F90704F}"/>
                    </a:ext>
                  </a:extLst>
                </p:cNvPr>
                <p:cNvSpPr/>
                <p:nvPr/>
              </p:nvSpPr>
              <p:spPr>
                <a:xfrm>
                  <a:off x="8395857" y="4187610"/>
                  <a:ext cx="154675" cy="347934"/>
                </a:xfrm>
                <a:custGeom>
                  <a:avLst/>
                  <a:gdLst>
                    <a:gd name="connsiteX0" fmla="*/ 154418 w 154675"/>
                    <a:gd name="connsiteY0" fmla="*/ 215 h 347934"/>
                    <a:gd name="connsiteX1" fmla="*/ 95681 w 154675"/>
                    <a:gd name="connsiteY1" fmla="*/ 239928 h 347934"/>
                    <a:gd name="connsiteX2" fmla="*/ 70281 w 154675"/>
                    <a:gd name="connsiteY2" fmla="*/ 287553 h 347934"/>
                    <a:gd name="connsiteX3" fmla="*/ 431 w 154675"/>
                    <a:gd name="connsiteY3" fmla="*/ 347878 h 347934"/>
                    <a:gd name="connsiteX4" fmla="*/ 106793 w 154675"/>
                    <a:gd name="connsiteY4" fmla="*/ 276440 h 347934"/>
                    <a:gd name="connsiteX5" fmla="*/ 116318 w 154675"/>
                    <a:gd name="connsiteY5" fmla="*/ 198653 h 347934"/>
                    <a:gd name="connsiteX6" fmla="*/ 154418 w 154675"/>
                    <a:gd name="connsiteY6" fmla="*/ 215 h 34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675" h="347934">
                      <a:moveTo>
                        <a:pt x="154418" y="215"/>
                      </a:moveTo>
                      <a:cubicBezTo>
                        <a:pt x="150979" y="7094"/>
                        <a:pt x="109704" y="192038"/>
                        <a:pt x="95681" y="239928"/>
                      </a:cubicBezTo>
                      <a:cubicBezTo>
                        <a:pt x="81658" y="287818"/>
                        <a:pt x="86156" y="269561"/>
                        <a:pt x="70281" y="287553"/>
                      </a:cubicBezTo>
                      <a:cubicBezTo>
                        <a:pt x="54406" y="305545"/>
                        <a:pt x="-5654" y="349730"/>
                        <a:pt x="431" y="347878"/>
                      </a:cubicBezTo>
                      <a:cubicBezTo>
                        <a:pt x="6516" y="346026"/>
                        <a:pt x="87479" y="301311"/>
                        <a:pt x="106793" y="276440"/>
                      </a:cubicBezTo>
                      <a:cubicBezTo>
                        <a:pt x="126107" y="251569"/>
                        <a:pt x="106793" y="243897"/>
                        <a:pt x="116318" y="198653"/>
                      </a:cubicBezTo>
                      <a:cubicBezTo>
                        <a:pt x="125843" y="153409"/>
                        <a:pt x="157857" y="-6664"/>
                        <a:pt x="154418" y="2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2" name="フリーフォーム: 図形 2691">
                  <a:extLst>
                    <a:ext uri="{FF2B5EF4-FFF2-40B4-BE49-F238E27FC236}">
                      <a16:creationId xmlns:a16="http://schemas.microsoft.com/office/drawing/2014/main" id="{62D6922E-199D-4891-BB14-8B6A1160AED2}"/>
                    </a:ext>
                  </a:extLst>
                </p:cNvPr>
                <p:cNvSpPr/>
                <p:nvPr/>
              </p:nvSpPr>
              <p:spPr>
                <a:xfrm>
                  <a:off x="8315228" y="4114772"/>
                  <a:ext cx="70998" cy="391595"/>
                </a:xfrm>
                <a:custGeom>
                  <a:avLst/>
                  <a:gdLst>
                    <a:gd name="connsiteX0" fmla="*/ 97 w 70998"/>
                    <a:gd name="connsiteY0" fmla="*/ 28 h 391595"/>
                    <a:gd name="connsiteX1" fmla="*/ 54072 w 70998"/>
                    <a:gd name="connsiteY1" fmla="*/ 122266 h 391595"/>
                    <a:gd name="connsiteX2" fmla="*/ 68360 w 70998"/>
                    <a:gd name="connsiteY2" fmla="*/ 382616 h 391595"/>
                    <a:gd name="connsiteX3" fmla="*/ 68360 w 70998"/>
                    <a:gd name="connsiteY3" fmla="*/ 311178 h 391595"/>
                    <a:gd name="connsiteX4" fmla="*/ 41372 w 70998"/>
                    <a:gd name="connsiteY4" fmla="*/ 112741 h 391595"/>
                    <a:gd name="connsiteX5" fmla="*/ 97 w 70998"/>
                    <a:gd name="connsiteY5" fmla="*/ 28 h 391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998" h="391595">
                      <a:moveTo>
                        <a:pt x="97" y="28"/>
                      </a:moveTo>
                      <a:cubicBezTo>
                        <a:pt x="2214" y="1616"/>
                        <a:pt x="42695" y="58501"/>
                        <a:pt x="54072" y="122266"/>
                      </a:cubicBezTo>
                      <a:cubicBezTo>
                        <a:pt x="65449" y="186031"/>
                        <a:pt x="65979" y="351131"/>
                        <a:pt x="68360" y="382616"/>
                      </a:cubicBezTo>
                      <a:cubicBezTo>
                        <a:pt x="70741" y="414101"/>
                        <a:pt x="72858" y="356157"/>
                        <a:pt x="68360" y="311178"/>
                      </a:cubicBezTo>
                      <a:cubicBezTo>
                        <a:pt x="63862" y="266199"/>
                        <a:pt x="51691" y="163012"/>
                        <a:pt x="41372" y="112741"/>
                      </a:cubicBezTo>
                      <a:cubicBezTo>
                        <a:pt x="31053" y="62470"/>
                        <a:pt x="-2020" y="-1560"/>
                        <a:pt x="9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3" name="フリーフォーム: 図形 2692">
                  <a:extLst>
                    <a:ext uri="{FF2B5EF4-FFF2-40B4-BE49-F238E27FC236}">
                      <a16:creationId xmlns:a16="http://schemas.microsoft.com/office/drawing/2014/main" id="{0F026BFC-793E-4D62-805F-259F755A21F1}"/>
                    </a:ext>
                  </a:extLst>
                </p:cNvPr>
                <p:cNvSpPr/>
                <p:nvPr/>
              </p:nvSpPr>
              <p:spPr>
                <a:xfrm>
                  <a:off x="8059202" y="3919396"/>
                  <a:ext cx="96906" cy="308968"/>
                </a:xfrm>
                <a:custGeom>
                  <a:avLst/>
                  <a:gdLst>
                    <a:gd name="connsiteX0" fmla="*/ 2123 w 96906"/>
                    <a:gd name="connsiteY0" fmla="*/ 1729 h 308968"/>
                    <a:gd name="connsiteX1" fmla="*/ 13236 w 96906"/>
                    <a:gd name="connsiteY1" fmla="*/ 120792 h 308968"/>
                    <a:gd name="connsiteX2" fmla="*/ 95786 w 96906"/>
                    <a:gd name="connsiteY2" fmla="*/ 301767 h 308968"/>
                    <a:gd name="connsiteX3" fmla="*/ 59273 w 96906"/>
                    <a:gd name="connsiteY3" fmla="*/ 266842 h 308968"/>
                    <a:gd name="connsiteX4" fmla="*/ 33873 w 96906"/>
                    <a:gd name="connsiteY4" fmla="*/ 209692 h 308968"/>
                    <a:gd name="connsiteX5" fmla="*/ 2123 w 96906"/>
                    <a:gd name="connsiteY5" fmla="*/ 1729 h 308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06" h="308968">
                      <a:moveTo>
                        <a:pt x="2123" y="1729"/>
                      </a:moveTo>
                      <a:cubicBezTo>
                        <a:pt x="-1316" y="-13088"/>
                        <a:pt x="-2375" y="70786"/>
                        <a:pt x="13236" y="120792"/>
                      </a:cubicBezTo>
                      <a:cubicBezTo>
                        <a:pt x="28847" y="170798"/>
                        <a:pt x="88113" y="277425"/>
                        <a:pt x="95786" y="301767"/>
                      </a:cubicBezTo>
                      <a:cubicBezTo>
                        <a:pt x="103459" y="326109"/>
                        <a:pt x="69592" y="282188"/>
                        <a:pt x="59273" y="266842"/>
                      </a:cubicBezTo>
                      <a:cubicBezTo>
                        <a:pt x="48954" y="251496"/>
                        <a:pt x="41546" y="250703"/>
                        <a:pt x="33873" y="209692"/>
                      </a:cubicBezTo>
                      <a:cubicBezTo>
                        <a:pt x="26200" y="168682"/>
                        <a:pt x="5562" y="16546"/>
                        <a:pt x="2123" y="17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4" name="フリーフォーム: 図形 2693">
                  <a:extLst>
                    <a:ext uri="{FF2B5EF4-FFF2-40B4-BE49-F238E27FC236}">
                      <a16:creationId xmlns:a16="http://schemas.microsoft.com/office/drawing/2014/main" id="{889ABDA1-EC84-45B3-A40F-F3803A03B6CF}"/>
                    </a:ext>
                  </a:extLst>
                </p:cNvPr>
                <p:cNvSpPr/>
                <p:nvPr/>
              </p:nvSpPr>
              <p:spPr>
                <a:xfrm>
                  <a:off x="8418506" y="4154398"/>
                  <a:ext cx="34934" cy="312146"/>
                </a:xfrm>
                <a:custGeom>
                  <a:avLst/>
                  <a:gdLst>
                    <a:gd name="connsiteX0" fmla="*/ 7 w 34934"/>
                    <a:gd name="connsiteY0" fmla="*/ 1677 h 312146"/>
                    <a:gd name="connsiteX1" fmla="*/ 7944 w 34934"/>
                    <a:gd name="connsiteY1" fmla="*/ 155665 h 312146"/>
                    <a:gd name="connsiteX2" fmla="*/ 7944 w 34934"/>
                    <a:gd name="connsiteY2" fmla="*/ 289015 h 312146"/>
                    <a:gd name="connsiteX3" fmla="*/ 34932 w 34934"/>
                    <a:gd name="connsiteY3" fmla="*/ 309652 h 312146"/>
                    <a:gd name="connsiteX4" fmla="*/ 9532 w 34934"/>
                    <a:gd name="connsiteY4" fmla="*/ 260440 h 312146"/>
                    <a:gd name="connsiteX5" fmla="*/ 7 w 34934"/>
                    <a:gd name="connsiteY5" fmla="*/ 1677 h 31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934" h="312146">
                      <a:moveTo>
                        <a:pt x="7" y="1677"/>
                      </a:moveTo>
                      <a:cubicBezTo>
                        <a:pt x="-258" y="-15785"/>
                        <a:pt x="6621" y="107775"/>
                        <a:pt x="7944" y="155665"/>
                      </a:cubicBezTo>
                      <a:cubicBezTo>
                        <a:pt x="9267" y="203555"/>
                        <a:pt x="3446" y="263351"/>
                        <a:pt x="7944" y="289015"/>
                      </a:cubicBezTo>
                      <a:cubicBezTo>
                        <a:pt x="12442" y="314679"/>
                        <a:pt x="34667" y="314414"/>
                        <a:pt x="34932" y="309652"/>
                      </a:cubicBezTo>
                      <a:cubicBezTo>
                        <a:pt x="35197" y="304890"/>
                        <a:pt x="13501" y="307007"/>
                        <a:pt x="9532" y="260440"/>
                      </a:cubicBezTo>
                      <a:cubicBezTo>
                        <a:pt x="5563" y="213873"/>
                        <a:pt x="272" y="19139"/>
                        <a:pt x="7" y="16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5" name="フリーフォーム: 図形 2694">
                  <a:extLst>
                    <a:ext uri="{FF2B5EF4-FFF2-40B4-BE49-F238E27FC236}">
                      <a16:creationId xmlns:a16="http://schemas.microsoft.com/office/drawing/2014/main" id="{A945E1E6-57F8-4C9D-942A-B0994CE2C2FF}"/>
                    </a:ext>
                  </a:extLst>
                </p:cNvPr>
                <p:cNvSpPr/>
                <p:nvPr/>
              </p:nvSpPr>
              <p:spPr>
                <a:xfrm>
                  <a:off x="5854267" y="3525743"/>
                  <a:ext cx="295709" cy="377982"/>
                </a:xfrm>
                <a:custGeom>
                  <a:avLst/>
                  <a:gdLst>
                    <a:gd name="connsiteX0" fmla="*/ 3608 w 295709"/>
                    <a:gd name="connsiteY0" fmla="*/ 376332 h 377982"/>
                    <a:gd name="connsiteX1" fmla="*/ 79808 w 295709"/>
                    <a:gd name="connsiteY1" fmla="*/ 254095 h 377982"/>
                    <a:gd name="connsiteX2" fmla="*/ 119496 w 295709"/>
                    <a:gd name="connsiteY2" fmla="*/ 208057 h 377982"/>
                    <a:gd name="connsiteX3" fmla="*/ 197283 w 295709"/>
                    <a:gd name="connsiteY3" fmla="*/ 135032 h 377982"/>
                    <a:gd name="connsiteX4" fmla="*/ 249671 w 295709"/>
                    <a:gd name="connsiteY4" fmla="*/ 73120 h 377982"/>
                    <a:gd name="connsiteX5" fmla="*/ 295708 w 295709"/>
                    <a:gd name="connsiteY5" fmla="*/ 95 h 377982"/>
                    <a:gd name="connsiteX6" fmla="*/ 248083 w 295709"/>
                    <a:gd name="connsiteY6" fmla="*/ 88995 h 377982"/>
                    <a:gd name="connsiteX7" fmla="*/ 206808 w 295709"/>
                    <a:gd name="connsiteY7" fmla="*/ 155670 h 377982"/>
                    <a:gd name="connsiteX8" fmla="*/ 3608 w 295709"/>
                    <a:gd name="connsiteY8" fmla="*/ 376332 h 377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709" h="377982">
                      <a:moveTo>
                        <a:pt x="3608" y="376332"/>
                      </a:moveTo>
                      <a:cubicBezTo>
                        <a:pt x="-17559" y="392736"/>
                        <a:pt x="60493" y="282141"/>
                        <a:pt x="79808" y="254095"/>
                      </a:cubicBezTo>
                      <a:cubicBezTo>
                        <a:pt x="99123" y="226049"/>
                        <a:pt x="99917" y="227901"/>
                        <a:pt x="119496" y="208057"/>
                      </a:cubicBezTo>
                      <a:cubicBezTo>
                        <a:pt x="139075" y="188213"/>
                        <a:pt x="175587" y="157521"/>
                        <a:pt x="197283" y="135032"/>
                      </a:cubicBezTo>
                      <a:cubicBezTo>
                        <a:pt x="218979" y="112542"/>
                        <a:pt x="233267" y="95610"/>
                        <a:pt x="249671" y="73120"/>
                      </a:cubicBezTo>
                      <a:cubicBezTo>
                        <a:pt x="266075" y="50630"/>
                        <a:pt x="295973" y="-2551"/>
                        <a:pt x="295708" y="95"/>
                      </a:cubicBezTo>
                      <a:cubicBezTo>
                        <a:pt x="295443" y="2741"/>
                        <a:pt x="262900" y="63066"/>
                        <a:pt x="248083" y="88995"/>
                      </a:cubicBezTo>
                      <a:cubicBezTo>
                        <a:pt x="233266" y="114924"/>
                        <a:pt x="245437" y="110426"/>
                        <a:pt x="206808" y="155670"/>
                      </a:cubicBezTo>
                      <a:cubicBezTo>
                        <a:pt x="168179" y="200914"/>
                        <a:pt x="24775" y="359928"/>
                        <a:pt x="3608" y="3763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6" name="フリーフォーム: 図形 2695">
                  <a:extLst>
                    <a:ext uri="{FF2B5EF4-FFF2-40B4-BE49-F238E27FC236}">
                      <a16:creationId xmlns:a16="http://schemas.microsoft.com/office/drawing/2014/main" id="{2F474CEB-A2D4-4FE6-A50F-B4B06201582C}"/>
                    </a:ext>
                  </a:extLst>
                </p:cNvPr>
                <p:cNvSpPr/>
                <p:nvPr/>
              </p:nvSpPr>
              <p:spPr>
                <a:xfrm>
                  <a:off x="6164257" y="3544646"/>
                  <a:ext cx="225397" cy="410536"/>
                </a:xfrm>
                <a:custGeom>
                  <a:avLst/>
                  <a:gdLst>
                    <a:gd name="connsiteX0" fmla="*/ 6 w 225397"/>
                    <a:gd name="connsiteY0" fmla="*/ 12942 h 410536"/>
                    <a:gd name="connsiteX1" fmla="*/ 66681 w 225397"/>
                    <a:gd name="connsiteY1" fmla="*/ 43104 h 410536"/>
                    <a:gd name="connsiteX2" fmla="*/ 212731 w 225397"/>
                    <a:gd name="connsiteY2" fmla="*/ 397117 h 410536"/>
                    <a:gd name="connsiteX3" fmla="*/ 201618 w 225397"/>
                    <a:gd name="connsiteY3" fmla="*/ 306629 h 410536"/>
                    <a:gd name="connsiteX4" fmla="*/ 69856 w 225397"/>
                    <a:gd name="connsiteY4" fmla="*/ 27229 h 410536"/>
                    <a:gd name="connsiteX5" fmla="*/ 6 w 225397"/>
                    <a:gd name="connsiteY5" fmla="*/ 12942 h 410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5397" h="410536">
                      <a:moveTo>
                        <a:pt x="6" y="12942"/>
                      </a:moveTo>
                      <a:cubicBezTo>
                        <a:pt x="-523" y="15588"/>
                        <a:pt x="31227" y="-20925"/>
                        <a:pt x="66681" y="43104"/>
                      </a:cubicBezTo>
                      <a:cubicBezTo>
                        <a:pt x="102135" y="107133"/>
                        <a:pt x="190242" y="353196"/>
                        <a:pt x="212731" y="397117"/>
                      </a:cubicBezTo>
                      <a:cubicBezTo>
                        <a:pt x="235220" y="441038"/>
                        <a:pt x="225431" y="368277"/>
                        <a:pt x="201618" y="306629"/>
                      </a:cubicBezTo>
                      <a:cubicBezTo>
                        <a:pt x="177805" y="244981"/>
                        <a:pt x="99225" y="76706"/>
                        <a:pt x="69856" y="27229"/>
                      </a:cubicBezTo>
                      <a:cubicBezTo>
                        <a:pt x="40487" y="-22248"/>
                        <a:pt x="535" y="10296"/>
                        <a:pt x="6" y="129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7" name="フリーフォーム: 図形 2696">
                  <a:extLst>
                    <a:ext uri="{FF2B5EF4-FFF2-40B4-BE49-F238E27FC236}">
                      <a16:creationId xmlns:a16="http://schemas.microsoft.com/office/drawing/2014/main" id="{81E75CF8-FFAA-45A6-B1A8-E8FB6427CEEA}"/>
                    </a:ext>
                  </a:extLst>
                </p:cNvPr>
                <p:cNvSpPr/>
                <p:nvPr/>
              </p:nvSpPr>
              <p:spPr>
                <a:xfrm>
                  <a:off x="6138149" y="3558781"/>
                  <a:ext cx="256526" cy="626957"/>
                </a:xfrm>
                <a:custGeom>
                  <a:avLst/>
                  <a:gdLst>
                    <a:gd name="connsiteX0" fmla="*/ 5476 w 256526"/>
                    <a:gd name="connsiteY0" fmla="*/ 13094 h 626957"/>
                    <a:gd name="connsiteX1" fmla="*/ 246776 w 256526"/>
                    <a:gd name="connsiteY1" fmla="*/ 598882 h 626957"/>
                    <a:gd name="connsiteX2" fmla="*/ 202326 w 256526"/>
                    <a:gd name="connsiteY2" fmla="*/ 516332 h 626957"/>
                    <a:gd name="connsiteX3" fmla="*/ 137239 w 256526"/>
                    <a:gd name="connsiteY3" fmla="*/ 362344 h 626957"/>
                    <a:gd name="connsiteX4" fmla="*/ 81676 w 256526"/>
                    <a:gd name="connsiteY4" fmla="*/ 203594 h 626957"/>
                    <a:gd name="connsiteX5" fmla="*/ 5476 w 256526"/>
                    <a:gd name="connsiteY5" fmla="*/ 13094 h 626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6526" h="626957">
                      <a:moveTo>
                        <a:pt x="5476" y="13094"/>
                      </a:moveTo>
                      <a:cubicBezTo>
                        <a:pt x="32993" y="78975"/>
                        <a:pt x="213968" y="515009"/>
                        <a:pt x="246776" y="598882"/>
                      </a:cubicBezTo>
                      <a:cubicBezTo>
                        <a:pt x="279584" y="682755"/>
                        <a:pt x="220582" y="555755"/>
                        <a:pt x="202326" y="516332"/>
                      </a:cubicBezTo>
                      <a:cubicBezTo>
                        <a:pt x="184070" y="476909"/>
                        <a:pt x="157347" y="414467"/>
                        <a:pt x="137239" y="362344"/>
                      </a:cubicBezTo>
                      <a:cubicBezTo>
                        <a:pt x="117131" y="310221"/>
                        <a:pt x="101255" y="258627"/>
                        <a:pt x="81676" y="203594"/>
                      </a:cubicBezTo>
                      <a:cubicBezTo>
                        <a:pt x="62097" y="148561"/>
                        <a:pt x="-22041" y="-52787"/>
                        <a:pt x="5476" y="130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8" name="フリーフォーム: 図形 2697">
                  <a:extLst>
                    <a:ext uri="{FF2B5EF4-FFF2-40B4-BE49-F238E27FC236}">
                      <a16:creationId xmlns:a16="http://schemas.microsoft.com/office/drawing/2014/main" id="{8E3F211A-8D29-4235-9E02-A74E15A86566}"/>
                    </a:ext>
                  </a:extLst>
                </p:cNvPr>
                <p:cNvSpPr/>
                <p:nvPr/>
              </p:nvSpPr>
              <p:spPr>
                <a:xfrm>
                  <a:off x="6176020" y="3579022"/>
                  <a:ext cx="275688" cy="691571"/>
                </a:xfrm>
                <a:custGeom>
                  <a:avLst/>
                  <a:gdLst>
                    <a:gd name="connsiteX0" fmla="*/ 2530 w 275688"/>
                    <a:gd name="connsiteY0" fmla="*/ 8728 h 691571"/>
                    <a:gd name="connsiteX1" fmla="*/ 259705 w 275688"/>
                    <a:gd name="connsiteY1" fmla="*/ 653253 h 691571"/>
                    <a:gd name="connsiteX2" fmla="*/ 245418 w 275688"/>
                    <a:gd name="connsiteY2" fmla="*/ 608803 h 691571"/>
                    <a:gd name="connsiteX3" fmla="*/ 221605 w 275688"/>
                    <a:gd name="connsiteY3" fmla="*/ 537366 h 691571"/>
                    <a:gd name="connsiteX4" fmla="*/ 186680 w 275688"/>
                    <a:gd name="connsiteY4" fmla="*/ 442116 h 691571"/>
                    <a:gd name="connsiteX5" fmla="*/ 131118 w 275688"/>
                    <a:gd name="connsiteY5" fmla="*/ 289716 h 691571"/>
                    <a:gd name="connsiteX6" fmla="*/ 2530 w 275688"/>
                    <a:gd name="connsiteY6" fmla="*/ 8728 h 691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5688" h="691571">
                      <a:moveTo>
                        <a:pt x="2530" y="8728"/>
                      </a:moveTo>
                      <a:cubicBezTo>
                        <a:pt x="23961" y="69317"/>
                        <a:pt x="219224" y="553241"/>
                        <a:pt x="259705" y="653253"/>
                      </a:cubicBezTo>
                      <a:cubicBezTo>
                        <a:pt x="300186" y="753266"/>
                        <a:pt x="251768" y="628117"/>
                        <a:pt x="245418" y="608803"/>
                      </a:cubicBezTo>
                      <a:cubicBezTo>
                        <a:pt x="239068" y="589489"/>
                        <a:pt x="221605" y="537366"/>
                        <a:pt x="221605" y="537366"/>
                      </a:cubicBezTo>
                      <a:cubicBezTo>
                        <a:pt x="211815" y="509585"/>
                        <a:pt x="201761" y="483391"/>
                        <a:pt x="186680" y="442116"/>
                      </a:cubicBezTo>
                      <a:cubicBezTo>
                        <a:pt x="171599" y="400841"/>
                        <a:pt x="160222" y="359037"/>
                        <a:pt x="131118" y="289716"/>
                      </a:cubicBezTo>
                      <a:cubicBezTo>
                        <a:pt x="102014" y="220395"/>
                        <a:pt x="-18901" y="-51861"/>
                        <a:pt x="2530" y="87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9" name="フリーフォーム: 図形 2698">
                  <a:extLst>
                    <a:ext uri="{FF2B5EF4-FFF2-40B4-BE49-F238E27FC236}">
                      <a16:creationId xmlns:a16="http://schemas.microsoft.com/office/drawing/2014/main" id="{FC724AB7-25F3-44AB-AB59-CE909885AE94}"/>
                    </a:ext>
                  </a:extLst>
                </p:cNvPr>
                <p:cNvSpPr/>
                <p:nvPr/>
              </p:nvSpPr>
              <p:spPr>
                <a:xfrm>
                  <a:off x="6399178" y="3969680"/>
                  <a:ext cx="154027" cy="364784"/>
                </a:xfrm>
                <a:custGeom>
                  <a:avLst/>
                  <a:gdLst>
                    <a:gd name="connsiteX0" fmla="*/ 35 w 154027"/>
                    <a:gd name="connsiteY0" fmla="*/ 658 h 364784"/>
                    <a:gd name="connsiteX1" fmla="*/ 103222 w 154027"/>
                    <a:gd name="connsiteY1" fmla="*/ 224495 h 364784"/>
                    <a:gd name="connsiteX2" fmla="*/ 133385 w 154027"/>
                    <a:gd name="connsiteY2" fmla="*/ 300695 h 364784"/>
                    <a:gd name="connsiteX3" fmla="*/ 154022 w 154027"/>
                    <a:gd name="connsiteY3" fmla="*/ 364195 h 364784"/>
                    <a:gd name="connsiteX4" fmla="*/ 134972 w 154027"/>
                    <a:gd name="connsiteY4" fmla="*/ 262595 h 364784"/>
                    <a:gd name="connsiteX5" fmla="*/ 92110 w 154027"/>
                    <a:gd name="connsiteY5" fmla="*/ 159408 h 364784"/>
                    <a:gd name="connsiteX6" fmla="*/ 35 w 154027"/>
                    <a:gd name="connsiteY6" fmla="*/ 658 h 36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027" h="364784">
                      <a:moveTo>
                        <a:pt x="35" y="658"/>
                      </a:moveTo>
                      <a:cubicBezTo>
                        <a:pt x="1887" y="11506"/>
                        <a:pt x="80997" y="174489"/>
                        <a:pt x="103222" y="224495"/>
                      </a:cubicBezTo>
                      <a:cubicBezTo>
                        <a:pt x="125447" y="274501"/>
                        <a:pt x="124918" y="277412"/>
                        <a:pt x="133385" y="300695"/>
                      </a:cubicBezTo>
                      <a:cubicBezTo>
                        <a:pt x="141852" y="323978"/>
                        <a:pt x="153758" y="370545"/>
                        <a:pt x="154022" y="364195"/>
                      </a:cubicBezTo>
                      <a:cubicBezTo>
                        <a:pt x="154286" y="357845"/>
                        <a:pt x="145291" y="296726"/>
                        <a:pt x="134972" y="262595"/>
                      </a:cubicBezTo>
                      <a:cubicBezTo>
                        <a:pt x="124653" y="228464"/>
                        <a:pt x="114600" y="202800"/>
                        <a:pt x="92110" y="159408"/>
                      </a:cubicBezTo>
                      <a:cubicBezTo>
                        <a:pt x="69620" y="116016"/>
                        <a:pt x="-1817" y="-10190"/>
                        <a:pt x="35" y="6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0" name="フリーフォーム: 図形 2699">
                  <a:extLst>
                    <a:ext uri="{FF2B5EF4-FFF2-40B4-BE49-F238E27FC236}">
                      <a16:creationId xmlns:a16="http://schemas.microsoft.com/office/drawing/2014/main" id="{A54D60B6-2981-453B-AFF2-C8DD56CB5B47}"/>
                    </a:ext>
                  </a:extLst>
                </p:cNvPr>
                <p:cNvSpPr/>
                <p:nvPr/>
              </p:nvSpPr>
              <p:spPr>
                <a:xfrm>
                  <a:off x="6486525" y="4313238"/>
                  <a:ext cx="218353" cy="377718"/>
                </a:xfrm>
                <a:custGeom>
                  <a:avLst/>
                  <a:gdLst>
                    <a:gd name="connsiteX0" fmla="*/ 0 w 218353"/>
                    <a:gd name="connsiteY0" fmla="*/ 0 h 377718"/>
                    <a:gd name="connsiteX1" fmla="*/ 63500 w 218353"/>
                    <a:gd name="connsiteY1" fmla="*/ 131762 h 377718"/>
                    <a:gd name="connsiteX2" fmla="*/ 215900 w 218353"/>
                    <a:gd name="connsiteY2" fmla="*/ 374650 h 377718"/>
                    <a:gd name="connsiteX3" fmla="*/ 147638 w 218353"/>
                    <a:gd name="connsiteY3" fmla="*/ 252412 h 377718"/>
                    <a:gd name="connsiteX4" fmla="*/ 0 w 218353"/>
                    <a:gd name="connsiteY4" fmla="*/ 0 h 37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353" h="377718">
                      <a:moveTo>
                        <a:pt x="0" y="0"/>
                      </a:moveTo>
                      <a:cubicBezTo>
                        <a:pt x="13758" y="34660"/>
                        <a:pt x="27517" y="69320"/>
                        <a:pt x="63500" y="131762"/>
                      </a:cubicBezTo>
                      <a:cubicBezTo>
                        <a:pt x="99483" y="194204"/>
                        <a:pt x="201877" y="354542"/>
                        <a:pt x="215900" y="374650"/>
                      </a:cubicBezTo>
                      <a:cubicBezTo>
                        <a:pt x="229923" y="394758"/>
                        <a:pt x="180711" y="311679"/>
                        <a:pt x="147638" y="25241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1" name="フリーフォーム: 図形 2700">
                  <a:extLst>
                    <a:ext uri="{FF2B5EF4-FFF2-40B4-BE49-F238E27FC236}">
                      <a16:creationId xmlns:a16="http://schemas.microsoft.com/office/drawing/2014/main" id="{442AFE5E-FE55-424C-BBE3-B0A7A020EDE2}"/>
                    </a:ext>
                  </a:extLst>
                </p:cNvPr>
                <p:cNvSpPr/>
                <p:nvPr/>
              </p:nvSpPr>
              <p:spPr>
                <a:xfrm>
                  <a:off x="6467374" y="4306372"/>
                  <a:ext cx="278331" cy="675301"/>
                </a:xfrm>
                <a:custGeom>
                  <a:avLst/>
                  <a:gdLst>
                    <a:gd name="connsiteX0" fmla="*/ 101 w 278331"/>
                    <a:gd name="connsiteY0" fmla="*/ 516 h 675301"/>
                    <a:gd name="connsiteX1" fmla="*/ 157264 w 278331"/>
                    <a:gd name="connsiteY1" fmla="*/ 297378 h 675301"/>
                    <a:gd name="connsiteX2" fmla="*/ 227114 w 278331"/>
                    <a:gd name="connsiteY2" fmla="*/ 441841 h 675301"/>
                    <a:gd name="connsiteX3" fmla="*/ 274739 w 278331"/>
                    <a:gd name="connsiteY3" fmla="*/ 670441 h 675301"/>
                    <a:gd name="connsiteX4" fmla="*/ 271564 w 278331"/>
                    <a:gd name="connsiteY4" fmla="*/ 584716 h 675301"/>
                    <a:gd name="connsiteX5" fmla="*/ 244576 w 278331"/>
                    <a:gd name="connsiteY5" fmla="*/ 429141 h 675301"/>
                    <a:gd name="connsiteX6" fmla="*/ 135039 w 278331"/>
                    <a:gd name="connsiteY6" fmla="*/ 230703 h 675301"/>
                    <a:gd name="connsiteX7" fmla="*/ 101 w 278331"/>
                    <a:gd name="connsiteY7" fmla="*/ 516 h 675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8331" h="675301">
                      <a:moveTo>
                        <a:pt x="101" y="516"/>
                      </a:moveTo>
                      <a:cubicBezTo>
                        <a:pt x="3805" y="11628"/>
                        <a:pt x="119428" y="223824"/>
                        <a:pt x="157264" y="297378"/>
                      </a:cubicBezTo>
                      <a:cubicBezTo>
                        <a:pt x="195100" y="370932"/>
                        <a:pt x="207535" y="379664"/>
                        <a:pt x="227114" y="441841"/>
                      </a:cubicBezTo>
                      <a:cubicBezTo>
                        <a:pt x="246693" y="504018"/>
                        <a:pt x="267331" y="646629"/>
                        <a:pt x="274739" y="670441"/>
                      </a:cubicBezTo>
                      <a:cubicBezTo>
                        <a:pt x="282147" y="694254"/>
                        <a:pt x="276591" y="624933"/>
                        <a:pt x="271564" y="584716"/>
                      </a:cubicBezTo>
                      <a:cubicBezTo>
                        <a:pt x="266537" y="544499"/>
                        <a:pt x="267330" y="488143"/>
                        <a:pt x="244576" y="429141"/>
                      </a:cubicBezTo>
                      <a:cubicBezTo>
                        <a:pt x="221822" y="370139"/>
                        <a:pt x="174991" y="300818"/>
                        <a:pt x="135039" y="230703"/>
                      </a:cubicBezTo>
                      <a:cubicBezTo>
                        <a:pt x="95087" y="160588"/>
                        <a:pt x="-3603" y="-10596"/>
                        <a:pt x="101" y="5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2" name="フリーフォーム: 図形 2701">
                  <a:extLst>
                    <a:ext uri="{FF2B5EF4-FFF2-40B4-BE49-F238E27FC236}">
                      <a16:creationId xmlns:a16="http://schemas.microsoft.com/office/drawing/2014/main" id="{408BE254-D557-496C-9774-E09834F75752}"/>
                    </a:ext>
                  </a:extLst>
                </p:cNvPr>
                <p:cNvSpPr/>
                <p:nvPr/>
              </p:nvSpPr>
              <p:spPr>
                <a:xfrm>
                  <a:off x="6554190" y="4278772"/>
                  <a:ext cx="247057" cy="291619"/>
                </a:xfrm>
                <a:custGeom>
                  <a:avLst/>
                  <a:gdLst>
                    <a:gd name="connsiteX0" fmla="*/ 2185 w 247057"/>
                    <a:gd name="connsiteY0" fmla="*/ 5891 h 291619"/>
                    <a:gd name="connsiteX1" fmla="*/ 240310 w 247057"/>
                    <a:gd name="connsiteY1" fmla="*/ 285291 h 291619"/>
                    <a:gd name="connsiteX2" fmla="*/ 176810 w 247057"/>
                    <a:gd name="connsiteY2" fmla="*/ 193216 h 291619"/>
                    <a:gd name="connsiteX3" fmla="*/ 124423 w 247057"/>
                    <a:gd name="connsiteY3" fmla="*/ 102728 h 291619"/>
                    <a:gd name="connsiteX4" fmla="*/ 2185 w 247057"/>
                    <a:gd name="connsiteY4" fmla="*/ 5891 h 291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7057" h="291619">
                      <a:moveTo>
                        <a:pt x="2185" y="5891"/>
                      </a:moveTo>
                      <a:cubicBezTo>
                        <a:pt x="21499" y="36318"/>
                        <a:pt x="211206" y="254070"/>
                        <a:pt x="240310" y="285291"/>
                      </a:cubicBezTo>
                      <a:cubicBezTo>
                        <a:pt x="269414" y="316512"/>
                        <a:pt x="196124" y="223643"/>
                        <a:pt x="176810" y="193216"/>
                      </a:cubicBezTo>
                      <a:cubicBezTo>
                        <a:pt x="157496" y="162789"/>
                        <a:pt x="151675" y="134214"/>
                        <a:pt x="124423" y="102728"/>
                      </a:cubicBezTo>
                      <a:cubicBezTo>
                        <a:pt x="97171" y="71243"/>
                        <a:pt x="-17129" y="-24536"/>
                        <a:pt x="2185" y="58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3" name="フリーフォーム: 図形 2702">
                  <a:extLst>
                    <a:ext uri="{FF2B5EF4-FFF2-40B4-BE49-F238E27FC236}">
                      <a16:creationId xmlns:a16="http://schemas.microsoft.com/office/drawing/2014/main" id="{E836F96C-446F-431C-8693-9C7EFF58F211}"/>
                    </a:ext>
                  </a:extLst>
                </p:cNvPr>
                <p:cNvSpPr/>
                <p:nvPr/>
              </p:nvSpPr>
              <p:spPr>
                <a:xfrm>
                  <a:off x="6583317" y="4336722"/>
                  <a:ext cx="353081" cy="541666"/>
                </a:xfrm>
                <a:custGeom>
                  <a:avLst/>
                  <a:gdLst>
                    <a:gd name="connsiteX0" fmla="*/ 46 w 353081"/>
                    <a:gd name="connsiteY0" fmla="*/ 328 h 541666"/>
                    <a:gd name="connsiteX1" fmla="*/ 77833 w 353081"/>
                    <a:gd name="connsiteY1" fmla="*/ 157491 h 541666"/>
                    <a:gd name="connsiteX2" fmla="*/ 238171 w 353081"/>
                    <a:gd name="connsiteY2" fmla="*/ 319416 h 541666"/>
                    <a:gd name="connsiteX3" fmla="*/ 325483 w 353081"/>
                    <a:gd name="connsiteY3" fmla="*/ 411491 h 541666"/>
                    <a:gd name="connsiteX4" fmla="*/ 352471 w 353081"/>
                    <a:gd name="connsiteY4" fmla="*/ 541666 h 541666"/>
                    <a:gd name="connsiteX5" fmla="*/ 304846 w 353081"/>
                    <a:gd name="connsiteY5" fmla="*/ 413078 h 541666"/>
                    <a:gd name="connsiteX6" fmla="*/ 201658 w 353081"/>
                    <a:gd name="connsiteY6" fmla="*/ 317828 h 541666"/>
                    <a:gd name="connsiteX7" fmla="*/ 87358 w 353081"/>
                    <a:gd name="connsiteY7" fmla="*/ 200353 h 541666"/>
                    <a:gd name="connsiteX8" fmla="*/ 46 w 353081"/>
                    <a:gd name="connsiteY8" fmla="*/ 328 h 541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081" h="541666">
                      <a:moveTo>
                        <a:pt x="46" y="328"/>
                      </a:moveTo>
                      <a:cubicBezTo>
                        <a:pt x="-1542" y="-6816"/>
                        <a:pt x="38145" y="104310"/>
                        <a:pt x="77833" y="157491"/>
                      </a:cubicBezTo>
                      <a:cubicBezTo>
                        <a:pt x="117521" y="210672"/>
                        <a:pt x="238171" y="319416"/>
                        <a:pt x="238171" y="319416"/>
                      </a:cubicBezTo>
                      <a:cubicBezTo>
                        <a:pt x="279446" y="361749"/>
                        <a:pt x="306433" y="374449"/>
                        <a:pt x="325483" y="411491"/>
                      </a:cubicBezTo>
                      <a:cubicBezTo>
                        <a:pt x="344533" y="448533"/>
                        <a:pt x="355910" y="541402"/>
                        <a:pt x="352471" y="541666"/>
                      </a:cubicBezTo>
                      <a:cubicBezTo>
                        <a:pt x="349032" y="541930"/>
                        <a:pt x="329981" y="450384"/>
                        <a:pt x="304846" y="413078"/>
                      </a:cubicBezTo>
                      <a:cubicBezTo>
                        <a:pt x="279711" y="375772"/>
                        <a:pt x="237906" y="353282"/>
                        <a:pt x="201658" y="317828"/>
                      </a:cubicBezTo>
                      <a:cubicBezTo>
                        <a:pt x="165410" y="282374"/>
                        <a:pt x="118843" y="248772"/>
                        <a:pt x="87358" y="200353"/>
                      </a:cubicBezTo>
                      <a:cubicBezTo>
                        <a:pt x="55873" y="151934"/>
                        <a:pt x="1634" y="7472"/>
                        <a:pt x="46" y="3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4" name="フリーフォーム: 図形 2703">
                  <a:extLst>
                    <a:ext uri="{FF2B5EF4-FFF2-40B4-BE49-F238E27FC236}">
                      <a16:creationId xmlns:a16="http://schemas.microsoft.com/office/drawing/2014/main" id="{8C3C5576-9FF7-4FCC-B93F-A6EC40D4C5E5}"/>
                    </a:ext>
                  </a:extLst>
                </p:cNvPr>
                <p:cNvSpPr/>
                <p:nvPr/>
              </p:nvSpPr>
              <p:spPr>
                <a:xfrm>
                  <a:off x="6640518" y="4420512"/>
                  <a:ext cx="323063" cy="481585"/>
                </a:xfrm>
                <a:custGeom>
                  <a:avLst/>
                  <a:gdLst>
                    <a:gd name="connsiteX0" fmla="*/ 14282 w 323063"/>
                    <a:gd name="connsiteY0" fmla="*/ 10201 h 481585"/>
                    <a:gd name="connsiteX1" fmla="*/ 258757 w 323063"/>
                    <a:gd name="connsiteY1" fmla="*/ 272138 h 481585"/>
                    <a:gd name="connsiteX2" fmla="*/ 279395 w 323063"/>
                    <a:gd name="connsiteY2" fmla="*/ 295951 h 481585"/>
                    <a:gd name="connsiteX3" fmla="*/ 322257 w 323063"/>
                    <a:gd name="connsiteY3" fmla="*/ 480101 h 481585"/>
                    <a:gd name="connsiteX4" fmla="*/ 303207 w 323063"/>
                    <a:gd name="connsiteY4" fmla="*/ 376913 h 481585"/>
                    <a:gd name="connsiteX5" fmla="*/ 252407 w 323063"/>
                    <a:gd name="connsiteY5" fmla="*/ 272138 h 481585"/>
                    <a:gd name="connsiteX6" fmla="*/ 128582 w 323063"/>
                    <a:gd name="connsiteY6" fmla="*/ 134026 h 481585"/>
                    <a:gd name="connsiteX7" fmla="*/ 38095 w 323063"/>
                    <a:gd name="connsiteY7" fmla="*/ 59413 h 481585"/>
                    <a:gd name="connsiteX8" fmla="*/ 14282 w 323063"/>
                    <a:gd name="connsiteY8" fmla="*/ 10201 h 481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063" h="481585">
                      <a:moveTo>
                        <a:pt x="14282" y="10201"/>
                      </a:moveTo>
                      <a:cubicBezTo>
                        <a:pt x="51059" y="45655"/>
                        <a:pt x="214572" y="224513"/>
                        <a:pt x="258757" y="272138"/>
                      </a:cubicBezTo>
                      <a:cubicBezTo>
                        <a:pt x="302942" y="319763"/>
                        <a:pt x="268812" y="261290"/>
                        <a:pt x="279395" y="295951"/>
                      </a:cubicBezTo>
                      <a:cubicBezTo>
                        <a:pt x="289978" y="330612"/>
                        <a:pt x="318288" y="466607"/>
                        <a:pt x="322257" y="480101"/>
                      </a:cubicBezTo>
                      <a:cubicBezTo>
                        <a:pt x="326226" y="493595"/>
                        <a:pt x="314849" y="411574"/>
                        <a:pt x="303207" y="376913"/>
                      </a:cubicBezTo>
                      <a:cubicBezTo>
                        <a:pt x="291565" y="342253"/>
                        <a:pt x="281511" y="312619"/>
                        <a:pt x="252407" y="272138"/>
                      </a:cubicBezTo>
                      <a:cubicBezTo>
                        <a:pt x="223303" y="231657"/>
                        <a:pt x="164301" y="169480"/>
                        <a:pt x="128582" y="134026"/>
                      </a:cubicBezTo>
                      <a:cubicBezTo>
                        <a:pt x="92863" y="98572"/>
                        <a:pt x="54764" y="77140"/>
                        <a:pt x="38095" y="59413"/>
                      </a:cubicBezTo>
                      <a:cubicBezTo>
                        <a:pt x="21426" y="41686"/>
                        <a:pt x="-22495" y="-25253"/>
                        <a:pt x="14282" y="102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5" name="フリーフォーム: 図形 2704">
                  <a:extLst>
                    <a:ext uri="{FF2B5EF4-FFF2-40B4-BE49-F238E27FC236}">
                      <a16:creationId xmlns:a16="http://schemas.microsoft.com/office/drawing/2014/main" id="{E7C68B9C-7012-43DB-8D40-94561C5B5893}"/>
                    </a:ext>
                  </a:extLst>
                </p:cNvPr>
                <p:cNvSpPr/>
                <p:nvPr/>
              </p:nvSpPr>
              <p:spPr>
                <a:xfrm>
                  <a:off x="6732588" y="4783507"/>
                  <a:ext cx="92633" cy="300080"/>
                </a:xfrm>
                <a:custGeom>
                  <a:avLst/>
                  <a:gdLst>
                    <a:gd name="connsiteX0" fmla="*/ 0 w 92633"/>
                    <a:gd name="connsiteY0" fmla="*/ 1218 h 300080"/>
                    <a:gd name="connsiteX1" fmla="*/ 69850 w 92633"/>
                    <a:gd name="connsiteY1" fmla="*/ 131393 h 300080"/>
                    <a:gd name="connsiteX2" fmla="*/ 90487 w 92633"/>
                    <a:gd name="connsiteY2" fmla="*/ 298081 h 300080"/>
                    <a:gd name="connsiteX3" fmla="*/ 25400 w 92633"/>
                    <a:gd name="connsiteY3" fmla="*/ 225056 h 300080"/>
                    <a:gd name="connsiteX4" fmla="*/ 74612 w 92633"/>
                    <a:gd name="connsiteY4" fmla="*/ 250456 h 300080"/>
                    <a:gd name="connsiteX5" fmla="*/ 71437 w 92633"/>
                    <a:gd name="connsiteY5" fmla="*/ 209181 h 300080"/>
                    <a:gd name="connsiteX6" fmla="*/ 0 w 92633"/>
                    <a:gd name="connsiteY6" fmla="*/ 1218 h 300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633" h="300080">
                      <a:moveTo>
                        <a:pt x="0" y="1218"/>
                      </a:moveTo>
                      <a:cubicBezTo>
                        <a:pt x="-265" y="-11747"/>
                        <a:pt x="54769" y="81916"/>
                        <a:pt x="69850" y="131393"/>
                      </a:cubicBezTo>
                      <a:cubicBezTo>
                        <a:pt x="84931" y="180870"/>
                        <a:pt x="97895" y="282471"/>
                        <a:pt x="90487" y="298081"/>
                      </a:cubicBezTo>
                      <a:cubicBezTo>
                        <a:pt x="83079" y="313692"/>
                        <a:pt x="28046" y="232993"/>
                        <a:pt x="25400" y="225056"/>
                      </a:cubicBezTo>
                      <a:cubicBezTo>
                        <a:pt x="22754" y="217119"/>
                        <a:pt x="66939" y="253102"/>
                        <a:pt x="74612" y="250456"/>
                      </a:cubicBezTo>
                      <a:cubicBezTo>
                        <a:pt x="82285" y="247810"/>
                        <a:pt x="80433" y="245958"/>
                        <a:pt x="71437" y="209181"/>
                      </a:cubicBezTo>
                      <a:cubicBezTo>
                        <a:pt x="62441" y="172404"/>
                        <a:pt x="265" y="14183"/>
                        <a:pt x="0" y="1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6" name="フリーフォーム: 図形 2705">
                  <a:extLst>
                    <a:ext uri="{FF2B5EF4-FFF2-40B4-BE49-F238E27FC236}">
                      <a16:creationId xmlns:a16="http://schemas.microsoft.com/office/drawing/2014/main" id="{81632F36-7793-415A-8E2E-4171362A9BD2}"/>
                    </a:ext>
                  </a:extLst>
                </p:cNvPr>
                <p:cNvSpPr/>
                <p:nvPr/>
              </p:nvSpPr>
              <p:spPr>
                <a:xfrm>
                  <a:off x="6754813" y="4727575"/>
                  <a:ext cx="326049" cy="293714"/>
                </a:xfrm>
                <a:custGeom>
                  <a:avLst/>
                  <a:gdLst>
                    <a:gd name="connsiteX0" fmla="*/ 0 w 326049"/>
                    <a:gd name="connsiteY0" fmla="*/ 0 h 293714"/>
                    <a:gd name="connsiteX1" fmla="*/ 196850 w 326049"/>
                    <a:gd name="connsiteY1" fmla="*/ 190500 h 293714"/>
                    <a:gd name="connsiteX2" fmla="*/ 323850 w 326049"/>
                    <a:gd name="connsiteY2" fmla="*/ 292100 h 293714"/>
                    <a:gd name="connsiteX3" fmla="*/ 271462 w 326049"/>
                    <a:gd name="connsiteY3" fmla="*/ 247650 h 293714"/>
                    <a:gd name="connsiteX4" fmla="*/ 195262 w 326049"/>
                    <a:gd name="connsiteY4" fmla="*/ 177800 h 293714"/>
                    <a:gd name="connsiteX5" fmla="*/ 0 w 326049"/>
                    <a:gd name="connsiteY5" fmla="*/ 0 h 29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6049" h="293714">
                      <a:moveTo>
                        <a:pt x="0" y="0"/>
                      </a:moveTo>
                      <a:cubicBezTo>
                        <a:pt x="71437" y="70908"/>
                        <a:pt x="142875" y="141817"/>
                        <a:pt x="196850" y="190500"/>
                      </a:cubicBezTo>
                      <a:cubicBezTo>
                        <a:pt x="250825" y="239183"/>
                        <a:pt x="311415" y="282575"/>
                        <a:pt x="323850" y="292100"/>
                      </a:cubicBezTo>
                      <a:cubicBezTo>
                        <a:pt x="336285" y="301625"/>
                        <a:pt x="292893" y="266700"/>
                        <a:pt x="271462" y="247650"/>
                      </a:cubicBezTo>
                      <a:cubicBezTo>
                        <a:pt x="250031" y="228600"/>
                        <a:pt x="195262" y="177800"/>
                        <a:pt x="195262" y="1778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7" name="フリーフォーム: 図形 2706">
                  <a:extLst>
                    <a:ext uri="{FF2B5EF4-FFF2-40B4-BE49-F238E27FC236}">
                      <a16:creationId xmlns:a16="http://schemas.microsoft.com/office/drawing/2014/main" id="{12570870-8EC5-4492-8B13-C87ABBAE34EA}"/>
                    </a:ext>
                  </a:extLst>
                </p:cNvPr>
                <p:cNvSpPr/>
                <p:nvPr/>
              </p:nvSpPr>
              <p:spPr>
                <a:xfrm>
                  <a:off x="6740967" y="4760229"/>
                  <a:ext cx="584033" cy="487232"/>
                </a:xfrm>
                <a:custGeom>
                  <a:avLst/>
                  <a:gdLst>
                    <a:gd name="connsiteX0" fmla="*/ 4321 w 584033"/>
                    <a:gd name="connsiteY0" fmla="*/ 2271 h 487232"/>
                    <a:gd name="connsiteX1" fmla="*/ 317058 w 584033"/>
                    <a:gd name="connsiteY1" fmla="*/ 286434 h 487232"/>
                    <a:gd name="connsiteX2" fmla="*/ 412308 w 584033"/>
                    <a:gd name="connsiteY2" fmla="*/ 388034 h 487232"/>
                    <a:gd name="connsiteX3" fmla="*/ 582171 w 584033"/>
                    <a:gd name="connsiteY3" fmla="*/ 486459 h 487232"/>
                    <a:gd name="connsiteX4" fmla="*/ 491683 w 584033"/>
                    <a:gd name="connsiteY4" fmla="*/ 426134 h 487232"/>
                    <a:gd name="connsiteX5" fmla="*/ 320233 w 584033"/>
                    <a:gd name="connsiteY5" fmla="*/ 289609 h 487232"/>
                    <a:gd name="connsiteX6" fmla="*/ 145608 w 584033"/>
                    <a:gd name="connsiteY6" fmla="*/ 159434 h 487232"/>
                    <a:gd name="connsiteX7" fmla="*/ 4321 w 584033"/>
                    <a:gd name="connsiteY7" fmla="*/ 2271 h 48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033" h="487232">
                      <a:moveTo>
                        <a:pt x="4321" y="2271"/>
                      </a:moveTo>
                      <a:cubicBezTo>
                        <a:pt x="32896" y="23438"/>
                        <a:pt x="249060" y="222140"/>
                        <a:pt x="317058" y="286434"/>
                      </a:cubicBezTo>
                      <a:cubicBezTo>
                        <a:pt x="385056" y="350728"/>
                        <a:pt x="368122" y="354696"/>
                        <a:pt x="412308" y="388034"/>
                      </a:cubicBezTo>
                      <a:cubicBezTo>
                        <a:pt x="456494" y="421372"/>
                        <a:pt x="568942" y="480109"/>
                        <a:pt x="582171" y="486459"/>
                      </a:cubicBezTo>
                      <a:cubicBezTo>
                        <a:pt x="595400" y="492809"/>
                        <a:pt x="535339" y="458942"/>
                        <a:pt x="491683" y="426134"/>
                      </a:cubicBezTo>
                      <a:cubicBezTo>
                        <a:pt x="448027" y="393326"/>
                        <a:pt x="377912" y="334059"/>
                        <a:pt x="320233" y="289609"/>
                      </a:cubicBezTo>
                      <a:cubicBezTo>
                        <a:pt x="262554" y="245159"/>
                        <a:pt x="194820" y="205207"/>
                        <a:pt x="145608" y="159434"/>
                      </a:cubicBezTo>
                      <a:cubicBezTo>
                        <a:pt x="96396" y="113661"/>
                        <a:pt x="-24254" y="-18896"/>
                        <a:pt x="4321" y="2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8" name="フリーフォーム: 図形 2707">
                  <a:extLst>
                    <a:ext uri="{FF2B5EF4-FFF2-40B4-BE49-F238E27FC236}">
                      <a16:creationId xmlns:a16="http://schemas.microsoft.com/office/drawing/2014/main" id="{7A79329E-EB19-42BC-A8D0-D436255C1439}"/>
                    </a:ext>
                  </a:extLst>
                </p:cNvPr>
                <p:cNvSpPr/>
                <p:nvPr/>
              </p:nvSpPr>
              <p:spPr>
                <a:xfrm>
                  <a:off x="7150100" y="5103813"/>
                  <a:ext cx="516108" cy="246135"/>
                </a:xfrm>
                <a:custGeom>
                  <a:avLst/>
                  <a:gdLst>
                    <a:gd name="connsiteX0" fmla="*/ 0 w 516108"/>
                    <a:gd name="connsiteY0" fmla="*/ 0 h 246135"/>
                    <a:gd name="connsiteX1" fmla="*/ 182563 w 516108"/>
                    <a:gd name="connsiteY1" fmla="*/ 120650 h 246135"/>
                    <a:gd name="connsiteX2" fmla="*/ 307975 w 516108"/>
                    <a:gd name="connsiteY2" fmla="*/ 171450 h 246135"/>
                    <a:gd name="connsiteX3" fmla="*/ 515938 w 516108"/>
                    <a:gd name="connsiteY3" fmla="*/ 246062 h 246135"/>
                    <a:gd name="connsiteX4" fmla="*/ 271463 w 516108"/>
                    <a:gd name="connsiteY4" fmla="*/ 157162 h 246135"/>
                    <a:gd name="connsiteX5" fmla="*/ 146050 w 516108"/>
                    <a:gd name="connsiteY5" fmla="*/ 84137 h 246135"/>
                    <a:gd name="connsiteX6" fmla="*/ 0 w 516108"/>
                    <a:gd name="connsiteY6" fmla="*/ 0 h 246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6108" h="246135">
                      <a:moveTo>
                        <a:pt x="0" y="0"/>
                      </a:moveTo>
                      <a:cubicBezTo>
                        <a:pt x="65617" y="46037"/>
                        <a:pt x="131234" y="92075"/>
                        <a:pt x="182563" y="120650"/>
                      </a:cubicBezTo>
                      <a:cubicBezTo>
                        <a:pt x="233892" y="149225"/>
                        <a:pt x="252413" y="150548"/>
                        <a:pt x="307975" y="171450"/>
                      </a:cubicBezTo>
                      <a:cubicBezTo>
                        <a:pt x="363537" y="192352"/>
                        <a:pt x="522023" y="248443"/>
                        <a:pt x="515938" y="246062"/>
                      </a:cubicBezTo>
                      <a:cubicBezTo>
                        <a:pt x="509853" y="243681"/>
                        <a:pt x="333111" y="184149"/>
                        <a:pt x="271463" y="157162"/>
                      </a:cubicBezTo>
                      <a:cubicBezTo>
                        <a:pt x="209815" y="130175"/>
                        <a:pt x="146050" y="84137"/>
                        <a:pt x="146050" y="8413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9" name="フリーフォーム: 図形 2708">
                  <a:extLst>
                    <a:ext uri="{FF2B5EF4-FFF2-40B4-BE49-F238E27FC236}">
                      <a16:creationId xmlns:a16="http://schemas.microsoft.com/office/drawing/2014/main" id="{E02F12C7-C59A-4096-A90F-D0CB83001E92}"/>
                    </a:ext>
                  </a:extLst>
                </p:cNvPr>
                <p:cNvSpPr/>
                <p:nvPr/>
              </p:nvSpPr>
              <p:spPr>
                <a:xfrm>
                  <a:off x="7340600" y="5253038"/>
                  <a:ext cx="359118" cy="161993"/>
                </a:xfrm>
                <a:custGeom>
                  <a:avLst/>
                  <a:gdLst>
                    <a:gd name="connsiteX0" fmla="*/ 0 w 359118"/>
                    <a:gd name="connsiteY0" fmla="*/ 0 h 161993"/>
                    <a:gd name="connsiteX1" fmla="*/ 290513 w 359118"/>
                    <a:gd name="connsiteY1" fmla="*/ 147637 h 161993"/>
                    <a:gd name="connsiteX2" fmla="*/ 323850 w 359118"/>
                    <a:gd name="connsiteY2" fmla="*/ 153987 h 161993"/>
                    <a:gd name="connsiteX3" fmla="*/ 358775 w 359118"/>
                    <a:gd name="connsiteY3" fmla="*/ 127000 h 161993"/>
                    <a:gd name="connsiteX4" fmla="*/ 301625 w 359118"/>
                    <a:gd name="connsiteY4" fmla="*/ 136525 h 161993"/>
                    <a:gd name="connsiteX5" fmla="*/ 250825 w 359118"/>
                    <a:gd name="connsiteY5" fmla="*/ 114300 h 161993"/>
                    <a:gd name="connsiteX6" fmla="*/ 0 w 359118"/>
                    <a:gd name="connsiteY6" fmla="*/ 0 h 161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9118" h="161993">
                      <a:moveTo>
                        <a:pt x="0" y="0"/>
                      </a:moveTo>
                      <a:lnTo>
                        <a:pt x="290513" y="147637"/>
                      </a:lnTo>
                      <a:cubicBezTo>
                        <a:pt x="344488" y="173301"/>
                        <a:pt x="312473" y="157426"/>
                        <a:pt x="323850" y="153987"/>
                      </a:cubicBezTo>
                      <a:cubicBezTo>
                        <a:pt x="335227" y="150548"/>
                        <a:pt x="362479" y="129910"/>
                        <a:pt x="358775" y="127000"/>
                      </a:cubicBezTo>
                      <a:cubicBezTo>
                        <a:pt x="355071" y="124090"/>
                        <a:pt x="319617" y="138642"/>
                        <a:pt x="301625" y="136525"/>
                      </a:cubicBezTo>
                      <a:cubicBezTo>
                        <a:pt x="283633" y="134408"/>
                        <a:pt x="250825" y="114300"/>
                        <a:pt x="250825" y="1143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0" name="フリーフォーム: 図形 2709">
                  <a:extLst>
                    <a:ext uri="{FF2B5EF4-FFF2-40B4-BE49-F238E27FC236}">
                      <a16:creationId xmlns:a16="http://schemas.microsoft.com/office/drawing/2014/main" id="{FC74333A-AFEA-4967-9FF3-ADF714692E4B}"/>
                    </a:ext>
                  </a:extLst>
                </p:cNvPr>
                <p:cNvSpPr/>
                <p:nvPr/>
              </p:nvSpPr>
              <p:spPr>
                <a:xfrm>
                  <a:off x="7700748" y="5437185"/>
                  <a:ext cx="249979" cy="119075"/>
                </a:xfrm>
                <a:custGeom>
                  <a:avLst/>
                  <a:gdLst>
                    <a:gd name="connsiteX0" fmla="*/ 215 w 249979"/>
                    <a:gd name="connsiteY0" fmla="*/ 3 h 119075"/>
                    <a:gd name="connsiteX1" fmla="*/ 206590 w 249979"/>
                    <a:gd name="connsiteY1" fmla="*/ 80965 h 119075"/>
                    <a:gd name="connsiteX2" fmla="*/ 247865 w 249979"/>
                    <a:gd name="connsiteY2" fmla="*/ 119065 h 119075"/>
                    <a:gd name="connsiteX3" fmla="*/ 168490 w 249979"/>
                    <a:gd name="connsiteY3" fmla="*/ 77790 h 119075"/>
                    <a:gd name="connsiteX4" fmla="*/ 215 w 249979"/>
                    <a:gd name="connsiteY4" fmla="*/ 3 h 11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979" h="119075">
                      <a:moveTo>
                        <a:pt x="215" y="3"/>
                      </a:moveTo>
                      <a:cubicBezTo>
                        <a:pt x="6565" y="532"/>
                        <a:pt x="165315" y="61121"/>
                        <a:pt x="206590" y="80965"/>
                      </a:cubicBezTo>
                      <a:cubicBezTo>
                        <a:pt x="247865" y="100809"/>
                        <a:pt x="254215" y="119594"/>
                        <a:pt x="247865" y="119065"/>
                      </a:cubicBezTo>
                      <a:cubicBezTo>
                        <a:pt x="241515" y="118536"/>
                        <a:pt x="207648" y="96840"/>
                        <a:pt x="168490" y="77790"/>
                      </a:cubicBezTo>
                      <a:cubicBezTo>
                        <a:pt x="129332" y="58740"/>
                        <a:pt x="-6135" y="-526"/>
                        <a:pt x="2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1" name="フリーフォーム: 図形 2710">
                  <a:extLst>
                    <a:ext uri="{FF2B5EF4-FFF2-40B4-BE49-F238E27FC236}">
                      <a16:creationId xmlns:a16="http://schemas.microsoft.com/office/drawing/2014/main" id="{8AACC00D-673F-41EB-B5FB-DCC9D10DD765}"/>
                    </a:ext>
                  </a:extLst>
                </p:cNvPr>
                <p:cNvSpPr/>
                <p:nvPr/>
              </p:nvSpPr>
              <p:spPr>
                <a:xfrm>
                  <a:off x="7833784" y="5507037"/>
                  <a:ext cx="102770" cy="49486"/>
                </a:xfrm>
                <a:custGeom>
                  <a:avLst/>
                  <a:gdLst>
                    <a:gd name="connsiteX0" fmla="*/ 529 w 102770"/>
                    <a:gd name="connsiteY0" fmla="*/ 49213 h 49486"/>
                    <a:gd name="connsiteX1" fmla="*/ 67204 w 102770"/>
                    <a:gd name="connsiteY1" fmla="*/ 20638 h 49486"/>
                    <a:gd name="connsiteX2" fmla="*/ 102129 w 102770"/>
                    <a:gd name="connsiteY2" fmla="*/ 38101 h 49486"/>
                    <a:gd name="connsiteX3" fmla="*/ 38629 w 102770"/>
                    <a:gd name="connsiteY3" fmla="*/ 1 h 49486"/>
                    <a:gd name="connsiteX4" fmla="*/ 529 w 102770"/>
                    <a:gd name="connsiteY4" fmla="*/ 49213 h 49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770" h="49486">
                      <a:moveTo>
                        <a:pt x="529" y="49213"/>
                      </a:moveTo>
                      <a:cubicBezTo>
                        <a:pt x="5292" y="52653"/>
                        <a:pt x="50271" y="22490"/>
                        <a:pt x="67204" y="20638"/>
                      </a:cubicBezTo>
                      <a:cubicBezTo>
                        <a:pt x="84137" y="18786"/>
                        <a:pt x="106892" y="41540"/>
                        <a:pt x="102129" y="38101"/>
                      </a:cubicBezTo>
                      <a:cubicBezTo>
                        <a:pt x="97367" y="34661"/>
                        <a:pt x="52916" y="-263"/>
                        <a:pt x="38629" y="1"/>
                      </a:cubicBezTo>
                      <a:cubicBezTo>
                        <a:pt x="24342" y="265"/>
                        <a:pt x="-4234" y="45773"/>
                        <a:pt x="529" y="492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2" name="フリーフォーム: 図形 2711">
                  <a:extLst>
                    <a:ext uri="{FF2B5EF4-FFF2-40B4-BE49-F238E27FC236}">
                      <a16:creationId xmlns:a16="http://schemas.microsoft.com/office/drawing/2014/main" id="{F46FD6EC-E79B-47D8-BAB6-A4198946EEE5}"/>
                    </a:ext>
                  </a:extLst>
                </p:cNvPr>
                <p:cNvSpPr/>
                <p:nvPr/>
              </p:nvSpPr>
              <p:spPr>
                <a:xfrm>
                  <a:off x="7627980" y="5619746"/>
                  <a:ext cx="351186" cy="421407"/>
                </a:xfrm>
                <a:custGeom>
                  <a:avLst/>
                  <a:gdLst>
                    <a:gd name="connsiteX0" fmla="*/ 350795 w 351186"/>
                    <a:gd name="connsiteY0" fmla="*/ 4 h 421407"/>
                    <a:gd name="connsiteX1" fmla="*/ 266658 w 351186"/>
                    <a:gd name="connsiteY1" fmla="*/ 142879 h 421407"/>
                    <a:gd name="connsiteX2" fmla="*/ 174583 w 351186"/>
                    <a:gd name="connsiteY2" fmla="*/ 228604 h 421407"/>
                    <a:gd name="connsiteX3" fmla="*/ 88858 w 351186"/>
                    <a:gd name="connsiteY3" fmla="*/ 322267 h 421407"/>
                    <a:gd name="connsiteX4" fmla="*/ 25358 w 351186"/>
                    <a:gd name="connsiteY4" fmla="*/ 373067 h 421407"/>
                    <a:gd name="connsiteX5" fmla="*/ 1545 w 351186"/>
                    <a:gd name="connsiteY5" fmla="*/ 420692 h 421407"/>
                    <a:gd name="connsiteX6" fmla="*/ 65045 w 351186"/>
                    <a:gd name="connsiteY6" fmla="*/ 334967 h 421407"/>
                    <a:gd name="connsiteX7" fmla="*/ 138070 w 351186"/>
                    <a:gd name="connsiteY7" fmla="*/ 247654 h 421407"/>
                    <a:gd name="connsiteX8" fmla="*/ 231733 w 351186"/>
                    <a:gd name="connsiteY8" fmla="*/ 147642 h 421407"/>
                    <a:gd name="connsiteX9" fmla="*/ 350795 w 351186"/>
                    <a:gd name="connsiteY9" fmla="*/ 4 h 421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1186" h="421407">
                      <a:moveTo>
                        <a:pt x="350795" y="4"/>
                      </a:moveTo>
                      <a:cubicBezTo>
                        <a:pt x="356616" y="-790"/>
                        <a:pt x="296027" y="104779"/>
                        <a:pt x="266658" y="142879"/>
                      </a:cubicBezTo>
                      <a:cubicBezTo>
                        <a:pt x="237289" y="180979"/>
                        <a:pt x="204216" y="198706"/>
                        <a:pt x="174583" y="228604"/>
                      </a:cubicBezTo>
                      <a:cubicBezTo>
                        <a:pt x="144950" y="258502"/>
                        <a:pt x="113729" y="298190"/>
                        <a:pt x="88858" y="322267"/>
                      </a:cubicBezTo>
                      <a:cubicBezTo>
                        <a:pt x="63987" y="346344"/>
                        <a:pt x="39910" y="356663"/>
                        <a:pt x="25358" y="373067"/>
                      </a:cubicBezTo>
                      <a:cubicBezTo>
                        <a:pt x="10806" y="389471"/>
                        <a:pt x="-5069" y="427042"/>
                        <a:pt x="1545" y="420692"/>
                      </a:cubicBezTo>
                      <a:cubicBezTo>
                        <a:pt x="8159" y="414342"/>
                        <a:pt x="42291" y="363807"/>
                        <a:pt x="65045" y="334967"/>
                      </a:cubicBezTo>
                      <a:cubicBezTo>
                        <a:pt x="87799" y="306127"/>
                        <a:pt x="110289" y="278875"/>
                        <a:pt x="138070" y="247654"/>
                      </a:cubicBezTo>
                      <a:cubicBezTo>
                        <a:pt x="165851" y="216433"/>
                        <a:pt x="198925" y="190240"/>
                        <a:pt x="231733" y="147642"/>
                      </a:cubicBezTo>
                      <a:cubicBezTo>
                        <a:pt x="264541" y="105044"/>
                        <a:pt x="344974" y="798"/>
                        <a:pt x="35079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3" name="フリーフォーム: 図形 2712">
                  <a:extLst>
                    <a:ext uri="{FF2B5EF4-FFF2-40B4-BE49-F238E27FC236}">
                      <a16:creationId xmlns:a16="http://schemas.microsoft.com/office/drawing/2014/main" id="{BCB5AA78-0189-4E12-BE04-8904D220A2DD}"/>
                    </a:ext>
                  </a:extLst>
                </p:cNvPr>
                <p:cNvSpPr/>
                <p:nvPr/>
              </p:nvSpPr>
              <p:spPr>
                <a:xfrm>
                  <a:off x="7624522" y="5614926"/>
                  <a:ext cx="409816" cy="444240"/>
                </a:xfrm>
                <a:custGeom>
                  <a:avLst/>
                  <a:gdLst>
                    <a:gd name="connsiteX0" fmla="*/ 409816 w 409816"/>
                    <a:gd name="connsiteY0" fmla="*/ 62 h 444240"/>
                    <a:gd name="connsiteX1" fmla="*/ 252653 w 409816"/>
                    <a:gd name="connsiteY1" fmla="*/ 211199 h 444240"/>
                    <a:gd name="connsiteX2" fmla="*/ 20878 w 409816"/>
                    <a:gd name="connsiteY2" fmla="*/ 425512 h 444240"/>
                    <a:gd name="connsiteX3" fmla="*/ 20878 w 409816"/>
                    <a:gd name="connsiteY3" fmla="*/ 423924 h 444240"/>
                    <a:gd name="connsiteX4" fmla="*/ 108191 w 409816"/>
                    <a:gd name="connsiteY4" fmla="*/ 342962 h 444240"/>
                    <a:gd name="connsiteX5" fmla="*/ 252653 w 409816"/>
                    <a:gd name="connsiteY5" fmla="*/ 190562 h 444240"/>
                    <a:gd name="connsiteX6" fmla="*/ 409816 w 409816"/>
                    <a:gd name="connsiteY6" fmla="*/ 62 h 444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9816" h="444240">
                      <a:moveTo>
                        <a:pt x="409816" y="62"/>
                      </a:moveTo>
                      <a:cubicBezTo>
                        <a:pt x="409816" y="3501"/>
                        <a:pt x="317476" y="140291"/>
                        <a:pt x="252653" y="211199"/>
                      </a:cubicBezTo>
                      <a:cubicBezTo>
                        <a:pt x="187830" y="282107"/>
                        <a:pt x="20878" y="425512"/>
                        <a:pt x="20878" y="425512"/>
                      </a:cubicBezTo>
                      <a:cubicBezTo>
                        <a:pt x="-17751" y="460966"/>
                        <a:pt x="6326" y="437682"/>
                        <a:pt x="20878" y="423924"/>
                      </a:cubicBezTo>
                      <a:cubicBezTo>
                        <a:pt x="35430" y="410166"/>
                        <a:pt x="69562" y="381856"/>
                        <a:pt x="108191" y="342962"/>
                      </a:cubicBezTo>
                      <a:cubicBezTo>
                        <a:pt x="146820" y="304068"/>
                        <a:pt x="203970" y="245595"/>
                        <a:pt x="252653" y="190562"/>
                      </a:cubicBezTo>
                      <a:cubicBezTo>
                        <a:pt x="301336" y="135529"/>
                        <a:pt x="409816" y="-3377"/>
                        <a:pt x="409816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4" name="フリーフォーム: 図形 2713">
                  <a:extLst>
                    <a:ext uri="{FF2B5EF4-FFF2-40B4-BE49-F238E27FC236}">
                      <a16:creationId xmlns:a16="http://schemas.microsoft.com/office/drawing/2014/main" id="{97E334BD-89E5-405D-BC8D-C0F952E0C5AF}"/>
                    </a:ext>
                  </a:extLst>
                </p:cNvPr>
                <p:cNvSpPr/>
                <p:nvPr/>
              </p:nvSpPr>
              <p:spPr>
                <a:xfrm>
                  <a:off x="7721580" y="5481411"/>
                  <a:ext cx="255609" cy="133735"/>
                </a:xfrm>
                <a:custGeom>
                  <a:avLst/>
                  <a:gdLst>
                    <a:gd name="connsiteX0" fmla="*/ 20 w 255609"/>
                    <a:gd name="connsiteY0" fmla="*/ 227 h 133735"/>
                    <a:gd name="connsiteX1" fmla="*/ 204808 w 255609"/>
                    <a:gd name="connsiteY1" fmla="*/ 98652 h 133735"/>
                    <a:gd name="connsiteX2" fmla="*/ 255608 w 255609"/>
                    <a:gd name="connsiteY2" fmla="*/ 133577 h 133735"/>
                    <a:gd name="connsiteX3" fmla="*/ 206395 w 255609"/>
                    <a:gd name="connsiteY3" fmla="*/ 87539 h 133735"/>
                    <a:gd name="connsiteX4" fmla="*/ 192108 w 255609"/>
                    <a:gd name="connsiteY4" fmla="*/ 71664 h 133735"/>
                    <a:gd name="connsiteX5" fmla="*/ 20 w 255609"/>
                    <a:gd name="connsiteY5" fmla="*/ 227 h 13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5609" h="133735">
                      <a:moveTo>
                        <a:pt x="20" y="227"/>
                      </a:moveTo>
                      <a:cubicBezTo>
                        <a:pt x="2137" y="4725"/>
                        <a:pt x="162210" y="76427"/>
                        <a:pt x="204808" y="98652"/>
                      </a:cubicBezTo>
                      <a:cubicBezTo>
                        <a:pt x="247406" y="120877"/>
                        <a:pt x="255344" y="135429"/>
                        <a:pt x="255608" y="133577"/>
                      </a:cubicBezTo>
                      <a:cubicBezTo>
                        <a:pt x="255872" y="131725"/>
                        <a:pt x="216978" y="97858"/>
                        <a:pt x="206395" y="87539"/>
                      </a:cubicBezTo>
                      <a:cubicBezTo>
                        <a:pt x="195812" y="77220"/>
                        <a:pt x="223593" y="84099"/>
                        <a:pt x="192108" y="71664"/>
                      </a:cubicBezTo>
                      <a:cubicBezTo>
                        <a:pt x="160623" y="59229"/>
                        <a:pt x="-2097" y="-4271"/>
                        <a:pt x="20" y="2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5" name="フリーフォーム: 図形 2714">
                  <a:extLst>
                    <a:ext uri="{FF2B5EF4-FFF2-40B4-BE49-F238E27FC236}">
                      <a16:creationId xmlns:a16="http://schemas.microsoft.com/office/drawing/2014/main" id="{47D2C96E-0AE3-4447-A3E8-1C3C6131C90E}"/>
                    </a:ext>
                  </a:extLst>
                </p:cNvPr>
                <p:cNvSpPr/>
                <p:nvPr/>
              </p:nvSpPr>
              <p:spPr>
                <a:xfrm>
                  <a:off x="7054733" y="5360205"/>
                  <a:ext cx="553858" cy="689087"/>
                </a:xfrm>
                <a:custGeom>
                  <a:avLst/>
                  <a:gdLst>
                    <a:gd name="connsiteX0" fmla="*/ 6467 w 553858"/>
                    <a:gd name="connsiteY0" fmla="*/ 13483 h 689087"/>
                    <a:gd name="connsiteX1" fmla="*/ 328730 w 553858"/>
                    <a:gd name="connsiteY1" fmla="*/ 457983 h 689087"/>
                    <a:gd name="connsiteX2" fmla="*/ 549392 w 553858"/>
                    <a:gd name="connsiteY2" fmla="*/ 683408 h 689087"/>
                    <a:gd name="connsiteX3" fmla="*/ 470017 w 553858"/>
                    <a:gd name="connsiteY3" fmla="*/ 610383 h 689087"/>
                    <a:gd name="connsiteX4" fmla="*/ 387467 w 553858"/>
                    <a:gd name="connsiteY4" fmla="*/ 489733 h 689087"/>
                    <a:gd name="connsiteX5" fmla="*/ 269992 w 553858"/>
                    <a:gd name="connsiteY5" fmla="*/ 359558 h 689087"/>
                    <a:gd name="connsiteX6" fmla="*/ 123942 w 553858"/>
                    <a:gd name="connsiteY6" fmla="*/ 135720 h 689087"/>
                    <a:gd name="connsiteX7" fmla="*/ 6467 w 553858"/>
                    <a:gd name="connsiteY7" fmla="*/ 13483 h 689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3858" h="689087">
                      <a:moveTo>
                        <a:pt x="6467" y="13483"/>
                      </a:moveTo>
                      <a:cubicBezTo>
                        <a:pt x="40598" y="67193"/>
                        <a:pt x="238242" y="346329"/>
                        <a:pt x="328730" y="457983"/>
                      </a:cubicBezTo>
                      <a:cubicBezTo>
                        <a:pt x="419218" y="569637"/>
                        <a:pt x="525844" y="658008"/>
                        <a:pt x="549392" y="683408"/>
                      </a:cubicBezTo>
                      <a:cubicBezTo>
                        <a:pt x="572940" y="708808"/>
                        <a:pt x="497004" y="642662"/>
                        <a:pt x="470017" y="610383"/>
                      </a:cubicBezTo>
                      <a:cubicBezTo>
                        <a:pt x="443030" y="578104"/>
                        <a:pt x="420804" y="531537"/>
                        <a:pt x="387467" y="489733"/>
                      </a:cubicBezTo>
                      <a:cubicBezTo>
                        <a:pt x="354130" y="447929"/>
                        <a:pt x="313913" y="418560"/>
                        <a:pt x="269992" y="359558"/>
                      </a:cubicBezTo>
                      <a:cubicBezTo>
                        <a:pt x="226071" y="300556"/>
                        <a:pt x="165481" y="191282"/>
                        <a:pt x="123942" y="135720"/>
                      </a:cubicBezTo>
                      <a:cubicBezTo>
                        <a:pt x="82403" y="80158"/>
                        <a:pt x="-27664" y="-40227"/>
                        <a:pt x="6467" y="134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6" name="フリーフォーム: 図形 2715">
                  <a:extLst>
                    <a:ext uri="{FF2B5EF4-FFF2-40B4-BE49-F238E27FC236}">
                      <a16:creationId xmlns:a16="http://schemas.microsoft.com/office/drawing/2014/main" id="{807F06FF-4347-4969-B3AF-8DBA9B479772}"/>
                    </a:ext>
                  </a:extLst>
                </p:cNvPr>
                <p:cNvSpPr/>
                <p:nvPr/>
              </p:nvSpPr>
              <p:spPr>
                <a:xfrm>
                  <a:off x="7053892" y="5371401"/>
                  <a:ext cx="323496" cy="435364"/>
                </a:xfrm>
                <a:custGeom>
                  <a:avLst/>
                  <a:gdLst>
                    <a:gd name="connsiteX0" fmla="*/ 4133 w 323496"/>
                    <a:gd name="connsiteY0" fmla="*/ 5462 h 435364"/>
                    <a:gd name="connsiteX1" fmla="*/ 197808 w 323496"/>
                    <a:gd name="connsiteY1" fmla="*/ 313437 h 435364"/>
                    <a:gd name="connsiteX2" fmla="*/ 321633 w 323496"/>
                    <a:gd name="connsiteY2" fmla="*/ 434087 h 435364"/>
                    <a:gd name="connsiteX3" fmla="*/ 269246 w 323496"/>
                    <a:gd name="connsiteY3" fmla="*/ 372174 h 435364"/>
                    <a:gd name="connsiteX4" fmla="*/ 226383 w 323496"/>
                    <a:gd name="connsiteY4" fmla="*/ 297562 h 435364"/>
                    <a:gd name="connsiteX5" fmla="*/ 77158 w 323496"/>
                    <a:gd name="connsiteY5" fmla="*/ 127699 h 435364"/>
                    <a:gd name="connsiteX6" fmla="*/ 4133 w 323496"/>
                    <a:gd name="connsiteY6" fmla="*/ 5462 h 435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496" h="435364">
                      <a:moveTo>
                        <a:pt x="4133" y="5462"/>
                      </a:moveTo>
                      <a:cubicBezTo>
                        <a:pt x="24241" y="36418"/>
                        <a:pt x="144891" y="242000"/>
                        <a:pt x="197808" y="313437"/>
                      </a:cubicBezTo>
                      <a:cubicBezTo>
                        <a:pt x="250725" y="384875"/>
                        <a:pt x="309727" y="424298"/>
                        <a:pt x="321633" y="434087"/>
                      </a:cubicBezTo>
                      <a:cubicBezTo>
                        <a:pt x="333539" y="443876"/>
                        <a:pt x="285121" y="394928"/>
                        <a:pt x="269246" y="372174"/>
                      </a:cubicBezTo>
                      <a:cubicBezTo>
                        <a:pt x="253371" y="349420"/>
                        <a:pt x="258398" y="338308"/>
                        <a:pt x="226383" y="297562"/>
                      </a:cubicBezTo>
                      <a:cubicBezTo>
                        <a:pt x="194368" y="256816"/>
                        <a:pt x="112348" y="172149"/>
                        <a:pt x="77158" y="127699"/>
                      </a:cubicBezTo>
                      <a:cubicBezTo>
                        <a:pt x="41969" y="83249"/>
                        <a:pt x="-15975" y="-25494"/>
                        <a:pt x="4133" y="54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7" name="フリーフォーム: 図形 2716">
                  <a:extLst>
                    <a:ext uri="{FF2B5EF4-FFF2-40B4-BE49-F238E27FC236}">
                      <a16:creationId xmlns:a16="http://schemas.microsoft.com/office/drawing/2014/main" id="{D7770D8B-608D-41A2-B8A8-1D718ECEEAB7}"/>
                    </a:ext>
                  </a:extLst>
                </p:cNvPr>
                <p:cNvSpPr/>
                <p:nvPr/>
              </p:nvSpPr>
              <p:spPr>
                <a:xfrm>
                  <a:off x="6884972" y="5170351"/>
                  <a:ext cx="165130" cy="173365"/>
                </a:xfrm>
                <a:custGeom>
                  <a:avLst/>
                  <a:gdLst>
                    <a:gd name="connsiteX0" fmla="*/ 16 w 165130"/>
                    <a:gd name="connsiteY0" fmla="*/ 137 h 173365"/>
                    <a:gd name="connsiteX1" fmla="*/ 80978 w 165130"/>
                    <a:gd name="connsiteY1" fmla="*/ 87449 h 173365"/>
                    <a:gd name="connsiteX2" fmla="*/ 165116 w 165130"/>
                    <a:gd name="connsiteY2" fmla="*/ 173174 h 173365"/>
                    <a:gd name="connsiteX3" fmla="*/ 74628 w 165130"/>
                    <a:gd name="connsiteY3" fmla="*/ 108087 h 173365"/>
                    <a:gd name="connsiteX4" fmla="*/ 16 w 165130"/>
                    <a:gd name="connsiteY4" fmla="*/ 137 h 173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130" h="173365">
                      <a:moveTo>
                        <a:pt x="16" y="137"/>
                      </a:moveTo>
                      <a:cubicBezTo>
                        <a:pt x="1074" y="-3302"/>
                        <a:pt x="53461" y="58610"/>
                        <a:pt x="80978" y="87449"/>
                      </a:cubicBezTo>
                      <a:cubicBezTo>
                        <a:pt x="108495" y="116288"/>
                        <a:pt x="166174" y="169735"/>
                        <a:pt x="165116" y="173174"/>
                      </a:cubicBezTo>
                      <a:cubicBezTo>
                        <a:pt x="164058" y="176613"/>
                        <a:pt x="101086" y="132958"/>
                        <a:pt x="74628" y="108087"/>
                      </a:cubicBezTo>
                      <a:cubicBezTo>
                        <a:pt x="48170" y="83216"/>
                        <a:pt x="-1042" y="3576"/>
                        <a:pt x="16" y="1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8" name="フリーフォーム: 図形 2717">
                  <a:extLst>
                    <a:ext uri="{FF2B5EF4-FFF2-40B4-BE49-F238E27FC236}">
                      <a16:creationId xmlns:a16="http://schemas.microsoft.com/office/drawing/2014/main" id="{E0B1DB4F-F1BC-4514-B064-A2B82B798A82}"/>
                    </a:ext>
                  </a:extLst>
                </p:cNvPr>
                <p:cNvSpPr/>
                <p:nvPr/>
              </p:nvSpPr>
              <p:spPr>
                <a:xfrm>
                  <a:off x="7886652" y="5527568"/>
                  <a:ext cx="145266" cy="72712"/>
                </a:xfrm>
                <a:custGeom>
                  <a:avLst/>
                  <a:gdLst>
                    <a:gd name="connsiteX0" fmla="*/ 48 w 145266"/>
                    <a:gd name="connsiteY0" fmla="*/ 107 h 72712"/>
                    <a:gd name="connsiteX1" fmla="*/ 136573 w 145266"/>
                    <a:gd name="connsiteY1" fmla="*/ 69957 h 72712"/>
                    <a:gd name="connsiteX2" fmla="*/ 120698 w 145266"/>
                    <a:gd name="connsiteY2" fmla="*/ 54082 h 72712"/>
                    <a:gd name="connsiteX3" fmla="*/ 48 w 145266"/>
                    <a:gd name="connsiteY3" fmla="*/ 107 h 7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266" h="72712">
                      <a:moveTo>
                        <a:pt x="48" y="107"/>
                      </a:moveTo>
                      <a:cubicBezTo>
                        <a:pt x="2694" y="2753"/>
                        <a:pt x="116465" y="60961"/>
                        <a:pt x="136573" y="69957"/>
                      </a:cubicBezTo>
                      <a:cubicBezTo>
                        <a:pt x="156681" y="78953"/>
                        <a:pt x="137896" y="63871"/>
                        <a:pt x="120698" y="54082"/>
                      </a:cubicBezTo>
                      <a:cubicBezTo>
                        <a:pt x="103500" y="44293"/>
                        <a:pt x="-2598" y="-2539"/>
                        <a:pt x="48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9" name="フリーフォーム: 図形 2718">
                  <a:extLst>
                    <a:ext uri="{FF2B5EF4-FFF2-40B4-BE49-F238E27FC236}">
                      <a16:creationId xmlns:a16="http://schemas.microsoft.com/office/drawing/2014/main" id="{8F6BC562-B7A8-47EC-A400-EDA946C8BB79}"/>
                    </a:ext>
                  </a:extLst>
                </p:cNvPr>
                <p:cNvSpPr/>
                <p:nvPr/>
              </p:nvSpPr>
              <p:spPr>
                <a:xfrm>
                  <a:off x="6754813" y="5043308"/>
                  <a:ext cx="235441" cy="652919"/>
                </a:xfrm>
                <a:custGeom>
                  <a:avLst/>
                  <a:gdLst>
                    <a:gd name="connsiteX0" fmla="*/ 0 w 235441"/>
                    <a:gd name="connsiteY0" fmla="*/ 180 h 652919"/>
                    <a:gd name="connsiteX1" fmla="*/ 96837 w 235441"/>
                    <a:gd name="connsiteY1" fmla="*/ 236717 h 652919"/>
                    <a:gd name="connsiteX2" fmla="*/ 230187 w 235441"/>
                    <a:gd name="connsiteY2" fmla="*/ 635180 h 652919"/>
                    <a:gd name="connsiteX3" fmla="*/ 203200 w 235441"/>
                    <a:gd name="connsiteY3" fmla="*/ 566917 h 652919"/>
                    <a:gd name="connsiteX4" fmla="*/ 152400 w 235441"/>
                    <a:gd name="connsiteY4" fmla="*/ 419280 h 652919"/>
                    <a:gd name="connsiteX5" fmla="*/ 98425 w 235441"/>
                    <a:gd name="connsiteY5" fmla="*/ 271642 h 652919"/>
                    <a:gd name="connsiteX6" fmla="*/ 0 w 235441"/>
                    <a:gd name="connsiteY6" fmla="*/ 180 h 652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5441" h="652919">
                      <a:moveTo>
                        <a:pt x="0" y="180"/>
                      </a:moveTo>
                      <a:cubicBezTo>
                        <a:pt x="-265" y="-5641"/>
                        <a:pt x="58473" y="130884"/>
                        <a:pt x="96837" y="236717"/>
                      </a:cubicBezTo>
                      <a:cubicBezTo>
                        <a:pt x="135201" y="342550"/>
                        <a:pt x="212460" y="580147"/>
                        <a:pt x="230187" y="635180"/>
                      </a:cubicBezTo>
                      <a:cubicBezTo>
                        <a:pt x="247914" y="690213"/>
                        <a:pt x="216164" y="602900"/>
                        <a:pt x="203200" y="566917"/>
                      </a:cubicBezTo>
                      <a:cubicBezTo>
                        <a:pt x="190236" y="530934"/>
                        <a:pt x="169862" y="468492"/>
                        <a:pt x="152400" y="419280"/>
                      </a:cubicBezTo>
                      <a:cubicBezTo>
                        <a:pt x="134938" y="370068"/>
                        <a:pt x="123031" y="335671"/>
                        <a:pt x="98425" y="271642"/>
                      </a:cubicBezTo>
                      <a:cubicBezTo>
                        <a:pt x="73819" y="207613"/>
                        <a:pt x="265" y="6001"/>
                        <a:pt x="0" y="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0" name="フリーフォーム: 図形 2719">
                  <a:extLst>
                    <a:ext uri="{FF2B5EF4-FFF2-40B4-BE49-F238E27FC236}">
                      <a16:creationId xmlns:a16="http://schemas.microsoft.com/office/drawing/2014/main" id="{51557345-73DF-4313-948F-713644AEDD85}"/>
                    </a:ext>
                  </a:extLst>
                </p:cNvPr>
                <p:cNvSpPr/>
                <p:nvPr/>
              </p:nvSpPr>
              <p:spPr>
                <a:xfrm>
                  <a:off x="6878800" y="5193486"/>
                  <a:ext cx="254718" cy="644840"/>
                </a:xfrm>
                <a:custGeom>
                  <a:avLst/>
                  <a:gdLst>
                    <a:gd name="connsiteX0" fmla="*/ 1425 w 254718"/>
                    <a:gd name="connsiteY0" fmla="*/ 814 h 644840"/>
                    <a:gd name="connsiteX1" fmla="*/ 106200 w 254718"/>
                    <a:gd name="connsiteY1" fmla="*/ 292914 h 644840"/>
                    <a:gd name="connsiteX2" fmla="*/ 252250 w 254718"/>
                    <a:gd name="connsiteY2" fmla="*/ 631052 h 644840"/>
                    <a:gd name="connsiteX3" fmla="*/ 193513 w 254718"/>
                    <a:gd name="connsiteY3" fmla="*/ 558027 h 644840"/>
                    <a:gd name="connsiteX4" fmla="*/ 134775 w 254718"/>
                    <a:gd name="connsiteY4" fmla="*/ 361177 h 644840"/>
                    <a:gd name="connsiteX5" fmla="*/ 50638 w 254718"/>
                    <a:gd name="connsiteY5" fmla="*/ 210364 h 644840"/>
                    <a:gd name="connsiteX6" fmla="*/ 1425 w 254718"/>
                    <a:gd name="connsiteY6" fmla="*/ 814 h 644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4718" h="644840">
                      <a:moveTo>
                        <a:pt x="1425" y="814"/>
                      </a:moveTo>
                      <a:cubicBezTo>
                        <a:pt x="10685" y="14572"/>
                        <a:pt x="64396" y="187874"/>
                        <a:pt x="106200" y="292914"/>
                      </a:cubicBezTo>
                      <a:cubicBezTo>
                        <a:pt x="148004" y="397954"/>
                        <a:pt x="237698" y="586866"/>
                        <a:pt x="252250" y="631052"/>
                      </a:cubicBezTo>
                      <a:cubicBezTo>
                        <a:pt x="266802" y="675238"/>
                        <a:pt x="213092" y="603006"/>
                        <a:pt x="193513" y="558027"/>
                      </a:cubicBezTo>
                      <a:cubicBezTo>
                        <a:pt x="173934" y="513048"/>
                        <a:pt x="158588" y="419121"/>
                        <a:pt x="134775" y="361177"/>
                      </a:cubicBezTo>
                      <a:cubicBezTo>
                        <a:pt x="110962" y="303233"/>
                        <a:pt x="71011" y="269366"/>
                        <a:pt x="50638" y="210364"/>
                      </a:cubicBezTo>
                      <a:cubicBezTo>
                        <a:pt x="30265" y="151362"/>
                        <a:pt x="-7835" y="-12944"/>
                        <a:pt x="1425" y="8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1" name="フリーフォーム: 図形 2720">
                  <a:extLst>
                    <a:ext uri="{FF2B5EF4-FFF2-40B4-BE49-F238E27FC236}">
                      <a16:creationId xmlns:a16="http://schemas.microsoft.com/office/drawing/2014/main" id="{3B8F1838-0CE9-4B7F-8B7A-1E4F261DC36E}"/>
                    </a:ext>
                  </a:extLst>
                </p:cNvPr>
                <p:cNvSpPr/>
                <p:nvPr/>
              </p:nvSpPr>
              <p:spPr>
                <a:xfrm>
                  <a:off x="6959517" y="5538717"/>
                  <a:ext cx="170523" cy="623158"/>
                </a:xfrm>
                <a:custGeom>
                  <a:avLst/>
                  <a:gdLst>
                    <a:gd name="connsiteX0" fmla="*/ 83 w 170523"/>
                    <a:gd name="connsiteY0" fmla="*/ 71 h 623158"/>
                    <a:gd name="connsiteX1" fmla="*/ 128671 w 170523"/>
                    <a:gd name="connsiteY1" fmla="*/ 387421 h 623158"/>
                    <a:gd name="connsiteX2" fmla="*/ 168358 w 170523"/>
                    <a:gd name="connsiteY2" fmla="*/ 619196 h 623158"/>
                    <a:gd name="connsiteX3" fmla="*/ 163596 w 170523"/>
                    <a:gd name="connsiteY3" fmla="*/ 525533 h 623158"/>
                    <a:gd name="connsiteX4" fmla="*/ 149308 w 170523"/>
                    <a:gd name="connsiteY4" fmla="*/ 419171 h 623158"/>
                    <a:gd name="connsiteX5" fmla="*/ 83 w 170523"/>
                    <a:gd name="connsiteY5" fmla="*/ 71 h 623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0523" h="623158">
                      <a:moveTo>
                        <a:pt x="83" y="71"/>
                      </a:moveTo>
                      <a:cubicBezTo>
                        <a:pt x="-3356" y="-5221"/>
                        <a:pt x="100625" y="284234"/>
                        <a:pt x="128671" y="387421"/>
                      </a:cubicBezTo>
                      <a:cubicBezTo>
                        <a:pt x="156717" y="490608"/>
                        <a:pt x="162537" y="596177"/>
                        <a:pt x="168358" y="619196"/>
                      </a:cubicBezTo>
                      <a:cubicBezTo>
                        <a:pt x="174179" y="642215"/>
                        <a:pt x="166771" y="558870"/>
                        <a:pt x="163596" y="525533"/>
                      </a:cubicBezTo>
                      <a:cubicBezTo>
                        <a:pt x="160421" y="492196"/>
                        <a:pt x="174708" y="504631"/>
                        <a:pt x="149308" y="419171"/>
                      </a:cubicBezTo>
                      <a:cubicBezTo>
                        <a:pt x="123908" y="333711"/>
                        <a:pt x="3522" y="5363"/>
                        <a:pt x="83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2" name="フリーフォーム: 図形 2721">
                  <a:extLst>
                    <a:ext uri="{FF2B5EF4-FFF2-40B4-BE49-F238E27FC236}">
                      <a16:creationId xmlns:a16="http://schemas.microsoft.com/office/drawing/2014/main" id="{66561F57-21BC-4EBF-BD28-1D2F693ED2A3}"/>
                    </a:ext>
                  </a:extLst>
                </p:cNvPr>
                <p:cNvSpPr/>
                <p:nvPr/>
              </p:nvSpPr>
              <p:spPr>
                <a:xfrm>
                  <a:off x="7134981" y="5872039"/>
                  <a:ext cx="21151" cy="254806"/>
                </a:xfrm>
                <a:custGeom>
                  <a:avLst/>
                  <a:gdLst>
                    <a:gd name="connsiteX0" fmla="*/ 5594 w 21151"/>
                    <a:gd name="connsiteY0" fmla="*/ 3299 h 254806"/>
                    <a:gd name="connsiteX1" fmla="*/ 19882 w 21151"/>
                    <a:gd name="connsiteY1" fmla="*/ 246186 h 254806"/>
                    <a:gd name="connsiteX2" fmla="*/ 18294 w 21151"/>
                    <a:gd name="connsiteY2" fmla="*/ 192211 h 254806"/>
                    <a:gd name="connsiteX3" fmla="*/ 832 w 21151"/>
                    <a:gd name="connsiteY3" fmla="*/ 112836 h 254806"/>
                    <a:gd name="connsiteX4" fmla="*/ 5594 w 21151"/>
                    <a:gd name="connsiteY4" fmla="*/ 3299 h 254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151" h="254806">
                      <a:moveTo>
                        <a:pt x="5594" y="3299"/>
                      </a:moveTo>
                      <a:cubicBezTo>
                        <a:pt x="8769" y="25524"/>
                        <a:pt x="17765" y="214701"/>
                        <a:pt x="19882" y="246186"/>
                      </a:cubicBezTo>
                      <a:cubicBezTo>
                        <a:pt x="21999" y="277671"/>
                        <a:pt x="21469" y="214436"/>
                        <a:pt x="18294" y="192211"/>
                      </a:cubicBezTo>
                      <a:cubicBezTo>
                        <a:pt x="15119" y="169986"/>
                        <a:pt x="3478" y="148555"/>
                        <a:pt x="832" y="112836"/>
                      </a:cubicBezTo>
                      <a:cubicBezTo>
                        <a:pt x="-1814" y="77117"/>
                        <a:pt x="2419" y="-18926"/>
                        <a:pt x="5594" y="32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3" name="フリーフォーム: 図形 2722">
                  <a:extLst>
                    <a:ext uri="{FF2B5EF4-FFF2-40B4-BE49-F238E27FC236}">
                      <a16:creationId xmlns:a16="http://schemas.microsoft.com/office/drawing/2014/main" id="{3DAC65FB-B49B-4401-B7A6-E1B3BF23EC72}"/>
                    </a:ext>
                  </a:extLst>
                </p:cNvPr>
                <p:cNvSpPr/>
                <p:nvPr/>
              </p:nvSpPr>
              <p:spPr>
                <a:xfrm>
                  <a:off x="6696075" y="5981700"/>
                  <a:ext cx="389632" cy="218996"/>
                </a:xfrm>
                <a:custGeom>
                  <a:avLst/>
                  <a:gdLst>
                    <a:gd name="connsiteX0" fmla="*/ 0 w 389632"/>
                    <a:gd name="connsiteY0" fmla="*/ 0 h 218996"/>
                    <a:gd name="connsiteX1" fmla="*/ 196850 w 389632"/>
                    <a:gd name="connsiteY1" fmla="*/ 123825 h 218996"/>
                    <a:gd name="connsiteX2" fmla="*/ 381000 w 389632"/>
                    <a:gd name="connsiteY2" fmla="*/ 217488 h 218996"/>
                    <a:gd name="connsiteX3" fmla="*/ 342900 w 389632"/>
                    <a:gd name="connsiteY3" fmla="*/ 176213 h 218996"/>
                    <a:gd name="connsiteX4" fmla="*/ 196850 w 389632"/>
                    <a:gd name="connsiteY4" fmla="*/ 104775 h 218996"/>
                    <a:gd name="connsiteX5" fmla="*/ 0 w 389632"/>
                    <a:gd name="connsiteY5" fmla="*/ 0 h 218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9632" h="218996">
                      <a:moveTo>
                        <a:pt x="0" y="0"/>
                      </a:moveTo>
                      <a:cubicBezTo>
                        <a:pt x="66675" y="43788"/>
                        <a:pt x="133350" y="87577"/>
                        <a:pt x="196850" y="123825"/>
                      </a:cubicBezTo>
                      <a:cubicBezTo>
                        <a:pt x="260350" y="160073"/>
                        <a:pt x="356658" y="208757"/>
                        <a:pt x="381000" y="217488"/>
                      </a:cubicBezTo>
                      <a:cubicBezTo>
                        <a:pt x="405342" y="226219"/>
                        <a:pt x="373592" y="194999"/>
                        <a:pt x="342900" y="176213"/>
                      </a:cubicBezTo>
                      <a:cubicBezTo>
                        <a:pt x="312208" y="157428"/>
                        <a:pt x="196850" y="104775"/>
                        <a:pt x="196850" y="1047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4" name="フリーフォーム: 図形 2723">
                  <a:extLst>
                    <a:ext uri="{FF2B5EF4-FFF2-40B4-BE49-F238E27FC236}">
                      <a16:creationId xmlns:a16="http://schemas.microsoft.com/office/drawing/2014/main" id="{02AFA41C-9E19-4409-8B22-17C1622909F3}"/>
                    </a:ext>
                  </a:extLst>
                </p:cNvPr>
                <p:cNvSpPr/>
                <p:nvPr/>
              </p:nvSpPr>
              <p:spPr>
                <a:xfrm>
                  <a:off x="6524196" y="5435425"/>
                  <a:ext cx="36046" cy="321044"/>
                </a:xfrm>
                <a:custGeom>
                  <a:avLst/>
                  <a:gdLst>
                    <a:gd name="connsiteX0" fmla="*/ 16304 w 36046"/>
                    <a:gd name="connsiteY0" fmla="*/ 175 h 321044"/>
                    <a:gd name="connsiteX1" fmla="*/ 429 w 36046"/>
                    <a:gd name="connsiteY1" fmla="*/ 152575 h 321044"/>
                    <a:gd name="connsiteX2" fmla="*/ 35354 w 36046"/>
                    <a:gd name="connsiteY2" fmla="*/ 320850 h 321044"/>
                    <a:gd name="connsiteX3" fmla="*/ 22654 w 36046"/>
                    <a:gd name="connsiteY3" fmla="*/ 182738 h 321044"/>
                    <a:gd name="connsiteX4" fmla="*/ 16304 w 36046"/>
                    <a:gd name="connsiteY4" fmla="*/ 175 h 321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046" h="321044">
                      <a:moveTo>
                        <a:pt x="16304" y="175"/>
                      </a:moveTo>
                      <a:cubicBezTo>
                        <a:pt x="12600" y="-4852"/>
                        <a:pt x="-2746" y="99129"/>
                        <a:pt x="429" y="152575"/>
                      </a:cubicBezTo>
                      <a:cubicBezTo>
                        <a:pt x="3604" y="206021"/>
                        <a:pt x="31650" y="315823"/>
                        <a:pt x="35354" y="320850"/>
                      </a:cubicBezTo>
                      <a:cubicBezTo>
                        <a:pt x="39058" y="325877"/>
                        <a:pt x="26887" y="232215"/>
                        <a:pt x="22654" y="182738"/>
                      </a:cubicBezTo>
                      <a:cubicBezTo>
                        <a:pt x="18421" y="133261"/>
                        <a:pt x="20008" y="5202"/>
                        <a:pt x="16304" y="1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5" name="フリーフォーム: 図形 2724">
                  <a:extLst>
                    <a:ext uri="{FF2B5EF4-FFF2-40B4-BE49-F238E27FC236}">
                      <a16:creationId xmlns:a16="http://schemas.microsoft.com/office/drawing/2014/main" id="{A8BBEF4E-7753-4603-97BB-2655E2921AC3}"/>
                    </a:ext>
                  </a:extLst>
                </p:cNvPr>
                <p:cNvSpPr/>
                <p:nvPr/>
              </p:nvSpPr>
              <p:spPr>
                <a:xfrm>
                  <a:off x="6502513" y="5211700"/>
                  <a:ext cx="38386" cy="217109"/>
                </a:xfrm>
                <a:custGeom>
                  <a:avLst/>
                  <a:gdLst>
                    <a:gd name="connsiteX0" fmla="*/ 7825 w 38386"/>
                    <a:gd name="connsiteY0" fmla="*/ 63 h 217109"/>
                    <a:gd name="connsiteX1" fmla="*/ 1475 w 38386"/>
                    <a:gd name="connsiteY1" fmla="*/ 98488 h 217109"/>
                    <a:gd name="connsiteX2" fmla="*/ 37987 w 38386"/>
                    <a:gd name="connsiteY2" fmla="*/ 215963 h 217109"/>
                    <a:gd name="connsiteX3" fmla="*/ 20525 w 38386"/>
                    <a:gd name="connsiteY3" fmla="*/ 154050 h 217109"/>
                    <a:gd name="connsiteX4" fmla="*/ 14175 w 38386"/>
                    <a:gd name="connsiteY4" fmla="*/ 84200 h 217109"/>
                    <a:gd name="connsiteX5" fmla="*/ 7825 w 38386"/>
                    <a:gd name="connsiteY5" fmla="*/ 63 h 21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386" h="217109">
                      <a:moveTo>
                        <a:pt x="7825" y="63"/>
                      </a:moveTo>
                      <a:cubicBezTo>
                        <a:pt x="5708" y="2444"/>
                        <a:pt x="-3552" y="62505"/>
                        <a:pt x="1475" y="98488"/>
                      </a:cubicBezTo>
                      <a:cubicBezTo>
                        <a:pt x="6502" y="134471"/>
                        <a:pt x="34812" y="206703"/>
                        <a:pt x="37987" y="215963"/>
                      </a:cubicBezTo>
                      <a:cubicBezTo>
                        <a:pt x="41162" y="225223"/>
                        <a:pt x="24494" y="176011"/>
                        <a:pt x="20525" y="154050"/>
                      </a:cubicBezTo>
                      <a:cubicBezTo>
                        <a:pt x="16556" y="132090"/>
                        <a:pt x="15498" y="105896"/>
                        <a:pt x="14175" y="84200"/>
                      </a:cubicBezTo>
                      <a:cubicBezTo>
                        <a:pt x="12852" y="62504"/>
                        <a:pt x="9942" y="-2318"/>
                        <a:pt x="7825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6" name="フリーフォーム: 図形 2725">
                  <a:extLst>
                    <a:ext uri="{FF2B5EF4-FFF2-40B4-BE49-F238E27FC236}">
                      <a16:creationId xmlns:a16="http://schemas.microsoft.com/office/drawing/2014/main" id="{D9112092-333F-4045-8BE6-E4820281D421}"/>
                    </a:ext>
                  </a:extLst>
                </p:cNvPr>
                <p:cNvSpPr/>
                <p:nvPr/>
              </p:nvSpPr>
              <p:spPr>
                <a:xfrm>
                  <a:off x="6384897" y="4813229"/>
                  <a:ext cx="121883" cy="378810"/>
                </a:xfrm>
                <a:custGeom>
                  <a:avLst/>
                  <a:gdLst>
                    <a:gd name="connsiteX0" fmla="*/ 28 w 121883"/>
                    <a:gd name="connsiteY0" fmla="*/ 71 h 378810"/>
                    <a:gd name="connsiteX1" fmla="*/ 63528 w 121883"/>
                    <a:gd name="connsiteY1" fmla="*/ 182634 h 378810"/>
                    <a:gd name="connsiteX2" fmla="*/ 120678 w 121883"/>
                    <a:gd name="connsiteY2" fmla="*/ 376309 h 378810"/>
                    <a:gd name="connsiteX3" fmla="*/ 100041 w 121883"/>
                    <a:gd name="connsiteY3" fmla="*/ 284234 h 378810"/>
                    <a:gd name="connsiteX4" fmla="*/ 71466 w 121883"/>
                    <a:gd name="connsiteY4" fmla="*/ 161996 h 378810"/>
                    <a:gd name="connsiteX5" fmla="*/ 28 w 121883"/>
                    <a:gd name="connsiteY5" fmla="*/ 71 h 378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883" h="378810">
                      <a:moveTo>
                        <a:pt x="28" y="71"/>
                      </a:moveTo>
                      <a:cubicBezTo>
                        <a:pt x="-1295" y="3511"/>
                        <a:pt x="43420" y="119928"/>
                        <a:pt x="63528" y="182634"/>
                      </a:cubicBezTo>
                      <a:cubicBezTo>
                        <a:pt x="83636" y="245340"/>
                        <a:pt x="114593" y="359376"/>
                        <a:pt x="120678" y="376309"/>
                      </a:cubicBezTo>
                      <a:cubicBezTo>
                        <a:pt x="126763" y="393242"/>
                        <a:pt x="108243" y="319953"/>
                        <a:pt x="100041" y="284234"/>
                      </a:cubicBezTo>
                      <a:cubicBezTo>
                        <a:pt x="91839" y="248515"/>
                        <a:pt x="85489" y="205123"/>
                        <a:pt x="71466" y="161996"/>
                      </a:cubicBezTo>
                      <a:cubicBezTo>
                        <a:pt x="57443" y="118869"/>
                        <a:pt x="1351" y="-3369"/>
                        <a:pt x="28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7" name="フリーフォーム: 図形 2726">
                  <a:extLst>
                    <a:ext uri="{FF2B5EF4-FFF2-40B4-BE49-F238E27FC236}">
                      <a16:creationId xmlns:a16="http://schemas.microsoft.com/office/drawing/2014/main" id="{E00AEC4A-2545-4728-AE44-0F09B910E03F}"/>
                    </a:ext>
                  </a:extLst>
                </p:cNvPr>
                <p:cNvSpPr/>
                <p:nvPr/>
              </p:nvSpPr>
              <p:spPr>
                <a:xfrm>
                  <a:off x="6103938" y="4269992"/>
                  <a:ext cx="272122" cy="536881"/>
                </a:xfrm>
                <a:custGeom>
                  <a:avLst/>
                  <a:gdLst>
                    <a:gd name="connsiteX0" fmla="*/ 0 w 272122"/>
                    <a:gd name="connsiteY0" fmla="*/ 383 h 536881"/>
                    <a:gd name="connsiteX1" fmla="*/ 122237 w 272122"/>
                    <a:gd name="connsiteY1" fmla="*/ 171833 h 536881"/>
                    <a:gd name="connsiteX2" fmla="*/ 266700 w 272122"/>
                    <a:gd name="connsiteY2" fmla="*/ 525846 h 536881"/>
                    <a:gd name="connsiteX3" fmla="*/ 236537 w 272122"/>
                    <a:gd name="connsiteY3" fmla="*/ 432183 h 536881"/>
                    <a:gd name="connsiteX4" fmla="*/ 188912 w 272122"/>
                    <a:gd name="connsiteY4" fmla="*/ 278196 h 536881"/>
                    <a:gd name="connsiteX5" fmla="*/ 120650 w 272122"/>
                    <a:gd name="connsiteY5" fmla="*/ 128971 h 536881"/>
                    <a:gd name="connsiteX6" fmla="*/ 0 w 272122"/>
                    <a:gd name="connsiteY6" fmla="*/ 383 h 536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122" h="536881">
                      <a:moveTo>
                        <a:pt x="0" y="383"/>
                      </a:moveTo>
                      <a:cubicBezTo>
                        <a:pt x="264" y="7527"/>
                        <a:pt x="77787" y="84256"/>
                        <a:pt x="122237" y="171833"/>
                      </a:cubicBezTo>
                      <a:cubicBezTo>
                        <a:pt x="166687" y="259410"/>
                        <a:pt x="247650" y="482454"/>
                        <a:pt x="266700" y="525846"/>
                      </a:cubicBezTo>
                      <a:cubicBezTo>
                        <a:pt x="285750" y="569238"/>
                        <a:pt x="249502" y="473458"/>
                        <a:pt x="236537" y="432183"/>
                      </a:cubicBezTo>
                      <a:cubicBezTo>
                        <a:pt x="223572" y="390908"/>
                        <a:pt x="208226" y="328731"/>
                        <a:pt x="188912" y="278196"/>
                      </a:cubicBezTo>
                      <a:cubicBezTo>
                        <a:pt x="169598" y="227661"/>
                        <a:pt x="148431" y="170246"/>
                        <a:pt x="120650" y="128971"/>
                      </a:cubicBezTo>
                      <a:cubicBezTo>
                        <a:pt x="92869" y="87696"/>
                        <a:pt x="-264" y="-6761"/>
                        <a:pt x="0" y="3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8" name="フリーフォーム: 図形 2727">
                  <a:extLst>
                    <a:ext uri="{FF2B5EF4-FFF2-40B4-BE49-F238E27FC236}">
                      <a16:creationId xmlns:a16="http://schemas.microsoft.com/office/drawing/2014/main" id="{C393C56E-22EA-418A-B662-86D1EEAD4ED9}"/>
                    </a:ext>
                  </a:extLst>
                </p:cNvPr>
                <p:cNvSpPr/>
                <p:nvPr/>
              </p:nvSpPr>
              <p:spPr>
                <a:xfrm>
                  <a:off x="7399491" y="5301762"/>
                  <a:ext cx="335222" cy="224025"/>
                </a:xfrm>
                <a:custGeom>
                  <a:avLst/>
                  <a:gdLst>
                    <a:gd name="connsiteX0" fmla="*/ 376 w 335222"/>
                    <a:gd name="connsiteY0" fmla="*/ 488 h 224025"/>
                    <a:gd name="connsiteX1" fmla="*/ 319992 w 335222"/>
                    <a:gd name="connsiteY1" fmla="*/ 216388 h 224025"/>
                    <a:gd name="connsiteX2" fmla="*/ 256492 w 335222"/>
                    <a:gd name="connsiteY2" fmla="*/ 159238 h 224025"/>
                    <a:gd name="connsiteX3" fmla="*/ 376 w 335222"/>
                    <a:gd name="connsiteY3" fmla="*/ 488 h 22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5222" h="224025">
                      <a:moveTo>
                        <a:pt x="376" y="488"/>
                      </a:moveTo>
                      <a:cubicBezTo>
                        <a:pt x="10959" y="10013"/>
                        <a:pt x="277306" y="189930"/>
                        <a:pt x="319992" y="216388"/>
                      </a:cubicBezTo>
                      <a:cubicBezTo>
                        <a:pt x="362678" y="242846"/>
                        <a:pt x="307292" y="194869"/>
                        <a:pt x="256492" y="159238"/>
                      </a:cubicBezTo>
                      <a:cubicBezTo>
                        <a:pt x="205692" y="123607"/>
                        <a:pt x="-10207" y="-9037"/>
                        <a:pt x="376" y="4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9" name="フリーフォーム: 図形 2728">
                  <a:extLst>
                    <a:ext uri="{FF2B5EF4-FFF2-40B4-BE49-F238E27FC236}">
                      <a16:creationId xmlns:a16="http://schemas.microsoft.com/office/drawing/2014/main" id="{A966D2D9-4053-4345-97C3-6693B577E9C5}"/>
                    </a:ext>
                  </a:extLst>
                </p:cNvPr>
                <p:cNvSpPr/>
                <p:nvPr/>
              </p:nvSpPr>
              <p:spPr>
                <a:xfrm>
                  <a:off x="3120345" y="4026757"/>
                  <a:ext cx="421114" cy="51544"/>
                </a:xfrm>
                <a:custGeom>
                  <a:avLst/>
                  <a:gdLst>
                    <a:gd name="connsiteX0" fmla="*/ 680 w 421114"/>
                    <a:gd name="connsiteY0" fmla="*/ 24543 h 51544"/>
                    <a:gd name="connsiteX1" fmla="*/ 199118 w 421114"/>
                    <a:gd name="connsiteY1" fmla="*/ 3906 h 51544"/>
                    <a:gd name="connsiteX2" fmla="*/ 416605 w 421114"/>
                    <a:gd name="connsiteY2" fmla="*/ 51531 h 51544"/>
                    <a:gd name="connsiteX3" fmla="*/ 340405 w 421114"/>
                    <a:gd name="connsiteY3" fmla="*/ 8668 h 51544"/>
                    <a:gd name="connsiteX4" fmla="*/ 268968 w 421114"/>
                    <a:gd name="connsiteY4" fmla="*/ 731 h 51544"/>
                    <a:gd name="connsiteX5" fmla="*/ 680 w 421114"/>
                    <a:gd name="connsiteY5" fmla="*/ 24543 h 51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1114" h="51544">
                      <a:moveTo>
                        <a:pt x="680" y="24543"/>
                      </a:moveTo>
                      <a:cubicBezTo>
                        <a:pt x="-10962" y="25072"/>
                        <a:pt x="129797" y="-592"/>
                        <a:pt x="199118" y="3906"/>
                      </a:cubicBezTo>
                      <a:cubicBezTo>
                        <a:pt x="268439" y="8404"/>
                        <a:pt x="393057" y="50737"/>
                        <a:pt x="416605" y="51531"/>
                      </a:cubicBezTo>
                      <a:cubicBezTo>
                        <a:pt x="440153" y="52325"/>
                        <a:pt x="365011" y="17135"/>
                        <a:pt x="340405" y="8668"/>
                      </a:cubicBezTo>
                      <a:cubicBezTo>
                        <a:pt x="315799" y="201"/>
                        <a:pt x="322943" y="-1121"/>
                        <a:pt x="268968" y="731"/>
                      </a:cubicBezTo>
                      <a:cubicBezTo>
                        <a:pt x="214993" y="2583"/>
                        <a:pt x="12322" y="24014"/>
                        <a:pt x="680" y="245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0" name="フリーフォーム: 図形 2729">
                  <a:extLst>
                    <a:ext uri="{FF2B5EF4-FFF2-40B4-BE49-F238E27FC236}">
                      <a16:creationId xmlns:a16="http://schemas.microsoft.com/office/drawing/2014/main" id="{6EF5F7D7-2FA0-459F-BEF7-EDFD646AB3A6}"/>
                    </a:ext>
                  </a:extLst>
                </p:cNvPr>
                <p:cNvSpPr/>
                <p:nvPr/>
              </p:nvSpPr>
              <p:spPr>
                <a:xfrm>
                  <a:off x="3139912" y="4081446"/>
                  <a:ext cx="520748" cy="271479"/>
                </a:xfrm>
                <a:custGeom>
                  <a:avLst/>
                  <a:gdLst>
                    <a:gd name="connsiteX0" fmla="*/ 163 w 520748"/>
                    <a:gd name="connsiteY0" fmla="*/ 17 h 271479"/>
                    <a:gd name="connsiteX1" fmla="*/ 131926 w 520748"/>
                    <a:gd name="connsiteY1" fmla="*/ 114317 h 271479"/>
                    <a:gd name="connsiteX2" fmla="*/ 400213 w 520748"/>
                    <a:gd name="connsiteY2" fmla="*/ 219092 h 271479"/>
                    <a:gd name="connsiteX3" fmla="*/ 519276 w 520748"/>
                    <a:gd name="connsiteY3" fmla="*/ 271479 h 271479"/>
                    <a:gd name="connsiteX4" fmla="*/ 462126 w 520748"/>
                    <a:gd name="connsiteY4" fmla="*/ 219092 h 271479"/>
                    <a:gd name="connsiteX5" fmla="*/ 393863 w 520748"/>
                    <a:gd name="connsiteY5" fmla="*/ 193692 h 271479"/>
                    <a:gd name="connsiteX6" fmla="*/ 155738 w 520748"/>
                    <a:gd name="connsiteY6" fmla="*/ 106379 h 271479"/>
                    <a:gd name="connsiteX7" fmla="*/ 163 w 520748"/>
                    <a:gd name="connsiteY7" fmla="*/ 17 h 27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0748" h="271479">
                      <a:moveTo>
                        <a:pt x="163" y="17"/>
                      </a:moveTo>
                      <a:cubicBezTo>
                        <a:pt x="-3806" y="1340"/>
                        <a:pt x="65251" y="77805"/>
                        <a:pt x="131926" y="114317"/>
                      </a:cubicBezTo>
                      <a:cubicBezTo>
                        <a:pt x="198601" y="150829"/>
                        <a:pt x="335655" y="192898"/>
                        <a:pt x="400213" y="219092"/>
                      </a:cubicBezTo>
                      <a:cubicBezTo>
                        <a:pt x="464771" y="245286"/>
                        <a:pt x="508957" y="271479"/>
                        <a:pt x="519276" y="271479"/>
                      </a:cubicBezTo>
                      <a:cubicBezTo>
                        <a:pt x="529595" y="271479"/>
                        <a:pt x="483028" y="232056"/>
                        <a:pt x="462126" y="219092"/>
                      </a:cubicBezTo>
                      <a:cubicBezTo>
                        <a:pt x="441224" y="206128"/>
                        <a:pt x="393863" y="193692"/>
                        <a:pt x="393863" y="193692"/>
                      </a:cubicBezTo>
                      <a:cubicBezTo>
                        <a:pt x="342798" y="174907"/>
                        <a:pt x="220826" y="139187"/>
                        <a:pt x="155738" y="106379"/>
                      </a:cubicBezTo>
                      <a:cubicBezTo>
                        <a:pt x="90651" y="73571"/>
                        <a:pt x="4132" y="-1306"/>
                        <a:pt x="16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1" name="フリーフォーム: 図形 2730">
                  <a:extLst>
                    <a:ext uri="{FF2B5EF4-FFF2-40B4-BE49-F238E27FC236}">
                      <a16:creationId xmlns:a16="http://schemas.microsoft.com/office/drawing/2014/main" id="{90797A69-ADD4-4114-AAE2-C40DE5E2A7FD}"/>
                    </a:ext>
                  </a:extLst>
                </p:cNvPr>
                <p:cNvSpPr/>
                <p:nvPr/>
              </p:nvSpPr>
              <p:spPr>
                <a:xfrm>
                  <a:off x="3692511" y="4111169"/>
                  <a:ext cx="272225" cy="259221"/>
                </a:xfrm>
                <a:custGeom>
                  <a:avLst/>
                  <a:gdLst>
                    <a:gd name="connsiteX0" fmla="*/ 14 w 272225"/>
                    <a:gd name="connsiteY0" fmla="*/ 259219 h 259221"/>
                    <a:gd name="connsiteX1" fmla="*/ 122252 w 272225"/>
                    <a:gd name="connsiteY1" fmla="*/ 144919 h 259221"/>
                    <a:gd name="connsiteX2" fmla="*/ 133364 w 272225"/>
                    <a:gd name="connsiteY2" fmla="*/ 49669 h 259221"/>
                    <a:gd name="connsiteX3" fmla="*/ 215914 w 272225"/>
                    <a:gd name="connsiteY3" fmla="*/ 456 h 259221"/>
                    <a:gd name="connsiteX4" fmla="*/ 269889 w 272225"/>
                    <a:gd name="connsiteY4" fmla="*/ 76656 h 259221"/>
                    <a:gd name="connsiteX5" fmla="*/ 138127 w 272225"/>
                    <a:gd name="connsiteY5" fmla="*/ 136981 h 259221"/>
                    <a:gd name="connsiteX6" fmla="*/ 231789 w 272225"/>
                    <a:gd name="connsiteY6" fmla="*/ 81419 h 259221"/>
                    <a:gd name="connsiteX7" fmla="*/ 227027 w 272225"/>
                    <a:gd name="connsiteY7" fmla="*/ 33794 h 259221"/>
                    <a:gd name="connsiteX8" fmla="*/ 176227 w 272225"/>
                    <a:gd name="connsiteY8" fmla="*/ 38556 h 259221"/>
                    <a:gd name="connsiteX9" fmla="*/ 152414 w 272225"/>
                    <a:gd name="connsiteY9" fmla="*/ 67131 h 259221"/>
                    <a:gd name="connsiteX10" fmla="*/ 114314 w 272225"/>
                    <a:gd name="connsiteY10" fmla="*/ 141744 h 259221"/>
                    <a:gd name="connsiteX11" fmla="*/ 14 w 272225"/>
                    <a:gd name="connsiteY11" fmla="*/ 259219 h 259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2225" h="259221">
                      <a:moveTo>
                        <a:pt x="14" y="259219"/>
                      </a:moveTo>
                      <a:cubicBezTo>
                        <a:pt x="1337" y="259748"/>
                        <a:pt x="100027" y="179844"/>
                        <a:pt x="122252" y="144919"/>
                      </a:cubicBezTo>
                      <a:cubicBezTo>
                        <a:pt x="144477" y="109994"/>
                        <a:pt x="117754" y="73746"/>
                        <a:pt x="133364" y="49669"/>
                      </a:cubicBezTo>
                      <a:cubicBezTo>
                        <a:pt x="148974" y="25592"/>
                        <a:pt x="193160" y="-4042"/>
                        <a:pt x="215914" y="456"/>
                      </a:cubicBezTo>
                      <a:cubicBezTo>
                        <a:pt x="238668" y="4954"/>
                        <a:pt x="282853" y="53902"/>
                        <a:pt x="269889" y="76656"/>
                      </a:cubicBezTo>
                      <a:cubicBezTo>
                        <a:pt x="256925" y="99410"/>
                        <a:pt x="144477" y="136187"/>
                        <a:pt x="138127" y="136981"/>
                      </a:cubicBezTo>
                      <a:cubicBezTo>
                        <a:pt x="131777" y="137775"/>
                        <a:pt x="216972" y="98617"/>
                        <a:pt x="231789" y="81419"/>
                      </a:cubicBezTo>
                      <a:cubicBezTo>
                        <a:pt x="246606" y="64221"/>
                        <a:pt x="236287" y="40938"/>
                        <a:pt x="227027" y="33794"/>
                      </a:cubicBezTo>
                      <a:cubicBezTo>
                        <a:pt x="217767" y="26650"/>
                        <a:pt x="188662" y="33000"/>
                        <a:pt x="176227" y="38556"/>
                      </a:cubicBezTo>
                      <a:cubicBezTo>
                        <a:pt x="163792" y="44112"/>
                        <a:pt x="162733" y="49933"/>
                        <a:pt x="152414" y="67131"/>
                      </a:cubicBezTo>
                      <a:cubicBezTo>
                        <a:pt x="142095" y="84329"/>
                        <a:pt x="138656" y="113698"/>
                        <a:pt x="114314" y="141744"/>
                      </a:cubicBezTo>
                      <a:cubicBezTo>
                        <a:pt x="89972" y="169790"/>
                        <a:pt x="-1309" y="258690"/>
                        <a:pt x="14" y="2592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2" name="フリーフォーム: 図形 2731">
                  <a:extLst>
                    <a:ext uri="{FF2B5EF4-FFF2-40B4-BE49-F238E27FC236}">
                      <a16:creationId xmlns:a16="http://schemas.microsoft.com/office/drawing/2014/main" id="{C8ED38EF-F139-41E9-8972-E526F2061E97}"/>
                    </a:ext>
                  </a:extLst>
                </p:cNvPr>
                <p:cNvSpPr/>
                <p:nvPr/>
              </p:nvSpPr>
              <p:spPr>
                <a:xfrm>
                  <a:off x="3514718" y="4074210"/>
                  <a:ext cx="303256" cy="88297"/>
                </a:xfrm>
                <a:custGeom>
                  <a:avLst/>
                  <a:gdLst>
                    <a:gd name="connsiteX0" fmla="*/ 7 w 303256"/>
                    <a:gd name="connsiteY0" fmla="*/ 26303 h 88297"/>
                    <a:gd name="connsiteX1" fmla="*/ 212732 w 303256"/>
                    <a:gd name="connsiteY1" fmla="*/ 18365 h 88297"/>
                    <a:gd name="connsiteX2" fmla="*/ 303220 w 303256"/>
                    <a:gd name="connsiteY2" fmla="*/ 88215 h 88297"/>
                    <a:gd name="connsiteX3" fmla="*/ 220670 w 303256"/>
                    <a:gd name="connsiteY3" fmla="*/ 2490 h 88297"/>
                    <a:gd name="connsiteX4" fmla="*/ 7 w 303256"/>
                    <a:gd name="connsiteY4" fmla="*/ 26303 h 88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3256" h="88297">
                      <a:moveTo>
                        <a:pt x="7" y="26303"/>
                      </a:moveTo>
                      <a:cubicBezTo>
                        <a:pt x="-1316" y="28949"/>
                        <a:pt x="162197" y="8046"/>
                        <a:pt x="212732" y="18365"/>
                      </a:cubicBezTo>
                      <a:cubicBezTo>
                        <a:pt x="263267" y="28684"/>
                        <a:pt x="301897" y="90861"/>
                        <a:pt x="303220" y="88215"/>
                      </a:cubicBezTo>
                      <a:cubicBezTo>
                        <a:pt x="304543" y="85569"/>
                        <a:pt x="269618" y="14132"/>
                        <a:pt x="220670" y="2490"/>
                      </a:cubicBezTo>
                      <a:cubicBezTo>
                        <a:pt x="171722" y="-9152"/>
                        <a:pt x="1330" y="23657"/>
                        <a:pt x="7" y="263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3" name="フリーフォーム: 図形 2732">
                  <a:extLst>
                    <a:ext uri="{FF2B5EF4-FFF2-40B4-BE49-F238E27FC236}">
                      <a16:creationId xmlns:a16="http://schemas.microsoft.com/office/drawing/2014/main" id="{81A2DBB3-2B04-4A78-B3AD-FBF9086467E7}"/>
                    </a:ext>
                  </a:extLst>
                </p:cNvPr>
                <p:cNvSpPr/>
                <p:nvPr/>
              </p:nvSpPr>
              <p:spPr>
                <a:xfrm>
                  <a:off x="3748076" y="4023948"/>
                  <a:ext cx="212405" cy="64319"/>
                </a:xfrm>
                <a:custGeom>
                  <a:avLst/>
                  <a:gdLst>
                    <a:gd name="connsiteX0" fmla="*/ 12 w 212405"/>
                    <a:gd name="connsiteY0" fmla="*/ 59102 h 64319"/>
                    <a:gd name="connsiteX1" fmla="*/ 103199 w 212405"/>
                    <a:gd name="connsiteY1" fmla="*/ 17827 h 64319"/>
                    <a:gd name="connsiteX2" fmla="*/ 211149 w 212405"/>
                    <a:gd name="connsiteY2" fmla="*/ 30527 h 64319"/>
                    <a:gd name="connsiteX3" fmla="*/ 163524 w 212405"/>
                    <a:gd name="connsiteY3" fmla="*/ 63865 h 64319"/>
                    <a:gd name="connsiteX4" fmla="*/ 185749 w 212405"/>
                    <a:gd name="connsiteY4" fmla="*/ 3540 h 64319"/>
                    <a:gd name="connsiteX5" fmla="*/ 109549 w 212405"/>
                    <a:gd name="connsiteY5" fmla="*/ 11477 h 64319"/>
                    <a:gd name="connsiteX6" fmla="*/ 12 w 212405"/>
                    <a:gd name="connsiteY6" fmla="*/ 59102 h 64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405" h="64319">
                      <a:moveTo>
                        <a:pt x="12" y="59102"/>
                      </a:moveTo>
                      <a:cubicBezTo>
                        <a:pt x="-1046" y="60160"/>
                        <a:pt x="68010" y="22589"/>
                        <a:pt x="103199" y="17827"/>
                      </a:cubicBezTo>
                      <a:cubicBezTo>
                        <a:pt x="138388" y="13065"/>
                        <a:pt x="201095" y="22854"/>
                        <a:pt x="211149" y="30527"/>
                      </a:cubicBezTo>
                      <a:cubicBezTo>
                        <a:pt x="221203" y="38200"/>
                        <a:pt x="167757" y="68363"/>
                        <a:pt x="163524" y="63865"/>
                      </a:cubicBezTo>
                      <a:cubicBezTo>
                        <a:pt x="159291" y="59367"/>
                        <a:pt x="194745" y="12271"/>
                        <a:pt x="185749" y="3540"/>
                      </a:cubicBezTo>
                      <a:cubicBezTo>
                        <a:pt x="176753" y="-5191"/>
                        <a:pt x="138124" y="4069"/>
                        <a:pt x="109549" y="11477"/>
                      </a:cubicBezTo>
                      <a:cubicBezTo>
                        <a:pt x="80974" y="18885"/>
                        <a:pt x="1070" y="58044"/>
                        <a:pt x="12" y="59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4" name="フリーフォーム: 図形 2733">
                  <a:extLst>
                    <a:ext uri="{FF2B5EF4-FFF2-40B4-BE49-F238E27FC236}">
                      <a16:creationId xmlns:a16="http://schemas.microsoft.com/office/drawing/2014/main" id="{A819CC46-8A68-479D-833D-350B7F01C5F1}"/>
                    </a:ext>
                  </a:extLst>
                </p:cNvPr>
                <p:cNvSpPr/>
                <p:nvPr/>
              </p:nvSpPr>
              <p:spPr>
                <a:xfrm>
                  <a:off x="3954462" y="4144642"/>
                  <a:ext cx="239732" cy="20958"/>
                </a:xfrm>
                <a:custGeom>
                  <a:avLst/>
                  <a:gdLst>
                    <a:gd name="connsiteX0" fmla="*/ 1 w 239732"/>
                    <a:gd name="connsiteY0" fmla="*/ 321 h 20958"/>
                    <a:gd name="connsiteX1" fmla="*/ 188913 w 239732"/>
                    <a:gd name="connsiteY1" fmla="*/ 20958 h 20958"/>
                    <a:gd name="connsiteX2" fmla="*/ 239713 w 239732"/>
                    <a:gd name="connsiteY2" fmla="*/ 321 h 20958"/>
                    <a:gd name="connsiteX3" fmla="*/ 192088 w 239732"/>
                    <a:gd name="connsiteY3" fmla="*/ 8258 h 20958"/>
                    <a:gd name="connsiteX4" fmla="*/ 1 w 239732"/>
                    <a:gd name="connsiteY4" fmla="*/ 321 h 20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732" h="20958">
                      <a:moveTo>
                        <a:pt x="1" y="321"/>
                      </a:moveTo>
                      <a:cubicBezTo>
                        <a:pt x="-528" y="2438"/>
                        <a:pt x="148961" y="20958"/>
                        <a:pt x="188913" y="20958"/>
                      </a:cubicBezTo>
                      <a:cubicBezTo>
                        <a:pt x="228865" y="20958"/>
                        <a:pt x="239184" y="2438"/>
                        <a:pt x="239713" y="321"/>
                      </a:cubicBezTo>
                      <a:cubicBezTo>
                        <a:pt x="240242" y="-1796"/>
                        <a:pt x="229923" y="7200"/>
                        <a:pt x="192088" y="8258"/>
                      </a:cubicBezTo>
                      <a:cubicBezTo>
                        <a:pt x="154253" y="9316"/>
                        <a:pt x="530" y="-1796"/>
                        <a:pt x="1" y="3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5" name="フリーフォーム: 図形 2734">
                  <a:extLst>
                    <a:ext uri="{FF2B5EF4-FFF2-40B4-BE49-F238E27FC236}">
                      <a16:creationId xmlns:a16="http://schemas.microsoft.com/office/drawing/2014/main" id="{7DE3FD47-8528-4F53-B1F7-37455E0E78F7}"/>
                    </a:ext>
                  </a:extLst>
                </p:cNvPr>
                <p:cNvSpPr/>
                <p:nvPr/>
              </p:nvSpPr>
              <p:spPr>
                <a:xfrm>
                  <a:off x="4118985" y="4128628"/>
                  <a:ext cx="588728" cy="261229"/>
                </a:xfrm>
                <a:custGeom>
                  <a:avLst/>
                  <a:gdLst>
                    <a:gd name="connsiteX0" fmla="*/ 2165 w 588728"/>
                    <a:gd name="connsiteY0" fmla="*/ 460 h 261229"/>
                    <a:gd name="connsiteX1" fmla="*/ 289503 w 588728"/>
                    <a:gd name="connsiteY1" fmla="*/ 125872 h 261229"/>
                    <a:gd name="connsiteX2" fmla="*/ 573665 w 588728"/>
                    <a:gd name="connsiteY2" fmla="*/ 257635 h 261229"/>
                    <a:gd name="connsiteX3" fmla="*/ 538740 w 588728"/>
                    <a:gd name="connsiteY3" fmla="*/ 219535 h 261229"/>
                    <a:gd name="connsiteX4" fmla="*/ 446665 w 588728"/>
                    <a:gd name="connsiteY4" fmla="*/ 171910 h 261229"/>
                    <a:gd name="connsiteX5" fmla="*/ 2165 w 588728"/>
                    <a:gd name="connsiteY5" fmla="*/ 460 h 261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8728" h="261229">
                      <a:moveTo>
                        <a:pt x="2165" y="460"/>
                      </a:moveTo>
                      <a:cubicBezTo>
                        <a:pt x="-24029" y="-7213"/>
                        <a:pt x="194253" y="83009"/>
                        <a:pt x="289503" y="125872"/>
                      </a:cubicBezTo>
                      <a:cubicBezTo>
                        <a:pt x="384753" y="168735"/>
                        <a:pt x="532126" y="242025"/>
                        <a:pt x="573665" y="257635"/>
                      </a:cubicBezTo>
                      <a:cubicBezTo>
                        <a:pt x="615204" y="273245"/>
                        <a:pt x="559907" y="233823"/>
                        <a:pt x="538740" y="219535"/>
                      </a:cubicBezTo>
                      <a:cubicBezTo>
                        <a:pt x="517573" y="205248"/>
                        <a:pt x="533184" y="208687"/>
                        <a:pt x="446665" y="171910"/>
                      </a:cubicBezTo>
                      <a:cubicBezTo>
                        <a:pt x="360146" y="135133"/>
                        <a:pt x="28359" y="8133"/>
                        <a:pt x="2165" y="4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6" name="フリーフォーム: 図形 2735">
                  <a:extLst>
                    <a:ext uri="{FF2B5EF4-FFF2-40B4-BE49-F238E27FC236}">
                      <a16:creationId xmlns:a16="http://schemas.microsoft.com/office/drawing/2014/main" id="{3A6735B6-43E4-42CF-AE84-893ACA146669}"/>
                    </a:ext>
                  </a:extLst>
                </p:cNvPr>
                <p:cNvSpPr/>
                <p:nvPr/>
              </p:nvSpPr>
              <p:spPr>
                <a:xfrm>
                  <a:off x="3948090" y="4059025"/>
                  <a:ext cx="223889" cy="38412"/>
                </a:xfrm>
                <a:custGeom>
                  <a:avLst/>
                  <a:gdLst>
                    <a:gd name="connsiteX0" fmla="*/ 23 w 223889"/>
                    <a:gd name="connsiteY0" fmla="*/ 12913 h 38412"/>
                    <a:gd name="connsiteX1" fmla="*/ 114323 w 223889"/>
                    <a:gd name="connsiteY1" fmla="*/ 22438 h 38412"/>
                    <a:gd name="connsiteX2" fmla="*/ 223860 w 223889"/>
                    <a:gd name="connsiteY2" fmla="*/ 213 h 38412"/>
                    <a:gd name="connsiteX3" fmla="*/ 123848 w 223889"/>
                    <a:gd name="connsiteY3" fmla="*/ 38313 h 38412"/>
                    <a:gd name="connsiteX4" fmla="*/ 23 w 223889"/>
                    <a:gd name="connsiteY4" fmla="*/ 12913 h 38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889" h="38412">
                      <a:moveTo>
                        <a:pt x="23" y="12913"/>
                      </a:moveTo>
                      <a:cubicBezTo>
                        <a:pt x="-1565" y="10267"/>
                        <a:pt x="77017" y="24555"/>
                        <a:pt x="114323" y="22438"/>
                      </a:cubicBezTo>
                      <a:cubicBezTo>
                        <a:pt x="151629" y="20321"/>
                        <a:pt x="222273" y="-2433"/>
                        <a:pt x="223860" y="213"/>
                      </a:cubicBezTo>
                      <a:cubicBezTo>
                        <a:pt x="225448" y="2859"/>
                        <a:pt x="161948" y="36461"/>
                        <a:pt x="123848" y="38313"/>
                      </a:cubicBezTo>
                      <a:cubicBezTo>
                        <a:pt x="85748" y="40165"/>
                        <a:pt x="1611" y="15559"/>
                        <a:pt x="23" y="129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7" name="フリーフォーム: 図形 2736">
                  <a:extLst>
                    <a:ext uri="{FF2B5EF4-FFF2-40B4-BE49-F238E27FC236}">
                      <a16:creationId xmlns:a16="http://schemas.microsoft.com/office/drawing/2014/main" id="{E31F6B26-0CEE-4DDE-8292-2666D1CD63E9}"/>
                    </a:ext>
                  </a:extLst>
                </p:cNvPr>
                <p:cNvSpPr/>
                <p:nvPr/>
              </p:nvSpPr>
              <p:spPr>
                <a:xfrm>
                  <a:off x="4075113" y="4092535"/>
                  <a:ext cx="57223" cy="64210"/>
                </a:xfrm>
                <a:custGeom>
                  <a:avLst/>
                  <a:gdLst>
                    <a:gd name="connsiteX0" fmla="*/ 6350 w 57223"/>
                    <a:gd name="connsiteY0" fmla="*/ 40 h 64210"/>
                    <a:gd name="connsiteX1" fmla="*/ 6350 w 57223"/>
                    <a:gd name="connsiteY1" fmla="*/ 54015 h 64210"/>
                    <a:gd name="connsiteX2" fmla="*/ 57150 w 57223"/>
                    <a:gd name="connsiteY2" fmla="*/ 63540 h 64210"/>
                    <a:gd name="connsiteX3" fmla="*/ 6350 w 57223"/>
                    <a:gd name="connsiteY3" fmla="*/ 40 h 64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23" h="64210">
                      <a:moveTo>
                        <a:pt x="6350" y="40"/>
                      </a:moveTo>
                      <a:cubicBezTo>
                        <a:pt x="-2117" y="-1547"/>
                        <a:pt x="-2117" y="43432"/>
                        <a:pt x="6350" y="54015"/>
                      </a:cubicBezTo>
                      <a:cubicBezTo>
                        <a:pt x="14817" y="64598"/>
                        <a:pt x="55033" y="65128"/>
                        <a:pt x="57150" y="63540"/>
                      </a:cubicBezTo>
                      <a:cubicBezTo>
                        <a:pt x="59267" y="61952"/>
                        <a:pt x="14817" y="1627"/>
                        <a:pt x="6350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8" name="フリーフォーム: 図形 2737">
                  <a:extLst>
                    <a:ext uri="{FF2B5EF4-FFF2-40B4-BE49-F238E27FC236}">
                      <a16:creationId xmlns:a16="http://schemas.microsoft.com/office/drawing/2014/main" id="{B55DE1BF-921F-4721-A532-2EC2BACCE8DF}"/>
                    </a:ext>
                  </a:extLst>
                </p:cNvPr>
                <p:cNvSpPr/>
                <p:nvPr/>
              </p:nvSpPr>
              <p:spPr>
                <a:xfrm>
                  <a:off x="4178300" y="4084638"/>
                  <a:ext cx="534811" cy="204143"/>
                </a:xfrm>
                <a:custGeom>
                  <a:avLst/>
                  <a:gdLst>
                    <a:gd name="connsiteX0" fmla="*/ 0 w 534811"/>
                    <a:gd name="connsiteY0" fmla="*/ 0 h 204143"/>
                    <a:gd name="connsiteX1" fmla="*/ 338138 w 534811"/>
                    <a:gd name="connsiteY1" fmla="*/ 134937 h 204143"/>
                    <a:gd name="connsiteX2" fmla="*/ 511175 w 534811"/>
                    <a:gd name="connsiteY2" fmla="*/ 193675 h 204143"/>
                    <a:gd name="connsiteX3" fmla="*/ 530225 w 534811"/>
                    <a:gd name="connsiteY3" fmla="*/ 201612 h 204143"/>
                    <a:gd name="connsiteX4" fmla="*/ 482600 w 534811"/>
                    <a:gd name="connsiteY4" fmla="*/ 165100 h 204143"/>
                    <a:gd name="connsiteX5" fmla="*/ 346075 w 534811"/>
                    <a:gd name="connsiteY5" fmla="*/ 114300 h 204143"/>
                    <a:gd name="connsiteX6" fmla="*/ 0 w 534811"/>
                    <a:gd name="connsiteY6" fmla="*/ 0 h 204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4811" h="204143">
                      <a:moveTo>
                        <a:pt x="0" y="0"/>
                      </a:moveTo>
                      <a:lnTo>
                        <a:pt x="338138" y="134937"/>
                      </a:lnTo>
                      <a:cubicBezTo>
                        <a:pt x="423334" y="167216"/>
                        <a:pt x="479161" y="182563"/>
                        <a:pt x="511175" y="193675"/>
                      </a:cubicBezTo>
                      <a:cubicBezTo>
                        <a:pt x="543189" y="204787"/>
                        <a:pt x="534987" y="206374"/>
                        <a:pt x="530225" y="201612"/>
                      </a:cubicBezTo>
                      <a:cubicBezTo>
                        <a:pt x="525463" y="196850"/>
                        <a:pt x="513292" y="179652"/>
                        <a:pt x="482600" y="165100"/>
                      </a:cubicBezTo>
                      <a:cubicBezTo>
                        <a:pt x="451908" y="150548"/>
                        <a:pt x="346075" y="114300"/>
                        <a:pt x="346075" y="1143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9" name="フリーフォーム: 図形 2738">
                  <a:extLst>
                    <a:ext uri="{FF2B5EF4-FFF2-40B4-BE49-F238E27FC236}">
                      <a16:creationId xmlns:a16="http://schemas.microsoft.com/office/drawing/2014/main" id="{FF89C9B1-F475-4737-BE20-21AC4B7073D8}"/>
                    </a:ext>
                  </a:extLst>
                </p:cNvPr>
                <p:cNvSpPr/>
                <p:nvPr/>
              </p:nvSpPr>
              <p:spPr>
                <a:xfrm>
                  <a:off x="4706935" y="4279900"/>
                  <a:ext cx="55565" cy="98875"/>
                </a:xfrm>
                <a:custGeom>
                  <a:avLst/>
                  <a:gdLst>
                    <a:gd name="connsiteX0" fmla="*/ 55565 w 55565"/>
                    <a:gd name="connsiteY0" fmla="*/ 0 h 98875"/>
                    <a:gd name="connsiteX1" fmla="*/ 3 w 55565"/>
                    <a:gd name="connsiteY1" fmla="*/ 98425 h 98875"/>
                    <a:gd name="connsiteX2" fmla="*/ 55565 w 55565"/>
                    <a:gd name="connsiteY2" fmla="*/ 0 h 9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565" h="98875">
                      <a:moveTo>
                        <a:pt x="55565" y="0"/>
                      </a:moveTo>
                      <a:cubicBezTo>
                        <a:pt x="55565" y="0"/>
                        <a:pt x="532" y="90223"/>
                        <a:pt x="3" y="98425"/>
                      </a:cubicBezTo>
                      <a:cubicBezTo>
                        <a:pt x="-526" y="106627"/>
                        <a:pt x="55565" y="0"/>
                        <a:pt x="5556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0" name="フリーフォーム: 図形 2739">
                  <a:extLst>
                    <a:ext uri="{FF2B5EF4-FFF2-40B4-BE49-F238E27FC236}">
                      <a16:creationId xmlns:a16="http://schemas.microsoft.com/office/drawing/2014/main" id="{92F93B02-10B0-41C5-981F-B176F283CD01}"/>
                    </a:ext>
                  </a:extLst>
                </p:cNvPr>
                <p:cNvSpPr/>
                <p:nvPr/>
              </p:nvSpPr>
              <p:spPr>
                <a:xfrm>
                  <a:off x="4702170" y="4173358"/>
                  <a:ext cx="188929" cy="103523"/>
                </a:xfrm>
                <a:custGeom>
                  <a:avLst/>
                  <a:gdLst>
                    <a:gd name="connsiteX0" fmla="*/ 5 w 188929"/>
                    <a:gd name="connsiteY0" fmla="*/ 180 h 103523"/>
                    <a:gd name="connsiteX1" fmla="*/ 117480 w 188929"/>
                    <a:gd name="connsiteY1" fmla="*/ 57330 h 103523"/>
                    <a:gd name="connsiteX2" fmla="*/ 188918 w 188929"/>
                    <a:gd name="connsiteY2" fmla="*/ 103367 h 103523"/>
                    <a:gd name="connsiteX3" fmla="*/ 112718 w 188929"/>
                    <a:gd name="connsiteY3" fmla="*/ 41455 h 103523"/>
                    <a:gd name="connsiteX4" fmla="*/ 5 w 188929"/>
                    <a:gd name="connsiteY4" fmla="*/ 180 h 10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929" h="103523">
                      <a:moveTo>
                        <a:pt x="5" y="180"/>
                      </a:moveTo>
                      <a:cubicBezTo>
                        <a:pt x="799" y="2826"/>
                        <a:pt x="85995" y="40132"/>
                        <a:pt x="117480" y="57330"/>
                      </a:cubicBezTo>
                      <a:cubicBezTo>
                        <a:pt x="148965" y="74528"/>
                        <a:pt x="189712" y="106013"/>
                        <a:pt x="188918" y="103367"/>
                      </a:cubicBezTo>
                      <a:cubicBezTo>
                        <a:pt x="188124" y="100721"/>
                        <a:pt x="145526" y="58388"/>
                        <a:pt x="112718" y="41455"/>
                      </a:cubicBezTo>
                      <a:cubicBezTo>
                        <a:pt x="79910" y="24522"/>
                        <a:pt x="-789" y="-2466"/>
                        <a:pt x="5" y="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1" name="フリーフォーム: 図形 2740">
                  <a:extLst>
                    <a:ext uri="{FF2B5EF4-FFF2-40B4-BE49-F238E27FC236}">
                      <a16:creationId xmlns:a16="http://schemas.microsoft.com/office/drawing/2014/main" id="{6864BC31-9310-45E1-AC8E-1712EB9878F8}"/>
                    </a:ext>
                  </a:extLst>
                </p:cNvPr>
                <p:cNvSpPr/>
                <p:nvPr/>
              </p:nvSpPr>
              <p:spPr>
                <a:xfrm>
                  <a:off x="4725936" y="4250686"/>
                  <a:ext cx="113193" cy="75817"/>
                </a:xfrm>
                <a:custGeom>
                  <a:avLst/>
                  <a:gdLst>
                    <a:gd name="connsiteX0" fmla="*/ 52 w 113193"/>
                    <a:gd name="connsiteY0" fmla="*/ 26039 h 75817"/>
                    <a:gd name="connsiteX1" fmla="*/ 93714 w 113193"/>
                    <a:gd name="connsiteY1" fmla="*/ 35564 h 75817"/>
                    <a:gd name="connsiteX2" fmla="*/ 96889 w 113193"/>
                    <a:gd name="connsiteY2" fmla="*/ 75252 h 75817"/>
                    <a:gd name="connsiteX3" fmla="*/ 108002 w 113193"/>
                    <a:gd name="connsiteY3" fmla="*/ 2227 h 75817"/>
                    <a:gd name="connsiteX4" fmla="*/ 52 w 113193"/>
                    <a:gd name="connsiteY4" fmla="*/ 26039 h 75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193" h="75817">
                      <a:moveTo>
                        <a:pt x="52" y="26039"/>
                      </a:moveTo>
                      <a:cubicBezTo>
                        <a:pt x="-2329" y="31595"/>
                        <a:pt x="77575" y="27362"/>
                        <a:pt x="93714" y="35564"/>
                      </a:cubicBezTo>
                      <a:cubicBezTo>
                        <a:pt x="109853" y="43766"/>
                        <a:pt x="94508" y="80808"/>
                        <a:pt x="96889" y="75252"/>
                      </a:cubicBezTo>
                      <a:cubicBezTo>
                        <a:pt x="99270" y="69696"/>
                        <a:pt x="123612" y="12546"/>
                        <a:pt x="108002" y="2227"/>
                      </a:cubicBezTo>
                      <a:cubicBezTo>
                        <a:pt x="92392" y="-8092"/>
                        <a:pt x="2433" y="20483"/>
                        <a:pt x="52" y="260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2" name="フリーフォーム: 図形 2741">
                  <a:extLst>
                    <a:ext uri="{FF2B5EF4-FFF2-40B4-BE49-F238E27FC236}">
                      <a16:creationId xmlns:a16="http://schemas.microsoft.com/office/drawing/2014/main" id="{F1B9BA29-BF2D-4F1C-AB15-9273C2F654AA}"/>
                    </a:ext>
                  </a:extLst>
                </p:cNvPr>
                <p:cNvSpPr/>
                <p:nvPr/>
              </p:nvSpPr>
              <p:spPr>
                <a:xfrm>
                  <a:off x="4875438" y="4280892"/>
                  <a:ext cx="436822" cy="11738"/>
                </a:xfrm>
                <a:custGeom>
                  <a:avLst/>
                  <a:gdLst>
                    <a:gd name="connsiteX0" fmla="*/ 4537 w 436822"/>
                    <a:gd name="connsiteY0" fmla="*/ 3771 h 11738"/>
                    <a:gd name="connsiteX1" fmla="*/ 237900 w 436822"/>
                    <a:gd name="connsiteY1" fmla="*/ 11708 h 11738"/>
                    <a:gd name="connsiteX2" fmla="*/ 434750 w 436822"/>
                    <a:gd name="connsiteY2" fmla="*/ 596 h 11738"/>
                    <a:gd name="connsiteX3" fmla="*/ 110900 w 436822"/>
                    <a:gd name="connsiteY3" fmla="*/ 596 h 11738"/>
                    <a:gd name="connsiteX4" fmla="*/ 4537 w 436822"/>
                    <a:gd name="connsiteY4" fmla="*/ 3771 h 1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6822" h="11738">
                      <a:moveTo>
                        <a:pt x="4537" y="3771"/>
                      </a:moveTo>
                      <a:cubicBezTo>
                        <a:pt x="25704" y="5623"/>
                        <a:pt x="166198" y="12237"/>
                        <a:pt x="237900" y="11708"/>
                      </a:cubicBezTo>
                      <a:cubicBezTo>
                        <a:pt x="309602" y="11179"/>
                        <a:pt x="455917" y="2448"/>
                        <a:pt x="434750" y="596"/>
                      </a:cubicBezTo>
                      <a:cubicBezTo>
                        <a:pt x="413583" y="-1256"/>
                        <a:pt x="182602" y="1919"/>
                        <a:pt x="110900" y="596"/>
                      </a:cubicBezTo>
                      <a:cubicBezTo>
                        <a:pt x="39198" y="-727"/>
                        <a:pt x="-16630" y="1919"/>
                        <a:pt x="4537" y="37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3" name="フリーフォーム: 図形 2742">
                  <a:extLst>
                    <a:ext uri="{FF2B5EF4-FFF2-40B4-BE49-F238E27FC236}">
                      <a16:creationId xmlns:a16="http://schemas.microsoft.com/office/drawing/2014/main" id="{2D599A73-D294-4309-AAFA-F6880B336C5E}"/>
                    </a:ext>
                  </a:extLst>
                </p:cNvPr>
                <p:cNvSpPr/>
                <p:nvPr/>
              </p:nvSpPr>
              <p:spPr>
                <a:xfrm>
                  <a:off x="4875752" y="4240213"/>
                  <a:ext cx="469820" cy="28592"/>
                </a:xfrm>
                <a:custGeom>
                  <a:avLst/>
                  <a:gdLst>
                    <a:gd name="connsiteX0" fmla="*/ 15336 w 469820"/>
                    <a:gd name="connsiteY0" fmla="*/ 28575 h 28592"/>
                    <a:gd name="connsiteX1" fmla="*/ 391573 w 469820"/>
                    <a:gd name="connsiteY1" fmla="*/ 12700 h 28592"/>
                    <a:gd name="connsiteX2" fmla="*/ 463011 w 469820"/>
                    <a:gd name="connsiteY2" fmla="*/ 0 h 28592"/>
                    <a:gd name="connsiteX3" fmla="*/ 285211 w 469820"/>
                    <a:gd name="connsiteY3" fmla="*/ 12700 h 28592"/>
                    <a:gd name="connsiteX4" fmla="*/ 94711 w 469820"/>
                    <a:gd name="connsiteY4" fmla="*/ 9525 h 28592"/>
                    <a:gd name="connsiteX5" fmla="*/ 15336 w 469820"/>
                    <a:gd name="connsiteY5" fmla="*/ 28575 h 2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9820" h="28592">
                      <a:moveTo>
                        <a:pt x="15336" y="28575"/>
                      </a:moveTo>
                      <a:cubicBezTo>
                        <a:pt x="64813" y="29104"/>
                        <a:pt x="316961" y="17462"/>
                        <a:pt x="391573" y="12700"/>
                      </a:cubicBezTo>
                      <a:cubicBezTo>
                        <a:pt x="466186" y="7937"/>
                        <a:pt x="480738" y="0"/>
                        <a:pt x="463011" y="0"/>
                      </a:cubicBezTo>
                      <a:cubicBezTo>
                        <a:pt x="445284" y="0"/>
                        <a:pt x="346594" y="11113"/>
                        <a:pt x="285211" y="12700"/>
                      </a:cubicBezTo>
                      <a:cubicBezTo>
                        <a:pt x="223828" y="14287"/>
                        <a:pt x="141542" y="6879"/>
                        <a:pt x="94711" y="9525"/>
                      </a:cubicBezTo>
                      <a:cubicBezTo>
                        <a:pt x="47880" y="12171"/>
                        <a:pt x="-34141" y="28046"/>
                        <a:pt x="15336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4" name="フリーフォーム: 図形 2743">
                  <a:extLst>
                    <a:ext uri="{FF2B5EF4-FFF2-40B4-BE49-F238E27FC236}">
                      <a16:creationId xmlns:a16="http://schemas.microsoft.com/office/drawing/2014/main" id="{B606E83C-1014-4F79-A367-03CCE28EE2B7}"/>
                    </a:ext>
                  </a:extLst>
                </p:cNvPr>
                <p:cNvSpPr/>
                <p:nvPr/>
              </p:nvSpPr>
              <p:spPr>
                <a:xfrm>
                  <a:off x="5289521" y="4259997"/>
                  <a:ext cx="92054" cy="95640"/>
                </a:xfrm>
                <a:custGeom>
                  <a:avLst/>
                  <a:gdLst>
                    <a:gd name="connsiteX0" fmla="*/ 29 w 92054"/>
                    <a:gd name="connsiteY0" fmla="*/ 853 h 95640"/>
                    <a:gd name="connsiteX1" fmla="*/ 85754 w 92054"/>
                    <a:gd name="connsiteY1" fmla="*/ 94516 h 95640"/>
                    <a:gd name="connsiteX2" fmla="*/ 76229 w 92054"/>
                    <a:gd name="connsiteY2" fmla="*/ 50066 h 95640"/>
                    <a:gd name="connsiteX3" fmla="*/ 29 w 92054"/>
                    <a:gd name="connsiteY3" fmla="*/ 853 h 95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2054" h="95640">
                      <a:moveTo>
                        <a:pt x="29" y="853"/>
                      </a:moveTo>
                      <a:cubicBezTo>
                        <a:pt x="1616" y="8261"/>
                        <a:pt x="73054" y="86314"/>
                        <a:pt x="85754" y="94516"/>
                      </a:cubicBezTo>
                      <a:cubicBezTo>
                        <a:pt x="98454" y="102718"/>
                        <a:pt x="90252" y="63824"/>
                        <a:pt x="76229" y="50066"/>
                      </a:cubicBezTo>
                      <a:cubicBezTo>
                        <a:pt x="62206" y="36308"/>
                        <a:pt x="-1558" y="-6555"/>
                        <a:pt x="29" y="8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5" name="フリーフォーム: 図形 2744">
                  <a:extLst>
                    <a:ext uri="{FF2B5EF4-FFF2-40B4-BE49-F238E27FC236}">
                      <a16:creationId xmlns:a16="http://schemas.microsoft.com/office/drawing/2014/main" id="{7E11B7A7-EB9E-4D29-96EA-BDFAFE3EC438}"/>
                    </a:ext>
                  </a:extLst>
                </p:cNvPr>
                <p:cNvSpPr/>
                <p:nvPr/>
              </p:nvSpPr>
              <p:spPr>
                <a:xfrm>
                  <a:off x="5330817" y="4174753"/>
                  <a:ext cx="211240" cy="79913"/>
                </a:xfrm>
                <a:custGeom>
                  <a:avLst/>
                  <a:gdLst>
                    <a:gd name="connsiteX0" fmla="*/ 8 w 211240"/>
                    <a:gd name="connsiteY0" fmla="*/ 79747 h 79913"/>
                    <a:gd name="connsiteX1" fmla="*/ 92083 w 211240"/>
                    <a:gd name="connsiteY1" fmla="*/ 28947 h 79913"/>
                    <a:gd name="connsiteX2" fmla="*/ 209558 w 211240"/>
                    <a:gd name="connsiteY2" fmla="*/ 14660 h 79913"/>
                    <a:gd name="connsiteX3" fmla="*/ 157171 w 211240"/>
                    <a:gd name="connsiteY3" fmla="*/ 372 h 79913"/>
                    <a:gd name="connsiteX4" fmla="*/ 96846 w 211240"/>
                    <a:gd name="connsiteY4" fmla="*/ 9897 h 79913"/>
                    <a:gd name="connsiteX5" fmla="*/ 8 w 211240"/>
                    <a:gd name="connsiteY5" fmla="*/ 79747 h 79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240" h="79913">
                      <a:moveTo>
                        <a:pt x="8" y="79747"/>
                      </a:moveTo>
                      <a:cubicBezTo>
                        <a:pt x="-786" y="82922"/>
                        <a:pt x="57158" y="39795"/>
                        <a:pt x="92083" y="28947"/>
                      </a:cubicBezTo>
                      <a:cubicBezTo>
                        <a:pt x="127008" y="18099"/>
                        <a:pt x="198710" y="19422"/>
                        <a:pt x="209558" y="14660"/>
                      </a:cubicBezTo>
                      <a:cubicBezTo>
                        <a:pt x="220406" y="9898"/>
                        <a:pt x="175956" y="1166"/>
                        <a:pt x="157171" y="372"/>
                      </a:cubicBezTo>
                      <a:cubicBezTo>
                        <a:pt x="138386" y="-422"/>
                        <a:pt x="120129" y="-951"/>
                        <a:pt x="96846" y="9897"/>
                      </a:cubicBezTo>
                      <a:cubicBezTo>
                        <a:pt x="73563" y="20745"/>
                        <a:pt x="802" y="76572"/>
                        <a:pt x="8" y="797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6" name="フリーフォーム: 図形 2745">
                  <a:extLst>
                    <a:ext uri="{FF2B5EF4-FFF2-40B4-BE49-F238E27FC236}">
                      <a16:creationId xmlns:a16="http://schemas.microsoft.com/office/drawing/2014/main" id="{142455C0-689B-4F95-AE6B-C71FBE0E0D54}"/>
                    </a:ext>
                  </a:extLst>
                </p:cNvPr>
                <p:cNvSpPr/>
                <p:nvPr/>
              </p:nvSpPr>
              <p:spPr>
                <a:xfrm>
                  <a:off x="5405023" y="4223818"/>
                  <a:ext cx="189438" cy="129451"/>
                </a:xfrm>
                <a:custGeom>
                  <a:avLst/>
                  <a:gdLst>
                    <a:gd name="connsiteX0" fmla="*/ 189327 w 189438"/>
                    <a:gd name="connsiteY0" fmla="*/ 520 h 129451"/>
                    <a:gd name="connsiteX1" fmla="*/ 152815 w 189438"/>
                    <a:gd name="connsiteY1" fmla="*/ 75132 h 129451"/>
                    <a:gd name="connsiteX2" fmla="*/ 71852 w 189438"/>
                    <a:gd name="connsiteY2" fmla="*/ 103707 h 129451"/>
                    <a:gd name="connsiteX3" fmla="*/ 415 w 189438"/>
                    <a:gd name="connsiteY3" fmla="*/ 129107 h 129451"/>
                    <a:gd name="connsiteX4" fmla="*/ 105190 w 189438"/>
                    <a:gd name="connsiteY4" fmla="*/ 84657 h 129451"/>
                    <a:gd name="connsiteX5" fmla="*/ 162340 w 189438"/>
                    <a:gd name="connsiteY5" fmla="*/ 43382 h 129451"/>
                    <a:gd name="connsiteX6" fmla="*/ 189327 w 189438"/>
                    <a:gd name="connsiteY6" fmla="*/ 520 h 129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9438" h="129451">
                      <a:moveTo>
                        <a:pt x="189327" y="520"/>
                      </a:moveTo>
                      <a:cubicBezTo>
                        <a:pt x="187740" y="5812"/>
                        <a:pt x="172394" y="57934"/>
                        <a:pt x="152815" y="75132"/>
                      </a:cubicBezTo>
                      <a:cubicBezTo>
                        <a:pt x="133236" y="92330"/>
                        <a:pt x="71852" y="103707"/>
                        <a:pt x="71852" y="103707"/>
                      </a:cubicBezTo>
                      <a:cubicBezTo>
                        <a:pt x="46452" y="112703"/>
                        <a:pt x="-5141" y="132282"/>
                        <a:pt x="415" y="129107"/>
                      </a:cubicBezTo>
                      <a:cubicBezTo>
                        <a:pt x="5971" y="125932"/>
                        <a:pt x="78202" y="98945"/>
                        <a:pt x="105190" y="84657"/>
                      </a:cubicBezTo>
                      <a:cubicBezTo>
                        <a:pt x="132177" y="70370"/>
                        <a:pt x="149376" y="55023"/>
                        <a:pt x="162340" y="43382"/>
                      </a:cubicBezTo>
                      <a:cubicBezTo>
                        <a:pt x="175304" y="31741"/>
                        <a:pt x="190914" y="-4772"/>
                        <a:pt x="189327" y="5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7" name="フリーフォーム: 図形 2746">
                  <a:extLst>
                    <a:ext uri="{FF2B5EF4-FFF2-40B4-BE49-F238E27FC236}">
                      <a16:creationId xmlns:a16="http://schemas.microsoft.com/office/drawing/2014/main" id="{CBF149C6-5F4F-42FA-A43B-C57E9A3BE7B5}"/>
                    </a:ext>
                  </a:extLst>
                </p:cNvPr>
                <p:cNvSpPr/>
                <p:nvPr/>
              </p:nvSpPr>
              <p:spPr>
                <a:xfrm>
                  <a:off x="5345104" y="4251767"/>
                  <a:ext cx="98716" cy="77406"/>
                </a:xfrm>
                <a:custGeom>
                  <a:avLst/>
                  <a:gdLst>
                    <a:gd name="connsiteX0" fmla="*/ 9 w 98716"/>
                    <a:gd name="connsiteY0" fmla="*/ 1146 h 77406"/>
                    <a:gd name="connsiteX1" fmla="*/ 63509 w 98716"/>
                    <a:gd name="connsiteY1" fmla="*/ 36071 h 77406"/>
                    <a:gd name="connsiteX2" fmla="*/ 98434 w 98716"/>
                    <a:gd name="connsiteY2" fmla="*/ 77346 h 77406"/>
                    <a:gd name="connsiteX3" fmla="*/ 79384 w 98716"/>
                    <a:gd name="connsiteY3" fmla="*/ 26546 h 77406"/>
                    <a:gd name="connsiteX4" fmla="*/ 68271 w 98716"/>
                    <a:gd name="connsiteY4" fmla="*/ 10671 h 77406"/>
                    <a:gd name="connsiteX5" fmla="*/ 9 w 98716"/>
                    <a:gd name="connsiteY5" fmla="*/ 1146 h 77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716" h="77406">
                      <a:moveTo>
                        <a:pt x="9" y="1146"/>
                      </a:moveTo>
                      <a:cubicBezTo>
                        <a:pt x="-785" y="5379"/>
                        <a:pt x="47105" y="23371"/>
                        <a:pt x="63509" y="36071"/>
                      </a:cubicBezTo>
                      <a:cubicBezTo>
                        <a:pt x="79913" y="48771"/>
                        <a:pt x="95788" y="78934"/>
                        <a:pt x="98434" y="77346"/>
                      </a:cubicBezTo>
                      <a:cubicBezTo>
                        <a:pt x="101080" y="75759"/>
                        <a:pt x="84411" y="37658"/>
                        <a:pt x="79384" y="26546"/>
                      </a:cubicBezTo>
                      <a:cubicBezTo>
                        <a:pt x="74357" y="15434"/>
                        <a:pt x="80706" y="15963"/>
                        <a:pt x="68271" y="10671"/>
                      </a:cubicBezTo>
                      <a:cubicBezTo>
                        <a:pt x="55836" y="5379"/>
                        <a:pt x="803" y="-3087"/>
                        <a:pt x="9" y="1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8" name="フリーフォーム: 図形 2747">
                  <a:extLst>
                    <a:ext uri="{FF2B5EF4-FFF2-40B4-BE49-F238E27FC236}">
                      <a16:creationId xmlns:a16="http://schemas.microsoft.com/office/drawing/2014/main" id="{5CCF44E7-C8FC-4CED-AECF-077B91851D8F}"/>
                    </a:ext>
                  </a:extLst>
                </p:cNvPr>
                <p:cNvSpPr/>
                <p:nvPr/>
              </p:nvSpPr>
              <p:spPr>
                <a:xfrm>
                  <a:off x="2932108" y="4117773"/>
                  <a:ext cx="305818" cy="62123"/>
                </a:xfrm>
                <a:custGeom>
                  <a:avLst/>
                  <a:gdLst>
                    <a:gd name="connsiteX0" fmla="*/ 5 w 305818"/>
                    <a:gd name="connsiteY0" fmla="*/ 202 h 62123"/>
                    <a:gd name="connsiteX1" fmla="*/ 125417 w 305818"/>
                    <a:gd name="connsiteY1" fmla="*/ 62115 h 62123"/>
                    <a:gd name="connsiteX2" fmla="*/ 303217 w 305818"/>
                    <a:gd name="connsiteY2" fmla="*/ 4965 h 62123"/>
                    <a:gd name="connsiteX3" fmla="*/ 223842 w 305818"/>
                    <a:gd name="connsiteY3" fmla="*/ 28777 h 62123"/>
                    <a:gd name="connsiteX4" fmla="*/ 120655 w 305818"/>
                    <a:gd name="connsiteY4" fmla="*/ 41477 h 62123"/>
                    <a:gd name="connsiteX5" fmla="*/ 5 w 305818"/>
                    <a:gd name="connsiteY5" fmla="*/ 202 h 62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5818" h="62123">
                      <a:moveTo>
                        <a:pt x="5" y="202"/>
                      </a:moveTo>
                      <a:cubicBezTo>
                        <a:pt x="799" y="3642"/>
                        <a:pt x="74882" y="61321"/>
                        <a:pt x="125417" y="62115"/>
                      </a:cubicBezTo>
                      <a:cubicBezTo>
                        <a:pt x="175952" y="62909"/>
                        <a:pt x="286813" y="10521"/>
                        <a:pt x="303217" y="4965"/>
                      </a:cubicBezTo>
                      <a:cubicBezTo>
                        <a:pt x="319621" y="-591"/>
                        <a:pt x="254269" y="22692"/>
                        <a:pt x="223842" y="28777"/>
                      </a:cubicBezTo>
                      <a:cubicBezTo>
                        <a:pt x="193415" y="34862"/>
                        <a:pt x="155315" y="44652"/>
                        <a:pt x="120655" y="41477"/>
                      </a:cubicBezTo>
                      <a:cubicBezTo>
                        <a:pt x="85995" y="38302"/>
                        <a:pt x="-789" y="-3238"/>
                        <a:pt x="5" y="2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9" name="フリーフォーム: 図形 2748">
                  <a:extLst>
                    <a:ext uri="{FF2B5EF4-FFF2-40B4-BE49-F238E27FC236}">
                      <a16:creationId xmlns:a16="http://schemas.microsoft.com/office/drawing/2014/main" id="{84F86FED-51E5-4A9F-A266-A3FCF1734C48}"/>
                    </a:ext>
                  </a:extLst>
                </p:cNvPr>
                <p:cNvSpPr/>
                <p:nvPr/>
              </p:nvSpPr>
              <p:spPr>
                <a:xfrm>
                  <a:off x="2898953" y="3828807"/>
                  <a:ext cx="79217" cy="293742"/>
                </a:xfrm>
                <a:custGeom>
                  <a:avLst/>
                  <a:gdLst>
                    <a:gd name="connsiteX0" fmla="*/ 79197 w 79217"/>
                    <a:gd name="connsiteY0" fmla="*/ 243 h 293742"/>
                    <a:gd name="connsiteX1" fmla="*/ 1410 w 79217"/>
                    <a:gd name="connsiteY1" fmla="*/ 152643 h 293742"/>
                    <a:gd name="connsiteX2" fmla="*/ 28397 w 79217"/>
                    <a:gd name="connsiteY2" fmla="*/ 292343 h 293742"/>
                    <a:gd name="connsiteX3" fmla="*/ 20460 w 79217"/>
                    <a:gd name="connsiteY3" fmla="*/ 222493 h 293742"/>
                    <a:gd name="connsiteX4" fmla="*/ 9347 w 79217"/>
                    <a:gd name="connsiteY4" fmla="*/ 189156 h 293742"/>
                    <a:gd name="connsiteX5" fmla="*/ 79197 w 79217"/>
                    <a:gd name="connsiteY5" fmla="*/ 243 h 293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217" h="293742">
                      <a:moveTo>
                        <a:pt x="79197" y="243"/>
                      </a:moveTo>
                      <a:cubicBezTo>
                        <a:pt x="77874" y="-5843"/>
                        <a:pt x="9877" y="103960"/>
                        <a:pt x="1410" y="152643"/>
                      </a:cubicBezTo>
                      <a:cubicBezTo>
                        <a:pt x="-7057" y="201326"/>
                        <a:pt x="25222" y="280701"/>
                        <a:pt x="28397" y="292343"/>
                      </a:cubicBezTo>
                      <a:cubicBezTo>
                        <a:pt x="31572" y="303985"/>
                        <a:pt x="23635" y="239691"/>
                        <a:pt x="20460" y="222493"/>
                      </a:cubicBezTo>
                      <a:cubicBezTo>
                        <a:pt x="17285" y="205295"/>
                        <a:pt x="1410" y="222493"/>
                        <a:pt x="9347" y="189156"/>
                      </a:cubicBezTo>
                      <a:cubicBezTo>
                        <a:pt x="17284" y="155819"/>
                        <a:pt x="80520" y="6329"/>
                        <a:pt x="7919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0" name="フリーフォーム: 図形 2749">
                  <a:extLst>
                    <a:ext uri="{FF2B5EF4-FFF2-40B4-BE49-F238E27FC236}">
                      <a16:creationId xmlns:a16="http://schemas.microsoft.com/office/drawing/2014/main" id="{C7F035CC-755B-4F1A-A69B-E4A62416617C}"/>
                    </a:ext>
                  </a:extLst>
                </p:cNvPr>
                <p:cNvSpPr/>
                <p:nvPr/>
              </p:nvSpPr>
              <p:spPr>
                <a:xfrm>
                  <a:off x="2890673" y="2954338"/>
                  <a:ext cx="113174" cy="855791"/>
                </a:xfrm>
                <a:custGeom>
                  <a:avLst/>
                  <a:gdLst>
                    <a:gd name="connsiteX0" fmla="*/ 81127 w 113174"/>
                    <a:gd name="connsiteY0" fmla="*/ 0 h 855791"/>
                    <a:gd name="connsiteX1" fmla="*/ 100177 w 113174"/>
                    <a:gd name="connsiteY1" fmla="*/ 228600 h 855791"/>
                    <a:gd name="connsiteX2" fmla="*/ 38265 w 113174"/>
                    <a:gd name="connsiteY2" fmla="*/ 381000 h 855791"/>
                    <a:gd name="connsiteX3" fmla="*/ 165 w 113174"/>
                    <a:gd name="connsiteY3" fmla="*/ 679450 h 855791"/>
                    <a:gd name="connsiteX4" fmla="*/ 52552 w 113174"/>
                    <a:gd name="connsiteY4" fmla="*/ 854075 h 855791"/>
                    <a:gd name="connsiteX5" fmla="*/ 27152 w 113174"/>
                    <a:gd name="connsiteY5" fmla="*/ 763587 h 855791"/>
                    <a:gd name="connsiteX6" fmla="*/ 19215 w 113174"/>
                    <a:gd name="connsiteY6" fmla="*/ 681037 h 855791"/>
                    <a:gd name="connsiteX7" fmla="*/ 50965 w 113174"/>
                    <a:gd name="connsiteY7" fmla="*/ 393700 h 855791"/>
                    <a:gd name="connsiteX8" fmla="*/ 106527 w 113174"/>
                    <a:gd name="connsiteY8" fmla="*/ 268287 h 855791"/>
                    <a:gd name="connsiteX9" fmla="*/ 109702 w 113174"/>
                    <a:gd name="connsiteY9" fmla="*/ 228600 h 855791"/>
                    <a:gd name="connsiteX10" fmla="*/ 81127 w 113174"/>
                    <a:gd name="connsiteY10" fmla="*/ 0 h 855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174" h="855791">
                      <a:moveTo>
                        <a:pt x="81127" y="0"/>
                      </a:moveTo>
                      <a:cubicBezTo>
                        <a:pt x="79540" y="0"/>
                        <a:pt x="107321" y="165100"/>
                        <a:pt x="100177" y="228600"/>
                      </a:cubicBezTo>
                      <a:cubicBezTo>
                        <a:pt x="93033" y="292100"/>
                        <a:pt x="54934" y="305859"/>
                        <a:pt x="38265" y="381000"/>
                      </a:cubicBezTo>
                      <a:cubicBezTo>
                        <a:pt x="21596" y="456141"/>
                        <a:pt x="-2216" y="600604"/>
                        <a:pt x="165" y="679450"/>
                      </a:cubicBezTo>
                      <a:cubicBezTo>
                        <a:pt x="2546" y="758296"/>
                        <a:pt x="48054" y="840052"/>
                        <a:pt x="52552" y="854075"/>
                      </a:cubicBezTo>
                      <a:cubicBezTo>
                        <a:pt x="57050" y="868098"/>
                        <a:pt x="32708" y="792427"/>
                        <a:pt x="27152" y="763587"/>
                      </a:cubicBezTo>
                      <a:cubicBezTo>
                        <a:pt x="21596" y="734747"/>
                        <a:pt x="15246" y="742685"/>
                        <a:pt x="19215" y="681037"/>
                      </a:cubicBezTo>
                      <a:cubicBezTo>
                        <a:pt x="23184" y="619389"/>
                        <a:pt x="36413" y="462492"/>
                        <a:pt x="50965" y="393700"/>
                      </a:cubicBezTo>
                      <a:cubicBezTo>
                        <a:pt x="65517" y="324908"/>
                        <a:pt x="96738" y="295804"/>
                        <a:pt x="106527" y="268287"/>
                      </a:cubicBezTo>
                      <a:cubicBezTo>
                        <a:pt x="116316" y="240770"/>
                        <a:pt x="113406" y="272256"/>
                        <a:pt x="109702" y="228600"/>
                      </a:cubicBezTo>
                      <a:cubicBezTo>
                        <a:pt x="105998" y="184944"/>
                        <a:pt x="82714" y="0"/>
                        <a:pt x="811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1" name="フリーフォーム: 図形 2750">
                  <a:extLst>
                    <a:ext uri="{FF2B5EF4-FFF2-40B4-BE49-F238E27FC236}">
                      <a16:creationId xmlns:a16="http://schemas.microsoft.com/office/drawing/2014/main" id="{ADAC29BC-D01D-46BB-A2F4-2FD5CCA835E5}"/>
                    </a:ext>
                  </a:extLst>
                </p:cNvPr>
                <p:cNvSpPr/>
                <p:nvPr/>
              </p:nvSpPr>
              <p:spPr>
                <a:xfrm>
                  <a:off x="2849561" y="3210590"/>
                  <a:ext cx="83187" cy="571510"/>
                </a:xfrm>
                <a:custGeom>
                  <a:avLst/>
                  <a:gdLst>
                    <a:gd name="connsiteX0" fmla="*/ 82552 w 83187"/>
                    <a:gd name="connsiteY0" fmla="*/ 923 h 571510"/>
                    <a:gd name="connsiteX1" fmla="*/ 12702 w 83187"/>
                    <a:gd name="connsiteY1" fmla="*/ 269210 h 571510"/>
                    <a:gd name="connsiteX2" fmla="*/ 3177 w 83187"/>
                    <a:gd name="connsiteY2" fmla="*/ 421610 h 571510"/>
                    <a:gd name="connsiteX3" fmla="*/ 49214 w 83187"/>
                    <a:gd name="connsiteY3" fmla="*/ 570835 h 571510"/>
                    <a:gd name="connsiteX4" fmla="*/ 23814 w 83187"/>
                    <a:gd name="connsiteY4" fmla="*/ 472410 h 571510"/>
                    <a:gd name="connsiteX5" fmla="*/ 1589 w 83187"/>
                    <a:gd name="connsiteY5" fmla="*/ 369223 h 571510"/>
                    <a:gd name="connsiteX6" fmla="*/ 44452 w 83187"/>
                    <a:gd name="connsiteY6" fmla="*/ 186660 h 571510"/>
                    <a:gd name="connsiteX7" fmla="*/ 82552 w 83187"/>
                    <a:gd name="connsiteY7" fmla="*/ 923 h 571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187" h="571510">
                      <a:moveTo>
                        <a:pt x="82552" y="923"/>
                      </a:moveTo>
                      <a:cubicBezTo>
                        <a:pt x="77260" y="14681"/>
                        <a:pt x="25931" y="199096"/>
                        <a:pt x="12702" y="269210"/>
                      </a:cubicBezTo>
                      <a:cubicBezTo>
                        <a:pt x="-527" y="339324"/>
                        <a:pt x="-2908" y="371339"/>
                        <a:pt x="3177" y="421610"/>
                      </a:cubicBezTo>
                      <a:cubicBezTo>
                        <a:pt x="9262" y="471881"/>
                        <a:pt x="45774" y="562368"/>
                        <a:pt x="49214" y="570835"/>
                      </a:cubicBezTo>
                      <a:cubicBezTo>
                        <a:pt x="52654" y="579302"/>
                        <a:pt x="31751" y="506012"/>
                        <a:pt x="23814" y="472410"/>
                      </a:cubicBezTo>
                      <a:cubicBezTo>
                        <a:pt x="15876" y="438808"/>
                        <a:pt x="-1851" y="416848"/>
                        <a:pt x="1589" y="369223"/>
                      </a:cubicBezTo>
                      <a:cubicBezTo>
                        <a:pt x="5029" y="321598"/>
                        <a:pt x="30165" y="242487"/>
                        <a:pt x="44452" y="186660"/>
                      </a:cubicBezTo>
                      <a:cubicBezTo>
                        <a:pt x="58739" y="130833"/>
                        <a:pt x="87844" y="-12835"/>
                        <a:pt x="82552" y="9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2" name="フリーフォーム: 図形 2751">
                  <a:extLst>
                    <a:ext uri="{FF2B5EF4-FFF2-40B4-BE49-F238E27FC236}">
                      <a16:creationId xmlns:a16="http://schemas.microsoft.com/office/drawing/2014/main" id="{914E51D8-009E-41AD-BF59-43A7E4001D2D}"/>
                    </a:ext>
                  </a:extLst>
                </p:cNvPr>
                <p:cNvSpPr/>
                <p:nvPr/>
              </p:nvSpPr>
              <p:spPr>
                <a:xfrm>
                  <a:off x="3022300" y="2909295"/>
                  <a:ext cx="140003" cy="257858"/>
                </a:xfrm>
                <a:custGeom>
                  <a:avLst/>
                  <a:gdLst>
                    <a:gd name="connsiteX0" fmla="*/ 71738 w 140003"/>
                    <a:gd name="connsiteY0" fmla="*/ 593 h 257858"/>
                    <a:gd name="connsiteX1" fmla="*/ 117775 w 140003"/>
                    <a:gd name="connsiteY1" fmla="*/ 111718 h 257858"/>
                    <a:gd name="connsiteX2" fmla="*/ 101900 w 140003"/>
                    <a:gd name="connsiteY2" fmla="*/ 179980 h 257858"/>
                    <a:gd name="connsiteX3" fmla="*/ 300 w 140003"/>
                    <a:gd name="connsiteY3" fmla="*/ 257768 h 257858"/>
                    <a:gd name="connsiteX4" fmla="*/ 138413 w 140003"/>
                    <a:gd name="connsiteY4" fmla="*/ 164105 h 257858"/>
                    <a:gd name="connsiteX5" fmla="*/ 71738 w 140003"/>
                    <a:gd name="connsiteY5" fmla="*/ 593 h 25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003" h="257858">
                      <a:moveTo>
                        <a:pt x="71738" y="593"/>
                      </a:moveTo>
                      <a:cubicBezTo>
                        <a:pt x="68298" y="-8138"/>
                        <a:pt x="112748" y="81820"/>
                        <a:pt x="117775" y="111718"/>
                      </a:cubicBezTo>
                      <a:cubicBezTo>
                        <a:pt x="122802" y="141616"/>
                        <a:pt x="121479" y="155638"/>
                        <a:pt x="101900" y="179980"/>
                      </a:cubicBezTo>
                      <a:cubicBezTo>
                        <a:pt x="82321" y="204322"/>
                        <a:pt x="-5785" y="260414"/>
                        <a:pt x="300" y="257768"/>
                      </a:cubicBezTo>
                      <a:cubicBezTo>
                        <a:pt x="6385" y="255122"/>
                        <a:pt x="124919" y="204057"/>
                        <a:pt x="138413" y="164105"/>
                      </a:cubicBezTo>
                      <a:cubicBezTo>
                        <a:pt x="151907" y="124153"/>
                        <a:pt x="75178" y="9324"/>
                        <a:pt x="71738" y="5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3" name="フリーフォーム: 図形 2752">
                  <a:extLst>
                    <a:ext uri="{FF2B5EF4-FFF2-40B4-BE49-F238E27FC236}">
                      <a16:creationId xmlns:a16="http://schemas.microsoft.com/office/drawing/2014/main" id="{BC8402C7-5ECE-4423-8D27-1971ADD21E60}"/>
                    </a:ext>
                  </a:extLst>
                </p:cNvPr>
                <p:cNvSpPr/>
                <p:nvPr/>
              </p:nvSpPr>
              <p:spPr>
                <a:xfrm>
                  <a:off x="3091148" y="2616379"/>
                  <a:ext cx="89114" cy="312719"/>
                </a:xfrm>
                <a:custGeom>
                  <a:avLst/>
                  <a:gdLst>
                    <a:gd name="connsiteX0" fmla="*/ 10827 w 89114"/>
                    <a:gd name="connsiteY0" fmla="*/ 312559 h 312719"/>
                    <a:gd name="connsiteX1" fmla="*/ 4477 w 89114"/>
                    <a:gd name="connsiteY1" fmla="*/ 174446 h 312719"/>
                    <a:gd name="connsiteX2" fmla="*/ 88615 w 89114"/>
                    <a:gd name="connsiteY2" fmla="*/ 2996 h 312719"/>
                    <a:gd name="connsiteX3" fmla="*/ 37815 w 89114"/>
                    <a:gd name="connsiteY3" fmla="*/ 71259 h 312719"/>
                    <a:gd name="connsiteX4" fmla="*/ 4477 w 89114"/>
                    <a:gd name="connsiteY4" fmla="*/ 147459 h 312719"/>
                    <a:gd name="connsiteX5" fmla="*/ 10827 w 89114"/>
                    <a:gd name="connsiteY5" fmla="*/ 312559 h 312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114" h="312719">
                      <a:moveTo>
                        <a:pt x="10827" y="312559"/>
                      </a:moveTo>
                      <a:cubicBezTo>
                        <a:pt x="10827" y="317057"/>
                        <a:pt x="-8488" y="226040"/>
                        <a:pt x="4477" y="174446"/>
                      </a:cubicBezTo>
                      <a:cubicBezTo>
                        <a:pt x="17442" y="122852"/>
                        <a:pt x="83059" y="20194"/>
                        <a:pt x="88615" y="2996"/>
                      </a:cubicBezTo>
                      <a:cubicBezTo>
                        <a:pt x="94171" y="-14202"/>
                        <a:pt x="51838" y="47182"/>
                        <a:pt x="37815" y="71259"/>
                      </a:cubicBezTo>
                      <a:cubicBezTo>
                        <a:pt x="23792" y="95336"/>
                        <a:pt x="11092" y="108301"/>
                        <a:pt x="4477" y="147459"/>
                      </a:cubicBezTo>
                      <a:cubicBezTo>
                        <a:pt x="-2138" y="186617"/>
                        <a:pt x="10827" y="308061"/>
                        <a:pt x="10827" y="3125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4" name="フリーフォーム: 図形 2753">
                  <a:extLst>
                    <a:ext uri="{FF2B5EF4-FFF2-40B4-BE49-F238E27FC236}">
                      <a16:creationId xmlns:a16="http://schemas.microsoft.com/office/drawing/2014/main" id="{66AD9A6A-39D4-415D-B861-8E515CA1FA8B}"/>
                    </a:ext>
                  </a:extLst>
                </p:cNvPr>
                <p:cNvSpPr/>
                <p:nvPr/>
              </p:nvSpPr>
              <p:spPr>
                <a:xfrm>
                  <a:off x="3112635" y="2636769"/>
                  <a:ext cx="173745" cy="281274"/>
                </a:xfrm>
                <a:custGeom>
                  <a:avLst/>
                  <a:gdLst>
                    <a:gd name="connsiteX0" fmla="*/ 173490 w 173745"/>
                    <a:gd name="connsiteY0" fmla="*/ 69 h 281274"/>
                    <a:gd name="connsiteX1" fmla="*/ 79828 w 173745"/>
                    <a:gd name="connsiteY1" fmla="*/ 79444 h 281274"/>
                    <a:gd name="connsiteX2" fmla="*/ 3628 w 173745"/>
                    <a:gd name="connsiteY2" fmla="*/ 276294 h 281274"/>
                    <a:gd name="connsiteX3" fmla="*/ 14740 w 173745"/>
                    <a:gd name="connsiteY3" fmla="*/ 214381 h 281274"/>
                    <a:gd name="connsiteX4" fmla="*/ 36965 w 173745"/>
                    <a:gd name="connsiteY4" fmla="*/ 127069 h 281274"/>
                    <a:gd name="connsiteX5" fmla="*/ 49665 w 173745"/>
                    <a:gd name="connsiteY5" fmla="*/ 90556 h 281274"/>
                    <a:gd name="connsiteX6" fmla="*/ 173490 w 173745"/>
                    <a:gd name="connsiteY6" fmla="*/ 69 h 281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3745" h="281274">
                      <a:moveTo>
                        <a:pt x="173490" y="69"/>
                      </a:moveTo>
                      <a:cubicBezTo>
                        <a:pt x="178517" y="-1783"/>
                        <a:pt x="108138" y="33407"/>
                        <a:pt x="79828" y="79444"/>
                      </a:cubicBezTo>
                      <a:cubicBezTo>
                        <a:pt x="51518" y="125481"/>
                        <a:pt x="14476" y="253804"/>
                        <a:pt x="3628" y="276294"/>
                      </a:cubicBezTo>
                      <a:cubicBezTo>
                        <a:pt x="-7220" y="298784"/>
                        <a:pt x="9184" y="239252"/>
                        <a:pt x="14740" y="214381"/>
                      </a:cubicBezTo>
                      <a:cubicBezTo>
                        <a:pt x="20296" y="189510"/>
                        <a:pt x="31144" y="147706"/>
                        <a:pt x="36965" y="127069"/>
                      </a:cubicBezTo>
                      <a:cubicBezTo>
                        <a:pt x="42786" y="106432"/>
                        <a:pt x="27969" y="110135"/>
                        <a:pt x="49665" y="90556"/>
                      </a:cubicBezTo>
                      <a:cubicBezTo>
                        <a:pt x="71361" y="70977"/>
                        <a:pt x="168463" y="1921"/>
                        <a:pt x="173490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5" name="フリーフォーム: 図形 2754">
                  <a:extLst>
                    <a:ext uri="{FF2B5EF4-FFF2-40B4-BE49-F238E27FC236}">
                      <a16:creationId xmlns:a16="http://schemas.microsoft.com/office/drawing/2014/main" id="{8A210A8C-7684-4D63-B014-C47FFE6529B2}"/>
                    </a:ext>
                  </a:extLst>
                </p:cNvPr>
                <p:cNvSpPr/>
                <p:nvPr/>
              </p:nvSpPr>
              <p:spPr>
                <a:xfrm>
                  <a:off x="3174993" y="2388607"/>
                  <a:ext cx="285813" cy="233770"/>
                </a:xfrm>
                <a:custGeom>
                  <a:avLst/>
                  <a:gdLst>
                    <a:gd name="connsiteX0" fmla="*/ 7 w 285813"/>
                    <a:gd name="connsiteY0" fmla="*/ 211718 h 233770"/>
                    <a:gd name="connsiteX1" fmla="*/ 84145 w 285813"/>
                    <a:gd name="connsiteY1" fmla="*/ 232356 h 233770"/>
                    <a:gd name="connsiteX2" fmla="*/ 117482 w 285813"/>
                    <a:gd name="connsiteY2" fmla="*/ 165681 h 233770"/>
                    <a:gd name="connsiteX3" fmla="*/ 153995 w 285813"/>
                    <a:gd name="connsiteY3" fmla="*/ 86306 h 233770"/>
                    <a:gd name="connsiteX4" fmla="*/ 285757 w 285813"/>
                    <a:gd name="connsiteY4" fmla="*/ 581 h 233770"/>
                    <a:gd name="connsiteX5" fmla="*/ 169870 w 285813"/>
                    <a:gd name="connsiteY5" fmla="*/ 51381 h 233770"/>
                    <a:gd name="connsiteX6" fmla="*/ 115895 w 285813"/>
                    <a:gd name="connsiteY6" fmla="*/ 103768 h 233770"/>
                    <a:gd name="connsiteX7" fmla="*/ 88907 w 285813"/>
                    <a:gd name="connsiteY7" fmla="*/ 218068 h 233770"/>
                    <a:gd name="connsiteX8" fmla="*/ 7 w 285813"/>
                    <a:gd name="connsiteY8" fmla="*/ 211718 h 233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813" h="233770">
                      <a:moveTo>
                        <a:pt x="7" y="211718"/>
                      </a:moveTo>
                      <a:cubicBezTo>
                        <a:pt x="-787" y="214099"/>
                        <a:pt x="64566" y="240029"/>
                        <a:pt x="84145" y="232356"/>
                      </a:cubicBezTo>
                      <a:cubicBezTo>
                        <a:pt x="103724" y="224683"/>
                        <a:pt x="105840" y="190023"/>
                        <a:pt x="117482" y="165681"/>
                      </a:cubicBezTo>
                      <a:cubicBezTo>
                        <a:pt x="129124" y="141339"/>
                        <a:pt x="125949" y="113823"/>
                        <a:pt x="153995" y="86306"/>
                      </a:cubicBezTo>
                      <a:cubicBezTo>
                        <a:pt x="182041" y="58789"/>
                        <a:pt x="283111" y="6402"/>
                        <a:pt x="285757" y="581"/>
                      </a:cubicBezTo>
                      <a:cubicBezTo>
                        <a:pt x="288403" y="-5240"/>
                        <a:pt x="198180" y="34183"/>
                        <a:pt x="169870" y="51381"/>
                      </a:cubicBezTo>
                      <a:cubicBezTo>
                        <a:pt x="141560" y="68579"/>
                        <a:pt x="129389" y="75987"/>
                        <a:pt x="115895" y="103768"/>
                      </a:cubicBezTo>
                      <a:cubicBezTo>
                        <a:pt x="102401" y="131549"/>
                        <a:pt x="103724" y="199283"/>
                        <a:pt x="88907" y="218068"/>
                      </a:cubicBezTo>
                      <a:cubicBezTo>
                        <a:pt x="74090" y="236853"/>
                        <a:pt x="801" y="209337"/>
                        <a:pt x="7" y="2117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6" name="フリーフォーム: 図形 2755">
                  <a:extLst>
                    <a:ext uri="{FF2B5EF4-FFF2-40B4-BE49-F238E27FC236}">
                      <a16:creationId xmlns:a16="http://schemas.microsoft.com/office/drawing/2014/main" id="{4A68ABB7-43A9-42DC-9995-5506A74781F8}"/>
                    </a:ext>
                  </a:extLst>
                </p:cNvPr>
                <p:cNvSpPr/>
                <p:nvPr/>
              </p:nvSpPr>
              <p:spPr>
                <a:xfrm>
                  <a:off x="3166776" y="2398610"/>
                  <a:ext cx="116494" cy="198608"/>
                </a:xfrm>
                <a:custGeom>
                  <a:avLst/>
                  <a:gdLst>
                    <a:gd name="connsiteX0" fmla="*/ 287 w 116494"/>
                    <a:gd name="connsiteY0" fmla="*/ 198540 h 198608"/>
                    <a:gd name="connsiteX1" fmla="*/ 20924 w 116494"/>
                    <a:gd name="connsiteY1" fmla="*/ 92178 h 198608"/>
                    <a:gd name="connsiteX2" fmla="*/ 116174 w 116494"/>
                    <a:gd name="connsiteY2" fmla="*/ 103 h 198608"/>
                    <a:gd name="connsiteX3" fmla="*/ 51087 w 116494"/>
                    <a:gd name="connsiteY3" fmla="*/ 74715 h 198608"/>
                    <a:gd name="connsiteX4" fmla="*/ 28862 w 116494"/>
                    <a:gd name="connsiteY4" fmla="*/ 108053 h 198608"/>
                    <a:gd name="connsiteX5" fmla="*/ 287 w 116494"/>
                    <a:gd name="connsiteY5" fmla="*/ 198540 h 198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94" h="198608">
                      <a:moveTo>
                        <a:pt x="287" y="198540"/>
                      </a:moveTo>
                      <a:cubicBezTo>
                        <a:pt x="-1036" y="195894"/>
                        <a:pt x="1610" y="125251"/>
                        <a:pt x="20924" y="92178"/>
                      </a:cubicBezTo>
                      <a:cubicBezTo>
                        <a:pt x="40238" y="59105"/>
                        <a:pt x="111147" y="3013"/>
                        <a:pt x="116174" y="103"/>
                      </a:cubicBezTo>
                      <a:cubicBezTo>
                        <a:pt x="121201" y="-2807"/>
                        <a:pt x="65639" y="56723"/>
                        <a:pt x="51087" y="74715"/>
                      </a:cubicBezTo>
                      <a:cubicBezTo>
                        <a:pt x="36535" y="92707"/>
                        <a:pt x="34947" y="89532"/>
                        <a:pt x="28862" y="108053"/>
                      </a:cubicBezTo>
                      <a:cubicBezTo>
                        <a:pt x="22777" y="126574"/>
                        <a:pt x="1610" y="201186"/>
                        <a:pt x="287" y="1985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7" name="フリーフォーム: 図形 2756">
                  <a:extLst>
                    <a:ext uri="{FF2B5EF4-FFF2-40B4-BE49-F238E27FC236}">
                      <a16:creationId xmlns:a16="http://schemas.microsoft.com/office/drawing/2014/main" id="{49A58833-0CD2-4B21-A96F-1B599E4272B8}"/>
                    </a:ext>
                  </a:extLst>
                </p:cNvPr>
                <p:cNvSpPr/>
                <p:nvPr/>
              </p:nvSpPr>
              <p:spPr>
                <a:xfrm>
                  <a:off x="3210481" y="2386987"/>
                  <a:ext cx="87470" cy="221291"/>
                </a:xfrm>
                <a:custGeom>
                  <a:avLst/>
                  <a:gdLst>
                    <a:gd name="connsiteX0" fmla="*/ 5794 w 87470"/>
                    <a:gd name="connsiteY0" fmla="*/ 221276 h 221291"/>
                    <a:gd name="connsiteX1" fmla="*/ 7382 w 87470"/>
                    <a:gd name="connsiteY1" fmla="*/ 103801 h 221291"/>
                    <a:gd name="connsiteX2" fmla="*/ 86757 w 87470"/>
                    <a:gd name="connsiteY2" fmla="*/ 613 h 221291"/>
                    <a:gd name="connsiteX3" fmla="*/ 45482 w 87470"/>
                    <a:gd name="connsiteY3" fmla="*/ 62526 h 221291"/>
                    <a:gd name="connsiteX4" fmla="*/ 28019 w 87470"/>
                    <a:gd name="connsiteY4" fmla="*/ 95863 h 221291"/>
                    <a:gd name="connsiteX5" fmla="*/ 5794 w 87470"/>
                    <a:gd name="connsiteY5" fmla="*/ 221276 h 221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70" h="221291">
                      <a:moveTo>
                        <a:pt x="5794" y="221276"/>
                      </a:moveTo>
                      <a:cubicBezTo>
                        <a:pt x="2355" y="222599"/>
                        <a:pt x="-6112" y="140578"/>
                        <a:pt x="7382" y="103801"/>
                      </a:cubicBezTo>
                      <a:cubicBezTo>
                        <a:pt x="20876" y="67024"/>
                        <a:pt x="80407" y="7492"/>
                        <a:pt x="86757" y="613"/>
                      </a:cubicBezTo>
                      <a:cubicBezTo>
                        <a:pt x="93107" y="-6266"/>
                        <a:pt x="55272" y="46651"/>
                        <a:pt x="45482" y="62526"/>
                      </a:cubicBezTo>
                      <a:cubicBezTo>
                        <a:pt x="35692" y="78401"/>
                        <a:pt x="34369" y="72315"/>
                        <a:pt x="28019" y="95863"/>
                      </a:cubicBezTo>
                      <a:cubicBezTo>
                        <a:pt x="21669" y="119411"/>
                        <a:pt x="9233" y="219953"/>
                        <a:pt x="5794" y="221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8" name="フリーフォーム: 図形 2757">
                  <a:extLst>
                    <a:ext uri="{FF2B5EF4-FFF2-40B4-BE49-F238E27FC236}">
                      <a16:creationId xmlns:a16="http://schemas.microsoft.com/office/drawing/2014/main" id="{EDECD483-600F-4961-A59F-834F724D1685}"/>
                    </a:ext>
                  </a:extLst>
                </p:cNvPr>
                <p:cNvSpPr/>
                <p:nvPr/>
              </p:nvSpPr>
              <p:spPr>
                <a:xfrm>
                  <a:off x="3276262" y="2273281"/>
                  <a:ext cx="319819" cy="130339"/>
                </a:xfrm>
                <a:custGeom>
                  <a:avLst/>
                  <a:gdLst>
                    <a:gd name="connsiteX0" fmla="*/ 338 w 319819"/>
                    <a:gd name="connsiteY0" fmla="*/ 130194 h 130339"/>
                    <a:gd name="connsiteX1" fmla="*/ 146388 w 319819"/>
                    <a:gd name="connsiteY1" fmla="*/ 34944 h 130339"/>
                    <a:gd name="connsiteX2" fmla="*/ 319426 w 319819"/>
                    <a:gd name="connsiteY2" fmla="*/ 6369 h 130339"/>
                    <a:gd name="connsiteX3" fmla="*/ 187663 w 319819"/>
                    <a:gd name="connsiteY3" fmla="*/ 11132 h 130339"/>
                    <a:gd name="connsiteX4" fmla="*/ 338 w 319819"/>
                    <a:gd name="connsiteY4" fmla="*/ 130194 h 130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819" h="130339">
                      <a:moveTo>
                        <a:pt x="338" y="130194"/>
                      </a:moveTo>
                      <a:cubicBezTo>
                        <a:pt x="-6541" y="134163"/>
                        <a:pt x="93207" y="55581"/>
                        <a:pt x="146388" y="34944"/>
                      </a:cubicBezTo>
                      <a:cubicBezTo>
                        <a:pt x="199569" y="14307"/>
                        <a:pt x="312547" y="10338"/>
                        <a:pt x="319426" y="6369"/>
                      </a:cubicBezTo>
                      <a:cubicBezTo>
                        <a:pt x="326305" y="2400"/>
                        <a:pt x="241373" y="-7918"/>
                        <a:pt x="187663" y="11132"/>
                      </a:cubicBezTo>
                      <a:cubicBezTo>
                        <a:pt x="133953" y="30182"/>
                        <a:pt x="7217" y="126225"/>
                        <a:pt x="338" y="1301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9" name="フリーフォーム: 図形 2758">
                  <a:extLst>
                    <a:ext uri="{FF2B5EF4-FFF2-40B4-BE49-F238E27FC236}">
                      <a16:creationId xmlns:a16="http://schemas.microsoft.com/office/drawing/2014/main" id="{A519C0F2-5BAF-455B-A501-50AF8347CB6C}"/>
                    </a:ext>
                  </a:extLst>
                </p:cNvPr>
                <p:cNvSpPr/>
                <p:nvPr/>
              </p:nvSpPr>
              <p:spPr>
                <a:xfrm>
                  <a:off x="3294495" y="2184328"/>
                  <a:ext cx="417932" cy="439289"/>
                </a:xfrm>
                <a:custGeom>
                  <a:avLst/>
                  <a:gdLst>
                    <a:gd name="connsiteX0" fmla="*/ 1155 w 417932"/>
                    <a:gd name="connsiteY0" fmla="*/ 438222 h 439289"/>
                    <a:gd name="connsiteX1" fmla="*/ 151968 w 417932"/>
                    <a:gd name="connsiteY1" fmla="*/ 239785 h 439289"/>
                    <a:gd name="connsiteX2" fmla="*/ 364693 w 417932"/>
                    <a:gd name="connsiteY2" fmla="*/ 49285 h 439289"/>
                    <a:gd name="connsiteX3" fmla="*/ 417080 w 417932"/>
                    <a:gd name="connsiteY3" fmla="*/ 72 h 439289"/>
                    <a:gd name="connsiteX4" fmla="*/ 337705 w 417932"/>
                    <a:gd name="connsiteY4" fmla="*/ 55635 h 439289"/>
                    <a:gd name="connsiteX5" fmla="*/ 231343 w 417932"/>
                    <a:gd name="connsiteY5" fmla="*/ 149297 h 439289"/>
                    <a:gd name="connsiteX6" fmla="*/ 1155 w 417932"/>
                    <a:gd name="connsiteY6" fmla="*/ 438222 h 43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7932" h="439289">
                      <a:moveTo>
                        <a:pt x="1155" y="438222"/>
                      </a:moveTo>
                      <a:cubicBezTo>
                        <a:pt x="-12074" y="453303"/>
                        <a:pt x="91378" y="304608"/>
                        <a:pt x="151968" y="239785"/>
                      </a:cubicBezTo>
                      <a:cubicBezTo>
                        <a:pt x="212558" y="174962"/>
                        <a:pt x="320508" y="89237"/>
                        <a:pt x="364693" y="49285"/>
                      </a:cubicBezTo>
                      <a:cubicBezTo>
                        <a:pt x="408878" y="9333"/>
                        <a:pt x="421578" y="-986"/>
                        <a:pt x="417080" y="72"/>
                      </a:cubicBezTo>
                      <a:cubicBezTo>
                        <a:pt x="412582" y="1130"/>
                        <a:pt x="368661" y="30764"/>
                        <a:pt x="337705" y="55635"/>
                      </a:cubicBezTo>
                      <a:cubicBezTo>
                        <a:pt x="306749" y="80506"/>
                        <a:pt x="284524" y="89501"/>
                        <a:pt x="231343" y="149297"/>
                      </a:cubicBezTo>
                      <a:cubicBezTo>
                        <a:pt x="178162" y="209093"/>
                        <a:pt x="14384" y="423141"/>
                        <a:pt x="1155" y="438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0" name="フリーフォーム: 図形 2759">
                  <a:extLst>
                    <a:ext uri="{FF2B5EF4-FFF2-40B4-BE49-F238E27FC236}">
                      <a16:creationId xmlns:a16="http://schemas.microsoft.com/office/drawing/2014/main" id="{2C65C6CC-9E14-4C31-B20F-13B7273FDE79}"/>
                    </a:ext>
                  </a:extLst>
                </p:cNvPr>
                <p:cNvSpPr/>
                <p:nvPr/>
              </p:nvSpPr>
              <p:spPr>
                <a:xfrm>
                  <a:off x="4290856" y="1491773"/>
                  <a:ext cx="642454" cy="319566"/>
                </a:xfrm>
                <a:custGeom>
                  <a:avLst/>
                  <a:gdLst>
                    <a:gd name="connsiteX0" fmla="*/ 157 w 642454"/>
                    <a:gd name="connsiteY0" fmla="*/ 319565 h 319566"/>
                    <a:gd name="connsiteX1" fmla="*/ 204944 w 642454"/>
                    <a:gd name="connsiteY1" fmla="*/ 146527 h 319566"/>
                    <a:gd name="connsiteX2" fmla="*/ 633569 w 642454"/>
                    <a:gd name="connsiteY2" fmla="*/ 2065 h 319566"/>
                    <a:gd name="connsiteX3" fmla="*/ 474819 w 642454"/>
                    <a:gd name="connsiteY3" fmla="*/ 67152 h 319566"/>
                    <a:gd name="connsiteX4" fmla="*/ 233519 w 642454"/>
                    <a:gd name="connsiteY4" fmla="*/ 149702 h 319566"/>
                    <a:gd name="connsiteX5" fmla="*/ 157 w 642454"/>
                    <a:gd name="connsiteY5" fmla="*/ 319565 h 3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2454" h="319566">
                      <a:moveTo>
                        <a:pt x="157" y="319565"/>
                      </a:moveTo>
                      <a:cubicBezTo>
                        <a:pt x="-4606" y="319036"/>
                        <a:pt x="99375" y="199444"/>
                        <a:pt x="204944" y="146527"/>
                      </a:cubicBezTo>
                      <a:cubicBezTo>
                        <a:pt x="310513" y="93610"/>
                        <a:pt x="588590" y="15294"/>
                        <a:pt x="633569" y="2065"/>
                      </a:cubicBezTo>
                      <a:cubicBezTo>
                        <a:pt x="678548" y="-11164"/>
                        <a:pt x="541494" y="42546"/>
                        <a:pt x="474819" y="67152"/>
                      </a:cubicBezTo>
                      <a:cubicBezTo>
                        <a:pt x="408144" y="91758"/>
                        <a:pt x="309190" y="108162"/>
                        <a:pt x="233519" y="149702"/>
                      </a:cubicBezTo>
                      <a:cubicBezTo>
                        <a:pt x="157848" y="191242"/>
                        <a:pt x="4920" y="320094"/>
                        <a:pt x="157" y="3195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1" name="フリーフォーム: 図形 2760">
                  <a:extLst>
                    <a:ext uri="{FF2B5EF4-FFF2-40B4-BE49-F238E27FC236}">
                      <a16:creationId xmlns:a16="http://schemas.microsoft.com/office/drawing/2014/main" id="{6B1469E2-7B03-45E0-AA36-71E83B45172B}"/>
                    </a:ext>
                  </a:extLst>
                </p:cNvPr>
                <p:cNvSpPr/>
                <p:nvPr/>
              </p:nvSpPr>
              <p:spPr>
                <a:xfrm>
                  <a:off x="4951058" y="1471560"/>
                  <a:ext cx="548662" cy="81016"/>
                </a:xfrm>
                <a:custGeom>
                  <a:avLst/>
                  <a:gdLst>
                    <a:gd name="connsiteX0" fmla="*/ 355 w 548662"/>
                    <a:gd name="connsiteY0" fmla="*/ 17515 h 81016"/>
                    <a:gd name="connsiteX1" fmla="*/ 316267 w 548662"/>
                    <a:gd name="connsiteY1" fmla="*/ 22278 h 81016"/>
                    <a:gd name="connsiteX2" fmla="*/ 546455 w 548662"/>
                    <a:gd name="connsiteY2" fmla="*/ 81015 h 81016"/>
                    <a:gd name="connsiteX3" fmla="*/ 422630 w 548662"/>
                    <a:gd name="connsiteY3" fmla="*/ 23865 h 81016"/>
                    <a:gd name="connsiteX4" fmla="*/ 257530 w 548662"/>
                    <a:gd name="connsiteY4" fmla="*/ 53 h 81016"/>
                    <a:gd name="connsiteX5" fmla="*/ 355 w 548662"/>
                    <a:gd name="connsiteY5" fmla="*/ 17515 h 81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8662" h="81016">
                      <a:moveTo>
                        <a:pt x="355" y="17515"/>
                      </a:moveTo>
                      <a:cubicBezTo>
                        <a:pt x="10145" y="21219"/>
                        <a:pt x="225250" y="11695"/>
                        <a:pt x="316267" y="22278"/>
                      </a:cubicBezTo>
                      <a:cubicBezTo>
                        <a:pt x="407284" y="32861"/>
                        <a:pt x="528728" y="80751"/>
                        <a:pt x="546455" y="81015"/>
                      </a:cubicBezTo>
                      <a:cubicBezTo>
                        <a:pt x="564182" y="81280"/>
                        <a:pt x="470784" y="37359"/>
                        <a:pt x="422630" y="23865"/>
                      </a:cubicBezTo>
                      <a:cubicBezTo>
                        <a:pt x="374476" y="10371"/>
                        <a:pt x="329232" y="1111"/>
                        <a:pt x="257530" y="53"/>
                      </a:cubicBezTo>
                      <a:cubicBezTo>
                        <a:pt x="185828" y="-1005"/>
                        <a:pt x="-9435" y="13811"/>
                        <a:pt x="355" y="175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2" name="フリーフォーム: 図形 2761">
                  <a:extLst>
                    <a:ext uri="{FF2B5EF4-FFF2-40B4-BE49-F238E27FC236}">
                      <a16:creationId xmlns:a16="http://schemas.microsoft.com/office/drawing/2014/main" id="{9C3AAC23-C442-44BA-9C93-A411CE637E5B}"/>
                    </a:ext>
                  </a:extLst>
                </p:cNvPr>
                <p:cNvSpPr/>
                <p:nvPr/>
              </p:nvSpPr>
              <p:spPr>
                <a:xfrm>
                  <a:off x="5501839" y="1558107"/>
                  <a:ext cx="303879" cy="289745"/>
                </a:xfrm>
                <a:custGeom>
                  <a:avLst/>
                  <a:gdLst>
                    <a:gd name="connsiteX0" fmla="*/ 436 w 303879"/>
                    <a:gd name="connsiteY0" fmla="*/ 818 h 289745"/>
                    <a:gd name="connsiteX1" fmla="*/ 251261 w 303879"/>
                    <a:gd name="connsiteY1" fmla="*/ 150043 h 289745"/>
                    <a:gd name="connsiteX2" fmla="*/ 303649 w 303879"/>
                    <a:gd name="connsiteY2" fmla="*/ 289743 h 289745"/>
                    <a:gd name="connsiteX3" fmla="*/ 267136 w 303879"/>
                    <a:gd name="connsiteY3" fmla="*/ 153218 h 289745"/>
                    <a:gd name="connsiteX4" fmla="*/ 192524 w 303879"/>
                    <a:gd name="connsiteY4" fmla="*/ 92893 h 289745"/>
                    <a:gd name="connsiteX5" fmla="*/ 436 w 303879"/>
                    <a:gd name="connsiteY5" fmla="*/ 818 h 289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3879" h="289745">
                      <a:moveTo>
                        <a:pt x="436" y="818"/>
                      </a:moveTo>
                      <a:cubicBezTo>
                        <a:pt x="10225" y="10343"/>
                        <a:pt x="200726" y="101889"/>
                        <a:pt x="251261" y="150043"/>
                      </a:cubicBezTo>
                      <a:cubicBezTo>
                        <a:pt x="301796" y="198197"/>
                        <a:pt x="301003" y="289214"/>
                        <a:pt x="303649" y="289743"/>
                      </a:cubicBezTo>
                      <a:cubicBezTo>
                        <a:pt x="306295" y="290272"/>
                        <a:pt x="285657" y="186026"/>
                        <a:pt x="267136" y="153218"/>
                      </a:cubicBezTo>
                      <a:cubicBezTo>
                        <a:pt x="248615" y="120410"/>
                        <a:pt x="236709" y="118293"/>
                        <a:pt x="192524" y="92893"/>
                      </a:cubicBezTo>
                      <a:cubicBezTo>
                        <a:pt x="148339" y="67493"/>
                        <a:pt x="-9353" y="-8707"/>
                        <a:pt x="436" y="8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3" name="フリーフォーム: 図形 2762">
                  <a:extLst>
                    <a:ext uri="{FF2B5EF4-FFF2-40B4-BE49-F238E27FC236}">
                      <a16:creationId xmlns:a16="http://schemas.microsoft.com/office/drawing/2014/main" id="{1D2E6449-ED1A-47A3-9CE9-EA57BE66F046}"/>
                    </a:ext>
                  </a:extLst>
                </p:cNvPr>
                <p:cNvSpPr/>
                <p:nvPr/>
              </p:nvSpPr>
              <p:spPr>
                <a:xfrm>
                  <a:off x="5573653" y="1564897"/>
                  <a:ext cx="288976" cy="375411"/>
                </a:xfrm>
                <a:custGeom>
                  <a:avLst/>
                  <a:gdLst>
                    <a:gd name="connsiteX0" fmla="*/ 60 w 288976"/>
                    <a:gd name="connsiteY0" fmla="*/ 378 h 375411"/>
                    <a:gd name="connsiteX1" fmla="*/ 252472 w 288976"/>
                    <a:gd name="connsiteY1" fmla="*/ 182941 h 375411"/>
                    <a:gd name="connsiteX2" fmla="*/ 287397 w 288976"/>
                    <a:gd name="connsiteY2" fmla="*/ 371853 h 375411"/>
                    <a:gd name="connsiteX3" fmla="*/ 282635 w 288976"/>
                    <a:gd name="connsiteY3" fmla="*/ 298828 h 375411"/>
                    <a:gd name="connsiteX4" fmla="*/ 279460 w 288976"/>
                    <a:gd name="connsiteY4" fmla="*/ 203578 h 375411"/>
                    <a:gd name="connsiteX5" fmla="*/ 228660 w 288976"/>
                    <a:gd name="connsiteY5" fmla="*/ 136903 h 375411"/>
                    <a:gd name="connsiteX6" fmla="*/ 60 w 288976"/>
                    <a:gd name="connsiteY6" fmla="*/ 378 h 375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8976" h="375411">
                      <a:moveTo>
                        <a:pt x="60" y="378"/>
                      </a:moveTo>
                      <a:cubicBezTo>
                        <a:pt x="4029" y="8051"/>
                        <a:pt x="204583" y="121029"/>
                        <a:pt x="252472" y="182941"/>
                      </a:cubicBezTo>
                      <a:cubicBezTo>
                        <a:pt x="300362" y="244854"/>
                        <a:pt x="282370" y="352538"/>
                        <a:pt x="287397" y="371853"/>
                      </a:cubicBezTo>
                      <a:cubicBezTo>
                        <a:pt x="292424" y="391168"/>
                        <a:pt x="283958" y="326874"/>
                        <a:pt x="282635" y="298828"/>
                      </a:cubicBezTo>
                      <a:cubicBezTo>
                        <a:pt x="281312" y="270782"/>
                        <a:pt x="288456" y="230565"/>
                        <a:pt x="279460" y="203578"/>
                      </a:cubicBezTo>
                      <a:cubicBezTo>
                        <a:pt x="270464" y="176591"/>
                        <a:pt x="268877" y="169976"/>
                        <a:pt x="228660" y="136903"/>
                      </a:cubicBezTo>
                      <a:cubicBezTo>
                        <a:pt x="188443" y="103830"/>
                        <a:pt x="-3909" y="-7295"/>
                        <a:pt x="60" y="3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4" name="フリーフォーム: 図形 2763">
                  <a:extLst>
                    <a:ext uri="{FF2B5EF4-FFF2-40B4-BE49-F238E27FC236}">
                      <a16:creationId xmlns:a16="http://schemas.microsoft.com/office/drawing/2014/main" id="{0ABEFF18-8E55-464E-B3B8-69E873AA77B8}"/>
                    </a:ext>
                  </a:extLst>
                </p:cNvPr>
                <p:cNvSpPr/>
                <p:nvPr/>
              </p:nvSpPr>
              <p:spPr>
                <a:xfrm>
                  <a:off x="5891189" y="2015916"/>
                  <a:ext cx="245756" cy="114822"/>
                </a:xfrm>
                <a:custGeom>
                  <a:avLst/>
                  <a:gdLst>
                    <a:gd name="connsiteX0" fmla="*/ 24 w 245756"/>
                    <a:gd name="connsiteY0" fmla="*/ 6559 h 114822"/>
                    <a:gd name="connsiteX1" fmla="*/ 139724 w 245756"/>
                    <a:gd name="connsiteY1" fmla="*/ 14497 h 114822"/>
                    <a:gd name="connsiteX2" fmla="*/ 244499 w 245756"/>
                    <a:gd name="connsiteY2" fmla="*/ 114509 h 114822"/>
                    <a:gd name="connsiteX3" fmla="*/ 195286 w 245756"/>
                    <a:gd name="connsiteY3" fmla="*/ 44659 h 114822"/>
                    <a:gd name="connsiteX4" fmla="*/ 160361 w 245756"/>
                    <a:gd name="connsiteY4" fmla="*/ 6559 h 114822"/>
                    <a:gd name="connsiteX5" fmla="*/ 128611 w 245756"/>
                    <a:gd name="connsiteY5" fmla="*/ 209 h 114822"/>
                    <a:gd name="connsiteX6" fmla="*/ 24 w 245756"/>
                    <a:gd name="connsiteY6" fmla="*/ 6559 h 11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756" h="114822">
                      <a:moveTo>
                        <a:pt x="24" y="6559"/>
                      </a:moveTo>
                      <a:cubicBezTo>
                        <a:pt x="1876" y="8940"/>
                        <a:pt x="98978" y="-3495"/>
                        <a:pt x="139724" y="14497"/>
                      </a:cubicBezTo>
                      <a:cubicBezTo>
                        <a:pt x="180470" y="32489"/>
                        <a:pt x="235239" y="109482"/>
                        <a:pt x="244499" y="114509"/>
                      </a:cubicBezTo>
                      <a:cubicBezTo>
                        <a:pt x="253759" y="119536"/>
                        <a:pt x="209309" y="62651"/>
                        <a:pt x="195286" y="44659"/>
                      </a:cubicBezTo>
                      <a:cubicBezTo>
                        <a:pt x="181263" y="26667"/>
                        <a:pt x="171474" y="13967"/>
                        <a:pt x="160361" y="6559"/>
                      </a:cubicBezTo>
                      <a:cubicBezTo>
                        <a:pt x="149249" y="-849"/>
                        <a:pt x="155598" y="1532"/>
                        <a:pt x="128611" y="209"/>
                      </a:cubicBezTo>
                      <a:cubicBezTo>
                        <a:pt x="101624" y="-1114"/>
                        <a:pt x="-1828" y="4178"/>
                        <a:pt x="24" y="65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5" name="フリーフォーム: 図形 2764">
                  <a:extLst>
                    <a:ext uri="{FF2B5EF4-FFF2-40B4-BE49-F238E27FC236}">
                      <a16:creationId xmlns:a16="http://schemas.microsoft.com/office/drawing/2014/main" id="{9C9E9567-21F8-4BEB-BFCE-98F5B815F3F1}"/>
                    </a:ext>
                  </a:extLst>
                </p:cNvPr>
                <p:cNvSpPr/>
                <p:nvPr/>
              </p:nvSpPr>
              <p:spPr>
                <a:xfrm>
                  <a:off x="5771225" y="1939795"/>
                  <a:ext cx="166181" cy="69260"/>
                </a:xfrm>
                <a:custGeom>
                  <a:avLst/>
                  <a:gdLst>
                    <a:gd name="connsiteX0" fmla="*/ 925 w 166181"/>
                    <a:gd name="connsiteY0" fmla="*/ 1718 h 69260"/>
                    <a:gd name="connsiteX1" fmla="*/ 135863 w 166181"/>
                    <a:gd name="connsiteY1" fmla="*/ 50930 h 69260"/>
                    <a:gd name="connsiteX2" fmla="*/ 166025 w 166181"/>
                    <a:gd name="connsiteY2" fmla="*/ 68393 h 69260"/>
                    <a:gd name="connsiteX3" fmla="*/ 129513 w 166181"/>
                    <a:gd name="connsiteY3" fmla="*/ 27118 h 69260"/>
                    <a:gd name="connsiteX4" fmla="*/ 78713 w 166181"/>
                    <a:gd name="connsiteY4" fmla="*/ 12830 h 69260"/>
                    <a:gd name="connsiteX5" fmla="*/ 925 w 166181"/>
                    <a:gd name="connsiteY5" fmla="*/ 1718 h 69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181" h="69260">
                      <a:moveTo>
                        <a:pt x="925" y="1718"/>
                      </a:moveTo>
                      <a:cubicBezTo>
                        <a:pt x="10450" y="8068"/>
                        <a:pt x="108346" y="39818"/>
                        <a:pt x="135863" y="50930"/>
                      </a:cubicBezTo>
                      <a:cubicBezTo>
                        <a:pt x="163380" y="62042"/>
                        <a:pt x="167083" y="72362"/>
                        <a:pt x="166025" y="68393"/>
                      </a:cubicBezTo>
                      <a:cubicBezTo>
                        <a:pt x="164967" y="64424"/>
                        <a:pt x="144065" y="36379"/>
                        <a:pt x="129513" y="27118"/>
                      </a:cubicBezTo>
                      <a:cubicBezTo>
                        <a:pt x="114961" y="17858"/>
                        <a:pt x="99350" y="17328"/>
                        <a:pt x="78713" y="12830"/>
                      </a:cubicBezTo>
                      <a:cubicBezTo>
                        <a:pt x="58076" y="8332"/>
                        <a:pt x="-8600" y="-4632"/>
                        <a:pt x="925" y="17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6" name="フリーフォーム: 図形 2765">
                  <a:extLst>
                    <a:ext uri="{FF2B5EF4-FFF2-40B4-BE49-F238E27FC236}">
                      <a16:creationId xmlns:a16="http://schemas.microsoft.com/office/drawing/2014/main" id="{94AB879E-A524-4EB2-8562-EE2CF5C7F725}"/>
                    </a:ext>
                  </a:extLst>
                </p:cNvPr>
                <p:cNvSpPr/>
                <p:nvPr/>
              </p:nvSpPr>
              <p:spPr>
                <a:xfrm>
                  <a:off x="6159425" y="2137982"/>
                  <a:ext cx="230551" cy="194417"/>
                </a:xfrm>
                <a:custGeom>
                  <a:avLst/>
                  <a:gdLst>
                    <a:gd name="connsiteX0" fmla="*/ 75 w 230551"/>
                    <a:gd name="connsiteY0" fmla="*/ 381 h 194417"/>
                    <a:gd name="connsiteX1" fmla="*/ 81038 w 230551"/>
                    <a:gd name="connsiteY1" fmla="*/ 60706 h 194417"/>
                    <a:gd name="connsiteX2" fmla="*/ 171525 w 230551"/>
                    <a:gd name="connsiteY2" fmla="*/ 111506 h 194417"/>
                    <a:gd name="connsiteX3" fmla="*/ 230263 w 230551"/>
                    <a:gd name="connsiteY3" fmla="*/ 194056 h 194417"/>
                    <a:gd name="connsiteX4" fmla="*/ 147713 w 230551"/>
                    <a:gd name="connsiteY4" fmla="*/ 76581 h 194417"/>
                    <a:gd name="connsiteX5" fmla="*/ 95325 w 230551"/>
                    <a:gd name="connsiteY5" fmla="*/ 36893 h 194417"/>
                    <a:gd name="connsiteX6" fmla="*/ 75 w 230551"/>
                    <a:gd name="connsiteY6" fmla="*/ 381 h 194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551" h="194417">
                      <a:moveTo>
                        <a:pt x="75" y="381"/>
                      </a:moveTo>
                      <a:cubicBezTo>
                        <a:pt x="-2306" y="4350"/>
                        <a:pt x="52463" y="42185"/>
                        <a:pt x="81038" y="60706"/>
                      </a:cubicBezTo>
                      <a:cubicBezTo>
                        <a:pt x="109613" y="79227"/>
                        <a:pt x="146654" y="89281"/>
                        <a:pt x="171525" y="111506"/>
                      </a:cubicBezTo>
                      <a:cubicBezTo>
                        <a:pt x="196396" y="133731"/>
                        <a:pt x="234232" y="199877"/>
                        <a:pt x="230263" y="194056"/>
                      </a:cubicBezTo>
                      <a:cubicBezTo>
                        <a:pt x="226294" y="188235"/>
                        <a:pt x="170203" y="102775"/>
                        <a:pt x="147713" y="76581"/>
                      </a:cubicBezTo>
                      <a:cubicBezTo>
                        <a:pt x="125223" y="50387"/>
                        <a:pt x="119138" y="49329"/>
                        <a:pt x="95325" y="36893"/>
                      </a:cubicBezTo>
                      <a:cubicBezTo>
                        <a:pt x="71513" y="24458"/>
                        <a:pt x="2456" y="-3588"/>
                        <a:pt x="75" y="3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7" name="フリーフォーム: 図形 2766">
                  <a:extLst>
                    <a:ext uri="{FF2B5EF4-FFF2-40B4-BE49-F238E27FC236}">
                      <a16:creationId xmlns:a16="http://schemas.microsoft.com/office/drawing/2014/main" id="{0A923EC2-1404-4D23-AFAA-77A82007271F}"/>
                    </a:ext>
                  </a:extLst>
                </p:cNvPr>
                <p:cNvSpPr/>
                <p:nvPr/>
              </p:nvSpPr>
              <p:spPr>
                <a:xfrm>
                  <a:off x="6145213" y="2154238"/>
                  <a:ext cx="159745" cy="161301"/>
                </a:xfrm>
                <a:custGeom>
                  <a:avLst/>
                  <a:gdLst>
                    <a:gd name="connsiteX0" fmla="*/ 0 w 159745"/>
                    <a:gd name="connsiteY0" fmla="*/ 0 h 161301"/>
                    <a:gd name="connsiteX1" fmla="*/ 142875 w 159745"/>
                    <a:gd name="connsiteY1" fmla="*/ 142875 h 161301"/>
                    <a:gd name="connsiteX2" fmla="*/ 153987 w 159745"/>
                    <a:gd name="connsiteY2" fmla="*/ 153987 h 161301"/>
                    <a:gd name="connsiteX3" fmla="*/ 115887 w 159745"/>
                    <a:gd name="connsiteY3" fmla="*/ 92075 h 161301"/>
                    <a:gd name="connsiteX4" fmla="*/ 79375 w 159745"/>
                    <a:gd name="connsiteY4" fmla="*/ 58737 h 161301"/>
                    <a:gd name="connsiteX5" fmla="*/ 0 w 159745"/>
                    <a:gd name="connsiteY5" fmla="*/ 0 h 161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745" h="161301">
                      <a:moveTo>
                        <a:pt x="0" y="0"/>
                      </a:moveTo>
                      <a:lnTo>
                        <a:pt x="142875" y="142875"/>
                      </a:lnTo>
                      <a:cubicBezTo>
                        <a:pt x="168539" y="168539"/>
                        <a:pt x="158485" y="162454"/>
                        <a:pt x="153987" y="153987"/>
                      </a:cubicBezTo>
                      <a:cubicBezTo>
                        <a:pt x="149489" y="145520"/>
                        <a:pt x="128322" y="107950"/>
                        <a:pt x="115887" y="92075"/>
                      </a:cubicBezTo>
                      <a:cubicBezTo>
                        <a:pt x="103452" y="76200"/>
                        <a:pt x="79375" y="58737"/>
                        <a:pt x="79375" y="5873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8" name="フリーフォーム: 図形 2767">
                  <a:extLst>
                    <a:ext uri="{FF2B5EF4-FFF2-40B4-BE49-F238E27FC236}">
                      <a16:creationId xmlns:a16="http://schemas.microsoft.com/office/drawing/2014/main" id="{6D72786C-62DA-4CE6-87B3-57E610FE38EF}"/>
                    </a:ext>
                  </a:extLst>
                </p:cNvPr>
                <p:cNvSpPr/>
                <p:nvPr/>
              </p:nvSpPr>
              <p:spPr>
                <a:xfrm>
                  <a:off x="7569160" y="4449068"/>
                  <a:ext cx="355935" cy="125124"/>
                </a:xfrm>
                <a:custGeom>
                  <a:avLst/>
                  <a:gdLst>
                    <a:gd name="connsiteX0" fmla="*/ 40 w 355935"/>
                    <a:gd name="connsiteY0" fmla="*/ 165 h 125124"/>
                    <a:gd name="connsiteX1" fmla="*/ 196890 w 355935"/>
                    <a:gd name="connsiteY1" fmla="*/ 101765 h 125124"/>
                    <a:gd name="connsiteX2" fmla="*/ 355640 w 355935"/>
                    <a:gd name="connsiteY2" fmla="*/ 125049 h 125124"/>
                    <a:gd name="connsiteX3" fmla="*/ 234990 w 355935"/>
                    <a:gd name="connsiteY3" fmla="*/ 108115 h 125124"/>
                    <a:gd name="connsiteX4" fmla="*/ 179957 w 355935"/>
                    <a:gd name="connsiteY4" fmla="*/ 78482 h 125124"/>
                    <a:gd name="connsiteX5" fmla="*/ 40 w 355935"/>
                    <a:gd name="connsiteY5" fmla="*/ 165 h 12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5935" h="125124">
                      <a:moveTo>
                        <a:pt x="40" y="165"/>
                      </a:moveTo>
                      <a:cubicBezTo>
                        <a:pt x="2862" y="4046"/>
                        <a:pt x="137624" y="80951"/>
                        <a:pt x="196890" y="101765"/>
                      </a:cubicBezTo>
                      <a:cubicBezTo>
                        <a:pt x="256156" y="122579"/>
                        <a:pt x="349290" y="123991"/>
                        <a:pt x="355640" y="125049"/>
                      </a:cubicBezTo>
                      <a:cubicBezTo>
                        <a:pt x="361990" y="126107"/>
                        <a:pt x="264270" y="115876"/>
                        <a:pt x="234990" y="108115"/>
                      </a:cubicBezTo>
                      <a:cubicBezTo>
                        <a:pt x="205710" y="100354"/>
                        <a:pt x="217351" y="95062"/>
                        <a:pt x="179957" y="78482"/>
                      </a:cubicBezTo>
                      <a:cubicBezTo>
                        <a:pt x="142563" y="61902"/>
                        <a:pt x="-2782" y="-3716"/>
                        <a:pt x="40" y="1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9" name="フリーフォーム: 図形 2768">
                  <a:extLst>
                    <a:ext uri="{FF2B5EF4-FFF2-40B4-BE49-F238E27FC236}">
                      <a16:creationId xmlns:a16="http://schemas.microsoft.com/office/drawing/2014/main" id="{B444DA71-ADA7-4D56-B01C-5E109FFF7AD3}"/>
                    </a:ext>
                  </a:extLst>
                </p:cNvPr>
                <p:cNvSpPr/>
                <p:nvPr/>
              </p:nvSpPr>
              <p:spPr>
                <a:xfrm>
                  <a:off x="7568413" y="4470385"/>
                  <a:ext cx="356491" cy="152493"/>
                </a:xfrm>
                <a:custGeom>
                  <a:avLst/>
                  <a:gdLst>
                    <a:gd name="connsiteX0" fmla="*/ 787 w 356491"/>
                    <a:gd name="connsiteY0" fmla="*/ 15 h 152493"/>
                    <a:gd name="connsiteX1" fmla="*/ 125670 w 356491"/>
                    <a:gd name="connsiteY1" fmla="*/ 118548 h 152493"/>
                    <a:gd name="connsiteX2" fmla="*/ 259020 w 356491"/>
                    <a:gd name="connsiteY2" fmla="*/ 152415 h 152493"/>
                    <a:gd name="connsiteX3" fmla="*/ 356387 w 356491"/>
                    <a:gd name="connsiteY3" fmla="*/ 112198 h 152493"/>
                    <a:gd name="connsiteX4" fmla="*/ 275954 w 356491"/>
                    <a:gd name="connsiteY4" fmla="*/ 133365 h 152493"/>
                    <a:gd name="connsiteX5" fmla="*/ 187054 w 356491"/>
                    <a:gd name="connsiteY5" fmla="*/ 127015 h 152493"/>
                    <a:gd name="connsiteX6" fmla="*/ 787 w 356491"/>
                    <a:gd name="connsiteY6" fmla="*/ 15 h 152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6491" h="152493">
                      <a:moveTo>
                        <a:pt x="787" y="15"/>
                      </a:moveTo>
                      <a:cubicBezTo>
                        <a:pt x="-9444" y="-1396"/>
                        <a:pt x="82631" y="93148"/>
                        <a:pt x="125670" y="118548"/>
                      </a:cubicBezTo>
                      <a:cubicBezTo>
                        <a:pt x="168709" y="143948"/>
                        <a:pt x="220567" y="153473"/>
                        <a:pt x="259020" y="152415"/>
                      </a:cubicBezTo>
                      <a:cubicBezTo>
                        <a:pt x="297473" y="151357"/>
                        <a:pt x="353565" y="115373"/>
                        <a:pt x="356387" y="112198"/>
                      </a:cubicBezTo>
                      <a:cubicBezTo>
                        <a:pt x="359209" y="109023"/>
                        <a:pt x="304176" y="130895"/>
                        <a:pt x="275954" y="133365"/>
                      </a:cubicBezTo>
                      <a:cubicBezTo>
                        <a:pt x="247732" y="135835"/>
                        <a:pt x="230446" y="144301"/>
                        <a:pt x="187054" y="127015"/>
                      </a:cubicBezTo>
                      <a:cubicBezTo>
                        <a:pt x="143662" y="109729"/>
                        <a:pt x="11018" y="1426"/>
                        <a:pt x="78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0" name="フリーフォーム: 図形 2769">
                  <a:extLst>
                    <a:ext uri="{FF2B5EF4-FFF2-40B4-BE49-F238E27FC236}">
                      <a16:creationId xmlns:a16="http://schemas.microsoft.com/office/drawing/2014/main" id="{DCBC5A35-F0AF-40E5-B2A4-07B3834399DC}"/>
                    </a:ext>
                  </a:extLst>
                </p:cNvPr>
                <p:cNvSpPr/>
                <p:nvPr/>
              </p:nvSpPr>
              <p:spPr>
                <a:xfrm>
                  <a:off x="8125854" y="3585579"/>
                  <a:ext cx="375940" cy="300639"/>
                </a:xfrm>
                <a:custGeom>
                  <a:avLst/>
                  <a:gdLst>
                    <a:gd name="connsiteX0" fmla="*/ 374679 w 375940"/>
                    <a:gd name="connsiteY0" fmla="*/ 54 h 300639"/>
                    <a:gd name="connsiteX1" fmla="*/ 279429 w 375940"/>
                    <a:gd name="connsiteY1" fmla="*/ 148221 h 300639"/>
                    <a:gd name="connsiteX2" fmla="*/ 131263 w 375940"/>
                    <a:gd name="connsiteY2" fmla="*/ 258288 h 300639"/>
                    <a:gd name="connsiteX3" fmla="*/ 29 w 375940"/>
                    <a:gd name="connsiteY3" fmla="*/ 300621 h 300639"/>
                    <a:gd name="connsiteX4" fmla="*/ 120679 w 375940"/>
                    <a:gd name="connsiteY4" fmla="*/ 262521 h 300639"/>
                    <a:gd name="connsiteX5" fmla="*/ 268846 w 375940"/>
                    <a:gd name="connsiteY5" fmla="*/ 188438 h 300639"/>
                    <a:gd name="connsiteX6" fmla="*/ 330229 w 375940"/>
                    <a:gd name="connsiteY6" fmla="*/ 131288 h 300639"/>
                    <a:gd name="connsiteX7" fmla="*/ 374679 w 375940"/>
                    <a:gd name="connsiteY7" fmla="*/ 54 h 300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5940" h="300639">
                      <a:moveTo>
                        <a:pt x="374679" y="54"/>
                      </a:moveTo>
                      <a:cubicBezTo>
                        <a:pt x="366212" y="2876"/>
                        <a:pt x="319998" y="105182"/>
                        <a:pt x="279429" y="148221"/>
                      </a:cubicBezTo>
                      <a:cubicBezTo>
                        <a:pt x="238860" y="191260"/>
                        <a:pt x="177830" y="232888"/>
                        <a:pt x="131263" y="258288"/>
                      </a:cubicBezTo>
                      <a:cubicBezTo>
                        <a:pt x="84696" y="283688"/>
                        <a:pt x="1793" y="299915"/>
                        <a:pt x="29" y="300621"/>
                      </a:cubicBezTo>
                      <a:cubicBezTo>
                        <a:pt x="-1735" y="301327"/>
                        <a:pt x="75876" y="281218"/>
                        <a:pt x="120679" y="262521"/>
                      </a:cubicBezTo>
                      <a:cubicBezTo>
                        <a:pt x="165482" y="243824"/>
                        <a:pt x="233921" y="210310"/>
                        <a:pt x="268846" y="188438"/>
                      </a:cubicBezTo>
                      <a:cubicBezTo>
                        <a:pt x="303771" y="166566"/>
                        <a:pt x="313648" y="157394"/>
                        <a:pt x="330229" y="131288"/>
                      </a:cubicBezTo>
                      <a:cubicBezTo>
                        <a:pt x="346810" y="105182"/>
                        <a:pt x="383146" y="-2768"/>
                        <a:pt x="374679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1" name="フリーフォーム: 図形 2770">
                  <a:extLst>
                    <a:ext uri="{FF2B5EF4-FFF2-40B4-BE49-F238E27FC236}">
                      <a16:creationId xmlns:a16="http://schemas.microsoft.com/office/drawing/2014/main" id="{BC62BDE6-DCB1-45F0-8E10-3754F2CD5A6C}"/>
                    </a:ext>
                  </a:extLst>
                </p:cNvPr>
                <p:cNvSpPr/>
                <p:nvPr/>
              </p:nvSpPr>
              <p:spPr>
                <a:xfrm>
                  <a:off x="8068681" y="3570633"/>
                  <a:ext cx="420122" cy="290550"/>
                </a:xfrm>
                <a:custGeom>
                  <a:avLst/>
                  <a:gdLst>
                    <a:gd name="connsiteX0" fmla="*/ 419152 w 420122"/>
                    <a:gd name="connsiteY0" fmla="*/ 184 h 290550"/>
                    <a:gd name="connsiteX1" fmla="*/ 177852 w 420122"/>
                    <a:gd name="connsiteY1" fmla="*/ 122950 h 290550"/>
                    <a:gd name="connsiteX2" fmla="*/ 2169 w 420122"/>
                    <a:gd name="connsiteY2" fmla="*/ 288050 h 290550"/>
                    <a:gd name="connsiteX3" fmla="*/ 91069 w 420122"/>
                    <a:gd name="connsiteY3" fmla="*/ 213967 h 290550"/>
                    <a:gd name="connsiteX4" fmla="*/ 256169 w 420122"/>
                    <a:gd name="connsiteY4" fmla="*/ 97550 h 290550"/>
                    <a:gd name="connsiteX5" fmla="*/ 419152 w 420122"/>
                    <a:gd name="connsiteY5" fmla="*/ 184 h 290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0122" h="290550">
                      <a:moveTo>
                        <a:pt x="419152" y="184"/>
                      </a:moveTo>
                      <a:cubicBezTo>
                        <a:pt x="406099" y="4417"/>
                        <a:pt x="247349" y="74972"/>
                        <a:pt x="177852" y="122950"/>
                      </a:cubicBezTo>
                      <a:cubicBezTo>
                        <a:pt x="108355" y="170928"/>
                        <a:pt x="16633" y="272881"/>
                        <a:pt x="2169" y="288050"/>
                      </a:cubicBezTo>
                      <a:cubicBezTo>
                        <a:pt x="-12295" y="303220"/>
                        <a:pt x="48736" y="245717"/>
                        <a:pt x="91069" y="213967"/>
                      </a:cubicBezTo>
                      <a:cubicBezTo>
                        <a:pt x="133402" y="182217"/>
                        <a:pt x="202194" y="129653"/>
                        <a:pt x="256169" y="97550"/>
                      </a:cubicBezTo>
                      <a:cubicBezTo>
                        <a:pt x="310144" y="65447"/>
                        <a:pt x="432205" y="-4049"/>
                        <a:pt x="419152" y="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2" name="フリーフォーム: 図形 2771">
                  <a:extLst>
                    <a:ext uri="{FF2B5EF4-FFF2-40B4-BE49-F238E27FC236}">
                      <a16:creationId xmlns:a16="http://schemas.microsoft.com/office/drawing/2014/main" id="{AE62F074-A8CB-4FF0-8F06-CC9FE66E8DA1}"/>
                    </a:ext>
                  </a:extLst>
                </p:cNvPr>
                <p:cNvSpPr/>
                <p:nvPr/>
              </p:nvSpPr>
              <p:spPr>
                <a:xfrm>
                  <a:off x="8077200" y="3556000"/>
                  <a:ext cx="544814" cy="393041"/>
                </a:xfrm>
                <a:custGeom>
                  <a:avLst/>
                  <a:gdLst>
                    <a:gd name="connsiteX0" fmla="*/ 408517 w 544814"/>
                    <a:gd name="connsiteY0" fmla="*/ 0 h 393041"/>
                    <a:gd name="connsiteX1" fmla="*/ 537633 w 544814"/>
                    <a:gd name="connsiteY1" fmla="*/ 124883 h 393041"/>
                    <a:gd name="connsiteX2" fmla="*/ 508000 w 544814"/>
                    <a:gd name="connsiteY2" fmla="*/ 169333 h 393041"/>
                    <a:gd name="connsiteX3" fmla="*/ 338667 w 544814"/>
                    <a:gd name="connsiteY3" fmla="*/ 323850 h 393041"/>
                    <a:gd name="connsiteX4" fmla="*/ 287867 w 544814"/>
                    <a:gd name="connsiteY4" fmla="*/ 364067 h 393041"/>
                    <a:gd name="connsiteX5" fmla="*/ 165100 w 544814"/>
                    <a:gd name="connsiteY5" fmla="*/ 383117 h 393041"/>
                    <a:gd name="connsiteX6" fmla="*/ 88900 w 544814"/>
                    <a:gd name="connsiteY6" fmla="*/ 391583 h 393041"/>
                    <a:gd name="connsiteX7" fmla="*/ 55033 w 544814"/>
                    <a:gd name="connsiteY7" fmla="*/ 353483 h 393041"/>
                    <a:gd name="connsiteX8" fmla="*/ 0 w 544814"/>
                    <a:gd name="connsiteY8" fmla="*/ 302683 h 393041"/>
                    <a:gd name="connsiteX9" fmla="*/ 55033 w 544814"/>
                    <a:gd name="connsiteY9" fmla="*/ 340783 h 393041"/>
                    <a:gd name="connsiteX10" fmla="*/ 107950 w 544814"/>
                    <a:gd name="connsiteY10" fmla="*/ 376767 h 393041"/>
                    <a:gd name="connsiteX11" fmla="*/ 287867 w 544814"/>
                    <a:gd name="connsiteY11" fmla="*/ 338667 h 393041"/>
                    <a:gd name="connsiteX12" fmla="*/ 512233 w 544814"/>
                    <a:gd name="connsiteY12" fmla="*/ 127000 h 393041"/>
                    <a:gd name="connsiteX13" fmla="*/ 408517 w 544814"/>
                    <a:gd name="connsiteY13" fmla="*/ 0 h 393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44814" h="393041">
                      <a:moveTo>
                        <a:pt x="408517" y="0"/>
                      </a:moveTo>
                      <a:cubicBezTo>
                        <a:pt x="412750" y="-353"/>
                        <a:pt x="521053" y="96661"/>
                        <a:pt x="537633" y="124883"/>
                      </a:cubicBezTo>
                      <a:cubicBezTo>
                        <a:pt x="554213" y="153105"/>
                        <a:pt x="541161" y="136172"/>
                        <a:pt x="508000" y="169333"/>
                      </a:cubicBezTo>
                      <a:cubicBezTo>
                        <a:pt x="474839" y="202494"/>
                        <a:pt x="375356" y="291394"/>
                        <a:pt x="338667" y="323850"/>
                      </a:cubicBezTo>
                      <a:cubicBezTo>
                        <a:pt x="301978" y="356306"/>
                        <a:pt x="316795" y="354189"/>
                        <a:pt x="287867" y="364067"/>
                      </a:cubicBezTo>
                      <a:cubicBezTo>
                        <a:pt x="258939" y="373945"/>
                        <a:pt x="198261" y="378531"/>
                        <a:pt x="165100" y="383117"/>
                      </a:cubicBezTo>
                      <a:cubicBezTo>
                        <a:pt x="131939" y="387703"/>
                        <a:pt x="107244" y="396522"/>
                        <a:pt x="88900" y="391583"/>
                      </a:cubicBezTo>
                      <a:cubicBezTo>
                        <a:pt x="70555" y="386644"/>
                        <a:pt x="69850" y="368300"/>
                        <a:pt x="55033" y="353483"/>
                      </a:cubicBezTo>
                      <a:cubicBezTo>
                        <a:pt x="40216" y="338666"/>
                        <a:pt x="0" y="304800"/>
                        <a:pt x="0" y="302683"/>
                      </a:cubicBezTo>
                      <a:cubicBezTo>
                        <a:pt x="0" y="300566"/>
                        <a:pt x="37041" y="328436"/>
                        <a:pt x="55033" y="340783"/>
                      </a:cubicBezTo>
                      <a:cubicBezTo>
                        <a:pt x="73025" y="353130"/>
                        <a:pt x="69144" y="377120"/>
                        <a:pt x="107950" y="376767"/>
                      </a:cubicBezTo>
                      <a:cubicBezTo>
                        <a:pt x="146756" y="376414"/>
                        <a:pt x="220487" y="380295"/>
                        <a:pt x="287867" y="338667"/>
                      </a:cubicBezTo>
                      <a:cubicBezTo>
                        <a:pt x="355247" y="297039"/>
                        <a:pt x="490361" y="179564"/>
                        <a:pt x="512233" y="127000"/>
                      </a:cubicBezTo>
                      <a:cubicBezTo>
                        <a:pt x="534105" y="74436"/>
                        <a:pt x="404284" y="353"/>
                        <a:pt x="4085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3" name="フリーフォーム: 図形 2772">
                  <a:extLst>
                    <a:ext uri="{FF2B5EF4-FFF2-40B4-BE49-F238E27FC236}">
                      <a16:creationId xmlns:a16="http://schemas.microsoft.com/office/drawing/2014/main" id="{DFB0DB64-47E7-4C07-88C0-45EEBB00A55D}"/>
                    </a:ext>
                  </a:extLst>
                </p:cNvPr>
                <p:cNvSpPr/>
                <p:nvPr/>
              </p:nvSpPr>
              <p:spPr>
                <a:xfrm>
                  <a:off x="4624381" y="1987451"/>
                  <a:ext cx="342935" cy="106523"/>
                </a:xfrm>
                <a:custGeom>
                  <a:avLst/>
                  <a:gdLst>
                    <a:gd name="connsiteX0" fmla="*/ 7 w 342935"/>
                    <a:gd name="connsiteY0" fmla="*/ 106462 h 106523"/>
                    <a:gd name="connsiteX1" fmla="*/ 239719 w 342935"/>
                    <a:gd name="connsiteY1" fmla="*/ 23912 h 106523"/>
                    <a:gd name="connsiteX2" fmla="*/ 342907 w 342935"/>
                    <a:gd name="connsiteY2" fmla="*/ 3274 h 106523"/>
                    <a:gd name="connsiteX3" fmla="*/ 247657 w 342935"/>
                    <a:gd name="connsiteY3" fmla="*/ 9624 h 106523"/>
                    <a:gd name="connsiteX4" fmla="*/ 7 w 342935"/>
                    <a:gd name="connsiteY4" fmla="*/ 106462 h 106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35" h="106523">
                      <a:moveTo>
                        <a:pt x="7" y="106462"/>
                      </a:moveTo>
                      <a:cubicBezTo>
                        <a:pt x="-1316" y="108843"/>
                        <a:pt x="182569" y="41110"/>
                        <a:pt x="239719" y="23912"/>
                      </a:cubicBezTo>
                      <a:cubicBezTo>
                        <a:pt x="296869" y="6714"/>
                        <a:pt x="341584" y="5655"/>
                        <a:pt x="342907" y="3274"/>
                      </a:cubicBezTo>
                      <a:cubicBezTo>
                        <a:pt x="344230" y="893"/>
                        <a:pt x="299780" y="-5193"/>
                        <a:pt x="247657" y="9624"/>
                      </a:cubicBezTo>
                      <a:cubicBezTo>
                        <a:pt x="195534" y="24441"/>
                        <a:pt x="1330" y="104081"/>
                        <a:pt x="7" y="1064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4" name="フリーフォーム: 図形 2773">
                  <a:extLst>
                    <a:ext uri="{FF2B5EF4-FFF2-40B4-BE49-F238E27FC236}">
                      <a16:creationId xmlns:a16="http://schemas.microsoft.com/office/drawing/2014/main" id="{9AEE5DDD-29FD-4953-9F2C-B02DB1E7FEA3}"/>
                    </a:ext>
                  </a:extLst>
                </p:cNvPr>
                <p:cNvSpPr/>
                <p:nvPr/>
              </p:nvSpPr>
              <p:spPr>
                <a:xfrm>
                  <a:off x="5033963" y="1933029"/>
                  <a:ext cx="243892" cy="39022"/>
                </a:xfrm>
                <a:custGeom>
                  <a:avLst/>
                  <a:gdLst>
                    <a:gd name="connsiteX0" fmla="*/ 0 w 243892"/>
                    <a:gd name="connsiteY0" fmla="*/ 16421 h 39022"/>
                    <a:gd name="connsiteX1" fmla="*/ 157162 w 243892"/>
                    <a:gd name="connsiteY1" fmla="*/ 3721 h 39022"/>
                    <a:gd name="connsiteX2" fmla="*/ 242887 w 243892"/>
                    <a:gd name="connsiteY2" fmla="*/ 546 h 39022"/>
                    <a:gd name="connsiteX3" fmla="*/ 198437 w 243892"/>
                    <a:gd name="connsiteY3" fmla="*/ 13246 h 39022"/>
                    <a:gd name="connsiteX4" fmla="*/ 114300 w 243892"/>
                    <a:gd name="connsiteY4" fmla="*/ 38646 h 39022"/>
                    <a:gd name="connsiteX5" fmla="*/ 88900 w 243892"/>
                    <a:gd name="connsiteY5" fmla="*/ 29121 h 39022"/>
                    <a:gd name="connsiteX6" fmla="*/ 0 w 243892"/>
                    <a:gd name="connsiteY6" fmla="*/ 16421 h 39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3892" h="39022">
                      <a:moveTo>
                        <a:pt x="0" y="16421"/>
                      </a:moveTo>
                      <a:lnTo>
                        <a:pt x="157162" y="3721"/>
                      </a:lnTo>
                      <a:cubicBezTo>
                        <a:pt x="197643" y="1075"/>
                        <a:pt x="236008" y="-1041"/>
                        <a:pt x="242887" y="546"/>
                      </a:cubicBezTo>
                      <a:cubicBezTo>
                        <a:pt x="249766" y="2133"/>
                        <a:pt x="219868" y="6896"/>
                        <a:pt x="198437" y="13246"/>
                      </a:cubicBezTo>
                      <a:cubicBezTo>
                        <a:pt x="177006" y="19596"/>
                        <a:pt x="132556" y="36000"/>
                        <a:pt x="114300" y="38646"/>
                      </a:cubicBezTo>
                      <a:cubicBezTo>
                        <a:pt x="96044" y="41292"/>
                        <a:pt x="88900" y="29121"/>
                        <a:pt x="88900" y="29121"/>
                      </a:cubicBezTo>
                      <a:lnTo>
                        <a:pt x="0" y="164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5" name="フリーフォーム: 図形 2774">
                  <a:extLst>
                    <a:ext uri="{FF2B5EF4-FFF2-40B4-BE49-F238E27FC236}">
                      <a16:creationId xmlns:a16="http://schemas.microsoft.com/office/drawing/2014/main" id="{95451512-E36D-4494-A022-2B926F926CC0}"/>
                    </a:ext>
                  </a:extLst>
                </p:cNvPr>
                <p:cNvSpPr/>
                <p:nvPr/>
              </p:nvSpPr>
              <p:spPr>
                <a:xfrm>
                  <a:off x="5735610" y="2033234"/>
                  <a:ext cx="162857" cy="314681"/>
                </a:xfrm>
                <a:custGeom>
                  <a:avLst/>
                  <a:gdLst>
                    <a:gd name="connsiteX0" fmla="*/ 161953 w 162857"/>
                    <a:gd name="connsiteY0" fmla="*/ 3529 h 314681"/>
                    <a:gd name="connsiteX1" fmla="*/ 93690 w 162857"/>
                    <a:gd name="connsiteY1" fmla="*/ 59091 h 314681"/>
                    <a:gd name="connsiteX2" fmla="*/ 41303 w 162857"/>
                    <a:gd name="connsiteY2" fmla="*/ 219429 h 314681"/>
                    <a:gd name="connsiteX3" fmla="*/ 28 w 162857"/>
                    <a:gd name="connsiteY3" fmla="*/ 314679 h 314681"/>
                    <a:gd name="connsiteX4" fmla="*/ 34953 w 162857"/>
                    <a:gd name="connsiteY4" fmla="*/ 222604 h 314681"/>
                    <a:gd name="connsiteX5" fmla="*/ 41303 w 162857"/>
                    <a:gd name="connsiteY5" fmla="*/ 189266 h 314681"/>
                    <a:gd name="connsiteX6" fmla="*/ 41303 w 162857"/>
                    <a:gd name="connsiteY6" fmla="*/ 147991 h 314681"/>
                    <a:gd name="connsiteX7" fmla="*/ 161953 w 162857"/>
                    <a:gd name="connsiteY7" fmla="*/ 3529 h 314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2857" h="314681">
                      <a:moveTo>
                        <a:pt x="161953" y="3529"/>
                      </a:moveTo>
                      <a:cubicBezTo>
                        <a:pt x="170684" y="-11288"/>
                        <a:pt x="113798" y="23108"/>
                        <a:pt x="93690" y="59091"/>
                      </a:cubicBezTo>
                      <a:cubicBezTo>
                        <a:pt x="73582" y="95074"/>
                        <a:pt x="56913" y="176831"/>
                        <a:pt x="41303" y="219429"/>
                      </a:cubicBezTo>
                      <a:cubicBezTo>
                        <a:pt x="25693" y="262027"/>
                        <a:pt x="1086" y="314150"/>
                        <a:pt x="28" y="314679"/>
                      </a:cubicBezTo>
                      <a:cubicBezTo>
                        <a:pt x="-1030" y="315208"/>
                        <a:pt x="28074" y="243506"/>
                        <a:pt x="34953" y="222604"/>
                      </a:cubicBezTo>
                      <a:cubicBezTo>
                        <a:pt x="41832" y="201702"/>
                        <a:pt x="40245" y="201701"/>
                        <a:pt x="41303" y="189266"/>
                      </a:cubicBezTo>
                      <a:cubicBezTo>
                        <a:pt x="42361" y="176831"/>
                        <a:pt x="22518" y="178947"/>
                        <a:pt x="41303" y="147991"/>
                      </a:cubicBezTo>
                      <a:cubicBezTo>
                        <a:pt x="60088" y="117035"/>
                        <a:pt x="153222" y="18346"/>
                        <a:pt x="161953" y="35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6" name="フリーフォーム: 図形 2775">
                  <a:extLst>
                    <a:ext uri="{FF2B5EF4-FFF2-40B4-BE49-F238E27FC236}">
                      <a16:creationId xmlns:a16="http://schemas.microsoft.com/office/drawing/2014/main" id="{2A91C0B1-7B71-4A6B-BCAA-50D26CC01465}"/>
                    </a:ext>
                  </a:extLst>
                </p:cNvPr>
                <p:cNvSpPr/>
                <p:nvPr/>
              </p:nvSpPr>
              <p:spPr>
                <a:xfrm>
                  <a:off x="5628800" y="1703179"/>
                  <a:ext cx="167289" cy="272546"/>
                </a:xfrm>
                <a:custGeom>
                  <a:avLst/>
                  <a:gdLst>
                    <a:gd name="connsiteX0" fmla="*/ 89375 w 167289"/>
                    <a:gd name="connsiteY0" fmla="*/ 209 h 272546"/>
                    <a:gd name="connsiteX1" fmla="*/ 146525 w 167289"/>
                    <a:gd name="connsiteY1" fmla="*/ 108159 h 272546"/>
                    <a:gd name="connsiteX2" fmla="*/ 78263 w 167289"/>
                    <a:gd name="connsiteY2" fmla="*/ 192296 h 272546"/>
                    <a:gd name="connsiteX3" fmla="*/ 51275 w 167289"/>
                    <a:gd name="connsiteY3" fmla="*/ 197059 h 272546"/>
                    <a:gd name="connsiteX4" fmla="*/ 16350 w 167289"/>
                    <a:gd name="connsiteY4" fmla="*/ 190709 h 272546"/>
                    <a:gd name="connsiteX5" fmla="*/ 25875 w 167289"/>
                    <a:gd name="connsiteY5" fmla="*/ 230396 h 272546"/>
                    <a:gd name="connsiteX6" fmla="*/ 14763 w 167289"/>
                    <a:gd name="connsiteY6" fmla="*/ 270084 h 272546"/>
                    <a:gd name="connsiteX7" fmla="*/ 29050 w 167289"/>
                    <a:gd name="connsiteY7" fmla="*/ 268496 h 272546"/>
                    <a:gd name="connsiteX8" fmla="*/ 167163 w 167289"/>
                    <a:gd name="connsiteY8" fmla="*/ 263734 h 272546"/>
                    <a:gd name="connsiteX9" fmla="*/ 52863 w 167289"/>
                    <a:gd name="connsiteY9" fmla="*/ 247859 h 272546"/>
                    <a:gd name="connsiteX10" fmla="*/ 2063 w 167289"/>
                    <a:gd name="connsiteY10" fmla="*/ 224046 h 272546"/>
                    <a:gd name="connsiteX11" fmla="*/ 117950 w 167289"/>
                    <a:gd name="connsiteY11" fmla="*/ 176421 h 272546"/>
                    <a:gd name="connsiteX12" fmla="*/ 141763 w 167289"/>
                    <a:gd name="connsiteY12" fmla="*/ 82759 h 272546"/>
                    <a:gd name="connsiteX13" fmla="*/ 89375 w 167289"/>
                    <a:gd name="connsiteY13" fmla="*/ 209 h 272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7289" h="272546">
                      <a:moveTo>
                        <a:pt x="89375" y="209"/>
                      </a:moveTo>
                      <a:cubicBezTo>
                        <a:pt x="90169" y="4442"/>
                        <a:pt x="148377" y="76144"/>
                        <a:pt x="146525" y="108159"/>
                      </a:cubicBezTo>
                      <a:cubicBezTo>
                        <a:pt x="144673" y="140174"/>
                        <a:pt x="94138" y="177479"/>
                        <a:pt x="78263" y="192296"/>
                      </a:cubicBezTo>
                      <a:cubicBezTo>
                        <a:pt x="62388" y="207113"/>
                        <a:pt x="61594" y="197323"/>
                        <a:pt x="51275" y="197059"/>
                      </a:cubicBezTo>
                      <a:cubicBezTo>
                        <a:pt x="40956" y="196795"/>
                        <a:pt x="20583" y="185153"/>
                        <a:pt x="16350" y="190709"/>
                      </a:cubicBezTo>
                      <a:cubicBezTo>
                        <a:pt x="12117" y="196265"/>
                        <a:pt x="26139" y="217167"/>
                        <a:pt x="25875" y="230396"/>
                      </a:cubicBezTo>
                      <a:cubicBezTo>
                        <a:pt x="25610" y="243625"/>
                        <a:pt x="14234" y="263734"/>
                        <a:pt x="14763" y="270084"/>
                      </a:cubicBezTo>
                      <a:cubicBezTo>
                        <a:pt x="15292" y="276434"/>
                        <a:pt x="29050" y="268496"/>
                        <a:pt x="29050" y="268496"/>
                      </a:cubicBezTo>
                      <a:cubicBezTo>
                        <a:pt x="54450" y="267438"/>
                        <a:pt x="163194" y="267173"/>
                        <a:pt x="167163" y="263734"/>
                      </a:cubicBezTo>
                      <a:cubicBezTo>
                        <a:pt x="171132" y="260295"/>
                        <a:pt x="80380" y="254474"/>
                        <a:pt x="52863" y="247859"/>
                      </a:cubicBezTo>
                      <a:cubicBezTo>
                        <a:pt x="25346" y="241244"/>
                        <a:pt x="-8785" y="235952"/>
                        <a:pt x="2063" y="224046"/>
                      </a:cubicBezTo>
                      <a:cubicBezTo>
                        <a:pt x="12911" y="212140"/>
                        <a:pt x="94667" y="199969"/>
                        <a:pt x="117950" y="176421"/>
                      </a:cubicBezTo>
                      <a:cubicBezTo>
                        <a:pt x="141233" y="152873"/>
                        <a:pt x="145467" y="108424"/>
                        <a:pt x="141763" y="82759"/>
                      </a:cubicBezTo>
                      <a:cubicBezTo>
                        <a:pt x="138059" y="57095"/>
                        <a:pt x="88581" y="-4024"/>
                        <a:pt x="89375" y="2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7" name="フリーフォーム: 図形 2776">
                  <a:extLst>
                    <a:ext uri="{FF2B5EF4-FFF2-40B4-BE49-F238E27FC236}">
                      <a16:creationId xmlns:a16="http://schemas.microsoft.com/office/drawing/2014/main" id="{8F0BB733-204E-47FC-9921-DF861340BDF2}"/>
                    </a:ext>
                  </a:extLst>
                </p:cNvPr>
                <p:cNvSpPr/>
                <p:nvPr/>
              </p:nvSpPr>
              <p:spPr>
                <a:xfrm>
                  <a:off x="5757399" y="1735088"/>
                  <a:ext cx="138578" cy="205341"/>
                </a:xfrm>
                <a:custGeom>
                  <a:avLst/>
                  <a:gdLst>
                    <a:gd name="connsiteX0" fmla="*/ 41739 w 138578"/>
                    <a:gd name="connsiteY0" fmla="*/ 50 h 205341"/>
                    <a:gd name="connsiteX1" fmla="*/ 75076 w 138578"/>
                    <a:gd name="connsiteY1" fmla="*/ 93712 h 205341"/>
                    <a:gd name="connsiteX2" fmla="*/ 464 w 138578"/>
                    <a:gd name="connsiteY2" fmla="*/ 187375 h 205341"/>
                    <a:gd name="connsiteX3" fmla="*/ 48089 w 138578"/>
                    <a:gd name="connsiteY3" fmla="*/ 179437 h 205341"/>
                    <a:gd name="connsiteX4" fmla="*/ 138576 w 138578"/>
                    <a:gd name="connsiteY4" fmla="*/ 204837 h 205341"/>
                    <a:gd name="connsiteX5" fmla="*/ 51264 w 138578"/>
                    <a:gd name="connsiteY5" fmla="*/ 152450 h 205341"/>
                    <a:gd name="connsiteX6" fmla="*/ 56026 w 138578"/>
                    <a:gd name="connsiteY6" fmla="*/ 106412 h 205341"/>
                    <a:gd name="connsiteX7" fmla="*/ 41739 w 138578"/>
                    <a:gd name="connsiteY7" fmla="*/ 50 h 205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8578" h="205341">
                      <a:moveTo>
                        <a:pt x="41739" y="50"/>
                      </a:moveTo>
                      <a:cubicBezTo>
                        <a:pt x="44914" y="-2067"/>
                        <a:pt x="81955" y="62491"/>
                        <a:pt x="75076" y="93712"/>
                      </a:cubicBezTo>
                      <a:cubicBezTo>
                        <a:pt x="68197" y="124933"/>
                        <a:pt x="4962" y="173088"/>
                        <a:pt x="464" y="187375"/>
                      </a:cubicBezTo>
                      <a:cubicBezTo>
                        <a:pt x="-4034" y="201663"/>
                        <a:pt x="25070" y="176527"/>
                        <a:pt x="48089" y="179437"/>
                      </a:cubicBezTo>
                      <a:cubicBezTo>
                        <a:pt x="71108" y="182347"/>
                        <a:pt x="138047" y="209335"/>
                        <a:pt x="138576" y="204837"/>
                      </a:cubicBezTo>
                      <a:cubicBezTo>
                        <a:pt x="139105" y="200339"/>
                        <a:pt x="65022" y="168854"/>
                        <a:pt x="51264" y="152450"/>
                      </a:cubicBezTo>
                      <a:cubicBezTo>
                        <a:pt x="37506" y="136046"/>
                        <a:pt x="55762" y="128637"/>
                        <a:pt x="56026" y="106412"/>
                      </a:cubicBezTo>
                      <a:cubicBezTo>
                        <a:pt x="56290" y="84187"/>
                        <a:pt x="38564" y="2167"/>
                        <a:pt x="41739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8" name="フリーフォーム: 図形 2777">
                  <a:extLst>
                    <a:ext uri="{FF2B5EF4-FFF2-40B4-BE49-F238E27FC236}">
                      <a16:creationId xmlns:a16="http://schemas.microsoft.com/office/drawing/2014/main" id="{85BE5C7F-FE20-4D65-BFBA-574F99544D98}"/>
                    </a:ext>
                  </a:extLst>
                </p:cNvPr>
                <p:cNvSpPr/>
                <p:nvPr/>
              </p:nvSpPr>
              <p:spPr>
                <a:xfrm>
                  <a:off x="5684381" y="1989066"/>
                  <a:ext cx="122807" cy="139822"/>
                </a:xfrm>
                <a:custGeom>
                  <a:avLst/>
                  <a:gdLst>
                    <a:gd name="connsiteX0" fmla="*/ 122694 w 122807"/>
                    <a:gd name="connsiteY0" fmla="*/ 72 h 139822"/>
                    <a:gd name="connsiteX1" fmla="*/ 457 w 122807"/>
                    <a:gd name="connsiteY1" fmla="*/ 119134 h 139822"/>
                    <a:gd name="connsiteX2" fmla="*/ 79832 w 122807"/>
                    <a:gd name="connsiteY2" fmla="*/ 138184 h 139822"/>
                    <a:gd name="connsiteX3" fmla="*/ 46494 w 122807"/>
                    <a:gd name="connsiteY3" fmla="*/ 100084 h 139822"/>
                    <a:gd name="connsiteX4" fmla="*/ 33794 w 122807"/>
                    <a:gd name="connsiteY4" fmla="*/ 119134 h 139822"/>
                    <a:gd name="connsiteX5" fmla="*/ 22682 w 122807"/>
                    <a:gd name="connsiteY5" fmla="*/ 101672 h 139822"/>
                    <a:gd name="connsiteX6" fmla="*/ 122694 w 122807"/>
                    <a:gd name="connsiteY6" fmla="*/ 72 h 139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807" h="139822">
                      <a:moveTo>
                        <a:pt x="122694" y="72"/>
                      </a:moveTo>
                      <a:cubicBezTo>
                        <a:pt x="118990" y="2982"/>
                        <a:pt x="7601" y="96115"/>
                        <a:pt x="457" y="119134"/>
                      </a:cubicBezTo>
                      <a:cubicBezTo>
                        <a:pt x="-6687" y="142153"/>
                        <a:pt x="72159" y="141359"/>
                        <a:pt x="79832" y="138184"/>
                      </a:cubicBezTo>
                      <a:cubicBezTo>
                        <a:pt x="87505" y="135009"/>
                        <a:pt x="54167" y="103259"/>
                        <a:pt x="46494" y="100084"/>
                      </a:cubicBezTo>
                      <a:cubicBezTo>
                        <a:pt x="38821" y="96909"/>
                        <a:pt x="37763" y="118869"/>
                        <a:pt x="33794" y="119134"/>
                      </a:cubicBezTo>
                      <a:cubicBezTo>
                        <a:pt x="29825" y="119399"/>
                        <a:pt x="7071" y="120457"/>
                        <a:pt x="22682" y="101672"/>
                      </a:cubicBezTo>
                      <a:cubicBezTo>
                        <a:pt x="38292" y="82887"/>
                        <a:pt x="126398" y="-2838"/>
                        <a:pt x="122694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9" name="フリーフォーム: 図形 2778">
                  <a:extLst>
                    <a:ext uri="{FF2B5EF4-FFF2-40B4-BE49-F238E27FC236}">
                      <a16:creationId xmlns:a16="http://schemas.microsoft.com/office/drawing/2014/main" id="{966862FB-6A42-4729-82B6-DB5AF0800B09}"/>
                    </a:ext>
                  </a:extLst>
                </p:cNvPr>
                <p:cNvSpPr/>
                <p:nvPr/>
              </p:nvSpPr>
              <p:spPr>
                <a:xfrm>
                  <a:off x="5657822" y="2146190"/>
                  <a:ext cx="81015" cy="481460"/>
                </a:xfrm>
                <a:custGeom>
                  <a:avLst/>
                  <a:gdLst>
                    <a:gd name="connsiteX0" fmla="*/ 41303 w 81015"/>
                    <a:gd name="connsiteY0" fmla="*/ 110 h 481460"/>
                    <a:gd name="connsiteX1" fmla="*/ 28 w 81015"/>
                    <a:gd name="connsiteY1" fmla="*/ 79485 h 481460"/>
                    <a:gd name="connsiteX2" fmla="*/ 34953 w 81015"/>
                    <a:gd name="connsiteY2" fmla="*/ 160448 h 481460"/>
                    <a:gd name="connsiteX3" fmla="*/ 41303 w 81015"/>
                    <a:gd name="connsiteY3" fmla="*/ 241410 h 481460"/>
                    <a:gd name="connsiteX4" fmla="*/ 80991 w 81015"/>
                    <a:gd name="connsiteY4" fmla="*/ 282685 h 481460"/>
                    <a:gd name="connsiteX5" fmla="*/ 34953 w 81015"/>
                    <a:gd name="connsiteY5" fmla="*/ 352535 h 481460"/>
                    <a:gd name="connsiteX6" fmla="*/ 63528 w 81015"/>
                    <a:gd name="connsiteY6" fmla="*/ 417623 h 481460"/>
                    <a:gd name="connsiteX7" fmla="*/ 1616 w 81015"/>
                    <a:gd name="connsiteY7" fmla="*/ 481123 h 481460"/>
                    <a:gd name="connsiteX8" fmla="*/ 68291 w 81015"/>
                    <a:gd name="connsiteY8" fmla="*/ 389048 h 481460"/>
                    <a:gd name="connsiteX9" fmla="*/ 54003 w 81015"/>
                    <a:gd name="connsiteY9" fmla="*/ 331898 h 481460"/>
                    <a:gd name="connsiteX10" fmla="*/ 60353 w 81015"/>
                    <a:gd name="connsiteY10" fmla="*/ 279510 h 481460"/>
                    <a:gd name="connsiteX11" fmla="*/ 54003 w 81015"/>
                    <a:gd name="connsiteY11" fmla="*/ 198548 h 481460"/>
                    <a:gd name="connsiteX12" fmla="*/ 22253 w 81015"/>
                    <a:gd name="connsiteY12" fmla="*/ 141398 h 481460"/>
                    <a:gd name="connsiteX13" fmla="*/ 3203 w 81015"/>
                    <a:gd name="connsiteY13" fmla="*/ 96948 h 481460"/>
                    <a:gd name="connsiteX14" fmla="*/ 41303 w 81015"/>
                    <a:gd name="connsiteY14" fmla="*/ 110 h 48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1015" h="481460">
                      <a:moveTo>
                        <a:pt x="41303" y="110"/>
                      </a:moveTo>
                      <a:cubicBezTo>
                        <a:pt x="40774" y="-2801"/>
                        <a:pt x="1086" y="52762"/>
                        <a:pt x="28" y="79485"/>
                      </a:cubicBezTo>
                      <a:cubicBezTo>
                        <a:pt x="-1030" y="106208"/>
                        <a:pt x="28074" y="133461"/>
                        <a:pt x="34953" y="160448"/>
                      </a:cubicBezTo>
                      <a:cubicBezTo>
                        <a:pt x="41832" y="187435"/>
                        <a:pt x="33630" y="221037"/>
                        <a:pt x="41303" y="241410"/>
                      </a:cubicBezTo>
                      <a:cubicBezTo>
                        <a:pt x="48976" y="261783"/>
                        <a:pt x="82049" y="264164"/>
                        <a:pt x="80991" y="282685"/>
                      </a:cubicBezTo>
                      <a:cubicBezTo>
                        <a:pt x="79933" y="301206"/>
                        <a:pt x="37863" y="330045"/>
                        <a:pt x="34953" y="352535"/>
                      </a:cubicBezTo>
                      <a:cubicBezTo>
                        <a:pt x="32043" y="375025"/>
                        <a:pt x="69084" y="396192"/>
                        <a:pt x="63528" y="417623"/>
                      </a:cubicBezTo>
                      <a:cubicBezTo>
                        <a:pt x="57972" y="439054"/>
                        <a:pt x="822" y="485885"/>
                        <a:pt x="1616" y="481123"/>
                      </a:cubicBezTo>
                      <a:cubicBezTo>
                        <a:pt x="2410" y="476361"/>
                        <a:pt x="59560" y="413919"/>
                        <a:pt x="68291" y="389048"/>
                      </a:cubicBezTo>
                      <a:cubicBezTo>
                        <a:pt x="77022" y="364177"/>
                        <a:pt x="55326" y="350154"/>
                        <a:pt x="54003" y="331898"/>
                      </a:cubicBezTo>
                      <a:cubicBezTo>
                        <a:pt x="52680" y="313642"/>
                        <a:pt x="60353" y="301735"/>
                        <a:pt x="60353" y="279510"/>
                      </a:cubicBezTo>
                      <a:cubicBezTo>
                        <a:pt x="60353" y="257285"/>
                        <a:pt x="60353" y="221567"/>
                        <a:pt x="54003" y="198548"/>
                      </a:cubicBezTo>
                      <a:cubicBezTo>
                        <a:pt x="47653" y="175529"/>
                        <a:pt x="30720" y="158331"/>
                        <a:pt x="22253" y="141398"/>
                      </a:cubicBezTo>
                      <a:cubicBezTo>
                        <a:pt x="13786" y="124465"/>
                        <a:pt x="28" y="115998"/>
                        <a:pt x="3203" y="96948"/>
                      </a:cubicBezTo>
                      <a:cubicBezTo>
                        <a:pt x="6378" y="77898"/>
                        <a:pt x="41832" y="3021"/>
                        <a:pt x="41303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0" name="フリーフォーム: 図形 2779">
                  <a:extLst>
                    <a:ext uri="{FF2B5EF4-FFF2-40B4-BE49-F238E27FC236}">
                      <a16:creationId xmlns:a16="http://schemas.microsoft.com/office/drawing/2014/main" id="{062BF937-200E-4D14-95A1-773FF03C3FD9}"/>
                    </a:ext>
                  </a:extLst>
                </p:cNvPr>
                <p:cNvSpPr/>
                <p:nvPr/>
              </p:nvSpPr>
              <p:spPr>
                <a:xfrm>
                  <a:off x="5803973" y="2444623"/>
                  <a:ext cx="132017" cy="131896"/>
                </a:xfrm>
                <a:custGeom>
                  <a:avLst/>
                  <a:gdLst>
                    <a:gd name="connsiteX0" fmla="*/ 131690 w 132017"/>
                    <a:gd name="connsiteY0" fmla="*/ 127 h 131896"/>
                    <a:gd name="connsiteX1" fmla="*/ 41202 w 132017"/>
                    <a:gd name="connsiteY1" fmla="*/ 84265 h 131896"/>
                    <a:gd name="connsiteX2" fmla="*/ 79302 w 132017"/>
                    <a:gd name="connsiteY2" fmla="*/ 131890 h 131896"/>
                    <a:gd name="connsiteX3" fmla="*/ 36440 w 132017"/>
                    <a:gd name="connsiteY3" fmla="*/ 87440 h 131896"/>
                    <a:gd name="connsiteX4" fmla="*/ 3102 w 132017"/>
                    <a:gd name="connsiteY4" fmla="*/ 65215 h 131896"/>
                    <a:gd name="connsiteX5" fmla="*/ 131690 w 132017"/>
                    <a:gd name="connsiteY5" fmla="*/ 127 h 131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017" h="131896">
                      <a:moveTo>
                        <a:pt x="131690" y="127"/>
                      </a:moveTo>
                      <a:cubicBezTo>
                        <a:pt x="138040" y="3302"/>
                        <a:pt x="49933" y="62304"/>
                        <a:pt x="41202" y="84265"/>
                      </a:cubicBezTo>
                      <a:cubicBezTo>
                        <a:pt x="32471" y="106226"/>
                        <a:pt x="80096" y="131361"/>
                        <a:pt x="79302" y="131890"/>
                      </a:cubicBezTo>
                      <a:cubicBezTo>
                        <a:pt x="78508" y="132419"/>
                        <a:pt x="49140" y="98552"/>
                        <a:pt x="36440" y="87440"/>
                      </a:cubicBezTo>
                      <a:cubicBezTo>
                        <a:pt x="23740" y="76328"/>
                        <a:pt x="-10392" y="76592"/>
                        <a:pt x="3102" y="65215"/>
                      </a:cubicBezTo>
                      <a:cubicBezTo>
                        <a:pt x="16596" y="53838"/>
                        <a:pt x="125340" y="-3048"/>
                        <a:pt x="13169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1" name="フリーフォーム: 図形 2780">
                  <a:extLst>
                    <a:ext uri="{FF2B5EF4-FFF2-40B4-BE49-F238E27FC236}">
                      <a16:creationId xmlns:a16="http://schemas.microsoft.com/office/drawing/2014/main" id="{9DDD7E31-876E-4CE3-8602-A7287EF93E78}"/>
                    </a:ext>
                  </a:extLst>
                </p:cNvPr>
                <p:cNvSpPr/>
                <p:nvPr/>
              </p:nvSpPr>
              <p:spPr>
                <a:xfrm>
                  <a:off x="4116465" y="2215742"/>
                  <a:ext cx="362927" cy="331697"/>
                </a:xfrm>
                <a:custGeom>
                  <a:avLst/>
                  <a:gdLst>
                    <a:gd name="connsiteX0" fmla="*/ 362402 w 362927"/>
                    <a:gd name="connsiteY0" fmla="*/ 408 h 331697"/>
                    <a:gd name="connsiteX1" fmla="*/ 114752 w 362927"/>
                    <a:gd name="connsiteY1" fmla="*/ 159158 h 331697"/>
                    <a:gd name="connsiteX2" fmla="*/ 452 w 362927"/>
                    <a:gd name="connsiteY2" fmla="*/ 330608 h 331697"/>
                    <a:gd name="connsiteX3" fmla="*/ 78768 w 362927"/>
                    <a:gd name="connsiteY3" fmla="*/ 226891 h 331697"/>
                    <a:gd name="connsiteX4" fmla="*/ 176135 w 362927"/>
                    <a:gd name="connsiteY4" fmla="*/ 116825 h 331697"/>
                    <a:gd name="connsiteX5" fmla="*/ 362402 w 362927"/>
                    <a:gd name="connsiteY5" fmla="*/ 408 h 331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927" h="331697">
                      <a:moveTo>
                        <a:pt x="362402" y="408"/>
                      </a:moveTo>
                      <a:cubicBezTo>
                        <a:pt x="352172" y="7463"/>
                        <a:pt x="175077" y="104125"/>
                        <a:pt x="114752" y="159158"/>
                      </a:cubicBezTo>
                      <a:cubicBezTo>
                        <a:pt x="54427" y="214191"/>
                        <a:pt x="6449" y="319319"/>
                        <a:pt x="452" y="330608"/>
                      </a:cubicBezTo>
                      <a:cubicBezTo>
                        <a:pt x="-5545" y="341897"/>
                        <a:pt x="49487" y="262522"/>
                        <a:pt x="78768" y="226891"/>
                      </a:cubicBezTo>
                      <a:cubicBezTo>
                        <a:pt x="108048" y="191261"/>
                        <a:pt x="121454" y="154219"/>
                        <a:pt x="176135" y="116825"/>
                      </a:cubicBezTo>
                      <a:cubicBezTo>
                        <a:pt x="230816" y="79431"/>
                        <a:pt x="372632" y="-6647"/>
                        <a:pt x="362402" y="4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2" name="フリーフォーム: 図形 2781">
                  <a:extLst>
                    <a:ext uri="{FF2B5EF4-FFF2-40B4-BE49-F238E27FC236}">
                      <a16:creationId xmlns:a16="http://schemas.microsoft.com/office/drawing/2014/main" id="{69AEA98C-860A-4FB3-ABC8-152B588B2F23}"/>
                    </a:ext>
                  </a:extLst>
                </p:cNvPr>
                <p:cNvSpPr/>
                <p:nvPr/>
              </p:nvSpPr>
              <p:spPr>
                <a:xfrm>
                  <a:off x="3401389" y="2774837"/>
                  <a:ext cx="472153" cy="456635"/>
                </a:xfrm>
                <a:custGeom>
                  <a:avLst/>
                  <a:gdLst>
                    <a:gd name="connsiteX0" fmla="*/ 472111 w 472153"/>
                    <a:gd name="connsiteY0" fmla="*/ 113 h 456635"/>
                    <a:gd name="connsiteX1" fmla="*/ 370511 w 472153"/>
                    <a:gd name="connsiteY1" fmla="*/ 110180 h 456635"/>
                    <a:gd name="connsiteX2" fmla="*/ 313361 w 472153"/>
                    <a:gd name="connsiteY2" fmla="*/ 296446 h 456635"/>
                    <a:gd name="connsiteX3" fmla="*/ 2211 w 472153"/>
                    <a:gd name="connsiteY3" fmla="*/ 455196 h 456635"/>
                    <a:gd name="connsiteX4" fmla="*/ 184244 w 472153"/>
                    <a:gd name="connsiteY4" fmla="*/ 368413 h 456635"/>
                    <a:gd name="connsiteX5" fmla="*/ 376861 w 472153"/>
                    <a:gd name="connsiteY5" fmla="*/ 258346 h 456635"/>
                    <a:gd name="connsiteX6" fmla="*/ 383211 w 472153"/>
                    <a:gd name="connsiteY6" fmla="*/ 129230 h 456635"/>
                    <a:gd name="connsiteX7" fmla="*/ 472111 w 472153"/>
                    <a:gd name="connsiteY7" fmla="*/ 113 h 456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2153" h="456635">
                      <a:moveTo>
                        <a:pt x="472111" y="113"/>
                      </a:moveTo>
                      <a:cubicBezTo>
                        <a:pt x="469994" y="-3062"/>
                        <a:pt x="396969" y="60791"/>
                        <a:pt x="370511" y="110180"/>
                      </a:cubicBezTo>
                      <a:cubicBezTo>
                        <a:pt x="344053" y="159569"/>
                        <a:pt x="374744" y="238943"/>
                        <a:pt x="313361" y="296446"/>
                      </a:cubicBezTo>
                      <a:cubicBezTo>
                        <a:pt x="251978" y="353949"/>
                        <a:pt x="23731" y="443201"/>
                        <a:pt x="2211" y="455196"/>
                      </a:cubicBezTo>
                      <a:cubicBezTo>
                        <a:pt x="-19309" y="467191"/>
                        <a:pt x="121802" y="401221"/>
                        <a:pt x="184244" y="368413"/>
                      </a:cubicBezTo>
                      <a:cubicBezTo>
                        <a:pt x="246686" y="335605"/>
                        <a:pt x="343700" y="298210"/>
                        <a:pt x="376861" y="258346"/>
                      </a:cubicBezTo>
                      <a:cubicBezTo>
                        <a:pt x="410022" y="218482"/>
                        <a:pt x="370158" y="167330"/>
                        <a:pt x="383211" y="129230"/>
                      </a:cubicBezTo>
                      <a:cubicBezTo>
                        <a:pt x="396264" y="91130"/>
                        <a:pt x="474228" y="3288"/>
                        <a:pt x="472111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3" name="フリーフォーム: 図形 2782">
                  <a:extLst>
                    <a:ext uri="{FF2B5EF4-FFF2-40B4-BE49-F238E27FC236}">
                      <a16:creationId xmlns:a16="http://schemas.microsoft.com/office/drawing/2014/main" id="{0EC38ADD-6890-4DA6-A997-2E3EAA2E0F40}"/>
                    </a:ext>
                  </a:extLst>
                </p:cNvPr>
                <p:cNvSpPr/>
                <p:nvPr/>
              </p:nvSpPr>
              <p:spPr>
                <a:xfrm>
                  <a:off x="4478197" y="2888977"/>
                  <a:ext cx="346629" cy="582091"/>
                </a:xfrm>
                <a:custGeom>
                  <a:avLst/>
                  <a:gdLst>
                    <a:gd name="connsiteX0" fmla="*/ 670 w 346629"/>
                    <a:gd name="connsiteY0" fmla="*/ 273 h 582091"/>
                    <a:gd name="connsiteX1" fmla="*/ 159420 w 346629"/>
                    <a:gd name="connsiteY1" fmla="*/ 281790 h 582091"/>
                    <a:gd name="connsiteX2" fmla="*/ 212336 w 346629"/>
                    <a:gd name="connsiteY2" fmla="*/ 417256 h 582091"/>
                    <a:gd name="connsiteX3" fmla="*/ 343570 w 346629"/>
                    <a:gd name="connsiteY3" fmla="*/ 578123 h 582091"/>
                    <a:gd name="connsiteX4" fmla="*/ 292770 w 346629"/>
                    <a:gd name="connsiteY4" fmla="*/ 514623 h 582091"/>
                    <a:gd name="connsiteX5" fmla="*/ 157303 w 346629"/>
                    <a:gd name="connsiteY5" fmla="*/ 315656 h 582091"/>
                    <a:gd name="connsiteX6" fmla="*/ 104386 w 346629"/>
                    <a:gd name="connsiteY6" fmla="*/ 230990 h 582091"/>
                    <a:gd name="connsiteX7" fmla="*/ 670 w 346629"/>
                    <a:gd name="connsiteY7" fmla="*/ 273 h 582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6629" h="582091">
                      <a:moveTo>
                        <a:pt x="670" y="273"/>
                      </a:moveTo>
                      <a:cubicBezTo>
                        <a:pt x="9842" y="8740"/>
                        <a:pt x="124142" y="212293"/>
                        <a:pt x="159420" y="281790"/>
                      </a:cubicBezTo>
                      <a:cubicBezTo>
                        <a:pt x="194698" y="351287"/>
                        <a:pt x="181644" y="367867"/>
                        <a:pt x="212336" y="417256"/>
                      </a:cubicBezTo>
                      <a:cubicBezTo>
                        <a:pt x="243028" y="466645"/>
                        <a:pt x="330164" y="561895"/>
                        <a:pt x="343570" y="578123"/>
                      </a:cubicBezTo>
                      <a:cubicBezTo>
                        <a:pt x="356976" y="594351"/>
                        <a:pt x="323814" y="558367"/>
                        <a:pt x="292770" y="514623"/>
                      </a:cubicBezTo>
                      <a:cubicBezTo>
                        <a:pt x="261726" y="470879"/>
                        <a:pt x="188700" y="362928"/>
                        <a:pt x="157303" y="315656"/>
                      </a:cubicBezTo>
                      <a:cubicBezTo>
                        <a:pt x="125906" y="268384"/>
                        <a:pt x="129786" y="279320"/>
                        <a:pt x="104386" y="230990"/>
                      </a:cubicBezTo>
                      <a:cubicBezTo>
                        <a:pt x="78986" y="182660"/>
                        <a:pt x="-8502" y="-8194"/>
                        <a:pt x="670" y="2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4" name="フリーフォーム: 図形 2783">
                  <a:extLst>
                    <a:ext uri="{FF2B5EF4-FFF2-40B4-BE49-F238E27FC236}">
                      <a16:creationId xmlns:a16="http://schemas.microsoft.com/office/drawing/2014/main" id="{37701D75-36AD-497D-83A2-E8D57B8CE7FB}"/>
                    </a:ext>
                  </a:extLst>
                </p:cNvPr>
                <p:cNvSpPr/>
                <p:nvPr/>
              </p:nvSpPr>
              <p:spPr>
                <a:xfrm>
                  <a:off x="4678361" y="3379713"/>
                  <a:ext cx="258834" cy="301975"/>
                </a:xfrm>
                <a:custGeom>
                  <a:avLst/>
                  <a:gdLst>
                    <a:gd name="connsiteX0" fmla="*/ 2 w 258834"/>
                    <a:gd name="connsiteY0" fmla="*/ 75 h 301975"/>
                    <a:gd name="connsiteX1" fmla="*/ 95252 w 258834"/>
                    <a:gd name="connsiteY1" fmla="*/ 103262 h 301975"/>
                    <a:gd name="connsiteX2" fmla="*/ 147639 w 258834"/>
                    <a:gd name="connsiteY2" fmla="*/ 146125 h 301975"/>
                    <a:gd name="connsiteX3" fmla="*/ 209552 w 258834"/>
                    <a:gd name="connsiteY3" fmla="*/ 162000 h 301975"/>
                    <a:gd name="connsiteX4" fmla="*/ 241302 w 258834"/>
                    <a:gd name="connsiteY4" fmla="*/ 257250 h 301975"/>
                    <a:gd name="connsiteX5" fmla="*/ 146052 w 258834"/>
                    <a:gd name="connsiteY5" fmla="*/ 301700 h 301975"/>
                    <a:gd name="connsiteX6" fmla="*/ 242889 w 258834"/>
                    <a:gd name="connsiteY6" fmla="*/ 273125 h 301975"/>
                    <a:gd name="connsiteX7" fmla="*/ 254002 w 258834"/>
                    <a:gd name="connsiteY7" fmla="*/ 215975 h 301975"/>
                    <a:gd name="connsiteX8" fmla="*/ 193677 w 258834"/>
                    <a:gd name="connsiteY8" fmla="*/ 168350 h 301975"/>
                    <a:gd name="connsiteX9" fmla="*/ 98427 w 258834"/>
                    <a:gd name="connsiteY9" fmla="*/ 120725 h 301975"/>
                    <a:gd name="connsiteX10" fmla="*/ 2 w 258834"/>
                    <a:gd name="connsiteY10" fmla="*/ 75 h 301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8834" h="301975">
                      <a:moveTo>
                        <a:pt x="2" y="75"/>
                      </a:moveTo>
                      <a:cubicBezTo>
                        <a:pt x="-527" y="-2836"/>
                        <a:pt x="70646" y="78920"/>
                        <a:pt x="95252" y="103262"/>
                      </a:cubicBezTo>
                      <a:cubicBezTo>
                        <a:pt x="119858" y="127604"/>
                        <a:pt x="128589" y="136335"/>
                        <a:pt x="147639" y="146125"/>
                      </a:cubicBezTo>
                      <a:cubicBezTo>
                        <a:pt x="166689" y="155915"/>
                        <a:pt x="193942" y="143479"/>
                        <a:pt x="209552" y="162000"/>
                      </a:cubicBezTo>
                      <a:cubicBezTo>
                        <a:pt x="225163" y="180521"/>
                        <a:pt x="251885" y="233967"/>
                        <a:pt x="241302" y="257250"/>
                      </a:cubicBezTo>
                      <a:cubicBezTo>
                        <a:pt x="230719" y="280533"/>
                        <a:pt x="145788" y="299054"/>
                        <a:pt x="146052" y="301700"/>
                      </a:cubicBezTo>
                      <a:cubicBezTo>
                        <a:pt x="146316" y="304346"/>
                        <a:pt x="224897" y="287413"/>
                        <a:pt x="242889" y="273125"/>
                      </a:cubicBezTo>
                      <a:cubicBezTo>
                        <a:pt x="260881" y="258837"/>
                        <a:pt x="262204" y="233437"/>
                        <a:pt x="254002" y="215975"/>
                      </a:cubicBezTo>
                      <a:cubicBezTo>
                        <a:pt x="245800" y="198513"/>
                        <a:pt x="219606" y="184225"/>
                        <a:pt x="193677" y="168350"/>
                      </a:cubicBezTo>
                      <a:cubicBezTo>
                        <a:pt x="167748" y="152475"/>
                        <a:pt x="128854" y="147183"/>
                        <a:pt x="98427" y="120725"/>
                      </a:cubicBezTo>
                      <a:cubicBezTo>
                        <a:pt x="68000" y="94267"/>
                        <a:pt x="531" y="2986"/>
                        <a:pt x="2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5" name="フリーフォーム: 図形 2784">
                  <a:extLst>
                    <a:ext uri="{FF2B5EF4-FFF2-40B4-BE49-F238E27FC236}">
                      <a16:creationId xmlns:a16="http://schemas.microsoft.com/office/drawing/2014/main" id="{9A811C8F-C46D-4E40-9972-C25833FDD3A1}"/>
                    </a:ext>
                  </a:extLst>
                </p:cNvPr>
                <p:cNvSpPr/>
                <p:nvPr/>
              </p:nvSpPr>
              <p:spPr>
                <a:xfrm>
                  <a:off x="4789456" y="3533710"/>
                  <a:ext cx="124091" cy="124310"/>
                </a:xfrm>
                <a:custGeom>
                  <a:avLst/>
                  <a:gdLst>
                    <a:gd name="connsiteX0" fmla="*/ 23844 w 124091"/>
                    <a:gd name="connsiteY0" fmla="*/ 65 h 124310"/>
                    <a:gd name="connsiteX1" fmla="*/ 103219 w 124091"/>
                    <a:gd name="connsiteY1" fmla="*/ 73090 h 124310"/>
                    <a:gd name="connsiteX2" fmla="*/ 32 w 124091"/>
                    <a:gd name="connsiteY2" fmla="*/ 123890 h 124310"/>
                    <a:gd name="connsiteX3" fmla="*/ 115919 w 124091"/>
                    <a:gd name="connsiteY3" fmla="*/ 95315 h 124310"/>
                    <a:gd name="connsiteX4" fmla="*/ 106394 w 124091"/>
                    <a:gd name="connsiteY4" fmla="*/ 60390 h 124310"/>
                    <a:gd name="connsiteX5" fmla="*/ 23844 w 124091"/>
                    <a:gd name="connsiteY5" fmla="*/ 65 h 12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091" h="124310">
                      <a:moveTo>
                        <a:pt x="23844" y="65"/>
                      </a:moveTo>
                      <a:cubicBezTo>
                        <a:pt x="23315" y="2182"/>
                        <a:pt x="107188" y="52453"/>
                        <a:pt x="103219" y="73090"/>
                      </a:cubicBezTo>
                      <a:cubicBezTo>
                        <a:pt x="99250" y="93727"/>
                        <a:pt x="-2085" y="120186"/>
                        <a:pt x="32" y="123890"/>
                      </a:cubicBezTo>
                      <a:cubicBezTo>
                        <a:pt x="2149" y="127594"/>
                        <a:pt x="98192" y="105898"/>
                        <a:pt x="115919" y="95315"/>
                      </a:cubicBezTo>
                      <a:cubicBezTo>
                        <a:pt x="133646" y="84732"/>
                        <a:pt x="118829" y="72825"/>
                        <a:pt x="106394" y="60390"/>
                      </a:cubicBezTo>
                      <a:cubicBezTo>
                        <a:pt x="93959" y="47955"/>
                        <a:pt x="24373" y="-2052"/>
                        <a:pt x="23844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6" name="フリーフォーム: 図形 2785">
                  <a:extLst>
                    <a:ext uri="{FF2B5EF4-FFF2-40B4-BE49-F238E27FC236}">
                      <a16:creationId xmlns:a16="http://schemas.microsoft.com/office/drawing/2014/main" id="{B62E8AF1-F374-40CC-A8C7-667A79EB5E10}"/>
                    </a:ext>
                  </a:extLst>
                </p:cNvPr>
                <p:cNvSpPr/>
                <p:nvPr/>
              </p:nvSpPr>
              <p:spPr>
                <a:xfrm>
                  <a:off x="5212194" y="3441095"/>
                  <a:ext cx="360885" cy="100090"/>
                </a:xfrm>
                <a:custGeom>
                  <a:avLst/>
                  <a:gdLst>
                    <a:gd name="connsiteX0" fmla="*/ 11739 w 360885"/>
                    <a:gd name="connsiteY0" fmla="*/ 93738 h 100090"/>
                    <a:gd name="connsiteX1" fmla="*/ 66773 w 360885"/>
                    <a:gd name="connsiteY1" fmla="*/ 83155 h 100090"/>
                    <a:gd name="connsiteX2" fmla="*/ 221289 w 360885"/>
                    <a:gd name="connsiteY2" fmla="*/ 13305 h 100090"/>
                    <a:gd name="connsiteX3" fmla="*/ 358873 w 360885"/>
                    <a:gd name="connsiteY3" fmla="*/ 47172 h 100090"/>
                    <a:gd name="connsiteX4" fmla="*/ 284789 w 360885"/>
                    <a:gd name="connsiteY4" fmla="*/ 605 h 100090"/>
                    <a:gd name="connsiteX5" fmla="*/ 11739 w 360885"/>
                    <a:gd name="connsiteY5" fmla="*/ 93738 h 100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0885" h="100090">
                      <a:moveTo>
                        <a:pt x="11739" y="93738"/>
                      </a:moveTo>
                      <a:cubicBezTo>
                        <a:pt x="-24597" y="107496"/>
                        <a:pt x="31848" y="96560"/>
                        <a:pt x="66773" y="83155"/>
                      </a:cubicBezTo>
                      <a:cubicBezTo>
                        <a:pt x="101698" y="69750"/>
                        <a:pt x="172606" y="19302"/>
                        <a:pt x="221289" y="13305"/>
                      </a:cubicBezTo>
                      <a:cubicBezTo>
                        <a:pt x="269972" y="7308"/>
                        <a:pt x="348290" y="49289"/>
                        <a:pt x="358873" y="47172"/>
                      </a:cubicBezTo>
                      <a:cubicBezTo>
                        <a:pt x="369456" y="45055"/>
                        <a:pt x="337353" y="-6098"/>
                        <a:pt x="284789" y="605"/>
                      </a:cubicBezTo>
                      <a:cubicBezTo>
                        <a:pt x="232225" y="7308"/>
                        <a:pt x="48075" y="79980"/>
                        <a:pt x="11739" y="937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7" name="フリーフォーム: 図形 2786">
                  <a:extLst>
                    <a:ext uri="{FF2B5EF4-FFF2-40B4-BE49-F238E27FC236}">
                      <a16:creationId xmlns:a16="http://schemas.microsoft.com/office/drawing/2014/main" id="{6C8C0633-52C0-485B-8C56-772E1C77F397}"/>
                    </a:ext>
                  </a:extLst>
                </p:cNvPr>
                <p:cNvSpPr/>
                <p:nvPr/>
              </p:nvSpPr>
              <p:spPr>
                <a:xfrm>
                  <a:off x="5264285" y="3405583"/>
                  <a:ext cx="488765" cy="179884"/>
                </a:xfrm>
                <a:custGeom>
                  <a:avLst/>
                  <a:gdLst>
                    <a:gd name="connsiteX0" fmla="*/ 1982 w 488765"/>
                    <a:gd name="connsiteY0" fmla="*/ 84800 h 179884"/>
                    <a:gd name="connsiteX1" fmla="*/ 247515 w 488765"/>
                    <a:gd name="connsiteY1" fmla="*/ 134 h 179884"/>
                    <a:gd name="connsiteX2" fmla="*/ 327948 w 488765"/>
                    <a:gd name="connsiteY2" fmla="*/ 67867 h 179884"/>
                    <a:gd name="connsiteX3" fmla="*/ 476115 w 488765"/>
                    <a:gd name="connsiteY3" fmla="*/ 169467 h 179884"/>
                    <a:gd name="connsiteX4" fmla="*/ 471882 w 488765"/>
                    <a:gd name="connsiteY4" fmla="*/ 173700 h 179884"/>
                    <a:gd name="connsiteX5" fmla="*/ 397798 w 488765"/>
                    <a:gd name="connsiteY5" fmla="*/ 144067 h 179884"/>
                    <a:gd name="connsiteX6" fmla="*/ 270798 w 488765"/>
                    <a:gd name="connsiteY6" fmla="*/ 23417 h 179884"/>
                    <a:gd name="connsiteX7" fmla="*/ 239048 w 488765"/>
                    <a:gd name="connsiteY7" fmla="*/ 19184 h 179884"/>
                    <a:gd name="connsiteX8" fmla="*/ 137448 w 488765"/>
                    <a:gd name="connsiteY8" fmla="*/ 40350 h 179884"/>
                    <a:gd name="connsiteX9" fmla="*/ 1982 w 488765"/>
                    <a:gd name="connsiteY9" fmla="*/ 84800 h 179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8765" h="179884">
                      <a:moveTo>
                        <a:pt x="1982" y="84800"/>
                      </a:moveTo>
                      <a:cubicBezTo>
                        <a:pt x="20326" y="78097"/>
                        <a:pt x="193187" y="2956"/>
                        <a:pt x="247515" y="134"/>
                      </a:cubicBezTo>
                      <a:cubicBezTo>
                        <a:pt x="301843" y="-2688"/>
                        <a:pt x="289848" y="39645"/>
                        <a:pt x="327948" y="67867"/>
                      </a:cubicBezTo>
                      <a:cubicBezTo>
                        <a:pt x="366048" y="96089"/>
                        <a:pt x="452126" y="151828"/>
                        <a:pt x="476115" y="169467"/>
                      </a:cubicBezTo>
                      <a:cubicBezTo>
                        <a:pt x="500104" y="187106"/>
                        <a:pt x="484935" y="177933"/>
                        <a:pt x="471882" y="173700"/>
                      </a:cubicBezTo>
                      <a:cubicBezTo>
                        <a:pt x="458829" y="169467"/>
                        <a:pt x="431312" y="169114"/>
                        <a:pt x="397798" y="144067"/>
                      </a:cubicBezTo>
                      <a:cubicBezTo>
                        <a:pt x="364284" y="119020"/>
                        <a:pt x="297256" y="44231"/>
                        <a:pt x="270798" y="23417"/>
                      </a:cubicBezTo>
                      <a:cubicBezTo>
                        <a:pt x="244340" y="2603"/>
                        <a:pt x="261273" y="16362"/>
                        <a:pt x="239048" y="19184"/>
                      </a:cubicBezTo>
                      <a:cubicBezTo>
                        <a:pt x="216823" y="22006"/>
                        <a:pt x="177312" y="26239"/>
                        <a:pt x="137448" y="40350"/>
                      </a:cubicBezTo>
                      <a:cubicBezTo>
                        <a:pt x="97584" y="54461"/>
                        <a:pt x="-16362" y="91503"/>
                        <a:pt x="1982" y="848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8" name="フリーフォーム: 図形 2787">
                  <a:extLst>
                    <a:ext uri="{FF2B5EF4-FFF2-40B4-BE49-F238E27FC236}">
                      <a16:creationId xmlns:a16="http://schemas.microsoft.com/office/drawing/2014/main" id="{3535B1DB-06B1-4737-A4AC-78F4D1B1909C}"/>
                    </a:ext>
                  </a:extLst>
                </p:cNvPr>
                <p:cNvSpPr/>
                <p:nvPr/>
              </p:nvSpPr>
              <p:spPr>
                <a:xfrm>
                  <a:off x="4622499" y="4048447"/>
                  <a:ext cx="559858" cy="146352"/>
                </a:xfrm>
                <a:custGeom>
                  <a:avLst/>
                  <a:gdLst>
                    <a:gd name="connsiteX0" fmla="*/ 2418 w 559858"/>
                    <a:gd name="connsiteY0" fmla="*/ 736 h 146352"/>
                    <a:gd name="connsiteX1" fmla="*/ 226784 w 559858"/>
                    <a:gd name="connsiteY1" fmla="*/ 108686 h 146352"/>
                    <a:gd name="connsiteX2" fmla="*/ 556984 w 559858"/>
                    <a:gd name="connsiteY2" fmla="*/ 144670 h 146352"/>
                    <a:gd name="connsiteX3" fmla="*/ 381301 w 559858"/>
                    <a:gd name="connsiteY3" fmla="*/ 140436 h 146352"/>
                    <a:gd name="connsiteX4" fmla="*/ 275468 w 559858"/>
                    <a:gd name="connsiteY4" fmla="*/ 140436 h 146352"/>
                    <a:gd name="connsiteX5" fmla="*/ 116718 w 559858"/>
                    <a:gd name="connsiteY5" fmla="*/ 64236 h 146352"/>
                    <a:gd name="connsiteX6" fmla="*/ 2418 w 559858"/>
                    <a:gd name="connsiteY6" fmla="*/ 736 h 14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9858" h="146352">
                      <a:moveTo>
                        <a:pt x="2418" y="736"/>
                      </a:moveTo>
                      <a:cubicBezTo>
                        <a:pt x="20762" y="8144"/>
                        <a:pt x="134356" y="84697"/>
                        <a:pt x="226784" y="108686"/>
                      </a:cubicBezTo>
                      <a:cubicBezTo>
                        <a:pt x="319212" y="132675"/>
                        <a:pt x="531231" y="139378"/>
                        <a:pt x="556984" y="144670"/>
                      </a:cubicBezTo>
                      <a:cubicBezTo>
                        <a:pt x="582737" y="149962"/>
                        <a:pt x="428220" y="141142"/>
                        <a:pt x="381301" y="140436"/>
                      </a:cubicBezTo>
                      <a:cubicBezTo>
                        <a:pt x="334382" y="139730"/>
                        <a:pt x="319565" y="153136"/>
                        <a:pt x="275468" y="140436"/>
                      </a:cubicBezTo>
                      <a:cubicBezTo>
                        <a:pt x="231371" y="127736"/>
                        <a:pt x="158699" y="84697"/>
                        <a:pt x="116718" y="64236"/>
                      </a:cubicBezTo>
                      <a:cubicBezTo>
                        <a:pt x="74737" y="43775"/>
                        <a:pt x="-15926" y="-6672"/>
                        <a:pt x="2418" y="7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9" name="フリーフォーム: 図形 2788">
                  <a:extLst>
                    <a:ext uri="{FF2B5EF4-FFF2-40B4-BE49-F238E27FC236}">
                      <a16:creationId xmlns:a16="http://schemas.microsoft.com/office/drawing/2014/main" id="{A57A6B9F-7FBA-4CED-9C1B-3048D5AEDC6E}"/>
                    </a:ext>
                  </a:extLst>
                </p:cNvPr>
                <p:cNvSpPr/>
                <p:nvPr/>
              </p:nvSpPr>
              <p:spPr>
                <a:xfrm>
                  <a:off x="5049889" y="3654707"/>
                  <a:ext cx="522856" cy="51138"/>
                </a:xfrm>
                <a:custGeom>
                  <a:avLst/>
                  <a:gdLst>
                    <a:gd name="connsiteX0" fmla="*/ 478 w 522856"/>
                    <a:gd name="connsiteY0" fmla="*/ 45226 h 51138"/>
                    <a:gd name="connsiteX1" fmla="*/ 317978 w 522856"/>
                    <a:gd name="connsiteY1" fmla="*/ 47343 h 51138"/>
                    <a:gd name="connsiteX2" fmla="*/ 521178 w 522856"/>
                    <a:gd name="connsiteY2" fmla="*/ 776 h 51138"/>
                    <a:gd name="connsiteX3" fmla="*/ 394178 w 522856"/>
                    <a:gd name="connsiteY3" fmla="*/ 19826 h 51138"/>
                    <a:gd name="connsiteX4" fmla="*/ 478 w 522856"/>
                    <a:gd name="connsiteY4" fmla="*/ 45226 h 51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856" h="51138">
                      <a:moveTo>
                        <a:pt x="478" y="45226"/>
                      </a:moveTo>
                      <a:cubicBezTo>
                        <a:pt x="-12222" y="49812"/>
                        <a:pt x="231195" y="54751"/>
                        <a:pt x="317978" y="47343"/>
                      </a:cubicBezTo>
                      <a:cubicBezTo>
                        <a:pt x="404761" y="39935"/>
                        <a:pt x="508478" y="5362"/>
                        <a:pt x="521178" y="776"/>
                      </a:cubicBezTo>
                      <a:cubicBezTo>
                        <a:pt x="533878" y="-3810"/>
                        <a:pt x="472847" y="13123"/>
                        <a:pt x="394178" y="19826"/>
                      </a:cubicBezTo>
                      <a:cubicBezTo>
                        <a:pt x="315509" y="26529"/>
                        <a:pt x="13178" y="40640"/>
                        <a:pt x="478" y="452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0" name="フリーフォーム: 図形 2789">
                  <a:extLst>
                    <a:ext uri="{FF2B5EF4-FFF2-40B4-BE49-F238E27FC236}">
                      <a16:creationId xmlns:a16="http://schemas.microsoft.com/office/drawing/2014/main" id="{90197E09-2633-4F0E-AD7B-0BE7DFCA55CC}"/>
                    </a:ext>
                  </a:extLst>
                </p:cNvPr>
                <p:cNvSpPr/>
                <p:nvPr/>
              </p:nvSpPr>
              <p:spPr>
                <a:xfrm>
                  <a:off x="4538876" y="3763432"/>
                  <a:ext cx="251293" cy="201531"/>
                </a:xfrm>
                <a:custGeom>
                  <a:avLst/>
                  <a:gdLst>
                    <a:gd name="connsiteX0" fmla="*/ 251141 w 251293"/>
                    <a:gd name="connsiteY0" fmla="*/ 1 h 201531"/>
                    <a:gd name="connsiteX1" fmla="*/ 47941 w 251293"/>
                    <a:gd name="connsiteY1" fmla="*/ 97368 h 201531"/>
                    <a:gd name="connsiteX2" fmla="*/ 28891 w 251293"/>
                    <a:gd name="connsiteY2" fmla="*/ 201085 h 201531"/>
                    <a:gd name="connsiteX3" fmla="*/ 26774 w 251293"/>
                    <a:gd name="connsiteY3" fmla="*/ 133351 h 201531"/>
                    <a:gd name="connsiteX4" fmla="*/ 11957 w 251293"/>
                    <a:gd name="connsiteY4" fmla="*/ 95251 h 201531"/>
                    <a:gd name="connsiteX5" fmla="*/ 251141 w 251293"/>
                    <a:gd name="connsiteY5" fmla="*/ 1 h 20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293" h="201531">
                      <a:moveTo>
                        <a:pt x="251141" y="1"/>
                      </a:moveTo>
                      <a:cubicBezTo>
                        <a:pt x="257138" y="354"/>
                        <a:pt x="84983" y="63854"/>
                        <a:pt x="47941" y="97368"/>
                      </a:cubicBezTo>
                      <a:cubicBezTo>
                        <a:pt x="10899" y="130882"/>
                        <a:pt x="32419" y="195088"/>
                        <a:pt x="28891" y="201085"/>
                      </a:cubicBezTo>
                      <a:cubicBezTo>
                        <a:pt x="25363" y="207082"/>
                        <a:pt x="29596" y="150990"/>
                        <a:pt x="26774" y="133351"/>
                      </a:cubicBezTo>
                      <a:cubicBezTo>
                        <a:pt x="23952" y="115712"/>
                        <a:pt x="-20851" y="115006"/>
                        <a:pt x="11957" y="95251"/>
                      </a:cubicBezTo>
                      <a:cubicBezTo>
                        <a:pt x="44765" y="75496"/>
                        <a:pt x="245144" y="-352"/>
                        <a:pt x="2511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1" name="フリーフォーム: 図形 2790">
                  <a:extLst>
                    <a:ext uri="{FF2B5EF4-FFF2-40B4-BE49-F238E27FC236}">
                      <a16:creationId xmlns:a16="http://schemas.microsoft.com/office/drawing/2014/main" id="{E634969F-0C49-4703-B6B6-E9F18892A0FC}"/>
                    </a:ext>
                  </a:extLst>
                </p:cNvPr>
                <p:cNvSpPr/>
                <p:nvPr/>
              </p:nvSpPr>
              <p:spPr>
                <a:xfrm>
                  <a:off x="3697817" y="3708400"/>
                  <a:ext cx="212748" cy="195853"/>
                </a:xfrm>
                <a:custGeom>
                  <a:avLst/>
                  <a:gdLst>
                    <a:gd name="connsiteX0" fmla="*/ 0 w 212748"/>
                    <a:gd name="connsiteY0" fmla="*/ 0 h 195853"/>
                    <a:gd name="connsiteX1" fmla="*/ 116416 w 212748"/>
                    <a:gd name="connsiteY1" fmla="*/ 107950 h 195853"/>
                    <a:gd name="connsiteX2" fmla="*/ 211666 w 212748"/>
                    <a:gd name="connsiteY2" fmla="*/ 194733 h 195853"/>
                    <a:gd name="connsiteX3" fmla="*/ 160866 w 212748"/>
                    <a:gd name="connsiteY3" fmla="*/ 152400 h 195853"/>
                    <a:gd name="connsiteX4" fmla="*/ 55033 w 212748"/>
                    <a:gd name="connsiteY4" fmla="*/ 82550 h 195853"/>
                    <a:gd name="connsiteX5" fmla="*/ 0 w 212748"/>
                    <a:gd name="connsiteY5" fmla="*/ 0 h 195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2748" h="195853">
                      <a:moveTo>
                        <a:pt x="0" y="0"/>
                      </a:moveTo>
                      <a:lnTo>
                        <a:pt x="116416" y="107950"/>
                      </a:lnTo>
                      <a:lnTo>
                        <a:pt x="211666" y="194733"/>
                      </a:lnTo>
                      <a:cubicBezTo>
                        <a:pt x="219074" y="202141"/>
                        <a:pt x="186971" y="171097"/>
                        <a:pt x="160866" y="152400"/>
                      </a:cubicBezTo>
                      <a:cubicBezTo>
                        <a:pt x="134761" y="133703"/>
                        <a:pt x="80433" y="106186"/>
                        <a:pt x="55033" y="82550"/>
                      </a:cubicBezTo>
                      <a:cubicBezTo>
                        <a:pt x="29633" y="58914"/>
                        <a:pt x="19049" y="34748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2" name="フリーフォーム: 図形 2791">
                  <a:extLst>
                    <a:ext uri="{FF2B5EF4-FFF2-40B4-BE49-F238E27FC236}">
                      <a16:creationId xmlns:a16="http://schemas.microsoft.com/office/drawing/2014/main" id="{4BA7230B-C65B-4361-9581-C69DB7FDECA1}"/>
                    </a:ext>
                  </a:extLst>
                </p:cNvPr>
                <p:cNvSpPr/>
                <p:nvPr/>
              </p:nvSpPr>
              <p:spPr>
                <a:xfrm>
                  <a:off x="4246833" y="3762444"/>
                  <a:ext cx="358612" cy="223923"/>
                </a:xfrm>
                <a:custGeom>
                  <a:avLst/>
                  <a:gdLst>
                    <a:gd name="connsiteX0" fmla="*/ 3434 w 358612"/>
                    <a:gd name="connsiteY0" fmla="*/ 223239 h 223923"/>
                    <a:gd name="connsiteX1" fmla="*/ 196050 w 358612"/>
                    <a:gd name="connsiteY1" fmla="*/ 77189 h 223923"/>
                    <a:gd name="connsiteX2" fmla="*/ 356917 w 358612"/>
                    <a:gd name="connsiteY2" fmla="*/ 989 h 223923"/>
                    <a:gd name="connsiteX3" fmla="*/ 92334 w 358612"/>
                    <a:gd name="connsiteY3" fmla="*/ 127989 h 223923"/>
                    <a:gd name="connsiteX4" fmla="*/ 3434 w 358612"/>
                    <a:gd name="connsiteY4" fmla="*/ 223239 h 2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8612" h="223923">
                      <a:moveTo>
                        <a:pt x="3434" y="223239"/>
                      </a:moveTo>
                      <a:cubicBezTo>
                        <a:pt x="20720" y="214772"/>
                        <a:pt x="137136" y="114231"/>
                        <a:pt x="196050" y="77189"/>
                      </a:cubicBezTo>
                      <a:cubicBezTo>
                        <a:pt x="254964" y="40147"/>
                        <a:pt x="374203" y="-7478"/>
                        <a:pt x="356917" y="989"/>
                      </a:cubicBezTo>
                      <a:cubicBezTo>
                        <a:pt x="339631" y="9456"/>
                        <a:pt x="147720" y="96592"/>
                        <a:pt x="92334" y="127989"/>
                      </a:cubicBezTo>
                      <a:cubicBezTo>
                        <a:pt x="36948" y="159386"/>
                        <a:pt x="-13852" y="231706"/>
                        <a:pt x="3434" y="2232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3" name="フリーフォーム: 図形 2792">
                  <a:extLst>
                    <a:ext uri="{FF2B5EF4-FFF2-40B4-BE49-F238E27FC236}">
                      <a16:creationId xmlns:a16="http://schemas.microsoft.com/office/drawing/2014/main" id="{534CF79B-36FC-4C62-8DA4-86385B332874}"/>
                    </a:ext>
                  </a:extLst>
                </p:cNvPr>
                <p:cNvSpPr/>
                <p:nvPr/>
              </p:nvSpPr>
              <p:spPr>
                <a:xfrm>
                  <a:off x="3185550" y="3318921"/>
                  <a:ext cx="129275" cy="349828"/>
                </a:xfrm>
                <a:custGeom>
                  <a:avLst/>
                  <a:gdLst>
                    <a:gd name="connsiteX0" fmla="*/ 129150 w 129275"/>
                    <a:gd name="connsiteY0" fmla="*/ 12 h 349828"/>
                    <a:gd name="connsiteX1" fmla="*/ 21200 w 129275"/>
                    <a:gd name="connsiteY1" fmla="*/ 154529 h 349828"/>
                    <a:gd name="connsiteX2" fmla="*/ 33 w 129275"/>
                    <a:gd name="connsiteY2" fmla="*/ 349262 h 349828"/>
                    <a:gd name="connsiteX3" fmla="*/ 16967 w 129275"/>
                    <a:gd name="connsiteY3" fmla="*/ 211679 h 349828"/>
                    <a:gd name="connsiteX4" fmla="*/ 42367 w 129275"/>
                    <a:gd name="connsiteY4" fmla="*/ 146062 h 349828"/>
                    <a:gd name="connsiteX5" fmla="*/ 129150 w 129275"/>
                    <a:gd name="connsiteY5" fmla="*/ 12 h 34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75" h="349828">
                      <a:moveTo>
                        <a:pt x="129150" y="12"/>
                      </a:moveTo>
                      <a:cubicBezTo>
                        <a:pt x="125622" y="1423"/>
                        <a:pt x="42719" y="96321"/>
                        <a:pt x="21200" y="154529"/>
                      </a:cubicBezTo>
                      <a:cubicBezTo>
                        <a:pt x="-319" y="212737"/>
                        <a:pt x="738" y="339737"/>
                        <a:pt x="33" y="349262"/>
                      </a:cubicBezTo>
                      <a:cubicBezTo>
                        <a:pt x="-672" y="358787"/>
                        <a:pt x="9911" y="245546"/>
                        <a:pt x="16967" y="211679"/>
                      </a:cubicBezTo>
                      <a:cubicBezTo>
                        <a:pt x="24023" y="177812"/>
                        <a:pt x="23670" y="179223"/>
                        <a:pt x="42367" y="146062"/>
                      </a:cubicBezTo>
                      <a:cubicBezTo>
                        <a:pt x="61064" y="112901"/>
                        <a:pt x="132678" y="-1399"/>
                        <a:pt x="12915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4" name="フリーフォーム: 図形 2793">
                  <a:extLst>
                    <a:ext uri="{FF2B5EF4-FFF2-40B4-BE49-F238E27FC236}">
                      <a16:creationId xmlns:a16="http://schemas.microsoft.com/office/drawing/2014/main" id="{668182C0-C08B-440D-8219-21153CE3DFB8}"/>
                    </a:ext>
                  </a:extLst>
                </p:cNvPr>
                <p:cNvSpPr/>
                <p:nvPr/>
              </p:nvSpPr>
              <p:spPr>
                <a:xfrm>
                  <a:off x="3122011" y="3929661"/>
                  <a:ext cx="622880" cy="98775"/>
                </a:xfrm>
                <a:custGeom>
                  <a:avLst/>
                  <a:gdLst>
                    <a:gd name="connsiteX0" fmla="*/ 72 w 622880"/>
                    <a:gd name="connsiteY0" fmla="*/ 83539 h 98775"/>
                    <a:gd name="connsiteX1" fmla="*/ 95322 w 622880"/>
                    <a:gd name="connsiteY1" fmla="*/ 989 h 98775"/>
                    <a:gd name="connsiteX2" fmla="*/ 256189 w 622880"/>
                    <a:gd name="connsiteY2" fmla="*/ 39089 h 98775"/>
                    <a:gd name="connsiteX3" fmla="*/ 370489 w 622880"/>
                    <a:gd name="connsiteY3" fmla="*/ 56022 h 98775"/>
                    <a:gd name="connsiteX4" fmla="*/ 622372 w 622880"/>
                    <a:gd name="connsiteY4" fmla="*/ 87772 h 98775"/>
                    <a:gd name="connsiteX5" fmla="*/ 425522 w 622880"/>
                    <a:gd name="connsiteY5" fmla="*/ 94122 h 98775"/>
                    <a:gd name="connsiteX6" fmla="*/ 86856 w 622880"/>
                    <a:gd name="connsiteY6" fmla="*/ 22156 h 98775"/>
                    <a:gd name="connsiteX7" fmla="*/ 72 w 622880"/>
                    <a:gd name="connsiteY7" fmla="*/ 83539 h 98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2880" h="98775">
                      <a:moveTo>
                        <a:pt x="72" y="83539"/>
                      </a:moveTo>
                      <a:cubicBezTo>
                        <a:pt x="1483" y="80011"/>
                        <a:pt x="52636" y="8397"/>
                        <a:pt x="95322" y="989"/>
                      </a:cubicBezTo>
                      <a:cubicBezTo>
                        <a:pt x="138008" y="-6419"/>
                        <a:pt x="210328" y="29917"/>
                        <a:pt x="256189" y="39089"/>
                      </a:cubicBezTo>
                      <a:cubicBezTo>
                        <a:pt x="302050" y="48261"/>
                        <a:pt x="370489" y="56022"/>
                        <a:pt x="370489" y="56022"/>
                      </a:cubicBezTo>
                      <a:cubicBezTo>
                        <a:pt x="431520" y="64136"/>
                        <a:pt x="613200" y="81422"/>
                        <a:pt x="622372" y="87772"/>
                      </a:cubicBezTo>
                      <a:cubicBezTo>
                        <a:pt x="631544" y="94122"/>
                        <a:pt x="514775" y="105058"/>
                        <a:pt x="425522" y="94122"/>
                      </a:cubicBezTo>
                      <a:cubicBezTo>
                        <a:pt x="336269" y="83186"/>
                        <a:pt x="156353" y="21098"/>
                        <a:pt x="86856" y="22156"/>
                      </a:cubicBezTo>
                      <a:cubicBezTo>
                        <a:pt x="17359" y="23214"/>
                        <a:pt x="-1339" y="87067"/>
                        <a:pt x="72" y="835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5" name="フリーフォーム: 図形 2794">
                  <a:extLst>
                    <a:ext uri="{FF2B5EF4-FFF2-40B4-BE49-F238E27FC236}">
                      <a16:creationId xmlns:a16="http://schemas.microsoft.com/office/drawing/2014/main" id="{8EAD93F7-800A-429A-9EDF-6B7992E544CA}"/>
                    </a:ext>
                  </a:extLst>
                </p:cNvPr>
                <p:cNvSpPr/>
                <p:nvPr/>
              </p:nvSpPr>
              <p:spPr>
                <a:xfrm>
                  <a:off x="3214956" y="4087229"/>
                  <a:ext cx="440861" cy="180909"/>
                </a:xfrm>
                <a:custGeom>
                  <a:avLst/>
                  <a:gdLst>
                    <a:gd name="connsiteX0" fmla="*/ 261 w 440861"/>
                    <a:gd name="connsiteY0" fmla="*/ 54 h 180909"/>
                    <a:gd name="connsiteX1" fmla="*/ 203461 w 440861"/>
                    <a:gd name="connsiteY1" fmla="*/ 69904 h 180909"/>
                    <a:gd name="connsiteX2" fmla="*/ 436294 w 440861"/>
                    <a:gd name="connsiteY2" fmla="*/ 179971 h 180909"/>
                    <a:gd name="connsiteX3" fmla="*/ 349511 w 440861"/>
                    <a:gd name="connsiteY3" fmla="*/ 120704 h 180909"/>
                    <a:gd name="connsiteX4" fmla="*/ 245794 w 440861"/>
                    <a:gd name="connsiteY4" fmla="*/ 80488 h 180909"/>
                    <a:gd name="connsiteX5" fmla="*/ 261 w 440861"/>
                    <a:gd name="connsiteY5" fmla="*/ 54 h 180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0861" h="180909">
                      <a:moveTo>
                        <a:pt x="261" y="54"/>
                      </a:moveTo>
                      <a:cubicBezTo>
                        <a:pt x="-6794" y="-1710"/>
                        <a:pt x="130789" y="39918"/>
                        <a:pt x="203461" y="69904"/>
                      </a:cubicBezTo>
                      <a:cubicBezTo>
                        <a:pt x="276133" y="99890"/>
                        <a:pt x="411952" y="171504"/>
                        <a:pt x="436294" y="179971"/>
                      </a:cubicBezTo>
                      <a:cubicBezTo>
                        <a:pt x="460636" y="188438"/>
                        <a:pt x="381261" y="137284"/>
                        <a:pt x="349511" y="120704"/>
                      </a:cubicBezTo>
                      <a:cubicBezTo>
                        <a:pt x="317761" y="104124"/>
                        <a:pt x="301533" y="99891"/>
                        <a:pt x="245794" y="80488"/>
                      </a:cubicBezTo>
                      <a:cubicBezTo>
                        <a:pt x="190055" y="61085"/>
                        <a:pt x="7316" y="1818"/>
                        <a:pt x="261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6" name="フリーフォーム: 図形 2795">
                  <a:extLst>
                    <a:ext uri="{FF2B5EF4-FFF2-40B4-BE49-F238E27FC236}">
                      <a16:creationId xmlns:a16="http://schemas.microsoft.com/office/drawing/2014/main" id="{1FCE2C3F-A998-4F02-BAF1-CE3B526761D4}"/>
                    </a:ext>
                  </a:extLst>
                </p:cNvPr>
                <p:cNvSpPr/>
                <p:nvPr/>
              </p:nvSpPr>
              <p:spPr>
                <a:xfrm>
                  <a:off x="4374102" y="2983966"/>
                  <a:ext cx="1313319" cy="988661"/>
                </a:xfrm>
                <a:custGeom>
                  <a:avLst/>
                  <a:gdLst>
                    <a:gd name="connsiteX0" fmla="*/ 1302798 w 1313319"/>
                    <a:gd name="connsiteY0" fmla="*/ 9001 h 988661"/>
                    <a:gd name="connsiteX1" fmla="*/ 1099598 w 1313319"/>
                    <a:gd name="connsiteY1" fmla="*/ 229134 h 988661"/>
                    <a:gd name="connsiteX2" fmla="*/ 858298 w 1313319"/>
                    <a:gd name="connsiteY2" fmla="*/ 449267 h 988661"/>
                    <a:gd name="connsiteX3" fmla="*/ 28565 w 1313319"/>
                    <a:gd name="connsiteY3" fmla="*/ 969967 h 988661"/>
                    <a:gd name="connsiteX4" fmla="*/ 244465 w 1313319"/>
                    <a:gd name="connsiteY4" fmla="*/ 842967 h 988661"/>
                    <a:gd name="connsiteX5" fmla="*/ 760931 w 1313319"/>
                    <a:gd name="connsiteY5" fmla="*/ 550867 h 988661"/>
                    <a:gd name="connsiteX6" fmla="*/ 1302798 w 1313319"/>
                    <a:gd name="connsiteY6" fmla="*/ 9001 h 988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3319" h="988661">
                      <a:moveTo>
                        <a:pt x="1302798" y="9001"/>
                      </a:moveTo>
                      <a:cubicBezTo>
                        <a:pt x="1359242" y="-44621"/>
                        <a:pt x="1173681" y="155756"/>
                        <a:pt x="1099598" y="229134"/>
                      </a:cubicBezTo>
                      <a:cubicBezTo>
                        <a:pt x="1025515" y="302512"/>
                        <a:pt x="1036803" y="325795"/>
                        <a:pt x="858298" y="449267"/>
                      </a:cubicBezTo>
                      <a:cubicBezTo>
                        <a:pt x="679793" y="572739"/>
                        <a:pt x="28565" y="969967"/>
                        <a:pt x="28565" y="969967"/>
                      </a:cubicBezTo>
                      <a:cubicBezTo>
                        <a:pt x="-73740" y="1035584"/>
                        <a:pt x="122404" y="912817"/>
                        <a:pt x="244465" y="842967"/>
                      </a:cubicBezTo>
                      <a:cubicBezTo>
                        <a:pt x="366526" y="773117"/>
                        <a:pt x="581720" y="691273"/>
                        <a:pt x="760931" y="550867"/>
                      </a:cubicBezTo>
                      <a:cubicBezTo>
                        <a:pt x="940142" y="410462"/>
                        <a:pt x="1246354" y="62623"/>
                        <a:pt x="1302798" y="90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7" name="フリーフォーム: 図形 2796">
                  <a:extLst>
                    <a:ext uri="{FF2B5EF4-FFF2-40B4-BE49-F238E27FC236}">
                      <a16:creationId xmlns:a16="http://schemas.microsoft.com/office/drawing/2014/main" id="{D22E85F0-B192-43D5-8F29-0D6AD7906A51}"/>
                    </a:ext>
                  </a:extLst>
                </p:cNvPr>
                <p:cNvSpPr/>
                <p:nvPr/>
              </p:nvSpPr>
              <p:spPr>
                <a:xfrm>
                  <a:off x="3799554" y="2476228"/>
                  <a:ext cx="319805" cy="325154"/>
                </a:xfrm>
                <a:custGeom>
                  <a:avLst/>
                  <a:gdLst>
                    <a:gd name="connsiteX0" fmla="*/ 318421 w 319805"/>
                    <a:gd name="connsiteY0" fmla="*/ 272 h 325154"/>
                    <a:gd name="connsiteX1" fmla="*/ 89821 w 319805"/>
                    <a:gd name="connsiteY1" fmla="*/ 152672 h 325154"/>
                    <a:gd name="connsiteX2" fmla="*/ 921 w 319805"/>
                    <a:gd name="connsiteY2" fmla="*/ 324122 h 325154"/>
                    <a:gd name="connsiteX3" fmla="*/ 51721 w 319805"/>
                    <a:gd name="connsiteY3" fmla="*/ 219347 h 325154"/>
                    <a:gd name="connsiteX4" fmla="*/ 178721 w 319805"/>
                    <a:gd name="connsiteY4" fmla="*/ 117747 h 325154"/>
                    <a:gd name="connsiteX5" fmla="*/ 318421 w 319805"/>
                    <a:gd name="connsiteY5" fmla="*/ 272 h 325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9805" h="325154">
                      <a:moveTo>
                        <a:pt x="318421" y="272"/>
                      </a:moveTo>
                      <a:cubicBezTo>
                        <a:pt x="303604" y="6093"/>
                        <a:pt x="142738" y="98697"/>
                        <a:pt x="89821" y="152672"/>
                      </a:cubicBezTo>
                      <a:cubicBezTo>
                        <a:pt x="36904" y="206647"/>
                        <a:pt x="7271" y="313010"/>
                        <a:pt x="921" y="324122"/>
                      </a:cubicBezTo>
                      <a:cubicBezTo>
                        <a:pt x="-5429" y="335234"/>
                        <a:pt x="22088" y="253743"/>
                        <a:pt x="51721" y="219347"/>
                      </a:cubicBezTo>
                      <a:cubicBezTo>
                        <a:pt x="81354" y="184951"/>
                        <a:pt x="132154" y="152143"/>
                        <a:pt x="178721" y="117747"/>
                      </a:cubicBezTo>
                      <a:cubicBezTo>
                        <a:pt x="225288" y="83351"/>
                        <a:pt x="333238" y="-5549"/>
                        <a:pt x="318421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8" name="フリーフォーム: 図形 2797">
                  <a:extLst>
                    <a:ext uri="{FF2B5EF4-FFF2-40B4-BE49-F238E27FC236}">
                      <a16:creationId xmlns:a16="http://schemas.microsoft.com/office/drawing/2014/main" id="{BF687871-D8C5-4142-83E7-6DE8D6B7F79C}"/>
                    </a:ext>
                  </a:extLst>
                </p:cNvPr>
                <p:cNvSpPr/>
                <p:nvPr/>
              </p:nvSpPr>
              <p:spPr>
                <a:xfrm>
                  <a:off x="3136175" y="3727417"/>
                  <a:ext cx="89798" cy="288995"/>
                </a:xfrm>
                <a:custGeom>
                  <a:avLst/>
                  <a:gdLst>
                    <a:gd name="connsiteX0" fmla="*/ 89625 w 89798"/>
                    <a:gd name="connsiteY0" fmla="*/ 33 h 288995"/>
                    <a:gd name="connsiteX1" fmla="*/ 19775 w 89798"/>
                    <a:gd name="connsiteY1" fmla="*/ 146083 h 288995"/>
                    <a:gd name="connsiteX2" fmla="*/ 725 w 89798"/>
                    <a:gd name="connsiteY2" fmla="*/ 288958 h 288995"/>
                    <a:gd name="connsiteX3" fmla="*/ 38825 w 89798"/>
                    <a:gd name="connsiteY3" fmla="*/ 158783 h 288995"/>
                    <a:gd name="connsiteX4" fmla="*/ 89625 w 89798"/>
                    <a:gd name="connsiteY4" fmla="*/ 33 h 288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798" h="288995">
                      <a:moveTo>
                        <a:pt x="89625" y="33"/>
                      </a:moveTo>
                      <a:cubicBezTo>
                        <a:pt x="86450" y="-2084"/>
                        <a:pt x="34592" y="97929"/>
                        <a:pt x="19775" y="146083"/>
                      </a:cubicBezTo>
                      <a:cubicBezTo>
                        <a:pt x="4958" y="194237"/>
                        <a:pt x="-2450" y="286841"/>
                        <a:pt x="725" y="288958"/>
                      </a:cubicBezTo>
                      <a:cubicBezTo>
                        <a:pt x="3900" y="291075"/>
                        <a:pt x="26125" y="202704"/>
                        <a:pt x="38825" y="158783"/>
                      </a:cubicBezTo>
                      <a:cubicBezTo>
                        <a:pt x="51525" y="114862"/>
                        <a:pt x="92800" y="2150"/>
                        <a:pt x="89625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9" name="フリーフォーム: 図形 2798">
                  <a:extLst>
                    <a:ext uri="{FF2B5EF4-FFF2-40B4-BE49-F238E27FC236}">
                      <a16:creationId xmlns:a16="http://schemas.microsoft.com/office/drawing/2014/main" id="{C3A93C0F-17C1-429D-B040-F756ED3F0EF2}"/>
                    </a:ext>
                  </a:extLst>
                </p:cNvPr>
                <p:cNvSpPr/>
                <p:nvPr/>
              </p:nvSpPr>
              <p:spPr>
                <a:xfrm>
                  <a:off x="3785876" y="2107089"/>
                  <a:ext cx="365547" cy="395613"/>
                </a:xfrm>
                <a:custGeom>
                  <a:avLst/>
                  <a:gdLst>
                    <a:gd name="connsiteX0" fmla="*/ 27299 w 365547"/>
                    <a:gd name="connsiteY0" fmla="*/ 1111 h 395613"/>
                    <a:gd name="connsiteX1" fmla="*/ 1899 w 365547"/>
                    <a:gd name="connsiteY1" fmla="*/ 166211 h 395613"/>
                    <a:gd name="connsiteX2" fmla="*/ 84449 w 365547"/>
                    <a:gd name="connsiteY2" fmla="*/ 217011 h 395613"/>
                    <a:gd name="connsiteX3" fmla="*/ 249549 w 365547"/>
                    <a:gd name="connsiteY3" fmla="*/ 232886 h 395613"/>
                    <a:gd name="connsiteX4" fmla="*/ 71749 w 365547"/>
                    <a:gd name="connsiteY4" fmla="*/ 394811 h 395613"/>
                    <a:gd name="connsiteX5" fmla="*/ 271774 w 365547"/>
                    <a:gd name="connsiteY5" fmla="*/ 293211 h 395613"/>
                    <a:gd name="connsiteX6" fmla="*/ 363849 w 365547"/>
                    <a:gd name="connsiteY6" fmla="*/ 248761 h 395613"/>
                    <a:gd name="connsiteX7" fmla="*/ 198749 w 365547"/>
                    <a:gd name="connsiteY7" fmla="*/ 207486 h 395613"/>
                    <a:gd name="connsiteX8" fmla="*/ 39999 w 365547"/>
                    <a:gd name="connsiteY8" fmla="*/ 172561 h 395613"/>
                    <a:gd name="connsiteX9" fmla="*/ 36824 w 365547"/>
                    <a:gd name="connsiteY9" fmla="*/ 96361 h 395613"/>
                    <a:gd name="connsiteX10" fmla="*/ 27299 w 365547"/>
                    <a:gd name="connsiteY10" fmla="*/ 1111 h 395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65547" h="395613">
                      <a:moveTo>
                        <a:pt x="27299" y="1111"/>
                      </a:moveTo>
                      <a:cubicBezTo>
                        <a:pt x="21478" y="12753"/>
                        <a:pt x="-7626" y="130228"/>
                        <a:pt x="1899" y="166211"/>
                      </a:cubicBezTo>
                      <a:cubicBezTo>
                        <a:pt x="11424" y="202194"/>
                        <a:pt x="43174" y="205899"/>
                        <a:pt x="84449" y="217011"/>
                      </a:cubicBezTo>
                      <a:cubicBezTo>
                        <a:pt x="125724" y="228123"/>
                        <a:pt x="251666" y="203253"/>
                        <a:pt x="249549" y="232886"/>
                      </a:cubicBezTo>
                      <a:cubicBezTo>
                        <a:pt x="247432" y="262519"/>
                        <a:pt x="68045" y="384757"/>
                        <a:pt x="71749" y="394811"/>
                      </a:cubicBezTo>
                      <a:cubicBezTo>
                        <a:pt x="75453" y="404865"/>
                        <a:pt x="223091" y="317553"/>
                        <a:pt x="271774" y="293211"/>
                      </a:cubicBezTo>
                      <a:cubicBezTo>
                        <a:pt x="320457" y="268869"/>
                        <a:pt x="376020" y="263048"/>
                        <a:pt x="363849" y="248761"/>
                      </a:cubicBezTo>
                      <a:cubicBezTo>
                        <a:pt x="351678" y="234474"/>
                        <a:pt x="252724" y="220186"/>
                        <a:pt x="198749" y="207486"/>
                      </a:cubicBezTo>
                      <a:cubicBezTo>
                        <a:pt x="144774" y="194786"/>
                        <a:pt x="66986" y="191082"/>
                        <a:pt x="39999" y="172561"/>
                      </a:cubicBezTo>
                      <a:cubicBezTo>
                        <a:pt x="13012" y="154040"/>
                        <a:pt x="37353" y="120173"/>
                        <a:pt x="36824" y="96361"/>
                      </a:cubicBezTo>
                      <a:cubicBezTo>
                        <a:pt x="36295" y="72549"/>
                        <a:pt x="33120" y="-10531"/>
                        <a:pt x="27299" y="11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0" name="フリーフォーム: 図形 2799">
                  <a:extLst>
                    <a:ext uri="{FF2B5EF4-FFF2-40B4-BE49-F238E27FC236}">
                      <a16:creationId xmlns:a16="http://schemas.microsoft.com/office/drawing/2014/main" id="{8AC341B1-1812-4F6F-BCD2-0E3792D83FAC}"/>
                    </a:ext>
                  </a:extLst>
                </p:cNvPr>
                <p:cNvSpPr/>
                <p:nvPr/>
              </p:nvSpPr>
              <p:spPr>
                <a:xfrm>
                  <a:off x="4174921" y="1844594"/>
                  <a:ext cx="276441" cy="435221"/>
                </a:xfrm>
                <a:custGeom>
                  <a:avLst/>
                  <a:gdLst>
                    <a:gd name="connsiteX0" fmla="*/ 114504 w 276441"/>
                    <a:gd name="connsiteY0" fmla="*/ 81 h 435221"/>
                    <a:gd name="connsiteX1" fmla="*/ 225629 w 276441"/>
                    <a:gd name="connsiteY1" fmla="*/ 168356 h 435221"/>
                    <a:gd name="connsiteX2" fmla="*/ 149429 w 276441"/>
                    <a:gd name="connsiteY2" fmla="*/ 295356 h 435221"/>
                    <a:gd name="connsiteX3" fmla="*/ 204 w 276441"/>
                    <a:gd name="connsiteY3" fmla="*/ 435056 h 435221"/>
                    <a:gd name="connsiteX4" fmla="*/ 120854 w 276441"/>
                    <a:gd name="connsiteY4" fmla="*/ 320756 h 435221"/>
                    <a:gd name="connsiteX5" fmla="*/ 276429 w 276441"/>
                    <a:gd name="connsiteY5" fmla="*/ 190581 h 435221"/>
                    <a:gd name="connsiteX6" fmla="*/ 114504 w 276441"/>
                    <a:gd name="connsiteY6" fmla="*/ 81 h 435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6441" h="435221">
                      <a:moveTo>
                        <a:pt x="114504" y="81"/>
                      </a:moveTo>
                      <a:cubicBezTo>
                        <a:pt x="106037" y="-3623"/>
                        <a:pt x="219808" y="119144"/>
                        <a:pt x="225629" y="168356"/>
                      </a:cubicBezTo>
                      <a:cubicBezTo>
                        <a:pt x="231450" y="217568"/>
                        <a:pt x="187000" y="250906"/>
                        <a:pt x="149429" y="295356"/>
                      </a:cubicBezTo>
                      <a:cubicBezTo>
                        <a:pt x="111858" y="339806"/>
                        <a:pt x="4966" y="430823"/>
                        <a:pt x="204" y="435056"/>
                      </a:cubicBezTo>
                      <a:cubicBezTo>
                        <a:pt x="-4558" y="439289"/>
                        <a:pt x="74817" y="361502"/>
                        <a:pt x="120854" y="320756"/>
                      </a:cubicBezTo>
                      <a:cubicBezTo>
                        <a:pt x="166891" y="280010"/>
                        <a:pt x="274842" y="246143"/>
                        <a:pt x="276429" y="190581"/>
                      </a:cubicBezTo>
                      <a:cubicBezTo>
                        <a:pt x="278016" y="135019"/>
                        <a:pt x="122971" y="3785"/>
                        <a:pt x="114504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1" name="フリーフォーム: 図形 2800">
                  <a:extLst>
                    <a:ext uri="{FF2B5EF4-FFF2-40B4-BE49-F238E27FC236}">
                      <a16:creationId xmlns:a16="http://schemas.microsoft.com/office/drawing/2014/main" id="{6C361D22-8867-4FDB-8287-1BACDFAB9FF4}"/>
                    </a:ext>
                  </a:extLst>
                </p:cNvPr>
                <p:cNvSpPr/>
                <p:nvPr/>
              </p:nvSpPr>
              <p:spPr>
                <a:xfrm>
                  <a:off x="5440326" y="3758199"/>
                  <a:ext cx="266673" cy="190747"/>
                </a:xfrm>
                <a:custGeom>
                  <a:avLst/>
                  <a:gdLst>
                    <a:gd name="connsiteX0" fmla="*/ 37 w 266673"/>
                    <a:gd name="connsiteY0" fmla="*/ 81964 h 190747"/>
                    <a:gd name="connsiteX1" fmla="*/ 117512 w 266673"/>
                    <a:gd name="connsiteY1" fmla="*/ 4176 h 190747"/>
                    <a:gd name="connsiteX2" fmla="*/ 187362 w 266673"/>
                    <a:gd name="connsiteY2" fmla="*/ 13701 h 190747"/>
                    <a:gd name="connsiteX3" fmla="*/ 187362 w 266673"/>
                    <a:gd name="connsiteY3" fmla="*/ 40689 h 190747"/>
                    <a:gd name="connsiteX4" fmla="*/ 196887 w 266673"/>
                    <a:gd name="connsiteY4" fmla="*/ 107364 h 190747"/>
                    <a:gd name="connsiteX5" fmla="*/ 265149 w 266673"/>
                    <a:gd name="connsiteY5" fmla="*/ 186739 h 190747"/>
                    <a:gd name="connsiteX6" fmla="*/ 239749 w 266673"/>
                    <a:gd name="connsiteY6" fmla="*/ 174039 h 190747"/>
                    <a:gd name="connsiteX7" fmla="*/ 187362 w 266673"/>
                    <a:gd name="connsiteY7" fmla="*/ 131176 h 190747"/>
                    <a:gd name="connsiteX8" fmla="*/ 176249 w 266673"/>
                    <a:gd name="connsiteY8" fmla="*/ 48626 h 190747"/>
                    <a:gd name="connsiteX9" fmla="*/ 168312 w 266673"/>
                    <a:gd name="connsiteY9" fmla="*/ 18464 h 190747"/>
                    <a:gd name="connsiteX10" fmla="*/ 130212 w 266673"/>
                    <a:gd name="connsiteY10" fmla="*/ 16876 h 190747"/>
                    <a:gd name="connsiteX11" fmla="*/ 37 w 266673"/>
                    <a:gd name="connsiteY11" fmla="*/ 81964 h 190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673" h="190747">
                      <a:moveTo>
                        <a:pt x="37" y="81964"/>
                      </a:moveTo>
                      <a:cubicBezTo>
                        <a:pt x="-2080" y="79847"/>
                        <a:pt x="86291" y="15553"/>
                        <a:pt x="117512" y="4176"/>
                      </a:cubicBezTo>
                      <a:cubicBezTo>
                        <a:pt x="148733" y="-7201"/>
                        <a:pt x="175720" y="7616"/>
                        <a:pt x="187362" y="13701"/>
                      </a:cubicBezTo>
                      <a:cubicBezTo>
                        <a:pt x="199004" y="19786"/>
                        <a:pt x="185774" y="25078"/>
                        <a:pt x="187362" y="40689"/>
                      </a:cubicBezTo>
                      <a:cubicBezTo>
                        <a:pt x="188950" y="56300"/>
                        <a:pt x="183923" y="83022"/>
                        <a:pt x="196887" y="107364"/>
                      </a:cubicBezTo>
                      <a:cubicBezTo>
                        <a:pt x="209851" y="131706"/>
                        <a:pt x="258005" y="175627"/>
                        <a:pt x="265149" y="186739"/>
                      </a:cubicBezTo>
                      <a:cubicBezTo>
                        <a:pt x="272293" y="197852"/>
                        <a:pt x="252714" y="183300"/>
                        <a:pt x="239749" y="174039"/>
                      </a:cubicBezTo>
                      <a:cubicBezTo>
                        <a:pt x="226785" y="164779"/>
                        <a:pt x="197945" y="152078"/>
                        <a:pt x="187362" y="131176"/>
                      </a:cubicBezTo>
                      <a:cubicBezTo>
                        <a:pt x="176779" y="110274"/>
                        <a:pt x="179424" y="67411"/>
                        <a:pt x="176249" y="48626"/>
                      </a:cubicBezTo>
                      <a:cubicBezTo>
                        <a:pt x="173074" y="29841"/>
                        <a:pt x="175985" y="23756"/>
                        <a:pt x="168312" y="18464"/>
                      </a:cubicBezTo>
                      <a:cubicBezTo>
                        <a:pt x="160639" y="13172"/>
                        <a:pt x="154554" y="7880"/>
                        <a:pt x="130212" y="16876"/>
                      </a:cubicBezTo>
                      <a:cubicBezTo>
                        <a:pt x="105870" y="25872"/>
                        <a:pt x="2154" y="84081"/>
                        <a:pt x="37" y="819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2" name="フリーフォーム: 図形 2801">
                  <a:extLst>
                    <a:ext uri="{FF2B5EF4-FFF2-40B4-BE49-F238E27FC236}">
                      <a16:creationId xmlns:a16="http://schemas.microsoft.com/office/drawing/2014/main" id="{97B1C797-751F-479F-81CE-6D741F770E82}"/>
                    </a:ext>
                  </a:extLst>
                </p:cNvPr>
                <p:cNvSpPr/>
                <p:nvPr/>
              </p:nvSpPr>
              <p:spPr>
                <a:xfrm>
                  <a:off x="5587983" y="3752752"/>
                  <a:ext cx="227784" cy="179060"/>
                </a:xfrm>
                <a:custGeom>
                  <a:avLst/>
                  <a:gdLst>
                    <a:gd name="connsiteX0" fmla="*/ 17 w 227784"/>
                    <a:gd name="connsiteY0" fmla="*/ 98 h 179060"/>
                    <a:gd name="connsiteX1" fmla="*/ 131780 w 227784"/>
                    <a:gd name="connsiteY1" fmla="*/ 22323 h 179060"/>
                    <a:gd name="connsiteX2" fmla="*/ 131780 w 227784"/>
                    <a:gd name="connsiteY2" fmla="*/ 35023 h 179060"/>
                    <a:gd name="connsiteX3" fmla="*/ 160355 w 227784"/>
                    <a:gd name="connsiteY3" fmla="*/ 81061 h 179060"/>
                    <a:gd name="connsiteX4" fmla="*/ 225442 w 227784"/>
                    <a:gd name="connsiteY4" fmla="*/ 169961 h 179060"/>
                    <a:gd name="connsiteX5" fmla="*/ 206392 w 227784"/>
                    <a:gd name="connsiteY5" fmla="*/ 165198 h 179060"/>
                    <a:gd name="connsiteX6" fmla="*/ 139717 w 227784"/>
                    <a:gd name="connsiteY6" fmla="*/ 73123 h 179060"/>
                    <a:gd name="connsiteX7" fmla="*/ 122255 w 227784"/>
                    <a:gd name="connsiteY7" fmla="*/ 31848 h 179060"/>
                    <a:gd name="connsiteX8" fmla="*/ 17 w 227784"/>
                    <a:gd name="connsiteY8" fmla="*/ 98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784" h="179060">
                      <a:moveTo>
                        <a:pt x="17" y="98"/>
                      </a:moveTo>
                      <a:cubicBezTo>
                        <a:pt x="1604" y="-1489"/>
                        <a:pt x="109820" y="16502"/>
                        <a:pt x="131780" y="22323"/>
                      </a:cubicBezTo>
                      <a:cubicBezTo>
                        <a:pt x="153740" y="28144"/>
                        <a:pt x="127018" y="25233"/>
                        <a:pt x="131780" y="35023"/>
                      </a:cubicBezTo>
                      <a:cubicBezTo>
                        <a:pt x="136542" y="44813"/>
                        <a:pt x="144745" y="58571"/>
                        <a:pt x="160355" y="81061"/>
                      </a:cubicBezTo>
                      <a:cubicBezTo>
                        <a:pt x="175965" y="103551"/>
                        <a:pt x="217769" y="155938"/>
                        <a:pt x="225442" y="169961"/>
                      </a:cubicBezTo>
                      <a:cubicBezTo>
                        <a:pt x="233115" y="183984"/>
                        <a:pt x="220680" y="181338"/>
                        <a:pt x="206392" y="165198"/>
                      </a:cubicBezTo>
                      <a:cubicBezTo>
                        <a:pt x="192105" y="149058"/>
                        <a:pt x="153740" y="95348"/>
                        <a:pt x="139717" y="73123"/>
                      </a:cubicBezTo>
                      <a:cubicBezTo>
                        <a:pt x="125694" y="50898"/>
                        <a:pt x="141834" y="42960"/>
                        <a:pt x="122255" y="31848"/>
                      </a:cubicBezTo>
                      <a:cubicBezTo>
                        <a:pt x="102676" y="20736"/>
                        <a:pt x="-1570" y="1685"/>
                        <a:pt x="17" y="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3" name="フリーフォーム: 図形 2802">
                  <a:extLst>
                    <a:ext uri="{FF2B5EF4-FFF2-40B4-BE49-F238E27FC236}">
                      <a16:creationId xmlns:a16="http://schemas.microsoft.com/office/drawing/2014/main" id="{7F82630C-23D1-4372-9F7B-ACB690ACF320}"/>
                    </a:ext>
                  </a:extLst>
                </p:cNvPr>
                <p:cNvSpPr/>
                <p:nvPr/>
              </p:nvSpPr>
              <p:spPr>
                <a:xfrm>
                  <a:off x="5444957" y="3833805"/>
                  <a:ext cx="91420" cy="189221"/>
                </a:xfrm>
                <a:custGeom>
                  <a:avLst/>
                  <a:gdLst>
                    <a:gd name="connsiteX0" fmla="*/ 168 w 91420"/>
                    <a:gd name="connsiteY0" fmla="*/ 8 h 189221"/>
                    <a:gd name="connsiteX1" fmla="*/ 47793 w 91420"/>
                    <a:gd name="connsiteY1" fmla="*/ 119070 h 189221"/>
                    <a:gd name="connsiteX2" fmla="*/ 90656 w 91420"/>
                    <a:gd name="connsiteY2" fmla="*/ 188920 h 189221"/>
                    <a:gd name="connsiteX3" fmla="*/ 76368 w 91420"/>
                    <a:gd name="connsiteY3" fmla="*/ 146058 h 189221"/>
                    <a:gd name="connsiteX4" fmla="*/ 65256 w 91420"/>
                    <a:gd name="connsiteY4" fmla="*/ 112720 h 189221"/>
                    <a:gd name="connsiteX5" fmla="*/ 168 w 91420"/>
                    <a:gd name="connsiteY5" fmla="*/ 8 h 189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420" h="189221">
                      <a:moveTo>
                        <a:pt x="168" y="8"/>
                      </a:moveTo>
                      <a:cubicBezTo>
                        <a:pt x="-2742" y="1066"/>
                        <a:pt x="32712" y="87585"/>
                        <a:pt x="47793" y="119070"/>
                      </a:cubicBezTo>
                      <a:cubicBezTo>
                        <a:pt x="62874" y="150555"/>
                        <a:pt x="85893" y="184422"/>
                        <a:pt x="90656" y="188920"/>
                      </a:cubicBezTo>
                      <a:cubicBezTo>
                        <a:pt x="95419" y="193418"/>
                        <a:pt x="76368" y="146058"/>
                        <a:pt x="76368" y="146058"/>
                      </a:cubicBezTo>
                      <a:cubicBezTo>
                        <a:pt x="72135" y="133358"/>
                        <a:pt x="75575" y="132828"/>
                        <a:pt x="65256" y="112720"/>
                      </a:cubicBezTo>
                      <a:cubicBezTo>
                        <a:pt x="54937" y="92612"/>
                        <a:pt x="3078" y="-1050"/>
                        <a:pt x="16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4" name="フリーフォーム: 図形 2803">
                  <a:extLst>
                    <a:ext uri="{FF2B5EF4-FFF2-40B4-BE49-F238E27FC236}">
                      <a16:creationId xmlns:a16="http://schemas.microsoft.com/office/drawing/2014/main" id="{059697FD-579C-43DB-BA9D-A29929A23D4A}"/>
                    </a:ext>
                  </a:extLst>
                </p:cNvPr>
                <p:cNvSpPr/>
                <p:nvPr/>
              </p:nvSpPr>
              <p:spPr>
                <a:xfrm>
                  <a:off x="5485702" y="3965437"/>
                  <a:ext cx="238230" cy="110520"/>
                </a:xfrm>
                <a:custGeom>
                  <a:avLst/>
                  <a:gdLst>
                    <a:gd name="connsiteX0" fmla="*/ 698 w 238230"/>
                    <a:gd name="connsiteY0" fmla="*/ 109676 h 110520"/>
                    <a:gd name="connsiteX1" fmla="*/ 226123 w 238230"/>
                    <a:gd name="connsiteY1" fmla="*/ 4901 h 110520"/>
                    <a:gd name="connsiteX2" fmla="*/ 202311 w 238230"/>
                    <a:gd name="connsiteY2" fmla="*/ 20776 h 110520"/>
                    <a:gd name="connsiteX3" fmla="*/ 156273 w 238230"/>
                    <a:gd name="connsiteY3" fmla="*/ 52526 h 110520"/>
                    <a:gd name="connsiteX4" fmla="*/ 698 w 238230"/>
                    <a:gd name="connsiteY4" fmla="*/ 109676 h 110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230" h="110520">
                      <a:moveTo>
                        <a:pt x="698" y="109676"/>
                      </a:moveTo>
                      <a:cubicBezTo>
                        <a:pt x="12340" y="101738"/>
                        <a:pt x="192521" y="19718"/>
                        <a:pt x="226123" y="4901"/>
                      </a:cubicBezTo>
                      <a:cubicBezTo>
                        <a:pt x="259725" y="-9916"/>
                        <a:pt x="213953" y="12838"/>
                        <a:pt x="202311" y="20776"/>
                      </a:cubicBezTo>
                      <a:cubicBezTo>
                        <a:pt x="190669" y="28713"/>
                        <a:pt x="186171" y="37709"/>
                        <a:pt x="156273" y="52526"/>
                      </a:cubicBezTo>
                      <a:cubicBezTo>
                        <a:pt x="126375" y="67343"/>
                        <a:pt x="-10944" y="117614"/>
                        <a:pt x="698" y="1096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5" name="フリーフォーム: 図形 2804">
                  <a:extLst>
                    <a:ext uri="{FF2B5EF4-FFF2-40B4-BE49-F238E27FC236}">
                      <a16:creationId xmlns:a16="http://schemas.microsoft.com/office/drawing/2014/main" id="{3E4D7FA5-3E07-4CA9-8CF1-13E14173D3E5}"/>
                    </a:ext>
                  </a:extLst>
                </p:cNvPr>
                <p:cNvSpPr/>
                <p:nvPr/>
              </p:nvSpPr>
              <p:spPr>
                <a:xfrm>
                  <a:off x="5708886" y="3925852"/>
                  <a:ext cx="191510" cy="35105"/>
                </a:xfrm>
                <a:custGeom>
                  <a:avLst/>
                  <a:gdLst>
                    <a:gd name="connsiteX0" fmla="*/ 1352 w 191510"/>
                    <a:gd name="connsiteY0" fmla="*/ 33373 h 35105"/>
                    <a:gd name="connsiteX1" fmla="*/ 188677 w 191510"/>
                    <a:gd name="connsiteY1" fmla="*/ 36 h 35105"/>
                    <a:gd name="connsiteX2" fmla="*/ 107714 w 191510"/>
                    <a:gd name="connsiteY2" fmla="*/ 27023 h 35105"/>
                    <a:gd name="connsiteX3" fmla="*/ 1352 w 191510"/>
                    <a:gd name="connsiteY3" fmla="*/ 33373 h 35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1510" h="35105">
                      <a:moveTo>
                        <a:pt x="1352" y="33373"/>
                      </a:moveTo>
                      <a:cubicBezTo>
                        <a:pt x="14846" y="28875"/>
                        <a:pt x="170950" y="1094"/>
                        <a:pt x="188677" y="36"/>
                      </a:cubicBezTo>
                      <a:cubicBezTo>
                        <a:pt x="206404" y="-1022"/>
                        <a:pt x="136289" y="21202"/>
                        <a:pt x="107714" y="27023"/>
                      </a:cubicBezTo>
                      <a:cubicBezTo>
                        <a:pt x="79139" y="32844"/>
                        <a:pt x="-12142" y="37871"/>
                        <a:pt x="1352" y="333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6" name="フリーフォーム: 図形 2805">
                  <a:extLst>
                    <a:ext uri="{FF2B5EF4-FFF2-40B4-BE49-F238E27FC236}">
                      <a16:creationId xmlns:a16="http://schemas.microsoft.com/office/drawing/2014/main" id="{16171580-D2AB-4D72-8769-1CADCD10730F}"/>
                    </a:ext>
                  </a:extLst>
                </p:cNvPr>
                <p:cNvSpPr/>
                <p:nvPr/>
              </p:nvSpPr>
              <p:spPr>
                <a:xfrm>
                  <a:off x="5494289" y="4078228"/>
                  <a:ext cx="249353" cy="281054"/>
                </a:xfrm>
                <a:custGeom>
                  <a:avLst/>
                  <a:gdLst>
                    <a:gd name="connsiteX0" fmla="*/ 49 w 249353"/>
                    <a:gd name="connsiteY0" fmla="*/ 60 h 281054"/>
                    <a:gd name="connsiteX1" fmla="*/ 85774 w 249353"/>
                    <a:gd name="connsiteY1" fmla="*/ 119122 h 281054"/>
                    <a:gd name="connsiteX2" fmla="*/ 130224 w 249353"/>
                    <a:gd name="connsiteY2" fmla="*/ 144522 h 281054"/>
                    <a:gd name="connsiteX3" fmla="*/ 204836 w 249353"/>
                    <a:gd name="connsiteY3" fmla="*/ 223897 h 281054"/>
                    <a:gd name="connsiteX4" fmla="*/ 249286 w 249353"/>
                    <a:gd name="connsiteY4" fmla="*/ 281047 h 281054"/>
                    <a:gd name="connsiteX5" fmla="*/ 212774 w 249353"/>
                    <a:gd name="connsiteY5" fmla="*/ 227072 h 281054"/>
                    <a:gd name="connsiteX6" fmla="*/ 131811 w 249353"/>
                    <a:gd name="connsiteY6" fmla="*/ 125472 h 281054"/>
                    <a:gd name="connsiteX7" fmla="*/ 98474 w 249353"/>
                    <a:gd name="connsiteY7" fmla="*/ 103247 h 281054"/>
                    <a:gd name="connsiteX8" fmla="*/ 49 w 249353"/>
                    <a:gd name="connsiteY8" fmla="*/ 60 h 281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353" h="281054">
                      <a:moveTo>
                        <a:pt x="49" y="60"/>
                      </a:moveTo>
                      <a:cubicBezTo>
                        <a:pt x="-2068" y="2706"/>
                        <a:pt x="64078" y="95045"/>
                        <a:pt x="85774" y="119122"/>
                      </a:cubicBezTo>
                      <a:cubicBezTo>
                        <a:pt x="107470" y="143199"/>
                        <a:pt x="110380" y="127060"/>
                        <a:pt x="130224" y="144522"/>
                      </a:cubicBezTo>
                      <a:cubicBezTo>
                        <a:pt x="150068" y="161984"/>
                        <a:pt x="184992" y="201143"/>
                        <a:pt x="204836" y="223897"/>
                      </a:cubicBezTo>
                      <a:cubicBezTo>
                        <a:pt x="224680" y="246651"/>
                        <a:pt x="247963" y="280518"/>
                        <a:pt x="249286" y="281047"/>
                      </a:cubicBezTo>
                      <a:cubicBezTo>
                        <a:pt x="250609" y="281576"/>
                        <a:pt x="232353" y="253001"/>
                        <a:pt x="212774" y="227072"/>
                      </a:cubicBezTo>
                      <a:cubicBezTo>
                        <a:pt x="193195" y="201143"/>
                        <a:pt x="150861" y="146109"/>
                        <a:pt x="131811" y="125472"/>
                      </a:cubicBezTo>
                      <a:cubicBezTo>
                        <a:pt x="112761" y="104835"/>
                        <a:pt x="117524" y="123884"/>
                        <a:pt x="98474" y="103247"/>
                      </a:cubicBezTo>
                      <a:cubicBezTo>
                        <a:pt x="79424" y="82610"/>
                        <a:pt x="2166" y="-2586"/>
                        <a:pt x="4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7" name="フリーフォーム: 図形 2806">
                  <a:extLst>
                    <a:ext uri="{FF2B5EF4-FFF2-40B4-BE49-F238E27FC236}">
                      <a16:creationId xmlns:a16="http://schemas.microsoft.com/office/drawing/2014/main" id="{9329C577-A7EE-4AF5-9A56-F636EA3C5130}"/>
                    </a:ext>
                  </a:extLst>
                </p:cNvPr>
                <p:cNvSpPr/>
                <p:nvPr/>
              </p:nvSpPr>
              <p:spPr>
                <a:xfrm>
                  <a:off x="5899145" y="3938485"/>
                  <a:ext cx="194235" cy="318603"/>
                </a:xfrm>
                <a:custGeom>
                  <a:avLst/>
                  <a:gdLst>
                    <a:gd name="connsiteX0" fmla="*/ 5 w 194235"/>
                    <a:gd name="connsiteY0" fmla="*/ 103 h 318603"/>
                    <a:gd name="connsiteX1" fmla="*/ 55568 w 194235"/>
                    <a:gd name="connsiteY1" fmla="*/ 131865 h 318603"/>
                    <a:gd name="connsiteX2" fmla="*/ 190505 w 194235"/>
                    <a:gd name="connsiteY2" fmla="*/ 311253 h 318603"/>
                    <a:gd name="connsiteX3" fmla="*/ 150818 w 194235"/>
                    <a:gd name="connsiteY3" fmla="*/ 276328 h 318603"/>
                    <a:gd name="connsiteX4" fmla="*/ 90493 w 194235"/>
                    <a:gd name="connsiteY4" fmla="*/ 204890 h 318603"/>
                    <a:gd name="connsiteX5" fmla="*/ 52393 w 194235"/>
                    <a:gd name="connsiteY5" fmla="*/ 152503 h 318603"/>
                    <a:gd name="connsiteX6" fmla="*/ 5 w 194235"/>
                    <a:gd name="connsiteY6" fmla="*/ 103 h 318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235" h="318603">
                      <a:moveTo>
                        <a:pt x="5" y="103"/>
                      </a:moveTo>
                      <a:cubicBezTo>
                        <a:pt x="534" y="-3337"/>
                        <a:pt x="23818" y="80007"/>
                        <a:pt x="55568" y="131865"/>
                      </a:cubicBezTo>
                      <a:cubicBezTo>
                        <a:pt x="87318" y="183723"/>
                        <a:pt x="174630" y="287176"/>
                        <a:pt x="190505" y="311253"/>
                      </a:cubicBezTo>
                      <a:cubicBezTo>
                        <a:pt x="206380" y="335330"/>
                        <a:pt x="167487" y="294055"/>
                        <a:pt x="150818" y="276328"/>
                      </a:cubicBezTo>
                      <a:cubicBezTo>
                        <a:pt x="134149" y="258601"/>
                        <a:pt x="106897" y="225527"/>
                        <a:pt x="90493" y="204890"/>
                      </a:cubicBezTo>
                      <a:cubicBezTo>
                        <a:pt x="74089" y="184253"/>
                        <a:pt x="65622" y="182665"/>
                        <a:pt x="52393" y="152503"/>
                      </a:cubicBezTo>
                      <a:cubicBezTo>
                        <a:pt x="39164" y="122341"/>
                        <a:pt x="-524" y="3543"/>
                        <a:pt x="5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8" name="フリーフォーム: 図形 2807">
                  <a:extLst>
                    <a:ext uri="{FF2B5EF4-FFF2-40B4-BE49-F238E27FC236}">
                      <a16:creationId xmlns:a16="http://schemas.microsoft.com/office/drawing/2014/main" id="{FA4DF3F9-8825-41A0-8307-09CFFC91D9AE}"/>
                    </a:ext>
                  </a:extLst>
                </p:cNvPr>
                <p:cNvSpPr/>
                <p:nvPr/>
              </p:nvSpPr>
              <p:spPr>
                <a:xfrm>
                  <a:off x="5984872" y="3960549"/>
                  <a:ext cx="161083" cy="311482"/>
                </a:xfrm>
                <a:custGeom>
                  <a:avLst/>
                  <a:gdLst>
                    <a:gd name="connsiteX0" fmla="*/ 3 w 161083"/>
                    <a:gd name="connsiteY0" fmla="*/ 264 h 311482"/>
                    <a:gd name="connsiteX1" fmla="*/ 85728 w 161083"/>
                    <a:gd name="connsiteY1" fmla="*/ 103451 h 311482"/>
                    <a:gd name="connsiteX2" fmla="*/ 101603 w 161083"/>
                    <a:gd name="connsiteY2" fmla="*/ 166951 h 311482"/>
                    <a:gd name="connsiteX3" fmla="*/ 160341 w 161083"/>
                    <a:gd name="connsiteY3" fmla="*/ 311414 h 311482"/>
                    <a:gd name="connsiteX4" fmla="*/ 131766 w 161083"/>
                    <a:gd name="connsiteY4" fmla="*/ 184414 h 311482"/>
                    <a:gd name="connsiteX5" fmla="*/ 88903 w 161083"/>
                    <a:gd name="connsiteY5" fmla="*/ 76464 h 311482"/>
                    <a:gd name="connsiteX6" fmla="*/ 3 w 161083"/>
                    <a:gd name="connsiteY6" fmla="*/ 264 h 311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083" h="311482">
                      <a:moveTo>
                        <a:pt x="3" y="264"/>
                      </a:moveTo>
                      <a:cubicBezTo>
                        <a:pt x="-526" y="4762"/>
                        <a:pt x="68795" y="75670"/>
                        <a:pt x="85728" y="103451"/>
                      </a:cubicBezTo>
                      <a:cubicBezTo>
                        <a:pt x="102661" y="131232"/>
                        <a:pt x="89168" y="132291"/>
                        <a:pt x="101603" y="166951"/>
                      </a:cubicBezTo>
                      <a:cubicBezTo>
                        <a:pt x="114038" y="201611"/>
                        <a:pt x="155314" y="308504"/>
                        <a:pt x="160341" y="311414"/>
                      </a:cubicBezTo>
                      <a:cubicBezTo>
                        <a:pt x="165368" y="314324"/>
                        <a:pt x="143672" y="223572"/>
                        <a:pt x="131766" y="184414"/>
                      </a:cubicBezTo>
                      <a:cubicBezTo>
                        <a:pt x="119860" y="145256"/>
                        <a:pt x="107953" y="103187"/>
                        <a:pt x="88903" y="76464"/>
                      </a:cubicBezTo>
                      <a:cubicBezTo>
                        <a:pt x="69853" y="49741"/>
                        <a:pt x="532" y="-4234"/>
                        <a:pt x="3" y="2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9" name="フリーフォーム: 図形 2808">
                  <a:extLst>
                    <a:ext uri="{FF2B5EF4-FFF2-40B4-BE49-F238E27FC236}">
                      <a16:creationId xmlns:a16="http://schemas.microsoft.com/office/drawing/2014/main" id="{1EFE9FDA-EA0E-4E54-A44E-A4173F2AE568}"/>
                    </a:ext>
                  </a:extLst>
                </p:cNvPr>
                <p:cNvSpPr/>
                <p:nvPr/>
              </p:nvSpPr>
              <p:spPr>
                <a:xfrm>
                  <a:off x="5719550" y="4006715"/>
                  <a:ext cx="217717" cy="367981"/>
                </a:xfrm>
                <a:custGeom>
                  <a:avLst/>
                  <a:gdLst>
                    <a:gd name="connsiteX0" fmla="*/ 213 w 217717"/>
                    <a:gd name="connsiteY0" fmla="*/ 135 h 367981"/>
                    <a:gd name="connsiteX1" fmla="*/ 135150 w 217717"/>
                    <a:gd name="connsiteY1" fmla="*/ 165235 h 367981"/>
                    <a:gd name="connsiteX2" fmla="*/ 216113 w 217717"/>
                    <a:gd name="connsiteY2" fmla="*/ 366848 h 367981"/>
                    <a:gd name="connsiteX3" fmla="*/ 187538 w 217717"/>
                    <a:gd name="connsiteY3" fmla="*/ 244610 h 367981"/>
                    <a:gd name="connsiteX4" fmla="*/ 168488 w 217717"/>
                    <a:gd name="connsiteY4" fmla="*/ 192223 h 367981"/>
                    <a:gd name="connsiteX5" fmla="*/ 213 w 217717"/>
                    <a:gd name="connsiteY5" fmla="*/ 135 h 36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7717" h="367981">
                      <a:moveTo>
                        <a:pt x="213" y="135"/>
                      </a:moveTo>
                      <a:cubicBezTo>
                        <a:pt x="-5343" y="-4363"/>
                        <a:pt x="99167" y="104116"/>
                        <a:pt x="135150" y="165235"/>
                      </a:cubicBezTo>
                      <a:cubicBezTo>
                        <a:pt x="171133" y="226354"/>
                        <a:pt x="207382" y="353619"/>
                        <a:pt x="216113" y="366848"/>
                      </a:cubicBezTo>
                      <a:cubicBezTo>
                        <a:pt x="224844" y="380077"/>
                        <a:pt x="195475" y="273714"/>
                        <a:pt x="187538" y="244610"/>
                      </a:cubicBezTo>
                      <a:cubicBezTo>
                        <a:pt x="179601" y="215506"/>
                        <a:pt x="194946" y="229265"/>
                        <a:pt x="168488" y="192223"/>
                      </a:cubicBezTo>
                      <a:cubicBezTo>
                        <a:pt x="142030" y="155181"/>
                        <a:pt x="5769" y="4633"/>
                        <a:pt x="213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0" name="フリーフォーム: 図形 2809">
                  <a:extLst>
                    <a:ext uri="{FF2B5EF4-FFF2-40B4-BE49-F238E27FC236}">
                      <a16:creationId xmlns:a16="http://schemas.microsoft.com/office/drawing/2014/main" id="{67F75888-E24F-4D9C-A4DD-08537E6A9DF0}"/>
                    </a:ext>
                  </a:extLst>
                </p:cNvPr>
                <p:cNvSpPr/>
                <p:nvPr/>
              </p:nvSpPr>
              <p:spPr>
                <a:xfrm>
                  <a:off x="6008670" y="4376591"/>
                  <a:ext cx="182426" cy="240041"/>
                </a:xfrm>
                <a:custGeom>
                  <a:avLst/>
                  <a:gdLst>
                    <a:gd name="connsiteX0" fmla="*/ 18 w 182426"/>
                    <a:gd name="connsiteY0" fmla="*/ 147 h 240041"/>
                    <a:gd name="connsiteX1" fmla="*/ 128605 w 182426"/>
                    <a:gd name="connsiteY1" fmla="*/ 147784 h 240041"/>
                    <a:gd name="connsiteX2" fmla="*/ 180993 w 182426"/>
                    <a:gd name="connsiteY2" fmla="*/ 239859 h 240041"/>
                    <a:gd name="connsiteX3" fmla="*/ 165118 w 182426"/>
                    <a:gd name="connsiteY3" fmla="*/ 170009 h 240041"/>
                    <a:gd name="connsiteX4" fmla="*/ 138130 w 182426"/>
                    <a:gd name="connsiteY4" fmla="*/ 120797 h 240041"/>
                    <a:gd name="connsiteX5" fmla="*/ 18 w 182426"/>
                    <a:gd name="connsiteY5" fmla="*/ 147 h 240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2426" h="240041">
                      <a:moveTo>
                        <a:pt x="18" y="147"/>
                      </a:moveTo>
                      <a:cubicBezTo>
                        <a:pt x="-1569" y="4645"/>
                        <a:pt x="98443" y="107832"/>
                        <a:pt x="128605" y="147784"/>
                      </a:cubicBezTo>
                      <a:cubicBezTo>
                        <a:pt x="158767" y="187736"/>
                        <a:pt x="174908" y="236155"/>
                        <a:pt x="180993" y="239859"/>
                      </a:cubicBezTo>
                      <a:cubicBezTo>
                        <a:pt x="187079" y="243563"/>
                        <a:pt x="172262" y="189853"/>
                        <a:pt x="165118" y="170009"/>
                      </a:cubicBezTo>
                      <a:cubicBezTo>
                        <a:pt x="157974" y="150165"/>
                        <a:pt x="161943" y="146197"/>
                        <a:pt x="138130" y="120797"/>
                      </a:cubicBezTo>
                      <a:cubicBezTo>
                        <a:pt x="114318" y="95397"/>
                        <a:pt x="1605" y="-4351"/>
                        <a:pt x="18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1" name="フリーフォーム: 図形 2810">
                  <a:extLst>
                    <a:ext uri="{FF2B5EF4-FFF2-40B4-BE49-F238E27FC236}">
                      <a16:creationId xmlns:a16="http://schemas.microsoft.com/office/drawing/2014/main" id="{D11C8559-5785-4313-8653-2770BEA7DD49}"/>
                    </a:ext>
                  </a:extLst>
                </p:cNvPr>
                <p:cNvSpPr/>
                <p:nvPr/>
              </p:nvSpPr>
              <p:spPr>
                <a:xfrm>
                  <a:off x="5760313" y="4349805"/>
                  <a:ext cx="232377" cy="288263"/>
                </a:xfrm>
                <a:custGeom>
                  <a:avLst/>
                  <a:gdLst>
                    <a:gd name="connsiteX0" fmla="*/ 5487 w 232377"/>
                    <a:gd name="connsiteY0" fmla="*/ 3120 h 288263"/>
                    <a:gd name="connsiteX1" fmla="*/ 227737 w 232377"/>
                    <a:gd name="connsiteY1" fmla="*/ 279345 h 288263"/>
                    <a:gd name="connsiteX2" fmla="*/ 149950 w 232377"/>
                    <a:gd name="connsiteY2" fmla="*/ 212670 h 288263"/>
                    <a:gd name="connsiteX3" fmla="*/ 73750 w 232377"/>
                    <a:gd name="connsiteY3" fmla="*/ 133295 h 288263"/>
                    <a:gd name="connsiteX4" fmla="*/ 5487 w 232377"/>
                    <a:gd name="connsiteY4" fmla="*/ 3120 h 28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377" h="288263">
                      <a:moveTo>
                        <a:pt x="5487" y="3120"/>
                      </a:moveTo>
                      <a:cubicBezTo>
                        <a:pt x="31151" y="27462"/>
                        <a:pt x="203660" y="244420"/>
                        <a:pt x="227737" y="279345"/>
                      </a:cubicBezTo>
                      <a:cubicBezTo>
                        <a:pt x="251814" y="314270"/>
                        <a:pt x="175614" y="237012"/>
                        <a:pt x="149950" y="212670"/>
                      </a:cubicBezTo>
                      <a:cubicBezTo>
                        <a:pt x="124286" y="188328"/>
                        <a:pt x="96240" y="162664"/>
                        <a:pt x="73750" y="133295"/>
                      </a:cubicBezTo>
                      <a:cubicBezTo>
                        <a:pt x="51260" y="103926"/>
                        <a:pt x="-20177" y="-21222"/>
                        <a:pt x="5487" y="31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2" name="フリーフォーム: 図形 2811">
                  <a:extLst>
                    <a:ext uri="{FF2B5EF4-FFF2-40B4-BE49-F238E27FC236}">
                      <a16:creationId xmlns:a16="http://schemas.microsoft.com/office/drawing/2014/main" id="{0648BFF9-4891-42B6-BDE8-89D7927647CD}"/>
                    </a:ext>
                  </a:extLst>
                </p:cNvPr>
                <p:cNvSpPr/>
                <p:nvPr/>
              </p:nvSpPr>
              <p:spPr>
                <a:xfrm>
                  <a:off x="6227703" y="4653735"/>
                  <a:ext cx="84515" cy="336019"/>
                </a:xfrm>
                <a:custGeom>
                  <a:avLst/>
                  <a:gdLst>
                    <a:gd name="connsiteX0" fmla="*/ 60 w 84515"/>
                    <a:gd name="connsiteY0" fmla="*/ 815 h 336019"/>
                    <a:gd name="connsiteX1" fmla="*/ 76260 w 84515"/>
                    <a:gd name="connsiteY1" fmla="*/ 277040 h 336019"/>
                    <a:gd name="connsiteX2" fmla="*/ 81022 w 84515"/>
                    <a:gd name="connsiteY2" fmla="*/ 331015 h 336019"/>
                    <a:gd name="connsiteX3" fmla="*/ 63560 w 84515"/>
                    <a:gd name="connsiteY3" fmla="*/ 196078 h 336019"/>
                    <a:gd name="connsiteX4" fmla="*/ 60 w 84515"/>
                    <a:gd name="connsiteY4" fmla="*/ 815 h 336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15" h="336019">
                      <a:moveTo>
                        <a:pt x="60" y="815"/>
                      </a:moveTo>
                      <a:cubicBezTo>
                        <a:pt x="2177" y="14309"/>
                        <a:pt x="62766" y="222007"/>
                        <a:pt x="76260" y="277040"/>
                      </a:cubicBezTo>
                      <a:cubicBezTo>
                        <a:pt x="89754" y="332073"/>
                        <a:pt x="83139" y="344509"/>
                        <a:pt x="81022" y="331015"/>
                      </a:cubicBezTo>
                      <a:cubicBezTo>
                        <a:pt x="78905" y="317521"/>
                        <a:pt x="74937" y="247143"/>
                        <a:pt x="63560" y="196078"/>
                      </a:cubicBezTo>
                      <a:cubicBezTo>
                        <a:pt x="52183" y="145014"/>
                        <a:pt x="-2057" y="-12679"/>
                        <a:pt x="60" y="8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3" name="フリーフォーム: 図形 2812">
                  <a:extLst>
                    <a:ext uri="{FF2B5EF4-FFF2-40B4-BE49-F238E27FC236}">
                      <a16:creationId xmlns:a16="http://schemas.microsoft.com/office/drawing/2014/main" id="{79791B8A-E64A-4023-AF29-24F08F9D2F53}"/>
                    </a:ext>
                  </a:extLst>
                </p:cNvPr>
                <p:cNvSpPr/>
                <p:nvPr/>
              </p:nvSpPr>
              <p:spPr>
                <a:xfrm>
                  <a:off x="6245191" y="4792598"/>
                  <a:ext cx="67347" cy="454558"/>
                </a:xfrm>
                <a:custGeom>
                  <a:avLst/>
                  <a:gdLst>
                    <a:gd name="connsiteX0" fmla="*/ 34 w 67347"/>
                    <a:gd name="connsiteY0" fmla="*/ 65 h 454558"/>
                    <a:gd name="connsiteX1" fmla="*/ 57184 w 67347"/>
                    <a:gd name="connsiteY1" fmla="*/ 285815 h 454558"/>
                    <a:gd name="connsiteX2" fmla="*/ 34959 w 67347"/>
                    <a:gd name="connsiteY2" fmla="*/ 449327 h 454558"/>
                    <a:gd name="connsiteX3" fmla="*/ 42897 w 67347"/>
                    <a:gd name="connsiteY3" fmla="*/ 400115 h 454558"/>
                    <a:gd name="connsiteX4" fmla="*/ 66709 w 67347"/>
                    <a:gd name="connsiteY4" fmla="*/ 260415 h 454558"/>
                    <a:gd name="connsiteX5" fmla="*/ 34 w 67347"/>
                    <a:gd name="connsiteY5" fmla="*/ 65 h 454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47" h="454558">
                      <a:moveTo>
                        <a:pt x="34" y="65"/>
                      </a:moveTo>
                      <a:cubicBezTo>
                        <a:pt x="-1553" y="4298"/>
                        <a:pt x="51363" y="210938"/>
                        <a:pt x="57184" y="285815"/>
                      </a:cubicBezTo>
                      <a:cubicBezTo>
                        <a:pt x="63005" y="360692"/>
                        <a:pt x="37340" y="430277"/>
                        <a:pt x="34959" y="449327"/>
                      </a:cubicBezTo>
                      <a:cubicBezTo>
                        <a:pt x="32578" y="468377"/>
                        <a:pt x="37605" y="431600"/>
                        <a:pt x="42897" y="400115"/>
                      </a:cubicBezTo>
                      <a:cubicBezTo>
                        <a:pt x="48189" y="368630"/>
                        <a:pt x="71471" y="321534"/>
                        <a:pt x="66709" y="260415"/>
                      </a:cubicBezTo>
                      <a:cubicBezTo>
                        <a:pt x="61947" y="199296"/>
                        <a:pt x="1621" y="-4168"/>
                        <a:pt x="34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4" name="フリーフォーム: 図形 2813">
                  <a:extLst>
                    <a:ext uri="{FF2B5EF4-FFF2-40B4-BE49-F238E27FC236}">
                      <a16:creationId xmlns:a16="http://schemas.microsoft.com/office/drawing/2014/main" id="{3769955E-66C9-410C-8562-FF9449FE3123}"/>
                    </a:ext>
                  </a:extLst>
                </p:cNvPr>
                <p:cNvSpPr/>
                <p:nvPr/>
              </p:nvSpPr>
              <p:spPr>
                <a:xfrm>
                  <a:off x="6007066" y="4651715"/>
                  <a:ext cx="73919" cy="98886"/>
                </a:xfrm>
                <a:custGeom>
                  <a:avLst/>
                  <a:gdLst>
                    <a:gd name="connsiteX0" fmla="*/ 34 w 73919"/>
                    <a:gd name="connsiteY0" fmla="*/ 1248 h 98886"/>
                    <a:gd name="connsiteX1" fmla="*/ 69884 w 73919"/>
                    <a:gd name="connsiteY1" fmla="*/ 98085 h 98886"/>
                    <a:gd name="connsiteX2" fmla="*/ 60359 w 73919"/>
                    <a:gd name="connsiteY2" fmla="*/ 45698 h 98886"/>
                    <a:gd name="connsiteX3" fmla="*/ 34 w 73919"/>
                    <a:gd name="connsiteY3" fmla="*/ 1248 h 98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919" h="98886">
                      <a:moveTo>
                        <a:pt x="34" y="1248"/>
                      </a:moveTo>
                      <a:cubicBezTo>
                        <a:pt x="1622" y="9979"/>
                        <a:pt x="59830" y="90677"/>
                        <a:pt x="69884" y="98085"/>
                      </a:cubicBezTo>
                      <a:cubicBezTo>
                        <a:pt x="79938" y="105493"/>
                        <a:pt x="69090" y="59456"/>
                        <a:pt x="60359" y="45698"/>
                      </a:cubicBezTo>
                      <a:cubicBezTo>
                        <a:pt x="51628" y="31940"/>
                        <a:pt x="-1554" y="-7483"/>
                        <a:pt x="34" y="12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5" name="フリーフォーム: 図形 2814">
                  <a:extLst>
                    <a:ext uri="{FF2B5EF4-FFF2-40B4-BE49-F238E27FC236}">
                      <a16:creationId xmlns:a16="http://schemas.microsoft.com/office/drawing/2014/main" id="{773F1C56-8406-4467-AA9A-9C75584329AF}"/>
                    </a:ext>
                  </a:extLst>
                </p:cNvPr>
                <p:cNvSpPr/>
                <p:nvPr/>
              </p:nvSpPr>
              <p:spPr>
                <a:xfrm>
                  <a:off x="6098369" y="4777576"/>
                  <a:ext cx="123364" cy="234941"/>
                </a:xfrm>
                <a:custGeom>
                  <a:avLst/>
                  <a:gdLst>
                    <a:gd name="connsiteX0" fmla="*/ 806 w 123364"/>
                    <a:gd name="connsiteY0" fmla="*/ 799 h 234941"/>
                    <a:gd name="connsiteX1" fmla="*/ 121456 w 123364"/>
                    <a:gd name="connsiteY1" fmla="*/ 229399 h 234941"/>
                    <a:gd name="connsiteX2" fmla="*/ 70656 w 123364"/>
                    <a:gd name="connsiteY2" fmla="*/ 154787 h 234941"/>
                    <a:gd name="connsiteX3" fmla="*/ 806 w 123364"/>
                    <a:gd name="connsiteY3" fmla="*/ 799 h 23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364" h="234941">
                      <a:moveTo>
                        <a:pt x="806" y="799"/>
                      </a:moveTo>
                      <a:cubicBezTo>
                        <a:pt x="9273" y="13234"/>
                        <a:pt x="109814" y="203734"/>
                        <a:pt x="121456" y="229399"/>
                      </a:cubicBezTo>
                      <a:cubicBezTo>
                        <a:pt x="133098" y="255064"/>
                        <a:pt x="88383" y="184949"/>
                        <a:pt x="70656" y="154787"/>
                      </a:cubicBezTo>
                      <a:cubicBezTo>
                        <a:pt x="52929" y="124625"/>
                        <a:pt x="-7661" y="-11636"/>
                        <a:pt x="806" y="7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6" name="フリーフォーム: 図形 2815">
                  <a:extLst>
                    <a:ext uri="{FF2B5EF4-FFF2-40B4-BE49-F238E27FC236}">
                      <a16:creationId xmlns:a16="http://schemas.microsoft.com/office/drawing/2014/main" id="{65DFBD66-4E7E-4B03-8094-DFFECAC112D2}"/>
                    </a:ext>
                  </a:extLst>
                </p:cNvPr>
                <p:cNvSpPr/>
                <p:nvPr/>
              </p:nvSpPr>
              <p:spPr>
                <a:xfrm>
                  <a:off x="6217634" y="5025135"/>
                  <a:ext cx="21190" cy="302796"/>
                </a:xfrm>
                <a:custGeom>
                  <a:avLst/>
                  <a:gdLst>
                    <a:gd name="connsiteX0" fmla="*/ 604 w 21190"/>
                    <a:gd name="connsiteY0" fmla="*/ 890 h 302796"/>
                    <a:gd name="connsiteX1" fmla="*/ 19654 w 21190"/>
                    <a:gd name="connsiteY1" fmla="*/ 121540 h 302796"/>
                    <a:gd name="connsiteX2" fmla="*/ 19654 w 21190"/>
                    <a:gd name="connsiteY2" fmla="*/ 159640 h 302796"/>
                    <a:gd name="connsiteX3" fmla="*/ 16479 w 21190"/>
                    <a:gd name="connsiteY3" fmla="*/ 302515 h 302796"/>
                    <a:gd name="connsiteX4" fmla="*/ 5366 w 21190"/>
                    <a:gd name="connsiteY4" fmla="*/ 191390 h 302796"/>
                    <a:gd name="connsiteX5" fmla="*/ 604 w 21190"/>
                    <a:gd name="connsiteY5" fmla="*/ 890 h 302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90" h="302796">
                      <a:moveTo>
                        <a:pt x="604" y="890"/>
                      </a:moveTo>
                      <a:cubicBezTo>
                        <a:pt x="2985" y="-10751"/>
                        <a:pt x="16479" y="95082"/>
                        <a:pt x="19654" y="121540"/>
                      </a:cubicBezTo>
                      <a:cubicBezTo>
                        <a:pt x="22829" y="147998"/>
                        <a:pt x="20183" y="129478"/>
                        <a:pt x="19654" y="159640"/>
                      </a:cubicBezTo>
                      <a:cubicBezTo>
                        <a:pt x="19125" y="189803"/>
                        <a:pt x="18860" y="297223"/>
                        <a:pt x="16479" y="302515"/>
                      </a:cubicBezTo>
                      <a:cubicBezTo>
                        <a:pt x="14098" y="307807"/>
                        <a:pt x="7218" y="237427"/>
                        <a:pt x="5366" y="191390"/>
                      </a:cubicBezTo>
                      <a:cubicBezTo>
                        <a:pt x="3514" y="145353"/>
                        <a:pt x="-1777" y="12531"/>
                        <a:pt x="604" y="8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7" name="フリーフォーム: 図形 2816">
                  <a:extLst>
                    <a:ext uri="{FF2B5EF4-FFF2-40B4-BE49-F238E27FC236}">
                      <a16:creationId xmlns:a16="http://schemas.microsoft.com/office/drawing/2014/main" id="{BA714D0C-3485-40EF-B5B5-D218F57D1DE9}"/>
                    </a:ext>
                  </a:extLst>
                </p:cNvPr>
                <p:cNvSpPr/>
                <p:nvPr/>
              </p:nvSpPr>
              <p:spPr>
                <a:xfrm>
                  <a:off x="6279281" y="5119476"/>
                  <a:ext cx="54892" cy="272682"/>
                </a:xfrm>
                <a:custGeom>
                  <a:avLst/>
                  <a:gdLst>
                    <a:gd name="connsiteX0" fmla="*/ 54844 w 54892"/>
                    <a:gd name="connsiteY0" fmla="*/ 1799 h 272682"/>
                    <a:gd name="connsiteX1" fmla="*/ 2457 w 54892"/>
                    <a:gd name="connsiteY1" fmla="*/ 268499 h 272682"/>
                    <a:gd name="connsiteX2" fmla="*/ 11982 w 54892"/>
                    <a:gd name="connsiteY2" fmla="*/ 155787 h 272682"/>
                    <a:gd name="connsiteX3" fmla="*/ 54844 w 54892"/>
                    <a:gd name="connsiteY3" fmla="*/ 1799 h 272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892" h="272682">
                      <a:moveTo>
                        <a:pt x="54844" y="1799"/>
                      </a:moveTo>
                      <a:cubicBezTo>
                        <a:pt x="53257" y="20584"/>
                        <a:pt x="9601" y="242834"/>
                        <a:pt x="2457" y="268499"/>
                      </a:cubicBezTo>
                      <a:cubicBezTo>
                        <a:pt x="-4687" y="294164"/>
                        <a:pt x="5367" y="194945"/>
                        <a:pt x="11982" y="155787"/>
                      </a:cubicBezTo>
                      <a:cubicBezTo>
                        <a:pt x="18596" y="116629"/>
                        <a:pt x="56431" y="-16986"/>
                        <a:pt x="54844" y="17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8" name="フリーフォーム: 図形 2817">
                  <a:extLst>
                    <a:ext uri="{FF2B5EF4-FFF2-40B4-BE49-F238E27FC236}">
                      <a16:creationId xmlns:a16="http://schemas.microsoft.com/office/drawing/2014/main" id="{071124FE-0E69-44EF-BF7D-B821A6CC5002}"/>
                    </a:ext>
                  </a:extLst>
                </p:cNvPr>
                <p:cNvSpPr/>
                <p:nvPr/>
              </p:nvSpPr>
              <p:spPr>
                <a:xfrm>
                  <a:off x="6094413" y="4714434"/>
                  <a:ext cx="103432" cy="9966"/>
                </a:xfrm>
                <a:custGeom>
                  <a:avLst/>
                  <a:gdLst>
                    <a:gd name="connsiteX0" fmla="*/ 0 w 103432"/>
                    <a:gd name="connsiteY0" fmla="*/ 9966 h 9966"/>
                    <a:gd name="connsiteX1" fmla="*/ 103187 w 103432"/>
                    <a:gd name="connsiteY1" fmla="*/ 441 h 9966"/>
                    <a:gd name="connsiteX2" fmla="*/ 0 w 103432"/>
                    <a:gd name="connsiteY2" fmla="*/ 9966 h 9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3432" h="9966">
                      <a:moveTo>
                        <a:pt x="0" y="9966"/>
                      </a:moveTo>
                      <a:cubicBezTo>
                        <a:pt x="0" y="9966"/>
                        <a:pt x="97102" y="-2469"/>
                        <a:pt x="103187" y="441"/>
                      </a:cubicBezTo>
                      <a:cubicBezTo>
                        <a:pt x="109272" y="3351"/>
                        <a:pt x="0" y="9966"/>
                        <a:pt x="0" y="99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9" name="フリーフォーム: 図形 2818">
                  <a:extLst>
                    <a:ext uri="{FF2B5EF4-FFF2-40B4-BE49-F238E27FC236}">
                      <a16:creationId xmlns:a16="http://schemas.microsoft.com/office/drawing/2014/main" id="{2907CDA5-E0CC-480C-A672-987CA4EA811D}"/>
                    </a:ext>
                  </a:extLst>
                </p:cNvPr>
                <p:cNvSpPr/>
                <p:nvPr/>
              </p:nvSpPr>
              <p:spPr>
                <a:xfrm>
                  <a:off x="6131988" y="4835317"/>
                  <a:ext cx="104237" cy="30868"/>
                </a:xfrm>
                <a:custGeom>
                  <a:avLst/>
                  <a:gdLst>
                    <a:gd name="connsiteX0" fmla="*/ 525 w 104237"/>
                    <a:gd name="connsiteY0" fmla="*/ 17671 h 30868"/>
                    <a:gd name="connsiteX1" fmla="*/ 102125 w 104237"/>
                    <a:gd name="connsiteY1" fmla="*/ 208 h 30868"/>
                    <a:gd name="connsiteX2" fmla="*/ 64025 w 104237"/>
                    <a:gd name="connsiteY2" fmla="*/ 30371 h 30868"/>
                    <a:gd name="connsiteX3" fmla="*/ 525 w 104237"/>
                    <a:gd name="connsiteY3" fmla="*/ 17671 h 30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237" h="30868">
                      <a:moveTo>
                        <a:pt x="525" y="17671"/>
                      </a:moveTo>
                      <a:cubicBezTo>
                        <a:pt x="6875" y="12644"/>
                        <a:pt x="91542" y="-1909"/>
                        <a:pt x="102125" y="208"/>
                      </a:cubicBezTo>
                      <a:cubicBezTo>
                        <a:pt x="112708" y="2325"/>
                        <a:pt x="80958" y="27461"/>
                        <a:pt x="64025" y="30371"/>
                      </a:cubicBezTo>
                      <a:cubicBezTo>
                        <a:pt x="47092" y="33281"/>
                        <a:pt x="-5825" y="22698"/>
                        <a:pt x="525" y="176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0" name="フリーフォーム: 図形 2819">
                  <a:extLst>
                    <a:ext uri="{FF2B5EF4-FFF2-40B4-BE49-F238E27FC236}">
                      <a16:creationId xmlns:a16="http://schemas.microsoft.com/office/drawing/2014/main" id="{12072F07-8A47-47DF-8F29-59D263CBA285}"/>
                    </a:ext>
                  </a:extLst>
                </p:cNvPr>
                <p:cNvSpPr/>
                <p:nvPr/>
              </p:nvSpPr>
              <p:spPr>
                <a:xfrm>
                  <a:off x="6003414" y="4458740"/>
                  <a:ext cx="92447" cy="147700"/>
                </a:xfrm>
                <a:custGeom>
                  <a:avLst/>
                  <a:gdLst>
                    <a:gd name="connsiteX0" fmla="*/ 511 w 92447"/>
                    <a:gd name="connsiteY0" fmla="*/ 2135 h 147700"/>
                    <a:gd name="connsiteX1" fmla="*/ 90999 w 92447"/>
                    <a:gd name="connsiteY1" fmla="*/ 146598 h 147700"/>
                    <a:gd name="connsiteX2" fmla="*/ 54486 w 92447"/>
                    <a:gd name="connsiteY2" fmla="*/ 65635 h 147700"/>
                    <a:gd name="connsiteX3" fmla="*/ 511 w 92447"/>
                    <a:gd name="connsiteY3" fmla="*/ 2135 h 147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2447" h="147700">
                      <a:moveTo>
                        <a:pt x="511" y="2135"/>
                      </a:moveTo>
                      <a:cubicBezTo>
                        <a:pt x="6596" y="15629"/>
                        <a:pt x="82003" y="136015"/>
                        <a:pt x="90999" y="146598"/>
                      </a:cubicBezTo>
                      <a:cubicBezTo>
                        <a:pt x="99995" y="157181"/>
                        <a:pt x="64540" y="88654"/>
                        <a:pt x="54486" y="65635"/>
                      </a:cubicBezTo>
                      <a:cubicBezTo>
                        <a:pt x="44432" y="42616"/>
                        <a:pt x="-5574" y="-11359"/>
                        <a:pt x="511" y="2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1" name="フリーフォーム: 図形 2820">
                  <a:extLst>
                    <a:ext uri="{FF2B5EF4-FFF2-40B4-BE49-F238E27FC236}">
                      <a16:creationId xmlns:a16="http://schemas.microsoft.com/office/drawing/2014/main" id="{0596234E-F5D4-42C8-AFE0-0BC17C4D46CE}"/>
                    </a:ext>
                  </a:extLst>
                </p:cNvPr>
                <p:cNvSpPr/>
                <p:nvPr/>
              </p:nvSpPr>
              <p:spPr>
                <a:xfrm>
                  <a:off x="6369872" y="5113330"/>
                  <a:ext cx="28737" cy="597601"/>
                </a:xfrm>
                <a:custGeom>
                  <a:avLst/>
                  <a:gdLst>
                    <a:gd name="connsiteX0" fmla="*/ 22991 w 28737"/>
                    <a:gd name="connsiteY0" fmla="*/ 6358 h 597601"/>
                    <a:gd name="connsiteX1" fmla="*/ 27753 w 28737"/>
                    <a:gd name="connsiteY1" fmla="*/ 387358 h 597601"/>
                    <a:gd name="connsiteX2" fmla="*/ 3941 w 28737"/>
                    <a:gd name="connsiteY2" fmla="*/ 596908 h 597601"/>
                    <a:gd name="connsiteX3" fmla="*/ 766 w 28737"/>
                    <a:gd name="connsiteY3" fmla="*/ 444508 h 597601"/>
                    <a:gd name="connsiteX4" fmla="*/ 11878 w 28737"/>
                    <a:gd name="connsiteY4" fmla="*/ 168283 h 597601"/>
                    <a:gd name="connsiteX5" fmla="*/ 22991 w 28737"/>
                    <a:gd name="connsiteY5" fmla="*/ 6358 h 597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737" h="597601">
                      <a:moveTo>
                        <a:pt x="22991" y="6358"/>
                      </a:moveTo>
                      <a:cubicBezTo>
                        <a:pt x="25637" y="42870"/>
                        <a:pt x="30928" y="288933"/>
                        <a:pt x="27753" y="387358"/>
                      </a:cubicBezTo>
                      <a:cubicBezTo>
                        <a:pt x="24578" y="485783"/>
                        <a:pt x="8439" y="587383"/>
                        <a:pt x="3941" y="596908"/>
                      </a:cubicBezTo>
                      <a:cubicBezTo>
                        <a:pt x="-557" y="606433"/>
                        <a:pt x="-557" y="515945"/>
                        <a:pt x="766" y="444508"/>
                      </a:cubicBezTo>
                      <a:cubicBezTo>
                        <a:pt x="2089" y="373071"/>
                        <a:pt x="6586" y="237075"/>
                        <a:pt x="11878" y="168283"/>
                      </a:cubicBezTo>
                      <a:cubicBezTo>
                        <a:pt x="17170" y="99491"/>
                        <a:pt x="20345" y="-30154"/>
                        <a:pt x="22991" y="63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2" name="フリーフォーム: 図形 2821">
                  <a:extLst>
                    <a:ext uri="{FF2B5EF4-FFF2-40B4-BE49-F238E27FC236}">
                      <a16:creationId xmlns:a16="http://schemas.microsoft.com/office/drawing/2014/main" id="{7A42FC18-408B-4FE7-A98E-BD55F4152340}"/>
                    </a:ext>
                  </a:extLst>
                </p:cNvPr>
                <p:cNvSpPr/>
                <p:nvPr/>
              </p:nvSpPr>
              <p:spPr>
                <a:xfrm>
                  <a:off x="6446440" y="5059363"/>
                  <a:ext cx="27409" cy="714261"/>
                </a:xfrm>
                <a:custGeom>
                  <a:avLst/>
                  <a:gdLst>
                    <a:gd name="connsiteX0" fmla="*/ 398 w 27409"/>
                    <a:gd name="connsiteY0" fmla="*/ 0 h 714261"/>
                    <a:gd name="connsiteX1" fmla="*/ 27385 w 27409"/>
                    <a:gd name="connsiteY1" fmla="*/ 374650 h 714261"/>
                    <a:gd name="connsiteX2" fmla="*/ 5160 w 27409"/>
                    <a:gd name="connsiteY2" fmla="*/ 701675 h 714261"/>
                    <a:gd name="connsiteX3" fmla="*/ 398 w 27409"/>
                    <a:gd name="connsiteY3" fmla="*/ 620712 h 714261"/>
                    <a:gd name="connsiteX4" fmla="*/ 9923 w 27409"/>
                    <a:gd name="connsiteY4" fmla="*/ 376237 h 714261"/>
                    <a:gd name="connsiteX5" fmla="*/ 398 w 27409"/>
                    <a:gd name="connsiteY5" fmla="*/ 0 h 714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409" h="714261">
                      <a:moveTo>
                        <a:pt x="398" y="0"/>
                      </a:moveTo>
                      <a:cubicBezTo>
                        <a:pt x="3308" y="-265"/>
                        <a:pt x="26591" y="257704"/>
                        <a:pt x="27385" y="374650"/>
                      </a:cubicBezTo>
                      <a:cubicBezTo>
                        <a:pt x="28179" y="491596"/>
                        <a:pt x="9658" y="660665"/>
                        <a:pt x="5160" y="701675"/>
                      </a:cubicBezTo>
                      <a:cubicBezTo>
                        <a:pt x="662" y="742685"/>
                        <a:pt x="-396" y="674952"/>
                        <a:pt x="398" y="620712"/>
                      </a:cubicBezTo>
                      <a:cubicBezTo>
                        <a:pt x="1192" y="566472"/>
                        <a:pt x="8336" y="472545"/>
                        <a:pt x="9923" y="376237"/>
                      </a:cubicBezTo>
                      <a:cubicBezTo>
                        <a:pt x="11511" y="279929"/>
                        <a:pt x="-2512" y="265"/>
                        <a:pt x="39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3" name="フリーフォーム: 図形 2822">
                  <a:extLst>
                    <a:ext uri="{FF2B5EF4-FFF2-40B4-BE49-F238E27FC236}">
                      <a16:creationId xmlns:a16="http://schemas.microsoft.com/office/drawing/2014/main" id="{6C743BC5-362F-409E-AECC-557A0978071E}"/>
                    </a:ext>
                  </a:extLst>
                </p:cNvPr>
                <p:cNvSpPr/>
                <p:nvPr/>
              </p:nvSpPr>
              <p:spPr>
                <a:xfrm>
                  <a:off x="6146230" y="5794336"/>
                  <a:ext cx="286370" cy="446975"/>
                </a:xfrm>
                <a:custGeom>
                  <a:avLst/>
                  <a:gdLst>
                    <a:gd name="connsiteX0" fmla="*/ 286320 w 286370"/>
                    <a:gd name="connsiteY0" fmla="*/ 39 h 446975"/>
                    <a:gd name="connsiteX1" fmla="*/ 205358 w 286370"/>
                    <a:gd name="connsiteY1" fmla="*/ 101639 h 446975"/>
                    <a:gd name="connsiteX2" fmla="*/ 179958 w 286370"/>
                    <a:gd name="connsiteY2" fmla="*/ 236577 h 446975"/>
                    <a:gd name="connsiteX3" fmla="*/ 2158 w 286370"/>
                    <a:gd name="connsiteY3" fmla="*/ 444539 h 446975"/>
                    <a:gd name="connsiteX4" fmla="*/ 86295 w 286370"/>
                    <a:gd name="connsiteY4" fmla="*/ 342939 h 446975"/>
                    <a:gd name="connsiteX5" fmla="*/ 160908 w 286370"/>
                    <a:gd name="connsiteY5" fmla="*/ 230227 h 446975"/>
                    <a:gd name="connsiteX6" fmla="*/ 192658 w 286370"/>
                    <a:gd name="connsiteY6" fmla="*/ 112752 h 446975"/>
                    <a:gd name="connsiteX7" fmla="*/ 286320 w 286370"/>
                    <a:gd name="connsiteY7" fmla="*/ 39 h 446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6370" h="446975">
                      <a:moveTo>
                        <a:pt x="286320" y="39"/>
                      </a:moveTo>
                      <a:cubicBezTo>
                        <a:pt x="288437" y="-1813"/>
                        <a:pt x="223085" y="62216"/>
                        <a:pt x="205358" y="101639"/>
                      </a:cubicBezTo>
                      <a:cubicBezTo>
                        <a:pt x="187631" y="141062"/>
                        <a:pt x="213825" y="179427"/>
                        <a:pt x="179958" y="236577"/>
                      </a:cubicBezTo>
                      <a:cubicBezTo>
                        <a:pt x="146091" y="293727"/>
                        <a:pt x="17768" y="426812"/>
                        <a:pt x="2158" y="444539"/>
                      </a:cubicBezTo>
                      <a:cubicBezTo>
                        <a:pt x="-13452" y="462266"/>
                        <a:pt x="59837" y="378658"/>
                        <a:pt x="86295" y="342939"/>
                      </a:cubicBezTo>
                      <a:cubicBezTo>
                        <a:pt x="112753" y="307220"/>
                        <a:pt x="143181" y="268591"/>
                        <a:pt x="160908" y="230227"/>
                      </a:cubicBezTo>
                      <a:cubicBezTo>
                        <a:pt x="178635" y="191863"/>
                        <a:pt x="174402" y="148206"/>
                        <a:pt x="192658" y="112752"/>
                      </a:cubicBezTo>
                      <a:cubicBezTo>
                        <a:pt x="210914" y="77298"/>
                        <a:pt x="284203" y="1891"/>
                        <a:pt x="28632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4" name="フリーフォーム: 図形 2823">
                  <a:extLst>
                    <a:ext uri="{FF2B5EF4-FFF2-40B4-BE49-F238E27FC236}">
                      <a16:creationId xmlns:a16="http://schemas.microsoft.com/office/drawing/2014/main" id="{760542D5-3A86-4E4D-94F9-1ACBA1FEB879}"/>
                    </a:ext>
                  </a:extLst>
                </p:cNvPr>
                <p:cNvSpPr/>
                <p:nvPr/>
              </p:nvSpPr>
              <p:spPr>
                <a:xfrm>
                  <a:off x="6269038" y="5797212"/>
                  <a:ext cx="193376" cy="540513"/>
                </a:xfrm>
                <a:custGeom>
                  <a:avLst/>
                  <a:gdLst>
                    <a:gd name="connsiteX0" fmla="*/ 192087 w 193376"/>
                    <a:gd name="connsiteY0" fmla="*/ 1926 h 540513"/>
                    <a:gd name="connsiteX1" fmla="*/ 160337 w 193376"/>
                    <a:gd name="connsiteY1" fmla="*/ 157501 h 540513"/>
                    <a:gd name="connsiteX2" fmla="*/ 139700 w 193376"/>
                    <a:gd name="connsiteY2" fmla="*/ 219413 h 540513"/>
                    <a:gd name="connsiteX3" fmla="*/ 123825 w 193376"/>
                    <a:gd name="connsiteY3" fmla="*/ 319426 h 540513"/>
                    <a:gd name="connsiteX4" fmla="*/ 104775 w 193376"/>
                    <a:gd name="connsiteY4" fmla="*/ 394038 h 540513"/>
                    <a:gd name="connsiteX5" fmla="*/ 101600 w 193376"/>
                    <a:gd name="connsiteY5" fmla="*/ 438488 h 540513"/>
                    <a:gd name="connsiteX6" fmla="*/ 0 w 193376"/>
                    <a:gd name="connsiteY6" fmla="*/ 540088 h 540513"/>
                    <a:gd name="connsiteX7" fmla="*/ 103187 w 193376"/>
                    <a:gd name="connsiteY7" fmla="*/ 471826 h 540513"/>
                    <a:gd name="connsiteX8" fmla="*/ 103187 w 193376"/>
                    <a:gd name="connsiteY8" fmla="*/ 398801 h 540513"/>
                    <a:gd name="connsiteX9" fmla="*/ 112712 w 193376"/>
                    <a:gd name="connsiteY9" fmla="*/ 276563 h 540513"/>
                    <a:gd name="connsiteX10" fmla="*/ 192087 w 193376"/>
                    <a:gd name="connsiteY10" fmla="*/ 1926 h 540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3376" h="540513">
                      <a:moveTo>
                        <a:pt x="192087" y="1926"/>
                      </a:moveTo>
                      <a:cubicBezTo>
                        <a:pt x="200024" y="-17918"/>
                        <a:pt x="169068" y="121253"/>
                        <a:pt x="160337" y="157501"/>
                      </a:cubicBezTo>
                      <a:cubicBezTo>
                        <a:pt x="151606" y="193749"/>
                        <a:pt x="145785" y="192426"/>
                        <a:pt x="139700" y="219413"/>
                      </a:cubicBezTo>
                      <a:cubicBezTo>
                        <a:pt x="133615" y="246401"/>
                        <a:pt x="129646" y="290322"/>
                        <a:pt x="123825" y="319426"/>
                      </a:cubicBezTo>
                      <a:cubicBezTo>
                        <a:pt x="118004" y="348530"/>
                        <a:pt x="108479" y="374194"/>
                        <a:pt x="104775" y="394038"/>
                      </a:cubicBezTo>
                      <a:cubicBezTo>
                        <a:pt x="101071" y="413882"/>
                        <a:pt x="119063" y="414146"/>
                        <a:pt x="101600" y="438488"/>
                      </a:cubicBezTo>
                      <a:cubicBezTo>
                        <a:pt x="84137" y="462830"/>
                        <a:pt x="-265" y="534532"/>
                        <a:pt x="0" y="540088"/>
                      </a:cubicBezTo>
                      <a:cubicBezTo>
                        <a:pt x="264" y="545644"/>
                        <a:pt x="85989" y="495374"/>
                        <a:pt x="103187" y="471826"/>
                      </a:cubicBezTo>
                      <a:cubicBezTo>
                        <a:pt x="120385" y="448278"/>
                        <a:pt x="101600" y="431345"/>
                        <a:pt x="103187" y="398801"/>
                      </a:cubicBezTo>
                      <a:cubicBezTo>
                        <a:pt x="104774" y="366257"/>
                        <a:pt x="100012" y="341915"/>
                        <a:pt x="112712" y="276563"/>
                      </a:cubicBezTo>
                      <a:cubicBezTo>
                        <a:pt x="125412" y="211211"/>
                        <a:pt x="184150" y="21770"/>
                        <a:pt x="192087" y="19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5" name="フリーフォーム: 図形 2824">
                  <a:extLst>
                    <a:ext uri="{FF2B5EF4-FFF2-40B4-BE49-F238E27FC236}">
                      <a16:creationId xmlns:a16="http://schemas.microsoft.com/office/drawing/2014/main" id="{A577081F-3DE0-4D10-8A60-BF12DA2BCAB6}"/>
                    </a:ext>
                  </a:extLst>
                </p:cNvPr>
                <p:cNvSpPr/>
                <p:nvPr/>
              </p:nvSpPr>
              <p:spPr>
                <a:xfrm>
                  <a:off x="5959200" y="5932994"/>
                  <a:ext cx="89980" cy="221271"/>
                </a:xfrm>
                <a:custGeom>
                  <a:avLst/>
                  <a:gdLst>
                    <a:gd name="connsiteX0" fmla="*/ 87588 w 89980"/>
                    <a:gd name="connsiteY0" fmla="*/ 1081 h 221271"/>
                    <a:gd name="connsiteX1" fmla="*/ 275 w 89980"/>
                    <a:gd name="connsiteY1" fmla="*/ 216981 h 221271"/>
                    <a:gd name="connsiteX2" fmla="*/ 60600 w 89980"/>
                    <a:gd name="connsiteY2" fmla="*/ 136019 h 221271"/>
                    <a:gd name="connsiteX3" fmla="*/ 87588 w 89980"/>
                    <a:gd name="connsiteY3" fmla="*/ 1081 h 221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980" h="221271">
                      <a:moveTo>
                        <a:pt x="87588" y="1081"/>
                      </a:moveTo>
                      <a:cubicBezTo>
                        <a:pt x="77534" y="14575"/>
                        <a:pt x="4773" y="194491"/>
                        <a:pt x="275" y="216981"/>
                      </a:cubicBezTo>
                      <a:cubicBezTo>
                        <a:pt x="-4223" y="239471"/>
                        <a:pt x="47635" y="167769"/>
                        <a:pt x="60600" y="136019"/>
                      </a:cubicBezTo>
                      <a:cubicBezTo>
                        <a:pt x="73565" y="104269"/>
                        <a:pt x="97642" y="-12413"/>
                        <a:pt x="87588" y="10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6" name="フリーフォーム: 図形 2825">
                  <a:extLst>
                    <a:ext uri="{FF2B5EF4-FFF2-40B4-BE49-F238E27FC236}">
                      <a16:creationId xmlns:a16="http://schemas.microsoft.com/office/drawing/2014/main" id="{114EA9E5-F4DC-48A1-8EDB-B6740FB9696C}"/>
                    </a:ext>
                  </a:extLst>
                </p:cNvPr>
                <p:cNvSpPr/>
                <p:nvPr/>
              </p:nvSpPr>
              <p:spPr>
                <a:xfrm>
                  <a:off x="5957787" y="6146680"/>
                  <a:ext cx="155907" cy="125584"/>
                </a:xfrm>
                <a:custGeom>
                  <a:avLst/>
                  <a:gdLst>
                    <a:gd name="connsiteX0" fmla="*/ 101 w 155907"/>
                    <a:gd name="connsiteY0" fmla="*/ 1708 h 125584"/>
                    <a:gd name="connsiteX1" fmla="*/ 74713 w 155907"/>
                    <a:gd name="connsiteY1" fmla="*/ 15995 h 125584"/>
                    <a:gd name="connsiteX2" fmla="*/ 130276 w 155907"/>
                    <a:gd name="connsiteY2" fmla="*/ 112833 h 125584"/>
                    <a:gd name="connsiteX3" fmla="*/ 154088 w 155907"/>
                    <a:gd name="connsiteY3" fmla="*/ 119183 h 125584"/>
                    <a:gd name="connsiteX4" fmla="*/ 84238 w 155907"/>
                    <a:gd name="connsiteY4" fmla="*/ 63620 h 125584"/>
                    <a:gd name="connsiteX5" fmla="*/ 58838 w 155907"/>
                    <a:gd name="connsiteY5" fmla="*/ 33458 h 125584"/>
                    <a:gd name="connsiteX6" fmla="*/ 101 w 155907"/>
                    <a:gd name="connsiteY6" fmla="*/ 1708 h 125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5907" h="125584">
                      <a:moveTo>
                        <a:pt x="101" y="1708"/>
                      </a:moveTo>
                      <a:cubicBezTo>
                        <a:pt x="2747" y="-1202"/>
                        <a:pt x="53017" y="-2526"/>
                        <a:pt x="74713" y="15995"/>
                      </a:cubicBezTo>
                      <a:cubicBezTo>
                        <a:pt x="96409" y="34516"/>
                        <a:pt x="117047" y="95635"/>
                        <a:pt x="130276" y="112833"/>
                      </a:cubicBezTo>
                      <a:cubicBezTo>
                        <a:pt x="143505" y="130031"/>
                        <a:pt x="161761" y="127385"/>
                        <a:pt x="154088" y="119183"/>
                      </a:cubicBezTo>
                      <a:cubicBezTo>
                        <a:pt x="146415" y="110981"/>
                        <a:pt x="100113" y="77908"/>
                        <a:pt x="84238" y="63620"/>
                      </a:cubicBezTo>
                      <a:cubicBezTo>
                        <a:pt x="68363" y="49333"/>
                        <a:pt x="70480" y="42983"/>
                        <a:pt x="58838" y="33458"/>
                      </a:cubicBezTo>
                      <a:cubicBezTo>
                        <a:pt x="47196" y="23933"/>
                        <a:pt x="-2545" y="4618"/>
                        <a:pt x="101" y="17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7" name="フリーフォーム: 図形 2826">
                  <a:extLst>
                    <a:ext uri="{FF2B5EF4-FFF2-40B4-BE49-F238E27FC236}">
                      <a16:creationId xmlns:a16="http://schemas.microsoft.com/office/drawing/2014/main" id="{F1997EE3-D2BE-459F-88DF-CB03C4A62E9B}"/>
                    </a:ext>
                  </a:extLst>
                </p:cNvPr>
                <p:cNvSpPr/>
                <p:nvPr/>
              </p:nvSpPr>
              <p:spPr>
                <a:xfrm>
                  <a:off x="6033668" y="6269208"/>
                  <a:ext cx="234488" cy="63859"/>
                </a:xfrm>
                <a:custGeom>
                  <a:avLst/>
                  <a:gdLst>
                    <a:gd name="connsiteX0" fmla="*/ 420 w 234488"/>
                    <a:gd name="connsiteY0" fmla="*/ 4592 h 63859"/>
                    <a:gd name="connsiteX1" fmla="*/ 117895 w 234488"/>
                    <a:gd name="connsiteY1" fmla="*/ 6180 h 63859"/>
                    <a:gd name="connsiteX2" fmla="*/ 233782 w 234488"/>
                    <a:gd name="connsiteY2" fmla="*/ 63330 h 63859"/>
                    <a:gd name="connsiteX3" fmla="*/ 160757 w 234488"/>
                    <a:gd name="connsiteY3" fmla="*/ 33167 h 63859"/>
                    <a:gd name="connsiteX4" fmla="*/ 420 w 234488"/>
                    <a:gd name="connsiteY4" fmla="*/ 4592 h 63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488" h="63859">
                      <a:moveTo>
                        <a:pt x="420" y="4592"/>
                      </a:moveTo>
                      <a:cubicBezTo>
                        <a:pt x="-6724" y="94"/>
                        <a:pt x="79001" y="-3610"/>
                        <a:pt x="117895" y="6180"/>
                      </a:cubicBezTo>
                      <a:cubicBezTo>
                        <a:pt x="156789" y="15970"/>
                        <a:pt x="226638" y="58832"/>
                        <a:pt x="233782" y="63330"/>
                      </a:cubicBezTo>
                      <a:cubicBezTo>
                        <a:pt x="240926" y="67828"/>
                        <a:pt x="192242" y="42427"/>
                        <a:pt x="160757" y="33167"/>
                      </a:cubicBezTo>
                      <a:cubicBezTo>
                        <a:pt x="129272" y="23907"/>
                        <a:pt x="7564" y="9090"/>
                        <a:pt x="420" y="45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8" name="フリーフォーム: 図形 2827">
                  <a:extLst>
                    <a:ext uri="{FF2B5EF4-FFF2-40B4-BE49-F238E27FC236}">
                      <a16:creationId xmlns:a16="http://schemas.microsoft.com/office/drawing/2014/main" id="{AE7318EB-3FD6-48C1-84E9-10E3A1CC37F0}"/>
                    </a:ext>
                  </a:extLst>
                </p:cNvPr>
                <p:cNvSpPr/>
                <p:nvPr/>
              </p:nvSpPr>
              <p:spPr>
                <a:xfrm>
                  <a:off x="5933185" y="6176086"/>
                  <a:ext cx="96786" cy="113782"/>
                </a:xfrm>
                <a:custGeom>
                  <a:avLst/>
                  <a:gdLst>
                    <a:gd name="connsiteX0" fmla="*/ 4065 w 96786"/>
                    <a:gd name="connsiteY0" fmla="*/ 877 h 113782"/>
                    <a:gd name="connsiteX1" fmla="*/ 96140 w 96786"/>
                    <a:gd name="connsiteY1" fmla="*/ 110414 h 113782"/>
                    <a:gd name="connsiteX2" fmla="*/ 43753 w 96786"/>
                    <a:gd name="connsiteY2" fmla="*/ 83427 h 113782"/>
                    <a:gd name="connsiteX3" fmla="*/ 18353 w 96786"/>
                    <a:gd name="connsiteY3" fmla="*/ 59614 h 113782"/>
                    <a:gd name="connsiteX4" fmla="*/ 4065 w 96786"/>
                    <a:gd name="connsiteY4" fmla="*/ 877 h 113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786" h="113782">
                      <a:moveTo>
                        <a:pt x="4065" y="877"/>
                      </a:moveTo>
                      <a:cubicBezTo>
                        <a:pt x="17029" y="9344"/>
                        <a:pt x="89525" y="96656"/>
                        <a:pt x="96140" y="110414"/>
                      </a:cubicBezTo>
                      <a:cubicBezTo>
                        <a:pt x="102755" y="124172"/>
                        <a:pt x="56717" y="91894"/>
                        <a:pt x="43753" y="83427"/>
                      </a:cubicBezTo>
                      <a:cubicBezTo>
                        <a:pt x="30789" y="74960"/>
                        <a:pt x="23909" y="71520"/>
                        <a:pt x="18353" y="59614"/>
                      </a:cubicBezTo>
                      <a:cubicBezTo>
                        <a:pt x="12797" y="47708"/>
                        <a:pt x="-8899" y="-7590"/>
                        <a:pt x="4065" y="8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9" name="フリーフォーム: 図形 2828">
                  <a:extLst>
                    <a:ext uri="{FF2B5EF4-FFF2-40B4-BE49-F238E27FC236}">
                      <a16:creationId xmlns:a16="http://schemas.microsoft.com/office/drawing/2014/main" id="{9E0D7570-462C-4328-AE7A-E82DEE2E3C25}"/>
                    </a:ext>
                  </a:extLst>
                </p:cNvPr>
                <p:cNvSpPr/>
                <p:nvPr/>
              </p:nvSpPr>
              <p:spPr>
                <a:xfrm>
                  <a:off x="5922046" y="5908830"/>
                  <a:ext cx="112180" cy="260911"/>
                </a:xfrm>
                <a:custGeom>
                  <a:avLst/>
                  <a:gdLst>
                    <a:gd name="connsiteX0" fmla="*/ 110454 w 112180"/>
                    <a:gd name="connsiteY0" fmla="*/ 1433 h 260911"/>
                    <a:gd name="connsiteX1" fmla="*/ 4092 w 112180"/>
                    <a:gd name="connsiteY1" fmla="*/ 252258 h 260911"/>
                    <a:gd name="connsiteX2" fmla="*/ 26317 w 112180"/>
                    <a:gd name="connsiteY2" fmla="*/ 198283 h 260911"/>
                    <a:gd name="connsiteX3" fmla="*/ 67592 w 112180"/>
                    <a:gd name="connsiteY3" fmla="*/ 150658 h 260911"/>
                    <a:gd name="connsiteX4" fmla="*/ 110454 w 112180"/>
                    <a:gd name="connsiteY4" fmla="*/ 1433 h 260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180" h="260911">
                      <a:moveTo>
                        <a:pt x="110454" y="1433"/>
                      </a:moveTo>
                      <a:cubicBezTo>
                        <a:pt x="99871" y="18366"/>
                        <a:pt x="18115" y="219450"/>
                        <a:pt x="4092" y="252258"/>
                      </a:cubicBezTo>
                      <a:cubicBezTo>
                        <a:pt x="-9931" y="285066"/>
                        <a:pt x="15734" y="215216"/>
                        <a:pt x="26317" y="198283"/>
                      </a:cubicBezTo>
                      <a:cubicBezTo>
                        <a:pt x="36900" y="181350"/>
                        <a:pt x="55157" y="178704"/>
                        <a:pt x="67592" y="150658"/>
                      </a:cubicBezTo>
                      <a:cubicBezTo>
                        <a:pt x="80027" y="122612"/>
                        <a:pt x="121037" y="-15500"/>
                        <a:pt x="110454" y="14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0" name="フリーフォーム: 図形 2829">
                  <a:extLst>
                    <a:ext uri="{FF2B5EF4-FFF2-40B4-BE49-F238E27FC236}">
                      <a16:creationId xmlns:a16="http://schemas.microsoft.com/office/drawing/2014/main" id="{F9559C74-E04D-46B2-BA79-DEB9920D2F05}"/>
                    </a:ext>
                  </a:extLst>
                </p:cNvPr>
                <p:cNvSpPr/>
                <p:nvPr/>
              </p:nvSpPr>
              <p:spPr>
                <a:xfrm>
                  <a:off x="6130562" y="6054533"/>
                  <a:ext cx="95677" cy="189557"/>
                </a:xfrm>
                <a:custGeom>
                  <a:avLst/>
                  <a:gdLst>
                    <a:gd name="connsiteX0" fmla="*/ 363 w 95677"/>
                    <a:gd name="connsiteY0" fmla="*/ 192 h 189557"/>
                    <a:gd name="connsiteX1" fmla="*/ 94026 w 95677"/>
                    <a:gd name="connsiteY1" fmla="*/ 14480 h 189557"/>
                    <a:gd name="connsiteX2" fmla="*/ 55926 w 95677"/>
                    <a:gd name="connsiteY2" fmla="*/ 60517 h 189557"/>
                    <a:gd name="connsiteX3" fmla="*/ 1951 w 95677"/>
                    <a:gd name="connsiteY3" fmla="*/ 189105 h 189557"/>
                    <a:gd name="connsiteX4" fmla="*/ 38463 w 95677"/>
                    <a:gd name="connsiteY4" fmla="*/ 100205 h 189557"/>
                    <a:gd name="connsiteX5" fmla="*/ 60688 w 95677"/>
                    <a:gd name="connsiteY5" fmla="*/ 22417 h 189557"/>
                    <a:gd name="connsiteX6" fmla="*/ 363 w 95677"/>
                    <a:gd name="connsiteY6" fmla="*/ 192 h 18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677" h="189557">
                      <a:moveTo>
                        <a:pt x="363" y="192"/>
                      </a:moveTo>
                      <a:cubicBezTo>
                        <a:pt x="5919" y="-1131"/>
                        <a:pt x="84766" y="4426"/>
                        <a:pt x="94026" y="14480"/>
                      </a:cubicBezTo>
                      <a:cubicBezTo>
                        <a:pt x="103286" y="24534"/>
                        <a:pt x="71272" y="31413"/>
                        <a:pt x="55926" y="60517"/>
                      </a:cubicBezTo>
                      <a:cubicBezTo>
                        <a:pt x="40580" y="89621"/>
                        <a:pt x="4862" y="182490"/>
                        <a:pt x="1951" y="189105"/>
                      </a:cubicBezTo>
                      <a:cubicBezTo>
                        <a:pt x="-960" y="195720"/>
                        <a:pt x="28673" y="127986"/>
                        <a:pt x="38463" y="100205"/>
                      </a:cubicBezTo>
                      <a:cubicBezTo>
                        <a:pt x="48253" y="72424"/>
                        <a:pt x="66773" y="38292"/>
                        <a:pt x="60688" y="22417"/>
                      </a:cubicBezTo>
                      <a:cubicBezTo>
                        <a:pt x="54603" y="6542"/>
                        <a:pt x="-5193" y="1515"/>
                        <a:pt x="363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1" name="フリーフォーム: 図形 2830">
                  <a:extLst>
                    <a:ext uri="{FF2B5EF4-FFF2-40B4-BE49-F238E27FC236}">
                      <a16:creationId xmlns:a16="http://schemas.microsoft.com/office/drawing/2014/main" id="{8D167933-895B-4D73-B4EE-FA98754F692B}"/>
                    </a:ext>
                  </a:extLst>
                </p:cNvPr>
                <p:cNvSpPr/>
                <p:nvPr/>
              </p:nvSpPr>
              <p:spPr>
                <a:xfrm>
                  <a:off x="6075299" y="6057566"/>
                  <a:ext cx="68580" cy="126579"/>
                </a:xfrm>
                <a:custGeom>
                  <a:avLst/>
                  <a:gdLst>
                    <a:gd name="connsiteX0" fmla="*/ 68326 w 68580"/>
                    <a:gd name="connsiteY0" fmla="*/ 1922 h 126579"/>
                    <a:gd name="connsiteX1" fmla="*/ 1651 w 68580"/>
                    <a:gd name="connsiteY1" fmla="*/ 125747 h 126579"/>
                    <a:gd name="connsiteX2" fmla="*/ 23876 w 68580"/>
                    <a:gd name="connsiteY2" fmla="*/ 54309 h 126579"/>
                    <a:gd name="connsiteX3" fmla="*/ 68326 w 68580"/>
                    <a:gd name="connsiteY3" fmla="*/ 1922 h 12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580" h="126579">
                      <a:moveTo>
                        <a:pt x="68326" y="1922"/>
                      </a:moveTo>
                      <a:cubicBezTo>
                        <a:pt x="64622" y="13828"/>
                        <a:pt x="9059" y="117016"/>
                        <a:pt x="1651" y="125747"/>
                      </a:cubicBezTo>
                      <a:cubicBezTo>
                        <a:pt x="-5757" y="134478"/>
                        <a:pt x="13557" y="72036"/>
                        <a:pt x="23876" y="54309"/>
                      </a:cubicBezTo>
                      <a:cubicBezTo>
                        <a:pt x="34195" y="36582"/>
                        <a:pt x="72030" y="-9984"/>
                        <a:pt x="68326" y="19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2" name="フリーフォーム: 図形 2831">
                  <a:extLst>
                    <a:ext uri="{FF2B5EF4-FFF2-40B4-BE49-F238E27FC236}">
                      <a16:creationId xmlns:a16="http://schemas.microsoft.com/office/drawing/2014/main" id="{8D2D03C9-15B3-4FF9-B6FC-8E50568DCBEC}"/>
                    </a:ext>
                  </a:extLst>
                </p:cNvPr>
                <p:cNvSpPr/>
                <p:nvPr/>
              </p:nvSpPr>
              <p:spPr>
                <a:xfrm>
                  <a:off x="5544693" y="4244972"/>
                  <a:ext cx="102334" cy="112728"/>
                </a:xfrm>
                <a:custGeom>
                  <a:avLst/>
                  <a:gdLst>
                    <a:gd name="connsiteX0" fmla="*/ 102045 w 102334"/>
                    <a:gd name="connsiteY0" fmla="*/ 3 h 112728"/>
                    <a:gd name="connsiteX1" fmla="*/ 33782 w 102334"/>
                    <a:gd name="connsiteY1" fmla="*/ 77791 h 112728"/>
                    <a:gd name="connsiteX2" fmla="*/ 445 w 102334"/>
                    <a:gd name="connsiteY2" fmla="*/ 112716 h 112728"/>
                    <a:gd name="connsiteX3" fmla="*/ 56007 w 102334"/>
                    <a:gd name="connsiteY3" fmla="*/ 80966 h 112728"/>
                    <a:gd name="connsiteX4" fmla="*/ 102045 w 102334"/>
                    <a:gd name="connsiteY4" fmla="*/ 3 h 112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334" h="112728">
                      <a:moveTo>
                        <a:pt x="102045" y="3"/>
                      </a:moveTo>
                      <a:cubicBezTo>
                        <a:pt x="98341" y="-526"/>
                        <a:pt x="50715" y="59006"/>
                        <a:pt x="33782" y="77791"/>
                      </a:cubicBezTo>
                      <a:cubicBezTo>
                        <a:pt x="16849" y="96576"/>
                        <a:pt x="-3259" y="112187"/>
                        <a:pt x="445" y="112716"/>
                      </a:cubicBezTo>
                      <a:cubicBezTo>
                        <a:pt x="4149" y="113245"/>
                        <a:pt x="39074" y="96577"/>
                        <a:pt x="56007" y="80966"/>
                      </a:cubicBezTo>
                      <a:cubicBezTo>
                        <a:pt x="72940" y="65356"/>
                        <a:pt x="105749" y="532"/>
                        <a:pt x="10204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3" name="フリーフォーム: 図形 2832">
                  <a:extLst>
                    <a:ext uri="{FF2B5EF4-FFF2-40B4-BE49-F238E27FC236}">
                      <a16:creationId xmlns:a16="http://schemas.microsoft.com/office/drawing/2014/main" id="{BDA19002-D4D8-4881-9ABC-A41C29CDBA56}"/>
                    </a:ext>
                  </a:extLst>
                </p:cNvPr>
                <p:cNvSpPr/>
                <p:nvPr/>
              </p:nvSpPr>
              <p:spPr>
                <a:xfrm>
                  <a:off x="5554004" y="4373289"/>
                  <a:ext cx="278937" cy="417483"/>
                </a:xfrm>
                <a:custGeom>
                  <a:avLst/>
                  <a:gdLst>
                    <a:gd name="connsiteX0" fmla="*/ 659 w 278937"/>
                    <a:gd name="connsiteY0" fmla="*/ 274 h 417483"/>
                    <a:gd name="connsiteX1" fmla="*/ 105434 w 278937"/>
                    <a:gd name="connsiteY1" fmla="*/ 193949 h 417483"/>
                    <a:gd name="connsiteX2" fmla="*/ 275296 w 278937"/>
                    <a:gd name="connsiteY2" fmla="*/ 411436 h 417483"/>
                    <a:gd name="connsiteX3" fmla="*/ 216559 w 278937"/>
                    <a:gd name="connsiteY3" fmla="*/ 351111 h 417483"/>
                    <a:gd name="connsiteX4" fmla="*/ 154646 w 278937"/>
                    <a:gd name="connsiteY4" fmla="*/ 289199 h 417483"/>
                    <a:gd name="connsiteX5" fmla="*/ 65746 w 278937"/>
                    <a:gd name="connsiteY5" fmla="*/ 154261 h 417483"/>
                    <a:gd name="connsiteX6" fmla="*/ 659 w 278937"/>
                    <a:gd name="connsiteY6" fmla="*/ 274 h 417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8937" h="417483">
                      <a:moveTo>
                        <a:pt x="659" y="274"/>
                      </a:moveTo>
                      <a:cubicBezTo>
                        <a:pt x="7274" y="6889"/>
                        <a:pt x="59661" y="125422"/>
                        <a:pt x="105434" y="193949"/>
                      </a:cubicBezTo>
                      <a:cubicBezTo>
                        <a:pt x="151207" y="262476"/>
                        <a:pt x="256775" y="385242"/>
                        <a:pt x="275296" y="411436"/>
                      </a:cubicBezTo>
                      <a:cubicBezTo>
                        <a:pt x="293817" y="437630"/>
                        <a:pt x="236667" y="371484"/>
                        <a:pt x="216559" y="351111"/>
                      </a:cubicBezTo>
                      <a:cubicBezTo>
                        <a:pt x="196451" y="330738"/>
                        <a:pt x="179781" y="322007"/>
                        <a:pt x="154646" y="289199"/>
                      </a:cubicBezTo>
                      <a:cubicBezTo>
                        <a:pt x="129511" y="256391"/>
                        <a:pt x="92733" y="200034"/>
                        <a:pt x="65746" y="154261"/>
                      </a:cubicBezTo>
                      <a:cubicBezTo>
                        <a:pt x="38759" y="108488"/>
                        <a:pt x="-5956" y="-6341"/>
                        <a:pt x="659" y="2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4" name="フリーフォーム: 図形 2833">
                  <a:extLst>
                    <a:ext uri="{FF2B5EF4-FFF2-40B4-BE49-F238E27FC236}">
                      <a16:creationId xmlns:a16="http://schemas.microsoft.com/office/drawing/2014/main" id="{84593F5E-9E22-48D3-94ED-0C4C5DD87D57}"/>
                    </a:ext>
                  </a:extLst>
                </p:cNvPr>
                <p:cNvSpPr/>
                <p:nvPr/>
              </p:nvSpPr>
              <p:spPr>
                <a:xfrm>
                  <a:off x="5638779" y="4457521"/>
                  <a:ext cx="197310" cy="278002"/>
                </a:xfrm>
                <a:custGeom>
                  <a:avLst/>
                  <a:gdLst>
                    <a:gd name="connsiteX0" fmla="*/ 21 w 197310"/>
                    <a:gd name="connsiteY0" fmla="*/ 179 h 278002"/>
                    <a:gd name="connsiteX1" fmla="*/ 147659 w 197310"/>
                    <a:gd name="connsiteY1" fmla="*/ 214492 h 278002"/>
                    <a:gd name="connsiteX2" fmla="*/ 196871 w 197310"/>
                    <a:gd name="connsiteY2" fmla="*/ 277992 h 278002"/>
                    <a:gd name="connsiteX3" fmla="*/ 169884 w 197310"/>
                    <a:gd name="connsiteY3" fmla="*/ 219254 h 278002"/>
                    <a:gd name="connsiteX4" fmla="*/ 136546 w 197310"/>
                    <a:gd name="connsiteY4" fmla="*/ 177979 h 278002"/>
                    <a:gd name="connsiteX5" fmla="*/ 21 w 197310"/>
                    <a:gd name="connsiteY5" fmla="*/ 179 h 278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7310" h="278002">
                      <a:moveTo>
                        <a:pt x="21" y="179"/>
                      </a:moveTo>
                      <a:cubicBezTo>
                        <a:pt x="1873" y="6264"/>
                        <a:pt x="114851" y="168190"/>
                        <a:pt x="147659" y="214492"/>
                      </a:cubicBezTo>
                      <a:cubicBezTo>
                        <a:pt x="180467" y="260794"/>
                        <a:pt x="193167" y="277198"/>
                        <a:pt x="196871" y="277992"/>
                      </a:cubicBezTo>
                      <a:cubicBezTo>
                        <a:pt x="200575" y="278786"/>
                        <a:pt x="179938" y="235923"/>
                        <a:pt x="169884" y="219254"/>
                      </a:cubicBezTo>
                      <a:cubicBezTo>
                        <a:pt x="159830" y="202585"/>
                        <a:pt x="159036" y="211316"/>
                        <a:pt x="136546" y="177979"/>
                      </a:cubicBezTo>
                      <a:cubicBezTo>
                        <a:pt x="114056" y="144642"/>
                        <a:pt x="-1831" y="-5906"/>
                        <a:pt x="21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5" name="フリーフォーム: 図形 2834">
                  <a:extLst>
                    <a:ext uri="{FF2B5EF4-FFF2-40B4-BE49-F238E27FC236}">
                      <a16:creationId xmlns:a16="http://schemas.microsoft.com/office/drawing/2014/main" id="{2993A86D-E6FE-4225-A60F-9A840BE2D05F}"/>
                    </a:ext>
                  </a:extLst>
                </p:cNvPr>
                <p:cNvSpPr/>
                <p:nvPr/>
              </p:nvSpPr>
              <p:spPr>
                <a:xfrm>
                  <a:off x="6014355" y="4719608"/>
                  <a:ext cx="195628" cy="555898"/>
                </a:xfrm>
                <a:custGeom>
                  <a:avLst/>
                  <a:gdLst>
                    <a:gd name="connsiteX0" fmla="*/ 683 w 195628"/>
                    <a:gd name="connsiteY0" fmla="*/ 30 h 555898"/>
                    <a:gd name="connsiteX1" fmla="*/ 38783 w 195628"/>
                    <a:gd name="connsiteY1" fmla="*/ 154017 h 555898"/>
                    <a:gd name="connsiteX2" fmla="*/ 132445 w 195628"/>
                    <a:gd name="connsiteY2" fmla="*/ 292130 h 555898"/>
                    <a:gd name="connsiteX3" fmla="*/ 161020 w 195628"/>
                    <a:gd name="connsiteY3" fmla="*/ 363567 h 555898"/>
                    <a:gd name="connsiteX4" fmla="*/ 192770 w 195628"/>
                    <a:gd name="connsiteY4" fmla="*/ 552480 h 555898"/>
                    <a:gd name="connsiteX5" fmla="*/ 188008 w 195628"/>
                    <a:gd name="connsiteY5" fmla="*/ 469930 h 555898"/>
                    <a:gd name="connsiteX6" fmla="*/ 138795 w 195628"/>
                    <a:gd name="connsiteY6" fmla="*/ 279430 h 555898"/>
                    <a:gd name="connsiteX7" fmla="*/ 97520 w 195628"/>
                    <a:gd name="connsiteY7" fmla="*/ 212755 h 555898"/>
                    <a:gd name="connsiteX8" fmla="*/ 67358 w 195628"/>
                    <a:gd name="connsiteY8" fmla="*/ 166717 h 555898"/>
                    <a:gd name="connsiteX9" fmla="*/ 683 w 195628"/>
                    <a:gd name="connsiteY9" fmla="*/ 30 h 55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628" h="555898">
                      <a:moveTo>
                        <a:pt x="683" y="30"/>
                      </a:moveTo>
                      <a:cubicBezTo>
                        <a:pt x="-4079" y="-2087"/>
                        <a:pt x="16823" y="105334"/>
                        <a:pt x="38783" y="154017"/>
                      </a:cubicBezTo>
                      <a:cubicBezTo>
                        <a:pt x="60743" y="202700"/>
                        <a:pt x="112072" y="257205"/>
                        <a:pt x="132445" y="292130"/>
                      </a:cubicBezTo>
                      <a:cubicBezTo>
                        <a:pt x="152818" y="327055"/>
                        <a:pt x="150966" y="320175"/>
                        <a:pt x="161020" y="363567"/>
                      </a:cubicBezTo>
                      <a:cubicBezTo>
                        <a:pt x="171074" y="406959"/>
                        <a:pt x="188272" y="534753"/>
                        <a:pt x="192770" y="552480"/>
                      </a:cubicBezTo>
                      <a:cubicBezTo>
                        <a:pt x="197268" y="570207"/>
                        <a:pt x="197004" y="515438"/>
                        <a:pt x="188008" y="469930"/>
                      </a:cubicBezTo>
                      <a:cubicBezTo>
                        <a:pt x="179012" y="424422"/>
                        <a:pt x="153876" y="322292"/>
                        <a:pt x="138795" y="279430"/>
                      </a:cubicBezTo>
                      <a:cubicBezTo>
                        <a:pt x="123714" y="236568"/>
                        <a:pt x="109426" y="231541"/>
                        <a:pt x="97520" y="212755"/>
                      </a:cubicBezTo>
                      <a:cubicBezTo>
                        <a:pt x="85614" y="193970"/>
                        <a:pt x="82439" y="197673"/>
                        <a:pt x="67358" y="166717"/>
                      </a:cubicBezTo>
                      <a:cubicBezTo>
                        <a:pt x="52277" y="135761"/>
                        <a:pt x="5445" y="2147"/>
                        <a:pt x="683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6" name="フリーフォーム: 図形 2835">
                  <a:extLst>
                    <a:ext uri="{FF2B5EF4-FFF2-40B4-BE49-F238E27FC236}">
                      <a16:creationId xmlns:a16="http://schemas.microsoft.com/office/drawing/2014/main" id="{BCD24F58-29B8-43E8-995B-7971EAB4C39B}"/>
                    </a:ext>
                  </a:extLst>
                </p:cNvPr>
                <p:cNvSpPr/>
                <p:nvPr/>
              </p:nvSpPr>
              <p:spPr>
                <a:xfrm>
                  <a:off x="5879971" y="4562411"/>
                  <a:ext cx="138465" cy="359545"/>
                </a:xfrm>
                <a:custGeom>
                  <a:avLst/>
                  <a:gdLst>
                    <a:gd name="connsiteX0" fmla="*/ 129 w 138465"/>
                    <a:gd name="connsiteY0" fmla="*/ 64 h 359545"/>
                    <a:gd name="connsiteX1" fmla="*/ 55692 w 138465"/>
                    <a:gd name="connsiteY1" fmla="*/ 160402 h 359545"/>
                    <a:gd name="connsiteX2" fmla="*/ 52517 w 138465"/>
                    <a:gd name="connsiteY2" fmla="*/ 215964 h 359545"/>
                    <a:gd name="connsiteX3" fmla="*/ 138242 w 138465"/>
                    <a:gd name="connsiteY3" fmla="*/ 358839 h 359545"/>
                    <a:gd name="connsiteX4" fmla="*/ 76329 w 138465"/>
                    <a:gd name="connsiteY4" fmla="*/ 268352 h 359545"/>
                    <a:gd name="connsiteX5" fmla="*/ 42992 w 138465"/>
                    <a:gd name="connsiteY5" fmla="*/ 211202 h 359545"/>
                    <a:gd name="connsiteX6" fmla="*/ 39817 w 138465"/>
                    <a:gd name="connsiteY6" fmla="*/ 141352 h 359545"/>
                    <a:gd name="connsiteX7" fmla="*/ 129 w 138465"/>
                    <a:gd name="connsiteY7" fmla="*/ 64 h 359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8465" h="359545">
                      <a:moveTo>
                        <a:pt x="129" y="64"/>
                      </a:moveTo>
                      <a:cubicBezTo>
                        <a:pt x="2775" y="3239"/>
                        <a:pt x="46961" y="124419"/>
                        <a:pt x="55692" y="160402"/>
                      </a:cubicBezTo>
                      <a:cubicBezTo>
                        <a:pt x="64423" y="196385"/>
                        <a:pt x="38759" y="182891"/>
                        <a:pt x="52517" y="215964"/>
                      </a:cubicBezTo>
                      <a:cubicBezTo>
                        <a:pt x="66275" y="249037"/>
                        <a:pt x="134273" y="350108"/>
                        <a:pt x="138242" y="358839"/>
                      </a:cubicBezTo>
                      <a:cubicBezTo>
                        <a:pt x="142211" y="367570"/>
                        <a:pt x="92204" y="292958"/>
                        <a:pt x="76329" y="268352"/>
                      </a:cubicBezTo>
                      <a:cubicBezTo>
                        <a:pt x="60454" y="243746"/>
                        <a:pt x="49077" y="232369"/>
                        <a:pt x="42992" y="211202"/>
                      </a:cubicBezTo>
                      <a:cubicBezTo>
                        <a:pt x="36907" y="190035"/>
                        <a:pt x="43521" y="171515"/>
                        <a:pt x="39817" y="141352"/>
                      </a:cubicBezTo>
                      <a:cubicBezTo>
                        <a:pt x="36113" y="111190"/>
                        <a:pt x="-2517" y="-3111"/>
                        <a:pt x="129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7" name="フリーフォーム: 図形 2836">
                  <a:extLst>
                    <a:ext uri="{FF2B5EF4-FFF2-40B4-BE49-F238E27FC236}">
                      <a16:creationId xmlns:a16="http://schemas.microsoft.com/office/drawing/2014/main" id="{86176C16-5DF4-4452-819F-D7CA7A205370}"/>
                    </a:ext>
                  </a:extLst>
                </p:cNvPr>
                <p:cNvSpPr/>
                <p:nvPr/>
              </p:nvSpPr>
              <p:spPr>
                <a:xfrm>
                  <a:off x="5903481" y="4789140"/>
                  <a:ext cx="259438" cy="506913"/>
                </a:xfrm>
                <a:custGeom>
                  <a:avLst/>
                  <a:gdLst>
                    <a:gd name="connsiteX0" fmla="*/ 432 w 259438"/>
                    <a:gd name="connsiteY0" fmla="*/ 348 h 506913"/>
                    <a:gd name="connsiteX1" fmla="*/ 108382 w 259438"/>
                    <a:gd name="connsiteY1" fmla="*/ 203548 h 506913"/>
                    <a:gd name="connsiteX2" fmla="*/ 127432 w 259438"/>
                    <a:gd name="connsiteY2" fmla="*/ 316260 h 506913"/>
                    <a:gd name="connsiteX3" fmla="*/ 259194 w 259438"/>
                    <a:gd name="connsiteY3" fmla="*/ 506760 h 506913"/>
                    <a:gd name="connsiteX4" fmla="*/ 159182 w 259438"/>
                    <a:gd name="connsiteY4" fmla="*/ 346423 h 506913"/>
                    <a:gd name="connsiteX5" fmla="*/ 121082 w 259438"/>
                    <a:gd name="connsiteY5" fmla="*/ 235298 h 506913"/>
                    <a:gd name="connsiteX6" fmla="*/ 71869 w 259438"/>
                    <a:gd name="connsiteY6" fmla="*/ 155923 h 506913"/>
                    <a:gd name="connsiteX7" fmla="*/ 432 w 259438"/>
                    <a:gd name="connsiteY7" fmla="*/ 348 h 50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438" h="506913">
                      <a:moveTo>
                        <a:pt x="432" y="348"/>
                      </a:moveTo>
                      <a:cubicBezTo>
                        <a:pt x="6517" y="8285"/>
                        <a:pt x="87215" y="150896"/>
                        <a:pt x="108382" y="203548"/>
                      </a:cubicBezTo>
                      <a:cubicBezTo>
                        <a:pt x="129549" y="256200"/>
                        <a:pt x="102297" y="265725"/>
                        <a:pt x="127432" y="316260"/>
                      </a:cubicBezTo>
                      <a:cubicBezTo>
                        <a:pt x="152567" y="366795"/>
                        <a:pt x="253902" y="501733"/>
                        <a:pt x="259194" y="506760"/>
                      </a:cubicBezTo>
                      <a:cubicBezTo>
                        <a:pt x="264486" y="511787"/>
                        <a:pt x="182201" y="391667"/>
                        <a:pt x="159182" y="346423"/>
                      </a:cubicBezTo>
                      <a:cubicBezTo>
                        <a:pt x="136163" y="301179"/>
                        <a:pt x="135634" y="267048"/>
                        <a:pt x="121082" y="235298"/>
                      </a:cubicBezTo>
                      <a:cubicBezTo>
                        <a:pt x="106530" y="203548"/>
                        <a:pt x="89596" y="189525"/>
                        <a:pt x="71869" y="155923"/>
                      </a:cubicBezTo>
                      <a:cubicBezTo>
                        <a:pt x="54142" y="122321"/>
                        <a:pt x="-5653" y="-7589"/>
                        <a:pt x="432" y="3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8" name="フリーフォーム: 図形 2837">
                  <a:extLst>
                    <a:ext uri="{FF2B5EF4-FFF2-40B4-BE49-F238E27FC236}">
                      <a16:creationId xmlns:a16="http://schemas.microsoft.com/office/drawing/2014/main" id="{16C8C835-65D0-4702-B46A-D9BAD56408DD}"/>
                    </a:ext>
                  </a:extLst>
                </p:cNvPr>
                <p:cNvSpPr/>
                <p:nvPr/>
              </p:nvSpPr>
              <p:spPr>
                <a:xfrm>
                  <a:off x="6170613" y="5302202"/>
                  <a:ext cx="163512" cy="455966"/>
                </a:xfrm>
                <a:custGeom>
                  <a:avLst/>
                  <a:gdLst>
                    <a:gd name="connsiteX0" fmla="*/ 0 w 163512"/>
                    <a:gd name="connsiteY0" fmla="*/ 48 h 455966"/>
                    <a:gd name="connsiteX1" fmla="*/ 82550 w 163512"/>
                    <a:gd name="connsiteY1" fmla="*/ 134986 h 455966"/>
                    <a:gd name="connsiteX2" fmla="*/ 90487 w 163512"/>
                    <a:gd name="connsiteY2" fmla="*/ 188961 h 455966"/>
                    <a:gd name="connsiteX3" fmla="*/ 85725 w 163512"/>
                    <a:gd name="connsiteY3" fmla="*/ 249286 h 455966"/>
                    <a:gd name="connsiteX4" fmla="*/ 87312 w 163512"/>
                    <a:gd name="connsiteY4" fmla="*/ 293736 h 455966"/>
                    <a:gd name="connsiteX5" fmla="*/ 112712 w 163512"/>
                    <a:gd name="connsiteY5" fmla="*/ 361998 h 455966"/>
                    <a:gd name="connsiteX6" fmla="*/ 163512 w 163512"/>
                    <a:gd name="connsiteY6" fmla="*/ 455661 h 455966"/>
                    <a:gd name="connsiteX7" fmla="*/ 112712 w 163512"/>
                    <a:gd name="connsiteY7" fmla="*/ 388986 h 455966"/>
                    <a:gd name="connsiteX8" fmla="*/ 79375 w 163512"/>
                    <a:gd name="connsiteY8" fmla="*/ 306436 h 455966"/>
                    <a:gd name="connsiteX9" fmla="*/ 80962 w 163512"/>
                    <a:gd name="connsiteY9" fmla="*/ 150861 h 455966"/>
                    <a:gd name="connsiteX10" fmla="*/ 0 w 163512"/>
                    <a:gd name="connsiteY10" fmla="*/ 48 h 455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512" h="455966">
                      <a:moveTo>
                        <a:pt x="0" y="48"/>
                      </a:moveTo>
                      <a:cubicBezTo>
                        <a:pt x="265" y="-2598"/>
                        <a:pt x="67469" y="103501"/>
                        <a:pt x="82550" y="134986"/>
                      </a:cubicBezTo>
                      <a:cubicBezTo>
                        <a:pt x="97631" y="166471"/>
                        <a:pt x="89958" y="169911"/>
                        <a:pt x="90487" y="188961"/>
                      </a:cubicBezTo>
                      <a:cubicBezTo>
                        <a:pt x="91016" y="208011"/>
                        <a:pt x="86254" y="231824"/>
                        <a:pt x="85725" y="249286"/>
                      </a:cubicBezTo>
                      <a:cubicBezTo>
                        <a:pt x="85196" y="266748"/>
                        <a:pt x="82814" y="274951"/>
                        <a:pt x="87312" y="293736"/>
                      </a:cubicBezTo>
                      <a:cubicBezTo>
                        <a:pt x="91810" y="312521"/>
                        <a:pt x="100012" y="335011"/>
                        <a:pt x="112712" y="361998"/>
                      </a:cubicBezTo>
                      <a:cubicBezTo>
                        <a:pt x="125412" y="388985"/>
                        <a:pt x="163512" y="451163"/>
                        <a:pt x="163512" y="455661"/>
                      </a:cubicBezTo>
                      <a:cubicBezTo>
                        <a:pt x="163512" y="460159"/>
                        <a:pt x="126735" y="413857"/>
                        <a:pt x="112712" y="388986"/>
                      </a:cubicBezTo>
                      <a:cubicBezTo>
                        <a:pt x="98689" y="364115"/>
                        <a:pt x="84667" y="346124"/>
                        <a:pt x="79375" y="306436"/>
                      </a:cubicBezTo>
                      <a:cubicBezTo>
                        <a:pt x="74083" y="266749"/>
                        <a:pt x="92868" y="197692"/>
                        <a:pt x="80962" y="150861"/>
                      </a:cubicBezTo>
                      <a:cubicBezTo>
                        <a:pt x="69056" y="104030"/>
                        <a:pt x="-265" y="2694"/>
                        <a:pt x="0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9" name="フリーフォーム: 図形 2838">
                  <a:extLst>
                    <a:ext uri="{FF2B5EF4-FFF2-40B4-BE49-F238E27FC236}">
                      <a16:creationId xmlns:a16="http://schemas.microsoft.com/office/drawing/2014/main" id="{1D69AB56-1D04-49AA-8BFD-80CC1815CC03}"/>
                    </a:ext>
                  </a:extLst>
                </p:cNvPr>
                <p:cNvSpPr/>
                <p:nvPr/>
              </p:nvSpPr>
              <p:spPr>
                <a:xfrm>
                  <a:off x="6215059" y="5326049"/>
                  <a:ext cx="184627" cy="464756"/>
                </a:xfrm>
                <a:custGeom>
                  <a:avLst/>
                  <a:gdLst>
                    <a:gd name="connsiteX0" fmla="*/ 4 w 184627"/>
                    <a:gd name="connsiteY0" fmla="*/ 14 h 464756"/>
                    <a:gd name="connsiteX1" fmla="*/ 52391 w 184627"/>
                    <a:gd name="connsiteY1" fmla="*/ 120664 h 464756"/>
                    <a:gd name="connsiteX2" fmla="*/ 55566 w 184627"/>
                    <a:gd name="connsiteY2" fmla="*/ 209564 h 464756"/>
                    <a:gd name="connsiteX3" fmla="*/ 73029 w 184627"/>
                    <a:gd name="connsiteY3" fmla="*/ 271476 h 464756"/>
                    <a:gd name="connsiteX4" fmla="*/ 184154 w 184627"/>
                    <a:gd name="connsiteY4" fmla="*/ 463564 h 464756"/>
                    <a:gd name="connsiteX5" fmla="*/ 111129 w 184627"/>
                    <a:gd name="connsiteY5" fmla="*/ 347676 h 464756"/>
                    <a:gd name="connsiteX6" fmla="*/ 63504 w 184627"/>
                    <a:gd name="connsiteY6" fmla="*/ 244489 h 464756"/>
                    <a:gd name="connsiteX7" fmla="*/ 65091 w 184627"/>
                    <a:gd name="connsiteY7" fmla="*/ 169876 h 464756"/>
                    <a:gd name="connsiteX8" fmla="*/ 55566 w 184627"/>
                    <a:gd name="connsiteY8" fmla="*/ 112726 h 464756"/>
                    <a:gd name="connsiteX9" fmla="*/ 4 w 184627"/>
                    <a:gd name="connsiteY9" fmla="*/ 14 h 464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627" h="464756">
                      <a:moveTo>
                        <a:pt x="4" y="14"/>
                      </a:moveTo>
                      <a:cubicBezTo>
                        <a:pt x="-525" y="1337"/>
                        <a:pt x="43131" y="85739"/>
                        <a:pt x="52391" y="120664"/>
                      </a:cubicBezTo>
                      <a:cubicBezTo>
                        <a:pt x="61651" y="155589"/>
                        <a:pt x="52126" y="184429"/>
                        <a:pt x="55566" y="209564"/>
                      </a:cubicBezTo>
                      <a:cubicBezTo>
                        <a:pt x="59006" y="234699"/>
                        <a:pt x="51598" y="229143"/>
                        <a:pt x="73029" y="271476"/>
                      </a:cubicBezTo>
                      <a:cubicBezTo>
                        <a:pt x="94460" y="313809"/>
                        <a:pt x="177804" y="450864"/>
                        <a:pt x="184154" y="463564"/>
                      </a:cubicBezTo>
                      <a:cubicBezTo>
                        <a:pt x="190504" y="476264"/>
                        <a:pt x="131237" y="384189"/>
                        <a:pt x="111129" y="347676"/>
                      </a:cubicBezTo>
                      <a:cubicBezTo>
                        <a:pt x="91021" y="311163"/>
                        <a:pt x="71177" y="274122"/>
                        <a:pt x="63504" y="244489"/>
                      </a:cubicBezTo>
                      <a:cubicBezTo>
                        <a:pt x="55831" y="214856"/>
                        <a:pt x="66414" y="191836"/>
                        <a:pt x="65091" y="169876"/>
                      </a:cubicBezTo>
                      <a:cubicBezTo>
                        <a:pt x="63768" y="147916"/>
                        <a:pt x="62974" y="136803"/>
                        <a:pt x="55566" y="112726"/>
                      </a:cubicBezTo>
                      <a:cubicBezTo>
                        <a:pt x="48158" y="88649"/>
                        <a:pt x="533" y="-1309"/>
                        <a:pt x="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0" name="フリーフォーム: 図形 2839">
                  <a:extLst>
                    <a:ext uri="{FF2B5EF4-FFF2-40B4-BE49-F238E27FC236}">
                      <a16:creationId xmlns:a16="http://schemas.microsoft.com/office/drawing/2014/main" id="{95FCCE95-FB0E-4A1E-9013-B7B73D17777D}"/>
                    </a:ext>
                  </a:extLst>
                </p:cNvPr>
                <p:cNvSpPr/>
                <p:nvPr/>
              </p:nvSpPr>
              <p:spPr>
                <a:xfrm>
                  <a:off x="6095947" y="5768582"/>
                  <a:ext cx="325768" cy="208944"/>
                </a:xfrm>
                <a:custGeom>
                  <a:avLst/>
                  <a:gdLst>
                    <a:gd name="connsiteX0" fmla="*/ 325491 w 325768"/>
                    <a:gd name="connsiteY0" fmla="*/ 33731 h 208944"/>
                    <a:gd name="connsiteX1" fmla="*/ 274691 w 325768"/>
                    <a:gd name="connsiteY1" fmla="*/ 22618 h 208944"/>
                    <a:gd name="connsiteX2" fmla="*/ 235003 w 325768"/>
                    <a:gd name="connsiteY2" fmla="*/ 393 h 208944"/>
                    <a:gd name="connsiteX3" fmla="*/ 203253 w 325768"/>
                    <a:gd name="connsiteY3" fmla="*/ 43256 h 208944"/>
                    <a:gd name="connsiteX4" fmla="*/ 109591 w 325768"/>
                    <a:gd name="connsiteY4" fmla="*/ 105168 h 208944"/>
                    <a:gd name="connsiteX5" fmla="*/ 60378 w 325768"/>
                    <a:gd name="connsiteY5" fmla="*/ 125806 h 208944"/>
                    <a:gd name="connsiteX6" fmla="*/ 53 w 325768"/>
                    <a:gd name="connsiteY6" fmla="*/ 208356 h 208944"/>
                    <a:gd name="connsiteX7" fmla="*/ 50853 w 325768"/>
                    <a:gd name="connsiteY7" fmla="*/ 160731 h 208944"/>
                    <a:gd name="connsiteX8" fmla="*/ 111178 w 325768"/>
                    <a:gd name="connsiteY8" fmla="*/ 121043 h 208944"/>
                    <a:gd name="connsiteX9" fmla="*/ 196903 w 325768"/>
                    <a:gd name="connsiteY9" fmla="*/ 63893 h 208944"/>
                    <a:gd name="connsiteX10" fmla="*/ 250878 w 325768"/>
                    <a:gd name="connsiteY10" fmla="*/ 30556 h 208944"/>
                    <a:gd name="connsiteX11" fmla="*/ 325491 w 325768"/>
                    <a:gd name="connsiteY11" fmla="*/ 33731 h 208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25768" h="208944">
                      <a:moveTo>
                        <a:pt x="325491" y="33731"/>
                      </a:moveTo>
                      <a:cubicBezTo>
                        <a:pt x="329460" y="32408"/>
                        <a:pt x="289772" y="28174"/>
                        <a:pt x="274691" y="22618"/>
                      </a:cubicBezTo>
                      <a:cubicBezTo>
                        <a:pt x="259610" y="17062"/>
                        <a:pt x="246909" y="-3047"/>
                        <a:pt x="235003" y="393"/>
                      </a:cubicBezTo>
                      <a:cubicBezTo>
                        <a:pt x="223097" y="3833"/>
                        <a:pt x="224155" y="25793"/>
                        <a:pt x="203253" y="43256"/>
                      </a:cubicBezTo>
                      <a:cubicBezTo>
                        <a:pt x="182351" y="60719"/>
                        <a:pt x="133403" y="91410"/>
                        <a:pt x="109591" y="105168"/>
                      </a:cubicBezTo>
                      <a:cubicBezTo>
                        <a:pt x="85779" y="118926"/>
                        <a:pt x="78634" y="108608"/>
                        <a:pt x="60378" y="125806"/>
                      </a:cubicBezTo>
                      <a:cubicBezTo>
                        <a:pt x="42122" y="143004"/>
                        <a:pt x="1640" y="202535"/>
                        <a:pt x="53" y="208356"/>
                      </a:cubicBezTo>
                      <a:cubicBezTo>
                        <a:pt x="-1535" y="214177"/>
                        <a:pt x="32332" y="175283"/>
                        <a:pt x="50853" y="160731"/>
                      </a:cubicBezTo>
                      <a:cubicBezTo>
                        <a:pt x="69374" y="146179"/>
                        <a:pt x="111178" y="121043"/>
                        <a:pt x="111178" y="121043"/>
                      </a:cubicBezTo>
                      <a:lnTo>
                        <a:pt x="196903" y="63893"/>
                      </a:lnTo>
                      <a:cubicBezTo>
                        <a:pt x="220186" y="48812"/>
                        <a:pt x="235003" y="33995"/>
                        <a:pt x="250878" y="30556"/>
                      </a:cubicBezTo>
                      <a:cubicBezTo>
                        <a:pt x="266753" y="27117"/>
                        <a:pt x="321522" y="35054"/>
                        <a:pt x="325491" y="337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1" name="フリーフォーム: 図形 2840">
                  <a:extLst>
                    <a:ext uri="{FF2B5EF4-FFF2-40B4-BE49-F238E27FC236}">
                      <a16:creationId xmlns:a16="http://schemas.microsoft.com/office/drawing/2014/main" id="{7C35FFDD-9166-4B7F-BB8E-FFDB68B901E5}"/>
                    </a:ext>
                  </a:extLst>
                </p:cNvPr>
                <p:cNvSpPr/>
                <p:nvPr/>
              </p:nvSpPr>
              <p:spPr>
                <a:xfrm>
                  <a:off x="6100445" y="5806945"/>
                  <a:ext cx="305122" cy="238131"/>
                </a:xfrm>
                <a:custGeom>
                  <a:avLst/>
                  <a:gdLst>
                    <a:gd name="connsiteX0" fmla="*/ 305118 w 305122"/>
                    <a:gd name="connsiteY0" fmla="*/ 130 h 238131"/>
                    <a:gd name="connsiteX1" fmla="*/ 155893 w 305122"/>
                    <a:gd name="connsiteY1" fmla="*/ 185868 h 238131"/>
                    <a:gd name="connsiteX2" fmla="*/ 125730 w 305122"/>
                    <a:gd name="connsiteY2" fmla="*/ 222380 h 238131"/>
                    <a:gd name="connsiteX3" fmla="*/ 84455 w 305122"/>
                    <a:gd name="connsiteY3" fmla="*/ 220793 h 238131"/>
                    <a:gd name="connsiteX4" fmla="*/ 318 w 305122"/>
                    <a:gd name="connsiteY4" fmla="*/ 209680 h 238131"/>
                    <a:gd name="connsiteX5" fmla="*/ 117793 w 305122"/>
                    <a:gd name="connsiteY5" fmla="*/ 236668 h 238131"/>
                    <a:gd name="connsiteX6" fmla="*/ 160655 w 305122"/>
                    <a:gd name="connsiteY6" fmla="*/ 157293 h 238131"/>
                    <a:gd name="connsiteX7" fmla="*/ 305118 w 305122"/>
                    <a:gd name="connsiteY7" fmla="*/ 130 h 238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5122" h="238131">
                      <a:moveTo>
                        <a:pt x="305118" y="130"/>
                      </a:moveTo>
                      <a:cubicBezTo>
                        <a:pt x="304324" y="4892"/>
                        <a:pt x="185791" y="148826"/>
                        <a:pt x="155893" y="185868"/>
                      </a:cubicBezTo>
                      <a:cubicBezTo>
                        <a:pt x="125995" y="222910"/>
                        <a:pt x="137636" y="216559"/>
                        <a:pt x="125730" y="222380"/>
                      </a:cubicBezTo>
                      <a:cubicBezTo>
                        <a:pt x="113824" y="228201"/>
                        <a:pt x="105357" y="222910"/>
                        <a:pt x="84455" y="220793"/>
                      </a:cubicBezTo>
                      <a:cubicBezTo>
                        <a:pt x="63553" y="218676"/>
                        <a:pt x="-5238" y="207034"/>
                        <a:pt x="318" y="209680"/>
                      </a:cubicBezTo>
                      <a:cubicBezTo>
                        <a:pt x="5874" y="212326"/>
                        <a:pt x="91070" y="245399"/>
                        <a:pt x="117793" y="236668"/>
                      </a:cubicBezTo>
                      <a:cubicBezTo>
                        <a:pt x="144516" y="227937"/>
                        <a:pt x="130493" y="192747"/>
                        <a:pt x="160655" y="157293"/>
                      </a:cubicBezTo>
                      <a:cubicBezTo>
                        <a:pt x="190817" y="121839"/>
                        <a:pt x="305912" y="-4632"/>
                        <a:pt x="305118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2" name="フリーフォーム: 図形 2841">
                  <a:extLst>
                    <a:ext uri="{FF2B5EF4-FFF2-40B4-BE49-F238E27FC236}">
                      <a16:creationId xmlns:a16="http://schemas.microsoft.com/office/drawing/2014/main" id="{FD20161D-73B1-4BC7-8D2B-CC4099C33B81}"/>
                    </a:ext>
                  </a:extLst>
                </p:cNvPr>
                <p:cNvSpPr/>
                <p:nvPr/>
              </p:nvSpPr>
              <p:spPr>
                <a:xfrm>
                  <a:off x="5846293" y="4741637"/>
                  <a:ext cx="51522" cy="268677"/>
                </a:xfrm>
                <a:custGeom>
                  <a:avLst/>
                  <a:gdLst>
                    <a:gd name="connsiteX0" fmla="*/ 470 w 51522"/>
                    <a:gd name="connsiteY0" fmla="*/ 226 h 268677"/>
                    <a:gd name="connsiteX1" fmla="*/ 6820 w 51522"/>
                    <a:gd name="connsiteY1" fmla="*/ 128813 h 268677"/>
                    <a:gd name="connsiteX2" fmla="*/ 51270 w 51522"/>
                    <a:gd name="connsiteY2" fmla="*/ 268513 h 268677"/>
                    <a:gd name="connsiteX3" fmla="*/ 24282 w 51522"/>
                    <a:gd name="connsiteY3" fmla="*/ 155801 h 268677"/>
                    <a:gd name="connsiteX4" fmla="*/ 9995 w 51522"/>
                    <a:gd name="connsiteY4" fmla="*/ 98651 h 268677"/>
                    <a:gd name="connsiteX5" fmla="*/ 470 w 51522"/>
                    <a:gd name="connsiteY5" fmla="*/ 226 h 26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22" h="268677">
                      <a:moveTo>
                        <a:pt x="470" y="226"/>
                      </a:moveTo>
                      <a:cubicBezTo>
                        <a:pt x="-59" y="5253"/>
                        <a:pt x="-1647" y="84098"/>
                        <a:pt x="6820" y="128813"/>
                      </a:cubicBezTo>
                      <a:cubicBezTo>
                        <a:pt x="15287" y="173528"/>
                        <a:pt x="48360" y="264015"/>
                        <a:pt x="51270" y="268513"/>
                      </a:cubicBezTo>
                      <a:cubicBezTo>
                        <a:pt x="54180" y="273011"/>
                        <a:pt x="31161" y="184111"/>
                        <a:pt x="24282" y="155801"/>
                      </a:cubicBezTo>
                      <a:cubicBezTo>
                        <a:pt x="17403" y="127491"/>
                        <a:pt x="12641" y="121934"/>
                        <a:pt x="9995" y="98651"/>
                      </a:cubicBezTo>
                      <a:cubicBezTo>
                        <a:pt x="7349" y="75368"/>
                        <a:pt x="999" y="-4801"/>
                        <a:pt x="470" y="2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3" name="フリーフォーム: 図形 2842">
                  <a:extLst>
                    <a:ext uri="{FF2B5EF4-FFF2-40B4-BE49-F238E27FC236}">
                      <a16:creationId xmlns:a16="http://schemas.microsoft.com/office/drawing/2014/main" id="{7DC141A5-C8BD-4D6C-8872-899E5086B8E8}"/>
                    </a:ext>
                  </a:extLst>
                </p:cNvPr>
                <p:cNvSpPr/>
                <p:nvPr/>
              </p:nvSpPr>
              <p:spPr>
                <a:xfrm>
                  <a:off x="5900738" y="5024183"/>
                  <a:ext cx="67293" cy="591090"/>
                </a:xfrm>
                <a:custGeom>
                  <a:avLst/>
                  <a:gdLst>
                    <a:gd name="connsiteX0" fmla="*/ 11112 w 67293"/>
                    <a:gd name="connsiteY0" fmla="*/ 255 h 591090"/>
                    <a:gd name="connsiteX1" fmla="*/ 0 w 67293"/>
                    <a:gd name="connsiteY1" fmla="*/ 273305 h 591090"/>
                    <a:gd name="connsiteX2" fmla="*/ 11112 w 67293"/>
                    <a:gd name="connsiteY2" fmla="*/ 351092 h 591090"/>
                    <a:gd name="connsiteX3" fmla="*/ 66675 w 67293"/>
                    <a:gd name="connsiteY3" fmla="*/ 589217 h 591090"/>
                    <a:gd name="connsiteX4" fmla="*/ 39687 w 67293"/>
                    <a:gd name="connsiteY4" fmla="*/ 455867 h 591090"/>
                    <a:gd name="connsiteX5" fmla="*/ 20637 w 67293"/>
                    <a:gd name="connsiteY5" fmla="*/ 339980 h 591090"/>
                    <a:gd name="connsiteX6" fmla="*/ 9525 w 67293"/>
                    <a:gd name="connsiteY6" fmla="*/ 225680 h 591090"/>
                    <a:gd name="connsiteX7" fmla="*/ 11112 w 67293"/>
                    <a:gd name="connsiteY7" fmla="*/ 255 h 591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293" h="591090">
                      <a:moveTo>
                        <a:pt x="11112" y="255"/>
                      </a:moveTo>
                      <a:cubicBezTo>
                        <a:pt x="9524" y="8193"/>
                        <a:pt x="0" y="214832"/>
                        <a:pt x="0" y="273305"/>
                      </a:cubicBezTo>
                      <a:cubicBezTo>
                        <a:pt x="0" y="331778"/>
                        <a:pt x="-1" y="298440"/>
                        <a:pt x="11112" y="351092"/>
                      </a:cubicBezTo>
                      <a:cubicBezTo>
                        <a:pt x="22225" y="403744"/>
                        <a:pt x="61912" y="571754"/>
                        <a:pt x="66675" y="589217"/>
                      </a:cubicBezTo>
                      <a:cubicBezTo>
                        <a:pt x="71438" y="606680"/>
                        <a:pt x="47360" y="497406"/>
                        <a:pt x="39687" y="455867"/>
                      </a:cubicBezTo>
                      <a:cubicBezTo>
                        <a:pt x="32014" y="414328"/>
                        <a:pt x="25664" y="378344"/>
                        <a:pt x="20637" y="339980"/>
                      </a:cubicBezTo>
                      <a:cubicBezTo>
                        <a:pt x="15610" y="301616"/>
                        <a:pt x="9260" y="279920"/>
                        <a:pt x="9525" y="225680"/>
                      </a:cubicBezTo>
                      <a:cubicBezTo>
                        <a:pt x="9790" y="171440"/>
                        <a:pt x="12700" y="-7683"/>
                        <a:pt x="11112" y="2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4" name="フリーフォーム: 図形 2843">
                  <a:extLst>
                    <a:ext uri="{FF2B5EF4-FFF2-40B4-BE49-F238E27FC236}">
                      <a16:creationId xmlns:a16="http://schemas.microsoft.com/office/drawing/2014/main" id="{946CB196-722C-43D8-9B12-4AA312BD69C6}"/>
                    </a:ext>
                  </a:extLst>
                </p:cNvPr>
                <p:cNvSpPr/>
                <p:nvPr/>
              </p:nvSpPr>
              <p:spPr>
                <a:xfrm>
                  <a:off x="5953751" y="5538070"/>
                  <a:ext cx="123326" cy="430989"/>
                </a:xfrm>
                <a:custGeom>
                  <a:avLst/>
                  <a:gdLst>
                    <a:gd name="connsiteX0" fmla="*/ 962 w 123326"/>
                    <a:gd name="connsiteY0" fmla="*/ 718 h 430989"/>
                    <a:gd name="connsiteX1" fmla="*/ 80337 w 123326"/>
                    <a:gd name="connsiteY1" fmla="*/ 295993 h 430989"/>
                    <a:gd name="connsiteX2" fmla="*/ 123199 w 123326"/>
                    <a:gd name="connsiteY2" fmla="*/ 430930 h 430989"/>
                    <a:gd name="connsiteX3" fmla="*/ 67637 w 123326"/>
                    <a:gd name="connsiteY3" fmla="*/ 311868 h 430989"/>
                    <a:gd name="connsiteX4" fmla="*/ 37474 w 123326"/>
                    <a:gd name="connsiteY4" fmla="*/ 215030 h 430989"/>
                    <a:gd name="connsiteX5" fmla="*/ 962 w 123326"/>
                    <a:gd name="connsiteY5" fmla="*/ 718 h 430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326" h="430989">
                      <a:moveTo>
                        <a:pt x="962" y="718"/>
                      </a:moveTo>
                      <a:cubicBezTo>
                        <a:pt x="8106" y="14212"/>
                        <a:pt x="59964" y="224291"/>
                        <a:pt x="80337" y="295993"/>
                      </a:cubicBezTo>
                      <a:cubicBezTo>
                        <a:pt x="100710" y="367695"/>
                        <a:pt x="125316" y="428284"/>
                        <a:pt x="123199" y="430930"/>
                      </a:cubicBezTo>
                      <a:cubicBezTo>
                        <a:pt x="121082" y="433576"/>
                        <a:pt x="81924" y="347851"/>
                        <a:pt x="67637" y="311868"/>
                      </a:cubicBezTo>
                      <a:cubicBezTo>
                        <a:pt x="53350" y="275885"/>
                        <a:pt x="46470" y="262390"/>
                        <a:pt x="37474" y="215030"/>
                      </a:cubicBezTo>
                      <a:cubicBezTo>
                        <a:pt x="28478" y="167670"/>
                        <a:pt x="-6182" y="-12776"/>
                        <a:pt x="962" y="7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5" name="フリーフォーム: 図形 2844">
                  <a:extLst>
                    <a:ext uri="{FF2B5EF4-FFF2-40B4-BE49-F238E27FC236}">
                      <a16:creationId xmlns:a16="http://schemas.microsoft.com/office/drawing/2014/main" id="{7424C909-7D8E-41B3-B8E1-B1DEF4AEB289}"/>
                    </a:ext>
                  </a:extLst>
                </p:cNvPr>
                <p:cNvSpPr/>
                <p:nvPr/>
              </p:nvSpPr>
              <p:spPr>
                <a:xfrm>
                  <a:off x="7508471" y="4291769"/>
                  <a:ext cx="356232" cy="169175"/>
                </a:xfrm>
                <a:custGeom>
                  <a:avLst/>
                  <a:gdLst>
                    <a:gd name="connsiteX0" fmla="*/ 404 w 356232"/>
                    <a:gd name="connsiteY0" fmla="*/ 831 h 169175"/>
                    <a:gd name="connsiteX1" fmla="*/ 117879 w 356232"/>
                    <a:gd name="connsiteY1" fmla="*/ 108781 h 169175"/>
                    <a:gd name="connsiteX2" fmla="*/ 244879 w 356232"/>
                    <a:gd name="connsiteY2" fmla="*/ 161169 h 169175"/>
                    <a:gd name="connsiteX3" fmla="*/ 354417 w 356232"/>
                    <a:gd name="connsiteY3" fmla="*/ 169106 h 169175"/>
                    <a:gd name="connsiteX4" fmla="*/ 308379 w 356232"/>
                    <a:gd name="connsiteY4" fmla="*/ 162756 h 169175"/>
                    <a:gd name="connsiteX5" fmla="*/ 244879 w 356232"/>
                    <a:gd name="connsiteY5" fmla="*/ 146881 h 169175"/>
                    <a:gd name="connsiteX6" fmla="*/ 84542 w 356232"/>
                    <a:gd name="connsiteY6" fmla="*/ 62744 h 169175"/>
                    <a:gd name="connsiteX7" fmla="*/ 404 w 356232"/>
                    <a:gd name="connsiteY7" fmla="*/ 831 h 169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6232" h="169175">
                      <a:moveTo>
                        <a:pt x="404" y="831"/>
                      </a:moveTo>
                      <a:cubicBezTo>
                        <a:pt x="5960" y="8504"/>
                        <a:pt x="77133" y="82058"/>
                        <a:pt x="117879" y="108781"/>
                      </a:cubicBezTo>
                      <a:cubicBezTo>
                        <a:pt x="158625" y="135504"/>
                        <a:pt x="205456" y="151115"/>
                        <a:pt x="244879" y="161169"/>
                      </a:cubicBezTo>
                      <a:cubicBezTo>
                        <a:pt x="284302" y="171223"/>
                        <a:pt x="343834" y="168841"/>
                        <a:pt x="354417" y="169106"/>
                      </a:cubicBezTo>
                      <a:cubicBezTo>
                        <a:pt x="365000" y="169371"/>
                        <a:pt x="326635" y="166460"/>
                        <a:pt x="308379" y="162756"/>
                      </a:cubicBezTo>
                      <a:cubicBezTo>
                        <a:pt x="290123" y="159052"/>
                        <a:pt x="282185" y="163550"/>
                        <a:pt x="244879" y="146881"/>
                      </a:cubicBezTo>
                      <a:cubicBezTo>
                        <a:pt x="207573" y="130212"/>
                        <a:pt x="121319" y="84969"/>
                        <a:pt x="84542" y="62744"/>
                      </a:cubicBezTo>
                      <a:cubicBezTo>
                        <a:pt x="47765" y="40519"/>
                        <a:pt x="-5152" y="-6842"/>
                        <a:pt x="404" y="8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6" name="フリーフォーム: 図形 2845">
                  <a:extLst>
                    <a:ext uri="{FF2B5EF4-FFF2-40B4-BE49-F238E27FC236}">
                      <a16:creationId xmlns:a16="http://schemas.microsoft.com/office/drawing/2014/main" id="{CC32BFCC-5119-4786-9B37-CFD8A0F438AF}"/>
                    </a:ext>
                  </a:extLst>
                </p:cNvPr>
                <p:cNvSpPr/>
                <p:nvPr/>
              </p:nvSpPr>
              <p:spPr>
                <a:xfrm>
                  <a:off x="7600742" y="4190925"/>
                  <a:ext cx="385971" cy="191087"/>
                </a:xfrm>
                <a:custGeom>
                  <a:avLst/>
                  <a:gdLst>
                    <a:gd name="connsiteX0" fmla="*/ 385971 w 385971"/>
                    <a:gd name="connsiteY0" fmla="*/ 131838 h 191087"/>
                    <a:gd name="connsiteX1" fmla="*/ 282783 w 385971"/>
                    <a:gd name="connsiteY1" fmla="*/ 190575 h 191087"/>
                    <a:gd name="connsiteX2" fmla="*/ 224046 w 385971"/>
                    <a:gd name="connsiteY2" fmla="*/ 162000 h 191087"/>
                    <a:gd name="connsiteX3" fmla="*/ 57358 w 385971"/>
                    <a:gd name="connsiteY3" fmla="*/ 82625 h 191087"/>
                    <a:gd name="connsiteX4" fmla="*/ 208 w 385971"/>
                    <a:gd name="connsiteY4" fmla="*/ 75 h 191087"/>
                    <a:gd name="connsiteX5" fmla="*/ 49421 w 385971"/>
                    <a:gd name="connsiteY5" fmla="*/ 69925 h 191087"/>
                    <a:gd name="connsiteX6" fmla="*/ 281196 w 385971"/>
                    <a:gd name="connsiteY6" fmla="*/ 176288 h 191087"/>
                    <a:gd name="connsiteX7" fmla="*/ 385971 w 385971"/>
                    <a:gd name="connsiteY7" fmla="*/ 131838 h 191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5971" h="191087">
                      <a:moveTo>
                        <a:pt x="385971" y="131838"/>
                      </a:moveTo>
                      <a:cubicBezTo>
                        <a:pt x="386235" y="134219"/>
                        <a:pt x="309770" y="185548"/>
                        <a:pt x="282783" y="190575"/>
                      </a:cubicBezTo>
                      <a:cubicBezTo>
                        <a:pt x="255796" y="195602"/>
                        <a:pt x="224046" y="162000"/>
                        <a:pt x="224046" y="162000"/>
                      </a:cubicBezTo>
                      <a:cubicBezTo>
                        <a:pt x="186475" y="144008"/>
                        <a:pt x="94664" y="109612"/>
                        <a:pt x="57358" y="82625"/>
                      </a:cubicBezTo>
                      <a:cubicBezTo>
                        <a:pt x="20052" y="55637"/>
                        <a:pt x="1531" y="2192"/>
                        <a:pt x="208" y="75"/>
                      </a:cubicBezTo>
                      <a:cubicBezTo>
                        <a:pt x="-1115" y="-2042"/>
                        <a:pt x="2590" y="40556"/>
                        <a:pt x="49421" y="69925"/>
                      </a:cubicBezTo>
                      <a:cubicBezTo>
                        <a:pt x="96252" y="99294"/>
                        <a:pt x="228544" y="164646"/>
                        <a:pt x="281196" y="176288"/>
                      </a:cubicBezTo>
                      <a:cubicBezTo>
                        <a:pt x="333848" y="187930"/>
                        <a:pt x="385707" y="129457"/>
                        <a:pt x="385971" y="1318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7" name="フリーフォーム: 図形 2846">
                  <a:extLst>
                    <a:ext uri="{FF2B5EF4-FFF2-40B4-BE49-F238E27FC236}">
                      <a16:creationId xmlns:a16="http://schemas.microsoft.com/office/drawing/2014/main" id="{7AD1E5F6-9BED-48B0-9B0C-D4E2219BE8CA}"/>
                    </a:ext>
                  </a:extLst>
                </p:cNvPr>
                <p:cNvSpPr/>
                <p:nvPr/>
              </p:nvSpPr>
              <p:spPr>
                <a:xfrm>
                  <a:off x="7661223" y="4103674"/>
                  <a:ext cx="326622" cy="198173"/>
                </a:xfrm>
                <a:custGeom>
                  <a:avLst/>
                  <a:gdLst>
                    <a:gd name="connsiteX0" fmla="*/ 52 w 326622"/>
                    <a:gd name="connsiteY0" fmla="*/ 14 h 198173"/>
                    <a:gd name="connsiteX1" fmla="*/ 184202 w 326622"/>
                    <a:gd name="connsiteY1" fmla="*/ 47639 h 198173"/>
                    <a:gd name="connsiteX2" fmla="*/ 281040 w 326622"/>
                    <a:gd name="connsiteY2" fmla="*/ 104789 h 198173"/>
                    <a:gd name="connsiteX3" fmla="*/ 325490 w 326622"/>
                    <a:gd name="connsiteY3" fmla="*/ 196864 h 198173"/>
                    <a:gd name="connsiteX4" fmla="*/ 308027 w 326622"/>
                    <a:gd name="connsiteY4" fmla="*/ 154001 h 198173"/>
                    <a:gd name="connsiteX5" fmla="*/ 250877 w 326622"/>
                    <a:gd name="connsiteY5" fmla="*/ 84151 h 198173"/>
                    <a:gd name="connsiteX6" fmla="*/ 203252 w 326622"/>
                    <a:gd name="connsiteY6" fmla="*/ 52401 h 198173"/>
                    <a:gd name="connsiteX7" fmla="*/ 52 w 326622"/>
                    <a:gd name="connsiteY7" fmla="*/ 14 h 19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622" h="198173">
                      <a:moveTo>
                        <a:pt x="52" y="14"/>
                      </a:moveTo>
                      <a:cubicBezTo>
                        <a:pt x="-3123" y="-780"/>
                        <a:pt x="137371" y="30177"/>
                        <a:pt x="184202" y="47639"/>
                      </a:cubicBezTo>
                      <a:cubicBezTo>
                        <a:pt x="231033" y="65102"/>
                        <a:pt x="257492" y="79918"/>
                        <a:pt x="281040" y="104789"/>
                      </a:cubicBezTo>
                      <a:cubicBezTo>
                        <a:pt x="304588" y="129660"/>
                        <a:pt x="320992" y="188662"/>
                        <a:pt x="325490" y="196864"/>
                      </a:cubicBezTo>
                      <a:cubicBezTo>
                        <a:pt x="329988" y="205066"/>
                        <a:pt x="320462" y="172786"/>
                        <a:pt x="308027" y="154001"/>
                      </a:cubicBezTo>
                      <a:cubicBezTo>
                        <a:pt x="295592" y="135216"/>
                        <a:pt x="268339" y="101084"/>
                        <a:pt x="250877" y="84151"/>
                      </a:cubicBezTo>
                      <a:cubicBezTo>
                        <a:pt x="233415" y="67218"/>
                        <a:pt x="247437" y="64043"/>
                        <a:pt x="203252" y="52401"/>
                      </a:cubicBezTo>
                      <a:lnTo>
                        <a:pt x="52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8" name="フリーフォーム: 図形 2847">
                  <a:extLst>
                    <a:ext uri="{FF2B5EF4-FFF2-40B4-BE49-F238E27FC236}">
                      <a16:creationId xmlns:a16="http://schemas.microsoft.com/office/drawing/2014/main" id="{7277FA97-CD7C-49E8-A0DE-503391688079}"/>
                    </a:ext>
                  </a:extLst>
                </p:cNvPr>
                <p:cNvSpPr/>
                <p:nvPr/>
              </p:nvSpPr>
              <p:spPr>
                <a:xfrm>
                  <a:off x="7635058" y="4128865"/>
                  <a:ext cx="105611" cy="156856"/>
                </a:xfrm>
                <a:custGeom>
                  <a:avLst/>
                  <a:gdLst>
                    <a:gd name="connsiteX0" fmla="*/ 105592 w 105611"/>
                    <a:gd name="connsiteY0" fmla="*/ 223 h 156856"/>
                    <a:gd name="connsiteX1" fmla="*/ 24630 w 105611"/>
                    <a:gd name="connsiteY1" fmla="*/ 39910 h 156856"/>
                    <a:gd name="connsiteX2" fmla="*/ 19867 w 105611"/>
                    <a:gd name="connsiteY2" fmla="*/ 81185 h 156856"/>
                    <a:gd name="connsiteX3" fmla="*/ 59555 w 105611"/>
                    <a:gd name="connsiteY3" fmla="*/ 155798 h 156856"/>
                    <a:gd name="connsiteX4" fmla="*/ 34155 w 105611"/>
                    <a:gd name="connsiteY4" fmla="*/ 120873 h 156856"/>
                    <a:gd name="connsiteX5" fmla="*/ 817 w 105611"/>
                    <a:gd name="connsiteY5" fmla="*/ 62135 h 156856"/>
                    <a:gd name="connsiteX6" fmla="*/ 16692 w 105611"/>
                    <a:gd name="connsiteY6" fmla="*/ 25623 h 156856"/>
                    <a:gd name="connsiteX7" fmla="*/ 105592 w 105611"/>
                    <a:gd name="connsiteY7" fmla="*/ 223 h 15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611" h="156856">
                      <a:moveTo>
                        <a:pt x="105592" y="223"/>
                      </a:moveTo>
                      <a:cubicBezTo>
                        <a:pt x="106915" y="2604"/>
                        <a:pt x="38917" y="26416"/>
                        <a:pt x="24630" y="39910"/>
                      </a:cubicBezTo>
                      <a:cubicBezTo>
                        <a:pt x="10343" y="53404"/>
                        <a:pt x="14046" y="61870"/>
                        <a:pt x="19867" y="81185"/>
                      </a:cubicBezTo>
                      <a:cubicBezTo>
                        <a:pt x="25688" y="100500"/>
                        <a:pt x="57174" y="149183"/>
                        <a:pt x="59555" y="155798"/>
                      </a:cubicBezTo>
                      <a:cubicBezTo>
                        <a:pt x="61936" y="162413"/>
                        <a:pt x="43945" y="136484"/>
                        <a:pt x="34155" y="120873"/>
                      </a:cubicBezTo>
                      <a:cubicBezTo>
                        <a:pt x="24365" y="105263"/>
                        <a:pt x="3727" y="78010"/>
                        <a:pt x="817" y="62135"/>
                      </a:cubicBezTo>
                      <a:cubicBezTo>
                        <a:pt x="-2093" y="46260"/>
                        <a:pt x="2669" y="36206"/>
                        <a:pt x="16692" y="25623"/>
                      </a:cubicBezTo>
                      <a:cubicBezTo>
                        <a:pt x="30715" y="15040"/>
                        <a:pt x="104269" y="-2158"/>
                        <a:pt x="105592" y="2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9" name="フリーフォーム: 図形 2848">
                  <a:extLst>
                    <a:ext uri="{FF2B5EF4-FFF2-40B4-BE49-F238E27FC236}">
                      <a16:creationId xmlns:a16="http://schemas.microsoft.com/office/drawing/2014/main" id="{5E6751AA-BC99-48CC-91A6-31904E45BDD4}"/>
                    </a:ext>
                  </a:extLst>
                </p:cNvPr>
                <p:cNvSpPr/>
                <p:nvPr/>
              </p:nvSpPr>
              <p:spPr>
                <a:xfrm>
                  <a:off x="7800545" y="4376304"/>
                  <a:ext cx="154577" cy="69746"/>
                </a:xfrm>
                <a:custGeom>
                  <a:avLst/>
                  <a:gdLst>
                    <a:gd name="connsiteX0" fmla="*/ 154418 w 154577"/>
                    <a:gd name="connsiteY0" fmla="*/ 434 h 69746"/>
                    <a:gd name="connsiteX1" fmla="*/ 6780 w 154577"/>
                    <a:gd name="connsiteY1" fmla="*/ 68696 h 69746"/>
                    <a:gd name="connsiteX2" fmla="*/ 35355 w 154577"/>
                    <a:gd name="connsiteY2" fmla="*/ 40121 h 69746"/>
                    <a:gd name="connsiteX3" fmla="*/ 154418 w 154577"/>
                    <a:gd name="connsiteY3" fmla="*/ 434 h 6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577" h="69746">
                      <a:moveTo>
                        <a:pt x="154418" y="434"/>
                      </a:moveTo>
                      <a:cubicBezTo>
                        <a:pt x="149656" y="5196"/>
                        <a:pt x="26624" y="62081"/>
                        <a:pt x="6780" y="68696"/>
                      </a:cubicBezTo>
                      <a:cubicBezTo>
                        <a:pt x="-13064" y="75311"/>
                        <a:pt x="14982" y="48852"/>
                        <a:pt x="35355" y="40121"/>
                      </a:cubicBezTo>
                      <a:cubicBezTo>
                        <a:pt x="55728" y="31390"/>
                        <a:pt x="159180" y="-4328"/>
                        <a:pt x="154418" y="4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0" name="フリーフォーム: 図形 2849">
                  <a:extLst>
                    <a:ext uri="{FF2B5EF4-FFF2-40B4-BE49-F238E27FC236}">
                      <a16:creationId xmlns:a16="http://schemas.microsoft.com/office/drawing/2014/main" id="{ED9ED5F9-E23E-4908-8C02-EC09C6244E49}"/>
                    </a:ext>
                  </a:extLst>
                </p:cNvPr>
                <p:cNvSpPr/>
                <p:nvPr/>
              </p:nvSpPr>
              <p:spPr>
                <a:xfrm>
                  <a:off x="7716734" y="4184648"/>
                  <a:ext cx="142988" cy="115983"/>
                </a:xfrm>
                <a:custGeom>
                  <a:avLst/>
                  <a:gdLst>
                    <a:gd name="connsiteX0" fmla="*/ 104 w 142988"/>
                    <a:gd name="connsiteY0" fmla="*/ 2 h 115983"/>
                    <a:gd name="connsiteX1" fmla="*/ 103291 w 142988"/>
                    <a:gd name="connsiteY1" fmla="*/ 34927 h 115983"/>
                    <a:gd name="connsiteX2" fmla="*/ 142979 w 142988"/>
                    <a:gd name="connsiteY2" fmla="*/ 101602 h 115983"/>
                    <a:gd name="connsiteX3" fmla="*/ 106466 w 142988"/>
                    <a:gd name="connsiteY3" fmla="*/ 115890 h 115983"/>
                    <a:gd name="connsiteX4" fmla="*/ 57254 w 142988"/>
                    <a:gd name="connsiteY4" fmla="*/ 98427 h 115983"/>
                    <a:gd name="connsiteX5" fmla="*/ 119166 w 142988"/>
                    <a:gd name="connsiteY5" fmla="*/ 100015 h 115983"/>
                    <a:gd name="connsiteX6" fmla="*/ 141391 w 142988"/>
                    <a:gd name="connsiteY6" fmla="*/ 60327 h 115983"/>
                    <a:gd name="connsiteX7" fmla="*/ 123929 w 142988"/>
                    <a:gd name="connsiteY7" fmla="*/ 36515 h 115983"/>
                    <a:gd name="connsiteX8" fmla="*/ 104 w 142988"/>
                    <a:gd name="connsiteY8" fmla="*/ 2 h 115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988" h="115983">
                      <a:moveTo>
                        <a:pt x="104" y="2"/>
                      </a:moveTo>
                      <a:cubicBezTo>
                        <a:pt x="-3336" y="-263"/>
                        <a:pt x="79479" y="17994"/>
                        <a:pt x="103291" y="34927"/>
                      </a:cubicBezTo>
                      <a:cubicBezTo>
                        <a:pt x="127104" y="51860"/>
                        <a:pt x="142450" y="88108"/>
                        <a:pt x="142979" y="101602"/>
                      </a:cubicBezTo>
                      <a:cubicBezTo>
                        <a:pt x="143508" y="115096"/>
                        <a:pt x="120754" y="116419"/>
                        <a:pt x="106466" y="115890"/>
                      </a:cubicBezTo>
                      <a:cubicBezTo>
                        <a:pt x="92179" y="115361"/>
                        <a:pt x="55137" y="101073"/>
                        <a:pt x="57254" y="98427"/>
                      </a:cubicBezTo>
                      <a:cubicBezTo>
                        <a:pt x="59371" y="95781"/>
                        <a:pt x="105143" y="106365"/>
                        <a:pt x="119166" y="100015"/>
                      </a:cubicBezTo>
                      <a:cubicBezTo>
                        <a:pt x="133189" y="93665"/>
                        <a:pt x="140597" y="70910"/>
                        <a:pt x="141391" y="60327"/>
                      </a:cubicBezTo>
                      <a:cubicBezTo>
                        <a:pt x="142185" y="49744"/>
                        <a:pt x="146948" y="46305"/>
                        <a:pt x="123929" y="36515"/>
                      </a:cubicBezTo>
                      <a:cubicBezTo>
                        <a:pt x="100910" y="26726"/>
                        <a:pt x="3544" y="267"/>
                        <a:pt x="10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1" name="フリーフォーム: 図形 2850">
                  <a:extLst>
                    <a:ext uri="{FF2B5EF4-FFF2-40B4-BE49-F238E27FC236}">
                      <a16:creationId xmlns:a16="http://schemas.microsoft.com/office/drawing/2014/main" id="{C151A381-A9AE-4CB6-91C1-04DF0B2CD86B}"/>
                    </a:ext>
                  </a:extLst>
                </p:cNvPr>
                <p:cNvSpPr/>
                <p:nvPr/>
              </p:nvSpPr>
              <p:spPr>
                <a:xfrm>
                  <a:off x="7678229" y="4181164"/>
                  <a:ext cx="104019" cy="99688"/>
                </a:xfrm>
                <a:custGeom>
                  <a:avLst/>
                  <a:gdLst>
                    <a:gd name="connsiteX0" fmla="*/ 81471 w 104019"/>
                    <a:gd name="connsiteY0" fmla="*/ 311 h 99688"/>
                    <a:gd name="connsiteX1" fmla="*/ 10034 w 104019"/>
                    <a:gd name="connsiteY1" fmla="*/ 32061 h 99688"/>
                    <a:gd name="connsiteX2" fmla="*/ 32259 w 104019"/>
                    <a:gd name="connsiteY2" fmla="*/ 62224 h 99688"/>
                    <a:gd name="connsiteX3" fmla="*/ 103696 w 104019"/>
                    <a:gd name="connsiteY3" fmla="*/ 98736 h 99688"/>
                    <a:gd name="connsiteX4" fmla="*/ 509 w 104019"/>
                    <a:gd name="connsiteY4" fmla="*/ 20949 h 99688"/>
                    <a:gd name="connsiteX5" fmla="*/ 81471 w 104019"/>
                    <a:gd name="connsiteY5" fmla="*/ 311 h 9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019" h="99688">
                      <a:moveTo>
                        <a:pt x="81471" y="311"/>
                      </a:moveTo>
                      <a:cubicBezTo>
                        <a:pt x="83058" y="2163"/>
                        <a:pt x="18236" y="21742"/>
                        <a:pt x="10034" y="32061"/>
                      </a:cubicBezTo>
                      <a:cubicBezTo>
                        <a:pt x="1832" y="42380"/>
                        <a:pt x="16649" y="51111"/>
                        <a:pt x="32259" y="62224"/>
                      </a:cubicBezTo>
                      <a:cubicBezTo>
                        <a:pt x="47869" y="73337"/>
                        <a:pt x="108988" y="105615"/>
                        <a:pt x="103696" y="98736"/>
                      </a:cubicBezTo>
                      <a:cubicBezTo>
                        <a:pt x="98404" y="91857"/>
                        <a:pt x="8446" y="37088"/>
                        <a:pt x="509" y="20949"/>
                      </a:cubicBezTo>
                      <a:cubicBezTo>
                        <a:pt x="-7428" y="4810"/>
                        <a:pt x="79884" y="-1541"/>
                        <a:pt x="81471" y="3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2" name="フリーフォーム: 図形 2851">
                  <a:extLst>
                    <a:ext uri="{FF2B5EF4-FFF2-40B4-BE49-F238E27FC236}">
                      <a16:creationId xmlns:a16="http://schemas.microsoft.com/office/drawing/2014/main" id="{2690D18D-6812-4352-90E1-3BD8C427E37F}"/>
                    </a:ext>
                  </a:extLst>
                </p:cNvPr>
                <p:cNvSpPr/>
                <p:nvPr/>
              </p:nvSpPr>
              <p:spPr>
                <a:xfrm>
                  <a:off x="7323939" y="3904434"/>
                  <a:ext cx="277102" cy="372284"/>
                </a:xfrm>
                <a:custGeom>
                  <a:avLst/>
                  <a:gdLst>
                    <a:gd name="connsiteX0" fmla="*/ 94449 w 277102"/>
                    <a:gd name="connsiteY0" fmla="*/ 72254 h 372284"/>
                    <a:gd name="connsiteX1" fmla="*/ 203986 w 277102"/>
                    <a:gd name="connsiteY1" fmla="*/ 10341 h 372284"/>
                    <a:gd name="connsiteX2" fmla="*/ 226211 w 277102"/>
                    <a:gd name="connsiteY2" fmla="*/ 7166 h 372284"/>
                    <a:gd name="connsiteX3" fmla="*/ 254786 w 277102"/>
                    <a:gd name="connsiteY3" fmla="*/ 81779 h 372284"/>
                    <a:gd name="connsiteX4" fmla="*/ 223036 w 277102"/>
                    <a:gd name="connsiteY4" fmla="*/ 189729 h 372284"/>
                    <a:gd name="connsiteX5" fmla="*/ 126199 w 277102"/>
                    <a:gd name="connsiteY5" fmla="*/ 331016 h 372284"/>
                    <a:gd name="connsiteX6" fmla="*/ 45236 w 277102"/>
                    <a:gd name="connsiteY6" fmla="*/ 369116 h 372284"/>
                    <a:gd name="connsiteX7" fmla="*/ 2374 w 277102"/>
                    <a:gd name="connsiteY7" fmla="*/ 359591 h 372284"/>
                    <a:gd name="connsiteX8" fmla="*/ 115086 w 277102"/>
                    <a:gd name="connsiteY8" fmla="*/ 367529 h 372284"/>
                    <a:gd name="connsiteX9" fmla="*/ 175411 w 277102"/>
                    <a:gd name="connsiteY9" fmla="*/ 273866 h 372284"/>
                    <a:gd name="connsiteX10" fmla="*/ 273836 w 277102"/>
                    <a:gd name="connsiteY10" fmla="*/ 43679 h 372284"/>
                    <a:gd name="connsiteX11" fmla="*/ 240499 w 277102"/>
                    <a:gd name="connsiteY11" fmla="*/ 19866 h 372284"/>
                    <a:gd name="connsiteX12" fmla="*/ 94449 w 277102"/>
                    <a:gd name="connsiteY12" fmla="*/ 72254 h 372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102" h="372284">
                      <a:moveTo>
                        <a:pt x="94449" y="72254"/>
                      </a:moveTo>
                      <a:cubicBezTo>
                        <a:pt x="88364" y="70667"/>
                        <a:pt x="182026" y="21189"/>
                        <a:pt x="203986" y="10341"/>
                      </a:cubicBezTo>
                      <a:cubicBezTo>
                        <a:pt x="225946" y="-507"/>
                        <a:pt x="217744" y="-4740"/>
                        <a:pt x="226211" y="7166"/>
                      </a:cubicBezTo>
                      <a:cubicBezTo>
                        <a:pt x="234678" y="19072"/>
                        <a:pt x="255315" y="51352"/>
                        <a:pt x="254786" y="81779"/>
                      </a:cubicBezTo>
                      <a:cubicBezTo>
                        <a:pt x="254257" y="112206"/>
                        <a:pt x="244467" y="148190"/>
                        <a:pt x="223036" y="189729"/>
                      </a:cubicBezTo>
                      <a:cubicBezTo>
                        <a:pt x="201605" y="231269"/>
                        <a:pt x="155832" y="301118"/>
                        <a:pt x="126199" y="331016"/>
                      </a:cubicBezTo>
                      <a:cubicBezTo>
                        <a:pt x="96566" y="360914"/>
                        <a:pt x="65873" y="364354"/>
                        <a:pt x="45236" y="369116"/>
                      </a:cubicBezTo>
                      <a:cubicBezTo>
                        <a:pt x="24599" y="373878"/>
                        <a:pt x="-9268" y="359856"/>
                        <a:pt x="2374" y="359591"/>
                      </a:cubicBezTo>
                      <a:cubicBezTo>
                        <a:pt x="14016" y="359327"/>
                        <a:pt x="86246" y="381817"/>
                        <a:pt x="115086" y="367529"/>
                      </a:cubicBezTo>
                      <a:cubicBezTo>
                        <a:pt x="143926" y="353241"/>
                        <a:pt x="148953" y="327841"/>
                        <a:pt x="175411" y="273866"/>
                      </a:cubicBezTo>
                      <a:cubicBezTo>
                        <a:pt x="201869" y="219891"/>
                        <a:pt x="262988" y="86012"/>
                        <a:pt x="273836" y="43679"/>
                      </a:cubicBezTo>
                      <a:cubicBezTo>
                        <a:pt x="284684" y="1346"/>
                        <a:pt x="267222" y="16691"/>
                        <a:pt x="240499" y="19866"/>
                      </a:cubicBezTo>
                      <a:cubicBezTo>
                        <a:pt x="213776" y="23041"/>
                        <a:pt x="100534" y="73841"/>
                        <a:pt x="94449" y="722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3" name="フリーフォーム: 図形 2852">
                  <a:extLst>
                    <a:ext uri="{FF2B5EF4-FFF2-40B4-BE49-F238E27FC236}">
                      <a16:creationId xmlns:a16="http://schemas.microsoft.com/office/drawing/2014/main" id="{3E09467B-10EC-4746-8010-A18631DBE63E}"/>
                    </a:ext>
                  </a:extLst>
                </p:cNvPr>
                <p:cNvSpPr/>
                <p:nvPr/>
              </p:nvSpPr>
              <p:spPr>
                <a:xfrm>
                  <a:off x="7425271" y="3903187"/>
                  <a:ext cx="242074" cy="443690"/>
                </a:xfrm>
                <a:custGeom>
                  <a:avLst/>
                  <a:gdLst>
                    <a:gd name="connsiteX0" fmla="*/ 124879 w 242074"/>
                    <a:gd name="connsiteY0" fmla="*/ 476 h 443690"/>
                    <a:gd name="connsiteX1" fmla="*/ 232829 w 242074"/>
                    <a:gd name="connsiteY1" fmla="*/ 33813 h 443690"/>
                    <a:gd name="connsiteX2" fmla="*/ 231242 w 242074"/>
                    <a:gd name="connsiteY2" fmla="*/ 111601 h 443690"/>
                    <a:gd name="connsiteX3" fmla="*/ 188379 w 242074"/>
                    <a:gd name="connsiteY3" fmla="*/ 251301 h 443690"/>
                    <a:gd name="connsiteX4" fmla="*/ 143929 w 242074"/>
                    <a:gd name="connsiteY4" fmla="*/ 332263 h 443690"/>
                    <a:gd name="connsiteX5" fmla="*/ 89954 w 242074"/>
                    <a:gd name="connsiteY5" fmla="*/ 389413 h 443690"/>
                    <a:gd name="connsiteX6" fmla="*/ 1054 w 242074"/>
                    <a:gd name="connsiteY6" fmla="*/ 443388 h 443690"/>
                    <a:gd name="connsiteX7" fmla="*/ 47092 w 242074"/>
                    <a:gd name="connsiteY7" fmla="*/ 406876 h 443690"/>
                    <a:gd name="connsiteX8" fmla="*/ 135992 w 242074"/>
                    <a:gd name="connsiteY8" fmla="*/ 317976 h 443690"/>
                    <a:gd name="connsiteX9" fmla="*/ 209017 w 242074"/>
                    <a:gd name="connsiteY9" fmla="*/ 152876 h 443690"/>
                    <a:gd name="connsiteX10" fmla="*/ 228067 w 242074"/>
                    <a:gd name="connsiteY10" fmla="*/ 56038 h 443690"/>
                    <a:gd name="connsiteX11" fmla="*/ 124879 w 242074"/>
                    <a:gd name="connsiteY11" fmla="*/ 476 h 443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2074" h="443690">
                      <a:moveTo>
                        <a:pt x="124879" y="476"/>
                      </a:moveTo>
                      <a:cubicBezTo>
                        <a:pt x="125673" y="-3228"/>
                        <a:pt x="215102" y="15292"/>
                        <a:pt x="232829" y="33813"/>
                      </a:cubicBezTo>
                      <a:cubicBezTo>
                        <a:pt x="250556" y="52334"/>
                        <a:pt x="238650" y="75353"/>
                        <a:pt x="231242" y="111601"/>
                      </a:cubicBezTo>
                      <a:cubicBezTo>
                        <a:pt x="223834" y="147849"/>
                        <a:pt x="202931" y="214524"/>
                        <a:pt x="188379" y="251301"/>
                      </a:cubicBezTo>
                      <a:cubicBezTo>
                        <a:pt x="173827" y="288078"/>
                        <a:pt x="160333" y="309244"/>
                        <a:pt x="143929" y="332263"/>
                      </a:cubicBezTo>
                      <a:cubicBezTo>
                        <a:pt x="127525" y="355282"/>
                        <a:pt x="113766" y="370892"/>
                        <a:pt x="89954" y="389413"/>
                      </a:cubicBezTo>
                      <a:cubicBezTo>
                        <a:pt x="66142" y="407934"/>
                        <a:pt x="8198" y="440477"/>
                        <a:pt x="1054" y="443388"/>
                      </a:cubicBezTo>
                      <a:cubicBezTo>
                        <a:pt x="-6090" y="446299"/>
                        <a:pt x="24602" y="427778"/>
                        <a:pt x="47092" y="406876"/>
                      </a:cubicBezTo>
                      <a:cubicBezTo>
                        <a:pt x="69582" y="385974"/>
                        <a:pt x="109004" y="360309"/>
                        <a:pt x="135992" y="317976"/>
                      </a:cubicBezTo>
                      <a:cubicBezTo>
                        <a:pt x="162980" y="275643"/>
                        <a:pt x="193671" y="196532"/>
                        <a:pt x="209017" y="152876"/>
                      </a:cubicBezTo>
                      <a:cubicBezTo>
                        <a:pt x="224363" y="109220"/>
                        <a:pt x="237063" y="80644"/>
                        <a:pt x="228067" y="56038"/>
                      </a:cubicBezTo>
                      <a:cubicBezTo>
                        <a:pt x="219071" y="31432"/>
                        <a:pt x="124085" y="4180"/>
                        <a:pt x="124879" y="4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4" name="フリーフォーム: 図形 2853">
                  <a:extLst>
                    <a:ext uri="{FF2B5EF4-FFF2-40B4-BE49-F238E27FC236}">
                      <a16:creationId xmlns:a16="http://schemas.microsoft.com/office/drawing/2014/main" id="{55298593-8A9C-4240-AF24-4E76C4EC6BD9}"/>
                    </a:ext>
                  </a:extLst>
                </p:cNvPr>
                <p:cNvSpPr/>
                <p:nvPr/>
              </p:nvSpPr>
              <p:spPr>
                <a:xfrm>
                  <a:off x="7273921" y="4271940"/>
                  <a:ext cx="146744" cy="57714"/>
                </a:xfrm>
                <a:custGeom>
                  <a:avLst/>
                  <a:gdLst>
                    <a:gd name="connsiteX0" fmla="*/ 4 w 146744"/>
                    <a:gd name="connsiteY0" fmla="*/ 7960 h 57714"/>
                    <a:gd name="connsiteX1" fmla="*/ 71442 w 146744"/>
                    <a:gd name="connsiteY1" fmla="*/ 49235 h 57714"/>
                    <a:gd name="connsiteX2" fmla="*/ 146054 w 146744"/>
                    <a:gd name="connsiteY2" fmla="*/ 23 h 57714"/>
                    <a:gd name="connsiteX3" fmla="*/ 106367 w 146744"/>
                    <a:gd name="connsiteY3" fmla="*/ 42885 h 57714"/>
                    <a:gd name="connsiteX4" fmla="*/ 68267 w 146744"/>
                    <a:gd name="connsiteY4" fmla="*/ 57173 h 57714"/>
                    <a:gd name="connsiteX5" fmla="*/ 4 w 146744"/>
                    <a:gd name="connsiteY5" fmla="*/ 7960 h 57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744" h="57714">
                      <a:moveTo>
                        <a:pt x="4" y="7960"/>
                      </a:moveTo>
                      <a:cubicBezTo>
                        <a:pt x="533" y="6637"/>
                        <a:pt x="47100" y="50558"/>
                        <a:pt x="71442" y="49235"/>
                      </a:cubicBezTo>
                      <a:cubicBezTo>
                        <a:pt x="95784" y="47912"/>
                        <a:pt x="140233" y="1081"/>
                        <a:pt x="146054" y="23"/>
                      </a:cubicBezTo>
                      <a:cubicBezTo>
                        <a:pt x="151875" y="-1035"/>
                        <a:pt x="119331" y="33360"/>
                        <a:pt x="106367" y="42885"/>
                      </a:cubicBezTo>
                      <a:cubicBezTo>
                        <a:pt x="93403" y="52410"/>
                        <a:pt x="85200" y="59819"/>
                        <a:pt x="68267" y="57173"/>
                      </a:cubicBezTo>
                      <a:cubicBezTo>
                        <a:pt x="51334" y="54527"/>
                        <a:pt x="-525" y="9283"/>
                        <a:pt x="4" y="79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5" name="フリーフォーム: 図形 2854">
                  <a:extLst>
                    <a:ext uri="{FF2B5EF4-FFF2-40B4-BE49-F238E27FC236}">
                      <a16:creationId xmlns:a16="http://schemas.microsoft.com/office/drawing/2014/main" id="{FE5D779C-F6C8-4856-949F-6FC4F6588337}"/>
                    </a:ext>
                  </a:extLst>
                </p:cNvPr>
                <p:cNvSpPr/>
                <p:nvPr/>
              </p:nvSpPr>
              <p:spPr>
                <a:xfrm>
                  <a:off x="7324578" y="4321079"/>
                  <a:ext cx="115753" cy="16262"/>
                </a:xfrm>
                <a:custGeom>
                  <a:avLst/>
                  <a:gdLst>
                    <a:gd name="connsiteX0" fmla="*/ 147 w 115753"/>
                    <a:gd name="connsiteY0" fmla="*/ 96 h 16262"/>
                    <a:gd name="connsiteX1" fmla="*/ 111272 w 115753"/>
                    <a:gd name="connsiteY1" fmla="*/ 15971 h 16262"/>
                    <a:gd name="connsiteX2" fmla="*/ 87460 w 115753"/>
                    <a:gd name="connsiteY2" fmla="*/ 9621 h 16262"/>
                    <a:gd name="connsiteX3" fmla="*/ 147 w 115753"/>
                    <a:gd name="connsiteY3" fmla="*/ 96 h 1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753" h="16262">
                      <a:moveTo>
                        <a:pt x="147" y="96"/>
                      </a:moveTo>
                      <a:cubicBezTo>
                        <a:pt x="4116" y="1154"/>
                        <a:pt x="96720" y="14384"/>
                        <a:pt x="111272" y="15971"/>
                      </a:cubicBezTo>
                      <a:cubicBezTo>
                        <a:pt x="125824" y="17558"/>
                        <a:pt x="101483" y="12267"/>
                        <a:pt x="87460" y="9621"/>
                      </a:cubicBezTo>
                      <a:cubicBezTo>
                        <a:pt x="73437" y="6975"/>
                        <a:pt x="-3822" y="-962"/>
                        <a:pt x="147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6" name="フリーフォーム: 図形 2855">
                  <a:extLst>
                    <a:ext uri="{FF2B5EF4-FFF2-40B4-BE49-F238E27FC236}">
                      <a16:creationId xmlns:a16="http://schemas.microsoft.com/office/drawing/2014/main" id="{C015BC51-688E-46AC-8E59-F6104C7FD2A6}"/>
                    </a:ext>
                  </a:extLst>
                </p:cNvPr>
                <p:cNvSpPr/>
                <p:nvPr/>
              </p:nvSpPr>
              <p:spPr>
                <a:xfrm>
                  <a:off x="7245316" y="4138125"/>
                  <a:ext cx="274784" cy="125727"/>
                </a:xfrm>
                <a:custGeom>
                  <a:avLst/>
                  <a:gdLst>
                    <a:gd name="connsiteX0" fmla="*/ 34 w 274784"/>
                    <a:gd name="connsiteY0" fmla="*/ 43350 h 125727"/>
                    <a:gd name="connsiteX1" fmla="*/ 66709 w 274784"/>
                    <a:gd name="connsiteY1" fmla="*/ 122725 h 125727"/>
                    <a:gd name="connsiteX2" fmla="*/ 87347 w 274784"/>
                    <a:gd name="connsiteY2" fmla="*/ 103675 h 125727"/>
                    <a:gd name="connsiteX3" fmla="*/ 214347 w 274784"/>
                    <a:gd name="connsiteY3" fmla="*/ 52875 h 125727"/>
                    <a:gd name="connsiteX4" fmla="*/ 274672 w 274784"/>
                    <a:gd name="connsiteY4" fmla="*/ 488 h 125727"/>
                    <a:gd name="connsiteX5" fmla="*/ 227047 w 274784"/>
                    <a:gd name="connsiteY5" fmla="*/ 29063 h 125727"/>
                    <a:gd name="connsiteX6" fmla="*/ 146084 w 274784"/>
                    <a:gd name="connsiteY6" fmla="*/ 68750 h 125727"/>
                    <a:gd name="connsiteX7" fmla="*/ 76234 w 274784"/>
                    <a:gd name="connsiteY7" fmla="*/ 108438 h 125727"/>
                    <a:gd name="connsiteX8" fmla="*/ 34 w 274784"/>
                    <a:gd name="connsiteY8" fmla="*/ 43350 h 12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784" h="125727">
                      <a:moveTo>
                        <a:pt x="34" y="43350"/>
                      </a:moveTo>
                      <a:cubicBezTo>
                        <a:pt x="-1554" y="45731"/>
                        <a:pt x="52157" y="112671"/>
                        <a:pt x="66709" y="122725"/>
                      </a:cubicBezTo>
                      <a:cubicBezTo>
                        <a:pt x="81261" y="132779"/>
                        <a:pt x="62741" y="115317"/>
                        <a:pt x="87347" y="103675"/>
                      </a:cubicBezTo>
                      <a:cubicBezTo>
                        <a:pt x="111953" y="92033"/>
                        <a:pt x="183126" y="70073"/>
                        <a:pt x="214347" y="52875"/>
                      </a:cubicBezTo>
                      <a:cubicBezTo>
                        <a:pt x="245568" y="35677"/>
                        <a:pt x="272555" y="4457"/>
                        <a:pt x="274672" y="488"/>
                      </a:cubicBezTo>
                      <a:cubicBezTo>
                        <a:pt x="276789" y="-3481"/>
                        <a:pt x="248478" y="17686"/>
                        <a:pt x="227047" y="29063"/>
                      </a:cubicBezTo>
                      <a:cubicBezTo>
                        <a:pt x="205616" y="40440"/>
                        <a:pt x="171219" y="55521"/>
                        <a:pt x="146084" y="68750"/>
                      </a:cubicBezTo>
                      <a:cubicBezTo>
                        <a:pt x="120949" y="81979"/>
                        <a:pt x="97136" y="109496"/>
                        <a:pt x="76234" y="108438"/>
                      </a:cubicBezTo>
                      <a:cubicBezTo>
                        <a:pt x="55332" y="107380"/>
                        <a:pt x="1622" y="40969"/>
                        <a:pt x="34" y="433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7" name="フリーフォーム: 図形 2856">
                  <a:extLst>
                    <a:ext uri="{FF2B5EF4-FFF2-40B4-BE49-F238E27FC236}">
                      <a16:creationId xmlns:a16="http://schemas.microsoft.com/office/drawing/2014/main" id="{0CBE06F2-6F62-4289-9953-A35E2BF2A0BD}"/>
                    </a:ext>
                  </a:extLst>
                </p:cNvPr>
                <p:cNvSpPr/>
                <p:nvPr/>
              </p:nvSpPr>
              <p:spPr>
                <a:xfrm>
                  <a:off x="7259638" y="4064993"/>
                  <a:ext cx="262027" cy="111911"/>
                </a:xfrm>
                <a:custGeom>
                  <a:avLst/>
                  <a:gdLst>
                    <a:gd name="connsiteX0" fmla="*/ 0 w 262027"/>
                    <a:gd name="connsiteY0" fmla="*/ 111720 h 111911"/>
                    <a:gd name="connsiteX1" fmla="*/ 120650 w 262027"/>
                    <a:gd name="connsiteY1" fmla="*/ 52982 h 111911"/>
                    <a:gd name="connsiteX2" fmla="*/ 212725 w 262027"/>
                    <a:gd name="connsiteY2" fmla="*/ 595 h 111911"/>
                    <a:gd name="connsiteX3" fmla="*/ 228600 w 262027"/>
                    <a:gd name="connsiteY3" fmla="*/ 27582 h 111911"/>
                    <a:gd name="connsiteX4" fmla="*/ 261937 w 262027"/>
                    <a:gd name="connsiteY4" fmla="*/ 72032 h 111911"/>
                    <a:gd name="connsiteX5" fmla="*/ 217487 w 262027"/>
                    <a:gd name="connsiteY5" fmla="*/ 30757 h 111911"/>
                    <a:gd name="connsiteX6" fmla="*/ 196850 w 262027"/>
                    <a:gd name="connsiteY6" fmla="*/ 29170 h 111911"/>
                    <a:gd name="connsiteX7" fmla="*/ 120650 w 262027"/>
                    <a:gd name="connsiteY7" fmla="*/ 70445 h 111911"/>
                    <a:gd name="connsiteX8" fmla="*/ 0 w 262027"/>
                    <a:gd name="connsiteY8" fmla="*/ 111720 h 11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2027" h="111911">
                      <a:moveTo>
                        <a:pt x="0" y="111720"/>
                      </a:moveTo>
                      <a:cubicBezTo>
                        <a:pt x="0" y="108810"/>
                        <a:pt x="85196" y="71503"/>
                        <a:pt x="120650" y="52982"/>
                      </a:cubicBezTo>
                      <a:cubicBezTo>
                        <a:pt x="156104" y="34461"/>
                        <a:pt x="194733" y="4828"/>
                        <a:pt x="212725" y="595"/>
                      </a:cubicBezTo>
                      <a:cubicBezTo>
                        <a:pt x="230717" y="-3638"/>
                        <a:pt x="220398" y="15676"/>
                        <a:pt x="228600" y="27582"/>
                      </a:cubicBezTo>
                      <a:cubicBezTo>
                        <a:pt x="236802" y="39488"/>
                        <a:pt x="263789" y="71503"/>
                        <a:pt x="261937" y="72032"/>
                      </a:cubicBezTo>
                      <a:cubicBezTo>
                        <a:pt x="260085" y="72561"/>
                        <a:pt x="228335" y="37901"/>
                        <a:pt x="217487" y="30757"/>
                      </a:cubicBezTo>
                      <a:cubicBezTo>
                        <a:pt x="206639" y="23613"/>
                        <a:pt x="212989" y="22555"/>
                        <a:pt x="196850" y="29170"/>
                      </a:cubicBezTo>
                      <a:cubicBezTo>
                        <a:pt x="180711" y="35785"/>
                        <a:pt x="150283" y="57216"/>
                        <a:pt x="120650" y="70445"/>
                      </a:cubicBezTo>
                      <a:cubicBezTo>
                        <a:pt x="91017" y="83674"/>
                        <a:pt x="0" y="114630"/>
                        <a:pt x="0" y="1117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8" name="フリーフォーム: 図形 2857">
                  <a:extLst>
                    <a:ext uri="{FF2B5EF4-FFF2-40B4-BE49-F238E27FC236}">
                      <a16:creationId xmlns:a16="http://schemas.microsoft.com/office/drawing/2014/main" id="{D22F9E0B-9855-4929-BAAF-FA8113DD9FF9}"/>
                    </a:ext>
                  </a:extLst>
                </p:cNvPr>
                <p:cNvSpPr/>
                <p:nvPr/>
              </p:nvSpPr>
              <p:spPr>
                <a:xfrm>
                  <a:off x="8071618" y="3875057"/>
                  <a:ext cx="102537" cy="201925"/>
                </a:xfrm>
                <a:custGeom>
                  <a:avLst/>
                  <a:gdLst>
                    <a:gd name="connsiteX0" fmla="*/ 820 w 102537"/>
                    <a:gd name="connsiteY0" fmla="*/ 31 h 201925"/>
                    <a:gd name="connsiteX1" fmla="*/ 5582 w 102537"/>
                    <a:gd name="connsiteY1" fmla="*/ 63531 h 201925"/>
                    <a:gd name="connsiteX2" fmla="*/ 29395 w 102537"/>
                    <a:gd name="connsiteY2" fmla="*/ 90518 h 201925"/>
                    <a:gd name="connsiteX3" fmla="*/ 97657 w 102537"/>
                    <a:gd name="connsiteY3" fmla="*/ 200056 h 201925"/>
                    <a:gd name="connsiteX4" fmla="*/ 92895 w 102537"/>
                    <a:gd name="connsiteY4" fmla="*/ 157193 h 201925"/>
                    <a:gd name="connsiteX5" fmla="*/ 59557 w 102537"/>
                    <a:gd name="connsiteY5" fmla="*/ 125443 h 201925"/>
                    <a:gd name="connsiteX6" fmla="*/ 18282 w 102537"/>
                    <a:gd name="connsiteY6" fmla="*/ 55593 h 201925"/>
                    <a:gd name="connsiteX7" fmla="*/ 820 w 102537"/>
                    <a:gd name="connsiteY7" fmla="*/ 31 h 2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537" h="201925">
                      <a:moveTo>
                        <a:pt x="820" y="31"/>
                      </a:moveTo>
                      <a:cubicBezTo>
                        <a:pt x="-1297" y="1354"/>
                        <a:pt x="820" y="48450"/>
                        <a:pt x="5582" y="63531"/>
                      </a:cubicBezTo>
                      <a:cubicBezTo>
                        <a:pt x="10344" y="78612"/>
                        <a:pt x="14049" y="67764"/>
                        <a:pt x="29395" y="90518"/>
                      </a:cubicBezTo>
                      <a:cubicBezTo>
                        <a:pt x="44741" y="113272"/>
                        <a:pt x="87074" y="188944"/>
                        <a:pt x="97657" y="200056"/>
                      </a:cubicBezTo>
                      <a:cubicBezTo>
                        <a:pt x="108240" y="211168"/>
                        <a:pt x="99245" y="169629"/>
                        <a:pt x="92895" y="157193"/>
                      </a:cubicBezTo>
                      <a:cubicBezTo>
                        <a:pt x="86545" y="144758"/>
                        <a:pt x="71992" y="142376"/>
                        <a:pt x="59557" y="125443"/>
                      </a:cubicBezTo>
                      <a:cubicBezTo>
                        <a:pt x="47122" y="108510"/>
                        <a:pt x="27278" y="71997"/>
                        <a:pt x="18282" y="55593"/>
                      </a:cubicBezTo>
                      <a:cubicBezTo>
                        <a:pt x="9286" y="39189"/>
                        <a:pt x="2937" y="-1292"/>
                        <a:pt x="820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9" name="フリーフォーム: 図形 2858">
                  <a:extLst>
                    <a:ext uri="{FF2B5EF4-FFF2-40B4-BE49-F238E27FC236}">
                      <a16:creationId xmlns:a16="http://schemas.microsoft.com/office/drawing/2014/main" id="{08814603-5B77-477F-835B-6A432388D2F7}"/>
                    </a:ext>
                  </a:extLst>
                </p:cNvPr>
                <p:cNvSpPr/>
                <p:nvPr/>
              </p:nvSpPr>
              <p:spPr>
                <a:xfrm>
                  <a:off x="8159750" y="3970338"/>
                  <a:ext cx="13180" cy="98620"/>
                </a:xfrm>
                <a:custGeom>
                  <a:avLst/>
                  <a:gdLst>
                    <a:gd name="connsiteX0" fmla="*/ 0 w 13180"/>
                    <a:gd name="connsiteY0" fmla="*/ 0 h 98620"/>
                    <a:gd name="connsiteX1" fmla="*/ 12700 w 13180"/>
                    <a:gd name="connsiteY1" fmla="*/ 98425 h 98620"/>
                    <a:gd name="connsiteX2" fmla="*/ 0 w 13180"/>
                    <a:gd name="connsiteY2" fmla="*/ 0 h 9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180" h="98620">
                      <a:moveTo>
                        <a:pt x="0" y="0"/>
                      </a:moveTo>
                      <a:cubicBezTo>
                        <a:pt x="0" y="0"/>
                        <a:pt x="9260" y="93133"/>
                        <a:pt x="12700" y="98425"/>
                      </a:cubicBezTo>
                      <a:cubicBezTo>
                        <a:pt x="16140" y="10371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0" name="フリーフォーム: 図形 2859">
                  <a:extLst>
                    <a:ext uri="{FF2B5EF4-FFF2-40B4-BE49-F238E27FC236}">
                      <a16:creationId xmlns:a16="http://schemas.microsoft.com/office/drawing/2014/main" id="{C5CEDB72-0580-4EDF-9E84-A19972E75C60}"/>
                    </a:ext>
                  </a:extLst>
                </p:cNvPr>
                <p:cNvSpPr/>
                <p:nvPr/>
              </p:nvSpPr>
              <p:spPr>
                <a:xfrm>
                  <a:off x="8086492" y="3723663"/>
                  <a:ext cx="523065" cy="254513"/>
                </a:xfrm>
                <a:custGeom>
                  <a:avLst/>
                  <a:gdLst>
                    <a:gd name="connsiteX0" fmla="*/ 233 w 523065"/>
                    <a:gd name="connsiteY0" fmla="*/ 168887 h 254513"/>
                    <a:gd name="connsiteX1" fmla="*/ 84371 w 523065"/>
                    <a:gd name="connsiteY1" fmla="*/ 245087 h 254513"/>
                    <a:gd name="connsiteX2" fmla="*/ 160571 w 523065"/>
                    <a:gd name="connsiteY2" fmla="*/ 246675 h 254513"/>
                    <a:gd name="connsiteX3" fmla="*/ 341546 w 523065"/>
                    <a:gd name="connsiteY3" fmla="*/ 184762 h 254513"/>
                    <a:gd name="connsiteX4" fmla="*/ 459021 w 523065"/>
                    <a:gd name="connsiteY4" fmla="*/ 89512 h 254513"/>
                    <a:gd name="connsiteX5" fmla="*/ 522521 w 523065"/>
                    <a:gd name="connsiteY5" fmla="*/ 612 h 254513"/>
                    <a:gd name="connsiteX6" fmla="*/ 481246 w 523065"/>
                    <a:gd name="connsiteY6" fmla="*/ 56175 h 254513"/>
                    <a:gd name="connsiteX7" fmla="*/ 344721 w 523065"/>
                    <a:gd name="connsiteY7" fmla="*/ 167300 h 254513"/>
                    <a:gd name="connsiteX8" fmla="*/ 70083 w 523065"/>
                    <a:gd name="connsiteY8" fmla="*/ 224450 h 254513"/>
                    <a:gd name="connsiteX9" fmla="*/ 233 w 523065"/>
                    <a:gd name="connsiteY9" fmla="*/ 168887 h 254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3065" h="254513">
                      <a:moveTo>
                        <a:pt x="233" y="168887"/>
                      </a:moveTo>
                      <a:cubicBezTo>
                        <a:pt x="2614" y="172327"/>
                        <a:pt x="57648" y="232122"/>
                        <a:pt x="84371" y="245087"/>
                      </a:cubicBezTo>
                      <a:cubicBezTo>
                        <a:pt x="111094" y="258052"/>
                        <a:pt x="117709" y="256729"/>
                        <a:pt x="160571" y="246675"/>
                      </a:cubicBezTo>
                      <a:cubicBezTo>
                        <a:pt x="203434" y="236621"/>
                        <a:pt x="291804" y="210956"/>
                        <a:pt x="341546" y="184762"/>
                      </a:cubicBezTo>
                      <a:cubicBezTo>
                        <a:pt x="391288" y="158568"/>
                        <a:pt x="428859" y="120204"/>
                        <a:pt x="459021" y="89512"/>
                      </a:cubicBezTo>
                      <a:cubicBezTo>
                        <a:pt x="489183" y="58820"/>
                        <a:pt x="518817" y="6168"/>
                        <a:pt x="522521" y="612"/>
                      </a:cubicBezTo>
                      <a:cubicBezTo>
                        <a:pt x="526225" y="-4944"/>
                        <a:pt x="510879" y="28394"/>
                        <a:pt x="481246" y="56175"/>
                      </a:cubicBezTo>
                      <a:cubicBezTo>
                        <a:pt x="451613" y="83956"/>
                        <a:pt x="413248" y="139254"/>
                        <a:pt x="344721" y="167300"/>
                      </a:cubicBezTo>
                      <a:cubicBezTo>
                        <a:pt x="276194" y="195346"/>
                        <a:pt x="126968" y="222863"/>
                        <a:pt x="70083" y="224450"/>
                      </a:cubicBezTo>
                      <a:cubicBezTo>
                        <a:pt x="13198" y="226037"/>
                        <a:pt x="-2148" y="165447"/>
                        <a:pt x="233" y="1688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1" name="フリーフォーム: 図形 2860">
                  <a:extLst>
                    <a:ext uri="{FF2B5EF4-FFF2-40B4-BE49-F238E27FC236}">
                      <a16:creationId xmlns:a16="http://schemas.microsoft.com/office/drawing/2014/main" id="{4D2F7CA5-5F3E-4483-81BD-4B1FA747E318}"/>
                    </a:ext>
                  </a:extLst>
                </p:cNvPr>
                <p:cNvSpPr/>
                <p:nvPr/>
              </p:nvSpPr>
              <p:spPr>
                <a:xfrm>
                  <a:off x="8183477" y="3724252"/>
                  <a:ext cx="445886" cy="369264"/>
                </a:xfrm>
                <a:custGeom>
                  <a:avLst/>
                  <a:gdLst>
                    <a:gd name="connsiteX0" fmla="*/ 442998 w 445886"/>
                    <a:gd name="connsiteY0" fmla="*/ 23 h 369264"/>
                    <a:gd name="connsiteX1" fmla="*/ 436648 w 445886"/>
                    <a:gd name="connsiteY1" fmla="*/ 77811 h 369264"/>
                    <a:gd name="connsiteX2" fmla="*/ 369973 w 445886"/>
                    <a:gd name="connsiteY2" fmla="*/ 150836 h 369264"/>
                    <a:gd name="connsiteX3" fmla="*/ 333461 w 445886"/>
                    <a:gd name="connsiteY3" fmla="*/ 215923 h 369264"/>
                    <a:gd name="connsiteX4" fmla="*/ 303298 w 445886"/>
                    <a:gd name="connsiteY4" fmla="*/ 268311 h 369264"/>
                    <a:gd name="connsiteX5" fmla="*/ 233448 w 445886"/>
                    <a:gd name="connsiteY5" fmla="*/ 314348 h 369264"/>
                    <a:gd name="connsiteX6" fmla="*/ 3261 w 445886"/>
                    <a:gd name="connsiteY6" fmla="*/ 365148 h 369264"/>
                    <a:gd name="connsiteX7" fmla="*/ 109623 w 445886"/>
                    <a:gd name="connsiteY7" fmla="*/ 357211 h 369264"/>
                    <a:gd name="connsiteX8" fmla="*/ 271548 w 445886"/>
                    <a:gd name="connsiteY8" fmla="*/ 285773 h 369264"/>
                    <a:gd name="connsiteX9" fmla="*/ 315998 w 445886"/>
                    <a:gd name="connsiteY9" fmla="*/ 225448 h 369264"/>
                    <a:gd name="connsiteX10" fmla="*/ 414423 w 445886"/>
                    <a:gd name="connsiteY10" fmla="*/ 85748 h 369264"/>
                    <a:gd name="connsiteX11" fmla="*/ 442998 w 445886"/>
                    <a:gd name="connsiteY11" fmla="*/ 23 h 369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5886" h="369264">
                      <a:moveTo>
                        <a:pt x="442998" y="23"/>
                      </a:moveTo>
                      <a:cubicBezTo>
                        <a:pt x="446702" y="-1300"/>
                        <a:pt x="448819" y="52676"/>
                        <a:pt x="436648" y="77811"/>
                      </a:cubicBezTo>
                      <a:cubicBezTo>
                        <a:pt x="424477" y="102946"/>
                        <a:pt x="387171" y="127817"/>
                        <a:pt x="369973" y="150836"/>
                      </a:cubicBezTo>
                      <a:cubicBezTo>
                        <a:pt x="352775" y="173855"/>
                        <a:pt x="333461" y="215923"/>
                        <a:pt x="333461" y="215923"/>
                      </a:cubicBezTo>
                      <a:cubicBezTo>
                        <a:pt x="322349" y="235502"/>
                        <a:pt x="319967" y="251907"/>
                        <a:pt x="303298" y="268311"/>
                      </a:cubicBezTo>
                      <a:cubicBezTo>
                        <a:pt x="286629" y="284715"/>
                        <a:pt x="283454" y="298209"/>
                        <a:pt x="233448" y="314348"/>
                      </a:cubicBezTo>
                      <a:cubicBezTo>
                        <a:pt x="183442" y="330487"/>
                        <a:pt x="23898" y="358004"/>
                        <a:pt x="3261" y="365148"/>
                      </a:cubicBezTo>
                      <a:cubicBezTo>
                        <a:pt x="-17376" y="372292"/>
                        <a:pt x="64909" y="370440"/>
                        <a:pt x="109623" y="357211"/>
                      </a:cubicBezTo>
                      <a:cubicBezTo>
                        <a:pt x="154337" y="343982"/>
                        <a:pt x="237152" y="307733"/>
                        <a:pt x="271548" y="285773"/>
                      </a:cubicBezTo>
                      <a:cubicBezTo>
                        <a:pt x="305944" y="263813"/>
                        <a:pt x="292186" y="258785"/>
                        <a:pt x="315998" y="225448"/>
                      </a:cubicBezTo>
                      <a:cubicBezTo>
                        <a:pt x="339810" y="192111"/>
                        <a:pt x="394050" y="127023"/>
                        <a:pt x="414423" y="85748"/>
                      </a:cubicBezTo>
                      <a:cubicBezTo>
                        <a:pt x="434796" y="44473"/>
                        <a:pt x="439294" y="1346"/>
                        <a:pt x="442998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2" name="フリーフォーム: 図形 2861">
                  <a:extLst>
                    <a:ext uri="{FF2B5EF4-FFF2-40B4-BE49-F238E27FC236}">
                      <a16:creationId xmlns:a16="http://schemas.microsoft.com/office/drawing/2014/main" id="{68BC8217-7096-4C4E-B39A-C901A3BD0201}"/>
                    </a:ext>
                  </a:extLst>
                </p:cNvPr>
                <p:cNvSpPr/>
                <p:nvPr/>
              </p:nvSpPr>
              <p:spPr>
                <a:xfrm>
                  <a:off x="8088283" y="3486487"/>
                  <a:ext cx="439965" cy="322024"/>
                </a:xfrm>
                <a:custGeom>
                  <a:avLst/>
                  <a:gdLst>
                    <a:gd name="connsiteX0" fmla="*/ 30 w 439965"/>
                    <a:gd name="connsiteY0" fmla="*/ 321926 h 322024"/>
                    <a:gd name="connsiteX1" fmla="*/ 76230 w 439965"/>
                    <a:gd name="connsiteY1" fmla="*/ 163176 h 322024"/>
                    <a:gd name="connsiteX2" fmla="*/ 225455 w 439965"/>
                    <a:gd name="connsiteY2" fmla="*/ 45701 h 322024"/>
                    <a:gd name="connsiteX3" fmla="*/ 409605 w 439965"/>
                    <a:gd name="connsiteY3" fmla="*/ 1251 h 322024"/>
                    <a:gd name="connsiteX4" fmla="*/ 436592 w 439965"/>
                    <a:gd name="connsiteY4" fmla="*/ 88563 h 322024"/>
                    <a:gd name="connsiteX5" fmla="*/ 436592 w 439965"/>
                    <a:gd name="connsiteY5" fmla="*/ 39351 h 322024"/>
                    <a:gd name="connsiteX6" fmla="*/ 409605 w 439965"/>
                    <a:gd name="connsiteY6" fmla="*/ 10776 h 322024"/>
                    <a:gd name="connsiteX7" fmla="*/ 360392 w 439965"/>
                    <a:gd name="connsiteY7" fmla="*/ 21888 h 322024"/>
                    <a:gd name="connsiteX8" fmla="*/ 160367 w 439965"/>
                    <a:gd name="connsiteY8" fmla="*/ 96501 h 322024"/>
                    <a:gd name="connsiteX9" fmla="*/ 68292 w 439965"/>
                    <a:gd name="connsiteY9" fmla="*/ 185401 h 322024"/>
                    <a:gd name="connsiteX10" fmla="*/ 30 w 439965"/>
                    <a:gd name="connsiteY10" fmla="*/ 321926 h 322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65" h="322024">
                      <a:moveTo>
                        <a:pt x="30" y="321926"/>
                      </a:moveTo>
                      <a:cubicBezTo>
                        <a:pt x="1353" y="318222"/>
                        <a:pt x="38659" y="209213"/>
                        <a:pt x="76230" y="163176"/>
                      </a:cubicBezTo>
                      <a:cubicBezTo>
                        <a:pt x="113801" y="117138"/>
                        <a:pt x="169893" y="72688"/>
                        <a:pt x="225455" y="45701"/>
                      </a:cubicBezTo>
                      <a:cubicBezTo>
                        <a:pt x="281017" y="18714"/>
                        <a:pt x="374415" y="-5893"/>
                        <a:pt x="409605" y="1251"/>
                      </a:cubicBezTo>
                      <a:cubicBezTo>
                        <a:pt x="444795" y="8395"/>
                        <a:pt x="432094" y="82213"/>
                        <a:pt x="436592" y="88563"/>
                      </a:cubicBezTo>
                      <a:cubicBezTo>
                        <a:pt x="441090" y="94913"/>
                        <a:pt x="441090" y="52315"/>
                        <a:pt x="436592" y="39351"/>
                      </a:cubicBezTo>
                      <a:cubicBezTo>
                        <a:pt x="432094" y="26387"/>
                        <a:pt x="422305" y="13686"/>
                        <a:pt x="409605" y="10776"/>
                      </a:cubicBezTo>
                      <a:cubicBezTo>
                        <a:pt x="396905" y="7865"/>
                        <a:pt x="401932" y="7601"/>
                        <a:pt x="360392" y="21888"/>
                      </a:cubicBezTo>
                      <a:cubicBezTo>
                        <a:pt x="318852" y="36175"/>
                        <a:pt x="209050" y="69249"/>
                        <a:pt x="160367" y="96501"/>
                      </a:cubicBezTo>
                      <a:cubicBezTo>
                        <a:pt x="111684" y="123753"/>
                        <a:pt x="96073" y="147037"/>
                        <a:pt x="68292" y="185401"/>
                      </a:cubicBezTo>
                      <a:cubicBezTo>
                        <a:pt x="40511" y="223765"/>
                        <a:pt x="-1293" y="325630"/>
                        <a:pt x="30" y="3219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3" name="フリーフォーム: 図形 2862">
                  <a:extLst>
                    <a:ext uri="{FF2B5EF4-FFF2-40B4-BE49-F238E27FC236}">
                      <a16:creationId xmlns:a16="http://schemas.microsoft.com/office/drawing/2014/main" id="{9E261845-BFEA-49A8-9D7D-04B1ADF1B8FC}"/>
                    </a:ext>
                  </a:extLst>
                </p:cNvPr>
                <p:cNvSpPr/>
                <p:nvPr/>
              </p:nvSpPr>
              <p:spPr>
                <a:xfrm>
                  <a:off x="7799948" y="3519203"/>
                  <a:ext cx="311284" cy="444189"/>
                </a:xfrm>
                <a:custGeom>
                  <a:avLst/>
                  <a:gdLst>
                    <a:gd name="connsiteX0" fmla="*/ 310590 w 311284"/>
                    <a:gd name="connsiteY0" fmla="*/ 285 h 444189"/>
                    <a:gd name="connsiteX1" fmla="*/ 229627 w 311284"/>
                    <a:gd name="connsiteY1" fmla="*/ 54260 h 444189"/>
                    <a:gd name="connsiteX2" fmla="*/ 150252 w 311284"/>
                    <a:gd name="connsiteY2" fmla="*/ 147922 h 444189"/>
                    <a:gd name="connsiteX3" fmla="*/ 13727 w 311284"/>
                    <a:gd name="connsiteY3" fmla="*/ 346360 h 444189"/>
                    <a:gd name="connsiteX4" fmla="*/ 4202 w 311284"/>
                    <a:gd name="connsiteY4" fmla="*/ 411447 h 444189"/>
                    <a:gd name="connsiteX5" fmla="*/ 8965 w 311284"/>
                    <a:gd name="connsiteY5" fmla="*/ 443197 h 444189"/>
                    <a:gd name="connsiteX6" fmla="*/ 72465 w 311284"/>
                    <a:gd name="connsiteY6" fmla="*/ 430497 h 444189"/>
                    <a:gd name="connsiteX7" fmla="*/ 183590 w 311284"/>
                    <a:gd name="connsiteY7" fmla="*/ 374935 h 444189"/>
                    <a:gd name="connsiteX8" fmla="*/ 93102 w 311284"/>
                    <a:gd name="connsiteY8" fmla="*/ 408272 h 444189"/>
                    <a:gd name="connsiteX9" fmla="*/ 15315 w 311284"/>
                    <a:gd name="connsiteY9" fmla="*/ 411447 h 444189"/>
                    <a:gd name="connsiteX10" fmla="*/ 24840 w 311284"/>
                    <a:gd name="connsiteY10" fmla="*/ 316197 h 444189"/>
                    <a:gd name="connsiteX11" fmla="*/ 121677 w 311284"/>
                    <a:gd name="connsiteY11" fmla="*/ 181260 h 444189"/>
                    <a:gd name="connsiteX12" fmla="*/ 182002 w 311284"/>
                    <a:gd name="connsiteY12" fmla="*/ 76485 h 444189"/>
                    <a:gd name="connsiteX13" fmla="*/ 310590 w 311284"/>
                    <a:gd name="connsiteY13" fmla="*/ 285 h 444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1284" h="444189">
                      <a:moveTo>
                        <a:pt x="310590" y="285"/>
                      </a:moveTo>
                      <a:cubicBezTo>
                        <a:pt x="318527" y="-3419"/>
                        <a:pt x="256350" y="29654"/>
                        <a:pt x="229627" y="54260"/>
                      </a:cubicBezTo>
                      <a:cubicBezTo>
                        <a:pt x="202904" y="78866"/>
                        <a:pt x="186235" y="99239"/>
                        <a:pt x="150252" y="147922"/>
                      </a:cubicBezTo>
                      <a:cubicBezTo>
                        <a:pt x="114269" y="196605"/>
                        <a:pt x="38069" y="302439"/>
                        <a:pt x="13727" y="346360"/>
                      </a:cubicBezTo>
                      <a:cubicBezTo>
                        <a:pt x="-10615" y="390281"/>
                        <a:pt x="4996" y="395308"/>
                        <a:pt x="4202" y="411447"/>
                      </a:cubicBezTo>
                      <a:cubicBezTo>
                        <a:pt x="3408" y="427586"/>
                        <a:pt x="-2412" y="440022"/>
                        <a:pt x="8965" y="443197"/>
                      </a:cubicBezTo>
                      <a:cubicBezTo>
                        <a:pt x="20342" y="446372"/>
                        <a:pt x="43361" y="441874"/>
                        <a:pt x="72465" y="430497"/>
                      </a:cubicBezTo>
                      <a:cubicBezTo>
                        <a:pt x="101569" y="419120"/>
                        <a:pt x="180151" y="378639"/>
                        <a:pt x="183590" y="374935"/>
                      </a:cubicBezTo>
                      <a:cubicBezTo>
                        <a:pt x="187029" y="371231"/>
                        <a:pt x="121148" y="402187"/>
                        <a:pt x="93102" y="408272"/>
                      </a:cubicBezTo>
                      <a:cubicBezTo>
                        <a:pt x="65056" y="414357"/>
                        <a:pt x="26692" y="426793"/>
                        <a:pt x="15315" y="411447"/>
                      </a:cubicBezTo>
                      <a:cubicBezTo>
                        <a:pt x="3938" y="396101"/>
                        <a:pt x="7113" y="354561"/>
                        <a:pt x="24840" y="316197"/>
                      </a:cubicBezTo>
                      <a:cubicBezTo>
                        <a:pt x="42567" y="277833"/>
                        <a:pt x="95483" y="221212"/>
                        <a:pt x="121677" y="181260"/>
                      </a:cubicBezTo>
                      <a:cubicBezTo>
                        <a:pt x="147871" y="141308"/>
                        <a:pt x="153692" y="105325"/>
                        <a:pt x="182002" y="76485"/>
                      </a:cubicBezTo>
                      <a:cubicBezTo>
                        <a:pt x="210312" y="47645"/>
                        <a:pt x="302653" y="3989"/>
                        <a:pt x="310590" y="2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4" name="フリーフォーム: 図形 2863">
                  <a:extLst>
                    <a:ext uri="{FF2B5EF4-FFF2-40B4-BE49-F238E27FC236}">
                      <a16:creationId xmlns:a16="http://schemas.microsoft.com/office/drawing/2014/main" id="{A65F1509-62E0-4F24-B81A-9A69DFD38D2E}"/>
                    </a:ext>
                  </a:extLst>
                </p:cNvPr>
                <p:cNvSpPr/>
                <p:nvPr/>
              </p:nvSpPr>
              <p:spPr>
                <a:xfrm>
                  <a:off x="7705612" y="3818615"/>
                  <a:ext cx="93552" cy="144016"/>
                </a:xfrm>
                <a:custGeom>
                  <a:avLst/>
                  <a:gdLst>
                    <a:gd name="connsiteX0" fmla="*/ 113 w 93552"/>
                    <a:gd name="connsiteY0" fmla="*/ 910 h 144016"/>
                    <a:gd name="connsiteX1" fmla="*/ 89013 w 93552"/>
                    <a:gd name="connsiteY1" fmla="*/ 140610 h 144016"/>
                    <a:gd name="connsiteX2" fmla="*/ 79488 w 93552"/>
                    <a:gd name="connsiteY2" fmla="*/ 99335 h 144016"/>
                    <a:gd name="connsiteX3" fmla="*/ 69963 w 93552"/>
                    <a:gd name="connsiteY3" fmla="*/ 80285 h 144016"/>
                    <a:gd name="connsiteX4" fmla="*/ 113 w 93552"/>
                    <a:gd name="connsiteY4" fmla="*/ 910 h 14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552" h="144016">
                      <a:moveTo>
                        <a:pt x="113" y="910"/>
                      </a:moveTo>
                      <a:cubicBezTo>
                        <a:pt x="3288" y="10964"/>
                        <a:pt x="75784" y="124206"/>
                        <a:pt x="89013" y="140610"/>
                      </a:cubicBezTo>
                      <a:cubicBezTo>
                        <a:pt x="102242" y="157014"/>
                        <a:pt x="82663" y="109389"/>
                        <a:pt x="79488" y="99335"/>
                      </a:cubicBezTo>
                      <a:cubicBezTo>
                        <a:pt x="76313" y="89281"/>
                        <a:pt x="78694" y="93514"/>
                        <a:pt x="69963" y="80285"/>
                      </a:cubicBezTo>
                      <a:cubicBezTo>
                        <a:pt x="61232" y="67056"/>
                        <a:pt x="-3062" y="-9144"/>
                        <a:pt x="113" y="9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5" name="フリーフォーム: 図形 2864">
                  <a:extLst>
                    <a:ext uri="{FF2B5EF4-FFF2-40B4-BE49-F238E27FC236}">
                      <a16:creationId xmlns:a16="http://schemas.microsoft.com/office/drawing/2014/main" id="{472AAB01-EB54-453B-B178-87538D4FAE0F}"/>
                    </a:ext>
                  </a:extLst>
                </p:cNvPr>
                <p:cNvSpPr/>
                <p:nvPr/>
              </p:nvSpPr>
              <p:spPr>
                <a:xfrm>
                  <a:off x="7714861" y="3400391"/>
                  <a:ext cx="278352" cy="425735"/>
                </a:xfrm>
                <a:custGeom>
                  <a:avLst/>
                  <a:gdLst>
                    <a:gd name="connsiteX0" fmla="*/ 278202 w 278352"/>
                    <a:gd name="connsiteY0" fmla="*/ 34 h 425735"/>
                    <a:gd name="connsiteX1" fmla="*/ 206764 w 278352"/>
                    <a:gd name="connsiteY1" fmla="*/ 17497 h 425735"/>
                    <a:gd name="connsiteX2" fmla="*/ 160727 w 278352"/>
                    <a:gd name="connsiteY2" fmla="*/ 74647 h 425735"/>
                    <a:gd name="connsiteX3" fmla="*/ 54364 w 278352"/>
                    <a:gd name="connsiteY3" fmla="*/ 241334 h 425735"/>
                    <a:gd name="connsiteX4" fmla="*/ 21027 w 278352"/>
                    <a:gd name="connsiteY4" fmla="*/ 323884 h 425735"/>
                    <a:gd name="connsiteX5" fmla="*/ 389 w 278352"/>
                    <a:gd name="connsiteY5" fmla="*/ 425484 h 425735"/>
                    <a:gd name="connsiteX6" fmla="*/ 11502 w 278352"/>
                    <a:gd name="connsiteY6" fmla="*/ 349284 h 425735"/>
                    <a:gd name="connsiteX7" fmla="*/ 57539 w 278352"/>
                    <a:gd name="connsiteY7" fmla="*/ 244509 h 425735"/>
                    <a:gd name="connsiteX8" fmla="*/ 175014 w 278352"/>
                    <a:gd name="connsiteY8" fmla="*/ 76234 h 425735"/>
                    <a:gd name="connsiteX9" fmla="*/ 224227 w 278352"/>
                    <a:gd name="connsiteY9" fmla="*/ 20672 h 425735"/>
                    <a:gd name="connsiteX10" fmla="*/ 278202 w 278352"/>
                    <a:gd name="connsiteY10" fmla="*/ 34 h 425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8352" h="425735">
                      <a:moveTo>
                        <a:pt x="278202" y="34"/>
                      </a:moveTo>
                      <a:cubicBezTo>
                        <a:pt x="275291" y="-495"/>
                        <a:pt x="226343" y="5061"/>
                        <a:pt x="206764" y="17497"/>
                      </a:cubicBezTo>
                      <a:cubicBezTo>
                        <a:pt x="187185" y="29933"/>
                        <a:pt x="186127" y="37341"/>
                        <a:pt x="160727" y="74647"/>
                      </a:cubicBezTo>
                      <a:cubicBezTo>
                        <a:pt x="135327" y="111953"/>
                        <a:pt x="77647" y="199795"/>
                        <a:pt x="54364" y="241334"/>
                      </a:cubicBezTo>
                      <a:cubicBezTo>
                        <a:pt x="31081" y="282873"/>
                        <a:pt x="30023" y="293192"/>
                        <a:pt x="21027" y="323884"/>
                      </a:cubicBezTo>
                      <a:cubicBezTo>
                        <a:pt x="12031" y="354576"/>
                        <a:pt x="1976" y="421251"/>
                        <a:pt x="389" y="425484"/>
                      </a:cubicBezTo>
                      <a:cubicBezTo>
                        <a:pt x="-1198" y="429717"/>
                        <a:pt x="1977" y="379446"/>
                        <a:pt x="11502" y="349284"/>
                      </a:cubicBezTo>
                      <a:cubicBezTo>
                        <a:pt x="21027" y="319122"/>
                        <a:pt x="30287" y="290017"/>
                        <a:pt x="57539" y="244509"/>
                      </a:cubicBezTo>
                      <a:cubicBezTo>
                        <a:pt x="84791" y="199001"/>
                        <a:pt x="147233" y="113540"/>
                        <a:pt x="175014" y="76234"/>
                      </a:cubicBezTo>
                      <a:cubicBezTo>
                        <a:pt x="202795" y="38928"/>
                        <a:pt x="207558" y="32843"/>
                        <a:pt x="224227" y="20672"/>
                      </a:cubicBezTo>
                      <a:cubicBezTo>
                        <a:pt x="240896" y="8501"/>
                        <a:pt x="281113" y="563"/>
                        <a:pt x="278202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6" name="フリーフォーム: 図形 2865">
                  <a:extLst>
                    <a:ext uri="{FF2B5EF4-FFF2-40B4-BE49-F238E27FC236}">
                      <a16:creationId xmlns:a16="http://schemas.microsoft.com/office/drawing/2014/main" id="{F01FDC9B-CB53-46EF-9CAF-385DB9D326F6}"/>
                    </a:ext>
                  </a:extLst>
                </p:cNvPr>
                <p:cNvSpPr/>
                <p:nvPr/>
              </p:nvSpPr>
              <p:spPr>
                <a:xfrm>
                  <a:off x="7983147" y="3394231"/>
                  <a:ext cx="122814" cy="122888"/>
                </a:xfrm>
                <a:custGeom>
                  <a:avLst/>
                  <a:gdLst>
                    <a:gd name="connsiteX0" fmla="*/ 391 w 122814"/>
                    <a:gd name="connsiteY0" fmla="*/ 1432 h 122888"/>
                    <a:gd name="connsiteX1" fmla="*/ 117866 w 122814"/>
                    <a:gd name="connsiteY1" fmla="*/ 120494 h 122888"/>
                    <a:gd name="connsiteX2" fmla="*/ 98816 w 122814"/>
                    <a:gd name="connsiteY2" fmla="*/ 79219 h 122888"/>
                    <a:gd name="connsiteX3" fmla="*/ 79766 w 122814"/>
                    <a:gd name="connsiteY3" fmla="*/ 55407 h 122888"/>
                    <a:gd name="connsiteX4" fmla="*/ 391 w 122814"/>
                    <a:gd name="connsiteY4" fmla="*/ 1432 h 122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814" h="122888">
                      <a:moveTo>
                        <a:pt x="391" y="1432"/>
                      </a:moveTo>
                      <a:cubicBezTo>
                        <a:pt x="6741" y="12280"/>
                        <a:pt x="101462" y="107530"/>
                        <a:pt x="117866" y="120494"/>
                      </a:cubicBezTo>
                      <a:cubicBezTo>
                        <a:pt x="134270" y="133458"/>
                        <a:pt x="105166" y="90067"/>
                        <a:pt x="98816" y="79219"/>
                      </a:cubicBezTo>
                      <a:cubicBezTo>
                        <a:pt x="92466" y="68371"/>
                        <a:pt x="92731" y="66255"/>
                        <a:pt x="79766" y="55407"/>
                      </a:cubicBezTo>
                      <a:cubicBezTo>
                        <a:pt x="66801" y="44559"/>
                        <a:pt x="-5959" y="-9416"/>
                        <a:pt x="391" y="14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7" name="フリーフォーム: 図形 2866">
                  <a:extLst>
                    <a:ext uri="{FF2B5EF4-FFF2-40B4-BE49-F238E27FC236}">
                      <a16:creationId xmlns:a16="http://schemas.microsoft.com/office/drawing/2014/main" id="{505A37B0-CD0B-45D9-AB2F-F613AF1A56CC}"/>
                    </a:ext>
                  </a:extLst>
                </p:cNvPr>
                <p:cNvSpPr/>
                <p:nvPr/>
              </p:nvSpPr>
              <p:spPr>
                <a:xfrm>
                  <a:off x="8083404" y="3369330"/>
                  <a:ext cx="115695" cy="131482"/>
                </a:xfrm>
                <a:custGeom>
                  <a:avLst/>
                  <a:gdLst>
                    <a:gd name="connsiteX0" fmla="*/ 146 w 115695"/>
                    <a:gd name="connsiteY0" fmla="*/ 933 h 131482"/>
                    <a:gd name="connsiteX1" fmla="*/ 111271 w 115695"/>
                    <a:gd name="connsiteY1" fmla="*/ 129520 h 131482"/>
                    <a:gd name="connsiteX2" fmla="*/ 87459 w 115695"/>
                    <a:gd name="connsiteY2" fmla="*/ 73958 h 131482"/>
                    <a:gd name="connsiteX3" fmla="*/ 146 w 115695"/>
                    <a:gd name="connsiteY3" fmla="*/ 933 h 131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95" h="131482">
                      <a:moveTo>
                        <a:pt x="146" y="933"/>
                      </a:moveTo>
                      <a:cubicBezTo>
                        <a:pt x="4115" y="10193"/>
                        <a:pt x="96719" y="117349"/>
                        <a:pt x="111271" y="129520"/>
                      </a:cubicBezTo>
                      <a:cubicBezTo>
                        <a:pt x="125823" y="141691"/>
                        <a:pt x="100953" y="94066"/>
                        <a:pt x="87459" y="73958"/>
                      </a:cubicBezTo>
                      <a:cubicBezTo>
                        <a:pt x="73965" y="53850"/>
                        <a:pt x="-3823" y="-8327"/>
                        <a:pt x="146" y="9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8" name="フリーフォーム: 図形 2867">
                  <a:extLst>
                    <a:ext uri="{FF2B5EF4-FFF2-40B4-BE49-F238E27FC236}">
                      <a16:creationId xmlns:a16="http://schemas.microsoft.com/office/drawing/2014/main" id="{D66C2F21-E0A2-486D-BAF3-CD3AD0807C08}"/>
                    </a:ext>
                  </a:extLst>
                </p:cNvPr>
                <p:cNvSpPr/>
                <p:nvPr/>
              </p:nvSpPr>
              <p:spPr>
                <a:xfrm>
                  <a:off x="7940675" y="3551236"/>
                  <a:ext cx="118187" cy="179603"/>
                </a:xfrm>
                <a:custGeom>
                  <a:avLst/>
                  <a:gdLst>
                    <a:gd name="connsiteX0" fmla="*/ 0 w 118187"/>
                    <a:gd name="connsiteY0" fmla="*/ 179389 h 179603"/>
                    <a:gd name="connsiteX1" fmla="*/ 88900 w 118187"/>
                    <a:gd name="connsiteY1" fmla="*/ 38102 h 179603"/>
                    <a:gd name="connsiteX2" fmla="*/ 117475 w 118187"/>
                    <a:gd name="connsiteY2" fmla="*/ 2 h 179603"/>
                    <a:gd name="connsiteX3" fmla="*/ 107950 w 118187"/>
                    <a:gd name="connsiteY3" fmla="*/ 36514 h 179603"/>
                    <a:gd name="connsiteX4" fmla="*/ 90488 w 118187"/>
                    <a:gd name="connsiteY4" fmla="*/ 69852 h 179603"/>
                    <a:gd name="connsiteX5" fmla="*/ 0 w 118187"/>
                    <a:gd name="connsiteY5" fmla="*/ 179389 h 179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187" h="179603">
                      <a:moveTo>
                        <a:pt x="0" y="179389"/>
                      </a:moveTo>
                      <a:cubicBezTo>
                        <a:pt x="-265" y="174097"/>
                        <a:pt x="69321" y="68000"/>
                        <a:pt x="88900" y="38102"/>
                      </a:cubicBezTo>
                      <a:cubicBezTo>
                        <a:pt x="108479" y="8204"/>
                        <a:pt x="114300" y="267"/>
                        <a:pt x="117475" y="2"/>
                      </a:cubicBezTo>
                      <a:cubicBezTo>
                        <a:pt x="120650" y="-263"/>
                        <a:pt x="112448" y="24872"/>
                        <a:pt x="107950" y="36514"/>
                      </a:cubicBezTo>
                      <a:cubicBezTo>
                        <a:pt x="103452" y="48156"/>
                        <a:pt x="105040" y="49215"/>
                        <a:pt x="90488" y="69852"/>
                      </a:cubicBezTo>
                      <a:cubicBezTo>
                        <a:pt x="75936" y="90489"/>
                        <a:pt x="265" y="184681"/>
                        <a:pt x="0" y="1793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9" name="フリーフォーム: 図形 2868">
                  <a:extLst>
                    <a:ext uri="{FF2B5EF4-FFF2-40B4-BE49-F238E27FC236}">
                      <a16:creationId xmlns:a16="http://schemas.microsoft.com/office/drawing/2014/main" id="{2270B22E-428A-4B50-B143-E697921E4070}"/>
                    </a:ext>
                  </a:extLst>
                </p:cNvPr>
                <p:cNvSpPr/>
                <p:nvPr/>
              </p:nvSpPr>
              <p:spPr>
                <a:xfrm>
                  <a:off x="8077003" y="3359056"/>
                  <a:ext cx="16288" cy="92660"/>
                </a:xfrm>
                <a:custGeom>
                  <a:avLst/>
                  <a:gdLst>
                    <a:gd name="connsiteX0" fmla="*/ 1785 w 16288"/>
                    <a:gd name="connsiteY0" fmla="*/ 94 h 92660"/>
                    <a:gd name="connsiteX1" fmla="*/ 1785 w 16288"/>
                    <a:gd name="connsiteY1" fmla="*/ 88994 h 92660"/>
                    <a:gd name="connsiteX2" fmla="*/ 16072 w 16288"/>
                    <a:gd name="connsiteY2" fmla="*/ 71532 h 92660"/>
                    <a:gd name="connsiteX3" fmla="*/ 1785 w 16288"/>
                    <a:gd name="connsiteY3" fmla="*/ 94 h 92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88" h="92660">
                      <a:moveTo>
                        <a:pt x="1785" y="94"/>
                      </a:moveTo>
                      <a:cubicBezTo>
                        <a:pt x="-596" y="3004"/>
                        <a:pt x="-596" y="77088"/>
                        <a:pt x="1785" y="88994"/>
                      </a:cubicBezTo>
                      <a:cubicBezTo>
                        <a:pt x="4166" y="100900"/>
                        <a:pt x="13955" y="80792"/>
                        <a:pt x="16072" y="71532"/>
                      </a:cubicBezTo>
                      <a:cubicBezTo>
                        <a:pt x="18189" y="62272"/>
                        <a:pt x="4166" y="-2816"/>
                        <a:pt x="1785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0" name="フリーフォーム: 図形 2869">
                  <a:extLst>
                    <a:ext uri="{FF2B5EF4-FFF2-40B4-BE49-F238E27FC236}">
                      <a16:creationId xmlns:a16="http://schemas.microsoft.com/office/drawing/2014/main" id="{AA2F732D-8239-4518-B6BB-0AC386E9566D}"/>
                    </a:ext>
                  </a:extLst>
                </p:cNvPr>
                <p:cNvSpPr/>
                <p:nvPr/>
              </p:nvSpPr>
              <p:spPr>
                <a:xfrm>
                  <a:off x="8047789" y="3505003"/>
                  <a:ext cx="156411" cy="291047"/>
                </a:xfrm>
                <a:custGeom>
                  <a:avLst/>
                  <a:gdLst>
                    <a:gd name="connsiteX0" fmla="*/ 156411 w 156411"/>
                    <a:gd name="connsiteY0" fmla="*/ 197 h 291047"/>
                    <a:gd name="connsiteX1" fmla="*/ 62749 w 156411"/>
                    <a:gd name="connsiteY1" fmla="*/ 173235 h 291047"/>
                    <a:gd name="connsiteX2" fmla="*/ 836 w 156411"/>
                    <a:gd name="connsiteY2" fmla="*/ 290710 h 291047"/>
                    <a:gd name="connsiteX3" fmla="*/ 29411 w 156411"/>
                    <a:gd name="connsiteY3" fmla="*/ 206572 h 291047"/>
                    <a:gd name="connsiteX4" fmla="*/ 64336 w 156411"/>
                    <a:gd name="connsiteY4" fmla="*/ 139897 h 291047"/>
                    <a:gd name="connsiteX5" fmla="*/ 156411 w 156411"/>
                    <a:gd name="connsiteY5" fmla="*/ 197 h 29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411" h="291047">
                      <a:moveTo>
                        <a:pt x="156411" y="197"/>
                      </a:moveTo>
                      <a:cubicBezTo>
                        <a:pt x="156146" y="5753"/>
                        <a:pt x="88678" y="124816"/>
                        <a:pt x="62749" y="173235"/>
                      </a:cubicBezTo>
                      <a:cubicBezTo>
                        <a:pt x="36820" y="221654"/>
                        <a:pt x="6392" y="285154"/>
                        <a:pt x="836" y="290710"/>
                      </a:cubicBezTo>
                      <a:cubicBezTo>
                        <a:pt x="-4720" y="296266"/>
                        <a:pt x="18828" y="231708"/>
                        <a:pt x="29411" y="206572"/>
                      </a:cubicBezTo>
                      <a:cubicBezTo>
                        <a:pt x="39994" y="181436"/>
                        <a:pt x="47403" y="171647"/>
                        <a:pt x="64336" y="139897"/>
                      </a:cubicBezTo>
                      <a:cubicBezTo>
                        <a:pt x="81269" y="108147"/>
                        <a:pt x="156676" y="-5359"/>
                        <a:pt x="156411" y="1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1" name="フリーフォーム: 図形 2870">
                  <a:extLst>
                    <a:ext uri="{FF2B5EF4-FFF2-40B4-BE49-F238E27FC236}">
                      <a16:creationId xmlns:a16="http://schemas.microsoft.com/office/drawing/2014/main" id="{C69F79E5-42B2-4572-A04F-1F96453D8D96}"/>
                    </a:ext>
                  </a:extLst>
                </p:cNvPr>
                <p:cNvSpPr/>
                <p:nvPr/>
              </p:nvSpPr>
              <p:spPr>
                <a:xfrm>
                  <a:off x="7974402" y="3521070"/>
                  <a:ext cx="241150" cy="388546"/>
                </a:xfrm>
                <a:custGeom>
                  <a:avLst/>
                  <a:gdLst>
                    <a:gd name="connsiteX0" fmla="*/ 240911 w 241150"/>
                    <a:gd name="connsiteY0" fmla="*/ 5 h 388546"/>
                    <a:gd name="connsiteX1" fmla="*/ 145661 w 241150"/>
                    <a:gd name="connsiteY1" fmla="*/ 214318 h 388546"/>
                    <a:gd name="connsiteX2" fmla="*/ 1198 w 241150"/>
                    <a:gd name="connsiteY2" fmla="*/ 387355 h 388546"/>
                    <a:gd name="connsiteX3" fmla="*/ 78986 w 241150"/>
                    <a:gd name="connsiteY3" fmla="*/ 287343 h 388546"/>
                    <a:gd name="connsiteX4" fmla="*/ 118673 w 241150"/>
                    <a:gd name="connsiteY4" fmla="*/ 220668 h 388546"/>
                    <a:gd name="connsiteX5" fmla="*/ 240911 w 241150"/>
                    <a:gd name="connsiteY5" fmla="*/ 5 h 38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150" h="388546">
                      <a:moveTo>
                        <a:pt x="240911" y="5"/>
                      </a:moveTo>
                      <a:cubicBezTo>
                        <a:pt x="245409" y="-1053"/>
                        <a:pt x="185613" y="149760"/>
                        <a:pt x="145661" y="214318"/>
                      </a:cubicBezTo>
                      <a:cubicBezTo>
                        <a:pt x="105709" y="278876"/>
                        <a:pt x="12311" y="375184"/>
                        <a:pt x="1198" y="387355"/>
                      </a:cubicBezTo>
                      <a:cubicBezTo>
                        <a:pt x="-9915" y="399526"/>
                        <a:pt x="59407" y="315124"/>
                        <a:pt x="78986" y="287343"/>
                      </a:cubicBezTo>
                      <a:cubicBezTo>
                        <a:pt x="98565" y="259562"/>
                        <a:pt x="94067" y="266176"/>
                        <a:pt x="118673" y="220668"/>
                      </a:cubicBezTo>
                      <a:cubicBezTo>
                        <a:pt x="143279" y="175160"/>
                        <a:pt x="236413" y="1063"/>
                        <a:pt x="2409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2" name="フリーフォーム: 図形 2871">
                  <a:extLst>
                    <a:ext uri="{FF2B5EF4-FFF2-40B4-BE49-F238E27FC236}">
                      <a16:creationId xmlns:a16="http://schemas.microsoft.com/office/drawing/2014/main" id="{AC2525FD-CD02-426F-A257-B0F140700625}"/>
                    </a:ext>
                  </a:extLst>
                </p:cNvPr>
                <p:cNvSpPr/>
                <p:nvPr/>
              </p:nvSpPr>
              <p:spPr>
                <a:xfrm>
                  <a:off x="7249936" y="3635490"/>
                  <a:ext cx="116084" cy="463438"/>
                </a:xfrm>
                <a:custGeom>
                  <a:avLst/>
                  <a:gdLst>
                    <a:gd name="connsiteX0" fmla="*/ 6527 w 116084"/>
                    <a:gd name="connsiteY0" fmla="*/ 7823 h 463438"/>
                    <a:gd name="connsiteX1" fmla="*/ 1764 w 116084"/>
                    <a:gd name="connsiteY1" fmla="*/ 134823 h 463438"/>
                    <a:gd name="connsiteX2" fmla="*/ 28752 w 116084"/>
                    <a:gd name="connsiteY2" fmla="*/ 363423 h 463438"/>
                    <a:gd name="connsiteX3" fmla="*/ 57327 w 116084"/>
                    <a:gd name="connsiteY3" fmla="*/ 433273 h 463438"/>
                    <a:gd name="connsiteX4" fmla="*/ 116064 w 116084"/>
                    <a:gd name="connsiteY4" fmla="*/ 463435 h 463438"/>
                    <a:gd name="connsiteX5" fmla="*/ 63677 w 116084"/>
                    <a:gd name="connsiteY5" fmla="*/ 431685 h 463438"/>
                    <a:gd name="connsiteX6" fmla="*/ 38277 w 116084"/>
                    <a:gd name="connsiteY6" fmla="*/ 358660 h 463438"/>
                    <a:gd name="connsiteX7" fmla="*/ 6527 w 116084"/>
                    <a:gd name="connsiteY7" fmla="*/ 7823 h 46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084" h="463438">
                      <a:moveTo>
                        <a:pt x="6527" y="7823"/>
                      </a:moveTo>
                      <a:cubicBezTo>
                        <a:pt x="442" y="-29483"/>
                        <a:pt x="-1940" y="75556"/>
                        <a:pt x="1764" y="134823"/>
                      </a:cubicBezTo>
                      <a:cubicBezTo>
                        <a:pt x="5468" y="194090"/>
                        <a:pt x="19492" y="313681"/>
                        <a:pt x="28752" y="363423"/>
                      </a:cubicBezTo>
                      <a:cubicBezTo>
                        <a:pt x="38013" y="413165"/>
                        <a:pt x="42775" y="416604"/>
                        <a:pt x="57327" y="433273"/>
                      </a:cubicBezTo>
                      <a:cubicBezTo>
                        <a:pt x="71879" y="449942"/>
                        <a:pt x="115006" y="463700"/>
                        <a:pt x="116064" y="463435"/>
                      </a:cubicBezTo>
                      <a:cubicBezTo>
                        <a:pt x="117122" y="463170"/>
                        <a:pt x="76641" y="449147"/>
                        <a:pt x="63677" y="431685"/>
                      </a:cubicBezTo>
                      <a:cubicBezTo>
                        <a:pt x="50713" y="414223"/>
                        <a:pt x="48331" y="422424"/>
                        <a:pt x="38277" y="358660"/>
                      </a:cubicBezTo>
                      <a:cubicBezTo>
                        <a:pt x="28223" y="294896"/>
                        <a:pt x="12612" y="45129"/>
                        <a:pt x="6527" y="78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3" name="フリーフォーム: 図形 2872">
                  <a:extLst>
                    <a:ext uri="{FF2B5EF4-FFF2-40B4-BE49-F238E27FC236}">
                      <a16:creationId xmlns:a16="http://schemas.microsoft.com/office/drawing/2014/main" id="{D04730D1-0569-4C85-AACA-B94295D3F206}"/>
                    </a:ext>
                  </a:extLst>
                </p:cNvPr>
                <p:cNvSpPr/>
                <p:nvPr/>
              </p:nvSpPr>
              <p:spPr>
                <a:xfrm>
                  <a:off x="7168059" y="3616292"/>
                  <a:ext cx="183657" cy="502458"/>
                </a:xfrm>
                <a:custGeom>
                  <a:avLst/>
                  <a:gdLst>
                    <a:gd name="connsiteX0" fmla="*/ 24904 w 183657"/>
                    <a:gd name="connsiteY0" fmla="*/ 33 h 502458"/>
                    <a:gd name="connsiteX1" fmla="*/ 1091 w 183657"/>
                    <a:gd name="connsiteY1" fmla="*/ 60358 h 502458"/>
                    <a:gd name="connsiteX2" fmla="*/ 7441 w 183657"/>
                    <a:gd name="connsiteY2" fmla="*/ 139733 h 502458"/>
                    <a:gd name="connsiteX3" fmla="*/ 37604 w 183657"/>
                    <a:gd name="connsiteY3" fmla="*/ 317533 h 502458"/>
                    <a:gd name="connsiteX4" fmla="*/ 83641 w 183657"/>
                    <a:gd name="connsiteY4" fmla="*/ 485808 h 502458"/>
                    <a:gd name="connsiteX5" fmla="*/ 89991 w 183657"/>
                    <a:gd name="connsiteY5" fmla="*/ 496921 h 502458"/>
                    <a:gd name="connsiteX6" fmla="*/ 183654 w 183657"/>
                    <a:gd name="connsiteY6" fmla="*/ 501683 h 502458"/>
                    <a:gd name="connsiteX7" fmla="*/ 93166 w 183657"/>
                    <a:gd name="connsiteY7" fmla="*/ 481046 h 502458"/>
                    <a:gd name="connsiteX8" fmla="*/ 51891 w 183657"/>
                    <a:gd name="connsiteY8" fmla="*/ 327058 h 502458"/>
                    <a:gd name="connsiteX9" fmla="*/ 28079 w 183657"/>
                    <a:gd name="connsiteY9" fmla="*/ 149258 h 502458"/>
                    <a:gd name="connsiteX10" fmla="*/ 16966 w 183657"/>
                    <a:gd name="connsiteY10" fmla="*/ 68296 h 502458"/>
                    <a:gd name="connsiteX11" fmla="*/ 24904 w 183657"/>
                    <a:gd name="connsiteY11" fmla="*/ 33 h 502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3657" h="502458">
                      <a:moveTo>
                        <a:pt x="24904" y="33"/>
                      </a:moveTo>
                      <a:cubicBezTo>
                        <a:pt x="22258" y="-1290"/>
                        <a:pt x="4001" y="37075"/>
                        <a:pt x="1091" y="60358"/>
                      </a:cubicBezTo>
                      <a:cubicBezTo>
                        <a:pt x="-1819" y="83641"/>
                        <a:pt x="1355" y="96871"/>
                        <a:pt x="7441" y="139733"/>
                      </a:cubicBezTo>
                      <a:cubicBezTo>
                        <a:pt x="13526" y="182596"/>
                        <a:pt x="24904" y="259854"/>
                        <a:pt x="37604" y="317533"/>
                      </a:cubicBezTo>
                      <a:cubicBezTo>
                        <a:pt x="50304" y="375212"/>
                        <a:pt x="74910" y="455910"/>
                        <a:pt x="83641" y="485808"/>
                      </a:cubicBezTo>
                      <a:cubicBezTo>
                        <a:pt x="92372" y="515706"/>
                        <a:pt x="73322" y="494275"/>
                        <a:pt x="89991" y="496921"/>
                      </a:cubicBezTo>
                      <a:cubicBezTo>
                        <a:pt x="106660" y="499567"/>
                        <a:pt x="183125" y="504329"/>
                        <a:pt x="183654" y="501683"/>
                      </a:cubicBezTo>
                      <a:cubicBezTo>
                        <a:pt x="184183" y="499037"/>
                        <a:pt x="115126" y="510150"/>
                        <a:pt x="93166" y="481046"/>
                      </a:cubicBezTo>
                      <a:cubicBezTo>
                        <a:pt x="71206" y="451942"/>
                        <a:pt x="62739" y="382356"/>
                        <a:pt x="51891" y="327058"/>
                      </a:cubicBezTo>
                      <a:cubicBezTo>
                        <a:pt x="41043" y="271760"/>
                        <a:pt x="33900" y="192385"/>
                        <a:pt x="28079" y="149258"/>
                      </a:cubicBezTo>
                      <a:cubicBezTo>
                        <a:pt x="22258" y="106131"/>
                        <a:pt x="18818" y="91050"/>
                        <a:pt x="16966" y="68296"/>
                      </a:cubicBezTo>
                      <a:cubicBezTo>
                        <a:pt x="15114" y="45542"/>
                        <a:pt x="27550" y="1356"/>
                        <a:pt x="2490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4" name="フリーフォーム: 図形 2873">
                  <a:extLst>
                    <a:ext uri="{FF2B5EF4-FFF2-40B4-BE49-F238E27FC236}">
                      <a16:creationId xmlns:a16="http://schemas.microsoft.com/office/drawing/2014/main" id="{3561B760-A005-4272-A1D4-93249DA85139}"/>
                    </a:ext>
                  </a:extLst>
                </p:cNvPr>
                <p:cNvSpPr/>
                <p:nvPr/>
              </p:nvSpPr>
              <p:spPr>
                <a:xfrm>
                  <a:off x="7262795" y="3655352"/>
                  <a:ext cx="97764" cy="93822"/>
                </a:xfrm>
                <a:custGeom>
                  <a:avLst/>
                  <a:gdLst>
                    <a:gd name="connsiteX0" fmla="*/ 18 w 97764"/>
                    <a:gd name="connsiteY0" fmla="*/ 661 h 93822"/>
                    <a:gd name="connsiteX1" fmla="*/ 88918 w 97764"/>
                    <a:gd name="connsiteY1" fmla="*/ 78448 h 93822"/>
                    <a:gd name="connsiteX2" fmla="*/ 93680 w 97764"/>
                    <a:gd name="connsiteY2" fmla="*/ 91148 h 93822"/>
                    <a:gd name="connsiteX3" fmla="*/ 80980 w 97764"/>
                    <a:gd name="connsiteY3" fmla="*/ 43523 h 93822"/>
                    <a:gd name="connsiteX4" fmla="*/ 18 w 97764"/>
                    <a:gd name="connsiteY4" fmla="*/ 661 h 93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764" h="93822">
                      <a:moveTo>
                        <a:pt x="18" y="661"/>
                      </a:moveTo>
                      <a:cubicBezTo>
                        <a:pt x="1341" y="6482"/>
                        <a:pt x="73308" y="63367"/>
                        <a:pt x="88918" y="78448"/>
                      </a:cubicBezTo>
                      <a:cubicBezTo>
                        <a:pt x="104528" y="93529"/>
                        <a:pt x="95003" y="96969"/>
                        <a:pt x="93680" y="91148"/>
                      </a:cubicBezTo>
                      <a:cubicBezTo>
                        <a:pt x="92357" y="85327"/>
                        <a:pt x="91299" y="58075"/>
                        <a:pt x="80980" y="43523"/>
                      </a:cubicBezTo>
                      <a:cubicBezTo>
                        <a:pt x="70661" y="28971"/>
                        <a:pt x="-1305" y="-5160"/>
                        <a:pt x="18" y="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5" name="フリーフォーム: 図形 2874">
                  <a:extLst>
                    <a:ext uri="{FF2B5EF4-FFF2-40B4-BE49-F238E27FC236}">
                      <a16:creationId xmlns:a16="http://schemas.microsoft.com/office/drawing/2014/main" id="{4B102B84-2C49-435D-BDE8-1EEF1CB23311}"/>
                    </a:ext>
                  </a:extLst>
                </p:cNvPr>
                <p:cNvSpPr/>
                <p:nvPr/>
              </p:nvSpPr>
              <p:spPr>
                <a:xfrm>
                  <a:off x="7357909" y="3689350"/>
                  <a:ext cx="76547" cy="409596"/>
                </a:xfrm>
                <a:custGeom>
                  <a:avLst/>
                  <a:gdLst>
                    <a:gd name="connsiteX0" fmla="*/ 35079 w 76547"/>
                    <a:gd name="connsiteY0" fmla="*/ 0 h 409596"/>
                    <a:gd name="connsiteX1" fmla="*/ 58891 w 76547"/>
                    <a:gd name="connsiteY1" fmla="*/ 82550 h 409596"/>
                    <a:gd name="connsiteX2" fmla="*/ 43016 w 76547"/>
                    <a:gd name="connsiteY2" fmla="*/ 247650 h 409596"/>
                    <a:gd name="connsiteX3" fmla="*/ 36666 w 76547"/>
                    <a:gd name="connsiteY3" fmla="*/ 323850 h 409596"/>
                    <a:gd name="connsiteX4" fmla="*/ 154 w 76547"/>
                    <a:gd name="connsiteY4" fmla="*/ 409575 h 409596"/>
                    <a:gd name="connsiteX5" fmla="*/ 52541 w 76547"/>
                    <a:gd name="connsiteY5" fmla="*/ 331788 h 409596"/>
                    <a:gd name="connsiteX6" fmla="*/ 54129 w 76547"/>
                    <a:gd name="connsiteY6" fmla="*/ 296863 h 409596"/>
                    <a:gd name="connsiteX7" fmla="*/ 58891 w 76547"/>
                    <a:gd name="connsiteY7" fmla="*/ 174625 h 409596"/>
                    <a:gd name="connsiteX8" fmla="*/ 76354 w 76547"/>
                    <a:gd name="connsiteY8" fmla="*/ 82550 h 409596"/>
                    <a:gd name="connsiteX9" fmla="*/ 35079 w 76547"/>
                    <a:gd name="connsiteY9" fmla="*/ 0 h 409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547" h="409596">
                      <a:moveTo>
                        <a:pt x="35079" y="0"/>
                      </a:moveTo>
                      <a:cubicBezTo>
                        <a:pt x="32169" y="0"/>
                        <a:pt x="57568" y="41275"/>
                        <a:pt x="58891" y="82550"/>
                      </a:cubicBezTo>
                      <a:cubicBezTo>
                        <a:pt x="60214" y="123825"/>
                        <a:pt x="46720" y="207433"/>
                        <a:pt x="43016" y="247650"/>
                      </a:cubicBezTo>
                      <a:cubicBezTo>
                        <a:pt x="39312" y="287867"/>
                        <a:pt x="43810" y="296863"/>
                        <a:pt x="36666" y="323850"/>
                      </a:cubicBezTo>
                      <a:cubicBezTo>
                        <a:pt x="29522" y="350838"/>
                        <a:pt x="-2492" y="408252"/>
                        <a:pt x="154" y="409575"/>
                      </a:cubicBezTo>
                      <a:cubicBezTo>
                        <a:pt x="2800" y="410898"/>
                        <a:pt x="43545" y="350573"/>
                        <a:pt x="52541" y="331788"/>
                      </a:cubicBezTo>
                      <a:cubicBezTo>
                        <a:pt x="61537" y="313003"/>
                        <a:pt x="53071" y="323057"/>
                        <a:pt x="54129" y="296863"/>
                      </a:cubicBezTo>
                      <a:cubicBezTo>
                        <a:pt x="55187" y="270669"/>
                        <a:pt x="55187" y="210344"/>
                        <a:pt x="58891" y="174625"/>
                      </a:cubicBezTo>
                      <a:cubicBezTo>
                        <a:pt x="62595" y="138906"/>
                        <a:pt x="78471" y="109802"/>
                        <a:pt x="76354" y="82550"/>
                      </a:cubicBezTo>
                      <a:cubicBezTo>
                        <a:pt x="74237" y="55298"/>
                        <a:pt x="37989" y="0"/>
                        <a:pt x="3507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6" name="フリーフォーム: 図形 2875">
                  <a:extLst>
                    <a:ext uri="{FF2B5EF4-FFF2-40B4-BE49-F238E27FC236}">
                      <a16:creationId xmlns:a16="http://schemas.microsoft.com/office/drawing/2014/main" id="{9154A5E6-84A7-4218-A388-137F9FB21E2F}"/>
                    </a:ext>
                  </a:extLst>
                </p:cNvPr>
                <p:cNvSpPr/>
                <p:nvPr/>
              </p:nvSpPr>
              <p:spPr>
                <a:xfrm>
                  <a:off x="7102475" y="3587679"/>
                  <a:ext cx="499498" cy="166762"/>
                </a:xfrm>
                <a:custGeom>
                  <a:avLst/>
                  <a:gdLst>
                    <a:gd name="connsiteX0" fmla="*/ 0 w 499498"/>
                    <a:gd name="connsiteY0" fmla="*/ 71 h 166762"/>
                    <a:gd name="connsiteX1" fmla="*/ 203200 w 499498"/>
                    <a:gd name="connsiteY1" fmla="*/ 42934 h 166762"/>
                    <a:gd name="connsiteX2" fmla="*/ 390525 w 499498"/>
                    <a:gd name="connsiteY2" fmla="*/ 115959 h 166762"/>
                    <a:gd name="connsiteX3" fmla="*/ 439738 w 499498"/>
                    <a:gd name="connsiteY3" fmla="*/ 133421 h 166762"/>
                    <a:gd name="connsiteX4" fmla="*/ 498475 w 499498"/>
                    <a:gd name="connsiteY4" fmla="*/ 166759 h 166762"/>
                    <a:gd name="connsiteX5" fmla="*/ 454025 w 499498"/>
                    <a:gd name="connsiteY5" fmla="*/ 135009 h 166762"/>
                    <a:gd name="connsiteX6" fmla="*/ 203200 w 499498"/>
                    <a:gd name="connsiteY6" fmla="*/ 52459 h 166762"/>
                    <a:gd name="connsiteX7" fmla="*/ 0 w 499498"/>
                    <a:gd name="connsiteY7" fmla="*/ 71 h 16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9498" h="166762">
                      <a:moveTo>
                        <a:pt x="0" y="71"/>
                      </a:moveTo>
                      <a:cubicBezTo>
                        <a:pt x="0" y="-1516"/>
                        <a:pt x="138113" y="23619"/>
                        <a:pt x="203200" y="42934"/>
                      </a:cubicBezTo>
                      <a:cubicBezTo>
                        <a:pt x="268287" y="62249"/>
                        <a:pt x="351102" y="100878"/>
                        <a:pt x="390525" y="115959"/>
                      </a:cubicBezTo>
                      <a:cubicBezTo>
                        <a:pt x="429948" y="131040"/>
                        <a:pt x="421746" y="124954"/>
                        <a:pt x="439738" y="133421"/>
                      </a:cubicBezTo>
                      <a:cubicBezTo>
                        <a:pt x="457730" y="141888"/>
                        <a:pt x="496094" y="166494"/>
                        <a:pt x="498475" y="166759"/>
                      </a:cubicBezTo>
                      <a:cubicBezTo>
                        <a:pt x="500856" y="167024"/>
                        <a:pt x="503238" y="154059"/>
                        <a:pt x="454025" y="135009"/>
                      </a:cubicBezTo>
                      <a:cubicBezTo>
                        <a:pt x="404813" y="115959"/>
                        <a:pt x="276225" y="73096"/>
                        <a:pt x="203200" y="52459"/>
                      </a:cubicBezTo>
                      <a:cubicBezTo>
                        <a:pt x="130175" y="31822"/>
                        <a:pt x="0" y="1658"/>
                        <a:pt x="0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7" name="フリーフォーム: 図形 2876">
                  <a:extLst>
                    <a:ext uri="{FF2B5EF4-FFF2-40B4-BE49-F238E27FC236}">
                      <a16:creationId xmlns:a16="http://schemas.microsoft.com/office/drawing/2014/main" id="{4770E310-D844-4653-BD88-F37A2B763489}"/>
                    </a:ext>
                  </a:extLst>
                </p:cNvPr>
                <p:cNvSpPr/>
                <p:nvPr/>
              </p:nvSpPr>
              <p:spPr>
                <a:xfrm>
                  <a:off x="7107238" y="3522635"/>
                  <a:ext cx="505433" cy="226427"/>
                </a:xfrm>
                <a:custGeom>
                  <a:avLst/>
                  <a:gdLst>
                    <a:gd name="connsiteX0" fmla="*/ 0 w 505433"/>
                    <a:gd name="connsiteY0" fmla="*/ 28 h 226427"/>
                    <a:gd name="connsiteX1" fmla="*/ 296862 w 505433"/>
                    <a:gd name="connsiteY1" fmla="*/ 66703 h 226427"/>
                    <a:gd name="connsiteX2" fmla="*/ 487362 w 505433"/>
                    <a:gd name="connsiteY2" fmla="*/ 134965 h 226427"/>
                    <a:gd name="connsiteX3" fmla="*/ 498475 w 505433"/>
                    <a:gd name="connsiteY3" fmla="*/ 190528 h 226427"/>
                    <a:gd name="connsiteX4" fmla="*/ 495300 w 505433"/>
                    <a:gd name="connsiteY4" fmla="*/ 225453 h 226427"/>
                    <a:gd name="connsiteX5" fmla="*/ 482600 w 505433"/>
                    <a:gd name="connsiteY5" fmla="*/ 152428 h 226427"/>
                    <a:gd name="connsiteX6" fmla="*/ 466725 w 505433"/>
                    <a:gd name="connsiteY6" fmla="*/ 136553 h 226427"/>
                    <a:gd name="connsiteX7" fmla="*/ 268287 w 505433"/>
                    <a:gd name="connsiteY7" fmla="*/ 74640 h 226427"/>
                    <a:gd name="connsiteX8" fmla="*/ 0 w 505433"/>
                    <a:gd name="connsiteY8" fmla="*/ 28 h 22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5433" h="226427">
                      <a:moveTo>
                        <a:pt x="0" y="28"/>
                      </a:moveTo>
                      <a:cubicBezTo>
                        <a:pt x="4762" y="-1295"/>
                        <a:pt x="215635" y="44214"/>
                        <a:pt x="296862" y="66703"/>
                      </a:cubicBezTo>
                      <a:cubicBezTo>
                        <a:pt x="378089" y="89193"/>
                        <a:pt x="453760" y="114328"/>
                        <a:pt x="487362" y="134965"/>
                      </a:cubicBezTo>
                      <a:cubicBezTo>
                        <a:pt x="520964" y="155602"/>
                        <a:pt x="497152" y="175447"/>
                        <a:pt x="498475" y="190528"/>
                      </a:cubicBezTo>
                      <a:cubicBezTo>
                        <a:pt x="499798" y="205609"/>
                        <a:pt x="497946" y="231803"/>
                        <a:pt x="495300" y="225453"/>
                      </a:cubicBezTo>
                      <a:cubicBezTo>
                        <a:pt x="492654" y="219103"/>
                        <a:pt x="487363" y="167245"/>
                        <a:pt x="482600" y="152428"/>
                      </a:cubicBezTo>
                      <a:cubicBezTo>
                        <a:pt x="477837" y="137611"/>
                        <a:pt x="502444" y="149518"/>
                        <a:pt x="466725" y="136553"/>
                      </a:cubicBezTo>
                      <a:cubicBezTo>
                        <a:pt x="431006" y="123588"/>
                        <a:pt x="346339" y="96336"/>
                        <a:pt x="268287" y="74640"/>
                      </a:cubicBez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8" name="フリーフォーム: 図形 2877">
                  <a:extLst>
                    <a:ext uri="{FF2B5EF4-FFF2-40B4-BE49-F238E27FC236}">
                      <a16:creationId xmlns:a16="http://schemas.microsoft.com/office/drawing/2014/main" id="{B597833B-DB2B-4059-949E-E65EFED2A6D8}"/>
                    </a:ext>
                  </a:extLst>
                </p:cNvPr>
                <p:cNvSpPr/>
                <p:nvPr/>
              </p:nvSpPr>
              <p:spPr>
                <a:xfrm>
                  <a:off x="7085716" y="3517897"/>
                  <a:ext cx="58185" cy="80089"/>
                </a:xfrm>
                <a:custGeom>
                  <a:avLst/>
                  <a:gdLst>
                    <a:gd name="connsiteX0" fmla="*/ 5647 w 58185"/>
                    <a:gd name="connsiteY0" fmla="*/ 3 h 80089"/>
                    <a:gd name="connsiteX1" fmla="*/ 4059 w 58185"/>
                    <a:gd name="connsiteY1" fmla="*/ 69853 h 80089"/>
                    <a:gd name="connsiteX2" fmla="*/ 58034 w 58185"/>
                    <a:gd name="connsiteY2" fmla="*/ 79378 h 80089"/>
                    <a:gd name="connsiteX3" fmla="*/ 19934 w 58185"/>
                    <a:gd name="connsiteY3" fmla="*/ 66678 h 80089"/>
                    <a:gd name="connsiteX4" fmla="*/ 5647 w 58185"/>
                    <a:gd name="connsiteY4" fmla="*/ 3 h 8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185" h="80089">
                      <a:moveTo>
                        <a:pt x="5647" y="3"/>
                      </a:moveTo>
                      <a:cubicBezTo>
                        <a:pt x="3001" y="532"/>
                        <a:pt x="-4672" y="56624"/>
                        <a:pt x="4059" y="69853"/>
                      </a:cubicBezTo>
                      <a:cubicBezTo>
                        <a:pt x="12790" y="83082"/>
                        <a:pt x="55388" y="79907"/>
                        <a:pt x="58034" y="79378"/>
                      </a:cubicBezTo>
                      <a:cubicBezTo>
                        <a:pt x="60680" y="78849"/>
                        <a:pt x="27872" y="75674"/>
                        <a:pt x="19934" y="66678"/>
                      </a:cubicBezTo>
                      <a:cubicBezTo>
                        <a:pt x="11997" y="57682"/>
                        <a:pt x="8293" y="-526"/>
                        <a:pt x="564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9" name="フリーフォーム: 図形 2878">
                  <a:extLst>
                    <a:ext uri="{FF2B5EF4-FFF2-40B4-BE49-F238E27FC236}">
                      <a16:creationId xmlns:a16="http://schemas.microsoft.com/office/drawing/2014/main" id="{398D64DE-1080-4826-B831-4CC03FD5851D}"/>
                    </a:ext>
                  </a:extLst>
                </p:cNvPr>
                <p:cNvSpPr/>
                <p:nvPr/>
              </p:nvSpPr>
              <p:spPr>
                <a:xfrm>
                  <a:off x="6800850" y="3248696"/>
                  <a:ext cx="262417" cy="363068"/>
                </a:xfrm>
                <a:custGeom>
                  <a:avLst/>
                  <a:gdLst>
                    <a:gd name="connsiteX0" fmla="*/ 0 w 262417"/>
                    <a:gd name="connsiteY0" fmla="*/ 5679 h 363068"/>
                    <a:gd name="connsiteX1" fmla="*/ 120650 w 262417"/>
                    <a:gd name="connsiteY1" fmla="*/ 18379 h 363068"/>
                    <a:gd name="connsiteX2" fmla="*/ 252413 w 262417"/>
                    <a:gd name="connsiteY2" fmla="*/ 186654 h 363068"/>
                    <a:gd name="connsiteX3" fmla="*/ 249238 w 262417"/>
                    <a:gd name="connsiteY3" fmla="*/ 299367 h 363068"/>
                    <a:gd name="connsiteX4" fmla="*/ 217488 w 262417"/>
                    <a:gd name="connsiteY4" fmla="*/ 362867 h 363068"/>
                    <a:gd name="connsiteX5" fmla="*/ 230188 w 262417"/>
                    <a:gd name="connsiteY5" fmla="*/ 315242 h 363068"/>
                    <a:gd name="connsiteX6" fmla="*/ 246063 w 262417"/>
                    <a:gd name="connsiteY6" fmla="*/ 204117 h 363068"/>
                    <a:gd name="connsiteX7" fmla="*/ 215900 w 262417"/>
                    <a:gd name="connsiteY7" fmla="*/ 153317 h 363068"/>
                    <a:gd name="connsiteX8" fmla="*/ 119063 w 262417"/>
                    <a:gd name="connsiteY8" fmla="*/ 29492 h 363068"/>
                    <a:gd name="connsiteX9" fmla="*/ 0 w 262417"/>
                    <a:gd name="connsiteY9" fmla="*/ 5679 h 363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417" h="363068">
                      <a:moveTo>
                        <a:pt x="0" y="5679"/>
                      </a:moveTo>
                      <a:cubicBezTo>
                        <a:pt x="264" y="3827"/>
                        <a:pt x="78581" y="-11783"/>
                        <a:pt x="120650" y="18379"/>
                      </a:cubicBezTo>
                      <a:cubicBezTo>
                        <a:pt x="162719" y="48541"/>
                        <a:pt x="230982" y="139823"/>
                        <a:pt x="252413" y="186654"/>
                      </a:cubicBezTo>
                      <a:cubicBezTo>
                        <a:pt x="273844" y="233485"/>
                        <a:pt x="255059" y="269998"/>
                        <a:pt x="249238" y="299367"/>
                      </a:cubicBezTo>
                      <a:cubicBezTo>
                        <a:pt x="243417" y="328736"/>
                        <a:pt x="220663" y="360221"/>
                        <a:pt x="217488" y="362867"/>
                      </a:cubicBezTo>
                      <a:cubicBezTo>
                        <a:pt x="214313" y="365513"/>
                        <a:pt x="225426" y="341700"/>
                        <a:pt x="230188" y="315242"/>
                      </a:cubicBezTo>
                      <a:cubicBezTo>
                        <a:pt x="234950" y="288784"/>
                        <a:pt x="248444" y="231105"/>
                        <a:pt x="246063" y="204117"/>
                      </a:cubicBezTo>
                      <a:cubicBezTo>
                        <a:pt x="243682" y="177130"/>
                        <a:pt x="237067" y="182421"/>
                        <a:pt x="215900" y="153317"/>
                      </a:cubicBezTo>
                      <a:cubicBezTo>
                        <a:pt x="194733" y="124213"/>
                        <a:pt x="154782" y="52246"/>
                        <a:pt x="119063" y="29492"/>
                      </a:cubicBezTo>
                      <a:cubicBezTo>
                        <a:pt x="83344" y="6738"/>
                        <a:pt x="-264" y="7531"/>
                        <a:pt x="0" y="56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0" name="フリーフォーム: 図形 2879">
                  <a:extLst>
                    <a:ext uri="{FF2B5EF4-FFF2-40B4-BE49-F238E27FC236}">
                      <a16:creationId xmlns:a16="http://schemas.microsoft.com/office/drawing/2014/main" id="{5AB9E549-8E78-46EB-9252-1CA7F87FB8D8}"/>
                    </a:ext>
                  </a:extLst>
                </p:cNvPr>
                <p:cNvSpPr/>
                <p:nvPr/>
              </p:nvSpPr>
              <p:spPr>
                <a:xfrm>
                  <a:off x="6811888" y="3241675"/>
                  <a:ext cx="262647" cy="382846"/>
                </a:xfrm>
                <a:custGeom>
                  <a:avLst/>
                  <a:gdLst>
                    <a:gd name="connsiteX0" fmla="*/ 75 w 262647"/>
                    <a:gd name="connsiteY0" fmla="*/ 0 h 382846"/>
                    <a:gd name="connsiteX1" fmla="*/ 128662 w 262647"/>
                    <a:gd name="connsiteY1" fmla="*/ 23813 h 382846"/>
                    <a:gd name="connsiteX2" fmla="*/ 206450 w 262647"/>
                    <a:gd name="connsiteY2" fmla="*/ 96838 h 382846"/>
                    <a:gd name="connsiteX3" fmla="*/ 246137 w 262647"/>
                    <a:gd name="connsiteY3" fmla="*/ 168275 h 382846"/>
                    <a:gd name="connsiteX4" fmla="*/ 262012 w 262647"/>
                    <a:gd name="connsiteY4" fmla="*/ 211138 h 382846"/>
                    <a:gd name="connsiteX5" fmla="*/ 257250 w 262647"/>
                    <a:gd name="connsiteY5" fmla="*/ 260350 h 382846"/>
                    <a:gd name="connsiteX6" fmla="*/ 236612 w 262647"/>
                    <a:gd name="connsiteY6" fmla="*/ 342900 h 382846"/>
                    <a:gd name="connsiteX7" fmla="*/ 214387 w 262647"/>
                    <a:gd name="connsiteY7" fmla="*/ 382588 h 382846"/>
                    <a:gd name="connsiteX8" fmla="*/ 241375 w 262647"/>
                    <a:gd name="connsiteY8" fmla="*/ 325438 h 382846"/>
                    <a:gd name="connsiteX9" fmla="*/ 252487 w 262647"/>
                    <a:gd name="connsiteY9" fmla="*/ 276225 h 382846"/>
                    <a:gd name="connsiteX10" fmla="*/ 241375 w 262647"/>
                    <a:gd name="connsiteY10" fmla="*/ 201613 h 382846"/>
                    <a:gd name="connsiteX11" fmla="*/ 187400 w 262647"/>
                    <a:gd name="connsiteY11" fmla="*/ 96838 h 382846"/>
                    <a:gd name="connsiteX12" fmla="*/ 111200 w 262647"/>
                    <a:gd name="connsiteY12" fmla="*/ 23813 h 382846"/>
                    <a:gd name="connsiteX13" fmla="*/ 75 w 262647"/>
                    <a:gd name="connsiteY13" fmla="*/ 0 h 382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647" h="382846">
                      <a:moveTo>
                        <a:pt x="75" y="0"/>
                      </a:moveTo>
                      <a:cubicBezTo>
                        <a:pt x="2985" y="0"/>
                        <a:pt x="94266" y="7673"/>
                        <a:pt x="128662" y="23813"/>
                      </a:cubicBezTo>
                      <a:cubicBezTo>
                        <a:pt x="163058" y="39953"/>
                        <a:pt x="186871" y="72761"/>
                        <a:pt x="206450" y="96838"/>
                      </a:cubicBezTo>
                      <a:cubicBezTo>
                        <a:pt x="226029" y="120915"/>
                        <a:pt x="236877" y="149225"/>
                        <a:pt x="246137" y="168275"/>
                      </a:cubicBezTo>
                      <a:cubicBezTo>
                        <a:pt x="255397" y="187325"/>
                        <a:pt x="260160" y="195792"/>
                        <a:pt x="262012" y="211138"/>
                      </a:cubicBezTo>
                      <a:cubicBezTo>
                        <a:pt x="263864" y="226484"/>
                        <a:pt x="261483" y="238390"/>
                        <a:pt x="257250" y="260350"/>
                      </a:cubicBezTo>
                      <a:cubicBezTo>
                        <a:pt x="253017" y="282310"/>
                        <a:pt x="243756" y="322527"/>
                        <a:pt x="236612" y="342900"/>
                      </a:cubicBezTo>
                      <a:cubicBezTo>
                        <a:pt x="229468" y="363273"/>
                        <a:pt x="213593" y="385498"/>
                        <a:pt x="214387" y="382588"/>
                      </a:cubicBezTo>
                      <a:cubicBezTo>
                        <a:pt x="215181" y="379678"/>
                        <a:pt x="235025" y="343165"/>
                        <a:pt x="241375" y="325438"/>
                      </a:cubicBezTo>
                      <a:cubicBezTo>
                        <a:pt x="247725" y="307711"/>
                        <a:pt x="252487" y="296862"/>
                        <a:pt x="252487" y="276225"/>
                      </a:cubicBezTo>
                      <a:cubicBezTo>
                        <a:pt x="252487" y="255588"/>
                        <a:pt x="252223" y="231511"/>
                        <a:pt x="241375" y="201613"/>
                      </a:cubicBezTo>
                      <a:cubicBezTo>
                        <a:pt x="230527" y="171715"/>
                        <a:pt x="209096" y="126471"/>
                        <a:pt x="187400" y="96838"/>
                      </a:cubicBezTo>
                      <a:cubicBezTo>
                        <a:pt x="165704" y="67205"/>
                        <a:pt x="142686" y="39159"/>
                        <a:pt x="111200" y="23813"/>
                      </a:cubicBezTo>
                      <a:cubicBezTo>
                        <a:pt x="79714" y="8467"/>
                        <a:pt x="-2835" y="0"/>
                        <a:pt x="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1" name="フリーフォーム: 図形 2880">
                  <a:extLst>
                    <a:ext uri="{FF2B5EF4-FFF2-40B4-BE49-F238E27FC236}">
                      <a16:creationId xmlns:a16="http://schemas.microsoft.com/office/drawing/2014/main" id="{A8E0D02C-C562-43A3-AEE8-060AA63C0C24}"/>
                    </a:ext>
                  </a:extLst>
                </p:cNvPr>
                <p:cNvSpPr/>
                <p:nvPr/>
              </p:nvSpPr>
              <p:spPr>
                <a:xfrm>
                  <a:off x="6649966" y="3252643"/>
                  <a:ext cx="360716" cy="441965"/>
                </a:xfrm>
                <a:custGeom>
                  <a:avLst/>
                  <a:gdLst>
                    <a:gd name="connsiteX0" fmla="*/ 149297 w 360716"/>
                    <a:gd name="connsiteY0" fmla="*/ 1732 h 441965"/>
                    <a:gd name="connsiteX1" fmla="*/ 46109 w 360716"/>
                    <a:gd name="connsiteY1" fmla="*/ 50945 h 441965"/>
                    <a:gd name="connsiteX2" fmla="*/ 12772 w 360716"/>
                    <a:gd name="connsiteY2" fmla="*/ 141432 h 441965"/>
                    <a:gd name="connsiteX3" fmla="*/ 72 w 360716"/>
                    <a:gd name="connsiteY3" fmla="*/ 220807 h 441965"/>
                    <a:gd name="connsiteX4" fmla="*/ 17534 w 360716"/>
                    <a:gd name="connsiteY4" fmla="*/ 293832 h 441965"/>
                    <a:gd name="connsiteX5" fmla="*/ 69922 w 360716"/>
                    <a:gd name="connsiteY5" fmla="*/ 381145 h 441965"/>
                    <a:gd name="connsiteX6" fmla="*/ 160409 w 360716"/>
                    <a:gd name="connsiteY6" fmla="*/ 433532 h 441965"/>
                    <a:gd name="connsiteX7" fmla="*/ 211209 w 360716"/>
                    <a:gd name="connsiteY7" fmla="*/ 439882 h 441965"/>
                    <a:gd name="connsiteX8" fmla="*/ 263597 w 360716"/>
                    <a:gd name="connsiteY8" fmla="*/ 412895 h 441965"/>
                    <a:gd name="connsiteX9" fmla="*/ 360434 w 360716"/>
                    <a:gd name="connsiteY9" fmla="*/ 360507 h 441965"/>
                    <a:gd name="connsiteX10" fmla="*/ 290584 w 360716"/>
                    <a:gd name="connsiteY10" fmla="*/ 393845 h 441965"/>
                    <a:gd name="connsiteX11" fmla="*/ 215972 w 360716"/>
                    <a:gd name="connsiteY11" fmla="*/ 428770 h 441965"/>
                    <a:gd name="connsiteX12" fmla="*/ 168347 w 360716"/>
                    <a:gd name="connsiteY12" fmla="*/ 409720 h 441965"/>
                    <a:gd name="connsiteX13" fmla="*/ 55634 w 360716"/>
                    <a:gd name="connsiteY13" fmla="*/ 349395 h 441965"/>
                    <a:gd name="connsiteX14" fmla="*/ 31822 w 360716"/>
                    <a:gd name="connsiteY14" fmla="*/ 308120 h 441965"/>
                    <a:gd name="connsiteX15" fmla="*/ 8009 w 360716"/>
                    <a:gd name="connsiteY15" fmla="*/ 220807 h 441965"/>
                    <a:gd name="connsiteX16" fmla="*/ 22297 w 360716"/>
                    <a:gd name="connsiteY16" fmla="*/ 111270 h 441965"/>
                    <a:gd name="connsiteX17" fmla="*/ 149297 w 360716"/>
                    <a:gd name="connsiteY17" fmla="*/ 1732 h 44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60716" h="441965">
                      <a:moveTo>
                        <a:pt x="149297" y="1732"/>
                      </a:moveTo>
                      <a:cubicBezTo>
                        <a:pt x="153266" y="-8322"/>
                        <a:pt x="68863" y="27662"/>
                        <a:pt x="46109" y="50945"/>
                      </a:cubicBezTo>
                      <a:cubicBezTo>
                        <a:pt x="23355" y="74228"/>
                        <a:pt x="20445" y="113122"/>
                        <a:pt x="12772" y="141432"/>
                      </a:cubicBezTo>
                      <a:cubicBezTo>
                        <a:pt x="5099" y="169742"/>
                        <a:pt x="-722" y="195407"/>
                        <a:pt x="72" y="220807"/>
                      </a:cubicBezTo>
                      <a:cubicBezTo>
                        <a:pt x="866" y="246207"/>
                        <a:pt x="5892" y="267109"/>
                        <a:pt x="17534" y="293832"/>
                      </a:cubicBezTo>
                      <a:cubicBezTo>
                        <a:pt x="29176" y="320555"/>
                        <a:pt x="46109" y="357862"/>
                        <a:pt x="69922" y="381145"/>
                      </a:cubicBezTo>
                      <a:cubicBezTo>
                        <a:pt x="93734" y="404428"/>
                        <a:pt x="136861" y="423743"/>
                        <a:pt x="160409" y="433532"/>
                      </a:cubicBezTo>
                      <a:cubicBezTo>
                        <a:pt x="183957" y="443321"/>
                        <a:pt x="194011" y="443321"/>
                        <a:pt x="211209" y="439882"/>
                      </a:cubicBezTo>
                      <a:cubicBezTo>
                        <a:pt x="228407" y="436443"/>
                        <a:pt x="263597" y="412895"/>
                        <a:pt x="263597" y="412895"/>
                      </a:cubicBezTo>
                      <a:lnTo>
                        <a:pt x="360434" y="360507"/>
                      </a:lnTo>
                      <a:cubicBezTo>
                        <a:pt x="364932" y="357332"/>
                        <a:pt x="314661" y="382468"/>
                        <a:pt x="290584" y="393845"/>
                      </a:cubicBezTo>
                      <a:cubicBezTo>
                        <a:pt x="266507" y="405222"/>
                        <a:pt x="236345" y="426124"/>
                        <a:pt x="215972" y="428770"/>
                      </a:cubicBezTo>
                      <a:cubicBezTo>
                        <a:pt x="195599" y="431416"/>
                        <a:pt x="195070" y="422949"/>
                        <a:pt x="168347" y="409720"/>
                      </a:cubicBezTo>
                      <a:cubicBezTo>
                        <a:pt x="141624" y="396491"/>
                        <a:pt x="78388" y="366328"/>
                        <a:pt x="55634" y="349395"/>
                      </a:cubicBezTo>
                      <a:cubicBezTo>
                        <a:pt x="32880" y="332462"/>
                        <a:pt x="39759" y="329551"/>
                        <a:pt x="31822" y="308120"/>
                      </a:cubicBezTo>
                      <a:cubicBezTo>
                        <a:pt x="23885" y="286689"/>
                        <a:pt x="9596" y="253615"/>
                        <a:pt x="8009" y="220807"/>
                      </a:cubicBezTo>
                      <a:cubicBezTo>
                        <a:pt x="6421" y="187999"/>
                        <a:pt x="2982" y="146459"/>
                        <a:pt x="22297" y="111270"/>
                      </a:cubicBezTo>
                      <a:cubicBezTo>
                        <a:pt x="41612" y="76081"/>
                        <a:pt x="145328" y="11786"/>
                        <a:pt x="149297" y="1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2" name="フリーフォーム: 図形 2881">
                  <a:extLst>
                    <a:ext uri="{FF2B5EF4-FFF2-40B4-BE49-F238E27FC236}">
                      <a16:creationId xmlns:a16="http://schemas.microsoft.com/office/drawing/2014/main" id="{2937BE50-A141-441E-8064-834559F1DDEB}"/>
                    </a:ext>
                  </a:extLst>
                </p:cNvPr>
                <p:cNvSpPr/>
                <p:nvPr/>
              </p:nvSpPr>
              <p:spPr>
                <a:xfrm>
                  <a:off x="6832484" y="3620757"/>
                  <a:ext cx="199171" cy="85766"/>
                </a:xfrm>
                <a:custGeom>
                  <a:avLst/>
                  <a:gdLst>
                    <a:gd name="connsiteX0" fmla="*/ 116 w 199171"/>
                    <a:gd name="connsiteY0" fmla="*/ 82881 h 85766"/>
                    <a:gd name="connsiteX1" fmla="*/ 79491 w 199171"/>
                    <a:gd name="connsiteY1" fmla="*/ 82881 h 85766"/>
                    <a:gd name="connsiteX2" fmla="*/ 120766 w 199171"/>
                    <a:gd name="connsiteY2" fmla="*/ 57481 h 85766"/>
                    <a:gd name="connsiteX3" fmla="*/ 198554 w 199171"/>
                    <a:gd name="connsiteY3" fmla="*/ 331 h 85766"/>
                    <a:gd name="connsiteX4" fmla="*/ 154104 w 199171"/>
                    <a:gd name="connsiteY4" fmla="*/ 35256 h 85766"/>
                    <a:gd name="connsiteX5" fmla="*/ 98541 w 199171"/>
                    <a:gd name="connsiteY5" fmla="*/ 62243 h 85766"/>
                    <a:gd name="connsiteX6" fmla="*/ 116 w 199171"/>
                    <a:gd name="connsiteY6" fmla="*/ 82881 h 85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9171" h="85766">
                      <a:moveTo>
                        <a:pt x="116" y="82881"/>
                      </a:moveTo>
                      <a:cubicBezTo>
                        <a:pt x="-3059" y="86321"/>
                        <a:pt x="59383" y="87114"/>
                        <a:pt x="79491" y="82881"/>
                      </a:cubicBezTo>
                      <a:cubicBezTo>
                        <a:pt x="99599" y="78648"/>
                        <a:pt x="100922" y="71239"/>
                        <a:pt x="120766" y="57481"/>
                      </a:cubicBezTo>
                      <a:cubicBezTo>
                        <a:pt x="140610" y="43723"/>
                        <a:pt x="192998" y="4035"/>
                        <a:pt x="198554" y="331"/>
                      </a:cubicBezTo>
                      <a:cubicBezTo>
                        <a:pt x="204110" y="-3373"/>
                        <a:pt x="170773" y="24937"/>
                        <a:pt x="154104" y="35256"/>
                      </a:cubicBezTo>
                      <a:cubicBezTo>
                        <a:pt x="137435" y="45575"/>
                        <a:pt x="121560" y="55364"/>
                        <a:pt x="98541" y="62243"/>
                      </a:cubicBezTo>
                      <a:cubicBezTo>
                        <a:pt x="75522" y="69122"/>
                        <a:pt x="3291" y="79441"/>
                        <a:pt x="116" y="828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3" name="フリーフォーム: 図形 2882">
                  <a:extLst>
                    <a:ext uri="{FF2B5EF4-FFF2-40B4-BE49-F238E27FC236}">
                      <a16:creationId xmlns:a16="http://schemas.microsoft.com/office/drawing/2014/main" id="{590EA3A1-FB3E-42DA-A165-EE851054261C}"/>
                    </a:ext>
                  </a:extLst>
                </p:cNvPr>
                <p:cNvSpPr/>
                <p:nvPr/>
              </p:nvSpPr>
              <p:spPr>
                <a:xfrm>
                  <a:off x="6837160" y="3306374"/>
                  <a:ext cx="136395" cy="170072"/>
                </a:xfrm>
                <a:custGeom>
                  <a:avLst/>
                  <a:gdLst>
                    <a:gd name="connsiteX0" fmla="*/ 203 w 136395"/>
                    <a:gd name="connsiteY0" fmla="*/ 389 h 170072"/>
                    <a:gd name="connsiteX1" fmla="*/ 97040 w 136395"/>
                    <a:gd name="connsiteY1" fmla="*/ 44839 h 170072"/>
                    <a:gd name="connsiteX2" fmla="*/ 128790 w 136395"/>
                    <a:gd name="connsiteY2" fmla="*/ 149614 h 170072"/>
                    <a:gd name="connsiteX3" fmla="*/ 128790 w 136395"/>
                    <a:gd name="connsiteY3" fmla="*/ 167076 h 170072"/>
                    <a:gd name="connsiteX4" fmla="*/ 131965 w 136395"/>
                    <a:gd name="connsiteY4" fmla="*/ 109926 h 170072"/>
                    <a:gd name="connsiteX5" fmla="*/ 125615 w 136395"/>
                    <a:gd name="connsiteY5" fmla="*/ 67064 h 170072"/>
                    <a:gd name="connsiteX6" fmla="*/ 203 w 136395"/>
                    <a:gd name="connsiteY6" fmla="*/ 389 h 170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6395" h="170072">
                      <a:moveTo>
                        <a:pt x="203" y="389"/>
                      </a:moveTo>
                      <a:cubicBezTo>
                        <a:pt x="-4559" y="-3315"/>
                        <a:pt x="75609" y="19968"/>
                        <a:pt x="97040" y="44839"/>
                      </a:cubicBezTo>
                      <a:cubicBezTo>
                        <a:pt x="118471" y="69710"/>
                        <a:pt x="123498" y="129241"/>
                        <a:pt x="128790" y="149614"/>
                      </a:cubicBezTo>
                      <a:cubicBezTo>
                        <a:pt x="134082" y="169987"/>
                        <a:pt x="128261" y="173690"/>
                        <a:pt x="128790" y="167076"/>
                      </a:cubicBezTo>
                      <a:cubicBezTo>
                        <a:pt x="129319" y="160462"/>
                        <a:pt x="132494" y="126595"/>
                        <a:pt x="131965" y="109926"/>
                      </a:cubicBezTo>
                      <a:cubicBezTo>
                        <a:pt x="131436" y="93257"/>
                        <a:pt x="145723" y="85320"/>
                        <a:pt x="125615" y="67064"/>
                      </a:cubicBezTo>
                      <a:cubicBezTo>
                        <a:pt x="105507" y="48808"/>
                        <a:pt x="4965" y="4093"/>
                        <a:pt x="203" y="3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4" name="フリーフォーム: 図形 2883">
                  <a:extLst>
                    <a:ext uri="{FF2B5EF4-FFF2-40B4-BE49-F238E27FC236}">
                      <a16:creationId xmlns:a16="http://schemas.microsoft.com/office/drawing/2014/main" id="{5F2DD9F5-76B3-46DA-963D-93B42559F396}"/>
                    </a:ext>
                  </a:extLst>
                </p:cNvPr>
                <p:cNvSpPr/>
                <p:nvPr/>
              </p:nvSpPr>
              <p:spPr>
                <a:xfrm>
                  <a:off x="6739139" y="3312893"/>
                  <a:ext cx="104574" cy="232417"/>
                </a:xfrm>
                <a:custGeom>
                  <a:avLst/>
                  <a:gdLst>
                    <a:gd name="connsiteX0" fmla="*/ 104574 w 104574"/>
                    <a:gd name="connsiteY0" fmla="*/ 220 h 232417"/>
                    <a:gd name="connsiteX1" fmla="*/ 36311 w 104574"/>
                    <a:gd name="connsiteY1" fmla="*/ 52607 h 232417"/>
                    <a:gd name="connsiteX2" fmla="*/ 20436 w 104574"/>
                    <a:gd name="connsiteY2" fmla="*/ 116107 h 232417"/>
                    <a:gd name="connsiteX3" fmla="*/ 20436 w 104574"/>
                    <a:gd name="connsiteY3" fmla="*/ 155795 h 232417"/>
                    <a:gd name="connsiteX4" fmla="*/ 87111 w 104574"/>
                    <a:gd name="connsiteY4" fmla="*/ 228820 h 232417"/>
                    <a:gd name="connsiteX5" fmla="*/ 64886 w 104574"/>
                    <a:gd name="connsiteY5" fmla="*/ 216120 h 232417"/>
                    <a:gd name="connsiteX6" fmla="*/ 17261 w 104574"/>
                    <a:gd name="connsiteY6" fmla="*/ 171670 h 232417"/>
                    <a:gd name="connsiteX7" fmla="*/ 2974 w 104574"/>
                    <a:gd name="connsiteY7" fmla="*/ 139920 h 232417"/>
                    <a:gd name="connsiteX8" fmla="*/ 2974 w 104574"/>
                    <a:gd name="connsiteY8" fmla="*/ 101820 h 232417"/>
                    <a:gd name="connsiteX9" fmla="*/ 34724 w 104574"/>
                    <a:gd name="connsiteY9" fmla="*/ 36732 h 232417"/>
                    <a:gd name="connsiteX10" fmla="*/ 104574 w 104574"/>
                    <a:gd name="connsiteY10" fmla="*/ 220 h 23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4574" h="232417">
                      <a:moveTo>
                        <a:pt x="104574" y="220"/>
                      </a:moveTo>
                      <a:cubicBezTo>
                        <a:pt x="104838" y="2866"/>
                        <a:pt x="50334" y="33293"/>
                        <a:pt x="36311" y="52607"/>
                      </a:cubicBezTo>
                      <a:cubicBezTo>
                        <a:pt x="22288" y="71921"/>
                        <a:pt x="23082" y="98909"/>
                        <a:pt x="20436" y="116107"/>
                      </a:cubicBezTo>
                      <a:cubicBezTo>
                        <a:pt x="17790" y="133305"/>
                        <a:pt x="9323" y="137010"/>
                        <a:pt x="20436" y="155795"/>
                      </a:cubicBezTo>
                      <a:cubicBezTo>
                        <a:pt x="31548" y="174581"/>
                        <a:pt x="79703" y="218766"/>
                        <a:pt x="87111" y="228820"/>
                      </a:cubicBezTo>
                      <a:cubicBezTo>
                        <a:pt x="94519" y="238874"/>
                        <a:pt x="76528" y="225645"/>
                        <a:pt x="64886" y="216120"/>
                      </a:cubicBezTo>
                      <a:cubicBezTo>
                        <a:pt x="53244" y="206595"/>
                        <a:pt x="27580" y="184370"/>
                        <a:pt x="17261" y="171670"/>
                      </a:cubicBezTo>
                      <a:cubicBezTo>
                        <a:pt x="6942" y="158970"/>
                        <a:pt x="5355" y="151562"/>
                        <a:pt x="2974" y="139920"/>
                      </a:cubicBezTo>
                      <a:cubicBezTo>
                        <a:pt x="593" y="128278"/>
                        <a:pt x="-2318" y="119018"/>
                        <a:pt x="2974" y="101820"/>
                      </a:cubicBezTo>
                      <a:cubicBezTo>
                        <a:pt x="8266" y="84622"/>
                        <a:pt x="22818" y="54194"/>
                        <a:pt x="34724" y="36732"/>
                      </a:cubicBezTo>
                      <a:cubicBezTo>
                        <a:pt x="46630" y="19270"/>
                        <a:pt x="104310" y="-2426"/>
                        <a:pt x="104574" y="2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5" name="フリーフォーム: 図形 2884">
                  <a:extLst>
                    <a:ext uri="{FF2B5EF4-FFF2-40B4-BE49-F238E27FC236}">
                      <a16:creationId xmlns:a16="http://schemas.microsoft.com/office/drawing/2014/main" id="{C2965E38-EC83-4DFA-B2D7-779F6CFFF138}"/>
                    </a:ext>
                  </a:extLst>
                </p:cNvPr>
                <p:cNvSpPr/>
                <p:nvPr/>
              </p:nvSpPr>
              <p:spPr>
                <a:xfrm>
                  <a:off x="6813071" y="3456162"/>
                  <a:ext cx="168757" cy="142707"/>
                </a:xfrm>
                <a:custGeom>
                  <a:avLst/>
                  <a:gdLst>
                    <a:gd name="connsiteX0" fmla="*/ 479 w 168757"/>
                    <a:gd name="connsiteY0" fmla="*/ 91901 h 142707"/>
                    <a:gd name="connsiteX1" fmla="*/ 103667 w 168757"/>
                    <a:gd name="connsiteY1" fmla="*/ 23638 h 142707"/>
                    <a:gd name="connsiteX2" fmla="*/ 132242 w 168757"/>
                    <a:gd name="connsiteY2" fmla="*/ 12526 h 142707"/>
                    <a:gd name="connsiteX3" fmla="*/ 149704 w 168757"/>
                    <a:gd name="connsiteY3" fmla="*/ 29988 h 142707"/>
                    <a:gd name="connsiteX4" fmla="*/ 133829 w 168757"/>
                    <a:gd name="connsiteY4" fmla="*/ 93488 h 142707"/>
                    <a:gd name="connsiteX5" fmla="*/ 100492 w 168757"/>
                    <a:gd name="connsiteY5" fmla="*/ 142701 h 142707"/>
                    <a:gd name="connsiteX6" fmla="*/ 135417 w 168757"/>
                    <a:gd name="connsiteY6" fmla="*/ 90313 h 142707"/>
                    <a:gd name="connsiteX7" fmla="*/ 168754 w 168757"/>
                    <a:gd name="connsiteY7" fmla="*/ 15701 h 142707"/>
                    <a:gd name="connsiteX8" fmla="*/ 137004 w 168757"/>
                    <a:gd name="connsiteY8" fmla="*/ 1413 h 142707"/>
                    <a:gd name="connsiteX9" fmla="*/ 67154 w 168757"/>
                    <a:gd name="connsiteY9" fmla="*/ 37926 h 142707"/>
                    <a:gd name="connsiteX10" fmla="*/ 479 w 168757"/>
                    <a:gd name="connsiteY10" fmla="*/ 91901 h 142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757" h="142707">
                      <a:moveTo>
                        <a:pt x="479" y="91901"/>
                      </a:moveTo>
                      <a:cubicBezTo>
                        <a:pt x="6565" y="89520"/>
                        <a:pt x="81707" y="36867"/>
                        <a:pt x="103667" y="23638"/>
                      </a:cubicBezTo>
                      <a:cubicBezTo>
                        <a:pt x="125628" y="10409"/>
                        <a:pt x="124569" y="11468"/>
                        <a:pt x="132242" y="12526"/>
                      </a:cubicBezTo>
                      <a:cubicBezTo>
                        <a:pt x="139915" y="13584"/>
                        <a:pt x="149440" y="16494"/>
                        <a:pt x="149704" y="29988"/>
                      </a:cubicBezTo>
                      <a:cubicBezTo>
                        <a:pt x="149968" y="43482"/>
                        <a:pt x="142031" y="74703"/>
                        <a:pt x="133829" y="93488"/>
                      </a:cubicBezTo>
                      <a:cubicBezTo>
                        <a:pt x="125627" y="112273"/>
                        <a:pt x="100227" y="143230"/>
                        <a:pt x="100492" y="142701"/>
                      </a:cubicBezTo>
                      <a:cubicBezTo>
                        <a:pt x="100757" y="142172"/>
                        <a:pt x="124040" y="111480"/>
                        <a:pt x="135417" y="90313"/>
                      </a:cubicBezTo>
                      <a:cubicBezTo>
                        <a:pt x="146794" y="69146"/>
                        <a:pt x="168490" y="30518"/>
                        <a:pt x="168754" y="15701"/>
                      </a:cubicBezTo>
                      <a:cubicBezTo>
                        <a:pt x="169019" y="884"/>
                        <a:pt x="153937" y="-2291"/>
                        <a:pt x="137004" y="1413"/>
                      </a:cubicBezTo>
                      <a:cubicBezTo>
                        <a:pt x="120071" y="5117"/>
                        <a:pt x="86468" y="23109"/>
                        <a:pt x="67154" y="37926"/>
                      </a:cubicBezTo>
                      <a:cubicBezTo>
                        <a:pt x="47840" y="52743"/>
                        <a:pt x="-5607" y="94282"/>
                        <a:pt x="479" y="919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6" name="フリーフォーム: 図形 2885">
                  <a:extLst>
                    <a:ext uri="{FF2B5EF4-FFF2-40B4-BE49-F238E27FC236}">
                      <a16:creationId xmlns:a16="http://schemas.microsoft.com/office/drawing/2014/main" id="{A2B4D8AB-7321-44AE-AF93-E6DCEAF526FD}"/>
                    </a:ext>
                  </a:extLst>
                </p:cNvPr>
                <p:cNvSpPr/>
                <p:nvPr/>
              </p:nvSpPr>
              <p:spPr>
                <a:xfrm>
                  <a:off x="6810334" y="3527389"/>
                  <a:ext cx="152751" cy="77416"/>
                </a:xfrm>
                <a:custGeom>
                  <a:avLst/>
                  <a:gdLst>
                    <a:gd name="connsiteX0" fmla="*/ 41 w 152751"/>
                    <a:gd name="connsiteY0" fmla="*/ 14324 h 77416"/>
                    <a:gd name="connsiteX1" fmla="*/ 84179 w 152751"/>
                    <a:gd name="connsiteY1" fmla="*/ 76236 h 77416"/>
                    <a:gd name="connsiteX2" fmla="*/ 122279 w 152751"/>
                    <a:gd name="connsiteY2" fmla="*/ 50836 h 77416"/>
                    <a:gd name="connsiteX3" fmla="*/ 152441 w 152751"/>
                    <a:gd name="connsiteY3" fmla="*/ 36 h 77416"/>
                    <a:gd name="connsiteX4" fmla="*/ 103229 w 152751"/>
                    <a:gd name="connsiteY4" fmla="*/ 42899 h 77416"/>
                    <a:gd name="connsiteX5" fmla="*/ 73066 w 152751"/>
                    <a:gd name="connsiteY5" fmla="*/ 52424 h 77416"/>
                    <a:gd name="connsiteX6" fmla="*/ 41 w 152751"/>
                    <a:gd name="connsiteY6" fmla="*/ 14324 h 77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751" h="77416">
                      <a:moveTo>
                        <a:pt x="41" y="14324"/>
                      </a:moveTo>
                      <a:cubicBezTo>
                        <a:pt x="1893" y="18293"/>
                        <a:pt x="63806" y="70151"/>
                        <a:pt x="84179" y="76236"/>
                      </a:cubicBezTo>
                      <a:cubicBezTo>
                        <a:pt x="104552" y="82321"/>
                        <a:pt x="110902" y="63536"/>
                        <a:pt x="122279" y="50836"/>
                      </a:cubicBezTo>
                      <a:cubicBezTo>
                        <a:pt x="133656" y="38136"/>
                        <a:pt x="155616" y="1359"/>
                        <a:pt x="152441" y="36"/>
                      </a:cubicBezTo>
                      <a:cubicBezTo>
                        <a:pt x="149266" y="-1287"/>
                        <a:pt x="116458" y="34168"/>
                        <a:pt x="103229" y="42899"/>
                      </a:cubicBezTo>
                      <a:cubicBezTo>
                        <a:pt x="90000" y="51630"/>
                        <a:pt x="87618" y="54011"/>
                        <a:pt x="73066" y="52424"/>
                      </a:cubicBezTo>
                      <a:cubicBezTo>
                        <a:pt x="58514" y="50837"/>
                        <a:pt x="-1811" y="10355"/>
                        <a:pt x="41" y="143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7" name="フリーフォーム: 図形 2886">
                  <a:extLst>
                    <a:ext uri="{FF2B5EF4-FFF2-40B4-BE49-F238E27FC236}">
                      <a16:creationId xmlns:a16="http://schemas.microsoft.com/office/drawing/2014/main" id="{58FBCAFD-DD4A-4CD1-BFA6-A0ACAA6B6091}"/>
                    </a:ext>
                  </a:extLst>
                </p:cNvPr>
                <p:cNvSpPr/>
                <p:nvPr/>
              </p:nvSpPr>
              <p:spPr>
                <a:xfrm>
                  <a:off x="5602882" y="4629300"/>
                  <a:ext cx="129202" cy="457505"/>
                </a:xfrm>
                <a:custGeom>
                  <a:avLst/>
                  <a:gdLst>
                    <a:gd name="connsiteX0" fmla="*/ 4168 w 129202"/>
                    <a:gd name="connsiteY0" fmla="*/ 8317 h 457505"/>
                    <a:gd name="connsiteX1" fmla="*/ 86718 w 129202"/>
                    <a:gd name="connsiteY1" fmla="*/ 387200 h 457505"/>
                    <a:gd name="connsiteX2" fmla="*/ 112118 w 129202"/>
                    <a:gd name="connsiteY2" fmla="*/ 427417 h 457505"/>
                    <a:gd name="connsiteX3" fmla="*/ 129051 w 129202"/>
                    <a:gd name="connsiteY3" fmla="*/ 346983 h 457505"/>
                    <a:gd name="connsiteX4" fmla="*/ 118468 w 129202"/>
                    <a:gd name="connsiteY4" fmla="*/ 457050 h 457505"/>
                    <a:gd name="connsiteX5" fmla="*/ 86718 w 129202"/>
                    <a:gd name="connsiteY5" fmla="*/ 380850 h 457505"/>
                    <a:gd name="connsiteX6" fmla="*/ 52851 w 129202"/>
                    <a:gd name="connsiteY6" fmla="*/ 253850 h 457505"/>
                    <a:gd name="connsiteX7" fmla="*/ 16868 w 129202"/>
                    <a:gd name="connsiteY7" fmla="*/ 133200 h 457505"/>
                    <a:gd name="connsiteX8" fmla="*/ 4168 w 129202"/>
                    <a:gd name="connsiteY8" fmla="*/ 8317 h 45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202" h="457505">
                      <a:moveTo>
                        <a:pt x="4168" y="8317"/>
                      </a:moveTo>
                      <a:cubicBezTo>
                        <a:pt x="15810" y="50650"/>
                        <a:pt x="68726" y="317350"/>
                        <a:pt x="86718" y="387200"/>
                      </a:cubicBezTo>
                      <a:cubicBezTo>
                        <a:pt x="104710" y="457050"/>
                        <a:pt x="105063" y="434120"/>
                        <a:pt x="112118" y="427417"/>
                      </a:cubicBezTo>
                      <a:cubicBezTo>
                        <a:pt x="119173" y="420714"/>
                        <a:pt x="127993" y="342044"/>
                        <a:pt x="129051" y="346983"/>
                      </a:cubicBezTo>
                      <a:cubicBezTo>
                        <a:pt x="130109" y="351922"/>
                        <a:pt x="125523" y="451406"/>
                        <a:pt x="118468" y="457050"/>
                      </a:cubicBezTo>
                      <a:cubicBezTo>
                        <a:pt x="111413" y="462694"/>
                        <a:pt x="97654" y="414717"/>
                        <a:pt x="86718" y="380850"/>
                      </a:cubicBezTo>
                      <a:cubicBezTo>
                        <a:pt x="75782" y="346983"/>
                        <a:pt x="64493" y="295125"/>
                        <a:pt x="52851" y="253850"/>
                      </a:cubicBezTo>
                      <a:cubicBezTo>
                        <a:pt x="41209" y="212575"/>
                        <a:pt x="25687" y="169183"/>
                        <a:pt x="16868" y="133200"/>
                      </a:cubicBezTo>
                      <a:cubicBezTo>
                        <a:pt x="8049" y="97217"/>
                        <a:pt x="-7474" y="-34016"/>
                        <a:pt x="4168" y="83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8" name="フリーフォーム: 図形 2887">
                  <a:extLst>
                    <a:ext uri="{FF2B5EF4-FFF2-40B4-BE49-F238E27FC236}">
                      <a16:creationId xmlns:a16="http://schemas.microsoft.com/office/drawing/2014/main" id="{A9587E89-BB2F-464B-88D7-8809C559A571}"/>
                    </a:ext>
                  </a:extLst>
                </p:cNvPr>
                <p:cNvSpPr/>
                <p:nvPr/>
              </p:nvSpPr>
              <p:spPr>
                <a:xfrm>
                  <a:off x="5564711" y="4732818"/>
                  <a:ext cx="129150" cy="427027"/>
                </a:xfrm>
                <a:custGeom>
                  <a:avLst/>
                  <a:gdLst>
                    <a:gd name="connsiteX0" fmla="*/ 46572 w 129150"/>
                    <a:gd name="connsiteY0" fmla="*/ 49 h 427027"/>
                    <a:gd name="connsiteX1" fmla="*/ 6356 w 129150"/>
                    <a:gd name="connsiteY1" fmla="*/ 230765 h 427027"/>
                    <a:gd name="connsiteX2" fmla="*/ 12706 w 129150"/>
                    <a:gd name="connsiteY2" fmla="*/ 283682 h 427027"/>
                    <a:gd name="connsiteX3" fmla="*/ 124889 w 129150"/>
                    <a:gd name="connsiteY3" fmla="*/ 423382 h 427027"/>
                    <a:gd name="connsiteX4" fmla="*/ 97372 w 129150"/>
                    <a:gd name="connsiteY4" fmla="*/ 374699 h 427027"/>
                    <a:gd name="connsiteX5" fmla="*/ 19056 w 129150"/>
                    <a:gd name="connsiteY5" fmla="*/ 251932 h 427027"/>
                    <a:gd name="connsiteX6" fmla="*/ 46572 w 129150"/>
                    <a:gd name="connsiteY6" fmla="*/ 49 h 427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9150" h="427027">
                      <a:moveTo>
                        <a:pt x="46572" y="49"/>
                      </a:moveTo>
                      <a:cubicBezTo>
                        <a:pt x="44455" y="-3479"/>
                        <a:pt x="12000" y="183493"/>
                        <a:pt x="6356" y="230765"/>
                      </a:cubicBezTo>
                      <a:cubicBezTo>
                        <a:pt x="712" y="278037"/>
                        <a:pt x="-7049" y="251579"/>
                        <a:pt x="12706" y="283682"/>
                      </a:cubicBezTo>
                      <a:cubicBezTo>
                        <a:pt x="32461" y="315785"/>
                        <a:pt x="110778" y="408213"/>
                        <a:pt x="124889" y="423382"/>
                      </a:cubicBezTo>
                      <a:cubicBezTo>
                        <a:pt x="139000" y="438551"/>
                        <a:pt x="115011" y="403274"/>
                        <a:pt x="97372" y="374699"/>
                      </a:cubicBezTo>
                      <a:cubicBezTo>
                        <a:pt x="79733" y="346124"/>
                        <a:pt x="29286" y="310493"/>
                        <a:pt x="19056" y="251932"/>
                      </a:cubicBezTo>
                      <a:cubicBezTo>
                        <a:pt x="8825" y="193371"/>
                        <a:pt x="48689" y="3577"/>
                        <a:pt x="46572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9" name="フリーフォーム: 図形 2888">
                  <a:extLst>
                    <a:ext uri="{FF2B5EF4-FFF2-40B4-BE49-F238E27FC236}">
                      <a16:creationId xmlns:a16="http://schemas.microsoft.com/office/drawing/2014/main" id="{18528C24-1B8F-4B11-927A-CCD32C1AEF09}"/>
                    </a:ext>
                  </a:extLst>
                </p:cNvPr>
                <p:cNvSpPr/>
                <p:nvPr/>
              </p:nvSpPr>
              <p:spPr>
                <a:xfrm>
                  <a:off x="5622862" y="4894519"/>
                  <a:ext cx="141083" cy="264268"/>
                </a:xfrm>
                <a:custGeom>
                  <a:avLst/>
                  <a:gdLst>
                    <a:gd name="connsiteX0" fmla="*/ 1121 w 141083"/>
                    <a:gd name="connsiteY0" fmla="*/ 1331 h 264268"/>
                    <a:gd name="connsiteX1" fmla="*/ 56155 w 141083"/>
                    <a:gd name="connsiteY1" fmla="*/ 166431 h 264268"/>
                    <a:gd name="connsiteX2" fmla="*/ 121771 w 141083"/>
                    <a:gd name="connsiteY2" fmla="*/ 263798 h 264268"/>
                    <a:gd name="connsiteX3" fmla="*/ 134471 w 141083"/>
                    <a:gd name="connsiteY3" fmla="*/ 200298 h 264268"/>
                    <a:gd name="connsiteX4" fmla="*/ 140821 w 141083"/>
                    <a:gd name="connsiteY4" fmla="*/ 128331 h 264268"/>
                    <a:gd name="connsiteX5" fmla="*/ 126005 w 141083"/>
                    <a:gd name="connsiteY5" fmla="*/ 71181 h 264268"/>
                    <a:gd name="connsiteX6" fmla="*/ 128121 w 141083"/>
                    <a:gd name="connsiteY6" fmla="*/ 191831 h 264268"/>
                    <a:gd name="connsiteX7" fmla="*/ 109071 w 141083"/>
                    <a:gd name="connsiteY7" fmla="*/ 253214 h 264268"/>
                    <a:gd name="connsiteX8" fmla="*/ 45571 w 141083"/>
                    <a:gd name="connsiteY8" fmla="*/ 179131 h 264268"/>
                    <a:gd name="connsiteX9" fmla="*/ 20171 w 141083"/>
                    <a:gd name="connsiteY9" fmla="*/ 92348 h 264268"/>
                    <a:gd name="connsiteX10" fmla="*/ 1121 w 141083"/>
                    <a:gd name="connsiteY10" fmla="*/ 1331 h 264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1083" h="264268">
                      <a:moveTo>
                        <a:pt x="1121" y="1331"/>
                      </a:moveTo>
                      <a:cubicBezTo>
                        <a:pt x="7118" y="13678"/>
                        <a:pt x="36047" y="122687"/>
                        <a:pt x="56155" y="166431"/>
                      </a:cubicBezTo>
                      <a:cubicBezTo>
                        <a:pt x="76263" y="210176"/>
                        <a:pt x="108718" y="258154"/>
                        <a:pt x="121771" y="263798"/>
                      </a:cubicBezTo>
                      <a:cubicBezTo>
                        <a:pt x="134824" y="269443"/>
                        <a:pt x="131296" y="222876"/>
                        <a:pt x="134471" y="200298"/>
                      </a:cubicBezTo>
                      <a:cubicBezTo>
                        <a:pt x="137646" y="177720"/>
                        <a:pt x="142232" y="149851"/>
                        <a:pt x="140821" y="128331"/>
                      </a:cubicBezTo>
                      <a:cubicBezTo>
                        <a:pt x="139410" y="106812"/>
                        <a:pt x="128122" y="60598"/>
                        <a:pt x="126005" y="71181"/>
                      </a:cubicBezTo>
                      <a:cubicBezTo>
                        <a:pt x="123888" y="81764"/>
                        <a:pt x="130943" y="161492"/>
                        <a:pt x="128121" y="191831"/>
                      </a:cubicBezTo>
                      <a:cubicBezTo>
                        <a:pt x="125299" y="222170"/>
                        <a:pt x="122829" y="255331"/>
                        <a:pt x="109071" y="253214"/>
                      </a:cubicBezTo>
                      <a:cubicBezTo>
                        <a:pt x="95313" y="251097"/>
                        <a:pt x="60388" y="205942"/>
                        <a:pt x="45571" y="179131"/>
                      </a:cubicBezTo>
                      <a:cubicBezTo>
                        <a:pt x="30754" y="152320"/>
                        <a:pt x="25463" y="118806"/>
                        <a:pt x="20171" y="92348"/>
                      </a:cubicBezTo>
                      <a:cubicBezTo>
                        <a:pt x="14879" y="65890"/>
                        <a:pt x="-4876" y="-11016"/>
                        <a:pt x="1121" y="13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0" name="フリーフォーム: 図形 2889">
                  <a:extLst>
                    <a:ext uri="{FF2B5EF4-FFF2-40B4-BE49-F238E27FC236}">
                      <a16:creationId xmlns:a16="http://schemas.microsoft.com/office/drawing/2014/main" id="{BC6727D6-FE65-4F15-8CDE-865AE5A0F222}"/>
                    </a:ext>
                  </a:extLst>
                </p:cNvPr>
                <p:cNvSpPr/>
                <p:nvPr/>
              </p:nvSpPr>
              <p:spPr>
                <a:xfrm>
                  <a:off x="5463901" y="4552412"/>
                  <a:ext cx="50154" cy="373078"/>
                </a:xfrm>
                <a:custGeom>
                  <a:avLst/>
                  <a:gdLst>
                    <a:gd name="connsiteX0" fmla="*/ 50016 w 50154"/>
                    <a:gd name="connsiteY0" fmla="*/ 538 h 373078"/>
                    <a:gd name="connsiteX1" fmla="*/ 28849 w 50154"/>
                    <a:gd name="connsiteY1" fmla="*/ 216438 h 373078"/>
                    <a:gd name="connsiteX2" fmla="*/ 5566 w 50154"/>
                    <a:gd name="connsiteY2" fmla="*/ 298988 h 373078"/>
                    <a:gd name="connsiteX3" fmla="*/ 20382 w 50154"/>
                    <a:gd name="connsiteY3" fmla="*/ 373071 h 373078"/>
                    <a:gd name="connsiteX4" fmla="*/ 1332 w 50154"/>
                    <a:gd name="connsiteY4" fmla="*/ 303221 h 373078"/>
                    <a:gd name="connsiteX5" fmla="*/ 3449 w 50154"/>
                    <a:gd name="connsiteY5" fmla="*/ 233371 h 373078"/>
                    <a:gd name="connsiteX6" fmla="*/ 18266 w 50154"/>
                    <a:gd name="connsiteY6" fmla="*/ 157171 h 373078"/>
                    <a:gd name="connsiteX7" fmla="*/ 50016 w 50154"/>
                    <a:gd name="connsiteY7" fmla="*/ 538 h 373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154" h="373078">
                      <a:moveTo>
                        <a:pt x="50016" y="538"/>
                      </a:moveTo>
                      <a:cubicBezTo>
                        <a:pt x="51780" y="10416"/>
                        <a:pt x="36257" y="166696"/>
                        <a:pt x="28849" y="216438"/>
                      </a:cubicBezTo>
                      <a:cubicBezTo>
                        <a:pt x="21441" y="266180"/>
                        <a:pt x="6977" y="272883"/>
                        <a:pt x="5566" y="298988"/>
                      </a:cubicBezTo>
                      <a:cubicBezTo>
                        <a:pt x="4155" y="325093"/>
                        <a:pt x="21088" y="372366"/>
                        <a:pt x="20382" y="373071"/>
                      </a:cubicBezTo>
                      <a:cubicBezTo>
                        <a:pt x="19676" y="373776"/>
                        <a:pt x="4154" y="326504"/>
                        <a:pt x="1332" y="303221"/>
                      </a:cubicBezTo>
                      <a:cubicBezTo>
                        <a:pt x="-1490" y="279938"/>
                        <a:pt x="627" y="257713"/>
                        <a:pt x="3449" y="233371"/>
                      </a:cubicBezTo>
                      <a:cubicBezTo>
                        <a:pt x="6271" y="209029"/>
                        <a:pt x="10152" y="194918"/>
                        <a:pt x="18266" y="157171"/>
                      </a:cubicBezTo>
                      <a:cubicBezTo>
                        <a:pt x="26380" y="119424"/>
                        <a:pt x="48252" y="-9340"/>
                        <a:pt x="50016" y="5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1" name="フリーフォーム: 図形 2890">
                  <a:extLst>
                    <a:ext uri="{FF2B5EF4-FFF2-40B4-BE49-F238E27FC236}">
                      <a16:creationId xmlns:a16="http://schemas.microsoft.com/office/drawing/2014/main" id="{0780BB26-F713-40FC-9B91-693407CCFA60}"/>
                    </a:ext>
                  </a:extLst>
                </p:cNvPr>
                <p:cNvSpPr/>
                <p:nvPr/>
              </p:nvSpPr>
              <p:spPr>
                <a:xfrm>
                  <a:off x="5505378" y="4615984"/>
                  <a:ext cx="84632" cy="324316"/>
                </a:xfrm>
                <a:custGeom>
                  <a:avLst/>
                  <a:gdLst>
                    <a:gd name="connsiteX0" fmla="*/ 80505 w 84632"/>
                    <a:gd name="connsiteY0" fmla="*/ 466 h 324316"/>
                    <a:gd name="connsiteX1" fmla="*/ 42405 w 84632"/>
                    <a:gd name="connsiteY1" fmla="*/ 218483 h 324316"/>
                    <a:gd name="connsiteX2" fmla="*/ 72 w 84632"/>
                    <a:gd name="connsiteY2" fmla="*/ 324316 h 324316"/>
                    <a:gd name="connsiteX3" fmla="*/ 52989 w 84632"/>
                    <a:gd name="connsiteY3" fmla="*/ 218483 h 324316"/>
                    <a:gd name="connsiteX4" fmla="*/ 80505 w 84632"/>
                    <a:gd name="connsiteY4" fmla="*/ 161333 h 324316"/>
                    <a:gd name="connsiteX5" fmla="*/ 80505 w 84632"/>
                    <a:gd name="connsiteY5" fmla="*/ 466 h 324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32" h="324316">
                      <a:moveTo>
                        <a:pt x="80505" y="466"/>
                      </a:moveTo>
                      <a:cubicBezTo>
                        <a:pt x="74155" y="9991"/>
                        <a:pt x="55810" y="164508"/>
                        <a:pt x="42405" y="218483"/>
                      </a:cubicBezTo>
                      <a:cubicBezTo>
                        <a:pt x="29000" y="272458"/>
                        <a:pt x="-1692" y="324316"/>
                        <a:pt x="72" y="324316"/>
                      </a:cubicBezTo>
                      <a:cubicBezTo>
                        <a:pt x="1836" y="324316"/>
                        <a:pt x="39584" y="245647"/>
                        <a:pt x="52989" y="218483"/>
                      </a:cubicBezTo>
                      <a:cubicBezTo>
                        <a:pt x="66394" y="191319"/>
                        <a:pt x="75919" y="192730"/>
                        <a:pt x="80505" y="161333"/>
                      </a:cubicBezTo>
                      <a:cubicBezTo>
                        <a:pt x="85091" y="129936"/>
                        <a:pt x="86855" y="-9059"/>
                        <a:pt x="80505" y="4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2" name="フリーフォーム: 図形 2891">
                  <a:extLst>
                    <a:ext uri="{FF2B5EF4-FFF2-40B4-BE49-F238E27FC236}">
                      <a16:creationId xmlns:a16="http://schemas.microsoft.com/office/drawing/2014/main" id="{C1678150-232B-4E3E-B799-02470ADF89D7}"/>
                    </a:ext>
                  </a:extLst>
                </p:cNvPr>
                <p:cNvSpPr/>
                <p:nvPr/>
              </p:nvSpPr>
              <p:spPr>
                <a:xfrm>
                  <a:off x="5057878" y="4582036"/>
                  <a:ext cx="217738" cy="437828"/>
                </a:xfrm>
                <a:custGeom>
                  <a:avLst/>
                  <a:gdLst>
                    <a:gd name="connsiteX0" fmla="*/ 208389 w 217738"/>
                    <a:gd name="connsiteY0" fmla="*/ 547 h 437828"/>
                    <a:gd name="connsiteX1" fmla="*/ 212622 w 217738"/>
                    <a:gd name="connsiteY1" fmla="*/ 125431 h 437828"/>
                    <a:gd name="connsiteX2" fmla="*/ 130072 w 217738"/>
                    <a:gd name="connsiteY2" fmla="*/ 256664 h 437828"/>
                    <a:gd name="connsiteX3" fmla="*/ 955 w 217738"/>
                    <a:gd name="connsiteY3" fmla="*/ 436581 h 437828"/>
                    <a:gd name="connsiteX4" fmla="*/ 75039 w 217738"/>
                    <a:gd name="connsiteY4" fmla="*/ 330747 h 437828"/>
                    <a:gd name="connsiteX5" fmla="*/ 144889 w 217738"/>
                    <a:gd name="connsiteY5" fmla="*/ 222797 h 437828"/>
                    <a:gd name="connsiteX6" fmla="*/ 187222 w 217738"/>
                    <a:gd name="connsiteY6" fmla="*/ 133897 h 437828"/>
                    <a:gd name="connsiteX7" fmla="*/ 204155 w 217738"/>
                    <a:gd name="connsiteY7" fmla="*/ 80981 h 437828"/>
                    <a:gd name="connsiteX8" fmla="*/ 208389 w 217738"/>
                    <a:gd name="connsiteY8" fmla="*/ 547 h 437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7738" h="437828">
                      <a:moveTo>
                        <a:pt x="208389" y="547"/>
                      </a:moveTo>
                      <a:cubicBezTo>
                        <a:pt x="209800" y="7955"/>
                        <a:pt x="225675" y="82745"/>
                        <a:pt x="212622" y="125431"/>
                      </a:cubicBezTo>
                      <a:cubicBezTo>
                        <a:pt x="199569" y="168117"/>
                        <a:pt x="165350" y="204806"/>
                        <a:pt x="130072" y="256664"/>
                      </a:cubicBezTo>
                      <a:cubicBezTo>
                        <a:pt x="94794" y="308522"/>
                        <a:pt x="10127" y="424234"/>
                        <a:pt x="955" y="436581"/>
                      </a:cubicBezTo>
                      <a:cubicBezTo>
                        <a:pt x="-8217" y="448928"/>
                        <a:pt x="51050" y="366378"/>
                        <a:pt x="75039" y="330747"/>
                      </a:cubicBezTo>
                      <a:cubicBezTo>
                        <a:pt x="99028" y="295116"/>
                        <a:pt x="126192" y="255605"/>
                        <a:pt x="144889" y="222797"/>
                      </a:cubicBezTo>
                      <a:cubicBezTo>
                        <a:pt x="163586" y="189989"/>
                        <a:pt x="177344" y="157533"/>
                        <a:pt x="187222" y="133897"/>
                      </a:cubicBezTo>
                      <a:cubicBezTo>
                        <a:pt x="197100" y="110261"/>
                        <a:pt x="201333" y="98973"/>
                        <a:pt x="204155" y="80981"/>
                      </a:cubicBezTo>
                      <a:cubicBezTo>
                        <a:pt x="206977" y="62989"/>
                        <a:pt x="206978" y="-6861"/>
                        <a:pt x="208389" y="5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3" name="フリーフォーム: 図形 2892">
                  <a:extLst>
                    <a:ext uri="{FF2B5EF4-FFF2-40B4-BE49-F238E27FC236}">
                      <a16:creationId xmlns:a16="http://schemas.microsoft.com/office/drawing/2014/main" id="{71B8188E-F132-4208-84F4-99ABC54309C7}"/>
                    </a:ext>
                  </a:extLst>
                </p:cNvPr>
                <p:cNvSpPr/>
                <p:nvPr/>
              </p:nvSpPr>
              <p:spPr>
                <a:xfrm>
                  <a:off x="5018026" y="4706493"/>
                  <a:ext cx="261612" cy="603800"/>
                </a:xfrm>
                <a:custGeom>
                  <a:avLst/>
                  <a:gdLst>
                    <a:gd name="connsiteX0" fmla="*/ 258824 w 261612"/>
                    <a:gd name="connsiteY0" fmla="*/ 2032 h 603800"/>
                    <a:gd name="connsiteX1" fmla="*/ 217549 w 261612"/>
                    <a:gd name="connsiteY1" fmla="*/ 136970 h 603800"/>
                    <a:gd name="connsiteX2" fmla="*/ 111187 w 261612"/>
                    <a:gd name="connsiteY2" fmla="*/ 302070 h 603800"/>
                    <a:gd name="connsiteX3" fmla="*/ 58799 w 261612"/>
                    <a:gd name="connsiteY3" fmla="*/ 373507 h 603800"/>
                    <a:gd name="connsiteX4" fmla="*/ 17524 w 261612"/>
                    <a:gd name="connsiteY4" fmla="*/ 437007 h 603800"/>
                    <a:gd name="connsiteX5" fmla="*/ 62 w 261612"/>
                    <a:gd name="connsiteY5" fmla="*/ 600520 h 603800"/>
                    <a:gd name="connsiteX6" fmla="*/ 12762 w 261612"/>
                    <a:gd name="connsiteY6" fmla="*/ 537020 h 603800"/>
                    <a:gd name="connsiteX7" fmla="*/ 39749 w 261612"/>
                    <a:gd name="connsiteY7" fmla="*/ 424307 h 603800"/>
                    <a:gd name="connsiteX8" fmla="*/ 96899 w 261612"/>
                    <a:gd name="connsiteY8" fmla="*/ 314770 h 603800"/>
                    <a:gd name="connsiteX9" fmla="*/ 146112 w 261612"/>
                    <a:gd name="connsiteY9" fmla="*/ 243332 h 603800"/>
                    <a:gd name="connsiteX10" fmla="*/ 258824 w 261612"/>
                    <a:gd name="connsiteY10" fmla="*/ 2032 h 603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612" h="603800">
                      <a:moveTo>
                        <a:pt x="258824" y="2032"/>
                      </a:moveTo>
                      <a:cubicBezTo>
                        <a:pt x="270730" y="-15695"/>
                        <a:pt x="242155" y="86964"/>
                        <a:pt x="217549" y="136970"/>
                      </a:cubicBezTo>
                      <a:cubicBezTo>
                        <a:pt x="192943" y="186976"/>
                        <a:pt x="137645" y="262647"/>
                        <a:pt x="111187" y="302070"/>
                      </a:cubicBezTo>
                      <a:cubicBezTo>
                        <a:pt x="84729" y="341493"/>
                        <a:pt x="74409" y="351018"/>
                        <a:pt x="58799" y="373507"/>
                      </a:cubicBezTo>
                      <a:cubicBezTo>
                        <a:pt x="43189" y="395996"/>
                        <a:pt x="27313" y="399172"/>
                        <a:pt x="17524" y="437007"/>
                      </a:cubicBezTo>
                      <a:cubicBezTo>
                        <a:pt x="7735" y="474842"/>
                        <a:pt x="856" y="583851"/>
                        <a:pt x="62" y="600520"/>
                      </a:cubicBezTo>
                      <a:cubicBezTo>
                        <a:pt x="-732" y="617189"/>
                        <a:pt x="6148" y="566389"/>
                        <a:pt x="12762" y="537020"/>
                      </a:cubicBezTo>
                      <a:cubicBezTo>
                        <a:pt x="19376" y="507651"/>
                        <a:pt x="25726" y="461349"/>
                        <a:pt x="39749" y="424307"/>
                      </a:cubicBezTo>
                      <a:cubicBezTo>
                        <a:pt x="53772" y="387265"/>
                        <a:pt x="79172" y="344933"/>
                        <a:pt x="96899" y="314770"/>
                      </a:cubicBezTo>
                      <a:cubicBezTo>
                        <a:pt x="114626" y="284608"/>
                        <a:pt x="119654" y="290428"/>
                        <a:pt x="146112" y="243332"/>
                      </a:cubicBezTo>
                      <a:cubicBezTo>
                        <a:pt x="172570" y="196236"/>
                        <a:pt x="246918" y="19759"/>
                        <a:pt x="258824" y="20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4" name="フリーフォーム: 図形 2893">
                  <a:extLst>
                    <a:ext uri="{FF2B5EF4-FFF2-40B4-BE49-F238E27FC236}">
                      <a16:creationId xmlns:a16="http://schemas.microsoft.com/office/drawing/2014/main" id="{8AF30393-2270-4C84-A5A1-BD69B6791733}"/>
                    </a:ext>
                  </a:extLst>
                </p:cNvPr>
                <p:cNvSpPr/>
                <p:nvPr/>
              </p:nvSpPr>
              <p:spPr>
                <a:xfrm>
                  <a:off x="5030245" y="4570835"/>
                  <a:ext cx="164262" cy="410072"/>
                </a:xfrm>
                <a:custGeom>
                  <a:avLst/>
                  <a:gdLst>
                    <a:gd name="connsiteX0" fmla="*/ 156118 w 164262"/>
                    <a:gd name="connsiteY0" fmla="*/ 1165 h 410072"/>
                    <a:gd name="connsiteX1" fmla="*/ 140243 w 164262"/>
                    <a:gd name="connsiteY1" fmla="*/ 161503 h 410072"/>
                    <a:gd name="connsiteX2" fmla="*/ 5305 w 164262"/>
                    <a:gd name="connsiteY2" fmla="*/ 401215 h 410072"/>
                    <a:gd name="connsiteX3" fmla="*/ 38643 w 164262"/>
                    <a:gd name="connsiteY3" fmla="*/ 342478 h 410072"/>
                    <a:gd name="connsiteX4" fmla="*/ 145005 w 164262"/>
                    <a:gd name="connsiteY4" fmla="*/ 190078 h 410072"/>
                    <a:gd name="connsiteX5" fmla="*/ 159293 w 164262"/>
                    <a:gd name="connsiteY5" fmla="*/ 145628 h 410072"/>
                    <a:gd name="connsiteX6" fmla="*/ 164055 w 164262"/>
                    <a:gd name="connsiteY6" fmla="*/ 90065 h 410072"/>
                    <a:gd name="connsiteX7" fmla="*/ 156118 w 164262"/>
                    <a:gd name="connsiteY7" fmla="*/ 1165 h 410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262" h="410072">
                      <a:moveTo>
                        <a:pt x="156118" y="1165"/>
                      </a:moveTo>
                      <a:cubicBezTo>
                        <a:pt x="152149" y="13071"/>
                        <a:pt x="165378" y="94828"/>
                        <a:pt x="140243" y="161503"/>
                      </a:cubicBezTo>
                      <a:cubicBezTo>
                        <a:pt x="115108" y="228178"/>
                        <a:pt x="22238" y="371053"/>
                        <a:pt x="5305" y="401215"/>
                      </a:cubicBezTo>
                      <a:cubicBezTo>
                        <a:pt x="-11628" y="431377"/>
                        <a:pt x="15360" y="377667"/>
                        <a:pt x="38643" y="342478"/>
                      </a:cubicBezTo>
                      <a:cubicBezTo>
                        <a:pt x="61926" y="307289"/>
                        <a:pt x="124897" y="222886"/>
                        <a:pt x="145005" y="190078"/>
                      </a:cubicBezTo>
                      <a:cubicBezTo>
                        <a:pt x="165113" y="157270"/>
                        <a:pt x="156118" y="162297"/>
                        <a:pt x="159293" y="145628"/>
                      </a:cubicBezTo>
                      <a:cubicBezTo>
                        <a:pt x="162468" y="128959"/>
                        <a:pt x="162732" y="108057"/>
                        <a:pt x="164055" y="90065"/>
                      </a:cubicBezTo>
                      <a:cubicBezTo>
                        <a:pt x="165378" y="72073"/>
                        <a:pt x="160087" y="-10741"/>
                        <a:pt x="156118" y="11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5" name="フリーフォーム: 図形 2894">
                  <a:extLst>
                    <a:ext uri="{FF2B5EF4-FFF2-40B4-BE49-F238E27FC236}">
                      <a16:creationId xmlns:a16="http://schemas.microsoft.com/office/drawing/2014/main" id="{F6808A95-40B6-4CE1-957E-BE8BD3019FB4}"/>
                    </a:ext>
                  </a:extLst>
                </p:cNvPr>
                <p:cNvSpPr/>
                <p:nvPr/>
              </p:nvSpPr>
              <p:spPr>
                <a:xfrm>
                  <a:off x="4935346" y="4990563"/>
                  <a:ext cx="98735" cy="410118"/>
                </a:xfrm>
                <a:custGeom>
                  <a:avLst/>
                  <a:gdLst>
                    <a:gd name="connsiteX0" fmla="*/ 98617 w 98735"/>
                    <a:gd name="connsiteY0" fmla="*/ 537 h 410118"/>
                    <a:gd name="connsiteX1" fmla="*/ 39879 w 98735"/>
                    <a:gd name="connsiteY1" fmla="*/ 118012 h 410118"/>
                    <a:gd name="connsiteX2" fmla="*/ 16067 w 98735"/>
                    <a:gd name="connsiteY2" fmla="*/ 168812 h 410118"/>
                    <a:gd name="connsiteX3" fmla="*/ 192 w 98735"/>
                    <a:gd name="connsiteY3" fmla="*/ 251362 h 410118"/>
                    <a:gd name="connsiteX4" fmla="*/ 8129 w 98735"/>
                    <a:gd name="connsiteY4" fmla="*/ 348200 h 410118"/>
                    <a:gd name="connsiteX5" fmla="*/ 20829 w 98735"/>
                    <a:gd name="connsiteY5" fmla="*/ 410112 h 410118"/>
                    <a:gd name="connsiteX6" fmla="*/ 14479 w 98735"/>
                    <a:gd name="connsiteY6" fmla="*/ 351375 h 410118"/>
                    <a:gd name="connsiteX7" fmla="*/ 11304 w 98735"/>
                    <a:gd name="connsiteY7" fmla="*/ 241837 h 410118"/>
                    <a:gd name="connsiteX8" fmla="*/ 20829 w 98735"/>
                    <a:gd name="connsiteY8" fmla="*/ 176750 h 410118"/>
                    <a:gd name="connsiteX9" fmla="*/ 98617 w 98735"/>
                    <a:gd name="connsiteY9" fmla="*/ 537 h 410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8735" h="410118">
                      <a:moveTo>
                        <a:pt x="98617" y="537"/>
                      </a:moveTo>
                      <a:cubicBezTo>
                        <a:pt x="101792" y="-9253"/>
                        <a:pt x="39879" y="118012"/>
                        <a:pt x="39879" y="118012"/>
                      </a:cubicBezTo>
                      <a:cubicBezTo>
                        <a:pt x="26121" y="146058"/>
                        <a:pt x="22681" y="146587"/>
                        <a:pt x="16067" y="168812"/>
                      </a:cubicBezTo>
                      <a:cubicBezTo>
                        <a:pt x="9453" y="191037"/>
                        <a:pt x="1515" y="221464"/>
                        <a:pt x="192" y="251362"/>
                      </a:cubicBezTo>
                      <a:cubicBezTo>
                        <a:pt x="-1131" y="281260"/>
                        <a:pt x="4690" y="321742"/>
                        <a:pt x="8129" y="348200"/>
                      </a:cubicBezTo>
                      <a:cubicBezTo>
                        <a:pt x="11568" y="374658"/>
                        <a:pt x="19771" y="409583"/>
                        <a:pt x="20829" y="410112"/>
                      </a:cubicBezTo>
                      <a:cubicBezTo>
                        <a:pt x="21887" y="410641"/>
                        <a:pt x="16066" y="379421"/>
                        <a:pt x="14479" y="351375"/>
                      </a:cubicBezTo>
                      <a:cubicBezTo>
                        <a:pt x="12892" y="323329"/>
                        <a:pt x="10246" y="270941"/>
                        <a:pt x="11304" y="241837"/>
                      </a:cubicBezTo>
                      <a:cubicBezTo>
                        <a:pt x="12362" y="212733"/>
                        <a:pt x="6277" y="215114"/>
                        <a:pt x="20829" y="176750"/>
                      </a:cubicBezTo>
                      <a:cubicBezTo>
                        <a:pt x="35381" y="138386"/>
                        <a:pt x="95442" y="10327"/>
                        <a:pt x="98617" y="5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6" name="フリーフォーム: 図形 2895">
                  <a:extLst>
                    <a:ext uri="{FF2B5EF4-FFF2-40B4-BE49-F238E27FC236}">
                      <a16:creationId xmlns:a16="http://schemas.microsoft.com/office/drawing/2014/main" id="{65349DBC-BBF6-49BD-B145-E2A61ABD9F00}"/>
                    </a:ext>
                  </a:extLst>
                </p:cNvPr>
                <p:cNvSpPr/>
                <p:nvPr/>
              </p:nvSpPr>
              <p:spPr>
                <a:xfrm>
                  <a:off x="4835201" y="4785535"/>
                  <a:ext cx="235272" cy="637623"/>
                </a:xfrm>
                <a:custGeom>
                  <a:avLst/>
                  <a:gdLst>
                    <a:gd name="connsiteX0" fmla="*/ 233687 w 235272"/>
                    <a:gd name="connsiteY0" fmla="*/ 3953 h 637623"/>
                    <a:gd name="connsiteX1" fmla="*/ 132087 w 235272"/>
                    <a:gd name="connsiteY1" fmla="*/ 205565 h 637623"/>
                    <a:gd name="connsiteX2" fmla="*/ 74937 w 235272"/>
                    <a:gd name="connsiteY2" fmla="*/ 291290 h 637623"/>
                    <a:gd name="connsiteX3" fmla="*/ 30487 w 235272"/>
                    <a:gd name="connsiteY3" fmla="*/ 391303 h 637623"/>
                    <a:gd name="connsiteX4" fmla="*/ 324 w 235272"/>
                    <a:gd name="connsiteY4" fmla="*/ 477028 h 637623"/>
                    <a:gd name="connsiteX5" fmla="*/ 49537 w 235272"/>
                    <a:gd name="connsiteY5" fmla="*/ 599265 h 637623"/>
                    <a:gd name="connsiteX6" fmla="*/ 124149 w 235272"/>
                    <a:gd name="connsiteY6" fmla="*/ 637365 h 637623"/>
                    <a:gd name="connsiteX7" fmla="*/ 81287 w 235272"/>
                    <a:gd name="connsiteY7" fmla="*/ 613553 h 637623"/>
                    <a:gd name="connsiteX8" fmla="*/ 41599 w 235272"/>
                    <a:gd name="connsiteY8" fmla="*/ 567515 h 637623"/>
                    <a:gd name="connsiteX9" fmla="*/ 16199 w 235272"/>
                    <a:gd name="connsiteY9" fmla="*/ 491315 h 637623"/>
                    <a:gd name="connsiteX10" fmla="*/ 44774 w 235272"/>
                    <a:gd name="connsiteY10" fmla="*/ 405590 h 637623"/>
                    <a:gd name="connsiteX11" fmla="*/ 233687 w 235272"/>
                    <a:gd name="connsiteY11" fmla="*/ 3953 h 637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5272" h="637623">
                      <a:moveTo>
                        <a:pt x="233687" y="3953"/>
                      </a:moveTo>
                      <a:cubicBezTo>
                        <a:pt x="248239" y="-29384"/>
                        <a:pt x="158545" y="157676"/>
                        <a:pt x="132087" y="205565"/>
                      </a:cubicBezTo>
                      <a:cubicBezTo>
                        <a:pt x="105629" y="253454"/>
                        <a:pt x="91870" y="260334"/>
                        <a:pt x="74937" y="291290"/>
                      </a:cubicBezTo>
                      <a:cubicBezTo>
                        <a:pt x="58004" y="322246"/>
                        <a:pt x="42922" y="360347"/>
                        <a:pt x="30487" y="391303"/>
                      </a:cubicBezTo>
                      <a:cubicBezTo>
                        <a:pt x="18052" y="422259"/>
                        <a:pt x="-2851" y="442368"/>
                        <a:pt x="324" y="477028"/>
                      </a:cubicBezTo>
                      <a:cubicBezTo>
                        <a:pt x="3499" y="511688"/>
                        <a:pt x="28900" y="572542"/>
                        <a:pt x="49537" y="599265"/>
                      </a:cubicBezTo>
                      <a:cubicBezTo>
                        <a:pt x="70174" y="625988"/>
                        <a:pt x="118857" y="634984"/>
                        <a:pt x="124149" y="637365"/>
                      </a:cubicBezTo>
                      <a:cubicBezTo>
                        <a:pt x="129441" y="639746"/>
                        <a:pt x="95045" y="625195"/>
                        <a:pt x="81287" y="613553"/>
                      </a:cubicBezTo>
                      <a:cubicBezTo>
                        <a:pt x="67529" y="601911"/>
                        <a:pt x="52447" y="587888"/>
                        <a:pt x="41599" y="567515"/>
                      </a:cubicBezTo>
                      <a:cubicBezTo>
                        <a:pt x="30751" y="547142"/>
                        <a:pt x="15670" y="518302"/>
                        <a:pt x="16199" y="491315"/>
                      </a:cubicBezTo>
                      <a:cubicBezTo>
                        <a:pt x="16728" y="464328"/>
                        <a:pt x="8791" y="481525"/>
                        <a:pt x="44774" y="405590"/>
                      </a:cubicBezTo>
                      <a:cubicBezTo>
                        <a:pt x="80757" y="329655"/>
                        <a:pt x="219135" y="37290"/>
                        <a:pt x="233687" y="39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7" name="フリーフォーム: 図形 2896">
                  <a:extLst>
                    <a:ext uri="{FF2B5EF4-FFF2-40B4-BE49-F238E27FC236}">
                      <a16:creationId xmlns:a16="http://schemas.microsoft.com/office/drawing/2014/main" id="{98AD6C0E-6F53-49FD-AE7F-531319ED50FE}"/>
                    </a:ext>
                  </a:extLst>
                </p:cNvPr>
                <p:cNvSpPr/>
                <p:nvPr/>
              </p:nvSpPr>
              <p:spPr>
                <a:xfrm>
                  <a:off x="5446713" y="5249863"/>
                  <a:ext cx="351674" cy="210556"/>
                </a:xfrm>
                <a:custGeom>
                  <a:avLst/>
                  <a:gdLst>
                    <a:gd name="connsiteX0" fmla="*/ 0 w 351674"/>
                    <a:gd name="connsiteY0" fmla="*/ 0 h 210556"/>
                    <a:gd name="connsiteX1" fmla="*/ 204787 w 351674"/>
                    <a:gd name="connsiteY1" fmla="*/ 152400 h 210556"/>
                    <a:gd name="connsiteX2" fmla="*/ 349250 w 351674"/>
                    <a:gd name="connsiteY2" fmla="*/ 209550 h 210556"/>
                    <a:gd name="connsiteX3" fmla="*/ 290512 w 351674"/>
                    <a:gd name="connsiteY3" fmla="*/ 185737 h 210556"/>
                    <a:gd name="connsiteX4" fmla="*/ 227012 w 351674"/>
                    <a:gd name="connsiteY4" fmla="*/ 146050 h 210556"/>
                    <a:gd name="connsiteX5" fmla="*/ 0 w 351674"/>
                    <a:gd name="connsiteY5" fmla="*/ 0 h 21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1674" h="210556">
                      <a:moveTo>
                        <a:pt x="0" y="0"/>
                      </a:moveTo>
                      <a:cubicBezTo>
                        <a:pt x="73289" y="58737"/>
                        <a:pt x="146579" y="117475"/>
                        <a:pt x="204787" y="152400"/>
                      </a:cubicBezTo>
                      <a:cubicBezTo>
                        <a:pt x="262995" y="187325"/>
                        <a:pt x="334963" y="203994"/>
                        <a:pt x="349250" y="209550"/>
                      </a:cubicBezTo>
                      <a:cubicBezTo>
                        <a:pt x="363538" y="215106"/>
                        <a:pt x="310885" y="196320"/>
                        <a:pt x="290512" y="185737"/>
                      </a:cubicBezTo>
                      <a:cubicBezTo>
                        <a:pt x="270139" y="175154"/>
                        <a:pt x="227012" y="146050"/>
                        <a:pt x="227012" y="1460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8" name="フリーフォーム: 図形 2897">
                  <a:extLst>
                    <a:ext uri="{FF2B5EF4-FFF2-40B4-BE49-F238E27FC236}">
                      <a16:creationId xmlns:a16="http://schemas.microsoft.com/office/drawing/2014/main" id="{FD770208-6775-4163-91BF-FDA7D6AAF08C}"/>
                    </a:ext>
                  </a:extLst>
                </p:cNvPr>
                <p:cNvSpPr/>
                <p:nvPr/>
              </p:nvSpPr>
              <p:spPr>
                <a:xfrm>
                  <a:off x="5541327" y="5417475"/>
                  <a:ext cx="271011" cy="138988"/>
                </a:xfrm>
                <a:custGeom>
                  <a:avLst/>
                  <a:gdLst>
                    <a:gd name="connsiteX0" fmla="*/ 636 w 271011"/>
                    <a:gd name="connsiteY0" fmla="*/ 663 h 138988"/>
                    <a:gd name="connsiteX1" fmla="*/ 259398 w 271011"/>
                    <a:gd name="connsiteY1" fmla="*/ 132425 h 138988"/>
                    <a:gd name="connsiteX2" fmla="*/ 224473 w 271011"/>
                    <a:gd name="connsiteY2" fmla="*/ 116550 h 138988"/>
                    <a:gd name="connsiteX3" fmla="*/ 208598 w 271011"/>
                    <a:gd name="connsiteY3" fmla="*/ 94325 h 138988"/>
                    <a:gd name="connsiteX4" fmla="*/ 186373 w 271011"/>
                    <a:gd name="connsiteY4" fmla="*/ 81625 h 138988"/>
                    <a:gd name="connsiteX5" fmla="*/ 636 w 271011"/>
                    <a:gd name="connsiteY5" fmla="*/ 663 h 138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011" h="138988">
                      <a:moveTo>
                        <a:pt x="636" y="663"/>
                      </a:moveTo>
                      <a:cubicBezTo>
                        <a:pt x="12807" y="9130"/>
                        <a:pt x="222092" y="113111"/>
                        <a:pt x="259398" y="132425"/>
                      </a:cubicBezTo>
                      <a:cubicBezTo>
                        <a:pt x="296704" y="151740"/>
                        <a:pt x="232940" y="122900"/>
                        <a:pt x="224473" y="116550"/>
                      </a:cubicBezTo>
                      <a:cubicBezTo>
                        <a:pt x="216006" y="110200"/>
                        <a:pt x="214948" y="100146"/>
                        <a:pt x="208598" y="94325"/>
                      </a:cubicBezTo>
                      <a:cubicBezTo>
                        <a:pt x="202248" y="88504"/>
                        <a:pt x="218123" y="95913"/>
                        <a:pt x="186373" y="81625"/>
                      </a:cubicBezTo>
                      <a:cubicBezTo>
                        <a:pt x="154623" y="67338"/>
                        <a:pt x="-11535" y="-7804"/>
                        <a:pt x="636" y="6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9" name="フリーフォーム: 図形 2898">
                  <a:extLst>
                    <a:ext uri="{FF2B5EF4-FFF2-40B4-BE49-F238E27FC236}">
                      <a16:creationId xmlns:a16="http://schemas.microsoft.com/office/drawing/2014/main" id="{96A81795-9B1D-4CDF-9075-68E797E57957}"/>
                    </a:ext>
                  </a:extLst>
                </p:cNvPr>
                <p:cNvSpPr/>
                <p:nvPr/>
              </p:nvSpPr>
              <p:spPr>
                <a:xfrm>
                  <a:off x="4656428" y="4574911"/>
                  <a:ext cx="381145" cy="165242"/>
                </a:xfrm>
                <a:custGeom>
                  <a:avLst/>
                  <a:gdLst>
                    <a:gd name="connsiteX0" fmla="*/ 380710 w 381145"/>
                    <a:gd name="connsiteY0" fmla="*/ 24077 h 165242"/>
                    <a:gd name="connsiteX1" fmla="*/ 264822 w 381145"/>
                    <a:gd name="connsiteY1" fmla="*/ 3439 h 165242"/>
                    <a:gd name="connsiteX2" fmla="*/ 137822 w 381145"/>
                    <a:gd name="connsiteY2" fmla="*/ 39952 h 165242"/>
                    <a:gd name="connsiteX3" fmla="*/ 2885 w 381145"/>
                    <a:gd name="connsiteY3" fmla="*/ 163777 h 165242"/>
                    <a:gd name="connsiteX4" fmla="*/ 52097 w 381145"/>
                    <a:gd name="connsiteY4" fmla="*/ 103452 h 165242"/>
                    <a:gd name="connsiteX5" fmla="*/ 129885 w 381145"/>
                    <a:gd name="connsiteY5" fmla="*/ 35189 h 165242"/>
                    <a:gd name="connsiteX6" fmla="*/ 221960 w 381145"/>
                    <a:gd name="connsiteY6" fmla="*/ 264 h 165242"/>
                    <a:gd name="connsiteX7" fmla="*/ 380710 w 381145"/>
                    <a:gd name="connsiteY7" fmla="*/ 24077 h 165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1145" h="165242">
                      <a:moveTo>
                        <a:pt x="380710" y="24077"/>
                      </a:moveTo>
                      <a:cubicBezTo>
                        <a:pt x="387854" y="24606"/>
                        <a:pt x="305303" y="793"/>
                        <a:pt x="264822" y="3439"/>
                      </a:cubicBezTo>
                      <a:cubicBezTo>
                        <a:pt x="224341" y="6085"/>
                        <a:pt x="181478" y="13229"/>
                        <a:pt x="137822" y="39952"/>
                      </a:cubicBezTo>
                      <a:cubicBezTo>
                        <a:pt x="94166" y="66675"/>
                        <a:pt x="17172" y="153194"/>
                        <a:pt x="2885" y="163777"/>
                      </a:cubicBezTo>
                      <a:cubicBezTo>
                        <a:pt x="-11403" y="174360"/>
                        <a:pt x="30930" y="124883"/>
                        <a:pt x="52097" y="103452"/>
                      </a:cubicBezTo>
                      <a:cubicBezTo>
                        <a:pt x="73264" y="82021"/>
                        <a:pt x="101574" y="52387"/>
                        <a:pt x="129885" y="35189"/>
                      </a:cubicBezTo>
                      <a:cubicBezTo>
                        <a:pt x="158195" y="17991"/>
                        <a:pt x="184125" y="3439"/>
                        <a:pt x="221960" y="264"/>
                      </a:cubicBezTo>
                      <a:cubicBezTo>
                        <a:pt x="259795" y="-2911"/>
                        <a:pt x="373566" y="23548"/>
                        <a:pt x="380710" y="240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0" name="フリーフォーム: 図形 2899">
                  <a:extLst>
                    <a:ext uri="{FF2B5EF4-FFF2-40B4-BE49-F238E27FC236}">
                      <a16:creationId xmlns:a16="http://schemas.microsoft.com/office/drawing/2014/main" id="{4BFE4C23-387E-4143-A236-88C3FA6B315A}"/>
                    </a:ext>
                  </a:extLst>
                </p:cNvPr>
                <p:cNvSpPr/>
                <p:nvPr/>
              </p:nvSpPr>
              <p:spPr>
                <a:xfrm>
                  <a:off x="4649150" y="4651815"/>
                  <a:ext cx="218140" cy="171061"/>
                </a:xfrm>
                <a:custGeom>
                  <a:avLst/>
                  <a:gdLst>
                    <a:gd name="connsiteX0" fmla="*/ 218125 w 218140"/>
                    <a:gd name="connsiteY0" fmla="*/ 1148 h 171061"/>
                    <a:gd name="connsiteX1" fmla="*/ 95888 w 218140"/>
                    <a:gd name="connsiteY1" fmla="*/ 64648 h 171061"/>
                    <a:gd name="connsiteX2" fmla="*/ 3813 w 218140"/>
                    <a:gd name="connsiteY2" fmla="*/ 169423 h 171061"/>
                    <a:gd name="connsiteX3" fmla="*/ 26038 w 218140"/>
                    <a:gd name="connsiteY3" fmla="*/ 121798 h 171061"/>
                    <a:gd name="connsiteX4" fmla="*/ 103825 w 218140"/>
                    <a:gd name="connsiteY4" fmla="*/ 31310 h 171061"/>
                    <a:gd name="connsiteX5" fmla="*/ 218125 w 218140"/>
                    <a:gd name="connsiteY5" fmla="*/ 1148 h 171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8140" h="171061">
                      <a:moveTo>
                        <a:pt x="218125" y="1148"/>
                      </a:moveTo>
                      <a:cubicBezTo>
                        <a:pt x="216802" y="6704"/>
                        <a:pt x="131607" y="36602"/>
                        <a:pt x="95888" y="64648"/>
                      </a:cubicBezTo>
                      <a:cubicBezTo>
                        <a:pt x="60169" y="92694"/>
                        <a:pt x="15455" y="159898"/>
                        <a:pt x="3813" y="169423"/>
                      </a:cubicBezTo>
                      <a:cubicBezTo>
                        <a:pt x="-7829" y="178948"/>
                        <a:pt x="9369" y="144817"/>
                        <a:pt x="26038" y="121798"/>
                      </a:cubicBezTo>
                      <a:cubicBezTo>
                        <a:pt x="42707" y="98779"/>
                        <a:pt x="72869" y="51683"/>
                        <a:pt x="103825" y="31310"/>
                      </a:cubicBezTo>
                      <a:cubicBezTo>
                        <a:pt x="134781" y="10937"/>
                        <a:pt x="219448" y="-4408"/>
                        <a:pt x="218125" y="11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1" name="フリーフォーム: 図形 2900">
                  <a:extLst>
                    <a:ext uri="{FF2B5EF4-FFF2-40B4-BE49-F238E27FC236}">
                      <a16:creationId xmlns:a16="http://schemas.microsoft.com/office/drawing/2014/main" id="{3698E533-F68A-4ECA-B4F0-7AE5B65BC3BA}"/>
                    </a:ext>
                  </a:extLst>
                </p:cNvPr>
                <p:cNvSpPr/>
                <p:nvPr/>
              </p:nvSpPr>
              <p:spPr>
                <a:xfrm>
                  <a:off x="4760777" y="4518000"/>
                  <a:ext cx="249590" cy="79441"/>
                </a:xfrm>
                <a:custGeom>
                  <a:avLst/>
                  <a:gdLst>
                    <a:gd name="connsiteX0" fmla="*/ 136 w 249590"/>
                    <a:gd name="connsiteY0" fmla="*/ 79400 h 79441"/>
                    <a:gd name="connsiteX1" fmla="*/ 120786 w 249590"/>
                    <a:gd name="connsiteY1" fmla="*/ 1613 h 79441"/>
                    <a:gd name="connsiteX2" fmla="*/ 247786 w 249590"/>
                    <a:gd name="connsiteY2" fmla="*/ 25425 h 79441"/>
                    <a:gd name="connsiteX3" fmla="*/ 192223 w 249590"/>
                    <a:gd name="connsiteY3" fmla="*/ 9550 h 79441"/>
                    <a:gd name="connsiteX4" fmla="*/ 144598 w 249590"/>
                    <a:gd name="connsiteY4" fmla="*/ 12725 h 79441"/>
                    <a:gd name="connsiteX5" fmla="*/ 136 w 249590"/>
                    <a:gd name="connsiteY5" fmla="*/ 79400 h 7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9590" h="79441">
                      <a:moveTo>
                        <a:pt x="136" y="79400"/>
                      </a:moveTo>
                      <a:cubicBezTo>
                        <a:pt x="-3833" y="77548"/>
                        <a:pt x="79511" y="10609"/>
                        <a:pt x="120786" y="1613"/>
                      </a:cubicBezTo>
                      <a:cubicBezTo>
                        <a:pt x="162061" y="-7383"/>
                        <a:pt x="235880" y="24102"/>
                        <a:pt x="247786" y="25425"/>
                      </a:cubicBezTo>
                      <a:cubicBezTo>
                        <a:pt x="259692" y="26748"/>
                        <a:pt x="209421" y="11667"/>
                        <a:pt x="192223" y="9550"/>
                      </a:cubicBezTo>
                      <a:cubicBezTo>
                        <a:pt x="175025" y="7433"/>
                        <a:pt x="173173" y="5317"/>
                        <a:pt x="144598" y="12725"/>
                      </a:cubicBezTo>
                      <a:cubicBezTo>
                        <a:pt x="116023" y="20133"/>
                        <a:pt x="4105" y="81252"/>
                        <a:pt x="136" y="794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2" name="フリーフォーム: 図形 2901">
                  <a:extLst>
                    <a:ext uri="{FF2B5EF4-FFF2-40B4-BE49-F238E27FC236}">
                      <a16:creationId xmlns:a16="http://schemas.microsoft.com/office/drawing/2014/main" id="{B7869124-AE86-40D8-8BDB-1FC55226343B}"/>
                    </a:ext>
                  </a:extLst>
                </p:cNvPr>
                <p:cNvSpPr/>
                <p:nvPr/>
              </p:nvSpPr>
              <p:spPr>
                <a:xfrm>
                  <a:off x="4736806" y="4483089"/>
                  <a:ext cx="334271" cy="114322"/>
                </a:xfrm>
                <a:custGeom>
                  <a:avLst/>
                  <a:gdLst>
                    <a:gd name="connsiteX0" fmla="*/ 6644 w 334271"/>
                    <a:gd name="connsiteY0" fmla="*/ 57161 h 114322"/>
                    <a:gd name="connsiteX1" fmla="*/ 60619 w 334271"/>
                    <a:gd name="connsiteY1" fmla="*/ 47636 h 114322"/>
                    <a:gd name="connsiteX2" fmla="*/ 187619 w 334271"/>
                    <a:gd name="connsiteY2" fmla="*/ 11 h 114322"/>
                    <a:gd name="connsiteX3" fmla="*/ 317794 w 334271"/>
                    <a:gd name="connsiteY3" fmla="*/ 52399 h 114322"/>
                    <a:gd name="connsiteX4" fmla="*/ 327319 w 334271"/>
                    <a:gd name="connsiteY4" fmla="*/ 65099 h 114322"/>
                    <a:gd name="connsiteX5" fmla="*/ 303507 w 334271"/>
                    <a:gd name="connsiteY5" fmla="*/ 114311 h 114322"/>
                    <a:gd name="connsiteX6" fmla="*/ 333669 w 334271"/>
                    <a:gd name="connsiteY6" fmla="*/ 60336 h 114322"/>
                    <a:gd name="connsiteX7" fmla="*/ 270169 w 334271"/>
                    <a:gd name="connsiteY7" fmla="*/ 30174 h 114322"/>
                    <a:gd name="connsiteX8" fmla="*/ 206669 w 334271"/>
                    <a:gd name="connsiteY8" fmla="*/ 11124 h 114322"/>
                    <a:gd name="connsiteX9" fmla="*/ 6644 w 334271"/>
                    <a:gd name="connsiteY9" fmla="*/ 57161 h 114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4271" h="114322">
                      <a:moveTo>
                        <a:pt x="6644" y="57161"/>
                      </a:moveTo>
                      <a:cubicBezTo>
                        <a:pt x="-17698" y="63246"/>
                        <a:pt x="30457" y="57161"/>
                        <a:pt x="60619" y="47636"/>
                      </a:cubicBezTo>
                      <a:cubicBezTo>
                        <a:pt x="90781" y="38111"/>
                        <a:pt x="144757" y="-783"/>
                        <a:pt x="187619" y="11"/>
                      </a:cubicBezTo>
                      <a:cubicBezTo>
                        <a:pt x="230481" y="805"/>
                        <a:pt x="294511" y="41551"/>
                        <a:pt x="317794" y="52399"/>
                      </a:cubicBezTo>
                      <a:cubicBezTo>
                        <a:pt x="341077" y="63247"/>
                        <a:pt x="329700" y="54780"/>
                        <a:pt x="327319" y="65099"/>
                      </a:cubicBezTo>
                      <a:cubicBezTo>
                        <a:pt x="324938" y="75418"/>
                        <a:pt x="302449" y="115105"/>
                        <a:pt x="303507" y="114311"/>
                      </a:cubicBezTo>
                      <a:cubicBezTo>
                        <a:pt x="304565" y="113517"/>
                        <a:pt x="339225" y="74359"/>
                        <a:pt x="333669" y="60336"/>
                      </a:cubicBezTo>
                      <a:cubicBezTo>
                        <a:pt x="328113" y="46313"/>
                        <a:pt x="291336" y="38376"/>
                        <a:pt x="270169" y="30174"/>
                      </a:cubicBezTo>
                      <a:cubicBezTo>
                        <a:pt x="249002" y="21972"/>
                        <a:pt x="248208" y="7685"/>
                        <a:pt x="206669" y="11124"/>
                      </a:cubicBezTo>
                      <a:cubicBezTo>
                        <a:pt x="165130" y="14563"/>
                        <a:pt x="30986" y="51076"/>
                        <a:pt x="6644" y="571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3" name="フリーフォーム: 図形 2902">
                  <a:extLst>
                    <a:ext uri="{FF2B5EF4-FFF2-40B4-BE49-F238E27FC236}">
                      <a16:creationId xmlns:a16="http://schemas.microsoft.com/office/drawing/2014/main" id="{E7CC8BA5-C68A-4E42-B8DE-7D2D7B4AE5D3}"/>
                    </a:ext>
                  </a:extLst>
                </p:cNvPr>
                <p:cNvSpPr/>
                <p:nvPr/>
              </p:nvSpPr>
              <p:spPr>
                <a:xfrm>
                  <a:off x="4292328" y="4755641"/>
                  <a:ext cx="346470" cy="397413"/>
                </a:xfrm>
                <a:custGeom>
                  <a:avLst/>
                  <a:gdLst>
                    <a:gd name="connsiteX0" fmla="*/ 346347 w 346470"/>
                    <a:gd name="connsiteY0" fmla="*/ 509 h 397413"/>
                    <a:gd name="connsiteX1" fmla="*/ 276497 w 346470"/>
                    <a:gd name="connsiteY1" fmla="*/ 141797 h 397413"/>
                    <a:gd name="connsiteX2" fmla="*/ 193947 w 346470"/>
                    <a:gd name="connsiteY2" fmla="*/ 237047 h 397413"/>
                    <a:gd name="connsiteX3" fmla="*/ 144735 w 346470"/>
                    <a:gd name="connsiteY3" fmla="*/ 292609 h 397413"/>
                    <a:gd name="connsiteX4" fmla="*/ 46310 w 346470"/>
                    <a:gd name="connsiteY4" fmla="*/ 346584 h 397413"/>
                    <a:gd name="connsiteX5" fmla="*/ 272 w 346470"/>
                    <a:gd name="connsiteY5" fmla="*/ 397384 h 397413"/>
                    <a:gd name="connsiteX6" fmla="*/ 65360 w 346470"/>
                    <a:gd name="connsiteY6" fmla="*/ 352934 h 397413"/>
                    <a:gd name="connsiteX7" fmla="*/ 173310 w 346470"/>
                    <a:gd name="connsiteY7" fmla="*/ 287847 h 397413"/>
                    <a:gd name="connsiteX8" fmla="*/ 236810 w 346470"/>
                    <a:gd name="connsiteY8" fmla="*/ 213234 h 397413"/>
                    <a:gd name="connsiteX9" fmla="*/ 292372 w 346470"/>
                    <a:gd name="connsiteY9" fmla="*/ 97347 h 397413"/>
                    <a:gd name="connsiteX10" fmla="*/ 346347 w 346470"/>
                    <a:gd name="connsiteY10" fmla="*/ 509 h 397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6470" h="397413">
                      <a:moveTo>
                        <a:pt x="346347" y="509"/>
                      </a:moveTo>
                      <a:cubicBezTo>
                        <a:pt x="343701" y="7917"/>
                        <a:pt x="301897" y="102374"/>
                        <a:pt x="276497" y="141797"/>
                      </a:cubicBezTo>
                      <a:cubicBezTo>
                        <a:pt x="251097" y="181220"/>
                        <a:pt x="215907" y="211912"/>
                        <a:pt x="193947" y="237047"/>
                      </a:cubicBezTo>
                      <a:cubicBezTo>
                        <a:pt x="171987" y="262182"/>
                        <a:pt x="169341" y="274353"/>
                        <a:pt x="144735" y="292609"/>
                      </a:cubicBezTo>
                      <a:cubicBezTo>
                        <a:pt x="120129" y="310865"/>
                        <a:pt x="70387" y="329122"/>
                        <a:pt x="46310" y="346584"/>
                      </a:cubicBezTo>
                      <a:cubicBezTo>
                        <a:pt x="22233" y="364046"/>
                        <a:pt x="-2903" y="396326"/>
                        <a:pt x="272" y="397384"/>
                      </a:cubicBezTo>
                      <a:cubicBezTo>
                        <a:pt x="3447" y="398442"/>
                        <a:pt x="36520" y="371190"/>
                        <a:pt x="65360" y="352934"/>
                      </a:cubicBezTo>
                      <a:cubicBezTo>
                        <a:pt x="94200" y="334678"/>
                        <a:pt x="144735" y="311130"/>
                        <a:pt x="173310" y="287847"/>
                      </a:cubicBezTo>
                      <a:cubicBezTo>
                        <a:pt x="201885" y="264564"/>
                        <a:pt x="216966" y="244984"/>
                        <a:pt x="236810" y="213234"/>
                      </a:cubicBezTo>
                      <a:cubicBezTo>
                        <a:pt x="256654" y="181484"/>
                        <a:pt x="276497" y="126186"/>
                        <a:pt x="292372" y="97347"/>
                      </a:cubicBezTo>
                      <a:cubicBezTo>
                        <a:pt x="308247" y="68508"/>
                        <a:pt x="348993" y="-6899"/>
                        <a:pt x="346347" y="5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4" name="フリーフォーム: 図形 2903">
                  <a:extLst>
                    <a:ext uri="{FF2B5EF4-FFF2-40B4-BE49-F238E27FC236}">
                      <a16:creationId xmlns:a16="http://schemas.microsoft.com/office/drawing/2014/main" id="{F7EA1DF3-4806-47F9-845B-7BFA66EBCF23}"/>
                    </a:ext>
                  </a:extLst>
                </p:cNvPr>
                <p:cNvSpPr/>
                <p:nvPr/>
              </p:nvSpPr>
              <p:spPr>
                <a:xfrm>
                  <a:off x="4260849" y="4554380"/>
                  <a:ext cx="494200" cy="535145"/>
                </a:xfrm>
                <a:custGeom>
                  <a:avLst/>
                  <a:gdLst>
                    <a:gd name="connsiteX0" fmla="*/ 493714 w 494200"/>
                    <a:gd name="connsiteY0" fmla="*/ 158 h 535145"/>
                    <a:gd name="connsiteX1" fmla="*/ 403226 w 494200"/>
                    <a:gd name="connsiteY1" fmla="*/ 73183 h 535145"/>
                    <a:gd name="connsiteX2" fmla="*/ 349251 w 494200"/>
                    <a:gd name="connsiteY2" fmla="*/ 138270 h 535145"/>
                    <a:gd name="connsiteX3" fmla="*/ 319089 w 494200"/>
                    <a:gd name="connsiteY3" fmla="*/ 179545 h 535145"/>
                    <a:gd name="connsiteX4" fmla="*/ 244476 w 494200"/>
                    <a:gd name="connsiteY4" fmla="*/ 303370 h 535145"/>
                    <a:gd name="connsiteX5" fmla="*/ 193676 w 494200"/>
                    <a:gd name="connsiteY5" fmla="*/ 368458 h 535145"/>
                    <a:gd name="connsiteX6" fmla="*/ 117476 w 494200"/>
                    <a:gd name="connsiteY6" fmla="*/ 449420 h 535145"/>
                    <a:gd name="connsiteX7" fmla="*/ 55564 w 494200"/>
                    <a:gd name="connsiteY7" fmla="*/ 498633 h 535145"/>
                    <a:gd name="connsiteX8" fmla="*/ 1 w 494200"/>
                    <a:gd name="connsiteY8" fmla="*/ 535145 h 535145"/>
                    <a:gd name="connsiteX9" fmla="*/ 57151 w 494200"/>
                    <a:gd name="connsiteY9" fmla="*/ 498633 h 535145"/>
                    <a:gd name="connsiteX10" fmla="*/ 215901 w 494200"/>
                    <a:gd name="connsiteY10" fmla="*/ 365283 h 535145"/>
                    <a:gd name="connsiteX11" fmla="*/ 263526 w 494200"/>
                    <a:gd name="connsiteY11" fmla="*/ 282733 h 535145"/>
                    <a:gd name="connsiteX12" fmla="*/ 317501 w 494200"/>
                    <a:gd name="connsiteY12" fmla="*/ 158908 h 535145"/>
                    <a:gd name="connsiteX13" fmla="*/ 360364 w 494200"/>
                    <a:gd name="connsiteY13" fmla="*/ 93820 h 535145"/>
                    <a:gd name="connsiteX14" fmla="*/ 493714 w 494200"/>
                    <a:gd name="connsiteY14" fmla="*/ 158 h 535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94200" h="535145">
                      <a:moveTo>
                        <a:pt x="493714" y="158"/>
                      </a:moveTo>
                      <a:cubicBezTo>
                        <a:pt x="500858" y="-3282"/>
                        <a:pt x="427303" y="50164"/>
                        <a:pt x="403226" y="73183"/>
                      </a:cubicBezTo>
                      <a:cubicBezTo>
                        <a:pt x="379149" y="96202"/>
                        <a:pt x="363274" y="120543"/>
                        <a:pt x="349251" y="138270"/>
                      </a:cubicBezTo>
                      <a:cubicBezTo>
                        <a:pt x="335228" y="155997"/>
                        <a:pt x="336551" y="152028"/>
                        <a:pt x="319089" y="179545"/>
                      </a:cubicBezTo>
                      <a:cubicBezTo>
                        <a:pt x="301626" y="207062"/>
                        <a:pt x="265378" y="271885"/>
                        <a:pt x="244476" y="303370"/>
                      </a:cubicBezTo>
                      <a:cubicBezTo>
                        <a:pt x="223574" y="334856"/>
                        <a:pt x="214843" y="344116"/>
                        <a:pt x="193676" y="368458"/>
                      </a:cubicBezTo>
                      <a:cubicBezTo>
                        <a:pt x="172509" y="392800"/>
                        <a:pt x="140494" y="427724"/>
                        <a:pt x="117476" y="449420"/>
                      </a:cubicBezTo>
                      <a:cubicBezTo>
                        <a:pt x="94458" y="471116"/>
                        <a:pt x="75143" y="484346"/>
                        <a:pt x="55564" y="498633"/>
                      </a:cubicBezTo>
                      <a:cubicBezTo>
                        <a:pt x="35985" y="512920"/>
                        <a:pt x="-263" y="535145"/>
                        <a:pt x="1" y="535145"/>
                      </a:cubicBezTo>
                      <a:cubicBezTo>
                        <a:pt x="265" y="535145"/>
                        <a:pt x="21168" y="526943"/>
                        <a:pt x="57151" y="498633"/>
                      </a:cubicBezTo>
                      <a:cubicBezTo>
                        <a:pt x="93134" y="470323"/>
                        <a:pt x="181505" y="401266"/>
                        <a:pt x="215901" y="365283"/>
                      </a:cubicBezTo>
                      <a:cubicBezTo>
                        <a:pt x="250297" y="329300"/>
                        <a:pt x="246593" y="317129"/>
                        <a:pt x="263526" y="282733"/>
                      </a:cubicBezTo>
                      <a:cubicBezTo>
                        <a:pt x="280459" y="248337"/>
                        <a:pt x="301361" y="190393"/>
                        <a:pt x="317501" y="158908"/>
                      </a:cubicBezTo>
                      <a:cubicBezTo>
                        <a:pt x="333641" y="127423"/>
                        <a:pt x="332318" y="120278"/>
                        <a:pt x="360364" y="93820"/>
                      </a:cubicBezTo>
                      <a:cubicBezTo>
                        <a:pt x="388410" y="67362"/>
                        <a:pt x="486570" y="3598"/>
                        <a:pt x="49371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5" name="フリーフォーム: 図形 2904">
                  <a:extLst>
                    <a:ext uri="{FF2B5EF4-FFF2-40B4-BE49-F238E27FC236}">
                      <a16:creationId xmlns:a16="http://schemas.microsoft.com/office/drawing/2014/main" id="{2ADE3AFB-4984-4AAB-BAB7-9ECAE5E5D10C}"/>
                    </a:ext>
                  </a:extLst>
                </p:cNvPr>
                <p:cNvSpPr/>
                <p:nvPr/>
              </p:nvSpPr>
              <p:spPr>
                <a:xfrm>
                  <a:off x="4661759" y="4896797"/>
                  <a:ext cx="290674" cy="159696"/>
                </a:xfrm>
                <a:custGeom>
                  <a:avLst/>
                  <a:gdLst>
                    <a:gd name="connsiteX0" fmla="*/ 289654 w 290674"/>
                    <a:gd name="connsiteY0" fmla="*/ 641 h 159696"/>
                    <a:gd name="connsiteX1" fmla="*/ 153129 w 290674"/>
                    <a:gd name="connsiteY1" fmla="*/ 87953 h 159696"/>
                    <a:gd name="connsiteX2" fmla="*/ 56291 w 290674"/>
                    <a:gd name="connsiteY2" fmla="*/ 124466 h 159696"/>
                    <a:gd name="connsiteX3" fmla="*/ 729 w 290674"/>
                    <a:gd name="connsiteY3" fmla="*/ 159391 h 159696"/>
                    <a:gd name="connsiteX4" fmla="*/ 94391 w 290674"/>
                    <a:gd name="connsiteY4" fmla="*/ 103828 h 159696"/>
                    <a:gd name="connsiteX5" fmla="*/ 129316 w 290674"/>
                    <a:gd name="connsiteY5" fmla="*/ 86366 h 159696"/>
                    <a:gd name="connsiteX6" fmla="*/ 211866 w 290674"/>
                    <a:gd name="connsiteY6" fmla="*/ 49853 h 159696"/>
                    <a:gd name="connsiteX7" fmla="*/ 289654 w 290674"/>
                    <a:gd name="connsiteY7" fmla="*/ 641 h 159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0674" h="159696">
                      <a:moveTo>
                        <a:pt x="289654" y="641"/>
                      </a:moveTo>
                      <a:cubicBezTo>
                        <a:pt x="279865" y="6991"/>
                        <a:pt x="192023" y="67316"/>
                        <a:pt x="153129" y="87953"/>
                      </a:cubicBezTo>
                      <a:cubicBezTo>
                        <a:pt x="114235" y="108590"/>
                        <a:pt x="81691" y="112560"/>
                        <a:pt x="56291" y="124466"/>
                      </a:cubicBezTo>
                      <a:cubicBezTo>
                        <a:pt x="30891" y="136372"/>
                        <a:pt x="-5621" y="162831"/>
                        <a:pt x="729" y="159391"/>
                      </a:cubicBezTo>
                      <a:cubicBezTo>
                        <a:pt x="7079" y="155951"/>
                        <a:pt x="72960" y="115999"/>
                        <a:pt x="94391" y="103828"/>
                      </a:cubicBezTo>
                      <a:cubicBezTo>
                        <a:pt x="115822" y="91657"/>
                        <a:pt x="109737" y="95362"/>
                        <a:pt x="129316" y="86366"/>
                      </a:cubicBezTo>
                      <a:cubicBezTo>
                        <a:pt x="148895" y="77370"/>
                        <a:pt x="187524" y="62818"/>
                        <a:pt x="211866" y="49853"/>
                      </a:cubicBezTo>
                      <a:cubicBezTo>
                        <a:pt x="236208" y="36888"/>
                        <a:pt x="299443" y="-5709"/>
                        <a:pt x="289654" y="6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6" name="フリーフォーム: 図形 2905">
                  <a:extLst>
                    <a:ext uri="{FF2B5EF4-FFF2-40B4-BE49-F238E27FC236}">
                      <a16:creationId xmlns:a16="http://schemas.microsoft.com/office/drawing/2014/main" id="{26D67C02-0FBB-4649-8DFC-018BB7A6291F}"/>
                    </a:ext>
                  </a:extLst>
                </p:cNvPr>
                <p:cNvSpPr/>
                <p:nvPr/>
              </p:nvSpPr>
              <p:spPr>
                <a:xfrm>
                  <a:off x="4290118" y="4902199"/>
                  <a:ext cx="294740" cy="463579"/>
                </a:xfrm>
                <a:custGeom>
                  <a:avLst/>
                  <a:gdLst>
                    <a:gd name="connsiteX0" fmla="*/ 294582 w 294740"/>
                    <a:gd name="connsiteY0" fmla="*/ 1 h 463579"/>
                    <a:gd name="connsiteX1" fmla="*/ 224732 w 294740"/>
                    <a:gd name="connsiteY1" fmla="*/ 160339 h 463579"/>
                    <a:gd name="connsiteX2" fmla="*/ 83445 w 294740"/>
                    <a:gd name="connsiteY2" fmla="*/ 290514 h 463579"/>
                    <a:gd name="connsiteX3" fmla="*/ 24707 w 294740"/>
                    <a:gd name="connsiteY3" fmla="*/ 379414 h 463579"/>
                    <a:gd name="connsiteX4" fmla="*/ 19945 w 294740"/>
                    <a:gd name="connsiteY4" fmla="*/ 415926 h 463579"/>
                    <a:gd name="connsiteX5" fmla="*/ 67570 w 294740"/>
                    <a:gd name="connsiteY5" fmla="*/ 463551 h 463579"/>
                    <a:gd name="connsiteX6" fmla="*/ 10420 w 294740"/>
                    <a:gd name="connsiteY6" fmla="*/ 422276 h 463579"/>
                    <a:gd name="connsiteX7" fmla="*/ 16770 w 294740"/>
                    <a:gd name="connsiteY7" fmla="*/ 379414 h 463579"/>
                    <a:gd name="connsiteX8" fmla="*/ 175520 w 294740"/>
                    <a:gd name="connsiteY8" fmla="*/ 190501 h 463579"/>
                    <a:gd name="connsiteX9" fmla="*/ 207270 w 294740"/>
                    <a:gd name="connsiteY9" fmla="*/ 157164 h 463579"/>
                    <a:gd name="connsiteX10" fmla="*/ 294582 w 294740"/>
                    <a:gd name="connsiteY10" fmla="*/ 1 h 46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4740" h="463579">
                      <a:moveTo>
                        <a:pt x="294582" y="1"/>
                      </a:moveTo>
                      <a:cubicBezTo>
                        <a:pt x="297492" y="530"/>
                        <a:pt x="259921" y="111920"/>
                        <a:pt x="224732" y="160339"/>
                      </a:cubicBezTo>
                      <a:cubicBezTo>
                        <a:pt x="189543" y="208758"/>
                        <a:pt x="116782" y="254002"/>
                        <a:pt x="83445" y="290514"/>
                      </a:cubicBezTo>
                      <a:cubicBezTo>
                        <a:pt x="50107" y="327027"/>
                        <a:pt x="35290" y="358512"/>
                        <a:pt x="24707" y="379414"/>
                      </a:cubicBezTo>
                      <a:cubicBezTo>
                        <a:pt x="14124" y="400316"/>
                        <a:pt x="12801" y="401903"/>
                        <a:pt x="19945" y="415926"/>
                      </a:cubicBezTo>
                      <a:cubicBezTo>
                        <a:pt x="27089" y="429949"/>
                        <a:pt x="69158" y="462493"/>
                        <a:pt x="67570" y="463551"/>
                      </a:cubicBezTo>
                      <a:cubicBezTo>
                        <a:pt x="65982" y="464609"/>
                        <a:pt x="18887" y="436299"/>
                        <a:pt x="10420" y="422276"/>
                      </a:cubicBezTo>
                      <a:cubicBezTo>
                        <a:pt x="1953" y="408253"/>
                        <a:pt x="-10747" y="418043"/>
                        <a:pt x="16770" y="379414"/>
                      </a:cubicBezTo>
                      <a:cubicBezTo>
                        <a:pt x="44287" y="340785"/>
                        <a:pt x="143770" y="227543"/>
                        <a:pt x="175520" y="190501"/>
                      </a:cubicBezTo>
                      <a:cubicBezTo>
                        <a:pt x="207270" y="153459"/>
                        <a:pt x="188749" y="184416"/>
                        <a:pt x="207270" y="157164"/>
                      </a:cubicBezTo>
                      <a:cubicBezTo>
                        <a:pt x="225791" y="129912"/>
                        <a:pt x="291672" y="-528"/>
                        <a:pt x="29458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7" name="フリーフォーム: 図形 2906">
                  <a:extLst>
                    <a:ext uri="{FF2B5EF4-FFF2-40B4-BE49-F238E27FC236}">
                      <a16:creationId xmlns:a16="http://schemas.microsoft.com/office/drawing/2014/main" id="{775DFE3F-5AF3-452F-BBD6-F3D4CC28245B}"/>
                    </a:ext>
                  </a:extLst>
                </p:cNvPr>
                <p:cNvSpPr/>
                <p:nvPr/>
              </p:nvSpPr>
              <p:spPr>
                <a:xfrm>
                  <a:off x="4664075" y="4857142"/>
                  <a:ext cx="248089" cy="129239"/>
                </a:xfrm>
                <a:custGeom>
                  <a:avLst/>
                  <a:gdLst>
                    <a:gd name="connsiteX0" fmla="*/ 0 w 248089"/>
                    <a:gd name="connsiteY0" fmla="*/ 129196 h 129239"/>
                    <a:gd name="connsiteX1" fmla="*/ 106363 w 248089"/>
                    <a:gd name="connsiteY1" fmla="*/ 51408 h 129239"/>
                    <a:gd name="connsiteX2" fmla="*/ 247650 w 248089"/>
                    <a:gd name="connsiteY2" fmla="*/ 608 h 129239"/>
                    <a:gd name="connsiteX3" fmla="*/ 149225 w 248089"/>
                    <a:gd name="connsiteY3" fmla="*/ 24421 h 129239"/>
                    <a:gd name="connsiteX4" fmla="*/ 106363 w 248089"/>
                    <a:gd name="connsiteY4" fmla="*/ 40296 h 129239"/>
                    <a:gd name="connsiteX5" fmla="*/ 0 w 248089"/>
                    <a:gd name="connsiteY5" fmla="*/ 129196 h 129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8089" h="129239">
                      <a:moveTo>
                        <a:pt x="0" y="129196"/>
                      </a:moveTo>
                      <a:cubicBezTo>
                        <a:pt x="0" y="131048"/>
                        <a:pt x="65088" y="72839"/>
                        <a:pt x="106363" y="51408"/>
                      </a:cubicBezTo>
                      <a:cubicBezTo>
                        <a:pt x="147638" y="29977"/>
                        <a:pt x="240506" y="5106"/>
                        <a:pt x="247650" y="608"/>
                      </a:cubicBezTo>
                      <a:cubicBezTo>
                        <a:pt x="254794" y="-3890"/>
                        <a:pt x="172773" y="17806"/>
                        <a:pt x="149225" y="24421"/>
                      </a:cubicBezTo>
                      <a:cubicBezTo>
                        <a:pt x="125677" y="31036"/>
                        <a:pt x="130704" y="24686"/>
                        <a:pt x="106363" y="40296"/>
                      </a:cubicBezTo>
                      <a:cubicBezTo>
                        <a:pt x="82022" y="55906"/>
                        <a:pt x="0" y="127344"/>
                        <a:pt x="0" y="1291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8" name="フリーフォーム: 図形 2907">
                  <a:extLst>
                    <a:ext uri="{FF2B5EF4-FFF2-40B4-BE49-F238E27FC236}">
                      <a16:creationId xmlns:a16="http://schemas.microsoft.com/office/drawing/2014/main" id="{77616119-B84B-42FE-97B1-D6D4B3E93680}"/>
                    </a:ext>
                  </a:extLst>
                </p:cNvPr>
                <p:cNvSpPr/>
                <p:nvPr/>
              </p:nvSpPr>
              <p:spPr>
                <a:xfrm>
                  <a:off x="4363681" y="5088066"/>
                  <a:ext cx="234452" cy="261841"/>
                </a:xfrm>
                <a:custGeom>
                  <a:avLst/>
                  <a:gdLst>
                    <a:gd name="connsiteX0" fmla="*/ 357 w 234452"/>
                    <a:gd name="connsiteY0" fmla="*/ 261809 h 261841"/>
                    <a:gd name="connsiteX1" fmla="*/ 76557 w 234452"/>
                    <a:gd name="connsiteY1" fmla="*/ 141159 h 261841"/>
                    <a:gd name="connsiteX2" fmla="*/ 119419 w 234452"/>
                    <a:gd name="connsiteY2" fmla="*/ 74484 h 261841"/>
                    <a:gd name="connsiteX3" fmla="*/ 233719 w 234452"/>
                    <a:gd name="connsiteY3" fmla="*/ 1459 h 261841"/>
                    <a:gd name="connsiteX4" fmla="*/ 167044 w 234452"/>
                    <a:gd name="connsiteY4" fmla="*/ 26859 h 261841"/>
                    <a:gd name="connsiteX5" fmla="*/ 138469 w 234452"/>
                    <a:gd name="connsiteY5" fmla="*/ 41147 h 261841"/>
                    <a:gd name="connsiteX6" fmla="*/ 51157 w 234452"/>
                    <a:gd name="connsiteY6" fmla="*/ 152272 h 261841"/>
                    <a:gd name="connsiteX7" fmla="*/ 357 w 234452"/>
                    <a:gd name="connsiteY7" fmla="*/ 261809 h 26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4452" h="261841">
                      <a:moveTo>
                        <a:pt x="357" y="261809"/>
                      </a:moveTo>
                      <a:cubicBezTo>
                        <a:pt x="4590" y="259957"/>
                        <a:pt x="56713" y="172380"/>
                        <a:pt x="76557" y="141159"/>
                      </a:cubicBezTo>
                      <a:cubicBezTo>
                        <a:pt x="96401" y="109938"/>
                        <a:pt x="93225" y="97767"/>
                        <a:pt x="119419" y="74484"/>
                      </a:cubicBezTo>
                      <a:cubicBezTo>
                        <a:pt x="145613" y="51201"/>
                        <a:pt x="225782" y="9396"/>
                        <a:pt x="233719" y="1459"/>
                      </a:cubicBezTo>
                      <a:cubicBezTo>
                        <a:pt x="241656" y="-6478"/>
                        <a:pt x="182919" y="20244"/>
                        <a:pt x="167044" y="26859"/>
                      </a:cubicBezTo>
                      <a:cubicBezTo>
                        <a:pt x="151169" y="33474"/>
                        <a:pt x="157784" y="20245"/>
                        <a:pt x="138469" y="41147"/>
                      </a:cubicBezTo>
                      <a:cubicBezTo>
                        <a:pt x="119155" y="62049"/>
                        <a:pt x="71794" y="119464"/>
                        <a:pt x="51157" y="152272"/>
                      </a:cubicBezTo>
                      <a:cubicBezTo>
                        <a:pt x="30520" y="185080"/>
                        <a:pt x="-3876" y="263661"/>
                        <a:pt x="357" y="2618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9" name="フリーフォーム: 図形 2908">
                  <a:extLst>
                    <a:ext uri="{FF2B5EF4-FFF2-40B4-BE49-F238E27FC236}">
                      <a16:creationId xmlns:a16="http://schemas.microsoft.com/office/drawing/2014/main" id="{3F652A53-E60F-464E-A8A9-B1E59D1714FC}"/>
                    </a:ext>
                  </a:extLst>
                </p:cNvPr>
                <p:cNvSpPr/>
                <p:nvPr/>
              </p:nvSpPr>
              <p:spPr>
                <a:xfrm>
                  <a:off x="4643353" y="4831939"/>
                  <a:ext cx="166984" cy="103601"/>
                </a:xfrm>
                <a:custGeom>
                  <a:avLst/>
                  <a:gdLst>
                    <a:gd name="connsiteX0" fmla="*/ 85 w 166984"/>
                    <a:gd name="connsiteY0" fmla="*/ 103599 h 103601"/>
                    <a:gd name="connsiteX1" fmla="*/ 114385 w 166984"/>
                    <a:gd name="connsiteY1" fmla="*/ 14699 h 103601"/>
                    <a:gd name="connsiteX2" fmla="*/ 166772 w 166984"/>
                    <a:gd name="connsiteY2" fmla="*/ 411 h 103601"/>
                    <a:gd name="connsiteX3" fmla="*/ 96922 w 166984"/>
                    <a:gd name="connsiteY3" fmla="*/ 17874 h 103601"/>
                    <a:gd name="connsiteX4" fmla="*/ 85 w 166984"/>
                    <a:gd name="connsiteY4" fmla="*/ 103599 h 103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84" h="103601">
                      <a:moveTo>
                        <a:pt x="85" y="103599"/>
                      </a:moveTo>
                      <a:cubicBezTo>
                        <a:pt x="2996" y="103070"/>
                        <a:pt x="86604" y="31897"/>
                        <a:pt x="114385" y="14699"/>
                      </a:cubicBezTo>
                      <a:cubicBezTo>
                        <a:pt x="142166" y="-2499"/>
                        <a:pt x="169683" y="-118"/>
                        <a:pt x="166772" y="411"/>
                      </a:cubicBezTo>
                      <a:cubicBezTo>
                        <a:pt x="163862" y="940"/>
                        <a:pt x="124174" y="1734"/>
                        <a:pt x="96922" y="17874"/>
                      </a:cubicBezTo>
                      <a:cubicBezTo>
                        <a:pt x="69670" y="34014"/>
                        <a:pt x="-2826" y="104128"/>
                        <a:pt x="85" y="103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0" name="フリーフォーム: 図形 2909">
                  <a:extLst>
                    <a:ext uri="{FF2B5EF4-FFF2-40B4-BE49-F238E27FC236}">
                      <a16:creationId xmlns:a16="http://schemas.microsoft.com/office/drawing/2014/main" id="{FC448788-C2C6-4389-8382-C5222D64B531}"/>
                    </a:ext>
                  </a:extLst>
                </p:cNvPr>
                <p:cNvSpPr/>
                <p:nvPr/>
              </p:nvSpPr>
              <p:spPr>
                <a:xfrm>
                  <a:off x="4033637" y="5480046"/>
                  <a:ext cx="192367" cy="190681"/>
                </a:xfrm>
                <a:custGeom>
                  <a:avLst/>
                  <a:gdLst>
                    <a:gd name="connsiteX0" fmla="*/ 201 w 192367"/>
                    <a:gd name="connsiteY0" fmla="*/ 4 h 190681"/>
                    <a:gd name="connsiteX1" fmla="*/ 157363 w 192367"/>
                    <a:gd name="connsiteY1" fmla="*/ 15879 h 190681"/>
                    <a:gd name="connsiteX2" fmla="*/ 130376 w 192367"/>
                    <a:gd name="connsiteY2" fmla="*/ 31754 h 190681"/>
                    <a:gd name="connsiteX3" fmla="*/ 152601 w 192367"/>
                    <a:gd name="connsiteY3" fmla="*/ 107954 h 190681"/>
                    <a:gd name="connsiteX4" fmla="*/ 192288 w 192367"/>
                    <a:gd name="connsiteY4" fmla="*/ 185742 h 190681"/>
                    <a:gd name="connsiteX5" fmla="*/ 141488 w 192367"/>
                    <a:gd name="connsiteY5" fmla="*/ 180979 h 190681"/>
                    <a:gd name="connsiteX6" fmla="*/ 114501 w 192367"/>
                    <a:gd name="connsiteY6" fmla="*/ 166692 h 190681"/>
                    <a:gd name="connsiteX7" fmla="*/ 30363 w 192367"/>
                    <a:gd name="connsiteY7" fmla="*/ 60329 h 190681"/>
                    <a:gd name="connsiteX8" fmla="*/ 124026 w 192367"/>
                    <a:gd name="connsiteY8" fmla="*/ 158754 h 190681"/>
                    <a:gd name="connsiteX9" fmla="*/ 160538 w 192367"/>
                    <a:gd name="connsiteY9" fmla="*/ 166692 h 190681"/>
                    <a:gd name="connsiteX10" fmla="*/ 144663 w 192367"/>
                    <a:gd name="connsiteY10" fmla="*/ 131767 h 190681"/>
                    <a:gd name="connsiteX11" fmla="*/ 117676 w 192367"/>
                    <a:gd name="connsiteY11" fmla="*/ 46042 h 190681"/>
                    <a:gd name="connsiteX12" fmla="*/ 124026 w 192367"/>
                    <a:gd name="connsiteY12" fmla="*/ 17467 h 190681"/>
                    <a:gd name="connsiteX13" fmla="*/ 201 w 192367"/>
                    <a:gd name="connsiteY13" fmla="*/ 4 h 190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2367" h="190681">
                      <a:moveTo>
                        <a:pt x="201" y="4"/>
                      </a:moveTo>
                      <a:cubicBezTo>
                        <a:pt x="5757" y="-261"/>
                        <a:pt x="135667" y="10587"/>
                        <a:pt x="157363" y="15879"/>
                      </a:cubicBezTo>
                      <a:cubicBezTo>
                        <a:pt x="179059" y="21171"/>
                        <a:pt x="131170" y="16408"/>
                        <a:pt x="130376" y="31754"/>
                      </a:cubicBezTo>
                      <a:cubicBezTo>
                        <a:pt x="129582" y="47100"/>
                        <a:pt x="142282" y="82289"/>
                        <a:pt x="152601" y="107954"/>
                      </a:cubicBezTo>
                      <a:cubicBezTo>
                        <a:pt x="162920" y="133619"/>
                        <a:pt x="194140" y="173571"/>
                        <a:pt x="192288" y="185742"/>
                      </a:cubicBezTo>
                      <a:cubicBezTo>
                        <a:pt x="190436" y="197913"/>
                        <a:pt x="154453" y="184154"/>
                        <a:pt x="141488" y="180979"/>
                      </a:cubicBezTo>
                      <a:cubicBezTo>
                        <a:pt x="128523" y="177804"/>
                        <a:pt x="133022" y="186800"/>
                        <a:pt x="114501" y="166692"/>
                      </a:cubicBezTo>
                      <a:cubicBezTo>
                        <a:pt x="95980" y="146584"/>
                        <a:pt x="28776" y="61652"/>
                        <a:pt x="30363" y="60329"/>
                      </a:cubicBezTo>
                      <a:cubicBezTo>
                        <a:pt x="31950" y="59006"/>
                        <a:pt x="102330" y="141027"/>
                        <a:pt x="124026" y="158754"/>
                      </a:cubicBezTo>
                      <a:cubicBezTo>
                        <a:pt x="145722" y="176481"/>
                        <a:pt x="157099" y="171190"/>
                        <a:pt x="160538" y="166692"/>
                      </a:cubicBezTo>
                      <a:cubicBezTo>
                        <a:pt x="163977" y="162194"/>
                        <a:pt x="151807" y="151875"/>
                        <a:pt x="144663" y="131767"/>
                      </a:cubicBezTo>
                      <a:cubicBezTo>
                        <a:pt x="137519" y="111659"/>
                        <a:pt x="121115" y="65092"/>
                        <a:pt x="117676" y="46042"/>
                      </a:cubicBezTo>
                      <a:cubicBezTo>
                        <a:pt x="114237" y="26992"/>
                        <a:pt x="142282" y="23288"/>
                        <a:pt x="124026" y="17467"/>
                      </a:cubicBezTo>
                      <a:cubicBezTo>
                        <a:pt x="105770" y="11646"/>
                        <a:pt x="-5355" y="269"/>
                        <a:pt x="20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1" name="フリーフォーム: 図形 2910">
                  <a:extLst>
                    <a:ext uri="{FF2B5EF4-FFF2-40B4-BE49-F238E27FC236}">
                      <a16:creationId xmlns:a16="http://schemas.microsoft.com/office/drawing/2014/main" id="{0E4C6027-DE3E-47D4-8F3C-3B70E9BFA7B9}"/>
                    </a:ext>
                  </a:extLst>
                </p:cNvPr>
                <p:cNvSpPr/>
                <p:nvPr/>
              </p:nvSpPr>
              <p:spPr>
                <a:xfrm>
                  <a:off x="4020120" y="5514760"/>
                  <a:ext cx="247018" cy="263026"/>
                </a:xfrm>
                <a:custGeom>
                  <a:avLst/>
                  <a:gdLst>
                    <a:gd name="connsiteX0" fmla="*/ 1018 w 247018"/>
                    <a:gd name="connsiteY0" fmla="*/ 215 h 263026"/>
                    <a:gd name="connsiteX1" fmla="*/ 97855 w 247018"/>
                    <a:gd name="connsiteY1" fmla="*/ 143090 h 263026"/>
                    <a:gd name="connsiteX2" fmla="*/ 245493 w 247018"/>
                    <a:gd name="connsiteY2" fmla="*/ 260565 h 263026"/>
                    <a:gd name="connsiteX3" fmla="*/ 169293 w 247018"/>
                    <a:gd name="connsiteY3" fmla="*/ 217703 h 263026"/>
                    <a:gd name="connsiteX4" fmla="*/ 81980 w 247018"/>
                    <a:gd name="connsiteY4" fmla="*/ 155790 h 263026"/>
                    <a:gd name="connsiteX5" fmla="*/ 48643 w 247018"/>
                    <a:gd name="connsiteY5" fmla="*/ 111340 h 263026"/>
                    <a:gd name="connsiteX6" fmla="*/ 1018 w 247018"/>
                    <a:gd name="connsiteY6" fmla="*/ 215 h 26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018" h="263026">
                      <a:moveTo>
                        <a:pt x="1018" y="215"/>
                      </a:moveTo>
                      <a:cubicBezTo>
                        <a:pt x="9220" y="5507"/>
                        <a:pt x="57109" y="99698"/>
                        <a:pt x="97855" y="143090"/>
                      </a:cubicBezTo>
                      <a:cubicBezTo>
                        <a:pt x="138601" y="186482"/>
                        <a:pt x="233587" y="248130"/>
                        <a:pt x="245493" y="260565"/>
                      </a:cubicBezTo>
                      <a:cubicBezTo>
                        <a:pt x="257399" y="273000"/>
                        <a:pt x="196545" y="235165"/>
                        <a:pt x="169293" y="217703"/>
                      </a:cubicBezTo>
                      <a:cubicBezTo>
                        <a:pt x="142041" y="200241"/>
                        <a:pt x="102088" y="173517"/>
                        <a:pt x="81980" y="155790"/>
                      </a:cubicBezTo>
                      <a:cubicBezTo>
                        <a:pt x="61872" y="138063"/>
                        <a:pt x="60814" y="134094"/>
                        <a:pt x="48643" y="111340"/>
                      </a:cubicBezTo>
                      <a:cubicBezTo>
                        <a:pt x="36472" y="88586"/>
                        <a:pt x="-7184" y="-5077"/>
                        <a:pt x="1018" y="2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2" name="フリーフォーム: 図形 2911">
                  <a:extLst>
                    <a:ext uri="{FF2B5EF4-FFF2-40B4-BE49-F238E27FC236}">
                      <a16:creationId xmlns:a16="http://schemas.microsoft.com/office/drawing/2014/main" id="{3BC2D46C-296A-424D-B21C-93942B68E22D}"/>
                    </a:ext>
                  </a:extLst>
                </p:cNvPr>
                <p:cNvSpPr/>
                <p:nvPr/>
              </p:nvSpPr>
              <p:spPr>
                <a:xfrm>
                  <a:off x="4036026" y="5637168"/>
                  <a:ext cx="385162" cy="163557"/>
                </a:xfrm>
                <a:custGeom>
                  <a:avLst/>
                  <a:gdLst>
                    <a:gd name="connsiteX0" fmla="*/ 987 w 385162"/>
                    <a:gd name="connsiteY0" fmla="*/ 45 h 163557"/>
                    <a:gd name="connsiteX1" fmla="*/ 113699 w 385162"/>
                    <a:gd name="connsiteY1" fmla="*/ 115932 h 163557"/>
                    <a:gd name="connsiteX2" fmla="*/ 254987 w 385162"/>
                    <a:gd name="connsiteY2" fmla="*/ 163557 h 163557"/>
                    <a:gd name="connsiteX3" fmla="*/ 385162 w 385162"/>
                    <a:gd name="connsiteY3" fmla="*/ 147682 h 163557"/>
                    <a:gd name="connsiteX4" fmla="*/ 256574 w 385162"/>
                    <a:gd name="connsiteY4" fmla="*/ 160382 h 163557"/>
                    <a:gd name="connsiteX5" fmla="*/ 178787 w 385162"/>
                    <a:gd name="connsiteY5" fmla="*/ 130220 h 163557"/>
                    <a:gd name="connsiteX6" fmla="*/ 987 w 385162"/>
                    <a:gd name="connsiteY6" fmla="*/ 45 h 163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5162" h="163557">
                      <a:moveTo>
                        <a:pt x="987" y="45"/>
                      </a:moveTo>
                      <a:cubicBezTo>
                        <a:pt x="-9861" y="-2336"/>
                        <a:pt x="71366" y="88680"/>
                        <a:pt x="113699" y="115932"/>
                      </a:cubicBezTo>
                      <a:cubicBezTo>
                        <a:pt x="156032" y="143184"/>
                        <a:pt x="209743" y="158265"/>
                        <a:pt x="254987" y="163557"/>
                      </a:cubicBezTo>
                      <a:lnTo>
                        <a:pt x="385162" y="147682"/>
                      </a:lnTo>
                      <a:cubicBezTo>
                        <a:pt x="385427" y="147153"/>
                        <a:pt x="290970" y="163292"/>
                        <a:pt x="256574" y="160382"/>
                      </a:cubicBezTo>
                      <a:cubicBezTo>
                        <a:pt x="222178" y="157472"/>
                        <a:pt x="217681" y="153768"/>
                        <a:pt x="178787" y="130220"/>
                      </a:cubicBezTo>
                      <a:cubicBezTo>
                        <a:pt x="139893" y="106672"/>
                        <a:pt x="11835" y="2426"/>
                        <a:pt x="98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3" name="フリーフォーム: 図形 2912">
                  <a:extLst>
                    <a:ext uri="{FF2B5EF4-FFF2-40B4-BE49-F238E27FC236}">
                      <a16:creationId xmlns:a16="http://schemas.microsoft.com/office/drawing/2014/main" id="{A416391E-6649-452F-A0BA-011E76F3DB5A}"/>
                    </a:ext>
                  </a:extLst>
                </p:cNvPr>
                <p:cNvSpPr/>
                <p:nvPr/>
              </p:nvSpPr>
              <p:spPr>
                <a:xfrm>
                  <a:off x="3957539" y="5507038"/>
                  <a:ext cx="94775" cy="234578"/>
                </a:xfrm>
                <a:custGeom>
                  <a:avLst/>
                  <a:gdLst>
                    <a:gd name="connsiteX0" fmla="*/ 3274 w 94775"/>
                    <a:gd name="connsiteY0" fmla="*/ 0 h 234578"/>
                    <a:gd name="connsiteX1" fmla="*/ 9624 w 94775"/>
                    <a:gd name="connsiteY1" fmla="*/ 122237 h 234578"/>
                    <a:gd name="connsiteX2" fmla="*/ 93761 w 94775"/>
                    <a:gd name="connsiteY2" fmla="*/ 233362 h 234578"/>
                    <a:gd name="connsiteX3" fmla="*/ 54074 w 94775"/>
                    <a:gd name="connsiteY3" fmla="*/ 177800 h 234578"/>
                    <a:gd name="connsiteX4" fmla="*/ 22324 w 94775"/>
                    <a:gd name="connsiteY4" fmla="*/ 120650 h 234578"/>
                    <a:gd name="connsiteX5" fmla="*/ 3274 w 94775"/>
                    <a:gd name="connsiteY5" fmla="*/ 0 h 23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775" h="234578">
                      <a:moveTo>
                        <a:pt x="3274" y="0"/>
                      </a:moveTo>
                      <a:cubicBezTo>
                        <a:pt x="1157" y="264"/>
                        <a:pt x="-5457" y="83343"/>
                        <a:pt x="9624" y="122237"/>
                      </a:cubicBezTo>
                      <a:cubicBezTo>
                        <a:pt x="24705" y="161131"/>
                        <a:pt x="86353" y="224101"/>
                        <a:pt x="93761" y="233362"/>
                      </a:cubicBezTo>
                      <a:cubicBezTo>
                        <a:pt x="101169" y="242623"/>
                        <a:pt x="65980" y="196585"/>
                        <a:pt x="54074" y="177800"/>
                      </a:cubicBezTo>
                      <a:cubicBezTo>
                        <a:pt x="42168" y="159015"/>
                        <a:pt x="31055" y="149490"/>
                        <a:pt x="22324" y="120650"/>
                      </a:cubicBezTo>
                      <a:cubicBezTo>
                        <a:pt x="13593" y="91810"/>
                        <a:pt x="5391" y="-264"/>
                        <a:pt x="3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4" name="フリーフォーム: 図形 2913">
                  <a:extLst>
                    <a:ext uri="{FF2B5EF4-FFF2-40B4-BE49-F238E27FC236}">
                      <a16:creationId xmlns:a16="http://schemas.microsoft.com/office/drawing/2014/main" id="{F4A2CA20-A1D0-48A3-B74D-A50CF1F250B4}"/>
                    </a:ext>
                  </a:extLst>
                </p:cNvPr>
                <p:cNvSpPr/>
                <p:nvPr/>
              </p:nvSpPr>
              <p:spPr>
                <a:xfrm>
                  <a:off x="4416740" y="5795781"/>
                  <a:ext cx="52094" cy="120530"/>
                </a:xfrm>
                <a:custGeom>
                  <a:avLst/>
                  <a:gdLst>
                    <a:gd name="connsiteX0" fmla="*/ 52073 w 52094"/>
                    <a:gd name="connsiteY0" fmla="*/ 182 h 120530"/>
                    <a:gd name="connsiteX1" fmla="*/ 7623 w 52094"/>
                    <a:gd name="connsiteY1" fmla="*/ 98607 h 120530"/>
                    <a:gd name="connsiteX2" fmla="*/ 7623 w 52094"/>
                    <a:gd name="connsiteY2" fmla="*/ 119244 h 120530"/>
                    <a:gd name="connsiteX3" fmla="*/ 1273 w 52094"/>
                    <a:gd name="connsiteY3" fmla="*/ 74794 h 120530"/>
                    <a:gd name="connsiteX4" fmla="*/ 52073 w 52094"/>
                    <a:gd name="connsiteY4" fmla="*/ 182 h 12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94" h="120530">
                      <a:moveTo>
                        <a:pt x="52073" y="182"/>
                      </a:moveTo>
                      <a:cubicBezTo>
                        <a:pt x="53131" y="4151"/>
                        <a:pt x="15031" y="78763"/>
                        <a:pt x="7623" y="98607"/>
                      </a:cubicBezTo>
                      <a:cubicBezTo>
                        <a:pt x="215" y="118451"/>
                        <a:pt x="8681" y="123213"/>
                        <a:pt x="7623" y="119244"/>
                      </a:cubicBezTo>
                      <a:cubicBezTo>
                        <a:pt x="6565" y="115275"/>
                        <a:pt x="-3490" y="91463"/>
                        <a:pt x="1273" y="74794"/>
                      </a:cubicBezTo>
                      <a:cubicBezTo>
                        <a:pt x="6035" y="58125"/>
                        <a:pt x="51015" y="-3787"/>
                        <a:pt x="52073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5" name="フリーフォーム: 図形 2914">
                  <a:extLst>
                    <a:ext uri="{FF2B5EF4-FFF2-40B4-BE49-F238E27FC236}">
                      <a16:creationId xmlns:a16="http://schemas.microsoft.com/office/drawing/2014/main" id="{85E7BB56-3D9F-4EB1-BD43-48B263F6A34B}"/>
                    </a:ext>
                  </a:extLst>
                </p:cNvPr>
                <p:cNvSpPr/>
                <p:nvPr/>
              </p:nvSpPr>
              <p:spPr>
                <a:xfrm>
                  <a:off x="4346928" y="5782544"/>
                  <a:ext cx="63148" cy="111089"/>
                </a:xfrm>
                <a:custGeom>
                  <a:avLst/>
                  <a:gdLst>
                    <a:gd name="connsiteX0" fmla="*/ 63147 w 63148"/>
                    <a:gd name="connsiteY0" fmla="*/ 719 h 111089"/>
                    <a:gd name="connsiteX1" fmla="*/ 4410 w 63148"/>
                    <a:gd name="connsiteY1" fmla="*/ 94381 h 111089"/>
                    <a:gd name="connsiteX2" fmla="*/ 4410 w 63148"/>
                    <a:gd name="connsiteY2" fmla="*/ 108669 h 111089"/>
                    <a:gd name="connsiteX3" fmla="*/ 5997 w 63148"/>
                    <a:gd name="connsiteY3" fmla="*/ 65806 h 111089"/>
                    <a:gd name="connsiteX4" fmla="*/ 5997 w 63148"/>
                    <a:gd name="connsiteY4" fmla="*/ 51519 h 111089"/>
                    <a:gd name="connsiteX5" fmla="*/ 63147 w 63148"/>
                    <a:gd name="connsiteY5" fmla="*/ 719 h 11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48" h="111089">
                      <a:moveTo>
                        <a:pt x="63147" y="719"/>
                      </a:moveTo>
                      <a:cubicBezTo>
                        <a:pt x="62883" y="7863"/>
                        <a:pt x="14199" y="76389"/>
                        <a:pt x="4410" y="94381"/>
                      </a:cubicBezTo>
                      <a:cubicBezTo>
                        <a:pt x="-5380" y="112373"/>
                        <a:pt x="4146" y="113431"/>
                        <a:pt x="4410" y="108669"/>
                      </a:cubicBezTo>
                      <a:cubicBezTo>
                        <a:pt x="4674" y="103907"/>
                        <a:pt x="5732" y="75331"/>
                        <a:pt x="5997" y="65806"/>
                      </a:cubicBezTo>
                      <a:cubicBezTo>
                        <a:pt x="6261" y="56281"/>
                        <a:pt x="-353" y="61308"/>
                        <a:pt x="5997" y="51519"/>
                      </a:cubicBezTo>
                      <a:cubicBezTo>
                        <a:pt x="12347" y="41730"/>
                        <a:pt x="63411" y="-6425"/>
                        <a:pt x="63147" y="7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6" name="フリーフォーム: 図形 2915">
                  <a:extLst>
                    <a:ext uri="{FF2B5EF4-FFF2-40B4-BE49-F238E27FC236}">
                      <a16:creationId xmlns:a16="http://schemas.microsoft.com/office/drawing/2014/main" id="{4FFA22E0-766E-4A3D-8C18-78D2FAC97D9D}"/>
                    </a:ext>
                  </a:extLst>
                </p:cNvPr>
                <p:cNvSpPr/>
                <p:nvPr/>
              </p:nvSpPr>
              <p:spPr>
                <a:xfrm>
                  <a:off x="4317678" y="5893382"/>
                  <a:ext cx="112761" cy="21680"/>
                </a:xfrm>
                <a:custGeom>
                  <a:avLst/>
                  <a:gdLst>
                    <a:gd name="connsiteX0" fmla="*/ 322 w 112761"/>
                    <a:gd name="connsiteY0" fmla="*/ 1006 h 21680"/>
                    <a:gd name="connsiteX1" fmla="*/ 109860 w 112761"/>
                    <a:gd name="connsiteY1" fmla="*/ 21643 h 21680"/>
                    <a:gd name="connsiteX2" fmla="*/ 76522 w 112761"/>
                    <a:gd name="connsiteY2" fmla="*/ 5768 h 21680"/>
                    <a:gd name="connsiteX3" fmla="*/ 322 w 112761"/>
                    <a:gd name="connsiteY3" fmla="*/ 1006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761" h="21680">
                      <a:moveTo>
                        <a:pt x="322" y="1006"/>
                      </a:moveTo>
                      <a:cubicBezTo>
                        <a:pt x="5878" y="3652"/>
                        <a:pt x="97160" y="20849"/>
                        <a:pt x="109860" y="21643"/>
                      </a:cubicBezTo>
                      <a:cubicBezTo>
                        <a:pt x="122560" y="22437"/>
                        <a:pt x="90280" y="10266"/>
                        <a:pt x="76522" y="5768"/>
                      </a:cubicBezTo>
                      <a:cubicBezTo>
                        <a:pt x="62764" y="1270"/>
                        <a:pt x="-5234" y="-1640"/>
                        <a:pt x="322" y="10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7" name="フリーフォーム: 図形 2916">
                  <a:extLst>
                    <a:ext uri="{FF2B5EF4-FFF2-40B4-BE49-F238E27FC236}">
                      <a16:creationId xmlns:a16="http://schemas.microsoft.com/office/drawing/2014/main" id="{B3273CC6-7762-466B-90DD-38BD5F5F1813}"/>
                    </a:ext>
                  </a:extLst>
                </p:cNvPr>
                <p:cNvSpPr/>
                <p:nvPr/>
              </p:nvSpPr>
              <p:spPr>
                <a:xfrm>
                  <a:off x="4401997" y="5776823"/>
                  <a:ext cx="55536" cy="33513"/>
                </a:xfrm>
                <a:custGeom>
                  <a:avLst/>
                  <a:gdLst>
                    <a:gd name="connsiteX0" fmla="*/ 141 w 55536"/>
                    <a:gd name="connsiteY0" fmla="*/ 90 h 33513"/>
                    <a:gd name="connsiteX1" fmla="*/ 54116 w 55536"/>
                    <a:gd name="connsiteY1" fmla="*/ 23902 h 33513"/>
                    <a:gd name="connsiteX2" fmla="*/ 38241 w 55536"/>
                    <a:gd name="connsiteY2" fmla="*/ 33427 h 33513"/>
                    <a:gd name="connsiteX3" fmla="*/ 141 w 55536"/>
                    <a:gd name="connsiteY3" fmla="*/ 90 h 3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536" h="33513">
                      <a:moveTo>
                        <a:pt x="141" y="90"/>
                      </a:moveTo>
                      <a:cubicBezTo>
                        <a:pt x="2787" y="-1498"/>
                        <a:pt x="47766" y="18346"/>
                        <a:pt x="54116" y="23902"/>
                      </a:cubicBezTo>
                      <a:cubicBezTo>
                        <a:pt x="60466" y="29458"/>
                        <a:pt x="43797" y="34221"/>
                        <a:pt x="38241" y="33427"/>
                      </a:cubicBezTo>
                      <a:cubicBezTo>
                        <a:pt x="32685" y="32633"/>
                        <a:pt x="-2505" y="1678"/>
                        <a:pt x="141" y="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8" name="フリーフォーム: 図形 2917">
                  <a:extLst>
                    <a:ext uri="{FF2B5EF4-FFF2-40B4-BE49-F238E27FC236}">
                      <a16:creationId xmlns:a16="http://schemas.microsoft.com/office/drawing/2014/main" id="{8118EC85-549F-4447-A0D9-DE5584914878}"/>
                    </a:ext>
                  </a:extLst>
                </p:cNvPr>
                <p:cNvSpPr/>
                <p:nvPr/>
              </p:nvSpPr>
              <p:spPr>
                <a:xfrm>
                  <a:off x="3671869" y="5407390"/>
                  <a:ext cx="483982" cy="102848"/>
                </a:xfrm>
                <a:custGeom>
                  <a:avLst/>
                  <a:gdLst>
                    <a:gd name="connsiteX0" fmla="*/ 19 w 483982"/>
                    <a:gd name="connsiteY0" fmla="*/ 20273 h 102848"/>
                    <a:gd name="connsiteX1" fmla="*/ 222269 w 483982"/>
                    <a:gd name="connsiteY1" fmla="*/ 91710 h 102848"/>
                    <a:gd name="connsiteX2" fmla="*/ 306406 w 483982"/>
                    <a:gd name="connsiteY2" fmla="*/ 93298 h 102848"/>
                    <a:gd name="connsiteX3" fmla="*/ 481031 w 483982"/>
                    <a:gd name="connsiteY3" fmla="*/ 1223 h 102848"/>
                    <a:gd name="connsiteX4" fmla="*/ 409594 w 483982"/>
                    <a:gd name="connsiteY4" fmla="*/ 42498 h 102848"/>
                    <a:gd name="connsiteX5" fmla="*/ 323869 w 483982"/>
                    <a:gd name="connsiteY5" fmla="*/ 72660 h 102848"/>
                    <a:gd name="connsiteX6" fmla="*/ 234969 w 483982"/>
                    <a:gd name="connsiteY6" fmla="*/ 85360 h 102848"/>
                    <a:gd name="connsiteX7" fmla="*/ 19 w 483982"/>
                    <a:gd name="connsiteY7" fmla="*/ 20273 h 102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982" h="102848">
                      <a:moveTo>
                        <a:pt x="19" y="20273"/>
                      </a:moveTo>
                      <a:cubicBezTo>
                        <a:pt x="-2098" y="21331"/>
                        <a:pt x="171205" y="79539"/>
                        <a:pt x="222269" y="91710"/>
                      </a:cubicBezTo>
                      <a:cubicBezTo>
                        <a:pt x="273334" y="103881"/>
                        <a:pt x="263279" y="108379"/>
                        <a:pt x="306406" y="93298"/>
                      </a:cubicBezTo>
                      <a:cubicBezTo>
                        <a:pt x="349533" y="78217"/>
                        <a:pt x="463833" y="9690"/>
                        <a:pt x="481031" y="1223"/>
                      </a:cubicBezTo>
                      <a:cubicBezTo>
                        <a:pt x="498229" y="-7244"/>
                        <a:pt x="435788" y="30592"/>
                        <a:pt x="409594" y="42498"/>
                      </a:cubicBezTo>
                      <a:cubicBezTo>
                        <a:pt x="383400" y="54404"/>
                        <a:pt x="352973" y="65516"/>
                        <a:pt x="323869" y="72660"/>
                      </a:cubicBezTo>
                      <a:cubicBezTo>
                        <a:pt x="294765" y="79804"/>
                        <a:pt x="286827" y="91445"/>
                        <a:pt x="234969" y="85360"/>
                      </a:cubicBezTo>
                      <a:cubicBezTo>
                        <a:pt x="183111" y="79275"/>
                        <a:pt x="2136" y="19215"/>
                        <a:pt x="19" y="202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9" name="フリーフォーム: 図形 2918">
                  <a:extLst>
                    <a:ext uri="{FF2B5EF4-FFF2-40B4-BE49-F238E27FC236}">
                      <a16:creationId xmlns:a16="http://schemas.microsoft.com/office/drawing/2014/main" id="{3CCE9302-F7B8-4F89-B4BB-E795DD9BCA16}"/>
                    </a:ext>
                  </a:extLst>
                </p:cNvPr>
                <p:cNvSpPr/>
                <p:nvPr/>
              </p:nvSpPr>
              <p:spPr>
                <a:xfrm>
                  <a:off x="3633200" y="5356184"/>
                  <a:ext cx="503964" cy="79428"/>
                </a:xfrm>
                <a:custGeom>
                  <a:avLst/>
                  <a:gdLst>
                    <a:gd name="connsiteX0" fmla="*/ 588 w 503964"/>
                    <a:gd name="connsiteY0" fmla="*/ 41 h 79428"/>
                    <a:gd name="connsiteX1" fmla="*/ 305388 w 503964"/>
                    <a:gd name="connsiteY1" fmla="*/ 79416 h 79428"/>
                    <a:gd name="connsiteX2" fmla="*/ 499063 w 503964"/>
                    <a:gd name="connsiteY2" fmla="*/ 6391 h 79428"/>
                    <a:gd name="connsiteX3" fmla="*/ 437150 w 503964"/>
                    <a:gd name="connsiteY3" fmla="*/ 41316 h 79428"/>
                    <a:gd name="connsiteX4" fmla="*/ 340313 w 503964"/>
                    <a:gd name="connsiteY4" fmla="*/ 61954 h 79428"/>
                    <a:gd name="connsiteX5" fmla="*/ 230775 w 503964"/>
                    <a:gd name="connsiteY5" fmla="*/ 68304 h 79428"/>
                    <a:gd name="connsiteX6" fmla="*/ 588 w 503964"/>
                    <a:gd name="connsiteY6" fmla="*/ 41 h 79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964" h="79428">
                      <a:moveTo>
                        <a:pt x="588" y="41"/>
                      </a:moveTo>
                      <a:cubicBezTo>
                        <a:pt x="13024" y="1893"/>
                        <a:pt x="222309" y="78358"/>
                        <a:pt x="305388" y="79416"/>
                      </a:cubicBezTo>
                      <a:cubicBezTo>
                        <a:pt x="388467" y="80474"/>
                        <a:pt x="477103" y="12741"/>
                        <a:pt x="499063" y="6391"/>
                      </a:cubicBezTo>
                      <a:cubicBezTo>
                        <a:pt x="521023" y="41"/>
                        <a:pt x="463608" y="32056"/>
                        <a:pt x="437150" y="41316"/>
                      </a:cubicBezTo>
                      <a:cubicBezTo>
                        <a:pt x="410692" y="50576"/>
                        <a:pt x="374709" y="57456"/>
                        <a:pt x="340313" y="61954"/>
                      </a:cubicBezTo>
                      <a:cubicBezTo>
                        <a:pt x="305917" y="66452"/>
                        <a:pt x="285279" y="77564"/>
                        <a:pt x="230775" y="68304"/>
                      </a:cubicBezTo>
                      <a:cubicBezTo>
                        <a:pt x="176271" y="59044"/>
                        <a:pt x="-11848" y="-1811"/>
                        <a:pt x="588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0" name="フリーフォーム: 図形 2919">
                  <a:extLst>
                    <a:ext uri="{FF2B5EF4-FFF2-40B4-BE49-F238E27FC236}">
                      <a16:creationId xmlns:a16="http://schemas.microsoft.com/office/drawing/2014/main" id="{867EC775-ED09-4328-BFE9-EB335D5F31A4}"/>
                    </a:ext>
                  </a:extLst>
                </p:cNvPr>
                <p:cNvSpPr/>
                <p:nvPr/>
              </p:nvSpPr>
              <p:spPr>
                <a:xfrm>
                  <a:off x="3602905" y="5277496"/>
                  <a:ext cx="637649" cy="134267"/>
                </a:xfrm>
                <a:custGeom>
                  <a:avLst/>
                  <a:gdLst>
                    <a:gd name="connsiteX0" fmla="*/ 3895 w 637649"/>
                    <a:gd name="connsiteY0" fmla="*/ 942 h 134267"/>
                    <a:gd name="connsiteX1" fmla="*/ 240433 w 637649"/>
                    <a:gd name="connsiteY1" fmla="*/ 124767 h 134267"/>
                    <a:gd name="connsiteX2" fmla="*/ 411883 w 637649"/>
                    <a:gd name="connsiteY2" fmla="*/ 100954 h 134267"/>
                    <a:gd name="connsiteX3" fmla="*/ 524595 w 637649"/>
                    <a:gd name="connsiteY3" fmla="*/ 59679 h 134267"/>
                    <a:gd name="connsiteX4" fmla="*/ 637308 w 637649"/>
                    <a:gd name="connsiteY4" fmla="*/ 8879 h 134267"/>
                    <a:gd name="connsiteX5" fmla="*/ 551583 w 637649"/>
                    <a:gd name="connsiteY5" fmla="*/ 51742 h 134267"/>
                    <a:gd name="connsiteX6" fmla="*/ 338858 w 637649"/>
                    <a:gd name="connsiteY6" fmla="*/ 131117 h 134267"/>
                    <a:gd name="connsiteX7" fmla="*/ 211858 w 637649"/>
                    <a:gd name="connsiteY7" fmla="*/ 113654 h 134267"/>
                    <a:gd name="connsiteX8" fmla="*/ 100733 w 637649"/>
                    <a:gd name="connsiteY8" fmla="*/ 69204 h 134267"/>
                    <a:gd name="connsiteX9" fmla="*/ 3895 w 637649"/>
                    <a:gd name="connsiteY9" fmla="*/ 942 h 134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7649" h="134267">
                      <a:moveTo>
                        <a:pt x="3895" y="942"/>
                      </a:moveTo>
                      <a:cubicBezTo>
                        <a:pt x="27178" y="10202"/>
                        <a:pt x="172435" y="108098"/>
                        <a:pt x="240433" y="124767"/>
                      </a:cubicBezTo>
                      <a:cubicBezTo>
                        <a:pt x="308431" y="141436"/>
                        <a:pt x="364523" y="111802"/>
                        <a:pt x="411883" y="100954"/>
                      </a:cubicBezTo>
                      <a:cubicBezTo>
                        <a:pt x="459243" y="90106"/>
                        <a:pt x="487024" y="75025"/>
                        <a:pt x="524595" y="59679"/>
                      </a:cubicBezTo>
                      <a:cubicBezTo>
                        <a:pt x="562166" y="44333"/>
                        <a:pt x="632810" y="10202"/>
                        <a:pt x="637308" y="8879"/>
                      </a:cubicBezTo>
                      <a:cubicBezTo>
                        <a:pt x="641806" y="7556"/>
                        <a:pt x="601325" y="31369"/>
                        <a:pt x="551583" y="51742"/>
                      </a:cubicBezTo>
                      <a:cubicBezTo>
                        <a:pt x="501841" y="72115"/>
                        <a:pt x="395479" y="120798"/>
                        <a:pt x="338858" y="131117"/>
                      </a:cubicBezTo>
                      <a:cubicBezTo>
                        <a:pt x="282237" y="141436"/>
                        <a:pt x="251545" y="123973"/>
                        <a:pt x="211858" y="113654"/>
                      </a:cubicBezTo>
                      <a:cubicBezTo>
                        <a:pt x="172171" y="103335"/>
                        <a:pt x="133541" y="85079"/>
                        <a:pt x="100733" y="69204"/>
                      </a:cubicBezTo>
                      <a:cubicBezTo>
                        <a:pt x="67925" y="53329"/>
                        <a:pt x="-19388" y="-8318"/>
                        <a:pt x="3895" y="9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1" name="フリーフォーム: 図形 2920">
                  <a:extLst>
                    <a:ext uri="{FF2B5EF4-FFF2-40B4-BE49-F238E27FC236}">
                      <a16:creationId xmlns:a16="http://schemas.microsoft.com/office/drawing/2014/main" id="{A6756A7B-BEE9-4AB3-AD7C-6A29E5ABB5F0}"/>
                    </a:ext>
                  </a:extLst>
                </p:cNvPr>
                <p:cNvSpPr/>
                <p:nvPr/>
              </p:nvSpPr>
              <p:spPr>
                <a:xfrm>
                  <a:off x="4119430" y="5294070"/>
                  <a:ext cx="149104" cy="127284"/>
                </a:xfrm>
                <a:custGeom>
                  <a:avLst/>
                  <a:gdLst>
                    <a:gd name="connsiteX0" fmla="*/ 133 w 149104"/>
                    <a:gd name="connsiteY0" fmla="*/ 70093 h 127284"/>
                    <a:gd name="connsiteX1" fmla="*/ 143008 w 149104"/>
                    <a:gd name="connsiteY1" fmla="*/ 243 h 127284"/>
                    <a:gd name="connsiteX2" fmla="*/ 119195 w 149104"/>
                    <a:gd name="connsiteY2" fmla="*/ 49455 h 127284"/>
                    <a:gd name="connsiteX3" fmla="*/ 85858 w 149104"/>
                    <a:gd name="connsiteY3" fmla="*/ 112955 h 127284"/>
                    <a:gd name="connsiteX4" fmla="*/ 66808 w 149104"/>
                    <a:gd name="connsiteY4" fmla="*/ 124068 h 127284"/>
                    <a:gd name="connsiteX5" fmla="*/ 95383 w 149104"/>
                    <a:gd name="connsiteY5" fmla="*/ 68505 h 127284"/>
                    <a:gd name="connsiteX6" fmla="*/ 116020 w 149104"/>
                    <a:gd name="connsiteY6" fmla="*/ 27230 h 127284"/>
                    <a:gd name="connsiteX7" fmla="*/ 133 w 149104"/>
                    <a:gd name="connsiteY7" fmla="*/ 70093 h 127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104" h="127284">
                      <a:moveTo>
                        <a:pt x="133" y="70093"/>
                      </a:moveTo>
                      <a:cubicBezTo>
                        <a:pt x="4631" y="65595"/>
                        <a:pt x="123164" y="3683"/>
                        <a:pt x="143008" y="243"/>
                      </a:cubicBezTo>
                      <a:cubicBezTo>
                        <a:pt x="162852" y="-3197"/>
                        <a:pt x="128720" y="30670"/>
                        <a:pt x="119195" y="49455"/>
                      </a:cubicBezTo>
                      <a:cubicBezTo>
                        <a:pt x="109670" y="68240"/>
                        <a:pt x="94589" y="100520"/>
                        <a:pt x="85858" y="112955"/>
                      </a:cubicBezTo>
                      <a:cubicBezTo>
                        <a:pt x="77127" y="125390"/>
                        <a:pt x="65221" y="131476"/>
                        <a:pt x="66808" y="124068"/>
                      </a:cubicBezTo>
                      <a:cubicBezTo>
                        <a:pt x="68395" y="116660"/>
                        <a:pt x="87181" y="84645"/>
                        <a:pt x="95383" y="68505"/>
                      </a:cubicBezTo>
                      <a:cubicBezTo>
                        <a:pt x="103585" y="52365"/>
                        <a:pt x="125545" y="29082"/>
                        <a:pt x="116020" y="27230"/>
                      </a:cubicBezTo>
                      <a:cubicBezTo>
                        <a:pt x="106495" y="25378"/>
                        <a:pt x="-4365" y="74591"/>
                        <a:pt x="133" y="700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2" name="フリーフォーム: 図形 2921">
                  <a:extLst>
                    <a:ext uri="{FF2B5EF4-FFF2-40B4-BE49-F238E27FC236}">
                      <a16:creationId xmlns:a16="http://schemas.microsoft.com/office/drawing/2014/main" id="{17E6A18F-FD69-4E44-86F6-665F7DCBB16F}"/>
                    </a:ext>
                  </a:extLst>
                </p:cNvPr>
                <p:cNvSpPr/>
                <p:nvPr/>
              </p:nvSpPr>
              <p:spPr>
                <a:xfrm>
                  <a:off x="3458763" y="5103741"/>
                  <a:ext cx="162348" cy="193799"/>
                </a:xfrm>
                <a:custGeom>
                  <a:avLst/>
                  <a:gdLst>
                    <a:gd name="connsiteX0" fmla="*/ 400 w 162348"/>
                    <a:gd name="connsiteY0" fmla="*/ 72 h 193799"/>
                    <a:gd name="connsiteX1" fmla="*/ 102000 w 162348"/>
                    <a:gd name="connsiteY1" fmla="*/ 138184 h 193799"/>
                    <a:gd name="connsiteX2" fmla="*/ 162325 w 162348"/>
                    <a:gd name="connsiteY2" fmla="*/ 193747 h 193799"/>
                    <a:gd name="connsiteX3" fmla="*/ 95650 w 162348"/>
                    <a:gd name="connsiteY3" fmla="*/ 147709 h 193799"/>
                    <a:gd name="connsiteX4" fmla="*/ 67075 w 162348"/>
                    <a:gd name="connsiteY4" fmla="*/ 119134 h 193799"/>
                    <a:gd name="connsiteX5" fmla="*/ 400 w 162348"/>
                    <a:gd name="connsiteY5" fmla="*/ 72 h 193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348" h="193799">
                      <a:moveTo>
                        <a:pt x="400" y="72"/>
                      </a:moveTo>
                      <a:cubicBezTo>
                        <a:pt x="6221" y="3247"/>
                        <a:pt x="75013" y="105905"/>
                        <a:pt x="102000" y="138184"/>
                      </a:cubicBezTo>
                      <a:cubicBezTo>
                        <a:pt x="128987" y="170463"/>
                        <a:pt x="163383" y="192159"/>
                        <a:pt x="162325" y="193747"/>
                      </a:cubicBezTo>
                      <a:cubicBezTo>
                        <a:pt x="161267" y="195335"/>
                        <a:pt x="111525" y="160144"/>
                        <a:pt x="95650" y="147709"/>
                      </a:cubicBezTo>
                      <a:cubicBezTo>
                        <a:pt x="79775" y="135274"/>
                        <a:pt x="80304" y="139242"/>
                        <a:pt x="67075" y="119134"/>
                      </a:cubicBezTo>
                      <a:cubicBezTo>
                        <a:pt x="53846" y="99026"/>
                        <a:pt x="-5421" y="-3103"/>
                        <a:pt x="400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3" name="フリーフォーム: 図形 2922">
                  <a:extLst>
                    <a:ext uri="{FF2B5EF4-FFF2-40B4-BE49-F238E27FC236}">
                      <a16:creationId xmlns:a16="http://schemas.microsoft.com/office/drawing/2014/main" id="{511C4BA0-20D0-41DD-95F9-BDFD09CA4A15}"/>
                    </a:ext>
                  </a:extLst>
                </p:cNvPr>
                <p:cNvSpPr/>
                <p:nvPr/>
              </p:nvSpPr>
              <p:spPr>
                <a:xfrm>
                  <a:off x="3489082" y="4917483"/>
                  <a:ext cx="403314" cy="84749"/>
                </a:xfrm>
                <a:custGeom>
                  <a:avLst/>
                  <a:gdLst>
                    <a:gd name="connsiteX0" fmla="*/ 243 w 403314"/>
                    <a:gd name="connsiteY0" fmla="*/ 48217 h 84749"/>
                    <a:gd name="connsiteX1" fmla="*/ 151056 w 403314"/>
                    <a:gd name="connsiteY1" fmla="*/ 75205 h 84749"/>
                    <a:gd name="connsiteX2" fmla="*/ 278056 w 403314"/>
                    <a:gd name="connsiteY2" fmla="*/ 56155 h 84749"/>
                    <a:gd name="connsiteX3" fmla="*/ 400293 w 403314"/>
                    <a:gd name="connsiteY3" fmla="*/ 592 h 84749"/>
                    <a:gd name="connsiteX4" fmla="*/ 359018 w 403314"/>
                    <a:gd name="connsiteY4" fmla="*/ 29167 h 84749"/>
                    <a:gd name="connsiteX5" fmla="*/ 281231 w 403314"/>
                    <a:gd name="connsiteY5" fmla="*/ 65680 h 84749"/>
                    <a:gd name="connsiteX6" fmla="*/ 119306 w 403314"/>
                    <a:gd name="connsiteY6" fmla="*/ 84730 h 84749"/>
                    <a:gd name="connsiteX7" fmla="*/ 243 w 403314"/>
                    <a:gd name="connsiteY7" fmla="*/ 48217 h 84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3314" h="84749">
                      <a:moveTo>
                        <a:pt x="243" y="48217"/>
                      </a:moveTo>
                      <a:cubicBezTo>
                        <a:pt x="5535" y="46630"/>
                        <a:pt x="104754" y="73882"/>
                        <a:pt x="151056" y="75205"/>
                      </a:cubicBezTo>
                      <a:cubicBezTo>
                        <a:pt x="197358" y="76528"/>
                        <a:pt x="236517" y="68590"/>
                        <a:pt x="278056" y="56155"/>
                      </a:cubicBezTo>
                      <a:cubicBezTo>
                        <a:pt x="319595" y="43720"/>
                        <a:pt x="386799" y="5090"/>
                        <a:pt x="400293" y="592"/>
                      </a:cubicBezTo>
                      <a:cubicBezTo>
                        <a:pt x="413787" y="-3906"/>
                        <a:pt x="378862" y="18319"/>
                        <a:pt x="359018" y="29167"/>
                      </a:cubicBezTo>
                      <a:cubicBezTo>
                        <a:pt x="339174" y="40015"/>
                        <a:pt x="321183" y="56420"/>
                        <a:pt x="281231" y="65680"/>
                      </a:cubicBezTo>
                      <a:cubicBezTo>
                        <a:pt x="241279" y="74940"/>
                        <a:pt x="161375" y="85259"/>
                        <a:pt x="119306" y="84730"/>
                      </a:cubicBezTo>
                      <a:cubicBezTo>
                        <a:pt x="77237" y="84201"/>
                        <a:pt x="-5049" y="49804"/>
                        <a:pt x="243" y="482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4" name="フリーフォーム: 図形 2923">
                  <a:extLst>
                    <a:ext uri="{FF2B5EF4-FFF2-40B4-BE49-F238E27FC236}">
                      <a16:creationId xmlns:a16="http://schemas.microsoft.com/office/drawing/2014/main" id="{962A2CCC-160A-4C3E-994B-9EACB727F8AA}"/>
                    </a:ext>
                  </a:extLst>
                </p:cNvPr>
                <p:cNvSpPr/>
                <p:nvPr/>
              </p:nvSpPr>
              <p:spPr>
                <a:xfrm>
                  <a:off x="3329508" y="4960392"/>
                  <a:ext cx="574157" cy="109920"/>
                </a:xfrm>
                <a:custGeom>
                  <a:avLst/>
                  <a:gdLst>
                    <a:gd name="connsiteX0" fmla="*/ 1067 w 574157"/>
                    <a:gd name="connsiteY0" fmla="*/ 546 h 109920"/>
                    <a:gd name="connsiteX1" fmla="*/ 209030 w 574157"/>
                    <a:gd name="connsiteY1" fmla="*/ 103733 h 109920"/>
                    <a:gd name="connsiteX2" fmla="*/ 410642 w 574157"/>
                    <a:gd name="connsiteY2" fmla="*/ 94208 h 109920"/>
                    <a:gd name="connsiteX3" fmla="*/ 531292 w 574157"/>
                    <a:gd name="connsiteY3" fmla="*/ 60871 h 109920"/>
                    <a:gd name="connsiteX4" fmla="*/ 574155 w 574157"/>
                    <a:gd name="connsiteY4" fmla="*/ 11658 h 109920"/>
                    <a:gd name="connsiteX5" fmla="*/ 532880 w 574157"/>
                    <a:gd name="connsiteY5" fmla="*/ 38646 h 109920"/>
                    <a:gd name="connsiteX6" fmla="*/ 437630 w 574157"/>
                    <a:gd name="connsiteY6" fmla="*/ 73571 h 109920"/>
                    <a:gd name="connsiteX7" fmla="*/ 218555 w 574157"/>
                    <a:gd name="connsiteY7" fmla="*/ 94208 h 109920"/>
                    <a:gd name="connsiteX8" fmla="*/ 131242 w 574157"/>
                    <a:gd name="connsiteY8" fmla="*/ 64046 h 109920"/>
                    <a:gd name="connsiteX9" fmla="*/ 1067 w 574157"/>
                    <a:gd name="connsiteY9" fmla="*/ 546 h 109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157" h="109920">
                      <a:moveTo>
                        <a:pt x="1067" y="546"/>
                      </a:moveTo>
                      <a:cubicBezTo>
                        <a:pt x="14032" y="7161"/>
                        <a:pt x="140768" y="88123"/>
                        <a:pt x="209030" y="103733"/>
                      </a:cubicBezTo>
                      <a:cubicBezTo>
                        <a:pt x="277292" y="119343"/>
                        <a:pt x="356932" y="101352"/>
                        <a:pt x="410642" y="94208"/>
                      </a:cubicBezTo>
                      <a:cubicBezTo>
                        <a:pt x="464352" y="87064"/>
                        <a:pt x="504040" y="74629"/>
                        <a:pt x="531292" y="60871"/>
                      </a:cubicBezTo>
                      <a:cubicBezTo>
                        <a:pt x="558544" y="47113"/>
                        <a:pt x="573890" y="15362"/>
                        <a:pt x="574155" y="11658"/>
                      </a:cubicBezTo>
                      <a:cubicBezTo>
                        <a:pt x="574420" y="7954"/>
                        <a:pt x="555634" y="28327"/>
                        <a:pt x="532880" y="38646"/>
                      </a:cubicBezTo>
                      <a:cubicBezTo>
                        <a:pt x="510126" y="48965"/>
                        <a:pt x="490017" y="64311"/>
                        <a:pt x="437630" y="73571"/>
                      </a:cubicBezTo>
                      <a:cubicBezTo>
                        <a:pt x="385243" y="82831"/>
                        <a:pt x="269620" y="95796"/>
                        <a:pt x="218555" y="94208"/>
                      </a:cubicBezTo>
                      <a:cubicBezTo>
                        <a:pt x="167490" y="92621"/>
                        <a:pt x="165638" y="78863"/>
                        <a:pt x="131242" y="64046"/>
                      </a:cubicBezTo>
                      <a:cubicBezTo>
                        <a:pt x="96846" y="49229"/>
                        <a:pt x="-11898" y="-6069"/>
                        <a:pt x="1067" y="5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5" name="フリーフォーム: 図形 2924">
                  <a:extLst>
                    <a:ext uri="{FF2B5EF4-FFF2-40B4-BE49-F238E27FC236}">
                      <a16:creationId xmlns:a16="http://schemas.microsoft.com/office/drawing/2014/main" id="{A094E960-613E-422E-88B5-02029221CA2B}"/>
                    </a:ext>
                  </a:extLst>
                </p:cNvPr>
                <p:cNvSpPr/>
                <p:nvPr/>
              </p:nvSpPr>
              <p:spPr>
                <a:xfrm>
                  <a:off x="3338513" y="4845031"/>
                  <a:ext cx="161926" cy="120762"/>
                </a:xfrm>
                <a:custGeom>
                  <a:avLst/>
                  <a:gdLst>
                    <a:gd name="connsiteX0" fmla="*/ 0 w 161926"/>
                    <a:gd name="connsiteY0" fmla="*/ 19 h 120762"/>
                    <a:gd name="connsiteX1" fmla="*/ 101600 w 161926"/>
                    <a:gd name="connsiteY1" fmla="*/ 85744 h 120762"/>
                    <a:gd name="connsiteX2" fmla="*/ 161925 w 161926"/>
                    <a:gd name="connsiteY2" fmla="*/ 120669 h 120762"/>
                    <a:gd name="connsiteX3" fmla="*/ 100012 w 161926"/>
                    <a:gd name="connsiteY3" fmla="*/ 93682 h 120762"/>
                    <a:gd name="connsiteX4" fmla="*/ 0 w 161926"/>
                    <a:gd name="connsiteY4" fmla="*/ 19 h 12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926" h="120762">
                      <a:moveTo>
                        <a:pt x="0" y="19"/>
                      </a:moveTo>
                      <a:cubicBezTo>
                        <a:pt x="265" y="-1304"/>
                        <a:pt x="74613" y="65636"/>
                        <a:pt x="101600" y="85744"/>
                      </a:cubicBezTo>
                      <a:cubicBezTo>
                        <a:pt x="128588" y="105852"/>
                        <a:pt x="162190" y="119346"/>
                        <a:pt x="161925" y="120669"/>
                      </a:cubicBezTo>
                      <a:cubicBezTo>
                        <a:pt x="161660" y="121992"/>
                        <a:pt x="125941" y="109028"/>
                        <a:pt x="100012" y="93682"/>
                      </a:cubicBezTo>
                      <a:cubicBezTo>
                        <a:pt x="74083" y="78336"/>
                        <a:pt x="-265" y="1342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6" name="フリーフォーム: 図形 2925">
                  <a:extLst>
                    <a:ext uri="{FF2B5EF4-FFF2-40B4-BE49-F238E27FC236}">
                      <a16:creationId xmlns:a16="http://schemas.microsoft.com/office/drawing/2014/main" id="{5C582209-6DF7-4CBF-81D3-7412984EBC95}"/>
                    </a:ext>
                  </a:extLst>
                </p:cNvPr>
                <p:cNvSpPr/>
                <p:nvPr/>
              </p:nvSpPr>
              <p:spPr>
                <a:xfrm>
                  <a:off x="3279750" y="4835418"/>
                  <a:ext cx="273352" cy="179587"/>
                </a:xfrm>
                <a:custGeom>
                  <a:avLst/>
                  <a:gdLst>
                    <a:gd name="connsiteX0" fmla="*/ 25 w 273352"/>
                    <a:gd name="connsiteY0" fmla="*/ 107 h 179587"/>
                    <a:gd name="connsiteX1" fmla="*/ 63525 w 273352"/>
                    <a:gd name="connsiteY1" fmla="*/ 90595 h 179587"/>
                    <a:gd name="connsiteX2" fmla="*/ 195288 w 273352"/>
                    <a:gd name="connsiteY2" fmla="*/ 152507 h 179587"/>
                    <a:gd name="connsiteX3" fmla="*/ 273075 w 273352"/>
                    <a:gd name="connsiteY3" fmla="*/ 179495 h 179587"/>
                    <a:gd name="connsiteX4" fmla="*/ 217513 w 273352"/>
                    <a:gd name="connsiteY4" fmla="*/ 160445 h 179587"/>
                    <a:gd name="connsiteX5" fmla="*/ 122263 w 273352"/>
                    <a:gd name="connsiteY5" fmla="*/ 136632 h 179587"/>
                    <a:gd name="connsiteX6" fmla="*/ 69875 w 273352"/>
                    <a:gd name="connsiteY6" fmla="*/ 109645 h 179587"/>
                    <a:gd name="connsiteX7" fmla="*/ 25 w 273352"/>
                    <a:gd name="connsiteY7" fmla="*/ 107 h 179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3352" h="179587">
                      <a:moveTo>
                        <a:pt x="25" y="107"/>
                      </a:moveTo>
                      <a:cubicBezTo>
                        <a:pt x="-1033" y="-3068"/>
                        <a:pt x="30981" y="65195"/>
                        <a:pt x="63525" y="90595"/>
                      </a:cubicBezTo>
                      <a:cubicBezTo>
                        <a:pt x="96069" y="115995"/>
                        <a:pt x="160363" y="137690"/>
                        <a:pt x="195288" y="152507"/>
                      </a:cubicBezTo>
                      <a:cubicBezTo>
                        <a:pt x="230213" y="167324"/>
                        <a:pt x="269371" y="178172"/>
                        <a:pt x="273075" y="179495"/>
                      </a:cubicBezTo>
                      <a:cubicBezTo>
                        <a:pt x="276779" y="180818"/>
                        <a:pt x="242648" y="167589"/>
                        <a:pt x="217513" y="160445"/>
                      </a:cubicBezTo>
                      <a:cubicBezTo>
                        <a:pt x="192378" y="153301"/>
                        <a:pt x="146869" y="145099"/>
                        <a:pt x="122263" y="136632"/>
                      </a:cubicBezTo>
                      <a:cubicBezTo>
                        <a:pt x="97657" y="128165"/>
                        <a:pt x="88925" y="129489"/>
                        <a:pt x="69875" y="109645"/>
                      </a:cubicBezTo>
                      <a:cubicBezTo>
                        <a:pt x="50825" y="89801"/>
                        <a:pt x="1083" y="3282"/>
                        <a:pt x="25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7" name="フリーフォーム: 図形 2926">
                  <a:extLst>
                    <a:ext uri="{FF2B5EF4-FFF2-40B4-BE49-F238E27FC236}">
                      <a16:creationId xmlns:a16="http://schemas.microsoft.com/office/drawing/2014/main" id="{B114FAF5-B278-4290-B566-2536A8ACC126}"/>
                    </a:ext>
                  </a:extLst>
                </p:cNvPr>
                <p:cNvSpPr/>
                <p:nvPr/>
              </p:nvSpPr>
              <p:spPr>
                <a:xfrm>
                  <a:off x="3660576" y="4405176"/>
                  <a:ext cx="358164" cy="377615"/>
                </a:xfrm>
                <a:custGeom>
                  <a:avLst/>
                  <a:gdLst>
                    <a:gd name="connsiteX0" fmla="*/ 6549 w 358164"/>
                    <a:gd name="connsiteY0" fmla="*/ 137 h 377615"/>
                    <a:gd name="connsiteX1" fmla="*/ 3374 w 358164"/>
                    <a:gd name="connsiteY1" fmla="*/ 114437 h 377615"/>
                    <a:gd name="connsiteX2" fmla="*/ 58937 w 358164"/>
                    <a:gd name="connsiteY2" fmla="*/ 212862 h 377615"/>
                    <a:gd name="connsiteX3" fmla="*/ 351037 w 358164"/>
                    <a:gd name="connsiteY3" fmla="*/ 374787 h 377615"/>
                    <a:gd name="connsiteX4" fmla="*/ 255787 w 358164"/>
                    <a:gd name="connsiteY4" fmla="*/ 309699 h 377615"/>
                    <a:gd name="connsiteX5" fmla="*/ 116087 w 358164"/>
                    <a:gd name="connsiteY5" fmla="*/ 230324 h 377615"/>
                    <a:gd name="connsiteX6" fmla="*/ 9724 w 358164"/>
                    <a:gd name="connsiteY6" fmla="*/ 138249 h 377615"/>
                    <a:gd name="connsiteX7" fmla="*/ 6549 w 358164"/>
                    <a:gd name="connsiteY7" fmla="*/ 137 h 377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8164" h="377615">
                      <a:moveTo>
                        <a:pt x="6549" y="137"/>
                      </a:moveTo>
                      <a:cubicBezTo>
                        <a:pt x="5491" y="-3832"/>
                        <a:pt x="-5357" y="78983"/>
                        <a:pt x="3374" y="114437"/>
                      </a:cubicBezTo>
                      <a:cubicBezTo>
                        <a:pt x="12105" y="149891"/>
                        <a:pt x="993" y="169470"/>
                        <a:pt x="58937" y="212862"/>
                      </a:cubicBezTo>
                      <a:cubicBezTo>
                        <a:pt x="116881" y="256254"/>
                        <a:pt x="318229" y="358647"/>
                        <a:pt x="351037" y="374787"/>
                      </a:cubicBezTo>
                      <a:cubicBezTo>
                        <a:pt x="383845" y="390927"/>
                        <a:pt x="294945" y="333776"/>
                        <a:pt x="255787" y="309699"/>
                      </a:cubicBezTo>
                      <a:cubicBezTo>
                        <a:pt x="216629" y="285622"/>
                        <a:pt x="157097" y="258899"/>
                        <a:pt x="116087" y="230324"/>
                      </a:cubicBezTo>
                      <a:cubicBezTo>
                        <a:pt x="75077" y="201749"/>
                        <a:pt x="29568" y="175026"/>
                        <a:pt x="9724" y="138249"/>
                      </a:cubicBezTo>
                      <a:cubicBezTo>
                        <a:pt x="-10120" y="101472"/>
                        <a:pt x="7607" y="4106"/>
                        <a:pt x="6549" y="1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8" name="フリーフォーム: 図形 2927">
                  <a:extLst>
                    <a:ext uri="{FF2B5EF4-FFF2-40B4-BE49-F238E27FC236}">
                      <a16:creationId xmlns:a16="http://schemas.microsoft.com/office/drawing/2014/main" id="{9B5C4E1B-AEFE-48B9-9092-FB31750D4260}"/>
                    </a:ext>
                  </a:extLst>
                </p:cNvPr>
                <p:cNvSpPr/>
                <p:nvPr/>
              </p:nvSpPr>
              <p:spPr>
                <a:xfrm>
                  <a:off x="3746474" y="4368333"/>
                  <a:ext cx="64321" cy="183330"/>
                </a:xfrm>
                <a:custGeom>
                  <a:avLst/>
                  <a:gdLst>
                    <a:gd name="connsiteX0" fmla="*/ 44476 w 64321"/>
                    <a:gd name="connsiteY0" fmla="*/ 467 h 183330"/>
                    <a:gd name="connsiteX1" fmla="*/ 3201 w 64321"/>
                    <a:gd name="connsiteY1" fmla="*/ 90955 h 183330"/>
                    <a:gd name="connsiteX2" fmla="*/ 9551 w 64321"/>
                    <a:gd name="connsiteY2" fmla="*/ 121117 h 183330"/>
                    <a:gd name="connsiteX3" fmla="*/ 63526 w 64321"/>
                    <a:gd name="connsiteY3" fmla="*/ 183030 h 183330"/>
                    <a:gd name="connsiteX4" fmla="*/ 39714 w 64321"/>
                    <a:gd name="connsiteY4" fmla="*/ 143342 h 183330"/>
                    <a:gd name="connsiteX5" fmla="*/ 11139 w 64321"/>
                    <a:gd name="connsiteY5" fmla="*/ 111592 h 183330"/>
                    <a:gd name="connsiteX6" fmla="*/ 25426 w 64321"/>
                    <a:gd name="connsiteY6" fmla="*/ 57617 h 183330"/>
                    <a:gd name="connsiteX7" fmla="*/ 44476 w 64321"/>
                    <a:gd name="connsiteY7" fmla="*/ 467 h 183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321" h="183330">
                      <a:moveTo>
                        <a:pt x="44476" y="467"/>
                      </a:moveTo>
                      <a:cubicBezTo>
                        <a:pt x="40772" y="6023"/>
                        <a:pt x="9022" y="70847"/>
                        <a:pt x="3201" y="90955"/>
                      </a:cubicBezTo>
                      <a:cubicBezTo>
                        <a:pt x="-2620" y="111063"/>
                        <a:pt x="-503" y="105771"/>
                        <a:pt x="9551" y="121117"/>
                      </a:cubicBezTo>
                      <a:cubicBezTo>
                        <a:pt x="19605" y="136463"/>
                        <a:pt x="58499" y="179326"/>
                        <a:pt x="63526" y="183030"/>
                      </a:cubicBezTo>
                      <a:cubicBezTo>
                        <a:pt x="68553" y="186734"/>
                        <a:pt x="48445" y="155248"/>
                        <a:pt x="39714" y="143342"/>
                      </a:cubicBezTo>
                      <a:cubicBezTo>
                        <a:pt x="30983" y="131436"/>
                        <a:pt x="13520" y="125879"/>
                        <a:pt x="11139" y="111592"/>
                      </a:cubicBezTo>
                      <a:cubicBezTo>
                        <a:pt x="8758" y="97305"/>
                        <a:pt x="19076" y="74815"/>
                        <a:pt x="25426" y="57617"/>
                      </a:cubicBezTo>
                      <a:cubicBezTo>
                        <a:pt x="31776" y="40419"/>
                        <a:pt x="48180" y="-5089"/>
                        <a:pt x="44476" y="4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9" name="フリーフォーム: 図形 2928">
                  <a:extLst>
                    <a:ext uri="{FF2B5EF4-FFF2-40B4-BE49-F238E27FC236}">
                      <a16:creationId xmlns:a16="http://schemas.microsoft.com/office/drawing/2014/main" id="{41374798-AB7E-4DCC-A9AD-6758B2EB9FD5}"/>
                    </a:ext>
                  </a:extLst>
                </p:cNvPr>
                <p:cNvSpPr/>
                <p:nvPr/>
              </p:nvSpPr>
              <p:spPr>
                <a:xfrm>
                  <a:off x="3809818" y="4538584"/>
                  <a:ext cx="372766" cy="201897"/>
                </a:xfrm>
                <a:custGeom>
                  <a:avLst/>
                  <a:gdLst>
                    <a:gd name="connsiteX0" fmla="*/ 182 w 372766"/>
                    <a:gd name="connsiteY0" fmla="*/ 79 h 201897"/>
                    <a:gd name="connsiteX1" fmla="*/ 136707 w 372766"/>
                    <a:gd name="connsiteY1" fmla="*/ 39766 h 201897"/>
                    <a:gd name="connsiteX2" fmla="*/ 247832 w 372766"/>
                    <a:gd name="connsiteY2" fmla="*/ 88979 h 201897"/>
                    <a:gd name="connsiteX3" fmla="*/ 368482 w 372766"/>
                    <a:gd name="connsiteY3" fmla="*/ 200104 h 201897"/>
                    <a:gd name="connsiteX4" fmla="*/ 341495 w 372766"/>
                    <a:gd name="connsiteY4" fmla="*/ 154066 h 201897"/>
                    <a:gd name="connsiteX5" fmla="*/ 300220 w 372766"/>
                    <a:gd name="connsiteY5" fmla="*/ 106441 h 201897"/>
                    <a:gd name="connsiteX6" fmla="*/ 166870 w 372766"/>
                    <a:gd name="connsiteY6" fmla="*/ 31829 h 201897"/>
                    <a:gd name="connsiteX7" fmla="*/ 182 w 372766"/>
                    <a:gd name="connsiteY7" fmla="*/ 79 h 201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2766" h="201897">
                      <a:moveTo>
                        <a:pt x="182" y="79"/>
                      </a:moveTo>
                      <a:cubicBezTo>
                        <a:pt x="-4845" y="1402"/>
                        <a:pt x="95432" y="24949"/>
                        <a:pt x="136707" y="39766"/>
                      </a:cubicBezTo>
                      <a:cubicBezTo>
                        <a:pt x="177982" y="54583"/>
                        <a:pt x="209203" y="62256"/>
                        <a:pt x="247832" y="88979"/>
                      </a:cubicBezTo>
                      <a:cubicBezTo>
                        <a:pt x="286461" y="115702"/>
                        <a:pt x="352872" y="189256"/>
                        <a:pt x="368482" y="200104"/>
                      </a:cubicBezTo>
                      <a:cubicBezTo>
                        <a:pt x="384093" y="210952"/>
                        <a:pt x="352872" y="169676"/>
                        <a:pt x="341495" y="154066"/>
                      </a:cubicBezTo>
                      <a:cubicBezTo>
                        <a:pt x="330118" y="138456"/>
                        <a:pt x="329324" y="126814"/>
                        <a:pt x="300220" y="106441"/>
                      </a:cubicBezTo>
                      <a:cubicBezTo>
                        <a:pt x="271116" y="86068"/>
                        <a:pt x="214495" y="49556"/>
                        <a:pt x="166870" y="31829"/>
                      </a:cubicBezTo>
                      <a:cubicBezTo>
                        <a:pt x="119245" y="14102"/>
                        <a:pt x="5209" y="-1244"/>
                        <a:pt x="182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0" name="フリーフォーム: 図形 2929">
                  <a:extLst>
                    <a:ext uri="{FF2B5EF4-FFF2-40B4-BE49-F238E27FC236}">
                      <a16:creationId xmlns:a16="http://schemas.microsoft.com/office/drawing/2014/main" id="{010F4170-901C-4FC7-B34F-B9BB519AFF24}"/>
                    </a:ext>
                  </a:extLst>
                </p:cNvPr>
                <p:cNvSpPr/>
                <p:nvPr/>
              </p:nvSpPr>
              <p:spPr>
                <a:xfrm>
                  <a:off x="3824288" y="4552950"/>
                  <a:ext cx="329995" cy="183131"/>
                </a:xfrm>
                <a:custGeom>
                  <a:avLst/>
                  <a:gdLst>
                    <a:gd name="connsiteX0" fmla="*/ 0 w 329995"/>
                    <a:gd name="connsiteY0" fmla="*/ 0 h 183131"/>
                    <a:gd name="connsiteX1" fmla="*/ 142875 w 329995"/>
                    <a:gd name="connsiteY1" fmla="*/ 66675 h 183131"/>
                    <a:gd name="connsiteX2" fmla="*/ 219075 w 329995"/>
                    <a:gd name="connsiteY2" fmla="*/ 92075 h 183131"/>
                    <a:gd name="connsiteX3" fmla="*/ 328612 w 329995"/>
                    <a:gd name="connsiteY3" fmla="*/ 182563 h 183131"/>
                    <a:gd name="connsiteX4" fmla="*/ 276225 w 329995"/>
                    <a:gd name="connsiteY4" fmla="*/ 128588 h 183131"/>
                    <a:gd name="connsiteX5" fmla="*/ 209550 w 329995"/>
                    <a:gd name="connsiteY5" fmla="*/ 88900 h 183131"/>
                    <a:gd name="connsiteX6" fmla="*/ 173037 w 329995"/>
                    <a:gd name="connsiteY6" fmla="*/ 63500 h 183131"/>
                    <a:gd name="connsiteX7" fmla="*/ 111125 w 329995"/>
                    <a:gd name="connsiteY7" fmla="*/ 39688 h 183131"/>
                    <a:gd name="connsiteX8" fmla="*/ 0 w 329995"/>
                    <a:gd name="connsiteY8" fmla="*/ 0 h 183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995" h="183131">
                      <a:moveTo>
                        <a:pt x="0" y="0"/>
                      </a:moveTo>
                      <a:cubicBezTo>
                        <a:pt x="53181" y="25664"/>
                        <a:pt x="106363" y="51329"/>
                        <a:pt x="142875" y="66675"/>
                      </a:cubicBezTo>
                      <a:cubicBezTo>
                        <a:pt x="179387" y="82021"/>
                        <a:pt x="188119" y="72760"/>
                        <a:pt x="219075" y="92075"/>
                      </a:cubicBezTo>
                      <a:cubicBezTo>
                        <a:pt x="250031" y="111390"/>
                        <a:pt x="319087" y="176478"/>
                        <a:pt x="328612" y="182563"/>
                      </a:cubicBezTo>
                      <a:cubicBezTo>
                        <a:pt x="338137" y="188648"/>
                        <a:pt x="296069" y="144198"/>
                        <a:pt x="276225" y="128588"/>
                      </a:cubicBezTo>
                      <a:cubicBezTo>
                        <a:pt x="256381" y="112978"/>
                        <a:pt x="226748" y="99748"/>
                        <a:pt x="209550" y="88900"/>
                      </a:cubicBezTo>
                      <a:cubicBezTo>
                        <a:pt x="192352" y="78052"/>
                        <a:pt x="189441" y="71702"/>
                        <a:pt x="173037" y="63500"/>
                      </a:cubicBezTo>
                      <a:cubicBezTo>
                        <a:pt x="156633" y="55298"/>
                        <a:pt x="111125" y="39688"/>
                        <a:pt x="111125" y="3968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1" name="フリーフォーム: 図形 2930">
                  <a:extLst>
                    <a:ext uri="{FF2B5EF4-FFF2-40B4-BE49-F238E27FC236}">
                      <a16:creationId xmlns:a16="http://schemas.microsoft.com/office/drawing/2014/main" id="{DB7A214D-5D70-4638-8149-BDD7F314D067}"/>
                    </a:ext>
                  </a:extLst>
                </p:cNvPr>
                <p:cNvSpPr/>
                <p:nvPr/>
              </p:nvSpPr>
              <p:spPr>
                <a:xfrm>
                  <a:off x="3806818" y="4375028"/>
                  <a:ext cx="366730" cy="247849"/>
                </a:xfrm>
                <a:custGeom>
                  <a:avLst/>
                  <a:gdLst>
                    <a:gd name="connsiteX0" fmla="*/ 7 w 366730"/>
                    <a:gd name="connsiteY0" fmla="*/ 122 h 247849"/>
                    <a:gd name="connsiteX1" fmla="*/ 30170 w 366730"/>
                    <a:gd name="connsiteY1" fmla="*/ 73147 h 247849"/>
                    <a:gd name="connsiteX2" fmla="*/ 141295 w 366730"/>
                    <a:gd name="connsiteY2" fmla="*/ 112835 h 247849"/>
                    <a:gd name="connsiteX3" fmla="*/ 236545 w 366730"/>
                    <a:gd name="connsiteY3" fmla="*/ 152522 h 247849"/>
                    <a:gd name="connsiteX4" fmla="*/ 328620 w 366730"/>
                    <a:gd name="connsiteY4" fmla="*/ 204910 h 247849"/>
                    <a:gd name="connsiteX5" fmla="*/ 366720 w 366730"/>
                    <a:gd name="connsiteY5" fmla="*/ 247772 h 247849"/>
                    <a:gd name="connsiteX6" fmla="*/ 331795 w 366730"/>
                    <a:gd name="connsiteY6" fmla="*/ 214435 h 247849"/>
                    <a:gd name="connsiteX7" fmla="*/ 271470 w 366730"/>
                    <a:gd name="connsiteY7" fmla="*/ 177922 h 247849"/>
                    <a:gd name="connsiteX8" fmla="*/ 190507 w 366730"/>
                    <a:gd name="connsiteY8" fmla="*/ 123947 h 247849"/>
                    <a:gd name="connsiteX9" fmla="*/ 66682 w 366730"/>
                    <a:gd name="connsiteY9" fmla="*/ 74735 h 247849"/>
                    <a:gd name="connsiteX10" fmla="*/ 31757 w 366730"/>
                    <a:gd name="connsiteY10" fmla="*/ 55685 h 247849"/>
                    <a:gd name="connsiteX11" fmla="*/ 7 w 366730"/>
                    <a:gd name="connsiteY11" fmla="*/ 122 h 247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6730" h="247849">
                      <a:moveTo>
                        <a:pt x="7" y="122"/>
                      </a:moveTo>
                      <a:cubicBezTo>
                        <a:pt x="-258" y="3032"/>
                        <a:pt x="6622" y="54362"/>
                        <a:pt x="30170" y="73147"/>
                      </a:cubicBezTo>
                      <a:cubicBezTo>
                        <a:pt x="53718" y="91933"/>
                        <a:pt x="106899" y="99606"/>
                        <a:pt x="141295" y="112835"/>
                      </a:cubicBezTo>
                      <a:cubicBezTo>
                        <a:pt x="175691" y="126064"/>
                        <a:pt x="205324" y="137176"/>
                        <a:pt x="236545" y="152522"/>
                      </a:cubicBezTo>
                      <a:cubicBezTo>
                        <a:pt x="267766" y="167868"/>
                        <a:pt x="306924" y="189035"/>
                        <a:pt x="328620" y="204910"/>
                      </a:cubicBezTo>
                      <a:cubicBezTo>
                        <a:pt x="350316" y="220785"/>
                        <a:pt x="366191" y="246185"/>
                        <a:pt x="366720" y="247772"/>
                      </a:cubicBezTo>
                      <a:cubicBezTo>
                        <a:pt x="367249" y="249359"/>
                        <a:pt x="347670" y="226077"/>
                        <a:pt x="331795" y="214435"/>
                      </a:cubicBezTo>
                      <a:cubicBezTo>
                        <a:pt x="315920" y="202793"/>
                        <a:pt x="295018" y="193003"/>
                        <a:pt x="271470" y="177922"/>
                      </a:cubicBezTo>
                      <a:cubicBezTo>
                        <a:pt x="247922" y="162841"/>
                        <a:pt x="224638" y="141145"/>
                        <a:pt x="190507" y="123947"/>
                      </a:cubicBezTo>
                      <a:cubicBezTo>
                        <a:pt x="156376" y="106749"/>
                        <a:pt x="93140" y="86112"/>
                        <a:pt x="66682" y="74735"/>
                      </a:cubicBezTo>
                      <a:cubicBezTo>
                        <a:pt x="40224" y="63358"/>
                        <a:pt x="39959" y="64416"/>
                        <a:pt x="31757" y="55685"/>
                      </a:cubicBezTo>
                      <a:cubicBezTo>
                        <a:pt x="23555" y="46954"/>
                        <a:pt x="272" y="-2788"/>
                        <a:pt x="7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2" name="フリーフォーム: 図形 2931">
                  <a:extLst>
                    <a:ext uri="{FF2B5EF4-FFF2-40B4-BE49-F238E27FC236}">
                      <a16:creationId xmlns:a16="http://schemas.microsoft.com/office/drawing/2014/main" id="{D1F4CCA1-27FB-4728-95B7-6341E083DF91}"/>
                    </a:ext>
                  </a:extLst>
                </p:cNvPr>
                <p:cNvSpPr/>
                <p:nvPr/>
              </p:nvSpPr>
              <p:spPr>
                <a:xfrm>
                  <a:off x="4240147" y="4228451"/>
                  <a:ext cx="71704" cy="429518"/>
                </a:xfrm>
                <a:custGeom>
                  <a:avLst/>
                  <a:gdLst>
                    <a:gd name="connsiteX0" fmla="*/ 34991 w 71704"/>
                    <a:gd name="connsiteY0" fmla="*/ 649 h 429518"/>
                    <a:gd name="connsiteX1" fmla="*/ 8003 w 71704"/>
                    <a:gd name="connsiteY1" fmla="*/ 180037 h 429518"/>
                    <a:gd name="connsiteX2" fmla="*/ 66 w 71704"/>
                    <a:gd name="connsiteY2" fmla="*/ 257824 h 429518"/>
                    <a:gd name="connsiteX3" fmla="*/ 11178 w 71704"/>
                    <a:gd name="connsiteY3" fmla="*/ 326087 h 429518"/>
                    <a:gd name="connsiteX4" fmla="*/ 71503 w 71704"/>
                    <a:gd name="connsiteY4" fmla="*/ 429274 h 429518"/>
                    <a:gd name="connsiteX5" fmla="*/ 30228 w 71704"/>
                    <a:gd name="connsiteY5" fmla="*/ 353074 h 429518"/>
                    <a:gd name="connsiteX6" fmla="*/ 15941 w 71704"/>
                    <a:gd name="connsiteY6" fmla="*/ 297512 h 429518"/>
                    <a:gd name="connsiteX7" fmla="*/ 9591 w 71704"/>
                    <a:gd name="connsiteY7" fmla="*/ 249887 h 429518"/>
                    <a:gd name="connsiteX8" fmla="*/ 34991 w 71704"/>
                    <a:gd name="connsiteY8" fmla="*/ 649 h 429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704" h="429518">
                      <a:moveTo>
                        <a:pt x="34991" y="649"/>
                      </a:moveTo>
                      <a:cubicBezTo>
                        <a:pt x="34726" y="-10993"/>
                        <a:pt x="13824" y="137175"/>
                        <a:pt x="8003" y="180037"/>
                      </a:cubicBezTo>
                      <a:cubicBezTo>
                        <a:pt x="2182" y="222900"/>
                        <a:pt x="-463" y="233482"/>
                        <a:pt x="66" y="257824"/>
                      </a:cubicBezTo>
                      <a:cubicBezTo>
                        <a:pt x="595" y="282166"/>
                        <a:pt x="-728" y="297512"/>
                        <a:pt x="11178" y="326087"/>
                      </a:cubicBezTo>
                      <a:cubicBezTo>
                        <a:pt x="23084" y="354662"/>
                        <a:pt x="68328" y="424776"/>
                        <a:pt x="71503" y="429274"/>
                      </a:cubicBezTo>
                      <a:cubicBezTo>
                        <a:pt x="74678" y="433772"/>
                        <a:pt x="39488" y="375034"/>
                        <a:pt x="30228" y="353074"/>
                      </a:cubicBezTo>
                      <a:cubicBezTo>
                        <a:pt x="20968" y="331114"/>
                        <a:pt x="19380" y="314710"/>
                        <a:pt x="15941" y="297512"/>
                      </a:cubicBezTo>
                      <a:cubicBezTo>
                        <a:pt x="12502" y="280314"/>
                        <a:pt x="6945" y="295131"/>
                        <a:pt x="9591" y="249887"/>
                      </a:cubicBezTo>
                      <a:cubicBezTo>
                        <a:pt x="12237" y="204643"/>
                        <a:pt x="35256" y="12291"/>
                        <a:pt x="34991" y="6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3" name="フリーフォーム: 図形 2932">
                  <a:extLst>
                    <a:ext uri="{FF2B5EF4-FFF2-40B4-BE49-F238E27FC236}">
                      <a16:creationId xmlns:a16="http://schemas.microsoft.com/office/drawing/2014/main" id="{E285EBD0-41AF-4B87-A32F-83D65F7C5B45}"/>
                    </a:ext>
                  </a:extLst>
                </p:cNvPr>
                <p:cNvSpPr/>
                <p:nvPr/>
              </p:nvSpPr>
              <p:spPr>
                <a:xfrm>
                  <a:off x="4281366" y="4284658"/>
                  <a:ext cx="63633" cy="348122"/>
                </a:xfrm>
                <a:custGeom>
                  <a:avLst/>
                  <a:gdLst>
                    <a:gd name="connsiteX0" fmla="*/ 122 w 63633"/>
                    <a:gd name="connsiteY0" fmla="*/ 5 h 348122"/>
                    <a:gd name="connsiteX1" fmla="*/ 36634 w 63633"/>
                    <a:gd name="connsiteY1" fmla="*/ 101605 h 348122"/>
                    <a:gd name="connsiteX2" fmla="*/ 22347 w 63633"/>
                    <a:gd name="connsiteY2" fmla="*/ 136530 h 348122"/>
                    <a:gd name="connsiteX3" fmla="*/ 17584 w 63633"/>
                    <a:gd name="connsiteY3" fmla="*/ 168280 h 348122"/>
                    <a:gd name="connsiteX4" fmla="*/ 33459 w 63633"/>
                    <a:gd name="connsiteY4" fmla="*/ 255592 h 348122"/>
                    <a:gd name="connsiteX5" fmla="*/ 63622 w 63633"/>
                    <a:gd name="connsiteY5" fmla="*/ 347667 h 348122"/>
                    <a:gd name="connsiteX6" fmla="*/ 36634 w 63633"/>
                    <a:gd name="connsiteY6" fmla="*/ 287342 h 348122"/>
                    <a:gd name="connsiteX7" fmla="*/ 8059 w 63633"/>
                    <a:gd name="connsiteY7" fmla="*/ 206380 h 348122"/>
                    <a:gd name="connsiteX8" fmla="*/ 8059 w 63633"/>
                    <a:gd name="connsiteY8" fmla="*/ 155580 h 348122"/>
                    <a:gd name="connsiteX9" fmla="*/ 23934 w 63633"/>
                    <a:gd name="connsiteY9" fmla="*/ 106367 h 348122"/>
                    <a:gd name="connsiteX10" fmla="*/ 122 w 63633"/>
                    <a:gd name="connsiteY10" fmla="*/ 5 h 348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633" h="348122">
                      <a:moveTo>
                        <a:pt x="122" y="5"/>
                      </a:moveTo>
                      <a:cubicBezTo>
                        <a:pt x="2239" y="-789"/>
                        <a:pt x="32930" y="78851"/>
                        <a:pt x="36634" y="101605"/>
                      </a:cubicBezTo>
                      <a:cubicBezTo>
                        <a:pt x="40338" y="124359"/>
                        <a:pt x="25522" y="125417"/>
                        <a:pt x="22347" y="136530"/>
                      </a:cubicBezTo>
                      <a:cubicBezTo>
                        <a:pt x="19172" y="147643"/>
                        <a:pt x="15732" y="148436"/>
                        <a:pt x="17584" y="168280"/>
                      </a:cubicBezTo>
                      <a:cubicBezTo>
                        <a:pt x="19436" y="188124"/>
                        <a:pt x="25786" y="225694"/>
                        <a:pt x="33459" y="255592"/>
                      </a:cubicBezTo>
                      <a:cubicBezTo>
                        <a:pt x="41132" y="285490"/>
                        <a:pt x="63093" y="342375"/>
                        <a:pt x="63622" y="347667"/>
                      </a:cubicBezTo>
                      <a:cubicBezTo>
                        <a:pt x="64151" y="352959"/>
                        <a:pt x="45894" y="310890"/>
                        <a:pt x="36634" y="287342"/>
                      </a:cubicBezTo>
                      <a:cubicBezTo>
                        <a:pt x="27374" y="263794"/>
                        <a:pt x="12822" y="228340"/>
                        <a:pt x="8059" y="206380"/>
                      </a:cubicBezTo>
                      <a:cubicBezTo>
                        <a:pt x="3297" y="184420"/>
                        <a:pt x="5413" y="172249"/>
                        <a:pt x="8059" y="155580"/>
                      </a:cubicBezTo>
                      <a:cubicBezTo>
                        <a:pt x="10705" y="138911"/>
                        <a:pt x="23934" y="124623"/>
                        <a:pt x="23934" y="106367"/>
                      </a:cubicBezTo>
                      <a:cubicBezTo>
                        <a:pt x="23934" y="88111"/>
                        <a:pt x="-1995" y="799"/>
                        <a:pt x="12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4" name="フリーフォーム: 図形 2933">
                  <a:extLst>
                    <a:ext uri="{FF2B5EF4-FFF2-40B4-BE49-F238E27FC236}">
                      <a16:creationId xmlns:a16="http://schemas.microsoft.com/office/drawing/2014/main" id="{3E1CCD3A-417F-42F3-9173-A13A6F3D7762}"/>
                    </a:ext>
                  </a:extLst>
                </p:cNvPr>
                <p:cNvSpPr/>
                <p:nvPr/>
              </p:nvSpPr>
              <p:spPr>
                <a:xfrm>
                  <a:off x="4319309" y="4240097"/>
                  <a:ext cx="32676" cy="188061"/>
                </a:xfrm>
                <a:custGeom>
                  <a:avLst/>
                  <a:gdLst>
                    <a:gd name="connsiteX0" fmla="*/ 28854 w 32676"/>
                    <a:gd name="connsiteY0" fmla="*/ 116 h 188061"/>
                    <a:gd name="connsiteX1" fmla="*/ 16154 w 32676"/>
                    <a:gd name="connsiteY1" fmla="*/ 125528 h 188061"/>
                    <a:gd name="connsiteX2" fmla="*/ 279 w 32676"/>
                    <a:gd name="connsiteY2" fmla="*/ 187441 h 188061"/>
                    <a:gd name="connsiteX3" fmla="*/ 30441 w 32676"/>
                    <a:gd name="connsiteY3" fmla="*/ 149341 h 188061"/>
                    <a:gd name="connsiteX4" fmla="*/ 28854 w 32676"/>
                    <a:gd name="connsiteY4" fmla="*/ 116 h 18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676" h="188061">
                      <a:moveTo>
                        <a:pt x="28854" y="116"/>
                      </a:moveTo>
                      <a:cubicBezTo>
                        <a:pt x="26473" y="-3853"/>
                        <a:pt x="20916" y="94307"/>
                        <a:pt x="16154" y="125528"/>
                      </a:cubicBezTo>
                      <a:cubicBezTo>
                        <a:pt x="11392" y="156749"/>
                        <a:pt x="-2102" y="183472"/>
                        <a:pt x="279" y="187441"/>
                      </a:cubicBezTo>
                      <a:cubicBezTo>
                        <a:pt x="2660" y="191410"/>
                        <a:pt x="25679" y="176064"/>
                        <a:pt x="30441" y="149341"/>
                      </a:cubicBezTo>
                      <a:cubicBezTo>
                        <a:pt x="35203" y="122618"/>
                        <a:pt x="31235" y="4085"/>
                        <a:pt x="28854" y="1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5" name="フリーフォーム: 図形 2934">
                  <a:extLst>
                    <a:ext uri="{FF2B5EF4-FFF2-40B4-BE49-F238E27FC236}">
                      <a16:creationId xmlns:a16="http://schemas.microsoft.com/office/drawing/2014/main" id="{11091345-7A81-41E3-9660-36C52FE4C0CA}"/>
                    </a:ext>
                  </a:extLst>
                </p:cNvPr>
                <p:cNvSpPr/>
                <p:nvPr/>
              </p:nvSpPr>
              <p:spPr>
                <a:xfrm>
                  <a:off x="3879337" y="4240455"/>
                  <a:ext cx="271796" cy="351474"/>
                </a:xfrm>
                <a:custGeom>
                  <a:avLst/>
                  <a:gdLst>
                    <a:gd name="connsiteX0" fmla="*/ 513 w 271796"/>
                    <a:gd name="connsiteY0" fmla="*/ 1345 h 351474"/>
                    <a:gd name="connsiteX1" fmla="*/ 130688 w 271796"/>
                    <a:gd name="connsiteY1" fmla="*/ 188670 h 351474"/>
                    <a:gd name="connsiteX2" fmla="*/ 164026 w 271796"/>
                    <a:gd name="connsiteY2" fmla="*/ 255345 h 351474"/>
                    <a:gd name="connsiteX3" fmla="*/ 270388 w 271796"/>
                    <a:gd name="connsiteY3" fmla="*/ 350595 h 351474"/>
                    <a:gd name="connsiteX4" fmla="*/ 219588 w 271796"/>
                    <a:gd name="connsiteY4" fmla="*/ 296620 h 351474"/>
                    <a:gd name="connsiteX5" fmla="*/ 141801 w 271796"/>
                    <a:gd name="connsiteY5" fmla="*/ 195020 h 351474"/>
                    <a:gd name="connsiteX6" fmla="*/ 86238 w 271796"/>
                    <a:gd name="connsiteY6" fmla="*/ 107708 h 351474"/>
                    <a:gd name="connsiteX7" fmla="*/ 513 w 271796"/>
                    <a:gd name="connsiteY7" fmla="*/ 1345 h 35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796" h="351474">
                      <a:moveTo>
                        <a:pt x="513" y="1345"/>
                      </a:moveTo>
                      <a:cubicBezTo>
                        <a:pt x="7921" y="14839"/>
                        <a:pt x="103436" y="146337"/>
                        <a:pt x="130688" y="188670"/>
                      </a:cubicBezTo>
                      <a:cubicBezTo>
                        <a:pt x="157940" y="231003"/>
                        <a:pt x="140743" y="228358"/>
                        <a:pt x="164026" y="255345"/>
                      </a:cubicBezTo>
                      <a:cubicBezTo>
                        <a:pt x="187309" y="282333"/>
                        <a:pt x="261128" y="343716"/>
                        <a:pt x="270388" y="350595"/>
                      </a:cubicBezTo>
                      <a:cubicBezTo>
                        <a:pt x="279648" y="357474"/>
                        <a:pt x="241019" y="322549"/>
                        <a:pt x="219588" y="296620"/>
                      </a:cubicBezTo>
                      <a:cubicBezTo>
                        <a:pt x="198157" y="270691"/>
                        <a:pt x="164026" y="226505"/>
                        <a:pt x="141801" y="195020"/>
                      </a:cubicBezTo>
                      <a:cubicBezTo>
                        <a:pt x="119576" y="163535"/>
                        <a:pt x="104494" y="135754"/>
                        <a:pt x="86238" y="107708"/>
                      </a:cubicBezTo>
                      <a:cubicBezTo>
                        <a:pt x="67982" y="79662"/>
                        <a:pt x="-6895" y="-12149"/>
                        <a:pt x="513" y="13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6" name="フリーフォーム: 図形 2935">
                  <a:extLst>
                    <a:ext uri="{FF2B5EF4-FFF2-40B4-BE49-F238E27FC236}">
                      <a16:creationId xmlns:a16="http://schemas.microsoft.com/office/drawing/2014/main" id="{A7AE4384-D3D4-4970-A87E-BAEC04EE11B5}"/>
                    </a:ext>
                  </a:extLst>
                </p:cNvPr>
                <p:cNvSpPr/>
                <p:nvPr/>
              </p:nvSpPr>
              <p:spPr>
                <a:xfrm>
                  <a:off x="3835227" y="4298939"/>
                  <a:ext cx="156217" cy="161439"/>
                </a:xfrm>
                <a:custGeom>
                  <a:avLst/>
                  <a:gdLst>
                    <a:gd name="connsiteX0" fmla="*/ 173 w 156217"/>
                    <a:gd name="connsiteY0" fmla="*/ 11 h 161439"/>
                    <a:gd name="connsiteX1" fmla="*/ 73198 w 156217"/>
                    <a:gd name="connsiteY1" fmla="*/ 57161 h 161439"/>
                    <a:gd name="connsiteX2" fmla="*/ 120823 w 156217"/>
                    <a:gd name="connsiteY2" fmla="*/ 111136 h 161439"/>
                    <a:gd name="connsiteX3" fmla="*/ 155748 w 156217"/>
                    <a:gd name="connsiteY3" fmla="*/ 160349 h 161439"/>
                    <a:gd name="connsiteX4" fmla="*/ 95423 w 156217"/>
                    <a:gd name="connsiteY4" fmla="*/ 61924 h 161439"/>
                    <a:gd name="connsiteX5" fmla="*/ 173 w 156217"/>
                    <a:gd name="connsiteY5" fmla="*/ 11 h 16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217" h="161439">
                      <a:moveTo>
                        <a:pt x="173" y="11"/>
                      </a:moveTo>
                      <a:cubicBezTo>
                        <a:pt x="-3531" y="-783"/>
                        <a:pt x="53090" y="38640"/>
                        <a:pt x="73198" y="57161"/>
                      </a:cubicBezTo>
                      <a:cubicBezTo>
                        <a:pt x="93306" y="75682"/>
                        <a:pt x="107065" y="93938"/>
                        <a:pt x="120823" y="111136"/>
                      </a:cubicBezTo>
                      <a:cubicBezTo>
                        <a:pt x="134581" y="128334"/>
                        <a:pt x="159981" y="168551"/>
                        <a:pt x="155748" y="160349"/>
                      </a:cubicBezTo>
                      <a:cubicBezTo>
                        <a:pt x="151515" y="152147"/>
                        <a:pt x="116854" y="87324"/>
                        <a:pt x="95423" y="61924"/>
                      </a:cubicBezTo>
                      <a:cubicBezTo>
                        <a:pt x="73992" y="36524"/>
                        <a:pt x="3877" y="805"/>
                        <a:pt x="1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7" name="フリーフォーム: 図形 2936">
                  <a:extLst>
                    <a:ext uri="{FF2B5EF4-FFF2-40B4-BE49-F238E27FC236}">
                      <a16:creationId xmlns:a16="http://schemas.microsoft.com/office/drawing/2014/main" id="{F83983DF-07D1-4AA4-BFC5-325B5E91DA4D}"/>
                    </a:ext>
                  </a:extLst>
                </p:cNvPr>
                <p:cNvSpPr/>
                <p:nvPr/>
              </p:nvSpPr>
              <p:spPr>
                <a:xfrm>
                  <a:off x="3765312" y="4353035"/>
                  <a:ext cx="201695" cy="113445"/>
                </a:xfrm>
                <a:custGeom>
                  <a:avLst/>
                  <a:gdLst>
                    <a:gd name="connsiteX0" fmla="*/ 238 w 201695"/>
                    <a:gd name="connsiteY0" fmla="*/ 11003 h 113445"/>
                    <a:gd name="connsiteX1" fmla="*/ 70088 w 201695"/>
                    <a:gd name="connsiteY1" fmla="*/ 7828 h 113445"/>
                    <a:gd name="connsiteX2" fmla="*/ 200263 w 201695"/>
                    <a:gd name="connsiteY2" fmla="*/ 111015 h 113445"/>
                    <a:gd name="connsiteX3" fmla="*/ 136763 w 201695"/>
                    <a:gd name="connsiteY3" fmla="*/ 77678 h 113445"/>
                    <a:gd name="connsiteX4" fmla="*/ 92313 w 201695"/>
                    <a:gd name="connsiteY4" fmla="*/ 41165 h 113445"/>
                    <a:gd name="connsiteX5" fmla="*/ 238 w 201695"/>
                    <a:gd name="connsiteY5" fmla="*/ 11003 h 113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1695" h="113445">
                      <a:moveTo>
                        <a:pt x="238" y="11003"/>
                      </a:moveTo>
                      <a:cubicBezTo>
                        <a:pt x="-3466" y="5447"/>
                        <a:pt x="36751" y="-8841"/>
                        <a:pt x="70088" y="7828"/>
                      </a:cubicBezTo>
                      <a:cubicBezTo>
                        <a:pt x="103425" y="24497"/>
                        <a:pt x="189151" y="99373"/>
                        <a:pt x="200263" y="111015"/>
                      </a:cubicBezTo>
                      <a:cubicBezTo>
                        <a:pt x="211376" y="122657"/>
                        <a:pt x="154755" y="89320"/>
                        <a:pt x="136763" y="77678"/>
                      </a:cubicBezTo>
                      <a:cubicBezTo>
                        <a:pt x="118771" y="66036"/>
                        <a:pt x="110305" y="51748"/>
                        <a:pt x="92313" y="41165"/>
                      </a:cubicBezTo>
                      <a:cubicBezTo>
                        <a:pt x="74321" y="30582"/>
                        <a:pt x="3942" y="16559"/>
                        <a:pt x="238" y="110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8" name="フリーフォーム: 図形 2937">
                  <a:extLst>
                    <a:ext uri="{FF2B5EF4-FFF2-40B4-BE49-F238E27FC236}">
                      <a16:creationId xmlns:a16="http://schemas.microsoft.com/office/drawing/2014/main" id="{1C8456B5-3876-458F-B9F5-B5D06C6E4907}"/>
                    </a:ext>
                  </a:extLst>
                </p:cNvPr>
                <p:cNvSpPr/>
                <p:nvPr/>
              </p:nvSpPr>
              <p:spPr>
                <a:xfrm>
                  <a:off x="4009994" y="4249227"/>
                  <a:ext cx="271502" cy="354697"/>
                </a:xfrm>
                <a:custGeom>
                  <a:avLst/>
                  <a:gdLst>
                    <a:gd name="connsiteX0" fmla="*/ 31 w 271502"/>
                    <a:gd name="connsiteY0" fmla="*/ 511 h 354697"/>
                    <a:gd name="connsiteX1" fmla="*/ 107981 w 271502"/>
                    <a:gd name="connsiteY1" fmla="*/ 148148 h 354697"/>
                    <a:gd name="connsiteX2" fmla="*/ 149256 w 271502"/>
                    <a:gd name="connsiteY2" fmla="*/ 237048 h 354697"/>
                    <a:gd name="connsiteX3" fmla="*/ 271494 w 271502"/>
                    <a:gd name="connsiteY3" fmla="*/ 354523 h 354697"/>
                    <a:gd name="connsiteX4" fmla="*/ 155606 w 271502"/>
                    <a:gd name="connsiteY4" fmla="*/ 262448 h 354697"/>
                    <a:gd name="connsiteX5" fmla="*/ 130206 w 271502"/>
                    <a:gd name="connsiteY5" fmla="*/ 221173 h 354697"/>
                    <a:gd name="connsiteX6" fmla="*/ 96869 w 271502"/>
                    <a:gd name="connsiteY6" fmla="*/ 103698 h 354697"/>
                    <a:gd name="connsiteX7" fmla="*/ 31 w 271502"/>
                    <a:gd name="connsiteY7" fmla="*/ 511 h 35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502" h="354697">
                      <a:moveTo>
                        <a:pt x="31" y="511"/>
                      </a:moveTo>
                      <a:cubicBezTo>
                        <a:pt x="1883" y="7919"/>
                        <a:pt x="83110" y="108725"/>
                        <a:pt x="107981" y="148148"/>
                      </a:cubicBezTo>
                      <a:cubicBezTo>
                        <a:pt x="132852" y="187571"/>
                        <a:pt x="122004" y="202652"/>
                        <a:pt x="149256" y="237048"/>
                      </a:cubicBezTo>
                      <a:cubicBezTo>
                        <a:pt x="176508" y="271444"/>
                        <a:pt x="270436" y="350290"/>
                        <a:pt x="271494" y="354523"/>
                      </a:cubicBezTo>
                      <a:cubicBezTo>
                        <a:pt x="272552" y="358756"/>
                        <a:pt x="179154" y="284673"/>
                        <a:pt x="155606" y="262448"/>
                      </a:cubicBezTo>
                      <a:cubicBezTo>
                        <a:pt x="132058" y="240223"/>
                        <a:pt x="139996" y="247631"/>
                        <a:pt x="130206" y="221173"/>
                      </a:cubicBezTo>
                      <a:cubicBezTo>
                        <a:pt x="120417" y="194715"/>
                        <a:pt x="115919" y="139417"/>
                        <a:pt x="96869" y="103698"/>
                      </a:cubicBezTo>
                      <a:cubicBezTo>
                        <a:pt x="77819" y="67979"/>
                        <a:pt x="-1821" y="-6897"/>
                        <a:pt x="31" y="5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9" name="フリーフォーム: 図形 2938">
                  <a:extLst>
                    <a:ext uri="{FF2B5EF4-FFF2-40B4-BE49-F238E27FC236}">
                      <a16:creationId xmlns:a16="http://schemas.microsoft.com/office/drawing/2014/main" id="{ACFA7A04-91AF-427A-A10B-A1F01E0DFC4A}"/>
                    </a:ext>
                  </a:extLst>
                </p:cNvPr>
                <p:cNvSpPr/>
                <p:nvPr/>
              </p:nvSpPr>
              <p:spPr>
                <a:xfrm>
                  <a:off x="4049617" y="4200766"/>
                  <a:ext cx="214796" cy="53867"/>
                </a:xfrm>
                <a:custGeom>
                  <a:avLst/>
                  <a:gdLst>
                    <a:gd name="connsiteX0" fmla="*/ 96 w 214796"/>
                    <a:gd name="connsiteY0" fmla="*/ 2934 h 53867"/>
                    <a:gd name="connsiteX1" fmla="*/ 133446 w 214796"/>
                    <a:gd name="connsiteY1" fmla="*/ 4522 h 53867"/>
                    <a:gd name="connsiteX2" fmla="*/ 214408 w 214796"/>
                    <a:gd name="connsiteY2" fmla="*/ 53734 h 53867"/>
                    <a:gd name="connsiteX3" fmla="*/ 162021 w 214796"/>
                    <a:gd name="connsiteY3" fmla="*/ 18809 h 53867"/>
                    <a:gd name="connsiteX4" fmla="*/ 112808 w 214796"/>
                    <a:gd name="connsiteY4" fmla="*/ 10872 h 53867"/>
                    <a:gd name="connsiteX5" fmla="*/ 96 w 214796"/>
                    <a:gd name="connsiteY5" fmla="*/ 2934 h 5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4796" h="53867">
                      <a:moveTo>
                        <a:pt x="96" y="2934"/>
                      </a:moveTo>
                      <a:cubicBezTo>
                        <a:pt x="3535" y="1876"/>
                        <a:pt x="97727" y="-3945"/>
                        <a:pt x="133446" y="4522"/>
                      </a:cubicBezTo>
                      <a:cubicBezTo>
                        <a:pt x="169165" y="12989"/>
                        <a:pt x="209646" y="51353"/>
                        <a:pt x="214408" y="53734"/>
                      </a:cubicBezTo>
                      <a:cubicBezTo>
                        <a:pt x="219170" y="56115"/>
                        <a:pt x="178954" y="25953"/>
                        <a:pt x="162021" y="18809"/>
                      </a:cubicBezTo>
                      <a:cubicBezTo>
                        <a:pt x="145088" y="11665"/>
                        <a:pt x="139531" y="12459"/>
                        <a:pt x="112808" y="10872"/>
                      </a:cubicBezTo>
                      <a:cubicBezTo>
                        <a:pt x="86085" y="9285"/>
                        <a:pt x="-3343" y="3992"/>
                        <a:pt x="96" y="29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0" name="フリーフォーム: 図形 2939">
                  <a:extLst>
                    <a:ext uri="{FF2B5EF4-FFF2-40B4-BE49-F238E27FC236}">
                      <a16:creationId xmlns:a16="http://schemas.microsoft.com/office/drawing/2014/main" id="{5554F5CF-4745-4ED0-9605-1CB55918EB8C}"/>
                    </a:ext>
                  </a:extLst>
                </p:cNvPr>
                <p:cNvSpPr/>
                <p:nvPr/>
              </p:nvSpPr>
              <p:spPr>
                <a:xfrm>
                  <a:off x="4008421" y="4211600"/>
                  <a:ext cx="192447" cy="302681"/>
                </a:xfrm>
                <a:custGeom>
                  <a:avLst/>
                  <a:gdLst>
                    <a:gd name="connsiteX0" fmla="*/ 17 w 192447"/>
                    <a:gd name="connsiteY0" fmla="*/ 34963 h 302681"/>
                    <a:gd name="connsiteX1" fmla="*/ 63517 w 192447"/>
                    <a:gd name="connsiteY1" fmla="*/ 38 h 302681"/>
                    <a:gd name="connsiteX2" fmla="*/ 103204 w 192447"/>
                    <a:gd name="connsiteY2" fmla="*/ 42900 h 302681"/>
                    <a:gd name="connsiteX3" fmla="*/ 149242 w 192447"/>
                    <a:gd name="connsiteY3" fmla="*/ 120688 h 302681"/>
                    <a:gd name="connsiteX4" fmla="*/ 176229 w 192447"/>
                    <a:gd name="connsiteY4" fmla="*/ 188950 h 302681"/>
                    <a:gd name="connsiteX5" fmla="*/ 192104 w 192447"/>
                    <a:gd name="connsiteY5" fmla="*/ 301663 h 302681"/>
                    <a:gd name="connsiteX6" fmla="*/ 185754 w 192447"/>
                    <a:gd name="connsiteY6" fmla="*/ 241338 h 302681"/>
                    <a:gd name="connsiteX7" fmla="*/ 169879 w 192447"/>
                    <a:gd name="connsiteY7" fmla="*/ 185775 h 302681"/>
                    <a:gd name="connsiteX8" fmla="*/ 147654 w 192447"/>
                    <a:gd name="connsiteY8" fmla="*/ 134975 h 302681"/>
                    <a:gd name="connsiteX9" fmla="*/ 69867 w 192447"/>
                    <a:gd name="connsiteY9" fmla="*/ 15913 h 302681"/>
                    <a:gd name="connsiteX10" fmla="*/ 17 w 192447"/>
                    <a:gd name="connsiteY10" fmla="*/ 34963 h 302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2447" h="302681">
                      <a:moveTo>
                        <a:pt x="17" y="34963"/>
                      </a:moveTo>
                      <a:cubicBezTo>
                        <a:pt x="-1041" y="32317"/>
                        <a:pt x="46319" y="-1285"/>
                        <a:pt x="63517" y="38"/>
                      </a:cubicBezTo>
                      <a:cubicBezTo>
                        <a:pt x="80715" y="1361"/>
                        <a:pt x="88917" y="22792"/>
                        <a:pt x="103204" y="42900"/>
                      </a:cubicBezTo>
                      <a:cubicBezTo>
                        <a:pt x="117491" y="63008"/>
                        <a:pt x="137071" y="96346"/>
                        <a:pt x="149242" y="120688"/>
                      </a:cubicBezTo>
                      <a:cubicBezTo>
                        <a:pt x="161413" y="145030"/>
                        <a:pt x="169085" y="158788"/>
                        <a:pt x="176229" y="188950"/>
                      </a:cubicBezTo>
                      <a:cubicBezTo>
                        <a:pt x="183373" y="219112"/>
                        <a:pt x="190516" y="292932"/>
                        <a:pt x="192104" y="301663"/>
                      </a:cubicBezTo>
                      <a:cubicBezTo>
                        <a:pt x="193692" y="310394"/>
                        <a:pt x="189458" y="260652"/>
                        <a:pt x="185754" y="241338"/>
                      </a:cubicBezTo>
                      <a:cubicBezTo>
                        <a:pt x="182050" y="222024"/>
                        <a:pt x="176229" y="203502"/>
                        <a:pt x="169879" y="185775"/>
                      </a:cubicBezTo>
                      <a:cubicBezTo>
                        <a:pt x="163529" y="168048"/>
                        <a:pt x="164323" y="163285"/>
                        <a:pt x="147654" y="134975"/>
                      </a:cubicBezTo>
                      <a:cubicBezTo>
                        <a:pt x="130985" y="106665"/>
                        <a:pt x="92092" y="32582"/>
                        <a:pt x="69867" y="15913"/>
                      </a:cubicBezTo>
                      <a:cubicBezTo>
                        <a:pt x="47642" y="-756"/>
                        <a:pt x="1075" y="37609"/>
                        <a:pt x="17" y="349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1" name="フリーフォーム: 図形 2940">
                  <a:extLst>
                    <a:ext uri="{FF2B5EF4-FFF2-40B4-BE49-F238E27FC236}">
                      <a16:creationId xmlns:a16="http://schemas.microsoft.com/office/drawing/2014/main" id="{BB98AB7B-4A32-4B1C-A91A-045FD8218D6A}"/>
                    </a:ext>
                  </a:extLst>
                </p:cNvPr>
                <p:cNvSpPr/>
                <p:nvPr/>
              </p:nvSpPr>
              <p:spPr>
                <a:xfrm>
                  <a:off x="4154477" y="4251293"/>
                  <a:ext cx="82723" cy="285927"/>
                </a:xfrm>
                <a:custGeom>
                  <a:avLst/>
                  <a:gdLst>
                    <a:gd name="connsiteX0" fmla="*/ 11 w 82723"/>
                    <a:gd name="connsiteY0" fmla="*/ 32 h 285927"/>
                    <a:gd name="connsiteX1" fmla="*/ 52398 w 82723"/>
                    <a:gd name="connsiteY1" fmla="*/ 133382 h 285927"/>
                    <a:gd name="connsiteX2" fmla="*/ 76211 w 82723"/>
                    <a:gd name="connsiteY2" fmla="*/ 206407 h 285927"/>
                    <a:gd name="connsiteX3" fmla="*/ 82561 w 82723"/>
                    <a:gd name="connsiteY3" fmla="*/ 285782 h 285927"/>
                    <a:gd name="connsiteX4" fmla="*/ 71448 w 82723"/>
                    <a:gd name="connsiteY4" fmla="*/ 223870 h 285927"/>
                    <a:gd name="connsiteX5" fmla="*/ 57161 w 82723"/>
                    <a:gd name="connsiteY5" fmla="*/ 146082 h 285927"/>
                    <a:gd name="connsiteX6" fmla="*/ 11 w 82723"/>
                    <a:gd name="connsiteY6" fmla="*/ 32 h 285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2723" h="285927">
                      <a:moveTo>
                        <a:pt x="11" y="32"/>
                      </a:moveTo>
                      <a:cubicBezTo>
                        <a:pt x="-783" y="-2085"/>
                        <a:pt x="39698" y="98986"/>
                        <a:pt x="52398" y="133382"/>
                      </a:cubicBezTo>
                      <a:cubicBezTo>
                        <a:pt x="65098" y="167778"/>
                        <a:pt x="71184" y="181007"/>
                        <a:pt x="76211" y="206407"/>
                      </a:cubicBezTo>
                      <a:cubicBezTo>
                        <a:pt x="81238" y="231807"/>
                        <a:pt x="83355" y="282872"/>
                        <a:pt x="82561" y="285782"/>
                      </a:cubicBezTo>
                      <a:cubicBezTo>
                        <a:pt x="81767" y="288692"/>
                        <a:pt x="75681" y="247153"/>
                        <a:pt x="71448" y="223870"/>
                      </a:cubicBezTo>
                      <a:cubicBezTo>
                        <a:pt x="67215" y="200587"/>
                        <a:pt x="66421" y="178890"/>
                        <a:pt x="57161" y="146082"/>
                      </a:cubicBezTo>
                      <a:cubicBezTo>
                        <a:pt x="47901" y="113274"/>
                        <a:pt x="805" y="2149"/>
                        <a:pt x="11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2" name="フリーフォーム: 図形 2941">
                  <a:extLst>
                    <a:ext uri="{FF2B5EF4-FFF2-40B4-BE49-F238E27FC236}">
                      <a16:creationId xmlns:a16="http://schemas.microsoft.com/office/drawing/2014/main" id="{083AA6CF-34C5-4789-9796-815AD6CC4BE3}"/>
                    </a:ext>
                  </a:extLst>
                </p:cNvPr>
                <p:cNvSpPr/>
                <p:nvPr/>
              </p:nvSpPr>
              <p:spPr>
                <a:xfrm>
                  <a:off x="4246550" y="4481201"/>
                  <a:ext cx="247687" cy="322465"/>
                </a:xfrm>
                <a:custGeom>
                  <a:avLst/>
                  <a:gdLst>
                    <a:gd name="connsiteX0" fmla="*/ 13 w 247687"/>
                    <a:gd name="connsiteY0" fmla="*/ 235262 h 322465"/>
                    <a:gd name="connsiteX1" fmla="*/ 79388 w 247687"/>
                    <a:gd name="connsiteY1" fmla="*/ 314637 h 322465"/>
                    <a:gd name="connsiteX2" fmla="*/ 98438 w 247687"/>
                    <a:gd name="connsiteY2" fmla="*/ 284474 h 322465"/>
                    <a:gd name="connsiteX3" fmla="*/ 146063 w 247687"/>
                    <a:gd name="connsiteY3" fmla="*/ 163824 h 322465"/>
                    <a:gd name="connsiteX4" fmla="*/ 122250 w 247687"/>
                    <a:gd name="connsiteY4" fmla="*/ 82862 h 322465"/>
                    <a:gd name="connsiteX5" fmla="*/ 114313 w 247687"/>
                    <a:gd name="connsiteY5" fmla="*/ 17774 h 322465"/>
                    <a:gd name="connsiteX6" fmla="*/ 158763 w 247687"/>
                    <a:gd name="connsiteY6" fmla="*/ 1899 h 322465"/>
                    <a:gd name="connsiteX7" fmla="*/ 192100 w 247687"/>
                    <a:gd name="connsiteY7" fmla="*/ 52699 h 322465"/>
                    <a:gd name="connsiteX8" fmla="*/ 247663 w 247687"/>
                    <a:gd name="connsiteY8" fmla="*/ 125724 h 322465"/>
                    <a:gd name="connsiteX9" fmla="*/ 198450 w 247687"/>
                    <a:gd name="connsiteY9" fmla="*/ 73337 h 322465"/>
                    <a:gd name="connsiteX10" fmla="*/ 149238 w 247687"/>
                    <a:gd name="connsiteY10" fmla="*/ 11424 h 322465"/>
                    <a:gd name="connsiteX11" fmla="*/ 128600 w 247687"/>
                    <a:gd name="connsiteY11" fmla="*/ 30474 h 322465"/>
                    <a:gd name="connsiteX12" fmla="*/ 123838 w 247687"/>
                    <a:gd name="connsiteY12" fmla="*/ 65399 h 322465"/>
                    <a:gd name="connsiteX13" fmla="*/ 154000 w 247687"/>
                    <a:gd name="connsiteY13" fmla="*/ 154299 h 322465"/>
                    <a:gd name="connsiteX14" fmla="*/ 128600 w 247687"/>
                    <a:gd name="connsiteY14" fmla="*/ 236849 h 322465"/>
                    <a:gd name="connsiteX15" fmla="*/ 95263 w 247687"/>
                    <a:gd name="connsiteY15" fmla="*/ 320987 h 322465"/>
                    <a:gd name="connsiteX16" fmla="*/ 73038 w 247687"/>
                    <a:gd name="connsiteY16" fmla="*/ 287649 h 322465"/>
                    <a:gd name="connsiteX17" fmla="*/ 13 w 247687"/>
                    <a:gd name="connsiteY17" fmla="*/ 235262 h 322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7687" h="322465">
                      <a:moveTo>
                        <a:pt x="13" y="235262"/>
                      </a:moveTo>
                      <a:cubicBezTo>
                        <a:pt x="1071" y="239760"/>
                        <a:pt x="62984" y="306435"/>
                        <a:pt x="79388" y="314637"/>
                      </a:cubicBezTo>
                      <a:cubicBezTo>
                        <a:pt x="95792" y="322839"/>
                        <a:pt x="87326" y="309610"/>
                        <a:pt x="98438" y="284474"/>
                      </a:cubicBezTo>
                      <a:cubicBezTo>
                        <a:pt x="109551" y="259339"/>
                        <a:pt x="142094" y="197426"/>
                        <a:pt x="146063" y="163824"/>
                      </a:cubicBezTo>
                      <a:cubicBezTo>
                        <a:pt x="150032" y="130222"/>
                        <a:pt x="127542" y="107204"/>
                        <a:pt x="122250" y="82862"/>
                      </a:cubicBezTo>
                      <a:cubicBezTo>
                        <a:pt x="116958" y="58520"/>
                        <a:pt x="108228" y="31268"/>
                        <a:pt x="114313" y="17774"/>
                      </a:cubicBezTo>
                      <a:cubicBezTo>
                        <a:pt x="120398" y="4280"/>
                        <a:pt x="145799" y="-3922"/>
                        <a:pt x="158763" y="1899"/>
                      </a:cubicBezTo>
                      <a:cubicBezTo>
                        <a:pt x="171727" y="7720"/>
                        <a:pt x="177283" y="32062"/>
                        <a:pt x="192100" y="52699"/>
                      </a:cubicBezTo>
                      <a:cubicBezTo>
                        <a:pt x="206917" y="73336"/>
                        <a:pt x="246605" y="122285"/>
                        <a:pt x="247663" y="125724"/>
                      </a:cubicBezTo>
                      <a:cubicBezTo>
                        <a:pt x="248721" y="129163"/>
                        <a:pt x="214854" y="92387"/>
                        <a:pt x="198450" y="73337"/>
                      </a:cubicBezTo>
                      <a:cubicBezTo>
                        <a:pt x="182046" y="54287"/>
                        <a:pt x="160880" y="18568"/>
                        <a:pt x="149238" y="11424"/>
                      </a:cubicBezTo>
                      <a:cubicBezTo>
                        <a:pt x="137596" y="4280"/>
                        <a:pt x="132833" y="21478"/>
                        <a:pt x="128600" y="30474"/>
                      </a:cubicBezTo>
                      <a:cubicBezTo>
                        <a:pt x="124367" y="39470"/>
                        <a:pt x="119605" y="44762"/>
                        <a:pt x="123838" y="65399"/>
                      </a:cubicBezTo>
                      <a:cubicBezTo>
                        <a:pt x="128071" y="86036"/>
                        <a:pt x="153206" y="125724"/>
                        <a:pt x="154000" y="154299"/>
                      </a:cubicBezTo>
                      <a:cubicBezTo>
                        <a:pt x="154794" y="182874"/>
                        <a:pt x="138390" y="209068"/>
                        <a:pt x="128600" y="236849"/>
                      </a:cubicBezTo>
                      <a:cubicBezTo>
                        <a:pt x="118810" y="264630"/>
                        <a:pt x="104523" y="312520"/>
                        <a:pt x="95263" y="320987"/>
                      </a:cubicBezTo>
                      <a:cubicBezTo>
                        <a:pt x="86003" y="329454"/>
                        <a:pt x="84944" y="299291"/>
                        <a:pt x="73038" y="287649"/>
                      </a:cubicBezTo>
                      <a:cubicBezTo>
                        <a:pt x="61132" y="276007"/>
                        <a:pt x="-1045" y="230764"/>
                        <a:pt x="13" y="235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3" name="フリーフォーム: 図形 2942">
                  <a:extLst>
                    <a:ext uri="{FF2B5EF4-FFF2-40B4-BE49-F238E27FC236}">
                      <a16:creationId xmlns:a16="http://schemas.microsoft.com/office/drawing/2014/main" id="{796985AC-AADD-479E-B6E6-31E6B4396CF1}"/>
                    </a:ext>
                  </a:extLst>
                </p:cNvPr>
                <p:cNvSpPr/>
                <p:nvPr/>
              </p:nvSpPr>
              <p:spPr>
                <a:xfrm>
                  <a:off x="4246811" y="4613017"/>
                  <a:ext cx="120193" cy="108482"/>
                </a:xfrm>
                <a:custGeom>
                  <a:avLst/>
                  <a:gdLst>
                    <a:gd name="connsiteX0" fmla="*/ 2927 w 120193"/>
                    <a:gd name="connsiteY0" fmla="*/ 258 h 108482"/>
                    <a:gd name="connsiteX1" fmla="*/ 56902 w 120193"/>
                    <a:gd name="connsiteY1" fmla="*/ 47883 h 108482"/>
                    <a:gd name="connsiteX2" fmla="*/ 118814 w 120193"/>
                    <a:gd name="connsiteY2" fmla="*/ 16133 h 108482"/>
                    <a:gd name="connsiteX3" fmla="*/ 96589 w 120193"/>
                    <a:gd name="connsiteY3" fmla="*/ 44708 h 108482"/>
                    <a:gd name="connsiteX4" fmla="*/ 58489 w 120193"/>
                    <a:gd name="connsiteY4" fmla="*/ 60583 h 108482"/>
                    <a:gd name="connsiteX5" fmla="*/ 37852 w 120193"/>
                    <a:gd name="connsiteY5" fmla="*/ 54233 h 108482"/>
                    <a:gd name="connsiteX6" fmla="*/ 4514 w 120193"/>
                    <a:gd name="connsiteY6" fmla="*/ 108208 h 108482"/>
                    <a:gd name="connsiteX7" fmla="*/ 6102 w 120193"/>
                    <a:gd name="connsiteY7" fmla="*/ 73283 h 108482"/>
                    <a:gd name="connsiteX8" fmla="*/ 2927 w 120193"/>
                    <a:gd name="connsiteY8" fmla="*/ 258 h 108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193" h="108482">
                      <a:moveTo>
                        <a:pt x="2927" y="258"/>
                      </a:moveTo>
                      <a:cubicBezTo>
                        <a:pt x="11394" y="-3975"/>
                        <a:pt x="37588" y="45237"/>
                        <a:pt x="56902" y="47883"/>
                      </a:cubicBezTo>
                      <a:cubicBezTo>
                        <a:pt x="76216" y="50529"/>
                        <a:pt x="112200" y="16662"/>
                        <a:pt x="118814" y="16133"/>
                      </a:cubicBezTo>
                      <a:cubicBezTo>
                        <a:pt x="125428" y="15604"/>
                        <a:pt x="106643" y="37300"/>
                        <a:pt x="96589" y="44708"/>
                      </a:cubicBezTo>
                      <a:cubicBezTo>
                        <a:pt x="86535" y="52116"/>
                        <a:pt x="68279" y="58996"/>
                        <a:pt x="58489" y="60583"/>
                      </a:cubicBezTo>
                      <a:cubicBezTo>
                        <a:pt x="48700" y="62171"/>
                        <a:pt x="46848" y="46296"/>
                        <a:pt x="37852" y="54233"/>
                      </a:cubicBezTo>
                      <a:cubicBezTo>
                        <a:pt x="28856" y="62171"/>
                        <a:pt x="9806" y="105033"/>
                        <a:pt x="4514" y="108208"/>
                      </a:cubicBezTo>
                      <a:cubicBezTo>
                        <a:pt x="-778" y="111383"/>
                        <a:pt x="5044" y="86247"/>
                        <a:pt x="6102" y="73283"/>
                      </a:cubicBezTo>
                      <a:cubicBezTo>
                        <a:pt x="7160" y="60319"/>
                        <a:pt x="-5540" y="4491"/>
                        <a:pt x="2927" y="2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4" name="フリーフォーム: 図形 2943">
                  <a:extLst>
                    <a:ext uri="{FF2B5EF4-FFF2-40B4-BE49-F238E27FC236}">
                      <a16:creationId xmlns:a16="http://schemas.microsoft.com/office/drawing/2014/main" id="{E421872F-839E-4C68-9ED5-E3A0749CBAFF}"/>
                    </a:ext>
                  </a:extLst>
                </p:cNvPr>
                <p:cNvSpPr/>
                <p:nvPr/>
              </p:nvSpPr>
              <p:spPr>
                <a:xfrm>
                  <a:off x="4373466" y="4344915"/>
                  <a:ext cx="144670" cy="262917"/>
                </a:xfrm>
                <a:custGeom>
                  <a:avLst/>
                  <a:gdLst>
                    <a:gd name="connsiteX0" fmla="*/ 97 w 144670"/>
                    <a:gd name="connsiteY0" fmla="*/ 73 h 262917"/>
                    <a:gd name="connsiteX1" fmla="*/ 66772 w 144670"/>
                    <a:gd name="connsiteY1" fmla="*/ 44523 h 262917"/>
                    <a:gd name="connsiteX2" fmla="*/ 104872 w 144670"/>
                    <a:gd name="connsiteY2" fmla="*/ 128660 h 262917"/>
                    <a:gd name="connsiteX3" fmla="*/ 144559 w 144670"/>
                    <a:gd name="connsiteY3" fmla="*/ 201685 h 262917"/>
                    <a:gd name="connsiteX4" fmla="*/ 117572 w 144670"/>
                    <a:gd name="connsiteY4" fmla="*/ 262010 h 262917"/>
                    <a:gd name="connsiteX5" fmla="*/ 142972 w 144670"/>
                    <a:gd name="connsiteY5" fmla="*/ 231848 h 262917"/>
                    <a:gd name="connsiteX6" fmla="*/ 120747 w 144670"/>
                    <a:gd name="connsiteY6" fmla="*/ 150885 h 262917"/>
                    <a:gd name="connsiteX7" fmla="*/ 82647 w 144670"/>
                    <a:gd name="connsiteY7" fmla="*/ 54048 h 262917"/>
                    <a:gd name="connsiteX8" fmla="*/ 97 w 144670"/>
                    <a:gd name="connsiteY8" fmla="*/ 73 h 26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70" h="262917">
                      <a:moveTo>
                        <a:pt x="97" y="73"/>
                      </a:moveTo>
                      <a:cubicBezTo>
                        <a:pt x="-2549" y="-1515"/>
                        <a:pt x="49309" y="23092"/>
                        <a:pt x="66772" y="44523"/>
                      </a:cubicBezTo>
                      <a:cubicBezTo>
                        <a:pt x="84235" y="65954"/>
                        <a:pt x="91908" y="102466"/>
                        <a:pt x="104872" y="128660"/>
                      </a:cubicBezTo>
                      <a:cubicBezTo>
                        <a:pt x="117836" y="154854"/>
                        <a:pt x="142442" y="179460"/>
                        <a:pt x="144559" y="201685"/>
                      </a:cubicBezTo>
                      <a:cubicBezTo>
                        <a:pt x="146676" y="223910"/>
                        <a:pt x="117836" y="256983"/>
                        <a:pt x="117572" y="262010"/>
                      </a:cubicBezTo>
                      <a:cubicBezTo>
                        <a:pt x="117308" y="267037"/>
                        <a:pt x="142443" y="250369"/>
                        <a:pt x="142972" y="231848"/>
                      </a:cubicBezTo>
                      <a:cubicBezTo>
                        <a:pt x="143501" y="213327"/>
                        <a:pt x="130801" y="180518"/>
                        <a:pt x="120747" y="150885"/>
                      </a:cubicBezTo>
                      <a:cubicBezTo>
                        <a:pt x="110693" y="121252"/>
                        <a:pt x="99316" y="77067"/>
                        <a:pt x="82647" y="54048"/>
                      </a:cubicBezTo>
                      <a:cubicBezTo>
                        <a:pt x="65978" y="31029"/>
                        <a:pt x="2743" y="1661"/>
                        <a:pt x="97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5" name="フリーフォーム: 図形 2944">
                  <a:extLst>
                    <a:ext uri="{FF2B5EF4-FFF2-40B4-BE49-F238E27FC236}">
                      <a16:creationId xmlns:a16="http://schemas.microsoft.com/office/drawing/2014/main" id="{90C735DB-6862-4BC5-9AD4-3F0A8C8A128E}"/>
                    </a:ext>
                  </a:extLst>
                </p:cNvPr>
                <p:cNvSpPr/>
                <p:nvPr/>
              </p:nvSpPr>
              <p:spPr>
                <a:xfrm>
                  <a:off x="4368796" y="4403667"/>
                  <a:ext cx="103201" cy="117575"/>
                </a:xfrm>
                <a:custGeom>
                  <a:avLst/>
                  <a:gdLst>
                    <a:gd name="connsiteX0" fmla="*/ 4 w 103201"/>
                    <a:gd name="connsiteY0" fmla="*/ 58 h 117575"/>
                    <a:gd name="connsiteX1" fmla="*/ 65092 w 103201"/>
                    <a:gd name="connsiteY1" fmla="*/ 49271 h 117575"/>
                    <a:gd name="connsiteX2" fmla="*/ 103192 w 103201"/>
                    <a:gd name="connsiteY2" fmla="*/ 117533 h 117575"/>
                    <a:gd name="connsiteX3" fmla="*/ 61917 w 103201"/>
                    <a:gd name="connsiteY3" fmla="*/ 58796 h 117575"/>
                    <a:gd name="connsiteX4" fmla="*/ 4 w 103201"/>
                    <a:gd name="connsiteY4" fmla="*/ 58 h 117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201" h="117575">
                      <a:moveTo>
                        <a:pt x="4" y="58"/>
                      </a:moveTo>
                      <a:cubicBezTo>
                        <a:pt x="533" y="-1529"/>
                        <a:pt x="47894" y="29692"/>
                        <a:pt x="65092" y="49271"/>
                      </a:cubicBezTo>
                      <a:cubicBezTo>
                        <a:pt x="82290" y="68850"/>
                        <a:pt x="103721" y="115946"/>
                        <a:pt x="103192" y="117533"/>
                      </a:cubicBezTo>
                      <a:cubicBezTo>
                        <a:pt x="102663" y="119120"/>
                        <a:pt x="78850" y="76258"/>
                        <a:pt x="61917" y="58796"/>
                      </a:cubicBezTo>
                      <a:cubicBezTo>
                        <a:pt x="44984" y="41334"/>
                        <a:pt x="-525" y="1645"/>
                        <a:pt x="4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6" name="フリーフォーム: 図形 2945">
                  <a:extLst>
                    <a:ext uri="{FF2B5EF4-FFF2-40B4-BE49-F238E27FC236}">
                      <a16:creationId xmlns:a16="http://schemas.microsoft.com/office/drawing/2014/main" id="{02E57892-670C-48C3-A135-22AB07C1D52D}"/>
                    </a:ext>
                  </a:extLst>
                </p:cNvPr>
                <p:cNvSpPr/>
                <p:nvPr/>
              </p:nvSpPr>
              <p:spPr>
                <a:xfrm>
                  <a:off x="4443327" y="4362450"/>
                  <a:ext cx="148829" cy="318269"/>
                </a:xfrm>
                <a:custGeom>
                  <a:avLst/>
                  <a:gdLst>
                    <a:gd name="connsiteX0" fmla="*/ 86 w 148829"/>
                    <a:gd name="connsiteY0" fmla="*/ 0 h 318269"/>
                    <a:gd name="connsiteX1" fmla="*/ 117561 w 148829"/>
                    <a:gd name="connsiteY1" fmla="*/ 165100 h 318269"/>
                    <a:gd name="connsiteX2" fmla="*/ 122323 w 148829"/>
                    <a:gd name="connsiteY2" fmla="*/ 241300 h 318269"/>
                    <a:gd name="connsiteX3" fmla="*/ 101686 w 148829"/>
                    <a:gd name="connsiteY3" fmla="*/ 288925 h 318269"/>
                    <a:gd name="connsiteX4" fmla="*/ 90573 w 148829"/>
                    <a:gd name="connsiteY4" fmla="*/ 315913 h 318269"/>
                    <a:gd name="connsiteX5" fmla="*/ 138198 w 148829"/>
                    <a:gd name="connsiteY5" fmla="*/ 228600 h 318269"/>
                    <a:gd name="connsiteX6" fmla="*/ 138198 w 148829"/>
                    <a:gd name="connsiteY6" fmla="*/ 165100 h 318269"/>
                    <a:gd name="connsiteX7" fmla="*/ 86 w 148829"/>
                    <a:gd name="connsiteY7" fmla="*/ 0 h 318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829" h="318269">
                      <a:moveTo>
                        <a:pt x="86" y="0"/>
                      </a:moveTo>
                      <a:cubicBezTo>
                        <a:pt x="-3353" y="0"/>
                        <a:pt x="97188" y="124883"/>
                        <a:pt x="117561" y="165100"/>
                      </a:cubicBezTo>
                      <a:cubicBezTo>
                        <a:pt x="137934" y="205317"/>
                        <a:pt x="124969" y="220663"/>
                        <a:pt x="122323" y="241300"/>
                      </a:cubicBezTo>
                      <a:cubicBezTo>
                        <a:pt x="119677" y="261937"/>
                        <a:pt x="106978" y="276490"/>
                        <a:pt x="101686" y="288925"/>
                      </a:cubicBezTo>
                      <a:cubicBezTo>
                        <a:pt x="96394" y="301360"/>
                        <a:pt x="84488" y="325967"/>
                        <a:pt x="90573" y="315913"/>
                      </a:cubicBezTo>
                      <a:cubicBezTo>
                        <a:pt x="96658" y="305859"/>
                        <a:pt x="130261" y="253735"/>
                        <a:pt x="138198" y="228600"/>
                      </a:cubicBezTo>
                      <a:cubicBezTo>
                        <a:pt x="146135" y="203465"/>
                        <a:pt x="157512" y="199496"/>
                        <a:pt x="138198" y="165100"/>
                      </a:cubicBezTo>
                      <a:cubicBezTo>
                        <a:pt x="118884" y="130704"/>
                        <a:pt x="3525" y="0"/>
                        <a:pt x="8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7" name="フリーフォーム: 図形 2946">
                  <a:extLst>
                    <a:ext uri="{FF2B5EF4-FFF2-40B4-BE49-F238E27FC236}">
                      <a16:creationId xmlns:a16="http://schemas.microsoft.com/office/drawing/2014/main" id="{86461B23-D4E1-46F0-A5B6-C0450C25E5FF}"/>
                    </a:ext>
                  </a:extLst>
                </p:cNvPr>
                <p:cNvSpPr/>
                <p:nvPr/>
              </p:nvSpPr>
              <p:spPr>
                <a:xfrm>
                  <a:off x="4552945" y="4368527"/>
                  <a:ext cx="160288" cy="111638"/>
                </a:xfrm>
                <a:custGeom>
                  <a:avLst/>
                  <a:gdLst>
                    <a:gd name="connsiteX0" fmla="*/ 5 w 160288"/>
                    <a:gd name="connsiteY0" fmla="*/ 273 h 111638"/>
                    <a:gd name="connsiteX1" fmla="*/ 104780 w 160288"/>
                    <a:gd name="connsiteY1" fmla="*/ 14561 h 111638"/>
                    <a:gd name="connsiteX2" fmla="*/ 158755 w 160288"/>
                    <a:gd name="connsiteY2" fmla="*/ 111398 h 111638"/>
                    <a:gd name="connsiteX3" fmla="*/ 144468 w 160288"/>
                    <a:gd name="connsiteY3" fmla="*/ 41548 h 111638"/>
                    <a:gd name="connsiteX4" fmla="*/ 133355 w 160288"/>
                    <a:gd name="connsiteY4" fmla="*/ 24086 h 111638"/>
                    <a:gd name="connsiteX5" fmla="*/ 109543 w 160288"/>
                    <a:gd name="connsiteY5" fmla="*/ 6623 h 111638"/>
                    <a:gd name="connsiteX6" fmla="*/ 5 w 160288"/>
                    <a:gd name="connsiteY6" fmla="*/ 273 h 1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288" h="111638">
                      <a:moveTo>
                        <a:pt x="5" y="273"/>
                      </a:moveTo>
                      <a:cubicBezTo>
                        <a:pt x="-789" y="1596"/>
                        <a:pt x="78322" y="-3960"/>
                        <a:pt x="104780" y="14561"/>
                      </a:cubicBezTo>
                      <a:cubicBezTo>
                        <a:pt x="131238" y="33082"/>
                        <a:pt x="152140" y="106900"/>
                        <a:pt x="158755" y="111398"/>
                      </a:cubicBezTo>
                      <a:cubicBezTo>
                        <a:pt x="165370" y="115896"/>
                        <a:pt x="148701" y="56100"/>
                        <a:pt x="144468" y="41548"/>
                      </a:cubicBezTo>
                      <a:cubicBezTo>
                        <a:pt x="140235" y="26996"/>
                        <a:pt x="139176" y="29907"/>
                        <a:pt x="133355" y="24086"/>
                      </a:cubicBezTo>
                      <a:cubicBezTo>
                        <a:pt x="127534" y="18265"/>
                        <a:pt x="127535" y="10592"/>
                        <a:pt x="109543" y="6623"/>
                      </a:cubicBezTo>
                      <a:cubicBezTo>
                        <a:pt x="91551" y="2654"/>
                        <a:pt x="799" y="-1050"/>
                        <a:pt x="5" y="2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8" name="フリーフォーム: 図形 2947">
                  <a:extLst>
                    <a:ext uri="{FF2B5EF4-FFF2-40B4-BE49-F238E27FC236}">
                      <a16:creationId xmlns:a16="http://schemas.microsoft.com/office/drawing/2014/main" id="{A88ABBB8-2F9F-483C-9DC5-595F377C8591}"/>
                    </a:ext>
                  </a:extLst>
                </p:cNvPr>
                <p:cNvSpPr/>
                <p:nvPr/>
              </p:nvSpPr>
              <p:spPr>
                <a:xfrm>
                  <a:off x="4543130" y="4392533"/>
                  <a:ext cx="152815" cy="95367"/>
                </a:xfrm>
                <a:custGeom>
                  <a:avLst/>
                  <a:gdLst>
                    <a:gd name="connsiteX0" fmla="*/ 295 w 152815"/>
                    <a:gd name="connsiteY0" fmla="*/ 1667 h 95367"/>
                    <a:gd name="connsiteX1" fmla="*/ 111420 w 152815"/>
                    <a:gd name="connsiteY1" fmla="*/ 31830 h 95367"/>
                    <a:gd name="connsiteX2" fmla="*/ 152695 w 152815"/>
                    <a:gd name="connsiteY2" fmla="*/ 95330 h 95367"/>
                    <a:gd name="connsiteX3" fmla="*/ 122533 w 152815"/>
                    <a:gd name="connsiteY3" fmla="*/ 22305 h 95367"/>
                    <a:gd name="connsiteX4" fmla="*/ 79670 w 152815"/>
                    <a:gd name="connsiteY4" fmla="*/ 4842 h 95367"/>
                    <a:gd name="connsiteX5" fmla="*/ 295 w 152815"/>
                    <a:gd name="connsiteY5" fmla="*/ 1667 h 95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815" h="95367">
                      <a:moveTo>
                        <a:pt x="295" y="1667"/>
                      </a:moveTo>
                      <a:cubicBezTo>
                        <a:pt x="5587" y="6165"/>
                        <a:pt x="86020" y="16219"/>
                        <a:pt x="111420" y="31830"/>
                      </a:cubicBezTo>
                      <a:cubicBezTo>
                        <a:pt x="136820" y="47441"/>
                        <a:pt x="150843" y="96917"/>
                        <a:pt x="152695" y="95330"/>
                      </a:cubicBezTo>
                      <a:cubicBezTo>
                        <a:pt x="154547" y="93743"/>
                        <a:pt x="134704" y="37386"/>
                        <a:pt x="122533" y="22305"/>
                      </a:cubicBezTo>
                      <a:cubicBezTo>
                        <a:pt x="110362" y="7224"/>
                        <a:pt x="97132" y="6694"/>
                        <a:pt x="79670" y="4842"/>
                      </a:cubicBezTo>
                      <a:cubicBezTo>
                        <a:pt x="62208" y="2990"/>
                        <a:pt x="-4997" y="-2831"/>
                        <a:pt x="295" y="16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9" name="フリーフォーム: 図形 2948">
                  <a:extLst>
                    <a:ext uri="{FF2B5EF4-FFF2-40B4-BE49-F238E27FC236}">
                      <a16:creationId xmlns:a16="http://schemas.microsoft.com/office/drawing/2014/main" id="{34A90449-5AB6-4802-A885-B5A5FF5C7FB4}"/>
                    </a:ext>
                  </a:extLst>
                </p:cNvPr>
                <p:cNvSpPr/>
                <p:nvPr/>
              </p:nvSpPr>
              <p:spPr>
                <a:xfrm>
                  <a:off x="4435472" y="4335384"/>
                  <a:ext cx="208437" cy="33072"/>
                </a:xfrm>
                <a:custGeom>
                  <a:avLst/>
                  <a:gdLst>
                    <a:gd name="connsiteX0" fmla="*/ 3 w 208437"/>
                    <a:gd name="connsiteY0" fmla="*/ 79 h 33072"/>
                    <a:gd name="connsiteX1" fmla="*/ 158753 w 208437"/>
                    <a:gd name="connsiteY1" fmla="*/ 14366 h 33072"/>
                    <a:gd name="connsiteX2" fmla="*/ 207966 w 208437"/>
                    <a:gd name="connsiteY2" fmla="*/ 30241 h 33072"/>
                    <a:gd name="connsiteX3" fmla="*/ 136528 w 208437"/>
                    <a:gd name="connsiteY3" fmla="*/ 30241 h 33072"/>
                    <a:gd name="connsiteX4" fmla="*/ 76203 w 208437"/>
                    <a:gd name="connsiteY4" fmla="*/ 31829 h 33072"/>
                    <a:gd name="connsiteX5" fmla="*/ 153991 w 208437"/>
                    <a:gd name="connsiteY5" fmla="*/ 9604 h 33072"/>
                    <a:gd name="connsiteX6" fmla="*/ 3 w 208437"/>
                    <a:gd name="connsiteY6" fmla="*/ 79 h 33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37" h="33072">
                      <a:moveTo>
                        <a:pt x="3" y="79"/>
                      </a:moveTo>
                      <a:cubicBezTo>
                        <a:pt x="797" y="873"/>
                        <a:pt x="124093" y="9339"/>
                        <a:pt x="158753" y="14366"/>
                      </a:cubicBezTo>
                      <a:cubicBezTo>
                        <a:pt x="193413" y="19393"/>
                        <a:pt x="211670" y="27595"/>
                        <a:pt x="207966" y="30241"/>
                      </a:cubicBezTo>
                      <a:cubicBezTo>
                        <a:pt x="204262" y="32887"/>
                        <a:pt x="158488" y="29976"/>
                        <a:pt x="136528" y="30241"/>
                      </a:cubicBezTo>
                      <a:cubicBezTo>
                        <a:pt x="114568" y="30506"/>
                        <a:pt x="73293" y="35269"/>
                        <a:pt x="76203" y="31829"/>
                      </a:cubicBezTo>
                      <a:cubicBezTo>
                        <a:pt x="79114" y="28390"/>
                        <a:pt x="162458" y="14631"/>
                        <a:pt x="153991" y="9604"/>
                      </a:cubicBezTo>
                      <a:cubicBezTo>
                        <a:pt x="145524" y="4577"/>
                        <a:pt x="-791" y="-715"/>
                        <a:pt x="3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0" name="フリーフォーム: 図形 2949">
                  <a:extLst>
                    <a:ext uri="{FF2B5EF4-FFF2-40B4-BE49-F238E27FC236}">
                      <a16:creationId xmlns:a16="http://schemas.microsoft.com/office/drawing/2014/main" id="{81AE4F7E-08F8-4EF7-A04A-57A4E25E2961}"/>
                    </a:ext>
                  </a:extLst>
                </p:cNvPr>
                <p:cNvSpPr/>
                <p:nvPr/>
              </p:nvSpPr>
              <p:spPr>
                <a:xfrm>
                  <a:off x="4530535" y="4422658"/>
                  <a:ext cx="178831" cy="142858"/>
                </a:xfrm>
                <a:custGeom>
                  <a:avLst/>
                  <a:gdLst>
                    <a:gd name="connsiteX0" fmla="*/ 190 w 178831"/>
                    <a:gd name="connsiteY0" fmla="*/ 3292 h 142858"/>
                    <a:gd name="connsiteX1" fmla="*/ 100203 w 178831"/>
                    <a:gd name="connsiteY1" fmla="*/ 25517 h 142858"/>
                    <a:gd name="connsiteX2" fmla="*/ 112903 w 178831"/>
                    <a:gd name="connsiteY2" fmla="*/ 69967 h 142858"/>
                    <a:gd name="connsiteX3" fmla="*/ 177990 w 178831"/>
                    <a:gd name="connsiteY3" fmla="*/ 141405 h 142858"/>
                    <a:gd name="connsiteX4" fmla="*/ 147828 w 178831"/>
                    <a:gd name="connsiteY4" fmla="*/ 111242 h 142858"/>
                    <a:gd name="connsiteX5" fmla="*/ 117665 w 178831"/>
                    <a:gd name="connsiteY5" fmla="*/ 31867 h 142858"/>
                    <a:gd name="connsiteX6" fmla="*/ 76390 w 178831"/>
                    <a:gd name="connsiteY6" fmla="*/ 3292 h 142858"/>
                    <a:gd name="connsiteX7" fmla="*/ 190 w 178831"/>
                    <a:gd name="connsiteY7" fmla="*/ 3292 h 1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831" h="142858">
                      <a:moveTo>
                        <a:pt x="190" y="3292"/>
                      </a:moveTo>
                      <a:cubicBezTo>
                        <a:pt x="4159" y="6996"/>
                        <a:pt x="81418" y="14405"/>
                        <a:pt x="100203" y="25517"/>
                      </a:cubicBezTo>
                      <a:cubicBezTo>
                        <a:pt x="118989" y="36630"/>
                        <a:pt x="99939" y="50652"/>
                        <a:pt x="112903" y="69967"/>
                      </a:cubicBezTo>
                      <a:cubicBezTo>
                        <a:pt x="125868" y="89282"/>
                        <a:pt x="172169" y="134526"/>
                        <a:pt x="177990" y="141405"/>
                      </a:cubicBezTo>
                      <a:cubicBezTo>
                        <a:pt x="183811" y="148284"/>
                        <a:pt x="157882" y="129498"/>
                        <a:pt x="147828" y="111242"/>
                      </a:cubicBezTo>
                      <a:cubicBezTo>
                        <a:pt x="137774" y="92986"/>
                        <a:pt x="129571" y="49859"/>
                        <a:pt x="117665" y="31867"/>
                      </a:cubicBezTo>
                      <a:cubicBezTo>
                        <a:pt x="105759" y="13875"/>
                        <a:pt x="97557" y="8319"/>
                        <a:pt x="76390" y="3292"/>
                      </a:cubicBezTo>
                      <a:cubicBezTo>
                        <a:pt x="55223" y="-1735"/>
                        <a:pt x="-3779" y="-412"/>
                        <a:pt x="190" y="32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1" name="フリーフォーム: 図形 2950">
                  <a:extLst>
                    <a:ext uri="{FF2B5EF4-FFF2-40B4-BE49-F238E27FC236}">
                      <a16:creationId xmlns:a16="http://schemas.microsoft.com/office/drawing/2014/main" id="{4514601E-BDD5-4A02-B2B2-F12D27E1A442}"/>
                    </a:ext>
                  </a:extLst>
                </p:cNvPr>
                <p:cNvSpPr/>
                <p:nvPr/>
              </p:nvSpPr>
              <p:spPr>
                <a:xfrm>
                  <a:off x="5027613" y="4385988"/>
                  <a:ext cx="205140" cy="124956"/>
                </a:xfrm>
                <a:custGeom>
                  <a:avLst/>
                  <a:gdLst>
                    <a:gd name="connsiteX0" fmla="*/ 0 w 205140"/>
                    <a:gd name="connsiteY0" fmla="*/ 9800 h 124956"/>
                    <a:gd name="connsiteX1" fmla="*/ 114300 w 205140"/>
                    <a:gd name="connsiteY1" fmla="*/ 275 h 124956"/>
                    <a:gd name="connsiteX2" fmla="*/ 139700 w 205140"/>
                    <a:gd name="connsiteY2" fmla="*/ 19325 h 124956"/>
                    <a:gd name="connsiteX3" fmla="*/ 195262 w 205140"/>
                    <a:gd name="connsiteY3" fmla="*/ 95525 h 124956"/>
                    <a:gd name="connsiteX4" fmla="*/ 203200 w 205140"/>
                    <a:gd name="connsiteY4" fmla="*/ 124100 h 124956"/>
                    <a:gd name="connsiteX5" fmla="*/ 173037 w 205140"/>
                    <a:gd name="connsiteY5" fmla="*/ 66950 h 124956"/>
                    <a:gd name="connsiteX6" fmla="*/ 122237 w 205140"/>
                    <a:gd name="connsiteY6" fmla="*/ 11387 h 124956"/>
                    <a:gd name="connsiteX7" fmla="*/ 63500 w 205140"/>
                    <a:gd name="connsiteY7" fmla="*/ 14562 h 124956"/>
                    <a:gd name="connsiteX8" fmla="*/ 0 w 205140"/>
                    <a:gd name="connsiteY8" fmla="*/ 9800 h 124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140" h="124956">
                      <a:moveTo>
                        <a:pt x="0" y="9800"/>
                      </a:moveTo>
                      <a:cubicBezTo>
                        <a:pt x="45508" y="4243"/>
                        <a:pt x="91017" y="-1313"/>
                        <a:pt x="114300" y="275"/>
                      </a:cubicBezTo>
                      <a:cubicBezTo>
                        <a:pt x="137583" y="1862"/>
                        <a:pt x="126206" y="3450"/>
                        <a:pt x="139700" y="19325"/>
                      </a:cubicBezTo>
                      <a:cubicBezTo>
                        <a:pt x="153194" y="35200"/>
                        <a:pt x="184679" y="78063"/>
                        <a:pt x="195262" y="95525"/>
                      </a:cubicBezTo>
                      <a:cubicBezTo>
                        <a:pt x="205845" y="112988"/>
                        <a:pt x="206904" y="128862"/>
                        <a:pt x="203200" y="124100"/>
                      </a:cubicBezTo>
                      <a:cubicBezTo>
                        <a:pt x="199496" y="119338"/>
                        <a:pt x="186531" y="85735"/>
                        <a:pt x="173037" y="66950"/>
                      </a:cubicBezTo>
                      <a:cubicBezTo>
                        <a:pt x="159543" y="48165"/>
                        <a:pt x="140493" y="20118"/>
                        <a:pt x="122237" y="11387"/>
                      </a:cubicBezTo>
                      <a:cubicBezTo>
                        <a:pt x="103981" y="2656"/>
                        <a:pt x="81227" y="13504"/>
                        <a:pt x="63500" y="14562"/>
                      </a:cubicBezTo>
                      <a:lnTo>
                        <a:pt x="0" y="98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2" name="フリーフォーム: 図形 2951">
                  <a:extLst>
                    <a:ext uri="{FF2B5EF4-FFF2-40B4-BE49-F238E27FC236}">
                      <a16:creationId xmlns:a16="http://schemas.microsoft.com/office/drawing/2014/main" id="{026F9767-B096-4CFA-BF1F-ADBB57E46AA8}"/>
                    </a:ext>
                  </a:extLst>
                </p:cNvPr>
                <p:cNvSpPr/>
                <p:nvPr/>
              </p:nvSpPr>
              <p:spPr>
                <a:xfrm>
                  <a:off x="5060780" y="4406803"/>
                  <a:ext cx="63686" cy="146250"/>
                </a:xfrm>
                <a:custGeom>
                  <a:avLst/>
                  <a:gdLst>
                    <a:gd name="connsiteX0" fmla="*/ 14458 w 63686"/>
                    <a:gd name="connsiteY0" fmla="*/ 97 h 146250"/>
                    <a:gd name="connsiteX1" fmla="*/ 14458 w 63686"/>
                    <a:gd name="connsiteY1" fmla="*/ 65185 h 146250"/>
                    <a:gd name="connsiteX2" fmla="*/ 28745 w 63686"/>
                    <a:gd name="connsiteY2" fmla="*/ 93760 h 146250"/>
                    <a:gd name="connsiteX3" fmla="*/ 63670 w 63686"/>
                    <a:gd name="connsiteY3" fmla="*/ 146147 h 146250"/>
                    <a:gd name="connsiteX4" fmla="*/ 23983 w 63686"/>
                    <a:gd name="connsiteY4" fmla="*/ 106460 h 146250"/>
                    <a:gd name="connsiteX5" fmla="*/ 170 w 63686"/>
                    <a:gd name="connsiteY5" fmla="*/ 81060 h 146250"/>
                    <a:gd name="connsiteX6" fmla="*/ 14458 w 63686"/>
                    <a:gd name="connsiteY6" fmla="*/ 97 h 146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686" h="146250">
                      <a:moveTo>
                        <a:pt x="14458" y="97"/>
                      </a:moveTo>
                      <a:cubicBezTo>
                        <a:pt x="16839" y="-2549"/>
                        <a:pt x="12077" y="49575"/>
                        <a:pt x="14458" y="65185"/>
                      </a:cubicBezTo>
                      <a:cubicBezTo>
                        <a:pt x="16839" y="80795"/>
                        <a:pt x="20543" y="80266"/>
                        <a:pt x="28745" y="93760"/>
                      </a:cubicBezTo>
                      <a:cubicBezTo>
                        <a:pt x="36947" y="107254"/>
                        <a:pt x="64464" y="144030"/>
                        <a:pt x="63670" y="146147"/>
                      </a:cubicBezTo>
                      <a:cubicBezTo>
                        <a:pt x="62876" y="148264"/>
                        <a:pt x="34566" y="117308"/>
                        <a:pt x="23983" y="106460"/>
                      </a:cubicBezTo>
                      <a:cubicBezTo>
                        <a:pt x="13400" y="95612"/>
                        <a:pt x="2022" y="96935"/>
                        <a:pt x="170" y="81060"/>
                      </a:cubicBezTo>
                      <a:cubicBezTo>
                        <a:pt x="-1682" y="65185"/>
                        <a:pt x="12077" y="2743"/>
                        <a:pt x="14458" y="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3" name="フリーフォーム: 図形 2952">
                  <a:extLst>
                    <a:ext uri="{FF2B5EF4-FFF2-40B4-BE49-F238E27FC236}">
                      <a16:creationId xmlns:a16="http://schemas.microsoft.com/office/drawing/2014/main" id="{49732C0C-AE12-4561-B77D-10DCE47BB436}"/>
                    </a:ext>
                  </a:extLst>
                </p:cNvPr>
                <p:cNvSpPr/>
                <p:nvPr/>
              </p:nvSpPr>
              <p:spPr>
                <a:xfrm>
                  <a:off x="5118095" y="4394200"/>
                  <a:ext cx="96999" cy="133111"/>
                </a:xfrm>
                <a:custGeom>
                  <a:avLst/>
                  <a:gdLst>
                    <a:gd name="connsiteX0" fmla="*/ 11118 w 96999"/>
                    <a:gd name="connsiteY0" fmla="*/ 0 h 133111"/>
                    <a:gd name="connsiteX1" fmla="*/ 11118 w 96999"/>
                    <a:gd name="connsiteY1" fmla="*/ 88900 h 133111"/>
                    <a:gd name="connsiteX2" fmla="*/ 52393 w 96999"/>
                    <a:gd name="connsiteY2" fmla="*/ 117475 h 133111"/>
                    <a:gd name="connsiteX3" fmla="*/ 96843 w 96999"/>
                    <a:gd name="connsiteY3" fmla="*/ 131763 h 133111"/>
                    <a:gd name="connsiteX4" fmla="*/ 65093 w 96999"/>
                    <a:gd name="connsiteY4" fmla="*/ 130175 h 133111"/>
                    <a:gd name="connsiteX5" fmla="*/ 12705 w 96999"/>
                    <a:gd name="connsiteY5" fmla="*/ 111125 h 133111"/>
                    <a:gd name="connsiteX6" fmla="*/ 5 w 96999"/>
                    <a:gd name="connsiteY6" fmla="*/ 88900 h 133111"/>
                    <a:gd name="connsiteX7" fmla="*/ 11118 w 96999"/>
                    <a:gd name="connsiteY7" fmla="*/ 0 h 133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999" h="133111">
                      <a:moveTo>
                        <a:pt x="11118" y="0"/>
                      </a:moveTo>
                      <a:cubicBezTo>
                        <a:pt x="12970" y="0"/>
                        <a:pt x="4239" y="69321"/>
                        <a:pt x="11118" y="88900"/>
                      </a:cubicBezTo>
                      <a:cubicBezTo>
                        <a:pt x="17997" y="108479"/>
                        <a:pt x="38106" y="110331"/>
                        <a:pt x="52393" y="117475"/>
                      </a:cubicBezTo>
                      <a:cubicBezTo>
                        <a:pt x="66681" y="124619"/>
                        <a:pt x="94726" y="129646"/>
                        <a:pt x="96843" y="131763"/>
                      </a:cubicBezTo>
                      <a:cubicBezTo>
                        <a:pt x="98960" y="133880"/>
                        <a:pt x="79116" y="133615"/>
                        <a:pt x="65093" y="130175"/>
                      </a:cubicBezTo>
                      <a:cubicBezTo>
                        <a:pt x="51070" y="126735"/>
                        <a:pt x="23553" y="118004"/>
                        <a:pt x="12705" y="111125"/>
                      </a:cubicBezTo>
                      <a:cubicBezTo>
                        <a:pt x="1857" y="104246"/>
                        <a:pt x="269" y="103452"/>
                        <a:pt x="5" y="88900"/>
                      </a:cubicBezTo>
                      <a:cubicBezTo>
                        <a:pt x="-260" y="74348"/>
                        <a:pt x="9266" y="0"/>
                        <a:pt x="1111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4" name="フリーフォーム: 図形 2953">
                  <a:extLst>
                    <a:ext uri="{FF2B5EF4-FFF2-40B4-BE49-F238E27FC236}">
                      <a16:creationId xmlns:a16="http://schemas.microsoft.com/office/drawing/2014/main" id="{D4FE598F-495D-475D-9DE7-6728177B21A8}"/>
                    </a:ext>
                  </a:extLst>
                </p:cNvPr>
                <p:cNvSpPr/>
                <p:nvPr/>
              </p:nvSpPr>
              <p:spPr>
                <a:xfrm>
                  <a:off x="5268528" y="4357884"/>
                  <a:ext cx="192621" cy="238149"/>
                </a:xfrm>
                <a:custGeom>
                  <a:avLst/>
                  <a:gdLst>
                    <a:gd name="connsiteX0" fmla="*/ 3560 w 192621"/>
                    <a:gd name="connsiteY0" fmla="*/ 1391 h 238149"/>
                    <a:gd name="connsiteX1" fmla="*/ 40072 w 192621"/>
                    <a:gd name="connsiteY1" fmla="*/ 41079 h 238149"/>
                    <a:gd name="connsiteX2" fmla="*/ 144847 w 192621"/>
                    <a:gd name="connsiteY2" fmla="*/ 96641 h 238149"/>
                    <a:gd name="connsiteX3" fmla="*/ 178185 w 192621"/>
                    <a:gd name="connsiteY3" fmla="*/ 155379 h 238149"/>
                    <a:gd name="connsiteX4" fmla="*/ 192472 w 192621"/>
                    <a:gd name="connsiteY4" fmla="*/ 237929 h 238149"/>
                    <a:gd name="connsiteX5" fmla="*/ 170247 w 192621"/>
                    <a:gd name="connsiteY5" fmla="*/ 177604 h 238149"/>
                    <a:gd name="connsiteX6" fmla="*/ 140085 w 192621"/>
                    <a:gd name="connsiteY6" fmla="*/ 117279 h 238149"/>
                    <a:gd name="connsiteX7" fmla="*/ 119447 w 192621"/>
                    <a:gd name="connsiteY7" fmla="*/ 91879 h 238149"/>
                    <a:gd name="connsiteX8" fmla="*/ 3560 w 192621"/>
                    <a:gd name="connsiteY8" fmla="*/ 1391 h 238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21" h="238149">
                      <a:moveTo>
                        <a:pt x="3560" y="1391"/>
                      </a:moveTo>
                      <a:cubicBezTo>
                        <a:pt x="-9669" y="-7076"/>
                        <a:pt x="16524" y="25204"/>
                        <a:pt x="40072" y="41079"/>
                      </a:cubicBezTo>
                      <a:cubicBezTo>
                        <a:pt x="63620" y="56954"/>
                        <a:pt x="121828" y="77591"/>
                        <a:pt x="144847" y="96641"/>
                      </a:cubicBezTo>
                      <a:cubicBezTo>
                        <a:pt x="167866" y="115691"/>
                        <a:pt x="170248" y="131831"/>
                        <a:pt x="178185" y="155379"/>
                      </a:cubicBezTo>
                      <a:cubicBezTo>
                        <a:pt x="186122" y="178927"/>
                        <a:pt x="193795" y="234225"/>
                        <a:pt x="192472" y="237929"/>
                      </a:cubicBezTo>
                      <a:cubicBezTo>
                        <a:pt x="191149" y="241633"/>
                        <a:pt x="178978" y="197712"/>
                        <a:pt x="170247" y="177604"/>
                      </a:cubicBezTo>
                      <a:cubicBezTo>
                        <a:pt x="161516" y="157496"/>
                        <a:pt x="148552" y="131567"/>
                        <a:pt x="140085" y="117279"/>
                      </a:cubicBezTo>
                      <a:cubicBezTo>
                        <a:pt x="131618" y="102991"/>
                        <a:pt x="137968" y="106960"/>
                        <a:pt x="119447" y="91879"/>
                      </a:cubicBezTo>
                      <a:cubicBezTo>
                        <a:pt x="100926" y="76798"/>
                        <a:pt x="16789" y="9858"/>
                        <a:pt x="3560" y="13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5" name="フリーフォーム: 図形 2954">
                  <a:extLst>
                    <a:ext uri="{FF2B5EF4-FFF2-40B4-BE49-F238E27FC236}">
                      <a16:creationId xmlns:a16="http://schemas.microsoft.com/office/drawing/2014/main" id="{4F970B98-ADEE-4F40-947D-1FB8CC89713F}"/>
                    </a:ext>
                  </a:extLst>
                </p:cNvPr>
                <p:cNvSpPr/>
                <p:nvPr/>
              </p:nvSpPr>
              <p:spPr>
                <a:xfrm>
                  <a:off x="5321300" y="4337040"/>
                  <a:ext cx="157903" cy="233961"/>
                </a:xfrm>
                <a:custGeom>
                  <a:avLst/>
                  <a:gdLst>
                    <a:gd name="connsiteX0" fmla="*/ 0 w 157903"/>
                    <a:gd name="connsiteY0" fmla="*/ 10 h 233961"/>
                    <a:gd name="connsiteX1" fmla="*/ 117475 w 157903"/>
                    <a:gd name="connsiteY1" fmla="*/ 84148 h 233961"/>
                    <a:gd name="connsiteX2" fmla="*/ 157163 w 157903"/>
                    <a:gd name="connsiteY2" fmla="*/ 231785 h 233961"/>
                    <a:gd name="connsiteX3" fmla="*/ 141288 w 157903"/>
                    <a:gd name="connsiteY3" fmla="*/ 166698 h 233961"/>
                    <a:gd name="connsiteX4" fmla="*/ 115888 w 157903"/>
                    <a:gd name="connsiteY4" fmla="*/ 88910 h 233961"/>
                    <a:gd name="connsiteX5" fmla="*/ 0 w 157903"/>
                    <a:gd name="connsiteY5" fmla="*/ 10 h 233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7903" h="233961">
                      <a:moveTo>
                        <a:pt x="0" y="10"/>
                      </a:moveTo>
                      <a:cubicBezTo>
                        <a:pt x="265" y="-784"/>
                        <a:pt x="91281" y="45519"/>
                        <a:pt x="117475" y="84148"/>
                      </a:cubicBezTo>
                      <a:cubicBezTo>
                        <a:pt x="143669" y="122777"/>
                        <a:pt x="153194" y="218027"/>
                        <a:pt x="157163" y="231785"/>
                      </a:cubicBezTo>
                      <a:cubicBezTo>
                        <a:pt x="161132" y="245543"/>
                        <a:pt x="148167" y="190510"/>
                        <a:pt x="141288" y="166698"/>
                      </a:cubicBezTo>
                      <a:cubicBezTo>
                        <a:pt x="134409" y="142886"/>
                        <a:pt x="139965" y="116162"/>
                        <a:pt x="115888" y="88910"/>
                      </a:cubicBezTo>
                      <a:cubicBezTo>
                        <a:pt x="91811" y="61658"/>
                        <a:pt x="-265" y="804"/>
                        <a:pt x="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6" name="フリーフォーム: 図形 2955">
                  <a:extLst>
                    <a:ext uri="{FF2B5EF4-FFF2-40B4-BE49-F238E27FC236}">
                      <a16:creationId xmlns:a16="http://schemas.microsoft.com/office/drawing/2014/main" id="{A81738AA-4739-4F50-A3E8-FA5596A33E3E}"/>
                    </a:ext>
                  </a:extLst>
                </p:cNvPr>
                <p:cNvSpPr/>
                <p:nvPr/>
              </p:nvSpPr>
              <p:spPr>
                <a:xfrm>
                  <a:off x="5176956" y="4327417"/>
                  <a:ext cx="203717" cy="270284"/>
                </a:xfrm>
                <a:custGeom>
                  <a:avLst/>
                  <a:gdLst>
                    <a:gd name="connsiteX0" fmla="*/ 117357 w 203717"/>
                    <a:gd name="connsiteY0" fmla="*/ 108 h 270284"/>
                    <a:gd name="connsiteX1" fmla="*/ 7819 w 203717"/>
                    <a:gd name="connsiteY1" fmla="*/ 47733 h 270284"/>
                    <a:gd name="connsiteX2" fmla="*/ 15757 w 203717"/>
                    <a:gd name="connsiteY2" fmla="*/ 76308 h 270284"/>
                    <a:gd name="connsiteX3" fmla="*/ 71319 w 203717"/>
                    <a:gd name="connsiteY3" fmla="*/ 138221 h 270284"/>
                    <a:gd name="connsiteX4" fmla="*/ 123707 w 203717"/>
                    <a:gd name="connsiteY4" fmla="*/ 223946 h 270284"/>
                    <a:gd name="connsiteX5" fmla="*/ 203082 w 203717"/>
                    <a:gd name="connsiteY5" fmla="*/ 269983 h 270284"/>
                    <a:gd name="connsiteX6" fmla="*/ 158632 w 203717"/>
                    <a:gd name="connsiteY6" fmla="*/ 241408 h 270284"/>
                    <a:gd name="connsiteX7" fmla="*/ 115769 w 203717"/>
                    <a:gd name="connsiteY7" fmla="*/ 193783 h 270284"/>
                    <a:gd name="connsiteX8" fmla="*/ 15757 w 203717"/>
                    <a:gd name="connsiteY8" fmla="*/ 62021 h 270284"/>
                    <a:gd name="connsiteX9" fmla="*/ 117357 w 203717"/>
                    <a:gd name="connsiteY9" fmla="*/ 108 h 270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717" h="270284">
                      <a:moveTo>
                        <a:pt x="117357" y="108"/>
                      </a:moveTo>
                      <a:cubicBezTo>
                        <a:pt x="116034" y="-2273"/>
                        <a:pt x="24752" y="35033"/>
                        <a:pt x="7819" y="47733"/>
                      </a:cubicBezTo>
                      <a:cubicBezTo>
                        <a:pt x="-9114" y="60433"/>
                        <a:pt x="5174" y="61227"/>
                        <a:pt x="15757" y="76308"/>
                      </a:cubicBezTo>
                      <a:cubicBezTo>
                        <a:pt x="26340" y="91389"/>
                        <a:pt x="53327" y="113615"/>
                        <a:pt x="71319" y="138221"/>
                      </a:cubicBezTo>
                      <a:cubicBezTo>
                        <a:pt x="89311" y="162827"/>
                        <a:pt x="101746" y="201986"/>
                        <a:pt x="123707" y="223946"/>
                      </a:cubicBezTo>
                      <a:cubicBezTo>
                        <a:pt x="145668" y="245906"/>
                        <a:pt x="197261" y="267073"/>
                        <a:pt x="203082" y="269983"/>
                      </a:cubicBezTo>
                      <a:cubicBezTo>
                        <a:pt x="208903" y="272893"/>
                        <a:pt x="173184" y="254108"/>
                        <a:pt x="158632" y="241408"/>
                      </a:cubicBezTo>
                      <a:cubicBezTo>
                        <a:pt x="144080" y="228708"/>
                        <a:pt x="139581" y="223681"/>
                        <a:pt x="115769" y="193783"/>
                      </a:cubicBezTo>
                      <a:cubicBezTo>
                        <a:pt x="91957" y="163885"/>
                        <a:pt x="17874" y="91654"/>
                        <a:pt x="15757" y="62021"/>
                      </a:cubicBezTo>
                      <a:cubicBezTo>
                        <a:pt x="13640" y="32388"/>
                        <a:pt x="118680" y="2489"/>
                        <a:pt x="117357" y="1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7" name="フリーフォーム: 図形 2956">
                  <a:extLst>
                    <a:ext uri="{FF2B5EF4-FFF2-40B4-BE49-F238E27FC236}">
                      <a16:creationId xmlns:a16="http://schemas.microsoft.com/office/drawing/2014/main" id="{BA2E1C1F-65BD-47CC-9313-7F65946007B0}"/>
                    </a:ext>
                  </a:extLst>
                </p:cNvPr>
                <p:cNvSpPr/>
                <p:nvPr/>
              </p:nvSpPr>
              <p:spPr>
                <a:xfrm>
                  <a:off x="4992592" y="4554536"/>
                  <a:ext cx="126421" cy="311354"/>
                </a:xfrm>
                <a:custGeom>
                  <a:avLst/>
                  <a:gdLst>
                    <a:gd name="connsiteX0" fmla="*/ 104871 w 126421"/>
                    <a:gd name="connsiteY0" fmla="*/ 2 h 311354"/>
                    <a:gd name="connsiteX1" fmla="*/ 125508 w 126421"/>
                    <a:gd name="connsiteY1" fmla="*/ 123827 h 311354"/>
                    <a:gd name="connsiteX2" fmla="*/ 69946 w 126421"/>
                    <a:gd name="connsiteY2" fmla="*/ 228602 h 311354"/>
                    <a:gd name="connsiteX3" fmla="*/ 96 w 126421"/>
                    <a:gd name="connsiteY3" fmla="*/ 311152 h 311354"/>
                    <a:gd name="connsiteX4" fmla="*/ 55658 w 126421"/>
                    <a:gd name="connsiteY4" fmla="*/ 249239 h 311354"/>
                    <a:gd name="connsiteX5" fmla="*/ 93758 w 126421"/>
                    <a:gd name="connsiteY5" fmla="*/ 166689 h 311354"/>
                    <a:gd name="connsiteX6" fmla="*/ 109633 w 126421"/>
                    <a:gd name="connsiteY6" fmla="*/ 120652 h 311354"/>
                    <a:gd name="connsiteX7" fmla="*/ 104871 w 126421"/>
                    <a:gd name="connsiteY7" fmla="*/ 2 h 311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421" h="311354">
                      <a:moveTo>
                        <a:pt x="104871" y="2"/>
                      </a:moveTo>
                      <a:cubicBezTo>
                        <a:pt x="107517" y="531"/>
                        <a:pt x="131329" y="85727"/>
                        <a:pt x="125508" y="123827"/>
                      </a:cubicBezTo>
                      <a:cubicBezTo>
                        <a:pt x="119687" y="161927"/>
                        <a:pt x="90848" y="197381"/>
                        <a:pt x="69946" y="228602"/>
                      </a:cubicBezTo>
                      <a:cubicBezTo>
                        <a:pt x="49044" y="259823"/>
                        <a:pt x="2477" y="307713"/>
                        <a:pt x="96" y="311152"/>
                      </a:cubicBezTo>
                      <a:cubicBezTo>
                        <a:pt x="-2285" y="314592"/>
                        <a:pt x="40048" y="273316"/>
                        <a:pt x="55658" y="249239"/>
                      </a:cubicBezTo>
                      <a:cubicBezTo>
                        <a:pt x="71268" y="225162"/>
                        <a:pt x="84762" y="188120"/>
                        <a:pt x="93758" y="166689"/>
                      </a:cubicBezTo>
                      <a:cubicBezTo>
                        <a:pt x="102754" y="145258"/>
                        <a:pt x="106987" y="146846"/>
                        <a:pt x="109633" y="120652"/>
                      </a:cubicBezTo>
                      <a:cubicBezTo>
                        <a:pt x="112279" y="94458"/>
                        <a:pt x="102225" y="-527"/>
                        <a:pt x="10487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8" name="フリーフォーム: 図形 2957">
                  <a:extLst>
                    <a:ext uri="{FF2B5EF4-FFF2-40B4-BE49-F238E27FC236}">
                      <a16:creationId xmlns:a16="http://schemas.microsoft.com/office/drawing/2014/main" id="{C8D10A46-5D0C-43E0-8FFC-6745D26AA0FB}"/>
                    </a:ext>
                  </a:extLst>
                </p:cNvPr>
                <p:cNvSpPr/>
                <p:nvPr/>
              </p:nvSpPr>
              <p:spPr>
                <a:xfrm>
                  <a:off x="4910083" y="4706931"/>
                  <a:ext cx="101836" cy="151294"/>
                </a:xfrm>
                <a:custGeom>
                  <a:avLst/>
                  <a:gdLst>
                    <a:gd name="connsiteX0" fmla="*/ 101655 w 101836"/>
                    <a:gd name="connsiteY0" fmla="*/ 7 h 151294"/>
                    <a:gd name="connsiteX1" fmla="*/ 52442 w 101836"/>
                    <a:gd name="connsiteY1" fmla="*/ 82557 h 151294"/>
                    <a:gd name="connsiteX2" fmla="*/ 55 w 101836"/>
                    <a:gd name="connsiteY2" fmla="*/ 150819 h 151294"/>
                    <a:gd name="connsiteX3" fmla="*/ 42917 w 101836"/>
                    <a:gd name="connsiteY3" fmla="*/ 111132 h 151294"/>
                    <a:gd name="connsiteX4" fmla="*/ 68317 w 101836"/>
                    <a:gd name="connsiteY4" fmla="*/ 77794 h 151294"/>
                    <a:gd name="connsiteX5" fmla="*/ 101655 w 101836"/>
                    <a:gd name="connsiteY5" fmla="*/ 7 h 151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836" h="151294">
                      <a:moveTo>
                        <a:pt x="101655" y="7"/>
                      </a:moveTo>
                      <a:cubicBezTo>
                        <a:pt x="99009" y="801"/>
                        <a:pt x="69375" y="57422"/>
                        <a:pt x="52442" y="82557"/>
                      </a:cubicBezTo>
                      <a:cubicBezTo>
                        <a:pt x="35509" y="107692"/>
                        <a:pt x="1642" y="146057"/>
                        <a:pt x="55" y="150819"/>
                      </a:cubicBezTo>
                      <a:cubicBezTo>
                        <a:pt x="-1532" y="155581"/>
                        <a:pt x="31540" y="123303"/>
                        <a:pt x="42917" y="111132"/>
                      </a:cubicBezTo>
                      <a:cubicBezTo>
                        <a:pt x="54294" y="98961"/>
                        <a:pt x="59321" y="96050"/>
                        <a:pt x="68317" y="77794"/>
                      </a:cubicBezTo>
                      <a:cubicBezTo>
                        <a:pt x="77313" y="59538"/>
                        <a:pt x="104301" y="-787"/>
                        <a:pt x="10165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9" name="フリーフォーム: 図形 2958">
                  <a:extLst>
                    <a:ext uri="{FF2B5EF4-FFF2-40B4-BE49-F238E27FC236}">
                      <a16:creationId xmlns:a16="http://schemas.microsoft.com/office/drawing/2014/main" id="{B8682D95-2359-438C-BE42-065E76B3CF4C}"/>
                    </a:ext>
                  </a:extLst>
                </p:cNvPr>
                <p:cNvSpPr/>
                <p:nvPr/>
              </p:nvSpPr>
              <p:spPr>
                <a:xfrm>
                  <a:off x="4768850" y="4443764"/>
                  <a:ext cx="192616" cy="37802"/>
                </a:xfrm>
                <a:custGeom>
                  <a:avLst/>
                  <a:gdLst>
                    <a:gd name="connsiteX0" fmla="*/ 0 w 192616"/>
                    <a:gd name="connsiteY0" fmla="*/ 37749 h 37802"/>
                    <a:gd name="connsiteX1" fmla="*/ 104775 w 192616"/>
                    <a:gd name="connsiteY1" fmla="*/ 12349 h 37802"/>
                    <a:gd name="connsiteX2" fmla="*/ 192088 w 192616"/>
                    <a:gd name="connsiteY2" fmla="*/ 18699 h 37802"/>
                    <a:gd name="connsiteX3" fmla="*/ 139700 w 192616"/>
                    <a:gd name="connsiteY3" fmla="*/ 1236 h 37802"/>
                    <a:gd name="connsiteX4" fmla="*/ 106363 w 192616"/>
                    <a:gd name="connsiteY4" fmla="*/ 4411 h 37802"/>
                    <a:gd name="connsiteX5" fmla="*/ 0 w 192616"/>
                    <a:gd name="connsiteY5" fmla="*/ 37749 h 3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616" h="37802">
                      <a:moveTo>
                        <a:pt x="0" y="37749"/>
                      </a:moveTo>
                      <a:cubicBezTo>
                        <a:pt x="-265" y="39072"/>
                        <a:pt x="72760" y="15524"/>
                        <a:pt x="104775" y="12349"/>
                      </a:cubicBezTo>
                      <a:cubicBezTo>
                        <a:pt x="136790" y="9174"/>
                        <a:pt x="186267" y="20551"/>
                        <a:pt x="192088" y="18699"/>
                      </a:cubicBezTo>
                      <a:cubicBezTo>
                        <a:pt x="197909" y="16847"/>
                        <a:pt x="153987" y="3617"/>
                        <a:pt x="139700" y="1236"/>
                      </a:cubicBezTo>
                      <a:cubicBezTo>
                        <a:pt x="125413" y="-1145"/>
                        <a:pt x="124619" y="-87"/>
                        <a:pt x="106363" y="4411"/>
                      </a:cubicBezTo>
                      <a:cubicBezTo>
                        <a:pt x="88107" y="8909"/>
                        <a:pt x="265" y="36426"/>
                        <a:pt x="0" y="377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0" name="フリーフォーム: 図形 2959">
                  <a:extLst>
                    <a:ext uri="{FF2B5EF4-FFF2-40B4-BE49-F238E27FC236}">
                      <a16:creationId xmlns:a16="http://schemas.microsoft.com/office/drawing/2014/main" id="{6D584484-0031-4D28-A26C-62E7D9C4DBCB}"/>
                    </a:ext>
                  </a:extLst>
                </p:cNvPr>
                <p:cNvSpPr/>
                <p:nvPr/>
              </p:nvSpPr>
              <p:spPr>
                <a:xfrm>
                  <a:off x="4773583" y="4417660"/>
                  <a:ext cx="182147" cy="59168"/>
                </a:xfrm>
                <a:custGeom>
                  <a:avLst/>
                  <a:gdLst>
                    <a:gd name="connsiteX0" fmla="*/ 30 w 182147"/>
                    <a:gd name="connsiteY0" fmla="*/ 59090 h 59168"/>
                    <a:gd name="connsiteX1" fmla="*/ 55592 w 182147"/>
                    <a:gd name="connsiteY1" fmla="*/ 1940 h 59168"/>
                    <a:gd name="connsiteX2" fmla="*/ 179417 w 182147"/>
                    <a:gd name="connsiteY2" fmla="*/ 13053 h 59168"/>
                    <a:gd name="connsiteX3" fmla="*/ 134967 w 182147"/>
                    <a:gd name="connsiteY3" fmla="*/ 9878 h 59168"/>
                    <a:gd name="connsiteX4" fmla="*/ 61942 w 182147"/>
                    <a:gd name="connsiteY4" fmla="*/ 14640 h 59168"/>
                    <a:gd name="connsiteX5" fmla="*/ 30 w 182147"/>
                    <a:gd name="connsiteY5" fmla="*/ 59090 h 59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2147" h="59168">
                      <a:moveTo>
                        <a:pt x="30" y="59090"/>
                      </a:moveTo>
                      <a:cubicBezTo>
                        <a:pt x="-1028" y="56973"/>
                        <a:pt x="25694" y="9613"/>
                        <a:pt x="55592" y="1940"/>
                      </a:cubicBezTo>
                      <a:cubicBezTo>
                        <a:pt x="85490" y="-5733"/>
                        <a:pt x="166188" y="11730"/>
                        <a:pt x="179417" y="13053"/>
                      </a:cubicBezTo>
                      <a:cubicBezTo>
                        <a:pt x="192646" y="14376"/>
                        <a:pt x="154546" y="9614"/>
                        <a:pt x="134967" y="9878"/>
                      </a:cubicBezTo>
                      <a:cubicBezTo>
                        <a:pt x="115388" y="10142"/>
                        <a:pt x="80727" y="9613"/>
                        <a:pt x="61942" y="14640"/>
                      </a:cubicBezTo>
                      <a:cubicBezTo>
                        <a:pt x="43157" y="19667"/>
                        <a:pt x="1088" y="61207"/>
                        <a:pt x="30" y="590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1" name="フリーフォーム: 図形 2960">
                  <a:extLst>
                    <a:ext uri="{FF2B5EF4-FFF2-40B4-BE49-F238E27FC236}">
                      <a16:creationId xmlns:a16="http://schemas.microsoft.com/office/drawing/2014/main" id="{EF2123C6-4EAE-4A4B-BF2F-822A0990769D}"/>
                    </a:ext>
                  </a:extLst>
                </p:cNvPr>
                <p:cNvSpPr/>
                <p:nvPr/>
              </p:nvSpPr>
              <p:spPr>
                <a:xfrm>
                  <a:off x="4728919" y="4408542"/>
                  <a:ext cx="162388" cy="69813"/>
                </a:xfrm>
                <a:custGeom>
                  <a:avLst/>
                  <a:gdLst>
                    <a:gd name="connsiteX0" fmla="*/ 244 w 162388"/>
                    <a:gd name="connsiteY0" fmla="*/ 69796 h 69813"/>
                    <a:gd name="connsiteX1" fmla="*/ 68506 w 162388"/>
                    <a:gd name="connsiteY1" fmla="*/ 7883 h 69813"/>
                    <a:gd name="connsiteX2" fmla="*/ 162169 w 162388"/>
                    <a:gd name="connsiteY2" fmla="*/ 1533 h 69813"/>
                    <a:gd name="connsiteX3" fmla="*/ 92319 w 162388"/>
                    <a:gd name="connsiteY3" fmla="*/ 14233 h 69813"/>
                    <a:gd name="connsiteX4" fmla="*/ 244 w 162388"/>
                    <a:gd name="connsiteY4" fmla="*/ 69796 h 6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388" h="69813">
                      <a:moveTo>
                        <a:pt x="244" y="69796"/>
                      </a:moveTo>
                      <a:cubicBezTo>
                        <a:pt x="-3725" y="68738"/>
                        <a:pt x="41519" y="19260"/>
                        <a:pt x="68506" y="7883"/>
                      </a:cubicBezTo>
                      <a:cubicBezTo>
                        <a:pt x="95493" y="-3494"/>
                        <a:pt x="158200" y="475"/>
                        <a:pt x="162169" y="1533"/>
                      </a:cubicBezTo>
                      <a:cubicBezTo>
                        <a:pt x="166138" y="2591"/>
                        <a:pt x="115338" y="5766"/>
                        <a:pt x="92319" y="14233"/>
                      </a:cubicBezTo>
                      <a:cubicBezTo>
                        <a:pt x="69300" y="22700"/>
                        <a:pt x="4213" y="70854"/>
                        <a:pt x="244" y="697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2" name="フリーフォーム: 図形 2961">
                  <a:extLst>
                    <a:ext uri="{FF2B5EF4-FFF2-40B4-BE49-F238E27FC236}">
                      <a16:creationId xmlns:a16="http://schemas.microsoft.com/office/drawing/2014/main" id="{F19BC08E-226B-4599-8C6F-DED531713EB9}"/>
                    </a:ext>
                  </a:extLst>
                </p:cNvPr>
                <p:cNvSpPr/>
                <p:nvPr/>
              </p:nvSpPr>
              <p:spPr>
                <a:xfrm>
                  <a:off x="4757030" y="4308467"/>
                  <a:ext cx="61415" cy="101450"/>
                </a:xfrm>
                <a:custGeom>
                  <a:avLst/>
                  <a:gdLst>
                    <a:gd name="connsiteX0" fmla="*/ 8645 w 61415"/>
                    <a:gd name="connsiteY0" fmla="*/ 8 h 101450"/>
                    <a:gd name="connsiteX1" fmla="*/ 13408 w 61415"/>
                    <a:gd name="connsiteY1" fmla="*/ 68271 h 101450"/>
                    <a:gd name="connsiteX2" fmla="*/ 61033 w 61415"/>
                    <a:gd name="connsiteY2" fmla="*/ 100021 h 101450"/>
                    <a:gd name="connsiteX3" fmla="*/ 34045 w 61415"/>
                    <a:gd name="connsiteY3" fmla="*/ 93671 h 101450"/>
                    <a:gd name="connsiteX4" fmla="*/ 2295 w 61415"/>
                    <a:gd name="connsiteY4" fmla="*/ 73033 h 101450"/>
                    <a:gd name="connsiteX5" fmla="*/ 8645 w 61415"/>
                    <a:gd name="connsiteY5" fmla="*/ 8 h 101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5" h="101450">
                      <a:moveTo>
                        <a:pt x="8645" y="8"/>
                      </a:moveTo>
                      <a:cubicBezTo>
                        <a:pt x="10497" y="-786"/>
                        <a:pt x="4677" y="51602"/>
                        <a:pt x="13408" y="68271"/>
                      </a:cubicBezTo>
                      <a:cubicBezTo>
                        <a:pt x="22139" y="84940"/>
                        <a:pt x="57594" y="95788"/>
                        <a:pt x="61033" y="100021"/>
                      </a:cubicBezTo>
                      <a:cubicBezTo>
                        <a:pt x="64472" y="104254"/>
                        <a:pt x="43835" y="98169"/>
                        <a:pt x="34045" y="93671"/>
                      </a:cubicBezTo>
                      <a:cubicBezTo>
                        <a:pt x="24255" y="89173"/>
                        <a:pt x="9439" y="86262"/>
                        <a:pt x="2295" y="73033"/>
                      </a:cubicBezTo>
                      <a:cubicBezTo>
                        <a:pt x="-4849" y="59804"/>
                        <a:pt x="6793" y="802"/>
                        <a:pt x="864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3" name="フリーフォーム: 図形 2962">
                  <a:extLst>
                    <a:ext uri="{FF2B5EF4-FFF2-40B4-BE49-F238E27FC236}">
                      <a16:creationId xmlns:a16="http://schemas.microsoft.com/office/drawing/2014/main" id="{C7F5BA9C-2DC2-485A-BA07-4EC328460D7D}"/>
                    </a:ext>
                  </a:extLst>
                </p:cNvPr>
                <p:cNvSpPr/>
                <p:nvPr/>
              </p:nvSpPr>
              <p:spPr>
                <a:xfrm>
                  <a:off x="4777839" y="4291006"/>
                  <a:ext cx="54599" cy="125486"/>
                </a:xfrm>
                <a:custGeom>
                  <a:avLst/>
                  <a:gdLst>
                    <a:gd name="connsiteX0" fmla="*/ 19586 w 54599"/>
                    <a:gd name="connsiteY0" fmla="*/ 7 h 125486"/>
                    <a:gd name="connsiteX1" fmla="*/ 22761 w 54599"/>
                    <a:gd name="connsiteY1" fmla="*/ 82557 h 125486"/>
                    <a:gd name="connsiteX2" fmla="*/ 54511 w 54599"/>
                    <a:gd name="connsiteY2" fmla="*/ 125419 h 125486"/>
                    <a:gd name="connsiteX3" fmla="*/ 11649 w 54599"/>
                    <a:gd name="connsiteY3" fmla="*/ 92082 h 125486"/>
                    <a:gd name="connsiteX4" fmla="*/ 536 w 54599"/>
                    <a:gd name="connsiteY4" fmla="*/ 77794 h 125486"/>
                    <a:gd name="connsiteX5" fmla="*/ 19586 w 54599"/>
                    <a:gd name="connsiteY5" fmla="*/ 7 h 125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99" h="125486">
                      <a:moveTo>
                        <a:pt x="19586" y="7"/>
                      </a:moveTo>
                      <a:cubicBezTo>
                        <a:pt x="23290" y="801"/>
                        <a:pt x="16940" y="61655"/>
                        <a:pt x="22761" y="82557"/>
                      </a:cubicBezTo>
                      <a:cubicBezTo>
                        <a:pt x="28582" y="103459"/>
                        <a:pt x="56363" y="123832"/>
                        <a:pt x="54511" y="125419"/>
                      </a:cubicBezTo>
                      <a:cubicBezTo>
                        <a:pt x="52659" y="127006"/>
                        <a:pt x="20645" y="100020"/>
                        <a:pt x="11649" y="92082"/>
                      </a:cubicBezTo>
                      <a:cubicBezTo>
                        <a:pt x="2653" y="84145"/>
                        <a:pt x="-1581" y="92611"/>
                        <a:pt x="536" y="77794"/>
                      </a:cubicBezTo>
                      <a:cubicBezTo>
                        <a:pt x="2653" y="62977"/>
                        <a:pt x="15882" y="-787"/>
                        <a:pt x="1958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4" name="フリーフォーム: 図形 2963">
                  <a:extLst>
                    <a:ext uri="{FF2B5EF4-FFF2-40B4-BE49-F238E27FC236}">
                      <a16:creationId xmlns:a16="http://schemas.microsoft.com/office/drawing/2014/main" id="{7387B50A-3538-4EBE-ABBE-EC75A44AFB41}"/>
                    </a:ext>
                  </a:extLst>
                </p:cNvPr>
                <p:cNvSpPr/>
                <p:nvPr/>
              </p:nvSpPr>
              <p:spPr>
                <a:xfrm>
                  <a:off x="4668657" y="4694121"/>
                  <a:ext cx="222676" cy="139902"/>
                </a:xfrm>
                <a:custGeom>
                  <a:avLst/>
                  <a:gdLst>
                    <a:gd name="connsiteX0" fmla="*/ 181 w 222676"/>
                    <a:gd name="connsiteY0" fmla="*/ 127117 h 139902"/>
                    <a:gd name="connsiteX1" fmla="*/ 120831 w 222676"/>
                    <a:gd name="connsiteY1" fmla="*/ 41392 h 139902"/>
                    <a:gd name="connsiteX2" fmla="*/ 211318 w 222676"/>
                    <a:gd name="connsiteY2" fmla="*/ 6467 h 139902"/>
                    <a:gd name="connsiteX3" fmla="*/ 220843 w 222676"/>
                    <a:gd name="connsiteY3" fmla="*/ 23929 h 139902"/>
                    <a:gd name="connsiteX4" fmla="*/ 220843 w 222676"/>
                    <a:gd name="connsiteY4" fmla="*/ 63617 h 139902"/>
                    <a:gd name="connsiteX5" fmla="*/ 201793 w 222676"/>
                    <a:gd name="connsiteY5" fmla="*/ 100129 h 139902"/>
                    <a:gd name="connsiteX6" fmla="*/ 154168 w 222676"/>
                    <a:gd name="connsiteY6" fmla="*/ 139817 h 139902"/>
                    <a:gd name="connsiteX7" fmla="*/ 189093 w 222676"/>
                    <a:gd name="connsiteY7" fmla="*/ 89017 h 139902"/>
                    <a:gd name="connsiteX8" fmla="*/ 212906 w 222676"/>
                    <a:gd name="connsiteY8" fmla="*/ 20754 h 139902"/>
                    <a:gd name="connsiteX9" fmla="*/ 193856 w 222676"/>
                    <a:gd name="connsiteY9" fmla="*/ 117 h 139902"/>
                    <a:gd name="connsiteX10" fmla="*/ 149406 w 222676"/>
                    <a:gd name="connsiteY10" fmla="*/ 17579 h 139902"/>
                    <a:gd name="connsiteX11" fmla="*/ 181 w 222676"/>
                    <a:gd name="connsiteY11" fmla="*/ 127117 h 13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676" h="139902">
                      <a:moveTo>
                        <a:pt x="181" y="127117"/>
                      </a:moveTo>
                      <a:cubicBezTo>
                        <a:pt x="-4581" y="131086"/>
                        <a:pt x="85642" y="61500"/>
                        <a:pt x="120831" y="41392"/>
                      </a:cubicBezTo>
                      <a:cubicBezTo>
                        <a:pt x="156020" y="21284"/>
                        <a:pt x="194649" y="9377"/>
                        <a:pt x="211318" y="6467"/>
                      </a:cubicBezTo>
                      <a:cubicBezTo>
                        <a:pt x="227987" y="3557"/>
                        <a:pt x="219256" y="14404"/>
                        <a:pt x="220843" y="23929"/>
                      </a:cubicBezTo>
                      <a:cubicBezTo>
                        <a:pt x="222431" y="33454"/>
                        <a:pt x="224018" y="50917"/>
                        <a:pt x="220843" y="63617"/>
                      </a:cubicBezTo>
                      <a:cubicBezTo>
                        <a:pt x="217668" y="76317"/>
                        <a:pt x="212905" y="87429"/>
                        <a:pt x="201793" y="100129"/>
                      </a:cubicBezTo>
                      <a:cubicBezTo>
                        <a:pt x="190681" y="112829"/>
                        <a:pt x="156285" y="141669"/>
                        <a:pt x="154168" y="139817"/>
                      </a:cubicBezTo>
                      <a:cubicBezTo>
                        <a:pt x="152051" y="137965"/>
                        <a:pt x="179303" y="108861"/>
                        <a:pt x="189093" y="89017"/>
                      </a:cubicBezTo>
                      <a:cubicBezTo>
                        <a:pt x="198883" y="69173"/>
                        <a:pt x="212112" y="35571"/>
                        <a:pt x="212906" y="20754"/>
                      </a:cubicBezTo>
                      <a:cubicBezTo>
                        <a:pt x="213700" y="5937"/>
                        <a:pt x="204439" y="646"/>
                        <a:pt x="193856" y="117"/>
                      </a:cubicBezTo>
                      <a:cubicBezTo>
                        <a:pt x="183273" y="-412"/>
                        <a:pt x="179568" y="117"/>
                        <a:pt x="149406" y="17579"/>
                      </a:cubicBezTo>
                      <a:cubicBezTo>
                        <a:pt x="119244" y="35041"/>
                        <a:pt x="4943" y="123148"/>
                        <a:pt x="181" y="1271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5" name="フリーフォーム: 図形 2964">
                  <a:extLst>
                    <a:ext uri="{FF2B5EF4-FFF2-40B4-BE49-F238E27FC236}">
                      <a16:creationId xmlns:a16="http://schemas.microsoft.com/office/drawing/2014/main" id="{1CEBE55D-B354-4DD6-84BB-6991CE8DB5E1}"/>
                    </a:ext>
                  </a:extLst>
                </p:cNvPr>
                <p:cNvSpPr/>
                <p:nvPr/>
              </p:nvSpPr>
              <p:spPr>
                <a:xfrm>
                  <a:off x="4570413" y="4829174"/>
                  <a:ext cx="127694" cy="92091"/>
                </a:xfrm>
                <a:custGeom>
                  <a:avLst/>
                  <a:gdLst>
                    <a:gd name="connsiteX0" fmla="*/ 0 w 127694"/>
                    <a:gd name="connsiteY0" fmla="*/ 92076 h 92091"/>
                    <a:gd name="connsiteX1" fmla="*/ 87312 w 127694"/>
                    <a:gd name="connsiteY1" fmla="*/ 28576 h 92091"/>
                    <a:gd name="connsiteX2" fmla="*/ 127000 w 127694"/>
                    <a:gd name="connsiteY2" fmla="*/ 31751 h 92091"/>
                    <a:gd name="connsiteX3" fmla="*/ 112712 w 127694"/>
                    <a:gd name="connsiteY3" fmla="*/ 1 h 92091"/>
                    <a:gd name="connsiteX4" fmla="*/ 114300 w 127694"/>
                    <a:gd name="connsiteY4" fmla="*/ 30164 h 92091"/>
                    <a:gd name="connsiteX5" fmla="*/ 88900 w 127694"/>
                    <a:gd name="connsiteY5" fmla="*/ 22226 h 92091"/>
                    <a:gd name="connsiteX6" fmla="*/ 0 w 127694"/>
                    <a:gd name="connsiteY6" fmla="*/ 92076 h 92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7694" h="92091">
                      <a:moveTo>
                        <a:pt x="0" y="92076"/>
                      </a:moveTo>
                      <a:cubicBezTo>
                        <a:pt x="-265" y="93134"/>
                        <a:pt x="66145" y="38630"/>
                        <a:pt x="87312" y="28576"/>
                      </a:cubicBezTo>
                      <a:cubicBezTo>
                        <a:pt x="108479" y="18522"/>
                        <a:pt x="122767" y="36513"/>
                        <a:pt x="127000" y="31751"/>
                      </a:cubicBezTo>
                      <a:cubicBezTo>
                        <a:pt x="131233" y="26989"/>
                        <a:pt x="114829" y="265"/>
                        <a:pt x="112712" y="1"/>
                      </a:cubicBezTo>
                      <a:cubicBezTo>
                        <a:pt x="110595" y="-263"/>
                        <a:pt x="118269" y="26460"/>
                        <a:pt x="114300" y="30164"/>
                      </a:cubicBezTo>
                      <a:cubicBezTo>
                        <a:pt x="110331" y="33868"/>
                        <a:pt x="105833" y="15876"/>
                        <a:pt x="88900" y="22226"/>
                      </a:cubicBezTo>
                      <a:cubicBezTo>
                        <a:pt x="71967" y="28576"/>
                        <a:pt x="265" y="91018"/>
                        <a:pt x="0" y="920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6" name="フリーフォーム: 図形 2965">
                  <a:extLst>
                    <a:ext uri="{FF2B5EF4-FFF2-40B4-BE49-F238E27FC236}">
                      <a16:creationId xmlns:a16="http://schemas.microsoft.com/office/drawing/2014/main" id="{DC303DD7-3231-42B8-98EF-86C9CD30CCFE}"/>
                    </a:ext>
                  </a:extLst>
                </p:cNvPr>
                <p:cNvSpPr/>
                <p:nvPr/>
              </p:nvSpPr>
              <p:spPr>
                <a:xfrm>
                  <a:off x="4587695" y="4933894"/>
                  <a:ext cx="36739" cy="152468"/>
                </a:xfrm>
                <a:custGeom>
                  <a:avLst/>
                  <a:gdLst>
                    <a:gd name="connsiteX0" fmla="*/ 36693 w 36739"/>
                    <a:gd name="connsiteY0" fmla="*/ 56 h 152468"/>
                    <a:gd name="connsiteX1" fmla="*/ 14468 w 36739"/>
                    <a:gd name="connsiteY1" fmla="*/ 98481 h 152468"/>
                    <a:gd name="connsiteX2" fmla="*/ 180 w 36739"/>
                    <a:gd name="connsiteY2" fmla="*/ 152456 h 152468"/>
                    <a:gd name="connsiteX3" fmla="*/ 6530 w 36739"/>
                    <a:gd name="connsiteY3" fmla="*/ 103244 h 152468"/>
                    <a:gd name="connsiteX4" fmla="*/ 8118 w 36739"/>
                    <a:gd name="connsiteY4" fmla="*/ 84194 h 152468"/>
                    <a:gd name="connsiteX5" fmla="*/ 36693 w 36739"/>
                    <a:gd name="connsiteY5" fmla="*/ 56 h 15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739" h="152468">
                      <a:moveTo>
                        <a:pt x="36693" y="56"/>
                      </a:moveTo>
                      <a:cubicBezTo>
                        <a:pt x="37751" y="2437"/>
                        <a:pt x="20553" y="73081"/>
                        <a:pt x="14468" y="98481"/>
                      </a:cubicBezTo>
                      <a:cubicBezTo>
                        <a:pt x="8382" y="123881"/>
                        <a:pt x="1503" y="151662"/>
                        <a:pt x="180" y="152456"/>
                      </a:cubicBezTo>
                      <a:cubicBezTo>
                        <a:pt x="-1143" y="153250"/>
                        <a:pt x="5207" y="114621"/>
                        <a:pt x="6530" y="103244"/>
                      </a:cubicBezTo>
                      <a:cubicBezTo>
                        <a:pt x="7853" y="91867"/>
                        <a:pt x="3885" y="97688"/>
                        <a:pt x="8118" y="84194"/>
                      </a:cubicBezTo>
                      <a:cubicBezTo>
                        <a:pt x="12351" y="70700"/>
                        <a:pt x="35635" y="-2325"/>
                        <a:pt x="36693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7" name="フリーフォーム: 図形 2966">
                  <a:extLst>
                    <a:ext uri="{FF2B5EF4-FFF2-40B4-BE49-F238E27FC236}">
                      <a16:creationId xmlns:a16="http://schemas.microsoft.com/office/drawing/2014/main" id="{409BDCEA-6342-4316-899B-B687008171B0}"/>
                    </a:ext>
                  </a:extLst>
                </p:cNvPr>
                <p:cNvSpPr/>
                <p:nvPr/>
              </p:nvSpPr>
              <p:spPr>
                <a:xfrm>
                  <a:off x="4440631" y="4945767"/>
                  <a:ext cx="230492" cy="388450"/>
                </a:xfrm>
                <a:custGeom>
                  <a:avLst/>
                  <a:gdLst>
                    <a:gd name="connsiteX0" fmla="*/ 210744 w 230492"/>
                    <a:gd name="connsiteY0" fmla="*/ 883 h 388450"/>
                    <a:gd name="connsiteX1" fmla="*/ 193282 w 230492"/>
                    <a:gd name="connsiteY1" fmla="*/ 77083 h 388450"/>
                    <a:gd name="connsiteX2" fmla="*/ 217094 w 230492"/>
                    <a:gd name="connsiteY2" fmla="*/ 161221 h 388450"/>
                    <a:gd name="connsiteX3" fmla="*/ 229794 w 230492"/>
                    <a:gd name="connsiteY3" fmla="*/ 213608 h 388450"/>
                    <a:gd name="connsiteX4" fmla="*/ 196457 w 230492"/>
                    <a:gd name="connsiteY4" fmla="*/ 248533 h 388450"/>
                    <a:gd name="connsiteX5" fmla="*/ 125019 w 230492"/>
                    <a:gd name="connsiteY5" fmla="*/ 304096 h 388450"/>
                    <a:gd name="connsiteX6" fmla="*/ 1194 w 230492"/>
                    <a:gd name="connsiteY6" fmla="*/ 388233 h 388450"/>
                    <a:gd name="connsiteX7" fmla="*/ 71044 w 230492"/>
                    <a:gd name="connsiteY7" fmla="*/ 324733 h 388450"/>
                    <a:gd name="connsiteX8" fmla="*/ 212332 w 230492"/>
                    <a:gd name="connsiteY8" fmla="*/ 215196 h 388450"/>
                    <a:gd name="connsiteX9" fmla="*/ 202807 w 230492"/>
                    <a:gd name="connsiteY9" fmla="*/ 172333 h 388450"/>
                    <a:gd name="connsiteX10" fmla="*/ 191694 w 230492"/>
                    <a:gd name="connsiteY10" fmla="*/ 129471 h 388450"/>
                    <a:gd name="connsiteX11" fmla="*/ 210744 w 230492"/>
                    <a:gd name="connsiteY11" fmla="*/ 883 h 388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0492" h="388450">
                      <a:moveTo>
                        <a:pt x="210744" y="883"/>
                      </a:moveTo>
                      <a:cubicBezTo>
                        <a:pt x="211009" y="-7848"/>
                        <a:pt x="192224" y="50360"/>
                        <a:pt x="193282" y="77083"/>
                      </a:cubicBezTo>
                      <a:cubicBezTo>
                        <a:pt x="194340" y="103806"/>
                        <a:pt x="211009" y="138467"/>
                        <a:pt x="217094" y="161221"/>
                      </a:cubicBezTo>
                      <a:cubicBezTo>
                        <a:pt x="223179" y="183975"/>
                        <a:pt x="233233" y="199056"/>
                        <a:pt x="229794" y="213608"/>
                      </a:cubicBezTo>
                      <a:cubicBezTo>
                        <a:pt x="226355" y="228160"/>
                        <a:pt x="213920" y="233452"/>
                        <a:pt x="196457" y="248533"/>
                      </a:cubicBezTo>
                      <a:cubicBezTo>
                        <a:pt x="178994" y="263614"/>
                        <a:pt x="157563" y="280813"/>
                        <a:pt x="125019" y="304096"/>
                      </a:cubicBezTo>
                      <a:cubicBezTo>
                        <a:pt x="92475" y="327379"/>
                        <a:pt x="10190" y="384794"/>
                        <a:pt x="1194" y="388233"/>
                      </a:cubicBezTo>
                      <a:cubicBezTo>
                        <a:pt x="-7802" y="391672"/>
                        <a:pt x="35854" y="353573"/>
                        <a:pt x="71044" y="324733"/>
                      </a:cubicBezTo>
                      <a:cubicBezTo>
                        <a:pt x="106234" y="295893"/>
                        <a:pt x="190372" y="240596"/>
                        <a:pt x="212332" y="215196"/>
                      </a:cubicBezTo>
                      <a:cubicBezTo>
                        <a:pt x="234292" y="189796"/>
                        <a:pt x="206247" y="186621"/>
                        <a:pt x="202807" y="172333"/>
                      </a:cubicBezTo>
                      <a:cubicBezTo>
                        <a:pt x="199367" y="158046"/>
                        <a:pt x="190900" y="155135"/>
                        <a:pt x="191694" y="129471"/>
                      </a:cubicBezTo>
                      <a:cubicBezTo>
                        <a:pt x="192488" y="103807"/>
                        <a:pt x="210479" y="9614"/>
                        <a:pt x="210744" y="8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8" name="フリーフォーム: 図形 2967">
                  <a:extLst>
                    <a:ext uri="{FF2B5EF4-FFF2-40B4-BE49-F238E27FC236}">
                      <a16:creationId xmlns:a16="http://schemas.microsoft.com/office/drawing/2014/main" id="{1EE9ED6F-7D28-4150-921E-D4590744A7F0}"/>
                    </a:ext>
                  </a:extLst>
                </p:cNvPr>
                <p:cNvSpPr/>
                <p:nvPr/>
              </p:nvSpPr>
              <p:spPr>
                <a:xfrm>
                  <a:off x="4456107" y="5138737"/>
                  <a:ext cx="139717" cy="182569"/>
                </a:xfrm>
                <a:custGeom>
                  <a:avLst/>
                  <a:gdLst>
                    <a:gd name="connsiteX0" fmla="*/ 6 w 139717"/>
                    <a:gd name="connsiteY0" fmla="*/ 182563 h 182569"/>
                    <a:gd name="connsiteX1" fmla="*/ 82556 w 139717"/>
                    <a:gd name="connsiteY1" fmla="*/ 82551 h 182569"/>
                    <a:gd name="connsiteX2" fmla="*/ 88906 w 139717"/>
                    <a:gd name="connsiteY2" fmla="*/ 46038 h 182569"/>
                    <a:gd name="connsiteX3" fmla="*/ 139706 w 139717"/>
                    <a:gd name="connsiteY3" fmla="*/ 1 h 182569"/>
                    <a:gd name="connsiteX4" fmla="*/ 84143 w 139717"/>
                    <a:gd name="connsiteY4" fmla="*/ 47626 h 182569"/>
                    <a:gd name="connsiteX5" fmla="*/ 77793 w 139717"/>
                    <a:gd name="connsiteY5" fmla="*/ 87313 h 182569"/>
                    <a:gd name="connsiteX6" fmla="*/ 6 w 139717"/>
                    <a:gd name="connsiteY6" fmla="*/ 182563 h 18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717" h="182569">
                      <a:moveTo>
                        <a:pt x="6" y="182563"/>
                      </a:moveTo>
                      <a:cubicBezTo>
                        <a:pt x="800" y="181769"/>
                        <a:pt x="67739" y="105305"/>
                        <a:pt x="82556" y="82551"/>
                      </a:cubicBezTo>
                      <a:cubicBezTo>
                        <a:pt x="97373" y="59797"/>
                        <a:pt x="79381" y="59796"/>
                        <a:pt x="88906" y="46038"/>
                      </a:cubicBezTo>
                      <a:cubicBezTo>
                        <a:pt x="98431" y="32280"/>
                        <a:pt x="140500" y="-264"/>
                        <a:pt x="139706" y="1"/>
                      </a:cubicBezTo>
                      <a:cubicBezTo>
                        <a:pt x="138912" y="266"/>
                        <a:pt x="94462" y="33074"/>
                        <a:pt x="84143" y="47626"/>
                      </a:cubicBezTo>
                      <a:cubicBezTo>
                        <a:pt x="73824" y="62178"/>
                        <a:pt x="88906" y="69057"/>
                        <a:pt x="77793" y="87313"/>
                      </a:cubicBezTo>
                      <a:cubicBezTo>
                        <a:pt x="66681" y="105569"/>
                        <a:pt x="-788" y="183357"/>
                        <a:pt x="6" y="1825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9" name="フリーフォーム: 図形 2968">
                  <a:extLst>
                    <a:ext uri="{FF2B5EF4-FFF2-40B4-BE49-F238E27FC236}">
                      <a16:creationId xmlns:a16="http://schemas.microsoft.com/office/drawing/2014/main" id="{4644E619-5DE3-4ED1-91C4-3CF6BED24C16}"/>
                    </a:ext>
                  </a:extLst>
                </p:cNvPr>
                <p:cNvSpPr/>
                <p:nvPr/>
              </p:nvSpPr>
              <p:spPr>
                <a:xfrm>
                  <a:off x="5025012" y="4911624"/>
                  <a:ext cx="267720" cy="427580"/>
                </a:xfrm>
                <a:custGeom>
                  <a:avLst/>
                  <a:gdLst>
                    <a:gd name="connsiteX0" fmla="*/ 267713 w 267720"/>
                    <a:gd name="connsiteY0" fmla="*/ 101 h 427580"/>
                    <a:gd name="connsiteX1" fmla="*/ 158176 w 267720"/>
                    <a:gd name="connsiteY1" fmla="*/ 122339 h 427580"/>
                    <a:gd name="connsiteX2" fmla="*/ 86738 w 267720"/>
                    <a:gd name="connsiteY2" fmla="*/ 244576 h 427580"/>
                    <a:gd name="connsiteX3" fmla="*/ 4188 w 267720"/>
                    <a:gd name="connsiteY3" fmla="*/ 422376 h 427580"/>
                    <a:gd name="connsiteX4" fmla="*/ 28001 w 267720"/>
                    <a:gd name="connsiteY4" fmla="*/ 358876 h 427580"/>
                    <a:gd name="connsiteX5" fmla="*/ 162938 w 267720"/>
                    <a:gd name="connsiteY5" fmla="*/ 142976 h 427580"/>
                    <a:gd name="connsiteX6" fmla="*/ 267713 w 267720"/>
                    <a:gd name="connsiteY6" fmla="*/ 101 h 427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720" h="427580">
                      <a:moveTo>
                        <a:pt x="267713" y="101"/>
                      </a:moveTo>
                      <a:cubicBezTo>
                        <a:pt x="266919" y="-3338"/>
                        <a:pt x="188338" y="81593"/>
                        <a:pt x="158176" y="122339"/>
                      </a:cubicBezTo>
                      <a:cubicBezTo>
                        <a:pt x="128013" y="163085"/>
                        <a:pt x="112403" y="194570"/>
                        <a:pt x="86738" y="244576"/>
                      </a:cubicBezTo>
                      <a:cubicBezTo>
                        <a:pt x="61073" y="294582"/>
                        <a:pt x="13977" y="403326"/>
                        <a:pt x="4188" y="422376"/>
                      </a:cubicBezTo>
                      <a:cubicBezTo>
                        <a:pt x="-5601" y="441426"/>
                        <a:pt x="1543" y="405443"/>
                        <a:pt x="28001" y="358876"/>
                      </a:cubicBezTo>
                      <a:cubicBezTo>
                        <a:pt x="54459" y="312309"/>
                        <a:pt x="124309" y="202772"/>
                        <a:pt x="162938" y="142976"/>
                      </a:cubicBezTo>
                      <a:cubicBezTo>
                        <a:pt x="201567" y="83180"/>
                        <a:pt x="268507" y="3540"/>
                        <a:pt x="267713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0" name="フリーフォーム: 図形 2969">
                  <a:extLst>
                    <a:ext uri="{FF2B5EF4-FFF2-40B4-BE49-F238E27FC236}">
                      <a16:creationId xmlns:a16="http://schemas.microsoft.com/office/drawing/2014/main" id="{49155EF1-FEA0-493A-AB75-7A32F5CD6CCD}"/>
                    </a:ext>
                  </a:extLst>
                </p:cNvPr>
                <p:cNvSpPr/>
                <p:nvPr/>
              </p:nvSpPr>
              <p:spPr>
                <a:xfrm>
                  <a:off x="5025899" y="5351631"/>
                  <a:ext cx="141467" cy="117109"/>
                </a:xfrm>
                <a:custGeom>
                  <a:avLst/>
                  <a:gdLst>
                    <a:gd name="connsiteX0" fmla="*/ 126 w 141467"/>
                    <a:gd name="connsiteY0" fmla="*/ 1419 h 117109"/>
                    <a:gd name="connsiteX1" fmla="*/ 52514 w 141467"/>
                    <a:gd name="connsiteY1" fmla="*/ 104607 h 117109"/>
                    <a:gd name="connsiteX2" fmla="*/ 73151 w 141467"/>
                    <a:gd name="connsiteY2" fmla="*/ 109369 h 117109"/>
                    <a:gd name="connsiteX3" fmla="*/ 141414 w 141467"/>
                    <a:gd name="connsiteY3" fmla="*/ 50632 h 117109"/>
                    <a:gd name="connsiteX4" fmla="*/ 84264 w 141467"/>
                    <a:gd name="connsiteY4" fmla="*/ 90319 h 117109"/>
                    <a:gd name="connsiteX5" fmla="*/ 66801 w 141467"/>
                    <a:gd name="connsiteY5" fmla="*/ 91907 h 117109"/>
                    <a:gd name="connsiteX6" fmla="*/ 38226 w 141467"/>
                    <a:gd name="connsiteY6" fmla="*/ 47457 h 117109"/>
                    <a:gd name="connsiteX7" fmla="*/ 126 w 141467"/>
                    <a:gd name="connsiteY7" fmla="*/ 1419 h 11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467" h="117109">
                      <a:moveTo>
                        <a:pt x="126" y="1419"/>
                      </a:moveTo>
                      <a:cubicBezTo>
                        <a:pt x="2507" y="10944"/>
                        <a:pt x="40343" y="86615"/>
                        <a:pt x="52514" y="104607"/>
                      </a:cubicBezTo>
                      <a:cubicBezTo>
                        <a:pt x="64685" y="122599"/>
                        <a:pt x="58334" y="118365"/>
                        <a:pt x="73151" y="109369"/>
                      </a:cubicBezTo>
                      <a:cubicBezTo>
                        <a:pt x="87968" y="100373"/>
                        <a:pt x="139562" y="53807"/>
                        <a:pt x="141414" y="50632"/>
                      </a:cubicBezTo>
                      <a:cubicBezTo>
                        <a:pt x="143266" y="47457"/>
                        <a:pt x="96699" y="83440"/>
                        <a:pt x="84264" y="90319"/>
                      </a:cubicBezTo>
                      <a:cubicBezTo>
                        <a:pt x="71829" y="97198"/>
                        <a:pt x="74474" y="99051"/>
                        <a:pt x="66801" y="91907"/>
                      </a:cubicBezTo>
                      <a:cubicBezTo>
                        <a:pt x="59128" y="84763"/>
                        <a:pt x="46693" y="62009"/>
                        <a:pt x="38226" y="47457"/>
                      </a:cubicBezTo>
                      <a:cubicBezTo>
                        <a:pt x="29759" y="32905"/>
                        <a:pt x="-2255" y="-8106"/>
                        <a:pt x="126" y="14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1" name="フリーフォーム: 図形 2970">
                  <a:extLst>
                    <a:ext uri="{FF2B5EF4-FFF2-40B4-BE49-F238E27FC236}">
                      <a16:creationId xmlns:a16="http://schemas.microsoft.com/office/drawing/2014/main" id="{867E21F8-1695-420D-9E5E-37F029B10884}"/>
                    </a:ext>
                  </a:extLst>
                </p:cNvPr>
                <p:cNvSpPr/>
                <p:nvPr/>
              </p:nvSpPr>
              <p:spPr>
                <a:xfrm>
                  <a:off x="5107140" y="4982219"/>
                  <a:ext cx="219801" cy="442247"/>
                </a:xfrm>
                <a:custGeom>
                  <a:avLst/>
                  <a:gdLst>
                    <a:gd name="connsiteX0" fmla="*/ 218923 w 219801"/>
                    <a:gd name="connsiteY0" fmla="*/ 944 h 442247"/>
                    <a:gd name="connsiteX1" fmla="*/ 107798 w 219801"/>
                    <a:gd name="connsiteY1" fmla="*/ 162869 h 442247"/>
                    <a:gd name="connsiteX2" fmla="*/ 42710 w 219801"/>
                    <a:gd name="connsiteY2" fmla="*/ 275581 h 442247"/>
                    <a:gd name="connsiteX3" fmla="*/ 1435 w 219801"/>
                    <a:gd name="connsiteY3" fmla="*/ 437506 h 442247"/>
                    <a:gd name="connsiteX4" fmla="*/ 12548 w 219801"/>
                    <a:gd name="connsiteY4" fmla="*/ 385119 h 442247"/>
                    <a:gd name="connsiteX5" fmla="*/ 42710 w 219801"/>
                    <a:gd name="connsiteY5" fmla="*/ 242244 h 442247"/>
                    <a:gd name="connsiteX6" fmla="*/ 218923 w 219801"/>
                    <a:gd name="connsiteY6" fmla="*/ 944 h 442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9801" h="442247">
                      <a:moveTo>
                        <a:pt x="218923" y="944"/>
                      </a:moveTo>
                      <a:cubicBezTo>
                        <a:pt x="229771" y="-12285"/>
                        <a:pt x="137167" y="117096"/>
                        <a:pt x="107798" y="162869"/>
                      </a:cubicBezTo>
                      <a:cubicBezTo>
                        <a:pt x="78429" y="208642"/>
                        <a:pt x="60437" y="229808"/>
                        <a:pt x="42710" y="275581"/>
                      </a:cubicBezTo>
                      <a:cubicBezTo>
                        <a:pt x="24983" y="321354"/>
                        <a:pt x="6462" y="419250"/>
                        <a:pt x="1435" y="437506"/>
                      </a:cubicBezTo>
                      <a:cubicBezTo>
                        <a:pt x="-3592" y="455762"/>
                        <a:pt x="5669" y="417663"/>
                        <a:pt x="12548" y="385119"/>
                      </a:cubicBezTo>
                      <a:cubicBezTo>
                        <a:pt x="19427" y="352575"/>
                        <a:pt x="11489" y="301775"/>
                        <a:pt x="42710" y="242244"/>
                      </a:cubicBezTo>
                      <a:cubicBezTo>
                        <a:pt x="73931" y="182713"/>
                        <a:pt x="208075" y="14173"/>
                        <a:pt x="218923" y="9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2" name="フリーフォーム: 図形 2971">
                  <a:extLst>
                    <a:ext uri="{FF2B5EF4-FFF2-40B4-BE49-F238E27FC236}">
                      <a16:creationId xmlns:a16="http://schemas.microsoft.com/office/drawing/2014/main" id="{D49296D1-54CC-40A7-A9D5-BDC82A4E32B3}"/>
                    </a:ext>
                  </a:extLst>
                </p:cNvPr>
                <p:cNvSpPr/>
                <p:nvPr/>
              </p:nvSpPr>
              <p:spPr>
                <a:xfrm>
                  <a:off x="5163716" y="4987384"/>
                  <a:ext cx="186765" cy="399045"/>
                </a:xfrm>
                <a:custGeom>
                  <a:avLst/>
                  <a:gdLst>
                    <a:gd name="connsiteX0" fmla="*/ 186159 w 186765"/>
                    <a:gd name="connsiteY0" fmla="*/ 541 h 399045"/>
                    <a:gd name="connsiteX1" fmla="*/ 119484 w 186765"/>
                    <a:gd name="connsiteY1" fmla="*/ 127541 h 399045"/>
                    <a:gd name="connsiteX2" fmla="*/ 65509 w 186765"/>
                    <a:gd name="connsiteY2" fmla="*/ 219616 h 399045"/>
                    <a:gd name="connsiteX3" fmla="*/ 21059 w 186765"/>
                    <a:gd name="connsiteY3" fmla="*/ 292641 h 399045"/>
                    <a:gd name="connsiteX4" fmla="*/ 422 w 186765"/>
                    <a:gd name="connsiteY4" fmla="*/ 399004 h 399045"/>
                    <a:gd name="connsiteX5" fmla="*/ 38522 w 186765"/>
                    <a:gd name="connsiteY5" fmla="*/ 279941 h 399045"/>
                    <a:gd name="connsiteX6" fmla="*/ 78209 w 186765"/>
                    <a:gd name="connsiteY6" fmla="*/ 179929 h 399045"/>
                    <a:gd name="connsiteX7" fmla="*/ 186159 w 186765"/>
                    <a:gd name="connsiteY7" fmla="*/ 541 h 399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6765" h="399045">
                      <a:moveTo>
                        <a:pt x="186159" y="541"/>
                      </a:moveTo>
                      <a:cubicBezTo>
                        <a:pt x="193038" y="-8190"/>
                        <a:pt x="139592" y="91028"/>
                        <a:pt x="119484" y="127541"/>
                      </a:cubicBezTo>
                      <a:cubicBezTo>
                        <a:pt x="99376" y="164054"/>
                        <a:pt x="81913" y="192099"/>
                        <a:pt x="65509" y="219616"/>
                      </a:cubicBezTo>
                      <a:cubicBezTo>
                        <a:pt x="49105" y="247133"/>
                        <a:pt x="31907" y="262743"/>
                        <a:pt x="21059" y="292641"/>
                      </a:cubicBezTo>
                      <a:cubicBezTo>
                        <a:pt x="10211" y="322539"/>
                        <a:pt x="-2488" y="401121"/>
                        <a:pt x="422" y="399004"/>
                      </a:cubicBezTo>
                      <a:cubicBezTo>
                        <a:pt x="3332" y="396887"/>
                        <a:pt x="25558" y="316453"/>
                        <a:pt x="38522" y="279941"/>
                      </a:cubicBezTo>
                      <a:cubicBezTo>
                        <a:pt x="51486" y="243429"/>
                        <a:pt x="55455" y="223585"/>
                        <a:pt x="78209" y="179929"/>
                      </a:cubicBezTo>
                      <a:cubicBezTo>
                        <a:pt x="100963" y="136273"/>
                        <a:pt x="179280" y="9272"/>
                        <a:pt x="186159" y="5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3" name="フリーフォーム: 図形 2972">
                  <a:extLst>
                    <a:ext uri="{FF2B5EF4-FFF2-40B4-BE49-F238E27FC236}">
                      <a16:creationId xmlns:a16="http://schemas.microsoft.com/office/drawing/2014/main" id="{BFB93D56-1A31-4CA3-B56E-7268712357F2}"/>
                    </a:ext>
                  </a:extLst>
                </p:cNvPr>
                <p:cNvSpPr/>
                <p:nvPr/>
              </p:nvSpPr>
              <p:spPr>
                <a:xfrm>
                  <a:off x="5316136" y="4752529"/>
                  <a:ext cx="19673" cy="235991"/>
                </a:xfrm>
                <a:custGeom>
                  <a:avLst/>
                  <a:gdLst>
                    <a:gd name="connsiteX0" fmla="*/ 16277 w 19673"/>
                    <a:gd name="connsiteY0" fmla="*/ 446 h 235991"/>
                    <a:gd name="connsiteX1" fmla="*/ 1989 w 19673"/>
                    <a:gd name="connsiteY1" fmla="*/ 109984 h 235991"/>
                    <a:gd name="connsiteX2" fmla="*/ 1989 w 19673"/>
                    <a:gd name="connsiteY2" fmla="*/ 143321 h 235991"/>
                    <a:gd name="connsiteX3" fmla="*/ 19452 w 19673"/>
                    <a:gd name="connsiteY3" fmla="*/ 235396 h 235991"/>
                    <a:gd name="connsiteX4" fmla="*/ 11514 w 19673"/>
                    <a:gd name="connsiteY4" fmla="*/ 179834 h 235991"/>
                    <a:gd name="connsiteX5" fmla="*/ 6752 w 19673"/>
                    <a:gd name="connsiteY5" fmla="*/ 117921 h 235991"/>
                    <a:gd name="connsiteX6" fmla="*/ 16277 w 19673"/>
                    <a:gd name="connsiteY6" fmla="*/ 71884 h 235991"/>
                    <a:gd name="connsiteX7" fmla="*/ 16277 w 19673"/>
                    <a:gd name="connsiteY7" fmla="*/ 446 h 235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73" h="235991">
                      <a:moveTo>
                        <a:pt x="16277" y="446"/>
                      </a:moveTo>
                      <a:cubicBezTo>
                        <a:pt x="13896" y="6796"/>
                        <a:pt x="4370" y="86171"/>
                        <a:pt x="1989" y="109984"/>
                      </a:cubicBezTo>
                      <a:cubicBezTo>
                        <a:pt x="-392" y="133797"/>
                        <a:pt x="-922" y="122419"/>
                        <a:pt x="1989" y="143321"/>
                      </a:cubicBezTo>
                      <a:cubicBezTo>
                        <a:pt x="4900" y="164223"/>
                        <a:pt x="17865" y="229311"/>
                        <a:pt x="19452" y="235396"/>
                      </a:cubicBezTo>
                      <a:cubicBezTo>
                        <a:pt x="21039" y="241481"/>
                        <a:pt x="13631" y="199413"/>
                        <a:pt x="11514" y="179834"/>
                      </a:cubicBezTo>
                      <a:cubicBezTo>
                        <a:pt x="9397" y="160255"/>
                        <a:pt x="5958" y="135913"/>
                        <a:pt x="6752" y="117921"/>
                      </a:cubicBezTo>
                      <a:cubicBezTo>
                        <a:pt x="7546" y="99929"/>
                        <a:pt x="14690" y="86436"/>
                        <a:pt x="16277" y="71884"/>
                      </a:cubicBezTo>
                      <a:cubicBezTo>
                        <a:pt x="17864" y="57332"/>
                        <a:pt x="18658" y="-5904"/>
                        <a:pt x="16277" y="4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4" name="フリーフォーム: 図形 2973">
                  <a:extLst>
                    <a:ext uri="{FF2B5EF4-FFF2-40B4-BE49-F238E27FC236}">
                      <a16:creationId xmlns:a16="http://schemas.microsoft.com/office/drawing/2014/main" id="{7F1F7B8C-DEA2-46D6-9EA9-256CAAC1BC8D}"/>
                    </a:ext>
                  </a:extLst>
                </p:cNvPr>
                <p:cNvSpPr/>
                <p:nvPr/>
              </p:nvSpPr>
              <p:spPr>
                <a:xfrm>
                  <a:off x="5348212" y="4786311"/>
                  <a:ext cx="31893" cy="203366"/>
                </a:xfrm>
                <a:custGeom>
                  <a:avLst/>
                  <a:gdLst>
                    <a:gd name="connsiteX0" fmla="*/ 19126 w 31893"/>
                    <a:gd name="connsiteY0" fmla="*/ 2 h 203366"/>
                    <a:gd name="connsiteX1" fmla="*/ 31826 w 31893"/>
                    <a:gd name="connsiteY1" fmla="*/ 90489 h 203366"/>
                    <a:gd name="connsiteX2" fmla="*/ 12776 w 31893"/>
                    <a:gd name="connsiteY2" fmla="*/ 150814 h 203366"/>
                    <a:gd name="connsiteX3" fmla="*/ 76 w 31893"/>
                    <a:gd name="connsiteY3" fmla="*/ 203202 h 203366"/>
                    <a:gd name="connsiteX4" fmla="*/ 8013 w 31893"/>
                    <a:gd name="connsiteY4" fmla="*/ 133352 h 203366"/>
                    <a:gd name="connsiteX5" fmla="*/ 19126 w 31893"/>
                    <a:gd name="connsiteY5" fmla="*/ 87314 h 203366"/>
                    <a:gd name="connsiteX6" fmla="*/ 19126 w 31893"/>
                    <a:gd name="connsiteY6" fmla="*/ 2 h 203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893" h="203366">
                      <a:moveTo>
                        <a:pt x="19126" y="2"/>
                      </a:moveTo>
                      <a:cubicBezTo>
                        <a:pt x="21243" y="531"/>
                        <a:pt x="32884" y="65354"/>
                        <a:pt x="31826" y="90489"/>
                      </a:cubicBezTo>
                      <a:cubicBezTo>
                        <a:pt x="30768" y="115624"/>
                        <a:pt x="18068" y="132029"/>
                        <a:pt x="12776" y="150814"/>
                      </a:cubicBezTo>
                      <a:cubicBezTo>
                        <a:pt x="7484" y="169600"/>
                        <a:pt x="870" y="206112"/>
                        <a:pt x="76" y="203202"/>
                      </a:cubicBezTo>
                      <a:cubicBezTo>
                        <a:pt x="-718" y="200292"/>
                        <a:pt x="4838" y="152667"/>
                        <a:pt x="8013" y="133352"/>
                      </a:cubicBezTo>
                      <a:cubicBezTo>
                        <a:pt x="11188" y="114037"/>
                        <a:pt x="15686" y="103189"/>
                        <a:pt x="19126" y="87314"/>
                      </a:cubicBezTo>
                      <a:cubicBezTo>
                        <a:pt x="22566" y="71439"/>
                        <a:pt x="17009" y="-527"/>
                        <a:pt x="191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5" name="フリーフォーム: 図形 2974">
                  <a:extLst>
                    <a:ext uri="{FF2B5EF4-FFF2-40B4-BE49-F238E27FC236}">
                      <a16:creationId xmlns:a16="http://schemas.microsoft.com/office/drawing/2014/main" id="{418733A7-8F28-4EB9-89AB-6A82114C3D89}"/>
                    </a:ext>
                  </a:extLst>
                </p:cNvPr>
                <p:cNvSpPr/>
                <p:nvPr/>
              </p:nvSpPr>
              <p:spPr>
                <a:xfrm>
                  <a:off x="5340284" y="4736832"/>
                  <a:ext cx="94260" cy="69930"/>
                </a:xfrm>
                <a:custGeom>
                  <a:avLst/>
                  <a:gdLst>
                    <a:gd name="connsiteX0" fmla="*/ 1654 w 94260"/>
                    <a:gd name="connsiteY0" fmla="*/ 268 h 69930"/>
                    <a:gd name="connsiteX1" fmla="*/ 93729 w 94260"/>
                    <a:gd name="connsiteY1" fmla="*/ 68531 h 69930"/>
                    <a:gd name="connsiteX2" fmla="*/ 38166 w 94260"/>
                    <a:gd name="connsiteY2" fmla="*/ 44718 h 69930"/>
                    <a:gd name="connsiteX3" fmla="*/ 1654 w 94260"/>
                    <a:gd name="connsiteY3" fmla="*/ 268 h 69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260" h="69930">
                      <a:moveTo>
                        <a:pt x="1654" y="268"/>
                      </a:moveTo>
                      <a:cubicBezTo>
                        <a:pt x="10914" y="4237"/>
                        <a:pt x="87644" y="61123"/>
                        <a:pt x="93729" y="68531"/>
                      </a:cubicBezTo>
                      <a:cubicBezTo>
                        <a:pt x="99814" y="75939"/>
                        <a:pt x="51924" y="51862"/>
                        <a:pt x="38166" y="44718"/>
                      </a:cubicBezTo>
                      <a:cubicBezTo>
                        <a:pt x="24408" y="37574"/>
                        <a:pt x="-7606" y="-3701"/>
                        <a:pt x="1654" y="2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6" name="フリーフォーム: 図形 2975">
                  <a:extLst>
                    <a:ext uri="{FF2B5EF4-FFF2-40B4-BE49-F238E27FC236}">
                      <a16:creationId xmlns:a16="http://schemas.microsoft.com/office/drawing/2014/main" id="{6B0F64DD-F2CA-48BC-BE5E-9E277555033F}"/>
                    </a:ext>
                  </a:extLst>
                </p:cNvPr>
                <p:cNvSpPr/>
                <p:nvPr/>
              </p:nvSpPr>
              <p:spPr>
                <a:xfrm>
                  <a:off x="5113867" y="5863167"/>
                  <a:ext cx="377333" cy="319089"/>
                </a:xfrm>
                <a:custGeom>
                  <a:avLst/>
                  <a:gdLst>
                    <a:gd name="connsiteX0" fmla="*/ 0 w 377333"/>
                    <a:gd name="connsiteY0" fmla="*/ 0 h 319089"/>
                    <a:gd name="connsiteX1" fmla="*/ 228600 w 377333"/>
                    <a:gd name="connsiteY1" fmla="*/ 211666 h 319089"/>
                    <a:gd name="connsiteX2" fmla="*/ 317500 w 377333"/>
                    <a:gd name="connsiteY2" fmla="*/ 262466 h 319089"/>
                    <a:gd name="connsiteX3" fmla="*/ 334433 w 377333"/>
                    <a:gd name="connsiteY3" fmla="*/ 300566 h 319089"/>
                    <a:gd name="connsiteX4" fmla="*/ 376766 w 377333"/>
                    <a:gd name="connsiteY4" fmla="*/ 317500 h 319089"/>
                    <a:gd name="connsiteX5" fmla="*/ 300566 w 377333"/>
                    <a:gd name="connsiteY5" fmla="*/ 262466 h 319089"/>
                    <a:gd name="connsiteX6" fmla="*/ 215900 w 377333"/>
                    <a:gd name="connsiteY6" fmla="*/ 160866 h 319089"/>
                    <a:gd name="connsiteX7" fmla="*/ 33866 w 377333"/>
                    <a:gd name="connsiteY7" fmla="*/ 38100 h 319089"/>
                    <a:gd name="connsiteX8" fmla="*/ 0 w 377333"/>
                    <a:gd name="connsiteY8" fmla="*/ 0 h 319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7333" h="319089">
                      <a:moveTo>
                        <a:pt x="0" y="0"/>
                      </a:moveTo>
                      <a:cubicBezTo>
                        <a:pt x="87841" y="83961"/>
                        <a:pt x="175683" y="167922"/>
                        <a:pt x="228600" y="211666"/>
                      </a:cubicBezTo>
                      <a:cubicBezTo>
                        <a:pt x="281517" y="255410"/>
                        <a:pt x="299861" y="247649"/>
                        <a:pt x="317500" y="262466"/>
                      </a:cubicBezTo>
                      <a:cubicBezTo>
                        <a:pt x="335139" y="277283"/>
                        <a:pt x="324555" y="291394"/>
                        <a:pt x="334433" y="300566"/>
                      </a:cubicBezTo>
                      <a:cubicBezTo>
                        <a:pt x="344311" y="309738"/>
                        <a:pt x="382410" y="323850"/>
                        <a:pt x="376766" y="317500"/>
                      </a:cubicBezTo>
                      <a:cubicBezTo>
                        <a:pt x="371122" y="311150"/>
                        <a:pt x="327377" y="288572"/>
                        <a:pt x="300566" y="262466"/>
                      </a:cubicBezTo>
                      <a:cubicBezTo>
                        <a:pt x="273755" y="236360"/>
                        <a:pt x="260350" y="198260"/>
                        <a:pt x="215900" y="160866"/>
                      </a:cubicBezTo>
                      <a:cubicBezTo>
                        <a:pt x="171450" y="123472"/>
                        <a:pt x="70555" y="62794"/>
                        <a:pt x="33866" y="381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7" name="フリーフォーム: 図形 2976">
                  <a:extLst>
                    <a:ext uri="{FF2B5EF4-FFF2-40B4-BE49-F238E27FC236}">
                      <a16:creationId xmlns:a16="http://schemas.microsoft.com/office/drawing/2014/main" id="{05ED0136-B3B0-413C-9502-E744C6F81AA0}"/>
                    </a:ext>
                  </a:extLst>
                </p:cNvPr>
                <p:cNvSpPr/>
                <p:nvPr/>
              </p:nvSpPr>
              <p:spPr>
                <a:xfrm>
                  <a:off x="5143308" y="6000747"/>
                  <a:ext cx="244064" cy="187221"/>
                </a:xfrm>
                <a:custGeom>
                  <a:avLst/>
                  <a:gdLst>
                    <a:gd name="connsiteX0" fmla="*/ 192 w 244064"/>
                    <a:gd name="connsiteY0" fmla="*/ 3 h 187221"/>
                    <a:gd name="connsiteX1" fmla="*/ 111317 w 244064"/>
                    <a:gd name="connsiteY1" fmla="*/ 85728 h 187221"/>
                    <a:gd name="connsiteX2" fmla="*/ 238317 w 244064"/>
                    <a:gd name="connsiteY2" fmla="*/ 185741 h 187221"/>
                    <a:gd name="connsiteX3" fmla="*/ 214505 w 244064"/>
                    <a:gd name="connsiteY3" fmla="*/ 141291 h 187221"/>
                    <a:gd name="connsiteX4" fmla="*/ 144655 w 244064"/>
                    <a:gd name="connsiteY4" fmla="*/ 82553 h 187221"/>
                    <a:gd name="connsiteX5" fmla="*/ 192 w 244064"/>
                    <a:gd name="connsiteY5" fmla="*/ 3 h 18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4064" h="187221">
                      <a:moveTo>
                        <a:pt x="192" y="3"/>
                      </a:moveTo>
                      <a:cubicBezTo>
                        <a:pt x="-5364" y="532"/>
                        <a:pt x="111317" y="85728"/>
                        <a:pt x="111317" y="85728"/>
                      </a:cubicBezTo>
                      <a:cubicBezTo>
                        <a:pt x="151005" y="116684"/>
                        <a:pt x="221119" y="176481"/>
                        <a:pt x="238317" y="185741"/>
                      </a:cubicBezTo>
                      <a:cubicBezTo>
                        <a:pt x="255515" y="195001"/>
                        <a:pt x="230115" y="158489"/>
                        <a:pt x="214505" y="141291"/>
                      </a:cubicBezTo>
                      <a:cubicBezTo>
                        <a:pt x="198895" y="124093"/>
                        <a:pt x="176934" y="104778"/>
                        <a:pt x="144655" y="82553"/>
                      </a:cubicBezTo>
                      <a:cubicBezTo>
                        <a:pt x="112376" y="60328"/>
                        <a:pt x="5748" y="-526"/>
                        <a:pt x="19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8" name="フリーフォーム: 図形 2977">
                  <a:extLst>
                    <a:ext uri="{FF2B5EF4-FFF2-40B4-BE49-F238E27FC236}">
                      <a16:creationId xmlns:a16="http://schemas.microsoft.com/office/drawing/2014/main" id="{77EFECBD-0F63-46B1-A57D-34F98686FF1E}"/>
                    </a:ext>
                  </a:extLst>
                </p:cNvPr>
                <p:cNvSpPr/>
                <p:nvPr/>
              </p:nvSpPr>
              <p:spPr>
                <a:xfrm>
                  <a:off x="5116555" y="5956300"/>
                  <a:ext cx="335319" cy="270013"/>
                </a:xfrm>
                <a:custGeom>
                  <a:avLst/>
                  <a:gdLst>
                    <a:gd name="connsiteX0" fmla="*/ 7895 w 335319"/>
                    <a:gd name="connsiteY0" fmla="*/ 0 h 270013"/>
                    <a:gd name="connsiteX1" fmla="*/ 22183 w 335319"/>
                    <a:gd name="connsiteY1" fmla="*/ 111125 h 270013"/>
                    <a:gd name="connsiteX2" fmla="*/ 84095 w 335319"/>
                    <a:gd name="connsiteY2" fmla="*/ 168275 h 270013"/>
                    <a:gd name="connsiteX3" fmla="*/ 220620 w 335319"/>
                    <a:gd name="connsiteY3" fmla="*/ 246063 h 270013"/>
                    <a:gd name="connsiteX4" fmla="*/ 334920 w 335319"/>
                    <a:gd name="connsiteY4" fmla="*/ 269875 h 270013"/>
                    <a:gd name="connsiteX5" fmla="*/ 249195 w 335319"/>
                    <a:gd name="connsiteY5" fmla="*/ 238125 h 270013"/>
                    <a:gd name="connsiteX6" fmla="*/ 22183 w 335319"/>
                    <a:gd name="connsiteY6" fmla="*/ 109538 h 270013"/>
                    <a:gd name="connsiteX7" fmla="*/ 7895 w 335319"/>
                    <a:gd name="connsiteY7" fmla="*/ 0 h 27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5319" h="270013">
                      <a:moveTo>
                        <a:pt x="7895" y="0"/>
                      </a:moveTo>
                      <a:cubicBezTo>
                        <a:pt x="7895" y="264"/>
                        <a:pt x="9483" y="83079"/>
                        <a:pt x="22183" y="111125"/>
                      </a:cubicBezTo>
                      <a:cubicBezTo>
                        <a:pt x="34883" y="139171"/>
                        <a:pt x="51022" y="145785"/>
                        <a:pt x="84095" y="168275"/>
                      </a:cubicBezTo>
                      <a:cubicBezTo>
                        <a:pt x="117168" y="190765"/>
                        <a:pt x="178816" y="229130"/>
                        <a:pt x="220620" y="246063"/>
                      </a:cubicBezTo>
                      <a:cubicBezTo>
                        <a:pt x="262424" y="262996"/>
                        <a:pt x="330158" y="271198"/>
                        <a:pt x="334920" y="269875"/>
                      </a:cubicBezTo>
                      <a:cubicBezTo>
                        <a:pt x="339682" y="268552"/>
                        <a:pt x="301318" y="264848"/>
                        <a:pt x="249195" y="238125"/>
                      </a:cubicBezTo>
                      <a:cubicBezTo>
                        <a:pt x="197072" y="211402"/>
                        <a:pt x="61606" y="147109"/>
                        <a:pt x="22183" y="109538"/>
                      </a:cubicBezTo>
                      <a:cubicBezTo>
                        <a:pt x="-17240" y="71967"/>
                        <a:pt x="7895" y="-264"/>
                        <a:pt x="789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9" name="フリーフォーム: 図形 2978">
                  <a:extLst>
                    <a:ext uri="{FF2B5EF4-FFF2-40B4-BE49-F238E27FC236}">
                      <a16:creationId xmlns:a16="http://schemas.microsoft.com/office/drawing/2014/main" id="{3503C0CA-FB00-421C-9FBF-63D1B34D0946}"/>
                    </a:ext>
                  </a:extLst>
                </p:cNvPr>
                <p:cNvSpPr/>
                <p:nvPr/>
              </p:nvSpPr>
              <p:spPr>
                <a:xfrm>
                  <a:off x="5306413" y="5894381"/>
                  <a:ext cx="277789" cy="385771"/>
                </a:xfrm>
                <a:custGeom>
                  <a:avLst/>
                  <a:gdLst>
                    <a:gd name="connsiteX0" fmla="*/ 600 w 277789"/>
                    <a:gd name="connsiteY0" fmla="*/ 1594 h 385771"/>
                    <a:gd name="connsiteX1" fmla="*/ 186337 w 277789"/>
                    <a:gd name="connsiteY1" fmla="*/ 104782 h 385771"/>
                    <a:gd name="connsiteX2" fmla="*/ 262537 w 277789"/>
                    <a:gd name="connsiteY2" fmla="*/ 249244 h 385771"/>
                    <a:gd name="connsiteX3" fmla="*/ 248250 w 277789"/>
                    <a:gd name="connsiteY3" fmla="*/ 360369 h 385771"/>
                    <a:gd name="connsiteX4" fmla="*/ 233962 w 277789"/>
                    <a:gd name="connsiteY4" fmla="*/ 384182 h 385771"/>
                    <a:gd name="connsiteX5" fmla="*/ 200625 w 277789"/>
                    <a:gd name="connsiteY5" fmla="*/ 381007 h 385771"/>
                    <a:gd name="connsiteX6" fmla="*/ 119662 w 277789"/>
                    <a:gd name="connsiteY6" fmla="*/ 360369 h 385771"/>
                    <a:gd name="connsiteX7" fmla="*/ 233962 w 277789"/>
                    <a:gd name="connsiteY7" fmla="*/ 379419 h 385771"/>
                    <a:gd name="connsiteX8" fmla="*/ 260950 w 277789"/>
                    <a:gd name="connsiteY8" fmla="*/ 357194 h 385771"/>
                    <a:gd name="connsiteX9" fmla="*/ 272062 w 277789"/>
                    <a:gd name="connsiteY9" fmla="*/ 298457 h 385771"/>
                    <a:gd name="connsiteX10" fmla="*/ 254600 w 277789"/>
                    <a:gd name="connsiteY10" fmla="*/ 185744 h 385771"/>
                    <a:gd name="connsiteX11" fmla="*/ 600 w 277789"/>
                    <a:gd name="connsiteY11" fmla="*/ 1594 h 385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789" h="385771">
                      <a:moveTo>
                        <a:pt x="600" y="1594"/>
                      </a:moveTo>
                      <a:cubicBezTo>
                        <a:pt x="-10777" y="-11900"/>
                        <a:pt x="142681" y="63507"/>
                        <a:pt x="186337" y="104782"/>
                      </a:cubicBezTo>
                      <a:cubicBezTo>
                        <a:pt x="229993" y="146057"/>
                        <a:pt x="252218" y="206646"/>
                        <a:pt x="262537" y="249244"/>
                      </a:cubicBezTo>
                      <a:cubicBezTo>
                        <a:pt x="272856" y="291842"/>
                        <a:pt x="253012" y="337879"/>
                        <a:pt x="248250" y="360369"/>
                      </a:cubicBezTo>
                      <a:cubicBezTo>
                        <a:pt x="243488" y="382859"/>
                        <a:pt x="241900" y="380742"/>
                        <a:pt x="233962" y="384182"/>
                      </a:cubicBezTo>
                      <a:cubicBezTo>
                        <a:pt x="226025" y="387622"/>
                        <a:pt x="219675" y="384976"/>
                        <a:pt x="200625" y="381007"/>
                      </a:cubicBezTo>
                      <a:cubicBezTo>
                        <a:pt x="181575" y="377038"/>
                        <a:pt x="114106" y="360634"/>
                        <a:pt x="119662" y="360369"/>
                      </a:cubicBezTo>
                      <a:cubicBezTo>
                        <a:pt x="125218" y="360104"/>
                        <a:pt x="210414" y="379948"/>
                        <a:pt x="233962" y="379419"/>
                      </a:cubicBezTo>
                      <a:cubicBezTo>
                        <a:pt x="257510" y="378890"/>
                        <a:pt x="254600" y="370688"/>
                        <a:pt x="260950" y="357194"/>
                      </a:cubicBezTo>
                      <a:cubicBezTo>
                        <a:pt x="267300" y="343700"/>
                        <a:pt x="273120" y="327032"/>
                        <a:pt x="272062" y="298457"/>
                      </a:cubicBezTo>
                      <a:cubicBezTo>
                        <a:pt x="271004" y="269882"/>
                        <a:pt x="294023" y="233105"/>
                        <a:pt x="254600" y="185744"/>
                      </a:cubicBezTo>
                      <a:cubicBezTo>
                        <a:pt x="215177" y="138384"/>
                        <a:pt x="11977" y="15088"/>
                        <a:pt x="600" y="15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0" name="フリーフォーム: 図形 2979">
                  <a:extLst>
                    <a:ext uri="{FF2B5EF4-FFF2-40B4-BE49-F238E27FC236}">
                      <a16:creationId xmlns:a16="http://schemas.microsoft.com/office/drawing/2014/main" id="{B2BBBD84-302D-4D3B-8992-84B50A4768A7}"/>
                    </a:ext>
                  </a:extLst>
                </p:cNvPr>
                <p:cNvSpPr/>
                <p:nvPr/>
              </p:nvSpPr>
              <p:spPr>
                <a:xfrm>
                  <a:off x="5364062" y="5938608"/>
                  <a:ext cx="123927" cy="170362"/>
                </a:xfrm>
                <a:custGeom>
                  <a:avLst/>
                  <a:gdLst>
                    <a:gd name="connsiteX0" fmla="*/ 1688 w 123927"/>
                    <a:gd name="connsiteY0" fmla="*/ 230 h 170362"/>
                    <a:gd name="connsiteX1" fmla="*/ 15976 w 123927"/>
                    <a:gd name="connsiteY1" fmla="*/ 60555 h 170362"/>
                    <a:gd name="connsiteX2" fmla="*/ 77888 w 123927"/>
                    <a:gd name="connsiteY2" fmla="*/ 133580 h 170362"/>
                    <a:gd name="connsiteX3" fmla="*/ 123926 w 123927"/>
                    <a:gd name="connsiteY3" fmla="*/ 170092 h 170362"/>
                    <a:gd name="connsiteX4" fmla="*/ 79476 w 123927"/>
                    <a:gd name="connsiteY4" fmla="*/ 116117 h 170362"/>
                    <a:gd name="connsiteX5" fmla="*/ 46138 w 123927"/>
                    <a:gd name="connsiteY5" fmla="*/ 82780 h 170362"/>
                    <a:gd name="connsiteX6" fmla="*/ 1688 w 123927"/>
                    <a:gd name="connsiteY6" fmla="*/ 230 h 17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927" h="170362">
                      <a:moveTo>
                        <a:pt x="1688" y="230"/>
                      </a:moveTo>
                      <a:cubicBezTo>
                        <a:pt x="-3339" y="-3474"/>
                        <a:pt x="3276" y="38330"/>
                        <a:pt x="15976" y="60555"/>
                      </a:cubicBezTo>
                      <a:cubicBezTo>
                        <a:pt x="28676" y="82780"/>
                        <a:pt x="59896" y="115324"/>
                        <a:pt x="77888" y="133580"/>
                      </a:cubicBezTo>
                      <a:cubicBezTo>
                        <a:pt x="95880" y="151836"/>
                        <a:pt x="123661" y="173002"/>
                        <a:pt x="123926" y="170092"/>
                      </a:cubicBezTo>
                      <a:cubicBezTo>
                        <a:pt x="124191" y="167182"/>
                        <a:pt x="92441" y="130669"/>
                        <a:pt x="79476" y="116117"/>
                      </a:cubicBezTo>
                      <a:cubicBezTo>
                        <a:pt x="66511" y="101565"/>
                        <a:pt x="57780" y="98390"/>
                        <a:pt x="46138" y="82780"/>
                      </a:cubicBezTo>
                      <a:cubicBezTo>
                        <a:pt x="34496" y="67170"/>
                        <a:pt x="6715" y="3934"/>
                        <a:pt x="1688" y="2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1" name="フリーフォーム: 図形 2980">
                  <a:extLst>
                    <a:ext uri="{FF2B5EF4-FFF2-40B4-BE49-F238E27FC236}">
                      <a16:creationId xmlns:a16="http://schemas.microsoft.com/office/drawing/2014/main" id="{0A228241-E3D7-4A1F-912F-BE494EE6738B}"/>
                    </a:ext>
                  </a:extLst>
                </p:cNvPr>
                <p:cNvSpPr/>
                <p:nvPr/>
              </p:nvSpPr>
              <p:spPr>
                <a:xfrm>
                  <a:off x="5347613" y="5916613"/>
                  <a:ext cx="107877" cy="249238"/>
                </a:xfrm>
                <a:custGeom>
                  <a:avLst/>
                  <a:gdLst>
                    <a:gd name="connsiteX0" fmla="*/ 675 w 107877"/>
                    <a:gd name="connsiteY0" fmla="*/ 0 h 249238"/>
                    <a:gd name="connsiteX1" fmla="*/ 13375 w 107877"/>
                    <a:gd name="connsiteY1" fmla="*/ 100012 h 249238"/>
                    <a:gd name="connsiteX2" fmla="*/ 94337 w 107877"/>
                    <a:gd name="connsiteY2" fmla="*/ 192087 h 249238"/>
                    <a:gd name="connsiteX3" fmla="*/ 105450 w 107877"/>
                    <a:gd name="connsiteY3" fmla="*/ 249237 h 249238"/>
                    <a:gd name="connsiteX4" fmla="*/ 103862 w 107877"/>
                    <a:gd name="connsiteY4" fmla="*/ 190500 h 249238"/>
                    <a:gd name="connsiteX5" fmla="*/ 64175 w 107877"/>
                    <a:gd name="connsiteY5" fmla="*/ 144462 h 249238"/>
                    <a:gd name="connsiteX6" fmla="*/ 19725 w 107877"/>
                    <a:gd name="connsiteY6" fmla="*/ 101600 h 249238"/>
                    <a:gd name="connsiteX7" fmla="*/ 675 w 107877"/>
                    <a:gd name="connsiteY7" fmla="*/ 0 h 249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77" h="249238">
                      <a:moveTo>
                        <a:pt x="675" y="0"/>
                      </a:moveTo>
                      <a:cubicBezTo>
                        <a:pt x="-383" y="-265"/>
                        <a:pt x="-2235" y="67998"/>
                        <a:pt x="13375" y="100012"/>
                      </a:cubicBezTo>
                      <a:cubicBezTo>
                        <a:pt x="28985" y="132026"/>
                        <a:pt x="78991" y="167216"/>
                        <a:pt x="94337" y="192087"/>
                      </a:cubicBezTo>
                      <a:cubicBezTo>
                        <a:pt x="109683" y="216958"/>
                        <a:pt x="103863" y="249501"/>
                        <a:pt x="105450" y="249237"/>
                      </a:cubicBezTo>
                      <a:cubicBezTo>
                        <a:pt x="107037" y="248973"/>
                        <a:pt x="110741" y="207962"/>
                        <a:pt x="103862" y="190500"/>
                      </a:cubicBezTo>
                      <a:cubicBezTo>
                        <a:pt x="96983" y="173038"/>
                        <a:pt x="78198" y="159279"/>
                        <a:pt x="64175" y="144462"/>
                      </a:cubicBezTo>
                      <a:cubicBezTo>
                        <a:pt x="50152" y="129645"/>
                        <a:pt x="28456" y="119062"/>
                        <a:pt x="19725" y="101600"/>
                      </a:cubicBezTo>
                      <a:cubicBezTo>
                        <a:pt x="10994" y="84138"/>
                        <a:pt x="1733" y="265"/>
                        <a:pt x="6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2" name="フリーフォーム: 図形 2981">
                  <a:extLst>
                    <a:ext uri="{FF2B5EF4-FFF2-40B4-BE49-F238E27FC236}">
                      <a16:creationId xmlns:a16="http://schemas.microsoft.com/office/drawing/2014/main" id="{311C0D9C-1CF7-4EAB-B327-51BE1E98D3B9}"/>
                    </a:ext>
                  </a:extLst>
                </p:cNvPr>
                <p:cNvSpPr/>
                <p:nvPr/>
              </p:nvSpPr>
              <p:spPr>
                <a:xfrm>
                  <a:off x="5476713" y="6089570"/>
                  <a:ext cx="52779" cy="106236"/>
                </a:xfrm>
                <a:custGeom>
                  <a:avLst/>
                  <a:gdLst>
                    <a:gd name="connsiteX0" fmla="*/ 4925 w 52779"/>
                    <a:gd name="connsiteY0" fmla="*/ 80 h 106236"/>
                    <a:gd name="connsiteX1" fmla="*/ 35087 w 52779"/>
                    <a:gd name="connsiteY1" fmla="*/ 90568 h 106236"/>
                    <a:gd name="connsiteX2" fmla="*/ 162 w 52779"/>
                    <a:gd name="connsiteY2" fmla="*/ 104855 h 106236"/>
                    <a:gd name="connsiteX3" fmla="*/ 52550 w 52779"/>
                    <a:gd name="connsiteY3" fmla="*/ 74693 h 106236"/>
                    <a:gd name="connsiteX4" fmla="*/ 4925 w 52779"/>
                    <a:gd name="connsiteY4" fmla="*/ 80 h 106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779" h="106236">
                      <a:moveTo>
                        <a:pt x="4925" y="80"/>
                      </a:moveTo>
                      <a:cubicBezTo>
                        <a:pt x="2015" y="2726"/>
                        <a:pt x="35881" y="73106"/>
                        <a:pt x="35087" y="90568"/>
                      </a:cubicBezTo>
                      <a:cubicBezTo>
                        <a:pt x="34293" y="108030"/>
                        <a:pt x="-2748" y="107501"/>
                        <a:pt x="162" y="104855"/>
                      </a:cubicBezTo>
                      <a:cubicBezTo>
                        <a:pt x="3072" y="102209"/>
                        <a:pt x="48581" y="88716"/>
                        <a:pt x="52550" y="74693"/>
                      </a:cubicBezTo>
                      <a:cubicBezTo>
                        <a:pt x="56519" y="60670"/>
                        <a:pt x="7835" y="-2566"/>
                        <a:pt x="49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3" name="フリーフォーム: 図形 2982">
                  <a:extLst>
                    <a:ext uri="{FF2B5EF4-FFF2-40B4-BE49-F238E27FC236}">
                      <a16:creationId xmlns:a16="http://schemas.microsoft.com/office/drawing/2014/main" id="{9AB15081-B244-48FF-8C8A-E63ACEB36799}"/>
                    </a:ext>
                  </a:extLst>
                </p:cNvPr>
                <p:cNvSpPr/>
                <p:nvPr/>
              </p:nvSpPr>
              <p:spPr>
                <a:xfrm>
                  <a:off x="5448122" y="6160977"/>
                  <a:ext cx="17838" cy="98218"/>
                </a:xfrm>
                <a:custGeom>
                  <a:avLst/>
                  <a:gdLst>
                    <a:gd name="connsiteX0" fmla="*/ 8116 w 17838"/>
                    <a:gd name="connsiteY0" fmla="*/ 111 h 98218"/>
                    <a:gd name="connsiteX1" fmla="*/ 178 w 17838"/>
                    <a:gd name="connsiteY1" fmla="*/ 82661 h 98218"/>
                    <a:gd name="connsiteX2" fmla="*/ 16053 w 17838"/>
                    <a:gd name="connsiteY2" fmla="*/ 96948 h 98218"/>
                    <a:gd name="connsiteX3" fmla="*/ 17641 w 17838"/>
                    <a:gd name="connsiteY3" fmla="*/ 65198 h 98218"/>
                    <a:gd name="connsiteX4" fmla="*/ 8116 w 17838"/>
                    <a:gd name="connsiteY4" fmla="*/ 111 h 98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38" h="98218">
                      <a:moveTo>
                        <a:pt x="8116" y="111"/>
                      </a:moveTo>
                      <a:cubicBezTo>
                        <a:pt x="5206" y="3021"/>
                        <a:pt x="-1145" y="66522"/>
                        <a:pt x="178" y="82661"/>
                      </a:cubicBezTo>
                      <a:cubicBezTo>
                        <a:pt x="1501" y="98800"/>
                        <a:pt x="13143" y="99858"/>
                        <a:pt x="16053" y="96948"/>
                      </a:cubicBezTo>
                      <a:cubicBezTo>
                        <a:pt x="18963" y="94038"/>
                        <a:pt x="17376" y="78427"/>
                        <a:pt x="17641" y="65198"/>
                      </a:cubicBezTo>
                      <a:cubicBezTo>
                        <a:pt x="17906" y="51969"/>
                        <a:pt x="11026" y="-2799"/>
                        <a:pt x="8116" y="1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4" name="フリーフォーム: 図形 2983">
                  <a:extLst>
                    <a:ext uri="{FF2B5EF4-FFF2-40B4-BE49-F238E27FC236}">
                      <a16:creationId xmlns:a16="http://schemas.microsoft.com/office/drawing/2014/main" id="{47331393-C563-4118-AD9B-4F1B9E7FCFD1}"/>
                    </a:ext>
                  </a:extLst>
                </p:cNvPr>
                <p:cNvSpPr/>
                <p:nvPr/>
              </p:nvSpPr>
              <p:spPr>
                <a:xfrm>
                  <a:off x="5490246" y="4365430"/>
                  <a:ext cx="343527" cy="1071493"/>
                </a:xfrm>
                <a:custGeom>
                  <a:avLst/>
                  <a:gdLst>
                    <a:gd name="connsiteX0" fmla="*/ 10971 w 343527"/>
                    <a:gd name="connsiteY0" fmla="*/ 9720 h 1071493"/>
                    <a:gd name="connsiteX1" fmla="*/ 38487 w 343527"/>
                    <a:gd name="connsiteY1" fmla="*/ 104970 h 1071493"/>
                    <a:gd name="connsiteX2" fmla="*/ 182421 w 343527"/>
                    <a:gd name="connsiteY2" fmla="*/ 322987 h 1071493"/>
                    <a:gd name="connsiteX3" fmla="*/ 220521 w 343527"/>
                    <a:gd name="connsiteY3" fmla="*/ 420353 h 1071493"/>
                    <a:gd name="connsiteX4" fmla="*/ 273437 w 343527"/>
                    <a:gd name="connsiteY4" fmla="*/ 458453 h 1071493"/>
                    <a:gd name="connsiteX5" fmla="*/ 326354 w 343527"/>
                    <a:gd name="connsiteY5" fmla="*/ 784420 h 1071493"/>
                    <a:gd name="connsiteX6" fmla="*/ 311537 w 343527"/>
                    <a:gd name="connsiteY6" fmla="*/ 911420 h 1071493"/>
                    <a:gd name="connsiteX7" fmla="*/ 343287 w 343527"/>
                    <a:gd name="connsiteY7" fmla="*/ 1070170 h 1071493"/>
                    <a:gd name="connsiteX8" fmla="*/ 326354 w 343527"/>
                    <a:gd name="connsiteY8" fmla="*/ 981270 h 1071493"/>
                    <a:gd name="connsiteX9" fmla="*/ 330587 w 343527"/>
                    <a:gd name="connsiteY9" fmla="*/ 875437 h 1071493"/>
                    <a:gd name="connsiteX10" fmla="*/ 334821 w 343527"/>
                    <a:gd name="connsiteY10" fmla="*/ 731503 h 1071493"/>
                    <a:gd name="connsiteX11" fmla="*/ 271321 w 343527"/>
                    <a:gd name="connsiteY11" fmla="*/ 403420 h 1071493"/>
                    <a:gd name="connsiteX12" fmla="*/ 195121 w 343527"/>
                    <a:gd name="connsiteY12" fmla="*/ 331453 h 1071493"/>
                    <a:gd name="connsiteX13" fmla="*/ 10971 w 343527"/>
                    <a:gd name="connsiteY13" fmla="*/ 9720 h 107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3527" h="1071493">
                      <a:moveTo>
                        <a:pt x="10971" y="9720"/>
                      </a:moveTo>
                      <a:cubicBezTo>
                        <a:pt x="-15135" y="-28027"/>
                        <a:pt x="9912" y="52759"/>
                        <a:pt x="38487" y="104970"/>
                      </a:cubicBezTo>
                      <a:cubicBezTo>
                        <a:pt x="67062" y="157181"/>
                        <a:pt x="152082" y="270423"/>
                        <a:pt x="182421" y="322987"/>
                      </a:cubicBezTo>
                      <a:cubicBezTo>
                        <a:pt x="212760" y="375551"/>
                        <a:pt x="205352" y="397775"/>
                        <a:pt x="220521" y="420353"/>
                      </a:cubicBezTo>
                      <a:cubicBezTo>
                        <a:pt x="235690" y="442931"/>
                        <a:pt x="255798" y="397775"/>
                        <a:pt x="273437" y="458453"/>
                      </a:cubicBezTo>
                      <a:cubicBezTo>
                        <a:pt x="291076" y="519131"/>
                        <a:pt x="320004" y="708926"/>
                        <a:pt x="326354" y="784420"/>
                      </a:cubicBezTo>
                      <a:cubicBezTo>
                        <a:pt x="332704" y="859915"/>
                        <a:pt x="308715" y="863795"/>
                        <a:pt x="311537" y="911420"/>
                      </a:cubicBezTo>
                      <a:cubicBezTo>
                        <a:pt x="314359" y="959045"/>
                        <a:pt x="340818" y="1058528"/>
                        <a:pt x="343287" y="1070170"/>
                      </a:cubicBezTo>
                      <a:cubicBezTo>
                        <a:pt x="345757" y="1081812"/>
                        <a:pt x="328471" y="1013725"/>
                        <a:pt x="326354" y="981270"/>
                      </a:cubicBezTo>
                      <a:cubicBezTo>
                        <a:pt x="324237" y="948815"/>
                        <a:pt x="329176" y="917065"/>
                        <a:pt x="330587" y="875437"/>
                      </a:cubicBezTo>
                      <a:cubicBezTo>
                        <a:pt x="331998" y="833809"/>
                        <a:pt x="344699" y="810172"/>
                        <a:pt x="334821" y="731503"/>
                      </a:cubicBezTo>
                      <a:cubicBezTo>
                        <a:pt x="324943" y="652834"/>
                        <a:pt x="294604" y="470095"/>
                        <a:pt x="271321" y="403420"/>
                      </a:cubicBezTo>
                      <a:cubicBezTo>
                        <a:pt x="248038" y="336745"/>
                        <a:pt x="237102" y="394247"/>
                        <a:pt x="195121" y="331453"/>
                      </a:cubicBezTo>
                      <a:cubicBezTo>
                        <a:pt x="153140" y="268659"/>
                        <a:pt x="37077" y="47467"/>
                        <a:pt x="10971" y="97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5" name="フリーフォーム: 図形 2984">
                  <a:extLst>
                    <a:ext uri="{FF2B5EF4-FFF2-40B4-BE49-F238E27FC236}">
                      <a16:creationId xmlns:a16="http://schemas.microsoft.com/office/drawing/2014/main" id="{A67E1D42-086B-4C6F-8BEC-289B1DF5FD37}"/>
                    </a:ext>
                  </a:extLst>
                </p:cNvPr>
                <p:cNvSpPr/>
                <p:nvPr/>
              </p:nvSpPr>
              <p:spPr>
                <a:xfrm>
                  <a:off x="5842545" y="5473536"/>
                  <a:ext cx="183925" cy="505439"/>
                </a:xfrm>
                <a:custGeom>
                  <a:avLst/>
                  <a:gdLst>
                    <a:gd name="connsiteX0" fmla="*/ 2630 w 183925"/>
                    <a:gd name="connsiteY0" fmla="*/ 164 h 505439"/>
                    <a:gd name="connsiteX1" fmla="*/ 7393 w 183925"/>
                    <a:gd name="connsiteY1" fmla="*/ 92239 h 505439"/>
                    <a:gd name="connsiteX2" fmla="*/ 62955 w 183925"/>
                    <a:gd name="connsiteY2" fmla="*/ 216064 h 505439"/>
                    <a:gd name="connsiteX3" fmla="*/ 121693 w 183925"/>
                    <a:gd name="connsiteY3" fmla="*/ 363702 h 505439"/>
                    <a:gd name="connsiteX4" fmla="*/ 134393 w 183925"/>
                    <a:gd name="connsiteY4" fmla="*/ 435139 h 505439"/>
                    <a:gd name="connsiteX5" fmla="*/ 113755 w 183925"/>
                    <a:gd name="connsiteY5" fmla="*/ 504989 h 505439"/>
                    <a:gd name="connsiteX6" fmla="*/ 183605 w 183925"/>
                    <a:gd name="connsiteY6" fmla="*/ 400214 h 505439"/>
                    <a:gd name="connsiteX7" fmla="*/ 139155 w 183925"/>
                    <a:gd name="connsiteY7" fmla="*/ 425614 h 505439"/>
                    <a:gd name="connsiteX8" fmla="*/ 124868 w 183925"/>
                    <a:gd name="connsiteY8" fmla="*/ 341477 h 505439"/>
                    <a:gd name="connsiteX9" fmla="*/ 70893 w 183925"/>
                    <a:gd name="connsiteY9" fmla="*/ 189077 h 505439"/>
                    <a:gd name="connsiteX10" fmla="*/ 26443 w 183925"/>
                    <a:gd name="connsiteY10" fmla="*/ 114464 h 505439"/>
                    <a:gd name="connsiteX11" fmla="*/ 2630 w 183925"/>
                    <a:gd name="connsiteY11" fmla="*/ 164 h 505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3925" h="505439">
                      <a:moveTo>
                        <a:pt x="2630" y="164"/>
                      </a:moveTo>
                      <a:cubicBezTo>
                        <a:pt x="-545" y="-3540"/>
                        <a:pt x="-2661" y="56256"/>
                        <a:pt x="7393" y="92239"/>
                      </a:cubicBezTo>
                      <a:cubicBezTo>
                        <a:pt x="17447" y="128222"/>
                        <a:pt x="43905" y="170820"/>
                        <a:pt x="62955" y="216064"/>
                      </a:cubicBezTo>
                      <a:cubicBezTo>
                        <a:pt x="82005" y="261308"/>
                        <a:pt x="109787" y="327190"/>
                        <a:pt x="121693" y="363702"/>
                      </a:cubicBezTo>
                      <a:cubicBezTo>
                        <a:pt x="133599" y="400214"/>
                        <a:pt x="135716" y="411591"/>
                        <a:pt x="134393" y="435139"/>
                      </a:cubicBezTo>
                      <a:cubicBezTo>
                        <a:pt x="133070" y="458687"/>
                        <a:pt x="105553" y="510810"/>
                        <a:pt x="113755" y="504989"/>
                      </a:cubicBezTo>
                      <a:cubicBezTo>
                        <a:pt x="121957" y="499168"/>
                        <a:pt x="179372" y="413443"/>
                        <a:pt x="183605" y="400214"/>
                      </a:cubicBezTo>
                      <a:cubicBezTo>
                        <a:pt x="187838" y="386985"/>
                        <a:pt x="148944" y="435403"/>
                        <a:pt x="139155" y="425614"/>
                      </a:cubicBezTo>
                      <a:cubicBezTo>
                        <a:pt x="129366" y="415825"/>
                        <a:pt x="136245" y="380900"/>
                        <a:pt x="124868" y="341477"/>
                      </a:cubicBezTo>
                      <a:cubicBezTo>
                        <a:pt x="113491" y="302054"/>
                        <a:pt x="87297" y="226913"/>
                        <a:pt x="70893" y="189077"/>
                      </a:cubicBezTo>
                      <a:cubicBezTo>
                        <a:pt x="54489" y="151241"/>
                        <a:pt x="36762" y="141187"/>
                        <a:pt x="26443" y="114464"/>
                      </a:cubicBezTo>
                      <a:cubicBezTo>
                        <a:pt x="16124" y="87741"/>
                        <a:pt x="5805" y="3868"/>
                        <a:pt x="2630" y="1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6" name="フリーフォーム: 図形 2985">
                  <a:extLst>
                    <a:ext uri="{FF2B5EF4-FFF2-40B4-BE49-F238E27FC236}">
                      <a16:creationId xmlns:a16="http://schemas.microsoft.com/office/drawing/2014/main" id="{C516FFED-3F8E-427D-B82B-7C9ED4E4DBF3}"/>
                    </a:ext>
                  </a:extLst>
                </p:cNvPr>
                <p:cNvSpPr/>
                <p:nvPr/>
              </p:nvSpPr>
              <p:spPr>
                <a:xfrm>
                  <a:off x="6408618" y="1541184"/>
                  <a:ext cx="106839" cy="270662"/>
                </a:xfrm>
                <a:custGeom>
                  <a:avLst/>
                  <a:gdLst>
                    <a:gd name="connsiteX0" fmla="*/ 120 w 106839"/>
                    <a:gd name="connsiteY0" fmla="*/ 279 h 270662"/>
                    <a:gd name="connsiteX1" fmla="*/ 84257 w 106839"/>
                    <a:gd name="connsiteY1" fmla="*/ 108229 h 270662"/>
                    <a:gd name="connsiteX2" fmla="*/ 30282 w 106839"/>
                    <a:gd name="connsiteY2" fmla="*/ 265391 h 270662"/>
                    <a:gd name="connsiteX3" fmla="*/ 49332 w 106839"/>
                    <a:gd name="connsiteY3" fmla="*/ 219354 h 270662"/>
                    <a:gd name="connsiteX4" fmla="*/ 106482 w 106839"/>
                    <a:gd name="connsiteY4" fmla="*/ 81241 h 270662"/>
                    <a:gd name="connsiteX5" fmla="*/ 120 w 106839"/>
                    <a:gd name="connsiteY5" fmla="*/ 279 h 270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39" h="270662">
                      <a:moveTo>
                        <a:pt x="120" y="279"/>
                      </a:moveTo>
                      <a:cubicBezTo>
                        <a:pt x="-3584" y="4777"/>
                        <a:pt x="79230" y="64044"/>
                        <a:pt x="84257" y="108229"/>
                      </a:cubicBezTo>
                      <a:cubicBezTo>
                        <a:pt x="89284" y="152414"/>
                        <a:pt x="36103" y="246870"/>
                        <a:pt x="30282" y="265391"/>
                      </a:cubicBezTo>
                      <a:cubicBezTo>
                        <a:pt x="24461" y="283912"/>
                        <a:pt x="36632" y="250046"/>
                        <a:pt x="49332" y="219354"/>
                      </a:cubicBezTo>
                      <a:cubicBezTo>
                        <a:pt x="62032" y="188662"/>
                        <a:pt x="111509" y="115901"/>
                        <a:pt x="106482" y="81241"/>
                      </a:cubicBezTo>
                      <a:cubicBezTo>
                        <a:pt x="101455" y="46581"/>
                        <a:pt x="3824" y="-4219"/>
                        <a:pt x="120" y="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7" name="フリーフォーム: 図形 2986">
                  <a:extLst>
                    <a:ext uri="{FF2B5EF4-FFF2-40B4-BE49-F238E27FC236}">
                      <a16:creationId xmlns:a16="http://schemas.microsoft.com/office/drawing/2014/main" id="{3E22826D-74AD-475C-A6FE-A30C9880AB63}"/>
                    </a:ext>
                  </a:extLst>
                </p:cNvPr>
                <p:cNvSpPr/>
                <p:nvPr/>
              </p:nvSpPr>
              <p:spPr>
                <a:xfrm>
                  <a:off x="6463188" y="1473040"/>
                  <a:ext cx="251067" cy="22494"/>
                </a:xfrm>
                <a:custGeom>
                  <a:avLst/>
                  <a:gdLst>
                    <a:gd name="connsiteX0" fmla="*/ 1112 w 251067"/>
                    <a:gd name="connsiteY0" fmla="*/ 160 h 22494"/>
                    <a:gd name="connsiteX1" fmla="*/ 245587 w 251067"/>
                    <a:gd name="connsiteY1" fmla="*/ 12860 h 22494"/>
                    <a:gd name="connsiteX2" fmla="*/ 158275 w 251067"/>
                    <a:gd name="connsiteY2" fmla="*/ 22385 h 22494"/>
                    <a:gd name="connsiteX3" fmla="*/ 1112 w 251067"/>
                    <a:gd name="connsiteY3" fmla="*/ 160 h 2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067" h="22494">
                      <a:moveTo>
                        <a:pt x="1112" y="160"/>
                      </a:moveTo>
                      <a:cubicBezTo>
                        <a:pt x="15664" y="-1427"/>
                        <a:pt x="219393" y="9156"/>
                        <a:pt x="245587" y="12860"/>
                      </a:cubicBezTo>
                      <a:cubicBezTo>
                        <a:pt x="271781" y="16564"/>
                        <a:pt x="197698" y="23443"/>
                        <a:pt x="158275" y="22385"/>
                      </a:cubicBezTo>
                      <a:cubicBezTo>
                        <a:pt x="118852" y="21327"/>
                        <a:pt x="-13440" y="1747"/>
                        <a:pt x="1112" y="1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8" name="フリーフォーム: 図形 2987">
                  <a:extLst>
                    <a:ext uri="{FF2B5EF4-FFF2-40B4-BE49-F238E27FC236}">
                      <a16:creationId xmlns:a16="http://schemas.microsoft.com/office/drawing/2014/main" id="{D3729795-029E-4526-8D50-987C1FBC28FE}"/>
                    </a:ext>
                  </a:extLst>
                </p:cNvPr>
                <p:cNvSpPr/>
                <p:nvPr/>
              </p:nvSpPr>
              <p:spPr>
                <a:xfrm>
                  <a:off x="6249229" y="2006847"/>
                  <a:ext cx="202540" cy="136545"/>
                </a:xfrm>
                <a:custGeom>
                  <a:avLst/>
                  <a:gdLst>
                    <a:gd name="connsiteX0" fmla="*/ 759 w 202540"/>
                    <a:gd name="connsiteY0" fmla="*/ 136278 h 136545"/>
                    <a:gd name="connsiteX1" fmla="*/ 81721 w 202540"/>
                    <a:gd name="connsiteY1" fmla="*/ 60078 h 136545"/>
                    <a:gd name="connsiteX2" fmla="*/ 149984 w 202540"/>
                    <a:gd name="connsiteY2" fmla="*/ 10866 h 136545"/>
                    <a:gd name="connsiteX3" fmla="*/ 202371 w 202540"/>
                    <a:gd name="connsiteY3" fmla="*/ 1341 h 136545"/>
                    <a:gd name="connsiteX4" fmla="*/ 132521 w 202540"/>
                    <a:gd name="connsiteY4" fmla="*/ 31503 h 136545"/>
                    <a:gd name="connsiteX5" fmla="*/ 759 w 202540"/>
                    <a:gd name="connsiteY5" fmla="*/ 136278 h 136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2540" h="136545">
                      <a:moveTo>
                        <a:pt x="759" y="136278"/>
                      </a:moveTo>
                      <a:cubicBezTo>
                        <a:pt x="-7708" y="141041"/>
                        <a:pt x="56850" y="80980"/>
                        <a:pt x="81721" y="60078"/>
                      </a:cubicBezTo>
                      <a:cubicBezTo>
                        <a:pt x="106592" y="39176"/>
                        <a:pt x="129876" y="20655"/>
                        <a:pt x="149984" y="10866"/>
                      </a:cubicBezTo>
                      <a:cubicBezTo>
                        <a:pt x="170092" y="1076"/>
                        <a:pt x="205282" y="-2099"/>
                        <a:pt x="202371" y="1341"/>
                      </a:cubicBezTo>
                      <a:cubicBezTo>
                        <a:pt x="199461" y="4780"/>
                        <a:pt x="164536" y="9807"/>
                        <a:pt x="132521" y="31503"/>
                      </a:cubicBezTo>
                      <a:cubicBezTo>
                        <a:pt x="100507" y="53199"/>
                        <a:pt x="9226" y="131515"/>
                        <a:pt x="759" y="1362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9" name="フリーフォーム: 図形 2988">
                  <a:extLst>
                    <a:ext uri="{FF2B5EF4-FFF2-40B4-BE49-F238E27FC236}">
                      <a16:creationId xmlns:a16="http://schemas.microsoft.com/office/drawing/2014/main" id="{5CCD9D05-1B89-49FF-8021-D2454598A9ED}"/>
                    </a:ext>
                  </a:extLst>
                </p:cNvPr>
                <p:cNvSpPr/>
                <p:nvPr/>
              </p:nvSpPr>
              <p:spPr>
                <a:xfrm>
                  <a:off x="6357181" y="2015899"/>
                  <a:ext cx="120143" cy="227294"/>
                </a:xfrm>
                <a:custGeom>
                  <a:avLst/>
                  <a:gdLst>
                    <a:gd name="connsiteX0" fmla="*/ 103944 w 120143"/>
                    <a:gd name="connsiteY0" fmla="*/ 226 h 227294"/>
                    <a:gd name="connsiteX1" fmla="*/ 119819 w 120143"/>
                    <a:gd name="connsiteY1" fmla="*/ 117701 h 227294"/>
                    <a:gd name="connsiteX2" fmla="*/ 103944 w 120143"/>
                    <a:gd name="connsiteY2" fmla="*/ 163739 h 227294"/>
                    <a:gd name="connsiteX3" fmla="*/ 757 w 120143"/>
                    <a:gd name="connsiteY3" fmla="*/ 225651 h 227294"/>
                    <a:gd name="connsiteX4" fmla="*/ 59494 w 120143"/>
                    <a:gd name="connsiteY4" fmla="*/ 203426 h 227294"/>
                    <a:gd name="connsiteX5" fmla="*/ 103944 w 120143"/>
                    <a:gd name="connsiteY5" fmla="*/ 139926 h 227294"/>
                    <a:gd name="connsiteX6" fmla="*/ 111882 w 120143"/>
                    <a:gd name="connsiteY6" fmla="*/ 89126 h 227294"/>
                    <a:gd name="connsiteX7" fmla="*/ 103944 w 120143"/>
                    <a:gd name="connsiteY7" fmla="*/ 226 h 227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143" h="227294">
                      <a:moveTo>
                        <a:pt x="103944" y="226"/>
                      </a:moveTo>
                      <a:cubicBezTo>
                        <a:pt x="105267" y="4988"/>
                        <a:pt x="119819" y="90449"/>
                        <a:pt x="119819" y="117701"/>
                      </a:cubicBezTo>
                      <a:cubicBezTo>
                        <a:pt x="119819" y="144953"/>
                        <a:pt x="123788" y="145747"/>
                        <a:pt x="103944" y="163739"/>
                      </a:cubicBezTo>
                      <a:cubicBezTo>
                        <a:pt x="84100" y="181731"/>
                        <a:pt x="8165" y="219037"/>
                        <a:pt x="757" y="225651"/>
                      </a:cubicBezTo>
                      <a:cubicBezTo>
                        <a:pt x="-6651" y="232265"/>
                        <a:pt x="42296" y="217713"/>
                        <a:pt x="59494" y="203426"/>
                      </a:cubicBezTo>
                      <a:cubicBezTo>
                        <a:pt x="76692" y="189139"/>
                        <a:pt x="95213" y="158976"/>
                        <a:pt x="103944" y="139926"/>
                      </a:cubicBezTo>
                      <a:cubicBezTo>
                        <a:pt x="112675" y="120876"/>
                        <a:pt x="110559" y="111086"/>
                        <a:pt x="111882" y="89126"/>
                      </a:cubicBezTo>
                      <a:cubicBezTo>
                        <a:pt x="113205" y="67166"/>
                        <a:pt x="102621" y="-4536"/>
                        <a:pt x="103944" y="2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0" name="フリーフォーム: 図形 2989">
                  <a:extLst>
                    <a:ext uri="{FF2B5EF4-FFF2-40B4-BE49-F238E27FC236}">
                      <a16:creationId xmlns:a16="http://schemas.microsoft.com/office/drawing/2014/main" id="{E6DD6169-5606-46AE-BEC0-D90CC17AA3BA}"/>
                    </a:ext>
                  </a:extLst>
                </p:cNvPr>
                <p:cNvSpPr/>
                <p:nvPr/>
              </p:nvSpPr>
              <p:spPr>
                <a:xfrm>
                  <a:off x="6318012" y="2082793"/>
                  <a:ext cx="155886" cy="124616"/>
                </a:xfrm>
                <a:custGeom>
                  <a:avLst/>
                  <a:gdLst>
                    <a:gd name="connsiteX0" fmla="*/ 155813 w 155886"/>
                    <a:gd name="connsiteY0" fmla="*/ 7 h 124616"/>
                    <a:gd name="connsiteX1" fmla="*/ 49451 w 155886"/>
                    <a:gd name="connsiteY1" fmla="*/ 44457 h 124616"/>
                    <a:gd name="connsiteX2" fmla="*/ 3413 w 155886"/>
                    <a:gd name="connsiteY2" fmla="*/ 123832 h 124616"/>
                    <a:gd name="connsiteX3" fmla="*/ 6588 w 155886"/>
                    <a:gd name="connsiteY3" fmla="*/ 82557 h 124616"/>
                    <a:gd name="connsiteX4" fmla="*/ 31988 w 155886"/>
                    <a:gd name="connsiteY4" fmla="*/ 41282 h 124616"/>
                    <a:gd name="connsiteX5" fmla="*/ 155813 w 155886"/>
                    <a:gd name="connsiteY5" fmla="*/ 7 h 124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886" h="124616">
                      <a:moveTo>
                        <a:pt x="155813" y="7"/>
                      </a:moveTo>
                      <a:cubicBezTo>
                        <a:pt x="158724" y="536"/>
                        <a:pt x="74851" y="23819"/>
                        <a:pt x="49451" y="44457"/>
                      </a:cubicBezTo>
                      <a:cubicBezTo>
                        <a:pt x="24051" y="65095"/>
                        <a:pt x="10557" y="117482"/>
                        <a:pt x="3413" y="123832"/>
                      </a:cubicBezTo>
                      <a:cubicBezTo>
                        <a:pt x="-3731" y="130182"/>
                        <a:pt x="1826" y="96315"/>
                        <a:pt x="6588" y="82557"/>
                      </a:cubicBezTo>
                      <a:cubicBezTo>
                        <a:pt x="11350" y="68799"/>
                        <a:pt x="7911" y="54511"/>
                        <a:pt x="31988" y="41282"/>
                      </a:cubicBezTo>
                      <a:cubicBezTo>
                        <a:pt x="56065" y="28053"/>
                        <a:pt x="152902" y="-522"/>
                        <a:pt x="15581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1" name="フリーフォーム: 図形 2990">
                  <a:extLst>
                    <a:ext uri="{FF2B5EF4-FFF2-40B4-BE49-F238E27FC236}">
                      <a16:creationId xmlns:a16="http://schemas.microsoft.com/office/drawing/2014/main" id="{B52A9196-CE13-4026-9211-300607C0033B}"/>
                    </a:ext>
                  </a:extLst>
                </p:cNvPr>
                <p:cNvSpPr/>
                <p:nvPr/>
              </p:nvSpPr>
              <p:spPr>
                <a:xfrm>
                  <a:off x="6998724" y="1386767"/>
                  <a:ext cx="140102" cy="37239"/>
                </a:xfrm>
                <a:custGeom>
                  <a:avLst/>
                  <a:gdLst>
                    <a:gd name="connsiteX0" fmla="*/ 564 w 140102"/>
                    <a:gd name="connsiteY0" fmla="*/ 37221 h 37239"/>
                    <a:gd name="connsiteX1" fmla="*/ 137089 w 140102"/>
                    <a:gd name="connsiteY1" fmla="*/ 2296 h 37239"/>
                    <a:gd name="connsiteX2" fmla="*/ 89464 w 140102"/>
                    <a:gd name="connsiteY2" fmla="*/ 7058 h 37239"/>
                    <a:gd name="connsiteX3" fmla="*/ 564 w 140102"/>
                    <a:gd name="connsiteY3" fmla="*/ 37221 h 37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102" h="37239">
                      <a:moveTo>
                        <a:pt x="564" y="37221"/>
                      </a:moveTo>
                      <a:cubicBezTo>
                        <a:pt x="8501" y="36427"/>
                        <a:pt x="122273" y="7323"/>
                        <a:pt x="137089" y="2296"/>
                      </a:cubicBezTo>
                      <a:cubicBezTo>
                        <a:pt x="151905" y="-2731"/>
                        <a:pt x="108249" y="1237"/>
                        <a:pt x="89464" y="7058"/>
                      </a:cubicBezTo>
                      <a:cubicBezTo>
                        <a:pt x="70679" y="12879"/>
                        <a:pt x="-7373" y="38015"/>
                        <a:pt x="564" y="37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2" name="フリーフォーム: 図形 2991">
                  <a:extLst>
                    <a:ext uri="{FF2B5EF4-FFF2-40B4-BE49-F238E27FC236}">
                      <a16:creationId xmlns:a16="http://schemas.microsoft.com/office/drawing/2014/main" id="{8230C952-4381-4CC7-91F7-2A8116ED24F8}"/>
                    </a:ext>
                  </a:extLst>
                </p:cNvPr>
                <p:cNvSpPr/>
                <p:nvPr/>
              </p:nvSpPr>
              <p:spPr>
                <a:xfrm>
                  <a:off x="6738700" y="1833092"/>
                  <a:ext cx="339920" cy="29056"/>
                </a:xfrm>
                <a:custGeom>
                  <a:avLst/>
                  <a:gdLst>
                    <a:gd name="connsiteX0" fmla="*/ 1825 w 339920"/>
                    <a:gd name="connsiteY0" fmla="*/ 29046 h 29056"/>
                    <a:gd name="connsiteX1" fmla="*/ 333613 w 339920"/>
                    <a:gd name="connsiteY1" fmla="*/ 5233 h 29056"/>
                    <a:gd name="connsiteX2" fmla="*/ 205025 w 339920"/>
                    <a:gd name="connsiteY2" fmla="*/ 2058 h 29056"/>
                    <a:gd name="connsiteX3" fmla="*/ 1825 w 339920"/>
                    <a:gd name="connsiteY3" fmla="*/ 29046 h 29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9920" h="29056">
                      <a:moveTo>
                        <a:pt x="1825" y="29046"/>
                      </a:moveTo>
                      <a:cubicBezTo>
                        <a:pt x="23256" y="29575"/>
                        <a:pt x="299746" y="9731"/>
                        <a:pt x="333613" y="5233"/>
                      </a:cubicBezTo>
                      <a:cubicBezTo>
                        <a:pt x="367480" y="735"/>
                        <a:pt x="256354" y="-2175"/>
                        <a:pt x="205025" y="2058"/>
                      </a:cubicBezTo>
                      <a:cubicBezTo>
                        <a:pt x="153696" y="6291"/>
                        <a:pt x="-19606" y="28517"/>
                        <a:pt x="1825" y="290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3" name="フリーフォーム: 図形 2992">
                  <a:extLst>
                    <a:ext uri="{FF2B5EF4-FFF2-40B4-BE49-F238E27FC236}">
                      <a16:creationId xmlns:a16="http://schemas.microsoft.com/office/drawing/2014/main" id="{D92BA31D-5728-4867-A62B-89306424DB5C}"/>
                    </a:ext>
                  </a:extLst>
                </p:cNvPr>
                <p:cNvSpPr/>
                <p:nvPr/>
              </p:nvSpPr>
              <p:spPr>
                <a:xfrm>
                  <a:off x="7021513" y="1835100"/>
                  <a:ext cx="281201" cy="103829"/>
                </a:xfrm>
                <a:custGeom>
                  <a:avLst/>
                  <a:gdLst>
                    <a:gd name="connsiteX0" fmla="*/ 280987 w 281201"/>
                    <a:gd name="connsiteY0" fmla="*/ 50 h 103829"/>
                    <a:gd name="connsiteX1" fmla="*/ 200025 w 281201"/>
                    <a:gd name="connsiteY1" fmla="*/ 71488 h 103829"/>
                    <a:gd name="connsiteX2" fmla="*/ 112712 w 281201"/>
                    <a:gd name="connsiteY2" fmla="*/ 95300 h 103829"/>
                    <a:gd name="connsiteX3" fmla="*/ 0 w 281201"/>
                    <a:gd name="connsiteY3" fmla="*/ 103238 h 103829"/>
                    <a:gd name="connsiteX4" fmla="*/ 114300 w 281201"/>
                    <a:gd name="connsiteY4" fmla="*/ 101650 h 103829"/>
                    <a:gd name="connsiteX5" fmla="*/ 160337 w 281201"/>
                    <a:gd name="connsiteY5" fmla="*/ 88950 h 103829"/>
                    <a:gd name="connsiteX6" fmla="*/ 222250 w 281201"/>
                    <a:gd name="connsiteY6" fmla="*/ 60375 h 103829"/>
                    <a:gd name="connsiteX7" fmla="*/ 280987 w 281201"/>
                    <a:gd name="connsiteY7" fmla="*/ 50 h 10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1201" h="103829">
                      <a:moveTo>
                        <a:pt x="280987" y="50"/>
                      </a:moveTo>
                      <a:cubicBezTo>
                        <a:pt x="277283" y="1902"/>
                        <a:pt x="228071" y="55613"/>
                        <a:pt x="200025" y="71488"/>
                      </a:cubicBezTo>
                      <a:cubicBezTo>
                        <a:pt x="171979" y="87363"/>
                        <a:pt x="146049" y="90008"/>
                        <a:pt x="112712" y="95300"/>
                      </a:cubicBezTo>
                      <a:cubicBezTo>
                        <a:pt x="79375" y="100592"/>
                        <a:pt x="-265" y="102180"/>
                        <a:pt x="0" y="103238"/>
                      </a:cubicBezTo>
                      <a:cubicBezTo>
                        <a:pt x="265" y="104296"/>
                        <a:pt x="87577" y="104031"/>
                        <a:pt x="114300" y="101650"/>
                      </a:cubicBezTo>
                      <a:cubicBezTo>
                        <a:pt x="141023" y="99269"/>
                        <a:pt x="142345" y="95829"/>
                        <a:pt x="160337" y="88950"/>
                      </a:cubicBezTo>
                      <a:cubicBezTo>
                        <a:pt x="178329" y="82071"/>
                        <a:pt x="205052" y="73075"/>
                        <a:pt x="222250" y="60375"/>
                      </a:cubicBezTo>
                      <a:cubicBezTo>
                        <a:pt x="239448" y="47675"/>
                        <a:pt x="284691" y="-1802"/>
                        <a:pt x="280987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4" name="フリーフォーム: 図形 2993">
                  <a:extLst>
                    <a:ext uri="{FF2B5EF4-FFF2-40B4-BE49-F238E27FC236}">
                      <a16:creationId xmlns:a16="http://schemas.microsoft.com/office/drawing/2014/main" id="{EFAE9A8D-6567-438D-AEC5-678E3D26C958}"/>
                    </a:ext>
                  </a:extLst>
                </p:cNvPr>
                <p:cNvSpPr/>
                <p:nvPr/>
              </p:nvSpPr>
              <p:spPr>
                <a:xfrm>
                  <a:off x="7039364" y="1826689"/>
                  <a:ext cx="398358" cy="133893"/>
                </a:xfrm>
                <a:custGeom>
                  <a:avLst/>
                  <a:gdLst>
                    <a:gd name="connsiteX0" fmla="*/ 1199 w 398358"/>
                    <a:gd name="connsiteY0" fmla="*/ 117999 h 133893"/>
                    <a:gd name="connsiteX1" fmla="*/ 129786 w 398358"/>
                    <a:gd name="connsiteY1" fmla="*/ 133874 h 133893"/>
                    <a:gd name="connsiteX2" fmla="*/ 204399 w 398358"/>
                    <a:gd name="connsiteY2" fmla="*/ 114824 h 133893"/>
                    <a:gd name="connsiteX3" fmla="*/ 286949 w 398358"/>
                    <a:gd name="connsiteY3" fmla="*/ 86249 h 133893"/>
                    <a:gd name="connsiteX4" fmla="*/ 394899 w 398358"/>
                    <a:gd name="connsiteY4" fmla="*/ 2111 h 133893"/>
                    <a:gd name="connsiteX5" fmla="*/ 364736 w 398358"/>
                    <a:gd name="connsiteY5" fmla="*/ 29099 h 133893"/>
                    <a:gd name="connsiteX6" fmla="*/ 294886 w 398358"/>
                    <a:gd name="connsiteY6" fmla="*/ 70374 h 133893"/>
                    <a:gd name="connsiteX7" fmla="*/ 212336 w 398358"/>
                    <a:gd name="connsiteY7" fmla="*/ 97361 h 133893"/>
                    <a:gd name="connsiteX8" fmla="*/ 1199 w 398358"/>
                    <a:gd name="connsiteY8" fmla="*/ 117999 h 133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358" h="133893">
                      <a:moveTo>
                        <a:pt x="1199" y="117999"/>
                      </a:moveTo>
                      <a:cubicBezTo>
                        <a:pt x="-12559" y="124084"/>
                        <a:pt x="95919" y="134403"/>
                        <a:pt x="129786" y="133874"/>
                      </a:cubicBezTo>
                      <a:cubicBezTo>
                        <a:pt x="163653" y="133345"/>
                        <a:pt x="178205" y="122761"/>
                        <a:pt x="204399" y="114824"/>
                      </a:cubicBezTo>
                      <a:cubicBezTo>
                        <a:pt x="230593" y="106887"/>
                        <a:pt x="255199" y="105034"/>
                        <a:pt x="286949" y="86249"/>
                      </a:cubicBezTo>
                      <a:cubicBezTo>
                        <a:pt x="318699" y="67463"/>
                        <a:pt x="381935" y="11636"/>
                        <a:pt x="394899" y="2111"/>
                      </a:cubicBezTo>
                      <a:cubicBezTo>
                        <a:pt x="407863" y="-7414"/>
                        <a:pt x="381405" y="17722"/>
                        <a:pt x="364736" y="29099"/>
                      </a:cubicBezTo>
                      <a:cubicBezTo>
                        <a:pt x="348067" y="40476"/>
                        <a:pt x="320286" y="58997"/>
                        <a:pt x="294886" y="70374"/>
                      </a:cubicBezTo>
                      <a:cubicBezTo>
                        <a:pt x="269486" y="81751"/>
                        <a:pt x="256257" y="87042"/>
                        <a:pt x="212336" y="97361"/>
                      </a:cubicBezTo>
                      <a:cubicBezTo>
                        <a:pt x="168415" y="107680"/>
                        <a:pt x="14957" y="111914"/>
                        <a:pt x="1199" y="1179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5" name="フリーフォーム: 図形 2994">
                  <a:extLst>
                    <a:ext uri="{FF2B5EF4-FFF2-40B4-BE49-F238E27FC236}">
                      <a16:creationId xmlns:a16="http://schemas.microsoft.com/office/drawing/2014/main" id="{B253ED9D-8411-4652-8822-B6E8A3E6355A}"/>
                    </a:ext>
                  </a:extLst>
                </p:cNvPr>
                <p:cNvSpPr/>
                <p:nvPr/>
              </p:nvSpPr>
              <p:spPr>
                <a:xfrm>
                  <a:off x="7275513" y="1811307"/>
                  <a:ext cx="84137" cy="101870"/>
                </a:xfrm>
                <a:custGeom>
                  <a:avLst/>
                  <a:gdLst>
                    <a:gd name="connsiteX0" fmla="*/ 84137 w 84137"/>
                    <a:gd name="connsiteY0" fmla="*/ 31 h 101870"/>
                    <a:gd name="connsiteX1" fmla="*/ 44450 w 84137"/>
                    <a:gd name="connsiteY1" fmla="*/ 74643 h 101870"/>
                    <a:gd name="connsiteX2" fmla="*/ 0 w 84137"/>
                    <a:gd name="connsiteY2" fmla="*/ 101631 h 101870"/>
                    <a:gd name="connsiteX3" fmla="*/ 44450 w 84137"/>
                    <a:gd name="connsiteY3" fmla="*/ 84168 h 101870"/>
                    <a:gd name="connsiteX4" fmla="*/ 84137 w 84137"/>
                    <a:gd name="connsiteY4" fmla="*/ 31 h 10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137" h="101870">
                      <a:moveTo>
                        <a:pt x="84137" y="31"/>
                      </a:moveTo>
                      <a:cubicBezTo>
                        <a:pt x="84137" y="-1556"/>
                        <a:pt x="58473" y="57710"/>
                        <a:pt x="44450" y="74643"/>
                      </a:cubicBezTo>
                      <a:cubicBezTo>
                        <a:pt x="30427" y="91576"/>
                        <a:pt x="0" y="100044"/>
                        <a:pt x="0" y="101631"/>
                      </a:cubicBezTo>
                      <a:cubicBezTo>
                        <a:pt x="0" y="103218"/>
                        <a:pt x="32015" y="96868"/>
                        <a:pt x="44450" y="84168"/>
                      </a:cubicBezTo>
                      <a:cubicBezTo>
                        <a:pt x="56885" y="71468"/>
                        <a:pt x="84137" y="1618"/>
                        <a:pt x="84137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6" name="フリーフォーム: 図形 2995">
                  <a:extLst>
                    <a:ext uri="{FF2B5EF4-FFF2-40B4-BE49-F238E27FC236}">
                      <a16:creationId xmlns:a16="http://schemas.microsoft.com/office/drawing/2014/main" id="{121FA120-A5E8-422A-AB6E-9FD94C09037D}"/>
                    </a:ext>
                  </a:extLst>
                </p:cNvPr>
                <p:cNvSpPr/>
                <p:nvPr/>
              </p:nvSpPr>
              <p:spPr>
                <a:xfrm>
                  <a:off x="7397178" y="1958778"/>
                  <a:ext cx="221829" cy="65270"/>
                </a:xfrm>
                <a:custGeom>
                  <a:avLst/>
                  <a:gdLst>
                    <a:gd name="connsiteX0" fmla="*/ 572 w 221829"/>
                    <a:gd name="connsiteY0" fmla="*/ 8135 h 65270"/>
                    <a:gd name="connsiteX1" fmla="*/ 78360 w 221829"/>
                    <a:gd name="connsiteY1" fmla="*/ 62110 h 65270"/>
                    <a:gd name="connsiteX2" fmla="*/ 167260 w 221829"/>
                    <a:gd name="connsiteY2" fmla="*/ 52585 h 65270"/>
                    <a:gd name="connsiteX3" fmla="*/ 221235 w 221829"/>
                    <a:gd name="connsiteY3" fmla="*/ 197 h 65270"/>
                    <a:gd name="connsiteX4" fmla="*/ 194247 w 221829"/>
                    <a:gd name="connsiteY4" fmla="*/ 35122 h 65270"/>
                    <a:gd name="connsiteX5" fmla="*/ 165672 w 221829"/>
                    <a:gd name="connsiteY5" fmla="*/ 46235 h 65270"/>
                    <a:gd name="connsiteX6" fmla="*/ 119635 w 221829"/>
                    <a:gd name="connsiteY6" fmla="*/ 58935 h 65270"/>
                    <a:gd name="connsiteX7" fmla="*/ 572 w 221829"/>
                    <a:gd name="connsiteY7" fmla="*/ 8135 h 6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1829" h="65270">
                      <a:moveTo>
                        <a:pt x="572" y="8135"/>
                      </a:moveTo>
                      <a:cubicBezTo>
                        <a:pt x="-6307" y="8664"/>
                        <a:pt x="50579" y="54702"/>
                        <a:pt x="78360" y="62110"/>
                      </a:cubicBezTo>
                      <a:cubicBezTo>
                        <a:pt x="106141" y="69518"/>
                        <a:pt x="143448" y="62904"/>
                        <a:pt x="167260" y="52585"/>
                      </a:cubicBezTo>
                      <a:cubicBezTo>
                        <a:pt x="191072" y="42266"/>
                        <a:pt x="216737" y="3107"/>
                        <a:pt x="221235" y="197"/>
                      </a:cubicBezTo>
                      <a:cubicBezTo>
                        <a:pt x="225733" y="-2714"/>
                        <a:pt x="203507" y="27449"/>
                        <a:pt x="194247" y="35122"/>
                      </a:cubicBezTo>
                      <a:cubicBezTo>
                        <a:pt x="184987" y="42795"/>
                        <a:pt x="178107" y="42266"/>
                        <a:pt x="165672" y="46235"/>
                      </a:cubicBezTo>
                      <a:cubicBezTo>
                        <a:pt x="153237" y="50204"/>
                        <a:pt x="144770" y="62110"/>
                        <a:pt x="119635" y="58935"/>
                      </a:cubicBezTo>
                      <a:cubicBezTo>
                        <a:pt x="94500" y="55760"/>
                        <a:pt x="7451" y="7606"/>
                        <a:pt x="572" y="8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7" name="フリーフォーム: 図形 2996">
                  <a:extLst>
                    <a:ext uri="{FF2B5EF4-FFF2-40B4-BE49-F238E27FC236}">
                      <a16:creationId xmlns:a16="http://schemas.microsoft.com/office/drawing/2014/main" id="{C8FEAE3F-DA56-4B7A-B35A-CB104F68C777}"/>
                    </a:ext>
                  </a:extLst>
                </p:cNvPr>
                <p:cNvSpPr/>
                <p:nvPr/>
              </p:nvSpPr>
              <p:spPr>
                <a:xfrm>
                  <a:off x="7407037" y="1934859"/>
                  <a:ext cx="219528" cy="30874"/>
                </a:xfrm>
                <a:custGeom>
                  <a:avLst/>
                  <a:gdLst>
                    <a:gd name="connsiteX0" fmla="*/ 238 w 219528"/>
                    <a:gd name="connsiteY0" fmla="*/ 30466 h 30874"/>
                    <a:gd name="connsiteX1" fmla="*/ 209788 w 219528"/>
                    <a:gd name="connsiteY1" fmla="*/ 304 h 30874"/>
                    <a:gd name="connsiteX2" fmla="*/ 168513 w 219528"/>
                    <a:gd name="connsiteY2" fmla="*/ 16179 h 30874"/>
                    <a:gd name="connsiteX3" fmla="*/ 238 w 219528"/>
                    <a:gd name="connsiteY3" fmla="*/ 30466 h 30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528" h="30874">
                      <a:moveTo>
                        <a:pt x="238" y="30466"/>
                      </a:moveTo>
                      <a:cubicBezTo>
                        <a:pt x="7117" y="27820"/>
                        <a:pt x="181742" y="2685"/>
                        <a:pt x="209788" y="304"/>
                      </a:cubicBezTo>
                      <a:cubicBezTo>
                        <a:pt x="237834" y="-2077"/>
                        <a:pt x="199469" y="10094"/>
                        <a:pt x="168513" y="16179"/>
                      </a:cubicBezTo>
                      <a:cubicBezTo>
                        <a:pt x="137557" y="22264"/>
                        <a:pt x="-6641" y="33112"/>
                        <a:pt x="238" y="304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8" name="フリーフォーム: 図形 2997">
                  <a:extLst>
                    <a:ext uri="{FF2B5EF4-FFF2-40B4-BE49-F238E27FC236}">
                      <a16:creationId xmlns:a16="http://schemas.microsoft.com/office/drawing/2014/main" id="{C6F06909-C9AF-4E06-A3C0-60A8ED4E094C}"/>
                    </a:ext>
                  </a:extLst>
                </p:cNvPr>
                <p:cNvSpPr/>
                <p:nvPr/>
              </p:nvSpPr>
              <p:spPr>
                <a:xfrm>
                  <a:off x="7629466" y="1941492"/>
                  <a:ext cx="99462" cy="52200"/>
                </a:xfrm>
                <a:custGeom>
                  <a:avLst/>
                  <a:gdLst>
                    <a:gd name="connsiteX0" fmla="*/ 59 w 99462"/>
                    <a:gd name="connsiteY0" fmla="*/ 21 h 52200"/>
                    <a:gd name="connsiteX1" fmla="*/ 92134 w 99462"/>
                    <a:gd name="connsiteY1" fmla="*/ 17483 h 52200"/>
                    <a:gd name="connsiteX2" fmla="*/ 88959 w 99462"/>
                    <a:gd name="connsiteY2" fmla="*/ 50821 h 52200"/>
                    <a:gd name="connsiteX3" fmla="*/ 50859 w 99462"/>
                    <a:gd name="connsiteY3" fmla="*/ 44471 h 52200"/>
                    <a:gd name="connsiteX4" fmla="*/ 88959 w 99462"/>
                    <a:gd name="connsiteY4" fmla="*/ 31771 h 52200"/>
                    <a:gd name="connsiteX5" fmla="*/ 77847 w 99462"/>
                    <a:gd name="connsiteY5" fmla="*/ 20658 h 52200"/>
                    <a:gd name="connsiteX6" fmla="*/ 59 w 99462"/>
                    <a:gd name="connsiteY6" fmla="*/ 21 h 5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9462" h="52200">
                      <a:moveTo>
                        <a:pt x="59" y="21"/>
                      </a:moveTo>
                      <a:cubicBezTo>
                        <a:pt x="2440" y="-508"/>
                        <a:pt x="77317" y="9016"/>
                        <a:pt x="92134" y="17483"/>
                      </a:cubicBezTo>
                      <a:cubicBezTo>
                        <a:pt x="106951" y="25950"/>
                        <a:pt x="95838" y="46323"/>
                        <a:pt x="88959" y="50821"/>
                      </a:cubicBezTo>
                      <a:cubicBezTo>
                        <a:pt x="82080" y="55319"/>
                        <a:pt x="50859" y="47646"/>
                        <a:pt x="50859" y="44471"/>
                      </a:cubicBezTo>
                      <a:cubicBezTo>
                        <a:pt x="50859" y="41296"/>
                        <a:pt x="84461" y="35740"/>
                        <a:pt x="88959" y="31771"/>
                      </a:cubicBezTo>
                      <a:cubicBezTo>
                        <a:pt x="93457" y="27802"/>
                        <a:pt x="87901" y="25156"/>
                        <a:pt x="77847" y="20658"/>
                      </a:cubicBezTo>
                      <a:cubicBezTo>
                        <a:pt x="67793" y="16160"/>
                        <a:pt x="-2322" y="550"/>
                        <a:pt x="59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9" name="フリーフォーム: 図形 2998">
                  <a:extLst>
                    <a:ext uri="{FF2B5EF4-FFF2-40B4-BE49-F238E27FC236}">
                      <a16:creationId xmlns:a16="http://schemas.microsoft.com/office/drawing/2014/main" id="{3D847C77-B273-46F3-93F9-E8930D8DA62A}"/>
                    </a:ext>
                  </a:extLst>
                </p:cNvPr>
                <p:cNvSpPr/>
                <p:nvPr/>
              </p:nvSpPr>
              <p:spPr>
                <a:xfrm>
                  <a:off x="7015156" y="1571616"/>
                  <a:ext cx="187526" cy="131794"/>
                </a:xfrm>
                <a:custGeom>
                  <a:avLst/>
                  <a:gdLst>
                    <a:gd name="connsiteX0" fmla="*/ 88907 w 187526"/>
                    <a:gd name="connsiteY0" fmla="*/ 9 h 131794"/>
                    <a:gd name="connsiteX1" fmla="*/ 182569 w 187526"/>
                    <a:gd name="connsiteY1" fmla="*/ 66684 h 131794"/>
                    <a:gd name="connsiteX2" fmla="*/ 153994 w 187526"/>
                    <a:gd name="connsiteY2" fmla="*/ 96847 h 131794"/>
                    <a:gd name="connsiteX3" fmla="*/ 123832 w 187526"/>
                    <a:gd name="connsiteY3" fmla="*/ 117484 h 131794"/>
                    <a:gd name="connsiteX4" fmla="*/ 80969 w 187526"/>
                    <a:gd name="connsiteY4" fmla="*/ 131772 h 131794"/>
                    <a:gd name="connsiteX5" fmla="*/ 7 w 187526"/>
                    <a:gd name="connsiteY5" fmla="*/ 114309 h 131794"/>
                    <a:gd name="connsiteX6" fmla="*/ 85732 w 187526"/>
                    <a:gd name="connsiteY6" fmla="*/ 123834 h 131794"/>
                    <a:gd name="connsiteX7" fmla="*/ 147644 w 187526"/>
                    <a:gd name="connsiteY7" fmla="*/ 93672 h 131794"/>
                    <a:gd name="connsiteX8" fmla="*/ 185744 w 187526"/>
                    <a:gd name="connsiteY8" fmla="*/ 61922 h 131794"/>
                    <a:gd name="connsiteX9" fmla="*/ 88907 w 187526"/>
                    <a:gd name="connsiteY9" fmla="*/ 9 h 131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526" h="131794">
                      <a:moveTo>
                        <a:pt x="88907" y="9"/>
                      </a:moveTo>
                      <a:cubicBezTo>
                        <a:pt x="88378" y="803"/>
                        <a:pt x="171721" y="50544"/>
                        <a:pt x="182569" y="66684"/>
                      </a:cubicBezTo>
                      <a:cubicBezTo>
                        <a:pt x="193417" y="82824"/>
                        <a:pt x="163783" y="88380"/>
                        <a:pt x="153994" y="96847"/>
                      </a:cubicBezTo>
                      <a:cubicBezTo>
                        <a:pt x="144205" y="105314"/>
                        <a:pt x="136003" y="111663"/>
                        <a:pt x="123832" y="117484"/>
                      </a:cubicBezTo>
                      <a:cubicBezTo>
                        <a:pt x="111661" y="123305"/>
                        <a:pt x="101606" y="132301"/>
                        <a:pt x="80969" y="131772"/>
                      </a:cubicBezTo>
                      <a:cubicBezTo>
                        <a:pt x="60332" y="131243"/>
                        <a:pt x="-787" y="115632"/>
                        <a:pt x="7" y="114309"/>
                      </a:cubicBezTo>
                      <a:cubicBezTo>
                        <a:pt x="801" y="112986"/>
                        <a:pt x="61126" y="127273"/>
                        <a:pt x="85732" y="123834"/>
                      </a:cubicBezTo>
                      <a:cubicBezTo>
                        <a:pt x="110338" y="120395"/>
                        <a:pt x="130975" y="103991"/>
                        <a:pt x="147644" y="93672"/>
                      </a:cubicBezTo>
                      <a:cubicBezTo>
                        <a:pt x="164313" y="83353"/>
                        <a:pt x="195269" y="74887"/>
                        <a:pt x="185744" y="61922"/>
                      </a:cubicBezTo>
                      <a:cubicBezTo>
                        <a:pt x="176219" y="48957"/>
                        <a:pt x="89436" y="-785"/>
                        <a:pt x="8890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0" name="フリーフォーム: 図形 2999">
                  <a:extLst>
                    <a:ext uri="{FF2B5EF4-FFF2-40B4-BE49-F238E27FC236}">
                      <a16:creationId xmlns:a16="http://schemas.microsoft.com/office/drawing/2014/main" id="{2BE3FD26-B1C0-479F-8049-39EC0FBBC0FF}"/>
                    </a:ext>
                  </a:extLst>
                </p:cNvPr>
                <p:cNvSpPr/>
                <p:nvPr/>
              </p:nvSpPr>
              <p:spPr>
                <a:xfrm>
                  <a:off x="7305544" y="1698071"/>
                  <a:ext cx="349448" cy="53896"/>
                </a:xfrm>
                <a:custGeom>
                  <a:avLst/>
                  <a:gdLst>
                    <a:gd name="connsiteX0" fmla="*/ 131 w 349448"/>
                    <a:gd name="connsiteY0" fmla="*/ 554 h 53896"/>
                    <a:gd name="connsiteX1" fmla="*/ 168406 w 349448"/>
                    <a:gd name="connsiteY1" fmla="*/ 24367 h 53896"/>
                    <a:gd name="connsiteX2" fmla="*/ 284294 w 349448"/>
                    <a:gd name="connsiteY2" fmla="*/ 41829 h 53896"/>
                    <a:gd name="connsiteX3" fmla="*/ 349381 w 349448"/>
                    <a:gd name="connsiteY3" fmla="*/ 21192 h 53896"/>
                    <a:gd name="connsiteX4" fmla="*/ 273181 w 349448"/>
                    <a:gd name="connsiteY4" fmla="*/ 48179 h 53896"/>
                    <a:gd name="connsiteX5" fmla="*/ 196981 w 349448"/>
                    <a:gd name="connsiteY5" fmla="*/ 49767 h 53896"/>
                    <a:gd name="connsiteX6" fmla="*/ 131 w 349448"/>
                    <a:gd name="connsiteY6" fmla="*/ 554 h 5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448" h="53896">
                      <a:moveTo>
                        <a:pt x="131" y="554"/>
                      </a:moveTo>
                      <a:cubicBezTo>
                        <a:pt x="-4631" y="-3679"/>
                        <a:pt x="121046" y="17488"/>
                        <a:pt x="168406" y="24367"/>
                      </a:cubicBezTo>
                      <a:cubicBezTo>
                        <a:pt x="215766" y="31246"/>
                        <a:pt x="254132" y="42358"/>
                        <a:pt x="284294" y="41829"/>
                      </a:cubicBezTo>
                      <a:cubicBezTo>
                        <a:pt x="314457" y="41300"/>
                        <a:pt x="351233" y="20134"/>
                        <a:pt x="349381" y="21192"/>
                      </a:cubicBezTo>
                      <a:cubicBezTo>
                        <a:pt x="347529" y="22250"/>
                        <a:pt x="298581" y="43417"/>
                        <a:pt x="273181" y="48179"/>
                      </a:cubicBezTo>
                      <a:cubicBezTo>
                        <a:pt x="247781" y="52941"/>
                        <a:pt x="238256" y="57440"/>
                        <a:pt x="196981" y="49767"/>
                      </a:cubicBezTo>
                      <a:cubicBezTo>
                        <a:pt x="155706" y="42094"/>
                        <a:pt x="4893" y="4787"/>
                        <a:pt x="131" y="5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1" name="フリーフォーム: 図形 3000">
                  <a:extLst>
                    <a:ext uri="{FF2B5EF4-FFF2-40B4-BE49-F238E27FC236}">
                      <a16:creationId xmlns:a16="http://schemas.microsoft.com/office/drawing/2014/main" id="{97AA3988-6833-4A39-947B-4DBA915E0102}"/>
                    </a:ext>
                  </a:extLst>
                </p:cNvPr>
                <p:cNvSpPr/>
                <p:nvPr/>
              </p:nvSpPr>
              <p:spPr>
                <a:xfrm>
                  <a:off x="6549810" y="4023917"/>
                  <a:ext cx="373816" cy="208687"/>
                </a:xfrm>
                <a:custGeom>
                  <a:avLst/>
                  <a:gdLst>
                    <a:gd name="connsiteX0" fmla="*/ 215 w 373816"/>
                    <a:gd name="connsiteY0" fmla="*/ 208358 h 208687"/>
                    <a:gd name="connsiteX1" fmla="*/ 158965 w 373816"/>
                    <a:gd name="connsiteY1" fmla="*/ 157558 h 208687"/>
                    <a:gd name="connsiteX2" fmla="*/ 241515 w 373816"/>
                    <a:gd name="connsiteY2" fmla="*/ 103583 h 208687"/>
                    <a:gd name="connsiteX3" fmla="*/ 358990 w 373816"/>
                    <a:gd name="connsiteY3" fmla="*/ 25796 h 208687"/>
                    <a:gd name="connsiteX4" fmla="*/ 368515 w 373816"/>
                    <a:gd name="connsiteY4" fmla="*/ 396 h 208687"/>
                    <a:gd name="connsiteX5" fmla="*/ 325653 w 373816"/>
                    <a:gd name="connsiteY5" fmla="*/ 41671 h 208687"/>
                    <a:gd name="connsiteX6" fmla="*/ 238340 w 373816"/>
                    <a:gd name="connsiteY6" fmla="*/ 103583 h 208687"/>
                    <a:gd name="connsiteX7" fmla="*/ 195478 w 373816"/>
                    <a:gd name="connsiteY7" fmla="*/ 132158 h 208687"/>
                    <a:gd name="connsiteX8" fmla="*/ 215 w 373816"/>
                    <a:gd name="connsiteY8" fmla="*/ 208358 h 208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816" h="208687">
                      <a:moveTo>
                        <a:pt x="215" y="208358"/>
                      </a:moveTo>
                      <a:cubicBezTo>
                        <a:pt x="-5870" y="212591"/>
                        <a:pt x="118748" y="175020"/>
                        <a:pt x="158965" y="157558"/>
                      </a:cubicBezTo>
                      <a:cubicBezTo>
                        <a:pt x="199182" y="140096"/>
                        <a:pt x="241515" y="103583"/>
                        <a:pt x="241515" y="103583"/>
                      </a:cubicBezTo>
                      <a:cubicBezTo>
                        <a:pt x="274852" y="81623"/>
                        <a:pt x="337823" y="42994"/>
                        <a:pt x="358990" y="25796"/>
                      </a:cubicBezTo>
                      <a:cubicBezTo>
                        <a:pt x="380157" y="8598"/>
                        <a:pt x="374071" y="-2250"/>
                        <a:pt x="368515" y="396"/>
                      </a:cubicBezTo>
                      <a:cubicBezTo>
                        <a:pt x="362959" y="3042"/>
                        <a:pt x="347349" y="24473"/>
                        <a:pt x="325653" y="41671"/>
                      </a:cubicBezTo>
                      <a:cubicBezTo>
                        <a:pt x="303957" y="58869"/>
                        <a:pt x="260036" y="88502"/>
                        <a:pt x="238340" y="103583"/>
                      </a:cubicBezTo>
                      <a:cubicBezTo>
                        <a:pt x="216644" y="118664"/>
                        <a:pt x="231726" y="118664"/>
                        <a:pt x="195478" y="132158"/>
                      </a:cubicBezTo>
                      <a:cubicBezTo>
                        <a:pt x="159230" y="145652"/>
                        <a:pt x="6300" y="204125"/>
                        <a:pt x="215" y="2083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2" name="フリーフォーム: 図形 3001">
                  <a:extLst>
                    <a:ext uri="{FF2B5EF4-FFF2-40B4-BE49-F238E27FC236}">
                      <a16:creationId xmlns:a16="http://schemas.microsoft.com/office/drawing/2014/main" id="{28C43B7C-11E4-476C-B6EE-A62C8C713DD8}"/>
                    </a:ext>
                  </a:extLst>
                </p:cNvPr>
                <p:cNvSpPr/>
                <p:nvPr/>
              </p:nvSpPr>
              <p:spPr>
                <a:xfrm>
                  <a:off x="6554788" y="4078272"/>
                  <a:ext cx="350856" cy="176228"/>
                </a:xfrm>
                <a:custGeom>
                  <a:avLst/>
                  <a:gdLst>
                    <a:gd name="connsiteX0" fmla="*/ 0 w 350856"/>
                    <a:gd name="connsiteY0" fmla="*/ 176228 h 176228"/>
                    <a:gd name="connsiteX1" fmla="*/ 176212 w 350856"/>
                    <a:gd name="connsiteY1" fmla="*/ 139716 h 176228"/>
                    <a:gd name="connsiteX2" fmla="*/ 254000 w 350856"/>
                    <a:gd name="connsiteY2" fmla="*/ 74628 h 176228"/>
                    <a:gd name="connsiteX3" fmla="*/ 350837 w 350856"/>
                    <a:gd name="connsiteY3" fmla="*/ 16 h 176228"/>
                    <a:gd name="connsiteX4" fmla="*/ 261937 w 350856"/>
                    <a:gd name="connsiteY4" fmla="*/ 68278 h 176228"/>
                    <a:gd name="connsiteX5" fmla="*/ 215900 w 350856"/>
                    <a:gd name="connsiteY5" fmla="*/ 106378 h 176228"/>
                    <a:gd name="connsiteX6" fmla="*/ 179387 w 350856"/>
                    <a:gd name="connsiteY6" fmla="*/ 117491 h 176228"/>
                    <a:gd name="connsiteX7" fmla="*/ 0 w 350856"/>
                    <a:gd name="connsiteY7" fmla="*/ 176228 h 176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0856" h="176228">
                      <a:moveTo>
                        <a:pt x="0" y="176228"/>
                      </a:moveTo>
                      <a:cubicBezTo>
                        <a:pt x="66939" y="166438"/>
                        <a:pt x="133879" y="156649"/>
                        <a:pt x="176212" y="139716"/>
                      </a:cubicBezTo>
                      <a:cubicBezTo>
                        <a:pt x="218545" y="122783"/>
                        <a:pt x="224896" y="97911"/>
                        <a:pt x="254000" y="74628"/>
                      </a:cubicBezTo>
                      <a:cubicBezTo>
                        <a:pt x="283104" y="51345"/>
                        <a:pt x="349514" y="1074"/>
                        <a:pt x="350837" y="16"/>
                      </a:cubicBezTo>
                      <a:cubicBezTo>
                        <a:pt x="352160" y="-1042"/>
                        <a:pt x="284426" y="50551"/>
                        <a:pt x="261937" y="68278"/>
                      </a:cubicBezTo>
                      <a:cubicBezTo>
                        <a:pt x="239448" y="86005"/>
                        <a:pt x="229658" y="98176"/>
                        <a:pt x="215900" y="106378"/>
                      </a:cubicBezTo>
                      <a:cubicBezTo>
                        <a:pt x="202142" y="114580"/>
                        <a:pt x="179387" y="117491"/>
                        <a:pt x="179387" y="117491"/>
                      </a:cubicBezTo>
                      <a:lnTo>
                        <a:pt x="0" y="17622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3" name="フリーフォーム: 図形 3002">
                  <a:extLst>
                    <a:ext uri="{FF2B5EF4-FFF2-40B4-BE49-F238E27FC236}">
                      <a16:creationId xmlns:a16="http://schemas.microsoft.com/office/drawing/2014/main" id="{CC114CC7-8D35-47E7-8F00-1B1B0A06392D}"/>
                    </a:ext>
                  </a:extLst>
                </p:cNvPr>
                <p:cNvSpPr/>
                <p:nvPr/>
              </p:nvSpPr>
              <p:spPr>
                <a:xfrm>
                  <a:off x="7136979" y="3766323"/>
                  <a:ext cx="116896" cy="363716"/>
                </a:xfrm>
                <a:custGeom>
                  <a:avLst/>
                  <a:gdLst>
                    <a:gd name="connsiteX0" fmla="*/ 33759 w 116896"/>
                    <a:gd name="connsiteY0" fmla="*/ 815 h 363716"/>
                    <a:gd name="connsiteX1" fmla="*/ 11534 w 116896"/>
                    <a:gd name="connsiteY1" fmla="*/ 57965 h 363716"/>
                    <a:gd name="connsiteX2" fmla="*/ 11534 w 116896"/>
                    <a:gd name="connsiteY2" fmla="*/ 118290 h 363716"/>
                    <a:gd name="connsiteX3" fmla="*/ 62334 w 116896"/>
                    <a:gd name="connsiteY3" fmla="*/ 265927 h 363716"/>
                    <a:gd name="connsiteX4" fmla="*/ 116309 w 116896"/>
                    <a:gd name="connsiteY4" fmla="*/ 362765 h 363716"/>
                    <a:gd name="connsiteX5" fmla="*/ 87734 w 116896"/>
                    <a:gd name="connsiteY5" fmla="*/ 310377 h 363716"/>
                    <a:gd name="connsiteX6" fmla="*/ 36934 w 116896"/>
                    <a:gd name="connsiteY6" fmla="*/ 229415 h 363716"/>
                    <a:gd name="connsiteX7" fmla="*/ 3596 w 116896"/>
                    <a:gd name="connsiteY7" fmla="*/ 140515 h 363716"/>
                    <a:gd name="connsiteX8" fmla="*/ 3596 w 116896"/>
                    <a:gd name="connsiteY8" fmla="*/ 102415 h 363716"/>
                    <a:gd name="connsiteX9" fmla="*/ 33759 w 116896"/>
                    <a:gd name="connsiteY9" fmla="*/ 815 h 36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896" h="363716">
                      <a:moveTo>
                        <a:pt x="33759" y="815"/>
                      </a:moveTo>
                      <a:cubicBezTo>
                        <a:pt x="35082" y="-6593"/>
                        <a:pt x="15238" y="38386"/>
                        <a:pt x="11534" y="57965"/>
                      </a:cubicBezTo>
                      <a:cubicBezTo>
                        <a:pt x="7830" y="77544"/>
                        <a:pt x="3067" y="83630"/>
                        <a:pt x="11534" y="118290"/>
                      </a:cubicBezTo>
                      <a:cubicBezTo>
                        <a:pt x="20001" y="152950"/>
                        <a:pt x="44872" y="225181"/>
                        <a:pt x="62334" y="265927"/>
                      </a:cubicBezTo>
                      <a:cubicBezTo>
                        <a:pt x="79797" y="306673"/>
                        <a:pt x="112076" y="355357"/>
                        <a:pt x="116309" y="362765"/>
                      </a:cubicBezTo>
                      <a:cubicBezTo>
                        <a:pt x="120542" y="370173"/>
                        <a:pt x="100963" y="332602"/>
                        <a:pt x="87734" y="310377"/>
                      </a:cubicBezTo>
                      <a:cubicBezTo>
                        <a:pt x="74505" y="288152"/>
                        <a:pt x="50957" y="257725"/>
                        <a:pt x="36934" y="229415"/>
                      </a:cubicBezTo>
                      <a:cubicBezTo>
                        <a:pt x="22911" y="201105"/>
                        <a:pt x="9152" y="161682"/>
                        <a:pt x="3596" y="140515"/>
                      </a:cubicBezTo>
                      <a:cubicBezTo>
                        <a:pt x="-1960" y="119348"/>
                        <a:pt x="-373" y="122259"/>
                        <a:pt x="3596" y="102415"/>
                      </a:cubicBezTo>
                      <a:cubicBezTo>
                        <a:pt x="7565" y="82571"/>
                        <a:pt x="32436" y="8223"/>
                        <a:pt x="33759" y="8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4" name="フリーフォーム: 図形 3003">
                  <a:extLst>
                    <a:ext uri="{FF2B5EF4-FFF2-40B4-BE49-F238E27FC236}">
                      <a16:creationId xmlns:a16="http://schemas.microsoft.com/office/drawing/2014/main" id="{ECE33BCA-BD9E-4A52-84DC-B101EE93FD47}"/>
                    </a:ext>
                  </a:extLst>
                </p:cNvPr>
                <p:cNvSpPr/>
                <p:nvPr/>
              </p:nvSpPr>
              <p:spPr>
                <a:xfrm>
                  <a:off x="7093422" y="3722313"/>
                  <a:ext cx="174190" cy="427417"/>
                </a:xfrm>
                <a:custGeom>
                  <a:avLst/>
                  <a:gdLst>
                    <a:gd name="connsiteX0" fmla="*/ 59853 w 174190"/>
                    <a:gd name="connsiteY0" fmla="*/ 375 h 427417"/>
                    <a:gd name="connsiteX1" fmla="*/ 10641 w 174190"/>
                    <a:gd name="connsiteY1" fmla="*/ 98800 h 427417"/>
                    <a:gd name="connsiteX2" fmla="*/ 1116 w 174190"/>
                    <a:gd name="connsiteY2" fmla="*/ 135312 h 427417"/>
                    <a:gd name="connsiteX3" fmla="*/ 28103 w 174190"/>
                    <a:gd name="connsiteY3" fmla="*/ 252787 h 427417"/>
                    <a:gd name="connsiteX4" fmla="*/ 66203 w 174190"/>
                    <a:gd name="connsiteY4" fmla="*/ 340100 h 427417"/>
                    <a:gd name="connsiteX5" fmla="*/ 94778 w 174190"/>
                    <a:gd name="connsiteY5" fmla="*/ 387725 h 427417"/>
                    <a:gd name="connsiteX6" fmla="*/ 117003 w 174190"/>
                    <a:gd name="connsiteY6" fmla="*/ 411537 h 427417"/>
                    <a:gd name="connsiteX7" fmla="*/ 174153 w 174190"/>
                    <a:gd name="connsiteY7" fmla="*/ 427412 h 427417"/>
                    <a:gd name="connsiteX8" fmla="*/ 124941 w 174190"/>
                    <a:gd name="connsiteY8" fmla="*/ 409950 h 427417"/>
                    <a:gd name="connsiteX9" fmla="*/ 75728 w 174190"/>
                    <a:gd name="connsiteY9" fmla="*/ 343275 h 427417"/>
                    <a:gd name="connsiteX10" fmla="*/ 12228 w 174190"/>
                    <a:gd name="connsiteY10" fmla="*/ 138487 h 427417"/>
                    <a:gd name="connsiteX11" fmla="*/ 59853 w 174190"/>
                    <a:gd name="connsiteY11" fmla="*/ 375 h 427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190" h="427417">
                      <a:moveTo>
                        <a:pt x="59853" y="375"/>
                      </a:moveTo>
                      <a:cubicBezTo>
                        <a:pt x="59589" y="-6239"/>
                        <a:pt x="20430" y="76311"/>
                        <a:pt x="10641" y="98800"/>
                      </a:cubicBezTo>
                      <a:cubicBezTo>
                        <a:pt x="852" y="121289"/>
                        <a:pt x="-1794" y="109647"/>
                        <a:pt x="1116" y="135312"/>
                      </a:cubicBezTo>
                      <a:cubicBezTo>
                        <a:pt x="4026" y="160977"/>
                        <a:pt x="17255" y="218656"/>
                        <a:pt x="28103" y="252787"/>
                      </a:cubicBezTo>
                      <a:cubicBezTo>
                        <a:pt x="38951" y="286918"/>
                        <a:pt x="55090" y="317610"/>
                        <a:pt x="66203" y="340100"/>
                      </a:cubicBezTo>
                      <a:cubicBezTo>
                        <a:pt x="77316" y="362590"/>
                        <a:pt x="86311" y="375819"/>
                        <a:pt x="94778" y="387725"/>
                      </a:cubicBezTo>
                      <a:cubicBezTo>
                        <a:pt x="103245" y="399631"/>
                        <a:pt x="103774" y="404923"/>
                        <a:pt x="117003" y="411537"/>
                      </a:cubicBezTo>
                      <a:cubicBezTo>
                        <a:pt x="130232" y="418151"/>
                        <a:pt x="172830" y="427676"/>
                        <a:pt x="174153" y="427412"/>
                      </a:cubicBezTo>
                      <a:cubicBezTo>
                        <a:pt x="175476" y="427148"/>
                        <a:pt x="141345" y="423973"/>
                        <a:pt x="124941" y="409950"/>
                      </a:cubicBezTo>
                      <a:cubicBezTo>
                        <a:pt x="108537" y="395927"/>
                        <a:pt x="94513" y="388519"/>
                        <a:pt x="75728" y="343275"/>
                      </a:cubicBezTo>
                      <a:cubicBezTo>
                        <a:pt x="56943" y="298031"/>
                        <a:pt x="15932" y="189816"/>
                        <a:pt x="12228" y="138487"/>
                      </a:cubicBezTo>
                      <a:cubicBezTo>
                        <a:pt x="8524" y="87158"/>
                        <a:pt x="60117" y="6989"/>
                        <a:pt x="59853" y="3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5" name="フリーフォーム: 図形 3004">
                  <a:extLst>
                    <a:ext uri="{FF2B5EF4-FFF2-40B4-BE49-F238E27FC236}">
                      <a16:creationId xmlns:a16="http://schemas.microsoft.com/office/drawing/2014/main" id="{BF672D88-0B10-4495-92C8-5CC5C79346D5}"/>
                    </a:ext>
                  </a:extLst>
                </p:cNvPr>
                <p:cNvSpPr/>
                <p:nvPr/>
              </p:nvSpPr>
              <p:spPr>
                <a:xfrm>
                  <a:off x="7269144" y="3713057"/>
                  <a:ext cx="89533" cy="288578"/>
                </a:xfrm>
                <a:custGeom>
                  <a:avLst/>
                  <a:gdLst>
                    <a:gd name="connsiteX0" fmla="*/ 19 w 89533"/>
                    <a:gd name="connsiteY0" fmla="*/ 106 h 288578"/>
                    <a:gd name="connsiteX1" fmla="*/ 77806 w 89533"/>
                    <a:gd name="connsiteY1" fmla="*/ 27093 h 288578"/>
                    <a:gd name="connsiteX2" fmla="*/ 77806 w 89533"/>
                    <a:gd name="connsiteY2" fmla="*/ 73131 h 288578"/>
                    <a:gd name="connsiteX3" fmla="*/ 76219 w 89533"/>
                    <a:gd name="connsiteY3" fmla="*/ 187431 h 288578"/>
                    <a:gd name="connsiteX4" fmla="*/ 65106 w 89533"/>
                    <a:gd name="connsiteY4" fmla="*/ 263631 h 288578"/>
                    <a:gd name="connsiteX5" fmla="*/ 65106 w 89533"/>
                    <a:gd name="connsiteY5" fmla="*/ 285856 h 288578"/>
                    <a:gd name="connsiteX6" fmla="*/ 58756 w 89533"/>
                    <a:gd name="connsiteY6" fmla="*/ 209656 h 288578"/>
                    <a:gd name="connsiteX7" fmla="*/ 80981 w 89533"/>
                    <a:gd name="connsiteY7" fmla="*/ 69956 h 288578"/>
                    <a:gd name="connsiteX8" fmla="*/ 85744 w 89533"/>
                    <a:gd name="connsiteY8" fmla="*/ 36618 h 288578"/>
                    <a:gd name="connsiteX9" fmla="*/ 19 w 89533"/>
                    <a:gd name="connsiteY9" fmla="*/ 106 h 288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533" h="288578">
                      <a:moveTo>
                        <a:pt x="19" y="106"/>
                      </a:moveTo>
                      <a:cubicBezTo>
                        <a:pt x="-1304" y="-1481"/>
                        <a:pt x="64842" y="14922"/>
                        <a:pt x="77806" y="27093"/>
                      </a:cubicBezTo>
                      <a:cubicBezTo>
                        <a:pt x="90770" y="39264"/>
                        <a:pt x="78071" y="46408"/>
                        <a:pt x="77806" y="73131"/>
                      </a:cubicBezTo>
                      <a:cubicBezTo>
                        <a:pt x="77541" y="99854"/>
                        <a:pt x="78336" y="155681"/>
                        <a:pt x="76219" y="187431"/>
                      </a:cubicBezTo>
                      <a:cubicBezTo>
                        <a:pt x="74102" y="219181"/>
                        <a:pt x="66958" y="247227"/>
                        <a:pt x="65106" y="263631"/>
                      </a:cubicBezTo>
                      <a:cubicBezTo>
                        <a:pt x="63254" y="280035"/>
                        <a:pt x="66164" y="294852"/>
                        <a:pt x="65106" y="285856"/>
                      </a:cubicBezTo>
                      <a:cubicBezTo>
                        <a:pt x="64048" y="276860"/>
                        <a:pt x="56110" y="245639"/>
                        <a:pt x="58756" y="209656"/>
                      </a:cubicBezTo>
                      <a:cubicBezTo>
                        <a:pt x="61402" y="173673"/>
                        <a:pt x="76483" y="98796"/>
                        <a:pt x="80981" y="69956"/>
                      </a:cubicBezTo>
                      <a:cubicBezTo>
                        <a:pt x="85479" y="41116"/>
                        <a:pt x="94740" y="45879"/>
                        <a:pt x="85744" y="36618"/>
                      </a:cubicBezTo>
                      <a:cubicBezTo>
                        <a:pt x="76748" y="27358"/>
                        <a:pt x="1342" y="1693"/>
                        <a:pt x="19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6" name="フリーフォーム: 図形 3005">
                  <a:extLst>
                    <a:ext uri="{FF2B5EF4-FFF2-40B4-BE49-F238E27FC236}">
                      <a16:creationId xmlns:a16="http://schemas.microsoft.com/office/drawing/2014/main" id="{F5C55FF1-9985-4E6E-81B1-9C7A1D8198A2}"/>
                    </a:ext>
                  </a:extLst>
                </p:cNvPr>
                <p:cNvSpPr/>
                <p:nvPr/>
              </p:nvSpPr>
              <p:spPr>
                <a:xfrm>
                  <a:off x="7284953" y="3744065"/>
                  <a:ext cx="60953" cy="253260"/>
                </a:xfrm>
                <a:custGeom>
                  <a:avLst/>
                  <a:gdLst>
                    <a:gd name="connsiteX0" fmla="*/ 60410 w 60953"/>
                    <a:gd name="connsiteY0" fmla="*/ 10373 h 253260"/>
                    <a:gd name="connsiteX1" fmla="*/ 1672 w 60953"/>
                    <a:gd name="connsiteY1" fmla="*/ 24660 h 253260"/>
                    <a:gd name="connsiteX2" fmla="*/ 17547 w 60953"/>
                    <a:gd name="connsiteY2" fmla="*/ 50060 h 253260"/>
                    <a:gd name="connsiteX3" fmla="*/ 33422 w 60953"/>
                    <a:gd name="connsiteY3" fmla="*/ 148485 h 253260"/>
                    <a:gd name="connsiteX4" fmla="*/ 27072 w 60953"/>
                    <a:gd name="connsiteY4" fmla="*/ 189760 h 253260"/>
                    <a:gd name="connsiteX5" fmla="*/ 41360 w 60953"/>
                    <a:gd name="connsiteY5" fmla="*/ 253260 h 253260"/>
                    <a:gd name="connsiteX6" fmla="*/ 33422 w 60953"/>
                    <a:gd name="connsiteY6" fmla="*/ 189760 h 253260"/>
                    <a:gd name="connsiteX7" fmla="*/ 60410 w 60953"/>
                    <a:gd name="connsiteY7" fmla="*/ 10373 h 253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953" h="253260">
                      <a:moveTo>
                        <a:pt x="60410" y="10373"/>
                      </a:moveTo>
                      <a:cubicBezTo>
                        <a:pt x="55118" y="-17144"/>
                        <a:pt x="8816" y="18046"/>
                        <a:pt x="1672" y="24660"/>
                      </a:cubicBezTo>
                      <a:cubicBezTo>
                        <a:pt x="-5472" y="31274"/>
                        <a:pt x="12255" y="29423"/>
                        <a:pt x="17547" y="50060"/>
                      </a:cubicBezTo>
                      <a:cubicBezTo>
                        <a:pt x="22839" y="70697"/>
                        <a:pt x="31834" y="125202"/>
                        <a:pt x="33422" y="148485"/>
                      </a:cubicBezTo>
                      <a:cubicBezTo>
                        <a:pt x="35009" y="171768"/>
                        <a:pt x="25749" y="172297"/>
                        <a:pt x="27072" y="189760"/>
                      </a:cubicBezTo>
                      <a:cubicBezTo>
                        <a:pt x="28395" y="207223"/>
                        <a:pt x="40302" y="253260"/>
                        <a:pt x="41360" y="253260"/>
                      </a:cubicBezTo>
                      <a:cubicBezTo>
                        <a:pt x="42418" y="253260"/>
                        <a:pt x="36332" y="226537"/>
                        <a:pt x="33422" y="189760"/>
                      </a:cubicBezTo>
                      <a:cubicBezTo>
                        <a:pt x="30512" y="152983"/>
                        <a:pt x="65702" y="37890"/>
                        <a:pt x="60410" y="103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7" name="フリーフォーム: 図形 3006">
                  <a:extLst>
                    <a:ext uri="{FF2B5EF4-FFF2-40B4-BE49-F238E27FC236}">
                      <a16:creationId xmlns:a16="http://schemas.microsoft.com/office/drawing/2014/main" id="{86F47BBD-AA8B-4D39-8DC6-B6921C9D2A6B}"/>
                    </a:ext>
                  </a:extLst>
                </p:cNvPr>
                <p:cNvSpPr/>
                <p:nvPr/>
              </p:nvSpPr>
              <p:spPr>
                <a:xfrm>
                  <a:off x="6913563" y="3616282"/>
                  <a:ext cx="180434" cy="376639"/>
                </a:xfrm>
                <a:custGeom>
                  <a:avLst/>
                  <a:gdLst>
                    <a:gd name="connsiteX0" fmla="*/ 104775 w 180434"/>
                    <a:gd name="connsiteY0" fmla="*/ 43 h 376639"/>
                    <a:gd name="connsiteX1" fmla="*/ 171450 w 180434"/>
                    <a:gd name="connsiteY1" fmla="*/ 82593 h 376639"/>
                    <a:gd name="connsiteX2" fmla="*/ 176212 w 180434"/>
                    <a:gd name="connsiteY2" fmla="*/ 161968 h 376639"/>
                    <a:gd name="connsiteX3" fmla="*/ 138112 w 180434"/>
                    <a:gd name="connsiteY3" fmla="*/ 265156 h 376639"/>
                    <a:gd name="connsiteX4" fmla="*/ 98425 w 180434"/>
                    <a:gd name="connsiteY4" fmla="*/ 315956 h 376639"/>
                    <a:gd name="connsiteX5" fmla="*/ 68262 w 180434"/>
                    <a:gd name="connsiteY5" fmla="*/ 342943 h 376639"/>
                    <a:gd name="connsiteX6" fmla="*/ 0 w 180434"/>
                    <a:gd name="connsiteY6" fmla="*/ 376281 h 376639"/>
                    <a:gd name="connsiteX7" fmla="*/ 68262 w 180434"/>
                    <a:gd name="connsiteY7" fmla="*/ 354056 h 376639"/>
                    <a:gd name="connsiteX8" fmla="*/ 136525 w 180434"/>
                    <a:gd name="connsiteY8" fmla="*/ 261981 h 376639"/>
                    <a:gd name="connsiteX9" fmla="*/ 171450 w 180434"/>
                    <a:gd name="connsiteY9" fmla="*/ 93706 h 376639"/>
                    <a:gd name="connsiteX10" fmla="*/ 104775 w 180434"/>
                    <a:gd name="connsiteY10" fmla="*/ 43 h 376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434" h="376639">
                      <a:moveTo>
                        <a:pt x="104775" y="43"/>
                      </a:moveTo>
                      <a:cubicBezTo>
                        <a:pt x="104775" y="-1809"/>
                        <a:pt x="159544" y="55606"/>
                        <a:pt x="171450" y="82593"/>
                      </a:cubicBezTo>
                      <a:cubicBezTo>
                        <a:pt x="183356" y="109580"/>
                        <a:pt x="181768" y="131541"/>
                        <a:pt x="176212" y="161968"/>
                      </a:cubicBezTo>
                      <a:cubicBezTo>
                        <a:pt x="170656" y="192395"/>
                        <a:pt x="151076" y="239491"/>
                        <a:pt x="138112" y="265156"/>
                      </a:cubicBezTo>
                      <a:cubicBezTo>
                        <a:pt x="125148" y="290821"/>
                        <a:pt x="110066" y="302992"/>
                        <a:pt x="98425" y="315956"/>
                      </a:cubicBezTo>
                      <a:cubicBezTo>
                        <a:pt x="86784" y="328920"/>
                        <a:pt x="84666" y="332889"/>
                        <a:pt x="68262" y="342943"/>
                      </a:cubicBezTo>
                      <a:cubicBezTo>
                        <a:pt x="51858" y="352997"/>
                        <a:pt x="0" y="374429"/>
                        <a:pt x="0" y="376281"/>
                      </a:cubicBezTo>
                      <a:cubicBezTo>
                        <a:pt x="0" y="378133"/>
                        <a:pt x="45508" y="373106"/>
                        <a:pt x="68262" y="354056"/>
                      </a:cubicBezTo>
                      <a:cubicBezTo>
                        <a:pt x="91016" y="335006"/>
                        <a:pt x="119327" y="305373"/>
                        <a:pt x="136525" y="261981"/>
                      </a:cubicBezTo>
                      <a:cubicBezTo>
                        <a:pt x="153723" y="218589"/>
                        <a:pt x="175419" y="133394"/>
                        <a:pt x="171450" y="93706"/>
                      </a:cubicBezTo>
                      <a:cubicBezTo>
                        <a:pt x="167481" y="54018"/>
                        <a:pt x="104775" y="1895"/>
                        <a:pt x="10477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8" name="フリーフォーム: 図形 3007">
                  <a:extLst>
                    <a:ext uri="{FF2B5EF4-FFF2-40B4-BE49-F238E27FC236}">
                      <a16:creationId xmlns:a16="http://schemas.microsoft.com/office/drawing/2014/main" id="{B492C8CF-B4A6-4C3E-BE2C-5F99E86E7B08}"/>
                    </a:ext>
                  </a:extLst>
                </p:cNvPr>
                <p:cNvSpPr/>
                <p:nvPr/>
              </p:nvSpPr>
              <p:spPr>
                <a:xfrm>
                  <a:off x="7037333" y="3632199"/>
                  <a:ext cx="90680" cy="122240"/>
                </a:xfrm>
                <a:custGeom>
                  <a:avLst/>
                  <a:gdLst>
                    <a:gd name="connsiteX0" fmla="*/ 55 w 90680"/>
                    <a:gd name="connsiteY0" fmla="*/ 1 h 122240"/>
                    <a:gd name="connsiteX1" fmla="*/ 71492 w 90680"/>
                    <a:gd name="connsiteY1" fmla="*/ 65089 h 122240"/>
                    <a:gd name="connsiteX2" fmla="*/ 87367 w 90680"/>
                    <a:gd name="connsiteY2" fmla="*/ 122239 h 122240"/>
                    <a:gd name="connsiteX3" fmla="*/ 84192 w 90680"/>
                    <a:gd name="connsiteY3" fmla="*/ 66676 h 122240"/>
                    <a:gd name="connsiteX4" fmla="*/ 55 w 90680"/>
                    <a:gd name="connsiteY4" fmla="*/ 1 h 122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680" h="122240">
                      <a:moveTo>
                        <a:pt x="55" y="1"/>
                      </a:moveTo>
                      <a:cubicBezTo>
                        <a:pt x="-2062" y="-263"/>
                        <a:pt x="56940" y="44716"/>
                        <a:pt x="71492" y="65089"/>
                      </a:cubicBezTo>
                      <a:cubicBezTo>
                        <a:pt x="86044" y="85462"/>
                        <a:pt x="85250" y="121975"/>
                        <a:pt x="87367" y="122239"/>
                      </a:cubicBezTo>
                      <a:cubicBezTo>
                        <a:pt x="89484" y="122503"/>
                        <a:pt x="95040" y="85726"/>
                        <a:pt x="84192" y="66676"/>
                      </a:cubicBezTo>
                      <a:cubicBezTo>
                        <a:pt x="73344" y="47626"/>
                        <a:pt x="2172" y="265"/>
                        <a:pt x="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9" name="フリーフォーム: 図形 3008">
                  <a:extLst>
                    <a:ext uri="{FF2B5EF4-FFF2-40B4-BE49-F238E27FC236}">
                      <a16:creationId xmlns:a16="http://schemas.microsoft.com/office/drawing/2014/main" id="{2DC93D4B-947D-4F59-AF5F-2A55DDE0AD48}"/>
                    </a:ext>
                  </a:extLst>
                </p:cNvPr>
                <p:cNvSpPr/>
                <p:nvPr/>
              </p:nvSpPr>
              <p:spPr>
                <a:xfrm>
                  <a:off x="6883384" y="3900026"/>
                  <a:ext cx="211273" cy="119751"/>
                </a:xfrm>
                <a:custGeom>
                  <a:avLst/>
                  <a:gdLst>
                    <a:gd name="connsiteX0" fmla="*/ 16 w 211273"/>
                    <a:gd name="connsiteY0" fmla="*/ 94124 h 119751"/>
                    <a:gd name="connsiteX1" fmla="*/ 103204 w 211273"/>
                    <a:gd name="connsiteY1" fmla="*/ 119524 h 119751"/>
                    <a:gd name="connsiteX2" fmla="*/ 160354 w 211273"/>
                    <a:gd name="connsiteY2" fmla="*/ 76662 h 119751"/>
                    <a:gd name="connsiteX3" fmla="*/ 211154 w 211273"/>
                    <a:gd name="connsiteY3" fmla="*/ 462 h 119751"/>
                    <a:gd name="connsiteX4" fmla="*/ 173054 w 211273"/>
                    <a:gd name="connsiteY4" fmla="*/ 46499 h 119751"/>
                    <a:gd name="connsiteX5" fmla="*/ 128604 w 211273"/>
                    <a:gd name="connsiteY5" fmla="*/ 83012 h 119751"/>
                    <a:gd name="connsiteX6" fmla="*/ 111141 w 211273"/>
                    <a:gd name="connsiteY6" fmla="*/ 105237 h 119751"/>
                    <a:gd name="connsiteX7" fmla="*/ 16 w 211273"/>
                    <a:gd name="connsiteY7" fmla="*/ 94124 h 119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1273" h="119751">
                      <a:moveTo>
                        <a:pt x="16" y="94124"/>
                      </a:moveTo>
                      <a:cubicBezTo>
                        <a:pt x="-1307" y="96505"/>
                        <a:pt x="76481" y="122434"/>
                        <a:pt x="103204" y="119524"/>
                      </a:cubicBezTo>
                      <a:cubicBezTo>
                        <a:pt x="129927" y="116614"/>
                        <a:pt x="142362" y="96506"/>
                        <a:pt x="160354" y="76662"/>
                      </a:cubicBezTo>
                      <a:cubicBezTo>
                        <a:pt x="178346" y="56818"/>
                        <a:pt x="209037" y="5489"/>
                        <a:pt x="211154" y="462"/>
                      </a:cubicBezTo>
                      <a:cubicBezTo>
                        <a:pt x="213271" y="-4565"/>
                        <a:pt x="186812" y="32741"/>
                        <a:pt x="173054" y="46499"/>
                      </a:cubicBezTo>
                      <a:cubicBezTo>
                        <a:pt x="159296" y="60257"/>
                        <a:pt x="138923" y="73222"/>
                        <a:pt x="128604" y="83012"/>
                      </a:cubicBezTo>
                      <a:cubicBezTo>
                        <a:pt x="118285" y="92802"/>
                        <a:pt x="125428" y="102062"/>
                        <a:pt x="111141" y="105237"/>
                      </a:cubicBezTo>
                      <a:cubicBezTo>
                        <a:pt x="96854" y="108412"/>
                        <a:pt x="1339" y="91743"/>
                        <a:pt x="16" y="94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0" name="フリーフォーム: 図形 3009">
                  <a:extLst>
                    <a:ext uri="{FF2B5EF4-FFF2-40B4-BE49-F238E27FC236}">
                      <a16:creationId xmlns:a16="http://schemas.microsoft.com/office/drawing/2014/main" id="{89D93F9D-F828-456F-8E64-80FCB7BC0B15}"/>
                    </a:ext>
                  </a:extLst>
                </p:cNvPr>
                <p:cNvSpPr/>
                <p:nvPr/>
              </p:nvSpPr>
              <p:spPr>
                <a:xfrm>
                  <a:off x="6766080" y="3703627"/>
                  <a:ext cx="145907" cy="296575"/>
                </a:xfrm>
                <a:custGeom>
                  <a:avLst/>
                  <a:gdLst>
                    <a:gd name="connsiteX0" fmla="*/ 56995 w 145907"/>
                    <a:gd name="connsiteY0" fmla="*/ 11 h 296575"/>
                    <a:gd name="connsiteX1" fmla="*/ 14133 w 145907"/>
                    <a:gd name="connsiteY1" fmla="*/ 104786 h 296575"/>
                    <a:gd name="connsiteX2" fmla="*/ 4608 w 145907"/>
                    <a:gd name="connsiteY2" fmla="*/ 131773 h 296575"/>
                    <a:gd name="connsiteX3" fmla="*/ 4608 w 145907"/>
                    <a:gd name="connsiteY3" fmla="*/ 174636 h 296575"/>
                    <a:gd name="connsiteX4" fmla="*/ 61758 w 145907"/>
                    <a:gd name="connsiteY4" fmla="*/ 284173 h 296575"/>
                    <a:gd name="connsiteX5" fmla="*/ 90333 w 145907"/>
                    <a:gd name="connsiteY5" fmla="*/ 293698 h 296575"/>
                    <a:gd name="connsiteX6" fmla="*/ 145895 w 145907"/>
                    <a:gd name="connsiteY6" fmla="*/ 280998 h 296575"/>
                    <a:gd name="connsiteX7" fmla="*/ 95095 w 145907"/>
                    <a:gd name="connsiteY7" fmla="*/ 280998 h 296575"/>
                    <a:gd name="connsiteX8" fmla="*/ 55408 w 145907"/>
                    <a:gd name="connsiteY8" fmla="*/ 227023 h 296575"/>
                    <a:gd name="connsiteX9" fmla="*/ 14133 w 145907"/>
                    <a:gd name="connsiteY9" fmla="*/ 169873 h 296575"/>
                    <a:gd name="connsiteX10" fmla="*/ 30008 w 145907"/>
                    <a:gd name="connsiteY10" fmla="*/ 98436 h 296575"/>
                    <a:gd name="connsiteX11" fmla="*/ 56995 w 145907"/>
                    <a:gd name="connsiteY11" fmla="*/ 11 h 29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907" h="296575">
                      <a:moveTo>
                        <a:pt x="56995" y="11"/>
                      </a:moveTo>
                      <a:cubicBezTo>
                        <a:pt x="54349" y="1069"/>
                        <a:pt x="22864" y="82826"/>
                        <a:pt x="14133" y="104786"/>
                      </a:cubicBezTo>
                      <a:cubicBezTo>
                        <a:pt x="5402" y="126746"/>
                        <a:pt x="6195" y="120131"/>
                        <a:pt x="4608" y="131773"/>
                      </a:cubicBezTo>
                      <a:cubicBezTo>
                        <a:pt x="3021" y="143415"/>
                        <a:pt x="-4917" y="149236"/>
                        <a:pt x="4608" y="174636"/>
                      </a:cubicBezTo>
                      <a:cubicBezTo>
                        <a:pt x="14133" y="200036"/>
                        <a:pt x="47471" y="264329"/>
                        <a:pt x="61758" y="284173"/>
                      </a:cubicBezTo>
                      <a:cubicBezTo>
                        <a:pt x="76045" y="304017"/>
                        <a:pt x="76310" y="294227"/>
                        <a:pt x="90333" y="293698"/>
                      </a:cubicBezTo>
                      <a:cubicBezTo>
                        <a:pt x="104356" y="293169"/>
                        <a:pt x="145101" y="283115"/>
                        <a:pt x="145895" y="280998"/>
                      </a:cubicBezTo>
                      <a:cubicBezTo>
                        <a:pt x="146689" y="278881"/>
                        <a:pt x="110176" y="289994"/>
                        <a:pt x="95095" y="280998"/>
                      </a:cubicBezTo>
                      <a:cubicBezTo>
                        <a:pt x="80014" y="272002"/>
                        <a:pt x="55408" y="227023"/>
                        <a:pt x="55408" y="227023"/>
                      </a:cubicBezTo>
                      <a:cubicBezTo>
                        <a:pt x="41914" y="208502"/>
                        <a:pt x="18366" y="191304"/>
                        <a:pt x="14133" y="169873"/>
                      </a:cubicBezTo>
                      <a:cubicBezTo>
                        <a:pt x="9900" y="148442"/>
                        <a:pt x="30008" y="98436"/>
                        <a:pt x="30008" y="98436"/>
                      </a:cubicBezTo>
                      <a:cubicBezTo>
                        <a:pt x="35829" y="71978"/>
                        <a:pt x="59641" y="-1047"/>
                        <a:pt x="5699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1" name="フリーフォーム: 図形 3010">
                  <a:extLst>
                    <a:ext uri="{FF2B5EF4-FFF2-40B4-BE49-F238E27FC236}">
                      <a16:creationId xmlns:a16="http://schemas.microsoft.com/office/drawing/2014/main" id="{22445C49-AAF5-4DE2-BA16-F6B6B9F5142D}"/>
                    </a:ext>
                  </a:extLst>
                </p:cNvPr>
                <p:cNvSpPr/>
                <p:nvPr/>
              </p:nvSpPr>
              <p:spPr>
                <a:xfrm>
                  <a:off x="6816429" y="3662076"/>
                  <a:ext cx="224491" cy="322987"/>
                </a:xfrm>
                <a:custGeom>
                  <a:avLst/>
                  <a:gdLst>
                    <a:gd name="connsiteX0" fmla="*/ 296 w 224491"/>
                    <a:gd name="connsiteY0" fmla="*/ 100299 h 322987"/>
                    <a:gd name="connsiteX1" fmla="*/ 119359 w 224491"/>
                    <a:gd name="connsiteY1" fmla="*/ 27274 h 322987"/>
                    <a:gd name="connsiteX2" fmla="*/ 157459 w 224491"/>
                    <a:gd name="connsiteY2" fmla="*/ 287 h 322987"/>
                    <a:gd name="connsiteX3" fmla="*/ 206671 w 224491"/>
                    <a:gd name="connsiteY3" fmla="*/ 41562 h 322987"/>
                    <a:gd name="connsiteX4" fmla="*/ 220959 w 224491"/>
                    <a:gd name="connsiteY4" fmla="*/ 68549 h 322987"/>
                    <a:gd name="connsiteX5" fmla="*/ 222546 w 224491"/>
                    <a:gd name="connsiteY5" fmla="*/ 130462 h 322987"/>
                    <a:gd name="connsiteX6" fmla="*/ 197146 w 224491"/>
                    <a:gd name="connsiteY6" fmla="*/ 247937 h 322987"/>
                    <a:gd name="connsiteX7" fmla="*/ 163809 w 224491"/>
                    <a:gd name="connsiteY7" fmla="*/ 262224 h 322987"/>
                    <a:gd name="connsiteX8" fmla="*/ 55859 w 224491"/>
                    <a:gd name="connsiteY8" fmla="*/ 228887 h 322987"/>
                    <a:gd name="connsiteX9" fmla="*/ 81259 w 224491"/>
                    <a:gd name="connsiteY9" fmla="*/ 279687 h 322987"/>
                    <a:gd name="connsiteX10" fmla="*/ 78084 w 224491"/>
                    <a:gd name="connsiteY10" fmla="*/ 322549 h 322987"/>
                    <a:gd name="connsiteX11" fmla="*/ 71734 w 224491"/>
                    <a:gd name="connsiteY11" fmla="*/ 297149 h 322987"/>
                    <a:gd name="connsiteX12" fmla="*/ 47921 w 224491"/>
                    <a:gd name="connsiteY12" fmla="*/ 224124 h 322987"/>
                    <a:gd name="connsiteX13" fmla="*/ 151109 w 224491"/>
                    <a:gd name="connsiteY13" fmla="*/ 244762 h 322987"/>
                    <a:gd name="connsiteX14" fmla="*/ 168571 w 224491"/>
                    <a:gd name="connsiteY14" fmla="*/ 247937 h 322987"/>
                    <a:gd name="connsiteX15" fmla="*/ 186034 w 224491"/>
                    <a:gd name="connsiteY15" fmla="*/ 205074 h 322987"/>
                    <a:gd name="connsiteX16" fmla="*/ 209846 w 224491"/>
                    <a:gd name="connsiteY16" fmla="*/ 70137 h 322987"/>
                    <a:gd name="connsiteX17" fmla="*/ 166984 w 224491"/>
                    <a:gd name="connsiteY17" fmla="*/ 24099 h 322987"/>
                    <a:gd name="connsiteX18" fmla="*/ 87609 w 224491"/>
                    <a:gd name="connsiteY18" fmla="*/ 68549 h 322987"/>
                    <a:gd name="connsiteX19" fmla="*/ 296 w 224491"/>
                    <a:gd name="connsiteY19" fmla="*/ 100299 h 322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4491" h="322987">
                      <a:moveTo>
                        <a:pt x="296" y="100299"/>
                      </a:moveTo>
                      <a:cubicBezTo>
                        <a:pt x="5588" y="93420"/>
                        <a:pt x="93165" y="43943"/>
                        <a:pt x="119359" y="27274"/>
                      </a:cubicBezTo>
                      <a:cubicBezTo>
                        <a:pt x="145553" y="10605"/>
                        <a:pt x="142907" y="-2094"/>
                        <a:pt x="157459" y="287"/>
                      </a:cubicBezTo>
                      <a:cubicBezTo>
                        <a:pt x="172011" y="2668"/>
                        <a:pt x="196088" y="30185"/>
                        <a:pt x="206671" y="41562"/>
                      </a:cubicBezTo>
                      <a:cubicBezTo>
                        <a:pt x="217254" y="52939"/>
                        <a:pt x="218313" y="53732"/>
                        <a:pt x="220959" y="68549"/>
                      </a:cubicBezTo>
                      <a:cubicBezTo>
                        <a:pt x="223605" y="83366"/>
                        <a:pt x="226515" y="100564"/>
                        <a:pt x="222546" y="130462"/>
                      </a:cubicBezTo>
                      <a:cubicBezTo>
                        <a:pt x="218577" y="160360"/>
                        <a:pt x="206935" y="225977"/>
                        <a:pt x="197146" y="247937"/>
                      </a:cubicBezTo>
                      <a:cubicBezTo>
                        <a:pt x="187357" y="269897"/>
                        <a:pt x="187357" y="265399"/>
                        <a:pt x="163809" y="262224"/>
                      </a:cubicBezTo>
                      <a:cubicBezTo>
                        <a:pt x="140261" y="259049"/>
                        <a:pt x="69617" y="225977"/>
                        <a:pt x="55859" y="228887"/>
                      </a:cubicBezTo>
                      <a:cubicBezTo>
                        <a:pt x="42101" y="231797"/>
                        <a:pt x="77555" y="264077"/>
                        <a:pt x="81259" y="279687"/>
                      </a:cubicBezTo>
                      <a:cubicBezTo>
                        <a:pt x="84963" y="295297"/>
                        <a:pt x="79671" y="319639"/>
                        <a:pt x="78084" y="322549"/>
                      </a:cubicBezTo>
                      <a:cubicBezTo>
                        <a:pt x="76497" y="325459"/>
                        <a:pt x="76761" y="313553"/>
                        <a:pt x="71734" y="297149"/>
                      </a:cubicBezTo>
                      <a:cubicBezTo>
                        <a:pt x="66707" y="280745"/>
                        <a:pt x="34692" y="232855"/>
                        <a:pt x="47921" y="224124"/>
                      </a:cubicBezTo>
                      <a:cubicBezTo>
                        <a:pt x="61150" y="215393"/>
                        <a:pt x="151109" y="244762"/>
                        <a:pt x="151109" y="244762"/>
                      </a:cubicBezTo>
                      <a:cubicBezTo>
                        <a:pt x="171217" y="248731"/>
                        <a:pt x="162750" y="254552"/>
                        <a:pt x="168571" y="247937"/>
                      </a:cubicBezTo>
                      <a:cubicBezTo>
                        <a:pt x="174392" y="241322"/>
                        <a:pt x="179155" y="234707"/>
                        <a:pt x="186034" y="205074"/>
                      </a:cubicBezTo>
                      <a:cubicBezTo>
                        <a:pt x="192913" y="175441"/>
                        <a:pt x="213021" y="100300"/>
                        <a:pt x="209846" y="70137"/>
                      </a:cubicBezTo>
                      <a:cubicBezTo>
                        <a:pt x="206671" y="39974"/>
                        <a:pt x="187357" y="24364"/>
                        <a:pt x="166984" y="24099"/>
                      </a:cubicBezTo>
                      <a:cubicBezTo>
                        <a:pt x="146611" y="23834"/>
                        <a:pt x="113274" y="53203"/>
                        <a:pt x="87609" y="68549"/>
                      </a:cubicBezTo>
                      <a:cubicBezTo>
                        <a:pt x="61944" y="83895"/>
                        <a:pt x="-4996" y="107178"/>
                        <a:pt x="296" y="1002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2" name="フリーフォーム: 図形 3011">
                  <a:extLst>
                    <a:ext uri="{FF2B5EF4-FFF2-40B4-BE49-F238E27FC236}">
                      <a16:creationId xmlns:a16="http://schemas.microsoft.com/office/drawing/2014/main" id="{ACD2806D-C732-4E56-A4B4-382F75B92031}"/>
                    </a:ext>
                  </a:extLst>
                </p:cNvPr>
                <p:cNvSpPr/>
                <p:nvPr/>
              </p:nvSpPr>
              <p:spPr>
                <a:xfrm>
                  <a:off x="6471334" y="3786009"/>
                  <a:ext cx="291675" cy="210049"/>
                </a:xfrm>
                <a:custGeom>
                  <a:avLst/>
                  <a:gdLst>
                    <a:gd name="connsiteX0" fmla="*/ 291416 w 291675"/>
                    <a:gd name="connsiteY0" fmla="*/ 111304 h 210049"/>
                    <a:gd name="connsiteX1" fmla="*/ 239029 w 291675"/>
                    <a:gd name="connsiteY1" fmla="*/ 189091 h 210049"/>
                    <a:gd name="connsiteX2" fmla="*/ 161241 w 291675"/>
                    <a:gd name="connsiteY2" fmla="*/ 209729 h 210049"/>
                    <a:gd name="connsiteX3" fmla="*/ 56466 w 291675"/>
                    <a:gd name="connsiteY3" fmla="*/ 177979 h 210049"/>
                    <a:gd name="connsiteX4" fmla="*/ 4079 w 291675"/>
                    <a:gd name="connsiteY4" fmla="*/ 116066 h 210049"/>
                    <a:gd name="connsiteX5" fmla="*/ 8841 w 291675"/>
                    <a:gd name="connsiteY5" fmla="*/ 71616 h 210049"/>
                    <a:gd name="connsiteX6" fmla="*/ 51704 w 291675"/>
                    <a:gd name="connsiteY6" fmla="*/ 16054 h 210049"/>
                    <a:gd name="connsiteX7" fmla="*/ 107266 w 291675"/>
                    <a:gd name="connsiteY7" fmla="*/ 1766 h 210049"/>
                    <a:gd name="connsiteX8" fmla="*/ 140604 w 291675"/>
                    <a:gd name="connsiteY8" fmla="*/ 14466 h 210049"/>
                    <a:gd name="connsiteX9" fmla="*/ 181879 w 291675"/>
                    <a:gd name="connsiteY9" fmla="*/ 43041 h 210049"/>
                    <a:gd name="connsiteX10" fmla="*/ 202516 w 291675"/>
                    <a:gd name="connsiteY10" fmla="*/ 81141 h 210049"/>
                    <a:gd name="connsiteX11" fmla="*/ 186641 w 291675"/>
                    <a:gd name="connsiteY11" fmla="*/ 38279 h 210049"/>
                    <a:gd name="connsiteX12" fmla="*/ 169179 w 291675"/>
                    <a:gd name="connsiteY12" fmla="*/ 17641 h 210049"/>
                    <a:gd name="connsiteX13" fmla="*/ 110441 w 291675"/>
                    <a:gd name="connsiteY13" fmla="*/ 179 h 210049"/>
                    <a:gd name="connsiteX14" fmla="*/ 27891 w 291675"/>
                    <a:gd name="connsiteY14" fmla="*/ 28754 h 210049"/>
                    <a:gd name="connsiteX15" fmla="*/ 13604 w 291675"/>
                    <a:gd name="connsiteY15" fmla="*/ 109716 h 210049"/>
                    <a:gd name="connsiteX16" fmla="*/ 78691 w 291675"/>
                    <a:gd name="connsiteY16" fmla="*/ 193854 h 210049"/>
                    <a:gd name="connsiteX17" fmla="*/ 180291 w 291675"/>
                    <a:gd name="connsiteY17" fmla="*/ 209729 h 210049"/>
                    <a:gd name="connsiteX18" fmla="*/ 254904 w 291675"/>
                    <a:gd name="connsiteY18" fmla="*/ 192266 h 210049"/>
                    <a:gd name="connsiteX19" fmla="*/ 291416 w 291675"/>
                    <a:gd name="connsiteY19" fmla="*/ 111304 h 21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1675" h="210049">
                      <a:moveTo>
                        <a:pt x="291416" y="111304"/>
                      </a:moveTo>
                      <a:cubicBezTo>
                        <a:pt x="288770" y="110775"/>
                        <a:pt x="260725" y="172687"/>
                        <a:pt x="239029" y="189091"/>
                      </a:cubicBezTo>
                      <a:cubicBezTo>
                        <a:pt x="217333" y="205495"/>
                        <a:pt x="191668" y="211581"/>
                        <a:pt x="161241" y="209729"/>
                      </a:cubicBezTo>
                      <a:cubicBezTo>
                        <a:pt x="130814" y="207877"/>
                        <a:pt x="82660" y="193589"/>
                        <a:pt x="56466" y="177979"/>
                      </a:cubicBezTo>
                      <a:cubicBezTo>
                        <a:pt x="30272" y="162369"/>
                        <a:pt x="12016" y="133793"/>
                        <a:pt x="4079" y="116066"/>
                      </a:cubicBezTo>
                      <a:cubicBezTo>
                        <a:pt x="-3859" y="98339"/>
                        <a:pt x="904" y="88285"/>
                        <a:pt x="8841" y="71616"/>
                      </a:cubicBezTo>
                      <a:cubicBezTo>
                        <a:pt x="16778" y="54947"/>
                        <a:pt x="35300" y="27696"/>
                        <a:pt x="51704" y="16054"/>
                      </a:cubicBezTo>
                      <a:cubicBezTo>
                        <a:pt x="68108" y="4412"/>
                        <a:pt x="92449" y="2031"/>
                        <a:pt x="107266" y="1766"/>
                      </a:cubicBezTo>
                      <a:cubicBezTo>
                        <a:pt x="122083" y="1501"/>
                        <a:pt x="128169" y="7587"/>
                        <a:pt x="140604" y="14466"/>
                      </a:cubicBezTo>
                      <a:cubicBezTo>
                        <a:pt x="153039" y="21345"/>
                        <a:pt x="171560" y="31928"/>
                        <a:pt x="181879" y="43041"/>
                      </a:cubicBezTo>
                      <a:cubicBezTo>
                        <a:pt x="192198" y="54154"/>
                        <a:pt x="201722" y="81935"/>
                        <a:pt x="202516" y="81141"/>
                      </a:cubicBezTo>
                      <a:cubicBezTo>
                        <a:pt x="203310" y="80347"/>
                        <a:pt x="192197" y="48862"/>
                        <a:pt x="186641" y="38279"/>
                      </a:cubicBezTo>
                      <a:cubicBezTo>
                        <a:pt x="181085" y="27696"/>
                        <a:pt x="181879" y="23991"/>
                        <a:pt x="169179" y="17641"/>
                      </a:cubicBezTo>
                      <a:cubicBezTo>
                        <a:pt x="156479" y="11291"/>
                        <a:pt x="133989" y="-1673"/>
                        <a:pt x="110441" y="179"/>
                      </a:cubicBezTo>
                      <a:cubicBezTo>
                        <a:pt x="86893" y="2031"/>
                        <a:pt x="44031" y="10498"/>
                        <a:pt x="27891" y="28754"/>
                      </a:cubicBezTo>
                      <a:cubicBezTo>
                        <a:pt x="11751" y="47010"/>
                        <a:pt x="5137" y="82199"/>
                        <a:pt x="13604" y="109716"/>
                      </a:cubicBezTo>
                      <a:cubicBezTo>
                        <a:pt x="22071" y="137233"/>
                        <a:pt x="50910" y="177185"/>
                        <a:pt x="78691" y="193854"/>
                      </a:cubicBezTo>
                      <a:cubicBezTo>
                        <a:pt x="106472" y="210523"/>
                        <a:pt x="150922" y="209994"/>
                        <a:pt x="180291" y="209729"/>
                      </a:cubicBezTo>
                      <a:cubicBezTo>
                        <a:pt x="209660" y="209464"/>
                        <a:pt x="233737" y="204966"/>
                        <a:pt x="254904" y="192266"/>
                      </a:cubicBezTo>
                      <a:cubicBezTo>
                        <a:pt x="276071" y="179566"/>
                        <a:pt x="294062" y="111833"/>
                        <a:pt x="291416" y="1113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3" name="フリーフォーム: 図形 3012">
                  <a:extLst>
                    <a:ext uri="{FF2B5EF4-FFF2-40B4-BE49-F238E27FC236}">
                      <a16:creationId xmlns:a16="http://schemas.microsoft.com/office/drawing/2014/main" id="{51DCE045-5D2C-4368-80B2-3006853B6270}"/>
                    </a:ext>
                  </a:extLst>
                </p:cNvPr>
                <p:cNvSpPr/>
                <p:nvPr/>
              </p:nvSpPr>
              <p:spPr>
                <a:xfrm>
                  <a:off x="6432094" y="3770102"/>
                  <a:ext cx="266923" cy="201864"/>
                </a:xfrm>
                <a:custGeom>
                  <a:avLst/>
                  <a:gdLst>
                    <a:gd name="connsiteX0" fmla="*/ 73481 w 266923"/>
                    <a:gd name="connsiteY0" fmla="*/ 201823 h 201864"/>
                    <a:gd name="connsiteX1" fmla="*/ 3631 w 266923"/>
                    <a:gd name="connsiteY1" fmla="*/ 93873 h 201864"/>
                    <a:gd name="connsiteX2" fmla="*/ 17919 w 266923"/>
                    <a:gd name="connsiteY2" fmla="*/ 54186 h 201864"/>
                    <a:gd name="connsiteX3" fmla="*/ 86181 w 266923"/>
                    <a:gd name="connsiteY3" fmla="*/ 8148 h 201864"/>
                    <a:gd name="connsiteX4" fmla="*/ 178256 w 266923"/>
                    <a:gd name="connsiteY4" fmla="*/ 1798 h 201864"/>
                    <a:gd name="connsiteX5" fmla="*/ 236994 w 266923"/>
                    <a:gd name="connsiteY5" fmla="*/ 20848 h 201864"/>
                    <a:gd name="connsiteX6" fmla="*/ 259219 w 266923"/>
                    <a:gd name="connsiteY6" fmla="*/ 51011 h 201864"/>
                    <a:gd name="connsiteX7" fmla="*/ 265569 w 266923"/>
                    <a:gd name="connsiteY7" fmla="*/ 79586 h 201864"/>
                    <a:gd name="connsiteX8" fmla="*/ 235406 w 266923"/>
                    <a:gd name="connsiteY8" fmla="*/ 111336 h 201864"/>
                    <a:gd name="connsiteX9" fmla="*/ 248106 w 266923"/>
                    <a:gd name="connsiteY9" fmla="*/ 87523 h 201864"/>
                    <a:gd name="connsiteX10" fmla="*/ 259219 w 266923"/>
                    <a:gd name="connsiteY10" fmla="*/ 41486 h 201864"/>
                    <a:gd name="connsiteX11" fmla="*/ 208419 w 266923"/>
                    <a:gd name="connsiteY11" fmla="*/ 211 h 201864"/>
                    <a:gd name="connsiteX12" fmla="*/ 67131 w 266923"/>
                    <a:gd name="connsiteY12" fmla="*/ 27198 h 201864"/>
                    <a:gd name="connsiteX13" fmla="*/ 27444 w 266923"/>
                    <a:gd name="connsiteY13" fmla="*/ 66886 h 201864"/>
                    <a:gd name="connsiteX14" fmla="*/ 32206 w 266923"/>
                    <a:gd name="connsiteY14" fmla="*/ 106573 h 201864"/>
                    <a:gd name="connsiteX15" fmla="*/ 73481 w 266923"/>
                    <a:gd name="connsiteY15" fmla="*/ 201823 h 20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6923" h="201864">
                      <a:moveTo>
                        <a:pt x="73481" y="201823"/>
                      </a:moveTo>
                      <a:cubicBezTo>
                        <a:pt x="68719" y="199706"/>
                        <a:pt x="12891" y="118479"/>
                        <a:pt x="3631" y="93873"/>
                      </a:cubicBezTo>
                      <a:cubicBezTo>
                        <a:pt x="-5629" y="69267"/>
                        <a:pt x="4161" y="68474"/>
                        <a:pt x="17919" y="54186"/>
                      </a:cubicBezTo>
                      <a:cubicBezTo>
                        <a:pt x="31677" y="39898"/>
                        <a:pt x="59458" y="16879"/>
                        <a:pt x="86181" y="8148"/>
                      </a:cubicBezTo>
                      <a:cubicBezTo>
                        <a:pt x="112904" y="-583"/>
                        <a:pt x="153121" y="-319"/>
                        <a:pt x="178256" y="1798"/>
                      </a:cubicBezTo>
                      <a:cubicBezTo>
                        <a:pt x="203392" y="3915"/>
                        <a:pt x="223500" y="12646"/>
                        <a:pt x="236994" y="20848"/>
                      </a:cubicBezTo>
                      <a:cubicBezTo>
                        <a:pt x="250488" y="29050"/>
                        <a:pt x="254457" y="41221"/>
                        <a:pt x="259219" y="51011"/>
                      </a:cubicBezTo>
                      <a:cubicBezTo>
                        <a:pt x="263981" y="60801"/>
                        <a:pt x="269538" y="69532"/>
                        <a:pt x="265569" y="79586"/>
                      </a:cubicBezTo>
                      <a:cubicBezTo>
                        <a:pt x="261600" y="89640"/>
                        <a:pt x="238317" y="110013"/>
                        <a:pt x="235406" y="111336"/>
                      </a:cubicBezTo>
                      <a:cubicBezTo>
                        <a:pt x="232495" y="112659"/>
                        <a:pt x="244137" y="99165"/>
                        <a:pt x="248106" y="87523"/>
                      </a:cubicBezTo>
                      <a:cubicBezTo>
                        <a:pt x="252075" y="75881"/>
                        <a:pt x="265833" y="56038"/>
                        <a:pt x="259219" y="41486"/>
                      </a:cubicBezTo>
                      <a:cubicBezTo>
                        <a:pt x="252605" y="26934"/>
                        <a:pt x="240434" y="2592"/>
                        <a:pt x="208419" y="211"/>
                      </a:cubicBezTo>
                      <a:cubicBezTo>
                        <a:pt x="176404" y="-2170"/>
                        <a:pt x="97293" y="16086"/>
                        <a:pt x="67131" y="27198"/>
                      </a:cubicBezTo>
                      <a:cubicBezTo>
                        <a:pt x="36969" y="38310"/>
                        <a:pt x="33265" y="53657"/>
                        <a:pt x="27444" y="66886"/>
                      </a:cubicBezTo>
                      <a:cubicBezTo>
                        <a:pt x="21623" y="80115"/>
                        <a:pt x="27443" y="88846"/>
                        <a:pt x="32206" y="106573"/>
                      </a:cubicBezTo>
                      <a:cubicBezTo>
                        <a:pt x="36969" y="124300"/>
                        <a:pt x="78243" y="203940"/>
                        <a:pt x="73481" y="2018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4" name="フリーフォーム: 図形 3013">
                  <a:extLst>
                    <a:ext uri="{FF2B5EF4-FFF2-40B4-BE49-F238E27FC236}">
                      <a16:creationId xmlns:a16="http://schemas.microsoft.com/office/drawing/2014/main" id="{522EE37F-6E54-4CF3-B095-85BDDD767EF6}"/>
                    </a:ext>
                  </a:extLst>
                </p:cNvPr>
                <p:cNvSpPr/>
                <p:nvPr/>
              </p:nvSpPr>
              <p:spPr>
                <a:xfrm>
                  <a:off x="6497606" y="3973441"/>
                  <a:ext cx="229933" cy="46209"/>
                </a:xfrm>
                <a:custGeom>
                  <a:avLst/>
                  <a:gdLst>
                    <a:gd name="connsiteX0" fmla="*/ 32 w 229933"/>
                    <a:gd name="connsiteY0" fmla="*/ 72 h 46209"/>
                    <a:gd name="connsiteX1" fmla="*/ 114332 w 229933"/>
                    <a:gd name="connsiteY1" fmla="*/ 46109 h 46209"/>
                    <a:gd name="connsiteX2" fmla="*/ 227044 w 229933"/>
                    <a:gd name="connsiteY2" fmla="*/ 12772 h 46209"/>
                    <a:gd name="connsiteX3" fmla="*/ 190532 w 229933"/>
                    <a:gd name="connsiteY3" fmla="*/ 25472 h 46209"/>
                    <a:gd name="connsiteX4" fmla="*/ 125444 w 229933"/>
                    <a:gd name="connsiteY4" fmla="*/ 34997 h 46209"/>
                    <a:gd name="connsiteX5" fmla="*/ 32 w 229933"/>
                    <a:gd name="connsiteY5" fmla="*/ 72 h 46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9933" h="46209">
                      <a:moveTo>
                        <a:pt x="32" y="72"/>
                      </a:moveTo>
                      <a:cubicBezTo>
                        <a:pt x="-1820" y="1924"/>
                        <a:pt x="76497" y="43992"/>
                        <a:pt x="114332" y="46109"/>
                      </a:cubicBezTo>
                      <a:cubicBezTo>
                        <a:pt x="152167" y="48226"/>
                        <a:pt x="214344" y="16211"/>
                        <a:pt x="227044" y="12772"/>
                      </a:cubicBezTo>
                      <a:cubicBezTo>
                        <a:pt x="239744" y="9333"/>
                        <a:pt x="207465" y="21768"/>
                        <a:pt x="190532" y="25472"/>
                      </a:cubicBezTo>
                      <a:cubicBezTo>
                        <a:pt x="173599" y="29176"/>
                        <a:pt x="154019" y="37643"/>
                        <a:pt x="125444" y="34997"/>
                      </a:cubicBezTo>
                      <a:cubicBezTo>
                        <a:pt x="96869" y="32351"/>
                        <a:pt x="1884" y="-1780"/>
                        <a:pt x="32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5" name="フリーフォーム: 図形 3014">
                  <a:extLst>
                    <a:ext uri="{FF2B5EF4-FFF2-40B4-BE49-F238E27FC236}">
                      <a16:creationId xmlns:a16="http://schemas.microsoft.com/office/drawing/2014/main" id="{C865F88A-DB5D-4A21-B7E2-CD88143A6889}"/>
                    </a:ext>
                  </a:extLst>
                </p:cNvPr>
                <p:cNvSpPr/>
                <p:nvPr/>
              </p:nvSpPr>
              <p:spPr>
                <a:xfrm>
                  <a:off x="6478477" y="3785969"/>
                  <a:ext cx="297038" cy="143232"/>
                </a:xfrm>
                <a:custGeom>
                  <a:avLst/>
                  <a:gdLst>
                    <a:gd name="connsiteX0" fmla="*/ 111 w 297038"/>
                    <a:gd name="connsiteY0" fmla="*/ 131981 h 143232"/>
                    <a:gd name="connsiteX1" fmla="*/ 117586 w 297038"/>
                    <a:gd name="connsiteY1" fmla="*/ 143094 h 143232"/>
                    <a:gd name="connsiteX2" fmla="*/ 187436 w 297038"/>
                    <a:gd name="connsiteY2" fmla="*/ 124044 h 143232"/>
                    <a:gd name="connsiteX3" fmla="*/ 246173 w 297038"/>
                    <a:gd name="connsiteY3" fmla="*/ 85944 h 143232"/>
                    <a:gd name="connsiteX4" fmla="*/ 263636 w 297038"/>
                    <a:gd name="connsiteY4" fmla="*/ 38319 h 143232"/>
                    <a:gd name="connsiteX5" fmla="*/ 296973 w 297038"/>
                    <a:gd name="connsiteY5" fmla="*/ 219 h 143232"/>
                    <a:gd name="connsiteX6" fmla="*/ 271573 w 297038"/>
                    <a:gd name="connsiteY6" fmla="*/ 55781 h 143232"/>
                    <a:gd name="connsiteX7" fmla="*/ 250936 w 297038"/>
                    <a:gd name="connsiteY7" fmla="*/ 93881 h 143232"/>
                    <a:gd name="connsiteX8" fmla="*/ 139811 w 297038"/>
                    <a:gd name="connsiteY8" fmla="*/ 119281 h 143232"/>
                    <a:gd name="connsiteX9" fmla="*/ 111 w 297038"/>
                    <a:gd name="connsiteY9" fmla="*/ 131981 h 143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038" h="143232">
                      <a:moveTo>
                        <a:pt x="111" y="131981"/>
                      </a:moveTo>
                      <a:cubicBezTo>
                        <a:pt x="-3593" y="135950"/>
                        <a:pt x="86365" y="144417"/>
                        <a:pt x="117586" y="143094"/>
                      </a:cubicBezTo>
                      <a:cubicBezTo>
                        <a:pt x="148807" y="141771"/>
                        <a:pt x="166005" y="133569"/>
                        <a:pt x="187436" y="124044"/>
                      </a:cubicBezTo>
                      <a:cubicBezTo>
                        <a:pt x="208867" y="114519"/>
                        <a:pt x="233473" y="100231"/>
                        <a:pt x="246173" y="85944"/>
                      </a:cubicBezTo>
                      <a:cubicBezTo>
                        <a:pt x="258873" y="71656"/>
                        <a:pt x="255169" y="52607"/>
                        <a:pt x="263636" y="38319"/>
                      </a:cubicBezTo>
                      <a:cubicBezTo>
                        <a:pt x="272103" y="24031"/>
                        <a:pt x="295650" y="-2691"/>
                        <a:pt x="296973" y="219"/>
                      </a:cubicBezTo>
                      <a:cubicBezTo>
                        <a:pt x="298296" y="3129"/>
                        <a:pt x="279246" y="40171"/>
                        <a:pt x="271573" y="55781"/>
                      </a:cubicBezTo>
                      <a:cubicBezTo>
                        <a:pt x="263900" y="71391"/>
                        <a:pt x="272896" y="83298"/>
                        <a:pt x="250936" y="93881"/>
                      </a:cubicBezTo>
                      <a:cubicBezTo>
                        <a:pt x="228976" y="104464"/>
                        <a:pt x="178440" y="113725"/>
                        <a:pt x="139811" y="119281"/>
                      </a:cubicBezTo>
                      <a:cubicBezTo>
                        <a:pt x="101182" y="124837"/>
                        <a:pt x="3815" y="128012"/>
                        <a:pt x="111" y="1319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6" name="フリーフォーム: 図形 3015">
                  <a:extLst>
                    <a:ext uri="{FF2B5EF4-FFF2-40B4-BE49-F238E27FC236}">
                      <a16:creationId xmlns:a16="http://schemas.microsoft.com/office/drawing/2014/main" id="{0D4BC89B-9861-4799-B134-B9CD1FBC81BC}"/>
                    </a:ext>
                  </a:extLst>
                </p:cNvPr>
                <p:cNvSpPr/>
                <p:nvPr/>
              </p:nvSpPr>
              <p:spPr>
                <a:xfrm>
                  <a:off x="6454774" y="3570066"/>
                  <a:ext cx="242613" cy="101908"/>
                </a:xfrm>
                <a:custGeom>
                  <a:avLst/>
                  <a:gdLst>
                    <a:gd name="connsiteX0" fmla="*/ 241301 w 242613"/>
                    <a:gd name="connsiteY0" fmla="*/ 30384 h 101908"/>
                    <a:gd name="connsiteX1" fmla="*/ 104776 w 242613"/>
                    <a:gd name="connsiteY1" fmla="*/ 3397 h 101908"/>
                    <a:gd name="connsiteX2" fmla="*/ 65089 w 242613"/>
                    <a:gd name="connsiteY2" fmla="*/ 58959 h 101908"/>
                    <a:gd name="connsiteX3" fmla="*/ 1 w 242613"/>
                    <a:gd name="connsiteY3" fmla="*/ 101822 h 101908"/>
                    <a:gd name="connsiteX4" fmla="*/ 66676 w 242613"/>
                    <a:gd name="connsiteY4" fmla="*/ 47847 h 101908"/>
                    <a:gd name="connsiteX5" fmla="*/ 85726 w 242613"/>
                    <a:gd name="connsiteY5" fmla="*/ 9747 h 101908"/>
                    <a:gd name="connsiteX6" fmla="*/ 169864 w 242613"/>
                    <a:gd name="connsiteY6" fmla="*/ 222 h 101908"/>
                    <a:gd name="connsiteX7" fmla="*/ 241301 w 242613"/>
                    <a:gd name="connsiteY7" fmla="*/ 30384 h 10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2613" h="101908">
                      <a:moveTo>
                        <a:pt x="241301" y="30384"/>
                      </a:moveTo>
                      <a:cubicBezTo>
                        <a:pt x="230453" y="30913"/>
                        <a:pt x="134145" y="-1365"/>
                        <a:pt x="104776" y="3397"/>
                      </a:cubicBezTo>
                      <a:cubicBezTo>
                        <a:pt x="75407" y="8159"/>
                        <a:pt x="82551" y="42555"/>
                        <a:pt x="65089" y="58959"/>
                      </a:cubicBezTo>
                      <a:cubicBezTo>
                        <a:pt x="47626" y="75363"/>
                        <a:pt x="-263" y="103674"/>
                        <a:pt x="1" y="101822"/>
                      </a:cubicBezTo>
                      <a:cubicBezTo>
                        <a:pt x="265" y="99970"/>
                        <a:pt x="52388" y="63193"/>
                        <a:pt x="66676" y="47847"/>
                      </a:cubicBezTo>
                      <a:cubicBezTo>
                        <a:pt x="80963" y="32501"/>
                        <a:pt x="68528" y="17684"/>
                        <a:pt x="85726" y="9747"/>
                      </a:cubicBezTo>
                      <a:cubicBezTo>
                        <a:pt x="102924" y="1810"/>
                        <a:pt x="146845" y="-836"/>
                        <a:pt x="169864" y="222"/>
                      </a:cubicBezTo>
                      <a:cubicBezTo>
                        <a:pt x="192883" y="1280"/>
                        <a:pt x="252149" y="29855"/>
                        <a:pt x="241301" y="303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7" name="フリーフォーム: 図形 3016">
                  <a:extLst>
                    <a:ext uri="{FF2B5EF4-FFF2-40B4-BE49-F238E27FC236}">
                      <a16:creationId xmlns:a16="http://schemas.microsoft.com/office/drawing/2014/main" id="{281B6AF4-5C33-439A-AFCC-3D2AE4E67E05}"/>
                    </a:ext>
                  </a:extLst>
                </p:cNvPr>
                <p:cNvSpPr/>
                <p:nvPr/>
              </p:nvSpPr>
              <p:spPr>
                <a:xfrm>
                  <a:off x="6457881" y="3682444"/>
                  <a:ext cx="321636" cy="102381"/>
                </a:xfrm>
                <a:custGeom>
                  <a:avLst/>
                  <a:gdLst>
                    <a:gd name="connsiteX0" fmla="*/ 320744 w 321636"/>
                    <a:gd name="connsiteY0" fmla="*/ 556 h 102381"/>
                    <a:gd name="connsiteX1" fmla="*/ 158819 w 321636"/>
                    <a:gd name="connsiteY1" fmla="*/ 75169 h 102381"/>
                    <a:gd name="connsiteX2" fmla="*/ 112782 w 321636"/>
                    <a:gd name="connsiteY2" fmla="*/ 89456 h 102381"/>
                    <a:gd name="connsiteX3" fmla="*/ 69 w 321636"/>
                    <a:gd name="connsiteY3" fmla="*/ 102156 h 102381"/>
                    <a:gd name="connsiteX4" fmla="*/ 130244 w 321636"/>
                    <a:gd name="connsiteY4" fmla="*/ 78344 h 102381"/>
                    <a:gd name="connsiteX5" fmla="*/ 220732 w 321636"/>
                    <a:gd name="connsiteY5" fmla="*/ 43419 h 102381"/>
                    <a:gd name="connsiteX6" fmla="*/ 320744 w 321636"/>
                    <a:gd name="connsiteY6" fmla="*/ 556 h 10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1636" h="102381">
                      <a:moveTo>
                        <a:pt x="320744" y="556"/>
                      </a:moveTo>
                      <a:cubicBezTo>
                        <a:pt x="310425" y="5848"/>
                        <a:pt x="193479" y="60352"/>
                        <a:pt x="158819" y="75169"/>
                      </a:cubicBezTo>
                      <a:cubicBezTo>
                        <a:pt x="124159" y="89986"/>
                        <a:pt x="139240" y="84958"/>
                        <a:pt x="112782" y="89456"/>
                      </a:cubicBezTo>
                      <a:cubicBezTo>
                        <a:pt x="86324" y="93954"/>
                        <a:pt x="-2841" y="104008"/>
                        <a:pt x="69" y="102156"/>
                      </a:cubicBezTo>
                      <a:cubicBezTo>
                        <a:pt x="2979" y="100304"/>
                        <a:pt x="93467" y="88133"/>
                        <a:pt x="130244" y="78344"/>
                      </a:cubicBezTo>
                      <a:cubicBezTo>
                        <a:pt x="167021" y="68555"/>
                        <a:pt x="192422" y="57706"/>
                        <a:pt x="220732" y="43419"/>
                      </a:cubicBezTo>
                      <a:cubicBezTo>
                        <a:pt x="249042" y="29132"/>
                        <a:pt x="331063" y="-4736"/>
                        <a:pt x="320744" y="5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8" name="フリーフォーム: 図形 3017">
                  <a:extLst>
                    <a:ext uri="{FF2B5EF4-FFF2-40B4-BE49-F238E27FC236}">
                      <a16:creationId xmlns:a16="http://schemas.microsoft.com/office/drawing/2014/main" id="{4F0CA4EF-305B-4D10-8474-ED3B39D1C699}"/>
                    </a:ext>
                  </a:extLst>
                </p:cNvPr>
                <p:cNvSpPr/>
                <p:nvPr/>
              </p:nvSpPr>
              <p:spPr>
                <a:xfrm>
                  <a:off x="6394433" y="3593862"/>
                  <a:ext cx="117716" cy="197260"/>
                </a:xfrm>
                <a:custGeom>
                  <a:avLst/>
                  <a:gdLst>
                    <a:gd name="connsiteX0" fmla="*/ 117492 w 117716"/>
                    <a:gd name="connsiteY0" fmla="*/ 19288 h 197260"/>
                    <a:gd name="connsiteX1" fmla="*/ 49230 w 117716"/>
                    <a:gd name="connsiteY1" fmla="*/ 238 h 197260"/>
                    <a:gd name="connsiteX2" fmla="*/ 23830 w 117716"/>
                    <a:gd name="connsiteY2" fmla="*/ 33576 h 197260"/>
                    <a:gd name="connsiteX3" fmla="*/ 20655 w 117716"/>
                    <a:gd name="connsiteY3" fmla="*/ 84376 h 197260"/>
                    <a:gd name="connsiteX4" fmla="*/ 27005 w 117716"/>
                    <a:gd name="connsiteY4" fmla="*/ 152638 h 197260"/>
                    <a:gd name="connsiteX5" fmla="*/ 57167 w 117716"/>
                    <a:gd name="connsiteY5" fmla="*/ 197088 h 197260"/>
                    <a:gd name="connsiteX6" fmla="*/ 20655 w 117716"/>
                    <a:gd name="connsiteY6" fmla="*/ 136763 h 197260"/>
                    <a:gd name="connsiteX7" fmla="*/ 17 w 117716"/>
                    <a:gd name="connsiteY7" fmla="*/ 95488 h 197260"/>
                    <a:gd name="connsiteX8" fmla="*/ 23830 w 117716"/>
                    <a:gd name="connsiteY8" fmla="*/ 31988 h 197260"/>
                    <a:gd name="connsiteX9" fmla="*/ 117492 w 117716"/>
                    <a:gd name="connsiteY9" fmla="*/ 19288 h 197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7716" h="197260">
                      <a:moveTo>
                        <a:pt x="117492" y="19288"/>
                      </a:moveTo>
                      <a:cubicBezTo>
                        <a:pt x="121725" y="13996"/>
                        <a:pt x="64840" y="-2143"/>
                        <a:pt x="49230" y="238"/>
                      </a:cubicBezTo>
                      <a:cubicBezTo>
                        <a:pt x="33620" y="2619"/>
                        <a:pt x="28593" y="19553"/>
                        <a:pt x="23830" y="33576"/>
                      </a:cubicBezTo>
                      <a:cubicBezTo>
                        <a:pt x="19067" y="47599"/>
                        <a:pt x="20126" y="64532"/>
                        <a:pt x="20655" y="84376"/>
                      </a:cubicBezTo>
                      <a:cubicBezTo>
                        <a:pt x="21184" y="104220"/>
                        <a:pt x="20920" y="133853"/>
                        <a:pt x="27005" y="152638"/>
                      </a:cubicBezTo>
                      <a:cubicBezTo>
                        <a:pt x="33090" y="171423"/>
                        <a:pt x="58225" y="199734"/>
                        <a:pt x="57167" y="197088"/>
                      </a:cubicBezTo>
                      <a:cubicBezTo>
                        <a:pt x="56109" y="194442"/>
                        <a:pt x="30180" y="153696"/>
                        <a:pt x="20655" y="136763"/>
                      </a:cubicBezTo>
                      <a:cubicBezTo>
                        <a:pt x="11130" y="119830"/>
                        <a:pt x="-512" y="112950"/>
                        <a:pt x="17" y="95488"/>
                      </a:cubicBezTo>
                      <a:cubicBezTo>
                        <a:pt x="546" y="78026"/>
                        <a:pt x="11130" y="44423"/>
                        <a:pt x="23830" y="31988"/>
                      </a:cubicBezTo>
                      <a:cubicBezTo>
                        <a:pt x="36530" y="19553"/>
                        <a:pt x="113259" y="24580"/>
                        <a:pt x="117492" y="19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9" name="フリーフォーム: 図形 3018">
                  <a:extLst>
                    <a:ext uri="{FF2B5EF4-FFF2-40B4-BE49-F238E27FC236}">
                      <a16:creationId xmlns:a16="http://schemas.microsoft.com/office/drawing/2014/main" id="{6FEFECC9-8380-4552-A02F-58C3EFE60ECE}"/>
                    </a:ext>
                  </a:extLst>
                </p:cNvPr>
                <p:cNvSpPr/>
                <p:nvPr/>
              </p:nvSpPr>
              <p:spPr>
                <a:xfrm>
                  <a:off x="6431784" y="3616942"/>
                  <a:ext cx="24579" cy="174578"/>
                </a:xfrm>
                <a:custGeom>
                  <a:avLst/>
                  <a:gdLst>
                    <a:gd name="connsiteX0" fmla="*/ 22991 w 24579"/>
                    <a:gd name="connsiteY0" fmla="*/ 971 h 174578"/>
                    <a:gd name="connsiteX1" fmla="*/ 3941 w 24579"/>
                    <a:gd name="connsiteY1" fmla="*/ 61296 h 174578"/>
                    <a:gd name="connsiteX2" fmla="*/ 24579 w 24579"/>
                    <a:gd name="connsiteY2" fmla="*/ 172421 h 174578"/>
                    <a:gd name="connsiteX3" fmla="*/ 3941 w 24579"/>
                    <a:gd name="connsiteY3" fmla="*/ 132733 h 174578"/>
                    <a:gd name="connsiteX4" fmla="*/ 766 w 24579"/>
                    <a:gd name="connsiteY4" fmla="*/ 107333 h 174578"/>
                    <a:gd name="connsiteX5" fmla="*/ 22991 w 24579"/>
                    <a:gd name="connsiteY5" fmla="*/ 971 h 17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579" h="174578">
                      <a:moveTo>
                        <a:pt x="22991" y="971"/>
                      </a:moveTo>
                      <a:cubicBezTo>
                        <a:pt x="23520" y="-6702"/>
                        <a:pt x="3676" y="32721"/>
                        <a:pt x="3941" y="61296"/>
                      </a:cubicBezTo>
                      <a:cubicBezTo>
                        <a:pt x="4206" y="89871"/>
                        <a:pt x="24579" y="160515"/>
                        <a:pt x="24579" y="172421"/>
                      </a:cubicBezTo>
                      <a:cubicBezTo>
                        <a:pt x="24579" y="184327"/>
                        <a:pt x="7910" y="143581"/>
                        <a:pt x="3941" y="132733"/>
                      </a:cubicBezTo>
                      <a:cubicBezTo>
                        <a:pt x="-28" y="121885"/>
                        <a:pt x="-821" y="125854"/>
                        <a:pt x="766" y="107333"/>
                      </a:cubicBezTo>
                      <a:cubicBezTo>
                        <a:pt x="2353" y="88812"/>
                        <a:pt x="22462" y="8644"/>
                        <a:pt x="22991" y="9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0" name="フリーフォーム: 図形 3019">
                  <a:extLst>
                    <a:ext uri="{FF2B5EF4-FFF2-40B4-BE49-F238E27FC236}">
                      <a16:creationId xmlns:a16="http://schemas.microsoft.com/office/drawing/2014/main" id="{A3342FF6-084B-48C3-9233-0920450F73F1}"/>
                    </a:ext>
                  </a:extLst>
                </p:cNvPr>
                <p:cNvSpPr/>
                <p:nvPr/>
              </p:nvSpPr>
              <p:spPr>
                <a:xfrm>
                  <a:off x="6708600" y="3202043"/>
                  <a:ext cx="379169" cy="182023"/>
                </a:xfrm>
                <a:custGeom>
                  <a:avLst/>
                  <a:gdLst>
                    <a:gd name="connsiteX0" fmla="*/ 175 w 379169"/>
                    <a:gd name="connsiteY0" fmla="*/ 80907 h 182023"/>
                    <a:gd name="connsiteX1" fmla="*/ 84313 w 379169"/>
                    <a:gd name="connsiteY1" fmla="*/ 11057 h 182023"/>
                    <a:gd name="connsiteX2" fmla="*/ 143050 w 379169"/>
                    <a:gd name="connsiteY2" fmla="*/ 1532 h 182023"/>
                    <a:gd name="connsiteX3" fmla="*/ 249413 w 379169"/>
                    <a:gd name="connsiteY3" fmla="*/ 25345 h 182023"/>
                    <a:gd name="connsiteX4" fmla="*/ 331963 w 379169"/>
                    <a:gd name="connsiteY4" fmla="*/ 109482 h 182023"/>
                    <a:gd name="connsiteX5" fmla="*/ 378000 w 379169"/>
                    <a:gd name="connsiteY5" fmla="*/ 180920 h 182023"/>
                    <a:gd name="connsiteX6" fmla="*/ 355775 w 379169"/>
                    <a:gd name="connsiteY6" fmla="*/ 145995 h 182023"/>
                    <a:gd name="connsiteX7" fmla="*/ 255763 w 379169"/>
                    <a:gd name="connsiteY7" fmla="*/ 55507 h 182023"/>
                    <a:gd name="connsiteX8" fmla="*/ 220838 w 379169"/>
                    <a:gd name="connsiteY8" fmla="*/ 25345 h 182023"/>
                    <a:gd name="connsiteX9" fmla="*/ 108125 w 379169"/>
                    <a:gd name="connsiteY9" fmla="*/ 7882 h 182023"/>
                    <a:gd name="connsiteX10" fmla="*/ 175 w 379169"/>
                    <a:gd name="connsiteY10" fmla="*/ 80907 h 18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9169" h="182023">
                      <a:moveTo>
                        <a:pt x="175" y="80907"/>
                      </a:moveTo>
                      <a:cubicBezTo>
                        <a:pt x="-3794" y="81436"/>
                        <a:pt x="60501" y="24286"/>
                        <a:pt x="84313" y="11057"/>
                      </a:cubicBezTo>
                      <a:cubicBezTo>
                        <a:pt x="108125" y="-2172"/>
                        <a:pt x="115533" y="-849"/>
                        <a:pt x="143050" y="1532"/>
                      </a:cubicBezTo>
                      <a:cubicBezTo>
                        <a:pt x="170567" y="3913"/>
                        <a:pt x="217928" y="7353"/>
                        <a:pt x="249413" y="25345"/>
                      </a:cubicBezTo>
                      <a:cubicBezTo>
                        <a:pt x="280899" y="43337"/>
                        <a:pt x="310532" y="83553"/>
                        <a:pt x="331963" y="109482"/>
                      </a:cubicBezTo>
                      <a:cubicBezTo>
                        <a:pt x="353394" y="135411"/>
                        <a:pt x="374031" y="174835"/>
                        <a:pt x="378000" y="180920"/>
                      </a:cubicBezTo>
                      <a:cubicBezTo>
                        <a:pt x="381969" y="187005"/>
                        <a:pt x="376148" y="166897"/>
                        <a:pt x="355775" y="145995"/>
                      </a:cubicBezTo>
                      <a:cubicBezTo>
                        <a:pt x="335402" y="125093"/>
                        <a:pt x="278252" y="75615"/>
                        <a:pt x="255763" y="55507"/>
                      </a:cubicBezTo>
                      <a:cubicBezTo>
                        <a:pt x="233274" y="35399"/>
                        <a:pt x="245444" y="33282"/>
                        <a:pt x="220838" y="25345"/>
                      </a:cubicBezTo>
                      <a:cubicBezTo>
                        <a:pt x="196232" y="17408"/>
                        <a:pt x="142256" y="1003"/>
                        <a:pt x="108125" y="7882"/>
                      </a:cubicBezTo>
                      <a:cubicBezTo>
                        <a:pt x="73994" y="14761"/>
                        <a:pt x="4144" y="80378"/>
                        <a:pt x="175" y="809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1" name="フリーフォーム: 図形 3020">
                  <a:extLst>
                    <a:ext uri="{FF2B5EF4-FFF2-40B4-BE49-F238E27FC236}">
                      <a16:creationId xmlns:a16="http://schemas.microsoft.com/office/drawing/2014/main" id="{079B45E3-9EAA-43A0-88E7-FC2E57264CC2}"/>
                    </a:ext>
                  </a:extLst>
                </p:cNvPr>
                <p:cNvSpPr/>
                <p:nvPr/>
              </p:nvSpPr>
              <p:spPr>
                <a:xfrm>
                  <a:off x="6848377" y="3212950"/>
                  <a:ext cx="209489" cy="175226"/>
                </a:xfrm>
                <a:custGeom>
                  <a:avLst/>
                  <a:gdLst>
                    <a:gd name="connsiteX0" fmla="*/ 98 w 209489"/>
                    <a:gd name="connsiteY0" fmla="*/ 150 h 175226"/>
                    <a:gd name="connsiteX1" fmla="*/ 131861 w 209489"/>
                    <a:gd name="connsiteY1" fmla="*/ 66825 h 175226"/>
                    <a:gd name="connsiteX2" fmla="*/ 208061 w 209489"/>
                    <a:gd name="connsiteY2" fmla="*/ 173188 h 175226"/>
                    <a:gd name="connsiteX3" fmla="*/ 176311 w 209489"/>
                    <a:gd name="connsiteY3" fmla="*/ 130325 h 175226"/>
                    <a:gd name="connsiteX4" fmla="*/ 111223 w 209489"/>
                    <a:gd name="connsiteY4" fmla="*/ 50950 h 175226"/>
                    <a:gd name="connsiteX5" fmla="*/ 98 w 209489"/>
                    <a:gd name="connsiteY5" fmla="*/ 150 h 175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9489" h="175226">
                      <a:moveTo>
                        <a:pt x="98" y="150"/>
                      </a:moveTo>
                      <a:cubicBezTo>
                        <a:pt x="3538" y="2796"/>
                        <a:pt x="97201" y="37985"/>
                        <a:pt x="131861" y="66825"/>
                      </a:cubicBezTo>
                      <a:cubicBezTo>
                        <a:pt x="166521" y="95665"/>
                        <a:pt x="200653" y="162605"/>
                        <a:pt x="208061" y="173188"/>
                      </a:cubicBezTo>
                      <a:cubicBezTo>
                        <a:pt x="215469" y="183771"/>
                        <a:pt x="192451" y="150698"/>
                        <a:pt x="176311" y="130325"/>
                      </a:cubicBezTo>
                      <a:cubicBezTo>
                        <a:pt x="160171" y="109952"/>
                        <a:pt x="138211" y="71588"/>
                        <a:pt x="111223" y="50950"/>
                      </a:cubicBezTo>
                      <a:cubicBezTo>
                        <a:pt x="84235" y="30312"/>
                        <a:pt x="-3342" y="-2496"/>
                        <a:pt x="98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2" name="フリーフォーム: 図形 3021">
                  <a:extLst>
                    <a:ext uri="{FF2B5EF4-FFF2-40B4-BE49-F238E27FC236}">
                      <a16:creationId xmlns:a16="http://schemas.microsoft.com/office/drawing/2014/main" id="{6593A602-4096-4D9A-A842-890C92B000E8}"/>
                    </a:ext>
                  </a:extLst>
                </p:cNvPr>
                <p:cNvSpPr/>
                <p:nvPr/>
              </p:nvSpPr>
              <p:spPr>
                <a:xfrm>
                  <a:off x="5838971" y="3524223"/>
                  <a:ext cx="98476" cy="151646"/>
                </a:xfrm>
                <a:custGeom>
                  <a:avLst/>
                  <a:gdLst>
                    <a:gd name="connsiteX0" fmla="*/ 98279 w 98476"/>
                    <a:gd name="connsiteY0" fmla="*/ 27 h 151646"/>
                    <a:gd name="connsiteX1" fmla="*/ 30017 w 98476"/>
                    <a:gd name="connsiteY1" fmla="*/ 90515 h 151646"/>
                    <a:gd name="connsiteX2" fmla="*/ 6204 w 98476"/>
                    <a:gd name="connsiteY2" fmla="*/ 146077 h 151646"/>
                    <a:gd name="connsiteX3" fmla="*/ 4617 w 98476"/>
                    <a:gd name="connsiteY3" fmla="*/ 144490 h 151646"/>
                    <a:gd name="connsiteX4" fmla="*/ 6204 w 98476"/>
                    <a:gd name="connsiteY4" fmla="*/ 100040 h 151646"/>
                    <a:gd name="connsiteX5" fmla="*/ 98279 w 98476"/>
                    <a:gd name="connsiteY5" fmla="*/ 27 h 151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476" h="151646">
                      <a:moveTo>
                        <a:pt x="98279" y="27"/>
                      </a:moveTo>
                      <a:cubicBezTo>
                        <a:pt x="102248" y="-1561"/>
                        <a:pt x="45363" y="66173"/>
                        <a:pt x="30017" y="90515"/>
                      </a:cubicBezTo>
                      <a:cubicBezTo>
                        <a:pt x="14671" y="114857"/>
                        <a:pt x="10437" y="137081"/>
                        <a:pt x="6204" y="146077"/>
                      </a:cubicBezTo>
                      <a:cubicBezTo>
                        <a:pt x="1971" y="155073"/>
                        <a:pt x="4617" y="152163"/>
                        <a:pt x="4617" y="144490"/>
                      </a:cubicBezTo>
                      <a:cubicBezTo>
                        <a:pt x="4617" y="136817"/>
                        <a:pt x="-6760" y="122794"/>
                        <a:pt x="6204" y="100040"/>
                      </a:cubicBezTo>
                      <a:cubicBezTo>
                        <a:pt x="19168" y="77286"/>
                        <a:pt x="94310" y="1615"/>
                        <a:pt x="98279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3" name="フリーフォーム: 図形 3022">
                  <a:extLst>
                    <a:ext uri="{FF2B5EF4-FFF2-40B4-BE49-F238E27FC236}">
                      <a16:creationId xmlns:a16="http://schemas.microsoft.com/office/drawing/2014/main" id="{0D3CD584-A999-4B89-946E-9EEE1B4DE1A1}"/>
                    </a:ext>
                  </a:extLst>
                </p:cNvPr>
                <p:cNvSpPr/>
                <p:nvPr/>
              </p:nvSpPr>
              <p:spPr>
                <a:xfrm>
                  <a:off x="5824440" y="3615165"/>
                  <a:ext cx="20787" cy="171412"/>
                </a:xfrm>
                <a:custGeom>
                  <a:avLst/>
                  <a:gdLst>
                    <a:gd name="connsiteX0" fmla="*/ 98 w 20787"/>
                    <a:gd name="connsiteY0" fmla="*/ 1160 h 171412"/>
                    <a:gd name="connsiteX1" fmla="*/ 12798 w 20787"/>
                    <a:gd name="connsiteY1" fmla="*/ 104348 h 171412"/>
                    <a:gd name="connsiteX2" fmla="*/ 9623 w 20787"/>
                    <a:gd name="connsiteY2" fmla="*/ 171023 h 171412"/>
                    <a:gd name="connsiteX3" fmla="*/ 11210 w 20787"/>
                    <a:gd name="connsiteY3" fmla="*/ 128160 h 171412"/>
                    <a:gd name="connsiteX4" fmla="*/ 20735 w 20787"/>
                    <a:gd name="connsiteY4" fmla="*/ 53548 h 171412"/>
                    <a:gd name="connsiteX5" fmla="*/ 98 w 20787"/>
                    <a:gd name="connsiteY5" fmla="*/ 1160 h 171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87" h="171412">
                      <a:moveTo>
                        <a:pt x="98" y="1160"/>
                      </a:moveTo>
                      <a:cubicBezTo>
                        <a:pt x="-1225" y="9627"/>
                        <a:pt x="11211" y="76038"/>
                        <a:pt x="12798" y="104348"/>
                      </a:cubicBezTo>
                      <a:cubicBezTo>
                        <a:pt x="14385" y="132658"/>
                        <a:pt x="9888" y="167054"/>
                        <a:pt x="9623" y="171023"/>
                      </a:cubicBezTo>
                      <a:cubicBezTo>
                        <a:pt x="9358" y="174992"/>
                        <a:pt x="9358" y="147739"/>
                        <a:pt x="11210" y="128160"/>
                      </a:cubicBezTo>
                      <a:cubicBezTo>
                        <a:pt x="13062" y="108581"/>
                        <a:pt x="21529" y="74450"/>
                        <a:pt x="20735" y="53548"/>
                      </a:cubicBezTo>
                      <a:cubicBezTo>
                        <a:pt x="19941" y="32646"/>
                        <a:pt x="1421" y="-7307"/>
                        <a:pt x="98" y="11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4" name="フリーフォーム: 図形 3023">
                  <a:extLst>
                    <a:ext uri="{FF2B5EF4-FFF2-40B4-BE49-F238E27FC236}">
                      <a16:creationId xmlns:a16="http://schemas.microsoft.com/office/drawing/2014/main" id="{5870520F-C9D5-46B1-903E-6F4D6C4C0E93}"/>
                    </a:ext>
                  </a:extLst>
                </p:cNvPr>
                <p:cNvSpPr/>
                <p:nvPr/>
              </p:nvSpPr>
              <p:spPr>
                <a:xfrm>
                  <a:off x="5771564" y="3556000"/>
                  <a:ext cx="219688" cy="295706"/>
                </a:xfrm>
                <a:custGeom>
                  <a:avLst/>
                  <a:gdLst>
                    <a:gd name="connsiteX0" fmla="*/ 219661 w 219688"/>
                    <a:gd name="connsiteY0" fmla="*/ 0 h 295706"/>
                    <a:gd name="connsiteX1" fmla="*/ 106949 w 219688"/>
                    <a:gd name="connsiteY1" fmla="*/ 130175 h 295706"/>
                    <a:gd name="connsiteX2" fmla="*/ 81549 w 219688"/>
                    <a:gd name="connsiteY2" fmla="*/ 212725 h 295706"/>
                    <a:gd name="connsiteX3" fmla="*/ 586 w 219688"/>
                    <a:gd name="connsiteY3" fmla="*/ 295275 h 295706"/>
                    <a:gd name="connsiteX4" fmla="*/ 46624 w 219688"/>
                    <a:gd name="connsiteY4" fmla="*/ 242888 h 295706"/>
                    <a:gd name="connsiteX5" fmla="*/ 76786 w 219688"/>
                    <a:gd name="connsiteY5" fmla="*/ 192088 h 295706"/>
                    <a:gd name="connsiteX6" fmla="*/ 95836 w 219688"/>
                    <a:gd name="connsiteY6" fmla="*/ 131763 h 295706"/>
                    <a:gd name="connsiteX7" fmla="*/ 219661 w 219688"/>
                    <a:gd name="connsiteY7" fmla="*/ 0 h 295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9688" h="295706">
                      <a:moveTo>
                        <a:pt x="219661" y="0"/>
                      </a:moveTo>
                      <a:cubicBezTo>
                        <a:pt x="221513" y="-265"/>
                        <a:pt x="129968" y="94721"/>
                        <a:pt x="106949" y="130175"/>
                      </a:cubicBezTo>
                      <a:cubicBezTo>
                        <a:pt x="83930" y="165629"/>
                        <a:pt x="99276" y="185208"/>
                        <a:pt x="81549" y="212725"/>
                      </a:cubicBezTo>
                      <a:cubicBezTo>
                        <a:pt x="63822" y="240242"/>
                        <a:pt x="6407" y="290248"/>
                        <a:pt x="586" y="295275"/>
                      </a:cubicBezTo>
                      <a:cubicBezTo>
                        <a:pt x="-5235" y="300302"/>
                        <a:pt x="33924" y="260086"/>
                        <a:pt x="46624" y="242888"/>
                      </a:cubicBezTo>
                      <a:cubicBezTo>
                        <a:pt x="59324" y="225690"/>
                        <a:pt x="68584" y="210609"/>
                        <a:pt x="76786" y="192088"/>
                      </a:cubicBezTo>
                      <a:cubicBezTo>
                        <a:pt x="84988" y="173567"/>
                        <a:pt x="74669" y="165894"/>
                        <a:pt x="95836" y="131763"/>
                      </a:cubicBezTo>
                      <a:cubicBezTo>
                        <a:pt x="117003" y="97632"/>
                        <a:pt x="217809" y="265"/>
                        <a:pt x="21966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5" name="フリーフォーム: 図形 3024">
                  <a:extLst>
                    <a:ext uri="{FF2B5EF4-FFF2-40B4-BE49-F238E27FC236}">
                      <a16:creationId xmlns:a16="http://schemas.microsoft.com/office/drawing/2014/main" id="{A3C82959-A461-4C43-B60C-86C167CD79AB}"/>
                    </a:ext>
                  </a:extLst>
                </p:cNvPr>
                <p:cNvSpPr/>
                <p:nvPr/>
              </p:nvSpPr>
              <p:spPr>
                <a:xfrm>
                  <a:off x="5759334" y="3678231"/>
                  <a:ext cx="19891" cy="142897"/>
                </a:xfrm>
                <a:custGeom>
                  <a:avLst/>
                  <a:gdLst>
                    <a:gd name="connsiteX0" fmla="*/ 12816 w 19891"/>
                    <a:gd name="connsiteY0" fmla="*/ 7 h 142897"/>
                    <a:gd name="connsiteX1" fmla="*/ 11229 w 19891"/>
                    <a:gd name="connsiteY1" fmla="*/ 90494 h 142897"/>
                    <a:gd name="connsiteX2" fmla="*/ 116 w 19891"/>
                    <a:gd name="connsiteY2" fmla="*/ 142882 h 142897"/>
                    <a:gd name="connsiteX3" fmla="*/ 19166 w 19891"/>
                    <a:gd name="connsiteY3" fmla="*/ 85732 h 142897"/>
                    <a:gd name="connsiteX4" fmla="*/ 12816 w 19891"/>
                    <a:gd name="connsiteY4" fmla="*/ 7 h 142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91" h="142897">
                      <a:moveTo>
                        <a:pt x="12816" y="7"/>
                      </a:moveTo>
                      <a:cubicBezTo>
                        <a:pt x="11493" y="801"/>
                        <a:pt x="13346" y="66681"/>
                        <a:pt x="11229" y="90494"/>
                      </a:cubicBezTo>
                      <a:cubicBezTo>
                        <a:pt x="9112" y="114307"/>
                        <a:pt x="-1207" y="143676"/>
                        <a:pt x="116" y="142882"/>
                      </a:cubicBezTo>
                      <a:cubicBezTo>
                        <a:pt x="1439" y="142088"/>
                        <a:pt x="15991" y="107957"/>
                        <a:pt x="19166" y="85732"/>
                      </a:cubicBezTo>
                      <a:cubicBezTo>
                        <a:pt x="22341" y="63507"/>
                        <a:pt x="14139" y="-787"/>
                        <a:pt x="1281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6" name="フリーフォーム: 図形 3025">
                  <a:extLst>
                    <a:ext uri="{FF2B5EF4-FFF2-40B4-BE49-F238E27FC236}">
                      <a16:creationId xmlns:a16="http://schemas.microsoft.com/office/drawing/2014/main" id="{F4546A07-CD46-4380-9D4E-7890C1BE10C1}"/>
                    </a:ext>
                  </a:extLst>
                </p:cNvPr>
                <p:cNvSpPr/>
                <p:nvPr/>
              </p:nvSpPr>
              <p:spPr>
                <a:xfrm>
                  <a:off x="6093588" y="3282636"/>
                  <a:ext cx="94604" cy="207069"/>
                </a:xfrm>
                <a:custGeom>
                  <a:avLst/>
                  <a:gdLst>
                    <a:gd name="connsiteX0" fmla="*/ 94487 w 94604"/>
                    <a:gd name="connsiteY0" fmla="*/ 314 h 207069"/>
                    <a:gd name="connsiteX1" fmla="*/ 23050 w 94604"/>
                    <a:gd name="connsiteY1" fmla="*/ 119377 h 207069"/>
                    <a:gd name="connsiteX2" fmla="*/ 18287 w 94604"/>
                    <a:gd name="connsiteY2" fmla="*/ 155889 h 207069"/>
                    <a:gd name="connsiteX3" fmla="*/ 46862 w 94604"/>
                    <a:gd name="connsiteY3" fmla="*/ 206689 h 207069"/>
                    <a:gd name="connsiteX4" fmla="*/ 13525 w 94604"/>
                    <a:gd name="connsiteY4" fmla="*/ 178114 h 207069"/>
                    <a:gd name="connsiteX5" fmla="*/ 4000 w 94604"/>
                    <a:gd name="connsiteY5" fmla="*/ 159064 h 207069"/>
                    <a:gd name="connsiteX6" fmla="*/ 94487 w 94604"/>
                    <a:gd name="connsiteY6" fmla="*/ 314 h 207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604" h="207069">
                      <a:moveTo>
                        <a:pt x="94487" y="314"/>
                      </a:moveTo>
                      <a:cubicBezTo>
                        <a:pt x="97662" y="-6301"/>
                        <a:pt x="35750" y="93448"/>
                        <a:pt x="23050" y="119377"/>
                      </a:cubicBezTo>
                      <a:cubicBezTo>
                        <a:pt x="10350" y="145306"/>
                        <a:pt x="14318" y="141337"/>
                        <a:pt x="18287" y="155889"/>
                      </a:cubicBezTo>
                      <a:cubicBezTo>
                        <a:pt x="22256" y="170441"/>
                        <a:pt x="47656" y="202985"/>
                        <a:pt x="46862" y="206689"/>
                      </a:cubicBezTo>
                      <a:cubicBezTo>
                        <a:pt x="46068" y="210393"/>
                        <a:pt x="20669" y="186051"/>
                        <a:pt x="13525" y="178114"/>
                      </a:cubicBezTo>
                      <a:cubicBezTo>
                        <a:pt x="6381" y="170177"/>
                        <a:pt x="-6583" y="186051"/>
                        <a:pt x="4000" y="159064"/>
                      </a:cubicBezTo>
                      <a:cubicBezTo>
                        <a:pt x="14583" y="132077"/>
                        <a:pt x="91312" y="6929"/>
                        <a:pt x="94487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7" name="フリーフォーム: 図形 3026">
                  <a:extLst>
                    <a:ext uri="{FF2B5EF4-FFF2-40B4-BE49-F238E27FC236}">
                      <a16:creationId xmlns:a16="http://schemas.microsoft.com/office/drawing/2014/main" id="{7062B51C-321F-4561-BE44-C9A915E06345}"/>
                    </a:ext>
                  </a:extLst>
                </p:cNvPr>
                <p:cNvSpPr/>
                <p:nvPr/>
              </p:nvSpPr>
              <p:spPr>
                <a:xfrm>
                  <a:off x="6152108" y="3320298"/>
                  <a:ext cx="74197" cy="130008"/>
                </a:xfrm>
                <a:custGeom>
                  <a:avLst/>
                  <a:gdLst>
                    <a:gd name="connsiteX0" fmla="*/ 74067 w 74197"/>
                    <a:gd name="connsiteY0" fmla="*/ 752 h 130008"/>
                    <a:gd name="connsiteX1" fmla="*/ 2630 w 74197"/>
                    <a:gd name="connsiteY1" fmla="*/ 127752 h 130008"/>
                    <a:gd name="connsiteX2" fmla="*/ 20092 w 74197"/>
                    <a:gd name="connsiteY2" fmla="*/ 76952 h 130008"/>
                    <a:gd name="connsiteX3" fmla="*/ 74067 w 74197"/>
                    <a:gd name="connsiteY3" fmla="*/ 752 h 130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197" h="130008">
                      <a:moveTo>
                        <a:pt x="74067" y="752"/>
                      </a:moveTo>
                      <a:cubicBezTo>
                        <a:pt x="71157" y="9219"/>
                        <a:pt x="11626" y="115052"/>
                        <a:pt x="2630" y="127752"/>
                      </a:cubicBezTo>
                      <a:cubicBezTo>
                        <a:pt x="-6366" y="140452"/>
                        <a:pt x="9773" y="96267"/>
                        <a:pt x="20092" y="76952"/>
                      </a:cubicBezTo>
                      <a:cubicBezTo>
                        <a:pt x="30411" y="57638"/>
                        <a:pt x="76977" y="-7715"/>
                        <a:pt x="74067" y="7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8" name="フリーフォーム: 図形 3027">
                  <a:extLst>
                    <a:ext uri="{FF2B5EF4-FFF2-40B4-BE49-F238E27FC236}">
                      <a16:creationId xmlns:a16="http://schemas.microsoft.com/office/drawing/2014/main" id="{04A19329-A632-4031-9CFD-D8CC75926B64}"/>
                    </a:ext>
                  </a:extLst>
                </p:cNvPr>
                <p:cNvSpPr/>
                <p:nvPr/>
              </p:nvSpPr>
              <p:spPr>
                <a:xfrm>
                  <a:off x="6140291" y="3327392"/>
                  <a:ext cx="243120" cy="143000"/>
                </a:xfrm>
                <a:custGeom>
                  <a:avLst/>
                  <a:gdLst>
                    <a:gd name="connsiteX0" fmla="*/ 243047 w 243120"/>
                    <a:gd name="connsiteY0" fmla="*/ 8 h 143000"/>
                    <a:gd name="connsiteX1" fmla="*/ 149384 w 243120"/>
                    <a:gd name="connsiteY1" fmla="*/ 76208 h 143000"/>
                    <a:gd name="connsiteX2" fmla="*/ 66834 w 243120"/>
                    <a:gd name="connsiteY2" fmla="*/ 115896 h 143000"/>
                    <a:gd name="connsiteX3" fmla="*/ 159 w 243120"/>
                    <a:gd name="connsiteY3" fmla="*/ 142883 h 143000"/>
                    <a:gd name="connsiteX4" fmla="*/ 85884 w 243120"/>
                    <a:gd name="connsiteY4" fmla="*/ 123833 h 143000"/>
                    <a:gd name="connsiteX5" fmla="*/ 163672 w 243120"/>
                    <a:gd name="connsiteY5" fmla="*/ 80971 h 143000"/>
                    <a:gd name="connsiteX6" fmla="*/ 243047 w 243120"/>
                    <a:gd name="connsiteY6" fmla="*/ 8 h 143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3120" h="143000">
                      <a:moveTo>
                        <a:pt x="243047" y="8"/>
                      </a:moveTo>
                      <a:cubicBezTo>
                        <a:pt x="240666" y="-786"/>
                        <a:pt x="178753" y="56893"/>
                        <a:pt x="149384" y="76208"/>
                      </a:cubicBezTo>
                      <a:cubicBezTo>
                        <a:pt x="120015" y="95523"/>
                        <a:pt x="91705" y="104784"/>
                        <a:pt x="66834" y="115896"/>
                      </a:cubicBezTo>
                      <a:cubicBezTo>
                        <a:pt x="41963" y="127008"/>
                        <a:pt x="-3016" y="141560"/>
                        <a:pt x="159" y="142883"/>
                      </a:cubicBezTo>
                      <a:cubicBezTo>
                        <a:pt x="3334" y="144206"/>
                        <a:pt x="58632" y="134152"/>
                        <a:pt x="85884" y="123833"/>
                      </a:cubicBezTo>
                      <a:cubicBezTo>
                        <a:pt x="113136" y="113514"/>
                        <a:pt x="137743" y="98963"/>
                        <a:pt x="163672" y="80971"/>
                      </a:cubicBezTo>
                      <a:cubicBezTo>
                        <a:pt x="189601" y="62979"/>
                        <a:pt x="245428" y="802"/>
                        <a:pt x="24304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9" name="フリーフォーム: 図形 3028">
                  <a:extLst>
                    <a:ext uri="{FF2B5EF4-FFF2-40B4-BE49-F238E27FC236}">
                      <a16:creationId xmlns:a16="http://schemas.microsoft.com/office/drawing/2014/main" id="{44ECE55A-97F7-4630-BE13-28E441DC2EFA}"/>
                    </a:ext>
                  </a:extLst>
                </p:cNvPr>
                <p:cNvSpPr/>
                <p:nvPr/>
              </p:nvSpPr>
              <p:spPr>
                <a:xfrm>
                  <a:off x="6175357" y="3292461"/>
                  <a:ext cx="320522" cy="244506"/>
                </a:xfrm>
                <a:custGeom>
                  <a:avLst/>
                  <a:gdLst>
                    <a:gd name="connsiteX0" fmla="*/ 18 w 320522"/>
                    <a:gd name="connsiteY0" fmla="*/ 244489 h 244506"/>
                    <a:gd name="connsiteX1" fmla="*/ 138131 w 320522"/>
                    <a:gd name="connsiteY1" fmla="*/ 177814 h 244506"/>
                    <a:gd name="connsiteX2" fmla="*/ 204806 w 320522"/>
                    <a:gd name="connsiteY2" fmla="*/ 122252 h 244506"/>
                    <a:gd name="connsiteX3" fmla="*/ 319106 w 320522"/>
                    <a:gd name="connsiteY3" fmla="*/ 1602 h 244506"/>
                    <a:gd name="connsiteX4" fmla="*/ 263543 w 320522"/>
                    <a:gd name="connsiteY4" fmla="*/ 57164 h 244506"/>
                    <a:gd name="connsiteX5" fmla="*/ 187343 w 320522"/>
                    <a:gd name="connsiteY5" fmla="*/ 117489 h 244506"/>
                    <a:gd name="connsiteX6" fmla="*/ 128606 w 320522"/>
                    <a:gd name="connsiteY6" fmla="*/ 171464 h 244506"/>
                    <a:gd name="connsiteX7" fmla="*/ 18 w 320522"/>
                    <a:gd name="connsiteY7" fmla="*/ 244489 h 244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0522" h="244506">
                      <a:moveTo>
                        <a:pt x="18" y="244489"/>
                      </a:moveTo>
                      <a:cubicBezTo>
                        <a:pt x="1606" y="245547"/>
                        <a:pt x="104000" y="198187"/>
                        <a:pt x="138131" y="177814"/>
                      </a:cubicBezTo>
                      <a:cubicBezTo>
                        <a:pt x="172262" y="157441"/>
                        <a:pt x="174644" y="151621"/>
                        <a:pt x="204806" y="122252"/>
                      </a:cubicBezTo>
                      <a:cubicBezTo>
                        <a:pt x="234968" y="92883"/>
                        <a:pt x="309317" y="12450"/>
                        <a:pt x="319106" y="1602"/>
                      </a:cubicBezTo>
                      <a:cubicBezTo>
                        <a:pt x="328896" y="-9246"/>
                        <a:pt x="285504" y="37849"/>
                        <a:pt x="263543" y="57164"/>
                      </a:cubicBezTo>
                      <a:cubicBezTo>
                        <a:pt x="241583" y="76478"/>
                        <a:pt x="209833" y="98439"/>
                        <a:pt x="187343" y="117489"/>
                      </a:cubicBezTo>
                      <a:cubicBezTo>
                        <a:pt x="164854" y="136539"/>
                        <a:pt x="156652" y="152943"/>
                        <a:pt x="128606" y="171464"/>
                      </a:cubicBezTo>
                      <a:cubicBezTo>
                        <a:pt x="100560" y="189985"/>
                        <a:pt x="-1570" y="243431"/>
                        <a:pt x="18" y="2444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0" name="フリーフォーム: 図形 3029">
                  <a:extLst>
                    <a:ext uri="{FF2B5EF4-FFF2-40B4-BE49-F238E27FC236}">
                      <a16:creationId xmlns:a16="http://schemas.microsoft.com/office/drawing/2014/main" id="{2EDBAA3A-A696-4E58-8604-E735687F9B33}"/>
                    </a:ext>
                  </a:extLst>
                </p:cNvPr>
                <p:cNvSpPr/>
                <p:nvPr/>
              </p:nvSpPr>
              <p:spPr>
                <a:xfrm>
                  <a:off x="6106237" y="3448001"/>
                  <a:ext cx="76413" cy="86580"/>
                </a:xfrm>
                <a:custGeom>
                  <a:avLst/>
                  <a:gdLst>
                    <a:gd name="connsiteX0" fmla="*/ 876 w 76413"/>
                    <a:gd name="connsiteY0" fmla="*/ 49 h 86580"/>
                    <a:gd name="connsiteX1" fmla="*/ 53263 w 76413"/>
                    <a:gd name="connsiteY1" fmla="*/ 73074 h 86580"/>
                    <a:gd name="connsiteX2" fmla="*/ 75488 w 76413"/>
                    <a:gd name="connsiteY2" fmla="*/ 85774 h 86580"/>
                    <a:gd name="connsiteX3" fmla="*/ 24688 w 76413"/>
                    <a:gd name="connsiteY3" fmla="*/ 61962 h 86580"/>
                    <a:gd name="connsiteX4" fmla="*/ 876 w 76413"/>
                    <a:gd name="connsiteY4" fmla="*/ 49 h 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413" h="86580">
                      <a:moveTo>
                        <a:pt x="876" y="49"/>
                      </a:moveTo>
                      <a:cubicBezTo>
                        <a:pt x="5639" y="1901"/>
                        <a:pt x="40828" y="58786"/>
                        <a:pt x="53263" y="73074"/>
                      </a:cubicBezTo>
                      <a:cubicBezTo>
                        <a:pt x="65698" y="87362"/>
                        <a:pt x="80251" y="87626"/>
                        <a:pt x="75488" y="85774"/>
                      </a:cubicBezTo>
                      <a:cubicBezTo>
                        <a:pt x="70725" y="83922"/>
                        <a:pt x="37652" y="74926"/>
                        <a:pt x="24688" y="61962"/>
                      </a:cubicBezTo>
                      <a:cubicBezTo>
                        <a:pt x="11724" y="48998"/>
                        <a:pt x="-3887" y="-1803"/>
                        <a:pt x="876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1" name="フリーフォーム: 図形 3030">
                  <a:extLst>
                    <a:ext uri="{FF2B5EF4-FFF2-40B4-BE49-F238E27FC236}">
                      <a16:creationId xmlns:a16="http://schemas.microsoft.com/office/drawing/2014/main" id="{A617FD57-7B25-494E-AF1A-F94AD627BF3E}"/>
                    </a:ext>
                  </a:extLst>
                </p:cNvPr>
                <p:cNvSpPr/>
                <p:nvPr/>
              </p:nvSpPr>
              <p:spPr>
                <a:xfrm>
                  <a:off x="6332311" y="3263855"/>
                  <a:ext cx="225683" cy="193742"/>
                </a:xfrm>
                <a:custGeom>
                  <a:avLst/>
                  <a:gdLst>
                    <a:gd name="connsiteX0" fmla="*/ 225652 w 225683"/>
                    <a:gd name="connsiteY0" fmla="*/ 45 h 193742"/>
                    <a:gd name="connsiteX1" fmla="*/ 147864 w 225683"/>
                    <a:gd name="connsiteY1" fmla="*/ 115933 h 193742"/>
                    <a:gd name="connsiteX2" fmla="*/ 100239 w 225683"/>
                    <a:gd name="connsiteY2" fmla="*/ 158795 h 193742"/>
                    <a:gd name="connsiteX3" fmla="*/ 227 w 225683"/>
                    <a:gd name="connsiteY3" fmla="*/ 193720 h 193742"/>
                    <a:gd name="connsiteX4" fmla="*/ 74839 w 225683"/>
                    <a:gd name="connsiteY4" fmla="*/ 163558 h 193742"/>
                    <a:gd name="connsiteX5" fmla="*/ 138339 w 225683"/>
                    <a:gd name="connsiteY5" fmla="*/ 130220 h 193742"/>
                    <a:gd name="connsiteX6" fmla="*/ 225652 w 225683"/>
                    <a:gd name="connsiteY6" fmla="*/ 45 h 193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683" h="193742">
                      <a:moveTo>
                        <a:pt x="225652" y="45"/>
                      </a:moveTo>
                      <a:cubicBezTo>
                        <a:pt x="227240" y="-2336"/>
                        <a:pt x="168766" y="89475"/>
                        <a:pt x="147864" y="115933"/>
                      </a:cubicBezTo>
                      <a:cubicBezTo>
                        <a:pt x="126962" y="142391"/>
                        <a:pt x="124845" y="145831"/>
                        <a:pt x="100239" y="158795"/>
                      </a:cubicBezTo>
                      <a:cubicBezTo>
                        <a:pt x="75633" y="171759"/>
                        <a:pt x="4460" y="192926"/>
                        <a:pt x="227" y="193720"/>
                      </a:cubicBezTo>
                      <a:cubicBezTo>
                        <a:pt x="-4006" y="194514"/>
                        <a:pt x="51820" y="174141"/>
                        <a:pt x="74839" y="163558"/>
                      </a:cubicBezTo>
                      <a:cubicBezTo>
                        <a:pt x="97858" y="152975"/>
                        <a:pt x="117702" y="153239"/>
                        <a:pt x="138339" y="130220"/>
                      </a:cubicBezTo>
                      <a:cubicBezTo>
                        <a:pt x="158976" y="107201"/>
                        <a:pt x="224064" y="2426"/>
                        <a:pt x="22565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2" name="フリーフォーム: 図形 3031">
                  <a:extLst>
                    <a:ext uri="{FF2B5EF4-FFF2-40B4-BE49-F238E27FC236}">
                      <a16:creationId xmlns:a16="http://schemas.microsoft.com/office/drawing/2014/main" id="{4F4A5E70-D8CE-43CE-8C48-9C7387BACB6B}"/>
                    </a:ext>
                  </a:extLst>
                </p:cNvPr>
                <p:cNvSpPr/>
                <p:nvPr/>
              </p:nvSpPr>
              <p:spPr>
                <a:xfrm>
                  <a:off x="6459362" y="3252788"/>
                  <a:ext cx="97182" cy="161926"/>
                </a:xfrm>
                <a:custGeom>
                  <a:avLst/>
                  <a:gdLst>
                    <a:gd name="connsiteX0" fmla="*/ 97013 w 97182"/>
                    <a:gd name="connsiteY0" fmla="*/ 0 h 161926"/>
                    <a:gd name="connsiteX1" fmla="*/ 41451 w 97182"/>
                    <a:gd name="connsiteY1" fmla="*/ 107950 h 161926"/>
                    <a:gd name="connsiteX2" fmla="*/ 176 w 97182"/>
                    <a:gd name="connsiteY2" fmla="*/ 161925 h 161926"/>
                    <a:gd name="connsiteX3" fmla="*/ 57326 w 97182"/>
                    <a:gd name="connsiteY3" fmla="*/ 106362 h 161926"/>
                    <a:gd name="connsiteX4" fmla="*/ 97013 w 97182"/>
                    <a:gd name="connsiteY4" fmla="*/ 0 h 161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182" h="161926">
                      <a:moveTo>
                        <a:pt x="97013" y="0"/>
                      </a:moveTo>
                      <a:cubicBezTo>
                        <a:pt x="94367" y="265"/>
                        <a:pt x="57590" y="80963"/>
                        <a:pt x="41451" y="107950"/>
                      </a:cubicBezTo>
                      <a:cubicBezTo>
                        <a:pt x="25312" y="134937"/>
                        <a:pt x="-2470" y="162190"/>
                        <a:pt x="176" y="161925"/>
                      </a:cubicBezTo>
                      <a:cubicBezTo>
                        <a:pt x="2822" y="161660"/>
                        <a:pt x="44097" y="128852"/>
                        <a:pt x="57326" y="106362"/>
                      </a:cubicBezTo>
                      <a:cubicBezTo>
                        <a:pt x="70555" y="83872"/>
                        <a:pt x="99659" y="-265"/>
                        <a:pt x="970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3" name="フリーフォーム: 図形 3032">
                  <a:extLst>
                    <a:ext uri="{FF2B5EF4-FFF2-40B4-BE49-F238E27FC236}">
                      <a16:creationId xmlns:a16="http://schemas.microsoft.com/office/drawing/2014/main" id="{C6202313-2783-4061-B530-C64DE4C9C5EF}"/>
                    </a:ext>
                  </a:extLst>
                </p:cNvPr>
                <p:cNvSpPr/>
                <p:nvPr/>
              </p:nvSpPr>
              <p:spPr>
                <a:xfrm>
                  <a:off x="6246193" y="3065196"/>
                  <a:ext cx="408587" cy="259543"/>
                </a:xfrm>
                <a:custGeom>
                  <a:avLst/>
                  <a:gdLst>
                    <a:gd name="connsiteX0" fmla="*/ 407020 w 408587"/>
                    <a:gd name="connsiteY0" fmla="*/ 267 h 259543"/>
                    <a:gd name="connsiteX1" fmla="*/ 370507 w 408587"/>
                    <a:gd name="connsiteY1" fmla="*/ 105042 h 259543"/>
                    <a:gd name="connsiteX2" fmla="*/ 303832 w 408587"/>
                    <a:gd name="connsiteY2" fmla="*/ 166954 h 259543"/>
                    <a:gd name="connsiteX3" fmla="*/ 235570 w 408587"/>
                    <a:gd name="connsiteY3" fmla="*/ 212992 h 259543"/>
                    <a:gd name="connsiteX4" fmla="*/ 162545 w 408587"/>
                    <a:gd name="connsiteY4" fmla="*/ 244742 h 259543"/>
                    <a:gd name="connsiteX5" fmla="*/ 76820 w 408587"/>
                    <a:gd name="connsiteY5" fmla="*/ 255854 h 259543"/>
                    <a:gd name="connsiteX6" fmla="*/ 620 w 408587"/>
                    <a:gd name="connsiteY6" fmla="*/ 259029 h 259543"/>
                    <a:gd name="connsiteX7" fmla="*/ 119682 w 408587"/>
                    <a:gd name="connsiteY7" fmla="*/ 246329 h 259543"/>
                    <a:gd name="connsiteX8" fmla="*/ 219695 w 408587"/>
                    <a:gd name="connsiteY8" fmla="*/ 206642 h 259543"/>
                    <a:gd name="connsiteX9" fmla="*/ 319707 w 408587"/>
                    <a:gd name="connsiteY9" fmla="*/ 138379 h 259543"/>
                    <a:gd name="connsiteX10" fmla="*/ 407020 w 408587"/>
                    <a:gd name="connsiteY10" fmla="*/ 267 h 259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8587" h="259543">
                      <a:moveTo>
                        <a:pt x="407020" y="267"/>
                      </a:moveTo>
                      <a:cubicBezTo>
                        <a:pt x="415487" y="-5289"/>
                        <a:pt x="387705" y="77261"/>
                        <a:pt x="370507" y="105042"/>
                      </a:cubicBezTo>
                      <a:cubicBezTo>
                        <a:pt x="353309" y="132823"/>
                        <a:pt x="326321" y="148962"/>
                        <a:pt x="303832" y="166954"/>
                      </a:cubicBezTo>
                      <a:cubicBezTo>
                        <a:pt x="281343" y="184946"/>
                        <a:pt x="259118" y="200027"/>
                        <a:pt x="235570" y="212992"/>
                      </a:cubicBezTo>
                      <a:cubicBezTo>
                        <a:pt x="212022" y="225957"/>
                        <a:pt x="189003" y="237598"/>
                        <a:pt x="162545" y="244742"/>
                      </a:cubicBezTo>
                      <a:cubicBezTo>
                        <a:pt x="136087" y="251886"/>
                        <a:pt x="103808" y="253473"/>
                        <a:pt x="76820" y="255854"/>
                      </a:cubicBezTo>
                      <a:cubicBezTo>
                        <a:pt x="49832" y="258235"/>
                        <a:pt x="-6524" y="260617"/>
                        <a:pt x="620" y="259029"/>
                      </a:cubicBezTo>
                      <a:cubicBezTo>
                        <a:pt x="7764" y="257442"/>
                        <a:pt x="83170" y="255060"/>
                        <a:pt x="119682" y="246329"/>
                      </a:cubicBezTo>
                      <a:cubicBezTo>
                        <a:pt x="156194" y="237598"/>
                        <a:pt x="186358" y="224634"/>
                        <a:pt x="219695" y="206642"/>
                      </a:cubicBezTo>
                      <a:cubicBezTo>
                        <a:pt x="253032" y="188650"/>
                        <a:pt x="291132" y="170129"/>
                        <a:pt x="319707" y="138379"/>
                      </a:cubicBezTo>
                      <a:cubicBezTo>
                        <a:pt x="348282" y="106629"/>
                        <a:pt x="398553" y="5823"/>
                        <a:pt x="407020" y="2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4" name="フリーフォーム: 図形 3033">
                  <a:extLst>
                    <a:ext uri="{FF2B5EF4-FFF2-40B4-BE49-F238E27FC236}">
                      <a16:creationId xmlns:a16="http://schemas.microsoft.com/office/drawing/2014/main" id="{6883A789-FCFB-410C-B51E-B435CFD8CEEF}"/>
                    </a:ext>
                  </a:extLst>
                </p:cNvPr>
                <p:cNvSpPr/>
                <p:nvPr/>
              </p:nvSpPr>
              <p:spPr>
                <a:xfrm>
                  <a:off x="6163677" y="3165336"/>
                  <a:ext cx="91362" cy="171678"/>
                </a:xfrm>
                <a:custGeom>
                  <a:avLst/>
                  <a:gdLst>
                    <a:gd name="connsiteX0" fmla="*/ 30748 w 91362"/>
                    <a:gd name="connsiteY0" fmla="*/ 139 h 171678"/>
                    <a:gd name="connsiteX1" fmla="*/ 11698 w 91362"/>
                    <a:gd name="connsiteY1" fmla="*/ 81102 h 171678"/>
                    <a:gd name="connsiteX2" fmla="*/ 38686 w 91362"/>
                    <a:gd name="connsiteY2" fmla="*/ 112852 h 171678"/>
                    <a:gd name="connsiteX3" fmla="*/ 91073 w 91362"/>
                    <a:gd name="connsiteY3" fmla="*/ 171589 h 171678"/>
                    <a:gd name="connsiteX4" fmla="*/ 13286 w 91362"/>
                    <a:gd name="connsiteY4" fmla="*/ 98564 h 171678"/>
                    <a:gd name="connsiteX5" fmla="*/ 586 w 91362"/>
                    <a:gd name="connsiteY5" fmla="*/ 62052 h 171678"/>
                    <a:gd name="connsiteX6" fmla="*/ 30748 w 91362"/>
                    <a:gd name="connsiteY6" fmla="*/ 139 h 171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362" h="171678">
                      <a:moveTo>
                        <a:pt x="30748" y="139"/>
                      </a:moveTo>
                      <a:cubicBezTo>
                        <a:pt x="32600" y="3314"/>
                        <a:pt x="10375" y="62316"/>
                        <a:pt x="11698" y="81102"/>
                      </a:cubicBezTo>
                      <a:cubicBezTo>
                        <a:pt x="13021" y="99888"/>
                        <a:pt x="25457" y="97771"/>
                        <a:pt x="38686" y="112852"/>
                      </a:cubicBezTo>
                      <a:cubicBezTo>
                        <a:pt x="51915" y="127933"/>
                        <a:pt x="95306" y="173970"/>
                        <a:pt x="91073" y="171589"/>
                      </a:cubicBezTo>
                      <a:cubicBezTo>
                        <a:pt x="86840" y="169208"/>
                        <a:pt x="28367" y="116820"/>
                        <a:pt x="13286" y="98564"/>
                      </a:cubicBezTo>
                      <a:cubicBezTo>
                        <a:pt x="-1795" y="80308"/>
                        <a:pt x="-472" y="75016"/>
                        <a:pt x="586" y="62052"/>
                      </a:cubicBezTo>
                      <a:cubicBezTo>
                        <a:pt x="1644" y="49088"/>
                        <a:pt x="28896" y="-3036"/>
                        <a:pt x="30748" y="1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5" name="フリーフォーム: 図形 3034">
                  <a:extLst>
                    <a:ext uri="{FF2B5EF4-FFF2-40B4-BE49-F238E27FC236}">
                      <a16:creationId xmlns:a16="http://schemas.microsoft.com/office/drawing/2014/main" id="{3B2436A0-CC26-47EE-A0CF-A4DECB63AAAA}"/>
                    </a:ext>
                  </a:extLst>
                </p:cNvPr>
                <p:cNvSpPr/>
                <p:nvPr/>
              </p:nvSpPr>
              <p:spPr>
                <a:xfrm>
                  <a:off x="6188992" y="3049357"/>
                  <a:ext cx="438987" cy="233932"/>
                </a:xfrm>
                <a:custGeom>
                  <a:avLst/>
                  <a:gdLst>
                    <a:gd name="connsiteX0" fmla="*/ 671 w 438987"/>
                    <a:gd name="connsiteY0" fmla="*/ 220893 h 233932"/>
                    <a:gd name="connsiteX1" fmla="*/ 157833 w 438987"/>
                    <a:gd name="connsiteY1" fmla="*/ 230418 h 233932"/>
                    <a:gd name="connsiteX2" fmla="*/ 324521 w 438987"/>
                    <a:gd name="connsiteY2" fmla="*/ 155806 h 233932"/>
                    <a:gd name="connsiteX3" fmla="*/ 437233 w 438987"/>
                    <a:gd name="connsiteY3" fmla="*/ 1818 h 233932"/>
                    <a:gd name="connsiteX4" fmla="*/ 386433 w 438987"/>
                    <a:gd name="connsiteY4" fmla="*/ 76431 h 233932"/>
                    <a:gd name="connsiteX5" fmla="*/ 295946 w 438987"/>
                    <a:gd name="connsiteY5" fmla="*/ 154218 h 233932"/>
                    <a:gd name="connsiteX6" fmla="*/ 195933 w 438987"/>
                    <a:gd name="connsiteY6" fmla="*/ 198668 h 233932"/>
                    <a:gd name="connsiteX7" fmla="*/ 103858 w 438987"/>
                    <a:gd name="connsiteY7" fmla="*/ 212956 h 233932"/>
                    <a:gd name="connsiteX8" fmla="*/ 671 w 438987"/>
                    <a:gd name="connsiteY8" fmla="*/ 220893 h 233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8987" h="233932">
                      <a:moveTo>
                        <a:pt x="671" y="220893"/>
                      </a:moveTo>
                      <a:cubicBezTo>
                        <a:pt x="9667" y="223803"/>
                        <a:pt x="103858" y="241266"/>
                        <a:pt x="157833" y="230418"/>
                      </a:cubicBezTo>
                      <a:cubicBezTo>
                        <a:pt x="211808" y="219570"/>
                        <a:pt x="277954" y="193906"/>
                        <a:pt x="324521" y="155806"/>
                      </a:cubicBezTo>
                      <a:cubicBezTo>
                        <a:pt x="371088" y="117706"/>
                        <a:pt x="426914" y="15047"/>
                        <a:pt x="437233" y="1818"/>
                      </a:cubicBezTo>
                      <a:cubicBezTo>
                        <a:pt x="447552" y="-11411"/>
                        <a:pt x="409981" y="51031"/>
                        <a:pt x="386433" y="76431"/>
                      </a:cubicBezTo>
                      <a:cubicBezTo>
                        <a:pt x="362885" y="101831"/>
                        <a:pt x="327696" y="133845"/>
                        <a:pt x="295946" y="154218"/>
                      </a:cubicBezTo>
                      <a:cubicBezTo>
                        <a:pt x="264196" y="174591"/>
                        <a:pt x="227948" y="188878"/>
                        <a:pt x="195933" y="198668"/>
                      </a:cubicBezTo>
                      <a:cubicBezTo>
                        <a:pt x="163918" y="208458"/>
                        <a:pt x="132168" y="210575"/>
                        <a:pt x="103858" y="212956"/>
                      </a:cubicBezTo>
                      <a:cubicBezTo>
                        <a:pt x="75548" y="215337"/>
                        <a:pt x="-8325" y="217983"/>
                        <a:pt x="671" y="2208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6" name="フリーフォーム: 図形 3035">
                  <a:extLst>
                    <a:ext uri="{FF2B5EF4-FFF2-40B4-BE49-F238E27FC236}">
                      <a16:creationId xmlns:a16="http://schemas.microsoft.com/office/drawing/2014/main" id="{4CF9F2D0-CEAF-49AA-93ED-AE7CFCF08337}"/>
                    </a:ext>
                  </a:extLst>
                </p:cNvPr>
                <p:cNvSpPr/>
                <p:nvPr/>
              </p:nvSpPr>
              <p:spPr>
                <a:xfrm>
                  <a:off x="6518252" y="2995605"/>
                  <a:ext cx="74113" cy="84151"/>
                </a:xfrm>
                <a:custGeom>
                  <a:avLst/>
                  <a:gdLst>
                    <a:gd name="connsiteX0" fmla="*/ 23 w 74113"/>
                    <a:gd name="connsiteY0" fmla="*/ 8 h 84151"/>
                    <a:gd name="connsiteX1" fmla="*/ 65111 w 74113"/>
                    <a:gd name="connsiteY1" fmla="*/ 38108 h 84151"/>
                    <a:gd name="connsiteX2" fmla="*/ 65111 w 74113"/>
                    <a:gd name="connsiteY2" fmla="*/ 84145 h 84151"/>
                    <a:gd name="connsiteX3" fmla="*/ 73048 w 74113"/>
                    <a:gd name="connsiteY3" fmla="*/ 34933 h 84151"/>
                    <a:gd name="connsiteX4" fmla="*/ 23 w 74113"/>
                    <a:gd name="connsiteY4" fmla="*/ 8 h 84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13" h="84151">
                      <a:moveTo>
                        <a:pt x="23" y="8"/>
                      </a:moveTo>
                      <a:cubicBezTo>
                        <a:pt x="-1300" y="537"/>
                        <a:pt x="54263" y="24085"/>
                        <a:pt x="65111" y="38108"/>
                      </a:cubicBezTo>
                      <a:cubicBezTo>
                        <a:pt x="75959" y="52131"/>
                        <a:pt x="63788" y="84674"/>
                        <a:pt x="65111" y="84145"/>
                      </a:cubicBezTo>
                      <a:cubicBezTo>
                        <a:pt x="66434" y="83616"/>
                        <a:pt x="77546" y="47104"/>
                        <a:pt x="73048" y="34933"/>
                      </a:cubicBezTo>
                      <a:cubicBezTo>
                        <a:pt x="68550" y="22762"/>
                        <a:pt x="1346" y="-521"/>
                        <a:pt x="2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7" name="フリーフォーム: 図形 3036">
                  <a:extLst>
                    <a:ext uri="{FF2B5EF4-FFF2-40B4-BE49-F238E27FC236}">
                      <a16:creationId xmlns:a16="http://schemas.microsoft.com/office/drawing/2014/main" id="{01941207-B278-4D60-8400-D781816CFB47}"/>
                    </a:ext>
                  </a:extLst>
                </p:cNvPr>
                <p:cNvSpPr/>
                <p:nvPr/>
              </p:nvSpPr>
              <p:spPr>
                <a:xfrm>
                  <a:off x="6181554" y="3056809"/>
                  <a:ext cx="354871" cy="167440"/>
                </a:xfrm>
                <a:custGeom>
                  <a:avLst/>
                  <a:gdLst>
                    <a:gd name="connsiteX0" fmla="*/ 319259 w 354871"/>
                    <a:gd name="connsiteY0" fmla="*/ 716 h 167440"/>
                    <a:gd name="connsiteX1" fmla="*/ 354184 w 354871"/>
                    <a:gd name="connsiteY1" fmla="*/ 40404 h 167440"/>
                    <a:gd name="connsiteX2" fmla="*/ 281159 w 354871"/>
                    <a:gd name="connsiteY2" fmla="*/ 103904 h 167440"/>
                    <a:gd name="connsiteX3" fmla="*/ 219246 w 354871"/>
                    <a:gd name="connsiteY3" fmla="*/ 135654 h 167440"/>
                    <a:gd name="connsiteX4" fmla="*/ 68434 w 354871"/>
                    <a:gd name="connsiteY4" fmla="*/ 167404 h 167440"/>
                    <a:gd name="connsiteX5" fmla="*/ 171 w 354871"/>
                    <a:gd name="connsiteY5" fmla="*/ 129304 h 167440"/>
                    <a:gd name="connsiteX6" fmla="*/ 85896 w 354871"/>
                    <a:gd name="connsiteY6" fmla="*/ 162641 h 167440"/>
                    <a:gd name="connsiteX7" fmla="*/ 176384 w 354871"/>
                    <a:gd name="connsiteY7" fmla="*/ 164229 h 167440"/>
                    <a:gd name="connsiteX8" fmla="*/ 268459 w 354871"/>
                    <a:gd name="connsiteY8" fmla="*/ 143591 h 167440"/>
                    <a:gd name="connsiteX9" fmla="*/ 344659 w 354871"/>
                    <a:gd name="connsiteY9" fmla="*/ 73741 h 167440"/>
                    <a:gd name="connsiteX10" fmla="*/ 319259 w 354871"/>
                    <a:gd name="connsiteY10" fmla="*/ 716 h 167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4871" h="167440">
                      <a:moveTo>
                        <a:pt x="319259" y="716"/>
                      </a:moveTo>
                      <a:cubicBezTo>
                        <a:pt x="320846" y="-4840"/>
                        <a:pt x="360534" y="23206"/>
                        <a:pt x="354184" y="40404"/>
                      </a:cubicBezTo>
                      <a:cubicBezTo>
                        <a:pt x="347834" y="57602"/>
                        <a:pt x="303649" y="88029"/>
                        <a:pt x="281159" y="103904"/>
                      </a:cubicBezTo>
                      <a:cubicBezTo>
                        <a:pt x="258669" y="119779"/>
                        <a:pt x="254700" y="125071"/>
                        <a:pt x="219246" y="135654"/>
                      </a:cubicBezTo>
                      <a:cubicBezTo>
                        <a:pt x="183792" y="146237"/>
                        <a:pt x="104946" y="168462"/>
                        <a:pt x="68434" y="167404"/>
                      </a:cubicBezTo>
                      <a:cubicBezTo>
                        <a:pt x="31922" y="166346"/>
                        <a:pt x="-2739" y="130098"/>
                        <a:pt x="171" y="129304"/>
                      </a:cubicBezTo>
                      <a:cubicBezTo>
                        <a:pt x="3081" y="128510"/>
                        <a:pt x="56527" y="156820"/>
                        <a:pt x="85896" y="162641"/>
                      </a:cubicBezTo>
                      <a:cubicBezTo>
                        <a:pt x="115265" y="168462"/>
                        <a:pt x="145957" y="167404"/>
                        <a:pt x="176384" y="164229"/>
                      </a:cubicBezTo>
                      <a:cubicBezTo>
                        <a:pt x="206811" y="161054"/>
                        <a:pt x="240413" y="158672"/>
                        <a:pt x="268459" y="143591"/>
                      </a:cubicBezTo>
                      <a:cubicBezTo>
                        <a:pt x="296505" y="128510"/>
                        <a:pt x="332753" y="94379"/>
                        <a:pt x="344659" y="73741"/>
                      </a:cubicBezTo>
                      <a:cubicBezTo>
                        <a:pt x="356565" y="53103"/>
                        <a:pt x="317672" y="6272"/>
                        <a:pt x="319259" y="7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8" name="フリーフォーム: 図形 3037">
                  <a:extLst>
                    <a:ext uri="{FF2B5EF4-FFF2-40B4-BE49-F238E27FC236}">
                      <a16:creationId xmlns:a16="http://schemas.microsoft.com/office/drawing/2014/main" id="{41B520E1-1601-482B-BA6D-1DAD4697224E}"/>
                    </a:ext>
                  </a:extLst>
                </p:cNvPr>
                <p:cNvSpPr/>
                <p:nvPr/>
              </p:nvSpPr>
              <p:spPr>
                <a:xfrm>
                  <a:off x="6688664" y="2628884"/>
                  <a:ext cx="212472" cy="434896"/>
                </a:xfrm>
                <a:custGeom>
                  <a:avLst/>
                  <a:gdLst>
                    <a:gd name="connsiteX0" fmla="*/ 115361 w 212472"/>
                    <a:gd name="connsiteY0" fmla="*/ 16 h 434896"/>
                    <a:gd name="connsiteX1" fmla="*/ 199499 w 212472"/>
                    <a:gd name="connsiteY1" fmla="*/ 119079 h 434896"/>
                    <a:gd name="connsiteX2" fmla="*/ 143936 w 212472"/>
                    <a:gd name="connsiteY2" fmla="*/ 327041 h 434896"/>
                    <a:gd name="connsiteX3" fmla="*/ 91549 w 212472"/>
                    <a:gd name="connsiteY3" fmla="*/ 385779 h 434896"/>
                    <a:gd name="connsiteX4" fmla="*/ 1061 w 212472"/>
                    <a:gd name="connsiteY4" fmla="*/ 433404 h 434896"/>
                    <a:gd name="connsiteX5" fmla="*/ 47099 w 212472"/>
                    <a:gd name="connsiteY5" fmla="*/ 419116 h 434896"/>
                    <a:gd name="connsiteX6" fmla="*/ 123299 w 212472"/>
                    <a:gd name="connsiteY6" fmla="*/ 381016 h 434896"/>
                    <a:gd name="connsiteX7" fmla="*/ 153461 w 212472"/>
                    <a:gd name="connsiteY7" fmla="*/ 315929 h 434896"/>
                    <a:gd name="connsiteX8" fmla="*/ 196324 w 212472"/>
                    <a:gd name="connsiteY8" fmla="*/ 196866 h 434896"/>
                    <a:gd name="connsiteX9" fmla="*/ 209024 w 212472"/>
                    <a:gd name="connsiteY9" fmla="*/ 111141 h 434896"/>
                    <a:gd name="connsiteX10" fmla="*/ 115361 w 212472"/>
                    <a:gd name="connsiteY10" fmla="*/ 16 h 43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2472" h="434896">
                      <a:moveTo>
                        <a:pt x="115361" y="16"/>
                      </a:moveTo>
                      <a:cubicBezTo>
                        <a:pt x="113774" y="1339"/>
                        <a:pt x="194737" y="64575"/>
                        <a:pt x="199499" y="119079"/>
                      </a:cubicBezTo>
                      <a:cubicBezTo>
                        <a:pt x="204261" y="173583"/>
                        <a:pt x="161928" y="282591"/>
                        <a:pt x="143936" y="327041"/>
                      </a:cubicBezTo>
                      <a:cubicBezTo>
                        <a:pt x="125944" y="371491"/>
                        <a:pt x="115361" y="368052"/>
                        <a:pt x="91549" y="385779"/>
                      </a:cubicBezTo>
                      <a:cubicBezTo>
                        <a:pt x="67737" y="403506"/>
                        <a:pt x="8469" y="427848"/>
                        <a:pt x="1061" y="433404"/>
                      </a:cubicBezTo>
                      <a:cubicBezTo>
                        <a:pt x="-6347" y="438960"/>
                        <a:pt x="26726" y="427847"/>
                        <a:pt x="47099" y="419116"/>
                      </a:cubicBezTo>
                      <a:cubicBezTo>
                        <a:pt x="67472" y="410385"/>
                        <a:pt x="105572" y="398214"/>
                        <a:pt x="123299" y="381016"/>
                      </a:cubicBezTo>
                      <a:cubicBezTo>
                        <a:pt x="141026" y="363818"/>
                        <a:pt x="141290" y="346621"/>
                        <a:pt x="153461" y="315929"/>
                      </a:cubicBezTo>
                      <a:cubicBezTo>
                        <a:pt x="165632" y="285237"/>
                        <a:pt x="187064" y="230997"/>
                        <a:pt x="196324" y="196866"/>
                      </a:cubicBezTo>
                      <a:cubicBezTo>
                        <a:pt x="205584" y="162735"/>
                        <a:pt x="218814" y="142891"/>
                        <a:pt x="209024" y="111141"/>
                      </a:cubicBezTo>
                      <a:cubicBezTo>
                        <a:pt x="199234" y="79391"/>
                        <a:pt x="116948" y="-1307"/>
                        <a:pt x="11536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9" name="フリーフォーム: 図形 3038">
                  <a:extLst>
                    <a:ext uri="{FF2B5EF4-FFF2-40B4-BE49-F238E27FC236}">
                      <a16:creationId xmlns:a16="http://schemas.microsoft.com/office/drawing/2014/main" id="{540CC64F-9B5D-4B8B-BA51-0740D4ACE6D4}"/>
                    </a:ext>
                  </a:extLst>
                </p:cNvPr>
                <p:cNvSpPr/>
                <p:nvPr/>
              </p:nvSpPr>
              <p:spPr>
                <a:xfrm>
                  <a:off x="6791282" y="2631582"/>
                  <a:ext cx="128209" cy="32722"/>
                </a:xfrm>
                <a:custGeom>
                  <a:avLst/>
                  <a:gdLst>
                    <a:gd name="connsiteX0" fmla="*/ 43 w 128209"/>
                    <a:gd name="connsiteY0" fmla="*/ 5256 h 32722"/>
                    <a:gd name="connsiteX1" fmla="*/ 109581 w 128209"/>
                    <a:gd name="connsiteY1" fmla="*/ 19543 h 32722"/>
                    <a:gd name="connsiteX2" fmla="*/ 127043 w 128209"/>
                    <a:gd name="connsiteY2" fmla="*/ 32243 h 32722"/>
                    <a:gd name="connsiteX3" fmla="*/ 96881 w 128209"/>
                    <a:gd name="connsiteY3" fmla="*/ 2081 h 32722"/>
                    <a:gd name="connsiteX4" fmla="*/ 43 w 128209"/>
                    <a:gd name="connsiteY4" fmla="*/ 5256 h 32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209" h="32722">
                      <a:moveTo>
                        <a:pt x="43" y="5256"/>
                      </a:moveTo>
                      <a:cubicBezTo>
                        <a:pt x="2160" y="8166"/>
                        <a:pt x="88414" y="15045"/>
                        <a:pt x="109581" y="19543"/>
                      </a:cubicBezTo>
                      <a:cubicBezTo>
                        <a:pt x="130748" y="24041"/>
                        <a:pt x="129160" y="35153"/>
                        <a:pt x="127043" y="32243"/>
                      </a:cubicBezTo>
                      <a:cubicBezTo>
                        <a:pt x="124926" y="29333"/>
                        <a:pt x="120958" y="7108"/>
                        <a:pt x="96881" y="2081"/>
                      </a:cubicBezTo>
                      <a:cubicBezTo>
                        <a:pt x="72804" y="-2946"/>
                        <a:pt x="-2074" y="2346"/>
                        <a:pt x="43" y="52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0" name="フリーフォーム: 図形 3039">
                  <a:extLst>
                    <a:ext uri="{FF2B5EF4-FFF2-40B4-BE49-F238E27FC236}">
                      <a16:creationId xmlns:a16="http://schemas.microsoft.com/office/drawing/2014/main" id="{1746D28A-55A6-4A86-9E40-C5F34E736A39}"/>
                    </a:ext>
                  </a:extLst>
                </p:cNvPr>
                <p:cNvSpPr/>
                <p:nvPr/>
              </p:nvSpPr>
              <p:spPr>
                <a:xfrm>
                  <a:off x="6692639" y="2658984"/>
                  <a:ext cx="284074" cy="434075"/>
                </a:xfrm>
                <a:custGeom>
                  <a:avLst/>
                  <a:gdLst>
                    <a:gd name="connsiteX0" fmla="*/ 220924 w 284074"/>
                    <a:gd name="connsiteY0" fmla="*/ 1666 h 434075"/>
                    <a:gd name="connsiteX1" fmla="*/ 271724 w 284074"/>
                    <a:gd name="connsiteY1" fmla="*/ 117554 h 434075"/>
                    <a:gd name="connsiteX2" fmla="*/ 239974 w 284074"/>
                    <a:gd name="connsiteY2" fmla="*/ 268366 h 434075"/>
                    <a:gd name="connsiteX3" fmla="*/ 178061 w 284074"/>
                    <a:gd name="connsiteY3" fmla="*/ 384254 h 434075"/>
                    <a:gd name="connsiteX4" fmla="*/ 141549 w 284074"/>
                    <a:gd name="connsiteY4" fmla="*/ 414416 h 434075"/>
                    <a:gd name="connsiteX5" fmla="*/ 87574 w 284074"/>
                    <a:gd name="connsiteY5" fmla="*/ 411241 h 434075"/>
                    <a:gd name="connsiteX6" fmla="*/ 261 w 284074"/>
                    <a:gd name="connsiteY6" fmla="*/ 400129 h 434075"/>
                    <a:gd name="connsiteX7" fmla="*/ 117736 w 284074"/>
                    <a:gd name="connsiteY7" fmla="*/ 431879 h 434075"/>
                    <a:gd name="connsiteX8" fmla="*/ 171711 w 284074"/>
                    <a:gd name="connsiteY8" fmla="*/ 406479 h 434075"/>
                    <a:gd name="connsiteX9" fmla="*/ 278074 w 284074"/>
                    <a:gd name="connsiteY9" fmla="*/ 209629 h 434075"/>
                    <a:gd name="connsiteX10" fmla="*/ 266961 w 284074"/>
                    <a:gd name="connsiteY10" fmla="*/ 58816 h 434075"/>
                    <a:gd name="connsiteX11" fmla="*/ 220924 w 284074"/>
                    <a:gd name="connsiteY11" fmla="*/ 1666 h 43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4074" h="434075">
                      <a:moveTo>
                        <a:pt x="220924" y="1666"/>
                      </a:moveTo>
                      <a:cubicBezTo>
                        <a:pt x="221718" y="11456"/>
                        <a:pt x="268549" y="73104"/>
                        <a:pt x="271724" y="117554"/>
                      </a:cubicBezTo>
                      <a:cubicBezTo>
                        <a:pt x="274899" y="162004"/>
                        <a:pt x="255584" y="223916"/>
                        <a:pt x="239974" y="268366"/>
                      </a:cubicBezTo>
                      <a:cubicBezTo>
                        <a:pt x="224364" y="312816"/>
                        <a:pt x="194465" y="359912"/>
                        <a:pt x="178061" y="384254"/>
                      </a:cubicBezTo>
                      <a:cubicBezTo>
                        <a:pt x="161657" y="408596"/>
                        <a:pt x="156630" y="409918"/>
                        <a:pt x="141549" y="414416"/>
                      </a:cubicBezTo>
                      <a:cubicBezTo>
                        <a:pt x="126468" y="418914"/>
                        <a:pt x="111122" y="413622"/>
                        <a:pt x="87574" y="411241"/>
                      </a:cubicBezTo>
                      <a:cubicBezTo>
                        <a:pt x="64026" y="408860"/>
                        <a:pt x="-4766" y="396689"/>
                        <a:pt x="261" y="400129"/>
                      </a:cubicBezTo>
                      <a:cubicBezTo>
                        <a:pt x="5288" y="403569"/>
                        <a:pt x="89161" y="430821"/>
                        <a:pt x="117736" y="431879"/>
                      </a:cubicBezTo>
                      <a:cubicBezTo>
                        <a:pt x="146311" y="432937"/>
                        <a:pt x="144988" y="443521"/>
                        <a:pt x="171711" y="406479"/>
                      </a:cubicBezTo>
                      <a:cubicBezTo>
                        <a:pt x="198434" y="369437"/>
                        <a:pt x="262199" y="267573"/>
                        <a:pt x="278074" y="209629"/>
                      </a:cubicBezTo>
                      <a:cubicBezTo>
                        <a:pt x="293949" y="151685"/>
                        <a:pt x="274105" y="90566"/>
                        <a:pt x="266961" y="58816"/>
                      </a:cubicBezTo>
                      <a:cubicBezTo>
                        <a:pt x="259817" y="27066"/>
                        <a:pt x="220130" y="-8124"/>
                        <a:pt x="220924" y="16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1" name="フリーフォーム: 図形 3040">
                  <a:extLst>
                    <a:ext uri="{FF2B5EF4-FFF2-40B4-BE49-F238E27FC236}">
                      <a16:creationId xmlns:a16="http://schemas.microsoft.com/office/drawing/2014/main" id="{0277AF57-4E8F-484A-9FE4-E055F322225F}"/>
                    </a:ext>
                  </a:extLst>
                </p:cNvPr>
                <p:cNvSpPr/>
                <p:nvPr/>
              </p:nvSpPr>
              <p:spPr>
                <a:xfrm>
                  <a:off x="6607310" y="2633038"/>
                  <a:ext cx="190306" cy="432545"/>
                </a:xfrm>
                <a:custGeom>
                  <a:avLst/>
                  <a:gdLst>
                    <a:gd name="connsiteX0" fmla="*/ 188778 w 190306"/>
                    <a:gd name="connsiteY0" fmla="*/ 3800 h 432545"/>
                    <a:gd name="connsiteX1" fmla="*/ 58603 w 190306"/>
                    <a:gd name="connsiteY1" fmla="*/ 94287 h 432545"/>
                    <a:gd name="connsiteX2" fmla="*/ 26853 w 190306"/>
                    <a:gd name="connsiteY2" fmla="*/ 180012 h 432545"/>
                    <a:gd name="connsiteX3" fmla="*/ 1453 w 190306"/>
                    <a:gd name="connsiteY3" fmla="*/ 256212 h 432545"/>
                    <a:gd name="connsiteX4" fmla="*/ 4628 w 190306"/>
                    <a:gd name="connsiteY4" fmla="*/ 311775 h 432545"/>
                    <a:gd name="connsiteX5" fmla="*/ 17328 w 190306"/>
                    <a:gd name="connsiteY5" fmla="*/ 373687 h 432545"/>
                    <a:gd name="connsiteX6" fmla="*/ 79240 w 190306"/>
                    <a:gd name="connsiteY6" fmla="*/ 432425 h 432545"/>
                    <a:gd name="connsiteX7" fmla="*/ 30028 w 190306"/>
                    <a:gd name="connsiteY7" fmla="*/ 386387 h 432545"/>
                    <a:gd name="connsiteX8" fmla="*/ 15740 w 190306"/>
                    <a:gd name="connsiteY8" fmla="*/ 300662 h 432545"/>
                    <a:gd name="connsiteX9" fmla="*/ 45903 w 190306"/>
                    <a:gd name="connsiteY9" fmla="*/ 149850 h 432545"/>
                    <a:gd name="connsiteX10" fmla="*/ 80828 w 190306"/>
                    <a:gd name="connsiteY10" fmla="*/ 75237 h 432545"/>
                    <a:gd name="connsiteX11" fmla="*/ 126865 w 190306"/>
                    <a:gd name="connsiteY11" fmla="*/ 22850 h 432545"/>
                    <a:gd name="connsiteX12" fmla="*/ 188778 w 190306"/>
                    <a:gd name="connsiteY12" fmla="*/ 3800 h 43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306" h="432545">
                      <a:moveTo>
                        <a:pt x="188778" y="3800"/>
                      </a:moveTo>
                      <a:cubicBezTo>
                        <a:pt x="177401" y="15706"/>
                        <a:pt x="85591" y="64918"/>
                        <a:pt x="58603" y="94287"/>
                      </a:cubicBezTo>
                      <a:cubicBezTo>
                        <a:pt x="31615" y="123656"/>
                        <a:pt x="36378" y="153025"/>
                        <a:pt x="26853" y="180012"/>
                      </a:cubicBezTo>
                      <a:cubicBezTo>
                        <a:pt x="17328" y="206999"/>
                        <a:pt x="5157" y="234252"/>
                        <a:pt x="1453" y="256212"/>
                      </a:cubicBezTo>
                      <a:cubicBezTo>
                        <a:pt x="-2251" y="278173"/>
                        <a:pt x="1982" y="292196"/>
                        <a:pt x="4628" y="311775"/>
                      </a:cubicBezTo>
                      <a:cubicBezTo>
                        <a:pt x="7274" y="331354"/>
                        <a:pt x="4893" y="353579"/>
                        <a:pt x="17328" y="373687"/>
                      </a:cubicBezTo>
                      <a:cubicBezTo>
                        <a:pt x="29763" y="393795"/>
                        <a:pt x="77123" y="430308"/>
                        <a:pt x="79240" y="432425"/>
                      </a:cubicBezTo>
                      <a:cubicBezTo>
                        <a:pt x="81357" y="434542"/>
                        <a:pt x="40611" y="408347"/>
                        <a:pt x="30028" y="386387"/>
                      </a:cubicBezTo>
                      <a:cubicBezTo>
                        <a:pt x="19445" y="364427"/>
                        <a:pt x="13094" y="340085"/>
                        <a:pt x="15740" y="300662"/>
                      </a:cubicBezTo>
                      <a:cubicBezTo>
                        <a:pt x="18386" y="261239"/>
                        <a:pt x="35055" y="187421"/>
                        <a:pt x="45903" y="149850"/>
                      </a:cubicBezTo>
                      <a:cubicBezTo>
                        <a:pt x="56751" y="112279"/>
                        <a:pt x="67334" y="96404"/>
                        <a:pt x="80828" y="75237"/>
                      </a:cubicBezTo>
                      <a:cubicBezTo>
                        <a:pt x="94322" y="54070"/>
                        <a:pt x="108873" y="35021"/>
                        <a:pt x="126865" y="22850"/>
                      </a:cubicBezTo>
                      <a:cubicBezTo>
                        <a:pt x="144857" y="10679"/>
                        <a:pt x="200155" y="-8106"/>
                        <a:pt x="188778" y="38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2" name="フリーフォーム: 図形 3041">
                  <a:extLst>
                    <a:ext uri="{FF2B5EF4-FFF2-40B4-BE49-F238E27FC236}">
                      <a16:creationId xmlns:a16="http://schemas.microsoft.com/office/drawing/2014/main" id="{4CBE5461-5A46-4288-9E29-FE5C2C944991}"/>
                    </a:ext>
                  </a:extLst>
                </p:cNvPr>
                <p:cNvSpPr/>
                <p:nvPr/>
              </p:nvSpPr>
              <p:spPr>
                <a:xfrm>
                  <a:off x="6704578" y="2698750"/>
                  <a:ext cx="151835" cy="241947"/>
                </a:xfrm>
                <a:custGeom>
                  <a:avLst/>
                  <a:gdLst>
                    <a:gd name="connsiteX0" fmla="*/ 120085 w 151835"/>
                    <a:gd name="connsiteY0" fmla="*/ 0 h 241947"/>
                    <a:gd name="connsiteX1" fmla="*/ 145485 w 151835"/>
                    <a:gd name="connsiteY1" fmla="*/ 93663 h 241947"/>
                    <a:gd name="connsiteX2" fmla="*/ 102622 w 151835"/>
                    <a:gd name="connsiteY2" fmla="*/ 206375 h 241947"/>
                    <a:gd name="connsiteX3" fmla="*/ 1022 w 151835"/>
                    <a:gd name="connsiteY3" fmla="*/ 239713 h 241947"/>
                    <a:gd name="connsiteX4" fmla="*/ 54997 w 151835"/>
                    <a:gd name="connsiteY4" fmla="*/ 233363 h 241947"/>
                    <a:gd name="connsiteX5" fmla="*/ 131197 w 151835"/>
                    <a:gd name="connsiteY5" fmla="*/ 188913 h 241947"/>
                    <a:gd name="connsiteX6" fmla="*/ 151835 w 151835"/>
                    <a:gd name="connsiteY6" fmla="*/ 92075 h 241947"/>
                    <a:gd name="connsiteX7" fmla="*/ 120085 w 151835"/>
                    <a:gd name="connsiteY7" fmla="*/ 0 h 241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835" h="241947">
                      <a:moveTo>
                        <a:pt x="120085" y="0"/>
                      </a:moveTo>
                      <a:cubicBezTo>
                        <a:pt x="119027" y="265"/>
                        <a:pt x="148396" y="59267"/>
                        <a:pt x="145485" y="93663"/>
                      </a:cubicBezTo>
                      <a:cubicBezTo>
                        <a:pt x="142575" y="128059"/>
                        <a:pt x="126699" y="182033"/>
                        <a:pt x="102622" y="206375"/>
                      </a:cubicBezTo>
                      <a:cubicBezTo>
                        <a:pt x="78545" y="230717"/>
                        <a:pt x="8959" y="235215"/>
                        <a:pt x="1022" y="239713"/>
                      </a:cubicBezTo>
                      <a:cubicBezTo>
                        <a:pt x="-6916" y="244211"/>
                        <a:pt x="33301" y="241830"/>
                        <a:pt x="54997" y="233363"/>
                      </a:cubicBezTo>
                      <a:cubicBezTo>
                        <a:pt x="76693" y="224896"/>
                        <a:pt x="115057" y="212461"/>
                        <a:pt x="131197" y="188913"/>
                      </a:cubicBezTo>
                      <a:cubicBezTo>
                        <a:pt x="147337" y="165365"/>
                        <a:pt x="151835" y="120385"/>
                        <a:pt x="151835" y="92075"/>
                      </a:cubicBezTo>
                      <a:cubicBezTo>
                        <a:pt x="151835" y="63765"/>
                        <a:pt x="121143" y="-265"/>
                        <a:pt x="1200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3" name="フリーフォーム: 図形 3042">
                  <a:extLst>
                    <a:ext uri="{FF2B5EF4-FFF2-40B4-BE49-F238E27FC236}">
                      <a16:creationId xmlns:a16="http://schemas.microsoft.com/office/drawing/2014/main" id="{A86C9218-BD41-4A1D-8FDE-D22BD427A236}"/>
                    </a:ext>
                  </a:extLst>
                </p:cNvPr>
                <p:cNvSpPr/>
                <p:nvPr/>
              </p:nvSpPr>
              <p:spPr>
                <a:xfrm>
                  <a:off x="6685432" y="2697152"/>
                  <a:ext cx="125464" cy="241316"/>
                </a:xfrm>
                <a:custGeom>
                  <a:avLst/>
                  <a:gdLst>
                    <a:gd name="connsiteX0" fmla="*/ 124943 w 125464"/>
                    <a:gd name="connsiteY0" fmla="*/ 11 h 241316"/>
                    <a:gd name="connsiteX1" fmla="*/ 50331 w 125464"/>
                    <a:gd name="connsiteY1" fmla="*/ 65098 h 241316"/>
                    <a:gd name="connsiteX2" fmla="*/ 7468 w 125464"/>
                    <a:gd name="connsiteY2" fmla="*/ 109548 h 241316"/>
                    <a:gd name="connsiteX3" fmla="*/ 1118 w 125464"/>
                    <a:gd name="connsiteY3" fmla="*/ 182573 h 241316"/>
                    <a:gd name="connsiteX4" fmla="*/ 20168 w 125464"/>
                    <a:gd name="connsiteY4" fmla="*/ 241311 h 241316"/>
                    <a:gd name="connsiteX5" fmla="*/ 13818 w 125464"/>
                    <a:gd name="connsiteY5" fmla="*/ 179398 h 241316"/>
                    <a:gd name="connsiteX6" fmla="*/ 16993 w 125464"/>
                    <a:gd name="connsiteY6" fmla="*/ 127011 h 241316"/>
                    <a:gd name="connsiteX7" fmla="*/ 80493 w 125464"/>
                    <a:gd name="connsiteY7" fmla="*/ 60336 h 241316"/>
                    <a:gd name="connsiteX8" fmla="*/ 124943 w 125464"/>
                    <a:gd name="connsiteY8" fmla="*/ 11 h 241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464" h="241316">
                      <a:moveTo>
                        <a:pt x="124943" y="11"/>
                      </a:moveTo>
                      <a:cubicBezTo>
                        <a:pt x="119916" y="805"/>
                        <a:pt x="69910" y="46842"/>
                        <a:pt x="50331" y="65098"/>
                      </a:cubicBezTo>
                      <a:cubicBezTo>
                        <a:pt x="30752" y="83354"/>
                        <a:pt x="15670" y="89969"/>
                        <a:pt x="7468" y="109548"/>
                      </a:cubicBezTo>
                      <a:cubicBezTo>
                        <a:pt x="-734" y="129127"/>
                        <a:pt x="-999" y="160613"/>
                        <a:pt x="1118" y="182573"/>
                      </a:cubicBezTo>
                      <a:cubicBezTo>
                        <a:pt x="3235" y="204533"/>
                        <a:pt x="18051" y="241840"/>
                        <a:pt x="20168" y="241311"/>
                      </a:cubicBezTo>
                      <a:cubicBezTo>
                        <a:pt x="22285" y="240782"/>
                        <a:pt x="14347" y="198448"/>
                        <a:pt x="13818" y="179398"/>
                      </a:cubicBezTo>
                      <a:cubicBezTo>
                        <a:pt x="13289" y="160348"/>
                        <a:pt x="5881" y="146855"/>
                        <a:pt x="16993" y="127011"/>
                      </a:cubicBezTo>
                      <a:cubicBezTo>
                        <a:pt x="28105" y="107167"/>
                        <a:pt x="63560" y="81767"/>
                        <a:pt x="80493" y="60336"/>
                      </a:cubicBezTo>
                      <a:cubicBezTo>
                        <a:pt x="97426" y="38905"/>
                        <a:pt x="129970" y="-783"/>
                        <a:pt x="12494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4" name="フリーフォーム: 図形 3043">
                  <a:extLst>
                    <a:ext uri="{FF2B5EF4-FFF2-40B4-BE49-F238E27FC236}">
                      <a16:creationId xmlns:a16="http://schemas.microsoft.com/office/drawing/2014/main" id="{DECFF570-5F4A-4E5F-94C1-6E2D99CAA99F}"/>
                    </a:ext>
                  </a:extLst>
                </p:cNvPr>
                <p:cNvSpPr/>
                <p:nvPr/>
              </p:nvSpPr>
              <p:spPr>
                <a:xfrm>
                  <a:off x="7197709" y="2832493"/>
                  <a:ext cx="360619" cy="74405"/>
                </a:xfrm>
                <a:custGeom>
                  <a:avLst/>
                  <a:gdLst>
                    <a:gd name="connsiteX0" fmla="*/ 16 w 360619"/>
                    <a:gd name="connsiteY0" fmla="*/ 74220 h 74405"/>
                    <a:gd name="connsiteX1" fmla="*/ 117491 w 360619"/>
                    <a:gd name="connsiteY1" fmla="*/ 23420 h 74405"/>
                    <a:gd name="connsiteX2" fmla="*/ 252429 w 360619"/>
                    <a:gd name="connsiteY2" fmla="*/ 21832 h 74405"/>
                    <a:gd name="connsiteX3" fmla="*/ 358791 w 360619"/>
                    <a:gd name="connsiteY3" fmla="*/ 72632 h 74405"/>
                    <a:gd name="connsiteX4" fmla="*/ 317516 w 360619"/>
                    <a:gd name="connsiteY4" fmla="*/ 40882 h 74405"/>
                    <a:gd name="connsiteX5" fmla="*/ 288941 w 360619"/>
                    <a:gd name="connsiteY5" fmla="*/ 20245 h 74405"/>
                    <a:gd name="connsiteX6" fmla="*/ 238141 w 360619"/>
                    <a:gd name="connsiteY6" fmla="*/ 5957 h 74405"/>
                    <a:gd name="connsiteX7" fmla="*/ 125429 w 360619"/>
                    <a:gd name="connsiteY7" fmla="*/ 2782 h 74405"/>
                    <a:gd name="connsiteX8" fmla="*/ 16 w 360619"/>
                    <a:gd name="connsiteY8" fmla="*/ 74220 h 74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619" h="74405">
                      <a:moveTo>
                        <a:pt x="16" y="74220"/>
                      </a:moveTo>
                      <a:cubicBezTo>
                        <a:pt x="-1307" y="77660"/>
                        <a:pt x="75422" y="32151"/>
                        <a:pt x="117491" y="23420"/>
                      </a:cubicBezTo>
                      <a:cubicBezTo>
                        <a:pt x="159560" y="14689"/>
                        <a:pt x="212212" y="13630"/>
                        <a:pt x="252429" y="21832"/>
                      </a:cubicBezTo>
                      <a:cubicBezTo>
                        <a:pt x="292646" y="30034"/>
                        <a:pt x="347943" y="69457"/>
                        <a:pt x="358791" y="72632"/>
                      </a:cubicBezTo>
                      <a:cubicBezTo>
                        <a:pt x="369639" y="75807"/>
                        <a:pt x="329157" y="49613"/>
                        <a:pt x="317516" y="40882"/>
                      </a:cubicBezTo>
                      <a:cubicBezTo>
                        <a:pt x="305875" y="32151"/>
                        <a:pt x="302170" y="26066"/>
                        <a:pt x="288941" y="20245"/>
                      </a:cubicBezTo>
                      <a:cubicBezTo>
                        <a:pt x="275712" y="14424"/>
                        <a:pt x="265393" y="8867"/>
                        <a:pt x="238141" y="5957"/>
                      </a:cubicBezTo>
                      <a:cubicBezTo>
                        <a:pt x="210889" y="3047"/>
                        <a:pt x="159560" y="-3833"/>
                        <a:pt x="125429" y="2782"/>
                      </a:cubicBezTo>
                      <a:cubicBezTo>
                        <a:pt x="91298" y="9397"/>
                        <a:pt x="1339" y="70780"/>
                        <a:pt x="16" y="742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5" name="フリーフォーム: 図形 3044">
                  <a:extLst>
                    <a:ext uri="{FF2B5EF4-FFF2-40B4-BE49-F238E27FC236}">
                      <a16:creationId xmlns:a16="http://schemas.microsoft.com/office/drawing/2014/main" id="{7C4CF064-22D8-4FC9-A8A3-5F21F8E11976}"/>
                    </a:ext>
                  </a:extLst>
                </p:cNvPr>
                <p:cNvSpPr/>
                <p:nvPr/>
              </p:nvSpPr>
              <p:spPr>
                <a:xfrm>
                  <a:off x="7305403" y="2912506"/>
                  <a:ext cx="348724" cy="489507"/>
                </a:xfrm>
                <a:custGeom>
                  <a:avLst/>
                  <a:gdLst>
                    <a:gd name="connsiteX0" fmla="*/ 270147 w 348724"/>
                    <a:gd name="connsiteY0" fmla="*/ 557 h 489507"/>
                    <a:gd name="connsiteX1" fmla="*/ 327297 w 348724"/>
                    <a:gd name="connsiteY1" fmla="*/ 92632 h 489507"/>
                    <a:gd name="connsiteX2" fmla="*/ 347935 w 348724"/>
                    <a:gd name="connsiteY2" fmla="*/ 216457 h 489507"/>
                    <a:gd name="connsiteX3" fmla="*/ 303485 w 348724"/>
                    <a:gd name="connsiteY3" fmla="*/ 305357 h 489507"/>
                    <a:gd name="connsiteX4" fmla="*/ 252685 w 348724"/>
                    <a:gd name="connsiteY4" fmla="*/ 378382 h 489507"/>
                    <a:gd name="connsiteX5" fmla="*/ 193947 w 348724"/>
                    <a:gd name="connsiteY5" fmla="*/ 435532 h 489507"/>
                    <a:gd name="connsiteX6" fmla="*/ 141560 w 348724"/>
                    <a:gd name="connsiteY6" fmla="*/ 473632 h 489507"/>
                    <a:gd name="connsiteX7" fmla="*/ 105047 w 348724"/>
                    <a:gd name="connsiteY7" fmla="*/ 489507 h 489507"/>
                    <a:gd name="connsiteX8" fmla="*/ 272 w 348724"/>
                    <a:gd name="connsiteY8" fmla="*/ 473632 h 489507"/>
                    <a:gd name="connsiteX9" fmla="*/ 76472 w 348724"/>
                    <a:gd name="connsiteY9" fmla="*/ 478394 h 489507"/>
                    <a:gd name="connsiteX10" fmla="*/ 132035 w 348724"/>
                    <a:gd name="connsiteY10" fmla="*/ 478394 h 489507"/>
                    <a:gd name="connsiteX11" fmla="*/ 273322 w 348724"/>
                    <a:gd name="connsiteY11" fmla="*/ 364094 h 489507"/>
                    <a:gd name="connsiteX12" fmla="*/ 330472 w 348724"/>
                    <a:gd name="connsiteY12" fmla="*/ 259319 h 489507"/>
                    <a:gd name="connsiteX13" fmla="*/ 311422 w 348724"/>
                    <a:gd name="connsiteY13" fmla="*/ 135494 h 489507"/>
                    <a:gd name="connsiteX14" fmla="*/ 270147 w 348724"/>
                    <a:gd name="connsiteY14" fmla="*/ 557 h 48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8724" h="489507">
                      <a:moveTo>
                        <a:pt x="270147" y="557"/>
                      </a:moveTo>
                      <a:cubicBezTo>
                        <a:pt x="272793" y="-6587"/>
                        <a:pt x="314332" y="56649"/>
                        <a:pt x="327297" y="92632"/>
                      </a:cubicBezTo>
                      <a:cubicBezTo>
                        <a:pt x="340262" y="128615"/>
                        <a:pt x="351904" y="181003"/>
                        <a:pt x="347935" y="216457"/>
                      </a:cubicBezTo>
                      <a:cubicBezTo>
                        <a:pt x="343966" y="251911"/>
                        <a:pt x="319360" y="278370"/>
                        <a:pt x="303485" y="305357"/>
                      </a:cubicBezTo>
                      <a:cubicBezTo>
                        <a:pt x="287610" y="332345"/>
                        <a:pt x="270941" y="356686"/>
                        <a:pt x="252685" y="378382"/>
                      </a:cubicBezTo>
                      <a:cubicBezTo>
                        <a:pt x="234429" y="400078"/>
                        <a:pt x="212468" y="419657"/>
                        <a:pt x="193947" y="435532"/>
                      </a:cubicBezTo>
                      <a:cubicBezTo>
                        <a:pt x="175426" y="451407"/>
                        <a:pt x="156377" y="464636"/>
                        <a:pt x="141560" y="473632"/>
                      </a:cubicBezTo>
                      <a:cubicBezTo>
                        <a:pt x="126743" y="482628"/>
                        <a:pt x="128595" y="489507"/>
                        <a:pt x="105047" y="489507"/>
                      </a:cubicBezTo>
                      <a:cubicBezTo>
                        <a:pt x="81499" y="489507"/>
                        <a:pt x="5034" y="475484"/>
                        <a:pt x="272" y="473632"/>
                      </a:cubicBezTo>
                      <a:cubicBezTo>
                        <a:pt x="-4490" y="471780"/>
                        <a:pt x="54512" y="477600"/>
                        <a:pt x="76472" y="478394"/>
                      </a:cubicBezTo>
                      <a:cubicBezTo>
                        <a:pt x="98432" y="479188"/>
                        <a:pt x="99227" y="497444"/>
                        <a:pt x="132035" y="478394"/>
                      </a:cubicBezTo>
                      <a:cubicBezTo>
                        <a:pt x="164843" y="459344"/>
                        <a:pt x="240249" y="400606"/>
                        <a:pt x="273322" y="364094"/>
                      </a:cubicBezTo>
                      <a:cubicBezTo>
                        <a:pt x="306395" y="327582"/>
                        <a:pt x="324122" y="297419"/>
                        <a:pt x="330472" y="259319"/>
                      </a:cubicBezTo>
                      <a:cubicBezTo>
                        <a:pt x="336822" y="221219"/>
                        <a:pt x="317772" y="174917"/>
                        <a:pt x="311422" y="135494"/>
                      </a:cubicBezTo>
                      <a:cubicBezTo>
                        <a:pt x="305072" y="96071"/>
                        <a:pt x="267501" y="7701"/>
                        <a:pt x="270147" y="5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6" name="フリーフォーム: 図形 3045">
                  <a:extLst>
                    <a:ext uri="{FF2B5EF4-FFF2-40B4-BE49-F238E27FC236}">
                      <a16:creationId xmlns:a16="http://schemas.microsoft.com/office/drawing/2014/main" id="{9AE44F55-30C6-460A-8D94-E5A3FD7D8880}"/>
                    </a:ext>
                  </a:extLst>
                </p:cNvPr>
                <p:cNvSpPr/>
                <p:nvPr/>
              </p:nvSpPr>
              <p:spPr>
                <a:xfrm>
                  <a:off x="7319530" y="2878124"/>
                  <a:ext cx="269142" cy="506439"/>
                </a:xfrm>
                <a:custGeom>
                  <a:avLst/>
                  <a:gdLst>
                    <a:gd name="connsiteX0" fmla="*/ 160770 w 269142"/>
                    <a:gd name="connsiteY0" fmla="*/ 14 h 506439"/>
                    <a:gd name="connsiteX1" fmla="*/ 243320 w 269142"/>
                    <a:gd name="connsiteY1" fmla="*/ 174639 h 506439"/>
                    <a:gd name="connsiteX2" fmla="*/ 249670 w 269142"/>
                    <a:gd name="connsiteY2" fmla="*/ 287351 h 506439"/>
                    <a:gd name="connsiteX3" fmla="*/ 227445 w 269142"/>
                    <a:gd name="connsiteY3" fmla="*/ 349264 h 506439"/>
                    <a:gd name="connsiteX4" fmla="*/ 160770 w 269142"/>
                    <a:gd name="connsiteY4" fmla="*/ 414351 h 506439"/>
                    <a:gd name="connsiteX5" fmla="*/ 5195 w 269142"/>
                    <a:gd name="connsiteY5" fmla="*/ 500076 h 506439"/>
                    <a:gd name="connsiteX6" fmla="*/ 51233 w 269142"/>
                    <a:gd name="connsiteY6" fmla="*/ 490551 h 506439"/>
                    <a:gd name="connsiteX7" fmla="*/ 190933 w 269142"/>
                    <a:gd name="connsiteY7" fmla="*/ 414351 h 506439"/>
                    <a:gd name="connsiteX8" fmla="*/ 257608 w 269142"/>
                    <a:gd name="connsiteY8" fmla="*/ 315926 h 506439"/>
                    <a:gd name="connsiteX9" fmla="*/ 268720 w 269142"/>
                    <a:gd name="connsiteY9" fmla="*/ 241314 h 506439"/>
                    <a:gd name="connsiteX10" fmla="*/ 252845 w 269142"/>
                    <a:gd name="connsiteY10" fmla="*/ 165114 h 506439"/>
                    <a:gd name="connsiteX11" fmla="*/ 160770 w 269142"/>
                    <a:gd name="connsiteY11" fmla="*/ 14 h 50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9142" h="506439">
                      <a:moveTo>
                        <a:pt x="160770" y="14"/>
                      </a:moveTo>
                      <a:cubicBezTo>
                        <a:pt x="159183" y="1601"/>
                        <a:pt x="228503" y="126749"/>
                        <a:pt x="243320" y="174639"/>
                      </a:cubicBezTo>
                      <a:cubicBezTo>
                        <a:pt x="258137" y="222529"/>
                        <a:pt x="252316" y="258247"/>
                        <a:pt x="249670" y="287351"/>
                      </a:cubicBezTo>
                      <a:cubicBezTo>
                        <a:pt x="247024" y="316455"/>
                        <a:pt x="242262" y="328097"/>
                        <a:pt x="227445" y="349264"/>
                      </a:cubicBezTo>
                      <a:cubicBezTo>
                        <a:pt x="212628" y="370431"/>
                        <a:pt x="197812" y="389216"/>
                        <a:pt x="160770" y="414351"/>
                      </a:cubicBezTo>
                      <a:cubicBezTo>
                        <a:pt x="123728" y="439486"/>
                        <a:pt x="23451" y="487376"/>
                        <a:pt x="5195" y="500076"/>
                      </a:cubicBezTo>
                      <a:cubicBezTo>
                        <a:pt x="-13061" y="512776"/>
                        <a:pt x="20277" y="504839"/>
                        <a:pt x="51233" y="490551"/>
                      </a:cubicBezTo>
                      <a:cubicBezTo>
                        <a:pt x="82189" y="476264"/>
                        <a:pt x="156537" y="443455"/>
                        <a:pt x="190933" y="414351"/>
                      </a:cubicBezTo>
                      <a:cubicBezTo>
                        <a:pt x="225329" y="385247"/>
                        <a:pt x="244644" y="344765"/>
                        <a:pt x="257608" y="315926"/>
                      </a:cubicBezTo>
                      <a:cubicBezTo>
                        <a:pt x="270572" y="287087"/>
                        <a:pt x="269514" y="266449"/>
                        <a:pt x="268720" y="241314"/>
                      </a:cubicBezTo>
                      <a:cubicBezTo>
                        <a:pt x="267926" y="216179"/>
                        <a:pt x="267662" y="202420"/>
                        <a:pt x="252845" y="165114"/>
                      </a:cubicBezTo>
                      <a:cubicBezTo>
                        <a:pt x="238028" y="127808"/>
                        <a:pt x="162357" y="-1573"/>
                        <a:pt x="16077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7" name="フリーフォーム: 図形 3046">
                  <a:extLst>
                    <a:ext uri="{FF2B5EF4-FFF2-40B4-BE49-F238E27FC236}">
                      <a16:creationId xmlns:a16="http://schemas.microsoft.com/office/drawing/2014/main" id="{0D41A604-486B-416D-B82F-C82379E7F8DA}"/>
                    </a:ext>
                  </a:extLst>
                </p:cNvPr>
                <p:cNvSpPr/>
                <p:nvPr/>
              </p:nvSpPr>
              <p:spPr>
                <a:xfrm>
                  <a:off x="7079064" y="2977409"/>
                  <a:ext cx="252420" cy="404170"/>
                </a:xfrm>
                <a:custGeom>
                  <a:avLst/>
                  <a:gdLst>
                    <a:gd name="connsiteX0" fmla="*/ 47224 w 252420"/>
                    <a:gd name="connsiteY0" fmla="*/ 741 h 404170"/>
                    <a:gd name="connsiteX1" fmla="*/ 4361 w 252420"/>
                    <a:gd name="connsiteY1" fmla="*/ 118216 h 404170"/>
                    <a:gd name="connsiteX2" fmla="*/ 7536 w 252420"/>
                    <a:gd name="connsiteY2" fmla="*/ 196004 h 404170"/>
                    <a:gd name="connsiteX3" fmla="*/ 58336 w 252420"/>
                    <a:gd name="connsiteY3" fmla="*/ 294429 h 404170"/>
                    <a:gd name="connsiteX4" fmla="*/ 144061 w 252420"/>
                    <a:gd name="connsiteY4" fmla="*/ 359516 h 404170"/>
                    <a:gd name="connsiteX5" fmla="*/ 252011 w 252420"/>
                    <a:gd name="connsiteY5" fmla="*/ 403966 h 404170"/>
                    <a:gd name="connsiteX6" fmla="*/ 175811 w 252420"/>
                    <a:gd name="connsiteY6" fmla="*/ 372216 h 404170"/>
                    <a:gd name="connsiteX7" fmla="*/ 45636 w 252420"/>
                    <a:gd name="connsiteY7" fmla="*/ 288079 h 404170"/>
                    <a:gd name="connsiteX8" fmla="*/ 15474 w 252420"/>
                    <a:gd name="connsiteY8" fmla="*/ 178541 h 404170"/>
                    <a:gd name="connsiteX9" fmla="*/ 47224 w 252420"/>
                    <a:gd name="connsiteY9" fmla="*/ 741 h 404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2420" h="404170">
                      <a:moveTo>
                        <a:pt x="47224" y="741"/>
                      </a:moveTo>
                      <a:cubicBezTo>
                        <a:pt x="45372" y="-9313"/>
                        <a:pt x="10976" y="85672"/>
                        <a:pt x="4361" y="118216"/>
                      </a:cubicBezTo>
                      <a:cubicBezTo>
                        <a:pt x="-2254" y="150760"/>
                        <a:pt x="-1460" y="166635"/>
                        <a:pt x="7536" y="196004"/>
                      </a:cubicBezTo>
                      <a:cubicBezTo>
                        <a:pt x="16532" y="225373"/>
                        <a:pt x="35582" y="267177"/>
                        <a:pt x="58336" y="294429"/>
                      </a:cubicBezTo>
                      <a:cubicBezTo>
                        <a:pt x="81090" y="321681"/>
                        <a:pt x="111782" y="341260"/>
                        <a:pt x="144061" y="359516"/>
                      </a:cubicBezTo>
                      <a:cubicBezTo>
                        <a:pt x="176340" y="377772"/>
                        <a:pt x="252011" y="403966"/>
                        <a:pt x="252011" y="403966"/>
                      </a:cubicBezTo>
                      <a:cubicBezTo>
                        <a:pt x="257303" y="406083"/>
                        <a:pt x="210207" y="391530"/>
                        <a:pt x="175811" y="372216"/>
                      </a:cubicBezTo>
                      <a:cubicBezTo>
                        <a:pt x="141415" y="352902"/>
                        <a:pt x="72359" y="320358"/>
                        <a:pt x="45636" y="288079"/>
                      </a:cubicBezTo>
                      <a:cubicBezTo>
                        <a:pt x="18913" y="255800"/>
                        <a:pt x="17061" y="224314"/>
                        <a:pt x="15474" y="178541"/>
                      </a:cubicBezTo>
                      <a:cubicBezTo>
                        <a:pt x="13887" y="132768"/>
                        <a:pt x="49076" y="10795"/>
                        <a:pt x="47224" y="7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8" name="フリーフォーム: 図形 3047">
                  <a:extLst>
                    <a:ext uri="{FF2B5EF4-FFF2-40B4-BE49-F238E27FC236}">
                      <a16:creationId xmlns:a16="http://schemas.microsoft.com/office/drawing/2014/main" id="{7B210E69-3A6A-443D-A6AD-524EEBC6B22C}"/>
                    </a:ext>
                  </a:extLst>
                </p:cNvPr>
                <p:cNvSpPr/>
                <p:nvPr/>
              </p:nvSpPr>
              <p:spPr>
                <a:xfrm>
                  <a:off x="7213599" y="2981105"/>
                  <a:ext cx="220793" cy="308253"/>
                </a:xfrm>
                <a:custGeom>
                  <a:avLst/>
                  <a:gdLst>
                    <a:gd name="connsiteX0" fmla="*/ 1 w 220793"/>
                    <a:gd name="connsiteY0" fmla="*/ 220 h 308253"/>
                    <a:gd name="connsiteX1" fmla="*/ 41276 w 220793"/>
                    <a:gd name="connsiteY1" fmla="*/ 76420 h 308253"/>
                    <a:gd name="connsiteX2" fmla="*/ 74614 w 220793"/>
                    <a:gd name="connsiteY2" fmla="*/ 178020 h 308253"/>
                    <a:gd name="connsiteX3" fmla="*/ 103189 w 220793"/>
                    <a:gd name="connsiteY3" fmla="*/ 247870 h 308253"/>
                    <a:gd name="connsiteX4" fmla="*/ 155576 w 220793"/>
                    <a:gd name="connsiteY4" fmla="*/ 290733 h 308253"/>
                    <a:gd name="connsiteX5" fmla="*/ 220664 w 220793"/>
                    <a:gd name="connsiteY5" fmla="*/ 308195 h 308253"/>
                    <a:gd name="connsiteX6" fmla="*/ 169864 w 220793"/>
                    <a:gd name="connsiteY6" fmla="*/ 293908 h 308253"/>
                    <a:gd name="connsiteX7" fmla="*/ 87314 w 220793"/>
                    <a:gd name="connsiteY7" fmla="*/ 236758 h 308253"/>
                    <a:gd name="connsiteX8" fmla="*/ 39689 w 220793"/>
                    <a:gd name="connsiteY8" fmla="*/ 100233 h 308253"/>
                    <a:gd name="connsiteX9" fmla="*/ 1 w 220793"/>
                    <a:gd name="connsiteY9" fmla="*/ 220 h 30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93" h="308253">
                      <a:moveTo>
                        <a:pt x="1" y="220"/>
                      </a:moveTo>
                      <a:cubicBezTo>
                        <a:pt x="265" y="-3749"/>
                        <a:pt x="28841" y="46787"/>
                        <a:pt x="41276" y="76420"/>
                      </a:cubicBezTo>
                      <a:cubicBezTo>
                        <a:pt x="53711" y="106053"/>
                        <a:pt x="64295" y="149445"/>
                        <a:pt x="74614" y="178020"/>
                      </a:cubicBezTo>
                      <a:cubicBezTo>
                        <a:pt x="84933" y="206595"/>
                        <a:pt x="89695" y="229085"/>
                        <a:pt x="103189" y="247870"/>
                      </a:cubicBezTo>
                      <a:cubicBezTo>
                        <a:pt x="116683" y="266655"/>
                        <a:pt x="135997" y="280679"/>
                        <a:pt x="155576" y="290733"/>
                      </a:cubicBezTo>
                      <a:cubicBezTo>
                        <a:pt x="175155" y="300787"/>
                        <a:pt x="218283" y="307666"/>
                        <a:pt x="220664" y="308195"/>
                      </a:cubicBezTo>
                      <a:cubicBezTo>
                        <a:pt x="223045" y="308724"/>
                        <a:pt x="192089" y="305814"/>
                        <a:pt x="169864" y="293908"/>
                      </a:cubicBezTo>
                      <a:cubicBezTo>
                        <a:pt x="147639" y="282002"/>
                        <a:pt x="109010" y="269037"/>
                        <a:pt x="87314" y="236758"/>
                      </a:cubicBezTo>
                      <a:cubicBezTo>
                        <a:pt x="65618" y="204479"/>
                        <a:pt x="53447" y="135423"/>
                        <a:pt x="39689" y="100233"/>
                      </a:cubicBezTo>
                      <a:cubicBezTo>
                        <a:pt x="25931" y="65043"/>
                        <a:pt x="-263" y="4189"/>
                        <a:pt x="1" y="2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9" name="フリーフォーム: 図形 3048">
                  <a:extLst>
                    <a:ext uri="{FF2B5EF4-FFF2-40B4-BE49-F238E27FC236}">
                      <a16:creationId xmlns:a16="http://schemas.microsoft.com/office/drawing/2014/main" id="{88BFDF70-5F35-4A74-8B89-325852CD7430}"/>
                    </a:ext>
                  </a:extLst>
                </p:cNvPr>
                <p:cNvSpPr/>
                <p:nvPr/>
              </p:nvSpPr>
              <p:spPr>
                <a:xfrm>
                  <a:off x="7111899" y="3024132"/>
                  <a:ext cx="167696" cy="249994"/>
                </a:xfrm>
                <a:custGeom>
                  <a:avLst/>
                  <a:gdLst>
                    <a:gd name="connsiteX0" fmla="*/ 101 w 167696"/>
                    <a:gd name="connsiteY0" fmla="*/ 93718 h 249994"/>
                    <a:gd name="connsiteX1" fmla="*/ 76301 w 167696"/>
                    <a:gd name="connsiteY1" fmla="*/ 14343 h 249994"/>
                    <a:gd name="connsiteX2" fmla="*/ 111226 w 167696"/>
                    <a:gd name="connsiteY2" fmla="*/ 15931 h 249994"/>
                    <a:gd name="connsiteX3" fmla="*/ 165201 w 167696"/>
                    <a:gd name="connsiteY3" fmla="*/ 174681 h 249994"/>
                    <a:gd name="connsiteX4" fmla="*/ 150914 w 167696"/>
                    <a:gd name="connsiteY4" fmla="*/ 195318 h 249994"/>
                    <a:gd name="connsiteX5" fmla="*/ 82651 w 167696"/>
                    <a:gd name="connsiteY5" fmla="*/ 249293 h 249994"/>
                    <a:gd name="connsiteX6" fmla="*/ 52489 w 167696"/>
                    <a:gd name="connsiteY6" fmla="*/ 220718 h 249994"/>
                    <a:gd name="connsiteX7" fmla="*/ 8039 w 167696"/>
                    <a:gd name="connsiteY7" fmla="*/ 146106 h 249994"/>
                    <a:gd name="connsiteX8" fmla="*/ 57251 w 167696"/>
                    <a:gd name="connsiteY8" fmla="*/ 212781 h 249994"/>
                    <a:gd name="connsiteX9" fmla="*/ 89001 w 167696"/>
                    <a:gd name="connsiteY9" fmla="*/ 220718 h 249994"/>
                    <a:gd name="connsiteX10" fmla="*/ 128689 w 167696"/>
                    <a:gd name="connsiteY10" fmla="*/ 195318 h 249994"/>
                    <a:gd name="connsiteX11" fmla="*/ 144564 w 167696"/>
                    <a:gd name="connsiteY11" fmla="*/ 155631 h 249994"/>
                    <a:gd name="connsiteX12" fmla="*/ 93764 w 167696"/>
                    <a:gd name="connsiteY12" fmla="*/ 25456 h 249994"/>
                    <a:gd name="connsiteX13" fmla="*/ 101 w 167696"/>
                    <a:gd name="connsiteY13" fmla="*/ 93718 h 24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7696" h="249994">
                      <a:moveTo>
                        <a:pt x="101" y="93718"/>
                      </a:moveTo>
                      <a:cubicBezTo>
                        <a:pt x="-2809" y="91866"/>
                        <a:pt x="57780" y="27307"/>
                        <a:pt x="76301" y="14343"/>
                      </a:cubicBezTo>
                      <a:cubicBezTo>
                        <a:pt x="94822" y="1378"/>
                        <a:pt x="96409" y="-10792"/>
                        <a:pt x="111226" y="15931"/>
                      </a:cubicBezTo>
                      <a:cubicBezTo>
                        <a:pt x="126043" y="42654"/>
                        <a:pt x="158586" y="144783"/>
                        <a:pt x="165201" y="174681"/>
                      </a:cubicBezTo>
                      <a:cubicBezTo>
                        <a:pt x="171816" y="204579"/>
                        <a:pt x="164672" y="182883"/>
                        <a:pt x="150914" y="195318"/>
                      </a:cubicBezTo>
                      <a:cubicBezTo>
                        <a:pt x="137156" y="207753"/>
                        <a:pt x="99055" y="245060"/>
                        <a:pt x="82651" y="249293"/>
                      </a:cubicBezTo>
                      <a:cubicBezTo>
                        <a:pt x="66247" y="253526"/>
                        <a:pt x="64924" y="237916"/>
                        <a:pt x="52489" y="220718"/>
                      </a:cubicBezTo>
                      <a:cubicBezTo>
                        <a:pt x="40054" y="203520"/>
                        <a:pt x="7245" y="147429"/>
                        <a:pt x="8039" y="146106"/>
                      </a:cubicBezTo>
                      <a:cubicBezTo>
                        <a:pt x="8833" y="144783"/>
                        <a:pt x="43757" y="200346"/>
                        <a:pt x="57251" y="212781"/>
                      </a:cubicBezTo>
                      <a:cubicBezTo>
                        <a:pt x="70745" y="225216"/>
                        <a:pt x="77095" y="223629"/>
                        <a:pt x="89001" y="220718"/>
                      </a:cubicBezTo>
                      <a:cubicBezTo>
                        <a:pt x="100907" y="217808"/>
                        <a:pt x="119429" y="206166"/>
                        <a:pt x="128689" y="195318"/>
                      </a:cubicBezTo>
                      <a:cubicBezTo>
                        <a:pt x="137950" y="184470"/>
                        <a:pt x="150385" y="183941"/>
                        <a:pt x="144564" y="155631"/>
                      </a:cubicBezTo>
                      <a:cubicBezTo>
                        <a:pt x="138743" y="127321"/>
                        <a:pt x="115195" y="36304"/>
                        <a:pt x="93764" y="25456"/>
                      </a:cubicBezTo>
                      <a:cubicBezTo>
                        <a:pt x="72333" y="14608"/>
                        <a:pt x="3011" y="95570"/>
                        <a:pt x="101" y="937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0" name="フリーフォーム: 図形 3049">
                  <a:extLst>
                    <a:ext uri="{FF2B5EF4-FFF2-40B4-BE49-F238E27FC236}">
                      <a16:creationId xmlns:a16="http://schemas.microsoft.com/office/drawing/2014/main" id="{E7B3905F-0311-443A-ADD3-DAEC332D4468}"/>
                    </a:ext>
                  </a:extLst>
                </p:cNvPr>
                <p:cNvSpPr/>
                <p:nvPr/>
              </p:nvSpPr>
              <p:spPr>
                <a:xfrm>
                  <a:off x="7345328" y="2955923"/>
                  <a:ext cx="189709" cy="243589"/>
                </a:xfrm>
                <a:custGeom>
                  <a:avLst/>
                  <a:gdLst>
                    <a:gd name="connsiteX0" fmla="*/ 36547 w 189709"/>
                    <a:gd name="connsiteY0" fmla="*/ 2 h 243589"/>
                    <a:gd name="connsiteX1" fmla="*/ 35 w 189709"/>
                    <a:gd name="connsiteY1" fmla="*/ 106365 h 243589"/>
                    <a:gd name="connsiteX2" fmla="*/ 44485 w 189709"/>
                    <a:gd name="connsiteY2" fmla="*/ 215902 h 243589"/>
                    <a:gd name="connsiteX3" fmla="*/ 100047 w 189709"/>
                    <a:gd name="connsiteY3" fmla="*/ 242890 h 243589"/>
                    <a:gd name="connsiteX4" fmla="*/ 160372 w 189709"/>
                    <a:gd name="connsiteY4" fmla="*/ 196852 h 243589"/>
                    <a:gd name="connsiteX5" fmla="*/ 188947 w 189709"/>
                    <a:gd name="connsiteY5" fmla="*/ 142877 h 243589"/>
                    <a:gd name="connsiteX6" fmla="*/ 131797 w 189709"/>
                    <a:gd name="connsiteY6" fmla="*/ 3177 h 243589"/>
                    <a:gd name="connsiteX7" fmla="*/ 169897 w 189709"/>
                    <a:gd name="connsiteY7" fmla="*/ 104777 h 243589"/>
                    <a:gd name="connsiteX8" fmla="*/ 169897 w 189709"/>
                    <a:gd name="connsiteY8" fmla="*/ 139702 h 243589"/>
                    <a:gd name="connsiteX9" fmla="*/ 125447 w 189709"/>
                    <a:gd name="connsiteY9" fmla="*/ 204790 h 243589"/>
                    <a:gd name="connsiteX10" fmla="*/ 57185 w 189709"/>
                    <a:gd name="connsiteY10" fmla="*/ 193677 h 243589"/>
                    <a:gd name="connsiteX11" fmla="*/ 12735 w 189709"/>
                    <a:gd name="connsiteY11" fmla="*/ 103190 h 243589"/>
                    <a:gd name="connsiteX12" fmla="*/ 36547 w 189709"/>
                    <a:gd name="connsiteY12" fmla="*/ 2 h 243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709" h="243589">
                      <a:moveTo>
                        <a:pt x="36547" y="2"/>
                      </a:moveTo>
                      <a:cubicBezTo>
                        <a:pt x="34430" y="531"/>
                        <a:pt x="-1288" y="70382"/>
                        <a:pt x="35" y="106365"/>
                      </a:cubicBezTo>
                      <a:cubicBezTo>
                        <a:pt x="1358" y="142348"/>
                        <a:pt x="27816" y="193148"/>
                        <a:pt x="44485" y="215902"/>
                      </a:cubicBezTo>
                      <a:cubicBezTo>
                        <a:pt x="61154" y="238656"/>
                        <a:pt x="80733" y="246065"/>
                        <a:pt x="100047" y="242890"/>
                      </a:cubicBezTo>
                      <a:cubicBezTo>
                        <a:pt x="119362" y="239715"/>
                        <a:pt x="145555" y="213521"/>
                        <a:pt x="160372" y="196852"/>
                      </a:cubicBezTo>
                      <a:cubicBezTo>
                        <a:pt x="175189" y="180183"/>
                        <a:pt x="193710" y="175156"/>
                        <a:pt x="188947" y="142877"/>
                      </a:cubicBezTo>
                      <a:cubicBezTo>
                        <a:pt x="184185" y="110598"/>
                        <a:pt x="134972" y="9527"/>
                        <a:pt x="131797" y="3177"/>
                      </a:cubicBezTo>
                      <a:cubicBezTo>
                        <a:pt x="128622" y="-3173"/>
                        <a:pt x="163547" y="82023"/>
                        <a:pt x="169897" y="104777"/>
                      </a:cubicBezTo>
                      <a:cubicBezTo>
                        <a:pt x="176247" y="127531"/>
                        <a:pt x="177305" y="123033"/>
                        <a:pt x="169897" y="139702"/>
                      </a:cubicBezTo>
                      <a:cubicBezTo>
                        <a:pt x="162489" y="156371"/>
                        <a:pt x="144232" y="195794"/>
                        <a:pt x="125447" y="204790"/>
                      </a:cubicBezTo>
                      <a:cubicBezTo>
                        <a:pt x="106662" y="213786"/>
                        <a:pt x="75970" y="210610"/>
                        <a:pt x="57185" y="193677"/>
                      </a:cubicBezTo>
                      <a:cubicBezTo>
                        <a:pt x="38400" y="176744"/>
                        <a:pt x="18291" y="130707"/>
                        <a:pt x="12735" y="103190"/>
                      </a:cubicBezTo>
                      <a:cubicBezTo>
                        <a:pt x="7179" y="75673"/>
                        <a:pt x="38664" y="-527"/>
                        <a:pt x="3654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1" name="フリーフォーム: 図形 3050">
                  <a:extLst>
                    <a:ext uri="{FF2B5EF4-FFF2-40B4-BE49-F238E27FC236}">
                      <a16:creationId xmlns:a16="http://schemas.microsoft.com/office/drawing/2014/main" id="{6B65C2AB-300B-4180-BBE9-6F584951C914}"/>
                    </a:ext>
                  </a:extLst>
                </p:cNvPr>
                <p:cNvSpPr/>
                <p:nvPr/>
              </p:nvSpPr>
              <p:spPr>
                <a:xfrm>
                  <a:off x="7367525" y="2944112"/>
                  <a:ext cx="127381" cy="59534"/>
                </a:xfrm>
                <a:custGeom>
                  <a:avLst/>
                  <a:gdLst>
                    <a:gd name="connsiteX0" fmla="*/ 63 w 127381"/>
                    <a:gd name="connsiteY0" fmla="*/ 32451 h 59534"/>
                    <a:gd name="connsiteX1" fmla="*/ 84200 w 127381"/>
                    <a:gd name="connsiteY1" fmla="*/ 14988 h 59534"/>
                    <a:gd name="connsiteX2" fmla="*/ 127063 w 127381"/>
                    <a:gd name="connsiteY2" fmla="*/ 59438 h 59534"/>
                    <a:gd name="connsiteX3" fmla="*/ 98488 w 127381"/>
                    <a:gd name="connsiteY3" fmla="*/ 701 h 59534"/>
                    <a:gd name="connsiteX4" fmla="*/ 63 w 127381"/>
                    <a:gd name="connsiteY4" fmla="*/ 32451 h 59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381" h="59534">
                      <a:moveTo>
                        <a:pt x="63" y="32451"/>
                      </a:moveTo>
                      <a:cubicBezTo>
                        <a:pt x="-2318" y="34832"/>
                        <a:pt x="63033" y="10490"/>
                        <a:pt x="84200" y="14988"/>
                      </a:cubicBezTo>
                      <a:cubicBezTo>
                        <a:pt x="105367" y="19486"/>
                        <a:pt x="124682" y="61819"/>
                        <a:pt x="127063" y="59438"/>
                      </a:cubicBezTo>
                      <a:cubicBezTo>
                        <a:pt x="129444" y="57057"/>
                        <a:pt x="118332" y="6786"/>
                        <a:pt x="98488" y="701"/>
                      </a:cubicBezTo>
                      <a:cubicBezTo>
                        <a:pt x="78644" y="-5384"/>
                        <a:pt x="2444" y="30070"/>
                        <a:pt x="63" y="324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2" name="フリーフォーム: 図形 3051">
                  <a:extLst>
                    <a:ext uri="{FF2B5EF4-FFF2-40B4-BE49-F238E27FC236}">
                      <a16:creationId xmlns:a16="http://schemas.microsoft.com/office/drawing/2014/main" id="{C724551C-08F4-40F5-B2AD-6F45FEF733C7}"/>
                    </a:ext>
                  </a:extLst>
                </p:cNvPr>
                <p:cNvSpPr/>
                <p:nvPr/>
              </p:nvSpPr>
              <p:spPr>
                <a:xfrm>
                  <a:off x="7211634" y="3226920"/>
                  <a:ext cx="132565" cy="113365"/>
                </a:xfrm>
                <a:custGeom>
                  <a:avLst/>
                  <a:gdLst>
                    <a:gd name="connsiteX0" fmla="*/ 74991 w 132565"/>
                    <a:gd name="connsiteY0" fmla="*/ 468 h 113365"/>
                    <a:gd name="connsiteX1" fmla="*/ 130554 w 132565"/>
                    <a:gd name="connsiteY1" fmla="*/ 62380 h 113365"/>
                    <a:gd name="connsiteX2" fmla="*/ 114679 w 132565"/>
                    <a:gd name="connsiteY2" fmla="*/ 106830 h 113365"/>
                    <a:gd name="connsiteX3" fmla="*/ 60704 w 132565"/>
                    <a:gd name="connsiteY3" fmla="*/ 110005 h 113365"/>
                    <a:gd name="connsiteX4" fmla="*/ 379 w 132565"/>
                    <a:gd name="connsiteY4" fmla="*/ 76668 h 113365"/>
                    <a:gd name="connsiteX5" fmla="*/ 90866 w 132565"/>
                    <a:gd name="connsiteY5" fmla="*/ 105243 h 113365"/>
                    <a:gd name="connsiteX6" fmla="*/ 127379 w 132565"/>
                    <a:gd name="connsiteY6" fmla="*/ 97305 h 113365"/>
                    <a:gd name="connsiteX7" fmla="*/ 74991 w 132565"/>
                    <a:gd name="connsiteY7" fmla="*/ 468 h 113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565" h="113365">
                      <a:moveTo>
                        <a:pt x="74991" y="468"/>
                      </a:moveTo>
                      <a:cubicBezTo>
                        <a:pt x="75520" y="-5353"/>
                        <a:pt x="123939" y="44653"/>
                        <a:pt x="130554" y="62380"/>
                      </a:cubicBezTo>
                      <a:cubicBezTo>
                        <a:pt x="137169" y="80107"/>
                        <a:pt x="126321" y="98893"/>
                        <a:pt x="114679" y="106830"/>
                      </a:cubicBezTo>
                      <a:cubicBezTo>
                        <a:pt x="103037" y="114768"/>
                        <a:pt x="79754" y="115032"/>
                        <a:pt x="60704" y="110005"/>
                      </a:cubicBezTo>
                      <a:cubicBezTo>
                        <a:pt x="41654" y="104978"/>
                        <a:pt x="-4648" y="77462"/>
                        <a:pt x="379" y="76668"/>
                      </a:cubicBezTo>
                      <a:cubicBezTo>
                        <a:pt x="5406" y="75874"/>
                        <a:pt x="69699" y="101803"/>
                        <a:pt x="90866" y="105243"/>
                      </a:cubicBezTo>
                      <a:cubicBezTo>
                        <a:pt x="112033" y="108683"/>
                        <a:pt x="130025" y="112915"/>
                        <a:pt x="127379" y="97305"/>
                      </a:cubicBezTo>
                      <a:cubicBezTo>
                        <a:pt x="124733" y="81695"/>
                        <a:pt x="74462" y="6289"/>
                        <a:pt x="74991" y="4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3" name="フリーフォーム: 図形 3052">
                  <a:extLst>
                    <a:ext uri="{FF2B5EF4-FFF2-40B4-BE49-F238E27FC236}">
                      <a16:creationId xmlns:a16="http://schemas.microsoft.com/office/drawing/2014/main" id="{1557D000-6C27-42F5-B62F-5DC7B1DD4820}"/>
                    </a:ext>
                  </a:extLst>
                </p:cNvPr>
                <p:cNvSpPr/>
                <p:nvPr/>
              </p:nvSpPr>
              <p:spPr>
                <a:xfrm>
                  <a:off x="7692711" y="3013066"/>
                  <a:ext cx="353291" cy="552585"/>
                </a:xfrm>
                <a:custGeom>
                  <a:avLst/>
                  <a:gdLst>
                    <a:gd name="connsiteX0" fmla="*/ 254314 w 353291"/>
                    <a:gd name="connsiteY0" fmla="*/ 9 h 552585"/>
                    <a:gd name="connsiteX1" fmla="*/ 333689 w 353291"/>
                    <a:gd name="connsiteY1" fmla="*/ 117484 h 552585"/>
                    <a:gd name="connsiteX2" fmla="*/ 238439 w 353291"/>
                    <a:gd name="connsiteY2" fmla="*/ 328622 h 552585"/>
                    <a:gd name="connsiteX3" fmla="*/ 157477 w 353291"/>
                    <a:gd name="connsiteY3" fmla="*/ 452447 h 552585"/>
                    <a:gd name="connsiteX4" fmla="*/ 109852 w 353291"/>
                    <a:gd name="connsiteY4" fmla="*/ 517534 h 552585"/>
                    <a:gd name="connsiteX5" fmla="*/ 59052 w 353291"/>
                    <a:gd name="connsiteY5" fmla="*/ 538172 h 552585"/>
                    <a:gd name="connsiteX6" fmla="*/ 314 w 353291"/>
                    <a:gd name="connsiteY6" fmla="*/ 552459 h 552585"/>
                    <a:gd name="connsiteX7" fmla="*/ 86039 w 353291"/>
                    <a:gd name="connsiteY7" fmla="*/ 544522 h 552585"/>
                    <a:gd name="connsiteX8" fmla="*/ 128902 w 353291"/>
                    <a:gd name="connsiteY8" fmla="*/ 533409 h 552585"/>
                    <a:gd name="connsiteX9" fmla="*/ 240027 w 353291"/>
                    <a:gd name="connsiteY9" fmla="*/ 349259 h 552585"/>
                    <a:gd name="connsiteX10" fmla="*/ 340039 w 353291"/>
                    <a:gd name="connsiteY10" fmla="*/ 168284 h 552585"/>
                    <a:gd name="connsiteX11" fmla="*/ 346389 w 353291"/>
                    <a:gd name="connsiteY11" fmla="*/ 111134 h 552585"/>
                    <a:gd name="connsiteX12" fmla="*/ 254314 w 353291"/>
                    <a:gd name="connsiteY12" fmla="*/ 9 h 55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3291" h="552585">
                      <a:moveTo>
                        <a:pt x="254314" y="9"/>
                      </a:moveTo>
                      <a:cubicBezTo>
                        <a:pt x="252197" y="1067"/>
                        <a:pt x="336335" y="62715"/>
                        <a:pt x="333689" y="117484"/>
                      </a:cubicBezTo>
                      <a:cubicBezTo>
                        <a:pt x="331043" y="172253"/>
                        <a:pt x="267808" y="272795"/>
                        <a:pt x="238439" y="328622"/>
                      </a:cubicBezTo>
                      <a:cubicBezTo>
                        <a:pt x="209070" y="384449"/>
                        <a:pt x="178908" y="420962"/>
                        <a:pt x="157477" y="452447"/>
                      </a:cubicBezTo>
                      <a:cubicBezTo>
                        <a:pt x="136046" y="483932"/>
                        <a:pt x="126256" y="503246"/>
                        <a:pt x="109852" y="517534"/>
                      </a:cubicBezTo>
                      <a:cubicBezTo>
                        <a:pt x="93448" y="531822"/>
                        <a:pt x="77308" y="532351"/>
                        <a:pt x="59052" y="538172"/>
                      </a:cubicBezTo>
                      <a:cubicBezTo>
                        <a:pt x="40796" y="543993"/>
                        <a:pt x="-4184" y="551401"/>
                        <a:pt x="314" y="552459"/>
                      </a:cubicBezTo>
                      <a:cubicBezTo>
                        <a:pt x="4812" y="553517"/>
                        <a:pt x="64608" y="547697"/>
                        <a:pt x="86039" y="544522"/>
                      </a:cubicBezTo>
                      <a:cubicBezTo>
                        <a:pt x="107470" y="541347"/>
                        <a:pt x="103237" y="565953"/>
                        <a:pt x="128902" y="533409"/>
                      </a:cubicBezTo>
                      <a:cubicBezTo>
                        <a:pt x="154567" y="500865"/>
                        <a:pt x="204838" y="410113"/>
                        <a:pt x="240027" y="349259"/>
                      </a:cubicBezTo>
                      <a:cubicBezTo>
                        <a:pt x="275216" y="288405"/>
                        <a:pt x="322312" y="207971"/>
                        <a:pt x="340039" y="168284"/>
                      </a:cubicBezTo>
                      <a:cubicBezTo>
                        <a:pt x="357766" y="128597"/>
                        <a:pt x="355385" y="137328"/>
                        <a:pt x="346389" y="111134"/>
                      </a:cubicBezTo>
                      <a:cubicBezTo>
                        <a:pt x="337393" y="84940"/>
                        <a:pt x="256431" y="-1049"/>
                        <a:pt x="25431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4" name="フリーフォーム: 図形 3053">
                  <a:extLst>
                    <a:ext uri="{FF2B5EF4-FFF2-40B4-BE49-F238E27FC236}">
                      <a16:creationId xmlns:a16="http://schemas.microsoft.com/office/drawing/2014/main" id="{FFC516E1-E8E1-4708-94DF-FED69F18907A}"/>
                    </a:ext>
                  </a:extLst>
                </p:cNvPr>
                <p:cNvSpPr/>
                <p:nvPr/>
              </p:nvSpPr>
              <p:spPr>
                <a:xfrm>
                  <a:off x="7994629" y="3038475"/>
                  <a:ext cx="84896" cy="368616"/>
                </a:xfrm>
                <a:custGeom>
                  <a:avLst/>
                  <a:gdLst>
                    <a:gd name="connsiteX0" fmla="*/ 21 w 84896"/>
                    <a:gd name="connsiteY0" fmla="*/ 0 h 368616"/>
                    <a:gd name="connsiteX1" fmla="*/ 77809 w 84896"/>
                    <a:gd name="connsiteY1" fmla="*/ 112713 h 368616"/>
                    <a:gd name="connsiteX2" fmla="*/ 73046 w 84896"/>
                    <a:gd name="connsiteY2" fmla="*/ 214313 h 368616"/>
                    <a:gd name="connsiteX3" fmla="*/ 4784 w 84896"/>
                    <a:gd name="connsiteY3" fmla="*/ 366713 h 368616"/>
                    <a:gd name="connsiteX4" fmla="*/ 27009 w 84896"/>
                    <a:gd name="connsiteY4" fmla="*/ 290513 h 368616"/>
                    <a:gd name="connsiteX5" fmla="*/ 74634 w 84896"/>
                    <a:gd name="connsiteY5" fmla="*/ 155575 h 368616"/>
                    <a:gd name="connsiteX6" fmla="*/ 69871 w 84896"/>
                    <a:gd name="connsiteY6" fmla="*/ 111125 h 368616"/>
                    <a:gd name="connsiteX7" fmla="*/ 21 w 84896"/>
                    <a:gd name="connsiteY7" fmla="*/ 0 h 368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896" h="368616">
                      <a:moveTo>
                        <a:pt x="21" y="0"/>
                      </a:moveTo>
                      <a:cubicBezTo>
                        <a:pt x="1344" y="265"/>
                        <a:pt x="65638" y="76994"/>
                        <a:pt x="77809" y="112713"/>
                      </a:cubicBezTo>
                      <a:cubicBezTo>
                        <a:pt x="89980" y="148432"/>
                        <a:pt x="85217" y="171980"/>
                        <a:pt x="73046" y="214313"/>
                      </a:cubicBezTo>
                      <a:cubicBezTo>
                        <a:pt x="60875" y="256646"/>
                        <a:pt x="12457" y="354013"/>
                        <a:pt x="4784" y="366713"/>
                      </a:cubicBezTo>
                      <a:cubicBezTo>
                        <a:pt x="-2889" y="379413"/>
                        <a:pt x="15367" y="325703"/>
                        <a:pt x="27009" y="290513"/>
                      </a:cubicBezTo>
                      <a:cubicBezTo>
                        <a:pt x="38651" y="255323"/>
                        <a:pt x="67490" y="185473"/>
                        <a:pt x="74634" y="155575"/>
                      </a:cubicBezTo>
                      <a:cubicBezTo>
                        <a:pt x="81778" y="125677"/>
                        <a:pt x="82042" y="135467"/>
                        <a:pt x="69871" y="111125"/>
                      </a:cubicBezTo>
                      <a:cubicBezTo>
                        <a:pt x="57700" y="86783"/>
                        <a:pt x="-1302" y="-265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5" name="フリーフォーム: 図形 3054">
                  <a:extLst>
                    <a:ext uri="{FF2B5EF4-FFF2-40B4-BE49-F238E27FC236}">
                      <a16:creationId xmlns:a16="http://schemas.microsoft.com/office/drawing/2014/main" id="{4773188E-65FF-4536-9762-22FE57E23323}"/>
                    </a:ext>
                  </a:extLst>
                </p:cNvPr>
                <p:cNvSpPr/>
                <p:nvPr/>
              </p:nvSpPr>
              <p:spPr>
                <a:xfrm>
                  <a:off x="7618136" y="3475026"/>
                  <a:ext cx="162400" cy="158286"/>
                </a:xfrm>
                <a:custGeom>
                  <a:avLst/>
                  <a:gdLst>
                    <a:gd name="connsiteX0" fmla="*/ 277 w 162400"/>
                    <a:gd name="connsiteY0" fmla="*/ 12 h 158286"/>
                    <a:gd name="connsiteX1" fmla="*/ 32027 w 162400"/>
                    <a:gd name="connsiteY1" fmla="*/ 88912 h 158286"/>
                    <a:gd name="connsiteX2" fmla="*/ 60602 w 162400"/>
                    <a:gd name="connsiteY2" fmla="*/ 115899 h 158286"/>
                    <a:gd name="connsiteX3" fmla="*/ 106639 w 162400"/>
                    <a:gd name="connsiteY3" fmla="*/ 157174 h 158286"/>
                    <a:gd name="connsiteX4" fmla="*/ 162202 w 162400"/>
                    <a:gd name="connsiteY4" fmla="*/ 146062 h 158286"/>
                    <a:gd name="connsiteX5" fmla="*/ 124102 w 162400"/>
                    <a:gd name="connsiteY5" fmla="*/ 141299 h 158286"/>
                    <a:gd name="connsiteX6" fmla="*/ 95527 w 162400"/>
                    <a:gd name="connsiteY6" fmla="*/ 130187 h 158286"/>
                    <a:gd name="connsiteX7" fmla="*/ 51077 w 162400"/>
                    <a:gd name="connsiteY7" fmla="*/ 82562 h 158286"/>
                    <a:gd name="connsiteX8" fmla="*/ 277 w 162400"/>
                    <a:gd name="connsiteY8" fmla="*/ 12 h 158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400" h="158286">
                      <a:moveTo>
                        <a:pt x="277" y="12"/>
                      </a:moveTo>
                      <a:cubicBezTo>
                        <a:pt x="-2898" y="1070"/>
                        <a:pt x="21973" y="69598"/>
                        <a:pt x="32027" y="88912"/>
                      </a:cubicBezTo>
                      <a:cubicBezTo>
                        <a:pt x="42081" y="108227"/>
                        <a:pt x="48167" y="104522"/>
                        <a:pt x="60602" y="115899"/>
                      </a:cubicBezTo>
                      <a:cubicBezTo>
                        <a:pt x="73037" y="127276"/>
                        <a:pt x="89706" y="152147"/>
                        <a:pt x="106639" y="157174"/>
                      </a:cubicBezTo>
                      <a:cubicBezTo>
                        <a:pt x="123572" y="162201"/>
                        <a:pt x="159292" y="148708"/>
                        <a:pt x="162202" y="146062"/>
                      </a:cubicBezTo>
                      <a:cubicBezTo>
                        <a:pt x="165112" y="143416"/>
                        <a:pt x="135215" y="143945"/>
                        <a:pt x="124102" y="141299"/>
                      </a:cubicBezTo>
                      <a:cubicBezTo>
                        <a:pt x="112989" y="138653"/>
                        <a:pt x="107698" y="139977"/>
                        <a:pt x="95527" y="130187"/>
                      </a:cubicBezTo>
                      <a:cubicBezTo>
                        <a:pt x="83356" y="120398"/>
                        <a:pt x="65365" y="101612"/>
                        <a:pt x="51077" y="82562"/>
                      </a:cubicBezTo>
                      <a:cubicBezTo>
                        <a:pt x="36790" y="63512"/>
                        <a:pt x="3452" y="-1046"/>
                        <a:pt x="27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6" name="フリーフォーム: 図形 3055">
                  <a:extLst>
                    <a:ext uri="{FF2B5EF4-FFF2-40B4-BE49-F238E27FC236}">
                      <a16:creationId xmlns:a16="http://schemas.microsoft.com/office/drawing/2014/main" id="{43157641-2965-4012-8605-41DAF79A8EC8}"/>
                    </a:ext>
                  </a:extLst>
                </p:cNvPr>
                <p:cNvSpPr/>
                <p:nvPr/>
              </p:nvSpPr>
              <p:spPr>
                <a:xfrm>
                  <a:off x="7661215" y="3447956"/>
                  <a:ext cx="36188" cy="116978"/>
                </a:xfrm>
                <a:custGeom>
                  <a:avLst/>
                  <a:gdLst>
                    <a:gd name="connsiteX0" fmla="*/ 60 w 36188"/>
                    <a:gd name="connsiteY0" fmla="*/ 94 h 116978"/>
                    <a:gd name="connsiteX1" fmla="*/ 33398 w 36188"/>
                    <a:gd name="connsiteY1" fmla="*/ 96932 h 116978"/>
                    <a:gd name="connsiteX2" fmla="*/ 33398 w 36188"/>
                    <a:gd name="connsiteY2" fmla="*/ 115982 h 116978"/>
                    <a:gd name="connsiteX3" fmla="*/ 25460 w 36188"/>
                    <a:gd name="connsiteY3" fmla="*/ 79469 h 116978"/>
                    <a:gd name="connsiteX4" fmla="*/ 60 w 36188"/>
                    <a:gd name="connsiteY4" fmla="*/ 94 h 11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88" h="116978">
                      <a:moveTo>
                        <a:pt x="60" y="94"/>
                      </a:moveTo>
                      <a:cubicBezTo>
                        <a:pt x="1383" y="3004"/>
                        <a:pt x="27842" y="77617"/>
                        <a:pt x="33398" y="96932"/>
                      </a:cubicBezTo>
                      <a:cubicBezTo>
                        <a:pt x="38954" y="116247"/>
                        <a:pt x="34721" y="118892"/>
                        <a:pt x="33398" y="115982"/>
                      </a:cubicBezTo>
                      <a:cubicBezTo>
                        <a:pt x="32075" y="113072"/>
                        <a:pt x="31545" y="96667"/>
                        <a:pt x="25460" y="79469"/>
                      </a:cubicBezTo>
                      <a:cubicBezTo>
                        <a:pt x="19375" y="62271"/>
                        <a:pt x="-1263" y="-2816"/>
                        <a:pt x="60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7" name="フリーフォーム: 図形 3056">
                  <a:extLst>
                    <a:ext uri="{FF2B5EF4-FFF2-40B4-BE49-F238E27FC236}">
                      <a16:creationId xmlns:a16="http://schemas.microsoft.com/office/drawing/2014/main" id="{E4811D58-F460-419D-A14D-A88FBBF4C5CC}"/>
                    </a:ext>
                  </a:extLst>
                </p:cNvPr>
                <p:cNvSpPr/>
                <p:nvPr/>
              </p:nvSpPr>
              <p:spPr>
                <a:xfrm>
                  <a:off x="7369091" y="3335242"/>
                  <a:ext cx="365222" cy="149897"/>
                </a:xfrm>
                <a:custGeom>
                  <a:avLst/>
                  <a:gdLst>
                    <a:gd name="connsiteX0" fmla="*/ 84 w 365222"/>
                    <a:gd name="connsiteY0" fmla="*/ 130271 h 149897"/>
                    <a:gd name="connsiteX1" fmla="*/ 150897 w 365222"/>
                    <a:gd name="connsiteY1" fmla="*/ 142971 h 149897"/>
                    <a:gd name="connsiteX2" fmla="*/ 238209 w 365222"/>
                    <a:gd name="connsiteY2" fmla="*/ 149321 h 149897"/>
                    <a:gd name="connsiteX3" fmla="*/ 276309 w 365222"/>
                    <a:gd name="connsiteY3" fmla="*/ 128683 h 149897"/>
                    <a:gd name="connsiteX4" fmla="*/ 365209 w 365222"/>
                    <a:gd name="connsiteY4" fmla="*/ 96 h 149897"/>
                    <a:gd name="connsiteX5" fmla="*/ 282659 w 365222"/>
                    <a:gd name="connsiteY5" fmla="*/ 108046 h 149897"/>
                    <a:gd name="connsiteX6" fmla="*/ 219159 w 365222"/>
                    <a:gd name="connsiteY6" fmla="*/ 128683 h 149897"/>
                    <a:gd name="connsiteX7" fmla="*/ 130259 w 365222"/>
                    <a:gd name="connsiteY7" fmla="*/ 136621 h 149897"/>
                    <a:gd name="connsiteX8" fmla="*/ 84 w 365222"/>
                    <a:gd name="connsiteY8" fmla="*/ 130271 h 14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222" h="149897">
                      <a:moveTo>
                        <a:pt x="84" y="130271"/>
                      </a:moveTo>
                      <a:cubicBezTo>
                        <a:pt x="3523" y="131329"/>
                        <a:pt x="150897" y="142971"/>
                        <a:pt x="150897" y="142971"/>
                      </a:cubicBezTo>
                      <a:cubicBezTo>
                        <a:pt x="190584" y="146146"/>
                        <a:pt x="217307" y="151702"/>
                        <a:pt x="238209" y="149321"/>
                      </a:cubicBezTo>
                      <a:cubicBezTo>
                        <a:pt x="259111" y="146940"/>
                        <a:pt x="255142" y="153554"/>
                        <a:pt x="276309" y="128683"/>
                      </a:cubicBezTo>
                      <a:cubicBezTo>
                        <a:pt x="297476" y="103812"/>
                        <a:pt x="364151" y="3535"/>
                        <a:pt x="365209" y="96"/>
                      </a:cubicBezTo>
                      <a:cubicBezTo>
                        <a:pt x="366267" y="-3343"/>
                        <a:pt x="307001" y="86615"/>
                        <a:pt x="282659" y="108046"/>
                      </a:cubicBezTo>
                      <a:cubicBezTo>
                        <a:pt x="258317" y="129477"/>
                        <a:pt x="244559" y="123921"/>
                        <a:pt x="219159" y="128683"/>
                      </a:cubicBezTo>
                      <a:cubicBezTo>
                        <a:pt x="193759" y="133445"/>
                        <a:pt x="160951" y="136356"/>
                        <a:pt x="130259" y="136621"/>
                      </a:cubicBezTo>
                      <a:cubicBezTo>
                        <a:pt x="99567" y="136886"/>
                        <a:pt x="-3355" y="129213"/>
                        <a:pt x="84" y="130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8" name="フリーフォーム: 図形 3057">
                  <a:extLst>
                    <a:ext uri="{FF2B5EF4-FFF2-40B4-BE49-F238E27FC236}">
                      <a16:creationId xmlns:a16="http://schemas.microsoft.com/office/drawing/2014/main" id="{045E7B5E-AC91-4611-B5BB-7BADCA260513}"/>
                    </a:ext>
                  </a:extLst>
                </p:cNvPr>
                <p:cNvSpPr/>
                <p:nvPr/>
              </p:nvSpPr>
              <p:spPr>
                <a:xfrm>
                  <a:off x="7646647" y="3150856"/>
                  <a:ext cx="48324" cy="305581"/>
                </a:xfrm>
                <a:custGeom>
                  <a:avLst/>
                  <a:gdLst>
                    <a:gd name="connsiteX0" fmla="*/ 6691 w 48324"/>
                    <a:gd name="connsiteY0" fmla="*/ 332 h 305581"/>
                    <a:gd name="connsiteX1" fmla="*/ 44791 w 48324"/>
                    <a:gd name="connsiteY1" fmla="*/ 171782 h 305581"/>
                    <a:gd name="connsiteX2" fmla="*/ 41616 w 48324"/>
                    <a:gd name="connsiteY2" fmla="*/ 220994 h 305581"/>
                    <a:gd name="connsiteX3" fmla="*/ 341 w 48324"/>
                    <a:gd name="connsiteY3" fmla="*/ 305132 h 305581"/>
                    <a:gd name="connsiteX4" fmla="*/ 22566 w 48324"/>
                    <a:gd name="connsiteY4" fmla="*/ 251157 h 305581"/>
                    <a:gd name="connsiteX5" fmla="*/ 33678 w 48324"/>
                    <a:gd name="connsiteY5" fmla="*/ 181307 h 305581"/>
                    <a:gd name="connsiteX6" fmla="*/ 33678 w 48324"/>
                    <a:gd name="connsiteY6" fmla="*/ 128919 h 305581"/>
                    <a:gd name="connsiteX7" fmla="*/ 6691 w 48324"/>
                    <a:gd name="connsiteY7" fmla="*/ 332 h 305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24" h="305581">
                      <a:moveTo>
                        <a:pt x="6691" y="332"/>
                      </a:moveTo>
                      <a:cubicBezTo>
                        <a:pt x="8543" y="7476"/>
                        <a:pt x="38970" y="135005"/>
                        <a:pt x="44791" y="171782"/>
                      </a:cubicBezTo>
                      <a:cubicBezTo>
                        <a:pt x="50612" y="208559"/>
                        <a:pt x="49024" y="198769"/>
                        <a:pt x="41616" y="220994"/>
                      </a:cubicBezTo>
                      <a:cubicBezTo>
                        <a:pt x="34208" y="243219"/>
                        <a:pt x="3516" y="300105"/>
                        <a:pt x="341" y="305132"/>
                      </a:cubicBezTo>
                      <a:cubicBezTo>
                        <a:pt x="-2834" y="310159"/>
                        <a:pt x="17010" y="271794"/>
                        <a:pt x="22566" y="251157"/>
                      </a:cubicBezTo>
                      <a:cubicBezTo>
                        <a:pt x="28122" y="230520"/>
                        <a:pt x="31826" y="201680"/>
                        <a:pt x="33678" y="181307"/>
                      </a:cubicBezTo>
                      <a:cubicBezTo>
                        <a:pt x="35530" y="160934"/>
                        <a:pt x="38440" y="154584"/>
                        <a:pt x="33678" y="128919"/>
                      </a:cubicBezTo>
                      <a:cubicBezTo>
                        <a:pt x="28916" y="103254"/>
                        <a:pt x="4839" y="-6812"/>
                        <a:pt x="6691" y="3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9" name="フリーフォーム: 図形 3058">
                  <a:extLst>
                    <a:ext uri="{FF2B5EF4-FFF2-40B4-BE49-F238E27FC236}">
                      <a16:creationId xmlns:a16="http://schemas.microsoft.com/office/drawing/2014/main" id="{C985F99F-36EC-420D-A3E0-3AB95CF05A7A}"/>
                    </a:ext>
                  </a:extLst>
                </p:cNvPr>
                <p:cNvSpPr/>
                <p:nvPr/>
              </p:nvSpPr>
              <p:spPr>
                <a:xfrm>
                  <a:off x="7292914" y="3387292"/>
                  <a:ext cx="93351" cy="99285"/>
                </a:xfrm>
                <a:custGeom>
                  <a:avLst/>
                  <a:gdLst>
                    <a:gd name="connsiteX0" fmla="*/ 61 w 93351"/>
                    <a:gd name="connsiteY0" fmla="*/ 433 h 99285"/>
                    <a:gd name="connsiteX1" fmla="*/ 88961 w 93351"/>
                    <a:gd name="connsiteY1" fmla="*/ 97271 h 99285"/>
                    <a:gd name="connsiteX2" fmla="*/ 74674 w 93351"/>
                    <a:gd name="connsiteY2" fmla="*/ 62346 h 99285"/>
                    <a:gd name="connsiteX3" fmla="*/ 61 w 93351"/>
                    <a:gd name="connsiteY3" fmla="*/ 433 h 99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351" h="99285">
                      <a:moveTo>
                        <a:pt x="61" y="433"/>
                      </a:moveTo>
                      <a:cubicBezTo>
                        <a:pt x="2442" y="6254"/>
                        <a:pt x="76526" y="86952"/>
                        <a:pt x="88961" y="97271"/>
                      </a:cubicBezTo>
                      <a:cubicBezTo>
                        <a:pt x="101396" y="107590"/>
                        <a:pt x="84463" y="75575"/>
                        <a:pt x="74674" y="62346"/>
                      </a:cubicBezTo>
                      <a:cubicBezTo>
                        <a:pt x="64885" y="49117"/>
                        <a:pt x="-2320" y="-5388"/>
                        <a:pt x="61" y="4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0" name="フリーフォーム: 図形 3059">
                  <a:extLst>
                    <a:ext uri="{FF2B5EF4-FFF2-40B4-BE49-F238E27FC236}">
                      <a16:creationId xmlns:a16="http://schemas.microsoft.com/office/drawing/2014/main" id="{A591E473-32ED-4DC9-A3D9-A391EBD1A56D}"/>
                    </a:ext>
                  </a:extLst>
                </p:cNvPr>
                <p:cNvSpPr/>
                <p:nvPr/>
              </p:nvSpPr>
              <p:spPr>
                <a:xfrm>
                  <a:off x="7354726" y="3206750"/>
                  <a:ext cx="301834" cy="224389"/>
                </a:xfrm>
                <a:custGeom>
                  <a:avLst/>
                  <a:gdLst>
                    <a:gd name="connsiteX0" fmla="*/ 162 w 301834"/>
                    <a:gd name="connsiteY0" fmla="*/ 219075 h 224389"/>
                    <a:gd name="connsiteX1" fmla="*/ 185899 w 301834"/>
                    <a:gd name="connsiteY1" fmla="*/ 223838 h 224389"/>
                    <a:gd name="connsiteX2" fmla="*/ 257337 w 301834"/>
                    <a:gd name="connsiteY2" fmla="*/ 206375 h 224389"/>
                    <a:gd name="connsiteX3" fmla="*/ 297024 w 301834"/>
                    <a:gd name="connsiteY3" fmla="*/ 133350 h 224389"/>
                    <a:gd name="connsiteX4" fmla="*/ 295437 w 301834"/>
                    <a:gd name="connsiteY4" fmla="*/ 82550 h 224389"/>
                    <a:gd name="connsiteX5" fmla="*/ 274799 w 301834"/>
                    <a:gd name="connsiteY5" fmla="*/ 0 h 224389"/>
                    <a:gd name="connsiteX6" fmla="*/ 301787 w 301834"/>
                    <a:gd name="connsiteY6" fmla="*/ 107950 h 224389"/>
                    <a:gd name="connsiteX7" fmla="*/ 279562 w 301834"/>
                    <a:gd name="connsiteY7" fmla="*/ 169863 h 224389"/>
                    <a:gd name="connsiteX8" fmla="*/ 219237 w 301834"/>
                    <a:gd name="connsiteY8" fmla="*/ 201613 h 224389"/>
                    <a:gd name="connsiteX9" fmla="*/ 154149 w 301834"/>
                    <a:gd name="connsiteY9" fmla="*/ 209550 h 224389"/>
                    <a:gd name="connsiteX10" fmla="*/ 162 w 301834"/>
                    <a:gd name="connsiteY10" fmla="*/ 219075 h 22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1834" h="224389">
                      <a:moveTo>
                        <a:pt x="162" y="219075"/>
                      </a:moveTo>
                      <a:cubicBezTo>
                        <a:pt x="5454" y="221456"/>
                        <a:pt x="143037" y="225955"/>
                        <a:pt x="185899" y="223838"/>
                      </a:cubicBezTo>
                      <a:cubicBezTo>
                        <a:pt x="228761" y="221721"/>
                        <a:pt x="238816" y="221456"/>
                        <a:pt x="257337" y="206375"/>
                      </a:cubicBezTo>
                      <a:cubicBezTo>
                        <a:pt x="275858" y="191294"/>
                        <a:pt x="290674" y="153987"/>
                        <a:pt x="297024" y="133350"/>
                      </a:cubicBezTo>
                      <a:cubicBezTo>
                        <a:pt x="303374" y="112713"/>
                        <a:pt x="299141" y="104775"/>
                        <a:pt x="295437" y="82550"/>
                      </a:cubicBezTo>
                      <a:cubicBezTo>
                        <a:pt x="291733" y="60325"/>
                        <a:pt x="274799" y="0"/>
                        <a:pt x="274799" y="0"/>
                      </a:cubicBezTo>
                      <a:cubicBezTo>
                        <a:pt x="275857" y="4233"/>
                        <a:pt x="300993" y="79639"/>
                        <a:pt x="301787" y="107950"/>
                      </a:cubicBezTo>
                      <a:cubicBezTo>
                        <a:pt x="302581" y="136260"/>
                        <a:pt x="293320" y="154252"/>
                        <a:pt x="279562" y="169863"/>
                      </a:cubicBezTo>
                      <a:cubicBezTo>
                        <a:pt x="265804" y="185473"/>
                        <a:pt x="240139" y="194999"/>
                        <a:pt x="219237" y="201613"/>
                      </a:cubicBezTo>
                      <a:cubicBezTo>
                        <a:pt x="198335" y="208227"/>
                        <a:pt x="188280" y="208227"/>
                        <a:pt x="154149" y="209550"/>
                      </a:cubicBezTo>
                      <a:cubicBezTo>
                        <a:pt x="120018" y="210873"/>
                        <a:pt x="-5130" y="216694"/>
                        <a:pt x="162" y="2190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1" name="フリーフォーム: 図形 3060">
                  <a:extLst>
                    <a:ext uri="{FF2B5EF4-FFF2-40B4-BE49-F238E27FC236}">
                      <a16:creationId xmlns:a16="http://schemas.microsoft.com/office/drawing/2014/main" id="{37CA961A-ECE5-4275-831A-6DC64C3E462E}"/>
                    </a:ext>
                  </a:extLst>
                </p:cNvPr>
                <p:cNvSpPr/>
                <p:nvPr/>
              </p:nvSpPr>
              <p:spPr>
                <a:xfrm>
                  <a:off x="7678738" y="3123971"/>
                  <a:ext cx="133350" cy="148513"/>
                </a:xfrm>
                <a:custGeom>
                  <a:avLst/>
                  <a:gdLst>
                    <a:gd name="connsiteX0" fmla="*/ 133350 w 133350"/>
                    <a:gd name="connsiteY0" fmla="*/ 229 h 148513"/>
                    <a:gd name="connsiteX1" fmla="*/ 42862 w 133350"/>
                    <a:gd name="connsiteY1" fmla="*/ 108179 h 148513"/>
                    <a:gd name="connsiteX2" fmla="*/ 0 w 133350"/>
                    <a:gd name="connsiteY2" fmla="*/ 147867 h 148513"/>
                    <a:gd name="connsiteX3" fmla="*/ 42862 w 133350"/>
                    <a:gd name="connsiteY3" fmla="*/ 81192 h 148513"/>
                    <a:gd name="connsiteX4" fmla="*/ 133350 w 133350"/>
                    <a:gd name="connsiteY4" fmla="*/ 229 h 148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0" h="148513">
                      <a:moveTo>
                        <a:pt x="133350" y="229"/>
                      </a:moveTo>
                      <a:cubicBezTo>
                        <a:pt x="133350" y="4727"/>
                        <a:pt x="65087" y="83573"/>
                        <a:pt x="42862" y="108179"/>
                      </a:cubicBezTo>
                      <a:cubicBezTo>
                        <a:pt x="20637" y="132785"/>
                        <a:pt x="0" y="152365"/>
                        <a:pt x="0" y="147867"/>
                      </a:cubicBezTo>
                      <a:cubicBezTo>
                        <a:pt x="0" y="143369"/>
                        <a:pt x="23812" y="103682"/>
                        <a:pt x="42862" y="81192"/>
                      </a:cubicBezTo>
                      <a:cubicBezTo>
                        <a:pt x="61912" y="58702"/>
                        <a:pt x="133350" y="-4269"/>
                        <a:pt x="133350" y="2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2" name="フリーフォーム: 図形 3061">
                  <a:extLst>
                    <a:ext uri="{FF2B5EF4-FFF2-40B4-BE49-F238E27FC236}">
                      <a16:creationId xmlns:a16="http://schemas.microsoft.com/office/drawing/2014/main" id="{91B70110-7354-44AD-A0C7-26E09512ED24}"/>
                    </a:ext>
                  </a:extLst>
                </p:cNvPr>
                <p:cNvSpPr/>
                <p:nvPr/>
              </p:nvSpPr>
              <p:spPr>
                <a:xfrm>
                  <a:off x="7733412" y="3128949"/>
                  <a:ext cx="280433" cy="229193"/>
                </a:xfrm>
                <a:custGeom>
                  <a:avLst/>
                  <a:gdLst>
                    <a:gd name="connsiteX0" fmla="*/ 280288 w 280433"/>
                    <a:gd name="connsiteY0" fmla="*/ 14 h 229193"/>
                    <a:gd name="connsiteX1" fmla="*/ 150113 w 280433"/>
                    <a:gd name="connsiteY1" fmla="*/ 25414 h 229193"/>
                    <a:gd name="connsiteX2" fmla="*/ 77088 w 280433"/>
                    <a:gd name="connsiteY2" fmla="*/ 107964 h 229193"/>
                    <a:gd name="connsiteX3" fmla="*/ 888 w 280433"/>
                    <a:gd name="connsiteY3" fmla="*/ 228614 h 229193"/>
                    <a:gd name="connsiteX4" fmla="*/ 40576 w 280433"/>
                    <a:gd name="connsiteY4" fmla="*/ 149239 h 229193"/>
                    <a:gd name="connsiteX5" fmla="*/ 116776 w 280433"/>
                    <a:gd name="connsiteY5" fmla="*/ 47639 h 229193"/>
                    <a:gd name="connsiteX6" fmla="*/ 123126 w 280433"/>
                    <a:gd name="connsiteY6" fmla="*/ 22239 h 229193"/>
                    <a:gd name="connsiteX7" fmla="*/ 280288 w 280433"/>
                    <a:gd name="connsiteY7" fmla="*/ 14 h 229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433" h="229193">
                      <a:moveTo>
                        <a:pt x="280288" y="14"/>
                      </a:moveTo>
                      <a:cubicBezTo>
                        <a:pt x="284786" y="543"/>
                        <a:pt x="183980" y="7422"/>
                        <a:pt x="150113" y="25414"/>
                      </a:cubicBezTo>
                      <a:cubicBezTo>
                        <a:pt x="116246" y="43406"/>
                        <a:pt x="101959" y="74097"/>
                        <a:pt x="77088" y="107964"/>
                      </a:cubicBezTo>
                      <a:cubicBezTo>
                        <a:pt x="52217" y="141831"/>
                        <a:pt x="6973" y="221735"/>
                        <a:pt x="888" y="228614"/>
                      </a:cubicBezTo>
                      <a:cubicBezTo>
                        <a:pt x="-5197" y="235493"/>
                        <a:pt x="21261" y="179402"/>
                        <a:pt x="40576" y="149239"/>
                      </a:cubicBezTo>
                      <a:cubicBezTo>
                        <a:pt x="59891" y="119076"/>
                        <a:pt x="103018" y="68806"/>
                        <a:pt x="116776" y="47639"/>
                      </a:cubicBezTo>
                      <a:cubicBezTo>
                        <a:pt x="130534" y="26472"/>
                        <a:pt x="99049" y="31235"/>
                        <a:pt x="123126" y="22239"/>
                      </a:cubicBezTo>
                      <a:cubicBezTo>
                        <a:pt x="147203" y="13243"/>
                        <a:pt x="275790" y="-515"/>
                        <a:pt x="28028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3" name="フリーフォーム: 図形 3062">
                  <a:extLst>
                    <a:ext uri="{FF2B5EF4-FFF2-40B4-BE49-F238E27FC236}">
                      <a16:creationId xmlns:a16="http://schemas.microsoft.com/office/drawing/2014/main" id="{CAA0A33E-2C91-4D3F-A57A-7B5745F819E9}"/>
                    </a:ext>
                  </a:extLst>
                </p:cNvPr>
                <p:cNvSpPr/>
                <p:nvPr/>
              </p:nvSpPr>
              <p:spPr>
                <a:xfrm>
                  <a:off x="7329346" y="2757074"/>
                  <a:ext cx="188789" cy="74816"/>
                </a:xfrm>
                <a:custGeom>
                  <a:avLst/>
                  <a:gdLst>
                    <a:gd name="connsiteX0" fmla="*/ 142 w 188789"/>
                    <a:gd name="connsiteY0" fmla="*/ 414 h 74816"/>
                    <a:gd name="connsiteX1" fmla="*/ 179529 w 188789"/>
                    <a:gd name="connsiteY1" fmla="*/ 73439 h 74816"/>
                    <a:gd name="connsiteX2" fmla="*/ 149367 w 188789"/>
                    <a:gd name="connsiteY2" fmla="*/ 44864 h 74816"/>
                    <a:gd name="connsiteX3" fmla="*/ 142 w 188789"/>
                    <a:gd name="connsiteY3" fmla="*/ 414 h 7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789" h="74816">
                      <a:moveTo>
                        <a:pt x="142" y="414"/>
                      </a:moveTo>
                      <a:cubicBezTo>
                        <a:pt x="5169" y="5177"/>
                        <a:pt x="154658" y="66031"/>
                        <a:pt x="179529" y="73439"/>
                      </a:cubicBezTo>
                      <a:cubicBezTo>
                        <a:pt x="204400" y="80847"/>
                        <a:pt x="173973" y="56506"/>
                        <a:pt x="149367" y="44864"/>
                      </a:cubicBezTo>
                      <a:cubicBezTo>
                        <a:pt x="124761" y="33222"/>
                        <a:pt x="-4885" y="-4349"/>
                        <a:pt x="142" y="4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4" name="フリーフォーム: 図形 3063">
                  <a:extLst>
                    <a:ext uri="{FF2B5EF4-FFF2-40B4-BE49-F238E27FC236}">
                      <a16:creationId xmlns:a16="http://schemas.microsoft.com/office/drawing/2014/main" id="{22654A1E-97A8-4242-ABF2-76892A7D33FD}"/>
                    </a:ext>
                  </a:extLst>
                </p:cNvPr>
                <p:cNvSpPr/>
                <p:nvPr/>
              </p:nvSpPr>
              <p:spPr>
                <a:xfrm>
                  <a:off x="7577007" y="2857231"/>
                  <a:ext cx="346547" cy="164429"/>
                </a:xfrm>
                <a:custGeom>
                  <a:avLst/>
                  <a:gdLst>
                    <a:gd name="connsiteX0" fmla="*/ 131 w 346547"/>
                    <a:gd name="connsiteY0" fmla="*/ 269 h 164429"/>
                    <a:gd name="connsiteX1" fmla="*/ 208093 w 346547"/>
                    <a:gd name="connsiteY1" fmla="*/ 89169 h 164429"/>
                    <a:gd name="connsiteX2" fmla="*/ 346206 w 346547"/>
                    <a:gd name="connsiteY2" fmla="*/ 163782 h 164429"/>
                    <a:gd name="connsiteX3" fmla="*/ 239843 w 346547"/>
                    <a:gd name="connsiteY3" fmla="*/ 119332 h 164429"/>
                    <a:gd name="connsiteX4" fmla="*/ 131 w 346547"/>
                    <a:gd name="connsiteY4" fmla="*/ 269 h 16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547" h="164429">
                      <a:moveTo>
                        <a:pt x="131" y="269"/>
                      </a:moveTo>
                      <a:cubicBezTo>
                        <a:pt x="-5161" y="-4758"/>
                        <a:pt x="150414" y="61917"/>
                        <a:pt x="208093" y="89169"/>
                      </a:cubicBezTo>
                      <a:cubicBezTo>
                        <a:pt x="265772" y="116421"/>
                        <a:pt x="340914" y="158755"/>
                        <a:pt x="346206" y="163782"/>
                      </a:cubicBezTo>
                      <a:cubicBezTo>
                        <a:pt x="351498" y="168809"/>
                        <a:pt x="294347" y="143674"/>
                        <a:pt x="239843" y="119332"/>
                      </a:cubicBezTo>
                      <a:cubicBezTo>
                        <a:pt x="185339" y="94990"/>
                        <a:pt x="5423" y="5296"/>
                        <a:pt x="131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5" name="フリーフォーム: 図形 3064">
                  <a:extLst>
                    <a:ext uri="{FF2B5EF4-FFF2-40B4-BE49-F238E27FC236}">
                      <a16:creationId xmlns:a16="http://schemas.microsoft.com/office/drawing/2014/main" id="{2F0E644A-7256-4EC5-ABC5-AB2B4C1AE078}"/>
                    </a:ext>
                  </a:extLst>
                </p:cNvPr>
                <p:cNvSpPr/>
                <p:nvPr/>
              </p:nvSpPr>
              <p:spPr>
                <a:xfrm>
                  <a:off x="7664302" y="3030151"/>
                  <a:ext cx="224261" cy="119456"/>
                </a:xfrm>
                <a:custGeom>
                  <a:avLst/>
                  <a:gdLst>
                    <a:gd name="connsiteX0" fmla="*/ 148 w 224261"/>
                    <a:gd name="connsiteY0" fmla="*/ 387 h 119456"/>
                    <a:gd name="connsiteX1" fmla="*/ 162073 w 224261"/>
                    <a:gd name="connsiteY1" fmla="*/ 78174 h 119456"/>
                    <a:gd name="connsiteX2" fmla="*/ 223986 w 224261"/>
                    <a:gd name="connsiteY2" fmla="*/ 119449 h 119456"/>
                    <a:gd name="connsiteX3" fmla="*/ 182711 w 224261"/>
                    <a:gd name="connsiteY3" fmla="*/ 81349 h 119456"/>
                    <a:gd name="connsiteX4" fmla="*/ 133498 w 224261"/>
                    <a:gd name="connsiteY4" fmla="*/ 49599 h 119456"/>
                    <a:gd name="connsiteX5" fmla="*/ 148 w 224261"/>
                    <a:gd name="connsiteY5" fmla="*/ 387 h 119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4261" h="119456">
                      <a:moveTo>
                        <a:pt x="148" y="387"/>
                      </a:moveTo>
                      <a:cubicBezTo>
                        <a:pt x="4910" y="5149"/>
                        <a:pt x="124767" y="58330"/>
                        <a:pt x="162073" y="78174"/>
                      </a:cubicBezTo>
                      <a:cubicBezTo>
                        <a:pt x="199379" y="98018"/>
                        <a:pt x="220546" y="118920"/>
                        <a:pt x="223986" y="119449"/>
                      </a:cubicBezTo>
                      <a:cubicBezTo>
                        <a:pt x="227426" y="119978"/>
                        <a:pt x="197792" y="92991"/>
                        <a:pt x="182711" y="81349"/>
                      </a:cubicBezTo>
                      <a:cubicBezTo>
                        <a:pt x="167630" y="69707"/>
                        <a:pt x="160750" y="63093"/>
                        <a:pt x="133498" y="49599"/>
                      </a:cubicBezTo>
                      <a:cubicBezTo>
                        <a:pt x="106246" y="36105"/>
                        <a:pt x="-4614" y="-4375"/>
                        <a:pt x="148" y="3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6" name="フリーフォーム: 図形 3065">
                  <a:extLst>
                    <a:ext uri="{FF2B5EF4-FFF2-40B4-BE49-F238E27FC236}">
                      <a16:creationId xmlns:a16="http://schemas.microsoft.com/office/drawing/2014/main" id="{821086B8-D9C0-4ABC-81DD-C25049ECDEEC}"/>
                    </a:ext>
                  </a:extLst>
                </p:cNvPr>
                <p:cNvSpPr/>
                <p:nvPr/>
              </p:nvSpPr>
              <p:spPr>
                <a:xfrm>
                  <a:off x="7903646" y="3048641"/>
                  <a:ext cx="41820" cy="105349"/>
                </a:xfrm>
                <a:custGeom>
                  <a:avLst/>
                  <a:gdLst>
                    <a:gd name="connsiteX0" fmla="*/ 41792 w 41820"/>
                    <a:gd name="connsiteY0" fmla="*/ 947 h 105349"/>
                    <a:gd name="connsiteX1" fmla="*/ 2104 w 41820"/>
                    <a:gd name="connsiteY1" fmla="*/ 104134 h 105349"/>
                    <a:gd name="connsiteX2" fmla="*/ 8454 w 41820"/>
                    <a:gd name="connsiteY2" fmla="*/ 54922 h 105349"/>
                    <a:gd name="connsiteX3" fmla="*/ 41792 w 41820"/>
                    <a:gd name="connsiteY3" fmla="*/ 947 h 105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820" h="105349">
                      <a:moveTo>
                        <a:pt x="41792" y="947"/>
                      </a:moveTo>
                      <a:cubicBezTo>
                        <a:pt x="40734" y="9149"/>
                        <a:pt x="7660" y="95138"/>
                        <a:pt x="2104" y="104134"/>
                      </a:cubicBezTo>
                      <a:cubicBezTo>
                        <a:pt x="-3452" y="113130"/>
                        <a:pt x="3162" y="69739"/>
                        <a:pt x="8454" y="54922"/>
                      </a:cubicBezTo>
                      <a:cubicBezTo>
                        <a:pt x="13746" y="40105"/>
                        <a:pt x="42850" y="-7255"/>
                        <a:pt x="41792" y="9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7" name="フリーフォーム: 図形 3066">
                  <a:extLst>
                    <a:ext uri="{FF2B5EF4-FFF2-40B4-BE49-F238E27FC236}">
                      <a16:creationId xmlns:a16="http://schemas.microsoft.com/office/drawing/2014/main" id="{D1FCFE58-950C-41A1-97AF-8C8903545182}"/>
                    </a:ext>
                  </a:extLst>
                </p:cNvPr>
                <p:cNvSpPr/>
                <p:nvPr/>
              </p:nvSpPr>
              <p:spPr>
                <a:xfrm>
                  <a:off x="7848600" y="3020545"/>
                  <a:ext cx="53975" cy="89470"/>
                </a:xfrm>
                <a:custGeom>
                  <a:avLst/>
                  <a:gdLst>
                    <a:gd name="connsiteX0" fmla="*/ 53975 w 53975"/>
                    <a:gd name="connsiteY0" fmla="*/ 468 h 89470"/>
                    <a:gd name="connsiteX1" fmla="*/ 15875 w 53975"/>
                    <a:gd name="connsiteY1" fmla="*/ 79843 h 89470"/>
                    <a:gd name="connsiteX2" fmla="*/ 0 w 53975"/>
                    <a:gd name="connsiteY2" fmla="*/ 84605 h 89470"/>
                    <a:gd name="connsiteX3" fmla="*/ 15875 w 53975"/>
                    <a:gd name="connsiteY3" fmla="*/ 48093 h 89470"/>
                    <a:gd name="connsiteX4" fmla="*/ 53975 w 53975"/>
                    <a:gd name="connsiteY4" fmla="*/ 468 h 8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75" h="89470">
                      <a:moveTo>
                        <a:pt x="53975" y="468"/>
                      </a:moveTo>
                      <a:cubicBezTo>
                        <a:pt x="53975" y="5760"/>
                        <a:pt x="24871" y="65820"/>
                        <a:pt x="15875" y="79843"/>
                      </a:cubicBezTo>
                      <a:cubicBezTo>
                        <a:pt x="6879" y="93866"/>
                        <a:pt x="0" y="89897"/>
                        <a:pt x="0" y="84605"/>
                      </a:cubicBezTo>
                      <a:cubicBezTo>
                        <a:pt x="0" y="79313"/>
                        <a:pt x="9260" y="59999"/>
                        <a:pt x="15875" y="48093"/>
                      </a:cubicBezTo>
                      <a:cubicBezTo>
                        <a:pt x="22490" y="36187"/>
                        <a:pt x="53975" y="-4824"/>
                        <a:pt x="53975" y="4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8" name="フリーフォーム: 図形 3067">
                  <a:extLst>
                    <a:ext uri="{FF2B5EF4-FFF2-40B4-BE49-F238E27FC236}">
                      <a16:creationId xmlns:a16="http://schemas.microsoft.com/office/drawing/2014/main" id="{EFA7F894-6A65-44F1-A451-CC2BDA177318}"/>
                    </a:ext>
                  </a:extLst>
                </p:cNvPr>
                <p:cNvSpPr/>
                <p:nvPr/>
              </p:nvSpPr>
              <p:spPr>
                <a:xfrm>
                  <a:off x="8295950" y="3317658"/>
                  <a:ext cx="194409" cy="227251"/>
                </a:xfrm>
                <a:custGeom>
                  <a:avLst/>
                  <a:gdLst>
                    <a:gd name="connsiteX0" fmla="*/ 325 w 194409"/>
                    <a:gd name="connsiteY0" fmla="*/ 227230 h 227251"/>
                    <a:gd name="connsiteX1" fmla="*/ 19375 w 194409"/>
                    <a:gd name="connsiteY1" fmla="*/ 106580 h 227251"/>
                    <a:gd name="connsiteX2" fmla="*/ 62238 w 194409"/>
                    <a:gd name="connsiteY2" fmla="*/ 24030 h 227251"/>
                    <a:gd name="connsiteX3" fmla="*/ 108275 w 194409"/>
                    <a:gd name="connsiteY3" fmla="*/ 1805 h 227251"/>
                    <a:gd name="connsiteX4" fmla="*/ 194000 w 194409"/>
                    <a:gd name="connsiteY4" fmla="*/ 62130 h 227251"/>
                    <a:gd name="connsiteX5" fmla="*/ 138438 w 194409"/>
                    <a:gd name="connsiteY5" fmla="*/ 11330 h 227251"/>
                    <a:gd name="connsiteX6" fmla="*/ 86050 w 194409"/>
                    <a:gd name="connsiteY6" fmla="*/ 11330 h 227251"/>
                    <a:gd name="connsiteX7" fmla="*/ 33663 w 194409"/>
                    <a:gd name="connsiteY7" fmla="*/ 97055 h 227251"/>
                    <a:gd name="connsiteX8" fmla="*/ 325 w 194409"/>
                    <a:gd name="connsiteY8" fmla="*/ 227230 h 22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4409" h="227251">
                      <a:moveTo>
                        <a:pt x="325" y="227230"/>
                      </a:moveTo>
                      <a:cubicBezTo>
                        <a:pt x="-2056" y="228817"/>
                        <a:pt x="9056" y="140447"/>
                        <a:pt x="19375" y="106580"/>
                      </a:cubicBezTo>
                      <a:cubicBezTo>
                        <a:pt x="29694" y="72713"/>
                        <a:pt x="47421" y="41492"/>
                        <a:pt x="62238" y="24030"/>
                      </a:cubicBezTo>
                      <a:cubicBezTo>
                        <a:pt x="77055" y="6568"/>
                        <a:pt x="86315" y="-4545"/>
                        <a:pt x="108275" y="1805"/>
                      </a:cubicBezTo>
                      <a:cubicBezTo>
                        <a:pt x="130235" y="8155"/>
                        <a:pt x="188973" y="60543"/>
                        <a:pt x="194000" y="62130"/>
                      </a:cubicBezTo>
                      <a:cubicBezTo>
                        <a:pt x="199027" y="63717"/>
                        <a:pt x="156430" y="19797"/>
                        <a:pt x="138438" y="11330"/>
                      </a:cubicBezTo>
                      <a:cubicBezTo>
                        <a:pt x="120446" y="2863"/>
                        <a:pt x="103512" y="-2957"/>
                        <a:pt x="86050" y="11330"/>
                      </a:cubicBezTo>
                      <a:cubicBezTo>
                        <a:pt x="68588" y="25617"/>
                        <a:pt x="47951" y="66628"/>
                        <a:pt x="33663" y="97055"/>
                      </a:cubicBezTo>
                      <a:cubicBezTo>
                        <a:pt x="19376" y="127482"/>
                        <a:pt x="2706" y="225643"/>
                        <a:pt x="325" y="2272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9" name="フリーフォーム: 図形 3068">
                  <a:extLst>
                    <a:ext uri="{FF2B5EF4-FFF2-40B4-BE49-F238E27FC236}">
                      <a16:creationId xmlns:a16="http://schemas.microsoft.com/office/drawing/2014/main" id="{F5D0AED9-5264-463A-B398-F086281F807F}"/>
                    </a:ext>
                  </a:extLst>
                </p:cNvPr>
                <p:cNvSpPr/>
                <p:nvPr/>
              </p:nvSpPr>
              <p:spPr>
                <a:xfrm>
                  <a:off x="8346948" y="3339838"/>
                  <a:ext cx="123953" cy="173691"/>
                </a:xfrm>
                <a:custGeom>
                  <a:avLst/>
                  <a:gdLst>
                    <a:gd name="connsiteX0" fmla="*/ 127 w 123953"/>
                    <a:gd name="connsiteY0" fmla="*/ 173300 h 173691"/>
                    <a:gd name="connsiteX1" fmla="*/ 41402 w 123953"/>
                    <a:gd name="connsiteY1" fmla="*/ 70112 h 173691"/>
                    <a:gd name="connsiteX2" fmla="*/ 73152 w 123953"/>
                    <a:gd name="connsiteY2" fmla="*/ 27250 h 173691"/>
                    <a:gd name="connsiteX3" fmla="*/ 89027 w 123953"/>
                    <a:gd name="connsiteY3" fmla="*/ 12962 h 173691"/>
                    <a:gd name="connsiteX4" fmla="*/ 123952 w 123953"/>
                    <a:gd name="connsiteY4" fmla="*/ 14550 h 173691"/>
                    <a:gd name="connsiteX5" fmla="*/ 87440 w 123953"/>
                    <a:gd name="connsiteY5" fmla="*/ 262 h 173691"/>
                    <a:gd name="connsiteX6" fmla="*/ 55690 w 123953"/>
                    <a:gd name="connsiteY6" fmla="*/ 28837 h 173691"/>
                    <a:gd name="connsiteX7" fmla="*/ 127 w 123953"/>
                    <a:gd name="connsiteY7" fmla="*/ 173300 h 173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953" h="173691">
                      <a:moveTo>
                        <a:pt x="127" y="173300"/>
                      </a:moveTo>
                      <a:cubicBezTo>
                        <a:pt x="-2254" y="180179"/>
                        <a:pt x="29231" y="94454"/>
                        <a:pt x="41402" y="70112"/>
                      </a:cubicBezTo>
                      <a:cubicBezTo>
                        <a:pt x="53573" y="45770"/>
                        <a:pt x="65215" y="36775"/>
                        <a:pt x="73152" y="27250"/>
                      </a:cubicBezTo>
                      <a:cubicBezTo>
                        <a:pt x="81089" y="17725"/>
                        <a:pt x="80560" y="15079"/>
                        <a:pt x="89027" y="12962"/>
                      </a:cubicBezTo>
                      <a:cubicBezTo>
                        <a:pt x="97494" y="10845"/>
                        <a:pt x="124216" y="16667"/>
                        <a:pt x="123952" y="14550"/>
                      </a:cubicBezTo>
                      <a:cubicBezTo>
                        <a:pt x="123688" y="12433"/>
                        <a:pt x="98817" y="-2119"/>
                        <a:pt x="87440" y="262"/>
                      </a:cubicBezTo>
                      <a:cubicBezTo>
                        <a:pt x="76063" y="2643"/>
                        <a:pt x="71300" y="2114"/>
                        <a:pt x="55690" y="28837"/>
                      </a:cubicBezTo>
                      <a:cubicBezTo>
                        <a:pt x="40080" y="55560"/>
                        <a:pt x="2508" y="166421"/>
                        <a:pt x="127" y="1733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0" name="フリーフォーム: 図形 3069">
                  <a:extLst>
                    <a:ext uri="{FF2B5EF4-FFF2-40B4-BE49-F238E27FC236}">
                      <a16:creationId xmlns:a16="http://schemas.microsoft.com/office/drawing/2014/main" id="{EE80CF1C-69E3-4B06-BE93-F3B3C496960A}"/>
                    </a:ext>
                  </a:extLst>
                </p:cNvPr>
                <p:cNvSpPr/>
                <p:nvPr/>
              </p:nvSpPr>
              <p:spPr>
                <a:xfrm>
                  <a:off x="8391061" y="3307755"/>
                  <a:ext cx="230770" cy="428433"/>
                </a:xfrm>
                <a:custGeom>
                  <a:avLst/>
                  <a:gdLst>
                    <a:gd name="connsiteX0" fmla="*/ 464 w 230770"/>
                    <a:gd name="connsiteY0" fmla="*/ 3770 h 428433"/>
                    <a:gd name="connsiteX1" fmla="*/ 95714 w 230770"/>
                    <a:gd name="connsiteY1" fmla="*/ 8533 h 428433"/>
                    <a:gd name="connsiteX2" fmla="*/ 151277 w 230770"/>
                    <a:gd name="connsiteY2" fmla="*/ 81558 h 428433"/>
                    <a:gd name="connsiteX3" fmla="*/ 206839 w 230770"/>
                    <a:gd name="connsiteY3" fmla="*/ 249833 h 428433"/>
                    <a:gd name="connsiteX4" fmla="*/ 230652 w 230770"/>
                    <a:gd name="connsiteY4" fmla="*/ 424458 h 428433"/>
                    <a:gd name="connsiteX5" fmla="*/ 214777 w 230770"/>
                    <a:gd name="connsiteY5" fmla="*/ 354608 h 428433"/>
                    <a:gd name="connsiteX6" fmla="*/ 187789 w 230770"/>
                    <a:gd name="connsiteY6" fmla="*/ 159345 h 428433"/>
                    <a:gd name="connsiteX7" fmla="*/ 165564 w 230770"/>
                    <a:gd name="connsiteY7" fmla="*/ 73620 h 428433"/>
                    <a:gd name="connsiteX8" fmla="*/ 138577 w 230770"/>
                    <a:gd name="connsiteY8" fmla="*/ 29170 h 428433"/>
                    <a:gd name="connsiteX9" fmla="*/ 464 w 230770"/>
                    <a:gd name="connsiteY9" fmla="*/ 3770 h 428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0770" h="428433">
                      <a:moveTo>
                        <a:pt x="464" y="3770"/>
                      </a:moveTo>
                      <a:cubicBezTo>
                        <a:pt x="-6680" y="330"/>
                        <a:pt x="70579" y="-4432"/>
                        <a:pt x="95714" y="8533"/>
                      </a:cubicBezTo>
                      <a:cubicBezTo>
                        <a:pt x="120849" y="21498"/>
                        <a:pt x="132756" y="41341"/>
                        <a:pt x="151277" y="81558"/>
                      </a:cubicBezTo>
                      <a:cubicBezTo>
                        <a:pt x="169798" y="121775"/>
                        <a:pt x="193610" y="192683"/>
                        <a:pt x="206839" y="249833"/>
                      </a:cubicBezTo>
                      <a:cubicBezTo>
                        <a:pt x="220068" y="306983"/>
                        <a:pt x="229329" y="406995"/>
                        <a:pt x="230652" y="424458"/>
                      </a:cubicBezTo>
                      <a:cubicBezTo>
                        <a:pt x="231975" y="441921"/>
                        <a:pt x="221921" y="398794"/>
                        <a:pt x="214777" y="354608"/>
                      </a:cubicBezTo>
                      <a:cubicBezTo>
                        <a:pt x="207633" y="310423"/>
                        <a:pt x="195991" y="206176"/>
                        <a:pt x="187789" y="159345"/>
                      </a:cubicBezTo>
                      <a:cubicBezTo>
                        <a:pt x="179587" y="112514"/>
                        <a:pt x="173766" y="95316"/>
                        <a:pt x="165564" y="73620"/>
                      </a:cubicBezTo>
                      <a:cubicBezTo>
                        <a:pt x="157362" y="51924"/>
                        <a:pt x="165829" y="42135"/>
                        <a:pt x="138577" y="29170"/>
                      </a:cubicBezTo>
                      <a:cubicBezTo>
                        <a:pt x="111325" y="16205"/>
                        <a:pt x="7608" y="7210"/>
                        <a:pt x="464" y="37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1" name="フリーフォーム: 図形 3070">
                  <a:extLst>
                    <a:ext uri="{FF2B5EF4-FFF2-40B4-BE49-F238E27FC236}">
                      <a16:creationId xmlns:a16="http://schemas.microsoft.com/office/drawing/2014/main" id="{A4534DCB-D8DF-46D5-852E-3F6748A220A3}"/>
                    </a:ext>
                  </a:extLst>
                </p:cNvPr>
                <p:cNvSpPr/>
                <p:nvPr/>
              </p:nvSpPr>
              <p:spPr>
                <a:xfrm>
                  <a:off x="8453431" y="3316672"/>
                  <a:ext cx="145518" cy="339016"/>
                </a:xfrm>
                <a:custGeom>
                  <a:avLst/>
                  <a:gdLst>
                    <a:gd name="connsiteX0" fmla="*/ 7 w 145518"/>
                    <a:gd name="connsiteY0" fmla="*/ 1203 h 339016"/>
                    <a:gd name="connsiteX1" fmla="*/ 82557 w 145518"/>
                    <a:gd name="connsiteY1" fmla="*/ 145666 h 339016"/>
                    <a:gd name="connsiteX2" fmla="*/ 144469 w 145518"/>
                    <a:gd name="connsiteY2" fmla="*/ 337753 h 339016"/>
                    <a:gd name="connsiteX3" fmla="*/ 119069 w 145518"/>
                    <a:gd name="connsiteY3" fmla="*/ 221866 h 339016"/>
                    <a:gd name="connsiteX4" fmla="*/ 87319 w 145518"/>
                    <a:gd name="connsiteY4" fmla="*/ 83753 h 339016"/>
                    <a:gd name="connsiteX5" fmla="*/ 7 w 145518"/>
                    <a:gd name="connsiteY5" fmla="*/ 1203 h 339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518" h="339016">
                      <a:moveTo>
                        <a:pt x="7" y="1203"/>
                      </a:moveTo>
                      <a:cubicBezTo>
                        <a:pt x="-787" y="11522"/>
                        <a:pt x="58480" y="89574"/>
                        <a:pt x="82557" y="145666"/>
                      </a:cubicBezTo>
                      <a:cubicBezTo>
                        <a:pt x="106634" y="201758"/>
                        <a:pt x="138384" y="325053"/>
                        <a:pt x="144469" y="337753"/>
                      </a:cubicBezTo>
                      <a:cubicBezTo>
                        <a:pt x="150554" y="350453"/>
                        <a:pt x="128594" y="264199"/>
                        <a:pt x="119069" y="221866"/>
                      </a:cubicBezTo>
                      <a:cubicBezTo>
                        <a:pt x="109544" y="179533"/>
                        <a:pt x="105311" y="118149"/>
                        <a:pt x="87319" y="83753"/>
                      </a:cubicBezTo>
                      <a:cubicBezTo>
                        <a:pt x="69327" y="49357"/>
                        <a:pt x="801" y="-9116"/>
                        <a:pt x="7" y="1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2" name="フリーフォーム: 図形 3071">
                  <a:extLst>
                    <a:ext uri="{FF2B5EF4-FFF2-40B4-BE49-F238E27FC236}">
                      <a16:creationId xmlns:a16="http://schemas.microsoft.com/office/drawing/2014/main" id="{EB10ACBF-BE3B-429A-A5BB-ADA3965EBC8D}"/>
                    </a:ext>
                  </a:extLst>
                </p:cNvPr>
                <p:cNvSpPr/>
                <p:nvPr/>
              </p:nvSpPr>
              <p:spPr>
                <a:xfrm>
                  <a:off x="8550122" y="3374985"/>
                  <a:ext cx="218851" cy="98899"/>
                </a:xfrm>
                <a:custGeom>
                  <a:avLst/>
                  <a:gdLst>
                    <a:gd name="connsiteX0" fmla="*/ 153 w 218851"/>
                    <a:gd name="connsiteY0" fmla="*/ 44490 h 98899"/>
                    <a:gd name="connsiteX1" fmla="*/ 111278 w 218851"/>
                    <a:gd name="connsiteY1" fmla="*/ 7978 h 98899"/>
                    <a:gd name="connsiteX2" fmla="*/ 185891 w 218851"/>
                    <a:gd name="connsiteY2" fmla="*/ 36553 h 98899"/>
                    <a:gd name="connsiteX3" fmla="*/ 217641 w 218851"/>
                    <a:gd name="connsiteY3" fmla="*/ 98465 h 98899"/>
                    <a:gd name="connsiteX4" fmla="*/ 209703 w 218851"/>
                    <a:gd name="connsiteY4" fmla="*/ 61953 h 98899"/>
                    <a:gd name="connsiteX5" fmla="*/ 185891 w 218851"/>
                    <a:gd name="connsiteY5" fmla="*/ 20678 h 98899"/>
                    <a:gd name="connsiteX6" fmla="*/ 136678 w 218851"/>
                    <a:gd name="connsiteY6" fmla="*/ 40 h 98899"/>
                    <a:gd name="connsiteX7" fmla="*/ 153 w 218851"/>
                    <a:gd name="connsiteY7" fmla="*/ 44490 h 98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8851" h="98899">
                      <a:moveTo>
                        <a:pt x="153" y="44490"/>
                      </a:moveTo>
                      <a:cubicBezTo>
                        <a:pt x="-4080" y="45813"/>
                        <a:pt x="80322" y="9301"/>
                        <a:pt x="111278" y="7978"/>
                      </a:cubicBezTo>
                      <a:cubicBezTo>
                        <a:pt x="142234" y="6655"/>
                        <a:pt x="168164" y="21472"/>
                        <a:pt x="185891" y="36553"/>
                      </a:cubicBezTo>
                      <a:cubicBezTo>
                        <a:pt x="203618" y="51634"/>
                        <a:pt x="213672" y="94232"/>
                        <a:pt x="217641" y="98465"/>
                      </a:cubicBezTo>
                      <a:cubicBezTo>
                        <a:pt x="221610" y="102698"/>
                        <a:pt x="214995" y="74917"/>
                        <a:pt x="209703" y="61953"/>
                      </a:cubicBezTo>
                      <a:cubicBezTo>
                        <a:pt x="204411" y="48989"/>
                        <a:pt x="198062" y="30997"/>
                        <a:pt x="185891" y="20678"/>
                      </a:cubicBezTo>
                      <a:cubicBezTo>
                        <a:pt x="173720" y="10359"/>
                        <a:pt x="162078" y="-754"/>
                        <a:pt x="136678" y="40"/>
                      </a:cubicBezTo>
                      <a:cubicBezTo>
                        <a:pt x="111278" y="834"/>
                        <a:pt x="4386" y="43167"/>
                        <a:pt x="153" y="444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3" name="フリーフォーム: 図形 3072">
                  <a:extLst>
                    <a:ext uri="{FF2B5EF4-FFF2-40B4-BE49-F238E27FC236}">
                      <a16:creationId xmlns:a16="http://schemas.microsoft.com/office/drawing/2014/main" id="{9EC49162-4CA2-49C6-AE6E-5557D7B36B0B}"/>
                    </a:ext>
                  </a:extLst>
                </p:cNvPr>
                <p:cNvSpPr/>
                <p:nvPr/>
              </p:nvSpPr>
              <p:spPr>
                <a:xfrm>
                  <a:off x="8547946" y="3344366"/>
                  <a:ext cx="254814" cy="126089"/>
                </a:xfrm>
                <a:custGeom>
                  <a:avLst/>
                  <a:gdLst>
                    <a:gd name="connsiteX0" fmla="*/ 742 w 254814"/>
                    <a:gd name="connsiteY0" fmla="*/ 5259 h 126089"/>
                    <a:gd name="connsiteX1" fmla="*/ 169017 w 254814"/>
                    <a:gd name="connsiteY1" fmla="*/ 5259 h 126089"/>
                    <a:gd name="connsiteX2" fmla="*/ 230929 w 254814"/>
                    <a:gd name="connsiteY2" fmla="*/ 70347 h 126089"/>
                    <a:gd name="connsiteX3" fmla="*/ 254742 w 254814"/>
                    <a:gd name="connsiteY3" fmla="*/ 125909 h 126089"/>
                    <a:gd name="connsiteX4" fmla="*/ 224579 w 254814"/>
                    <a:gd name="connsiteY4" fmla="*/ 89397 h 126089"/>
                    <a:gd name="connsiteX5" fmla="*/ 165842 w 254814"/>
                    <a:gd name="connsiteY5" fmla="*/ 17959 h 126089"/>
                    <a:gd name="connsiteX6" fmla="*/ 108692 w 254814"/>
                    <a:gd name="connsiteY6" fmla="*/ 16372 h 126089"/>
                    <a:gd name="connsiteX7" fmla="*/ 742 w 254814"/>
                    <a:gd name="connsiteY7" fmla="*/ 5259 h 12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4814" h="126089">
                      <a:moveTo>
                        <a:pt x="742" y="5259"/>
                      </a:moveTo>
                      <a:cubicBezTo>
                        <a:pt x="10796" y="3407"/>
                        <a:pt x="130653" y="-5589"/>
                        <a:pt x="169017" y="5259"/>
                      </a:cubicBezTo>
                      <a:cubicBezTo>
                        <a:pt x="207382" y="16107"/>
                        <a:pt x="216642" y="50239"/>
                        <a:pt x="230929" y="70347"/>
                      </a:cubicBezTo>
                      <a:cubicBezTo>
                        <a:pt x="245216" y="90455"/>
                        <a:pt x="255800" y="122734"/>
                        <a:pt x="254742" y="125909"/>
                      </a:cubicBezTo>
                      <a:cubicBezTo>
                        <a:pt x="253684" y="129084"/>
                        <a:pt x="224579" y="89397"/>
                        <a:pt x="224579" y="89397"/>
                      </a:cubicBezTo>
                      <a:cubicBezTo>
                        <a:pt x="209762" y="71405"/>
                        <a:pt x="185157" y="30130"/>
                        <a:pt x="165842" y="17959"/>
                      </a:cubicBezTo>
                      <a:cubicBezTo>
                        <a:pt x="146528" y="5788"/>
                        <a:pt x="131711" y="19018"/>
                        <a:pt x="108692" y="16372"/>
                      </a:cubicBezTo>
                      <a:cubicBezTo>
                        <a:pt x="85673" y="13726"/>
                        <a:pt x="-9312" y="7111"/>
                        <a:pt x="742" y="52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4" name="フリーフォーム: 図形 3073">
                  <a:extLst>
                    <a:ext uri="{FF2B5EF4-FFF2-40B4-BE49-F238E27FC236}">
                      <a16:creationId xmlns:a16="http://schemas.microsoft.com/office/drawing/2014/main" id="{40FA8ACD-258C-47A5-89EE-4A9DF3454306}"/>
                    </a:ext>
                  </a:extLst>
                </p:cNvPr>
                <p:cNvSpPr/>
                <p:nvPr/>
              </p:nvSpPr>
              <p:spPr>
                <a:xfrm>
                  <a:off x="8627349" y="3484542"/>
                  <a:ext cx="154764" cy="161125"/>
                </a:xfrm>
                <a:custGeom>
                  <a:avLst/>
                  <a:gdLst>
                    <a:gd name="connsiteX0" fmla="*/ 2301 w 154764"/>
                    <a:gd name="connsiteY0" fmla="*/ 160358 h 161125"/>
                    <a:gd name="connsiteX1" fmla="*/ 102314 w 154764"/>
                    <a:gd name="connsiteY1" fmla="*/ 87333 h 161125"/>
                    <a:gd name="connsiteX2" fmla="*/ 154701 w 154764"/>
                    <a:gd name="connsiteY2" fmla="*/ 21 h 161125"/>
                    <a:gd name="connsiteX3" fmla="*/ 92789 w 154764"/>
                    <a:gd name="connsiteY3" fmla="*/ 79396 h 161125"/>
                    <a:gd name="connsiteX4" fmla="*/ 37226 w 154764"/>
                    <a:gd name="connsiteY4" fmla="*/ 123846 h 161125"/>
                    <a:gd name="connsiteX5" fmla="*/ 2301 w 154764"/>
                    <a:gd name="connsiteY5" fmla="*/ 160358 h 16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764" h="161125">
                      <a:moveTo>
                        <a:pt x="2301" y="160358"/>
                      </a:moveTo>
                      <a:cubicBezTo>
                        <a:pt x="13149" y="154273"/>
                        <a:pt x="76914" y="114056"/>
                        <a:pt x="102314" y="87333"/>
                      </a:cubicBezTo>
                      <a:cubicBezTo>
                        <a:pt x="127714" y="60610"/>
                        <a:pt x="156288" y="1344"/>
                        <a:pt x="154701" y="21"/>
                      </a:cubicBezTo>
                      <a:cubicBezTo>
                        <a:pt x="153114" y="-1302"/>
                        <a:pt x="112368" y="58759"/>
                        <a:pt x="92789" y="79396"/>
                      </a:cubicBezTo>
                      <a:cubicBezTo>
                        <a:pt x="73210" y="100033"/>
                        <a:pt x="52837" y="112998"/>
                        <a:pt x="37226" y="123846"/>
                      </a:cubicBezTo>
                      <a:cubicBezTo>
                        <a:pt x="21616" y="134694"/>
                        <a:pt x="-8547" y="166443"/>
                        <a:pt x="2301" y="1603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5" name="フリーフォーム: 図形 3074">
                  <a:extLst>
                    <a:ext uri="{FF2B5EF4-FFF2-40B4-BE49-F238E27FC236}">
                      <a16:creationId xmlns:a16="http://schemas.microsoft.com/office/drawing/2014/main" id="{054E2B12-F394-4C1F-8882-E1DAC15AE685}"/>
                    </a:ext>
                  </a:extLst>
                </p:cNvPr>
                <p:cNvSpPr/>
                <p:nvPr/>
              </p:nvSpPr>
              <p:spPr>
                <a:xfrm>
                  <a:off x="8615280" y="3471863"/>
                  <a:ext cx="152610" cy="75215"/>
                </a:xfrm>
                <a:custGeom>
                  <a:avLst/>
                  <a:gdLst>
                    <a:gd name="connsiteX0" fmla="*/ 83 w 152610"/>
                    <a:gd name="connsiteY0" fmla="*/ 19050 h 75215"/>
                    <a:gd name="connsiteX1" fmla="*/ 74695 w 152610"/>
                    <a:gd name="connsiteY1" fmla="*/ 55562 h 75215"/>
                    <a:gd name="connsiteX2" fmla="*/ 152483 w 152610"/>
                    <a:gd name="connsiteY2" fmla="*/ 0 h 75215"/>
                    <a:gd name="connsiteX3" fmla="*/ 92158 w 152610"/>
                    <a:gd name="connsiteY3" fmla="*/ 55562 h 75215"/>
                    <a:gd name="connsiteX4" fmla="*/ 60408 w 152610"/>
                    <a:gd name="connsiteY4" fmla="*/ 74612 h 75215"/>
                    <a:gd name="connsiteX5" fmla="*/ 83 w 152610"/>
                    <a:gd name="connsiteY5" fmla="*/ 19050 h 75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610" h="75215">
                      <a:moveTo>
                        <a:pt x="83" y="19050"/>
                      </a:moveTo>
                      <a:cubicBezTo>
                        <a:pt x="2464" y="15875"/>
                        <a:pt x="49295" y="58737"/>
                        <a:pt x="74695" y="55562"/>
                      </a:cubicBezTo>
                      <a:cubicBezTo>
                        <a:pt x="100095" y="52387"/>
                        <a:pt x="149573" y="0"/>
                        <a:pt x="152483" y="0"/>
                      </a:cubicBezTo>
                      <a:cubicBezTo>
                        <a:pt x="155393" y="0"/>
                        <a:pt x="107504" y="43127"/>
                        <a:pt x="92158" y="55562"/>
                      </a:cubicBezTo>
                      <a:cubicBezTo>
                        <a:pt x="76812" y="67997"/>
                        <a:pt x="73902" y="77787"/>
                        <a:pt x="60408" y="74612"/>
                      </a:cubicBezTo>
                      <a:cubicBezTo>
                        <a:pt x="46914" y="71437"/>
                        <a:pt x="-2298" y="22225"/>
                        <a:pt x="83" y="190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6" name="フリーフォーム: 図形 3075">
                  <a:extLst>
                    <a:ext uri="{FF2B5EF4-FFF2-40B4-BE49-F238E27FC236}">
                      <a16:creationId xmlns:a16="http://schemas.microsoft.com/office/drawing/2014/main" id="{5EE97FBC-055D-4C50-B082-044CFCC6C524}"/>
                    </a:ext>
                  </a:extLst>
                </p:cNvPr>
                <p:cNvSpPr/>
                <p:nvPr/>
              </p:nvSpPr>
              <p:spPr>
                <a:xfrm>
                  <a:off x="8002518" y="3301417"/>
                  <a:ext cx="235797" cy="121440"/>
                </a:xfrm>
                <a:custGeom>
                  <a:avLst/>
                  <a:gdLst>
                    <a:gd name="connsiteX0" fmla="*/ 70 w 235797"/>
                    <a:gd name="connsiteY0" fmla="*/ 92658 h 121440"/>
                    <a:gd name="connsiteX1" fmla="*/ 111195 w 235797"/>
                    <a:gd name="connsiteY1" fmla="*/ 19633 h 121440"/>
                    <a:gd name="connsiteX2" fmla="*/ 176282 w 235797"/>
                    <a:gd name="connsiteY2" fmla="*/ 583 h 121440"/>
                    <a:gd name="connsiteX3" fmla="*/ 220732 w 235797"/>
                    <a:gd name="connsiteY3" fmla="*/ 35508 h 121440"/>
                    <a:gd name="connsiteX4" fmla="*/ 193745 w 235797"/>
                    <a:gd name="connsiteY4" fmla="*/ 86308 h 121440"/>
                    <a:gd name="connsiteX5" fmla="*/ 168345 w 235797"/>
                    <a:gd name="connsiteY5" fmla="*/ 121233 h 121440"/>
                    <a:gd name="connsiteX6" fmla="*/ 222320 w 235797"/>
                    <a:gd name="connsiteY6" fmla="*/ 70433 h 121440"/>
                    <a:gd name="connsiteX7" fmla="*/ 233432 w 235797"/>
                    <a:gd name="connsiteY7" fmla="*/ 41858 h 121440"/>
                    <a:gd name="connsiteX8" fmla="*/ 185807 w 235797"/>
                    <a:gd name="connsiteY8" fmla="*/ 22808 h 121440"/>
                    <a:gd name="connsiteX9" fmla="*/ 95320 w 235797"/>
                    <a:gd name="connsiteY9" fmla="*/ 45033 h 121440"/>
                    <a:gd name="connsiteX10" fmla="*/ 70 w 235797"/>
                    <a:gd name="connsiteY10" fmla="*/ 92658 h 12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5797" h="121440">
                      <a:moveTo>
                        <a:pt x="70" y="92658"/>
                      </a:moveTo>
                      <a:cubicBezTo>
                        <a:pt x="2716" y="88425"/>
                        <a:pt x="81826" y="34979"/>
                        <a:pt x="111195" y="19633"/>
                      </a:cubicBezTo>
                      <a:cubicBezTo>
                        <a:pt x="140564" y="4287"/>
                        <a:pt x="158026" y="-2063"/>
                        <a:pt x="176282" y="583"/>
                      </a:cubicBezTo>
                      <a:cubicBezTo>
                        <a:pt x="194538" y="3229"/>
                        <a:pt x="217822" y="21220"/>
                        <a:pt x="220732" y="35508"/>
                      </a:cubicBezTo>
                      <a:cubicBezTo>
                        <a:pt x="223643" y="49795"/>
                        <a:pt x="202476" y="72021"/>
                        <a:pt x="193745" y="86308"/>
                      </a:cubicBezTo>
                      <a:cubicBezTo>
                        <a:pt x="185014" y="100595"/>
                        <a:pt x="163583" y="123879"/>
                        <a:pt x="168345" y="121233"/>
                      </a:cubicBezTo>
                      <a:cubicBezTo>
                        <a:pt x="173107" y="118587"/>
                        <a:pt x="211472" y="83662"/>
                        <a:pt x="222320" y="70433"/>
                      </a:cubicBezTo>
                      <a:cubicBezTo>
                        <a:pt x="233168" y="57204"/>
                        <a:pt x="239517" y="49795"/>
                        <a:pt x="233432" y="41858"/>
                      </a:cubicBezTo>
                      <a:cubicBezTo>
                        <a:pt x="227347" y="33921"/>
                        <a:pt x="208826" y="22279"/>
                        <a:pt x="185807" y="22808"/>
                      </a:cubicBezTo>
                      <a:cubicBezTo>
                        <a:pt x="162788" y="23337"/>
                        <a:pt x="120984" y="37360"/>
                        <a:pt x="95320" y="45033"/>
                      </a:cubicBezTo>
                      <a:cubicBezTo>
                        <a:pt x="69656" y="52706"/>
                        <a:pt x="-2576" y="96891"/>
                        <a:pt x="70" y="926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7" name="フリーフォーム: 図形 3076">
                  <a:extLst>
                    <a:ext uri="{FF2B5EF4-FFF2-40B4-BE49-F238E27FC236}">
                      <a16:creationId xmlns:a16="http://schemas.microsoft.com/office/drawing/2014/main" id="{DDB0BB1F-B62C-40B1-842F-51BF55253215}"/>
                    </a:ext>
                  </a:extLst>
                </p:cNvPr>
                <p:cNvSpPr/>
                <p:nvPr/>
              </p:nvSpPr>
              <p:spPr>
                <a:xfrm>
                  <a:off x="8217926" y="3347925"/>
                  <a:ext cx="79866" cy="178003"/>
                </a:xfrm>
                <a:custGeom>
                  <a:avLst/>
                  <a:gdLst>
                    <a:gd name="connsiteX0" fmla="*/ 14849 w 79866"/>
                    <a:gd name="connsiteY0" fmla="*/ 113 h 178003"/>
                    <a:gd name="connsiteX1" fmla="*/ 76762 w 79866"/>
                    <a:gd name="connsiteY1" fmla="*/ 52500 h 178003"/>
                    <a:gd name="connsiteX2" fmla="*/ 32312 w 79866"/>
                    <a:gd name="connsiteY2" fmla="*/ 114413 h 178003"/>
                    <a:gd name="connsiteX3" fmla="*/ 562 w 79866"/>
                    <a:gd name="connsiteY3" fmla="*/ 177913 h 178003"/>
                    <a:gd name="connsiteX4" fmla="*/ 59299 w 79866"/>
                    <a:gd name="connsiteY4" fmla="*/ 100125 h 178003"/>
                    <a:gd name="connsiteX5" fmla="*/ 78349 w 79866"/>
                    <a:gd name="connsiteY5" fmla="*/ 66788 h 178003"/>
                    <a:gd name="connsiteX6" fmla="*/ 14849 w 79866"/>
                    <a:gd name="connsiteY6" fmla="*/ 113 h 178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866" h="178003">
                      <a:moveTo>
                        <a:pt x="14849" y="113"/>
                      </a:moveTo>
                      <a:cubicBezTo>
                        <a:pt x="14585" y="-2268"/>
                        <a:pt x="73852" y="33450"/>
                        <a:pt x="76762" y="52500"/>
                      </a:cubicBezTo>
                      <a:cubicBezTo>
                        <a:pt x="79672" y="71550"/>
                        <a:pt x="45012" y="93511"/>
                        <a:pt x="32312" y="114413"/>
                      </a:cubicBezTo>
                      <a:cubicBezTo>
                        <a:pt x="19612" y="135315"/>
                        <a:pt x="-3936" y="180294"/>
                        <a:pt x="562" y="177913"/>
                      </a:cubicBezTo>
                      <a:cubicBezTo>
                        <a:pt x="5060" y="175532"/>
                        <a:pt x="46335" y="118646"/>
                        <a:pt x="59299" y="100125"/>
                      </a:cubicBezTo>
                      <a:cubicBezTo>
                        <a:pt x="72264" y="81604"/>
                        <a:pt x="84170" y="81340"/>
                        <a:pt x="78349" y="66788"/>
                      </a:cubicBezTo>
                      <a:cubicBezTo>
                        <a:pt x="72528" y="52236"/>
                        <a:pt x="15113" y="2494"/>
                        <a:pt x="14849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8" name="フリーフォーム: 図形 3077">
                  <a:extLst>
                    <a:ext uri="{FF2B5EF4-FFF2-40B4-BE49-F238E27FC236}">
                      <a16:creationId xmlns:a16="http://schemas.microsoft.com/office/drawing/2014/main" id="{18C3E1D7-92F4-4DC8-BA51-30C0333EBF32}"/>
                    </a:ext>
                  </a:extLst>
                </p:cNvPr>
                <p:cNvSpPr/>
                <p:nvPr/>
              </p:nvSpPr>
              <p:spPr>
                <a:xfrm>
                  <a:off x="8060011" y="3063413"/>
                  <a:ext cx="358847" cy="255004"/>
                </a:xfrm>
                <a:custGeom>
                  <a:avLst/>
                  <a:gdLst>
                    <a:gd name="connsiteX0" fmla="*/ 147364 w 358847"/>
                    <a:gd name="connsiteY0" fmla="*/ 52850 h 255004"/>
                    <a:gd name="connsiteX1" fmla="*/ 336277 w 358847"/>
                    <a:gd name="connsiteY1" fmla="*/ 462 h 255004"/>
                    <a:gd name="connsiteX2" fmla="*/ 356914 w 358847"/>
                    <a:gd name="connsiteY2" fmla="*/ 30625 h 255004"/>
                    <a:gd name="connsiteX3" fmla="*/ 350564 w 358847"/>
                    <a:gd name="connsiteY3" fmla="*/ 87775 h 255004"/>
                    <a:gd name="connsiteX4" fmla="*/ 304527 w 358847"/>
                    <a:gd name="connsiteY4" fmla="*/ 149687 h 255004"/>
                    <a:gd name="connsiteX5" fmla="*/ 121964 w 358847"/>
                    <a:gd name="connsiteY5" fmla="*/ 243350 h 255004"/>
                    <a:gd name="connsiteX6" fmla="*/ 61639 w 358847"/>
                    <a:gd name="connsiteY6" fmla="*/ 252875 h 255004"/>
                    <a:gd name="connsiteX7" fmla="*/ 1314 w 358847"/>
                    <a:gd name="connsiteY7" fmla="*/ 237000 h 255004"/>
                    <a:gd name="connsiteX8" fmla="*/ 121964 w 358847"/>
                    <a:gd name="connsiteY8" fmla="*/ 243350 h 255004"/>
                    <a:gd name="connsiteX9" fmla="*/ 275952 w 358847"/>
                    <a:gd name="connsiteY9" fmla="*/ 156037 h 255004"/>
                    <a:gd name="connsiteX10" fmla="*/ 337864 w 358847"/>
                    <a:gd name="connsiteY10" fmla="*/ 90950 h 255004"/>
                    <a:gd name="connsiteX11" fmla="*/ 350564 w 358847"/>
                    <a:gd name="connsiteY11" fmla="*/ 14750 h 255004"/>
                    <a:gd name="connsiteX12" fmla="*/ 312464 w 358847"/>
                    <a:gd name="connsiteY12" fmla="*/ 8400 h 255004"/>
                    <a:gd name="connsiteX13" fmla="*/ 147364 w 358847"/>
                    <a:gd name="connsiteY13" fmla="*/ 52850 h 25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8847" h="255004">
                      <a:moveTo>
                        <a:pt x="147364" y="52850"/>
                      </a:moveTo>
                      <a:cubicBezTo>
                        <a:pt x="151333" y="51527"/>
                        <a:pt x="301352" y="4166"/>
                        <a:pt x="336277" y="462"/>
                      </a:cubicBezTo>
                      <a:cubicBezTo>
                        <a:pt x="371202" y="-3242"/>
                        <a:pt x="354533" y="16073"/>
                        <a:pt x="356914" y="30625"/>
                      </a:cubicBezTo>
                      <a:cubicBezTo>
                        <a:pt x="359295" y="45177"/>
                        <a:pt x="359295" y="67931"/>
                        <a:pt x="350564" y="87775"/>
                      </a:cubicBezTo>
                      <a:cubicBezTo>
                        <a:pt x="341833" y="107619"/>
                        <a:pt x="342627" y="123758"/>
                        <a:pt x="304527" y="149687"/>
                      </a:cubicBezTo>
                      <a:cubicBezTo>
                        <a:pt x="266427" y="175616"/>
                        <a:pt x="162445" y="226152"/>
                        <a:pt x="121964" y="243350"/>
                      </a:cubicBezTo>
                      <a:cubicBezTo>
                        <a:pt x="81483" y="260548"/>
                        <a:pt x="81747" y="253933"/>
                        <a:pt x="61639" y="252875"/>
                      </a:cubicBezTo>
                      <a:cubicBezTo>
                        <a:pt x="41531" y="251817"/>
                        <a:pt x="-8740" y="238587"/>
                        <a:pt x="1314" y="237000"/>
                      </a:cubicBezTo>
                      <a:cubicBezTo>
                        <a:pt x="11368" y="235413"/>
                        <a:pt x="76191" y="256844"/>
                        <a:pt x="121964" y="243350"/>
                      </a:cubicBezTo>
                      <a:cubicBezTo>
                        <a:pt x="167737" y="229856"/>
                        <a:pt x="239969" y="181437"/>
                        <a:pt x="275952" y="156037"/>
                      </a:cubicBezTo>
                      <a:cubicBezTo>
                        <a:pt x="311935" y="130637"/>
                        <a:pt x="325429" y="114498"/>
                        <a:pt x="337864" y="90950"/>
                      </a:cubicBezTo>
                      <a:cubicBezTo>
                        <a:pt x="350299" y="67402"/>
                        <a:pt x="354797" y="28508"/>
                        <a:pt x="350564" y="14750"/>
                      </a:cubicBezTo>
                      <a:cubicBezTo>
                        <a:pt x="346331" y="992"/>
                        <a:pt x="344214" y="992"/>
                        <a:pt x="312464" y="8400"/>
                      </a:cubicBezTo>
                      <a:cubicBezTo>
                        <a:pt x="280714" y="15808"/>
                        <a:pt x="143395" y="54173"/>
                        <a:pt x="147364" y="528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9" name="フリーフォーム: 図形 3078">
                  <a:extLst>
                    <a:ext uri="{FF2B5EF4-FFF2-40B4-BE49-F238E27FC236}">
                      <a16:creationId xmlns:a16="http://schemas.microsoft.com/office/drawing/2014/main" id="{19C9A792-9B11-433D-ADB2-30BF29325364}"/>
                    </a:ext>
                  </a:extLst>
                </p:cNvPr>
                <p:cNvSpPr/>
                <p:nvPr/>
              </p:nvSpPr>
              <p:spPr>
                <a:xfrm>
                  <a:off x="8175180" y="3121997"/>
                  <a:ext cx="226641" cy="51418"/>
                </a:xfrm>
                <a:custGeom>
                  <a:avLst/>
                  <a:gdLst>
                    <a:gd name="connsiteX0" fmla="*/ 2033 w 226641"/>
                    <a:gd name="connsiteY0" fmla="*/ 51416 h 51418"/>
                    <a:gd name="connsiteX1" fmla="*/ 127445 w 226641"/>
                    <a:gd name="connsiteY1" fmla="*/ 21253 h 51418"/>
                    <a:gd name="connsiteX2" fmla="*/ 225870 w 226641"/>
                    <a:gd name="connsiteY2" fmla="*/ 616 h 51418"/>
                    <a:gd name="connsiteX3" fmla="*/ 167133 w 226641"/>
                    <a:gd name="connsiteY3" fmla="*/ 6966 h 51418"/>
                    <a:gd name="connsiteX4" fmla="*/ 57595 w 226641"/>
                    <a:gd name="connsiteY4" fmla="*/ 22841 h 51418"/>
                    <a:gd name="connsiteX5" fmla="*/ 2033 w 226641"/>
                    <a:gd name="connsiteY5" fmla="*/ 51416 h 51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6641" h="51418">
                      <a:moveTo>
                        <a:pt x="2033" y="51416"/>
                      </a:moveTo>
                      <a:cubicBezTo>
                        <a:pt x="13675" y="51151"/>
                        <a:pt x="90139" y="29720"/>
                        <a:pt x="127445" y="21253"/>
                      </a:cubicBezTo>
                      <a:cubicBezTo>
                        <a:pt x="164751" y="12786"/>
                        <a:pt x="219255" y="2997"/>
                        <a:pt x="225870" y="616"/>
                      </a:cubicBezTo>
                      <a:cubicBezTo>
                        <a:pt x="232485" y="-1765"/>
                        <a:pt x="195179" y="3262"/>
                        <a:pt x="167133" y="6966"/>
                      </a:cubicBezTo>
                      <a:cubicBezTo>
                        <a:pt x="139087" y="10670"/>
                        <a:pt x="83789" y="17549"/>
                        <a:pt x="57595" y="22841"/>
                      </a:cubicBezTo>
                      <a:cubicBezTo>
                        <a:pt x="31401" y="28133"/>
                        <a:pt x="-9609" y="51681"/>
                        <a:pt x="2033" y="514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0" name="フリーフォーム: 図形 3079">
                  <a:extLst>
                    <a:ext uri="{FF2B5EF4-FFF2-40B4-BE49-F238E27FC236}">
                      <a16:creationId xmlns:a16="http://schemas.microsoft.com/office/drawing/2014/main" id="{CE19566F-6F66-4432-9EED-70213CA4A57F}"/>
                    </a:ext>
                  </a:extLst>
                </p:cNvPr>
                <p:cNvSpPr/>
                <p:nvPr/>
              </p:nvSpPr>
              <p:spPr>
                <a:xfrm>
                  <a:off x="8239047" y="3063865"/>
                  <a:ext cx="208080" cy="288980"/>
                </a:xfrm>
                <a:custGeom>
                  <a:avLst/>
                  <a:gdLst>
                    <a:gd name="connsiteX0" fmla="*/ 185816 w 208080"/>
                    <a:gd name="connsiteY0" fmla="*/ 10 h 288980"/>
                    <a:gd name="connsiteX1" fmla="*/ 208041 w 208080"/>
                    <a:gd name="connsiteY1" fmla="*/ 104785 h 288980"/>
                    <a:gd name="connsiteX2" fmla="*/ 179466 w 208080"/>
                    <a:gd name="connsiteY2" fmla="*/ 188923 h 288980"/>
                    <a:gd name="connsiteX3" fmla="*/ 139778 w 208080"/>
                    <a:gd name="connsiteY3" fmla="*/ 227023 h 288980"/>
                    <a:gd name="connsiteX4" fmla="*/ 73103 w 208080"/>
                    <a:gd name="connsiteY4" fmla="*/ 261948 h 288980"/>
                    <a:gd name="connsiteX5" fmla="*/ 78 w 208080"/>
                    <a:gd name="connsiteY5" fmla="*/ 288935 h 288980"/>
                    <a:gd name="connsiteX6" fmla="*/ 87391 w 208080"/>
                    <a:gd name="connsiteY6" fmla="*/ 255598 h 288980"/>
                    <a:gd name="connsiteX7" fmla="*/ 168353 w 208080"/>
                    <a:gd name="connsiteY7" fmla="*/ 177810 h 288980"/>
                    <a:gd name="connsiteX8" fmla="*/ 190578 w 208080"/>
                    <a:gd name="connsiteY8" fmla="*/ 98435 h 288980"/>
                    <a:gd name="connsiteX9" fmla="*/ 185816 w 208080"/>
                    <a:gd name="connsiteY9" fmla="*/ 10 h 288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080" h="288980">
                      <a:moveTo>
                        <a:pt x="185816" y="10"/>
                      </a:moveTo>
                      <a:cubicBezTo>
                        <a:pt x="188726" y="1068"/>
                        <a:pt x="209099" y="73300"/>
                        <a:pt x="208041" y="104785"/>
                      </a:cubicBezTo>
                      <a:cubicBezTo>
                        <a:pt x="206983" y="136270"/>
                        <a:pt x="190843" y="168550"/>
                        <a:pt x="179466" y="188923"/>
                      </a:cubicBezTo>
                      <a:cubicBezTo>
                        <a:pt x="168089" y="209296"/>
                        <a:pt x="157505" y="214852"/>
                        <a:pt x="139778" y="227023"/>
                      </a:cubicBezTo>
                      <a:cubicBezTo>
                        <a:pt x="122051" y="239194"/>
                        <a:pt x="96386" y="251629"/>
                        <a:pt x="73103" y="261948"/>
                      </a:cubicBezTo>
                      <a:cubicBezTo>
                        <a:pt x="49820" y="272267"/>
                        <a:pt x="-2303" y="289993"/>
                        <a:pt x="78" y="288935"/>
                      </a:cubicBezTo>
                      <a:cubicBezTo>
                        <a:pt x="2459" y="287877"/>
                        <a:pt x="59345" y="274119"/>
                        <a:pt x="87391" y="255598"/>
                      </a:cubicBezTo>
                      <a:cubicBezTo>
                        <a:pt x="115437" y="237077"/>
                        <a:pt x="151155" y="204004"/>
                        <a:pt x="168353" y="177810"/>
                      </a:cubicBezTo>
                      <a:cubicBezTo>
                        <a:pt x="185551" y="151616"/>
                        <a:pt x="186874" y="121454"/>
                        <a:pt x="190578" y="98435"/>
                      </a:cubicBezTo>
                      <a:cubicBezTo>
                        <a:pt x="194282" y="75416"/>
                        <a:pt x="182906" y="-1048"/>
                        <a:pt x="1858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1" name="フリーフォーム: 図形 3080">
                  <a:extLst>
                    <a:ext uri="{FF2B5EF4-FFF2-40B4-BE49-F238E27FC236}">
                      <a16:creationId xmlns:a16="http://schemas.microsoft.com/office/drawing/2014/main" id="{01BA8A6F-B1E5-4C64-8B4C-B965EFEF5091}"/>
                    </a:ext>
                  </a:extLst>
                </p:cNvPr>
                <p:cNvSpPr/>
                <p:nvPr/>
              </p:nvSpPr>
              <p:spPr>
                <a:xfrm>
                  <a:off x="7717905" y="3349591"/>
                  <a:ext cx="61663" cy="198666"/>
                </a:xfrm>
                <a:custGeom>
                  <a:avLst/>
                  <a:gdLst>
                    <a:gd name="connsiteX0" fmla="*/ 29095 w 61663"/>
                    <a:gd name="connsiteY0" fmla="*/ 34 h 198666"/>
                    <a:gd name="connsiteX1" fmla="*/ 41795 w 61663"/>
                    <a:gd name="connsiteY1" fmla="*/ 77822 h 198666"/>
                    <a:gd name="connsiteX2" fmla="*/ 25920 w 61663"/>
                    <a:gd name="connsiteY2" fmla="*/ 150847 h 198666"/>
                    <a:gd name="connsiteX3" fmla="*/ 520 w 61663"/>
                    <a:gd name="connsiteY3" fmla="*/ 198472 h 198666"/>
                    <a:gd name="connsiteX4" fmla="*/ 51320 w 61663"/>
                    <a:gd name="connsiteY4" fmla="*/ 133384 h 198666"/>
                    <a:gd name="connsiteX5" fmla="*/ 60845 w 61663"/>
                    <a:gd name="connsiteY5" fmla="*/ 87347 h 198666"/>
                    <a:gd name="connsiteX6" fmla="*/ 29095 w 61663"/>
                    <a:gd name="connsiteY6" fmla="*/ 34 h 19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63" h="198666">
                      <a:moveTo>
                        <a:pt x="29095" y="34"/>
                      </a:moveTo>
                      <a:cubicBezTo>
                        <a:pt x="25920" y="-1553"/>
                        <a:pt x="42324" y="52687"/>
                        <a:pt x="41795" y="77822"/>
                      </a:cubicBezTo>
                      <a:cubicBezTo>
                        <a:pt x="41266" y="102957"/>
                        <a:pt x="32799" y="130739"/>
                        <a:pt x="25920" y="150847"/>
                      </a:cubicBezTo>
                      <a:cubicBezTo>
                        <a:pt x="19041" y="170955"/>
                        <a:pt x="-3713" y="201382"/>
                        <a:pt x="520" y="198472"/>
                      </a:cubicBezTo>
                      <a:cubicBezTo>
                        <a:pt x="4753" y="195562"/>
                        <a:pt x="41266" y="151905"/>
                        <a:pt x="51320" y="133384"/>
                      </a:cubicBezTo>
                      <a:cubicBezTo>
                        <a:pt x="61374" y="114863"/>
                        <a:pt x="62962" y="105603"/>
                        <a:pt x="60845" y="87347"/>
                      </a:cubicBezTo>
                      <a:cubicBezTo>
                        <a:pt x="58728" y="69091"/>
                        <a:pt x="32270" y="1621"/>
                        <a:pt x="29095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2" name="フリーフォーム: 図形 3081">
                  <a:extLst>
                    <a:ext uri="{FF2B5EF4-FFF2-40B4-BE49-F238E27FC236}">
                      <a16:creationId xmlns:a16="http://schemas.microsoft.com/office/drawing/2014/main" id="{9A1323F5-467F-4C0C-8CD2-762A17906C9C}"/>
                    </a:ext>
                  </a:extLst>
                </p:cNvPr>
                <p:cNvSpPr/>
                <p:nvPr/>
              </p:nvSpPr>
              <p:spPr>
                <a:xfrm>
                  <a:off x="7413267" y="3495675"/>
                  <a:ext cx="248010" cy="96842"/>
                </a:xfrm>
                <a:custGeom>
                  <a:avLst/>
                  <a:gdLst>
                    <a:gd name="connsiteX0" fmla="*/ 358 w 248010"/>
                    <a:gd name="connsiteY0" fmla="*/ 0 h 96842"/>
                    <a:gd name="connsiteX1" fmla="*/ 92433 w 248010"/>
                    <a:gd name="connsiteY1" fmla="*/ 82550 h 96842"/>
                    <a:gd name="connsiteX2" fmla="*/ 151171 w 248010"/>
                    <a:gd name="connsiteY2" fmla="*/ 96838 h 96842"/>
                    <a:gd name="connsiteX3" fmla="*/ 248008 w 248010"/>
                    <a:gd name="connsiteY3" fmla="*/ 84138 h 96842"/>
                    <a:gd name="connsiteX4" fmla="*/ 147996 w 248010"/>
                    <a:gd name="connsiteY4" fmla="*/ 84138 h 96842"/>
                    <a:gd name="connsiteX5" fmla="*/ 128946 w 248010"/>
                    <a:gd name="connsiteY5" fmla="*/ 84138 h 96842"/>
                    <a:gd name="connsiteX6" fmla="*/ 358 w 248010"/>
                    <a:gd name="connsiteY6" fmla="*/ 0 h 9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010" h="96842">
                      <a:moveTo>
                        <a:pt x="358" y="0"/>
                      </a:moveTo>
                      <a:cubicBezTo>
                        <a:pt x="-5727" y="-265"/>
                        <a:pt x="67298" y="66410"/>
                        <a:pt x="92433" y="82550"/>
                      </a:cubicBezTo>
                      <a:cubicBezTo>
                        <a:pt x="117568" y="98690"/>
                        <a:pt x="125242" y="96573"/>
                        <a:pt x="151171" y="96838"/>
                      </a:cubicBezTo>
                      <a:cubicBezTo>
                        <a:pt x="177100" y="97103"/>
                        <a:pt x="248537" y="86255"/>
                        <a:pt x="248008" y="84138"/>
                      </a:cubicBezTo>
                      <a:cubicBezTo>
                        <a:pt x="247479" y="82021"/>
                        <a:pt x="147996" y="84138"/>
                        <a:pt x="147996" y="84138"/>
                      </a:cubicBezTo>
                      <a:cubicBezTo>
                        <a:pt x="128152" y="84138"/>
                        <a:pt x="150642" y="96573"/>
                        <a:pt x="128946" y="84138"/>
                      </a:cubicBezTo>
                      <a:cubicBezTo>
                        <a:pt x="107250" y="71703"/>
                        <a:pt x="6443" y="265"/>
                        <a:pt x="35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3" name="フリーフォーム: 図形 3082">
                  <a:extLst>
                    <a:ext uri="{FF2B5EF4-FFF2-40B4-BE49-F238E27FC236}">
                      <a16:creationId xmlns:a16="http://schemas.microsoft.com/office/drawing/2014/main" id="{9D54FE19-9790-4C0B-BBD7-AF8B22B6FCB1}"/>
                    </a:ext>
                  </a:extLst>
                </p:cNvPr>
                <p:cNvSpPr/>
                <p:nvPr/>
              </p:nvSpPr>
              <p:spPr>
                <a:xfrm>
                  <a:off x="7464396" y="3502021"/>
                  <a:ext cx="171516" cy="58633"/>
                </a:xfrm>
                <a:custGeom>
                  <a:avLst/>
                  <a:gdLst>
                    <a:gd name="connsiteX0" fmla="*/ 29 w 171516"/>
                    <a:gd name="connsiteY0" fmla="*/ 4 h 58633"/>
                    <a:gd name="connsiteX1" fmla="*/ 95279 w 171516"/>
                    <a:gd name="connsiteY1" fmla="*/ 53979 h 58633"/>
                    <a:gd name="connsiteX2" fmla="*/ 171479 w 171516"/>
                    <a:gd name="connsiteY2" fmla="*/ 53979 h 58633"/>
                    <a:gd name="connsiteX3" fmla="*/ 85754 w 171516"/>
                    <a:gd name="connsiteY3" fmla="*/ 57154 h 58633"/>
                    <a:gd name="connsiteX4" fmla="*/ 29 w 171516"/>
                    <a:gd name="connsiteY4" fmla="*/ 4 h 5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516" h="58633">
                      <a:moveTo>
                        <a:pt x="29" y="4"/>
                      </a:moveTo>
                      <a:cubicBezTo>
                        <a:pt x="1616" y="-525"/>
                        <a:pt x="66704" y="44983"/>
                        <a:pt x="95279" y="53979"/>
                      </a:cubicBezTo>
                      <a:cubicBezTo>
                        <a:pt x="123854" y="62975"/>
                        <a:pt x="173066" y="53450"/>
                        <a:pt x="171479" y="53979"/>
                      </a:cubicBezTo>
                      <a:cubicBezTo>
                        <a:pt x="169892" y="54508"/>
                        <a:pt x="109831" y="61652"/>
                        <a:pt x="85754" y="57154"/>
                      </a:cubicBezTo>
                      <a:cubicBezTo>
                        <a:pt x="61677" y="52656"/>
                        <a:pt x="-1558" y="533"/>
                        <a:pt x="2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4" name="フリーフォーム: 図形 3083">
                  <a:extLst>
                    <a:ext uri="{FF2B5EF4-FFF2-40B4-BE49-F238E27FC236}">
                      <a16:creationId xmlns:a16="http://schemas.microsoft.com/office/drawing/2014/main" id="{3E646DAC-004C-4DAA-B209-800359F8A1A4}"/>
                    </a:ext>
                  </a:extLst>
                </p:cNvPr>
                <p:cNvSpPr/>
                <p:nvPr/>
              </p:nvSpPr>
              <p:spPr>
                <a:xfrm>
                  <a:off x="7359004" y="3516313"/>
                  <a:ext cx="340324" cy="134948"/>
                </a:xfrm>
                <a:custGeom>
                  <a:avLst/>
                  <a:gdLst>
                    <a:gd name="connsiteX0" fmla="*/ 646 w 340324"/>
                    <a:gd name="connsiteY0" fmla="*/ 0 h 134948"/>
                    <a:gd name="connsiteX1" fmla="*/ 46684 w 340324"/>
                    <a:gd name="connsiteY1" fmla="*/ 63500 h 134948"/>
                    <a:gd name="connsiteX2" fmla="*/ 156221 w 340324"/>
                    <a:gd name="connsiteY2" fmla="*/ 104775 h 134948"/>
                    <a:gd name="connsiteX3" fmla="*/ 262584 w 340324"/>
                    <a:gd name="connsiteY3" fmla="*/ 134937 h 134948"/>
                    <a:gd name="connsiteX4" fmla="*/ 321321 w 340324"/>
                    <a:gd name="connsiteY4" fmla="*/ 107950 h 134948"/>
                    <a:gd name="connsiteX5" fmla="*/ 338784 w 340324"/>
                    <a:gd name="connsiteY5" fmla="*/ 80962 h 134948"/>
                    <a:gd name="connsiteX6" fmla="*/ 287984 w 340324"/>
                    <a:gd name="connsiteY6" fmla="*/ 104775 h 134948"/>
                    <a:gd name="connsiteX7" fmla="*/ 205434 w 340324"/>
                    <a:gd name="connsiteY7" fmla="*/ 109537 h 134948"/>
                    <a:gd name="connsiteX8" fmla="*/ 76846 w 340324"/>
                    <a:gd name="connsiteY8" fmla="*/ 63500 h 134948"/>
                    <a:gd name="connsiteX9" fmla="*/ 646 w 340324"/>
                    <a:gd name="connsiteY9" fmla="*/ 0 h 134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0324" h="134948">
                      <a:moveTo>
                        <a:pt x="646" y="0"/>
                      </a:moveTo>
                      <a:cubicBezTo>
                        <a:pt x="-4381" y="0"/>
                        <a:pt x="20755" y="46038"/>
                        <a:pt x="46684" y="63500"/>
                      </a:cubicBezTo>
                      <a:cubicBezTo>
                        <a:pt x="72613" y="80962"/>
                        <a:pt x="120238" y="92869"/>
                        <a:pt x="156221" y="104775"/>
                      </a:cubicBezTo>
                      <a:cubicBezTo>
                        <a:pt x="192204" y="116681"/>
                        <a:pt x="235067" y="134408"/>
                        <a:pt x="262584" y="134937"/>
                      </a:cubicBezTo>
                      <a:cubicBezTo>
                        <a:pt x="290101" y="135466"/>
                        <a:pt x="308621" y="116946"/>
                        <a:pt x="321321" y="107950"/>
                      </a:cubicBezTo>
                      <a:cubicBezTo>
                        <a:pt x="334021" y="98954"/>
                        <a:pt x="344340" y="81491"/>
                        <a:pt x="338784" y="80962"/>
                      </a:cubicBezTo>
                      <a:cubicBezTo>
                        <a:pt x="333228" y="80433"/>
                        <a:pt x="310209" y="100013"/>
                        <a:pt x="287984" y="104775"/>
                      </a:cubicBezTo>
                      <a:cubicBezTo>
                        <a:pt x="265759" y="109538"/>
                        <a:pt x="240624" y="116416"/>
                        <a:pt x="205434" y="109537"/>
                      </a:cubicBezTo>
                      <a:cubicBezTo>
                        <a:pt x="170244" y="102658"/>
                        <a:pt x="107802" y="78581"/>
                        <a:pt x="76846" y="63500"/>
                      </a:cubicBezTo>
                      <a:cubicBezTo>
                        <a:pt x="45890" y="48419"/>
                        <a:pt x="5673" y="0"/>
                        <a:pt x="64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5" name="フリーフォーム: 図形 3084">
                  <a:extLst>
                    <a:ext uri="{FF2B5EF4-FFF2-40B4-BE49-F238E27FC236}">
                      <a16:creationId xmlns:a16="http://schemas.microsoft.com/office/drawing/2014/main" id="{87CC280F-10DB-4333-9E9E-E198A7238FB4}"/>
                    </a:ext>
                  </a:extLst>
                </p:cNvPr>
                <p:cNvSpPr/>
                <p:nvPr/>
              </p:nvSpPr>
              <p:spPr>
                <a:xfrm>
                  <a:off x="7770800" y="3320726"/>
                  <a:ext cx="187378" cy="61792"/>
                </a:xfrm>
                <a:custGeom>
                  <a:avLst/>
                  <a:gdLst>
                    <a:gd name="connsiteX0" fmla="*/ 13 w 187378"/>
                    <a:gd name="connsiteY0" fmla="*/ 60649 h 61792"/>
                    <a:gd name="connsiteX1" fmla="*/ 123838 w 187378"/>
                    <a:gd name="connsiteY1" fmla="*/ 49537 h 61792"/>
                    <a:gd name="connsiteX2" fmla="*/ 187338 w 187378"/>
                    <a:gd name="connsiteY2" fmla="*/ 324 h 61792"/>
                    <a:gd name="connsiteX3" fmla="*/ 131775 w 187378"/>
                    <a:gd name="connsiteY3" fmla="*/ 28899 h 61792"/>
                    <a:gd name="connsiteX4" fmla="*/ 13 w 187378"/>
                    <a:gd name="connsiteY4" fmla="*/ 60649 h 61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378" h="61792">
                      <a:moveTo>
                        <a:pt x="13" y="60649"/>
                      </a:moveTo>
                      <a:cubicBezTo>
                        <a:pt x="-1310" y="64089"/>
                        <a:pt x="92617" y="59591"/>
                        <a:pt x="123838" y="49537"/>
                      </a:cubicBezTo>
                      <a:cubicBezTo>
                        <a:pt x="155059" y="39483"/>
                        <a:pt x="186015" y="3764"/>
                        <a:pt x="187338" y="324"/>
                      </a:cubicBezTo>
                      <a:cubicBezTo>
                        <a:pt x="188661" y="-3116"/>
                        <a:pt x="157704" y="21755"/>
                        <a:pt x="131775" y="28899"/>
                      </a:cubicBezTo>
                      <a:cubicBezTo>
                        <a:pt x="105846" y="36043"/>
                        <a:pt x="1336" y="57209"/>
                        <a:pt x="13" y="606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6" name="フリーフォーム: 図形 3085">
                  <a:extLst>
                    <a:ext uri="{FF2B5EF4-FFF2-40B4-BE49-F238E27FC236}">
                      <a16:creationId xmlns:a16="http://schemas.microsoft.com/office/drawing/2014/main" id="{8EF0747E-AFEA-450C-8874-FB820710C019}"/>
                    </a:ext>
                  </a:extLst>
                </p:cNvPr>
                <p:cNvSpPr/>
                <p:nvPr/>
              </p:nvSpPr>
              <p:spPr>
                <a:xfrm>
                  <a:off x="7772386" y="3135154"/>
                  <a:ext cx="235692" cy="176746"/>
                </a:xfrm>
                <a:custGeom>
                  <a:avLst/>
                  <a:gdLst>
                    <a:gd name="connsiteX0" fmla="*/ 14 w 235692"/>
                    <a:gd name="connsiteY0" fmla="*/ 176371 h 176746"/>
                    <a:gd name="connsiteX1" fmla="*/ 171464 w 235692"/>
                    <a:gd name="connsiteY1" fmla="*/ 79534 h 176746"/>
                    <a:gd name="connsiteX2" fmla="*/ 234964 w 235692"/>
                    <a:gd name="connsiteY2" fmla="*/ 159 h 176746"/>
                    <a:gd name="connsiteX3" fmla="*/ 203214 w 235692"/>
                    <a:gd name="connsiteY3" fmla="*/ 60484 h 176746"/>
                    <a:gd name="connsiteX4" fmla="*/ 161939 w 235692"/>
                    <a:gd name="connsiteY4" fmla="*/ 111284 h 176746"/>
                    <a:gd name="connsiteX5" fmla="*/ 14 w 235692"/>
                    <a:gd name="connsiteY5" fmla="*/ 176371 h 17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692" h="176746">
                      <a:moveTo>
                        <a:pt x="14" y="176371"/>
                      </a:moveTo>
                      <a:cubicBezTo>
                        <a:pt x="1601" y="171079"/>
                        <a:pt x="132306" y="108903"/>
                        <a:pt x="171464" y="79534"/>
                      </a:cubicBezTo>
                      <a:cubicBezTo>
                        <a:pt x="210622" y="50165"/>
                        <a:pt x="229672" y="3334"/>
                        <a:pt x="234964" y="159"/>
                      </a:cubicBezTo>
                      <a:cubicBezTo>
                        <a:pt x="240256" y="-3016"/>
                        <a:pt x="215385" y="41963"/>
                        <a:pt x="203214" y="60484"/>
                      </a:cubicBezTo>
                      <a:cubicBezTo>
                        <a:pt x="191043" y="79005"/>
                        <a:pt x="193689" y="93028"/>
                        <a:pt x="161939" y="111284"/>
                      </a:cubicBezTo>
                      <a:cubicBezTo>
                        <a:pt x="130189" y="129540"/>
                        <a:pt x="-1573" y="181663"/>
                        <a:pt x="14" y="1763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7" name="フリーフォーム: 図形 3086">
                  <a:extLst>
                    <a:ext uri="{FF2B5EF4-FFF2-40B4-BE49-F238E27FC236}">
                      <a16:creationId xmlns:a16="http://schemas.microsoft.com/office/drawing/2014/main" id="{69CEF63B-E6B3-4544-8C62-BEBDF6B8208D}"/>
                    </a:ext>
                  </a:extLst>
                </p:cNvPr>
                <p:cNvSpPr/>
                <p:nvPr/>
              </p:nvSpPr>
              <p:spPr>
                <a:xfrm>
                  <a:off x="8066082" y="3033578"/>
                  <a:ext cx="147650" cy="244787"/>
                </a:xfrm>
                <a:custGeom>
                  <a:avLst/>
                  <a:gdLst>
                    <a:gd name="connsiteX0" fmla="*/ 74618 w 147650"/>
                    <a:gd name="connsiteY0" fmla="*/ 135 h 244787"/>
                    <a:gd name="connsiteX1" fmla="*/ 134943 w 147650"/>
                    <a:gd name="connsiteY1" fmla="*/ 81097 h 244787"/>
                    <a:gd name="connsiteX2" fmla="*/ 100018 w 147650"/>
                    <a:gd name="connsiteY2" fmla="*/ 127135 h 244787"/>
                    <a:gd name="connsiteX3" fmla="*/ 6 w 147650"/>
                    <a:gd name="connsiteY3" fmla="*/ 244610 h 244787"/>
                    <a:gd name="connsiteX4" fmla="*/ 95256 w 147650"/>
                    <a:gd name="connsiteY4" fmla="*/ 152535 h 244787"/>
                    <a:gd name="connsiteX5" fmla="*/ 147643 w 147650"/>
                    <a:gd name="connsiteY5" fmla="*/ 101735 h 244787"/>
                    <a:gd name="connsiteX6" fmla="*/ 74618 w 147650"/>
                    <a:gd name="connsiteY6" fmla="*/ 135 h 244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650" h="244787">
                      <a:moveTo>
                        <a:pt x="74618" y="135"/>
                      </a:moveTo>
                      <a:cubicBezTo>
                        <a:pt x="72501" y="-3305"/>
                        <a:pt x="130710" y="59930"/>
                        <a:pt x="134943" y="81097"/>
                      </a:cubicBezTo>
                      <a:cubicBezTo>
                        <a:pt x="139176" y="102264"/>
                        <a:pt x="122507" y="99883"/>
                        <a:pt x="100018" y="127135"/>
                      </a:cubicBezTo>
                      <a:cubicBezTo>
                        <a:pt x="77529" y="154387"/>
                        <a:pt x="800" y="240377"/>
                        <a:pt x="6" y="244610"/>
                      </a:cubicBezTo>
                      <a:cubicBezTo>
                        <a:pt x="-788" y="248843"/>
                        <a:pt x="70650" y="176347"/>
                        <a:pt x="95256" y="152535"/>
                      </a:cubicBezTo>
                      <a:cubicBezTo>
                        <a:pt x="119862" y="128723"/>
                        <a:pt x="148172" y="124754"/>
                        <a:pt x="147643" y="101735"/>
                      </a:cubicBezTo>
                      <a:cubicBezTo>
                        <a:pt x="147114" y="78716"/>
                        <a:pt x="76735" y="3575"/>
                        <a:pt x="74618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8" name="フリーフォーム: 図形 3087">
                  <a:extLst>
                    <a:ext uri="{FF2B5EF4-FFF2-40B4-BE49-F238E27FC236}">
                      <a16:creationId xmlns:a16="http://schemas.microsoft.com/office/drawing/2014/main" id="{E7FC7B85-D258-4977-B2D2-DA42052235F1}"/>
                    </a:ext>
                  </a:extLst>
                </p:cNvPr>
                <p:cNvSpPr/>
                <p:nvPr/>
              </p:nvSpPr>
              <p:spPr>
                <a:xfrm>
                  <a:off x="8062519" y="3019425"/>
                  <a:ext cx="81067" cy="104780"/>
                </a:xfrm>
                <a:custGeom>
                  <a:avLst/>
                  <a:gdLst>
                    <a:gd name="connsiteX0" fmla="*/ 79769 w 81067"/>
                    <a:gd name="connsiteY0" fmla="*/ 0 h 104780"/>
                    <a:gd name="connsiteX1" fmla="*/ 70244 w 81067"/>
                    <a:gd name="connsiteY1" fmla="*/ 63500 h 104780"/>
                    <a:gd name="connsiteX2" fmla="*/ 394 w 81067"/>
                    <a:gd name="connsiteY2" fmla="*/ 104775 h 104780"/>
                    <a:gd name="connsiteX3" fmla="*/ 40081 w 81067"/>
                    <a:gd name="connsiteY3" fmla="*/ 66675 h 104780"/>
                    <a:gd name="connsiteX4" fmla="*/ 79769 w 81067"/>
                    <a:gd name="connsiteY4" fmla="*/ 0 h 104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067" h="104780">
                      <a:moveTo>
                        <a:pt x="79769" y="0"/>
                      </a:moveTo>
                      <a:cubicBezTo>
                        <a:pt x="81621" y="23019"/>
                        <a:pt x="83473" y="46038"/>
                        <a:pt x="70244" y="63500"/>
                      </a:cubicBezTo>
                      <a:cubicBezTo>
                        <a:pt x="57015" y="80963"/>
                        <a:pt x="5421" y="104246"/>
                        <a:pt x="394" y="104775"/>
                      </a:cubicBezTo>
                      <a:cubicBezTo>
                        <a:pt x="-4633" y="105304"/>
                        <a:pt x="40081" y="66675"/>
                        <a:pt x="40081" y="66675"/>
                      </a:cubicBezTo>
                      <a:lnTo>
                        <a:pt x="7976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9" name="フリーフォーム: 図形 3088">
                  <a:extLst>
                    <a:ext uri="{FF2B5EF4-FFF2-40B4-BE49-F238E27FC236}">
                      <a16:creationId xmlns:a16="http://schemas.microsoft.com/office/drawing/2014/main" id="{96FA82EF-FE05-4515-A34F-FF25AD3A6FCC}"/>
                    </a:ext>
                  </a:extLst>
                </p:cNvPr>
                <p:cNvSpPr/>
                <p:nvPr/>
              </p:nvSpPr>
              <p:spPr>
                <a:xfrm>
                  <a:off x="7975475" y="2636540"/>
                  <a:ext cx="190324" cy="388707"/>
                </a:xfrm>
                <a:custGeom>
                  <a:avLst/>
                  <a:gdLst>
                    <a:gd name="connsiteX0" fmla="*/ 125 w 190324"/>
                    <a:gd name="connsiteY0" fmla="*/ 298 h 388707"/>
                    <a:gd name="connsiteX1" fmla="*/ 154113 w 190324"/>
                    <a:gd name="connsiteY1" fmla="*/ 154285 h 388707"/>
                    <a:gd name="connsiteX2" fmla="*/ 184275 w 190324"/>
                    <a:gd name="connsiteY2" fmla="*/ 278110 h 388707"/>
                    <a:gd name="connsiteX3" fmla="*/ 147763 w 190324"/>
                    <a:gd name="connsiteY3" fmla="*/ 347960 h 388707"/>
                    <a:gd name="connsiteX4" fmla="*/ 84263 w 190324"/>
                    <a:gd name="connsiteY4" fmla="*/ 381298 h 388707"/>
                    <a:gd name="connsiteX5" fmla="*/ 9650 w 190324"/>
                    <a:gd name="connsiteY5" fmla="*/ 387648 h 388707"/>
                    <a:gd name="connsiteX6" fmla="*/ 103313 w 190324"/>
                    <a:gd name="connsiteY6" fmla="*/ 365423 h 388707"/>
                    <a:gd name="connsiteX7" fmla="*/ 173163 w 190324"/>
                    <a:gd name="connsiteY7" fmla="*/ 317798 h 388707"/>
                    <a:gd name="connsiteX8" fmla="*/ 187450 w 190324"/>
                    <a:gd name="connsiteY8" fmla="*/ 233660 h 388707"/>
                    <a:gd name="connsiteX9" fmla="*/ 128713 w 190324"/>
                    <a:gd name="connsiteY9" fmla="*/ 117773 h 388707"/>
                    <a:gd name="connsiteX10" fmla="*/ 125 w 190324"/>
                    <a:gd name="connsiteY10" fmla="*/ 298 h 388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0324" h="388707">
                      <a:moveTo>
                        <a:pt x="125" y="298"/>
                      </a:moveTo>
                      <a:cubicBezTo>
                        <a:pt x="4358" y="6383"/>
                        <a:pt x="123421" y="107983"/>
                        <a:pt x="154113" y="154285"/>
                      </a:cubicBezTo>
                      <a:cubicBezTo>
                        <a:pt x="184805" y="200587"/>
                        <a:pt x="185333" y="245831"/>
                        <a:pt x="184275" y="278110"/>
                      </a:cubicBezTo>
                      <a:cubicBezTo>
                        <a:pt x="183217" y="310389"/>
                        <a:pt x="164432" y="330762"/>
                        <a:pt x="147763" y="347960"/>
                      </a:cubicBezTo>
                      <a:cubicBezTo>
                        <a:pt x="131094" y="365158"/>
                        <a:pt x="107282" y="374683"/>
                        <a:pt x="84263" y="381298"/>
                      </a:cubicBezTo>
                      <a:cubicBezTo>
                        <a:pt x="61244" y="387913"/>
                        <a:pt x="6475" y="390294"/>
                        <a:pt x="9650" y="387648"/>
                      </a:cubicBezTo>
                      <a:cubicBezTo>
                        <a:pt x="12825" y="385002"/>
                        <a:pt x="76061" y="377065"/>
                        <a:pt x="103313" y="365423"/>
                      </a:cubicBezTo>
                      <a:cubicBezTo>
                        <a:pt x="130565" y="353781"/>
                        <a:pt x="159140" y="339758"/>
                        <a:pt x="173163" y="317798"/>
                      </a:cubicBezTo>
                      <a:cubicBezTo>
                        <a:pt x="187186" y="295838"/>
                        <a:pt x="194858" y="266997"/>
                        <a:pt x="187450" y="233660"/>
                      </a:cubicBezTo>
                      <a:cubicBezTo>
                        <a:pt x="180042" y="200323"/>
                        <a:pt x="157288" y="152698"/>
                        <a:pt x="128713" y="117773"/>
                      </a:cubicBezTo>
                      <a:cubicBezTo>
                        <a:pt x="100138" y="82848"/>
                        <a:pt x="-4108" y="-5787"/>
                        <a:pt x="125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0" name="フリーフォーム: 図形 3089">
                  <a:extLst>
                    <a:ext uri="{FF2B5EF4-FFF2-40B4-BE49-F238E27FC236}">
                      <a16:creationId xmlns:a16="http://schemas.microsoft.com/office/drawing/2014/main" id="{093CCD87-7BC1-44CC-AE66-F3FADC99896D}"/>
                    </a:ext>
                  </a:extLst>
                </p:cNvPr>
                <p:cNvSpPr/>
                <p:nvPr/>
              </p:nvSpPr>
              <p:spPr>
                <a:xfrm>
                  <a:off x="7977107" y="2712966"/>
                  <a:ext cx="183730" cy="241685"/>
                </a:xfrm>
                <a:custGeom>
                  <a:avLst/>
                  <a:gdLst>
                    <a:gd name="connsiteX0" fmla="*/ 81 w 183730"/>
                    <a:gd name="connsiteY0" fmla="*/ 72 h 241685"/>
                    <a:gd name="connsiteX1" fmla="*/ 136606 w 183730"/>
                    <a:gd name="connsiteY1" fmla="*/ 114372 h 241685"/>
                    <a:gd name="connsiteX2" fmla="*/ 168356 w 183730"/>
                    <a:gd name="connsiteY2" fmla="*/ 215972 h 241685"/>
                    <a:gd name="connsiteX3" fmla="*/ 171531 w 183730"/>
                    <a:gd name="connsiteY3" fmla="*/ 241372 h 241685"/>
                    <a:gd name="connsiteX4" fmla="*/ 181056 w 183730"/>
                    <a:gd name="connsiteY4" fmla="*/ 204859 h 241685"/>
                    <a:gd name="connsiteX5" fmla="*/ 117556 w 183730"/>
                    <a:gd name="connsiteY5" fmla="*/ 98497 h 241685"/>
                    <a:gd name="connsiteX6" fmla="*/ 81 w 183730"/>
                    <a:gd name="connsiteY6" fmla="*/ 72 h 241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730" h="241685">
                      <a:moveTo>
                        <a:pt x="81" y="72"/>
                      </a:moveTo>
                      <a:cubicBezTo>
                        <a:pt x="3256" y="2718"/>
                        <a:pt x="108560" y="78389"/>
                        <a:pt x="136606" y="114372"/>
                      </a:cubicBezTo>
                      <a:cubicBezTo>
                        <a:pt x="164652" y="150355"/>
                        <a:pt x="162535" y="194805"/>
                        <a:pt x="168356" y="215972"/>
                      </a:cubicBezTo>
                      <a:cubicBezTo>
                        <a:pt x="174177" y="237139"/>
                        <a:pt x="169414" y="243224"/>
                        <a:pt x="171531" y="241372"/>
                      </a:cubicBezTo>
                      <a:cubicBezTo>
                        <a:pt x="173648" y="239520"/>
                        <a:pt x="190052" y="228671"/>
                        <a:pt x="181056" y="204859"/>
                      </a:cubicBezTo>
                      <a:cubicBezTo>
                        <a:pt x="172060" y="181047"/>
                        <a:pt x="147454" y="128924"/>
                        <a:pt x="117556" y="98497"/>
                      </a:cubicBezTo>
                      <a:cubicBezTo>
                        <a:pt x="87658" y="68070"/>
                        <a:pt x="-3094" y="-2574"/>
                        <a:pt x="8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1" name="フリーフォーム: 図形 3090">
                  <a:extLst>
                    <a:ext uri="{FF2B5EF4-FFF2-40B4-BE49-F238E27FC236}">
                      <a16:creationId xmlns:a16="http://schemas.microsoft.com/office/drawing/2014/main" id="{B29C27D8-89A9-4737-ADD5-12E5C6487EBE}"/>
                    </a:ext>
                  </a:extLst>
                </p:cNvPr>
                <p:cNvSpPr/>
                <p:nvPr/>
              </p:nvSpPr>
              <p:spPr>
                <a:xfrm>
                  <a:off x="7990958" y="2627422"/>
                  <a:ext cx="200754" cy="417468"/>
                </a:xfrm>
                <a:custGeom>
                  <a:avLst/>
                  <a:gdLst>
                    <a:gd name="connsiteX0" fmla="*/ 517 w 200754"/>
                    <a:gd name="connsiteY0" fmla="*/ 3066 h 417468"/>
                    <a:gd name="connsiteX1" fmla="*/ 138630 w 200754"/>
                    <a:gd name="connsiteY1" fmla="*/ 128478 h 417468"/>
                    <a:gd name="connsiteX2" fmla="*/ 178317 w 200754"/>
                    <a:gd name="connsiteY2" fmla="*/ 215791 h 417468"/>
                    <a:gd name="connsiteX3" fmla="*/ 194192 w 200754"/>
                    <a:gd name="connsiteY3" fmla="*/ 282466 h 417468"/>
                    <a:gd name="connsiteX4" fmla="*/ 173555 w 200754"/>
                    <a:gd name="connsiteY4" fmla="*/ 325328 h 417468"/>
                    <a:gd name="connsiteX5" fmla="*/ 137042 w 200754"/>
                    <a:gd name="connsiteY5" fmla="*/ 372953 h 417468"/>
                    <a:gd name="connsiteX6" fmla="*/ 65605 w 200754"/>
                    <a:gd name="connsiteY6" fmla="*/ 404703 h 417468"/>
                    <a:gd name="connsiteX7" fmla="*/ 17980 w 200754"/>
                    <a:gd name="connsiteY7" fmla="*/ 417403 h 417468"/>
                    <a:gd name="connsiteX8" fmla="*/ 91005 w 200754"/>
                    <a:gd name="connsiteY8" fmla="*/ 407878 h 417468"/>
                    <a:gd name="connsiteX9" fmla="*/ 159267 w 200754"/>
                    <a:gd name="connsiteY9" fmla="*/ 372953 h 417468"/>
                    <a:gd name="connsiteX10" fmla="*/ 194192 w 200754"/>
                    <a:gd name="connsiteY10" fmla="*/ 266591 h 417468"/>
                    <a:gd name="connsiteX11" fmla="*/ 517 w 200754"/>
                    <a:gd name="connsiteY11" fmla="*/ 3066 h 417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0754" h="417468">
                      <a:moveTo>
                        <a:pt x="517" y="3066"/>
                      </a:moveTo>
                      <a:cubicBezTo>
                        <a:pt x="-8743" y="-19953"/>
                        <a:pt x="108997" y="93024"/>
                        <a:pt x="138630" y="128478"/>
                      </a:cubicBezTo>
                      <a:cubicBezTo>
                        <a:pt x="168263" y="163932"/>
                        <a:pt x="169057" y="190126"/>
                        <a:pt x="178317" y="215791"/>
                      </a:cubicBezTo>
                      <a:cubicBezTo>
                        <a:pt x="187577" y="241456"/>
                        <a:pt x="194986" y="264210"/>
                        <a:pt x="194192" y="282466"/>
                      </a:cubicBezTo>
                      <a:cubicBezTo>
                        <a:pt x="193398" y="300722"/>
                        <a:pt x="183080" y="310247"/>
                        <a:pt x="173555" y="325328"/>
                      </a:cubicBezTo>
                      <a:cubicBezTo>
                        <a:pt x="164030" y="340409"/>
                        <a:pt x="155034" y="359724"/>
                        <a:pt x="137042" y="372953"/>
                      </a:cubicBezTo>
                      <a:cubicBezTo>
                        <a:pt x="119050" y="386182"/>
                        <a:pt x="85449" y="397295"/>
                        <a:pt x="65605" y="404703"/>
                      </a:cubicBezTo>
                      <a:cubicBezTo>
                        <a:pt x="45761" y="412111"/>
                        <a:pt x="13747" y="416874"/>
                        <a:pt x="17980" y="417403"/>
                      </a:cubicBezTo>
                      <a:cubicBezTo>
                        <a:pt x="22213" y="417932"/>
                        <a:pt x="67457" y="415286"/>
                        <a:pt x="91005" y="407878"/>
                      </a:cubicBezTo>
                      <a:cubicBezTo>
                        <a:pt x="114553" y="400470"/>
                        <a:pt x="142069" y="396501"/>
                        <a:pt x="159267" y="372953"/>
                      </a:cubicBezTo>
                      <a:cubicBezTo>
                        <a:pt x="176465" y="349405"/>
                        <a:pt x="216417" y="327180"/>
                        <a:pt x="194192" y="266591"/>
                      </a:cubicBezTo>
                      <a:cubicBezTo>
                        <a:pt x="171967" y="206002"/>
                        <a:pt x="9777" y="26085"/>
                        <a:pt x="517" y="30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2" name="フリーフォーム: 図形 3091">
                  <a:extLst>
                    <a:ext uri="{FF2B5EF4-FFF2-40B4-BE49-F238E27FC236}">
                      <a16:creationId xmlns:a16="http://schemas.microsoft.com/office/drawing/2014/main" id="{B2AD6C22-F7A1-4646-81FF-9D197FB56D6C}"/>
                    </a:ext>
                  </a:extLst>
                </p:cNvPr>
                <p:cNvSpPr/>
                <p:nvPr/>
              </p:nvSpPr>
              <p:spPr>
                <a:xfrm>
                  <a:off x="7499223" y="2571518"/>
                  <a:ext cx="338081" cy="397584"/>
                </a:xfrm>
                <a:custGeom>
                  <a:avLst/>
                  <a:gdLst>
                    <a:gd name="connsiteX0" fmla="*/ 127 w 338081"/>
                    <a:gd name="connsiteY0" fmla="*/ 3407 h 397584"/>
                    <a:gd name="connsiteX1" fmla="*/ 98552 w 338081"/>
                    <a:gd name="connsiteY1" fmla="*/ 181207 h 397584"/>
                    <a:gd name="connsiteX2" fmla="*/ 128715 w 338081"/>
                    <a:gd name="connsiteY2" fmla="*/ 268520 h 397584"/>
                    <a:gd name="connsiteX3" fmla="*/ 176340 w 338081"/>
                    <a:gd name="connsiteY3" fmla="*/ 322495 h 397584"/>
                    <a:gd name="connsiteX4" fmla="*/ 336677 w 338081"/>
                    <a:gd name="connsiteY4" fmla="*/ 397107 h 397584"/>
                    <a:gd name="connsiteX5" fmla="*/ 249365 w 338081"/>
                    <a:gd name="connsiteY5" fmla="*/ 351070 h 397584"/>
                    <a:gd name="connsiteX6" fmla="*/ 160465 w 338081"/>
                    <a:gd name="connsiteY6" fmla="*/ 284395 h 397584"/>
                    <a:gd name="connsiteX7" fmla="*/ 112840 w 338081"/>
                    <a:gd name="connsiteY7" fmla="*/ 182795 h 397584"/>
                    <a:gd name="connsiteX8" fmla="*/ 77915 w 338081"/>
                    <a:gd name="connsiteY8" fmla="*/ 71670 h 397584"/>
                    <a:gd name="connsiteX9" fmla="*/ 127 w 338081"/>
                    <a:gd name="connsiteY9" fmla="*/ 3407 h 397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8081" h="397584">
                      <a:moveTo>
                        <a:pt x="127" y="3407"/>
                      </a:moveTo>
                      <a:cubicBezTo>
                        <a:pt x="3567" y="21663"/>
                        <a:pt x="77121" y="137022"/>
                        <a:pt x="98552" y="181207"/>
                      </a:cubicBezTo>
                      <a:cubicBezTo>
                        <a:pt x="119983" y="225393"/>
                        <a:pt x="115750" y="244972"/>
                        <a:pt x="128715" y="268520"/>
                      </a:cubicBezTo>
                      <a:cubicBezTo>
                        <a:pt x="141680" y="292068"/>
                        <a:pt x="141680" y="301064"/>
                        <a:pt x="176340" y="322495"/>
                      </a:cubicBezTo>
                      <a:cubicBezTo>
                        <a:pt x="211000" y="343926"/>
                        <a:pt x="324506" y="392345"/>
                        <a:pt x="336677" y="397107"/>
                      </a:cubicBezTo>
                      <a:cubicBezTo>
                        <a:pt x="348848" y="401869"/>
                        <a:pt x="278734" y="369855"/>
                        <a:pt x="249365" y="351070"/>
                      </a:cubicBezTo>
                      <a:cubicBezTo>
                        <a:pt x="219996" y="332285"/>
                        <a:pt x="183219" y="312441"/>
                        <a:pt x="160465" y="284395"/>
                      </a:cubicBezTo>
                      <a:cubicBezTo>
                        <a:pt x="137711" y="256349"/>
                        <a:pt x="126598" y="218249"/>
                        <a:pt x="112840" y="182795"/>
                      </a:cubicBezTo>
                      <a:cubicBezTo>
                        <a:pt x="99082" y="147341"/>
                        <a:pt x="92203" y="98393"/>
                        <a:pt x="77915" y="71670"/>
                      </a:cubicBezTo>
                      <a:cubicBezTo>
                        <a:pt x="63627" y="44947"/>
                        <a:pt x="-3313" y="-14849"/>
                        <a:pt x="127" y="34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3" name="フリーフォーム: 図形 3092">
                  <a:extLst>
                    <a:ext uri="{FF2B5EF4-FFF2-40B4-BE49-F238E27FC236}">
                      <a16:creationId xmlns:a16="http://schemas.microsoft.com/office/drawing/2014/main" id="{5D939111-D424-435F-801B-CC5EDBB8F872}"/>
                    </a:ext>
                  </a:extLst>
                </p:cNvPr>
                <p:cNvSpPr/>
                <p:nvPr/>
              </p:nvSpPr>
              <p:spPr>
                <a:xfrm>
                  <a:off x="7520673" y="2282069"/>
                  <a:ext cx="231723" cy="312407"/>
                </a:xfrm>
                <a:custGeom>
                  <a:avLst/>
                  <a:gdLst>
                    <a:gd name="connsiteX0" fmla="*/ 231090 w 231723"/>
                    <a:gd name="connsiteY0" fmla="*/ 756 h 312407"/>
                    <a:gd name="connsiteX1" fmla="*/ 100915 w 231723"/>
                    <a:gd name="connsiteY1" fmla="*/ 38856 h 312407"/>
                    <a:gd name="connsiteX2" fmla="*/ 64402 w 231723"/>
                    <a:gd name="connsiteY2" fmla="*/ 72194 h 312407"/>
                    <a:gd name="connsiteX3" fmla="*/ 12015 w 231723"/>
                    <a:gd name="connsiteY3" fmla="*/ 176969 h 312407"/>
                    <a:gd name="connsiteX4" fmla="*/ 5665 w 231723"/>
                    <a:gd name="connsiteY4" fmla="*/ 223006 h 312407"/>
                    <a:gd name="connsiteX5" fmla="*/ 7252 w 231723"/>
                    <a:gd name="connsiteY5" fmla="*/ 311906 h 312407"/>
                    <a:gd name="connsiteX6" fmla="*/ 4077 w 231723"/>
                    <a:gd name="connsiteY6" fmla="*/ 256344 h 312407"/>
                    <a:gd name="connsiteX7" fmla="*/ 2490 w 231723"/>
                    <a:gd name="connsiteY7" fmla="*/ 197606 h 312407"/>
                    <a:gd name="connsiteX8" fmla="*/ 40590 w 231723"/>
                    <a:gd name="connsiteY8" fmla="*/ 75369 h 312407"/>
                    <a:gd name="connsiteX9" fmla="*/ 231090 w 231723"/>
                    <a:gd name="connsiteY9" fmla="*/ 756 h 312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723" h="312407">
                      <a:moveTo>
                        <a:pt x="231090" y="756"/>
                      </a:moveTo>
                      <a:cubicBezTo>
                        <a:pt x="241144" y="-5329"/>
                        <a:pt x="128696" y="26950"/>
                        <a:pt x="100915" y="38856"/>
                      </a:cubicBezTo>
                      <a:cubicBezTo>
                        <a:pt x="73134" y="50762"/>
                        <a:pt x="79219" y="49175"/>
                        <a:pt x="64402" y="72194"/>
                      </a:cubicBezTo>
                      <a:cubicBezTo>
                        <a:pt x="49585" y="95213"/>
                        <a:pt x="21805" y="151834"/>
                        <a:pt x="12015" y="176969"/>
                      </a:cubicBezTo>
                      <a:cubicBezTo>
                        <a:pt x="2225" y="202104"/>
                        <a:pt x="6459" y="200517"/>
                        <a:pt x="5665" y="223006"/>
                      </a:cubicBezTo>
                      <a:cubicBezTo>
                        <a:pt x="4871" y="245495"/>
                        <a:pt x="7517" y="306350"/>
                        <a:pt x="7252" y="311906"/>
                      </a:cubicBezTo>
                      <a:cubicBezTo>
                        <a:pt x="6987" y="317462"/>
                        <a:pt x="4871" y="275394"/>
                        <a:pt x="4077" y="256344"/>
                      </a:cubicBezTo>
                      <a:cubicBezTo>
                        <a:pt x="3283" y="237294"/>
                        <a:pt x="-3595" y="227768"/>
                        <a:pt x="2490" y="197606"/>
                      </a:cubicBezTo>
                      <a:cubicBezTo>
                        <a:pt x="8575" y="167444"/>
                        <a:pt x="6459" y="106325"/>
                        <a:pt x="40590" y="75369"/>
                      </a:cubicBezTo>
                      <a:cubicBezTo>
                        <a:pt x="74721" y="44413"/>
                        <a:pt x="221036" y="6841"/>
                        <a:pt x="231090" y="7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4" name="フリーフォーム: 図形 3093">
                  <a:extLst>
                    <a:ext uri="{FF2B5EF4-FFF2-40B4-BE49-F238E27FC236}">
                      <a16:creationId xmlns:a16="http://schemas.microsoft.com/office/drawing/2014/main" id="{0118E203-9323-43EA-8330-2D45E3143C11}"/>
                    </a:ext>
                  </a:extLst>
                </p:cNvPr>
                <p:cNvSpPr/>
                <p:nvPr/>
              </p:nvSpPr>
              <p:spPr>
                <a:xfrm>
                  <a:off x="7584717" y="2301786"/>
                  <a:ext cx="282962" cy="636771"/>
                </a:xfrm>
                <a:custGeom>
                  <a:avLst/>
                  <a:gdLst>
                    <a:gd name="connsiteX0" fmla="*/ 132121 w 282962"/>
                    <a:gd name="connsiteY0" fmla="*/ 89 h 636771"/>
                    <a:gd name="connsiteX1" fmla="*/ 38458 w 282962"/>
                    <a:gd name="connsiteY1" fmla="*/ 122327 h 636771"/>
                    <a:gd name="connsiteX2" fmla="*/ 32108 w 282962"/>
                    <a:gd name="connsiteY2" fmla="*/ 154077 h 636771"/>
                    <a:gd name="connsiteX3" fmla="*/ 25758 w 282962"/>
                    <a:gd name="connsiteY3" fmla="*/ 265202 h 636771"/>
                    <a:gd name="connsiteX4" fmla="*/ 67033 w 282962"/>
                    <a:gd name="connsiteY4" fmla="*/ 330289 h 636771"/>
                    <a:gd name="connsiteX5" fmla="*/ 90846 w 282962"/>
                    <a:gd name="connsiteY5" fmla="*/ 400139 h 636771"/>
                    <a:gd name="connsiteX6" fmla="*/ 114658 w 282962"/>
                    <a:gd name="connsiteY6" fmla="*/ 473164 h 636771"/>
                    <a:gd name="connsiteX7" fmla="*/ 147996 w 282962"/>
                    <a:gd name="connsiteY7" fmla="*/ 550952 h 636771"/>
                    <a:gd name="connsiteX8" fmla="*/ 219433 w 282962"/>
                    <a:gd name="connsiteY8" fmla="*/ 600164 h 636771"/>
                    <a:gd name="connsiteX9" fmla="*/ 282933 w 282962"/>
                    <a:gd name="connsiteY9" fmla="*/ 636677 h 636771"/>
                    <a:gd name="connsiteX10" fmla="*/ 225783 w 282962"/>
                    <a:gd name="connsiteY10" fmla="*/ 608102 h 636771"/>
                    <a:gd name="connsiteX11" fmla="*/ 98783 w 282962"/>
                    <a:gd name="connsiteY11" fmla="*/ 533489 h 636771"/>
                    <a:gd name="connsiteX12" fmla="*/ 3533 w 282962"/>
                    <a:gd name="connsiteY12" fmla="*/ 233452 h 636771"/>
                    <a:gd name="connsiteX13" fmla="*/ 30521 w 282962"/>
                    <a:gd name="connsiteY13" fmla="*/ 104864 h 636771"/>
                    <a:gd name="connsiteX14" fmla="*/ 132121 w 282962"/>
                    <a:gd name="connsiteY14" fmla="*/ 89 h 636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2962" h="636771">
                      <a:moveTo>
                        <a:pt x="132121" y="89"/>
                      </a:moveTo>
                      <a:cubicBezTo>
                        <a:pt x="133444" y="3000"/>
                        <a:pt x="55127" y="96662"/>
                        <a:pt x="38458" y="122327"/>
                      </a:cubicBezTo>
                      <a:cubicBezTo>
                        <a:pt x="21789" y="147992"/>
                        <a:pt x="34225" y="130264"/>
                        <a:pt x="32108" y="154077"/>
                      </a:cubicBezTo>
                      <a:cubicBezTo>
                        <a:pt x="29991" y="177890"/>
                        <a:pt x="19937" y="235833"/>
                        <a:pt x="25758" y="265202"/>
                      </a:cubicBezTo>
                      <a:cubicBezTo>
                        <a:pt x="31579" y="294571"/>
                        <a:pt x="56185" y="307799"/>
                        <a:pt x="67033" y="330289"/>
                      </a:cubicBezTo>
                      <a:cubicBezTo>
                        <a:pt x="77881" y="352779"/>
                        <a:pt x="82908" y="376327"/>
                        <a:pt x="90846" y="400139"/>
                      </a:cubicBezTo>
                      <a:cubicBezTo>
                        <a:pt x="98783" y="423952"/>
                        <a:pt x="105133" y="448029"/>
                        <a:pt x="114658" y="473164"/>
                      </a:cubicBezTo>
                      <a:cubicBezTo>
                        <a:pt x="124183" y="498299"/>
                        <a:pt x="130534" y="529785"/>
                        <a:pt x="147996" y="550952"/>
                      </a:cubicBezTo>
                      <a:cubicBezTo>
                        <a:pt x="165458" y="572119"/>
                        <a:pt x="196944" y="585877"/>
                        <a:pt x="219433" y="600164"/>
                      </a:cubicBezTo>
                      <a:cubicBezTo>
                        <a:pt x="241923" y="614452"/>
                        <a:pt x="281875" y="635354"/>
                        <a:pt x="282933" y="636677"/>
                      </a:cubicBezTo>
                      <a:cubicBezTo>
                        <a:pt x="283991" y="638000"/>
                        <a:pt x="256475" y="625300"/>
                        <a:pt x="225783" y="608102"/>
                      </a:cubicBezTo>
                      <a:cubicBezTo>
                        <a:pt x="195091" y="590904"/>
                        <a:pt x="135825" y="595931"/>
                        <a:pt x="98783" y="533489"/>
                      </a:cubicBezTo>
                      <a:cubicBezTo>
                        <a:pt x="61741" y="471047"/>
                        <a:pt x="14910" y="304889"/>
                        <a:pt x="3533" y="233452"/>
                      </a:cubicBezTo>
                      <a:cubicBezTo>
                        <a:pt x="-7844" y="162015"/>
                        <a:pt x="10148" y="143493"/>
                        <a:pt x="30521" y="104864"/>
                      </a:cubicBezTo>
                      <a:cubicBezTo>
                        <a:pt x="50894" y="66235"/>
                        <a:pt x="130798" y="-2822"/>
                        <a:pt x="132121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5" name="フリーフォーム: 図形 3094">
                  <a:extLst>
                    <a:ext uri="{FF2B5EF4-FFF2-40B4-BE49-F238E27FC236}">
                      <a16:creationId xmlns:a16="http://schemas.microsoft.com/office/drawing/2014/main" id="{BECD0C60-0015-48CD-9DED-1A326606DB4A}"/>
                    </a:ext>
                  </a:extLst>
                </p:cNvPr>
                <p:cNvSpPr/>
                <p:nvPr/>
              </p:nvSpPr>
              <p:spPr>
                <a:xfrm>
                  <a:off x="7688256" y="2345801"/>
                  <a:ext cx="203176" cy="572519"/>
                </a:xfrm>
                <a:custGeom>
                  <a:avLst/>
                  <a:gdLst>
                    <a:gd name="connsiteX0" fmla="*/ 7 w 203176"/>
                    <a:gd name="connsiteY0" fmla="*/ 524 h 572519"/>
                    <a:gd name="connsiteX1" fmla="*/ 144469 w 203176"/>
                    <a:gd name="connsiteY1" fmla="*/ 211662 h 572519"/>
                    <a:gd name="connsiteX2" fmla="*/ 177807 w 203176"/>
                    <a:gd name="connsiteY2" fmla="*/ 448199 h 572519"/>
                    <a:gd name="connsiteX3" fmla="*/ 158757 w 203176"/>
                    <a:gd name="connsiteY3" fmla="*/ 572024 h 572519"/>
                    <a:gd name="connsiteX4" fmla="*/ 187332 w 203176"/>
                    <a:gd name="connsiteY4" fmla="*/ 486299 h 572519"/>
                    <a:gd name="connsiteX5" fmla="*/ 201619 w 203176"/>
                    <a:gd name="connsiteY5" fmla="*/ 356124 h 572519"/>
                    <a:gd name="connsiteX6" fmla="*/ 150819 w 203176"/>
                    <a:gd name="connsiteY6" fmla="*/ 157687 h 572519"/>
                    <a:gd name="connsiteX7" fmla="*/ 7 w 203176"/>
                    <a:gd name="connsiteY7" fmla="*/ 524 h 572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176" h="572519">
                      <a:moveTo>
                        <a:pt x="7" y="524"/>
                      </a:moveTo>
                      <a:cubicBezTo>
                        <a:pt x="-1051" y="9520"/>
                        <a:pt x="114836" y="137050"/>
                        <a:pt x="144469" y="211662"/>
                      </a:cubicBezTo>
                      <a:cubicBezTo>
                        <a:pt x="174102" y="286274"/>
                        <a:pt x="175426" y="388139"/>
                        <a:pt x="177807" y="448199"/>
                      </a:cubicBezTo>
                      <a:cubicBezTo>
                        <a:pt x="180188" y="508259"/>
                        <a:pt x="157170" y="565674"/>
                        <a:pt x="158757" y="572024"/>
                      </a:cubicBezTo>
                      <a:cubicBezTo>
                        <a:pt x="160345" y="578374"/>
                        <a:pt x="180188" y="522282"/>
                        <a:pt x="187332" y="486299"/>
                      </a:cubicBezTo>
                      <a:cubicBezTo>
                        <a:pt x="194476" y="450316"/>
                        <a:pt x="207705" y="410893"/>
                        <a:pt x="201619" y="356124"/>
                      </a:cubicBezTo>
                      <a:cubicBezTo>
                        <a:pt x="195534" y="301355"/>
                        <a:pt x="180452" y="214837"/>
                        <a:pt x="150819" y="157687"/>
                      </a:cubicBezTo>
                      <a:cubicBezTo>
                        <a:pt x="121186" y="100537"/>
                        <a:pt x="1065" y="-8472"/>
                        <a:pt x="7" y="5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6" name="フリーフォーム: 図形 3095">
                  <a:extLst>
                    <a:ext uri="{FF2B5EF4-FFF2-40B4-BE49-F238E27FC236}">
                      <a16:creationId xmlns:a16="http://schemas.microsoft.com/office/drawing/2014/main" id="{E21B3984-E374-457C-9B37-47C7A7CB26A3}"/>
                    </a:ext>
                  </a:extLst>
                </p:cNvPr>
                <p:cNvSpPr/>
                <p:nvPr/>
              </p:nvSpPr>
              <p:spPr>
                <a:xfrm>
                  <a:off x="7764238" y="2293317"/>
                  <a:ext cx="183821" cy="706634"/>
                </a:xfrm>
                <a:custGeom>
                  <a:avLst/>
                  <a:gdLst>
                    <a:gd name="connsiteX0" fmla="*/ 225 w 183821"/>
                    <a:gd name="connsiteY0" fmla="*/ 2208 h 706634"/>
                    <a:gd name="connsiteX1" fmla="*/ 128812 w 183821"/>
                    <a:gd name="connsiteY1" fmla="*/ 210171 h 706634"/>
                    <a:gd name="connsiteX2" fmla="*/ 182787 w 183821"/>
                    <a:gd name="connsiteY2" fmla="*/ 429246 h 706634"/>
                    <a:gd name="connsiteX3" fmla="*/ 162150 w 183821"/>
                    <a:gd name="connsiteY3" fmla="*/ 570533 h 706634"/>
                    <a:gd name="connsiteX4" fmla="*/ 135162 w 183821"/>
                    <a:gd name="connsiteY4" fmla="*/ 703883 h 706634"/>
                    <a:gd name="connsiteX5" fmla="*/ 147862 w 183821"/>
                    <a:gd name="connsiteY5" fmla="*/ 645146 h 706634"/>
                    <a:gd name="connsiteX6" fmla="*/ 170087 w 183821"/>
                    <a:gd name="connsiteY6" fmla="*/ 465758 h 706634"/>
                    <a:gd name="connsiteX7" fmla="*/ 155800 w 183821"/>
                    <a:gd name="connsiteY7" fmla="*/ 259383 h 706634"/>
                    <a:gd name="connsiteX8" fmla="*/ 147862 w 183821"/>
                    <a:gd name="connsiteY8" fmla="*/ 216521 h 706634"/>
                    <a:gd name="connsiteX9" fmla="*/ 98650 w 183821"/>
                    <a:gd name="connsiteY9" fmla="*/ 106983 h 706634"/>
                    <a:gd name="connsiteX10" fmla="*/ 225 w 183821"/>
                    <a:gd name="connsiteY10" fmla="*/ 2208 h 706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821" h="706634">
                      <a:moveTo>
                        <a:pt x="225" y="2208"/>
                      </a:moveTo>
                      <a:cubicBezTo>
                        <a:pt x="5252" y="19406"/>
                        <a:pt x="98385" y="138998"/>
                        <a:pt x="128812" y="210171"/>
                      </a:cubicBezTo>
                      <a:cubicBezTo>
                        <a:pt x="159239" y="281344"/>
                        <a:pt x="177231" y="369186"/>
                        <a:pt x="182787" y="429246"/>
                      </a:cubicBezTo>
                      <a:cubicBezTo>
                        <a:pt x="188343" y="489306"/>
                        <a:pt x="170087" y="524760"/>
                        <a:pt x="162150" y="570533"/>
                      </a:cubicBezTo>
                      <a:cubicBezTo>
                        <a:pt x="154213" y="616306"/>
                        <a:pt x="137543" y="691448"/>
                        <a:pt x="135162" y="703883"/>
                      </a:cubicBezTo>
                      <a:cubicBezTo>
                        <a:pt x="132781" y="716318"/>
                        <a:pt x="142041" y="684833"/>
                        <a:pt x="147862" y="645146"/>
                      </a:cubicBezTo>
                      <a:cubicBezTo>
                        <a:pt x="153683" y="605459"/>
                        <a:pt x="168764" y="530052"/>
                        <a:pt x="170087" y="465758"/>
                      </a:cubicBezTo>
                      <a:cubicBezTo>
                        <a:pt x="171410" y="401464"/>
                        <a:pt x="159504" y="300922"/>
                        <a:pt x="155800" y="259383"/>
                      </a:cubicBezTo>
                      <a:cubicBezTo>
                        <a:pt x="152096" y="217844"/>
                        <a:pt x="157387" y="241921"/>
                        <a:pt x="147862" y="216521"/>
                      </a:cubicBezTo>
                      <a:cubicBezTo>
                        <a:pt x="138337" y="191121"/>
                        <a:pt x="121669" y="141114"/>
                        <a:pt x="98650" y="106983"/>
                      </a:cubicBezTo>
                      <a:cubicBezTo>
                        <a:pt x="75631" y="72852"/>
                        <a:pt x="-4802" y="-14990"/>
                        <a:pt x="225" y="22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7" name="フリーフォーム: 図形 3096">
                  <a:extLst>
                    <a:ext uri="{FF2B5EF4-FFF2-40B4-BE49-F238E27FC236}">
                      <a16:creationId xmlns:a16="http://schemas.microsoft.com/office/drawing/2014/main" id="{7253175A-F569-4424-BBFD-5BB14F85BE9B}"/>
                    </a:ext>
                  </a:extLst>
                </p:cNvPr>
                <p:cNvSpPr/>
                <p:nvPr/>
              </p:nvSpPr>
              <p:spPr>
                <a:xfrm>
                  <a:off x="6496031" y="2711414"/>
                  <a:ext cx="511354" cy="746741"/>
                </a:xfrm>
                <a:custGeom>
                  <a:avLst/>
                  <a:gdLst>
                    <a:gd name="connsiteX0" fmla="*/ 511194 w 511354"/>
                    <a:gd name="connsiteY0" fmla="*/ 36 h 746741"/>
                    <a:gd name="connsiteX1" fmla="*/ 457219 w 511354"/>
                    <a:gd name="connsiteY1" fmla="*/ 246099 h 746741"/>
                    <a:gd name="connsiteX2" fmla="*/ 319107 w 511354"/>
                    <a:gd name="connsiteY2" fmla="*/ 433424 h 746741"/>
                    <a:gd name="connsiteX3" fmla="*/ 155594 w 511354"/>
                    <a:gd name="connsiteY3" fmla="*/ 615986 h 746741"/>
                    <a:gd name="connsiteX4" fmla="*/ 3194 w 511354"/>
                    <a:gd name="connsiteY4" fmla="*/ 742986 h 746741"/>
                    <a:gd name="connsiteX5" fmla="*/ 65107 w 511354"/>
                    <a:gd name="connsiteY5" fmla="*/ 696949 h 746741"/>
                    <a:gd name="connsiteX6" fmla="*/ 217507 w 511354"/>
                    <a:gd name="connsiteY6" fmla="*/ 533436 h 746741"/>
                    <a:gd name="connsiteX7" fmla="*/ 358794 w 511354"/>
                    <a:gd name="connsiteY7" fmla="*/ 373099 h 746741"/>
                    <a:gd name="connsiteX8" fmla="*/ 442932 w 511354"/>
                    <a:gd name="connsiteY8" fmla="*/ 228636 h 746741"/>
                    <a:gd name="connsiteX9" fmla="*/ 511194 w 511354"/>
                    <a:gd name="connsiteY9" fmla="*/ 36 h 74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1354" h="746741">
                      <a:moveTo>
                        <a:pt x="511194" y="36"/>
                      </a:moveTo>
                      <a:cubicBezTo>
                        <a:pt x="513575" y="2946"/>
                        <a:pt x="489233" y="173868"/>
                        <a:pt x="457219" y="246099"/>
                      </a:cubicBezTo>
                      <a:cubicBezTo>
                        <a:pt x="425204" y="318330"/>
                        <a:pt x="369378" y="371776"/>
                        <a:pt x="319107" y="433424"/>
                      </a:cubicBezTo>
                      <a:cubicBezTo>
                        <a:pt x="268836" y="495072"/>
                        <a:pt x="208246" y="564392"/>
                        <a:pt x="155594" y="615986"/>
                      </a:cubicBezTo>
                      <a:cubicBezTo>
                        <a:pt x="102942" y="667580"/>
                        <a:pt x="18275" y="729492"/>
                        <a:pt x="3194" y="742986"/>
                      </a:cubicBezTo>
                      <a:cubicBezTo>
                        <a:pt x="-11887" y="756480"/>
                        <a:pt x="29388" y="731874"/>
                        <a:pt x="65107" y="696949"/>
                      </a:cubicBezTo>
                      <a:cubicBezTo>
                        <a:pt x="100826" y="662024"/>
                        <a:pt x="168559" y="587411"/>
                        <a:pt x="217507" y="533436"/>
                      </a:cubicBezTo>
                      <a:cubicBezTo>
                        <a:pt x="266455" y="479461"/>
                        <a:pt x="321223" y="423899"/>
                        <a:pt x="358794" y="373099"/>
                      </a:cubicBezTo>
                      <a:cubicBezTo>
                        <a:pt x="396365" y="322299"/>
                        <a:pt x="414622" y="287373"/>
                        <a:pt x="442932" y="228636"/>
                      </a:cubicBezTo>
                      <a:cubicBezTo>
                        <a:pt x="471242" y="169899"/>
                        <a:pt x="508813" y="-2874"/>
                        <a:pt x="511194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8" name="フリーフォーム: 図形 3097">
                  <a:extLst>
                    <a:ext uri="{FF2B5EF4-FFF2-40B4-BE49-F238E27FC236}">
                      <a16:creationId xmlns:a16="http://schemas.microsoft.com/office/drawing/2014/main" id="{BC643E70-F063-4C88-BFE0-38BFB8C4E259}"/>
                    </a:ext>
                  </a:extLst>
                </p:cNvPr>
                <p:cNvSpPr/>
                <p:nvPr/>
              </p:nvSpPr>
              <p:spPr>
                <a:xfrm>
                  <a:off x="7013064" y="2706596"/>
                  <a:ext cx="122193" cy="150925"/>
                </a:xfrm>
                <a:custGeom>
                  <a:avLst/>
                  <a:gdLst>
                    <a:gd name="connsiteX0" fmla="*/ 511 w 122193"/>
                    <a:gd name="connsiteY0" fmla="*/ 92 h 150925"/>
                    <a:gd name="connsiteX1" fmla="*/ 113224 w 122193"/>
                    <a:gd name="connsiteY1" fmla="*/ 95342 h 150925"/>
                    <a:gd name="connsiteX2" fmla="*/ 113224 w 122193"/>
                    <a:gd name="connsiteY2" fmla="*/ 150904 h 150925"/>
                    <a:gd name="connsiteX3" fmla="*/ 97349 w 122193"/>
                    <a:gd name="connsiteY3" fmla="*/ 101692 h 150925"/>
                    <a:gd name="connsiteX4" fmla="*/ 71949 w 122193"/>
                    <a:gd name="connsiteY4" fmla="*/ 77879 h 150925"/>
                    <a:gd name="connsiteX5" fmla="*/ 511 w 122193"/>
                    <a:gd name="connsiteY5" fmla="*/ 92 h 150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193" h="150925">
                      <a:moveTo>
                        <a:pt x="511" y="92"/>
                      </a:moveTo>
                      <a:cubicBezTo>
                        <a:pt x="7390" y="3003"/>
                        <a:pt x="94439" y="70207"/>
                        <a:pt x="113224" y="95342"/>
                      </a:cubicBezTo>
                      <a:cubicBezTo>
                        <a:pt x="132010" y="120477"/>
                        <a:pt x="115870" y="149846"/>
                        <a:pt x="113224" y="150904"/>
                      </a:cubicBezTo>
                      <a:cubicBezTo>
                        <a:pt x="110578" y="151962"/>
                        <a:pt x="104228" y="113863"/>
                        <a:pt x="97349" y="101692"/>
                      </a:cubicBezTo>
                      <a:cubicBezTo>
                        <a:pt x="90470" y="89521"/>
                        <a:pt x="85707" y="91902"/>
                        <a:pt x="71949" y="77879"/>
                      </a:cubicBezTo>
                      <a:cubicBezTo>
                        <a:pt x="58191" y="63856"/>
                        <a:pt x="-6368" y="-2819"/>
                        <a:pt x="511" y="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9" name="フリーフォーム: 図形 3098">
                  <a:extLst>
                    <a:ext uri="{FF2B5EF4-FFF2-40B4-BE49-F238E27FC236}">
                      <a16:creationId xmlns:a16="http://schemas.microsoft.com/office/drawing/2014/main" id="{60A15C30-7CEB-4438-AF0D-FFE33A4CB4E5}"/>
                    </a:ext>
                  </a:extLst>
                </p:cNvPr>
                <p:cNvSpPr/>
                <p:nvPr/>
              </p:nvSpPr>
              <p:spPr>
                <a:xfrm>
                  <a:off x="6877667" y="2965270"/>
                  <a:ext cx="177482" cy="234957"/>
                </a:xfrm>
                <a:custGeom>
                  <a:avLst/>
                  <a:gdLst>
                    <a:gd name="connsiteX0" fmla="*/ 175596 w 177482"/>
                    <a:gd name="connsiteY0" fmla="*/ 180 h 234957"/>
                    <a:gd name="connsiteX1" fmla="*/ 94633 w 177482"/>
                    <a:gd name="connsiteY1" fmla="*/ 117655 h 234957"/>
                    <a:gd name="connsiteX2" fmla="*/ 2558 w 177482"/>
                    <a:gd name="connsiteY2" fmla="*/ 233543 h 234957"/>
                    <a:gd name="connsiteX3" fmla="*/ 35896 w 177482"/>
                    <a:gd name="connsiteY3" fmla="*/ 176393 h 234957"/>
                    <a:gd name="connsiteX4" fmla="*/ 142258 w 177482"/>
                    <a:gd name="connsiteY4" fmla="*/ 92255 h 234957"/>
                    <a:gd name="connsiteX5" fmla="*/ 175596 w 177482"/>
                    <a:gd name="connsiteY5" fmla="*/ 180 h 234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7482" h="234957">
                      <a:moveTo>
                        <a:pt x="175596" y="180"/>
                      </a:moveTo>
                      <a:cubicBezTo>
                        <a:pt x="167659" y="4413"/>
                        <a:pt x="123473" y="78761"/>
                        <a:pt x="94633" y="117655"/>
                      </a:cubicBezTo>
                      <a:cubicBezTo>
                        <a:pt x="65793" y="156549"/>
                        <a:pt x="12347" y="223753"/>
                        <a:pt x="2558" y="233543"/>
                      </a:cubicBezTo>
                      <a:cubicBezTo>
                        <a:pt x="-7231" y="243333"/>
                        <a:pt x="12613" y="199941"/>
                        <a:pt x="35896" y="176393"/>
                      </a:cubicBezTo>
                      <a:cubicBezTo>
                        <a:pt x="59179" y="152845"/>
                        <a:pt x="119239" y="117126"/>
                        <a:pt x="142258" y="92255"/>
                      </a:cubicBezTo>
                      <a:cubicBezTo>
                        <a:pt x="165277" y="67384"/>
                        <a:pt x="183533" y="-4053"/>
                        <a:pt x="175596" y="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0" name="フリーフォーム: 図形 3099">
                  <a:extLst>
                    <a:ext uri="{FF2B5EF4-FFF2-40B4-BE49-F238E27FC236}">
                      <a16:creationId xmlns:a16="http://schemas.microsoft.com/office/drawing/2014/main" id="{9ADF0F41-7BCC-4DD9-A6DD-BE8D963D8254}"/>
                    </a:ext>
                  </a:extLst>
                </p:cNvPr>
                <p:cNvSpPr/>
                <p:nvPr/>
              </p:nvSpPr>
              <p:spPr>
                <a:xfrm>
                  <a:off x="5894374" y="3333335"/>
                  <a:ext cx="212874" cy="138501"/>
                </a:xfrm>
                <a:custGeom>
                  <a:avLst/>
                  <a:gdLst>
                    <a:gd name="connsiteX0" fmla="*/ 14 w 212874"/>
                    <a:gd name="connsiteY0" fmla="*/ 415 h 138501"/>
                    <a:gd name="connsiteX1" fmla="*/ 120664 w 212874"/>
                    <a:gd name="connsiteY1" fmla="*/ 35340 h 138501"/>
                    <a:gd name="connsiteX2" fmla="*/ 211151 w 212874"/>
                    <a:gd name="connsiteY2" fmla="*/ 136940 h 138501"/>
                    <a:gd name="connsiteX3" fmla="*/ 176226 w 212874"/>
                    <a:gd name="connsiteY3" fmla="*/ 94078 h 138501"/>
                    <a:gd name="connsiteX4" fmla="*/ 128601 w 212874"/>
                    <a:gd name="connsiteY4" fmla="*/ 54390 h 138501"/>
                    <a:gd name="connsiteX5" fmla="*/ 14 w 212874"/>
                    <a:gd name="connsiteY5" fmla="*/ 415 h 138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2874" h="138501">
                      <a:moveTo>
                        <a:pt x="14" y="415"/>
                      </a:moveTo>
                      <a:cubicBezTo>
                        <a:pt x="-1309" y="-2760"/>
                        <a:pt x="85475" y="12586"/>
                        <a:pt x="120664" y="35340"/>
                      </a:cubicBezTo>
                      <a:cubicBezTo>
                        <a:pt x="155854" y="58094"/>
                        <a:pt x="201891" y="127150"/>
                        <a:pt x="211151" y="136940"/>
                      </a:cubicBezTo>
                      <a:cubicBezTo>
                        <a:pt x="220411" y="146730"/>
                        <a:pt x="189984" y="107836"/>
                        <a:pt x="176226" y="94078"/>
                      </a:cubicBezTo>
                      <a:cubicBezTo>
                        <a:pt x="162468" y="80320"/>
                        <a:pt x="152943" y="67619"/>
                        <a:pt x="128601" y="54390"/>
                      </a:cubicBezTo>
                      <a:cubicBezTo>
                        <a:pt x="104259" y="41161"/>
                        <a:pt x="1337" y="3590"/>
                        <a:pt x="14" y="4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1" name="フリーフォーム: 図形 3100">
                  <a:extLst>
                    <a:ext uri="{FF2B5EF4-FFF2-40B4-BE49-F238E27FC236}">
                      <a16:creationId xmlns:a16="http://schemas.microsoft.com/office/drawing/2014/main" id="{0CE847C4-53D3-4DA5-A146-67C3319184C1}"/>
                    </a:ext>
                  </a:extLst>
                </p:cNvPr>
                <p:cNvSpPr/>
                <p:nvPr/>
              </p:nvSpPr>
              <p:spPr>
                <a:xfrm>
                  <a:off x="5859889" y="3393021"/>
                  <a:ext cx="286980" cy="134124"/>
                </a:xfrm>
                <a:custGeom>
                  <a:avLst/>
                  <a:gdLst>
                    <a:gd name="connsiteX0" fmla="*/ 1161 w 286980"/>
                    <a:gd name="connsiteY0" fmla="*/ 2642 h 134124"/>
                    <a:gd name="connsiteX1" fmla="*/ 97999 w 286980"/>
                    <a:gd name="connsiteY1" fmla="*/ 16929 h 134124"/>
                    <a:gd name="connsiteX2" fmla="*/ 280561 w 286980"/>
                    <a:gd name="connsiteY2" fmla="*/ 131229 h 134124"/>
                    <a:gd name="connsiteX3" fmla="*/ 237699 w 286980"/>
                    <a:gd name="connsiteY3" fmla="*/ 94717 h 134124"/>
                    <a:gd name="connsiteX4" fmla="*/ 159911 w 286980"/>
                    <a:gd name="connsiteY4" fmla="*/ 37567 h 134124"/>
                    <a:gd name="connsiteX5" fmla="*/ 1161 w 286980"/>
                    <a:gd name="connsiteY5" fmla="*/ 2642 h 13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980" h="134124">
                      <a:moveTo>
                        <a:pt x="1161" y="2642"/>
                      </a:moveTo>
                      <a:cubicBezTo>
                        <a:pt x="-9158" y="-798"/>
                        <a:pt x="51432" y="-4502"/>
                        <a:pt x="97999" y="16929"/>
                      </a:cubicBezTo>
                      <a:cubicBezTo>
                        <a:pt x="144566" y="38360"/>
                        <a:pt x="257278" y="118264"/>
                        <a:pt x="280561" y="131229"/>
                      </a:cubicBezTo>
                      <a:cubicBezTo>
                        <a:pt x="303844" y="144194"/>
                        <a:pt x="257807" y="110327"/>
                        <a:pt x="237699" y="94717"/>
                      </a:cubicBezTo>
                      <a:cubicBezTo>
                        <a:pt x="217591" y="79107"/>
                        <a:pt x="196159" y="53971"/>
                        <a:pt x="159911" y="37567"/>
                      </a:cubicBezTo>
                      <a:cubicBezTo>
                        <a:pt x="123663" y="21163"/>
                        <a:pt x="11480" y="6082"/>
                        <a:pt x="1161" y="26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2" name="フリーフォーム: 図形 3101">
                  <a:extLst>
                    <a:ext uri="{FF2B5EF4-FFF2-40B4-BE49-F238E27FC236}">
                      <a16:creationId xmlns:a16="http://schemas.microsoft.com/office/drawing/2014/main" id="{43D1130F-603D-4817-B927-BDBABA9EE0F0}"/>
                    </a:ext>
                  </a:extLst>
                </p:cNvPr>
                <p:cNvSpPr/>
                <p:nvPr/>
              </p:nvSpPr>
              <p:spPr>
                <a:xfrm>
                  <a:off x="5857517" y="3338480"/>
                  <a:ext cx="240443" cy="252455"/>
                </a:xfrm>
                <a:custGeom>
                  <a:avLst/>
                  <a:gdLst>
                    <a:gd name="connsiteX0" fmla="*/ 51158 w 240443"/>
                    <a:gd name="connsiteY0" fmla="*/ 33 h 252455"/>
                    <a:gd name="connsiteX1" fmla="*/ 3533 w 240443"/>
                    <a:gd name="connsiteY1" fmla="*/ 71470 h 252455"/>
                    <a:gd name="connsiteX2" fmla="*/ 8296 w 240443"/>
                    <a:gd name="connsiteY2" fmla="*/ 103220 h 252455"/>
                    <a:gd name="connsiteX3" fmla="*/ 46396 w 240443"/>
                    <a:gd name="connsiteY3" fmla="*/ 174658 h 252455"/>
                    <a:gd name="connsiteX4" fmla="*/ 147996 w 240443"/>
                    <a:gd name="connsiteY4" fmla="*/ 220695 h 252455"/>
                    <a:gd name="connsiteX5" fmla="*/ 240071 w 240443"/>
                    <a:gd name="connsiteY5" fmla="*/ 252445 h 252455"/>
                    <a:gd name="connsiteX6" fmla="*/ 176571 w 240443"/>
                    <a:gd name="connsiteY6" fmla="*/ 217520 h 252455"/>
                    <a:gd name="connsiteX7" fmla="*/ 82908 w 240443"/>
                    <a:gd name="connsiteY7" fmla="*/ 176245 h 252455"/>
                    <a:gd name="connsiteX8" fmla="*/ 46396 w 240443"/>
                    <a:gd name="connsiteY8" fmla="*/ 146083 h 252455"/>
                    <a:gd name="connsiteX9" fmla="*/ 14646 w 240443"/>
                    <a:gd name="connsiteY9" fmla="*/ 80995 h 252455"/>
                    <a:gd name="connsiteX10" fmla="*/ 51158 w 240443"/>
                    <a:gd name="connsiteY10" fmla="*/ 33 h 25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0443" h="252455">
                      <a:moveTo>
                        <a:pt x="51158" y="33"/>
                      </a:moveTo>
                      <a:cubicBezTo>
                        <a:pt x="49306" y="-1554"/>
                        <a:pt x="10677" y="54272"/>
                        <a:pt x="3533" y="71470"/>
                      </a:cubicBezTo>
                      <a:cubicBezTo>
                        <a:pt x="-3611" y="88668"/>
                        <a:pt x="1152" y="86022"/>
                        <a:pt x="8296" y="103220"/>
                      </a:cubicBezTo>
                      <a:cubicBezTo>
                        <a:pt x="15440" y="120418"/>
                        <a:pt x="23113" y="155079"/>
                        <a:pt x="46396" y="174658"/>
                      </a:cubicBezTo>
                      <a:cubicBezTo>
                        <a:pt x="69679" y="194237"/>
                        <a:pt x="115717" y="207731"/>
                        <a:pt x="147996" y="220695"/>
                      </a:cubicBezTo>
                      <a:cubicBezTo>
                        <a:pt x="180275" y="233659"/>
                        <a:pt x="235309" y="252974"/>
                        <a:pt x="240071" y="252445"/>
                      </a:cubicBezTo>
                      <a:cubicBezTo>
                        <a:pt x="244834" y="251916"/>
                        <a:pt x="202765" y="230220"/>
                        <a:pt x="176571" y="217520"/>
                      </a:cubicBezTo>
                      <a:cubicBezTo>
                        <a:pt x="150377" y="204820"/>
                        <a:pt x="104604" y="188151"/>
                        <a:pt x="82908" y="176245"/>
                      </a:cubicBezTo>
                      <a:cubicBezTo>
                        <a:pt x="61212" y="164339"/>
                        <a:pt x="57773" y="161958"/>
                        <a:pt x="46396" y="146083"/>
                      </a:cubicBezTo>
                      <a:cubicBezTo>
                        <a:pt x="35019" y="130208"/>
                        <a:pt x="16233" y="102691"/>
                        <a:pt x="14646" y="80995"/>
                      </a:cubicBezTo>
                      <a:cubicBezTo>
                        <a:pt x="13059" y="59299"/>
                        <a:pt x="53010" y="1620"/>
                        <a:pt x="51158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3" name="フリーフォーム: 図形 3102">
                  <a:extLst>
                    <a:ext uri="{FF2B5EF4-FFF2-40B4-BE49-F238E27FC236}">
                      <a16:creationId xmlns:a16="http://schemas.microsoft.com/office/drawing/2014/main" id="{43A9E132-E8B8-472A-A3C3-AF8E233F450D}"/>
                    </a:ext>
                  </a:extLst>
                </p:cNvPr>
                <p:cNvSpPr/>
                <p:nvPr/>
              </p:nvSpPr>
              <p:spPr>
                <a:xfrm>
                  <a:off x="5954711" y="3441672"/>
                  <a:ext cx="147649" cy="73344"/>
                </a:xfrm>
                <a:custGeom>
                  <a:avLst/>
                  <a:gdLst>
                    <a:gd name="connsiteX0" fmla="*/ 2 w 147649"/>
                    <a:gd name="connsiteY0" fmla="*/ 28 h 73344"/>
                    <a:gd name="connsiteX1" fmla="*/ 103189 w 147649"/>
                    <a:gd name="connsiteY1" fmla="*/ 55591 h 73344"/>
                    <a:gd name="connsiteX2" fmla="*/ 147639 w 147649"/>
                    <a:gd name="connsiteY2" fmla="*/ 73053 h 73344"/>
                    <a:gd name="connsiteX3" fmla="*/ 100014 w 147649"/>
                    <a:gd name="connsiteY3" fmla="*/ 63528 h 73344"/>
                    <a:gd name="connsiteX4" fmla="*/ 2 w 147649"/>
                    <a:gd name="connsiteY4" fmla="*/ 28 h 73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649" h="73344">
                      <a:moveTo>
                        <a:pt x="2" y="28"/>
                      </a:moveTo>
                      <a:cubicBezTo>
                        <a:pt x="531" y="-1295"/>
                        <a:pt x="78583" y="43420"/>
                        <a:pt x="103189" y="55591"/>
                      </a:cubicBezTo>
                      <a:cubicBezTo>
                        <a:pt x="127795" y="67762"/>
                        <a:pt x="148168" y="71730"/>
                        <a:pt x="147639" y="73053"/>
                      </a:cubicBezTo>
                      <a:cubicBezTo>
                        <a:pt x="147110" y="74376"/>
                        <a:pt x="121181" y="71201"/>
                        <a:pt x="100014" y="63528"/>
                      </a:cubicBezTo>
                      <a:cubicBezTo>
                        <a:pt x="78847" y="55855"/>
                        <a:pt x="-527" y="1351"/>
                        <a:pt x="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4" name="フリーフォーム: 図形 3103">
                  <a:extLst>
                    <a:ext uri="{FF2B5EF4-FFF2-40B4-BE49-F238E27FC236}">
                      <a16:creationId xmlns:a16="http://schemas.microsoft.com/office/drawing/2014/main" id="{D26E6283-1E72-40A3-8922-472D1259F4DC}"/>
                    </a:ext>
                  </a:extLst>
                </p:cNvPr>
                <p:cNvSpPr/>
                <p:nvPr/>
              </p:nvSpPr>
              <p:spPr>
                <a:xfrm>
                  <a:off x="5997000" y="3074903"/>
                  <a:ext cx="141945" cy="288286"/>
                </a:xfrm>
                <a:custGeom>
                  <a:avLst/>
                  <a:gdLst>
                    <a:gd name="connsiteX0" fmla="*/ 13275 w 141945"/>
                    <a:gd name="connsiteY0" fmla="*/ 85 h 288286"/>
                    <a:gd name="connsiteX1" fmla="*/ 6925 w 141945"/>
                    <a:gd name="connsiteY1" fmla="*/ 79460 h 288286"/>
                    <a:gd name="connsiteX2" fmla="*/ 84713 w 141945"/>
                    <a:gd name="connsiteY2" fmla="*/ 201697 h 288286"/>
                    <a:gd name="connsiteX3" fmla="*/ 141863 w 141945"/>
                    <a:gd name="connsiteY3" fmla="*/ 287422 h 288286"/>
                    <a:gd name="connsiteX4" fmla="*/ 95825 w 141945"/>
                    <a:gd name="connsiteY4" fmla="*/ 239797 h 288286"/>
                    <a:gd name="connsiteX5" fmla="*/ 32325 w 141945"/>
                    <a:gd name="connsiteY5" fmla="*/ 142960 h 288286"/>
                    <a:gd name="connsiteX6" fmla="*/ 575 w 141945"/>
                    <a:gd name="connsiteY6" fmla="*/ 93747 h 288286"/>
                    <a:gd name="connsiteX7" fmla="*/ 13275 w 141945"/>
                    <a:gd name="connsiteY7" fmla="*/ 85 h 288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945" h="288286">
                      <a:moveTo>
                        <a:pt x="13275" y="85"/>
                      </a:moveTo>
                      <a:cubicBezTo>
                        <a:pt x="14333" y="-2296"/>
                        <a:pt x="-4981" y="45858"/>
                        <a:pt x="6925" y="79460"/>
                      </a:cubicBezTo>
                      <a:cubicBezTo>
                        <a:pt x="18831" y="113062"/>
                        <a:pt x="62223" y="167037"/>
                        <a:pt x="84713" y="201697"/>
                      </a:cubicBezTo>
                      <a:cubicBezTo>
                        <a:pt x="107203" y="236357"/>
                        <a:pt x="140011" y="281072"/>
                        <a:pt x="141863" y="287422"/>
                      </a:cubicBezTo>
                      <a:cubicBezTo>
                        <a:pt x="143715" y="293772"/>
                        <a:pt x="114081" y="263874"/>
                        <a:pt x="95825" y="239797"/>
                      </a:cubicBezTo>
                      <a:cubicBezTo>
                        <a:pt x="77569" y="215720"/>
                        <a:pt x="32325" y="142960"/>
                        <a:pt x="32325" y="142960"/>
                      </a:cubicBezTo>
                      <a:cubicBezTo>
                        <a:pt x="16450" y="118618"/>
                        <a:pt x="4279" y="114120"/>
                        <a:pt x="575" y="93747"/>
                      </a:cubicBezTo>
                      <a:cubicBezTo>
                        <a:pt x="-3129" y="73374"/>
                        <a:pt x="12217" y="2466"/>
                        <a:pt x="13275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5" name="フリーフォーム: 図形 3104">
                  <a:extLst>
                    <a:ext uri="{FF2B5EF4-FFF2-40B4-BE49-F238E27FC236}">
                      <a16:creationId xmlns:a16="http://schemas.microsoft.com/office/drawing/2014/main" id="{2B74419C-E231-40F3-BD63-8BC416867CF1}"/>
                    </a:ext>
                  </a:extLst>
                </p:cNvPr>
                <p:cNvSpPr/>
                <p:nvPr/>
              </p:nvSpPr>
              <p:spPr>
                <a:xfrm>
                  <a:off x="6035042" y="3074985"/>
                  <a:ext cx="119736" cy="266796"/>
                </a:xfrm>
                <a:custGeom>
                  <a:avLst/>
                  <a:gdLst>
                    <a:gd name="connsiteX0" fmla="*/ 10158 w 119736"/>
                    <a:gd name="connsiteY0" fmla="*/ 3 h 266796"/>
                    <a:gd name="connsiteX1" fmla="*/ 13333 w 119736"/>
                    <a:gd name="connsiteY1" fmla="*/ 96840 h 266796"/>
                    <a:gd name="connsiteX2" fmla="*/ 62546 w 119736"/>
                    <a:gd name="connsiteY2" fmla="*/ 182565 h 266796"/>
                    <a:gd name="connsiteX3" fmla="*/ 119696 w 119736"/>
                    <a:gd name="connsiteY3" fmla="*/ 266703 h 266796"/>
                    <a:gd name="connsiteX4" fmla="*/ 70483 w 119736"/>
                    <a:gd name="connsiteY4" fmla="*/ 196853 h 266796"/>
                    <a:gd name="connsiteX5" fmla="*/ 3808 w 119736"/>
                    <a:gd name="connsiteY5" fmla="*/ 93665 h 266796"/>
                    <a:gd name="connsiteX6" fmla="*/ 10158 w 119736"/>
                    <a:gd name="connsiteY6" fmla="*/ 3 h 26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736" h="266796">
                      <a:moveTo>
                        <a:pt x="10158" y="3"/>
                      </a:moveTo>
                      <a:cubicBezTo>
                        <a:pt x="11745" y="532"/>
                        <a:pt x="4602" y="66413"/>
                        <a:pt x="13333" y="96840"/>
                      </a:cubicBezTo>
                      <a:cubicBezTo>
                        <a:pt x="22064" y="127267"/>
                        <a:pt x="44819" y="154255"/>
                        <a:pt x="62546" y="182565"/>
                      </a:cubicBezTo>
                      <a:cubicBezTo>
                        <a:pt x="80273" y="210876"/>
                        <a:pt x="118373" y="264322"/>
                        <a:pt x="119696" y="266703"/>
                      </a:cubicBezTo>
                      <a:cubicBezTo>
                        <a:pt x="121019" y="269084"/>
                        <a:pt x="89798" y="225693"/>
                        <a:pt x="70483" y="196853"/>
                      </a:cubicBezTo>
                      <a:cubicBezTo>
                        <a:pt x="51168" y="168013"/>
                        <a:pt x="14656" y="122505"/>
                        <a:pt x="3808" y="93665"/>
                      </a:cubicBezTo>
                      <a:cubicBezTo>
                        <a:pt x="-7040" y="64825"/>
                        <a:pt x="8571" y="-526"/>
                        <a:pt x="10158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6" name="フリーフォーム: 図形 3105">
                  <a:extLst>
                    <a:ext uri="{FF2B5EF4-FFF2-40B4-BE49-F238E27FC236}">
                      <a16:creationId xmlns:a16="http://schemas.microsoft.com/office/drawing/2014/main" id="{6530E7B5-20BA-4D57-BF7B-216B12409507}"/>
                    </a:ext>
                  </a:extLst>
                </p:cNvPr>
                <p:cNvSpPr/>
                <p:nvPr/>
              </p:nvSpPr>
              <p:spPr>
                <a:xfrm>
                  <a:off x="5962651" y="3072712"/>
                  <a:ext cx="155599" cy="415227"/>
                </a:xfrm>
                <a:custGeom>
                  <a:avLst/>
                  <a:gdLst>
                    <a:gd name="connsiteX0" fmla="*/ 42862 w 155599"/>
                    <a:gd name="connsiteY0" fmla="*/ 2276 h 415227"/>
                    <a:gd name="connsiteX1" fmla="*/ 4762 w 155599"/>
                    <a:gd name="connsiteY1" fmla="*/ 72126 h 415227"/>
                    <a:gd name="connsiteX2" fmla="*/ 4762 w 155599"/>
                    <a:gd name="connsiteY2" fmla="*/ 154676 h 415227"/>
                    <a:gd name="connsiteX3" fmla="*/ 42862 w 155599"/>
                    <a:gd name="connsiteY3" fmla="*/ 251513 h 415227"/>
                    <a:gd name="connsiteX4" fmla="*/ 153987 w 155599"/>
                    <a:gd name="connsiteY4" fmla="*/ 413438 h 415227"/>
                    <a:gd name="connsiteX5" fmla="*/ 106362 w 155599"/>
                    <a:gd name="connsiteY5" fmla="*/ 334063 h 415227"/>
                    <a:gd name="connsiteX6" fmla="*/ 71437 w 155599"/>
                    <a:gd name="connsiteY6" fmla="*/ 270563 h 415227"/>
                    <a:gd name="connsiteX7" fmla="*/ 12699 w 155599"/>
                    <a:gd name="connsiteY7" fmla="*/ 159438 h 415227"/>
                    <a:gd name="connsiteX8" fmla="*/ 42862 w 155599"/>
                    <a:gd name="connsiteY8" fmla="*/ 2276 h 415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599" h="415227">
                      <a:moveTo>
                        <a:pt x="42862" y="2276"/>
                      </a:moveTo>
                      <a:cubicBezTo>
                        <a:pt x="41539" y="-12276"/>
                        <a:pt x="11112" y="46726"/>
                        <a:pt x="4762" y="72126"/>
                      </a:cubicBezTo>
                      <a:cubicBezTo>
                        <a:pt x="-1588" y="97526"/>
                        <a:pt x="-1588" y="124778"/>
                        <a:pt x="4762" y="154676"/>
                      </a:cubicBezTo>
                      <a:cubicBezTo>
                        <a:pt x="11112" y="184574"/>
                        <a:pt x="17991" y="208386"/>
                        <a:pt x="42862" y="251513"/>
                      </a:cubicBezTo>
                      <a:cubicBezTo>
                        <a:pt x="67733" y="294640"/>
                        <a:pt x="143404" y="399680"/>
                        <a:pt x="153987" y="413438"/>
                      </a:cubicBezTo>
                      <a:cubicBezTo>
                        <a:pt x="164570" y="427196"/>
                        <a:pt x="120120" y="357875"/>
                        <a:pt x="106362" y="334063"/>
                      </a:cubicBezTo>
                      <a:cubicBezTo>
                        <a:pt x="92604" y="310251"/>
                        <a:pt x="71437" y="270563"/>
                        <a:pt x="71437" y="270563"/>
                      </a:cubicBezTo>
                      <a:cubicBezTo>
                        <a:pt x="55827" y="241459"/>
                        <a:pt x="20636" y="200184"/>
                        <a:pt x="12699" y="159438"/>
                      </a:cubicBezTo>
                      <a:cubicBezTo>
                        <a:pt x="4762" y="118692"/>
                        <a:pt x="44185" y="16828"/>
                        <a:pt x="42862" y="2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7" name="フリーフォーム: 図形 3106">
                  <a:extLst>
                    <a:ext uri="{FF2B5EF4-FFF2-40B4-BE49-F238E27FC236}">
                      <a16:creationId xmlns:a16="http://schemas.microsoft.com/office/drawing/2014/main" id="{C0DF803D-8C67-4C39-B5B3-B828A08FE031}"/>
                    </a:ext>
                  </a:extLst>
                </p:cNvPr>
                <p:cNvSpPr/>
                <p:nvPr/>
              </p:nvSpPr>
              <p:spPr>
                <a:xfrm>
                  <a:off x="5814275" y="2925559"/>
                  <a:ext cx="156365" cy="390269"/>
                </a:xfrm>
                <a:custGeom>
                  <a:avLst/>
                  <a:gdLst>
                    <a:gd name="connsiteX0" fmla="*/ 11850 w 156365"/>
                    <a:gd name="connsiteY0" fmla="*/ 204 h 390269"/>
                    <a:gd name="connsiteX1" fmla="*/ 738 w 156365"/>
                    <a:gd name="connsiteY1" fmla="*/ 198641 h 390269"/>
                    <a:gd name="connsiteX2" fmla="*/ 35663 w 156365"/>
                    <a:gd name="connsiteY2" fmla="*/ 338341 h 390269"/>
                    <a:gd name="connsiteX3" fmla="*/ 76938 w 156365"/>
                    <a:gd name="connsiteY3" fmla="*/ 382791 h 390269"/>
                    <a:gd name="connsiteX4" fmla="*/ 122975 w 156365"/>
                    <a:gd name="connsiteY4" fmla="*/ 366916 h 390269"/>
                    <a:gd name="connsiteX5" fmla="*/ 156313 w 156365"/>
                    <a:gd name="connsiteY5" fmla="*/ 317704 h 390269"/>
                    <a:gd name="connsiteX6" fmla="*/ 129325 w 156365"/>
                    <a:gd name="connsiteY6" fmla="*/ 376441 h 390269"/>
                    <a:gd name="connsiteX7" fmla="*/ 78525 w 156365"/>
                    <a:gd name="connsiteY7" fmla="*/ 385966 h 390269"/>
                    <a:gd name="connsiteX8" fmla="*/ 40425 w 156365"/>
                    <a:gd name="connsiteY8" fmla="*/ 319291 h 390269"/>
                    <a:gd name="connsiteX9" fmla="*/ 11850 w 156365"/>
                    <a:gd name="connsiteY9" fmla="*/ 163716 h 390269"/>
                    <a:gd name="connsiteX10" fmla="*/ 11850 w 156365"/>
                    <a:gd name="connsiteY10" fmla="*/ 204 h 390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365" h="390269">
                      <a:moveTo>
                        <a:pt x="11850" y="204"/>
                      </a:moveTo>
                      <a:cubicBezTo>
                        <a:pt x="9998" y="6025"/>
                        <a:pt x="-3231" y="142285"/>
                        <a:pt x="738" y="198641"/>
                      </a:cubicBezTo>
                      <a:cubicBezTo>
                        <a:pt x="4707" y="254997"/>
                        <a:pt x="22963" y="307649"/>
                        <a:pt x="35663" y="338341"/>
                      </a:cubicBezTo>
                      <a:cubicBezTo>
                        <a:pt x="48363" y="369033"/>
                        <a:pt x="62386" y="378028"/>
                        <a:pt x="76938" y="382791"/>
                      </a:cubicBezTo>
                      <a:cubicBezTo>
                        <a:pt x="91490" y="387554"/>
                        <a:pt x="109746" y="377764"/>
                        <a:pt x="122975" y="366916"/>
                      </a:cubicBezTo>
                      <a:cubicBezTo>
                        <a:pt x="136204" y="356068"/>
                        <a:pt x="155255" y="316116"/>
                        <a:pt x="156313" y="317704"/>
                      </a:cubicBezTo>
                      <a:cubicBezTo>
                        <a:pt x="157371" y="319292"/>
                        <a:pt x="142290" y="365064"/>
                        <a:pt x="129325" y="376441"/>
                      </a:cubicBezTo>
                      <a:cubicBezTo>
                        <a:pt x="116360" y="387818"/>
                        <a:pt x="93342" y="395491"/>
                        <a:pt x="78525" y="385966"/>
                      </a:cubicBezTo>
                      <a:cubicBezTo>
                        <a:pt x="63708" y="376441"/>
                        <a:pt x="51537" y="356333"/>
                        <a:pt x="40425" y="319291"/>
                      </a:cubicBezTo>
                      <a:cubicBezTo>
                        <a:pt x="29313" y="282249"/>
                        <a:pt x="17406" y="212929"/>
                        <a:pt x="11850" y="163716"/>
                      </a:cubicBezTo>
                      <a:cubicBezTo>
                        <a:pt x="6294" y="114504"/>
                        <a:pt x="13702" y="-5617"/>
                        <a:pt x="11850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8" name="フリーフォーム: 図形 3107">
                  <a:extLst>
                    <a:ext uri="{FF2B5EF4-FFF2-40B4-BE49-F238E27FC236}">
                      <a16:creationId xmlns:a16="http://schemas.microsoft.com/office/drawing/2014/main" id="{8365E1FF-FB12-4A38-87BD-22CE37FB3352}"/>
                    </a:ext>
                  </a:extLst>
                </p:cNvPr>
                <p:cNvSpPr/>
                <p:nvPr/>
              </p:nvSpPr>
              <p:spPr>
                <a:xfrm>
                  <a:off x="5858896" y="2963629"/>
                  <a:ext cx="65704" cy="311396"/>
                </a:xfrm>
                <a:custGeom>
                  <a:avLst/>
                  <a:gdLst>
                    <a:gd name="connsiteX0" fmla="*/ 5329 w 65704"/>
                    <a:gd name="connsiteY0" fmla="*/ 1821 h 311396"/>
                    <a:gd name="connsiteX1" fmla="*/ 2154 w 65704"/>
                    <a:gd name="connsiteY1" fmla="*/ 93896 h 311396"/>
                    <a:gd name="connsiteX2" fmla="*/ 40254 w 65704"/>
                    <a:gd name="connsiteY2" fmla="*/ 247884 h 311396"/>
                    <a:gd name="connsiteX3" fmla="*/ 65654 w 65704"/>
                    <a:gd name="connsiteY3" fmla="*/ 311384 h 311396"/>
                    <a:gd name="connsiteX4" fmla="*/ 33904 w 65704"/>
                    <a:gd name="connsiteY4" fmla="*/ 252646 h 311396"/>
                    <a:gd name="connsiteX5" fmla="*/ 10092 w 65704"/>
                    <a:gd name="connsiteY5" fmla="*/ 174859 h 311396"/>
                    <a:gd name="connsiteX6" fmla="*/ 5329 w 65704"/>
                    <a:gd name="connsiteY6" fmla="*/ 1821 h 31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04" h="311396">
                      <a:moveTo>
                        <a:pt x="5329" y="1821"/>
                      </a:moveTo>
                      <a:cubicBezTo>
                        <a:pt x="4006" y="-11673"/>
                        <a:pt x="-3667" y="52885"/>
                        <a:pt x="2154" y="93896"/>
                      </a:cubicBezTo>
                      <a:cubicBezTo>
                        <a:pt x="7975" y="134907"/>
                        <a:pt x="29671" y="211636"/>
                        <a:pt x="40254" y="247884"/>
                      </a:cubicBezTo>
                      <a:cubicBezTo>
                        <a:pt x="50837" y="284132"/>
                        <a:pt x="66712" y="310590"/>
                        <a:pt x="65654" y="311384"/>
                      </a:cubicBezTo>
                      <a:cubicBezTo>
                        <a:pt x="64596" y="312178"/>
                        <a:pt x="43164" y="275400"/>
                        <a:pt x="33904" y="252646"/>
                      </a:cubicBezTo>
                      <a:cubicBezTo>
                        <a:pt x="24644" y="229892"/>
                        <a:pt x="16442" y="212430"/>
                        <a:pt x="10092" y="174859"/>
                      </a:cubicBezTo>
                      <a:cubicBezTo>
                        <a:pt x="3742" y="137288"/>
                        <a:pt x="6652" y="15315"/>
                        <a:pt x="5329" y="18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9" name="フリーフォーム: 図形 3108">
                  <a:extLst>
                    <a:ext uri="{FF2B5EF4-FFF2-40B4-BE49-F238E27FC236}">
                      <a16:creationId xmlns:a16="http://schemas.microsoft.com/office/drawing/2014/main" id="{1EA18AD9-92AE-4F9D-8C11-0E5025BDF7C9}"/>
                    </a:ext>
                  </a:extLst>
                </p:cNvPr>
                <p:cNvSpPr/>
                <p:nvPr/>
              </p:nvSpPr>
              <p:spPr>
                <a:xfrm>
                  <a:off x="5763854" y="3136637"/>
                  <a:ext cx="60846" cy="206439"/>
                </a:xfrm>
                <a:custGeom>
                  <a:avLst/>
                  <a:gdLst>
                    <a:gd name="connsiteX0" fmla="*/ 60684 w 60846"/>
                    <a:gd name="connsiteY0" fmla="*/ 263 h 206439"/>
                    <a:gd name="connsiteX1" fmla="*/ 17821 w 60846"/>
                    <a:gd name="connsiteY1" fmla="*/ 76463 h 206439"/>
                    <a:gd name="connsiteX2" fmla="*/ 8296 w 60846"/>
                    <a:gd name="connsiteY2" fmla="*/ 119326 h 206439"/>
                    <a:gd name="connsiteX3" fmla="*/ 41634 w 60846"/>
                    <a:gd name="connsiteY3" fmla="*/ 197113 h 206439"/>
                    <a:gd name="connsiteX4" fmla="*/ 46396 w 60846"/>
                    <a:gd name="connsiteY4" fmla="*/ 200288 h 206439"/>
                    <a:gd name="connsiteX5" fmla="*/ 43221 w 60846"/>
                    <a:gd name="connsiteY5" fmla="*/ 154251 h 206439"/>
                    <a:gd name="connsiteX6" fmla="*/ 44809 w 60846"/>
                    <a:gd name="connsiteY6" fmla="*/ 81226 h 206439"/>
                    <a:gd name="connsiteX7" fmla="*/ 30521 w 60846"/>
                    <a:gd name="connsiteY7" fmla="*/ 138376 h 206439"/>
                    <a:gd name="connsiteX8" fmla="*/ 20996 w 60846"/>
                    <a:gd name="connsiteY8" fmla="*/ 151076 h 206439"/>
                    <a:gd name="connsiteX9" fmla="*/ 359 w 60846"/>
                    <a:gd name="connsiteY9" fmla="*/ 105038 h 206439"/>
                    <a:gd name="connsiteX10" fmla="*/ 60684 w 60846"/>
                    <a:gd name="connsiteY10" fmla="*/ 263 h 20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846" h="206439">
                      <a:moveTo>
                        <a:pt x="60684" y="263"/>
                      </a:moveTo>
                      <a:cubicBezTo>
                        <a:pt x="63594" y="-4499"/>
                        <a:pt x="26552" y="56619"/>
                        <a:pt x="17821" y="76463"/>
                      </a:cubicBezTo>
                      <a:cubicBezTo>
                        <a:pt x="9090" y="96307"/>
                        <a:pt x="4327" y="99218"/>
                        <a:pt x="8296" y="119326"/>
                      </a:cubicBezTo>
                      <a:cubicBezTo>
                        <a:pt x="12265" y="139434"/>
                        <a:pt x="35284" y="183619"/>
                        <a:pt x="41634" y="197113"/>
                      </a:cubicBezTo>
                      <a:cubicBezTo>
                        <a:pt x="47984" y="210607"/>
                        <a:pt x="46132" y="207432"/>
                        <a:pt x="46396" y="200288"/>
                      </a:cubicBezTo>
                      <a:cubicBezTo>
                        <a:pt x="46660" y="193144"/>
                        <a:pt x="43485" y="174095"/>
                        <a:pt x="43221" y="154251"/>
                      </a:cubicBezTo>
                      <a:cubicBezTo>
                        <a:pt x="42956" y="134407"/>
                        <a:pt x="46926" y="83872"/>
                        <a:pt x="44809" y="81226"/>
                      </a:cubicBezTo>
                      <a:cubicBezTo>
                        <a:pt x="42692" y="78580"/>
                        <a:pt x="34490" y="126734"/>
                        <a:pt x="30521" y="138376"/>
                      </a:cubicBezTo>
                      <a:cubicBezTo>
                        <a:pt x="26552" y="150018"/>
                        <a:pt x="26023" y="156632"/>
                        <a:pt x="20996" y="151076"/>
                      </a:cubicBezTo>
                      <a:cubicBezTo>
                        <a:pt x="15969" y="145520"/>
                        <a:pt x="-2816" y="126998"/>
                        <a:pt x="359" y="105038"/>
                      </a:cubicBezTo>
                      <a:cubicBezTo>
                        <a:pt x="3534" y="83078"/>
                        <a:pt x="57774" y="5025"/>
                        <a:pt x="60684" y="2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0" name="フリーフォーム: 図形 3109">
                  <a:extLst>
                    <a:ext uri="{FF2B5EF4-FFF2-40B4-BE49-F238E27FC236}">
                      <a16:creationId xmlns:a16="http://schemas.microsoft.com/office/drawing/2014/main" id="{BED60287-933D-486B-9DFB-8C4E58A56D15}"/>
                    </a:ext>
                  </a:extLst>
                </p:cNvPr>
                <p:cNvSpPr/>
                <p:nvPr/>
              </p:nvSpPr>
              <p:spPr>
                <a:xfrm>
                  <a:off x="5879743" y="3092858"/>
                  <a:ext cx="92171" cy="160425"/>
                </a:xfrm>
                <a:custGeom>
                  <a:avLst/>
                  <a:gdLst>
                    <a:gd name="connsiteX0" fmla="*/ 357 w 92171"/>
                    <a:gd name="connsiteY0" fmla="*/ 1180 h 160425"/>
                    <a:gd name="connsiteX1" fmla="*/ 51157 w 92171"/>
                    <a:gd name="connsiteY1" fmla="*/ 7530 h 160425"/>
                    <a:gd name="connsiteX2" fmla="*/ 68620 w 92171"/>
                    <a:gd name="connsiteY2" fmla="*/ 48805 h 160425"/>
                    <a:gd name="connsiteX3" fmla="*/ 55920 w 92171"/>
                    <a:gd name="connsiteY3" fmla="*/ 159930 h 160425"/>
                    <a:gd name="connsiteX4" fmla="*/ 90845 w 92171"/>
                    <a:gd name="connsiteY4" fmla="*/ 86905 h 160425"/>
                    <a:gd name="connsiteX5" fmla="*/ 79732 w 92171"/>
                    <a:gd name="connsiteY5" fmla="*/ 21817 h 160425"/>
                    <a:gd name="connsiteX6" fmla="*/ 357 w 92171"/>
                    <a:gd name="connsiteY6" fmla="*/ 1180 h 160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171" h="160425">
                      <a:moveTo>
                        <a:pt x="357" y="1180"/>
                      </a:moveTo>
                      <a:cubicBezTo>
                        <a:pt x="-4405" y="-1201"/>
                        <a:pt x="39780" y="-407"/>
                        <a:pt x="51157" y="7530"/>
                      </a:cubicBezTo>
                      <a:cubicBezTo>
                        <a:pt x="62534" y="15467"/>
                        <a:pt x="67826" y="23405"/>
                        <a:pt x="68620" y="48805"/>
                      </a:cubicBezTo>
                      <a:cubicBezTo>
                        <a:pt x="69414" y="74205"/>
                        <a:pt x="52216" y="153580"/>
                        <a:pt x="55920" y="159930"/>
                      </a:cubicBezTo>
                      <a:cubicBezTo>
                        <a:pt x="59624" y="166280"/>
                        <a:pt x="86876" y="109924"/>
                        <a:pt x="90845" y="86905"/>
                      </a:cubicBezTo>
                      <a:cubicBezTo>
                        <a:pt x="94814" y="63886"/>
                        <a:pt x="89522" y="35840"/>
                        <a:pt x="79732" y="21817"/>
                      </a:cubicBezTo>
                      <a:cubicBezTo>
                        <a:pt x="69942" y="7794"/>
                        <a:pt x="5119" y="3561"/>
                        <a:pt x="357" y="1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1" name="フリーフォーム: 図形 3110">
                  <a:extLst>
                    <a:ext uri="{FF2B5EF4-FFF2-40B4-BE49-F238E27FC236}">
                      <a16:creationId xmlns:a16="http://schemas.microsoft.com/office/drawing/2014/main" id="{401D6F75-E0D2-4CE6-8D39-577304B65014}"/>
                    </a:ext>
                  </a:extLst>
                </p:cNvPr>
                <p:cNvSpPr/>
                <p:nvPr/>
              </p:nvSpPr>
              <p:spPr>
                <a:xfrm>
                  <a:off x="5698452" y="2882460"/>
                  <a:ext cx="69162" cy="326292"/>
                </a:xfrm>
                <a:custGeom>
                  <a:avLst/>
                  <a:gdLst>
                    <a:gd name="connsiteX0" fmla="*/ 5436 w 69162"/>
                    <a:gd name="connsiteY0" fmla="*/ 2028 h 326292"/>
                    <a:gd name="connsiteX1" fmla="*/ 673 w 69162"/>
                    <a:gd name="connsiteY1" fmla="*/ 82990 h 326292"/>
                    <a:gd name="connsiteX2" fmla="*/ 19723 w 69162"/>
                    <a:gd name="connsiteY2" fmla="*/ 184590 h 326292"/>
                    <a:gd name="connsiteX3" fmla="*/ 68936 w 69162"/>
                    <a:gd name="connsiteY3" fmla="*/ 325878 h 326292"/>
                    <a:gd name="connsiteX4" fmla="*/ 37186 w 69162"/>
                    <a:gd name="connsiteY4" fmla="*/ 225865 h 326292"/>
                    <a:gd name="connsiteX5" fmla="*/ 16548 w 69162"/>
                    <a:gd name="connsiteY5" fmla="*/ 168715 h 326292"/>
                    <a:gd name="connsiteX6" fmla="*/ 5436 w 69162"/>
                    <a:gd name="connsiteY6" fmla="*/ 2028 h 326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162" h="326292">
                      <a:moveTo>
                        <a:pt x="5436" y="2028"/>
                      </a:moveTo>
                      <a:cubicBezTo>
                        <a:pt x="2790" y="-12259"/>
                        <a:pt x="-1708" y="52563"/>
                        <a:pt x="673" y="82990"/>
                      </a:cubicBezTo>
                      <a:cubicBezTo>
                        <a:pt x="3054" y="113417"/>
                        <a:pt x="8346" y="144109"/>
                        <a:pt x="19723" y="184590"/>
                      </a:cubicBezTo>
                      <a:cubicBezTo>
                        <a:pt x="31100" y="225071"/>
                        <a:pt x="66026" y="318999"/>
                        <a:pt x="68936" y="325878"/>
                      </a:cubicBezTo>
                      <a:cubicBezTo>
                        <a:pt x="71847" y="332757"/>
                        <a:pt x="45917" y="252059"/>
                        <a:pt x="37186" y="225865"/>
                      </a:cubicBezTo>
                      <a:cubicBezTo>
                        <a:pt x="28455" y="199671"/>
                        <a:pt x="20252" y="204434"/>
                        <a:pt x="16548" y="168715"/>
                      </a:cubicBezTo>
                      <a:cubicBezTo>
                        <a:pt x="12844" y="132996"/>
                        <a:pt x="8082" y="16315"/>
                        <a:pt x="5436" y="20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2" name="フリーフォーム: 図形 3111">
                  <a:extLst>
                    <a:ext uri="{FF2B5EF4-FFF2-40B4-BE49-F238E27FC236}">
                      <a16:creationId xmlns:a16="http://schemas.microsoft.com/office/drawing/2014/main" id="{F583F04C-86B1-4A2C-A99A-5BA9A59D6148}"/>
                    </a:ext>
                  </a:extLst>
                </p:cNvPr>
                <p:cNvSpPr/>
                <p:nvPr/>
              </p:nvSpPr>
              <p:spPr>
                <a:xfrm>
                  <a:off x="5780491" y="2863629"/>
                  <a:ext cx="39301" cy="254470"/>
                </a:xfrm>
                <a:custGeom>
                  <a:avLst/>
                  <a:gdLst>
                    <a:gd name="connsiteX0" fmla="*/ 2772 w 39301"/>
                    <a:gd name="connsiteY0" fmla="*/ 221 h 254470"/>
                    <a:gd name="connsiteX1" fmla="*/ 7534 w 39301"/>
                    <a:gd name="connsiteY1" fmla="*/ 119284 h 254470"/>
                    <a:gd name="connsiteX2" fmla="*/ 39284 w 39301"/>
                    <a:gd name="connsiteY2" fmla="*/ 254221 h 254470"/>
                    <a:gd name="connsiteX3" fmla="*/ 2772 w 39301"/>
                    <a:gd name="connsiteY3" fmla="*/ 149446 h 254470"/>
                    <a:gd name="connsiteX4" fmla="*/ 2772 w 39301"/>
                    <a:gd name="connsiteY4" fmla="*/ 221 h 25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301" h="254470">
                      <a:moveTo>
                        <a:pt x="2772" y="221"/>
                      </a:moveTo>
                      <a:cubicBezTo>
                        <a:pt x="3566" y="-4806"/>
                        <a:pt x="1449" y="76951"/>
                        <a:pt x="7534" y="119284"/>
                      </a:cubicBezTo>
                      <a:cubicBezTo>
                        <a:pt x="13619" y="161617"/>
                        <a:pt x="40078" y="249194"/>
                        <a:pt x="39284" y="254221"/>
                      </a:cubicBezTo>
                      <a:cubicBezTo>
                        <a:pt x="38490" y="259248"/>
                        <a:pt x="8593" y="187017"/>
                        <a:pt x="2772" y="149446"/>
                      </a:cubicBezTo>
                      <a:cubicBezTo>
                        <a:pt x="-3049" y="111875"/>
                        <a:pt x="1978" y="5248"/>
                        <a:pt x="2772" y="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3" name="フリーフォーム: 図形 3112">
                  <a:extLst>
                    <a:ext uri="{FF2B5EF4-FFF2-40B4-BE49-F238E27FC236}">
                      <a16:creationId xmlns:a16="http://schemas.microsoft.com/office/drawing/2014/main" id="{6185F8BA-5A17-4B66-A0AD-A2ECF51E9083}"/>
                    </a:ext>
                  </a:extLst>
                </p:cNvPr>
                <p:cNvSpPr/>
                <p:nvPr/>
              </p:nvSpPr>
              <p:spPr>
                <a:xfrm>
                  <a:off x="5684770" y="2855884"/>
                  <a:ext cx="113155" cy="33715"/>
                </a:xfrm>
                <a:custGeom>
                  <a:avLst/>
                  <a:gdLst>
                    <a:gd name="connsiteX0" fmla="*/ 68 w 113155"/>
                    <a:gd name="connsiteY0" fmla="*/ 33366 h 33715"/>
                    <a:gd name="connsiteX1" fmla="*/ 87380 w 113155"/>
                    <a:gd name="connsiteY1" fmla="*/ 17491 h 33715"/>
                    <a:gd name="connsiteX2" fmla="*/ 112780 w 113155"/>
                    <a:gd name="connsiteY2" fmla="*/ 17491 h 33715"/>
                    <a:gd name="connsiteX3" fmla="*/ 73093 w 113155"/>
                    <a:gd name="connsiteY3" fmla="*/ 29 h 33715"/>
                    <a:gd name="connsiteX4" fmla="*/ 68 w 113155"/>
                    <a:gd name="connsiteY4" fmla="*/ 33366 h 33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155" h="33715">
                      <a:moveTo>
                        <a:pt x="68" y="33366"/>
                      </a:moveTo>
                      <a:cubicBezTo>
                        <a:pt x="2449" y="36276"/>
                        <a:pt x="68595" y="20137"/>
                        <a:pt x="87380" y="17491"/>
                      </a:cubicBezTo>
                      <a:cubicBezTo>
                        <a:pt x="106165" y="14845"/>
                        <a:pt x="115161" y="20401"/>
                        <a:pt x="112780" y="17491"/>
                      </a:cubicBezTo>
                      <a:cubicBezTo>
                        <a:pt x="110399" y="14581"/>
                        <a:pt x="88174" y="-765"/>
                        <a:pt x="73093" y="29"/>
                      </a:cubicBezTo>
                      <a:cubicBezTo>
                        <a:pt x="58012" y="823"/>
                        <a:pt x="-2313" y="30456"/>
                        <a:pt x="68" y="333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4" name="フリーフォーム: 図形 3113">
                  <a:extLst>
                    <a:ext uri="{FF2B5EF4-FFF2-40B4-BE49-F238E27FC236}">
                      <a16:creationId xmlns:a16="http://schemas.microsoft.com/office/drawing/2014/main" id="{56163898-25A1-42F4-95D6-EFE0504DFB12}"/>
                    </a:ext>
                  </a:extLst>
                </p:cNvPr>
                <p:cNvSpPr/>
                <p:nvPr/>
              </p:nvSpPr>
              <p:spPr>
                <a:xfrm>
                  <a:off x="5719763" y="2785941"/>
                  <a:ext cx="376252" cy="292558"/>
                </a:xfrm>
                <a:custGeom>
                  <a:avLst/>
                  <a:gdLst>
                    <a:gd name="connsiteX0" fmla="*/ 0 w 376252"/>
                    <a:gd name="connsiteY0" fmla="*/ 122 h 292558"/>
                    <a:gd name="connsiteX1" fmla="*/ 168275 w 376252"/>
                    <a:gd name="connsiteY1" fmla="*/ 214434 h 292558"/>
                    <a:gd name="connsiteX2" fmla="*/ 306387 w 376252"/>
                    <a:gd name="connsiteY2" fmla="*/ 285872 h 292558"/>
                    <a:gd name="connsiteX3" fmla="*/ 334962 w 376252"/>
                    <a:gd name="connsiteY3" fmla="*/ 284284 h 292558"/>
                    <a:gd name="connsiteX4" fmla="*/ 376237 w 376252"/>
                    <a:gd name="connsiteY4" fmla="*/ 239834 h 292558"/>
                    <a:gd name="connsiteX5" fmla="*/ 330200 w 376252"/>
                    <a:gd name="connsiteY5" fmla="*/ 268409 h 292558"/>
                    <a:gd name="connsiteX6" fmla="*/ 296862 w 376252"/>
                    <a:gd name="connsiteY6" fmla="*/ 265234 h 292558"/>
                    <a:gd name="connsiteX7" fmla="*/ 168275 w 376252"/>
                    <a:gd name="connsiteY7" fmla="*/ 184272 h 292558"/>
                    <a:gd name="connsiteX8" fmla="*/ 0 w 376252"/>
                    <a:gd name="connsiteY8" fmla="*/ 122 h 292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252" h="292558">
                      <a:moveTo>
                        <a:pt x="0" y="122"/>
                      </a:moveTo>
                      <a:cubicBezTo>
                        <a:pt x="0" y="5149"/>
                        <a:pt x="117211" y="166809"/>
                        <a:pt x="168275" y="214434"/>
                      </a:cubicBezTo>
                      <a:cubicBezTo>
                        <a:pt x="219340" y="262059"/>
                        <a:pt x="278606" y="274230"/>
                        <a:pt x="306387" y="285872"/>
                      </a:cubicBezTo>
                      <a:cubicBezTo>
                        <a:pt x="334168" y="297514"/>
                        <a:pt x="323320" y="291957"/>
                        <a:pt x="334962" y="284284"/>
                      </a:cubicBezTo>
                      <a:cubicBezTo>
                        <a:pt x="346604" y="276611"/>
                        <a:pt x="377031" y="242480"/>
                        <a:pt x="376237" y="239834"/>
                      </a:cubicBezTo>
                      <a:cubicBezTo>
                        <a:pt x="375443" y="237188"/>
                        <a:pt x="343429" y="264176"/>
                        <a:pt x="330200" y="268409"/>
                      </a:cubicBezTo>
                      <a:cubicBezTo>
                        <a:pt x="316971" y="272642"/>
                        <a:pt x="323849" y="279257"/>
                        <a:pt x="296862" y="265234"/>
                      </a:cubicBezTo>
                      <a:cubicBezTo>
                        <a:pt x="269875" y="251211"/>
                        <a:pt x="215635" y="222901"/>
                        <a:pt x="168275" y="184272"/>
                      </a:cubicBezTo>
                      <a:cubicBezTo>
                        <a:pt x="120915" y="145643"/>
                        <a:pt x="0" y="-4905"/>
                        <a:pt x="0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5" name="フリーフォーム: 図形 3114">
                  <a:extLst>
                    <a:ext uri="{FF2B5EF4-FFF2-40B4-BE49-F238E27FC236}">
                      <a16:creationId xmlns:a16="http://schemas.microsoft.com/office/drawing/2014/main" id="{36A3EE1C-CFE1-4E14-B7B9-95CD353B7758}"/>
                    </a:ext>
                  </a:extLst>
                </p:cNvPr>
                <p:cNvSpPr/>
                <p:nvPr/>
              </p:nvSpPr>
              <p:spPr>
                <a:xfrm>
                  <a:off x="5691684" y="2670167"/>
                  <a:ext cx="455358" cy="354559"/>
                </a:xfrm>
                <a:custGeom>
                  <a:avLst/>
                  <a:gdLst>
                    <a:gd name="connsiteX0" fmla="*/ 1091 w 455358"/>
                    <a:gd name="connsiteY0" fmla="*/ 8 h 354559"/>
                    <a:gd name="connsiteX1" fmla="*/ 26491 w 455358"/>
                    <a:gd name="connsiteY1" fmla="*/ 92083 h 354559"/>
                    <a:gd name="connsiteX2" fmla="*/ 174129 w 455358"/>
                    <a:gd name="connsiteY2" fmla="*/ 239721 h 354559"/>
                    <a:gd name="connsiteX3" fmla="*/ 363041 w 455358"/>
                    <a:gd name="connsiteY3" fmla="*/ 333383 h 354559"/>
                    <a:gd name="connsiteX4" fmla="*/ 397966 w 455358"/>
                    <a:gd name="connsiteY4" fmla="*/ 350846 h 354559"/>
                    <a:gd name="connsiteX5" fmla="*/ 455116 w 455358"/>
                    <a:gd name="connsiteY5" fmla="*/ 279408 h 354559"/>
                    <a:gd name="connsiteX6" fmla="*/ 374154 w 455358"/>
                    <a:gd name="connsiteY6" fmla="*/ 325446 h 354559"/>
                    <a:gd name="connsiteX7" fmla="*/ 309066 w 455358"/>
                    <a:gd name="connsiteY7" fmla="*/ 295283 h 354559"/>
                    <a:gd name="connsiteX8" fmla="*/ 40779 w 455358"/>
                    <a:gd name="connsiteY8" fmla="*/ 96846 h 354559"/>
                    <a:gd name="connsiteX9" fmla="*/ 1091 w 455358"/>
                    <a:gd name="connsiteY9" fmla="*/ 8 h 354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5358" h="354559">
                      <a:moveTo>
                        <a:pt x="1091" y="8"/>
                      </a:moveTo>
                      <a:cubicBezTo>
                        <a:pt x="-1290" y="-786"/>
                        <a:pt x="-2349" y="52131"/>
                        <a:pt x="26491" y="92083"/>
                      </a:cubicBezTo>
                      <a:cubicBezTo>
                        <a:pt x="55331" y="132035"/>
                        <a:pt x="118037" y="199504"/>
                        <a:pt x="174129" y="239721"/>
                      </a:cubicBezTo>
                      <a:cubicBezTo>
                        <a:pt x="230221" y="279938"/>
                        <a:pt x="325735" y="314862"/>
                        <a:pt x="363041" y="333383"/>
                      </a:cubicBezTo>
                      <a:cubicBezTo>
                        <a:pt x="400347" y="351904"/>
                        <a:pt x="382620" y="359842"/>
                        <a:pt x="397966" y="350846"/>
                      </a:cubicBezTo>
                      <a:cubicBezTo>
                        <a:pt x="413312" y="341850"/>
                        <a:pt x="459085" y="283641"/>
                        <a:pt x="455116" y="279408"/>
                      </a:cubicBezTo>
                      <a:cubicBezTo>
                        <a:pt x="451147" y="275175"/>
                        <a:pt x="398496" y="322800"/>
                        <a:pt x="374154" y="325446"/>
                      </a:cubicBezTo>
                      <a:cubicBezTo>
                        <a:pt x="349812" y="328092"/>
                        <a:pt x="364628" y="333383"/>
                        <a:pt x="309066" y="295283"/>
                      </a:cubicBezTo>
                      <a:cubicBezTo>
                        <a:pt x="253504" y="257183"/>
                        <a:pt x="90785" y="143148"/>
                        <a:pt x="40779" y="96846"/>
                      </a:cubicBezTo>
                      <a:cubicBezTo>
                        <a:pt x="-9227" y="50544"/>
                        <a:pt x="3472" y="802"/>
                        <a:pt x="109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6" name="フリーフォーム: 図形 3115">
                  <a:extLst>
                    <a:ext uri="{FF2B5EF4-FFF2-40B4-BE49-F238E27FC236}">
                      <a16:creationId xmlns:a16="http://schemas.microsoft.com/office/drawing/2014/main" id="{8C9AAF14-DFB0-4743-AEC6-571F0B42B70D}"/>
                    </a:ext>
                  </a:extLst>
                </p:cNvPr>
                <p:cNvSpPr/>
                <p:nvPr/>
              </p:nvSpPr>
              <p:spPr>
                <a:xfrm>
                  <a:off x="5689504" y="2592094"/>
                  <a:ext cx="437258" cy="248347"/>
                </a:xfrm>
                <a:custGeom>
                  <a:avLst/>
                  <a:gdLst>
                    <a:gd name="connsiteX0" fmla="*/ 96 w 437258"/>
                    <a:gd name="connsiteY0" fmla="*/ 74906 h 248347"/>
                    <a:gd name="connsiteX1" fmla="*/ 82646 w 437258"/>
                    <a:gd name="connsiteY1" fmla="*/ 5056 h 248347"/>
                    <a:gd name="connsiteX2" fmla="*/ 115984 w 437258"/>
                    <a:gd name="connsiteY2" fmla="*/ 9819 h 248347"/>
                    <a:gd name="connsiteX3" fmla="*/ 200121 w 437258"/>
                    <a:gd name="connsiteY3" fmla="*/ 44744 h 248347"/>
                    <a:gd name="connsiteX4" fmla="*/ 293784 w 437258"/>
                    <a:gd name="connsiteY4" fmla="*/ 101894 h 248347"/>
                    <a:gd name="connsiteX5" fmla="*/ 393796 w 437258"/>
                    <a:gd name="connsiteY5" fmla="*/ 179681 h 248347"/>
                    <a:gd name="connsiteX6" fmla="*/ 414434 w 437258"/>
                    <a:gd name="connsiteY6" fmla="*/ 206669 h 248347"/>
                    <a:gd name="connsiteX7" fmla="*/ 436659 w 437258"/>
                    <a:gd name="connsiteY7" fmla="*/ 247944 h 248347"/>
                    <a:gd name="connsiteX8" fmla="*/ 389034 w 437258"/>
                    <a:gd name="connsiteY8" fmla="*/ 179681 h 248347"/>
                    <a:gd name="connsiteX9" fmla="*/ 119159 w 437258"/>
                    <a:gd name="connsiteY9" fmla="*/ 22519 h 248347"/>
                    <a:gd name="connsiteX10" fmla="*/ 66771 w 437258"/>
                    <a:gd name="connsiteY10" fmla="*/ 35219 h 248347"/>
                    <a:gd name="connsiteX11" fmla="*/ 96 w 437258"/>
                    <a:gd name="connsiteY11" fmla="*/ 74906 h 248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7258" h="248347">
                      <a:moveTo>
                        <a:pt x="96" y="74906"/>
                      </a:moveTo>
                      <a:cubicBezTo>
                        <a:pt x="2742" y="69879"/>
                        <a:pt x="63331" y="15904"/>
                        <a:pt x="82646" y="5056"/>
                      </a:cubicBezTo>
                      <a:cubicBezTo>
                        <a:pt x="101961" y="-5792"/>
                        <a:pt x="96405" y="3204"/>
                        <a:pt x="115984" y="9819"/>
                      </a:cubicBezTo>
                      <a:cubicBezTo>
                        <a:pt x="135563" y="16434"/>
                        <a:pt x="170488" y="29398"/>
                        <a:pt x="200121" y="44744"/>
                      </a:cubicBezTo>
                      <a:cubicBezTo>
                        <a:pt x="229754" y="60090"/>
                        <a:pt x="261505" y="79405"/>
                        <a:pt x="293784" y="101894"/>
                      </a:cubicBezTo>
                      <a:cubicBezTo>
                        <a:pt x="326063" y="124384"/>
                        <a:pt x="373688" y="162219"/>
                        <a:pt x="393796" y="179681"/>
                      </a:cubicBezTo>
                      <a:cubicBezTo>
                        <a:pt x="413904" y="197143"/>
                        <a:pt x="407290" y="195292"/>
                        <a:pt x="414434" y="206669"/>
                      </a:cubicBezTo>
                      <a:cubicBezTo>
                        <a:pt x="421578" y="218046"/>
                        <a:pt x="440892" y="252442"/>
                        <a:pt x="436659" y="247944"/>
                      </a:cubicBezTo>
                      <a:cubicBezTo>
                        <a:pt x="432426" y="243446"/>
                        <a:pt x="441951" y="217252"/>
                        <a:pt x="389034" y="179681"/>
                      </a:cubicBezTo>
                      <a:cubicBezTo>
                        <a:pt x="336117" y="142110"/>
                        <a:pt x="172869" y="46596"/>
                        <a:pt x="119159" y="22519"/>
                      </a:cubicBezTo>
                      <a:cubicBezTo>
                        <a:pt x="65449" y="-1558"/>
                        <a:pt x="83440" y="25959"/>
                        <a:pt x="66771" y="35219"/>
                      </a:cubicBezTo>
                      <a:cubicBezTo>
                        <a:pt x="50102" y="44479"/>
                        <a:pt x="-2550" y="79933"/>
                        <a:pt x="96" y="749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7" name="フリーフォーム: 図形 3116">
                  <a:extLst>
                    <a:ext uri="{FF2B5EF4-FFF2-40B4-BE49-F238E27FC236}">
                      <a16:creationId xmlns:a16="http://schemas.microsoft.com/office/drawing/2014/main" id="{D0780C0E-7E53-4BD6-9494-ABD13CB4B943}"/>
                    </a:ext>
                  </a:extLst>
                </p:cNvPr>
                <p:cNvSpPr/>
                <p:nvPr/>
              </p:nvSpPr>
              <p:spPr>
                <a:xfrm>
                  <a:off x="5738141" y="2635106"/>
                  <a:ext cx="407303" cy="321123"/>
                </a:xfrm>
                <a:custGeom>
                  <a:avLst/>
                  <a:gdLst>
                    <a:gd name="connsiteX0" fmla="*/ 11784 w 407303"/>
                    <a:gd name="connsiteY0" fmla="*/ 144 h 321123"/>
                    <a:gd name="connsiteX1" fmla="*/ 57822 w 407303"/>
                    <a:gd name="connsiteY1" fmla="*/ 101744 h 321123"/>
                    <a:gd name="connsiteX2" fmla="*/ 222922 w 407303"/>
                    <a:gd name="connsiteY2" fmla="*/ 241444 h 321123"/>
                    <a:gd name="connsiteX3" fmla="*/ 321347 w 407303"/>
                    <a:gd name="connsiteY3" fmla="*/ 290657 h 321123"/>
                    <a:gd name="connsiteX4" fmla="*/ 407072 w 407303"/>
                    <a:gd name="connsiteY4" fmla="*/ 320819 h 321123"/>
                    <a:gd name="connsiteX5" fmla="*/ 341984 w 407303"/>
                    <a:gd name="connsiteY5" fmla="*/ 301769 h 321123"/>
                    <a:gd name="connsiteX6" fmla="*/ 208634 w 407303"/>
                    <a:gd name="connsiteY6" fmla="*/ 235094 h 321123"/>
                    <a:gd name="connsiteX7" fmla="*/ 18134 w 407303"/>
                    <a:gd name="connsiteY7" fmla="*/ 82694 h 321123"/>
                    <a:gd name="connsiteX8" fmla="*/ 11784 w 407303"/>
                    <a:gd name="connsiteY8" fmla="*/ 144 h 321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303" h="321123">
                      <a:moveTo>
                        <a:pt x="11784" y="144"/>
                      </a:moveTo>
                      <a:cubicBezTo>
                        <a:pt x="18399" y="3319"/>
                        <a:pt x="22632" y="61527"/>
                        <a:pt x="57822" y="101744"/>
                      </a:cubicBezTo>
                      <a:cubicBezTo>
                        <a:pt x="93012" y="141961"/>
                        <a:pt x="179001" y="209959"/>
                        <a:pt x="222922" y="241444"/>
                      </a:cubicBezTo>
                      <a:cubicBezTo>
                        <a:pt x="266843" y="272929"/>
                        <a:pt x="290655" y="277428"/>
                        <a:pt x="321347" y="290657"/>
                      </a:cubicBezTo>
                      <a:cubicBezTo>
                        <a:pt x="352039" y="303886"/>
                        <a:pt x="403633" y="318967"/>
                        <a:pt x="407072" y="320819"/>
                      </a:cubicBezTo>
                      <a:cubicBezTo>
                        <a:pt x="410511" y="322671"/>
                        <a:pt x="375057" y="316057"/>
                        <a:pt x="341984" y="301769"/>
                      </a:cubicBezTo>
                      <a:cubicBezTo>
                        <a:pt x="308911" y="287482"/>
                        <a:pt x="262609" y="271606"/>
                        <a:pt x="208634" y="235094"/>
                      </a:cubicBezTo>
                      <a:cubicBezTo>
                        <a:pt x="154659" y="198582"/>
                        <a:pt x="50413" y="118677"/>
                        <a:pt x="18134" y="82694"/>
                      </a:cubicBezTo>
                      <a:cubicBezTo>
                        <a:pt x="-14145" y="46711"/>
                        <a:pt x="5169" y="-3031"/>
                        <a:pt x="11784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8" name="フリーフォーム: 図形 3117">
                  <a:extLst>
                    <a:ext uri="{FF2B5EF4-FFF2-40B4-BE49-F238E27FC236}">
                      <a16:creationId xmlns:a16="http://schemas.microsoft.com/office/drawing/2014/main" id="{0300AFBA-7311-4A5D-BA34-25899B8544BF}"/>
                    </a:ext>
                  </a:extLst>
                </p:cNvPr>
                <p:cNvSpPr/>
                <p:nvPr/>
              </p:nvSpPr>
              <p:spPr>
                <a:xfrm>
                  <a:off x="5808590" y="2654450"/>
                  <a:ext cx="284833" cy="216299"/>
                </a:xfrm>
                <a:custGeom>
                  <a:avLst/>
                  <a:gdLst>
                    <a:gd name="connsiteX0" fmla="*/ 73 w 284833"/>
                    <a:gd name="connsiteY0" fmla="*/ 68113 h 216299"/>
                    <a:gd name="connsiteX1" fmla="*/ 81035 w 284833"/>
                    <a:gd name="connsiteY1" fmla="*/ 20488 h 216299"/>
                    <a:gd name="connsiteX2" fmla="*/ 144535 w 284833"/>
                    <a:gd name="connsiteY2" fmla="*/ 71288 h 216299"/>
                    <a:gd name="connsiteX3" fmla="*/ 223910 w 284833"/>
                    <a:gd name="connsiteY3" fmla="*/ 155425 h 216299"/>
                    <a:gd name="connsiteX4" fmla="*/ 263598 w 284833"/>
                    <a:gd name="connsiteY4" fmla="*/ 193525 h 216299"/>
                    <a:gd name="connsiteX5" fmla="*/ 284235 w 284833"/>
                    <a:gd name="connsiteY5" fmla="*/ 215750 h 216299"/>
                    <a:gd name="connsiteX6" fmla="*/ 241373 w 284833"/>
                    <a:gd name="connsiteY6" fmla="*/ 171300 h 216299"/>
                    <a:gd name="connsiteX7" fmla="*/ 69923 w 284833"/>
                    <a:gd name="connsiteY7" fmla="*/ 3025 h 216299"/>
                    <a:gd name="connsiteX8" fmla="*/ 73 w 284833"/>
                    <a:gd name="connsiteY8" fmla="*/ 68113 h 21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33" h="216299">
                      <a:moveTo>
                        <a:pt x="73" y="68113"/>
                      </a:moveTo>
                      <a:cubicBezTo>
                        <a:pt x="1925" y="71023"/>
                        <a:pt x="56958" y="19959"/>
                        <a:pt x="81035" y="20488"/>
                      </a:cubicBezTo>
                      <a:cubicBezTo>
                        <a:pt x="105112" y="21017"/>
                        <a:pt x="120723" y="48799"/>
                        <a:pt x="144535" y="71288"/>
                      </a:cubicBezTo>
                      <a:cubicBezTo>
                        <a:pt x="168347" y="93777"/>
                        <a:pt x="204066" y="135052"/>
                        <a:pt x="223910" y="155425"/>
                      </a:cubicBezTo>
                      <a:cubicBezTo>
                        <a:pt x="243754" y="175798"/>
                        <a:pt x="253544" y="183471"/>
                        <a:pt x="263598" y="193525"/>
                      </a:cubicBezTo>
                      <a:cubicBezTo>
                        <a:pt x="273652" y="203579"/>
                        <a:pt x="287939" y="219454"/>
                        <a:pt x="284235" y="215750"/>
                      </a:cubicBezTo>
                      <a:cubicBezTo>
                        <a:pt x="280531" y="212046"/>
                        <a:pt x="241373" y="171300"/>
                        <a:pt x="241373" y="171300"/>
                      </a:cubicBezTo>
                      <a:cubicBezTo>
                        <a:pt x="205654" y="135846"/>
                        <a:pt x="108023" y="22604"/>
                        <a:pt x="69923" y="3025"/>
                      </a:cubicBezTo>
                      <a:cubicBezTo>
                        <a:pt x="31823" y="-16554"/>
                        <a:pt x="-1779" y="65203"/>
                        <a:pt x="73" y="68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9" name="フリーフォーム: 図形 3118">
                  <a:extLst>
                    <a:ext uri="{FF2B5EF4-FFF2-40B4-BE49-F238E27FC236}">
                      <a16:creationId xmlns:a16="http://schemas.microsoft.com/office/drawing/2014/main" id="{0B2E86D8-9A27-489B-B270-C5E007CB41BB}"/>
                    </a:ext>
                  </a:extLst>
                </p:cNvPr>
                <p:cNvSpPr/>
                <p:nvPr/>
              </p:nvSpPr>
              <p:spPr>
                <a:xfrm>
                  <a:off x="5873582" y="2695436"/>
                  <a:ext cx="199779" cy="199829"/>
                </a:xfrm>
                <a:custGeom>
                  <a:avLst/>
                  <a:gdLst>
                    <a:gd name="connsiteX0" fmla="*/ 168 w 199779"/>
                    <a:gd name="connsiteY0" fmla="*/ 139 h 199829"/>
                    <a:gd name="connsiteX1" fmla="*/ 71606 w 199779"/>
                    <a:gd name="connsiteY1" fmla="*/ 112852 h 199829"/>
                    <a:gd name="connsiteX2" fmla="*/ 198606 w 199779"/>
                    <a:gd name="connsiteY2" fmla="*/ 198577 h 199829"/>
                    <a:gd name="connsiteX3" fmla="*/ 130343 w 199779"/>
                    <a:gd name="connsiteY3" fmla="*/ 158889 h 199829"/>
                    <a:gd name="connsiteX4" fmla="*/ 54143 w 199779"/>
                    <a:gd name="connsiteY4" fmla="*/ 90627 h 199829"/>
                    <a:gd name="connsiteX5" fmla="*/ 168 w 199779"/>
                    <a:gd name="connsiteY5" fmla="*/ 139 h 199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779" h="199829">
                      <a:moveTo>
                        <a:pt x="168" y="139"/>
                      </a:moveTo>
                      <a:cubicBezTo>
                        <a:pt x="3079" y="3843"/>
                        <a:pt x="38533" y="79779"/>
                        <a:pt x="71606" y="112852"/>
                      </a:cubicBezTo>
                      <a:cubicBezTo>
                        <a:pt x="104679" y="145925"/>
                        <a:pt x="188817" y="190904"/>
                        <a:pt x="198606" y="198577"/>
                      </a:cubicBezTo>
                      <a:cubicBezTo>
                        <a:pt x="208395" y="206250"/>
                        <a:pt x="154420" y="176881"/>
                        <a:pt x="130343" y="158889"/>
                      </a:cubicBezTo>
                      <a:cubicBezTo>
                        <a:pt x="106266" y="140897"/>
                        <a:pt x="75574" y="113646"/>
                        <a:pt x="54143" y="90627"/>
                      </a:cubicBezTo>
                      <a:cubicBezTo>
                        <a:pt x="32712" y="67608"/>
                        <a:pt x="-2743" y="-3565"/>
                        <a:pt x="168" y="1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0" name="フリーフォーム: 図形 3119">
                  <a:extLst>
                    <a:ext uri="{FF2B5EF4-FFF2-40B4-BE49-F238E27FC236}">
                      <a16:creationId xmlns:a16="http://schemas.microsoft.com/office/drawing/2014/main" id="{E6E5F946-1D89-44D5-A3C1-62E60AB803DE}"/>
                    </a:ext>
                  </a:extLst>
                </p:cNvPr>
                <p:cNvSpPr/>
                <p:nvPr/>
              </p:nvSpPr>
              <p:spPr>
                <a:xfrm>
                  <a:off x="6132208" y="2793962"/>
                  <a:ext cx="385172" cy="434484"/>
                </a:xfrm>
                <a:custGeom>
                  <a:avLst/>
                  <a:gdLst>
                    <a:gd name="connsiteX0" fmla="*/ 160642 w 385172"/>
                    <a:gd name="connsiteY0" fmla="*/ 38 h 434484"/>
                    <a:gd name="connsiteX1" fmla="*/ 60630 w 385172"/>
                    <a:gd name="connsiteY1" fmla="*/ 74651 h 434484"/>
                    <a:gd name="connsiteX2" fmla="*/ 14592 w 385172"/>
                    <a:gd name="connsiteY2" fmla="*/ 166726 h 434484"/>
                    <a:gd name="connsiteX3" fmla="*/ 6655 w 385172"/>
                    <a:gd name="connsiteY3" fmla="*/ 276263 h 434484"/>
                    <a:gd name="connsiteX4" fmla="*/ 105080 w 385172"/>
                    <a:gd name="connsiteY4" fmla="*/ 422313 h 434484"/>
                    <a:gd name="connsiteX5" fmla="*/ 244780 w 385172"/>
                    <a:gd name="connsiteY5" fmla="*/ 420726 h 434484"/>
                    <a:gd name="connsiteX6" fmla="*/ 300342 w 385172"/>
                    <a:gd name="connsiteY6" fmla="*/ 374688 h 434484"/>
                    <a:gd name="connsiteX7" fmla="*/ 367017 w 385172"/>
                    <a:gd name="connsiteY7" fmla="*/ 265151 h 434484"/>
                    <a:gd name="connsiteX8" fmla="*/ 384480 w 385172"/>
                    <a:gd name="connsiteY8" fmla="*/ 169901 h 434484"/>
                    <a:gd name="connsiteX9" fmla="*/ 349555 w 385172"/>
                    <a:gd name="connsiteY9" fmla="*/ 320713 h 434484"/>
                    <a:gd name="connsiteX10" fmla="*/ 289230 w 385172"/>
                    <a:gd name="connsiteY10" fmla="*/ 387388 h 434484"/>
                    <a:gd name="connsiteX11" fmla="*/ 160642 w 385172"/>
                    <a:gd name="connsiteY11" fmla="*/ 408026 h 434484"/>
                    <a:gd name="connsiteX12" fmla="*/ 82855 w 385172"/>
                    <a:gd name="connsiteY12" fmla="*/ 371513 h 434484"/>
                    <a:gd name="connsiteX13" fmla="*/ 6655 w 385172"/>
                    <a:gd name="connsiteY13" fmla="*/ 274676 h 434484"/>
                    <a:gd name="connsiteX14" fmla="*/ 73330 w 385172"/>
                    <a:gd name="connsiteY14" fmla="*/ 84176 h 434484"/>
                    <a:gd name="connsiteX15" fmla="*/ 160642 w 385172"/>
                    <a:gd name="connsiteY15" fmla="*/ 38 h 43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5172" h="434484">
                      <a:moveTo>
                        <a:pt x="160642" y="38"/>
                      </a:moveTo>
                      <a:cubicBezTo>
                        <a:pt x="158525" y="-1550"/>
                        <a:pt x="84972" y="46870"/>
                        <a:pt x="60630" y="74651"/>
                      </a:cubicBezTo>
                      <a:cubicBezTo>
                        <a:pt x="36288" y="102432"/>
                        <a:pt x="23588" y="133124"/>
                        <a:pt x="14592" y="166726"/>
                      </a:cubicBezTo>
                      <a:cubicBezTo>
                        <a:pt x="5596" y="200328"/>
                        <a:pt x="-8426" y="233665"/>
                        <a:pt x="6655" y="276263"/>
                      </a:cubicBezTo>
                      <a:cubicBezTo>
                        <a:pt x="21736" y="318861"/>
                        <a:pt x="65392" y="398236"/>
                        <a:pt x="105080" y="422313"/>
                      </a:cubicBezTo>
                      <a:cubicBezTo>
                        <a:pt x="144767" y="446390"/>
                        <a:pt x="212236" y="428664"/>
                        <a:pt x="244780" y="420726"/>
                      </a:cubicBezTo>
                      <a:cubicBezTo>
                        <a:pt x="277324" y="412789"/>
                        <a:pt x="279969" y="400617"/>
                        <a:pt x="300342" y="374688"/>
                      </a:cubicBezTo>
                      <a:cubicBezTo>
                        <a:pt x="320715" y="348759"/>
                        <a:pt x="352994" y="299282"/>
                        <a:pt x="367017" y="265151"/>
                      </a:cubicBezTo>
                      <a:cubicBezTo>
                        <a:pt x="381040" y="231020"/>
                        <a:pt x="387390" y="160641"/>
                        <a:pt x="384480" y="169901"/>
                      </a:cubicBezTo>
                      <a:cubicBezTo>
                        <a:pt x="381570" y="179161"/>
                        <a:pt x="365430" y="284465"/>
                        <a:pt x="349555" y="320713"/>
                      </a:cubicBezTo>
                      <a:cubicBezTo>
                        <a:pt x="333680" y="356961"/>
                        <a:pt x="320716" y="372836"/>
                        <a:pt x="289230" y="387388"/>
                      </a:cubicBezTo>
                      <a:cubicBezTo>
                        <a:pt x="257745" y="401940"/>
                        <a:pt x="195038" y="410672"/>
                        <a:pt x="160642" y="408026"/>
                      </a:cubicBezTo>
                      <a:cubicBezTo>
                        <a:pt x="126246" y="405380"/>
                        <a:pt x="108519" y="393738"/>
                        <a:pt x="82855" y="371513"/>
                      </a:cubicBezTo>
                      <a:cubicBezTo>
                        <a:pt x="57191" y="349288"/>
                        <a:pt x="8242" y="322566"/>
                        <a:pt x="6655" y="274676"/>
                      </a:cubicBezTo>
                      <a:cubicBezTo>
                        <a:pt x="5067" y="226787"/>
                        <a:pt x="48988" y="124922"/>
                        <a:pt x="73330" y="84176"/>
                      </a:cubicBezTo>
                      <a:cubicBezTo>
                        <a:pt x="97672" y="43430"/>
                        <a:pt x="162759" y="1626"/>
                        <a:pt x="160642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1" name="フリーフォーム: 図形 3120">
                  <a:extLst>
                    <a:ext uri="{FF2B5EF4-FFF2-40B4-BE49-F238E27FC236}">
                      <a16:creationId xmlns:a16="http://schemas.microsoft.com/office/drawing/2014/main" id="{068A8C0C-33DC-49EE-BD72-97C56A2FE4B5}"/>
                    </a:ext>
                  </a:extLst>
                </p:cNvPr>
                <p:cNvSpPr/>
                <p:nvPr/>
              </p:nvSpPr>
              <p:spPr>
                <a:xfrm>
                  <a:off x="6283324" y="2978010"/>
                  <a:ext cx="199287" cy="211418"/>
                </a:xfrm>
                <a:custGeom>
                  <a:avLst/>
                  <a:gdLst>
                    <a:gd name="connsiteX0" fmla="*/ 198439 w 199287"/>
                    <a:gd name="connsiteY0" fmla="*/ 140 h 211418"/>
                    <a:gd name="connsiteX1" fmla="*/ 130176 w 199287"/>
                    <a:gd name="connsiteY1" fmla="*/ 122378 h 211418"/>
                    <a:gd name="connsiteX2" fmla="*/ 103189 w 199287"/>
                    <a:gd name="connsiteY2" fmla="*/ 146190 h 211418"/>
                    <a:gd name="connsiteX3" fmla="*/ 60326 w 199287"/>
                    <a:gd name="connsiteY3" fmla="*/ 174765 h 211418"/>
                    <a:gd name="connsiteX4" fmla="*/ 1 w 199287"/>
                    <a:gd name="connsiteY4" fmla="*/ 211278 h 211418"/>
                    <a:gd name="connsiteX5" fmla="*/ 61914 w 199287"/>
                    <a:gd name="connsiteY5" fmla="*/ 185878 h 211418"/>
                    <a:gd name="connsiteX6" fmla="*/ 134939 w 199287"/>
                    <a:gd name="connsiteY6" fmla="*/ 149365 h 211418"/>
                    <a:gd name="connsiteX7" fmla="*/ 166689 w 199287"/>
                    <a:gd name="connsiteY7" fmla="*/ 98565 h 211418"/>
                    <a:gd name="connsiteX8" fmla="*/ 198439 w 199287"/>
                    <a:gd name="connsiteY8" fmla="*/ 140 h 211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287" h="211418">
                      <a:moveTo>
                        <a:pt x="198439" y="140"/>
                      </a:moveTo>
                      <a:cubicBezTo>
                        <a:pt x="192354" y="4109"/>
                        <a:pt x="146051" y="98036"/>
                        <a:pt x="130176" y="122378"/>
                      </a:cubicBezTo>
                      <a:cubicBezTo>
                        <a:pt x="114301" y="146720"/>
                        <a:pt x="114830" y="137459"/>
                        <a:pt x="103189" y="146190"/>
                      </a:cubicBezTo>
                      <a:cubicBezTo>
                        <a:pt x="91548" y="154921"/>
                        <a:pt x="77524" y="163917"/>
                        <a:pt x="60326" y="174765"/>
                      </a:cubicBezTo>
                      <a:cubicBezTo>
                        <a:pt x="43128" y="185613"/>
                        <a:pt x="-264" y="209426"/>
                        <a:pt x="1" y="211278"/>
                      </a:cubicBezTo>
                      <a:cubicBezTo>
                        <a:pt x="266" y="213130"/>
                        <a:pt x="39424" y="196197"/>
                        <a:pt x="61914" y="185878"/>
                      </a:cubicBezTo>
                      <a:cubicBezTo>
                        <a:pt x="84404" y="175559"/>
                        <a:pt x="117476" y="163917"/>
                        <a:pt x="134939" y="149365"/>
                      </a:cubicBezTo>
                      <a:cubicBezTo>
                        <a:pt x="152401" y="134813"/>
                        <a:pt x="157164" y="119467"/>
                        <a:pt x="166689" y="98565"/>
                      </a:cubicBezTo>
                      <a:cubicBezTo>
                        <a:pt x="176214" y="77663"/>
                        <a:pt x="204524" y="-3829"/>
                        <a:pt x="198439" y="1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2" name="フリーフォーム: 図形 3121">
                  <a:extLst>
                    <a:ext uri="{FF2B5EF4-FFF2-40B4-BE49-F238E27FC236}">
                      <a16:creationId xmlns:a16="http://schemas.microsoft.com/office/drawing/2014/main" id="{BC3D85B4-99DF-4E97-9662-B7D1B0A7D321}"/>
                    </a:ext>
                  </a:extLst>
                </p:cNvPr>
                <p:cNvSpPr/>
                <p:nvPr/>
              </p:nvSpPr>
              <p:spPr>
                <a:xfrm>
                  <a:off x="6204275" y="2880647"/>
                  <a:ext cx="198373" cy="219743"/>
                </a:xfrm>
                <a:custGeom>
                  <a:avLst/>
                  <a:gdLst>
                    <a:gd name="connsiteX0" fmla="*/ 71113 w 198373"/>
                    <a:gd name="connsiteY0" fmla="*/ 666 h 219743"/>
                    <a:gd name="connsiteX1" fmla="*/ 6025 w 198373"/>
                    <a:gd name="connsiteY1" fmla="*/ 100678 h 219743"/>
                    <a:gd name="connsiteX2" fmla="*/ 20313 w 198373"/>
                    <a:gd name="connsiteY2" fmla="*/ 176878 h 219743"/>
                    <a:gd name="connsiteX3" fmla="*/ 160013 w 198373"/>
                    <a:gd name="connsiteY3" fmla="*/ 219741 h 219743"/>
                    <a:gd name="connsiteX4" fmla="*/ 188588 w 198373"/>
                    <a:gd name="connsiteY4" fmla="*/ 175291 h 219743"/>
                    <a:gd name="connsiteX5" fmla="*/ 196525 w 198373"/>
                    <a:gd name="connsiteY5" fmla="*/ 124491 h 219743"/>
                    <a:gd name="connsiteX6" fmla="*/ 156838 w 198373"/>
                    <a:gd name="connsiteY6" fmla="*/ 199103 h 219743"/>
                    <a:gd name="connsiteX7" fmla="*/ 91750 w 198373"/>
                    <a:gd name="connsiteY7" fmla="*/ 199103 h 219743"/>
                    <a:gd name="connsiteX8" fmla="*/ 12375 w 198373"/>
                    <a:gd name="connsiteY8" fmla="*/ 153066 h 219743"/>
                    <a:gd name="connsiteX9" fmla="*/ 71113 w 198373"/>
                    <a:gd name="connsiteY9" fmla="*/ 666 h 219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373" h="219743">
                      <a:moveTo>
                        <a:pt x="71113" y="666"/>
                      </a:moveTo>
                      <a:cubicBezTo>
                        <a:pt x="70055" y="-8065"/>
                        <a:pt x="14492" y="71309"/>
                        <a:pt x="6025" y="100678"/>
                      </a:cubicBezTo>
                      <a:cubicBezTo>
                        <a:pt x="-2442" y="130047"/>
                        <a:pt x="-5352" y="157034"/>
                        <a:pt x="20313" y="176878"/>
                      </a:cubicBezTo>
                      <a:cubicBezTo>
                        <a:pt x="45978" y="196722"/>
                        <a:pt x="131967" y="220005"/>
                        <a:pt x="160013" y="219741"/>
                      </a:cubicBezTo>
                      <a:cubicBezTo>
                        <a:pt x="188059" y="219477"/>
                        <a:pt x="182503" y="191166"/>
                        <a:pt x="188588" y="175291"/>
                      </a:cubicBezTo>
                      <a:cubicBezTo>
                        <a:pt x="194673" y="159416"/>
                        <a:pt x="201817" y="120522"/>
                        <a:pt x="196525" y="124491"/>
                      </a:cubicBezTo>
                      <a:cubicBezTo>
                        <a:pt x="191233" y="128460"/>
                        <a:pt x="174301" y="186668"/>
                        <a:pt x="156838" y="199103"/>
                      </a:cubicBezTo>
                      <a:cubicBezTo>
                        <a:pt x="139376" y="211538"/>
                        <a:pt x="115827" y="206776"/>
                        <a:pt x="91750" y="199103"/>
                      </a:cubicBezTo>
                      <a:cubicBezTo>
                        <a:pt x="67673" y="191430"/>
                        <a:pt x="19254" y="182435"/>
                        <a:pt x="12375" y="153066"/>
                      </a:cubicBezTo>
                      <a:cubicBezTo>
                        <a:pt x="5496" y="123697"/>
                        <a:pt x="72171" y="9397"/>
                        <a:pt x="71113" y="6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3" name="フリーフォーム: 図形 3122">
                  <a:extLst>
                    <a:ext uri="{FF2B5EF4-FFF2-40B4-BE49-F238E27FC236}">
                      <a16:creationId xmlns:a16="http://schemas.microsoft.com/office/drawing/2014/main" id="{E1E2BA8E-15E6-4A61-AF84-8F23245A2DA4}"/>
                    </a:ext>
                  </a:extLst>
                </p:cNvPr>
                <p:cNvSpPr/>
                <p:nvPr/>
              </p:nvSpPr>
              <p:spPr>
                <a:xfrm>
                  <a:off x="6316622" y="2761763"/>
                  <a:ext cx="198147" cy="200142"/>
                </a:xfrm>
                <a:custGeom>
                  <a:avLst/>
                  <a:gdLst>
                    <a:gd name="connsiteX0" fmla="*/ 31791 w 198147"/>
                    <a:gd name="connsiteY0" fmla="*/ 8425 h 200142"/>
                    <a:gd name="connsiteX1" fmla="*/ 41 w 198147"/>
                    <a:gd name="connsiteY1" fmla="*/ 92562 h 200142"/>
                    <a:gd name="connsiteX2" fmla="*/ 39728 w 198147"/>
                    <a:gd name="connsiteY2" fmla="*/ 184637 h 200142"/>
                    <a:gd name="connsiteX3" fmla="*/ 155616 w 198147"/>
                    <a:gd name="connsiteY3" fmla="*/ 195750 h 200142"/>
                    <a:gd name="connsiteX4" fmla="*/ 192128 w 198147"/>
                    <a:gd name="connsiteY4" fmla="*/ 138600 h 200142"/>
                    <a:gd name="connsiteX5" fmla="*/ 195303 w 198147"/>
                    <a:gd name="connsiteY5" fmla="*/ 46525 h 200142"/>
                    <a:gd name="connsiteX6" fmla="*/ 163553 w 198147"/>
                    <a:gd name="connsiteY6" fmla="*/ 487 h 200142"/>
                    <a:gd name="connsiteX7" fmla="*/ 190541 w 198147"/>
                    <a:gd name="connsiteY7" fmla="*/ 73512 h 200142"/>
                    <a:gd name="connsiteX8" fmla="*/ 166728 w 198147"/>
                    <a:gd name="connsiteY8" fmla="*/ 168762 h 200142"/>
                    <a:gd name="connsiteX9" fmla="*/ 111166 w 198147"/>
                    <a:gd name="connsiteY9" fmla="*/ 184637 h 200142"/>
                    <a:gd name="connsiteX10" fmla="*/ 23853 w 198147"/>
                    <a:gd name="connsiteY10" fmla="*/ 152887 h 200142"/>
                    <a:gd name="connsiteX11" fmla="*/ 14328 w 198147"/>
                    <a:gd name="connsiteY11" fmla="*/ 133837 h 200142"/>
                    <a:gd name="connsiteX12" fmla="*/ 31791 w 198147"/>
                    <a:gd name="connsiteY12" fmla="*/ 8425 h 200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8147" h="200142">
                      <a:moveTo>
                        <a:pt x="31791" y="8425"/>
                      </a:moveTo>
                      <a:cubicBezTo>
                        <a:pt x="29410" y="1546"/>
                        <a:pt x="-1282" y="63193"/>
                        <a:pt x="41" y="92562"/>
                      </a:cubicBezTo>
                      <a:cubicBezTo>
                        <a:pt x="1364" y="121931"/>
                        <a:pt x="13799" y="167439"/>
                        <a:pt x="39728" y="184637"/>
                      </a:cubicBezTo>
                      <a:cubicBezTo>
                        <a:pt x="65657" y="201835"/>
                        <a:pt x="130216" y="203423"/>
                        <a:pt x="155616" y="195750"/>
                      </a:cubicBezTo>
                      <a:cubicBezTo>
                        <a:pt x="181016" y="188077"/>
                        <a:pt x="185514" y="163471"/>
                        <a:pt x="192128" y="138600"/>
                      </a:cubicBezTo>
                      <a:cubicBezTo>
                        <a:pt x="198742" y="113729"/>
                        <a:pt x="200066" y="69544"/>
                        <a:pt x="195303" y="46525"/>
                      </a:cubicBezTo>
                      <a:cubicBezTo>
                        <a:pt x="190541" y="23506"/>
                        <a:pt x="164347" y="-4011"/>
                        <a:pt x="163553" y="487"/>
                      </a:cubicBezTo>
                      <a:cubicBezTo>
                        <a:pt x="162759" y="4985"/>
                        <a:pt x="190012" y="45466"/>
                        <a:pt x="190541" y="73512"/>
                      </a:cubicBezTo>
                      <a:cubicBezTo>
                        <a:pt x="191070" y="101558"/>
                        <a:pt x="179957" y="150241"/>
                        <a:pt x="166728" y="168762"/>
                      </a:cubicBezTo>
                      <a:cubicBezTo>
                        <a:pt x="153499" y="187283"/>
                        <a:pt x="134978" y="187283"/>
                        <a:pt x="111166" y="184637"/>
                      </a:cubicBezTo>
                      <a:cubicBezTo>
                        <a:pt x="87354" y="181991"/>
                        <a:pt x="39993" y="161354"/>
                        <a:pt x="23853" y="152887"/>
                      </a:cubicBezTo>
                      <a:cubicBezTo>
                        <a:pt x="7713" y="144420"/>
                        <a:pt x="14857" y="154210"/>
                        <a:pt x="14328" y="133837"/>
                      </a:cubicBezTo>
                      <a:cubicBezTo>
                        <a:pt x="13799" y="113464"/>
                        <a:pt x="34172" y="15304"/>
                        <a:pt x="31791" y="84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4" name="フリーフォーム: 図形 3123">
                  <a:extLst>
                    <a:ext uri="{FF2B5EF4-FFF2-40B4-BE49-F238E27FC236}">
                      <a16:creationId xmlns:a16="http://schemas.microsoft.com/office/drawing/2014/main" id="{682A4933-B157-46C6-BD79-287477843F6D}"/>
                    </a:ext>
                  </a:extLst>
                </p:cNvPr>
                <p:cNvSpPr/>
                <p:nvPr/>
              </p:nvSpPr>
              <p:spPr>
                <a:xfrm>
                  <a:off x="6274211" y="2771253"/>
                  <a:ext cx="251044" cy="222884"/>
                </a:xfrm>
                <a:custGeom>
                  <a:avLst/>
                  <a:gdLst>
                    <a:gd name="connsiteX0" fmla="*/ 47214 w 251044"/>
                    <a:gd name="connsiteY0" fmla="*/ 522 h 222884"/>
                    <a:gd name="connsiteX1" fmla="*/ 10702 w 251044"/>
                    <a:gd name="connsiteY1" fmla="*/ 76722 h 222884"/>
                    <a:gd name="connsiteX2" fmla="*/ 5939 w 251044"/>
                    <a:gd name="connsiteY2" fmla="*/ 121172 h 222884"/>
                    <a:gd name="connsiteX3" fmla="*/ 86902 w 251044"/>
                    <a:gd name="connsiteY3" fmla="*/ 218010 h 222884"/>
                    <a:gd name="connsiteX4" fmla="*/ 193264 w 251044"/>
                    <a:gd name="connsiteY4" fmla="*/ 203722 h 222884"/>
                    <a:gd name="connsiteX5" fmla="*/ 240889 w 251044"/>
                    <a:gd name="connsiteY5" fmla="*/ 162447 h 222884"/>
                    <a:gd name="connsiteX6" fmla="*/ 242477 w 251044"/>
                    <a:gd name="connsiteY6" fmla="*/ 102122 h 222884"/>
                    <a:gd name="connsiteX7" fmla="*/ 242477 w 251044"/>
                    <a:gd name="connsiteY7" fmla="*/ 62435 h 222884"/>
                    <a:gd name="connsiteX8" fmla="*/ 250414 w 251044"/>
                    <a:gd name="connsiteY8" fmla="*/ 148160 h 222884"/>
                    <a:gd name="connsiteX9" fmla="*/ 223427 w 251044"/>
                    <a:gd name="connsiteY9" fmla="*/ 183085 h 222884"/>
                    <a:gd name="connsiteX10" fmla="*/ 126589 w 251044"/>
                    <a:gd name="connsiteY10" fmla="*/ 210072 h 222884"/>
                    <a:gd name="connsiteX11" fmla="*/ 83727 w 251044"/>
                    <a:gd name="connsiteY11" fmla="*/ 197372 h 222884"/>
                    <a:gd name="connsiteX12" fmla="*/ 13877 w 251044"/>
                    <a:gd name="connsiteY12" fmla="*/ 117997 h 222884"/>
                    <a:gd name="connsiteX13" fmla="*/ 47214 w 251044"/>
                    <a:gd name="connsiteY13" fmla="*/ 522 h 222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1044" h="222884">
                      <a:moveTo>
                        <a:pt x="47214" y="522"/>
                      </a:moveTo>
                      <a:cubicBezTo>
                        <a:pt x="46685" y="-6357"/>
                        <a:pt x="17581" y="56614"/>
                        <a:pt x="10702" y="76722"/>
                      </a:cubicBezTo>
                      <a:cubicBezTo>
                        <a:pt x="3823" y="96830"/>
                        <a:pt x="-6761" y="97624"/>
                        <a:pt x="5939" y="121172"/>
                      </a:cubicBezTo>
                      <a:cubicBezTo>
                        <a:pt x="18639" y="144720"/>
                        <a:pt x="55681" y="204252"/>
                        <a:pt x="86902" y="218010"/>
                      </a:cubicBezTo>
                      <a:cubicBezTo>
                        <a:pt x="118123" y="231768"/>
                        <a:pt x="167599" y="212983"/>
                        <a:pt x="193264" y="203722"/>
                      </a:cubicBezTo>
                      <a:cubicBezTo>
                        <a:pt x="218929" y="194461"/>
                        <a:pt x="232687" y="179380"/>
                        <a:pt x="240889" y="162447"/>
                      </a:cubicBezTo>
                      <a:cubicBezTo>
                        <a:pt x="249091" y="145514"/>
                        <a:pt x="242212" y="118791"/>
                        <a:pt x="242477" y="102122"/>
                      </a:cubicBezTo>
                      <a:cubicBezTo>
                        <a:pt x="242742" y="85453"/>
                        <a:pt x="241154" y="54762"/>
                        <a:pt x="242477" y="62435"/>
                      </a:cubicBezTo>
                      <a:cubicBezTo>
                        <a:pt x="243800" y="70108"/>
                        <a:pt x="253589" y="128052"/>
                        <a:pt x="250414" y="148160"/>
                      </a:cubicBezTo>
                      <a:cubicBezTo>
                        <a:pt x="247239" y="168268"/>
                        <a:pt x="244065" y="172766"/>
                        <a:pt x="223427" y="183085"/>
                      </a:cubicBezTo>
                      <a:cubicBezTo>
                        <a:pt x="202790" y="193404"/>
                        <a:pt x="149872" y="207691"/>
                        <a:pt x="126589" y="210072"/>
                      </a:cubicBezTo>
                      <a:cubicBezTo>
                        <a:pt x="103306" y="212453"/>
                        <a:pt x="102512" y="212718"/>
                        <a:pt x="83727" y="197372"/>
                      </a:cubicBezTo>
                      <a:cubicBezTo>
                        <a:pt x="64942" y="182026"/>
                        <a:pt x="21285" y="147630"/>
                        <a:pt x="13877" y="117997"/>
                      </a:cubicBezTo>
                      <a:cubicBezTo>
                        <a:pt x="6469" y="88364"/>
                        <a:pt x="47743" y="7401"/>
                        <a:pt x="47214" y="5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5" name="フリーフォーム: 図形 3124">
                  <a:extLst>
                    <a:ext uri="{FF2B5EF4-FFF2-40B4-BE49-F238E27FC236}">
                      <a16:creationId xmlns:a16="http://schemas.microsoft.com/office/drawing/2014/main" id="{7B9CB9FF-B5D6-4595-8A5C-15487E1F437D}"/>
                    </a:ext>
                  </a:extLst>
                </p:cNvPr>
                <p:cNvSpPr/>
                <p:nvPr/>
              </p:nvSpPr>
              <p:spPr>
                <a:xfrm>
                  <a:off x="6357225" y="2682859"/>
                  <a:ext cx="121868" cy="93679"/>
                </a:xfrm>
                <a:custGeom>
                  <a:avLst/>
                  <a:gdLst>
                    <a:gd name="connsiteX0" fmla="*/ 713 w 121868"/>
                    <a:gd name="connsiteY0" fmla="*/ 93679 h 93679"/>
                    <a:gd name="connsiteX1" fmla="*/ 18175 w 121868"/>
                    <a:gd name="connsiteY1" fmla="*/ 17479 h 93679"/>
                    <a:gd name="connsiteX2" fmla="*/ 68975 w 121868"/>
                    <a:gd name="connsiteY2" fmla="*/ 9541 h 93679"/>
                    <a:gd name="connsiteX3" fmla="*/ 121363 w 121868"/>
                    <a:gd name="connsiteY3" fmla="*/ 69866 h 93679"/>
                    <a:gd name="connsiteX4" fmla="*/ 94375 w 121868"/>
                    <a:gd name="connsiteY4" fmla="*/ 14304 h 93679"/>
                    <a:gd name="connsiteX5" fmla="*/ 75325 w 121868"/>
                    <a:gd name="connsiteY5" fmla="*/ 16 h 93679"/>
                    <a:gd name="connsiteX6" fmla="*/ 38813 w 121868"/>
                    <a:gd name="connsiteY6" fmla="*/ 15891 h 93679"/>
                    <a:gd name="connsiteX7" fmla="*/ 713 w 121868"/>
                    <a:gd name="connsiteY7" fmla="*/ 93679 h 9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868" h="93679">
                      <a:moveTo>
                        <a:pt x="713" y="93679"/>
                      </a:moveTo>
                      <a:cubicBezTo>
                        <a:pt x="-2727" y="93944"/>
                        <a:pt x="6798" y="31502"/>
                        <a:pt x="18175" y="17479"/>
                      </a:cubicBezTo>
                      <a:cubicBezTo>
                        <a:pt x="29552" y="3456"/>
                        <a:pt x="51777" y="810"/>
                        <a:pt x="68975" y="9541"/>
                      </a:cubicBezTo>
                      <a:cubicBezTo>
                        <a:pt x="86173" y="18272"/>
                        <a:pt x="117130" y="69072"/>
                        <a:pt x="121363" y="69866"/>
                      </a:cubicBezTo>
                      <a:cubicBezTo>
                        <a:pt x="125596" y="70660"/>
                        <a:pt x="102048" y="25946"/>
                        <a:pt x="94375" y="14304"/>
                      </a:cubicBezTo>
                      <a:cubicBezTo>
                        <a:pt x="86702" y="2662"/>
                        <a:pt x="84585" y="-249"/>
                        <a:pt x="75325" y="16"/>
                      </a:cubicBezTo>
                      <a:cubicBezTo>
                        <a:pt x="66065" y="280"/>
                        <a:pt x="49926" y="4514"/>
                        <a:pt x="38813" y="15891"/>
                      </a:cubicBezTo>
                      <a:cubicBezTo>
                        <a:pt x="27701" y="27268"/>
                        <a:pt x="4153" y="93414"/>
                        <a:pt x="713" y="936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6" name="フリーフォーム: 図形 3125">
                  <a:extLst>
                    <a:ext uri="{FF2B5EF4-FFF2-40B4-BE49-F238E27FC236}">
                      <a16:creationId xmlns:a16="http://schemas.microsoft.com/office/drawing/2014/main" id="{A47326D5-037C-4B9E-AD29-BEFB7DEEF663}"/>
                    </a:ext>
                  </a:extLst>
                </p:cNvPr>
                <p:cNvSpPr/>
                <p:nvPr/>
              </p:nvSpPr>
              <p:spPr>
                <a:xfrm>
                  <a:off x="6316879" y="2681265"/>
                  <a:ext cx="121302" cy="84369"/>
                </a:xfrm>
                <a:custGeom>
                  <a:avLst/>
                  <a:gdLst>
                    <a:gd name="connsiteX0" fmla="*/ 1371 w 121302"/>
                    <a:gd name="connsiteY0" fmla="*/ 84160 h 84369"/>
                    <a:gd name="connsiteX1" fmla="*/ 17246 w 121302"/>
                    <a:gd name="connsiteY1" fmla="*/ 17485 h 84369"/>
                    <a:gd name="connsiteX2" fmla="*/ 120434 w 121302"/>
                    <a:gd name="connsiteY2" fmla="*/ 23 h 84369"/>
                    <a:gd name="connsiteX3" fmla="*/ 64871 w 121302"/>
                    <a:gd name="connsiteY3" fmla="*/ 14310 h 84369"/>
                    <a:gd name="connsiteX4" fmla="*/ 31534 w 121302"/>
                    <a:gd name="connsiteY4" fmla="*/ 38123 h 84369"/>
                    <a:gd name="connsiteX5" fmla="*/ 1371 w 121302"/>
                    <a:gd name="connsiteY5" fmla="*/ 84160 h 84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302" h="84369">
                      <a:moveTo>
                        <a:pt x="1371" y="84160"/>
                      </a:moveTo>
                      <a:cubicBezTo>
                        <a:pt x="-1010" y="80720"/>
                        <a:pt x="-2598" y="31508"/>
                        <a:pt x="17246" y="17485"/>
                      </a:cubicBezTo>
                      <a:cubicBezTo>
                        <a:pt x="37090" y="3462"/>
                        <a:pt x="112497" y="552"/>
                        <a:pt x="120434" y="23"/>
                      </a:cubicBezTo>
                      <a:cubicBezTo>
                        <a:pt x="128372" y="-506"/>
                        <a:pt x="79688" y="7960"/>
                        <a:pt x="64871" y="14310"/>
                      </a:cubicBezTo>
                      <a:cubicBezTo>
                        <a:pt x="50054" y="20660"/>
                        <a:pt x="39207" y="28598"/>
                        <a:pt x="31534" y="38123"/>
                      </a:cubicBezTo>
                      <a:cubicBezTo>
                        <a:pt x="23861" y="47648"/>
                        <a:pt x="3752" y="87600"/>
                        <a:pt x="1371" y="841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7" name="フリーフォーム: 図形 3126">
                  <a:extLst>
                    <a:ext uri="{FF2B5EF4-FFF2-40B4-BE49-F238E27FC236}">
                      <a16:creationId xmlns:a16="http://schemas.microsoft.com/office/drawing/2014/main" id="{78A123B2-3E7E-4412-AD75-F3887B55AEDC}"/>
                    </a:ext>
                  </a:extLst>
                </p:cNvPr>
                <p:cNvSpPr/>
                <p:nvPr/>
              </p:nvSpPr>
              <p:spPr>
                <a:xfrm>
                  <a:off x="6106871" y="2366933"/>
                  <a:ext cx="132043" cy="535731"/>
                </a:xfrm>
                <a:custGeom>
                  <a:avLst/>
                  <a:gdLst>
                    <a:gd name="connsiteX0" fmla="*/ 132004 w 132043"/>
                    <a:gd name="connsiteY0" fmla="*/ 30 h 535731"/>
                    <a:gd name="connsiteX1" fmla="*/ 36754 w 132043"/>
                    <a:gd name="connsiteY1" fmla="*/ 152430 h 535731"/>
                    <a:gd name="connsiteX2" fmla="*/ 1829 w 132043"/>
                    <a:gd name="connsiteY2" fmla="*/ 331817 h 535731"/>
                    <a:gd name="connsiteX3" fmla="*/ 9767 w 132043"/>
                    <a:gd name="connsiteY3" fmla="*/ 414367 h 535731"/>
                    <a:gd name="connsiteX4" fmla="*/ 51042 w 132043"/>
                    <a:gd name="connsiteY4" fmla="*/ 535017 h 535731"/>
                    <a:gd name="connsiteX5" fmla="*/ 30404 w 132043"/>
                    <a:gd name="connsiteY5" fmla="*/ 460405 h 535731"/>
                    <a:gd name="connsiteX6" fmla="*/ 5004 w 132043"/>
                    <a:gd name="connsiteY6" fmla="*/ 377855 h 535731"/>
                    <a:gd name="connsiteX7" fmla="*/ 47867 w 132043"/>
                    <a:gd name="connsiteY7" fmla="*/ 141317 h 535731"/>
                    <a:gd name="connsiteX8" fmla="*/ 132004 w 132043"/>
                    <a:gd name="connsiteY8" fmla="*/ 30 h 535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043" h="535731">
                      <a:moveTo>
                        <a:pt x="132004" y="30"/>
                      </a:moveTo>
                      <a:cubicBezTo>
                        <a:pt x="130152" y="1882"/>
                        <a:pt x="58450" y="97132"/>
                        <a:pt x="36754" y="152430"/>
                      </a:cubicBezTo>
                      <a:cubicBezTo>
                        <a:pt x="15058" y="207728"/>
                        <a:pt x="6327" y="288161"/>
                        <a:pt x="1829" y="331817"/>
                      </a:cubicBezTo>
                      <a:cubicBezTo>
                        <a:pt x="-2669" y="375473"/>
                        <a:pt x="1565" y="380500"/>
                        <a:pt x="9767" y="414367"/>
                      </a:cubicBezTo>
                      <a:cubicBezTo>
                        <a:pt x="17969" y="448234"/>
                        <a:pt x="47603" y="527344"/>
                        <a:pt x="51042" y="535017"/>
                      </a:cubicBezTo>
                      <a:cubicBezTo>
                        <a:pt x="54481" y="542690"/>
                        <a:pt x="38077" y="486599"/>
                        <a:pt x="30404" y="460405"/>
                      </a:cubicBezTo>
                      <a:cubicBezTo>
                        <a:pt x="22731" y="434211"/>
                        <a:pt x="2093" y="431036"/>
                        <a:pt x="5004" y="377855"/>
                      </a:cubicBezTo>
                      <a:cubicBezTo>
                        <a:pt x="7914" y="324674"/>
                        <a:pt x="26436" y="201642"/>
                        <a:pt x="47867" y="141317"/>
                      </a:cubicBezTo>
                      <a:cubicBezTo>
                        <a:pt x="69298" y="80992"/>
                        <a:pt x="133856" y="-1822"/>
                        <a:pt x="132004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8" name="フリーフォーム: 図形 3127">
                  <a:extLst>
                    <a:ext uri="{FF2B5EF4-FFF2-40B4-BE49-F238E27FC236}">
                      <a16:creationId xmlns:a16="http://schemas.microsoft.com/office/drawing/2014/main" id="{2CEDAC01-946F-4CD8-8640-152D033AAD1D}"/>
                    </a:ext>
                  </a:extLst>
                </p:cNvPr>
                <p:cNvSpPr/>
                <p:nvPr/>
              </p:nvSpPr>
              <p:spPr>
                <a:xfrm>
                  <a:off x="6238873" y="2357208"/>
                  <a:ext cx="170254" cy="327463"/>
                </a:xfrm>
                <a:custGeom>
                  <a:avLst/>
                  <a:gdLst>
                    <a:gd name="connsiteX0" fmla="*/ 2 w 170254"/>
                    <a:gd name="connsiteY0" fmla="*/ 230 h 327463"/>
                    <a:gd name="connsiteX1" fmla="*/ 122240 w 170254"/>
                    <a:gd name="connsiteY1" fmla="*/ 9755 h 327463"/>
                    <a:gd name="connsiteX2" fmla="*/ 150815 w 170254"/>
                    <a:gd name="connsiteY2" fmla="*/ 63730 h 327463"/>
                    <a:gd name="connsiteX3" fmla="*/ 169865 w 170254"/>
                    <a:gd name="connsiteY3" fmla="*/ 233592 h 327463"/>
                    <a:gd name="connsiteX4" fmla="*/ 163515 w 170254"/>
                    <a:gd name="connsiteY4" fmla="*/ 327255 h 327463"/>
                    <a:gd name="connsiteX5" fmla="*/ 161927 w 170254"/>
                    <a:gd name="connsiteY5" fmla="*/ 257405 h 327463"/>
                    <a:gd name="connsiteX6" fmla="*/ 160340 w 170254"/>
                    <a:gd name="connsiteY6" fmla="*/ 206605 h 327463"/>
                    <a:gd name="connsiteX7" fmla="*/ 136527 w 170254"/>
                    <a:gd name="connsiteY7" fmla="*/ 35155 h 327463"/>
                    <a:gd name="connsiteX8" fmla="*/ 125415 w 170254"/>
                    <a:gd name="connsiteY8" fmla="*/ 12930 h 327463"/>
                    <a:gd name="connsiteX9" fmla="*/ 2 w 170254"/>
                    <a:gd name="connsiteY9" fmla="*/ 230 h 327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254" h="327463">
                      <a:moveTo>
                        <a:pt x="2" y="230"/>
                      </a:moveTo>
                      <a:cubicBezTo>
                        <a:pt x="-527" y="-299"/>
                        <a:pt x="97104" y="-828"/>
                        <a:pt x="122240" y="9755"/>
                      </a:cubicBezTo>
                      <a:cubicBezTo>
                        <a:pt x="147376" y="20338"/>
                        <a:pt x="142877" y="26424"/>
                        <a:pt x="150815" y="63730"/>
                      </a:cubicBezTo>
                      <a:cubicBezTo>
                        <a:pt x="158753" y="101036"/>
                        <a:pt x="167748" y="189671"/>
                        <a:pt x="169865" y="233592"/>
                      </a:cubicBezTo>
                      <a:cubicBezTo>
                        <a:pt x="171982" y="277513"/>
                        <a:pt x="164838" y="323286"/>
                        <a:pt x="163515" y="327255"/>
                      </a:cubicBezTo>
                      <a:cubicBezTo>
                        <a:pt x="162192" y="331224"/>
                        <a:pt x="162456" y="277513"/>
                        <a:pt x="161927" y="257405"/>
                      </a:cubicBezTo>
                      <a:cubicBezTo>
                        <a:pt x="161398" y="237297"/>
                        <a:pt x="164573" y="243647"/>
                        <a:pt x="160340" y="206605"/>
                      </a:cubicBezTo>
                      <a:cubicBezTo>
                        <a:pt x="156107" y="169563"/>
                        <a:pt x="142348" y="67434"/>
                        <a:pt x="136527" y="35155"/>
                      </a:cubicBezTo>
                      <a:cubicBezTo>
                        <a:pt x="130706" y="2876"/>
                        <a:pt x="144200" y="18222"/>
                        <a:pt x="125415" y="12930"/>
                      </a:cubicBezTo>
                      <a:cubicBezTo>
                        <a:pt x="106630" y="7638"/>
                        <a:pt x="531" y="759"/>
                        <a:pt x="2" y="2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9" name="フリーフォーム: 図形 3128">
                  <a:extLst>
                    <a:ext uri="{FF2B5EF4-FFF2-40B4-BE49-F238E27FC236}">
                      <a16:creationId xmlns:a16="http://schemas.microsoft.com/office/drawing/2014/main" id="{0DCCB29A-4C3C-42A2-99BF-A2256DB66B47}"/>
                    </a:ext>
                  </a:extLst>
                </p:cNvPr>
                <p:cNvSpPr/>
                <p:nvPr/>
              </p:nvSpPr>
              <p:spPr>
                <a:xfrm>
                  <a:off x="6156813" y="2378070"/>
                  <a:ext cx="147196" cy="479941"/>
                </a:xfrm>
                <a:custGeom>
                  <a:avLst/>
                  <a:gdLst>
                    <a:gd name="connsiteX0" fmla="*/ 147150 w 147196"/>
                    <a:gd name="connsiteY0" fmla="*/ 5 h 479941"/>
                    <a:gd name="connsiteX1" fmla="*/ 58250 w 147196"/>
                    <a:gd name="connsiteY1" fmla="*/ 117480 h 479941"/>
                    <a:gd name="connsiteX2" fmla="*/ 24912 w 147196"/>
                    <a:gd name="connsiteY2" fmla="*/ 219080 h 479941"/>
                    <a:gd name="connsiteX3" fmla="*/ 23325 w 147196"/>
                    <a:gd name="connsiteY3" fmla="*/ 266705 h 479941"/>
                    <a:gd name="connsiteX4" fmla="*/ 24912 w 147196"/>
                    <a:gd name="connsiteY4" fmla="*/ 428630 h 479941"/>
                    <a:gd name="connsiteX5" fmla="*/ 36025 w 147196"/>
                    <a:gd name="connsiteY5" fmla="*/ 479430 h 479941"/>
                    <a:gd name="connsiteX6" fmla="*/ 15387 w 147196"/>
                    <a:gd name="connsiteY6" fmla="*/ 404818 h 479941"/>
                    <a:gd name="connsiteX7" fmla="*/ 1100 w 147196"/>
                    <a:gd name="connsiteY7" fmla="*/ 231780 h 479941"/>
                    <a:gd name="connsiteX8" fmla="*/ 45550 w 147196"/>
                    <a:gd name="connsiteY8" fmla="*/ 122243 h 479941"/>
                    <a:gd name="connsiteX9" fmla="*/ 147150 w 147196"/>
                    <a:gd name="connsiteY9" fmla="*/ 5 h 479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7196" h="479941">
                      <a:moveTo>
                        <a:pt x="147150" y="5"/>
                      </a:moveTo>
                      <a:cubicBezTo>
                        <a:pt x="149267" y="-789"/>
                        <a:pt x="78623" y="80968"/>
                        <a:pt x="58250" y="117480"/>
                      </a:cubicBezTo>
                      <a:cubicBezTo>
                        <a:pt x="37877" y="153992"/>
                        <a:pt x="30733" y="194209"/>
                        <a:pt x="24912" y="219080"/>
                      </a:cubicBezTo>
                      <a:cubicBezTo>
                        <a:pt x="19091" y="243951"/>
                        <a:pt x="23325" y="231780"/>
                        <a:pt x="23325" y="266705"/>
                      </a:cubicBezTo>
                      <a:cubicBezTo>
                        <a:pt x="23325" y="301630"/>
                        <a:pt x="22795" y="393176"/>
                        <a:pt x="24912" y="428630"/>
                      </a:cubicBezTo>
                      <a:cubicBezTo>
                        <a:pt x="27029" y="464084"/>
                        <a:pt x="37612" y="483399"/>
                        <a:pt x="36025" y="479430"/>
                      </a:cubicBezTo>
                      <a:cubicBezTo>
                        <a:pt x="34438" y="475461"/>
                        <a:pt x="21208" y="446093"/>
                        <a:pt x="15387" y="404818"/>
                      </a:cubicBezTo>
                      <a:cubicBezTo>
                        <a:pt x="9566" y="363543"/>
                        <a:pt x="-3927" y="278876"/>
                        <a:pt x="1100" y="231780"/>
                      </a:cubicBezTo>
                      <a:cubicBezTo>
                        <a:pt x="6127" y="184684"/>
                        <a:pt x="26236" y="156903"/>
                        <a:pt x="45550" y="122243"/>
                      </a:cubicBezTo>
                      <a:cubicBezTo>
                        <a:pt x="64864" y="87583"/>
                        <a:pt x="145033" y="799"/>
                        <a:pt x="14715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0" name="フリーフォーム: 図形 3129">
                  <a:extLst>
                    <a:ext uri="{FF2B5EF4-FFF2-40B4-BE49-F238E27FC236}">
                      <a16:creationId xmlns:a16="http://schemas.microsoft.com/office/drawing/2014/main" id="{F072626B-6462-4D31-A9A0-F67A3A4B895E}"/>
                    </a:ext>
                  </a:extLst>
                </p:cNvPr>
                <p:cNvSpPr/>
                <p:nvPr/>
              </p:nvSpPr>
              <p:spPr>
                <a:xfrm>
                  <a:off x="6318204" y="2361855"/>
                  <a:ext cx="49270" cy="348579"/>
                </a:xfrm>
                <a:custGeom>
                  <a:avLst/>
                  <a:gdLst>
                    <a:gd name="connsiteX0" fmla="*/ 46 w 49270"/>
                    <a:gd name="connsiteY0" fmla="*/ 345 h 348579"/>
                    <a:gd name="connsiteX1" fmla="*/ 39734 w 49270"/>
                    <a:gd name="connsiteY1" fmla="*/ 147983 h 348579"/>
                    <a:gd name="connsiteX2" fmla="*/ 12746 w 49270"/>
                    <a:gd name="connsiteY2" fmla="*/ 343245 h 348579"/>
                    <a:gd name="connsiteX3" fmla="*/ 25446 w 49270"/>
                    <a:gd name="connsiteY3" fmla="*/ 284508 h 348579"/>
                    <a:gd name="connsiteX4" fmla="*/ 49259 w 49270"/>
                    <a:gd name="connsiteY4" fmla="*/ 189258 h 348579"/>
                    <a:gd name="connsiteX5" fmla="*/ 46 w 49270"/>
                    <a:gd name="connsiteY5" fmla="*/ 345 h 34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270" h="348579">
                      <a:moveTo>
                        <a:pt x="46" y="345"/>
                      </a:moveTo>
                      <a:cubicBezTo>
                        <a:pt x="-1541" y="-6534"/>
                        <a:pt x="37617" y="90833"/>
                        <a:pt x="39734" y="147983"/>
                      </a:cubicBezTo>
                      <a:cubicBezTo>
                        <a:pt x="41851" y="205133"/>
                        <a:pt x="15127" y="320491"/>
                        <a:pt x="12746" y="343245"/>
                      </a:cubicBezTo>
                      <a:cubicBezTo>
                        <a:pt x="10365" y="365999"/>
                        <a:pt x="19361" y="310172"/>
                        <a:pt x="25446" y="284508"/>
                      </a:cubicBezTo>
                      <a:cubicBezTo>
                        <a:pt x="31531" y="258844"/>
                        <a:pt x="49788" y="232385"/>
                        <a:pt x="49259" y="189258"/>
                      </a:cubicBezTo>
                      <a:cubicBezTo>
                        <a:pt x="48730" y="146131"/>
                        <a:pt x="1633" y="7224"/>
                        <a:pt x="46" y="3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1" name="フリーフォーム: 図形 3130">
                  <a:extLst>
                    <a:ext uri="{FF2B5EF4-FFF2-40B4-BE49-F238E27FC236}">
                      <a16:creationId xmlns:a16="http://schemas.microsoft.com/office/drawing/2014/main" id="{4BDC253B-93B7-4EF8-AFDB-E9E090476F72}"/>
                    </a:ext>
                  </a:extLst>
                </p:cNvPr>
                <p:cNvSpPr/>
                <p:nvPr/>
              </p:nvSpPr>
              <p:spPr>
                <a:xfrm>
                  <a:off x="6191206" y="2385415"/>
                  <a:ext cx="159162" cy="453264"/>
                </a:xfrm>
                <a:custGeom>
                  <a:avLst/>
                  <a:gdLst>
                    <a:gd name="connsiteX0" fmla="*/ 115932 w 159162"/>
                    <a:gd name="connsiteY0" fmla="*/ 598 h 453264"/>
                    <a:gd name="connsiteX1" fmla="*/ 149269 w 159162"/>
                    <a:gd name="connsiteY1" fmla="*/ 175223 h 453264"/>
                    <a:gd name="connsiteX2" fmla="*/ 101644 w 159162"/>
                    <a:gd name="connsiteY2" fmla="*/ 353023 h 453264"/>
                    <a:gd name="connsiteX3" fmla="*/ 71482 w 159162"/>
                    <a:gd name="connsiteY3" fmla="*/ 400648 h 453264"/>
                    <a:gd name="connsiteX4" fmla="*/ 44 w 159162"/>
                    <a:gd name="connsiteY4" fmla="*/ 453035 h 453264"/>
                    <a:gd name="connsiteX5" fmla="*/ 61957 w 159162"/>
                    <a:gd name="connsiteY5" fmla="*/ 414935 h 453264"/>
                    <a:gd name="connsiteX6" fmla="*/ 133394 w 159162"/>
                    <a:gd name="connsiteY6" fmla="*/ 308573 h 453264"/>
                    <a:gd name="connsiteX7" fmla="*/ 158794 w 159162"/>
                    <a:gd name="connsiteY7" fmla="*/ 124423 h 453264"/>
                    <a:gd name="connsiteX8" fmla="*/ 115932 w 159162"/>
                    <a:gd name="connsiteY8" fmla="*/ 598 h 453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162" h="453264">
                      <a:moveTo>
                        <a:pt x="115932" y="598"/>
                      </a:moveTo>
                      <a:cubicBezTo>
                        <a:pt x="114345" y="9065"/>
                        <a:pt x="151650" y="116486"/>
                        <a:pt x="149269" y="175223"/>
                      </a:cubicBezTo>
                      <a:cubicBezTo>
                        <a:pt x="146888" y="233960"/>
                        <a:pt x="114608" y="315452"/>
                        <a:pt x="101644" y="353023"/>
                      </a:cubicBezTo>
                      <a:cubicBezTo>
                        <a:pt x="88680" y="390594"/>
                        <a:pt x="88415" y="383979"/>
                        <a:pt x="71482" y="400648"/>
                      </a:cubicBezTo>
                      <a:cubicBezTo>
                        <a:pt x="54549" y="417317"/>
                        <a:pt x="1631" y="450654"/>
                        <a:pt x="44" y="453035"/>
                      </a:cubicBezTo>
                      <a:cubicBezTo>
                        <a:pt x="-1544" y="455416"/>
                        <a:pt x="39732" y="439012"/>
                        <a:pt x="61957" y="414935"/>
                      </a:cubicBezTo>
                      <a:cubicBezTo>
                        <a:pt x="84182" y="390858"/>
                        <a:pt x="117255" y="356992"/>
                        <a:pt x="133394" y="308573"/>
                      </a:cubicBezTo>
                      <a:cubicBezTo>
                        <a:pt x="149533" y="260154"/>
                        <a:pt x="161440" y="173371"/>
                        <a:pt x="158794" y="124423"/>
                      </a:cubicBezTo>
                      <a:cubicBezTo>
                        <a:pt x="156148" y="75475"/>
                        <a:pt x="117519" y="-7869"/>
                        <a:pt x="115932" y="5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2" name="フリーフォーム: 図形 3131">
                  <a:extLst>
                    <a:ext uri="{FF2B5EF4-FFF2-40B4-BE49-F238E27FC236}">
                      <a16:creationId xmlns:a16="http://schemas.microsoft.com/office/drawing/2014/main" id="{67B55B62-FF09-4D80-BD23-A2C52AEFC19D}"/>
                    </a:ext>
                  </a:extLst>
                </p:cNvPr>
                <p:cNvSpPr/>
                <p:nvPr/>
              </p:nvSpPr>
              <p:spPr>
                <a:xfrm>
                  <a:off x="6019800" y="2444378"/>
                  <a:ext cx="163517" cy="236990"/>
                </a:xfrm>
                <a:custGeom>
                  <a:avLst/>
                  <a:gdLst>
                    <a:gd name="connsiteX0" fmla="*/ 163513 w 163517"/>
                    <a:gd name="connsiteY0" fmla="*/ 372 h 236990"/>
                    <a:gd name="connsiteX1" fmla="*/ 28575 w 163517"/>
                    <a:gd name="connsiteY1" fmla="*/ 52760 h 236990"/>
                    <a:gd name="connsiteX2" fmla="*/ 0 w 163517"/>
                    <a:gd name="connsiteY2" fmla="*/ 117847 h 236990"/>
                    <a:gd name="connsiteX3" fmla="*/ 28575 w 163517"/>
                    <a:gd name="connsiteY3" fmla="*/ 168647 h 236990"/>
                    <a:gd name="connsiteX4" fmla="*/ 63500 w 163517"/>
                    <a:gd name="connsiteY4" fmla="*/ 236910 h 236990"/>
                    <a:gd name="connsiteX5" fmla="*/ 46038 w 163517"/>
                    <a:gd name="connsiteY5" fmla="*/ 181347 h 236990"/>
                    <a:gd name="connsiteX6" fmla="*/ 14288 w 163517"/>
                    <a:gd name="connsiteY6" fmla="*/ 130547 h 236990"/>
                    <a:gd name="connsiteX7" fmla="*/ 23813 w 163517"/>
                    <a:gd name="connsiteY7" fmla="*/ 79747 h 236990"/>
                    <a:gd name="connsiteX8" fmla="*/ 163513 w 163517"/>
                    <a:gd name="connsiteY8" fmla="*/ 372 h 236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517" h="236990">
                      <a:moveTo>
                        <a:pt x="163513" y="372"/>
                      </a:moveTo>
                      <a:cubicBezTo>
                        <a:pt x="164307" y="-4126"/>
                        <a:pt x="55827" y="33181"/>
                        <a:pt x="28575" y="52760"/>
                      </a:cubicBezTo>
                      <a:cubicBezTo>
                        <a:pt x="1323" y="72339"/>
                        <a:pt x="0" y="98533"/>
                        <a:pt x="0" y="117847"/>
                      </a:cubicBezTo>
                      <a:cubicBezTo>
                        <a:pt x="0" y="137161"/>
                        <a:pt x="17992" y="148803"/>
                        <a:pt x="28575" y="168647"/>
                      </a:cubicBezTo>
                      <a:cubicBezTo>
                        <a:pt x="39158" y="188491"/>
                        <a:pt x="60590" y="234793"/>
                        <a:pt x="63500" y="236910"/>
                      </a:cubicBezTo>
                      <a:cubicBezTo>
                        <a:pt x="66410" y="239027"/>
                        <a:pt x="54240" y="199074"/>
                        <a:pt x="46038" y="181347"/>
                      </a:cubicBezTo>
                      <a:cubicBezTo>
                        <a:pt x="37836" y="163620"/>
                        <a:pt x="17992" y="147480"/>
                        <a:pt x="14288" y="130547"/>
                      </a:cubicBezTo>
                      <a:cubicBezTo>
                        <a:pt x="10584" y="113614"/>
                        <a:pt x="2646" y="98268"/>
                        <a:pt x="23813" y="79747"/>
                      </a:cubicBezTo>
                      <a:cubicBezTo>
                        <a:pt x="44980" y="61226"/>
                        <a:pt x="162719" y="4870"/>
                        <a:pt x="163513" y="3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3" name="フリーフォーム: 図形 3132">
                  <a:extLst>
                    <a:ext uri="{FF2B5EF4-FFF2-40B4-BE49-F238E27FC236}">
                      <a16:creationId xmlns:a16="http://schemas.microsoft.com/office/drawing/2014/main" id="{1C515A53-8E6A-4A9C-ADEF-E545D39C33FB}"/>
                    </a:ext>
                  </a:extLst>
                </p:cNvPr>
                <p:cNvSpPr/>
                <p:nvPr/>
              </p:nvSpPr>
              <p:spPr>
                <a:xfrm>
                  <a:off x="6066805" y="2514527"/>
                  <a:ext cx="84778" cy="172095"/>
                </a:xfrm>
                <a:custGeom>
                  <a:avLst/>
                  <a:gdLst>
                    <a:gd name="connsiteX0" fmla="*/ 84758 w 84778"/>
                    <a:gd name="connsiteY0" fmla="*/ 73 h 172095"/>
                    <a:gd name="connsiteX1" fmla="*/ 10145 w 84778"/>
                    <a:gd name="connsiteY1" fmla="*/ 61986 h 172095"/>
                    <a:gd name="connsiteX2" fmla="*/ 2208 w 84778"/>
                    <a:gd name="connsiteY2" fmla="*/ 87386 h 172095"/>
                    <a:gd name="connsiteX3" fmla="*/ 24433 w 84778"/>
                    <a:gd name="connsiteY3" fmla="*/ 171523 h 172095"/>
                    <a:gd name="connsiteX4" fmla="*/ 22845 w 84778"/>
                    <a:gd name="connsiteY4" fmla="*/ 120723 h 172095"/>
                    <a:gd name="connsiteX5" fmla="*/ 2208 w 84778"/>
                    <a:gd name="connsiteY5" fmla="*/ 50873 h 172095"/>
                    <a:gd name="connsiteX6" fmla="*/ 84758 w 84778"/>
                    <a:gd name="connsiteY6" fmla="*/ 73 h 172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778" h="172095">
                      <a:moveTo>
                        <a:pt x="84758" y="73"/>
                      </a:moveTo>
                      <a:cubicBezTo>
                        <a:pt x="86081" y="1925"/>
                        <a:pt x="23903" y="47434"/>
                        <a:pt x="10145" y="61986"/>
                      </a:cubicBezTo>
                      <a:cubicBezTo>
                        <a:pt x="-3613" y="76538"/>
                        <a:pt x="-173" y="69130"/>
                        <a:pt x="2208" y="87386"/>
                      </a:cubicBezTo>
                      <a:cubicBezTo>
                        <a:pt x="4589" y="105642"/>
                        <a:pt x="20994" y="165967"/>
                        <a:pt x="24433" y="171523"/>
                      </a:cubicBezTo>
                      <a:cubicBezTo>
                        <a:pt x="27872" y="177079"/>
                        <a:pt x="26549" y="140831"/>
                        <a:pt x="22845" y="120723"/>
                      </a:cubicBezTo>
                      <a:cubicBezTo>
                        <a:pt x="19141" y="100615"/>
                        <a:pt x="-4407" y="69923"/>
                        <a:pt x="2208" y="50873"/>
                      </a:cubicBezTo>
                      <a:cubicBezTo>
                        <a:pt x="8823" y="31823"/>
                        <a:pt x="83435" y="-1779"/>
                        <a:pt x="84758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4" name="フリーフォーム: 図形 3133">
                  <a:extLst>
                    <a:ext uri="{FF2B5EF4-FFF2-40B4-BE49-F238E27FC236}">
                      <a16:creationId xmlns:a16="http://schemas.microsoft.com/office/drawing/2014/main" id="{C739191C-D65F-4996-8479-AE58BD2D3FB5}"/>
                    </a:ext>
                  </a:extLst>
                </p:cNvPr>
                <p:cNvSpPr/>
                <p:nvPr/>
              </p:nvSpPr>
              <p:spPr>
                <a:xfrm>
                  <a:off x="6186533" y="2430278"/>
                  <a:ext cx="132551" cy="168859"/>
                </a:xfrm>
                <a:custGeom>
                  <a:avLst/>
                  <a:gdLst>
                    <a:gd name="connsiteX0" fmla="*/ 131717 w 132551"/>
                    <a:gd name="connsiteY0" fmla="*/ 185 h 168859"/>
                    <a:gd name="connsiteX1" fmla="*/ 34880 w 132551"/>
                    <a:gd name="connsiteY1" fmla="*/ 114485 h 168859"/>
                    <a:gd name="connsiteX2" fmla="*/ 1542 w 132551"/>
                    <a:gd name="connsiteY2" fmla="*/ 168460 h 168859"/>
                    <a:gd name="connsiteX3" fmla="*/ 77742 w 132551"/>
                    <a:gd name="connsiteY3" fmla="*/ 89085 h 168859"/>
                    <a:gd name="connsiteX4" fmla="*/ 131717 w 132551"/>
                    <a:gd name="connsiteY4" fmla="*/ 185 h 168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551" h="168859">
                      <a:moveTo>
                        <a:pt x="131717" y="185"/>
                      </a:moveTo>
                      <a:cubicBezTo>
                        <a:pt x="124573" y="4418"/>
                        <a:pt x="56576" y="86439"/>
                        <a:pt x="34880" y="114485"/>
                      </a:cubicBezTo>
                      <a:cubicBezTo>
                        <a:pt x="13184" y="142531"/>
                        <a:pt x="-5602" y="172693"/>
                        <a:pt x="1542" y="168460"/>
                      </a:cubicBezTo>
                      <a:cubicBezTo>
                        <a:pt x="8686" y="164227"/>
                        <a:pt x="57105" y="112897"/>
                        <a:pt x="77742" y="89085"/>
                      </a:cubicBezTo>
                      <a:cubicBezTo>
                        <a:pt x="98379" y="65273"/>
                        <a:pt x="138861" y="-4048"/>
                        <a:pt x="131717" y="1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5" name="フリーフォーム: 図形 3134">
                  <a:extLst>
                    <a:ext uri="{FF2B5EF4-FFF2-40B4-BE49-F238E27FC236}">
                      <a16:creationId xmlns:a16="http://schemas.microsoft.com/office/drawing/2014/main" id="{A33E86CA-2E58-4A30-A816-9FE1F30CBE31}"/>
                    </a:ext>
                  </a:extLst>
                </p:cNvPr>
                <p:cNvSpPr/>
                <p:nvPr/>
              </p:nvSpPr>
              <p:spPr>
                <a:xfrm>
                  <a:off x="6217164" y="2570105"/>
                  <a:ext cx="74147" cy="233423"/>
                </a:xfrm>
                <a:custGeom>
                  <a:avLst/>
                  <a:gdLst>
                    <a:gd name="connsiteX0" fmla="*/ 74099 w 74147"/>
                    <a:gd name="connsiteY0" fmla="*/ 58 h 233423"/>
                    <a:gd name="connsiteX1" fmla="*/ 15361 w 74147"/>
                    <a:gd name="connsiteY1" fmla="*/ 79433 h 233423"/>
                    <a:gd name="connsiteX2" fmla="*/ 20124 w 74147"/>
                    <a:gd name="connsiteY2" fmla="*/ 152458 h 233423"/>
                    <a:gd name="connsiteX3" fmla="*/ 28061 w 74147"/>
                    <a:gd name="connsiteY3" fmla="*/ 233420 h 233423"/>
                    <a:gd name="connsiteX4" fmla="*/ 4249 w 74147"/>
                    <a:gd name="connsiteY4" fmla="*/ 149283 h 233423"/>
                    <a:gd name="connsiteX5" fmla="*/ 4249 w 74147"/>
                    <a:gd name="connsiteY5" fmla="*/ 92133 h 233423"/>
                    <a:gd name="connsiteX6" fmla="*/ 74099 w 74147"/>
                    <a:gd name="connsiteY6" fmla="*/ 58 h 233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147" h="233423">
                      <a:moveTo>
                        <a:pt x="74099" y="58"/>
                      </a:moveTo>
                      <a:cubicBezTo>
                        <a:pt x="75951" y="-2059"/>
                        <a:pt x="24357" y="54033"/>
                        <a:pt x="15361" y="79433"/>
                      </a:cubicBezTo>
                      <a:cubicBezTo>
                        <a:pt x="6365" y="104833"/>
                        <a:pt x="18007" y="126794"/>
                        <a:pt x="20124" y="152458"/>
                      </a:cubicBezTo>
                      <a:cubicBezTo>
                        <a:pt x="22241" y="178122"/>
                        <a:pt x="30707" y="233949"/>
                        <a:pt x="28061" y="233420"/>
                      </a:cubicBezTo>
                      <a:cubicBezTo>
                        <a:pt x="25415" y="232891"/>
                        <a:pt x="8218" y="172831"/>
                        <a:pt x="4249" y="149283"/>
                      </a:cubicBezTo>
                      <a:cubicBezTo>
                        <a:pt x="280" y="125735"/>
                        <a:pt x="-2895" y="113564"/>
                        <a:pt x="4249" y="92133"/>
                      </a:cubicBezTo>
                      <a:cubicBezTo>
                        <a:pt x="11393" y="70702"/>
                        <a:pt x="72247" y="2175"/>
                        <a:pt x="74099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6" name="フリーフォーム: 図形 3135">
                  <a:extLst>
                    <a:ext uri="{FF2B5EF4-FFF2-40B4-BE49-F238E27FC236}">
                      <a16:creationId xmlns:a16="http://schemas.microsoft.com/office/drawing/2014/main" id="{87F35956-23E1-40AB-91F9-C8857D5B05D9}"/>
                    </a:ext>
                  </a:extLst>
                </p:cNvPr>
                <p:cNvSpPr/>
                <p:nvPr/>
              </p:nvSpPr>
              <p:spPr>
                <a:xfrm>
                  <a:off x="6275624" y="2505029"/>
                  <a:ext cx="57163" cy="87359"/>
                </a:xfrm>
                <a:custGeom>
                  <a:avLst/>
                  <a:gdLst>
                    <a:gd name="connsiteX0" fmla="*/ 2939 w 57163"/>
                    <a:gd name="connsiteY0" fmla="*/ 46 h 87359"/>
                    <a:gd name="connsiteX1" fmla="*/ 4526 w 57163"/>
                    <a:gd name="connsiteY1" fmla="*/ 73071 h 87359"/>
                    <a:gd name="connsiteX2" fmla="*/ 56914 w 57163"/>
                    <a:gd name="connsiteY2" fmla="*/ 87359 h 87359"/>
                    <a:gd name="connsiteX3" fmla="*/ 23576 w 57163"/>
                    <a:gd name="connsiteY3" fmla="*/ 73071 h 87359"/>
                    <a:gd name="connsiteX4" fmla="*/ 6114 w 57163"/>
                    <a:gd name="connsiteY4" fmla="*/ 61959 h 87359"/>
                    <a:gd name="connsiteX5" fmla="*/ 2939 w 57163"/>
                    <a:gd name="connsiteY5" fmla="*/ 46 h 87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163" h="87359">
                      <a:moveTo>
                        <a:pt x="2939" y="46"/>
                      </a:moveTo>
                      <a:cubicBezTo>
                        <a:pt x="2674" y="1898"/>
                        <a:pt x="-4470" y="58519"/>
                        <a:pt x="4526" y="73071"/>
                      </a:cubicBezTo>
                      <a:cubicBezTo>
                        <a:pt x="13522" y="87623"/>
                        <a:pt x="53739" y="87359"/>
                        <a:pt x="56914" y="87359"/>
                      </a:cubicBezTo>
                      <a:cubicBezTo>
                        <a:pt x="60089" y="87359"/>
                        <a:pt x="32043" y="77304"/>
                        <a:pt x="23576" y="73071"/>
                      </a:cubicBezTo>
                      <a:cubicBezTo>
                        <a:pt x="15109" y="68838"/>
                        <a:pt x="11141" y="71219"/>
                        <a:pt x="6114" y="61959"/>
                      </a:cubicBezTo>
                      <a:cubicBezTo>
                        <a:pt x="1087" y="52699"/>
                        <a:pt x="3204" y="-1806"/>
                        <a:pt x="293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7" name="フリーフォーム: 図形 3136">
                  <a:extLst>
                    <a:ext uri="{FF2B5EF4-FFF2-40B4-BE49-F238E27FC236}">
                      <a16:creationId xmlns:a16="http://schemas.microsoft.com/office/drawing/2014/main" id="{BBBA75EE-052B-4914-ABDE-ADC4496941D4}"/>
                    </a:ext>
                  </a:extLst>
                </p:cNvPr>
                <p:cNvSpPr/>
                <p:nvPr/>
              </p:nvSpPr>
              <p:spPr>
                <a:xfrm>
                  <a:off x="6413487" y="2516187"/>
                  <a:ext cx="292114" cy="80340"/>
                </a:xfrm>
                <a:custGeom>
                  <a:avLst/>
                  <a:gdLst>
                    <a:gd name="connsiteX0" fmla="*/ 13 w 292114"/>
                    <a:gd name="connsiteY0" fmla="*/ 79376 h 80340"/>
                    <a:gd name="connsiteX1" fmla="*/ 190513 w 292114"/>
                    <a:gd name="connsiteY1" fmla="*/ 71438 h 80340"/>
                    <a:gd name="connsiteX2" fmla="*/ 233376 w 292114"/>
                    <a:gd name="connsiteY2" fmla="*/ 38101 h 80340"/>
                    <a:gd name="connsiteX3" fmla="*/ 292113 w 292114"/>
                    <a:gd name="connsiteY3" fmla="*/ 1 h 80340"/>
                    <a:gd name="connsiteX4" fmla="*/ 234963 w 292114"/>
                    <a:gd name="connsiteY4" fmla="*/ 36513 h 80340"/>
                    <a:gd name="connsiteX5" fmla="*/ 180988 w 292114"/>
                    <a:gd name="connsiteY5" fmla="*/ 53976 h 80340"/>
                    <a:gd name="connsiteX6" fmla="*/ 13 w 292114"/>
                    <a:gd name="connsiteY6" fmla="*/ 79376 h 80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2114" h="80340">
                      <a:moveTo>
                        <a:pt x="13" y="79376"/>
                      </a:moveTo>
                      <a:cubicBezTo>
                        <a:pt x="1600" y="82286"/>
                        <a:pt x="151619" y="78317"/>
                        <a:pt x="190513" y="71438"/>
                      </a:cubicBezTo>
                      <a:cubicBezTo>
                        <a:pt x="229407" y="64559"/>
                        <a:pt x="216443" y="50007"/>
                        <a:pt x="233376" y="38101"/>
                      </a:cubicBezTo>
                      <a:cubicBezTo>
                        <a:pt x="250309" y="26195"/>
                        <a:pt x="291849" y="266"/>
                        <a:pt x="292113" y="1"/>
                      </a:cubicBezTo>
                      <a:cubicBezTo>
                        <a:pt x="292377" y="-264"/>
                        <a:pt x="253484" y="27517"/>
                        <a:pt x="234963" y="36513"/>
                      </a:cubicBezTo>
                      <a:cubicBezTo>
                        <a:pt x="216442" y="45509"/>
                        <a:pt x="219882" y="48420"/>
                        <a:pt x="180988" y="53976"/>
                      </a:cubicBezTo>
                      <a:cubicBezTo>
                        <a:pt x="142094" y="59532"/>
                        <a:pt x="-1574" y="76466"/>
                        <a:pt x="13" y="793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8" name="フリーフォーム: 図形 3137">
                  <a:extLst>
                    <a:ext uri="{FF2B5EF4-FFF2-40B4-BE49-F238E27FC236}">
                      <a16:creationId xmlns:a16="http://schemas.microsoft.com/office/drawing/2014/main" id="{0B8799EC-ED05-4A6F-B5C4-97E04FEF4326}"/>
                    </a:ext>
                  </a:extLst>
                </p:cNvPr>
                <p:cNvSpPr/>
                <p:nvPr/>
              </p:nvSpPr>
              <p:spPr>
                <a:xfrm>
                  <a:off x="6437287" y="2514600"/>
                  <a:ext cx="263617" cy="36513"/>
                </a:xfrm>
                <a:custGeom>
                  <a:avLst/>
                  <a:gdLst>
                    <a:gd name="connsiteX0" fmla="*/ 26 w 263617"/>
                    <a:gd name="connsiteY0" fmla="*/ 36513 h 36513"/>
                    <a:gd name="connsiteX1" fmla="*/ 173063 w 263617"/>
                    <a:gd name="connsiteY1" fmla="*/ 22225 h 36513"/>
                    <a:gd name="connsiteX2" fmla="*/ 263551 w 263617"/>
                    <a:gd name="connsiteY2" fmla="*/ 0 h 36513"/>
                    <a:gd name="connsiteX3" fmla="*/ 160363 w 263617"/>
                    <a:gd name="connsiteY3" fmla="*/ 22225 h 36513"/>
                    <a:gd name="connsiteX4" fmla="*/ 26 w 263617"/>
                    <a:gd name="connsiteY4" fmla="*/ 36513 h 36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617" h="36513">
                      <a:moveTo>
                        <a:pt x="26" y="36513"/>
                      </a:moveTo>
                      <a:cubicBezTo>
                        <a:pt x="2143" y="36513"/>
                        <a:pt x="129142" y="28310"/>
                        <a:pt x="173063" y="22225"/>
                      </a:cubicBezTo>
                      <a:cubicBezTo>
                        <a:pt x="216984" y="16140"/>
                        <a:pt x="265668" y="0"/>
                        <a:pt x="263551" y="0"/>
                      </a:cubicBezTo>
                      <a:cubicBezTo>
                        <a:pt x="261434" y="0"/>
                        <a:pt x="199786" y="15875"/>
                        <a:pt x="160363" y="22225"/>
                      </a:cubicBezTo>
                      <a:cubicBezTo>
                        <a:pt x="120940" y="28575"/>
                        <a:pt x="-2091" y="36513"/>
                        <a:pt x="26" y="365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9" name="フリーフォーム: 図形 3138">
                  <a:extLst>
                    <a:ext uri="{FF2B5EF4-FFF2-40B4-BE49-F238E27FC236}">
                      <a16:creationId xmlns:a16="http://schemas.microsoft.com/office/drawing/2014/main" id="{7274FFD0-FD41-4C87-8B7A-0E73BCFF9499}"/>
                    </a:ext>
                  </a:extLst>
                </p:cNvPr>
                <p:cNvSpPr/>
                <p:nvPr/>
              </p:nvSpPr>
              <p:spPr>
                <a:xfrm>
                  <a:off x="6415599" y="2547582"/>
                  <a:ext cx="186862" cy="11625"/>
                </a:xfrm>
                <a:custGeom>
                  <a:avLst/>
                  <a:gdLst>
                    <a:gd name="connsiteX0" fmla="*/ 1076 w 186862"/>
                    <a:gd name="connsiteY0" fmla="*/ 3531 h 11625"/>
                    <a:gd name="connsiteX1" fmla="*/ 183639 w 186862"/>
                    <a:gd name="connsiteY1" fmla="*/ 356 h 11625"/>
                    <a:gd name="connsiteX2" fmla="*/ 110614 w 186862"/>
                    <a:gd name="connsiteY2" fmla="*/ 11468 h 11625"/>
                    <a:gd name="connsiteX3" fmla="*/ 1076 w 186862"/>
                    <a:gd name="connsiteY3" fmla="*/ 3531 h 11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862" h="11625">
                      <a:moveTo>
                        <a:pt x="1076" y="3531"/>
                      </a:moveTo>
                      <a:cubicBezTo>
                        <a:pt x="13247" y="1679"/>
                        <a:pt x="165383" y="-967"/>
                        <a:pt x="183639" y="356"/>
                      </a:cubicBezTo>
                      <a:cubicBezTo>
                        <a:pt x="201895" y="1679"/>
                        <a:pt x="137866" y="10145"/>
                        <a:pt x="110614" y="11468"/>
                      </a:cubicBezTo>
                      <a:cubicBezTo>
                        <a:pt x="83362" y="12791"/>
                        <a:pt x="-11095" y="5383"/>
                        <a:pt x="1076" y="35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0" name="フリーフォーム: 図形 3139">
                  <a:extLst>
                    <a:ext uri="{FF2B5EF4-FFF2-40B4-BE49-F238E27FC236}">
                      <a16:creationId xmlns:a16="http://schemas.microsoft.com/office/drawing/2014/main" id="{552EF5B5-8FAB-4695-A379-439916373BA8}"/>
                    </a:ext>
                  </a:extLst>
                </p:cNvPr>
                <p:cNvSpPr/>
                <p:nvPr/>
              </p:nvSpPr>
              <p:spPr>
                <a:xfrm>
                  <a:off x="6499222" y="2534888"/>
                  <a:ext cx="211433" cy="227600"/>
                </a:xfrm>
                <a:custGeom>
                  <a:avLst/>
                  <a:gdLst>
                    <a:gd name="connsiteX0" fmla="*/ 3 w 211433"/>
                    <a:gd name="connsiteY0" fmla="*/ 227362 h 227600"/>
                    <a:gd name="connsiteX1" fmla="*/ 88903 w 211433"/>
                    <a:gd name="connsiteY1" fmla="*/ 89250 h 227600"/>
                    <a:gd name="connsiteX2" fmla="*/ 209553 w 211433"/>
                    <a:gd name="connsiteY2" fmla="*/ 350 h 227600"/>
                    <a:gd name="connsiteX3" fmla="*/ 157166 w 211433"/>
                    <a:gd name="connsiteY3" fmla="*/ 60675 h 227600"/>
                    <a:gd name="connsiteX4" fmla="*/ 85728 w 211433"/>
                    <a:gd name="connsiteY4" fmla="*/ 121000 h 227600"/>
                    <a:gd name="connsiteX5" fmla="*/ 3 w 211433"/>
                    <a:gd name="connsiteY5" fmla="*/ 227362 h 227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433" h="227600">
                      <a:moveTo>
                        <a:pt x="3" y="227362"/>
                      </a:moveTo>
                      <a:cubicBezTo>
                        <a:pt x="532" y="222070"/>
                        <a:pt x="53978" y="127085"/>
                        <a:pt x="88903" y="89250"/>
                      </a:cubicBezTo>
                      <a:cubicBezTo>
                        <a:pt x="123828" y="51415"/>
                        <a:pt x="198176" y="5112"/>
                        <a:pt x="209553" y="350"/>
                      </a:cubicBezTo>
                      <a:cubicBezTo>
                        <a:pt x="220930" y="-4412"/>
                        <a:pt x="177803" y="40567"/>
                        <a:pt x="157166" y="60675"/>
                      </a:cubicBezTo>
                      <a:cubicBezTo>
                        <a:pt x="136529" y="80783"/>
                        <a:pt x="108218" y="93748"/>
                        <a:pt x="85728" y="121000"/>
                      </a:cubicBezTo>
                      <a:cubicBezTo>
                        <a:pt x="63238" y="148252"/>
                        <a:pt x="-526" y="232654"/>
                        <a:pt x="3" y="2273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1" name="フリーフォーム: 図形 3140">
                  <a:extLst>
                    <a:ext uri="{FF2B5EF4-FFF2-40B4-BE49-F238E27FC236}">
                      <a16:creationId xmlns:a16="http://schemas.microsoft.com/office/drawing/2014/main" id="{B043578D-B61A-4E60-816A-16613A7AFF95}"/>
                    </a:ext>
                  </a:extLst>
                </p:cNvPr>
                <p:cNvSpPr/>
                <p:nvPr/>
              </p:nvSpPr>
              <p:spPr>
                <a:xfrm>
                  <a:off x="6530974" y="2552675"/>
                  <a:ext cx="176781" cy="363672"/>
                </a:xfrm>
                <a:custGeom>
                  <a:avLst/>
                  <a:gdLst>
                    <a:gd name="connsiteX0" fmla="*/ 173039 w 176781"/>
                    <a:gd name="connsiteY0" fmla="*/ 25 h 363672"/>
                    <a:gd name="connsiteX1" fmla="*/ 169864 w 176781"/>
                    <a:gd name="connsiteY1" fmla="*/ 109563 h 363672"/>
                    <a:gd name="connsiteX2" fmla="*/ 96839 w 176781"/>
                    <a:gd name="connsiteY2" fmla="*/ 230213 h 363672"/>
                    <a:gd name="connsiteX3" fmla="*/ 58739 w 176781"/>
                    <a:gd name="connsiteY3" fmla="*/ 314350 h 363672"/>
                    <a:gd name="connsiteX4" fmla="*/ 1 w 176781"/>
                    <a:gd name="connsiteY4" fmla="*/ 363563 h 363672"/>
                    <a:gd name="connsiteX5" fmla="*/ 57151 w 176781"/>
                    <a:gd name="connsiteY5" fmla="*/ 301650 h 363672"/>
                    <a:gd name="connsiteX6" fmla="*/ 112714 w 176781"/>
                    <a:gd name="connsiteY6" fmla="*/ 192113 h 363672"/>
                    <a:gd name="connsiteX7" fmla="*/ 163514 w 176781"/>
                    <a:gd name="connsiteY7" fmla="*/ 100038 h 363672"/>
                    <a:gd name="connsiteX8" fmla="*/ 173039 w 176781"/>
                    <a:gd name="connsiteY8" fmla="*/ 25 h 36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781" h="363672">
                      <a:moveTo>
                        <a:pt x="173039" y="25"/>
                      </a:moveTo>
                      <a:cubicBezTo>
                        <a:pt x="174097" y="1613"/>
                        <a:pt x="182564" y="71198"/>
                        <a:pt x="169864" y="109563"/>
                      </a:cubicBezTo>
                      <a:cubicBezTo>
                        <a:pt x="157164" y="147928"/>
                        <a:pt x="115360" y="196082"/>
                        <a:pt x="96839" y="230213"/>
                      </a:cubicBezTo>
                      <a:cubicBezTo>
                        <a:pt x="78318" y="264344"/>
                        <a:pt x="74879" y="292125"/>
                        <a:pt x="58739" y="314350"/>
                      </a:cubicBezTo>
                      <a:cubicBezTo>
                        <a:pt x="42599" y="336575"/>
                        <a:pt x="266" y="365680"/>
                        <a:pt x="1" y="363563"/>
                      </a:cubicBezTo>
                      <a:cubicBezTo>
                        <a:pt x="-264" y="361446"/>
                        <a:pt x="38366" y="330225"/>
                        <a:pt x="57151" y="301650"/>
                      </a:cubicBezTo>
                      <a:cubicBezTo>
                        <a:pt x="75936" y="273075"/>
                        <a:pt x="94987" y="225715"/>
                        <a:pt x="112714" y="192113"/>
                      </a:cubicBezTo>
                      <a:cubicBezTo>
                        <a:pt x="130441" y="158511"/>
                        <a:pt x="155047" y="128613"/>
                        <a:pt x="163514" y="100038"/>
                      </a:cubicBezTo>
                      <a:cubicBezTo>
                        <a:pt x="171981" y="71463"/>
                        <a:pt x="171981" y="-1563"/>
                        <a:pt x="17303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2" name="フリーフォーム: 図形 3141">
                  <a:extLst>
                    <a:ext uri="{FF2B5EF4-FFF2-40B4-BE49-F238E27FC236}">
                      <a16:creationId xmlns:a16="http://schemas.microsoft.com/office/drawing/2014/main" id="{9B642B5F-69B4-4DB0-B1A3-75DC51A18CC1}"/>
                    </a:ext>
                  </a:extLst>
                </p:cNvPr>
                <p:cNvSpPr/>
                <p:nvPr/>
              </p:nvSpPr>
              <p:spPr>
                <a:xfrm>
                  <a:off x="6524967" y="2660001"/>
                  <a:ext cx="102964" cy="138173"/>
                </a:xfrm>
                <a:custGeom>
                  <a:avLst/>
                  <a:gdLst>
                    <a:gd name="connsiteX0" fmla="*/ 102846 w 102964"/>
                    <a:gd name="connsiteY0" fmla="*/ 649 h 138173"/>
                    <a:gd name="connsiteX1" fmla="*/ 12358 w 102964"/>
                    <a:gd name="connsiteY1" fmla="*/ 121299 h 138173"/>
                    <a:gd name="connsiteX2" fmla="*/ 2833 w 102964"/>
                    <a:gd name="connsiteY2" fmla="*/ 132412 h 138173"/>
                    <a:gd name="connsiteX3" fmla="*/ 31408 w 102964"/>
                    <a:gd name="connsiteY3" fmla="*/ 75262 h 138173"/>
                    <a:gd name="connsiteX4" fmla="*/ 102846 w 102964"/>
                    <a:gd name="connsiteY4" fmla="*/ 649 h 13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964" h="138173">
                      <a:moveTo>
                        <a:pt x="102846" y="649"/>
                      </a:moveTo>
                      <a:cubicBezTo>
                        <a:pt x="99671" y="8322"/>
                        <a:pt x="29027" y="99339"/>
                        <a:pt x="12358" y="121299"/>
                      </a:cubicBezTo>
                      <a:cubicBezTo>
                        <a:pt x="-4311" y="143259"/>
                        <a:pt x="-342" y="140085"/>
                        <a:pt x="2833" y="132412"/>
                      </a:cubicBezTo>
                      <a:cubicBezTo>
                        <a:pt x="6008" y="124739"/>
                        <a:pt x="18443" y="95106"/>
                        <a:pt x="31408" y="75262"/>
                      </a:cubicBezTo>
                      <a:cubicBezTo>
                        <a:pt x="44373" y="55418"/>
                        <a:pt x="106021" y="-7024"/>
                        <a:pt x="102846" y="6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3" name="フリーフォーム: 図形 3142">
                  <a:extLst>
                    <a:ext uri="{FF2B5EF4-FFF2-40B4-BE49-F238E27FC236}">
                      <a16:creationId xmlns:a16="http://schemas.microsoft.com/office/drawing/2014/main" id="{318DC4F9-8086-4F4A-BB3D-0FA0FCBDDEB3}"/>
                    </a:ext>
                  </a:extLst>
                </p:cNvPr>
                <p:cNvSpPr/>
                <p:nvPr/>
              </p:nvSpPr>
              <p:spPr>
                <a:xfrm>
                  <a:off x="6530865" y="2658883"/>
                  <a:ext cx="104886" cy="163121"/>
                </a:xfrm>
                <a:custGeom>
                  <a:avLst/>
                  <a:gdLst>
                    <a:gd name="connsiteX0" fmla="*/ 104885 w 104886"/>
                    <a:gd name="connsiteY0" fmla="*/ 180 h 163121"/>
                    <a:gd name="connsiteX1" fmla="*/ 58848 w 104886"/>
                    <a:gd name="connsiteY1" fmla="*/ 103367 h 163121"/>
                    <a:gd name="connsiteX2" fmla="*/ 110 w 104886"/>
                    <a:gd name="connsiteY2" fmla="*/ 162105 h 163121"/>
                    <a:gd name="connsiteX3" fmla="*/ 44560 w 104886"/>
                    <a:gd name="connsiteY3" fmla="*/ 139880 h 163121"/>
                    <a:gd name="connsiteX4" fmla="*/ 60435 w 104886"/>
                    <a:gd name="connsiteY4" fmla="*/ 130355 h 163121"/>
                    <a:gd name="connsiteX5" fmla="*/ 104885 w 104886"/>
                    <a:gd name="connsiteY5" fmla="*/ 180 h 163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886" h="163121">
                      <a:moveTo>
                        <a:pt x="104885" y="180"/>
                      </a:moveTo>
                      <a:cubicBezTo>
                        <a:pt x="104620" y="-4318"/>
                        <a:pt x="76311" y="76379"/>
                        <a:pt x="58848" y="103367"/>
                      </a:cubicBezTo>
                      <a:cubicBezTo>
                        <a:pt x="41385" y="130355"/>
                        <a:pt x="2491" y="156019"/>
                        <a:pt x="110" y="162105"/>
                      </a:cubicBezTo>
                      <a:cubicBezTo>
                        <a:pt x="-2271" y="168191"/>
                        <a:pt x="34506" y="145172"/>
                        <a:pt x="44560" y="139880"/>
                      </a:cubicBezTo>
                      <a:cubicBezTo>
                        <a:pt x="54614" y="134588"/>
                        <a:pt x="52762" y="148611"/>
                        <a:pt x="60435" y="130355"/>
                      </a:cubicBezTo>
                      <a:cubicBezTo>
                        <a:pt x="68108" y="112099"/>
                        <a:pt x="105150" y="4678"/>
                        <a:pt x="104885" y="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4" name="フリーフォーム: 図形 3143">
                  <a:extLst>
                    <a:ext uri="{FF2B5EF4-FFF2-40B4-BE49-F238E27FC236}">
                      <a16:creationId xmlns:a16="http://schemas.microsoft.com/office/drawing/2014/main" id="{0A2E737A-90B0-4050-8E03-FD9590415DFC}"/>
                    </a:ext>
                  </a:extLst>
                </p:cNvPr>
                <p:cNvSpPr/>
                <p:nvPr/>
              </p:nvSpPr>
              <p:spPr>
                <a:xfrm>
                  <a:off x="6387688" y="2301579"/>
                  <a:ext cx="96116" cy="99567"/>
                </a:xfrm>
                <a:custGeom>
                  <a:avLst/>
                  <a:gdLst>
                    <a:gd name="connsiteX0" fmla="*/ 94075 w 96116"/>
                    <a:gd name="connsiteY0" fmla="*/ 296 h 99567"/>
                    <a:gd name="connsiteX1" fmla="*/ 412 w 96116"/>
                    <a:gd name="connsiteY1" fmla="*/ 97134 h 99567"/>
                    <a:gd name="connsiteX2" fmla="*/ 60737 w 96116"/>
                    <a:gd name="connsiteY2" fmla="*/ 66971 h 99567"/>
                    <a:gd name="connsiteX3" fmla="*/ 94075 w 96116"/>
                    <a:gd name="connsiteY3" fmla="*/ 296 h 99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116" h="99567">
                      <a:moveTo>
                        <a:pt x="94075" y="296"/>
                      </a:moveTo>
                      <a:cubicBezTo>
                        <a:pt x="84021" y="5323"/>
                        <a:pt x="5968" y="86022"/>
                        <a:pt x="412" y="97134"/>
                      </a:cubicBezTo>
                      <a:cubicBezTo>
                        <a:pt x="-5144" y="108247"/>
                        <a:pt x="46979" y="78348"/>
                        <a:pt x="60737" y="66971"/>
                      </a:cubicBezTo>
                      <a:cubicBezTo>
                        <a:pt x="74495" y="55594"/>
                        <a:pt x="104129" y="-4731"/>
                        <a:pt x="94075" y="2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5" name="フリーフォーム: 図形 3144">
                  <a:extLst>
                    <a:ext uri="{FF2B5EF4-FFF2-40B4-BE49-F238E27FC236}">
                      <a16:creationId xmlns:a16="http://schemas.microsoft.com/office/drawing/2014/main" id="{6D265F28-765D-43B0-B935-32BD520E31C8}"/>
                    </a:ext>
                  </a:extLst>
                </p:cNvPr>
                <p:cNvSpPr/>
                <p:nvPr/>
              </p:nvSpPr>
              <p:spPr>
                <a:xfrm>
                  <a:off x="6404832" y="2390350"/>
                  <a:ext cx="56293" cy="99229"/>
                </a:xfrm>
                <a:custGeom>
                  <a:avLst/>
                  <a:gdLst>
                    <a:gd name="connsiteX0" fmla="*/ 56293 w 56293"/>
                    <a:gd name="connsiteY0" fmla="*/ 425 h 99229"/>
                    <a:gd name="connsiteX1" fmla="*/ 5493 w 56293"/>
                    <a:gd name="connsiteY1" fmla="*/ 97263 h 99229"/>
                    <a:gd name="connsiteX2" fmla="*/ 5493 w 56293"/>
                    <a:gd name="connsiteY2" fmla="*/ 62338 h 99229"/>
                    <a:gd name="connsiteX3" fmla="*/ 56293 w 56293"/>
                    <a:gd name="connsiteY3" fmla="*/ 425 h 9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293" h="99229">
                      <a:moveTo>
                        <a:pt x="56293" y="425"/>
                      </a:moveTo>
                      <a:cubicBezTo>
                        <a:pt x="56293" y="6246"/>
                        <a:pt x="13960" y="86944"/>
                        <a:pt x="5493" y="97263"/>
                      </a:cubicBezTo>
                      <a:cubicBezTo>
                        <a:pt x="-2974" y="107582"/>
                        <a:pt x="-593" y="74509"/>
                        <a:pt x="5493" y="62338"/>
                      </a:cubicBezTo>
                      <a:cubicBezTo>
                        <a:pt x="11578" y="50167"/>
                        <a:pt x="56293" y="-5396"/>
                        <a:pt x="56293" y="4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6" name="フリーフォーム: 図形 3145">
                  <a:extLst>
                    <a:ext uri="{FF2B5EF4-FFF2-40B4-BE49-F238E27FC236}">
                      <a16:creationId xmlns:a16="http://schemas.microsoft.com/office/drawing/2014/main" id="{6DD5D39A-4491-4D27-9653-CDFBC5CECD27}"/>
                    </a:ext>
                  </a:extLst>
                </p:cNvPr>
                <p:cNvSpPr/>
                <p:nvPr/>
              </p:nvSpPr>
              <p:spPr>
                <a:xfrm>
                  <a:off x="6474224" y="2170913"/>
                  <a:ext cx="103356" cy="288151"/>
                </a:xfrm>
                <a:custGeom>
                  <a:avLst/>
                  <a:gdLst>
                    <a:gd name="connsiteX0" fmla="*/ 58339 w 103356"/>
                    <a:gd name="connsiteY0" fmla="*/ 787 h 288151"/>
                    <a:gd name="connsiteX1" fmla="*/ 12301 w 103356"/>
                    <a:gd name="connsiteY1" fmla="*/ 94450 h 288151"/>
                    <a:gd name="connsiteX2" fmla="*/ 10714 w 103356"/>
                    <a:gd name="connsiteY2" fmla="*/ 170650 h 288151"/>
                    <a:gd name="connsiteX3" fmla="*/ 5951 w 103356"/>
                    <a:gd name="connsiteY3" fmla="*/ 238912 h 288151"/>
                    <a:gd name="connsiteX4" fmla="*/ 102789 w 103356"/>
                    <a:gd name="connsiteY4" fmla="*/ 288125 h 288151"/>
                    <a:gd name="connsiteX5" fmla="*/ 44051 w 103356"/>
                    <a:gd name="connsiteY5" fmla="*/ 245262 h 288151"/>
                    <a:gd name="connsiteX6" fmla="*/ 4364 w 103356"/>
                    <a:gd name="connsiteY6" fmla="*/ 210337 h 288151"/>
                    <a:gd name="connsiteX7" fmla="*/ 17064 w 103356"/>
                    <a:gd name="connsiteY7" fmla="*/ 57937 h 288151"/>
                    <a:gd name="connsiteX8" fmla="*/ 58339 w 103356"/>
                    <a:gd name="connsiteY8" fmla="*/ 787 h 288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356" h="288151">
                      <a:moveTo>
                        <a:pt x="58339" y="787"/>
                      </a:moveTo>
                      <a:cubicBezTo>
                        <a:pt x="57545" y="6873"/>
                        <a:pt x="20238" y="66140"/>
                        <a:pt x="12301" y="94450"/>
                      </a:cubicBezTo>
                      <a:cubicBezTo>
                        <a:pt x="4363" y="122761"/>
                        <a:pt x="11772" y="146573"/>
                        <a:pt x="10714" y="170650"/>
                      </a:cubicBezTo>
                      <a:cubicBezTo>
                        <a:pt x="9656" y="194727"/>
                        <a:pt x="-9395" y="219333"/>
                        <a:pt x="5951" y="238912"/>
                      </a:cubicBezTo>
                      <a:cubicBezTo>
                        <a:pt x="21297" y="258491"/>
                        <a:pt x="96439" y="287067"/>
                        <a:pt x="102789" y="288125"/>
                      </a:cubicBezTo>
                      <a:cubicBezTo>
                        <a:pt x="109139" y="289183"/>
                        <a:pt x="60455" y="258227"/>
                        <a:pt x="44051" y="245262"/>
                      </a:cubicBezTo>
                      <a:cubicBezTo>
                        <a:pt x="27647" y="232297"/>
                        <a:pt x="8862" y="241558"/>
                        <a:pt x="4364" y="210337"/>
                      </a:cubicBezTo>
                      <a:cubicBezTo>
                        <a:pt x="-134" y="179116"/>
                        <a:pt x="7804" y="91010"/>
                        <a:pt x="17064" y="57937"/>
                      </a:cubicBezTo>
                      <a:cubicBezTo>
                        <a:pt x="26324" y="24864"/>
                        <a:pt x="59133" y="-5299"/>
                        <a:pt x="58339" y="7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7" name="フリーフォーム: 図形 3146">
                  <a:extLst>
                    <a:ext uri="{FF2B5EF4-FFF2-40B4-BE49-F238E27FC236}">
                      <a16:creationId xmlns:a16="http://schemas.microsoft.com/office/drawing/2014/main" id="{9BCD8D9E-A753-4CA0-B5C0-26D2AC069C87}"/>
                    </a:ext>
                  </a:extLst>
                </p:cNvPr>
                <p:cNvSpPr/>
                <p:nvPr/>
              </p:nvSpPr>
              <p:spPr>
                <a:xfrm>
                  <a:off x="6476881" y="2424110"/>
                  <a:ext cx="425256" cy="86962"/>
                </a:xfrm>
                <a:custGeom>
                  <a:avLst/>
                  <a:gdLst>
                    <a:gd name="connsiteX0" fmla="*/ 119 w 425256"/>
                    <a:gd name="connsiteY0" fmla="*/ 3 h 86962"/>
                    <a:gd name="connsiteX1" fmla="*/ 125532 w 425256"/>
                    <a:gd name="connsiteY1" fmla="*/ 80965 h 86962"/>
                    <a:gd name="connsiteX2" fmla="*/ 276344 w 425256"/>
                    <a:gd name="connsiteY2" fmla="*/ 80965 h 86962"/>
                    <a:gd name="connsiteX3" fmla="*/ 423982 w 425256"/>
                    <a:gd name="connsiteY3" fmla="*/ 80965 h 86962"/>
                    <a:gd name="connsiteX4" fmla="*/ 336669 w 425256"/>
                    <a:gd name="connsiteY4" fmla="*/ 73028 h 86962"/>
                    <a:gd name="connsiteX5" fmla="*/ 147757 w 425256"/>
                    <a:gd name="connsiteY5" fmla="*/ 77790 h 86962"/>
                    <a:gd name="connsiteX6" fmla="*/ 119 w 425256"/>
                    <a:gd name="connsiteY6" fmla="*/ 3 h 86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5256" h="86962">
                      <a:moveTo>
                        <a:pt x="119" y="3"/>
                      </a:moveTo>
                      <a:cubicBezTo>
                        <a:pt x="-3585" y="532"/>
                        <a:pt x="79495" y="67471"/>
                        <a:pt x="125532" y="80965"/>
                      </a:cubicBezTo>
                      <a:cubicBezTo>
                        <a:pt x="171569" y="94459"/>
                        <a:pt x="276344" y="80965"/>
                        <a:pt x="276344" y="80965"/>
                      </a:cubicBezTo>
                      <a:lnTo>
                        <a:pt x="423982" y="80965"/>
                      </a:lnTo>
                      <a:cubicBezTo>
                        <a:pt x="434036" y="79642"/>
                        <a:pt x="382706" y="73557"/>
                        <a:pt x="336669" y="73028"/>
                      </a:cubicBezTo>
                      <a:cubicBezTo>
                        <a:pt x="290632" y="72499"/>
                        <a:pt x="200145" y="87580"/>
                        <a:pt x="147757" y="77790"/>
                      </a:cubicBezTo>
                      <a:cubicBezTo>
                        <a:pt x="95370" y="68000"/>
                        <a:pt x="3823" y="-526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8" name="フリーフォーム: 図形 3147">
                  <a:extLst>
                    <a:ext uri="{FF2B5EF4-FFF2-40B4-BE49-F238E27FC236}">
                      <a16:creationId xmlns:a16="http://schemas.microsoft.com/office/drawing/2014/main" id="{3A2009B7-ABB7-4ADE-995C-A8EA4C911020}"/>
                    </a:ext>
                  </a:extLst>
                </p:cNvPr>
                <p:cNvSpPr/>
                <p:nvPr/>
              </p:nvSpPr>
              <p:spPr>
                <a:xfrm>
                  <a:off x="6505274" y="2174828"/>
                  <a:ext cx="252367" cy="200641"/>
                </a:xfrm>
                <a:custGeom>
                  <a:avLst/>
                  <a:gdLst>
                    <a:gd name="connsiteX0" fmla="*/ 251126 w 252367"/>
                    <a:gd name="connsiteY0" fmla="*/ 47 h 200641"/>
                    <a:gd name="connsiteX1" fmla="*/ 62214 w 252367"/>
                    <a:gd name="connsiteY1" fmla="*/ 38147 h 200641"/>
                    <a:gd name="connsiteX2" fmla="*/ 20939 w 252367"/>
                    <a:gd name="connsiteY2" fmla="*/ 123872 h 200641"/>
                    <a:gd name="connsiteX3" fmla="*/ 301 w 252367"/>
                    <a:gd name="connsiteY3" fmla="*/ 200072 h 200641"/>
                    <a:gd name="connsiteX4" fmla="*/ 14589 w 252367"/>
                    <a:gd name="connsiteY4" fmla="*/ 152447 h 200641"/>
                    <a:gd name="connsiteX5" fmla="*/ 86026 w 252367"/>
                    <a:gd name="connsiteY5" fmla="*/ 41322 h 200641"/>
                    <a:gd name="connsiteX6" fmla="*/ 140001 w 252367"/>
                    <a:gd name="connsiteY6" fmla="*/ 30210 h 200641"/>
                    <a:gd name="connsiteX7" fmla="*/ 251126 w 252367"/>
                    <a:gd name="connsiteY7" fmla="*/ 47 h 200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367" h="200641">
                      <a:moveTo>
                        <a:pt x="251126" y="47"/>
                      </a:moveTo>
                      <a:cubicBezTo>
                        <a:pt x="238162" y="1370"/>
                        <a:pt x="100578" y="17510"/>
                        <a:pt x="62214" y="38147"/>
                      </a:cubicBezTo>
                      <a:cubicBezTo>
                        <a:pt x="23850" y="58784"/>
                        <a:pt x="31258" y="96885"/>
                        <a:pt x="20939" y="123872"/>
                      </a:cubicBezTo>
                      <a:cubicBezTo>
                        <a:pt x="10620" y="150860"/>
                        <a:pt x="1359" y="195310"/>
                        <a:pt x="301" y="200072"/>
                      </a:cubicBezTo>
                      <a:cubicBezTo>
                        <a:pt x="-757" y="204834"/>
                        <a:pt x="302" y="178905"/>
                        <a:pt x="14589" y="152447"/>
                      </a:cubicBezTo>
                      <a:cubicBezTo>
                        <a:pt x="28876" y="125989"/>
                        <a:pt x="65124" y="61695"/>
                        <a:pt x="86026" y="41322"/>
                      </a:cubicBezTo>
                      <a:cubicBezTo>
                        <a:pt x="106928" y="20949"/>
                        <a:pt x="107986" y="34708"/>
                        <a:pt x="140001" y="30210"/>
                      </a:cubicBezTo>
                      <a:cubicBezTo>
                        <a:pt x="172016" y="25712"/>
                        <a:pt x="264090" y="-1276"/>
                        <a:pt x="25112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9" name="フリーフォーム: 図形 3148">
                  <a:extLst>
                    <a:ext uri="{FF2B5EF4-FFF2-40B4-BE49-F238E27FC236}">
                      <a16:creationId xmlns:a16="http://schemas.microsoft.com/office/drawing/2014/main" id="{87F8A1D4-35FD-446D-BCB3-1F8B149C85A1}"/>
                    </a:ext>
                  </a:extLst>
                </p:cNvPr>
                <p:cNvSpPr/>
                <p:nvPr/>
              </p:nvSpPr>
              <p:spPr>
                <a:xfrm>
                  <a:off x="6533150" y="2132355"/>
                  <a:ext cx="584185" cy="59985"/>
                </a:xfrm>
                <a:custGeom>
                  <a:avLst/>
                  <a:gdLst>
                    <a:gd name="connsiteX0" fmla="*/ 1000 w 584185"/>
                    <a:gd name="connsiteY0" fmla="*/ 39345 h 59985"/>
                    <a:gd name="connsiteX1" fmla="*/ 324850 w 584185"/>
                    <a:gd name="connsiteY1" fmla="*/ 7595 h 59985"/>
                    <a:gd name="connsiteX2" fmla="*/ 494713 w 584185"/>
                    <a:gd name="connsiteY2" fmla="*/ 1245 h 59985"/>
                    <a:gd name="connsiteX3" fmla="*/ 550275 w 584185"/>
                    <a:gd name="connsiteY3" fmla="*/ 26645 h 59985"/>
                    <a:gd name="connsiteX4" fmla="*/ 583613 w 584185"/>
                    <a:gd name="connsiteY4" fmla="*/ 59983 h 59985"/>
                    <a:gd name="connsiteX5" fmla="*/ 523288 w 584185"/>
                    <a:gd name="connsiteY5" fmla="*/ 28233 h 59985"/>
                    <a:gd name="connsiteX6" fmla="*/ 445500 w 584185"/>
                    <a:gd name="connsiteY6" fmla="*/ 15533 h 59985"/>
                    <a:gd name="connsiteX7" fmla="*/ 231188 w 584185"/>
                    <a:gd name="connsiteY7" fmla="*/ 25058 h 59985"/>
                    <a:gd name="connsiteX8" fmla="*/ 1000 w 584185"/>
                    <a:gd name="connsiteY8" fmla="*/ 39345 h 5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185" h="59985">
                      <a:moveTo>
                        <a:pt x="1000" y="39345"/>
                      </a:moveTo>
                      <a:cubicBezTo>
                        <a:pt x="16610" y="36434"/>
                        <a:pt x="242565" y="13945"/>
                        <a:pt x="324850" y="7595"/>
                      </a:cubicBezTo>
                      <a:cubicBezTo>
                        <a:pt x="407135" y="1245"/>
                        <a:pt x="457142" y="-1930"/>
                        <a:pt x="494713" y="1245"/>
                      </a:cubicBezTo>
                      <a:cubicBezTo>
                        <a:pt x="532284" y="4420"/>
                        <a:pt x="535458" y="16855"/>
                        <a:pt x="550275" y="26645"/>
                      </a:cubicBezTo>
                      <a:cubicBezTo>
                        <a:pt x="565092" y="36435"/>
                        <a:pt x="588111" y="59718"/>
                        <a:pt x="583613" y="59983"/>
                      </a:cubicBezTo>
                      <a:cubicBezTo>
                        <a:pt x="579115" y="60248"/>
                        <a:pt x="546307" y="35641"/>
                        <a:pt x="523288" y="28233"/>
                      </a:cubicBezTo>
                      <a:cubicBezTo>
                        <a:pt x="500269" y="20825"/>
                        <a:pt x="494183" y="16062"/>
                        <a:pt x="445500" y="15533"/>
                      </a:cubicBezTo>
                      <a:cubicBezTo>
                        <a:pt x="396817" y="15004"/>
                        <a:pt x="305800" y="18708"/>
                        <a:pt x="231188" y="25058"/>
                      </a:cubicBezTo>
                      <a:cubicBezTo>
                        <a:pt x="156576" y="31408"/>
                        <a:pt x="-14610" y="42256"/>
                        <a:pt x="1000" y="393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0" name="フリーフォーム: 図形 3149">
                  <a:extLst>
                    <a:ext uri="{FF2B5EF4-FFF2-40B4-BE49-F238E27FC236}">
                      <a16:creationId xmlns:a16="http://schemas.microsoft.com/office/drawing/2014/main" id="{9A3C73A0-479E-4F70-A315-88ED19E66FD8}"/>
                    </a:ext>
                  </a:extLst>
                </p:cNvPr>
                <p:cNvSpPr/>
                <p:nvPr/>
              </p:nvSpPr>
              <p:spPr>
                <a:xfrm>
                  <a:off x="6786563" y="2218795"/>
                  <a:ext cx="308275" cy="340354"/>
                </a:xfrm>
                <a:custGeom>
                  <a:avLst/>
                  <a:gdLst>
                    <a:gd name="connsiteX0" fmla="*/ 307975 w 308275"/>
                    <a:gd name="connsiteY0" fmla="*/ 530 h 340354"/>
                    <a:gd name="connsiteX1" fmla="*/ 277812 w 308275"/>
                    <a:gd name="connsiteY1" fmla="*/ 116418 h 340354"/>
                    <a:gd name="connsiteX2" fmla="*/ 184150 w 308275"/>
                    <a:gd name="connsiteY2" fmla="*/ 245005 h 340354"/>
                    <a:gd name="connsiteX3" fmla="*/ 127000 w 308275"/>
                    <a:gd name="connsiteY3" fmla="*/ 306918 h 340354"/>
                    <a:gd name="connsiteX4" fmla="*/ 92075 w 308275"/>
                    <a:gd name="connsiteY4" fmla="*/ 324380 h 340354"/>
                    <a:gd name="connsiteX5" fmla="*/ 0 w 308275"/>
                    <a:gd name="connsiteY5" fmla="*/ 340255 h 340354"/>
                    <a:gd name="connsiteX6" fmla="*/ 93662 w 308275"/>
                    <a:gd name="connsiteY6" fmla="*/ 329143 h 340354"/>
                    <a:gd name="connsiteX7" fmla="*/ 163512 w 308275"/>
                    <a:gd name="connsiteY7" fmla="*/ 292630 h 340354"/>
                    <a:gd name="connsiteX8" fmla="*/ 263525 w 308275"/>
                    <a:gd name="connsiteY8" fmla="*/ 164043 h 340354"/>
                    <a:gd name="connsiteX9" fmla="*/ 307975 w 308275"/>
                    <a:gd name="connsiteY9" fmla="*/ 530 h 340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275" h="340354">
                      <a:moveTo>
                        <a:pt x="307975" y="530"/>
                      </a:moveTo>
                      <a:cubicBezTo>
                        <a:pt x="310356" y="-7407"/>
                        <a:pt x="298449" y="75672"/>
                        <a:pt x="277812" y="116418"/>
                      </a:cubicBezTo>
                      <a:cubicBezTo>
                        <a:pt x="257175" y="157164"/>
                        <a:pt x="209285" y="213255"/>
                        <a:pt x="184150" y="245005"/>
                      </a:cubicBezTo>
                      <a:cubicBezTo>
                        <a:pt x="159015" y="276755"/>
                        <a:pt x="142346" y="293689"/>
                        <a:pt x="127000" y="306918"/>
                      </a:cubicBezTo>
                      <a:cubicBezTo>
                        <a:pt x="111654" y="320147"/>
                        <a:pt x="113242" y="318824"/>
                        <a:pt x="92075" y="324380"/>
                      </a:cubicBezTo>
                      <a:cubicBezTo>
                        <a:pt x="70908" y="329936"/>
                        <a:pt x="-265" y="339461"/>
                        <a:pt x="0" y="340255"/>
                      </a:cubicBezTo>
                      <a:cubicBezTo>
                        <a:pt x="264" y="341049"/>
                        <a:pt x="66410" y="337080"/>
                        <a:pt x="93662" y="329143"/>
                      </a:cubicBezTo>
                      <a:cubicBezTo>
                        <a:pt x="120914" y="321206"/>
                        <a:pt x="135202" y="320147"/>
                        <a:pt x="163512" y="292630"/>
                      </a:cubicBezTo>
                      <a:cubicBezTo>
                        <a:pt x="191822" y="265113"/>
                        <a:pt x="240242" y="211139"/>
                        <a:pt x="263525" y="164043"/>
                      </a:cubicBezTo>
                      <a:cubicBezTo>
                        <a:pt x="286808" y="116947"/>
                        <a:pt x="305594" y="8467"/>
                        <a:pt x="307975" y="5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1" name="フリーフォーム: 図形 3150">
                  <a:extLst>
                    <a:ext uri="{FF2B5EF4-FFF2-40B4-BE49-F238E27FC236}">
                      <a16:creationId xmlns:a16="http://schemas.microsoft.com/office/drawing/2014/main" id="{CF7B1A16-C31B-4828-BA34-C9260AEB2C2C}"/>
                    </a:ext>
                  </a:extLst>
                </p:cNvPr>
                <p:cNvSpPr/>
                <p:nvPr/>
              </p:nvSpPr>
              <p:spPr>
                <a:xfrm>
                  <a:off x="6804138" y="2220720"/>
                  <a:ext cx="357596" cy="383717"/>
                </a:xfrm>
                <a:custGeom>
                  <a:avLst/>
                  <a:gdLst>
                    <a:gd name="connsiteX0" fmla="*/ 338025 w 357596"/>
                    <a:gd name="connsiteY0" fmla="*/ 193 h 383717"/>
                    <a:gd name="connsiteX1" fmla="*/ 350725 w 357596"/>
                    <a:gd name="connsiteY1" fmla="*/ 127193 h 383717"/>
                    <a:gd name="connsiteX2" fmla="*/ 217375 w 357596"/>
                    <a:gd name="connsiteY2" fmla="*/ 317693 h 383717"/>
                    <a:gd name="connsiteX3" fmla="*/ 150700 w 357596"/>
                    <a:gd name="connsiteY3" fmla="*/ 365318 h 383717"/>
                    <a:gd name="connsiteX4" fmla="*/ 20525 w 357596"/>
                    <a:gd name="connsiteY4" fmla="*/ 382780 h 383717"/>
                    <a:gd name="connsiteX5" fmla="*/ 4650 w 357596"/>
                    <a:gd name="connsiteY5" fmla="*/ 339918 h 383717"/>
                    <a:gd name="connsiteX6" fmla="*/ 64975 w 357596"/>
                    <a:gd name="connsiteY6" fmla="*/ 373255 h 383717"/>
                    <a:gd name="connsiteX7" fmla="*/ 199912 w 357596"/>
                    <a:gd name="connsiteY7" fmla="*/ 325630 h 383717"/>
                    <a:gd name="connsiteX8" fmla="*/ 274525 w 357596"/>
                    <a:gd name="connsiteY8" fmla="*/ 238318 h 383717"/>
                    <a:gd name="connsiteX9" fmla="*/ 334850 w 357596"/>
                    <a:gd name="connsiteY9" fmla="*/ 101793 h 383717"/>
                    <a:gd name="connsiteX10" fmla="*/ 338025 w 357596"/>
                    <a:gd name="connsiteY10" fmla="*/ 193 h 38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7596" h="383717">
                      <a:moveTo>
                        <a:pt x="338025" y="193"/>
                      </a:moveTo>
                      <a:cubicBezTo>
                        <a:pt x="340671" y="4426"/>
                        <a:pt x="370833" y="74276"/>
                        <a:pt x="350725" y="127193"/>
                      </a:cubicBezTo>
                      <a:cubicBezTo>
                        <a:pt x="330617" y="180110"/>
                        <a:pt x="250712" y="278006"/>
                        <a:pt x="217375" y="317693"/>
                      </a:cubicBezTo>
                      <a:cubicBezTo>
                        <a:pt x="184038" y="357380"/>
                        <a:pt x="183508" y="354470"/>
                        <a:pt x="150700" y="365318"/>
                      </a:cubicBezTo>
                      <a:cubicBezTo>
                        <a:pt x="117892" y="376166"/>
                        <a:pt x="44867" y="387013"/>
                        <a:pt x="20525" y="382780"/>
                      </a:cubicBezTo>
                      <a:cubicBezTo>
                        <a:pt x="-3817" y="378547"/>
                        <a:pt x="-2758" y="341505"/>
                        <a:pt x="4650" y="339918"/>
                      </a:cubicBezTo>
                      <a:cubicBezTo>
                        <a:pt x="12058" y="338331"/>
                        <a:pt x="32431" y="375636"/>
                        <a:pt x="64975" y="373255"/>
                      </a:cubicBezTo>
                      <a:cubicBezTo>
                        <a:pt x="97519" y="370874"/>
                        <a:pt x="164987" y="348119"/>
                        <a:pt x="199912" y="325630"/>
                      </a:cubicBezTo>
                      <a:cubicBezTo>
                        <a:pt x="234837" y="303141"/>
                        <a:pt x="252035" y="275624"/>
                        <a:pt x="274525" y="238318"/>
                      </a:cubicBezTo>
                      <a:cubicBezTo>
                        <a:pt x="297015" y="201012"/>
                        <a:pt x="326913" y="141480"/>
                        <a:pt x="334850" y="101793"/>
                      </a:cubicBezTo>
                      <a:cubicBezTo>
                        <a:pt x="342787" y="62106"/>
                        <a:pt x="335379" y="-4040"/>
                        <a:pt x="338025" y="1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2" name="フリーフォーム: 図形 3151">
                  <a:extLst>
                    <a:ext uri="{FF2B5EF4-FFF2-40B4-BE49-F238E27FC236}">
                      <a16:creationId xmlns:a16="http://schemas.microsoft.com/office/drawing/2014/main" id="{46B0A10D-9F68-4671-8AF0-D59DFA6AFA67}"/>
                    </a:ext>
                  </a:extLst>
                </p:cNvPr>
                <p:cNvSpPr/>
                <p:nvPr/>
              </p:nvSpPr>
              <p:spPr>
                <a:xfrm>
                  <a:off x="6544312" y="2352320"/>
                  <a:ext cx="485600" cy="133729"/>
                </a:xfrm>
                <a:custGeom>
                  <a:avLst/>
                  <a:gdLst>
                    <a:gd name="connsiteX0" fmla="*/ 15238 w 485600"/>
                    <a:gd name="connsiteY0" fmla="*/ 133705 h 133729"/>
                    <a:gd name="connsiteX1" fmla="*/ 10476 w 485600"/>
                    <a:gd name="connsiteY1" fmla="*/ 46393 h 133729"/>
                    <a:gd name="connsiteX2" fmla="*/ 159701 w 485600"/>
                    <a:gd name="connsiteY2" fmla="*/ 82905 h 133729"/>
                    <a:gd name="connsiteX3" fmla="*/ 235901 w 485600"/>
                    <a:gd name="connsiteY3" fmla="*/ 87668 h 133729"/>
                    <a:gd name="connsiteX4" fmla="*/ 347026 w 485600"/>
                    <a:gd name="connsiteY4" fmla="*/ 47980 h 133729"/>
                    <a:gd name="connsiteX5" fmla="*/ 483551 w 485600"/>
                    <a:gd name="connsiteY5" fmla="*/ 355 h 133729"/>
                    <a:gd name="connsiteX6" fmla="*/ 420051 w 485600"/>
                    <a:gd name="connsiteY6" fmla="*/ 28930 h 133729"/>
                    <a:gd name="connsiteX7" fmla="*/ 297813 w 485600"/>
                    <a:gd name="connsiteY7" fmla="*/ 78143 h 133729"/>
                    <a:gd name="connsiteX8" fmla="*/ 167638 w 485600"/>
                    <a:gd name="connsiteY8" fmla="*/ 90843 h 133729"/>
                    <a:gd name="connsiteX9" fmla="*/ 37463 w 485600"/>
                    <a:gd name="connsiteY9" fmla="*/ 55918 h 133729"/>
                    <a:gd name="connsiteX10" fmla="*/ 15238 w 485600"/>
                    <a:gd name="connsiteY10" fmla="*/ 133705 h 13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85600" h="133729">
                      <a:moveTo>
                        <a:pt x="15238" y="133705"/>
                      </a:moveTo>
                      <a:cubicBezTo>
                        <a:pt x="10740" y="132118"/>
                        <a:pt x="-13601" y="54860"/>
                        <a:pt x="10476" y="46393"/>
                      </a:cubicBezTo>
                      <a:cubicBezTo>
                        <a:pt x="34553" y="37926"/>
                        <a:pt x="122130" y="76026"/>
                        <a:pt x="159701" y="82905"/>
                      </a:cubicBezTo>
                      <a:cubicBezTo>
                        <a:pt x="197272" y="89784"/>
                        <a:pt x="204680" y="93489"/>
                        <a:pt x="235901" y="87668"/>
                      </a:cubicBezTo>
                      <a:cubicBezTo>
                        <a:pt x="267122" y="81847"/>
                        <a:pt x="347026" y="47980"/>
                        <a:pt x="347026" y="47980"/>
                      </a:cubicBezTo>
                      <a:lnTo>
                        <a:pt x="483551" y="355"/>
                      </a:lnTo>
                      <a:cubicBezTo>
                        <a:pt x="495722" y="-2820"/>
                        <a:pt x="451007" y="15965"/>
                        <a:pt x="420051" y="28930"/>
                      </a:cubicBezTo>
                      <a:cubicBezTo>
                        <a:pt x="389095" y="41895"/>
                        <a:pt x="339882" y="67824"/>
                        <a:pt x="297813" y="78143"/>
                      </a:cubicBezTo>
                      <a:cubicBezTo>
                        <a:pt x="255744" y="88462"/>
                        <a:pt x="211030" y="94547"/>
                        <a:pt x="167638" y="90843"/>
                      </a:cubicBezTo>
                      <a:cubicBezTo>
                        <a:pt x="124246" y="87139"/>
                        <a:pt x="62598" y="54066"/>
                        <a:pt x="37463" y="55918"/>
                      </a:cubicBezTo>
                      <a:cubicBezTo>
                        <a:pt x="12328" y="57770"/>
                        <a:pt x="19736" y="135292"/>
                        <a:pt x="15238" y="1337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3" name="フリーフォーム: 図形 3152">
                  <a:extLst>
                    <a:ext uri="{FF2B5EF4-FFF2-40B4-BE49-F238E27FC236}">
                      <a16:creationId xmlns:a16="http://schemas.microsoft.com/office/drawing/2014/main" id="{82810A81-C4CD-451B-86BA-2DD85F15F977}"/>
                    </a:ext>
                  </a:extLst>
                </p:cNvPr>
                <p:cNvSpPr/>
                <p:nvPr/>
              </p:nvSpPr>
              <p:spPr>
                <a:xfrm>
                  <a:off x="6824657" y="2352623"/>
                  <a:ext cx="219087" cy="170361"/>
                </a:xfrm>
                <a:custGeom>
                  <a:avLst/>
                  <a:gdLst>
                    <a:gd name="connsiteX0" fmla="*/ 219081 w 219087"/>
                    <a:gd name="connsiteY0" fmla="*/ 52 h 170361"/>
                    <a:gd name="connsiteX1" fmla="*/ 112718 w 219087"/>
                    <a:gd name="connsiteY1" fmla="*/ 123877 h 170361"/>
                    <a:gd name="connsiteX2" fmla="*/ 6 w 219087"/>
                    <a:gd name="connsiteY2" fmla="*/ 169915 h 170361"/>
                    <a:gd name="connsiteX3" fmla="*/ 107956 w 219087"/>
                    <a:gd name="connsiteY3" fmla="*/ 139752 h 170361"/>
                    <a:gd name="connsiteX4" fmla="*/ 219081 w 219087"/>
                    <a:gd name="connsiteY4" fmla="*/ 52 h 170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87" h="170361">
                      <a:moveTo>
                        <a:pt x="219081" y="52"/>
                      </a:moveTo>
                      <a:cubicBezTo>
                        <a:pt x="219875" y="-2594"/>
                        <a:pt x="149230" y="95567"/>
                        <a:pt x="112718" y="123877"/>
                      </a:cubicBezTo>
                      <a:cubicBezTo>
                        <a:pt x="76206" y="152187"/>
                        <a:pt x="800" y="167269"/>
                        <a:pt x="6" y="169915"/>
                      </a:cubicBezTo>
                      <a:cubicBezTo>
                        <a:pt x="-788" y="172561"/>
                        <a:pt x="72767" y="163564"/>
                        <a:pt x="107956" y="139752"/>
                      </a:cubicBezTo>
                      <a:cubicBezTo>
                        <a:pt x="143145" y="115940"/>
                        <a:pt x="218287" y="2698"/>
                        <a:pt x="219081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4" name="フリーフォーム: 図形 3153">
                  <a:extLst>
                    <a:ext uri="{FF2B5EF4-FFF2-40B4-BE49-F238E27FC236}">
                      <a16:creationId xmlns:a16="http://schemas.microsoft.com/office/drawing/2014/main" id="{EB1680CE-E304-46FE-9A99-00C8FA45F62B}"/>
                    </a:ext>
                  </a:extLst>
                </p:cNvPr>
                <p:cNvSpPr/>
                <p:nvPr/>
              </p:nvSpPr>
              <p:spPr>
                <a:xfrm>
                  <a:off x="6567474" y="2371603"/>
                  <a:ext cx="290555" cy="62626"/>
                </a:xfrm>
                <a:custGeom>
                  <a:avLst/>
                  <a:gdLst>
                    <a:gd name="connsiteX0" fmla="*/ 14 w 290555"/>
                    <a:gd name="connsiteY0" fmla="*/ 122 h 62626"/>
                    <a:gd name="connsiteX1" fmla="*/ 176226 w 290555"/>
                    <a:gd name="connsiteY1" fmla="*/ 46160 h 62626"/>
                    <a:gd name="connsiteX2" fmla="*/ 290526 w 290555"/>
                    <a:gd name="connsiteY2" fmla="*/ 46160 h 62626"/>
                    <a:gd name="connsiteX3" fmla="*/ 185751 w 290555"/>
                    <a:gd name="connsiteY3" fmla="*/ 62035 h 62626"/>
                    <a:gd name="connsiteX4" fmla="*/ 14 w 290555"/>
                    <a:gd name="connsiteY4" fmla="*/ 122 h 6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555" h="62626">
                      <a:moveTo>
                        <a:pt x="14" y="122"/>
                      </a:moveTo>
                      <a:cubicBezTo>
                        <a:pt x="-1574" y="-2524"/>
                        <a:pt x="127807" y="38487"/>
                        <a:pt x="176226" y="46160"/>
                      </a:cubicBezTo>
                      <a:cubicBezTo>
                        <a:pt x="224645" y="53833"/>
                        <a:pt x="288939" y="43514"/>
                        <a:pt x="290526" y="46160"/>
                      </a:cubicBezTo>
                      <a:cubicBezTo>
                        <a:pt x="292114" y="48806"/>
                        <a:pt x="229143" y="66004"/>
                        <a:pt x="185751" y="62035"/>
                      </a:cubicBezTo>
                      <a:cubicBezTo>
                        <a:pt x="142359" y="58066"/>
                        <a:pt x="1602" y="2768"/>
                        <a:pt x="14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5" name="フリーフォーム: 図形 3154">
                  <a:extLst>
                    <a:ext uri="{FF2B5EF4-FFF2-40B4-BE49-F238E27FC236}">
                      <a16:creationId xmlns:a16="http://schemas.microsoft.com/office/drawing/2014/main" id="{0FBE807F-EC38-4814-9A99-121FB18192AD}"/>
                    </a:ext>
                  </a:extLst>
                </p:cNvPr>
                <p:cNvSpPr/>
                <p:nvPr/>
              </p:nvSpPr>
              <p:spPr>
                <a:xfrm>
                  <a:off x="6767393" y="2183180"/>
                  <a:ext cx="262983" cy="134354"/>
                </a:xfrm>
                <a:custGeom>
                  <a:avLst/>
                  <a:gdLst>
                    <a:gd name="connsiteX0" fmla="*/ 120 w 262983"/>
                    <a:gd name="connsiteY0" fmla="*/ 1220 h 134354"/>
                    <a:gd name="connsiteX1" fmla="*/ 149345 w 262983"/>
                    <a:gd name="connsiteY1" fmla="*/ 45670 h 134354"/>
                    <a:gd name="connsiteX2" fmla="*/ 260470 w 262983"/>
                    <a:gd name="connsiteY2" fmla="*/ 131395 h 134354"/>
                    <a:gd name="connsiteX3" fmla="*/ 222370 w 262983"/>
                    <a:gd name="connsiteY3" fmla="*/ 107583 h 134354"/>
                    <a:gd name="connsiteX4" fmla="*/ 169982 w 262983"/>
                    <a:gd name="connsiteY4" fmla="*/ 39320 h 134354"/>
                    <a:gd name="connsiteX5" fmla="*/ 125532 w 262983"/>
                    <a:gd name="connsiteY5" fmla="*/ 15508 h 134354"/>
                    <a:gd name="connsiteX6" fmla="*/ 120 w 262983"/>
                    <a:gd name="connsiteY6" fmla="*/ 1220 h 13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2983" h="134354">
                      <a:moveTo>
                        <a:pt x="120" y="1220"/>
                      </a:moveTo>
                      <a:cubicBezTo>
                        <a:pt x="4089" y="6247"/>
                        <a:pt x="105953" y="23974"/>
                        <a:pt x="149345" y="45670"/>
                      </a:cubicBezTo>
                      <a:cubicBezTo>
                        <a:pt x="192737" y="67366"/>
                        <a:pt x="248299" y="121076"/>
                        <a:pt x="260470" y="131395"/>
                      </a:cubicBezTo>
                      <a:cubicBezTo>
                        <a:pt x="272641" y="141714"/>
                        <a:pt x="237451" y="122929"/>
                        <a:pt x="222370" y="107583"/>
                      </a:cubicBezTo>
                      <a:cubicBezTo>
                        <a:pt x="207289" y="92237"/>
                        <a:pt x="186122" y="54666"/>
                        <a:pt x="169982" y="39320"/>
                      </a:cubicBezTo>
                      <a:cubicBezTo>
                        <a:pt x="153842" y="23974"/>
                        <a:pt x="159398" y="23181"/>
                        <a:pt x="125532" y="15508"/>
                      </a:cubicBezTo>
                      <a:cubicBezTo>
                        <a:pt x="91666" y="7835"/>
                        <a:pt x="-3849" y="-3807"/>
                        <a:pt x="120" y="12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6" name="フリーフォーム: 図形 3155">
                  <a:extLst>
                    <a:ext uri="{FF2B5EF4-FFF2-40B4-BE49-F238E27FC236}">
                      <a16:creationId xmlns:a16="http://schemas.microsoft.com/office/drawing/2014/main" id="{A83F41B0-4F13-426A-A6A0-36650BDB1D17}"/>
                    </a:ext>
                  </a:extLst>
                </p:cNvPr>
                <p:cNvSpPr/>
                <p:nvPr/>
              </p:nvSpPr>
              <p:spPr>
                <a:xfrm>
                  <a:off x="6535166" y="2282181"/>
                  <a:ext cx="141943" cy="129235"/>
                </a:xfrm>
                <a:custGeom>
                  <a:avLst/>
                  <a:gdLst>
                    <a:gd name="connsiteX0" fmla="*/ 572 w 141943"/>
                    <a:gd name="connsiteY0" fmla="*/ 129232 h 129235"/>
                    <a:gd name="connsiteX1" fmla="*/ 16447 w 141943"/>
                    <a:gd name="connsiteY1" fmla="*/ 43507 h 129235"/>
                    <a:gd name="connsiteX2" fmla="*/ 141859 w 141943"/>
                    <a:gd name="connsiteY2" fmla="*/ 644 h 129235"/>
                    <a:gd name="connsiteX3" fmla="*/ 35497 w 141943"/>
                    <a:gd name="connsiteY3" fmla="*/ 19694 h 129235"/>
                    <a:gd name="connsiteX4" fmla="*/ 6922 w 141943"/>
                    <a:gd name="connsiteY4" fmla="*/ 46682 h 129235"/>
                    <a:gd name="connsiteX5" fmla="*/ 572 w 141943"/>
                    <a:gd name="connsiteY5" fmla="*/ 129232 h 129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943" h="129235">
                      <a:moveTo>
                        <a:pt x="572" y="129232"/>
                      </a:moveTo>
                      <a:cubicBezTo>
                        <a:pt x="2159" y="128703"/>
                        <a:pt x="-7101" y="64938"/>
                        <a:pt x="16447" y="43507"/>
                      </a:cubicBezTo>
                      <a:cubicBezTo>
                        <a:pt x="39995" y="22076"/>
                        <a:pt x="138684" y="4613"/>
                        <a:pt x="141859" y="644"/>
                      </a:cubicBezTo>
                      <a:cubicBezTo>
                        <a:pt x="145034" y="-3325"/>
                        <a:pt x="57987" y="12021"/>
                        <a:pt x="35497" y="19694"/>
                      </a:cubicBezTo>
                      <a:cubicBezTo>
                        <a:pt x="13008" y="27367"/>
                        <a:pt x="13272" y="27103"/>
                        <a:pt x="6922" y="46682"/>
                      </a:cubicBezTo>
                      <a:cubicBezTo>
                        <a:pt x="572" y="66261"/>
                        <a:pt x="-1015" y="129761"/>
                        <a:pt x="572" y="1292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7" name="フリーフォーム: 図形 3156">
                  <a:extLst>
                    <a:ext uri="{FF2B5EF4-FFF2-40B4-BE49-F238E27FC236}">
                      <a16:creationId xmlns:a16="http://schemas.microsoft.com/office/drawing/2014/main" id="{8FF92714-7ECB-4EA4-9E0D-82CB63E81A41}"/>
                    </a:ext>
                  </a:extLst>
                </p:cNvPr>
                <p:cNvSpPr/>
                <p:nvPr/>
              </p:nvSpPr>
              <p:spPr>
                <a:xfrm>
                  <a:off x="6665744" y="2272657"/>
                  <a:ext cx="287765" cy="107451"/>
                </a:xfrm>
                <a:custGeom>
                  <a:avLst/>
                  <a:gdLst>
                    <a:gd name="connsiteX0" fmla="*/ 169 w 287765"/>
                    <a:gd name="connsiteY0" fmla="*/ 3818 h 107451"/>
                    <a:gd name="connsiteX1" fmla="*/ 177969 w 287765"/>
                    <a:gd name="connsiteY1" fmla="*/ 10168 h 107451"/>
                    <a:gd name="connsiteX2" fmla="*/ 287506 w 287765"/>
                    <a:gd name="connsiteY2" fmla="*/ 107006 h 107451"/>
                    <a:gd name="connsiteX3" fmla="*/ 206544 w 287765"/>
                    <a:gd name="connsiteY3" fmla="*/ 45093 h 107451"/>
                    <a:gd name="connsiteX4" fmla="*/ 146219 w 287765"/>
                    <a:gd name="connsiteY4" fmla="*/ 18106 h 107451"/>
                    <a:gd name="connsiteX5" fmla="*/ 169 w 287765"/>
                    <a:gd name="connsiteY5" fmla="*/ 3818 h 10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7765" h="107451">
                      <a:moveTo>
                        <a:pt x="169" y="3818"/>
                      </a:moveTo>
                      <a:cubicBezTo>
                        <a:pt x="5461" y="2495"/>
                        <a:pt x="130080" y="-7030"/>
                        <a:pt x="177969" y="10168"/>
                      </a:cubicBezTo>
                      <a:cubicBezTo>
                        <a:pt x="225859" y="27366"/>
                        <a:pt x="282744" y="101185"/>
                        <a:pt x="287506" y="107006"/>
                      </a:cubicBezTo>
                      <a:cubicBezTo>
                        <a:pt x="292268" y="112827"/>
                        <a:pt x="230092" y="59910"/>
                        <a:pt x="206544" y="45093"/>
                      </a:cubicBezTo>
                      <a:cubicBezTo>
                        <a:pt x="182996" y="30276"/>
                        <a:pt x="177704" y="22868"/>
                        <a:pt x="146219" y="18106"/>
                      </a:cubicBezTo>
                      <a:cubicBezTo>
                        <a:pt x="114734" y="13344"/>
                        <a:pt x="-5123" y="5141"/>
                        <a:pt x="169" y="38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8" name="フリーフォーム: 図形 3157">
                  <a:extLst>
                    <a:ext uri="{FF2B5EF4-FFF2-40B4-BE49-F238E27FC236}">
                      <a16:creationId xmlns:a16="http://schemas.microsoft.com/office/drawing/2014/main" id="{3141346D-3001-48AF-9515-595C54FABECD}"/>
                    </a:ext>
                  </a:extLst>
                </p:cNvPr>
                <p:cNvSpPr/>
                <p:nvPr/>
              </p:nvSpPr>
              <p:spPr>
                <a:xfrm>
                  <a:off x="6721294" y="2298240"/>
                  <a:ext cx="55755" cy="112512"/>
                </a:xfrm>
                <a:custGeom>
                  <a:avLst/>
                  <a:gdLst>
                    <a:gd name="connsiteX0" fmla="*/ 55744 w 55755"/>
                    <a:gd name="connsiteY0" fmla="*/ 460 h 112512"/>
                    <a:gd name="connsiteX1" fmla="*/ 8119 w 55755"/>
                    <a:gd name="connsiteY1" fmla="*/ 109998 h 112512"/>
                    <a:gd name="connsiteX2" fmla="*/ 3356 w 55755"/>
                    <a:gd name="connsiteY2" fmla="*/ 71898 h 112512"/>
                    <a:gd name="connsiteX3" fmla="*/ 55744 w 55755"/>
                    <a:gd name="connsiteY3" fmla="*/ 460 h 112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755" h="112512">
                      <a:moveTo>
                        <a:pt x="55744" y="460"/>
                      </a:moveTo>
                      <a:cubicBezTo>
                        <a:pt x="56538" y="6810"/>
                        <a:pt x="16850" y="98092"/>
                        <a:pt x="8119" y="109998"/>
                      </a:cubicBezTo>
                      <a:cubicBezTo>
                        <a:pt x="-612" y="121904"/>
                        <a:pt x="-2465" y="88567"/>
                        <a:pt x="3356" y="71898"/>
                      </a:cubicBezTo>
                      <a:cubicBezTo>
                        <a:pt x="9177" y="55229"/>
                        <a:pt x="54950" y="-5890"/>
                        <a:pt x="55744" y="4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9" name="フリーフォーム: 図形 3158">
                  <a:extLst>
                    <a:ext uri="{FF2B5EF4-FFF2-40B4-BE49-F238E27FC236}">
                      <a16:creationId xmlns:a16="http://schemas.microsoft.com/office/drawing/2014/main" id="{76A15E36-B083-4A65-B0AB-81C75E3B75D7}"/>
                    </a:ext>
                  </a:extLst>
                </p:cNvPr>
                <p:cNvSpPr/>
                <p:nvPr/>
              </p:nvSpPr>
              <p:spPr>
                <a:xfrm>
                  <a:off x="6810448" y="2314140"/>
                  <a:ext cx="53907" cy="92788"/>
                </a:xfrm>
                <a:custGeom>
                  <a:avLst/>
                  <a:gdLst>
                    <a:gd name="connsiteX0" fmla="*/ 53902 w 53907"/>
                    <a:gd name="connsiteY0" fmla="*/ 435 h 92788"/>
                    <a:gd name="connsiteX1" fmla="*/ 6277 w 53907"/>
                    <a:gd name="connsiteY1" fmla="*/ 90923 h 92788"/>
                    <a:gd name="connsiteX2" fmla="*/ 3102 w 53907"/>
                    <a:gd name="connsiteY2" fmla="*/ 57585 h 92788"/>
                    <a:gd name="connsiteX3" fmla="*/ 53902 w 53907"/>
                    <a:gd name="connsiteY3" fmla="*/ 435 h 9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907" h="92788">
                      <a:moveTo>
                        <a:pt x="53902" y="435"/>
                      </a:moveTo>
                      <a:cubicBezTo>
                        <a:pt x="54431" y="5991"/>
                        <a:pt x="14744" y="81398"/>
                        <a:pt x="6277" y="90923"/>
                      </a:cubicBezTo>
                      <a:cubicBezTo>
                        <a:pt x="-2190" y="100448"/>
                        <a:pt x="-867" y="71079"/>
                        <a:pt x="3102" y="57585"/>
                      </a:cubicBezTo>
                      <a:cubicBezTo>
                        <a:pt x="7071" y="44091"/>
                        <a:pt x="53373" y="-5121"/>
                        <a:pt x="53902" y="4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0" name="フリーフォーム: 図形 3159">
                  <a:extLst>
                    <a:ext uri="{FF2B5EF4-FFF2-40B4-BE49-F238E27FC236}">
                      <a16:creationId xmlns:a16="http://schemas.microsoft.com/office/drawing/2014/main" id="{DE8ABBD7-C688-4D41-AE45-336524AA1FC8}"/>
                    </a:ext>
                  </a:extLst>
                </p:cNvPr>
                <p:cNvSpPr/>
                <p:nvPr/>
              </p:nvSpPr>
              <p:spPr>
                <a:xfrm>
                  <a:off x="6608759" y="2308218"/>
                  <a:ext cx="165377" cy="78631"/>
                </a:xfrm>
                <a:custGeom>
                  <a:avLst/>
                  <a:gdLst>
                    <a:gd name="connsiteX0" fmla="*/ 165104 w 165377"/>
                    <a:gd name="connsiteY0" fmla="*/ 7 h 78631"/>
                    <a:gd name="connsiteX1" fmla="*/ 39691 w 165377"/>
                    <a:gd name="connsiteY1" fmla="*/ 14295 h 78631"/>
                    <a:gd name="connsiteX2" fmla="*/ 65091 w 165377"/>
                    <a:gd name="connsiteY2" fmla="*/ 49220 h 78631"/>
                    <a:gd name="connsiteX3" fmla="*/ 114304 w 165377"/>
                    <a:gd name="connsiteY3" fmla="*/ 77795 h 78631"/>
                    <a:gd name="connsiteX4" fmla="*/ 4 w 165377"/>
                    <a:gd name="connsiteY4" fmla="*/ 15882 h 78631"/>
                    <a:gd name="connsiteX5" fmla="*/ 165104 w 165377"/>
                    <a:gd name="connsiteY5" fmla="*/ 7 h 78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377" h="78631">
                      <a:moveTo>
                        <a:pt x="165104" y="7"/>
                      </a:moveTo>
                      <a:cubicBezTo>
                        <a:pt x="171718" y="-257"/>
                        <a:pt x="56360" y="6093"/>
                        <a:pt x="39691" y="14295"/>
                      </a:cubicBezTo>
                      <a:cubicBezTo>
                        <a:pt x="23022" y="22497"/>
                        <a:pt x="52656" y="38637"/>
                        <a:pt x="65091" y="49220"/>
                      </a:cubicBezTo>
                      <a:cubicBezTo>
                        <a:pt x="77526" y="59803"/>
                        <a:pt x="125152" y="83351"/>
                        <a:pt x="114304" y="77795"/>
                      </a:cubicBezTo>
                      <a:cubicBezTo>
                        <a:pt x="103456" y="72239"/>
                        <a:pt x="-790" y="29905"/>
                        <a:pt x="4" y="15882"/>
                      </a:cubicBezTo>
                      <a:cubicBezTo>
                        <a:pt x="798" y="1859"/>
                        <a:pt x="158490" y="271"/>
                        <a:pt x="16510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1" name="フリーフォーム: 図形 3160">
                  <a:extLst>
                    <a:ext uri="{FF2B5EF4-FFF2-40B4-BE49-F238E27FC236}">
                      <a16:creationId xmlns:a16="http://schemas.microsoft.com/office/drawing/2014/main" id="{9CD4908D-077D-4472-B019-DD18150B4084}"/>
                    </a:ext>
                  </a:extLst>
                </p:cNvPr>
                <p:cNvSpPr/>
                <p:nvPr/>
              </p:nvSpPr>
              <p:spPr>
                <a:xfrm>
                  <a:off x="6937261" y="2231411"/>
                  <a:ext cx="124378" cy="64728"/>
                </a:xfrm>
                <a:custGeom>
                  <a:avLst/>
                  <a:gdLst>
                    <a:gd name="connsiteX0" fmla="*/ 114 w 124378"/>
                    <a:gd name="connsiteY0" fmla="*/ 614 h 64728"/>
                    <a:gd name="connsiteX1" fmla="*/ 119177 w 124378"/>
                    <a:gd name="connsiteY1" fmla="*/ 64114 h 64728"/>
                    <a:gd name="connsiteX2" fmla="*/ 96952 w 124378"/>
                    <a:gd name="connsiteY2" fmla="*/ 32364 h 64728"/>
                    <a:gd name="connsiteX3" fmla="*/ 114 w 124378"/>
                    <a:gd name="connsiteY3" fmla="*/ 614 h 6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378" h="64728">
                      <a:moveTo>
                        <a:pt x="114" y="614"/>
                      </a:moveTo>
                      <a:cubicBezTo>
                        <a:pt x="3818" y="5906"/>
                        <a:pt x="103037" y="58822"/>
                        <a:pt x="119177" y="64114"/>
                      </a:cubicBezTo>
                      <a:cubicBezTo>
                        <a:pt x="135317" y="69406"/>
                        <a:pt x="109917" y="38979"/>
                        <a:pt x="96952" y="32364"/>
                      </a:cubicBezTo>
                      <a:cubicBezTo>
                        <a:pt x="83987" y="25750"/>
                        <a:pt x="-3590" y="-4678"/>
                        <a:pt x="114" y="6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2" name="フリーフォーム: 図形 3161">
                  <a:extLst>
                    <a:ext uri="{FF2B5EF4-FFF2-40B4-BE49-F238E27FC236}">
                      <a16:creationId xmlns:a16="http://schemas.microsoft.com/office/drawing/2014/main" id="{276FB523-6C42-4718-B9B0-6F1B6D2E725C}"/>
                    </a:ext>
                  </a:extLst>
                </p:cNvPr>
                <p:cNvSpPr/>
                <p:nvPr/>
              </p:nvSpPr>
              <p:spPr>
                <a:xfrm>
                  <a:off x="6880583" y="2052596"/>
                  <a:ext cx="234795" cy="139865"/>
                </a:xfrm>
                <a:custGeom>
                  <a:avLst/>
                  <a:gdLst>
                    <a:gd name="connsiteX0" fmla="*/ 1230 w 234795"/>
                    <a:gd name="connsiteY0" fmla="*/ 82592 h 139865"/>
                    <a:gd name="connsiteX1" fmla="*/ 134580 w 234795"/>
                    <a:gd name="connsiteY1" fmla="*/ 14329 h 139865"/>
                    <a:gd name="connsiteX2" fmla="*/ 175855 w 234795"/>
                    <a:gd name="connsiteY2" fmla="*/ 20679 h 139865"/>
                    <a:gd name="connsiteX3" fmla="*/ 215542 w 234795"/>
                    <a:gd name="connsiteY3" fmla="*/ 58779 h 139865"/>
                    <a:gd name="connsiteX4" fmla="*/ 234592 w 234795"/>
                    <a:gd name="connsiteY4" fmla="*/ 139742 h 139865"/>
                    <a:gd name="connsiteX5" fmla="*/ 204430 w 234795"/>
                    <a:gd name="connsiteY5" fmla="*/ 76242 h 139865"/>
                    <a:gd name="connsiteX6" fmla="*/ 186967 w 234795"/>
                    <a:gd name="connsiteY6" fmla="*/ 36554 h 139865"/>
                    <a:gd name="connsiteX7" fmla="*/ 134580 w 234795"/>
                    <a:gd name="connsiteY7" fmla="*/ 42 h 139865"/>
                    <a:gd name="connsiteX8" fmla="*/ 71080 w 234795"/>
                    <a:gd name="connsiteY8" fmla="*/ 30204 h 139865"/>
                    <a:gd name="connsiteX9" fmla="*/ 1230 w 234795"/>
                    <a:gd name="connsiteY9" fmla="*/ 82592 h 139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4795" h="139865">
                      <a:moveTo>
                        <a:pt x="1230" y="82592"/>
                      </a:moveTo>
                      <a:cubicBezTo>
                        <a:pt x="11813" y="79946"/>
                        <a:pt x="105476" y="24648"/>
                        <a:pt x="134580" y="14329"/>
                      </a:cubicBezTo>
                      <a:cubicBezTo>
                        <a:pt x="163684" y="4010"/>
                        <a:pt x="162361" y="13271"/>
                        <a:pt x="175855" y="20679"/>
                      </a:cubicBezTo>
                      <a:cubicBezTo>
                        <a:pt x="189349" y="28087"/>
                        <a:pt x="205753" y="38935"/>
                        <a:pt x="215542" y="58779"/>
                      </a:cubicBezTo>
                      <a:cubicBezTo>
                        <a:pt x="225331" y="78623"/>
                        <a:pt x="236444" y="136832"/>
                        <a:pt x="234592" y="139742"/>
                      </a:cubicBezTo>
                      <a:cubicBezTo>
                        <a:pt x="232740" y="142652"/>
                        <a:pt x="212367" y="93440"/>
                        <a:pt x="204430" y="76242"/>
                      </a:cubicBezTo>
                      <a:cubicBezTo>
                        <a:pt x="196493" y="59044"/>
                        <a:pt x="198609" y="49254"/>
                        <a:pt x="186967" y="36554"/>
                      </a:cubicBezTo>
                      <a:cubicBezTo>
                        <a:pt x="175325" y="23854"/>
                        <a:pt x="153894" y="1100"/>
                        <a:pt x="134580" y="42"/>
                      </a:cubicBezTo>
                      <a:cubicBezTo>
                        <a:pt x="115266" y="-1016"/>
                        <a:pt x="90924" y="17769"/>
                        <a:pt x="71080" y="30204"/>
                      </a:cubicBezTo>
                      <a:cubicBezTo>
                        <a:pt x="51236" y="42639"/>
                        <a:pt x="-9353" y="85238"/>
                        <a:pt x="1230" y="825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3" name="フリーフォーム: 図形 3162">
                  <a:extLst>
                    <a:ext uri="{FF2B5EF4-FFF2-40B4-BE49-F238E27FC236}">
                      <a16:creationId xmlns:a16="http://schemas.microsoft.com/office/drawing/2014/main" id="{97042D93-AA9F-4EE6-9EF9-0801D118DFC3}"/>
                    </a:ext>
                  </a:extLst>
                </p:cNvPr>
                <p:cNvSpPr/>
                <p:nvPr/>
              </p:nvSpPr>
              <p:spPr>
                <a:xfrm>
                  <a:off x="6994522" y="2066457"/>
                  <a:ext cx="76385" cy="96648"/>
                </a:xfrm>
                <a:custGeom>
                  <a:avLst/>
                  <a:gdLst>
                    <a:gd name="connsiteX0" fmla="*/ 3 w 76385"/>
                    <a:gd name="connsiteY0" fmla="*/ 468 h 96648"/>
                    <a:gd name="connsiteX1" fmla="*/ 69853 w 76385"/>
                    <a:gd name="connsiteY1" fmla="*/ 70318 h 96648"/>
                    <a:gd name="connsiteX2" fmla="*/ 73028 w 76385"/>
                    <a:gd name="connsiteY2" fmla="*/ 95718 h 96648"/>
                    <a:gd name="connsiteX3" fmla="*/ 66678 w 76385"/>
                    <a:gd name="connsiteY3" fmla="*/ 41743 h 96648"/>
                    <a:gd name="connsiteX4" fmla="*/ 3 w 76385"/>
                    <a:gd name="connsiteY4" fmla="*/ 468 h 96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385" h="96648">
                      <a:moveTo>
                        <a:pt x="3" y="468"/>
                      </a:moveTo>
                      <a:cubicBezTo>
                        <a:pt x="532" y="5231"/>
                        <a:pt x="57682" y="54443"/>
                        <a:pt x="69853" y="70318"/>
                      </a:cubicBezTo>
                      <a:cubicBezTo>
                        <a:pt x="82024" y="86193"/>
                        <a:pt x="73557" y="100481"/>
                        <a:pt x="73028" y="95718"/>
                      </a:cubicBezTo>
                      <a:cubicBezTo>
                        <a:pt x="72499" y="90956"/>
                        <a:pt x="76732" y="54972"/>
                        <a:pt x="66678" y="41743"/>
                      </a:cubicBezTo>
                      <a:cubicBezTo>
                        <a:pt x="56624" y="28514"/>
                        <a:pt x="-526" y="-4295"/>
                        <a:pt x="3" y="4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4" name="フリーフォーム: 図形 3163">
                  <a:extLst>
                    <a:ext uri="{FF2B5EF4-FFF2-40B4-BE49-F238E27FC236}">
                      <a16:creationId xmlns:a16="http://schemas.microsoft.com/office/drawing/2014/main" id="{CE479473-FA09-4C66-9B21-AEC1391E3B88}"/>
                    </a:ext>
                  </a:extLst>
                </p:cNvPr>
                <p:cNvSpPr/>
                <p:nvPr/>
              </p:nvSpPr>
              <p:spPr>
                <a:xfrm>
                  <a:off x="7118308" y="2164974"/>
                  <a:ext cx="116400" cy="146588"/>
                </a:xfrm>
                <a:custGeom>
                  <a:avLst/>
                  <a:gdLst>
                    <a:gd name="connsiteX0" fmla="*/ 42 w 116400"/>
                    <a:gd name="connsiteY0" fmla="*/ 376 h 146588"/>
                    <a:gd name="connsiteX1" fmla="*/ 100055 w 116400"/>
                    <a:gd name="connsiteY1" fmla="*/ 41651 h 146588"/>
                    <a:gd name="connsiteX2" fmla="*/ 109580 w 116400"/>
                    <a:gd name="connsiteY2" fmla="*/ 71814 h 146588"/>
                    <a:gd name="connsiteX3" fmla="*/ 31792 w 116400"/>
                    <a:gd name="connsiteY3" fmla="*/ 146426 h 146588"/>
                    <a:gd name="connsiteX4" fmla="*/ 81005 w 116400"/>
                    <a:gd name="connsiteY4" fmla="*/ 49589 h 146588"/>
                    <a:gd name="connsiteX5" fmla="*/ 87355 w 116400"/>
                    <a:gd name="connsiteY5" fmla="*/ 22601 h 146588"/>
                    <a:gd name="connsiteX6" fmla="*/ 42 w 116400"/>
                    <a:gd name="connsiteY6" fmla="*/ 376 h 146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6400" h="146588">
                      <a:moveTo>
                        <a:pt x="42" y="376"/>
                      </a:moveTo>
                      <a:cubicBezTo>
                        <a:pt x="2159" y="3551"/>
                        <a:pt x="81799" y="29745"/>
                        <a:pt x="100055" y="41651"/>
                      </a:cubicBezTo>
                      <a:cubicBezTo>
                        <a:pt x="118311" y="53557"/>
                        <a:pt x="120957" y="54352"/>
                        <a:pt x="109580" y="71814"/>
                      </a:cubicBezTo>
                      <a:cubicBezTo>
                        <a:pt x="98203" y="89276"/>
                        <a:pt x="36554" y="150130"/>
                        <a:pt x="31792" y="146426"/>
                      </a:cubicBezTo>
                      <a:cubicBezTo>
                        <a:pt x="27030" y="142722"/>
                        <a:pt x="71745" y="70227"/>
                        <a:pt x="81005" y="49589"/>
                      </a:cubicBezTo>
                      <a:cubicBezTo>
                        <a:pt x="90266" y="28952"/>
                        <a:pt x="98468" y="30274"/>
                        <a:pt x="87355" y="22601"/>
                      </a:cubicBezTo>
                      <a:cubicBezTo>
                        <a:pt x="76243" y="14928"/>
                        <a:pt x="-2075" y="-2799"/>
                        <a:pt x="42" y="3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5" name="フリーフォーム: 図形 3164">
                  <a:extLst>
                    <a:ext uri="{FF2B5EF4-FFF2-40B4-BE49-F238E27FC236}">
                      <a16:creationId xmlns:a16="http://schemas.microsoft.com/office/drawing/2014/main" id="{4190D106-D619-4512-8E1E-9A524C7588DF}"/>
                    </a:ext>
                  </a:extLst>
                </p:cNvPr>
                <p:cNvSpPr/>
                <p:nvPr/>
              </p:nvSpPr>
              <p:spPr>
                <a:xfrm>
                  <a:off x="7071848" y="2216071"/>
                  <a:ext cx="151693" cy="257155"/>
                </a:xfrm>
                <a:custGeom>
                  <a:avLst/>
                  <a:gdLst>
                    <a:gd name="connsiteX0" fmla="*/ 3640 w 151693"/>
                    <a:gd name="connsiteY0" fmla="*/ 255667 h 257155"/>
                    <a:gd name="connsiteX1" fmla="*/ 136990 w 151693"/>
                    <a:gd name="connsiteY1" fmla="*/ 162004 h 257155"/>
                    <a:gd name="connsiteX2" fmla="*/ 149690 w 151693"/>
                    <a:gd name="connsiteY2" fmla="*/ 101679 h 257155"/>
                    <a:gd name="connsiteX3" fmla="*/ 149690 w 151693"/>
                    <a:gd name="connsiteY3" fmla="*/ 79 h 257155"/>
                    <a:gd name="connsiteX4" fmla="*/ 130640 w 151693"/>
                    <a:gd name="connsiteY4" fmla="*/ 119142 h 257155"/>
                    <a:gd name="connsiteX5" fmla="*/ 125877 w 151693"/>
                    <a:gd name="connsiteY5" fmla="*/ 141367 h 257155"/>
                    <a:gd name="connsiteX6" fmla="*/ 43327 w 151693"/>
                    <a:gd name="connsiteY6" fmla="*/ 215979 h 257155"/>
                    <a:gd name="connsiteX7" fmla="*/ 3640 w 151693"/>
                    <a:gd name="connsiteY7" fmla="*/ 255667 h 25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693" h="257155">
                      <a:moveTo>
                        <a:pt x="3640" y="255667"/>
                      </a:moveTo>
                      <a:cubicBezTo>
                        <a:pt x="19250" y="246671"/>
                        <a:pt x="112648" y="187669"/>
                        <a:pt x="136990" y="162004"/>
                      </a:cubicBezTo>
                      <a:cubicBezTo>
                        <a:pt x="161332" y="136339"/>
                        <a:pt x="147573" y="128666"/>
                        <a:pt x="149690" y="101679"/>
                      </a:cubicBezTo>
                      <a:cubicBezTo>
                        <a:pt x="151807" y="74691"/>
                        <a:pt x="152865" y="-2832"/>
                        <a:pt x="149690" y="79"/>
                      </a:cubicBezTo>
                      <a:cubicBezTo>
                        <a:pt x="146515" y="2989"/>
                        <a:pt x="134609" y="95594"/>
                        <a:pt x="130640" y="119142"/>
                      </a:cubicBezTo>
                      <a:cubicBezTo>
                        <a:pt x="126671" y="142690"/>
                        <a:pt x="140429" y="125227"/>
                        <a:pt x="125877" y="141367"/>
                      </a:cubicBezTo>
                      <a:cubicBezTo>
                        <a:pt x="111325" y="157506"/>
                        <a:pt x="59996" y="201427"/>
                        <a:pt x="43327" y="215979"/>
                      </a:cubicBezTo>
                      <a:cubicBezTo>
                        <a:pt x="26658" y="230531"/>
                        <a:pt x="-11970" y="264663"/>
                        <a:pt x="3640" y="2556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6" name="フリーフォーム: 図形 3165">
                  <a:extLst>
                    <a:ext uri="{FF2B5EF4-FFF2-40B4-BE49-F238E27FC236}">
                      <a16:creationId xmlns:a16="http://schemas.microsoft.com/office/drawing/2014/main" id="{15E855C9-381F-4AAA-9F50-783B7E84763D}"/>
                    </a:ext>
                  </a:extLst>
                </p:cNvPr>
                <p:cNvSpPr/>
                <p:nvPr/>
              </p:nvSpPr>
              <p:spPr>
                <a:xfrm>
                  <a:off x="7089258" y="2097081"/>
                  <a:ext cx="281149" cy="218322"/>
                </a:xfrm>
                <a:custGeom>
                  <a:avLst/>
                  <a:gdLst>
                    <a:gd name="connsiteX0" fmla="*/ 517 w 281149"/>
                    <a:gd name="connsiteY0" fmla="*/ 7 h 218322"/>
                    <a:gd name="connsiteX1" fmla="*/ 148155 w 281149"/>
                    <a:gd name="connsiteY1" fmla="*/ 38107 h 218322"/>
                    <a:gd name="connsiteX2" fmla="*/ 168792 w 281149"/>
                    <a:gd name="connsiteY2" fmla="*/ 69857 h 218322"/>
                    <a:gd name="connsiteX3" fmla="*/ 278330 w 281149"/>
                    <a:gd name="connsiteY3" fmla="*/ 212732 h 218322"/>
                    <a:gd name="connsiteX4" fmla="*/ 240230 w 281149"/>
                    <a:gd name="connsiteY4" fmla="*/ 176219 h 218322"/>
                    <a:gd name="connsiteX5" fmla="*/ 148155 w 281149"/>
                    <a:gd name="connsiteY5" fmla="*/ 53982 h 218322"/>
                    <a:gd name="connsiteX6" fmla="*/ 100530 w 281149"/>
                    <a:gd name="connsiteY6" fmla="*/ 34932 h 218322"/>
                    <a:gd name="connsiteX7" fmla="*/ 517 w 281149"/>
                    <a:gd name="connsiteY7" fmla="*/ 7 h 218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1149" h="218322">
                      <a:moveTo>
                        <a:pt x="517" y="7"/>
                      </a:moveTo>
                      <a:cubicBezTo>
                        <a:pt x="8455" y="536"/>
                        <a:pt x="120109" y="26465"/>
                        <a:pt x="148155" y="38107"/>
                      </a:cubicBezTo>
                      <a:cubicBezTo>
                        <a:pt x="176201" y="49749"/>
                        <a:pt x="147096" y="40753"/>
                        <a:pt x="168792" y="69857"/>
                      </a:cubicBezTo>
                      <a:cubicBezTo>
                        <a:pt x="190488" y="98961"/>
                        <a:pt x="266424" y="195005"/>
                        <a:pt x="278330" y="212732"/>
                      </a:cubicBezTo>
                      <a:cubicBezTo>
                        <a:pt x="290236" y="230459"/>
                        <a:pt x="261926" y="202677"/>
                        <a:pt x="240230" y="176219"/>
                      </a:cubicBezTo>
                      <a:cubicBezTo>
                        <a:pt x="218534" y="149761"/>
                        <a:pt x="171438" y="77530"/>
                        <a:pt x="148155" y="53982"/>
                      </a:cubicBezTo>
                      <a:cubicBezTo>
                        <a:pt x="124872" y="30434"/>
                        <a:pt x="122755" y="42605"/>
                        <a:pt x="100530" y="34932"/>
                      </a:cubicBezTo>
                      <a:cubicBezTo>
                        <a:pt x="78305" y="27259"/>
                        <a:pt x="-7421" y="-522"/>
                        <a:pt x="5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7" name="フリーフォーム: 図形 3166">
                  <a:extLst>
                    <a:ext uri="{FF2B5EF4-FFF2-40B4-BE49-F238E27FC236}">
                      <a16:creationId xmlns:a16="http://schemas.microsoft.com/office/drawing/2014/main" id="{360348F6-D726-46A5-AD29-F43FB418C800}"/>
                    </a:ext>
                  </a:extLst>
                </p:cNvPr>
                <p:cNvSpPr/>
                <p:nvPr/>
              </p:nvSpPr>
              <p:spPr>
                <a:xfrm>
                  <a:off x="7219816" y="2203400"/>
                  <a:ext cx="103706" cy="139912"/>
                </a:xfrm>
                <a:custGeom>
                  <a:avLst/>
                  <a:gdLst>
                    <a:gd name="connsiteX0" fmla="*/ 134 w 103706"/>
                    <a:gd name="connsiteY0" fmla="*/ 50 h 139912"/>
                    <a:gd name="connsiteX1" fmla="*/ 47759 w 103706"/>
                    <a:gd name="connsiteY1" fmla="*/ 81013 h 139912"/>
                    <a:gd name="connsiteX2" fmla="*/ 82684 w 103706"/>
                    <a:gd name="connsiteY2" fmla="*/ 108000 h 139912"/>
                    <a:gd name="connsiteX3" fmla="*/ 101734 w 103706"/>
                    <a:gd name="connsiteY3" fmla="*/ 139750 h 139912"/>
                    <a:gd name="connsiteX4" fmla="*/ 35059 w 103706"/>
                    <a:gd name="connsiteY4" fmla="*/ 93713 h 139912"/>
                    <a:gd name="connsiteX5" fmla="*/ 134 w 103706"/>
                    <a:gd name="connsiteY5" fmla="*/ 50 h 139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706" h="139912">
                      <a:moveTo>
                        <a:pt x="134" y="50"/>
                      </a:moveTo>
                      <a:cubicBezTo>
                        <a:pt x="2251" y="-2067"/>
                        <a:pt x="34001" y="63021"/>
                        <a:pt x="47759" y="81013"/>
                      </a:cubicBezTo>
                      <a:cubicBezTo>
                        <a:pt x="61517" y="99005"/>
                        <a:pt x="73688" y="98211"/>
                        <a:pt x="82684" y="108000"/>
                      </a:cubicBezTo>
                      <a:cubicBezTo>
                        <a:pt x="91680" y="117789"/>
                        <a:pt x="109671" y="142131"/>
                        <a:pt x="101734" y="139750"/>
                      </a:cubicBezTo>
                      <a:cubicBezTo>
                        <a:pt x="93797" y="137369"/>
                        <a:pt x="48817" y="113292"/>
                        <a:pt x="35059" y="93713"/>
                      </a:cubicBezTo>
                      <a:cubicBezTo>
                        <a:pt x="21301" y="74134"/>
                        <a:pt x="-1983" y="2167"/>
                        <a:pt x="13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8" name="フリーフォーム: 図形 3167">
                  <a:extLst>
                    <a:ext uri="{FF2B5EF4-FFF2-40B4-BE49-F238E27FC236}">
                      <a16:creationId xmlns:a16="http://schemas.microsoft.com/office/drawing/2014/main" id="{D6C393CA-36D3-47F7-BF26-E5D9A73E4856}"/>
                    </a:ext>
                  </a:extLst>
                </p:cNvPr>
                <p:cNvSpPr/>
                <p:nvPr/>
              </p:nvSpPr>
              <p:spPr>
                <a:xfrm>
                  <a:off x="7078648" y="2454233"/>
                  <a:ext cx="152594" cy="321083"/>
                </a:xfrm>
                <a:custGeom>
                  <a:avLst/>
                  <a:gdLst>
                    <a:gd name="connsiteX0" fmla="*/ 15 w 152594"/>
                    <a:gd name="connsiteY0" fmla="*/ 42 h 321083"/>
                    <a:gd name="connsiteX1" fmla="*/ 103202 w 152594"/>
                    <a:gd name="connsiteY1" fmla="*/ 73067 h 321083"/>
                    <a:gd name="connsiteX2" fmla="*/ 136540 w 152594"/>
                    <a:gd name="connsiteY2" fmla="*/ 190542 h 321083"/>
                    <a:gd name="connsiteX3" fmla="*/ 152415 w 152594"/>
                    <a:gd name="connsiteY3" fmla="*/ 268330 h 321083"/>
                    <a:gd name="connsiteX4" fmla="*/ 127015 w 152594"/>
                    <a:gd name="connsiteY4" fmla="*/ 296905 h 321083"/>
                    <a:gd name="connsiteX5" fmla="*/ 39702 w 152594"/>
                    <a:gd name="connsiteY5" fmla="*/ 320717 h 321083"/>
                    <a:gd name="connsiteX6" fmla="*/ 128602 w 152594"/>
                    <a:gd name="connsiteY6" fmla="*/ 277855 h 321083"/>
                    <a:gd name="connsiteX7" fmla="*/ 134952 w 152594"/>
                    <a:gd name="connsiteY7" fmla="*/ 220705 h 321083"/>
                    <a:gd name="connsiteX8" fmla="*/ 111140 w 152594"/>
                    <a:gd name="connsiteY8" fmla="*/ 82592 h 321083"/>
                    <a:gd name="connsiteX9" fmla="*/ 15 w 152594"/>
                    <a:gd name="connsiteY9" fmla="*/ 42 h 321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594" h="321083">
                      <a:moveTo>
                        <a:pt x="15" y="42"/>
                      </a:moveTo>
                      <a:cubicBezTo>
                        <a:pt x="-1308" y="-1545"/>
                        <a:pt x="80448" y="41317"/>
                        <a:pt x="103202" y="73067"/>
                      </a:cubicBezTo>
                      <a:cubicBezTo>
                        <a:pt x="125956" y="104817"/>
                        <a:pt x="128338" y="157998"/>
                        <a:pt x="136540" y="190542"/>
                      </a:cubicBezTo>
                      <a:cubicBezTo>
                        <a:pt x="144742" y="223086"/>
                        <a:pt x="154003" y="250603"/>
                        <a:pt x="152415" y="268330"/>
                      </a:cubicBezTo>
                      <a:cubicBezTo>
                        <a:pt x="150828" y="286057"/>
                        <a:pt x="145800" y="288174"/>
                        <a:pt x="127015" y="296905"/>
                      </a:cubicBezTo>
                      <a:cubicBezTo>
                        <a:pt x="108230" y="305636"/>
                        <a:pt x="39438" y="323892"/>
                        <a:pt x="39702" y="320717"/>
                      </a:cubicBezTo>
                      <a:cubicBezTo>
                        <a:pt x="39967" y="317542"/>
                        <a:pt x="112727" y="294524"/>
                        <a:pt x="128602" y="277855"/>
                      </a:cubicBezTo>
                      <a:cubicBezTo>
                        <a:pt x="144477" y="261186"/>
                        <a:pt x="137862" y="253249"/>
                        <a:pt x="134952" y="220705"/>
                      </a:cubicBezTo>
                      <a:cubicBezTo>
                        <a:pt x="132042" y="188161"/>
                        <a:pt x="131778" y="117517"/>
                        <a:pt x="111140" y="82592"/>
                      </a:cubicBezTo>
                      <a:cubicBezTo>
                        <a:pt x="90502" y="47667"/>
                        <a:pt x="1338" y="1629"/>
                        <a:pt x="15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9" name="フリーフォーム: 図形 3168">
                  <a:extLst>
                    <a:ext uri="{FF2B5EF4-FFF2-40B4-BE49-F238E27FC236}">
                      <a16:creationId xmlns:a16="http://schemas.microsoft.com/office/drawing/2014/main" id="{0DB3C994-29E4-4508-B069-1F6D458D518F}"/>
                    </a:ext>
                  </a:extLst>
                </p:cNvPr>
                <p:cNvSpPr/>
                <p:nvPr/>
              </p:nvSpPr>
              <p:spPr>
                <a:xfrm>
                  <a:off x="6954411" y="2476448"/>
                  <a:ext cx="150177" cy="228653"/>
                </a:xfrm>
                <a:custGeom>
                  <a:avLst/>
                  <a:gdLst>
                    <a:gd name="connsiteX0" fmla="*/ 102027 w 150177"/>
                    <a:gd name="connsiteY0" fmla="*/ 52 h 228653"/>
                    <a:gd name="connsiteX1" fmla="*/ 149652 w 150177"/>
                    <a:gd name="connsiteY1" fmla="*/ 138165 h 228653"/>
                    <a:gd name="connsiteX2" fmla="*/ 124252 w 150177"/>
                    <a:gd name="connsiteY2" fmla="*/ 169915 h 228653"/>
                    <a:gd name="connsiteX3" fmla="*/ 75039 w 150177"/>
                    <a:gd name="connsiteY3" fmla="*/ 228652 h 228653"/>
                    <a:gd name="connsiteX4" fmla="*/ 60752 w 150177"/>
                    <a:gd name="connsiteY4" fmla="*/ 171502 h 228653"/>
                    <a:gd name="connsiteX5" fmla="*/ 427 w 150177"/>
                    <a:gd name="connsiteY5" fmla="*/ 79427 h 228653"/>
                    <a:gd name="connsiteX6" fmla="*/ 35352 w 150177"/>
                    <a:gd name="connsiteY6" fmla="*/ 141340 h 228653"/>
                    <a:gd name="connsiteX7" fmla="*/ 65514 w 150177"/>
                    <a:gd name="connsiteY7" fmla="*/ 215952 h 228653"/>
                    <a:gd name="connsiteX8" fmla="*/ 98852 w 150177"/>
                    <a:gd name="connsiteY8" fmla="*/ 166740 h 228653"/>
                    <a:gd name="connsiteX9" fmla="*/ 129014 w 150177"/>
                    <a:gd name="connsiteY9" fmla="*/ 122290 h 228653"/>
                    <a:gd name="connsiteX10" fmla="*/ 102027 w 150177"/>
                    <a:gd name="connsiteY10" fmla="*/ 52 h 228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177" h="228653">
                      <a:moveTo>
                        <a:pt x="102027" y="52"/>
                      </a:moveTo>
                      <a:cubicBezTo>
                        <a:pt x="105467" y="2698"/>
                        <a:pt x="145948" y="109855"/>
                        <a:pt x="149652" y="138165"/>
                      </a:cubicBezTo>
                      <a:cubicBezTo>
                        <a:pt x="153356" y="166475"/>
                        <a:pt x="136688" y="154834"/>
                        <a:pt x="124252" y="169915"/>
                      </a:cubicBezTo>
                      <a:cubicBezTo>
                        <a:pt x="111817" y="184996"/>
                        <a:pt x="85622" y="228387"/>
                        <a:pt x="75039" y="228652"/>
                      </a:cubicBezTo>
                      <a:cubicBezTo>
                        <a:pt x="64456" y="228917"/>
                        <a:pt x="73187" y="196373"/>
                        <a:pt x="60752" y="171502"/>
                      </a:cubicBezTo>
                      <a:cubicBezTo>
                        <a:pt x="48317" y="146631"/>
                        <a:pt x="4660" y="84454"/>
                        <a:pt x="427" y="79427"/>
                      </a:cubicBezTo>
                      <a:cubicBezTo>
                        <a:pt x="-3806" y="74400"/>
                        <a:pt x="24504" y="118586"/>
                        <a:pt x="35352" y="141340"/>
                      </a:cubicBezTo>
                      <a:cubicBezTo>
                        <a:pt x="46200" y="164094"/>
                        <a:pt x="54931" y="211719"/>
                        <a:pt x="65514" y="215952"/>
                      </a:cubicBezTo>
                      <a:cubicBezTo>
                        <a:pt x="76097" y="220185"/>
                        <a:pt x="88269" y="182350"/>
                        <a:pt x="98852" y="166740"/>
                      </a:cubicBezTo>
                      <a:cubicBezTo>
                        <a:pt x="109435" y="151130"/>
                        <a:pt x="129279" y="148484"/>
                        <a:pt x="129014" y="122290"/>
                      </a:cubicBezTo>
                      <a:cubicBezTo>
                        <a:pt x="128749" y="96096"/>
                        <a:pt x="98587" y="-2594"/>
                        <a:pt x="102027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0" name="フリーフォーム: 図形 3169">
                  <a:extLst>
                    <a:ext uri="{FF2B5EF4-FFF2-40B4-BE49-F238E27FC236}">
                      <a16:creationId xmlns:a16="http://schemas.microsoft.com/office/drawing/2014/main" id="{7BEC5118-41ED-48C7-AB59-5095856B01DD}"/>
                    </a:ext>
                  </a:extLst>
                </p:cNvPr>
                <p:cNvSpPr/>
                <p:nvPr/>
              </p:nvSpPr>
              <p:spPr>
                <a:xfrm>
                  <a:off x="7100769" y="2614467"/>
                  <a:ext cx="109818" cy="69196"/>
                </a:xfrm>
                <a:custGeom>
                  <a:avLst/>
                  <a:gdLst>
                    <a:gd name="connsiteX0" fmla="*/ 119 w 109818"/>
                    <a:gd name="connsiteY0" fmla="*/ 146 h 69196"/>
                    <a:gd name="connsiteX1" fmla="*/ 104894 w 109818"/>
                    <a:gd name="connsiteY1" fmla="*/ 66821 h 69196"/>
                    <a:gd name="connsiteX2" fmla="*/ 84256 w 109818"/>
                    <a:gd name="connsiteY2" fmla="*/ 49358 h 69196"/>
                    <a:gd name="connsiteX3" fmla="*/ 119 w 109818"/>
                    <a:gd name="connsiteY3" fmla="*/ 146 h 69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818" h="69196">
                      <a:moveTo>
                        <a:pt x="119" y="146"/>
                      </a:moveTo>
                      <a:cubicBezTo>
                        <a:pt x="3559" y="3057"/>
                        <a:pt x="90871" y="58619"/>
                        <a:pt x="104894" y="66821"/>
                      </a:cubicBezTo>
                      <a:cubicBezTo>
                        <a:pt x="118917" y="75023"/>
                        <a:pt x="100131" y="60206"/>
                        <a:pt x="84256" y="49358"/>
                      </a:cubicBezTo>
                      <a:cubicBezTo>
                        <a:pt x="68381" y="38510"/>
                        <a:pt x="-3321" y="-2765"/>
                        <a:pt x="119" y="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1" name="フリーフォーム: 図形 3170">
                  <a:extLst>
                    <a:ext uri="{FF2B5EF4-FFF2-40B4-BE49-F238E27FC236}">
                      <a16:creationId xmlns:a16="http://schemas.microsoft.com/office/drawing/2014/main" id="{A672DEA5-39F8-481F-BA97-3054A0019A49}"/>
                    </a:ext>
                  </a:extLst>
                </p:cNvPr>
                <p:cNvSpPr/>
                <p:nvPr/>
              </p:nvSpPr>
              <p:spPr>
                <a:xfrm>
                  <a:off x="7179795" y="2293480"/>
                  <a:ext cx="430157" cy="241844"/>
                </a:xfrm>
                <a:custGeom>
                  <a:avLst/>
                  <a:gdLst>
                    <a:gd name="connsiteX0" fmla="*/ 468 w 430157"/>
                    <a:gd name="connsiteY0" fmla="*/ 241758 h 241844"/>
                    <a:gd name="connsiteX1" fmla="*/ 146518 w 430157"/>
                    <a:gd name="connsiteY1" fmla="*/ 54433 h 241844"/>
                    <a:gd name="connsiteX2" fmla="*/ 281455 w 430157"/>
                    <a:gd name="connsiteY2" fmla="*/ 25858 h 241844"/>
                    <a:gd name="connsiteX3" fmla="*/ 427505 w 430157"/>
                    <a:gd name="connsiteY3" fmla="*/ 36970 h 241844"/>
                    <a:gd name="connsiteX4" fmla="*/ 368768 w 430157"/>
                    <a:gd name="connsiteY4" fmla="*/ 9983 h 241844"/>
                    <a:gd name="connsiteX5" fmla="*/ 281455 w 430157"/>
                    <a:gd name="connsiteY5" fmla="*/ 458 h 241844"/>
                    <a:gd name="connsiteX6" fmla="*/ 173505 w 430157"/>
                    <a:gd name="connsiteY6" fmla="*/ 22683 h 241844"/>
                    <a:gd name="connsiteX7" fmla="*/ 102068 w 430157"/>
                    <a:gd name="connsiteY7" fmla="*/ 78245 h 241844"/>
                    <a:gd name="connsiteX8" fmla="*/ 468 w 430157"/>
                    <a:gd name="connsiteY8" fmla="*/ 241758 h 24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157" h="241844">
                      <a:moveTo>
                        <a:pt x="468" y="241758"/>
                      </a:moveTo>
                      <a:cubicBezTo>
                        <a:pt x="7876" y="237789"/>
                        <a:pt x="99687" y="90416"/>
                        <a:pt x="146518" y="54433"/>
                      </a:cubicBezTo>
                      <a:cubicBezTo>
                        <a:pt x="193349" y="18450"/>
                        <a:pt x="234624" y="28768"/>
                        <a:pt x="281455" y="25858"/>
                      </a:cubicBezTo>
                      <a:cubicBezTo>
                        <a:pt x="328286" y="22948"/>
                        <a:pt x="412953" y="39616"/>
                        <a:pt x="427505" y="36970"/>
                      </a:cubicBezTo>
                      <a:cubicBezTo>
                        <a:pt x="442057" y="34324"/>
                        <a:pt x="393110" y="16068"/>
                        <a:pt x="368768" y="9983"/>
                      </a:cubicBezTo>
                      <a:cubicBezTo>
                        <a:pt x="344426" y="3898"/>
                        <a:pt x="313999" y="-1659"/>
                        <a:pt x="281455" y="458"/>
                      </a:cubicBezTo>
                      <a:cubicBezTo>
                        <a:pt x="248911" y="2575"/>
                        <a:pt x="203403" y="9719"/>
                        <a:pt x="173505" y="22683"/>
                      </a:cubicBezTo>
                      <a:cubicBezTo>
                        <a:pt x="143607" y="35647"/>
                        <a:pt x="128526" y="44643"/>
                        <a:pt x="102068" y="78245"/>
                      </a:cubicBezTo>
                      <a:cubicBezTo>
                        <a:pt x="75610" y="111847"/>
                        <a:pt x="-6940" y="245727"/>
                        <a:pt x="468" y="2417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2" name="フリーフォーム: 図形 3171">
                  <a:extLst>
                    <a:ext uri="{FF2B5EF4-FFF2-40B4-BE49-F238E27FC236}">
                      <a16:creationId xmlns:a16="http://schemas.microsoft.com/office/drawing/2014/main" id="{910167D0-E171-42D4-B19F-89B21F959AF8}"/>
                    </a:ext>
                  </a:extLst>
                </p:cNvPr>
                <p:cNvSpPr/>
                <p:nvPr/>
              </p:nvSpPr>
              <p:spPr>
                <a:xfrm>
                  <a:off x="7259638" y="2422228"/>
                  <a:ext cx="268424" cy="181364"/>
                </a:xfrm>
                <a:custGeom>
                  <a:avLst/>
                  <a:gdLst>
                    <a:gd name="connsiteX0" fmla="*/ 268287 w 268424"/>
                    <a:gd name="connsiteY0" fmla="*/ 1885 h 181364"/>
                    <a:gd name="connsiteX1" fmla="*/ 128587 w 268424"/>
                    <a:gd name="connsiteY1" fmla="*/ 30460 h 181364"/>
                    <a:gd name="connsiteX2" fmla="*/ 46037 w 268424"/>
                    <a:gd name="connsiteY2" fmla="*/ 92372 h 181364"/>
                    <a:gd name="connsiteX3" fmla="*/ 0 w 268424"/>
                    <a:gd name="connsiteY3" fmla="*/ 181272 h 181364"/>
                    <a:gd name="connsiteX4" fmla="*/ 46037 w 268424"/>
                    <a:gd name="connsiteY4" fmla="*/ 74910 h 181364"/>
                    <a:gd name="connsiteX5" fmla="*/ 101600 w 268424"/>
                    <a:gd name="connsiteY5" fmla="*/ 11410 h 181364"/>
                    <a:gd name="connsiteX6" fmla="*/ 268287 w 268424"/>
                    <a:gd name="connsiteY6" fmla="*/ 1885 h 18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8424" h="181364">
                      <a:moveTo>
                        <a:pt x="268287" y="1885"/>
                      </a:moveTo>
                      <a:cubicBezTo>
                        <a:pt x="272785" y="5060"/>
                        <a:pt x="165629" y="15379"/>
                        <a:pt x="128587" y="30460"/>
                      </a:cubicBezTo>
                      <a:cubicBezTo>
                        <a:pt x="91545" y="45541"/>
                        <a:pt x="67468" y="67237"/>
                        <a:pt x="46037" y="92372"/>
                      </a:cubicBezTo>
                      <a:cubicBezTo>
                        <a:pt x="24606" y="117507"/>
                        <a:pt x="0" y="184182"/>
                        <a:pt x="0" y="181272"/>
                      </a:cubicBezTo>
                      <a:cubicBezTo>
                        <a:pt x="0" y="178362"/>
                        <a:pt x="29104" y="103220"/>
                        <a:pt x="46037" y="74910"/>
                      </a:cubicBezTo>
                      <a:cubicBezTo>
                        <a:pt x="62970" y="46600"/>
                        <a:pt x="65087" y="24639"/>
                        <a:pt x="101600" y="11410"/>
                      </a:cubicBezTo>
                      <a:cubicBezTo>
                        <a:pt x="138112" y="-1819"/>
                        <a:pt x="263789" y="-1290"/>
                        <a:pt x="268287" y="18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3" name="フリーフォーム: 図形 3172">
                  <a:extLst>
                    <a:ext uri="{FF2B5EF4-FFF2-40B4-BE49-F238E27FC236}">
                      <a16:creationId xmlns:a16="http://schemas.microsoft.com/office/drawing/2014/main" id="{07F9B290-24E3-4803-9682-330CD4AF0258}"/>
                    </a:ext>
                  </a:extLst>
                </p:cNvPr>
                <p:cNvSpPr/>
                <p:nvPr/>
              </p:nvSpPr>
              <p:spPr>
                <a:xfrm>
                  <a:off x="7315471" y="2446096"/>
                  <a:ext cx="180926" cy="164736"/>
                </a:xfrm>
                <a:custGeom>
                  <a:avLst/>
                  <a:gdLst>
                    <a:gd name="connsiteX0" fmla="*/ 180704 w 180926"/>
                    <a:gd name="connsiteY0" fmla="*/ 242 h 164736"/>
                    <a:gd name="connsiteX1" fmla="*/ 48942 w 180926"/>
                    <a:gd name="connsiteY1" fmla="*/ 58979 h 164736"/>
                    <a:gd name="connsiteX2" fmla="*/ 15604 w 180926"/>
                    <a:gd name="connsiteY2" fmla="*/ 136767 h 164736"/>
                    <a:gd name="connsiteX3" fmla="*/ 9254 w 180926"/>
                    <a:gd name="connsiteY3" fmla="*/ 162167 h 164736"/>
                    <a:gd name="connsiteX4" fmla="*/ 14017 w 180926"/>
                    <a:gd name="connsiteY4" fmla="*/ 81204 h 164736"/>
                    <a:gd name="connsiteX5" fmla="*/ 180704 w 180926"/>
                    <a:gd name="connsiteY5" fmla="*/ 242 h 164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0926" h="164736">
                      <a:moveTo>
                        <a:pt x="180704" y="242"/>
                      </a:moveTo>
                      <a:cubicBezTo>
                        <a:pt x="186525" y="-3462"/>
                        <a:pt x="76459" y="36225"/>
                        <a:pt x="48942" y="58979"/>
                      </a:cubicBezTo>
                      <a:cubicBezTo>
                        <a:pt x="21425" y="81733"/>
                        <a:pt x="22219" y="119569"/>
                        <a:pt x="15604" y="136767"/>
                      </a:cubicBezTo>
                      <a:cubicBezTo>
                        <a:pt x="8989" y="153965"/>
                        <a:pt x="9518" y="171427"/>
                        <a:pt x="9254" y="162167"/>
                      </a:cubicBezTo>
                      <a:cubicBezTo>
                        <a:pt x="8990" y="152907"/>
                        <a:pt x="-14293" y="106869"/>
                        <a:pt x="14017" y="81204"/>
                      </a:cubicBezTo>
                      <a:cubicBezTo>
                        <a:pt x="42327" y="55539"/>
                        <a:pt x="174883" y="3946"/>
                        <a:pt x="180704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4" name="フリーフォーム: 図形 3173">
                  <a:extLst>
                    <a:ext uri="{FF2B5EF4-FFF2-40B4-BE49-F238E27FC236}">
                      <a16:creationId xmlns:a16="http://schemas.microsoft.com/office/drawing/2014/main" id="{69DA2BD4-DCBC-4E7D-8606-D9F7509B65A5}"/>
                    </a:ext>
                  </a:extLst>
                </p:cNvPr>
                <p:cNvSpPr/>
                <p:nvPr/>
              </p:nvSpPr>
              <p:spPr>
                <a:xfrm>
                  <a:off x="7631089" y="2429463"/>
                  <a:ext cx="104289" cy="93320"/>
                </a:xfrm>
                <a:custGeom>
                  <a:avLst/>
                  <a:gdLst>
                    <a:gd name="connsiteX0" fmla="*/ 24 w 104289"/>
                    <a:gd name="connsiteY0" fmla="*/ 1000 h 93320"/>
                    <a:gd name="connsiteX1" fmla="*/ 90511 w 104289"/>
                    <a:gd name="connsiteY1" fmla="*/ 64500 h 93320"/>
                    <a:gd name="connsiteX2" fmla="*/ 95274 w 104289"/>
                    <a:gd name="connsiteY2" fmla="*/ 83550 h 93320"/>
                    <a:gd name="connsiteX3" fmla="*/ 96861 w 104289"/>
                    <a:gd name="connsiteY3" fmla="*/ 89900 h 93320"/>
                    <a:gd name="connsiteX4" fmla="*/ 100036 w 104289"/>
                    <a:gd name="connsiteY4" fmla="*/ 29575 h 93320"/>
                    <a:gd name="connsiteX5" fmla="*/ 24 w 104289"/>
                    <a:gd name="connsiteY5" fmla="*/ 1000 h 93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89" h="93320">
                      <a:moveTo>
                        <a:pt x="24" y="1000"/>
                      </a:moveTo>
                      <a:cubicBezTo>
                        <a:pt x="-1564" y="6821"/>
                        <a:pt x="74636" y="50742"/>
                        <a:pt x="90511" y="64500"/>
                      </a:cubicBezTo>
                      <a:cubicBezTo>
                        <a:pt x="106386" y="78258"/>
                        <a:pt x="95274" y="83550"/>
                        <a:pt x="95274" y="83550"/>
                      </a:cubicBezTo>
                      <a:cubicBezTo>
                        <a:pt x="96332" y="87783"/>
                        <a:pt x="96067" y="98896"/>
                        <a:pt x="96861" y="89900"/>
                      </a:cubicBezTo>
                      <a:cubicBezTo>
                        <a:pt x="97655" y="80904"/>
                        <a:pt x="110884" y="43069"/>
                        <a:pt x="100036" y="29575"/>
                      </a:cubicBezTo>
                      <a:cubicBezTo>
                        <a:pt x="89188" y="16081"/>
                        <a:pt x="1612" y="-4821"/>
                        <a:pt x="24" y="10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5" name="フリーフォーム: 図形 3174">
                  <a:extLst>
                    <a:ext uri="{FF2B5EF4-FFF2-40B4-BE49-F238E27FC236}">
                      <a16:creationId xmlns:a16="http://schemas.microsoft.com/office/drawing/2014/main" id="{FFBE8511-16AB-4319-847E-C533CAD4647A}"/>
                    </a:ext>
                  </a:extLst>
                </p:cNvPr>
                <p:cNvSpPr/>
                <p:nvPr/>
              </p:nvSpPr>
              <p:spPr>
                <a:xfrm>
                  <a:off x="7724603" y="2404919"/>
                  <a:ext cx="70652" cy="179948"/>
                </a:xfrm>
                <a:custGeom>
                  <a:avLst/>
                  <a:gdLst>
                    <a:gd name="connsiteX0" fmla="*/ 172 w 70652"/>
                    <a:gd name="connsiteY0" fmla="*/ 1731 h 179948"/>
                    <a:gd name="connsiteX1" fmla="*/ 68435 w 70652"/>
                    <a:gd name="connsiteY1" fmla="*/ 177944 h 179948"/>
                    <a:gd name="connsiteX2" fmla="*/ 49385 w 70652"/>
                    <a:gd name="connsiteY2" fmla="*/ 92219 h 179948"/>
                    <a:gd name="connsiteX3" fmla="*/ 172 w 70652"/>
                    <a:gd name="connsiteY3" fmla="*/ 1731 h 17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52" h="179948">
                      <a:moveTo>
                        <a:pt x="172" y="1731"/>
                      </a:moveTo>
                      <a:cubicBezTo>
                        <a:pt x="3347" y="16018"/>
                        <a:pt x="60233" y="162863"/>
                        <a:pt x="68435" y="177944"/>
                      </a:cubicBezTo>
                      <a:cubicBezTo>
                        <a:pt x="76637" y="193025"/>
                        <a:pt x="60233" y="118942"/>
                        <a:pt x="49385" y="92219"/>
                      </a:cubicBezTo>
                      <a:cubicBezTo>
                        <a:pt x="38537" y="65496"/>
                        <a:pt x="-3003" y="-12556"/>
                        <a:pt x="172" y="17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6" name="フリーフォーム: 図形 3175">
                  <a:extLst>
                    <a:ext uri="{FF2B5EF4-FFF2-40B4-BE49-F238E27FC236}">
                      <a16:creationId xmlns:a16="http://schemas.microsoft.com/office/drawing/2014/main" id="{3A5F6637-E64C-46FB-81A9-D60FD93FB472}"/>
                    </a:ext>
                  </a:extLst>
                </p:cNvPr>
                <p:cNvSpPr/>
                <p:nvPr/>
              </p:nvSpPr>
              <p:spPr>
                <a:xfrm>
                  <a:off x="7695132" y="2590444"/>
                  <a:ext cx="95705" cy="139502"/>
                </a:xfrm>
                <a:custGeom>
                  <a:avLst/>
                  <a:gdLst>
                    <a:gd name="connsiteX0" fmla="*/ 94731 w 95705"/>
                    <a:gd name="connsiteY0" fmla="*/ 1944 h 139502"/>
                    <a:gd name="connsiteX1" fmla="*/ 1068 w 95705"/>
                    <a:gd name="connsiteY1" fmla="*/ 138469 h 139502"/>
                    <a:gd name="connsiteX2" fmla="*/ 47106 w 95705"/>
                    <a:gd name="connsiteY2" fmla="*/ 62269 h 139502"/>
                    <a:gd name="connsiteX3" fmla="*/ 94731 w 95705"/>
                    <a:gd name="connsiteY3" fmla="*/ 1944 h 139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705" h="139502">
                      <a:moveTo>
                        <a:pt x="94731" y="1944"/>
                      </a:moveTo>
                      <a:cubicBezTo>
                        <a:pt x="87058" y="14644"/>
                        <a:pt x="9005" y="128415"/>
                        <a:pt x="1068" y="138469"/>
                      </a:cubicBezTo>
                      <a:cubicBezTo>
                        <a:pt x="-6869" y="148523"/>
                        <a:pt x="31496" y="82377"/>
                        <a:pt x="47106" y="62269"/>
                      </a:cubicBezTo>
                      <a:cubicBezTo>
                        <a:pt x="62716" y="42161"/>
                        <a:pt x="102404" y="-10756"/>
                        <a:pt x="94731" y="19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7" name="フリーフォーム: 図形 3176">
                  <a:extLst>
                    <a:ext uri="{FF2B5EF4-FFF2-40B4-BE49-F238E27FC236}">
                      <a16:creationId xmlns:a16="http://schemas.microsoft.com/office/drawing/2014/main" id="{B2DFA370-7A7A-44FE-A253-ABD900EA31FA}"/>
                    </a:ext>
                  </a:extLst>
                </p:cNvPr>
                <p:cNvSpPr/>
                <p:nvPr/>
              </p:nvSpPr>
              <p:spPr>
                <a:xfrm>
                  <a:off x="7654739" y="2510860"/>
                  <a:ext cx="92482" cy="116523"/>
                </a:xfrm>
                <a:custGeom>
                  <a:avLst/>
                  <a:gdLst>
                    <a:gd name="connsiteX0" fmla="*/ 89086 w 92482"/>
                    <a:gd name="connsiteY0" fmla="*/ 565 h 116523"/>
                    <a:gd name="connsiteX1" fmla="*/ 33524 w 92482"/>
                    <a:gd name="connsiteY1" fmla="*/ 89465 h 116523"/>
                    <a:gd name="connsiteX2" fmla="*/ 186 w 92482"/>
                    <a:gd name="connsiteY2" fmla="*/ 116453 h 116523"/>
                    <a:gd name="connsiteX3" fmla="*/ 47811 w 92482"/>
                    <a:gd name="connsiteY3" fmla="*/ 95815 h 116523"/>
                    <a:gd name="connsiteX4" fmla="*/ 82736 w 92482"/>
                    <a:gd name="connsiteY4" fmla="*/ 52953 h 116523"/>
                    <a:gd name="connsiteX5" fmla="*/ 89086 w 92482"/>
                    <a:gd name="connsiteY5" fmla="*/ 565 h 116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482" h="116523">
                      <a:moveTo>
                        <a:pt x="89086" y="565"/>
                      </a:moveTo>
                      <a:cubicBezTo>
                        <a:pt x="80884" y="6650"/>
                        <a:pt x="48341" y="70150"/>
                        <a:pt x="33524" y="89465"/>
                      </a:cubicBezTo>
                      <a:cubicBezTo>
                        <a:pt x="18707" y="108780"/>
                        <a:pt x="-2195" y="115395"/>
                        <a:pt x="186" y="116453"/>
                      </a:cubicBezTo>
                      <a:cubicBezTo>
                        <a:pt x="2567" y="117511"/>
                        <a:pt x="34053" y="106398"/>
                        <a:pt x="47811" y="95815"/>
                      </a:cubicBezTo>
                      <a:cubicBezTo>
                        <a:pt x="61569" y="85232"/>
                        <a:pt x="76651" y="66711"/>
                        <a:pt x="82736" y="52953"/>
                      </a:cubicBezTo>
                      <a:cubicBezTo>
                        <a:pt x="88821" y="39195"/>
                        <a:pt x="97288" y="-5520"/>
                        <a:pt x="89086" y="5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8" name="フリーフォーム: 図形 3177">
                  <a:extLst>
                    <a:ext uri="{FF2B5EF4-FFF2-40B4-BE49-F238E27FC236}">
                      <a16:creationId xmlns:a16="http://schemas.microsoft.com/office/drawing/2014/main" id="{B4CEAA47-A6DD-4AEA-9A84-D504CBAA9559}"/>
                    </a:ext>
                  </a:extLst>
                </p:cNvPr>
                <p:cNvSpPr/>
                <p:nvPr/>
              </p:nvSpPr>
              <p:spPr>
                <a:xfrm>
                  <a:off x="7222945" y="2571449"/>
                  <a:ext cx="338778" cy="307370"/>
                </a:xfrm>
                <a:custGeom>
                  <a:avLst/>
                  <a:gdLst>
                    <a:gd name="connsiteX0" fmla="*/ 180 w 338778"/>
                    <a:gd name="connsiteY0" fmla="*/ 301926 h 307370"/>
                    <a:gd name="connsiteX1" fmla="*/ 30343 w 338778"/>
                    <a:gd name="connsiteY1" fmla="*/ 168576 h 307370"/>
                    <a:gd name="connsiteX2" fmla="*/ 92255 w 338778"/>
                    <a:gd name="connsiteY2" fmla="*/ 62214 h 307370"/>
                    <a:gd name="connsiteX3" fmla="*/ 166868 w 338778"/>
                    <a:gd name="connsiteY3" fmla="*/ 30464 h 307370"/>
                    <a:gd name="connsiteX4" fmla="*/ 241480 w 338778"/>
                    <a:gd name="connsiteY4" fmla="*/ 46339 h 307370"/>
                    <a:gd name="connsiteX5" fmla="*/ 265293 w 338778"/>
                    <a:gd name="connsiteY5" fmla="*/ 87614 h 307370"/>
                    <a:gd name="connsiteX6" fmla="*/ 336730 w 338778"/>
                    <a:gd name="connsiteY6" fmla="*/ 305101 h 307370"/>
                    <a:gd name="connsiteX7" fmla="*/ 311330 w 338778"/>
                    <a:gd name="connsiteY7" fmla="*/ 190801 h 307370"/>
                    <a:gd name="connsiteX8" fmla="*/ 228780 w 338778"/>
                    <a:gd name="connsiteY8" fmla="*/ 24114 h 307370"/>
                    <a:gd name="connsiteX9" fmla="*/ 141468 w 338778"/>
                    <a:gd name="connsiteY9" fmla="*/ 11414 h 307370"/>
                    <a:gd name="connsiteX10" fmla="*/ 43043 w 338778"/>
                    <a:gd name="connsiteY10" fmla="*/ 124126 h 307370"/>
                    <a:gd name="connsiteX11" fmla="*/ 180 w 338778"/>
                    <a:gd name="connsiteY11" fmla="*/ 301926 h 30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778" h="307370">
                      <a:moveTo>
                        <a:pt x="180" y="301926"/>
                      </a:moveTo>
                      <a:cubicBezTo>
                        <a:pt x="-1937" y="309334"/>
                        <a:pt x="14997" y="208528"/>
                        <a:pt x="30343" y="168576"/>
                      </a:cubicBezTo>
                      <a:cubicBezTo>
                        <a:pt x="45689" y="128624"/>
                        <a:pt x="69501" y="85233"/>
                        <a:pt x="92255" y="62214"/>
                      </a:cubicBezTo>
                      <a:cubicBezTo>
                        <a:pt x="115009" y="39195"/>
                        <a:pt x="141997" y="33110"/>
                        <a:pt x="166868" y="30464"/>
                      </a:cubicBezTo>
                      <a:cubicBezTo>
                        <a:pt x="191739" y="27818"/>
                        <a:pt x="225076" y="36814"/>
                        <a:pt x="241480" y="46339"/>
                      </a:cubicBezTo>
                      <a:cubicBezTo>
                        <a:pt x="257884" y="55864"/>
                        <a:pt x="249418" y="44487"/>
                        <a:pt x="265293" y="87614"/>
                      </a:cubicBezTo>
                      <a:cubicBezTo>
                        <a:pt x="281168" y="130741"/>
                        <a:pt x="329057" y="287903"/>
                        <a:pt x="336730" y="305101"/>
                      </a:cubicBezTo>
                      <a:cubicBezTo>
                        <a:pt x="344403" y="322299"/>
                        <a:pt x="329322" y="237632"/>
                        <a:pt x="311330" y="190801"/>
                      </a:cubicBezTo>
                      <a:cubicBezTo>
                        <a:pt x="293338" y="143970"/>
                        <a:pt x="257090" y="54012"/>
                        <a:pt x="228780" y="24114"/>
                      </a:cubicBezTo>
                      <a:cubicBezTo>
                        <a:pt x="200470" y="-5784"/>
                        <a:pt x="172424" y="-5255"/>
                        <a:pt x="141468" y="11414"/>
                      </a:cubicBezTo>
                      <a:cubicBezTo>
                        <a:pt x="110512" y="28083"/>
                        <a:pt x="66062" y="77295"/>
                        <a:pt x="43043" y="124126"/>
                      </a:cubicBezTo>
                      <a:cubicBezTo>
                        <a:pt x="20024" y="170957"/>
                        <a:pt x="2297" y="294518"/>
                        <a:pt x="180" y="3019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9" name="フリーフォーム: 図形 3178">
                  <a:extLst>
                    <a:ext uri="{FF2B5EF4-FFF2-40B4-BE49-F238E27FC236}">
                      <a16:creationId xmlns:a16="http://schemas.microsoft.com/office/drawing/2014/main" id="{B3B14F03-8615-4407-AE3A-93D572FF9398}"/>
                    </a:ext>
                  </a:extLst>
                </p:cNvPr>
                <p:cNvSpPr/>
                <p:nvPr/>
              </p:nvSpPr>
              <p:spPr>
                <a:xfrm>
                  <a:off x="7270748" y="2606630"/>
                  <a:ext cx="125585" cy="241542"/>
                </a:xfrm>
                <a:custGeom>
                  <a:avLst/>
                  <a:gdLst>
                    <a:gd name="connsiteX0" fmla="*/ 2 w 125585"/>
                    <a:gd name="connsiteY0" fmla="*/ 241345 h 241542"/>
                    <a:gd name="connsiteX1" fmla="*/ 33340 w 125585"/>
                    <a:gd name="connsiteY1" fmla="*/ 109583 h 241542"/>
                    <a:gd name="connsiteX2" fmla="*/ 77790 w 125585"/>
                    <a:gd name="connsiteY2" fmla="*/ 34970 h 241542"/>
                    <a:gd name="connsiteX3" fmla="*/ 125415 w 125585"/>
                    <a:gd name="connsiteY3" fmla="*/ 45 h 241542"/>
                    <a:gd name="connsiteX4" fmla="*/ 60327 w 125585"/>
                    <a:gd name="connsiteY4" fmla="*/ 41320 h 241542"/>
                    <a:gd name="connsiteX5" fmla="*/ 31752 w 125585"/>
                    <a:gd name="connsiteY5" fmla="*/ 77833 h 241542"/>
                    <a:gd name="connsiteX6" fmla="*/ 2 w 125585"/>
                    <a:gd name="connsiteY6" fmla="*/ 241345 h 241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5585" h="241542">
                      <a:moveTo>
                        <a:pt x="2" y="241345"/>
                      </a:moveTo>
                      <a:cubicBezTo>
                        <a:pt x="267" y="246637"/>
                        <a:pt x="20375" y="143979"/>
                        <a:pt x="33340" y="109583"/>
                      </a:cubicBezTo>
                      <a:cubicBezTo>
                        <a:pt x="46305" y="75187"/>
                        <a:pt x="62444" y="53226"/>
                        <a:pt x="77790" y="34970"/>
                      </a:cubicBezTo>
                      <a:cubicBezTo>
                        <a:pt x="93136" y="16714"/>
                        <a:pt x="128325" y="-1013"/>
                        <a:pt x="125415" y="45"/>
                      </a:cubicBezTo>
                      <a:cubicBezTo>
                        <a:pt x="122505" y="1103"/>
                        <a:pt x="75937" y="28355"/>
                        <a:pt x="60327" y="41320"/>
                      </a:cubicBezTo>
                      <a:cubicBezTo>
                        <a:pt x="44717" y="54285"/>
                        <a:pt x="43394" y="46877"/>
                        <a:pt x="31752" y="77833"/>
                      </a:cubicBezTo>
                      <a:cubicBezTo>
                        <a:pt x="20110" y="108789"/>
                        <a:pt x="-263" y="236053"/>
                        <a:pt x="2" y="2413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0" name="フリーフォーム: 図形 3179">
                  <a:extLst>
                    <a:ext uri="{FF2B5EF4-FFF2-40B4-BE49-F238E27FC236}">
                      <a16:creationId xmlns:a16="http://schemas.microsoft.com/office/drawing/2014/main" id="{ED2D30A1-89B5-4A41-9064-EB86DE2EED9A}"/>
                    </a:ext>
                  </a:extLst>
                </p:cNvPr>
                <p:cNvSpPr/>
                <p:nvPr/>
              </p:nvSpPr>
              <p:spPr>
                <a:xfrm>
                  <a:off x="7396072" y="2591284"/>
                  <a:ext cx="135043" cy="256693"/>
                </a:xfrm>
                <a:custGeom>
                  <a:avLst/>
                  <a:gdLst>
                    <a:gd name="connsiteX0" fmla="*/ 91 w 135043"/>
                    <a:gd name="connsiteY0" fmla="*/ 1104 h 256693"/>
                    <a:gd name="connsiteX1" fmla="*/ 81053 w 135043"/>
                    <a:gd name="connsiteY1" fmla="*/ 85241 h 256693"/>
                    <a:gd name="connsiteX2" fmla="*/ 96928 w 135043"/>
                    <a:gd name="connsiteY2" fmla="*/ 134454 h 256693"/>
                    <a:gd name="connsiteX3" fmla="*/ 135028 w 135043"/>
                    <a:gd name="connsiteY3" fmla="*/ 256691 h 256693"/>
                    <a:gd name="connsiteX4" fmla="*/ 92166 w 135043"/>
                    <a:gd name="connsiteY4" fmla="*/ 131279 h 256693"/>
                    <a:gd name="connsiteX5" fmla="*/ 65178 w 135043"/>
                    <a:gd name="connsiteY5" fmla="*/ 42379 h 256693"/>
                    <a:gd name="connsiteX6" fmla="*/ 91 w 135043"/>
                    <a:gd name="connsiteY6" fmla="*/ 1104 h 256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5043" h="256693">
                      <a:moveTo>
                        <a:pt x="91" y="1104"/>
                      </a:moveTo>
                      <a:cubicBezTo>
                        <a:pt x="2737" y="8248"/>
                        <a:pt x="64914" y="63016"/>
                        <a:pt x="81053" y="85241"/>
                      </a:cubicBezTo>
                      <a:cubicBezTo>
                        <a:pt x="97192" y="107466"/>
                        <a:pt x="87932" y="105879"/>
                        <a:pt x="96928" y="134454"/>
                      </a:cubicBezTo>
                      <a:cubicBezTo>
                        <a:pt x="105924" y="163029"/>
                        <a:pt x="135822" y="257220"/>
                        <a:pt x="135028" y="256691"/>
                      </a:cubicBezTo>
                      <a:cubicBezTo>
                        <a:pt x="134234" y="256162"/>
                        <a:pt x="103808" y="166998"/>
                        <a:pt x="92166" y="131279"/>
                      </a:cubicBezTo>
                      <a:cubicBezTo>
                        <a:pt x="80524" y="95560"/>
                        <a:pt x="77613" y="61694"/>
                        <a:pt x="65178" y="42379"/>
                      </a:cubicBezTo>
                      <a:cubicBezTo>
                        <a:pt x="52743" y="23064"/>
                        <a:pt x="-2555" y="-6040"/>
                        <a:pt x="91" y="1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1" name="フリーフォーム: 図形 3180">
                  <a:extLst>
                    <a:ext uri="{FF2B5EF4-FFF2-40B4-BE49-F238E27FC236}">
                      <a16:creationId xmlns:a16="http://schemas.microsoft.com/office/drawing/2014/main" id="{ACD6D857-FA59-4F98-AB52-DCFC587198D6}"/>
                    </a:ext>
                  </a:extLst>
                </p:cNvPr>
                <p:cNvSpPr/>
                <p:nvPr/>
              </p:nvSpPr>
              <p:spPr>
                <a:xfrm>
                  <a:off x="7332580" y="2674729"/>
                  <a:ext cx="147821" cy="79187"/>
                </a:xfrm>
                <a:custGeom>
                  <a:avLst/>
                  <a:gdLst>
                    <a:gd name="connsiteX0" fmla="*/ 83 w 147821"/>
                    <a:gd name="connsiteY0" fmla="*/ 209 h 79187"/>
                    <a:gd name="connsiteX1" fmla="*/ 71520 w 147821"/>
                    <a:gd name="connsiteY1" fmla="*/ 74821 h 79187"/>
                    <a:gd name="connsiteX2" fmla="*/ 147720 w 147821"/>
                    <a:gd name="connsiteY2" fmla="*/ 68471 h 79187"/>
                    <a:gd name="connsiteX3" fmla="*/ 85808 w 147821"/>
                    <a:gd name="connsiteY3" fmla="*/ 52596 h 79187"/>
                    <a:gd name="connsiteX4" fmla="*/ 83 w 147821"/>
                    <a:gd name="connsiteY4" fmla="*/ 209 h 79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21" h="79187">
                      <a:moveTo>
                        <a:pt x="83" y="209"/>
                      </a:moveTo>
                      <a:cubicBezTo>
                        <a:pt x="-2298" y="3913"/>
                        <a:pt x="46914" y="63444"/>
                        <a:pt x="71520" y="74821"/>
                      </a:cubicBezTo>
                      <a:cubicBezTo>
                        <a:pt x="96126" y="86198"/>
                        <a:pt x="145339" y="72175"/>
                        <a:pt x="147720" y="68471"/>
                      </a:cubicBezTo>
                      <a:cubicBezTo>
                        <a:pt x="150101" y="64767"/>
                        <a:pt x="110150" y="62121"/>
                        <a:pt x="85808" y="52596"/>
                      </a:cubicBezTo>
                      <a:cubicBezTo>
                        <a:pt x="61466" y="43071"/>
                        <a:pt x="2464" y="-3495"/>
                        <a:pt x="83" y="2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2" name="フリーフォーム: 図形 3181">
                  <a:extLst>
                    <a:ext uri="{FF2B5EF4-FFF2-40B4-BE49-F238E27FC236}">
                      <a16:creationId xmlns:a16="http://schemas.microsoft.com/office/drawing/2014/main" id="{CA8D9561-0177-450B-9AAE-0A1A2319AC4D}"/>
                    </a:ext>
                  </a:extLst>
                </p:cNvPr>
                <p:cNvSpPr/>
                <p:nvPr/>
              </p:nvSpPr>
              <p:spPr>
                <a:xfrm>
                  <a:off x="7736621" y="2262146"/>
                  <a:ext cx="162279" cy="104832"/>
                </a:xfrm>
                <a:custGeom>
                  <a:avLst/>
                  <a:gdLst>
                    <a:gd name="connsiteX0" fmla="*/ 158017 w 162279"/>
                    <a:gd name="connsiteY0" fmla="*/ 42 h 104832"/>
                    <a:gd name="connsiteX1" fmla="*/ 115154 w 162279"/>
                    <a:gd name="connsiteY1" fmla="*/ 77829 h 104832"/>
                    <a:gd name="connsiteX2" fmla="*/ 75467 w 162279"/>
                    <a:gd name="connsiteY2" fmla="*/ 87354 h 104832"/>
                    <a:gd name="connsiteX3" fmla="*/ 854 w 162279"/>
                    <a:gd name="connsiteY3" fmla="*/ 104817 h 104832"/>
                    <a:gd name="connsiteX4" fmla="*/ 129442 w 162279"/>
                    <a:gd name="connsiteY4" fmla="*/ 84179 h 104832"/>
                    <a:gd name="connsiteX5" fmla="*/ 156429 w 162279"/>
                    <a:gd name="connsiteY5" fmla="*/ 66717 h 104832"/>
                    <a:gd name="connsiteX6" fmla="*/ 158017 w 162279"/>
                    <a:gd name="connsiteY6" fmla="*/ 42 h 10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279" h="104832">
                      <a:moveTo>
                        <a:pt x="158017" y="42"/>
                      </a:moveTo>
                      <a:cubicBezTo>
                        <a:pt x="151138" y="1894"/>
                        <a:pt x="128912" y="63277"/>
                        <a:pt x="115154" y="77829"/>
                      </a:cubicBezTo>
                      <a:cubicBezTo>
                        <a:pt x="101396" y="92381"/>
                        <a:pt x="75467" y="87354"/>
                        <a:pt x="75467" y="87354"/>
                      </a:cubicBezTo>
                      <a:cubicBezTo>
                        <a:pt x="56417" y="91852"/>
                        <a:pt x="-8142" y="105346"/>
                        <a:pt x="854" y="104817"/>
                      </a:cubicBezTo>
                      <a:cubicBezTo>
                        <a:pt x="9850" y="104288"/>
                        <a:pt x="103513" y="90529"/>
                        <a:pt x="129442" y="84179"/>
                      </a:cubicBezTo>
                      <a:cubicBezTo>
                        <a:pt x="155371" y="77829"/>
                        <a:pt x="150079" y="76242"/>
                        <a:pt x="156429" y="66717"/>
                      </a:cubicBezTo>
                      <a:cubicBezTo>
                        <a:pt x="162779" y="57192"/>
                        <a:pt x="164896" y="-1810"/>
                        <a:pt x="15801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3" name="フリーフォーム: 図形 3182">
                  <a:extLst>
                    <a:ext uri="{FF2B5EF4-FFF2-40B4-BE49-F238E27FC236}">
                      <a16:creationId xmlns:a16="http://schemas.microsoft.com/office/drawing/2014/main" id="{94BFA15D-464D-4560-95BE-AE4D5DA8448D}"/>
                    </a:ext>
                  </a:extLst>
                </p:cNvPr>
                <p:cNvSpPr/>
                <p:nvPr/>
              </p:nvSpPr>
              <p:spPr>
                <a:xfrm>
                  <a:off x="7811650" y="2403300"/>
                  <a:ext cx="184596" cy="82730"/>
                </a:xfrm>
                <a:custGeom>
                  <a:avLst/>
                  <a:gdLst>
                    <a:gd name="connsiteX0" fmla="*/ 438 w 184596"/>
                    <a:gd name="connsiteY0" fmla="*/ 82725 h 82730"/>
                    <a:gd name="connsiteX1" fmla="*/ 105213 w 184596"/>
                    <a:gd name="connsiteY1" fmla="*/ 68438 h 82730"/>
                    <a:gd name="connsiteX2" fmla="*/ 184588 w 184596"/>
                    <a:gd name="connsiteY2" fmla="*/ 175 h 82730"/>
                    <a:gd name="connsiteX3" fmla="*/ 109975 w 184596"/>
                    <a:gd name="connsiteY3" fmla="*/ 49388 h 82730"/>
                    <a:gd name="connsiteX4" fmla="*/ 68700 w 184596"/>
                    <a:gd name="connsiteY4" fmla="*/ 70025 h 82730"/>
                    <a:gd name="connsiteX5" fmla="*/ 438 w 184596"/>
                    <a:gd name="connsiteY5" fmla="*/ 82725 h 82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4596" h="82730">
                      <a:moveTo>
                        <a:pt x="438" y="82725"/>
                      </a:moveTo>
                      <a:cubicBezTo>
                        <a:pt x="6523" y="82461"/>
                        <a:pt x="74521" y="82196"/>
                        <a:pt x="105213" y="68438"/>
                      </a:cubicBezTo>
                      <a:cubicBezTo>
                        <a:pt x="135905" y="54680"/>
                        <a:pt x="183794" y="3350"/>
                        <a:pt x="184588" y="175"/>
                      </a:cubicBezTo>
                      <a:cubicBezTo>
                        <a:pt x="185382" y="-3000"/>
                        <a:pt x="129290" y="37746"/>
                        <a:pt x="109975" y="49388"/>
                      </a:cubicBezTo>
                      <a:cubicBezTo>
                        <a:pt x="90660" y="61030"/>
                        <a:pt x="84046" y="65792"/>
                        <a:pt x="68700" y="70025"/>
                      </a:cubicBezTo>
                      <a:cubicBezTo>
                        <a:pt x="53354" y="74258"/>
                        <a:pt x="-5647" y="82989"/>
                        <a:pt x="438" y="827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4" name="フリーフォーム: 図形 3183">
                  <a:extLst>
                    <a:ext uri="{FF2B5EF4-FFF2-40B4-BE49-F238E27FC236}">
                      <a16:creationId xmlns:a16="http://schemas.microsoft.com/office/drawing/2014/main" id="{93E8B5ED-F0F9-41CC-8997-B79F24E6782C}"/>
                    </a:ext>
                  </a:extLst>
                </p:cNvPr>
                <p:cNvSpPr/>
                <p:nvPr/>
              </p:nvSpPr>
              <p:spPr>
                <a:xfrm>
                  <a:off x="7733621" y="2417763"/>
                  <a:ext cx="307185" cy="231519"/>
                </a:xfrm>
                <a:custGeom>
                  <a:avLst/>
                  <a:gdLst>
                    <a:gd name="connsiteX0" fmla="*/ 259442 w 307185"/>
                    <a:gd name="connsiteY0" fmla="*/ 0 h 231519"/>
                    <a:gd name="connsiteX1" fmla="*/ 267379 w 307185"/>
                    <a:gd name="connsiteY1" fmla="*/ 100012 h 231519"/>
                    <a:gd name="connsiteX2" fmla="*/ 307067 w 307185"/>
                    <a:gd name="connsiteY2" fmla="*/ 168275 h 231519"/>
                    <a:gd name="connsiteX3" fmla="*/ 253092 w 307185"/>
                    <a:gd name="connsiteY3" fmla="*/ 207962 h 231519"/>
                    <a:gd name="connsiteX4" fmla="*/ 205467 w 307185"/>
                    <a:gd name="connsiteY4" fmla="*/ 223837 h 231519"/>
                    <a:gd name="connsiteX5" fmla="*/ 113392 w 307185"/>
                    <a:gd name="connsiteY5" fmla="*/ 230187 h 231519"/>
                    <a:gd name="connsiteX6" fmla="*/ 679 w 307185"/>
                    <a:gd name="connsiteY6" fmla="*/ 198437 h 231519"/>
                    <a:gd name="connsiteX7" fmla="*/ 168954 w 307185"/>
                    <a:gd name="connsiteY7" fmla="*/ 220662 h 231519"/>
                    <a:gd name="connsiteX8" fmla="*/ 286429 w 307185"/>
                    <a:gd name="connsiteY8" fmla="*/ 163512 h 231519"/>
                    <a:gd name="connsiteX9" fmla="*/ 248329 w 307185"/>
                    <a:gd name="connsiteY9" fmla="*/ 101600 h 231519"/>
                    <a:gd name="connsiteX10" fmla="*/ 259442 w 307185"/>
                    <a:gd name="connsiteY10" fmla="*/ 0 h 231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7185" h="231519">
                      <a:moveTo>
                        <a:pt x="259442" y="0"/>
                      </a:moveTo>
                      <a:cubicBezTo>
                        <a:pt x="262617" y="-265"/>
                        <a:pt x="259441" y="71966"/>
                        <a:pt x="267379" y="100012"/>
                      </a:cubicBezTo>
                      <a:cubicBezTo>
                        <a:pt x="275317" y="128058"/>
                        <a:pt x="309448" y="150283"/>
                        <a:pt x="307067" y="168275"/>
                      </a:cubicBezTo>
                      <a:cubicBezTo>
                        <a:pt x="304686" y="186267"/>
                        <a:pt x="270025" y="198702"/>
                        <a:pt x="253092" y="207962"/>
                      </a:cubicBezTo>
                      <a:cubicBezTo>
                        <a:pt x="236159" y="217222"/>
                        <a:pt x="228750" y="220133"/>
                        <a:pt x="205467" y="223837"/>
                      </a:cubicBezTo>
                      <a:cubicBezTo>
                        <a:pt x="182184" y="227541"/>
                        <a:pt x="147523" y="234420"/>
                        <a:pt x="113392" y="230187"/>
                      </a:cubicBezTo>
                      <a:cubicBezTo>
                        <a:pt x="79261" y="225954"/>
                        <a:pt x="-8581" y="200025"/>
                        <a:pt x="679" y="198437"/>
                      </a:cubicBezTo>
                      <a:cubicBezTo>
                        <a:pt x="9939" y="196850"/>
                        <a:pt x="121329" y="226483"/>
                        <a:pt x="168954" y="220662"/>
                      </a:cubicBezTo>
                      <a:cubicBezTo>
                        <a:pt x="216579" y="214841"/>
                        <a:pt x="273200" y="183356"/>
                        <a:pt x="286429" y="163512"/>
                      </a:cubicBezTo>
                      <a:cubicBezTo>
                        <a:pt x="299658" y="143668"/>
                        <a:pt x="255473" y="126735"/>
                        <a:pt x="248329" y="101600"/>
                      </a:cubicBezTo>
                      <a:cubicBezTo>
                        <a:pt x="241185" y="76465"/>
                        <a:pt x="256267" y="265"/>
                        <a:pt x="2594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5" name="フリーフォーム: 図形 3184">
                  <a:extLst>
                    <a:ext uri="{FF2B5EF4-FFF2-40B4-BE49-F238E27FC236}">
                      <a16:creationId xmlns:a16="http://schemas.microsoft.com/office/drawing/2014/main" id="{E1D18769-AD6D-40D0-8DC1-19CC24B8B392}"/>
                    </a:ext>
                  </a:extLst>
                </p:cNvPr>
                <p:cNvSpPr/>
                <p:nvPr/>
              </p:nvSpPr>
              <p:spPr>
                <a:xfrm>
                  <a:off x="7705519" y="2727302"/>
                  <a:ext cx="164142" cy="139761"/>
                </a:xfrm>
                <a:custGeom>
                  <a:avLst/>
                  <a:gdLst>
                    <a:gd name="connsiteX0" fmla="*/ 206 w 164142"/>
                    <a:gd name="connsiteY0" fmla="*/ 23 h 139761"/>
                    <a:gd name="connsiteX1" fmla="*/ 141494 w 164142"/>
                    <a:gd name="connsiteY1" fmla="*/ 100036 h 139761"/>
                    <a:gd name="connsiteX2" fmla="*/ 160544 w 164142"/>
                    <a:gd name="connsiteY2" fmla="*/ 119086 h 139761"/>
                    <a:gd name="connsiteX3" fmla="*/ 106569 w 164142"/>
                    <a:gd name="connsiteY3" fmla="*/ 104798 h 139761"/>
                    <a:gd name="connsiteX4" fmla="*/ 49419 w 164142"/>
                    <a:gd name="connsiteY4" fmla="*/ 139723 h 139761"/>
                    <a:gd name="connsiteX5" fmla="*/ 92281 w 164142"/>
                    <a:gd name="connsiteY5" fmla="*/ 96861 h 139761"/>
                    <a:gd name="connsiteX6" fmla="*/ 109744 w 164142"/>
                    <a:gd name="connsiteY6" fmla="*/ 90511 h 139761"/>
                    <a:gd name="connsiteX7" fmla="*/ 206 w 164142"/>
                    <a:gd name="connsiteY7" fmla="*/ 23 h 13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142" h="139761">
                      <a:moveTo>
                        <a:pt x="206" y="23"/>
                      </a:moveTo>
                      <a:cubicBezTo>
                        <a:pt x="5498" y="1610"/>
                        <a:pt x="114771" y="80192"/>
                        <a:pt x="141494" y="100036"/>
                      </a:cubicBezTo>
                      <a:cubicBezTo>
                        <a:pt x="168217" y="119880"/>
                        <a:pt x="166365" y="118292"/>
                        <a:pt x="160544" y="119086"/>
                      </a:cubicBezTo>
                      <a:cubicBezTo>
                        <a:pt x="154723" y="119880"/>
                        <a:pt x="125090" y="101358"/>
                        <a:pt x="106569" y="104798"/>
                      </a:cubicBezTo>
                      <a:cubicBezTo>
                        <a:pt x="88048" y="108238"/>
                        <a:pt x="51800" y="141046"/>
                        <a:pt x="49419" y="139723"/>
                      </a:cubicBezTo>
                      <a:cubicBezTo>
                        <a:pt x="47038" y="138400"/>
                        <a:pt x="82227" y="105063"/>
                        <a:pt x="92281" y="96861"/>
                      </a:cubicBezTo>
                      <a:cubicBezTo>
                        <a:pt x="102335" y="88659"/>
                        <a:pt x="126413" y="104798"/>
                        <a:pt x="109744" y="90511"/>
                      </a:cubicBezTo>
                      <a:cubicBezTo>
                        <a:pt x="93075" y="76224"/>
                        <a:pt x="-5086" y="-1564"/>
                        <a:pt x="206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6" name="フリーフォーム: 図形 3185">
                  <a:extLst>
                    <a:ext uri="{FF2B5EF4-FFF2-40B4-BE49-F238E27FC236}">
                      <a16:creationId xmlns:a16="http://schemas.microsoft.com/office/drawing/2014/main" id="{3E47C16B-426D-44F6-BEDD-C72D3C501CC9}"/>
                    </a:ext>
                  </a:extLst>
                </p:cNvPr>
                <p:cNvSpPr/>
                <p:nvPr/>
              </p:nvSpPr>
              <p:spPr>
                <a:xfrm>
                  <a:off x="7841683" y="2859027"/>
                  <a:ext cx="325291" cy="85909"/>
                </a:xfrm>
                <a:custGeom>
                  <a:avLst/>
                  <a:gdLst>
                    <a:gd name="connsiteX0" fmla="*/ 567 w 325291"/>
                    <a:gd name="connsiteY0" fmla="*/ 41336 h 85909"/>
                    <a:gd name="connsiteX1" fmla="*/ 132330 w 325291"/>
                    <a:gd name="connsiteY1" fmla="*/ 17523 h 85909"/>
                    <a:gd name="connsiteX2" fmla="*/ 321242 w 325291"/>
                    <a:gd name="connsiteY2" fmla="*/ 85786 h 85909"/>
                    <a:gd name="connsiteX3" fmla="*/ 248217 w 325291"/>
                    <a:gd name="connsiteY3" fmla="*/ 33398 h 85909"/>
                    <a:gd name="connsiteX4" fmla="*/ 91055 w 325291"/>
                    <a:gd name="connsiteY4" fmla="*/ 61 h 85909"/>
                    <a:gd name="connsiteX5" fmla="*/ 567 w 325291"/>
                    <a:gd name="connsiteY5" fmla="*/ 41336 h 85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5291" h="85909">
                      <a:moveTo>
                        <a:pt x="567" y="41336"/>
                      </a:moveTo>
                      <a:cubicBezTo>
                        <a:pt x="7446" y="44246"/>
                        <a:pt x="78884" y="10115"/>
                        <a:pt x="132330" y="17523"/>
                      </a:cubicBezTo>
                      <a:cubicBezTo>
                        <a:pt x="185776" y="24931"/>
                        <a:pt x="301928" y="83140"/>
                        <a:pt x="321242" y="85786"/>
                      </a:cubicBezTo>
                      <a:cubicBezTo>
                        <a:pt x="340556" y="88432"/>
                        <a:pt x="286581" y="47685"/>
                        <a:pt x="248217" y="33398"/>
                      </a:cubicBezTo>
                      <a:cubicBezTo>
                        <a:pt x="209853" y="19111"/>
                        <a:pt x="131272" y="-1262"/>
                        <a:pt x="91055" y="61"/>
                      </a:cubicBezTo>
                      <a:cubicBezTo>
                        <a:pt x="50838" y="1384"/>
                        <a:pt x="-6312" y="38426"/>
                        <a:pt x="567" y="413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7" name="フリーフォーム: 図形 3186">
                  <a:extLst>
                    <a:ext uri="{FF2B5EF4-FFF2-40B4-BE49-F238E27FC236}">
                      <a16:creationId xmlns:a16="http://schemas.microsoft.com/office/drawing/2014/main" id="{6BA53C7A-8F20-40E6-B1FB-BE215ECAA69E}"/>
                    </a:ext>
                  </a:extLst>
                </p:cNvPr>
                <p:cNvSpPr/>
                <p:nvPr/>
              </p:nvSpPr>
              <p:spPr>
                <a:xfrm>
                  <a:off x="7900951" y="2803641"/>
                  <a:ext cx="239782" cy="134930"/>
                </a:xfrm>
                <a:custGeom>
                  <a:avLst/>
                  <a:gdLst>
                    <a:gd name="connsiteX0" fmla="*/ 37 w 239782"/>
                    <a:gd name="connsiteY0" fmla="*/ 14172 h 134930"/>
                    <a:gd name="connsiteX1" fmla="*/ 92112 w 239782"/>
                    <a:gd name="connsiteY1" fmla="*/ 10997 h 134930"/>
                    <a:gd name="connsiteX2" fmla="*/ 161962 w 239782"/>
                    <a:gd name="connsiteY2" fmla="*/ 79259 h 134930"/>
                    <a:gd name="connsiteX3" fmla="*/ 239749 w 239782"/>
                    <a:gd name="connsiteY3" fmla="*/ 134822 h 134930"/>
                    <a:gd name="connsiteX4" fmla="*/ 152437 w 239782"/>
                    <a:gd name="connsiteY4" fmla="*/ 64972 h 134930"/>
                    <a:gd name="connsiteX5" fmla="*/ 103224 w 239782"/>
                    <a:gd name="connsiteY5" fmla="*/ 1472 h 134930"/>
                    <a:gd name="connsiteX6" fmla="*/ 37 w 239782"/>
                    <a:gd name="connsiteY6" fmla="*/ 14172 h 134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782" h="134930">
                      <a:moveTo>
                        <a:pt x="37" y="14172"/>
                      </a:moveTo>
                      <a:cubicBezTo>
                        <a:pt x="-1815" y="15759"/>
                        <a:pt x="65125" y="149"/>
                        <a:pt x="92112" y="10997"/>
                      </a:cubicBezTo>
                      <a:cubicBezTo>
                        <a:pt x="119099" y="21845"/>
                        <a:pt x="137356" y="58622"/>
                        <a:pt x="161962" y="79259"/>
                      </a:cubicBezTo>
                      <a:cubicBezTo>
                        <a:pt x="186568" y="99896"/>
                        <a:pt x="241337" y="137203"/>
                        <a:pt x="239749" y="134822"/>
                      </a:cubicBezTo>
                      <a:cubicBezTo>
                        <a:pt x="238162" y="132441"/>
                        <a:pt x="175191" y="87197"/>
                        <a:pt x="152437" y="64972"/>
                      </a:cubicBezTo>
                      <a:cubicBezTo>
                        <a:pt x="129683" y="42747"/>
                        <a:pt x="133651" y="8087"/>
                        <a:pt x="103224" y="1472"/>
                      </a:cubicBezTo>
                      <a:cubicBezTo>
                        <a:pt x="72797" y="-5143"/>
                        <a:pt x="1889" y="12585"/>
                        <a:pt x="37" y="141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8" name="フリーフォーム: 図形 3187">
                  <a:extLst>
                    <a:ext uri="{FF2B5EF4-FFF2-40B4-BE49-F238E27FC236}">
                      <a16:creationId xmlns:a16="http://schemas.microsoft.com/office/drawing/2014/main" id="{B7D30880-7998-4231-A229-3E6279B5010E}"/>
                    </a:ext>
                  </a:extLst>
                </p:cNvPr>
                <p:cNvSpPr/>
                <p:nvPr/>
              </p:nvSpPr>
              <p:spPr>
                <a:xfrm>
                  <a:off x="8019880" y="2489200"/>
                  <a:ext cx="390501" cy="337422"/>
                </a:xfrm>
                <a:custGeom>
                  <a:avLst/>
                  <a:gdLst>
                    <a:gd name="connsiteX0" fmla="*/ 1758 w 390501"/>
                    <a:gd name="connsiteY0" fmla="*/ 125413 h 337422"/>
                    <a:gd name="connsiteX1" fmla="*/ 54145 w 390501"/>
                    <a:gd name="connsiteY1" fmla="*/ 19050 h 337422"/>
                    <a:gd name="connsiteX2" fmla="*/ 116058 w 390501"/>
                    <a:gd name="connsiteY2" fmla="*/ 12700 h 337422"/>
                    <a:gd name="connsiteX3" fmla="*/ 317670 w 390501"/>
                    <a:gd name="connsiteY3" fmla="*/ 84138 h 337422"/>
                    <a:gd name="connsiteX4" fmla="*/ 389108 w 390501"/>
                    <a:gd name="connsiteY4" fmla="*/ 222250 h 337422"/>
                    <a:gd name="connsiteX5" fmla="*/ 363708 w 390501"/>
                    <a:gd name="connsiteY5" fmla="*/ 307975 h 337422"/>
                    <a:gd name="connsiteX6" fmla="*/ 347833 w 390501"/>
                    <a:gd name="connsiteY6" fmla="*/ 334963 h 337422"/>
                    <a:gd name="connsiteX7" fmla="*/ 376408 w 390501"/>
                    <a:gd name="connsiteY7" fmla="*/ 254000 h 337422"/>
                    <a:gd name="connsiteX8" fmla="*/ 363708 w 390501"/>
                    <a:gd name="connsiteY8" fmla="*/ 185738 h 337422"/>
                    <a:gd name="connsiteX9" fmla="*/ 308145 w 390501"/>
                    <a:gd name="connsiteY9" fmla="*/ 85725 h 337422"/>
                    <a:gd name="connsiteX10" fmla="*/ 120820 w 390501"/>
                    <a:gd name="connsiteY10" fmla="*/ 0 h 337422"/>
                    <a:gd name="connsiteX11" fmla="*/ 1758 w 390501"/>
                    <a:gd name="connsiteY11" fmla="*/ 125413 h 33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0501" h="337422">
                      <a:moveTo>
                        <a:pt x="1758" y="125413"/>
                      </a:moveTo>
                      <a:cubicBezTo>
                        <a:pt x="-9355" y="128588"/>
                        <a:pt x="35095" y="37835"/>
                        <a:pt x="54145" y="19050"/>
                      </a:cubicBezTo>
                      <a:cubicBezTo>
                        <a:pt x="73195" y="265"/>
                        <a:pt x="72137" y="1852"/>
                        <a:pt x="116058" y="12700"/>
                      </a:cubicBezTo>
                      <a:cubicBezTo>
                        <a:pt x="159979" y="23548"/>
                        <a:pt x="272162" y="49213"/>
                        <a:pt x="317670" y="84138"/>
                      </a:cubicBezTo>
                      <a:cubicBezTo>
                        <a:pt x="363178" y="119063"/>
                        <a:pt x="381435" y="184944"/>
                        <a:pt x="389108" y="222250"/>
                      </a:cubicBezTo>
                      <a:cubicBezTo>
                        <a:pt x="396781" y="259556"/>
                        <a:pt x="370587" y="289190"/>
                        <a:pt x="363708" y="307975"/>
                      </a:cubicBezTo>
                      <a:cubicBezTo>
                        <a:pt x="356829" y="326760"/>
                        <a:pt x="345716" y="343959"/>
                        <a:pt x="347833" y="334963"/>
                      </a:cubicBezTo>
                      <a:cubicBezTo>
                        <a:pt x="349950" y="325967"/>
                        <a:pt x="373762" y="278871"/>
                        <a:pt x="376408" y="254000"/>
                      </a:cubicBezTo>
                      <a:cubicBezTo>
                        <a:pt x="379054" y="229129"/>
                        <a:pt x="375085" y="213784"/>
                        <a:pt x="363708" y="185738"/>
                      </a:cubicBezTo>
                      <a:cubicBezTo>
                        <a:pt x="352331" y="157692"/>
                        <a:pt x="348626" y="116681"/>
                        <a:pt x="308145" y="85725"/>
                      </a:cubicBezTo>
                      <a:cubicBezTo>
                        <a:pt x="267664" y="54769"/>
                        <a:pt x="169239" y="-265"/>
                        <a:pt x="120820" y="0"/>
                      </a:cubicBezTo>
                      <a:cubicBezTo>
                        <a:pt x="72401" y="265"/>
                        <a:pt x="12871" y="122238"/>
                        <a:pt x="1758" y="1254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9" name="フリーフォーム: 図形 3188">
                  <a:extLst>
                    <a:ext uri="{FF2B5EF4-FFF2-40B4-BE49-F238E27FC236}">
                      <a16:creationId xmlns:a16="http://schemas.microsoft.com/office/drawing/2014/main" id="{F5B1B463-0220-4FA0-BDE5-CBEB489C4525}"/>
                    </a:ext>
                  </a:extLst>
                </p:cNvPr>
                <p:cNvSpPr/>
                <p:nvPr/>
              </p:nvSpPr>
              <p:spPr>
                <a:xfrm>
                  <a:off x="8164513" y="2516074"/>
                  <a:ext cx="227018" cy="240213"/>
                </a:xfrm>
                <a:custGeom>
                  <a:avLst/>
                  <a:gdLst>
                    <a:gd name="connsiteX0" fmla="*/ 0 w 227018"/>
                    <a:gd name="connsiteY0" fmla="*/ 114 h 240213"/>
                    <a:gd name="connsiteX1" fmla="*/ 149225 w 227018"/>
                    <a:gd name="connsiteY1" fmla="*/ 109651 h 240213"/>
                    <a:gd name="connsiteX2" fmla="*/ 165100 w 227018"/>
                    <a:gd name="connsiteY2" fmla="*/ 165214 h 240213"/>
                    <a:gd name="connsiteX3" fmla="*/ 71437 w 227018"/>
                    <a:gd name="connsiteY3" fmla="*/ 239826 h 240213"/>
                    <a:gd name="connsiteX4" fmla="*/ 157162 w 227018"/>
                    <a:gd name="connsiteY4" fmla="*/ 193789 h 240213"/>
                    <a:gd name="connsiteX5" fmla="*/ 182562 w 227018"/>
                    <a:gd name="connsiteY5" fmla="*/ 177914 h 240213"/>
                    <a:gd name="connsiteX6" fmla="*/ 227012 w 227018"/>
                    <a:gd name="connsiteY6" fmla="*/ 198551 h 240213"/>
                    <a:gd name="connsiteX7" fmla="*/ 179387 w 227018"/>
                    <a:gd name="connsiteY7" fmla="*/ 125526 h 240213"/>
                    <a:gd name="connsiteX8" fmla="*/ 149225 w 227018"/>
                    <a:gd name="connsiteY8" fmla="*/ 89014 h 240213"/>
                    <a:gd name="connsiteX9" fmla="*/ 0 w 227018"/>
                    <a:gd name="connsiteY9" fmla="*/ 114 h 240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7018" h="240213">
                      <a:moveTo>
                        <a:pt x="0" y="114"/>
                      </a:moveTo>
                      <a:cubicBezTo>
                        <a:pt x="0" y="3553"/>
                        <a:pt x="121708" y="82134"/>
                        <a:pt x="149225" y="109651"/>
                      </a:cubicBezTo>
                      <a:cubicBezTo>
                        <a:pt x="176742" y="137168"/>
                        <a:pt x="178065" y="143518"/>
                        <a:pt x="165100" y="165214"/>
                      </a:cubicBezTo>
                      <a:cubicBezTo>
                        <a:pt x="152135" y="186910"/>
                        <a:pt x="72760" y="235064"/>
                        <a:pt x="71437" y="239826"/>
                      </a:cubicBezTo>
                      <a:cubicBezTo>
                        <a:pt x="70114" y="244588"/>
                        <a:pt x="138641" y="204108"/>
                        <a:pt x="157162" y="193789"/>
                      </a:cubicBezTo>
                      <a:cubicBezTo>
                        <a:pt x="175683" y="183470"/>
                        <a:pt x="170920" y="177120"/>
                        <a:pt x="182562" y="177914"/>
                      </a:cubicBezTo>
                      <a:cubicBezTo>
                        <a:pt x="194204" y="178708"/>
                        <a:pt x="227541" y="207282"/>
                        <a:pt x="227012" y="198551"/>
                      </a:cubicBezTo>
                      <a:cubicBezTo>
                        <a:pt x="226483" y="189820"/>
                        <a:pt x="192352" y="143782"/>
                        <a:pt x="179387" y="125526"/>
                      </a:cubicBezTo>
                      <a:cubicBezTo>
                        <a:pt x="166423" y="107270"/>
                        <a:pt x="173302" y="106476"/>
                        <a:pt x="149225" y="89014"/>
                      </a:cubicBezTo>
                      <a:cubicBezTo>
                        <a:pt x="125148" y="71552"/>
                        <a:pt x="0" y="-3325"/>
                        <a:pt x="0" y="1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0" name="フリーフォーム: 図形 3189">
                  <a:extLst>
                    <a:ext uri="{FF2B5EF4-FFF2-40B4-BE49-F238E27FC236}">
                      <a16:creationId xmlns:a16="http://schemas.microsoft.com/office/drawing/2014/main" id="{7BA915BC-7F43-4093-A6A9-7AD32EF787A6}"/>
                    </a:ext>
                  </a:extLst>
                </p:cNvPr>
                <p:cNvSpPr/>
                <p:nvPr/>
              </p:nvSpPr>
              <p:spPr>
                <a:xfrm>
                  <a:off x="7923195" y="2223949"/>
                  <a:ext cx="350868" cy="302134"/>
                </a:xfrm>
                <a:custGeom>
                  <a:avLst/>
                  <a:gdLst>
                    <a:gd name="connsiteX0" fmla="*/ 18 w 350868"/>
                    <a:gd name="connsiteY0" fmla="*/ 55701 h 302134"/>
                    <a:gd name="connsiteX1" fmla="*/ 95268 w 350868"/>
                    <a:gd name="connsiteY1" fmla="*/ 139 h 302134"/>
                    <a:gd name="connsiteX2" fmla="*/ 155593 w 350868"/>
                    <a:gd name="connsiteY2" fmla="*/ 41414 h 302134"/>
                    <a:gd name="connsiteX3" fmla="*/ 212743 w 350868"/>
                    <a:gd name="connsiteY3" fmla="*/ 90626 h 302134"/>
                    <a:gd name="connsiteX4" fmla="*/ 288943 w 350868"/>
                    <a:gd name="connsiteY4" fmla="*/ 209689 h 302134"/>
                    <a:gd name="connsiteX5" fmla="*/ 350855 w 350868"/>
                    <a:gd name="connsiteY5" fmla="*/ 301764 h 302134"/>
                    <a:gd name="connsiteX6" fmla="*/ 293705 w 350868"/>
                    <a:gd name="connsiteY6" fmla="*/ 236676 h 302134"/>
                    <a:gd name="connsiteX7" fmla="*/ 217505 w 350868"/>
                    <a:gd name="connsiteY7" fmla="*/ 108089 h 302134"/>
                    <a:gd name="connsiteX8" fmla="*/ 103205 w 350868"/>
                    <a:gd name="connsiteY8" fmla="*/ 22364 h 302134"/>
                    <a:gd name="connsiteX9" fmla="*/ 18 w 350868"/>
                    <a:gd name="connsiteY9" fmla="*/ 55701 h 302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0868" h="302134">
                      <a:moveTo>
                        <a:pt x="18" y="55701"/>
                      </a:moveTo>
                      <a:cubicBezTo>
                        <a:pt x="-1305" y="51997"/>
                        <a:pt x="69339" y="2520"/>
                        <a:pt x="95268" y="139"/>
                      </a:cubicBezTo>
                      <a:cubicBezTo>
                        <a:pt x="121197" y="-2242"/>
                        <a:pt x="136014" y="26333"/>
                        <a:pt x="155593" y="41414"/>
                      </a:cubicBezTo>
                      <a:cubicBezTo>
                        <a:pt x="175172" y="56495"/>
                        <a:pt x="190518" y="62580"/>
                        <a:pt x="212743" y="90626"/>
                      </a:cubicBezTo>
                      <a:cubicBezTo>
                        <a:pt x="234968" y="118672"/>
                        <a:pt x="288943" y="209689"/>
                        <a:pt x="288943" y="209689"/>
                      </a:cubicBezTo>
                      <a:cubicBezTo>
                        <a:pt x="311962" y="244879"/>
                        <a:pt x="350061" y="297266"/>
                        <a:pt x="350855" y="301764"/>
                      </a:cubicBezTo>
                      <a:cubicBezTo>
                        <a:pt x="351649" y="306262"/>
                        <a:pt x="315930" y="268955"/>
                        <a:pt x="293705" y="236676"/>
                      </a:cubicBezTo>
                      <a:cubicBezTo>
                        <a:pt x="271480" y="204397"/>
                        <a:pt x="249255" y="143808"/>
                        <a:pt x="217505" y="108089"/>
                      </a:cubicBezTo>
                      <a:cubicBezTo>
                        <a:pt x="185755" y="72370"/>
                        <a:pt x="135220" y="32947"/>
                        <a:pt x="103205" y="22364"/>
                      </a:cubicBezTo>
                      <a:cubicBezTo>
                        <a:pt x="71191" y="11781"/>
                        <a:pt x="1341" y="59405"/>
                        <a:pt x="18" y="557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1" name="フリーフォーム: 図形 3190">
                  <a:extLst>
                    <a:ext uri="{FF2B5EF4-FFF2-40B4-BE49-F238E27FC236}">
                      <a16:creationId xmlns:a16="http://schemas.microsoft.com/office/drawing/2014/main" id="{13E85D68-2AE6-422D-9773-E73E3F24EB0A}"/>
                    </a:ext>
                  </a:extLst>
                </p:cNvPr>
                <p:cNvSpPr/>
                <p:nvPr/>
              </p:nvSpPr>
              <p:spPr>
                <a:xfrm>
                  <a:off x="7946842" y="2277985"/>
                  <a:ext cx="208701" cy="216117"/>
                </a:xfrm>
                <a:custGeom>
                  <a:avLst/>
                  <a:gdLst>
                    <a:gd name="connsiteX0" fmla="*/ 183 w 208701"/>
                    <a:gd name="connsiteY0" fmla="*/ 78 h 216117"/>
                    <a:gd name="connsiteX1" fmla="*/ 112896 w 208701"/>
                    <a:gd name="connsiteY1" fmla="*/ 76278 h 216117"/>
                    <a:gd name="connsiteX2" fmla="*/ 170046 w 208701"/>
                    <a:gd name="connsiteY2" fmla="*/ 157240 h 216117"/>
                    <a:gd name="connsiteX3" fmla="*/ 208146 w 208701"/>
                    <a:gd name="connsiteY3" fmla="*/ 214390 h 216117"/>
                    <a:gd name="connsiteX4" fmla="*/ 141471 w 208701"/>
                    <a:gd name="connsiteY4" fmla="*/ 90565 h 216117"/>
                    <a:gd name="connsiteX5" fmla="*/ 183 w 208701"/>
                    <a:gd name="connsiteY5" fmla="*/ 78 h 21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701" h="216117">
                      <a:moveTo>
                        <a:pt x="183" y="78"/>
                      </a:moveTo>
                      <a:cubicBezTo>
                        <a:pt x="-4579" y="-2303"/>
                        <a:pt x="84586" y="50084"/>
                        <a:pt x="112896" y="76278"/>
                      </a:cubicBezTo>
                      <a:cubicBezTo>
                        <a:pt x="141206" y="102472"/>
                        <a:pt x="154171" y="134222"/>
                        <a:pt x="170046" y="157240"/>
                      </a:cubicBezTo>
                      <a:cubicBezTo>
                        <a:pt x="185921" y="180258"/>
                        <a:pt x="212908" y="225502"/>
                        <a:pt x="208146" y="214390"/>
                      </a:cubicBezTo>
                      <a:cubicBezTo>
                        <a:pt x="203384" y="203278"/>
                        <a:pt x="175073" y="125754"/>
                        <a:pt x="141471" y="90565"/>
                      </a:cubicBezTo>
                      <a:cubicBezTo>
                        <a:pt x="107869" y="55376"/>
                        <a:pt x="4945" y="2459"/>
                        <a:pt x="183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2" name="フリーフォーム: 図形 3191">
                  <a:extLst>
                    <a:ext uri="{FF2B5EF4-FFF2-40B4-BE49-F238E27FC236}">
                      <a16:creationId xmlns:a16="http://schemas.microsoft.com/office/drawing/2014/main" id="{2A22D2A7-B095-44E0-BE8D-BC6BBD904926}"/>
                    </a:ext>
                  </a:extLst>
                </p:cNvPr>
                <p:cNvSpPr/>
                <p:nvPr/>
              </p:nvSpPr>
              <p:spPr>
                <a:xfrm>
                  <a:off x="8159724" y="2540514"/>
                  <a:ext cx="164149" cy="200804"/>
                </a:xfrm>
                <a:custGeom>
                  <a:avLst/>
                  <a:gdLst>
                    <a:gd name="connsiteX0" fmla="*/ 26 w 164149"/>
                    <a:gd name="connsiteY0" fmla="*/ 2661 h 200804"/>
                    <a:gd name="connsiteX1" fmla="*/ 63526 w 164149"/>
                    <a:gd name="connsiteY1" fmla="*/ 182049 h 200804"/>
                    <a:gd name="connsiteX2" fmla="*/ 65114 w 164149"/>
                    <a:gd name="connsiteY2" fmla="*/ 193161 h 200804"/>
                    <a:gd name="connsiteX3" fmla="*/ 104801 w 164149"/>
                    <a:gd name="connsiteY3" fmla="*/ 162999 h 200804"/>
                    <a:gd name="connsiteX4" fmla="*/ 163539 w 164149"/>
                    <a:gd name="connsiteY4" fmla="*/ 137599 h 200804"/>
                    <a:gd name="connsiteX5" fmla="*/ 65114 w 164149"/>
                    <a:gd name="connsiteY5" fmla="*/ 155061 h 200804"/>
                    <a:gd name="connsiteX6" fmla="*/ 55589 w 164149"/>
                    <a:gd name="connsiteY6" fmla="*/ 78861 h 200804"/>
                    <a:gd name="connsiteX7" fmla="*/ 26 w 164149"/>
                    <a:gd name="connsiteY7" fmla="*/ 2661 h 200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149" h="200804">
                      <a:moveTo>
                        <a:pt x="26" y="2661"/>
                      </a:moveTo>
                      <a:cubicBezTo>
                        <a:pt x="1349" y="19859"/>
                        <a:pt x="52678" y="150299"/>
                        <a:pt x="63526" y="182049"/>
                      </a:cubicBezTo>
                      <a:cubicBezTo>
                        <a:pt x="74374" y="213799"/>
                        <a:pt x="58235" y="196336"/>
                        <a:pt x="65114" y="193161"/>
                      </a:cubicBezTo>
                      <a:cubicBezTo>
                        <a:pt x="71993" y="189986"/>
                        <a:pt x="88397" y="172259"/>
                        <a:pt x="104801" y="162999"/>
                      </a:cubicBezTo>
                      <a:cubicBezTo>
                        <a:pt x="121205" y="153739"/>
                        <a:pt x="170154" y="138922"/>
                        <a:pt x="163539" y="137599"/>
                      </a:cubicBezTo>
                      <a:cubicBezTo>
                        <a:pt x="156924" y="136276"/>
                        <a:pt x="83106" y="164851"/>
                        <a:pt x="65114" y="155061"/>
                      </a:cubicBezTo>
                      <a:cubicBezTo>
                        <a:pt x="47122" y="145271"/>
                        <a:pt x="63791" y="101350"/>
                        <a:pt x="55589" y="78861"/>
                      </a:cubicBezTo>
                      <a:cubicBezTo>
                        <a:pt x="47387" y="56372"/>
                        <a:pt x="-1297" y="-14537"/>
                        <a:pt x="26" y="2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108" name="フリーフォーム: 図形 107">
              <a:extLst>
                <a:ext uri="{FF2B5EF4-FFF2-40B4-BE49-F238E27FC236}">
                  <a16:creationId xmlns:a16="http://schemas.microsoft.com/office/drawing/2014/main" id="{0F51FC67-E476-482F-8F35-D03D945E5169}"/>
                </a:ext>
              </a:extLst>
            </p:cNvPr>
            <p:cNvSpPr/>
            <p:nvPr/>
          </p:nvSpPr>
          <p:spPr>
            <a:xfrm>
              <a:off x="3285067" y="1134071"/>
              <a:ext cx="2611682" cy="1232362"/>
            </a:xfrm>
            <a:custGeom>
              <a:avLst/>
              <a:gdLst>
                <a:gd name="connsiteX0" fmla="*/ 0 w 2611682"/>
                <a:gd name="connsiteY0" fmla="*/ 1232362 h 1232362"/>
                <a:gd name="connsiteX1" fmla="*/ 262466 w 2611682"/>
                <a:gd name="connsiteY1" fmla="*/ 1020696 h 1232362"/>
                <a:gd name="connsiteX2" fmla="*/ 977900 w 2611682"/>
                <a:gd name="connsiteY2" fmla="*/ 470362 h 1232362"/>
                <a:gd name="connsiteX3" fmla="*/ 1227666 w 2611682"/>
                <a:gd name="connsiteY3" fmla="*/ 309496 h 1232362"/>
                <a:gd name="connsiteX4" fmla="*/ 1955800 w 2611682"/>
                <a:gd name="connsiteY4" fmla="*/ 135929 h 1232362"/>
                <a:gd name="connsiteX5" fmla="*/ 2607733 w 2611682"/>
                <a:gd name="connsiteY5" fmla="*/ 462 h 1232362"/>
                <a:gd name="connsiteX6" fmla="*/ 2209800 w 2611682"/>
                <a:gd name="connsiteY6" fmla="*/ 182496 h 1232362"/>
                <a:gd name="connsiteX7" fmla="*/ 1820333 w 2611682"/>
                <a:gd name="connsiteY7" fmla="*/ 292562 h 1232362"/>
                <a:gd name="connsiteX8" fmla="*/ 1126066 w 2611682"/>
                <a:gd name="connsiteY8" fmla="*/ 559262 h 1232362"/>
                <a:gd name="connsiteX9" fmla="*/ 999066 w 2611682"/>
                <a:gd name="connsiteY9" fmla="*/ 698962 h 1232362"/>
                <a:gd name="connsiteX10" fmla="*/ 1121833 w 2611682"/>
                <a:gd name="connsiteY10" fmla="*/ 944496 h 1232362"/>
                <a:gd name="connsiteX11" fmla="*/ 715433 w 2611682"/>
                <a:gd name="connsiteY11" fmla="*/ 1181562 h 1232362"/>
                <a:gd name="connsiteX12" fmla="*/ 516466 w 2611682"/>
                <a:gd name="connsiteY12" fmla="*/ 1046096 h 1232362"/>
                <a:gd name="connsiteX13" fmla="*/ 499533 w 2611682"/>
                <a:gd name="connsiteY13" fmla="*/ 974129 h 1232362"/>
                <a:gd name="connsiteX14" fmla="*/ 0 w 2611682"/>
                <a:gd name="connsiteY14" fmla="*/ 1232362 h 12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1682" h="1232362">
                  <a:moveTo>
                    <a:pt x="0" y="1232362"/>
                  </a:moveTo>
                  <a:cubicBezTo>
                    <a:pt x="49741" y="1190029"/>
                    <a:pt x="99483" y="1147696"/>
                    <a:pt x="262466" y="1020696"/>
                  </a:cubicBezTo>
                  <a:lnTo>
                    <a:pt x="977900" y="470362"/>
                  </a:lnTo>
                  <a:cubicBezTo>
                    <a:pt x="1138767" y="351829"/>
                    <a:pt x="1064683" y="365235"/>
                    <a:pt x="1227666" y="309496"/>
                  </a:cubicBezTo>
                  <a:cubicBezTo>
                    <a:pt x="1390649" y="253757"/>
                    <a:pt x="1725789" y="187435"/>
                    <a:pt x="1955800" y="135929"/>
                  </a:cubicBezTo>
                  <a:cubicBezTo>
                    <a:pt x="2185811" y="84423"/>
                    <a:pt x="2565400" y="-7299"/>
                    <a:pt x="2607733" y="462"/>
                  </a:cubicBezTo>
                  <a:cubicBezTo>
                    <a:pt x="2650066" y="8223"/>
                    <a:pt x="2341033" y="133813"/>
                    <a:pt x="2209800" y="182496"/>
                  </a:cubicBezTo>
                  <a:cubicBezTo>
                    <a:pt x="2078567" y="231179"/>
                    <a:pt x="2000955" y="229768"/>
                    <a:pt x="1820333" y="292562"/>
                  </a:cubicBezTo>
                  <a:cubicBezTo>
                    <a:pt x="1639711" y="355356"/>
                    <a:pt x="1262944" y="491529"/>
                    <a:pt x="1126066" y="559262"/>
                  </a:cubicBezTo>
                  <a:cubicBezTo>
                    <a:pt x="989188" y="626995"/>
                    <a:pt x="999771" y="634756"/>
                    <a:pt x="999066" y="698962"/>
                  </a:cubicBezTo>
                  <a:cubicBezTo>
                    <a:pt x="998361" y="763168"/>
                    <a:pt x="1169105" y="864063"/>
                    <a:pt x="1121833" y="944496"/>
                  </a:cubicBezTo>
                  <a:cubicBezTo>
                    <a:pt x="1074561" y="1024929"/>
                    <a:pt x="816327" y="1164629"/>
                    <a:pt x="715433" y="1181562"/>
                  </a:cubicBezTo>
                  <a:cubicBezTo>
                    <a:pt x="614539" y="1198495"/>
                    <a:pt x="552449" y="1080668"/>
                    <a:pt x="516466" y="1046096"/>
                  </a:cubicBezTo>
                  <a:cubicBezTo>
                    <a:pt x="480483" y="1011524"/>
                    <a:pt x="591961" y="947318"/>
                    <a:pt x="499533" y="974129"/>
                  </a:cubicBezTo>
                  <a:cubicBezTo>
                    <a:pt x="407105" y="1000940"/>
                    <a:pt x="184502" y="1103951"/>
                    <a:pt x="0" y="123236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: 図形 111">
              <a:extLst>
                <a:ext uri="{FF2B5EF4-FFF2-40B4-BE49-F238E27FC236}">
                  <a16:creationId xmlns:a16="http://schemas.microsoft.com/office/drawing/2014/main" id="{4F0A6C3A-A8BD-4332-8AA1-E1646AE0D625}"/>
                </a:ext>
              </a:extLst>
            </p:cNvPr>
            <p:cNvSpPr/>
            <p:nvPr/>
          </p:nvSpPr>
          <p:spPr>
            <a:xfrm>
              <a:off x="4885476" y="1117957"/>
              <a:ext cx="2278220" cy="356302"/>
            </a:xfrm>
            <a:custGeom>
              <a:avLst/>
              <a:gdLst>
                <a:gd name="connsiteX0" fmla="*/ 83399 w 2278220"/>
                <a:gd name="connsiteY0" fmla="*/ 209193 h 356302"/>
                <a:gd name="connsiteX1" fmla="*/ 1080349 w 2278220"/>
                <a:gd name="connsiteY1" fmla="*/ 2818 h 356302"/>
                <a:gd name="connsiteX2" fmla="*/ 2261449 w 2278220"/>
                <a:gd name="connsiteY2" fmla="*/ 88543 h 356302"/>
                <a:gd name="connsiteX3" fmla="*/ 1807424 w 2278220"/>
                <a:gd name="connsiteY3" fmla="*/ 75843 h 356302"/>
                <a:gd name="connsiteX4" fmla="*/ 1089874 w 2278220"/>
                <a:gd name="connsiteY4" fmla="*/ 63143 h 356302"/>
                <a:gd name="connsiteX5" fmla="*/ 861274 w 2278220"/>
                <a:gd name="connsiteY5" fmla="*/ 120293 h 356302"/>
                <a:gd name="connsiteX6" fmla="*/ 435824 w 2278220"/>
                <a:gd name="connsiteY6" fmla="*/ 317143 h 356302"/>
                <a:gd name="connsiteX7" fmla="*/ 92924 w 2278220"/>
                <a:gd name="connsiteY7" fmla="*/ 345718 h 356302"/>
                <a:gd name="connsiteX8" fmla="*/ 83399 w 2278220"/>
                <a:gd name="connsiteY8" fmla="*/ 209193 h 3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8220" h="356302">
                  <a:moveTo>
                    <a:pt x="83399" y="209193"/>
                  </a:moveTo>
                  <a:cubicBezTo>
                    <a:pt x="247970" y="152043"/>
                    <a:pt x="717341" y="22926"/>
                    <a:pt x="1080349" y="2818"/>
                  </a:cubicBezTo>
                  <a:cubicBezTo>
                    <a:pt x="1443357" y="-17290"/>
                    <a:pt x="2140270" y="76372"/>
                    <a:pt x="2261449" y="88543"/>
                  </a:cubicBezTo>
                  <a:cubicBezTo>
                    <a:pt x="2382628" y="100714"/>
                    <a:pt x="1807424" y="75843"/>
                    <a:pt x="1807424" y="75843"/>
                  </a:cubicBezTo>
                  <a:cubicBezTo>
                    <a:pt x="1612162" y="71610"/>
                    <a:pt x="1247566" y="55735"/>
                    <a:pt x="1089874" y="63143"/>
                  </a:cubicBezTo>
                  <a:cubicBezTo>
                    <a:pt x="932182" y="70551"/>
                    <a:pt x="970282" y="77960"/>
                    <a:pt x="861274" y="120293"/>
                  </a:cubicBezTo>
                  <a:cubicBezTo>
                    <a:pt x="752266" y="162626"/>
                    <a:pt x="563882" y="279572"/>
                    <a:pt x="435824" y="317143"/>
                  </a:cubicBezTo>
                  <a:cubicBezTo>
                    <a:pt x="307766" y="354714"/>
                    <a:pt x="146370" y="367414"/>
                    <a:pt x="92924" y="345718"/>
                  </a:cubicBezTo>
                  <a:cubicBezTo>
                    <a:pt x="39478" y="324022"/>
                    <a:pt x="-81172" y="266343"/>
                    <a:pt x="83399" y="209193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: 図形 113">
              <a:extLst>
                <a:ext uri="{FF2B5EF4-FFF2-40B4-BE49-F238E27FC236}">
                  <a16:creationId xmlns:a16="http://schemas.microsoft.com/office/drawing/2014/main" id="{00C9D8C3-1786-4AC8-A2A7-9CDD89ABED3D}"/>
                </a:ext>
              </a:extLst>
            </p:cNvPr>
            <p:cNvSpPr/>
            <p:nvPr/>
          </p:nvSpPr>
          <p:spPr>
            <a:xfrm>
              <a:off x="5122048" y="1193418"/>
              <a:ext cx="793594" cy="268376"/>
            </a:xfrm>
            <a:custGeom>
              <a:avLst/>
              <a:gdLst>
                <a:gd name="connsiteX0" fmla="*/ 783452 w 793594"/>
                <a:gd name="connsiteY0" fmla="*/ 382 h 268376"/>
                <a:gd name="connsiteX1" fmla="*/ 608827 w 793594"/>
                <a:gd name="connsiteY1" fmla="*/ 108332 h 268376"/>
                <a:gd name="connsiteX2" fmla="*/ 450077 w 793594"/>
                <a:gd name="connsiteY2" fmla="*/ 162307 h 268376"/>
                <a:gd name="connsiteX3" fmla="*/ 167502 w 793594"/>
                <a:gd name="connsiteY3" fmla="*/ 248032 h 268376"/>
                <a:gd name="connsiteX4" fmla="*/ 2402 w 793594"/>
                <a:gd name="connsiteY4" fmla="*/ 260732 h 268376"/>
                <a:gd name="connsiteX5" fmla="*/ 288152 w 793594"/>
                <a:gd name="connsiteY5" fmla="*/ 149607 h 268376"/>
                <a:gd name="connsiteX6" fmla="*/ 783452 w 793594"/>
                <a:gd name="connsiteY6" fmla="*/ 382 h 26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3594" h="268376">
                  <a:moveTo>
                    <a:pt x="783452" y="382"/>
                  </a:moveTo>
                  <a:cubicBezTo>
                    <a:pt x="836898" y="-6497"/>
                    <a:pt x="664389" y="81345"/>
                    <a:pt x="608827" y="108332"/>
                  </a:cubicBezTo>
                  <a:cubicBezTo>
                    <a:pt x="553265" y="135319"/>
                    <a:pt x="523631" y="139024"/>
                    <a:pt x="450077" y="162307"/>
                  </a:cubicBezTo>
                  <a:cubicBezTo>
                    <a:pt x="376523" y="185590"/>
                    <a:pt x="242114" y="231628"/>
                    <a:pt x="167502" y="248032"/>
                  </a:cubicBezTo>
                  <a:cubicBezTo>
                    <a:pt x="92890" y="264436"/>
                    <a:pt x="-17706" y="277136"/>
                    <a:pt x="2402" y="260732"/>
                  </a:cubicBezTo>
                  <a:cubicBezTo>
                    <a:pt x="22510" y="244328"/>
                    <a:pt x="156389" y="189295"/>
                    <a:pt x="288152" y="149607"/>
                  </a:cubicBezTo>
                  <a:cubicBezTo>
                    <a:pt x="419914" y="109920"/>
                    <a:pt x="730006" y="7261"/>
                    <a:pt x="783452" y="38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: 図形 114">
              <a:extLst>
                <a:ext uri="{FF2B5EF4-FFF2-40B4-BE49-F238E27FC236}">
                  <a16:creationId xmlns:a16="http://schemas.microsoft.com/office/drawing/2014/main" id="{4B1C3BFC-D52F-489E-83E0-9815D531C905}"/>
                </a:ext>
              </a:extLst>
            </p:cNvPr>
            <p:cNvSpPr/>
            <p:nvPr/>
          </p:nvSpPr>
          <p:spPr>
            <a:xfrm>
              <a:off x="5168478" y="1170868"/>
              <a:ext cx="972009" cy="574819"/>
            </a:xfrm>
            <a:custGeom>
              <a:avLst/>
              <a:gdLst>
                <a:gd name="connsiteX0" fmla="*/ 971972 w 972009"/>
                <a:gd name="connsiteY0" fmla="*/ 3882 h 574819"/>
                <a:gd name="connsiteX1" fmla="*/ 711622 w 972009"/>
                <a:gd name="connsiteY1" fmla="*/ 248357 h 574819"/>
                <a:gd name="connsiteX2" fmla="*/ 543347 w 972009"/>
                <a:gd name="connsiteY2" fmla="*/ 299157 h 574819"/>
                <a:gd name="connsiteX3" fmla="*/ 470322 w 972009"/>
                <a:gd name="connsiteY3" fmla="*/ 289632 h 574819"/>
                <a:gd name="connsiteX4" fmla="*/ 600497 w 972009"/>
                <a:gd name="connsiteY4" fmla="*/ 191207 h 574819"/>
                <a:gd name="connsiteX5" fmla="*/ 702097 w 972009"/>
                <a:gd name="connsiteY5" fmla="*/ 121357 h 574819"/>
                <a:gd name="connsiteX6" fmla="*/ 568747 w 972009"/>
                <a:gd name="connsiteY6" fmla="*/ 159457 h 574819"/>
                <a:gd name="connsiteX7" fmla="*/ 429047 w 972009"/>
                <a:gd name="connsiteY7" fmla="*/ 194382 h 574819"/>
                <a:gd name="connsiteX8" fmla="*/ 422 w 972009"/>
                <a:gd name="connsiteY8" fmla="*/ 292807 h 574819"/>
                <a:gd name="connsiteX9" fmla="*/ 356022 w 972009"/>
                <a:gd name="connsiteY9" fmla="*/ 397582 h 574819"/>
                <a:gd name="connsiteX10" fmla="*/ 683047 w 972009"/>
                <a:gd name="connsiteY10" fmla="*/ 572207 h 574819"/>
                <a:gd name="connsiteX11" fmla="*/ 730672 w 972009"/>
                <a:gd name="connsiteY11" fmla="*/ 467432 h 574819"/>
                <a:gd name="connsiteX12" fmla="*/ 971972 w 972009"/>
                <a:gd name="connsiteY12" fmla="*/ 3882 h 57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2009" h="574819">
                  <a:moveTo>
                    <a:pt x="971972" y="3882"/>
                  </a:moveTo>
                  <a:cubicBezTo>
                    <a:pt x="968797" y="-32630"/>
                    <a:pt x="783059" y="199145"/>
                    <a:pt x="711622" y="248357"/>
                  </a:cubicBezTo>
                  <a:cubicBezTo>
                    <a:pt x="640184" y="297570"/>
                    <a:pt x="583564" y="292278"/>
                    <a:pt x="543347" y="299157"/>
                  </a:cubicBezTo>
                  <a:cubicBezTo>
                    <a:pt x="503130" y="306036"/>
                    <a:pt x="460797" y="307624"/>
                    <a:pt x="470322" y="289632"/>
                  </a:cubicBezTo>
                  <a:cubicBezTo>
                    <a:pt x="479847" y="271640"/>
                    <a:pt x="561868" y="219253"/>
                    <a:pt x="600497" y="191207"/>
                  </a:cubicBezTo>
                  <a:cubicBezTo>
                    <a:pt x="639126" y="163161"/>
                    <a:pt x="707389" y="126649"/>
                    <a:pt x="702097" y="121357"/>
                  </a:cubicBezTo>
                  <a:cubicBezTo>
                    <a:pt x="696805" y="116065"/>
                    <a:pt x="614255" y="147286"/>
                    <a:pt x="568747" y="159457"/>
                  </a:cubicBezTo>
                  <a:cubicBezTo>
                    <a:pt x="523239" y="171628"/>
                    <a:pt x="429047" y="194382"/>
                    <a:pt x="429047" y="194382"/>
                  </a:cubicBezTo>
                  <a:cubicBezTo>
                    <a:pt x="334326" y="216607"/>
                    <a:pt x="12593" y="258940"/>
                    <a:pt x="422" y="292807"/>
                  </a:cubicBezTo>
                  <a:cubicBezTo>
                    <a:pt x="-11749" y="326674"/>
                    <a:pt x="242251" y="351015"/>
                    <a:pt x="356022" y="397582"/>
                  </a:cubicBezTo>
                  <a:cubicBezTo>
                    <a:pt x="469793" y="444149"/>
                    <a:pt x="620605" y="560565"/>
                    <a:pt x="683047" y="572207"/>
                  </a:cubicBezTo>
                  <a:cubicBezTo>
                    <a:pt x="745489" y="583849"/>
                    <a:pt x="684634" y="557920"/>
                    <a:pt x="730672" y="467432"/>
                  </a:cubicBezTo>
                  <a:cubicBezTo>
                    <a:pt x="776709" y="376945"/>
                    <a:pt x="975147" y="40394"/>
                    <a:pt x="971972" y="388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: 図形 115">
              <a:extLst>
                <a:ext uri="{FF2B5EF4-FFF2-40B4-BE49-F238E27FC236}">
                  <a16:creationId xmlns:a16="http://schemas.microsoft.com/office/drawing/2014/main" id="{87DF2583-55D1-4D14-990F-C495D8D9D057}"/>
                </a:ext>
              </a:extLst>
            </p:cNvPr>
            <p:cNvSpPr/>
            <p:nvPr/>
          </p:nvSpPr>
          <p:spPr>
            <a:xfrm>
              <a:off x="5808178" y="1139860"/>
              <a:ext cx="672439" cy="720650"/>
            </a:xfrm>
            <a:custGeom>
              <a:avLst/>
              <a:gdLst>
                <a:gd name="connsiteX0" fmla="*/ 497372 w 672439"/>
                <a:gd name="connsiteY0" fmla="*/ 25365 h 720650"/>
                <a:gd name="connsiteX1" fmla="*/ 554522 w 672439"/>
                <a:gd name="connsiteY1" fmla="*/ 317465 h 720650"/>
                <a:gd name="connsiteX2" fmla="*/ 665647 w 672439"/>
                <a:gd name="connsiteY2" fmla="*/ 469865 h 720650"/>
                <a:gd name="connsiteX3" fmla="*/ 652947 w 672439"/>
                <a:gd name="connsiteY3" fmla="*/ 634965 h 720650"/>
                <a:gd name="connsiteX4" fmla="*/ 592622 w 672439"/>
                <a:gd name="connsiteY4" fmla="*/ 669890 h 720650"/>
                <a:gd name="connsiteX5" fmla="*/ 214797 w 672439"/>
                <a:gd name="connsiteY5" fmla="*/ 673065 h 720650"/>
                <a:gd name="connsiteX6" fmla="*/ 8422 w 672439"/>
                <a:gd name="connsiteY6" fmla="*/ 717515 h 720650"/>
                <a:gd name="connsiteX7" fmla="*/ 43347 w 672439"/>
                <a:gd name="connsiteY7" fmla="*/ 574640 h 720650"/>
                <a:gd name="connsiteX8" fmla="*/ 75097 w 672439"/>
                <a:gd name="connsiteY8" fmla="*/ 438115 h 720650"/>
                <a:gd name="connsiteX9" fmla="*/ 243372 w 672439"/>
                <a:gd name="connsiteY9" fmla="*/ 158715 h 720650"/>
                <a:gd name="connsiteX10" fmla="*/ 325922 w 672439"/>
                <a:gd name="connsiteY10" fmla="*/ 31715 h 720650"/>
                <a:gd name="connsiteX11" fmla="*/ 497372 w 672439"/>
                <a:gd name="connsiteY11" fmla="*/ 25365 h 7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2439" h="720650">
                  <a:moveTo>
                    <a:pt x="497372" y="25365"/>
                  </a:moveTo>
                  <a:cubicBezTo>
                    <a:pt x="535472" y="72990"/>
                    <a:pt x="526476" y="243382"/>
                    <a:pt x="554522" y="317465"/>
                  </a:cubicBezTo>
                  <a:cubicBezTo>
                    <a:pt x="582568" y="391548"/>
                    <a:pt x="649243" y="416948"/>
                    <a:pt x="665647" y="469865"/>
                  </a:cubicBezTo>
                  <a:cubicBezTo>
                    <a:pt x="682051" y="522782"/>
                    <a:pt x="665118" y="601628"/>
                    <a:pt x="652947" y="634965"/>
                  </a:cubicBezTo>
                  <a:cubicBezTo>
                    <a:pt x="640776" y="668302"/>
                    <a:pt x="665647" y="663540"/>
                    <a:pt x="592622" y="669890"/>
                  </a:cubicBezTo>
                  <a:cubicBezTo>
                    <a:pt x="519597" y="676240"/>
                    <a:pt x="312164" y="665128"/>
                    <a:pt x="214797" y="673065"/>
                  </a:cubicBezTo>
                  <a:cubicBezTo>
                    <a:pt x="117430" y="681002"/>
                    <a:pt x="36997" y="733919"/>
                    <a:pt x="8422" y="717515"/>
                  </a:cubicBezTo>
                  <a:cubicBezTo>
                    <a:pt x="-20153" y="701111"/>
                    <a:pt x="32235" y="621207"/>
                    <a:pt x="43347" y="574640"/>
                  </a:cubicBezTo>
                  <a:cubicBezTo>
                    <a:pt x="54459" y="528073"/>
                    <a:pt x="41760" y="507436"/>
                    <a:pt x="75097" y="438115"/>
                  </a:cubicBezTo>
                  <a:cubicBezTo>
                    <a:pt x="108434" y="368794"/>
                    <a:pt x="201568" y="226448"/>
                    <a:pt x="243372" y="158715"/>
                  </a:cubicBezTo>
                  <a:cubicBezTo>
                    <a:pt x="285176" y="90982"/>
                    <a:pt x="286234" y="56057"/>
                    <a:pt x="325922" y="31715"/>
                  </a:cubicBezTo>
                  <a:cubicBezTo>
                    <a:pt x="365609" y="7373"/>
                    <a:pt x="459272" y="-22260"/>
                    <a:pt x="497372" y="25365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: 図形 116">
              <a:extLst>
                <a:ext uri="{FF2B5EF4-FFF2-40B4-BE49-F238E27FC236}">
                  <a16:creationId xmlns:a16="http://schemas.microsoft.com/office/drawing/2014/main" id="{EB61188B-777A-44EE-AA86-3686A470C8EB}"/>
                </a:ext>
              </a:extLst>
            </p:cNvPr>
            <p:cNvSpPr/>
            <p:nvPr/>
          </p:nvSpPr>
          <p:spPr>
            <a:xfrm>
              <a:off x="6262097" y="1155442"/>
              <a:ext cx="468939" cy="350934"/>
            </a:xfrm>
            <a:custGeom>
              <a:avLst/>
              <a:gdLst>
                <a:gd name="connsiteX0" fmla="*/ 43453 w 468939"/>
                <a:gd name="connsiteY0" fmla="*/ 258 h 350934"/>
                <a:gd name="connsiteX1" fmla="*/ 294278 w 468939"/>
                <a:gd name="connsiteY1" fmla="*/ 85983 h 350934"/>
                <a:gd name="connsiteX2" fmla="*/ 468903 w 468939"/>
                <a:gd name="connsiteY2" fmla="*/ 317758 h 350934"/>
                <a:gd name="connsiteX3" fmla="*/ 306978 w 468939"/>
                <a:gd name="connsiteY3" fmla="*/ 333633 h 350934"/>
                <a:gd name="connsiteX4" fmla="*/ 27578 w 468939"/>
                <a:gd name="connsiteY4" fmla="*/ 333633 h 350934"/>
                <a:gd name="connsiteX5" fmla="*/ 11703 w 468939"/>
                <a:gd name="connsiteY5" fmla="*/ 108208 h 350934"/>
                <a:gd name="connsiteX6" fmla="*/ 43453 w 468939"/>
                <a:gd name="connsiteY6" fmla="*/ 258 h 35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8939" h="350934">
                  <a:moveTo>
                    <a:pt x="43453" y="258"/>
                  </a:moveTo>
                  <a:cubicBezTo>
                    <a:pt x="90549" y="-3446"/>
                    <a:pt x="223370" y="33066"/>
                    <a:pt x="294278" y="85983"/>
                  </a:cubicBezTo>
                  <a:cubicBezTo>
                    <a:pt x="365186" y="138900"/>
                    <a:pt x="466786" y="276483"/>
                    <a:pt x="468903" y="317758"/>
                  </a:cubicBezTo>
                  <a:cubicBezTo>
                    <a:pt x="471020" y="359033"/>
                    <a:pt x="380532" y="330987"/>
                    <a:pt x="306978" y="333633"/>
                  </a:cubicBezTo>
                  <a:cubicBezTo>
                    <a:pt x="233424" y="336279"/>
                    <a:pt x="76790" y="371204"/>
                    <a:pt x="27578" y="333633"/>
                  </a:cubicBezTo>
                  <a:cubicBezTo>
                    <a:pt x="-21634" y="296062"/>
                    <a:pt x="9586" y="160595"/>
                    <a:pt x="11703" y="108208"/>
                  </a:cubicBezTo>
                  <a:cubicBezTo>
                    <a:pt x="13820" y="55821"/>
                    <a:pt x="-3643" y="3962"/>
                    <a:pt x="43453" y="258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: 図形 117">
              <a:extLst>
                <a:ext uri="{FF2B5EF4-FFF2-40B4-BE49-F238E27FC236}">
                  <a16:creationId xmlns:a16="http://schemas.microsoft.com/office/drawing/2014/main" id="{C0A3D90C-A23C-45F6-968F-7C963BDC8513}"/>
                </a:ext>
              </a:extLst>
            </p:cNvPr>
            <p:cNvSpPr/>
            <p:nvPr/>
          </p:nvSpPr>
          <p:spPr>
            <a:xfrm>
              <a:off x="6341305" y="1529478"/>
              <a:ext cx="478935" cy="439094"/>
            </a:xfrm>
            <a:custGeom>
              <a:avLst/>
              <a:gdLst>
                <a:gd name="connsiteX0" fmla="*/ 2345 w 478935"/>
                <a:gd name="connsiteY0" fmla="*/ 872 h 439094"/>
                <a:gd name="connsiteX1" fmla="*/ 291270 w 478935"/>
                <a:gd name="connsiteY1" fmla="*/ 38972 h 439094"/>
                <a:gd name="connsiteX2" fmla="*/ 354770 w 478935"/>
                <a:gd name="connsiteY2" fmla="*/ 127872 h 439094"/>
                <a:gd name="connsiteX3" fmla="*/ 272220 w 478935"/>
                <a:gd name="connsiteY3" fmla="*/ 286622 h 439094"/>
                <a:gd name="connsiteX4" fmla="*/ 91245 w 478935"/>
                <a:gd name="connsiteY4" fmla="*/ 254872 h 439094"/>
                <a:gd name="connsiteX5" fmla="*/ 411920 w 478935"/>
                <a:gd name="connsiteY5" fmla="*/ 439022 h 439094"/>
                <a:gd name="connsiteX6" fmla="*/ 335720 w 478935"/>
                <a:gd name="connsiteY6" fmla="*/ 273922 h 439094"/>
                <a:gd name="connsiteX7" fmla="*/ 469070 w 478935"/>
                <a:gd name="connsiteY7" fmla="*/ 38972 h 439094"/>
                <a:gd name="connsiteX8" fmla="*/ 2345 w 478935"/>
                <a:gd name="connsiteY8" fmla="*/ 872 h 43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935" h="439094">
                  <a:moveTo>
                    <a:pt x="2345" y="872"/>
                  </a:moveTo>
                  <a:cubicBezTo>
                    <a:pt x="-27288" y="872"/>
                    <a:pt x="232533" y="17805"/>
                    <a:pt x="291270" y="38972"/>
                  </a:cubicBezTo>
                  <a:cubicBezTo>
                    <a:pt x="350007" y="60139"/>
                    <a:pt x="357945" y="86597"/>
                    <a:pt x="354770" y="127872"/>
                  </a:cubicBezTo>
                  <a:cubicBezTo>
                    <a:pt x="351595" y="169147"/>
                    <a:pt x="316141" y="265455"/>
                    <a:pt x="272220" y="286622"/>
                  </a:cubicBezTo>
                  <a:cubicBezTo>
                    <a:pt x="228299" y="307789"/>
                    <a:pt x="67962" y="229472"/>
                    <a:pt x="91245" y="254872"/>
                  </a:cubicBezTo>
                  <a:cubicBezTo>
                    <a:pt x="114528" y="280272"/>
                    <a:pt x="371174" y="435847"/>
                    <a:pt x="411920" y="439022"/>
                  </a:cubicBezTo>
                  <a:cubicBezTo>
                    <a:pt x="452666" y="442197"/>
                    <a:pt x="326195" y="340597"/>
                    <a:pt x="335720" y="273922"/>
                  </a:cubicBezTo>
                  <a:cubicBezTo>
                    <a:pt x="345245" y="207247"/>
                    <a:pt x="521987" y="87126"/>
                    <a:pt x="469070" y="38972"/>
                  </a:cubicBezTo>
                  <a:cubicBezTo>
                    <a:pt x="416153" y="-9182"/>
                    <a:pt x="31978" y="872"/>
                    <a:pt x="2345" y="87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: 図形 118">
              <a:extLst>
                <a:ext uri="{FF2B5EF4-FFF2-40B4-BE49-F238E27FC236}">
                  <a16:creationId xmlns:a16="http://schemas.microsoft.com/office/drawing/2014/main" id="{D8C6D5D9-D8AA-463D-88E5-CD492D604903}"/>
                </a:ext>
              </a:extLst>
            </p:cNvPr>
            <p:cNvSpPr/>
            <p:nvPr/>
          </p:nvSpPr>
          <p:spPr>
            <a:xfrm>
              <a:off x="6270042" y="1135310"/>
              <a:ext cx="1342366" cy="469651"/>
            </a:xfrm>
            <a:custGeom>
              <a:avLst/>
              <a:gdLst>
                <a:gd name="connsiteX0" fmla="*/ 10108 w 1342366"/>
                <a:gd name="connsiteY0" fmla="*/ 1340 h 469651"/>
                <a:gd name="connsiteX1" fmla="*/ 794333 w 1342366"/>
                <a:gd name="connsiteY1" fmla="*/ 87065 h 469651"/>
                <a:gd name="connsiteX2" fmla="*/ 981658 w 1342366"/>
                <a:gd name="connsiteY2" fmla="*/ 182315 h 469651"/>
                <a:gd name="connsiteX3" fmla="*/ 1321383 w 1342366"/>
                <a:gd name="connsiteY3" fmla="*/ 458540 h 469651"/>
                <a:gd name="connsiteX4" fmla="*/ 1289633 w 1342366"/>
                <a:gd name="connsiteY4" fmla="*/ 398215 h 469651"/>
                <a:gd name="connsiteX5" fmla="*/ 1156283 w 1342366"/>
                <a:gd name="connsiteY5" fmla="*/ 239465 h 469651"/>
                <a:gd name="connsiteX6" fmla="*/ 946733 w 1342366"/>
                <a:gd name="connsiteY6" fmla="*/ 179140 h 469651"/>
                <a:gd name="connsiteX7" fmla="*/ 762583 w 1342366"/>
                <a:gd name="connsiteY7" fmla="*/ 166440 h 469651"/>
                <a:gd name="connsiteX8" fmla="*/ 375233 w 1342366"/>
                <a:gd name="connsiteY8" fmla="*/ 156915 h 469651"/>
                <a:gd name="connsiteX9" fmla="*/ 10108 w 1342366"/>
                <a:gd name="connsiteY9" fmla="*/ 1340 h 46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2366" h="469651">
                  <a:moveTo>
                    <a:pt x="10108" y="1340"/>
                  </a:moveTo>
                  <a:cubicBezTo>
                    <a:pt x="79958" y="-10302"/>
                    <a:pt x="632408" y="56903"/>
                    <a:pt x="794333" y="87065"/>
                  </a:cubicBezTo>
                  <a:cubicBezTo>
                    <a:pt x="956258" y="117227"/>
                    <a:pt x="893816" y="120403"/>
                    <a:pt x="981658" y="182315"/>
                  </a:cubicBezTo>
                  <a:cubicBezTo>
                    <a:pt x="1069500" y="244227"/>
                    <a:pt x="1270054" y="422557"/>
                    <a:pt x="1321383" y="458540"/>
                  </a:cubicBezTo>
                  <a:cubicBezTo>
                    <a:pt x="1372712" y="494523"/>
                    <a:pt x="1317150" y="434727"/>
                    <a:pt x="1289633" y="398215"/>
                  </a:cubicBezTo>
                  <a:cubicBezTo>
                    <a:pt x="1262116" y="361703"/>
                    <a:pt x="1213433" y="275978"/>
                    <a:pt x="1156283" y="239465"/>
                  </a:cubicBezTo>
                  <a:cubicBezTo>
                    <a:pt x="1099133" y="202953"/>
                    <a:pt x="1012350" y="191311"/>
                    <a:pt x="946733" y="179140"/>
                  </a:cubicBezTo>
                  <a:cubicBezTo>
                    <a:pt x="881116" y="166969"/>
                    <a:pt x="857833" y="170144"/>
                    <a:pt x="762583" y="166440"/>
                  </a:cubicBezTo>
                  <a:cubicBezTo>
                    <a:pt x="667333" y="162736"/>
                    <a:pt x="499587" y="181257"/>
                    <a:pt x="375233" y="156915"/>
                  </a:cubicBezTo>
                  <a:cubicBezTo>
                    <a:pt x="250879" y="132573"/>
                    <a:pt x="-59742" y="12982"/>
                    <a:pt x="10108" y="1340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: 図形 119">
              <a:extLst>
                <a:ext uri="{FF2B5EF4-FFF2-40B4-BE49-F238E27FC236}">
                  <a16:creationId xmlns:a16="http://schemas.microsoft.com/office/drawing/2014/main" id="{EAC573A8-9B48-467A-82CB-0668DA557469}"/>
                </a:ext>
              </a:extLst>
            </p:cNvPr>
            <p:cNvSpPr/>
            <p:nvPr/>
          </p:nvSpPr>
          <p:spPr>
            <a:xfrm>
              <a:off x="6528838" y="1284611"/>
              <a:ext cx="1116913" cy="554261"/>
            </a:xfrm>
            <a:custGeom>
              <a:avLst/>
              <a:gdLst>
                <a:gd name="connsiteX0" fmla="*/ 132312 w 1116913"/>
                <a:gd name="connsiteY0" fmla="*/ 531489 h 554261"/>
                <a:gd name="connsiteX1" fmla="*/ 570462 w 1116913"/>
                <a:gd name="connsiteY1" fmla="*/ 515614 h 554261"/>
                <a:gd name="connsiteX2" fmla="*/ 719687 w 1116913"/>
                <a:gd name="connsiteY2" fmla="*/ 515614 h 554261"/>
                <a:gd name="connsiteX3" fmla="*/ 957812 w 1116913"/>
                <a:gd name="connsiteY3" fmla="*/ 474339 h 554261"/>
                <a:gd name="connsiteX4" fmla="*/ 1116562 w 1116913"/>
                <a:gd name="connsiteY4" fmla="*/ 458464 h 554261"/>
                <a:gd name="connsiteX5" fmla="*/ 989562 w 1116913"/>
                <a:gd name="connsiteY5" fmla="*/ 271139 h 554261"/>
                <a:gd name="connsiteX6" fmla="*/ 653012 w 1116913"/>
                <a:gd name="connsiteY6" fmla="*/ 99689 h 554261"/>
                <a:gd name="connsiteX7" fmla="*/ 2137 w 1116913"/>
                <a:gd name="connsiteY7" fmla="*/ 1264 h 554261"/>
                <a:gd name="connsiteX8" fmla="*/ 433937 w 1116913"/>
                <a:gd name="connsiteY8" fmla="*/ 166364 h 554261"/>
                <a:gd name="connsiteX9" fmla="*/ 132312 w 1116913"/>
                <a:gd name="connsiteY9" fmla="*/ 531489 h 55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913" h="554261">
                  <a:moveTo>
                    <a:pt x="132312" y="531489"/>
                  </a:moveTo>
                  <a:cubicBezTo>
                    <a:pt x="155066" y="589697"/>
                    <a:pt x="472566" y="518260"/>
                    <a:pt x="570462" y="515614"/>
                  </a:cubicBezTo>
                  <a:cubicBezTo>
                    <a:pt x="668358" y="512968"/>
                    <a:pt x="655129" y="522493"/>
                    <a:pt x="719687" y="515614"/>
                  </a:cubicBezTo>
                  <a:cubicBezTo>
                    <a:pt x="784245" y="508735"/>
                    <a:pt x="891666" y="483864"/>
                    <a:pt x="957812" y="474339"/>
                  </a:cubicBezTo>
                  <a:cubicBezTo>
                    <a:pt x="1023958" y="464814"/>
                    <a:pt x="1111270" y="492331"/>
                    <a:pt x="1116562" y="458464"/>
                  </a:cubicBezTo>
                  <a:cubicBezTo>
                    <a:pt x="1121854" y="424597"/>
                    <a:pt x="1066820" y="330935"/>
                    <a:pt x="989562" y="271139"/>
                  </a:cubicBezTo>
                  <a:cubicBezTo>
                    <a:pt x="912304" y="211343"/>
                    <a:pt x="817583" y="144668"/>
                    <a:pt x="653012" y="99689"/>
                  </a:cubicBezTo>
                  <a:cubicBezTo>
                    <a:pt x="488441" y="54710"/>
                    <a:pt x="38649" y="-9848"/>
                    <a:pt x="2137" y="1264"/>
                  </a:cubicBezTo>
                  <a:cubicBezTo>
                    <a:pt x="-34375" y="12376"/>
                    <a:pt x="408537" y="80110"/>
                    <a:pt x="433937" y="166364"/>
                  </a:cubicBezTo>
                  <a:cubicBezTo>
                    <a:pt x="459337" y="252618"/>
                    <a:pt x="109558" y="473281"/>
                    <a:pt x="132312" y="531489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: 図形 120">
              <a:extLst>
                <a:ext uri="{FF2B5EF4-FFF2-40B4-BE49-F238E27FC236}">
                  <a16:creationId xmlns:a16="http://schemas.microsoft.com/office/drawing/2014/main" id="{809361E0-E17E-44A6-AF7D-6BAA3C6F44A1}"/>
                </a:ext>
              </a:extLst>
            </p:cNvPr>
            <p:cNvSpPr/>
            <p:nvPr/>
          </p:nvSpPr>
          <p:spPr>
            <a:xfrm>
              <a:off x="6310602" y="1243360"/>
              <a:ext cx="734639" cy="477504"/>
            </a:xfrm>
            <a:custGeom>
              <a:avLst/>
              <a:gdLst>
                <a:gd name="connsiteX0" fmla="*/ 169573 w 734639"/>
                <a:gd name="connsiteY0" fmla="*/ 13940 h 477504"/>
                <a:gd name="connsiteX1" fmla="*/ 220373 w 734639"/>
                <a:gd name="connsiteY1" fmla="*/ 26640 h 477504"/>
                <a:gd name="connsiteX2" fmla="*/ 702973 w 734639"/>
                <a:gd name="connsiteY2" fmla="*/ 182215 h 477504"/>
                <a:gd name="connsiteX3" fmla="*/ 664873 w 734639"/>
                <a:gd name="connsiteY3" fmla="*/ 258415 h 477504"/>
                <a:gd name="connsiteX4" fmla="*/ 474373 w 734639"/>
                <a:gd name="connsiteY4" fmla="*/ 474315 h 477504"/>
                <a:gd name="connsiteX5" fmla="*/ 458498 w 734639"/>
                <a:gd name="connsiteY5" fmla="*/ 382240 h 477504"/>
                <a:gd name="connsiteX6" fmla="*/ 1298 w 734639"/>
                <a:gd name="connsiteY6" fmla="*/ 309215 h 477504"/>
                <a:gd name="connsiteX7" fmla="*/ 315623 w 734639"/>
                <a:gd name="connsiteY7" fmla="*/ 252065 h 477504"/>
                <a:gd name="connsiteX8" fmla="*/ 169573 w 734639"/>
                <a:gd name="connsiteY8" fmla="*/ 13940 h 47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4639" h="477504">
                  <a:moveTo>
                    <a:pt x="169573" y="13940"/>
                  </a:moveTo>
                  <a:cubicBezTo>
                    <a:pt x="153698" y="-23631"/>
                    <a:pt x="220373" y="26640"/>
                    <a:pt x="220373" y="26640"/>
                  </a:cubicBezTo>
                  <a:cubicBezTo>
                    <a:pt x="309273" y="54686"/>
                    <a:pt x="628890" y="143586"/>
                    <a:pt x="702973" y="182215"/>
                  </a:cubicBezTo>
                  <a:cubicBezTo>
                    <a:pt x="777056" y="220844"/>
                    <a:pt x="702973" y="209732"/>
                    <a:pt x="664873" y="258415"/>
                  </a:cubicBezTo>
                  <a:cubicBezTo>
                    <a:pt x="626773" y="307098"/>
                    <a:pt x="508769" y="453678"/>
                    <a:pt x="474373" y="474315"/>
                  </a:cubicBezTo>
                  <a:cubicBezTo>
                    <a:pt x="439977" y="494952"/>
                    <a:pt x="537344" y="409757"/>
                    <a:pt x="458498" y="382240"/>
                  </a:cubicBezTo>
                  <a:cubicBezTo>
                    <a:pt x="379652" y="354723"/>
                    <a:pt x="25111" y="330911"/>
                    <a:pt x="1298" y="309215"/>
                  </a:cubicBezTo>
                  <a:cubicBezTo>
                    <a:pt x="-22515" y="287519"/>
                    <a:pt x="288636" y="298632"/>
                    <a:pt x="315623" y="252065"/>
                  </a:cubicBezTo>
                  <a:cubicBezTo>
                    <a:pt x="342610" y="205498"/>
                    <a:pt x="185448" y="51511"/>
                    <a:pt x="169573" y="13940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: 図形 121">
              <a:extLst>
                <a:ext uri="{FF2B5EF4-FFF2-40B4-BE49-F238E27FC236}">
                  <a16:creationId xmlns:a16="http://schemas.microsoft.com/office/drawing/2014/main" id="{29F2F2D0-E71A-4AAF-8FA5-4ECE01F47441}"/>
                </a:ext>
              </a:extLst>
            </p:cNvPr>
            <p:cNvSpPr/>
            <p:nvPr/>
          </p:nvSpPr>
          <p:spPr>
            <a:xfrm>
              <a:off x="5728670" y="1908584"/>
              <a:ext cx="834094" cy="340391"/>
            </a:xfrm>
            <a:custGeom>
              <a:avLst/>
              <a:gdLst>
                <a:gd name="connsiteX0" fmla="*/ 2205 w 834094"/>
                <a:gd name="connsiteY0" fmla="*/ 9116 h 340391"/>
                <a:gd name="connsiteX1" fmla="*/ 621330 w 834094"/>
                <a:gd name="connsiteY1" fmla="*/ 56741 h 340391"/>
                <a:gd name="connsiteX2" fmla="*/ 834055 w 834094"/>
                <a:gd name="connsiteY2" fmla="*/ 174216 h 340391"/>
                <a:gd name="connsiteX3" fmla="*/ 637205 w 834094"/>
                <a:gd name="connsiteY3" fmla="*/ 339316 h 340391"/>
                <a:gd name="connsiteX4" fmla="*/ 424480 w 834094"/>
                <a:gd name="connsiteY4" fmla="*/ 234541 h 340391"/>
                <a:gd name="connsiteX5" fmla="*/ 2205 w 834094"/>
                <a:gd name="connsiteY5" fmla="*/ 9116 h 34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4094" h="340391">
                  <a:moveTo>
                    <a:pt x="2205" y="9116"/>
                  </a:moveTo>
                  <a:cubicBezTo>
                    <a:pt x="35013" y="-20517"/>
                    <a:pt x="482688" y="29224"/>
                    <a:pt x="621330" y="56741"/>
                  </a:cubicBezTo>
                  <a:cubicBezTo>
                    <a:pt x="759972" y="84258"/>
                    <a:pt x="831409" y="127120"/>
                    <a:pt x="834055" y="174216"/>
                  </a:cubicBezTo>
                  <a:cubicBezTo>
                    <a:pt x="836701" y="221312"/>
                    <a:pt x="705468" y="329262"/>
                    <a:pt x="637205" y="339316"/>
                  </a:cubicBezTo>
                  <a:cubicBezTo>
                    <a:pt x="568942" y="349370"/>
                    <a:pt x="537192" y="286928"/>
                    <a:pt x="424480" y="234541"/>
                  </a:cubicBezTo>
                  <a:cubicBezTo>
                    <a:pt x="311768" y="182154"/>
                    <a:pt x="-30603" y="38749"/>
                    <a:pt x="2205" y="9116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: 図形 123">
              <a:extLst>
                <a:ext uri="{FF2B5EF4-FFF2-40B4-BE49-F238E27FC236}">
                  <a16:creationId xmlns:a16="http://schemas.microsoft.com/office/drawing/2014/main" id="{6B8F6682-4F02-4762-8794-BBA8A066151A}"/>
                </a:ext>
              </a:extLst>
            </p:cNvPr>
            <p:cNvSpPr/>
            <p:nvPr/>
          </p:nvSpPr>
          <p:spPr>
            <a:xfrm>
              <a:off x="7274486" y="2049445"/>
              <a:ext cx="1091890" cy="521278"/>
            </a:xfrm>
            <a:custGeom>
              <a:avLst/>
              <a:gdLst>
                <a:gd name="connsiteX0" fmla="*/ 8964 w 1091890"/>
                <a:gd name="connsiteY0" fmla="*/ 242905 h 521278"/>
                <a:gd name="connsiteX1" fmla="*/ 50239 w 1091890"/>
                <a:gd name="connsiteY1" fmla="*/ 211155 h 521278"/>
                <a:gd name="connsiteX2" fmla="*/ 272489 w 1091890"/>
                <a:gd name="connsiteY2" fmla="*/ 49230 h 521278"/>
                <a:gd name="connsiteX3" fmla="*/ 643964 w 1091890"/>
                <a:gd name="connsiteY3" fmla="*/ 4780 h 521278"/>
                <a:gd name="connsiteX4" fmla="*/ 923364 w 1091890"/>
                <a:gd name="connsiteY4" fmla="*/ 144480 h 521278"/>
                <a:gd name="connsiteX5" fmla="*/ 1091639 w 1091890"/>
                <a:gd name="connsiteY5" fmla="*/ 512780 h 521278"/>
                <a:gd name="connsiteX6" fmla="*/ 955114 w 1091890"/>
                <a:gd name="connsiteY6" fmla="*/ 388955 h 521278"/>
                <a:gd name="connsiteX7" fmla="*/ 716989 w 1091890"/>
                <a:gd name="connsiteY7" fmla="*/ 223855 h 521278"/>
                <a:gd name="connsiteX8" fmla="*/ 256614 w 1091890"/>
                <a:gd name="connsiteY8" fmla="*/ 258780 h 521278"/>
                <a:gd name="connsiteX9" fmla="*/ 8964 w 1091890"/>
                <a:gd name="connsiteY9" fmla="*/ 242905 h 52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1890" h="521278">
                  <a:moveTo>
                    <a:pt x="8964" y="242905"/>
                  </a:moveTo>
                  <a:cubicBezTo>
                    <a:pt x="-25432" y="234968"/>
                    <a:pt x="50239" y="211155"/>
                    <a:pt x="50239" y="211155"/>
                  </a:cubicBezTo>
                  <a:cubicBezTo>
                    <a:pt x="94160" y="178876"/>
                    <a:pt x="173535" y="83626"/>
                    <a:pt x="272489" y="49230"/>
                  </a:cubicBezTo>
                  <a:cubicBezTo>
                    <a:pt x="371443" y="14834"/>
                    <a:pt x="535485" y="-11095"/>
                    <a:pt x="643964" y="4780"/>
                  </a:cubicBezTo>
                  <a:cubicBezTo>
                    <a:pt x="752443" y="20655"/>
                    <a:pt x="848752" y="59813"/>
                    <a:pt x="923364" y="144480"/>
                  </a:cubicBezTo>
                  <a:cubicBezTo>
                    <a:pt x="997976" y="229147"/>
                    <a:pt x="1086347" y="472034"/>
                    <a:pt x="1091639" y="512780"/>
                  </a:cubicBezTo>
                  <a:cubicBezTo>
                    <a:pt x="1096931" y="553526"/>
                    <a:pt x="1017556" y="437109"/>
                    <a:pt x="955114" y="388955"/>
                  </a:cubicBezTo>
                  <a:cubicBezTo>
                    <a:pt x="892672" y="340801"/>
                    <a:pt x="833406" y="245551"/>
                    <a:pt x="716989" y="223855"/>
                  </a:cubicBezTo>
                  <a:cubicBezTo>
                    <a:pt x="600572" y="202159"/>
                    <a:pt x="370385" y="257722"/>
                    <a:pt x="256614" y="258780"/>
                  </a:cubicBezTo>
                  <a:cubicBezTo>
                    <a:pt x="142843" y="259838"/>
                    <a:pt x="43360" y="250842"/>
                    <a:pt x="8964" y="242905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: 図形 124">
              <a:extLst>
                <a:ext uri="{FF2B5EF4-FFF2-40B4-BE49-F238E27FC236}">
                  <a16:creationId xmlns:a16="http://schemas.microsoft.com/office/drawing/2014/main" id="{5BFFDB8A-9570-461B-8BA9-C458F4FFCEA9}"/>
                </a:ext>
              </a:extLst>
            </p:cNvPr>
            <p:cNvSpPr/>
            <p:nvPr/>
          </p:nvSpPr>
          <p:spPr>
            <a:xfrm>
              <a:off x="6657416" y="1823826"/>
              <a:ext cx="740549" cy="182440"/>
            </a:xfrm>
            <a:custGeom>
              <a:avLst/>
              <a:gdLst>
                <a:gd name="connsiteX0" fmla="*/ 3734 w 740549"/>
                <a:gd name="connsiteY0" fmla="*/ 1799 h 182440"/>
                <a:gd name="connsiteX1" fmla="*/ 292659 w 740549"/>
                <a:gd name="connsiteY1" fmla="*/ 74824 h 182440"/>
                <a:gd name="connsiteX2" fmla="*/ 714934 w 740549"/>
                <a:gd name="connsiteY2" fmla="*/ 4974 h 182440"/>
                <a:gd name="connsiteX3" fmla="*/ 660959 w 740549"/>
                <a:gd name="connsiteY3" fmla="*/ 58949 h 182440"/>
                <a:gd name="connsiteX4" fmla="*/ 391084 w 740549"/>
                <a:gd name="connsiteY4" fmla="*/ 166899 h 182440"/>
                <a:gd name="connsiteX5" fmla="*/ 143434 w 740549"/>
                <a:gd name="connsiteY5" fmla="*/ 166899 h 182440"/>
                <a:gd name="connsiteX6" fmla="*/ 3734 w 740549"/>
                <a:gd name="connsiteY6" fmla="*/ 1799 h 18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0549" h="182440">
                  <a:moveTo>
                    <a:pt x="3734" y="1799"/>
                  </a:moveTo>
                  <a:cubicBezTo>
                    <a:pt x="28605" y="-13547"/>
                    <a:pt x="174126" y="74295"/>
                    <a:pt x="292659" y="74824"/>
                  </a:cubicBezTo>
                  <a:cubicBezTo>
                    <a:pt x="411192" y="75353"/>
                    <a:pt x="653551" y="7620"/>
                    <a:pt x="714934" y="4974"/>
                  </a:cubicBezTo>
                  <a:cubicBezTo>
                    <a:pt x="776317" y="2328"/>
                    <a:pt x="714934" y="31962"/>
                    <a:pt x="660959" y="58949"/>
                  </a:cubicBezTo>
                  <a:cubicBezTo>
                    <a:pt x="606984" y="85936"/>
                    <a:pt x="477338" y="148907"/>
                    <a:pt x="391084" y="166899"/>
                  </a:cubicBezTo>
                  <a:cubicBezTo>
                    <a:pt x="304830" y="184891"/>
                    <a:pt x="202701" y="190182"/>
                    <a:pt x="143434" y="166899"/>
                  </a:cubicBezTo>
                  <a:cubicBezTo>
                    <a:pt x="84167" y="143616"/>
                    <a:pt x="-21137" y="17145"/>
                    <a:pt x="3734" y="1799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: 図形 125">
              <a:extLst>
                <a:ext uri="{FF2B5EF4-FFF2-40B4-BE49-F238E27FC236}">
                  <a16:creationId xmlns:a16="http://schemas.microsoft.com/office/drawing/2014/main" id="{55063758-555B-49A5-BFD3-4E393DA73A9C}"/>
                </a:ext>
              </a:extLst>
            </p:cNvPr>
            <p:cNvSpPr/>
            <p:nvPr/>
          </p:nvSpPr>
          <p:spPr>
            <a:xfrm>
              <a:off x="7029431" y="1773202"/>
              <a:ext cx="803345" cy="189884"/>
            </a:xfrm>
            <a:custGeom>
              <a:avLst/>
              <a:gdLst>
                <a:gd name="connsiteX0" fmla="*/ 19 w 803345"/>
                <a:gd name="connsiteY0" fmla="*/ 4798 h 189884"/>
                <a:gd name="connsiteX1" fmla="*/ 527069 w 803345"/>
                <a:gd name="connsiteY1" fmla="*/ 58773 h 189884"/>
                <a:gd name="connsiteX2" fmla="*/ 803294 w 803345"/>
                <a:gd name="connsiteY2" fmla="*/ 128623 h 189884"/>
                <a:gd name="connsiteX3" fmla="*/ 508019 w 803345"/>
                <a:gd name="connsiteY3" fmla="*/ 185773 h 189884"/>
                <a:gd name="connsiteX4" fmla="*/ 19 w 803345"/>
                <a:gd name="connsiteY4" fmla="*/ 4798 h 189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345" h="189884">
                  <a:moveTo>
                    <a:pt x="19" y="4798"/>
                  </a:moveTo>
                  <a:cubicBezTo>
                    <a:pt x="3194" y="-16369"/>
                    <a:pt x="393190" y="38135"/>
                    <a:pt x="527069" y="58773"/>
                  </a:cubicBezTo>
                  <a:cubicBezTo>
                    <a:pt x="660948" y="79411"/>
                    <a:pt x="806469" y="107456"/>
                    <a:pt x="803294" y="128623"/>
                  </a:cubicBezTo>
                  <a:cubicBezTo>
                    <a:pt x="800119" y="149790"/>
                    <a:pt x="641898" y="205352"/>
                    <a:pt x="508019" y="185773"/>
                  </a:cubicBezTo>
                  <a:cubicBezTo>
                    <a:pt x="374140" y="166194"/>
                    <a:pt x="-3156" y="25965"/>
                    <a:pt x="19" y="4798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: 図形 126">
              <a:extLst>
                <a:ext uri="{FF2B5EF4-FFF2-40B4-BE49-F238E27FC236}">
                  <a16:creationId xmlns:a16="http://schemas.microsoft.com/office/drawing/2014/main" id="{A2F70AC6-8215-4D70-A05A-672D257F7174}"/>
                </a:ext>
              </a:extLst>
            </p:cNvPr>
            <p:cNvSpPr/>
            <p:nvPr/>
          </p:nvSpPr>
          <p:spPr>
            <a:xfrm>
              <a:off x="7090830" y="1170548"/>
              <a:ext cx="1509260" cy="984909"/>
            </a:xfrm>
            <a:custGeom>
              <a:avLst/>
              <a:gdLst>
                <a:gd name="connsiteX0" fmla="*/ 127003 w 1509260"/>
                <a:gd name="connsiteY0" fmla="*/ 74052 h 984909"/>
                <a:gd name="connsiteX1" fmla="*/ 1083737 w 1509260"/>
                <a:gd name="connsiteY1" fmla="*/ 577819 h 984909"/>
                <a:gd name="connsiteX2" fmla="*/ 1502837 w 1509260"/>
                <a:gd name="connsiteY2" fmla="*/ 912252 h 984909"/>
                <a:gd name="connsiteX3" fmla="*/ 1333503 w 1509260"/>
                <a:gd name="connsiteY3" fmla="*/ 979985 h 984909"/>
                <a:gd name="connsiteX4" fmla="*/ 1274237 w 1509260"/>
                <a:gd name="connsiteY4" fmla="*/ 954585 h 984909"/>
                <a:gd name="connsiteX5" fmla="*/ 1041403 w 1509260"/>
                <a:gd name="connsiteY5" fmla="*/ 755619 h 984909"/>
                <a:gd name="connsiteX6" fmla="*/ 774703 w 1509260"/>
                <a:gd name="connsiteY6" fmla="*/ 552419 h 984909"/>
                <a:gd name="connsiteX7" fmla="*/ 639237 w 1509260"/>
                <a:gd name="connsiteY7" fmla="*/ 404252 h 984909"/>
                <a:gd name="connsiteX8" fmla="*/ 67737 w 1509260"/>
                <a:gd name="connsiteY8" fmla="*/ 35952 h 984909"/>
                <a:gd name="connsiteX9" fmla="*/ 127003 w 1509260"/>
                <a:gd name="connsiteY9" fmla="*/ 74052 h 98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9260" h="984909">
                  <a:moveTo>
                    <a:pt x="127003" y="74052"/>
                  </a:moveTo>
                  <a:cubicBezTo>
                    <a:pt x="296336" y="164363"/>
                    <a:pt x="854431" y="438119"/>
                    <a:pt x="1083737" y="577819"/>
                  </a:cubicBezTo>
                  <a:cubicBezTo>
                    <a:pt x="1313043" y="717519"/>
                    <a:pt x="1461209" y="845224"/>
                    <a:pt x="1502837" y="912252"/>
                  </a:cubicBezTo>
                  <a:cubicBezTo>
                    <a:pt x="1544465" y="979280"/>
                    <a:pt x="1371603" y="972930"/>
                    <a:pt x="1333503" y="979985"/>
                  </a:cubicBezTo>
                  <a:cubicBezTo>
                    <a:pt x="1295403" y="987040"/>
                    <a:pt x="1322920" y="991979"/>
                    <a:pt x="1274237" y="954585"/>
                  </a:cubicBezTo>
                  <a:cubicBezTo>
                    <a:pt x="1225554" y="917191"/>
                    <a:pt x="1124659" y="822647"/>
                    <a:pt x="1041403" y="755619"/>
                  </a:cubicBezTo>
                  <a:cubicBezTo>
                    <a:pt x="958147" y="688591"/>
                    <a:pt x="841731" y="610980"/>
                    <a:pt x="774703" y="552419"/>
                  </a:cubicBezTo>
                  <a:cubicBezTo>
                    <a:pt x="707675" y="493858"/>
                    <a:pt x="757065" y="490330"/>
                    <a:pt x="639237" y="404252"/>
                  </a:cubicBezTo>
                  <a:cubicBezTo>
                    <a:pt x="521409" y="318174"/>
                    <a:pt x="156637" y="89574"/>
                    <a:pt x="67737" y="35952"/>
                  </a:cubicBezTo>
                  <a:cubicBezTo>
                    <a:pt x="-21163" y="-17670"/>
                    <a:pt x="-42330" y="-16259"/>
                    <a:pt x="127003" y="7405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3" name="フリーフォーム: 図形 3292">
              <a:extLst>
                <a:ext uri="{FF2B5EF4-FFF2-40B4-BE49-F238E27FC236}">
                  <a16:creationId xmlns:a16="http://schemas.microsoft.com/office/drawing/2014/main" id="{FE79A5E9-D1B1-406B-89C5-EC56E6252968}"/>
                </a:ext>
              </a:extLst>
            </p:cNvPr>
            <p:cNvSpPr/>
            <p:nvPr/>
          </p:nvSpPr>
          <p:spPr>
            <a:xfrm>
              <a:off x="8143664" y="1882335"/>
              <a:ext cx="1075011" cy="1311983"/>
            </a:xfrm>
            <a:custGeom>
              <a:avLst/>
              <a:gdLst>
                <a:gd name="connsiteX0" fmla="*/ 454236 w 1075011"/>
                <a:gd name="connsiteY0" fmla="*/ 219515 h 1311983"/>
                <a:gd name="connsiteX1" fmla="*/ 981286 w 1075011"/>
                <a:gd name="connsiteY1" fmla="*/ 930715 h 1311983"/>
                <a:gd name="connsiteX2" fmla="*/ 1063836 w 1075011"/>
                <a:gd name="connsiteY2" fmla="*/ 1191065 h 1311983"/>
                <a:gd name="connsiteX3" fmla="*/ 847936 w 1075011"/>
                <a:gd name="connsiteY3" fmla="*/ 1305365 h 1311983"/>
                <a:gd name="connsiteX4" fmla="*/ 809836 w 1075011"/>
                <a:gd name="connsiteY4" fmla="*/ 1006915 h 1311983"/>
                <a:gd name="connsiteX5" fmla="*/ 663786 w 1075011"/>
                <a:gd name="connsiteY5" fmla="*/ 594165 h 1311983"/>
                <a:gd name="connsiteX6" fmla="*/ 3386 w 1075011"/>
                <a:gd name="connsiteY6" fmla="*/ 16315 h 1311983"/>
                <a:gd name="connsiteX7" fmla="*/ 454236 w 1075011"/>
                <a:gd name="connsiteY7" fmla="*/ 219515 h 131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011" h="1311983">
                  <a:moveTo>
                    <a:pt x="454236" y="219515"/>
                  </a:moveTo>
                  <a:cubicBezTo>
                    <a:pt x="617219" y="371915"/>
                    <a:pt x="879686" y="768790"/>
                    <a:pt x="981286" y="930715"/>
                  </a:cubicBezTo>
                  <a:cubicBezTo>
                    <a:pt x="1082886" y="1092640"/>
                    <a:pt x="1086061" y="1128623"/>
                    <a:pt x="1063836" y="1191065"/>
                  </a:cubicBezTo>
                  <a:cubicBezTo>
                    <a:pt x="1041611" y="1253507"/>
                    <a:pt x="890269" y="1336057"/>
                    <a:pt x="847936" y="1305365"/>
                  </a:cubicBezTo>
                  <a:cubicBezTo>
                    <a:pt x="805603" y="1274673"/>
                    <a:pt x="840528" y="1125448"/>
                    <a:pt x="809836" y="1006915"/>
                  </a:cubicBezTo>
                  <a:cubicBezTo>
                    <a:pt x="779144" y="888382"/>
                    <a:pt x="798194" y="759265"/>
                    <a:pt x="663786" y="594165"/>
                  </a:cubicBezTo>
                  <a:cubicBezTo>
                    <a:pt x="529378" y="429065"/>
                    <a:pt x="43603" y="75582"/>
                    <a:pt x="3386" y="16315"/>
                  </a:cubicBezTo>
                  <a:cubicBezTo>
                    <a:pt x="-36831" y="-42952"/>
                    <a:pt x="291253" y="67115"/>
                    <a:pt x="454236" y="219515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4" name="フリーフォーム: 図形 3293">
              <a:extLst>
                <a:ext uri="{FF2B5EF4-FFF2-40B4-BE49-F238E27FC236}">
                  <a16:creationId xmlns:a16="http://schemas.microsoft.com/office/drawing/2014/main" id="{1858CE00-9DA9-4253-AA58-F380696859DB}"/>
                </a:ext>
              </a:extLst>
            </p:cNvPr>
            <p:cNvSpPr/>
            <p:nvPr/>
          </p:nvSpPr>
          <p:spPr>
            <a:xfrm>
              <a:off x="8367467" y="2810119"/>
              <a:ext cx="967732" cy="2909147"/>
            </a:xfrm>
            <a:custGeom>
              <a:avLst/>
              <a:gdLst>
                <a:gd name="connsiteX0" fmla="*/ 719383 w 967732"/>
                <a:gd name="connsiteY0" fmla="*/ 2931 h 2909147"/>
                <a:gd name="connsiteX1" fmla="*/ 935283 w 967732"/>
                <a:gd name="connsiteY1" fmla="*/ 485531 h 2909147"/>
                <a:gd name="connsiteX2" fmla="*/ 941633 w 967732"/>
                <a:gd name="connsiteY2" fmla="*/ 1203081 h 2909147"/>
                <a:gd name="connsiteX3" fmla="*/ 693983 w 967732"/>
                <a:gd name="connsiteY3" fmla="*/ 2028581 h 2909147"/>
                <a:gd name="connsiteX4" fmla="*/ 39933 w 967732"/>
                <a:gd name="connsiteY4" fmla="*/ 2866781 h 2909147"/>
                <a:gd name="connsiteX5" fmla="*/ 78033 w 967732"/>
                <a:gd name="connsiteY5" fmla="*/ 2758831 h 2909147"/>
                <a:gd name="connsiteX6" fmla="*/ 128833 w 967732"/>
                <a:gd name="connsiteY6" fmla="*/ 2530231 h 2909147"/>
                <a:gd name="connsiteX7" fmla="*/ 751133 w 967732"/>
                <a:gd name="connsiteY7" fmla="*/ 1476131 h 2909147"/>
                <a:gd name="connsiteX8" fmla="*/ 770183 w 967732"/>
                <a:gd name="connsiteY8" fmla="*/ 726831 h 2909147"/>
                <a:gd name="connsiteX9" fmla="*/ 713033 w 967732"/>
                <a:gd name="connsiteY9" fmla="*/ 275981 h 2909147"/>
                <a:gd name="connsiteX10" fmla="*/ 617783 w 967732"/>
                <a:gd name="connsiteY10" fmla="*/ 282331 h 2909147"/>
                <a:gd name="connsiteX11" fmla="*/ 719383 w 967732"/>
                <a:gd name="connsiteY11" fmla="*/ 2931 h 290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7732" h="2909147">
                  <a:moveTo>
                    <a:pt x="719383" y="2931"/>
                  </a:moveTo>
                  <a:cubicBezTo>
                    <a:pt x="772300" y="36798"/>
                    <a:pt x="898241" y="285506"/>
                    <a:pt x="935283" y="485531"/>
                  </a:cubicBezTo>
                  <a:cubicBezTo>
                    <a:pt x="972325" y="685556"/>
                    <a:pt x="981850" y="945906"/>
                    <a:pt x="941633" y="1203081"/>
                  </a:cubicBezTo>
                  <a:cubicBezTo>
                    <a:pt x="901416" y="1460256"/>
                    <a:pt x="844266" y="1751298"/>
                    <a:pt x="693983" y="2028581"/>
                  </a:cubicBezTo>
                  <a:cubicBezTo>
                    <a:pt x="543700" y="2305864"/>
                    <a:pt x="142591" y="2745073"/>
                    <a:pt x="39933" y="2866781"/>
                  </a:cubicBezTo>
                  <a:cubicBezTo>
                    <a:pt x="-62725" y="2988489"/>
                    <a:pt x="63216" y="2814923"/>
                    <a:pt x="78033" y="2758831"/>
                  </a:cubicBezTo>
                  <a:cubicBezTo>
                    <a:pt x="92850" y="2702739"/>
                    <a:pt x="16650" y="2744014"/>
                    <a:pt x="128833" y="2530231"/>
                  </a:cubicBezTo>
                  <a:cubicBezTo>
                    <a:pt x="241016" y="2316448"/>
                    <a:pt x="644241" y="1776698"/>
                    <a:pt x="751133" y="1476131"/>
                  </a:cubicBezTo>
                  <a:cubicBezTo>
                    <a:pt x="858025" y="1175564"/>
                    <a:pt x="776533" y="926856"/>
                    <a:pt x="770183" y="726831"/>
                  </a:cubicBezTo>
                  <a:cubicBezTo>
                    <a:pt x="763833" y="526806"/>
                    <a:pt x="738433" y="350064"/>
                    <a:pt x="713033" y="275981"/>
                  </a:cubicBezTo>
                  <a:cubicBezTo>
                    <a:pt x="687633" y="201898"/>
                    <a:pt x="619900" y="325723"/>
                    <a:pt x="617783" y="282331"/>
                  </a:cubicBezTo>
                  <a:cubicBezTo>
                    <a:pt x="615666" y="238939"/>
                    <a:pt x="666466" y="-30936"/>
                    <a:pt x="719383" y="2931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5" name="フリーフォーム: 図形 3294">
              <a:extLst>
                <a:ext uri="{FF2B5EF4-FFF2-40B4-BE49-F238E27FC236}">
                  <a16:creationId xmlns:a16="http://schemas.microsoft.com/office/drawing/2014/main" id="{EC423C61-C6A6-48AF-890B-E1C00FF5092D}"/>
                </a:ext>
              </a:extLst>
            </p:cNvPr>
            <p:cNvSpPr/>
            <p:nvPr/>
          </p:nvSpPr>
          <p:spPr>
            <a:xfrm>
              <a:off x="7622592" y="5357371"/>
              <a:ext cx="777199" cy="701425"/>
            </a:xfrm>
            <a:custGeom>
              <a:avLst/>
              <a:gdLst>
                <a:gd name="connsiteX0" fmla="*/ 1641 w 777199"/>
                <a:gd name="connsiteY0" fmla="*/ 700529 h 701425"/>
                <a:gd name="connsiteX1" fmla="*/ 488475 w 777199"/>
                <a:gd name="connsiteY1" fmla="*/ 332229 h 701425"/>
                <a:gd name="connsiteX2" fmla="*/ 556208 w 777199"/>
                <a:gd name="connsiteY2" fmla="*/ 116329 h 701425"/>
                <a:gd name="connsiteX3" fmla="*/ 772108 w 777199"/>
                <a:gd name="connsiteY3" fmla="*/ 323762 h 701425"/>
                <a:gd name="connsiteX4" fmla="*/ 691675 w 777199"/>
                <a:gd name="connsiteY4" fmla="*/ 61296 h 701425"/>
                <a:gd name="connsiteX5" fmla="*/ 496941 w 777199"/>
                <a:gd name="connsiteY5" fmla="*/ 10496 h 701425"/>
                <a:gd name="connsiteX6" fmla="*/ 336075 w 777199"/>
                <a:gd name="connsiteY6" fmla="*/ 217929 h 701425"/>
                <a:gd name="connsiteX7" fmla="*/ 1641 w 777199"/>
                <a:gd name="connsiteY7" fmla="*/ 700529 h 70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199" h="701425">
                  <a:moveTo>
                    <a:pt x="1641" y="700529"/>
                  </a:moveTo>
                  <a:cubicBezTo>
                    <a:pt x="27041" y="719579"/>
                    <a:pt x="396047" y="429596"/>
                    <a:pt x="488475" y="332229"/>
                  </a:cubicBezTo>
                  <a:cubicBezTo>
                    <a:pt x="580903" y="234862"/>
                    <a:pt x="508936" y="117740"/>
                    <a:pt x="556208" y="116329"/>
                  </a:cubicBezTo>
                  <a:cubicBezTo>
                    <a:pt x="603480" y="114918"/>
                    <a:pt x="749530" y="332934"/>
                    <a:pt x="772108" y="323762"/>
                  </a:cubicBezTo>
                  <a:cubicBezTo>
                    <a:pt x="794686" y="314590"/>
                    <a:pt x="737536" y="113507"/>
                    <a:pt x="691675" y="61296"/>
                  </a:cubicBezTo>
                  <a:cubicBezTo>
                    <a:pt x="645814" y="9085"/>
                    <a:pt x="556208" y="-15610"/>
                    <a:pt x="496941" y="10496"/>
                  </a:cubicBezTo>
                  <a:cubicBezTo>
                    <a:pt x="437674" y="36601"/>
                    <a:pt x="419330" y="100807"/>
                    <a:pt x="336075" y="217929"/>
                  </a:cubicBezTo>
                  <a:cubicBezTo>
                    <a:pt x="252820" y="335051"/>
                    <a:pt x="-23759" y="681479"/>
                    <a:pt x="1641" y="700529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6" name="フリーフォーム: 図形 3295">
              <a:extLst>
                <a:ext uri="{FF2B5EF4-FFF2-40B4-BE49-F238E27FC236}">
                  <a16:creationId xmlns:a16="http://schemas.microsoft.com/office/drawing/2014/main" id="{23060C82-D55B-465D-B7F4-06D98B415496}"/>
                </a:ext>
              </a:extLst>
            </p:cNvPr>
            <p:cNvSpPr/>
            <p:nvPr/>
          </p:nvSpPr>
          <p:spPr>
            <a:xfrm>
              <a:off x="6821961" y="5135033"/>
              <a:ext cx="854920" cy="1295402"/>
            </a:xfrm>
            <a:custGeom>
              <a:avLst/>
              <a:gdLst>
                <a:gd name="connsiteX0" fmla="*/ 2172 w 854920"/>
                <a:gd name="connsiteY0" fmla="*/ 21167 h 1295402"/>
                <a:gd name="connsiteX1" fmla="*/ 213839 w 854920"/>
                <a:gd name="connsiteY1" fmla="*/ 275167 h 1295402"/>
                <a:gd name="connsiteX2" fmla="*/ 679506 w 854920"/>
                <a:gd name="connsiteY2" fmla="*/ 850900 h 1295402"/>
                <a:gd name="connsiteX3" fmla="*/ 840372 w 854920"/>
                <a:gd name="connsiteY3" fmla="*/ 956734 h 1295402"/>
                <a:gd name="connsiteX4" fmla="*/ 349306 w 854920"/>
                <a:gd name="connsiteY4" fmla="*/ 1083734 h 1295402"/>
                <a:gd name="connsiteX5" fmla="*/ 226539 w 854920"/>
                <a:gd name="connsiteY5" fmla="*/ 1295400 h 1295402"/>
                <a:gd name="connsiteX6" fmla="*/ 298506 w 854920"/>
                <a:gd name="connsiteY6" fmla="*/ 1087967 h 1295402"/>
                <a:gd name="connsiteX7" fmla="*/ 332372 w 854920"/>
                <a:gd name="connsiteY7" fmla="*/ 800100 h 1295402"/>
                <a:gd name="connsiteX8" fmla="*/ 2172 w 854920"/>
                <a:gd name="connsiteY8" fmla="*/ 21167 h 129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4920" h="1295402">
                  <a:moveTo>
                    <a:pt x="2172" y="21167"/>
                  </a:moveTo>
                  <a:cubicBezTo>
                    <a:pt x="-17584" y="-66322"/>
                    <a:pt x="100950" y="136878"/>
                    <a:pt x="213839" y="275167"/>
                  </a:cubicBezTo>
                  <a:cubicBezTo>
                    <a:pt x="326728" y="413456"/>
                    <a:pt x="575084" y="737306"/>
                    <a:pt x="679506" y="850900"/>
                  </a:cubicBezTo>
                  <a:cubicBezTo>
                    <a:pt x="783928" y="964494"/>
                    <a:pt x="895405" y="917928"/>
                    <a:pt x="840372" y="956734"/>
                  </a:cubicBezTo>
                  <a:cubicBezTo>
                    <a:pt x="785339" y="995540"/>
                    <a:pt x="451611" y="1027290"/>
                    <a:pt x="349306" y="1083734"/>
                  </a:cubicBezTo>
                  <a:cubicBezTo>
                    <a:pt x="247001" y="1140178"/>
                    <a:pt x="235006" y="1294694"/>
                    <a:pt x="226539" y="1295400"/>
                  </a:cubicBezTo>
                  <a:cubicBezTo>
                    <a:pt x="218072" y="1296106"/>
                    <a:pt x="280867" y="1170517"/>
                    <a:pt x="298506" y="1087967"/>
                  </a:cubicBezTo>
                  <a:cubicBezTo>
                    <a:pt x="316145" y="1005417"/>
                    <a:pt x="378939" y="972255"/>
                    <a:pt x="332372" y="800100"/>
                  </a:cubicBezTo>
                  <a:cubicBezTo>
                    <a:pt x="285805" y="627945"/>
                    <a:pt x="21928" y="108656"/>
                    <a:pt x="2172" y="21167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7" name="フリーフォーム: 図形 3296">
              <a:extLst>
                <a:ext uri="{FF2B5EF4-FFF2-40B4-BE49-F238E27FC236}">
                  <a16:creationId xmlns:a16="http://schemas.microsoft.com/office/drawing/2014/main" id="{7A5615BF-00AE-4CE5-8F0E-E9F29E3ABD11}"/>
                </a:ext>
              </a:extLst>
            </p:cNvPr>
            <p:cNvSpPr/>
            <p:nvPr/>
          </p:nvSpPr>
          <p:spPr>
            <a:xfrm>
              <a:off x="4378821" y="4815900"/>
              <a:ext cx="1895358" cy="1610932"/>
            </a:xfrm>
            <a:custGeom>
              <a:avLst/>
              <a:gdLst>
                <a:gd name="connsiteX0" fmla="*/ 1361579 w 1895358"/>
                <a:gd name="connsiteY0" fmla="*/ 1633 h 1610932"/>
                <a:gd name="connsiteX1" fmla="*/ 1408146 w 1895358"/>
                <a:gd name="connsiteY1" fmla="*/ 607000 h 1610932"/>
                <a:gd name="connsiteX2" fmla="*/ 1645212 w 1895358"/>
                <a:gd name="connsiteY2" fmla="*/ 1110767 h 1610932"/>
                <a:gd name="connsiteX3" fmla="*/ 1556312 w 1895358"/>
                <a:gd name="connsiteY3" fmla="*/ 1322433 h 1610932"/>
                <a:gd name="connsiteX4" fmla="*/ 1894979 w 1895358"/>
                <a:gd name="connsiteY4" fmla="*/ 1597600 h 1610932"/>
                <a:gd name="connsiteX5" fmla="*/ 1480112 w 1895358"/>
                <a:gd name="connsiteY5" fmla="*/ 1542567 h 1610932"/>
                <a:gd name="connsiteX6" fmla="*/ 519146 w 1895358"/>
                <a:gd name="connsiteY6" fmla="*/ 1322433 h 1610932"/>
                <a:gd name="connsiteX7" fmla="*/ 2679 w 1895358"/>
                <a:gd name="connsiteY7" fmla="*/ 1102300 h 1610932"/>
                <a:gd name="connsiteX8" fmla="*/ 362512 w 1895358"/>
                <a:gd name="connsiteY8" fmla="*/ 1174267 h 1610932"/>
                <a:gd name="connsiteX9" fmla="*/ 1310779 w 1895358"/>
                <a:gd name="connsiteY9" fmla="*/ 1419800 h 1610932"/>
                <a:gd name="connsiteX10" fmla="*/ 1065246 w 1895358"/>
                <a:gd name="connsiteY10" fmla="*/ 1191200 h 1610932"/>
                <a:gd name="connsiteX11" fmla="*/ 476812 w 1895358"/>
                <a:gd name="connsiteY11" fmla="*/ 1051500 h 1610932"/>
                <a:gd name="connsiteX12" fmla="*/ 802779 w 1895358"/>
                <a:gd name="connsiteY12" fmla="*/ 708600 h 1610932"/>
                <a:gd name="connsiteX13" fmla="*/ 942479 w 1895358"/>
                <a:gd name="connsiteY13" fmla="*/ 475767 h 1610932"/>
                <a:gd name="connsiteX14" fmla="*/ 1268446 w 1895358"/>
                <a:gd name="connsiteY14" fmla="*/ 429200 h 1610932"/>
                <a:gd name="connsiteX15" fmla="*/ 1361579 w 1895358"/>
                <a:gd name="connsiteY15" fmla="*/ 1633 h 161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5358" h="1610932">
                  <a:moveTo>
                    <a:pt x="1361579" y="1633"/>
                  </a:moveTo>
                  <a:cubicBezTo>
                    <a:pt x="1384862" y="31266"/>
                    <a:pt x="1360874" y="422144"/>
                    <a:pt x="1408146" y="607000"/>
                  </a:cubicBezTo>
                  <a:cubicBezTo>
                    <a:pt x="1455418" y="791856"/>
                    <a:pt x="1620518" y="991528"/>
                    <a:pt x="1645212" y="1110767"/>
                  </a:cubicBezTo>
                  <a:cubicBezTo>
                    <a:pt x="1669906" y="1230006"/>
                    <a:pt x="1514684" y="1241294"/>
                    <a:pt x="1556312" y="1322433"/>
                  </a:cubicBezTo>
                  <a:cubicBezTo>
                    <a:pt x="1597940" y="1403572"/>
                    <a:pt x="1907679" y="1560911"/>
                    <a:pt x="1894979" y="1597600"/>
                  </a:cubicBezTo>
                  <a:cubicBezTo>
                    <a:pt x="1882279" y="1634289"/>
                    <a:pt x="1709417" y="1588428"/>
                    <a:pt x="1480112" y="1542567"/>
                  </a:cubicBezTo>
                  <a:cubicBezTo>
                    <a:pt x="1250807" y="1496706"/>
                    <a:pt x="765385" y="1395811"/>
                    <a:pt x="519146" y="1322433"/>
                  </a:cubicBezTo>
                  <a:cubicBezTo>
                    <a:pt x="272907" y="1249055"/>
                    <a:pt x="28785" y="1126994"/>
                    <a:pt x="2679" y="1102300"/>
                  </a:cubicBezTo>
                  <a:cubicBezTo>
                    <a:pt x="-23427" y="1077606"/>
                    <a:pt x="144495" y="1121350"/>
                    <a:pt x="362512" y="1174267"/>
                  </a:cubicBezTo>
                  <a:cubicBezTo>
                    <a:pt x="580529" y="1227184"/>
                    <a:pt x="1193657" y="1416978"/>
                    <a:pt x="1310779" y="1419800"/>
                  </a:cubicBezTo>
                  <a:cubicBezTo>
                    <a:pt x="1427901" y="1422622"/>
                    <a:pt x="1204240" y="1252583"/>
                    <a:pt x="1065246" y="1191200"/>
                  </a:cubicBezTo>
                  <a:cubicBezTo>
                    <a:pt x="926252" y="1129817"/>
                    <a:pt x="520556" y="1131933"/>
                    <a:pt x="476812" y="1051500"/>
                  </a:cubicBezTo>
                  <a:cubicBezTo>
                    <a:pt x="433068" y="971067"/>
                    <a:pt x="725168" y="804555"/>
                    <a:pt x="802779" y="708600"/>
                  </a:cubicBezTo>
                  <a:cubicBezTo>
                    <a:pt x="880390" y="612645"/>
                    <a:pt x="864868" y="522334"/>
                    <a:pt x="942479" y="475767"/>
                  </a:cubicBezTo>
                  <a:cubicBezTo>
                    <a:pt x="1020090" y="429200"/>
                    <a:pt x="1195068" y="503989"/>
                    <a:pt x="1268446" y="429200"/>
                  </a:cubicBezTo>
                  <a:cubicBezTo>
                    <a:pt x="1341824" y="354411"/>
                    <a:pt x="1338296" y="-28000"/>
                    <a:pt x="1361579" y="1633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8" name="フリーフォーム: 図形 3297">
              <a:extLst>
                <a:ext uri="{FF2B5EF4-FFF2-40B4-BE49-F238E27FC236}">
                  <a16:creationId xmlns:a16="http://schemas.microsoft.com/office/drawing/2014/main" id="{B1FC88A3-C472-4969-93E8-472D0E6EDFD5}"/>
                </a:ext>
              </a:extLst>
            </p:cNvPr>
            <p:cNvSpPr/>
            <p:nvPr/>
          </p:nvSpPr>
          <p:spPr>
            <a:xfrm>
              <a:off x="4994194" y="4804985"/>
              <a:ext cx="779459" cy="810217"/>
            </a:xfrm>
            <a:custGeom>
              <a:avLst/>
              <a:gdLst>
                <a:gd name="connsiteX0" fmla="*/ 410926 w 779459"/>
                <a:gd name="connsiteY0" fmla="*/ 5775 h 810217"/>
                <a:gd name="connsiteX1" fmla="*/ 248366 w 779459"/>
                <a:gd name="connsiteY1" fmla="*/ 386775 h 810217"/>
                <a:gd name="connsiteX2" fmla="*/ 177246 w 779459"/>
                <a:gd name="connsiteY2" fmla="*/ 529015 h 810217"/>
                <a:gd name="connsiteX3" fmla="*/ 4526 w 779459"/>
                <a:gd name="connsiteY3" fmla="*/ 808415 h 810217"/>
                <a:gd name="connsiteX4" fmla="*/ 380446 w 779459"/>
                <a:gd name="connsiteY4" fmla="*/ 645855 h 810217"/>
                <a:gd name="connsiteX5" fmla="*/ 634446 w 779459"/>
                <a:gd name="connsiteY5" fmla="*/ 579815 h 810217"/>
                <a:gd name="connsiteX6" fmla="*/ 771606 w 779459"/>
                <a:gd name="connsiteY6" fmla="*/ 214055 h 810217"/>
                <a:gd name="connsiteX7" fmla="*/ 746206 w 779459"/>
                <a:gd name="connsiteY7" fmla="*/ 523935 h 810217"/>
                <a:gd name="connsiteX8" fmla="*/ 609046 w 779459"/>
                <a:gd name="connsiteY8" fmla="*/ 127695 h 810217"/>
                <a:gd name="connsiteX9" fmla="*/ 517606 w 779459"/>
                <a:gd name="connsiteY9" fmla="*/ 153095 h 810217"/>
                <a:gd name="connsiteX10" fmla="*/ 410926 w 779459"/>
                <a:gd name="connsiteY10" fmla="*/ 5775 h 81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9459" h="810217">
                  <a:moveTo>
                    <a:pt x="410926" y="5775"/>
                  </a:moveTo>
                  <a:cubicBezTo>
                    <a:pt x="366053" y="44722"/>
                    <a:pt x="287313" y="299568"/>
                    <a:pt x="248366" y="386775"/>
                  </a:cubicBezTo>
                  <a:cubicBezTo>
                    <a:pt x="209419" y="473982"/>
                    <a:pt x="217886" y="458742"/>
                    <a:pt x="177246" y="529015"/>
                  </a:cubicBezTo>
                  <a:cubicBezTo>
                    <a:pt x="136606" y="599288"/>
                    <a:pt x="-29341" y="788942"/>
                    <a:pt x="4526" y="808415"/>
                  </a:cubicBezTo>
                  <a:cubicBezTo>
                    <a:pt x="38393" y="827888"/>
                    <a:pt x="275459" y="683955"/>
                    <a:pt x="380446" y="645855"/>
                  </a:cubicBezTo>
                  <a:cubicBezTo>
                    <a:pt x="485433" y="607755"/>
                    <a:pt x="569253" y="651782"/>
                    <a:pt x="634446" y="579815"/>
                  </a:cubicBezTo>
                  <a:cubicBezTo>
                    <a:pt x="699639" y="507848"/>
                    <a:pt x="752979" y="223368"/>
                    <a:pt x="771606" y="214055"/>
                  </a:cubicBezTo>
                  <a:cubicBezTo>
                    <a:pt x="790233" y="204742"/>
                    <a:pt x="773299" y="538328"/>
                    <a:pt x="746206" y="523935"/>
                  </a:cubicBezTo>
                  <a:cubicBezTo>
                    <a:pt x="719113" y="509542"/>
                    <a:pt x="647146" y="189502"/>
                    <a:pt x="609046" y="127695"/>
                  </a:cubicBezTo>
                  <a:cubicBezTo>
                    <a:pt x="570946" y="65888"/>
                    <a:pt x="546393" y="169182"/>
                    <a:pt x="517606" y="153095"/>
                  </a:cubicBezTo>
                  <a:cubicBezTo>
                    <a:pt x="488819" y="137008"/>
                    <a:pt x="455799" y="-33172"/>
                    <a:pt x="410926" y="5775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9" name="フリーフォーム: 図形 3298">
              <a:extLst>
                <a:ext uri="{FF2B5EF4-FFF2-40B4-BE49-F238E27FC236}">
                  <a16:creationId xmlns:a16="http://schemas.microsoft.com/office/drawing/2014/main" id="{943DE2D1-6F7A-4301-81CA-D13DBE0D93D8}"/>
                </a:ext>
              </a:extLst>
            </p:cNvPr>
            <p:cNvSpPr/>
            <p:nvPr/>
          </p:nvSpPr>
          <p:spPr>
            <a:xfrm>
              <a:off x="4251584" y="4830861"/>
              <a:ext cx="1031627" cy="1256621"/>
            </a:xfrm>
            <a:custGeom>
              <a:avLst/>
              <a:gdLst>
                <a:gd name="connsiteX0" fmla="*/ 736976 w 1031627"/>
                <a:gd name="connsiteY0" fmla="*/ 61179 h 1256621"/>
                <a:gd name="connsiteX1" fmla="*/ 599816 w 1031627"/>
                <a:gd name="connsiteY1" fmla="*/ 355819 h 1256621"/>
                <a:gd name="connsiteX2" fmla="*/ 625216 w 1031627"/>
                <a:gd name="connsiteY2" fmla="*/ 492979 h 1256621"/>
                <a:gd name="connsiteX3" fmla="*/ 950336 w 1031627"/>
                <a:gd name="connsiteY3" fmla="*/ 726659 h 1256621"/>
                <a:gd name="connsiteX4" fmla="*/ 782696 w 1031627"/>
                <a:gd name="connsiteY4" fmla="*/ 828259 h 1256621"/>
                <a:gd name="connsiteX5" fmla="*/ 792856 w 1031627"/>
                <a:gd name="connsiteY5" fmla="*/ 995899 h 1256621"/>
                <a:gd name="connsiteX6" fmla="*/ 1031616 w 1031627"/>
                <a:gd name="connsiteY6" fmla="*/ 1036539 h 1256621"/>
                <a:gd name="connsiteX7" fmla="*/ 803016 w 1031627"/>
                <a:gd name="connsiteY7" fmla="*/ 1158459 h 1256621"/>
                <a:gd name="connsiteX8" fmla="*/ 813176 w 1031627"/>
                <a:gd name="connsiteY8" fmla="*/ 1254979 h 1256621"/>
                <a:gd name="connsiteX9" fmla="*/ 310256 w 1031627"/>
                <a:gd name="connsiteY9" fmla="*/ 1077179 h 1256621"/>
                <a:gd name="connsiteX10" fmla="*/ 198496 w 1031627"/>
                <a:gd name="connsiteY10" fmla="*/ 924779 h 1256621"/>
                <a:gd name="connsiteX11" fmla="*/ 10536 w 1031627"/>
                <a:gd name="connsiteY11" fmla="*/ 746979 h 1256621"/>
                <a:gd name="connsiteX12" fmla="*/ 51176 w 1031627"/>
                <a:gd name="connsiteY12" fmla="*/ 508219 h 1256621"/>
                <a:gd name="connsiteX13" fmla="*/ 279776 w 1031627"/>
                <a:gd name="connsiteY13" fmla="*/ 487899 h 1256621"/>
                <a:gd name="connsiteX14" fmla="*/ 401696 w 1031627"/>
                <a:gd name="connsiteY14" fmla="*/ 381219 h 1256621"/>
                <a:gd name="connsiteX15" fmla="*/ 386456 w 1031627"/>
                <a:gd name="connsiteY15" fmla="*/ 259299 h 1256621"/>
                <a:gd name="connsiteX16" fmla="*/ 772536 w 1031627"/>
                <a:gd name="connsiteY16" fmla="*/ 15459 h 1256621"/>
                <a:gd name="connsiteX17" fmla="*/ 736976 w 1031627"/>
                <a:gd name="connsiteY17" fmla="*/ 61179 h 125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1627" h="1256621">
                  <a:moveTo>
                    <a:pt x="736976" y="61179"/>
                  </a:moveTo>
                  <a:cubicBezTo>
                    <a:pt x="708189" y="117906"/>
                    <a:pt x="618443" y="283852"/>
                    <a:pt x="599816" y="355819"/>
                  </a:cubicBezTo>
                  <a:cubicBezTo>
                    <a:pt x="581189" y="427786"/>
                    <a:pt x="566796" y="431172"/>
                    <a:pt x="625216" y="492979"/>
                  </a:cubicBezTo>
                  <a:cubicBezTo>
                    <a:pt x="683636" y="554786"/>
                    <a:pt x="924089" y="670779"/>
                    <a:pt x="950336" y="726659"/>
                  </a:cubicBezTo>
                  <a:cubicBezTo>
                    <a:pt x="976583" y="782539"/>
                    <a:pt x="808943" y="783386"/>
                    <a:pt x="782696" y="828259"/>
                  </a:cubicBezTo>
                  <a:cubicBezTo>
                    <a:pt x="756449" y="873132"/>
                    <a:pt x="751369" y="961186"/>
                    <a:pt x="792856" y="995899"/>
                  </a:cubicBezTo>
                  <a:cubicBezTo>
                    <a:pt x="834343" y="1030612"/>
                    <a:pt x="1029923" y="1009446"/>
                    <a:pt x="1031616" y="1036539"/>
                  </a:cubicBezTo>
                  <a:cubicBezTo>
                    <a:pt x="1033309" y="1063632"/>
                    <a:pt x="839423" y="1122052"/>
                    <a:pt x="803016" y="1158459"/>
                  </a:cubicBezTo>
                  <a:cubicBezTo>
                    <a:pt x="766609" y="1194866"/>
                    <a:pt x="895303" y="1268526"/>
                    <a:pt x="813176" y="1254979"/>
                  </a:cubicBezTo>
                  <a:cubicBezTo>
                    <a:pt x="731049" y="1241432"/>
                    <a:pt x="412703" y="1132212"/>
                    <a:pt x="310256" y="1077179"/>
                  </a:cubicBezTo>
                  <a:cubicBezTo>
                    <a:pt x="207809" y="1022146"/>
                    <a:pt x="248449" y="979812"/>
                    <a:pt x="198496" y="924779"/>
                  </a:cubicBezTo>
                  <a:cubicBezTo>
                    <a:pt x="148543" y="869746"/>
                    <a:pt x="35089" y="816406"/>
                    <a:pt x="10536" y="746979"/>
                  </a:cubicBezTo>
                  <a:cubicBezTo>
                    <a:pt x="-14017" y="677552"/>
                    <a:pt x="6303" y="551399"/>
                    <a:pt x="51176" y="508219"/>
                  </a:cubicBezTo>
                  <a:cubicBezTo>
                    <a:pt x="96049" y="465039"/>
                    <a:pt x="221356" y="509066"/>
                    <a:pt x="279776" y="487899"/>
                  </a:cubicBezTo>
                  <a:cubicBezTo>
                    <a:pt x="338196" y="466732"/>
                    <a:pt x="383916" y="419319"/>
                    <a:pt x="401696" y="381219"/>
                  </a:cubicBezTo>
                  <a:cubicBezTo>
                    <a:pt x="419476" y="343119"/>
                    <a:pt x="324649" y="320259"/>
                    <a:pt x="386456" y="259299"/>
                  </a:cubicBezTo>
                  <a:cubicBezTo>
                    <a:pt x="448263" y="198339"/>
                    <a:pt x="714963" y="48479"/>
                    <a:pt x="772536" y="15459"/>
                  </a:cubicBezTo>
                  <a:cubicBezTo>
                    <a:pt x="830109" y="-17561"/>
                    <a:pt x="765763" y="4452"/>
                    <a:pt x="736976" y="61179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0" name="フリーフォーム: 図形 3299">
              <a:extLst>
                <a:ext uri="{FF2B5EF4-FFF2-40B4-BE49-F238E27FC236}">
                  <a16:creationId xmlns:a16="http://schemas.microsoft.com/office/drawing/2014/main" id="{24A38D48-FBD5-40BE-AD08-6BDBFE96BA6F}"/>
                </a:ext>
              </a:extLst>
            </p:cNvPr>
            <p:cNvSpPr/>
            <p:nvPr/>
          </p:nvSpPr>
          <p:spPr>
            <a:xfrm>
              <a:off x="3268219" y="4566653"/>
              <a:ext cx="1410178" cy="802692"/>
            </a:xfrm>
            <a:custGeom>
              <a:avLst/>
              <a:gdLst>
                <a:gd name="connsiteX0" fmla="*/ 1409614 w 1410178"/>
                <a:gd name="connsiteY0" fmla="*/ 5347 h 802692"/>
                <a:gd name="connsiteX1" fmla="*/ 1252981 w 1410178"/>
                <a:gd name="connsiteY1" fmla="*/ 225480 h 802692"/>
                <a:gd name="connsiteX2" fmla="*/ 1113281 w 1410178"/>
                <a:gd name="connsiteY2" fmla="*/ 407514 h 802692"/>
                <a:gd name="connsiteX3" fmla="*/ 1032848 w 1410178"/>
                <a:gd name="connsiteY3" fmla="*/ 496414 h 802692"/>
                <a:gd name="connsiteX4" fmla="*/ 1015914 w 1410178"/>
                <a:gd name="connsiteY4" fmla="*/ 686914 h 802692"/>
                <a:gd name="connsiteX5" fmla="*/ 850814 w 1410178"/>
                <a:gd name="connsiteY5" fmla="*/ 767347 h 802692"/>
                <a:gd name="connsiteX6" fmla="*/ 609514 w 1410178"/>
                <a:gd name="connsiteY6" fmla="*/ 784280 h 802692"/>
                <a:gd name="connsiteX7" fmla="*/ 122681 w 1410178"/>
                <a:gd name="connsiteY7" fmla="*/ 509114 h 802692"/>
                <a:gd name="connsiteX8" fmla="*/ 33781 w 1410178"/>
                <a:gd name="connsiteY8" fmla="*/ 462547 h 802692"/>
                <a:gd name="connsiteX9" fmla="*/ 596814 w 1410178"/>
                <a:gd name="connsiteY9" fmla="*/ 454080 h 802692"/>
                <a:gd name="connsiteX10" fmla="*/ 897381 w 1410178"/>
                <a:gd name="connsiteY10" fmla="*/ 217014 h 802692"/>
                <a:gd name="connsiteX11" fmla="*/ 1113281 w 1410178"/>
                <a:gd name="connsiteY11" fmla="*/ 221247 h 802692"/>
                <a:gd name="connsiteX12" fmla="*/ 1147148 w 1410178"/>
                <a:gd name="connsiteY12" fmla="*/ 47680 h 802692"/>
                <a:gd name="connsiteX13" fmla="*/ 1299548 w 1410178"/>
                <a:gd name="connsiteY13" fmla="*/ 64614 h 802692"/>
                <a:gd name="connsiteX14" fmla="*/ 1409614 w 1410178"/>
                <a:gd name="connsiteY14" fmla="*/ 5347 h 8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0178" h="802692">
                  <a:moveTo>
                    <a:pt x="1409614" y="5347"/>
                  </a:moveTo>
                  <a:cubicBezTo>
                    <a:pt x="1401853" y="32158"/>
                    <a:pt x="1302370" y="158452"/>
                    <a:pt x="1252981" y="225480"/>
                  </a:cubicBezTo>
                  <a:cubicBezTo>
                    <a:pt x="1203592" y="292508"/>
                    <a:pt x="1149970" y="362358"/>
                    <a:pt x="1113281" y="407514"/>
                  </a:cubicBezTo>
                  <a:cubicBezTo>
                    <a:pt x="1076592" y="452670"/>
                    <a:pt x="1049076" y="449847"/>
                    <a:pt x="1032848" y="496414"/>
                  </a:cubicBezTo>
                  <a:cubicBezTo>
                    <a:pt x="1016620" y="542981"/>
                    <a:pt x="1046253" y="641759"/>
                    <a:pt x="1015914" y="686914"/>
                  </a:cubicBezTo>
                  <a:cubicBezTo>
                    <a:pt x="985575" y="732069"/>
                    <a:pt x="918547" y="751119"/>
                    <a:pt x="850814" y="767347"/>
                  </a:cubicBezTo>
                  <a:cubicBezTo>
                    <a:pt x="783081" y="783575"/>
                    <a:pt x="730869" y="827319"/>
                    <a:pt x="609514" y="784280"/>
                  </a:cubicBezTo>
                  <a:cubicBezTo>
                    <a:pt x="488159" y="741241"/>
                    <a:pt x="218636" y="562736"/>
                    <a:pt x="122681" y="509114"/>
                  </a:cubicBezTo>
                  <a:cubicBezTo>
                    <a:pt x="26726" y="455492"/>
                    <a:pt x="-45241" y="471719"/>
                    <a:pt x="33781" y="462547"/>
                  </a:cubicBezTo>
                  <a:cubicBezTo>
                    <a:pt x="112803" y="453375"/>
                    <a:pt x="452881" y="495002"/>
                    <a:pt x="596814" y="454080"/>
                  </a:cubicBezTo>
                  <a:cubicBezTo>
                    <a:pt x="740747" y="413158"/>
                    <a:pt x="811303" y="255819"/>
                    <a:pt x="897381" y="217014"/>
                  </a:cubicBezTo>
                  <a:cubicBezTo>
                    <a:pt x="983459" y="178209"/>
                    <a:pt x="1071653" y="249469"/>
                    <a:pt x="1113281" y="221247"/>
                  </a:cubicBezTo>
                  <a:cubicBezTo>
                    <a:pt x="1154909" y="193025"/>
                    <a:pt x="1116104" y="73785"/>
                    <a:pt x="1147148" y="47680"/>
                  </a:cubicBezTo>
                  <a:cubicBezTo>
                    <a:pt x="1178192" y="21575"/>
                    <a:pt x="1255804" y="68142"/>
                    <a:pt x="1299548" y="64614"/>
                  </a:cubicBezTo>
                  <a:cubicBezTo>
                    <a:pt x="1343292" y="61086"/>
                    <a:pt x="1417375" y="-21464"/>
                    <a:pt x="1409614" y="5347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1" name="フリーフォーム: 図形 3300">
              <a:extLst>
                <a:ext uri="{FF2B5EF4-FFF2-40B4-BE49-F238E27FC236}">
                  <a16:creationId xmlns:a16="http://schemas.microsoft.com/office/drawing/2014/main" id="{8659753A-AB0B-4808-8DFD-C2359D8380FE}"/>
                </a:ext>
              </a:extLst>
            </p:cNvPr>
            <p:cNvSpPr/>
            <p:nvPr/>
          </p:nvSpPr>
          <p:spPr>
            <a:xfrm>
              <a:off x="3046384" y="4021667"/>
              <a:ext cx="850354" cy="269981"/>
            </a:xfrm>
            <a:custGeom>
              <a:avLst/>
              <a:gdLst>
                <a:gd name="connsiteX0" fmla="*/ 16856 w 850354"/>
                <a:gd name="connsiteY0" fmla="*/ 16933 h 269981"/>
                <a:gd name="connsiteX1" fmla="*/ 67656 w 850354"/>
                <a:gd name="connsiteY1" fmla="*/ 16933 h 269981"/>
                <a:gd name="connsiteX2" fmla="*/ 819496 w 850354"/>
                <a:gd name="connsiteY2" fmla="*/ 103293 h 269981"/>
                <a:gd name="connsiteX3" fmla="*/ 677256 w 850354"/>
                <a:gd name="connsiteY3" fmla="*/ 250613 h 269981"/>
                <a:gd name="connsiteX4" fmla="*/ 413096 w 850354"/>
                <a:gd name="connsiteY4" fmla="*/ 245533 h 269981"/>
                <a:gd name="connsiteX5" fmla="*/ 16856 w 850354"/>
                <a:gd name="connsiteY5" fmla="*/ 16933 h 26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354" h="269981">
                  <a:moveTo>
                    <a:pt x="16856" y="16933"/>
                  </a:moveTo>
                  <a:cubicBezTo>
                    <a:pt x="-40717" y="-21167"/>
                    <a:pt x="67656" y="16933"/>
                    <a:pt x="67656" y="16933"/>
                  </a:cubicBezTo>
                  <a:cubicBezTo>
                    <a:pt x="201429" y="31326"/>
                    <a:pt x="717896" y="64346"/>
                    <a:pt x="819496" y="103293"/>
                  </a:cubicBezTo>
                  <a:cubicBezTo>
                    <a:pt x="921096" y="142240"/>
                    <a:pt x="744989" y="226906"/>
                    <a:pt x="677256" y="250613"/>
                  </a:cubicBezTo>
                  <a:cubicBezTo>
                    <a:pt x="609523" y="274320"/>
                    <a:pt x="516389" y="280246"/>
                    <a:pt x="413096" y="245533"/>
                  </a:cubicBezTo>
                  <a:cubicBezTo>
                    <a:pt x="309803" y="210820"/>
                    <a:pt x="74429" y="55033"/>
                    <a:pt x="16856" y="16933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2" name="フリーフォーム: 図形 3301">
              <a:extLst>
                <a:ext uri="{FF2B5EF4-FFF2-40B4-BE49-F238E27FC236}">
                  <a16:creationId xmlns:a16="http://schemas.microsoft.com/office/drawing/2014/main" id="{E4B51B44-37C2-4A80-89C1-9CFA042AB73A}"/>
                </a:ext>
              </a:extLst>
            </p:cNvPr>
            <p:cNvSpPr/>
            <p:nvPr/>
          </p:nvSpPr>
          <p:spPr>
            <a:xfrm>
              <a:off x="2932431" y="4014382"/>
              <a:ext cx="1228118" cy="985452"/>
            </a:xfrm>
            <a:custGeom>
              <a:avLst/>
              <a:gdLst>
                <a:gd name="connsiteX0" fmla="*/ 8889 w 1228118"/>
                <a:gd name="connsiteY0" fmla="*/ 59778 h 985452"/>
                <a:gd name="connsiteX1" fmla="*/ 120649 w 1228118"/>
                <a:gd name="connsiteY1" fmla="*/ 69938 h 985452"/>
                <a:gd name="connsiteX2" fmla="*/ 516889 w 1228118"/>
                <a:gd name="connsiteY2" fmla="*/ 227418 h 985452"/>
                <a:gd name="connsiteX3" fmla="*/ 613409 w 1228118"/>
                <a:gd name="connsiteY3" fmla="*/ 415378 h 985452"/>
                <a:gd name="connsiteX4" fmla="*/ 836929 w 1228118"/>
                <a:gd name="connsiteY4" fmla="*/ 608418 h 985452"/>
                <a:gd name="connsiteX5" fmla="*/ 1228089 w 1228118"/>
                <a:gd name="connsiteY5" fmla="*/ 781138 h 985452"/>
                <a:gd name="connsiteX6" fmla="*/ 816609 w 1228118"/>
                <a:gd name="connsiteY6" fmla="*/ 938618 h 985452"/>
                <a:gd name="connsiteX7" fmla="*/ 572769 w 1228118"/>
                <a:gd name="connsiteY7" fmla="*/ 979258 h 985452"/>
                <a:gd name="connsiteX8" fmla="*/ 313689 w 1228118"/>
                <a:gd name="connsiteY8" fmla="*/ 826858 h 985452"/>
                <a:gd name="connsiteX9" fmla="*/ 8889 w 1228118"/>
                <a:gd name="connsiteY9" fmla="*/ 59778 h 98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8118" h="985452">
                  <a:moveTo>
                    <a:pt x="8889" y="59778"/>
                  </a:moveTo>
                  <a:cubicBezTo>
                    <a:pt x="-23284" y="-66375"/>
                    <a:pt x="35982" y="41998"/>
                    <a:pt x="120649" y="69938"/>
                  </a:cubicBezTo>
                  <a:cubicBezTo>
                    <a:pt x="205316" y="97878"/>
                    <a:pt x="434762" y="169845"/>
                    <a:pt x="516889" y="227418"/>
                  </a:cubicBezTo>
                  <a:cubicBezTo>
                    <a:pt x="599016" y="284991"/>
                    <a:pt x="560069" y="351878"/>
                    <a:pt x="613409" y="415378"/>
                  </a:cubicBezTo>
                  <a:cubicBezTo>
                    <a:pt x="666749" y="478878"/>
                    <a:pt x="734482" y="547458"/>
                    <a:pt x="836929" y="608418"/>
                  </a:cubicBezTo>
                  <a:cubicBezTo>
                    <a:pt x="939376" y="669378"/>
                    <a:pt x="1231476" y="726105"/>
                    <a:pt x="1228089" y="781138"/>
                  </a:cubicBezTo>
                  <a:cubicBezTo>
                    <a:pt x="1224702" y="836171"/>
                    <a:pt x="925829" y="905598"/>
                    <a:pt x="816609" y="938618"/>
                  </a:cubicBezTo>
                  <a:cubicBezTo>
                    <a:pt x="707389" y="971638"/>
                    <a:pt x="656589" y="997885"/>
                    <a:pt x="572769" y="979258"/>
                  </a:cubicBezTo>
                  <a:cubicBezTo>
                    <a:pt x="488949" y="960631"/>
                    <a:pt x="409362" y="980951"/>
                    <a:pt x="313689" y="826858"/>
                  </a:cubicBezTo>
                  <a:cubicBezTo>
                    <a:pt x="218016" y="672765"/>
                    <a:pt x="41062" y="185931"/>
                    <a:pt x="8889" y="59778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3" name="フリーフォーム: 図形 3302">
              <a:extLst>
                <a:ext uri="{FF2B5EF4-FFF2-40B4-BE49-F238E27FC236}">
                  <a16:creationId xmlns:a16="http://schemas.microsoft.com/office/drawing/2014/main" id="{88C81044-7971-47E8-BD2B-55BE69FFC089}"/>
                </a:ext>
              </a:extLst>
            </p:cNvPr>
            <p:cNvSpPr/>
            <p:nvPr/>
          </p:nvSpPr>
          <p:spPr>
            <a:xfrm>
              <a:off x="3739891" y="4336894"/>
              <a:ext cx="462277" cy="474044"/>
            </a:xfrm>
            <a:custGeom>
              <a:avLst/>
              <a:gdLst>
                <a:gd name="connsiteX0" fmla="*/ 58997 w 462277"/>
                <a:gd name="connsiteY0" fmla="*/ 156 h 474044"/>
                <a:gd name="connsiteX1" fmla="*/ 1847 w 462277"/>
                <a:gd name="connsiteY1" fmla="*/ 119219 h 474044"/>
                <a:gd name="connsiteX2" fmla="*/ 33597 w 462277"/>
                <a:gd name="connsiteY2" fmla="*/ 179544 h 474044"/>
                <a:gd name="connsiteX3" fmla="*/ 216159 w 462277"/>
                <a:gd name="connsiteY3" fmla="*/ 228756 h 474044"/>
                <a:gd name="connsiteX4" fmla="*/ 317759 w 462277"/>
                <a:gd name="connsiteY4" fmla="*/ 274794 h 474044"/>
                <a:gd name="connsiteX5" fmla="*/ 454284 w 462277"/>
                <a:gd name="connsiteY5" fmla="*/ 471644 h 474044"/>
                <a:gd name="connsiteX6" fmla="*/ 436822 w 462277"/>
                <a:gd name="connsiteY6" fmla="*/ 376394 h 474044"/>
                <a:gd name="connsiteX7" fmla="*/ 359034 w 462277"/>
                <a:gd name="connsiteY7" fmla="*/ 260506 h 474044"/>
                <a:gd name="connsiteX8" fmla="*/ 268547 w 462277"/>
                <a:gd name="connsiteY8" fmla="*/ 222406 h 474044"/>
                <a:gd name="connsiteX9" fmla="*/ 49472 w 462277"/>
                <a:gd name="connsiteY9" fmla="*/ 146206 h 474044"/>
                <a:gd name="connsiteX10" fmla="*/ 58997 w 462277"/>
                <a:gd name="connsiteY10" fmla="*/ 156 h 47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277" h="474044">
                  <a:moveTo>
                    <a:pt x="58997" y="156"/>
                  </a:moveTo>
                  <a:cubicBezTo>
                    <a:pt x="51060" y="-4342"/>
                    <a:pt x="6080" y="89321"/>
                    <a:pt x="1847" y="119219"/>
                  </a:cubicBezTo>
                  <a:cubicBezTo>
                    <a:pt x="-2386" y="149117"/>
                    <a:pt x="-2122" y="161288"/>
                    <a:pt x="33597" y="179544"/>
                  </a:cubicBezTo>
                  <a:cubicBezTo>
                    <a:pt x="69316" y="197800"/>
                    <a:pt x="168799" y="212881"/>
                    <a:pt x="216159" y="228756"/>
                  </a:cubicBezTo>
                  <a:cubicBezTo>
                    <a:pt x="263519" y="244631"/>
                    <a:pt x="278072" y="234313"/>
                    <a:pt x="317759" y="274794"/>
                  </a:cubicBezTo>
                  <a:cubicBezTo>
                    <a:pt x="357446" y="315275"/>
                    <a:pt x="434440" y="454711"/>
                    <a:pt x="454284" y="471644"/>
                  </a:cubicBezTo>
                  <a:cubicBezTo>
                    <a:pt x="474128" y="488577"/>
                    <a:pt x="452697" y="411583"/>
                    <a:pt x="436822" y="376394"/>
                  </a:cubicBezTo>
                  <a:cubicBezTo>
                    <a:pt x="420947" y="341205"/>
                    <a:pt x="387080" y="286171"/>
                    <a:pt x="359034" y="260506"/>
                  </a:cubicBezTo>
                  <a:cubicBezTo>
                    <a:pt x="330988" y="234841"/>
                    <a:pt x="320141" y="241456"/>
                    <a:pt x="268547" y="222406"/>
                  </a:cubicBezTo>
                  <a:cubicBezTo>
                    <a:pt x="216953" y="203356"/>
                    <a:pt x="85720" y="182189"/>
                    <a:pt x="49472" y="146206"/>
                  </a:cubicBezTo>
                  <a:cubicBezTo>
                    <a:pt x="13224" y="110223"/>
                    <a:pt x="66934" y="4654"/>
                    <a:pt x="58997" y="156"/>
                  </a:cubicBezTo>
                  <a:close/>
                </a:path>
              </a:pathLst>
            </a:custGeom>
            <a:solidFill>
              <a:srgbClr val="EBD8A8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4" name="フリーフォーム: 図形 3303">
              <a:extLst>
                <a:ext uri="{FF2B5EF4-FFF2-40B4-BE49-F238E27FC236}">
                  <a16:creationId xmlns:a16="http://schemas.microsoft.com/office/drawing/2014/main" id="{60CD01D6-D88A-4666-B98A-A22DF1EEBD13}"/>
                </a:ext>
              </a:extLst>
            </p:cNvPr>
            <p:cNvSpPr/>
            <p:nvPr/>
          </p:nvSpPr>
          <p:spPr>
            <a:xfrm>
              <a:off x="3751063" y="4376862"/>
              <a:ext cx="558769" cy="424170"/>
            </a:xfrm>
            <a:custGeom>
              <a:avLst/>
              <a:gdLst>
                <a:gd name="connsiteX0" fmla="*/ 61054 w 558769"/>
                <a:gd name="connsiteY0" fmla="*/ 405 h 424170"/>
                <a:gd name="connsiteX1" fmla="*/ 196520 w 558769"/>
                <a:gd name="connsiteY1" fmla="*/ 99888 h 424170"/>
                <a:gd name="connsiteX2" fmla="*/ 380670 w 558769"/>
                <a:gd name="connsiteY2" fmla="*/ 167621 h 424170"/>
                <a:gd name="connsiteX3" fmla="*/ 425120 w 558769"/>
                <a:gd name="connsiteY3" fmla="*/ 222655 h 424170"/>
                <a:gd name="connsiteX4" fmla="*/ 558470 w 558769"/>
                <a:gd name="connsiteY4" fmla="*/ 415271 h 424170"/>
                <a:gd name="connsiteX5" fmla="*/ 454754 w 558769"/>
                <a:gd name="connsiteY5" fmla="*/ 375055 h 424170"/>
                <a:gd name="connsiteX6" fmla="*/ 249437 w 558769"/>
                <a:gd name="connsiteY6" fmla="*/ 224771 h 424170"/>
                <a:gd name="connsiteX7" fmla="*/ 10254 w 558769"/>
                <a:gd name="connsiteY7" fmla="*/ 140105 h 424170"/>
                <a:gd name="connsiteX8" fmla="*/ 61054 w 558769"/>
                <a:gd name="connsiteY8" fmla="*/ 405 h 42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769" h="424170">
                  <a:moveTo>
                    <a:pt x="61054" y="405"/>
                  </a:moveTo>
                  <a:cubicBezTo>
                    <a:pt x="92098" y="-6298"/>
                    <a:pt x="143251" y="72019"/>
                    <a:pt x="196520" y="99888"/>
                  </a:cubicBezTo>
                  <a:cubicBezTo>
                    <a:pt x="249789" y="127757"/>
                    <a:pt x="342570" y="147160"/>
                    <a:pt x="380670" y="167621"/>
                  </a:cubicBezTo>
                  <a:cubicBezTo>
                    <a:pt x="418770" y="188082"/>
                    <a:pt x="395487" y="181380"/>
                    <a:pt x="425120" y="222655"/>
                  </a:cubicBezTo>
                  <a:cubicBezTo>
                    <a:pt x="454753" y="263930"/>
                    <a:pt x="553531" y="389871"/>
                    <a:pt x="558470" y="415271"/>
                  </a:cubicBezTo>
                  <a:cubicBezTo>
                    <a:pt x="563409" y="440671"/>
                    <a:pt x="506260" y="406805"/>
                    <a:pt x="454754" y="375055"/>
                  </a:cubicBezTo>
                  <a:cubicBezTo>
                    <a:pt x="403249" y="343305"/>
                    <a:pt x="323520" y="263929"/>
                    <a:pt x="249437" y="224771"/>
                  </a:cubicBezTo>
                  <a:cubicBezTo>
                    <a:pt x="175354" y="185613"/>
                    <a:pt x="42709" y="180674"/>
                    <a:pt x="10254" y="140105"/>
                  </a:cubicBezTo>
                  <a:cubicBezTo>
                    <a:pt x="-22201" y="99536"/>
                    <a:pt x="30010" y="7108"/>
                    <a:pt x="61054" y="405"/>
                  </a:cubicBezTo>
                  <a:close/>
                </a:path>
              </a:pathLst>
            </a:custGeom>
            <a:solidFill>
              <a:srgbClr val="EBD8A8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6" name="フリーフォーム: 図形 3305">
              <a:extLst>
                <a:ext uri="{FF2B5EF4-FFF2-40B4-BE49-F238E27FC236}">
                  <a16:creationId xmlns:a16="http://schemas.microsoft.com/office/drawing/2014/main" id="{D86F9DB0-3A36-4332-92E4-073DE0646789}"/>
                </a:ext>
              </a:extLst>
            </p:cNvPr>
            <p:cNvSpPr/>
            <p:nvPr/>
          </p:nvSpPr>
          <p:spPr>
            <a:xfrm>
              <a:off x="3978412" y="4204236"/>
              <a:ext cx="393700" cy="465181"/>
            </a:xfrm>
            <a:custGeom>
              <a:avLst/>
              <a:gdLst>
                <a:gd name="connsiteX0" fmla="*/ 4626 w 393700"/>
                <a:gd name="connsiteY0" fmla="*/ 7402 h 465181"/>
                <a:gd name="connsiteX1" fmla="*/ 103051 w 393700"/>
                <a:gd name="connsiteY1" fmla="*/ 131227 h 465181"/>
                <a:gd name="connsiteX2" fmla="*/ 244338 w 393700"/>
                <a:gd name="connsiteY2" fmla="*/ 372527 h 465181"/>
                <a:gd name="connsiteX3" fmla="*/ 388801 w 393700"/>
                <a:gd name="connsiteY3" fmla="*/ 464602 h 465181"/>
                <a:gd name="connsiteX4" fmla="*/ 334826 w 393700"/>
                <a:gd name="connsiteY4" fmla="*/ 336014 h 465181"/>
                <a:gd name="connsiteX5" fmla="*/ 391976 w 393700"/>
                <a:gd name="connsiteY5" fmla="*/ 177264 h 465181"/>
                <a:gd name="connsiteX6" fmla="*/ 253863 w 393700"/>
                <a:gd name="connsiteY6" fmla="*/ 32802 h 465181"/>
                <a:gd name="connsiteX7" fmla="*/ 4626 w 393700"/>
                <a:gd name="connsiteY7" fmla="*/ 7402 h 46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700" h="465181">
                  <a:moveTo>
                    <a:pt x="4626" y="7402"/>
                  </a:moveTo>
                  <a:cubicBezTo>
                    <a:pt x="-20509" y="23806"/>
                    <a:pt x="63099" y="70373"/>
                    <a:pt x="103051" y="131227"/>
                  </a:cubicBezTo>
                  <a:cubicBezTo>
                    <a:pt x="143003" y="192081"/>
                    <a:pt x="196713" y="316965"/>
                    <a:pt x="244338" y="372527"/>
                  </a:cubicBezTo>
                  <a:cubicBezTo>
                    <a:pt x="291963" y="428089"/>
                    <a:pt x="373720" y="470688"/>
                    <a:pt x="388801" y="464602"/>
                  </a:cubicBezTo>
                  <a:cubicBezTo>
                    <a:pt x="403882" y="458517"/>
                    <a:pt x="334297" y="383904"/>
                    <a:pt x="334826" y="336014"/>
                  </a:cubicBezTo>
                  <a:cubicBezTo>
                    <a:pt x="335355" y="288124"/>
                    <a:pt x="405470" y="227799"/>
                    <a:pt x="391976" y="177264"/>
                  </a:cubicBezTo>
                  <a:cubicBezTo>
                    <a:pt x="378482" y="126729"/>
                    <a:pt x="317099" y="62700"/>
                    <a:pt x="253863" y="32802"/>
                  </a:cubicBezTo>
                  <a:cubicBezTo>
                    <a:pt x="190628" y="2904"/>
                    <a:pt x="29761" y="-9002"/>
                    <a:pt x="4626" y="740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7" name="フリーフォーム: 図形 3306">
              <a:extLst>
                <a:ext uri="{FF2B5EF4-FFF2-40B4-BE49-F238E27FC236}">
                  <a16:creationId xmlns:a16="http://schemas.microsoft.com/office/drawing/2014/main" id="{0737F503-C8F2-487D-A657-674684FC0CCA}"/>
                </a:ext>
              </a:extLst>
            </p:cNvPr>
            <p:cNvSpPr/>
            <p:nvPr/>
          </p:nvSpPr>
          <p:spPr>
            <a:xfrm>
              <a:off x="5764311" y="3528479"/>
              <a:ext cx="1065735" cy="1592061"/>
            </a:xfrm>
            <a:custGeom>
              <a:avLst/>
              <a:gdLst>
                <a:gd name="connsiteX0" fmla="*/ 1489 w 1065735"/>
                <a:gd name="connsiteY0" fmla="*/ 459321 h 1592061"/>
                <a:gd name="connsiteX1" fmla="*/ 374022 w 1065735"/>
                <a:gd name="connsiteY1" fmla="*/ 52921 h 1592061"/>
                <a:gd name="connsiteX2" fmla="*/ 471389 w 1065735"/>
                <a:gd name="connsiteY2" fmla="*/ 61388 h 1592061"/>
                <a:gd name="connsiteX3" fmla="*/ 716922 w 1065735"/>
                <a:gd name="connsiteY3" fmla="*/ 569388 h 1592061"/>
                <a:gd name="connsiteX4" fmla="*/ 1059822 w 1065735"/>
                <a:gd name="connsiteY4" fmla="*/ 1559988 h 1592061"/>
                <a:gd name="connsiteX5" fmla="*/ 915889 w 1065735"/>
                <a:gd name="connsiteY5" fmla="*/ 1314454 h 1592061"/>
                <a:gd name="connsiteX6" fmla="*/ 683056 w 1065735"/>
                <a:gd name="connsiteY6" fmla="*/ 958854 h 1592061"/>
                <a:gd name="connsiteX7" fmla="*/ 259722 w 1065735"/>
                <a:gd name="connsiteY7" fmla="*/ 332321 h 1592061"/>
                <a:gd name="connsiteX8" fmla="*/ 1489 w 1065735"/>
                <a:gd name="connsiteY8" fmla="*/ 459321 h 159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5735" h="1592061">
                  <a:moveTo>
                    <a:pt x="1489" y="459321"/>
                  </a:moveTo>
                  <a:cubicBezTo>
                    <a:pt x="20539" y="412754"/>
                    <a:pt x="295705" y="119243"/>
                    <a:pt x="374022" y="52921"/>
                  </a:cubicBezTo>
                  <a:cubicBezTo>
                    <a:pt x="452339" y="-13401"/>
                    <a:pt x="414239" y="-24690"/>
                    <a:pt x="471389" y="61388"/>
                  </a:cubicBezTo>
                  <a:cubicBezTo>
                    <a:pt x="528539" y="147466"/>
                    <a:pt x="618850" y="319621"/>
                    <a:pt x="716922" y="569388"/>
                  </a:cubicBezTo>
                  <a:cubicBezTo>
                    <a:pt x="814994" y="819155"/>
                    <a:pt x="1026661" y="1435810"/>
                    <a:pt x="1059822" y="1559988"/>
                  </a:cubicBezTo>
                  <a:cubicBezTo>
                    <a:pt x="1092983" y="1684166"/>
                    <a:pt x="978683" y="1414643"/>
                    <a:pt x="915889" y="1314454"/>
                  </a:cubicBezTo>
                  <a:cubicBezTo>
                    <a:pt x="853095" y="1214265"/>
                    <a:pt x="792417" y="1122543"/>
                    <a:pt x="683056" y="958854"/>
                  </a:cubicBezTo>
                  <a:cubicBezTo>
                    <a:pt x="573695" y="795165"/>
                    <a:pt x="369083" y="416282"/>
                    <a:pt x="259722" y="332321"/>
                  </a:cubicBezTo>
                  <a:cubicBezTo>
                    <a:pt x="150361" y="248360"/>
                    <a:pt x="-17561" y="505888"/>
                    <a:pt x="1489" y="459321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8" name="フリーフォーム: 図形 3307">
              <a:extLst>
                <a:ext uri="{FF2B5EF4-FFF2-40B4-BE49-F238E27FC236}">
                  <a16:creationId xmlns:a16="http://schemas.microsoft.com/office/drawing/2014/main" id="{086C0F4A-878D-4CD6-A78F-3E8A6C0A2B21}"/>
                </a:ext>
              </a:extLst>
            </p:cNvPr>
            <p:cNvSpPr/>
            <p:nvPr/>
          </p:nvSpPr>
          <p:spPr>
            <a:xfrm>
              <a:off x="5782967" y="3677275"/>
              <a:ext cx="1420681" cy="2571838"/>
            </a:xfrm>
            <a:custGeom>
              <a:avLst/>
              <a:gdLst>
                <a:gd name="connsiteX0" fmla="*/ 452733 w 1420681"/>
                <a:gd name="connsiteY0" fmla="*/ 115792 h 2571838"/>
                <a:gd name="connsiteX1" fmla="*/ 461200 w 1420681"/>
                <a:gd name="connsiteY1" fmla="*/ 187758 h 2571838"/>
                <a:gd name="connsiteX2" fmla="*/ 867600 w 1420681"/>
                <a:gd name="connsiteY2" fmla="*/ 1144492 h 2571838"/>
                <a:gd name="connsiteX3" fmla="*/ 1409466 w 1420681"/>
                <a:gd name="connsiteY3" fmla="*/ 2477992 h 2571838"/>
                <a:gd name="connsiteX4" fmla="*/ 1202033 w 1420681"/>
                <a:gd name="connsiteY4" fmla="*/ 2435658 h 2571838"/>
                <a:gd name="connsiteX5" fmla="*/ 821033 w 1420681"/>
                <a:gd name="connsiteY5" fmla="*/ 2232458 h 2571838"/>
                <a:gd name="connsiteX6" fmla="*/ 740600 w 1420681"/>
                <a:gd name="connsiteY6" fmla="*/ 1986925 h 2571838"/>
                <a:gd name="connsiteX7" fmla="*/ 740600 w 1420681"/>
                <a:gd name="connsiteY7" fmla="*/ 1601692 h 2571838"/>
                <a:gd name="connsiteX8" fmla="*/ 541633 w 1420681"/>
                <a:gd name="connsiteY8" fmla="*/ 1000558 h 2571838"/>
                <a:gd name="connsiteX9" fmla="*/ 71733 w 1420681"/>
                <a:gd name="connsiteY9" fmla="*/ 247025 h 2571838"/>
                <a:gd name="connsiteX10" fmla="*/ 25166 w 1420681"/>
                <a:gd name="connsiteY10" fmla="*/ 403658 h 2571838"/>
                <a:gd name="connsiteX11" fmla="*/ 304566 w 1420681"/>
                <a:gd name="connsiteY11" fmla="*/ 9958 h 2571838"/>
                <a:gd name="connsiteX12" fmla="*/ 452733 w 1420681"/>
                <a:gd name="connsiteY12" fmla="*/ 115792 h 257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0681" h="2571838">
                  <a:moveTo>
                    <a:pt x="452733" y="115792"/>
                  </a:moveTo>
                  <a:cubicBezTo>
                    <a:pt x="478839" y="145425"/>
                    <a:pt x="392055" y="16308"/>
                    <a:pt x="461200" y="187758"/>
                  </a:cubicBezTo>
                  <a:cubicBezTo>
                    <a:pt x="530345" y="359208"/>
                    <a:pt x="709556" y="762786"/>
                    <a:pt x="867600" y="1144492"/>
                  </a:cubicBezTo>
                  <a:cubicBezTo>
                    <a:pt x="1025644" y="1526198"/>
                    <a:pt x="1353727" y="2262798"/>
                    <a:pt x="1409466" y="2477992"/>
                  </a:cubicBezTo>
                  <a:cubicBezTo>
                    <a:pt x="1465205" y="2693186"/>
                    <a:pt x="1300105" y="2476580"/>
                    <a:pt x="1202033" y="2435658"/>
                  </a:cubicBezTo>
                  <a:cubicBezTo>
                    <a:pt x="1103961" y="2394736"/>
                    <a:pt x="897939" y="2307247"/>
                    <a:pt x="821033" y="2232458"/>
                  </a:cubicBezTo>
                  <a:cubicBezTo>
                    <a:pt x="744128" y="2157669"/>
                    <a:pt x="754005" y="2092053"/>
                    <a:pt x="740600" y="1986925"/>
                  </a:cubicBezTo>
                  <a:cubicBezTo>
                    <a:pt x="727195" y="1881797"/>
                    <a:pt x="773761" y="1766086"/>
                    <a:pt x="740600" y="1601692"/>
                  </a:cubicBezTo>
                  <a:cubicBezTo>
                    <a:pt x="707439" y="1437298"/>
                    <a:pt x="653111" y="1226336"/>
                    <a:pt x="541633" y="1000558"/>
                  </a:cubicBezTo>
                  <a:cubicBezTo>
                    <a:pt x="430155" y="774780"/>
                    <a:pt x="157811" y="346508"/>
                    <a:pt x="71733" y="247025"/>
                  </a:cubicBezTo>
                  <a:cubicBezTo>
                    <a:pt x="-14345" y="147542"/>
                    <a:pt x="-13639" y="443169"/>
                    <a:pt x="25166" y="403658"/>
                  </a:cubicBezTo>
                  <a:cubicBezTo>
                    <a:pt x="63971" y="364147"/>
                    <a:pt x="227660" y="55113"/>
                    <a:pt x="304566" y="9958"/>
                  </a:cubicBezTo>
                  <a:cubicBezTo>
                    <a:pt x="381472" y="-35198"/>
                    <a:pt x="426627" y="86159"/>
                    <a:pt x="452733" y="115792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9" name="フリーフォーム: 図形 3308">
              <a:extLst>
                <a:ext uri="{FF2B5EF4-FFF2-40B4-BE49-F238E27FC236}">
                  <a16:creationId xmlns:a16="http://schemas.microsoft.com/office/drawing/2014/main" id="{8066CC61-DB1C-432B-AD82-8606729469B9}"/>
                </a:ext>
              </a:extLst>
            </p:cNvPr>
            <p:cNvSpPr/>
            <p:nvPr/>
          </p:nvSpPr>
          <p:spPr>
            <a:xfrm>
              <a:off x="5353193" y="3771256"/>
              <a:ext cx="586758" cy="290510"/>
            </a:xfrm>
            <a:custGeom>
              <a:avLst/>
              <a:gdLst>
                <a:gd name="connsiteX0" fmla="*/ 1974 w 586758"/>
                <a:gd name="connsiteY0" fmla="*/ 72611 h 290510"/>
                <a:gd name="connsiteX1" fmla="*/ 86640 w 586758"/>
                <a:gd name="connsiteY1" fmla="*/ 59911 h 290510"/>
                <a:gd name="connsiteX2" fmla="*/ 315240 w 586758"/>
                <a:gd name="connsiteY2" fmla="*/ 4877 h 290510"/>
                <a:gd name="connsiteX3" fmla="*/ 586174 w 586758"/>
                <a:gd name="connsiteY3" fmla="*/ 199611 h 290510"/>
                <a:gd name="connsiteX4" fmla="*/ 382974 w 586758"/>
                <a:gd name="connsiteY4" fmla="*/ 229244 h 290510"/>
                <a:gd name="connsiteX5" fmla="*/ 230574 w 586758"/>
                <a:gd name="connsiteY5" fmla="*/ 288511 h 290510"/>
                <a:gd name="connsiteX6" fmla="*/ 158607 w 586758"/>
                <a:gd name="connsiteY6" fmla="*/ 148811 h 290510"/>
                <a:gd name="connsiteX7" fmla="*/ 1974 w 586758"/>
                <a:gd name="connsiteY7" fmla="*/ 72611 h 29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758" h="290510">
                  <a:moveTo>
                    <a:pt x="1974" y="72611"/>
                  </a:moveTo>
                  <a:cubicBezTo>
                    <a:pt x="-10020" y="57794"/>
                    <a:pt x="34429" y="71200"/>
                    <a:pt x="86640" y="59911"/>
                  </a:cubicBezTo>
                  <a:cubicBezTo>
                    <a:pt x="138851" y="48622"/>
                    <a:pt x="231984" y="-18406"/>
                    <a:pt x="315240" y="4877"/>
                  </a:cubicBezTo>
                  <a:cubicBezTo>
                    <a:pt x="398496" y="28160"/>
                    <a:pt x="574885" y="162217"/>
                    <a:pt x="586174" y="199611"/>
                  </a:cubicBezTo>
                  <a:cubicBezTo>
                    <a:pt x="597463" y="237005"/>
                    <a:pt x="442241" y="214427"/>
                    <a:pt x="382974" y="229244"/>
                  </a:cubicBezTo>
                  <a:cubicBezTo>
                    <a:pt x="323707" y="244061"/>
                    <a:pt x="267968" y="301916"/>
                    <a:pt x="230574" y="288511"/>
                  </a:cubicBezTo>
                  <a:cubicBezTo>
                    <a:pt x="193180" y="275106"/>
                    <a:pt x="195296" y="184794"/>
                    <a:pt x="158607" y="148811"/>
                  </a:cubicBezTo>
                  <a:cubicBezTo>
                    <a:pt x="121918" y="112828"/>
                    <a:pt x="13968" y="87428"/>
                    <a:pt x="1974" y="72611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0" name="フリーフォーム: 図形 3309">
              <a:extLst>
                <a:ext uri="{FF2B5EF4-FFF2-40B4-BE49-F238E27FC236}">
                  <a16:creationId xmlns:a16="http://schemas.microsoft.com/office/drawing/2014/main" id="{BE505214-93DD-4129-B5EF-3C8926BF14A9}"/>
                </a:ext>
              </a:extLst>
            </p:cNvPr>
            <p:cNvSpPr/>
            <p:nvPr/>
          </p:nvSpPr>
          <p:spPr>
            <a:xfrm>
              <a:off x="5600791" y="3793061"/>
              <a:ext cx="758801" cy="1295535"/>
            </a:xfrm>
            <a:custGeom>
              <a:avLst/>
              <a:gdLst>
                <a:gd name="connsiteX0" fmla="*/ 4142 w 758801"/>
                <a:gd name="connsiteY0" fmla="*/ 6 h 1295535"/>
                <a:gd name="connsiteX1" fmla="*/ 262376 w 758801"/>
                <a:gd name="connsiteY1" fmla="*/ 359839 h 1295535"/>
                <a:gd name="connsiteX2" fmla="*/ 571409 w 758801"/>
                <a:gd name="connsiteY2" fmla="*/ 770472 h 1295535"/>
                <a:gd name="connsiteX3" fmla="*/ 673009 w 758801"/>
                <a:gd name="connsiteY3" fmla="*/ 982139 h 1295535"/>
                <a:gd name="connsiteX4" fmla="*/ 681476 w 758801"/>
                <a:gd name="connsiteY4" fmla="*/ 1295406 h 1295535"/>
                <a:gd name="connsiteX5" fmla="*/ 715342 w 758801"/>
                <a:gd name="connsiteY5" fmla="*/ 1016006 h 1295535"/>
                <a:gd name="connsiteX6" fmla="*/ 744976 w 758801"/>
                <a:gd name="connsiteY6" fmla="*/ 664639 h 1295535"/>
                <a:gd name="connsiteX7" fmla="*/ 474042 w 758801"/>
                <a:gd name="connsiteY7" fmla="*/ 368306 h 1295535"/>
                <a:gd name="connsiteX8" fmla="*/ 4142 w 758801"/>
                <a:gd name="connsiteY8" fmla="*/ 6 h 129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8801" h="1295535">
                  <a:moveTo>
                    <a:pt x="4142" y="6"/>
                  </a:moveTo>
                  <a:cubicBezTo>
                    <a:pt x="-31136" y="-1405"/>
                    <a:pt x="167832" y="231428"/>
                    <a:pt x="262376" y="359839"/>
                  </a:cubicBezTo>
                  <a:cubicBezTo>
                    <a:pt x="356920" y="488250"/>
                    <a:pt x="502970" y="666755"/>
                    <a:pt x="571409" y="770472"/>
                  </a:cubicBezTo>
                  <a:cubicBezTo>
                    <a:pt x="639848" y="874189"/>
                    <a:pt x="654665" y="894650"/>
                    <a:pt x="673009" y="982139"/>
                  </a:cubicBezTo>
                  <a:cubicBezTo>
                    <a:pt x="691353" y="1069628"/>
                    <a:pt x="674421" y="1289762"/>
                    <a:pt x="681476" y="1295406"/>
                  </a:cubicBezTo>
                  <a:cubicBezTo>
                    <a:pt x="688531" y="1301050"/>
                    <a:pt x="704759" y="1121134"/>
                    <a:pt x="715342" y="1016006"/>
                  </a:cubicBezTo>
                  <a:cubicBezTo>
                    <a:pt x="725925" y="910878"/>
                    <a:pt x="785193" y="772589"/>
                    <a:pt x="744976" y="664639"/>
                  </a:cubicBezTo>
                  <a:cubicBezTo>
                    <a:pt x="704759" y="556689"/>
                    <a:pt x="595398" y="481900"/>
                    <a:pt x="474042" y="368306"/>
                  </a:cubicBezTo>
                  <a:cubicBezTo>
                    <a:pt x="352686" y="254712"/>
                    <a:pt x="39420" y="1417"/>
                    <a:pt x="4142" y="6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1" name="フリーフォーム: 図形 3310">
              <a:extLst>
                <a:ext uri="{FF2B5EF4-FFF2-40B4-BE49-F238E27FC236}">
                  <a16:creationId xmlns:a16="http://schemas.microsoft.com/office/drawing/2014/main" id="{F42A4796-4BB1-43B6-9860-716D97AF9FFA}"/>
                </a:ext>
              </a:extLst>
            </p:cNvPr>
            <p:cNvSpPr/>
            <p:nvPr/>
          </p:nvSpPr>
          <p:spPr>
            <a:xfrm>
              <a:off x="5427261" y="4019075"/>
              <a:ext cx="1035528" cy="2306474"/>
            </a:xfrm>
            <a:custGeom>
              <a:avLst/>
              <a:gdLst>
                <a:gd name="connsiteX0" fmla="*/ 4106 w 1035528"/>
                <a:gd name="connsiteY0" fmla="*/ 66092 h 2306474"/>
                <a:gd name="connsiteX1" fmla="*/ 190372 w 1035528"/>
                <a:gd name="connsiteY1" fmla="*/ 44925 h 2306474"/>
                <a:gd name="connsiteX2" fmla="*/ 389339 w 1035528"/>
                <a:gd name="connsiteY2" fmla="*/ 19525 h 2306474"/>
                <a:gd name="connsiteX3" fmla="*/ 766106 w 1035528"/>
                <a:gd name="connsiteY3" fmla="*/ 362425 h 2306474"/>
                <a:gd name="connsiteX4" fmla="*/ 905806 w 1035528"/>
                <a:gd name="connsiteY4" fmla="*/ 595258 h 2306474"/>
                <a:gd name="connsiteX5" fmla="*/ 1024339 w 1035528"/>
                <a:gd name="connsiteY5" fmla="*/ 1060925 h 2306474"/>
                <a:gd name="connsiteX6" fmla="*/ 1024339 w 1035528"/>
                <a:gd name="connsiteY6" fmla="*/ 1433458 h 2306474"/>
                <a:gd name="connsiteX7" fmla="*/ 969306 w 1035528"/>
                <a:gd name="connsiteY7" fmla="*/ 2220858 h 2306474"/>
                <a:gd name="connsiteX8" fmla="*/ 842306 w 1035528"/>
                <a:gd name="connsiteY8" fmla="*/ 2275892 h 2306474"/>
                <a:gd name="connsiteX9" fmla="*/ 503639 w 1035528"/>
                <a:gd name="connsiteY9" fmla="*/ 2136192 h 2306474"/>
                <a:gd name="connsiteX10" fmla="*/ 867706 w 1035528"/>
                <a:gd name="connsiteY10" fmla="*/ 1954158 h 2306474"/>
                <a:gd name="connsiteX11" fmla="*/ 939672 w 1035528"/>
                <a:gd name="connsiteY11" fmla="*/ 1640892 h 2306474"/>
                <a:gd name="connsiteX12" fmla="*/ 833839 w 1035528"/>
                <a:gd name="connsiteY12" fmla="*/ 1285292 h 2306474"/>
                <a:gd name="connsiteX13" fmla="*/ 376639 w 1035528"/>
                <a:gd name="connsiteY13" fmla="*/ 421692 h 2306474"/>
                <a:gd name="connsiteX14" fmla="*/ 4106 w 1035528"/>
                <a:gd name="connsiteY14" fmla="*/ 66092 h 230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528" h="2306474">
                  <a:moveTo>
                    <a:pt x="4106" y="66092"/>
                  </a:moveTo>
                  <a:cubicBezTo>
                    <a:pt x="-26938" y="3298"/>
                    <a:pt x="126167" y="52686"/>
                    <a:pt x="190372" y="44925"/>
                  </a:cubicBezTo>
                  <a:cubicBezTo>
                    <a:pt x="254578" y="37164"/>
                    <a:pt x="293383" y="-33392"/>
                    <a:pt x="389339" y="19525"/>
                  </a:cubicBezTo>
                  <a:cubicBezTo>
                    <a:pt x="485295" y="72442"/>
                    <a:pt x="680028" y="266470"/>
                    <a:pt x="766106" y="362425"/>
                  </a:cubicBezTo>
                  <a:cubicBezTo>
                    <a:pt x="852184" y="458380"/>
                    <a:pt x="862767" y="478841"/>
                    <a:pt x="905806" y="595258"/>
                  </a:cubicBezTo>
                  <a:cubicBezTo>
                    <a:pt x="948845" y="711675"/>
                    <a:pt x="1004584" y="921225"/>
                    <a:pt x="1024339" y="1060925"/>
                  </a:cubicBezTo>
                  <a:cubicBezTo>
                    <a:pt x="1044094" y="1200625"/>
                    <a:pt x="1033511" y="1240136"/>
                    <a:pt x="1024339" y="1433458"/>
                  </a:cubicBezTo>
                  <a:cubicBezTo>
                    <a:pt x="1015167" y="1626780"/>
                    <a:pt x="999645" y="2080452"/>
                    <a:pt x="969306" y="2220858"/>
                  </a:cubicBezTo>
                  <a:cubicBezTo>
                    <a:pt x="938967" y="2361264"/>
                    <a:pt x="919917" y="2290003"/>
                    <a:pt x="842306" y="2275892"/>
                  </a:cubicBezTo>
                  <a:cubicBezTo>
                    <a:pt x="764695" y="2261781"/>
                    <a:pt x="499406" y="2189814"/>
                    <a:pt x="503639" y="2136192"/>
                  </a:cubicBezTo>
                  <a:cubicBezTo>
                    <a:pt x="507872" y="2082570"/>
                    <a:pt x="795034" y="2036708"/>
                    <a:pt x="867706" y="1954158"/>
                  </a:cubicBezTo>
                  <a:cubicBezTo>
                    <a:pt x="940378" y="1871608"/>
                    <a:pt x="945317" y="1752370"/>
                    <a:pt x="939672" y="1640892"/>
                  </a:cubicBezTo>
                  <a:cubicBezTo>
                    <a:pt x="934028" y="1529414"/>
                    <a:pt x="927678" y="1488492"/>
                    <a:pt x="833839" y="1285292"/>
                  </a:cubicBezTo>
                  <a:cubicBezTo>
                    <a:pt x="740000" y="1082092"/>
                    <a:pt x="509283" y="624186"/>
                    <a:pt x="376639" y="421692"/>
                  </a:cubicBezTo>
                  <a:cubicBezTo>
                    <a:pt x="243995" y="219198"/>
                    <a:pt x="35150" y="128886"/>
                    <a:pt x="4106" y="66092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2" name="フリーフォーム: 図形 3311">
              <a:extLst>
                <a:ext uri="{FF2B5EF4-FFF2-40B4-BE49-F238E27FC236}">
                  <a16:creationId xmlns:a16="http://schemas.microsoft.com/office/drawing/2014/main" id="{7BF3F187-F2A2-448C-A68E-D3400C41EF4A}"/>
                </a:ext>
              </a:extLst>
            </p:cNvPr>
            <p:cNvSpPr/>
            <p:nvPr/>
          </p:nvSpPr>
          <p:spPr>
            <a:xfrm>
              <a:off x="5447680" y="4188927"/>
              <a:ext cx="881157" cy="1933344"/>
            </a:xfrm>
            <a:custGeom>
              <a:avLst/>
              <a:gdLst>
                <a:gd name="connsiteX0" fmla="*/ 38720 w 881157"/>
                <a:gd name="connsiteY0" fmla="*/ 179873 h 1933344"/>
                <a:gd name="connsiteX1" fmla="*/ 280020 w 881157"/>
                <a:gd name="connsiteY1" fmla="*/ 6306 h 1933344"/>
                <a:gd name="connsiteX2" fmla="*/ 525553 w 881157"/>
                <a:gd name="connsiteY2" fmla="*/ 446573 h 1933344"/>
                <a:gd name="connsiteX3" fmla="*/ 821887 w 881157"/>
                <a:gd name="connsiteY3" fmla="*/ 895306 h 1933344"/>
                <a:gd name="connsiteX4" fmla="*/ 830353 w 881157"/>
                <a:gd name="connsiteY4" fmla="*/ 1170473 h 1933344"/>
                <a:gd name="connsiteX5" fmla="*/ 872687 w 881157"/>
                <a:gd name="connsiteY5" fmla="*/ 1454106 h 1933344"/>
                <a:gd name="connsiteX6" fmla="*/ 851520 w 881157"/>
                <a:gd name="connsiteY6" fmla="*/ 1919773 h 1933344"/>
                <a:gd name="connsiteX7" fmla="*/ 589053 w 881157"/>
                <a:gd name="connsiteY7" fmla="*/ 1771606 h 1933344"/>
                <a:gd name="connsiteX8" fmla="*/ 428187 w 881157"/>
                <a:gd name="connsiteY8" fmla="*/ 1390606 h 1933344"/>
                <a:gd name="connsiteX9" fmla="*/ 470520 w 881157"/>
                <a:gd name="connsiteY9" fmla="*/ 908006 h 1933344"/>
                <a:gd name="connsiteX10" fmla="*/ 445120 w 881157"/>
                <a:gd name="connsiteY10" fmla="*/ 717506 h 1933344"/>
                <a:gd name="connsiteX11" fmla="*/ 42953 w 881157"/>
                <a:gd name="connsiteY11" fmla="*/ 86740 h 1933344"/>
                <a:gd name="connsiteX12" fmla="*/ 38720 w 881157"/>
                <a:gd name="connsiteY12" fmla="*/ 179873 h 193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157" h="1933344">
                  <a:moveTo>
                    <a:pt x="38720" y="179873"/>
                  </a:moveTo>
                  <a:cubicBezTo>
                    <a:pt x="78231" y="166467"/>
                    <a:pt x="198881" y="-38144"/>
                    <a:pt x="280020" y="6306"/>
                  </a:cubicBezTo>
                  <a:cubicBezTo>
                    <a:pt x="361159" y="50756"/>
                    <a:pt x="435242" y="298406"/>
                    <a:pt x="525553" y="446573"/>
                  </a:cubicBezTo>
                  <a:cubicBezTo>
                    <a:pt x="615864" y="594740"/>
                    <a:pt x="771087" y="774656"/>
                    <a:pt x="821887" y="895306"/>
                  </a:cubicBezTo>
                  <a:cubicBezTo>
                    <a:pt x="872687" y="1015956"/>
                    <a:pt x="821886" y="1077340"/>
                    <a:pt x="830353" y="1170473"/>
                  </a:cubicBezTo>
                  <a:cubicBezTo>
                    <a:pt x="838820" y="1263606"/>
                    <a:pt x="869159" y="1329223"/>
                    <a:pt x="872687" y="1454106"/>
                  </a:cubicBezTo>
                  <a:cubicBezTo>
                    <a:pt x="876215" y="1578989"/>
                    <a:pt x="898792" y="1866856"/>
                    <a:pt x="851520" y="1919773"/>
                  </a:cubicBezTo>
                  <a:cubicBezTo>
                    <a:pt x="804248" y="1972690"/>
                    <a:pt x="659608" y="1859800"/>
                    <a:pt x="589053" y="1771606"/>
                  </a:cubicBezTo>
                  <a:cubicBezTo>
                    <a:pt x="518498" y="1683412"/>
                    <a:pt x="447943" y="1534539"/>
                    <a:pt x="428187" y="1390606"/>
                  </a:cubicBezTo>
                  <a:cubicBezTo>
                    <a:pt x="408432" y="1246673"/>
                    <a:pt x="467698" y="1020189"/>
                    <a:pt x="470520" y="908006"/>
                  </a:cubicBezTo>
                  <a:cubicBezTo>
                    <a:pt x="473342" y="795823"/>
                    <a:pt x="516381" y="854384"/>
                    <a:pt x="445120" y="717506"/>
                  </a:cubicBezTo>
                  <a:cubicBezTo>
                    <a:pt x="373859" y="580628"/>
                    <a:pt x="111392" y="182695"/>
                    <a:pt x="42953" y="86740"/>
                  </a:cubicBezTo>
                  <a:cubicBezTo>
                    <a:pt x="-25486" y="-9215"/>
                    <a:pt x="-791" y="193279"/>
                    <a:pt x="38720" y="179873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3" name="フリーフォーム: 図形 3312">
              <a:extLst>
                <a:ext uri="{FF2B5EF4-FFF2-40B4-BE49-F238E27FC236}">
                  <a16:creationId xmlns:a16="http://schemas.microsoft.com/office/drawing/2014/main" id="{5E60E481-E7F2-493F-B603-F5198A9B5B2B}"/>
                </a:ext>
              </a:extLst>
            </p:cNvPr>
            <p:cNvSpPr/>
            <p:nvPr/>
          </p:nvSpPr>
          <p:spPr>
            <a:xfrm>
              <a:off x="6373984" y="4074634"/>
              <a:ext cx="637719" cy="880205"/>
            </a:xfrm>
            <a:custGeom>
              <a:avLst/>
              <a:gdLst>
                <a:gd name="connsiteX0" fmla="*/ 9883 w 637719"/>
                <a:gd name="connsiteY0" fmla="*/ 40166 h 880205"/>
                <a:gd name="connsiteX1" fmla="*/ 115716 w 637719"/>
                <a:gd name="connsiteY1" fmla="*/ 116366 h 880205"/>
                <a:gd name="connsiteX2" fmla="*/ 450149 w 637719"/>
                <a:gd name="connsiteY2" fmla="*/ 552399 h 880205"/>
                <a:gd name="connsiteX3" fmla="*/ 623716 w 637719"/>
                <a:gd name="connsiteY3" fmla="*/ 819099 h 880205"/>
                <a:gd name="connsiteX4" fmla="*/ 594083 w 637719"/>
                <a:gd name="connsiteY4" fmla="*/ 869899 h 880205"/>
                <a:gd name="connsiteX5" fmla="*/ 331616 w 637719"/>
                <a:gd name="connsiteY5" fmla="*/ 666699 h 880205"/>
                <a:gd name="connsiteX6" fmla="*/ 9883 w 637719"/>
                <a:gd name="connsiteY6" fmla="*/ 40166 h 88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719" h="880205">
                  <a:moveTo>
                    <a:pt x="9883" y="40166"/>
                  </a:moveTo>
                  <a:cubicBezTo>
                    <a:pt x="-26100" y="-51556"/>
                    <a:pt x="42338" y="30994"/>
                    <a:pt x="115716" y="116366"/>
                  </a:cubicBezTo>
                  <a:cubicBezTo>
                    <a:pt x="189094" y="201738"/>
                    <a:pt x="365482" y="435277"/>
                    <a:pt x="450149" y="552399"/>
                  </a:cubicBezTo>
                  <a:cubicBezTo>
                    <a:pt x="534816" y="669521"/>
                    <a:pt x="599727" y="766182"/>
                    <a:pt x="623716" y="819099"/>
                  </a:cubicBezTo>
                  <a:cubicBezTo>
                    <a:pt x="647705" y="872016"/>
                    <a:pt x="642766" y="895299"/>
                    <a:pt x="594083" y="869899"/>
                  </a:cubicBezTo>
                  <a:cubicBezTo>
                    <a:pt x="545400" y="844499"/>
                    <a:pt x="423338" y="804282"/>
                    <a:pt x="331616" y="666699"/>
                  </a:cubicBezTo>
                  <a:cubicBezTo>
                    <a:pt x="239894" y="529116"/>
                    <a:pt x="45866" y="131888"/>
                    <a:pt x="9883" y="40166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4" name="フリーフォーム: 図形 3313">
              <a:extLst>
                <a:ext uri="{FF2B5EF4-FFF2-40B4-BE49-F238E27FC236}">
                  <a16:creationId xmlns:a16="http://schemas.microsoft.com/office/drawing/2014/main" id="{7844CED7-F9E0-4B5A-B178-645C25A401AB}"/>
                </a:ext>
              </a:extLst>
            </p:cNvPr>
            <p:cNvSpPr/>
            <p:nvPr/>
          </p:nvSpPr>
          <p:spPr>
            <a:xfrm>
              <a:off x="6697947" y="4678733"/>
              <a:ext cx="1338478" cy="1394172"/>
            </a:xfrm>
            <a:custGeom>
              <a:avLst/>
              <a:gdLst>
                <a:gd name="connsiteX0" fmla="*/ 20353 w 1338478"/>
                <a:gd name="connsiteY0" fmla="*/ 96467 h 1394172"/>
                <a:gd name="connsiteX1" fmla="*/ 151586 w 1338478"/>
                <a:gd name="connsiteY1" fmla="*/ 143034 h 1394172"/>
                <a:gd name="connsiteX2" fmla="*/ 972853 w 1338478"/>
                <a:gd name="connsiteY2" fmla="*/ 739934 h 1394172"/>
                <a:gd name="connsiteX3" fmla="*/ 1336920 w 1338478"/>
                <a:gd name="connsiteY3" fmla="*/ 900800 h 1394172"/>
                <a:gd name="connsiteX4" fmla="*/ 1099853 w 1338478"/>
                <a:gd name="connsiteY4" fmla="*/ 1070134 h 1394172"/>
                <a:gd name="connsiteX5" fmla="*/ 989786 w 1338478"/>
                <a:gd name="connsiteY5" fmla="*/ 1383400 h 1394172"/>
                <a:gd name="connsiteX6" fmla="*/ 917820 w 1338478"/>
                <a:gd name="connsiteY6" fmla="*/ 1290267 h 1394172"/>
                <a:gd name="connsiteX7" fmla="*/ 541053 w 1338478"/>
                <a:gd name="connsiteY7" fmla="*/ 985467 h 1394172"/>
                <a:gd name="connsiteX8" fmla="*/ 172753 w 1338478"/>
                <a:gd name="connsiteY8" fmla="*/ 566367 h 1394172"/>
                <a:gd name="connsiteX9" fmla="*/ 16120 w 1338478"/>
                <a:gd name="connsiteY9" fmla="*/ 24500 h 1394172"/>
                <a:gd name="connsiteX10" fmla="*/ 20353 w 1338478"/>
                <a:gd name="connsiteY10" fmla="*/ 96467 h 139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8478" h="1394172">
                  <a:moveTo>
                    <a:pt x="20353" y="96467"/>
                  </a:moveTo>
                  <a:cubicBezTo>
                    <a:pt x="42931" y="116223"/>
                    <a:pt x="-7164" y="35790"/>
                    <a:pt x="151586" y="143034"/>
                  </a:cubicBezTo>
                  <a:cubicBezTo>
                    <a:pt x="310336" y="250278"/>
                    <a:pt x="775297" y="613640"/>
                    <a:pt x="972853" y="739934"/>
                  </a:cubicBezTo>
                  <a:cubicBezTo>
                    <a:pt x="1170409" y="866228"/>
                    <a:pt x="1315753" y="845767"/>
                    <a:pt x="1336920" y="900800"/>
                  </a:cubicBezTo>
                  <a:cubicBezTo>
                    <a:pt x="1358087" y="955833"/>
                    <a:pt x="1157709" y="989701"/>
                    <a:pt x="1099853" y="1070134"/>
                  </a:cubicBezTo>
                  <a:cubicBezTo>
                    <a:pt x="1041997" y="1150567"/>
                    <a:pt x="1020125" y="1346711"/>
                    <a:pt x="989786" y="1383400"/>
                  </a:cubicBezTo>
                  <a:cubicBezTo>
                    <a:pt x="959447" y="1420089"/>
                    <a:pt x="992609" y="1356589"/>
                    <a:pt x="917820" y="1290267"/>
                  </a:cubicBezTo>
                  <a:cubicBezTo>
                    <a:pt x="843031" y="1223945"/>
                    <a:pt x="665231" y="1106117"/>
                    <a:pt x="541053" y="985467"/>
                  </a:cubicBezTo>
                  <a:cubicBezTo>
                    <a:pt x="416875" y="864817"/>
                    <a:pt x="260242" y="726528"/>
                    <a:pt x="172753" y="566367"/>
                  </a:cubicBezTo>
                  <a:cubicBezTo>
                    <a:pt x="85264" y="406206"/>
                    <a:pt x="41520" y="102111"/>
                    <a:pt x="16120" y="24500"/>
                  </a:cubicBezTo>
                  <a:cubicBezTo>
                    <a:pt x="-9280" y="-53111"/>
                    <a:pt x="-2225" y="76711"/>
                    <a:pt x="20353" y="96467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6" name="フリーフォーム: 図形 3315">
              <a:extLst>
                <a:ext uri="{FF2B5EF4-FFF2-40B4-BE49-F238E27FC236}">
                  <a16:creationId xmlns:a16="http://schemas.microsoft.com/office/drawing/2014/main" id="{A6BA127D-B9CC-4E60-B50A-A404C85E583F}"/>
                </a:ext>
              </a:extLst>
            </p:cNvPr>
            <p:cNvSpPr/>
            <p:nvPr/>
          </p:nvSpPr>
          <p:spPr>
            <a:xfrm>
              <a:off x="6565889" y="4121782"/>
              <a:ext cx="296958" cy="475099"/>
            </a:xfrm>
            <a:custGeom>
              <a:avLst/>
              <a:gdLst>
                <a:gd name="connsiteX0" fmla="*/ 11 w 296958"/>
                <a:gd name="connsiteY0" fmla="*/ 132718 h 475099"/>
                <a:gd name="connsiteX1" fmla="*/ 215911 w 296958"/>
                <a:gd name="connsiteY1" fmla="*/ 45406 h 475099"/>
                <a:gd name="connsiteX2" fmla="*/ 296874 w 296958"/>
                <a:gd name="connsiteY2" fmla="*/ 956 h 475099"/>
                <a:gd name="connsiteX3" fmla="*/ 231786 w 296958"/>
                <a:gd name="connsiteY3" fmla="*/ 85093 h 475099"/>
                <a:gd name="connsiteX4" fmla="*/ 250836 w 296958"/>
                <a:gd name="connsiteY4" fmla="*/ 450218 h 475099"/>
                <a:gd name="connsiteX5" fmla="*/ 225436 w 296958"/>
                <a:gd name="connsiteY5" fmla="*/ 408943 h 475099"/>
                <a:gd name="connsiteX6" fmla="*/ 11 w 296958"/>
                <a:gd name="connsiteY6" fmla="*/ 132718 h 47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958" h="475099">
                  <a:moveTo>
                    <a:pt x="11" y="132718"/>
                  </a:moveTo>
                  <a:cubicBezTo>
                    <a:pt x="-1576" y="72129"/>
                    <a:pt x="166434" y="67366"/>
                    <a:pt x="215911" y="45406"/>
                  </a:cubicBezTo>
                  <a:cubicBezTo>
                    <a:pt x="265388" y="23446"/>
                    <a:pt x="294228" y="-5659"/>
                    <a:pt x="296874" y="956"/>
                  </a:cubicBezTo>
                  <a:cubicBezTo>
                    <a:pt x="299520" y="7570"/>
                    <a:pt x="239459" y="10216"/>
                    <a:pt x="231786" y="85093"/>
                  </a:cubicBezTo>
                  <a:cubicBezTo>
                    <a:pt x="224113" y="159970"/>
                    <a:pt x="251894" y="396243"/>
                    <a:pt x="250836" y="450218"/>
                  </a:cubicBezTo>
                  <a:cubicBezTo>
                    <a:pt x="249778" y="504193"/>
                    <a:pt x="265917" y="461066"/>
                    <a:pt x="225436" y="408943"/>
                  </a:cubicBezTo>
                  <a:cubicBezTo>
                    <a:pt x="184955" y="356820"/>
                    <a:pt x="1598" y="193307"/>
                    <a:pt x="11" y="132718"/>
                  </a:cubicBezTo>
                  <a:close/>
                </a:path>
              </a:pathLst>
            </a:custGeom>
            <a:solidFill>
              <a:srgbClr val="EEDDB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7" name="フリーフォーム: 図形 3316">
              <a:extLst>
                <a:ext uri="{FF2B5EF4-FFF2-40B4-BE49-F238E27FC236}">
                  <a16:creationId xmlns:a16="http://schemas.microsoft.com/office/drawing/2014/main" id="{C4B9CB2A-4577-449A-AB7D-9ED45408593F}"/>
                </a:ext>
              </a:extLst>
            </p:cNvPr>
            <p:cNvSpPr/>
            <p:nvPr/>
          </p:nvSpPr>
          <p:spPr>
            <a:xfrm>
              <a:off x="6922840" y="4340195"/>
              <a:ext cx="618375" cy="629549"/>
            </a:xfrm>
            <a:custGeom>
              <a:avLst/>
              <a:gdLst>
                <a:gd name="connsiteX0" fmla="*/ 1835 w 618375"/>
                <a:gd name="connsiteY0" fmla="*/ 3205 h 629549"/>
                <a:gd name="connsiteX1" fmla="*/ 135185 w 618375"/>
                <a:gd name="connsiteY1" fmla="*/ 101630 h 629549"/>
                <a:gd name="connsiteX2" fmla="*/ 230435 w 618375"/>
                <a:gd name="connsiteY2" fmla="*/ 98455 h 629549"/>
                <a:gd name="connsiteX3" fmla="*/ 487610 w 618375"/>
                <a:gd name="connsiteY3" fmla="*/ 22255 h 629549"/>
                <a:gd name="connsiteX4" fmla="*/ 617785 w 618375"/>
                <a:gd name="connsiteY4" fmla="*/ 9555 h 629549"/>
                <a:gd name="connsiteX5" fmla="*/ 439985 w 618375"/>
                <a:gd name="connsiteY5" fmla="*/ 76230 h 629549"/>
                <a:gd name="connsiteX6" fmla="*/ 363785 w 618375"/>
                <a:gd name="connsiteY6" fmla="*/ 263555 h 629549"/>
                <a:gd name="connsiteX7" fmla="*/ 493960 w 618375"/>
                <a:gd name="connsiteY7" fmla="*/ 619155 h 629549"/>
                <a:gd name="connsiteX8" fmla="*/ 58985 w 618375"/>
                <a:gd name="connsiteY8" fmla="*/ 530255 h 629549"/>
                <a:gd name="connsiteX9" fmla="*/ 20885 w 618375"/>
                <a:gd name="connsiteY9" fmla="*/ 485805 h 629549"/>
                <a:gd name="connsiteX10" fmla="*/ 55810 w 618375"/>
                <a:gd name="connsiteY10" fmla="*/ 238155 h 629549"/>
                <a:gd name="connsiteX11" fmla="*/ 1835 w 618375"/>
                <a:gd name="connsiteY11" fmla="*/ 3205 h 62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8375" h="629549">
                  <a:moveTo>
                    <a:pt x="1835" y="3205"/>
                  </a:moveTo>
                  <a:cubicBezTo>
                    <a:pt x="15064" y="-19549"/>
                    <a:pt x="97085" y="85755"/>
                    <a:pt x="135185" y="101630"/>
                  </a:cubicBezTo>
                  <a:cubicBezTo>
                    <a:pt x="173285" y="117505"/>
                    <a:pt x="171698" y="111684"/>
                    <a:pt x="230435" y="98455"/>
                  </a:cubicBezTo>
                  <a:cubicBezTo>
                    <a:pt x="289172" y="85226"/>
                    <a:pt x="423052" y="37072"/>
                    <a:pt x="487610" y="22255"/>
                  </a:cubicBezTo>
                  <a:cubicBezTo>
                    <a:pt x="552168" y="7438"/>
                    <a:pt x="625723" y="559"/>
                    <a:pt x="617785" y="9555"/>
                  </a:cubicBezTo>
                  <a:cubicBezTo>
                    <a:pt x="609848" y="18551"/>
                    <a:pt x="482318" y="33897"/>
                    <a:pt x="439985" y="76230"/>
                  </a:cubicBezTo>
                  <a:cubicBezTo>
                    <a:pt x="397652" y="118563"/>
                    <a:pt x="354789" y="173068"/>
                    <a:pt x="363785" y="263555"/>
                  </a:cubicBezTo>
                  <a:cubicBezTo>
                    <a:pt x="372781" y="354043"/>
                    <a:pt x="544760" y="574705"/>
                    <a:pt x="493960" y="619155"/>
                  </a:cubicBezTo>
                  <a:cubicBezTo>
                    <a:pt x="443160" y="663605"/>
                    <a:pt x="137831" y="552480"/>
                    <a:pt x="58985" y="530255"/>
                  </a:cubicBezTo>
                  <a:cubicBezTo>
                    <a:pt x="-19861" y="508030"/>
                    <a:pt x="21414" y="534488"/>
                    <a:pt x="20885" y="485805"/>
                  </a:cubicBezTo>
                  <a:cubicBezTo>
                    <a:pt x="20356" y="437122"/>
                    <a:pt x="60572" y="320705"/>
                    <a:pt x="55810" y="238155"/>
                  </a:cubicBezTo>
                  <a:cubicBezTo>
                    <a:pt x="51048" y="155605"/>
                    <a:pt x="-11394" y="25959"/>
                    <a:pt x="1835" y="3205"/>
                  </a:cubicBezTo>
                  <a:close/>
                </a:path>
              </a:pathLst>
            </a:custGeom>
            <a:solidFill>
              <a:srgbClr val="EEDDB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8" name="フリーフォーム: 図形 3317">
              <a:extLst>
                <a:ext uri="{FF2B5EF4-FFF2-40B4-BE49-F238E27FC236}">
                  <a16:creationId xmlns:a16="http://schemas.microsoft.com/office/drawing/2014/main" id="{CF87A55F-014E-4075-B9A4-343449A66E8F}"/>
                </a:ext>
              </a:extLst>
            </p:cNvPr>
            <p:cNvSpPr/>
            <p:nvPr/>
          </p:nvSpPr>
          <p:spPr>
            <a:xfrm>
              <a:off x="7255728" y="4386254"/>
              <a:ext cx="813331" cy="477267"/>
            </a:xfrm>
            <a:custGeom>
              <a:avLst/>
              <a:gdLst>
                <a:gd name="connsiteX0" fmla="*/ 161072 w 813331"/>
                <a:gd name="connsiteY0" fmla="*/ 9 h 477267"/>
                <a:gd name="connsiteX1" fmla="*/ 264260 w 813331"/>
                <a:gd name="connsiteY1" fmla="*/ 123834 h 477267"/>
                <a:gd name="connsiteX2" fmla="*/ 411897 w 813331"/>
                <a:gd name="connsiteY2" fmla="*/ 203209 h 477267"/>
                <a:gd name="connsiteX3" fmla="*/ 740510 w 813331"/>
                <a:gd name="connsiteY3" fmla="*/ 230196 h 477267"/>
                <a:gd name="connsiteX4" fmla="*/ 808772 w 813331"/>
                <a:gd name="connsiteY4" fmla="*/ 106371 h 477267"/>
                <a:gd name="connsiteX5" fmla="*/ 657960 w 813331"/>
                <a:gd name="connsiteY5" fmla="*/ 271471 h 477267"/>
                <a:gd name="connsiteX6" fmla="*/ 427772 w 813331"/>
                <a:gd name="connsiteY6" fmla="*/ 439746 h 477267"/>
                <a:gd name="connsiteX7" fmla="*/ 235685 w 813331"/>
                <a:gd name="connsiteY7" fmla="*/ 461971 h 477267"/>
                <a:gd name="connsiteX8" fmla="*/ 8672 w 813331"/>
                <a:gd name="connsiteY8" fmla="*/ 250834 h 477267"/>
                <a:gd name="connsiteX9" fmla="*/ 59472 w 813331"/>
                <a:gd name="connsiteY9" fmla="*/ 130184 h 477267"/>
                <a:gd name="connsiteX10" fmla="*/ 161072 w 813331"/>
                <a:gd name="connsiteY10" fmla="*/ 9 h 47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3331" h="477267">
                  <a:moveTo>
                    <a:pt x="161072" y="9"/>
                  </a:moveTo>
                  <a:cubicBezTo>
                    <a:pt x="195203" y="-1049"/>
                    <a:pt x="222456" y="89967"/>
                    <a:pt x="264260" y="123834"/>
                  </a:cubicBezTo>
                  <a:cubicBezTo>
                    <a:pt x="306064" y="157701"/>
                    <a:pt x="332522" y="185482"/>
                    <a:pt x="411897" y="203209"/>
                  </a:cubicBezTo>
                  <a:cubicBezTo>
                    <a:pt x="491272" y="220936"/>
                    <a:pt x="674364" y="246336"/>
                    <a:pt x="740510" y="230196"/>
                  </a:cubicBezTo>
                  <a:cubicBezTo>
                    <a:pt x="806656" y="214056"/>
                    <a:pt x="822530" y="99492"/>
                    <a:pt x="808772" y="106371"/>
                  </a:cubicBezTo>
                  <a:cubicBezTo>
                    <a:pt x="795014" y="113250"/>
                    <a:pt x="721460" y="215909"/>
                    <a:pt x="657960" y="271471"/>
                  </a:cubicBezTo>
                  <a:cubicBezTo>
                    <a:pt x="594460" y="327033"/>
                    <a:pt x="498151" y="407996"/>
                    <a:pt x="427772" y="439746"/>
                  </a:cubicBezTo>
                  <a:cubicBezTo>
                    <a:pt x="357393" y="471496"/>
                    <a:pt x="305535" y="493456"/>
                    <a:pt x="235685" y="461971"/>
                  </a:cubicBezTo>
                  <a:cubicBezTo>
                    <a:pt x="165835" y="430486"/>
                    <a:pt x="38041" y="306132"/>
                    <a:pt x="8672" y="250834"/>
                  </a:cubicBezTo>
                  <a:cubicBezTo>
                    <a:pt x="-20697" y="195536"/>
                    <a:pt x="31691" y="168020"/>
                    <a:pt x="59472" y="130184"/>
                  </a:cubicBezTo>
                  <a:cubicBezTo>
                    <a:pt x="87253" y="92349"/>
                    <a:pt x="126941" y="1067"/>
                    <a:pt x="161072" y="9"/>
                  </a:cubicBezTo>
                  <a:close/>
                </a:path>
              </a:pathLst>
            </a:custGeom>
            <a:solidFill>
              <a:srgbClr val="EEDDB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9" name="フリーフォーム: 図形 3318">
              <a:extLst>
                <a:ext uri="{FF2B5EF4-FFF2-40B4-BE49-F238E27FC236}">
                  <a16:creationId xmlns:a16="http://schemas.microsoft.com/office/drawing/2014/main" id="{C199D500-C477-4D39-8B1A-C41302CA0142}"/>
                </a:ext>
              </a:extLst>
            </p:cNvPr>
            <p:cNvSpPr/>
            <p:nvPr/>
          </p:nvSpPr>
          <p:spPr>
            <a:xfrm>
              <a:off x="6292213" y="5783786"/>
              <a:ext cx="895022" cy="580527"/>
            </a:xfrm>
            <a:custGeom>
              <a:avLst/>
              <a:gdLst>
                <a:gd name="connsiteX0" fmla="*/ 184787 w 895022"/>
                <a:gd name="connsiteY0" fmla="*/ 1064 h 580527"/>
                <a:gd name="connsiteX1" fmla="*/ 322370 w 895022"/>
                <a:gd name="connsiteY1" fmla="*/ 261414 h 580527"/>
                <a:gd name="connsiteX2" fmla="*/ 277920 w 895022"/>
                <a:gd name="connsiteY2" fmla="*/ 479431 h 580527"/>
                <a:gd name="connsiteX3" fmla="*/ 4870 w 895022"/>
                <a:gd name="connsiteY3" fmla="*/ 574681 h 580527"/>
                <a:gd name="connsiteX4" fmla="*/ 540387 w 895022"/>
                <a:gd name="connsiteY4" fmla="*/ 559864 h 580527"/>
                <a:gd name="connsiteX5" fmla="*/ 889637 w 895022"/>
                <a:gd name="connsiteY5" fmla="*/ 475197 h 580527"/>
                <a:gd name="connsiteX6" fmla="*/ 711837 w 895022"/>
                <a:gd name="connsiteY6" fmla="*/ 365131 h 580527"/>
                <a:gd name="connsiteX7" fmla="*/ 184787 w 895022"/>
                <a:gd name="connsiteY7" fmla="*/ 1064 h 58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5022" h="580527">
                  <a:moveTo>
                    <a:pt x="184787" y="1064"/>
                  </a:moveTo>
                  <a:cubicBezTo>
                    <a:pt x="119876" y="-16222"/>
                    <a:pt x="306848" y="181686"/>
                    <a:pt x="322370" y="261414"/>
                  </a:cubicBezTo>
                  <a:cubicBezTo>
                    <a:pt x="337892" y="341142"/>
                    <a:pt x="330837" y="427220"/>
                    <a:pt x="277920" y="479431"/>
                  </a:cubicBezTo>
                  <a:cubicBezTo>
                    <a:pt x="225003" y="531642"/>
                    <a:pt x="-38874" y="561276"/>
                    <a:pt x="4870" y="574681"/>
                  </a:cubicBezTo>
                  <a:cubicBezTo>
                    <a:pt x="48614" y="588086"/>
                    <a:pt x="392926" y="576445"/>
                    <a:pt x="540387" y="559864"/>
                  </a:cubicBezTo>
                  <a:cubicBezTo>
                    <a:pt x="687848" y="543283"/>
                    <a:pt x="861062" y="507652"/>
                    <a:pt x="889637" y="475197"/>
                  </a:cubicBezTo>
                  <a:cubicBezTo>
                    <a:pt x="918212" y="442742"/>
                    <a:pt x="829312" y="442036"/>
                    <a:pt x="711837" y="365131"/>
                  </a:cubicBezTo>
                  <a:cubicBezTo>
                    <a:pt x="594362" y="288226"/>
                    <a:pt x="249698" y="18350"/>
                    <a:pt x="184787" y="1064"/>
                  </a:cubicBezTo>
                  <a:close/>
                </a:path>
              </a:pathLst>
            </a:custGeom>
            <a:solidFill>
              <a:srgbClr val="EEDDB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0" name="フリーフォーム: 図形 3319">
              <a:extLst>
                <a:ext uri="{FF2B5EF4-FFF2-40B4-BE49-F238E27FC236}">
                  <a16:creationId xmlns:a16="http://schemas.microsoft.com/office/drawing/2014/main" id="{5125ED2A-24EE-4979-87DB-9F05AB77C6CE}"/>
                </a:ext>
              </a:extLst>
            </p:cNvPr>
            <p:cNvSpPr/>
            <p:nvPr/>
          </p:nvSpPr>
          <p:spPr>
            <a:xfrm>
              <a:off x="4131822" y="2951409"/>
              <a:ext cx="1957228" cy="1333516"/>
            </a:xfrm>
            <a:custGeom>
              <a:avLst/>
              <a:gdLst>
                <a:gd name="connsiteX0" fmla="*/ 1552698 w 1957228"/>
                <a:gd name="connsiteY0" fmla="*/ 71 h 1333516"/>
                <a:gd name="connsiteX1" fmla="*/ 1166618 w 1957228"/>
                <a:gd name="connsiteY1" fmla="*/ 401391 h 1333516"/>
                <a:gd name="connsiteX2" fmla="*/ 562098 w 1957228"/>
                <a:gd name="connsiteY2" fmla="*/ 838271 h 1333516"/>
                <a:gd name="connsiteX3" fmla="*/ 8378 w 1957228"/>
                <a:gd name="connsiteY3" fmla="*/ 1097351 h 1333516"/>
                <a:gd name="connsiteX4" fmla="*/ 313178 w 1957228"/>
                <a:gd name="connsiteY4" fmla="*/ 1183711 h 1333516"/>
                <a:gd name="connsiteX5" fmla="*/ 1400298 w 1957228"/>
                <a:gd name="connsiteY5" fmla="*/ 1331031 h 1333516"/>
                <a:gd name="connsiteX6" fmla="*/ 1313938 w 1957228"/>
                <a:gd name="connsiteY6" fmla="*/ 1051631 h 1333516"/>
                <a:gd name="connsiteX7" fmla="*/ 1552698 w 1957228"/>
                <a:gd name="connsiteY7" fmla="*/ 802711 h 1333516"/>
                <a:gd name="connsiteX8" fmla="*/ 1893058 w 1957228"/>
                <a:gd name="connsiteY8" fmla="*/ 889071 h 1333516"/>
                <a:gd name="connsiteX9" fmla="*/ 1943858 w 1957228"/>
                <a:gd name="connsiteY9" fmla="*/ 680791 h 1333516"/>
                <a:gd name="connsiteX10" fmla="*/ 1730498 w 1957228"/>
                <a:gd name="connsiteY10" fmla="*/ 431871 h 1333516"/>
                <a:gd name="connsiteX11" fmla="*/ 1552698 w 1957228"/>
                <a:gd name="connsiteY11" fmla="*/ 71 h 133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7228" h="1333516">
                  <a:moveTo>
                    <a:pt x="1552698" y="71"/>
                  </a:moveTo>
                  <a:cubicBezTo>
                    <a:pt x="1458718" y="-5009"/>
                    <a:pt x="1331718" y="261691"/>
                    <a:pt x="1166618" y="401391"/>
                  </a:cubicBezTo>
                  <a:cubicBezTo>
                    <a:pt x="1001518" y="541091"/>
                    <a:pt x="755138" y="722278"/>
                    <a:pt x="562098" y="838271"/>
                  </a:cubicBezTo>
                  <a:cubicBezTo>
                    <a:pt x="369058" y="954264"/>
                    <a:pt x="49865" y="1039778"/>
                    <a:pt x="8378" y="1097351"/>
                  </a:cubicBezTo>
                  <a:cubicBezTo>
                    <a:pt x="-33109" y="1154924"/>
                    <a:pt x="81191" y="1144764"/>
                    <a:pt x="313178" y="1183711"/>
                  </a:cubicBezTo>
                  <a:cubicBezTo>
                    <a:pt x="545165" y="1222658"/>
                    <a:pt x="1233505" y="1353044"/>
                    <a:pt x="1400298" y="1331031"/>
                  </a:cubicBezTo>
                  <a:cubicBezTo>
                    <a:pt x="1567091" y="1309018"/>
                    <a:pt x="1288538" y="1139684"/>
                    <a:pt x="1313938" y="1051631"/>
                  </a:cubicBezTo>
                  <a:cubicBezTo>
                    <a:pt x="1339338" y="963578"/>
                    <a:pt x="1456178" y="829804"/>
                    <a:pt x="1552698" y="802711"/>
                  </a:cubicBezTo>
                  <a:cubicBezTo>
                    <a:pt x="1649218" y="775618"/>
                    <a:pt x="1827865" y="909391"/>
                    <a:pt x="1893058" y="889071"/>
                  </a:cubicBezTo>
                  <a:cubicBezTo>
                    <a:pt x="1958251" y="868751"/>
                    <a:pt x="1970951" y="756991"/>
                    <a:pt x="1943858" y="680791"/>
                  </a:cubicBezTo>
                  <a:cubicBezTo>
                    <a:pt x="1916765" y="604591"/>
                    <a:pt x="1798231" y="539398"/>
                    <a:pt x="1730498" y="431871"/>
                  </a:cubicBezTo>
                  <a:cubicBezTo>
                    <a:pt x="1662765" y="324344"/>
                    <a:pt x="1646678" y="5151"/>
                    <a:pt x="1552698" y="71"/>
                  </a:cubicBezTo>
                  <a:close/>
                </a:path>
              </a:pathLst>
            </a:custGeom>
            <a:solidFill>
              <a:srgbClr val="FAD8C2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1" name="フリーフォーム: 図形 3320">
              <a:extLst>
                <a:ext uri="{FF2B5EF4-FFF2-40B4-BE49-F238E27FC236}">
                  <a16:creationId xmlns:a16="http://schemas.microsoft.com/office/drawing/2014/main" id="{1F4C1A3A-DBCB-449D-8F65-B38AF4F7E5E3}"/>
                </a:ext>
              </a:extLst>
            </p:cNvPr>
            <p:cNvSpPr/>
            <p:nvPr/>
          </p:nvSpPr>
          <p:spPr>
            <a:xfrm>
              <a:off x="2917960" y="2137830"/>
              <a:ext cx="1376263" cy="1981843"/>
            </a:xfrm>
            <a:custGeom>
              <a:avLst/>
              <a:gdLst>
                <a:gd name="connsiteX0" fmla="*/ 904740 w 1376263"/>
                <a:gd name="connsiteY0" fmla="*/ 3 h 1981843"/>
                <a:gd name="connsiteX1" fmla="*/ 549140 w 1376263"/>
                <a:gd name="connsiteY1" fmla="*/ 182037 h 1981843"/>
                <a:gd name="connsiteX2" fmla="*/ 417907 w 1376263"/>
                <a:gd name="connsiteY2" fmla="*/ 262470 h 1981843"/>
                <a:gd name="connsiteX3" fmla="*/ 155440 w 1376263"/>
                <a:gd name="connsiteY3" fmla="*/ 910170 h 1981843"/>
                <a:gd name="connsiteX4" fmla="*/ 11507 w 1376263"/>
                <a:gd name="connsiteY4" fmla="*/ 1346203 h 1981843"/>
                <a:gd name="connsiteX5" fmla="*/ 15740 w 1376263"/>
                <a:gd name="connsiteY5" fmla="*/ 1926170 h 1981843"/>
                <a:gd name="connsiteX6" fmla="*/ 70773 w 1376263"/>
                <a:gd name="connsiteY6" fmla="*/ 1943103 h 1981843"/>
                <a:gd name="connsiteX7" fmla="*/ 218940 w 1376263"/>
                <a:gd name="connsiteY7" fmla="*/ 1972737 h 1981843"/>
                <a:gd name="connsiteX8" fmla="*/ 206240 w 1376263"/>
                <a:gd name="connsiteY8" fmla="*/ 1765303 h 1981843"/>
                <a:gd name="connsiteX9" fmla="*/ 329007 w 1376263"/>
                <a:gd name="connsiteY9" fmla="*/ 1384303 h 1981843"/>
                <a:gd name="connsiteX10" fmla="*/ 837007 w 1376263"/>
                <a:gd name="connsiteY10" fmla="*/ 910170 h 1981843"/>
                <a:gd name="connsiteX11" fmla="*/ 1374640 w 1376263"/>
                <a:gd name="connsiteY11" fmla="*/ 194737 h 1981843"/>
                <a:gd name="connsiteX12" fmla="*/ 1006340 w 1376263"/>
                <a:gd name="connsiteY12" fmla="*/ 351370 h 1981843"/>
                <a:gd name="connsiteX13" fmla="*/ 1086773 w 1376263"/>
                <a:gd name="connsiteY13" fmla="*/ 177803 h 1981843"/>
                <a:gd name="connsiteX14" fmla="*/ 904740 w 1376263"/>
                <a:gd name="connsiteY14" fmla="*/ 3 h 198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263" h="1981843">
                  <a:moveTo>
                    <a:pt x="904740" y="3"/>
                  </a:moveTo>
                  <a:cubicBezTo>
                    <a:pt x="815135" y="709"/>
                    <a:pt x="630279" y="138293"/>
                    <a:pt x="549140" y="182037"/>
                  </a:cubicBezTo>
                  <a:cubicBezTo>
                    <a:pt x="468001" y="225781"/>
                    <a:pt x="483524" y="141115"/>
                    <a:pt x="417907" y="262470"/>
                  </a:cubicBezTo>
                  <a:cubicBezTo>
                    <a:pt x="352290" y="383826"/>
                    <a:pt x="223173" y="729548"/>
                    <a:pt x="155440" y="910170"/>
                  </a:cubicBezTo>
                  <a:cubicBezTo>
                    <a:pt x="87707" y="1090792"/>
                    <a:pt x="34790" y="1176870"/>
                    <a:pt x="11507" y="1346203"/>
                  </a:cubicBezTo>
                  <a:cubicBezTo>
                    <a:pt x="-11776" y="1515536"/>
                    <a:pt x="5862" y="1826687"/>
                    <a:pt x="15740" y="1926170"/>
                  </a:cubicBezTo>
                  <a:cubicBezTo>
                    <a:pt x="25618" y="2025653"/>
                    <a:pt x="36906" y="1935342"/>
                    <a:pt x="70773" y="1943103"/>
                  </a:cubicBezTo>
                  <a:cubicBezTo>
                    <a:pt x="104640" y="1950864"/>
                    <a:pt x="196362" y="2002370"/>
                    <a:pt x="218940" y="1972737"/>
                  </a:cubicBezTo>
                  <a:cubicBezTo>
                    <a:pt x="241518" y="1943104"/>
                    <a:pt x="187896" y="1863375"/>
                    <a:pt x="206240" y="1765303"/>
                  </a:cubicBezTo>
                  <a:cubicBezTo>
                    <a:pt x="224584" y="1667231"/>
                    <a:pt x="223879" y="1526825"/>
                    <a:pt x="329007" y="1384303"/>
                  </a:cubicBezTo>
                  <a:cubicBezTo>
                    <a:pt x="434135" y="1241781"/>
                    <a:pt x="662735" y="1108431"/>
                    <a:pt x="837007" y="910170"/>
                  </a:cubicBezTo>
                  <a:cubicBezTo>
                    <a:pt x="1011279" y="711909"/>
                    <a:pt x="1346418" y="287870"/>
                    <a:pt x="1374640" y="194737"/>
                  </a:cubicBezTo>
                  <a:cubicBezTo>
                    <a:pt x="1402862" y="101604"/>
                    <a:pt x="1054318" y="354192"/>
                    <a:pt x="1006340" y="351370"/>
                  </a:cubicBezTo>
                  <a:cubicBezTo>
                    <a:pt x="958362" y="348548"/>
                    <a:pt x="1110056" y="232836"/>
                    <a:pt x="1086773" y="177803"/>
                  </a:cubicBezTo>
                  <a:cubicBezTo>
                    <a:pt x="1063490" y="122770"/>
                    <a:pt x="994345" y="-703"/>
                    <a:pt x="904740" y="3"/>
                  </a:cubicBezTo>
                  <a:close/>
                </a:path>
              </a:pathLst>
            </a:custGeom>
            <a:solidFill>
              <a:srgbClr val="F1E7E6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2" name="フリーフォーム: 図形 3321">
              <a:extLst>
                <a:ext uri="{FF2B5EF4-FFF2-40B4-BE49-F238E27FC236}">
                  <a16:creationId xmlns:a16="http://schemas.microsoft.com/office/drawing/2014/main" id="{E41F8948-8091-4E38-B6AA-70CACA75F05A}"/>
                </a:ext>
              </a:extLst>
            </p:cNvPr>
            <p:cNvSpPr/>
            <p:nvPr/>
          </p:nvSpPr>
          <p:spPr>
            <a:xfrm>
              <a:off x="2977518" y="1513280"/>
              <a:ext cx="3197792" cy="2612991"/>
            </a:xfrm>
            <a:custGeom>
              <a:avLst/>
              <a:gdLst>
                <a:gd name="connsiteX0" fmla="*/ 649602 w 3197792"/>
                <a:gd name="connsiteY0" fmla="*/ 757480 h 2612991"/>
                <a:gd name="connsiteX1" fmla="*/ 934082 w 3197792"/>
                <a:gd name="connsiteY1" fmla="*/ 757480 h 2612991"/>
                <a:gd name="connsiteX2" fmla="*/ 1492882 w 3197792"/>
                <a:gd name="connsiteY2" fmla="*/ 594920 h 2612991"/>
                <a:gd name="connsiteX3" fmla="*/ 1406522 w 3197792"/>
                <a:gd name="connsiteY3" fmla="*/ 391720 h 2612991"/>
                <a:gd name="connsiteX4" fmla="*/ 1391282 w 3197792"/>
                <a:gd name="connsiteY4" fmla="*/ 203760 h 2612991"/>
                <a:gd name="connsiteX5" fmla="*/ 2478402 w 3197792"/>
                <a:gd name="connsiteY5" fmla="*/ 560 h 2612991"/>
                <a:gd name="connsiteX6" fmla="*/ 2869562 w 3197792"/>
                <a:gd name="connsiteY6" fmla="*/ 147880 h 2612991"/>
                <a:gd name="connsiteX7" fmla="*/ 2828922 w 3197792"/>
                <a:gd name="connsiteY7" fmla="*/ 285040 h 2612991"/>
                <a:gd name="connsiteX8" fmla="*/ 2950842 w 3197792"/>
                <a:gd name="connsiteY8" fmla="*/ 513640 h 2612991"/>
                <a:gd name="connsiteX9" fmla="*/ 3194682 w 3197792"/>
                <a:gd name="connsiteY9" fmla="*/ 772720 h 2612991"/>
                <a:gd name="connsiteX10" fmla="*/ 2762882 w 3197792"/>
                <a:gd name="connsiteY10" fmla="*/ 1052120 h 2612991"/>
                <a:gd name="connsiteX11" fmla="*/ 2707002 w 3197792"/>
                <a:gd name="connsiteY11" fmla="*/ 1494080 h 2612991"/>
                <a:gd name="connsiteX12" fmla="*/ 2077082 w 3197792"/>
                <a:gd name="connsiteY12" fmla="*/ 2047800 h 2612991"/>
                <a:gd name="connsiteX13" fmla="*/ 1238882 w 3197792"/>
                <a:gd name="connsiteY13" fmla="*/ 2560880 h 2612991"/>
                <a:gd name="connsiteX14" fmla="*/ 90802 w 3197792"/>
                <a:gd name="connsiteY14" fmla="*/ 2571040 h 2612991"/>
                <a:gd name="connsiteX15" fmla="*/ 100962 w 3197792"/>
                <a:gd name="connsiteY15" fmla="*/ 2342440 h 2612991"/>
                <a:gd name="connsiteX16" fmla="*/ 329562 w 3197792"/>
                <a:gd name="connsiteY16" fmla="*/ 1636320 h 2612991"/>
                <a:gd name="connsiteX17" fmla="*/ 705482 w 3197792"/>
                <a:gd name="connsiteY17" fmla="*/ 1174040 h 2612991"/>
                <a:gd name="connsiteX18" fmla="*/ 649602 w 3197792"/>
                <a:gd name="connsiteY18" fmla="*/ 757480 h 261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97792" h="2612991">
                  <a:moveTo>
                    <a:pt x="649602" y="757480"/>
                  </a:moveTo>
                  <a:cubicBezTo>
                    <a:pt x="687702" y="688053"/>
                    <a:pt x="793535" y="784573"/>
                    <a:pt x="934082" y="757480"/>
                  </a:cubicBezTo>
                  <a:cubicBezTo>
                    <a:pt x="1074629" y="730387"/>
                    <a:pt x="1414142" y="655880"/>
                    <a:pt x="1492882" y="594920"/>
                  </a:cubicBezTo>
                  <a:cubicBezTo>
                    <a:pt x="1571622" y="533960"/>
                    <a:pt x="1423455" y="456913"/>
                    <a:pt x="1406522" y="391720"/>
                  </a:cubicBezTo>
                  <a:cubicBezTo>
                    <a:pt x="1389589" y="326527"/>
                    <a:pt x="1212635" y="268953"/>
                    <a:pt x="1391282" y="203760"/>
                  </a:cubicBezTo>
                  <a:cubicBezTo>
                    <a:pt x="1569929" y="138567"/>
                    <a:pt x="2232022" y="9873"/>
                    <a:pt x="2478402" y="560"/>
                  </a:cubicBezTo>
                  <a:cubicBezTo>
                    <a:pt x="2724782" y="-8753"/>
                    <a:pt x="2811142" y="100467"/>
                    <a:pt x="2869562" y="147880"/>
                  </a:cubicBezTo>
                  <a:cubicBezTo>
                    <a:pt x="2927982" y="195293"/>
                    <a:pt x="2815375" y="224080"/>
                    <a:pt x="2828922" y="285040"/>
                  </a:cubicBezTo>
                  <a:cubicBezTo>
                    <a:pt x="2842469" y="346000"/>
                    <a:pt x="2889882" y="432360"/>
                    <a:pt x="2950842" y="513640"/>
                  </a:cubicBezTo>
                  <a:cubicBezTo>
                    <a:pt x="3011802" y="594920"/>
                    <a:pt x="3226009" y="682973"/>
                    <a:pt x="3194682" y="772720"/>
                  </a:cubicBezTo>
                  <a:cubicBezTo>
                    <a:pt x="3163355" y="862467"/>
                    <a:pt x="2844162" y="931893"/>
                    <a:pt x="2762882" y="1052120"/>
                  </a:cubicBezTo>
                  <a:cubicBezTo>
                    <a:pt x="2681602" y="1172347"/>
                    <a:pt x="2821302" y="1328133"/>
                    <a:pt x="2707002" y="1494080"/>
                  </a:cubicBezTo>
                  <a:cubicBezTo>
                    <a:pt x="2592702" y="1660027"/>
                    <a:pt x="2321769" y="1870000"/>
                    <a:pt x="2077082" y="2047800"/>
                  </a:cubicBezTo>
                  <a:cubicBezTo>
                    <a:pt x="1832395" y="2225600"/>
                    <a:pt x="1569929" y="2473673"/>
                    <a:pt x="1238882" y="2560880"/>
                  </a:cubicBezTo>
                  <a:cubicBezTo>
                    <a:pt x="907835" y="2648087"/>
                    <a:pt x="280455" y="2607447"/>
                    <a:pt x="90802" y="2571040"/>
                  </a:cubicBezTo>
                  <a:cubicBezTo>
                    <a:pt x="-98851" y="2534633"/>
                    <a:pt x="61169" y="2498227"/>
                    <a:pt x="100962" y="2342440"/>
                  </a:cubicBezTo>
                  <a:cubicBezTo>
                    <a:pt x="140755" y="2186653"/>
                    <a:pt x="228809" y="1831053"/>
                    <a:pt x="329562" y="1636320"/>
                  </a:cubicBezTo>
                  <a:cubicBezTo>
                    <a:pt x="430315" y="1441587"/>
                    <a:pt x="657222" y="1322207"/>
                    <a:pt x="705482" y="1174040"/>
                  </a:cubicBezTo>
                  <a:cubicBezTo>
                    <a:pt x="753742" y="1025873"/>
                    <a:pt x="611502" y="826907"/>
                    <a:pt x="649602" y="7574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323" name="フリーフォーム: 図形 3322">
              <a:extLst>
                <a:ext uri="{FF2B5EF4-FFF2-40B4-BE49-F238E27FC236}">
                  <a16:creationId xmlns:a16="http://schemas.microsoft.com/office/drawing/2014/main" id="{3084B796-C957-4470-AC4D-2C06595F499A}"/>
                </a:ext>
              </a:extLst>
            </p:cNvPr>
            <p:cNvSpPr/>
            <p:nvPr/>
          </p:nvSpPr>
          <p:spPr>
            <a:xfrm>
              <a:off x="5754501" y="2467327"/>
              <a:ext cx="2399487" cy="1079968"/>
            </a:xfrm>
            <a:custGeom>
              <a:avLst/>
              <a:gdLst>
                <a:gd name="connsiteX0" fmla="*/ 970149 w 2399487"/>
                <a:gd name="connsiteY0" fmla="*/ 444148 h 1079968"/>
                <a:gd name="connsiteX1" fmla="*/ 963799 w 2399487"/>
                <a:gd name="connsiteY1" fmla="*/ 806098 h 1079968"/>
                <a:gd name="connsiteX2" fmla="*/ 570099 w 2399487"/>
                <a:gd name="connsiteY2" fmla="*/ 1056923 h 1079968"/>
                <a:gd name="connsiteX3" fmla="*/ 236724 w 2399487"/>
                <a:gd name="connsiteY3" fmla="*/ 1044223 h 1079968"/>
                <a:gd name="connsiteX4" fmla="*/ 11299 w 2399487"/>
                <a:gd name="connsiteY4" fmla="*/ 841023 h 1079968"/>
                <a:gd name="connsiteX5" fmla="*/ 106549 w 2399487"/>
                <a:gd name="connsiteY5" fmla="*/ 158398 h 1079968"/>
                <a:gd name="connsiteX6" fmla="*/ 719324 w 2399487"/>
                <a:gd name="connsiteY6" fmla="*/ 444148 h 1079968"/>
                <a:gd name="connsiteX7" fmla="*/ 528824 w 2399487"/>
                <a:gd name="connsiteY7" fmla="*/ 209198 h 1079968"/>
                <a:gd name="connsiteX8" fmla="*/ 582799 w 2399487"/>
                <a:gd name="connsiteY8" fmla="*/ 88548 h 1079968"/>
                <a:gd name="connsiteX9" fmla="*/ 1274949 w 2399487"/>
                <a:gd name="connsiteY9" fmla="*/ 428273 h 1079968"/>
                <a:gd name="connsiteX10" fmla="*/ 785999 w 2399487"/>
                <a:gd name="connsiteY10" fmla="*/ 31398 h 1079968"/>
                <a:gd name="connsiteX11" fmla="*/ 2398899 w 2399487"/>
                <a:gd name="connsiteY11" fmla="*/ 69498 h 1079968"/>
                <a:gd name="connsiteX12" fmla="*/ 970149 w 2399487"/>
                <a:gd name="connsiteY12" fmla="*/ 444148 h 107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9487" h="1079968">
                  <a:moveTo>
                    <a:pt x="970149" y="444148"/>
                  </a:moveTo>
                  <a:cubicBezTo>
                    <a:pt x="730966" y="566915"/>
                    <a:pt x="1030474" y="703969"/>
                    <a:pt x="963799" y="806098"/>
                  </a:cubicBezTo>
                  <a:cubicBezTo>
                    <a:pt x="897124" y="908227"/>
                    <a:pt x="691278" y="1017236"/>
                    <a:pt x="570099" y="1056923"/>
                  </a:cubicBezTo>
                  <a:cubicBezTo>
                    <a:pt x="448920" y="1096610"/>
                    <a:pt x="329857" y="1080206"/>
                    <a:pt x="236724" y="1044223"/>
                  </a:cubicBezTo>
                  <a:cubicBezTo>
                    <a:pt x="143591" y="1008240"/>
                    <a:pt x="32995" y="988660"/>
                    <a:pt x="11299" y="841023"/>
                  </a:cubicBezTo>
                  <a:cubicBezTo>
                    <a:pt x="-10397" y="693386"/>
                    <a:pt x="-11455" y="224544"/>
                    <a:pt x="106549" y="158398"/>
                  </a:cubicBezTo>
                  <a:cubicBezTo>
                    <a:pt x="224553" y="92252"/>
                    <a:pt x="648945" y="435681"/>
                    <a:pt x="719324" y="444148"/>
                  </a:cubicBezTo>
                  <a:cubicBezTo>
                    <a:pt x="789703" y="452615"/>
                    <a:pt x="551578" y="268465"/>
                    <a:pt x="528824" y="209198"/>
                  </a:cubicBezTo>
                  <a:cubicBezTo>
                    <a:pt x="506070" y="149931"/>
                    <a:pt x="458445" y="52036"/>
                    <a:pt x="582799" y="88548"/>
                  </a:cubicBezTo>
                  <a:cubicBezTo>
                    <a:pt x="707153" y="125060"/>
                    <a:pt x="1241082" y="437798"/>
                    <a:pt x="1274949" y="428273"/>
                  </a:cubicBezTo>
                  <a:cubicBezTo>
                    <a:pt x="1308816" y="418748"/>
                    <a:pt x="598674" y="91194"/>
                    <a:pt x="785999" y="31398"/>
                  </a:cubicBezTo>
                  <a:cubicBezTo>
                    <a:pt x="973324" y="-28398"/>
                    <a:pt x="2367678" y="4411"/>
                    <a:pt x="2398899" y="69498"/>
                  </a:cubicBezTo>
                  <a:cubicBezTo>
                    <a:pt x="2430120" y="134585"/>
                    <a:pt x="1209332" y="321381"/>
                    <a:pt x="970149" y="44414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4" name="フリーフォーム: 図形 3323">
              <a:extLst>
                <a:ext uri="{FF2B5EF4-FFF2-40B4-BE49-F238E27FC236}">
                  <a16:creationId xmlns:a16="http://schemas.microsoft.com/office/drawing/2014/main" id="{93A8498F-2CE3-4E3F-BC93-F80044B1AB1A}"/>
                </a:ext>
              </a:extLst>
            </p:cNvPr>
            <p:cNvSpPr/>
            <p:nvPr/>
          </p:nvSpPr>
          <p:spPr>
            <a:xfrm>
              <a:off x="5973187" y="2047342"/>
              <a:ext cx="2509153" cy="526397"/>
            </a:xfrm>
            <a:custGeom>
              <a:avLst/>
              <a:gdLst>
                <a:gd name="connsiteX0" fmla="*/ 84713 w 2509153"/>
                <a:gd name="connsiteY0" fmla="*/ 403758 h 526397"/>
                <a:gd name="connsiteX1" fmla="*/ 169380 w 2509153"/>
                <a:gd name="connsiteY1" fmla="*/ 369891 h 526397"/>
                <a:gd name="connsiteX2" fmla="*/ 918680 w 2509153"/>
                <a:gd name="connsiteY2" fmla="*/ 35458 h 526397"/>
                <a:gd name="connsiteX3" fmla="*/ 1164213 w 2509153"/>
                <a:gd name="connsiteY3" fmla="*/ 60858 h 526397"/>
                <a:gd name="connsiteX4" fmla="*/ 2472313 w 2509153"/>
                <a:gd name="connsiteY4" fmla="*/ 488425 h 526397"/>
                <a:gd name="connsiteX5" fmla="*/ 2175980 w 2509153"/>
                <a:gd name="connsiteY5" fmla="*/ 505358 h 526397"/>
                <a:gd name="connsiteX6" fmla="*/ 1557913 w 2509153"/>
                <a:gd name="connsiteY6" fmla="*/ 505358 h 526397"/>
                <a:gd name="connsiteX7" fmla="*/ 84713 w 2509153"/>
                <a:gd name="connsiteY7" fmla="*/ 403758 h 52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9153" h="526397">
                  <a:moveTo>
                    <a:pt x="84713" y="403758"/>
                  </a:moveTo>
                  <a:cubicBezTo>
                    <a:pt x="-146709" y="381180"/>
                    <a:pt x="169380" y="369891"/>
                    <a:pt x="169380" y="369891"/>
                  </a:cubicBezTo>
                  <a:cubicBezTo>
                    <a:pt x="308374" y="308508"/>
                    <a:pt x="752875" y="86963"/>
                    <a:pt x="918680" y="35458"/>
                  </a:cubicBezTo>
                  <a:cubicBezTo>
                    <a:pt x="1084485" y="-16047"/>
                    <a:pt x="905274" y="-14637"/>
                    <a:pt x="1164213" y="60858"/>
                  </a:cubicBezTo>
                  <a:cubicBezTo>
                    <a:pt x="1423152" y="136352"/>
                    <a:pt x="2303685" y="414342"/>
                    <a:pt x="2472313" y="488425"/>
                  </a:cubicBezTo>
                  <a:cubicBezTo>
                    <a:pt x="2640941" y="562508"/>
                    <a:pt x="2175980" y="505358"/>
                    <a:pt x="2175980" y="505358"/>
                  </a:cubicBezTo>
                  <a:cubicBezTo>
                    <a:pt x="2023580" y="508180"/>
                    <a:pt x="1901519" y="522997"/>
                    <a:pt x="1557913" y="505358"/>
                  </a:cubicBezTo>
                  <a:cubicBezTo>
                    <a:pt x="1214307" y="487719"/>
                    <a:pt x="316135" y="426336"/>
                    <a:pt x="84713" y="40375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5" name="フリーフォーム: 図形 3324">
              <a:extLst>
                <a:ext uri="{FF2B5EF4-FFF2-40B4-BE49-F238E27FC236}">
                  <a16:creationId xmlns:a16="http://schemas.microsoft.com/office/drawing/2014/main" id="{74592684-D030-4835-BCDC-F76ABD61FF5B}"/>
                </a:ext>
              </a:extLst>
            </p:cNvPr>
            <p:cNvSpPr/>
            <p:nvPr/>
          </p:nvSpPr>
          <p:spPr>
            <a:xfrm>
              <a:off x="7725396" y="2405728"/>
              <a:ext cx="1181821" cy="1633500"/>
            </a:xfrm>
            <a:custGeom>
              <a:avLst/>
              <a:gdLst>
                <a:gd name="connsiteX0" fmla="*/ 40654 w 1181821"/>
                <a:gd name="connsiteY0" fmla="*/ 45372 h 1633500"/>
                <a:gd name="connsiteX1" fmla="*/ 123204 w 1181821"/>
                <a:gd name="connsiteY1" fmla="*/ 64422 h 1633500"/>
                <a:gd name="connsiteX2" fmla="*/ 796304 w 1181821"/>
                <a:gd name="connsiteY2" fmla="*/ 293022 h 1633500"/>
                <a:gd name="connsiteX3" fmla="*/ 599454 w 1181821"/>
                <a:gd name="connsiteY3" fmla="*/ 743872 h 1633500"/>
                <a:gd name="connsiteX4" fmla="*/ 1164604 w 1181821"/>
                <a:gd name="connsiteY4" fmla="*/ 1023272 h 1633500"/>
                <a:gd name="connsiteX5" fmla="*/ 974104 w 1181821"/>
                <a:gd name="connsiteY5" fmla="*/ 1582072 h 1633500"/>
                <a:gd name="connsiteX6" fmla="*/ 351804 w 1181821"/>
                <a:gd name="connsiteY6" fmla="*/ 1556672 h 1633500"/>
                <a:gd name="connsiteX7" fmla="*/ 212104 w 1181821"/>
                <a:gd name="connsiteY7" fmla="*/ 1124872 h 1633500"/>
                <a:gd name="connsiteX8" fmla="*/ 580404 w 1181821"/>
                <a:gd name="connsiteY8" fmla="*/ 616872 h 1633500"/>
                <a:gd name="connsiteX9" fmla="*/ 40654 w 1181821"/>
                <a:gd name="connsiteY9" fmla="*/ 45372 h 16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1821" h="1633500">
                  <a:moveTo>
                    <a:pt x="40654" y="45372"/>
                  </a:moveTo>
                  <a:cubicBezTo>
                    <a:pt x="-35546" y="-46703"/>
                    <a:pt x="-2738" y="23147"/>
                    <a:pt x="123204" y="64422"/>
                  </a:cubicBezTo>
                  <a:cubicBezTo>
                    <a:pt x="249146" y="105697"/>
                    <a:pt x="716929" y="179780"/>
                    <a:pt x="796304" y="293022"/>
                  </a:cubicBezTo>
                  <a:cubicBezTo>
                    <a:pt x="875679" y="406264"/>
                    <a:pt x="538071" y="622164"/>
                    <a:pt x="599454" y="743872"/>
                  </a:cubicBezTo>
                  <a:cubicBezTo>
                    <a:pt x="660837" y="865580"/>
                    <a:pt x="1102162" y="883572"/>
                    <a:pt x="1164604" y="1023272"/>
                  </a:cubicBezTo>
                  <a:cubicBezTo>
                    <a:pt x="1227046" y="1162972"/>
                    <a:pt x="1109571" y="1493172"/>
                    <a:pt x="974104" y="1582072"/>
                  </a:cubicBezTo>
                  <a:cubicBezTo>
                    <a:pt x="838637" y="1670972"/>
                    <a:pt x="478804" y="1632872"/>
                    <a:pt x="351804" y="1556672"/>
                  </a:cubicBezTo>
                  <a:cubicBezTo>
                    <a:pt x="224804" y="1480472"/>
                    <a:pt x="174004" y="1281505"/>
                    <a:pt x="212104" y="1124872"/>
                  </a:cubicBezTo>
                  <a:cubicBezTo>
                    <a:pt x="250204" y="968239"/>
                    <a:pt x="615329" y="796789"/>
                    <a:pt x="580404" y="616872"/>
                  </a:cubicBezTo>
                  <a:cubicBezTo>
                    <a:pt x="545479" y="436955"/>
                    <a:pt x="116854" y="137447"/>
                    <a:pt x="40654" y="4537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6" name="フリーフォーム: 図形 3325">
              <a:extLst>
                <a:ext uri="{FF2B5EF4-FFF2-40B4-BE49-F238E27FC236}">
                  <a16:creationId xmlns:a16="http://schemas.microsoft.com/office/drawing/2014/main" id="{B54EEA46-33D4-4C2F-ADFB-70E6B4E2928A}"/>
                </a:ext>
              </a:extLst>
            </p:cNvPr>
            <p:cNvSpPr/>
            <p:nvPr/>
          </p:nvSpPr>
          <p:spPr>
            <a:xfrm>
              <a:off x="6310376" y="2524705"/>
              <a:ext cx="1634863" cy="1583937"/>
            </a:xfrm>
            <a:custGeom>
              <a:avLst/>
              <a:gdLst>
                <a:gd name="connsiteX0" fmla="*/ 719074 w 1634863"/>
                <a:gd name="connsiteY0" fmla="*/ 72445 h 1583937"/>
                <a:gd name="connsiteX1" fmla="*/ 611124 w 1634863"/>
                <a:gd name="connsiteY1" fmla="*/ 174045 h 1583937"/>
                <a:gd name="connsiteX2" fmla="*/ 14224 w 1634863"/>
                <a:gd name="connsiteY2" fmla="*/ 910645 h 1583937"/>
                <a:gd name="connsiteX3" fmla="*/ 280924 w 1634863"/>
                <a:gd name="connsiteY3" fmla="*/ 1526595 h 1583937"/>
                <a:gd name="connsiteX4" fmla="*/ 1296924 w 1634863"/>
                <a:gd name="connsiteY4" fmla="*/ 1507545 h 1583937"/>
                <a:gd name="connsiteX5" fmla="*/ 1608074 w 1634863"/>
                <a:gd name="connsiteY5" fmla="*/ 1088445 h 1583937"/>
                <a:gd name="connsiteX6" fmla="*/ 719074 w 1634863"/>
                <a:gd name="connsiteY6" fmla="*/ 72445 h 158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863" h="1583937">
                  <a:moveTo>
                    <a:pt x="719074" y="72445"/>
                  </a:moveTo>
                  <a:cubicBezTo>
                    <a:pt x="552916" y="-79955"/>
                    <a:pt x="728599" y="34345"/>
                    <a:pt x="611124" y="174045"/>
                  </a:cubicBezTo>
                  <a:cubicBezTo>
                    <a:pt x="493649" y="313745"/>
                    <a:pt x="69257" y="685220"/>
                    <a:pt x="14224" y="910645"/>
                  </a:cubicBezTo>
                  <a:cubicBezTo>
                    <a:pt x="-40809" y="1136070"/>
                    <a:pt x="67141" y="1427112"/>
                    <a:pt x="280924" y="1526595"/>
                  </a:cubicBezTo>
                  <a:cubicBezTo>
                    <a:pt x="494707" y="1626078"/>
                    <a:pt x="1075732" y="1580570"/>
                    <a:pt x="1296924" y="1507545"/>
                  </a:cubicBezTo>
                  <a:cubicBezTo>
                    <a:pt x="1518116" y="1434520"/>
                    <a:pt x="1706499" y="1324453"/>
                    <a:pt x="1608074" y="1088445"/>
                  </a:cubicBezTo>
                  <a:cubicBezTo>
                    <a:pt x="1509649" y="852437"/>
                    <a:pt x="885232" y="224845"/>
                    <a:pt x="719074" y="72445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7" name="フリーフォーム: 図形 3326">
              <a:extLst>
                <a:ext uri="{FF2B5EF4-FFF2-40B4-BE49-F238E27FC236}">
                  <a16:creationId xmlns:a16="http://schemas.microsoft.com/office/drawing/2014/main" id="{54925AA6-7F0E-4DCA-8BC2-29F0DD6442F8}"/>
                </a:ext>
              </a:extLst>
            </p:cNvPr>
            <p:cNvSpPr/>
            <p:nvPr/>
          </p:nvSpPr>
          <p:spPr>
            <a:xfrm>
              <a:off x="6476990" y="2439588"/>
              <a:ext cx="2466344" cy="2158413"/>
            </a:xfrm>
            <a:custGeom>
              <a:avLst/>
              <a:gdLst>
                <a:gd name="connsiteX0" fmla="*/ 10 w 2466344"/>
                <a:gd name="connsiteY0" fmla="*/ 55962 h 2158413"/>
                <a:gd name="connsiteX1" fmla="*/ 355610 w 2466344"/>
                <a:gd name="connsiteY1" fmla="*/ 55962 h 2158413"/>
                <a:gd name="connsiteX2" fmla="*/ 1651010 w 2466344"/>
                <a:gd name="connsiteY2" fmla="*/ 259162 h 2158413"/>
                <a:gd name="connsiteX3" fmla="*/ 2044710 w 2466344"/>
                <a:gd name="connsiteY3" fmla="*/ 544912 h 2158413"/>
                <a:gd name="connsiteX4" fmla="*/ 1422410 w 2466344"/>
                <a:gd name="connsiteY4" fmla="*/ 995762 h 2158413"/>
                <a:gd name="connsiteX5" fmla="*/ 2451110 w 2466344"/>
                <a:gd name="connsiteY5" fmla="*/ 1338662 h 2158413"/>
                <a:gd name="connsiteX6" fmla="*/ 2019310 w 2466344"/>
                <a:gd name="connsiteY6" fmla="*/ 1878412 h 2158413"/>
                <a:gd name="connsiteX7" fmla="*/ 1758960 w 2466344"/>
                <a:gd name="connsiteY7" fmla="*/ 2157812 h 2158413"/>
                <a:gd name="connsiteX8" fmla="*/ 774710 w 2466344"/>
                <a:gd name="connsiteY8" fmla="*/ 1941912 h 2158413"/>
                <a:gd name="connsiteX9" fmla="*/ 120660 w 2466344"/>
                <a:gd name="connsiteY9" fmla="*/ 1586312 h 2158413"/>
                <a:gd name="connsiteX10" fmla="*/ 901710 w 2466344"/>
                <a:gd name="connsiteY10" fmla="*/ 1065612 h 2158413"/>
                <a:gd name="connsiteX11" fmla="*/ 361960 w 2466344"/>
                <a:gd name="connsiteY11" fmla="*/ 697312 h 2158413"/>
                <a:gd name="connsiteX12" fmla="*/ 10 w 2466344"/>
                <a:gd name="connsiteY12" fmla="*/ 55962 h 2158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344" h="2158413">
                  <a:moveTo>
                    <a:pt x="10" y="55962"/>
                  </a:moveTo>
                  <a:cubicBezTo>
                    <a:pt x="-1048" y="-50930"/>
                    <a:pt x="80443" y="22095"/>
                    <a:pt x="355610" y="55962"/>
                  </a:cubicBezTo>
                  <a:cubicBezTo>
                    <a:pt x="630777" y="89829"/>
                    <a:pt x="1369493" y="177670"/>
                    <a:pt x="1651010" y="259162"/>
                  </a:cubicBezTo>
                  <a:cubicBezTo>
                    <a:pt x="1932527" y="340654"/>
                    <a:pt x="2082810" y="422145"/>
                    <a:pt x="2044710" y="544912"/>
                  </a:cubicBezTo>
                  <a:cubicBezTo>
                    <a:pt x="2006610" y="667679"/>
                    <a:pt x="1354677" y="863470"/>
                    <a:pt x="1422410" y="995762"/>
                  </a:cubicBezTo>
                  <a:cubicBezTo>
                    <a:pt x="1490143" y="1128054"/>
                    <a:pt x="2351627" y="1191554"/>
                    <a:pt x="2451110" y="1338662"/>
                  </a:cubicBezTo>
                  <a:cubicBezTo>
                    <a:pt x="2550593" y="1485770"/>
                    <a:pt x="2134668" y="1741887"/>
                    <a:pt x="2019310" y="1878412"/>
                  </a:cubicBezTo>
                  <a:cubicBezTo>
                    <a:pt x="1903952" y="2014937"/>
                    <a:pt x="1966393" y="2147229"/>
                    <a:pt x="1758960" y="2157812"/>
                  </a:cubicBezTo>
                  <a:cubicBezTo>
                    <a:pt x="1551527" y="2168395"/>
                    <a:pt x="1047760" y="2037162"/>
                    <a:pt x="774710" y="1941912"/>
                  </a:cubicBezTo>
                  <a:cubicBezTo>
                    <a:pt x="501660" y="1846662"/>
                    <a:pt x="99493" y="1732362"/>
                    <a:pt x="120660" y="1586312"/>
                  </a:cubicBezTo>
                  <a:cubicBezTo>
                    <a:pt x="141827" y="1440262"/>
                    <a:pt x="861493" y="1213779"/>
                    <a:pt x="901710" y="1065612"/>
                  </a:cubicBezTo>
                  <a:cubicBezTo>
                    <a:pt x="941927" y="917445"/>
                    <a:pt x="508010" y="868762"/>
                    <a:pt x="361960" y="697312"/>
                  </a:cubicBezTo>
                  <a:cubicBezTo>
                    <a:pt x="215910" y="525862"/>
                    <a:pt x="1068" y="162854"/>
                    <a:pt x="10" y="55962"/>
                  </a:cubicBezTo>
                  <a:close/>
                </a:path>
              </a:pathLst>
            </a:custGeom>
            <a:solidFill>
              <a:srgbClr val="00B050">
                <a:alpha val="4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2" name="フリーフォーム: 図形 831">
              <a:extLst>
                <a:ext uri="{FF2B5EF4-FFF2-40B4-BE49-F238E27FC236}">
                  <a16:creationId xmlns:a16="http://schemas.microsoft.com/office/drawing/2014/main" id="{D0AC8C9B-EA9C-4CF1-8AEB-87696567771C}"/>
                </a:ext>
              </a:extLst>
            </p:cNvPr>
            <p:cNvSpPr/>
            <p:nvPr/>
          </p:nvSpPr>
          <p:spPr>
            <a:xfrm>
              <a:off x="2877860" y="2436668"/>
              <a:ext cx="774254" cy="1589846"/>
            </a:xfrm>
            <a:custGeom>
              <a:avLst/>
              <a:gdLst>
                <a:gd name="connsiteX0" fmla="*/ 640040 w 774254"/>
                <a:gd name="connsiteY0" fmla="*/ 33482 h 1589846"/>
                <a:gd name="connsiteX1" fmla="*/ 767040 w 774254"/>
                <a:gd name="connsiteY1" fmla="*/ 255732 h 1589846"/>
                <a:gd name="connsiteX2" fmla="*/ 500340 w 774254"/>
                <a:gd name="connsiteY2" fmla="*/ 566882 h 1589846"/>
                <a:gd name="connsiteX3" fmla="*/ 360640 w 774254"/>
                <a:gd name="connsiteY3" fmla="*/ 909782 h 1589846"/>
                <a:gd name="connsiteX4" fmla="*/ 201890 w 774254"/>
                <a:gd name="connsiteY4" fmla="*/ 1570182 h 1589846"/>
                <a:gd name="connsiteX5" fmla="*/ 49490 w 774254"/>
                <a:gd name="connsiteY5" fmla="*/ 1379682 h 1589846"/>
                <a:gd name="connsiteX6" fmla="*/ 49490 w 774254"/>
                <a:gd name="connsiteY6" fmla="*/ 1005032 h 1589846"/>
                <a:gd name="connsiteX7" fmla="*/ 640040 w 774254"/>
                <a:gd name="connsiteY7" fmla="*/ 33482 h 158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254" h="1589846">
                  <a:moveTo>
                    <a:pt x="640040" y="33482"/>
                  </a:moveTo>
                  <a:cubicBezTo>
                    <a:pt x="759632" y="-91401"/>
                    <a:pt x="790323" y="166832"/>
                    <a:pt x="767040" y="255732"/>
                  </a:cubicBezTo>
                  <a:cubicBezTo>
                    <a:pt x="743757" y="344632"/>
                    <a:pt x="568073" y="457874"/>
                    <a:pt x="500340" y="566882"/>
                  </a:cubicBezTo>
                  <a:cubicBezTo>
                    <a:pt x="432607" y="675890"/>
                    <a:pt x="410382" y="742565"/>
                    <a:pt x="360640" y="909782"/>
                  </a:cubicBezTo>
                  <a:cubicBezTo>
                    <a:pt x="310898" y="1076999"/>
                    <a:pt x="253748" y="1491865"/>
                    <a:pt x="201890" y="1570182"/>
                  </a:cubicBezTo>
                  <a:cubicBezTo>
                    <a:pt x="150032" y="1648499"/>
                    <a:pt x="74890" y="1473874"/>
                    <a:pt x="49490" y="1379682"/>
                  </a:cubicBezTo>
                  <a:cubicBezTo>
                    <a:pt x="24090" y="1285490"/>
                    <a:pt x="-47877" y="1225165"/>
                    <a:pt x="49490" y="1005032"/>
                  </a:cubicBezTo>
                  <a:cubicBezTo>
                    <a:pt x="146857" y="784899"/>
                    <a:pt x="520448" y="158365"/>
                    <a:pt x="640040" y="33482"/>
                  </a:cubicBezTo>
                  <a:close/>
                </a:path>
              </a:pathLst>
            </a:custGeom>
            <a:solidFill>
              <a:srgbClr val="EFE0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123" name="グループ化 1122">
              <a:extLst>
                <a:ext uri="{FF2B5EF4-FFF2-40B4-BE49-F238E27FC236}">
                  <a16:creationId xmlns:a16="http://schemas.microsoft.com/office/drawing/2014/main" id="{48A35FEE-EF97-4AF3-939F-3B0679BEC0A5}"/>
                </a:ext>
              </a:extLst>
            </p:cNvPr>
            <p:cNvGrpSpPr/>
            <p:nvPr/>
          </p:nvGrpSpPr>
          <p:grpSpPr>
            <a:xfrm>
              <a:off x="2397393" y="3439520"/>
              <a:ext cx="7491674" cy="2395163"/>
              <a:chOff x="2397393" y="3439520"/>
              <a:chExt cx="7491674" cy="2395163"/>
            </a:xfrm>
          </p:grpSpPr>
          <p:sp>
            <p:nvSpPr>
              <p:cNvPr id="1124" name="フリーフォーム: 図形 1123">
                <a:extLst>
                  <a:ext uri="{FF2B5EF4-FFF2-40B4-BE49-F238E27FC236}">
                    <a16:creationId xmlns:a16="http://schemas.microsoft.com/office/drawing/2014/main" id="{278DE68C-F4FC-48C4-93A1-00A6A7002C5D}"/>
                  </a:ext>
                </a:extLst>
              </p:cNvPr>
              <p:cNvSpPr/>
              <p:nvPr/>
            </p:nvSpPr>
            <p:spPr>
              <a:xfrm>
                <a:off x="9480737" y="3445894"/>
                <a:ext cx="408330" cy="681482"/>
              </a:xfrm>
              <a:custGeom>
                <a:avLst/>
                <a:gdLst>
                  <a:gd name="connsiteX0" fmla="*/ 143746 w 408330"/>
                  <a:gd name="connsiteY0" fmla="*/ 23323 h 681482"/>
                  <a:gd name="connsiteX1" fmla="*/ 313080 w 408330"/>
                  <a:gd name="connsiteY1" fmla="*/ 29673 h 681482"/>
                  <a:gd name="connsiteX2" fmla="*/ 408330 w 408330"/>
                  <a:gd name="connsiteY2" fmla="*/ 103756 h 681482"/>
                  <a:gd name="connsiteX3" fmla="*/ 313080 w 408330"/>
                  <a:gd name="connsiteY3" fmla="*/ 389506 h 681482"/>
                  <a:gd name="connsiteX4" fmla="*/ 8280 w 408330"/>
                  <a:gd name="connsiteY4" fmla="*/ 677373 h 681482"/>
                  <a:gd name="connsiteX5" fmla="*/ 92946 w 408330"/>
                  <a:gd name="connsiteY5" fmla="*/ 552489 h 681482"/>
                  <a:gd name="connsiteX6" fmla="*/ 162796 w 408330"/>
                  <a:gd name="connsiteY6" fmla="*/ 455123 h 681482"/>
                  <a:gd name="connsiteX7" fmla="*/ 177613 w 408330"/>
                  <a:gd name="connsiteY7" fmla="*/ 326006 h 681482"/>
                  <a:gd name="connsiteX8" fmla="*/ 143746 w 408330"/>
                  <a:gd name="connsiteY8" fmla="*/ 23323 h 68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330" h="681482">
                    <a:moveTo>
                      <a:pt x="143746" y="23323"/>
                    </a:moveTo>
                    <a:cubicBezTo>
                      <a:pt x="166324" y="-26066"/>
                      <a:pt x="268983" y="16267"/>
                      <a:pt x="313080" y="29673"/>
                    </a:cubicBezTo>
                    <a:cubicBezTo>
                      <a:pt x="357177" y="43079"/>
                      <a:pt x="408330" y="43784"/>
                      <a:pt x="408330" y="103756"/>
                    </a:cubicBezTo>
                    <a:cubicBezTo>
                      <a:pt x="408330" y="163728"/>
                      <a:pt x="379755" y="293903"/>
                      <a:pt x="313080" y="389506"/>
                    </a:cubicBezTo>
                    <a:cubicBezTo>
                      <a:pt x="246405" y="485109"/>
                      <a:pt x="44969" y="650209"/>
                      <a:pt x="8280" y="677373"/>
                    </a:cubicBezTo>
                    <a:cubicBezTo>
                      <a:pt x="-28409" y="704537"/>
                      <a:pt x="67193" y="589531"/>
                      <a:pt x="92946" y="552489"/>
                    </a:cubicBezTo>
                    <a:cubicBezTo>
                      <a:pt x="118699" y="515447"/>
                      <a:pt x="148685" y="492870"/>
                      <a:pt x="162796" y="455123"/>
                    </a:cubicBezTo>
                    <a:cubicBezTo>
                      <a:pt x="176907" y="417376"/>
                      <a:pt x="174085" y="394445"/>
                      <a:pt x="177613" y="326006"/>
                    </a:cubicBezTo>
                    <a:cubicBezTo>
                      <a:pt x="181141" y="257567"/>
                      <a:pt x="121168" y="72712"/>
                      <a:pt x="143746" y="23323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5" name="フリーフォーム: 図形 1124">
                <a:extLst>
                  <a:ext uri="{FF2B5EF4-FFF2-40B4-BE49-F238E27FC236}">
                    <a16:creationId xmlns:a16="http://schemas.microsoft.com/office/drawing/2014/main" id="{D8A43AA5-932E-4F02-A3F1-FB469486C712}"/>
                  </a:ext>
                </a:extLst>
              </p:cNvPr>
              <p:cNvSpPr/>
              <p:nvPr/>
            </p:nvSpPr>
            <p:spPr>
              <a:xfrm>
                <a:off x="9316010" y="3439520"/>
                <a:ext cx="340606" cy="674325"/>
              </a:xfrm>
              <a:custGeom>
                <a:avLst/>
                <a:gdLst>
                  <a:gd name="connsiteX0" fmla="*/ 325407 w 340606"/>
                  <a:gd name="connsiteY0" fmla="*/ 93197 h 674325"/>
                  <a:gd name="connsiteX1" fmla="*/ 253440 w 340606"/>
                  <a:gd name="connsiteY1" fmla="*/ 186330 h 674325"/>
                  <a:gd name="connsiteX2" fmla="*/ 187823 w 340606"/>
                  <a:gd name="connsiteY2" fmla="*/ 353547 h 674325"/>
                  <a:gd name="connsiteX3" fmla="*/ 268257 w 340606"/>
                  <a:gd name="connsiteY3" fmla="*/ 544047 h 674325"/>
                  <a:gd name="connsiteX4" fmla="*/ 287307 w 340606"/>
                  <a:gd name="connsiteY4" fmla="*/ 499597 h 674325"/>
                  <a:gd name="connsiteX5" fmla="*/ 242857 w 340606"/>
                  <a:gd name="connsiteY5" fmla="*/ 626597 h 674325"/>
                  <a:gd name="connsiteX6" fmla="*/ 236507 w 340606"/>
                  <a:gd name="connsiteY6" fmla="*/ 673163 h 674325"/>
                  <a:gd name="connsiteX7" fmla="*/ 86223 w 340606"/>
                  <a:gd name="connsiteY7" fmla="*/ 654113 h 674325"/>
                  <a:gd name="connsiteX8" fmla="*/ 1557 w 340606"/>
                  <a:gd name="connsiteY8" fmla="*/ 588497 h 674325"/>
                  <a:gd name="connsiteX9" fmla="*/ 54473 w 340606"/>
                  <a:gd name="connsiteY9" fmla="*/ 332380 h 674325"/>
                  <a:gd name="connsiteX10" fmla="*/ 314823 w 340606"/>
                  <a:gd name="connsiteY10" fmla="*/ 10647 h 674325"/>
                  <a:gd name="connsiteX11" fmla="*/ 325407 w 340606"/>
                  <a:gd name="connsiteY11" fmla="*/ 93197 h 67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606" h="674325">
                    <a:moveTo>
                      <a:pt x="325407" y="93197"/>
                    </a:moveTo>
                    <a:cubicBezTo>
                      <a:pt x="315177" y="122477"/>
                      <a:pt x="276371" y="142938"/>
                      <a:pt x="253440" y="186330"/>
                    </a:cubicBezTo>
                    <a:cubicBezTo>
                      <a:pt x="230509" y="229722"/>
                      <a:pt x="185354" y="293928"/>
                      <a:pt x="187823" y="353547"/>
                    </a:cubicBezTo>
                    <a:cubicBezTo>
                      <a:pt x="190292" y="413166"/>
                      <a:pt x="251676" y="519705"/>
                      <a:pt x="268257" y="544047"/>
                    </a:cubicBezTo>
                    <a:cubicBezTo>
                      <a:pt x="284838" y="568389"/>
                      <a:pt x="291540" y="485839"/>
                      <a:pt x="287307" y="499597"/>
                    </a:cubicBezTo>
                    <a:cubicBezTo>
                      <a:pt x="283074" y="513355"/>
                      <a:pt x="251324" y="597669"/>
                      <a:pt x="242857" y="626597"/>
                    </a:cubicBezTo>
                    <a:cubicBezTo>
                      <a:pt x="234390" y="655525"/>
                      <a:pt x="262613" y="668577"/>
                      <a:pt x="236507" y="673163"/>
                    </a:cubicBezTo>
                    <a:cubicBezTo>
                      <a:pt x="210401" y="677749"/>
                      <a:pt x="125381" y="668224"/>
                      <a:pt x="86223" y="654113"/>
                    </a:cubicBezTo>
                    <a:cubicBezTo>
                      <a:pt x="47065" y="640002"/>
                      <a:pt x="6849" y="642119"/>
                      <a:pt x="1557" y="588497"/>
                    </a:cubicBezTo>
                    <a:cubicBezTo>
                      <a:pt x="-3735" y="534875"/>
                      <a:pt x="2262" y="428688"/>
                      <a:pt x="54473" y="332380"/>
                    </a:cubicBezTo>
                    <a:cubicBezTo>
                      <a:pt x="106684" y="236072"/>
                      <a:pt x="271079" y="52980"/>
                      <a:pt x="314823" y="10647"/>
                    </a:cubicBezTo>
                    <a:cubicBezTo>
                      <a:pt x="358567" y="-31686"/>
                      <a:pt x="335637" y="63917"/>
                      <a:pt x="325407" y="93197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6" name="フリーフォーム: 図形 1125">
                <a:extLst>
                  <a:ext uri="{FF2B5EF4-FFF2-40B4-BE49-F238E27FC236}">
                    <a16:creationId xmlns:a16="http://schemas.microsoft.com/office/drawing/2014/main" id="{D4671EDD-4DC1-4CE6-BEB7-71EDE2870222}"/>
                  </a:ext>
                </a:extLst>
              </p:cNvPr>
              <p:cNvSpPr/>
              <p:nvPr/>
            </p:nvSpPr>
            <p:spPr>
              <a:xfrm>
                <a:off x="9294376" y="4201589"/>
                <a:ext cx="374824" cy="358219"/>
              </a:xfrm>
              <a:custGeom>
                <a:avLst/>
                <a:gdLst>
                  <a:gd name="connsiteX0" fmla="*/ 374557 w 374824"/>
                  <a:gd name="connsiteY0" fmla="*/ 19044 h 358219"/>
                  <a:gd name="connsiteX1" fmla="*/ 258141 w 374824"/>
                  <a:gd name="connsiteY1" fmla="*/ 338661 h 358219"/>
                  <a:gd name="connsiteX2" fmla="*/ 228507 w 374824"/>
                  <a:gd name="connsiteY2" fmla="*/ 209544 h 358219"/>
                  <a:gd name="connsiteX3" fmla="*/ 192524 w 374824"/>
                  <a:gd name="connsiteY3" fmla="*/ 349244 h 358219"/>
                  <a:gd name="connsiteX4" fmla="*/ 150191 w 374824"/>
                  <a:gd name="connsiteY4" fmla="*/ 277278 h 358219"/>
                  <a:gd name="connsiteX5" fmla="*/ 35891 w 374824"/>
                  <a:gd name="connsiteY5" fmla="*/ 345011 h 358219"/>
                  <a:gd name="connsiteX6" fmla="*/ 2024 w 374824"/>
                  <a:gd name="connsiteY6" fmla="*/ 349244 h 358219"/>
                  <a:gd name="connsiteX7" fmla="*/ 84574 w 374824"/>
                  <a:gd name="connsiteY7" fmla="*/ 247644 h 358219"/>
                  <a:gd name="connsiteX8" fmla="*/ 38007 w 374824"/>
                  <a:gd name="connsiteY8" fmla="*/ 196844 h 358219"/>
                  <a:gd name="connsiteX9" fmla="*/ 59174 w 374824"/>
                  <a:gd name="connsiteY9" fmla="*/ 95244 h 358219"/>
                  <a:gd name="connsiteX10" fmla="*/ 177707 w 374824"/>
                  <a:gd name="connsiteY10" fmla="*/ 122761 h 358219"/>
                  <a:gd name="connsiteX11" fmla="*/ 253907 w 374824"/>
                  <a:gd name="connsiteY11" fmla="*/ 38094 h 358219"/>
                  <a:gd name="connsiteX12" fmla="*/ 217924 w 374824"/>
                  <a:gd name="connsiteY12" fmla="*/ 173561 h 358219"/>
                  <a:gd name="connsiteX13" fmla="*/ 253907 w 374824"/>
                  <a:gd name="connsiteY13" fmla="*/ 154511 h 358219"/>
                  <a:gd name="connsiteX14" fmla="*/ 289891 w 374824"/>
                  <a:gd name="connsiteY14" fmla="*/ 46561 h 358219"/>
                  <a:gd name="connsiteX15" fmla="*/ 374557 w 374824"/>
                  <a:gd name="connsiteY15" fmla="*/ 19044 h 3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4824" h="358219">
                    <a:moveTo>
                      <a:pt x="374557" y="19044"/>
                    </a:moveTo>
                    <a:cubicBezTo>
                      <a:pt x="369265" y="67727"/>
                      <a:pt x="282483" y="306911"/>
                      <a:pt x="258141" y="338661"/>
                    </a:cubicBezTo>
                    <a:cubicBezTo>
                      <a:pt x="233799" y="370411"/>
                      <a:pt x="239443" y="207780"/>
                      <a:pt x="228507" y="209544"/>
                    </a:cubicBezTo>
                    <a:cubicBezTo>
                      <a:pt x="217571" y="211308"/>
                      <a:pt x="205577" y="337955"/>
                      <a:pt x="192524" y="349244"/>
                    </a:cubicBezTo>
                    <a:cubicBezTo>
                      <a:pt x="179471" y="360533"/>
                      <a:pt x="176296" y="277983"/>
                      <a:pt x="150191" y="277278"/>
                    </a:cubicBezTo>
                    <a:cubicBezTo>
                      <a:pt x="124086" y="276573"/>
                      <a:pt x="60585" y="333017"/>
                      <a:pt x="35891" y="345011"/>
                    </a:cubicBezTo>
                    <a:cubicBezTo>
                      <a:pt x="11197" y="357005"/>
                      <a:pt x="-6090" y="365472"/>
                      <a:pt x="2024" y="349244"/>
                    </a:cubicBezTo>
                    <a:cubicBezTo>
                      <a:pt x="10138" y="333016"/>
                      <a:pt x="78577" y="273044"/>
                      <a:pt x="84574" y="247644"/>
                    </a:cubicBezTo>
                    <a:cubicBezTo>
                      <a:pt x="90571" y="222244"/>
                      <a:pt x="42240" y="222244"/>
                      <a:pt x="38007" y="196844"/>
                    </a:cubicBezTo>
                    <a:cubicBezTo>
                      <a:pt x="33774" y="171444"/>
                      <a:pt x="35891" y="107591"/>
                      <a:pt x="59174" y="95244"/>
                    </a:cubicBezTo>
                    <a:cubicBezTo>
                      <a:pt x="82457" y="82897"/>
                      <a:pt x="145251" y="132286"/>
                      <a:pt x="177707" y="122761"/>
                    </a:cubicBezTo>
                    <a:cubicBezTo>
                      <a:pt x="210162" y="113236"/>
                      <a:pt x="247204" y="29627"/>
                      <a:pt x="253907" y="38094"/>
                    </a:cubicBezTo>
                    <a:cubicBezTo>
                      <a:pt x="260610" y="46561"/>
                      <a:pt x="217924" y="154158"/>
                      <a:pt x="217924" y="173561"/>
                    </a:cubicBezTo>
                    <a:cubicBezTo>
                      <a:pt x="217924" y="192964"/>
                      <a:pt x="241912" y="175678"/>
                      <a:pt x="253907" y="154511"/>
                    </a:cubicBezTo>
                    <a:cubicBezTo>
                      <a:pt x="265902" y="133344"/>
                      <a:pt x="274721" y="64906"/>
                      <a:pt x="289891" y="46561"/>
                    </a:cubicBezTo>
                    <a:cubicBezTo>
                      <a:pt x="305061" y="28216"/>
                      <a:pt x="379849" y="-29639"/>
                      <a:pt x="374557" y="19044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7" name="フリーフォーム: 図形 1126">
                <a:extLst>
                  <a:ext uri="{FF2B5EF4-FFF2-40B4-BE49-F238E27FC236}">
                    <a16:creationId xmlns:a16="http://schemas.microsoft.com/office/drawing/2014/main" id="{5D77F06D-DEB1-4E89-8402-517AFAE1287B}"/>
                  </a:ext>
                </a:extLst>
              </p:cNvPr>
              <p:cNvSpPr/>
              <p:nvPr/>
            </p:nvSpPr>
            <p:spPr>
              <a:xfrm>
                <a:off x="9131786" y="4572669"/>
                <a:ext cx="294820" cy="344363"/>
              </a:xfrm>
              <a:custGeom>
                <a:avLst/>
                <a:gdLst>
                  <a:gd name="connsiteX0" fmla="*/ 291614 w 294820"/>
                  <a:gd name="connsiteY0" fmla="*/ 16264 h 344363"/>
                  <a:gd name="connsiteX1" fmla="*/ 139214 w 294820"/>
                  <a:gd name="connsiteY1" fmla="*/ 321064 h 344363"/>
                  <a:gd name="connsiteX2" fmla="*/ 154031 w 294820"/>
                  <a:gd name="connsiteY2" fmla="*/ 208881 h 344363"/>
                  <a:gd name="connsiteX3" fmla="*/ 86297 w 294820"/>
                  <a:gd name="connsiteY3" fmla="*/ 270264 h 344363"/>
                  <a:gd name="connsiteX4" fmla="*/ 1631 w 294820"/>
                  <a:gd name="connsiteY4" fmla="*/ 344348 h 344363"/>
                  <a:gd name="connsiteX5" fmla="*/ 33381 w 294820"/>
                  <a:gd name="connsiteY5" fmla="*/ 263914 h 344363"/>
                  <a:gd name="connsiteX6" fmla="*/ 69364 w 294820"/>
                  <a:gd name="connsiteY6" fmla="*/ 234281 h 344363"/>
                  <a:gd name="connsiteX7" fmla="*/ 33381 w 294820"/>
                  <a:gd name="connsiteY7" fmla="*/ 225814 h 344363"/>
                  <a:gd name="connsiteX8" fmla="*/ 92647 w 294820"/>
                  <a:gd name="connsiteY8" fmla="*/ 147498 h 344363"/>
                  <a:gd name="connsiteX9" fmla="*/ 177314 w 294820"/>
                  <a:gd name="connsiteY9" fmla="*/ 122098 h 344363"/>
                  <a:gd name="connsiteX10" fmla="*/ 200597 w 294820"/>
                  <a:gd name="connsiteY10" fmla="*/ 79764 h 344363"/>
                  <a:gd name="connsiteX11" fmla="*/ 240814 w 294820"/>
                  <a:gd name="connsiteY11" fmla="*/ 45898 h 344363"/>
                  <a:gd name="connsiteX12" fmla="*/ 291614 w 294820"/>
                  <a:gd name="connsiteY12" fmla="*/ 16264 h 34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4820" h="344363">
                    <a:moveTo>
                      <a:pt x="291614" y="16264"/>
                    </a:moveTo>
                    <a:cubicBezTo>
                      <a:pt x="274681" y="62125"/>
                      <a:pt x="162145" y="288961"/>
                      <a:pt x="139214" y="321064"/>
                    </a:cubicBezTo>
                    <a:cubicBezTo>
                      <a:pt x="116283" y="353167"/>
                      <a:pt x="162850" y="217348"/>
                      <a:pt x="154031" y="208881"/>
                    </a:cubicBezTo>
                    <a:cubicBezTo>
                      <a:pt x="145212" y="200414"/>
                      <a:pt x="86297" y="270264"/>
                      <a:pt x="86297" y="270264"/>
                    </a:cubicBezTo>
                    <a:cubicBezTo>
                      <a:pt x="60897" y="292842"/>
                      <a:pt x="10450" y="345406"/>
                      <a:pt x="1631" y="344348"/>
                    </a:cubicBezTo>
                    <a:cubicBezTo>
                      <a:pt x="-7188" y="343290"/>
                      <a:pt x="22092" y="282258"/>
                      <a:pt x="33381" y="263914"/>
                    </a:cubicBezTo>
                    <a:cubicBezTo>
                      <a:pt x="44670" y="245570"/>
                      <a:pt x="69364" y="240631"/>
                      <a:pt x="69364" y="234281"/>
                    </a:cubicBezTo>
                    <a:cubicBezTo>
                      <a:pt x="69364" y="227931"/>
                      <a:pt x="29501" y="240278"/>
                      <a:pt x="33381" y="225814"/>
                    </a:cubicBezTo>
                    <a:cubicBezTo>
                      <a:pt x="37261" y="211350"/>
                      <a:pt x="68658" y="164784"/>
                      <a:pt x="92647" y="147498"/>
                    </a:cubicBezTo>
                    <a:cubicBezTo>
                      <a:pt x="116636" y="130212"/>
                      <a:pt x="159322" y="133387"/>
                      <a:pt x="177314" y="122098"/>
                    </a:cubicBezTo>
                    <a:cubicBezTo>
                      <a:pt x="195306" y="110809"/>
                      <a:pt x="190014" y="92464"/>
                      <a:pt x="200597" y="79764"/>
                    </a:cubicBezTo>
                    <a:cubicBezTo>
                      <a:pt x="211180" y="67064"/>
                      <a:pt x="240814" y="45898"/>
                      <a:pt x="240814" y="45898"/>
                    </a:cubicBezTo>
                    <a:cubicBezTo>
                      <a:pt x="253514" y="34962"/>
                      <a:pt x="308547" y="-29597"/>
                      <a:pt x="291614" y="16264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8" name="フリーフォーム: 図形 1127">
                <a:extLst>
                  <a:ext uri="{FF2B5EF4-FFF2-40B4-BE49-F238E27FC236}">
                    <a16:creationId xmlns:a16="http://schemas.microsoft.com/office/drawing/2014/main" id="{92402CDF-DF46-4BCB-9307-806D929A81B2}"/>
                  </a:ext>
                </a:extLst>
              </p:cNvPr>
              <p:cNvSpPr/>
              <p:nvPr/>
            </p:nvSpPr>
            <p:spPr>
              <a:xfrm>
                <a:off x="9014740" y="4923262"/>
                <a:ext cx="233393" cy="263104"/>
              </a:xfrm>
              <a:custGeom>
                <a:avLst/>
                <a:gdLst>
                  <a:gd name="connsiteX0" fmla="*/ 232977 w 233393"/>
                  <a:gd name="connsiteY0" fmla="*/ 105 h 263104"/>
                  <a:gd name="connsiteX1" fmla="*/ 152543 w 233393"/>
                  <a:gd name="connsiteY1" fmla="*/ 82655 h 263104"/>
                  <a:gd name="connsiteX2" fmla="*/ 76343 w 233393"/>
                  <a:gd name="connsiteY2" fmla="*/ 230821 h 263104"/>
                  <a:gd name="connsiteX3" fmla="*/ 63643 w 233393"/>
                  <a:gd name="connsiteY3" fmla="*/ 258338 h 263104"/>
                  <a:gd name="connsiteX4" fmla="*/ 99627 w 233393"/>
                  <a:gd name="connsiteY4" fmla="*/ 160971 h 263104"/>
                  <a:gd name="connsiteX5" fmla="*/ 143 w 233393"/>
                  <a:gd name="connsiteY5" fmla="*/ 258338 h 263104"/>
                  <a:gd name="connsiteX6" fmla="*/ 78460 w 233393"/>
                  <a:gd name="connsiteY6" fmla="*/ 154621 h 263104"/>
                  <a:gd name="connsiteX7" fmla="*/ 116560 w 233393"/>
                  <a:gd name="connsiteY7" fmla="*/ 67838 h 263104"/>
                  <a:gd name="connsiteX8" fmla="*/ 232977 w 233393"/>
                  <a:gd name="connsiteY8" fmla="*/ 105 h 263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393" h="263104">
                    <a:moveTo>
                      <a:pt x="232977" y="105"/>
                    </a:moveTo>
                    <a:cubicBezTo>
                      <a:pt x="238974" y="2575"/>
                      <a:pt x="178649" y="44202"/>
                      <a:pt x="152543" y="82655"/>
                    </a:cubicBezTo>
                    <a:cubicBezTo>
                      <a:pt x="126437" y="121108"/>
                      <a:pt x="91160" y="201541"/>
                      <a:pt x="76343" y="230821"/>
                    </a:cubicBezTo>
                    <a:cubicBezTo>
                      <a:pt x="61526" y="260102"/>
                      <a:pt x="59762" y="269980"/>
                      <a:pt x="63643" y="258338"/>
                    </a:cubicBezTo>
                    <a:cubicBezTo>
                      <a:pt x="67524" y="246696"/>
                      <a:pt x="110210" y="160971"/>
                      <a:pt x="99627" y="160971"/>
                    </a:cubicBezTo>
                    <a:cubicBezTo>
                      <a:pt x="89044" y="160971"/>
                      <a:pt x="3671" y="259396"/>
                      <a:pt x="143" y="258338"/>
                    </a:cubicBezTo>
                    <a:cubicBezTo>
                      <a:pt x="-3385" y="257280"/>
                      <a:pt x="59057" y="186371"/>
                      <a:pt x="78460" y="154621"/>
                    </a:cubicBezTo>
                    <a:cubicBezTo>
                      <a:pt x="97863" y="122871"/>
                      <a:pt x="92218" y="96413"/>
                      <a:pt x="116560" y="67838"/>
                    </a:cubicBezTo>
                    <a:cubicBezTo>
                      <a:pt x="140902" y="39263"/>
                      <a:pt x="226980" y="-2365"/>
                      <a:pt x="232977" y="105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9" name="フリーフォーム: 図形 1128">
                <a:extLst>
                  <a:ext uri="{FF2B5EF4-FFF2-40B4-BE49-F238E27FC236}">
                    <a16:creationId xmlns:a16="http://schemas.microsoft.com/office/drawing/2014/main" id="{92109F16-26EA-435D-8132-E20EA1124FFF}"/>
                  </a:ext>
                </a:extLst>
              </p:cNvPr>
              <p:cNvSpPr/>
              <p:nvPr/>
            </p:nvSpPr>
            <p:spPr>
              <a:xfrm>
                <a:off x="8831041" y="5251439"/>
                <a:ext cx="169077" cy="208171"/>
              </a:xfrm>
              <a:custGeom>
                <a:avLst/>
                <a:gdLst>
                  <a:gd name="connsiteX0" fmla="*/ 169026 w 169077"/>
                  <a:gd name="connsiteY0" fmla="*/ 11 h 208171"/>
                  <a:gd name="connsiteX1" fmla="*/ 130926 w 169077"/>
                  <a:gd name="connsiteY1" fmla="*/ 46578 h 208171"/>
                  <a:gd name="connsiteX2" fmla="*/ 25092 w 169077"/>
                  <a:gd name="connsiteY2" fmla="*/ 160878 h 208171"/>
                  <a:gd name="connsiteX3" fmla="*/ 6042 w 169077"/>
                  <a:gd name="connsiteY3" fmla="*/ 179928 h 208171"/>
                  <a:gd name="connsiteX4" fmla="*/ 109759 w 169077"/>
                  <a:gd name="connsiteY4" fmla="*/ 207444 h 208171"/>
                  <a:gd name="connsiteX5" fmla="*/ 164792 w 169077"/>
                  <a:gd name="connsiteY5" fmla="*/ 148178 h 208171"/>
                  <a:gd name="connsiteX6" fmla="*/ 92826 w 169077"/>
                  <a:gd name="connsiteY6" fmla="*/ 133361 h 208171"/>
                  <a:gd name="connsiteX7" fmla="*/ 99176 w 169077"/>
                  <a:gd name="connsiteY7" fmla="*/ 103728 h 208171"/>
                  <a:gd name="connsiteX8" fmla="*/ 124576 w 169077"/>
                  <a:gd name="connsiteY8" fmla="*/ 42344 h 208171"/>
                  <a:gd name="connsiteX9" fmla="*/ 169026 w 169077"/>
                  <a:gd name="connsiteY9" fmla="*/ 11 h 20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077" h="208171">
                    <a:moveTo>
                      <a:pt x="169026" y="11"/>
                    </a:moveTo>
                    <a:cubicBezTo>
                      <a:pt x="170084" y="717"/>
                      <a:pt x="154915" y="19767"/>
                      <a:pt x="130926" y="46578"/>
                    </a:cubicBezTo>
                    <a:cubicBezTo>
                      <a:pt x="106937" y="73389"/>
                      <a:pt x="45906" y="138653"/>
                      <a:pt x="25092" y="160878"/>
                    </a:cubicBezTo>
                    <a:cubicBezTo>
                      <a:pt x="4278" y="183103"/>
                      <a:pt x="-8069" y="172167"/>
                      <a:pt x="6042" y="179928"/>
                    </a:cubicBezTo>
                    <a:cubicBezTo>
                      <a:pt x="20153" y="187689"/>
                      <a:pt x="83301" y="212736"/>
                      <a:pt x="109759" y="207444"/>
                    </a:cubicBezTo>
                    <a:cubicBezTo>
                      <a:pt x="136217" y="202152"/>
                      <a:pt x="167614" y="160525"/>
                      <a:pt x="164792" y="148178"/>
                    </a:cubicBezTo>
                    <a:cubicBezTo>
                      <a:pt x="161970" y="135831"/>
                      <a:pt x="103762" y="140769"/>
                      <a:pt x="92826" y="133361"/>
                    </a:cubicBezTo>
                    <a:cubicBezTo>
                      <a:pt x="81890" y="125953"/>
                      <a:pt x="93884" y="118898"/>
                      <a:pt x="99176" y="103728"/>
                    </a:cubicBezTo>
                    <a:cubicBezTo>
                      <a:pt x="104468" y="88558"/>
                      <a:pt x="116109" y="54338"/>
                      <a:pt x="124576" y="42344"/>
                    </a:cubicBezTo>
                    <a:cubicBezTo>
                      <a:pt x="133043" y="30350"/>
                      <a:pt x="167968" y="-695"/>
                      <a:pt x="169026" y="11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0" name="フリーフォーム: 図形 1129">
                <a:extLst>
                  <a:ext uri="{FF2B5EF4-FFF2-40B4-BE49-F238E27FC236}">
                    <a16:creationId xmlns:a16="http://schemas.microsoft.com/office/drawing/2014/main" id="{F4563737-5585-4351-B94B-091329EF80ED}"/>
                  </a:ext>
                </a:extLst>
              </p:cNvPr>
              <p:cNvSpPr/>
              <p:nvPr/>
            </p:nvSpPr>
            <p:spPr>
              <a:xfrm>
                <a:off x="8940452" y="5245097"/>
                <a:ext cx="154393" cy="195992"/>
              </a:xfrm>
              <a:custGeom>
                <a:avLst/>
                <a:gdLst>
                  <a:gd name="connsiteX0" fmla="*/ 2465 w 154393"/>
                  <a:gd name="connsiteY0" fmla="*/ 44453 h 195992"/>
                  <a:gd name="connsiteX1" fmla="*/ 144281 w 154393"/>
                  <a:gd name="connsiteY1" fmla="*/ 3 h 195992"/>
                  <a:gd name="connsiteX2" fmla="*/ 133698 w 154393"/>
                  <a:gd name="connsiteY2" fmla="*/ 42336 h 195992"/>
                  <a:gd name="connsiteX3" fmla="*/ 59615 w 154393"/>
                  <a:gd name="connsiteY3" fmla="*/ 74086 h 195992"/>
                  <a:gd name="connsiteX4" fmla="*/ 13048 w 154393"/>
                  <a:gd name="connsiteY4" fmla="*/ 194736 h 195992"/>
                  <a:gd name="connsiteX5" fmla="*/ 8815 w 154393"/>
                  <a:gd name="connsiteY5" fmla="*/ 131236 h 195992"/>
                  <a:gd name="connsiteX6" fmla="*/ 120998 w 154393"/>
                  <a:gd name="connsiteY6" fmla="*/ 38103 h 195992"/>
                  <a:gd name="connsiteX7" fmla="*/ 2465 w 154393"/>
                  <a:gd name="connsiteY7" fmla="*/ 44453 h 195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393" h="195992">
                    <a:moveTo>
                      <a:pt x="2465" y="44453"/>
                    </a:moveTo>
                    <a:cubicBezTo>
                      <a:pt x="6346" y="38103"/>
                      <a:pt x="122409" y="356"/>
                      <a:pt x="144281" y="3"/>
                    </a:cubicBezTo>
                    <a:cubicBezTo>
                      <a:pt x="166153" y="-350"/>
                      <a:pt x="147809" y="29989"/>
                      <a:pt x="133698" y="42336"/>
                    </a:cubicBezTo>
                    <a:cubicBezTo>
                      <a:pt x="119587" y="54683"/>
                      <a:pt x="79723" y="48686"/>
                      <a:pt x="59615" y="74086"/>
                    </a:cubicBezTo>
                    <a:cubicBezTo>
                      <a:pt x="39507" y="99486"/>
                      <a:pt x="21515" y="185211"/>
                      <a:pt x="13048" y="194736"/>
                    </a:cubicBezTo>
                    <a:cubicBezTo>
                      <a:pt x="4581" y="204261"/>
                      <a:pt x="-9177" y="157341"/>
                      <a:pt x="8815" y="131236"/>
                    </a:cubicBezTo>
                    <a:cubicBezTo>
                      <a:pt x="26807" y="105131"/>
                      <a:pt x="122409" y="47981"/>
                      <a:pt x="120998" y="38103"/>
                    </a:cubicBezTo>
                    <a:cubicBezTo>
                      <a:pt x="119587" y="28225"/>
                      <a:pt x="-1416" y="50803"/>
                      <a:pt x="2465" y="44453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1" name="フリーフォーム: 図形 1130">
                <a:extLst>
                  <a:ext uri="{FF2B5EF4-FFF2-40B4-BE49-F238E27FC236}">
                    <a16:creationId xmlns:a16="http://schemas.microsoft.com/office/drawing/2014/main" id="{5CDF2BF0-1AE5-4835-A7FD-FE5E1A4DBFB7}"/>
                  </a:ext>
                </a:extLst>
              </p:cNvPr>
              <p:cNvSpPr/>
              <p:nvPr/>
            </p:nvSpPr>
            <p:spPr>
              <a:xfrm>
                <a:off x="8738768" y="5196150"/>
                <a:ext cx="269765" cy="179310"/>
              </a:xfrm>
              <a:custGeom>
                <a:avLst/>
                <a:gdLst>
                  <a:gd name="connsiteX0" fmla="*/ 269765 w 269765"/>
                  <a:gd name="connsiteY0" fmla="*/ 267 h 179310"/>
                  <a:gd name="connsiteX1" fmla="*/ 157582 w 269765"/>
                  <a:gd name="connsiteY1" fmla="*/ 144200 h 179310"/>
                  <a:gd name="connsiteX2" fmla="*/ 91965 w 269765"/>
                  <a:gd name="connsiteY2" fmla="*/ 173833 h 179310"/>
                  <a:gd name="connsiteX3" fmla="*/ 26349 w 269765"/>
                  <a:gd name="connsiteY3" fmla="*/ 175950 h 179310"/>
                  <a:gd name="connsiteX4" fmla="*/ 3065 w 269765"/>
                  <a:gd name="connsiteY4" fmla="*/ 173833 h 179310"/>
                  <a:gd name="connsiteX5" fmla="*/ 89849 w 269765"/>
                  <a:gd name="connsiteY5" fmla="*/ 110333 h 179310"/>
                  <a:gd name="connsiteX6" fmla="*/ 159699 w 269765"/>
                  <a:gd name="connsiteY6" fmla="*/ 123033 h 179310"/>
                  <a:gd name="connsiteX7" fmla="*/ 159699 w 269765"/>
                  <a:gd name="connsiteY7" fmla="*/ 108217 h 179310"/>
                  <a:gd name="connsiteX8" fmla="*/ 269765 w 269765"/>
                  <a:gd name="connsiteY8" fmla="*/ 267 h 179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765" h="179310">
                    <a:moveTo>
                      <a:pt x="269765" y="267"/>
                    </a:moveTo>
                    <a:cubicBezTo>
                      <a:pt x="269412" y="6264"/>
                      <a:pt x="187215" y="115272"/>
                      <a:pt x="157582" y="144200"/>
                    </a:cubicBezTo>
                    <a:cubicBezTo>
                      <a:pt x="127949" y="173128"/>
                      <a:pt x="113837" y="168541"/>
                      <a:pt x="91965" y="173833"/>
                    </a:cubicBezTo>
                    <a:cubicBezTo>
                      <a:pt x="70093" y="179125"/>
                      <a:pt x="41166" y="175950"/>
                      <a:pt x="26349" y="175950"/>
                    </a:cubicBezTo>
                    <a:cubicBezTo>
                      <a:pt x="11532" y="175950"/>
                      <a:pt x="-7518" y="184769"/>
                      <a:pt x="3065" y="173833"/>
                    </a:cubicBezTo>
                    <a:cubicBezTo>
                      <a:pt x="13648" y="162897"/>
                      <a:pt x="63743" y="118800"/>
                      <a:pt x="89849" y="110333"/>
                    </a:cubicBezTo>
                    <a:cubicBezTo>
                      <a:pt x="115955" y="101866"/>
                      <a:pt x="148057" y="123386"/>
                      <a:pt x="159699" y="123033"/>
                    </a:cubicBezTo>
                    <a:cubicBezTo>
                      <a:pt x="171341" y="122680"/>
                      <a:pt x="147352" y="125503"/>
                      <a:pt x="159699" y="108217"/>
                    </a:cubicBezTo>
                    <a:cubicBezTo>
                      <a:pt x="172046" y="90931"/>
                      <a:pt x="270118" y="-5730"/>
                      <a:pt x="269765" y="267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2" name="フリーフォーム: 図形 1131">
                <a:extLst>
                  <a:ext uri="{FF2B5EF4-FFF2-40B4-BE49-F238E27FC236}">
                    <a16:creationId xmlns:a16="http://schemas.microsoft.com/office/drawing/2014/main" id="{D7AFEAFB-E0AE-44C1-A4F4-AE51A73FAEE9}"/>
                  </a:ext>
                </a:extLst>
              </p:cNvPr>
              <p:cNvSpPr/>
              <p:nvPr/>
            </p:nvSpPr>
            <p:spPr>
              <a:xfrm>
                <a:off x="8809540" y="5212958"/>
                <a:ext cx="196879" cy="95950"/>
              </a:xfrm>
              <a:custGeom>
                <a:avLst/>
                <a:gdLst>
                  <a:gd name="connsiteX0" fmla="*/ 27 w 196879"/>
                  <a:gd name="connsiteY0" fmla="*/ 70242 h 95950"/>
                  <a:gd name="connsiteX1" fmla="*/ 148193 w 196879"/>
                  <a:gd name="connsiteY1" fmla="*/ 4625 h 95950"/>
                  <a:gd name="connsiteX2" fmla="*/ 196877 w 196879"/>
                  <a:gd name="connsiteY2" fmla="*/ 10975 h 95950"/>
                  <a:gd name="connsiteX3" fmla="*/ 150310 w 196879"/>
                  <a:gd name="connsiteY3" fmla="*/ 55425 h 95950"/>
                  <a:gd name="connsiteX4" fmla="*/ 135493 w 196879"/>
                  <a:gd name="connsiteY4" fmla="*/ 95642 h 95950"/>
                  <a:gd name="connsiteX5" fmla="*/ 27 w 196879"/>
                  <a:gd name="connsiteY5" fmla="*/ 70242 h 95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879" h="95950">
                    <a:moveTo>
                      <a:pt x="27" y="70242"/>
                    </a:moveTo>
                    <a:cubicBezTo>
                      <a:pt x="2144" y="55073"/>
                      <a:pt x="115385" y="14503"/>
                      <a:pt x="148193" y="4625"/>
                    </a:cubicBezTo>
                    <a:cubicBezTo>
                      <a:pt x="181001" y="-5253"/>
                      <a:pt x="196524" y="2508"/>
                      <a:pt x="196877" y="10975"/>
                    </a:cubicBezTo>
                    <a:cubicBezTo>
                      <a:pt x="197230" y="19442"/>
                      <a:pt x="160541" y="41314"/>
                      <a:pt x="150310" y="55425"/>
                    </a:cubicBezTo>
                    <a:cubicBezTo>
                      <a:pt x="140079" y="69536"/>
                      <a:pt x="153485" y="93173"/>
                      <a:pt x="135493" y="95642"/>
                    </a:cubicBezTo>
                    <a:cubicBezTo>
                      <a:pt x="117501" y="98111"/>
                      <a:pt x="-2090" y="85411"/>
                      <a:pt x="27" y="70242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3" name="フリーフォーム: 図形 1132">
                <a:extLst>
                  <a:ext uri="{FF2B5EF4-FFF2-40B4-BE49-F238E27FC236}">
                    <a16:creationId xmlns:a16="http://schemas.microsoft.com/office/drawing/2014/main" id="{3F4080D4-F9D4-4BF2-8C04-411A83B29A1F}"/>
                  </a:ext>
                </a:extLst>
              </p:cNvPr>
              <p:cNvSpPr/>
              <p:nvPr/>
            </p:nvSpPr>
            <p:spPr>
              <a:xfrm>
                <a:off x="8570359" y="5384110"/>
                <a:ext cx="274931" cy="164465"/>
              </a:xfrm>
              <a:custGeom>
                <a:avLst/>
                <a:gdLst>
                  <a:gd name="connsiteX0" fmla="*/ 139724 w 274931"/>
                  <a:gd name="connsiteY0" fmla="*/ 2807 h 164465"/>
                  <a:gd name="connsiteX1" fmla="*/ 116441 w 274931"/>
                  <a:gd name="connsiteY1" fmla="*/ 89590 h 164465"/>
                  <a:gd name="connsiteX2" fmla="*/ 24 w 274931"/>
                  <a:gd name="connsiteY2" fmla="*/ 161557 h 164465"/>
                  <a:gd name="connsiteX3" fmla="*/ 127024 w 274931"/>
                  <a:gd name="connsiteY3" fmla="*/ 146740 h 164465"/>
                  <a:gd name="connsiteX4" fmla="*/ 182058 w 274931"/>
                  <a:gd name="connsiteY4" fmla="*/ 112873 h 164465"/>
                  <a:gd name="connsiteX5" fmla="*/ 273074 w 274931"/>
                  <a:gd name="connsiteY5" fmla="*/ 2807 h 164465"/>
                  <a:gd name="connsiteX6" fmla="*/ 245558 w 274931"/>
                  <a:gd name="connsiteY6" fmla="*/ 30323 h 164465"/>
                  <a:gd name="connsiteX7" fmla="*/ 158774 w 274931"/>
                  <a:gd name="connsiteY7" fmla="*/ 117107 h 164465"/>
                  <a:gd name="connsiteX8" fmla="*/ 101624 w 274931"/>
                  <a:gd name="connsiteY8" fmla="*/ 134040 h 164465"/>
                  <a:gd name="connsiteX9" fmla="*/ 143958 w 274931"/>
                  <a:gd name="connsiteY9" fmla="*/ 85357 h 164465"/>
                  <a:gd name="connsiteX10" fmla="*/ 139724 w 274931"/>
                  <a:gd name="connsiteY10" fmla="*/ 2807 h 164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4931" h="164465">
                    <a:moveTo>
                      <a:pt x="139724" y="2807"/>
                    </a:moveTo>
                    <a:cubicBezTo>
                      <a:pt x="135138" y="3513"/>
                      <a:pt x="139724" y="63132"/>
                      <a:pt x="116441" y="89590"/>
                    </a:cubicBezTo>
                    <a:cubicBezTo>
                      <a:pt x="93158" y="116048"/>
                      <a:pt x="-1740" y="152032"/>
                      <a:pt x="24" y="161557"/>
                    </a:cubicBezTo>
                    <a:cubicBezTo>
                      <a:pt x="1788" y="171082"/>
                      <a:pt x="96685" y="154854"/>
                      <a:pt x="127024" y="146740"/>
                    </a:cubicBezTo>
                    <a:cubicBezTo>
                      <a:pt x="157363" y="138626"/>
                      <a:pt x="157716" y="136862"/>
                      <a:pt x="182058" y="112873"/>
                    </a:cubicBezTo>
                    <a:cubicBezTo>
                      <a:pt x="206400" y="88884"/>
                      <a:pt x="262491" y="16565"/>
                      <a:pt x="273074" y="2807"/>
                    </a:cubicBezTo>
                    <a:cubicBezTo>
                      <a:pt x="283657" y="-10951"/>
                      <a:pt x="245558" y="30323"/>
                      <a:pt x="245558" y="30323"/>
                    </a:cubicBezTo>
                    <a:cubicBezTo>
                      <a:pt x="226508" y="49373"/>
                      <a:pt x="182763" y="99821"/>
                      <a:pt x="158774" y="117107"/>
                    </a:cubicBezTo>
                    <a:cubicBezTo>
                      <a:pt x="134785" y="134393"/>
                      <a:pt x="104093" y="139332"/>
                      <a:pt x="101624" y="134040"/>
                    </a:cubicBezTo>
                    <a:cubicBezTo>
                      <a:pt x="99155" y="128748"/>
                      <a:pt x="136902" y="100174"/>
                      <a:pt x="143958" y="85357"/>
                    </a:cubicBezTo>
                    <a:cubicBezTo>
                      <a:pt x="151014" y="70540"/>
                      <a:pt x="144310" y="2101"/>
                      <a:pt x="139724" y="2807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4" name="フリーフォーム: 図形 1133">
                <a:extLst>
                  <a:ext uri="{FF2B5EF4-FFF2-40B4-BE49-F238E27FC236}">
                    <a16:creationId xmlns:a16="http://schemas.microsoft.com/office/drawing/2014/main" id="{5C61DAD4-A4E8-47B9-86DC-58FBECAFD20F}"/>
                  </a:ext>
                </a:extLst>
              </p:cNvPr>
              <p:cNvSpPr/>
              <p:nvPr/>
            </p:nvSpPr>
            <p:spPr>
              <a:xfrm>
                <a:off x="8678225" y="5381564"/>
                <a:ext cx="160266" cy="74850"/>
              </a:xfrm>
              <a:custGeom>
                <a:avLst/>
                <a:gdLst>
                  <a:gd name="connsiteX0" fmla="*/ 108 w 160266"/>
                  <a:gd name="connsiteY0" fmla="*/ 1119 h 74850"/>
                  <a:gd name="connsiteX1" fmla="*/ 133458 w 160266"/>
                  <a:gd name="connsiteY1" fmla="*/ 26519 h 74850"/>
                  <a:gd name="connsiteX2" fmla="*/ 158858 w 160266"/>
                  <a:gd name="connsiteY2" fmla="*/ 7469 h 74850"/>
                  <a:gd name="connsiteX3" fmla="*/ 110175 w 160266"/>
                  <a:gd name="connsiteY3" fmla="*/ 64619 h 74850"/>
                  <a:gd name="connsiteX4" fmla="*/ 110175 w 160266"/>
                  <a:gd name="connsiteY4" fmla="*/ 70969 h 74850"/>
                  <a:gd name="connsiteX5" fmla="*/ 108 w 160266"/>
                  <a:gd name="connsiteY5" fmla="*/ 1119 h 7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266" h="74850">
                    <a:moveTo>
                      <a:pt x="108" y="1119"/>
                    </a:moveTo>
                    <a:cubicBezTo>
                      <a:pt x="3989" y="-6289"/>
                      <a:pt x="107000" y="25461"/>
                      <a:pt x="133458" y="26519"/>
                    </a:cubicBezTo>
                    <a:cubicBezTo>
                      <a:pt x="159916" y="27577"/>
                      <a:pt x="162739" y="1119"/>
                      <a:pt x="158858" y="7469"/>
                    </a:cubicBezTo>
                    <a:cubicBezTo>
                      <a:pt x="154978" y="13819"/>
                      <a:pt x="118289" y="54036"/>
                      <a:pt x="110175" y="64619"/>
                    </a:cubicBezTo>
                    <a:cubicBezTo>
                      <a:pt x="102061" y="75202"/>
                      <a:pt x="122522" y="78024"/>
                      <a:pt x="110175" y="70969"/>
                    </a:cubicBezTo>
                    <a:cubicBezTo>
                      <a:pt x="97828" y="63914"/>
                      <a:pt x="-3773" y="8527"/>
                      <a:pt x="108" y="1119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5" name="フリーフォーム: 図形 1134">
                <a:extLst>
                  <a:ext uri="{FF2B5EF4-FFF2-40B4-BE49-F238E27FC236}">
                    <a16:creationId xmlns:a16="http://schemas.microsoft.com/office/drawing/2014/main" id="{D453DD26-5634-44E5-974D-B6B4EC8F82A7}"/>
                  </a:ext>
                </a:extLst>
              </p:cNvPr>
              <p:cNvSpPr/>
              <p:nvPr/>
            </p:nvSpPr>
            <p:spPr>
              <a:xfrm>
                <a:off x="3415982" y="5415751"/>
                <a:ext cx="519638" cy="399166"/>
              </a:xfrm>
              <a:custGeom>
                <a:avLst/>
                <a:gdLst>
                  <a:gd name="connsiteX0" fmla="*/ 318 w 519638"/>
                  <a:gd name="connsiteY0" fmla="*/ 5032 h 399166"/>
                  <a:gd name="connsiteX1" fmla="*/ 199285 w 519638"/>
                  <a:gd name="connsiteY1" fmla="*/ 187066 h 399166"/>
                  <a:gd name="connsiteX2" fmla="*/ 379201 w 519638"/>
                  <a:gd name="connsiteY2" fmla="*/ 322532 h 399166"/>
                  <a:gd name="connsiteX3" fmla="*/ 442701 w 519638"/>
                  <a:gd name="connsiteY3" fmla="*/ 396616 h 399166"/>
                  <a:gd name="connsiteX4" fmla="*/ 518901 w 519638"/>
                  <a:gd name="connsiteY4" fmla="*/ 371216 h 399166"/>
                  <a:gd name="connsiteX5" fmla="*/ 459635 w 519638"/>
                  <a:gd name="connsiteY5" fmla="*/ 267499 h 399166"/>
                  <a:gd name="connsiteX6" fmla="*/ 161185 w 519638"/>
                  <a:gd name="connsiteY6" fmla="*/ 70649 h 399166"/>
                  <a:gd name="connsiteX7" fmla="*/ 318 w 519638"/>
                  <a:gd name="connsiteY7" fmla="*/ 5032 h 399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9638" h="399166">
                    <a:moveTo>
                      <a:pt x="318" y="5032"/>
                    </a:moveTo>
                    <a:cubicBezTo>
                      <a:pt x="6668" y="24435"/>
                      <a:pt x="136138" y="134149"/>
                      <a:pt x="199285" y="187066"/>
                    </a:cubicBezTo>
                    <a:cubicBezTo>
                      <a:pt x="262432" y="239983"/>
                      <a:pt x="338632" y="287607"/>
                      <a:pt x="379201" y="322532"/>
                    </a:cubicBezTo>
                    <a:cubicBezTo>
                      <a:pt x="419770" y="357457"/>
                      <a:pt x="419418" y="388502"/>
                      <a:pt x="442701" y="396616"/>
                    </a:cubicBezTo>
                    <a:cubicBezTo>
                      <a:pt x="465984" y="404730"/>
                      <a:pt x="516079" y="392735"/>
                      <a:pt x="518901" y="371216"/>
                    </a:cubicBezTo>
                    <a:cubicBezTo>
                      <a:pt x="521723" y="349697"/>
                      <a:pt x="519254" y="317593"/>
                      <a:pt x="459635" y="267499"/>
                    </a:cubicBezTo>
                    <a:cubicBezTo>
                      <a:pt x="400016" y="217405"/>
                      <a:pt x="238443" y="115805"/>
                      <a:pt x="161185" y="70649"/>
                    </a:cubicBezTo>
                    <a:cubicBezTo>
                      <a:pt x="83927" y="25493"/>
                      <a:pt x="-6032" y="-14371"/>
                      <a:pt x="318" y="5032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6" name="フリーフォーム: 図形 1135">
                <a:extLst>
                  <a:ext uri="{FF2B5EF4-FFF2-40B4-BE49-F238E27FC236}">
                    <a16:creationId xmlns:a16="http://schemas.microsoft.com/office/drawing/2014/main" id="{3C365562-376E-46F0-944F-1170922936F4}"/>
                  </a:ext>
                </a:extLst>
              </p:cNvPr>
              <p:cNvSpPr/>
              <p:nvPr/>
            </p:nvSpPr>
            <p:spPr>
              <a:xfrm>
                <a:off x="3198282" y="5359400"/>
                <a:ext cx="631530" cy="475283"/>
              </a:xfrm>
              <a:custGeom>
                <a:avLst/>
                <a:gdLst>
                  <a:gd name="connsiteX0" fmla="*/ 302685 w 631530"/>
                  <a:gd name="connsiteY0" fmla="*/ 84667 h 475283"/>
                  <a:gd name="connsiteX1" fmla="*/ 241301 w 631530"/>
                  <a:gd name="connsiteY1" fmla="*/ 40217 h 475283"/>
                  <a:gd name="connsiteX2" fmla="*/ 61385 w 631530"/>
                  <a:gd name="connsiteY2" fmla="*/ 0 h 475283"/>
                  <a:gd name="connsiteX3" fmla="*/ 12701 w 631530"/>
                  <a:gd name="connsiteY3" fmla="*/ 40217 h 475283"/>
                  <a:gd name="connsiteX4" fmla="*/ 61385 w 631530"/>
                  <a:gd name="connsiteY4" fmla="*/ 137583 h 475283"/>
                  <a:gd name="connsiteX5" fmla="*/ 605368 w 631530"/>
                  <a:gd name="connsiteY5" fmla="*/ 463550 h 475283"/>
                  <a:gd name="connsiteX6" fmla="*/ 533401 w 631530"/>
                  <a:gd name="connsiteY6" fmla="*/ 395817 h 475283"/>
                  <a:gd name="connsiteX7" fmla="*/ 427568 w 631530"/>
                  <a:gd name="connsiteY7" fmla="*/ 323850 h 475283"/>
                  <a:gd name="connsiteX8" fmla="*/ 203201 w 631530"/>
                  <a:gd name="connsiteY8" fmla="*/ 105833 h 475283"/>
                  <a:gd name="connsiteX9" fmla="*/ 177801 w 631530"/>
                  <a:gd name="connsiteY9" fmla="*/ 76200 h 475283"/>
                  <a:gd name="connsiteX10" fmla="*/ 302685 w 631530"/>
                  <a:gd name="connsiteY10" fmla="*/ 84667 h 475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1530" h="475283">
                    <a:moveTo>
                      <a:pt x="302685" y="84667"/>
                    </a:moveTo>
                    <a:cubicBezTo>
                      <a:pt x="313268" y="78670"/>
                      <a:pt x="281518" y="54328"/>
                      <a:pt x="241301" y="40217"/>
                    </a:cubicBezTo>
                    <a:cubicBezTo>
                      <a:pt x="201084" y="26106"/>
                      <a:pt x="99485" y="0"/>
                      <a:pt x="61385" y="0"/>
                    </a:cubicBezTo>
                    <a:cubicBezTo>
                      <a:pt x="23285" y="0"/>
                      <a:pt x="12701" y="17287"/>
                      <a:pt x="12701" y="40217"/>
                    </a:cubicBezTo>
                    <a:cubicBezTo>
                      <a:pt x="12701" y="63147"/>
                      <a:pt x="-37393" y="67028"/>
                      <a:pt x="61385" y="137583"/>
                    </a:cubicBezTo>
                    <a:cubicBezTo>
                      <a:pt x="160163" y="208138"/>
                      <a:pt x="526699" y="420511"/>
                      <a:pt x="605368" y="463550"/>
                    </a:cubicBezTo>
                    <a:cubicBezTo>
                      <a:pt x="684037" y="506589"/>
                      <a:pt x="563034" y="419100"/>
                      <a:pt x="533401" y="395817"/>
                    </a:cubicBezTo>
                    <a:cubicBezTo>
                      <a:pt x="503768" y="372534"/>
                      <a:pt x="482601" y="372181"/>
                      <a:pt x="427568" y="323850"/>
                    </a:cubicBezTo>
                    <a:cubicBezTo>
                      <a:pt x="372535" y="275519"/>
                      <a:pt x="244829" y="147108"/>
                      <a:pt x="203201" y="105833"/>
                    </a:cubicBezTo>
                    <a:cubicBezTo>
                      <a:pt x="161573" y="64558"/>
                      <a:pt x="164395" y="80786"/>
                      <a:pt x="177801" y="76200"/>
                    </a:cubicBezTo>
                    <a:cubicBezTo>
                      <a:pt x="191207" y="71614"/>
                      <a:pt x="292102" y="90664"/>
                      <a:pt x="302685" y="84667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7" name="フリーフォーム: 図形 1136">
                <a:extLst>
                  <a:ext uri="{FF2B5EF4-FFF2-40B4-BE49-F238E27FC236}">
                    <a16:creationId xmlns:a16="http://schemas.microsoft.com/office/drawing/2014/main" id="{A7932CC4-E74F-4D66-8935-BD83E0512549}"/>
                  </a:ext>
                </a:extLst>
              </p:cNvPr>
              <p:cNvSpPr/>
              <p:nvPr/>
            </p:nvSpPr>
            <p:spPr>
              <a:xfrm>
                <a:off x="2780104" y="4890594"/>
                <a:ext cx="562948" cy="358535"/>
              </a:xfrm>
              <a:custGeom>
                <a:avLst/>
                <a:gdLst>
                  <a:gd name="connsiteX0" fmla="*/ 9663 w 562948"/>
                  <a:gd name="connsiteY0" fmla="*/ 13723 h 358535"/>
                  <a:gd name="connsiteX1" fmla="*/ 62579 w 562948"/>
                  <a:gd name="connsiteY1" fmla="*/ 45473 h 358535"/>
                  <a:gd name="connsiteX2" fmla="*/ 223446 w 562948"/>
                  <a:gd name="connsiteY2" fmla="*/ 259256 h 358535"/>
                  <a:gd name="connsiteX3" fmla="*/ 297529 w 562948"/>
                  <a:gd name="connsiteY3" fmla="*/ 318523 h 358535"/>
                  <a:gd name="connsiteX4" fmla="*/ 333513 w 562948"/>
                  <a:gd name="connsiteY4" fmla="*/ 299473 h 358535"/>
                  <a:gd name="connsiteX5" fmla="*/ 361029 w 562948"/>
                  <a:gd name="connsiteY5" fmla="*/ 337573 h 358535"/>
                  <a:gd name="connsiteX6" fmla="*/ 416063 w 562948"/>
                  <a:gd name="connsiteY6" fmla="*/ 335456 h 358535"/>
                  <a:gd name="connsiteX7" fmla="*/ 437229 w 562948"/>
                  <a:gd name="connsiteY7" fmla="*/ 346039 h 358535"/>
                  <a:gd name="connsiteX8" fmla="*/ 439346 w 562948"/>
                  <a:gd name="connsiteY8" fmla="*/ 303706 h 358535"/>
                  <a:gd name="connsiteX9" fmla="*/ 562113 w 562948"/>
                  <a:gd name="connsiteY9" fmla="*/ 356623 h 358535"/>
                  <a:gd name="connsiteX10" fmla="*/ 369496 w 562948"/>
                  <a:gd name="connsiteY10" fmla="*/ 221156 h 358535"/>
                  <a:gd name="connsiteX11" fmla="*/ 337746 w 562948"/>
                  <a:gd name="connsiteY11" fmla="*/ 119556 h 358535"/>
                  <a:gd name="connsiteX12" fmla="*/ 284829 w 562948"/>
                  <a:gd name="connsiteY12" fmla="*/ 121673 h 358535"/>
                  <a:gd name="connsiteX13" fmla="*/ 320813 w 562948"/>
                  <a:gd name="connsiteY13" fmla="*/ 210573 h 358535"/>
                  <a:gd name="connsiteX14" fmla="*/ 250963 w 562948"/>
                  <a:gd name="connsiteY14" fmla="*/ 140723 h 358535"/>
                  <a:gd name="connsiteX15" fmla="*/ 170529 w 562948"/>
                  <a:gd name="connsiteY15" fmla="*/ 62406 h 358535"/>
                  <a:gd name="connsiteX16" fmla="*/ 244613 w 562948"/>
                  <a:gd name="connsiteY16" fmla="*/ 219039 h 358535"/>
                  <a:gd name="connsiteX17" fmla="*/ 9663 w 562948"/>
                  <a:gd name="connsiteY17" fmla="*/ 13723 h 358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2948" h="358535">
                    <a:moveTo>
                      <a:pt x="9663" y="13723"/>
                    </a:moveTo>
                    <a:cubicBezTo>
                      <a:pt x="-20676" y="-15205"/>
                      <a:pt x="26949" y="4551"/>
                      <a:pt x="62579" y="45473"/>
                    </a:cubicBezTo>
                    <a:cubicBezTo>
                      <a:pt x="98209" y="86395"/>
                      <a:pt x="184288" y="213748"/>
                      <a:pt x="223446" y="259256"/>
                    </a:cubicBezTo>
                    <a:cubicBezTo>
                      <a:pt x="262604" y="304764"/>
                      <a:pt x="279185" y="311820"/>
                      <a:pt x="297529" y="318523"/>
                    </a:cubicBezTo>
                    <a:cubicBezTo>
                      <a:pt x="315873" y="325226"/>
                      <a:pt x="322930" y="296298"/>
                      <a:pt x="333513" y="299473"/>
                    </a:cubicBezTo>
                    <a:cubicBezTo>
                      <a:pt x="344096" y="302648"/>
                      <a:pt x="347271" y="331576"/>
                      <a:pt x="361029" y="337573"/>
                    </a:cubicBezTo>
                    <a:cubicBezTo>
                      <a:pt x="374787" y="343570"/>
                      <a:pt x="403363" y="334045"/>
                      <a:pt x="416063" y="335456"/>
                    </a:cubicBezTo>
                    <a:cubicBezTo>
                      <a:pt x="428763" y="336867"/>
                      <a:pt x="433349" y="351331"/>
                      <a:pt x="437229" y="346039"/>
                    </a:cubicBezTo>
                    <a:cubicBezTo>
                      <a:pt x="441109" y="340747"/>
                      <a:pt x="418532" y="301942"/>
                      <a:pt x="439346" y="303706"/>
                    </a:cubicBezTo>
                    <a:cubicBezTo>
                      <a:pt x="460160" y="305470"/>
                      <a:pt x="573755" y="370381"/>
                      <a:pt x="562113" y="356623"/>
                    </a:cubicBezTo>
                    <a:cubicBezTo>
                      <a:pt x="550471" y="342865"/>
                      <a:pt x="406890" y="260667"/>
                      <a:pt x="369496" y="221156"/>
                    </a:cubicBezTo>
                    <a:cubicBezTo>
                      <a:pt x="332102" y="181645"/>
                      <a:pt x="351857" y="136137"/>
                      <a:pt x="337746" y="119556"/>
                    </a:cubicBezTo>
                    <a:cubicBezTo>
                      <a:pt x="323635" y="102975"/>
                      <a:pt x="287651" y="106504"/>
                      <a:pt x="284829" y="121673"/>
                    </a:cubicBezTo>
                    <a:cubicBezTo>
                      <a:pt x="282007" y="136842"/>
                      <a:pt x="326457" y="207398"/>
                      <a:pt x="320813" y="210573"/>
                    </a:cubicBezTo>
                    <a:cubicBezTo>
                      <a:pt x="315169" y="213748"/>
                      <a:pt x="250963" y="140723"/>
                      <a:pt x="250963" y="140723"/>
                    </a:cubicBezTo>
                    <a:cubicBezTo>
                      <a:pt x="225916" y="116029"/>
                      <a:pt x="171587" y="49353"/>
                      <a:pt x="170529" y="62406"/>
                    </a:cubicBezTo>
                    <a:cubicBezTo>
                      <a:pt x="169471" y="75459"/>
                      <a:pt x="265427" y="226094"/>
                      <a:pt x="244613" y="219039"/>
                    </a:cubicBezTo>
                    <a:cubicBezTo>
                      <a:pt x="223799" y="211984"/>
                      <a:pt x="40002" y="42651"/>
                      <a:pt x="9663" y="13723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8" name="フリーフォーム: 図形 1137">
                <a:extLst>
                  <a:ext uri="{FF2B5EF4-FFF2-40B4-BE49-F238E27FC236}">
                    <a16:creationId xmlns:a16="http://schemas.microsoft.com/office/drawing/2014/main" id="{44A2D73C-50B7-49D2-AA3C-8C31E202FBCD}"/>
                  </a:ext>
                </a:extLst>
              </p:cNvPr>
              <p:cNvSpPr/>
              <p:nvPr/>
            </p:nvSpPr>
            <p:spPr>
              <a:xfrm>
                <a:off x="2740949" y="4607983"/>
                <a:ext cx="306145" cy="356732"/>
              </a:xfrm>
              <a:custGeom>
                <a:avLst/>
                <a:gdLst>
                  <a:gd name="connsiteX0" fmla="*/ 134 w 306145"/>
                  <a:gd name="connsiteY0" fmla="*/ 0 h 356732"/>
                  <a:gd name="connsiteX1" fmla="*/ 108084 w 306145"/>
                  <a:gd name="connsiteY1" fmla="*/ 169334 h 356732"/>
                  <a:gd name="connsiteX2" fmla="*/ 184284 w 306145"/>
                  <a:gd name="connsiteY2" fmla="*/ 349250 h 356732"/>
                  <a:gd name="connsiteX3" fmla="*/ 216034 w 306145"/>
                  <a:gd name="connsiteY3" fmla="*/ 321734 h 356732"/>
                  <a:gd name="connsiteX4" fmla="*/ 230851 w 306145"/>
                  <a:gd name="connsiteY4" fmla="*/ 313267 h 356732"/>
                  <a:gd name="connsiteX5" fmla="*/ 256251 w 306145"/>
                  <a:gd name="connsiteY5" fmla="*/ 247650 h 356732"/>
                  <a:gd name="connsiteX6" fmla="*/ 304934 w 306145"/>
                  <a:gd name="connsiteY6" fmla="*/ 254000 h 356732"/>
                  <a:gd name="connsiteX7" fmla="*/ 201218 w 306145"/>
                  <a:gd name="connsiteY7" fmla="*/ 167217 h 356732"/>
                  <a:gd name="connsiteX8" fmla="*/ 201218 w 306145"/>
                  <a:gd name="connsiteY8" fmla="*/ 124884 h 356732"/>
                  <a:gd name="connsiteX9" fmla="*/ 144068 w 306145"/>
                  <a:gd name="connsiteY9" fmla="*/ 63500 h 356732"/>
                  <a:gd name="connsiteX10" fmla="*/ 144068 w 306145"/>
                  <a:gd name="connsiteY10" fmla="*/ 150284 h 356732"/>
                  <a:gd name="connsiteX11" fmla="*/ 131368 w 306145"/>
                  <a:gd name="connsiteY11" fmla="*/ 169334 h 356732"/>
                  <a:gd name="connsiteX12" fmla="*/ 134 w 306145"/>
                  <a:gd name="connsiteY12" fmla="*/ 0 h 356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6145" h="356732">
                    <a:moveTo>
                      <a:pt x="134" y="0"/>
                    </a:moveTo>
                    <a:cubicBezTo>
                      <a:pt x="-3747" y="0"/>
                      <a:pt x="77392" y="111126"/>
                      <a:pt x="108084" y="169334"/>
                    </a:cubicBezTo>
                    <a:cubicBezTo>
                      <a:pt x="138776" y="227542"/>
                      <a:pt x="166292" y="323850"/>
                      <a:pt x="184284" y="349250"/>
                    </a:cubicBezTo>
                    <a:cubicBezTo>
                      <a:pt x="202276" y="374650"/>
                      <a:pt x="208273" y="327731"/>
                      <a:pt x="216034" y="321734"/>
                    </a:cubicBezTo>
                    <a:cubicBezTo>
                      <a:pt x="223795" y="315737"/>
                      <a:pt x="224148" y="325614"/>
                      <a:pt x="230851" y="313267"/>
                    </a:cubicBezTo>
                    <a:cubicBezTo>
                      <a:pt x="237554" y="300920"/>
                      <a:pt x="243904" y="257528"/>
                      <a:pt x="256251" y="247650"/>
                    </a:cubicBezTo>
                    <a:cubicBezTo>
                      <a:pt x="268598" y="237772"/>
                      <a:pt x="314106" y="267405"/>
                      <a:pt x="304934" y="254000"/>
                    </a:cubicBezTo>
                    <a:cubicBezTo>
                      <a:pt x="295762" y="240595"/>
                      <a:pt x="218504" y="188736"/>
                      <a:pt x="201218" y="167217"/>
                    </a:cubicBezTo>
                    <a:cubicBezTo>
                      <a:pt x="183932" y="145698"/>
                      <a:pt x="210743" y="142170"/>
                      <a:pt x="201218" y="124884"/>
                    </a:cubicBezTo>
                    <a:cubicBezTo>
                      <a:pt x="191693" y="107598"/>
                      <a:pt x="153593" y="59267"/>
                      <a:pt x="144068" y="63500"/>
                    </a:cubicBezTo>
                    <a:cubicBezTo>
                      <a:pt x="134543" y="67733"/>
                      <a:pt x="146185" y="132645"/>
                      <a:pt x="144068" y="150284"/>
                    </a:cubicBezTo>
                    <a:cubicBezTo>
                      <a:pt x="141951" y="167923"/>
                      <a:pt x="155710" y="188737"/>
                      <a:pt x="131368" y="169334"/>
                    </a:cubicBezTo>
                    <a:cubicBezTo>
                      <a:pt x="107026" y="149931"/>
                      <a:pt x="4015" y="0"/>
                      <a:pt x="134" y="0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9" name="フリーフォーム: 図形 1138">
                <a:extLst>
                  <a:ext uri="{FF2B5EF4-FFF2-40B4-BE49-F238E27FC236}">
                    <a16:creationId xmlns:a16="http://schemas.microsoft.com/office/drawing/2014/main" id="{E4136058-B0AC-4DA0-9ABC-BB0E25727122}"/>
                  </a:ext>
                </a:extLst>
              </p:cNvPr>
              <p:cNvSpPr/>
              <p:nvPr/>
            </p:nvSpPr>
            <p:spPr>
              <a:xfrm>
                <a:off x="2597133" y="4245581"/>
                <a:ext cx="229526" cy="401018"/>
              </a:xfrm>
              <a:custGeom>
                <a:avLst/>
                <a:gdLst>
                  <a:gd name="connsiteX0" fmla="*/ 17 w 229526"/>
                  <a:gd name="connsiteY0" fmla="*/ 452 h 401018"/>
                  <a:gd name="connsiteX1" fmla="*/ 107967 w 229526"/>
                  <a:gd name="connsiteY1" fmla="*/ 281969 h 401018"/>
                  <a:gd name="connsiteX2" fmla="*/ 158767 w 229526"/>
                  <a:gd name="connsiteY2" fmla="*/ 362402 h 401018"/>
                  <a:gd name="connsiteX3" fmla="*/ 226500 w 229526"/>
                  <a:gd name="connsiteY3" fmla="*/ 400502 h 401018"/>
                  <a:gd name="connsiteX4" fmla="*/ 207450 w 229526"/>
                  <a:gd name="connsiteY4" fmla="*/ 337002 h 401018"/>
                  <a:gd name="connsiteX5" fmla="*/ 116434 w 229526"/>
                  <a:gd name="connsiteY5" fmla="*/ 218469 h 401018"/>
                  <a:gd name="connsiteX6" fmla="*/ 17 w 229526"/>
                  <a:gd name="connsiteY6" fmla="*/ 452 h 401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526" h="401018">
                    <a:moveTo>
                      <a:pt x="17" y="452"/>
                    </a:moveTo>
                    <a:cubicBezTo>
                      <a:pt x="-1394" y="11035"/>
                      <a:pt x="81509" y="221644"/>
                      <a:pt x="107967" y="281969"/>
                    </a:cubicBezTo>
                    <a:cubicBezTo>
                      <a:pt x="134425" y="342294"/>
                      <a:pt x="139012" y="342647"/>
                      <a:pt x="158767" y="362402"/>
                    </a:cubicBezTo>
                    <a:cubicBezTo>
                      <a:pt x="178522" y="382157"/>
                      <a:pt x="218386" y="404735"/>
                      <a:pt x="226500" y="400502"/>
                    </a:cubicBezTo>
                    <a:cubicBezTo>
                      <a:pt x="234614" y="396269"/>
                      <a:pt x="225794" y="367341"/>
                      <a:pt x="207450" y="337002"/>
                    </a:cubicBezTo>
                    <a:cubicBezTo>
                      <a:pt x="189106" y="306663"/>
                      <a:pt x="148184" y="268916"/>
                      <a:pt x="116434" y="218469"/>
                    </a:cubicBezTo>
                    <a:cubicBezTo>
                      <a:pt x="84684" y="168022"/>
                      <a:pt x="1428" y="-10131"/>
                      <a:pt x="17" y="452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0" name="フリーフォーム: 図形 1139">
                <a:extLst>
                  <a:ext uri="{FF2B5EF4-FFF2-40B4-BE49-F238E27FC236}">
                    <a16:creationId xmlns:a16="http://schemas.microsoft.com/office/drawing/2014/main" id="{59386BDB-A184-4821-9084-569313B084D4}"/>
                  </a:ext>
                </a:extLst>
              </p:cNvPr>
              <p:cNvSpPr/>
              <p:nvPr/>
            </p:nvSpPr>
            <p:spPr>
              <a:xfrm>
                <a:off x="2397393" y="3951026"/>
                <a:ext cx="210115" cy="260778"/>
              </a:xfrm>
              <a:custGeom>
                <a:avLst/>
                <a:gdLst>
                  <a:gd name="connsiteX0" fmla="*/ 790 w 210115"/>
                  <a:gd name="connsiteY0" fmla="*/ 791 h 260778"/>
                  <a:gd name="connsiteX1" fmla="*/ 64290 w 210115"/>
                  <a:gd name="connsiteY1" fmla="*/ 112974 h 260778"/>
                  <a:gd name="connsiteX2" fmla="*/ 60057 w 210115"/>
                  <a:gd name="connsiteY2" fmla="*/ 184941 h 260778"/>
                  <a:gd name="connsiteX3" fmla="*/ 136257 w 210115"/>
                  <a:gd name="connsiteY3" fmla="*/ 246324 h 260778"/>
                  <a:gd name="connsiteX4" fmla="*/ 208224 w 210115"/>
                  <a:gd name="connsiteY4" fmla="*/ 256907 h 260778"/>
                  <a:gd name="connsiteX5" fmla="*/ 182824 w 210115"/>
                  <a:gd name="connsiteY5" fmla="*/ 193407 h 260778"/>
                  <a:gd name="connsiteX6" fmla="*/ 115090 w 210115"/>
                  <a:gd name="connsiteY6" fmla="*/ 174357 h 260778"/>
                  <a:gd name="connsiteX7" fmla="*/ 790 w 210115"/>
                  <a:gd name="connsiteY7" fmla="*/ 791 h 260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115" h="260778">
                    <a:moveTo>
                      <a:pt x="790" y="791"/>
                    </a:moveTo>
                    <a:cubicBezTo>
                      <a:pt x="-7677" y="-9439"/>
                      <a:pt x="54412" y="82282"/>
                      <a:pt x="64290" y="112974"/>
                    </a:cubicBezTo>
                    <a:cubicBezTo>
                      <a:pt x="74168" y="143666"/>
                      <a:pt x="48063" y="162716"/>
                      <a:pt x="60057" y="184941"/>
                    </a:cubicBezTo>
                    <a:cubicBezTo>
                      <a:pt x="72052" y="207166"/>
                      <a:pt x="111563" y="234330"/>
                      <a:pt x="136257" y="246324"/>
                    </a:cubicBezTo>
                    <a:cubicBezTo>
                      <a:pt x="160951" y="258318"/>
                      <a:pt x="200463" y="265726"/>
                      <a:pt x="208224" y="256907"/>
                    </a:cubicBezTo>
                    <a:cubicBezTo>
                      <a:pt x="215985" y="248088"/>
                      <a:pt x="198346" y="207165"/>
                      <a:pt x="182824" y="193407"/>
                    </a:cubicBezTo>
                    <a:cubicBezTo>
                      <a:pt x="167302" y="179649"/>
                      <a:pt x="140490" y="207165"/>
                      <a:pt x="115090" y="174357"/>
                    </a:cubicBezTo>
                    <a:cubicBezTo>
                      <a:pt x="89690" y="141549"/>
                      <a:pt x="9257" y="11021"/>
                      <a:pt x="790" y="791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1" name="フリーフォーム: 図形 1140">
                <a:extLst>
                  <a:ext uri="{FF2B5EF4-FFF2-40B4-BE49-F238E27FC236}">
                    <a16:creationId xmlns:a16="http://schemas.microsoft.com/office/drawing/2014/main" id="{898698CC-42FF-4786-98E9-21CC9977D8AB}"/>
                  </a:ext>
                </a:extLst>
              </p:cNvPr>
              <p:cNvSpPr/>
              <p:nvPr/>
            </p:nvSpPr>
            <p:spPr>
              <a:xfrm>
                <a:off x="2431265" y="3926278"/>
                <a:ext cx="166833" cy="274762"/>
              </a:xfrm>
              <a:custGeom>
                <a:avLst/>
                <a:gdLst>
                  <a:gd name="connsiteX0" fmla="*/ 28302 w 166833"/>
                  <a:gd name="connsiteY0" fmla="*/ 139 h 274762"/>
                  <a:gd name="connsiteX1" fmla="*/ 110852 w 166833"/>
                  <a:gd name="connsiteY1" fmla="*/ 125022 h 274762"/>
                  <a:gd name="connsiteX2" fmla="*/ 163768 w 166833"/>
                  <a:gd name="connsiteY2" fmla="*/ 273189 h 274762"/>
                  <a:gd name="connsiteX3" fmla="*/ 146835 w 166833"/>
                  <a:gd name="connsiteY3" fmla="*/ 196989 h 274762"/>
                  <a:gd name="connsiteX4" fmla="*/ 34652 w 166833"/>
                  <a:gd name="connsiteY4" fmla="*/ 101739 h 274762"/>
                  <a:gd name="connsiteX5" fmla="*/ 785 w 166833"/>
                  <a:gd name="connsiteY5" fmla="*/ 99622 h 274762"/>
                  <a:gd name="connsiteX6" fmla="*/ 28302 w 166833"/>
                  <a:gd name="connsiteY6" fmla="*/ 139 h 274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833" h="274762">
                    <a:moveTo>
                      <a:pt x="28302" y="139"/>
                    </a:moveTo>
                    <a:cubicBezTo>
                      <a:pt x="46647" y="4372"/>
                      <a:pt x="88274" y="79514"/>
                      <a:pt x="110852" y="125022"/>
                    </a:cubicBezTo>
                    <a:cubicBezTo>
                      <a:pt x="133430" y="170530"/>
                      <a:pt x="157771" y="261195"/>
                      <a:pt x="163768" y="273189"/>
                    </a:cubicBezTo>
                    <a:cubicBezTo>
                      <a:pt x="169765" y="285183"/>
                      <a:pt x="168354" y="225564"/>
                      <a:pt x="146835" y="196989"/>
                    </a:cubicBezTo>
                    <a:cubicBezTo>
                      <a:pt x="125316" y="168414"/>
                      <a:pt x="58994" y="117967"/>
                      <a:pt x="34652" y="101739"/>
                    </a:cubicBezTo>
                    <a:cubicBezTo>
                      <a:pt x="10310" y="85511"/>
                      <a:pt x="5018" y="109852"/>
                      <a:pt x="785" y="99622"/>
                    </a:cubicBezTo>
                    <a:cubicBezTo>
                      <a:pt x="-3448" y="89392"/>
                      <a:pt x="9957" y="-4094"/>
                      <a:pt x="28302" y="139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2" name="フリーフォーム: 図形 1141">
                <a:extLst>
                  <a:ext uri="{FF2B5EF4-FFF2-40B4-BE49-F238E27FC236}">
                    <a16:creationId xmlns:a16="http://schemas.microsoft.com/office/drawing/2014/main" id="{1CA7E4A5-A11B-4B87-8327-F07B521C5E76}"/>
                  </a:ext>
                </a:extLst>
              </p:cNvPr>
              <p:cNvSpPr/>
              <p:nvPr/>
            </p:nvSpPr>
            <p:spPr>
              <a:xfrm>
                <a:off x="2552353" y="3905347"/>
                <a:ext cx="237814" cy="266962"/>
              </a:xfrm>
              <a:custGeom>
                <a:avLst/>
                <a:gdLst>
                  <a:gd name="connsiteX0" fmla="*/ 2464 w 237814"/>
                  <a:gd name="connsiteY0" fmla="*/ 4136 h 266962"/>
                  <a:gd name="connsiteX1" fmla="*/ 25747 w 237814"/>
                  <a:gd name="connsiteY1" fmla="*/ 52820 h 266962"/>
                  <a:gd name="connsiteX2" fmla="*/ 57497 w 237814"/>
                  <a:gd name="connsiteY2" fmla="*/ 165003 h 266962"/>
                  <a:gd name="connsiteX3" fmla="*/ 74430 w 237814"/>
                  <a:gd name="connsiteY3" fmla="*/ 213686 h 266962"/>
                  <a:gd name="connsiteX4" fmla="*/ 231064 w 237814"/>
                  <a:gd name="connsiteY4" fmla="*/ 266603 h 266962"/>
                  <a:gd name="connsiteX5" fmla="*/ 203547 w 237814"/>
                  <a:gd name="connsiteY5" fmla="*/ 234853 h 266962"/>
                  <a:gd name="connsiteX6" fmla="*/ 150630 w 237814"/>
                  <a:gd name="connsiteY6" fmla="*/ 194636 h 266962"/>
                  <a:gd name="connsiteX7" fmla="*/ 87130 w 237814"/>
                  <a:gd name="connsiteY7" fmla="*/ 154420 h 266962"/>
                  <a:gd name="connsiteX8" fmla="*/ 2464 w 237814"/>
                  <a:gd name="connsiteY8" fmla="*/ 4136 h 266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814" h="266962">
                    <a:moveTo>
                      <a:pt x="2464" y="4136"/>
                    </a:moveTo>
                    <a:cubicBezTo>
                      <a:pt x="-7767" y="-12797"/>
                      <a:pt x="16575" y="26009"/>
                      <a:pt x="25747" y="52820"/>
                    </a:cubicBezTo>
                    <a:cubicBezTo>
                      <a:pt x="34919" y="79631"/>
                      <a:pt x="49383" y="138192"/>
                      <a:pt x="57497" y="165003"/>
                    </a:cubicBezTo>
                    <a:cubicBezTo>
                      <a:pt x="65611" y="191814"/>
                      <a:pt x="45502" y="196753"/>
                      <a:pt x="74430" y="213686"/>
                    </a:cubicBezTo>
                    <a:cubicBezTo>
                      <a:pt x="103358" y="230619"/>
                      <a:pt x="209545" y="263075"/>
                      <a:pt x="231064" y="266603"/>
                    </a:cubicBezTo>
                    <a:cubicBezTo>
                      <a:pt x="252583" y="270131"/>
                      <a:pt x="216953" y="246847"/>
                      <a:pt x="203547" y="234853"/>
                    </a:cubicBezTo>
                    <a:cubicBezTo>
                      <a:pt x="190141" y="222859"/>
                      <a:pt x="170033" y="208042"/>
                      <a:pt x="150630" y="194636"/>
                    </a:cubicBezTo>
                    <a:cubicBezTo>
                      <a:pt x="131227" y="181230"/>
                      <a:pt x="110413" y="188639"/>
                      <a:pt x="87130" y="154420"/>
                    </a:cubicBezTo>
                    <a:cubicBezTo>
                      <a:pt x="63847" y="120201"/>
                      <a:pt x="12695" y="21069"/>
                      <a:pt x="2464" y="4136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3" name="フリーフォーム: 図形 1142">
                <a:extLst>
                  <a:ext uri="{FF2B5EF4-FFF2-40B4-BE49-F238E27FC236}">
                    <a16:creationId xmlns:a16="http://schemas.microsoft.com/office/drawing/2014/main" id="{16D32489-6505-4A00-A37B-A57845E3DF81}"/>
                  </a:ext>
                </a:extLst>
              </p:cNvPr>
              <p:cNvSpPr/>
              <p:nvPr/>
            </p:nvSpPr>
            <p:spPr>
              <a:xfrm>
                <a:off x="2588662" y="3917948"/>
                <a:ext cx="146568" cy="201356"/>
              </a:xfrm>
              <a:custGeom>
                <a:avLst/>
                <a:gdLst>
                  <a:gd name="connsiteX0" fmla="*/ 21 w 146568"/>
                  <a:gd name="connsiteY0" fmla="*/ 2 h 201356"/>
                  <a:gd name="connsiteX1" fmla="*/ 74105 w 146568"/>
                  <a:gd name="connsiteY1" fmla="*/ 50802 h 201356"/>
                  <a:gd name="connsiteX2" fmla="*/ 105855 w 146568"/>
                  <a:gd name="connsiteY2" fmla="*/ 93135 h 201356"/>
                  <a:gd name="connsiteX3" fmla="*/ 146071 w 146568"/>
                  <a:gd name="connsiteY3" fmla="*/ 201085 h 201356"/>
                  <a:gd name="connsiteX4" fmla="*/ 76221 w 146568"/>
                  <a:gd name="connsiteY4" fmla="*/ 122769 h 201356"/>
                  <a:gd name="connsiteX5" fmla="*/ 42355 w 146568"/>
                  <a:gd name="connsiteY5" fmla="*/ 84669 h 201356"/>
                  <a:gd name="connsiteX6" fmla="*/ 2138 w 146568"/>
                  <a:gd name="connsiteY6" fmla="*/ 50802 h 201356"/>
                  <a:gd name="connsiteX7" fmla="*/ 65638 w 146568"/>
                  <a:gd name="connsiteY7" fmla="*/ 52919 h 201356"/>
                  <a:gd name="connsiteX8" fmla="*/ 21 w 146568"/>
                  <a:gd name="connsiteY8" fmla="*/ 2 h 201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568" h="201356">
                    <a:moveTo>
                      <a:pt x="21" y="2"/>
                    </a:moveTo>
                    <a:cubicBezTo>
                      <a:pt x="1432" y="-351"/>
                      <a:pt x="56466" y="35280"/>
                      <a:pt x="74105" y="50802"/>
                    </a:cubicBezTo>
                    <a:cubicBezTo>
                      <a:pt x="91744" y="66324"/>
                      <a:pt x="93861" y="68088"/>
                      <a:pt x="105855" y="93135"/>
                    </a:cubicBezTo>
                    <a:cubicBezTo>
                      <a:pt x="117849" y="118182"/>
                      <a:pt x="151010" y="196146"/>
                      <a:pt x="146071" y="201085"/>
                    </a:cubicBezTo>
                    <a:cubicBezTo>
                      <a:pt x="141132" y="206024"/>
                      <a:pt x="93507" y="142172"/>
                      <a:pt x="76221" y="122769"/>
                    </a:cubicBezTo>
                    <a:cubicBezTo>
                      <a:pt x="58935" y="103366"/>
                      <a:pt x="54702" y="96664"/>
                      <a:pt x="42355" y="84669"/>
                    </a:cubicBezTo>
                    <a:cubicBezTo>
                      <a:pt x="30008" y="72675"/>
                      <a:pt x="-1742" y="56094"/>
                      <a:pt x="2138" y="50802"/>
                    </a:cubicBezTo>
                    <a:cubicBezTo>
                      <a:pt x="6018" y="45510"/>
                      <a:pt x="63874" y="58211"/>
                      <a:pt x="65638" y="52919"/>
                    </a:cubicBezTo>
                    <a:cubicBezTo>
                      <a:pt x="67402" y="47627"/>
                      <a:pt x="-1390" y="355"/>
                      <a:pt x="21" y="2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4" name="フリーフォーム: 図形 1143">
                <a:extLst>
                  <a:ext uri="{FF2B5EF4-FFF2-40B4-BE49-F238E27FC236}">
                    <a16:creationId xmlns:a16="http://schemas.microsoft.com/office/drawing/2014/main" id="{C1CCE818-B1E7-4405-96A7-8B6EBE0A8A23}"/>
                  </a:ext>
                </a:extLst>
              </p:cNvPr>
              <p:cNvSpPr/>
              <p:nvPr/>
            </p:nvSpPr>
            <p:spPr>
              <a:xfrm>
                <a:off x="2608679" y="4133836"/>
                <a:ext cx="212952" cy="234120"/>
              </a:xfrm>
              <a:custGeom>
                <a:avLst/>
                <a:gdLst>
                  <a:gd name="connsiteX0" fmla="*/ 1171 w 212952"/>
                  <a:gd name="connsiteY0" fmla="*/ 14 h 234120"/>
                  <a:gd name="connsiteX1" fmla="*/ 28688 w 212952"/>
                  <a:gd name="connsiteY1" fmla="*/ 131247 h 234120"/>
                  <a:gd name="connsiteX2" fmla="*/ 47738 w 212952"/>
                  <a:gd name="connsiteY2" fmla="*/ 190514 h 234120"/>
                  <a:gd name="connsiteX3" fmla="*/ 138754 w 212952"/>
                  <a:gd name="connsiteY3" fmla="*/ 226497 h 234120"/>
                  <a:gd name="connsiteX4" fmla="*/ 212838 w 212952"/>
                  <a:gd name="connsiteY4" fmla="*/ 228614 h 234120"/>
                  <a:gd name="connsiteX5" fmla="*/ 153571 w 212952"/>
                  <a:gd name="connsiteY5" fmla="*/ 165114 h 234120"/>
                  <a:gd name="connsiteX6" fmla="*/ 71021 w 212952"/>
                  <a:gd name="connsiteY6" fmla="*/ 139714 h 234120"/>
                  <a:gd name="connsiteX7" fmla="*/ 1171 w 212952"/>
                  <a:gd name="connsiteY7" fmla="*/ 14 h 23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952" h="234120">
                    <a:moveTo>
                      <a:pt x="1171" y="14"/>
                    </a:moveTo>
                    <a:cubicBezTo>
                      <a:pt x="-5885" y="-1397"/>
                      <a:pt x="20927" y="99497"/>
                      <a:pt x="28688" y="131247"/>
                    </a:cubicBezTo>
                    <a:cubicBezTo>
                      <a:pt x="36449" y="162997"/>
                      <a:pt x="29394" y="174639"/>
                      <a:pt x="47738" y="190514"/>
                    </a:cubicBezTo>
                    <a:cubicBezTo>
                      <a:pt x="66082" y="206389"/>
                      <a:pt x="111237" y="220147"/>
                      <a:pt x="138754" y="226497"/>
                    </a:cubicBezTo>
                    <a:cubicBezTo>
                      <a:pt x="166271" y="232847"/>
                      <a:pt x="210369" y="238844"/>
                      <a:pt x="212838" y="228614"/>
                    </a:cubicBezTo>
                    <a:cubicBezTo>
                      <a:pt x="215307" y="218384"/>
                      <a:pt x="177207" y="179931"/>
                      <a:pt x="153571" y="165114"/>
                    </a:cubicBezTo>
                    <a:cubicBezTo>
                      <a:pt x="129935" y="150297"/>
                      <a:pt x="92188" y="164056"/>
                      <a:pt x="71021" y="139714"/>
                    </a:cubicBezTo>
                    <a:cubicBezTo>
                      <a:pt x="49854" y="115372"/>
                      <a:pt x="8227" y="1425"/>
                      <a:pt x="1171" y="14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5" name="フリーフォーム: 図形 1144">
                <a:extLst>
                  <a:ext uri="{FF2B5EF4-FFF2-40B4-BE49-F238E27FC236}">
                    <a16:creationId xmlns:a16="http://schemas.microsoft.com/office/drawing/2014/main" id="{C438B690-341B-4E2F-B47B-3B463BF911A0}"/>
                  </a:ext>
                </a:extLst>
              </p:cNvPr>
              <p:cNvSpPr/>
              <p:nvPr/>
            </p:nvSpPr>
            <p:spPr>
              <a:xfrm>
                <a:off x="2642366" y="4150620"/>
                <a:ext cx="138524" cy="161108"/>
              </a:xfrm>
              <a:custGeom>
                <a:avLst/>
                <a:gdLst>
                  <a:gd name="connsiteX0" fmla="*/ 1351 w 138524"/>
                  <a:gd name="connsiteY0" fmla="*/ 163 h 161108"/>
                  <a:gd name="connsiteX1" fmla="*/ 98717 w 138524"/>
                  <a:gd name="connsiteY1" fmla="*/ 80597 h 161108"/>
                  <a:gd name="connsiteX2" fmla="*/ 134701 w 138524"/>
                  <a:gd name="connsiteY2" fmla="*/ 161030 h 161108"/>
                  <a:gd name="connsiteX3" fmla="*/ 14051 w 138524"/>
                  <a:gd name="connsiteY3" fmla="*/ 65780 h 161108"/>
                  <a:gd name="connsiteX4" fmla="*/ 41567 w 138524"/>
                  <a:gd name="connsiteY4" fmla="*/ 59430 h 161108"/>
                  <a:gd name="connsiteX5" fmla="*/ 1351 w 138524"/>
                  <a:gd name="connsiteY5" fmla="*/ 163 h 16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524" h="161108">
                    <a:moveTo>
                      <a:pt x="1351" y="163"/>
                    </a:moveTo>
                    <a:cubicBezTo>
                      <a:pt x="10876" y="3691"/>
                      <a:pt x="76492" y="53786"/>
                      <a:pt x="98717" y="80597"/>
                    </a:cubicBezTo>
                    <a:cubicBezTo>
                      <a:pt x="120942" y="107408"/>
                      <a:pt x="148812" y="163500"/>
                      <a:pt x="134701" y="161030"/>
                    </a:cubicBezTo>
                    <a:cubicBezTo>
                      <a:pt x="120590" y="158560"/>
                      <a:pt x="29573" y="82713"/>
                      <a:pt x="14051" y="65780"/>
                    </a:cubicBezTo>
                    <a:cubicBezTo>
                      <a:pt x="-1471" y="48847"/>
                      <a:pt x="47564" y="67544"/>
                      <a:pt x="41567" y="59430"/>
                    </a:cubicBezTo>
                    <a:cubicBezTo>
                      <a:pt x="35570" y="51316"/>
                      <a:pt x="-8174" y="-3365"/>
                      <a:pt x="1351" y="163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146" name="グループ化 1145">
              <a:extLst>
                <a:ext uri="{FF2B5EF4-FFF2-40B4-BE49-F238E27FC236}">
                  <a16:creationId xmlns:a16="http://schemas.microsoft.com/office/drawing/2014/main" id="{077E59D7-79D8-40BE-B106-20A3306A4DEB}"/>
                </a:ext>
              </a:extLst>
            </p:cNvPr>
            <p:cNvGrpSpPr/>
            <p:nvPr/>
          </p:nvGrpSpPr>
          <p:grpSpPr>
            <a:xfrm>
              <a:off x="4411649" y="5930849"/>
              <a:ext cx="3736743" cy="596952"/>
              <a:chOff x="4411649" y="5930849"/>
              <a:chExt cx="3736743" cy="596952"/>
            </a:xfrm>
          </p:grpSpPr>
          <p:sp>
            <p:nvSpPr>
              <p:cNvPr id="1147" name="フリーフォーム: 図形 1146">
                <a:extLst>
                  <a:ext uri="{FF2B5EF4-FFF2-40B4-BE49-F238E27FC236}">
                    <a16:creationId xmlns:a16="http://schemas.microsoft.com/office/drawing/2014/main" id="{95132BC8-F4A9-4E59-82D3-E29E4CF4A044}"/>
                  </a:ext>
                </a:extLst>
              </p:cNvPr>
              <p:cNvSpPr/>
              <p:nvPr/>
            </p:nvSpPr>
            <p:spPr>
              <a:xfrm>
                <a:off x="4411649" y="6094182"/>
                <a:ext cx="1683605" cy="347090"/>
              </a:xfrm>
              <a:custGeom>
                <a:avLst/>
                <a:gdLst>
                  <a:gd name="connsiteX0" fmla="*/ 31234 w 1683605"/>
                  <a:gd name="connsiteY0" fmla="*/ 10285 h 347090"/>
                  <a:gd name="connsiteX1" fmla="*/ 109551 w 1683605"/>
                  <a:gd name="connsiteY1" fmla="*/ 20868 h 347090"/>
                  <a:gd name="connsiteX2" fmla="*/ 1205984 w 1683605"/>
                  <a:gd name="connsiteY2" fmla="*/ 308735 h 347090"/>
                  <a:gd name="connsiteX3" fmla="*/ 1680118 w 1683605"/>
                  <a:gd name="connsiteY3" fmla="*/ 332018 h 347090"/>
                  <a:gd name="connsiteX4" fmla="*/ 990084 w 1683605"/>
                  <a:gd name="connsiteY4" fmla="*/ 344718 h 347090"/>
                  <a:gd name="connsiteX5" fmla="*/ 780534 w 1683605"/>
                  <a:gd name="connsiteY5" fmla="*/ 283335 h 347090"/>
                  <a:gd name="connsiteX6" fmla="*/ 374134 w 1683605"/>
                  <a:gd name="connsiteY6" fmla="*/ 160568 h 347090"/>
                  <a:gd name="connsiteX7" fmla="*/ 721268 w 1683605"/>
                  <a:gd name="connsiteY7" fmla="*/ 190201 h 347090"/>
                  <a:gd name="connsiteX8" fmla="*/ 31234 w 1683605"/>
                  <a:gd name="connsiteY8" fmla="*/ 10285 h 34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3605" h="347090">
                    <a:moveTo>
                      <a:pt x="31234" y="10285"/>
                    </a:moveTo>
                    <a:cubicBezTo>
                      <a:pt x="-70719" y="-17937"/>
                      <a:pt x="109551" y="20868"/>
                      <a:pt x="109551" y="20868"/>
                    </a:cubicBezTo>
                    <a:cubicBezTo>
                      <a:pt x="305343" y="70610"/>
                      <a:pt x="944223" y="256877"/>
                      <a:pt x="1205984" y="308735"/>
                    </a:cubicBezTo>
                    <a:cubicBezTo>
                      <a:pt x="1467745" y="360593"/>
                      <a:pt x="1716101" y="326021"/>
                      <a:pt x="1680118" y="332018"/>
                    </a:cubicBezTo>
                    <a:cubicBezTo>
                      <a:pt x="1644135" y="338015"/>
                      <a:pt x="1140015" y="352832"/>
                      <a:pt x="990084" y="344718"/>
                    </a:cubicBezTo>
                    <a:cubicBezTo>
                      <a:pt x="840153" y="336604"/>
                      <a:pt x="780534" y="283335"/>
                      <a:pt x="780534" y="283335"/>
                    </a:cubicBezTo>
                    <a:cubicBezTo>
                      <a:pt x="677876" y="252643"/>
                      <a:pt x="384012" y="176090"/>
                      <a:pt x="374134" y="160568"/>
                    </a:cubicBezTo>
                    <a:cubicBezTo>
                      <a:pt x="364256" y="145046"/>
                      <a:pt x="785121" y="215954"/>
                      <a:pt x="721268" y="190201"/>
                    </a:cubicBezTo>
                    <a:cubicBezTo>
                      <a:pt x="657415" y="164448"/>
                      <a:pt x="133187" y="38507"/>
                      <a:pt x="31234" y="10285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8" name="フリーフォーム: 図形 1147">
                <a:extLst>
                  <a:ext uri="{FF2B5EF4-FFF2-40B4-BE49-F238E27FC236}">
                    <a16:creationId xmlns:a16="http://schemas.microsoft.com/office/drawing/2014/main" id="{BC684AD2-E135-4326-9603-EFB83573B35D}"/>
                  </a:ext>
                </a:extLst>
              </p:cNvPr>
              <p:cNvSpPr/>
              <p:nvPr/>
            </p:nvSpPr>
            <p:spPr>
              <a:xfrm>
                <a:off x="4630428" y="6186980"/>
                <a:ext cx="1644819" cy="336537"/>
              </a:xfrm>
              <a:custGeom>
                <a:avLst/>
                <a:gdLst>
                  <a:gd name="connsiteX0" fmla="*/ 2955 w 1644819"/>
                  <a:gd name="connsiteY0" fmla="*/ 37 h 336537"/>
                  <a:gd name="connsiteX1" fmla="*/ 792472 w 1644819"/>
                  <a:gd name="connsiteY1" fmla="*/ 224403 h 336537"/>
                  <a:gd name="connsiteX2" fmla="*/ 1569289 w 1644819"/>
                  <a:gd name="connsiteY2" fmla="*/ 245570 h 336537"/>
                  <a:gd name="connsiteX3" fmla="*/ 927939 w 1644819"/>
                  <a:gd name="connsiteY3" fmla="*/ 321770 h 336537"/>
                  <a:gd name="connsiteX4" fmla="*/ 1643372 w 1644819"/>
                  <a:gd name="connsiteY4" fmla="*/ 330237 h 336537"/>
                  <a:gd name="connsiteX5" fmla="*/ 1097272 w 1644819"/>
                  <a:gd name="connsiteY5" fmla="*/ 326003 h 336537"/>
                  <a:gd name="connsiteX6" fmla="*/ 546939 w 1644819"/>
                  <a:gd name="connsiteY6" fmla="*/ 207470 h 336537"/>
                  <a:gd name="connsiteX7" fmla="*/ 2955 w 1644819"/>
                  <a:gd name="connsiteY7" fmla="*/ 37 h 336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4819" h="336537">
                    <a:moveTo>
                      <a:pt x="2955" y="37"/>
                    </a:moveTo>
                    <a:cubicBezTo>
                      <a:pt x="43877" y="2859"/>
                      <a:pt x="531416" y="183481"/>
                      <a:pt x="792472" y="224403"/>
                    </a:cubicBezTo>
                    <a:cubicBezTo>
                      <a:pt x="1053528" y="265325"/>
                      <a:pt x="1546711" y="229342"/>
                      <a:pt x="1569289" y="245570"/>
                    </a:cubicBezTo>
                    <a:cubicBezTo>
                      <a:pt x="1591867" y="261798"/>
                      <a:pt x="915592" y="307659"/>
                      <a:pt x="927939" y="321770"/>
                    </a:cubicBezTo>
                    <a:cubicBezTo>
                      <a:pt x="940286" y="335881"/>
                      <a:pt x="1615150" y="329532"/>
                      <a:pt x="1643372" y="330237"/>
                    </a:cubicBezTo>
                    <a:cubicBezTo>
                      <a:pt x="1671594" y="330942"/>
                      <a:pt x="1280011" y="346464"/>
                      <a:pt x="1097272" y="326003"/>
                    </a:cubicBezTo>
                    <a:cubicBezTo>
                      <a:pt x="914533" y="305542"/>
                      <a:pt x="737439" y="261445"/>
                      <a:pt x="546939" y="207470"/>
                    </a:cubicBezTo>
                    <a:cubicBezTo>
                      <a:pt x="356439" y="153495"/>
                      <a:pt x="-37967" y="-2785"/>
                      <a:pt x="2955" y="37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9" name="フリーフォーム: 図形 1148">
                <a:extLst>
                  <a:ext uri="{FF2B5EF4-FFF2-40B4-BE49-F238E27FC236}">
                    <a16:creationId xmlns:a16="http://schemas.microsoft.com/office/drawing/2014/main" id="{63A0F781-F061-4D63-BE77-A54015EE8F09}"/>
                  </a:ext>
                </a:extLst>
              </p:cNvPr>
              <p:cNvSpPr/>
              <p:nvPr/>
            </p:nvSpPr>
            <p:spPr>
              <a:xfrm>
                <a:off x="5414168" y="6345388"/>
                <a:ext cx="1775315" cy="182413"/>
              </a:xfrm>
              <a:custGeom>
                <a:avLst/>
                <a:gdLst>
                  <a:gd name="connsiteX0" fmla="*/ 61649 w 1775315"/>
                  <a:gd name="connsiteY0" fmla="*/ 99862 h 182413"/>
                  <a:gd name="connsiteX1" fmla="*/ 148432 w 1775315"/>
                  <a:gd name="connsiteY1" fmla="*/ 93512 h 182413"/>
                  <a:gd name="connsiteX2" fmla="*/ 840582 w 1775315"/>
                  <a:gd name="connsiteY2" fmla="*/ 182412 h 182413"/>
                  <a:gd name="connsiteX3" fmla="*/ 1488282 w 1775315"/>
                  <a:gd name="connsiteY3" fmla="*/ 91395 h 182413"/>
                  <a:gd name="connsiteX4" fmla="*/ 1746515 w 1775315"/>
                  <a:gd name="connsiteY4" fmla="*/ 379 h 182413"/>
                  <a:gd name="connsiteX5" fmla="*/ 846932 w 1775315"/>
                  <a:gd name="connsiteY5" fmla="*/ 127379 h 182413"/>
                  <a:gd name="connsiteX6" fmla="*/ 1020499 w 1775315"/>
                  <a:gd name="connsiteY6" fmla="*/ 101979 h 182413"/>
                  <a:gd name="connsiteX7" fmla="*/ 1651265 w 1775315"/>
                  <a:gd name="connsiteY7" fmla="*/ 42712 h 182413"/>
                  <a:gd name="connsiteX8" fmla="*/ 645849 w 1775315"/>
                  <a:gd name="connsiteY8" fmla="*/ 46945 h 182413"/>
                  <a:gd name="connsiteX9" fmla="*/ 893499 w 1775315"/>
                  <a:gd name="connsiteY9" fmla="*/ 114679 h 182413"/>
                  <a:gd name="connsiteX10" fmla="*/ 61649 w 1775315"/>
                  <a:gd name="connsiteY10" fmla="*/ 99862 h 182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5315" h="182413">
                    <a:moveTo>
                      <a:pt x="61649" y="99862"/>
                    </a:moveTo>
                    <a:cubicBezTo>
                      <a:pt x="-62529" y="96334"/>
                      <a:pt x="18610" y="79754"/>
                      <a:pt x="148432" y="93512"/>
                    </a:cubicBezTo>
                    <a:cubicBezTo>
                      <a:pt x="278254" y="107270"/>
                      <a:pt x="617274" y="182765"/>
                      <a:pt x="840582" y="182412"/>
                    </a:cubicBezTo>
                    <a:cubicBezTo>
                      <a:pt x="1063890" y="182059"/>
                      <a:pt x="1337293" y="121734"/>
                      <a:pt x="1488282" y="91395"/>
                    </a:cubicBezTo>
                    <a:cubicBezTo>
                      <a:pt x="1639271" y="61056"/>
                      <a:pt x="1853407" y="-5618"/>
                      <a:pt x="1746515" y="379"/>
                    </a:cubicBezTo>
                    <a:cubicBezTo>
                      <a:pt x="1639623" y="6376"/>
                      <a:pt x="967935" y="110446"/>
                      <a:pt x="846932" y="127379"/>
                    </a:cubicBezTo>
                    <a:cubicBezTo>
                      <a:pt x="725929" y="144312"/>
                      <a:pt x="886444" y="116090"/>
                      <a:pt x="1020499" y="101979"/>
                    </a:cubicBezTo>
                    <a:cubicBezTo>
                      <a:pt x="1154554" y="87868"/>
                      <a:pt x="1713707" y="51884"/>
                      <a:pt x="1651265" y="42712"/>
                    </a:cubicBezTo>
                    <a:cubicBezTo>
                      <a:pt x="1588823" y="33540"/>
                      <a:pt x="772143" y="34951"/>
                      <a:pt x="645849" y="46945"/>
                    </a:cubicBezTo>
                    <a:cubicBezTo>
                      <a:pt x="519555" y="58939"/>
                      <a:pt x="989807" y="109035"/>
                      <a:pt x="893499" y="114679"/>
                    </a:cubicBezTo>
                    <a:cubicBezTo>
                      <a:pt x="797191" y="120324"/>
                      <a:pt x="185827" y="103390"/>
                      <a:pt x="61649" y="99862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0" name="フリーフォーム: 図形 1149">
                <a:extLst>
                  <a:ext uri="{FF2B5EF4-FFF2-40B4-BE49-F238E27FC236}">
                    <a16:creationId xmlns:a16="http://schemas.microsoft.com/office/drawing/2014/main" id="{F044B02D-B78A-4D50-98AE-3AD5BB4240C5}"/>
                  </a:ext>
                </a:extLst>
              </p:cNvPr>
              <p:cNvSpPr/>
              <p:nvPr/>
            </p:nvSpPr>
            <p:spPr>
              <a:xfrm>
                <a:off x="6409721" y="6167550"/>
                <a:ext cx="1284535" cy="350043"/>
              </a:xfrm>
              <a:custGeom>
                <a:avLst/>
                <a:gdLst>
                  <a:gd name="connsiteX0" fmla="*/ 67279 w 1284535"/>
                  <a:gd name="connsiteY0" fmla="*/ 197267 h 350043"/>
                  <a:gd name="connsiteX1" fmla="*/ 463096 w 1284535"/>
                  <a:gd name="connsiteY1" fmla="*/ 178217 h 350043"/>
                  <a:gd name="connsiteX2" fmla="*/ 799646 w 1284535"/>
                  <a:gd name="connsiteY2" fmla="*/ 144350 h 350043"/>
                  <a:gd name="connsiteX3" fmla="*/ 1284362 w 1284535"/>
                  <a:gd name="connsiteY3" fmla="*/ 417 h 350043"/>
                  <a:gd name="connsiteX4" fmla="*/ 744612 w 1284535"/>
                  <a:gd name="connsiteY4" fmla="*/ 195150 h 350043"/>
                  <a:gd name="connsiteX5" fmla="*/ 3779 w 1284535"/>
                  <a:gd name="connsiteY5" fmla="*/ 349667 h 350043"/>
                  <a:gd name="connsiteX6" fmla="*/ 1081162 w 1284535"/>
                  <a:gd name="connsiteY6" fmla="*/ 150700 h 350043"/>
                  <a:gd name="connsiteX7" fmla="*/ 270479 w 1284535"/>
                  <a:gd name="connsiteY7" fmla="*/ 258650 h 350043"/>
                  <a:gd name="connsiteX8" fmla="*/ 814462 w 1284535"/>
                  <a:gd name="connsiteY8" fmla="*/ 138000 h 350043"/>
                  <a:gd name="connsiteX9" fmla="*/ 67279 w 1284535"/>
                  <a:gd name="connsiteY9" fmla="*/ 197267 h 35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4535" h="350043">
                    <a:moveTo>
                      <a:pt x="67279" y="197267"/>
                    </a:moveTo>
                    <a:cubicBezTo>
                      <a:pt x="8718" y="203970"/>
                      <a:pt x="341035" y="187037"/>
                      <a:pt x="463096" y="178217"/>
                    </a:cubicBezTo>
                    <a:cubicBezTo>
                      <a:pt x="585157" y="169397"/>
                      <a:pt x="662768" y="173983"/>
                      <a:pt x="799646" y="144350"/>
                    </a:cubicBezTo>
                    <a:cubicBezTo>
                      <a:pt x="936524" y="114717"/>
                      <a:pt x="1293534" y="-8050"/>
                      <a:pt x="1284362" y="417"/>
                    </a:cubicBezTo>
                    <a:cubicBezTo>
                      <a:pt x="1275190" y="8884"/>
                      <a:pt x="958042" y="136942"/>
                      <a:pt x="744612" y="195150"/>
                    </a:cubicBezTo>
                    <a:cubicBezTo>
                      <a:pt x="531182" y="253358"/>
                      <a:pt x="-52313" y="357075"/>
                      <a:pt x="3779" y="349667"/>
                    </a:cubicBezTo>
                    <a:cubicBezTo>
                      <a:pt x="59871" y="342259"/>
                      <a:pt x="1036712" y="165869"/>
                      <a:pt x="1081162" y="150700"/>
                    </a:cubicBezTo>
                    <a:cubicBezTo>
                      <a:pt x="1125612" y="135530"/>
                      <a:pt x="314929" y="260767"/>
                      <a:pt x="270479" y="258650"/>
                    </a:cubicBezTo>
                    <a:cubicBezTo>
                      <a:pt x="226029" y="256533"/>
                      <a:pt x="845154" y="148936"/>
                      <a:pt x="814462" y="138000"/>
                    </a:cubicBezTo>
                    <a:cubicBezTo>
                      <a:pt x="783770" y="127064"/>
                      <a:pt x="125840" y="190564"/>
                      <a:pt x="67279" y="197267"/>
                    </a:cubicBezTo>
                    <a:close/>
                  </a:path>
                </a:pathLst>
              </a:custGeom>
              <a:solidFill>
                <a:srgbClr val="FF66CC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1" name="フリーフォーム: 図形 1150">
                <a:extLst>
                  <a:ext uri="{FF2B5EF4-FFF2-40B4-BE49-F238E27FC236}">
                    <a16:creationId xmlns:a16="http://schemas.microsoft.com/office/drawing/2014/main" id="{0B4427D4-0FAA-40D1-95FB-DBABE2F8F754}"/>
                  </a:ext>
                </a:extLst>
              </p:cNvPr>
              <p:cNvSpPr/>
              <p:nvPr/>
            </p:nvSpPr>
            <p:spPr>
              <a:xfrm>
                <a:off x="6886227" y="5930849"/>
                <a:ext cx="1262165" cy="442199"/>
              </a:xfrm>
              <a:custGeom>
                <a:avLst/>
                <a:gdLst>
                  <a:gd name="connsiteX0" fmla="*/ 107240 w 1262165"/>
                  <a:gd name="connsiteY0" fmla="*/ 378934 h 442199"/>
                  <a:gd name="connsiteX1" fmla="*/ 255406 w 1262165"/>
                  <a:gd name="connsiteY1" fmla="*/ 338718 h 442199"/>
                  <a:gd name="connsiteX2" fmla="*/ 716840 w 1262165"/>
                  <a:gd name="connsiteY2" fmla="*/ 163034 h 442199"/>
                  <a:gd name="connsiteX3" fmla="*/ 1256590 w 1262165"/>
                  <a:gd name="connsiteY3" fmla="*/ 2168 h 442199"/>
                  <a:gd name="connsiteX4" fmla="*/ 568673 w 1262165"/>
                  <a:gd name="connsiteY4" fmla="*/ 283684 h 442199"/>
                  <a:gd name="connsiteX5" fmla="*/ 496706 w 1262165"/>
                  <a:gd name="connsiteY5" fmla="*/ 319668 h 442199"/>
                  <a:gd name="connsiteX6" fmla="*/ 1260823 w 1262165"/>
                  <a:gd name="connsiteY6" fmla="*/ 69901 h 442199"/>
                  <a:gd name="connsiteX7" fmla="*/ 282923 w 1262165"/>
                  <a:gd name="connsiteY7" fmla="*/ 383168 h 442199"/>
                  <a:gd name="connsiteX8" fmla="*/ 37390 w 1262165"/>
                  <a:gd name="connsiteY8" fmla="*/ 427618 h 442199"/>
                  <a:gd name="connsiteX9" fmla="*/ 949673 w 1262165"/>
                  <a:gd name="connsiteY9" fmla="*/ 209601 h 442199"/>
                  <a:gd name="connsiteX10" fmla="*/ 107240 w 1262165"/>
                  <a:gd name="connsiteY10" fmla="*/ 378934 h 442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62165" h="442199">
                    <a:moveTo>
                      <a:pt x="107240" y="378934"/>
                    </a:moveTo>
                    <a:cubicBezTo>
                      <a:pt x="-8471" y="400454"/>
                      <a:pt x="153806" y="374701"/>
                      <a:pt x="255406" y="338718"/>
                    </a:cubicBezTo>
                    <a:cubicBezTo>
                      <a:pt x="357006" y="302735"/>
                      <a:pt x="549976" y="219126"/>
                      <a:pt x="716840" y="163034"/>
                    </a:cubicBezTo>
                    <a:cubicBezTo>
                      <a:pt x="883704" y="106942"/>
                      <a:pt x="1281284" y="-17940"/>
                      <a:pt x="1256590" y="2168"/>
                    </a:cubicBezTo>
                    <a:cubicBezTo>
                      <a:pt x="1231896" y="22276"/>
                      <a:pt x="695320" y="230767"/>
                      <a:pt x="568673" y="283684"/>
                    </a:cubicBezTo>
                    <a:cubicBezTo>
                      <a:pt x="442026" y="336601"/>
                      <a:pt x="381348" y="355298"/>
                      <a:pt x="496706" y="319668"/>
                    </a:cubicBezTo>
                    <a:cubicBezTo>
                      <a:pt x="612064" y="284038"/>
                      <a:pt x="1296454" y="59318"/>
                      <a:pt x="1260823" y="69901"/>
                    </a:cubicBezTo>
                    <a:cubicBezTo>
                      <a:pt x="1225193" y="80484"/>
                      <a:pt x="486829" y="323548"/>
                      <a:pt x="282923" y="383168"/>
                    </a:cubicBezTo>
                    <a:cubicBezTo>
                      <a:pt x="79017" y="442788"/>
                      <a:pt x="-73735" y="456546"/>
                      <a:pt x="37390" y="427618"/>
                    </a:cubicBezTo>
                    <a:cubicBezTo>
                      <a:pt x="148515" y="398690"/>
                      <a:pt x="936973" y="210307"/>
                      <a:pt x="949673" y="209601"/>
                    </a:cubicBezTo>
                    <a:cubicBezTo>
                      <a:pt x="962373" y="208895"/>
                      <a:pt x="222951" y="357414"/>
                      <a:pt x="107240" y="378934"/>
                    </a:cubicBezTo>
                    <a:close/>
                  </a:path>
                </a:pathLst>
              </a:custGeom>
              <a:solidFill>
                <a:srgbClr val="92D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" name="フリーフォーム: 図形 1">
              <a:extLst>
                <a:ext uri="{FF2B5EF4-FFF2-40B4-BE49-F238E27FC236}">
                  <a16:creationId xmlns:a16="http://schemas.microsoft.com/office/drawing/2014/main" id="{EE69EB9F-7E8A-4BFE-8DD6-7ACCE8A650B4}"/>
                </a:ext>
              </a:extLst>
            </p:cNvPr>
            <p:cNvSpPr/>
            <p:nvPr/>
          </p:nvSpPr>
          <p:spPr>
            <a:xfrm>
              <a:off x="7041467" y="2803450"/>
              <a:ext cx="662672" cy="545141"/>
            </a:xfrm>
            <a:custGeom>
              <a:avLst/>
              <a:gdLst>
                <a:gd name="connsiteX0" fmla="*/ 324533 w 662672"/>
                <a:gd name="connsiteY0" fmla="*/ 545117 h 545141"/>
                <a:gd name="connsiteX1" fmla="*/ 66300 w 662672"/>
                <a:gd name="connsiteY1" fmla="*/ 451983 h 545141"/>
                <a:gd name="connsiteX2" fmla="*/ 11266 w 662672"/>
                <a:gd name="connsiteY2" fmla="*/ 337683 h 545141"/>
                <a:gd name="connsiteX3" fmla="*/ 244100 w 662672"/>
                <a:gd name="connsiteY3" fmla="*/ 62517 h 545141"/>
                <a:gd name="connsiteX4" fmla="*/ 409200 w 662672"/>
                <a:gd name="connsiteY4" fmla="*/ 15950 h 545141"/>
                <a:gd name="connsiteX5" fmla="*/ 633566 w 662672"/>
                <a:gd name="connsiteY5" fmla="*/ 278417 h 545141"/>
                <a:gd name="connsiteX6" fmla="*/ 620866 w 662672"/>
                <a:gd name="connsiteY6" fmla="*/ 443517 h 545141"/>
                <a:gd name="connsiteX7" fmla="*/ 324533 w 662672"/>
                <a:gd name="connsiteY7" fmla="*/ 545117 h 54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2672" h="545141">
                  <a:moveTo>
                    <a:pt x="324533" y="545117"/>
                  </a:moveTo>
                  <a:cubicBezTo>
                    <a:pt x="232105" y="546528"/>
                    <a:pt x="118511" y="486555"/>
                    <a:pt x="66300" y="451983"/>
                  </a:cubicBezTo>
                  <a:cubicBezTo>
                    <a:pt x="14089" y="417411"/>
                    <a:pt x="-18367" y="402594"/>
                    <a:pt x="11266" y="337683"/>
                  </a:cubicBezTo>
                  <a:cubicBezTo>
                    <a:pt x="40899" y="272772"/>
                    <a:pt x="177778" y="116139"/>
                    <a:pt x="244100" y="62517"/>
                  </a:cubicBezTo>
                  <a:cubicBezTo>
                    <a:pt x="310422" y="8895"/>
                    <a:pt x="344289" y="-20033"/>
                    <a:pt x="409200" y="15950"/>
                  </a:cubicBezTo>
                  <a:cubicBezTo>
                    <a:pt x="474111" y="51933"/>
                    <a:pt x="598288" y="207156"/>
                    <a:pt x="633566" y="278417"/>
                  </a:cubicBezTo>
                  <a:cubicBezTo>
                    <a:pt x="668844" y="349678"/>
                    <a:pt x="680133" y="401184"/>
                    <a:pt x="620866" y="443517"/>
                  </a:cubicBezTo>
                  <a:cubicBezTo>
                    <a:pt x="561599" y="485850"/>
                    <a:pt x="416961" y="543706"/>
                    <a:pt x="324533" y="545117"/>
                  </a:cubicBez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BFABE5E0-581C-4812-ABE4-E04DA1EEC14B}"/>
                </a:ext>
              </a:extLst>
            </p:cNvPr>
            <p:cNvSpPr/>
            <p:nvPr/>
          </p:nvSpPr>
          <p:spPr>
            <a:xfrm>
              <a:off x="6048614" y="2630354"/>
              <a:ext cx="458318" cy="565521"/>
            </a:xfrm>
            <a:custGeom>
              <a:avLst/>
              <a:gdLst>
                <a:gd name="connsiteX0" fmla="*/ 335253 w 458318"/>
                <a:gd name="connsiteY0" fmla="*/ 2779 h 565521"/>
                <a:gd name="connsiteX1" fmla="*/ 453786 w 458318"/>
                <a:gd name="connsiteY1" fmla="*/ 273713 h 565521"/>
                <a:gd name="connsiteX2" fmla="*/ 407219 w 458318"/>
                <a:gd name="connsiteY2" fmla="*/ 515013 h 565521"/>
                <a:gd name="connsiteX3" fmla="*/ 165919 w 458318"/>
                <a:gd name="connsiteY3" fmla="*/ 561579 h 565521"/>
                <a:gd name="connsiteX4" fmla="*/ 5053 w 458318"/>
                <a:gd name="connsiteY4" fmla="*/ 451513 h 565521"/>
                <a:gd name="connsiteX5" fmla="*/ 335253 w 458318"/>
                <a:gd name="connsiteY5" fmla="*/ 2779 h 565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318" h="565521">
                  <a:moveTo>
                    <a:pt x="335253" y="2779"/>
                  </a:moveTo>
                  <a:cubicBezTo>
                    <a:pt x="410042" y="-26854"/>
                    <a:pt x="441792" y="188341"/>
                    <a:pt x="453786" y="273713"/>
                  </a:cubicBezTo>
                  <a:cubicBezTo>
                    <a:pt x="465780" y="359085"/>
                    <a:pt x="455197" y="467035"/>
                    <a:pt x="407219" y="515013"/>
                  </a:cubicBezTo>
                  <a:cubicBezTo>
                    <a:pt x="359241" y="562991"/>
                    <a:pt x="232947" y="572162"/>
                    <a:pt x="165919" y="561579"/>
                  </a:cubicBezTo>
                  <a:cubicBezTo>
                    <a:pt x="98891" y="550996"/>
                    <a:pt x="-26697" y="537591"/>
                    <a:pt x="5053" y="451513"/>
                  </a:cubicBezTo>
                  <a:cubicBezTo>
                    <a:pt x="36803" y="365435"/>
                    <a:pt x="260464" y="32412"/>
                    <a:pt x="335253" y="2779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B5F114EC-0328-4ACC-90B8-7E57B1E1B656}"/>
                </a:ext>
              </a:extLst>
            </p:cNvPr>
            <p:cNvSpPr/>
            <p:nvPr/>
          </p:nvSpPr>
          <p:spPr>
            <a:xfrm>
              <a:off x="6516662" y="2683646"/>
              <a:ext cx="435676" cy="371236"/>
            </a:xfrm>
            <a:custGeom>
              <a:avLst/>
              <a:gdLst>
                <a:gd name="connsiteX0" fmla="*/ 366738 w 435676"/>
                <a:gd name="connsiteY0" fmla="*/ 287 h 371236"/>
                <a:gd name="connsiteX1" fmla="*/ 434471 w 435676"/>
                <a:gd name="connsiteY1" fmla="*/ 195021 h 371236"/>
                <a:gd name="connsiteX2" fmla="*/ 341338 w 435676"/>
                <a:gd name="connsiteY2" fmla="*/ 351654 h 371236"/>
                <a:gd name="connsiteX3" fmla="*/ 61938 w 435676"/>
                <a:gd name="connsiteY3" fmla="*/ 347421 h 371236"/>
                <a:gd name="connsiteX4" fmla="*/ 23838 w 435676"/>
                <a:gd name="connsiteY4" fmla="*/ 156921 h 371236"/>
                <a:gd name="connsiteX5" fmla="*/ 366738 w 435676"/>
                <a:gd name="connsiteY5" fmla="*/ 287 h 371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676" h="371236">
                  <a:moveTo>
                    <a:pt x="366738" y="287"/>
                  </a:moveTo>
                  <a:cubicBezTo>
                    <a:pt x="435177" y="6637"/>
                    <a:pt x="438704" y="136460"/>
                    <a:pt x="434471" y="195021"/>
                  </a:cubicBezTo>
                  <a:cubicBezTo>
                    <a:pt x="430238" y="253582"/>
                    <a:pt x="403427" y="326254"/>
                    <a:pt x="341338" y="351654"/>
                  </a:cubicBezTo>
                  <a:cubicBezTo>
                    <a:pt x="279249" y="377054"/>
                    <a:pt x="114855" y="379877"/>
                    <a:pt x="61938" y="347421"/>
                  </a:cubicBezTo>
                  <a:cubicBezTo>
                    <a:pt x="9021" y="314966"/>
                    <a:pt x="-25551" y="219715"/>
                    <a:pt x="23838" y="156921"/>
                  </a:cubicBezTo>
                  <a:cubicBezTo>
                    <a:pt x="73227" y="94127"/>
                    <a:pt x="298299" y="-6063"/>
                    <a:pt x="366738" y="287"/>
                  </a:cubicBez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2D1269DE-E536-4D59-B690-D14F632D4B01}"/>
                </a:ext>
              </a:extLst>
            </p:cNvPr>
            <p:cNvSpPr/>
            <p:nvPr/>
          </p:nvSpPr>
          <p:spPr>
            <a:xfrm>
              <a:off x="6706865" y="3227835"/>
              <a:ext cx="394774" cy="469965"/>
            </a:xfrm>
            <a:custGeom>
              <a:avLst/>
              <a:gdLst>
                <a:gd name="connsiteX0" fmla="*/ 28368 w 394774"/>
                <a:gd name="connsiteY0" fmla="*/ 61465 h 469965"/>
                <a:gd name="connsiteX1" fmla="*/ 244268 w 394774"/>
                <a:gd name="connsiteY1" fmla="*/ 6432 h 469965"/>
                <a:gd name="connsiteX2" fmla="*/ 345868 w 394774"/>
                <a:gd name="connsiteY2" fmla="*/ 141898 h 469965"/>
                <a:gd name="connsiteX3" fmla="*/ 388202 w 394774"/>
                <a:gd name="connsiteY3" fmla="*/ 362032 h 469965"/>
                <a:gd name="connsiteX4" fmla="*/ 210402 w 394774"/>
                <a:gd name="connsiteY4" fmla="*/ 467865 h 469965"/>
                <a:gd name="connsiteX5" fmla="*/ 19902 w 394774"/>
                <a:gd name="connsiteY5" fmla="*/ 400132 h 469965"/>
                <a:gd name="connsiteX6" fmla="*/ 28368 w 394774"/>
                <a:gd name="connsiteY6" fmla="*/ 61465 h 4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774" h="469965">
                  <a:moveTo>
                    <a:pt x="28368" y="61465"/>
                  </a:moveTo>
                  <a:cubicBezTo>
                    <a:pt x="65762" y="-4152"/>
                    <a:pt x="191351" y="-6973"/>
                    <a:pt x="244268" y="6432"/>
                  </a:cubicBezTo>
                  <a:cubicBezTo>
                    <a:pt x="297185" y="19837"/>
                    <a:pt x="321879" y="82631"/>
                    <a:pt x="345868" y="141898"/>
                  </a:cubicBezTo>
                  <a:cubicBezTo>
                    <a:pt x="369857" y="201165"/>
                    <a:pt x="410780" y="307704"/>
                    <a:pt x="388202" y="362032"/>
                  </a:cubicBezTo>
                  <a:cubicBezTo>
                    <a:pt x="365624" y="416360"/>
                    <a:pt x="271785" y="461515"/>
                    <a:pt x="210402" y="467865"/>
                  </a:cubicBezTo>
                  <a:cubicBezTo>
                    <a:pt x="149019" y="474215"/>
                    <a:pt x="46713" y="469982"/>
                    <a:pt x="19902" y="400132"/>
                  </a:cubicBezTo>
                  <a:cubicBezTo>
                    <a:pt x="-6909" y="330282"/>
                    <a:pt x="-9026" y="127082"/>
                    <a:pt x="28368" y="61465"/>
                  </a:cubicBez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C5D63966-8215-4881-9550-973F3CBDF1BE}"/>
                </a:ext>
              </a:extLst>
            </p:cNvPr>
            <p:cNvSpPr/>
            <p:nvPr/>
          </p:nvSpPr>
          <p:spPr>
            <a:xfrm>
              <a:off x="6369152" y="3539993"/>
              <a:ext cx="924227" cy="478682"/>
            </a:xfrm>
            <a:custGeom>
              <a:avLst/>
              <a:gdLst>
                <a:gd name="connsiteX0" fmla="*/ 497315 w 924227"/>
                <a:gd name="connsiteY0" fmla="*/ 83740 h 478682"/>
                <a:gd name="connsiteX1" fmla="*/ 90915 w 924227"/>
                <a:gd name="connsiteY1" fmla="*/ 7540 h 478682"/>
                <a:gd name="connsiteX2" fmla="*/ 14715 w 924227"/>
                <a:gd name="connsiteY2" fmla="*/ 278474 h 478682"/>
                <a:gd name="connsiteX3" fmla="*/ 306815 w 924227"/>
                <a:gd name="connsiteY3" fmla="*/ 477440 h 478682"/>
                <a:gd name="connsiteX4" fmla="*/ 552348 w 924227"/>
                <a:gd name="connsiteY4" fmla="*/ 358907 h 478682"/>
                <a:gd name="connsiteX5" fmla="*/ 920648 w 924227"/>
                <a:gd name="connsiteY5" fmla="*/ 278474 h 478682"/>
                <a:gd name="connsiteX6" fmla="*/ 725915 w 924227"/>
                <a:gd name="connsiteY6" fmla="*/ 172640 h 478682"/>
                <a:gd name="connsiteX7" fmla="*/ 497315 w 924227"/>
                <a:gd name="connsiteY7" fmla="*/ 83740 h 4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4227" h="478682">
                  <a:moveTo>
                    <a:pt x="497315" y="83740"/>
                  </a:moveTo>
                  <a:cubicBezTo>
                    <a:pt x="391482" y="56223"/>
                    <a:pt x="171348" y="-24916"/>
                    <a:pt x="90915" y="7540"/>
                  </a:cubicBezTo>
                  <a:cubicBezTo>
                    <a:pt x="10482" y="39996"/>
                    <a:pt x="-21268" y="200157"/>
                    <a:pt x="14715" y="278474"/>
                  </a:cubicBezTo>
                  <a:cubicBezTo>
                    <a:pt x="50698" y="356791"/>
                    <a:pt x="217209" y="464035"/>
                    <a:pt x="306815" y="477440"/>
                  </a:cubicBezTo>
                  <a:cubicBezTo>
                    <a:pt x="396420" y="490846"/>
                    <a:pt x="450042" y="392068"/>
                    <a:pt x="552348" y="358907"/>
                  </a:cubicBezTo>
                  <a:cubicBezTo>
                    <a:pt x="654654" y="325746"/>
                    <a:pt x="891720" y="309519"/>
                    <a:pt x="920648" y="278474"/>
                  </a:cubicBezTo>
                  <a:cubicBezTo>
                    <a:pt x="949576" y="247430"/>
                    <a:pt x="795765" y="205801"/>
                    <a:pt x="725915" y="172640"/>
                  </a:cubicBezTo>
                  <a:cubicBezTo>
                    <a:pt x="656065" y="139479"/>
                    <a:pt x="603148" y="111257"/>
                    <a:pt x="497315" y="83740"/>
                  </a:cubicBez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" name="フリーフォーム: 図形 7">
            <a:extLst>
              <a:ext uri="{FF2B5EF4-FFF2-40B4-BE49-F238E27FC236}">
                <a16:creationId xmlns:a16="http://schemas.microsoft.com/office/drawing/2014/main" id="{F49B1CF4-75DA-4F94-8123-AAC94F0E851B}"/>
              </a:ext>
            </a:extLst>
          </p:cNvPr>
          <p:cNvSpPr/>
          <p:nvPr/>
        </p:nvSpPr>
        <p:spPr>
          <a:xfrm>
            <a:off x="5027786" y="4642631"/>
            <a:ext cx="331054" cy="814615"/>
          </a:xfrm>
          <a:custGeom>
            <a:avLst/>
            <a:gdLst>
              <a:gd name="connsiteX0" fmla="*/ 299864 w 331054"/>
              <a:gd name="connsiteY0" fmla="*/ 27794 h 814615"/>
              <a:gd name="connsiteX1" fmla="*/ 287164 w 331054"/>
              <a:gd name="connsiteY1" fmla="*/ 78594 h 814615"/>
              <a:gd name="connsiteX2" fmla="*/ 166514 w 331054"/>
              <a:gd name="connsiteY2" fmla="*/ 396094 h 814615"/>
              <a:gd name="connsiteX3" fmla="*/ 10939 w 331054"/>
              <a:gd name="connsiteY3" fmla="*/ 596119 h 814615"/>
              <a:gd name="connsiteX4" fmla="*/ 20464 w 331054"/>
              <a:gd name="connsiteY4" fmla="*/ 738994 h 814615"/>
              <a:gd name="connsiteX5" fmla="*/ 80789 w 331054"/>
              <a:gd name="connsiteY5" fmla="*/ 812019 h 814615"/>
              <a:gd name="connsiteX6" fmla="*/ 236364 w 331054"/>
              <a:gd name="connsiteY6" fmla="*/ 650094 h 814615"/>
              <a:gd name="connsiteX7" fmla="*/ 328439 w 331054"/>
              <a:gd name="connsiteY7" fmla="*/ 446894 h 814615"/>
              <a:gd name="connsiteX8" fmla="*/ 299864 w 331054"/>
              <a:gd name="connsiteY8" fmla="*/ 27794 h 81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1054" h="814615">
                <a:moveTo>
                  <a:pt x="299864" y="27794"/>
                </a:moveTo>
                <a:cubicBezTo>
                  <a:pt x="292985" y="-33589"/>
                  <a:pt x="309389" y="17211"/>
                  <a:pt x="287164" y="78594"/>
                </a:cubicBezTo>
                <a:cubicBezTo>
                  <a:pt x="264939" y="139977"/>
                  <a:pt x="212551" y="309840"/>
                  <a:pt x="166514" y="396094"/>
                </a:cubicBezTo>
                <a:cubicBezTo>
                  <a:pt x="120477" y="482348"/>
                  <a:pt x="35281" y="538969"/>
                  <a:pt x="10939" y="596119"/>
                </a:cubicBezTo>
                <a:cubicBezTo>
                  <a:pt x="-13403" y="653269"/>
                  <a:pt x="8822" y="703011"/>
                  <a:pt x="20464" y="738994"/>
                </a:cubicBezTo>
                <a:cubicBezTo>
                  <a:pt x="32106" y="774977"/>
                  <a:pt x="44806" y="826836"/>
                  <a:pt x="80789" y="812019"/>
                </a:cubicBezTo>
                <a:cubicBezTo>
                  <a:pt x="116772" y="797202"/>
                  <a:pt x="195089" y="710948"/>
                  <a:pt x="236364" y="650094"/>
                </a:cubicBezTo>
                <a:cubicBezTo>
                  <a:pt x="277639" y="589240"/>
                  <a:pt x="316268" y="544261"/>
                  <a:pt x="328439" y="446894"/>
                </a:cubicBezTo>
                <a:cubicBezTo>
                  <a:pt x="340610" y="349527"/>
                  <a:pt x="306743" y="89177"/>
                  <a:pt x="299864" y="27794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CE3A1CE2-3A9C-4FDF-AA48-3E1BD9CAF06B}"/>
              </a:ext>
            </a:extLst>
          </p:cNvPr>
          <p:cNvSpPr/>
          <p:nvPr/>
        </p:nvSpPr>
        <p:spPr>
          <a:xfrm>
            <a:off x="4083888" y="4219637"/>
            <a:ext cx="1831101" cy="1236884"/>
          </a:xfrm>
          <a:custGeom>
            <a:avLst/>
            <a:gdLst>
              <a:gd name="connsiteX0" fmla="*/ 691312 w 1831101"/>
              <a:gd name="connsiteY0" fmla="*/ 17083 h 1236884"/>
              <a:gd name="connsiteX1" fmla="*/ 1072312 w 1831101"/>
              <a:gd name="connsiteY1" fmla="*/ 78043 h 1236884"/>
              <a:gd name="connsiteX2" fmla="*/ 1473632 w 1831101"/>
              <a:gd name="connsiteY2" fmla="*/ 220283 h 1236884"/>
              <a:gd name="connsiteX3" fmla="*/ 1798752 w 1831101"/>
              <a:gd name="connsiteY3" fmla="*/ 946723 h 1236884"/>
              <a:gd name="connsiteX4" fmla="*/ 1798752 w 1831101"/>
              <a:gd name="connsiteY4" fmla="*/ 1170243 h 1236884"/>
              <a:gd name="connsiteX5" fmla="*/ 1615872 w 1831101"/>
              <a:gd name="connsiteY5" fmla="*/ 657163 h 1236884"/>
              <a:gd name="connsiteX6" fmla="*/ 1184072 w 1831101"/>
              <a:gd name="connsiteY6" fmla="*/ 677483 h 1236884"/>
              <a:gd name="connsiteX7" fmla="*/ 960552 w 1831101"/>
              <a:gd name="connsiteY7" fmla="*/ 1236283 h 1236884"/>
              <a:gd name="connsiteX8" fmla="*/ 980872 w 1831101"/>
              <a:gd name="connsiteY8" fmla="*/ 779083 h 1236884"/>
              <a:gd name="connsiteX9" fmla="*/ 1168832 w 1831101"/>
              <a:gd name="connsiteY9" fmla="*/ 464123 h 1236884"/>
              <a:gd name="connsiteX10" fmla="*/ 996112 w 1831101"/>
              <a:gd name="connsiteY10" fmla="*/ 357443 h 1236884"/>
              <a:gd name="connsiteX11" fmla="*/ 813232 w 1831101"/>
              <a:gd name="connsiteY11" fmla="*/ 692723 h 1236884"/>
              <a:gd name="connsiteX12" fmla="*/ 483032 w 1831101"/>
              <a:gd name="connsiteY12" fmla="*/ 1017843 h 1236884"/>
              <a:gd name="connsiteX13" fmla="*/ 259512 w 1831101"/>
              <a:gd name="connsiteY13" fmla="*/ 1205803 h 1236884"/>
              <a:gd name="connsiteX14" fmla="*/ 56312 w 1831101"/>
              <a:gd name="connsiteY14" fmla="*/ 901003 h 1236884"/>
              <a:gd name="connsiteX15" fmla="*/ 1356792 w 1831101"/>
              <a:gd name="connsiteY15" fmla="*/ 423483 h 1236884"/>
              <a:gd name="connsiteX16" fmla="*/ 1316152 w 1831101"/>
              <a:gd name="connsiteY16" fmla="*/ 387923 h 1236884"/>
              <a:gd name="connsiteX17" fmla="*/ 691312 w 1831101"/>
              <a:gd name="connsiteY17" fmla="*/ 17083 h 1236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31101" h="1236884">
                <a:moveTo>
                  <a:pt x="691312" y="17083"/>
                </a:moveTo>
                <a:cubicBezTo>
                  <a:pt x="650672" y="-34564"/>
                  <a:pt x="941925" y="44176"/>
                  <a:pt x="1072312" y="78043"/>
                </a:cubicBezTo>
                <a:cubicBezTo>
                  <a:pt x="1202699" y="111910"/>
                  <a:pt x="1352559" y="75503"/>
                  <a:pt x="1473632" y="220283"/>
                </a:cubicBezTo>
                <a:cubicBezTo>
                  <a:pt x="1594705" y="365063"/>
                  <a:pt x="1744565" y="788396"/>
                  <a:pt x="1798752" y="946723"/>
                </a:cubicBezTo>
                <a:cubicBezTo>
                  <a:pt x="1852939" y="1105050"/>
                  <a:pt x="1829232" y="1218503"/>
                  <a:pt x="1798752" y="1170243"/>
                </a:cubicBezTo>
                <a:cubicBezTo>
                  <a:pt x="1768272" y="1121983"/>
                  <a:pt x="1718319" y="739290"/>
                  <a:pt x="1615872" y="657163"/>
                </a:cubicBezTo>
                <a:cubicBezTo>
                  <a:pt x="1513425" y="575036"/>
                  <a:pt x="1293292" y="580963"/>
                  <a:pt x="1184072" y="677483"/>
                </a:cubicBezTo>
                <a:cubicBezTo>
                  <a:pt x="1074852" y="774003"/>
                  <a:pt x="994419" y="1219350"/>
                  <a:pt x="960552" y="1236283"/>
                </a:cubicBezTo>
                <a:cubicBezTo>
                  <a:pt x="926685" y="1253216"/>
                  <a:pt x="946159" y="907776"/>
                  <a:pt x="980872" y="779083"/>
                </a:cubicBezTo>
                <a:cubicBezTo>
                  <a:pt x="1015585" y="650390"/>
                  <a:pt x="1166292" y="534396"/>
                  <a:pt x="1168832" y="464123"/>
                </a:cubicBezTo>
                <a:cubicBezTo>
                  <a:pt x="1171372" y="393850"/>
                  <a:pt x="1055379" y="319343"/>
                  <a:pt x="996112" y="357443"/>
                </a:cubicBezTo>
                <a:cubicBezTo>
                  <a:pt x="936845" y="395543"/>
                  <a:pt x="898745" y="582656"/>
                  <a:pt x="813232" y="692723"/>
                </a:cubicBezTo>
                <a:cubicBezTo>
                  <a:pt x="727719" y="802790"/>
                  <a:pt x="483032" y="1017843"/>
                  <a:pt x="483032" y="1017843"/>
                </a:cubicBezTo>
                <a:cubicBezTo>
                  <a:pt x="390745" y="1103356"/>
                  <a:pt x="330632" y="1225276"/>
                  <a:pt x="259512" y="1205803"/>
                </a:cubicBezTo>
                <a:cubicBezTo>
                  <a:pt x="188392" y="1186330"/>
                  <a:pt x="-126568" y="1031390"/>
                  <a:pt x="56312" y="901003"/>
                </a:cubicBezTo>
                <a:cubicBezTo>
                  <a:pt x="239192" y="770616"/>
                  <a:pt x="1146819" y="508996"/>
                  <a:pt x="1356792" y="423483"/>
                </a:cubicBezTo>
                <a:cubicBezTo>
                  <a:pt x="1566765" y="337970"/>
                  <a:pt x="1431299" y="450576"/>
                  <a:pt x="1316152" y="387923"/>
                </a:cubicBezTo>
                <a:cubicBezTo>
                  <a:pt x="1201005" y="325270"/>
                  <a:pt x="731952" y="68730"/>
                  <a:pt x="691312" y="17083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ABD9046D-FF66-4A55-A3E2-86FE114834BD}"/>
              </a:ext>
            </a:extLst>
          </p:cNvPr>
          <p:cNvSpPr/>
          <p:nvPr/>
        </p:nvSpPr>
        <p:spPr>
          <a:xfrm>
            <a:off x="3413589" y="4009494"/>
            <a:ext cx="1872740" cy="1861491"/>
          </a:xfrm>
          <a:custGeom>
            <a:avLst/>
            <a:gdLst>
              <a:gd name="connsiteX0" fmla="*/ 498011 w 1872740"/>
              <a:gd name="connsiteY0" fmla="*/ 13866 h 1861491"/>
              <a:gd name="connsiteX1" fmla="*/ 863771 w 1872740"/>
              <a:gd name="connsiteY1" fmla="*/ 100226 h 1861491"/>
              <a:gd name="connsiteX2" fmla="*/ 1534331 w 1872740"/>
              <a:gd name="connsiteY2" fmla="*/ 303426 h 1861491"/>
              <a:gd name="connsiteX3" fmla="*/ 1869611 w 1872740"/>
              <a:gd name="connsiteY3" fmla="*/ 653946 h 1861491"/>
              <a:gd name="connsiteX4" fmla="*/ 1351451 w 1872740"/>
              <a:gd name="connsiteY4" fmla="*/ 933346 h 1861491"/>
              <a:gd name="connsiteX5" fmla="*/ 1087291 w 1872740"/>
              <a:gd name="connsiteY5" fmla="*/ 1421026 h 1861491"/>
              <a:gd name="connsiteX6" fmla="*/ 792651 w 1872740"/>
              <a:gd name="connsiteY6" fmla="*/ 1614066 h 1861491"/>
              <a:gd name="connsiteX7" fmla="*/ 1138091 w 1872740"/>
              <a:gd name="connsiteY7" fmla="*/ 1857906 h 1861491"/>
              <a:gd name="connsiteX8" fmla="*/ 701211 w 1872740"/>
              <a:gd name="connsiteY8" fmla="*/ 1715666 h 1861491"/>
              <a:gd name="connsiteX9" fmla="*/ 171 w 1872740"/>
              <a:gd name="connsiteY9" fmla="*/ 1156866 h 1861491"/>
              <a:gd name="connsiteX10" fmla="*/ 767251 w 1872740"/>
              <a:gd name="connsiteY10" fmla="*/ 1024786 h 1861491"/>
              <a:gd name="connsiteX11" fmla="*/ 1712131 w 1872740"/>
              <a:gd name="connsiteY11" fmla="*/ 623466 h 1861491"/>
              <a:gd name="connsiteX12" fmla="*/ 1757851 w 1872740"/>
              <a:gd name="connsiteY12" fmla="*/ 572666 h 1861491"/>
              <a:gd name="connsiteX13" fmla="*/ 1026331 w 1872740"/>
              <a:gd name="connsiteY13" fmla="*/ 384706 h 1861491"/>
              <a:gd name="connsiteX14" fmla="*/ 498011 w 1872740"/>
              <a:gd name="connsiteY14" fmla="*/ 13866 h 186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2740" h="1861491">
                <a:moveTo>
                  <a:pt x="498011" y="13866"/>
                </a:moveTo>
                <a:cubicBezTo>
                  <a:pt x="470918" y="-33547"/>
                  <a:pt x="691051" y="51966"/>
                  <a:pt x="863771" y="100226"/>
                </a:cubicBezTo>
                <a:cubicBezTo>
                  <a:pt x="1036491" y="148486"/>
                  <a:pt x="1366691" y="211139"/>
                  <a:pt x="1534331" y="303426"/>
                </a:cubicBezTo>
                <a:cubicBezTo>
                  <a:pt x="1701971" y="395713"/>
                  <a:pt x="1900091" y="548959"/>
                  <a:pt x="1869611" y="653946"/>
                </a:cubicBezTo>
                <a:cubicBezTo>
                  <a:pt x="1839131" y="758933"/>
                  <a:pt x="1481838" y="805499"/>
                  <a:pt x="1351451" y="933346"/>
                </a:cubicBezTo>
                <a:cubicBezTo>
                  <a:pt x="1221064" y="1061193"/>
                  <a:pt x="1180424" y="1307573"/>
                  <a:pt x="1087291" y="1421026"/>
                </a:cubicBezTo>
                <a:cubicBezTo>
                  <a:pt x="994158" y="1534479"/>
                  <a:pt x="784184" y="1541253"/>
                  <a:pt x="792651" y="1614066"/>
                </a:cubicBezTo>
                <a:cubicBezTo>
                  <a:pt x="801118" y="1686879"/>
                  <a:pt x="1153331" y="1840973"/>
                  <a:pt x="1138091" y="1857906"/>
                </a:cubicBezTo>
                <a:cubicBezTo>
                  <a:pt x="1122851" y="1874839"/>
                  <a:pt x="890864" y="1832506"/>
                  <a:pt x="701211" y="1715666"/>
                </a:cubicBezTo>
                <a:cubicBezTo>
                  <a:pt x="511558" y="1598826"/>
                  <a:pt x="-10836" y="1272013"/>
                  <a:pt x="171" y="1156866"/>
                </a:cubicBezTo>
                <a:cubicBezTo>
                  <a:pt x="11178" y="1041719"/>
                  <a:pt x="481924" y="1113686"/>
                  <a:pt x="767251" y="1024786"/>
                </a:cubicBezTo>
                <a:cubicBezTo>
                  <a:pt x="1052578" y="935886"/>
                  <a:pt x="1547031" y="698819"/>
                  <a:pt x="1712131" y="623466"/>
                </a:cubicBezTo>
                <a:cubicBezTo>
                  <a:pt x="1877231" y="548113"/>
                  <a:pt x="1872151" y="612459"/>
                  <a:pt x="1757851" y="572666"/>
                </a:cubicBezTo>
                <a:cubicBezTo>
                  <a:pt x="1643551" y="532873"/>
                  <a:pt x="1243078" y="477839"/>
                  <a:pt x="1026331" y="384706"/>
                </a:cubicBezTo>
                <a:cubicBezTo>
                  <a:pt x="809584" y="291573"/>
                  <a:pt x="525104" y="61279"/>
                  <a:pt x="498011" y="13866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57C87D22-F844-40B9-86D8-9778A93EEA26}"/>
              </a:ext>
            </a:extLst>
          </p:cNvPr>
          <p:cNvSpPr/>
          <p:nvPr/>
        </p:nvSpPr>
        <p:spPr>
          <a:xfrm>
            <a:off x="7128456" y="4029200"/>
            <a:ext cx="1632646" cy="1301867"/>
          </a:xfrm>
          <a:custGeom>
            <a:avLst/>
            <a:gdLst>
              <a:gd name="connsiteX0" fmla="*/ 1604911 w 1632646"/>
              <a:gd name="connsiteY0" fmla="*/ 13633 h 1301867"/>
              <a:gd name="connsiteX1" fmla="*/ 1566811 w 1632646"/>
              <a:gd name="connsiteY1" fmla="*/ 127933 h 1301867"/>
              <a:gd name="connsiteX2" fmla="*/ 1118077 w 1632646"/>
              <a:gd name="connsiteY2" fmla="*/ 657100 h 1301867"/>
              <a:gd name="connsiteX3" fmla="*/ 1050344 w 1632646"/>
              <a:gd name="connsiteY3" fmla="*/ 864533 h 1301867"/>
              <a:gd name="connsiteX4" fmla="*/ 1308577 w 1632646"/>
              <a:gd name="connsiteY4" fmla="*/ 1042333 h 1301867"/>
              <a:gd name="connsiteX5" fmla="*/ 885244 w 1632646"/>
              <a:gd name="connsiteY5" fmla="*/ 1283633 h 1301867"/>
              <a:gd name="connsiteX6" fmla="*/ 690511 w 1632646"/>
              <a:gd name="connsiteY6" fmla="*/ 1262467 h 1301867"/>
              <a:gd name="connsiteX7" fmla="*/ 127477 w 1632646"/>
              <a:gd name="connsiteY7" fmla="*/ 1084667 h 1301867"/>
              <a:gd name="connsiteX8" fmla="*/ 8944 w 1632646"/>
              <a:gd name="connsiteY8" fmla="*/ 1237067 h 1301867"/>
              <a:gd name="connsiteX9" fmla="*/ 288344 w 1632646"/>
              <a:gd name="connsiteY9" fmla="*/ 881467 h 1301867"/>
              <a:gd name="connsiteX10" fmla="*/ 876777 w 1632646"/>
              <a:gd name="connsiteY10" fmla="*/ 686733 h 1301867"/>
              <a:gd name="connsiteX11" fmla="*/ 1037644 w 1632646"/>
              <a:gd name="connsiteY11" fmla="*/ 517400 h 1301867"/>
              <a:gd name="connsiteX12" fmla="*/ 1321277 w 1632646"/>
              <a:gd name="connsiteY12" fmla="*/ 360767 h 1301867"/>
              <a:gd name="connsiteX13" fmla="*/ 1604911 w 1632646"/>
              <a:gd name="connsiteY13" fmla="*/ 13633 h 130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2646" h="1301867">
                <a:moveTo>
                  <a:pt x="1604911" y="13633"/>
                </a:moveTo>
                <a:cubicBezTo>
                  <a:pt x="1645833" y="-25173"/>
                  <a:pt x="1647950" y="20689"/>
                  <a:pt x="1566811" y="127933"/>
                </a:cubicBezTo>
                <a:cubicBezTo>
                  <a:pt x="1485672" y="235178"/>
                  <a:pt x="1204155" y="534333"/>
                  <a:pt x="1118077" y="657100"/>
                </a:cubicBezTo>
                <a:cubicBezTo>
                  <a:pt x="1031999" y="779867"/>
                  <a:pt x="1018594" y="800328"/>
                  <a:pt x="1050344" y="864533"/>
                </a:cubicBezTo>
                <a:cubicBezTo>
                  <a:pt x="1082094" y="928738"/>
                  <a:pt x="1336094" y="972483"/>
                  <a:pt x="1308577" y="1042333"/>
                </a:cubicBezTo>
                <a:cubicBezTo>
                  <a:pt x="1281060" y="1112183"/>
                  <a:pt x="988255" y="1246944"/>
                  <a:pt x="885244" y="1283633"/>
                </a:cubicBezTo>
                <a:cubicBezTo>
                  <a:pt x="782233" y="1320322"/>
                  <a:pt x="816805" y="1295628"/>
                  <a:pt x="690511" y="1262467"/>
                </a:cubicBezTo>
                <a:cubicBezTo>
                  <a:pt x="564217" y="1229306"/>
                  <a:pt x="241071" y="1088900"/>
                  <a:pt x="127477" y="1084667"/>
                </a:cubicBezTo>
                <a:cubicBezTo>
                  <a:pt x="13883" y="1080434"/>
                  <a:pt x="-17867" y="1270934"/>
                  <a:pt x="8944" y="1237067"/>
                </a:cubicBezTo>
                <a:cubicBezTo>
                  <a:pt x="35755" y="1203200"/>
                  <a:pt x="143705" y="973189"/>
                  <a:pt x="288344" y="881467"/>
                </a:cubicBezTo>
                <a:cubicBezTo>
                  <a:pt x="432983" y="789745"/>
                  <a:pt x="751894" y="747411"/>
                  <a:pt x="876777" y="686733"/>
                </a:cubicBezTo>
                <a:cubicBezTo>
                  <a:pt x="1001660" y="626055"/>
                  <a:pt x="963561" y="571728"/>
                  <a:pt x="1037644" y="517400"/>
                </a:cubicBezTo>
                <a:cubicBezTo>
                  <a:pt x="1111727" y="463072"/>
                  <a:pt x="1222499" y="439789"/>
                  <a:pt x="1321277" y="360767"/>
                </a:cubicBezTo>
                <a:cubicBezTo>
                  <a:pt x="1420055" y="281745"/>
                  <a:pt x="1563989" y="52439"/>
                  <a:pt x="1604911" y="13633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DD01BA-1610-4EB3-83B5-17F7514630B0}"/>
              </a:ext>
            </a:extLst>
          </p:cNvPr>
          <p:cNvSpPr/>
          <p:nvPr/>
        </p:nvSpPr>
        <p:spPr>
          <a:xfrm>
            <a:off x="6214661" y="1489210"/>
            <a:ext cx="2018129" cy="466880"/>
          </a:xfrm>
          <a:custGeom>
            <a:avLst/>
            <a:gdLst>
              <a:gd name="connsiteX0" fmla="*/ 217889 w 2018129"/>
              <a:gd name="connsiteY0" fmla="*/ 231640 h 466880"/>
              <a:gd name="connsiteX1" fmla="*/ 783039 w 2018129"/>
              <a:gd name="connsiteY1" fmla="*/ 9390 h 466880"/>
              <a:gd name="connsiteX2" fmla="*/ 1227539 w 2018129"/>
              <a:gd name="connsiteY2" fmla="*/ 60190 h 466880"/>
              <a:gd name="connsiteX3" fmla="*/ 1818089 w 2018129"/>
              <a:gd name="connsiteY3" fmla="*/ 231640 h 466880"/>
              <a:gd name="connsiteX4" fmla="*/ 802089 w 2018129"/>
              <a:gd name="connsiteY4" fmla="*/ 282440 h 466880"/>
              <a:gd name="connsiteX5" fmla="*/ 2008589 w 2018129"/>
              <a:gd name="connsiteY5" fmla="*/ 466590 h 466880"/>
              <a:gd name="connsiteX6" fmla="*/ 1989 w 2018129"/>
              <a:gd name="connsiteY6" fmla="*/ 326890 h 466880"/>
              <a:gd name="connsiteX7" fmla="*/ 1608539 w 2018129"/>
              <a:gd name="connsiteY7" fmla="*/ 403090 h 466880"/>
              <a:gd name="connsiteX8" fmla="*/ 217889 w 2018129"/>
              <a:gd name="connsiteY8" fmla="*/ 231640 h 46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8129" h="466880">
                <a:moveTo>
                  <a:pt x="217889" y="231640"/>
                </a:moveTo>
                <a:cubicBezTo>
                  <a:pt x="80306" y="166023"/>
                  <a:pt x="614764" y="37965"/>
                  <a:pt x="783039" y="9390"/>
                </a:cubicBezTo>
                <a:cubicBezTo>
                  <a:pt x="951314" y="-19185"/>
                  <a:pt x="1055031" y="23148"/>
                  <a:pt x="1227539" y="60190"/>
                </a:cubicBezTo>
                <a:cubicBezTo>
                  <a:pt x="1400047" y="97232"/>
                  <a:pt x="1888997" y="194598"/>
                  <a:pt x="1818089" y="231640"/>
                </a:cubicBezTo>
                <a:cubicBezTo>
                  <a:pt x="1747181" y="268682"/>
                  <a:pt x="770339" y="243282"/>
                  <a:pt x="802089" y="282440"/>
                </a:cubicBezTo>
                <a:cubicBezTo>
                  <a:pt x="833839" y="321598"/>
                  <a:pt x="2141939" y="459182"/>
                  <a:pt x="2008589" y="466590"/>
                </a:cubicBezTo>
                <a:cubicBezTo>
                  <a:pt x="1875239" y="473998"/>
                  <a:pt x="68664" y="337473"/>
                  <a:pt x="1989" y="326890"/>
                </a:cubicBezTo>
                <a:cubicBezTo>
                  <a:pt x="-64686" y="316307"/>
                  <a:pt x="1566206" y="423198"/>
                  <a:pt x="1608539" y="403090"/>
                </a:cubicBezTo>
                <a:cubicBezTo>
                  <a:pt x="1650872" y="382982"/>
                  <a:pt x="355472" y="297257"/>
                  <a:pt x="217889" y="231640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95688717-2FBC-409D-B0FC-337DAC151333}"/>
              </a:ext>
            </a:extLst>
          </p:cNvPr>
          <p:cNvSpPr/>
          <p:nvPr/>
        </p:nvSpPr>
        <p:spPr>
          <a:xfrm>
            <a:off x="4326927" y="4413389"/>
            <a:ext cx="881373" cy="839619"/>
          </a:xfrm>
          <a:custGeom>
            <a:avLst/>
            <a:gdLst>
              <a:gd name="connsiteX0" fmla="*/ 874993 w 881373"/>
              <a:gd name="connsiteY0" fmla="*/ 51931 h 839619"/>
              <a:gd name="connsiteX1" fmla="*/ 392393 w 881373"/>
              <a:gd name="connsiteY1" fmla="*/ 36691 h 839619"/>
              <a:gd name="connsiteX2" fmla="*/ 77433 w 881373"/>
              <a:gd name="connsiteY2" fmla="*/ 534531 h 839619"/>
              <a:gd name="connsiteX3" fmla="*/ 41873 w 881373"/>
              <a:gd name="connsiteY3" fmla="*/ 839331 h 839619"/>
              <a:gd name="connsiteX4" fmla="*/ 590513 w 881373"/>
              <a:gd name="connsiteY4" fmla="*/ 483731 h 839619"/>
              <a:gd name="connsiteX5" fmla="*/ 737833 w 881373"/>
              <a:gd name="connsiteY5" fmla="*/ 305931 h 839619"/>
              <a:gd name="connsiteX6" fmla="*/ 671793 w 881373"/>
              <a:gd name="connsiteY6" fmla="*/ 168771 h 839619"/>
              <a:gd name="connsiteX7" fmla="*/ 874993 w 881373"/>
              <a:gd name="connsiteY7" fmla="*/ 51931 h 83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373" h="839619">
                <a:moveTo>
                  <a:pt x="874993" y="51931"/>
                </a:moveTo>
                <a:cubicBezTo>
                  <a:pt x="828426" y="29918"/>
                  <a:pt x="525320" y="-43742"/>
                  <a:pt x="392393" y="36691"/>
                </a:cubicBezTo>
                <a:cubicBezTo>
                  <a:pt x="259466" y="117124"/>
                  <a:pt x="135853" y="400758"/>
                  <a:pt x="77433" y="534531"/>
                </a:cubicBezTo>
                <a:cubicBezTo>
                  <a:pt x="19013" y="668304"/>
                  <a:pt x="-43640" y="847798"/>
                  <a:pt x="41873" y="839331"/>
                </a:cubicBezTo>
                <a:cubicBezTo>
                  <a:pt x="127386" y="830864"/>
                  <a:pt x="474520" y="572631"/>
                  <a:pt x="590513" y="483731"/>
                </a:cubicBezTo>
                <a:cubicBezTo>
                  <a:pt x="706506" y="394831"/>
                  <a:pt x="724286" y="358424"/>
                  <a:pt x="737833" y="305931"/>
                </a:cubicBezTo>
                <a:cubicBezTo>
                  <a:pt x="751380" y="253438"/>
                  <a:pt x="644700" y="208564"/>
                  <a:pt x="671793" y="168771"/>
                </a:cubicBezTo>
                <a:cubicBezTo>
                  <a:pt x="698886" y="128978"/>
                  <a:pt x="921560" y="73944"/>
                  <a:pt x="874993" y="51931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9343518D-C2B6-42C2-9DEE-9971BF0EBE81}"/>
              </a:ext>
            </a:extLst>
          </p:cNvPr>
          <p:cNvSpPr/>
          <p:nvPr/>
        </p:nvSpPr>
        <p:spPr>
          <a:xfrm>
            <a:off x="3550920" y="4030652"/>
            <a:ext cx="1066385" cy="744741"/>
          </a:xfrm>
          <a:custGeom>
            <a:avLst/>
            <a:gdLst>
              <a:gd name="connsiteX0" fmla="*/ 1026160 w 1066385"/>
              <a:gd name="connsiteY0" fmla="*/ 744548 h 744741"/>
              <a:gd name="connsiteX1" fmla="*/ 899160 w 1066385"/>
              <a:gd name="connsiteY1" fmla="*/ 607388 h 744741"/>
              <a:gd name="connsiteX2" fmla="*/ 294640 w 1066385"/>
              <a:gd name="connsiteY2" fmla="*/ 33348 h 744741"/>
              <a:gd name="connsiteX3" fmla="*/ 0 w 1066385"/>
              <a:gd name="connsiteY3" fmla="*/ 124788 h 744741"/>
              <a:gd name="connsiteX4" fmla="*/ 294640 w 1066385"/>
              <a:gd name="connsiteY4" fmla="*/ 592148 h 744741"/>
              <a:gd name="connsiteX5" fmla="*/ 1026160 w 1066385"/>
              <a:gd name="connsiteY5" fmla="*/ 744548 h 744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6385" h="744741">
                <a:moveTo>
                  <a:pt x="1026160" y="744548"/>
                </a:moveTo>
                <a:cubicBezTo>
                  <a:pt x="1126913" y="747088"/>
                  <a:pt x="1021080" y="725921"/>
                  <a:pt x="899160" y="607388"/>
                </a:cubicBezTo>
                <a:cubicBezTo>
                  <a:pt x="777240" y="488855"/>
                  <a:pt x="444500" y="113781"/>
                  <a:pt x="294640" y="33348"/>
                </a:cubicBezTo>
                <a:cubicBezTo>
                  <a:pt x="144780" y="-47085"/>
                  <a:pt x="0" y="31655"/>
                  <a:pt x="0" y="124788"/>
                </a:cubicBezTo>
                <a:cubicBezTo>
                  <a:pt x="0" y="217921"/>
                  <a:pt x="128693" y="490548"/>
                  <a:pt x="294640" y="592148"/>
                </a:cubicBezTo>
                <a:cubicBezTo>
                  <a:pt x="460587" y="693748"/>
                  <a:pt x="925407" y="742008"/>
                  <a:pt x="1026160" y="744548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B1BEADF7-FD74-4F68-A295-BBA78A65BF01}"/>
              </a:ext>
            </a:extLst>
          </p:cNvPr>
          <p:cNvSpPr/>
          <p:nvPr/>
        </p:nvSpPr>
        <p:spPr>
          <a:xfrm>
            <a:off x="4261123" y="4320636"/>
            <a:ext cx="549936" cy="451192"/>
          </a:xfrm>
          <a:custGeom>
            <a:avLst/>
            <a:gdLst>
              <a:gd name="connsiteX0" fmla="*/ 997 w 549936"/>
              <a:gd name="connsiteY0" fmla="*/ 7524 h 451192"/>
              <a:gd name="connsiteX1" fmla="*/ 173717 w 549936"/>
              <a:gd name="connsiteY1" fmla="*/ 98964 h 451192"/>
              <a:gd name="connsiteX2" fmla="*/ 549637 w 549936"/>
              <a:gd name="connsiteY2" fmla="*/ 398684 h 451192"/>
              <a:gd name="connsiteX3" fmla="*/ 107677 w 549936"/>
              <a:gd name="connsiteY3" fmla="*/ 439324 h 451192"/>
              <a:gd name="connsiteX4" fmla="*/ 102597 w 549936"/>
              <a:gd name="connsiteY4" fmla="*/ 266604 h 451192"/>
              <a:gd name="connsiteX5" fmla="*/ 997 w 549936"/>
              <a:gd name="connsiteY5" fmla="*/ 7524 h 451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936" h="451192">
                <a:moveTo>
                  <a:pt x="997" y="7524"/>
                </a:moveTo>
                <a:cubicBezTo>
                  <a:pt x="12850" y="-20416"/>
                  <a:pt x="82277" y="33771"/>
                  <a:pt x="173717" y="98964"/>
                </a:cubicBezTo>
                <a:cubicBezTo>
                  <a:pt x="265157" y="164157"/>
                  <a:pt x="560644" y="341958"/>
                  <a:pt x="549637" y="398684"/>
                </a:cubicBezTo>
                <a:cubicBezTo>
                  <a:pt x="538630" y="455410"/>
                  <a:pt x="182184" y="461337"/>
                  <a:pt x="107677" y="439324"/>
                </a:cubicBezTo>
                <a:cubicBezTo>
                  <a:pt x="33170" y="417311"/>
                  <a:pt x="118684" y="335184"/>
                  <a:pt x="102597" y="266604"/>
                </a:cubicBezTo>
                <a:cubicBezTo>
                  <a:pt x="86510" y="198024"/>
                  <a:pt x="-10856" y="35464"/>
                  <a:pt x="997" y="7524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2C496749-2E97-49B0-83F5-2E333263CCDE}"/>
              </a:ext>
            </a:extLst>
          </p:cNvPr>
          <p:cNvSpPr/>
          <p:nvPr/>
        </p:nvSpPr>
        <p:spPr>
          <a:xfrm>
            <a:off x="5055229" y="1169945"/>
            <a:ext cx="1167845" cy="281314"/>
          </a:xfrm>
          <a:custGeom>
            <a:avLst/>
            <a:gdLst>
              <a:gd name="connsiteX0" fmla="*/ 1167771 w 1167845"/>
              <a:gd name="connsiteY0" fmla="*/ 4805 h 281314"/>
              <a:gd name="connsiteX1" fmla="*/ 704221 w 1167845"/>
              <a:gd name="connsiteY1" fmla="*/ 258805 h 281314"/>
              <a:gd name="connsiteX2" fmla="*/ 18421 w 1167845"/>
              <a:gd name="connsiteY2" fmla="*/ 265155 h 281314"/>
              <a:gd name="connsiteX3" fmla="*/ 221621 w 1167845"/>
              <a:gd name="connsiteY3" fmla="*/ 227055 h 281314"/>
              <a:gd name="connsiteX4" fmla="*/ 494671 w 1167845"/>
              <a:gd name="connsiteY4" fmla="*/ 208005 h 281314"/>
              <a:gd name="connsiteX5" fmla="*/ 672471 w 1167845"/>
              <a:gd name="connsiteY5" fmla="*/ 100055 h 281314"/>
              <a:gd name="connsiteX6" fmla="*/ 1167771 w 1167845"/>
              <a:gd name="connsiteY6" fmla="*/ 4805 h 281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7845" h="281314">
                <a:moveTo>
                  <a:pt x="1167771" y="4805"/>
                </a:moveTo>
                <a:cubicBezTo>
                  <a:pt x="1173063" y="31263"/>
                  <a:pt x="895779" y="215413"/>
                  <a:pt x="704221" y="258805"/>
                </a:cubicBezTo>
                <a:cubicBezTo>
                  <a:pt x="512663" y="302197"/>
                  <a:pt x="98854" y="270447"/>
                  <a:pt x="18421" y="265155"/>
                </a:cubicBezTo>
                <a:cubicBezTo>
                  <a:pt x="-62012" y="259863"/>
                  <a:pt x="142246" y="236580"/>
                  <a:pt x="221621" y="227055"/>
                </a:cubicBezTo>
                <a:cubicBezTo>
                  <a:pt x="300996" y="217530"/>
                  <a:pt x="419529" y="229172"/>
                  <a:pt x="494671" y="208005"/>
                </a:cubicBezTo>
                <a:cubicBezTo>
                  <a:pt x="569813" y="186838"/>
                  <a:pt x="563463" y="131805"/>
                  <a:pt x="672471" y="100055"/>
                </a:cubicBezTo>
                <a:cubicBezTo>
                  <a:pt x="781479" y="68305"/>
                  <a:pt x="1162479" y="-21653"/>
                  <a:pt x="1167771" y="4805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: 図形 16">
            <a:extLst>
              <a:ext uri="{FF2B5EF4-FFF2-40B4-BE49-F238E27FC236}">
                <a16:creationId xmlns:a16="http://schemas.microsoft.com/office/drawing/2014/main" id="{C3D82506-30AD-450A-8F2C-6BC66A7E792E}"/>
              </a:ext>
            </a:extLst>
          </p:cNvPr>
          <p:cNvSpPr/>
          <p:nvPr/>
        </p:nvSpPr>
        <p:spPr>
          <a:xfrm>
            <a:off x="6692900" y="1190985"/>
            <a:ext cx="1592002" cy="639527"/>
          </a:xfrm>
          <a:custGeom>
            <a:avLst/>
            <a:gdLst>
              <a:gd name="connsiteX0" fmla="*/ 0 w 1592002"/>
              <a:gd name="connsiteY0" fmla="*/ 9165 h 639527"/>
              <a:gd name="connsiteX1" fmla="*/ 190500 w 1592002"/>
              <a:gd name="connsiteY1" fmla="*/ 9165 h 639527"/>
              <a:gd name="connsiteX2" fmla="*/ 635000 w 1592002"/>
              <a:gd name="connsiteY2" fmla="*/ 104415 h 639527"/>
              <a:gd name="connsiteX3" fmla="*/ 1587500 w 1592002"/>
              <a:gd name="connsiteY3" fmla="*/ 618765 h 639527"/>
              <a:gd name="connsiteX4" fmla="*/ 965200 w 1592002"/>
              <a:gd name="connsiteY4" fmla="*/ 504465 h 639527"/>
              <a:gd name="connsiteX5" fmla="*/ 304800 w 1592002"/>
              <a:gd name="connsiteY5" fmla="*/ 186965 h 639527"/>
              <a:gd name="connsiteX6" fmla="*/ 0 w 1592002"/>
              <a:gd name="connsiteY6" fmla="*/ 9165 h 63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2002" h="639527">
                <a:moveTo>
                  <a:pt x="0" y="9165"/>
                </a:moveTo>
                <a:cubicBezTo>
                  <a:pt x="42333" y="1227"/>
                  <a:pt x="84667" y="-6710"/>
                  <a:pt x="190500" y="9165"/>
                </a:cubicBezTo>
                <a:cubicBezTo>
                  <a:pt x="296333" y="25040"/>
                  <a:pt x="402167" y="2815"/>
                  <a:pt x="635000" y="104415"/>
                </a:cubicBezTo>
                <a:cubicBezTo>
                  <a:pt x="867833" y="206015"/>
                  <a:pt x="1532467" y="552090"/>
                  <a:pt x="1587500" y="618765"/>
                </a:cubicBezTo>
                <a:cubicBezTo>
                  <a:pt x="1642533" y="685440"/>
                  <a:pt x="1178983" y="576432"/>
                  <a:pt x="965200" y="504465"/>
                </a:cubicBezTo>
                <a:cubicBezTo>
                  <a:pt x="751417" y="432498"/>
                  <a:pt x="470958" y="266340"/>
                  <a:pt x="304800" y="186965"/>
                </a:cubicBezTo>
                <a:lnTo>
                  <a:pt x="0" y="9165"/>
                </a:ln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8" name="フリーフォーム: 図形 17">
            <a:extLst>
              <a:ext uri="{FF2B5EF4-FFF2-40B4-BE49-F238E27FC236}">
                <a16:creationId xmlns:a16="http://schemas.microsoft.com/office/drawing/2014/main" id="{F7ACD502-BBC7-4CD8-A76F-1FBE477EC152}"/>
              </a:ext>
            </a:extLst>
          </p:cNvPr>
          <p:cNvSpPr/>
          <p:nvPr/>
        </p:nvSpPr>
        <p:spPr>
          <a:xfrm>
            <a:off x="5774026" y="1731655"/>
            <a:ext cx="2948541" cy="641091"/>
          </a:xfrm>
          <a:custGeom>
            <a:avLst/>
            <a:gdLst>
              <a:gd name="connsiteX0" fmla="*/ 73054 w 2948541"/>
              <a:gd name="connsiteY0" fmla="*/ 66665 h 641091"/>
              <a:gd name="connsiteX1" fmla="*/ 230534 w 2948541"/>
              <a:gd name="connsiteY1" fmla="*/ 51425 h 641091"/>
              <a:gd name="connsiteX2" fmla="*/ 1358294 w 2948541"/>
              <a:gd name="connsiteY2" fmla="*/ 51425 h 641091"/>
              <a:gd name="connsiteX3" fmla="*/ 1866294 w 2948541"/>
              <a:gd name="connsiteY3" fmla="*/ 41265 h 641091"/>
              <a:gd name="connsiteX4" fmla="*/ 2582574 w 2948541"/>
              <a:gd name="connsiteY4" fmla="*/ 300345 h 641091"/>
              <a:gd name="connsiteX5" fmla="*/ 2912774 w 2948541"/>
              <a:gd name="connsiteY5" fmla="*/ 635625 h 641091"/>
              <a:gd name="connsiteX6" fmla="*/ 1754534 w 2948541"/>
              <a:gd name="connsiteY6" fmla="*/ 10785 h 641091"/>
              <a:gd name="connsiteX7" fmla="*/ 1571654 w 2948541"/>
              <a:gd name="connsiteY7" fmla="*/ 254625 h 641091"/>
              <a:gd name="connsiteX8" fmla="*/ 2724814 w 2948541"/>
              <a:gd name="connsiteY8" fmla="*/ 447665 h 641091"/>
              <a:gd name="connsiteX9" fmla="*/ 1612294 w 2948541"/>
              <a:gd name="connsiteY9" fmla="*/ 442585 h 641091"/>
              <a:gd name="connsiteX10" fmla="*/ 73054 w 2948541"/>
              <a:gd name="connsiteY10" fmla="*/ 66665 h 6410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48541" h="641091">
                <a:moveTo>
                  <a:pt x="73054" y="66665"/>
                </a:moveTo>
                <a:cubicBezTo>
                  <a:pt x="-157239" y="1472"/>
                  <a:pt x="230534" y="51425"/>
                  <a:pt x="230534" y="51425"/>
                </a:cubicBezTo>
                <a:cubicBezTo>
                  <a:pt x="444741" y="48885"/>
                  <a:pt x="1085667" y="53118"/>
                  <a:pt x="1358294" y="51425"/>
                </a:cubicBezTo>
                <a:cubicBezTo>
                  <a:pt x="1630921" y="49732"/>
                  <a:pt x="1662248" y="-222"/>
                  <a:pt x="1866294" y="41265"/>
                </a:cubicBezTo>
                <a:cubicBezTo>
                  <a:pt x="2070340" y="82752"/>
                  <a:pt x="2408161" y="201285"/>
                  <a:pt x="2582574" y="300345"/>
                </a:cubicBezTo>
                <a:cubicBezTo>
                  <a:pt x="2756987" y="399405"/>
                  <a:pt x="3050781" y="683885"/>
                  <a:pt x="2912774" y="635625"/>
                </a:cubicBezTo>
                <a:cubicBezTo>
                  <a:pt x="2774767" y="587365"/>
                  <a:pt x="1978054" y="74285"/>
                  <a:pt x="1754534" y="10785"/>
                </a:cubicBezTo>
                <a:cubicBezTo>
                  <a:pt x="1531014" y="-52715"/>
                  <a:pt x="1409941" y="181812"/>
                  <a:pt x="1571654" y="254625"/>
                </a:cubicBezTo>
                <a:cubicBezTo>
                  <a:pt x="1733367" y="327438"/>
                  <a:pt x="2718041" y="416338"/>
                  <a:pt x="2724814" y="447665"/>
                </a:cubicBezTo>
                <a:cubicBezTo>
                  <a:pt x="2731587" y="478992"/>
                  <a:pt x="2053407" y="504392"/>
                  <a:pt x="1612294" y="442585"/>
                </a:cubicBezTo>
                <a:cubicBezTo>
                  <a:pt x="1171181" y="380778"/>
                  <a:pt x="303347" y="131858"/>
                  <a:pt x="73054" y="66665"/>
                </a:cubicBezTo>
                <a:close/>
              </a:path>
            </a:pathLst>
          </a:custGeom>
          <a:solidFill>
            <a:srgbClr val="EEDDB4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29453221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こってりラーメン" hidden="1">
            <a:extLst>
              <a:ext uri="{FF2B5EF4-FFF2-40B4-BE49-F238E27FC236}">
                <a16:creationId xmlns:a16="http://schemas.microsoft.com/office/drawing/2014/main" id="{2175FE9B-C90F-4A24-BC41-2AE1E4FA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698" y="6578"/>
            <a:ext cx="8479481" cy="6851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581" name="グループ化 2580">
            <a:extLst>
              <a:ext uri="{FF2B5EF4-FFF2-40B4-BE49-F238E27FC236}">
                <a16:creationId xmlns:a16="http://schemas.microsoft.com/office/drawing/2014/main" id="{A5398ACA-AA90-4CF1-92AE-2D0C5ED6A2B3}"/>
              </a:ext>
            </a:extLst>
          </p:cNvPr>
          <p:cNvGrpSpPr/>
          <p:nvPr/>
        </p:nvGrpSpPr>
        <p:grpSpPr>
          <a:xfrm>
            <a:off x="2009676" y="33338"/>
            <a:ext cx="8230197" cy="6835307"/>
            <a:chOff x="2009676" y="33338"/>
            <a:chExt cx="8230197" cy="6835307"/>
          </a:xfrm>
          <a:solidFill>
            <a:schemeClr val="bg1">
              <a:lumMod val="50000"/>
            </a:schemeClr>
          </a:solidFill>
        </p:grpSpPr>
        <p:grpSp>
          <p:nvGrpSpPr>
            <p:cNvPr id="2582" name="グループ化 2581">
              <a:extLst>
                <a:ext uri="{FF2B5EF4-FFF2-40B4-BE49-F238E27FC236}">
                  <a16:creationId xmlns:a16="http://schemas.microsoft.com/office/drawing/2014/main" id="{7B876416-18D9-4966-A856-92CA69ADB135}"/>
                </a:ext>
              </a:extLst>
            </p:cNvPr>
            <p:cNvGrpSpPr/>
            <p:nvPr/>
          </p:nvGrpSpPr>
          <p:grpSpPr>
            <a:xfrm>
              <a:off x="6014988" y="33338"/>
              <a:ext cx="4224885" cy="6835307"/>
              <a:chOff x="6014988" y="33338"/>
              <a:chExt cx="4224885" cy="6835307"/>
            </a:xfrm>
            <a:grpFill/>
          </p:grpSpPr>
          <p:sp>
            <p:nvSpPr>
              <p:cNvPr id="3243" name="フリーフォーム: 図形 3242">
                <a:extLst>
                  <a:ext uri="{FF2B5EF4-FFF2-40B4-BE49-F238E27FC236}">
                    <a16:creationId xmlns:a16="http://schemas.microsoft.com/office/drawing/2014/main" id="{104AB40B-BB53-4C9F-9321-C71EEB76515E}"/>
                  </a:ext>
                </a:extLst>
              </p:cNvPr>
              <p:cNvSpPr/>
              <p:nvPr/>
            </p:nvSpPr>
            <p:spPr>
              <a:xfrm>
                <a:off x="6083207" y="77384"/>
                <a:ext cx="839216" cy="83600"/>
              </a:xfrm>
              <a:custGeom>
                <a:avLst/>
                <a:gdLst>
                  <a:gd name="connsiteX0" fmla="*/ 93 w 839216"/>
                  <a:gd name="connsiteY0" fmla="*/ 15749 h 83600"/>
                  <a:gd name="connsiteX1" fmla="*/ 383210 w 839216"/>
                  <a:gd name="connsiteY1" fmla="*/ 3049 h 83600"/>
                  <a:gd name="connsiteX2" fmla="*/ 827710 w 839216"/>
                  <a:gd name="connsiteY2" fmla="*/ 79249 h 83600"/>
                  <a:gd name="connsiteX3" fmla="*/ 683776 w 839216"/>
                  <a:gd name="connsiteY3" fmla="*/ 68666 h 83600"/>
                  <a:gd name="connsiteX4" fmla="*/ 417076 w 839216"/>
                  <a:gd name="connsiteY4" fmla="*/ 22099 h 83600"/>
                  <a:gd name="connsiteX5" fmla="*/ 93 w 839216"/>
                  <a:gd name="connsiteY5" fmla="*/ 15749 h 8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16" h="83600">
                    <a:moveTo>
                      <a:pt x="93" y="15749"/>
                    </a:moveTo>
                    <a:cubicBezTo>
                      <a:pt x="-5551" y="12574"/>
                      <a:pt x="245274" y="-7534"/>
                      <a:pt x="383210" y="3049"/>
                    </a:cubicBezTo>
                    <a:cubicBezTo>
                      <a:pt x="521146" y="13632"/>
                      <a:pt x="777616" y="68313"/>
                      <a:pt x="827710" y="79249"/>
                    </a:cubicBezTo>
                    <a:cubicBezTo>
                      <a:pt x="877804" y="90185"/>
                      <a:pt x="752215" y="78191"/>
                      <a:pt x="683776" y="68666"/>
                    </a:cubicBezTo>
                    <a:cubicBezTo>
                      <a:pt x="615337" y="59141"/>
                      <a:pt x="531376" y="31977"/>
                      <a:pt x="417076" y="22099"/>
                    </a:cubicBezTo>
                    <a:cubicBezTo>
                      <a:pt x="302776" y="12221"/>
                      <a:pt x="5737" y="18924"/>
                      <a:pt x="93" y="15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4" name="フリーフォーム: 図形 3243">
                <a:extLst>
                  <a:ext uri="{FF2B5EF4-FFF2-40B4-BE49-F238E27FC236}">
                    <a16:creationId xmlns:a16="http://schemas.microsoft.com/office/drawing/2014/main" id="{20780EBC-C033-48C8-8E31-EA3EED09FFC6}"/>
                  </a:ext>
                </a:extLst>
              </p:cNvPr>
              <p:cNvSpPr/>
              <p:nvPr/>
            </p:nvSpPr>
            <p:spPr>
              <a:xfrm>
                <a:off x="6037263" y="33338"/>
                <a:ext cx="700827" cy="38127"/>
              </a:xfrm>
              <a:custGeom>
                <a:avLst/>
                <a:gdLst>
                  <a:gd name="connsiteX0" fmla="*/ 0 w 700827"/>
                  <a:gd name="connsiteY0" fmla="*/ 0 h 38127"/>
                  <a:gd name="connsiteX1" fmla="*/ 520700 w 700827"/>
                  <a:gd name="connsiteY1" fmla="*/ 17462 h 38127"/>
                  <a:gd name="connsiteX2" fmla="*/ 696912 w 700827"/>
                  <a:gd name="connsiteY2" fmla="*/ 38100 h 38127"/>
                  <a:gd name="connsiteX3" fmla="*/ 381000 w 700827"/>
                  <a:gd name="connsiteY3" fmla="*/ 22225 h 38127"/>
                  <a:gd name="connsiteX4" fmla="*/ 0 w 700827"/>
                  <a:gd name="connsiteY4" fmla="*/ 0 h 3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827" h="38127">
                    <a:moveTo>
                      <a:pt x="0" y="0"/>
                    </a:moveTo>
                    <a:lnTo>
                      <a:pt x="520700" y="17462"/>
                    </a:lnTo>
                    <a:cubicBezTo>
                      <a:pt x="636852" y="23812"/>
                      <a:pt x="720195" y="37306"/>
                      <a:pt x="696912" y="38100"/>
                    </a:cubicBezTo>
                    <a:cubicBezTo>
                      <a:pt x="673629" y="38894"/>
                      <a:pt x="381000" y="22225"/>
                      <a:pt x="381000" y="222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5" name="フリーフォーム: 図形 3244">
                <a:extLst>
                  <a:ext uri="{FF2B5EF4-FFF2-40B4-BE49-F238E27FC236}">
                    <a16:creationId xmlns:a16="http://schemas.microsoft.com/office/drawing/2014/main" id="{54EF85C3-5F37-4F90-9AB3-9F3C8DA87290}"/>
                  </a:ext>
                </a:extLst>
              </p:cNvPr>
              <p:cNvSpPr/>
              <p:nvPr/>
            </p:nvSpPr>
            <p:spPr>
              <a:xfrm>
                <a:off x="6683808" y="54737"/>
                <a:ext cx="640919" cy="132602"/>
              </a:xfrm>
              <a:custGeom>
                <a:avLst/>
                <a:gdLst>
                  <a:gd name="connsiteX0" fmla="*/ 5917 w 640919"/>
                  <a:gd name="connsiteY0" fmla="*/ 2413 h 132602"/>
                  <a:gd name="connsiteX1" fmla="*/ 453592 w 640919"/>
                  <a:gd name="connsiteY1" fmla="*/ 80201 h 132602"/>
                  <a:gd name="connsiteX2" fmla="*/ 640917 w 640919"/>
                  <a:gd name="connsiteY2" fmla="*/ 132588 h 132602"/>
                  <a:gd name="connsiteX3" fmla="*/ 450417 w 640919"/>
                  <a:gd name="connsiteY3" fmla="*/ 75438 h 132602"/>
                  <a:gd name="connsiteX4" fmla="*/ 364692 w 640919"/>
                  <a:gd name="connsiteY4" fmla="*/ 48451 h 132602"/>
                  <a:gd name="connsiteX5" fmla="*/ 210705 w 640919"/>
                  <a:gd name="connsiteY5" fmla="*/ 21463 h 132602"/>
                  <a:gd name="connsiteX6" fmla="*/ 5917 w 640919"/>
                  <a:gd name="connsiteY6" fmla="*/ 2413 h 13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0919" h="132602">
                    <a:moveTo>
                      <a:pt x="5917" y="2413"/>
                    </a:moveTo>
                    <a:cubicBezTo>
                      <a:pt x="46398" y="12203"/>
                      <a:pt x="347759" y="58505"/>
                      <a:pt x="453592" y="80201"/>
                    </a:cubicBezTo>
                    <a:cubicBezTo>
                      <a:pt x="559425" y="101897"/>
                      <a:pt x="641446" y="133382"/>
                      <a:pt x="640917" y="132588"/>
                    </a:cubicBezTo>
                    <a:cubicBezTo>
                      <a:pt x="640388" y="131794"/>
                      <a:pt x="496455" y="89461"/>
                      <a:pt x="450417" y="75438"/>
                    </a:cubicBezTo>
                    <a:cubicBezTo>
                      <a:pt x="404379" y="61415"/>
                      <a:pt x="404644" y="57447"/>
                      <a:pt x="364692" y="48451"/>
                    </a:cubicBezTo>
                    <a:cubicBezTo>
                      <a:pt x="324740" y="39455"/>
                      <a:pt x="277909" y="27548"/>
                      <a:pt x="210705" y="21463"/>
                    </a:cubicBezTo>
                    <a:cubicBezTo>
                      <a:pt x="143501" y="15378"/>
                      <a:pt x="-34564" y="-7377"/>
                      <a:pt x="5917" y="24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6" name="フリーフォーム: 図形 3245">
                <a:extLst>
                  <a:ext uri="{FF2B5EF4-FFF2-40B4-BE49-F238E27FC236}">
                    <a16:creationId xmlns:a16="http://schemas.microsoft.com/office/drawing/2014/main" id="{187F0ED7-3E6C-49D9-85A2-1F7B6F58AE26}"/>
                  </a:ext>
                </a:extLst>
              </p:cNvPr>
              <p:cNvSpPr/>
              <p:nvPr/>
            </p:nvSpPr>
            <p:spPr>
              <a:xfrm>
                <a:off x="6892925" y="141288"/>
                <a:ext cx="789260" cy="187283"/>
              </a:xfrm>
              <a:custGeom>
                <a:avLst/>
                <a:gdLst>
                  <a:gd name="connsiteX0" fmla="*/ 0 w 789260"/>
                  <a:gd name="connsiteY0" fmla="*/ 0 h 187283"/>
                  <a:gd name="connsiteX1" fmla="*/ 400050 w 789260"/>
                  <a:gd name="connsiteY1" fmla="*/ 77787 h 187283"/>
                  <a:gd name="connsiteX2" fmla="*/ 774700 w 789260"/>
                  <a:gd name="connsiteY2" fmla="*/ 184150 h 187283"/>
                  <a:gd name="connsiteX3" fmla="*/ 685800 w 789260"/>
                  <a:gd name="connsiteY3" fmla="*/ 153987 h 187283"/>
                  <a:gd name="connsiteX4" fmla="*/ 433388 w 789260"/>
                  <a:gd name="connsiteY4" fmla="*/ 101600 h 187283"/>
                  <a:gd name="connsiteX5" fmla="*/ 0 w 789260"/>
                  <a:gd name="connsiteY5" fmla="*/ 0 h 187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9260" h="187283">
                    <a:moveTo>
                      <a:pt x="0" y="0"/>
                    </a:moveTo>
                    <a:cubicBezTo>
                      <a:pt x="135466" y="23547"/>
                      <a:pt x="270933" y="47095"/>
                      <a:pt x="400050" y="77787"/>
                    </a:cubicBezTo>
                    <a:cubicBezTo>
                      <a:pt x="529167" y="108479"/>
                      <a:pt x="727075" y="171450"/>
                      <a:pt x="774700" y="184150"/>
                    </a:cubicBezTo>
                    <a:cubicBezTo>
                      <a:pt x="822325" y="196850"/>
                      <a:pt x="742685" y="167745"/>
                      <a:pt x="685800" y="153987"/>
                    </a:cubicBezTo>
                    <a:cubicBezTo>
                      <a:pt x="628915" y="140229"/>
                      <a:pt x="433388" y="101600"/>
                      <a:pt x="433388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7" name="フリーフォーム: 図形 3246">
                <a:extLst>
                  <a:ext uri="{FF2B5EF4-FFF2-40B4-BE49-F238E27FC236}">
                    <a16:creationId xmlns:a16="http://schemas.microsoft.com/office/drawing/2014/main" id="{64B475C1-EEB1-4ACA-ABA8-2AC9891C7477}"/>
                  </a:ext>
                </a:extLst>
              </p:cNvPr>
              <p:cNvSpPr/>
              <p:nvPr/>
            </p:nvSpPr>
            <p:spPr>
              <a:xfrm>
                <a:off x="7271464" y="151206"/>
                <a:ext cx="596211" cy="190412"/>
              </a:xfrm>
              <a:custGeom>
                <a:avLst/>
                <a:gdLst>
                  <a:gd name="connsiteX0" fmla="*/ 7224 w 596211"/>
                  <a:gd name="connsiteY0" fmla="*/ 4369 h 190412"/>
                  <a:gd name="connsiteX1" fmla="*/ 450136 w 596211"/>
                  <a:gd name="connsiteY1" fmla="*/ 147244 h 190412"/>
                  <a:gd name="connsiteX2" fmla="*/ 596186 w 596211"/>
                  <a:gd name="connsiteY2" fmla="*/ 190107 h 190412"/>
                  <a:gd name="connsiteX3" fmla="*/ 459661 w 596211"/>
                  <a:gd name="connsiteY3" fmla="*/ 131369 h 190412"/>
                  <a:gd name="connsiteX4" fmla="*/ 196136 w 596211"/>
                  <a:gd name="connsiteY4" fmla="*/ 44057 h 190412"/>
                  <a:gd name="connsiteX5" fmla="*/ 7224 w 596211"/>
                  <a:gd name="connsiteY5" fmla="*/ 4369 h 1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211" h="190412">
                    <a:moveTo>
                      <a:pt x="7224" y="4369"/>
                    </a:moveTo>
                    <a:cubicBezTo>
                      <a:pt x="49557" y="21567"/>
                      <a:pt x="351976" y="116288"/>
                      <a:pt x="450136" y="147244"/>
                    </a:cubicBezTo>
                    <a:cubicBezTo>
                      <a:pt x="548296" y="178200"/>
                      <a:pt x="594599" y="192753"/>
                      <a:pt x="596186" y="190107"/>
                    </a:cubicBezTo>
                    <a:cubicBezTo>
                      <a:pt x="597774" y="187461"/>
                      <a:pt x="526336" y="155711"/>
                      <a:pt x="459661" y="131369"/>
                    </a:cubicBezTo>
                    <a:cubicBezTo>
                      <a:pt x="392986" y="107027"/>
                      <a:pt x="273130" y="63107"/>
                      <a:pt x="196136" y="44057"/>
                    </a:cubicBezTo>
                    <a:cubicBezTo>
                      <a:pt x="119142" y="25007"/>
                      <a:pt x="-35109" y="-12829"/>
                      <a:pt x="7224" y="43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8" name="フリーフォーム: 図形 3247">
                <a:extLst>
                  <a:ext uri="{FF2B5EF4-FFF2-40B4-BE49-F238E27FC236}">
                    <a16:creationId xmlns:a16="http://schemas.microsoft.com/office/drawing/2014/main" id="{F7AF80DC-FF0D-4152-B6C4-C296CA2AC2A4}"/>
                  </a:ext>
                </a:extLst>
              </p:cNvPr>
              <p:cNvSpPr/>
              <p:nvPr/>
            </p:nvSpPr>
            <p:spPr>
              <a:xfrm>
                <a:off x="7646988" y="341136"/>
                <a:ext cx="624436" cy="257125"/>
              </a:xfrm>
              <a:custGeom>
                <a:avLst/>
                <a:gdLst>
                  <a:gd name="connsiteX0" fmla="*/ 0 w 624436"/>
                  <a:gd name="connsiteY0" fmla="*/ 177 h 257125"/>
                  <a:gd name="connsiteX1" fmla="*/ 442912 w 624436"/>
                  <a:gd name="connsiteY1" fmla="*/ 163689 h 257125"/>
                  <a:gd name="connsiteX2" fmla="*/ 619125 w 624436"/>
                  <a:gd name="connsiteY2" fmla="*/ 255764 h 257125"/>
                  <a:gd name="connsiteX3" fmla="*/ 566737 w 624436"/>
                  <a:gd name="connsiteY3" fmla="*/ 212902 h 257125"/>
                  <a:gd name="connsiteX4" fmla="*/ 446087 w 624436"/>
                  <a:gd name="connsiteY4" fmla="*/ 133527 h 257125"/>
                  <a:gd name="connsiteX5" fmla="*/ 0 w 624436"/>
                  <a:gd name="connsiteY5" fmla="*/ 177 h 25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436" h="257125">
                    <a:moveTo>
                      <a:pt x="0" y="177"/>
                    </a:moveTo>
                    <a:cubicBezTo>
                      <a:pt x="-529" y="5204"/>
                      <a:pt x="339725" y="121091"/>
                      <a:pt x="442912" y="163689"/>
                    </a:cubicBezTo>
                    <a:cubicBezTo>
                      <a:pt x="546099" y="206287"/>
                      <a:pt x="598488" y="247562"/>
                      <a:pt x="619125" y="255764"/>
                    </a:cubicBezTo>
                    <a:cubicBezTo>
                      <a:pt x="639763" y="263966"/>
                      <a:pt x="595577" y="233275"/>
                      <a:pt x="566737" y="212902"/>
                    </a:cubicBezTo>
                    <a:cubicBezTo>
                      <a:pt x="537897" y="192529"/>
                      <a:pt x="536575" y="168717"/>
                      <a:pt x="446087" y="133527"/>
                    </a:cubicBezTo>
                    <a:cubicBezTo>
                      <a:pt x="355600" y="98337"/>
                      <a:pt x="529" y="-4850"/>
                      <a:pt x="0" y="1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9" name="フリーフォーム: 図形 3248">
                <a:extLst>
                  <a:ext uri="{FF2B5EF4-FFF2-40B4-BE49-F238E27FC236}">
                    <a16:creationId xmlns:a16="http://schemas.microsoft.com/office/drawing/2014/main" id="{813B28FE-D976-4A57-8AA0-EF481D5651C6}"/>
                  </a:ext>
                </a:extLst>
              </p:cNvPr>
              <p:cNvSpPr/>
              <p:nvPr/>
            </p:nvSpPr>
            <p:spPr>
              <a:xfrm>
                <a:off x="7875505" y="341312"/>
                <a:ext cx="589062" cy="310182"/>
              </a:xfrm>
              <a:custGeom>
                <a:avLst/>
                <a:gdLst>
                  <a:gd name="connsiteX0" fmla="*/ 83 w 589062"/>
                  <a:gd name="connsiteY0" fmla="*/ 1 h 310182"/>
                  <a:gd name="connsiteX1" fmla="*/ 330283 w 589062"/>
                  <a:gd name="connsiteY1" fmla="*/ 160338 h 310182"/>
                  <a:gd name="connsiteX2" fmla="*/ 582695 w 589062"/>
                  <a:gd name="connsiteY2" fmla="*/ 304801 h 310182"/>
                  <a:gd name="connsiteX3" fmla="*/ 495383 w 589062"/>
                  <a:gd name="connsiteY3" fmla="*/ 268288 h 310182"/>
                  <a:gd name="connsiteX4" fmla="*/ 300120 w 589062"/>
                  <a:gd name="connsiteY4" fmla="*/ 163513 h 310182"/>
                  <a:gd name="connsiteX5" fmla="*/ 83 w 589062"/>
                  <a:gd name="connsiteY5" fmla="*/ 1 h 3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62" h="310182">
                    <a:moveTo>
                      <a:pt x="83" y="1"/>
                    </a:moveTo>
                    <a:cubicBezTo>
                      <a:pt x="5110" y="-528"/>
                      <a:pt x="233181" y="109538"/>
                      <a:pt x="330283" y="160338"/>
                    </a:cubicBezTo>
                    <a:cubicBezTo>
                      <a:pt x="427385" y="211138"/>
                      <a:pt x="555178" y="286809"/>
                      <a:pt x="582695" y="304801"/>
                    </a:cubicBezTo>
                    <a:cubicBezTo>
                      <a:pt x="610212" y="322793"/>
                      <a:pt x="542479" y="291836"/>
                      <a:pt x="495383" y="268288"/>
                    </a:cubicBezTo>
                    <a:cubicBezTo>
                      <a:pt x="448287" y="244740"/>
                      <a:pt x="381876" y="205317"/>
                      <a:pt x="300120" y="163513"/>
                    </a:cubicBezTo>
                    <a:cubicBezTo>
                      <a:pt x="218364" y="121709"/>
                      <a:pt x="-4944" y="530"/>
                      <a:pt x="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0" name="フリーフォーム: 図形 3249">
                <a:extLst>
                  <a:ext uri="{FF2B5EF4-FFF2-40B4-BE49-F238E27FC236}">
                    <a16:creationId xmlns:a16="http://schemas.microsoft.com/office/drawing/2014/main" id="{3DCFEFB2-8101-411F-9046-74A5EF77F434}"/>
                  </a:ext>
                </a:extLst>
              </p:cNvPr>
              <p:cNvSpPr/>
              <p:nvPr/>
            </p:nvSpPr>
            <p:spPr>
              <a:xfrm>
                <a:off x="8255738" y="578575"/>
                <a:ext cx="547457" cy="352665"/>
              </a:xfrm>
              <a:custGeom>
                <a:avLst/>
                <a:gdLst>
                  <a:gd name="connsiteX0" fmla="*/ 8787 w 547457"/>
                  <a:gd name="connsiteY0" fmla="*/ 11975 h 352665"/>
                  <a:gd name="connsiteX1" fmla="*/ 272312 w 547457"/>
                  <a:gd name="connsiteY1" fmla="*/ 148500 h 352665"/>
                  <a:gd name="connsiteX2" fmla="*/ 535837 w 547457"/>
                  <a:gd name="connsiteY2" fmla="*/ 345350 h 352665"/>
                  <a:gd name="connsiteX3" fmla="*/ 494562 w 547457"/>
                  <a:gd name="connsiteY3" fmla="*/ 304075 h 352665"/>
                  <a:gd name="connsiteX4" fmla="*/ 437412 w 547457"/>
                  <a:gd name="connsiteY4" fmla="*/ 242163 h 352665"/>
                  <a:gd name="connsiteX5" fmla="*/ 99275 w 547457"/>
                  <a:gd name="connsiteY5" fmla="*/ 32613 h 352665"/>
                  <a:gd name="connsiteX6" fmla="*/ 8787 w 547457"/>
                  <a:gd name="connsiteY6" fmla="*/ 11975 h 35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457" h="352665">
                    <a:moveTo>
                      <a:pt x="8787" y="11975"/>
                    </a:moveTo>
                    <a:cubicBezTo>
                      <a:pt x="37626" y="31289"/>
                      <a:pt x="184470" y="92938"/>
                      <a:pt x="272312" y="148500"/>
                    </a:cubicBezTo>
                    <a:cubicBezTo>
                      <a:pt x="360154" y="204062"/>
                      <a:pt x="498795" y="319421"/>
                      <a:pt x="535837" y="345350"/>
                    </a:cubicBezTo>
                    <a:cubicBezTo>
                      <a:pt x="572879" y="371279"/>
                      <a:pt x="510966" y="321273"/>
                      <a:pt x="494562" y="304075"/>
                    </a:cubicBezTo>
                    <a:cubicBezTo>
                      <a:pt x="478158" y="286877"/>
                      <a:pt x="503293" y="287407"/>
                      <a:pt x="437412" y="242163"/>
                    </a:cubicBezTo>
                    <a:cubicBezTo>
                      <a:pt x="371531" y="196919"/>
                      <a:pt x="173358" y="70448"/>
                      <a:pt x="99275" y="32613"/>
                    </a:cubicBezTo>
                    <a:cubicBezTo>
                      <a:pt x="25192" y="-5222"/>
                      <a:pt x="-20052" y="-7339"/>
                      <a:pt x="8787" y="119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1" name="フリーフォーム: 図形 3250">
                <a:extLst>
                  <a:ext uri="{FF2B5EF4-FFF2-40B4-BE49-F238E27FC236}">
                    <a16:creationId xmlns:a16="http://schemas.microsoft.com/office/drawing/2014/main" id="{742EF6A1-2935-47DF-BA6C-033FCF14FB0D}"/>
                  </a:ext>
                </a:extLst>
              </p:cNvPr>
              <p:cNvSpPr/>
              <p:nvPr/>
            </p:nvSpPr>
            <p:spPr>
              <a:xfrm>
                <a:off x="8477250" y="652463"/>
                <a:ext cx="592516" cy="413881"/>
              </a:xfrm>
              <a:custGeom>
                <a:avLst/>
                <a:gdLst>
                  <a:gd name="connsiteX0" fmla="*/ 0 w 592516"/>
                  <a:gd name="connsiteY0" fmla="*/ 0 h 413881"/>
                  <a:gd name="connsiteX1" fmla="*/ 323850 w 592516"/>
                  <a:gd name="connsiteY1" fmla="*/ 207962 h 413881"/>
                  <a:gd name="connsiteX2" fmla="*/ 584200 w 592516"/>
                  <a:gd name="connsiteY2" fmla="*/ 406400 h 413881"/>
                  <a:gd name="connsiteX3" fmla="*/ 515938 w 592516"/>
                  <a:gd name="connsiteY3" fmla="*/ 363537 h 413881"/>
                  <a:gd name="connsiteX4" fmla="*/ 393700 w 592516"/>
                  <a:gd name="connsiteY4" fmla="*/ 282575 h 413881"/>
                  <a:gd name="connsiteX5" fmla="*/ 322263 w 592516"/>
                  <a:gd name="connsiteY5" fmla="*/ 241300 h 413881"/>
                  <a:gd name="connsiteX6" fmla="*/ 0 w 592516"/>
                  <a:gd name="connsiteY6" fmla="*/ 0 h 41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516" h="413881">
                    <a:moveTo>
                      <a:pt x="0" y="0"/>
                    </a:moveTo>
                    <a:cubicBezTo>
                      <a:pt x="113241" y="70114"/>
                      <a:pt x="226483" y="140229"/>
                      <a:pt x="323850" y="207962"/>
                    </a:cubicBezTo>
                    <a:cubicBezTo>
                      <a:pt x="421217" y="275695"/>
                      <a:pt x="552186" y="380471"/>
                      <a:pt x="584200" y="406400"/>
                    </a:cubicBezTo>
                    <a:cubicBezTo>
                      <a:pt x="616214" y="432329"/>
                      <a:pt x="547688" y="384174"/>
                      <a:pt x="515938" y="363537"/>
                    </a:cubicBezTo>
                    <a:cubicBezTo>
                      <a:pt x="484188" y="342900"/>
                      <a:pt x="425979" y="302948"/>
                      <a:pt x="393700" y="282575"/>
                    </a:cubicBezTo>
                    <a:cubicBezTo>
                      <a:pt x="361421" y="262202"/>
                      <a:pt x="322263" y="241300"/>
                      <a:pt x="322263" y="2413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2" name="フリーフォーム: 図形 3251">
                <a:extLst>
                  <a:ext uri="{FF2B5EF4-FFF2-40B4-BE49-F238E27FC236}">
                    <a16:creationId xmlns:a16="http://schemas.microsoft.com/office/drawing/2014/main" id="{2A46F599-4C2F-499B-985D-51295A168B3D}"/>
                  </a:ext>
                </a:extLst>
              </p:cNvPr>
              <p:cNvSpPr/>
              <p:nvPr/>
            </p:nvSpPr>
            <p:spPr>
              <a:xfrm>
                <a:off x="8803586" y="923927"/>
                <a:ext cx="389356" cy="323883"/>
              </a:xfrm>
              <a:custGeom>
                <a:avLst/>
                <a:gdLst>
                  <a:gd name="connsiteX0" fmla="*/ 689 w 389356"/>
                  <a:gd name="connsiteY0" fmla="*/ 1586 h 323883"/>
                  <a:gd name="connsiteX1" fmla="*/ 370577 w 389356"/>
                  <a:gd name="connsiteY1" fmla="*/ 312736 h 323883"/>
                  <a:gd name="connsiteX2" fmla="*/ 329302 w 389356"/>
                  <a:gd name="connsiteY2" fmla="*/ 249236 h 323883"/>
                  <a:gd name="connsiteX3" fmla="*/ 280089 w 389356"/>
                  <a:gd name="connsiteY3" fmla="*/ 195261 h 323883"/>
                  <a:gd name="connsiteX4" fmla="*/ 689 w 389356"/>
                  <a:gd name="connsiteY4" fmla="*/ 1586 h 32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56" h="323883">
                    <a:moveTo>
                      <a:pt x="689" y="1586"/>
                    </a:moveTo>
                    <a:cubicBezTo>
                      <a:pt x="15770" y="21165"/>
                      <a:pt x="315808" y="271461"/>
                      <a:pt x="370577" y="312736"/>
                    </a:cubicBezTo>
                    <a:cubicBezTo>
                      <a:pt x="425346" y="354011"/>
                      <a:pt x="344383" y="268815"/>
                      <a:pt x="329302" y="249236"/>
                    </a:cubicBezTo>
                    <a:cubicBezTo>
                      <a:pt x="314221" y="229657"/>
                      <a:pt x="338033" y="241298"/>
                      <a:pt x="280089" y="195261"/>
                    </a:cubicBezTo>
                    <a:cubicBezTo>
                      <a:pt x="222145" y="149224"/>
                      <a:pt x="-14392" y="-17993"/>
                      <a:pt x="689" y="15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3" name="フリーフォーム: 図形 3252">
                <a:extLst>
                  <a:ext uri="{FF2B5EF4-FFF2-40B4-BE49-F238E27FC236}">
                    <a16:creationId xmlns:a16="http://schemas.microsoft.com/office/drawing/2014/main" id="{BF471EDD-3D21-4DF7-B8BC-391B18C6C09E}"/>
                  </a:ext>
                </a:extLst>
              </p:cNvPr>
              <p:cNvSpPr/>
              <p:nvPr/>
            </p:nvSpPr>
            <p:spPr>
              <a:xfrm>
                <a:off x="9093200" y="1095162"/>
                <a:ext cx="418815" cy="420198"/>
              </a:xfrm>
              <a:custGeom>
                <a:avLst/>
                <a:gdLst>
                  <a:gd name="connsiteX0" fmla="*/ 0 w 418815"/>
                  <a:gd name="connsiteY0" fmla="*/ 213 h 420198"/>
                  <a:gd name="connsiteX1" fmla="*/ 217488 w 418815"/>
                  <a:gd name="connsiteY1" fmla="*/ 209763 h 420198"/>
                  <a:gd name="connsiteX2" fmla="*/ 412750 w 418815"/>
                  <a:gd name="connsiteY2" fmla="*/ 416138 h 420198"/>
                  <a:gd name="connsiteX3" fmla="*/ 355600 w 418815"/>
                  <a:gd name="connsiteY3" fmla="*/ 333588 h 420198"/>
                  <a:gd name="connsiteX4" fmla="*/ 217488 w 418815"/>
                  <a:gd name="connsiteY4" fmla="*/ 173251 h 420198"/>
                  <a:gd name="connsiteX5" fmla="*/ 0 w 418815"/>
                  <a:gd name="connsiteY5" fmla="*/ 213 h 42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8815" h="420198">
                    <a:moveTo>
                      <a:pt x="0" y="213"/>
                    </a:moveTo>
                    <a:cubicBezTo>
                      <a:pt x="0" y="6298"/>
                      <a:pt x="148696" y="140442"/>
                      <a:pt x="217488" y="209763"/>
                    </a:cubicBezTo>
                    <a:cubicBezTo>
                      <a:pt x="286280" y="279084"/>
                      <a:pt x="389731" y="395501"/>
                      <a:pt x="412750" y="416138"/>
                    </a:cubicBezTo>
                    <a:cubicBezTo>
                      <a:pt x="435769" y="436775"/>
                      <a:pt x="388144" y="374069"/>
                      <a:pt x="355600" y="333588"/>
                    </a:cubicBezTo>
                    <a:cubicBezTo>
                      <a:pt x="323056" y="293107"/>
                      <a:pt x="275961" y="226697"/>
                      <a:pt x="217488" y="173251"/>
                    </a:cubicBezTo>
                    <a:cubicBezTo>
                      <a:pt x="159015" y="119805"/>
                      <a:pt x="0" y="-5872"/>
                      <a:pt x="0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4" name="フリーフォーム: 図形 3253">
                <a:extLst>
                  <a:ext uri="{FF2B5EF4-FFF2-40B4-BE49-F238E27FC236}">
                    <a16:creationId xmlns:a16="http://schemas.microsoft.com/office/drawing/2014/main" id="{364C76D0-B808-47DC-BA97-9CB5EB7FE8A6}"/>
                  </a:ext>
                </a:extLst>
              </p:cNvPr>
              <p:cNvSpPr/>
              <p:nvPr/>
            </p:nvSpPr>
            <p:spPr>
              <a:xfrm>
                <a:off x="9205207" y="1257382"/>
                <a:ext cx="276376" cy="272204"/>
              </a:xfrm>
              <a:custGeom>
                <a:avLst/>
                <a:gdLst>
                  <a:gd name="connsiteX0" fmla="*/ 706 w 276376"/>
                  <a:gd name="connsiteY0" fmla="*/ 1506 h 272204"/>
                  <a:gd name="connsiteX1" fmla="*/ 262643 w 276376"/>
                  <a:gd name="connsiteY1" fmla="*/ 261856 h 272204"/>
                  <a:gd name="connsiteX2" fmla="*/ 234068 w 276376"/>
                  <a:gd name="connsiteY2" fmla="*/ 214231 h 272204"/>
                  <a:gd name="connsiteX3" fmla="*/ 186443 w 276376"/>
                  <a:gd name="connsiteY3" fmla="*/ 157081 h 272204"/>
                  <a:gd name="connsiteX4" fmla="*/ 706 w 276376"/>
                  <a:gd name="connsiteY4" fmla="*/ 1506 h 27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6" h="272204">
                    <a:moveTo>
                      <a:pt x="706" y="1506"/>
                    </a:moveTo>
                    <a:cubicBezTo>
                      <a:pt x="13406" y="18969"/>
                      <a:pt x="223749" y="226402"/>
                      <a:pt x="262643" y="261856"/>
                    </a:cubicBezTo>
                    <a:cubicBezTo>
                      <a:pt x="301537" y="297310"/>
                      <a:pt x="246768" y="231694"/>
                      <a:pt x="234068" y="214231"/>
                    </a:cubicBezTo>
                    <a:cubicBezTo>
                      <a:pt x="221368" y="196769"/>
                      <a:pt x="222691" y="190683"/>
                      <a:pt x="186443" y="157081"/>
                    </a:cubicBezTo>
                    <a:cubicBezTo>
                      <a:pt x="150195" y="123479"/>
                      <a:pt x="-11994" y="-15957"/>
                      <a:pt x="706" y="15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5" name="フリーフォーム: 図形 3254">
                <a:extLst>
                  <a:ext uri="{FF2B5EF4-FFF2-40B4-BE49-F238E27FC236}">
                    <a16:creationId xmlns:a16="http://schemas.microsoft.com/office/drawing/2014/main" id="{5DD9FCCC-93AD-44D7-BAA4-3F6CF5989ADB}"/>
                  </a:ext>
                </a:extLst>
              </p:cNvPr>
              <p:cNvSpPr/>
              <p:nvPr/>
            </p:nvSpPr>
            <p:spPr>
              <a:xfrm>
                <a:off x="9515639" y="1517382"/>
                <a:ext cx="294781" cy="419390"/>
              </a:xfrm>
              <a:custGeom>
                <a:avLst/>
                <a:gdLst>
                  <a:gd name="connsiteX0" fmla="*/ 894 w 294781"/>
                  <a:gd name="connsiteY0" fmla="*/ 2385 h 419390"/>
                  <a:gd name="connsiteX1" fmla="*/ 280294 w 294781"/>
                  <a:gd name="connsiteY1" fmla="*/ 404551 h 419390"/>
                  <a:gd name="connsiteX2" fmla="*/ 248544 w 294781"/>
                  <a:gd name="connsiteY2" fmla="*/ 324118 h 419390"/>
                  <a:gd name="connsiteX3" fmla="*/ 193511 w 294781"/>
                  <a:gd name="connsiteY3" fmla="*/ 241568 h 419390"/>
                  <a:gd name="connsiteX4" fmla="*/ 894 w 294781"/>
                  <a:gd name="connsiteY4" fmla="*/ 2385 h 41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419390">
                    <a:moveTo>
                      <a:pt x="894" y="2385"/>
                    </a:moveTo>
                    <a:cubicBezTo>
                      <a:pt x="15358" y="29549"/>
                      <a:pt x="239019" y="350929"/>
                      <a:pt x="280294" y="404551"/>
                    </a:cubicBezTo>
                    <a:cubicBezTo>
                      <a:pt x="321569" y="458173"/>
                      <a:pt x="263008" y="351282"/>
                      <a:pt x="248544" y="324118"/>
                    </a:cubicBezTo>
                    <a:cubicBezTo>
                      <a:pt x="234080" y="296954"/>
                      <a:pt x="235491" y="295190"/>
                      <a:pt x="193511" y="241568"/>
                    </a:cubicBezTo>
                    <a:cubicBezTo>
                      <a:pt x="151531" y="187946"/>
                      <a:pt x="-13570" y="-24779"/>
                      <a:pt x="894" y="23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6" name="フリーフォーム: 図形 3255">
                <a:extLst>
                  <a:ext uri="{FF2B5EF4-FFF2-40B4-BE49-F238E27FC236}">
                    <a16:creationId xmlns:a16="http://schemas.microsoft.com/office/drawing/2014/main" id="{B60F0F40-712F-4A77-A9C8-04A2806B2F2E}"/>
                  </a:ext>
                </a:extLst>
              </p:cNvPr>
              <p:cNvSpPr/>
              <p:nvPr/>
            </p:nvSpPr>
            <p:spPr>
              <a:xfrm>
                <a:off x="9479043" y="1549823"/>
                <a:ext cx="326811" cy="451949"/>
              </a:xfrm>
              <a:custGeom>
                <a:avLst/>
                <a:gdLst>
                  <a:gd name="connsiteX0" fmla="*/ 1507 w 326811"/>
                  <a:gd name="connsiteY0" fmla="*/ 3810 h 451949"/>
                  <a:gd name="connsiteX1" fmla="*/ 312657 w 326811"/>
                  <a:gd name="connsiteY1" fmla="*/ 433494 h 451949"/>
                  <a:gd name="connsiteX2" fmla="*/ 266090 w 326811"/>
                  <a:gd name="connsiteY2" fmla="*/ 359410 h 451949"/>
                  <a:gd name="connsiteX3" fmla="*/ 196240 w 326811"/>
                  <a:gd name="connsiteY3" fmla="*/ 230294 h 451949"/>
                  <a:gd name="connsiteX4" fmla="*/ 1507 w 326811"/>
                  <a:gd name="connsiteY4" fmla="*/ 3810 h 45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811" h="451949">
                    <a:moveTo>
                      <a:pt x="1507" y="3810"/>
                    </a:moveTo>
                    <a:cubicBezTo>
                      <a:pt x="20910" y="37677"/>
                      <a:pt x="268560" y="374227"/>
                      <a:pt x="312657" y="433494"/>
                    </a:cubicBezTo>
                    <a:cubicBezTo>
                      <a:pt x="356754" y="492761"/>
                      <a:pt x="285493" y="393277"/>
                      <a:pt x="266090" y="359410"/>
                    </a:cubicBezTo>
                    <a:cubicBezTo>
                      <a:pt x="246687" y="325543"/>
                      <a:pt x="236809" y="289208"/>
                      <a:pt x="196240" y="230294"/>
                    </a:cubicBezTo>
                    <a:cubicBezTo>
                      <a:pt x="155671" y="171380"/>
                      <a:pt x="-17896" y="-30057"/>
                      <a:pt x="1507" y="38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7" name="フリーフォーム: 図形 3256">
                <a:extLst>
                  <a:ext uri="{FF2B5EF4-FFF2-40B4-BE49-F238E27FC236}">
                    <a16:creationId xmlns:a16="http://schemas.microsoft.com/office/drawing/2014/main" id="{D0D8ACD3-5590-4643-896C-F60081A0044F}"/>
                  </a:ext>
                </a:extLst>
              </p:cNvPr>
              <p:cNvSpPr/>
              <p:nvPr/>
            </p:nvSpPr>
            <p:spPr>
              <a:xfrm>
                <a:off x="9808192" y="1997951"/>
                <a:ext cx="178311" cy="416671"/>
              </a:xfrm>
              <a:custGeom>
                <a:avLst/>
                <a:gdLst>
                  <a:gd name="connsiteX0" fmla="*/ 441 w 178311"/>
                  <a:gd name="connsiteY0" fmla="*/ 2299 h 416671"/>
                  <a:gd name="connsiteX1" fmla="*/ 171891 w 178311"/>
                  <a:gd name="connsiteY1" fmla="*/ 406582 h 416671"/>
                  <a:gd name="connsiteX2" fmla="*/ 140141 w 178311"/>
                  <a:gd name="connsiteY2" fmla="*/ 290166 h 416671"/>
                  <a:gd name="connsiteX3" fmla="*/ 123208 w 178311"/>
                  <a:gd name="connsiteY3" fmla="*/ 243599 h 416671"/>
                  <a:gd name="connsiteX4" fmla="*/ 441 w 178311"/>
                  <a:gd name="connsiteY4" fmla="*/ 2299 h 41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11" h="416671">
                    <a:moveTo>
                      <a:pt x="441" y="2299"/>
                    </a:moveTo>
                    <a:cubicBezTo>
                      <a:pt x="8555" y="29463"/>
                      <a:pt x="148608" y="358604"/>
                      <a:pt x="171891" y="406582"/>
                    </a:cubicBezTo>
                    <a:cubicBezTo>
                      <a:pt x="195174" y="454560"/>
                      <a:pt x="148255" y="317330"/>
                      <a:pt x="140141" y="290166"/>
                    </a:cubicBezTo>
                    <a:cubicBezTo>
                      <a:pt x="132027" y="263002"/>
                      <a:pt x="147902" y="290518"/>
                      <a:pt x="123208" y="243599"/>
                    </a:cubicBezTo>
                    <a:cubicBezTo>
                      <a:pt x="98514" y="196680"/>
                      <a:pt x="-7673" y="-24865"/>
                      <a:pt x="441" y="22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8" name="フリーフォーム: 図形 3257">
                <a:extLst>
                  <a:ext uri="{FF2B5EF4-FFF2-40B4-BE49-F238E27FC236}">
                    <a16:creationId xmlns:a16="http://schemas.microsoft.com/office/drawing/2014/main" id="{B91EC59E-FBBB-47A0-AF34-7AB55FD73490}"/>
                  </a:ext>
                </a:extLst>
              </p:cNvPr>
              <p:cNvSpPr/>
              <p:nvPr/>
            </p:nvSpPr>
            <p:spPr>
              <a:xfrm>
                <a:off x="9844003" y="1994949"/>
                <a:ext cx="221187" cy="485777"/>
              </a:xfrm>
              <a:custGeom>
                <a:avLst/>
                <a:gdLst>
                  <a:gd name="connsiteX0" fmla="*/ 614 w 221187"/>
                  <a:gd name="connsiteY0" fmla="*/ 3184 h 485777"/>
                  <a:gd name="connsiteX1" fmla="*/ 212280 w 221187"/>
                  <a:gd name="connsiteY1" fmla="*/ 466734 h 485777"/>
                  <a:gd name="connsiteX2" fmla="*/ 178414 w 221187"/>
                  <a:gd name="connsiteY2" fmla="*/ 384184 h 485777"/>
                  <a:gd name="connsiteX3" fmla="*/ 148780 w 221187"/>
                  <a:gd name="connsiteY3" fmla="*/ 267768 h 485777"/>
                  <a:gd name="connsiteX4" fmla="*/ 614 w 221187"/>
                  <a:gd name="connsiteY4" fmla="*/ 3184 h 48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187" h="485777">
                    <a:moveTo>
                      <a:pt x="614" y="3184"/>
                    </a:moveTo>
                    <a:cubicBezTo>
                      <a:pt x="11197" y="36345"/>
                      <a:pt x="182647" y="403234"/>
                      <a:pt x="212280" y="466734"/>
                    </a:cubicBezTo>
                    <a:cubicBezTo>
                      <a:pt x="241913" y="530234"/>
                      <a:pt x="188997" y="417345"/>
                      <a:pt x="178414" y="384184"/>
                    </a:cubicBezTo>
                    <a:cubicBezTo>
                      <a:pt x="167831" y="351023"/>
                      <a:pt x="178413" y="330210"/>
                      <a:pt x="148780" y="267768"/>
                    </a:cubicBezTo>
                    <a:cubicBezTo>
                      <a:pt x="119147" y="205326"/>
                      <a:pt x="-9969" y="-29977"/>
                      <a:pt x="614" y="31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9" name="フリーフォーム: 図形 3258">
                <a:extLst>
                  <a:ext uri="{FF2B5EF4-FFF2-40B4-BE49-F238E27FC236}">
                    <a16:creationId xmlns:a16="http://schemas.microsoft.com/office/drawing/2014/main" id="{A72E52AE-7BE3-477E-89D0-4BD2497FA831}"/>
                  </a:ext>
                </a:extLst>
              </p:cNvPr>
              <p:cNvSpPr/>
              <p:nvPr/>
            </p:nvSpPr>
            <p:spPr>
              <a:xfrm>
                <a:off x="9996971" y="2441612"/>
                <a:ext cx="142446" cy="497439"/>
              </a:xfrm>
              <a:custGeom>
                <a:avLst/>
                <a:gdLst>
                  <a:gd name="connsiteX0" fmla="*/ 46 w 142446"/>
                  <a:gd name="connsiteY0" fmla="*/ 3138 h 497439"/>
                  <a:gd name="connsiteX1" fmla="*/ 133396 w 142446"/>
                  <a:gd name="connsiteY1" fmla="*/ 479388 h 497439"/>
                  <a:gd name="connsiteX2" fmla="*/ 129162 w 142446"/>
                  <a:gd name="connsiteY2" fmla="*/ 386255 h 497439"/>
                  <a:gd name="connsiteX3" fmla="*/ 118579 w 142446"/>
                  <a:gd name="connsiteY3" fmla="*/ 278305 h 497439"/>
                  <a:gd name="connsiteX4" fmla="*/ 46 w 142446"/>
                  <a:gd name="connsiteY4" fmla="*/ 3138 h 4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46" h="497439">
                    <a:moveTo>
                      <a:pt x="46" y="3138"/>
                    </a:moveTo>
                    <a:cubicBezTo>
                      <a:pt x="2515" y="36652"/>
                      <a:pt x="111877" y="415535"/>
                      <a:pt x="133396" y="479388"/>
                    </a:cubicBezTo>
                    <a:cubicBezTo>
                      <a:pt x="154915" y="543241"/>
                      <a:pt x="131631" y="419769"/>
                      <a:pt x="129162" y="386255"/>
                    </a:cubicBezTo>
                    <a:cubicBezTo>
                      <a:pt x="126693" y="352741"/>
                      <a:pt x="142568" y="342511"/>
                      <a:pt x="118579" y="278305"/>
                    </a:cubicBezTo>
                    <a:cubicBezTo>
                      <a:pt x="94590" y="214099"/>
                      <a:pt x="-2423" y="-30376"/>
                      <a:pt x="46" y="3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0" name="フリーフォーム: 図形 3259">
                <a:extLst>
                  <a:ext uri="{FF2B5EF4-FFF2-40B4-BE49-F238E27FC236}">
                    <a16:creationId xmlns:a16="http://schemas.microsoft.com/office/drawing/2014/main" id="{F1453D92-4CB4-4CD9-82A9-C1D2D9D36FC7}"/>
                  </a:ext>
                </a:extLst>
              </p:cNvPr>
              <p:cNvSpPr/>
              <p:nvPr/>
            </p:nvSpPr>
            <p:spPr>
              <a:xfrm>
                <a:off x="10030873" y="2414894"/>
                <a:ext cx="169773" cy="610848"/>
              </a:xfrm>
              <a:custGeom>
                <a:avLst/>
                <a:gdLst>
                  <a:gd name="connsiteX0" fmla="*/ 10 w 169773"/>
                  <a:gd name="connsiteY0" fmla="*/ 223 h 610848"/>
                  <a:gd name="connsiteX1" fmla="*/ 107960 w 169773"/>
                  <a:gd name="connsiteY1" fmla="*/ 311373 h 610848"/>
                  <a:gd name="connsiteX2" fmla="*/ 167227 w 169773"/>
                  <a:gd name="connsiteY2" fmla="*/ 605589 h 610848"/>
                  <a:gd name="connsiteX3" fmla="*/ 154527 w 169773"/>
                  <a:gd name="connsiteY3" fmla="*/ 482823 h 610848"/>
                  <a:gd name="connsiteX4" fmla="*/ 114310 w 169773"/>
                  <a:gd name="connsiteY4" fmla="*/ 264806 h 610848"/>
                  <a:gd name="connsiteX5" fmla="*/ 10 w 169773"/>
                  <a:gd name="connsiteY5" fmla="*/ 223 h 61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773" h="610848">
                    <a:moveTo>
                      <a:pt x="10" y="223"/>
                    </a:moveTo>
                    <a:cubicBezTo>
                      <a:pt x="-1048" y="7984"/>
                      <a:pt x="80091" y="210479"/>
                      <a:pt x="107960" y="311373"/>
                    </a:cubicBezTo>
                    <a:cubicBezTo>
                      <a:pt x="135830" y="412267"/>
                      <a:pt x="159466" y="577014"/>
                      <a:pt x="167227" y="605589"/>
                    </a:cubicBezTo>
                    <a:cubicBezTo>
                      <a:pt x="174988" y="634164"/>
                      <a:pt x="163346" y="539620"/>
                      <a:pt x="154527" y="482823"/>
                    </a:cubicBezTo>
                    <a:cubicBezTo>
                      <a:pt x="145708" y="426026"/>
                      <a:pt x="141121" y="341006"/>
                      <a:pt x="114310" y="264806"/>
                    </a:cubicBezTo>
                    <a:cubicBezTo>
                      <a:pt x="87499" y="188606"/>
                      <a:pt x="1068" y="-7538"/>
                      <a:pt x="10" y="2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1" name="フリーフォーム: 図形 3260">
                <a:extLst>
                  <a:ext uri="{FF2B5EF4-FFF2-40B4-BE49-F238E27FC236}">
                    <a16:creationId xmlns:a16="http://schemas.microsoft.com/office/drawing/2014/main" id="{06CE353A-8275-4614-A144-03A6F175CCE3}"/>
                  </a:ext>
                </a:extLst>
              </p:cNvPr>
              <p:cNvSpPr/>
              <p:nvPr/>
            </p:nvSpPr>
            <p:spPr>
              <a:xfrm>
                <a:off x="10155615" y="2997019"/>
                <a:ext cx="41605" cy="343142"/>
              </a:xfrm>
              <a:custGeom>
                <a:avLst/>
                <a:gdLst>
                  <a:gd name="connsiteX0" fmla="*/ 152 w 41605"/>
                  <a:gd name="connsiteY0" fmla="*/ 8648 h 343142"/>
                  <a:gd name="connsiteX1" fmla="*/ 38252 w 41605"/>
                  <a:gd name="connsiteY1" fmla="*/ 338848 h 343142"/>
                  <a:gd name="connsiteX2" fmla="*/ 38252 w 41605"/>
                  <a:gd name="connsiteY2" fmla="*/ 190681 h 343142"/>
                  <a:gd name="connsiteX3" fmla="*/ 25552 w 41605"/>
                  <a:gd name="connsiteY3" fmla="*/ 101781 h 343142"/>
                  <a:gd name="connsiteX4" fmla="*/ 152 w 41605"/>
                  <a:gd name="connsiteY4" fmla="*/ 8648 h 343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05" h="343142">
                    <a:moveTo>
                      <a:pt x="152" y="8648"/>
                    </a:moveTo>
                    <a:cubicBezTo>
                      <a:pt x="2269" y="48159"/>
                      <a:pt x="31902" y="308509"/>
                      <a:pt x="38252" y="338848"/>
                    </a:cubicBezTo>
                    <a:cubicBezTo>
                      <a:pt x="44602" y="369187"/>
                      <a:pt x="40369" y="230192"/>
                      <a:pt x="38252" y="190681"/>
                    </a:cubicBezTo>
                    <a:cubicBezTo>
                      <a:pt x="36135" y="151170"/>
                      <a:pt x="32608" y="127181"/>
                      <a:pt x="25552" y="101781"/>
                    </a:cubicBezTo>
                    <a:cubicBezTo>
                      <a:pt x="18496" y="76381"/>
                      <a:pt x="-1965" y="-30863"/>
                      <a:pt x="152" y="86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2" name="フリーフォーム: 図形 3261">
                <a:extLst>
                  <a:ext uri="{FF2B5EF4-FFF2-40B4-BE49-F238E27FC236}">
                    <a16:creationId xmlns:a16="http://schemas.microsoft.com/office/drawing/2014/main" id="{75284DF4-950C-4D00-AB57-9846434D7463}"/>
                  </a:ext>
                </a:extLst>
              </p:cNvPr>
              <p:cNvSpPr/>
              <p:nvPr/>
            </p:nvSpPr>
            <p:spPr>
              <a:xfrm>
                <a:off x="10121898" y="2937352"/>
                <a:ext cx="53704" cy="593580"/>
              </a:xfrm>
              <a:custGeom>
                <a:avLst/>
                <a:gdLst>
                  <a:gd name="connsiteX0" fmla="*/ 2 w 53704"/>
                  <a:gd name="connsiteY0" fmla="*/ 4815 h 593580"/>
                  <a:gd name="connsiteX1" fmla="*/ 48685 w 53704"/>
                  <a:gd name="connsiteY1" fmla="*/ 565731 h 593580"/>
                  <a:gd name="connsiteX2" fmla="*/ 50802 w 53704"/>
                  <a:gd name="connsiteY2" fmla="*/ 487415 h 593580"/>
                  <a:gd name="connsiteX3" fmla="*/ 50802 w 53704"/>
                  <a:gd name="connsiteY3" fmla="*/ 303265 h 593580"/>
                  <a:gd name="connsiteX4" fmla="*/ 2 w 53704"/>
                  <a:gd name="connsiteY4" fmla="*/ 4815 h 59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04" h="593580">
                    <a:moveTo>
                      <a:pt x="2" y="4815"/>
                    </a:moveTo>
                    <a:cubicBezTo>
                      <a:pt x="-351" y="48559"/>
                      <a:pt x="40218" y="485298"/>
                      <a:pt x="48685" y="565731"/>
                    </a:cubicBezTo>
                    <a:cubicBezTo>
                      <a:pt x="57152" y="646164"/>
                      <a:pt x="50449" y="531159"/>
                      <a:pt x="50802" y="487415"/>
                    </a:cubicBezTo>
                    <a:cubicBezTo>
                      <a:pt x="51155" y="443671"/>
                      <a:pt x="57152" y="378760"/>
                      <a:pt x="50802" y="303265"/>
                    </a:cubicBezTo>
                    <a:cubicBezTo>
                      <a:pt x="44452" y="227771"/>
                      <a:pt x="355" y="-38929"/>
                      <a:pt x="2" y="48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3" name="フリーフォーム: 図形 3262">
                <a:extLst>
                  <a:ext uri="{FF2B5EF4-FFF2-40B4-BE49-F238E27FC236}">
                    <a16:creationId xmlns:a16="http://schemas.microsoft.com/office/drawing/2014/main" id="{2AC764BB-B387-489D-A5F8-9DB39B52DE1A}"/>
                  </a:ext>
                </a:extLst>
              </p:cNvPr>
              <p:cNvSpPr/>
              <p:nvPr/>
            </p:nvSpPr>
            <p:spPr>
              <a:xfrm>
                <a:off x="10180751" y="3124009"/>
                <a:ext cx="59122" cy="617546"/>
              </a:xfrm>
              <a:custGeom>
                <a:avLst/>
                <a:gdLst>
                  <a:gd name="connsiteX0" fmla="*/ 42749 w 59122"/>
                  <a:gd name="connsiteY0" fmla="*/ 191 h 617546"/>
                  <a:gd name="connsiteX1" fmla="*/ 57566 w 59122"/>
                  <a:gd name="connsiteY1" fmla="*/ 389658 h 617546"/>
                  <a:gd name="connsiteX2" fmla="*/ 416 w 59122"/>
                  <a:gd name="connsiteY2" fmla="*/ 616141 h 617546"/>
                  <a:gd name="connsiteX3" fmla="*/ 32166 w 59122"/>
                  <a:gd name="connsiteY3" fmla="*/ 478558 h 617546"/>
                  <a:gd name="connsiteX4" fmla="*/ 40632 w 59122"/>
                  <a:gd name="connsiteY4" fmla="*/ 338858 h 617546"/>
                  <a:gd name="connsiteX5" fmla="*/ 42749 w 59122"/>
                  <a:gd name="connsiteY5" fmla="*/ 191 h 617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22" h="617546">
                    <a:moveTo>
                      <a:pt x="42749" y="191"/>
                    </a:moveTo>
                    <a:cubicBezTo>
                      <a:pt x="45571" y="8658"/>
                      <a:pt x="64621" y="287000"/>
                      <a:pt x="57566" y="389658"/>
                    </a:cubicBezTo>
                    <a:cubicBezTo>
                      <a:pt x="50511" y="492316"/>
                      <a:pt x="4649" y="601324"/>
                      <a:pt x="416" y="616141"/>
                    </a:cubicBezTo>
                    <a:cubicBezTo>
                      <a:pt x="-3817" y="630958"/>
                      <a:pt x="25463" y="524772"/>
                      <a:pt x="32166" y="478558"/>
                    </a:cubicBezTo>
                    <a:cubicBezTo>
                      <a:pt x="38869" y="432344"/>
                      <a:pt x="39927" y="411177"/>
                      <a:pt x="40632" y="338858"/>
                    </a:cubicBezTo>
                    <a:cubicBezTo>
                      <a:pt x="41337" y="266539"/>
                      <a:pt x="39927" y="-8276"/>
                      <a:pt x="42749" y="1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4" name="フリーフォーム: 図形 3263">
                <a:extLst>
                  <a:ext uri="{FF2B5EF4-FFF2-40B4-BE49-F238E27FC236}">
                    <a16:creationId xmlns:a16="http://schemas.microsoft.com/office/drawing/2014/main" id="{BB000B4E-6915-4A81-B04D-52647487C638}"/>
                  </a:ext>
                </a:extLst>
              </p:cNvPr>
              <p:cNvSpPr/>
              <p:nvPr/>
            </p:nvSpPr>
            <p:spPr>
              <a:xfrm>
                <a:off x="10115531" y="3634873"/>
                <a:ext cx="61167" cy="347377"/>
              </a:xfrm>
              <a:custGeom>
                <a:avLst/>
                <a:gdLst>
                  <a:gd name="connsiteX0" fmla="*/ 57169 w 61167"/>
                  <a:gd name="connsiteY0" fmla="*/ 1560 h 347377"/>
                  <a:gd name="connsiteX1" fmla="*/ 19 w 61167"/>
                  <a:gd name="connsiteY1" fmla="*/ 340227 h 347377"/>
                  <a:gd name="connsiteX2" fmla="*/ 50819 w 61167"/>
                  <a:gd name="connsiteY2" fmla="*/ 217460 h 347377"/>
                  <a:gd name="connsiteX3" fmla="*/ 57169 w 61167"/>
                  <a:gd name="connsiteY3" fmla="*/ 1560 h 34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67" h="347377">
                    <a:moveTo>
                      <a:pt x="57169" y="1560"/>
                    </a:moveTo>
                    <a:cubicBezTo>
                      <a:pt x="48702" y="22021"/>
                      <a:pt x="1077" y="304244"/>
                      <a:pt x="19" y="340227"/>
                    </a:cubicBezTo>
                    <a:cubicBezTo>
                      <a:pt x="-1039" y="376210"/>
                      <a:pt x="42352" y="267202"/>
                      <a:pt x="50819" y="217460"/>
                    </a:cubicBezTo>
                    <a:cubicBezTo>
                      <a:pt x="59286" y="167718"/>
                      <a:pt x="65636" y="-18901"/>
                      <a:pt x="57169" y="15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5" name="フリーフォーム: 図形 3264">
                <a:extLst>
                  <a:ext uri="{FF2B5EF4-FFF2-40B4-BE49-F238E27FC236}">
                    <a16:creationId xmlns:a16="http://schemas.microsoft.com/office/drawing/2014/main" id="{DD6F088C-6062-47B3-80A1-A06D65958CFB}"/>
                  </a:ext>
                </a:extLst>
              </p:cNvPr>
              <p:cNvSpPr/>
              <p:nvPr/>
            </p:nvSpPr>
            <p:spPr>
              <a:xfrm>
                <a:off x="10074701" y="3742953"/>
                <a:ext cx="129009" cy="483916"/>
              </a:xfrm>
              <a:custGeom>
                <a:avLst/>
                <a:gdLst>
                  <a:gd name="connsiteX0" fmla="*/ 125516 w 129009"/>
                  <a:gd name="connsiteY0" fmla="*/ 5664 h 483916"/>
                  <a:gd name="connsiteX1" fmla="*/ 4866 w 129009"/>
                  <a:gd name="connsiteY1" fmla="*/ 467097 h 483916"/>
                  <a:gd name="connsiteX2" fmla="*/ 30266 w 129009"/>
                  <a:gd name="connsiteY2" fmla="*/ 367614 h 483916"/>
                  <a:gd name="connsiteX3" fmla="*/ 91649 w 129009"/>
                  <a:gd name="connsiteY3" fmla="*/ 217330 h 483916"/>
                  <a:gd name="connsiteX4" fmla="*/ 125516 w 129009"/>
                  <a:gd name="connsiteY4" fmla="*/ 5664 h 48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009" h="483916">
                    <a:moveTo>
                      <a:pt x="125516" y="5664"/>
                    </a:moveTo>
                    <a:cubicBezTo>
                      <a:pt x="111052" y="47292"/>
                      <a:pt x="20741" y="406772"/>
                      <a:pt x="4866" y="467097"/>
                    </a:cubicBezTo>
                    <a:cubicBezTo>
                      <a:pt x="-11009" y="527422"/>
                      <a:pt x="15802" y="409242"/>
                      <a:pt x="30266" y="367614"/>
                    </a:cubicBezTo>
                    <a:cubicBezTo>
                      <a:pt x="44730" y="325986"/>
                      <a:pt x="77538" y="270952"/>
                      <a:pt x="91649" y="217330"/>
                    </a:cubicBezTo>
                    <a:cubicBezTo>
                      <a:pt x="105760" y="163708"/>
                      <a:pt x="139980" y="-35964"/>
                      <a:pt x="125516" y="56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6" name="フリーフォーム: 図形 3265">
                <a:extLst>
                  <a:ext uri="{FF2B5EF4-FFF2-40B4-BE49-F238E27FC236}">
                    <a16:creationId xmlns:a16="http://schemas.microsoft.com/office/drawing/2014/main" id="{C164B82F-07BB-49A0-A9F5-E00152DD15DD}"/>
                  </a:ext>
                </a:extLst>
              </p:cNvPr>
              <p:cNvSpPr/>
              <p:nvPr/>
            </p:nvSpPr>
            <p:spPr>
              <a:xfrm>
                <a:off x="9968967" y="3997293"/>
                <a:ext cx="153811" cy="391412"/>
              </a:xfrm>
              <a:custGeom>
                <a:avLst/>
                <a:gdLst>
                  <a:gd name="connsiteX0" fmla="*/ 149758 w 153811"/>
                  <a:gd name="connsiteY0" fmla="*/ 4795 h 391412"/>
                  <a:gd name="connsiteX1" fmla="*/ 5296 w 153811"/>
                  <a:gd name="connsiteY1" fmla="*/ 377857 h 391412"/>
                  <a:gd name="connsiteX2" fmla="*/ 38633 w 153811"/>
                  <a:gd name="connsiteY2" fmla="*/ 296895 h 391412"/>
                  <a:gd name="connsiteX3" fmla="*/ 108483 w 153811"/>
                  <a:gd name="connsiteY3" fmla="*/ 173070 h 391412"/>
                  <a:gd name="connsiteX4" fmla="*/ 149758 w 153811"/>
                  <a:gd name="connsiteY4" fmla="*/ 4795 h 39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811" h="391412">
                    <a:moveTo>
                      <a:pt x="149758" y="4795"/>
                    </a:moveTo>
                    <a:cubicBezTo>
                      <a:pt x="132560" y="38926"/>
                      <a:pt x="23817" y="329174"/>
                      <a:pt x="5296" y="377857"/>
                    </a:cubicBezTo>
                    <a:cubicBezTo>
                      <a:pt x="-13225" y="426540"/>
                      <a:pt x="21435" y="331026"/>
                      <a:pt x="38633" y="296895"/>
                    </a:cubicBezTo>
                    <a:cubicBezTo>
                      <a:pt x="55831" y="262764"/>
                      <a:pt x="92079" y="217785"/>
                      <a:pt x="108483" y="173070"/>
                    </a:cubicBezTo>
                    <a:cubicBezTo>
                      <a:pt x="124887" y="128355"/>
                      <a:pt x="166956" y="-29336"/>
                      <a:pt x="149758" y="47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7" name="フリーフォーム: 図形 3266">
                <a:extLst>
                  <a:ext uri="{FF2B5EF4-FFF2-40B4-BE49-F238E27FC236}">
                    <a16:creationId xmlns:a16="http://schemas.microsoft.com/office/drawing/2014/main" id="{EB58C168-6A8C-47A5-B96E-1D8158CD92D2}"/>
                  </a:ext>
                </a:extLst>
              </p:cNvPr>
              <p:cNvSpPr/>
              <p:nvPr/>
            </p:nvSpPr>
            <p:spPr>
              <a:xfrm>
                <a:off x="9949806" y="3972724"/>
                <a:ext cx="151369" cy="440954"/>
              </a:xfrm>
              <a:custGeom>
                <a:avLst/>
                <a:gdLst>
                  <a:gd name="connsiteX0" fmla="*/ 148282 w 151369"/>
                  <a:gd name="connsiteY0" fmla="*/ 3964 h 440954"/>
                  <a:gd name="connsiteX1" fmla="*/ 3819 w 151369"/>
                  <a:gd name="connsiteY1" fmla="*/ 427826 h 440954"/>
                  <a:gd name="connsiteX2" fmla="*/ 46682 w 151369"/>
                  <a:gd name="connsiteY2" fmla="*/ 323051 h 440954"/>
                  <a:gd name="connsiteX3" fmla="*/ 99069 w 151369"/>
                  <a:gd name="connsiteY3" fmla="*/ 219864 h 440954"/>
                  <a:gd name="connsiteX4" fmla="*/ 148282 w 151369"/>
                  <a:gd name="connsiteY4" fmla="*/ 3964 h 4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69" h="440954">
                    <a:moveTo>
                      <a:pt x="148282" y="3964"/>
                    </a:moveTo>
                    <a:cubicBezTo>
                      <a:pt x="132407" y="38624"/>
                      <a:pt x="20752" y="374645"/>
                      <a:pt x="3819" y="427826"/>
                    </a:cubicBezTo>
                    <a:cubicBezTo>
                      <a:pt x="-13114" y="481007"/>
                      <a:pt x="30807" y="357711"/>
                      <a:pt x="46682" y="323051"/>
                    </a:cubicBezTo>
                    <a:cubicBezTo>
                      <a:pt x="62557" y="288391"/>
                      <a:pt x="83723" y="267754"/>
                      <a:pt x="99069" y="219864"/>
                    </a:cubicBezTo>
                    <a:cubicBezTo>
                      <a:pt x="114415" y="171975"/>
                      <a:pt x="164157" y="-30696"/>
                      <a:pt x="148282" y="3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8" name="フリーフォーム: 図形 3267">
                <a:extLst>
                  <a:ext uri="{FF2B5EF4-FFF2-40B4-BE49-F238E27FC236}">
                    <a16:creationId xmlns:a16="http://schemas.microsoft.com/office/drawing/2014/main" id="{7D79C6EE-55C2-43AA-986B-89525CE8BD8D}"/>
                  </a:ext>
                </a:extLst>
              </p:cNvPr>
              <p:cNvSpPr/>
              <p:nvPr/>
            </p:nvSpPr>
            <p:spPr>
              <a:xfrm>
                <a:off x="9858135" y="4192660"/>
                <a:ext cx="242344" cy="514721"/>
              </a:xfrm>
              <a:custGeom>
                <a:avLst/>
                <a:gdLst>
                  <a:gd name="connsiteX0" fmla="*/ 233603 w 242344"/>
                  <a:gd name="connsiteY0" fmla="*/ 11040 h 514721"/>
                  <a:gd name="connsiteX1" fmla="*/ 8178 w 242344"/>
                  <a:gd name="connsiteY1" fmla="*/ 490465 h 514721"/>
                  <a:gd name="connsiteX2" fmla="*/ 62153 w 242344"/>
                  <a:gd name="connsiteY2" fmla="*/ 415853 h 514721"/>
                  <a:gd name="connsiteX3" fmla="*/ 184390 w 242344"/>
                  <a:gd name="connsiteY3" fmla="*/ 172965 h 514721"/>
                  <a:gd name="connsiteX4" fmla="*/ 233603 w 242344"/>
                  <a:gd name="connsiteY4" fmla="*/ 11040 h 51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44" h="514721">
                    <a:moveTo>
                      <a:pt x="233603" y="11040"/>
                    </a:moveTo>
                    <a:cubicBezTo>
                      <a:pt x="204234" y="63957"/>
                      <a:pt x="36753" y="422996"/>
                      <a:pt x="8178" y="490465"/>
                    </a:cubicBezTo>
                    <a:cubicBezTo>
                      <a:pt x="-20397" y="557934"/>
                      <a:pt x="32784" y="468770"/>
                      <a:pt x="62153" y="415853"/>
                    </a:cubicBezTo>
                    <a:cubicBezTo>
                      <a:pt x="91522" y="362936"/>
                      <a:pt x="157667" y="236730"/>
                      <a:pt x="184390" y="172965"/>
                    </a:cubicBezTo>
                    <a:cubicBezTo>
                      <a:pt x="211113" y="109200"/>
                      <a:pt x="262972" y="-41877"/>
                      <a:pt x="233603" y="110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9" name="フリーフォーム: 図形 3268">
                <a:extLst>
                  <a:ext uri="{FF2B5EF4-FFF2-40B4-BE49-F238E27FC236}">
                    <a16:creationId xmlns:a16="http://schemas.microsoft.com/office/drawing/2014/main" id="{5332BA08-4AF7-403C-A1D7-F8D020AD667C}"/>
                  </a:ext>
                </a:extLst>
              </p:cNvPr>
              <p:cNvSpPr/>
              <p:nvPr/>
            </p:nvSpPr>
            <p:spPr>
              <a:xfrm>
                <a:off x="9777300" y="4436465"/>
                <a:ext cx="184269" cy="308445"/>
              </a:xfrm>
              <a:custGeom>
                <a:avLst/>
                <a:gdLst>
                  <a:gd name="connsiteX0" fmla="*/ 184263 w 184269"/>
                  <a:gd name="connsiteY0" fmla="*/ 598 h 308445"/>
                  <a:gd name="connsiteX1" fmla="*/ 87425 w 184269"/>
                  <a:gd name="connsiteY1" fmla="*/ 168873 h 308445"/>
                  <a:gd name="connsiteX2" fmla="*/ 1700 w 184269"/>
                  <a:gd name="connsiteY2" fmla="*/ 306985 h 308445"/>
                  <a:gd name="connsiteX3" fmla="*/ 35038 w 184269"/>
                  <a:gd name="connsiteY3" fmla="*/ 233960 h 308445"/>
                  <a:gd name="connsiteX4" fmla="*/ 92188 w 184269"/>
                  <a:gd name="connsiteY4" fmla="*/ 116485 h 308445"/>
                  <a:gd name="connsiteX5" fmla="*/ 184263 w 184269"/>
                  <a:gd name="connsiteY5" fmla="*/ 598 h 30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269" h="308445">
                    <a:moveTo>
                      <a:pt x="184263" y="598"/>
                    </a:moveTo>
                    <a:cubicBezTo>
                      <a:pt x="183469" y="9329"/>
                      <a:pt x="117852" y="117809"/>
                      <a:pt x="87425" y="168873"/>
                    </a:cubicBezTo>
                    <a:cubicBezTo>
                      <a:pt x="56998" y="219938"/>
                      <a:pt x="10431" y="296137"/>
                      <a:pt x="1700" y="306985"/>
                    </a:cubicBezTo>
                    <a:cubicBezTo>
                      <a:pt x="-7031" y="317833"/>
                      <a:pt x="19957" y="265710"/>
                      <a:pt x="35038" y="233960"/>
                    </a:cubicBezTo>
                    <a:cubicBezTo>
                      <a:pt x="50119" y="202210"/>
                      <a:pt x="69434" y="151939"/>
                      <a:pt x="92188" y="116485"/>
                    </a:cubicBezTo>
                    <a:cubicBezTo>
                      <a:pt x="114942" y="81031"/>
                      <a:pt x="185057" y="-8133"/>
                      <a:pt x="184263" y="5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0" name="フリーフォーム: 図形 3269">
                <a:extLst>
                  <a:ext uri="{FF2B5EF4-FFF2-40B4-BE49-F238E27FC236}">
                    <a16:creationId xmlns:a16="http://schemas.microsoft.com/office/drawing/2014/main" id="{5AC1CF60-D460-47BB-A54A-C301D39835C1}"/>
                  </a:ext>
                </a:extLst>
              </p:cNvPr>
              <p:cNvSpPr/>
              <p:nvPr/>
            </p:nvSpPr>
            <p:spPr>
              <a:xfrm>
                <a:off x="9480833" y="4734322"/>
                <a:ext cx="383594" cy="507701"/>
              </a:xfrm>
              <a:custGeom>
                <a:avLst/>
                <a:gdLst>
                  <a:gd name="connsiteX0" fmla="*/ 374367 w 383594"/>
                  <a:gd name="connsiteY0" fmla="*/ 7541 h 507701"/>
                  <a:gd name="connsiteX1" fmla="*/ 17180 w 383594"/>
                  <a:gd name="connsiteY1" fmla="*/ 486966 h 507701"/>
                  <a:gd name="connsiteX2" fmla="*/ 77505 w 383594"/>
                  <a:gd name="connsiteY2" fmla="*/ 399653 h 507701"/>
                  <a:gd name="connsiteX3" fmla="*/ 261655 w 383594"/>
                  <a:gd name="connsiteY3" fmla="*/ 205978 h 507701"/>
                  <a:gd name="connsiteX4" fmla="*/ 374367 w 383594"/>
                  <a:gd name="connsiteY4" fmla="*/ 7541 h 50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594" h="507701">
                    <a:moveTo>
                      <a:pt x="374367" y="7541"/>
                    </a:moveTo>
                    <a:cubicBezTo>
                      <a:pt x="333621" y="54372"/>
                      <a:pt x="66657" y="421614"/>
                      <a:pt x="17180" y="486966"/>
                    </a:cubicBezTo>
                    <a:cubicBezTo>
                      <a:pt x="-32297" y="552318"/>
                      <a:pt x="36759" y="446484"/>
                      <a:pt x="77505" y="399653"/>
                    </a:cubicBezTo>
                    <a:cubicBezTo>
                      <a:pt x="118251" y="352822"/>
                      <a:pt x="212707" y="267097"/>
                      <a:pt x="261655" y="205978"/>
                    </a:cubicBezTo>
                    <a:cubicBezTo>
                      <a:pt x="310603" y="144859"/>
                      <a:pt x="415113" y="-39290"/>
                      <a:pt x="374367" y="75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1" name="フリーフォーム: 図形 3270">
                <a:extLst>
                  <a:ext uri="{FF2B5EF4-FFF2-40B4-BE49-F238E27FC236}">
                    <a16:creationId xmlns:a16="http://schemas.microsoft.com/office/drawing/2014/main" id="{305A9BA8-C768-43B9-B4BF-9BF50B40F571}"/>
                  </a:ext>
                </a:extLst>
              </p:cNvPr>
              <p:cNvSpPr/>
              <p:nvPr/>
            </p:nvSpPr>
            <p:spPr>
              <a:xfrm>
                <a:off x="9557804" y="4695779"/>
                <a:ext cx="282573" cy="409723"/>
              </a:xfrm>
              <a:custGeom>
                <a:avLst/>
                <a:gdLst>
                  <a:gd name="connsiteX0" fmla="*/ 278346 w 282573"/>
                  <a:gd name="connsiteY0" fmla="*/ 3221 h 409723"/>
                  <a:gd name="connsiteX1" fmla="*/ 10059 w 282573"/>
                  <a:gd name="connsiteY1" fmla="*/ 396921 h 409723"/>
                  <a:gd name="connsiteX2" fmla="*/ 67209 w 282573"/>
                  <a:gd name="connsiteY2" fmla="*/ 304846 h 409723"/>
                  <a:gd name="connsiteX3" fmla="*/ 165634 w 282573"/>
                  <a:gd name="connsiteY3" fmla="*/ 214359 h 409723"/>
                  <a:gd name="connsiteX4" fmla="*/ 278346 w 282573"/>
                  <a:gd name="connsiteY4" fmla="*/ 3221 h 40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573" h="409723">
                    <a:moveTo>
                      <a:pt x="278346" y="3221"/>
                    </a:moveTo>
                    <a:cubicBezTo>
                      <a:pt x="252417" y="33648"/>
                      <a:pt x="45249" y="346650"/>
                      <a:pt x="10059" y="396921"/>
                    </a:cubicBezTo>
                    <a:cubicBezTo>
                      <a:pt x="-25131" y="447192"/>
                      <a:pt x="41280" y="335273"/>
                      <a:pt x="67209" y="304846"/>
                    </a:cubicBezTo>
                    <a:cubicBezTo>
                      <a:pt x="93138" y="274419"/>
                      <a:pt x="127270" y="261984"/>
                      <a:pt x="165634" y="214359"/>
                    </a:cubicBezTo>
                    <a:cubicBezTo>
                      <a:pt x="203998" y="166734"/>
                      <a:pt x="304275" y="-27206"/>
                      <a:pt x="278346" y="3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2" name="フリーフォーム: 図形 3271">
                <a:extLst>
                  <a:ext uri="{FF2B5EF4-FFF2-40B4-BE49-F238E27FC236}">
                    <a16:creationId xmlns:a16="http://schemas.microsoft.com/office/drawing/2014/main" id="{8B8ADDE2-67F6-41B4-B207-7AA42282D2C2}"/>
                  </a:ext>
                </a:extLst>
              </p:cNvPr>
              <p:cNvSpPr/>
              <p:nvPr/>
            </p:nvSpPr>
            <p:spPr>
              <a:xfrm>
                <a:off x="9339529" y="4859691"/>
                <a:ext cx="361927" cy="465921"/>
              </a:xfrm>
              <a:custGeom>
                <a:avLst/>
                <a:gdLst>
                  <a:gd name="connsiteX0" fmla="*/ 355334 w 361927"/>
                  <a:gd name="connsiteY0" fmla="*/ 4409 h 465921"/>
                  <a:gd name="connsiteX1" fmla="*/ 15609 w 361927"/>
                  <a:gd name="connsiteY1" fmla="*/ 442559 h 465921"/>
                  <a:gd name="connsiteX2" fmla="*/ 74346 w 361927"/>
                  <a:gd name="connsiteY2" fmla="*/ 386997 h 465921"/>
                  <a:gd name="connsiteX3" fmla="*/ 228334 w 361927"/>
                  <a:gd name="connsiteY3" fmla="*/ 225072 h 465921"/>
                  <a:gd name="connsiteX4" fmla="*/ 355334 w 361927"/>
                  <a:gd name="connsiteY4" fmla="*/ 4409 h 46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27" h="465921">
                    <a:moveTo>
                      <a:pt x="355334" y="4409"/>
                    </a:moveTo>
                    <a:cubicBezTo>
                      <a:pt x="319880" y="40657"/>
                      <a:pt x="62440" y="378794"/>
                      <a:pt x="15609" y="442559"/>
                    </a:cubicBezTo>
                    <a:cubicBezTo>
                      <a:pt x="-31222" y="506324"/>
                      <a:pt x="38892" y="423245"/>
                      <a:pt x="74346" y="386997"/>
                    </a:cubicBezTo>
                    <a:cubicBezTo>
                      <a:pt x="109800" y="350749"/>
                      <a:pt x="182826" y="284603"/>
                      <a:pt x="228334" y="225072"/>
                    </a:cubicBezTo>
                    <a:cubicBezTo>
                      <a:pt x="273842" y="165541"/>
                      <a:pt x="390788" y="-31839"/>
                      <a:pt x="355334" y="44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3" name="フリーフォーム: 図形 3272">
                <a:extLst>
                  <a:ext uri="{FF2B5EF4-FFF2-40B4-BE49-F238E27FC236}">
                    <a16:creationId xmlns:a16="http://schemas.microsoft.com/office/drawing/2014/main" id="{6405C6C0-0E31-4DA2-8063-1D4622D9C97A}"/>
                  </a:ext>
                </a:extLst>
              </p:cNvPr>
              <p:cNvSpPr/>
              <p:nvPr/>
            </p:nvSpPr>
            <p:spPr>
              <a:xfrm>
                <a:off x="9263107" y="5194674"/>
                <a:ext cx="264017" cy="272143"/>
              </a:xfrm>
              <a:custGeom>
                <a:avLst/>
                <a:gdLst>
                  <a:gd name="connsiteX0" fmla="*/ 263481 w 264017"/>
                  <a:gd name="connsiteY0" fmla="*/ 1214 h 272143"/>
                  <a:gd name="connsiteX1" fmla="*/ 9481 w 264017"/>
                  <a:gd name="connsiteY1" fmla="*/ 266326 h 272143"/>
                  <a:gd name="connsiteX2" fmla="*/ 74568 w 264017"/>
                  <a:gd name="connsiteY2" fmla="*/ 171076 h 272143"/>
                  <a:gd name="connsiteX3" fmla="*/ 263481 w 264017"/>
                  <a:gd name="connsiteY3" fmla="*/ 1214 h 27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017" h="272143">
                    <a:moveTo>
                      <a:pt x="263481" y="1214"/>
                    </a:moveTo>
                    <a:cubicBezTo>
                      <a:pt x="252633" y="17089"/>
                      <a:pt x="40966" y="238016"/>
                      <a:pt x="9481" y="266326"/>
                    </a:cubicBezTo>
                    <a:cubicBezTo>
                      <a:pt x="-22005" y="294636"/>
                      <a:pt x="31441" y="212615"/>
                      <a:pt x="74568" y="171076"/>
                    </a:cubicBezTo>
                    <a:cubicBezTo>
                      <a:pt x="117695" y="129537"/>
                      <a:pt x="274329" y="-14661"/>
                      <a:pt x="263481" y="1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4" name="フリーフォーム: 図形 3273">
                <a:extLst>
                  <a:ext uri="{FF2B5EF4-FFF2-40B4-BE49-F238E27FC236}">
                    <a16:creationId xmlns:a16="http://schemas.microsoft.com/office/drawing/2014/main" id="{7444E153-0603-4794-A512-9DE707C142BE}"/>
                  </a:ext>
                </a:extLst>
              </p:cNvPr>
              <p:cNvSpPr/>
              <p:nvPr/>
            </p:nvSpPr>
            <p:spPr>
              <a:xfrm>
                <a:off x="8990619" y="5319454"/>
                <a:ext cx="381532" cy="318730"/>
              </a:xfrm>
              <a:custGeom>
                <a:avLst/>
                <a:gdLst>
                  <a:gd name="connsiteX0" fmla="*/ 375631 w 381532"/>
                  <a:gd name="connsiteY0" fmla="*/ 6609 h 318730"/>
                  <a:gd name="connsiteX1" fmla="*/ 13681 w 381532"/>
                  <a:gd name="connsiteY1" fmla="*/ 303471 h 318730"/>
                  <a:gd name="connsiteX2" fmla="*/ 91469 w 381532"/>
                  <a:gd name="connsiteY2" fmla="*/ 257434 h 318730"/>
                  <a:gd name="connsiteX3" fmla="*/ 237519 w 381532"/>
                  <a:gd name="connsiteY3" fmla="*/ 98684 h 318730"/>
                  <a:gd name="connsiteX4" fmla="*/ 237519 w 381532"/>
                  <a:gd name="connsiteY4" fmla="*/ 97096 h 318730"/>
                  <a:gd name="connsiteX5" fmla="*/ 375631 w 381532"/>
                  <a:gd name="connsiteY5" fmla="*/ 6609 h 31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32" h="318730">
                    <a:moveTo>
                      <a:pt x="375631" y="6609"/>
                    </a:moveTo>
                    <a:cubicBezTo>
                      <a:pt x="338325" y="41005"/>
                      <a:pt x="61041" y="261667"/>
                      <a:pt x="13681" y="303471"/>
                    </a:cubicBezTo>
                    <a:cubicBezTo>
                      <a:pt x="-33679" y="345275"/>
                      <a:pt x="54163" y="291565"/>
                      <a:pt x="91469" y="257434"/>
                    </a:cubicBezTo>
                    <a:cubicBezTo>
                      <a:pt x="128775" y="223303"/>
                      <a:pt x="237519" y="98684"/>
                      <a:pt x="237519" y="98684"/>
                    </a:cubicBezTo>
                    <a:cubicBezTo>
                      <a:pt x="261861" y="71961"/>
                      <a:pt x="212913" y="111648"/>
                      <a:pt x="237519" y="97096"/>
                    </a:cubicBezTo>
                    <a:cubicBezTo>
                      <a:pt x="262125" y="82544"/>
                      <a:pt x="412937" y="-27787"/>
                      <a:pt x="375631" y="66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5" name="フリーフォーム: 図形 3274">
                <a:extLst>
                  <a:ext uri="{FF2B5EF4-FFF2-40B4-BE49-F238E27FC236}">
                    <a16:creationId xmlns:a16="http://schemas.microsoft.com/office/drawing/2014/main" id="{BD2E5A5D-B977-4186-911B-B3E3DC50ECCB}"/>
                  </a:ext>
                </a:extLst>
              </p:cNvPr>
              <p:cNvSpPr/>
              <p:nvPr/>
            </p:nvSpPr>
            <p:spPr>
              <a:xfrm>
                <a:off x="8991173" y="5473485"/>
                <a:ext cx="245652" cy="174104"/>
              </a:xfrm>
              <a:custGeom>
                <a:avLst/>
                <a:gdLst>
                  <a:gd name="connsiteX0" fmla="*/ 244902 w 245652"/>
                  <a:gd name="connsiteY0" fmla="*/ 215 h 174104"/>
                  <a:gd name="connsiteX1" fmla="*/ 6777 w 245652"/>
                  <a:gd name="connsiteY1" fmla="*/ 166903 h 174104"/>
                  <a:gd name="connsiteX2" fmla="*/ 79802 w 245652"/>
                  <a:gd name="connsiteY2" fmla="*/ 131978 h 174104"/>
                  <a:gd name="connsiteX3" fmla="*/ 244902 w 245652"/>
                  <a:gd name="connsiteY3" fmla="*/ 215 h 17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52" h="174104">
                    <a:moveTo>
                      <a:pt x="244902" y="215"/>
                    </a:moveTo>
                    <a:cubicBezTo>
                      <a:pt x="232731" y="6036"/>
                      <a:pt x="34294" y="144942"/>
                      <a:pt x="6777" y="166903"/>
                    </a:cubicBezTo>
                    <a:cubicBezTo>
                      <a:pt x="-20740" y="188864"/>
                      <a:pt x="41966" y="155791"/>
                      <a:pt x="79802" y="131978"/>
                    </a:cubicBezTo>
                    <a:cubicBezTo>
                      <a:pt x="117637" y="108166"/>
                      <a:pt x="257073" y="-5606"/>
                      <a:pt x="244902" y="2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6" name="フリーフォーム: 図形 3275">
                <a:extLst>
                  <a:ext uri="{FF2B5EF4-FFF2-40B4-BE49-F238E27FC236}">
                    <a16:creationId xmlns:a16="http://schemas.microsoft.com/office/drawing/2014/main" id="{638DE481-C746-4810-8A7E-C79735DBDE64}"/>
                  </a:ext>
                </a:extLst>
              </p:cNvPr>
              <p:cNvSpPr/>
              <p:nvPr/>
            </p:nvSpPr>
            <p:spPr>
              <a:xfrm>
                <a:off x="8606989" y="5616449"/>
                <a:ext cx="502394" cy="340059"/>
              </a:xfrm>
              <a:custGeom>
                <a:avLst/>
                <a:gdLst>
                  <a:gd name="connsiteX0" fmla="*/ 502086 w 502394"/>
                  <a:gd name="connsiteY0" fmla="*/ 126 h 340059"/>
                  <a:gd name="connsiteX1" fmla="*/ 248086 w 502394"/>
                  <a:gd name="connsiteY1" fmla="*/ 182689 h 340059"/>
                  <a:gd name="connsiteX2" fmla="*/ 436 w 502394"/>
                  <a:gd name="connsiteY2" fmla="*/ 339851 h 340059"/>
                  <a:gd name="connsiteX3" fmla="*/ 195699 w 502394"/>
                  <a:gd name="connsiteY3" fmla="*/ 211264 h 340059"/>
                  <a:gd name="connsiteX4" fmla="*/ 502086 w 502394"/>
                  <a:gd name="connsiteY4" fmla="*/ 126 h 34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394" h="340059">
                    <a:moveTo>
                      <a:pt x="502086" y="126"/>
                    </a:moveTo>
                    <a:cubicBezTo>
                      <a:pt x="510817" y="-4636"/>
                      <a:pt x="331694" y="126068"/>
                      <a:pt x="248086" y="182689"/>
                    </a:cubicBezTo>
                    <a:cubicBezTo>
                      <a:pt x="164478" y="239310"/>
                      <a:pt x="9167" y="335089"/>
                      <a:pt x="436" y="339851"/>
                    </a:cubicBezTo>
                    <a:cubicBezTo>
                      <a:pt x="-8295" y="344613"/>
                      <a:pt x="116059" y="266826"/>
                      <a:pt x="195699" y="211264"/>
                    </a:cubicBezTo>
                    <a:lnTo>
                      <a:pt x="502086" y="12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7" name="フリーフォーム: 図形 3276">
                <a:extLst>
                  <a:ext uri="{FF2B5EF4-FFF2-40B4-BE49-F238E27FC236}">
                    <a16:creationId xmlns:a16="http://schemas.microsoft.com/office/drawing/2014/main" id="{6C97F9A0-3842-4430-9D55-93BDAEF683F8}"/>
                  </a:ext>
                </a:extLst>
              </p:cNvPr>
              <p:cNvSpPr/>
              <p:nvPr/>
            </p:nvSpPr>
            <p:spPr>
              <a:xfrm>
                <a:off x="8379651" y="5649792"/>
                <a:ext cx="619906" cy="402045"/>
              </a:xfrm>
              <a:custGeom>
                <a:avLst/>
                <a:gdLst>
                  <a:gd name="connsiteX0" fmla="*/ 619887 w 619906"/>
                  <a:gd name="connsiteY0" fmla="*/ 121 h 402045"/>
                  <a:gd name="connsiteX1" fmla="*/ 256349 w 619906"/>
                  <a:gd name="connsiteY1" fmla="*/ 247771 h 402045"/>
                  <a:gd name="connsiteX2" fmla="*/ 3937 w 619906"/>
                  <a:gd name="connsiteY2" fmla="*/ 398583 h 402045"/>
                  <a:gd name="connsiteX3" fmla="*/ 111887 w 619906"/>
                  <a:gd name="connsiteY3" fmla="*/ 347783 h 402045"/>
                  <a:gd name="connsiteX4" fmla="*/ 240474 w 619906"/>
                  <a:gd name="connsiteY4" fmla="*/ 281108 h 402045"/>
                  <a:gd name="connsiteX5" fmla="*/ 619887 w 619906"/>
                  <a:gd name="connsiteY5" fmla="*/ 121 h 40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906" h="402045">
                    <a:moveTo>
                      <a:pt x="619887" y="121"/>
                    </a:moveTo>
                    <a:cubicBezTo>
                      <a:pt x="622533" y="-5435"/>
                      <a:pt x="359007" y="181361"/>
                      <a:pt x="256349" y="247771"/>
                    </a:cubicBezTo>
                    <a:cubicBezTo>
                      <a:pt x="153691" y="314181"/>
                      <a:pt x="28014" y="381914"/>
                      <a:pt x="3937" y="398583"/>
                    </a:cubicBezTo>
                    <a:cubicBezTo>
                      <a:pt x="-20140" y="415252"/>
                      <a:pt x="72464" y="367362"/>
                      <a:pt x="111887" y="347783"/>
                    </a:cubicBezTo>
                    <a:cubicBezTo>
                      <a:pt x="151310" y="328204"/>
                      <a:pt x="152368" y="339845"/>
                      <a:pt x="240474" y="281108"/>
                    </a:cubicBezTo>
                    <a:cubicBezTo>
                      <a:pt x="328580" y="222371"/>
                      <a:pt x="617241" y="5677"/>
                      <a:pt x="619887" y="1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8" name="フリーフォーム: 図形 3277">
                <a:extLst>
                  <a:ext uri="{FF2B5EF4-FFF2-40B4-BE49-F238E27FC236}">
                    <a16:creationId xmlns:a16="http://schemas.microsoft.com/office/drawing/2014/main" id="{A7EDCC81-5944-48A5-87A9-632723FBFA80}"/>
                  </a:ext>
                </a:extLst>
              </p:cNvPr>
              <p:cNvSpPr/>
              <p:nvPr/>
            </p:nvSpPr>
            <p:spPr>
              <a:xfrm>
                <a:off x="7816841" y="5976318"/>
                <a:ext cx="799496" cy="383233"/>
              </a:xfrm>
              <a:custGeom>
                <a:avLst/>
                <a:gdLst>
                  <a:gd name="connsiteX0" fmla="*/ 9 w 799496"/>
                  <a:gd name="connsiteY0" fmla="*/ 383207 h 383233"/>
                  <a:gd name="connsiteX1" fmla="*/ 455622 w 799496"/>
                  <a:gd name="connsiteY1" fmla="*/ 195882 h 383233"/>
                  <a:gd name="connsiteX2" fmla="*/ 795347 w 799496"/>
                  <a:gd name="connsiteY2" fmla="*/ 3795 h 383233"/>
                  <a:gd name="connsiteX3" fmla="*/ 631834 w 799496"/>
                  <a:gd name="connsiteY3" fmla="*/ 76820 h 383233"/>
                  <a:gd name="connsiteX4" fmla="*/ 442922 w 799496"/>
                  <a:gd name="connsiteY4" fmla="*/ 183182 h 383233"/>
                  <a:gd name="connsiteX5" fmla="*/ 9 w 799496"/>
                  <a:gd name="connsiteY5" fmla="*/ 383207 h 3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9496" h="383233">
                    <a:moveTo>
                      <a:pt x="9" y="383207"/>
                    </a:moveTo>
                    <a:cubicBezTo>
                      <a:pt x="2126" y="385324"/>
                      <a:pt x="323066" y="259117"/>
                      <a:pt x="455622" y="195882"/>
                    </a:cubicBezTo>
                    <a:cubicBezTo>
                      <a:pt x="588178" y="132647"/>
                      <a:pt x="765978" y="23639"/>
                      <a:pt x="795347" y="3795"/>
                    </a:cubicBezTo>
                    <a:cubicBezTo>
                      <a:pt x="824716" y="-16049"/>
                      <a:pt x="690572" y="46922"/>
                      <a:pt x="631834" y="76820"/>
                    </a:cubicBezTo>
                    <a:cubicBezTo>
                      <a:pt x="573096" y="106718"/>
                      <a:pt x="551930" y="131853"/>
                      <a:pt x="442922" y="183182"/>
                    </a:cubicBezTo>
                    <a:cubicBezTo>
                      <a:pt x="333914" y="234511"/>
                      <a:pt x="-2108" y="381090"/>
                      <a:pt x="9" y="383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9" name="フリーフォーム: 図形 3278">
                <a:extLst>
                  <a:ext uri="{FF2B5EF4-FFF2-40B4-BE49-F238E27FC236}">
                    <a16:creationId xmlns:a16="http://schemas.microsoft.com/office/drawing/2014/main" id="{9CA36B69-4B9D-42CC-B437-E140A925D97A}"/>
                  </a:ext>
                </a:extLst>
              </p:cNvPr>
              <p:cNvSpPr/>
              <p:nvPr/>
            </p:nvSpPr>
            <p:spPr>
              <a:xfrm>
                <a:off x="7571608" y="6053484"/>
                <a:ext cx="833894" cy="360279"/>
              </a:xfrm>
              <a:custGeom>
                <a:avLst/>
                <a:gdLst>
                  <a:gd name="connsiteX0" fmla="*/ 807217 w 833894"/>
                  <a:gd name="connsiteY0" fmla="*/ 9179 h 360279"/>
                  <a:gd name="connsiteX1" fmla="*/ 24580 w 833894"/>
                  <a:gd name="connsiteY1" fmla="*/ 345729 h 360279"/>
                  <a:gd name="connsiteX2" fmla="*/ 234130 w 833894"/>
                  <a:gd name="connsiteY2" fmla="*/ 280641 h 360279"/>
                  <a:gd name="connsiteX3" fmla="*/ 613542 w 833894"/>
                  <a:gd name="connsiteY3" fmla="*/ 110779 h 360279"/>
                  <a:gd name="connsiteX4" fmla="*/ 807217 w 833894"/>
                  <a:gd name="connsiteY4" fmla="*/ 9179 h 36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94" h="360279">
                    <a:moveTo>
                      <a:pt x="807217" y="9179"/>
                    </a:moveTo>
                    <a:cubicBezTo>
                      <a:pt x="709057" y="48337"/>
                      <a:pt x="120094" y="300485"/>
                      <a:pt x="24580" y="345729"/>
                    </a:cubicBezTo>
                    <a:cubicBezTo>
                      <a:pt x="-70934" y="390973"/>
                      <a:pt x="135970" y="319799"/>
                      <a:pt x="234130" y="280641"/>
                    </a:cubicBezTo>
                    <a:cubicBezTo>
                      <a:pt x="332290" y="241483"/>
                      <a:pt x="519086" y="155494"/>
                      <a:pt x="613542" y="110779"/>
                    </a:cubicBezTo>
                    <a:cubicBezTo>
                      <a:pt x="707998" y="66064"/>
                      <a:pt x="905377" y="-29979"/>
                      <a:pt x="807217" y="91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0" name="フリーフォーム: 図形 3279">
                <a:extLst>
                  <a:ext uri="{FF2B5EF4-FFF2-40B4-BE49-F238E27FC236}">
                    <a16:creationId xmlns:a16="http://schemas.microsoft.com/office/drawing/2014/main" id="{1179CE1E-14B1-4ED0-8B88-0FB2B208E6AA}"/>
                  </a:ext>
                </a:extLst>
              </p:cNvPr>
              <p:cNvSpPr/>
              <p:nvPr/>
            </p:nvSpPr>
            <p:spPr>
              <a:xfrm>
                <a:off x="6739104" y="6405563"/>
                <a:ext cx="861846" cy="197695"/>
              </a:xfrm>
              <a:custGeom>
                <a:avLst/>
                <a:gdLst>
                  <a:gd name="connsiteX0" fmla="*/ 861846 w 861846"/>
                  <a:gd name="connsiteY0" fmla="*/ 0 h 197695"/>
                  <a:gd name="connsiteX1" fmla="*/ 384009 w 861846"/>
                  <a:gd name="connsiteY1" fmla="*/ 122237 h 197695"/>
                  <a:gd name="connsiteX2" fmla="*/ 1421 w 861846"/>
                  <a:gd name="connsiteY2" fmla="*/ 196850 h 197695"/>
                  <a:gd name="connsiteX3" fmla="*/ 522121 w 861846"/>
                  <a:gd name="connsiteY3" fmla="*/ 74612 h 197695"/>
                  <a:gd name="connsiteX4" fmla="*/ 861846 w 861846"/>
                  <a:gd name="connsiteY4" fmla="*/ 0 h 197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846" h="197695">
                    <a:moveTo>
                      <a:pt x="861846" y="0"/>
                    </a:moveTo>
                    <a:cubicBezTo>
                      <a:pt x="694629" y="44714"/>
                      <a:pt x="527413" y="89429"/>
                      <a:pt x="384009" y="122237"/>
                    </a:cubicBezTo>
                    <a:cubicBezTo>
                      <a:pt x="240605" y="155045"/>
                      <a:pt x="-21598" y="204787"/>
                      <a:pt x="1421" y="196850"/>
                    </a:cubicBezTo>
                    <a:cubicBezTo>
                      <a:pt x="24440" y="188913"/>
                      <a:pt x="522121" y="74612"/>
                      <a:pt x="522121" y="74612"/>
                    </a:cubicBezTo>
                    <a:lnTo>
                      <a:pt x="8618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1" name="フリーフォーム: 図形 3280">
                <a:extLst>
                  <a:ext uri="{FF2B5EF4-FFF2-40B4-BE49-F238E27FC236}">
                    <a16:creationId xmlns:a16="http://schemas.microsoft.com/office/drawing/2014/main" id="{521F141D-4052-4899-B65A-9E65ACE230E6}"/>
                  </a:ext>
                </a:extLst>
              </p:cNvPr>
              <p:cNvSpPr/>
              <p:nvPr/>
            </p:nvSpPr>
            <p:spPr>
              <a:xfrm>
                <a:off x="6790519" y="6340742"/>
                <a:ext cx="1074277" cy="275099"/>
              </a:xfrm>
              <a:custGeom>
                <a:avLst/>
                <a:gdLst>
                  <a:gd name="connsiteX0" fmla="*/ 806 w 1074277"/>
                  <a:gd name="connsiteY0" fmla="*/ 274371 h 275099"/>
                  <a:gd name="connsiteX1" fmla="*/ 462769 w 1074277"/>
                  <a:gd name="connsiteY1" fmla="*/ 185471 h 275099"/>
                  <a:gd name="connsiteX2" fmla="*/ 948544 w 1074277"/>
                  <a:gd name="connsiteY2" fmla="*/ 45771 h 275099"/>
                  <a:gd name="connsiteX3" fmla="*/ 1050144 w 1074277"/>
                  <a:gd name="connsiteY3" fmla="*/ 4496 h 275099"/>
                  <a:gd name="connsiteX4" fmla="*/ 577069 w 1074277"/>
                  <a:gd name="connsiteY4" fmla="*/ 137846 h 275099"/>
                  <a:gd name="connsiteX5" fmla="*/ 806 w 1074277"/>
                  <a:gd name="connsiteY5" fmla="*/ 274371 h 27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4277" h="275099">
                    <a:moveTo>
                      <a:pt x="806" y="274371"/>
                    </a:moveTo>
                    <a:cubicBezTo>
                      <a:pt x="-18244" y="282308"/>
                      <a:pt x="304813" y="223571"/>
                      <a:pt x="462769" y="185471"/>
                    </a:cubicBezTo>
                    <a:cubicBezTo>
                      <a:pt x="620725" y="147371"/>
                      <a:pt x="850648" y="75933"/>
                      <a:pt x="948544" y="45771"/>
                    </a:cubicBezTo>
                    <a:cubicBezTo>
                      <a:pt x="1046440" y="15609"/>
                      <a:pt x="1112056" y="-10850"/>
                      <a:pt x="1050144" y="4496"/>
                    </a:cubicBezTo>
                    <a:cubicBezTo>
                      <a:pt x="988232" y="19842"/>
                      <a:pt x="755134" y="94190"/>
                      <a:pt x="577069" y="137846"/>
                    </a:cubicBezTo>
                    <a:lnTo>
                      <a:pt x="806" y="2743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2" name="フリーフォーム: 図形 3281">
                <a:extLst>
                  <a:ext uri="{FF2B5EF4-FFF2-40B4-BE49-F238E27FC236}">
                    <a16:creationId xmlns:a16="http://schemas.microsoft.com/office/drawing/2014/main" id="{3327D3FA-E49C-4030-BEF9-FF4B071307A2}"/>
                  </a:ext>
                </a:extLst>
              </p:cNvPr>
              <p:cNvSpPr/>
              <p:nvPr/>
            </p:nvSpPr>
            <p:spPr>
              <a:xfrm>
                <a:off x="6014988" y="6588107"/>
                <a:ext cx="818768" cy="50859"/>
              </a:xfrm>
              <a:custGeom>
                <a:avLst/>
                <a:gdLst>
                  <a:gd name="connsiteX0" fmla="*/ 50 w 818768"/>
                  <a:gd name="connsiteY0" fmla="*/ 14306 h 50859"/>
                  <a:gd name="connsiteX1" fmla="*/ 233412 w 818768"/>
                  <a:gd name="connsiteY1" fmla="*/ 28593 h 50859"/>
                  <a:gd name="connsiteX2" fmla="*/ 811262 w 818768"/>
                  <a:gd name="connsiteY2" fmla="*/ 18 h 50859"/>
                  <a:gd name="connsiteX3" fmla="*/ 577900 w 818768"/>
                  <a:gd name="connsiteY3" fmla="*/ 23831 h 50859"/>
                  <a:gd name="connsiteX4" fmla="*/ 249287 w 818768"/>
                  <a:gd name="connsiteY4" fmla="*/ 50818 h 50859"/>
                  <a:gd name="connsiteX5" fmla="*/ 50 w 818768"/>
                  <a:gd name="connsiteY5" fmla="*/ 14306 h 5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768" h="50859">
                    <a:moveTo>
                      <a:pt x="50" y="14306"/>
                    </a:moveTo>
                    <a:cubicBezTo>
                      <a:pt x="-2596" y="10602"/>
                      <a:pt x="98210" y="30974"/>
                      <a:pt x="233412" y="28593"/>
                    </a:cubicBezTo>
                    <a:cubicBezTo>
                      <a:pt x="368614" y="26212"/>
                      <a:pt x="753847" y="812"/>
                      <a:pt x="811262" y="18"/>
                    </a:cubicBezTo>
                    <a:cubicBezTo>
                      <a:pt x="868677" y="-776"/>
                      <a:pt x="577900" y="23831"/>
                      <a:pt x="577900" y="23831"/>
                    </a:cubicBezTo>
                    <a:cubicBezTo>
                      <a:pt x="484238" y="32298"/>
                      <a:pt x="346389" y="51876"/>
                      <a:pt x="249287" y="50818"/>
                    </a:cubicBezTo>
                    <a:cubicBezTo>
                      <a:pt x="152185" y="49760"/>
                      <a:pt x="2696" y="18010"/>
                      <a:pt x="50" y="143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3" name="フリーフォーム: 図形 3282">
                <a:extLst>
                  <a:ext uri="{FF2B5EF4-FFF2-40B4-BE49-F238E27FC236}">
                    <a16:creationId xmlns:a16="http://schemas.microsoft.com/office/drawing/2014/main" id="{FEBB9EFE-82FE-4632-BB04-1D25AB6E538C}"/>
                  </a:ext>
                </a:extLst>
              </p:cNvPr>
              <p:cNvSpPr/>
              <p:nvPr/>
            </p:nvSpPr>
            <p:spPr>
              <a:xfrm>
                <a:off x="6036691" y="6630628"/>
                <a:ext cx="761981" cy="50083"/>
              </a:xfrm>
              <a:custGeom>
                <a:avLst/>
                <a:gdLst>
                  <a:gd name="connsiteX0" fmla="*/ 572 w 761981"/>
                  <a:gd name="connsiteY0" fmla="*/ 47985 h 50083"/>
                  <a:gd name="connsiteX1" fmla="*/ 399034 w 761981"/>
                  <a:gd name="connsiteY1" fmla="*/ 43222 h 50083"/>
                  <a:gd name="connsiteX2" fmla="*/ 760984 w 761981"/>
                  <a:gd name="connsiteY2" fmla="*/ 360 h 50083"/>
                  <a:gd name="connsiteX3" fmla="*/ 489522 w 761981"/>
                  <a:gd name="connsiteY3" fmla="*/ 22585 h 50083"/>
                  <a:gd name="connsiteX4" fmla="*/ 572 w 761981"/>
                  <a:gd name="connsiteY4" fmla="*/ 47985 h 50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981" h="50083">
                    <a:moveTo>
                      <a:pt x="572" y="47985"/>
                    </a:moveTo>
                    <a:cubicBezTo>
                      <a:pt x="-14509" y="51424"/>
                      <a:pt x="272299" y="51159"/>
                      <a:pt x="399034" y="43222"/>
                    </a:cubicBezTo>
                    <a:cubicBezTo>
                      <a:pt x="525769" y="35285"/>
                      <a:pt x="745903" y="3799"/>
                      <a:pt x="760984" y="360"/>
                    </a:cubicBezTo>
                    <a:cubicBezTo>
                      <a:pt x="776065" y="-3079"/>
                      <a:pt x="617051" y="19146"/>
                      <a:pt x="489522" y="22585"/>
                    </a:cubicBezTo>
                    <a:cubicBezTo>
                      <a:pt x="361993" y="26024"/>
                      <a:pt x="15653" y="44546"/>
                      <a:pt x="572" y="479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4" name="フリーフォーム: 図形 3283">
                <a:extLst>
                  <a:ext uri="{FF2B5EF4-FFF2-40B4-BE49-F238E27FC236}">
                    <a16:creationId xmlns:a16="http://schemas.microsoft.com/office/drawing/2014/main" id="{1CD8D37E-BD4A-4E69-B318-877F5A8712F5}"/>
                  </a:ext>
                </a:extLst>
              </p:cNvPr>
              <p:cNvSpPr/>
              <p:nvPr/>
            </p:nvSpPr>
            <p:spPr>
              <a:xfrm>
                <a:off x="10031310" y="3739494"/>
                <a:ext cx="208190" cy="890503"/>
              </a:xfrm>
              <a:custGeom>
                <a:avLst/>
                <a:gdLst>
                  <a:gd name="connsiteX0" fmla="*/ 208065 w 208190"/>
                  <a:gd name="connsiteY0" fmla="*/ 656 h 890503"/>
                  <a:gd name="connsiteX1" fmla="*/ 128690 w 208190"/>
                  <a:gd name="connsiteY1" fmla="*/ 591206 h 890503"/>
                  <a:gd name="connsiteX2" fmla="*/ 4865 w 208190"/>
                  <a:gd name="connsiteY2" fmla="*/ 886481 h 890503"/>
                  <a:gd name="connsiteX3" fmla="*/ 36615 w 208190"/>
                  <a:gd name="connsiteY3" fmla="*/ 743606 h 890503"/>
                  <a:gd name="connsiteX4" fmla="*/ 144565 w 208190"/>
                  <a:gd name="connsiteY4" fmla="*/ 480081 h 890503"/>
                  <a:gd name="connsiteX5" fmla="*/ 208065 w 208190"/>
                  <a:gd name="connsiteY5" fmla="*/ 656 h 890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190" h="890503">
                    <a:moveTo>
                      <a:pt x="208065" y="656"/>
                    </a:moveTo>
                    <a:cubicBezTo>
                      <a:pt x="205419" y="19177"/>
                      <a:pt x="162557" y="443569"/>
                      <a:pt x="128690" y="591206"/>
                    </a:cubicBezTo>
                    <a:cubicBezTo>
                      <a:pt x="94823" y="738843"/>
                      <a:pt x="20211" y="861081"/>
                      <a:pt x="4865" y="886481"/>
                    </a:cubicBezTo>
                    <a:cubicBezTo>
                      <a:pt x="-10481" y="911881"/>
                      <a:pt x="13332" y="811339"/>
                      <a:pt x="36615" y="743606"/>
                    </a:cubicBezTo>
                    <a:cubicBezTo>
                      <a:pt x="59898" y="675873"/>
                      <a:pt x="118107" y="599673"/>
                      <a:pt x="144565" y="480081"/>
                    </a:cubicBezTo>
                    <a:cubicBezTo>
                      <a:pt x="171023" y="360489"/>
                      <a:pt x="210711" y="-17865"/>
                      <a:pt x="208065" y="6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5" name="フリーフォーム: 図形 3284">
                <a:extLst>
                  <a:ext uri="{FF2B5EF4-FFF2-40B4-BE49-F238E27FC236}">
                    <a16:creationId xmlns:a16="http://schemas.microsoft.com/office/drawing/2014/main" id="{020D520F-F3FD-41FA-A38F-A7042ACB9899}"/>
                  </a:ext>
                </a:extLst>
              </p:cNvPr>
              <p:cNvSpPr/>
              <p:nvPr/>
            </p:nvSpPr>
            <p:spPr>
              <a:xfrm>
                <a:off x="9086262" y="4641616"/>
                <a:ext cx="938325" cy="1116933"/>
              </a:xfrm>
              <a:custGeom>
                <a:avLst/>
                <a:gdLst>
                  <a:gd name="connsiteX0" fmla="*/ 937213 w 938325"/>
                  <a:gd name="connsiteY0" fmla="*/ 234 h 1116933"/>
                  <a:gd name="connsiteX1" fmla="*/ 533988 w 938325"/>
                  <a:gd name="connsiteY1" fmla="*/ 635234 h 1116933"/>
                  <a:gd name="connsiteX2" fmla="*/ 22813 w 938325"/>
                  <a:gd name="connsiteY2" fmla="*/ 1095609 h 1116933"/>
                  <a:gd name="connsiteX3" fmla="*/ 121238 w 938325"/>
                  <a:gd name="connsiteY3" fmla="*/ 1006709 h 1116933"/>
                  <a:gd name="connsiteX4" fmla="*/ 410163 w 938325"/>
                  <a:gd name="connsiteY4" fmla="*/ 708259 h 1116933"/>
                  <a:gd name="connsiteX5" fmla="*/ 937213 w 938325"/>
                  <a:gd name="connsiteY5" fmla="*/ 234 h 111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8325" h="1116933">
                    <a:moveTo>
                      <a:pt x="937213" y="234"/>
                    </a:moveTo>
                    <a:cubicBezTo>
                      <a:pt x="957850" y="-11937"/>
                      <a:pt x="686388" y="452672"/>
                      <a:pt x="533988" y="635234"/>
                    </a:cubicBezTo>
                    <a:cubicBezTo>
                      <a:pt x="381588" y="817797"/>
                      <a:pt x="91605" y="1033697"/>
                      <a:pt x="22813" y="1095609"/>
                    </a:cubicBezTo>
                    <a:cubicBezTo>
                      <a:pt x="-45979" y="1157522"/>
                      <a:pt x="56680" y="1071267"/>
                      <a:pt x="121238" y="1006709"/>
                    </a:cubicBezTo>
                    <a:cubicBezTo>
                      <a:pt x="185796" y="942151"/>
                      <a:pt x="274696" y="876534"/>
                      <a:pt x="410163" y="708259"/>
                    </a:cubicBezTo>
                    <a:cubicBezTo>
                      <a:pt x="545630" y="539984"/>
                      <a:pt x="916576" y="12405"/>
                      <a:pt x="937213" y="2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6" name="フリーフォーム: 図形 3285">
                <a:extLst>
                  <a:ext uri="{FF2B5EF4-FFF2-40B4-BE49-F238E27FC236}">
                    <a16:creationId xmlns:a16="http://schemas.microsoft.com/office/drawing/2014/main" id="{2CD3FEF9-5BEC-48F6-AEBF-7927BEB09DCF}"/>
                  </a:ext>
                </a:extLst>
              </p:cNvPr>
              <p:cNvSpPr/>
              <p:nvPr/>
            </p:nvSpPr>
            <p:spPr>
              <a:xfrm>
                <a:off x="8890402" y="4608664"/>
                <a:ext cx="1168737" cy="1388862"/>
              </a:xfrm>
              <a:custGeom>
                <a:avLst/>
                <a:gdLst>
                  <a:gd name="connsiteX0" fmla="*/ 1167998 w 1168737"/>
                  <a:gd name="connsiteY0" fmla="*/ 1436 h 1388862"/>
                  <a:gd name="connsiteX1" fmla="*/ 809223 w 1168737"/>
                  <a:gd name="connsiteY1" fmla="*/ 636436 h 1388862"/>
                  <a:gd name="connsiteX2" fmla="*/ 15473 w 1168737"/>
                  <a:gd name="connsiteY2" fmla="*/ 1373036 h 1388862"/>
                  <a:gd name="connsiteX3" fmla="*/ 317098 w 1168737"/>
                  <a:gd name="connsiteY3" fmla="*/ 1115861 h 1388862"/>
                  <a:gd name="connsiteX4" fmla="*/ 726673 w 1168737"/>
                  <a:gd name="connsiteY4" fmla="*/ 814236 h 1388862"/>
                  <a:gd name="connsiteX5" fmla="*/ 1167998 w 1168737"/>
                  <a:gd name="connsiteY5" fmla="*/ 1436 h 138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8737" h="1388862">
                    <a:moveTo>
                      <a:pt x="1167998" y="1436"/>
                    </a:moveTo>
                    <a:cubicBezTo>
                      <a:pt x="1181756" y="-28197"/>
                      <a:pt x="1001311" y="407836"/>
                      <a:pt x="809223" y="636436"/>
                    </a:cubicBezTo>
                    <a:cubicBezTo>
                      <a:pt x="617135" y="865036"/>
                      <a:pt x="97494" y="1293132"/>
                      <a:pt x="15473" y="1373036"/>
                    </a:cubicBezTo>
                    <a:cubicBezTo>
                      <a:pt x="-66548" y="1452940"/>
                      <a:pt x="198565" y="1208994"/>
                      <a:pt x="317098" y="1115861"/>
                    </a:cubicBezTo>
                    <a:cubicBezTo>
                      <a:pt x="435631" y="1022728"/>
                      <a:pt x="585385" y="994682"/>
                      <a:pt x="726673" y="814236"/>
                    </a:cubicBezTo>
                    <a:cubicBezTo>
                      <a:pt x="867960" y="633790"/>
                      <a:pt x="1154240" y="31069"/>
                      <a:pt x="1167998" y="14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7" name="フリーフォーム: 図形 3286">
                <a:extLst>
                  <a:ext uri="{FF2B5EF4-FFF2-40B4-BE49-F238E27FC236}">
                    <a16:creationId xmlns:a16="http://schemas.microsoft.com/office/drawing/2014/main" id="{0F835B12-4CFA-4931-AE66-ED9E39000543}"/>
                  </a:ext>
                </a:extLst>
              </p:cNvPr>
              <p:cNvSpPr/>
              <p:nvPr/>
            </p:nvSpPr>
            <p:spPr>
              <a:xfrm>
                <a:off x="8425329" y="5695302"/>
                <a:ext cx="704757" cy="493943"/>
              </a:xfrm>
              <a:custGeom>
                <a:avLst/>
                <a:gdLst>
                  <a:gd name="connsiteX0" fmla="*/ 686921 w 704757"/>
                  <a:gd name="connsiteY0" fmla="*/ 6998 h 493943"/>
                  <a:gd name="connsiteX1" fmla="*/ 10646 w 704757"/>
                  <a:gd name="connsiteY1" fmla="*/ 483248 h 493943"/>
                  <a:gd name="connsiteX2" fmla="*/ 255121 w 704757"/>
                  <a:gd name="connsiteY2" fmla="*/ 349898 h 493943"/>
                  <a:gd name="connsiteX3" fmla="*/ 490071 w 704757"/>
                  <a:gd name="connsiteY3" fmla="*/ 207023 h 493943"/>
                  <a:gd name="connsiteX4" fmla="*/ 686921 w 704757"/>
                  <a:gd name="connsiteY4" fmla="*/ 6998 h 49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4757" h="493943">
                    <a:moveTo>
                      <a:pt x="686921" y="6998"/>
                    </a:moveTo>
                    <a:cubicBezTo>
                      <a:pt x="607017" y="53035"/>
                      <a:pt x="82613" y="426098"/>
                      <a:pt x="10646" y="483248"/>
                    </a:cubicBezTo>
                    <a:cubicBezTo>
                      <a:pt x="-61321" y="540398"/>
                      <a:pt x="255121" y="349898"/>
                      <a:pt x="255121" y="349898"/>
                    </a:cubicBezTo>
                    <a:cubicBezTo>
                      <a:pt x="335025" y="303861"/>
                      <a:pt x="423925" y="258881"/>
                      <a:pt x="490071" y="207023"/>
                    </a:cubicBezTo>
                    <a:cubicBezTo>
                      <a:pt x="556217" y="155165"/>
                      <a:pt x="766825" y="-39039"/>
                      <a:pt x="686921" y="69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8" name="フリーフォーム: 図形 3287">
                <a:extLst>
                  <a:ext uri="{FF2B5EF4-FFF2-40B4-BE49-F238E27FC236}">
                    <a16:creationId xmlns:a16="http://schemas.microsoft.com/office/drawing/2014/main" id="{CE397075-B7EB-4A7A-8492-868815E1EC6F}"/>
                  </a:ext>
                </a:extLst>
              </p:cNvPr>
              <p:cNvSpPr/>
              <p:nvPr/>
            </p:nvSpPr>
            <p:spPr>
              <a:xfrm>
                <a:off x="7594150" y="5971537"/>
                <a:ext cx="1304605" cy="630748"/>
              </a:xfrm>
              <a:custGeom>
                <a:avLst/>
                <a:gdLst>
                  <a:gd name="connsiteX0" fmla="*/ 48075 w 1304605"/>
                  <a:gd name="connsiteY0" fmla="*/ 603888 h 630748"/>
                  <a:gd name="connsiteX1" fmla="*/ 114750 w 1304605"/>
                  <a:gd name="connsiteY1" fmla="*/ 581663 h 630748"/>
                  <a:gd name="connsiteX2" fmla="*/ 797375 w 1304605"/>
                  <a:gd name="connsiteY2" fmla="*/ 280038 h 630748"/>
                  <a:gd name="connsiteX3" fmla="*/ 1302200 w 1304605"/>
                  <a:gd name="connsiteY3" fmla="*/ 3813 h 630748"/>
                  <a:gd name="connsiteX4" fmla="*/ 946600 w 1304605"/>
                  <a:gd name="connsiteY4" fmla="*/ 153038 h 630748"/>
                  <a:gd name="connsiteX5" fmla="*/ 48075 w 1304605"/>
                  <a:gd name="connsiteY5" fmla="*/ 603888 h 63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605" h="630748">
                    <a:moveTo>
                      <a:pt x="48075" y="603888"/>
                    </a:moveTo>
                    <a:cubicBezTo>
                      <a:pt x="-90567" y="675326"/>
                      <a:pt x="114750" y="581663"/>
                      <a:pt x="114750" y="581663"/>
                    </a:cubicBezTo>
                    <a:cubicBezTo>
                      <a:pt x="239633" y="527688"/>
                      <a:pt x="599467" y="376346"/>
                      <a:pt x="797375" y="280038"/>
                    </a:cubicBezTo>
                    <a:cubicBezTo>
                      <a:pt x="995283" y="183730"/>
                      <a:pt x="1277329" y="24980"/>
                      <a:pt x="1302200" y="3813"/>
                    </a:cubicBezTo>
                    <a:cubicBezTo>
                      <a:pt x="1327071" y="-17354"/>
                      <a:pt x="1155621" y="51967"/>
                      <a:pt x="946600" y="153038"/>
                    </a:cubicBezTo>
                    <a:cubicBezTo>
                      <a:pt x="737579" y="254109"/>
                      <a:pt x="186717" y="532450"/>
                      <a:pt x="48075" y="6038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9" name="フリーフォーム: 図形 3288">
                <a:extLst>
                  <a:ext uri="{FF2B5EF4-FFF2-40B4-BE49-F238E27FC236}">
                    <a16:creationId xmlns:a16="http://schemas.microsoft.com/office/drawing/2014/main" id="{874D9D0B-B23C-4B11-9D87-0861B40DB3A2}"/>
                  </a:ext>
                </a:extLst>
              </p:cNvPr>
              <p:cNvSpPr/>
              <p:nvPr/>
            </p:nvSpPr>
            <p:spPr>
              <a:xfrm>
                <a:off x="7663801" y="5970289"/>
                <a:ext cx="1308673" cy="636893"/>
              </a:xfrm>
              <a:custGeom>
                <a:avLst/>
                <a:gdLst>
                  <a:gd name="connsiteX0" fmla="*/ 1264299 w 1308673"/>
                  <a:gd name="connsiteY0" fmla="*/ 20936 h 636893"/>
                  <a:gd name="connsiteX1" fmla="*/ 1213499 w 1308673"/>
                  <a:gd name="connsiteY1" fmla="*/ 52686 h 636893"/>
                  <a:gd name="connsiteX2" fmla="*/ 565799 w 1308673"/>
                  <a:gd name="connsiteY2" fmla="*/ 414636 h 636893"/>
                  <a:gd name="connsiteX3" fmla="*/ 649 w 1308673"/>
                  <a:gd name="connsiteY3" fmla="*/ 636886 h 636893"/>
                  <a:gd name="connsiteX4" fmla="*/ 470549 w 1308673"/>
                  <a:gd name="connsiteY4" fmla="*/ 420986 h 636893"/>
                  <a:gd name="connsiteX5" fmla="*/ 1264299 w 1308673"/>
                  <a:gd name="connsiteY5" fmla="*/ 20936 h 63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8673" h="636893">
                    <a:moveTo>
                      <a:pt x="1264299" y="20936"/>
                    </a:moveTo>
                    <a:cubicBezTo>
                      <a:pt x="1388124" y="-40447"/>
                      <a:pt x="1213499" y="52686"/>
                      <a:pt x="1213499" y="52686"/>
                    </a:cubicBezTo>
                    <a:cubicBezTo>
                      <a:pt x="1097082" y="118303"/>
                      <a:pt x="767941" y="317269"/>
                      <a:pt x="565799" y="414636"/>
                    </a:cubicBezTo>
                    <a:cubicBezTo>
                      <a:pt x="363657" y="512003"/>
                      <a:pt x="16524" y="635828"/>
                      <a:pt x="649" y="636886"/>
                    </a:cubicBezTo>
                    <a:cubicBezTo>
                      <a:pt x="-15226" y="637944"/>
                      <a:pt x="263116" y="528407"/>
                      <a:pt x="470549" y="420986"/>
                    </a:cubicBezTo>
                    <a:cubicBezTo>
                      <a:pt x="677982" y="313565"/>
                      <a:pt x="1140474" y="82319"/>
                      <a:pt x="1264299" y="20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0" name="フリーフォーム: 図形 3289">
                <a:extLst>
                  <a:ext uri="{FF2B5EF4-FFF2-40B4-BE49-F238E27FC236}">
                    <a16:creationId xmlns:a16="http://schemas.microsoft.com/office/drawing/2014/main" id="{075B7D26-028F-4C90-983E-7015C3E665C2}"/>
                  </a:ext>
                </a:extLst>
              </p:cNvPr>
              <p:cNvSpPr/>
              <p:nvPr/>
            </p:nvSpPr>
            <p:spPr>
              <a:xfrm>
                <a:off x="6076027" y="6613195"/>
                <a:ext cx="1586234" cy="255450"/>
              </a:xfrm>
              <a:custGeom>
                <a:avLst/>
                <a:gdLst>
                  <a:gd name="connsiteX0" fmla="*/ 13623 w 1586234"/>
                  <a:gd name="connsiteY0" fmla="*/ 251155 h 255450"/>
                  <a:gd name="connsiteX1" fmla="*/ 493048 w 1586234"/>
                  <a:gd name="connsiteY1" fmla="*/ 209880 h 255450"/>
                  <a:gd name="connsiteX2" fmla="*/ 937548 w 1586234"/>
                  <a:gd name="connsiteY2" fmla="*/ 140030 h 255450"/>
                  <a:gd name="connsiteX3" fmla="*/ 1585248 w 1586234"/>
                  <a:gd name="connsiteY3" fmla="*/ 330 h 255450"/>
                  <a:gd name="connsiteX4" fmla="*/ 1058198 w 1586234"/>
                  <a:gd name="connsiteY4" fmla="*/ 105105 h 255450"/>
                  <a:gd name="connsiteX5" fmla="*/ 13623 w 1586234"/>
                  <a:gd name="connsiteY5" fmla="*/ 251155 h 25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6234" h="255450">
                    <a:moveTo>
                      <a:pt x="13623" y="251155"/>
                    </a:moveTo>
                    <a:cubicBezTo>
                      <a:pt x="-80569" y="268618"/>
                      <a:pt x="339061" y="228401"/>
                      <a:pt x="493048" y="209880"/>
                    </a:cubicBezTo>
                    <a:cubicBezTo>
                      <a:pt x="647036" y="191359"/>
                      <a:pt x="755515" y="174955"/>
                      <a:pt x="937548" y="140030"/>
                    </a:cubicBezTo>
                    <a:cubicBezTo>
                      <a:pt x="1119581" y="105105"/>
                      <a:pt x="1565140" y="6151"/>
                      <a:pt x="1585248" y="330"/>
                    </a:cubicBezTo>
                    <a:cubicBezTo>
                      <a:pt x="1605356" y="-5491"/>
                      <a:pt x="1314315" y="67005"/>
                      <a:pt x="1058198" y="105105"/>
                    </a:cubicBezTo>
                    <a:lnTo>
                      <a:pt x="13623" y="2511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1" name="フリーフォーム: 図形 3290">
                <a:extLst>
                  <a:ext uri="{FF2B5EF4-FFF2-40B4-BE49-F238E27FC236}">
                    <a16:creationId xmlns:a16="http://schemas.microsoft.com/office/drawing/2014/main" id="{9057E609-7524-4D42-BFE0-6408CB87FCCF}"/>
                  </a:ext>
                </a:extLst>
              </p:cNvPr>
              <p:cNvSpPr/>
              <p:nvPr/>
            </p:nvSpPr>
            <p:spPr>
              <a:xfrm>
                <a:off x="6029244" y="6741986"/>
                <a:ext cx="654717" cy="52369"/>
              </a:xfrm>
              <a:custGeom>
                <a:avLst/>
                <a:gdLst>
                  <a:gd name="connsiteX0" fmla="*/ 81 w 654717"/>
                  <a:gd name="connsiteY0" fmla="*/ 46164 h 52369"/>
                  <a:gd name="connsiteX1" fmla="*/ 469981 w 654717"/>
                  <a:gd name="connsiteY1" fmla="*/ 49339 h 52369"/>
                  <a:gd name="connsiteX2" fmla="*/ 654131 w 654717"/>
                  <a:gd name="connsiteY2" fmla="*/ 20764 h 52369"/>
                  <a:gd name="connsiteX3" fmla="*/ 508081 w 654717"/>
                  <a:gd name="connsiteY3" fmla="*/ 1714 h 52369"/>
                  <a:gd name="connsiteX4" fmla="*/ 81 w 654717"/>
                  <a:gd name="connsiteY4" fmla="*/ 46164 h 52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717" h="52369">
                    <a:moveTo>
                      <a:pt x="81" y="46164"/>
                    </a:moveTo>
                    <a:cubicBezTo>
                      <a:pt x="-6269" y="54101"/>
                      <a:pt x="360973" y="53572"/>
                      <a:pt x="469981" y="49339"/>
                    </a:cubicBezTo>
                    <a:cubicBezTo>
                      <a:pt x="578989" y="45106"/>
                      <a:pt x="647781" y="28701"/>
                      <a:pt x="654131" y="20764"/>
                    </a:cubicBezTo>
                    <a:cubicBezTo>
                      <a:pt x="660481" y="12827"/>
                      <a:pt x="615502" y="-5694"/>
                      <a:pt x="508081" y="1714"/>
                    </a:cubicBezTo>
                    <a:cubicBezTo>
                      <a:pt x="400660" y="9122"/>
                      <a:pt x="6431" y="38227"/>
                      <a:pt x="81" y="461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2" name="フリーフォーム: 図形 3291">
                <a:extLst>
                  <a:ext uri="{FF2B5EF4-FFF2-40B4-BE49-F238E27FC236}">
                    <a16:creationId xmlns:a16="http://schemas.microsoft.com/office/drawing/2014/main" id="{E507581B-BBE9-443A-8372-9F3B73DBD7AF}"/>
                  </a:ext>
                </a:extLst>
              </p:cNvPr>
              <p:cNvSpPr/>
              <p:nvPr/>
            </p:nvSpPr>
            <p:spPr>
              <a:xfrm>
                <a:off x="7051455" y="6546619"/>
                <a:ext cx="642261" cy="174930"/>
              </a:xfrm>
              <a:custGeom>
                <a:avLst/>
                <a:gdLst>
                  <a:gd name="connsiteX0" fmla="*/ 3395 w 642261"/>
                  <a:gd name="connsiteY0" fmla="*/ 171681 h 174930"/>
                  <a:gd name="connsiteX1" fmla="*/ 244695 w 642261"/>
                  <a:gd name="connsiteY1" fmla="*/ 127231 h 174930"/>
                  <a:gd name="connsiteX2" fmla="*/ 638395 w 642261"/>
                  <a:gd name="connsiteY2" fmla="*/ 3406 h 174930"/>
                  <a:gd name="connsiteX3" fmla="*/ 419320 w 642261"/>
                  <a:gd name="connsiteY3" fmla="*/ 47856 h 174930"/>
                  <a:gd name="connsiteX4" fmla="*/ 3395 w 642261"/>
                  <a:gd name="connsiteY4" fmla="*/ 171681 h 17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261" h="174930">
                    <a:moveTo>
                      <a:pt x="3395" y="171681"/>
                    </a:moveTo>
                    <a:cubicBezTo>
                      <a:pt x="-25709" y="184910"/>
                      <a:pt x="138862" y="155277"/>
                      <a:pt x="244695" y="127231"/>
                    </a:cubicBezTo>
                    <a:cubicBezTo>
                      <a:pt x="350528" y="99185"/>
                      <a:pt x="609291" y="16635"/>
                      <a:pt x="638395" y="3406"/>
                    </a:cubicBezTo>
                    <a:cubicBezTo>
                      <a:pt x="667499" y="-9823"/>
                      <a:pt x="526212" y="17694"/>
                      <a:pt x="419320" y="47856"/>
                    </a:cubicBezTo>
                    <a:cubicBezTo>
                      <a:pt x="312428" y="78018"/>
                      <a:pt x="32499" y="158452"/>
                      <a:pt x="3395" y="1716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583" name="グループ化 2582">
              <a:extLst>
                <a:ext uri="{FF2B5EF4-FFF2-40B4-BE49-F238E27FC236}">
                  <a16:creationId xmlns:a16="http://schemas.microsoft.com/office/drawing/2014/main" id="{274AF528-47D9-46E9-84F3-7E59D676A732}"/>
                </a:ext>
              </a:extLst>
            </p:cNvPr>
            <p:cNvGrpSpPr/>
            <p:nvPr/>
          </p:nvGrpSpPr>
          <p:grpSpPr>
            <a:xfrm flipH="1">
              <a:off x="2009676" y="33338"/>
              <a:ext cx="4224885" cy="6835307"/>
              <a:chOff x="6014988" y="33338"/>
              <a:chExt cx="4224885" cy="6835307"/>
            </a:xfrm>
            <a:grpFill/>
          </p:grpSpPr>
          <p:sp>
            <p:nvSpPr>
              <p:cNvPr id="3193" name="フリーフォーム: 図形 3192">
                <a:extLst>
                  <a:ext uri="{FF2B5EF4-FFF2-40B4-BE49-F238E27FC236}">
                    <a16:creationId xmlns:a16="http://schemas.microsoft.com/office/drawing/2014/main" id="{0DA13282-E98C-4BDD-ACEE-CA6FA099BBFB}"/>
                  </a:ext>
                </a:extLst>
              </p:cNvPr>
              <p:cNvSpPr/>
              <p:nvPr/>
            </p:nvSpPr>
            <p:spPr>
              <a:xfrm>
                <a:off x="6083207" y="77384"/>
                <a:ext cx="839216" cy="83600"/>
              </a:xfrm>
              <a:custGeom>
                <a:avLst/>
                <a:gdLst>
                  <a:gd name="connsiteX0" fmla="*/ 93 w 839216"/>
                  <a:gd name="connsiteY0" fmla="*/ 15749 h 83600"/>
                  <a:gd name="connsiteX1" fmla="*/ 383210 w 839216"/>
                  <a:gd name="connsiteY1" fmla="*/ 3049 h 83600"/>
                  <a:gd name="connsiteX2" fmla="*/ 827710 w 839216"/>
                  <a:gd name="connsiteY2" fmla="*/ 79249 h 83600"/>
                  <a:gd name="connsiteX3" fmla="*/ 683776 w 839216"/>
                  <a:gd name="connsiteY3" fmla="*/ 68666 h 83600"/>
                  <a:gd name="connsiteX4" fmla="*/ 417076 w 839216"/>
                  <a:gd name="connsiteY4" fmla="*/ 22099 h 83600"/>
                  <a:gd name="connsiteX5" fmla="*/ 93 w 839216"/>
                  <a:gd name="connsiteY5" fmla="*/ 15749 h 8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16" h="83600">
                    <a:moveTo>
                      <a:pt x="93" y="15749"/>
                    </a:moveTo>
                    <a:cubicBezTo>
                      <a:pt x="-5551" y="12574"/>
                      <a:pt x="245274" y="-7534"/>
                      <a:pt x="383210" y="3049"/>
                    </a:cubicBezTo>
                    <a:cubicBezTo>
                      <a:pt x="521146" y="13632"/>
                      <a:pt x="777616" y="68313"/>
                      <a:pt x="827710" y="79249"/>
                    </a:cubicBezTo>
                    <a:cubicBezTo>
                      <a:pt x="877804" y="90185"/>
                      <a:pt x="752215" y="78191"/>
                      <a:pt x="683776" y="68666"/>
                    </a:cubicBezTo>
                    <a:cubicBezTo>
                      <a:pt x="615337" y="59141"/>
                      <a:pt x="531376" y="31977"/>
                      <a:pt x="417076" y="22099"/>
                    </a:cubicBezTo>
                    <a:cubicBezTo>
                      <a:pt x="302776" y="12221"/>
                      <a:pt x="5737" y="18924"/>
                      <a:pt x="93" y="15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4" name="フリーフォーム: 図形 3193">
                <a:extLst>
                  <a:ext uri="{FF2B5EF4-FFF2-40B4-BE49-F238E27FC236}">
                    <a16:creationId xmlns:a16="http://schemas.microsoft.com/office/drawing/2014/main" id="{69971E33-3D55-4376-A144-A240908B0BB1}"/>
                  </a:ext>
                </a:extLst>
              </p:cNvPr>
              <p:cNvSpPr/>
              <p:nvPr/>
            </p:nvSpPr>
            <p:spPr>
              <a:xfrm>
                <a:off x="6037263" y="33338"/>
                <a:ext cx="700827" cy="38127"/>
              </a:xfrm>
              <a:custGeom>
                <a:avLst/>
                <a:gdLst>
                  <a:gd name="connsiteX0" fmla="*/ 0 w 700827"/>
                  <a:gd name="connsiteY0" fmla="*/ 0 h 38127"/>
                  <a:gd name="connsiteX1" fmla="*/ 520700 w 700827"/>
                  <a:gd name="connsiteY1" fmla="*/ 17462 h 38127"/>
                  <a:gd name="connsiteX2" fmla="*/ 696912 w 700827"/>
                  <a:gd name="connsiteY2" fmla="*/ 38100 h 38127"/>
                  <a:gd name="connsiteX3" fmla="*/ 381000 w 700827"/>
                  <a:gd name="connsiteY3" fmla="*/ 22225 h 38127"/>
                  <a:gd name="connsiteX4" fmla="*/ 0 w 700827"/>
                  <a:gd name="connsiteY4" fmla="*/ 0 h 3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827" h="38127">
                    <a:moveTo>
                      <a:pt x="0" y="0"/>
                    </a:moveTo>
                    <a:lnTo>
                      <a:pt x="520700" y="17462"/>
                    </a:lnTo>
                    <a:cubicBezTo>
                      <a:pt x="636852" y="23812"/>
                      <a:pt x="720195" y="37306"/>
                      <a:pt x="696912" y="38100"/>
                    </a:cubicBezTo>
                    <a:cubicBezTo>
                      <a:pt x="673629" y="38894"/>
                      <a:pt x="381000" y="22225"/>
                      <a:pt x="381000" y="222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5" name="フリーフォーム: 図形 3194">
                <a:extLst>
                  <a:ext uri="{FF2B5EF4-FFF2-40B4-BE49-F238E27FC236}">
                    <a16:creationId xmlns:a16="http://schemas.microsoft.com/office/drawing/2014/main" id="{59D805B3-F41A-46C8-9A09-04B69F8A040D}"/>
                  </a:ext>
                </a:extLst>
              </p:cNvPr>
              <p:cNvSpPr/>
              <p:nvPr/>
            </p:nvSpPr>
            <p:spPr>
              <a:xfrm>
                <a:off x="6683808" y="54737"/>
                <a:ext cx="640919" cy="132602"/>
              </a:xfrm>
              <a:custGeom>
                <a:avLst/>
                <a:gdLst>
                  <a:gd name="connsiteX0" fmla="*/ 5917 w 640919"/>
                  <a:gd name="connsiteY0" fmla="*/ 2413 h 132602"/>
                  <a:gd name="connsiteX1" fmla="*/ 453592 w 640919"/>
                  <a:gd name="connsiteY1" fmla="*/ 80201 h 132602"/>
                  <a:gd name="connsiteX2" fmla="*/ 640917 w 640919"/>
                  <a:gd name="connsiteY2" fmla="*/ 132588 h 132602"/>
                  <a:gd name="connsiteX3" fmla="*/ 450417 w 640919"/>
                  <a:gd name="connsiteY3" fmla="*/ 75438 h 132602"/>
                  <a:gd name="connsiteX4" fmla="*/ 364692 w 640919"/>
                  <a:gd name="connsiteY4" fmla="*/ 48451 h 132602"/>
                  <a:gd name="connsiteX5" fmla="*/ 210705 w 640919"/>
                  <a:gd name="connsiteY5" fmla="*/ 21463 h 132602"/>
                  <a:gd name="connsiteX6" fmla="*/ 5917 w 640919"/>
                  <a:gd name="connsiteY6" fmla="*/ 2413 h 13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0919" h="132602">
                    <a:moveTo>
                      <a:pt x="5917" y="2413"/>
                    </a:moveTo>
                    <a:cubicBezTo>
                      <a:pt x="46398" y="12203"/>
                      <a:pt x="347759" y="58505"/>
                      <a:pt x="453592" y="80201"/>
                    </a:cubicBezTo>
                    <a:cubicBezTo>
                      <a:pt x="559425" y="101897"/>
                      <a:pt x="641446" y="133382"/>
                      <a:pt x="640917" y="132588"/>
                    </a:cubicBezTo>
                    <a:cubicBezTo>
                      <a:pt x="640388" y="131794"/>
                      <a:pt x="496455" y="89461"/>
                      <a:pt x="450417" y="75438"/>
                    </a:cubicBezTo>
                    <a:cubicBezTo>
                      <a:pt x="404379" y="61415"/>
                      <a:pt x="404644" y="57447"/>
                      <a:pt x="364692" y="48451"/>
                    </a:cubicBezTo>
                    <a:cubicBezTo>
                      <a:pt x="324740" y="39455"/>
                      <a:pt x="277909" y="27548"/>
                      <a:pt x="210705" y="21463"/>
                    </a:cubicBezTo>
                    <a:cubicBezTo>
                      <a:pt x="143501" y="15378"/>
                      <a:pt x="-34564" y="-7377"/>
                      <a:pt x="5917" y="24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6" name="フリーフォーム: 図形 3195">
                <a:extLst>
                  <a:ext uri="{FF2B5EF4-FFF2-40B4-BE49-F238E27FC236}">
                    <a16:creationId xmlns:a16="http://schemas.microsoft.com/office/drawing/2014/main" id="{33FB5977-AE52-4391-8629-297F125C85BD}"/>
                  </a:ext>
                </a:extLst>
              </p:cNvPr>
              <p:cNvSpPr/>
              <p:nvPr/>
            </p:nvSpPr>
            <p:spPr>
              <a:xfrm>
                <a:off x="6892925" y="141288"/>
                <a:ext cx="789260" cy="187283"/>
              </a:xfrm>
              <a:custGeom>
                <a:avLst/>
                <a:gdLst>
                  <a:gd name="connsiteX0" fmla="*/ 0 w 789260"/>
                  <a:gd name="connsiteY0" fmla="*/ 0 h 187283"/>
                  <a:gd name="connsiteX1" fmla="*/ 400050 w 789260"/>
                  <a:gd name="connsiteY1" fmla="*/ 77787 h 187283"/>
                  <a:gd name="connsiteX2" fmla="*/ 774700 w 789260"/>
                  <a:gd name="connsiteY2" fmla="*/ 184150 h 187283"/>
                  <a:gd name="connsiteX3" fmla="*/ 685800 w 789260"/>
                  <a:gd name="connsiteY3" fmla="*/ 153987 h 187283"/>
                  <a:gd name="connsiteX4" fmla="*/ 433388 w 789260"/>
                  <a:gd name="connsiteY4" fmla="*/ 101600 h 187283"/>
                  <a:gd name="connsiteX5" fmla="*/ 0 w 789260"/>
                  <a:gd name="connsiteY5" fmla="*/ 0 h 187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9260" h="187283">
                    <a:moveTo>
                      <a:pt x="0" y="0"/>
                    </a:moveTo>
                    <a:cubicBezTo>
                      <a:pt x="135466" y="23547"/>
                      <a:pt x="270933" y="47095"/>
                      <a:pt x="400050" y="77787"/>
                    </a:cubicBezTo>
                    <a:cubicBezTo>
                      <a:pt x="529167" y="108479"/>
                      <a:pt x="727075" y="171450"/>
                      <a:pt x="774700" y="184150"/>
                    </a:cubicBezTo>
                    <a:cubicBezTo>
                      <a:pt x="822325" y="196850"/>
                      <a:pt x="742685" y="167745"/>
                      <a:pt x="685800" y="153987"/>
                    </a:cubicBezTo>
                    <a:cubicBezTo>
                      <a:pt x="628915" y="140229"/>
                      <a:pt x="433388" y="101600"/>
                      <a:pt x="433388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7" name="フリーフォーム: 図形 3196">
                <a:extLst>
                  <a:ext uri="{FF2B5EF4-FFF2-40B4-BE49-F238E27FC236}">
                    <a16:creationId xmlns:a16="http://schemas.microsoft.com/office/drawing/2014/main" id="{F0CFBA75-E7D6-456D-BDDC-CF1B3B8CCEFF}"/>
                  </a:ext>
                </a:extLst>
              </p:cNvPr>
              <p:cNvSpPr/>
              <p:nvPr/>
            </p:nvSpPr>
            <p:spPr>
              <a:xfrm>
                <a:off x="7271464" y="151206"/>
                <a:ext cx="596211" cy="190412"/>
              </a:xfrm>
              <a:custGeom>
                <a:avLst/>
                <a:gdLst>
                  <a:gd name="connsiteX0" fmla="*/ 7224 w 596211"/>
                  <a:gd name="connsiteY0" fmla="*/ 4369 h 190412"/>
                  <a:gd name="connsiteX1" fmla="*/ 450136 w 596211"/>
                  <a:gd name="connsiteY1" fmla="*/ 147244 h 190412"/>
                  <a:gd name="connsiteX2" fmla="*/ 596186 w 596211"/>
                  <a:gd name="connsiteY2" fmla="*/ 190107 h 190412"/>
                  <a:gd name="connsiteX3" fmla="*/ 459661 w 596211"/>
                  <a:gd name="connsiteY3" fmla="*/ 131369 h 190412"/>
                  <a:gd name="connsiteX4" fmla="*/ 196136 w 596211"/>
                  <a:gd name="connsiteY4" fmla="*/ 44057 h 190412"/>
                  <a:gd name="connsiteX5" fmla="*/ 7224 w 596211"/>
                  <a:gd name="connsiteY5" fmla="*/ 4369 h 1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211" h="190412">
                    <a:moveTo>
                      <a:pt x="7224" y="4369"/>
                    </a:moveTo>
                    <a:cubicBezTo>
                      <a:pt x="49557" y="21567"/>
                      <a:pt x="351976" y="116288"/>
                      <a:pt x="450136" y="147244"/>
                    </a:cubicBezTo>
                    <a:cubicBezTo>
                      <a:pt x="548296" y="178200"/>
                      <a:pt x="594599" y="192753"/>
                      <a:pt x="596186" y="190107"/>
                    </a:cubicBezTo>
                    <a:cubicBezTo>
                      <a:pt x="597774" y="187461"/>
                      <a:pt x="526336" y="155711"/>
                      <a:pt x="459661" y="131369"/>
                    </a:cubicBezTo>
                    <a:cubicBezTo>
                      <a:pt x="392986" y="107027"/>
                      <a:pt x="273130" y="63107"/>
                      <a:pt x="196136" y="44057"/>
                    </a:cubicBezTo>
                    <a:cubicBezTo>
                      <a:pt x="119142" y="25007"/>
                      <a:pt x="-35109" y="-12829"/>
                      <a:pt x="7224" y="43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8" name="フリーフォーム: 図形 3197">
                <a:extLst>
                  <a:ext uri="{FF2B5EF4-FFF2-40B4-BE49-F238E27FC236}">
                    <a16:creationId xmlns:a16="http://schemas.microsoft.com/office/drawing/2014/main" id="{BA39DE90-A703-4EF1-B833-AFC57924E912}"/>
                  </a:ext>
                </a:extLst>
              </p:cNvPr>
              <p:cNvSpPr/>
              <p:nvPr/>
            </p:nvSpPr>
            <p:spPr>
              <a:xfrm>
                <a:off x="7646988" y="341136"/>
                <a:ext cx="624436" cy="257125"/>
              </a:xfrm>
              <a:custGeom>
                <a:avLst/>
                <a:gdLst>
                  <a:gd name="connsiteX0" fmla="*/ 0 w 624436"/>
                  <a:gd name="connsiteY0" fmla="*/ 177 h 257125"/>
                  <a:gd name="connsiteX1" fmla="*/ 442912 w 624436"/>
                  <a:gd name="connsiteY1" fmla="*/ 163689 h 257125"/>
                  <a:gd name="connsiteX2" fmla="*/ 619125 w 624436"/>
                  <a:gd name="connsiteY2" fmla="*/ 255764 h 257125"/>
                  <a:gd name="connsiteX3" fmla="*/ 566737 w 624436"/>
                  <a:gd name="connsiteY3" fmla="*/ 212902 h 257125"/>
                  <a:gd name="connsiteX4" fmla="*/ 446087 w 624436"/>
                  <a:gd name="connsiteY4" fmla="*/ 133527 h 257125"/>
                  <a:gd name="connsiteX5" fmla="*/ 0 w 624436"/>
                  <a:gd name="connsiteY5" fmla="*/ 177 h 25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436" h="257125">
                    <a:moveTo>
                      <a:pt x="0" y="177"/>
                    </a:moveTo>
                    <a:cubicBezTo>
                      <a:pt x="-529" y="5204"/>
                      <a:pt x="339725" y="121091"/>
                      <a:pt x="442912" y="163689"/>
                    </a:cubicBezTo>
                    <a:cubicBezTo>
                      <a:pt x="546099" y="206287"/>
                      <a:pt x="598488" y="247562"/>
                      <a:pt x="619125" y="255764"/>
                    </a:cubicBezTo>
                    <a:cubicBezTo>
                      <a:pt x="639763" y="263966"/>
                      <a:pt x="595577" y="233275"/>
                      <a:pt x="566737" y="212902"/>
                    </a:cubicBezTo>
                    <a:cubicBezTo>
                      <a:pt x="537897" y="192529"/>
                      <a:pt x="536575" y="168717"/>
                      <a:pt x="446087" y="133527"/>
                    </a:cubicBezTo>
                    <a:cubicBezTo>
                      <a:pt x="355600" y="98337"/>
                      <a:pt x="529" y="-4850"/>
                      <a:pt x="0" y="1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9" name="フリーフォーム: 図形 3198">
                <a:extLst>
                  <a:ext uri="{FF2B5EF4-FFF2-40B4-BE49-F238E27FC236}">
                    <a16:creationId xmlns:a16="http://schemas.microsoft.com/office/drawing/2014/main" id="{D2E3811F-4D34-4903-8280-ADC965D0FFBB}"/>
                  </a:ext>
                </a:extLst>
              </p:cNvPr>
              <p:cNvSpPr/>
              <p:nvPr/>
            </p:nvSpPr>
            <p:spPr>
              <a:xfrm>
                <a:off x="7875505" y="341312"/>
                <a:ext cx="589062" cy="310182"/>
              </a:xfrm>
              <a:custGeom>
                <a:avLst/>
                <a:gdLst>
                  <a:gd name="connsiteX0" fmla="*/ 83 w 589062"/>
                  <a:gd name="connsiteY0" fmla="*/ 1 h 310182"/>
                  <a:gd name="connsiteX1" fmla="*/ 330283 w 589062"/>
                  <a:gd name="connsiteY1" fmla="*/ 160338 h 310182"/>
                  <a:gd name="connsiteX2" fmla="*/ 582695 w 589062"/>
                  <a:gd name="connsiteY2" fmla="*/ 304801 h 310182"/>
                  <a:gd name="connsiteX3" fmla="*/ 495383 w 589062"/>
                  <a:gd name="connsiteY3" fmla="*/ 268288 h 310182"/>
                  <a:gd name="connsiteX4" fmla="*/ 300120 w 589062"/>
                  <a:gd name="connsiteY4" fmla="*/ 163513 h 310182"/>
                  <a:gd name="connsiteX5" fmla="*/ 83 w 589062"/>
                  <a:gd name="connsiteY5" fmla="*/ 1 h 3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62" h="310182">
                    <a:moveTo>
                      <a:pt x="83" y="1"/>
                    </a:moveTo>
                    <a:cubicBezTo>
                      <a:pt x="5110" y="-528"/>
                      <a:pt x="233181" y="109538"/>
                      <a:pt x="330283" y="160338"/>
                    </a:cubicBezTo>
                    <a:cubicBezTo>
                      <a:pt x="427385" y="211138"/>
                      <a:pt x="555178" y="286809"/>
                      <a:pt x="582695" y="304801"/>
                    </a:cubicBezTo>
                    <a:cubicBezTo>
                      <a:pt x="610212" y="322793"/>
                      <a:pt x="542479" y="291836"/>
                      <a:pt x="495383" y="268288"/>
                    </a:cubicBezTo>
                    <a:cubicBezTo>
                      <a:pt x="448287" y="244740"/>
                      <a:pt x="381876" y="205317"/>
                      <a:pt x="300120" y="163513"/>
                    </a:cubicBezTo>
                    <a:cubicBezTo>
                      <a:pt x="218364" y="121709"/>
                      <a:pt x="-4944" y="530"/>
                      <a:pt x="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0" name="フリーフォーム: 図形 3199">
                <a:extLst>
                  <a:ext uri="{FF2B5EF4-FFF2-40B4-BE49-F238E27FC236}">
                    <a16:creationId xmlns:a16="http://schemas.microsoft.com/office/drawing/2014/main" id="{0AC22438-6072-4CA0-8EEE-4192184FBB3F}"/>
                  </a:ext>
                </a:extLst>
              </p:cNvPr>
              <p:cNvSpPr/>
              <p:nvPr/>
            </p:nvSpPr>
            <p:spPr>
              <a:xfrm>
                <a:off x="8255738" y="578575"/>
                <a:ext cx="547457" cy="352665"/>
              </a:xfrm>
              <a:custGeom>
                <a:avLst/>
                <a:gdLst>
                  <a:gd name="connsiteX0" fmla="*/ 8787 w 547457"/>
                  <a:gd name="connsiteY0" fmla="*/ 11975 h 352665"/>
                  <a:gd name="connsiteX1" fmla="*/ 272312 w 547457"/>
                  <a:gd name="connsiteY1" fmla="*/ 148500 h 352665"/>
                  <a:gd name="connsiteX2" fmla="*/ 535837 w 547457"/>
                  <a:gd name="connsiteY2" fmla="*/ 345350 h 352665"/>
                  <a:gd name="connsiteX3" fmla="*/ 494562 w 547457"/>
                  <a:gd name="connsiteY3" fmla="*/ 304075 h 352665"/>
                  <a:gd name="connsiteX4" fmla="*/ 437412 w 547457"/>
                  <a:gd name="connsiteY4" fmla="*/ 242163 h 352665"/>
                  <a:gd name="connsiteX5" fmla="*/ 99275 w 547457"/>
                  <a:gd name="connsiteY5" fmla="*/ 32613 h 352665"/>
                  <a:gd name="connsiteX6" fmla="*/ 8787 w 547457"/>
                  <a:gd name="connsiteY6" fmla="*/ 11975 h 35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457" h="352665">
                    <a:moveTo>
                      <a:pt x="8787" y="11975"/>
                    </a:moveTo>
                    <a:cubicBezTo>
                      <a:pt x="37626" y="31289"/>
                      <a:pt x="184470" y="92938"/>
                      <a:pt x="272312" y="148500"/>
                    </a:cubicBezTo>
                    <a:cubicBezTo>
                      <a:pt x="360154" y="204062"/>
                      <a:pt x="498795" y="319421"/>
                      <a:pt x="535837" y="345350"/>
                    </a:cubicBezTo>
                    <a:cubicBezTo>
                      <a:pt x="572879" y="371279"/>
                      <a:pt x="510966" y="321273"/>
                      <a:pt x="494562" y="304075"/>
                    </a:cubicBezTo>
                    <a:cubicBezTo>
                      <a:pt x="478158" y="286877"/>
                      <a:pt x="503293" y="287407"/>
                      <a:pt x="437412" y="242163"/>
                    </a:cubicBezTo>
                    <a:cubicBezTo>
                      <a:pt x="371531" y="196919"/>
                      <a:pt x="173358" y="70448"/>
                      <a:pt x="99275" y="32613"/>
                    </a:cubicBezTo>
                    <a:cubicBezTo>
                      <a:pt x="25192" y="-5222"/>
                      <a:pt x="-20052" y="-7339"/>
                      <a:pt x="8787" y="119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1" name="フリーフォーム: 図形 3200">
                <a:extLst>
                  <a:ext uri="{FF2B5EF4-FFF2-40B4-BE49-F238E27FC236}">
                    <a16:creationId xmlns:a16="http://schemas.microsoft.com/office/drawing/2014/main" id="{537BC125-B72E-41A3-9FFF-991C6FA7D94C}"/>
                  </a:ext>
                </a:extLst>
              </p:cNvPr>
              <p:cNvSpPr/>
              <p:nvPr/>
            </p:nvSpPr>
            <p:spPr>
              <a:xfrm>
                <a:off x="8477250" y="652463"/>
                <a:ext cx="592516" cy="413881"/>
              </a:xfrm>
              <a:custGeom>
                <a:avLst/>
                <a:gdLst>
                  <a:gd name="connsiteX0" fmla="*/ 0 w 592516"/>
                  <a:gd name="connsiteY0" fmla="*/ 0 h 413881"/>
                  <a:gd name="connsiteX1" fmla="*/ 323850 w 592516"/>
                  <a:gd name="connsiteY1" fmla="*/ 207962 h 413881"/>
                  <a:gd name="connsiteX2" fmla="*/ 584200 w 592516"/>
                  <a:gd name="connsiteY2" fmla="*/ 406400 h 413881"/>
                  <a:gd name="connsiteX3" fmla="*/ 515938 w 592516"/>
                  <a:gd name="connsiteY3" fmla="*/ 363537 h 413881"/>
                  <a:gd name="connsiteX4" fmla="*/ 393700 w 592516"/>
                  <a:gd name="connsiteY4" fmla="*/ 282575 h 413881"/>
                  <a:gd name="connsiteX5" fmla="*/ 322263 w 592516"/>
                  <a:gd name="connsiteY5" fmla="*/ 241300 h 413881"/>
                  <a:gd name="connsiteX6" fmla="*/ 0 w 592516"/>
                  <a:gd name="connsiteY6" fmla="*/ 0 h 41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516" h="413881">
                    <a:moveTo>
                      <a:pt x="0" y="0"/>
                    </a:moveTo>
                    <a:cubicBezTo>
                      <a:pt x="113241" y="70114"/>
                      <a:pt x="226483" y="140229"/>
                      <a:pt x="323850" y="207962"/>
                    </a:cubicBezTo>
                    <a:cubicBezTo>
                      <a:pt x="421217" y="275695"/>
                      <a:pt x="552186" y="380471"/>
                      <a:pt x="584200" y="406400"/>
                    </a:cubicBezTo>
                    <a:cubicBezTo>
                      <a:pt x="616214" y="432329"/>
                      <a:pt x="547688" y="384174"/>
                      <a:pt x="515938" y="363537"/>
                    </a:cubicBezTo>
                    <a:cubicBezTo>
                      <a:pt x="484188" y="342900"/>
                      <a:pt x="425979" y="302948"/>
                      <a:pt x="393700" y="282575"/>
                    </a:cubicBezTo>
                    <a:cubicBezTo>
                      <a:pt x="361421" y="262202"/>
                      <a:pt x="322263" y="241300"/>
                      <a:pt x="322263" y="2413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2" name="フリーフォーム: 図形 3201">
                <a:extLst>
                  <a:ext uri="{FF2B5EF4-FFF2-40B4-BE49-F238E27FC236}">
                    <a16:creationId xmlns:a16="http://schemas.microsoft.com/office/drawing/2014/main" id="{10486E06-4F8D-416E-BAD2-12E442D575EE}"/>
                  </a:ext>
                </a:extLst>
              </p:cNvPr>
              <p:cNvSpPr/>
              <p:nvPr/>
            </p:nvSpPr>
            <p:spPr>
              <a:xfrm>
                <a:off x="8803586" y="923927"/>
                <a:ext cx="389356" cy="323883"/>
              </a:xfrm>
              <a:custGeom>
                <a:avLst/>
                <a:gdLst>
                  <a:gd name="connsiteX0" fmla="*/ 689 w 389356"/>
                  <a:gd name="connsiteY0" fmla="*/ 1586 h 323883"/>
                  <a:gd name="connsiteX1" fmla="*/ 370577 w 389356"/>
                  <a:gd name="connsiteY1" fmla="*/ 312736 h 323883"/>
                  <a:gd name="connsiteX2" fmla="*/ 329302 w 389356"/>
                  <a:gd name="connsiteY2" fmla="*/ 249236 h 323883"/>
                  <a:gd name="connsiteX3" fmla="*/ 280089 w 389356"/>
                  <a:gd name="connsiteY3" fmla="*/ 195261 h 323883"/>
                  <a:gd name="connsiteX4" fmla="*/ 689 w 389356"/>
                  <a:gd name="connsiteY4" fmla="*/ 1586 h 32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56" h="323883">
                    <a:moveTo>
                      <a:pt x="689" y="1586"/>
                    </a:moveTo>
                    <a:cubicBezTo>
                      <a:pt x="15770" y="21165"/>
                      <a:pt x="315808" y="271461"/>
                      <a:pt x="370577" y="312736"/>
                    </a:cubicBezTo>
                    <a:cubicBezTo>
                      <a:pt x="425346" y="354011"/>
                      <a:pt x="344383" y="268815"/>
                      <a:pt x="329302" y="249236"/>
                    </a:cubicBezTo>
                    <a:cubicBezTo>
                      <a:pt x="314221" y="229657"/>
                      <a:pt x="338033" y="241298"/>
                      <a:pt x="280089" y="195261"/>
                    </a:cubicBezTo>
                    <a:cubicBezTo>
                      <a:pt x="222145" y="149224"/>
                      <a:pt x="-14392" y="-17993"/>
                      <a:pt x="689" y="15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3" name="フリーフォーム: 図形 3202">
                <a:extLst>
                  <a:ext uri="{FF2B5EF4-FFF2-40B4-BE49-F238E27FC236}">
                    <a16:creationId xmlns:a16="http://schemas.microsoft.com/office/drawing/2014/main" id="{C5720B95-AC62-4B11-AEC6-0D0D4DE297DF}"/>
                  </a:ext>
                </a:extLst>
              </p:cNvPr>
              <p:cNvSpPr/>
              <p:nvPr/>
            </p:nvSpPr>
            <p:spPr>
              <a:xfrm>
                <a:off x="9093200" y="1095162"/>
                <a:ext cx="418815" cy="420198"/>
              </a:xfrm>
              <a:custGeom>
                <a:avLst/>
                <a:gdLst>
                  <a:gd name="connsiteX0" fmla="*/ 0 w 418815"/>
                  <a:gd name="connsiteY0" fmla="*/ 213 h 420198"/>
                  <a:gd name="connsiteX1" fmla="*/ 217488 w 418815"/>
                  <a:gd name="connsiteY1" fmla="*/ 209763 h 420198"/>
                  <a:gd name="connsiteX2" fmla="*/ 412750 w 418815"/>
                  <a:gd name="connsiteY2" fmla="*/ 416138 h 420198"/>
                  <a:gd name="connsiteX3" fmla="*/ 355600 w 418815"/>
                  <a:gd name="connsiteY3" fmla="*/ 333588 h 420198"/>
                  <a:gd name="connsiteX4" fmla="*/ 217488 w 418815"/>
                  <a:gd name="connsiteY4" fmla="*/ 173251 h 420198"/>
                  <a:gd name="connsiteX5" fmla="*/ 0 w 418815"/>
                  <a:gd name="connsiteY5" fmla="*/ 213 h 42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8815" h="420198">
                    <a:moveTo>
                      <a:pt x="0" y="213"/>
                    </a:moveTo>
                    <a:cubicBezTo>
                      <a:pt x="0" y="6298"/>
                      <a:pt x="148696" y="140442"/>
                      <a:pt x="217488" y="209763"/>
                    </a:cubicBezTo>
                    <a:cubicBezTo>
                      <a:pt x="286280" y="279084"/>
                      <a:pt x="389731" y="395501"/>
                      <a:pt x="412750" y="416138"/>
                    </a:cubicBezTo>
                    <a:cubicBezTo>
                      <a:pt x="435769" y="436775"/>
                      <a:pt x="388144" y="374069"/>
                      <a:pt x="355600" y="333588"/>
                    </a:cubicBezTo>
                    <a:cubicBezTo>
                      <a:pt x="323056" y="293107"/>
                      <a:pt x="275961" y="226697"/>
                      <a:pt x="217488" y="173251"/>
                    </a:cubicBezTo>
                    <a:cubicBezTo>
                      <a:pt x="159015" y="119805"/>
                      <a:pt x="0" y="-5872"/>
                      <a:pt x="0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4" name="フリーフォーム: 図形 3203">
                <a:extLst>
                  <a:ext uri="{FF2B5EF4-FFF2-40B4-BE49-F238E27FC236}">
                    <a16:creationId xmlns:a16="http://schemas.microsoft.com/office/drawing/2014/main" id="{4BA3B783-F876-4132-962E-461CDC387EB5}"/>
                  </a:ext>
                </a:extLst>
              </p:cNvPr>
              <p:cNvSpPr/>
              <p:nvPr/>
            </p:nvSpPr>
            <p:spPr>
              <a:xfrm>
                <a:off x="9205207" y="1257382"/>
                <a:ext cx="276376" cy="272204"/>
              </a:xfrm>
              <a:custGeom>
                <a:avLst/>
                <a:gdLst>
                  <a:gd name="connsiteX0" fmla="*/ 706 w 276376"/>
                  <a:gd name="connsiteY0" fmla="*/ 1506 h 272204"/>
                  <a:gd name="connsiteX1" fmla="*/ 262643 w 276376"/>
                  <a:gd name="connsiteY1" fmla="*/ 261856 h 272204"/>
                  <a:gd name="connsiteX2" fmla="*/ 234068 w 276376"/>
                  <a:gd name="connsiteY2" fmla="*/ 214231 h 272204"/>
                  <a:gd name="connsiteX3" fmla="*/ 186443 w 276376"/>
                  <a:gd name="connsiteY3" fmla="*/ 157081 h 272204"/>
                  <a:gd name="connsiteX4" fmla="*/ 706 w 276376"/>
                  <a:gd name="connsiteY4" fmla="*/ 1506 h 27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6" h="272204">
                    <a:moveTo>
                      <a:pt x="706" y="1506"/>
                    </a:moveTo>
                    <a:cubicBezTo>
                      <a:pt x="13406" y="18969"/>
                      <a:pt x="223749" y="226402"/>
                      <a:pt x="262643" y="261856"/>
                    </a:cubicBezTo>
                    <a:cubicBezTo>
                      <a:pt x="301537" y="297310"/>
                      <a:pt x="246768" y="231694"/>
                      <a:pt x="234068" y="214231"/>
                    </a:cubicBezTo>
                    <a:cubicBezTo>
                      <a:pt x="221368" y="196769"/>
                      <a:pt x="222691" y="190683"/>
                      <a:pt x="186443" y="157081"/>
                    </a:cubicBezTo>
                    <a:cubicBezTo>
                      <a:pt x="150195" y="123479"/>
                      <a:pt x="-11994" y="-15957"/>
                      <a:pt x="706" y="15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5" name="フリーフォーム: 図形 3204">
                <a:extLst>
                  <a:ext uri="{FF2B5EF4-FFF2-40B4-BE49-F238E27FC236}">
                    <a16:creationId xmlns:a16="http://schemas.microsoft.com/office/drawing/2014/main" id="{6D2A637A-847F-4CC8-8F3B-4067CC66FC74}"/>
                  </a:ext>
                </a:extLst>
              </p:cNvPr>
              <p:cNvSpPr/>
              <p:nvPr/>
            </p:nvSpPr>
            <p:spPr>
              <a:xfrm>
                <a:off x="9515639" y="1517382"/>
                <a:ext cx="294781" cy="419390"/>
              </a:xfrm>
              <a:custGeom>
                <a:avLst/>
                <a:gdLst>
                  <a:gd name="connsiteX0" fmla="*/ 894 w 294781"/>
                  <a:gd name="connsiteY0" fmla="*/ 2385 h 419390"/>
                  <a:gd name="connsiteX1" fmla="*/ 280294 w 294781"/>
                  <a:gd name="connsiteY1" fmla="*/ 404551 h 419390"/>
                  <a:gd name="connsiteX2" fmla="*/ 248544 w 294781"/>
                  <a:gd name="connsiteY2" fmla="*/ 324118 h 419390"/>
                  <a:gd name="connsiteX3" fmla="*/ 193511 w 294781"/>
                  <a:gd name="connsiteY3" fmla="*/ 241568 h 419390"/>
                  <a:gd name="connsiteX4" fmla="*/ 894 w 294781"/>
                  <a:gd name="connsiteY4" fmla="*/ 2385 h 41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419390">
                    <a:moveTo>
                      <a:pt x="894" y="2385"/>
                    </a:moveTo>
                    <a:cubicBezTo>
                      <a:pt x="15358" y="29549"/>
                      <a:pt x="239019" y="350929"/>
                      <a:pt x="280294" y="404551"/>
                    </a:cubicBezTo>
                    <a:cubicBezTo>
                      <a:pt x="321569" y="458173"/>
                      <a:pt x="263008" y="351282"/>
                      <a:pt x="248544" y="324118"/>
                    </a:cubicBezTo>
                    <a:cubicBezTo>
                      <a:pt x="234080" y="296954"/>
                      <a:pt x="235491" y="295190"/>
                      <a:pt x="193511" y="241568"/>
                    </a:cubicBezTo>
                    <a:cubicBezTo>
                      <a:pt x="151531" y="187946"/>
                      <a:pt x="-13570" y="-24779"/>
                      <a:pt x="894" y="23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6" name="フリーフォーム: 図形 3205">
                <a:extLst>
                  <a:ext uri="{FF2B5EF4-FFF2-40B4-BE49-F238E27FC236}">
                    <a16:creationId xmlns:a16="http://schemas.microsoft.com/office/drawing/2014/main" id="{CEA1E9BD-98AB-4376-B754-A5E5498BF21F}"/>
                  </a:ext>
                </a:extLst>
              </p:cNvPr>
              <p:cNvSpPr/>
              <p:nvPr/>
            </p:nvSpPr>
            <p:spPr>
              <a:xfrm>
                <a:off x="9479043" y="1549823"/>
                <a:ext cx="326811" cy="451949"/>
              </a:xfrm>
              <a:custGeom>
                <a:avLst/>
                <a:gdLst>
                  <a:gd name="connsiteX0" fmla="*/ 1507 w 326811"/>
                  <a:gd name="connsiteY0" fmla="*/ 3810 h 451949"/>
                  <a:gd name="connsiteX1" fmla="*/ 312657 w 326811"/>
                  <a:gd name="connsiteY1" fmla="*/ 433494 h 451949"/>
                  <a:gd name="connsiteX2" fmla="*/ 266090 w 326811"/>
                  <a:gd name="connsiteY2" fmla="*/ 359410 h 451949"/>
                  <a:gd name="connsiteX3" fmla="*/ 196240 w 326811"/>
                  <a:gd name="connsiteY3" fmla="*/ 230294 h 451949"/>
                  <a:gd name="connsiteX4" fmla="*/ 1507 w 326811"/>
                  <a:gd name="connsiteY4" fmla="*/ 3810 h 45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811" h="451949">
                    <a:moveTo>
                      <a:pt x="1507" y="3810"/>
                    </a:moveTo>
                    <a:cubicBezTo>
                      <a:pt x="20910" y="37677"/>
                      <a:pt x="268560" y="374227"/>
                      <a:pt x="312657" y="433494"/>
                    </a:cubicBezTo>
                    <a:cubicBezTo>
                      <a:pt x="356754" y="492761"/>
                      <a:pt x="285493" y="393277"/>
                      <a:pt x="266090" y="359410"/>
                    </a:cubicBezTo>
                    <a:cubicBezTo>
                      <a:pt x="246687" y="325543"/>
                      <a:pt x="236809" y="289208"/>
                      <a:pt x="196240" y="230294"/>
                    </a:cubicBezTo>
                    <a:cubicBezTo>
                      <a:pt x="155671" y="171380"/>
                      <a:pt x="-17896" y="-30057"/>
                      <a:pt x="1507" y="38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7" name="フリーフォーム: 図形 3206">
                <a:extLst>
                  <a:ext uri="{FF2B5EF4-FFF2-40B4-BE49-F238E27FC236}">
                    <a16:creationId xmlns:a16="http://schemas.microsoft.com/office/drawing/2014/main" id="{8D4D2E54-DB1E-41B0-94FC-FA4FCA9DA343}"/>
                  </a:ext>
                </a:extLst>
              </p:cNvPr>
              <p:cNvSpPr/>
              <p:nvPr/>
            </p:nvSpPr>
            <p:spPr>
              <a:xfrm>
                <a:off x="9808192" y="1997951"/>
                <a:ext cx="178311" cy="416671"/>
              </a:xfrm>
              <a:custGeom>
                <a:avLst/>
                <a:gdLst>
                  <a:gd name="connsiteX0" fmla="*/ 441 w 178311"/>
                  <a:gd name="connsiteY0" fmla="*/ 2299 h 416671"/>
                  <a:gd name="connsiteX1" fmla="*/ 171891 w 178311"/>
                  <a:gd name="connsiteY1" fmla="*/ 406582 h 416671"/>
                  <a:gd name="connsiteX2" fmla="*/ 140141 w 178311"/>
                  <a:gd name="connsiteY2" fmla="*/ 290166 h 416671"/>
                  <a:gd name="connsiteX3" fmla="*/ 123208 w 178311"/>
                  <a:gd name="connsiteY3" fmla="*/ 243599 h 416671"/>
                  <a:gd name="connsiteX4" fmla="*/ 441 w 178311"/>
                  <a:gd name="connsiteY4" fmla="*/ 2299 h 41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11" h="416671">
                    <a:moveTo>
                      <a:pt x="441" y="2299"/>
                    </a:moveTo>
                    <a:cubicBezTo>
                      <a:pt x="8555" y="29463"/>
                      <a:pt x="148608" y="358604"/>
                      <a:pt x="171891" y="406582"/>
                    </a:cubicBezTo>
                    <a:cubicBezTo>
                      <a:pt x="195174" y="454560"/>
                      <a:pt x="148255" y="317330"/>
                      <a:pt x="140141" y="290166"/>
                    </a:cubicBezTo>
                    <a:cubicBezTo>
                      <a:pt x="132027" y="263002"/>
                      <a:pt x="147902" y="290518"/>
                      <a:pt x="123208" y="243599"/>
                    </a:cubicBezTo>
                    <a:cubicBezTo>
                      <a:pt x="98514" y="196680"/>
                      <a:pt x="-7673" y="-24865"/>
                      <a:pt x="441" y="22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8" name="フリーフォーム: 図形 3207">
                <a:extLst>
                  <a:ext uri="{FF2B5EF4-FFF2-40B4-BE49-F238E27FC236}">
                    <a16:creationId xmlns:a16="http://schemas.microsoft.com/office/drawing/2014/main" id="{65DA2015-F9F9-466C-BF60-133F45DA7F8D}"/>
                  </a:ext>
                </a:extLst>
              </p:cNvPr>
              <p:cNvSpPr/>
              <p:nvPr/>
            </p:nvSpPr>
            <p:spPr>
              <a:xfrm>
                <a:off x="9844003" y="1994949"/>
                <a:ext cx="221187" cy="485777"/>
              </a:xfrm>
              <a:custGeom>
                <a:avLst/>
                <a:gdLst>
                  <a:gd name="connsiteX0" fmla="*/ 614 w 221187"/>
                  <a:gd name="connsiteY0" fmla="*/ 3184 h 485777"/>
                  <a:gd name="connsiteX1" fmla="*/ 212280 w 221187"/>
                  <a:gd name="connsiteY1" fmla="*/ 466734 h 485777"/>
                  <a:gd name="connsiteX2" fmla="*/ 178414 w 221187"/>
                  <a:gd name="connsiteY2" fmla="*/ 384184 h 485777"/>
                  <a:gd name="connsiteX3" fmla="*/ 148780 w 221187"/>
                  <a:gd name="connsiteY3" fmla="*/ 267768 h 485777"/>
                  <a:gd name="connsiteX4" fmla="*/ 614 w 221187"/>
                  <a:gd name="connsiteY4" fmla="*/ 3184 h 48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187" h="485777">
                    <a:moveTo>
                      <a:pt x="614" y="3184"/>
                    </a:moveTo>
                    <a:cubicBezTo>
                      <a:pt x="11197" y="36345"/>
                      <a:pt x="182647" y="403234"/>
                      <a:pt x="212280" y="466734"/>
                    </a:cubicBezTo>
                    <a:cubicBezTo>
                      <a:pt x="241913" y="530234"/>
                      <a:pt x="188997" y="417345"/>
                      <a:pt x="178414" y="384184"/>
                    </a:cubicBezTo>
                    <a:cubicBezTo>
                      <a:pt x="167831" y="351023"/>
                      <a:pt x="178413" y="330210"/>
                      <a:pt x="148780" y="267768"/>
                    </a:cubicBezTo>
                    <a:cubicBezTo>
                      <a:pt x="119147" y="205326"/>
                      <a:pt x="-9969" y="-29977"/>
                      <a:pt x="614" y="31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9" name="フリーフォーム: 図形 3208">
                <a:extLst>
                  <a:ext uri="{FF2B5EF4-FFF2-40B4-BE49-F238E27FC236}">
                    <a16:creationId xmlns:a16="http://schemas.microsoft.com/office/drawing/2014/main" id="{B8803EB3-F6B5-47B7-A7F1-F3BC78C733BC}"/>
                  </a:ext>
                </a:extLst>
              </p:cNvPr>
              <p:cNvSpPr/>
              <p:nvPr/>
            </p:nvSpPr>
            <p:spPr>
              <a:xfrm>
                <a:off x="9996971" y="2441612"/>
                <a:ext cx="142446" cy="497439"/>
              </a:xfrm>
              <a:custGeom>
                <a:avLst/>
                <a:gdLst>
                  <a:gd name="connsiteX0" fmla="*/ 46 w 142446"/>
                  <a:gd name="connsiteY0" fmla="*/ 3138 h 497439"/>
                  <a:gd name="connsiteX1" fmla="*/ 133396 w 142446"/>
                  <a:gd name="connsiteY1" fmla="*/ 479388 h 497439"/>
                  <a:gd name="connsiteX2" fmla="*/ 129162 w 142446"/>
                  <a:gd name="connsiteY2" fmla="*/ 386255 h 497439"/>
                  <a:gd name="connsiteX3" fmla="*/ 118579 w 142446"/>
                  <a:gd name="connsiteY3" fmla="*/ 278305 h 497439"/>
                  <a:gd name="connsiteX4" fmla="*/ 46 w 142446"/>
                  <a:gd name="connsiteY4" fmla="*/ 3138 h 4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46" h="497439">
                    <a:moveTo>
                      <a:pt x="46" y="3138"/>
                    </a:moveTo>
                    <a:cubicBezTo>
                      <a:pt x="2515" y="36652"/>
                      <a:pt x="111877" y="415535"/>
                      <a:pt x="133396" y="479388"/>
                    </a:cubicBezTo>
                    <a:cubicBezTo>
                      <a:pt x="154915" y="543241"/>
                      <a:pt x="131631" y="419769"/>
                      <a:pt x="129162" y="386255"/>
                    </a:cubicBezTo>
                    <a:cubicBezTo>
                      <a:pt x="126693" y="352741"/>
                      <a:pt x="142568" y="342511"/>
                      <a:pt x="118579" y="278305"/>
                    </a:cubicBezTo>
                    <a:cubicBezTo>
                      <a:pt x="94590" y="214099"/>
                      <a:pt x="-2423" y="-30376"/>
                      <a:pt x="46" y="3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0" name="フリーフォーム: 図形 3209">
                <a:extLst>
                  <a:ext uri="{FF2B5EF4-FFF2-40B4-BE49-F238E27FC236}">
                    <a16:creationId xmlns:a16="http://schemas.microsoft.com/office/drawing/2014/main" id="{557DAC56-ABB1-45BC-B9A2-33EA27F8749D}"/>
                  </a:ext>
                </a:extLst>
              </p:cNvPr>
              <p:cNvSpPr/>
              <p:nvPr/>
            </p:nvSpPr>
            <p:spPr>
              <a:xfrm>
                <a:off x="10030873" y="2414894"/>
                <a:ext cx="169773" cy="610848"/>
              </a:xfrm>
              <a:custGeom>
                <a:avLst/>
                <a:gdLst>
                  <a:gd name="connsiteX0" fmla="*/ 10 w 169773"/>
                  <a:gd name="connsiteY0" fmla="*/ 223 h 610848"/>
                  <a:gd name="connsiteX1" fmla="*/ 107960 w 169773"/>
                  <a:gd name="connsiteY1" fmla="*/ 311373 h 610848"/>
                  <a:gd name="connsiteX2" fmla="*/ 167227 w 169773"/>
                  <a:gd name="connsiteY2" fmla="*/ 605589 h 610848"/>
                  <a:gd name="connsiteX3" fmla="*/ 154527 w 169773"/>
                  <a:gd name="connsiteY3" fmla="*/ 482823 h 610848"/>
                  <a:gd name="connsiteX4" fmla="*/ 114310 w 169773"/>
                  <a:gd name="connsiteY4" fmla="*/ 264806 h 610848"/>
                  <a:gd name="connsiteX5" fmla="*/ 10 w 169773"/>
                  <a:gd name="connsiteY5" fmla="*/ 223 h 61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773" h="610848">
                    <a:moveTo>
                      <a:pt x="10" y="223"/>
                    </a:moveTo>
                    <a:cubicBezTo>
                      <a:pt x="-1048" y="7984"/>
                      <a:pt x="80091" y="210479"/>
                      <a:pt x="107960" y="311373"/>
                    </a:cubicBezTo>
                    <a:cubicBezTo>
                      <a:pt x="135830" y="412267"/>
                      <a:pt x="159466" y="577014"/>
                      <a:pt x="167227" y="605589"/>
                    </a:cubicBezTo>
                    <a:cubicBezTo>
                      <a:pt x="174988" y="634164"/>
                      <a:pt x="163346" y="539620"/>
                      <a:pt x="154527" y="482823"/>
                    </a:cubicBezTo>
                    <a:cubicBezTo>
                      <a:pt x="145708" y="426026"/>
                      <a:pt x="141121" y="341006"/>
                      <a:pt x="114310" y="264806"/>
                    </a:cubicBezTo>
                    <a:cubicBezTo>
                      <a:pt x="87499" y="188606"/>
                      <a:pt x="1068" y="-7538"/>
                      <a:pt x="10" y="2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1" name="フリーフォーム: 図形 3210">
                <a:extLst>
                  <a:ext uri="{FF2B5EF4-FFF2-40B4-BE49-F238E27FC236}">
                    <a16:creationId xmlns:a16="http://schemas.microsoft.com/office/drawing/2014/main" id="{A4D670FA-5764-4937-8067-763014E74275}"/>
                  </a:ext>
                </a:extLst>
              </p:cNvPr>
              <p:cNvSpPr/>
              <p:nvPr/>
            </p:nvSpPr>
            <p:spPr>
              <a:xfrm>
                <a:off x="10155615" y="2997019"/>
                <a:ext cx="41605" cy="343142"/>
              </a:xfrm>
              <a:custGeom>
                <a:avLst/>
                <a:gdLst>
                  <a:gd name="connsiteX0" fmla="*/ 152 w 41605"/>
                  <a:gd name="connsiteY0" fmla="*/ 8648 h 343142"/>
                  <a:gd name="connsiteX1" fmla="*/ 38252 w 41605"/>
                  <a:gd name="connsiteY1" fmla="*/ 338848 h 343142"/>
                  <a:gd name="connsiteX2" fmla="*/ 38252 w 41605"/>
                  <a:gd name="connsiteY2" fmla="*/ 190681 h 343142"/>
                  <a:gd name="connsiteX3" fmla="*/ 25552 w 41605"/>
                  <a:gd name="connsiteY3" fmla="*/ 101781 h 343142"/>
                  <a:gd name="connsiteX4" fmla="*/ 152 w 41605"/>
                  <a:gd name="connsiteY4" fmla="*/ 8648 h 343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05" h="343142">
                    <a:moveTo>
                      <a:pt x="152" y="8648"/>
                    </a:moveTo>
                    <a:cubicBezTo>
                      <a:pt x="2269" y="48159"/>
                      <a:pt x="31902" y="308509"/>
                      <a:pt x="38252" y="338848"/>
                    </a:cubicBezTo>
                    <a:cubicBezTo>
                      <a:pt x="44602" y="369187"/>
                      <a:pt x="40369" y="230192"/>
                      <a:pt x="38252" y="190681"/>
                    </a:cubicBezTo>
                    <a:cubicBezTo>
                      <a:pt x="36135" y="151170"/>
                      <a:pt x="32608" y="127181"/>
                      <a:pt x="25552" y="101781"/>
                    </a:cubicBezTo>
                    <a:cubicBezTo>
                      <a:pt x="18496" y="76381"/>
                      <a:pt x="-1965" y="-30863"/>
                      <a:pt x="152" y="86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2" name="フリーフォーム: 図形 3211">
                <a:extLst>
                  <a:ext uri="{FF2B5EF4-FFF2-40B4-BE49-F238E27FC236}">
                    <a16:creationId xmlns:a16="http://schemas.microsoft.com/office/drawing/2014/main" id="{3C381C3E-8FEC-4EFC-A917-71019457A82D}"/>
                  </a:ext>
                </a:extLst>
              </p:cNvPr>
              <p:cNvSpPr/>
              <p:nvPr/>
            </p:nvSpPr>
            <p:spPr>
              <a:xfrm>
                <a:off x="10121898" y="2937352"/>
                <a:ext cx="53704" cy="593580"/>
              </a:xfrm>
              <a:custGeom>
                <a:avLst/>
                <a:gdLst>
                  <a:gd name="connsiteX0" fmla="*/ 2 w 53704"/>
                  <a:gd name="connsiteY0" fmla="*/ 4815 h 593580"/>
                  <a:gd name="connsiteX1" fmla="*/ 48685 w 53704"/>
                  <a:gd name="connsiteY1" fmla="*/ 565731 h 593580"/>
                  <a:gd name="connsiteX2" fmla="*/ 50802 w 53704"/>
                  <a:gd name="connsiteY2" fmla="*/ 487415 h 593580"/>
                  <a:gd name="connsiteX3" fmla="*/ 50802 w 53704"/>
                  <a:gd name="connsiteY3" fmla="*/ 303265 h 593580"/>
                  <a:gd name="connsiteX4" fmla="*/ 2 w 53704"/>
                  <a:gd name="connsiteY4" fmla="*/ 4815 h 59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04" h="593580">
                    <a:moveTo>
                      <a:pt x="2" y="4815"/>
                    </a:moveTo>
                    <a:cubicBezTo>
                      <a:pt x="-351" y="48559"/>
                      <a:pt x="40218" y="485298"/>
                      <a:pt x="48685" y="565731"/>
                    </a:cubicBezTo>
                    <a:cubicBezTo>
                      <a:pt x="57152" y="646164"/>
                      <a:pt x="50449" y="531159"/>
                      <a:pt x="50802" y="487415"/>
                    </a:cubicBezTo>
                    <a:cubicBezTo>
                      <a:pt x="51155" y="443671"/>
                      <a:pt x="57152" y="378760"/>
                      <a:pt x="50802" y="303265"/>
                    </a:cubicBezTo>
                    <a:cubicBezTo>
                      <a:pt x="44452" y="227771"/>
                      <a:pt x="355" y="-38929"/>
                      <a:pt x="2" y="48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3" name="フリーフォーム: 図形 3212">
                <a:extLst>
                  <a:ext uri="{FF2B5EF4-FFF2-40B4-BE49-F238E27FC236}">
                    <a16:creationId xmlns:a16="http://schemas.microsoft.com/office/drawing/2014/main" id="{A4F75FEB-B62F-4CF0-B67B-1F1C9C17ED36}"/>
                  </a:ext>
                </a:extLst>
              </p:cNvPr>
              <p:cNvSpPr/>
              <p:nvPr/>
            </p:nvSpPr>
            <p:spPr>
              <a:xfrm>
                <a:off x="10180751" y="3124009"/>
                <a:ext cx="59122" cy="617546"/>
              </a:xfrm>
              <a:custGeom>
                <a:avLst/>
                <a:gdLst>
                  <a:gd name="connsiteX0" fmla="*/ 42749 w 59122"/>
                  <a:gd name="connsiteY0" fmla="*/ 191 h 617546"/>
                  <a:gd name="connsiteX1" fmla="*/ 57566 w 59122"/>
                  <a:gd name="connsiteY1" fmla="*/ 389658 h 617546"/>
                  <a:gd name="connsiteX2" fmla="*/ 416 w 59122"/>
                  <a:gd name="connsiteY2" fmla="*/ 616141 h 617546"/>
                  <a:gd name="connsiteX3" fmla="*/ 32166 w 59122"/>
                  <a:gd name="connsiteY3" fmla="*/ 478558 h 617546"/>
                  <a:gd name="connsiteX4" fmla="*/ 40632 w 59122"/>
                  <a:gd name="connsiteY4" fmla="*/ 338858 h 617546"/>
                  <a:gd name="connsiteX5" fmla="*/ 42749 w 59122"/>
                  <a:gd name="connsiteY5" fmla="*/ 191 h 617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22" h="617546">
                    <a:moveTo>
                      <a:pt x="42749" y="191"/>
                    </a:moveTo>
                    <a:cubicBezTo>
                      <a:pt x="45571" y="8658"/>
                      <a:pt x="64621" y="287000"/>
                      <a:pt x="57566" y="389658"/>
                    </a:cubicBezTo>
                    <a:cubicBezTo>
                      <a:pt x="50511" y="492316"/>
                      <a:pt x="4649" y="601324"/>
                      <a:pt x="416" y="616141"/>
                    </a:cubicBezTo>
                    <a:cubicBezTo>
                      <a:pt x="-3817" y="630958"/>
                      <a:pt x="25463" y="524772"/>
                      <a:pt x="32166" y="478558"/>
                    </a:cubicBezTo>
                    <a:cubicBezTo>
                      <a:pt x="38869" y="432344"/>
                      <a:pt x="39927" y="411177"/>
                      <a:pt x="40632" y="338858"/>
                    </a:cubicBezTo>
                    <a:cubicBezTo>
                      <a:pt x="41337" y="266539"/>
                      <a:pt x="39927" y="-8276"/>
                      <a:pt x="42749" y="1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4" name="フリーフォーム: 図形 3213">
                <a:extLst>
                  <a:ext uri="{FF2B5EF4-FFF2-40B4-BE49-F238E27FC236}">
                    <a16:creationId xmlns:a16="http://schemas.microsoft.com/office/drawing/2014/main" id="{AEE1FB8C-9F08-4C25-AB10-4ED8717B6A72}"/>
                  </a:ext>
                </a:extLst>
              </p:cNvPr>
              <p:cNvSpPr/>
              <p:nvPr/>
            </p:nvSpPr>
            <p:spPr>
              <a:xfrm>
                <a:off x="10115531" y="3634873"/>
                <a:ext cx="61167" cy="347377"/>
              </a:xfrm>
              <a:custGeom>
                <a:avLst/>
                <a:gdLst>
                  <a:gd name="connsiteX0" fmla="*/ 57169 w 61167"/>
                  <a:gd name="connsiteY0" fmla="*/ 1560 h 347377"/>
                  <a:gd name="connsiteX1" fmla="*/ 19 w 61167"/>
                  <a:gd name="connsiteY1" fmla="*/ 340227 h 347377"/>
                  <a:gd name="connsiteX2" fmla="*/ 50819 w 61167"/>
                  <a:gd name="connsiteY2" fmla="*/ 217460 h 347377"/>
                  <a:gd name="connsiteX3" fmla="*/ 57169 w 61167"/>
                  <a:gd name="connsiteY3" fmla="*/ 1560 h 34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67" h="347377">
                    <a:moveTo>
                      <a:pt x="57169" y="1560"/>
                    </a:moveTo>
                    <a:cubicBezTo>
                      <a:pt x="48702" y="22021"/>
                      <a:pt x="1077" y="304244"/>
                      <a:pt x="19" y="340227"/>
                    </a:cubicBezTo>
                    <a:cubicBezTo>
                      <a:pt x="-1039" y="376210"/>
                      <a:pt x="42352" y="267202"/>
                      <a:pt x="50819" y="217460"/>
                    </a:cubicBezTo>
                    <a:cubicBezTo>
                      <a:pt x="59286" y="167718"/>
                      <a:pt x="65636" y="-18901"/>
                      <a:pt x="57169" y="15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5" name="フリーフォーム: 図形 3214">
                <a:extLst>
                  <a:ext uri="{FF2B5EF4-FFF2-40B4-BE49-F238E27FC236}">
                    <a16:creationId xmlns:a16="http://schemas.microsoft.com/office/drawing/2014/main" id="{AEF783FB-2867-41C0-A32D-1A8E2A41D205}"/>
                  </a:ext>
                </a:extLst>
              </p:cNvPr>
              <p:cNvSpPr/>
              <p:nvPr/>
            </p:nvSpPr>
            <p:spPr>
              <a:xfrm>
                <a:off x="10074701" y="3742953"/>
                <a:ext cx="129009" cy="483916"/>
              </a:xfrm>
              <a:custGeom>
                <a:avLst/>
                <a:gdLst>
                  <a:gd name="connsiteX0" fmla="*/ 125516 w 129009"/>
                  <a:gd name="connsiteY0" fmla="*/ 5664 h 483916"/>
                  <a:gd name="connsiteX1" fmla="*/ 4866 w 129009"/>
                  <a:gd name="connsiteY1" fmla="*/ 467097 h 483916"/>
                  <a:gd name="connsiteX2" fmla="*/ 30266 w 129009"/>
                  <a:gd name="connsiteY2" fmla="*/ 367614 h 483916"/>
                  <a:gd name="connsiteX3" fmla="*/ 91649 w 129009"/>
                  <a:gd name="connsiteY3" fmla="*/ 217330 h 483916"/>
                  <a:gd name="connsiteX4" fmla="*/ 125516 w 129009"/>
                  <a:gd name="connsiteY4" fmla="*/ 5664 h 48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009" h="483916">
                    <a:moveTo>
                      <a:pt x="125516" y="5664"/>
                    </a:moveTo>
                    <a:cubicBezTo>
                      <a:pt x="111052" y="47292"/>
                      <a:pt x="20741" y="406772"/>
                      <a:pt x="4866" y="467097"/>
                    </a:cubicBezTo>
                    <a:cubicBezTo>
                      <a:pt x="-11009" y="527422"/>
                      <a:pt x="15802" y="409242"/>
                      <a:pt x="30266" y="367614"/>
                    </a:cubicBezTo>
                    <a:cubicBezTo>
                      <a:pt x="44730" y="325986"/>
                      <a:pt x="77538" y="270952"/>
                      <a:pt x="91649" y="217330"/>
                    </a:cubicBezTo>
                    <a:cubicBezTo>
                      <a:pt x="105760" y="163708"/>
                      <a:pt x="139980" y="-35964"/>
                      <a:pt x="125516" y="56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6" name="フリーフォーム: 図形 3215">
                <a:extLst>
                  <a:ext uri="{FF2B5EF4-FFF2-40B4-BE49-F238E27FC236}">
                    <a16:creationId xmlns:a16="http://schemas.microsoft.com/office/drawing/2014/main" id="{BA8551B7-1BC9-425B-9758-DBD4CC07AB9D}"/>
                  </a:ext>
                </a:extLst>
              </p:cNvPr>
              <p:cNvSpPr/>
              <p:nvPr/>
            </p:nvSpPr>
            <p:spPr>
              <a:xfrm>
                <a:off x="9968967" y="3997293"/>
                <a:ext cx="153811" cy="391412"/>
              </a:xfrm>
              <a:custGeom>
                <a:avLst/>
                <a:gdLst>
                  <a:gd name="connsiteX0" fmla="*/ 149758 w 153811"/>
                  <a:gd name="connsiteY0" fmla="*/ 4795 h 391412"/>
                  <a:gd name="connsiteX1" fmla="*/ 5296 w 153811"/>
                  <a:gd name="connsiteY1" fmla="*/ 377857 h 391412"/>
                  <a:gd name="connsiteX2" fmla="*/ 38633 w 153811"/>
                  <a:gd name="connsiteY2" fmla="*/ 296895 h 391412"/>
                  <a:gd name="connsiteX3" fmla="*/ 108483 w 153811"/>
                  <a:gd name="connsiteY3" fmla="*/ 173070 h 391412"/>
                  <a:gd name="connsiteX4" fmla="*/ 149758 w 153811"/>
                  <a:gd name="connsiteY4" fmla="*/ 4795 h 39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811" h="391412">
                    <a:moveTo>
                      <a:pt x="149758" y="4795"/>
                    </a:moveTo>
                    <a:cubicBezTo>
                      <a:pt x="132560" y="38926"/>
                      <a:pt x="23817" y="329174"/>
                      <a:pt x="5296" y="377857"/>
                    </a:cubicBezTo>
                    <a:cubicBezTo>
                      <a:pt x="-13225" y="426540"/>
                      <a:pt x="21435" y="331026"/>
                      <a:pt x="38633" y="296895"/>
                    </a:cubicBezTo>
                    <a:cubicBezTo>
                      <a:pt x="55831" y="262764"/>
                      <a:pt x="92079" y="217785"/>
                      <a:pt x="108483" y="173070"/>
                    </a:cubicBezTo>
                    <a:cubicBezTo>
                      <a:pt x="124887" y="128355"/>
                      <a:pt x="166956" y="-29336"/>
                      <a:pt x="149758" y="47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7" name="フリーフォーム: 図形 3216">
                <a:extLst>
                  <a:ext uri="{FF2B5EF4-FFF2-40B4-BE49-F238E27FC236}">
                    <a16:creationId xmlns:a16="http://schemas.microsoft.com/office/drawing/2014/main" id="{A6CF0294-F3AE-4377-B7A9-596867B95473}"/>
                  </a:ext>
                </a:extLst>
              </p:cNvPr>
              <p:cNvSpPr/>
              <p:nvPr/>
            </p:nvSpPr>
            <p:spPr>
              <a:xfrm>
                <a:off x="9949806" y="3972724"/>
                <a:ext cx="151369" cy="440954"/>
              </a:xfrm>
              <a:custGeom>
                <a:avLst/>
                <a:gdLst>
                  <a:gd name="connsiteX0" fmla="*/ 148282 w 151369"/>
                  <a:gd name="connsiteY0" fmla="*/ 3964 h 440954"/>
                  <a:gd name="connsiteX1" fmla="*/ 3819 w 151369"/>
                  <a:gd name="connsiteY1" fmla="*/ 427826 h 440954"/>
                  <a:gd name="connsiteX2" fmla="*/ 46682 w 151369"/>
                  <a:gd name="connsiteY2" fmla="*/ 323051 h 440954"/>
                  <a:gd name="connsiteX3" fmla="*/ 99069 w 151369"/>
                  <a:gd name="connsiteY3" fmla="*/ 219864 h 440954"/>
                  <a:gd name="connsiteX4" fmla="*/ 148282 w 151369"/>
                  <a:gd name="connsiteY4" fmla="*/ 3964 h 4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69" h="440954">
                    <a:moveTo>
                      <a:pt x="148282" y="3964"/>
                    </a:moveTo>
                    <a:cubicBezTo>
                      <a:pt x="132407" y="38624"/>
                      <a:pt x="20752" y="374645"/>
                      <a:pt x="3819" y="427826"/>
                    </a:cubicBezTo>
                    <a:cubicBezTo>
                      <a:pt x="-13114" y="481007"/>
                      <a:pt x="30807" y="357711"/>
                      <a:pt x="46682" y="323051"/>
                    </a:cubicBezTo>
                    <a:cubicBezTo>
                      <a:pt x="62557" y="288391"/>
                      <a:pt x="83723" y="267754"/>
                      <a:pt x="99069" y="219864"/>
                    </a:cubicBezTo>
                    <a:cubicBezTo>
                      <a:pt x="114415" y="171975"/>
                      <a:pt x="164157" y="-30696"/>
                      <a:pt x="148282" y="3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8" name="フリーフォーム: 図形 3217">
                <a:extLst>
                  <a:ext uri="{FF2B5EF4-FFF2-40B4-BE49-F238E27FC236}">
                    <a16:creationId xmlns:a16="http://schemas.microsoft.com/office/drawing/2014/main" id="{A1396CB9-6B6B-421F-B504-54AAE429B7FE}"/>
                  </a:ext>
                </a:extLst>
              </p:cNvPr>
              <p:cNvSpPr/>
              <p:nvPr/>
            </p:nvSpPr>
            <p:spPr>
              <a:xfrm>
                <a:off x="9858135" y="4192660"/>
                <a:ext cx="242344" cy="514721"/>
              </a:xfrm>
              <a:custGeom>
                <a:avLst/>
                <a:gdLst>
                  <a:gd name="connsiteX0" fmla="*/ 233603 w 242344"/>
                  <a:gd name="connsiteY0" fmla="*/ 11040 h 514721"/>
                  <a:gd name="connsiteX1" fmla="*/ 8178 w 242344"/>
                  <a:gd name="connsiteY1" fmla="*/ 490465 h 514721"/>
                  <a:gd name="connsiteX2" fmla="*/ 62153 w 242344"/>
                  <a:gd name="connsiteY2" fmla="*/ 415853 h 514721"/>
                  <a:gd name="connsiteX3" fmla="*/ 184390 w 242344"/>
                  <a:gd name="connsiteY3" fmla="*/ 172965 h 514721"/>
                  <a:gd name="connsiteX4" fmla="*/ 233603 w 242344"/>
                  <a:gd name="connsiteY4" fmla="*/ 11040 h 51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44" h="514721">
                    <a:moveTo>
                      <a:pt x="233603" y="11040"/>
                    </a:moveTo>
                    <a:cubicBezTo>
                      <a:pt x="204234" y="63957"/>
                      <a:pt x="36753" y="422996"/>
                      <a:pt x="8178" y="490465"/>
                    </a:cubicBezTo>
                    <a:cubicBezTo>
                      <a:pt x="-20397" y="557934"/>
                      <a:pt x="32784" y="468770"/>
                      <a:pt x="62153" y="415853"/>
                    </a:cubicBezTo>
                    <a:cubicBezTo>
                      <a:pt x="91522" y="362936"/>
                      <a:pt x="157667" y="236730"/>
                      <a:pt x="184390" y="172965"/>
                    </a:cubicBezTo>
                    <a:cubicBezTo>
                      <a:pt x="211113" y="109200"/>
                      <a:pt x="262972" y="-41877"/>
                      <a:pt x="233603" y="110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9" name="フリーフォーム: 図形 3218">
                <a:extLst>
                  <a:ext uri="{FF2B5EF4-FFF2-40B4-BE49-F238E27FC236}">
                    <a16:creationId xmlns:a16="http://schemas.microsoft.com/office/drawing/2014/main" id="{98132ADA-96F1-4B8D-B199-F7F911A2EACF}"/>
                  </a:ext>
                </a:extLst>
              </p:cNvPr>
              <p:cNvSpPr/>
              <p:nvPr/>
            </p:nvSpPr>
            <p:spPr>
              <a:xfrm>
                <a:off x="9777300" y="4436465"/>
                <a:ext cx="184269" cy="308445"/>
              </a:xfrm>
              <a:custGeom>
                <a:avLst/>
                <a:gdLst>
                  <a:gd name="connsiteX0" fmla="*/ 184263 w 184269"/>
                  <a:gd name="connsiteY0" fmla="*/ 598 h 308445"/>
                  <a:gd name="connsiteX1" fmla="*/ 87425 w 184269"/>
                  <a:gd name="connsiteY1" fmla="*/ 168873 h 308445"/>
                  <a:gd name="connsiteX2" fmla="*/ 1700 w 184269"/>
                  <a:gd name="connsiteY2" fmla="*/ 306985 h 308445"/>
                  <a:gd name="connsiteX3" fmla="*/ 35038 w 184269"/>
                  <a:gd name="connsiteY3" fmla="*/ 233960 h 308445"/>
                  <a:gd name="connsiteX4" fmla="*/ 92188 w 184269"/>
                  <a:gd name="connsiteY4" fmla="*/ 116485 h 308445"/>
                  <a:gd name="connsiteX5" fmla="*/ 184263 w 184269"/>
                  <a:gd name="connsiteY5" fmla="*/ 598 h 30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269" h="308445">
                    <a:moveTo>
                      <a:pt x="184263" y="598"/>
                    </a:moveTo>
                    <a:cubicBezTo>
                      <a:pt x="183469" y="9329"/>
                      <a:pt x="117852" y="117809"/>
                      <a:pt x="87425" y="168873"/>
                    </a:cubicBezTo>
                    <a:cubicBezTo>
                      <a:pt x="56998" y="219938"/>
                      <a:pt x="10431" y="296137"/>
                      <a:pt x="1700" y="306985"/>
                    </a:cubicBezTo>
                    <a:cubicBezTo>
                      <a:pt x="-7031" y="317833"/>
                      <a:pt x="19957" y="265710"/>
                      <a:pt x="35038" y="233960"/>
                    </a:cubicBezTo>
                    <a:cubicBezTo>
                      <a:pt x="50119" y="202210"/>
                      <a:pt x="69434" y="151939"/>
                      <a:pt x="92188" y="116485"/>
                    </a:cubicBezTo>
                    <a:cubicBezTo>
                      <a:pt x="114942" y="81031"/>
                      <a:pt x="185057" y="-8133"/>
                      <a:pt x="184263" y="5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0" name="フリーフォーム: 図形 3219">
                <a:extLst>
                  <a:ext uri="{FF2B5EF4-FFF2-40B4-BE49-F238E27FC236}">
                    <a16:creationId xmlns:a16="http://schemas.microsoft.com/office/drawing/2014/main" id="{5D48B0E8-0458-4A85-9AFD-8FFF6D213E8E}"/>
                  </a:ext>
                </a:extLst>
              </p:cNvPr>
              <p:cNvSpPr/>
              <p:nvPr/>
            </p:nvSpPr>
            <p:spPr>
              <a:xfrm>
                <a:off x="9480833" y="4734322"/>
                <a:ext cx="383594" cy="507701"/>
              </a:xfrm>
              <a:custGeom>
                <a:avLst/>
                <a:gdLst>
                  <a:gd name="connsiteX0" fmla="*/ 374367 w 383594"/>
                  <a:gd name="connsiteY0" fmla="*/ 7541 h 507701"/>
                  <a:gd name="connsiteX1" fmla="*/ 17180 w 383594"/>
                  <a:gd name="connsiteY1" fmla="*/ 486966 h 507701"/>
                  <a:gd name="connsiteX2" fmla="*/ 77505 w 383594"/>
                  <a:gd name="connsiteY2" fmla="*/ 399653 h 507701"/>
                  <a:gd name="connsiteX3" fmla="*/ 261655 w 383594"/>
                  <a:gd name="connsiteY3" fmla="*/ 205978 h 507701"/>
                  <a:gd name="connsiteX4" fmla="*/ 374367 w 383594"/>
                  <a:gd name="connsiteY4" fmla="*/ 7541 h 50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594" h="507701">
                    <a:moveTo>
                      <a:pt x="374367" y="7541"/>
                    </a:moveTo>
                    <a:cubicBezTo>
                      <a:pt x="333621" y="54372"/>
                      <a:pt x="66657" y="421614"/>
                      <a:pt x="17180" y="486966"/>
                    </a:cubicBezTo>
                    <a:cubicBezTo>
                      <a:pt x="-32297" y="552318"/>
                      <a:pt x="36759" y="446484"/>
                      <a:pt x="77505" y="399653"/>
                    </a:cubicBezTo>
                    <a:cubicBezTo>
                      <a:pt x="118251" y="352822"/>
                      <a:pt x="212707" y="267097"/>
                      <a:pt x="261655" y="205978"/>
                    </a:cubicBezTo>
                    <a:cubicBezTo>
                      <a:pt x="310603" y="144859"/>
                      <a:pt x="415113" y="-39290"/>
                      <a:pt x="374367" y="75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1" name="フリーフォーム: 図形 3220">
                <a:extLst>
                  <a:ext uri="{FF2B5EF4-FFF2-40B4-BE49-F238E27FC236}">
                    <a16:creationId xmlns:a16="http://schemas.microsoft.com/office/drawing/2014/main" id="{9DE7A103-B183-4AF2-95BF-CF8AAD379EEF}"/>
                  </a:ext>
                </a:extLst>
              </p:cNvPr>
              <p:cNvSpPr/>
              <p:nvPr/>
            </p:nvSpPr>
            <p:spPr>
              <a:xfrm>
                <a:off x="9557804" y="4695779"/>
                <a:ext cx="282573" cy="409723"/>
              </a:xfrm>
              <a:custGeom>
                <a:avLst/>
                <a:gdLst>
                  <a:gd name="connsiteX0" fmla="*/ 278346 w 282573"/>
                  <a:gd name="connsiteY0" fmla="*/ 3221 h 409723"/>
                  <a:gd name="connsiteX1" fmla="*/ 10059 w 282573"/>
                  <a:gd name="connsiteY1" fmla="*/ 396921 h 409723"/>
                  <a:gd name="connsiteX2" fmla="*/ 67209 w 282573"/>
                  <a:gd name="connsiteY2" fmla="*/ 304846 h 409723"/>
                  <a:gd name="connsiteX3" fmla="*/ 165634 w 282573"/>
                  <a:gd name="connsiteY3" fmla="*/ 214359 h 409723"/>
                  <a:gd name="connsiteX4" fmla="*/ 278346 w 282573"/>
                  <a:gd name="connsiteY4" fmla="*/ 3221 h 40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573" h="409723">
                    <a:moveTo>
                      <a:pt x="278346" y="3221"/>
                    </a:moveTo>
                    <a:cubicBezTo>
                      <a:pt x="252417" y="33648"/>
                      <a:pt x="45249" y="346650"/>
                      <a:pt x="10059" y="396921"/>
                    </a:cubicBezTo>
                    <a:cubicBezTo>
                      <a:pt x="-25131" y="447192"/>
                      <a:pt x="41280" y="335273"/>
                      <a:pt x="67209" y="304846"/>
                    </a:cubicBezTo>
                    <a:cubicBezTo>
                      <a:pt x="93138" y="274419"/>
                      <a:pt x="127270" y="261984"/>
                      <a:pt x="165634" y="214359"/>
                    </a:cubicBezTo>
                    <a:cubicBezTo>
                      <a:pt x="203998" y="166734"/>
                      <a:pt x="304275" y="-27206"/>
                      <a:pt x="278346" y="3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2" name="フリーフォーム: 図形 3221">
                <a:extLst>
                  <a:ext uri="{FF2B5EF4-FFF2-40B4-BE49-F238E27FC236}">
                    <a16:creationId xmlns:a16="http://schemas.microsoft.com/office/drawing/2014/main" id="{4074C654-8AA1-450B-8853-733585DAF506}"/>
                  </a:ext>
                </a:extLst>
              </p:cNvPr>
              <p:cNvSpPr/>
              <p:nvPr/>
            </p:nvSpPr>
            <p:spPr>
              <a:xfrm>
                <a:off x="9339529" y="4859691"/>
                <a:ext cx="361927" cy="465921"/>
              </a:xfrm>
              <a:custGeom>
                <a:avLst/>
                <a:gdLst>
                  <a:gd name="connsiteX0" fmla="*/ 355334 w 361927"/>
                  <a:gd name="connsiteY0" fmla="*/ 4409 h 465921"/>
                  <a:gd name="connsiteX1" fmla="*/ 15609 w 361927"/>
                  <a:gd name="connsiteY1" fmla="*/ 442559 h 465921"/>
                  <a:gd name="connsiteX2" fmla="*/ 74346 w 361927"/>
                  <a:gd name="connsiteY2" fmla="*/ 386997 h 465921"/>
                  <a:gd name="connsiteX3" fmla="*/ 228334 w 361927"/>
                  <a:gd name="connsiteY3" fmla="*/ 225072 h 465921"/>
                  <a:gd name="connsiteX4" fmla="*/ 355334 w 361927"/>
                  <a:gd name="connsiteY4" fmla="*/ 4409 h 46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27" h="465921">
                    <a:moveTo>
                      <a:pt x="355334" y="4409"/>
                    </a:moveTo>
                    <a:cubicBezTo>
                      <a:pt x="319880" y="40657"/>
                      <a:pt x="62440" y="378794"/>
                      <a:pt x="15609" y="442559"/>
                    </a:cubicBezTo>
                    <a:cubicBezTo>
                      <a:pt x="-31222" y="506324"/>
                      <a:pt x="38892" y="423245"/>
                      <a:pt x="74346" y="386997"/>
                    </a:cubicBezTo>
                    <a:cubicBezTo>
                      <a:pt x="109800" y="350749"/>
                      <a:pt x="182826" y="284603"/>
                      <a:pt x="228334" y="225072"/>
                    </a:cubicBezTo>
                    <a:cubicBezTo>
                      <a:pt x="273842" y="165541"/>
                      <a:pt x="390788" y="-31839"/>
                      <a:pt x="355334" y="44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3" name="フリーフォーム: 図形 3222">
                <a:extLst>
                  <a:ext uri="{FF2B5EF4-FFF2-40B4-BE49-F238E27FC236}">
                    <a16:creationId xmlns:a16="http://schemas.microsoft.com/office/drawing/2014/main" id="{45FECE20-3B4B-4CEA-AFD8-709170FD630C}"/>
                  </a:ext>
                </a:extLst>
              </p:cNvPr>
              <p:cNvSpPr/>
              <p:nvPr/>
            </p:nvSpPr>
            <p:spPr>
              <a:xfrm>
                <a:off x="9263107" y="5194674"/>
                <a:ext cx="264017" cy="272143"/>
              </a:xfrm>
              <a:custGeom>
                <a:avLst/>
                <a:gdLst>
                  <a:gd name="connsiteX0" fmla="*/ 263481 w 264017"/>
                  <a:gd name="connsiteY0" fmla="*/ 1214 h 272143"/>
                  <a:gd name="connsiteX1" fmla="*/ 9481 w 264017"/>
                  <a:gd name="connsiteY1" fmla="*/ 266326 h 272143"/>
                  <a:gd name="connsiteX2" fmla="*/ 74568 w 264017"/>
                  <a:gd name="connsiteY2" fmla="*/ 171076 h 272143"/>
                  <a:gd name="connsiteX3" fmla="*/ 263481 w 264017"/>
                  <a:gd name="connsiteY3" fmla="*/ 1214 h 27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017" h="272143">
                    <a:moveTo>
                      <a:pt x="263481" y="1214"/>
                    </a:moveTo>
                    <a:cubicBezTo>
                      <a:pt x="252633" y="17089"/>
                      <a:pt x="40966" y="238016"/>
                      <a:pt x="9481" y="266326"/>
                    </a:cubicBezTo>
                    <a:cubicBezTo>
                      <a:pt x="-22005" y="294636"/>
                      <a:pt x="31441" y="212615"/>
                      <a:pt x="74568" y="171076"/>
                    </a:cubicBezTo>
                    <a:cubicBezTo>
                      <a:pt x="117695" y="129537"/>
                      <a:pt x="274329" y="-14661"/>
                      <a:pt x="263481" y="1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4" name="フリーフォーム: 図形 3223">
                <a:extLst>
                  <a:ext uri="{FF2B5EF4-FFF2-40B4-BE49-F238E27FC236}">
                    <a16:creationId xmlns:a16="http://schemas.microsoft.com/office/drawing/2014/main" id="{D62F72A1-C9E4-463D-9AF8-9364E860CD44}"/>
                  </a:ext>
                </a:extLst>
              </p:cNvPr>
              <p:cNvSpPr/>
              <p:nvPr/>
            </p:nvSpPr>
            <p:spPr>
              <a:xfrm>
                <a:off x="8990619" y="5319454"/>
                <a:ext cx="381532" cy="318730"/>
              </a:xfrm>
              <a:custGeom>
                <a:avLst/>
                <a:gdLst>
                  <a:gd name="connsiteX0" fmla="*/ 375631 w 381532"/>
                  <a:gd name="connsiteY0" fmla="*/ 6609 h 318730"/>
                  <a:gd name="connsiteX1" fmla="*/ 13681 w 381532"/>
                  <a:gd name="connsiteY1" fmla="*/ 303471 h 318730"/>
                  <a:gd name="connsiteX2" fmla="*/ 91469 w 381532"/>
                  <a:gd name="connsiteY2" fmla="*/ 257434 h 318730"/>
                  <a:gd name="connsiteX3" fmla="*/ 237519 w 381532"/>
                  <a:gd name="connsiteY3" fmla="*/ 98684 h 318730"/>
                  <a:gd name="connsiteX4" fmla="*/ 237519 w 381532"/>
                  <a:gd name="connsiteY4" fmla="*/ 97096 h 318730"/>
                  <a:gd name="connsiteX5" fmla="*/ 375631 w 381532"/>
                  <a:gd name="connsiteY5" fmla="*/ 6609 h 31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32" h="318730">
                    <a:moveTo>
                      <a:pt x="375631" y="6609"/>
                    </a:moveTo>
                    <a:cubicBezTo>
                      <a:pt x="338325" y="41005"/>
                      <a:pt x="61041" y="261667"/>
                      <a:pt x="13681" y="303471"/>
                    </a:cubicBezTo>
                    <a:cubicBezTo>
                      <a:pt x="-33679" y="345275"/>
                      <a:pt x="54163" y="291565"/>
                      <a:pt x="91469" y="257434"/>
                    </a:cubicBezTo>
                    <a:cubicBezTo>
                      <a:pt x="128775" y="223303"/>
                      <a:pt x="237519" y="98684"/>
                      <a:pt x="237519" y="98684"/>
                    </a:cubicBezTo>
                    <a:cubicBezTo>
                      <a:pt x="261861" y="71961"/>
                      <a:pt x="212913" y="111648"/>
                      <a:pt x="237519" y="97096"/>
                    </a:cubicBezTo>
                    <a:cubicBezTo>
                      <a:pt x="262125" y="82544"/>
                      <a:pt x="412937" y="-27787"/>
                      <a:pt x="375631" y="66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5" name="フリーフォーム: 図形 3224">
                <a:extLst>
                  <a:ext uri="{FF2B5EF4-FFF2-40B4-BE49-F238E27FC236}">
                    <a16:creationId xmlns:a16="http://schemas.microsoft.com/office/drawing/2014/main" id="{E0A82B75-3639-4987-A46F-58DEA7C3BFB7}"/>
                  </a:ext>
                </a:extLst>
              </p:cNvPr>
              <p:cNvSpPr/>
              <p:nvPr/>
            </p:nvSpPr>
            <p:spPr>
              <a:xfrm>
                <a:off x="8991173" y="5473485"/>
                <a:ext cx="245652" cy="174104"/>
              </a:xfrm>
              <a:custGeom>
                <a:avLst/>
                <a:gdLst>
                  <a:gd name="connsiteX0" fmla="*/ 244902 w 245652"/>
                  <a:gd name="connsiteY0" fmla="*/ 215 h 174104"/>
                  <a:gd name="connsiteX1" fmla="*/ 6777 w 245652"/>
                  <a:gd name="connsiteY1" fmla="*/ 166903 h 174104"/>
                  <a:gd name="connsiteX2" fmla="*/ 79802 w 245652"/>
                  <a:gd name="connsiteY2" fmla="*/ 131978 h 174104"/>
                  <a:gd name="connsiteX3" fmla="*/ 244902 w 245652"/>
                  <a:gd name="connsiteY3" fmla="*/ 215 h 17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52" h="174104">
                    <a:moveTo>
                      <a:pt x="244902" y="215"/>
                    </a:moveTo>
                    <a:cubicBezTo>
                      <a:pt x="232731" y="6036"/>
                      <a:pt x="34294" y="144942"/>
                      <a:pt x="6777" y="166903"/>
                    </a:cubicBezTo>
                    <a:cubicBezTo>
                      <a:pt x="-20740" y="188864"/>
                      <a:pt x="41966" y="155791"/>
                      <a:pt x="79802" y="131978"/>
                    </a:cubicBezTo>
                    <a:cubicBezTo>
                      <a:pt x="117637" y="108166"/>
                      <a:pt x="257073" y="-5606"/>
                      <a:pt x="244902" y="2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6" name="フリーフォーム: 図形 3225">
                <a:extLst>
                  <a:ext uri="{FF2B5EF4-FFF2-40B4-BE49-F238E27FC236}">
                    <a16:creationId xmlns:a16="http://schemas.microsoft.com/office/drawing/2014/main" id="{6F1EE1B6-A89D-4C4E-8EA0-BABFEDD775D6}"/>
                  </a:ext>
                </a:extLst>
              </p:cNvPr>
              <p:cNvSpPr/>
              <p:nvPr/>
            </p:nvSpPr>
            <p:spPr>
              <a:xfrm>
                <a:off x="8606989" y="5616449"/>
                <a:ext cx="502394" cy="340059"/>
              </a:xfrm>
              <a:custGeom>
                <a:avLst/>
                <a:gdLst>
                  <a:gd name="connsiteX0" fmla="*/ 502086 w 502394"/>
                  <a:gd name="connsiteY0" fmla="*/ 126 h 340059"/>
                  <a:gd name="connsiteX1" fmla="*/ 248086 w 502394"/>
                  <a:gd name="connsiteY1" fmla="*/ 182689 h 340059"/>
                  <a:gd name="connsiteX2" fmla="*/ 436 w 502394"/>
                  <a:gd name="connsiteY2" fmla="*/ 339851 h 340059"/>
                  <a:gd name="connsiteX3" fmla="*/ 195699 w 502394"/>
                  <a:gd name="connsiteY3" fmla="*/ 211264 h 340059"/>
                  <a:gd name="connsiteX4" fmla="*/ 502086 w 502394"/>
                  <a:gd name="connsiteY4" fmla="*/ 126 h 34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394" h="340059">
                    <a:moveTo>
                      <a:pt x="502086" y="126"/>
                    </a:moveTo>
                    <a:cubicBezTo>
                      <a:pt x="510817" y="-4636"/>
                      <a:pt x="331694" y="126068"/>
                      <a:pt x="248086" y="182689"/>
                    </a:cubicBezTo>
                    <a:cubicBezTo>
                      <a:pt x="164478" y="239310"/>
                      <a:pt x="9167" y="335089"/>
                      <a:pt x="436" y="339851"/>
                    </a:cubicBezTo>
                    <a:cubicBezTo>
                      <a:pt x="-8295" y="344613"/>
                      <a:pt x="116059" y="266826"/>
                      <a:pt x="195699" y="211264"/>
                    </a:cubicBezTo>
                    <a:lnTo>
                      <a:pt x="502086" y="12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7" name="フリーフォーム: 図形 3226">
                <a:extLst>
                  <a:ext uri="{FF2B5EF4-FFF2-40B4-BE49-F238E27FC236}">
                    <a16:creationId xmlns:a16="http://schemas.microsoft.com/office/drawing/2014/main" id="{EAADB97E-C2B4-40DF-A838-EE6A3A34455F}"/>
                  </a:ext>
                </a:extLst>
              </p:cNvPr>
              <p:cNvSpPr/>
              <p:nvPr/>
            </p:nvSpPr>
            <p:spPr>
              <a:xfrm>
                <a:off x="8379651" y="5649792"/>
                <a:ext cx="619906" cy="402045"/>
              </a:xfrm>
              <a:custGeom>
                <a:avLst/>
                <a:gdLst>
                  <a:gd name="connsiteX0" fmla="*/ 619887 w 619906"/>
                  <a:gd name="connsiteY0" fmla="*/ 121 h 402045"/>
                  <a:gd name="connsiteX1" fmla="*/ 256349 w 619906"/>
                  <a:gd name="connsiteY1" fmla="*/ 247771 h 402045"/>
                  <a:gd name="connsiteX2" fmla="*/ 3937 w 619906"/>
                  <a:gd name="connsiteY2" fmla="*/ 398583 h 402045"/>
                  <a:gd name="connsiteX3" fmla="*/ 111887 w 619906"/>
                  <a:gd name="connsiteY3" fmla="*/ 347783 h 402045"/>
                  <a:gd name="connsiteX4" fmla="*/ 240474 w 619906"/>
                  <a:gd name="connsiteY4" fmla="*/ 281108 h 402045"/>
                  <a:gd name="connsiteX5" fmla="*/ 619887 w 619906"/>
                  <a:gd name="connsiteY5" fmla="*/ 121 h 40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906" h="402045">
                    <a:moveTo>
                      <a:pt x="619887" y="121"/>
                    </a:moveTo>
                    <a:cubicBezTo>
                      <a:pt x="622533" y="-5435"/>
                      <a:pt x="359007" y="181361"/>
                      <a:pt x="256349" y="247771"/>
                    </a:cubicBezTo>
                    <a:cubicBezTo>
                      <a:pt x="153691" y="314181"/>
                      <a:pt x="28014" y="381914"/>
                      <a:pt x="3937" y="398583"/>
                    </a:cubicBezTo>
                    <a:cubicBezTo>
                      <a:pt x="-20140" y="415252"/>
                      <a:pt x="72464" y="367362"/>
                      <a:pt x="111887" y="347783"/>
                    </a:cubicBezTo>
                    <a:cubicBezTo>
                      <a:pt x="151310" y="328204"/>
                      <a:pt x="152368" y="339845"/>
                      <a:pt x="240474" y="281108"/>
                    </a:cubicBezTo>
                    <a:cubicBezTo>
                      <a:pt x="328580" y="222371"/>
                      <a:pt x="617241" y="5677"/>
                      <a:pt x="619887" y="1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8" name="フリーフォーム: 図形 3227">
                <a:extLst>
                  <a:ext uri="{FF2B5EF4-FFF2-40B4-BE49-F238E27FC236}">
                    <a16:creationId xmlns:a16="http://schemas.microsoft.com/office/drawing/2014/main" id="{4E56BCC8-9AB1-4ACF-94D2-F99EC97BBEDD}"/>
                  </a:ext>
                </a:extLst>
              </p:cNvPr>
              <p:cNvSpPr/>
              <p:nvPr/>
            </p:nvSpPr>
            <p:spPr>
              <a:xfrm>
                <a:off x="7816841" y="5976318"/>
                <a:ext cx="799496" cy="383233"/>
              </a:xfrm>
              <a:custGeom>
                <a:avLst/>
                <a:gdLst>
                  <a:gd name="connsiteX0" fmla="*/ 9 w 799496"/>
                  <a:gd name="connsiteY0" fmla="*/ 383207 h 383233"/>
                  <a:gd name="connsiteX1" fmla="*/ 455622 w 799496"/>
                  <a:gd name="connsiteY1" fmla="*/ 195882 h 383233"/>
                  <a:gd name="connsiteX2" fmla="*/ 795347 w 799496"/>
                  <a:gd name="connsiteY2" fmla="*/ 3795 h 383233"/>
                  <a:gd name="connsiteX3" fmla="*/ 631834 w 799496"/>
                  <a:gd name="connsiteY3" fmla="*/ 76820 h 383233"/>
                  <a:gd name="connsiteX4" fmla="*/ 442922 w 799496"/>
                  <a:gd name="connsiteY4" fmla="*/ 183182 h 383233"/>
                  <a:gd name="connsiteX5" fmla="*/ 9 w 799496"/>
                  <a:gd name="connsiteY5" fmla="*/ 383207 h 3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9496" h="383233">
                    <a:moveTo>
                      <a:pt x="9" y="383207"/>
                    </a:moveTo>
                    <a:cubicBezTo>
                      <a:pt x="2126" y="385324"/>
                      <a:pt x="323066" y="259117"/>
                      <a:pt x="455622" y="195882"/>
                    </a:cubicBezTo>
                    <a:cubicBezTo>
                      <a:pt x="588178" y="132647"/>
                      <a:pt x="765978" y="23639"/>
                      <a:pt x="795347" y="3795"/>
                    </a:cubicBezTo>
                    <a:cubicBezTo>
                      <a:pt x="824716" y="-16049"/>
                      <a:pt x="690572" y="46922"/>
                      <a:pt x="631834" y="76820"/>
                    </a:cubicBezTo>
                    <a:cubicBezTo>
                      <a:pt x="573096" y="106718"/>
                      <a:pt x="551930" y="131853"/>
                      <a:pt x="442922" y="183182"/>
                    </a:cubicBezTo>
                    <a:cubicBezTo>
                      <a:pt x="333914" y="234511"/>
                      <a:pt x="-2108" y="381090"/>
                      <a:pt x="9" y="383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9" name="フリーフォーム: 図形 3228">
                <a:extLst>
                  <a:ext uri="{FF2B5EF4-FFF2-40B4-BE49-F238E27FC236}">
                    <a16:creationId xmlns:a16="http://schemas.microsoft.com/office/drawing/2014/main" id="{1F4A7AAC-5992-41EC-B300-DB4D3EEFEE13}"/>
                  </a:ext>
                </a:extLst>
              </p:cNvPr>
              <p:cNvSpPr/>
              <p:nvPr/>
            </p:nvSpPr>
            <p:spPr>
              <a:xfrm>
                <a:off x="7571608" y="6053484"/>
                <a:ext cx="833894" cy="360279"/>
              </a:xfrm>
              <a:custGeom>
                <a:avLst/>
                <a:gdLst>
                  <a:gd name="connsiteX0" fmla="*/ 807217 w 833894"/>
                  <a:gd name="connsiteY0" fmla="*/ 9179 h 360279"/>
                  <a:gd name="connsiteX1" fmla="*/ 24580 w 833894"/>
                  <a:gd name="connsiteY1" fmla="*/ 345729 h 360279"/>
                  <a:gd name="connsiteX2" fmla="*/ 234130 w 833894"/>
                  <a:gd name="connsiteY2" fmla="*/ 280641 h 360279"/>
                  <a:gd name="connsiteX3" fmla="*/ 613542 w 833894"/>
                  <a:gd name="connsiteY3" fmla="*/ 110779 h 360279"/>
                  <a:gd name="connsiteX4" fmla="*/ 807217 w 833894"/>
                  <a:gd name="connsiteY4" fmla="*/ 9179 h 36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94" h="360279">
                    <a:moveTo>
                      <a:pt x="807217" y="9179"/>
                    </a:moveTo>
                    <a:cubicBezTo>
                      <a:pt x="709057" y="48337"/>
                      <a:pt x="120094" y="300485"/>
                      <a:pt x="24580" y="345729"/>
                    </a:cubicBezTo>
                    <a:cubicBezTo>
                      <a:pt x="-70934" y="390973"/>
                      <a:pt x="135970" y="319799"/>
                      <a:pt x="234130" y="280641"/>
                    </a:cubicBezTo>
                    <a:cubicBezTo>
                      <a:pt x="332290" y="241483"/>
                      <a:pt x="519086" y="155494"/>
                      <a:pt x="613542" y="110779"/>
                    </a:cubicBezTo>
                    <a:cubicBezTo>
                      <a:pt x="707998" y="66064"/>
                      <a:pt x="905377" y="-29979"/>
                      <a:pt x="807217" y="91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0" name="フリーフォーム: 図形 3229">
                <a:extLst>
                  <a:ext uri="{FF2B5EF4-FFF2-40B4-BE49-F238E27FC236}">
                    <a16:creationId xmlns:a16="http://schemas.microsoft.com/office/drawing/2014/main" id="{817F7DCC-7EF2-46C3-B85E-387916C2EF7D}"/>
                  </a:ext>
                </a:extLst>
              </p:cNvPr>
              <p:cNvSpPr/>
              <p:nvPr/>
            </p:nvSpPr>
            <p:spPr>
              <a:xfrm>
                <a:off x="6739104" y="6405563"/>
                <a:ext cx="861846" cy="197695"/>
              </a:xfrm>
              <a:custGeom>
                <a:avLst/>
                <a:gdLst>
                  <a:gd name="connsiteX0" fmla="*/ 861846 w 861846"/>
                  <a:gd name="connsiteY0" fmla="*/ 0 h 197695"/>
                  <a:gd name="connsiteX1" fmla="*/ 384009 w 861846"/>
                  <a:gd name="connsiteY1" fmla="*/ 122237 h 197695"/>
                  <a:gd name="connsiteX2" fmla="*/ 1421 w 861846"/>
                  <a:gd name="connsiteY2" fmla="*/ 196850 h 197695"/>
                  <a:gd name="connsiteX3" fmla="*/ 522121 w 861846"/>
                  <a:gd name="connsiteY3" fmla="*/ 74612 h 197695"/>
                  <a:gd name="connsiteX4" fmla="*/ 861846 w 861846"/>
                  <a:gd name="connsiteY4" fmla="*/ 0 h 197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846" h="197695">
                    <a:moveTo>
                      <a:pt x="861846" y="0"/>
                    </a:moveTo>
                    <a:cubicBezTo>
                      <a:pt x="694629" y="44714"/>
                      <a:pt x="527413" y="89429"/>
                      <a:pt x="384009" y="122237"/>
                    </a:cubicBezTo>
                    <a:cubicBezTo>
                      <a:pt x="240605" y="155045"/>
                      <a:pt x="-21598" y="204787"/>
                      <a:pt x="1421" y="196850"/>
                    </a:cubicBezTo>
                    <a:cubicBezTo>
                      <a:pt x="24440" y="188913"/>
                      <a:pt x="522121" y="74612"/>
                      <a:pt x="522121" y="74612"/>
                    </a:cubicBezTo>
                    <a:lnTo>
                      <a:pt x="8618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1" name="フリーフォーム: 図形 3230">
                <a:extLst>
                  <a:ext uri="{FF2B5EF4-FFF2-40B4-BE49-F238E27FC236}">
                    <a16:creationId xmlns:a16="http://schemas.microsoft.com/office/drawing/2014/main" id="{53F870E6-F3DC-4684-ABA1-6A70F2D05962}"/>
                  </a:ext>
                </a:extLst>
              </p:cNvPr>
              <p:cNvSpPr/>
              <p:nvPr/>
            </p:nvSpPr>
            <p:spPr>
              <a:xfrm>
                <a:off x="6790519" y="6340742"/>
                <a:ext cx="1074277" cy="275099"/>
              </a:xfrm>
              <a:custGeom>
                <a:avLst/>
                <a:gdLst>
                  <a:gd name="connsiteX0" fmla="*/ 806 w 1074277"/>
                  <a:gd name="connsiteY0" fmla="*/ 274371 h 275099"/>
                  <a:gd name="connsiteX1" fmla="*/ 462769 w 1074277"/>
                  <a:gd name="connsiteY1" fmla="*/ 185471 h 275099"/>
                  <a:gd name="connsiteX2" fmla="*/ 948544 w 1074277"/>
                  <a:gd name="connsiteY2" fmla="*/ 45771 h 275099"/>
                  <a:gd name="connsiteX3" fmla="*/ 1050144 w 1074277"/>
                  <a:gd name="connsiteY3" fmla="*/ 4496 h 275099"/>
                  <a:gd name="connsiteX4" fmla="*/ 577069 w 1074277"/>
                  <a:gd name="connsiteY4" fmla="*/ 137846 h 275099"/>
                  <a:gd name="connsiteX5" fmla="*/ 806 w 1074277"/>
                  <a:gd name="connsiteY5" fmla="*/ 274371 h 27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4277" h="275099">
                    <a:moveTo>
                      <a:pt x="806" y="274371"/>
                    </a:moveTo>
                    <a:cubicBezTo>
                      <a:pt x="-18244" y="282308"/>
                      <a:pt x="304813" y="223571"/>
                      <a:pt x="462769" y="185471"/>
                    </a:cubicBezTo>
                    <a:cubicBezTo>
                      <a:pt x="620725" y="147371"/>
                      <a:pt x="850648" y="75933"/>
                      <a:pt x="948544" y="45771"/>
                    </a:cubicBezTo>
                    <a:cubicBezTo>
                      <a:pt x="1046440" y="15609"/>
                      <a:pt x="1112056" y="-10850"/>
                      <a:pt x="1050144" y="4496"/>
                    </a:cubicBezTo>
                    <a:cubicBezTo>
                      <a:pt x="988232" y="19842"/>
                      <a:pt x="755134" y="94190"/>
                      <a:pt x="577069" y="137846"/>
                    </a:cubicBezTo>
                    <a:lnTo>
                      <a:pt x="806" y="2743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2" name="フリーフォーム: 図形 3231">
                <a:extLst>
                  <a:ext uri="{FF2B5EF4-FFF2-40B4-BE49-F238E27FC236}">
                    <a16:creationId xmlns:a16="http://schemas.microsoft.com/office/drawing/2014/main" id="{0EF0F5D9-FE34-4328-95CF-99584C111C74}"/>
                  </a:ext>
                </a:extLst>
              </p:cNvPr>
              <p:cNvSpPr/>
              <p:nvPr/>
            </p:nvSpPr>
            <p:spPr>
              <a:xfrm>
                <a:off x="6014988" y="6588107"/>
                <a:ext cx="818768" cy="50859"/>
              </a:xfrm>
              <a:custGeom>
                <a:avLst/>
                <a:gdLst>
                  <a:gd name="connsiteX0" fmla="*/ 50 w 818768"/>
                  <a:gd name="connsiteY0" fmla="*/ 14306 h 50859"/>
                  <a:gd name="connsiteX1" fmla="*/ 233412 w 818768"/>
                  <a:gd name="connsiteY1" fmla="*/ 28593 h 50859"/>
                  <a:gd name="connsiteX2" fmla="*/ 811262 w 818768"/>
                  <a:gd name="connsiteY2" fmla="*/ 18 h 50859"/>
                  <a:gd name="connsiteX3" fmla="*/ 577900 w 818768"/>
                  <a:gd name="connsiteY3" fmla="*/ 23831 h 50859"/>
                  <a:gd name="connsiteX4" fmla="*/ 249287 w 818768"/>
                  <a:gd name="connsiteY4" fmla="*/ 50818 h 50859"/>
                  <a:gd name="connsiteX5" fmla="*/ 50 w 818768"/>
                  <a:gd name="connsiteY5" fmla="*/ 14306 h 5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768" h="50859">
                    <a:moveTo>
                      <a:pt x="50" y="14306"/>
                    </a:moveTo>
                    <a:cubicBezTo>
                      <a:pt x="-2596" y="10602"/>
                      <a:pt x="98210" y="30974"/>
                      <a:pt x="233412" y="28593"/>
                    </a:cubicBezTo>
                    <a:cubicBezTo>
                      <a:pt x="368614" y="26212"/>
                      <a:pt x="753847" y="812"/>
                      <a:pt x="811262" y="18"/>
                    </a:cubicBezTo>
                    <a:cubicBezTo>
                      <a:pt x="868677" y="-776"/>
                      <a:pt x="577900" y="23831"/>
                      <a:pt x="577900" y="23831"/>
                    </a:cubicBezTo>
                    <a:cubicBezTo>
                      <a:pt x="484238" y="32298"/>
                      <a:pt x="346389" y="51876"/>
                      <a:pt x="249287" y="50818"/>
                    </a:cubicBezTo>
                    <a:cubicBezTo>
                      <a:pt x="152185" y="49760"/>
                      <a:pt x="2696" y="18010"/>
                      <a:pt x="50" y="143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3" name="フリーフォーム: 図形 3232">
                <a:extLst>
                  <a:ext uri="{FF2B5EF4-FFF2-40B4-BE49-F238E27FC236}">
                    <a16:creationId xmlns:a16="http://schemas.microsoft.com/office/drawing/2014/main" id="{97B23339-063A-485B-92C2-6AE560F71165}"/>
                  </a:ext>
                </a:extLst>
              </p:cNvPr>
              <p:cNvSpPr/>
              <p:nvPr/>
            </p:nvSpPr>
            <p:spPr>
              <a:xfrm>
                <a:off x="6036691" y="6630628"/>
                <a:ext cx="761981" cy="50083"/>
              </a:xfrm>
              <a:custGeom>
                <a:avLst/>
                <a:gdLst>
                  <a:gd name="connsiteX0" fmla="*/ 572 w 761981"/>
                  <a:gd name="connsiteY0" fmla="*/ 47985 h 50083"/>
                  <a:gd name="connsiteX1" fmla="*/ 399034 w 761981"/>
                  <a:gd name="connsiteY1" fmla="*/ 43222 h 50083"/>
                  <a:gd name="connsiteX2" fmla="*/ 760984 w 761981"/>
                  <a:gd name="connsiteY2" fmla="*/ 360 h 50083"/>
                  <a:gd name="connsiteX3" fmla="*/ 489522 w 761981"/>
                  <a:gd name="connsiteY3" fmla="*/ 22585 h 50083"/>
                  <a:gd name="connsiteX4" fmla="*/ 572 w 761981"/>
                  <a:gd name="connsiteY4" fmla="*/ 47985 h 50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981" h="50083">
                    <a:moveTo>
                      <a:pt x="572" y="47985"/>
                    </a:moveTo>
                    <a:cubicBezTo>
                      <a:pt x="-14509" y="51424"/>
                      <a:pt x="272299" y="51159"/>
                      <a:pt x="399034" y="43222"/>
                    </a:cubicBezTo>
                    <a:cubicBezTo>
                      <a:pt x="525769" y="35285"/>
                      <a:pt x="745903" y="3799"/>
                      <a:pt x="760984" y="360"/>
                    </a:cubicBezTo>
                    <a:cubicBezTo>
                      <a:pt x="776065" y="-3079"/>
                      <a:pt x="617051" y="19146"/>
                      <a:pt x="489522" y="22585"/>
                    </a:cubicBezTo>
                    <a:cubicBezTo>
                      <a:pt x="361993" y="26024"/>
                      <a:pt x="15653" y="44546"/>
                      <a:pt x="572" y="479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4" name="フリーフォーム: 図形 3233">
                <a:extLst>
                  <a:ext uri="{FF2B5EF4-FFF2-40B4-BE49-F238E27FC236}">
                    <a16:creationId xmlns:a16="http://schemas.microsoft.com/office/drawing/2014/main" id="{73B1A671-01F1-4FDE-8B6F-C52C7414434D}"/>
                  </a:ext>
                </a:extLst>
              </p:cNvPr>
              <p:cNvSpPr/>
              <p:nvPr/>
            </p:nvSpPr>
            <p:spPr>
              <a:xfrm>
                <a:off x="10031310" y="3739494"/>
                <a:ext cx="208190" cy="890503"/>
              </a:xfrm>
              <a:custGeom>
                <a:avLst/>
                <a:gdLst>
                  <a:gd name="connsiteX0" fmla="*/ 208065 w 208190"/>
                  <a:gd name="connsiteY0" fmla="*/ 656 h 890503"/>
                  <a:gd name="connsiteX1" fmla="*/ 128690 w 208190"/>
                  <a:gd name="connsiteY1" fmla="*/ 591206 h 890503"/>
                  <a:gd name="connsiteX2" fmla="*/ 4865 w 208190"/>
                  <a:gd name="connsiteY2" fmla="*/ 886481 h 890503"/>
                  <a:gd name="connsiteX3" fmla="*/ 36615 w 208190"/>
                  <a:gd name="connsiteY3" fmla="*/ 743606 h 890503"/>
                  <a:gd name="connsiteX4" fmla="*/ 144565 w 208190"/>
                  <a:gd name="connsiteY4" fmla="*/ 480081 h 890503"/>
                  <a:gd name="connsiteX5" fmla="*/ 208065 w 208190"/>
                  <a:gd name="connsiteY5" fmla="*/ 656 h 890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190" h="890503">
                    <a:moveTo>
                      <a:pt x="208065" y="656"/>
                    </a:moveTo>
                    <a:cubicBezTo>
                      <a:pt x="205419" y="19177"/>
                      <a:pt x="162557" y="443569"/>
                      <a:pt x="128690" y="591206"/>
                    </a:cubicBezTo>
                    <a:cubicBezTo>
                      <a:pt x="94823" y="738843"/>
                      <a:pt x="20211" y="861081"/>
                      <a:pt x="4865" y="886481"/>
                    </a:cubicBezTo>
                    <a:cubicBezTo>
                      <a:pt x="-10481" y="911881"/>
                      <a:pt x="13332" y="811339"/>
                      <a:pt x="36615" y="743606"/>
                    </a:cubicBezTo>
                    <a:cubicBezTo>
                      <a:pt x="59898" y="675873"/>
                      <a:pt x="118107" y="599673"/>
                      <a:pt x="144565" y="480081"/>
                    </a:cubicBezTo>
                    <a:cubicBezTo>
                      <a:pt x="171023" y="360489"/>
                      <a:pt x="210711" y="-17865"/>
                      <a:pt x="208065" y="6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5" name="フリーフォーム: 図形 3234">
                <a:extLst>
                  <a:ext uri="{FF2B5EF4-FFF2-40B4-BE49-F238E27FC236}">
                    <a16:creationId xmlns:a16="http://schemas.microsoft.com/office/drawing/2014/main" id="{56BDB941-183F-4529-AE28-BF9F820EE169}"/>
                  </a:ext>
                </a:extLst>
              </p:cNvPr>
              <p:cNvSpPr/>
              <p:nvPr/>
            </p:nvSpPr>
            <p:spPr>
              <a:xfrm>
                <a:off x="9086262" y="4641616"/>
                <a:ext cx="938325" cy="1116933"/>
              </a:xfrm>
              <a:custGeom>
                <a:avLst/>
                <a:gdLst>
                  <a:gd name="connsiteX0" fmla="*/ 937213 w 938325"/>
                  <a:gd name="connsiteY0" fmla="*/ 234 h 1116933"/>
                  <a:gd name="connsiteX1" fmla="*/ 533988 w 938325"/>
                  <a:gd name="connsiteY1" fmla="*/ 635234 h 1116933"/>
                  <a:gd name="connsiteX2" fmla="*/ 22813 w 938325"/>
                  <a:gd name="connsiteY2" fmla="*/ 1095609 h 1116933"/>
                  <a:gd name="connsiteX3" fmla="*/ 121238 w 938325"/>
                  <a:gd name="connsiteY3" fmla="*/ 1006709 h 1116933"/>
                  <a:gd name="connsiteX4" fmla="*/ 410163 w 938325"/>
                  <a:gd name="connsiteY4" fmla="*/ 708259 h 1116933"/>
                  <a:gd name="connsiteX5" fmla="*/ 937213 w 938325"/>
                  <a:gd name="connsiteY5" fmla="*/ 234 h 111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8325" h="1116933">
                    <a:moveTo>
                      <a:pt x="937213" y="234"/>
                    </a:moveTo>
                    <a:cubicBezTo>
                      <a:pt x="957850" y="-11937"/>
                      <a:pt x="686388" y="452672"/>
                      <a:pt x="533988" y="635234"/>
                    </a:cubicBezTo>
                    <a:cubicBezTo>
                      <a:pt x="381588" y="817797"/>
                      <a:pt x="91605" y="1033697"/>
                      <a:pt x="22813" y="1095609"/>
                    </a:cubicBezTo>
                    <a:cubicBezTo>
                      <a:pt x="-45979" y="1157522"/>
                      <a:pt x="56680" y="1071267"/>
                      <a:pt x="121238" y="1006709"/>
                    </a:cubicBezTo>
                    <a:cubicBezTo>
                      <a:pt x="185796" y="942151"/>
                      <a:pt x="274696" y="876534"/>
                      <a:pt x="410163" y="708259"/>
                    </a:cubicBezTo>
                    <a:cubicBezTo>
                      <a:pt x="545630" y="539984"/>
                      <a:pt x="916576" y="12405"/>
                      <a:pt x="937213" y="2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6" name="フリーフォーム: 図形 3235">
                <a:extLst>
                  <a:ext uri="{FF2B5EF4-FFF2-40B4-BE49-F238E27FC236}">
                    <a16:creationId xmlns:a16="http://schemas.microsoft.com/office/drawing/2014/main" id="{063F7237-FCC9-45FC-A7FE-B4C6F928E364}"/>
                  </a:ext>
                </a:extLst>
              </p:cNvPr>
              <p:cNvSpPr/>
              <p:nvPr/>
            </p:nvSpPr>
            <p:spPr>
              <a:xfrm>
                <a:off x="8890402" y="4608664"/>
                <a:ext cx="1168737" cy="1388862"/>
              </a:xfrm>
              <a:custGeom>
                <a:avLst/>
                <a:gdLst>
                  <a:gd name="connsiteX0" fmla="*/ 1167998 w 1168737"/>
                  <a:gd name="connsiteY0" fmla="*/ 1436 h 1388862"/>
                  <a:gd name="connsiteX1" fmla="*/ 809223 w 1168737"/>
                  <a:gd name="connsiteY1" fmla="*/ 636436 h 1388862"/>
                  <a:gd name="connsiteX2" fmla="*/ 15473 w 1168737"/>
                  <a:gd name="connsiteY2" fmla="*/ 1373036 h 1388862"/>
                  <a:gd name="connsiteX3" fmla="*/ 317098 w 1168737"/>
                  <a:gd name="connsiteY3" fmla="*/ 1115861 h 1388862"/>
                  <a:gd name="connsiteX4" fmla="*/ 726673 w 1168737"/>
                  <a:gd name="connsiteY4" fmla="*/ 814236 h 1388862"/>
                  <a:gd name="connsiteX5" fmla="*/ 1167998 w 1168737"/>
                  <a:gd name="connsiteY5" fmla="*/ 1436 h 138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8737" h="1388862">
                    <a:moveTo>
                      <a:pt x="1167998" y="1436"/>
                    </a:moveTo>
                    <a:cubicBezTo>
                      <a:pt x="1181756" y="-28197"/>
                      <a:pt x="1001311" y="407836"/>
                      <a:pt x="809223" y="636436"/>
                    </a:cubicBezTo>
                    <a:cubicBezTo>
                      <a:pt x="617135" y="865036"/>
                      <a:pt x="97494" y="1293132"/>
                      <a:pt x="15473" y="1373036"/>
                    </a:cubicBezTo>
                    <a:cubicBezTo>
                      <a:pt x="-66548" y="1452940"/>
                      <a:pt x="198565" y="1208994"/>
                      <a:pt x="317098" y="1115861"/>
                    </a:cubicBezTo>
                    <a:cubicBezTo>
                      <a:pt x="435631" y="1022728"/>
                      <a:pt x="585385" y="994682"/>
                      <a:pt x="726673" y="814236"/>
                    </a:cubicBezTo>
                    <a:cubicBezTo>
                      <a:pt x="867960" y="633790"/>
                      <a:pt x="1154240" y="31069"/>
                      <a:pt x="1167998" y="14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7" name="フリーフォーム: 図形 3236">
                <a:extLst>
                  <a:ext uri="{FF2B5EF4-FFF2-40B4-BE49-F238E27FC236}">
                    <a16:creationId xmlns:a16="http://schemas.microsoft.com/office/drawing/2014/main" id="{3DC14A42-CA2C-4F15-A6F8-7FD820827B84}"/>
                  </a:ext>
                </a:extLst>
              </p:cNvPr>
              <p:cNvSpPr/>
              <p:nvPr/>
            </p:nvSpPr>
            <p:spPr>
              <a:xfrm>
                <a:off x="8425329" y="5695302"/>
                <a:ext cx="704757" cy="493943"/>
              </a:xfrm>
              <a:custGeom>
                <a:avLst/>
                <a:gdLst>
                  <a:gd name="connsiteX0" fmla="*/ 686921 w 704757"/>
                  <a:gd name="connsiteY0" fmla="*/ 6998 h 493943"/>
                  <a:gd name="connsiteX1" fmla="*/ 10646 w 704757"/>
                  <a:gd name="connsiteY1" fmla="*/ 483248 h 493943"/>
                  <a:gd name="connsiteX2" fmla="*/ 255121 w 704757"/>
                  <a:gd name="connsiteY2" fmla="*/ 349898 h 493943"/>
                  <a:gd name="connsiteX3" fmla="*/ 490071 w 704757"/>
                  <a:gd name="connsiteY3" fmla="*/ 207023 h 493943"/>
                  <a:gd name="connsiteX4" fmla="*/ 686921 w 704757"/>
                  <a:gd name="connsiteY4" fmla="*/ 6998 h 49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4757" h="493943">
                    <a:moveTo>
                      <a:pt x="686921" y="6998"/>
                    </a:moveTo>
                    <a:cubicBezTo>
                      <a:pt x="607017" y="53035"/>
                      <a:pt x="82613" y="426098"/>
                      <a:pt x="10646" y="483248"/>
                    </a:cubicBezTo>
                    <a:cubicBezTo>
                      <a:pt x="-61321" y="540398"/>
                      <a:pt x="255121" y="349898"/>
                      <a:pt x="255121" y="349898"/>
                    </a:cubicBezTo>
                    <a:cubicBezTo>
                      <a:pt x="335025" y="303861"/>
                      <a:pt x="423925" y="258881"/>
                      <a:pt x="490071" y="207023"/>
                    </a:cubicBezTo>
                    <a:cubicBezTo>
                      <a:pt x="556217" y="155165"/>
                      <a:pt x="766825" y="-39039"/>
                      <a:pt x="686921" y="69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8" name="フリーフォーム: 図形 3237">
                <a:extLst>
                  <a:ext uri="{FF2B5EF4-FFF2-40B4-BE49-F238E27FC236}">
                    <a16:creationId xmlns:a16="http://schemas.microsoft.com/office/drawing/2014/main" id="{C32F5BCD-9F0F-4674-8B8B-9AD9AB4A9193}"/>
                  </a:ext>
                </a:extLst>
              </p:cNvPr>
              <p:cNvSpPr/>
              <p:nvPr/>
            </p:nvSpPr>
            <p:spPr>
              <a:xfrm>
                <a:off x="7594150" y="5971537"/>
                <a:ext cx="1304605" cy="630748"/>
              </a:xfrm>
              <a:custGeom>
                <a:avLst/>
                <a:gdLst>
                  <a:gd name="connsiteX0" fmla="*/ 48075 w 1304605"/>
                  <a:gd name="connsiteY0" fmla="*/ 603888 h 630748"/>
                  <a:gd name="connsiteX1" fmla="*/ 114750 w 1304605"/>
                  <a:gd name="connsiteY1" fmla="*/ 581663 h 630748"/>
                  <a:gd name="connsiteX2" fmla="*/ 797375 w 1304605"/>
                  <a:gd name="connsiteY2" fmla="*/ 280038 h 630748"/>
                  <a:gd name="connsiteX3" fmla="*/ 1302200 w 1304605"/>
                  <a:gd name="connsiteY3" fmla="*/ 3813 h 630748"/>
                  <a:gd name="connsiteX4" fmla="*/ 946600 w 1304605"/>
                  <a:gd name="connsiteY4" fmla="*/ 153038 h 630748"/>
                  <a:gd name="connsiteX5" fmla="*/ 48075 w 1304605"/>
                  <a:gd name="connsiteY5" fmla="*/ 603888 h 63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605" h="630748">
                    <a:moveTo>
                      <a:pt x="48075" y="603888"/>
                    </a:moveTo>
                    <a:cubicBezTo>
                      <a:pt x="-90567" y="675326"/>
                      <a:pt x="114750" y="581663"/>
                      <a:pt x="114750" y="581663"/>
                    </a:cubicBezTo>
                    <a:cubicBezTo>
                      <a:pt x="239633" y="527688"/>
                      <a:pt x="599467" y="376346"/>
                      <a:pt x="797375" y="280038"/>
                    </a:cubicBezTo>
                    <a:cubicBezTo>
                      <a:pt x="995283" y="183730"/>
                      <a:pt x="1277329" y="24980"/>
                      <a:pt x="1302200" y="3813"/>
                    </a:cubicBezTo>
                    <a:cubicBezTo>
                      <a:pt x="1327071" y="-17354"/>
                      <a:pt x="1155621" y="51967"/>
                      <a:pt x="946600" y="153038"/>
                    </a:cubicBezTo>
                    <a:cubicBezTo>
                      <a:pt x="737579" y="254109"/>
                      <a:pt x="186717" y="532450"/>
                      <a:pt x="48075" y="6038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9" name="フリーフォーム: 図形 3238">
                <a:extLst>
                  <a:ext uri="{FF2B5EF4-FFF2-40B4-BE49-F238E27FC236}">
                    <a16:creationId xmlns:a16="http://schemas.microsoft.com/office/drawing/2014/main" id="{D28EF0B2-0918-4C4B-807A-0E86261401DA}"/>
                  </a:ext>
                </a:extLst>
              </p:cNvPr>
              <p:cNvSpPr/>
              <p:nvPr/>
            </p:nvSpPr>
            <p:spPr>
              <a:xfrm>
                <a:off x="7663801" y="5970289"/>
                <a:ext cx="1308673" cy="636893"/>
              </a:xfrm>
              <a:custGeom>
                <a:avLst/>
                <a:gdLst>
                  <a:gd name="connsiteX0" fmla="*/ 1264299 w 1308673"/>
                  <a:gd name="connsiteY0" fmla="*/ 20936 h 636893"/>
                  <a:gd name="connsiteX1" fmla="*/ 1213499 w 1308673"/>
                  <a:gd name="connsiteY1" fmla="*/ 52686 h 636893"/>
                  <a:gd name="connsiteX2" fmla="*/ 565799 w 1308673"/>
                  <a:gd name="connsiteY2" fmla="*/ 414636 h 636893"/>
                  <a:gd name="connsiteX3" fmla="*/ 649 w 1308673"/>
                  <a:gd name="connsiteY3" fmla="*/ 636886 h 636893"/>
                  <a:gd name="connsiteX4" fmla="*/ 470549 w 1308673"/>
                  <a:gd name="connsiteY4" fmla="*/ 420986 h 636893"/>
                  <a:gd name="connsiteX5" fmla="*/ 1264299 w 1308673"/>
                  <a:gd name="connsiteY5" fmla="*/ 20936 h 63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8673" h="636893">
                    <a:moveTo>
                      <a:pt x="1264299" y="20936"/>
                    </a:moveTo>
                    <a:cubicBezTo>
                      <a:pt x="1388124" y="-40447"/>
                      <a:pt x="1213499" y="52686"/>
                      <a:pt x="1213499" y="52686"/>
                    </a:cubicBezTo>
                    <a:cubicBezTo>
                      <a:pt x="1097082" y="118303"/>
                      <a:pt x="767941" y="317269"/>
                      <a:pt x="565799" y="414636"/>
                    </a:cubicBezTo>
                    <a:cubicBezTo>
                      <a:pt x="363657" y="512003"/>
                      <a:pt x="16524" y="635828"/>
                      <a:pt x="649" y="636886"/>
                    </a:cubicBezTo>
                    <a:cubicBezTo>
                      <a:pt x="-15226" y="637944"/>
                      <a:pt x="263116" y="528407"/>
                      <a:pt x="470549" y="420986"/>
                    </a:cubicBezTo>
                    <a:cubicBezTo>
                      <a:pt x="677982" y="313565"/>
                      <a:pt x="1140474" y="82319"/>
                      <a:pt x="1264299" y="20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0" name="フリーフォーム: 図形 3239">
                <a:extLst>
                  <a:ext uri="{FF2B5EF4-FFF2-40B4-BE49-F238E27FC236}">
                    <a16:creationId xmlns:a16="http://schemas.microsoft.com/office/drawing/2014/main" id="{6BD97A9F-08A2-4203-8F1F-AF1115B5B530}"/>
                  </a:ext>
                </a:extLst>
              </p:cNvPr>
              <p:cNvSpPr/>
              <p:nvPr/>
            </p:nvSpPr>
            <p:spPr>
              <a:xfrm>
                <a:off x="6076027" y="6613195"/>
                <a:ext cx="1586234" cy="255450"/>
              </a:xfrm>
              <a:custGeom>
                <a:avLst/>
                <a:gdLst>
                  <a:gd name="connsiteX0" fmla="*/ 13623 w 1586234"/>
                  <a:gd name="connsiteY0" fmla="*/ 251155 h 255450"/>
                  <a:gd name="connsiteX1" fmla="*/ 493048 w 1586234"/>
                  <a:gd name="connsiteY1" fmla="*/ 209880 h 255450"/>
                  <a:gd name="connsiteX2" fmla="*/ 937548 w 1586234"/>
                  <a:gd name="connsiteY2" fmla="*/ 140030 h 255450"/>
                  <a:gd name="connsiteX3" fmla="*/ 1585248 w 1586234"/>
                  <a:gd name="connsiteY3" fmla="*/ 330 h 255450"/>
                  <a:gd name="connsiteX4" fmla="*/ 1058198 w 1586234"/>
                  <a:gd name="connsiteY4" fmla="*/ 105105 h 255450"/>
                  <a:gd name="connsiteX5" fmla="*/ 13623 w 1586234"/>
                  <a:gd name="connsiteY5" fmla="*/ 251155 h 25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6234" h="255450">
                    <a:moveTo>
                      <a:pt x="13623" y="251155"/>
                    </a:moveTo>
                    <a:cubicBezTo>
                      <a:pt x="-80569" y="268618"/>
                      <a:pt x="339061" y="228401"/>
                      <a:pt x="493048" y="209880"/>
                    </a:cubicBezTo>
                    <a:cubicBezTo>
                      <a:pt x="647036" y="191359"/>
                      <a:pt x="755515" y="174955"/>
                      <a:pt x="937548" y="140030"/>
                    </a:cubicBezTo>
                    <a:cubicBezTo>
                      <a:pt x="1119581" y="105105"/>
                      <a:pt x="1565140" y="6151"/>
                      <a:pt x="1585248" y="330"/>
                    </a:cubicBezTo>
                    <a:cubicBezTo>
                      <a:pt x="1605356" y="-5491"/>
                      <a:pt x="1314315" y="67005"/>
                      <a:pt x="1058198" y="105105"/>
                    </a:cubicBezTo>
                    <a:lnTo>
                      <a:pt x="13623" y="2511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1" name="フリーフォーム: 図形 3240">
                <a:extLst>
                  <a:ext uri="{FF2B5EF4-FFF2-40B4-BE49-F238E27FC236}">
                    <a16:creationId xmlns:a16="http://schemas.microsoft.com/office/drawing/2014/main" id="{9CF622C3-09EF-4828-BECF-56A28CAAF71E}"/>
                  </a:ext>
                </a:extLst>
              </p:cNvPr>
              <p:cNvSpPr/>
              <p:nvPr/>
            </p:nvSpPr>
            <p:spPr>
              <a:xfrm>
                <a:off x="6029244" y="6741986"/>
                <a:ext cx="654717" cy="52369"/>
              </a:xfrm>
              <a:custGeom>
                <a:avLst/>
                <a:gdLst>
                  <a:gd name="connsiteX0" fmla="*/ 81 w 654717"/>
                  <a:gd name="connsiteY0" fmla="*/ 46164 h 52369"/>
                  <a:gd name="connsiteX1" fmla="*/ 469981 w 654717"/>
                  <a:gd name="connsiteY1" fmla="*/ 49339 h 52369"/>
                  <a:gd name="connsiteX2" fmla="*/ 654131 w 654717"/>
                  <a:gd name="connsiteY2" fmla="*/ 20764 h 52369"/>
                  <a:gd name="connsiteX3" fmla="*/ 508081 w 654717"/>
                  <a:gd name="connsiteY3" fmla="*/ 1714 h 52369"/>
                  <a:gd name="connsiteX4" fmla="*/ 81 w 654717"/>
                  <a:gd name="connsiteY4" fmla="*/ 46164 h 52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717" h="52369">
                    <a:moveTo>
                      <a:pt x="81" y="46164"/>
                    </a:moveTo>
                    <a:cubicBezTo>
                      <a:pt x="-6269" y="54101"/>
                      <a:pt x="360973" y="53572"/>
                      <a:pt x="469981" y="49339"/>
                    </a:cubicBezTo>
                    <a:cubicBezTo>
                      <a:pt x="578989" y="45106"/>
                      <a:pt x="647781" y="28701"/>
                      <a:pt x="654131" y="20764"/>
                    </a:cubicBezTo>
                    <a:cubicBezTo>
                      <a:pt x="660481" y="12827"/>
                      <a:pt x="615502" y="-5694"/>
                      <a:pt x="508081" y="1714"/>
                    </a:cubicBezTo>
                    <a:cubicBezTo>
                      <a:pt x="400660" y="9122"/>
                      <a:pt x="6431" y="38227"/>
                      <a:pt x="81" y="461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2" name="フリーフォーム: 図形 3241">
                <a:extLst>
                  <a:ext uri="{FF2B5EF4-FFF2-40B4-BE49-F238E27FC236}">
                    <a16:creationId xmlns:a16="http://schemas.microsoft.com/office/drawing/2014/main" id="{5D963FB3-8A6F-44CD-B204-B350C37B5EC0}"/>
                  </a:ext>
                </a:extLst>
              </p:cNvPr>
              <p:cNvSpPr/>
              <p:nvPr/>
            </p:nvSpPr>
            <p:spPr>
              <a:xfrm>
                <a:off x="7051455" y="6546619"/>
                <a:ext cx="642261" cy="174930"/>
              </a:xfrm>
              <a:custGeom>
                <a:avLst/>
                <a:gdLst>
                  <a:gd name="connsiteX0" fmla="*/ 3395 w 642261"/>
                  <a:gd name="connsiteY0" fmla="*/ 171681 h 174930"/>
                  <a:gd name="connsiteX1" fmla="*/ 244695 w 642261"/>
                  <a:gd name="connsiteY1" fmla="*/ 127231 h 174930"/>
                  <a:gd name="connsiteX2" fmla="*/ 638395 w 642261"/>
                  <a:gd name="connsiteY2" fmla="*/ 3406 h 174930"/>
                  <a:gd name="connsiteX3" fmla="*/ 419320 w 642261"/>
                  <a:gd name="connsiteY3" fmla="*/ 47856 h 174930"/>
                  <a:gd name="connsiteX4" fmla="*/ 3395 w 642261"/>
                  <a:gd name="connsiteY4" fmla="*/ 171681 h 17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261" h="174930">
                    <a:moveTo>
                      <a:pt x="3395" y="171681"/>
                    </a:moveTo>
                    <a:cubicBezTo>
                      <a:pt x="-25709" y="184910"/>
                      <a:pt x="138862" y="155277"/>
                      <a:pt x="244695" y="127231"/>
                    </a:cubicBezTo>
                    <a:cubicBezTo>
                      <a:pt x="350528" y="99185"/>
                      <a:pt x="609291" y="16635"/>
                      <a:pt x="638395" y="3406"/>
                    </a:cubicBezTo>
                    <a:cubicBezTo>
                      <a:pt x="667499" y="-9823"/>
                      <a:pt x="526212" y="17694"/>
                      <a:pt x="419320" y="47856"/>
                    </a:cubicBezTo>
                    <a:cubicBezTo>
                      <a:pt x="312428" y="78018"/>
                      <a:pt x="32499" y="158452"/>
                      <a:pt x="3395" y="1716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584" name="フリーフォーム: 図形 2583">
              <a:extLst>
                <a:ext uri="{FF2B5EF4-FFF2-40B4-BE49-F238E27FC236}">
                  <a16:creationId xmlns:a16="http://schemas.microsoft.com/office/drawing/2014/main" id="{C7E5FF93-7AF0-4E92-9792-A2B6CC938471}"/>
                </a:ext>
              </a:extLst>
            </p:cNvPr>
            <p:cNvSpPr/>
            <p:nvPr/>
          </p:nvSpPr>
          <p:spPr>
            <a:xfrm>
              <a:off x="6086436" y="1085287"/>
              <a:ext cx="969967" cy="111828"/>
            </a:xfrm>
            <a:custGeom>
              <a:avLst/>
              <a:gdLst>
                <a:gd name="connsiteX0" fmla="*/ 39 w 969967"/>
                <a:gd name="connsiteY0" fmla="*/ 563 h 111828"/>
                <a:gd name="connsiteX1" fmla="*/ 636627 w 969967"/>
                <a:gd name="connsiteY1" fmla="*/ 57713 h 111828"/>
                <a:gd name="connsiteX2" fmla="*/ 965239 w 969967"/>
                <a:gd name="connsiteY2" fmla="*/ 111688 h 111828"/>
                <a:gd name="connsiteX3" fmla="*/ 816014 w 969967"/>
                <a:gd name="connsiteY3" fmla="*/ 72001 h 111828"/>
                <a:gd name="connsiteX4" fmla="*/ 606464 w 969967"/>
                <a:gd name="connsiteY4" fmla="*/ 30726 h 111828"/>
                <a:gd name="connsiteX5" fmla="*/ 39 w 969967"/>
                <a:gd name="connsiteY5" fmla="*/ 563 h 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9967" h="111828">
                  <a:moveTo>
                    <a:pt x="39" y="563"/>
                  </a:moveTo>
                  <a:cubicBezTo>
                    <a:pt x="5066" y="5061"/>
                    <a:pt x="475760" y="39192"/>
                    <a:pt x="636627" y="57713"/>
                  </a:cubicBezTo>
                  <a:cubicBezTo>
                    <a:pt x="797494" y="76234"/>
                    <a:pt x="935341" y="109307"/>
                    <a:pt x="965239" y="111688"/>
                  </a:cubicBezTo>
                  <a:cubicBezTo>
                    <a:pt x="995137" y="114069"/>
                    <a:pt x="875810" y="85495"/>
                    <a:pt x="816014" y="72001"/>
                  </a:cubicBezTo>
                  <a:cubicBezTo>
                    <a:pt x="756218" y="58507"/>
                    <a:pt x="744841" y="41838"/>
                    <a:pt x="606464" y="30726"/>
                  </a:cubicBezTo>
                  <a:cubicBezTo>
                    <a:pt x="468087" y="19614"/>
                    <a:pt x="-4988" y="-3935"/>
                    <a:pt x="39" y="5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5" name="フリーフォーム: 図形 2584">
              <a:extLst>
                <a:ext uri="{FF2B5EF4-FFF2-40B4-BE49-F238E27FC236}">
                  <a16:creationId xmlns:a16="http://schemas.microsoft.com/office/drawing/2014/main" id="{FE5720AF-3178-4C00-B939-DAEE16690764}"/>
                </a:ext>
              </a:extLst>
            </p:cNvPr>
            <p:cNvSpPr/>
            <p:nvPr/>
          </p:nvSpPr>
          <p:spPr>
            <a:xfrm>
              <a:off x="5125307" y="1094911"/>
              <a:ext cx="1017193" cy="183588"/>
            </a:xfrm>
            <a:custGeom>
              <a:avLst/>
              <a:gdLst>
                <a:gd name="connsiteX0" fmla="*/ 24543 w 1017193"/>
                <a:gd name="connsiteY0" fmla="*/ 175089 h 183588"/>
                <a:gd name="connsiteX1" fmla="*/ 634143 w 1017193"/>
                <a:gd name="connsiteY1" fmla="*/ 41739 h 183588"/>
                <a:gd name="connsiteX2" fmla="*/ 1015143 w 1017193"/>
                <a:gd name="connsiteY2" fmla="*/ 464 h 183588"/>
                <a:gd name="connsiteX3" fmla="*/ 777018 w 1017193"/>
                <a:gd name="connsiteY3" fmla="*/ 19514 h 183588"/>
                <a:gd name="connsiteX4" fmla="*/ 583343 w 1017193"/>
                <a:gd name="connsiteY4" fmla="*/ 19514 h 183588"/>
                <a:gd name="connsiteX5" fmla="*/ 434118 w 1017193"/>
                <a:gd name="connsiteY5" fmla="*/ 38564 h 183588"/>
                <a:gd name="connsiteX6" fmla="*/ 151543 w 1017193"/>
                <a:gd name="connsiteY6" fmla="*/ 156039 h 183588"/>
                <a:gd name="connsiteX7" fmla="*/ 24543 w 1017193"/>
                <a:gd name="connsiteY7" fmla="*/ 175089 h 1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7193" h="183588">
                  <a:moveTo>
                    <a:pt x="24543" y="175089"/>
                  </a:moveTo>
                  <a:cubicBezTo>
                    <a:pt x="104976" y="156039"/>
                    <a:pt x="469043" y="70843"/>
                    <a:pt x="634143" y="41739"/>
                  </a:cubicBezTo>
                  <a:cubicBezTo>
                    <a:pt x="799243" y="12635"/>
                    <a:pt x="991331" y="4168"/>
                    <a:pt x="1015143" y="464"/>
                  </a:cubicBezTo>
                  <a:cubicBezTo>
                    <a:pt x="1038956" y="-3240"/>
                    <a:pt x="848985" y="16339"/>
                    <a:pt x="777018" y="19514"/>
                  </a:cubicBezTo>
                  <a:cubicBezTo>
                    <a:pt x="705051" y="22689"/>
                    <a:pt x="640493" y="16339"/>
                    <a:pt x="583343" y="19514"/>
                  </a:cubicBezTo>
                  <a:cubicBezTo>
                    <a:pt x="526193" y="22689"/>
                    <a:pt x="506085" y="15810"/>
                    <a:pt x="434118" y="38564"/>
                  </a:cubicBezTo>
                  <a:cubicBezTo>
                    <a:pt x="362151" y="61318"/>
                    <a:pt x="221922" y="133814"/>
                    <a:pt x="151543" y="156039"/>
                  </a:cubicBezTo>
                  <a:cubicBezTo>
                    <a:pt x="81164" y="178264"/>
                    <a:pt x="-55890" y="194139"/>
                    <a:pt x="24543" y="1750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6" name="フリーフォーム: 図形 2585">
              <a:extLst>
                <a:ext uri="{FF2B5EF4-FFF2-40B4-BE49-F238E27FC236}">
                  <a16:creationId xmlns:a16="http://schemas.microsoft.com/office/drawing/2014/main" id="{1BDD5A88-682A-42F7-9B09-F0753814A673}"/>
                </a:ext>
              </a:extLst>
            </p:cNvPr>
            <p:cNvSpPr/>
            <p:nvPr/>
          </p:nvSpPr>
          <p:spPr>
            <a:xfrm>
              <a:off x="4364565" y="1299170"/>
              <a:ext cx="742055" cy="178975"/>
            </a:xfrm>
            <a:custGeom>
              <a:avLst/>
              <a:gdLst>
                <a:gd name="connsiteX0" fmla="*/ 2 w 742055"/>
                <a:gd name="connsiteY0" fmla="*/ 178263 h 178975"/>
                <a:gd name="connsiteX1" fmla="*/ 260352 w 742055"/>
                <a:gd name="connsiteY1" fmla="*/ 140163 h 178975"/>
                <a:gd name="connsiteX2" fmla="*/ 393702 w 742055"/>
                <a:gd name="connsiteY2" fmla="*/ 91480 h 178975"/>
                <a:gd name="connsiteX3" fmla="*/ 740835 w 742055"/>
                <a:gd name="connsiteY3" fmla="*/ 4697 h 178975"/>
                <a:gd name="connsiteX4" fmla="*/ 499535 w 742055"/>
                <a:gd name="connsiteY4" fmla="*/ 21630 h 178975"/>
                <a:gd name="connsiteX5" fmla="*/ 256118 w 742055"/>
                <a:gd name="connsiteY5" fmla="*/ 106297 h 178975"/>
                <a:gd name="connsiteX6" fmla="*/ 2 w 742055"/>
                <a:gd name="connsiteY6" fmla="*/ 178263 h 17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5" h="178975">
                  <a:moveTo>
                    <a:pt x="2" y="178263"/>
                  </a:moveTo>
                  <a:cubicBezTo>
                    <a:pt x="708" y="183907"/>
                    <a:pt x="194735" y="154627"/>
                    <a:pt x="260352" y="140163"/>
                  </a:cubicBezTo>
                  <a:cubicBezTo>
                    <a:pt x="325969" y="125699"/>
                    <a:pt x="313622" y="114058"/>
                    <a:pt x="393702" y="91480"/>
                  </a:cubicBezTo>
                  <a:cubicBezTo>
                    <a:pt x="473783" y="68902"/>
                    <a:pt x="723196" y="16339"/>
                    <a:pt x="740835" y="4697"/>
                  </a:cubicBezTo>
                  <a:cubicBezTo>
                    <a:pt x="758474" y="-6945"/>
                    <a:pt x="580321" y="4697"/>
                    <a:pt x="499535" y="21630"/>
                  </a:cubicBezTo>
                  <a:cubicBezTo>
                    <a:pt x="418749" y="38563"/>
                    <a:pt x="345371" y="80544"/>
                    <a:pt x="256118" y="106297"/>
                  </a:cubicBezTo>
                  <a:cubicBezTo>
                    <a:pt x="166865" y="132050"/>
                    <a:pt x="-704" y="172619"/>
                    <a:pt x="2" y="1782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7" name="フリーフォーム: 図形 2586">
              <a:extLst>
                <a:ext uri="{FF2B5EF4-FFF2-40B4-BE49-F238E27FC236}">
                  <a16:creationId xmlns:a16="http://schemas.microsoft.com/office/drawing/2014/main" id="{CAB575BC-C967-4FE0-B89D-57EB48B91F65}"/>
                </a:ext>
              </a:extLst>
            </p:cNvPr>
            <p:cNvSpPr/>
            <p:nvPr/>
          </p:nvSpPr>
          <p:spPr>
            <a:xfrm>
              <a:off x="3464590" y="1493305"/>
              <a:ext cx="961049" cy="742059"/>
            </a:xfrm>
            <a:custGeom>
              <a:avLst/>
              <a:gdLst>
                <a:gd name="connsiteX0" fmla="*/ 957127 w 961049"/>
                <a:gd name="connsiteY0" fmla="*/ 5295 h 742059"/>
                <a:gd name="connsiteX1" fmla="*/ 726410 w 961049"/>
                <a:gd name="connsiteY1" fmla="*/ 151345 h 742059"/>
                <a:gd name="connsiteX2" fmla="*/ 97760 w 961049"/>
                <a:gd name="connsiteY2" fmla="*/ 621245 h 742059"/>
                <a:gd name="connsiteX3" fmla="*/ 8860 w 961049"/>
                <a:gd name="connsiteY3" fmla="*/ 741895 h 742059"/>
                <a:gd name="connsiteX4" fmla="*/ 169727 w 961049"/>
                <a:gd name="connsiteY4" fmla="*/ 606428 h 742059"/>
                <a:gd name="connsiteX5" fmla="*/ 565543 w 961049"/>
                <a:gd name="connsiteY5" fmla="*/ 303745 h 742059"/>
                <a:gd name="connsiteX6" fmla="*/ 957127 w 961049"/>
                <a:gd name="connsiteY6" fmla="*/ 5295 h 74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1049" h="742059">
                  <a:moveTo>
                    <a:pt x="957127" y="5295"/>
                  </a:moveTo>
                  <a:cubicBezTo>
                    <a:pt x="983938" y="-20105"/>
                    <a:pt x="869638" y="48687"/>
                    <a:pt x="726410" y="151345"/>
                  </a:cubicBezTo>
                  <a:cubicBezTo>
                    <a:pt x="583182" y="254003"/>
                    <a:pt x="217352" y="522820"/>
                    <a:pt x="97760" y="621245"/>
                  </a:cubicBezTo>
                  <a:cubicBezTo>
                    <a:pt x="-21832" y="719670"/>
                    <a:pt x="-3134" y="744364"/>
                    <a:pt x="8860" y="741895"/>
                  </a:cubicBezTo>
                  <a:cubicBezTo>
                    <a:pt x="20854" y="739426"/>
                    <a:pt x="76947" y="679453"/>
                    <a:pt x="169727" y="606428"/>
                  </a:cubicBezTo>
                  <a:cubicBezTo>
                    <a:pt x="262507" y="533403"/>
                    <a:pt x="435368" y="401112"/>
                    <a:pt x="565543" y="303745"/>
                  </a:cubicBezTo>
                  <a:cubicBezTo>
                    <a:pt x="695718" y="206378"/>
                    <a:pt x="930316" y="30695"/>
                    <a:pt x="957127" y="52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8" name="フリーフォーム: 図形 2587">
              <a:extLst>
                <a:ext uri="{FF2B5EF4-FFF2-40B4-BE49-F238E27FC236}">
                  <a16:creationId xmlns:a16="http://schemas.microsoft.com/office/drawing/2014/main" id="{547327BD-5F8D-4E64-A931-A61D4DEEE1F9}"/>
                </a:ext>
              </a:extLst>
            </p:cNvPr>
            <p:cNvSpPr/>
            <p:nvPr/>
          </p:nvSpPr>
          <p:spPr>
            <a:xfrm>
              <a:off x="2981858" y="4242394"/>
              <a:ext cx="326060" cy="787486"/>
            </a:xfrm>
            <a:custGeom>
              <a:avLst/>
              <a:gdLst>
                <a:gd name="connsiteX0" fmla="*/ 11109 w 326060"/>
                <a:gd name="connsiteY0" fmla="*/ 31156 h 787486"/>
                <a:gd name="connsiteX1" fmla="*/ 23809 w 326060"/>
                <a:gd name="connsiteY1" fmla="*/ 84073 h 787486"/>
                <a:gd name="connsiteX2" fmla="*/ 182559 w 326060"/>
                <a:gd name="connsiteY2" fmla="*/ 515873 h 787486"/>
                <a:gd name="connsiteX3" fmla="*/ 282042 w 326060"/>
                <a:gd name="connsiteY3" fmla="*/ 727539 h 787486"/>
                <a:gd name="connsiteX4" fmla="*/ 324375 w 326060"/>
                <a:gd name="connsiteY4" fmla="*/ 784689 h 787486"/>
                <a:gd name="connsiteX5" fmla="*/ 229125 w 326060"/>
                <a:gd name="connsiteY5" fmla="*/ 659806 h 787486"/>
                <a:gd name="connsiteX6" fmla="*/ 125409 w 326060"/>
                <a:gd name="connsiteY6" fmla="*/ 446023 h 787486"/>
                <a:gd name="connsiteX7" fmla="*/ 11109 w 326060"/>
                <a:gd name="connsiteY7" fmla="*/ 31156 h 78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060" h="787486">
                  <a:moveTo>
                    <a:pt x="11109" y="31156"/>
                  </a:moveTo>
                  <a:cubicBezTo>
                    <a:pt x="-5824" y="-29169"/>
                    <a:pt x="-4766" y="3287"/>
                    <a:pt x="23809" y="84073"/>
                  </a:cubicBezTo>
                  <a:cubicBezTo>
                    <a:pt x="52384" y="164859"/>
                    <a:pt x="139520" y="408629"/>
                    <a:pt x="182559" y="515873"/>
                  </a:cubicBezTo>
                  <a:cubicBezTo>
                    <a:pt x="225598" y="623117"/>
                    <a:pt x="258406" y="682736"/>
                    <a:pt x="282042" y="727539"/>
                  </a:cubicBezTo>
                  <a:cubicBezTo>
                    <a:pt x="305678" y="772342"/>
                    <a:pt x="333194" y="795978"/>
                    <a:pt x="324375" y="784689"/>
                  </a:cubicBezTo>
                  <a:cubicBezTo>
                    <a:pt x="315556" y="773400"/>
                    <a:pt x="262286" y="716250"/>
                    <a:pt x="229125" y="659806"/>
                  </a:cubicBezTo>
                  <a:cubicBezTo>
                    <a:pt x="195964" y="603362"/>
                    <a:pt x="163509" y="549034"/>
                    <a:pt x="125409" y="446023"/>
                  </a:cubicBezTo>
                  <a:cubicBezTo>
                    <a:pt x="87309" y="343012"/>
                    <a:pt x="28042" y="91481"/>
                    <a:pt x="11109" y="311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9" name="フリーフォーム: 図形 2588">
              <a:extLst>
                <a:ext uri="{FF2B5EF4-FFF2-40B4-BE49-F238E27FC236}">
                  <a16:creationId xmlns:a16="http://schemas.microsoft.com/office/drawing/2014/main" id="{6DDEAD7C-583A-460D-8A9B-4F5EBAED394A}"/>
                </a:ext>
              </a:extLst>
            </p:cNvPr>
            <p:cNvSpPr/>
            <p:nvPr/>
          </p:nvSpPr>
          <p:spPr>
            <a:xfrm>
              <a:off x="3361143" y="5130399"/>
              <a:ext cx="403639" cy="403179"/>
            </a:xfrm>
            <a:custGeom>
              <a:avLst/>
              <a:gdLst>
                <a:gd name="connsiteX0" fmla="*/ 124 w 403639"/>
                <a:gd name="connsiteY0" fmla="*/ 401 h 403179"/>
                <a:gd name="connsiteX1" fmla="*/ 216024 w 403639"/>
                <a:gd name="connsiteY1" fmla="*/ 262868 h 403179"/>
                <a:gd name="connsiteX2" fmla="*/ 402290 w 403639"/>
                <a:gd name="connsiteY2" fmla="*/ 402568 h 403179"/>
                <a:gd name="connsiteX3" fmla="*/ 294340 w 403639"/>
                <a:gd name="connsiteY3" fmla="*/ 309434 h 403179"/>
                <a:gd name="connsiteX4" fmla="*/ 186390 w 403639"/>
                <a:gd name="connsiteY4" fmla="*/ 205718 h 403179"/>
                <a:gd name="connsiteX5" fmla="*/ 124 w 403639"/>
                <a:gd name="connsiteY5" fmla="*/ 401 h 40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3639" h="403179">
                  <a:moveTo>
                    <a:pt x="124" y="401"/>
                  </a:moveTo>
                  <a:cubicBezTo>
                    <a:pt x="5063" y="9926"/>
                    <a:pt x="148996" y="195840"/>
                    <a:pt x="216024" y="262868"/>
                  </a:cubicBezTo>
                  <a:cubicBezTo>
                    <a:pt x="283052" y="329896"/>
                    <a:pt x="389237" y="394807"/>
                    <a:pt x="402290" y="402568"/>
                  </a:cubicBezTo>
                  <a:cubicBezTo>
                    <a:pt x="415343" y="410329"/>
                    <a:pt x="330323" y="342242"/>
                    <a:pt x="294340" y="309434"/>
                  </a:cubicBezTo>
                  <a:cubicBezTo>
                    <a:pt x="258357" y="276626"/>
                    <a:pt x="233662" y="257929"/>
                    <a:pt x="186390" y="205718"/>
                  </a:cubicBezTo>
                  <a:cubicBezTo>
                    <a:pt x="139118" y="153507"/>
                    <a:pt x="-4815" y="-9124"/>
                    <a:pt x="124" y="4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0" name="フリーフォーム: 図形 2589">
              <a:extLst>
                <a:ext uri="{FF2B5EF4-FFF2-40B4-BE49-F238E27FC236}">
                  <a16:creationId xmlns:a16="http://schemas.microsoft.com/office/drawing/2014/main" id="{B9203607-6220-420D-989F-D3AAD4FE4073}"/>
                </a:ext>
              </a:extLst>
            </p:cNvPr>
            <p:cNvSpPr/>
            <p:nvPr/>
          </p:nvSpPr>
          <p:spPr>
            <a:xfrm>
              <a:off x="3903133" y="5647267"/>
              <a:ext cx="725068" cy="438841"/>
            </a:xfrm>
            <a:custGeom>
              <a:avLst/>
              <a:gdLst>
                <a:gd name="connsiteX0" fmla="*/ 0 w 725068"/>
                <a:gd name="connsiteY0" fmla="*/ 0 h 438841"/>
                <a:gd name="connsiteX1" fmla="*/ 260350 w 725068"/>
                <a:gd name="connsiteY1" fmla="*/ 222250 h 438841"/>
                <a:gd name="connsiteX2" fmla="*/ 709084 w 725068"/>
                <a:gd name="connsiteY2" fmla="*/ 433916 h 438841"/>
                <a:gd name="connsiteX3" fmla="*/ 609600 w 725068"/>
                <a:gd name="connsiteY3" fmla="*/ 364066 h 438841"/>
                <a:gd name="connsiteX4" fmla="*/ 461434 w 725068"/>
                <a:gd name="connsiteY4" fmla="*/ 279400 h 438841"/>
                <a:gd name="connsiteX5" fmla="*/ 0 w 725068"/>
                <a:gd name="connsiteY5" fmla="*/ 0 h 43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5068" h="438841">
                  <a:moveTo>
                    <a:pt x="0" y="0"/>
                  </a:moveTo>
                  <a:cubicBezTo>
                    <a:pt x="71084" y="74965"/>
                    <a:pt x="142169" y="149931"/>
                    <a:pt x="260350" y="222250"/>
                  </a:cubicBezTo>
                  <a:cubicBezTo>
                    <a:pt x="378531" y="294569"/>
                    <a:pt x="650876" y="410280"/>
                    <a:pt x="709084" y="433916"/>
                  </a:cubicBezTo>
                  <a:cubicBezTo>
                    <a:pt x="767292" y="457552"/>
                    <a:pt x="650875" y="389819"/>
                    <a:pt x="609600" y="364066"/>
                  </a:cubicBezTo>
                  <a:cubicBezTo>
                    <a:pt x="568325" y="338313"/>
                    <a:pt x="461434" y="279400"/>
                    <a:pt x="461434" y="2794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1" name="フリーフォーム: 図形 2590">
              <a:extLst>
                <a:ext uri="{FF2B5EF4-FFF2-40B4-BE49-F238E27FC236}">
                  <a16:creationId xmlns:a16="http://schemas.microsoft.com/office/drawing/2014/main" id="{DCC73D4C-B617-4029-A67D-83DCD628CB25}"/>
                </a:ext>
              </a:extLst>
            </p:cNvPr>
            <p:cNvSpPr/>
            <p:nvPr/>
          </p:nvSpPr>
          <p:spPr>
            <a:xfrm>
              <a:off x="4638886" y="6106384"/>
              <a:ext cx="1459650" cy="273108"/>
            </a:xfrm>
            <a:custGeom>
              <a:avLst/>
              <a:gdLst>
                <a:gd name="connsiteX0" fmla="*/ 5081 w 1459650"/>
                <a:gd name="connsiteY0" fmla="*/ 2316 h 273108"/>
                <a:gd name="connsiteX1" fmla="*/ 769197 w 1459650"/>
                <a:gd name="connsiteY1" fmla="*/ 226683 h 273108"/>
                <a:gd name="connsiteX2" fmla="*/ 1107864 w 1459650"/>
                <a:gd name="connsiteY2" fmla="*/ 266899 h 273108"/>
                <a:gd name="connsiteX3" fmla="*/ 1459231 w 1459650"/>
                <a:gd name="connsiteY3" fmla="*/ 256316 h 273108"/>
                <a:gd name="connsiteX4" fmla="*/ 1035897 w 1459650"/>
                <a:gd name="connsiteY4" fmla="*/ 264783 h 273108"/>
                <a:gd name="connsiteX5" fmla="*/ 466514 w 1459650"/>
                <a:gd name="connsiteY5" fmla="*/ 118733 h 273108"/>
                <a:gd name="connsiteX6" fmla="*/ 5081 w 1459650"/>
                <a:gd name="connsiteY6" fmla="*/ 2316 h 27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650" h="273108">
                  <a:moveTo>
                    <a:pt x="5081" y="2316"/>
                  </a:moveTo>
                  <a:cubicBezTo>
                    <a:pt x="55528" y="20308"/>
                    <a:pt x="585400" y="182586"/>
                    <a:pt x="769197" y="226683"/>
                  </a:cubicBezTo>
                  <a:cubicBezTo>
                    <a:pt x="952994" y="270780"/>
                    <a:pt x="992858" y="261960"/>
                    <a:pt x="1107864" y="266899"/>
                  </a:cubicBezTo>
                  <a:cubicBezTo>
                    <a:pt x="1222870" y="271838"/>
                    <a:pt x="1471225" y="256669"/>
                    <a:pt x="1459231" y="256316"/>
                  </a:cubicBezTo>
                  <a:cubicBezTo>
                    <a:pt x="1447237" y="255963"/>
                    <a:pt x="1201350" y="287714"/>
                    <a:pt x="1035897" y="264783"/>
                  </a:cubicBezTo>
                  <a:cubicBezTo>
                    <a:pt x="870444" y="241853"/>
                    <a:pt x="640786" y="161772"/>
                    <a:pt x="466514" y="118733"/>
                  </a:cubicBezTo>
                  <a:cubicBezTo>
                    <a:pt x="292242" y="75694"/>
                    <a:pt x="-45366" y="-15676"/>
                    <a:pt x="5081" y="23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2" name="フリーフォーム: 図形 2591">
              <a:extLst>
                <a:ext uri="{FF2B5EF4-FFF2-40B4-BE49-F238E27FC236}">
                  <a16:creationId xmlns:a16="http://schemas.microsoft.com/office/drawing/2014/main" id="{7504ECF6-4B8B-489D-84C8-881BCB7DAA40}"/>
                </a:ext>
              </a:extLst>
            </p:cNvPr>
            <p:cNvSpPr/>
            <p:nvPr/>
          </p:nvSpPr>
          <p:spPr>
            <a:xfrm>
              <a:off x="6329766" y="6281645"/>
              <a:ext cx="679934" cy="113062"/>
            </a:xfrm>
            <a:custGeom>
              <a:avLst/>
              <a:gdLst>
                <a:gd name="connsiteX0" fmla="*/ 3301 w 679934"/>
                <a:gd name="connsiteY0" fmla="*/ 112805 h 113062"/>
                <a:gd name="connsiteX1" fmla="*/ 507067 w 679934"/>
                <a:gd name="connsiteY1" fmla="*/ 64122 h 113062"/>
                <a:gd name="connsiteX2" fmla="*/ 678517 w 679934"/>
                <a:gd name="connsiteY2" fmla="*/ 622 h 113062"/>
                <a:gd name="connsiteX3" fmla="*/ 572684 w 679934"/>
                <a:gd name="connsiteY3" fmla="*/ 32372 h 113062"/>
                <a:gd name="connsiteX4" fmla="*/ 301751 w 679934"/>
                <a:gd name="connsiteY4" fmla="*/ 42955 h 113062"/>
                <a:gd name="connsiteX5" fmla="*/ 3301 w 679934"/>
                <a:gd name="connsiteY5" fmla="*/ 112805 h 11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9934" h="113062">
                  <a:moveTo>
                    <a:pt x="3301" y="112805"/>
                  </a:moveTo>
                  <a:cubicBezTo>
                    <a:pt x="37520" y="116333"/>
                    <a:pt x="394531" y="82819"/>
                    <a:pt x="507067" y="64122"/>
                  </a:cubicBezTo>
                  <a:cubicBezTo>
                    <a:pt x="619603" y="45425"/>
                    <a:pt x="667581" y="5914"/>
                    <a:pt x="678517" y="622"/>
                  </a:cubicBezTo>
                  <a:cubicBezTo>
                    <a:pt x="689453" y="-4670"/>
                    <a:pt x="635478" y="25317"/>
                    <a:pt x="572684" y="32372"/>
                  </a:cubicBezTo>
                  <a:cubicBezTo>
                    <a:pt x="509890" y="39427"/>
                    <a:pt x="393473" y="30961"/>
                    <a:pt x="301751" y="42955"/>
                  </a:cubicBezTo>
                  <a:cubicBezTo>
                    <a:pt x="210029" y="54949"/>
                    <a:pt x="-30918" y="109277"/>
                    <a:pt x="3301" y="1128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3" name="フリーフォーム: 図形 2592">
              <a:extLst>
                <a:ext uri="{FF2B5EF4-FFF2-40B4-BE49-F238E27FC236}">
                  <a16:creationId xmlns:a16="http://schemas.microsoft.com/office/drawing/2014/main" id="{5C85456C-2034-42AD-AB0A-5CE16D5C442F}"/>
                </a:ext>
              </a:extLst>
            </p:cNvPr>
            <p:cNvSpPr/>
            <p:nvPr/>
          </p:nvSpPr>
          <p:spPr>
            <a:xfrm>
              <a:off x="7162907" y="1223775"/>
              <a:ext cx="817761" cy="401254"/>
            </a:xfrm>
            <a:custGeom>
              <a:avLst/>
              <a:gdLst>
                <a:gd name="connsiteX0" fmla="*/ 1481 w 817761"/>
                <a:gd name="connsiteY0" fmla="*/ 188 h 401254"/>
                <a:gd name="connsiteX1" fmla="*/ 522181 w 817761"/>
                <a:gd name="connsiteY1" fmla="*/ 227200 h 401254"/>
                <a:gd name="connsiteX2" fmla="*/ 806343 w 817761"/>
                <a:gd name="connsiteY2" fmla="*/ 395475 h 401254"/>
                <a:gd name="connsiteX3" fmla="*/ 723793 w 817761"/>
                <a:gd name="connsiteY3" fmla="*/ 346263 h 401254"/>
                <a:gd name="connsiteX4" fmla="*/ 376131 w 817761"/>
                <a:gd name="connsiteY4" fmla="*/ 190688 h 401254"/>
                <a:gd name="connsiteX5" fmla="*/ 1481 w 817761"/>
                <a:gd name="connsiteY5" fmla="*/ 188 h 40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761" h="401254">
                  <a:moveTo>
                    <a:pt x="1481" y="188"/>
                  </a:moveTo>
                  <a:cubicBezTo>
                    <a:pt x="25823" y="6273"/>
                    <a:pt x="388037" y="161319"/>
                    <a:pt x="522181" y="227200"/>
                  </a:cubicBezTo>
                  <a:cubicBezTo>
                    <a:pt x="656325" y="293081"/>
                    <a:pt x="806343" y="395475"/>
                    <a:pt x="806343" y="395475"/>
                  </a:cubicBezTo>
                  <a:cubicBezTo>
                    <a:pt x="839945" y="415319"/>
                    <a:pt x="795495" y="380394"/>
                    <a:pt x="723793" y="346263"/>
                  </a:cubicBezTo>
                  <a:cubicBezTo>
                    <a:pt x="652091" y="312132"/>
                    <a:pt x="376131" y="190688"/>
                    <a:pt x="376131" y="190688"/>
                  </a:cubicBezTo>
                  <a:cubicBezTo>
                    <a:pt x="259185" y="136978"/>
                    <a:pt x="-22861" y="-5897"/>
                    <a:pt x="1481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4" name="フリーフォーム: 図形 2593">
              <a:extLst>
                <a:ext uri="{FF2B5EF4-FFF2-40B4-BE49-F238E27FC236}">
                  <a16:creationId xmlns:a16="http://schemas.microsoft.com/office/drawing/2014/main" id="{5F35B4D9-AA1D-46FB-882A-5AC6DF517B1C}"/>
                </a:ext>
              </a:extLst>
            </p:cNvPr>
            <p:cNvSpPr/>
            <p:nvPr/>
          </p:nvSpPr>
          <p:spPr>
            <a:xfrm>
              <a:off x="8403511" y="2099287"/>
              <a:ext cx="639055" cy="811610"/>
            </a:xfrm>
            <a:custGeom>
              <a:avLst/>
              <a:gdLst>
                <a:gd name="connsiteX0" fmla="*/ 714 w 639055"/>
                <a:gd name="connsiteY0" fmla="*/ 50188 h 811610"/>
                <a:gd name="connsiteX1" fmla="*/ 168989 w 639055"/>
                <a:gd name="connsiteY1" fmla="*/ 135913 h 811610"/>
                <a:gd name="connsiteX2" fmla="*/ 511889 w 639055"/>
                <a:gd name="connsiteY2" fmla="*/ 580413 h 811610"/>
                <a:gd name="connsiteX3" fmla="*/ 638889 w 639055"/>
                <a:gd name="connsiteY3" fmla="*/ 809013 h 811610"/>
                <a:gd name="connsiteX4" fmla="*/ 527764 w 639055"/>
                <a:gd name="connsiteY4" fmla="*/ 659788 h 811610"/>
                <a:gd name="connsiteX5" fmla="*/ 127714 w 639055"/>
                <a:gd name="connsiteY5" fmla="*/ 47013 h 811610"/>
                <a:gd name="connsiteX6" fmla="*/ 714 w 639055"/>
                <a:gd name="connsiteY6" fmla="*/ 50188 h 81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055" h="811610">
                  <a:moveTo>
                    <a:pt x="714" y="50188"/>
                  </a:moveTo>
                  <a:cubicBezTo>
                    <a:pt x="7593" y="65005"/>
                    <a:pt x="83793" y="47542"/>
                    <a:pt x="168989" y="135913"/>
                  </a:cubicBezTo>
                  <a:cubicBezTo>
                    <a:pt x="254185" y="224284"/>
                    <a:pt x="433572" y="468230"/>
                    <a:pt x="511889" y="580413"/>
                  </a:cubicBezTo>
                  <a:cubicBezTo>
                    <a:pt x="590206" y="692596"/>
                    <a:pt x="636243" y="795784"/>
                    <a:pt x="638889" y="809013"/>
                  </a:cubicBezTo>
                  <a:cubicBezTo>
                    <a:pt x="641535" y="822242"/>
                    <a:pt x="612960" y="786788"/>
                    <a:pt x="527764" y="659788"/>
                  </a:cubicBezTo>
                  <a:cubicBezTo>
                    <a:pt x="442568" y="532788"/>
                    <a:pt x="218731" y="147026"/>
                    <a:pt x="127714" y="47013"/>
                  </a:cubicBezTo>
                  <a:cubicBezTo>
                    <a:pt x="36697" y="-53000"/>
                    <a:pt x="-6165" y="35371"/>
                    <a:pt x="714" y="50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5" name="フリーフォーム: 図形 2594">
              <a:extLst>
                <a:ext uri="{FF2B5EF4-FFF2-40B4-BE49-F238E27FC236}">
                  <a16:creationId xmlns:a16="http://schemas.microsoft.com/office/drawing/2014/main" id="{A830A353-60F4-4912-A346-B13892CB5CCB}"/>
                </a:ext>
              </a:extLst>
            </p:cNvPr>
            <p:cNvSpPr/>
            <p:nvPr/>
          </p:nvSpPr>
          <p:spPr>
            <a:xfrm>
              <a:off x="8826264" y="2393110"/>
              <a:ext cx="444879" cy="737486"/>
            </a:xfrm>
            <a:custGeom>
              <a:avLst/>
              <a:gdLst>
                <a:gd name="connsiteX0" fmla="*/ 9761 w 444879"/>
                <a:gd name="connsiteY0" fmla="*/ 10365 h 737486"/>
                <a:gd name="connsiteX1" fmla="*/ 57386 w 444879"/>
                <a:gd name="connsiteY1" fmla="*/ 86565 h 737486"/>
                <a:gd name="connsiteX2" fmla="*/ 378061 w 444879"/>
                <a:gd name="connsiteY2" fmla="*/ 594565 h 737486"/>
                <a:gd name="connsiteX3" fmla="*/ 444736 w 444879"/>
                <a:gd name="connsiteY3" fmla="*/ 737440 h 737486"/>
                <a:gd name="connsiteX4" fmla="*/ 371711 w 444879"/>
                <a:gd name="connsiteY4" fmla="*/ 607265 h 737486"/>
                <a:gd name="connsiteX5" fmla="*/ 285986 w 444879"/>
                <a:gd name="connsiteY5" fmla="*/ 362790 h 737486"/>
                <a:gd name="connsiteX6" fmla="*/ 9761 w 444879"/>
                <a:gd name="connsiteY6" fmla="*/ 10365 h 73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879" h="737486">
                  <a:moveTo>
                    <a:pt x="9761" y="10365"/>
                  </a:moveTo>
                  <a:cubicBezTo>
                    <a:pt x="-28339" y="-35672"/>
                    <a:pt x="57386" y="86565"/>
                    <a:pt x="57386" y="86565"/>
                  </a:cubicBezTo>
                  <a:cubicBezTo>
                    <a:pt x="118769" y="183932"/>
                    <a:pt x="313503" y="486086"/>
                    <a:pt x="378061" y="594565"/>
                  </a:cubicBezTo>
                  <a:cubicBezTo>
                    <a:pt x="442619" y="703044"/>
                    <a:pt x="445794" y="735323"/>
                    <a:pt x="444736" y="737440"/>
                  </a:cubicBezTo>
                  <a:cubicBezTo>
                    <a:pt x="443678" y="739557"/>
                    <a:pt x="398169" y="669707"/>
                    <a:pt x="371711" y="607265"/>
                  </a:cubicBezTo>
                  <a:cubicBezTo>
                    <a:pt x="345253" y="544823"/>
                    <a:pt x="342607" y="462802"/>
                    <a:pt x="285986" y="362790"/>
                  </a:cubicBezTo>
                  <a:cubicBezTo>
                    <a:pt x="229365" y="262778"/>
                    <a:pt x="47861" y="56402"/>
                    <a:pt x="9761" y="10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6" name="フリーフォーム: 図形 2595">
              <a:extLst>
                <a:ext uri="{FF2B5EF4-FFF2-40B4-BE49-F238E27FC236}">
                  <a16:creationId xmlns:a16="http://schemas.microsoft.com/office/drawing/2014/main" id="{0ADD9C0E-5C31-46B1-A3C3-DF68C558D853}"/>
                </a:ext>
              </a:extLst>
            </p:cNvPr>
            <p:cNvSpPr/>
            <p:nvPr/>
          </p:nvSpPr>
          <p:spPr>
            <a:xfrm>
              <a:off x="9292302" y="3184522"/>
              <a:ext cx="62198" cy="582757"/>
            </a:xfrm>
            <a:custGeom>
              <a:avLst/>
              <a:gdLst>
                <a:gd name="connsiteX0" fmla="*/ 923 w 62198"/>
                <a:gd name="connsiteY0" fmla="*/ 3 h 582757"/>
                <a:gd name="connsiteX1" fmla="*/ 61248 w 62198"/>
                <a:gd name="connsiteY1" fmla="*/ 327028 h 582757"/>
                <a:gd name="connsiteX2" fmla="*/ 39023 w 62198"/>
                <a:gd name="connsiteY2" fmla="*/ 520703 h 582757"/>
                <a:gd name="connsiteX3" fmla="*/ 54898 w 62198"/>
                <a:gd name="connsiteY3" fmla="*/ 581028 h 582757"/>
                <a:gd name="connsiteX4" fmla="*/ 35848 w 62198"/>
                <a:gd name="connsiteY4" fmla="*/ 466728 h 582757"/>
                <a:gd name="connsiteX5" fmla="*/ 26323 w 62198"/>
                <a:gd name="connsiteY5" fmla="*/ 333378 h 582757"/>
                <a:gd name="connsiteX6" fmla="*/ 923 w 62198"/>
                <a:gd name="connsiteY6" fmla="*/ 3 h 58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98" h="582757">
                  <a:moveTo>
                    <a:pt x="923" y="3"/>
                  </a:moveTo>
                  <a:cubicBezTo>
                    <a:pt x="6744" y="-1055"/>
                    <a:pt x="54898" y="240245"/>
                    <a:pt x="61248" y="327028"/>
                  </a:cubicBezTo>
                  <a:cubicBezTo>
                    <a:pt x="67598" y="413811"/>
                    <a:pt x="40081" y="478370"/>
                    <a:pt x="39023" y="520703"/>
                  </a:cubicBezTo>
                  <a:cubicBezTo>
                    <a:pt x="37965" y="563036"/>
                    <a:pt x="55427" y="590024"/>
                    <a:pt x="54898" y="581028"/>
                  </a:cubicBezTo>
                  <a:cubicBezTo>
                    <a:pt x="54369" y="572032"/>
                    <a:pt x="40610" y="508003"/>
                    <a:pt x="35848" y="466728"/>
                  </a:cubicBezTo>
                  <a:cubicBezTo>
                    <a:pt x="31086" y="425453"/>
                    <a:pt x="34260" y="409578"/>
                    <a:pt x="26323" y="333378"/>
                  </a:cubicBezTo>
                  <a:cubicBezTo>
                    <a:pt x="18386" y="257178"/>
                    <a:pt x="-4898" y="1061"/>
                    <a:pt x="923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7" name="フリーフォーム: 図形 2596">
              <a:extLst>
                <a:ext uri="{FF2B5EF4-FFF2-40B4-BE49-F238E27FC236}">
                  <a16:creationId xmlns:a16="http://schemas.microsoft.com/office/drawing/2014/main" id="{1B048289-C414-4AB8-BE4F-E5799BA65FA4}"/>
                </a:ext>
              </a:extLst>
            </p:cNvPr>
            <p:cNvSpPr/>
            <p:nvPr/>
          </p:nvSpPr>
          <p:spPr>
            <a:xfrm>
              <a:off x="8945662" y="4164136"/>
              <a:ext cx="389173" cy="849261"/>
            </a:xfrm>
            <a:custGeom>
              <a:avLst/>
              <a:gdLst>
                <a:gd name="connsiteX0" fmla="*/ 385663 w 389173"/>
                <a:gd name="connsiteY0" fmla="*/ 4639 h 849261"/>
                <a:gd name="connsiteX1" fmla="*/ 290413 w 389173"/>
                <a:gd name="connsiteY1" fmla="*/ 233239 h 849261"/>
                <a:gd name="connsiteX2" fmla="*/ 191988 w 389173"/>
                <a:gd name="connsiteY2" fmla="*/ 496764 h 849261"/>
                <a:gd name="connsiteX3" fmla="*/ 1488 w 389173"/>
                <a:gd name="connsiteY3" fmla="*/ 846014 h 849261"/>
                <a:gd name="connsiteX4" fmla="*/ 106263 w 389173"/>
                <a:gd name="connsiteY4" fmla="*/ 658689 h 849261"/>
                <a:gd name="connsiteX5" fmla="*/ 160238 w 389173"/>
                <a:gd name="connsiteY5" fmla="*/ 449139 h 849261"/>
                <a:gd name="connsiteX6" fmla="*/ 385663 w 389173"/>
                <a:gd name="connsiteY6" fmla="*/ 4639 h 84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9173" h="849261">
                  <a:moveTo>
                    <a:pt x="385663" y="4639"/>
                  </a:moveTo>
                  <a:cubicBezTo>
                    <a:pt x="407359" y="-31344"/>
                    <a:pt x="322692" y="151218"/>
                    <a:pt x="290413" y="233239"/>
                  </a:cubicBezTo>
                  <a:cubicBezTo>
                    <a:pt x="258134" y="315260"/>
                    <a:pt x="240142" y="394635"/>
                    <a:pt x="191988" y="496764"/>
                  </a:cubicBezTo>
                  <a:cubicBezTo>
                    <a:pt x="143834" y="598893"/>
                    <a:pt x="15775" y="819027"/>
                    <a:pt x="1488" y="846014"/>
                  </a:cubicBezTo>
                  <a:cubicBezTo>
                    <a:pt x="-12800" y="873002"/>
                    <a:pt x="79805" y="724835"/>
                    <a:pt x="106263" y="658689"/>
                  </a:cubicBezTo>
                  <a:cubicBezTo>
                    <a:pt x="132721" y="592543"/>
                    <a:pt x="115259" y="560264"/>
                    <a:pt x="160238" y="449139"/>
                  </a:cubicBezTo>
                  <a:cubicBezTo>
                    <a:pt x="205217" y="338014"/>
                    <a:pt x="363967" y="40622"/>
                    <a:pt x="385663" y="46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8" name="フリーフォーム: 図形 2597">
              <a:extLst>
                <a:ext uri="{FF2B5EF4-FFF2-40B4-BE49-F238E27FC236}">
                  <a16:creationId xmlns:a16="http://schemas.microsoft.com/office/drawing/2014/main" id="{41BB15B4-0CF8-4C2E-95CF-EC7A5D31C2E3}"/>
                </a:ext>
              </a:extLst>
            </p:cNvPr>
            <p:cNvSpPr/>
            <p:nvPr/>
          </p:nvSpPr>
          <p:spPr>
            <a:xfrm>
              <a:off x="8470883" y="4831503"/>
              <a:ext cx="579882" cy="718408"/>
            </a:xfrm>
            <a:custGeom>
              <a:avLst/>
              <a:gdLst>
                <a:gd name="connsiteX0" fmla="*/ 469917 w 579882"/>
                <a:gd name="connsiteY0" fmla="*/ 200872 h 718408"/>
                <a:gd name="connsiteX1" fmla="*/ 431817 w 579882"/>
                <a:gd name="connsiteY1" fmla="*/ 248497 h 718408"/>
                <a:gd name="connsiteX2" fmla="*/ 200042 w 579882"/>
                <a:gd name="connsiteY2" fmla="*/ 546947 h 718408"/>
                <a:gd name="connsiteX3" fmla="*/ 17 w 579882"/>
                <a:gd name="connsiteY3" fmla="*/ 718397 h 718408"/>
                <a:gd name="connsiteX4" fmla="*/ 187342 w 579882"/>
                <a:gd name="connsiteY4" fmla="*/ 556472 h 718408"/>
                <a:gd name="connsiteX5" fmla="*/ 387367 w 579882"/>
                <a:gd name="connsiteY5" fmla="*/ 372322 h 718408"/>
                <a:gd name="connsiteX6" fmla="*/ 577867 w 579882"/>
                <a:gd name="connsiteY6" fmla="*/ 4022 h 718408"/>
                <a:gd name="connsiteX7" fmla="*/ 469917 w 579882"/>
                <a:gd name="connsiteY7" fmla="*/ 200872 h 71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882" h="718408">
                  <a:moveTo>
                    <a:pt x="469917" y="200872"/>
                  </a:moveTo>
                  <a:cubicBezTo>
                    <a:pt x="445575" y="241618"/>
                    <a:pt x="431817" y="248497"/>
                    <a:pt x="431817" y="248497"/>
                  </a:cubicBezTo>
                  <a:cubicBezTo>
                    <a:pt x="386838" y="306176"/>
                    <a:pt x="272009" y="468630"/>
                    <a:pt x="200042" y="546947"/>
                  </a:cubicBezTo>
                  <a:cubicBezTo>
                    <a:pt x="128075" y="625264"/>
                    <a:pt x="2134" y="716809"/>
                    <a:pt x="17" y="718397"/>
                  </a:cubicBezTo>
                  <a:cubicBezTo>
                    <a:pt x="-2100" y="719985"/>
                    <a:pt x="187342" y="556472"/>
                    <a:pt x="187342" y="556472"/>
                  </a:cubicBezTo>
                  <a:cubicBezTo>
                    <a:pt x="251900" y="498793"/>
                    <a:pt x="322280" y="464397"/>
                    <a:pt x="387367" y="372322"/>
                  </a:cubicBezTo>
                  <a:cubicBezTo>
                    <a:pt x="452454" y="280247"/>
                    <a:pt x="560405" y="37889"/>
                    <a:pt x="577867" y="4022"/>
                  </a:cubicBezTo>
                  <a:cubicBezTo>
                    <a:pt x="595330" y="-29845"/>
                    <a:pt x="494259" y="160126"/>
                    <a:pt x="469917" y="2008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9" name="フリーフォーム: 図形 2598">
              <a:extLst>
                <a:ext uri="{FF2B5EF4-FFF2-40B4-BE49-F238E27FC236}">
                  <a16:creationId xmlns:a16="http://schemas.microsoft.com/office/drawing/2014/main" id="{67643224-B76A-4C47-AB2B-E823213F26C3}"/>
                </a:ext>
              </a:extLst>
            </p:cNvPr>
            <p:cNvSpPr/>
            <p:nvPr/>
          </p:nvSpPr>
          <p:spPr>
            <a:xfrm>
              <a:off x="7399920" y="1359502"/>
              <a:ext cx="984576" cy="787924"/>
            </a:xfrm>
            <a:custGeom>
              <a:avLst/>
              <a:gdLst>
                <a:gd name="connsiteX0" fmla="*/ 2063 w 984576"/>
                <a:gd name="connsiteY0" fmla="*/ 1515 h 787924"/>
                <a:gd name="connsiteX1" fmla="*/ 457147 w 984576"/>
                <a:gd name="connsiteY1" fmla="*/ 314781 h 787924"/>
                <a:gd name="connsiteX2" fmla="*/ 531230 w 984576"/>
                <a:gd name="connsiteY2" fmla="*/ 441781 h 787924"/>
                <a:gd name="connsiteX3" fmla="*/ 696330 w 984576"/>
                <a:gd name="connsiteY3" fmla="*/ 494698 h 787924"/>
                <a:gd name="connsiteX4" fmla="*/ 776763 w 984576"/>
                <a:gd name="connsiteY4" fmla="*/ 564548 h 787924"/>
                <a:gd name="connsiteX5" fmla="*/ 842380 w 984576"/>
                <a:gd name="connsiteY5" fmla="*/ 676731 h 787924"/>
                <a:gd name="connsiteX6" fmla="*/ 984197 w 984576"/>
                <a:gd name="connsiteY6" fmla="*/ 784681 h 787924"/>
                <a:gd name="connsiteX7" fmla="*/ 874130 w 984576"/>
                <a:gd name="connsiteY7" fmla="*/ 733881 h 787924"/>
                <a:gd name="connsiteX8" fmla="*/ 596847 w 984576"/>
                <a:gd name="connsiteY8" fmla="*/ 481998 h 787924"/>
                <a:gd name="connsiteX9" fmla="*/ 393647 w 984576"/>
                <a:gd name="connsiteY9" fmla="*/ 312665 h 787924"/>
                <a:gd name="connsiteX10" fmla="*/ 294163 w 984576"/>
                <a:gd name="connsiteY10" fmla="*/ 200481 h 787924"/>
                <a:gd name="connsiteX11" fmla="*/ 2063 w 984576"/>
                <a:gd name="connsiteY11" fmla="*/ 1515 h 78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4576" h="787924">
                  <a:moveTo>
                    <a:pt x="2063" y="1515"/>
                  </a:moveTo>
                  <a:cubicBezTo>
                    <a:pt x="29227" y="20565"/>
                    <a:pt x="368953" y="241403"/>
                    <a:pt x="457147" y="314781"/>
                  </a:cubicBezTo>
                  <a:cubicBezTo>
                    <a:pt x="545341" y="388159"/>
                    <a:pt x="491366" y="411795"/>
                    <a:pt x="531230" y="441781"/>
                  </a:cubicBezTo>
                  <a:cubicBezTo>
                    <a:pt x="571094" y="471767"/>
                    <a:pt x="655408" y="474237"/>
                    <a:pt x="696330" y="494698"/>
                  </a:cubicBezTo>
                  <a:cubicBezTo>
                    <a:pt x="737252" y="515159"/>
                    <a:pt x="752421" y="534209"/>
                    <a:pt x="776763" y="564548"/>
                  </a:cubicBezTo>
                  <a:cubicBezTo>
                    <a:pt x="801105" y="594887"/>
                    <a:pt x="807808" y="640042"/>
                    <a:pt x="842380" y="676731"/>
                  </a:cubicBezTo>
                  <a:cubicBezTo>
                    <a:pt x="876952" y="713420"/>
                    <a:pt x="978905" y="775156"/>
                    <a:pt x="984197" y="784681"/>
                  </a:cubicBezTo>
                  <a:cubicBezTo>
                    <a:pt x="989489" y="794206"/>
                    <a:pt x="938688" y="784328"/>
                    <a:pt x="874130" y="733881"/>
                  </a:cubicBezTo>
                  <a:cubicBezTo>
                    <a:pt x="809572" y="683434"/>
                    <a:pt x="676927" y="552201"/>
                    <a:pt x="596847" y="481998"/>
                  </a:cubicBezTo>
                  <a:cubicBezTo>
                    <a:pt x="516767" y="411795"/>
                    <a:pt x="444094" y="359584"/>
                    <a:pt x="393647" y="312665"/>
                  </a:cubicBezTo>
                  <a:cubicBezTo>
                    <a:pt x="343200" y="265746"/>
                    <a:pt x="364719" y="252692"/>
                    <a:pt x="294163" y="200481"/>
                  </a:cubicBezTo>
                  <a:cubicBezTo>
                    <a:pt x="223607" y="148270"/>
                    <a:pt x="-25101" y="-17535"/>
                    <a:pt x="2063" y="15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0" name="フリーフォーム: 図形 2599">
              <a:extLst>
                <a:ext uri="{FF2B5EF4-FFF2-40B4-BE49-F238E27FC236}">
                  <a16:creationId xmlns:a16="http://schemas.microsoft.com/office/drawing/2014/main" id="{B1D1F538-2FF5-452A-B47D-BFAA23D5974F}"/>
                </a:ext>
              </a:extLst>
            </p:cNvPr>
            <p:cNvSpPr/>
            <p:nvPr/>
          </p:nvSpPr>
          <p:spPr>
            <a:xfrm>
              <a:off x="7315065" y="1329223"/>
              <a:ext cx="333781" cy="320333"/>
            </a:xfrm>
            <a:custGeom>
              <a:avLst/>
              <a:gdLst>
                <a:gd name="connsiteX0" fmla="*/ 135 w 333781"/>
                <a:gd name="connsiteY0" fmla="*/ 44 h 320333"/>
                <a:gd name="connsiteX1" fmla="*/ 222385 w 333781"/>
                <a:gd name="connsiteY1" fmla="*/ 152444 h 320333"/>
                <a:gd name="connsiteX2" fmla="*/ 332452 w 333781"/>
                <a:gd name="connsiteY2" fmla="*/ 319660 h 320333"/>
                <a:gd name="connsiteX3" fmla="*/ 281652 w 333781"/>
                <a:gd name="connsiteY3" fmla="*/ 209594 h 320333"/>
                <a:gd name="connsiteX4" fmla="*/ 256252 w 333781"/>
                <a:gd name="connsiteY4" fmla="*/ 167260 h 320333"/>
                <a:gd name="connsiteX5" fmla="*/ 135 w 333781"/>
                <a:gd name="connsiteY5" fmla="*/ 44 h 32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781" h="320333">
                  <a:moveTo>
                    <a:pt x="135" y="44"/>
                  </a:moveTo>
                  <a:cubicBezTo>
                    <a:pt x="-5510" y="-2425"/>
                    <a:pt x="166999" y="99175"/>
                    <a:pt x="222385" y="152444"/>
                  </a:cubicBezTo>
                  <a:cubicBezTo>
                    <a:pt x="277771" y="205713"/>
                    <a:pt x="322574" y="310135"/>
                    <a:pt x="332452" y="319660"/>
                  </a:cubicBezTo>
                  <a:cubicBezTo>
                    <a:pt x="342330" y="329185"/>
                    <a:pt x="294352" y="234994"/>
                    <a:pt x="281652" y="209594"/>
                  </a:cubicBezTo>
                  <a:cubicBezTo>
                    <a:pt x="268952" y="184194"/>
                    <a:pt x="297527" y="199363"/>
                    <a:pt x="256252" y="167260"/>
                  </a:cubicBezTo>
                  <a:cubicBezTo>
                    <a:pt x="214977" y="135157"/>
                    <a:pt x="5780" y="2513"/>
                    <a:pt x="135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1" name="フリーフォーム: 図形 2600">
              <a:extLst>
                <a:ext uri="{FF2B5EF4-FFF2-40B4-BE49-F238E27FC236}">
                  <a16:creationId xmlns:a16="http://schemas.microsoft.com/office/drawing/2014/main" id="{1EDC545E-4493-4B90-BD2F-FF5BC462D1C5}"/>
                </a:ext>
              </a:extLst>
            </p:cNvPr>
            <p:cNvSpPr/>
            <p:nvPr/>
          </p:nvSpPr>
          <p:spPr>
            <a:xfrm>
              <a:off x="7410302" y="1777995"/>
              <a:ext cx="431265" cy="152476"/>
            </a:xfrm>
            <a:custGeom>
              <a:avLst/>
              <a:gdLst>
                <a:gd name="connsiteX0" fmla="*/ 148 w 431265"/>
                <a:gd name="connsiteY0" fmla="*/ 5 h 152476"/>
                <a:gd name="connsiteX1" fmla="*/ 353631 w 431265"/>
                <a:gd name="connsiteY1" fmla="*/ 80438 h 152476"/>
                <a:gd name="connsiteX2" fmla="*/ 374798 w 431265"/>
                <a:gd name="connsiteY2" fmla="*/ 110072 h 152476"/>
                <a:gd name="connsiteX3" fmla="*/ 334581 w 431265"/>
                <a:gd name="connsiteY3" fmla="*/ 127005 h 152476"/>
                <a:gd name="connsiteX4" fmla="*/ 192765 w 431265"/>
                <a:gd name="connsiteY4" fmla="*/ 152405 h 152476"/>
                <a:gd name="connsiteX5" fmla="*/ 381148 w 431265"/>
                <a:gd name="connsiteY5" fmla="*/ 118538 h 152476"/>
                <a:gd name="connsiteX6" fmla="*/ 400198 w 431265"/>
                <a:gd name="connsiteY6" fmla="*/ 84672 h 152476"/>
                <a:gd name="connsiteX7" fmla="*/ 148 w 431265"/>
                <a:gd name="connsiteY7" fmla="*/ 5 h 15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265" h="152476">
                  <a:moveTo>
                    <a:pt x="148" y="5"/>
                  </a:moveTo>
                  <a:cubicBezTo>
                    <a:pt x="-7613" y="-701"/>
                    <a:pt x="291189" y="62094"/>
                    <a:pt x="353631" y="80438"/>
                  </a:cubicBezTo>
                  <a:cubicBezTo>
                    <a:pt x="416073" y="98782"/>
                    <a:pt x="377973" y="102311"/>
                    <a:pt x="374798" y="110072"/>
                  </a:cubicBezTo>
                  <a:cubicBezTo>
                    <a:pt x="371623" y="117833"/>
                    <a:pt x="364920" y="119949"/>
                    <a:pt x="334581" y="127005"/>
                  </a:cubicBezTo>
                  <a:cubicBezTo>
                    <a:pt x="304242" y="134061"/>
                    <a:pt x="185004" y="153816"/>
                    <a:pt x="192765" y="152405"/>
                  </a:cubicBezTo>
                  <a:cubicBezTo>
                    <a:pt x="200526" y="150994"/>
                    <a:pt x="346576" y="129827"/>
                    <a:pt x="381148" y="118538"/>
                  </a:cubicBezTo>
                  <a:cubicBezTo>
                    <a:pt x="415720" y="107249"/>
                    <a:pt x="463698" y="104428"/>
                    <a:pt x="400198" y="84672"/>
                  </a:cubicBezTo>
                  <a:cubicBezTo>
                    <a:pt x="336698" y="64917"/>
                    <a:pt x="7909" y="711"/>
                    <a:pt x="148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2" name="フリーフォーム: 図形 2601">
              <a:extLst>
                <a:ext uri="{FF2B5EF4-FFF2-40B4-BE49-F238E27FC236}">
                  <a16:creationId xmlns:a16="http://schemas.microsoft.com/office/drawing/2014/main" id="{FF5440AE-5F75-4C1A-97F3-C9EBCC0FBE1E}"/>
                </a:ext>
              </a:extLst>
            </p:cNvPr>
            <p:cNvSpPr/>
            <p:nvPr/>
          </p:nvSpPr>
          <p:spPr>
            <a:xfrm>
              <a:off x="7480296" y="2025544"/>
              <a:ext cx="699448" cy="117301"/>
            </a:xfrm>
            <a:custGeom>
              <a:avLst/>
              <a:gdLst>
                <a:gd name="connsiteX0" fmla="*/ 4 w 699448"/>
                <a:gd name="connsiteY0" fmla="*/ 93239 h 117301"/>
                <a:gd name="connsiteX1" fmla="*/ 294221 w 699448"/>
                <a:gd name="connsiteY1" fmla="*/ 23389 h 117301"/>
                <a:gd name="connsiteX2" fmla="*/ 668871 w 699448"/>
                <a:gd name="connsiteY2" fmla="*/ 112289 h 117301"/>
                <a:gd name="connsiteX3" fmla="*/ 658287 w 699448"/>
                <a:gd name="connsiteY3" fmla="*/ 99589 h 117301"/>
                <a:gd name="connsiteX4" fmla="*/ 503771 w 699448"/>
                <a:gd name="connsiteY4" fmla="*/ 44556 h 117301"/>
                <a:gd name="connsiteX5" fmla="*/ 287871 w 699448"/>
                <a:gd name="connsiteY5" fmla="*/ 106 h 117301"/>
                <a:gd name="connsiteX6" fmla="*/ 4 w 699448"/>
                <a:gd name="connsiteY6" fmla="*/ 93239 h 11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448" h="117301">
                  <a:moveTo>
                    <a:pt x="4" y="93239"/>
                  </a:moveTo>
                  <a:cubicBezTo>
                    <a:pt x="1062" y="97120"/>
                    <a:pt x="182743" y="20214"/>
                    <a:pt x="294221" y="23389"/>
                  </a:cubicBezTo>
                  <a:cubicBezTo>
                    <a:pt x="405699" y="26564"/>
                    <a:pt x="608193" y="99589"/>
                    <a:pt x="668871" y="112289"/>
                  </a:cubicBezTo>
                  <a:cubicBezTo>
                    <a:pt x="729549" y="124989"/>
                    <a:pt x="685804" y="110878"/>
                    <a:pt x="658287" y="99589"/>
                  </a:cubicBezTo>
                  <a:cubicBezTo>
                    <a:pt x="630770" y="88300"/>
                    <a:pt x="565507" y="61136"/>
                    <a:pt x="503771" y="44556"/>
                  </a:cubicBezTo>
                  <a:cubicBezTo>
                    <a:pt x="442035" y="27976"/>
                    <a:pt x="368304" y="-2011"/>
                    <a:pt x="287871" y="106"/>
                  </a:cubicBezTo>
                  <a:cubicBezTo>
                    <a:pt x="207438" y="2223"/>
                    <a:pt x="-1054" y="89358"/>
                    <a:pt x="4" y="932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3" name="フリーフォーム: 図形 2602">
              <a:extLst>
                <a:ext uri="{FF2B5EF4-FFF2-40B4-BE49-F238E27FC236}">
                  <a16:creationId xmlns:a16="http://schemas.microsoft.com/office/drawing/2014/main" id="{6A28DD54-165A-4694-AF61-B8F312E42B19}"/>
                </a:ext>
              </a:extLst>
            </p:cNvPr>
            <p:cNvSpPr/>
            <p:nvPr/>
          </p:nvSpPr>
          <p:spPr>
            <a:xfrm>
              <a:off x="8180563" y="2163153"/>
              <a:ext cx="233285" cy="429771"/>
            </a:xfrm>
            <a:custGeom>
              <a:avLst/>
              <a:gdLst>
                <a:gd name="connsiteX0" fmla="*/ 354 w 233285"/>
                <a:gd name="connsiteY0" fmla="*/ 80 h 429771"/>
                <a:gd name="connsiteX1" fmla="*/ 93487 w 233285"/>
                <a:gd name="connsiteY1" fmla="*/ 148247 h 429771"/>
                <a:gd name="connsiteX2" fmla="*/ 112537 w 233285"/>
                <a:gd name="connsiteY2" fmla="*/ 230797 h 429771"/>
                <a:gd name="connsiteX3" fmla="*/ 222604 w 233285"/>
                <a:gd name="connsiteY3" fmla="*/ 355680 h 429771"/>
                <a:gd name="connsiteX4" fmla="*/ 203554 w 233285"/>
                <a:gd name="connsiteY4" fmla="*/ 429764 h 429771"/>
                <a:gd name="connsiteX5" fmla="*/ 233187 w 233285"/>
                <a:gd name="connsiteY5" fmla="*/ 359914 h 429771"/>
                <a:gd name="connsiteX6" fmla="*/ 209904 w 233285"/>
                <a:gd name="connsiteY6" fmla="*/ 287947 h 429771"/>
                <a:gd name="connsiteX7" fmla="*/ 131587 w 233285"/>
                <a:gd name="connsiteY7" fmla="*/ 169414 h 429771"/>
                <a:gd name="connsiteX8" fmla="*/ 354 w 233285"/>
                <a:gd name="connsiteY8" fmla="*/ 80 h 42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285" h="429771">
                  <a:moveTo>
                    <a:pt x="354" y="80"/>
                  </a:moveTo>
                  <a:cubicBezTo>
                    <a:pt x="-5996" y="-3448"/>
                    <a:pt x="74790" y="109794"/>
                    <a:pt x="93487" y="148247"/>
                  </a:cubicBezTo>
                  <a:cubicBezTo>
                    <a:pt x="112184" y="186700"/>
                    <a:pt x="91018" y="196225"/>
                    <a:pt x="112537" y="230797"/>
                  </a:cubicBezTo>
                  <a:cubicBezTo>
                    <a:pt x="134056" y="265369"/>
                    <a:pt x="207434" y="322519"/>
                    <a:pt x="222604" y="355680"/>
                  </a:cubicBezTo>
                  <a:cubicBezTo>
                    <a:pt x="237774" y="388841"/>
                    <a:pt x="201790" y="429058"/>
                    <a:pt x="203554" y="429764"/>
                  </a:cubicBezTo>
                  <a:cubicBezTo>
                    <a:pt x="205318" y="430470"/>
                    <a:pt x="232129" y="383550"/>
                    <a:pt x="233187" y="359914"/>
                  </a:cubicBezTo>
                  <a:cubicBezTo>
                    <a:pt x="234245" y="336278"/>
                    <a:pt x="226837" y="319697"/>
                    <a:pt x="209904" y="287947"/>
                  </a:cubicBezTo>
                  <a:cubicBezTo>
                    <a:pt x="192971" y="256197"/>
                    <a:pt x="164748" y="214217"/>
                    <a:pt x="131587" y="169414"/>
                  </a:cubicBezTo>
                  <a:cubicBezTo>
                    <a:pt x="98426" y="124611"/>
                    <a:pt x="6704" y="3608"/>
                    <a:pt x="354" y="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4" name="フリーフォーム: 図形 2603">
              <a:extLst>
                <a:ext uri="{FF2B5EF4-FFF2-40B4-BE49-F238E27FC236}">
                  <a16:creationId xmlns:a16="http://schemas.microsoft.com/office/drawing/2014/main" id="{48AEB6E8-FFB2-46DB-A716-7D1F75C3B5F3}"/>
                </a:ext>
              </a:extLst>
            </p:cNvPr>
            <p:cNvSpPr/>
            <p:nvPr/>
          </p:nvSpPr>
          <p:spPr>
            <a:xfrm>
              <a:off x="8390600" y="2619317"/>
              <a:ext cx="187591" cy="335562"/>
            </a:xfrm>
            <a:custGeom>
              <a:avLst/>
              <a:gdLst>
                <a:gd name="connsiteX0" fmla="*/ 4100 w 187591"/>
                <a:gd name="connsiteY0" fmla="*/ 1116 h 335562"/>
                <a:gd name="connsiteX1" fmla="*/ 59133 w 187591"/>
                <a:gd name="connsiteY1" fmla="*/ 123883 h 335562"/>
                <a:gd name="connsiteX2" fmla="*/ 122633 w 187591"/>
                <a:gd name="connsiteY2" fmla="*/ 185266 h 335562"/>
                <a:gd name="connsiteX3" fmla="*/ 139567 w 187591"/>
                <a:gd name="connsiteY3" fmla="*/ 242416 h 335562"/>
                <a:gd name="connsiteX4" fmla="*/ 84533 w 187591"/>
                <a:gd name="connsiteY4" fmla="*/ 335550 h 335562"/>
                <a:gd name="connsiteX5" fmla="*/ 167083 w 187591"/>
                <a:gd name="connsiteY5" fmla="*/ 236066 h 335562"/>
                <a:gd name="connsiteX6" fmla="*/ 175550 w 187591"/>
                <a:gd name="connsiteY6" fmla="*/ 202200 h 335562"/>
                <a:gd name="connsiteX7" fmla="*/ 4100 w 187591"/>
                <a:gd name="connsiteY7" fmla="*/ 1116 h 3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91" h="335562">
                  <a:moveTo>
                    <a:pt x="4100" y="1116"/>
                  </a:moveTo>
                  <a:cubicBezTo>
                    <a:pt x="-15303" y="-11937"/>
                    <a:pt x="39377" y="93191"/>
                    <a:pt x="59133" y="123883"/>
                  </a:cubicBezTo>
                  <a:cubicBezTo>
                    <a:pt x="78889" y="154575"/>
                    <a:pt x="109227" y="165511"/>
                    <a:pt x="122633" y="185266"/>
                  </a:cubicBezTo>
                  <a:cubicBezTo>
                    <a:pt x="136039" y="205021"/>
                    <a:pt x="145917" y="217369"/>
                    <a:pt x="139567" y="242416"/>
                  </a:cubicBezTo>
                  <a:cubicBezTo>
                    <a:pt x="133217" y="267463"/>
                    <a:pt x="79947" y="336608"/>
                    <a:pt x="84533" y="335550"/>
                  </a:cubicBezTo>
                  <a:cubicBezTo>
                    <a:pt x="89119" y="334492"/>
                    <a:pt x="151914" y="258291"/>
                    <a:pt x="167083" y="236066"/>
                  </a:cubicBezTo>
                  <a:cubicBezTo>
                    <a:pt x="182252" y="213841"/>
                    <a:pt x="199892" y="237125"/>
                    <a:pt x="175550" y="202200"/>
                  </a:cubicBezTo>
                  <a:cubicBezTo>
                    <a:pt x="151208" y="167275"/>
                    <a:pt x="23503" y="14169"/>
                    <a:pt x="4100" y="11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5" name="フリーフォーム: 図形 2604">
              <a:extLst>
                <a:ext uri="{FF2B5EF4-FFF2-40B4-BE49-F238E27FC236}">
                  <a16:creationId xmlns:a16="http://schemas.microsoft.com/office/drawing/2014/main" id="{BD0E89FF-5F7A-416B-A8C3-99F0B016CA9D}"/>
                </a:ext>
              </a:extLst>
            </p:cNvPr>
            <p:cNvSpPr/>
            <p:nvPr/>
          </p:nvSpPr>
          <p:spPr>
            <a:xfrm>
              <a:off x="9090001" y="2993511"/>
              <a:ext cx="73286" cy="242042"/>
            </a:xfrm>
            <a:custGeom>
              <a:avLst/>
              <a:gdLst>
                <a:gd name="connsiteX0" fmla="*/ 24 w 73286"/>
                <a:gd name="connsiteY0" fmla="*/ 2102 h 242042"/>
                <a:gd name="connsiteX1" fmla="*/ 69874 w 73286"/>
                <a:gd name="connsiteY1" fmla="*/ 152914 h 242042"/>
                <a:gd name="connsiteX2" fmla="*/ 63524 w 73286"/>
                <a:gd name="connsiteY2" fmla="*/ 241814 h 242042"/>
                <a:gd name="connsiteX3" fmla="*/ 73049 w 73286"/>
                <a:gd name="connsiteY3" fmla="*/ 175139 h 242042"/>
                <a:gd name="connsiteX4" fmla="*/ 61937 w 73286"/>
                <a:gd name="connsiteY4" fmla="*/ 71952 h 242042"/>
                <a:gd name="connsiteX5" fmla="*/ 24 w 73286"/>
                <a:gd name="connsiteY5" fmla="*/ 2102 h 24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286" h="242042">
                  <a:moveTo>
                    <a:pt x="24" y="2102"/>
                  </a:moveTo>
                  <a:cubicBezTo>
                    <a:pt x="1347" y="15596"/>
                    <a:pt x="59291" y="112962"/>
                    <a:pt x="69874" y="152914"/>
                  </a:cubicBezTo>
                  <a:cubicBezTo>
                    <a:pt x="80457" y="192866"/>
                    <a:pt x="62995" y="238110"/>
                    <a:pt x="63524" y="241814"/>
                  </a:cubicBezTo>
                  <a:cubicBezTo>
                    <a:pt x="64053" y="245518"/>
                    <a:pt x="73313" y="203449"/>
                    <a:pt x="73049" y="175139"/>
                  </a:cubicBezTo>
                  <a:cubicBezTo>
                    <a:pt x="72785" y="146829"/>
                    <a:pt x="73049" y="100527"/>
                    <a:pt x="61937" y="71952"/>
                  </a:cubicBezTo>
                  <a:cubicBezTo>
                    <a:pt x="50825" y="43377"/>
                    <a:pt x="-1299" y="-11392"/>
                    <a:pt x="24" y="21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6" name="フリーフォーム: 図形 2605">
              <a:extLst>
                <a:ext uri="{FF2B5EF4-FFF2-40B4-BE49-F238E27FC236}">
                  <a16:creationId xmlns:a16="http://schemas.microsoft.com/office/drawing/2014/main" id="{FB5613DC-3A2B-40F4-B51A-E7DCC760B178}"/>
                </a:ext>
              </a:extLst>
            </p:cNvPr>
            <p:cNvSpPr/>
            <p:nvPr/>
          </p:nvSpPr>
          <p:spPr>
            <a:xfrm>
              <a:off x="8448675" y="2921242"/>
              <a:ext cx="192439" cy="128510"/>
            </a:xfrm>
            <a:custGeom>
              <a:avLst/>
              <a:gdLst>
                <a:gd name="connsiteX0" fmla="*/ 0 w 192439"/>
                <a:gd name="connsiteY0" fmla="*/ 128346 h 128510"/>
                <a:gd name="connsiteX1" fmla="*/ 92075 w 192439"/>
                <a:gd name="connsiteY1" fmla="*/ 31508 h 128510"/>
                <a:gd name="connsiteX2" fmla="*/ 190500 w 192439"/>
                <a:gd name="connsiteY2" fmla="*/ 118821 h 128510"/>
                <a:gd name="connsiteX3" fmla="*/ 152400 w 192439"/>
                <a:gd name="connsiteY3" fmla="*/ 41033 h 128510"/>
                <a:gd name="connsiteX4" fmla="*/ 90488 w 192439"/>
                <a:gd name="connsiteY4" fmla="*/ 2933 h 128510"/>
                <a:gd name="connsiteX5" fmla="*/ 0 w 192439"/>
                <a:gd name="connsiteY5" fmla="*/ 128346 h 12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39" h="128510">
                  <a:moveTo>
                    <a:pt x="0" y="128346"/>
                  </a:moveTo>
                  <a:cubicBezTo>
                    <a:pt x="264" y="133108"/>
                    <a:pt x="60325" y="33096"/>
                    <a:pt x="92075" y="31508"/>
                  </a:cubicBezTo>
                  <a:cubicBezTo>
                    <a:pt x="123825" y="29920"/>
                    <a:pt x="180446" y="117234"/>
                    <a:pt x="190500" y="118821"/>
                  </a:cubicBezTo>
                  <a:cubicBezTo>
                    <a:pt x="200554" y="120408"/>
                    <a:pt x="169069" y="60348"/>
                    <a:pt x="152400" y="41033"/>
                  </a:cubicBezTo>
                  <a:cubicBezTo>
                    <a:pt x="135731" y="21718"/>
                    <a:pt x="116152" y="-9767"/>
                    <a:pt x="90488" y="2933"/>
                  </a:cubicBezTo>
                  <a:cubicBezTo>
                    <a:pt x="64824" y="15633"/>
                    <a:pt x="-264" y="123584"/>
                    <a:pt x="0" y="1283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7" name="フリーフォーム: 図形 2606">
              <a:extLst>
                <a:ext uri="{FF2B5EF4-FFF2-40B4-BE49-F238E27FC236}">
                  <a16:creationId xmlns:a16="http://schemas.microsoft.com/office/drawing/2014/main" id="{25C370B3-5A04-45DD-B1F1-A5F4F39998A5}"/>
                </a:ext>
              </a:extLst>
            </p:cNvPr>
            <p:cNvSpPr/>
            <p:nvPr/>
          </p:nvSpPr>
          <p:spPr>
            <a:xfrm>
              <a:off x="8493538" y="3076452"/>
              <a:ext cx="150555" cy="111766"/>
            </a:xfrm>
            <a:custGeom>
              <a:avLst/>
              <a:gdLst>
                <a:gd name="connsiteX0" fmla="*/ 150400 w 150555"/>
                <a:gd name="connsiteY0" fmla="*/ 123 h 111766"/>
                <a:gd name="connsiteX1" fmla="*/ 112300 w 150555"/>
                <a:gd name="connsiteY1" fmla="*/ 89023 h 111766"/>
                <a:gd name="connsiteX2" fmla="*/ 32925 w 150555"/>
                <a:gd name="connsiteY2" fmla="*/ 71561 h 111766"/>
                <a:gd name="connsiteX3" fmla="*/ 4350 w 150555"/>
                <a:gd name="connsiteY3" fmla="*/ 52511 h 111766"/>
                <a:gd name="connsiteX4" fmla="*/ 120237 w 150555"/>
                <a:gd name="connsiteY4" fmla="*/ 111248 h 111766"/>
                <a:gd name="connsiteX5" fmla="*/ 150400 w 150555"/>
                <a:gd name="connsiteY5" fmla="*/ 123 h 1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555" h="111766">
                  <a:moveTo>
                    <a:pt x="150400" y="123"/>
                  </a:moveTo>
                  <a:cubicBezTo>
                    <a:pt x="149077" y="-3581"/>
                    <a:pt x="131879" y="77117"/>
                    <a:pt x="112300" y="89023"/>
                  </a:cubicBezTo>
                  <a:cubicBezTo>
                    <a:pt x="92721" y="100929"/>
                    <a:pt x="50917" y="77646"/>
                    <a:pt x="32925" y="71561"/>
                  </a:cubicBezTo>
                  <a:cubicBezTo>
                    <a:pt x="14933" y="65476"/>
                    <a:pt x="-10202" y="45897"/>
                    <a:pt x="4350" y="52511"/>
                  </a:cubicBezTo>
                  <a:cubicBezTo>
                    <a:pt x="18902" y="59125"/>
                    <a:pt x="95631" y="117863"/>
                    <a:pt x="120237" y="111248"/>
                  </a:cubicBezTo>
                  <a:cubicBezTo>
                    <a:pt x="144843" y="104633"/>
                    <a:pt x="151723" y="3827"/>
                    <a:pt x="150400" y="1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8" name="フリーフォーム: 図形 2607">
              <a:extLst>
                <a:ext uri="{FF2B5EF4-FFF2-40B4-BE49-F238E27FC236}">
                  <a16:creationId xmlns:a16="http://schemas.microsoft.com/office/drawing/2014/main" id="{46F55B0D-5AF7-48FE-86DD-A02E6AEAD280}"/>
                </a:ext>
              </a:extLst>
            </p:cNvPr>
            <p:cNvSpPr/>
            <p:nvPr/>
          </p:nvSpPr>
          <p:spPr>
            <a:xfrm>
              <a:off x="8538857" y="3055661"/>
              <a:ext cx="211466" cy="168665"/>
            </a:xfrm>
            <a:custGeom>
              <a:avLst/>
              <a:gdLst>
                <a:gd name="connsiteX0" fmla="*/ 173343 w 211466"/>
                <a:gd name="connsiteY0" fmla="*/ 277 h 168665"/>
                <a:gd name="connsiteX1" fmla="*/ 211443 w 211466"/>
                <a:gd name="connsiteY1" fmla="*/ 109814 h 168665"/>
                <a:gd name="connsiteX2" fmla="*/ 166993 w 211466"/>
                <a:gd name="connsiteY2" fmla="*/ 168552 h 168665"/>
                <a:gd name="connsiteX3" fmla="*/ 306 w 211466"/>
                <a:gd name="connsiteY3" fmla="*/ 125689 h 168665"/>
                <a:gd name="connsiteX4" fmla="*/ 127306 w 211466"/>
                <a:gd name="connsiteY4" fmla="*/ 162202 h 168665"/>
                <a:gd name="connsiteX5" fmla="*/ 187631 w 211466"/>
                <a:gd name="connsiteY5" fmla="*/ 144739 h 168665"/>
                <a:gd name="connsiteX6" fmla="*/ 173343 w 211466"/>
                <a:gd name="connsiteY6" fmla="*/ 277 h 16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466" h="168665">
                  <a:moveTo>
                    <a:pt x="173343" y="277"/>
                  </a:moveTo>
                  <a:cubicBezTo>
                    <a:pt x="177312" y="-5544"/>
                    <a:pt x="212501" y="81768"/>
                    <a:pt x="211443" y="109814"/>
                  </a:cubicBezTo>
                  <a:cubicBezTo>
                    <a:pt x="210385" y="137860"/>
                    <a:pt x="202182" y="165906"/>
                    <a:pt x="166993" y="168552"/>
                  </a:cubicBezTo>
                  <a:cubicBezTo>
                    <a:pt x="131804" y="171198"/>
                    <a:pt x="6920" y="126747"/>
                    <a:pt x="306" y="125689"/>
                  </a:cubicBezTo>
                  <a:cubicBezTo>
                    <a:pt x="-6308" y="124631"/>
                    <a:pt x="96085" y="159027"/>
                    <a:pt x="127306" y="162202"/>
                  </a:cubicBezTo>
                  <a:cubicBezTo>
                    <a:pt x="158527" y="165377"/>
                    <a:pt x="180223" y="170139"/>
                    <a:pt x="187631" y="144739"/>
                  </a:cubicBezTo>
                  <a:cubicBezTo>
                    <a:pt x="195039" y="119339"/>
                    <a:pt x="169374" y="6098"/>
                    <a:pt x="173343" y="2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9" name="フリーフォーム: 図形 2608">
              <a:extLst>
                <a:ext uri="{FF2B5EF4-FFF2-40B4-BE49-F238E27FC236}">
                  <a16:creationId xmlns:a16="http://schemas.microsoft.com/office/drawing/2014/main" id="{9BED1A58-0862-4FA8-852A-16F62D5DD80C}"/>
                </a:ext>
              </a:extLst>
            </p:cNvPr>
            <p:cNvSpPr/>
            <p:nvPr/>
          </p:nvSpPr>
          <p:spPr>
            <a:xfrm>
              <a:off x="8428003" y="3077806"/>
              <a:ext cx="300210" cy="243284"/>
            </a:xfrm>
            <a:custGeom>
              <a:avLst/>
              <a:gdLst>
                <a:gd name="connsiteX0" fmla="*/ 35 w 300210"/>
                <a:gd name="connsiteY0" fmla="*/ 357 h 243284"/>
                <a:gd name="connsiteX1" fmla="*/ 88935 w 300210"/>
                <a:gd name="connsiteY1" fmla="*/ 138469 h 243284"/>
                <a:gd name="connsiteX2" fmla="*/ 254035 w 300210"/>
                <a:gd name="connsiteY2" fmla="*/ 195619 h 243284"/>
                <a:gd name="connsiteX3" fmla="*/ 300072 w 300210"/>
                <a:gd name="connsiteY3" fmla="*/ 243244 h 243284"/>
                <a:gd name="connsiteX4" fmla="*/ 265147 w 300210"/>
                <a:gd name="connsiteY4" fmla="*/ 187682 h 243284"/>
                <a:gd name="connsiteX5" fmla="*/ 181010 w 300210"/>
                <a:gd name="connsiteY5" fmla="*/ 154344 h 243284"/>
                <a:gd name="connsiteX6" fmla="*/ 79410 w 300210"/>
                <a:gd name="connsiteY6" fmla="*/ 100369 h 243284"/>
                <a:gd name="connsiteX7" fmla="*/ 35 w 300210"/>
                <a:gd name="connsiteY7" fmla="*/ 357 h 24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210" h="243284">
                  <a:moveTo>
                    <a:pt x="35" y="357"/>
                  </a:moveTo>
                  <a:cubicBezTo>
                    <a:pt x="1623" y="6707"/>
                    <a:pt x="46602" y="105925"/>
                    <a:pt x="88935" y="138469"/>
                  </a:cubicBezTo>
                  <a:cubicBezTo>
                    <a:pt x="131268" y="171013"/>
                    <a:pt x="218846" y="178157"/>
                    <a:pt x="254035" y="195619"/>
                  </a:cubicBezTo>
                  <a:cubicBezTo>
                    <a:pt x="289224" y="213081"/>
                    <a:pt x="298220" y="244567"/>
                    <a:pt x="300072" y="243244"/>
                  </a:cubicBezTo>
                  <a:cubicBezTo>
                    <a:pt x="301924" y="241921"/>
                    <a:pt x="284991" y="202499"/>
                    <a:pt x="265147" y="187682"/>
                  </a:cubicBezTo>
                  <a:cubicBezTo>
                    <a:pt x="245303" y="172865"/>
                    <a:pt x="211966" y="168896"/>
                    <a:pt x="181010" y="154344"/>
                  </a:cubicBezTo>
                  <a:cubicBezTo>
                    <a:pt x="150054" y="139792"/>
                    <a:pt x="107720" y="126827"/>
                    <a:pt x="79410" y="100369"/>
                  </a:cubicBezTo>
                  <a:cubicBezTo>
                    <a:pt x="51100" y="73911"/>
                    <a:pt x="-1553" y="-5993"/>
                    <a:pt x="35" y="3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0" name="フリーフォーム: 図形 2609">
              <a:extLst>
                <a:ext uri="{FF2B5EF4-FFF2-40B4-BE49-F238E27FC236}">
                  <a16:creationId xmlns:a16="http://schemas.microsoft.com/office/drawing/2014/main" id="{1F882C08-52B7-477C-8A94-D745FE7DB65C}"/>
                </a:ext>
              </a:extLst>
            </p:cNvPr>
            <p:cNvSpPr/>
            <p:nvPr/>
          </p:nvSpPr>
          <p:spPr>
            <a:xfrm>
              <a:off x="8939213" y="2917332"/>
              <a:ext cx="111721" cy="298972"/>
            </a:xfrm>
            <a:custGeom>
              <a:avLst/>
              <a:gdLst>
                <a:gd name="connsiteX0" fmla="*/ 69850 w 111721"/>
                <a:gd name="connsiteY0" fmla="*/ 298943 h 298972"/>
                <a:gd name="connsiteX1" fmla="*/ 15875 w 111721"/>
                <a:gd name="connsiteY1" fmla="*/ 183056 h 298972"/>
                <a:gd name="connsiteX2" fmla="*/ 65087 w 111721"/>
                <a:gd name="connsiteY2" fmla="*/ 105268 h 298972"/>
                <a:gd name="connsiteX3" fmla="*/ 106362 w 111721"/>
                <a:gd name="connsiteY3" fmla="*/ 51293 h 298972"/>
                <a:gd name="connsiteX4" fmla="*/ 106362 w 111721"/>
                <a:gd name="connsiteY4" fmla="*/ 493 h 298972"/>
                <a:gd name="connsiteX5" fmla="*/ 61912 w 111721"/>
                <a:gd name="connsiteY5" fmla="*/ 83043 h 298972"/>
                <a:gd name="connsiteX6" fmla="*/ 0 w 111721"/>
                <a:gd name="connsiteY6" fmla="*/ 171943 h 298972"/>
                <a:gd name="connsiteX7" fmla="*/ 69850 w 111721"/>
                <a:gd name="connsiteY7" fmla="*/ 298943 h 29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21" h="298972">
                  <a:moveTo>
                    <a:pt x="69850" y="298943"/>
                  </a:moveTo>
                  <a:cubicBezTo>
                    <a:pt x="72496" y="300795"/>
                    <a:pt x="16669" y="215335"/>
                    <a:pt x="15875" y="183056"/>
                  </a:cubicBezTo>
                  <a:cubicBezTo>
                    <a:pt x="15081" y="150777"/>
                    <a:pt x="50006" y="127228"/>
                    <a:pt x="65087" y="105268"/>
                  </a:cubicBezTo>
                  <a:cubicBezTo>
                    <a:pt x="80168" y="83307"/>
                    <a:pt x="99483" y="68755"/>
                    <a:pt x="106362" y="51293"/>
                  </a:cubicBezTo>
                  <a:cubicBezTo>
                    <a:pt x="113241" y="33831"/>
                    <a:pt x="113770" y="-4799"/>
                    <a:pt x="106362" y="493"/>
                  </a:cubicBezTo>
                  <a:cubicBezTo>
                    <a:pt x="98954" y="5785"/>
                    <a:pt x="79639" y="54468"/>
                    <a:pt x="61912" y="83043"/>
                  </a:cubicBezTo>
                  <a:cubicBezTo>
                    <a:pt x="44185" y="111618"/>
                    <a:pt x="0" y="132785"/>
                    <a:pt x="0" y="171943"/>
                  </a:cubicBezTo>
                  <a:cubicBezTo>
                    <a:pt x="0" y="211101"/>
                    <a:pt x="67204" y="297091"/>
                    <a:pt x="69850" y="2989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1" name="フリーフォーム: 図形 2610">
              <a:extLst>
                <a:ext uri="{FF2B5EF4-FFF2-40B4-BE49-F238E27FC236}">
                  <a16:creationId xmlns:a16="http://schemas.microsoft.com/office/drawing/2014/main" id="{D7802CDF-064A-4D1E-A186-2D98AFF35AA1}"/>
                </a:ext>
              </a:extLst>
            </p:cNvPr>
            <p:cNvSpPr/>
            <p:nvPr/>
          </p:nvSpPr>
          <p:spPr>
            <a:xfrm>
              <a:off x="9002190" y="3089533"/>
              <a:ext cx="151821" cy="104548"/>
            </a:xfrm>
            <a:custGeom>
              <a:avLst/>
              <a:gdLst>
                <a:gd name="connsiteX0" fmla="*/ 523 w 151821"/>
                <a:gd name="connsiteY0" fmla="*/ 104517 h 104548"/>
                <a:gd name="connsiteX1" fmla="*/ 79898 w 151821"/>
                <a:gd name="connsiteY1" fmla="*/ 41017 h 104548"/>
                <a:gd name="connsiteX2" fmla="*/ 141810 w 151821"/>
                <a:gd name="connsiteY2" fmla="*/ 15617 h 104548"/>
                <a:gd name="connsiteX3" fmla="*/ 149748 w 151821"/>
                <a:gd name="connsiteY3" fmla="*/ 1330 h 104548"/>
                <a:gd name="connsiteX4" fmla="*/ 121173 w 151821"/>
                <a:gd name="connsiteY4" fmla="*/ 48955 h 104548"/>
                <a:gd name="connsiteX5" fmla="*/ 523 w 151821"/>
                <a:gd name="connsiteY5" fmla="*/ 104517 h 10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821" h="104548">
                  <a:moveTo>
                    <a:pt x="523" y="104517"/>
                  </a:moveTo>
                  <a:cubicBezTo>
                    <a:pt x="-6356" y="103194"/>
                    <a:pt x="56350" y="55834"/>
                    <a:pt x="79898" y="41017"/>
                  </a:cubicBezTo>
                  <a:cubicBezTo>
                    <a:pt x="103446" y="26200"/>
                    <a:pt x="130168" y="22231"/>
                    <a:pt x="141810" y="15617"/>
                  </a:cubicBezTo>
                  <a:cubicBezTo>
                    <a:pt x="153452" y="9003"/>
                    <a:pt x="153188" y="-4226"/>
                    <a:pt x="149748" y="1330"/>
                  </a:cubicBezTo>
                  <a:cubicBezTo>
                    <a:pt x="146309" y="6886"/>
                    <a:pt x="142075" y="33080"/>
                    <a:pt x="121173" y="48955"/>
                  </a:cubicBezTo>
                  <a:cubicBezTo>
                    <a:pt x="100271" y="64830"/>
                    <a:pt x="7402" y="105840"/>
                    <a:pt x="523" y="1045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2" name="フリーフォーム: 図形 2611">
              <a:extLst>
                <a:ext uri="{FF2B5EF4-FFF2-40B4-BE49-F238E27FC236}">
                  <a16:creationId xmlns:a16="http://schemas.microsoft.com/office/drawing/2014/main" id="{57CD315C-7ACA-4F04-AF04-E22E621F1335}"/>
                </a:ext>
              </a:extLst>
            </p:cNvPr>
            <p:cNvSpPr/>
            <p:nvPr/>
          </p:nvSpPr>
          <p:spPr>
            <a:xfrm>
              <a:off x="8752709" y="3355044"/>
              <a:ext cx="230300" cy="229701"/>
            </a:xfrm>
            <a:custGeom>
              <a:avLst/>
              <a:gdLst>
                <a:gd name="connsiteX0" fmla="*/ 766 w 230300"/>
                <a:gd name="connsiteY0" fmla="*/ 931 h 229701"/>
                <a:gd name="connsiteX1" fmla="*/ 72204 w 230300"/>
                <a:gd name="connsiteY1" fmla="*/ 86656 h 229701"/>
                <a:gd name="connsiteX2" fmla="*/ 143641 w 230300"/>
                <a:gd name="connsiteY2" fmla="*/ 94594 h 229701"/>
                <a:gd name="connsiteX3" fmla="*/ 226191 w 230300"/>
                <a:gd name="connsiteY3" fmla="*/ 229531 h 229701"/>
                <a:gd name="connsiteX4" fmla="*/ 210316 w 230300"/>
                <a:gd name="connsiteY4" fmla="*/ 121581 h 229701"/>
                <a:gd name="connsiteX5" fmla="*/ 145229 w 230300"/>
                <a:gd name="connsiteY5" fmla="*/ 69194 h 229701"/>
                <a:gd name="connsiteX6" fmla="*/ 42041 w 230300"/>
                <a:gd name="connsiteY6" fmla="*/ 42206 h 229701"/>
                <a:gd name="connsiteX7" fmla="*/ 766 w 230300"/>
                <a:gd name="connsiteY7" fmla="*/ 931 h 22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300" h="229701">
                  <a:moveTo>
                    <a:pt x="766" y="931"/>
                  </a:moveTo>
                  <a:cubicBezTo>
                    <a:pt x="5793" y="8339"/>
                    <a:pt x="48392" y="71046"/>
                    <a:pt x="72204" y="86656"/>
                  </a:cubicBezTo>
                  <a:cubicBezTo>
                    <a:pt x="96017" y="102267"/>
                    <a:pt x="117977" y="70782"/>
                    <a:pt x="143641" y="94594"/>
                  </a:cubicBezTo>
                  <a:cubicBezTo>
                    <a:pt x="169305" y="118406"/>
                    <a:pt x="215079" y="225033"/>
                    <a:pt x="226191" y="229531"/>
                  </a:cubicBezTo>
                  <a:cubicBezTo>
                    <a:pt x="237303" y="234029"/>
                    <a:pt x="223810" y="148304"/>
                    <a:pt x="210316" y="121581"/>
                  </a:cubicBezTo>
                  <a:cubicBezTo>
                    <a:pt x="196822" y="94858"/>
                    <a:pt x="173275" y="82423"/>
                    <a:pt x="145229" y="69194"/>
                  </a:cubicBezTo>
                  <a:cubicBezTo>
                    <a:pt x="117183" y="55965"/>
                    <a:pt x="67970" y="51996"/>
                    <a:pt x="42041" y="42206"/>
                  </a:cubicBezTo>
                  <a:cubicBezTo>
                    <a:pt x="16112" y="32416"/>
                    <a:pt x="-4261" y="-6477"/>
                    <a:pt x="766" y="9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3" name="フリーフォーム: 図形 2612">
              <a:extLst>
                <a:ext uri="{FF2B5EF4-FFF2-40B4-BE49-F238E27FC236}">
                  <a16:creationId xmlns:a16="http://schemas.microsoft.com/office/drawing/2014/main" id="{755E2C71-6187-4022-AAC4-BF08AAB4DD2B}"/>
                </a:ext>
              </a:extLst>
            </p:cNvPr>
            <p:cNvSpPr/>
            <p:nvPr/>
          </p:nvSpPr>
          <p:spPr>
            <a:xfrm>
              <a:off x="9146985" y="3178655"/>
              <a:ext cx="68766" cy="592292"/>
            </a:xfrm>
            <a:custGeom>
              <a:avLst/>
              <a:gdLst>
                <a:gd name="connsiteX0" fmla="*/ 24003 w 68766"/>
                <a:gd name="connsiteY0" fmla="*/ 1108 h 592292"/>
                <a:gd name="connsiteX1" fmla="*/ 16065 w 68766"/>
                <a:gd name="connsiteY1" fmla="*/ 82070 h 592292"/>
                <a:gd name="connsiteX2" fmla="*/ 57340 w 68766"/>
                <a:gd name="connsiteY2" fmla="*/ 305908 h 592292"/>
                <a:gd name="connsiteX3" fmla="*/ 44640 w 68766"/>
                <a:gd name="connsiteY3" fmla="*/ 397983 h 592292"/>
                <a:gd name="connsiteX4" fmla="*/ 68453 w 68766"/>
                <a:gd name="connsiteY4" fmla="*/ 588483 h 592292"/>
                <a:gd name="connsiteX5" fmla="*/ 55753 w 68766"/>
                <a:gd name="connsiteY5" fmla="*/ 512283 h 592292"/>
                <a:gd name="connsiteX6" fmla="*/ 20828 w 68766"/>
                <a:gd name="connsiteY6" fmla="*/ 356708 h 592292"/>
                <a:gd name="connsiteX7" fmla="*/ 17653 w 68766"/>
                <a:gd name="connsiteY7" fmla="*/ 209070 h 592292"/>
                <a:gd name="connsiteX8" fmla="*/ 190 w 68766"/>
                <a:gd name="connsiteY8" fmla="*/ 131283 h 592292"/>
                <a:gd name="connsiteX9" fmla="*/ 24003 w 68766"/>
                <a:gd name="connsiteY9" fmla="*/ 1108 h 59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766" h="592292">
                  <a:moveTo>
                    <a:pt x="24003" y="1108"/>
                  </a:moveTo>
                  <a:cubicBezTo>
                    <a:pt x="26649" y="-7094"/>
                    <a:pt x="10509" y="31270"/>
                    <a:pt x="16065" y="82070"/>
                  </a:cubicBezTo>
                  <a:cubicBezTo>
                    <a:pt x="21621" y="132870"/>
                    <a:pt x="52578" y="253256"/>
                    <a:pt x="57340" y="305908"/>
                  </a:cubicBezTo>
                  <a:cubicBezTo>
                    <a:pt x="62102" y="358560"/>
                    <a:pt x="42788" y="350887"/>
                    <a:pt x="44640" y="397983"/>
                  </a:cubicBezTo>
                  <a:cubicBezTo>
                    <a:pt x="46492" y="445079"/>
                    <a:pt x="68453" y="588483"/>
                    <a:pt x="68453" y="588483"/>
                  </a:cubicBezTo>
                  <a:cubicBezTo>
                    <a:pt x="70305" y="607533"/>
                    <a:pt x="63691" y="550912"/>
                    <a:pt x="55753" y="512283"/>
                  </a:cubicBezTo>
                  <a:cubicBezTo>
                    <a:pt x="47816" y="473654"/>
                    <a:pt x="27178" y="407244"/>
                    <a:pt x="20828" y="356708"/>
                  </a:cubicBezTo>
                  <a:cubicBezTo>
                    <a:pt x="14478" y="306173"/>
                    <a:pt x="21093" y="246641"/>
                    <a:pt x="17653" y="209070"/>
                  </a:cubicBezTo>
                  <a:cubicBezTo>
                    <a:pt x="14213" y="171499"/>
                    <a:pt x="-1927" y="161445"/>
                    <a:pt x="190" y="131283"/>
                  </a:cubicBezTo>
                  <a:cubicBezTo>
                    <a:pt x="2307" y="101121"/>
                    <a:pt x="21357" y="9310"/>
                    <a:pt x="24003" y="11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4" name="フリーフォーム: 図形 2613">
              <a:extLst>
                <a:ext uri="{FF2B5EF4-FFF2-40B4-BE49-F238E27FC236}">
                  <a16:creationId xmlns:a16="http://schemas.microsoft.com/office/drawing/2014/main" id="{CDF9CD21-A8A5-4E91-8925-E16365E12047}"/>
                </a:ext>
              </a:extLst>
            </p:cNvPr>
            <p:cNvSpPr/>
            <p:nvPr/>
          </p:nvSpPr>
          <p:spPr>
            <a:xfrm>
              <a:off x="8723313" y="3587750"/>
              <a:ext cx="269939" cy="303813"/>
            </a:xfrm>
            <a:custGeom>
              <a:avLst/>
              <a:gdLst>
                <a:gd name="connsiteX0" fmla="*/ 269875 w 269939"/>
                <a:gd name="connsiteY0" fmla="*/ 0 h 303813"/>
                <a:gd name="connsiteX1" fmla="*/ 180975 w 269939"/>
                <a:gd name="connsiteY1" fmla="*/ 119063 h 303813"/>
                <a:gd name="connsiteX2" fmla="*/ 168275 w 269939"/>
                <a:gd name="connsiteY2" fmla="*/ 206375 h 303813"/>
                <a:gd name="connsiteX3" fmla="*/ 127000 w 269939"/>
                <a:gd name="connsiteY3" fmla="*/ 268288 h 303813"/>
                <a:gd name="connsiteX4" fmla="*/ 22225 w 269939"/>
                <a:gd name="connsiteY4" fmla="*/ 300038 h 303813"/>
                <a:gd name="connsiteX5" fmla="*/ 0 w 269939"/>
                <a:gd name="connsiteY5" fmla="*/ 303213 h 303813"/>
                <a:gd name="connsiteX6" fmla="*/ 106362 w 269939"/>
                <a:gd name="connsiteY6" fmla="*/ 292100 h 303813"/>
                <a:gd name="connsiteX7" fmla="*/ 182562 w 269939"/>
                <a:gd name="connsiteY7" fmla="*/ 242888 h 303813"/>
                <a:gd name="connsiteX8" fmla="*/ 195262 w 269939"/>
                <a:gd name="connsiteY8" fmla="*/ 119063 h 303813"/>
                <a:gd name="connsiteX9" fmla="*/ 269875 w 269939"/>
                <a:gd name="connsiteY9" fmla="*/ 0 h 30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939" h="303813">
                  <a:moveTo>
                    <a:pt x="269875" y="0"/>
                  </a:moveTo>
                  <a:cubicBezTo>
                    <a:pt x="267494" y="0"/>
                    <a:pt x="197908" y="84667"/>
                    <a:pt x="180975" y="119063"/>
                  </a:cubicBezTo>
                  <a:cubicBezTo>
                    <a:pt x="164042" y="153459"/>
                    <a:pt x="177271" y="181504"/>
                    <a:pt x="168275" y="206375"/>
                  </a:cubicBezTo>
                  <a:cubicBezTo>
                    <a:pt x="159279" y="231246"/>
                    <a:pt x="151342" y="252678"/>
                    <a:pt x="127000" y="268288"/>
                  </a:cubicBezTo>
                  <a:cubicBezTo>
                    <a:pt x="102658" y="283898"/>
                    <a:pt x="43392" y="294217"/>
                    <a:pt x="22225" y="300038"/>
                  </a:cubicBezTo>
                  <a:cubicBezTo>
                    <a:pt x="1058" y="305859"/>
                    <a:pt x="0" y="303213"/>
                    <a:pt x="0" y="303213"/>
                  </a:cubicBezTo>
                  <a:cubicBezTo>
                    <a:pt x="14023" y="301890"/>
                    <a:pt x="75935" y="302154"/>
                    <a:pt x="106362" y="292100"/>
                  </a:cubicBezTo>
                  <a:cubicBezTo>
                    <a:pt x="136789" y="282046"/>
                    <a:pt x="167745" y="271727"/>
                    <a:pt x="182562" y="242888"/>
                  </a:cubicBezTo>
                  <a:cubicBezTo>
                    <a:pt x="197379" y="214049"/>
                    <a:pt x="182297" y="156898"/>
                    <a:pt x="195262" y="119063"/>
                  </a:cubicBezTo>
                  <a:cubicBezTo>
                    <a:pt x="208227" y="81228"/>
                    <a:pt x="272256" y="0"/>
                    <a:pt x="26987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5" name="フリーフォーム: 図形 2614">
              <a:extLst>
                <a:ext uri="{FF2B5EF4-FFF2-40B4-BE49-F238E27FC236}">
                  <a16:creationId xmlns:a16="http://schemas.microsoft.com/office/drawing/2014/main" id="{2908CD73-7E64-400A-AE3D-4331BD446EBE}"/>
                </a:ext>
              </a:extLst>
            </p:cNvPr>
            <p:cNvSpPr/>
            <p:nvPr/>
          </p:nvSpPr>
          <p:spPr>
            <a:xfrm>
              <a:off x="9100989" y="3772452"/>
              <a:ext cx="124013" cy="548002"/>
            </a:xfrm>
            <a:custGeom>
              <a:avLst/>
              <a:gdLst>
                <a:gd name="connsiteX0" fmla="*/ 123974 w 124013"/>
                <a:gd name="connsiteY0" fmla="*/ 1036 h 548002"/>
                <a:gd name="connsiteX1" fmla="*/ 77936 w 124013"/>
                <a:gd name="connsiteY1" fmla="*/ 391561 h 548002"/>
                <a:gd name="connsiteX2" fmla="*/ 31899 w 124013"/>
                <a:gd name="connsiteY2" fmla="*/ 486811 h 548002"/>
                <a:gd name="connsiteX3" fmla="*/ 149 w 124013"/>
                <a:gd name="connsiteY3" fmla="*/ 547136 h 548002"/>
                <a:gd name="connsiteX4" fmla="*/ 44599 w 124013"/>
                <a:gd name="connsiteY4" fmla="*/ 442361 h 548002"/>
                <a:gd name="connsiteX5" fmla="*/ 69999 w 124013"/>
                <a:gd name="connsiteY5" fmla="*/ 282023 h 548002"/>
                <a:gd name="connsiteX6" fmla="*/ 123974 w 124013"/>
                <a:gd name="connsiteY6" fmla="*/ 1036 h 54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013" h="548002">
                  <a:moveTo>
                    <a:pt x="123974" y="1036"/>
                  </a:moveTo>
                  <a:cubicBezTo>
                    <a:pt x="125297" y="19292"/>
                    <a:pt x="93282" y="310599"/>
                    <a:pt x="77936" y="391561"/>
                  </a:cubicBezTo>
                  <a:cubicBezTo>
                    <a:pt x="62590" y="472524"/>
                    <a:pt x="44863" y="460882"/>
                    <a:pt x="31899" y="486811"/>
                  </a:cubicBezTo>
                  <a:cubicBezTo>
                    <a:pt x="18934" y="512740"/>
                    <a:pt x="-1968" y="554544"/>
                    <a:pt x="149" y="547136"/>
                  </a:cubicBezTo>
                  <a:cubicBezTo>
                    <a:pt x="2266" y="539728"/>
                    <a:pt x="32957" y="486547"/>
                    <a:pt x="44599" y="442361"/>
                  </a:cubicBezTo>
                  <a:cubicBezTo>
                    <a:pt x="56241" y="398176"/>
                    <a:pt x="55976" y="353196"/>
                    <a:pt x="69999" y="282023"/>
                  </a:cubicBezTo>
                  <a:cubicBezTo>
                    <a:pt x="84022" y="210850"/>
                    <a:pt x="122651" y="-17220"/>
                    <a:pt x="123974" y="10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6" name="フリーフォーム: 図形 2615">
              <a:extLst>
                <a:ext uri="{FF2B5EF4-FFF2-40B4-BE49-F238E27FC236}">
                  <a16:creationId xmlns:a16="http://schemas.microsoft.com/office/drawing/2014/main" id="{09DA0E35-DDF7-4139-9503-4130AD1CEDFB}"/>
                </a:ext>
              </a:extLst>
            </p:cNvPr>
            <p:cNvSpPr/>
            <p:nvPr/>
          </p:nvSpPr>
          <p:spPr>
            <a:xfrm>
              <a:off x="8570608" y="3988494"/>
              <a:ext cx="121186" cy="504876"/>
            </a:xfrm>
            <a:custGeom>
              <a:avLst/>
              <a:gdLst>
                <a:gd name="connsiteX0" fmla="*/ 93967 w 121186"/>
                <a:gd name="connsiteY0" fmla="*/ 4069 h 504876"/>
                <a:gd name="connsiteX1" fmla="*/ 93967 w 121186"/>
                <a:gd name="connsiteY1" fmla="*/ 154881 h 504876"/>
                <a:gd name="connsiteX2" fmla="*/ 54280 w 121186"/>
                <a:gd name="connsiteY2" fmla="*/ 277119 h 504876"/>
                <a:gd name="connsiteX3" fmla="*/ 16180 w 121186"/>
                <a:gd name="connsiteY3" fmla="*/ 469206 h 504876"/>
                <a:gd name="connsiteX4" fmla="*/ 1892 w 121186"/>
                <a:gd name="connsiteY4" fmla="*/ 499369 h 504876"/>
                <a:gd name="connsiteX5" fmla="*/ 55867 w 121186"/>
                <a:gd name="connsiteY5" fmla="*/ 400944 h 504876"/>
                <a:gd name="connsiteX6" fmla="*/ 79680 w 121186"/>
                <a:gd name="connsiteY6" fmla="*/ 270769 h 504876"/>
                <a:gd name="connsiteX7" fmla="*/ 120955 w 121186"/>
                <a:gd name="connsiteY7" fmla="*/ 62806 h 504876"/>
                <a:gd name="connsiteX8" fmla="*/ 93967 w 121186"/>
                <a:gd name="connsiteY8" fmla="*/ 4069 h 50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86" h="504876">
                  <a:moveTo>
                    <a:pt x="93967" y="4069"/>
                  </a:moveTo>
                  <a:cubicBezTo>
                    <a:pt x="89469" y="19415"/>
                    <a:pt x="100582" y="109373"/>
                    <a:pt x="93967" y="154881"/>
                  </a:cubicBezTo>
                  <a:cubicBezTo>
                    <a:pt x="87352" y="200389"/>
                    <a:pt x="67244" y="224732"/>
                    <a:pt x="54280" y="277119"/>
                  </a:cubicBezTo>
                  <a:cubicBezTo>
                    <a:pt x="41316" y="329506"/>
                    <a:pt x="24911" y="432164"/>
                    <a:pt x="16180" y="469206"/>
                  </a:cubicBezTo>
                  <a:cubicBezTo>
                    <a:pt x="7449" y="506248"/>
                    <a:pt x="-4722" y="510746"/>
                    <a:pt x="1892" y="499369"/>
                  </a:cubicBezTo>
                  <a:cubicBezTo>
                    <a:pt x="8506" y="487992"/>
                    <a:pt x="42902" y="439044"/>
                    <a:pt x="55867" y="400944"/>
                  </a:cubicBezTo>
                  <a:cubicBezTo>
                    <a:pt x="68832" y="362844"/>
                    <a:pt x="68832" y="327125"/>
                    <a:pt x="79680" y="270769"/>
                  </a:cubicBezTo>
                  <a:cubicBezTo>
                    <a:pt x="90528" y="214413"/>
                    <a:pt x="118045" y="106992"/>
                    <a:pt x="120955" y="62806"/>
                  </a:cubicBezTo>
                  <a:cubicBezTo>
                    <a:pt x="123865" y="18621"/>
                    <a:pt x="98465" y="-11277"/>
                    <a:pt x="93967" y="40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7" name="フリーフォーム: 図形 2616">
              <a:extLst>
                <a:ext uri="{FF2B5EF4-FFF2-40B4-BE49-F238E27FC236}">
                  <a16:creationId xmlns:a16="http://schemas.microsoft.com/office/drawing/2014/main" id="{A7669577-9674-46A6-9C7C-AEC59A90D264}"/>
                </a:ext>
              </a:extLst>
            </p:cNvPr>
            <p:cNvSpPr/>
            <p:nvPr/>
          </p:nvSpPr>
          <p:spPr>
            <a:xfrm>
              <a:off x="8685382" y="3724734"/>
              <a:ext cx="106644" cy="252463"/>
            </a:xfrm>
            <a:custGeom>
              <a:avLst/>
              <a:gdLst>
                <a:gd name="connsiteX0" fmla="*/ 14118 w 106644"/>
                <a:gd name="connsiteY0" fmla="*/ 251954 h 252463"/>
                <a:gd name="connsiteX1" fmla="*/ 31581 w 106644"/>
                <a:gd name="connsiteY1" fmla="*/ 169404 h 252463"/>
                <a:gd name="connsiteX2" fmla="*/ 3006 w 106644"/>
                <a:gd name="connsiteY2" fmla="*/ 102729 h 252463"/>
                <a:gd name="connsiteX3" fmla="*/ 37931 w 106644"/>
                <a:gd name="connsiteY3" fmla="*/ 5891 h 252463"/>
                <a:gd name="connsiteX4" fmla="*/ 106193 w 106644"/>
                <a:gd name="connsiteY4" fmla="*/ 12241 h 252463"/>
                <a:gd name="connsiteX5" fmla="*/ 1418 w 106644"/>
                <a:gd name="connsiteY5" fmla="*/ 24941 h 252463"/>
                <a:gd name="connsiteX6" fmla="*/ 42693 w 106644"/>
                <a:gd name="connsiteY6" fmla="*/ 128129 h 252463"/>
                <a:gd name="connsiteX7" fmla="*/ 14118 w 106644"/>
                <a:gd name="connsiteY7" fmla="*/ 251954 h 2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44" h="252463">
                  <a:moveTo>
                    <a:pt x="14118" y="251954"/>
                  </a:moveTo>
                  <a:cubicBezTo>
                    <a:pt x="12266" y="258833"/>
                    <a:pt x="33433" y="194275"/>
                    <a:pt x="31581" y="169404"/>
                  </a:cubicBezTo>
                  <a:cubicBezTo>
                    <a:pt x="29729" y="144533"/>
                    <a:pt x="1948" y="129981"/>
                    <a:pt x="3006" y="102729"/>
                  </a:cubicBezTo>
                  <a:cubicBezTo>
                    <a:pt x="4064" y="75477"/>
                    <a:pt x="20733" y="20972"/>
                    <a:pt x="37931" y="5891"/>
                  </a:cubicBezTo>
                  <a:cubicBezTo>
                    <a:pt x="55129" y="-9190"/>
                    <a:pt x="112278" y="9066"/>
                    <a:pt x="106193" y="12241"/>
                  </a:cubicBezTo>
                  <a:cubicBezTo>
                    <a:pt x="100108" y="15416"/>
                    <a:pt x="12001" y="5626"/>
                    <a:pt x="1418" y="24941"/>
                  </a:cubicBezTo>
                  <a:cubicBezTo>
                    <a:pt x="-9165" y="44256"/>
                    <a:pt x="42957" y="88706"/>
                    <a:pt x="42693" y="128129"/>
                  </a:cubicBezTo>
                  <a:cubicBezTo>
                    <a:pt x="42429" y="167552"/>
                    <a:pt x="15970" y="245075"/>
                    <a:pt x="14118" y="2519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8" name="フリーフォーム: 図形 2617">
              <a:extLst>
                <a:ext uri="{FF2B5EF4-FFF2-40B4-BE49-F238E27FC236}">
                  <a16:creationId xmlns:a16="http://schemas.microsoft.com/office/drawing/2014/main" id="{487B5008-4FE2-4A73-9C9B-CF863AD87785}"/>
                </a:ext>
              </a:extLst>
            </p:cNvPr>
            <p:cNvSpPr/>
            <p:nvPr/>
          </p:nvSpPr>
          <p:spPr>
            <a:xfrm>
              <a:off x="8892172" y="4266857"/>
              <a:ext cx="212319" cy="576897"/>
            </a:xfrm>
            <a:custGeom>
              <a:avLst/>
              <a:gdLst>
                <a:gd name="connsiteX0" fmla="*/ 212141 w 212319"/>
                <a:gd name="connsiteY0" fmla="*/ 343 h 576897"/>
                <a:gd name="connsiteX1" fmla="*/ 147053 w 212319"/>
                <a:gd name="connsiteY1" fmla="*/ 313081 h 576897"/>
                <a:gd name="connsiteX2" fmla="*/ 2591 w 212319"/>
                <a:gd name="connsiteY2" fmla="*/ 571843 h 576897"/>
                <a:gd name="connsiteX3" fmla="*/ 59741 w 212319"/>
                <a:gd name="connsiteY3" fmla="*/ 467068 h 576897"/>
                <a:gd name="connsiteX4" fmla="*/ 129591 w 212319"/>
                <a:gd name="connsiteY4" fmla="*/ 255931 h 576897"/>
                <a:gd name="connsiteX5" fmla="*/ 212141 w 212319"/>
                <a:gd name="connsiteY5" fmla="*/ 343 h 57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319" h="576897">
                  <a:moveTo>
                    <a:pt x="212141" y="343"/>
                  </a:moveTo>
                  <a:cubicBezTo>
                    <a:pt x="215051" y="9868"/>
                    <a:pt x="181978" y="217831"/>
                    <a:pt x="147053" y="313081"/>
                  </a:cubicBezTo>
                  <a:cubicBezTo>
                    <a:pt x="112128" y="408331"/>
                    <a:pt x="17143" y="546179"/>
                    <a:pt x="2591" y="571843"/>
                  </a:cubicBezTo>
                  <a:cubicBezTo>
                    <a:pt x="-11961" y="597507"/>
                    <a:pt x="38574" y="519720"/>
                    <a:pt x="59741" y="467068"/>
                  </a:cubicBezTo>
                  <a:cubicBezTo>
                    <a:pt x="80908" y="414416"/>
                    <a:pt x="107102" y="329750"/>
                    <a:pt x="129591" y="255931"/>
                  </a:cubicBezTo>
                  <a:cubicBezTo>
                    <a:pt x="152080" y="182112"/>
                    <a:pt x="209231" y="-9182"/>
                    <a:pt x="212141" y="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9" name="フリーフォーム: 図形 2618">
              <a:extLst>
                <a:ext uri="{FF2B5EF4-FFF2-40B4-BE49-F238E27FC236}">
                  <a16:creationId xmlns:a16="http://schemas.microsoft.com/office/drawing/2014/main" id="{4C322849-5B35-42B9-B9AD-49E2358B1322}"/>
                </a:ext>
              </a:extLst>
            </p:cNvPr>
            <p:cNvSpPr/>
            <p:nvPr/>
          </p:nvSpPr>
          <p:spPr>
            <a:xfrm>
              <a:off x="8565976" y="4794206"/>
              <a:ext cx="361487" cy="458857"/>
            </a:xfrm>
            <a:custGeom>
              <a:avLst/>
              <a:gdLst>
                <a:gd name="connsiteX0" fmla="*/ 360537 w 361487"/>
                <a:gd name="connsiteY0" fmla="*/ 3219 h 458857"/>
                <a:gd name="connsiteX1" fmla="*/ 79549 w 361487"/>
                <a:gd name="connsiteY1" fmla="*/ 393744 h 458857"/>
                <a:gd name="connsiteX2" fmla="*/ 174 w 361487"/>
                <a:gd name="connsiteY2" fmla="*/ 454069 h 458857"/>
                <a:gd name="connsiteX3" fmla="*/ 93837 w 361487"/>
                <a:gd name="connsiteY3" fmla="*/ 344532 h 458857"/>
                <a:gd name="connsiteX4" fmla="*/ 168449 w 361487"/>
                <a:gd name="connsiteY4" fmla="*/ 214357 h 458857"/>
                <a:gd name="connsiteX5" fmla="*/ 360537 w 361487"/>
                <a:gd name="connsiteY5" fmla="*/ 3219 h 458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487" h="458857">
                  <a:moveTo>
                    <a:pt x="360537" y="3219"/>
                  </a:moveTo>
                  <a:cubicBezTo>
                    <a:pt x="345720" y="33117"/>
                    <a:pt x="139609" y="318602"/>
                    <a:pt x="79549" y="393744"/>
                  </a:cubicBezTo>
                  <a:cubicBezTo>
                    <a:pt x="19489" y="468886"/>
                    <a:pt x="-2207" y="462271"/>
                    <a:pt x="174" y="454069"/>
                  </a:cubicBezTo>
                  <a:cubicBezTo>
                    <a:pt x="2555" y="445867"/>
                    <a:pt x="65791" y="384484"/>
                    <a:pt x="93837" y="344532"/>
                  </a:cubicBezTo>
                  <a:cubicBezTo>
                    <a:pt x="121883" y="304580"/>
                    <a:pt x="124264" y="268597"/>
                    <a:pt x="168449" y="214357"/>
                  </a:cubicBezTo>
                  <a:cubicBezTo>
                    <a:pt x="212634" y="160117"/>
                    <a:pt x="375354" y="-26679"/>
                    <a:pt x="360537" y="3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0" name="フリーフォーム: 図形 2619">
              <a:extLst>
                <a:ext uri="{FF2B5EF4-FFF2-40B4-BE49-F238E27FC236}">
                  <a16:creationId xmlns:a16="http://schemas.microsoft.com/office/drawing/2014/main" id="{6D38B23C-8290-4461-96CB-DE35C0C4F38A}"/>
                </a:ext>
              </a:extLst>
            </p:cNvPr>
            <p:cNvSpPr/>
            <p:nvPr/>
          </p:nvSpPr>
          <p:spPr>
            <a:xfrm>
              <a:off x="8372412" y="4564685"/>
              <a:ext cx="251015" cy="92106"/>
            </a:xfrm>
            <a:custGeom>
              <a:avLst/>
              <a:gdLst>
                <a:gd name="connsiteX0" fmla="*/ 63 w 251015"/>
                <a:gd name="connsiteY0" fmla="*/ 21603 h 92106"/>
                <a:gd name="connsiteX1" fmla="*/ 179451 w 251015"/>
                <a:gd name="connsiteY1" fmla="*/ 26365 h 92106"/>
                <a:gd name="connsiteX2" fmla="*/ 200088 w 251015"/>
                <a:gd name="connsiteY2" fmla="*/ 89865 h 92106"/>
                <a:gd name="connsiteX3" fmla="*/ 20701 w 251015"/>
                <a:gd name="connsiteY3" fmla="*/ 78753 h 92106"/>
                <a:gd name="connsiteX4" fmla="*/ 176276 w 251015"/>
                <a:gd name="connsiteY4" fmla="*/ 88278 h 92106"/>
                <a:gd name="connsiteX5" fmla="*/ 250888 w 251015"/>
                <a:gd name="connsiteY5" fmla="*/ 40653 h 92106"/>
                <a:gd name="connsiteX6" fmla="*/ 160401 w 251015"/>
                <a:gd name="connsiteY6" fmla="*/ 965 h 92106"/>
                <a:gd name="connsiteX7" fmla="*/ 63 w 251015"/>
                <a:gd name="connsiteY7" fmla="*/ 21603 h 9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015" h="92106">
                  <a:moveTo>
                    <a:pt x="63" y="21603"/>
                  </a:moveTo>
                  <a:cubicBezTo>
                    <a:pt x="3238" y="25836"/>
                    <a:pt x="146113" y="14988"/>
                    <a:pt x="179451" y="26365"/>
                  </a:cubicBezTo>
                  <a:cubicBezTo>
                    <a:pt x="212789" y="37742"/>
                    <a:pt x="226546" y="81134"/>
                    <a:pt x="200088" y="89865"/>
                  </a:cubicBezTo>
                  <a:cubicBezTo>
                    <a:pt x="173630" y="98596"/>
                    <a:pt x="24670" y="79017"/>
                    <a:pt x="20701" y="78753"/>
                  </a:cubicBezTo>
                  <a:cubicBezTo>
                    <a:pt x="16732" y="78489"/>
                    <a:pt x="137912" y="94628"/>
                    <a:pt x="176276" y="88278"/>
                  </a:cubicBezTo>
                  <a:cubicBezTo>
                    <a:pt x="214640" y="81928"/>
                    <a:pt x="253534" y="55205"/>
                    <a:pt x="250888" y="40653"/>
                  </a:cubicBezTo>
                  <a:cubicBezTo>
                    <a:pt x="248242" y="26101"/>
                    <a:pt x="206703" y="6786"/>
                    <a:pt x="160401" y="965"/>
                  </a:cubicBezTo>
                  <a:cubicBezTo>
                    <a:pt x="114099" y="-4856"/>
                    <a:pt x="-3112" y="17370"/>
                    <a:pt x="63" y="216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1" name="フリーフォーム: 図形 2620">
              <a:extLst>
                <a:ext uri="{FF2B5EF4-FFF2-40B4-BE49-F238E27FC236}">
                  <a16:creationId xmlns:a16="http://schemas.microsoft.com/office/drawing/2014/main" id="{73B8133E-27F4-4DCE-AE1F-6220A924CCF2}"/>
                </a:ext>
              </a:extLst>
            </p:cNvPr>
            <p:cNvSpPr/>
            <p:nvPr/>
          </p:nvSpPr>
          <p:spPr>
            <a:xfrm>
              <a:off x="7954963" y="4719468"/>
              <a:ext cx="412870" cy="597087"/>
            </a:xfrm>
            <a:custGeom>
              <a:avLst/>
              <a:gdLst>
                <a:gd name="connsiteX0" fmla="*/ 412750 w 412870"/>
                <a:gd name="connsiteY0" fmla="*/ 170 h 597087"/>
                <a:gd name="connsiteX1" fmla="*/ 261937 w 412870"/>
                <a:gd name="connsiteY1" fmla="*/ 198607 h 597087"/>
                <a:gd name="connsiteX2" fmla="*/ 214312 w 412870"/>
                <a:gd name="connsiteY2" fmla="*/ 277982 h 597087"/>
                <a:gd name="connsiteX3" fmla="*/ 144462 w 412870"/>
                <a:gd name="connsiteY3" fmla="*/ 474832 h 597087"/>
                <a:gd name="connsiteX4" fmla="*/ 0 w 412870"/>
                <a:gd name="connsiteY4" fmla="*/ 597070 h 597087"/>
                <a:gd name="connsiteX5" fmla="*/ 142875 w 412870"/>
                <a:gd name="connsiteY5" fmla="*/ 482770 h 597087"/>
                <a:gd name="connsiteX6" fmla="*/ 215900 w 412870"/>
                <a:gd name="connsiteY6" fmla="*/ 346245 h 597087"/>
                <a:gd name="connsiteX7" fmla="*/ 234950 w 412870"/>
                <a:gd name="connsiteY7" fmla="*/ 235120 h 597087"/>
                <a:gd name="connsiteX8" fmla="*/ 412750 w 412870"/>
                <a:gd name="connsiteY8" fmla="*/ 170 h 59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2870" h="597087">
                  <a:moveTo>
                    <a:pt x="412750" y="170"/>
                  </a:moveTo>
                  <a:cubicBezTo>
                    <a:pt x="417248" y="-5915"/>
                    <a:pt x="295010" y="152305"/>
                    <a:pt x="261937" y="198607"/>
                  </a:cubicBezTo>
                  <a:cubicBezTo>
                    <a:pt x="228864" y="244909"/>
                    <a:pt x="233891" y="231945"/>
                    <a:pt x="214312" y="277982"/>
                  </a:cubicBezTo>
                  <a:cubicBezTo>
                    <a:pt x="194733" y="324020"/>
                    <a:pt x="180181" y="421651"/>
                    <a:pt x="144462" y="474832"/>
                  </a:cubicBezTo>
                  <a:cubicBezTo>
                    <a:pt x="108743" y="528013"/>
                    <a:pt x="264" y="595747"/>
                    <a:pt x="0" y="597070"/>
                  </a:cubicBezTo>
                  <a:cubicBezTo>
                    <a:pt x="-264" y="598393"/>
                    <a:pt x="106892" y="524574"/>
                    <a:pt x="142875" y="482770"/>
                  </a:cubicBezTo>
                  <a:cubicBezTo>
                    <a:pt x="178858" y="440966"/>
                    <a:pt x="200554" y="387520"/>
                    <a:pt x="215900" y="346245"/>
                  </a:cubicBezTo>
                  <a:cubicBezTo>
                    <a:pt x="231246" y="304970"/>
                    <a:pt x="203729" y="289095"/>
                    <a:pt x="234950" y="235120"/>
                  </a:cubicBezTo>
                  <a:cubicBezTo>
                    <a:pt x="266171" y="181145"/>
                    <a:pt x="408252" y="6255"/>
                    <a:pt x="412750" y="1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2" name="フリーフォーム: 図形 2621">
              <a:extLst>
                <a:ext uri="{FF2B5EF4-FFF2-40B4-BE49-F238E27FC236}">
                  <a16:creationId xmlns:a16="http://schemas.microsoft.com/office/drawing/2014/main" id="{97DCC3BE-8D37-4D3B-B7FC-EB691A510B69}"/>
                </a:ext>
              </a:extLst>
            </p:cNvPr>
            <p:cNvSpPr/>
            <p:nvPr/>
          </p:nvSpPr>
          <p:spPr>
            <a:xfrm>
              <a:off x="7966073" y="5267308"/>
              <a:ext cx="595416" cy="315984"/>
            </a:xfrm>
            <a:custGeom>
              <a:avLst/>
              <a:gdLst>
                <a:gd name="connsiteX0" fmla="*/ 595315 w 595416"/>
                <a:gd name="connsiteY0" fmla="*/ 17 h 315984"/>
                <a:gd name="connsiteX1" fmla="*/ 436565 w 595416"/>
                <a:gd name="connsiteY1" fmla="*/ 215917 h 315984"/>
                <a:gd name="connsiteX2" fmla="*/ 390527 w 595416"/>
                <a:gd name="connsiteY2" fmla="*/ 315930 h 315984"/>
                <a:gd name="connsiteX3" fmla="*/ 354015 w 595416"/>
                <a:gd name="connsiteY3" fmla="*/ 228617 h 315984"/>
                <a:gd name="connsiteX4" fmla="*/ 271465 w 595416"/>
                <a:gd name="connsiteY4" fmla="*/ 136542 h 315984"/>
                <a:gd name="connsiteX5" fmla="*/ 179390 w 595416"/>
                <a:gd name="connsiteY5" fmla="*/ 127017 h 315984"/>
                <a:gd name="connsiteX6" fmla="*/ 11115 w 595416"/>
                <a:gd name="connsiteY6" fmla="*/ 287355 h 315984"/>
                <a:gd name="connsiteX7" fmla="*/ 20640 w 595416"/>
                <a:gd name="connsiteY7" fmla="*/ 265130 h 315984"/>
                <a:gd name="connsiteX8" fmla="*/ 58740 w 595416"/>
                <a:gd name="connsiteY8" fmla="*/ 187342 h 315984"/>
                <a:gd name="connsiteX9" fmla="*/ 179390 w 595416"/>
                <a:gd name="connsiteY9" fmla="*/ 95267 h 315984"/>
                <a:gd name="connsiteX10" fmla="*/ 314327 w 595416"/>
                <a:gd name="connsiteY10" fmla="*/ 130192 h 315984"/>
                <a:gd name="connsiteX11" fmla="*/ 411165 w 595416"/>
                <a:gd name="connsiteY11" fmla="*/ 203217 h 315984"/>
                <a:gd name="connsiteX12" fmla="*/ 595315 w 595416"/>
                <a:gd name="connsiteY12" fmla="*/ 17 h 315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5416" h="315984">
                  <a:moveTo>
                    <a:pt x="595315" y="17"/>
                  </a:moveTo>
                  <a:cubicBezTo>
                    <a:pt x="599548" y="2134"/>
                    <a:pt x="470696" y="163265"/>
                    <a:pt x="436565" y="215917"/>
                  </a:cubicBezTo>
                  <a:cubicBezTo>
                    <a:pt x="402434" y="268569"/>
                    <a:pt x="404285" y="313813"/>
                    <a:pt x="390527" y="315930"/>
                  </a:cubicBezTo>
                  <a:cubicBezTo>
                    <a:pt x="376769" y="318047"/>
                    <a:pt x="373859" y="258515"/>
                    <a:pt x="354015" y="228617"/>
                  </a:cubicBezTo>
                  <a:cubicBezTo>
                    <a:pt x="334171" y="198719"/>
                    <a:pt x="300569" y="153475"/>
                    <a:pt x="271465" y="136542"/>
                  </a:cubicBezTo>
                  <a:cubicBezTo>
                    <a:pt x="242361" y="119609"/>
                    <a:pt x="222782" y="101881"/>
                    <a:pt x="179390" y="127017"/>
                  </a:cubicBezTo>
                  <a:cubicBezTo>
                    <a:pt x="135998" y="152153"/>
                    <a:pt x="37573" y="264336"/>
                    <a:pt x="11115" y="287355"/>
                  </a:cubicBezTo>
                  <a:cubicBezTo>
                    <a:pt x="-15343" y="310374"/>
                    <a:pt x="12703" y="281799"/>
                    <a:pt x="20640" y="265130"/>
                  </a:cubicBezTo>
                  <a:cubicBezTo>
                    <a:pt x="28577" y="248461"/>
                    <a:pt x="32282" y="215652"/>
                    <a:pt x="58740" y="187342"/>
                  </a:cubicBezTo>
                  <a:cubicBezTo>
                    <a:pt x="85198" y="159032"/>
                    <a:pt x="136792" y="104792"/>
                    <a:pt x="179390" y="95267"/>
                  </a:cubicBezTo>
                  <a:cubicBezTo>
                    <a:pt x="221988" y="85742"/>
                    <a:pt x="275698" y="112200"/>
                    <a:pt x="314327" y="130192"/>
                  </a:cubicBezTo>
                  <a:cubicBezTo>
                    <a:pt x="352956" y="148184"/>
                    <a:pt x="366980" y="223061"/>
                    <a:pt x="411165" y="203217"/>
                  </a:cubicBezTo>
                  <a:cubicBezTo>
                    <a:pt x="455350" y="183373"/>
                    <a:pt x="591082" y="-2100"/>
                    <a:pt x="595315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3" name="フリーフォーム: 図形 2622">
              <a:extLst>
                <a:ext uri="{FF2B5EF4-FFF2-40B4-BE49-F238E27FC236}">
                  <a16:creationId xmlns:a16="http://schemas.microsoft.com/office/drawing/2014/main" id="{22F5C9CB-75CE-4B4F-A50A-1F1BA62629D8}"/>
                </a:ext>
              </a:extLst>
            </p:cNvPr>
            <p:cNvSpPr/>
            <p:nvPr/>
          </p:nvSpPr>
          <p:spPr>
            <a:xfrm>
              <a:off x="7035405" y="1328732"/>
              <a:ext cx="413790" cy="181477"/>
            </a:xfrm>
            <a:custGeom>
              <a:avLst/>
              <a:gdLst>
                <a:gd name="connsiteX0" fmla="*/ 395 w 413790"/>
                <a:gd name="connsiteY0" fmla="*/ 6356 h 181477"/>
                <a:gd name="connsiteX1" fmla="*/ 192483 w 413790"/>
                <a:gd name="connsiteY1" fmla="*/ 7943 h 181477"/>
                <a:gd name="connsiteX2" fmla="*/ 349645 w 413790"/>
                <a:gd name="connsiteY2" fmla="*/ 103193 h 181477"/>
                <a:gd name="connsiteX3" fmla="*/ 411558 w 413790"/>
                <a:gd name="connsiteY3" fmla="*/ 179393 h 181477"/>
                <a:gd name="connsiteX4" fmla="*/ 382983 w 413790"/>
                <a:gd name="connsiteY4" fmla="*/ 149231 h 181477"/>
                <a:gd name="connsiteX5" fmla="*/ 225820 w 413790"/>
                <a:gd name="connsiteY5" fmla="*/ 38106 h 181477"/>
                <a:gd name="connsiteX6" fmla="*/ 144858 w 413790"/>
                <a:gd name="connsiteY6" fmla="*/ 15881 h 181477"/>
                <a:gd name="connsiteX7" fmla="*/ 395 w 413790"/>
                <a:gd name="connsiteY7" fmla="*/ 6356 h 18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790" h="181477">
                  <a:moveTo>
                    <a:pt x="395" y="6356"/>
                  </a:moveTo>
                  <a:cubicBezTo>
                    <a:pt x="8332" y="5033"/>
                    <a:pt x="134275" y="-8196"/>
                    <a:pt x="192483" y="7943"/>
                  </a:cubicBezTo>
                  <a:cubicBezTo>
                    <a:pt x="250691" y="24082"/>
                    <a:pt x="313133" y="74618"/>
                    <a:pt x="349645" y="103193"/>
                  </a:cubicBezTo>
                  <a:cubicBezTo>
                    <a:pt x="386157" y="131768"/>
                    <a:pt x="406002" y="171720"/>
                    <a:pt x="411558" y="179393"/>
                  </a:cubicBezTo>
                  <a:cubicBezTo>
                    <a:pt x="417114" y="187066"/>
                    <a:pt x="413939" y="172779"/>
                    <a:pt x="382983" y="149231"/>
                  </a:cubicBezTo>
                  <a:cubicBezTo>
                    <a:pt x="352027" y="125683"/>
                    <a:pt x="265507" y="60331"/>
                    <a:pt x="225820" y="38106"/>
                  </a:cubicBezTo>
                  <a:cubicBezTo>
                    <a:pt x="186133" y="15881"/>
                    <a:pt x="183487" y="23289"/>
                    <a:pt x="144858" y="15881"/>
                  </a:cubicBezTo>
                  <a:cubicBezTo>
                    <a:pt x="106229" y="8473"/>
                    <a:pt x="-7542" y="7679"/>
                    <a:pt x="395" y="63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4" name="フリーフォーム: 図形 2623">
              <a:extLst>
                <a:ext uri="{FF2B5EF4-FFF2-40B4-BE49-F238E27FC236}">
                  <a16:creationId xmlns:a16="http://schemas.microsoft.com/office/drawing/2014/main" id="{62BEF272-0718-42A0-B8EF-790877D5E2C8}"/>
                </a:ext>
              </a:extLst>
            </p:cNvPr>
            <p:cNvSpPr/>
            <p:nvPr/>
          </p:nvSpPr>
          <p:spPr>
            <a:xfrm>
              <a:off x="7117276" y="1380479"/>
              <a:ext cx="253537" cy="99112"/>
            </a:xfrm>
            <a:custGeom>
              <a:avLst/>
              <a:gdLst>
                <a:gd name="connsiteX0" fmla="*/ 1074 w 253537"/>
                <a:gd name="connsiteY0" fmla="*/ 646 h 99112"/>
                <a:gd name="connsiteX1" fmla="*/ 169349 w 253537"/>
                <a:gd name="connsiteY1" fmla="*/ 53034 h 99112"/>
                <a:gd name="connsiteX2" fmla="*/ 253487 w 253537"/>
                <a:gd name="connsiteY2" fmla="*/ 99071 h 99112"/>
                <a:gd name="connsiteX3" fmla="*/ 180462 w 253537"/>
                <a:gd name="connsiteY3" fmla="*/ 45096 h 99112"/>
                <a:gd name="connsiteX4" fmla="*/ 101087 w 253537"/>
                <a:gd name="connsiteY4" fmla="*/ 26046 h 99112"/>
                <a:gd name="connsiteX5" fmla="*/ 1074 w 253537"/>
                <a:gd name="connsiteY5" fmla="*/ 646 h 9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537" h="99112">
                  <a:moveTo>
                    <a:pt x="1074" y="646"/>
                  </a:moveTo>
                  <a:cubicBezTo>
                    <a:pt x="12451" y="5144"/>
                    <a:pt x="127280" y="36630"/>
                    <a:pt x="169349" y="53034"/>
                  </a:cubicBezTo>
                  <a:cubicBezTo>
                    <a:pt x="211418" y="69438"/>
                    <a:pt x="251635" y="100394"/>
                    <a:pt x="253487" y="99071"/>
                  </a:cubicBezTo>
                  <a:cubicBezTo>
                    <a:pt x="255339" y="97748"/>
                    <a:pt x="205862" y="57267"/>
                    <a:pt x="180462" y="45096"/>
                  </a:cubicBezTo>
                  <a:cubicBezTo>
                    <a:pt x="155062" y="32925"/>
                    <a:pt x="130456" y="35836"/>
                    <a:pt x="101087" y="26046"/>
                  </a:cubicBezTo>
                  <a:cubicBezTo>
                    <a:pt x="71718" y="16257"/>
                    <a:pt x="-10303" y="-3852"/>
                    <a:pt x="1074" y="6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5" name="フリーフォーム: 図形 2624">
              <a:extLst>
                <a:ext uri="{FF2B5EF4-FFF2-40B4-BE49-F238E27FC236}">
                  <a16:creationId xmlns:a16="http://schemas.microsoft.com/office/drawing/2014/main" id="{8D2EF87F-ACD6-4314-B32C-DCE1B018E5CC}"/>
                </a:ext>
              </a:extLst>
            </p:cNvPr>
            <p:cNvSpPr/>
            <p:nvPr/>
          </p:nvSpPr>
          <p:spPr>
            <a:xfrm>
              <a:off x="7229239" y="1485192"/>
              <a:ext cx="370825" cy="128279"/>
            </a:xfrm>
            <a:custGeom>
              <a:avLst/>
              <a:gdLst>
                <a:gd name="connsiteX0" fmla="*/ 236 w 370825"/>
                <a:gd name="connsiteY0" fmla="*/ 708 h 128279"/>
                <a:gd name="connsiteX1" fmla="*/ 247886 w 370825"/>
                <a:gd name="connsiteY1" fmla="*/ 76908 h 128279"/>
                <a:gd name="connsiteX2" fmla="*/ 368536 w 370825"/>
                <a:gd name="connsiteY2" fmla="*/ 126121 h 128279"/>
                <a:gd name="connsiteX3" fmla="*/ 317736 w 370825"/>
                <a:gd name="connsiteY3" fmla="*/ 111833 h 128279"/>
                <a:gd name="connsiteX4" fmla="*/ 205024 w 370825"/>
                <a:gd name="connsiteY4" fmla="*/ 43571 h 128279"/>
                <a:gd name="connsiteX5" fmla="*/ 236 w 370825"/>
                <a:gd name="connsiteY5" fmla="*/ 708 h 12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825" h="128279">
                  <a:moveTo>
                    <a:pt x="236" y="708"/>
                  </a:moveTo>
                  <a:cubicBezTo>
                    <a:pt x="7380" y="6264"/>
                    <a:pt x="186503" y="56006"/>
                    <a:pt x="247886" y="76908"/>
                  </a:cubicBezTo>
                  <a:cubicBezTo>
                    <a:pt x="309269" y="97810"/>
                    <a:pt x="356894" y="120300"/>
                    <a:pt x="368536" y="126121"/>
                  </a:cubicBezTo>
                  <a:cubicBezTo>
                    <a:pt x="380178" y="131942"/>
                    <a:pt x="344988" y="125591"/>
                    <a:pt x="317736" y="111833"/>
                  </a:cubicBezTo>
                  <a:cubicBezTo>
                    <a:pt x="290484" y="98075"/>
                    <a:pt x="260322" y="63679"/>
                    <a:pt x="205024" y="43571"/>
                  </a:cubicBezTo>
                  <a:cubicBezTo>
                    <a:pt x="149726" y="23463"/>
                    <a:pt x="-6908" y="-4848"/>
                    <a:pt x="236" y="7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6" name="フリーフォーム: 図形 2625">
              <a:extLst>
                <a:ext uri="{FF2B5EF4-FFF2-40B4-BE49-F238E27FC236}">
                  <a16:creationId xmlns:a16="http://schemas.microsoft.com/office/drawing/2014/main" id="{8493676C-99C7-4B06-8145-D4BB4410FC57}"/>
                </a:ext>
              </a:extLst>
            </p:cNvPr>
            <p:cNvSpPr/>
            <p:nvPr/>
          </p:nvSpPr>
          <p:spPr>
            <a:xfrm>
              <a:off x="7415213" y="1557166"/>
              <a:ext cx="215900" cy="152676"/>
            </a:xfrm>
            <a:custGeom>
              <a:avLst/>
              <a:gdLst>
                <a:gd name="connsiteX0" fmla="*/ 215900 w 215900"/>
                <a:gd name="connsiteY0" fmla="*/ 152572 h 152676"/>
                <a:gd name="connsiteX1" fmla="*/ 128587 w 215900"/>
                <a:gd name="connsiteY1" fmla="*/ 71609 h 152676"/>
                <a:gd name="connsiteX2" fmla="*/ 0 w 215900"/>
                <a:gd name="connsiteY2" fmla="*/ 172 h 152676"/>
                <a:gd name="connsiteX3" fmla="*/ 130175 w 215900"/>
                <a:gd name="connsiteY3" fmla="*/ 54147 h 152676"/>
                <a:gd name="connsiteX4" fmla="*/ 215900 w 215900"/>
                <a:gd name="connsiteY4" fmla="*/ 152572 h 15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00" h="152676">
                  <a:moveTo>
                    <a:pt x="215900" y="152572"/>
                  </a:moveTo>
                  <a:cubicBezTo>
                    <a:pt x="215635" y="155482"/>
                    <a:pt x="164570" y="97009"/>
                    <a:pt x="128587" y="71609"/>
                  </a:cubicBezTo>
                  <a:cubicBezTo>
                    <a:pt x="92604" y="46209"/>
                    <a:pt x="-265" y="3082"/>
                    <a:pt x="0" y="172"/>
                  </a:cubicBezTo>
                  <a:cubicBezTo>
                    <a:pt x="265" y="-2738"/>
                    <a:pt x="97631" y="31922"/>
                    <a:pt x="130175" y="54147"/>
                  </a:cubicBezTo>
                  <a:cubicBezTo>
                    <a:pt x="162719" y="76372"/>
                    <a:pt x="216165" y="149662"/>
                    <a:pt x="215900" y="1525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7" name="フリーフォーム: 図形 2626">
              <a:extLst>
                <a:ext uri="{FF2B5EF4-FFF2-40B4-BE49-F238E27FC236}">
                  <a16:creationId xmlns:a16="http://schemas.microsoft.com/office/drawing/2014/main" id="{7A0900AC-D174-4513-988E-608582FAAEF3}"/>
                </a:ext>
              </a:extLst>
            </p:cNvPr>
            <p:cNvSpPr/>
            <p:nvPr/>
          </p:nvSpPr>
          <p:spPr>
            <a:xfrm>
              <a:off x="6848239" y="1474666"/>
              <a:ext cx="411917" cy="95374"/>
            </a:xfrm>
            <a:custGeom>
              <a:avLst/>
              <a:gdLst>
                <a:gd name="connsiteX0" fmla="*/ 236 w 411917"/>
                <a:gd name="connsiteY0" fmla="*/ 95372 h 95374"/>
                <a:gd name="connsiteX1" fmla="*/ 155811 w 411917"/>
                <a:gd name="connsiteY1" fmla="*/ 14409 h 95374"/>
                <a:gd name="connsiteX2" fmla="*/ 405049 w 411917"/>
                <a:gd name="connsiteY2" fmla="*/ 122 h 95374"/>
                <a:gd name="connsiteX3" fmla="*/ 328849 w 411917"/>
                <a:gd name="connsiteY3" fmla="*/ 8059 h 95374"/>
                <a:gd name="connsiteX4" fmla="*/ 189149 w 411917"/>
                <a:gd name="connsiteY4" fmla="*/ 17584 h 95374"/>
                <a:gd name="connsiteX5" fmla="*/ 236 w 411917"/>
                <a:gd name="connsiteY5" fmla="*/ 95372 h 9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917" h="95374">
                  <a:moveTo>
                    <a:pt x="236" y="95372"/>
                  </a:moveTo>
                  <a:cubicBezTo>
                    <a:pt x="-5320" y="94843"/>
                    <a:pt x="88342" y="30284"/>
                    <a:pt x="155811" y="14409"/>
                  </a:cubicBezTo>
                  <a:cubicBezTo>
                    <a:pt x="223280" y="-1466"/>
                    <a:pt x="376209" y="1180"/>
                    <a:pt x="405049" y="122"/>
                  </a:cubicBezTo>
                  <a:cubicBezTo>
                    <a:pt x="433889" y="-936"/>
                    <a:pt x="364832" y="5149"/>
                    <a:pt x="328849" y="8059"/>
                  </a:cubicBezTo>
                  <a:cubicBezTo>
                    <a:pt x="292866" y="10969"/>
                    <a:pt x="244712" y="9117"/>
                    <a:pt x="189149" y="17584"/>
                  </a:cubicBezTo>
                  <a:cubicBezTo>
                    <a:pt x="133587" y="26051"/>
                    <a:pt x="5792" y="95901"/>
                    <a:pt x="236" y="953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8" name="フリーフォーム: 図形 2627">
              <a:extLst>
                <a:ext uri="{FF2B5EF4-FFF2-40B4-BE49-F238E27FC236}">
                  <a16:creationId xmlns:a16="http://schemas.microsoft.com/office/drawing/2014/main" id="{CB89D854-11D0-49F4-AEBE-94A1D67C0E8D}"/>
                </a:ext>
              </a:extLst>
            </p:cNvPr>
            <p:cNvSpPr/>
            <p:nvPr/>
          </p:nvSpPr>
          <p:spPr>
            <a:xfrm>
              <a:off x="6888822" y="1525677"/>
              <a:ext cx="586642" cy="123390"/>
            </a:xfrm>
            <a:custGeom>
              <a:avLst/>
              <a:gdLst>
                <a:gd name="connsiteX0" fmla="*/ 928 w 586642"/>
                <a:gd name="connsiteY0" fmla="*/ 80873 h 123390"/>
                <a:gd name="connsiteX1" fmla="*/ 280328 w 586642"/>
                <a:gd name="connsiteY1" fmla="*/ 23723 h 123390"/>
                <a:gd name="connsiteX2" fmla="*/ 577191 w 586642"/>
                <a:gd name="connsiteY2" fmla="*/ 120561 h 123390"/>
                <a:gd name="connsiteX3" fmla="*/ 504166 w 586642"/>
                <a:gd name="connsiteY3" fmla="*/ 91986 h 123390"/>
                <a:gd name="connsiteX4" fmla="*/ 415266 w 586642"/>
                <a:gd name="connsiteY4" fmla="*/ 34836 h 123390"/>
                <a:gd name="connsiteX5" fmla="*/ 313666 w 586642"/>
                <a:gd name="connsiteY5" fmla="*/ 4673 h 123390"/>
                <a:gd name="connsiteX6" fmla="*/ 194603 w 586642"/>
                <a:gd name="connsiteY6" fmla="*/ 7848 h 123390"/>
                <a:gd name="connsiteX7" fmla="*/ 928 w 586642"/>
                <a:gd name="connsiteY7" fmla="*/ 80873 h 12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642" h="123390">
                  <a:moveTo>
                    <a:pt x="928" y="80873"/>
                  </a:moveTo>
                  <a:cubicBezTo>
                    <a:pt x="15215" y="83519"/>
                    <a:pt x="184284" y="17108"/>
                    <a:pt x="280328" y="23723"/>
                  </a:cubicBezTo>
                  <a:cubicBezTo>
                    <a:pt x="376372" y="30338"/>
                    <a:pt x="539885" y="109184"/>
                    <a:pt x="577191" y="120561"/>
                  </a:cubicBezTo>
                  <a:cubicBezTo>
                    <a:pt x="614497" y="131938"/>
                    <a:pt x="531154" y="106274"/>
                    <a:pt x="504166" y="91986"/>
                  </a:cubicBezTo>
                  <a:cubicBezTo>
                    <a:pt x="477179" y="77698"/>
                    <a:pt x="447016" y="49388"/>
                    <a:pt x="415266" y="34836"/>
                  </a:cubicBezTo>
                  <a:cubicBezTo>
                    <a:pt x="383516" y="20284"/>
                    <a:pt x="350443" y="9171"/>
                    <a:pt x="313666" y="4673"/>
                  </a:cubicBezTo>
                  <a:cubicBezTo>
                    <a:pt x="276889" y="175"/>
                    <a:pt x="248049" y="-4323"/>
                    <a:pt x="194603" y="7848"/>
                  </a:cubicBezTo>
                  <a:cubicBezTo>
                    <a:pt x="141157" y="20019"/>
                    <a:pt x="-13359" y="78227"/>
                    <a:pt x="928" y="808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9" name="フリーフォーム: 図形 2628">
              <a:extLst>
                <a:ext uri="{FF2B5EF4-FFF2-40B4-BE49-F238E27FC236}">
                  <a16:creationId xmlns:a16="http://schemas.microsoft.com/office/drawing/2014/main" id="{898135CB-4044-4DDA-8098-0BB1661C0AD6}"/>
                </a:ext>
              </a:extLst>
            </p:cNvPr>
            <p:cNvSpPr/>
            <p:nvPr/>
          </p:nvSpPr>
          <p:spPr>
            <a:xfrm>
              <a:off x="6927372" y="1574150"/>
              <a:ext cx="154531" cy="128592"/>
            </a:xfrm>
            <a:custGeom>
              <a:avLst/>
              <a:gdLst>
                <a:gd name="connsiteX0" fmla="*/ 154466 w 154531"/>
                <a:gd name="connsiteY0" fmla="*/ 650 h 128592"/>
                <a:gd name="connsiteX1" fmla="*/ 19528 w 154531"/>
                <a:gd name="connsiteY1" fmla="*/ 105425 h 128592"/>
                <a:gd name="connsiteX2" fmla="*/ 478 w 154531"/>
                <a:gd name="connsiteY2" fmla="*/ 127650 h 128592"/>
                <a:gd name="connsiteX3" fmla="*/ 8416 w 154531"/>
                <a:gd name="connsiteY3" fmla="*/ 86375 h 128592"/>
                <a:gd name="connsiteX4" fmla="*/ 36991 w 154531"/>
                <a:gd name="connsiteY4" fmla="*/ 62563 h 128592"/>
                <a:gd name="connsiteX5" fmla="*/ 154466 w 154531"/>
                <a:gd name="connsiteY5" fmla="*/ 650 h 12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531" h="128592">
                  <a:moveTo>
                    <a:pt x="154466" y="650"/>
                  </a:moveTo>
                  <a:cubicBezTo>
                    <a:pt x="151555" y="7794"/>
                    <a:pt x="45193" y="84258"/>
                    <a:pt x="19528" y="105425"/>
                  </a:cubicBezTo>
                  <a:cubicBezTo>
                    <a:pt x="-6137" y="126592"/>
                    <a:pt x="2330" y="130825"/>
                    <a:pt x="478" y="127650"/>
                  </a:cubicBezTo>
                  <a:cubicBezTo>
                    <a:pt x="-1374" y="124475"/>
                    <a:pt x="2331" y="97223"/>
                    <a:pt x="8416" y="86375"/>
                  </a:cubicBezTo>
                  <a:cubicBezTo>
                    <a:pt x="14501" y="75527"/>
                    <a:pt x="11591" y="77909"/>
                    <a:pt x="36991" y="62563"/>
                  </a:cubicBezTo>
                  <a:cubicBezTo>
                    <a:pt x="62391" y="47217"/>
                    <a:pt x="157377" y="-6494"/>
                    <a:pt x="154466" y="6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0" name="フリーフォーム: 図形 2629">
              <a:extLst>
                <a:ext uri="{FF2B5EF4-FFF2-40B4-BE49-F238E27FC236}">
                  <a16:creationId xmlns:a16="http://schemas.microsoft.com/office/drawing/2014/main" id="{002B9677-8E2B-48C1-9ED5-8BA56B679EEA}"/>
                </a:ext>
              </a:extLst>
            </p:cNvPr>
            <p:cNvSpPr/>
            <p:nvPr/>
          </p:nvSpPr>
          <p:spPr>
            <a:xfrm>
              <a:off x="6706920" y="1793838"/>
              <a:ext cx="562136" cy="31406"/>
            </a:xfrm>
            <a:custGeom>
              <a:avLst/>
              <a:gdLst>
                <a:gd name="connsiteX0" fmla="*/ 1855 w 562136"/>
                <a:gd name="connsiteY0" fmla="*/ 30200 h 31406"/>
                <a:gd name="connsiteX1" fmla="*/ 184418 w 562136"/>
                <a:gd name="connsiteY1" fmla="*/ 37 h 31406"/>
                <a:gd name="connsiteX2" fmla="*/ 546368 w 562136"/>
                <a:gd name="connsiteY2" fmla="*/ 23850 h 31406"/>
                <a:gd name="connsiteX3" fmla="*/ 476518 w 562136"/>
                <a:gd name="connsiteY3" fmla="*/ 20675 h 31406"/>
                <a:gd name="connsiteX4" fmla="*/ 289193 w 562136"/>
                <a:gd name="connsiteY4" fmla="*/ 25437 h 31406"/>
                <a:gd name="connsiteX5" fmla="*/ 1855 w 562136"/>
                <a:gd name="connsiteY5" fmla="*/ 30200 h 3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136" h="31406">
                  <a:moveTo>
                    <a:pt x="1855" y="30200"/>
                  </a:moveTo>
                  <a:cubicBezTo>
                    <a:pt x="-15607" y="25967"/>
                    <a:pt x="93666" y="1095"/>
                    <a:pt x="184418" y="37"/>
                  </a:cubicBezTo>
                  <a:cubicBezTo>
                    <a:pt x="275170" y="-1021"/>
                    <a:pt x="497685" y="20410"/>
                    <a:pt x="546368" y="23850"/>
                  </a:cubicBezTo>
                  <a:cubicBezTo>
                    <a:pt x="595051" y="27290"/>
                    <a:pt x="519380" y="20411"/>
                    <a:pt x="476518" y="20675"/>
                  </a:cubicBezTo>
                  <a:cubicBezTo>
                    <a:pt x="433656" y="20939"/>
                    <a:pt x="362747" y="24643"/>
                    <a:pt x="289193" y="25437"/>
                  </a:cubicBezTo>
                  <a:cubicBezTo>
                    <a:pt x="215639" y="26231"/>
                    <a:pt x="19317" y="34433"/>
                    <a:pt x="1855" y="302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1" name="フリーフォーム: 図形 2630">
              <a:extLst>
                <a:ext uri="{FF2B5EF4-FFF2-40B4-BE49-F238E27FC236}">
                  <a16:creationId xmlns:a16="http://schemas.microsoft.com/office/drawing/2014/main" id="{64572D7C-0A2F-4BAB-A985-2C8A7536D346}"/>
                </a:ext>
              </a:extLst>
            </p:cNvPr>
            <p:cNvSpPr/>
            <p:nvPr/>
          </p:nvSpPr>
          <p:spPr>
            <a:xfrm>
              <a:off x="6736030" y="1839624"/>
              <a:ext cx="529990" cy="48302"/>
            </a:xfrm>
            <a:custGeom>
              <a:avLst/>
              <a:gdLst>
                <a:gd name="connsiteX0" fmla="*/ 2908 w 529990"/>
                <a:gd name="connsiteY0" fmla="*/ 47914 h 48302"/>
                <a:gd name="connsiteX1" fmla="*/ 306120 w 529990"/>
                <a:gd name="connsiteY1" fmla="*/ 43151 h 48302"/>
                <a:gd name="connsiteX2" fmla="*/ 417245 w 529990"/>
                <a:gd name="connsiteY2" fmla="*/ 39976 h 48302"/>
                <a:gd name="connsiteX3" fmla="*/ 529958 w 529990"/>
                <a:gd name="connsiteY3" fmla="*/ 289 h 48302"/>
                <a:gd name="connsiteX4" fmla="*/ 406133 w 529990"/>
                <a:gd name="connsiteY4" fmla="*/ 22514 h 48302"/>
                <a:gd name="connsiteX5" fmla="*/ 168008 w 529990"/>
                <a:gd name="connsiteY5" fmla="*/ 32039 h 48302"/>
                <a:gd name="connsiteX6" fmla="*/ 2908 w 529990"/>
                <a:gd name="connsiteY6" fmla="*/ 47914 h 4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990" h="48302">
                  <a:moveTo>
                    <a:pt x="2908" y="47914"/>
                  </a:moveTo>
                  <a:cubicBezTo>
                    <a:pt x="25927" y="49766"/>
                    <a:pt x="237064" y="44474"/>
                    <a:pt x="306120" y="43151"/>
                  </a:cubicBezTo>
                  <a:cubicBezTo>
                    <a:pt x="375176" y="41828"/>
                    <a:pt x="379939" y="47120"/>
                    <a:pt x="417245" y="39976"/>
                  </a:cubicBezTo>
                  <a:cubicBezTo>
                    <a:pt x="454551" y="32832"/>
                    <a:pt x="531810" y="3199"/>
                    <a:pt x="529958" y="289"/>
                  </a:cubicBezTo>
                  <a:cubicBezTo>
                    <a:pt x="528106" y="-2621"/>
                    <a:pt x="466458" y="17222"/>
                    <a:pt x="406133" y="22514"/>
                  </a:cubicBezTo>
                  <a:cubicBezTo>
                    <a:pt x="345808" y="27806"/>
                    <a:pt x="237064" y="28599"/>
                    <a:pt x="168008" y="32039"/>
                  </a:cubicBezTo>
                  <a:cubicBezTo>
                    <a:pt x="98952" y="35478"/>
                    <a:pt x="-20111" y="46062"/>
                    <a:pt x="2908" y="479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2" name="フリーフォーム: 図形 2631">
              <a:extLst>
                <a:ext uri="{FF2B5EF4-FFF2-40B4-BE49-F238E27FC236}">
                  <a16:creationId xmlns:a16="http://schemas.microsoft.com/office/drawing/2014/main" id="{380D608C-EED9-4E4C-9F46-87433AB55FD5}"/>
                </a:ext>
              </a:extLst>
            </p:cNvPr>
            <p:cNvSpPr/>
            <p:nvPr/>
          </p:nvSpPr>
          <p:spPr>
            <a:xfrm>
              <a:off x="6409804" y="1804486"/>
              <a:ext cx="430700" cy="191112"/>
            </a:xfrm>
            <a:custGeom>
              <a:avLst/>
              <a:gdLst>
                <a:gd name="connsiteX0" fmla="*/ 521 w 430700"/>
                <a:gd name="connsiteY0" fmla="*/ 502 h 191112"/>
                <a:gd name="connsiteX1" fmla="*/ 221184 w 430700"/>
                <a:gd name="connsiteY1" fmla="*/ 100514 h 191112"/>
                <a:gd name="connsiteX2" fmla="*/ 422796 w 430700"/>
                <a:gd name="connsiteY2" fmla="*/ 186239 h 191112"/>
                <a:gd name="connsiteX3" fmla="*/ 379934 w 430700"/>
                <a:gd name="connsiteY3" fmla="*/ 176714 h 191112"/>
                <a:gd name="connsiteX4" fmla="*/ 286271 w 430700"/>
                <a:gd name="connsiteY4" fmla="*/ 144964 h 191112"/>
                <a:gd name="connsiteX5" fmla="*/ 521 w 430700"/>
                <a:gd name="connsiteY5" fmla="*/ 502 h 19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700" h="191112">
                  <a:moveTo>
                    <a:pt x="521" y="502"/>
                  </a:moveTo>
                  <a:cubicBezTo>
                    <a:pt x="-10327" y="-6906"/>
                    <a:pt x="150805" y="69558"/>
                    <a:pt x="221184" y="100514"/>
                  </a:cubicBezTo>
                  <a:cubicBezTo>
                    <a:pt x="291563" y="131470"/>
                    <a:pt x="396338" y="173539"/>
                    <a:pt x="422796" y="186239"/>
                  </a:cubicBezTo>
                  <a:cubicBezTo>
                    <a:pt x="449254" y="198939"/>
                    <a:pt x="402688" y="183593"/>
                    <a:pt x="379934" y="176714"/>
                  </a:cubicBezTo>
                  <a:cubicBezTo>
                    <a:pt x="357180" y="169835"/>
                    <a:pt x="347390" y="172216"/>
                    <a:pt x="286271" y="144964"/>
                  </a:cubicBezTo>
                  <a:cubicBezTo>
                    <a:pt x="225152" y="117712"/>
                    <a:pt x="11369" y="7910"/>
                    <a:pt x="521" y="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3" name="フリーフォーム: 図形 2632">
              <a:extLst>
                <a:ext uri="{FF2B5EF4-FFF2-40B4-BE49-F238E27FC236}">
                  <a16:creationId xmlns:a16="http://schemas.microsoft.com/office/drawing/2014/main" id="{68848BA4-DED1-48E3-A81E-8448DF053A9F}"/>
                </a:ext>
              </a:extLst>
            </p:cNvPr>
            <p:cNvSpPr/>
            <p:nvPr/>
          </p:nvSpPr>
          <p:spPr>
            <a:xfrm>
              <a:off x="6757930" y="1956550"/>
              <a:ext cx="441044" cy="53231"/>
            </a:xfrm>
            <a:custGeom>
              <a:avLst/>
              <a:gdLst>
                <a:gd name="connsiteX0" fmla="*/ 58 w 441044"/>
                <a:gd name="connsiteY0" fmla="*/ 38938 h 53231"/>
                <a:gd name="connsiteX1" fmla="*/ 277870 w 441044"/>
                <a:gd name="connsiteY1" fmla="*/ 18300 h 53231"/>
                <a:gd name="connsiteX2" fmla="*/ 439795 w 441044"/>
                <a:gd name="connsiteY2" fmla="*/ 53225 h 53231"/>
                <a:gd name="connsiteX3" fmla="*/ 347720 w 441044"/>
                <a:gd name="connsiteY3" fmla="*/ 15125 h 53231"/>
                <a:gd name="connsiteX4" fmla="*/ 254058 w 441044"/>
                <a:gd name="connsiteY4" fmla="*/ 838 h 53231"/>
                <a:gd name="connsiteX5" fmla="*/ 58 w 441044"/>
                <a:gd name="connsiteY5" fmla="*/ 38938 h 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44" h="53231">
                  <a:moveTo>
                    <a:pt x="58" y="38938"/>
                  </a:moveTo>
                  <a:cubicBezTo>
                    <a:pt x="4027" y="41848"/>
                    <a:pt x="204581" y="15919"/>
                    <a:pt x="277870" y="18300"/>
                  </a:cubicBezTo>
                  <a:cubicBezTo>
                    <a:pt x="351159" y="20681"/>
                    <a:pt x="428153" y="53754"/>
                    <a:pt x="439795" y="53225"/>
                  </a:cubicBezTo>
                  <a:cubicBezTo>
                    <a:pt x="451437" y="52696"/>
                    <a:pt x="378676" y="23856"/>
                    <a:pt x="347720" y="15125"/>
                  </a:cubicBezTo>
                  <a:cubicBezTo>
                    <a:pt x="316764" y="6394"/>
                    <a:pt x="314383" y="-2866"/>
                    <a:pt x="254058" y="838"/>
                  </a:cubicBezTo>
                  <a:cubicBezTo>
                    <a:pt x="193733" y="4542"/>
                    <a:pt x="-3911" y="36028"/>
                    <a:pt x="58" y="389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4" name="フリーフォーム: 図形 2633">
              <a:extLst>
                <a:ext uri="{FF2B5EF4-FFF2-40B4-BE49-F238E27FC236}">
                  <a16:creationId xmlns:a16="http://schemas.microsoft.com/office/drawing/2014/main" id="{81781920-E72B-4A55-9E80-8A30787B4B2B}"/>
                </a:ext>
              </a:extLst>
            </p:cNvPr>
            <p:cNvSpPr/>
            <p:nvPr/>
          </p:nvSpPr>
          <p:spPr>
            <a:xfrm>
              <a:off x="6741790" y="1988962"/>
              <a:ext cx="391936" cy="36701"/>
            </a:xfrm>
            <a:custGeom>
              <a:avLst/>
              <a:gdLst>
                <a:gd name="connsiteX0" fmla="*/ 323 w 391936"/>
                <a:gd name="connsiteY0" fmla="*/ 28751 h 36701"/>
                <a:gd name="connsiteX1" fmla="*/ 216223 w 391936"/>
                <a:gd name="connsiteY1" fmla="*/ 20813 h 36701"/>
                <a:gd name="connsiteX2" fmla="*/ 386085 w 391936"/>
                <a:gd name="connsiteY2" fmla="*/ 36688 h 36701"/>
                <a:gd name="connsiteX3" fmla="*/ 344810 w 391936"/>
                <a:gd name="connsiteY3" fmla="*/ 17638 h 36701"/>
                <a:gd name="connsiteX4" fmla="*/ 267023 w 391936"/>
                <a:gd name="connsiteY4" fmla="*/ 176 h 36701"/>
                <a:gd name="connsiteX5" fmla="*/ 323 w 391936"/>
                <a:gd name="connsiteY5" fmla="*/ 28751 h 3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936" h="36701">
                  <a:moveTo>
                    <a:pt x="323" y="28751"/>
                  </a:moveTo>
                  <a:cubicBezTo>
                    <a:pt x="-8144" y="32191"/>
                    <a:pt x="151929" y="19490"/>
                    <a:pt x="216223" y="20813"/>
                  </a:cubicBezTo>
                  <a:cubicBezTo>
                    <a:pt x="280517" y="22136"/>
                    <a:pt x="364654" y="37217"/>
                    <a:pt x="386085" y="36688"/>
                  </a:cubicBezTo>
                  <a:cubicBezTo>
                    <a:pt x="407516" y="36159"/>
                    <a:pt x="364654" y="23723"/>
                    <a:pt x="344810" y="17638"/>
                  </a:cubicBezTo>
                  <a:cubicBezTo>
                    <a:pt x="324966" y="11553"/>
                    <a:pt x="322056" y="-1676"/>
                    <a:pt x="267023" y="176"/>
                  </a:cubicBezTo>
                  <a:cubicBezTo>
                    <a:pt x="211990" y="2028"/>
                    <a:pt x="8790" y="25311"/>
                    <a:pt x="323" y="287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5" name="フリーフォーム: 図形 2634">
              <a:extLst>
                <a:ext uri="{FF2B5EF4-FFF2-40B4-BE49-F238E27FC236}">
                  <a16:creationId xmlns:a16="http://schemas.microsoft.com/office/drawing/2014/main" id="{4FD960BF-987E-4B75-9B9A-0F8E881AFF80}"/>
                </a:ext>
              </a:extLst>
            </p:cNvPr>
            <p:cNvSpPr/>
            <p:nvPr/>
          </p:nvSpPr>
          <p:spPr>
            <a:xfrm>
              <a:off x="7202221" y="2024035"/>
              <a:ext cx="150907" cy="226627"/>
            </a:xfrm>
            <a:custGeom>
              <a:avLst/>
              <a:gdLst>
                <a:gd name="connsiteX0" fmla="*/ 267 w 150907"/>
                <a:gd name="connsiteY0" fmla="*/ 28 h 226627"/>
                <a:gd name="connsiteX1" fmla="*/ 111392 w 150907"/>
                <a:gd name="connsiteY1" fmla="*/ 103215 h 226627"/>
                <a:gd name="connsiteX2" fmla="*/ 149492 w 150907"/>
                <a:gd name="connsiteY2" fmla="*/ 222278 h 226627"/>
                <a:gd name="connsiteX3" fmla="*/ 136792 w 150907"/>
                <a:gd name="connsiteY3" fmla="*/ 190528 h 226627"/>
                <a:gd name="connsiteX4" fmla="*/ 81229 w 150907"/>
                <a:gd name="connsiteY4" fmla="*/ 93690 h 226627"/>
                <a:gd name="connsiteX5" fmla="*/ 267 w 150907"/>
                <a:gd name="connsiteY5" fmla="*/ 28 h 22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907" h="226627">
                  <a:moveTo>
                    <a:pt x="267" y="28"/>
                  </a:moveTo>
                  <a:cubicBezTo>
                    <a:pt x="5294" y="1615"/>
                    <a:pt x="86521" y="66173"/>
                    <a:pt x="111392" y="103215"/>
                  </a:cubicBezTo>
                  <a:cubicBezTo>
                    <a:pt x="136263" y="140257"/>
                    <a:pt x="145259" y="207726"/>
                    <a:pt x="149492" y="222278"/>
                  </a:cubicBezTo>
                  <a:cubicBezTo>
                    <a:pt x="153725" y="236830"/>
                    <a:pt x="148169" y="211959"/>
                    <a:pt x="136792" y="190528"/>
                  </a:cubicBezTo>
                  <a:cubicBezTo>
                    <a:pt x="125415" y="169097"/>
                    <a:pt x="100014" y="122794"/>
                    <a:pt x="81229" y="93690"/>
                  </a:cubicBezTo>
                  <a:cubicBezTo>
                    <a:pt x="62444" y="64586"/>
                    <a:pt x="-4760" y="-1559"/>
                    <a:pt x="267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6" name="フリーフォーム: 図形 2635">
              <a:extLst>
                <a:ext uri="{FF2B5EF4-FFF2-40B4-BE49-F238E27FC236}">
                  <a16:creationId xmlns:a16="http://schemas.microsoft.com/office/drawing/2014/main" id="{82695ED7-E418-4376-945B-564AEBEE3081}"/>
                </a:ext>
              </a:extLst>
            </p:cNvPr>
            <p:cNvSpPr/>
            <p:nvPr/>
          </p:nvSpPr>
          <p:spPr>
            <a:xfrm>
              <a:off x="7248005" y="2012451"/>
              <a:ext cx="132774" cy="230631"/>
            </a:xfrm>
            <a:custGeom>
              <a:avLst/>
              <a:gdLst>
                <a:gd name="connsiteX0" fmla="*/ 520 w 132774"/>
                <a:gd name="connsiteY0" fmla="*/ 499 h 230631"/>
                <a:gd name="connsiteX1" fmla="*/ 73545 w 132774"/>
                <a:gd name="connsiteY1" fmla="*/ 92574 h 230631"/>
                <a:gd name="connsiteX2" fmla="*/ 129108 w 132774"/>
                <a:gd name="connsiteY2" fmla="*/ 229099 h 230631"/>
                <a:gd name="connsiteX3" fmla="*/ 125933 w 132774"/>
                <a:gd name="connsiteY3" fmla="*/ 164012 h 230631"/>
                <a:gd name="connsiteX4" fmla="*/ 113233 w 132774"/>
                <a:gd name="connsiteY4" fmla="*/ 132262 h 230631"/>
                <a:gd name="connsiteX5" fmla="*/ 520 w 132774"/>
                <a:gd name="connsiteY5" fmla="*/ 499 h 23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774" h="230631">
                  <a:moveTo>
                    <a:pt x="520" y="499"/>
                  </a:moveTo>
                  <a:cubicBezTo>
                    <a:pt x="-6095" y="-6116"/>
                    <a:pt x="52114" y="54474"/>
                    <a:pt x="73545" y="92574"/>
                  </a:cubicBezTo>
                  <a:cubicBezTo>
                    <a:pt x="94976" y="130674"/>
                    <a:pt x="120377" y="217193"/>
                    <a:pt x="129108" y="229099"/>
                  </a:cubicBezTo>
                  <a:cubicBezTo>
                    <a:pt x="137839" y="241005"/>
                    <a:pt x="128579" y="180151"/>
                    <a:pt x="125933" y="164012"/>
                  </a:cubicBezTo>
                  <a:cubicBezTo>
                    <a:pt x="123287" y="147873"/>
                    <a:pt x="131225" y="156868"/>
                    <a:pt x="113233" y="132262"/>
                  </a:cubicBezTo>
                  <a:cubicBezTo>
                    <a:pt x="95241" y="107656"/>
                    <a:pt x="7135" y="7114"/>
                    <a:pt x="520" y="4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7" name="フリーフォーム: 図形 2636">
              <a:extLst>
                <a:ext uri="{FF2B5EF4-FFF2-40B4-BE49-F238E27FC236}">
                  <a16:creationId xmlns:a16="http://schemas.microsoft.com/office/drawing/2014/main" id="{97E91390-7FDF-4263-AC80-08701537E21E}"/>
                </a:ext>
              </a:extLst>
            </p:cNvPr>
            <p:cNvSpPr/>
            <p:nvPr/>
          </p:nvSpPr>
          <p:spPr>
            <a:xfrm>
              <a:off x="6768930" y="2042854"/>
              <a:ext cx="242403" cy="21009"/>
            </a:xfrm>
            <a:custGeom>
              <a:avLst/>
              <a:gdLst>
                <a:gd name="connsiteX0" fmla="*/ 170 w 242403"/>
                <a:gd name="connsiteY0" fmla="*/ 20896 h 21009"/>
                <a:gd name="connsiteX1" fmla="*/ 228770 w 242403"/>
                <a:gd name="connsiteY1" fmla="*/ 8196 h 21009"/>
                <a:gd name="connsiteX2" fmla="*/ 192258 w 242403"/>
                <a:gd name="connsiteY2" fmla="*/ 259 h 21009"/>
                <a:gd name="connsiteX3" fmla="*/ 170 w 242403"/>
                <a:gd name="connsiteY3" fmla="*/ 20896 h 2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03" h="21009">
                  <a:moveTo>
                    <a:pt x="170" y="20896"/>
                  </a:moveTo>
                  <a:cubicBezTo>
                    <a:pt x="6255" y="22219"/>
                    <a:pt x="196755" y="11635"/>
                    <a:pt x="228770" y="8196"/>
                  </a:cubicBezTo>
                  <a:cubicBezTo>
                    <a:pt x="260785" y="4756"/>
                    <a:pt x="231416" y="-1328"/>
                    <a:pt x="192258" y="259"/>
                  </a:cubicBezTo>
                  <a:cubicBezTo>
                    <a:pt x="153100" y="1846"/>
                    <a:pt x="-5915" y="19573"/>
                    <a:pt x="170" y="208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8" name="フリーフォーム: 図形 2637">
              <a:extLst>
                <a:ext uri="{FF2B5EF4-FFF2-40B4-BE49-F238E27FC236}">
                  <a16:creationId xmlns:a16="http://schemas.microsoft.com/office/drawing/2014/main" id="{8B4B4DCD-8CC6-4113-91C3-9B5CFFB88E6A}"/>
                </a:ext>
              </a:extLst>
            </p:cNvPr>
            <p:cNvSpPr/>
            <p:nvPr/>
          </p:nvSpPr>
          <p:spPr>
            <a:xfrm>
              <a:off x="5876660" y="1807453"/>
              <a:ext cx="539888" cy="72683"/>
            </a:xfrm>
            <a:custGeom>
              <a:avLst/>
              <a:gdLst>
                <a:gd name="connsiteX0" fmla="*/ 3440 w 539888"/>
                <a:gd name="connsiteY0" fmla="*/ 70560 h 72683"/>
                <a:gd name="connsiteX1" fmla="*/ 332053 w 539888"/>
                <a:gd name="connsiteY1" fmla="*/ 13410 h 72683"/>
                <a:gd name="connsiteX2" fmla="*/ 538428 w 539888"/>
                <a:gd name="connsiteY2" fmla="*/ 2297 h 72683"/>
                <a:gd name="connsiteX3" fmla="*/ 411428 w 539888"/>
                <a:gd name="connsiteY3" fmla="*/ 5472 h 72683"/>
                <a:gd name="connsiteX4" fmla="*/ 173303 w 539888"/>
                <a:gd name="connsiteY4" fmla="*/ 56272 h 72683"/>
                <a:gd name="connsiteX5" fmla="*/ 3440 w 539888"/>
                <a:gd name="connsiteY5" fmla="*/ 70560 h 7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88" h="72683">
                  <a:moveTo>
                    <a:pt x="3440" y="70560"/>
                  </a:moveTo>
                  <a:cubicBezTo>
                    <a:pt x="29898" y="63416"/>
                    <a:pt x="242888" y="24787"/>
                    <a:pt x="332053" y="13410"/>
                  </a:cubicBezTo>
                  <a:cubicBezTo>
                    <a:pt x="421218" y="2033"/>
                    <a:pt x="525199" y="3620"/>
                    <a:pt x="538428" y="2297"/>
                  </a:cubicBezTo>
                  <a:cubicBezTo>
                    <a:pt x="551657" y="974"/>
                    <a:pt x="472282" y="-3524"/>
                    <a:pt x="411428" y="5472"/>
                  </a:cubicBezTo>
                  <a:cubicBezTo>
                    <a:pt x="350574" y="14468"/>
                    <a:pt x="236803" y="47276"/>
                    <a:pt x="173303" y="56272"/>
                  </a:cubicBezTo>
                  <a:cubicBezTo>
                    <a:pt x="109803" y="65268"/>
                    <a:pt x="-23018" y="77704"/>
                    <a:pt x="3440" y="705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9" name="フリーフォーム: 図形 2638">
              <a:extLst>
                <a:ext uri="{FF2B5EF4-FFF2-40B4-BE49-F238E27FC236}">
                  <a16:creationId xmlns:a16="http://schemas.microsoft.com/office/drawing/2014/main" id="{33DC8A2C-2999-4CD7-9BD5-5E0F87DB5D14}"/>
                </a:ext>
              </a:extLst>
            </p:cNvPr>
            <p:cNvSpPr/>
            <p:nvPr/>
          </p:nvSpPr>
          <p:spPr>
            <a:xfrm>
              <a:off x="6029290" y="1875903"/>
              <a:ext cx="702225" cy="180466"/>
            </a:xfrm>
            <a:custGeom>
              <a:avLst/>
              <a:gdLst>
                <a:gd name="connsiteX0" fmla="*/ 79410 w 702225"/>
                <a:gd name="connsiteY0" fmla="*/ 29097 h 180466"/>
                <a:gd name="connsiteX1" fmla="*/ 401673 w 702225"/>
                <a:gd name="connsiteY1" fmla="*/ 24335 h 180466"/>
                <a:gd name="connsiteX2" fmla="*/ 695360 w 702225"/>
                <a:gd name="connsiteY2" fmla="*/ 176735 h 180466"/>
                <a:gd name="connsiteX3" fmla="*/ 595348 w 702225"/>
                <a:gd name="connsiteY3" fmla="*/ 122760 h 180466"/>
                <a:gd name="connsiteX4" fmla="*/ 439773 w 702225"/>
                <a:gd name="connsiteY4" fmla="*/ 2110 h 180466"/>
                <a:gd name="connsiteX5" fmla="*/ 25435 w 702225"/>
                <a:gd name="connsiteY5" fmla="*/ 44972 h 180466"/>
                <a:gd name="connsiteX6" fmla="*/ 79410 w 702225"/>
                <a:gd name="connsiteY6" fmla="*/ 29097 h 18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225" h="180466">
                  <a:moveTo>
                    <a:pt x="79410" y="29097"/>
                  </a:moveTo>
                  <a:cubicBezTo>
                    <a:pt x="142116" y="25658"/>
                    <a:pt x="299015" y="-271"/>
                    <a:pt x="401673" y="24335"/>
                  </a:cubicBezTo>
                  <a:cubicBezTo>
                    <a:pt x="504331" y="48941"/>
                    <a:pt x="663081" y="160331"/>
                    <a:pt x="695360" y="176735"/>
                  </a:cubicBezTo>
                  <a:cubicBezTo>
                    <a:pt x="727639" y="193139"/>
                    <a:pt x="637946" y="151864"/>
                    <a:pt x="595348" y="122760"/>
                  </a:cubicBezTo>
                  <a:cubicBezTo>
                    <a:pt x="552750" y="93656"/>
                    <a:pt x="534758" y="15075"/>
                    <a:pt x="439773" y="2110"/>
                  </a:cubicBezTo>
                  <a:cubicBezTo>
                    <a:pt x="344788" y="-10855"/>
                    <a:pt x="82585" y="39945"/>
                    <a:pt x="25435" y="44972"/>
                  </a:cubicBezTo>
                  <a:cubicBezTo>
                    <a:pt x="-31715" y="49999"/>
                    <a:pt x="16704" y="32536"/>
                    <a:pt x="79410" y="290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0" name="フリーフォーム: 図形 2639">
              <a:extLst>
                <a:ext uri="{FF2B5EF4-FFF2-40B4-BE49-F238E27FC236}">
                  <a16:creationId xmlns:a16="http://schemas.microsoft.com/office/drawing/2014/main" id="{E7178355-FD16-46C0-A586-0662DD16EF6C}"/>
                </a:ext>
              </a:extLst>
            </p:cNvPr>
            <p:cNvSpPr/>
            <p:nvPr/>
          </p:nvSpPr>
          <p:spPr>
            <a:xfrm>
              <a:off x="5526980" y="1201246"/>
              <a:ext cx="356330" cy="180105"/>
            </a:xfrm>
            <a:custGeom>
              <a:avLst/>
              <a:gdLst>
                <a:gd name="connsiteX0" fmla="*/ 695 w 356330"/>
                <a:gd name="connsiteY0" fmla="*/ 179879 h 180105"/>
                <a:gd name="connsiteX1" fmla="*/ 218183 w 356330"/>
                <a:gd name="connsiteY1" fmla="*/ 83042 h 180105"/>
                <a:gd name="connsiteX2" fmla="*/ 351533 w 356330"/>
                <a:gd name="connsiteY2" fmla="*/ 492 h 180105"/>
                <a:gd name="connsiteX3" fmla="*/ 295970 w 356330"/>
                <a:gd name="connsiteY3" fmla="*/ 54467 h 180105"/>
                <a:gd name="connsiteX4" fmla="*/ 695 w 356330"/>
                <a:gd name="connsiteY4" fmla="*/ 179879 h 18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330" h="180105">
                  <a:moveTo>
                    <a:pt x="695" y="179879"/>
                  </a:moveTo>
                  <a:cubicBezTo>
                    <a:pt x="-12270" y="184642"/>
                    <a:pt x="159710" y="112940"/>
                    <a:pt x="218183" y="83042"/>
                  </a:cubicBezTo>
                  <a:cubicBezTo>
                    <a:pt x="276656" y="53144"/>
                    <a:pt x="338568" y="5255"/>
                    <a:pt x="351533" y="492"/>
                  </a:cubicBezTo>
                  <a:cubicBezTo>
                    <a:pt x="364498" y="-4271"/>
                    <a:pt x="352855" y="26421"/>
                    <a:pt x="295970" y="54467"/>
                  </a:cubicBezTo>
                  <a:cubicBezTo>
                    <a:pt x="239085" y="82513"/>
                    <a:pt x="13660" y="175116"/>
                    <a:pt x="695" y="1798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1" name="フリーフォーム: 図形 2640">
              <a:extLst>
                <a:ext uri="{FF2B5EF4-FFF2-40B4-BE49-F238E27FC236}">
                  <a16:creationId xmlns:a16="http://schemas.microsoft.com/office/drawing/2014/main" id="{987D6FD7-DBC4-44D5-AF77-8707198A49CB}"/>
                </a:ext>
              </a:extLst>
            </p:cNvPr>
            <p:cNvSpPr/>
            <p:nvPr/>
          </p:nvSpPr>
          <p:spPr>
            <a:xfrm>
              <a:off x="5859869" y="1180877"/>
              <a:ext cx="212198" cy="165994"/>
            </a:xfrm>
            <a:custGeom>
              <a:avLst/>
              <a:gdLst>
                <a:gd name="connsiteX0" fmla="*/ 1181 w 212198"/>
                <a:gd name="connsiteY0" fmla="*/ 51023 h 165994"/>
                <a:gd name="connsiteX1" fmla="*/ 128181 w 212198"/>
                <a:gd name="connsiteY1" fmla="*/ 9748 h 165994"/>
                <a:gd name="connsiteX2" fmla="*/ 209144 w 212198"/>
                <a:gd name="connsiteY2" fmla="*/ 3398 h 165994"/>
                <a:gd name="connsiteX3" fmla="*/ 174219 w 212198"/>
                <a:gd name="connsiteY3" fmla="*/ 16098 h 165994"/>
                <a:gd name="connsiteX4" fmla="*/ 23406 w 212198"/>
                <a:gd name="connsiteY4" fmla="*/ 165323 h 165994"/>
                <a:gd name="connsiteX5" fmla="*/ 128181 w 212198"/>
                <a:gd name="connsiteY5" fmla="*/ 68486 h 165994"/>
                <a:gd name="connsiteX6" fmla="*/ 209144 w 212198"/>
                <a:gd name="connsiteY6" fmla="*/ 4986 h 165994"/>
                <a:gd name="connsiteX7" fmla="*/ 1181 w 212198"/>
                <a:gd name="connsiteY7" fmla="*/ 51023 h 16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98" h="165994">
                  <a:moveTo>
                    <a:pt x="1181" y="51023"/>
                  </a:moveTo>
                  <a:cubicBezTo>
                    <a:pt x="-12313" y="51817"/>
                    <a:pt x="93521" y="17685"/>
                    <a:pt x="128181" y="9748"/>
                  </a:cubicBezTo>
                  <a:cubicBezTo>
                    <a:pt x="162841" y="1811"/>
                    <a:pt x="201471" y="2340"/>
                    <a:pt x="209144" y="3398"/>
                  </a:cubicBezTo>
                  <a:cubicBezTo>
                    <a:pt x="216817" y="4456"/>
                    <a:pt x="205175" y="-10890"/>
                    <a:pt x="174219" y="16098"/>
                  </a:cubicBezTo>
                  <a:cubicBezTo>
                    <a:pt x="143263" y="43086"/>
                    <a:pt x="31079" y="156592"/>
                    <a:pt x="23406" y="165323"/>
                  </a:cubicBezTo>
                  <a:cubicBezTo>
                    <a:pt x="15733" y="174054"/>
                    <a:pt x="97225" y="95209"/>
                    <a:pt x="128181" y="68486"/>
                  </a:cubicBezTo>
                  <a:cubicBezTo>
                    <a:pt x="159137" y="41763"/>
                    <a:pt x="227400" y="9484"/>
                    <a:pt x="209144" y="4986"/>
                  </a:cubicBezTo>
                  <a:cubicBezTo>
                    <a:pt x="190888" y="488"/>
                    <a:pt x="14675" y="50229"/>
                    <a:pt x="1181" y="510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2" name="フリーフォーム: 図形 2641">
              <a:extLst>
                <a:ext uri="{FF2B5EF4-FFF2-40B4-BE49-F238E27FC236}">
                  <a16:creationId xmlns:a16="http://schemas.microsoft.com/office/drawing/2014/main" id="{42BBF51F-15FD-461A-8A65-C910E048FFD9}"/>
                </a:ext>
              </a:extLst>
            </p:cNvPr>
            <p:cNvSpPr/>
            <p:nvPr/>
          </p:nvSpPr>
          <p:spPr>
            <a:xfrm>
              <a:off x="5629219" y="1212545"/>
              <a:ext cx="454286" cy="267351"/>
            </a:xfrm>
            <a:custGeom>
              <a:avLst/>
              <a:gdLst>
                <a:gd name="connsiteX0" fmla="*/ 454081 w 454286"/>
                <a:gd name="connsiteY0" fmla="*/ 305 h 267351"/>
                <a:gd name="connsiteX1" fmla="*/ 241356 w 454286"/>
                <a:gd name="connsiteY1" fmla="*/ 192393 h 267351"/>
                <a:gd name="connsiteX2" fmla="*/ 190556 w 454286"/>
                <a:gd name="connsiteY2" fmla="*/ 227318 h 267351"/>
                <a:gd name="connsiteX3" fmla="*/ 56 w 454286"/>
                <a:gd name="connsiteY3" fmla="*/ 267005 h 267351"/>
                <a:gd name="connsiteX4" fmla="*/ 211194 w 454286"/>
                <a:gd name="connsiteY4" fmla="*/ 203505 h 267351"/>
                <a:gd name="connsiteX5" fmla="*/ 279456 w 454286"/>
                <a:gd name="connsiteY5" fmla="*/ 149530 h 267351"/>
                <a:gd name="connsiteX6" fmla="*/ 454081 w 454286"/>
                <a:gd name="connsiteY6" fmla="*/ 305 h 26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286" h="267351">
                  <a:moveTo>
                    <a:pt x="454081" y="305"/>
                  </a:moveTo>
                  <a:cubicBezTo>
                    <a:pt x="447731" y="7449"/>
                    <a:pt x="285277" y="154557"/>
                    <a:pt x="241356" y="192393"/>
                  </a:cubicBezTo>
                  <a:cubicBezTo>
                    <a:pt x="197435" y="230229"/>
                    <a:pt x="230773" y="214883"/>
                    <a:pt x="190556" y="227318"/>
                  </a:cubicBezTo>
                  <a:cubicBezTo>
                    <a:pt x="150339" y="239753"/>
                    <a:pt x="-3384" y="270974"/>
                    <a:pt x="56" y="267005"/>
                  </a:cubicBezTo>
                  <a:cubicBezTo>
                    <a:pt x="3496" y="263036"/>
                    <a:pt x="164627" y="223084"/>
                    <a:pt x="211194" y="203505"/>
                  </a:cubicBezTo>
                  <a:cubicBezTo>
                    <a:pt x="257761" y="183926"/>
                    <a:pt x="240827" y="185778"/>
                    <a:pt x="279456" y="149530"/>
                  </a:cubicBezTo>
                  <a:cubicBezTo>
                    <a:pt x="318085" y="113282"/>
                    <a:pt x="460431" y="-6839"/>
                    <a:pt x="454081" y="3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3" name="フリーフォーム: 図形 2642">
              <a:extLst>
                <a:ext uri="{FF2B5EF4-FFF2-40B4-BE49-F238E27FC236}">
                  <a16:creationId xmlns:a16="http://schemas.microsoft.com/office/drawing/2014/main" id="{FE12E288-8376-434B-B07A-9B099F5BFD9F}"/>
                </a:ext>
              </a:extLst>
            </p:cNvPr>
            <p:cNvSpPr/>
            <p:nvPr/>
          </p:nvSpPr>
          <p:spPr>
            <a:xfrm>
              <a:off x="5650043" y="1258854"/>
              <a:ext cx="235231" cy="184189"/>
            </a:xfrm>
            <a:custGeom>
              <a:avLst/>
              <a:gdLst>
                <a:gd name="connsiteX0" fmla="*/ 3045 w 235231"/>
                <a:gd name="connsiteY0" fmla="*/ 103221 h 184189"/>
                <a:gd name="connsiteX1" fmla="*/ 107820 w 235231"/>
                <a:gd name="connsiteY1" fmla="*/ 61946 h 184189"/>
                <a:gd name="connsiteX2" fmla="*/ 203070 w 235231"/>
                <a:gd name="connsiteY2" fmla="*/ 20671 h 184189"/>
                <a:gd name="connsiteX3" fmla="*/ 110995 w 235231"/>
                <a:gd name="connsiteY3" fmla="*/ 115921 h 184189"/>
                <a:gd name="connsiteX4" fmla="*/ 23682 w 235231"/>
                <a:gd name="connsiteY4" fmla="*/ 184184 h 184189"/>
                <a:gd name="connsiteX5" fmla="*/ 110995 w 235231"/>
                <a:gd name="connsiteY5" fmla="*/ 112746 h 184189"/>
                <a:gd name="connsiteX6" fmla="*/ 233232 w 235231"/>
                <a:gd name="connsiteY6" fmla="*/ 34 h 184189"/>
                <a:gd name="connsiteX7" fmla="*/ 3045 w 235231"/>
                <a:gd name="connsiteY7" fmla="*/ 103221 h 18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231" h="184189">
                  <a:moveTo>
                    <a:pt x="3045" y="103221"/>
                  </a:moveTo>
                  <a:cubicBezTo>
                    <a:pt x="-17857" y="113540"/>
                    <a:pt x="74483" y="75704"/>
                    <a:pt x="107820" y="61946"/>
                  </a:cubicBezTo>
                  <a:cubicBezTo>
                    <a:pt x="141157" y="48188"/>
                    <a:pt x="202541" y="11675"/>
                    <a:pt x="203070" y="20671"/>
                  </a:cubicBezTo>
                  <a:cubicBezTo>
                    <a:pt x="203599" y="29667"/>
                    <a:pt x="140893" y="88669"/>
                    <a:pt x="110995" y="115921"/>
                  </a:cubicBezTo>
                  <a:cubicBezTo>
                    <a:pt x="81097" y="143173"/>
                    <a:pt x="23682" y="184713"/>
                    <a:pt x="23682" y="184184"/>
                  </a:cubicBezTo>
                  <a:cubicBezTo>
                    <a:pt x="23682" y="183655"/>
                    <a:pt x="76070" y="143438"/>
                    <a:pt x="110995" y="112746"/>
                  </a:cubicBezTo>
                  <a:cubicBezTo>
                    <a:pt x="145920" y="82054"/>
                    <a:pt x="250959" y="2151"/>
                    <a:pt x="233232" y="34"/>
                  </a:cubicBezTo>
                  <a:cubicBezTo>
                    <a:pt x="215505" y="-2083"/>
                    <a:pt x="23947" y="92902"/>
                    <a:pt x="3045" y="103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4" name="フリーフォーム: 図形 2643">
              <a:extLst>
                <a:ext uri="{FF2B5EF4-FFF2-40B4-BE49-F238E27FC236}">
                  <a16:creationId xmlns:a16="http://schemas.microsoft.com/office/drawing/2014/main" id="{939A894C-0D07-42E1-9F1B-CDBD6EB6734C}"/>
                </a:ext>
              </a:extLst>
            </p:cNvPr>
            <p:cNvSpPr/>
            <p:nvPr/>
          </p:nvSpPr>
          <p:spPr>
            <a:xfrm>
              <a:off x="6552837" y="1527943"/>
              <a:ext cx="156182" cy="297464"/>
            </a:xfrm>
            <a:custGeom>
              <a:avLst/>
              <a:gdLst>
                <a:gd name="connsiteX0" fmla="*/ 363 w 156182"/>
                <a:gd name="connsiteY0" fmla="*/ 820 h 297464"/>
                <a:gd name="connsiteX1" fmla="*/ 105138 w 156182"/>
                <a:gd name="connsiteY1" fmla="*/ 81782 h 297464"/>
                <a:gd name="connsiteX2" fmla="*/ 155938 w 156182"/>
                <a:gd name="connsiteY2" fmla="*/ 135757 h 297464"/>
                <a:gd name="connsiteX3" fmla="*/ 121013 w 156182"/>
                <a:gd name="connsiteY3" fmla="*/ 199257 h 297464"/>
                <a:gd name="connsiteX4" fmla="*/ 46401 w 156182"/>
                <a:gd name="connsiteY4" fmla="*/ 296095 h 297464"/>
                <a:gd name="connsiteX5" fmla="*/ 67038 w 156182"/>
                <a:gd name="connsiteY5" fmla="*/ 251645 h 297464"/>
                <a:gd name="connsiteX6" fmla="*/ 119426 w 156182"/>
                <a:gd name="connsiteY6" fmla="*/ 188145 h 297464"/>
                <a:gd name="connsiteX7" fmla="*/ 144826 w 156182"/>
                <a:gd name="connsiteY7" fmla="*/ 135757 h 297464"/>
                <a:gd name="connsiteX8" fmla="*/ 363 w 156182"/>
                <a:gd name="connsiteY8" fmla="*/ 820 h 29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182" h="297464">
                  <a:moveTo>
                    <a:pt x="363" y="820"/>
                  </a:moveTo>
                  <a:cubicBezTo>
                    <a:pt x="-6252" y="-8176"/>
                    <a:pt x="79209" y="59292"/>
                    <a:pt x="105138" y="81782"/>
                  </a:cubicBezTo>
                  <a:cubicBezTo>
                    <a:pt x="131067" y="104272"/>
                    <a:pt x="153292" y="116178"/>
                    <a:pt x="155938" y="135757"/>
                  </a:cubicBezTo>
                  <a:cubicBezTo>
                    <a:pt x="158584" y="155336"/>
                    <a:pt x="139269" y="172534"/>
                    <a:pt x="121013" y="199257"/>
                  </a:cubicBezTo>
                  <a:cubicBezTo>
                    <a:pt x="102757" y="225980"/>
                    <a:pt x="55397" y="287364"/>
                    <a:pt x="46401" y="296095"/>
                  </a:cubicBezTo>
                  <a:cubicBezTo>
                    <a:pt x="37405" y="304826"/>
                    <a:pt x="54867" y="269637"/>
                    <a:pt x="67038" y="251645"/>
                  </a:cubicBezTo>
                  <a:cubicBezTo>
                    <a:pt x="79209" y="233653"/>
                    <a:pt x="106461" y="207460"/>
                    <a:pt x="119426" y="188145"/>
                  </a:cubicBezTo>
                  <a:cubicBezTo>
                    <a:pt x="132391" y="168830"/>
                    <a:pt x="160172" y="161686"/>
                    <a:pt x="144826" y="135757"/>
                  </a:cubicBezTo>
                  <a:cubicBezTo>
                    <a:pt x="129480" y="109828"/>
                    <a:pt x="6978" y="9816"/>
                    <a:pt x="363" y="8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5" name="フリーフォーム: 図形 2644">
              <a:extLst>
                <a:ext uri="{FF2B5EF4-FFF2-40B4-BE49-F238E27FC236}">
                  <a16:creationId xmlns:a16="http://schemas.microsoft.com/office/drawing/2014/main" id="{FEF86FA8-BBF9-4913-A39A-6568E35742F7}"/>
                </a:ext>
              </a:extLst>
            </p:cNvPr>
            <p:cNvSpPr/>
            <p:nvPr/>
          </p:nvSpPr>
          <p:spPr>
            <a:xfrm>
              <a:off x="6531256" y="1568450"/>
              <a:ext cx="75702" cy="205634"/>
            </a:xfrm>
            <a:custGeom>
              <a:avLst/>
              <a:gdLst>
                <a:gd name="connsiteX0" fmla="*/ 20357 w 75702"/>
                <a:gd name="connsiteY0" fmla="*/ 0 h 205634"/>
                <a:gd name="connsiteX1" fmla="*/ 63219 w 75702"/>
                <a:gd name="connsiteY1" fmla="*/ 111125 h 205634"/>
                <a:gd name="connsiteX2" fmla="*/ 25119 w 75702"/>
                <a:gd name="connsiteY2" fmla="*/ 184150 h 205634"/>
                <a:gd name="connsiteX3" fmla="*/ 1307 w 75702"/>
                <a:gd name="connsiteY3" fmla="*/ 204788 h 205634"/>
                <a:gd name="connsiteX4" fmla="*/ 64807 w 75702"/>
                <a:gd name="connsiteY4" fmla="*/ 161925 h 205634"/>
                <a:gd name="connsiteX5" fmla="*/ 72744 w 75702"/>
                <a:gd name="connsiteY5" fmla="*/ 112713 h 205634"/>
                <a:gd name="connsiteX6" fmla="*/ 20357 w 75702"/>
                <a:gd name="connsiteY6" fmla="*/ 0 h 20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702" h="205634">
                  <a:moveTo>
                    <a:pt x="20357" y="0"/>
                  </a:moveTo>
                  <a:cubicBezTo>
                    <a:pt x="18769" y="-265"/>
                    <a:pt x="62425" y="80433"/>
                    <a:pt x="63219" y="111125"/>
                  </a:cubicBezTo>
                  <a:cubicBezTo>
                    <a:pt x="64013" y="141817"/>
                    <a:pt x="35438" y="168540"/>
                    <a:pt x="25119" y="184150"/>
                  </a:cubicBezTo>
                  <a:cubicBezTo>
                    <a:pt x="14800" y="199760"/>
                    <a:pt x="-5308" y="208492"/>
                    <a:pt x="1307" y="204788"/>
                  </a:cubicBezTo>
                  <a:cubicBezTo>
                    <a:pt x="7922" y="201084"/>
                    <a:pt x="52901" y="177271"/>
                    <a:pt x="64807" y="161925"/>
                  </a:cubicBezTo>
                  <a:cubicBezTo>
                    <a:pt x="76713" y="146579"/>
                    <a:pt x="78036" y="136261"/>
                    <a:pt x="72744" y="112713"/>
                  </a:cubicBezTo>
                  <a:cubicBezTo>
                    <a:pt x="67452" y="89165"/>
                    <a:pt x="21945" y="265"/>
                    <a:pt x="203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6" name="フリーフォーム: 図形 2645">
              <a:extLst>
                <a:ext uri="{FF2B5EF4-FFF2-40B4-BE49-F238E27FC236}">
                  <a16:creationId xmlns:a16="http://schemas.microsoft.com/office/drawing/2014/main" id="{08063F3F-6D4A-41C2-AE48-B66AE484F8E4}"/>
                </a:ext>
              </a:extLst>
            </p:cNvPr>
            <p:cNvSpPr/>
            <p:nvPr/>
          </p:nvSpPr>
          <p:spPr>
            <a:xfrm>
              <a:off x="6495351" y="1651939"/>
              <a:ext cx="116590" cy="171040"/>
            </a:xfrm>
            <a:custGeom>
              <a:avLst/>
              <a:gdLst>
                <a:gd name="connsiteX0" fmla="*/ 51499 w 116590"/>
                <a:gd name="connsiteY0" fmla="*/ 649 h 171040"/>
                <a:gd name="connsiteX1" fmla="*/ 7049 w 116590"/>
                <a:gd name="connsiteY1" fmla="*/ 84786 h 171040"/>
                <a:gd name="connsiteX2" fmla="*/ 2287 w 116590"/>
                <a:gd name="connsiteY2" fmla="*/ 151461 h 171040"/>
                <a:gd name="connsiteX3" fmla="*/ 29274 w 116590"/>
                <a:gd name="connsiteY3" fmla="*/ 170511 h 171040"/>
                <a:gd name="connsiteX4" fmla="*/ 116587 w 116590"/>
                <a:gd name="connsiteY4" fmla="*/ 135586 h 171040"/>
                <a:gd name="connsiteX5" fmla="*/ 32449 w 116590"/>
                <a:gd name="connsiteY5" fmla="*/ 148286 h 171040"/>
                <a:gd name="connsiteX6" fmla="*/ 14987 w 116590"/>
                <a:gd name="connsiteY6" fmla="*/ 132411 h 171040"/>
                <a:gd name="connsiteX7" fmla="*/ 51499 w 116590"/>
                <a:gd name="connsiteY7" fmla="*/ 649 h 17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590" h="171040">
                  <a:moveTo>
                    <a:pt x="51499" y="649"/>
                  </a:moveTo>
                  <a:cubicBezTo>
                    <a:pt x="50176" y="-7288"/>
                    <a:pt x="15251" y="59651"/>
                    <a:pt x="7049" y="84786"/>
                  </a:cubicBezTo>
                  <a:cubicBezTo>
                    <a:pt x="-1153" y="109921"/>
                    <a:pt x="-1417" y="137174"/>
                    <a:pt x="2287" y="151461"/>
                  </a:cubicBezTo>
                  <a:cubicBezTo>
                    <a:pt x="5991" y="165748"/>
                    <a:pt x="10224" y="173157"/>
                    <a:pt x="29274" y="170511"/>
                  </a:cubicBezTo>
                  <a:cubicBezTo>
                    <a:pt x="48324" y="167865"/>
                    <a:pt x="116058" y="139290"/>
                    <a:pt x="116587" y="135586"/>
                  </a:cubicBezTo>
                  <a:cubicBezTo>
                    <a:pt x="117116" y="131882"/>
                    <a:pt x="49382" y="148815"/>
                    <a:pt x="32449" y="148286"/>
                  </a:cubicBezTo>
                  <a:cubicBezTo>
                    <a:pt x="15516" y="147757"/>
                    <a:pt x="12606" y="157282"/>
                    <a:pt x="14987" y="132411"/>
                  </a:cubicBezTo>
                  <a:cubicBezTo>
                    <a:pt x="17368" y="107540"/>
                    <a:pt x="52822" y="8586"/>
                    <a:pt x="51499" y="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7" name="フリーフォーム: 図形 2646">
              <a:extLst>
                <a:ext uri="{FF2B5EF4-FFF2-40B4-BE49-F238E27FC236}">
                  <a16:creationId xmlns:a16="http://schemas.microsoft.com/office/drawing/2014/main" id="{D525BEA4-FEED-4BF9-8AB8-28128DB0AB63}"/>
                </a:ext>
              </a:extLst>
            </p:cNvPr>
            <p:cNvSpPr/>
            <p:nvPr/>
          </p:nvSpPr>
          <p:spPr>
            <a:xfrm>
              <a:off x="5938578" y="1934853"/>
              <a:ext cx="630684" cy="187647"/>
            </a:xfrm>
            <a:custGeom>
              <a:avLst/>
              <a:gdLst>
                <a:gd name="connsiteX0" fmla="*/ 260 w 630684"/>
                <a:gd name="connsiteY0" fmla="*/ 16185 h 187647"/>
                <a:gd name="connsiteX1" fmla="*/ 382847 w 630684"/>
                <a:gd name="connsiteY1" fmla="*/ 17772 h 187647"/>
                <a:gd name="connsiteX2" fmla="*/ 560647 w 630684"/>
                <a:gd name="connsiteY2" fmla="*/ 87622 h 187647"/>
                <a:gd name="connsiteX3" fmla="*/ 630497 w 630684"/>
                <a:gd name="connsiteY3" fmla="*/ 187635 h 187647"/>
                <a:gd name="connsiteX4" fmla="*/ 576522 w 630684"/>
                <a:gd name="connsiteY4" fmla="*/ 93972 h 187647"/>
                <a:gd name="connsiteX5" fmla="*/ 444760 w 630684"/>
                <a:gd name="connsiteY5" fmla="*/ 3485 h 187647"/>
                <a:gd name="connsiteX6" fmla="*/ 260 w 630684"/>
                <a:gd name="connsiteY6" fmla="*/ 16185 h 18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684" h="187647">
                  <a:moveTo>
                    <a:pt x="260" y="16185"/>
                  </a:moveTo>
                  <a:cubicBezTo>
                    <a:pt x="-10059" y="18566"/>
                    <a:pt x="289449" y="5866"/>
                    <a:pt x="382847" y="17772"/>
                  </a:cubicBezTo>
                  <a:cubicBezTo>
                    <a:pt x="476245" y="29678"/>
                    <a:pt x="519372" y="59312"/>
                    <a:pt x="560647" y="87622"/>
                  </a:cubicBezTo>
                  <a:cubicBezTo>
                    <a:pt x="601922" y="115933"/>
                    <a:pt x="627851" y="186577"/>
                    <a:pt x="630497" y="187635"/>
                  </a:cubicBezTo>
                  <a:cubicBezTo>
                    <a:pt x="633143" y="188693"/>
                    <a:pt x="607478" y="124664"/>
                    <a:pt x="576522" y="93972"/>
                  </a:cubicBezTo>
                  <a:cubicBezTo>
                    <a:pt x="545566" y="63280"/>
                    <a:pt x="540275" y="15391"/>
                    <a:pt x="444760" y="3485"/>
                  </a:cubicBezTo>
                  <a:cubicBezTo>
                    <a:pt x="349246" y="-8421"/>
                    <a:pt x="10579" y="13804"/>
                    <a:pt x="260" y="161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8" name="フリーフォーム: 図形 2647">
              <a:extLst>
                <a:ext uri="{FF2B5EF4-FFF2-40B4-BE49-F238E27FC236}">
                  <a16:creationId xmlns:a16="http://schemas.microsoft.com/office/drawing/2014/main" id="{D29E6501-EB24-4F48-BD32-98E773CE207E}"/>
                </a:ext>
              </a:extLst>
            </p:cNvPr>
            <p:cNvSpPr/>
            <p:nvPr/>
          </p:nvSpPr>
          <p:spPr>
            <a:xfrm>
              <a:off x="6540985" y="1987833"/>
              <a:ext cx="179761" cy="152016"/>
            </a:xfrm>
            <a:custGeom>
              <a:avLst/>
              <a:gdLst>
                <a:gd name="connsiteX0" fmla="*/ 1103 w 179761"/>
                <a:gd name="connsiteY0" fmla="*/ 2892 h 152016"/>
                <a:gd name="connsiteX1" fmla="*/ 121753 w 179761"/>
                <a:gd name="connsiteY1" fmla="*/ 128305 h 152016"/>
                <a:gd name="connsiteX2" fmla="*/ 123340 w 179761"/>
                <a:gd name="connsiteY2" fmla="*/ 148942 h 152016"/>
                <a:gd name="connsiteX3" fmla="*/ 128103 w 179761"/>
                <a:gd name="connsiteY3" fmla="*/ 117192 h 152016"/>
                <a:gd name="connsiteX4" fmla="*/ 178903 w 179761"/>
                <a:gd name="connsiteY4" fmla="*/ 148942 h 152016"/>
                <a:gd name="connsiteX5" fmla="*/ 80478 w 179761"/>
                <a:gd name="connsiteY5" fmla="*/ 25117 h 152016"/>
                <a:gd name="connsiteX6" fmla="*/ 121753 w 179761"/>
                <a:gd name="connsiteY6" fmla="*/ 98142 h 152016"/>
                <a:gd name="connsiteX7" fmla="*/ 64603 w 179761"/>
                <a:gd name="connsiteY7" fmla="*/ 44167 h 152016"/>
                <a:gd name="connsiteX8" fmla="*/ 1103 w 179761"/>
                <a:gd name="connsiteY8" fmla="*/ 2892 h 15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761" h="152016">
                  <a:moveTo>
                    <a:pt x="1103" y="2892"/>
                  </a:moveTo>
                  <a:cubicBezTo>
                    <a:pt x="10628" y="16915"/>
                    <a:pt x="101380" y="103963"/>
                    <a:pt x="121753" y="128305"/>
                  </a:cubicBezTo>
                  <a:cubicBezTo>
                    <a:pt x="142126" y="152647"/>
                    <a:pt x="122282" y="150794"/>
                    <a:pt x="123340" y="148942"/>
                  </a:cubicBezTo>
                  <a:cubicBezTo>
                    <a:pt x="124398" y="147090"/>
                    <a:pt x="118843" y="117192"/>
                    <a:pt x="128103" y="117192"/>
                  </a:cubicBezTo>
                  <a:cubicBezTo>
                    <a:pt x="137363" y="117192"/>
                    <a:pt x="186840" y="164288"/>
                    <a:pt x="178903" y="148942"/>
                  </a:cubicBezTo>
                  <a:cubicBezTo>
                    <a:pt x="170966" y="133596"/>
                    <a:pt x="90003" y="33584"/>
                    <a:pt x="80478" y="25117"/>
                  </a:cubicBezTo>
                  <a:cubicBezTo>
                    <a:pt x="70953" y="16650"/>
                    <a:pt x="124399" y="94967"/>
                    <a:pt x="121753" y="98142"/>
                  </a:cubicBezTo>
                  <a:cubicBezTo>
                    <a:pt x="119107" y="101317"/>
                    <a:pt x="82859" y="58719"/>
                    <a:pt x="64603" y="44167"/>
                  </a:cubicBezTo>
                  <a:cubicBezTo>
                    <a:pt x="46347" y="29615"/>
                    <a:pt x="-8422" y="-11131"/>
                    <a:pt x="1103" y="28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9" name="フリーフォーム: 図形 2648">
              <a:extLst>
                <a:ext uri="{FF2B5EF4-FFF2-40B4-BE49-F238E27FC236}">
                  <a16:creationId xmlns:a16="http://schemas.microsoft.com/office/drawing/2014/main" id="{1DCF0A76-6872-4155-BB6C-D3B6AC7536C2}"/>
                </a:ext>
              </a:extLst>
            </p:cNvPr>
            <p:cNvSpPr/>
            <p:nvPr/>
          </p:nvSpPr>
          <p:spPr>
            <a:xfrm>
              <a:off x="6954834" y="4032340"/>
              <a:ext cx="196238" cy="69760"/>
            </a:xfrm>
            <a:custGeom>
              <a:avLst/>
              <a:gdLst>
                <a:gd name="connsiteX0" fmla="*/ 195266 w 196238"/>
                <a:gd name="connsiteY0" fmla="*/ 50710 h 69760"/>
                <a:gd name="connsiteX1" fmla="*/ 42866 w 196238"/>
                <a:gd name="connsiteY1" fmla="*/ 7848 h 69760"/>
                <a:gd name="connsiteX2" fmla="*/ 4 w 196238"/>
                <a:gd name="connsiteY2" fmla="*/ 69760 h 69760"/>
                <a:gd name="connsiteX3" fmla="*/ 44454 w 196238"/>
                <a:gd name="connsiteY3" fmla="*/ 7848 h 69760"/>
                <a:gd name="connsiteX4" fmla="*/ 106366 w 196238"/>
                <a:gd name="connsiteY4" fmla="*/ 4673 h 69760"/>
                <a:gd name="connsiteX5" fmla="*/ 195266 w 196238"/>
                <a:gd name="connsiteY5" fmla="*/ 50710 h 6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38" h="69760">
                  <a:moveTo>
                    <a:pt x="195266" y="50710"/>
                  </a:moveTo>
                  <a:cubicBezTo>
                    <a:pt x="184683" y="51239"/>
                    <a:pt x="75410" y="4673"/>
                    <a:pt x="42866" y="7848"/>
                  </a:cubicBezTo>
                  <a:cubicBezTo>
                    <a:pt x="10322" y="11023"/>
                    <a:pt x="-261" y="69760"/>
                    <a:pt x="4" y="69760"/>
                  </a:cubicBezTo>
                  <a:cubicBezTo>
                    <a:pt x="269" y="69760"/>
                    <a:pt x="26727" y="18696"/>
                    <a:pt x="44454" y="7848"/>
                  </a:cubicBezTo>
                  <a:cubicBezTo>
                    <a:pt x="62181" y="-3000"/>
                    <a:pt x="85729" y="-1148"/>
                    <a:pt x="106366" y="4673"/>
                  </a:cubicBezTo>
                  <a:cubicBezTo>
                    <a:pt x="127003" y="10494"/>
                    <a:pt x="205849" y="50181"/>
                    <a:pt x="195266" y="507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0" name="フリーフォーム: 図形 2649">
              <a:extLst>
                <a:ext uri="{FF2B5EF4-FFF2-40B4-BE49-F238E27FC236}">
                  <a16:creationId xmlns:a16="http://schemas.microsoft.com/office/drawing/2014/main" id="{F65D223A-B2D1-4DC9-A7A5-22C405BAA7CC}"/>
                </a:ext>
              </a:extLst>
            </p:cNvPr>
            <p:cNvSpPr/>
            <p:nvPr/>
          </p:nvSpPr>
          <p:spPr>
            <a:xfrm>
              <a:off x="6922249" y="4014230"/>
              <a:ext cx="210419" cy="391167"/>
            </a:xfrm>
            <a:custGeom>
              <a:avLst/>
              <a:gdLst>
                <a:gd name="connsiteX0" fmla="*/ 210389 w 210419"/>
                <a:gd name="connsiteY0" fmla="*/ 30720 h 391167"/>
                <a:gd name="connsiteX1" fmla="*/ 38939 w 210419"/>
                <a:gd name="connsiteY1" fmla="*/ 558 h 391167"/>
                <a:gd name="connsiteX2" fmla="*/ 5601 w 210419"/>
                <a:gd name="connsiteY2" fmla="*/ 60883 h 391167"/>
                <a:gd name="connsiteX3" fmla="*/ 4014 w 210419"/>
                <a:gd name="connsiteY3" fmla="*/ 132320 h 391167"/>
                <a:gd name="connsiteX4" fmla="*/ 27826 w 210419"/>
                <a:gd name="connsiteY4" fmla="*/ 208520 h 391167"/>
                <a:gd name="connsiteX5" fmla="*/ 100851 w 210419"/>
                <a:gd name="connsiteY5" fmla="*/ 308533 h 391167"/>
                <a:gd name="connsiteX6" fmla="*/ 207214 w 210419"/>
                <a:gd name="connsiteY6" fmla="*/ 391083 h 391167"/>
                <a:gd name="connsiteX7" fmla="*/ 97676 w 210419"/>
                <a:gd name="connsiteY7" fmla="*/ 319645 h 391167"/>
                <a:gd name="connsiteX8" fmla="*/ 8776 w 210419"/>
                <a:gd name="connsiteY8" fmla="*/ 122795 h 391167"/>
                <a:gd name="connsiteX9" fmla="*/ 24651 w 210419"/>
                <a:gd name="connsiteY9" fmla="*/ 29133 h 391167"/>
                <a:gd name="connsiteX10" fmla="*/ 210389 w 210419"/>
                <a:gd name="connsiteY10" fmla="*/ 30720 h 39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419" h="391167">
                  <a:moveTo>
                    <a:pt x="210389" y="30720"/>
                  </a:moveTo>
                  <a:cubicBezTo>
                    <a:pt x="212770" y="25958"/>
                    <a:pt x="73070" y="-4469"/>
                    <a:pt x="38939" y="558"/>
                  </a:cubicBezTo>
                  <a:cubicBezTo>
                    <a:pt x="4808" y="5585"/>
                    <a:pt x="11422" y="38923"/>
                    <a:pt x="5601" y="60883"/>
                  </a:cubicBezTo>
                  <a:cubicBezTo>
                    <a:pt x="-220" y="82843"/>
                    <a:pt x="310" y="107714"/>
                    <a:pt x="4014" y="132320"/>
                  </a:cubicBezTo>
                  <a:cubicBezTo>
                    <a:pt x="7718" y="156926"/>
                    <a:pt x="11687" y="179151"/>
                    <a:pt x="27826" y="208520"/>
                  </a:cubicBezTo>
                  <a:cubicBezTo>
                    <a:pt x="43965" y="237889"/>
                    <a:pt x="70953" y="278106"/>
                    <a:pt x="100851" y="308533"/>
                  </a:cubicBezTo>
                  <a:cubicBezTo>
                    <a:pt x="130749" y="338960"/>
                    <a:pt x="207743" y="389231"/>
                    <a:pt x="207214" y="391083"/>
                  </a:cubicBezTo>
                  <a:cubicBezTo>
                    <a:pt x="206685" y="392935"/>
                    <a:pt x="130749" y="364359"/>
                    <a:pt x="97676" y="319645"/>
                  </a:cubicBezTo>
                  <a:cubicBezTo>
                    <a:pt x="64603" y="274931"/>
                    <a:pt x="20947" y="171214"/>
                    <a:pt x="8776" y="122795"/>
                  </a:cubicBezTo>
                  <a:cubicBezTo>
                    <a:pt x="-3395" y="74376"/>
                    <a:pt x="-6835" y="45008"/>
                    <a:pt x="24651" y="29133"/>
                  </a:cubicBezTo>
                  <a:cubicBezTo>
                    <a:pt x="56136" y="13258"/>
                    <a:pt x="208008" y="35482"/>
                    <a:pt x="210389" y="307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1" name="フリーフォーム: 図形 2650">
              <a:extLst>
                <a:ext uri="{FF2B5EF4-FFF2-40B4-BE49-F238E27FC236}">
                  <a16:creationId xmlns:a16="http://schemas.microsoft.com/office/drawing/2014/main" id="{56AA2ACA-CAF0-4CF6-BB09-FEB000CA8701}"/>
                </a:ext>
              </a:extLst>
            </p:cNvPr>
            <p:cNvSpPr/>
            <p:nvPr/>
          </p:nvSpPr>
          <p:spPr>
            <a:xfrm>
              <a:off x="6966405" y="4117216"/>
              <a:ext cx="167552" cy="259110"/>
            </a:xfrm>
            <a:custGeom>
              <a:avLst/>
              <a:gdLst>
                <a:gd name="connsiteX0" fmla="*/ 2720 w 167552"/>
                <a:gd name="connsiteY0" fmla="*/ 759 h 259110"/>
                <a:gd name="connsiteX1" fmla="*/ 10658 w 167552"/>
                <a:gd name="connsiteY1" fmla="*/ 94422 h 259110"/>
                <a:gd name="connsiteX2" fmla="*/ 58283 w 167552"/>
                <a:gd name="connsiteY2" fmla="*/ 176972 h 259110"/>
                <a:gd name="connsiteX3" fmla="*/ 164645 w 167552"/>
                <a:gd name="connsiteY3" fmla="*/ 257934 h 259110"/>
                <a:gd name="connsiteX4" fmla="*/ 129720 w 167552"/>
                <a:gd name="connsiteY4" fmla="*/ 219834 h 259110"/>
                <a:gd name="connsiteX5" fmla="*/ 47170 w 167552"/>
                <a:gd name="connsiteY5" fmla="*/ 148397 h 259110"/>
                <a:gd name="connsiteX6" fmla="*/ 2720 w 167552"/>
                <a:gd name="connsiteY6" fmla="*/ 759 h 25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2" h="259110">
                  <a:moveTo>
                    <a:pt x="2720" y="759"/>
                  </a:moveTo>
                  <a:cubicBezTo>
                    <a:pt x="-3365" y="-8237"/>
                    <a:pt x="1398" y="65053"/>
                    <a:pt x="10658" y="94422"/>
                  </a:cubicBezTo>
                  <a:cubicBezTo>
                    <a:pt x="19918" y="123791"/>
                    <a:pt x="32619" y="149720"/>
                    <a:pt x="58283" y="176972"/>
                  </a:cubicBezTo>
                  <a:cubicBezTo>
                    <a:pt x="83947" y="204224"/>
                    <a:pt x="152739" y="250790"/>
                    <a:pt x="164645" y="257934"/>
                  </a:cubicBezTo>
                  <a:cubicBezTo>
                    <a:pt x="176551" y="265078"/>
                    <a:pt x="149299" y="238090"/>
                    <a:pt x="129720" y="219834"/>
                  </a:cubicBezTo>
                  <a:cubicBezTo>
                    <a:pt x="110141" y="201578"/>
                    <a:pt x="69395" y="184645"/>
                    <a:pt x="47170" y="148397"/>
                  </a:cubicBezTo>
                  <a:cubicBezTo>
                    <a:pt x="24945" y="112149"/>
                    <a:pt x="8805" y="9755"/>
                    <a:pt x="2720" y="7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2" name="フリーフォーム: 図形 2651">
              <a:extLst>
                <a:ext uri="{FF2B5EF4-FFF2-40B4-BE49-F238E27FC236}">
                  <a16:creationId xmlns:a16="http://schemas.microsoft.com/office/drawing/2014/main" id="{72C3E42C-9063-44CD-B8B5-285B7EB18992}"/>
                </a:ext>
              </a:extLst>
            </p:cNvPr>
            <p:cNvSpPr/>
            <p:nvPr/>
          </p:nvSpPr>
          <p:spPr>
            <a:xfrm>
              <a:off x="6873722" y="4078282"/>
              <a:ext cx="415860" cy="382464"/>
            </a:xfrm>
            <a:custGeom>
              <a:avLst/>
              <a:gdLst>
                <a:gd name="connsiteX0" fmla="*/ 55716 w 415860"/>
                <a:gd name="connsiteY0" fmla="*/ 6 h 382464"/>
                <a:gd name="connsiteX1" fmla="*/ 153 w 415860"/>
                <a:gd name="connsiteY1" fmla="*/ 117481 h 382464"/>
                <a:gd name="connsiteX2" fmla="*/ 43016 w 415860"/>
                <a:gd name="connsiteY2" fmla="*/ 228606 h 382464"/>
                <a:gd name="connsiteX3" fmla="*/ 149378 w 415860"/>
                <a:gd name="connsiteY3" fmla="*/ 368306 h 382464"/>
                <a:gd name="connsiteX4" fmla="*/ 243041 w 415860"/>
                <a:gd name="connsiteY4" fmla="*/ 373068 h 382464"/>
                <a:gd name="connsiteX5" fmla="*/ 331941 w 415860"/>
                <a:gd name="connsiteY5" fmla="*/ 327031 h 382464"/>
                <a:gd name="connsiteX6" fmla="*/ 414491 w 415860"/>
                <a:gd name="connsiteY6" fmla="*/ 260356 h 382464"/>
                <a:gd name="connsiteX7" fmla="*/ 262091 w 415860"/>
                <a:gd name="connsiteY7" fmla="*/ 339731 h 382464"/>
                <a:gd name="connsiteX8" fmla="*/ 162078 w 415860"/>
                <a:gd name="connsiteY8" fmla="*/ 350843 h 382464"/>
                <a:gd name="connsiteX9" fmla="*/ 104928 w 415860"/>
                <a:gd name="connsiteY9" fmla="*/ 276231 h 382464"/>
                <a:gd name="connsiteX10" fmla="*/ 9678 w 415860"/>
                <a:gd name="connsiteY10" fmla="*/ 112718 h 382464"/>
                <a:gd name="connsiteX11" fmla="*/ 55716 w 415860"/>
                <a:gd name="connsiteY11" fmla="*/ 6 h 3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5860" h="382464">
                  <a:moveTo>
                    <a:pt x="55716" y="6"/>
                  </a:moveTo>
                  <a:cubicBezTo>
                    <a:pt x="54129" y="800"/>
                    <a:pt x="2270" y="79381"/>
                    <a:pt x="153" y="117481"/>
                  </a:cubicBezTo>
                  <a:cubicBezTo>
                    <a:pt x="-1964" y="155581"/>
                    <a:pt x="18145" y="186802"/>
                    <a:pt x="43016" y="228606"/>
                  </a:cubicBezTo>
                  <a:cubicBezTo>
                    <a:pt x="67887" y="270410"/>
                    <a:pt x="116040" y="344229"/>
                    <a:pt x="149378" y="368306"/>
                  </a:cubicBezTo>
                  <a:cubicBezTo>
                    <a:pt x="182716" y="392383"/>
                    <a:pt x="212614" y="379947"/>
                    <a:pt x="243041" y="373068"/>
                  </a:cubicBezTo>
                  <a:cubicBezTo>
                    <a:pt x="273468" y="366189"/>
                    <a:pt x="303366" y="345816"/>
                    <a:pt x="331941" y="327031"/>
                  </a:cubicBezTo>
                  <a:cubicBezTo>
                    <a:pt x="360516" y="308246"/>
                    <a:pt x="426133" y="258239"/>
                    <a:pt x="414491" y="260356"/>
                  </a:cubicBezTo>
                  <a:cubicBezTo>
                    <a:pt x="402849" y="262473"/>
                    <a:pt x="304160" y="324650"/>
                    <a:pt x="262091" y="339731"/>
                  </a:cubicBezTo>
                  <a:cubicBezTo>
                    <a:pt x="220022" y="354812"/>
                    <a:pt x="188272" y="361426"/>
                    <a:pt x="162078" y="350843"/>
                  </a:cubicBezTo>
                  <a:cubicBezTo>
                    <a:pt x="135884" y="340260"/>
                    <a:pt x="130328" y="315919"/>
                    <a:pt x="104928" y="276231"/>
                  </a:cubicBezTo>
                  <a:cubicBezTo>
                    <a:pt x="79528" y="236544"/>
                    <a:pt x="22378" y="155051"/>
                    <a:pt x="9678" y="112718"/>
                  </a:cubicBezTo>
                  <a:cubicBezTo>
                    <a:pt x="-3022" y="70385"/>
                    <a:pt x="57303" y="-788"/>
                    <a:pt x="55716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3" name="フリーフォーム: 図形 2652">
              <a:extLst>
                <a:ext uri="{FF2B5EF4-FFF2-40B4-BE49-F238E27FC236}">
                  <a16:creationId xmlns:a16="http://schemas.microsoft.com/office/drawing/2014/main" id="{058D3548-F254-44E2-87D7-A25ADC8F61AC}"/>
                </a:ext>
              </a:extLst>
            </p:cNvPr>
            <p:cNvSpPr/>
            <p:nvPr/>
          </p:nvSpPr>
          <p:spPr>
            <a:xfrm>
              <a:off x="7000739" y="4088850"/>
              <a:ext cx="158383" cy="40630"/>
            </a:xfrm>
            <a:custGeom>
              <a:avLst/>
              <a:gdLst>
                <a:gd name="connsiteX0" fmla="*/ 136 w 158383"/>
                <a:gd name="connsiteY0" fmla="*/ 2138 h 40630"/>
                <a:gd name="connsiteX1" fmla="*/ 128724 w 158383"/>
                <a:gd name="connsiteY1" fmla="*/ 22775 h 40630"/>
                <a:gd name="connsiteX2" fmla="*/ 157299 w 158383"/>
                <a:gd name="connsiteY2" fmla="*/ 40238 h 40630"/>
                <a:gd name="connsiteX3" fmla="*/ 104911 w 158383"/>
                <a:gd name="connsiteY3" fmla="*/ 5313 h 40630"/>
                <a:gd name="connsiteX4" fmla="*/ 136 w 158383"/>
                <a:gd name="connsiteY4" fmla="*/ 2138 h 4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83" h="40630">
                  <a:moveTo>
                    <a:pt x="136" y="2138"/>
                  </a:moveTo>
                  <a:cubicBezTo>
                    <a:pt x="4105" y="5048"/>
                    <a:pt x="102530" y="16425"/>
                    <a:pt x="128724" y="22775"/>
                  </a:cubicBezTo>
                  <a:cubicBezTo>
                    <a:pt x="154918" y="29125"/>
                    <a:pt x="161268" y="43148"/>
                    <a:pt x="157299" y="40238"/>
                  </a:cubicBezTo>
                  <a:cubicBezTo>
                    <a:pt x="153330" y="37328"/>
                    <a:pt x="129782" y="12192"/>
                    <a:pt x="104911" y="5313"/>
                  </a:cubicBezTo>
                  <a:cubicBezTo>
                    <a:pt x="80040" y="-1566"/>
                    <a:pt x="-3833" y="-772"/>
                    <a:pt x="136" y="21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4" name="フリーフォーム: 図形 2653">
              <a:extLst>
                <a:ext uri="{FF2B5EF4-FFF2-40B4-BE49-F238E27FC236}">
                  <a16:creationId xmlns:a16="http://schemas.microsoft.com/office/drawing/2014/main" id="{E731EAEC-4FDE-4F2F-BB7C-684F8435AE53}"/>
                </a:ext>
              </a:extLst>
            </p:cNvPr>
            <p:cNvSpPr/>
            <p:nvPr/>
          </p:nvSpPr>
          <p:spPr>
            <a:xfrm>
              <a:off x="7156450" y="4314821"/>
              <a:ext cx="122447" cy="50804"/>
            </a:xfrm>
            <a:custGeom>
              <a:avLst/>
              <a:gdLst>
                <a:gd name="connsiteX0" fmla="*/ 0 w 122447"/>
                <a:gd name="connsiteY0" fmla="*/ 50804 h 50804"/>
                <a:gd name="connsiteX1" fmla="*/ 122238 w 122447"/>
                <a:gd name="connsiteY1" fmla="*/ 4 h 50804"/>
                <a:gd name="connsiteX2" fmla="*/ 0 w 122447"/>
                <a:gd name="connsiteY2" fmla="*/ 50804 h 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447" h="50804">
                  <a:moveTo>
                    <a:pt x="0" y="50804"/>
                  </a:moveTo>
                  <a:cubicBezTo>
                    <a:pt x="0" y="50804"/>
                    <a:pt x="116153" y="-525"/>
                    <a:pt x="122238" y="4"/>
                  </a:cubicBezTo>
                  <a:cubicBezTo>
                    <a:pt x="128323" y="533"/>
                    <a:pt x="0" y="50804"/>
                    <a:pt x="0" y="50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5" name="フリーフォーム: 図形 2654">
              <a:extLst>
                <a:ext uri="{FF2B5EF4-FFF2-40B4-BE49-F238E27FC236}">
                  <a16:creationId xmlns:a16="http://schemas.microsoft.com/office/drawing/2014/main" id="{635EF4D5-F4F6-4E92-A1E9-42DE9E989D4E}"/>
                </a:ext>
              </a:extLst>
            </p:cNvPr>
            <p:cNvSpPr/>
            <p:nvPr/>
          </p:nvSpPr>
          <p:spPr>
            <a:xfrm>
              <a:off x="7926902" y="3977177"/>
              <a:ext cx="134761" cy="671257"/>
            </a:xfrm>
            <a:custGeom>
              <a:avLst/>
              <a:gdLst>
                <a:gd name="connsiteX0" fmla="*/ 50815 w 134761"/>
                <a:gd name="connsiteY0" fmla="*/ 40 h 671257"/>
                <a:gd name="connsiteX1" fmla="*/ 44465 w 134761"/>
                <a:gd name="connsiteY1" fmla="*/ 143973 h 671257"/>
                <a:gd name="connsiteX2" fmla="*/ 112198 w 134761"/>
                <a:gd name="connsiteY2" fmla="*/ 389506 h 671257"/>
                <a:gd name="connsiteX3" fmla="*/ 71981 w 134761"/>
                <a:gd name="connsiteY3" fmla="*/ 529206 h 671257"/>
                <a:gd name="connsiteX4" fmla="*/ 15 w 134761"/>
                <a:gd name="connsiteY4" fmla="*/ 671023 h 671257"/>
                <a:gd name="connsiteX5" fmla="*/ 78331 w 134761"/>
                <a:gd name="connsiteY5" fmla="*/ 558840 h 671257"/>
                <a:gd name="connsiteX6" fmla="*/ 133365 w 134761"/>
                <a:gd name="connsiteY6" fmla="*/ 412790 h 671257"/>
                <a:gd name="connsiteX7" fmla="*/ 112198 w 134761"/>
                <a:gd name="connsiteY7" fmla="*/ 298490 h 671257"/>
                <a:gd name="connsiteX8" fmla="*/ 46581 w 134761"/>
                <a:gd name="connsiteY8" fmla="*/ 156673 h 671257"/>
                <a:gd name="connsiteX9" fmla="*/ 50815 w 134761"/>
                <a:gd name="connsiteY9" fmla="*/ 40 h 67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761" h="671257">
                  <a:moveTo>
                    <a:pt x="50815" y="40"/>
                  </a:moveTo>
                  <a:cubicBezTo>
                    <a:pt x="50462" y="-2077"/>
                    <a:pt x="34235" y="79062"/>
                    <a:pt x="44465" y="143973"/>
                  </a:cubicBezTo>
                  <a:cubicBezTo>
                    <a:pt x="54695" y="208884"/>
                    <a:pt x="107612" y="325301"/>
                    <a:pt x="112198" y="389506"/>
                  </a:cubicBezTo>
                  <a:cubicBezTo>
                    <a:pt x="116784" y="453712"/>
                    <a:pt x="90678" y="482287"/>
                    <a:pt x="71981" y="529206"/>
                  </a:cubicBezTo>
                  <a:cubicBezTo>
                    <a:pt x="53284" y="576126"/>
                    <a:pt x="-1043" y="666084"/>
                    <a:pt x="15" y="671023"/>
                  </a:cubicBezTo>
                  <a:cubicBezTo>
                    <a:pt x="1073" y="675962"/>
                    <a:pt x="56106" y="601879"/>
                    <a:pt x="78331" y="558840"/>
                  </a:cubicBezTo>
                  <a:cubicBezTo>
                    <a:pt x="100556" y="515801"/>
                    <a:pt x="127721" y="456182"/>
                    <a:pt x="133365" y="412790"/>
                  </a:cubicBezTo>
                  <a:cubicBezTo>
                    <a:pt x="139009" y="369398"/>
                    <a:pt x="126662" y="341176"/>
                    <a:pt x="112198" y="298490"/>
                  </a:cubicBezTo>
                  <a:cubicBezTo>
                    <a:pt x="97734" y="255804"/>
                    <a:pt x="63162" y="204651"/>
                    <a:pt x="46581" y="156673"/>
                  </a:cubicBezTo>
                  <a:cubicBezTo>
                    <a:pt x="30000" y="108695"/>
                    <a:pt x="51168" y="2157"/>
                    <a:pt x="50815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6" name="フリーフォーム: 図形 2655">
              <a:extLst>
                <a:ext uri="{FF2B5EF4-FFF2-40B4-BE49-F238E27FC236}">
                  <a16:creationId xmlns:a16="http://schemas.microsoft.com/office/drawing/2014/main" id="{3E675C4B-371D-4DDA-9C30-4873DFDF737F}"/>
                </a:ext>
              </a:extLst>
            </p:cNvPr>
            <p:cNvSpPr/>
            <p:nvPr/>
          </p:nvSpPr>
          <p:spPr>
            <a:xfrm>
              <a:off x="7999403" y="4036583"/>
              <a:ext cx="110501" cy="469232"/>
            </a:xfrm>
            <a:custGeom>
              <a:avLst/>
              <a:gdLst>
                <a:gd name="connsiteX0" fmla="*/ 10 w 110501"/>
                <a:gd name="connsiteY0" fmla="*/ 430 h 469232"/>
                <a:gd name="connsiteX1" fmla="*/ 93672 w 110501"/>
                <a:gd name="connsiteY1" fmla="*/ 275067 h 469232"/>
                <a:gd name="connsiteX2" fmla="*/ 104785 w 110501"/>
                <a:gd name="connsiteY2" fmla="*/ 335392 h 469232"/>
                <a:gd name="connsiteX3" fmla="*/ 79385 w 110501"/>
                <a:gd name="connsiteY3" fmla="*/ 468742 h 469232"/>
                <a:gd name="connsiteX4" fmla="*/ 95260 w 110501"/>
                <a:gd name="connsiteY4" fmla="*/ 376667 h 469232"/>
                <a:gd name="connsiteX5" fmla="*/ 104785 w 110501"/>
                <a:gd name="connsiteY5" fmla="*/ 278242 h 469232"/>
                <a:gd name="connsiteX6" fmla="*/ 100022 w 110501"/>
                <a:gd name="connsiteY6" fmla="*/ 213155 h 469232"/>
                <a:gd name="connsiteX7" fmla="*/ 10 w 110501"/>
                <a:gd name="connsiteY7" fmla="*/ 430 h 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501" h="469232">
                  <a:moveTo>
                    <a:pt x="10" y="430"/>
                  </a:moveTo>
                  <a:cubicBezTo>
                    <a:pt x="-1048" y="10749"/>
                    <a:pt x="76210" y="219240"/>
                    <a:pt x="93672" y="275067"/>
                  </a:cubicBezTo>
                  <a:cubicBezTo>
                    <a:pt x="111135" y="330894"/>
                    <a:pt x="107166" y="303113"/>
                    <a:pt x="104785" y="335392"/>
                  </a:cubicBezTo>
                  <a:cubicBezTo>
                    <a:pt x="102404" y="367671"/>
                    <a:pt x="80972" y="461863"/>
                    <a:pt x="79385" y="468742"/>
                  </a:cubicBezTo>
                  <a:cubicBezTo>
                    <a:pt x="77798" y="475621"/>
                    <a:pt x="91027" y="408417"/>
                    <a:pt x="95260" y="376667"/>
                  </a:cubicBezTo>
                  <a:cubicBezTo>
                    <a:pt x="99493" y="344917"/>
                    <a:pt x="103991" y="305494"/>
                    <a:pt x="104785" y="278242"/>
                  </a:cubicBezTo>
                  <a:cubicBezTo>
                    <a:pt x="105579" y="250990"/>
                    <a:pt x="119866" y="257869"/>
                    <a:pt x="100022" y="213155"/>
                  </a:cubicBezTo>
                  <a:cubicBezTo>
                    <a:pt x="80178" y="168441"/>
                    <a:pt x="1068" y="-9889"/>
                    <a:pt x="10" y="4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7" name="フリーフォーム: 図形 2656">
              <a:extLst>
                <a:ext uri="{FF2B5EF4-FFF2-40B4-BE49-F238E27FC236}">
                  <a16:creationId xmlns:a16="http://schemas.microsoft.com/office/drawing/2014/main" id="{BC8156B9-E45F-4215-A074-28F4FB30FA4D}"/>
                </a:ext>
              </a:extLst>
            </p:cNvPr>
            <p:cNvSpPr/>
            <p:nvPr/>
          </p:nvSpPr>
          <p:spPr>
            <a:xfrm>
              <a:off x="8030637" y="3931471"/>
              <a:ext cx="105229" cy="359662"/>
            </a:xfrm>
            <a:custGeom>
              <a:avLst/>
              <a:gdLst>
                <a:gd name="connsiteX0" fmla="*/ 526 w 105229"/>
                <a:gd name="connsiteY0" fmla="*/ 767 h 359662"/>
                <a:gd name="connsiteX1" fmla="*/ 14813 w 105229"/>
                <a:gd name="connsiteY1" fmla="*/ 135704 h 359662"/>
                <a:gd name="connsiteX2" fmla="*/ 103713 w 105229"/>
                <a:gd name="connsiteY2" fmla="*/ 353192 h 359662"/>
                <a:gd name="connsiteX3" fmla="*/ 67201 w 105229"/>
                <a:gd name="connsiteY3" fmla="*/ 292867 h 359662"/>
                <a:gd name="connsiteX4" fmla="*/ 19576 w 105229"/>
                <a:gd name="connsiteY4" fmla="*/ 194442 h 359662"/>
                <a:gd name="connsiteX5" fmla="*/ 526 w 105229"/>
                <a:gd name="connsiteY5" fmla="*/ 767 h 35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29" h="359662">
                  <a:moveTo>
                    <a:pt x="526" y="767"/>
                  </a:moveTo>
                  <a:cubicBezTo>
                    <a:pt x="-268" y="-9023"/>
                    <a:pt x="-2385" y="76967"/>
                    <a:pt x="14813" y="135704"/>
                  </a:cubicBezTo>
                  <a:cubicBezTo>
                    <a:pt x="32011" y="194441"/>
                    <a:pt x="94982" y="326998"/>
                    <a:pt x="103713" y="353192"/>
                  </a:cubicBezTo>
                  <a:cubicBezTo>
                    <a:pt x="112444" y="379386"/>
                    <a:pt x="81224" y="319325"/>
                    <a:pt x="67201" y="292867"/>
                  </a:cubicBezTo>
                  <a:cubicBezTo>
                    <a:pt x="53178" y="266409"/>
                    <a:pt x="28043" y="242067"/>
                    <a:pt x="19576" y="194442"/>
                  </a:cubicBezTo>
                  <a:cubicBezTo>
                    <a:pt x="11109" y="146817"/>
                    <a:pt x="1320" y="10557"/>
                    <a:pt x="526" y="7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8" name="フリーフォーム: 図形 2657">
              <a:extLst>
                <a:ext uri="{FF2B5EF4-FFF2-40B4-BE49-F238E27FC236}">
                  <a16:creationId xmlns:a16="http://schemas.microsoft.com/office/drawing/2014/main" id="{EEB900AB-58CE-45FB-A736-6556591BAD0C}"/>
                </a:ext>
              </a:extLst>
            </p:cNvPr>
            <p:cNvSpPr/>
            <p:nvPr/>
          </p:nvSpPr>
          <p:spPr>
            <a:xfrm>
              <a:off x="8097662" y="4097238"/>
              <a:ext cx="95443" cy="401785"/>
            </a:xfrm>
            <a:custGeom>
              <a:avLst/>
              <a:gdLst>
                <a:gd name="connsiteX0" fmla="*/ 84313 w 95443"/>
                <a:gd name="connsiteY0" fmla="*/ 100 h 401785"/>
                <a:gd name="connsiteX1" fmla="*/ 60501 w 95443"/>
                <a:gd name="connsiteY1" fmla="*/ 217587 h 401785"/>
                <a:gd name="connsiteX2" fmla="*/ 25576 w 95443"/>
                <a:gd name="connsiteY2" fmla="*/ 320775 h 401785"/>
                <a:gd name="connsiteX3" fmla="*/ 176 w 95443"/>
                <a:gd name="connsiteY3" fmla="*/ 401737 h 401785"/>
                <a:gd name="connsiteX4" fmla="*/ 38276 w 95443"/>
                <a:gd name="connsiteY4" fmla="*/ 309662 h 401785"/>
                <a:gd name="connsiteX5" fmla="*/ 92251 w 95443"/>
                <a:gd name="connsiteY5" fmla="*/ 190600 h 401785"/>
                <a:gd name="connsiteX6" fmla="*/ 84313 w 95443"/>
                <a:gd name="connsiteY6" fmla="*/ 100 h 40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43" h="401785">
                  <a:moveTo>
                    <a:pt x="84313" y="100"/>
                  </a:moveTo>
                  <a:cubicBezTo>
                    <a:pt x="79021" y="4598"/>
                    <a:pt x="70290" y="164141"/>
                    <a:pt x="60501" y="217587"/>
                  </a:cubicBezTo>
                  <a:cubicBezTo>
                    <a:pt x="50712" y="271033"/>
                    <a:pt x="35630" y="290083"/>
                    <a:pt x="25576" y="320775"/>
                  </a:cubicBezTo>
                  <a:cubicBezTo>
                    <a:pt x="15522" y="351467"/>
                    <a:pt x="-1941" y="403589"/>
                    <a:pt x="176" y="401737"/>
                  </a:cubicBezTo>
                  <a:cubicBezTo>
                    <a:pt x="2293" y="399885"/>
                    <a:pt x="22930" y="344851"/>
                    <a:pt x="38276" y="309662"/>
                  </a:cubicBezTo>
                  <a:cubicBezTo>
                    <a:pt x="53622" y="274473"/>
                    <a:pt x="83520" y="237431"/>
                    <a:pt x="92251" y="190600"/>
                  </a:cubicBezTo>
                  <a:cubicBezTo>
                    <a:pt x="100982" y="143769"/>
                    <a:pt x="89605" y="-4398"/>
                    <a:pt x="84313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9" name="フリーフォーム: 図形 2658">
              <a:extLst>
                <a:ext uri="{FF2B5EF4-FFF2-40B4-BE49-F238E27FC236}">
                  <a16:creationId xmlns:a16="http://schemas.microsoft.com/office/drawing/2014/main" id="{0B9F267E-938A-4589-9132-53697529B9C6}"/>
                </a:ext>
              </a:extLst>
            </p:cNvPr>
            <p:cNvSpPr/>
            <p:nvPr/>
          </p:nvSpPr>
          <p:spPr>
            <a:xfrm>
              <a:off x="8040369" y="4119199"/>
              <a:ext cx="218849" cy="590218"/>
            </a:xfrm>
            <a:custGeom>
              <a:avLst/>
              <a:gdLst>
                <a:gd name="connsiteX0" fmla="*/ 217806 w 218849"/>
                <a:gd name="connsiteY0" fmla="*/ 364 h 590218"/>
                <a:gd name="connsiteX1" fmla="*/ 179706 w 218849"/>
                <a:gd name="connsiteY1" fmla="*/ 236901 h 590218"/>
                <a:gd name="connsiteX2" fmla="*/ 136844 w 218849"/>
                <a:gd name="connsiteY2" fmla="*/ 336914 h 590218"/>
                <a:gd name="connsiteX3" fmla="*/ 92394 w 218849"/>
                <a:gd name="connsiteY3" fmla="*/ 449626 h 590218"/>
                <a:gd name="connsiteX4" fmla="*/ 319 w 218849"/>
                <a:gd name="connsiteY4" fmla="*/ 589326 h 590218"/>
                <a:gd name="connsiteX5" fmla="*/ 66994 w 218849"/>
                <a:gd name="connsiteY5" fmla="*/ 498839 h 590218"/>
                <a:gd name="connsiteX6" fmla="*/ 193994 w 218849"/>
                <a:gd name="connsiteY6" fmla="*/ 295639 h 590218"/>
                <a:gd name="connsiteX7" fmla="*/ 217806 w 218849"/>
                <a:gd name="connsiteY7" fmla="*/ 364 h 59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849" h="590218">
                  <a:moveTo>
                    <a:pt x="217806" y="364"/>
                  </a:moveTo>
                  <a:cubicBezTo>
                    <a:pt x="215425" y="-9426"/>
                    <a:pt x="193200" y="180809"/>
                    <a:pt x="179706" y="236901"/>
                  </a:cubicBezTo>
                  <a:cubicBezTo>
                    <a:pt x="166212" y="292993"/>
                    <a:pt x="151396" y="301460"/>
                    <a:pt x="136844" y="336914"/>
                  </a:cubicBezTo>
                  <a:cubicBezTo>
                    <a:pt x="122292" y="372368"/>
                    <a:pt x="115148" y="407557"/>
                    <a:pt x="92394" y="449626"/>
                  </a:cubicBezTo>
                  <a:cubicBezTo>
                    <a:pt x="69640" y="491695"/>
                    <a:pt x="4552" y="581124"/>
                    <a:pt x="319" y="589326"/>
                  </a:cubicBezTo>
                  <a:cubicBezTo>
                    <a:pt x="-3914" y="597528"/>
                    <a:pt x="34715" y="547787"/>
                    <a:pt x="66994" y="498839"/>
                  </a:cubicBezTo>
                  <a:cubicBezTo>
                    <a:pt x="99273" y="449891"/>
                    <a:pt x="167271" y="379512"/>
                    <a:pt x="193994" y="295639"/>
                  </a:cubicBezTo>
                  <a:cubicBezTo>
                    <a:pt x="220717" y="211766"/>
                    <a:pt x="220187" y="10154"/>
                    <a:pt x="217806" y="3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0" name="フリーフォーム: 図形 2659">
              <a:extLst>
                <a:ext uri="{FF2B5EF4-FFF2-40B4-BE49-F238E27FC236}">
                  <a16:creationId xmlns:a16="http://schemas.microsoft.com/office/drawing/2014/main" id="{D8F0D69E-1F57-43E5-B5E6-CE8CE1620814}"/>
                </a:ext>
              </a:extLst>
            </p:cNvPr>
            <p:cNvSpPr/>
            <p:nvPr/>
          </p:nvSpPr>
          <p:spPr>
            <a:xfrm>
              <a:off x="8107302" y="4126797"/>
              <a:ext cx="193180" cy="581734"/>
            </a:xfrm>
            <a:custGeom>
              <a:avLst/>
              <a:gdLst>
                <a:gd name="connsiteX0" fmla="*/ 185798 w 193180"/>
                <a:gd name="connsiteY0" fmla="*/ 5466 h 581734"/>
                <a:gd name="connsiteX1" fmla="*/ 185798 w 193180"/>
                <a:gd name="connsiteY1" fmla="*/ 57853 h 581734"/>
                <a:gd name="connsiteX2" fmla="*/ 188973 w 193180"/>
                <a:gd name="connsiteY2" fmla="*/ 203903 h 581734"/>
                <a:gd name="connsiteX3" fmla="*/ 120711 w 193180"/>
                <a:gd name="connsiteY3" fmla="*/ 356303 h 581734"/>
                <a:gd name="connsiteX4" fmla="*/ 79436 w 193180"/>
                <a:gd name="connsiteY4" fmla="*/ 470603 h 581734"/>
                <a:gd name="connsiteX5" fmla="*/ 61 w 193180"/>
                <a:gd name="connsiteY5" fmla="*/ 581728 h 581734"/>
                <a:gd name="connsiteX6" fmla="*/ 66736 w 193180"/>
                <a:gd name="connsiteY6" fmla="*/ 475366 h 581734"/>
                <a:gd name="connsiteX7" fmla="*/ 95311 w 193180"/>
                <a:gd name="connsiteY7" fmla="*/ 395991 h 581734"/>
                <a:gd name="connsiteX8" fmla="*/ 176273 w 193180"/>
                <a:gd name="connsiteY8" fmla="*/ 178503 h 581734"/>
                <a:gd name="connsiteX9" fmla="*/ 185798 w 193180"/>
                <a:gd name="connsiteY9" fmla="*/ 5466 h 58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180" h="581734">
                  <a:moveTo>
                    <a:pt x="185798" y="5466"/>
                  </a:moveTo>
                  <a:cubicBezTo>
                    <a:pt x="187386" y="-14642"/>
                    <a:pt x="185269" y="24780"/>
                    <a:pt x="185798" y="57853"/>
                  </a:cubicBezTo>
                  <a:cubicBezTo>
                    <a:pt x="186327" y="90926"/>
                    <a:pt x="199821" y="154161"/>
                    <a:pt x="188973" y="203903"/>
                  </a:cubicBezTo>
                  <a:cubicBezTo>
                    <a:pt x="178125" y="253645"/>
                    <a:pt x="138967" y="311853"/>
                    <a:pt x="120711" y="356303"/>
                  </a:cubicBezTo>
                  <a:cubicBezTo>
                    <a:pt x="102455" y="400753"/>
                    <a:pt x="99544" y="433032"/>
                    <a:pt x="79436" y="470603"/>
                  </a:cubicBezTo>
                  <a:cubicBezTo>
                    <a:pt x="59328" y="508174"/>
                    <a:pt x="2178" y="580934"/>
                    <a:pt x="61" y="581728"/>
                  </a:cubicBezTo>
                  <a:cubicBezTo>
                    <a:pt x="-2056" y="582522"/>
                    <a:pt x="50861" y="506322"/>
                    <a:pt x="66736" y="475366"/>
                  </a:cubicBezTo>
                  <a:cubicBezTo>
                    <a:pt x="82611" y="444410"/>
                    <a:pt x="77055" y="445468"/>
                    <a:pt x="95311" y="395991"/>
                  </a:cubicBezTo>
                  <a:cubicBezTo>
                    <a:pt x="113567" y="346514"/>
                    <a:pt x="160133" y="241739"/>
                    <a:pt x="176273" y="178503"/>
                  </a:cubicBezTo>
                  <a:cubicBezTo>
                    <a:pt x="192413" y="115267"/>
                    <a:pt x="184210" y="25574"/>
                    <a:pt x="185798" y="54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1" name="フリーフォーム: 図形 2660">
              <a:extLst>
                <a:ext uri="{FF2B5EF4-FFF2-40B4-BE49-F238E27FC236}">
                  <a16:creationId xmlns:a16="http://schemas.microsoft.com/office/drawing/2014/main" id="{D14F498E-05BC-4BC3-A89D-C1E2E675DE43}"/>
                </a:ext>
              </a:extLst>
            </p:cNvPr>
            <p:cNvSpPr/>
            <p:nvPr/>
          </p:nvSpPr>
          <p:spPr>
            <a:xfrm>
              <a:off x="7629049" y="4528842"/>
              <a:ext cx="476821" cy="347904"/>
            </a:xfrm>
            <a:custGeom>
              <a:avLst/>
              <a:gdLst>
                <a:gd name="connsiteX0" fmla="*/ 476726 w 476821"/>
                <a:gd name="connsiteY0" fmla="*/ 296 h 347904"/>
                <a:gd name="connsiteX1" fmla="*/ 289401 w 476821"/>
                <a:gd name="connsiteY1" fmla="*/ 170158 h 347904"/>
                <a:gd name="connsiteX2" fmla="*/ 152876 w 476821"/>
                <a:gd name="connsiteY2" fmla="*/ 262233 h 347904"/>
                <a:gd name="connsiteX3" fmla="*/ 30639 w 476821"/>
                <a:gd name="connsiteY3" fmla="*/ 330496 h 347904"/>
                <a:gd name="connsiteX4" fmla="*/ 6826 w 476821"/>
                <a:gd name="connsiteY4" fmla="*/ 346371 h 347904"/>
                <a:gd name="connsiteX5" fmla="*/ 130651 w 476821"/>
                <a:gd name="connsiteY5" fmla="*/ 301921 h 347904"/>
                <a:gd name="connsiteX6" fmla="*/ 264001 w 476821"/>
                <a:gd name="connsiteY6" fmla="*/ 214608 h 347904"/>
                <a:gd name="connsiteX7" fmla="*/ 476726 w 476821"/>
                <a:gd name="connsiteY7" fmla="*/ 296 h 34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821" h="347904">
                  <a:moveTo>
                    <a:pt x="476726" y="296"/>
                  </a:moveTo>
                  <a:cubicBezTo>
                    <a:pt x="480959" y="-7112"/>
                    <a:pt x="343376" y="126502"/>
                    <a:pt x="289401" y="170158"/>
                  </a:cubicBezTo>
                  <a:cubicBezTo>
                    <a:pt x="235426" y="213814"/>
                    <a:pt x="196003" y="235510"/>
                    <a:pt x="152876" y="262233"/>
                  </a:cubicBezTo>
                  <a:cubicBezTo>
                    <a:pt x="109749" y="288956"/>
                    <a:pt x="54981" y="316473"/>
                    <a:pt x="30639" y="330496"/>
                  </a:cubicBezTo>
                  <a:cubicBezTo>
                    <a:pt x="6297" y="344519"/>
                    <a:pt x="-9843" y="351134"/>
                    <a:pt x="6826" y="346371"/>
                  </a:cubicBezTo>
                  <a:cubicBezTo>
                    <a:pt x="23495" y="341609"/>
                    <a:pt x="87788" y="323882"/>
                    <a:pt x="130651" y="301921"/>
                  </a:cubicBezTo>
                  <a:cubicBezTo>
                    <a:pt x="173513" y="279961"/>
                    <a:pt x="207380" y="263027"/>
                    <a:pt x="264001" y="214608"/>
                  </a:cubicBezTo>
                  <a:cubicBezTo>
                    <a:pt x="320622" y="166189"/>
                    <a:pt x="472493" y="7704"/>
                    <a:pt x="476726" y="2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2" name="フリーフォーム: 図形 2661">
              <a:extLst>
                <a:ext uri="{FF2B5EF4-FFF2-40B4-BE49-F238E27FC236}">
                  <a16:creationId xmlns:a16="http://schemas.microsoft.com/office/drawing/2014/main" id="{355D4645-DFF8-4C91-94C4-9134115DFF8A}"/>
                </a:ext>
              </a:extLst>
            </p:cNvPr>
            <p:cNvSpPr/>
            <p:nvPr/>
          </p:nvSpPr>
          <p:spPr>
            <a:xfrm>
              <a:off x="7824752" y="4695024"/>
              <a:ext cx="272633" cy="138819"/>
            </a:xfrm>
            <a:custGeom>
              <a:avLst/>
              <a:gdLst>
                <a:gd name="connsiteX0" fmla="*/ 271498 w 272633"/>
                <a:gd name="connsiteY0" fmla="*/ 2389 h 138819"/>
                <a:gd name="connsiteX1" fmla="*/ 65123 w 272633"/>
                <a:gd name="connsiteY1" fmla="*/ 99226 h 138819"/>
                <a:gd name="connsiteX2" fmla="*/ 1623 w 272633"/>
                <a:gd name="connsiteY2" fmla="*/ 137326 h 138819"/>
                <a:gd name="connsiteX3" fmla="*/ 117511 w 272633"/>
                <a:gd name="connsiteY3" fmla="*/ 53189 h 138819"/>
                <a:gd name="connsiteX4" fmla="*/ 147673 w 272633"/>
                <a:gd name="connsiteY4" fmla="*/ 30964 h 138819"/>
                <a:gd name="connsiteX5" fmla="*/ 271498 w 272633"/>
                <a:gd name="connsiteY5" fmla="*/ 2389 h 1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633" h="138819">
                  <a:moveTo>
                    <a:pt x="271498" y="2389"/>
                  </a:moveTo>
                  <a:cubicBezTo>
                    <a:pt x="257740" y="13766"/>
                    <a:pt x="110102" y="76737"/>
                    <a:pt x="65123" y="99226"/>
                  </a:cubicBezTo>
                  <a:cubicBezTo>
                    <a:pt x="20144" y="121716"/>
                    <a:pt x="-7108" y="144999"/>
                    <a:pt x="1623" y="137326"/>
                  </a:cubicBezTo>
                  <a:cubicBezTo>
                    <a:pt x="10354" y="129653"/>
                    <a:pt x="117511" y="53189"/>
                    <a:pt x="117511" y="53189"/>
                  </a:cubicBezTo>
                  <a:cubicBezTo>
                    <a:pt x="141853" y="35462"/>
                    <a:pt x="125448" y="38372"/>
                    <a:pt x="147673" y="30964"/>
                  </a:cubicBezTo>
                  <a:cubicBezTo>
                    <a:pt x="169898" y="23556"/>
                    <a:pt x="285256" y="-8988"/>
                    <a:pt x="271498" y="2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3" name="フリーフォーム: 図形 2662">
              <a:extLst>
                <a:ext uri="{FF2B5EF4-FFF2-40B4-BE49-F238E27FC236}">
                  <a16:creationId xmlns:a16="http://schemas.microsoft.com/office/drawing/2014/main" id="{1C2104CB-1B1D-45F4-993E-FB599EFFD7B7}"/>
                </a:ext>
              </a:extLst>
            </p:cNvPr>
            <p:cNvSpPr/>
            <p:nvPr/>
          </p:nvSpPr>
          <p:spPr>
            <a:xfrm>
              <a:off x="7393352" y="4897335"/>
              <a:ext cx="260059" cy="213380"/>
            </a:xfrm>
            <a:custGeom>
              <a:avLst/>
              <a:gdLst>
                <a:gd name="connsiteX0" fmla="*/ 259986 w 260059"/>
                <a:gd name="connsiteY0" fmla="*/ 103 h 213380"/>
                <a:gd name="connsiteX1" fmla="*/ 102823 w 260059"/>
                <a:gd name="connsiteY1" fmla="*/ 96940 h 213380"/>
                <a:gd name="connsiteX2" fmla="*/ 1223 w 260059"/>
                <a:gd name="connsiteY2" fmla="*/ 212828 h 213380"/>
                <a:gd name="connsiteX3" fmla="*/ 48848 w 260059"/>
                <a:gd name="connsiteY3" fmla="*/ 138215 h 213380"/>
                <a:gd name="connsiteX4" fmla="*/ 82186 w 260059"/>
                <a:gd name="connsiteY4" fmla="*/ 79478 h 213380"/>
                <a:gd name="connsiteX5" fmla="*/ 259986 w 260059"/>
                <a:gd name="connsiteY5" fmla="*/ 103 h 21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059" h="213380">
                  <a:moveTo>
                    <a:pt x="259986" y="103"/>
                  </a:moveTo>
                  <a:cubicBezTo>
                    <a:pt x="263425" y="3013"/>
                    <a:pt x="145950" y="61486"/>
                    <a:pt x="102823" y="96940"/>
                  </a:cubicBezTo>
                  <a:cubicBezTo>
                    <a:pt x="59696" y="132394"/>
                    <a:pt x="10219" y="205949"/>
                    <a:pt x="1223" y="212828"/>
                  </a:cubicBezTo>
                  <a:cubicBezTo>
                    <a:pt x="-7773" y="219707"/>
                    <a:pt x="35354" y="160440"/>
                    <a:pt x="48848" y="138215"/>
                  </a:cubicBezTo>
                  <a:cubicBezTo>
                    <a:pt x="62342" y="115990"/>
                    <a:pt x="46732" y="102232"/>
                    <a:pt x="82186" y="79478"/>
                  </a:cubicBezTo>
                  <a:cubicBezTo>
                    <a:pt x="117640" y="56724"/>
                    <a:pt x="256547" y="-2807"/>
                    <a:pt x="259986" y="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4" name="フリーフォーム: 図形 2663">
              <a:extLst>
                <a:ext uri="{FF2B5EF4-FFF2-40B4-BE49-F238E27FC236}">
                  <a16:creationId xmlns:a16="http://schemas.microsoft.com/office/drawing/2014/main" id="{C8A63EAF-9F7D-4603-B9DA-432CDAC72399}"/>
                </a:ext>
              </a:extLst>
            </p:cNvPr>
            <p:cNvSpPr/>
            <p:nvPr/>
          </p:nvSpPr>
          <p:spPr>
            <a:xfrm>
              <a:off x="7418153" y="4859941"/>
              <a:ext cx="362844" cy="301022"/>
            </a:xfrm>
            <a:custGeom>
              <a:avLst/>
              <a:gdLst>
                <a:gd name="connsiteX0" fmla="*/ 235 w 362844"/>
                <a:gd name="connsiteY0" fmla="*/ 301022 h 301022"/>
                <a:gd name="connsiteX1" fmla="*/ 111360 w 362844"/>
                <a:gd name="connsiteY1" fmla="*/ 161322 h 301022"/>
                <a:gd name="connsiteX2" fmla="*/ 151047 w 362844"/>
                <a:gd name="connsiteY2" fmla="*/ 113697 h 301022"/>
                <a:gd name="connsiteX3" fmla="*/ 362185 w 362844"/>
                <a:gd name="connsiteY3" fmla="*/ 984 h 301022"/>
                <a:gd name="connsiteX4" fmla="*/ 212960 w 362844"/>
                <a:gd name="connsiteY4" fmla="*/ 64484 h 301022"/>
                <a:gd name="connsiteX5" fmla="*/ 85960 w 362844"/>
                <a:gd name="connsiteY5" fmla="*/ 161322 h 301022"/>
                <a:gd name="connsiteX6" fmla="*/ 235 w 362844"/>
                <a:gd name="connsiteY6" fmla="*/ 301022 h 30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844" h="301022">
                  <a:moveTo>
                    <a:pt x="235" y="301022"/>
                  </a:moveTo>
                  <a:cubicBezTo>
                    <a:pt x="4468" y="301022"/>
                    <a:pt x="86225" y="192543"/>
                    <a:pt x="111360" y="161322"/>
                  </a:cubicBezTo>
                  <a:cubicBezTo>
                    <a:pt x="136495" y="130101"/>
                    <a:pt x="109243" y="140420"/>
                    <a:pt x="151047" y="113697"/>
                  </a:cubicBezTo>
                  <a:cubicBezTo>
                    <a:pt x="192851" y="86974"/>
                    <a:pt x="351866" y="9186"/>
                    <a:pt x="362185" y="984"/>
                  </a:cubicBezTo>
                  <a:cubicBezTo>
                    <a:pt x="372504" y="-7218"/>
                    <a:pt x="258998" y="37761"/>
                    <a:pt x="212960" y="64484"/>
                  </a:cubicBezTo>
                  <a:cubicBezTo>
                    <a:pt x="166923" y="91207"/>
                    <a:pt x="122208" y="121899"/>
                    <a:pt x="85960" y="161322"/>
                  </a:cubicBezTo>
                  <a:cubicBezTo>
                    <a:pt x="49712" y="200745"/>
                    <a:pt x="-3998" y="301022"/>
                    <a:pt x="235" y="3010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5" name="フリーフォーム: 図形 2664">
              <a:extLst>
                <a:ext uri="{FF2B5EF4-FFF2-40B4-BE49-F238E27FC236}">
                  <a16:creationId xmlns:a16="http://schemas.microsoft.com/office/drawing/2014/main" id="{B67E3FCA-4AE7-455C-85C7-65BC9EEAB759}"/>
                </a:ext>
              </a:extLst>
            </p:cNvPr>
            <p:cNvSpPr/>
            <p:nvPr/>
          </p:nvSpPr>
          <p:spPr>
            <a:xfrm>
              <a:off x="7514834" y="4846603"/>
              <a:ext cx="365606" cy="315948"/>
            </a:xfrm>
            <a:custGeom>
              <a:avLst/>
              <a:gdLst>
                <a:gd name="connsiteX0" fmla="*/ 391 w 365606"/>
                <a:gd name="connsiteY0" fmla="*/ 315947 h 315948"/>
                <a:gd name="connsiteX1" fmla="*/ 144854 w 365606"/>
                <a:gd name="connsiteY1" fmla="*/ 155610 h 315948"/>
                <a:gd name="connsiteX2" fmla="*/ 263916 w 365606"/>
                <a:gd name="connsiteY2" fmla="*/ 47660 h 315948"/>
                <a:gd name="connsiteX3" fmla="*/ 365516 w 365606"/>
                <a:gd name="connsiteY3" fmla="*/ 35 h 315948"/>
                <a:gd name="connsiteX4" fmla="*/ 246454 w 365606"/>
                <a:gd name="connsiteY4" fmla="*/ 54010 h 315948"/>
                <a:gd name="connsiteX5" fmla="*/ 106754 w 365606"/>
                <a:gd name="connsiteY5" fmla="*/ 158785 h 315948"/>
                <a:gd name="connsiteX6" fmla="*/ 391 w 365606"/>
                <a:gd name="connsiteY6" fmla="*/ 315947 h 31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606" h="315948">
                  <a:moveTo>
                    <a:pt x="391" y="315947"/>
                  </a:moveTo>
                  <a:cubicBezTo>
                    <a:pt x="6741" y="315418"/>
                    <a:pt x="100933" y="200324"/>
                    <a:pt x="144854" y="155610"/>
                  </a:cubicBezTo>
                  <a:cubicBezTo>
                    <a:pt x="188775" y="110896"/>
                    <a:pt x="227139" y="73589"/>
                    <a:pt x="263916" y="47660"/>
                  </a:cubicBezTo>
                  <a:cubicBezTo>
                    <a:pt x="300693" y="21731"/>
                    <a:pt x="368426" y="-1023"/>
                    <a:pt x="365516" y="35"/>
                  </a:cubicBezTo>
                  <a:cubicBezTo>
                    <a:pt x="362606" y="1093"/>
                    <a:pt x="289581" y="27552"/>
                    <a:pt x="246454" y="54010"/>
                  </a:cubicBezTo>
                  <a:cubicBezTo>
                    <a:pt x="203327" y="80468"/>
                    <a:pt x="146971" y="113541"/>
                    <a:pt x="106754" y="158785"/>
                  </a:cubicBezTo>
                  <a:cubicBezTo>
                    <a:pt x="66537" y="204029"/>
                    <a:pt x="-5959" y="316476"/>
                    <a:pt x="391" y="3159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6" name="フリーフォーム: 図形 2665">
              <a:extLst>
                <a:ext uri="{FF2B5EF4-FFF2-40B4-BE49-F238E27FC236}">
                  <a16:creationId xmlns:a16="http://schemas.microsoft.com/office/drawing/2014/main" id="{2FE73F99-A572-424C-AB65-72408BF026C7}"/>
                </a:ext>
              </a:extLst>
            </p:cNvPr>
            <p:cNvSpPr/>
            <p:nvPr/>
          </p:nvSpPr>
          <p:spPr>
            <a:xfrm>
              <a:off x="6784505" y="4117940"/>
              <a:ext cx="99068" cy="396543"/>
            </a:xfrm>
            <a:custGeom>
              <a:avLst/>
              <a:gdLst>
                <a:gd name="connsiteX0" fmla="*/ 98895 w 99068"/>
                <a:gd name="connsiteY0" fmla="*/ 35 h 396543"/>
                <a:gd name="connsiteX1" fmla="*/ 6820 w 99068"/>
                <a:gd name="connsiteY1" fmla="*/ 149260 h 396543"/>
                <a:gd name="connsiteX2" fmla="*/ 6820 w 99068"/>
                <a:gd name="connsiteY2" fmla="*/ 393735 h 396543"/>
                <a:gd name="connsiteX3" fmla="*/ 6820 w 99068"/>
                <a:gd name="connsiteY3" fmla="*/ 273085 h 396543"/>
                <a:gd name="connsiteX4" fmla="*/ 29045 w 99068"/>
                <a:gd name="connsiteY4" fmla="*/ 136560 h 396543"/>
                <a:gd name="connsiteX5" fmla="*/ 98895 w 99068"/>
                <a:gd name="connsiteY5" fmla="*/ 35 h 39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8" h="396543">
                  <a:moveTo>
                    <a:pt x="98895" y="35"/>
                  </a:moveTo>
                  <a:cubicBezTo>
                    <a:pt x="95191" y="2152"/>
                    <a:pt x="22166" y="83643"/>
                    <a:pt x="6820" y="149260"/>
                  </a:cubicBezTo>
                  <a:cubicBezTo>
                    <a:pt x="-8526" y="214877"/>
                    <a:pt x="6820" y="393735"/>
                    <a:pt x="6820" y="393735"/>
                  </a:cubicBezTo>
                  <a:cubicBezTo>
                    <a:pt x="6820" y="414372"/>
                    <a:pt x="3116" y="315948"/>
                    <a:pt x="6820" y="273085"/>
                  </a:cubicBezTo>
                  <a:cubicBezTo>
                    <a:pt x="10524" y="230222"/>
                    <a:pt x="12112" y="182068"/>
                    <a:pt x="29045" y="136560"/>
                  </a:cubicBezTo>
                  <a:cubicBezTo>
                    <a:pt x="45978" y="91052"/>
                    <a:pt x="102599" y="-2082"/>
                    <a:pt x="98895" y="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7" name="フリーフォーム: 図形 2666">
              <a:extLst>
                <a:ext uri="{FF2B5EF4-FFF2-40B4-BE49-F238E27FC236}">
                  <a16:creationId xmlns:a16="http://schemas.microsoft.com/office/drawing/2014/main" id="{0F8023C1-9425-4DC4-ABB3-9C8BBB9D6F82}"/>
                </a:ext>
              </a:extLst>
            </p:cNvPr>
            <p:cNvSpPr/>
            <p:nvPr/>
          </p:nvSpPr>
          <p:spPr>
            <a:xfrm>
              <a:off x="6847950" y="4241695"/>
              <a:ext cx="20201" cy="257650"/>
            </a:xfrm>
            <a:custGeom>
              <a:avLst/>
              <a:gdLst>
                <a:gd name="connsiteX0" fmla="*/ 19575 w 20201"/>
                <a:gd name="connsiteY0" fmla="*/ 1693 h 257650"/>
                <a:gd name="connsiteX1" fmla="*/ 14813 w 20201"/>
                <a:gd name="connsiteY1" fmla="*/ 249343 h 257650"/>
                <a:gd name="connsiteX2" fmla="*/ 6875 w 20201"/>
                <a:gd name="connsiteY2" fmla="*/ 193780 h 257650"/>
                <a:gd name="connsiteX3" fmla="*/ 525 w 20201"/>
                <a:gd name="connsiteY3" fmla="*/ 141393 h 257650"/>
                <a:gd name="connsiteX4" fmla="*/ 19575 w 20201"/>
                <a:gd name="connsiteY4" fmla="*/ 1693 h 25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01" h="257650">
                  <a:moveTo>
                    <a:pt x="19575" y="1693"/>
                  </a:moveTo>
                  <a:cubicBezTo>
                    <a:pt x="21956" y="19685"/>
                    <a:pt x="16930" y="217329"/>
                    <a:pt x="14813" y="249343"/>
                  </a:cubicBezTo>
                  <a:cubicBezTo>
                    <a:pt x="12696" y="281358"/>
                    <a:pt x="9256" y="211772"/>
                    <a:pt x="6875" y="193780"/>
                  </a:cubicBezTo>
                  <a:cubicBezTo>
                    <a:pt x="4494" y="175788"/>
                    <a:pt x="-1856" y="168381"/>
                    <a:pt x="525" y="141393"/>
                  </a:cubicBezTo>
                  <a:cubicBezTo>
                    <a:pt x="2906" y="114406"/>
                    <a:pt x="17194" y="-16299"/>
                    <a:pt x="19575" y="16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8" name="フリーフォーム: 図形 2667">
              <a:extLst>
                <a:ext uri="{FF2B5EF4-FFF2-40B4-BE49-F238E27FC236}">
                  <a16:creationId xmlns:a16="http://schemas.microsoft.com/office/drawing/2014/main" id="{CB48B710-8539-4FC9-AD3E-B5A7BA252574}"/>
                </a:ext>
              </a:extLst>
            </p:cNvPr>
            <p:cNvSpPr/>
            <p:nvPr/>
          </p:nvSpPr>
          <p:spPr>
            <a:xfrm>
              <a:off x="6916669" y="4340073"/>
              <a:ext cx="52996" cy="272615"/>
            </a:xfrm>
            <a:custGeom>
              <a:avLst/>
              <a:gdLst>
                <a:gd name="connsiteX0" fmla="*/ 69 w 52996"/>
                <a:gd name="connsiteY0" fmla="*/ 152 h 272615"/>
                <a:gd name="connsiteX1" fmla="*/ 41344 w 52996"/>
                <a:gd name="connsiteY1" fmla="*/ 112865 h 272615"/>
                <a:gd name="connsiteX2" fmla="*/ 46106 w 52996"/>
                <a:gd name="connsiteY2" fmla="*/ 125565 h 272615"/>
                <a:gd name="connsiteX3" fmla="*/ 25469 w 52996"/>
                <a:gd name="connsiteY3" fmla="*/ 189065 h 272615"/>
                <a:gd name="connsiteX4" fmla="*/ 28644 w 52996"/>
                <a:gd name="connsiteY4" fmla="*/ 271615 h 272615"/>
                <a:gd name="connsiteX5" fmla="*/ 33406 w 52996"/>
                <a:gd name="connsiteY5" fmla="*/ 228752 h 272615"/>
                <a:gd name="connsiteX6" fmla="*/ 52456 w 52996"/>
                <a:gd name="connsiteY6" fmla="*/ 139852 h 272615"/>
                <a:gd name="connsiteX7" fmla="*/ 69 w 52996"/>
                <a:gd name="connsiteY7" fmla="*/ 152 h 27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96" h="272615">
                  <a:moveTo>
                    <a:pt x="69" y="152"/>
                  </a:moveTo>
                  <a:cubicBezTo>
                    <a:pt x="-1783" y="-4346"/>
                    <a:pt x="33671" y="91963"/>
                    <a:pt x="41344" y="112865"/>
                  </a:cubicBezTo>
                  <a:cubicBezTo>
                    <a:pt x="49017" y="133767"/>
                    <a:pt x="48752" y="112865"/>
                    <a:pt x="46106" y="125565"/>
                  </a:cubicBezTo>
                  <a:cubicBezTo>
                    <a:pt x="43460" y="138265"/>
                    <a:pt x="28379" y="164723"/>
                    <a:pt x="25469" y="189065"/>
                  </a:cubicBezTo>
                  <a:cubicBezTo>
                    <a:pt x="22559" y="213407"/>
                    <a:pt x="27321" y="265001"/>
                    <a:pt x="28644" y="271615"/>
                  </a:cubicBezTo>
                  <a:cubicBezTo>
                    <a:pt x="29967" y="278229"/>
                    <a:pt x="29437" y="250713"/>
                    <a:pt x="33406" y="228752"/>
                  </a:cubicBezTo>
                  <a:cubicBezTo>
                    <a:pt x="37375" y="206792"/>
                    <a:pt x="56425" y="174777"/>
                    <a:pt x="52456" y="139852"/>
                  </a:cubicBezTo>
                  <a:cubicBezTo>
                    <a:pt x="48487" y="104927"/>
                    <a:pt x="1921" y="4650"/>
                    <a:pt x="69" y="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9" name="フリーフォーム: 図形 2668">
              <a:extLst>
                <a:ext uri="{FF2B5EF4-FFF2-40B4-BE49-F238E27FC236}">
                  <a16:creationId xmlns:a16="http://schemas.microsoft.com/office/drawing/2014/main" id="{CEE18015-86F3-43CA-8C75-374A096B3A74}"/>
                </a:ext>
              </a:extLst>
            </p:cNvPr>
            <p:cNvSpPr/>
            <p:nvPr/>
          </p:nvSpPr>
          <p:spPr>
            <a:xfrm>
              <a:off x="6881637" y="4305300"/>
              <a:ext cx="52754" cy="208508"/>
            </a:xfrm>
            <a:custGeom>
              <a:avLst/>
              <a:gdLst>
                <a:gd name="connsiteX0" fmla="*/ 4938 w 52754"/>
                <a:gd name="connsiteY0" fmla="*/ 0 h 208508"/>
                <a:gd name="connsiteX1" fmla="*/ 176 w 52754"/>
                <a:gd name="connsiteY1" fmla="*/ 153988 h 208508"/>
                <a:gd name="connsiteX2" fmla="*/ 11288 w 52754"/>
                <a:gd name="connsiteY2" fmla="*/ 200025 h 208508"/>
                <a:gd name="connsiteX3" fmla="*/ 41451 w 52754"/>
                <a:gd name="connsiteY3" fmla="*/ 198438 h 208508"/>
                <a:gd name="connsiteX4" fmla="*/ 36688 w 52754"/>
                <a:gd name="connsiteY4" fmla="*/ 98425 h 208508"/>
                <a:gd name="connsiteX5" fmla="*/ 52563 w 52754"/>
                <a:gd name="connsiteY5" fmla="*/ 187325 h 208508"/>
                <a:gd name="connsiteX6" fmla="*/ 23988 w 52754"/>
                <a:gd name="connsiteY6" fmla="*/ 192088 h 208508"/>
                <a:gd name="connsiteX7" fmla="*/ 11288 w 52754"/>
                <a:gd name="connsiteY7" fmla="*/ 155575 h 208508"/>
                <a:gd name="connsiteX8" fmla="*/ 4938 w 52754"/>
                <a:gd name="connsiteY8" fmla="*/ 0 h 2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54" h="208508">
                  <a:moveTo>
                    <a:pt x="4938" y="0"/>
                  </a:moveTo>
                  <a:cubicBezTo>
                    <a:pt x="3086" y="-264"/>
                    <a:pt x="-882" y="120651"/>
                    <a:pt x="176" y="153988"/>
                  </a:cubicBezTo>
                  <a:cubicBezTo>
                    <a:pt x="1234" y="187325"/>
                    <a:pt x="4409" y="192617"/>
                    <a:pt x="11288" y="200025"/>
                  </a:cubicBezTo>
                  <a:cubicBezTo>
                    <a:pt x="18167" y="207433"/>
                    <a:pt x="37218" y="215371"/>
                    <a:pt x="41451" y="198438"/>
                  </a:cubicBezTo>
                  <a:cubicBezTo>
                    <a:pt x="45684" y="181505"/>
                    <a:pt x="34836" y="100277"/>
                    <a:pt x="36688" y="98425"/>
                  </a:cubicBezTo>
                  <a:cubicBezTo>
                    <a:pt x="38540" y="96573"/>
                    <a:pt x="54680" y="171715"/>
                    <a:pt x="52563" y="187325"/>
                  </a:cubicBezTo>
                  <a:cubicBezTo>
                    <a:pt x="50446" y="202935"/>
                    <a:pt x="30867" y="197380"/>
                    <a:pt x="23988" y="192088"/>
                  </a:cubicBezTo>
                  <a:cubicBezTo>
                    <a:pt x="17109" y="186796"/>
                    <a:pt x="13934" y="187325"/>
                    <a:pt x="11288" y="155575"/>
                  </a:cubicBezTo>
                  <a:cubicBezTo>
                    <a:pt x="8642" y="123825"/>
                    <a:pt x="6790" y="264"/>
                    <a:pt x="493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0" name="フリーフォーム: 図形 2669">
              <a:extLst>
                <a:ext uri="{FF2B5EF4-FFF2-40B4-BE49-F238E27FC236}">
                  <a16:creationId xmlns:a16="http://schemas.microsoft.com/office/drawing/2014/main" id="{DCA20794-8CEB-4DAE-B7E8-AADBDD66EF86}"/>
                </a:ext>
              </a:extLst>
            </p:cNvPr>
            <p:cNvSpPr/>
            <p:nvPr/>
          </p:nvSpPr>
          <p:spPr>
            <a:xfrm>
              <a:off x="6832319" y="4519612"/>
              <a:ext cx="67323" cy="77794"/>
            </a:xfrm>
            <a:custGeom>
              <a:avLst/>
              <a:gdLst>
                <a:gd name="connsiteX0" fmla="*/ 281 w 67323"/>
                <a:gd name="connsiteY0" fmla="*/ 1 h 77794"/>
                <a:gd name="connsiteX1" fmla="*/ 28856 w 67323"/>
                <a:gd name="connsiteY1" fmla="*/ 58738 h 77794"/>
                <a:gd name="connsiteX2" fmla="*/ 66956 w 67323"/>
                <a:gd name="connsiteY2" fmla="*/ 77788 h 77794"/>
                <a:gd name="connsiteX3" fmla="*/ 46319 w 67323"/>
                <a:gd name="connsiteY3" fmla="*/ 60326 h 77794"/>
                <a:gd name="connsiteX4" fmla="*/ 281 w 67323"/>
                <a:gd name="connsiteY4" fmla="*/ 1 h 7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23" h="77794">
                  <a:moveTo>
                    <a:pt x="281" y="1"/>
                  </a:moveTo>
                  <a:cubicBezTo>
                    <a:pt x="-2629" y="-264"/>
                    <a:pt x="17744" y="45774"/>
                    <a:pt x="28856" y="58738"/>
                  </a:cubicBezTo>
                  <a:cubicBezTo>
                    <a:pt x="39968" y="71702"/>
                    <a:pt x="64046" y="77523"/>
                    <a:pt x="66956" y="77788"/>
                  </a:cubicBezTo>
                  <a:cubicBezTo>
                    <a:pt x="69866" y="78053"/>
                    <a:pt x="54786" y="69851"/>
                    <a:pt x="46319" y="60326"/>
                  </a:cubicBezTo>
                  <a:cubicBezTo>
                    <a:pt x="37852" y="50801"/>
                    <a:pt x="3191" y="266"/>
                    <a:pt x="281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1" name="フリーフォーム: 図形 2670">
              <a:extLst>
                <a:ext uri="{FF2B5EF4-FFF2-40B4-BE49-F238E27FC236}">
                  <a16:creationId xmlns:a16="http://schemas.microsoft.com/office/drawing/2014/main" id="{F8EEA37F-D9BC-40AE-AF7D-4BFDAC9DBB45}"/>
                </a:ext>
              </a:extLst>
            </p:cNvPr>
            <p:cNvSpPr/>
            <p:nvPr/>
          </p:nvSpPr>
          <p:spPr>
            <a:xfrm>
              <a:off x="6930515" y="4619565"/>
              <a:ext cx="61941" cy="145586"/>
            </a:xfrm>
            <a:custGeom>
              <a:avLst/>
              <a:gdLst>
                <a:gd name="connsiteX0" fmla="*/ 510 w 61941"/>
                <a:gd name="connsiteY0" fmla="*/ 60 h 145586"/>
                <a:gd name="connsiteX1" fmla="*/ 32260 w 61941"/>
                <a:gd name="connsiteY1" fmla="*/ 52448 h 145586"/>
                <a:gd name="connsiteX2" fmla="*/ 59248 w 61941"/>
                <a:gd name="connsiteY2" fmla="*/ 144523 h 145586"/>
                <a:gd name="connsiteX3" fmla="*/ 57660 w 61941"/>
                <a:gd name="connsiteY3" fmla="*/ 100073 h 145586"/>
                <a:gd name="connsiteX4" fmla="*/ 59248 w 61941"/>
                <a:gd name="connsiteY4" fmla="*/ 61973 h 145586"/>
                <a:gd name="connsiteX5" fmla="*/ 510 w 61941"/>
                <a:gd name="connsiteY5" fmla="*/ 60 h 14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41" h="145586">
                  <a:moveTo>
                    <a:pt x="510" y="60"/>
                  </a:moveTo>
                  <a:cubicBezTo>
                    <a:pt x="-3988" y="-1528"/>
                    <a:pt x="22470" y="28371"/>
                    <a:pt x="32260" y="52448"/>
                  </a:cubicBezTo>
                  <a:cubicBezTo>
                    <a:pt x="42050" y="76525"/>
                    <a:pt x="55015" y="136586"/>
                    <a:pt x="59248" y="144523"/>
                  </a:cubicBezTo>
                  <a:cubicBezTo>
                    <a:pt x="63481" y="152460"/>
                    <a:pt x="57660" y="113831"/>
                    <a:pt x="57660" y="100073"/>
                  </a:cubicBezTo>
                  <a:cubicBezTo>
                    <a:pt x="57660" y="86315"/>
                    <a:pt x="66127" y="76790"/>
                    <a:pt x="59248" y="61973"/>
                  </a:cubicBezTo>
                  <a:cubicBezTo>
                    <a:pt x="52369" y="47156"/>
                    <a:pt x="5008" y="1648"/>
                    <a:pt x="510" y="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2" name="フリーフォーム: 図形 2671">
              <a:extLst>
                <a:ext uri="{FF2B5EF4-FFF2-40B4-BE49-F238E27FC236}">
                  <a16:creationId xmlns:a16="http://schemas.microsoft.com/office/drawing/2014/main" id="{8362FA6A-1289-4014-BB0C-6EE109872439}"/>
                </a:ext>
              </a:extLst>
            </p:cNvPr>
            <p:cNvSpPr/>
            <p:nvPr/>
          </p:nvSpPr>
          <p:spPr>
            <a:xfrm>
              <a:off x="7297058" y="4405310"/>
              <a:ext cx="115110" cy="136533"/>
            </a:xfrm>
            <a:custGeom>
              <a:avLst/>
              <a:gdLst>
                <a:gd name="connsiteX0" fmla="*/ 114980 w 115110"/>
                <a:gd name="connsiteY0" fmla="*/ 3 h 136533"/>
                <a:gd name="connsiteX1" fmla="*/ 24492 w 115110"/>
                <a:gd name="connsiteY1" fmla="*/ 76203 h 136533"/>
                <a:gd name="connsiteX2" fmla="*/ 680 w 115110"/>
                <a:gd name="connsiteY2" fmla="*/ 136528 h 136533"/>
                <a:gd name="connsiteX3" fmla="*/ 43542 w 115110"/>
                <a:gd name="connsiteY3" fmla="*/ 79378 h 136533"/>
                <a:gd name="connsiteX4" fmla="*/ 114980 w 115110"/>
                <a:gd name="connsiteY4" fmla="*/ 3 h 13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10" h="136533">
                  <a:moveTo>
                    <a:pt x="114980" y="3"/>
                  </a:moveTo>
                  <a:cubicBezTo>
                    <a:pt x="111805" y="-526"/>
                    <a:pt x="43542" y="53449"/>
                    <a:pt x="24492" y="76203"/>
                  </a:cubicBezTo>
                  <a:cubicBezTo>
                    <a:pt x="5442" y="98957"/>
                    <a:pt x="-2495" y="135999"/>
                    <a:pt x="680" y="136528"/>
                  </a:cubicBezTo>
                  <a:cubicBezTo>
                    <a:pt x="3855" y="137057"/>
                    <a:pt x="24492" y="101338"/>
                    <a:pt x="43542" y="79378"/>
                  </a:cubicBezTo>
                  <a:cubicBezTo>
                    <a:pt x="62592" y="57418"/>
                    <a:pt x="118155" y="532"/>
                    <a:pt x="114980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3" name="フリーフォーム: 図形 2672">
              <a:extLst>
                <a:ext uri="{FF2B5EF4-FFF2-40B4-BE49-F238E27FC236}">
                  <a16:creationId xmlns:a16="http://schemas.microsoft.com/office/drawing/2014/main" id="{16E57508-2672-47B5-B95D-CCB696958762}"/>
                </a:ext>
              </a:extLst>
            </p:cNvPr>
            <p:cNvSpPr/>
            <p:nvPr/>
          </p:nvSpPr>
          <p:spPr>
            <a:xfrm>
              <a:off x="7346944" y="4613209"/>
              <a:ext cx="163075" cy="307545"/>
            </a:xfrm>
            <a:custGeom>
              <a:avLst/>
              <a:gdLst>
                <a:gd name="connsiteX0" fmla="*/ 6 w 163075"/>
                <a:gd name="connsiteY0" fmla="*/ 66 h 307545"/>
                <a:gd name="connsiteX1" fmla="*/ 42869 w 163075"/>
                <a:gd name="connsiteY1" fmla="*/ 141354 h 307545"/>
                <a:gd name="connsiteX2" fmla="*/ 160344 w 163075"/>
                <a:gd name="connsiteY2" fmla="*/ 301691 h 307545"/>
                <a:gd name="connsiteX3" fmla="*/ 120656 w 163075"/>
                <a:gd name="connsiteY3" fmla="*/ 265179 h 307545"/>
                <a:gd name="connsiteX4" fmla="*/ 63506 w 163075"/>
                <a:gd name="connsiteY4" fmla="*/ 193741 h 307545"/>
                <a:gd name="connsiteX5" fmla="*/ 39694 w 163075"/>
                <a:gd name="connsiteY5" fmla="*/ 158816 h 307545"/>
                <a:gd name="connsiteX6" fmla="*/ 6 w 163075"/>
                <a:gd name="connsiteY6" fmla="*/ 66 h 30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075" h="307545">
                  <a:moveTo>
                    <a:pt x="6" y="66"/>
                  </a:moveTo>
                  <a:cubicBezTo>
                    <a:pt x="535" y="-2844"/>
                    <a:pt x="16146" y="91083"/>
                    <a:pt x="42869" y="141354"/>
                  </a:cubicBezTo>
                  <a:cubicBezTo>
                    <a:pt x="69592" y="191625"/>
                    <a:pt x="147380" y="281054"/>
                    <a:pt x="160344" y="301691"/>
                  </a:cubicBezTo>
                  <a:cubicBezTo>
                    <a:pt x="173308" y="322328"/>
                    <a:pt x="136795" y="283170"/>
                    <a:pt x="120656" y="265179"/>
                  </a:cubicBezTo>
                  <a:cubicBezTo>
                    <a:pt x="104517" y="247188"/>
                    <a:pt x="77000" y="211468"/>
                    <a:pt x="63506" y="193741"/>
                  </a:cubicBezTo>
                  <a:cubicBezTo>
                    <a:pt x="50012" y="176014"/>
                    <a:pt x="49483" y="186068"/>
                    <a:pt x="39694" y="158816"/>
                  </a:cubicBezTo>
                  <a:cubicBezTo>
                    <a:pt x="29905" y="131564"/>
                    <a:pt x="-523" y="2976"/>
                    <a:pt x="6" y="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4" name="フリーフォーム: 図形 2673">
              <a:extLst>
                <a:ext uri="{FF2B5EF4-FFF2-40B4-BE49-F238E27FC236}">
                  <a16:creationId xmlns:a16="http://schemas.microsoft.com/office/drawing/2014/main" id="{45271437-29A8-4D5B-B891-4AE1FF63D2C2}"/>
                </a:ext>
              </a:extLst>
            </p:cNvPr>
            <p:cNvSpPr/>
            <p:nvPr/>
          </p:nvSpPr>
          <p:spPr>
            <a:xfrm>
              <a:off x="7305526" y="4652923"/>
              <a:ext cx="176452" cy="261978"/>
            </a:xfrm>
            <a:custGeom>
              <a:avLst/>
              <a:gdLst>
                <a:gd name="connsiteX0" fmla="*/ 149 w 176452"/>
                <a:gd name="connsiteY0" fmla="*/ 40 h 261978"/>
                <a:gd name="connsiteX1" fmla="*/ 52537 w 176452"/>
                <a:gd name="connsiteY1" fmla="*/ 158790 h 261978"/>
                <a:gd name="connsiteX2" fmla="*/ 89049 w 176452"/>
                <a:gd name="connsiteY2" fmla="*/ 204827 h 261978"/>
                <a:gd name="connsiteX3" fmla="*/ 176362 w 176452"/>
                <a:gd name="connsiteY3" fmla="*/ 261977 h 261978"/>
                <a:gd name="connsiteX4" fmla="*/ 104924 w 176452"/>
                <a:gd name="connsiteY4" fmla="*/ 203240 h 261978"/>
                <a:gd name="connsiteX5" fmla="*/ 69999 w 176452"/>
                <a:gd name="connsiteY5" fmla="*/ 174665 h 261978"/>
                <a:gd name="connsiteX6" fmla="*/ 149 w 176452"/>
                <a:gd name="connsiteY6" fmla="*/ 40 h 26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452" h="261978">
                  <a:moveTo>
                    <a:pt x="149" y="40"/>
                  </a:moveTo>
                  <a:cubicBezTo>
                    <a:pt x="-2761" y="-2606"/>
                    <a:pt x="37720" y="124659"/>
                    <a:pt x="52537" y="158790"/>
                  </a:cubicBezTo>
                  <a:cubicBezTo>
                    <a:pt x="67354" y="192921"/>
                    <a:pt x="68412" y="187629"/>
                    <a:pt x="89049" y="204827"/>
                  </a:cubicBezTo>
                  <a:cubicBezTo>
                    <a:pt x="109686" y="222025"/>
                    <a:pt x="173716" y="262241"/>
                    <a:pt x="176362" y="261977"/>
                  </a:cubicBezTo>
                  <a:cubicBezTo>
                    <a:pt x="179008" y="261713"/>
                    <a:pt x="122651" y="217792"/>
                    <a:pt x="104924" y="203240"/>
                  </a:cubicBezTo>
                  <a:cubicBezTo>
                    <a:pt x="87197" y="188688"/>
                    <a:pt x="86403" y="203240"/>
                    <a:pt x="69999" y="174665"/>
                  </a:cubicBezTo>
                  <a:cubicBezTo>
                    <a:pt x="53595" y="146090"/>
                    <a:pt x="3059" y="2686"/>
                    <a:pt x="149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5" name="フリーフォーム: 図形 2674">
              <a:extLst>
                <a:ext uri="{FF2B5EF4-FFF2-40B4-BE49-F238E27FC236}">
                  <a16:creationId xmlns:a16="http://schemas.microsoft.com/office/drawing/2014/main" id="{68D805E4-6912-4C06-880F-7BD75F49DF33}"/>
                </a:ext>
              </a:extLst>
            </p:cNvPr>
            <p:cNvSpPr/>
            <p:nvPr/>
          </p:nvSpPr>
          <p:spPr>
            <a:xfrm>
              <a:off x="6989317" y="4834515"/>
              <a:ext cx="377593" cy="72944"/>
            </a:xfrm>
            <a:custGeom>
              <a:avLst/>
              <a:gdLst>
                <a:gd name="connsiteX0" fmla="*/ 446 w 377593"/>
                <a:gd name="connsiteY0" fmla="*/ 35935 h 72944"/>
                <a:gd name="connsiteX1" fmla="*/ 224283 w 377593"/>
                <a:gd name="connsiteY1" fmla="*/ 12123 h 72944"/>
                <a:gd name="connsiteX2" fmla="*/ 375096 w 377593"/>
                <a:gd name="connsiteY2" fmla="*/ 72448 h 72944"/>
                <a:gd name="connsiteX3" fmla="*/ 313183 w 377593"/>
                <a:gd name="connsiteY3" fmla="*/ 39110 h 72944"/>
                <a:gd name="connsiteX4" fmla="*/ 244921 w 377593"/>
                <a:gd name="connsiteY4" fmla="*/ 8948 h 72944"/>
                <a:gd name="connsiteX5" fmla="*/ 168721 w 377593"/>
                <a:gd name="connsiteY5" fmla="*/ 1010 h 72944"/>
                <a:gd name="connsiteX6" fmla="*/ 446 w 377593"/>
                <a:gd name="connsiteY6" fmla="*/ 35935 h 7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7593" h="72944">
                  <a:moveTo>
                    <a:pt x="446" y="35935"/>
                  </a:moveTo>
                  <a:cubicBezTo>
                    <a:pt x="9706" y="37787"/>
                    <a:pt x="161841" y="6038"/>
                    <a:pt x="224283" y="12123"/>
                  </a:cubicBezTo>
                  <a:cubicBezTo>
                    <a:pt x="286725" y="18208"/>
                    <a:pt x="360279" y="67950"/>
                    <a:pt x="375096" y="72448"/>
                  </a:cubicBezTo>
                  <a:cubicBezTo>
                    <a:pt x="389913" y="76946"/>
                    <a:pt x="334879" y="49693"/>
                    <a:pt x="313183" y="39110"/>
                  </a:cubicBezTo>
                  <a:cubicBezTo>
                    <a:pt x="291487" y="28527"/>
                    <a:pt x="268998" y="15298"/>
                    <a:pt x="244921" y="8948"/>
                  </a:cubicBezTo>
                  <a:cubicBezTo>
                    <a:pt x="220844" y="2598"/>
                    <a:pt x="208938" y="-2165"/>
                    <a:pt x="168721" y="1010"/>
                  </a:cubicBezTo>
                  <a:cubicBezTo>
                    <a:pt x="128504" y="4185"/>
                    <a:pt x="-8814" y="34083"/>
                    <a:pt x="446" y="359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6" name="フリーフォーム: 図形 2675">
              <a:extLst>
                <a:ext uri="{FF2B5EF4-FFF2-40B4-BE49-F238E27FC236}">
                  <a16:creationId xmlns:a16="http://schemas.microsoft.com/office/drawing/2014/main" id="{01A92000-C3A1-4E90-9BD4-52F9E404B6F9}"/>
                </a:ext>
              </a:extLst>
            </p:cNvPr>
            <p:cNvSpPr/>
            <p:nvPr/>
          </p:nvSpPr>
          <p:spPr>
            <a:xfrm>
              <a:off x="7010295" y="4874904"/>
              <a:ext cx="407018" cy="107226"/>
            </a:xfrm>
            <a:custGeom>
              <a:avLst/>
              <a:gdLst>
                <a:gd name="connsiteX0" fmla="*/ 105 w 407018"/>
                <a:gd name="connsiteY0" fmla="*/ 19359 h 107226"/>
                <a:gd name="connsiteX1" fmla="*/ 246168 w 407018"/>
                <a:gd name="connsiteY1" fmla="*/ 20946 h 107226"/>
                <a:gd name="connsiteX2" fmla="*/ 404918 w 407018"/>
                <a:gd name="connsiteY2" fmla="*/ 106671 h 107226"/>
                <a:gd name="connsiteX3" fmla="*/ 333480 w 407018"/>
                <a:gd name="connsiteY3" fmla="*/ 55871 h 107226"/>
                <a:gd name="connsiteX4" fmla="*/ 279505 w 407018"/>
                <a:gd name="connsiteY4" fmla="*/ 16184 h 107226"/>
                <a:gd name="connsiteX5" fmla="*/ 216005 w 407018"/>
                <a:gd name="connsiteY5" fmla="*/ 309 h 107226"/>
                <a:gd name="connsiteX6" fmla="*/ 105 w 407018"/>
                <a:gd name="connsiteY6" fmla="*/ 19359 h 10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018" h="107226">
                  <a:moveTo>
                    <a:pt x="105" y="19359"/>
                  </a:moveTo>
                  <a:cubicBezTo>
                    <a:pt x="5132" y="22798"/>
                    <a:pt x="178699" y="6394"/>
                    <a:pt x="246168" y="20946"/>
                  </a:cubicBezTo>
                  <a:cubicBezTo>
                    <a:pt x="313637" y="35498"/>
                    <a:pt x="390366" y="100850"/>
                    <a:pt x="404918" y="106671"/>
                  </a:cubicBezTo>
                  <a:cubicBezTo>
                    <a:pt x="419470" y="112492"/>
                    <a:pt x="354382" y="70952"/>
                    <a:pt x="333480" y="55871"/>
                  </a:cubicBezTo>
                  <a:cubicBezTo>
                    <a:pt x="312578" y="40790"/>
                    <a:pt x="299084" y="25444"/>
                    <a:pt x="279505" y="16184"/>
                  </a:cubicBezTo>
                  <a:cubicBezTo>
                    <a:pt x="259926" y="6924"/>
                    <a:pt x="260984" y="3219"/>
                    <a:pt x="216005" y="309"/>
                  </a:cubicBezTo>
                  <a:cubicBezTo>
                    <a:pt x="171026" y="-2602"/>
                    <a:pt x="-4922" y="15920"/>
                    <a:pt x="105" y="193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7" name="フリーフォーム: 図形 2676">
              <a:extLst>
                <a:ext uri="{FF2B5EF4-FFF2-40B4-BE49-F238E27FC236}">
                  <a16:creationId xmlns:a16="http://schemas.microsoft.com/office/drawing/2014/main" id="{C628DEF1-BFD5-44DA-83B4-D12F776E21DF}"/>
                </a:ext>
              </a:extLst>
            </p:cNvPr>
            <p:cNvSpPr/>
            <p:nvPr/>
          </p:nvSpPr>
          <p:spPr>
            <a:xfrm>
              <a:off x="7059613" y="4941888"/>
              <a:ext cx="369907" cy="57294"/>
            </a:xfrm>
            <a:custGeom>
              <a:avLst/>
              <a:gdLst>
                <a:gd name="connsiteX0" fmla="*/ 0 w 369907"/>
                <a:gd name="connsiteY0" fmla="*/ 0 h 57294"/>
                <a:gd name="connsiteX1" fmla="*/ 242887 w 369907"/>
                <a:gd name="connsiteY1" fmla="*/ 22225 h 57294"/>
                <a:gd name="connsiteX2" fmla="*/ 369887 w 369907"/>
                <a:gd name="connsiteY2" fmla="*/ 57150 h 57294"/>
                <a:gd name="connsiteX3" fmla="*/ 252412 w 369907"/>
                <a:gd name="connsiteY3" fmla="*/ 7937 h 57294"/>
                <a:gd name="connsiteX4" fmla="*/ 192087 w 369907"/>
                <a:gd name="connsiteY4" fmla="*/ 4762 h 57294"/>
                <a:gd name="connsiteX5" fmla="*/ 0 w 369907"/>
                <a:gd name="connsiteY5" fmla="*/ 0 h 5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907" h="57294">
                  <a:moveTo>
                    <a:pt x="0" y="0"/>
                  </a:moveTo>
                  <a:cubicBezTo>
                    <a:pt x="90619" y="6350"/>
                    <a:pt x="181239" y="12700"/>
                    <a:pt x="242887" y="22225"/>
                  </a:cubicBezTo>
                  <a:cubicBezTo>
                    <a:pt x="304535" y="31750"/>
                    <a:pt x="368300" y="59531"/>
                    <a:pt x="369887" y="57150"/>
                  </a:cubicBezTo>
                  <a:cubicBezTo>
                    <a:pt x="371474" y="54769"/>
                    <a:pt x="282045" y="16668"/>
                    <a:pt x="252412" y="7937"/>
                  </a:cubicBezTo>
                  <a:cubicBezTo>
                    <a:pt x="222779" y="-794"/>
                    <a:pt x="192087" y="4762"/>
                    <a:pt x="192087" y="476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8" name="フリーフォーム: 図形 2677">
              <a:extLst>
                <a:ext uri="{FF2B5EF4-FFF2-40B4-BE49-F238E27FC236}">
                  <a16:creationId xmlns:a16="http://schemas.microsoft.com/office/drawing/2014/main" id="{C03842AB-0247-4BE3-9AB7-CC77DAA1A9B1}"/>
                </a:ext>
              </a:extLst>
            </p:cNvPr>
            <p:cNvSpPr/>
            <p:nvPr/>
          </p:nvSpPr>
          <p:spPr>
            <a:xfrm>
              <a:off x="7685085" y="4849125"/>
              <a:ext cx="259326" cy="221479"/>
            </a:xfrm>
            <a:custGeom>
              <a:avLst/>
              <a:gdLst>
                <a:gd name="connsiteX0" fmla="*/ 258765 w 259326"/>
                <a:gd name="connsiteY0" fmla="*/ 688 h 221479"/>
                <a:gd name="connsiteX1" fmla="*/ 190503 w 259326"/>
                <a:gd name="connsiteY1" fmla="*/ 76888 h 221479"/>
                <a:gd name="connsiteX2" fmla="*/ 80965 w 259326"/>
                <a:gd name="connsiteY2" fmla="*/ 153088 h 221479"/>
                <a:gd name="connsiteX3" fmla="*/ 3 w 259326"/>
                <a:gd name="connsiteY3" fmla="*/ 221350 h 221479"/>
                <a:gd name="connsiteX4" fmla="*/ 77790 w 259326"/>
                <a:gd name="connsiteY4" fmla="*/ 168963 h 221479"/>
                <a:gd name="connsiteX5" fmla="*/ 153990 w 259326"/>
                <a:gd name="connsiteY5" fmla="*/ 122925 h 221479"/>
                <a:gd name="connsiteX6" fmla="*/ 258765 w 259326"/>
                <a:gd name="connsiteY6" fmla="*/ 688 h 22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326" h="221479">
                  <a:moveTo>
                    <a:pt x="258765" y="688"/>
                  </a:moveTo>
                  <a:cubicBezTo>
                    <a:pt x="264850" y="-6985"/>
                    <a:pt x="220136" y="51488"/>
                    <a:pt x="190503" y="76888"/>
                  </a:cubicBezTo>
                  <a:cubicBezTo>
                    <a:pt x="160870" y="102288"/>
                    <a:pt x="112715" y="129011"/>
                    <a:pt x="80965" y="153088"/>
                  </a:cubicBezTo>
                  <a:cubicBezTo>
                    <a:pt x="49215" y="177165"/>
                    <a:pt x="532" y="218704"/>
                    <a:pt x="3" y="221350"/>
                  </a:cubicBezTo>
                  <a:cubicBezTo>
                    <a:pt x="-526" y="223996"/>
                    <a:pt x="52126" y="185367"/>
                    <a:pt x="77790" y="168963"/>
                  </a:cubicBezTo>
                  <a:cubicBezTo>
                    <a:pt x="103454" y="152559"/>
                    <a:pt x="126209" y="146737"/>
                    <a:pt x="153990" y="122925"/>
                  </a:cubicBezTo>
                  <a:cubicBezTo>
                    <a:pt x="181771" y="99113"/>
                    <a:pt x="252680" y="8361"/>
                    <a:pt x="258765" y="6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9" name="フリーフォーム: 図形 2678">
              <a:extLst>
                <a:ext uri="{FF2B5EF4-FFF2-40B4-BE49-F238E27FC236}">
                  <a16:creationId xmlns:a16="http://schemas.microsoft.com/office/drawing/2014/main" id="{9D1FCEF2-2487-4C47-83F7-D1D3BEB65AA1}"/>
                </a:ext>
              </a:extLst>
            </p:cNvPr>
            <p:cNvSpPr/>
            <p:nvPr/>
          </p:nvSpPr>
          <p:spPr>
            <a:xfrm>
              <a:off x="7688130" y="4848216"/>
              <a:ext cx="231970" cy="149243"/>
            </a:xfrm>
            <a:custGeom>
              <a:avLst/>
              <a:gdLst>
                <a:gd name="connsiteX0" fmla="*/ 231908 w 231970"/>
                <a:gd name="connsiteY0" fmla="*/ 9 h 149243"/>
                <a:gd name="connsiteX1" fmla="*/ 81095 w 231970"/>
                <a:gd name="connsiteY1" fmla="*/ 74622 h 149243"/>
                <a:gd name="connsiteX2" fmla="*/ 133 w 231970"/>
                <a:gd name="connsiteY2" fmla="*/ 149234 h 149243"/>
                <a:gd name="connsiteX3" fmla="*/ 98558 w 231970"/>
                <a:gd name="connsiteY3" fmla="*/ 79384 h 149243"/>
                <a:gd name="connsiteX4" fmla="*/ 231908 w 231970"/>
                <a:gd name="connsiteY4" fmla="*/ 9 h 14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70" h="149243">
                  <a:moveTo>
                    <a:pt x="231908" y="9"/>
                  </a:moveTo>
                  <a:cubicBezTo>
                    <a:pt x="228998" y="-785"/>
                    <a:pt x="119724" y="49751"/>
                    <a:pt x="81095" y="74622"/>
                  </a:cubicBezTo>
                  <a:cubicBezTo>
                    <a:pt x="42466" y="99493"/>
                    <a:pt x="-2777" y="148440"/>
                    <a:pt x="133" y="149234"/>
                  </a:cubicBezTo>
                  <a:cubicBezTo>
                    <a:pt x="3043" y="150028"/>
                    <a:pt x="61252" y="101609"/>
                    <a:pt x="98558" y="79384"/>
                  </a:cubicBezTo>
                  <a:cubicBezTo>
                    <a:pt x="135864" y="57159"/>
                    <a:pt x="234818" y="803"/>
                    <a:pt x="231908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0" name="フリーフォーム: 図形 2679">
              <a:extLst>
                <a:ext uri="{FF2B5EF4-FFF2-40B4-BE49-F238E27FC236}">
                  <a16:creationId xmlns:a16="http://schemas.microsoft.com/office/drawing/2014/main" id="{E826ADD9-79B9-4B2B-94B2-98D589707EF9}"/>
                </a:ext>
              </a:extLst>
            </p:cNvPr>
            <p:cNvSpPr/>
            <p:nvPr/>
          </p:nvSpPr>
          <p:spPr>
            <a:xfrm>
              <a:off x="7883515" y="4733654"/>
              <a:ext cx="193685" cy="203474"/>
            </a:xfrm>
            <a:custGeom>
              <a:avLst/>
              <a:gdLst>
                <a:gd name="connsiteX0" fmla="*/ 193685 w 193685"/>
                <a:gd name="connsiteY0" fmla="*/ 271 h 203474"/>
                <a:gd name="connsiteX1" fmla="*/ 101610 w 193685"/>
                <a:gd name="connsiteY1" fmla="*/ 109809 h 203474"/>
                <a:gd name="connsiteX2" fmla="*/ 10 w 193685"/>
                <a:gd name="connsiteY2" fmla="*/ 203471 h 203474"/>
                <a:gd name="connsiteX3" fmla="*/ 95260 w 193685"/>
                <a:gd name="connsiteY3" fmla="*/ 106634 h 203474"/>
                <a:gd name="connsiteX4" fmla="*/ 103198 w 193685"/>
                <a:gd name="connsiteY4" fmla="*/ 79646 h 203474"/>
                <a:gd name="connsiteX5" fmla="*/ 193685 w 193685"/>
                <a:gd name="connsiteY5" fmla="*/ 271 h 20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685" h="203474">
                  <a:moveTo>
                    <a:pt x="193685" y="271"/>
                  </a:moveTo>
                  <a:cubicBezTo>
                    <a:pt x="193420" y="5298"/>
                    <a:pt x="133889" y="75942"/>
                    <a:pt x="101610" y="109809"/>
                  </a:cubicBezTo>
                  <a:cubicBezTo>
                    <a:pt x="69331" y="143676"/>
                    <a:pt x="1068" y="204000"/>
                    <a:pt x="10" y="203471"/>
                  </a:cubicBezTo>
                  <a:cubicBezTo>
                    <a:pt x="-1048" y="202942"/>
                    <a:pt x="78062" y="127271"/>
                    <a:pt x="95260" y="106634"/>
                  </a:cubicBezTo>
                  <a:cubicBezTo>
                    <a:pt x="112458" y="85997"/>
                    <a:pt x="85206" y="97902"/>
                    <a:pt x="103198" y="79646"/>
                  </a:cubicBezTo>
                  <a:cubicBezTo>
                    <a:pt x="121190" y="61390"/>
                    <a:pt x="193950" y="-4756"/>
                    <a:pt x="193685" y="2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1" name="フリーフォーム: 図形 2680">
              <a:extLst>
                <a:ext uri="{FF2B5EF4-FFF2-40B4-BE49-F238E27FC236}">
                  <a16:creationId xmlns:a16="http://schemas.microsoft.com/office/drawing/2014/main" id="{9E62D409-1F86-4FB1-90FB-BF73739E2899}"/>
                </a:ext>
              </a:extLst>
            </p:cNvPr>
            <p:cNvSpPr/>
            <p:nvPr/>
          </p:nvSpPr>
          <p:spPr>
            <a:xfrm>
              <a:off x="7600932" y="5011158"/>
              <a:ext cx="313037" cy="208543"/>
            </a:xfrm>
            <a:custGeom>
              <a:avLst/>
              <a:gdLst>
                <a:gd name="connsiteX0" fmla="*/ 312756 w 313037"/>
                <a:gd name="connsiteY0" fmla="*/ 580 h 208543"/>
                <a:gd name="connsiteX1" fmla="*/ 101618 w 313037"/>
                <a:gd name="connsiteY1" fmla="*/ 137105 h 208543"/>
                <a:gd name="connsiteX2" fmla="*/ 18 w 313037"/>
                <a:gd name="connsiteY2" fmla="*/ 208542 h 208543"/>
                <a:gd name="connsiteX3" fmla="*/ 93681 w 313037"/>
                <a:gd name="connsiteY3" fmla="*/ 138692 h 208543"/>
                <a:gd name="connsiteX4" fmla="*/ 146068 w 313037"/>
                <a:gd name="connsiteY4" fmla="*/ 89480 h 208543"/>
                <a:gd name="connsiteX5" fmla="*/ 312756 w 313037"/>
                <a:gd name="connsiteY5" fmla="*/ 580 h 208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037" h="208543">
                  <a:moveTo>
                    <a:pt x="312756" y="580"/>
                  </a:moveTo>
                  <a:cubicBezTo>
                    <a:pt x="305348" y="8518"/>
                    <a:pt x="153741" y="102445"/>
                    <a:pt x="101618" y="137105"/>
                  </a:cubicBezTo>
                  <a:cubicBezTo>
                    <a:pt x="49495" y="171765"/>
                    <a:pt x="1341" y="208278"/>
                    <a:pt x="18" y="208542"/>
                  </a:cubicBezTo>
                  <a:cubicBezTo>
                    <a:pt x="-1305" y="208806"/>
                    <a:pt x="69339" y="158536"/>
                    <a:pt x="93681" y="138692"/>
                  </a:cubicBezTo>
                  <a:cubicBezTo>
                    <a:pt x="118023" y="118848"/>
                    <a:pt x="112731" y="110647"/>
                    <a:pt x="146068" y="89480"/>
                  </a:cubicBezTo>
                  <a:cubicBezTo>
                    <a:pt x="179405" y="68313"/>
                    <a:pt x="320164" y="-7358"/>
                    <a:pt x="312756" y="5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2" name="フリーフォーム: 図形 2681">
              <a:extLst>
                <a:ext uri="{FF2B5EF4-FFF2-40B4-BE49-F238E27FC236}">
                  <a16:creationId xmlns:a16="http://schemas.microsoft.com/office/drawing/2014/main" id="{769A3DCB-DE9A-4435-9747-35E91E874C18}"/>
                </a:ext>
              </a:extLst>
            </p:cNvPr>
            <p:cNvSpPr/>
            <p:nvPr/>
          </p:nvSpPr>
          <p:spPr>
            <a:xfrm>
              <a:off x="7484719" y="4960779"/>
              <a:ext cx="148009" cy="178261"/>
            </a:xfrm>
            <a:custGeom>
              <a:avLst/>
              <a:gdLst>
                <a:gd name="connsiteX0" fmla="*/ 147981 w 148009"/>
                <a:gd name="connsiteY0" fmla="*/ 159 h 178261"/>
                <a:gd name="connsiteX1" fmla="*/ 35269 w 148009"/>
                <a:gd name="connsiteY1" fmla="*/ 96996 h 178261"/>
                <a:gd name="connsiteX2" fmla="*/ 344 w 148009"/>
                <a:gd name="connsiteY2" fmla="*/ 177959 h 178261"/>
                <a:gd name="connsiteX3" fmla="*/ 24156 w 148009"/>
                <a:gd name="connsiteY3" fmla="*/ 120809 h 178261"/>
                <a:gd name="connsiteX4" fmla="*/ 147981 w 148009"/>
                <a:gd name="connsiteY4" fmla="*/ 159 h 17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09" h="178261">
                  <a:moveTo>
                    <a:pt x="147981" y="159"/>
                  </a:moveTo>
                  <a:cubicBezTo>
                    <a:pt x="149833" y="-3810"/>
                    <a:pt x="59875" y="67363"/>
                    <a:pt x="35269" y="96996"/>
                  </a:cubicBezTo>
                  <a:cubicBezTo>
                    <a:pt x="10663" y="126629"/>
                    <a:pt x="2196" y="173990"/>
                    <a:pt x="344" y="177959"/>
                  </a:cubicBezTo>
                  <a:cubicBezTo>
                    <a:pt x="-1508" y="181928"/>
                    <a:pt x="3783" y="145945"/>
                    <a:pt x="24156" y="120809"/>
                  </a:cubicBezTo>
                  <a:cubicBezTo>
                    <a:pt x="44529" y="95674"/>
                    <a:pt x="146129" y="4128"/>
                    <a:pt x="147981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3" name="フリーフォーム: 図形 2682">
              <a:extLst>
                <a:ext uri="{FF2B5EF4-FFF2-40B4-BE49-F238E27FC236}">
                  <a16:creationId xmlns:a16="http://schemas.microsoft.com/office/drawing/2014/main" id="{0DB9E603-F5EE-47BF-B0D9-BB169C3972E4}"/>
                </a:ext>
              </a:extLst>
            </p:cNvPr>
            <p:cNvSpPr/>
            <p:nvPr/>
          </p:nvSpPr>
          <p:spPr>
            <a:xfrm>
              <a:off x="7817262" y="5157263"/>
              <a:ext cx="110989" cy="237380"/>
            </a:xfrm>
            <a:custGeom>
              <a:avLst/>
              <a:gdLst>
                <a:gd name="connsiteX0" fmla="*/ 110713 w 110989"/>
                <a:gd name="connsiteY0" fmla="*/ 525 h 237380"/>
                <a:gd name="connsiteX1" fmla="*/ 36101 w 110989"/>
                <a:gd name="connsiteY1" fmla="*/ 121175 h 237380"/>
                <a:gd name="connsiteX2" fmla="*/ 23401 w 110989"/>
                <a:gd name="connsiteY2" fmla="*/ 233887 h 237380"/>
                <a:gd name="connsiteX3" fmla="*/ 10701 w 110989"/>
                <a:gd name="connsiteY3" fmla="*/ 205312 h 237380"/>
                <a:gd name="connsiteX4" fmla="*/ 5938 w 110989"/>
                <a:gd name="connsiteY4" fmla="*/ 170387 h 237380"/>
                <a:gd name="connsiteX5" fmla="*/ 110713 w 110989"/>
                <a:gd name="connsiteY5" fmla="*/ 525 h 23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989" h="237380">
                  <a:moveTo>
                    <a:pt x="110713" y="525"/>
                  </a:moveTo>
                  <a:cubicBezTo>
                    <a:pt x="115740" y="-7677"/>
                    <a:pt x="50653" y="82281"/>
                    <a:pt x="36101" y="121175"/>
                  </a:cubicBezTo>
                  <a:cubicBezTo>
                    <a:pt x="21549" y="160069"/>
                    <a:pt x="27634" y="219864"/>
                    <a:pt x="23401" y="233887"/>
                  </a:cubicBezTo>
                  <a:cubicBezTo>
                    <a:pt x="19168" y="247910"/>
                    <a:pt x="13611" y="215895"/>
                    <a:pt x="10701" y="205312"/>
                  </a:cubicBezTo>
                  <a:cubicBezTo>
                    <a:pt x="7791" y="194729"/>
                    <a:pt x="-8614" y="200285"/>
                    <a:pt x="5938" y="170387"/>
                  </a:cubicBezTo>
                  <a:cubicBezTo>
                    <a:pt x="20490" y="140489"/>
                    <a:pt x="105686" y="8727"/>
                    <a:pt x="110713" y="5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4" name="フリーフォーム: 図形 2683">
              <a:extLst>
                <a:ext uri="{FF2B5EF4-FFF2-40B4-BE49-F238E27FC236}">
                  <a16:creationId xmlns:a16="http://schemas.microsoft.com/office/drawing/2014/main" id="{DCC3CB79-5B47-4ACD-9FA6-985F8AAC96B3}"/>
                </a:ext>
              </a:extLst>
            </p:cNvPr>
            <p:cNvSpPr/>
            <p:nvPr/>
          </p:nvSpPr>
          <p:spPr>
            <a:xfrm>
              <a:off x="7926816" y="4780351"/>
              <a:ext cx="189247" cy="219406"/>
            </a:xfrm>
            <a:custGeom>
              <a:avLst/>
              <a:gdLst>
                <a:gd name="connsiteX0" fmla="*/ 188484 w 189247"/>
                <a:gd name="connsiteY0" fmla="*/ 1199 h 219406"/>
                <a:gd name="connsiteX1" fmla="*/ 4334 w 189247"/>
                <a:gd name="connsiteY1" fmla="*/ 215512 h 219406"/>
                <a:gd name="connsiteX2" fmla="*/ 67834 w 189247"/>
                <a:gd name="connsiteY2" fmla="*/ 131374 h 219406"/>
                <a:gd name="connsiteX3" fmla="*/ 188484 w 189247"/>
                <a:gd name="connsiteY3" fmla="*/ 1199 h 21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47" h="219406">
                  <a:moveTo>
                    <a:pt x="188484" y="1199"/>
                  </a:moveTo>
                  <a:cubicBezTo>
                    <a:pt x="177901" y="15222"/>
                    <a:pt x="24442" y="193816"/>
                    <a:pt x="4334" y="215512"/>
                  </a:cubicBezTo>
                  <a:cubicBezTo>
                    <a:pt x="-15774" y="237208"/>
                    <a:pt x="38994" y="162595"/>
                    <a:pt x="67834" y="131374"/>
                  </a:cubicBezTo>
                  <a:cubicBezTo>
                    <a:pt x="96674" y="100153"/>
                    <a:pt x="199067" y="-12824"/>
                    <a:pt x="188484" y="11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5" name="フリーフォーム: 図形 2684">
              <a:extLst>
                <a:ext uri="{FF2B5EF4-FFF2-40B4-BE49-F238E27FC236}">
                  <a16:creationId xmlns:a16="http://schemas.microsoft.com/office/drawing/2014/main" id="{400172CC-76DC-4123-BDD4-03D0B60B665B}"/>
                </a:ext>
              </a:extLst>
            </p:cNvPr>
            <p:cNvSpPr/>
            <p:nvPr/>
          </p:nvSpPr>
          <p:spPr>
            <a:xfrm>
              <a:off x="7903251" y="4784724"/>
              <a:ext cx="269372" cy="358160"/>
            </a:xfrm>
            <a:custGeom>
              <a:avLst/>
              <a:gdLst>
                <a:gd name="connsiteX0" fmla="*/ 269199 w 269372"/>
                <a:gd name="connsiteY0" fmla="*/ 1 h 358160"/>
                <a:gd name="connsiteX1" fmla="*/ 104099 w 269372"/>
                <a:gd name="connsiteY1" fmla="*/ 180976 h 358160"/>
                <a:gd name="connsiteX2" fmla="*/ 912 w 269372"/>
                <a:gd name="connsiteY2" fmla="*/ 355601 h 358160"/>
                <a:gd name="connsiteX3" fmla="*/ 58062 w 269372"/>
                <a:gd name="connsiteY3" fmla="*/ 277814 h 358160"/>
                <a:gd name="connsiteX4" fmla="*/ 134262 w 269372"/>
                <a:gd name="connsiteY4" fmla="*/ 177801 h 358160"/>
                <a:gd name="connsiteX5" fmla="*/ 269199 w 269372"/>
                <a:gd name="connsiteY5" fmla="*/ 1 h 35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72" h="358160">
                  <a:moveTo>
                    <a:pt x="269199" y="1"/>
                  </a:moveTo>
                  <a:cubicBezTo>
                    <a:pt x="264172" y="530"/>
                    <a:pt x="148813" y="121709"/>
                    <a:pt x="104099" y="180976"/>
                  </a:cubicBezTo>
                  <a:cubicBezTo>
                    <a:pt x="59384" y="240243"/>
                    <a:pt x="8585" y="339461"/>
                    <a:pt x="912" y="355601"/>
                  </a:cubicBezTo>
                  <a:cubicBezTo>
                    <a:pt x="-6761" y="371741"/>
                    <a:pt x="35837" y="307447"/>
                    <a:pt x="58062" y="277814"/>
                  </a:cubicBezTo>
                  <a:cubicBezTo>
                    <a:pt x="80287" y="248181"/>
                    <a:pt x="100131" y="221722"/>
                    <a:pt x="134262" y="177801"/>
                  </a:cubicBezTo>
                  <a:cubicBezTo>
                    <a:pt x="168393" y="133880"/>
                    <a:pt x="274226" y="-528"/>
                    <a:pt x="269199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6" name="フリーフォーム: 図形 2685">
              <a:extLst>
                <a:ext uri="{FF2B5EF4-FFF2-40B4-BE49-F238E27FC236}">
                  <a16:creationId xmlns:a16="http://schemas.microsoft.com/office/drawing/2014/main" id="{6EC304D5-5DF1-400E-9645-2E030EF47F08}"/>
                </a:ext>
              </a:extLst>
            </p:cNvPr>
            <p:cNvSpPr/>
            <p:nvPr/>
          </p:nvSpPr>
          <p:spPr>
            <a:xfrm>
              <a:off x="8039412" y="4687665"/>
              <a:ext cx="285425" cy="450227"/>
            </a:xfrm>
            <a:custGeom>
              <a:avLst/>
              <a:gdLst>
                <a:gd name="connsiteX0" fmla="*/ 283851 w 285425"/>
                <a:gd name="connsiteY0" fmla="*/ 1810 h 450227"/>
                <a:gd name="connsiteX1" fmla="*/ 164788 w 285425"/>
                <a:gd name="connsiteY1" fmla="*/ 144685 h 450227"/>
                <a:gd name="connsiteX2" fmla="*/ 83826 w 285425"/>
                <a:gd name="connsiteY2" fmla="*/ 262160 h 450227"/>
                <a:gd name="connsiteX3" fmla="*/ 15563 w 285425"/>
                <a:gd name="connsiteY3" fmla="*/ 411385 h 450227"/>
                <a:gd name="connsiteX4" fmla="*/ 1276 w 285425"/>
                <a:gd name="connsiteY4" fmla="*/ 447898 h 450227"/>
                <a:gd name="connsiteX5" fmla="*/ 37788 w 285425"/>
                <a:gd name="connsiteY5" fmla="*/ 362173 h 450227"/>
                <a:gd name="connsiteX6" fmla="*/ 72713 w 285425"/>
                <a:gd name="connsiteY6" fmla="*/ 251048 h 450227"/>
                <a:gd name="connsiteX7" fmla="*/ 283851 w 285425"/>
                <a:gd name="connsiteY7" fmla="*/ 1810 h 45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425" h="450227">
                  <a:moveTo>
                    <a:pt x="283851" y="1810"/>
                  </a:moveTo>
                  <a:cubicBezTo>
                    <a:pt x="299197" y="-15917"/>
                    <a:pt x="198125" y="101293"/>
                    <a:pt x="164788" y="144685"/>
                  </a:cubicBezTo>
                  <a:cubicBezTo>
                    <a:pt x="131451" y="188077"/>
                    <a:pt x="108697" y="217710"/>
                    <a:pt x="83826" y="262160"/>
                  </a:cubicBezTo>
                  <a:cubicBezTo>
                    <a:pt x="58955" y="306610"/>
                    <a:pt x="29321" y="380429"/>
                    <a:pt x="15563" y="411385"/>
                  </a:cubicBezTo>
                  <a:cubicBezTo>
                    <a:pt x="1805" y="442341"/>
                    <a:pt x="-2428" y="456100"/>
                    <a:pt x="1276" y="447898"/>
                  </a:cubicBezTo>
                  <a:cubicBezTo>
                    <a:pt x="4980" y="439696"/>
                    <a:pt x="25882" y="394981"/>
                    <a:pt x="37788" y="362173"/>
                  </a:cubicBezTo>
                  <a:cubicBezTo>
                    <a:pt x="49694" y="329365"/>
                    <a:pt x="32496" y="309521"/>
                    <a:pt x="72713" y="251048"/>
                  </a:cubicBezTo>
                  <a:cubicBezTo>
                    <a:pt x="112930" y="192575"/>
                    <a:pt x="268505" y="19537"/>
                    <a:pt x="283851" y="18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7" name="フリーフォーム: 図形 2686">
              <a:extLst>
                <a:ext uri="{FF2B5EF4-FFF2-40B4-BE49-F238E27FC236}">
                  <a16:creationId xmlns:a16="http://schemas.microsoft.com/office/drawing/2014/main" id="{5969CF89-8297-4999-97FE-6EC34A698877}"/>
                </a:ext>
              </a:extLst>
            </p:cNvPr>
            <p:cNvSpPr/>
            <p:nvPr/>
          </p:nvSpPr>
          <p:spPr>
            <a:xfrm>
              <a:off x="8155427" y="4243388"/>
              <a:ext cx="184354" cy="506800"/>
            </a:xfrm>
            <a:custGeom>
              <a:avLst/>
              <a:gdLst>
                <a:gd name="connsiteX0" fmla="*/ 183711 w 184354"/>
                <a:gd name="connsiteY0" fmla="*/ 0 h 506800"/>
                <a:gd name="connsiteX1" fmla="*/ 159898 w 184354"/>
                <a:gd name="connsiteY1" fmla="*/ 161925 h 506800"/>
                <a:gd name="connsiteX2" fmla="*/ 183711 w 184354"/>
                <a:gd name="connsiteY2" fmla="*/ 295275 h 506800"/>
                <a:gd name="connsiteX3" fmla="*/ 128148 w 184354"/>
                <a:gd name="connsiteY3" fmla="*/ 330200 h 506800"/>
                <a:gd name="connsiteX4" fmla="*/ 2736 w 184354"/>
                <a:gd name="connsiteY4" fmla="*/ 504825 h 506800"/>
                <a:gd name="connsiteX5" fmla="*/ 50361 w 184354"/>
                <a:gd name="connsiteY5" fmla="*/ 415925 h 506800"/>
                <a:gd name="connsiteX6" fmla="*/ 150373 w 184354"/>
                <a:gd name="connsiteY6" fmla="*/ 285750 h 506800"/>
                <a:gd name="connsiteX7" fmla="*/ 153548 w 184354"/>
                <a:gd name="connsiteY7" fmla="*/ 225425 h 506800"/>
                <a:gd name="connsiteX8" fmla="*/ 134498 w 184354"/>
                <a:gd name="connsiteY8" fmla="*/ 160337 h 506800"/>
                <a:gd name="connsiteX9" fmla="*/ 183711 w 184354"/>
                <a:gd name="connsiteY9" fmla="*/ 0 h 50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354" h="506800">
                  <a:moveTo>
                    <a:pt x="183711" y="0"/>
                  </a:moveTo>
                  <a:cubicBezTo>
                    <a:pt x="187944" y="265"/>
                    <a:pt x="159898" y="112713"/>
                    <a:pt x="159898" y="161925"/>
                  </a:cubicBezTo>
                  <a:cubicBezTo>
                    <a:pt x="159898" y="211137"/>
                    <a:pt x="189003" y="267229"/>
                    <a:pt x="183711" y="295275"/>
                  </a:cubicBezTo>
                  <a:cubicBezTo>
                    <a:pt x="178419" y="323321"/>
                    <a:pt x="158310" y="295275"/>
                    <a:pt x="128148" y="330200"/>
                  </a:cubicBezTo>
                  <a:cubicBezTo>
                    <a:pt x="97985" y="365125"/>
                    <a:pt x="15701" y="490537"/>
                    <a:pt x="2736" y="504825"/>
                  </a:cubicBezTo>
                  <a:cubicBezTo>
                    <a:pt x="-10229" y="519113"/>
                    <a:pt x="25755" y="452437"/>
                    <a:pt x="50361" y="415925"/>
                  </a:cubicBezTo>
                  <a:cubicBezTo>
                    <a:pt x="74967" y="379413"/>
                    <a:pt x="133175" y="317500"/>
                    <a:pt x="150373" y="285750"/>
                  </a:cubicBezTo>
                  <a:cubicBezTo>
                    <a:pt x="167571" y="254000"/>
                    <a:pt x="156194" y="246327"/>
                    <a:pt x="153548" y="225425"/>
                  </a:cubicBezTo>
                  <a:cubicBezTo>
                    <a:pt x="150902" y="204523"/>
                    <a:pt x="133440" y="197908"/>
                    <a:pt x="134498" y="160337"/>
                  </a:cubicBezTo>
                  <a:cubicBezTo>
                    <a:pt x="135556" y="122766"/>
                    <a:pt x="179478" y="-265"/>
                    <a:pt x="1837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8" name="フリーフォーム: 図形 2687">
              <a:extLst>
                <a:ext uri="{FF2B5EF4-FFF2-40B4-BE49-F238E27FC236}">
                  <a16:creationId xmlns:a16="http://schemas.microsoft.com/office/drawing/2014/main" id="{638DA80A-0A1C-43AB-A957-A4D196936E24}"/>
                </a:ext>
              </a:extLst>
            </p:cNvPr>
            <p:cNvSpPr/>
            <p:nvPr/>
          </p:nvSpPr>
          <p:spPr>
            <a:xfrm>
              <a:off x="8338886" y="4043363"/>
              <a:ext cx="279427" cy="89175"/>
            </a:xfrm>
            <a:custGeom>
              <a:avLst/>
              <a:gdLst>
                <a:gd name="connsiteX0" fmla="*/ 124077 w 279427"/>
                <a:gd name="connsiteY0" fmla="*/ 0 h 89175"/>
                <a:gd name="connsiteX1" fmla="*/ 268539 w 279427"/>
                <a:gd name="connsiteY1" fmla="*/ 47625 h 89175"/>
                <a:gd name="connsiteX2" fmla="*/ 262189 w 279427"/>
                <a:gd name="connsiteY2" fmla="*/ 71437 h 89175"/>
                <a:gd name="connsiteX3" fmla="*/ 206627 w 279427"/>
                <a:gd name="connsiteY3" fmla="*/ 74612 h 89175"/>
                <a:gd name="connsiteX4" fmla="*/ 187577 w 279427"/>
                <a:gd name="connsiteY4" fmla="*/ 88900 h 89175"/>
                <a:gd name="connsiteX5" fmla="*/ 85977 w 279427"/>
                <a:gd name="connsiteY5" fmla="*/ 60325 h 89175"/>
                <a:gd name="connsiteX6" fmla="*/ 1839 w 279427"/>
                <a:gd name="connsiteY6" fmla="*/ 36512 h 89175"/>
                <a:gd name="connsiteX7" fmla="*/ 168527 w 279427"/>
                <a:gd name="connsiteY7" fmla="*/ 69850 h 89175"/>
                <a:gd name="connsiteX8" fmla="*/ 254252 w 279427"/>
                <a:gd name="connsiteY8" fmla="*/ 53975 h 89175"/>
                <a:gd name="connsiteX9" fmla="*/ 247902 w 279427"/>
                <a:gd name="connsiteY9" fmla="*/ 52387 h 89175"/>
                <a:gd name="connsiteX10" fmla="*/ 124077 w 279427"/>
                <a:gd name="connsiteY10" fmla="*/ 0 h 8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427" h="89175">
                  <a:moveTo>
                    <a:pt x="124077" y="0"/>
                  </a:moveTo>
                  <a:cubicBezTo>
                    <a:pt x="184798" y="17859"/>
                    <a:pt x="245520" y="35719"/>
                    <a:pt x="268539" y="47625"/>
                  </a:cubicBezTo>
                  <a:cubicBezTo>
                    <a:pt x="291558" y="59531"/>
                    <a:pt x="272507" y="66939"/>
                    <a:pt x="262189" y="71437"/>
                  </a:cubicBezTo>
                  <a:cubicBezTo>
                    <a:pt x="251871" y="75935"/>
                    <a:pt x="219062" y="71702"/>
                    <a:pt x="206627" y="74612"/>
                  </a:cubicBezTo>
                  <a:cubicBezTo>
                    <a:pt x="194192" y="77522"/>
                    <a:pt x="207685" y="91281"/>
                    <a:pt x="187577" y="88900"/>
                  </a:cubicBezTo>
                  <a:cubicBezTo>
                    <a:pt x="167469" y="86519"/>
                    <a:pt x="85977" y="60325"/>
                    <a:pt x="85977" y="60325"/>
                  </a:cubicBezTo>
                  <a:cubicBezTo>
                    <a:pt x="55021" y="51594"/>
                    <a:pt x="-11919" y="34925"/>
                    <a:pt x="1839" y="36512"/>
                  </a:cubicBezTo>
                  <a:cubicBezTo>
                    <a:pt x="15597" y="38099"/>
                    <a:pt x="126458" y="66940"/>
                    <a:pt x="168527" y="69850"/>
                  </a:cubicBezTo>
                  <a:cubicBezTo>
                    <a:pt x="210596" y="72760"/>
                    <a:pt x="241023" y="56885"/>
                    <a:pt x="254252" y="53975"/>
                  </a:cubicBezTo>
                  <a:cubicBezTo>
                    <a:pt x="267481" y="51065"/>
                    <a:pt x="247902" y="52387"/>
                    <a:pt x="247902" y="52387"/>
                  </a:cubicBezTo>
                  <a:lnTo>
                    <a:pt x="12407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9" name="フリーフォーム: 図形 2688">
              <a:extLst>
                <a:ext uri="{FF2B5EF4-FFF2-40B4-BE49-F238E27FC236}">
                  <a16:creationId xmlns:a16="http://schemas.microsoft.com/office/drawing/2014/main" id="{1A0C3A48-A0DF-4D35-98BA-FE861C2AEEE8}"/>
                </a:ext>
              </a:extLst>
            </p:cNvPr>
            <p:cNvSpPr/>
            <p:nvPr/>
          </p:nvSpPr>
          <p:spPr>
            <a:xfrm>
              <a:off x="8521693" y="4168493"/>
              <a:ext cx="76878" cy="357499"/>
            </a:xfrm>
            <a:custGeom>
              <a:avLst/>
              <a:gdLst>
                <a:gd name="connsiteX0" fmla="*/ 76207 w 76878"/>
                <a:gd name="connsiteY0" fmla="*/ 5045 h 357499"/>
                <a:gd name="connsiteX1" fmla="*/ 49220 w 76878"/>
                <a:gd name="connsiteY1" fmla="*/ 78070 h 357499"/>
                <a:gd name="connsiteX2" fmla="*/ 31757 w 76878"/>
                <a:gd name="connsiteY2" fmla="*/ 281270 h 357499"/>
                <a:gd name="connsiteX3" fmla="*/ 7 w 76878"/>
                <a:gd name="connsiteY3" fmla="*/ 357470 h 357499"/>
                <a:gd name="connsiteX4" fmla="*/ 28582 w 76878"/>
                <a:gd name="connsiteY4" fmla="*/ 289207 h 357499"/>
                <a:gd name="connsiteX5" fmla="*/ 19057 w 76878"/>
                <a:gd name="connsiteY5" fmla="*/ 203482 h 357499"/>
                <a:gd name="connsiteX6" fmla="*/ 76207 w 76878"/>
                <a:gd name="connsiteY6" fmla="*/ 5045 h 35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78" h="357499">
                  <a:moveTo>
                    <a:pt x="76207" y="5045"/>
                  </a:moveTo>
                  <a:cubicBezTo>
                    <a:pt x="81234" y="-15857"/>
                    <a:pt x="56628" y="32033"/>
                    <a:pt x="49220" y="78070"/>
                  </a:cubicBezTo>
                  <a:cubicBezTo>
                    <a:pt x="41812" y="124108"/>
                    <a:pt x="39959" y="234703"/>
                    <a:pt x="31757" y="281270"/>
                  </a:cubicBezTo>
                  <a:cubicBezTo>
                    <a:pt x="23555" y="327837"/>
                    <a:pt x="536" y="356147"/>
                    <a:pt x="7" y="357470"/>
                  </a:cubicBezTo>
                  <a:cubicBezTo>
                    <a:pt x="-522" y="358793"/>
                    <a:pt x="25407" y="314872"/>
                    <a:pt x="28582" y="289207"/>
                  </a:cubicBezTo>
                  <a:cubicBezTo>
                    <a:pt x="31757" y="263542"/>
                    <a:pt x="8209" y="249255"/>
                    <a:pt x="19057" y="203482"/>
                  </a:cubicBezTo>
                  <a:cubicBezTo>
                    <a:pt x="29905" y="157709"/>
                    <a:pt x="71180" y="25947"/>
                    <a:pt x="76207" y="50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0" name="フリーフォーム: 図形 2689">
              <a:extLst>
                <a:ext uri="{FF2B5EF4-FFF2-40B4-BE49-F238E27FC236}">
                  <a16:creationId xmlns:a16="http://schemas.microsoft.com/office/drawing/2014/main" id="{CC0C1665-3461-4A95-8A8A-C764AFA9989D}"/>
                </a:ext>
              </a:extLst>
            </p:cNvPr>
            <p:cNvSpPr/>
            <p:nvPr/>
          </p:nvSpPr>
          <p:spPr>
            <a:xfrm>
              <a:off x="8313724" y="4095629"/>
              <a:ext cx="300613" cy="67287"/>
            </a:xfrm>
            <a:custGeom>
              <a:avLst/>
              <a:gdLst>
                <a:gd name="connsiteX0" fmla="*/ 14 w 300613"/>
                <a:gd name="connsiteY0" fmla="*/ 121 h 67287"/>
                <a:gd name="connsiteX1" fmla="*/ 227026 w 300613"/>
                <a:gd name="connsiteY1" fmla="*/ 62034 h 67287"/>
                <a:gd name="connsiteX2" fmla="*/ 276239 w 300613"/>
                <a:gd name="connsiteY2" fmla="*/ 58859 h 67287"/>
                <a:gd name="connsiteX3" fmla="*/ 300051 w 300613"/>
                <a:gd name="connsiteY3" fmla="*/ 17584 h 67287"/>
                <a:gd name="connsiteX4" fmla="*/ 254014 w 300613"/>
                <a:gd name="connsiteY4" fmla="*/ 47746 h 67287"/>
                <a:gd name="connsiteX5" fmla="*/ 215914 w 300613"/>
                <a:gd name="connsiteY5" fmla="*/ 46159 h 67287"/>
                <a:gd name="connsiteX6" fmla="*/ 14 w 300613"/>
                <a:gd name="connsiteY6" fmla="*/ 121 h 6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613" h="67287">
                  <a:moveTo>
                    <a:pt x="14" y="121"/>
                  </a:moveTo>
                  <a:cubicBezTo>
                    <a:pt x="1866" y="2767"/>
                    <a:pt x="180989" y="52244"/>
                    <a:pt x="227026" y="62034"/>
                  </a:cubicBezTo>
                  <a:cubicBezTo>
                    <a:pt x="273063" y="71824"/>
                    <a:pt x="264068" y="66267"/>
                    <a:pt x="276239" y="58859"/>
                  </a:cubicBezTo>
                  <a:cubicBezTo>
                    <a:pt x="288410" y="51451"/>
                    <a:pt x="303755" y="19436"/>
                    <a:pt x="300051" y="17584"/>
                  </a:cubicBezTo>
                  <a:cubicBezTo>
                    <a:pt x="296347" y="15732"/>
                    <a:pt x="268037" y="42983"/>
                    <a:pt x="254014" y="47746"/>
                  </a:cubicBezTo>
                  <a:cubicBezTo>
                    <a:pt x="239991" y="52509"/>
                    <a:pt x="255866" y="53303"/>
                    <a:pt x="215914" y="46159"/>
                  </a:cubicBezTo>
                  <a:cubicBezTo>
                    <a:pt x="175962" y="39015"/>
                    <a:pt x="-1838" y="-2525"/>
                    <a:pt x="14" y="1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1" name="フリーフォーム: 図形 2690">
              <a:extLst>
                <a:ext uri="{FF2B5EF4-FFF2-40B4-BE49-F238E27FC236}">
                  <a16:creationId xmlns:a16="http://schemas.microsoft.com/office/drawing/2014/main" id="{442FA8FB-A45C-4468-854C-40C9D6AABC68}"/>
                </a:ext>
              </a:extLst>
            </p:cNvPr>
            <p:cNvSpPr/>
            <p:nvPr/>
          </p:nvSpPr>
          <p:spPr>
            <a:xfrm>
              <a:off x="8395857" y="4187610"/>
              <a:ext cx="154675" cy="347934"/>
            </a:xfrm>
            <a:custGeom>
              <a:avLst/>
              <a:gdLst>
                <a:gd name="connsiteX0" fmla="*/ 154418 w 154675"/>
                <a:gd name="connsiteY0" fmla="*/ 215 h 347934"/>
                <a:gd name="connsiteX1" fmla="*/ 95681 w 154675"/>
                <a:gd name="connsiteY1" fmla="*/ 239928 h 347934"/>
                <a:gd name="connsiteX2" fmla="*/ 70281 w 154675"/>
                <a:gd name="connsiteY2" fmla="*/ 287553 h 347934"/>
                <a:gd name="connsiteX3" fmla="*/ 431 w 154675"/>
                <a:gd name="connsiteY3" fmla="*/ 347878 h 347934"/>
                <a:gd name="connsiteX4" fmla="*/ 106793 w 154675"/>
                <a:gd name="connsiteY4" fmla="*/ 276440 h 347934"/>
                <a:gd name="connsiteX5" fmla="*/ 116318 w 154675"/>
                <a:gd name="connsiteY5" fmla="*/ 198653 h 347934"/>
                <a:gd name="connsiteX6" fmla="*/ 154418 w 154675"/>
                <a:gd name="connsiteY6" fmla="*/ 215 h 34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675" h="347934">
                  <a:moveTo>
                    <a:pt x="154418" y="215"/>
                  </a:moveTo>
                  <a:cubicBezTo>
                    <a:pt x="150979" y="7094"/>
                    <a:pt x="109704" y="192038"/>
                    <a:pt x="95681" y="239928"/>
                  </a:cubicBezTo>
                  <a:cubicBezTo>
                    <a:pt x="81658" y="287818"/>
                    <a:pt x="86156" y="269561"/>
                    <a:pt x="70281" y="287553"/>
                  </a:cubicBezTo>
                  <a:cubicBezTo>
                    <a:pt x="54406" y="305545"/>
                    <a:pt x="-5654" y="349730"/>
                    <a:pt x="431" y="347878"/>
                  </a:cubicBezTo>
                  <a:cubicBezTo>
                    <a:pt x="6516" y="346026"/>
                    <a:pt x="87479" y="301311"/>
                    <a:pt x="106793" y="276440"/>
                  </a:cubicBezTo>
                  <a:cubicBezTo>
                    <a:pt x="126107" y="251569"/>
                    <a:pt x="106793" y="243897"/>
                    <a:pt x="116318" y="198653"/>
                  </a:cubicBezTo>
                  <a:cubicBezTo>
                    <a:pt x="125843" y="153409"/>
                    <a:pt x="157857" y="-6664"/>
                    <a:pt x="154418" y="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2" name="フリーフォーム: 図形 2691">
              <a:extLst>
                <a:ext uri="{FF2B5EF4-FFF2-40B4-BE49-F238E27FC236}">
                  <a16:creationId xmlns:a16="http://schemas.microsoft.com/office/drawing/2014/main" id="{CC8E6EB7-E13B-48A2-8111-BCD00F441662}"/>
                </a:ext>
              </a:extLst>
            </p:cNvPr>
            <p:cNvSpPr/>
            <p:nvPr/>
          </p:nvSpPr>
          <p:spPr>
            <a:xfrm>
              <a:off x="8315228" y="4114772"/>
              <a:ext cx="70998" cy="391595"/>
            </a:xfrm>
            <a:custGeom>
              <a:avLst/>
              <a:gdLst>
                <a:gd name="connsiteX0" fmla="*/ 97 w 70998"/>
                <a:gd name="connsiteY0" fmla="*/ 28 h 391595"/>
                <a:gd name="connsiteX1" fmla="*/ 54072 w 70998"/>
                <a:gd name="connsiteY1" fmla="*/ 122266 h 391595"/>
                <a:gd name="connsiteX2" fmla="*/ 68360 w 70998"/>
                <a:gd name="connsiteY2" fmla="*/ 382616 h 391595"/>
                <a:gd name="connsiteX3" fmla="*/ 68360 w 70998"/>
                <a:gd name="connsiteY3" fmla="*/ 311178 h 391595"/>
                <a:gd name="connsiteX4" fmla="*/ 41372 w 70998"/>
                <a:gd name="connsiteY4" fmla="*/ 112741 h 391595"/>
                <a:gd name="connsiteX5" fmla="*/ 97 w 70998"/>
                <a:gd name="connsiteY5" fmla="*/ 28 h 39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998" h="391595">
                  <a:moveTo>
                    <a:pt x="97" y="28"/>
                  </a:moveTo>
                  <a:cubicBezTo>
                    <a:pt x="2214" y="1616"/>
                    <a:pt x="42695" y="58501"/>
                    <a:pt x="54072" y="122266"/>
                  </a:cubicBezTo>
                  <a:cubicBezTo>
                    <a:pt x="65449" y="186031"/>
                    <a:pt x="65979" y="351131"/>
                    <a:pt x="68360" y="382616"/>
                  </a:cubicBezTo>
                  <a:cubicBezTo>
                    <a:pt x="70741" y="414101"/>
                    <a:pt x="72858" y="356157"/>
                    <a:pt x="68360" y="311178"/>
                  </a:cubicBezTo>
                  <a:cubicBezTo>
                    <a:pt x="63862" y="266199"/>
                    <a:pt x="51691" y="163012"/>
                    <a:pt x="41372" y="112741"/>
                  </a:cubicBezTo>
                  <a:cubicBezTo>
                    <a:pt x="31053" y="62470"/>
                    <a:pt x="-2020" y="-1560"/>
                    <a:pt x="97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3" name="フリーフォーム: 図形 2692">
              <a:extLst>
                <a:ext uri="{FF2B5EF4-FFF2-40B4-BE49-F238E27FC236}">
                  <a16:creationId xmlns:a16="http://schemas.microsoft.com/office/drawing/2014/main" id="{09186E88-E692-4E89-93FB-A200408A5D97}"/>
                </a:ext>
              </a:extLst>
            </p:cNvPr>
            <p:cNvSpPr/>
            <p:nvPr/>
          </p:nvSpPr>
          <p:spPr>
            <a:xfrm>
              <a:off x="8059202" y="3919396"/>
              <a:ext cx="96906" cy="308968"/>
            </a:xfrm>
            <a:custGeom>
              <a:avLst/>
              <a:gdLst>
                <a:gd name="connsiteX0" fmla="*/ 2123 w 96906"/>
                <a:gd name="connsiteY0" fmla="*/ 1729 h 308968"/>
                <a:gd name="connsiteX1" fmla="*/ 13236 w 96906"/>
                <a:gd name="connsiteY1" fmla="*/ 120792 h 308968"/>
                <a:gd name="connsiteX2" fmla="*/ 95786 w 96906"/>
                <a:gd name="connsiteY2" fmla="*/ 301767 h 308968"/>
                <a:gd name="connsiteX3" fmla="*/ 59273 w 96906"/>
                <a:gd name="connsiteY3" fmla="*/ 266842 h 308968"/>
                <a:gd name="connsiteX4" fmla="*/ 33873 w 96906"/>
                <a:gd name="connsiteY4" fmla="*/ 209692 h 308968"/>
                <a:gd name="connsiteX5" fmla="*/ 2123 w 96906"/>
                <a:gd name="connsiteY5" fmla="*/ 1729 h 30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906" h="308968">
                  <a:moveTo>
                    <a:pt x="2123" y="1729"/>
                  </a:moveTo>
                  <a:cubicBezTo>
                    <a:pt x="-1316" y="-13088"/>
                    <a:pt x="-2375" y="70786"/>
                    <a:pt x="13236" y="120792"/>
                  </a:cubicBezTo>
                  <a:cubicBezTo>
                    <a:pt x="28847" y="170798"/>
                    <a:pt x="88113" y="277425"/>
                    <a:pt x="95786" y="301767"/>
                  </a:cubicBezTo>
                  <a:cubicBezTo>
                    <a:pt x="103459" y="326109"/>
                    <a:pt x="69592" y="282188"/>
                    <a:pt x="59273" y="266842"/>
                  </a:cubicBezTo>
                  <a:cubicBezTo>
                    <a:pt x="48954" y="251496"/>
                    <a:pt x="41546" y="250703"/>
                    <a:pt x="33873" y="209692"/>
                  </a:cubicBezTo>
                  <a:cubicBezTo>
                    <a:pt x="26200" y="168682"/>
                    <a:pt x="5562" y="16546"/>
                    <a:pt x="2123" y="17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4" name="フリーフォーム: 図形 2693">
              <a:extLst>
                <a:ext uri="{FF2B5EF4-FFF2-40B4-BE49-F238E27FC236}">
                  <a16:creationId xmlns:a16="http://schemas.microsoft.com/office/drawing/2014/main" id="{3A025DD2-4F24-4457-82C4-E9F99D9EB491}"/>
                </a:ext>
              </a:extLst>
            </p:cNvPr>
            <p:cNvSpPr/>
            <p:nvPr/>
          </p:nvSpPr>
          <p:spPr>
            <a:xfrm>
              <a:off x="8418506" y="4154398"/>
              <a:ext cx="34934" cy="312146"/>
            </a:xfrm>
            <a:custGeom>
              <a:avLst/>
              <a:gdLst>
                <a:gd name="connsiteX0" fmla="*/ 7 w 34934"/>
                <a:gd name="connsiteY0" fmla="*/ 1677 h 312146"/>
                <a:gd name="connsiteX1" fmla="*/ 7944 w 34934"/>
                <a:gd name="connsiteY1" fmla="*/ 155665 h 312146"/>
                <a:gd name="connsiteX2" fmla="*/ 7944 w 34934"/>
                <a:gd name="connsiteY2" fmla="*/ 289015 h 312146"/>
                <a:gd name="connsiteX3" fmla="*/ 34932 w 34934"/>
                <a:gd name="connsiteY3" fmla="*/ 309652 h 312146"/>
                <a:gd name="connsiteX4" fmla="*/ 9532 w 34934"/>
                <a:gd name="connsiteY4" fmla="*/ 260440 h 312146"/>
                <a:gd name="connsiteX5" fmla="*/ 7 w 34934"/>
                <a:gd name="connsiteY5" fmla="*/ 1677 h 312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34" h="312146">
                  <a:moveTo>
                    <a:pt x="7" y="1677"/>
                  </a:moveTo>
                  <a:cubicBezTo>
                    <a:pt x="-258" y="-15785"/>
                    <a:pt x="6621" y="107775"/>
                    <a:pt x="7944" y="155665"/>
                  </a:cubicBezTo>
                  <a:cubicBezTo>
                    <a:pt x="9267" y="203555"/>
                    <a:pt x="3446" y="263351"/>
                    <a:pt x="7944" y="289015"/>
                  </a:cubicBezTo>
                  <a:cubicBezTo>
                    <a:pt x="12442" y="314679"/>
                    <a:pt x="34667" y="314414"/>
                    <a:pt x="34932" y="309652"/>
                  </a:cubicBezTo>
                  <a:cubicBezTo>
                    <a:pt x="35197" y="304890"/>
                    <a:pt x="13501" y="307007"/>
                    <a:pt x="9532" y="260440"/>
                  </a:cubicBezTo>
                  <a:cubicBezTo>
                    <a:pt x="5563" y="213873"/>
                    <a:pt x="272" y="19139"/>
                    <a:pt x="7" y="16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5" name="フリーフォーム: 図形 2694">
              <a:extLst>
                <a:ext uri="{FF2B5EF4-FFF2-40B4-BE49-F238E27FC236}">
                  <a16:creationId xmlns:a16="http://schemas.microsoft.com/office/drawing/2014/main" id="{BC5FC69E-CBC3-4DEC-8F83-A0F1A900BD2C}"/>
                </a:ext>
              </a:extLst>
            </p:cNvPr>
            <p:cNvSpPr/>
            <p:nvPr/>
          </p:nvSpPr>
          <p:spPr>
            <a:xfrm>
              <a:off x="5854267" y="3525743"/>
              <a:ext cx="295709" cy="377982"/>
            </a:xfrm>
            <a:custGeom>
              <a:avLst/>
              <a:gdLst>
                <a:gd name="connsiteX0" fmla="*/ 3608 w 295709"/>
                <a:gd name="connsiteY0" fmla="*/ 376332 h 377982"/>
                <a:gd name="connsiteX1" fmla="*/ 79808 w 295709"/>
                <a:gd name="connsiteY1" fmla="*/ 254095 h 377982"/>
                <a:gd name="connsiteX2" fmla="*/ 119496 w 295709"/>
                <a:gd name="connsiteY2" fmla="*/ 208057 h 377982"/>
                <a:gd name="connsiteX3" fmla="*/ 197283 w 295709"/>
                <a:gd name="connsiteY3" fmla="*/ 135032 h 377982"/>
                <a:gd name="connsiteX4" fmla="*/ 249671 w 295709"/>
                <a:gd name="connsiteY4" fmla="*/ 73120 h 377982"/>
                <a:gd name="connsiteX5" fmla="*/ 295708 w 295709"/>
                <a:gd name="connsiteY5" fmla="*/ 95 h 377982"/>
                <a:gd name="connsiteX6" fmla="*/ 248083 w 295709"/>
                <a:gd name="connsiteY6" fmla="*/ 88995 h 377982"/>
                <a:gd name="connsiteX7" fmla="*/ 206808 w 295709"/>
                <a:gd name="connsiteY7" fmla="*/ 155670 h 377982"/>
                <a:gd name="connsiteX8" fmla="*/ 3608 w 295709"/>
                <a:gd name="connsiteY8" fmla="*/ 376332 h 37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709" h="377982">
                  <a:moveTo>
                    <a:pt x="3608" y="376332"/>
                  </a:moveTo>
                  <a:cubicBezTo>
                    <a:pt x="-17559" y="392736"/>
                    <a:pt x="60493" y="282141"/>
                    <a:pt x="79808" y="254095"/>
                  </a:cubicBezTo>
                  <a:cubicBezTo>
                    <a:pt x="99123" y="226049"/>
                    <a:pt x="99917" y="227901"/>
                    <a:pt x="119496" y="208057"/>
                  </a:cubicBezTo>
                  <a:cubicBezTo>
                    <a:pt x="139075" y="188213"/>
                    <a:pt x="175587" y="157521"/>
                    <a:pt x="197283" y="135032"/>
                  </a:cubicBezTo>
                  <a:cubicBezTo>
                    <a:pt x="218979" y="112542"/>
                    <a:pt x="233267" y="95610"/>
                    <a:pt x="249671" y="73120"/>
                  </a:cubicBezTo>
                  <a:cubicBezTo>
                    <a:pt x="266075" y="50630"/>
                    <a:pt x="295973" y="-2551"/>
                    <a:pt x="295708" y="95"/>
                  </a:cubicBezTo>
                  <a:cubicBezTo>
                    <a:pt x="295443" y="2741"/>
                    <a:pt x="262900" y="63066"/>
                    <a:pt x="248083" y="88995"/>
                  </a:cubicBezTo>
                  <a:cubicBezTo>
                    <a:pt x="233266" y="114924"/>
                    <a:pt x="245437" y="110426"/>
                    <a:pt x="206808" y="155670"/>
                  </a:cubicBezTo>
                  <a:cubicBezTo>
                    <a:pt x="168179" y="200914"/>
                    <a:pt x="24775" y="359928"/>
                    <a:pt x="3608" y="3763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6" name="フリーフォーム: 図形 2695">
              <a:extLst>
                <a:ext uri="{FF2B5EF4-FFF2-40B4-BE49-F238E27FC236}">
                  <a16:creationId xmlns:a16="http://schemas.microsoft.com/office/drawing/2014/main" id="{0F8D8EEB-2897-4F49-8429-6AA8E7FE5FFF}"/>
                </a:ext>
              </a:extLst>
            </p:cNvPr>
            <p:cNvSpPr/>
            <p:nvPr/>
          </p:nvSpPr>
          <p:spPr>
            <a:xfrm>
              <a:off x="6164257" y="3544646"/>
              <a:ext cx="225397" cy="410536"/>
            </a:xfrm>
            <a:custGeom>
              <a:avLst/>
              <a:gdLst>
                <a:gd name="connsiteX0" fmla="*/ 6 w 225397"/>
                <a:gd name="connsiteY0" fmla="*/ 12942 h 410536"/>
                <a:gd name="connsiteX1" fmla="*/ 66681 w 225397"/>
                <a:gd name="connsiteY1" fmla="*/ 43104 h 410536"/>
                <a:gd name="connsiteX2" fmla="*/ 212731 w 225397"/>
                <a:gd name="connsiteY2" fmla="*/ 397117 h 410536"/>
                <a:gd name="connsiteX3" fmla="*/ 201618 w 225397"/>
                <a:gd name="connsiteY3" fmla="*/ 306629 h 410536"/>
                <a:gd name="connsiteX4" fmla="*/ 69856 w 225397"/>
                <a:gd name="connsiteY4" fmla="*/ 27229 h 410536"/>
                <a:gd name="connsiteX5" fmla="*/ 6 w 225397"/>
                <a:gd name="connsiteY5" fmla="*/ 12942 h 41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397" h="410536">
                  <a:moveTo>
                    <a:pt x="6" y="12942"/>
                  </a:moveTo>
                  <a:cubicBezTo>
                    <a:pt x="-523" y="15588"/>
                    <a:pt x="31227" y="-20925"/>
                    <a:pt x="66681" y="43104"/>
                  </a:cubicBezTo>
                  <a:cubicBezTo>
                    <a:pt x="102135" y="107133"/>
                    <a:pt x="190242" y="353196"/>
                    <a:pt x="212731" y="397117"/>
                  </a:cubicBezTo>
                  <a:cubicBezTo>
                    <a:pt x="235220" y="441038"/>
                    <a:pt x="225431" y="368277"/>
                    <a:pt x="201618" y="306629"/>
                  </a:cubicBezTo>
                  <a:cubicBezTo>
                    <a:pt x="177805" y="244981"/>
                    <a:pt x="99225" y="76706"/>
                    <a:pt x="69856" y="27229"/>
                  </a:cubicBezTo>
                  <a:cubicBezTo>
                    <a:pt x="40487" y="-22248"/>
                    <a:pt x="535" y="10296"/>
                    <a:pt x="6" y="129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7" name="フリーフォーム: 図形 2696">
              <a:extLst>
                <a:ext uri="{FF2B5EF4-FFF2-40B4-BE49-F238E27FC236}">
                  <a16:creationId xmlns:a16="http://schemas.microsoft.com/office/drawing/2014/main" id="{63D6D624-E0CD-45AF-B3FD-4E341BB52FD6}"/>
                </a:ext>
              </a:extLst>
            </p:cNvPr>
            <p:cNvSpPr/>
            <p:nvPr/>
          </p:nvSpPr>
          <p:spPr>
            <a:xfrm>
              <a:off x="6138149" y="3558781"/>
              <a:ext cx="256526" cy="626957"/>
            </a:xfrm>
            <a:custGeom>
              <a:avLst/>
              <a:gdLst>
                <a:gd name="connsiteX0" fmla="*/ 5476 w 256526"/>
                <a:gd name="connsiteY0" fmla="*/ 13094 h 626957"/>
                <a:gd name="connsiteX1" fmla="*/ 246776 w 256526"/>
                <a:gd name="connsiteY1" fmla="*/ 598882 h 626957"/>
                <a:gd name="connsiteX2" fmla="*/ 202326 w 256526"/>
                <a:gd name="connsiteY2" fmla="*/ 516332 h 626957"/>
                <a:gd name="connsiteX3" fmla="*/ 137239 w 256526"/>
                <a:gd name="connsiteY3" fmla="*/ 362344 h 626957"/>
                <a:gd name="connsiteX4" fmla="*/ 81676 w 256526"/>
                <a:gd name="connsiteY4" fmla="*/ 203594 h 626957"/>
                <a:gd name="connsiteX5" fmla="*/ 5476 w 256526"/>
                <a:gd name="connsiteY5" fmla="*/ 13094 h 62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526" h="626957">
                  <a:moveTo>
                    <a:pt x="5476" y="13094"/>
                  </a:moveTo>
                  <a:cubicBezTo>
                    <a:pt x="32993" y="78975"/>
                    <a:pt x="213968" y="515009"/>
                    <a:pt x="246776" y="598882"/>
                  </a:cubicBezTo>
                  <a:cubicBezTo>
                    <a:pt x="279584" y="682755"/>
                    <a:pt x="220582" y="555755"/>
                    <a:pt x="202326" y="516332"/>
                  </a:cubicBezTo>
                  <a:cubicBezTo>
                    <a:pt x="184070" y="476909"/>
                    <a:pt x="157347" y="414467"/>
                    <a:pt x="137239" y="362344"/>
                  </a:cubicBezTo>
                  <a:cubicBezTo>
                    <a:pt x="117131" y="310221"/>
                    <a:pt x="101255" y="258627"/>
                    <a:pt x="81676" y="203594"/>
                  </a:cubicBezTo>
                  <a:cubicBezTo>
                    <a:pt x="62097" y="148561"/>
                    <a:pt x="-22041" y="-52787"/>
                    <a:pt x="5476" y="130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8" name="フリーフォーム: 図形 2697">
              <a:extLst>
                <a:ext uri="{FF2B5EF4-FFF2-40B4-BE49-F238E27FC236}">
                  <a16:creationId xmlns:a16="http://schemas.microsoft.com/office/drawing/2014/main" id="{77656A43-C656-4BAC-B97A-C88A10751F4D}"/>
                </a:ext>
              </a:extLst>
            </p:cNvPr>
            <p:cNvSpPr/>
            <p:nvPr/>
          </p:nvSpPr>
          <p:spPr>
            <a:xfrm>
              <a:off x="6176020" y="3579022"/>
              <a:ext cx="275688" cy="691571"/>
            </a:xfrm>
            <a:custGeom>
              <a:avLst/>
              <a:gdLst>
                <a:gd name="connsiteX0" fmla="*/ 2530 w 275688"/>
                <a:gd name="connsiteY0" fmla="*/ 8728 h 691571"/>
                <a:gd name="connsiteX1" fmla="*/ 259705 w 275688"/>
                <a:gd name="connsiteY1" fmla="*/ 653253 h 691571"/>
                <a:gd name="connsiteX2" fmla="*/ 245418 w 275688"/>
                <a:gd name="connsiteY2" fmla="*/ 608803 h 691571"/>
                <a:gd name="connsiteX3" fmla="*/ 221605 w 275688"/>
                <a:gd name="connsiteY3" fmla="*/ 537366 h 691571"/>
                <a:gd name="connsiteX4" fmla="*/ 186680 w 275688"/>
                <a:gd name="connsiteY4" fmla="*/ 442116 h 691571"/>
                <a:gd name="connsiteX5" fmla="*/ 131118 w 275688"/>
                <a:gd name="connsiteY5" fmla="*/ 289716 h 691571"/>
                <a:gd name="connsiteX6" fmla="*/ 2530 w 275688"/>
                <a:gd name="connsiteY6" fmla="*/ 8728 h 69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88" h="691571">
                  <a:moveTo>
                    <a:pt x="2530" y="8728"/>
                  </a:moveTo>
                  <a:cubicBezTo>
                    <a:pt x="23961" y="69317"/>
                    <a:pt x="219224" y="553241"/>
                    <a:pt x="259705" y="653253"/>
                  </a:cubicBezTo>
                  <a:cubicBezTo>
                    <a:pt x="300186" y="753266"/>
                    <a:pt x="251768" y="628117"/>
                    <a:pt x="245418" y="608803"/>
                  </a:cubicBezTo>
                  <a:cubicBezTo>
                    <a:pt x="239068" y="589489"/>
                    <a:pt x="221605" y="537366"/>
                    <a:pt x="221605" y="537366"/>
                  </a:cubicBezTo>
                  <a:cubicBezTo>
                    <a:pt x="211815" y="509585"/>
                    <a:pt x="201761" y="483391"/>
                    <a:pt x="186680" y="442116"/>
                  </a:cubicBezTo>
                  <a:cubicBezTo>
                    <a:pt x="171599" y="400841"/>
                    <a:pt x="160222" y="359037"/>
                    <a:pt x="131118" y="289716"/>
                  </a:cubicBezTo>
                  <a:cubicBezTo>
                    <a:pt x="102014" y="220395"/>
                    <a:pt x="-18901" y="-51861"/>
                    <a:pt x="2530" y="87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9" name="フリーフォーム: 図形 2698">
              <a:extLst>
                <a:ext uri="{FF2B5EF4-FFF2-40B4-BE49-F238E27FC236}">
                  <a16:creationId xmlns:a16="http://schemas.microsoft.com/office/drawing/2014/main" id="{8CE12A68-E83D-494B-86C9-FA3E00E25FBD}"/>
                </a:ext>
              </a:extLst>
            </p:cNvPr>
            <p:cNvSpPr/>
            <p:nvPr/>
          </p:nvSpPr>
          <p:spPr>
            <a:xfrm>
              <a:off x="6399178" y="3969680"/>
              <a:ext cx="154027" cy="364784"/>
            </a:xfrm>
            <a:custGeom>
              <a:avLst/>
              <a:gdLst>
                <a:gd name="connsiteX0" fmla="*/ 35 w 154027"/>
                <a:gd name="connsiteY0" fmla="*/ 658 h 364784"/>
                <a:gd name="connsiteX1" fmla="*/ 103222 w 154027"/>
                <a:gd name="connsiteY1" fmla="*/ 224495 h 364784"/>
                <a:gd name="connsiteX2" fmla="*/ 133385 w 154027"/>
                <a:gd name="connsiteY2" fmla="*/ 300695 h 364784"/>
                <a:gd name="connsiteX3" fmla="*/ 154022 w 154027"/>
                <a:gd name="connsiteY3" fmla="*/ 364195 h 364784"/>
                <a:gd name="connsiteX4" fmla="*/ 134972 w 154027"/>
                <a:gd name="connsiteY4" fmla="*/ 262595 h 364784"/>
                <a:gd name="connsiteX5" fmla="*/ 92110 w 154027"/>
                <a:gd name="connsiteY5" fmla="*/ 159408 h 364784"/>
                <a:gd name="connsiteX6" fmla="*/ 35 w 154027"/>
                <a:gd name="connsiteY6" fmla="*/ 658 h 36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027" h="364784">
                  <a:moveTo>
                    <a:pt x="35" y="658"/>
                  </a:moveTo>
                  <a:cubicBezTo>
                    <a:pt x="1887" y="11506"/>
                    <a:pt x="80997" y="174489"/>
                    <a:pt x="103222" y="224495"/>
                  </a:cubicBezTo>
                  <a:cubicBezTo>
                    <a:pt x="125447" y="274501"/>
                    <a:pt x="124918" y="277412"/>
                    <a:pt x="133385" y="300695"/>
                  </a:cubicBezTo>
                  <a:cubicBezTo>
                    <a:pt x="141852" y="323978"/>
                    <a:pt x="153758" y="370545"/>
                    <a:pt x="154022" y="364195"/>
                  </a:cubicBezTo>
                  <a:cubicBezTo>
                    <a:pt x="154286" y="357845"/>
                    <a:pt x="145291" y="296726"/>
                    <a:pt x="134972" y="262595"/>
                  </a:cubicBezTo>
                  <a:cubicBezTo>
                    <a:pt x="124653" y="228464"/>
                    <a:pt x="114600" y="202800"/>
                    <a:pt x="92110" y="159408"/>
                  </a:cubicBezTo>
                  <a:cubicBezTo>
                    <a:pt x="69620" y="116016"/>
                    <a:pt x="-1817" y="-10190"/>
                    <a:pt x="35" y="6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0" name="フリーフォーム: 図形 2699">
              <a:extLst>
                <a:ext uri="{FF2B5EF4-FFF2-40B4-BE49-F238E27FC236}">
                  <a16:creationId xmlns:a16="http://schemas.microsoft.com/office/drawing/2014/main" id="{79D23BD5-EC4A-41F9-B441-E9ED681E47D2}"/>
                </a:ext>
              </a:extLst>
            </p:cNvPr>
            <p:cNvSpPr/>
            <p:nvPr/>
          </p:nvSpPr>
          <p:spPr>
            <a:xfrm>
              <a:off x="6486525" y="4313238"/>
              <a:ext cx="218353" cy="377718"/>
            </a:xfrm>
            <a:custGeom>
              <a:avLst/>
              <a:gdLst>
                <a:gd name="connsiteX0" fmla="*/ 0 w 218353"/>
                <a:gd name="connsiteY0" fmla="*/ 0 h 377718"/>
                <a:gd name="connsiteX1" fmla="*/ 63500 w 218353"/>
                <a:gd name="connsiteY1" fmla="*/ 131762 h 377718"/>
                <a:gd name="connsiteX2" fmla="*/ 215900 w 218353"/>
                <a:gd name="connsiteY2" fmla="*/ 374650 h 377718"/>
                <a:gd name="connsiteX3" fmla="*/ 147638 w 218353"/>
                <a:gd name="connsiteY3" fmla="*/ 252412 h 377718"/>
                <a:gd name="connsiteX4" fmla="*/ 0 w 218353"/>
                <a:gd name="connsiteY4" fmla="*/ 0 h 37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53" h="377718">
                  <a:moveTo>
                    <a:pt x="0" y="0"/>
                  </a:moveTo>
                  <a:cubicBezTo>
                    <a:pt x="13758" y="34660"/>
                    <a:pt x="27517" y="69320"/>
                    <a:pt x="63500" y="131762"/>
                  </a:cubicBezTo>
                  <a:cubicBezTo>
                    <a:pt x="99483" y="194204"/>
                    <a:pt x="201877" y="354542"/>
                    <a:pt x="215900" y="374650"/>
                  </a:cubicBezTo>
                  <a:cubicBezTo>
                    <a:pt x="229923" y="394758"/>
                    <a:pt x="180711" y="311679"/>
                    <a:pt x="147638" y="25241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1" name="フリーフォーム: 図形 2700">
              <a:extLst>
                <a:ext uri="{FF2B5EF4-FFF2-40B4-BE49-F238E27FC236}">
                  <a16:creationId xmlns:a16="http://schemas.microsoft.com/office/drawing/2014/main" id="{BB38BF83-D31C-42A5-8B7F-8E8077ADAC18}"/>
                </a:ext>
              </a:extLst>
            </p:cNvPr>
            <p:cNvSpPr/>
            <p:nvPr/>
          </p:nvSpPr>
          <p:spPr>
            <a:xfrm>
              <a:off x="6467374" y="4306372"/>
              <a:ext cx="278331" cy="675301"/>
            </a:xfrm>
            <a:custGeom>
              <a:avLst/>
              <a:gdLst>
                <a:gd name="connsiteX0" fmla="*/ 101 w 278331"/>
                <a:gd name="connsiteY0" fmla="*/ 516 h 675301"/>
                <a:gd name="connsiteX1" fmla="*/ 157264 w 278331"/>
                <a:gd name="connsiteY1" fmla="*/ 297378 h 675301"/>
                <a:gd name="connsiteX2" fmla="*/ 227114 w 278331"/>
                <a:gd name="connsiteY2" fmla="*/ 441841 h 675301"/>
                <a:gd name="connsiteX3" fmla="*/ 274739 w 278331"/>
                <a:gd name="connsiteY3" fmla="*/ 670441 h 675301"/>
                <a:gd name="connsiteX4" fmla="*/ 271564 w 278331"/>
                <a:gd name="connsiteY4" fmla="*/ 584716 h 675301"/>
                <a:gd name="connsiteX5" fmla="*/ 244576 w 278331"/>
                <a:gd name="connsiteY5" fmla="*/ 429141 h 675301"/>
                <a:gd name="connsiteX6" fmla="*/ 135039 w 278331"/>
                <a:gd name="connsiteY6" fmla="*/ 230703 h 675301"/>
                <a:gd name="connsiteX7" fmla="*/ 101 w 278331"/>
                <a:gd name="connsiteY7" fmla="*/ 516 h 6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331" h="675301">
                  <a:moveTo>
                    <a:pt x="101" y="516"/>
                  </a:moveTo>
                  <a:cubicBezTo>
                    <a:pt x="3805" y="11628"/>
                    <a:pt x="119428" y="223824"/>
                    <a:pt x="157264" y="297378"/>
                  </a:cubicBezTo>
                  <a:cubicBezTo>
                    <a:pt x="195100" y="370932"/>
                    <a:pt x="207535" y="379664"/>
                    <a:pt x="227114" y="441841"/>
                  </a:cubicBezTo>
                  <a:cubicBezTo>
                    <a:pt x="246693" y="504018"/>
                    <a:pt x="267331" y="646629"/>
                    <a:pt x="274739" y="670441"/>
                  </a:cubicBezTo>
                  <a:cubicBezTo>
                    <a:pt x="282147" y="694254"/>
                    <a:pt x="276591" y="624933"/>
                    <a:pt x="271564" y="584716"/>
                  </a:cubicBezTo>
                  <a:cubicBezTo>
                    <a:pt x="266537" y="544499"/>
                    <a:pt x="267330" y="488143"/>
                    <a:pt x="244576" y="429141"/>
                  </a:cubicBezTo>
                  <a:cubicBezTo>
                    <a:pt x="221822" y="370139"/>
                    <a:pt x="174991" y="300818"/>
                    <a:pt x="135039" y="230703"/>
                  </a:cubicBezTo>
                  <a:cubicBezTo>
                    <a:pt x="95087" y="160588"/>
                    <a:pt x="-3603" y="-10596"/>
                    <a:pt x="101" y="5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2" name="フリーフォーム: 図形 2701">
              <a:extLst>
                <a:ext uri="{FF2B5EF4-FFF2-40B4-BE49-F238E27FC236}">
                  <a16:creationId xmlns:a16="http://schemas.microsoft.com/office/drawing/2014/main" id="{4C6B9396-18BC-4F3D-B6F3-1B9F7A0DF889}"/>
                </a:ext>
              </a:extLst>
            </p:cNvPr>
            <p:cNvSpPr/>
            <p:nvPr/>
          </p:nvSpPr>
          <p:spPr>
            <a:xfrm>
              <a:off x="6554190" y="4278772"/>
              <a:ext cx="247057" cy="291619"/>
            </a:xfrm>
            <a:custGeom>
              <a:avLst/>
              <a:gdLst>
                <a:gd name="connsiteX0" fmla="*/ 2185 w 247057"/>
                <a:gd name="connsiteY0" fmla="*/ 5891 h 291619"/>
                <a:gd name="connsiteX1" fmla="*/ 240310 w 247057"/>
                <a:gd name="connsiteY1" fmla="*/ 285291 h 291619"/>
                <a:gd name="connsiteX2" fmla="*/ 176810 w 247057"/>
                <a:gd name="connsiteY2" fmla="*/ 193216 h 291619"/>
                <a:gd name="connsiteX3" fmla="*/ 124423 w 247057"/>
                <a:gd name="connsiteY3" fmla="*/ 102728 h 291619"/>
                <a:gd name="connsiteX4" fmla="*/ 2185 w 247057"/>
                <a:gd name="connsiteY4" fmla="*/ 5891 h 29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057" h="291619">
                  <a:moveTo>
                    <a:pt x="2185" y="5891"/>
                  </a:moveTo>
                  <a:cubicBezTo>
                    <a:pt x="21499" y="36318"/>
                    <a:pt x="211206" y="254070"/>
                    <a:pt x="240310" y="285291"/>
                  </a:cubicBezTo>
                  <a:cubicBezTo>
                    <a:pt x="269414" y="316512"/>
                    <a:pt x="196124" y="223643"/>
                    <a:pt x="176810" y="193216"/>
                  </a:cubicBezTo>
                  <a:cubicBezTo>
                    <a:pt x="157496" y="162789"/>
                    <a:pt x="151675" y="134214"/>
                    <a:pt x="124423" y="102728"/>
                  </a:cubicBezTo>
                  <a:cubicBezTo>
                    <a:pt x="97171" y="71243"/>
                    <a:pt x="-17129" y="-24536"/>
                    <a:pt x="2185" y="58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3" name="フリーフォーム: 図形 2702">
              <a:extLst>
                <a:ext uri="{FF2B5EF4-FFF2-40B4-BE49-F238E27FC236}">
                  <a16:creationId xmlns:a16="http://schemas.microsoft.com/office/drawing/2014/main" id="{98AF1BD2-24CE-47AF-ABB8-6D2955B9602F}"/>
                </a:ext>
              </a:extLst>
            </p:cNvPr>
            <p:cNvSpPr/>
            <p:nvPr/>
          </p:nvSpPr>
          <p:spPr>
            <a:xfrm>
              <a:off x="6583317" y="4336722"/>
              <a:ext cx="353081" cy="541666"/>
            </a:xfrm>
            <a:custGeom>
              <a:avLst/>
              <a:gdLst>
                <a:gd name="connsiteX0" fmla="*/ 46 w 353081"/>
                <a:gd name="connsiteY0" fmla="*/ 328 h 541666"/>
                <a:gd name="connsiteX1" fmla="*/ 77833 w 353081"/>
                <a:gd name="connsiteY1" fmla="*/ 157491 h 541666"/>
                <a:gd name="connsiteX2" fmla="*/ 238171 w 353081"/>
                <a:gd name="connsiteY2" fmla="*/ 319416 h 541666"/>
                <a:gd name="connsiteX3" fmla="*/ 325483 w 353081"/>
                <a:gd name="connsiteY3" fmla="*/ 411491 h 541666"/>
                <a:gd name="connsiteX4" fmla="*/ 352471 w 353081"/>
                <a:gd name="connsiteY4" fmla="*/ 541666 h 541666"/>
                <a:gd name="connsiteX5" fmla="*/ 304846 w 353081"/>
                <a:gd name="connsiteY5" fmla="*/ 413078 h 541666"/>
                <a:gd name="connsiteX6" fmla="*/ 201658 w 353081"/>
                <a:gd name="connsiteY6" fmla="*/ 317828 h 541666"/>
                <a:gd name="connsiteX7" fmla="*/ 87358 w 353081"/>
                <a:gd name="connsiteY7" fmla="*/ 200353 h 541666"/>
                <a:gd name="connsiteX8" fmla="*/ 46 w 353081"/>
                <a:gd name="connsiteY8" fmla="*/ 328 h 54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081" h="541666">
                  <a:moveTo>
                    <a:pt x="46" y="328"/>
                  </a:moveTo>
                  <a:cubicBezTo>
                    <a:pt x="-1542" y="-6816"/>
                    <a:pt x="38145" y="104310"/>
                    <a:pt x="77833" y="157491"/>
                  </a:cubicBezTo>
                  <a:cubicBezTo>
                    <a:pt x="117521" y="210672"/>
                    <a:pt x="238171" y="319416"/>
                    <a:pt x="238171" y="319416"/>
                  </a:cubicBezTo>
                  <a:cubicBezTo>
                    <a:pt x="279446" y="361749"/>
                    <a:pt x="306433" y="374449"/>
                    <a:pt x="325483" y="411491"/>
                  </a:cubicBezTo>
                  <a:cubicBezTo>
                    <a:pt x="344533" y="448533"/>
                    <a:pt x="355910" y="541402"/>
                    <a:pt x="352471" y="541666"/>
                  </a:cubicBezTo>
                  <a:cubicBezTo>
                    <a:pt x="349032" y="541930"/>
                    <a:pt x="329981" y="450384"/>
                    <a:pt x="304846" y="413078"/>
                  </a:cubicBezTo>
                  <a:cubicBezTo>
                    <a:pt x="279711" y="375772"/>
                    <a:pt x="237906" y="353282"/>
                    <a:pt x="201658" y="317828"/>
                  </a:cubicBezTo>
                  <a:cubicBezTo>
                    <a:pt x="165410" y="282374"/>
                    <a:pt x="118843" y="248772"/>
                    <a:pt x="87358" y="200353"/>
                  </a:cubicBezTo>
                  <a:cubicBezTo>
                    <a:pt x="55873" y="151934"/>
                    <a:pt x="1634" y="7472"/>
                    <a:pt x="46" y="3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4" name="フリーフォーム: 図形 2703">
              <a:extLst>
                <a:ext uri="{FF2B5EF4-FFF2-40B4-BE49-F238E27FC236}">
                  <a16:creationId xmlns:a16="http://schemas.microsoft.com/office/drawing/2014/main" id="{B946902A-9C22-42DC-81A6-349757D7B94E}"/>
                </a:ext>
              </a:extLst>
            </p:cNvPr>
            <p:cNvSpPr/>
            <p:nvPr/>
          </p:nvSpPr>
          <p:spPr>
            <a:xfrm>
              <a:off x="6640518" y="4420512"/>
              <a:ext cx="323063" cy="481585"/>
            </a:xfrm>
            <a:custGeom>
              <a:avLst/>
              <a:gdLst>
                <a:gd name="connsiteX0" fmla="*/ 14282 w 323063"/>
                <a:gd name="connsiteY0" fmla="*/ 10201 h 481585"/>
                <a:gd name="connsiteX1" fmla="*/ 258757 w 323063"/>
                <a:gd name="connsiteY1" fmla="*/ 272138 h 481585"/>
                <a:gd name="connsiteX2" fmla="*/ 279395 w 323063"/>
                <a:gd name="connsiteY2" fmla="*/ 295951 h 481585"/>
                <a:gd name="connsiteX3" fmla="*/ 322257 w 323063"/>
                <a:gd name="connsiteY3" fmla="*/ 480101 h 481585"/>
                <a:gd name="connsiteX4" fmla="*/ 303207 w 323063"/>
                <a:gd name="connsiteY4" fmla="*/ 376913 h 481585"/>
                <a:gd name="connsiteX5" fmla="*/ 252407 w 323063"/>
                <a:gd name="connsiteY5" fmla="*/ 272138 h 481585"/>
                <a:gd name="connsiteX6" fmla="*/ 128582 w 323063"/>
                <a:gd name="connsiteY6" fmla="*/ 134026 h 481585"/>
                <a:gd name="connsiteX7" fmla="*/ 38095 w 323063"/>
                <a:gd name="connsiteY7" fmla="*/ 59413 h 481585"/>
                <a:gd name="connsiteX8" fmla="*/ 14282 w 323063"/>
                <a:gd name="connsiteY8" fmla="*/ 10201 h 48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063" h="481585">
                  <a:moveTo>
                    <a:pt x="14282" y="10201"/>
                  </a:moveTo>
                  <a:cubicBezTo>
                    <a:pt x="51059" y="45655"/>
                    <a:pt x="214572" y="224513"/>
                    <a:pt x="258757" y="272138"/>
                  </a:cubicBezTo>
                  <a:cubicBezTo>
                    <a:pt x="302942" y="319763"/>
                    <a:pt x="268812" y="261290"/>
                    <a:pt x="279395" y="295951"/>
                  </a:cubicBezTo>
                  <a:cubicBezTo>
                    <a:pt x="289978" y="330612"/>
                    <a:pt x="318288" y="466607"/>
                    <a:pt x="322257" y="480101"/>
                  </a:cubicBezTo>
                  <a:cubicBezTo>
                    <a:pt x="326226" y="493595"/>
                    <a:pt x="314849" y="411574"/>
                    <a:pt x="303207" y="376913"/>
                  </a:cubicBezTo>
                  <a:cubicBezTo>
                    <a:pt x="291565" y="342253"/>
                    <a:pt x="281511" y="312619"/>
                    <a:pt x="252407" y="272138"/>
                  </a:cubicBezTo>
                  <a:cubicBezTo>
                    <a:pt x="223303" y="231657"/>
                    <a:pt x="164301" y="169480"/>
                    <a:pt x="128582" y="134026"/>
                  </a:cubicBezTo>
                  <a:cubicBezTo>
                    <a:pt x="92863" y="98572"/>
                    <a:pt x="54764" y="77140"/>
                    <a:pt x="38095" y="59413"/>
                  </a:cubicBezTo>
                  <a:cubicBezTo>
                    <a:pt x="21426" y="41686"/>
                    <a:pt x="-22495" y="-25253"/>
                    <a:pt x="14282" y="10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5" name="フリーフォーム: 図形 2704">
              <a:extLst>
                <a:ext uri="{FF2B5EF4-FFF2-40B4-BE49-F238E27FC236}">
                  <a16:creationId xmlns:a16="http://schemas.microsoft.com/office/drawing/2014/main" id="{B4C5E742-0C46-4294-A60F-FB6E972E6A64}"/>
                </a:ext>
              </a:extLst>
            </p:cNvPr>
            <p:cNvSpPr/>
            <p:nvPr/>
          </p:nvSpPr>
          <p:spPr>
            <a:xfrm>
              <a:off x="6732588" y="4783507"/>
              <a:ext cx="92633" cy="300080"/>
            </a:xfrm>
            <a:custGeom>
              <a:avLst/>
              <a:gdLst>
                <a:gd name="connsiteX0" fmla="*/ 0 w 92633"/>
                <a:gd name="connsiteY0" fmla="*/ 1218 h 300080"/>
                <a:gd name="connsiteX1" fmla="*/ 69850 w 92633"/>
                <a:gd name="connsiteY1" fmla="*/ 131393 h 300080"/>
                <a:gd name="connsiteX2" fmla="*/ 90487 w 92633"/>
                <a:gd name="connsiteY2" fmla="*/ 298081 h 300080"/>
                <a:gd name="connsiteX3" fmla="*/ 25400 w 92633"/>
                <a:gd name="connsiteY3" fmla="*/ 225056 h 300080"/>
                <a:gd name="connsiteX4" fmla="*/ 74612 w 92633"/>
                <a:gd name="connsiteY4" fmla="*/ 250456 h 300080"/>
                <a:gd name="connsiteX5" fmla="*/ 71437 w 92633"/>
                <a:gd name="connsiteY5" fmla="*/ 209181 h 300080"/>
                <a:gd name="connsiteX6" fmla="*/ 0 w 92633"/>
                <a:gd name="connsiteY6" fmla="*/ 1218 h 30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633" h="300080">
                  <a:moveTo>
                    <a:pt x="0" y="1218"/>
                  </a:moveTo>
                  <a:cubicBezTo>
                    <a:pt x="-265" y="-11747"/>
                    <a:pt x="54769" y="81916"/>
                    <a:pt x="69850" y="131393"/>
                  </a:cubicBezTo>
                  <a:cubicBezTo>
                    <a:pt x="84931" y="180870"/>
                    <a:pt x="97895" y="282471"/>
                    <a:pt x="90487" y="298081"/>
                  </a:cubicBezTo>
                  <a:cubicBezTo>
                    <a:pt x="83079" y="313692"/>
                    <a:pt x="28046" y="232993"/>
                    <a:pt x="25400" y="225056"/>
                  </a:cubicBezTo>
                  <a:cubicBezTo>
                    <a:pt x="22754" y="217119"/>
                    <a:pt x="66939" y="253102"/>
                    <a:pt x="74612" y="250456"/>
                  </a:cubicBezTo>
                  <a:cubicBezTo>
                    <a:pt x="82285" y="247810"/>
                    <a:pt x="80433" y="245958"/>
                    <a:pt x="71437" y="209181"/>
                  </a:cubicBezTo>
                  <a:cubicBezTo>
                    <a:pt x="62441" y="172404"/>
                    <a:pt x="265" y="14183"/>
                    <a:pt x="0" y="12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6" name="フリーフォーム: 図形 2705">
              <a:extLst>
                <a:ext uri="{FF2B5EF4-FFF2-40B4-BE49-F238E27FC236}">
                  <a16:creationId xmlns:a16="http://schemas.microsoft.com/office/drawing/2014/main" id="{50BEBDEA-1B56-449D-B4A1-94D92CB0F55C}"/>
                </a:ext>
              </a:extLst>
            </p:cNvPr>
            <p:cNvSpPr/>
            <p:nvPr/>
          </p:nvSpPr>
          <p:spPr>
            <a:xfrm>
              <a:off x="6754813" y="4727575"/>
              <a:ext cx="326049" cy="293714"/>
            </a:xfrm>
            <a:custGeom>
              <a:avLst/>
              <a:gdLst>
                <a:gd name="connsiteX0" fmla="*/ 0 w 326049"/>
                <a:gd name="connsiteY0" fmla="*/ 0 h 293714"/>
                <a:gd name="connsiteX1" fmla="*/ 196850 w 326049"/>
                <a:gd name="connsiteY1" fmla="*/ 190500 h 293714"/>
                <a:gd name="connsiteX2" fmla="*/ 323850 w 326049"/>
                <a:gd name="connsiteY2" fmla="*/ 292100 h 293714"/>
                <a:gd name="connsiteX3" fmla="*/ 271462 w 326049"/>
                <a:gd name="connsiteY3" fmla="*/ 247650 h 293714"/>
                <a:gd name="connsiteX4" fmla="*/ 195262 w 326049"/>
                <a:gd name="connsiteY4" fmla="*/ 177800 h 293714"/>
                <a:gd name="connsiteX5" fmla="*/ 0 w 326049"/>
                <a:gd name="connsiteY5" fmla="*/ 0 h 29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6049" h="293714">
                  <a:moveTo>
                    <a:pt x="0" y="0"/>
                  </a:moveTo>
                  <a:cubicBezTo>
                    <a:pt x="71437" y="70908"/>
                    <a:pt x="142875" y="141817"/>
                    <a:pt x="196850" y="190500"/>
                  </a:cubicBezTo>
                  <a:cubicBezTo>
                    <a:pt x="250825" y="239183"/>
                    <a:pt x="311415" y="282575"/>
                    <a:pt x="323850" y="292100"/>
                  </a:cubicBezTo>
                  <a:cubicBezTo>
                    <a:pt x="336285" y="301625"/>
                    <a:pt x="292893" y="266700"/>
                    <a:pt x="271462" y="247650"/>
                  </a:cubicBezTo>
                  <a:cubicBezTo>
                    <a:pt x="250031" y="228600"/>
                    <a:pt x="195262" y="177800"/>
                    <a:pt x="195262" y="1778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7" name="フリーフォーム: 図形 2706">
              <a:extLst>
                <a:ext uri="{FF2B5EF4-FFF2-40B4-BE49-F238E27FC236}">
                  <a16:creationId xmlns:a16="http://schemas.microsoft.com/office/drawing/2014/main" id="{2B1765D6-8A8B-49CB-956A-E994D01D82F4}"/>
                </a:ext>
              </a:extLst>
            </p:cNvPr>
            <p:cNvSpPr/>
            <p:nvPr/>
          </p:nvSpPr>
          <p:spPr>
            <a:xfrm>
              <a:off x="6740967" y="4760229"/>
              <a:ext cx="584033" cy="487232"/>
            </a:xfrm>
            <a:custGeom>
              <a:avLst/>
              <a:gdLst>
                <a:gd name="connsiteX0" fmla="*/ 4321 w 584033"/>
                <a:gd name="connsiteY0" fmla="*/ 2271 h 487232"/>
                <a:gd name="connsiteX1" fmla="*/ 317058 w 584033"/>
                <a:gd name="connsiteY1" fmla="*/ 286434 h 487232"/>
                <a:gd name="connsiteX2" fmla="*/ 412308 w 584033"/>
                <a:gd name="connsiteY2" fmla="*/ 388034 h 487232"/>
                <a:gd name="connsiteX3" fmla="*/ 582171 w 584033"/>
                <a:gd name="connsiteY3" fmla="*/ 486459 h 487232"/>
                <a:gd name="connsiteX4" fmla="*/ 491683 w 584033"/>
                <a:gd name="connsiteY4" fmla="*/ 426134 h 487232"/>
                <a:gd name="connsiteX5" fmla="*/ 320233 w 584033"/>
                <a:gd name="connsiteY5" fmla="*/ 289609 h 487232"/>
                <a:gd name="connsiteX6" fmla="*/ 145608 w 584033"/>
                <a:gd name="connsiteY6" fmla="*/ 159434 h 487232"/>
                <a:gd name="connsiteX7" fmla="*/ 4321 w 584033"/>
                <a:gd name="connsiteY7" fmla="*/ 2271 h 48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4033" h="487232">
                  <a:moveTo>
                    <a:pt x="4321" y="2271"/>
                  </a:moveTo>
                  <a:cubicBezTo>
                    <a:pt x="32896" y="23438"/>
                    <a:pt x="249060" y="222140"/>
                    <a:pt x="317058" y="286434"/>
                  </a:cubicBezTo>
                  <a:cubicBezTo>
                    <a:pt x="385056" y="350728"/>
                    <a:pt x="368122" y="354696"/>
                    <a:pt x="412308" y="388034"/>
                  </a:cubicBezTo>
                  <a:cubicBezTo>
                    <a:pt x="456494" y="421372"/>
                    <a:pt x="568942" y="480109"/>
                    <a:pt x="582171" y="486459"/>
                  </a:cubicBezTo>
                  <a:cubicBezTo>
                    <a:pt x="595400" y="492809"/>
                    <a:pt x="535339" y="458942"/>
                    <a:pt x="491683" y="426134"/>
                  </a:cubicBezTo>
                  <a:cubicBezTo>
                    <a:pt x="448027" y="393326"/>
                    <a:pt x="377912" y="334059"/>
                    <a:pt x="320233" y="289609"/>
                  </a:cubicBezTo>
                  <a:cubicBezTo>
                    <a:pt x="262554" y="245159"/>
                    <a:pt x="194820" y="205207"/>
                    <a:pt x="145608" y="159434"/>
                  </a:cubicBezTo>
                  <a:cubicBezTo>
                    <a:pt x="96396" y="113661"/>
                    <a:pt x="-24254" y="-18896"/>
                    <a:pt x="4321" y="22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8" name="フリーフォーム: 図形 2707">
              <a:extLst>
                <a:ext uri="{FF2B5EF4-FFF2-40B4-BE49-F238E27FC236}">
                  <a16:creationId xmlns:a16="http://schemas.microsoft.com/office/drawing/2014/main" id="{3417FE31-F6DF-4674-B7DB-10AC5AF4D0E2}"/>
                </a:ext>
              </a:extLst>
            </p:cNvPr>
            <p:cNvSpPr/>
            <p:nvPr/>
          </p:nvSpPr>
          <p:spPr>
            <a:xfrm>
              <a:off x="7150100" y="5103813"/>
              <a:ext cx="516108" cy="246135"/>
            </a:xfrm>
            <a:custGeom>
              <a:avLst/>
              <a:gdLst>
                <a:gd name="connsiteX0" fmla="*/ 0 w 516108"/>
                <a:gd name="connsiteY0" fmla="*/ 0 h 246135"/>
                <a:gd name="connsiteX1" fmla="*/ 182563 w 516108"/>
                <a:gd name="connsiteY1" fmla="*/ 120650 h 246135"/>
                <a:gd name="connsiteX2" fmla="*/ 307975 w 516108"/>
                <a:gd name="connsiteY2" fmla="*/ 171450 h 246135"/>
                <a:gd name="connsiteX3" fmla="*/ 515938 w 516108"/>
                <a:gd name="connsiteY3" fmla="*/ 246062 h 246135"/>
                <a:gd name="connsiteX4" fmla="*/ 271463 w 516108"/>
                <a:gd name="connsiteY4" fmla="*/ 157162 h 246135"/>
                <a:gd name="connsiteX5" fmla="*/ 146050 w 516108"/>
                <a:gd name="connsiteY5" fmla="*/ 84137 h 246135"/>
                <a:gd name="connsiteX6" fmla="*/ 0 w 516108"/>
                <a:gd name="connsiteY6" fmla="*/ 0 h 24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108" h="246135">
                  <a:moveTo>
                    <a:pt x="0" y="0"/>
                  </a:moveTo>
                  <a:cubicBezTo>
                    <a:pt x="65617" y="46037"/>
                    <a:pt x="131234" y="92075"/>
                    <a:pt x="182563" y="120650"/>
                  </a:cubicBezTo>
                  <a:cubicBezTo>
                    <a:pt x="233892" y="149225"/>
                    <a:pt x="252413" y="150548"/>
                    <a:pt x="307975" y="171450"/>
                  </a:cubicBezTo>
                  <a:cubicBezTo>
                    <a:pt x="363537" y="192352"/>
                    <a:pt x="522023" y="248443"/>
                    <a:pt x="515938" y="246062"/>
                  </a:cubicBezTo>
                  <a:cubicBezTo>
                    <a:pt x="509853" y="243681"/>
                    <a:pt x="333111" y="184149"/>
                    <a:pt x="271463" y="157162"/>
                  </a:cubicBezTo>
                  <a:cubicBezTo>
                    <a:pt x="209815" y="130175"/>
                    <a:pt x="146050" y="84137"/>
                    <a:pt x="146050" y="8413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9" name="フリーフォーム: 図形 2708">
              <a:extLst>
                <a:ext uri="{FF2B5EF4-FFF2-40B4-BE49-F238E27FC236}">
                  <a16:creationId xmlns:a16="http://schemas.microsoft.com/office/drawing/2014/main" id="{1C37324E-7D01-443A-B8E3-7D1FD604CF9E}"/>
                </a:ext>
              </a:extLst>
            </p:cNvPr>
            <p:cNvSpPr/>
            <p:nvPr/>
          </p:nvSpPr>
          <p:spPr>
            <a:xfrm>
              <a:off x="7340600" y="5253038"/>
              <a:ext cx="359118" cy="161993"/>
            </a:xfrm>
            <a:custGeom>
              <a:avLst/>
              <a:gdLst>
                <a:gd name="connsiteX0" fmla="*/ 0 w 359118"/>
                <a:gd name="connsiteY0" fmla="*/ 0 h 161993"/>
                <a:gd name="connsiteX1" fmla="*/ 290513 w 359118"/>
                <a:gd name="connsiteY1" fmla="*/ 147637 h 161993"/>
                <a:gd name="connsiteX2" fmla="*/ 323850 w 359118"/>
                <a:gd name="connsiteY2" fmla="*/ 153987 h 161993"/>
                <a:gd name="connsiteX3" fmla="*/ 358775 w 359118"/>
                <a:gd name="connsiteY3" fmla="*/ 127000 h 161993"/>
                <a:gd name="connsiteX4" fmla="*/ 301625 w 359118"/>
                <a:gd name="connsiteY4" fmla="*/ 136525 h 161993"/>
                <a:gd name="connsiteX5" fmla="*/ 250825 w 359118"/>
                <a:gd name="connsiteY5" fmla="*/ 114300 h 161993"/>
                <a:gd name="connsiteX6" fmla="*/ 0 w 359118"/>
                <a:gd name="connsiteY6" fmla="*/ 0 h 1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118" h="161993">
                  <a:moveTo>
                    <a:pt x="0" y="0"/>
                  </a:moveTo>
                  <a:lnTo>
                    <a:pt x="290513" y="147637"/>
                  </a:lnTo>
                  <a:cubicBezTo>
                    <a:pt x="344488" y="173301"/>
                    <a:pt x="312473" y="157426"/>
                    <a:pt x="323850" y="153987"/>
                  </a:cubicBezTo>
                  <a:cubicBezTo>
                    <a:pt x="335227" y="150548"/>
                    <a:pt x="362479" y="129910"/>
                    <a:pt x="358775" y="127000"/>
                  </a:cubicBezTo>
                  <a:cubicBezTo>
                    <a:pt x="355071" y="124090"/>
                    <a:pt x="319617" y="138642"/>
                    <a:pt x="301625" y="136525"/>
                  </a:cubicBezTo>
                  <a:cubicBezTo>
                    <a:pt x="283633" y="134408"/>
                    <a:pt x="250825" y="114300"/>
                    <a:pt x="250825" y="1143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0" name="フリーフォーム: 図形 2709">
              <a:extLst>
                <a:ext uri="{FF2B5EF4-FFF2-40B4-BE49-F238E27FC236}">
                  <a16:creationId xmlns:a16="http://schemas.microsoft.com/office/drawing/2014/main" id="{6A028E28-3533-4B68-AE3D-939D3DC4D71A}"/>
                </a:ext>
              </a:extLst>
            </p:cNvPr>
            <p:cNvSpPr/>
            <p:nvPr/>
          </p:nvSpPr>
          <p:spPr>
            <a:xfrm>
              <a:off x="7700748" y="5437185"/>
              <a:ext cx="249979" cy="119075"/>
            </a:xfrm>
            <a:custGeom>
              <a:avLst/>
              <a:gdLst>
                <a:gd name="connsiteX0" fmla="*/ 215 w 249979"/>
                <a:gd name="connsiteY0" fmla="*/ 3 h 119075"/>
                <a:gd name="connsiteX1" fmla="*/ 206590 w 249979"/>
                <a:gd name="connsiteY1" fmla="*/ 80965 h 119075"/>
                <a:gd name="connsiteX2" fmla="*/ 247865 w 249979"/>
                <a:gd name="connsiteY2" fmla="*/ 119065 h 119075"/>
                <a:gd name="connsiteX3" fmla="*/ 168490 w 249979"/>
                <a:gd name="connsiteY3" fmla="*/ 77790 h 119075"/>
                <a:gd name="connsiteX4" fmla="*/ 215 w 249979"/>
                <a:gd name="connsiteY4" fmla="*/ 3 h 1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979" h="119075">
                  <a:moveTo>
                    <a:pt x="215" y="3"/>
                  </a:moveTo>
                  <a:cubicBezTo>
                    <a:pt x="6565" y="532"/>
                    <a:pt x="165315" y="61121"/>
                    <a:pt x="206590" y="80965"/>
                  </a:cubicBezTo>
                  <a:cubicBezTo>
                    <a:pt x="247865" y="100809"/>
                    <a:pt x="254215" y="119594"/>
                    <a:pt x="247865" y="119065"/>
                  </a:cubicBezTo>
                  <a:cubicBezTo>
                    <a:pt x="241515" y="118536"/>
                    <a:pt x="207648" y="96840"/>
                    <a:pt x="168490" y="77790"/>
                  </a:cubicBezTo>
                  <a:cubicBezTo>
                    <a:pt x="129332" y="58740"/>
                    <a:pt x="-6135" y="-526"/>
                    <a:pt x="215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1" name="フリーフォーム: 図形 2710">
              <a:extLst>
                <a:ext uri="{FF2B5EF4-FFF2-40B4-BE49-F238E27FC236}">
                  <a16:creationId xmlns:a16="http://schemas.microsoft.com/office/drawing/2014/main" id="{84C29B48-7F09-4283-B81A-A6CA8CF5744A}"/>
                </a:ext>
              </a:extLst>
            </p:cNvPr>
            <p:cNvSpPr/>
            <p:nvPr/>
          </p:nvSpPr>
          <p:spPr>
            <a:xfrm>
              <a:off x="7833784" y="5507037"/>
              <a:ext cx="102770" cy="49486"/>
            </a:xfrm>
            <a:custGeom>
              <a:avLst/>
              <a:gdLst>
                <a:gd name="connsiteX0" fmla="*/ 529 w 102770"/>
                <a:gd name="connsiteY0" fmla="*/ 49213 h 49486"/>
                <a:gd name="connsiteX1" fmla="*/ 67204 w 102770"/>
                <a:gd name="connsiteY1" fmla="*/ 20638 h 49486"/>
                <a:gd name="connsiteX2" fmla="*/ 102129 w 102770"/>
                <a:gd name="connsiteY2" fmla="*/ 38101 h 49486"/>
                <a:gd name="connsiteX3" fmla="*/ 38629 w 102770"/>
                <a:gd name="connsiteY3" fmla="*/ 1 h 49486"/>
                <a:gd name="connsiteX4" fmla="*/ 529 w 102770"/>
                <a:gd name="connsiteY4" fmla="*/ 49213 h 4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770" h="49486">
                  <a:moveTo>
                    <a:pt x="529" y="49213"/>
                  </a:moveTo>
                  <a:cubicBezTo>
                    <a:pt x="5292" y="52653"/>
                    <a:pt x="50271" y="22490"/>
                    <a:pt x="67204" y="20638"/>
                  </a:cubicBezTo>
                  <a:cubicBezTo>
                    <a:pt x="84137" y="18786"/>
                    <a:pt x="106892" y="41540"/>
                    <a:pt x="102129" y="38101"/>
                  </a:cubicBezTo>
                  <a:cubicBezTo>
                    <a:pt x="97367" y="34661"/>
                    <a:pt x="52916" y="-263"/>
                    <a:pt x="38629" y="1"/>
                  </a:cubicBezTo>
                  <a:cubicBezTo>
                    <a:pt x="24342" y="265"/>
                    <a:pt x="-4234" y="45773"/>
                    <a:pt x="529" y="492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2" name="フリーフォーム: 図形 2711">
              <a:extLst>
                <a:ext uri="{FF2B5EF4-FFF2-40B4-BE49-F238E27FC236}">
                  <a16:creationId xmlns:a16="http://schemas.microsoft.com/office/drawing/2014/main" id="{5B354745-B465-40B0-88AA-46A96A6C50D7}"/>
                </a:ext>
              </a:extLst>
            </p:cNvPr>
            <p:cNvSpPr/>
            <p:nvPr/>
          </p:nvSpPr>
          <p:spPr>
            <a:xfrm>
              <a:off x="7627980" y="5619746"/>
              <a:ext cx="351186" cy="421407"/>
            </a:xfrm>
            <a:custGeom>
              <a:avLst/>
              <a:gdLst>
                <a:gd name="connsiteX0" fmla="*/ 350795 w 351186"/>
                <a:gd name="connsiteY0" fmla="*/ 4 h 421407"/>
                <a:gd name="connsiteX1" fmla="*/ 266658 w 351186"/>
                <a:gd name="connsiteY1" fmla="*/ 142879 h 421407"/>
                <a:gd name="connsiteX2" fmla="*/ 174583 w 351186"/>
                <a:gd name="connsiteY2" fmla="*/ 228604 h 421407"/>
                <a:gd name="connsiteX3" fmla="*/ 88858 w 351186"/>
                <a:gd name="connsiteY3" fmla="*/ 322267 h 421407"/>
                <a:gd name="connsiteX4" fmla="*/ 25358 w 351186"/>
                <a:gd name="connsiteY4" fmla="*/ 373067 h 421407"/>
                <a:gd name="connsiteX5" fmla="*/ 1545 w 351186"/>
                <a:gd name="connsiteY5" fmla="*/ 420692 h 421407"/>
                <a:gd name="connsiteX6" fmla="*/ 65045 w 351186"/>
                <a:gd name="connsiteY6" fmla="*/ 334967 h 421407"/>
                <a:gd name="connsiteX7" fmla="*/ 138070 w 351186"/>
                <a:gd name="connsiteY7" fmla="*/ 247654 h 421407"/>
                <a:gd name="connsiteX8" fmla="*/ 231733 w 351186"/>
                <a:gd name="connsiteY8" fmla="*/ 147642 h 421407"/>
                <a:gd name="connsiteX9" fmla="*/ 350795 w 351186"/>
                <a:gd name="connsiteY9" fmla="*/ 4 h 42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1186" h="421407">
                  <a:moveTo>
                    <a:pt x="350795" y="4"/>
                  </a:moveTo>
                  <a:cubicBezTo>
                    <a:pt x="356616" y="-790"/>
                    <a:pt x="296027" y="104779"/>
                    <a:pt x="266658" y="142879"/>
                  </a:cubicBezTo>
                  <a:cubicBezTo>
                    <a:pt x="237289" y="180979"/>
                    <a:pt x="204216" y="198706"/>
                    <a:pt x="174583" y="228604"/>
                  </a:cubicBezTo>
                  <a:cubicBezTo>
                    <a:pt x="144950" y="258502"/>
                    <a:pt x="113729" y="298190"/>
                    <a:pt x="88858" y="322267"/>
                  </a:cubicBezTo>
                  <a:cubicBezTo>
                    <a:pt x="63987" y="346344"/>
                    <a:pt x="39910" y="356663"/>
                    <a:pt x="25358" y="373067"/>
                  </a:cubicBezTo>
                  <a:cubicBezTo>
                    <a:pt x="10806" y="389471"/>
                    <a:pt x="-5069" y="427042"/>
                    <a:pt x="1545" y="420692"/>
                  </a:cubicBezTo>
                  <a:cubicBezTo>
                    <a:pt x="8159" y="414342"/>
                    <a:pt x="42291" y="363807"/>
                    <a:pt x="65045" y="334967"/>
                  </a:cubicBezTo>
                  <a:cubicBezTo>
                    <a:pt x="87799" y="306127"/>
                    <a:pt x="110289" y="278875"/>
                    <a:pt x="138070" y="247654"/>
                  </a:cubicBezTo>
                  <a:cubicBezTo>
                    <a:pt x="165851" y="216433"/>
                    <a:pt x="198925" y="190240"/>
                    <a:pt x="231733" y="147642"/>
                  </a:cubicBezTo>
                  <a:cubicBezTo>
                    <a:pt x="264541" y="105044"/>
                    <a:pt x="344974" y="798"/>
                    <a:pt x="350795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3" name="フリーフォーム: 図形 2712">
              <a:extLst>
                <a:ext uri="{FF2B5EF4-FFF2-40B4-BE49-F238E27FC236}">
                  <a16:creationId xmlns:a16="http://schemas.microsoft.com/office/drawing/2014/main" id="{91BDD384-F695-4777-B9BF-A6BB35090F11}"/>
                </a:ext>
              </a:extLst>
            </p:cNvPr>
            <p:cNvSpPr/>
            <p:nvPr/>
          </p:nvSpPr>
          <p:spPr>
            <a:xfrm>
              <a:off x="7624522" y="5614926"/>
              <a:ext cx="409816" cy="444240"/>
            </a:xfrm>
            <a:custGeom>
              <a:avLst/>
              <a:gdLst>
                <a:gd name="connsiteX0" fmla="*/ 409816 w 409816"/>
                <a:gd name="connsiteY0" fmla="*/ 62 h 444240"/>
                <a:gd name="connsiteX1" fmla="*/ 252653 w 409816"/>
                <a:gd name="connsiteY1" fmla="*/ 211199 h 444240"/>
                <a:gd name="connsiteX2" fmla="*/ 20878 w 409816"/>
                <a:gd name="connsiteY2" fmla="*/ 425512 h 444240"/>
                <a:gd name="connsiteX3" fmla="*/ 20878 w 409816"/>
                <a:gd name="connsiteY3" fmla="*/ 423924 h 444240"/>
                <a:gd name="connsiteX4" fmla="*/ 108191 w 409816"/>
                <a:gd name="connsiteY4" fmla="*/ 342962 h 444240"/>
                <a:gd name="connsiteX5" fmla="*/ 252653 w 409816"/>
                <a:gd name="connsiteY5" fmla="*/ 190562 h 444240"/>
                <a:gd name="connsiteX6" fmla="*/ 409816 w 409816"/>
                <a:gd name="connsiteY6" fmla="*/ 62 h 444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816" h="444240">
                  <a:moveTo>
                    <a:pt x="409816" y="62"/>
                  </a:moveTo>
                  <a:cubicBezTo>
                    <a:pt x="409816" y="3501"/>
                    <a:pt x="317476" y="140291"/>
                    <a:pt x="252653" y="211199"/>
                  </a:cubicBezTo>
                  <a:cubicBezTo>
                    <a:pt x="187830" y="282107"/>
                    <a:pt x="20878" y="425512"/>
                    <a:pt x="20878" y="425512"/>
                  </a:cubicBezTo>
                  <a:cubicBezTo>
                    <a:pt x="-17751" y="460966"/>
                    <a:pt x="6326" y="437682"/>
                    <a:pt x="20878" y="423924"/>
                  </a:cubicBezTo>
                  <a:cubicBezTo>
                    <a:pt x="35430" y="410166"/>
                    <a:pt x="69562" y="381856"/>
                    <a:pt x="108191" y="342962"/>
                  </a:cubicBezTo>
                  <a:cubicBezTo>
                    <a:pt x="146820" y="304068"/>
                    <a:pt x="203970" y="245595"/>
                    <a:pt x="252653" y="190562"/>
                  </a:cubicBezTo>
                  <a:cubicBezTo>
                    <a:pt x="301336" y="135529"/>
                    <a:pt x="409816" y="-3377"/>
                    <a:pt x="409816" y="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4" name="フリーフォーム: 図形 2713">
              <a:extLst>
                <a:ext uri="{FF2B5EF4-FFF2-40B4-BE49-F238E27FC236}">
                  <a16:creationId xmlns:a16="http://schemas.microsoft.com/office/drawing/2014/main" id="{14C3B2D3-AF5F-4C3D-B4F3-1A64B222E58E}"/>
                </a:ext>
              </a:extLst>
            </p:cNvPr>
            <p:cNvSpPr/>
            <p:nvPr/>
          </p:nvSpPr>
          <p:spPr>
            <a:xfrm>
              <a:off x="7721580" y="5481411"/>
              <a:ext cx="255609" cy="133735"/>
            </a:xfrm>
            <a:custGeom>
              <a:avLst/>
              <a:gdLst>
                <a:gd name="connsiteX0" fmla="*/ 20 w 255609"/>
                <a:gd name="connsiteY0" fmla="*/ 227 h 133735"/>
                <a:gd name="connsiteX1" fmla="*/ 204808 w 255609"/>
                <a:gd name="connsiteY1" fmla="*/ 98652 h 133735"/>
                <a:gd name="connsiteX2" fmla="*/ 255608 w 255609"/>
                <a:gd name="connsiteY2" fmla="*/ 133577 h 133735"/>
                <a:gd name="connsiteX3" fmla="*/ 206395 w 255609"/>
                <a:gd name="connsiteY3" fmla="*/ 87539 h 133735"/>
                <a:gd name="connsiteX4" fmla="*/ 192108 w 255609"/>
                <a:gd name="connsiteY4" fmla="*/ 71664 h 133735"/>
                <a:gd name="connsiteX5" fmla="*/ 20 w 255609"/>
                <a:gd name="connsiteY5" fmla="*/ 227 h 13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609" h="133735">
                  <a:moveTo>
                    <a:pt x="20" y="227"/>
                  </a:moveTo>
                  <a:cubicBezTo>
                    <a:pt x="2137" y="4725"/>
                    <a:pt x="162210" y="76427"/>
                    <a:pt x="204808" y="98652"/>
                  </a:cubicBezTo>
                  <a:cubicBezTo>
                    <a:pt x="247406" y="120877"/>
                    <a:pt x="255344" y="135429"/>
                    <a:pt x="255608" y="133577"/>
                  </a:cubicBezTo>
                  <a:cubicBezTo>
                    <a:pt x="255872" y="131725"/>
                    <a:pt x="216978" y="97858"/>
                    <a:pt x="206395" y="87539"/>
                  </a:cubicBezTo>
                  <a:cubicBezTo>
                    <a:pt x="195812" y="77220"/>
                    <a:pt x="223593" y="84099"/>
                    <a:pt x="192108" y="71664"/>
                  </a:cubicBezTo>
                  <a:cubicBezTo>
                    <a:pt x="160623" y="59229"/>
                    <a:pt x="-2097" y="-4271"/>
                    <a:pt x="20" y="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5" name="フリーフォーム: 図形 2714">
              <a:extLst>
                <a:ext uri="{FF2B5EF4-FFF2-40B4-BE49-F238E27FC236}">
                  <a16:creationId xmlns:a16="http://schemas.microsoft.com/office/drawing/2014/main" id="{E45CAF6F-F547-4772-9432-26B27412F569}"/>
                </a:ext>
              </a:extLst>
            </p:cNvPr>
            <p:cNvSpPr/>
            <p:nvPr/>
          </p:nvSpPr>
          <p:spPr>
            <a:xfrm>
              <a:off x="7054733" y="5360205"/>
              <a:ext cx="553858" cy="689087"/>
            </a:xfrm>
            <a:custGeom>
              <a:avLst/>
              <a:gdLst>
                <a:gd name="connsiteX0" fmla="*/ 6467 w 553858"/>
                <a:gd name="connsiteY0" fmla="*/ 13483 h 689087"/>
                <a:gd name="connsiteX1" fmla="*/ 328730 w 553858"/>
                <a:gd name="connsiteY1" fmla="*/ 457983 h 689087"/>
                <a:gd name="connsiteX2" fmla="*/ 549392 w 553858"/>
                <a:gd name="connsiteY2" fmla="*/ 683408 h 689087"/>
                <a:gd name="connsiteX3" fmla="*/ 470017 w 553858"/>
                <a:gd name="connsiteY3" fmla="*/ 610383 h 689087"/>
                <a:gd name="connsiteX4" fmla="*/ 387467 w 553858"/>
                <a:gd name="connsiteY4" fmla="*/ 489733 h 689087"/>
                <a:gd name="connsiteX5" fmla="*/ 269992 w 553858"/>
                <a:gd name="connsiteY5" fmla="*/ 359558 h 689087"/>
                <a:gd name="connsiteX6" fmla="*/ 123942 w 553858"/>
                <a:gd name="connsiteY6" fmla="*/ 135720 h 689087"/>
                <a:gd name="connsiteX7" fmla="*/ 6467 w 553858"/>
                <a:gd name="connsiteY7" fmla="*/ 13483 h 68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858" h="689087">
                  <a:moveTo>
                    <a:pt x="6467" y="13483"/>
                  </a:moveTo>
                  <a:cubicBezTo>
                    <a:pt x="40598" y="67193"/>
                    <a:pt x="238242" y="346329"/>
                    <a:pt x="328730" y="457983"/>
                  </a:cubicBezTo>
                  <a:cubicBezTo>
                    <a:pt x="419218" y="569637"/>
                    <a:pt x="525844" y="658008"/>
                    <a:pt x="549392" y="683408"/>
                  </a:cubicBezTo>
                  <a:cubicBezTo>
                    <a:pt x="572940" y="708808"/>
                    <a:pt x="497004" y="642662"/>
                    <a:pt x="470017" y="610383"/>
                  </a:cubicBezTo>
                  <a:cubicBezTo>
                    <a:pt x="443030" y="578104"/>
                    <a:pt x="420804" y="531537"/>
                    <a:pt x="387467" y="489733"/>
                  </a:cubicBezTo>
                  <a:cubicBezTo>
                    <a:pt x="354130" y="447929"/>
                    <a:pt x="313913" y="418560"/>
                    <a:pt x="269992" y="359558"/>
                  </a:cubicBezTo>
                  <a:cubicBezTo>
                    <a:pt x="226071" y="300556"/>
                    <a:pt x="165481" y="191282"/>
                    <a:pt x="123942" y="135720"/>
                  </a:cubicBezTo>
                  <a:cubicBezTo>
                    <a:pt x="82403" y="80158"/>
                    <a:pt x="-27664" y="-40227"/>
                    <a:pt x="6467" y="134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6" name="フリーフォーム: 図形 2715">
              <a:extLst>
                <a:ext uri="{FF2B5EF4-FFF2-40B4-BE49-F238E27FC236}">
                  <a16:creationId xmlns:a16="http://schemas.microsoft.com/office/drawing/2014/main" id="{8AC70D7F-3273-42C4-A9A9-9811EBAA54C3}"/>
                </a:ext>
              </a:extLst>
            </p:cNvPr>
            <p:cNvSpPr/>
            <p:nvPr/>
          </p:nvSpPr>
          <p:spPr>
            <a:xfrm>
              <a:off x="7053892" y="5371401"/>
              <a:ext cx="323496" cy="435364"/>
            </a:xfrm>
            <a:custGeom>
              <a:avLst/>
              <a:gdLst>
                <a:gd name="connsiteX0" fmla="*/ 4133 w 323496"/>
                <a:gd name="connsiteY0" fmla="*/ 5462 h 435364"/>
                <a:gd name="connsiteX1" fmla="*/ 197808 w 323496"/>
                <a:gd name="connsiteY1" fmla="*/ 313437 h 435364"/>
                <a:gd name="connsiteX2" fmla="*/ 321633 w 323496"/>
                <a:gd name="connsiteY2" fmla="*/ 434087 h 435364"/>
                <a:gd name="connsiteX3" fmla="*/ 269246 w 323496"/>
                <a:gd name="connsiteY3" fmla="*/ 372174 h 435364"/>
                <a:gd name="connsiteX4" fmla="*/ 226383 w 323496"/>
                <a:gd name="connsiteY4" fmla="*/ 297562 h 435364"/>
                <a:gd name="connsiteX5" fmla="*/ 77158 w 323496"/>
                <a:gd name="connsiteY5" fmla="*/ 127699 h 435364"/>
                <a:gd name="connsiteX6" fmla="*/ 4133 w 323496"/>
                <a:gd name="connsiteY6" fmla="*/ 5462 h 43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496" h="435364">
                  <a:moveTo>
                    <a:pt x="4133" y="5462"/>
                  </a:moveTo>
                  <a:cubicBezTo>
                    <a:pt x="24241" y="36418"/>
                    <a:pt x="144891" y="242000"/>
                    <a:pt x="197808" y="313437"/>
                  </a:cubicBezTo>
                  <a:cubicBezTo>
                    <a:pt x="250725" y="384875"/>
                    <a:pt x="309727" y="424298"/>
                    <a:pt x="321633" y="434087"/>
                  </a:cubicBezTo>
                  <a:cubicBezTo>
                    <a:pt x="333539" y="443876"/>
                    <a:pt x="285121" y="394928"/>
                    <a:pt x="269246" y="372174"/>
                  </a:cubicBezTo>
                  <a:cubicBezTo>
                    <a:pt x="253371" y="349420"/>
                    <a:pt x="258398" y="338308"/>
                    <a:pt x="226383" y="297562"/>
                  </a:cubicBezTo>
                  <a:cubicBezTo>
                    <a:pt x="194368" y="256816"/>
                    <a:pt x="112348" y="172149"/>
                    <a:pt x="77158" y="127699"/>
                  </a:cubicBezTo>
                  <a:cubicBezTo>
                    <a:pt x="41969" y="83249"/>
                    <a:pt x="-15975" y="-25494"/>
                    <a:pt x="4133" y="54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7" name="フリーフォーム: 図形 2716">
              <a:extLst>
                <a:ext uri="{FF2B5EF4-FFF2-40B4-BE49-F238E27FC236}">
                  <a16:creationId xmlns:a16="http://schemas.microsoft.com/office/drawing/2014/main" id="{DD824115-FE9C-4AE2-838D-BB76D7D5B4C2}"/>
                </a:ext>
              </a:extLst>
            </p:cNvPr>
            <p:cNvSpPr/>
            <p:nvPr/>
          </p:nvSpPr>
          <p:spPr>
            <a:xfrm>
              <a:off x="6884972" y="5170351"/>
              <a:ext cx="165130" cy="173365"/>
            </a:xfrm>
            <a:custGeom>
              <a:avLst/>
              <a:gdLst>
                <a:gd name="connsiteX0" fmla="*/ 16 w 165130"/>
                <a:gd name="connsiteY0" fmla="*/ 137 h 173365"/>
                <a:gd name="connsiteX1" fmla="*/ 80978 w 165130"/>
                <a:gd name="connsiteY1" fmla="*/ 87449 h 173365"/>
                <a:gd name="connsiteX2" fmla="*/ 165116 w 165130"/>
                <a:gd name="connsiteY2" fmla="*/ 173174 h 173365"/>
                <a:gd name="connsiteX3" fmla="*/ 74628 w 165130"/>
                <a:gd name="connsiteY3" fmla="*/ 108087 h 173365"/>
                <a:gd name="connsiteX4" fmla="*/ 16 w 165130"/>
                <a:gd name="connsiteY4" fmla="*/ 137 h 17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30" h="173365">
                  <a:moveTo>
                    <a:pt x="16" y="137"/>
                  </a:moveTo>
                  <a:cubicBezTo>
                    <a:pt x="1074" y="-3302"/>
                    <a:pt x="53461" y="58610"/>
                    <a:pt x="80978" y="87449"/>
                  </a:cubicBezTo>
                  <a:cubicBezTo>
                    <a:pt x="108495" y="116288"/>
                    <a:pt x="166174" y="169735"/>
                    <a:pt x="165116" y="173174"/>
                  </a:cubicBezTo>
                  <a:cubicBezTo>
                    <a:pt x="164058" y="176613"/>
                    <a:pt x="101086" y="132958"/>
                    <a:pt x="74628" y="108087"/>
                  </a:cubicBezTo>
                  <a:cubicBezTo>
                    <a:pt x="48170" y="83216"/>
                    <a:pt x="-1042" y="3576"/>
                    <a:pt x="16" y="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8" name="フリーフォーム: 図形 2717">
              <a:extLst>
                <a:ext uri="{FF2B5EF4-FFF2-40B4-BE49-F238E27FC236}">
                  <a16:creationId xmlns:a16="http://schemas.microsoft.com/office/drawing/2014/main" id="{911311F4-5AD9-449F-95EE-296A022AFD8B}"/>
                </a:ext>
              </a:extLst>
            </p:cNvPr>
            <p:cNvSpPr/>
            <p:nvPr/>
          </p:nvSpPr>
          <p:spPr>
            <a:xfrm>
              <a:off x="7886652" y="5527568"/>
              <a:ext cx="145266" cy="72712"/>
            </a:xfrm>
            <a:custGeom>
              <a:avLst/>
              <a:gdLst>
                <a:gd name="connsiteX0" fmla="*/ 48 w 145266"/>
                <a:gd name="connsiteY0" fmla="*/ 107 h 72712"/>
                <a:gd name="connsiteX1" fmla="*/ 136573 w 145266"/>
                <a:gd name="connsiteY1" fmla="*/ 69957 h 72712"/>
                <a:gd name="connsiteX2" fmla="*/ 120698 w 145266"/>
                <a:gd name="connsiteY2" fmla="*/ 54082 h 72712"/>
                <a:gd name="connsiteX3" fmla="*/ 48 w 145266"/>
                <a:gd name="connsiteY3" fmla="*/ 107 h 7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266" h="72712">
                  <a:moveTo>
                    <a:pt x="48" y="107"/>
                  </a:moveTo>
                  <a:cubicBezTo>
                    <a:pt x="2694" y="2753"/>
                    <a:pt x="116465" y="60961"/>
                    <a:pt x="136573" y="69957"/>
                  </a:cubicBezTo>
                  <a:cubicBezTo>
                    <a:pt x="156681" y="78953"/>
                    <a:pt x="137896" y="63871"/>
                    <a:pt x="120698" y="54082"/>
                  </a:cubicBezTo>
                  <a:cubicBezTo>
                    <a:pt x="103500" y="44293"/>
                    <a:pt x="-2598" y="-2539"/>
                    <a:pt x="48" y="1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9" name="フリーフォーム: 図形 2718">
              <a:extLst>
                <a:ext uri="{FF2B5EF4-FFF2-40B4-BE49-F238E27FC236}">
                  <a16:creationId xmlns:a16="http://schemas.microsoft.com/office/drawing/2014/main" id="{6A5697B5-B1DE-4EA2-B533-5F031485B9E1}"/>
                </a:ext>
              </a:extLst>
            </p:cNvPr>
            <p:cNvSpPr/>
            <p:nvPr/>
          </p:nvSpPr>
          <p:spPr>
            <a:xfrm>
              <a:off x="6754813" y="5043308"/>
              <a:ext cx="235441" cy="652919"/>
            </a:xfrm>
            <a:custGeom>
              <a:avLst/>
              <a:gdLst>
                <a:gd name="connsiteX0" fmla="*/ 0 w 235441"/>
                <a:gd name="connsiteY0" fmla="*/ 180 h 652919"/>
                <a:gd name="connsiteX1" fmla="*/ 96837 w 235441"/>
                <a:gd name="connsiteY1" fmla="*/ 236717 h 652919"/>
                <a:gd name="connsiteX2" fmla="*/ 230187 w 235441"/>
                <a:gd name="connsiteY2" fmla="*/ 635180 h 652919"/>
                <a:gd name="connsiteX3" fmla="*/ 203200 w 235441"/>
                <a:gd name="connsiteY3" fmla="*/ 566917 h 652919"/>
                <a:gd name="connsiteX4" fmla="*/ 152400 w 235441"/>
                <a:gd name="connsiteY4" fmla="*/ 419280 h 652919"/>
                <a:gd name="connsiteX5" fmla="*/ 98425 w 235441"/>
                <a:gd name="connsiteY5" fmla="*/ 271642 h 652919"/>
                <a:gd name="connsiteX6" fmla="*/ 0 w 235441"/>
                <a:gd name="connsiteY6" fmla="*/ 180 h 65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1" h="652919">
                  <a:moveTo>
                    <a:pt x="0" y="180"/>
                  </a:moveTo>
                  <a:cubicBezTo>
                    <a:pt x="-265" y="-5641"/>
                    <a:pt x="58473" y="130884"/>
                    <a:pt x="96837" y="236717"/>
                  </a:cubicBezTo>
                  <a:cubicBezTo>
                    <a:pt x="135201" y="342550"/>
                    <a:pt x="212460" y="580147"/>
                    <a:pt x="230187" y="635180"/>
                  </a:cubicBezTo>
                  <a:cubicBezTo>
                    <a:pt x="247914" y="690213"/>
                    <a:pt x="216164" y="602900"/>
                    <a:pt x="203200" y="566917"/>
                  </a:cubicBezTo>
                  <a:cubicBezTo>
                    <a:pt x="190236" y="530934"/>
                    <a:pt x="169862" y="468492"/>
                    <a:pt x="152400" y="419280"/>
                  </a:cubicBezTo>
                  <a:cubicBezTo>
                    <a:pt x="134938" y="370068"/>
                    <a:pt x="123031" y="335671"/>
                    <a:pt x="98425" y="271642"/>
                  </a:cubicBezTo>
                  <a:cubicBezTo>
                    <a:pt x="73819" y="207613"/>
                    <a:pt x="265" y="6001"/>
                    <a:pt x="0" y="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0" name="フリーフォーム: 図形 2719">
              <a:extLst>
                <a:ext uri="{FF2B5EF4-FFF2-40B4-BE49-F238E27FC236}">
                  <a16:creationId xmlns:a16="http://schemas.microsoft.com/office/drawing/2014/main" id="{32B82623-8992-4B64-8813-0C4276BEAA7A}"/>
                </a:ext>
              </a:extLst>
            </p:cNvPr>
            <p:cNvSpPr/>
            <p:nvPr/>
          </p:nvSpPr>
          <p:spPr>
            <a:xfrm>
              <a:off x="6878800" y="5193486"/>
              <a:ext cx="254718" cy="644840"/>
            </a:xfrm>
            <a:custGeom>
              <a:avLst/>
              <a:gdLst>
                <a:gd name="connsiteX0" fmla="*/ 1425 w 254718"/>
                <a:gd name="connsiteY0" fmla="*/ 814 h 644840"/>
                <a:gd name="connsiteX1" fmla="*/ 106200 w 254718"/>
                <a:gd name="connsiteY1" fmla="*/ 292914 h 644840"/>
                <a:gd name="connsiteX2" fmla="*/ 252250 w 254718"/>
                <a:gd name="connsiteY2" fmla="*/ 631052 h 644840"/>
                <a:gd name="connsiteX3" fmla="*/ 193513 w 254718"/>
                <a:gd name="connsiteY3" fmla="*/ 558027 h 644840"/>
                <a:gd name="connsiteX4" fmla="*/ 134775 w 254718"/>
                <a:gd name="connsiteY4" fmla="*/ 361177 h 644840"/>
                <a:gd name="connsiteX5" fmla="*/ 50638 w 254718"/>
                <a:gd name="connsiteY5" fmla="*/ 210364 h 644840"/>
                <a:gd name="connsiteX6" fmla="*/ 1425 w 254718"/>
                <a:gd name="connsiteY6" fmla="*/ 814 h 64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18" h="644840">
                  <a:moveTo>
                    <a:pt x="1425" y="814"/>
                  </a:moveTo>
                  <a:cubicBezTo>
                    <a:pt x="10685" y="14572"/>
                    <a:pt x="64396" y="187874"/>
                    <a:pt x="106200" y="292914"/>
                  </a:cubicBezTo>
                  <a:cubicBezTo>
                    <a:pt x="148004" y="397954"/>
                    <a:pt x="237698" y="586866"/>
                    <a:pt x="252250" y="631052"/>
                  </a:cubicBezTo>
                  <a:cubicBezTo>
                    <a:pt x="266802" y="675238"/>
                    <a:pt x="213092" y="603006"/>
                    <a:pt x="193513" y="558027"/>
                  </a:cubicBezTo>
                  <a:cubicBezTo>
                    <a:pt x="173934" y="513048"/>
                    <a:pt x="158588" y="419121"/>
                    <a:pt x="134775" y="361177"/>
                  </a:cubicBezTo>
                  <a:cubicBezTo>
                    <a:pt x="110962" y="303233"/>
                    <a:pt x="71011" y="269366"/>
                    <a:pt x="50638" y="210364"/>
                  </a:cubicBezTo>
                  <a:cubicBezTo>
                    <a:pt x="30265" y="151362"/>
                    <a:pt x="-7835" y="-12944"/>
                    <a:pt x="1425" y="8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1" name="フリーフォーム: 図形 2720">
              <a:extLst>
                <a:ext uri="{FF2B5EF4-FFF2-40B4-BE49-F238E27FC236}">
                  <a16:creationId xmlns:a16="http://schemas.microsoft.com/office/drawing/2014/main" id="{BA72ED24-91F5-468D-8F31-D76AED26D97F}"/>
                </a:ext>
              </a:extLst>
            </p:cNvPr>
            <p:cNvSpPr/>
            <p:nvPr/>
          </p:nvSpPr>
          <p:spPr>
            <a:xfrm>
              <a:off x="6959517" y="5538717"/>
              <a:ext cx="170523" cy="623158"/>
            </a:xfrm>
            <a:custGeom>
              <a:avLst/>
              <a:gdLst>
                <a:gd name="connsiteX0" fmla="*/ 83 w 170523"/>
                <a:gd name="connsiteY0" fmla="*/ 71 h 623158"/>
                <a:gd name="connsiteX1" fmla="*/ 128671 w 170523"/>
                <a:gd name="connsiteY1" fmla="*/ 387421 h 623158"/>
                <a:gd name="connsiteX2" fmla="*/ 168358 w 170523"/>
                <a:gd name="connsiteY2" fmla="*/ 619196 h 623158"/>
                <a:gd name="connsiteX3" fmla="*/ 163596 w 170523"/>
                <a:gd name="connsiteY3" fmla="*/ 525533 h 623158"/>
                <a:gd name="connsiteX4" fmla="*/ 149308 w 170523"/>
                <a:gd name="connsiteY4" fmla="*/ 419171 h 623158"/>
                <a:gd name="connsiteX5" fmla="*/ 83 w 170523"/>
                <a:gd name="connsiteY5" fmla="*/ 71 h 62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23" h="623158">
                  <a:moveTo>
                    <a:pt x="83" y="71"/>
                  </a:moveTo>
                  <a:cubicBezTo>
                    <a:pt x="-3356" y="-5221"/>
                    <a:pt x="100625" y="284234"/>
                    <a:pt x="128671" y="387421"/>
                  </a:cubicBezTo>
                  <a:cubicBezTo>
                    <a:pt x="156717" y="490608"/>
                    <a:pt x="162537" y="596177"/>
                    <a:pt x="168358" y="619196"/>
                  </a:cubicBezTo>
                  <a:cubicBezTo>
                    <a:pt x="174179" y="642215"/>
                    <a:pt x="166771" y="558870"/>
                    <a:pt x="163596" y="525533"/>
                  </a:cubicBezTo>
                  <a:cubicBezTo>
                    <a:pt x="160421" y="492196"/>
                    <a:pt x="174708" y="504631"/>
                    <a:pt x="149308" y="419171"/>
                  </a:cubicBezTo>
                  <a:cubicBezTo>
                    <a:pt x="123908" y="333711"/>
                    <a:pt x="3522" y="5363"/>
                    <a:pt x="83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2" name="フリーフォーム: 図形 2721">
              <a:extLst>
                <a:ext uri="{FF2B5EF4-FFF2-40B4-BE49-F238E27FC236}">
                  <a16:creationId xmlns:a16="http://schemas.microsoft.com/office/drawing/2014/main" id="{E247953A-39B8-4A2F-81DB-9D9815128F0B}"/>
                </a:ext>
              </a:extLst>
            </p:cNvPr>
            <p:cNvSpPr/>
            <p:nvPr/>
          </p:nvSpPr>
          <p:spPr>
            <a:xfrm>
              <a:off x="7134981" y="5872039"/>
              <a:ext cx="21151" cy="254806"/>
            </a:xfrm>
            <a:custGeom>
              <a:avLst/>
              <a:gdLst>
                <a:gd name="connsiteX0" fmla="*/ 5594 w 21151"/>
                <a:gd name="connsiteY0" fmla="*/ 3299 h 254806"/>
                <a:gd name="connsiteX1" fmla="*/ 19882 w 21151"/>
                <a:gd name="connsiteY1" fmla="*/ 246186 h 254806"/>
                <a:gd name="connsiteX2" fmla="*/ 18294 w 21151"/>
                <a:gd name="connsiteY2" fmla="*/ 192211 h 254806"/>
                <a:gd name="connsiteX3" fmla="*/ 832 w 21151"/>
                <a:gd name="connsiteY3" fmla="*/ 112836 h 254806"/>
                <a:gd name="connsiteX4" fmla="*/ 5594 w 21151"/>
                <a:gd name="connsiteY4" fmla="*/ 3299 h 2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1" h="254806">
                  <a:moveTo>
                    <a:pt x="5594" y="3299"/>
                  </a:moveTo>
                  <a:cubicBezTo>
                    <a:pt x="8769" y="25524"/>
                    <a:pt x="17765" y="214701"/>
                    <a:pt x="19882" y="246186"/>
                  </a:cubicBezTo>
                  <a:cubicBezTo>
                    <a:pt x="21999" y="277671"/>
                    <a:pt x="21469" y="214436"/>
                    <a:pt x="18294" y="192211"/>
                  </a:cubicBezTo>
                  <a:cubicBezTo>
                    <a:pt x="15119" y="169986"/>
                    <a:pt x="3478" y="148555"/>
                    <a:pt x="832" y="112836"/>
                  </a:cubicBezTo>
                  <a:cubicBezTo>
                    <a:pt x="-1814" y="77117"/>
                    <a:pt x="2419" y="-18926"/>
                    <a:pt x="5594" y="32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3" name="フリーフォーム: 図形 2722">
              <a:extLst>
                <a:ext uri="{FF2B5EF4-FFF2-40B4-BE49-F238E27FC236}">
                  <a16:creationId xmlns:a16="http://schemas.microsoft.com/office/drawing/2014/main" id="{53FF8D32-A936-467B-B289-A4A81E5933ED}"/>
                </a:ext>
              </a:extLst>
            </p:cNvPr>
            <p:cNvSpPr/>
            <p:nvPr/>
          </p:nvSpPr>
          <p:spPr>
            <a:xfrm>
              <a:off x="6696075" y="5981700"/>
              <a:ext cx="389632" cy="218996"/>
            </a:xfrm>
            <a:custGeom>
              <a:avLst/>
              <a:gdLst>
                <a:gd name="connsiteX0" fmla="*/ 0 w 389632"/>
                <a:gd name="connsiteY0" fmla="*/ 0 h 218996"/>
                <a:gd name="connsiteX1" fmla="*/ 196850 w 389632"/>
                <a:gd name="connsiteY1" fmla="*/ 123825 h 218996"/>
                <a:gd name="connsiteX2" fmla="*/ 381000 w 389632"/>
                <a:gd name="connsiteY2" fmla="*/ 217488 h 218996"/>
                <a:gd name="connsiteX3" fmla="*/ 342900 w 389632"/>
                <a:gd name="connsiteY3" fmla="*/ 176213 h 218996"/>
                <a:gd name="connsiteX4" fmla="*/ 196850 w 389632"/>
                <a:gd name="connsiteY4" fmla="*/ 104775 h 218996"/>
                <a:gd name="connsiteX5" fmla="*/ 0 w 389632"/>
                <a:gd name="connsiteY5" fmla="*/ 0 h 21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632" h="218996">
                  <a:moveTo>
                    <a:pt x="0" y="0"/>
                  </a:moveTo>
                  <a:cubicBezTo>
                    <a:pt x="66675" y="43788"/>
                    <a:pt x="133350" y="87577"/>
                    <a:pt x="196850" y="123825"/>
                  </a:cubicBezTo>
                  <a:cubicBezTo>
                    <a:pt x="260350" y="160073"/>
                    <a:pt x="356658" y="208757"/>
                    <a:pt x="381000" y="217488"/>
                  </a:cubicBezTo>
                  <a:cubicBezTo>
                    <a:pt x="405342" y="226219"/>
                    <a:pt x="373592" y="194999"/>
                    <a:pt x="342900" y="176213"/>
                  </a:cubicBezTo>
                  <a:cubicBezTo>
                    <a:pt x="312208" y="157428"/>
                    <a:pt x="196850" y="104775"/>
                    <a:pt x="196850" y="1047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4" name="フリーフォーム: 図形 2723">
              <a:extLst>
                <a:ext uri="{FF2B5EF4-FFF2-40B4-BE49-F238E27FC236}">
                  <a16:creationId xmlns:a16="http://schemas.microsoft.com/office/drawing/2014/main" id="{6CF2EE4A-C330-4D66-9F1C-F8A8F5992BD5}"/>
                </a:ext>
              </a:extLst>
            </p:cNvPr>
            <p:cNvSpPr/>
            <p:nvPr/>
          </p:nvSpPr>
          <p:spPr>
            <a:xfrm>
              <a:off x="6524196" y="5435425"/>
              <a:ext cx="36046" cy="321044"/>
            </a:xfrm>
            <a:custGeom>
              <a:avLst/>
              <a:gdLst>
                <a:gd name="connsiteX0" fmla="*/ 16304 w 36046"/>
                <a:gd name="connsiteY0" fmla="*/ 175 h 321044"/>
                <a:gd name="connsiteX1" fmla="*/ 429 w 36046"/>
                <a:gd name="connsiteY1" fmla="*/ 152575 h 321044"/>
                <a:gd name="connsiteX2" fmla="*/ 35354 w 36046"/>
                <a:gd name="connsiteY2" fmla="*/ 320850 h 321044"/>
                <a:gd name="connsiteX3" fmla="*/ 22654 w 36046"/>
                <a:gd name="connsiteY3" fmla="*/ 182738 h 321044"/>
                <a:gd name="connsiteX4" fmla="*/ 16304 w 36046"/>
                <a:gd name="connsiteY4" fmla="*/ 175 h 3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46" h="321044">
                  <a:moveTo>
                    <a:pt x="16304" y="175"/>
                  </a:moveTo>
                  <a:cubicBezTo>
                    <a:pt x="12600" y="-4852"/>
                    <a:pt x="-2746" y="99129"/>
                    <a:pt x="429" y="152575"/>
                  </a:cubicBezTo>
                  <a:cubicBezTo>
                    <a:pt x="3604" y="206021"/>
                    <a:pt x="31650" y="315823"/>
                    <a:pt x="35354" y="320850"/>
                  </a:cubicBezTo>
                  <a:cubicBezTo>
                    <a:pt x="39058" y="325877"/>
                    <a:pt x="26887" y="232215"/>
                    <a:pt x="22654" y="182738"/>
                  </a:cubicBezTo>
                  <a:cubicBezTo>
                    <a:pt x="18421" y="133261"/>
                    <a:pt x="20008" y="5202"/>
                    <a:pt x="16304" y="1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5" name="フリーフォーム: 図形 2724">
              <a:extLst>
                <a:ext uri="{FF2B5EF4-FFF2-40B4-BE49-F238E27FC236}">
                  <a16:creationId xmlns:a16="http://schemas.microsoft.com/office/drawing/2014/main" id="{1ADAD901-6D7C-46F0-8C87-5F123349CFE1}"/>
                </a:ext>
              </a:extLst>
            </p:cNvPr>
            <p:cNvSpPr/>
            <p:nvPr/>
          </p:nvSpPr>
          <p:spPr>
            <a:xfrm>
              <a:off x="6502513" y="5211700"/>
              <a:ext cx="38386" cy="217109"/>
            </a:xfrm>
            <a:custGeom>
              <a:avLst/>
              <a:gdLst>
                <a:gd name="connsiteX0" fmla="*/ 7825 w 38386"/>
                <a:gd name="connsiteY0" fmla="*/ 63 h 217109"/>
                <a:gd name="connsiteX1" fmla="*/ 1475 w 38386"/>
                <a:gd name="connsiteY1" fmla="*/ 98488 h 217109"/>
                <a:gd name="connsiteX2" fmla="*/ 37987 w 38386"/>
                <a:gd name="connsiteY2" fmla="*/ 215963 h 217109"/>
                <a:gd name="connsiteX3" fmla="*/ 20525 w 38386"/>
                <a:gd name="connsiteY3" fmla="*/ 154050 h 217109"/>
                <a:gd name="connsiteX4" fmla="*/ 14175 w 38386"/>
                <a:gd name="connsiteY4" fmla="*/ 84200 h 217109"/>
                <a:gd name="connsiteX5" fmla="*/ 7825 w 38386"/>
                <a:gd name="connsiteY5" fmla="*/ 63 h 21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86" h="217109">
                  <a:moveTo>
                    <a:pt x="7825" y="63"/>
                  </a:moveTo>
                  <a:cubicBezTo>
                    <a:pt x="5708" y="2444"/>
                    <a:pt x="-3552" y="62505"/>
                    <a:pt x="1475" y="98488"/>
                  </a:cubicBezTo>
                  <a:cubicBezTo>
                    <a:pt x="6502" y="134471"/>
                    <a:pt x="34812" y="206703"/>
                    <a:pt x="37987" y="215963"/>
                  </a:cubicBezTo>
                  <a:cubicBezTo>
                    <a:pt x="41162" y="225223"/>
                    <a:pt x="24494" y="176011"/>
                    <a:pt x="20525" y="154050"/>
                  </a:cubicBezTo>
                  <a:cubicBezTo>
                    <a:pt x="16556" y="132090"/>
                    <a:pt x="15498" y="105896"/>
                    <a:pt x="14175" y="84200"/>
                  </a:cubicBezTo>
                  <a:cubicBezTo>
                    <a:pt x="12852" y="62504"/>
                    <a:pt x="9942" y="-2318"/>
                    <a:pt x="7825" y="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6" name="フリーフォーム: 図形 2725">
              <a:extLst>
                <a:ext uri="{FF2B5EF4-FFF2-40B4-BE49-F238E27FC236}">
                  <a16:creationId xmlns:a16="http://schemas.microsoft.com/office/drawing/2014/main" id="{8A04FD66-B8AC-4882-BDC1-0ABD43D69E36}"/>
                </a:ext>
              </a:extLst>
            </p:cNvPr>
            <p:cNvSpPr/>
            <p:nvPr/>
          </p:nvSpPr>
          <p:spPr>
            <a:xfrm>
              <a:off x="6384897" y="4813229"/>
              <a:ext cx="121883" cy="378810"/>
            </a:xfrm>
            <a:custGeom>
              <a:avLst/>
              <a:gdLst>
                <a:gd name="connsiteX0" fmla="*/ 28 w 121883"/>
                <a:gd name="connsiteY0" fmla="*/ 71 h 378810"/>
                <a:gd name="connsiteX1" fmla="*/ 63528 w 121883"/>
                <a:gd name="connsiteY1" fmla="*/ 182634 h 378810"/>
                <a:gd name="connsiteX2" fmla="*/ 120678 w 121883"/>
                <a:gd name="connsiteY2" fmla="*/ 376309 h 378810"/>
                <a:gd name="connsiteX3" fmla="*/ 100041 w 121883"/>
                <a:gd name="connsiteY3" fmla="*/ 284234 h 378810"/>
                <a:gd name="connsiteX4" fmla="*/ 71466 w 121883"/>
                <a:gd name="connsiteY4" fmla="*/ 161996 h 378810"/>
                <a:gd name="connsiteX5" fmla="*/ 28 w 121883"/>
                <a:gd name="connsiteY5" fmla="*/ 71 h 37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883" h="378810">
                  <a:moveTo>
                    <a:pt x="28" y="71"/>
                  </a:moveTo>
                  <a:cubicBezTo>
                    <a:pt x="-1295" y="3511"/>
                    <a:pt x="43420" y="119928"/>
                    <a:pt x="63528" y="182634"/>
                  </a:cubicBezTo>
                  <a:cubicBezTo>
                    <a:pt x="83636" y="245340"/>
                    <a:pt x="114593" y="359376"/>
                    <a:pt x="120678" y="376309"/>
                  </a:cubicBezTo>
                  <a:cubicBezTo>
                    <a:pt x="126763" y="393242"/>
                    <a:pt x="108243" y="319953"/>
                    <a:pt x="100041" y="284234"/>
                  </a:cubicBezTo>
                  <a:cubicBezTo>
                    <a:pt x="91839" y="248515"/>
                    <a:pt x="85489" y="205123"/>
                    <a:pt x="71466" y="161996"/>
                  </a:cubicBezTo>
                  <a:cubicBezTo>
                    <a:pt x="57443" y="118869"/>
                    <a:pt x="1351" y="-3369"/>
                    <a:pt x="28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7" name="フリーフォーム: 図形 2726">
              <a:extLst>
                <a:ext uri="{FF2B5EF4-FFF2-40B4-BE49-F238E27FC236}">
                  <a16:creationId xmlns:a16="http://schemas.microsoft.com/office/drawing/2014/main" id="{C0508778-AA0C-44AB-BE27-412B6497CA4D}"/>
                </a:ext>
              </a:extLst>
            </p:cNvPr>
            <p:cNvSpPr/>
            <p:nvPr/>
          </p:nvSpPr>
          <p:spPr>
            <a:xfrm>
              <a:off x="6103938" y="4269992"/>
              <a:ext cx="272122" cy="536881"/>
            </a:xfrm>
            <a:custGeom>
              <a:avLst/>
              <a:gdLst>
                <a:gd name="connsiteX0" fmla="*/ 0 w 272122"/>
                <a:gd name="connsiteY0" fmla="*/ 383 h 536881"/>
                <a:gd name="connsiteX1" fmla="*/ 122237 w 272122"/>
                <a:gd name="connsiteY1" fmla="*/ 171833 h 536881"/>
                <a:gd name="connsiteX2" fmla="*/ 266700 w 272122"/>
                <a:gd name="connsiteY2" fmla="*/ 525846 h 536881"/>
                <a:gd name="connsiteX3" fmla="*/ 236537 w 272122"/>
                <a:gd name="connsiteY3" fmla="*/ 432183 h 536881"/>
                <a:gd name="connsiteX4" fmla="*/ 188912 w 272122"/>
                <a:gd name="connsiteY4" fmla="*/ 278196 h 536881"/>
                <a:gd name="connsiteX5" fmla="*/ 120650 w 272122"/>
                <a:gd name="connsiteY5" fmla="*/ 128971 h 536881"/>
                <a:gd name="connsiteX6" fmla="*/ 0 w 272122"/>
                <a:gd name="connsiteY6" fmla="*/ 383 h 53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122" h="536881">
                  <a:moveTo>
                    <a:pt x="0" y="383"/>
                  </a:moveTo>
                  <a:cubicBezTo>
                    <a:pt x="264" y="7527"/>
                    <a:pt x="77787" y="84256"/>
                    <a:pt x="122237" y="171833"/>
                  </a:cubicBezTo>
                  <a:cubicBezTo>
                    <a:pt x="166687" y="259410"/>
                    <a:pt x="247650" y="482454"/>
                    <a:pt x="266700" y="525846"/>
                  </a:cubicBezTo>
                  <a:cubicBezTo>
                    <a:pt x="285750" y="569238"/>
                    <a:pt x="249502" y="473458"/>
                    <a:pt x="236537" y="432183"/>
                  </a:cubicBezTo>
                  <a:cubicBezTo>
                    <a:pt x="223572" y="390908"/>
                    <a:pt x="208226" y="328731"/>
                    <a:pt x="188912" y="278196"/>
                  </a:cubicBezTo>
                  <a:cubicBezTo>
                    <a:pt x="169598" y="227661"/>
                    <a:pt x="148431" y="170246"/>
                    <a:pt x="120650" y="128971"/>
                  </a:cubicBezTo>
                  <a:cubicBezTo>
                    <a:pt x="92869" y="87696"/>
                    <a:pt x="-264" y="-6761"/>
                    <a:pt x="0" y="3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8" name="フリーフォーム: 図形 2727">
              <a:extLst>
                <a:ext uri="{FF2B5EF4-FFF2-40B4-BE49-F238E27FC236}">
                  <a16:creationId xmlns:a16="http://schemas.microsoft.com/office/drawing/2014/main" id="{ACE0A1AE-DB17-4A3A-930E-0C139D03B590}"/>
                </a:ext>
              </a:extLst>
            </p:cNvPr>
            <p:cNvSpPr/>
            <p:nvPr/>
          </p:nvSpPr>
          <p:spPr>
            <a:xfrm>
              <a:off x="7399491" y="5301762"/>
              <a:ext cx="335222" cy="224025"/>
            </a:xfrm>
            <a:custGeom>
              <a:avLst/>
              <a:gdLst>
                <a:gd name="connsiteX0" fmla="*/ 376 w 335222"/>
                <a:gd name="connsiteY0" fmla="*/ 488 h 224025"/>
                <a:gd name="connsiteX1" fmla="*/ 319992 w 335222"/>
                <a:gd name="connsiteY1" fmla="*/ 216388 h 224025"/>
                <a:gd name="connsiteX2" fmla="*/ 256492 w 335222"/>
                <a:gd name="connsiteY2" fmla="*/ 159238 h 224025"/>
                <a:gd name="connsiteX3" fmla="*/ 376 w 335222"/>
                <a:gd name="connsiteY3" fmla="*/ 488 h 2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222" h="224025">
                  <a:moveTo>
                    <a:pt x="376" y="488"/>
                  </a:moveTo>
                  <a:cubicBezTo>
                    <a:pt x="10959" y="10013"/>
                    <a:pt x="277306" y="189930"/>
                    <a:pt x="319992" y="216388"/>
                  </a:cubicBezTo>
                  <a:cubicBezTo>
                    <a:pt x="362678" y="242846"/>
                    <a:pt x="307292" y="194869"/>
                    <a:pt x="256492" y="159238"/>
                  </a:cubicBezTo>
                  <a:cubicBezTo>
                    <a:pt x="205692" y="123607"/>
                    <a:pt x="-10207" y="-9037"/>
                    <a:pt x="376" y="4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9" name="フリーフォーム: 図形 2728">
              <a:extLst>
                <a:ext uri="{FF2B5EF4-FFF2-40B4-BE49-F238E27FC236}">
                  <a16:creationId xmlns:a16="http://schemas.microsoft.com/office/drawing/2014/main" id="{E95C0D0F-777D-4398-A23C-12324F016184}"/>
                </a:ext>
              </a:extLst>
            </p:cNvPr>
            <p:cNvSpPr/>
            <p:nvPr/>
          </p:nvSpPr>
          <p:spPr>
            <a:xfrm>
              <a:off x="3120345" y="4026757"/>
              <a:ext cx="421114" cy="51544"/>
            </a:xfrm>
            <a:custGeom>
              <a:avLst/>
              <a:gdLst>
                <a:gd name="connsiteX0" fmla="*/ 680 w 421114"/>
                <a:gd name="connsiteY0" fmla="*/ 24543 h 51544"/>
                <a:gd name="connsiteX1" fmla="*/ 199118 w 421114"/>
                <a:gd name="connsiteY1" fmla="*/ 3906 h 51544"/>
                <a:gd name="connsiteX2" fmla="*/ 416605 w 421114"/>
                <a:gd name="connsiteY2" fmla="*/ 51531 h 51544"/>
                <a:gd name="connsiteX3" fmla="*/ 340405 w 421114"/>
                <a:gd name="connsiteY3" fmla="*/ 8668 h 51544"/>
                <a:gd name="connsiteX4" fmla="*/ 268968 w 421114"/>
                <a:gd name="connsiteY4" fmla="*/ 731 h 51544"/>
                <a:gd name="connsiteX5" fmla="*/ 680 w 421114"/>
                <a:gd name="connsiteY5" fmla="*/ 24543 h 5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114" h="51544">
                  <a:moveTo>
                    <a:pt x="680" y="24543"/>
                  </a:moveTo>
                  <a:cubicBezTo>
                    <a:pt x="-10962" y="25072"/>
                    <a:pt x="129797" y="-592"/>
                    <a:pt x="199118" y="3906"/>
                  </a:cubicBezTo>
                  <a:cubicBezTo>
                    <a:pt x="268439" y="8404"/>
                    <a:pt x="393057" y="50737"/>
                    <a:pt x="416605" y="51531"/>
                  </a:cubicBezTo>
                  <a:cubicBezTo>
                    <a:pt x="440153" y="52325"/>
                    <a:pt x="365011" y="17135"/>
                    <a:pt x="340405" y="8668"/>
                  </a:cubicBezTo>
                  <a:cubicBezTo>
                    <a:pt x="315799" y="201"/>
                    <a:pt x="322943" y="-1121"/>
                    <a:pt x="268968" y="731"/>
                  </a:cubicBezTo>
                  <a:cubicBezTo>
                    <a:pt x="214993" y="2583"/>
                    <a:pt x="12322" y="24014"/>
                    <a:pt x="680" y="245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0" name="フリーフォーム: 図形 2729">
              <a:extLst>
                <a:ext uri="{FF2B5EF4-FFF2-40B4-BE49-F238E27FC236}">
                  <a16:creationId xmlns:a16="http://schemas.microsoft.com/office/drawing/2014/main" id="{5B5FAC08-48CA-4F54-9E36-5432C5C71608}"/>
                </a:ext>
              </a:extLst>
            </p:cNvPr>
            <p:cNvSpPr/>
            <p:nvPr/>
          </p:nvSpPr>
          <p:spPr>
            <a:xfrm>
              <a:off x="3139912" y="4081446"/>
              <a:ext cx="520748" cy="271479"/>
            </a:xfrm>
            <a:custGeom>
              <a:avLst/>
              <a:gdLst>
                <a:gd name="connsiteX0" fmla="*/ 163 w 520748"/>
                <a:gd name="connsiteY0" fmla="*/ 17 h 271479"/>
                <a:gd name="connsiteX1" fmla="*/ 131926 w 520748"/>
                <a:gd name="connsiteY1" fmla="*/ 114317 h 271479"/>
                <a:gd name="connsiteX2" fmla="*/ 400213 w 520748"/>
                <a:gd name="connsiteY2" fmla="*/ 219092 h 271479"/>
                <a:gd name="connsiteX3" fmla="*/ 519276 w 520748"/>
                <a:gd name="connsiteY3" fmla="*/ 271479 h 271479"/>
                <a:gd name="connsiteX4" fmla="*/ 462126 w 520748"/>
                <a:gd name="connsiteY4" fmla="*/ 219092 h 271479"/>
                <a:gd name="connsiteX5" fmla="*/ 393863 w 520748"/>
                <a:gd name="connsiteY5" fmla="*/ 193692 h 271479"/>
                <a:gd name="connsiteX6" fmla="*/ 155738 w 520748"/>
                <a:gd name="connsiteY6" fmla="*/ 106379 h 271479"/>
                <a:gd name="connsiteX7" fmla="*/ 163 w 520748"/>
                <a:gd name="connsiteY7" fmla="*/ 17 h 27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0748" h="271479">
                  <a:moveTo>
                    <a:pt x="163" y="17"/>
                  </a:moveTo>
                  <a:cubicBezTo>
                    <a:pt x="-3806" y="1340"/>
                    <a:pt x="65251" y="77805"/>
                    <a:pt x="131926" y="114317"/>
                  </a:cubicBezTo>
                  <a:cubicBezTo>
                    <a:pt x="198601" y="150829"/>
                    <a:pt x="335655" y="192898"/>
                    <a:pt x="400213" y="219092"/>
                  </a:cubicBezTo>
                  <a:cubicBezTo>
                    <a:pt x="464771" y="245286"/>
                    <a:pt x="508957" y="271479"/>
                    <a:pt x="519276" y="271479"/>
                  </a:cubicBezTo>
                  <a:cubicBezTo>
                    <a:pt x="529595" y="271479"/>
                    <a:pt x="483028" y="232056"/>
                    <a:pt x="462126" y="219092"/>
                  </a:cubicBezTo>
                  <a:cubicBezTo>
                    <a:pt x="441224" y="206128"/>
                    <a:pt x="393863" y="193692"/>
                    <a:pt x="393863" y="193692"/>
                  </a:cubicBezTo>
                  <a:cubicBezTo>
                    <a:pt x="342798" y="174907"/>
                    <a:pt x="220826" y="139187"/>
                    <a:pt x="155738" y="106379"/>
                  </a:cubicBezTo>
                  <a:cubicBezTo>
                    <a:pt x="90651" y="73571"/>
                    <a:pt x="4132" y="-1306"/>
                    <a:pt x="163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1" name="フリーフォーム: 図形 2730">
              <a:extLst>
                <a:ext uri="{FF2B5EF4-FFF2-40B4-BE49-F238E27FC236}">
                  <a16:creationId xmlns:a16="http://schemas.microsoft.com/office/drawing/2014/main" id="{C5919016-9F59-4858-9B5E-6A0C9DF6259E}"/>
                </a:ext>
              </a:extLst>
            </p:cNvPr>
            <p:cNvSpPr/>
            <p:nvPr/>
          </p:nvSpPr>
          <p:spPr>
            <a:xfrm>
              <a:off x="3692511" y="4111169"/>
              <a:ext cx="272225" cy="259221"/>
            </a:xfrm>
            <a:custGeom>
              <a:avLst/>
              <a:gdLst>
                <a:gd name="connsiteX0" fmla="*/ 14 w 272225"/>
                <a:gd name="connsiteY0" fmla="*/ 259219 h 259221"/>
                <a:gd name="connsiteX1" fmla="*/ 122252 w 272225"/>
                <a:gd name="connsiteY1" fmla="*/ 144919 h 259221"/>
                <a:gd name="connsiteX2" fmla="*/ 133364 w 272225"/>
                <a:gd name="connsiteY2" fmla="*/ 49669 h 259221"/>
                <a:gd name="connsiteX3" fmla="*/ 215914 w 272225"/>
                <a:gd name="connsiteY3" fmla="*/ 456 h 259221"/>
                <a:gd name="connsiteX4" fmla="*/ 269889 w 272225"/>
                <a:gd name="connsiteY4" fmla="*/ 76656 h 259221"/>
                <a:gd name="connsiteX5" fmla="*/ 138127 w 272225"/>
                <a:gd name="connsiteY5" fmla="*/ 136981 h 259221"/>
                <a:gd name="connsiteX6" fmla="*/ 231789 w 272225"/>
                <a:gd name="connsiteY6" fmla="*/ 81419 h 259221"/>
                <a:gd name="connsiteX7" fmla="*/ 227027 w 272225"/>
                <a:gd name="connsiteY7" fmla="*/ 33794 h 259221"/>
                <a:gd name="connsiteX8" fmla="*/ 176227 w 272225"/>
                <a:gd name="connsiteY8" fmla="*/ 38556 h 259221"/>
                <a:gd name="connsiteX9" fmla="*/ 152414 w 272225"/>
                <a:gd name="connsiteY9" fmla="*/ 67131 h 259221"/>
                <a:gd name="connsiteX10" fmla="*/ 114314 w 272225"/>
                <a:gd name="connsiteY10" fmla="*/ 141744 h 259221"/>
                <a:gd name="connsiteX11" fmla="*/ 14 w 272225"/>
                <a:gd name="connsiteY11" fmla="*/ 259219 h 25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225" h="259221">
                  <a:moveTo>
                    <a:pt x="14" y="259219"/>
                  </a:moveTo>
                  <a:cubicBezTo>
                    <a:pt x="1337" y="259748"/>
                    <a:pt x="100027" y="179844"/>
                    <a:pt x="122252" y="144919"/>
                  </a:cubicBezTo>
                  <a:cubicBezTo>
                    <a:pt x="144477" y="109994"/>
                    <a:pt x="117754" y="73746"/>
                    <a:pt x="133364" y="49669"/>
                  </a:cubicBezTo>
                  <a:cubicBezTo>
                    <a:pt x="148974" y="25592"/>
                    <a:pt x="193160" y="-4042"/>
                    <a:pt x="215914" y="456"/>
                  </a:cubicBezTo>
                  <a:cubicBezTo>
                    <a:pt x="238668" y="4954"/>
                    <a:pt x="282853" y="53902"/>
                    <a:pt x="269889" y="76656"/>
                  </a:cubicBezTo>
                  <a:cubicBezTo>
                    <a:pt x="256925" y="99410"/>
                    <a:pt x="144477" y="136187"/>
                    <a:pt x="138127" y="136981"/>
                  </a:cubicBezTo>
                  <a:cubicBezTo>
                    <a:pt x="131777" y="137775"/>
                    <a:pt x="216972" y="98617"/>
                    <a:pt x="231789" y="81419"/>
                  </a:cubicBezTo>
                  <a:cubicBezTo>
                    <a:pt x="246606" y="64221"/>
                    <a:pt x="236287" y="40938"/>
                    <a:pt x="227027" y="33794"/>
                  </a:cubicBezTo>
                  <a:cubicBezTo>
                    <a:pt x="217767" y="26650"/>
                    <a:pt x="188662" y="33000"/>
                    <a:pt x="176227" y="38556"/>
                  </a:cubicBezTo>
                  <a:cubicBezTo>
                    <a:pt x="163792" y="44112"/>
                    <a:pt x="162733" y="49933"/>
                    <a:pt x="152414" y="67131"/>
                  </a:cubicBezTo>
                  <a:cubicBezTo>
                    <a:pt x="142095" y="84329"/>
                    <a:pt x="138656" y="113698"/>
                    <a:pt x="114314" y="141744"/>
                  </a:cubicBezTo>
                  <a:cubicBezTo>
                    <a:pt x="89972" y="169790"/>
                    <a:pt x="-1309" y="258690"/>
                    <a:pt x="14" y="259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2" name="フリーフォーム: 図形 2731">
              <a:extLst>
                <a:ext uri="{FF2B5EF4-FFF2-40B4-BE49-F238E27FC236}">
                  <a16:creationId xmlns:a16="http://schemas.microsoft.com/office/drawing/2014/main" id="{DD783311-5B34-4ACA-8C3E-29DA42919EC7}"/>
                </a:ext>
              </a:extLst>
            </p:cNvPr>
            <p:cNvSpPr/>
            <p:nvPr/>
          </p:nvSpPr>
          <p:spPr>
            <a:xfrm>
              <a:off x="3514718" y="4074210"/>
              <a:ext cx="303256" cy="88297"/>
            </a:xfrm>
            <a:custGeom>
              <a:avLst/>
              <a:gdLst>
                <a:gd name="connsiteX0" fmla="*/ 7 w 303256"/>
                <a:gd name="connsiteY0" fmla="*/ 26303 h 88297"/>
                <a:gd name="connsiteX1" fmla="*/ 212732 w 303256"/>
                <a:gd name="connsiteY1" fmla="*/ 18365 h 88297"/>
                <a:gd name="connsiteX2" fmla="*/ 303220 w 303256"/>
                <a:gd name="connsiteY2" fmla="*/ 88215 h 88297"/>
                <a:gd name="connsiteX3" fmla="*/ 220670 w 303256"/>
                <a:gd name="connsiteY3" fmla="*/ 2490 h 88297"/>
                <a:gd name="connsiteX4" fmla="*/ 7 w 303256"/>
                <a:gd name="connsiteY4" fmla="*/ 26303 h 8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56" h="88297">
                  <a:moveTo>
                    <a:pt x="7" y="26303"/>
                  </a:moveTo>
                  <a:cubicBezTo>
                    <a:pt x="-1316" y="28949"/>
                    <a:pt x="162197" y="8046"/>
                    <a:pt x="212732" y="18365"/>
                  </a:cubicBezTo>
                  <a:cubicBezTo>
                    <a:pt x="263267" y="28684"/>
                    <a:pt x="301897" y="90861"/>
                    <a:pt x="303220" y="88215"/>
                  </a:cubicBezTo>
                  <a:cubicBezTo>
                    <a:pt x="304543" y="85569"/>
                    <a:pt x="269618" y="14132"/>
                    <a:pt x="220670" y="2490"/>
                  </a:cubicBezTo>
                  <a:cubicBezTo>
                    <a:pt x="171722" y="-9152"/>
                    <a:pt x="1330" y="23657"/>
                    <a:pt x="7" y="263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3" name="フリーフォーム: 図形 2732">
              <a:extLst>
                <a:ext uri="{FF2B5EF4-FFF2-40B4-BE49-F238E27FC236}">
                  <a16:creationId xmlns:a16="http://schemas.microsoft.com/office/drawing/2014/main" id="{EEFCB9B2-6D51-4244-8CBD-C6493ECD4AE8}"/>
                </a:ext>
              </a:extLst>
            </p:cNvPr>
            <p:cNvSpPr/>
            <p:nvPr/>
          </p:nvSpPr>
          <p:spPr>
            <a:xfrm>
              <a:off x="3748076" y="4023948"/>
              <a:ext cx="212405" cy="64319"/>
            </a:xfrm>
            <a:custGeom>
              <a:avLst/>
              <a:gdLst>
                <a:gd name="connsiteX0" fmla="*/ 12 w 212405"/>
                <a:gd name="connsiteY0" fmla="*/ 59102 h 64319"/>
                <a:gd name="connsiteX1" fmla="*/ 103199 w 212405"/>
                <a:gd name="connsiteY1" fmla="*/ 17827 h 64319"/>
                <a:gd name="connsiteX2" fmla="*/ 211149 w 212405"/>
                <a:gd name="connsiteY2" fmla="*/ 30527 h 64319"/>
                <a:gd name="connsiteX3" fmla="*/ 163524 w 212405"/>
                <a:gd name="connsiteY3" fmla="*/ 63865 h 64319"/>
                <a:gd name="connsiteX4" fmla="*/ 185749 w 212405"/>
                <a:gd name="connsiteY4" fmla="*/ 3540 h 64319"/>
                <a:gd name="connsiteX5" fmla="*/ 109549 w 212405"/>
                <a:gd name="connsiteY5" fmla="*/ 11477 h 64319"/>
                <a:gd name="connsiteX6" fmla="*/ 12 w 212405"/>
                <a:gd name="connsiteY6" fmla="*/ 59102 h 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405" h="64319">
                  <a:moveTo>
                    <a:pt x="12" y="59102"/>
                  </a:moveTo>
                  <a:cubicBezTo>
                    <a:pt x="-1046" y="60160"/>
                    <a:pt x="68010" y="22589"/>
                    <a:pt x="103199" y="17827"/>
                  </a:cubicBezTo>
                  <a:cubicBezTo>
                    <a:pt x="138388" y="13065"/>
                    <a:pt x="201095" y="22854"/>
                    <a:pt x="211149" y="30527"/>
                  </a:cubicBezTo>
                  <a:cubicBezTo>
                    <a:pt x="221203" y="38200"/>
                    <a:pt x="167757" y="68363"/>
                    <a:pt x="163524" y="63865"/>
                  </a:cubicBezTo>
                  <a:cubicBezTo>
                    <a:pt x="159291" y="59367"/>
                    <a:pt x="194745" y="12271"/>
                    <a:pt x="185749" y="3540"/>
                  </a:cubicBezTo>
                  <a:cubicBezTo>
                    <a:pt x="176753" y="-5191"/>
                    <a:pt x="138124" y="4069"/>
                    <a:pt x="109549" y="11477"/>
                  </a:cubicBezTo>
                  <a:cubicBezTo>
                    <a:pt x="80974" y="18885"/>
                    <a:pt x="1070" y="58044"/>
                    <a:pt x="12" y="591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4" name="フリーフォーム: 図形 2733">
              <a:extLst>
                <a:ext uri="{FF2B5EF4-FFF2-40B4-BE49-F238E27FC236}">
                  <a16:creationId xmlns:a16="http://schemas.microsoft.com/office/drawing/2014/main" id="{438A0FA2-3083-4627-95DB-0F74D141DA62}"/>
                </a:ext>
              </a:extLst>
            </p:cNvPr>
            <p:cNvSpPr/>
            <p:nvPr/>
          </p:nvSpPr>
          <p:spPr>
            <a:xfrm>
              <a:off x="3954462" y="4144642"/>
              <a:ext cx="239732" cy="20958"/>
            </a:xfrm>
            <a:custGeom>
              <a:avLst/>
              <a:gdLst>
                <a:gd name="connsiteX0" fmla="*/ 1 w 239732"/>
                <a:gd name="connsiteY0" fmla="*/ 321 h 20958"/>
                <a:gd name="connsiteX1" fmla="*/ 188913 w 239732"/>
                <a:gd name="connsiteY1" fmla="*/ 20958 h 20958"/>
                <a:gd name="connsiteX2" fmla="*/ 239713 w 239732"/>
                <a:gd name="connsiteY2" fmla="*/ 321 h 20958"/>
                <a:gd name="connsiteX3" fmla="*/ 192088 w 239732"/>
                <a:gd name="connsiteY3" fmla="*/ 8258 h 20958"/>
                <a:gd name="connsiteX4" fmla="*/ 1 w 239732"/>
                <a:gd name="connsiteY4" fmla="*/ 321 h 2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2" h="20958">
                  <a:moveTo>
                    <a:pt x="1" y="321"/>
                  </a:moveTo>
                  <a:cubicBezTo>
                    <a:pt x="-528" y="2438"/>
                    <a:pt x="148961" y="20958"/>
                    <a:pt x="188913" y="20958"/>
                  </a:cubicBezTo>
                  <a:cubicBezTo>
                    <a:pt x="228865" y="20958"/>
                    <a:pt x="239184" y="2438"/>
                    <a:pt x="239713" y="321"/>
                  </a:cubicBezTo>
                  <a:cubicBezTo>
                    <a:pt x="240242" y="-1796"/>
                    <a:pt x="229923" y="7200"/>
                    <a:pt x="192088" y="8258"/>
                  </a:cubicBezTo>
                  <a:cubicBezTo>
                    <a:pt x="154253" y="9316"/>
                    <a:pt x="530" y="-1796"/>
                    <a:pt x="1" y="3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5" name="フリーフォーム: 図形 2734">
              <a:extLst>
                <a:ext uri="{FF2B5EF4-FFF2-40B4-BE49-F238E27FC236}">
                  <a16:creationId xmlns:a16="http://schemas.microsoft.com/office/drawing/2014/main" id="{EFACEF6A-B0DB-43FD-BFA6-8202901A32ED}"/>
                </a:ext>
              </a:extLst>
            </p:cNvPr>
            <p:cNvSpPr/>
            <p:nvPr/>
          </p:nvSpPr>
          <p:spPr>
            <a:xfrm>
              <a:off x="4118985" y="4128628"/>
              <a:ext cx="588728" cy="261229"/>
            </a:xfrm>
            <a:custGeom>
              <a:avLst/>
              <a:gdLst>
                <a:gd name="connsiteX0" fmla="*/ 2165 w 588728"/>
                <a:gd name="connsiteY0" fmla="*/ 460 h 261229"/>
                <a:gd name="connsiteX1" fmla="*/ 289503 w 588728"/>
                <a:gd name="connsiteY1" fmla="*/ 125872 h 261229"/>
                <a:gd name="connsiteX2" fmla="*/ 573665 w 588728"/>
                <a:gd name="connsiteY2" fmla="*/ 257635 h 261229"/>
                <a:gd name="connsiteX3" fmla="*/ 538740 w 588728"/>
                <a:gd name="connsiteY3" fmla="*/ 219535 h 261229"/>
                <a:gd name="connsiteX4" fmla="*/ 446665 w 588728"/>
                <a:gd name="connsiteY4" fmla="*/ 171910 h 261229"/>
                <a:gd name="connsiteX5" fmla="*/ 2165 w 588728"/>
                <a:gd name="connsiteY5" fmla="*/ 460 h 26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728" h="261229">
                  <a:moveTo>
                    <a:pt x="2165" y="460"/>
                  </a:moveTo>
                  <a:cubicBezTo>
                    <a:pt x="-24029" y="-7213"/>
                    <a:pt x="194253" y="83009"/>
                    <a:pt x="289503" y="125872"/>
                  </a:cubicBezTo>
                  <a:cubicBezTo>
                    <a:pt x="384753" y="168735"/>
                    <a:pt x="532126" y="242025"/>
                    <a:pt x="573665" y="257635"/>
                  </a:cubicBezTo>
                  <a:cubicBezTo>
                    <a:pt x="615204" y="273245"/>
                    <a:pt x="559907" y="233823"/>
                    <a:pt x="538740" y="219535"/>
                  </a:cubicBezTo>
                  <a:cubicBezTo>
                    <a:pt x="517573" y="205248"/>
                    <a:pt x="533184" y="208687"/>
                    <a:pt x="446665" y="171910"/>
                  </a:cubicBezTo>
                  <a:cubicBezTo>
                    <a:pt x="360146" y="135133"/>
                    <a:pt x="28359" y="8133"/>
                    <a:pt x="2165" y="4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6" name="フリーフォーム: 図形 2735">
              <a:extLst>
                <a:ext uri="{FF2B5EF4-FFF2-40B4-BE49-F238E27FC236}">
                  <a16:creationId xmlns:a16="http://schemas.microsoft.com/office/drawing/2014/main" id="{B13BF091-3B00-4A02-9590-AFD34ED88975}"/>
                </a:ext>
              </a:extLst>
            </p:cNvPr>
            <p:cNvSpPr/>
            <p:nvPr/>
          </p:nvSpPr>
          <p:spPr>
            <a:xfrm>
              <a:off x="3948090" y="4059025"/>
              <a:ext cx="223889" cy="38412"/>
            </a:xfrm>
            <a:custGeom>
              <a:avLst/>
              <a:gdLst>
                <a:gd name="connsiteX0" fmla="*/ 23 w 223889"/>
                <a:gd name="connsiteY0" fmla="*/ 12913 h 38412"/>
                <a:gd name="connsiteX1" fmla="*/ 114323 w 223889"/>
                <a:gd name="connsiteY1" fmla="*/ 22438 h 38412"/>
                <a:gd name="connsiteX2" fmla="*/ 223860 w 223889"/>
                <a:gd name="connsiteY2" fmla="*/ 213 h 38412"/>
                <a:gd name="connsiteX3" fmla="*/ 123848 w 223889"/>
                <a:gd name="connsiteY3" fmla="*/ 38313 h 38412"/>
                <a:gd name="connsiteX4" fmla="*/ 23 w 223889"/>
                <a:gd name="connsiteY4" fmla="*/ 12913 h 3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889" h="38412">
                  <a:moveTo>
                    <a:pt x="23" y="12913"/>
                  </a:moveTo>
                  <a:cubicBezTo>
                    <a:pt x="-1565" y="10267"/>
                    <a:pt x="77017" y="24555"/>
                    <a:pt x="114323" y="22438"/>
                  </a:cubicBezTo>
                  <a:cubicBezTo>
                    <a:pt x="151629" y="20321"/>
                    <a:pt x="222273" y="-2433"/>
                    <a:pt x="223860" y="213"/>
                  </a:cubicBezTo>
                  <a:cubicBezTo>
                    <a:pt x="225448" y="2859"/>
                    <a:pt x="161948" y="36461"/>
                    <a:pt x="123848" y="38313"/>
                  </a:cubicBezTo>
                  <a:cubicBezTo>
                    <a:pt x="85748" y="40165"/>
                    <a:pt x="1611" y="15559"/>
                    <a:pt x="23" y="129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7" name="フリーフォーム: 図形 2736">
              <a:extLst>
                <a:ext uri="{FF2B5EF4-FFF2-40B4-BE49-F238E27FC236}">
                  <a16:creationId xmlns:a16="http://schemas.microsoft.com/office/drawing/2014/main" id="{EE6DBF03-E204-4F16-8DE7-035DCDEA5180}"/>
                </a:ext>
              </a:extLst>
            </p:cNvPr>
            <p:cNvSpPr/>
            <p:nvPr/>
          </p:nvSpPr>
          <p:spPr>
            <a:xfrm>
              <a:off x="4075113" y="4092535"/>
              <a:ext cx="57223" cy="64210"/>
            </a:xfrm>
            <a:custGeom>
              <a:avLst/>
              <a:gdLst>
                <a:gd name="connsiteX0" fmla="*/ 6350 w 57223"/>
                <a:gd name="connsiteY0" fmla="*/ 40 h 64210"/>
                <a:gd name="connsiteX1" fmla="*/ 6350 w 57223"/>
                <a:gd name="connsiteY1" fmla="*/ 54015 h 64210"/>
                <a:gd name="connsiteX2" fmla="*/ 57150 w 57223"/>
                <a:gd name="connsiteY2" fmla="*/ 63540 h 64210"/>
                <a:gd name="connsiteX3" fmla="*/ 6350 w 57223"/>
                <a:gd name="connsiteY3" fmla="*/ 40 h 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23" h="64210">
                  <a:moveTo>
                    <a:pt x="6350" y="40"/>
                  </a:moveTo>
                  <a:cubicBezTo>
                    <a:pt x="-2117" y="-1547"/>
                    <a:pt x="-2117" y="43432"/>
                    <a:pt x="6350" y="54015"/>
                  </a:cubicBezTo>
                  <a:cubicBezTo>
                    <a:pt x="14817" y="64598"/>
                    <a:pt x="55033" y="65128"/>
                    <a:pt x="57150" y="63540"/>
                  </a:cubicBezTo>
                  <a:cubicBezTo>
                    <a:pt x="59267" y="61952"/>
                    <a:pt x="14817" y="1627"/>
                    <a:pt x="6350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8" name="フリーフォーム: 図形 2737">
              <a:extLst>
                <a:ext uri="{FF2B5EF4-FFF2-40B4-BE49-F238E27FC236}">
                  <a16:creationId xmlns:a16="http://schemas.microsoft.com/office/drawing/2014/main" id="{62DD3461-29A8-4CE0-B6FE-2FC8767FC050}"/>
                </a:ext>
              </a:extLst>
            </p:cNvPr>
            <p:cNvSpPr/>
            <p:nvPr/>
          </p:nvSpPr>
          <p:spPr>
            <a:xfrm>
              <a:off x="4178300" y="4084638"/>
              <a:ext cx="534811" cy="204143"/>
            </a:xfrm>
            <a:custGeom>
              <a:avLst/>
              <a:gdLst>
                <a:gd name="connsiteX0" fmla="*/ 0 w 534811"/>
                <a:gd name="connsiteY0" fmla="*/ 0 h 204143"/>
                <a:gd name="connsiteX1" fmla="*/ 338138 w 534811"/>
                <a:gd name="connsiteY1" fmla="*/ 134937 h 204143"/>
                <a:gd name="connsiteX2" fmla="*/ 511175 w 534811"/>
                <a:gd name="connsiteY2" fmla="*/ 193675 h 204143"/>
                <a:gd name="connsiteX3" fmla="*/ 530225 w 534811"/>
                <a:gd name="connsiteY3" fmla="*/ 201612 h 204143"/>
                <a:gd name="connsiteX4" fmla="*/ 482600 w 534811"/>
                <a:gd name="connsiteY4" fmla="*/ 165100 h 204143"/>
                <a:gd name="connsiteX5" fmla="*/ 346075 w 534811"/>
                <a:gd name="connsiteY5" fmla="*/ 114300 h 204143"/>
                <a:gd name="connsiteX6" fmla="*/ 0 w 534811"/>
                <a:gd name="connsiteY6" fmla="*/ 0 h 20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811" h="204143">
                  <a:moveTo>
                    <a:pt x="0" y="0"/>
                  </a:moveTo>
                  <a:lnTo>
                    <a:pt x="338138" y="134937"/>
                  </a:lnTo>
                  <a:cubicBezTo>
                    <a:pt x="423334" y="167216"/>
                    <a:pt x="479161" y="182563"/>
                    <a:pt x="511175" y="193675"/>
                  </a:cubicBezTo>
                  <a:cubicBezTo>
                    <a:pt x="543189" y="204787"/>
                    <a:pt x="534987" y="206374"/>
                    <a:pt x="530225" y="201612"/>
                  </a:cubicBezTo>
                  <a:cubicBezTo>
                    <a:pt x="525463" y="196850"/>
                    <a:pt x="513292" y="179652"/>
                    <a:pt x="482600" y="165100"/>
                  </a:cubicBezTo>
                  <a:cubicBezTo>
                    <a:pt x="451908" y="150548"/>
                    <a:pt x="346075" y="114300"/>
                    <a:pt x="346075" y="1143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9" name="フリーフォーム: 図形 2738">
              <a:extLst>
                <a:ext uri="{FF2B5EF4-FFF2-40B4-BE49-F238E27FC236}">
                  <a16:creationId xmlns:a16="http://schemas.microsoft.com/office/drawing/2014/main" id="{C0C8A4FB-1834-487F-8B36-465D624B28B4}"/>
                </a:ext>
              </a:extLst>
            </p:cNvPr>
            <p:cNvSpPr/>
            <p:nvPr/>
          </p:nvSpPr>
          <p:spPr>
            <a:xfrm>
              <a:off x="4706935" y="4279900"/>
              <a:ext cx="55565" cy="98875"/>
            </a:xfrm>
            <a:custGeom>
              <a:avLst/>
              <a:gdLst>
                <a:gd name="connsiteX0" fmla="*/ 55565 w 55565"/>
                <a:gd name="connsiteY0" fmla="*/ 0 h 98875"/>
                <a:gd name="connsiteX1" fmla="*/ 3 w 55565"/>
                <a:gd name="connsiteY1" fmla="*/ 98425 h 98875"/>
                <a:gd name="connsiteX2" fmla="*/ 55565 w 55565"/>
                <a:gd name="connsiteY2" fmla="*/ 0 h 9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565" h="98875">
                  <a:moveTo>
                    <a:pt x="55565" y="0"/>
                  </a:moveTo>
                  <a:cubicBezTo>
                    <a:pt x="55565" y="0"/>
                    <a:pt x="532" y="90223"/>
                    <a:pt x="3" y="98425"/>
                  </a:cubicBezTo>
                  <a:cubicBezTo>
                    <a:pt x="-526" y="106627"/>
                    <a:pt x="55565" y="0"/>
                    <a:pt x="5556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0" name="フリーフォーム: 図形 2739">
              <a:extLst>
                <a:ext uri="{FF2B5EF4-FFF2-40B4-BE49-F238E27FC236}">
                  <a16:creationId xmlns:a16="http://schemas.microsoft.com/office/drawing/2014/main" id="{7D865ED7-ABFB-44CA-8114-00BCF7CFB842}"/>
                </a:ext>
              </a:extLst>
            </p:cNvPr>
            <p:cNvSpPr/>
            <p:nvPr/>
          </p:nvSpPr>
          <p:spPr>
            <a:xfrm>
              <a:off x="4702170" y="4173358"/>
              <a:ext cx="188929" cy="103523"/>
            </a:xfrm>
            <a:custGeom>
              <a:avLst/>
              <a:gdLst>
                <a:gd name="connsiteX0" fmla="*/ 5 w 188929"/>
                <a:gd name="connsiteY0" fmla="*/ 180 h 103523"/>
                <a:gd name="connsiteX1" fmla="*/ 117480 w 188929"/>
                <a:gd name="connsiteY1" fmla="*/ 57330 h 103523"/>
                <a:gd name="connsiteX2" fmla="*/ 188918 w 188929"/>
                <a:gd name="connsiteY2" fmla="*/ 103367 h 103523"/>
                <a:gd name="connsiteX3" fmla="*/ 112718 w 188929"/>
                <a:gd name="connsiteY3" fmla="*/ 41455 h 103523"/>
                <a:gd name="connsiteX4" fmla="*/ 5 w 188929"/>
                <a:gd name="connsiteY4" fmla="*/ 180 h 10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29" h="103523">
                  <a:moveTo>
                    <a:pt x="5" y="180"/>
                  </a:moveTo>
                  <a:cubicBezTo>
                    <a:pt x="799" y="2826"/>
                    <a:pt x="85995" y="40132"/>
                    <a:pt x="117480" y="57330"/>
                  </a:cubicBezTo>
                  <a:cubicBezTo>
                    <a:pt x="148965" y="74528"/>
                    <a:pt x="189712" y="106013"/>
                    <a:pt x="188918" y="103367"/>
                  </a:cubicBezTo>
                  <a:cubicBezTo>
                    <a:pt x="188124" y="100721"/>
                    <a:pt x="145526" y="58388"/>
                    <a:pt x="112718" y="41455"/>
                  </a:cubicBezTo>
                  <a:cubicBezTo>
                    <a:pt x="79910" y="24522"/>
                    <a:pt x="-789" y="-2466"/>
                    <a:pt x="5" y="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1" name="フリーフォーム: 図形 2740">
              <a:extLst>
                <a:ext uri="{FF2B5EF4-FFF2-40B4-BE49-F238E27FC236}">
                  <a16:creationId xmlns:a16="http://schemas.microsoft.com/office/drawing/2014/main" id="{F1F43DC3-A7F6-498D-82BB-50F9F5EB7875}"/>
                </a:ext>
              </a:extLst>
            </p:cNvPr>
            <p:cNvSpPr/>
            <p:nvPr/>
          </p:nvSpPr>
          <p:spPr>
            <a:xfrm>
              <a:off x="4725936" y="4250686"/>
              <a:ext cx="113193" cy="75817"/>
            </a:xfrm>
            <a:custGeom>
              <a:avLst/>
              <a:gdLst>
                <a:gd name="connsiteX0" fmla="*/ 52 w 113193"/>
                <a:gd name="connsiteY0" fmla="*/ 26039 h 75817"/>
                <a:gd name="connsiteX1" fmla="*/ 93714 w 113193"/>
                <a:gd name="connsiteY1" fmla="*/ 35564 h 75817"/>
                <a:gd name="connsiteX2" fmla="*/ 96889 w 113193"/>
                <a:gd name="connsiteY2" fmla="*/ 75252 h 75817"/>
                <a:gd name="connsiteX3" fmla="*/ 108002 w 113193"/>
                <a:gd name="connsiteY3" fmla="*/ 2227 h 75817"/>
                <a:gd name="connsiteX4" fmla="*/ 52 w 113193"/>
                <a:gd name="connsiteY4" fmla="*/ 26039 h 7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93" h="75817">
                  <a:moveTo>
                    <a:pt x="52" y="26039"/>
                  </a:moveTo>
                  <a:cubicBezTo>
                    <a:pt x="-2329" y="31595"/>
                    <a:pt x="77575" y="27362"/>
                    <a:pt x="93714" y="35564"/>
                  </a:cubicBezTo>
                  <a:cubicBezTo>
                    <a:pt x="109853" y="43766"/>
                    <a:pt x="94508" y="80808"/>
                    <a:pt x="96889" y="75252"/>
                  </a:cubicBezTo>
                  <a:cubicBezTo>
                    <a:pt x="99270" y="69696"/>
                    <a:pt x="123612" y="12546"/>
                    <a:pt x="108002" y="2227"/>
                  </a:cubicBezTo>
                  <a:cubicBezTo>
                    <a:pt x="92392" y="-8092"/>
                    <a:pt x="2433" y="20483"/>
                    <a:pt x="52" y="260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2" name="フリーフォーム: 図形 2741">
              <a:extLst>
                <a:ext uri="{FF2B5EF4-FFF2-40B4-BE49-F238E27FC236}">
                  <a16:creationId xmlns:a16="http://schemas.microsoft.com/office/drawing/2014/main" id="{66777242-4606-4C18-AE14-44C2CA433CBB}"/>
                </a:ext>
              </a:extLst>
            </p:cNvPr>
            <p:cNvSpPr/>
            <p:nvPr/>
          </p:nvSpPr>
          <p:spPr>
            <a:xfrm>
              <a:off x="4875438" y="4280892"/>
              <a:ext cx="436822" cy="11738"/>
            </a:xfrm>
            <a:custGeom>
              <a:avLst/>
              <a:gdLst>
                <a:gd name="connsiteX0" fmla="*/ 4537 w 436822"/>
                <a:gd name="connsiteY0" fmla="*/ 3771 h 11738"/>
                <a:gd name="connsiteX1" fmla="*/ 237900 w 436822"/>
                <a:gd name="connsiteY1" fmla="*/ 11708 h 11738"/>
                <a:gd name="connsiteX2" fmla="*/ 434750 w 436822"/>
                <a:gd name="connsiteY2" fmla="*/ 596 h 11738"/>
                <a:gd name="connsiteX3" fmla="*/ 110900 w 436822"/>
                <a:gd name="connsiteY3" fmla="*/ 596 h 11738"/>
                <a:gd name="connsiteX4" fmla="*/ 4537 w 436822"/>
                <a:gd name="connsiteY4" fmla="*/ 3771 h 1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822" h="11738">
                  <a:moveTo>
                    <a:pt x="4537" y="3771"/>
                  </a:moveTo>
                  <a:cubicBezTo>
                    <a:pt x="25704" y="5623"/>
                    <a:pt x="166198" y="12237"/>
                    <a:pt x="237900" y="11708"/>
                  </a:cubicBezTo>
                  <a:cubicBezTo>
                    <a:pt x="309602" y="11179"/>
                    <a:pt x="455917" y="2448"/>
                    <a:pt x="434750" y="596"/>
                  </a:cubicBezTo>
                  <a:cubicBezTo>
                    <a:pt x="413583" y="-1256"/>
                    <a:pt x="182602" y="1919"/>
                    <a:pt x="110900" y="596"/>
                  </a:cubicBezTo>
                  <a:cubicBezTo>
                    <a:pt x="39198" y="-727"/>
                    <a:pt x="-16630" y="1919"/>
                    <a:pt x="4537" y="37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3" name="フリーフォーム: 図形 2742">
              <a:extLst>
                <a:ext uri="{FF2B5EF4-FFF2-40B4-BE49-F238E27FC236}">
                  <a16:creationId xmlns:a16="http://schemas.microsoft.com/office/drawing/2014/main" id="{E2AE8838-B47C-448B-B6E8-0D0316AA5120}"/>
                </a:ext>
              </a:extLst>
            </p:cNvPr>
            <p:cNvSpPr/>
            <p:nvPr/>
          </p:nvSpPr>
          <p:spPr>
            <a:xfrm>
              <a:off x="4875752" y="4240213"/>
              <a:ext cx="469820" cy="28592"/>
            </a:xfrm>
            <a:custGeom>
              <a:avLst/>
              <a:gdLst>
                <a:gd name="connsiteX0" fmla="*/ 15336 w 469820"/>
                <a:gd name="connsiteY0" fmla="*/ 28575 h 28592"/>
                <a:gd name="connsiteX1" fmla="*/ 391573 w 469820"/>
                <a:gd name="connsiteY1" fmla="*/ 12700 h 28592"/>
                <a:gd name="connsiteX2" fmla="*/ 463011 w 469820"/>
                <a:gd name="connsiteY2" fmla="*/ 0 h 28592"/>
                <a:gd name="connsiteX3" fmla="*/ 285211 w 469820"/>
                <a:gd name="connsiteY3" fmla="*/ 12700 h 28592"/>
                <a:gd name="connsiteX4" fmla="*/ 94711 w 469820"/>
                <a:gd name="connsiteY4" fmla="*/ 9525 h 28592"/>
                <a:gd name="connsiteX5" fmla="*/ 15336 w 469820"/>
                <a:gd name="connsiteY5" fmla="*/ 28575 h 2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820" h="28592">
                  <a:moveTo>
                    <a:pt x="15336" y="28575"/>
                  </a:moveTo>
                  <a:cubicBezTo>
                    <a:pt x="64813" y="29104"/>
                    <a:pt x="316961" y="17462"/>
                    <a:pt x="391573" y="12700"/>
                  </a:cubicBezTo>
                  <a:cubicBezTo>
                    <a:pt x="466186" y="7937"/>
                    <a:pt x="480738" y="0"/>
                    <a:pt x="463011" y="0"/>
                  </a:cubicBezTo>
                  <a:cubicBezTo>
                    <a:pt x="445284" y="0"/>
                    <a:pt x="346594" y="11113"/>
                    <a:pt x="285211" y="12700"/>
                  </a:cubicBezTo>
                  <a:cubicBezTo>
                    <a:pt x="223828" y="14287"/>
                    <a:pt x="141542" y="6879"/>
                    <a:pt x="94711" y="9525"/>
                  </a:cubicBezTo>
                  <a:cubicBezTo>
                    <a:pt x="47880" y="12171"/>
                    <a:pt x="-34141" y="28046"/>
                    <a:pt x="15336" y="285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4" name="フリーフォーム: 図形 2743">
              <a:extLst>
                <a:ext uri="{FF2B5EF4-FFF2-40B4-BE49-F238E27FC236}">
                  <a16:creationId xmlns:a16="http://schemas.microsoft.com/office/drawing/2014/main" id="{2781917A-2374-4597-9498-E24D75FB908C}"/>
                </a:ext>
              </a:extLst>
            </p:cNvPr>
            <p:cNvSpPr/>
            <p:nvPr/>
          </p:nvSpPr>
          <p:spPr>
            <a:xfrm>
              <a:off x="5289521" y="4259997"/>
              <a:ext cx="92054" cy="95640"/>
            </a:xfrm>
            <a:custGeom>
              <a:avLst/>
              <a:gdLst>
                <a:gd name="connsiteX0" fmla="*/ 29 w 92054"/>
                <a:gd name="connsiteY0" fmla="*/ 853 h 95640"/>
                <a:gd name="connsiteX1" fmla="*/ 85754 w 92054"/>
                <a:gd name="connsiteY1" fmla="*/ 94516 h 95640"/>
                <a:gd name="connsiteX2" fmla="*/ 76229 w 92054"/>
                <a:gd name="connsiteY2" fmla="*/ 50066 h 95640"/>
                <a:gd name="connsiteX3" fmla="*/ 29 w 92054"/>
                <a:gd name="connsiteY3" fmla="*/ 853 h 9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054" h="95640">
                  <a:moveTo>
                    <a:pt x="29" y="853"/>
                  </a:moveTo>
                  <a:cubicBezTo>
                    <a:pt x="1616" y="8261"/>
                    <a:pt x="73054" y="86314"/>
                    <a:pt x="85754" y="94516"/>
                  </a:cubicBezTo>
                  <a:cubicBezTo>
                    <a:pt x="98454" y="102718"/>
                    <a:pt x="90252" y="63824"/>
                    <a:pt x="76229" y="50066"/>
                  </a:cubicBezTo>
                  <a:cubicBezTo>
                    <a:pt x="62206" y="36308"/>
                    <a:pt x="-1558" y="-6555"/>
                    <a:pt x="29" y="8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5" name="フリーフォーム: 図形 2744">
              <a:extLst>
                <a:ext uri="{FF2B5EF4-FFF2-40B4-BE49-F238E27FC236}">
                  <a16:creationId xmlns:a16="http://schemas.microsoft.com/office/drawing/2014/main" id="{EECD0A76-0716-43F7-BB59-2F410E73D815}"/>
                </a:ext>
              </a:extLst>
            </p:cNvPr>
            <p:cNvSpPr/>
            <p:nvPr/>
          </p:nvSpPr>
          <p:spPr>
            <a:xfrm>
              <a:off x="5330817" y="4174753"/>
              <a:ext cx="211240" cy="79913"/>
            </a:xfrm>
            <a:custGeom>
              <a:avLst/>
              <a:gdLst>
                <a:gd name="connsiteX0" fmla="*/ 8 w 211240"/>
                <a:gd name="connsiteY0" fmla="*/ 79747 h 79913"/>
                <a:gd name="connsiteX1" fmla="*/ 92083 w 211240"/>
                <a:gd name="connsiteY1" fmla="*/ 28947 h 79913"/>
                <a:gd name="connsiteX2" fmla="*/ 209558 w 211240"/>
                <a:gd name="connsiteY2" fmla="*/ 14660 h 79913"/>
                <a:gd name="connsiteX3" fmla="*/ 157171 w 211240"/>
                <a:gd name="connsiteY3" fmla="*/ 372 h 79913"/>
                <a:gd name="connsiteX4" fmla="*/ 96846 w 211240"/>
                <a:gd name="connsiteY4" fmla="*/ 9897 h 79913"/>
                <a:gd name="connsiteX5" fmla="*/ 8 w 211240"/>
                <a:gd name="connsiteY5" fmla="*/ 79747 h 7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240" h="79913">
                  <a:moveTo>
                    <a:pt x="8" y="79747"/>
                  </a:moveTo>
                  <a:cubicBezTo>
                    <a:pt x="-786" y="82922"/>
                    <a:pt x="57158" y="39795"/>
                    <a:pt x="92083" y="28947"/>
                  </a:cubicBezTo>
                  <a:cubicBezTo>
                    <a:pt x="127008" y="18099"/>
                    <a:pt x="198710" y="19422"/>
                    <a:pt x="209558" y="14660"/>
                  </a:cubicBezTo>
                  <a:cubicBezTo>
                    <a:pt x="220406" y="9898"/>
                    <a:pt x="175956" y="1166"/>
                    <a:pt x="157171" y="372"/>
                  </a:cubicBezTo>
                  <a:cubicBezTo>
                    <a:pt x="138386" y="-422"/>
                    <a:pt x="120129" y="-951"/>
                    <a:pt x="96846" y="9897"/>
                  </a:cubicBezTo>
                  <a:cubicBezTo>
                    <a:pt x="73563" y="20745"/>
                    <a:pt x="802" y="76572"/>
                    <a:pt x="8" y="797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6" name="フリーフォーム: 図形 2745">
              <a:extLst>
                <a:ext uri="{FF2B5EF4-FFF2-40B4-BE49-F238E27FC236}">
                  <a16:creationId xmlns:a16="http://schemas.microsoft.com/office/drawing/2014/main" id="{E4E5F780-5C90-4B1A-AFEC-C2F0D12ABC93}"/>
                </a:ext>
              </a:extLst>
            </p:cNvPr>
            <p:cNvSpPr/>
            <p:nvPr/>
          </p:nvSpPr>
          <p:spPr>
            <a:xfrm>
              <a:off x="5405023" y="4223818"/>
              <a:ext cx="189438" cy="129451"/>
            </a:xfrm>
            <a:custGeom>
              <a:avLst/>
              <a:gdLst>
                <a:gd name="connsiteX0" fmla="*/ 189327 w 189438"/>
                <a:gd name="connsiteY0" fmla="*/ 520 h 129451"/>
                <a:gd name="connsiteX1" fmla="*/ 152815 w 189438"/>
                <a:gd name="connsiteY1" fmla="*/ 75132 h 129451"/>
                <a:gd name="connsiteX2" fmla="*/ 71852 w 189438"/>
                <a:gd name="connsiteY2" fmla="*/ 103707 h 129451"/>
                <a:gd name="connsiteX3" fmla="*/ 415 w 189438"/>
                <a:gd name="connsiteY3" fmla="*/ 129107 h 129451"/>
                <a:gd name="connsiteX4" fmla="*/ 105190 w 189438"/>
                <a:gd name="connsiteY4" fmla="*/ 84657 h 129451"/>
                <a:gd name="connsiteX5" fmla="*/ 162340 w 189438"/>
                <a:gd name="connsiteY5" fmla="*/ 43382 h 129451"/>
                <a:gd name="connsiteX6" fmla="*/ 189327 w 189438"/>
                <a:gd name="connsiteY6" fmla="*/ 520 h 12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438" h="129451">
                  <a:moveTo>
                    <a:pt x="189327" y="520"/>
                  </a:moveTo>
                  <a:cubicBezTo>
                    <a:pt x="187740" y="5812"/>
                    <a:pt x="172394" y="57934"/>
                    <a:pt x="152815" y="75132"/>
                  </a:cubicBezTo>
                  <a:cubicBezTo>
                    <a:pt x="133236" y="92330"/>
                    <a:pt x="71852" y="103707"/>
                    <a:pt x="71852" y="103707"/>
                  </a:cubicBezTo>
                  <a:cubicBezTo>
                    <a:pt x="46452" y="112703"/>
                    <a:pt x="-5141" y="132282"/>
                    <a:pt x="415" y="129107"/>
                  </a:cubicBezTo>
                  <a:cubicBezTo>
                    <a:pt x="5971" y="125932"/>
                    <a:pt x="78202" y="98945"/>
                    <a:pt x="105190" y="84657"/>
                  </a:cubicBezTo>
                  <a:cubicBezTo>
                    <a:pt x="132177" y="70370"/>
                    <a:pt x="149376" y="55023"/>
                    <a:pt x="162340" y="43382"/>
                  </a:cubicBezTo>
                  <a:cubicBezTo>
                    <a:pt x="175304" y="31741"/>
                    <a:pt x="190914" y="-4772"/>
                    <a:pt x="189327" y="5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7" name="フリーフォーム: 図形 2746">
              <a:extLst>
                <a:ext uri="{FF2B5EF4-FFF2-40B4-BE49-F238E27FC236}">
                  <a16:creationId xmlns:a16="http://schemas.microsoft.com/office/drawing/2014/main" id="{41C3600B-3238-41A3-86FE-12E7023D101C}"/>
                </a:ext>
              </a:extLst>
            </p:cNvPr>
            <p:cNvSpPr/>
            <p:nvPr/>
          </p:nvSpPr>
          <p:spPr>
            <a:xfrm>
              <a:off x="5345104" y="4251767"/>
              <a:ext cx="98716" cy="77406"/>
            </a:xfrm>
            <a:custGeom>
              <a:avLst/>
              <a:gdLst>
                <a:gd name="connsiteX0" fmla="*/ 9 w 98716"/>
                <a:gd name="connsiteY0" fmla="*/ 1146 h 77406"/>
                <a:gd name="connsiteX1" fmla="*/ 63509 w 98716"/>
                <a:gd name="connsiteY1" fmla="*/ 36071 h 77406"/>
                <a:gd name="connsiteX2" fmla="*/ 98434 w 98716"/>
                <a:gd name="connsiteY2" fmla="*/ 77346 h 77406"/>
                <a:gd name="connsiteX3" fmla="*/ 79384 w 98716"/>
                <a:gd name="connsiteY3" fmla="*/ 26546 h 77406"/>
                <a:gd name="connsiteX4" fmla="*/ 68271 w 98716"/>
                <a:gd name="connsiteY4" fmla="*/ 10671 h 77406"/>
                <a:gd name="connsiteX5" fmla="*/ 9 w 98716"/>
                <a:gd name="connsiteY5" fmla="*/ 1146 h 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16" h="77406">
                  <a:moveTo>
                    <a:pt x="9" y="1146"/>
                  </a:moveTo>
                  <a:cubicBezTo>
                    <a:pt x="-785" y="5379"/>
                    <a:pt x="47105" y="23371"/>
                    <a:pt x="63509" y="36071"/>
                  </a:cubicBezTo>
                  <a:cubicBezTo>
                    <a:pt x="79913" y="48771"/>
                    <a:pt x="95788" y="78934"/>
                    <a:pt x="98434" y="77346"/>
                  </a:cubicBezTo>
                  <a:cubicBezTo>
                    <a:pt x="101080" y="75759"/>
                    <a:pt x="84411" y="37658"/>
                    <a:pt x="79384" y="26546"/>
                  </a:cubicBezTo>
                  <a:cubicBezTo>
                    <a:pt x="74357" y="15434"/>
                    <a:pt x="80706" y="15963"/>
                    <a:pt x="68271" y="10671"/>
                  </a:cubicBezTo>
                  <a:cubicBezTo>
                    <a:pt x="55836" y="5379"/>
                    <a:pt x="803" y="-3087"/>
                    <a:pt x="9" y="11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8" name="フリーフォーム: 図形 2747">
              <a:extLst>
                <a:ext uri="{FF2B5EF4-FFF2-40B4-BE49-F238E27FC236}">
                  <a16:creationId xmlns:a16="http://schemas.microsoft.com/office/drawing/2014/main" id="{AA535524-52AA-4AC9-AC60-C0B6E13EFACA}"/>
                </a:ext>
              </a:extLst>
            </p:cNvPr>
            <p:cNvSpPr/>
            <p:nvPr/>
          </p:nvSpPr>
          <p:spPr>
            <a:xfrm>
              <a:off x="2932108" y="4117773"/>
              <a:ext cx="305818" cy="62123"/>
            </a:xfrm>
            <a:custGeom>
              <a:avLst/>
              <a:gdLst>
                <a:gd name="connsiteX0" fmla="*/ 5 w 305818"/>
                <a:gd name="connsiteY0" fmla="*/ 202 h 62123"/>
                <a:gd name="connsiteX1" fmla="*/ 125417 w 305818"/>
                <a:gd name="connsiteY1" fmla="*/ 62115 h 62123"/>
                <a:gd name="connsiteX2" fmla="*/ 303217 w 305818"/>
                <a:gd name="connsiteY2" fmla="*/ 4965 h 62123"/>
                <a:gd name="connsiteX3" fmla="*/ 223842 w 305818"/>
                <a:gd name="connsiteY3" fmla="*/ 28777 h 62123"/>
                <a:gd name="connsiteX4" fmla="*/ 120655 w 305818"/>
                <a:gd name="connsiteY4" fmla="*/ 41477 h 62123"/>
                <a:gd name="connsiteX5" fmla="*/ 5 w 305818"/>
                <a:gd name="connsiteY5" fmla="*/ 202 h 6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818" h="62123">
                  <a:moveTo>
                    <a:pt x="5" y="202"/>
                  </a:moveTo>
                  <a:cubicBezTo>
                    <a:pt x="799" y="3642"/>
                    <a:pt x="74882" y="61321"/>
                    <a:pt x="125417" y="62115"/>
                  </a:cubicBezTo>
                  <a:cubicBezTo>
                    <a:pt x="175952" y="62909"/>
                    <a:pt x="286813" y="10521"/>
                    <a:pt x="303217" y="4965"/>
                  </a:cubicBezTo>
                  <a:cubicBezTo>
                    <a:pt x="319621" y="-591"/>
                    <a:pt x="254269" y="22692"/>
                    <a:pt x="223842" y="28777"/>
                  </a:cubicBezTo>
                  <a:cubicBezTo>
                    <a:pt x="193415" y="34862"/>
                    <a:pt x="155315" y="44652"/>
                    <a:pt x="120655" y="41477"/>
                  </a:cubicBezTo>
                  <a:cubicBezTo>
                    <a:pt x="85995" y="38302"/>
                    <a:pt x="-789" y="-3238"/>
                    <a:pt x="5" y="2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9" name="フリーフォーム: 図形 2748">
              <a:extLst>
                <a:ext uri="{FF2B5EF4-FFF2-40B4-BE49-F238E27FC236}">
                  <a16:creationId xmlns:a16="http://schemas.microsoft.com/office/drawing/2014/main" id="{E4164F8A-EABC-48C0-B0DD-47A244C4CC9B}"/>
                </a:ext>
              </a:extLst>
            </p:cNvPr>
            <p:cNvSpPr/>
            <p:nvPr/>
          </p:nvSpPr>
          <p:spPr>
            <a:xfrm>
              <a:off x="2898953" y="3828807"/>
              <a:ext cx="79217" cy="293742"/>
            </a:xfrm>
            <a:custGeom>
              <a:avLst/>
              <a:gdLst>
                <a:gd name="connsiteX0" fmla="*/ 79197 w 79217"/>
                <a:gd name="connsiteY0" fmla="*/ 243 h 293742"/>
                <a:gd name="connsiteX1" fmla="*/ 1410 w 79217"/>
                <a:gd name="connsiteY1" fmla="*/ 152643 h 293742"/>
                <a:gd name="connsiteX2" fmla="*/ 28397 w 79217"/>
                <a:gd name="connsiteY2" fmla="*/ 292343 h 293742"/>
                <a:gd name="connsiteX3" fmla="*/ 20460 w 79217"/>
                <a:gd name="connsiteY3" fmla="*/ 222493 h 293742"/>
                <a:gd name="connsiteX4" fmla="*/ 9347 w 79217"/>
                <a:gd name="connsiteY4" fmla="*/ 189156 h 293742"/>
                <a:gd name="connsiteX5" fmla="*/ 79197 w 79217"/>
                <a:gd name="connsiteY5" fmla="*/ 243 h 29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217" h="293742">
                  <a:moveTo>
                    <a:pt x="79197" y="243"/>
                  </a:moveTo>
                  <a:cubicBezTo>
                    <a:pt x="77874" y="-5843"/>
                    <a:pt x="9877" y="103960"/>
                    <a:pt x="1410" y="152643"/>
                  </a:cubicBezTo>
                  <a:cubicBezTo>
                    <a:pt x="-7057" y="201326"/>
                    <a:pt x="25222" y="280701"/>
                    <a:pt x="28397" y="292343"/>
                  </a:cubicBezTo>
                  <a:cubicBezTo>
                    <a:pt x="31572" y="303985"/>
                    <a:pt x="23635" y="239691"/>
                    <a:pt x="20460" y="222493"/>
                  </a:cubicBezTo>
                  <a:cubicBezTo>
                    <a:pt x="17285" y="205295"/>
                    <a:pt x="1410" y="222493"/>
                    <a:pt x="9347" y="189156"/>
                  </a:cubicBezTo>
                  <a:cubicBezTo>
                    <a:pt x="17284" y="155819"/>
                    <a:pt x="80520" y="6329"/>
                    <a:pt x="79197" y="2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0" name="フリーフォーム: 図形 2749">
              <a:extLst>
                <a:ext uri="{FF2B5EF4-FFF2-40B4-BE49-F238E27FC236}">
                  <a16:creationId xmlns:a16="http://schemas.microsoft.com/office/drawing/2014/main" id="{D7644BF8-6C91-4AEC-B186-C0979E1C14E9}"/>
                </a:ext>
              </a:extLst>
            </p:cNvPr>
            <p:cNvSpPr/>
            <p:nvPr/>
          </p:nvSpPr>
          <p:spPr>
            <a:xfrm>
              <a:off x="2890673" y="2954338"/>
              <a:ext cx="113174" cy="855791"/>
            </a:xfrm>
            <a:custGeom>
              <a:avLst/>
              <a:gdLst>
                <a:gd name="connsiteX0" fmla="*/ 81127 w 113174"/>
                <a:gd name="connsiteY0" fmla="*/ 0 h 855791"/>
                <a:gd name="connsiteX1" fmla="*/ 100177 w 113174"/>
                <a:gd name="connsiteY1" fmla="*/ 228600 h 855791"/>
                <a:gd name="connsiteX2" fmla="*/ 38265 w 113174"/>
                <a:gd name="connsiteY2" fmla="*/ 381000 h 855791"/>
                <a:gd name="connsiteX3" fmla="*/ 165 w 113174"/>
                <a:gd name="connsiteY3" fmla="*/ 679450 h 855791"/>
                <a:gd name="connsiteX4" fmla="*/ 52552 w 113174"/>
                <a:gd name="connsiteY4" fmla="*/ 854075 h 855791"/>
                <a:gd name="connsiteX5" fmla="*/ 27152 w 113174"/>
                <a:gd name="connsiteY5" fmla="*/ 763587 h 855791"/>
                <a:gd name="connsiteX6" fmla="*/ 19215 w 113174"/>
                <a:gd name="connsiteY6" fmla="*/ 681037 h 855791"/>
                <a:gd name="connsiteX7" fmla="*/ 50965 w 113174"/>
                <a:gd name="connsiteY7" fmla="*/ 393700 h 855791"/>
                <a:gd name="connsiteX8" fmla="*/ 106527 w 113174"/>
                <a:gd name="connsiteY8" fmla="*/ 268287 h 855791"/>
                <a:gd name="connsiteX9" fmla="*/ 109702 w 113174"/>
                <a:gd name="connsiteY9" fmla="*/ 228600 h 855791"/>
                <a:gd name="connsiteX10" fmla="*/ 81127 w 113174"/>
                <a:gd name="connsiteY10" fmla="*/ 0 h 85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174" h="855791">
                  <a:moveTo>
                    <a:pt x="81127" y="0"/>
                  </a:moveTo>
                  <a:cubicBezTo>
                    <a:pt x="79540" y="0"/>
                    <a:pt x="107321" y="165100"/>
                    <a:pt x="100177" y="228600"/>
                  </a:cubicBezTo>
                  <a:cubicBezTo>
                    <a:pt x="93033" y="292100"/>
                    <a:pt x="54934" y="305859"/>
                    <a:pt x="38265" y="381000"/>
                  </a:cubicBezTo>
                  <a:cubicBezTo>
                    <a:pt x="21596" y="456141"/>
                    <a:pt x="-2216" y="600604"/>
                    <a:pt x="165" y="679450"/>
                  </a:cubicBezTo>
                  <a:cubicBezTo>
                    <a:pt x="2546" y="758296"/>
                    <a:pt x="48054" y="840052"/>
                    <a:pt x="52552" y="854075"/>
                  </a:cubicBezTo>
                  <a:cubicBezTo>
                    <a:pt x="57050" y="868098"/>
                    <a:pt x="32708" y="792427"/>
                    <a:pt x="27152" y="763587"/>
                  </a:cubicBezTo>
                  <a:cubicBezTo>
                    <a:pt x="21596" y="734747"/>
                    <a:pt x="15246" y="742685"/>
                    <a:pt x="19215" y="681037"/>
                  </a:cubicBezTo>
                  <a:cubicBezTo>
                    <a:pt x="23184" y="619389"/>
                    <a:pt x="36413" y="462492"/>
                    <a:pt x="50965" y="393700"/>
                  </a:cubicBezTo>
                  <a:cubicBezTo>
                    <a:pt x="65517" y="324908"/>
                    <a:pt x="96738" y="295804"/>
                    <a:pt x="106527" y="268287"/>
                  </a:cubicBezTo>
                  <a:cubicBezTo>
                    <a:pt x="116316" y="240770"/>
                    <a:pt x="113406" y="272256"/>
                    <a:pt x="109702" y="228600"/>
                  </a:cubicBezTo>
                  <a:cubicBezTo>
                    <a:pt x="105998" y="184944"/>
                    <a:pt x="82714" y="0"/>
                    <a:pt x="8112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1" name="フリーフォーム: 図形 2750">
              <a:extLst>
                <a:ext uri="{FF2B5EF4-FFF2-40B4-BE49-F238E27FC236}">
                  <a16:creationId xmlns:a16="http://schemas.microsoft.com/office/drawing/2014/main" id="{9484E380-CA7A-4DED-B097-C0989BE62A18}"/>
                </a:ext>
              </a:extLst>
            </p:cNvPr>
            <p:cNvSpPr/>
            <p:nvPr/>
          </p:nvSpPr>
          <p:spPr>
            <a:xfrm>
              <a:off x="2849561" y="3210590"/>
              <a:ext cx="83187" cy="571510"/>
            </a:xfrm>
            <a:custGeom>
              <a:avLst/>
              <a:gdLst>
                <a:gd name="connsiteX0" fmla="*/ 82552 w 83187"/>
                <a:gd name="connsiteY0" fmla="*/ 923 h 571510"/>
                <a:gd name="connsiteX1" fmla="*/ 12702 w 83187"/>
                <a:gd name="connsiteY1" fmla="*/ 269210 h 571510"/>
                <a:gd name="connsiteX2" fmla="*/ 3177 w 83187"/>
                <a:gd name="connsiteY2" fmla="*/ 421610 h 571510"/>
                <a:gd name="connsiteX3" fmla="*/ 49214 w 83187"/>
                <a:gd name="connsiteY3" fmla="*/ 570835 h 571510"/>
                <a:gd name="connsiteX4" fmla="*/ 23814 w 83187"/>
                <a:gd name="connsiteY4" fmla="*/ 472410 h 571510"/>
                <a:gd name="connsiteX5" fmla="*/ 1589 w 83187"/>
                <a:gd name="connsiteY5" fmla="*/ 369223 h 571510"/>
                <a:gd name="connsiteX6" fmla="*/ 44452 w 83187"/>
                <a:gd name="connsiteY6" fmla="*/ 186660 h 571510"/>
                <a:gd name="connsiteX7" fmla="*/ 82552 w 83187"/>
                <a:gd name="connsiteY7" fmla="*/ 923 h 57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187" h="571510">
                  <a:moveTo>
                    <a:pt x="82552" y="923"/>
                  </a:moveTo>
                  <a:cubicBezTo>
                    <a:pt x="77260" y="14681"/>
                    <a:pt x="25931" y="199096"/>
                    <a:pt x="12702" y="269210"/>
                  </a:cubicBezTo>
                  <a:cubicBezTo>
                    <a:pt x="-527" y="339324"/>
                    <a:pt x="-2908" y="371339"/>
                    <a:pt x="3177" y="421610"/>
                  </a:cubicBezTo>
                  <a:cubicBezTo>
                    <a:pt x="9262" y="471881"/>
                    <a:pt x="45774" y="562368"/>
                    <a:pt x="49214" y="570835"/>
                  </a:cubicBezTo>
                  <a:cubicBezTo>
                    <a:pt x="52654" y="579302"/>
                    <a:pt x="31751" y="506012"/>
                    <a:pt x="23814" y="472410"/>
                  </a:cubicBezTo>
                  <a:cubicBezTo>
                    <a:pt x="15876" y="438808"/>
                    <a:pt x="-1851" y="416848"/>
                    <a:pt x="1589" y="369223"/>
                  </a:cubicBezTo>
                  <a:cubicBezTo>
                    <a:pt x="5029" y="321598"/>
                    <a:pt x="30165" y="242487"/>
                    <a:pt x="44452" y="186660"/>
                  </a:cubicBezTo>
                  <a:cubicBezTo>
                    <a:pt x="58739" y="130833"/>
                    <a:pt x="87844" y="-12835"/>
                    <a:pt x="82552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2" name="フリーフォーム: 図形 2751">
              <a:extLst>
                <a:ext uri="{FF2B5EF4-FFF2-40B4-BE49-F238E27FC236}">
                  <a16:creationId xmlns:a16="http://schemas.microsoft.com/office/drawing/2014/main" id="{CC81E5B2-D250-46CE-9BD8-9A99B0ECE59C}"/>
                </a:ext>
              </a:extLst>
            </p:cNvPr>
            <p:cNvSpPr/>
            <p:nvPr/>
          </p:nvSpPr>
          <p:spPr>
            <a:xfrm>
              <a:off x="3022300" y="2909295"/>
              <a:ext cx="140003" cy="257858"/>
            </a:xfrm>
            <a:custGeom>
              <a:avLst/>
              <a:gdLst>
                <a:gd name="connsiteX0" fmla="*/ 71738 w 140003"/>
                <a:gd name="connsiteY0" fmla="*/ 593 h 257858"/>
                <a:gd name="connsiteX1" fmla="*/ 117775 w 140003"/>
                <a:gd name="connsiteY1" fmla="*/ 111718 h 257858"/>
                <a:gd name="connsiteX2" fmla="*/ 101900 w 140003"/>
                <a:gd name="connsiteY2" fmla="*/ 179980 h 257858"/>
                <a:gd name="connsiteX3" fmla="*/ 300 w 140003"/>
                <a:gd name="connsiteY3" fmla="*/ 257768 h 257858"/>
                <a:gd name="connsiteX4" fmla="*/ 138413 w 140003"/>
                <a:gd name="connsiteY4" fmla="*/ 164105 h 257858"/>
                <a:gd name="connsiteX5" fmla="*/ 71738 w 140003"/>
                <a:gd name="connsiteY5" fmla="*/ 593 h 25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003" h="257858">
                  <a:moveTo>
                    <a:pt x="71738" y="593"/>
                  </a:moveTo>
                  <a:cubicBezTo>
                    <a:pt x="68298" y="-8138"/>
                    <a:pt x="112748" y="81820"/>
                    <a:pt x="117775" y="111718"/>
                  </a:cubicBezTo>
                  <a:cubicBezTo>
                    <a:pt x="122802" y="141616"/>
                    <a:pt x="121479" y="155638"/>
                    <a:pt x="101900" y="179980"/>
                  </a:cubicBezTo>
                  <a:cubicBezTo>
                    <a:pt x="82321" y="204322"/>
                    <a:pt x="-5785" y="260414"/>
                    <a:pt x="300" y="257768"/>
                  </a:cubicBezTo>
                  <a:cubicBezTo>
                    <a:pt x="6385" y="255122"/>
                    <a:pt x="124919" y="204057"/>
                    <a:pt x="138413" y="164105"/>
                  </a:cubicBezTo>
                  <a:cubicBezTo>
                    <a:pt x="151907" y="124153"/>
                    <a:pt x="75178" y="9324"/>
                    <a:pt x="71738" y="5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3" name="フリーフォーム: 図形 2752">
              <a:extLst>
                <a:ext uri="{FF2B5EF4-FFF2-40B4-BE49-F238E27FC236}">
                  <a16:creationId xmlns:a16="http://schemas.microsoft.com/office/drawing/2014/main" id="{DD8DFFE2-DF8B-4286-8BF6-DDC47F9A8389}"/>
                </a:ext>
              </a:extLst>
            </p:cNvPr>
            <p:cNvSpPr/>
            <p:nvPr/>
          </p:nvSpPr>
          <p:spPr>
            <a:xfrm>
              <a:off x="3091148" y="2616379"/>
              <a:ext cx="89114" cy="312719"/>
            </a:xfrm>
            <a:custGeom>
              <a:avLst/>
              <a:gdLst>
                <a:gd name="connsiteX0" fmla="*/ 10827 w 89114"/>
                <a:gd name="connsiteY0" fmla="*/ 312559 h 312719"/>
                <a:gd name="connsiteX1" fmla="*/ 4477 w 89114"/>
                <a:gd name="connsiteY1" fmla="*/ 174446 h 312719"/>
                <a:gd name="connsiteX2" fmla="*/ 88615 w 89114"/>
                <a:gd name="connsiteY2" fmla="*/ 2996 h 312719"/>
                <a:gd name="connsiteX3" fmla="*/ 37815 w 89114"/>
                <a:gd name="connsiteY3" fmla="*/ 71259 h 312719"/>
                <a:gd name="connsiteX4" fmla="*/ 4477 w 89114"/>
                <a:gd name="connsiteY4" fmla="*/ 147459 h 312719"/>
                <a:gd name="connsiteX5" fmla="*/ 10827 w 89114"/>
                <a:gd name="connsiteY5" fmla="*/ 312559 h 31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114" h="312719">
                  <a:moveTo>
                    <a:pt x="10827" y="312559"/>
                  </a:moveTo>
                  <a:cubicBezTo>
                    <a:pt x="10827" y="317057"/>
                    <a:pt x="-8488" y="226040"/>
                    <a:pt x="4477" y="174446"/>
                  </a:cubicBezTo>
                  <a:cubicBezTo>
                    <a:pt x="17442" y="122852"/>
                    <a:pt x="83059" y="20194"/>
                    <a:pt x="88615" y="2996"/>
                  </a:cubicBezTo>
                  <a:cubicBezTo>
                    <a:pt x="94171" y="-14202"/>
                    <a:pt x="51838" y="47182"/>
                    <a:pt x="37815" y="71259"/>
                  </a:cubicBezTo>
                  <a:cubicBezTo>
                    <a:pt x="23792" y="95336"/>
                    <a:pt x="11092" y="108301"/>
                    <a:pt x="4477" y="147459"/>
                  </a:cubicBezTo>
                  <a:cubicBezTo>
                    <a:pt x="-2138" y="186617"/>
                    <a:pt x="10827" y="308061"/>
                    <a:pt x="10827" y="312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4" name="フリーフォーム: 図形 2753">
              <a:extLst>
                <a:ext uri="{FF2B5EF4-FFF2-40B4-BE49-F238E27FC236}">
                  <a16:creationId xmlns:a16="http://schemas.microsoft.com/office/drawing/2014/main" id="{E119225C-A1E0-4F6B-AF36-A7DA6C2DD0A0}"/>
                </a:ext>
              </a:extLst>
            </p:cNvPr>
            <p:cNvSpPr/>
            <p:nvPr/>
          </p:nvSpPr>
          <p:spPr>
            <a:xfrm>
              <a:off x="3112635" y="2636769"/>
              <a:ext cx="173745" cy="281274"/>
            </a:xfrm>
            <a:custGeom>
              <a:avLst/>
              <a:gdLst>
                <a:gd name="connsiteX0" fmla="*/ 173490 w 173745"/>
                <a:gd name="connsiteY0" fmla="*/ 69 h 281274"/>
                <a:gd name="connsiteX1" fmla="*/ 79828 w 173745"/>
                <a:gd name="connsiteY1" fmla="*/ 79444 h 281274"/>
                <a:gd name="connsiteX2" fmla="*/ 3628 w 173745"/>
                <a:gd name="connsiteY2" fmla="*/ 276294 h 281274"/>
                <a:gd name="connsiteX3" fmla="*/ 14740 w 173745"/>
                <a:gd name="connsiteY3" fmla="*/ 214381 h 281274"/>
                <a:gd name="connsiteX4" fmla="*/ 36965 w 173745"/>
                <a:gd name="connsiteY4" fmla="*/ 127069 h 281274"/>
                <a:gd name="connsiteX5" fmla="*/ 49665 w 173745"/>
                <a:gd name="connsiteY5" fmla="*/ 90556 h 281274"/>
                <a:gd name="connsiteX6" fmla="*/ 173490 w 173745"/>
                <a:gd name="connsiteY6" fmla="*/ 69 h 28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745" h="281274">
                  <a:moveTo>
                    <a:pt x="173490" y="69"/>
                  </a:moveTo>
                  <a:cubicBezTo>
                    <a:pt x="178517" y="-1783"/>
                    <a:pt x="108138" y="33407"/>
                    <a:pt x="79828" y="79444"/>
                  </a:cubicBezTo>
                  <a:cubicBezTo>
                    <a:pt x="51518" y="125481"/>
                    <a:pt x="14476" y="253804"/>
                    <a:pt x="3628" y="276294"/>
                  </a:cubicBezTo>
                  <a:cubicBezTo>
                    <a:pt x="-7220" y="298784"/>
                    <a:pt x="9184" y="239252"/>
                    <a:pt x="14740" y="214381"/>
                  </a:cubicBezTo>
                  <a:cubicBezTo>
                    <a:pt x="20296" y="189510"/>
                    <a:pt x="31144" y="147706"/>
                    <a:pt x="36965" y="127069"/>
                  </a:cubicBezTo>
                  <a:cubicBezTo>
                    <a:pt x="42786" y="106432"/>
                    <a:pt x="27969" y="110135"/>
                    <a:pt x="49665" y="90556"/>
                  </a:cubicBezTo>
                  <a:cubicBezTo>
                    <a:pt x="71361" y="70977"/>
                    <a:pt x="168463" y="1921"/>
                    <a:pt x="173490" y="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5" name="フリーフォーム: 図形 2754">
              <a:extLst>
                <a:ext uri="{FF2B5EF4-FFF2-40B4-BE49-F238E27FC236}">
                  <a16:creationId xmlns:a16="http://schemas.microsoft.com/office/drawing/2014/main" id="{868ED2F4-EA31-4C86-9096-2F5B1C373719}"/>
                </a:ext>
              </a:extLst>
            </p:cNvPr>
            <p:cNvSpPr/>
            <p:nvPr/>
          </p:nvSpPr>
          <p:spPr>
            <a:xfrm>
              <a:off x="3174993" y="2388607"/>
              <a:ext cx="285813" cy="233770"/>
            </a:xfrm>
            <a:custGeom>
              <a:avLst/>
              <a:gdLst>
                <a:gd name="connsiteX0" fmla="*/ 7 w 285813"/>
                <a:gd name="connsiteY0" fmla="*/ 211718 h 233770"/>
                <a:gd name="connsiteX1" fmla="*/ 84145 w 285813"/>
                <a:gd name="connsiteY1" fmla="*/ 232356 h 233770"/>
                <a:gd name="connsiteX2" fmla="*/ 117482 w 285813"/>
                <a:gd name="connsiteY2" fmla="*/ 165681 h 233770"/>
                <a:gd name="connsiteX3" fmla="*/ 153995 w 285813"/>
                <a:gd name="connsiteY3" fmla="*/ 86306 h 233770"/>
                <a:gd name="connsiteX4" fmla="*/ 285757 w 285813"/>
                <a:gd name="connsiteY4" fmla="*/ 581 h 233770"/>
                <a:gd name="connsiteX5" fmla="*/ 169870 w 285813"/>
                <a:gd name="connsiteY5" fmla="*/ 51381 h 233770"/>
                <a:gd name="connsiteX6" fmla="*/ 115895 w 285813"/>
                <a:gd name="connsiteY6" fmla="*/ 103768 h 233770"/>
                <a:gd name="connsiteX7" fmla="*/ 88907 w 285813"/>
                <a:gd name="connsiteY7" fmla="*/ 218068 h 233770"/>
                <a:gd name="connsiteX8" fmla="*/ 7 w 285813"/>
                <a:gd name="connsiteY8" fmla="*/ 211718 h 23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813" h="233770">
                  <a:moveTo>
                    <a:pt x="7" y="211718"/>
                  </a:moveTo>
                  <a:cubicBezTo>
                    <a:pt x="-787" y="214099"/>
                    <a:pt x="64566" y="240029"/>
                    <a:pt x="84145" y="232356"/>
                  </a:cubicBezTo>
                  <a:cubicBezTo>
                    <a:pt x="103724" y="224683"/>
                    <a:pt x="105840" y="190023"/>
                    <a:pt x="117482" y="165681"/>
                  </a:cubicBezTo>
                  <a:cubicBezTo>
                    <a:pt x="129124" y="141339"/>
                    <a:pt x="125949" y="113823"/>
                    <a:pt x="153995" y="86306"/>
                  </a:cubicBezTo>
                  <a:cubicBezTo>
                    <a:pt x="182041" y="58789"/>
                    <a:pt x="283111" y="6402"/>
                    <a:pt x="285757" y="581"/>
                  </a:cubicBezTo>
                  <a:cubicBezTo>
                    <a:pt x="288403" y="-5240"/>
                    <a:pt x="198180" y="34183"/>
                    <a:pt x="169870" y="51381"/>
                  </a:cubicBezTo>
                  <a:cubicBezTo>
                    <a:pt x="141560" y="68579"/>
                    <a:pt x="129389" y="75987"/>
                    <a:pt x="115895" y="103768"/>
                  </a:cubicBezTo>
                  <a:cubicBezTo>
                    <a:pt x="102401" y="131549"/>
                    <a:pt x="103724" y="199283"/>
                    <a:pt x="88907" y="218068"/>
                  </a:cubicBezTo>
                  <a:cubicBezTo>
                    <a:pt x="74090" y="236853"/>
                    <a:pt x="801" y="209337"/>
                    <a:pt x="7" y="211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6" name="フリーフォーム: 図形 2755">
              <a:extLst>
                <a:ext uri="{FF2B5EF4-FFF2-40B4-BE49-F238E27FC236}">
                  <a16:creationId xmlns:a16="http://schemas.microsoft.com/office/drawing/2014/main" id="{16CB8441-C757-45C2-8CD2-A5E2F202F54A}"/>
                </a:ext>
              </a:extLst>
            </p:cNvPr>
            <p:cNvSpPr/>
            <p:nvPr/>
          </p:nvSpPr>
          <p:spPr>
            <a:xfrm>
              <a:off x="3166776" y="2398610"/>
              <a:ext cx="116494" cy="198608"/>
            </a:xfrm>
            <a:custGeom>
              <a:avLst/>
              <a:gdLst>
                <a:gd name="connsiteX0" fmla="*/ 287 w 116494"/>
                <a:gd name="connsiteY0" fmla="*/ 198540 h 198608"/>
                <a:gd name="connsiteX1" fmla="*/ 20924 w 116494"/>
                <a:gd name="connsiteY1" fmla="*/ 92178 h 198608"/>
                <a:gd name="connsiteX2" fmla="*/ 116174 w 116494"/>
                <a:gd name="connsiteY2" fmla="*/ 103 h 198608"/>
                <a:gd name="connsiteX3" fmla="*/ 51087 w 116494"/>
                <a:gd name="connsiteY3" fmla="*/ 74715 h 198608"/>
                <a:gd name="connsiteX4" fmla="*/ 28862 w 116494"/>
                <a:gd name="connsiteY4" fmla="*/ 108053 h 198608"/>
                <a:gd name="connsiteX5" fmla="*/ 287 w 116494"/>
                <a:gd name="connsiteY5" fmla="*/ 198540 h 19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94" h="198608">
                  <a:moveTo>
                    <a:pt x="287" y="198540"/>
                  </a:moveTo>
                  <a:cubicBezTo>
                    <a:pt x="-1036" y="195894"/>
                    <a:pt x="1610" y="125251"/>
                    <a:pt x="20924" y="92178"/>
                  </a:cubicBezTo>
                  <a:cubicBezTo>
                    <a:pt x="40238" y="59105"/>
                    <a:pt x="111147" y="3013"/>
                    <a:pt x="116174" y="103"/>
                  </a:cubicBezTo>
                  <a:cubicBezTo>
                    <a:pt x="121201" y="-2807"/>
                    <a:pt x="65639" y="56723"/>
                    <a:pt x="51087" y="74715"/>
                  </a:cubicBezTo>
                  <a:cubicBezTo>
                    <a:pt x="36535" y="92707"/>
                    <a:pt x="34947" y="89532"/>
                    <a:pt x="28862" y="108053"/>
                  </a:cubicBezTo>
                  <a:cubicBezTo>
                    <a:pt x="22777" y="126574"/>
                    <a:pt x="1610" y="201186"/>
                    <a:pt x="287" y="1985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7" name="フリーフォーム: 図形 2756">
              <a:extLst>
                <a:ext uri="{FF2B5EF4-FFF2-40B4-BE49-F238E27FC236}">
                  <a16:creationId xmlns:a16="http://schemas.microsoft.com/office/drawing/2014/main" id="{97C09ECF-FCD2-44BE-A669-F9057D863788}"/>
                </a:ext>
              </a:extLst>
            </p:cNvPr>
            <p:cNvSpPr/>
            <p:nvPr/>
          </p:nvSpPr>
          <p:spPr>
            <a:xfrm>
              <a:off x="3210481" y="2386987"/>
              <a:ext cx="87470" cy="221291"/>
            </a:xfrm>
            <a:custGeom>
              <a:avLst/>
              <a:gdLst>
                <a:gd name="connsiteX0" fmla="*/ 5794 w 87470"/>
                <a:gd name="connsiteY0" fmla="*/ 221276 h 221291"/>
                <a:gd name="connsiteX1" fmla="*/ 7382 w 87470"/>
                <a:gd name="connsiteY1" fmla="*/ 103801 h 221291"/>
                <a:gd name="connsiteX2" fmla="*/ 86757 w 87470"/>
                <a:gd name="connsiteY2" fmla="*/ 613 h 221291"/>
                <a:gd name="connsiteX3" fmla="*/ 45482 w 87470"/>
                <a:gd name="connsiteY3" fmla="*/ 62526 h 221291"/>
                <a:gd name="connsiteX4" fmla="*/ 28019 w 87470"/>
                <a:gd name="connsiteY4" fmla="*/ 95863 h 221291"/>
                <a:gd name="connsiteX5" fmla="*/ 5794 w 87470"/>
                <a:gd name="connsiteY5" fmla="*/ 221276 h 22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470" h="221291">
                  <a:moveTo>
                    <a:pt x="5794" y="221276"/>
                  </a:moveTo>
                  <a:cubicBezTo>
                    <a:pt x="2355" y="222599"/>
                    <a:pt x="-6112" y="140578"/>
                    <a:pt x="7382" y="103801"/>
                  </a:cubicBezTo>
                  <a:cubicBezTo>
                    <a:pt x="20876" y="67024"/>
                    <a:pt x="80407" y="7492"/>
                    <a:pt x="86757" y="613"/>
                  </a:cubicBezTo>
                  <a:cubicBezTo>
                    <a:pt x="93107" y="-6266"/>
                    <a:pt x="55272" y="46651"/>
                    <a:pt x="45482" y="62526"/>
                  </a:cubicBezTo>
                  <a:cubicBezTo>
                    <a:pt x="35692" y="78401"/>
                    <a:pt x="34369" y="72315"/>
                    <a:pt x="28019" y="95863"/>
                  </a:cubicBezTo>
                  <a:cubicBezTo>
                    <a:pt x="21669" y="119411"/>
                    <a:pt x="9233" y="219953"/>
                    <a:pt x="5794" y="221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8" name="フリーフォーム: 図形 2757">
              <a:extLst>
                <a:ext uri="{FF2B5EF4-FFF2-40B4-BE49-F238E27FC236}">
                  <a16:creationId xmlns:a16="http://schemas.microsoft.com/office/drawing/2014/main" id="{85FCE62E-0532-4C36-B01E-9EB9AA13F6E0}"/>
                </a:ext>
              </a:extLst>
            </p:cNvPr>
            <p:cNvSpPr/>
            <p:nvPr/>
          </p:nvSpPr>
          <p:spPr>
            <a:xfrm>
              <a:off x="3276262" y="2273281"/>
              <a:ext cx="319819" cy="130339"/>
            </a:xfrm>
            <a:custGeom>
              <a:avLst/>
              <a:gdLst>
                <a:gd name="connsiteX0" fmla="*/ 338 w 319819"/>
                <a:gd name="connsiteY0" fmla="*/ 130194 h 130339"/>
                <a:gd name="connsiteX1" fmla="*/ 146388 w 319819"/>
                <a:gd name="connsiteY1" fmla="*/ 34944 h 130339"/>
                <a:gd name="connsiteX2" fmla="*/ 319426 w 319819"/>
                <a:gd name="connsiteY2" fmla="*/ 6369 h 130339"/>
                <a:gd name="connsiteX3" fmla="*/ 187663 w 319819"/>
                <a:gd name="connsiteY3" fmla="*/ 11132 h 130339"/>
                <a:gd name="connsiteX4" fmla="*/ 338 w 319819"/>
                <a:gd name="connsiteY4" fmla="*/ 130194 h 13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819" h="130339">
                  <a:moveTo>
                    <a:pt x="338" y="130194"/>
                  </a:moveTo>
                  <a:cubicBezTo>
                    <a:pt x="-6541" y="134163"/>
                    <a:pt x="93207" y="55581"/>
                    <a:pt x="146388" y="34944"/>
                  </a:cubicBezTo>
                  <a:cubicBezTo>
                    <a:pt x="199569" y="14307"/>
                    <a:pt x="312547" y="10338"/>
                    <a:pt x="319426" y="6369"/>
                  </a:cubicBezTo>
                  <a:cubicBezTo>
                    <a:pt x="326305" y="2400"/>
                    <a:pt x="241373" y="-7918"/>
                    <a:pt x="187663" y="11132"/>
                  </a:cubicBezTo>
                  <a:cubicBezTo>
                    <a:pt x="133953" y="30182"/>
                    <a:pt x="7217" y="126225"/>
                    <a:pt x="338" y="130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9" name="フリーフォーム: 図形 2758">
              <a:extLst>
                <a:ext uri="{FF2B5EF4-FFF2-40B4-BE49-F238E27FC236}">
                  <a16:creationId xmlns:a16="http://schemas.microsoft.com/office/drawing/2014/main" id="{79562C26-6EED-48C6-A5CD-68E4B7483011}"/>
                </a:ext>
              </a:extLst>
            </p:cNvPr>
            <p:cNvSpPr/>
            <p:nvPr/>
          </p:nvSpPr>
          <p:spPr>
            <a:xfrm>
              <a:off x="3294495" y="2184328"/>
              <a:ext cx="417932" cy="439289"/>
            </a:xfrm>
            <a:custGeom>
              <a:avLst/>
              <a:gdLst>
                <a:gd name="connsiteX0" fmla="*/ 1155 w 417932"/>
                <a:gd name="connsiteY0" fmla="*/ 438222 h 439289"/>
                <a:gd name="connsiteX1" fmla="*/ 151968 w 417932"/>
                <a:gd name="connsiteY1" fmla="*/ 239785 h 439289"/>
                <a:gd name="connsiteX2" fmla="*/ 364693 w 417932"/>
                <a:gd name="connsiteY2" fmla="*/ 49285 h 439289"/>
                <a:gd name="connsiteX3" fmla="*/ 417080 w 417932"/>
                <a:gd name="connsiteY3" fmla="*/ 72 h 439289"/>
                <a:gd name="connsiteX4" fmla="*/ 337705 w 417932"/>
                <a:gd name="connsiteY4" fmla="*/ 55635 h 439289"/>
                <a:gd name="connsiteX5" fmla="*/ 231343 w 417932"/>
                <a:gd name="connsiteY5" fmla="*/ 149297 h 439289"/>
                <a:gd name="connsiteX6" fmla="*/ 1155 w 417932"/>
                <a:gd name="connsiteY6" fmla="*/ 438222 h 43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32" h="439289">
                  <a:moveTo>
                    <a:pt x="1155" y="438222"/>
                  </a:moveTo>
                  <a:cubicBezTo>
                    <a:pt x="-12074" y="453303"/>
                    <a:pt x="91378" y="304608"/>
                    <a:pt x="151968" y="239785"/>
                  </a:cubicBezTo>
                  <a:cubicBezTo>
                    <a:pt x="212558" y="174962"/>
                    <a:pt x="320508" y="89237"/>
                    <a:pt x="364693" y="49285"/>
                  </a:cubicBezTo>
                  <a:cubicBezTo>
                    <a:pt x="408878" y="9333"/>
                    <a:pt x="421578" y="-986"/>
                    <a:pt x="417080" y="72"/>
                  </a:cubicBezTo>
                  <a:cubicBezTo>
                    <a:pt x="412582" y="1130"/>
                    <a:pt x="368661" y="30764"/>
                    <a:pt x="337705" y="55635"/>
                  </a:cubicBezTo>
                  <a:cubicBezTo>
                    <a:pt x="306749" y="80506"/>
                    <a:pt x="284524" y="89501"/>
                    <a:pt x="231343" y="149297"/>
                  </a:cubicBezTo>
                  <a:cubicBezTo>
                    <a:pt x="178162" y="209093"/>
                    <a:pt x="14384" y="423141"/>
                    <a:pt x="1155" y="4382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0" name="フリーフォーム: 図形 2759">
              <a:extLst>
                <a:ext uri="{FF2B5EF4-FFF2-40B4-BE49-F238E27FC236}">
                  <a16:creationId xmlns:a16="http://schemas.microsoft.com/office/drawing/2014/main" id="{D56DCBDC-0859-44BF-9075-278A0A2309DE}"/>
                </a:ext>
              </a:extLst>
            </p:cNvPr>
            <p:cNvSpPr/>
            <p:nvPr/>
          </p:nvSpPr>
          <p:spPr>
            <a:xfrm>
              <a:off x="4290856" y="1491773"/>
              <a:ext cx="642454" cy="319566"/>
            </a:xfrm>
            <a:custGeom>
              <a:avLst/>
              <a:gdLst>
                <a:gd name="connsiteX0" fmla="*/ 157 w 642454"/>
                <a:gd name="connsiteY0" fmla="*/ 319565 h 319566"/>
                <a:gd name="connsiteX1" fmla="*/ 204944 w 642454"/>
                <a:gd name="connsiteY1" fmla="*/ 146527 h 319566"/>
                <a:gd name="connsiteX2" fmla="*/ 633569 w 642454"/>
                <a:gd name="connsiteY2" fmla="*/ 2065 h 319566"/>
                <a:gd name="connsiteX3" fmla="*/ 474819 w 642454"/>
                <a:gd name="connsiteY3" fmla="*/ 67152 h 319566"/>
                <a:gd name="connsiteX4" fmla="*/ 233519 w 642454"/>
                <a:gd name="connsiteY4" fmla="*/ 149702 h 319566"/>
                <a:gd name="connsiteX5" fmla="*/ 157 w 642454"/>
                <a:gd name="connsiteY5" fmla="*/ 319565 h 3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454" h="319566">
                  <a:moveTo>
                    <a:pt x="157" y="319565"/>
                  </a:moveTo>
                  <a:cubicBezTo>
                    <a:pt x="-4606" y="319036"/>
                    <a:pt x="99375" y="199444"/>
                    <a:pt x="204944" y="146527"/>
                  </a:cubicBezTo>
                  <a:cubicBezTo>
                    <a:pt x="310513" y="93610"/>
                    <a:pt x="588590" y="15294"/>
                    <a:pt x="633569" y="2065"/>
                  </a:cubicBezTo>
                  <a:cubicBezTo>
                    <a:pt x="678548" y="-11164"/>
                    <a:pt x="541494" y="42546"/>
                    <a:pt x="474819" y="67152"/>
                  </a:cubicBezTo>
                  <a:cubicBezTo>
                    <a:pt x="408144" y="91758"/>
                    <a:pt x="309190" y="108162"/>
                    <a:pt x="233519" y="149702"/>
                  </a:cubicBezTo>
                  <a:cubicBezTo>
                    <a:pt x="157848" y="191242"/>
                    <a:pt x="4920" y="320094"/>
                    <a:pt x="157" y="3195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1" name="フリーフォーム: 図形 2760">
              <a:extLst>
                <a:ext uri="{FF2B5EF4-FFF2-40B4-BE49-F238E27FC236}">
                  <a16:creationId xmlns:a16="http://schemas.microsoft.com/office/drawing/2014/main" id="{FB69D6C0-5F3E-4096-8A54-41F3E416EA02}"/>
                </a:ext>
              </a:extLst>
            </p:cNvPr>
            <p:cNvSpPr/>
            <p:nvPr/>
          </p:nvSpPr>
          <p:spPr>
            <a:xfrm>
              <a:off x="4951058" y="1471560"/>
              <a:ext cx="548662" cy="81016"/>
            </a:xfrm>
            <a:custGeom>
              <a:avLst/>
              <a:gdLst>
                <a:gd name="connsiteX0" fmla="*/ 355 w 548662"/>
                <a:gd name="connsiteY0" fmla="*/ 17515 h 81016"/>
                <a:gd name="connsiteX1" fmla="*/ 316267 w 548662"/>
                <a:gd name="connsiteY1" fmla="*/ 22278 h 81016"/>
                <a:gd name="connsiteX2" fmla="*/ 546455 w 548662"/>
                <a:gd name="connsiteY2" fmla="*/ 81015 h 81016"/>
                <a:gd name="connsiteX3" fmla="*/ 422630 w 548662"/>
                <a:gd name="connsiteY3" fmla="*/ 23865 h 81016"/>
                <a:gd name="connsiteX4" fmla="*/ 257530 w 548662"/>
                <a:gd name="connsiteY4" fmla="*/ 53 h 81016"/>
                <a:gd name="connsiteX5" fmla="*/ 355 w 548662"/>
                <a:gd name="connsiteY5" fmla="*/ 17515 h 8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62" h="81016">
                  <a:moveTo>
                    <a:pt x="355" y="17515"/>
                  </a:moveTo>
                  <a:cubicBezTo>
                    <a:pt x="10145" y="21219"/>
                    <a:pt x="225250" y="11695"/>
                    <a:pt x="316267" y="22278"/>
                  </a:cubicBezTo>
                  <a:cubicBezTo>
                    <a:pt x="407284" y="32861"/>
                    <a:pt x="528728" y="80751"/>
                    <a:pt x="546455" y="81015"/>
                  </a:cubicBezTo>
                  <a:cubicBezTo>
                    <a:pt x="564182" y="81280"/>
                    <a:pt x="470784" y="37359"/>
                    <a:pt x="422630" y="23865"/>
                  </a:cubicBezTo>
                  <a:cubicBezTo>
                    <a:pt x="374476" y="10371"/>
                    <a:pt x="329232" y="1111"/>
                    <a:pt x="257530" y="53"/>
                  </a:cubicBezTo>
                  <a:cubicBezTo>
                    <a:pt x="185828" y="-1005"/>
                    <a:pt x="-9435" y="13811"/>
                    <a:pt x="355" y="175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2" name="フリーフォーム: 図形 2761">
              <a:extLst>
                <a:ext uri="{FF2B5EF4-FFF2-40B4-BE49-F238E27FC236}">
                  <a16:creationId xmlns:a16="http://schemas.microsoft.com/office/drawing/2014/main" id="{61BFE43C-FB28-4DE0-8C57-99DE2FFBE767}"/>
                </a:ext>
              </a:extLst>
            </p:cNvPr>
            <p:cNvSpPr/>
            <p:nvPr/>
          </p:nvSpPr>
          <p:spPr>
            <a:xfrm>
              <a:off x="5501839" y="1558107"/>
              <a:ext cx="303879" cy="289745"/>
            </a:xfrm>
            <a:custGeom>
              <a:avLst/>
              <a:gdLst>
                <a:gd name="connsiteX0" fmla="*/ 436 w 303879"/>
                <a:gd name="connsiteY0" fmla="*/ 818 h 289745"/>
                <a:gd name="connsiteX1" fmla="*/ 251261 w 303879"/>
                <a:gd name="connsiteY1" fmla="*/ 150043 h 289745"/>
                <a:gd name="connsiteX2" fmla="*/ 303649 w 303879"/>
                <a:gd name="connsiteY2" fmla="*/ 289743 h 289745"/>
                <a:gd name="connsiteX3" fmla="*/ 267136 w 303879"/>
                <a:gd name="connsiteY3" fmla="*/ 153218 h 289745"/>
                <a:gd name="connsiteX4" fmla="*/ 192524 w 303879"/>
                <a:gd name="connsiteY4" fmla="*/ 92893 h 289745"/>
                <a:gd name="connsiteX5" fmla="*/ 436 w 303879"/>
                <a:gd name="connsiteY5" fmla="*/ 818 h 28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879" h="289745">
                  <a:moveTo>
                    <a:pt x="436" y="818"/>
                  </a:moveTo>
                  <a:cubicBezTo>
                    <a:pt x="10225" y="10343"/>
                    <a:pt x="200726" y="101889"/>
                    <a:pt x="251261" y="150043"/>
                  </a:cubicBezTo>
                  <a:cubicBezTo>
                    <a:pt x="301796" y="198197"/>
                    <a:pt x="301003" y="289214"/>
                    <a:pt x="303649" y="289743"/>
                  </a:cubicBezTo>
                  <a:cubicBezTo>
                    <a:pt x="306295" y="290272"/>
                    <a:pt x="285657" y="186026"/>
                    <a:pt x="267136" y="153218"/>
                  </a:cubicBezTo>
                  <a:cubicBezTo>
                    <a:pt x="248615" y="120410"/>
                    <a:pt x="236709" y="118293"/>
                    <a:pt x="192524" y="92893"/>
                  </a:cubicBezTo>
                  <a:cubicBezTo>
                    <a:pt x="148339" y="67493"/>
                    <a:pt x="-9353" y="-8707"/>
                    <a:pt x="436" y="8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3" name="フリーフォーム: 図形 2762">
              <a:extLst>
                <a:ext uri="{FF2B5EF4-FFF2-40B4-BE49-F238E27FC236}">
                  <a16:creationId xmlns:a16="http://schemas.microsoft.com/office/drawing/2014/main" id="{21EAD1FE-F47F-4145-9ABA-654C073460A4}"/>
                </a:ext>
              </a:extLst>
            </p:cNvPr>
            <p:cNvSpPr/>
            <p:nvPr/>
          </p:nvSpPr>
          <p:spPr>
            <a:xfrm>
              <a:off x="5573653" y="1564897"/>
              <a:ext cx="288976" cy="375411"/>
            </a:xfrm>
            <a:custGeom>
              <a:avLst/>
              <a:gdLst>
                <a:gd name="connsiteX0" fmla="*/ 60 w 288976"/>
                <a:gd name="connsiteY0" fmla="*/ 378 h 375411"/>
                <a:gd name="connsiteX1" fmla="*/ 252472 w 288976"/>
                <a:gd name="connsiteY1" fmla="*/ 182941 h 375411"/>
                <a:gd name="connsiteX2" fmla="*/ 287397 w 288976"/>
                <a:gd name="connsiteY2" fmla="*/ 371853 h 375411"/>
                <a:gd name="connsiteX3" fmla="*/ 282635 w 288976"/>
                <a:gd name="connsiteY3" fmla="*/ 298828 h 375411"/>
                <a:gd name="connsiteX4" fmla="*/ 279460 w 288976"/>
                <a:gd name="connsiteY4" fmla="*/ 203578 h 375411"/>
                <a:gd name="connsiteX5" fmla="*/ 228660 w 288976"/>
                <a:gd name="connsiteY5" fmla="*/ 136903 h 375411"/>
                <a:gd name="connsiteX6" fmla="*/ 60 w 288976"/>
                <a:gd name="connsiteY6" fmla="*/ 378 h 3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976" h="375411">
                  <a:moveTo>
                    <a:pt x="60" y="378"/>
                  </a:moveTo>
                  <a:cubicBezTo>
                    <a:pt x="4029" y="8051"/>
                    <a:pt x="204583" y="121029"/>
                    <a:pt x="252472" y="182941"/>
                  </a:cubicBezTo>
                  <a:cubicBezTo>
                    <a:pt x="300362" y="244854"/>
                    <a:pt x="282370" y="352538"/>
                    <a:pt x="287397" y="371853"/>
                  </a:cubicBezTo>
                  <a:cubicBezTo>
                    <a:pt x="292424" y="391168"/>
                    <a:pt x="283958" y="326874"/>
                    <a:pt x="282635" y="298828"/>
                  </a:cubicBezTo>
                  <a:cubicBezTo>
                    <a:pt x="281312" y="270782"/>
                    <a:pt x="288456" y="230565"/>
                    <a:pt x="279460" y="203578"/>
                  </a:cubicBezTo>
                  <a:cubicBezTo>
                    <a:pt x="270464" y="176591"/>
                    <a:pt x="268877" y="169976"/>
                    <a:pt x="228660" y="136903"/>
                  </a:cubicBezTo>
                  <a:cubicBezTo>
                    <a:pt x="188443" y="103830"/>
                    <a:pt x="-3909" y="-7295"/>
                    <a:pt x="60" y="3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4" name="フリーフォーム: 図形 2763">
              <a:extLst>
                <a:ext uri="{FF2B5EF4-FFF2-40B4-BE49-F238E27FC236}">
                  <a16:creationId xmlns:a16="http://schemas.microsoft.com/office/drawing/2014/main" id="{95AAE1EF-DB07-4D14-BE07-9471488C0A97}"/>
                </a:ext>
              </a:extLst>
            </p:cNvPr>
            <p:cNvSpPr/>
            <p:nvPr/>
          </p:nvSpPr>
          <p:spPr>
            <a:xfrm>
              <a:off x="5891189" y="2015916"/>
              <a:ext cx="245756" cy="114822"/>
            </a:xfrm>
            <a:custGeom>
              <a:avLst/>
              <a:gdLst>
                <a:gd name="connsiteX0" fmla="*/ 24 w 245756"/>
                <a:gd name="connsiteY0" fmla="*/ 6559 h 114822"/>
                <a:gd name="connsiteX1" fmla="*/ 139724 w 245756"/>
                <a:gd name="connsiteY1" fmla="*/ 14497 h 114822"/>
                <a:gd name="connsiteX2" fmla="*/ 244499 w 245756"/>
                <a:gd name="connsiteY2" fmla="*/ 114509 h 114822"/>
                <a:gd name="connsiteX3" fmla="*/ 195286 w 245756"/>
                <a:gd name="connsiteY3" fmla="*/ 44659 h 114822"/>
                <a:gd name="connsiteX4" fmla="*/ 160361 w 245756"/>
                <a:gd name="connsiteY4" fmla="*/ 6559 h 114822"/>
                <a:gd name="connsiteX5" fmla="*/ 128611 w 245756"/>
                <a:gd name="connsiteY5" fmla="*/ 209 h 114822"/>
                <a:gd name="connsiteX6" fmla="*/ 24 w 245756"/>
                <a:gd name="connsiteY6" fmla="*/ 6559 h 11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756" h="114822">
                  <a:moveTo>
                    <a:pt x="24" y="6559"/>
                  </a:moveTo>
                  <a:cubicBezTo>
                    <a:pt x="1876" y="8940"/>
                    <a:pt x="98978" y="-3495"/>
                    <a:pt x="139724" y="14497"/>
                  </a:cubicBezTo>
                  <a:cubicBezTo>
                    <a:pt x="180470" y="32489"/>
                    <a:pt x="235239" y="109482"/>
                    <a:pt x="244499" y="114509"/>
                  </a:cubicBezTo>
                  <a:cubicBezTo>
                    <a:pt x="253759" y="119536"/>
                    <a:pt x="209309" y="62651"/>
                    <a:pt x="195286" y="44659"/>
                  </a:cubicBezTo>
                  <a:cubicBezTo>
                    <a:pt x="181263" y="26667"/>
                    <a:pt x="171474" y="13967"/>
                    <a:pt x="160361" y="6559"/>
                  </a:cubicBezTo>
                  <a:cubicBezTo>
                    <a:pt x="149249" y="-849"/>
                    <a:pt x="155598" y="1532"/>
                    <a:pt x="128611" y="209"/>
                  </a:cubicBezTo>
                  <a:cubicBezTo>
                    <a:pt x="101624" y="-1114"/>
                    <a:pt x="-1828" y="4178"/>
                    <a:pt x="24" y="6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5" name="フリーフォーム: 図形 2764">
              <a:extLst>
                <a:ext uri="{FF2B5EF4-FFF2-40B4-BE49-F238E27FC236}">
                  <a16:creationId xmlns:a16="http://schemas.microsoft.com/office/drawing/2014/main" id="{223087D3-B1D9-4E71-AD08-913809053C5F}"/>
                </a:ext>
              </a:extLst>
            </p:cNvPr>
            <p:cNvSpPr/>
            <p:nvPr/>
          </p:nvSpPr>
          <p:spPr>
            <a:xfrm>
              <a:off x="5771225" y="1939795"/>
              <a:ext cx="166181" cy="69260"/>
            </a:xfrm>
            <a:custGeom>
              <a:avLst/>
              <a:gdLst>
                <a:gd name="connsiteX0" fmla="*/ 925 w 166181"/>
                <a:gd name="connsiteY0" fmla="*/ 1718 h 69260"/>
                <a:gd name="connsiteX1" fmla="*/ 135863 w 166181"/>
                <a:gd name="connsiteY1" fmla="*/ 50930 h 69260"/>
                <a:gd name="connsiteX2" fmla="*/ 166025 w 166181"/>
                <a:gd name="connsiteY2" fmla="*/ 68393 h 69260"/>
                <a:gd name="connsiteX3" fmla="*/ 129513 w 166181"/>
                <a:gd name="connsiteY3" fmla="*/ 27118 h 69260"/>
                <a:gd name="connsiteX4" fmla="*/ 78713 w 166181"/>
                <a:gd name="connsiteY4" fmla="*/ 12830 h 69260"/>
                <a:gd name="connsiteX5" fmla="*/ 925 w 166181"/>
                <a:gd name="connsiteY5" fmla="*/ 1718 h 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81" h="69260">
                  <a:moveTo>
                    <a:pt x="925" y="1718"/>
                  </a:moveTo>
                  <a:cubicBezTo>
                    <a:pt x="10450" y="8068"/>
                    <a:pt x="108346" y="39818"/>
                    <a:pt x="135863" y="50930"/>
                  </a:cubicBezTo>
                  <a:cubicBezTo>
                    <a:pt x="163380" y="62042"/>
                    <a:pt x="167083" y="72362"/>
                    <a:pt x="166025" y="68393"/>
                  </a:cubicBezTo>
                  <a:cubicBezTo>
                    <a:pt x="164967" y="64424"/>
                    <a:pt x="144065" y="36379"/>
                    <a:pt x="129513" y="27118"/>
                  </a:cubicBezTo>
                  <a:cubicBezTo>
                    <a:pt x="114961" y="17858"/>
                    <a:pt x="99350" y="17328"/>
                    <a:pt x="78713" y="12830"/>
                  </a:cubicBezTo>
                  <a:cubicBezTo>
                    <a:pt x="58076" y="8332"/>
                    <a:pt x="-8600" y="-4632"/>
                    <a:pt x="925" y="1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6" name="フリーフォーム: 図形 2765">
              <a:extLst>
                <a:ext uri="{FF2B5EF4-FFF2-40B4-BE49-F238E27FC236}">
                  <a16:creationId xmlns:a16="http://schemas.microsoft.com/office/drawing/2014/main" id="{EB506145-A030-47CB-8137-D249470B28ED}"/>
                </a:ext>
              </a:extLst>
            </p:cNvPr>
            <p:cNvSpPr/>
            <p:nvPr/>
          </p:nvSpPr>
          <p:spPr>
            <a:xfrm>
              <a:off x="6159425" y="2137982"/>
              <a:ext cx="230551" cy="194417"/>
            </a:xfrm>
            <a:custGeom>
              <a:avLst/>
              <a:gdLst>
                <a:gd name="connsiteX0" fmla="*/ 75 w 230551"/>
                <a:gd name="connsiteY0" fmla="*/ 381 h 194417"/>
                <a:gd name="connsiteX1" fmla="*/ 81038 w 230551"/>
                <a:gd name="connsiteY1" fmla="*/ 60706 h 194417"/>
                <a:gd name="connsiteX2" fmla="*/ 171525 w 230551"/>
                <a:gd name="connsiteY2" fmla="*/ 111506 h 194417"/>
                <a:gd name="connsiteX3" fmla="*/ 230263 w 230551"/>
                <a:gd name="connsiteY3" fmla="*/ 194056 h 194417"/>
                <a:gd name="connsiteX4" fmla="*/ 147713 w 230551"/>
                <a:gd name="connsiteY4" fmla="*/ 76581 h 194417"/>
                <a:gd name="connsiteX5" fmla="*/ 95325 w 230551"/>
                <a:gd name="connsiteY5" fmla="*/ 36893 h 194417"/>
                <a:gd name="connsiteX6" fmla="*/ 75 w 230551"/>
                <a:gd name="connsiteY6" fmla="*/ 381 h 19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551" h="194417">
                  <a:moveTo>
                    <a:pt x="75" y="381"/>
                  </a:moveTo>
                  <a:cubicBezTo>
                    <a:pt x="-2306" y="4350"/>
                    <a:pt x="52463" y="42185"/>
                    <a:pt x="81038" y="60706"/>
                  </a:cubicBezTo>
                  <a:cubicBezTo>
                    <a:pt x="109613" y="79227"/>
                    <a:pt x="146654" y="89281"/>
                    <a:pt x="171525" y="111506"/>
                  </a:cubicBezTo>
                  <a:cubicBezTo>
                    <a:pt x="196396" y="133731"/>
                    <a:pt x="234232" y="199877"/>
                    <a:pt x="230263" y="194056"/>
                  </a:cubicBezTo>
                  <a:cubicBezTo>
                    <a:pt x="226294" y="188235"/>
                    <a:pt x="170203" y="102775"/>
                    <a:pt x="147713" y="76581"/>
                  </a:cubicBezTo>
                  <a:cubicBezTo>
                    <a:pt x="125223" y="50387"/>
                    <a:pt x="119138" y="49329"/>
                    <a:pt x="95325" y="36893"/>
                  </a:cubicBezTo>
                  <a:cubicBezTo>
                    <a:pt x="71513" y="24458"/>
                    <a:pt x="2456" y="-3588"/>
                    <a:pt x="75" y="3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7" name="フリーフォーム: 図形 2766">
              <a:extLst>
                <a:ext uri="{FF2B5EF4-FFF2-40B4-BE49-F238E27FC236}">
                  <a16:creationId xmlns:a16="http://schemas.microsoft.com/office/drawing/2014/main" id="{242CD22F-D64A-4DE6-A742-2D194A05C34E}"/>
                </a:ext>
              </a:extLst>
            </p:cNvPr>
            <p:cNvSpPr/>
            <p:nvPr/>
          </p:nvSpPr>
          <p:spPr>
            <a:xfrm>
              <a:off x="6145213" y="2154238"/>
              <a:ext cx="159745" cy="161301"/>
            </a:xfrm>
            <a:custGeom>
              <a:avLst/>
              <a:gdLst>
                <a:gd name="connsiteX0" fmla="*/ 0 w 159745"/>
                <a:gd name="connsiteY0" fmla="*/ 0 h 161301"/>
                <a:gd name="connsiteX1" fmla="*/ 142875 w 159745"/>
                <a:gd name="connsiteY1" fmla="*/ 142875 h 161301"/>
                <a:gd name="connsiteX2" fmla="*/ 153987 w 159745"/>
                <a:gd name="connsiteY2" fmla="*/ 153987 h 161301"/>
                <a:gd name="connsiteX3" fmla="*/ 115887 w 159745"/>
                <a:gd name="connsiteY3" fmla="*/ 92075 h 161301"/>
                <a:gd name="connsiteX4" fmla="*/ 79375 w 159745"/>
                <a:gd name="connsiteY4" fmla="*/ 58737 h 161301"/>
                <a:gd name="connsiteX5" fmla="*/ 0 w 159745"/>
                <a:gd name="connsiteY5" fmla="*/ 0 h 16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745" h="161301">
                  <a:moveTo>
                    <a:pt x="0" y="0"/>
                  </a:moveTo>
                  <a:lnTo>
                    <a:pt x="142875" y="142875"/>
                  </a:lnTo>
                  <a:cubicBezTo>
                    <a:pt x="168539" y="168539"/>
                    <a:pt x="158485" y="162454"/>
                    <a:pt x="153987" y="153987"/>
                  </a:cubicBezTo>
                  <a:cubicBezTo>
                    <a:pt x="149489" y="145520"/>
                    <a:pt x="128322" y="107950"/>
                    <a:pt x="115887" y="92075"/>
                  </a:cubicBezTo>
                  <a:cubicBezTo>
                    <a:pt x="103452" y="76200"/>
                    <a:pt x="79375" y="58737"/>
                    <a:pt x="79375" y="5873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8" name="フリーフォーム: 図形 2767">
              <a:extLst>
                <a:ext uri="{FF2B5EF4-FFF2-40B4-BE49-F238E27FC236}">
                  <a16:creationId xmlns:a16="http://schemas.microsoft.com/office/drawing/2014/main" id="{2D2009C3-8F18-4B3D-BB0E-3D765F16894B}"/>
                </a:ext>
              </a:extLst>
            </p:cNvPr>
            <p:cNvSpPr/>
            <p:nvPr/>
          </p:nvSpPr>
          <p:spPr>
            <a:xfrm>
              <a:off x="7569160" y="4449068"/>
              <a:ext cx="355935" cy="125124"/>
            </a:xfrm>
            <a:custGeom>
              <a:avLst/>
              <a:gdLst>
                <a:gd name="connsiteX0" fmla="*/ 40 w 355935"/>
                <a:gd name="connsiteY0" fmla="*/ 165 h 125124"/>
                <a:gd name="connsiteX1" fmla="*/ 196890 w 355935"/>
                <a:gd name="connsiteY1" fmla="*/ 101765 h 125124"/>
                <a:gd name="connsiteX2" fmla="*/ 355640 w 355935"/>
                <a:gd name="connsiteY2" fmla="*/ 125049 h 125124"/>
                <a:gd name="connsiteX3" fmla="*/ 234990 w 355935"/>
                <a:gd name="connsiteY3" fmla="*/ 108115 h 125124"/>
                <a:gd name="connsiteX4" fmla="*/ 179957 w 355935"/>
                <a:gd name="connsiteY4" fmla="*/ 78482 h 125124"/>
                <a:gd name="connsiteX5" fmla="*/ 40 w 355935"/>
                <a:gd name="connsiteY5" fmla="*/ 165 h 12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935" h="125124">
                  <a:moveTo>
                    <a:pt x="40" y="165"/>
                  </a:moveTo>
                  <a:cubicBezTo>
                    <a:pt x="2862" y="4046"/>
                    <a:pt x="137624" y="80951"/>
                    <a:pt x="196890" y="101765"/>
                  </a:cubicBezTo>
                  <a:cubicBezTo>
                    <a:pt x="256156" y="122579"/>
                    <a:pt x="349290" y="123991"/>
                    <a:pt x="355640" y="125049"/>
                  </a:cubicBezTo>
                  <a:cubicBezTo>
                    <a:pt x="361990" y="126107"/>
                    <a:pt x="264270" y="115876"/>
                    <a:pt x="234990" y="108115"/>
                  </a:cubicBezTo>
                  <a:cubicBezTo>
                    <a:pt x="205710" y="100354"/>
                    <a:pt x="217351" y="95062"/>
                    <a:pt x="179957" y="78482"/>
                  </a:cubicBezTo>
                  <a:cubicBezTo>
                    <a:pt x="142563" y="61902"/>
                    <a:pt x="-2782" y="-3716"/>
                    <a:pt x="40" y="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9" name="フリーフォーム: 図形 2768">
              <a:extLst>
                <a:ext uri="{FF2B5EF4-FFF2-40B4-BE49-F238E27FC236}">
                  <a16:creationId xmlns:a16="http://schemas.microsoft.com/office/drawing/2014/main" id="{AD4E8F28-F92A-498C-8FAE-367F48160DC5}"/>
                </a:ext>
              </a:extLst>
            </p:cNvPr>
            <p:cNvSpPr/>
            <p:nvPr/>
          </p:nvSpPr>
          <p:spPr>
            <a:xfrm>
              <a:off x="7568413" y="4470385"/>
              <a:ext cx="356491" cy="152493"/>
            </a:xfrm>
            <a:custGeom>
              <a:avLst/>
              <a:gdLst>
                <a:gd name="connsiteX0" fmla="*/ 787 w 356491"/>
                <a:gd name="connsiteY0" fmla="*/ 15 h 152493"/>
                <a:gd name="connsiteX1" fmla="*/ 125670 w 356491"/>
                <a:gd name="connsiteY1" fmla="*/ 118548 h 152493"/>
                <a:gd name="connsiteX2" fmla="*/ 259020 w 356491"/>
                <a:gd name="connsiteY2" fmla="*/ 152415 h 152493"/>
                <a:gd name="connsiteX3" fmla="*/ 356387 w 356491"/>
                <a:gd name="connsiteY3" fmla="*/ 112198 h 152493"/>
                <a:gd name="connsiteX4" fmla="*/ 275954 w 356491"/>
                <a:gd name="connsiteY4" fmla="*/ 133365 h 152493"/>
                <a:gd name="connsiteX5" fmla="*/ 187054 w 356491"/>
                <a:gd name="connsiteY5" fmla="*/ 127015 h 152493"/>
                <a:gd name="connsiteX6" fmla="*/ 787 w 356491"/>
                <a:gd name="connsiteY6" fmla="*/ 15 h 15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491" h="152493">
                  <a:moveTo>
                    <a:pt x="787" y="15"/>
                  </a:moveTo>
                  <a:cubicBezTo>
                    <a:pt x="-9444" y="-1396"/>
                    <a:pt x="82631" y="93148"/>
                    <a:pt x="125670" y="118548"/>
                  </a:cubicBezTo>
                  <a:cubicBezTo>
                    <a:pt x="168709" y="143948"/>
                    <a:pt x="220567" y="153473"/>
                    <a:pt x="259020" y="152415"/>
                  </a:cubicBezTo>
                  <a:cubicBezTo>
                    <a:pt x="297473" y="151357"/>
                    <a:pt x="353565" y="115373"/>
                    <a:pt x="356387" y="112198"/>
                  </a:cubicBezTo>
                  <a:cubicBezTo>
                    <a:pt x="359209" y="109023"/>
                    <a:pt x="304176" y="130895"/>
                    <a:pt x="275954" y="133365"/>
                  </a:cubicBezTo>
                  <a:cubicBezTo>
                    <a:pt x="247732" y="135835"/>
                    <a:pt x="230446" y="144301"/>
                    <a:pt x="187054" y="127015"/>
                  </a:cubicBezTo>
                  <a:cubicBezTo>
                    <a:pt x="143662" y="109729"/>
                    <a:pt x="11018" y="1426"/>
                    <a:pt x="787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0" name="フリーフォーム: 図形 2769">
              <a:extLst>
                <a:ext uri="{FF2B5EF4-FFF2-40B4-BE49-F238E27FC236}">
                  <a16:creationId xmlns:a16="http://schemas.microsoft.com/office/drawing/2014/main" id="{DDF64DA0-0C69-41D0-A156-DB288C869941}"/>
                </a:ext>
              </a:extLst>
            </p:cNvPr>
            <p:cNvSpPr/>
            <p:nvPr/>
          </p:nvSpPr>
          <p:spPr>
            <a:xfrm>
              <a:off x="8125854" y="3585579"/>
              <a:ext cx="375940" cy="300639"/>
            </a:xfrm>
            <a:custGeom>
              <a:avLst/>
              <a:gdLst>
                <a:gd name="connsiteX0" fmla="*/ 374679 w 375940"/>
                <a:gd name="connsiteY0" fmla="*/ 54 h 300639"/>
                <a:gd name="connsiteX1" fmla="*/ 279429 w 375940"/>
                <a:gd name="connsiteY1" fmla="*/ 148221 h 300639"/>
                <a:gd name="connsiteX2" fmla="*/ 131263 w 375940"/>
                <a:gd name="connsiteY2" fmla="*/ 258288 h 300639"/>
                <a:gd name="connsiteX3" fmla="*/ 29 w 375940"/>
                <a:gd name="connsiteY3" fmla="*/ 300621 h 300639"/>
                <a:gd name="connsiteX4" fmla="*/ 120679 w 375940"/>
                <a:gd name="connsiteY4" fmla="*/ 262521 h 300639"/>
                <a:gd name="connsiteX5" fmla="*/ 268846 w 375940"/>
                <a:gd name="connsiteY5" fmla="*/ 188438 h 300639"/>
                <a:gd name="connsiteX6" fmla="*/ 330229 w 375940"/>
                <a:gd name="connsiteY6" fmla="*/ 131288 h 300639"/>
                <a:gd name="connsiteX7" fmla="*/ 374679 w 375940"/>
                <a:gd name="connsiteY7" fmla="*/ 54 h 30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5940" h="300639">
                  <a:moveTo>
                    <a:pt x="374679" y="54"/>
                  </a:moveTo>
                  <a:cubicBezTo>
                    <a:pt x="366212" y="2876"/>
                    <a:pt x="319998" y="105182"/>
                    <a:pt x="279429" y="148221"/>
                  </a:cubicBezTo>
                  <a:cubicBezTo>
                    <a:pt x="238860" y="191260"/>
                    <a:pt x="177830" y="232888"/>
                    <a:pt x="131263" y="258288"/>
                  </a:cubicBezTo>
                  <a:cubicBezTo>
                    <a:pt x="84696" y="283688"/>
                    <a:pt x="1793" y="299915"/>
                    <a:pt x="29" y="300621"/>
                  </a:cubicBezTo>
                  <a:cubicBezTo>
                    <a:pt x="-1735" y="301327"/>
                    <a:pt x="75876" y="281218"/>
                    <a:pt x="120679" y="262521"/>
                  </a:cubicBezTo>
                  <a:cubicBezTo>
                    <a:pt x="165482" y="243824"/>
                    <a:pt x="233921" y="210310"/>
                    <a:pt x="268846" y="188438"/>
                  </a:cubicBezTo>
                  <a:cubicBezTo>
                    <a:pt x="303771" y="166566"/>
                    <a:pt x="313648" y="157394"/>
                    <a:pt x="330229" y="131288"/>
                  </a:cubicBezTo>
                  <a:cubicBezTo>
                    <a:pt x="346810" y="105182"/>
                    <a:pt x="383146" y="-2768"/>
                    <a:pt x="374679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1" name="フリーフォーム: 図形 2770">
              <a:extLst>
                <a:ext uri="{FF2B5EF4-FFF2-40B4-BE49-F238E27FC236}">
                  <a16:creationId xmlns:a16="http://schemas.microsoft.com/office/drawing/2014/main" id="{75CC0FD4-473F-4F35-A08F-829C1961893E}"/>
                </a:ext>
              </a:extLst>
            </p:cNvPr>
            <p:cNvSpPr/>
            <p:nvPr/>
          </p:nvSpPr>
          <p:spPr>
            <a:xfrm>
              <a:off x="8068681" y="3570633"/>
              <a:ext cx="420122" cy="290550"/>
            </a:xfrm>
            <a:custGeom>
              <a:avLst/>
              <a:gdLst>
                <a:gd name="connsiteX0" fmla="*/ 419152 w 420122"/>
                <a:gd name="connsiteY0" fmla="*/ 184 h 290550"/>
                <a:gd name="connsiteX1" fmla="*/ 177852 w 420122"/>
                <a:gd name="connsiteY1" fmla="*/ 122950 h 290550"/>
                <a:gd name="connsiteX2" fmla="*/ 2169 w 420122"/>
                <a:gd name="connsiteY2" fmla="*/ 288050 h 290550"/>
                <a:gd name="connsiteX3" fmla="*/ 91069 w 420122"/>
                <a:gd name="connsiteY3" fmla="*/ 213967 h 290550"/>
                <a:gd name="connsiteX4" fmla="*/ 256169 w 420122"/>
                <a:gd name="connsiteY4" fmla="*/ 97550 h 290550"/>
                <a:gd name="connsiteX5" fmla="*/ 419152 w 420122"/>
                <a:gd name="connsiteY5" fmla="*/ 184 h 2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0122" h="290550">
                  <a:moveTo>
                    <a:pt x="419152" y="184"/>
                  </a:moveTo>
                  <a:cubicBezTo>
                    <a:pt x="406099" y="4417"/>
                    <a:pt x="247349" y="74972"/>
                    <a:pt x="177852" y="122950"/>
                  </a:cubicBezTo>
                  <a:cubicBezTo>
                    <a:pt x="108355" y="170928"/>
                    <a:pt x="16633" y="272881"/>
                    <a:pt x="2169" y="288050"/>
                  </a:cubicBezTo>
                  <a:cubicBezTo>
                    <a:pt x="-12295" y="303220"/>
                    <a:pt x="48736" y="245717"/>
                    <a:pt x="91069" y="213967"/>
                  </a:cubicBezTo>
                  <a:cubicBezTo>
                    <a:pt x="133402" y="182217"/>
                    <a:pt x="202194" y="129653"/>
                    <a:pt x="256169" y="97550"/>
                  </a:cubicBezTo>
                  <a:cubicBezTo>
                    <a:pt x="310144" y="65447"/>
                    <a:pt x="432205" y="-4049"/>
                    <a:pt x="419152" y="1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2" name="フリーフォーム: 図形 2771">
              <a:extLst>
                <a:ext uri="{FF2B5EF4-FFF2-40B4-BE49-F238E27FC236}">
                  <a16:creationId xmlns:a16="http://schemas.microsoft.com/office/drawing/2014/main" id="{59012E16-8DD6-43FD-A315-DC818657748A}"/>
                </a:ext>
              </a:extLst>
            </p:cNvPr>
            <p:cNvSpPr/>
            <p:nvPr/>
          </p:nvSpPr>
          <p:spPr>
            <a:xfrm>
              <a:off x="8077200" y="3556000"/>
              <a:ext cx="544814" cy="393041"/>
            </a:xfrm>
            <a:custGeom>
              <a:avLst/>
              <a:gdLst>
                <a:gd name="connsiteX0" fmla="*/ 408517 w 544814"/>
                <a:gd name="connsiteY0" fmla="*/ 0 h 393041"/>
                <a:gd name="connsiteX1" fmla="*/ 537633 w 544814"/>
                <a:gd name="connsiteY1" fmla="*/ 124883 h 393041"/>
                <a:gd name="connsiteX2" fmla="*/ 508000 w 544814"/>
                <a:gd name="connsiteY2" fmla="*/ 169333 h 393041"/>
                <a:gd name="connsiteX3" fmla="*/ 338667 w 544814"/>
                <a:gd name="connsiteY3" fmla="*/ 323850 h 393041"/>
                <a:gd name="connsiteX4" fmla="*/ 287867 w 544814"/>
                <a:gd name="connsiteY4" fmla="*/ 364067 h 393041"/>
                <a:gd name="connsiteX5" fmla="*/ 165100 w 544814"/>
                <a:gd name="connsiteY5" fmla="*/ 383117 h 393041"/>
                <a:gd name="connsiteX6" fmla="*/ 88900 w 544814"/>
                <a:gd name="connsiteY6" fmla="*/ 391583 h 393041"/>
                <a:gd name="connsiteX7" fmla="*/ 55033 w 544814"/>
                <a:gd name="connsiteY7" fmla="*/ 353483 h 393041"/>
                <a:gd name="connsiteX8" fmla="*/ 0 w 544814"/>
                <a:gd name="connsiteY8" fmla="*/ 302683 h 393041"/>
                <a:gd name="connsiteX9" fmla="*/ 55033 w 544814"/>
                <a:gd name="connsiteY9" fmla="*/ 340783 h 393041"/>
                <a:gd name="connsiteX10" fmla="*/ 107950 w 544814"/>
                <a:gd name="connsiteY10" fmla="*/ 376767 h 393041"/>
                <a:gd name="connsiteX11" fmla="*/ 287867 w 544814"/>
                <a:gd name="connsiteY11" fmla="*/ 338667 h 393041"/>
                <a:gd name="connsiteX12" fmla="*/ 512233 w 544814"/>
                <a:gd name="connsiteY12" fmla="*/ 127000 h 393041"/>
                <a:gd name="connsiteX13" fmla="*/ 408517 w 544814"/>
                <a:gd name="connsiteY13" fmla="*/ 0 h 39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814" h="393041">
                  <a:moveTo>
                    <a:pt x="408517" y="0"/>
                  </a:moveTo>
                  <a:cubicBezTo>
                    <a:pt x="412750" y="-353"/>
                    <a:pt x="521053" y="96661"/>
                    <a:pt x="537633" y="124883"/>
                  </a:cubicBezTo>
                  <a:cubicBezTo>
                    <a:pt x="554213" y="153105"/>
                    <a:pt x="541161" y="136172"/>
                    <a:pt x="508000" y="169333"/>
                  </a:cubicBezTo>
                  <a:cubicBezTo>
                    <a:pt x="474839" y="202494"/>
                    <a:pt x="375356" y="291394"/>
                    <a:pt x="338667" y="323850"/>
                  </a:cubicBezTo>
                  <a:cubicBezTo>
                    <a:pt x="301978" y="356306"/>
                    <a:pt x="316795" y="354189"/>
                    <a:pt x="287867" y="364067"/>
                  </a:cubicBezTo>
                  <a:cubicBezTo>
                    <a:pt x="258939" y="373945"/>
                    <a:pt x="198261" y="378531"/>
                    <a:pt x="165100" y="383117"/>
                  </a:cubicBezTo>
                  <a:cubicBezTo>
                    <a:pt x="131939" y="387703"/>
                    <a:pt x="107244" y="396522"/>
                    <a:pt x="88900" y="391583"/>
                  </a:cubicBezTo>
                  <a:cubicBezTo>
                    <a:pt x="70555" y="386644"/>
                    <a:pt x="69850" y="368300"/>
                    <a:pt x="55033" y="353483"/>
                  </a:cubicBezTo>
                  <a:cubicBezTo>
                    <a:pt x="40216" y="338666"/>
                    <a:pt x="0" y="304800"/>
                    <a:pt x="0" y="302683"/>
                  </a:cubicBezTo>
                  <a:cubicBezTo>
                    <a:pt x="0" y="300566"/>
                    <a:pt x="37041" y="328436"/>
                    <a:pt x="55033" y="340783"/>
                  </a:cubicBezTo>
                  <a:cubicBezTo>
                    <a:pt x="73025" y="353130"/>
                    <a:pt x="69144" y="377120"/>
                    <a:pt x="107950" y="376767"/>
                  </a:cubicBezTo>
                  <a:cubicBezTo>
                    <a:pt x="146756" y="376414"/>
                    <a:pt x="220487" y="380295"/>
                    <a:pt x="287867" y="338667"/>
                  </a:cubicBezTo>
                  <a:cubicBezTo>
                    <a:pt x="355247" y="297039"/>
                    <a:pt x="490361" y="179564"/>
                    <a:pt x="512233" y="127000"/>
                  </a:cubicBezTo>
                  <a:cubicBezTo>
                    <a:pt x="534105" y="74436"/>
                    <a:pt x="404284" y="353"/>
                    <a:pt x="4085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3" name="フリーフォーム: 図形 2772">
              <a:extLst>
                <a:ext uri="{FF2B5EF4-FFF2-40B4-BE49-F238E27FC236}">
                  <a16:creationId xmlns:a16="http://schemas.microsoft.com/office/drawing/2014/main" id="{093A2648-0A74-4976-8248-D98672C23D48}"/>
                </a:ext>
              </a:extLst>
            </p:cNvPr>
            <p:cNvSpPr/>
            <p:nvPr/>
          </p:nvSpPr>
          <p:spPr>
            <a:xfrm>
              <a:off x="4624381" y="1987451"/>
              <a:ext cx="342935" cy="106523"/>
            </a:xfrm>
            <a:custGeom>
              <a:avLst/>
              <a:gdLst>
                <a:gd name="connsiteX0" fmla="*/ 7 w 342935"/>
                <a:gd name="connsiteY0" fmla="*/ 106462 h 106523"/>
                <a:gd name="connsiteX1" fmla="*/ 239719 w 342935"/>
                <a:gd name="connsiteY1" fmla="*/ 23912 h 106523"/>
                <a:gd name="connsiteX2" fmla="*/ 342907 w 342935"/>
                <a:gd name="connsiteY2" fmla="*/ 3274 h 106523"/>
                <a:gd name="connsiteX3" fmla="*/ 247657 w 342935"/>
                <a:gd name="connsiteY3" fmla="*/ 9624 h 106523"/>
                <a:gd name="connsiteX4" fmla="*/ 7 w 342935"/>
                <a:gd name="connsiteY4" fmla="*/ 106462 h 10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35" h="106523">
                  <a:moveTo>
                    <a:pt x="7" y="106462"/>
                  </a:moveTo>
                  <a:cubicBezTo>
                    <a:pt x="-1316" y="108843"/>
                    <a:pt x="182569" y="41110"/>
                    <a:pt x="239719" y="23912"/>
                  </a:cubicBezTo>
                  <a:cubicBezTo>
                    <a:pt x="296869" y="6714"/>
                    <a:pt x="341584" y="5655"/>
                    <a:pt x="342907" y="3274"/>
                  </a:cubicBezTo>
                  <a:cubicBezTo>
                    <a:pt x="344230" y="893"/>
                    <a:pt x="299780" y="-5193"/>
                    <a:pt x="247657" y="9624"/>
                  </a:cubicBezTo>
                  <a:cubicBezTo>
                    <a:pt x="195534" y="24441"/>
                    <a:pt x="1330" y="104081"/>
                    <a:pt x="7" y="1064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4" name="フリーフォーム: 図形 2773">
              <a:extLst>
                <a:ext uri="{FF2B5EF4-FFF2-40B4-BE49-F238E27FC236}">
                  <a16:creationId xmlns:a16="http://schemas.microsoft.com/office/drawing/2014/main" id="{CDDB4A10-4377-4FA2-A1D8-0864AB721C1D}"/>
                </a:ext>
              </a:extLst>
            </p:cNvPr>
            <p:cNvSpPr/>
            <p:nvPr/>
          </p:nvSpPr>
          <p:spPr>
            <a:xfrm>
              <a:off x="5033963" y="1933029"/>
              <a:ext cx="243892" cy="39022"/>
            </a:xfrm>
            <a:custGeom>
              <a:avLst/>
              <a:gdLst>
                <a:gd name="connsiteX0" fmla="*/ 0 w 243892"/>
                <a:gd name="connsiteY0" fmla="*/ 16421 h 39022"/>
                <a:gd name="connsiteX1" fmla="*/ 157162 w 243892"/>
                <a:gd name="connsiteY1" fmla="*/ 3721 h 39022"/>
                <a:gd name="connsiteX2" fmla="*/ 242887 w 243892"/>
                <a:gd name="connsiteY2" fmla="*/ 546 h 39022"/>
                <a:gd name="connsiteX3" fmla="*/ 198437 w 243892"/>
                <a:gd name="connsiteY3" fmla="*/ 13246 h 39022"/>
                <a:gd name="connsiteX4" fmla="*/ 114300 w 243892"/>
                <a:gd name="connsiteY4" fmla="*/ 38646 h 39022"/>
                <a:gd name="connsiteX5" fmla="*/ 88900 w 243892"/>
                <a:gd name="connsiteY5" fmla="*/ 29121 h 39022"/>
                <a:gd name="connsiteX6" fmla="*/ 0 w 243892"/>
                <a:gd name="connsiteY6" fmla="*/ 16421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892" h="39022">
                  <a:moveTo>
                    <a:pt x="0" y="16421"/>
                  </a:moveTo>
                  <a:lnTo>
                    <a:pt x="157162" y="3721"/>
                  </a:lnTo>
                  <a:cubicBezTo>
                    <a:pt x="197643" y="1075"/>
                    <a:pt x="236008" y="-1041"/>
                    <a:pt x="242887" y="546"/>
                  </a:cubicBezTo>
                  <a:cubicBezTo>
                    <a:pt x="249766" y="2133"/>
                    <a:pt x="219868" y="6896"/>
                    <a:pt x="198437" y="13246"/>
                  </a:cubicBezTo>
                  <a:cubicBezTo>
                    <a:pt x="177006" y="19596"/>
                    <a:pt x="132556" y="36000"/>
                    <a:pt x="114300" y="38646"/>
                  </a:cubicBezTo>
                  <a:cubicBezTo>
                    <a:pt x="96044" y="41292"/>
                    <a:pt x="88900" y="29121"/>
                    <a:pt x="88900" y="29121"/>
                  </a:cubicBezTo>
                  <a:lnTo>
                    <a:pt x="0" y="164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5" name="フリーフォーム: 図形 2774">
              <a:extLst>
                <a:ext uri="{FF2B5EF4-FFF2-40B4-BE49-F238E27FC236}">
                  <a16:creationId xmlns:a16="http://schemas.microsoft.com/office/drawing/2014/main" id="{D645F432-A57F-4FEA-91A2-905C52E7091B}"/>
                </a:ext>
              </a:extLst>
            </p:cNvPr>
            <p:cNvSpPr/>
            <p:nvPr/>
          </p:nvSpPr>
          <p:spPr>
            <a:xfrm>
              <a:off x="5735610" y="2033234"/>
              <a:ext cx="162857" cy="314681"/>
            </a:xfrm>
            <a:custGeom>
              <a:avLst/>
              <a:gdLst>
                <a:gd name="connsiteX0" fmla="*/ 161953 w 162857"/>
                <a:gd name="connsiteY0" fmla="*/ 3529 h 314681"/>
                <a:gd name="connsiteX1" fmla="*/ 93690 w 162857"/>
                <a:gd name="connsiteY1" fmla="*/ 59091 h 314681"/>
                <a:gd name="connsiteX2" fmla="*/ 41303 w 162857"/>
                <a:gd name="connsiteY2" fmla="*/ 219429 h 314681"/>
                <a:gd name="connsiteX3" fmla="*/ 28 w 162857"/>
                <a:gd name="connsiteY3" fmla="*/ 314679 h 314681"/>
                <a:gd name="connsiteX4" fmla="*/ 34953 w 162857"/>
                <a:gd name="connsiteY4" fmla="*/ 222604 h 314681"/>
                <a:gd name="connsiteX5" fmla="*/ 41303 w 162857"/>
                <a:gd name="connsiteY5" fmla="*/ 189266 h 314681"/>
                <a:gd name="connsiteX6" fmla="*/ 41303 w 162857"/>
                <a:gd name="connsiteY6" fmla="*/ 147991 h 314681"/>
                <a:gd name="connsiteX7" fmla="*/ 161953 w 162857"/>
                <a:gd name="connsiteY7" fmla="*/ 3529 h 31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57" h="314681">
                  <a:moveTo>
                    <a:pt x="161953" y="3529"/>
                  </a:moveTo>
                  <a:cubicBezTo>
                    <a:pt x="170684" y="-11288"/>
                    <a:pt x="113798" y="23108"/>
                    <a:pt x="93690" y="59091"/>
                  </a:cubicBezTo>
                  <a:cubicBezTo>
                    <a:pt x="73582" y="95074"/>
                    <a:pt x="56913" y="176831"/>
                    <a:pt x="41303" y="219429"/>
                  </a:cubicBezTo>
                  <a:cubicBezTo>
                    <a:pt x="25693" y="262027"/>
                    <a:pt x="1086" y="314150"/>
                    <a:pt x="28" y="314679"/>
                  </a:cubicBezTo>
                  <a:cubicBezTo>
                    <a:pt x="-1030" y="315208"/>
                    <a:pt x="28074" y="243506"/>
                    <a:pt x="34953" y="222604"/>
                  </a:cubicBezTo>
                  <a:cubicBezTo>
                    <a:pt x="41832" y="201702"/>
                    <a:pt x="40245" y="201701"/>
                    <a:pt x="41303" y="189266"/>
                  </a:cubicBezTo>
                  <a:cubicBezTo>
                    <a:pt x="42361" y="176831"/>
                    <a:pt x="22518" y="178947"/>
                    <a:pt x="41303" y="147991"/>
                  </a:cubicBezTo>
                  <a:cubicBezTo>
                    <a:pt x="60088" y="117035"/>
                    <a:pt x="153222" y="18346"/>
                    <a:pt x="161953" y="35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6" name="フリーフォーム: 図形 2775">
              <a:extLst>
                <a:ext uri="{FF2B5EF4-FFF2-40B4-BE49-F238E27FC236}">
                  <a16:creationId xmlns:a16="http://schemas.microsoft.com/office/drawing/2014/main" id="{02B3F10C-467B-45C8-A128-E79BE673A469}"/>
                </a:ext>
              </a:extLst>
            </p:cNvPr>
            <p:cNvSpPr/>
            <p:nvPr/>
          </p:nvSpPr>
          <p:spPr>
            <a:xfrm>
              <a:off x="5628800" y="1703179"/>
              <a:ext cx="167289" cy="272546"/>
            </a:xfrm>
            <a:custGeom>
              <a:avLst/>
              <a:gdLst>
                <a:gd name="connsiteX0" fmla="*/ 89375 w 167289"/>
                <a:gd name="connsiteY0" fmla="*/ 209 h 272546"/>
                <a:gd name="connsiteX1" fmla="*/ 146525 w 167289"/>
                <a:gd name="connsiteY1" fmla="*/ 108159 h 272546"/>
                <a:gd name="connsiteX2" fmla="*/ 78263 w 167289"/>
                <a:gd name="connsiteY2" fmla="*/ 192296 h 272546"/>
                <a:gd name="connsiteX3" fmla="*/ 51275 w 167289"/>
                <a:gd name="connsiteY3" fmla="*/ 197059 h 272546"/>
                <a:gd name="connsiteX4" fmla="*/ 16350 w 167289"/>
                <a:gd name="connsiteY4" fmla="*/ 190709 h 272546"/>
                <a:gd name="connsiteX5" fmla="*/ 25875 w 167289"/>
                <a:gd name="connsiteY5" fmla="*/ 230396 h 272546"/>
                <a:gd name="connsiteX6" fmla="*/ 14763 w 167289"/>
                <a:gd name="connsiteY6" fmla="*/ 270084 h 272546"/>
                <a:gd name="connsiteX7" fmla="*/ 29050 w 167289"/>
                <a:gd name="connsiteY7" fmla="*/ 268496 h 272546"/>
                <a:gd name="connsiteX8" fmla="*/ 167163 w 167289"/>
                <a:gd name="connsiteY8" fmla="*/ 263734 h 272546"/>
                <a:gd name="connsiteX9" fmla="*/ 52863 w 167289"/>
                <a:gd name="connsiteY9" fmla="*/ 247859 h 272546"/>
                <a:gd name="connsiteX10" fmla="*/ 2063 w 167289"/>
                <a:gd name="connsiteY10" fmla="*/ 224046 h 272546"/>
                <a:gd name="connsiteX11" fmla="*/ 117950 w 167289"/>
                <a:gd name="connsiteY11" fmla="*/ 176421 h 272546"/>
                <a:gd name="connsiteX12" fmla="*/ 141763 w 167289"/>
                <a:gd name="connsiteY12" fmla="*/ 82759 h 272546"/>
                <a:gd name="connsiteX13" fmla="*/ 89375 w 167289"/>
                <a:gd name="connsiteY13" fmla="*/ 209 h 27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289" h="272546">
                  <a:moveTo>
                    <a:pt x="89375" y="209"/>
                  </a:moveTo>
                  <a:cubicBezTo>
                    <a:pt x="90169" y="4442"/>
                    <a:pt x="148377" y="76144"/>
                    <a:pt x="146525" y="108159"/>
                  </a:cubicBezTo>
                  <a:cubicBezTo>
                    <a:pt x="144673" y="140174"/>
                    <a:pt x="94138" y="177479"/>
                    <a:pt x="78263" y="192296"/>
                  </a:cubicBezTo>
                  <a:cubicBezTo>
                    <a:pt x="62388" y="207113"/>
                    <a:pt x="61594" y="197323"/>
                    <a:pt x="51275" y="197059"/>
                  </a:cubicBezTo>
                  <a:cubicBezTo>
                    <a:pt x="40956" y="196795"/>
                    <a:pt x="20583" y="185153"/>
                    <a:pt x="16350" y="190709"/>
                  </a:cubicBezTo>
                  <a:cubicBezTo>
                    <a:pt x="12117" y="196265"/>
                    <a:pt x="26139" y="217167"/>
                    <a:pt x="25875" y="230396"/>
                  </a:cubicBezTo>
                  <a:cubicBezTo>
                    <a:pt x="25610" y="243625"/>
                    <a:pt x="14234" y="263734"/>
                    <a:pt x="14763" y="270084"/>
                  </a:cubicBezTo>
                  <a:cubicBezTo>
                    <a:pt x="15292" y="276434"/>
                    <a:pt x="29050" y="268496"/>
                    <a:pt x="29050" y="268496"/>
                  </a:cubicBezTo>
                  <a:cubicBezTo>
                    <a:pt x="54450" y="267438"/>
                    <a:pt x="163194" y="267173"/>
                    <a:pt x="167163" y="263734"/>
                  </a:cubicBezTo>
                  <a:cubicBezTo>
                    <a:pt x="171132" y="260295"/>
                    <a:pt x="80380" y="254474"/>
                    <a:pt x="52863" y="247859"/>
                  </a:cubicBezTo>
                  <a:cubicBezTo>
                    <a:pt x="25346" y="241244"/>
                    <a:pt x="-8785" y="235952"/>
                    <a:pt x="2063" y="224046"/>
                  </a:cubicBezTo>
                  <a:cubicBezTo>
                    <a:pt x="12911" y="212140"/>
                    <a:pt x="94667" y="199969"/>
                    <a:pt x="117950" y="176421"/>
                  </a:cubicBezTo>
                  <a:cubicBezTo>
                    <a:pt x="141233" y="152873"/>
                    <a:pt x="145467" y="108424"/>
                    <a:pt x="141763" y="82759"/>
                  </a:cubicBezTo>
                  <a:cubicBezTo>
                    <a:pt x="138059" y="57095"/>
                    <a:pt x="88581" y="-4024"/>
                    <a:pt x="89375" y="2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7" name="フリーフォーム: 図形 2776">
              <a:extLst>
                <a:ext uri="{FF2B5EF4-FFF2-40B4-BE49-F238E27FC236}">
                  <a16:creationId xmlns:a16="http://schemas.microsoft.com/office/drawing/2014/main" id="{A22ED5AC-4678-4E03-BB84-73E21F02E6CE}"/>
                </a:ext>
              </a:extLst>
            </p:cNvPr>
            <p:cNvSpPr/>
            <p:nvPr/>
          </p:nvSpPr>
          <p:spPr>
            <a:xfrm>
              <a:off x="5757399" y="1735088"/>
              <a:ext cx="138578" cy="205341"/>
            </a:xfrm>
            <a:custGeom>
              <a:avLst/>
              <a:gdLst>
                <a:gd name="connsiteX0" fmla="*/ 41739 w 138578"/>
                <a:gd name="connsiteY0" fmla="*/ 50 h 205341"/>
                <a:gd name="connsiteX1" fmla="*/ 75076 w 138578"/>
                <a:gd name="connsiteY1" fmla="*/ 93712 h 205341"/>
                <a:gd name="connsiteX2" fmla="*/ 464 w 138578"/>
                <a:gd name="connsiteY2" fmla="*/ 187375 h 205341"/>
                <a:gd name="connsiteX3" fmla="*/ 48089 w 138578"/>
                <a:gd name="connsiteY3" fmla="*/ 179437 h 205341"/>
                <a:gd name="connsiteX4" fmla="*/ 138576 w 138578"/>
                <a:gd name="connsiteY4" fmla="*/ 204837 h 205341"/>
                <a:gd name="connsiteX5" fmla="*/ 51264 w 138578"/>
                <a:gd name="connsiteY5" fmla="*/ 152450 h 205341"/>
                <a:gd name="connsiteX6" fmla="*/ 56026 w 138578"/>
                <a:gd name="connsiteY6" fmla="*/ 106412 h 205341"/>
                <a:gd name="connsiteX7" fmla="*/ 41739 w 138578"/>
                <a:gd name="connsiteY7" fmla="*/ 50 h 20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78" h="205341">
                  <a:moveTo>
                    <a:pt x="41739" y="50"/>
                  </a:moveTo>
                  <a:cubicBezTo>
                    <a:pt x="44914" y="-2067"/>
                    <a:pt x="81955" y="62491"/>
                    <a:pt x="75076" y="93712"/>
                  </a:cubicBezTo>
                  <a:cubicBezTo>
                    <a:pt x="68197" y="124933"/>
                    <a:pt x="4962" y="173088"/>
                    <a:pt x="464" y="187375"/>
                  </a:cubicBezTo>
                  <a:cubicBezTo>
                    <a:pt x="-4034" y="201663"/>
                    <a:pt x="25070" y="176527"/>
                    <a:pt x="48089" y="179437"/>
                  </a:cubicBezTo>
                  <a:cubicBezTo>
                    <a:pt x="71108" y="182347"/>
                    <a:pt x="138047" y="209335"/>
                    <a:pt x="138576" y="204837"/>
                  </a:cubicBezTo>
                  <a:cubicBezTo>
                    <a:pt x="139105" y="200339"/>
                    <a:pt x="65022" y="168854"/>
                    <a:pt x="51264" y="152450"/>
                  </a:cubicBezTo>
                  <a:cubicBezTo>
                    <a:pt x="37506" y="136046"/>
                    <a:pt x="55762" y="128637"/>
                    <a:pt x="56026" y="106412"/>
                  </a:cubicBezTo>
                  <a:cubicBezTo>
                    <a:pt x="56290" y="84187"/>
                    <a:pt x="38564" y="2167"/>
                    <a:pt x="41739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8" name="フリーフォーム: 図形 2777">
              <a:extLst>
                <a:ext uri="{FF2B5EF4-FFF2-40B4-BE49-F238E27FC236}">
                  <a16:creationId xmlns:a16="http://schemas.microsoft.com/office/drawing/2014/main" id="{E23900C9-47B3-4B89-BF07-0B9AFECECF6C}"/>
                </a:ext>
              </a:extLst>
            </p:cNvPr>
            <p:cNvSpPr/>
            <p:nvPr/>
          </p:nvSpPr>
          <p:spPr>
            <a:xfrm>
              <a:off x="5684381" y="1989066"/>
              <a:ext cx="122807" cy="139822"/>
            </a:xfrm>
            <a:custGeom>
              <a:avLst/>
              <a:gdLst>
                <a:gd name="connsiteX0" fmla="*/ 122694 w 122807"/>
                <a:gd name="connsiteY0" fmla="*/ 72 h 139822"/>
                <a:gd name="connsiteX1" fmla="*/ 457 w 122807"/>
                <a:gd name="connsiteY1" fmla="*/ 119134 h 139822"/>
                <a:gd name="connsiteX2" fmla="*/ 79832 w 122807"/>
                <a:gd name="connsiteY2" fmla="*/ 138184 h 139822"/>
                <a:gd name="connsiteX3" fmla="*/ 46494 w 122807"/>
                <a:gd name="connsiteY3" fmla="*/ 100084 h 139822"/>
                <a:gd name="connsiteX4" fmla="*/ 33794 w 122807"/>
                <a:gd name="connsiteY4" fmla="*/ 119134 h 139822"/>
                <a:gd name="connsiteX5" fmla="*/ 22682 w 122807"/>
                <a:gd name="connsiteY5" fmla="*/ 101672 h 139822"/>
                <a:gd name="connsiteX6" fmla="*/ 122694 w 122807"/>
                <a:gd name="connsiteY6" fmla="*/ 72 h 13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807" h="139822">
                  <a:moveTo>
                    <a:pt x="122694" y="72"/>
                  </a:moveTo>
                  <a:cubicBezTo>
                    <a:pt x="118990" y="2982"/>
                    <a:pt x="7601" y="96115"/>
                    <a:pt x="457" y="119134"/>
                  </a:cubicBezTo>
                  <a:cubicBezTo>
                    <a:pt x="-6687" y="142153"/>
                    <a:pt x="72159" y="141359"/>
                    <a:pt x="79832" y="138184"/>
                  </a:cubicBezTo>
                  <a:cubicBezTo>
                    <a:pt x="87505" y="135009"/>
                    <a:pt x="54167" y="103259"/>
                    <a:pt x="46494" y="100084"/>
                  </a:cubicBezTo>
                  <a:cubicBezTo>
                    <a:pt x="38821" y="96909"/>
                    <a:pt x="37763" y="118869"/>
                    <a:pt x="33794" y="119134"/>
                  </a:cubicBezTo>
                  <a:cubicBezTo>
                    <a:pt x="29825" y="119399"/>
                    <a:pt x="7071" y="120457"/>
                    <a:pt x="22682" y="101672"/>
                  </a:cubicBezTo>
                  <a:cubicBezTo>
                    <a:pt x="38292" y="82887"/>
                    <a:pt x="126398" y="-2838"/>
                    <a:pt x="122694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9" name="フリーフォーム: 図形 2778">
              <a:extLst>
                <a:ext uri="{FF2B5EF4-FFF2-40B4-BE49-F238E27FC236}">
                  <a16:creationId xmlns:a16="http://schemas.microsoft.com/office/drawing/2014/main" id="{002D4682-CAC8-4DE3-9D22-822CD297C5AD}"/>
                </a:ext>
              </a:extLst>
            </p:cNvPr>
            <p:cNvSpPr/>
            <p:nvPr/>
          </p:nvSpPr>
          <p:spPr>
            <a:xfrm>
              <a:off x="5657822" y="2146190"/>
              <a:ext cx="81015" cy="481460"/>
            </a:xfrm>
            <a:custGeom>
              <a:avLst/>
              <a:gdLst>
                <a:gd name="connsiteX0" fmla="*/ 41303 w 81015"/>
                <a:gd name="connsiteY0" fmla="*/ 110 h 481460"/>
                <a:gd name="connsiteX1" fmla="*/ 28 w 81015"/>
                <a:gd name="connsiteY1" fmla="*/ 79485 h 481460"/>
                <a:gd name="connsiteX2" fmla="*/ 34953 w 81015"/>
                <a:gd name="connsiteY2" fmla="*/ 160448 h 481460"/>
                <a:gd name="connsiteX3" fmla="*/ 41303 w 81015"/>
                <a:gd name="connsiteY3" fmla="*/ 241410 h 481460"/>
                <a:gd name="connsiteX4" fmla="*/ 80991 w 81015"/>
                <a:gd name="connsiteY4" fmla="*/ 282685 h 481460"/>
                <a:gd name="connsiteX5" fmla="*/ 34953 w 81015"/>
                <a:gd name="connsiteY5" fmla="*/ 352535 h 481460"/>
                <a:gd name="connsiteX6" fmla="*/ 63528 w 81015"/>
                <a:gd name="connsiteY6" fmla="*/ 417623 h 481460"/>
                <a:gd name="connsiteX7" fmla="*/ 1616 w 81015"/>
                <a:gd name="connsiteY7" fmla="*/ 481123 h 481460"/>
                <a:gd name="connsiteX8" fmla="*/ 68291 w 81015"/>
                <a:gd name="connsiteY8" fmla="*/ 389048 h 481460"/>
                <a:gd name="connsiteX9" fmla="*/ 54003 w 81015"/>
                <a:gd name="connsiteY9" fmla="*/ 331898 h 481460"/>
                <a:gd name="connsiteX10" fmla="*/ 60353 w 81015"/>
                <a:gd name="connsiteY10" fmla="*/ 279510 h 481460"/>
                <a:gd name="connsiteX11" fmla="*/ 54003 w 81015"/>
                <a:gd name="connsiteY11" fmla="*/ 198548 h 481460"/>
                <a:gd name="connsiteX12" fmla="*/ 22253 w 81015"/>
                <a:gd name="connsiteY12" fmla="*/ 141398 h 481460"/>
                <a:gd name="connsiteX13" fmla="*/ 3203 w 81015"/>
                <a:gd name="connsiteY13" fmla="*/ 96948 h 481460"/>
                <a:gd name="connsiteX14" fmla="*/ 41303 w 81015"/>
                <a:gd name="connsiteY14" fmla="*/ 110 h 48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015" h="481460">
                  <a:moveTo>
                    <a:pt x="41303" y="110"/>
                  </a:moveTo>
                  <a:cubicBezTo>
                    <a:pt x="40774" y="-2801"/>
                    <a:pt x="1086" y="52762"/>
                    <a:pt x="28" y="79485"/>
                  </a:cubicBezTo>
                  <a:cubicBezTo>
                    <a:pt x="-1030" y="106208"/>
                    <a:pt x="28074" y="133461"/>
                    <a:pt x="34953" y="160448"/>
                  </a:cubicBezTo>
                  <a:cubicBezTo>
                    <a:pt x="41832" y="187435"/>
                    <a:pt x="33630" y="221037"/>
                    <a:pt x="41303" y="241410"/>
                  </a:cubicBezTo>
                  <a:cubicBezTo>
                    <a:pt x="48976" y="261783"/>
                    <a:pt x="82049" y="264164"/>
                    <a:pt x="80991" y="282685"/>
                  </a:cubicBezTo>
                  <a:cubicBezTo>
                    <a:pt x="79933" y="301206"/>
                    <a:pt x="37863" y="330045"/>
                    <a:pt x="34953" y="352535"/>
                  </a:cubicBezTo>
                  <a:cubicBezTo>
                    <a:pt x="32043" y="375025"/>
                    <a:pt x="69084" y="396192"/>
                    <a:pt x="63528" y="417623"/>
                  </a:cubicBezTo>
                  <a:cubicBezTo>
                    <a:pt x="57972" y="439054"/>
                    <a:pt x="822" y="485885"/>
                    <a:pt x="1616" y="481123"/>
                  </a:cubicBezTo>
                  <a:cubicBezTo>
                    <a:pt x="2410" y="476361"/>
                    <a:pt x="59560" y="413919"/>
                    <a:pt x="68291" y="389048"/>
                  </a:cubicBezTo>
                  <a:cubicBezTo>
                    <a:pt x="77022" y="364177"/>
                    <a:pt x="55326" y="350154"/>
                    <a:pt x="54003" y="331898"/>
                  </a:cubicBezTo>
                  <a:cubicBezTo>
                    <a:pt x="52680" y="313642"/>
                    <a:pt x="60353" y="301735"/>
                    <a:pt x="60353" y="279510"/>
                  </a:cubicBezTo>
                  <a:cubicBezTo>
                    <a:pt x="60353" y="257285"/>
                    <a:pt x="60353" y="221567"/>
                    <a:pt x="54003" y="198548"/>
                  </a:cubicBezTo>
                  <a:cubicBezTo>
                    <a:pt x="47653" y="175529"/>
                    <a:pt x="30720" y="158331"/>
                    <a:pt x="22253" y="141398"/>
                  </a:cubicBezTo>
                  <a:cubicBezTo>
                    <a:pt x="13786" y="124465"/>
                    <a:pt x="28" y="115998"/>
                    <a:pt x="3203" y="96948"/>
                  </a:cubicBezTo>
                  <a:cubicBezTo>
                    <a:pt x="6378" y="77898"/>
                    <a:pt x="41832" y="3021"/>
                    <a:pt x="41303" y="1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0" name="フリーフォーム: 図形 2779">
              <a:extLst>
                <a:ext uri="{FF2B5EF4-FFF2-40B4-BE49-F238E27FC236}">
                  <a16:creationId xmlns:a16="http://schemas.microsoft.com/office/drawing/2014/main" id="{FF545977-DF52-4CC7-A49E-B4101CDE6DA6}"/>
                </a:ext>
              </a:extLst>
            </p:cNvPr>
            <p:cNvSpPr/>
            <p:nvPr/>
          </p:nvSpPr>
          <p:spPr>
            <a:xfrm>
              <a:off x="5803973" y="2444623"/>
              <a:ext cx="132017" cy="131896"/>
            </a:xfrm>
            <a:custGeom>
              <a:avLst/>
              <a:gdLst>
                <a:gd name="connsiteX0" fmla="*/ 131690 w 132017"/>
                <a:gd name="connsiteY0" fmla="*/ 127 h 131896"/>
                <a:gd name="connsiteX1" fmla="*/ 41202 w 132017"/>
                <a:gd name="connsiteY1" fmla="*/ 84265 h 131896"/>
                <a:gd name="connsiteX2" fmla="*/ 79302 w 132017"/>
                <a:gd name="connsiteY2" fmla="*/ 131890 h 131896"/>
                <a:gd name="connsiteX3" fmla="*/ 36440 w 132017"/>
                <a:gd name="connsiteY3" fmla="*/ 87440 h 131896"/>
                <a:gd name="connsiteX4" fmla="*/ 3102 w 132017"/>
                <a:gd name="connsiteY4" fmla="*/ 65215 h 131896"/>
                <a:gd name="connsiteX5" fmla="*/ 131690 w 132017"/>
                <a:gd name="connsiteY5" fmla="*/ 127 h 13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17" h="131896">
                  <a:moveTo>
                    <a:pt x="131690" y="127"/>
                  </a:moveTo>
                  <a:cubicBezTo>
                    <a:pt x="138040" y="3302"/>
                    <a:pt x="49933" y="62304"/>
                    <a:pt x="41202" y="84265"/>
                  </a:cubicBezTo>
                  <a:cubicBezTo>
                    <a:pt x="32471" y="106226"/>
                    <a:pt x="80096" y="131361"/>
                    <a:pt x="79302" y="131890"/>
                  </a:cubicBezTo>
                  <a:cubicBezTo>
                    <a:pt x="78508" y="132419"/>
                    <a:pt x="49140" y="98552"/>
                    <a:pt x="36440" y="87440"/>
                  </a:cubicBezTo>
                  <a:cubicBezTo>
                    <a:pt x="23740" y="76328"/>
                    <a:pt x="-10392" y="76592"/>
                    <a:pt x="3102" y="65215"/>
                  </a:cubicBezTo>
                  <a:cubicBezTo>
                    <a:pt x="16596" y="53838"/>
                    <a:pt x="125340" y="-3048"/>
                    <a:pt x="131690" y="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1" name="フリーフォーム: 図形 2780">
              <a:extLst>
                <a:ext uri="{FF2B5EF4-FFF2-40B4-BE49-F238E27FC236}">
                  <a16:creationId xmlns:a16="http://schemas.microsoft.com/office/drawing/2014/main" id="{DED6486E-A3F2-41F7-92D1-368DB373192A}"/>
                </a:ext>
              </a:extLst>
            </p:cNvPr>
            <p:cNvSpPr/>
            <p:nvPr/>
          </p:nvSpPr>
          <p:spPr>
            <a:xfrm>
              <a:off x="4116465" y="2215742"/>
              <a:ext cx="362927" cy="331697"/>
            </a:xfrm>
            <a:custGeom>
              <a:avLst/>
              <a:gdLst>
                <a:gd name="connsiteX0" fmla="*/ 362402 w 362927"/>
                <a:gd name="connsiteY0" fmla="*/ 408 h 331697"/>
                <a:gd name="connsiteX1" fmla="*/ 114752 w 362927"/>
                <a:gd name="connsiteY1" fmla="*/ 159158 h 331697"/>
                <a:gd name="connsiteX2" fmla="*/ 452 w 362927"/>
                <a:gd name="connsiteY2" fmla="*/ 330608 h 331697"/>
                <a:gd name="connsiteX3" fmla="*/ 78768 w 362927"/>
                <a:gd name="connsiteY3" fmla="*/ 226891 h 331697"/>
                <a:gd name="connsiteX4" fmla="*/ 176135 w 362927"/>
                <a:gd name="connsiteY4" fmla="*/ 116825 h 331697"/>
                <a:gd name="connsiteX5" fmla="*/ 362402 w 362927"/>
                <a:gd name="connsiteY5" fmla="*/ 408 h 33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927" h="331697">
                  <a:moveTo>
                    <a:pt x="362402" y="408"/>
                  </a:moveTo>
                  <a:cubicBezTo>
                    <a:pt x="352172" y="7463"/>
                    <a:pt x="175077" y="104125"/>
                    <a:pt x="114752" y="159158"/>
                  </a:cubicBezTo>
                  <a:cubicBezTo>
                    <a:pt x="54427" y="214191"/>
                    <a:pt x="6449" y="319319"/>
                    <a:pt x="452" y="330608"/>
                  </a:cubicBezTo>
                  <a:cubicBezTo>
                    <a:pt x="-5545" y="341897"/>
                    <a:pt x="49487" y="262522"/>
                    <a:pt x="78768" y="226891"/>
                  </a:cubicBezTo>
                  <a:cubicBezTo>
                    <a:pt x="108048" y="191261"/>
                    <a:pt x="121454" y="154219"/>
                    <a:pt x="176135" y="116825"/>
                  </a:cubicBezTo>
                  <a:cubicBezTo>
                    <a:pt x="230816" y="79431"/>
                    <a:pt x="372632" y="-6647"/>
                    <a:pt x="362402" y="4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2" name="フリーフォーム: 図形 2781">
              <a:extLst>
                <a:ext uri="{FF2B5EF4-FFF2-40B4-BE49-F238E27FC236}">
                  <a16:creationId xmlns:a16="http://schemas.microsoft.com/office/drawing/2014/main" id="{2C1A0C3D-1776-4C47-9920-3AA62ED6F89D}"/>
                </a:ext>
              </a:extLst>
            </p:cNvPr>
            <p:cNvSpPr/>
            <p:nvPr/>
          </p:nvSpPr>
          <p:spPr>
            <a:xfrm>
              <a:off x="3401389" y="2774837"/>
              <a:ext cx="472153" cy="456635"/>
            </a:xfrm>
            <a:custGeom>
              <a:avLst/>
              <a:gdLst>
                <a:gd name="connsiteX0" fmla="*/ 472111 w 472153"/>
                <a:gd name="connsiteY0" fmla="*/ 113 h 456635"/>
                <a:gd name="connsiteX1" fmla="*/ 370511 w 472153"/>
                <a:gd name="connsiteY1" fmla="*/ 110180 h 456635"/>
                <a:gd name="connsiteX2" fmla="*/ 313361 w 472153"/>
                <a:gd name="connsiteY2" fmla="*/ 296446 h 456635"/>
                <a:gd name="connsiteX3" fmla="*/ 2211 w 472153"/>
                <a:gd name="connsiteY3" fmla="*/ 455196 h 456635"/>
                <a:gd name="connsiteX4" fmla="*/ 184244 w 472153"/>
                <a:gd name="connsiteY4" fmla="*/ 368413 h 456635"/>
                <a:gd name="connsiteX5" fmla="*/ 376861 w 472153"/>
                <a:gd name="connsiteY5" fmla="*/ 258346 h 456635"/>
                <a:gd name="connsiteX6" fmla="*/ 383211 w 472153"/>
                <a:gd name="connsiteY6" fmla="*/ 129230 h 456635"/>
                <a:gd name="connsiteX7" fmla="*/ 472111 w 472153"/>
                <a:gd name="connsiteY7" fmla="*/ 113 h 45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153" h="456635">
                  <a:moveTo>
                    <a:pt x="472111" y="113"/>
                  </a:moveTo>
                  <a:cubicBezTo>
                    <a:pt x="469994" y="-3062"/>
                    <a:pt x="396969" y="60791"/>
                    <a:pt x="370511" y="110180"/>
                  </a:cubicBezTo>
                  <a:cubicBezTo>
                    <a:pt x="344053" y="159569"/>
                    <a:pt x="374744" y="238943"/>
                    <a:pt x="313361" y="296446"/>
                  </a:cubicBezTo>
                  <a:cubicBezTo>
                    <a:pt x="251978" y="353949"/>
                    <a:pt x="23731" y="443201"/>
                    <a:pt x="2211" y="455196"/>
                  </a:cubicBezTo>
                  <a:cubicBezTo>
                    <a:pt x="-19309" y="467191"/>
                    <a:pt x="121802" y="401221"/>
                    <a:pt x="184244" y="368413"/>
                  </a:cubicBezTo>
                  <a:cubicBezTo>
                    <a:pt x="246686" y="335605"/>
                    <a:pt x="343700" y="298210"/>
                    <a:pt x="376861" y="258346"/>
                  </a:cubicBezTo>
                  <a:cubicBezTo>
                    <a:pt x="410022" y="218482"/>
                    <a:pt x="370158" y="167330"/>
                    <a:pt x="383211" y="129230"/>
                  </a:cubicBezTo>
                  <a:cubicBezTo>
                    <a:pt x="396264" y="91130"/>
                    <a:pt x="474228" y="3288"/>
                    <a:pt x="472111" y="1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3" name="フリーフォーム: 図形 2782">
              <a:extLst>
                <a:ext uri="{FF2B5EF4-FFF2-40B4-BE49-F238E27FC236}">
                  <a16:creationId xmlns:a16="http://schemas.microsoft.com/office/drawing/2014/main" id="{B94A2EA2-E06F-4A4E-9DE1-4B67194AA79F}"/>
                </a:ext>
              </a:extLst>
            </p:cNvPr>
            <p:cNvSpPr/>
            <p:nvPr/>
          </p:nvSpPr>
          <p:spPr>
            <a:xfrm>
              <a:off x="4478197" y="2888977"/>
              <a:ext cx="346629" cy="582091"/>
            </a:xfrm>
            <a:custGeom>
              <a:avLst/>
              <a:gdLst>
                <a:gd name="connsiteX0" fmla="*/ 670 w 346629"/>
                <a:gd name="connsiteY0" fmla="*/ 273 h 582091"/>
                <a:gd name="connsiteX1" fmla="*/ 159420 w 346629"/>
                <a:gd name="connsiteY1" fmla="*/ 281790 h 582091"/>
                <a:gd name="connsiteX2" fmla="*/ 212336 w 346629"/>
                <a:gd name="connsiteY2" fmla="*/ 417256 h 582091"/>
                <a:gd name="connsiteX3" fmla="*/ 343570 w 346629"/>
                <a:gd name="connsiteY3" fmla="*/ 578123 h 582091"/>
                <a:gd name="connsiteX4" fmla="*/ 292770 w 346629"/>
                <a:gd name="connsiteY4" fmla="*/ 514623 h 582091"/>
                <a:gd name="connsiteX5" fmla="*/ 157303 w 346629"/>
                <a:gd name="connsiteY5" fmla="*/ 315656 h 582091"/>
                <a:gd name="connsiteX6" fmla="*/ 104386 w 346629"/>
                <a:gd name="connsiteY6" fmla="*/ 230990 h 582091"/>
                <a:gd name="connsiteX7" fmla="*/ 670 w 346629"/>
                <a:gd name="connsiteY7" fmla="*/ 273 h 58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629" h="582091">
                  <a:moveTo>
                    <a:pt x="670" y="273"/>
                  </a:moveTo>
                  <a:cubicBezTo>
                    <a:pt x="9842" y="8740"/>
                    <a:pt x="124142" y="212293"/>
                    <a:pt x="159420" y="281790"/>
                  </a:cubicBezTo>
                  <a:cubicBezTo>
                    <a:pt x="194698" y="351287"/>
                    <a:pt x="181644" y="367867"/>
                    <a:pt x="212336" y="417256"/>
                  </a:cubicBezTo>
                  <a:cubicBezTo>
                    <a:pt x="243028" y="466645"/>
                    <a:pt x="330164" y="561895"/>
                    <a:pt x="343570" y="578123"/>
                  </a:cubicBezTo>
                  <a:cubicBezTo>
                    <a:pt x="356976" y="594351"/>
                    <a:pt x="323814" y="558367"/>
                    <a:pt x="292770" y="514623"/>
                  </a:cubicBezTo>
                  <a:cubicBezTo>
                    <a:pt x="261726" y="470879"/>
                    <a:pt x="188700" y="362928"/>
                    <a:pt x="157303" y="315656"/>
                  </a:cubicBezTo>
                  <a:cubicBezTo>
                    <a:pt x="125906" y="268384"/>
                    <a:pt x="129786" y="279320"/>
                    <a:pt x="104386" y="230990"/>
                  </a:cubicBezTo>
                  <a:cubicBezTo>
                    <a:pt x="78986" y="182660"/>
                    <a:pt x="-8502" y="-8194"/>
                    <a:pt x="670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4" name="フリーフォーム: 図形 2783">
              <a:extLst>
                <a:ext uri="{FF2B5EF4-FFF2-40B4-BE49-F238E27FC236}">
                  <a16:creationId xmlns:a16="http://schemas.microsoft.com/office/drawing/2014/main" id="{441B028B-1306-4874-B435-B19C6C950DF2}"/>
                </a:ext>
              </a:extLst>
            </p:cNvPr>
            <p:cNvSpPr/>
            <p:nvPr/>
          </p:nvSpPr>
          <p:spPr>
            <a:xfrm>
              <a:off x="4678361" y="3379713"/>
              <a:ext cx="258834" cy="301975"/>
            </a:xfrm>
            <a:custGeom>
              <a:avLst/>
              <a:gdLst>
                <a:gd name="connsiteX0" fmla="*/ 2 w 258834"/>
                <a:gd name="connsiteY0" fmla="*/ 75 h 301975"/>
                <a:gd name="connsiteX1" fmla="*/ 95252 w 258834"/>
                <a:gd name="connsiteY1" fmla="*/ 103262 h 301975"/>
                <a:gd name="connsiteX2" fmla="*/ 147639 w 258834"/>
                <a:gd name="connsiteY2" fmla="*/ 146125 h 301975"/>
                <a:gd name="connsiteX3" fmla="*/ 209552 w 258834"/>
                <a:gd name="connsiteY3" fmla="*/ 162000 h 301975"/>
                <a:gd name="connsiteX4" fmla="*/ 241302 w 258834"/>
                <a:gd name="connsiteY4" fmla="*/ 257250 h 301975"/>
                <a:gd name="connsiteX5" fmla="*/ 146052 w 258834"/>
                <a:gd name="connsiteY5" fmla="*/ 301700 h 301975"/>
                <a:gd name="connsiteX6" fmla="*/ 242889 w 258834"/>
                <a:gd name="connsiteY6" fmla="*/ 273125 h 301975"/>
                <a:gd name="connsiteX7" fmla="*/ 254002 w 258834"/>
                <a:gd name="connsiteY7" fmla="*/ 215975 h 301975"/>
                <a:gd name="connsiteX8" fmla="*/ 193677 w 258834"/>
                <a:gd name="connsiteY8" fmla="*/ 168350 h 301975"/>
                <a:gd name="connsiteX9" fmla="*/ 98427 w 258834"/>
                <a:gd name="connsiteY9" fmla="*/ 120725 h 301975"/>
                <a:gd name="connsiteX10" fmla="*/ 2 w 258834"/>
                <a:gd name="connsiteY10" fmla="*/ 75 h 30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834" h="301975">
                  <a:moveTo>
                    <a:pt x="2" y="75"/>
                  </a:moveTo>
                  <a:cubicBezTo>
                    <a:pt x="-527" y="-2836"/>
                    <a:pt x="70646" y="78920"/>
                    <a:pt x="95252" y="103262"/>
                  </a:cubicBezTo>
                  <a:cubicBezTo>
                    <a:pt x="119858" y="127604"/>
                    <a:pt x="128589" y="136335"/>
                    <a:pt x="147639" y="146125"/>
                  </a:cubicBezTo>
                  <a:cubicBezTo>
                    <a:pt x="166689" y="155915"/>
                    <a:pt x="193942" y="143479"/>
                    <a:pt x="209552" y="162000"/>
                  </a:cubicBezTo>
                  <a:cubicBezTo>
                    <a:pt x="225163" y="180521"/>
                    <a:pt x="251885" y="233967"/>
                    <a:pt x="241302" y="257250"/>
                  </a:cubicBezTo>
                  <a:cubicBezTo>
                    <a:pt x="230719" y="280533"/>
                    <a:pt x="145788" y="299054"/>
                    <a:pt x="146052" y="301700"/>
                  </a:cubicBezTo>
                  <a:cubicBezTo>
                    <a:pt x="146316" y="304346"/>
                    <a:pt x="224897" y="287413"/>
                    <a:pt x="242889" y="273125"/>
                  </a:cubicBezTo>
                  <a:cubicBezTo>
                    <a:pt x="260881" y="258837"/>
                    <a:pt x="262204" y="233437"/>
                    <a:pt x="254002" y="215975"/>
                  </a:cubicBezTo>
                  <a:cubicBezTo>
                    <a:pt x="245800" y="198513"/>
                    <a:pt x="219606" y="184225"/>
                    <a:pt x="193677" y="168350"/>
                  </a:cubicBezTo>
                  <a:cubicBezTo>
                    <a:pt x="167748" y="152475"/>
                    <a:pt x="128854" y="147183"/>
                    <a:pt x="98427" y="120725"/>
                  </a:cubicBezTo>
                  <a:cubicBezTo>
                    <a:pt x="68000" y="94267"/>
                    <a:pt x="531" y="2986"/>
                    <a:pt x="2" y="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5" name="フリーフォーム: 図形 2784">
              <a:extLst>
                <a:ext uri="{FF2B5EF4-FFF2-40B4-BE49-F238E27FC236}">
                  <a16:creationId xmlns:a16="http://schemas.microsoft.com/office/drawing/2014/main" id="{CD186D50-87F6-432E-913A-7C50EFFD94EF}"/>
                </a:ext>
              </a:extLst>
            </p:cNvPr>
            <p:cNvSpPr/>
            <p:nvPr/>
          </p:nvSpPr>
          <p:spPr>
            <a:xfrm>
              <a:off x="4789456" y="3533710"/>
              <a:ext cx="124091" cy="124310"/>
            </a:xfrm>
            <a:custGeom>
              <a:avLst/>
              <a:gdLst>
                <a:gd name="connsiteX0" fmla="*/ 23844 w 124091"/>
                <a:gd name="connsiteY0" fmla="*/ 65 h 124310"/>
                <a:gd name="connsiteX1" fmla="*/ 103219 w 124091"/>
                <a:gd name="connsiteY1" fmla="*/ 73090 h 124310"/>
                <a:gd name="connsiteX2" fmla="*/ 32 w 124091"/>
                <a:gd name="connsiteY2" fmla="*/ 123890 h 124310"/>
                <a:gd name="connsiteX3" fmla="*/ 115919 w 124091"/>
                <a:gd name="connsiteY3" fmla="*/ 95315 h 124310"/>
                <a:gd name="connsiteX4" fmla="*/ 106394 w 124091"/>
                <a:gd name="connsiteY4" fmla="*/ 60390 h 124310"/>
                <a:gd name="connsiteX5" fmla="*/ 23844 w 124091"/>
                <a:gd name="connsiteY5" fmla="*/ 65 h 1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091" h="124310">
                  <a:moveTo>
                    <a:pt x="23844" y="65"/>
                  </a:moveTo>
                  <a:cubicBezTo>
                    <a:pt x="23315" y="2182"/>
                    <a:pt x="107188" y="52453"/>
                    <a:pt x="103219" y="73090"/>
                  </a:cubicBezTo>
                  <a:cubicBezTo>
                    <a:pt x="99250" y="93727"/>
                    <a:pt x="-2085" y="120186"/>
                    <a:pt x="32" y="123890"/>
                  </a:cubicBezTo>
                  <a:cubicBezTo>
                    <a:pt x="2149" y="127594"/>
                    <a:pt x="98192" y="105898"/>
                    <a:pt x="115919" y="95315"/>
                  </a:cubicBezTo>
                  <a:cubicBezTo>
                    <a:pt x="133646" y="84732"/>
                    <a:pt x="118829" y="72825"/>
                    <a:pt x="106394" y="60390"/>
                  </a:cubicBezTo>
                  <a:cubicBezTo>
                    <a:pt x="93959" y="47955"/>
                    <a:pt x="24373" y="-2052"/>
                    <a:pt x="23844" y="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6" name="フリーフォーム: 図形 2785">
              <a:extLst>
                <a:ext uri="{FF2B5EF4-FFF2-40B4-BE49-F238E27FC236}">
                  <a16:creationId xmlns:a16="http://schemas.microsoft.com/office/drawing/2014/main" id="{2AB90C85-6AE2-4EE9-9275-9846ACAC29FC}"/>
                </a:ext>
              </a:extLst>
            </p:cNvPr>
            <p:cNvSpPr/>
            <p:nvPr/>
          </p:nvSpPr>
          <p:spPr>
            <a:xfrm>
              <a:off x="5212194" y="3441095"/>
              <a:ext cx="360885" cy="100090"/>
            </a:xfrm>
            <a:custGeom>
              <a:avLst/>
              <a:gdLst>
                <a:gd name="connsiteX0" fmla="*/ 11739 w 360885"/>
                <a:gd name="connsiteY0" fmla="*/ 93738 h 100090"/>
                <a:gd name="connsiteX1" fmla="*/ 66773 w 360885"/>
                <a:gd name="connsiteY1" fmla="*/ 83155 h 100090"/>
                <a:gd name="connsiteX2" fmla="*/ 221289 w 360885"/>
                <a:gd name="connsiteY2" fmla="*/ 13305 h 100090"/>
                <a:gd name="connsiteX3" fmla="*/ 358873 w 360885"/>
                <a:gd name="connsiteY3" fmla="*/ 47172 h 100090"/>
                <a:gd name="connsiteX4" fmla="*/ 284789 w 360885"/>
                <a:gd name="connsiteY4" fmla="*/ 605 h 100090"/>
                <a:gd name="connsiteX5" fmla="*/ 11739 w 360885"/>
                <a:gd name="connsiteY5" fmla="*/ 93738 h 10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885" h="100090">
                  <a:moveTo>
                    <a:pt x="11739" y="93738"/>
                  </a:moveTo>
                  <a:cubicBezTo>
                    <a:pt x="-24597" y="107496"/>
                    <a:pt x="31848" y="96560"/>
                    <a:pt x="66773" y="83155"/>
                  </a:cubicBezTo>
                  <a:cubicBezTo>
                    <a:pt x="101698" y="69750"/>
                    <a:pt x="172606" y="19302"/>
                    <a:pt x="221289" y="13305"/>
                  </a:cubicBezTo>
                  <a:cubicBezTo>
                    <a:pt x="269972" y="7308"/>
                    <a:pt x="348290" y="49289"/>
                    <a:pt x="358873" y="47172"/>
                  </a:cubicBezTo>
                  <a:cubicBezTo>
                    <a:pt x="369456" y="45055"/>
                    <a:pt x="337353" y="-6098"/>
                    <a:pt x="284789" y="605"/>
                  </a:cubicBezTo>
                  <a:cubicBezTo>
                    <a:pt x="232225" y="7308"/>
                    <a:pt x="48075" y="79980"/>
                    <a:pt x="11739" y="937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7" name="フリーフォーム: 図形 2786">
              <a:extLst>
                <a:ext uri="{FF2B5EF4-FFF2-40B4-BE49-F238E27FC236}">
                  <a16:creationId xmlns:a16="http://schemas.microsoft.com/office/drawing/2014/main" id="{484BA105-59BE-4406-82D6-CC84512A2033}"/>
                </a:ext>
              </a:extLst>
            </p:cNvPr>
            <p:cNvSpPr/>
            <p:nvPr/>
          </p:nvSpPr>
          <p:spPr>
            <a:xfrm>
              <a:off x="5264285" y="3405583"/>
              <a:ext cx="488765" cy="179884"/>
            </a:xfrm>
            <a:custGeom>
              <a:avLst/>
              <a:gdLst>
                <a:gd name="connsiteX0" fmla="*/ 1982 w 488765"/>
                <a:gd name="connsiteY0" fmla="*/ 84800 h 179884"/>
                <a:gd name="connsiteX1" fmla="*/ 247515 w 488765"/>
                <a:gd name="connsiteY1" fmla="*/ 134 h 179884"/>
                <a:gd name="connsiteX2" fmla="*/ 327948 w 488765"/>
                <a:gd name="connsiteY2" fmla="*/ 67867 h 179884"/>
                <a:gd name="connsiteX3" fmla="*/ 476115 w 488765"/>
                <a:gd name="connsiteY3" fmla="*/ 169467 h 179884"/>
                <a:gd name="connsiteX4" fmla="*/ 471882 w 488765"/>
                <a:gd name="connsiteY4" fmla="*/ 173700 h 179884"/>
                <a:gd name="connsiteX5" fmla="*/ 397798 w 488765"/>
                <a:gd name="connsiteY5" fmla="*/ 144067 h 179884"/>
                <a:gd name="connsiteX6" fmla="*/ 270798 w 488765"/>
                <a:gd name="connsiteY6" fmla="*/ 23417 h 179884"/>
                <a:gd name="connsiteX7" fmla="*/ 239048 w 488765"/>
                <a:gd name="connsiteY7" fmla="*/ 19184 h 179884"/>
                <a:gd name="connsiteX8" fmla="*/ 137448 w 488765"/>
                <a:gd name="connsiteY8" fmla="*/ 40350 h 179884"/>
                <a:gd name="connsiteX9" fmla="*/ 1982 w 488765"/>
                <a:gd name="connsiteY9" fmla="*/ 84800 h 179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765" h="179884">
                  <a:moveTo>
                    <a:pt x="1982" y="84800"/>
                  </a:moveTo>
                  <a:cubicBezTo>
                    <a:pt x="20326" y="78097"/>
                    <a:pt x="193187" y="2956"/>
                    <a:pt x="247515" y="134"/>
                  </a:cubicBezTo>
                  <a:cubicBezTo>
                    <a:pt x="301843" y="-2688"/>
                    <a:pt x="289848" y="39645"/>
                    <a:pt x="327948" y="67867"/>
                  </a:cubicBezTo>
                  <a:cubicBezTo>
                    <a:pt x="366048" y="96089"/>
                    <a:pt x="452126" y="151828"/>
                    <a:pt x="476115" y="169467"/>
                  </a:cubicBezTo>
                  <a:cubicBezTo>
                    <a:pt x="500104" y="187106"/>
                    <a:pt x="484935" y="177933"/>
                    <a:pt x="471882" y="173700"/>
                  </a:cubicBezTo>
                  <a:cubicBezTo>
                    <a:pt x="458829" y="169467"/>
                    <a:pt x="431312" y="169114"/>
                    <a:pt x="397798" y="144067"/>
                  </a:cubicBezTo>
                  <a:cubicBezTo>
                    <a:pt x="364284" y="119020"/>
                    <a:pt x="297256" y="44231"/>
                    <a:pt x="270798" y="23417"/>
                  </a:cubicBezTo>
                  <a:cubicBezTo>
                    <a:pt x="244340" y="2603"/>
                    <a:pt x="261273" y="16362"/>
                    <a:pt x="239048" y="19184"/>
                  </a:cubicBezTo>
                  <a:cubicBezTo>
                    <a:pt x="216823" y="22006"/>
                    <a:pt x="177312" y="26239"/>
                    <a:pt x="137448" y="40350"/>
                  </a:cubicBezTo>
                  <a:cubicBezTo>
                    <a:pt x="97584" y="54461"/>
                    <a:pt x="-16362" y="91503"/>
                    <a:pt x="1982" y="8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8" name="フリーフォーム: 図形 2787">
              <a:extLst>
                <a:ext uri="{FF2B5EF4-FFF2-40B4-BE49-F238E27FC236}">
                  <a16:creationId xmlns:a16="http://schemas.microsoft.com/office/drawing/2014/main" id="{8577A127-1998-4316-B825-F89015E576AD}"/>
                </a:ext>
              </a:extLst>
            </p:cNvPr>
            <p:cNvSpPr/>
            <p:nvPr/>
          </p:nvSpPr>
          <p:spPr>
            <a:xfrm>
              <a:off x="4622499" y="4048447"/>
              <a:ext cx="559858" cy="146352"/>
            </a:xfrm>
            <a:custGeom>
              <a:avLst/>
              <a:gdLst>
                <a:gd name="connsiteX0" fmla="*/ 2418 w 559858"/>
                <a:gd name="connsiteY0" fmla="*/ 736 h 146352"/>
                <a:gd name="connsiteX1" fmla="*/ 226784 w 559858"/>
                <a:gd name="connsiteY1" fmla="*/ 108686 h 146352"/>
                <a:gd name="connsiteX2" fmla="*/ 556984 w 559858"/>
                <a:gd name="connsiteY2" fmla="*/ 144670 h 146352"/>
                <a:gd name="connsiteX3" fmla="*/ 381301 w 559858"/>
                <a:gd name="connsiteY3" fmla="*/ 140436 h 146352"/>
                <a:gd name="connsiteX4" fmla="*/ 275468 w 559858"/>
                <a:gd name="connsiteY4" fmla="*/ 140436 h 146352"/>
                <a:gd name="connsiteX5" fmla="*/ 116718 w 559858"/>
                <a:gd name="connsiteY5" fmla="*/ 64236 h 146352"/>
                <a:gd name="connsiteX6" fmla="*/ 2418 w 559858"/>
                <a:gd name="connsiteY6" fmla="*/ 736 h 14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9858" h="146352">
                  <a:moveTo>
                    <a:pt x="2418" y="736"/>
                  </a:moveTo>
                  <a:cubicBezTo>
                    <a:pt x="20762" y="8144"/>
                    <a:pt x="134356" y="84697"/>
                    <a:pt x="226784" y="108686"/>
                  </a:cubicBezTo>
                  <a:cubicBezTo>
                    <a:pt x="319212" y="132675"/>
                    <a:pt x="531231" y="139378"/>
                    <a:pt x="556984" y="144670"/>
                  </a:cubicBezTo>
                  <a:cubicBezTo>
                    <a:pt x="582737" y="149962"/>
                    <a:pt x="428220" y="141142"/>
                    <a:pt x="381301" y="140436"/>
                  </a:cubicBezTo>
                  <a:cubicBezTo>
                    <a:pt x="334382" y="139730"/>
                    <a:pt x="319565" y="153136"/>
                    <a:pt x="275468" y="140436"/>
                  </a:cubicBezTo>
                  <a:cubicBezTo>
                    <a:pt x="231371" y="127736"/>
                    <a:pt x="158699" y="84697"/>
                    <a:pt x="116718" y="64236"/>
                  </a:cubicBezTo>
                  <a:cubicBezTo>
                    <a:pt x="74737" y="43775"/>
                    <a:pt x="-15926" y="-6672"/>
                    <a:pt x="2418" y="7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9" name="フリーフォーム: 図形 2788">
              <a:extLst>
                <a:ext uri="{FF2B5EF4-FFF2-40B4-BE49-F238E27FC236}">
                  <a16:creationId xmlns:a16="http://schemas.microsoft.com/office/drawing/2014/main" id="{C110E3C5-6D9F-45AF-BF3D-DB9B1A3DE989}"/>
                </a:ext>
              </a:extLst>
            </p:cNvPr>
            <p:cNvSpPr/>
            <p:nvPr/>
          </p:nvSpPr>
          <p:spPr>
            <a:xfrm>
              <a:off x="5049889" y="3654707"/>
              <a:ext cx="522856" cy="51138"/>
            </a:xfrm>
            <a:custGeom>
              <a:avLst/>
              <a:gdLst>
                <a:gd name="connsiteX0" fmla="*/ 478 w 522856"/>
                <a:gd name="connsiteY0" fmla="*/ 45226 h 51138"/>
                <a:gd name="connsiteX1" fmla="*/ 317978 w 522856"/>
                <a:gd name="connsiteY1" fmla="*/ 47343 h 51138"/>
                <a:gd name="connsiteX2" fmla="*/ 521178 w 522856"/>
                <a:gd name="connsiteY2" fmla="*/ 776 h 51138"/>
                <a:gd name="connsiteX3" fmla="*/ 394178 w 522856"/>
                <a:gd name="connsiteY3" fmla="*/ 19826 h 51138"/>
                <a:gd name="connsiteX4" fmla="*/ 478 w 522856"/>
                <a:gd name="connsiteY4" fmla="*/ 45226 h 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856" h="51138">
                  <a:moveTo>
                    <a:pt x="478" y="45226"/>
                  </a:moveTo>
                  <a:cubicBezTo>
                    <a:pt x="-12222" y="49812"/>
                    <a:pt x="231195" y="54751"/>
                    <a:pt x="317978" y="47343"/>
                  </a:cubicBezTo>
                  <a:cubicBezTo>
                    <a:pt x="404761" y="39935"/>
                    <a:pt x="508478" y="5362"/>
                    <a:pt x="521178" y="776"/>
                  </a:cubicBezTo>
                  <a:cubicBezTo>
                    <a:pt x="533878" y="-3810"/>
                    <a:pt x="472847" y="13123"/>
                    <a:pt x="394178" y="19826"/>
                  </a:cubicBezTo>
                  <a:cubicBezTo>
                    <a:pt x="315509" y="26529"/>
                    <a:pt x="13178" y="40640"/>
                    <a:pt x="478" y="45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0" name="フリーフォーム: 図形 2789">
              <a:extLst>
                <a:ext uri="{FF2B5EF4-FFF2-40B4-BE49-F238E27FC236}">
                  <a16:creationId xmlns:a16="http://schemas.microsoft.com/office/drawing/2014/main" id="{F67106E2-4EF9-4778-8CD1-0EAB90D21F96}"/>
                </a:ext>
              </a:extLst>
            </p:cNvPr>
            <p:cNvSpPr/>
            <p:nvPr/>
          </p:nvSpPr>
          <p:spPr>
            <a:xfrm>
              <a:off x="4538876" y="3763432"/>
              <a:ext cx="251293" cy="201531"/>
            </a:xfrm>
            <a:custGeom>
              <a:avLst/>
              <a:gdLst>
                <a:gd name="connsiteX0" fmla="*/ 251141 w 251293"/>
                <a:gd name="connsiteY0" fmla="*/ 1 h 201531"/>
                <a:gd name="connsiteX1" fmla="*/ 47941 w 251293"/>
                <a:gd name="connsiteY1" fmla="*/ 97368 h 201531"/>
                <a:gd name="connsiteX2" fmla="*/ 28891 w 251293"/>
                <a:gd name="connsiteY2" fmla="*/ 201085 h 201531"/>
                <a:gd name="connsiteX3" fmla="*/ 26774 w 251293"/>
                <a:gd name="connsiteY3" fmla="*/ 133351 h 201531"/>
                <a:gd name="connsiteX4" fmla="*/ 11957 w 251293"/>
                <a:gd name="connsiteY4" fmla="*/ 95251 h 201531"/>
                <a:gd name="connsiteX5" fmla="*/ 251141 w 251293"/>
                <a:gd name="connsiteY5" fmla="*/ 1 h 20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93" h="201531">
                  <a:moveTo>
                    <a:pt x="251141" y="1"/>
                  </a:moveTo>
                  <a:cubicBezTo>
                    <a:pt x="257138" y="354"/>
                    <a:pt x="84983" y="63854"/>
                    <a:pt x="47941" y="97368"/>
                  </a:cubicBezTo>
                  <a:cubicBezTo>
                    <a:pt x="10899" y="130882"/>
                    <a:pt x="32419" y="195088"/>
                    <a:pt x="28891" y="201085"/>
                  </a:cubicBezTo>
                  <a:cubicBezTo>
                    <a:pt x="25363" y="207082"/>
                    <a:pt x="29596" y="150990"/>
                    <a:pt x="26774" y="133351"/>
                  </a:cubicBezTo>
                  <a:cubicBezTo>
                    <a:pt x="23952" y="115712"/>
                    <a:pt x="-20851" y="115006"/>
                    <a:pt x="11957" y="95251"/>
                  </a:cubicBezTo>
                  <a:cubicBezTo>
                    <a:pt x="44765" y="75496"/>
                    <a:pt x="245144" y="-352"/>
                    <a:pt x="251141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1" name="フリーフォーム: 図形 2790">
              <a:extLst>
                <a:ext uri="{FF2B5EF4-FFF2-40B4-BE49-F238E27FC236}">
                  <a16:creationId xmlns:a16="http://schemas.microsoft.com/office/drawing/2014/main" id="{97C3E5BB-F6D2-4CEF-872C-B756AA30A52B}"/>
                </a:ext>
              </a:extLst>
            </p:cNvPr>
            <p:cNvSpPr/>
            <p:nvPr/>
          </p:nvSpPr>
          <p:spPr>
            <a:xfrm>
              <a:off x="3697817" y="3708400"/>
              <a:ext cx="212748" cy="195853"/>
            </a:xfrm>
            <a:custGeom>
              <a:avLst/>
              <a:gdLst>
                <a:gd name="connsiteX0" fmla="*/ 0 w 212748"/>
                <a:gd name="connsiteY0" fmla="*/ 0 h 195853"/>
                <a:gd name="connsiteX1" fmla="*/ 116416 w 212748"/>
                <a:gd name="connsiteY1" fmla="*/ 107950 h 195853"/>
                <a:gd name="connsiteX2" fmla="*/ 211666 w 212748"/>
                <a:gd name="connsiteY2" fmla="*/ 194733 h 195853"/>
                <a:gd name="connsiteX3" fmla="*/ 160866 w 212748"/>
                <a:gd name="connsiteY3" fmla="*/ 152400 h 195853"/>
                <a:gd name="connsiteX4" fmla="*/ 55033 w 212748"/>
                <a:gd name="connsiteY4" fmla="*/ 82550 h 195853"/>
                <a:gd name="connsiteX5" fmla="*/ 0 w 212748"/>
                <a:gd name="connsiteY5" fmla="*/ 0 h 19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48" h="195853">
                  <a:moveTo>
                    <a:pt x="0" y="0"/>
                  </a:moveTo>
                  <a:lnTo>
                    <a:pt x="116416" y="107950"/>
                  </a:lnTo>
                  <a:lnTo>
                    <a:pt x="211666" y="194733"/>
                  </a:lnTo>
                  <a:cubicBezTo>
                    <a:pt x="219074" y="202141"/>
                    <a:pt x="186971" y="171097"/>
                    <a:pt x="160866" y="152400"/>
                  </a:cubicBezTo>
                  <a:cubicBezTo>
                    <a:pt x="134761" y="133703"/>
                    <a:pt x="80433" y="106186"/>
                    <a:pt x="55033" y="82550"/>
                  </a:cubicBezTo>
                  <a:cubicBezTo>
                    <a:pt x="29633" y="58914"/>
                    <a:pt x="19049" y="3474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2" name="フリーフォーム: 図形 2791">
              <a:extLst>
                <a:ext uri="{FF2B5EF4-FFF2-40B4-BE49-F238E27FC236}">
                  <a16:creationId xmlns:a16="http://schemas.microsoft.com/office/drawing/2014/main" id="{7B499FAC-3E30-485F-8817-30DEE853BB2B}"/>
                </a:ext>
              </a:extLst>
            </p:cNvPr>
            <p:cNvSpPr/>
            <p:nvPr/>
          </p:nvSpPr>
          <p:spPr>
            <a:xfrm>
              <a:off x="4246833" y="3762444"/>
              <a:ext cx="358612" cy="223923"/>
            </a:xfrm>
            <a:custGeom>
              <a:avLst/>
              <a:gdLst>
                <a:gd name="connsiteX0" fmla="*/ 3434 w 358612"/>
                <a:gd name="connsiteY0" fmla="*/ 223239 h 223923"/>
                <a:gd name="connsiteX1" fmla="*/ 196050 w 358612"/>
                <a:gd name="connsiteY1" fmla="*/ 77189 h 223923"/>
                <a:gd name="connsiteX2" fmla="*/ 356917 w 358612"/>
                <a:gd name="connsiteY2" fmla="*/ 989 h 223923"/>
                <a:gd name="connsiteX3" fmla="*/ 92334 w 358612"/>
                <a:gd name="connsiteY3" fmla="*/ 127989 h 223923"/>
                <a:gd name="connsiteX4" fmla="*/ 3434 w 358612"/>
                <a:gd name="connsiteY4" fmla="*/ 223239 h 22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612" h="223923">
                  <a:moveTo>
                    <a:pt x="3434" y="223239"/>
                  </a:moveTo>
                  <a:cubicBezTo>
                    <a:pt x="20720" y="214772"/>
                    <a:pt x="137136" y="114231"/>
                    <a:pt x="196050" y="77189"/>
                  </a:cubicBezTo>
                  <a:cubicBezTo>
                    <a:pt x="254964" y="40147"/>
                    <a:pt x="374203" y="-7478"/>
                    <a:pt x="356917" y="989"/>
                  </a:cubicBezTo>
                  <a:cubicBezTo>
                    <a:pt x="339631" y="9456"/>
                    <a:pt x="147720" y="96592"/>
                    <a:pt x="92334" y="127989"/>
                  </a:cubicBezTo>
                  <a:cubicBezTo>
                    <a:pt x="36948" y="159386"/>
                    <a:pt x="-13852" y="231706"/>
                    <a:pt x="3434" y="2232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3" name="フリーフォーム: 図形 2792">
              <a:extLst>
                <a:ext uri="{FF2B5EF4-FFF2-40B4-BE49-F238E27FC236}">
                  <a16:creationId xmlns:a16="http://schemas.microsoft.com/office/drawing/2014/main" id="{DD8558F7-4686-4240-9EFC-CAD4DB5DF42A}"/>
                </a:ext>
              </a:extLst>
            </p:cNvPr>
            <p:cNvSpPr/>
            <p:nvPr/>
          </p:nvSpPr>
          <p:spPr>
            <a:xfrm>
              <a:off x="3185550" y="3318921"/>
              <a:ext cx="129275" cy="349828"/>
            </a:xfrm>
            <a:custGeom>
              <a:avLst/>
              <a:gdLst>
                <a:gd name="connsiteX0" fmla="*/ 129150 w 129275"/>
                <a:gd name="connsiteY0" fmla="*/ 12 h 349828"/>
                <a:gd name="connsiteX1" fmla="*/ 21200 w 129275"/>
                <a:gd name="connsiteY1" fmla="*/ 154529 h 349828"/>
                <a:gd name="connsiteX2" fmla="*/ 33 w 129275"/>
                <a:gd name="connsiteY2" fmla="*/ 349262 h 349828"/>
                <a:gd name="connsiteX3" fmla="*/ 16967 w 129275"/>
                <a:gd name="connsiteY3" fmla="*/ 211679 h 349828"/>
                <a:gd name="connsiteX4" fmla="*/ 42367 w 129275"/>
                <a:gd name="connsiteY4" fmla="*/ 146062 h 349828"/>
                <a:gd name="connsiteX5" fmla="*/ 129150 w 129275"/>
                <a:gd name="connsiteY5" fmla="*/ 12 h 34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275" h="349828">
                  <a:moveTo>
                    <a:pt x="129150" y="12"/>
                  </a:moveTo>
                  <a:cubicBezTo>
                    <a:pt x="125622" y="1423"/>
                    <a:pt x="42719" y="96321"/>
                    <a:pt x="21200" y="154529"/>
                  </a:cubicBezTo>
                  <a:cubicBezTo>
                    <a:pt x="-319" y="212737"/>
                    <a:pt x="738" y="339737"/>
                    <a:pt x="33" y="349262"/>
                  </a:cubicBezTo>
                  <a:cubicBezTo>
                    <a:pt x="-672" y="358787"/>
                    <a:pt x="9911" y="245546"/>
                    <a:pt x="16967" y="211679"/>
                  </a:cubicBezTo>
                  <a:cubicBezTo>
                    <a:pt x="24023" y="177812"/>
                    <a:pt x="23670" y="179223"/>
                    <a:pt x="42367" y="146062"/>
                  </a:cubicBezTo>
                  <a:cubicBezTo>
                    <a:pt x="61064" y="112901"/>
                    <a:pt x="132678" y="-1399"/>
                    <a:pt x="129150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4" name="フリーフォーム: 図形 2793">
              <a:extLst>
                <a:ext uri="{FF2B5EF4-FFF2-40B4-BE49-F238E27FC236}">
                  <a16:creationId xmlns:a16="http://schemas.microsoft.com/office/drawing/2014/main" id="{98600054-18DB-48F0-8DA2-82CB845B02A9}"/>
                </a:ext>
              </a:extLst>
            </p:cNvPr>
            <p:cNvSpPr/>
            <p:nvPr/>
          </p:nvSpPr>
          <p:spPr>
            <a:xfrm>
              <a:off x="3122011" y="3929661"/>
              <a:ext cx="622880" cy="98775"/>
            </a:xfrm>
            <a:custGeom>
              <a:avLst/>
              <a:gdLst>
                <a:gd name="connsiteX0" fmla="*/ 72 w 622880"/>
                <a:gd name="connsiteY0" fmla="*/ 83539 h 98775"/>
                <a:gd name="connsiteX1" fmla="*/ 95322 w 622880"/>
                <a:gd name="connsiteY1" fmla="*/ 989 h 98775"/>
                <a:gd name="connsiteX2" fmla="*/ 256189 w 622880"/>
                <a:gd name="connsiteY2" fmla="*/ 39089 h 98775"/>
                <a:gd name="connsiteX3" fmla="*/ 370489 w 622880"/>
                <a:gd name="connsiteY3" fmla="*/ 56022 h 98775"/>
                <a:gd name="connsiteX4" fmla="*/ 622372 w 622880"/>
                <a:gd name="connsiteY4" fmla="*/ 87772 h 98775"/>
                <a:gd name="connsiteX5" fmla="*/ 425522 w 622880"/>
                <a:gd name="connsiteY5" fmla="*/ 94122 h 98775"/>
                <a:gd name="connsiteX6" fmla="*/ 86856 w 622880"/>
                <a:gd name="connsiteY6" fmla="*/ 22156 h 98775"/>
                <a:gd name="connsiteX7" fmla="*/ 72 w 622880"/>
                <a:gd name="connsiteY7" fmla="*/ 83539 h 9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880" h="98775">
                  <a:moveTo>
                    <a:pt x="72" y="83539"/>
                  </a:moveTo>
                  <a:cubicBezTo>
                    <a:pt x="1483" y="80011"/>
                    <a:pt x="52636" y="8397"/>
                    <a:pt x="95322" y="989"/>
                  </a:cubicBezTo>
                  <a:cubicBezTo>
                    <a:pt x="138008" y="-6419"/>
                    <a:pt x="210328" y="29917"/>
                    <a:pt x="256189" y="39089"/>
                  </a:cubicBezTo>
                  <a:cubicBezTo>
                    <a:pt x="302050" y="48261"/>
                    <a:pt x="370489" y="56022"/>
                    <a:pt x="370489" y="56022"/>
                  </a:cubicBezTo>
                  <a:cubicBezTo>
                    <a:pt x="431520" y="64136"/>
                    <a:pt x="613200" y="81422"/>
                    <a:pt x="622372" y="87772"/>
                  </a:cubicBezTo>
                  <a:cubicBezTo>
                    <a:pt x="631544" y="94122"/>
                    <a:pt x="514775" y="105058"/>
                    <a:pt x="425522" y="94122"/>
                  </a:cubicBezTo>
                  <a:cubicBezTo>
                    <a:pt x="336269" y="83186"/>
                    <a:pt x="156353" y="21098"/>
                    <a:pt x="86856" y="22156"/>
                  </a:cubicBezTo>
                  <a:cubicBezTo>
                    <a:pt x="17359" y="23214"/>
                    <a:pt x="-1339" y="87067"/>
                    <a:pt x="72" y="835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5" name="フリーフォーム: 図形 2794">
              <a:extLst>
                <a:ext uri="{FF2B5EF4-FFF2-40B4-BE49-F238E27FC236}">
                  <a16:creationId xmlns:a16="http://schemas.microsoft.com/office/drawing/2014/main" id="{FFE38AAF-B0A2-496F-82A2-DDE5991BA940}"/>
                </a:ext>
              </a:extLst>
            </p:cNvPr>
            <p:cNvSpPr/>
            <p:nvPr/>
          </p:nvSpPr>
          <p:spPr>
            <a:xfrm>
              <a:off x="3214956" y="4087229"/>
              <a:ext cx="440861" cy="180909"/>
            </a:xfrm>
            <a:custGeom>
              <a:avLst/>
              <a:gdLst>
                <a:gd name="connsiteX0" fmla="*/ 261 w 440861"/>
                <a:gd name="connsiteY0" fmla="*/ 54 h 180909"/>
                <a:gd name="connsiteX1" fmla="*/ 203461 w 440861"/>
                <a:gd name="connsiteY1" fmla="*/ 69904 h 180909"/>
                <a:gd name="connsiteX2" fmla="*/ 436294 w 440861"/>
                <a:gd name="connsiteY2" fmla="*/ 179971 h 180909"/>
                <a:gd name="connsiteX3" fmla="*/ 349511 w 440861"/>
                <a:gd name="connsiteY3" fmla="*/ 120704 h 180909"/>
                <a:gd name="connsiteX4" fmla="*/ 245794 w 440861"/>
                <a:gd name="connsiteY4" fmla="*/ 80488 h 180909"/>
                <a:gd name="connsiteX5" fmla="*/ 261 w 440861"/>
                <a:gd name="connsiteY5" fmla="*/ 54 h 18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0861" h="180909">
                  <a:moveTo>
                    <a:pt x="261" y="54"/>
                  </a:moveTo>
                  <a:cubicBezTo>
                    <a:pt x="-6794" y="-1710"/>
                    <a:pt x="130789" y="39918"/>
                    <a:pt x="203461" y="69904"/>
                  </a:cubicBezTo>
                  <a:cubicBezTo>
                    <a:pt x="276133" y="99890"/>
                    <a:pt x="411952" y="171504"/>
                    <a:pt x="436294" y="179971"/>
                  </a:cubicBezTo>
                  <a:cubicBezTo>
                    <a:pt x="460636" y="188438"/>
                    <a:pt x="381261" y="137284"/>
                    <a:pt x="349511" y="120704"/>
                  </a:cubicBezTo>
                  <a:cubicBezTo>
                    <a:pt x="317761" y="104124"/>
                    <a:pt x="301533" y="99891"/>
                    <a:pt x="245794" y="80488"/>
                  </a:cubicBezTo>
                  <a:cubicBezTo>
                    <a:pt x="190055" y="61085"/>
                    <a:pt x="7316" y="1818"/>
                    <a:pt x="261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6" name="フリーフォーム: 図形 2795">
              <a:extLst>
                <a:ext uri="{FF2B5EF4-FFF2-40B4-BE49-F238E27FC236}">
                  <a16:creationId xmlns:a16="http://schemas.microsoft.com/office/drawing/2014/main" id="{9C6271FD-6CC5-47D8-A123-9DB1EC4788F5}"/>
                </a:ext>
              </a:extLst>
            </p:cNvPr>
            <p:cNvSpPr/>
            <p:nvPr/>
          </p:nvSpPr>
          <p:spPr>
            <a:xfrm>
              <a:off x="4374102" y="2983966"/>
              <a:ext cx="1313319" cy="988661"/>
            </a:xfrm>
            <a:custGeom>
              <a:avLst/>
              <a:gdLst>
                <a:gd name="connsiteX0" fmla="*/ 1302798 w 1313319"/>
                <a:gd name="connsiteY0" fmla="*/ 9001 h 988661"/>
                <a:gd name="connsiteX1" fmla="*/ 1099598 w 1313319"/>
                <a:gd name="connsiteY1" fmla="*/ 229134 h 988661"/>
                <a:gd name="connsiteX2" fmla="*/ 858298 w 1313319"/>
                <a:gd name="connsiteY2" fmla="*/ 449267 h 988661"/>
                <a:gd name="connsiteX3" fmla="*/ 28565 w 1313319"/>
                <a:gd name="connsiteY3" fmla="*/ 969967 h 988661"/>
                <a:gd name="connsiteX4" fmla="*/ 244465 w 1313319"/>
                <a:gd name="connsiteY4" fmla="*/ 842967 h 988661"/>
                <a:gd name="connsiteX5" fmla="*/ 760931 w 1313319"/>
                <a:gd name="connsiteY5" fmla="*/ 550867 h 988661"/>
                <a:gd name="connsiteX6" fmla="*/ 1302798 w 1313319"/>
                <a:gd name="connsiteY6" fmla="*/ 9001 h 988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3319" h="988661">
                  <a:moveTo>
                    <a:pt x="1302798" y="9001"/>
                  </a:moveTo>
                  <a:cubicBezTo>
                    <a:pt x="1359242" y="-44621"/>
                    <a:pt x="1173681" y="155756"/>
                    <a:pt x="1099598" y="229134"/>
                  </a:cubicBezTo>
                  <a:cubicBezTo>
                    <a:pt x="1025515" y="302512"/>
                    <a:pt x="1036803" y="325795"/>
                    <a:pt x="858298" y="449267"/>
                  </a:cubicBezTo>
                  <a:cubicBezTo>
                    <a:pt x="679793" y="572739"/>
                    <a:pt x="28565" y="969967"/>
                    <a:pt x="28565" y="969967"/>
                  </a:cubicBezTo>
                  <a:cubicBezTo>
                    <a:pt x="-73740" y="1035584"/>
                    <a:pt x="122404" y="912817"/>
                    <a:pt x="244465" y="842967"/>
                  </a:cubicBezTo>
                  <a:cubicBezTo>
                    <a:pt x="366526" y="773117"/>
                    <a:pt x="581720" y="691273"/>
                    <a:pt x="760931" y="550867"/>
                  </a:cubicBezTo>
                  <a:cubicBezTo>
                    <a:pt x="940142" y="410462"/>
                    <a:pt x="1246354" y="62623"/>
                    <a:pt x="1302798" y="9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7" name="フリーフォーム: 図形 2796">
              <a:extLst>
                <a:ext uri="{FF2B5EF4-FFF2-40B4-BE49-F238E27FC236}">
                  <a16:creationId xmlns:a16="http://schemas.microsoft.com/office/drawing/2014/main" id="{546EC82D-92D9-41C8-847C-616C942ECACC}"/>
                </a:ext>
              </a:extLst>
            </p:cNvPr>
            <p:cNvSpPr/>
            <p:nvPr/>
          </p:nvSpPr>
          <p:spPr>
            <a:xfrm>
              <a:off x="3799554" y="2476228"/>
              <a:ext cx="319805" cy="325154"/>
            </a:xfrm>
            <a:custGeom>
              <a:avLst/>
              <a:gdLst>
                <a:gd name="connsiteX0" fmla="*/ 318421 w 319805"/>
                <a:gd name="connsiteY0" fmla="*/ 272 h 325154"/>
                <a:gd name="connsiteX1" fmla="*/ 89821 w 319805"/>
                <a:gd name="connsiteY1" fmla="*/ 152672 h 325154"/>
                <a:gd name="connsiteX2" fmla="*/ 921 w 319805"/>
                <a:gd name="connsiteY2" fmla="*/ 324122 h 325154"/>
                <a:gd name="connsiteX3" fmla="*/ 51721 w 319805"/>
                <a:gd name="connsiteY3" fmla="*/ 219347 h 325154"/>
                <a:gd name="connsiteX4" fmla="*/ 178721 w 319805"/>
                <a:gd name="connsiteY4" fmla="*/ 117747 h 325154"/>
                <a:gd name="connsiteX5" fmla="*/ 318421 w 319805"/>
                <a:gd name="connsiteY5" fmla="*/ 272 h 32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805" h="325154">
                  <a:moveTo>
                    <a:pt x="318421" y="272"/>
                  </a:moveTo>
                  <a:cubicBezTo>
                    <a:pt x="303604" y="6093"/>
                    <a:pt x="142738" y="98697"/>
                    <a:pt x="89821" y="152672"/>
                  </a:cubicBezTo>
                  <a:cubicBezTo>
                    <a:pt x="36904" y="206647"/>
                    <a:pt x="7271" y="313010"/>
                    <a:pt x="921" y="324122"/>
                  </a:cubicBezTo>
                  <a:cubicBezTo>
                    <a:pt x="-5429" y="335234"/>
                    <a:pt x="22088" y="253743"/>
                    <a:pt x="51721" y="219347"/>
                  </a:cubicBezTo>
                  <a:cubicBezTo>
                    <a:pt x="81354" y="184951"/>
                    <a:pt x="132154" y="152143"/>
                    <a:pt x="178721" y="117747"/>
                  </a:cubicBezTo>
                  <a:cubicBezTo>
                    <a:pt x="225288" y="83351"/>
                    <a:pt x="333238" y="-5549"/>
                    <a:pt x="318421" y="2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8" name="フリーフォーム: 図形 2797">
              <a:extLst>
                <a:ext uri="{FF2B5EF4-FFF2-40B4-BE49-F238E27FC236}">
                  <a16:creationId xmlns:a16="http://schemas.microsoft.com/office/drawing/2014/main" id="{5A1F9CA5-01FF-4883-BC39-58896B702691}"/>
                </a:ext>
              </a:extLst>
            </p:cNvPr>
            <p:cNvSpPr/>
            <p:nvPr/>
          </p:nvSpPr>
          <p:spPr>
            <a:xfrm>
              <a:off x="3136175" y="3727417"/>
              <a:ext cx="89798" cy="288995"/>
            </a:xfrm>
            <a:custGeom>
              <a:avLst/>
              <a:gdLst>
                <a:gd name="connsiteX0" fmla="*/ 89625 w 89798"/>
                <a:gd name="connsiteY0" fmla="*/ 33 h 288995"/>
                <a:gd name="connsiteX1" fmla="*/ 19775 w 89798"/>
                <a:gd name="connsiteY1" fmla="*/ 146083 h 288995"/>
                <a:gd name="connsiteX2" fmla="*/ 725 w 89798"/>
                <a:gd name="connsiteY2" fmla="*/ 288958 h 288995"/>
                <a:gd name="connsiteX3" fmla="*/ 38825 w 89798"/>
                <a:gd name="connsiteY3" fmla="*/ 158783 h 288995"/>
                <a:gd name="connsiteX4" fmla="*/ 89625 w 89798"/>
                <a:gd name="connsiteY4" fmla="*/ 33 h 28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98" h="288995">
                  <a:moveTo>
                    <a:pt x="89625" y="33"/>
                  </a:moveTo>
                  <a:cubicBezTo>
                    <a:pt x="86450" y="-2084"/>
                    <a:pt x="34592" y="97929"/>
                    <a:pt x="19775" y="146083"/>
                  </a:cubicBezTo>
                  <a:cubicBezTo>
                    <a:pt x="4958" y="194237"/>
                    <a:pt x="-2450" y="286841"/>
                    <a:pt x="725" y="288958"/>
                  </a:cubicBezTo>
                  <a:cubicBezTo>
                    <a:pt x="3900" y="291075"/>
                    <a:pt x="26125" y="202704"/>
                    <a:pt x="38825" y="158783"/>
                  </a:cubicBezTo>
                  <a:cubicBezTo>
                    <a:pt x="51525" y="114862"/>
                    <a:pt x="92800" y="2150"/>
                    <a:pt x="89625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9" name="フリーフォーム: 図形 2798">
              <a:extLst>
                <a:ext uri="{FF2B5EF4-FFF2-40B4-BE49-F238E27FC236}">
                  <a16:creationId xmlns:a16="http://schemas.microsoft.com/office/drawing/2014/main" id="{574501FA-4C90-4E35-A6C1-19A1CF4E0E5E}"/>
                </a:ext>
              </a:extLst>
            </p:cNvPr>
            <p:cNvSpPr/>
            <p:nvPr/>
          </p:nvSpPr>
          <p:spPr>
            <a:xfrm>
              <a:off x="3785876" y="2107089"/>
              <a:ext cx="365547" cy="395613"/>
            </a:xfrm>
            <a:custGeom>
              <a:avLst/>
              <a:gdLst>
                <a:gd name="connsiteX0" fmla="*/ 27299 w 365547"/>
                <a:gd name="connsiteY0" fmla="*/ 1111 h 395613"/>
                <a:gd name="connsiteX1" fmla="*/ 1899 w 365547"/>
                <a:gd name="connsiteY1" fmla="*/ 166211 h 395613"/>
                <a:gd name="connsiteX2" fmla="*/ 84449 w 365547"/>
                <a:gd name="connsiteY2" fmla="*/ 217011 h 395613"/>
                <a:gd name="connsiteX3" fmla="*/ 249549 w 365547"/>
                <a:gd name="connsiteY3" fmla="*/ 232886 h 395613"/>
                <a:gd name="connsiteX4" fmla="*/ 71749 w 365547"/>
                <a:gd name="connsiteY4" fmla="*/ 394811 h 395613"/>
                <a:gd name="connsiteX5" fmla="*/ 271774 w 365547"/>
                <a:gd name="connsiteY5" fmla="*/ 293211 h 395613"/>
                <a:gd name="connsiteX6" fmla="*/ 363849 w 365547"/>
                <a:gd name="connsiteY6" fmla="*/ 248761 h 395613"/>
                <a:gd name="connsiteX7" fmla="*/ 198749 w 365547"/>
                <a:gd name="connsiteY7" fmla="*/ 207486 h 395613"/>
                <a:gd name="connsiteX8" fmla="*/ 39999 w 365547"/>
                <a:gd name="connsiteY8" fmla="*/ 172561 h 395613"/>
                <a:gd name="connsiteX9" fmla="*/ 36824 w 365547"/>
                <a:gd name="connsiteY9" fmla="*/ 96361 h 395613"/>
                <a:gd name="connsiteX10" fmla="*/ 27299 w 365547"/>
                <a:gd name="connsiteY10" fmla="*/ 1111 h 39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5547" h="395613">
                  <a:moveTo>
                    <a:pt x="27299" y="1111"/>
                  </a:moveTo>
                  <a:cubicBezTo>
                    <a:pt x="21478" y="12753"/>
                    <a:pt x="-7626" y="130228"/>
                    <a:pt x="1899" y="166211"/>
                  </a:cubicBezTo>
                  <a:cubicBezTo>
                    <a:pt x="11424" y="202194"/>
                    <a:pt x="43174" y="205899"/>
                    <a:pt x="84449" y="217011"/>
                  </a:cubicBezTo>
                  <a:cubicBezTo>
                    <a:pt x="125724" y="228123"/>
                    <a:pt x="251666" y="203253"/>
                    <a:pt x="249549" y="232886"/>
                  </a:cubicBezTo>
                  <a:cubicBezTo>
                    <a:pt x="247432" y="262519"/>
                    <a:pt x="68045" y="384757"/>
                    <a:pt x="71749" y="394811"/>
                  </a:cubicBezTo>
                  <a:cubicBezTo>
                    <a:pt x="75453" y="404865"/>
                    <a:pt x="223091" y="317553"/>
                    <a:pt x="271774" y="293211"/>
                  </a:cubicBezTo>
                  <a:cubicBezTo>
                    <a:pt x="320457" y="268869"/>
                    <a:pt x="376020" y="263048"/>
                    <a:pt x="363849" y="248761"/>
                  </a:cubicBezTo>
                  <a:cubicBezTo>
                    <a:pt x="351678" y="234474"/>
                    <a:pt x="252724" y="220186"/>
                    <a:pt x="198749" y="207486"/>
                  </a:cubicBezTo>
                  <a:cubicBezTo>
                    <a:pt x="144774" y="194786"/>
                    <a:pt x="66986" y="191082"/>
                    <a:pt x="39999" y="172561"/>
                  </a:cubicBezTo>
                  <a:cubicBezTo>
                    <a:pt x="13012" y="154040"/>
                    <a:pt x="37353" y="120173"/>
                    <a:pt x="36824" y="96361"/>
                  </a:cubicBezTo>
                  <a:cubicBezTo>
                    <a:pt x="36295" y="72549"/>
                    <a:pt x="33120" y="-10531"/>
                    <a:pt x="27299" y="11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0" name="フリーフォーム: 図形 2799">
              <a:extLst>
                <a:ext uri="{FF2B5EF4-FFF2-40B4-BE49-F238E27FC236}">
                  <a16:creationId xmlns:a16="http://schemas.microsoft.com/office/drawing/2014/main" id="{12278070-DA43-416C-9ACE-0452DBDD294B}"/>
                </a:ext>
              </a:extLst>
            </p:cNvPr>
            <p:cNvSpPr/>
            <p:nvPr/>
          </p:nvSpPr>
          <p:spPr>
            <a:xfrm>
              <a:off x="4174921" y="1844594"/>
              <a:ext cx="276441" cy="435221"/>
            </a:xfrm>
            <a:custGeom>
              <a:avLst/>
              <a:gdLst>
                <a:gd name="connsiteX0" fmla="*/ 114504 w 276441"/>
                <a:gd name="connsiteY0" fmla="*/ 81 h 435221"/>
                <a:gd name="connsiteX1" fmla="*/ 225629 w 276441"/>
                <a:gd name="connsiteY1" fmla="*/ 168356 h 435221"/>
                <a:gd name="connsiteX2" fmla="*/ 149429 w 276441"/>
                <a:gd name="connsiteY2" fmla="*/ 295356 h 435221"/>
                <a:gd name="connsiteX3" fmla="*/ 204 w 276441"/>
                <a:gd name="connsiteY3" fmla="*/ 435056 h 435221"/>
                <a:gd name="connsiteX4" fmla="*/ 120854 w 276441"/>
                <a:gd name="connsiteY4" fmla="*/ 320756 h 435221"/>
                <a:gd name="connsiteX5" fmla="*/ 276429 w 276441"/>
                <a:gd name="connsiteY5" fmla="*/ 190581 h 435221"/>
                <a:gd name="connsiteX6" fmla="*/ 114504 w 276441"/>
                <a:gd name="connsiteY6" fmla="*/ 81 h 43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441" h="435221">
                  <a:moveTo>
                    <a:pt x="114504" y="81"/>
                  </a:moveTo>
                  <a:cubicBezTo>
                    <a:pt x="106037" y="-3623"/>
                    <a:pt x="219808" y="119144"/>
                    <a:pt x="225629" y="168356"/>
                  </a:cubicBezTo>
                  <a:cubicBezTo>
                    <a:pt x="231450" y="217568"/>
                    <a:pt x="187000" y="250906"/>
                    <a:pt x="149429" y="295356"/>
                  </a:cubicBezTo>
                  <a:cubicBezTo>
                    <a:pt x="111858" y="339806"/>
                    <a:pt x="4966" y="430823"/>
                    <a:pt x="204" y="435056"/>
                  </a:cubicBezTo>
                  <a:cubicBezTo>
                    <a:pt x="-4558" y="439289"/>
                    <a:pt x="74817" y="361502"/>
                    <a:pt x="120854" y="320756"/>
                  </a:cubicBezTo>
                  <a:cubicBezTo>
                    <a:pt x="166891" y="280010"/>
                    <a:pt x="274842" y="246143"/>
                    <a:pt x="276429" y="190581"/>
                  </a:cubicBezTo>
                  <a:cubicBezTo>
                    <a:pt x="278016" y="135019"/>
                    <a:pt x="122971" y="3785"/>
                    <a:pt x="114504" y="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1" name="フリーフォーム: 図形 2800">
              <a:extLst>
                <a:ext uri="{FF2B5EF4-FFF2-40B4-BE49-F238E27FC236}">
                  <a16:creationId xmlns:a16="http://schemas.microsoft.com/office/drawing/2014/main" id="{3D9AC841-F512-4D87-8F11-090D12A0761F}"/>
                </a:ext>
              </a:extLst>
            </p:cNvPr>
            <p:cNvSpPr/>
            <p:nvPr/>
          </p:nvSpPr>
          <p:spPr>
            <a:xfrm>
              <a:off x="5440326" y="3758199"/>
              <a:ext cx="266673" cy="190747"/>
            </a:xfrm>
            <a:custGeom>
              <a:avLst/>
              <a:gdLst>
                <a:gd name="connsiteX0" fmla="*/ 37 w 266673"/>
                <a:gd name="connsiteY0" fmla="*/ 81964 h 190747"/>
                <a:gd name="connsiteX1" fmla="*/ 117512 w 266673"/>
                <a:gd name="connsiteY1" fmla="*/ 4176 h 190747"/>
                <a:gd name="connsiteX2" fmla="*/ 187362 w 266673"/>
                <a:gd name="connsiteY2" fmla="*/ 13701 h 190747"/>
                <a:gd name="connsiteX3" fmla="*/ 187362 w 266673"/>
                <a:gd name="connsiteY3" fmla="*/ 40689 h 190747"/>
                <a:gd name="connsiteX4" fmla="*/ 196887 w 266673"/>
                <a:gd name="connsiteY4" fmla="*/ 107364 h 190747"/>
                <a:gd name="connsiteX5" fmla="*/ 265149 w 266673"/>
                <a:gd name="connsiteY5" fmla="*/ 186739 h 190747"/>
                <a:gd name="connsiteX6" fmla="*/ 239749 w 266673"/>
                <a:gd name="connsiteY6" fmla="*/ 174039 h 190747"/>
                <a:gd name="connsiteX7" fmla="*/ 187362 w 266673"/>
                <a:gd name="connsiteY7" fmla="*/ 131176 h 190747"/>
                <a:gd name="connsiteX8" fmla="*/ 176249 w 266673"/>
                <a:gd name="connsiteY8" fmla="*/ 48626 h 190747"/>
                <a:gd name="connsiteX9" fmla="*/ 168312 w 266673"/>
                <a:gd name="connsiteY9" fmla="*/ 18464 h 190747"/>
                <a:gd name="connsiteX10" fmla="*/ 130212 w 266673"/>
                <a:gd name="connsiteY10" fmla="*/ 16876 h 190747"/>
                <a:gd name="connsiteX11" fmla="*/ 37 w 266673"/>
                <a:gd name="connsiteY11" fmla="*/ 81964 h 19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673" h="190747">
                  <a:moveTo>
                    <a:pt x="37" y="81964"/>
                  </a:moveTo>
                  <a:cubicBezTo>
                    <a:pt x="-2080" y="79847"/>
                    <a:pt x="86291" y="15553"/>
                    <a:pt x="117512" y="4176"/>
                  </a:cubicBezTo>
                  <a:cubicBezTo>
                    <a:pt x="148733" y="-7201"/>
                    <a:pt x="175720" y="7616"/>
                    <a:pt x="187362" y="13701"/>
                  </a:cubicBezTo>
                  <a:cubicBezTo>
                    <a:pt x="199004" y="19786"/>
                    <a:pt x="185774" y="25078"/>
                    <a:pt x="187362" y="40689"/>
                  </a:cubicBezTo>
                  <a:cubicBezTo>
                    <a:pt x="188950" y="56300"/>
                    <a:pt x="183923" y="83022"/>
                    <a:pt x="196887" y="107364"/>
                  </a:cubicBezTo>
                  <a:cubicBezTo>
                    <a:pt x="209851" y="131706"/>
                    <a:pt x="258005" y="175627"/>
                    <a:pt x="265149" y="186739"/>
                  </a:cubicBezTo>
                  <a:cubicBezTo>
                    <a:pt x="272293" y="197852"/>
                    <a:pt x="252714" y="183300"/>
                    <a:pt x="239749" y="174039"/>
                  </a:cubicBezTo>
                  <a:cubicBezTo>
                    <a:pt x="226785" y="164779"/>
                    <a:pt x="197945" y="152078"/>
                    <a:pt x="187362" y="131176"/>
                  </a:cubicBezTo>
                  <a:cubicBezTo>
                    <a:pt x="176779" y="110274"/>
                    <a:pt x="179424" y="67411"/>
                    <a:pt x="176249" y="48626"/>
                  </a:cubicBezTo>
                  <a:cubicBezTo>
                    <a:pt x="173074" y="29841"/>
                    <a:pt x="175985" y="23756"/>
                    <a:pt x="168312" y="18464"/>
                  </a:cubicBezTo>
                  <a:cubicBezTo>
                    <a:pt x="160639" y="13172"/>
                    <a:pt x="154554" y="7880"/>
                    <a:pt x="130212" y="16876"/>
                  </a:cubicBezTo>
                  <a:cubicBezTo>
                    <a:pt x="105870" y="25872"/>
                    <a:pt x="2154" y="84081"/>
                    <a:pt x="37" y="819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2" name="フリーフォーム: 図形 2801">
              <a:extLst>
                <a:ext uri="{FF2B5EF4-FFF2-40B4-BE49-F238E27FC236}">
                  <a16:creationId xmlns:a16="http://schemas.microsoft.com/office/drawing/2014/main" id="{319E391F-4F29-4CBA-B518-BE2BCE60DD5F}"/>
                </a:ext>
              </a:extLst>
            </p:cNvPr>
            <p:cNvSpPr/>
            <p:nvPr/>
          </p:nvSpPr>
          <p:spPr>
            <a:xfrm>
              <a:off x="5587983" y="3752752"/>
              <a:ext cx="227784" cy="179060"/>
            </a:xfrm>
            <a:custGeom>
              <a:avLst/>
              <a:gdLst>
                <a:gd name="connsiteX0" fmla="*/ 17 w 227784"/>
                <a:gd name="connsiteY0" fmla="*/ 98 h 179060"/>
                <a:gd name="connsiteX1" fmla="*/ 131780 w 227784"/>
                <a:gd name="connsiteY1" fmla="*/ 22323 h 179060"/>
                <a:gd name="connsiteX2" fmla="*/ 131780 w 227784"/>
                <a:gd name="connsiteY2" fmla="*/ 35023 h 179060"/>
                <a:gd name="connsiteX3" fmla="*/ 160355 w 227784"/>
                <a:gd name="connsiteY3" fmla="*/ 81061 h 179060"/>
                <a:gd name="connsiteX4" fmla="*/ 225442 w 227784"/>
                <a:gd name="connsiteY4" fmla="*/ 169961 h 179060"/>
                <a:gd name="connsiteX5" fmla="*/ 206392 w 227784"/>
                <a:gd name="connsiteY5" fmla="*/ 165198 h 179060"/>
                <a:gd name="connsiteX6" fmla="*/ 139717 w 227784"/>
                <a:gd name="connsiteY6" fmla="*/ 73123 h 179060"/>
                <a:gd name="connsiteX7" fmla="*/ 122255 w 227784"/>
                <a:gd name="connsiteY7" fmla="*/ 31848 h 179060"/>
                <a:gd name="connsiteX8" fmla="*/ 17 w 227784"/>
                <a:gd name="connsiteY8" fmla="*/ 98 h 17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784" h="179060">
                  <a:moveTo>
                    <a:pt x="17" y="98"/>
                  </a:moveTo>
                  <a:cubicBezTo>
                    <a:pt x="1604" y="-1489"/>
                    <a:pt x="109820" y="16502"/>
                    <a:pt x="131780" y="22323"/>
                  </a:cubicBezTo>
                  <a:cubicBezTo>
                    <a:pt x="153740" y="28144"/>
                    <a:pt x="127018" y="25233"/>
                    <a:pt x="131780" y="35023"/>
                  </a:cubicBezTo>
                  <a:cubicBezTo>
                    <a:pt x="136542" y="44813"/>
                    <a:pt x="144745" y="58571"/>
                    <a:pt x="160355" y="81061"/>
                  </a:cubicBezTo>
                  <a:cubicBezTo>
                    <a:pt x="175965" y="103551"/>
                    <a:pt x="217769" y="155938"/>
                    <a:pt x="225442" y="169961"/>
                  </a:cubicBezTo>
                  <a:cubicBezTo>
                    <a:pt x="233115" y="183984"/>
                    <a:pt x="220680" y="181338"/>
                    <a:pt x="206392" y="165198"/>
                  </a:cubicBezTo>
                  <a:cubicBezTo>
                    <a:pt x="192105" y="149058"/>
                    <a:pt x="153740" y="95348"/>
                    <a:pt x="139717" y="73123"/>
                  </a:cubicBezTo>
                  <a:cubicBezTo>
                    <a:pt x="125694" y="50898"/>
                    <a:pt x="141834" y="42960"/>
                    <a:pt x="122255" y="31848"/>
                  </a:cubicBezTo>
                  <a:cubicBezTo>
                    <a:pt x="102676" y="20736"/>
                    <a:pt x="-1570" y="1685"/>
                    <a:pt x="17" y="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3" name="フリーフォーム: 図形 2802">
              <a:extLst>
                <a:ext uri="{FF2B5EF4-FFF2-40B4-BE49-F238E27FC236}">
                  <a16:creationId xmlns:a16="http://schemas.microsoft.com/office/drawing/2014/main" id="{7400395A-FE64-400B-9296-14260CF713AB}"/>
                </a:ext>
              </a:extLst>
            </p:cNvPr>
            <p:cNvSpPr/>
            <p:nvPr/>
          </p:nvSpPr>
          <p:spPr>
            <a:xfrm>
              <a:off x="5444957" y="3833805"/>
              <a:ext cx="91420" cy="189221"/>
            </a:xfrm>
            <a:custGeom>
              <a:avLst/>
              <a:gdLst>
                <a:gd name="connsiteX0" fmla="*/ 168 w 91420"/>
                <a:gd name="connsiteY0" fmla="*/ 8 h 189221"/>
                <a:gd name="connsiteX1" fmla="*/ 47793 w 91420"/>
                <a:gd name="connsiteY1" fmla="*/ 119070 h 189221"/>
                <a:gd name="connsiteX2" fmla="*/ 90656 w 91420"/>
                <a:gd name="connsiteY2" fmla="*/ 188920 h 189221"/>
                <a:gd name="connsiteX3" fmla="*/ 76368 w 91420"/>
                <a:gd name="connsiteY3" fmla="*/ 146058 h 189221"/>
                <a:gd name="connsiteX4" fmla="*/ 65256 w 91420"/>
                <a:gd name="connsiteY4" fmla="*/ 112720 h 189221"/>
                <a:gd name="connsiteX5" fmla="*/ 168 w 91420"/>
                <a:gd name="connsiteY5" fmla="*/ 8 h 18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20" h="189221">
                  <a:moveTo>
                    <a:pt x="168" y="8"/>
                  </a:moveTo>
                  <a:cubicBezTo>
                    <a:pt x="-2742" y="1066"/>
                    <a:pt x="32712" y="87585"/>
                    <a:pt x="47793" y="119070"/>
                  </a:cubicBezTo>
                  <a:cubicBezTo>
                    <a:pt x="62874" y="150555"/>
                    <a:pt x="85893" y="184422"/>
                    <a:pt x="90656" y="188920"/>
                  </a:cubicBezTo>
                  <a:cubicBezTo>
                    <a:pt x="95419" y="193418"/>
                    <a:pt x="76368" y="146058"/>
                    <a:pt x="76368" y="146058"/>
                  </a:cubicBezTo>
                  <a:cubicBezTo>
                    <a:pt x="72135" y="133358"/>
                    <a:pt x="75575" y="132828"/>
                    <a:pt x="65256" y="112720"/>
                  </a:cubicBezTo>
                  <a:cubicBezTo>
                    <a:pt x="54937" y="92612"/>
                    <a:pt x="3078" y="-1050"/>
                    <a:pt x="168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4" name="フリーフォーム: 図形 2803">
              <a:extLst>
                <a:ext uri="{FF2B5EF4-FFF2-40B4-BE49-F238E27FC236}">
                  <a16:creationId xmlns:a16="http://schemas.microsoft.com/office/drawing/2014/main" id="{DB6B8D05-2AF2-43C0-8FF6-7139A06B8F6B}"/>
                </a:ext>
              </a:extLst>
            </p:cNvPr>
            <p:cNvSpPr/>
            <p:nvPr/>
          </p:nvSpPr>
          <p:spPr>
            <a:xfrm>
              <a:off x="5485702" y="3965437"/>
              <a:ext cx="238230" cy="110520"/>
            </a:xfrm>
            <a:custGeom>
              <a:avLst/>
              <a:gdLst>
                <a:gd name="connsiteX0" fmla="*/ 698 w 238230"/>
                <a:gd name="connsiteY0" fmla="*/ 109676 h 110520"/>
                <a:gd name="connsiteX1" fmla="*/ 226123 w 238230"/>
                <a:gd name="connsiteY1" fmla="*/ 4901 h 110520"/>
                <a:gd name="connsiteX2" fmla="*/ 202311 w 238230"/>
                <a:gd name="connsiteY2" fmla="*/ 20776 h 110520"/>
                <a:gd name="connsiteX3" fmla="*/ 156273 w 238230"/>
                <a:gd name="connsiteY3" fmla="*/ 52526 h 110520"/>
                <a:gd name="connsiteX4" fmla="*/ 698 w 238230"/>
                <a:gd name="connsiteY4" fmla="*/ 109676 h 11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30" h="110520">
                  <a:moveTo>
                    <a:pt x="698" y="109676"/>
                  </a:moveTo>
                  <a:cubicBezTo>
                    <a:pt x="12340" y="101738"/>
                    <a:pt x="192521" y="19718"/>
                    <a:pt x="226123" y="4901"/>
                  </a:cubicBezTo>
                  <a:cubicBezTo>
                    <a:pt x="259725" y="-9916"/>
                    <a:pt x="213953" y="12838"/>
                    <a:pt x="202311" y="20776"/>
                  </a:cubicBezTo>
                  <a:cubicBezTo>
                    <a:pt x="190669" y="28713"/>
                    <a:pt x="186171" y="37709"/>
                    <a:pt x="156273" y="52526"/>
                  </a:cubicBezTo>
                  <a:cubicBezTo>
                    <a:pt x="126375" y="67343"/>
                    <a:pt x="-10944" y="117614"/>
                    <a:pt x="698" y="1096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5" name="フリーフォーム: 図形 2804">
              <a:extLst>
                <a:ext uri="{FF2B5EF4-FFF2-40B4-BE49-F238E27FC236}">
                  <a16:creationId xmlns:a16="http://schemas.microsoft.com/office/drawing/2014/main" id="{B064F0FA-0110-428A-940F-D8A787EB78CB}"/>
                </a:ext>
              </a:extLst>
            </p:cNvPr>
            <p:cNvSpPr/>
            <p:nvPr/>
          </p:nvSpPr>
          <p:spPr>
            <a:xfrm>
              <a:off x="5708886" y="3925852"/>
              <a:ext cx="191510" cy="35105"/>
            </a:xfrm>
            <a:custGeom>
              <a:avLst/>
              <a:gdLst>
                <a:gd name="connsiteX0" fmla="*/ 1352 w 191510"/>
                <a:gd name="connsiteY0" fmla="*/ 33373 h 35105"/>
                <a:gd name="connsiteX1" fmla="*/ 188677 w 191510"/>
                <a:gd name="connsiteY1" fmla="*/ 36 h 35105"/>
                <a:gd name="connsiteX2" fmla="*/ 107714 w 191510"/>
                <a:gd name="connsiteY2" fmla="*/ 27023 h 35105"/>
                <a:gd name="connsiteX3" fmla="*/ 1352 w 191510"/>
                <a:gd name="connsiteY3" fmla="*/ 33373 h 3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510" h="35105">
                  <a:moveTo>
                    <a:pt x="1352" y="33373"/>
                  </a:moveTo>
                  <a:cubicBezTo>
                    <a:pt x="14846" y="28875"/>
                    <a:pt x="170950" y="1094"/>
                    <a:pt x="188677" y="36"/>
                  </a:cubicBezTo>
                  <a:cubicBezTo>
                    <a:pt x="206404" y="-1022"/>
                    <a:pt x="136289" y="21202"/>
                    <a:pt x="107714" y="27023"/>
                  </a:cubicBezTo>
                  <a:cubicBezTo>
                    <a:pt x="79139" y="32844"/>
                    <a:pt x="-12142" y="37871"/>
                    <a:pt x="1352" y="333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6" name="フリーフォーム: 図形 2805">
              <a:extLst>
                <a:ext uri="{FF2B5EF4-FFF2-40B4-BE49-F238E27FC236}">
                  <a16:creationId xmlns:a16="http://schemas.microsoft.com/office/drawing/2014/main" id="{E950A36E-12BD-4DB8-A080-DDB77AA54B07}"/>
                </a:ext>
              </a:extLst>
            </p:cNvPr>
            <p:cNvSpPr/>
            <p:nvPr/>
          </p:nvSpPr>
          <p:spPr>
            <a:xfrm>
              <a:off x="5494289" y="4078228"/>
              <a:ext cx="249353" cy="281054"/>
            </a:xfrm>
            <a:custGeom>
              <a:avLst/>
              <a:gdLst>
                <a:gd name="connsiteX0" fmla="*/ 49 w 249353"/>
                <a:gd name="connsiteY0" fmla="*/ 60 h 281054"/>
                <a:gd name="connsiteX1" fmla="*/ 85774 w 249353"/>
                <a:gd name="connsiteY1" fmla="*/ 119122 h 281054"/>
                <a:gd name="connsiteX2" fmla="*/ 130224 w 249353"/>
                <a:gd name="connsiteY2" fmla="*/ 144522 h 281054"/>
                <a:gd name="connsiteX3" fmla="*/ 204836 w 249353"/>
                <a:gd name="connsiteY3" fmla="*/ 223897 h 281054"/>
                <a:gd name="connsiteX4" fmla="*/ 249286 w 249353"/>
                <a:gd name="connsiteY4" fmla="*/ 281047 h 281054"/>
                <a:gd name="connsiteX5" fmla="*/ 212774 w 249353"/>
                <a:gd name="connsiteY5" fmla="*/ 227072 h 281054"/>
                <a:gd name="connsiteX6" fmla="*/ 131811 w 249353"/>
                <a:gd name="connsiteY6" fmla="*/ 125472 h 281054"/>
                <a:gd name="connsiteX7" fmla="*/ 98474 w 249353"/>
                <a:gd name="connsiteY7" fmla="*/ 103247 h 281054"/>
                <a:gd name="connsiteX8" fmla="*/ 49 w 249353"/>
                <a:gd name="connsiteY8" fmla="*/ 60 h 28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53" h="281054">
                  <a:moveTo>
                    <a:pt x="49" y="60"/>
                  </a:moveTo>
                  <a:cubicBezTo>
                    <a:pt x="-2068" y="2706"/>
                    <a:pt x="64078" y="95045"/>
                    <a:pt x="85774" y="119122"/>
                  </a:cubicBezTo>
                  <a:cubicBezTo>
                    <a:pt x="107470" y="143199"/>
                    <a:pt x="110380" y="127060"/>
                    <a:pt x="130224" y="144522"/>
                  </a:cubicBezTo>
                  <a:cubicBezTo>
                    <a:pt x="150068" y="161984"/>
                    <a:pt x="184992" y="201143"/>
                    <a:pt x="204836" y="223897"/>
                  </a:cubicBezTo>
                  <a:cubicBezTo>
                    <a:pt x="224680" y="246651"/>
                    <a:pt x="247963" y="280518"/>
                    <a:pt x="249286" y="281047"/>
                  </a:cubicBezTo>
                  <a:cubicBezTo>
                    <a:pt x="250609" y="281576"/>
                    <a:pt x="232353" y="253001"/>
                    <a:pt x="212774" y="227072"/>
                  </a:cubicBezTo>
                  <a:cubicBezTo>
                    <a:pt x="193195" y="201143"/>
                    <a:pt x="150861" y="146109"/>
                    <a:pt x="131811" y="125472"/>
                  </a:cubicBezTo>
                  <a:cubicBezTo>
                    <a:pt x="112761" y="104835"/>
                    <a:pt x="117524" y="123884"/>
                    <a:pt x="98474" y="103247"/>
                  </a:cubicBezTo>
                  <a:cubicBezTo>
                    <a:pt x="79424" y="82610"/>
                    <a:pt x="2166" y="-2586"/>
                    <a:pt x="49" y="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7" name="フリーフォーム: 図形 2806">
              <a:extLst>
                <a:ext uri="{FF2B5EF4-FFF2-40B4-BE49-F238E27FC236}">
                  <a16:creationId xmlns:a16="http://schemas.microsoft.com/office/drawing/2014/main" id="{C4319B4F-E2CE-452C-9C3D-D89EB4850413}"/>
                </a:ext>
              </a:extLst>
            </p:cNvPr>
            <p:cNvSpPr/>
            <p:nvPr/>
          </p:nvSpPr>
          <p:spPr>
            <a:xfrm>
              <a:off x="5899145" y="3938485"/>
              <a:ext cx="194235" cy="318603"/>
            </a:xfrm>
            <a:custGeom>
              <a:avLst/>
              <a:gdLst>
                <a:gd name="connsiteX0" fmla="*/ 5 w 194235"/>
                <a:gd name="connsiteY0" fmla="*/ 103 h 318603"/>
                <a:gd name="connsiteX1" fmla="*/ 55568 w 194235"/>
                <a:gd name="connsiteY1" fmla="*/ 131865 h 318603"/>
                <a:gd name="connsiteX2" fmla="*/ 190505 w 194235"/>
                <a:gd name="connsiteY2" fmla="*/ 311253 h 318603"/>
                <a:gd name="connsiteX3" fmla="*/ 150818 w 194235"/>
                <a:gd name="connsiteY3" fmla="*/ 276328 h 318603"/>
                <a:gd name="connsiteX4" fmla="*/ 90493 w 194235"/>
                <a:gd name="connsiteY4" fmla="*/ 204890 h 318603"/>
                <a:gd name="connsiteX5" fmla="*/ 52393 w 194235"/>
                <a:gd name="connsiteY5" fmla="*/ 152503 h 318603"/>
                <a:gd name="connsiteX6" fmla="*/ 5 w 194235"/>
                <a:gd name="connsiteY6" fmla="*/ 103 h 31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35" h="318603">
                  <a:moveTo>
                    <a:pt x="5" y="103"/>
                  </a:moveTo>
                  <a:cubicBezTo>
                    <a:pt x="534" y="-3337"/>
                    <a:pt x="23818" y="80007"/>
                    <a:pt x="55568" y="131865"/>
                  </a:cubicBezTo>
                  <a:cubicBezTo>
                    <a:pt x="87318" y="183723"/>
                    <a:pt x="174630" y="287176"/>
                    <a:pt x="190505" y="311253"/>
                  </a:cubicBezTo>
                  <a:cubicBezTo>
                    <a:pt x="206380" y="335330"/>
                    <a:pt x="167487" y="294055"/>
                    <a:pt x="150818" y="276328"/>
                  </a:cubicBezTo>
                  <a:cubicBezTo>
                    <a:pt x="134149" y="258601"/>
                    <a:pt x="106897" y="225527"/>
                    <a:pt x="90493" y="204890"/>
                  </a:cubicBezTo>
                  <a:cubicBezTo>
                    <a:pt x="74089" y="184253"/>
                    <a:pt x="65622" y="182665"/>
                    <a:pt x="52393" y="152503"/>
                  </a:cubicBezTo>
                  <a:cubicBezTo>
                    <a:pt x="39164" y="122341"/>
                    <a:pt x="-524" y="3543"/>
                    <a:pt x="5" y="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8" name="フリーフォーム: 図形 2807">
              <a:extLst>
                <a:ext uri="{FF2B5EF4-FFF2-40B4-BE49-F238E27FC236}">
                  <a16:creationId xmlns:a16="http://schemas.microsoft.com/office/drawing/2014/main" id="{1A96D504-5C5C-43CA-AC90-35FCFAD574AA}"/>
                </a:ext>
              </a:extLst>
            </p:cNvPr>
            <p:cNvSpPr/>
            <p:nvPr/>
          </p:nvSpPr>
          <p:spPr>
            <a:xfrm>
              <a:off x="5984872" y="3960549"/>
              <a:ext cx="161083" cy="311482"/>
            </a:xfrm>
            <a:custGeom>
              <a:avLst/>
              <a:gdLst>
                <a:gd name="connsiteX0" fmla="*/ 3 w 161083"/>
                <a:gd name="connsiteY0" fmla="*/ 264 h 311482"/>
                <a:gd name="connsiteX1" fmla="*/ 85728 w 161083"/>
                <a:gd name="connsiteY1" fmla="*/ 103451 h 311482"/>
                <a:gd name="connsiteX2" fmla="*/ 101603 w 161083"/>
                <a:gd name="connsiteY2" fmla="*/ 166951 h 311482"/>
                <a:gd name="connsiteX3" fmla="*/ 160341 w 161083"/>
                <a:gd name="connsiteY3" fmla="*/ 311414 h 311482"/>
                <a:gd name="connsiteX4" fmla="*/ 131766 w 161083"/>
                <a:gd name="connsiteY4" fmla="*/ 184414 h 311482"/>
                <a:gd name="connsiteX5" fmla="*/ 88903 w 161083"/>
                <a:gd name="connsiteY5" fmla="*/ 76464 h 311482"/>
                <a:gd name="connsiteX6" fmla="*/ 3 w 161083"/>
                <a:gd name="connsiteY6" fmla="*/ 264 h 31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083" h="311482">
                  <a:moveTo>
                    <a:pt x="3" y="264"/>
                  </a:moveTo>
                  <a:cubicBezTo>
                    <a:pt x="-526" y="4762"/>
                    <a:pt x="68795" y="75670"/>
                    <a:pt x="85728" y="103451"/>
                  </a:cubicBezTo>
                  <a:cubicBezTo>
                    <a:pt x="102661" y="131232"/>
                    <a:pt x="89168" y="132291"/>
                    <a:pt x="101603" y="166951"/>
                  </a:cubicBezTo>
                  <a:cubicBezTo>
                    <a:pt x="114038" y="201611"/>
                    <a:pt x="155314" y="308504"/>
                    <a:pt x="160341" y="311414"/>
                  </a:cubicBezTo>
                  <a:cubicBezTo>
                    <a:pt x="165368" y="314324"/>
                    <a:pt x="143672" y="223572"/>
                    <a:pt x="131766" y="184414"/>
                  </a:cubicBezTo>
                  <a:cubicBezTo>
                    <a:pt x="119860" y="145256"/>
                    <a:pt x="107953" y="103187"/>
                    <a:pt x="88903" y="76464"/>
                  </a:cubicBezTo>
                  <a:cubicBezTo>
                    <a:pt x="69853" y="49741"/>
                    <a:pt x="532" y="-4234"/>
                    <a:pt x="3" y="2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9" name="フリーフォーム: 図形 2808">
              <a:extLst>
                <a:ext uri="{FF2B5EF4-FFF2-40B4-BE49-F238E27FC236}">
                  <a16:creationId xmlns:a16="http://schemas.microsoft.com/office/drawing/2014/main" id="{AF4FB45D-76A7-4855-A185-7E2356DE80EB}"/>
                </a:ext>
              </a:extLst>
            </p:cNvPr>
            <p:cNvSpPr/>
            <p:nvPr/>
          </p:nvSpPr>
          <p:spPr>
            <a:xfrm>
              <a:off x="5719550" y="4006715"/>
              <a:ext cx="217717" cy="367981"/>
            </a:xfrm>
            <a:custGeom>
              <a:avLst/>
              <a:gdLst>
                <a:gd name="connsiteX0" fmla="*/ 213 w 217717"/>
                <a:gd name="connsiteY0" fmla="*/ 135 h 367981"/>
                <a:gd name="connsiteX1" fmla="*/ 135150 w 217717"/>
                <a:gd name="connsiteY1" fmla="*/ 165235 h 367981"/>
                <a:gd name="connsiteX2" fmla="*/ 216113 w 217717"/>
                <a:gd name="connsiteY2" fmla="*/ 366848 h 367981"/>
                <a:gd name="connsiteX3" fmla="*/ 187538 w 217717"/>
                <a:gd name="connsiteY3" fmla="*/ 244610 h 367981"/>
                <a:gd name="connsiteX4" fmla="*/ 168488 w 217717"/>
                <a:gd name="connsiteY4" fmla="*/ 192223 h 367981"/>
                <a:gd name="connsiteX5" fmla="*/ 213 w 217717"/>
                <a:gd name="connsiteY5" fmla="*/ 135 h 36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717" h="367981">
                  <a:moveTo>
                    <a:pt x="213" y="135"/>
                  </a:moveTo>
                  <a:cubicBezTo>
                    <a:pt x="-5343" y="-4363"/>
                    <a:pt x="99167" y="104116"/>
                    <a:pt x="135150" y="165235"/>
                  </a:cubicBezTo>
                  <a:cubicBezTo>
                    <a:pt x="171133" y="226354"/>
                    <a:pt x="207382" y="353619"/>
                    <a:pt x="216113" y="366848"/>
                  </a:cubicBezTo>
                  <a:cubicBezTo>
                    <a:pt x="224844" y="380077"/>
                    <a:pt x="195475" y="273714"/>
                    <a:pt x="187538" y="244610"/>
                  </a:cubicBezTo>
                  <a:cubicBezTo>
                    <a:pt x="179601" y="215506"/>
                    <a:pt x="194946" y="229265"/>
                    <a:pt x="168488" y="192223"/>
                  </a:cubicBezTo>
                  <a:cubicBezTo>
                    <a:pt x="142030" y="155181"/>
                    <a:pt x="5769" y="4633"/>
                    <a:pt x="213" y="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0" name="フリーフォーム: 図形 2809">
              <a:extLst>
                <a:ext uri="{FF2B5EF4-FFF2-40B4-BE49-F238E27FC236}">
                  <a16:creationId xmlns:a16="http://schemas.microsoft.com/office/drawing/2014/main" id="{42EB4200-87CD-47E0-934D-D675158A21EC}"/>
                </a:ext>
              </a:extLst>
            </p:cNvPr>
            <p:cNvSpPr/>
            <p:nvPr/>
          </p:nvSpPr>
          <p:spPr>
            <a:xfrm>
              <a:off x="6008670" y="4376591"/>
              <a:ext cx="182426" cy="240041"/>
            </a:xfrm>
            <a:custGeom>
              <a:avLst/>
              <a:gdLst>
                <a:gd name="connsiteX0" fmla="*/ 18 w 182426"/>
                <a:gd name="connsiteY0" fmla="*/ 147 h 240041"/>
                <a:gd name="connsiteX1" fmla="*/ 128605 w 182426"/>
                <a:gd name="connsiteY1" fmla="*/ 147784 h 240041"/>
                <a:gd name="connsiteX2" fmla="*/ 180993 w 182426"/>
                <a:gd name="connsiteY2" fmla="*/ 239859 h 240041"/>
                <a:gd name="connsiteX3" fmla="*/ 165118 w 182426"/>
                <a:gd name="connsiteY3" fmla="*/ 170009 h 240041"/>
                <a:gd name="connsiteX4" fmla="*/ 138130 w 182426"/>
                <a:gd name="connsiteY4" fmla="*/ 120797 h 240041"/>
                <a:gd name="connsiteX5" fmla="*/ 18 w 182426"/>
                <a:gd name="connsiteY5" fmla="*/ 147 h 24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426" h="240041">
                  <a:moveTo>
                    <a:pt x="18" y="147"/>
                  </a:moveTo>
                  <a:cubicBezTo>
                    <a:pt x="-1569" y="4645"/>
                    <a:pt x="98443" y="107832"/>
                    <a:pt x="128605" y="147784"/>
                  </a:cubicBezTo>
                  <a:cubicBezTo>
                    <a:pt x="158767" y="187736"/>
                    <a:pt x="174908" y="236155"/>
                    <a:pt x="180993" y="239859"/>
                  </a:cubicBezTo>
                  <a:cubicBezTo>
                    <a:pt x="187079" y="243563"/>
                    <a:pt x="172262" y="189853"/>
                    <a:pt x="165118" y="170009"/>
                  </a:cubicBezTo>
                  <a:cubicBezTo>
                    <a:pt x="157974" y="150165"/>
                    <a:pt x="161943" y="146197"/>
                    <a:pt x="138130" y="120797"/>
                  </a:cubicBezTo>
                  <a:cubicBezTo>
                    <a:pt x="114318" y="95397"/>
                    <a:pt x="1605" y="-4351"/>
                    <a:pt x="18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1" name="フリーフォーム: 図形 2810">
              <a:extLst>
                <a:ext uri="{FF2B5EF4-FFF2-40B4-BE49-F238E27FC236}">
                  <a16:creationId xmlns:a16="http://schemas.microsoft.com/office/drawing/2014/main" id="{0B0E5DEA-EFE1-4A5B-9C4D-4F2447E1F575}"/>
                </a:ext>
              </a:extLst>
            </p:cNvPr>
            <p:cNvSpPr/>
            <p:nvPr/>
          </p:nvSpPr>
          <p:spPr>
            <a:xfrm>
              <a:off x="5760313" y="4349805"/>
              <a:ext cx="232377" cy="288263"/>
            </a:xfrm>
            <a:custGeom>
              <a:avLst/>
              <a:gdLst>
                <a:gd name="connsiteX0" fmla="*/ 5487 w 232377"/>
                <a:gd name="connsiteY0" fmla="*/ 3120 h 288263"/>
                <a:gd name="connsiteX1" fmla="*/ 227737 w 232377"/>
                <a:gd name="connsiteY1" fmla="*/ 279345 h 288263"/>
                <a:gd name="connsiteX2" fmla="*/ 149950 w 232377"/>
                <a:gd name="connsiteY2" fmla="*/ 212670 h 288263"/>
                <a:gd name="connsiteX3" fmla="*/ 73750 w 232377"/>
                <a:gd name="connsiteY3" fmla="*/ 133295 h 288263"/>
                <a:gd name="connsiteX4" fmla="*/ 5487 w 232377"/>
                <a:gd name="connsiteY4" fmla="*/ 3120 h 28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77" h="288263">
                  <a:moveTo>
                    <a:pt x="5487" y="3120"/>
                  </a:moveTo>
                  <a:cubicBezTo>
                    <a:pt x="31151" y="27462"/>
                    <a:pt x="203660" y="244420"/>
                    <a:pt x="227737" y="279345"/>
                  </a:cubicBezTo>
                  <a:cubicBezTo>
                    <a:pt x="251814" y="314270"/>
                    <a:pt x="175614" y="237012"/>
                    <a:pt x="149950" y="212670"/>
                  </a:cubicBezTo>
                  <a:cubicBezTo>
                    <a:pt x="124286" y="188328"/>
                    <a:pt x="96240" y="162664"/>
                    <a:pt x="73750" y="133295"/>
                  </a:cubicBezTo>
                  <a:cubicBezTo>
                    <a:pt x="51260" y="103926"/>
                    <a:pt x="-20177" y="-21222"/>
                    <a:pt x="5487" y="31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2" name="フリーフォーム: 図形 2811">
              <a:extLst>
                <a:ext uri="{FF2B5EF4-FFF2-40B4-BE49-F238E27FC236}">
                  <a16:creationId xmlns:a16="http://schemas.microsoft.com/office/drawing/2014/main" id="{A42592D9-C13E-4753-8C71-75C3D83C08E1}"/>
                </a:ext>
              </a:extLst>
            </p:cNvPr>
            <p:cNvSpPr/>
            <p:nvPr/>
          </p:nvSpPr>
          <p:spPr>
            <a:xfrm>
              <a:off x="6227703" y="4653735"/>
              <a:ext cx="84515" cy="336019"/>
            </a:xfrm>
            <a:custGeom>
              <a:avLst/>
              <a:gdLst>
                <a:gd name="connsiteX0" fmla="*/ 60 w 84515"/>
                <a:gd name="connsiteY0" fmla="*/ 815 h 336019"/>
                <a:gd name="connsiteX1" fmla="*/ 76260 w 84515"/>
                <a:gd name="connsiteY1" fmla="*/ 277040 h 336019"/>
                <a:gd name="connsiteX2" fmla="*/ 81022 w 84515"/>
                <a:gd name="connsiteY2" fmla="*/ 331015 h 336019"/>
                <a:gd name="connsiteX3" fmla="*/ 63560 w 84515"/>
                <a:gd name="connsiteY3" fmla="*/ 196078 h 336019"/>
                <a:gd name="connsiteX4" fmla="*/ 60 w 84515"/>
                <a:gd name="connsiteY4" fmla="*/ 815 h 33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15" h="336019">
                  <a:moveTo>
                    <a:pt x="60" y="815"/>
                  </a:moveTo>
                  <a:cubicBezTo>
                    <a:pt x="2177" y="14309"/>
                    <a:pt x="62766" y="222007"/>
                    <a:pt x="76260" y="277040"/>
                  </a:cubicBezTo>
                  <a:cubicBezTo>
                    <a:pt x="89754" y="332073"/>
                    <a:pt x="83139" y="344509"/>
                    <a:pt x="81022" y="331015"/>
                  </a:cubicBezTo>
                  <a:cubicBezTo>
                    <a:pt x="78905" y="317521"/>
                    <a:pt x="74937" y="247143"/>
                    <a:pt x="63560" y="196078"/>
                  </a:cubicBezTo>
                  <a:cubicBezTo>
                    <a:pt x="52183" y="145014"/>
                    <a:pt x="-2057" y="-12679"/>
                    <a:pt x="60" y="8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3" name="フリーフォーム: 図形 2812">
              <a:extLst>
                <a:ext uri="{FF2B5EF4-FFF2-40B4-BE49-F238E27FC236}">
                  <a16:creationId xmlns:a16="http://schemas.microsoft.com/office/drawing/2014/main" id="{62FBFA87-E1D6-4089-A73F-D2EE1CD3203B}"/>
                </a:ext>
              </a:extLst>
            </p:cNvPr>
            <p:cNvSpPr/>
            <p:nvPr/>
          </p:nvSpPr>
          <p:spPr>
            <a:xfrm>
              <a:off x="6245191" y="4792598"/>
              <a:ext cx="67347" cy="454558"/>
            </a:xfrm>
            <a:custGeom>
              <a:avLst/>
              <a:gdLst>
                <a:gd name="connsiteX0" fmla="*/ 34 w 67347"/>
                <a:gd name="connsiteY0" fmla="*/ 65 h 454558"/>
                <a:gd name="connsiteX1" fmla="*/ 57184 w 67347"/>
                <a:gd name="connsiteY1" fmla="*/ 285815 h 454558"/>
                <a:gd name="connsiteX2" fmla="*/ 34959 w 67347"/>
                <a:gd name="connsiteY2" fmla="*/ 449327 h 454558"/>
                <a:gd name="connsiteX3" fmla="*/ 42897 w 67347"/>
                <a:gd name="connsiteY3" fmla="*/ 400115 h 454558"/>
                <a:gd name="connsiteX4" fmla="*/ 66709 w 67347"/>
                <a:gd name="connsiteY4" fmla="*/ 260415 h 454558"/>
                <a:gd name="connsiteX5" fmla="*/ 34 w 67347"/>
                <a:gd name="connsiteY5" fmla="*/ 65 h 45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47" h="454558">
                  <a:moveTo>
                    <a:pt x="34" y="65"/>
                  </a:moveTo>
                  <a:cubicBezTo>
                    <a:pt x="-1553" y="4298"/>
                    <a:pt x="51363" y="210938"/>
                    <a:pt x="57184" y="285815"/>
                  </a:cubicBezTo>
                  <a:cubicBezTo>
                    <a:pt x="63005" y="360692"/>
                    <a:pt x="37340" y="430277"/>
                    <a:pt x="34959" y="449327"/>
                  </a:cubicBezTo>
                  <a:cubicBezTo>
                    <a:pt x="32578" y="468377"/>
                    <a:pt x="37605" y="431600"/>
                    <a:pt x="42897" y="400115"/>
                  </a:cubicBezTo>
                  <a:cubicBezTo>
                    <a:pt x="48189" y="368630"/>
                    <a:pt x="71471" y="321534"/>
                    <a:pt x="66709" y="260415"/>
                  </a:cubicBezTo>
                  <a:cubicBezTo>
                    <a:pt x="61947" y="199296"/>
                    <a:pt x="1621" y="-4168"/>
                    <a:pt x="34" y="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4" name="フリーフォーム: 図形 2813">
              <a:extLst>
                <a:ext uri="{FF2B5EF4-FFF2-40B4-BE49-F238E27FC236}">
                  <a16:creationId xmlns:a16="http://schemas.microsoft.com/office/drawing/2014/main" id="{0E63C64B-0CE6-412A-953B-A5D3A20A52E0}"/>
                </a:ext>
              </a:extLst>
            </p:cNvPr>
            <p:cNvSpPr/>
            <p:nvPr/>
          </p:nvSpPr>
          <p:spPr>
            <a:xfrm>
              <a:off x="6007066" y="4651715"/>
              <a:ext cx="73919" cy="98886"/>
            </a:xfrm>
            <a:custGeom>
              <a:avLst/>
              <a:gdLst>
                <a:gd name="connsiteX0" fmla="*/ 34 w 73919"/>
                <a:gd name="connsiteY0" fmla="*/ 1248 h 98886"/>
                <a:gd name="connsiteX1" fmla="*/ 69884 w 73919"/>
                <a:gd name="connsiteY1" fmla="*/ 98085 h 98886"/>
                <a:gd name="connsiteX2" fmla="*/ 60359 w 73919"/>
                <a:gd name="connsiteY2" fmla="*/ 45698 h 98886"/>
                <a:gd name="connsiteX3" fmla="*/ 34 w 73919"/>
                <a:gd name="connsiteY3" fmla="*/ 1248 h 9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19" h="98886">
                  <a:moveTo>
                    <a:pt x="34" y="1248"/>
                  </a:moveTo>
                  <a:cubicBezTo>
                    <a:pt x="1622" y="9979"/>
                    <a:pt x="59830" y="90677"/>
                    <a:pt x="69884" y="98085"/>
                  </a:cubicBezTo>
                  <a:cubicBezTo>
                    <a:pt x="79938" y="105493"/>
                    <a:pt x="69090" y="59456"/>
                    <a:pt x="60359" y="45698"/>
                  </a:cubicBezTo>
                  <a:cubicBezTo>
                    <a:pt x="51628" y="31940"/>
                    <a:pt x="-1554" y="-7483"/>
                    <a:pt x="34" y="1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5" name="フリーフォーム: 図形 2814">
              <a:extLst>
                <a:ext uri="{FF2B5EF4-FFF2-40B4-BE49-F238E27FC236}">
                  <a16:creationId xmlns:a16="http://schemas.microsoft.com/office/drawing/2014/main" id="{9F9B8E59-8B0A-47C7-B545-27AF55FD7A7D}"/>
                </a:ext>
              </a:extLst>
            </p:cNvPr>
            <p:cNvSpPr/>
            <p:nvPr/>
          </p:nvSpPr>
          <p:spPr>
            <a:xfrm>
              <a:off x="6098369" y="4777576"/>
              <a:ext cx="123364" cy="234941"/>
            </a:xfrm>
            <a:custGeom>
              <a:avLst/>
              <a:gdLst>
                <a:gd name="connsiteX0" fmla="*/ 806 w 123364"/>
                <a:gd name="connsiteY0" fmla="*/ 799 h 234941"/>
                <a:gd name="connsiteX1" fmla="*/ 121456 w 123364"/>
                <a:gd name="connsiteY1" fmla="*/ 229399 h 234941"/>
                <a:gd name="connsiteX2" fmla="*/ 70656 w 123364"/>
                <a:gd name="connsiteY2" fmla="*/ 154787 h 234941"/>
                <a:gd name="connsiteX3" fmla="*/ 806 w 123364"/>
                <a:gd name="connsiteY3" fmla="*/ 799 h 23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364" h="234941">
                  <a:moveTo>
                    <a:pt x="806" y="799"/>
                  </a:moveTo>
                  <a:cubicBezTo>
                    <a:pt x="9273" y="13234"/>
                    <a:pt x="109814" y="203734"/>
                    <a:pt x="121456" y="229399"/>
                  </a:cubicBezTo>
                  <a:cubicBezTo>
                    <a:pt x="133098" y="255064"/>
                    <a:pt x="88383" y="184949"/>
                    <a:pt x="70656" y="154787"/>
                  </a:cubicBezTo>
                  <a:cubicBezTo>
                    <a:pt x="52929" y="124625"/>
                    <a:pt x="-7661" y="-11636"/>
                    <a:pt x="806" y="7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6" name="フリーフォーム: 図形 2815">
              <a:extLst>
                <a:ext uri="{FF2B5EF4-FFF2-40B4-BE49-F238E27FC236}">
                  <a16:creationId xmlns:a16="http://schemas.microsoft.com/office/drawing/2014/main" id="{DE98D91C-EBC0-4C7F-BC34-1A442A46C826}"/>
                </a:ext>
              </a:extLst>
            </p:cNvPr>
            <p:cNvSpPr/>
            <p:nvPr/>
          </p:nvSpPr>
          <p:spPr>
            <a:xfrm>
              <a:off x="6217634" y="5025135"/>
              <a:ext cx="21190" cy="302796"/>
            </a:xfrm>
            <a:custGeom>
              <a:avLst/>
              <a:gdLst>
                <a:gd name="connsiteX0" fmla="*/ 604 w 21190"/>
                <a:gd name="connsiteY0" fmla="*/ 890 h 302796"/>
                <a:gd name="connsiteX1" fmla="*/ 19654 w 21190"/>
                <a:gd name="connsiteY1" fmla="*/ 121540 h 302796"/>
                <a:gd name="connsiteX2" fmla="*/ 19654 w 21190"/>
                <a:gd name="connsiteY2" fmla="*/ 159640 h 302796"/>
                <a:gd name="connsiteX3" fmla="*/ 16479 w 21190"/>
                <a:gd name="connsiteY3" fmla="*/ 302515 h 302796"/>
                <a:gd name="connsiteX4" fmla="*/ 5366 w 21190"/>
                <a:gd name="connsiteY4" fmla="*/ 191390 h 302796"/>
                <a:gd name="connsiteX5" fmla="*/ 604 w 21190"/>
                <a:gd name="connsiteY5" fmla="*/ 890 h 30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90" h="302796">
                  <a:moveTo>
                    <a:pt x="604" y="890"/>
                  </a:moveTo>
                  <a:cubicBezTo>
                    <a:pt x="2985" y="-10751"/>
                    <a:pt x="16479" y="95082"/>
                    <a:pt x="19654" y="121540"/>
                  </a:cubicBezTo>
                  <a:cubicBezTo>
                    <a:pt x="22829" y="147998"/>
                    <a:pt x="20183" y="129478"/>
                    <a:pt x="19654" y="159640"/>
                  </a:cubicBezTo>
                  <a:cubicBezTo>
                    <a:pt x="19125" y="189803"/>
                    <a:pt x="18860" y="297223"/>
                    <a:pt x="16479" y="302515"/>
                  </a:cubicBezTo>
                  <a:cubicBezTo>
                    <a:pt x="14098" y="307807"/>
                    <a:pt x="7218" y="237427"/>
                    <a:pt x="5366" y="191390"/>
                  </a:cubicBezTo>
                  <a:cubicBezTo>
                    <a:pt x="3514" y="145353"/>
                    <a:pt x="-1777" y="12531"/>
                    <a:pt x="604" y="8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7" name="フリーフォーム: 図形 2816">
              <a:extLst>
                <a:ext uri="{FF2B5EF4-FFF2-40B4-BE49-F238E27FC236}">
                  <a16:creationId xmlns:a16="http://schemas.microsoft.com/office/drawing/2014/main" id="{61AC579D-23D4-43AE-B1EB-540370ABDC3B}"/>
                </a:ext>
              </a:extLst>
            </p:cNvPr>
            <p:cNvSpPr/>
            <p:nvPr/>
          </p:nvSpPr>
          <p:spPr>
            <a:xfrm>
              <a:off x="6279281" y="5119476"/>
              <a:ext cx="54892" cy="272682"/>
            </a:xfrm>
            <a:custGeom>
              <a:avLst/>
              <a:gdLst>
                <a:gd name="connsiteX0" fmla="*/ 54844 w 54892"/>
                <a:gd name="connsiteY0" fmla="*/ 1799 h 272682"/>
                <a:gd name="connsiteX1" fmla="*/ 2457 w 54892"/>
                <a:gd name="connsiteY1" fmla="*/ 268499 h 272682"/>
                <a:gd name="connsiteX2" fmla="*/ 11982 w 54892"/>
                <a:gd name="connsiteY2" fmla="*/ 155787 h 272682"/>
                <a:gd name="connsiteX3" fmla="*/ 54844 w 54892"/>
                <a:gd name="connsiteY3" fmla="*/ 1799 h 27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92" h="272682">
                  <a:moveTo>
                    <a:pt x="54844" y="1799"/>
                  </a:moveTo>
                  <a:cubicBezTo>
                    <a:pt x="53257" y="20584"/>
                    <a:pt x="9601" y="242834"/>
                    <a:pt x="2457" y="268499"/>
                  </a:cubicBezTo>
                  <a:cubicBezTo>
                    <a:pt x="-4687" y="294164"/>
                    <a:pt x="5367" y="194945"/>
                    <a:pt x="11982" y="155787"/>
                  </a:cubicBezTo>
                  <a:cubicBezTo>
                    <a:pt x="18596" y="116629"/>
                    <a:pt x="56431" y="-16986"/>
                    <a:pt x="54844" y="17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8" name="フリーフォーム: 図形 2817">
              <a:extLst>
                <a:ext uri="{FF2B5EF4-FFF2-40B4-BE49-F238E27FC236}">
                  <a16:creationId xmlns:a16="http://schemas.microsoft.com/office/drawing/2014/main" id="{F750C937-B204-4C29-8A57-74D2FCC8B523}"/>
                </a:ext>
              </a:extLst>
            </p:cNvPr>
            <p:cNvSpPr/>
            <p:nvPr/>
          </p:nvSpPr>
          <p:spPr>
            <a:xfrm>
              <a:off x="6094413" y="4714434"/>
              <a:ext cx="103432" cy="9966"/>
            </a:xfrm>
            <a:custGeom>
              <a:avLst/>
              <a:gdLst>
                <a:gd name="connsiteX0" fmla="*/ 0 w 103432"/>
                <a:gd name="connsiteY0" fmla="*/ 9966 h 9966"/>
                <a:gd name="connsiteX1" fmla="*/ 103187 w 103432"/>
                <a:gd name="connsiteY1" fmla="*/ 441 h 9966"/>
                <a:gd name="connsiteX2" fmla="*/ 0 w 103432"/>
                <a:gd name="connsiteY2" fmla="*/ 9966 h 9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432" h="9966">
                  <a:moveTo>
                    <a:pt x="0" y="9966"/>
                  </a:moveTo>
                  <a:cubicBezTo>
                    <a:pt x="0" y="9966"/>
                    <a:pt x="97102" y="-2469"/>
                    <a:pt x="103187" y="441"/>
                  </a:cubicBezTo>
                  <a:cubicBezTo>
                    <a:pt x="109272" y="3351"/>
                    <a:pt x="0" y="9966"/>
                    <a:pt x="0" y="99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9" name="フリーフォーム: 図形 2818">
              <a:extLst>
                <a:ext uri="{FF2B5EF4-FFF2-40B4-BE49-F238E27FC236}">
                  <a16:creationId xmlns:a16="http://schemas.microsoft.com/office/drawing/2014/main" id="{DEED4F78-C5F2-4B12-959C-3893956A16C2}"/>
                </a:ext>
              </a:extLst>
            </p:cNvPr>
            <p:cNvSpPr/>
            <p:nvPr/>
          </p:nvSpPr>
          <p:spPr>
            <a:xfrm>
              <a:off x="6131988" y="4835317"/>
              <a:ext cx="104237" cy="30868"/>
            </a:xfrm>
            <a:custGeom>
              <a:avLst/>
              <a:gdLst>
                <a:gd name="connsiteX0" fmla="*/ 525 w 104237"/>
                <a:gd name="connsiteY0" fmla="*/ 17671 h 30868"/>
                <a:gd name="connsiteX1" fmla="*/ 102125 w 104237"/>
                <a:gd name="connsiteY1" fmla="*/ 208 h 30868"/>
                <a:gd name="connsiteX2" fmla="*/ 64025 w 104237"/>
                <a:gd name="connsiteY2" fmla="*/ 30371 h 30868"/>
                <a:gd name="connsiteX3" fmla="*/ 525 w 104237"/>
                <a:gd name="connsiteY3" fmla="*/ 17671 h 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37" h="30868">
                  <a:moveTo>
                    <a:pt x="525" y="17671"/>
                  </a:moveTo>
                  <a:cubicBezTo>
                    <a:pt x="6875" y="12644"/>
                    <a:pt x="91542" y="-1909"/>
                    <a:pt x="102125" y="208"/>
                  </a:cubicBezTo>
                  <a:cubicBezTo>
                    <a:pt x="112708" y="2325"/>
                    <a:pt x="80958" y="27461"/>
                    <a:pt x="64025" y="30371"/>
                  </a:cubicBezTo>
                  <a:cubicBezTo>
                    <a:pt x="47092" y="33281"/>
                    <a:pt x="-5825" y="22698"/>
                    <a:pt x="525" y="176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0" name="フリーフォーム: 図形 2819">
              <a:extLst>
                <a:ext uri="{FF2B5EF4-FFF2-40B4-BE49-F238E27FC236}">
                  <a16:creationId xmlns:a16="http://schemas.microsoft.com/office/drawing/2014/main" id="{0E129095-5B13-494C-AAAF-8AAD2FDCA784}"/>
                </a:ext>
              </a:extLst>
            </p:cNvPr>
            <p:cNvSpPr/>
            <p:nvPr/>
          </p:nvSpPr>
          <p:spPr>
            <a:xfrm>
              <a:off x="6003414" y="4458740"/>
              <a:ext cx="92447" cy="147700"/>
            </a:xfrm>
            <a:custGeom>
              <a:avLst/>
              <a:gdLst>
                <a:gd name="connsiteX0" fmla="*/ 511 w 92447"/>
                <a:gd name="connsiteY0" fmla="*/ 2135 h 147700"/>
                <a:gd name="connsiteX1" fmla="*/ 90999 w 92447"/>
                <a:gd name="connsiteY1" fmla="*/ 146598 h 147700"/>
                <a:gd name="connsiteX2" fmla="*/ 54486 w 92447"/>
                <a:gd name="connsiteY2" fmla="*/ 65635 h 147700"/>
                <a:gd name="connsiteX3" fmla="*/ 511 w 92447"/>
                <a:gd name="connsiteY3" fmla="*/ 2135 h 1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47" h="147700">
                  <a:moveTo>
                    <a:pt x="511" y="2135"/>
                  </a:moveTo>
                  <a:cubicBezTo>
                    <a:pt x="6596" y="15629"/>
                    <a:pt x="82003" y="136015"/>
                    <a:pt x="90999" y="146598"/>
                  </a:cubicBezTo>
                  <a:cubicBezTo>
                    <a:pt x="99995" y="157181"/>
                    <a:pt x="64540" y="88654"/>
                    <a:pt x="54486" y="65635"/>
                  </a:cubicBezTo>
                  <a:cubicBezTo>
                    <a:pt x="44432" y="42616"/>
                    <a:pt x="-5574" y="-11359"/>
                    <a:pt x="511" y="2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1" name="フリーフォーム: 図形 2820">
              <a:extLst>
                <a:ext uri="{FF2B5EF4-FFF2-40B4-BE49-F238E27FC236}">
                  <a16:creationId xmlns:a16="http://schemas.microsoft.com/office/drawing/2014/main" id="{4E8B140D-B059-4223-A8BF-39C6C5ED4964}"/>
                </a:ext>
              </a:extLst>
            </p:cNvPr>
            <p:cNvSpPr/>
            <p:nvPr/>
          </p:nvSpPr>
          <p:spPr>
            <a:xfrm>
              <a:off x="6369872" y="5113330"/>
              <a:ext cx="28737" cy="597601"/>
            </a:xfrm>
            <a:custGeom>
              <a:avLst/>
              <a:gdLst>
                <a:gd name="connsiteX0" fmla="*/ 22991 w 28737"/>
                <a:gd name="connsiteY0" fmla="*/ 6358 h 597601"/>
                <a:gd name="connsiteX1" fmla="*/ 27753 w 28737"/>
                <a:gd name="connsiteY1" fmla="*/ 387358 h 597601"/>
                <a:gd name="connsiteX2" fmla="*/ 3941 w 28737"/>
                <a:gd name="connsiteY2" fmla="*/ 596908 h 597601"/>
                <a:gd name="connsiteX3" fmla="*/ 766 w 28737"/>
                <a:gd name="connsiteY3" fmla="*/ 444508 h 597601"/>
                <a:gd name="connsiteX4" fmla="*/ 11878 w 28737"/>
                <a:gd name="connsiteY4" fmla="*/ 168283 h 597601"/>
                <a:gd name="connsiteX5" fmla="*/ 22991 w 28737"/>
                <a:gd name="connsiteY5" fmla="*/ 6358 h 59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37" h="597601">
                  <a:moveTo>
                    <a:pt x="22991" y="6358"/>
                  </a:moveTo>
                  <a:cubicBezTo>
                    <a:pt x="25637" y="42870"/>
                    <a:pt x="30928" y="288933"/>
                    <a:pt x="27753" y="387358"/>
                  </a:cubicBezTo>
                  <a:cubicBezTo>
                    <a:pt x="24578" y="485783"/>
                    <a:pt x="8439" y="587383"/>
                    <a:pt x="3941" y="596908"/>
                  </a:cubicBezTo>
                  <a:cubicBezTo>
                    <a:pt x="-557" y="606433"/>
                    <a:pt x="-557" y="515945"/>
                    <a:pt x="766" y="444508"/>
                  </a:cubicBezTo>
                  <a:cubicBezTo>
                    <a:pt x="2089" y="373071"/>
                    <a:pt x="6586" y="237075"/>
                    <a:pt x="11878" y="168283"/>
                  </a:cubicBezTo>
                  <a:cubicBezTo>
                    <a:pt x="17170" y="99491"/>
                    <a:pt x="20345" y="-30154"/>
                    <a:pt x="22991" y="63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2" name="フリーフォーム: 図形 2821">
              <a:extLst>
                <a:ext uri="{FF2B5EF4-FFF2-40B4-BE49-F238E27FC236}">
                  <a16:creationId xmlns:a16="http://schemas.microsoft.com/office/drawing/2014/main" id="{7196A5E4-595B-427C-9015-299028838654}"/>
                </a:ext>
              </a:extLst>
            </p:cNvPr>
            <p:cNvSpPr/>
            <p:nvPr/>
          </p:nvSpPr>
          <p:spPr>
            <a:xfrm>
              <a:off x="6446440" y="5059363"/>
              <a:ext cx="27409" cy="714261"/>
            </a:xfrm>
            <a:custGeom>
              <a:avLst/>
              <a:gdLst>
                <a:gd name="connsiteX0" fmla="*/ 398 w 27409"/>
                <a:gd name="connsiteY0" fmla="*/ 0 h 714261"/>
                <a:gd name="connsiteX1" fmla="*/ 27385 w 27409"/>
                <a:gd name="connsiteY1" fmla="*/ 374650 h 714261"/>
                <a:gd name="connsiteX2" fmla="*/ 5160 w 27409"/>
                <a:gd name="connsiteY2" fmla="*/ 701675 h 714261"/>
                <a:gd name="connsiteX3" fmla="*/ 398 w 27409"/>
                <a:gd name="connsiteY3" fmla="*/ 620712 h 714261"/>
                <a:gd name="connsiteX4" fmla="*/ 9923 w 27409"/>
                <a:gd name="connsiteY4" fmla="*/ 376237 h 714261"/>
                <a:gd name="connsiteX5" fmla="*/ 398 w 27409"/>
                <a:gd name="connsiteY5" fmla="*/ 0 h 71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09" h="714261">
                  <a:moveTo>
                    <a:pt x="398" y="0"/>
                  </a:moveTo>
                  <a:cubicBezTo>
                    <a:pt x="3308" y="-265"/>
                    <a:pt x="26591" y="257704"/>
                    <a:pt x="27385" y="374650"/>
                  </a:cubicBezTo>
                  <a:cubicBezTo>
                    <a:pt x="28179" y="491596"/>
                    <a:pt x="9658" y="660665"/>
                    <a:pt x="5160" y="701675"/>
                  </a:cubicBezTo>
                  <a:cubicBezTo>
                    <a:pt x="662" y="742685"/>
                    <a:pt x="-396" y="674952"/>
                    <a:pt x="398" y="620712"/>
                  </a:cubicBezTo>
                  <a:cubicBezTo>
                    <a:pt x="1192" y="566472"/>
                    <a:pt x="8336" y="472545"/>
                    <a:pt x="9923" y="376237"/>
                  </a:cubicBezTo>
                  <a:cubicBezTo>
                    <a:pt x="11511" y="279929"/>
                    <a:pt x="-2512" y="265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3" name="フリーフォーム: 図形 2822">
              <a:extLst>
                <a:ext uri="{FF2B5EF4-FFF2-40B4-BE49-F238E27FC236}">
                  <a16:creationId xmlns:a16="http://schemas.microsoft.com/office/drawing/2014/main" id="{DA624D18-82FF-4F85-B4CA-DC12404769D7}"/>
                </a:ext>
              </a:extLst>
            </p:cNvPr>
            <p:cNvSpPr/>
            <p:nvPr/>
          </p:nvSpPr>
          <p:spPr>
            <a:xfrm>
              <a:off x="6146230" y="5794336"/>
              <a:ext cx="286370" cy="446975"/>
            </a:xfrm>
            <a:custGeom>
              <a:avLst/>
              <a:gdLst>
                <a:gd name="connsiteX0" fmla="*/ 286320 w 286370"/>
                <a:gd name="connsiteY0" fmla="*/ 39 h 446975"/>
                <a:gd name="connsiteX1" fmla="*/ 205358 w 286370"/>
                <a:gd name="connsiteY1" fmla="*/ 101639 h 446975"/>
                <a:gd name="connsiteX2" fmla="*/ 179958 w 286370"/>
                <a:gd name="connsiteY2" fmla="*/ 236577 h 446975"/>
                <a:gd name="connsiteX3" fmla="*/ 2158 w 286370"/>
                <a:gd name="connsiteY3" fmla="*/ 444539 h 446975"/>
                <a:gd name="connsiteX4" fmla="*/ 86295 w 286370"/>
                <a:gd name="connsiteY4" fmla="*/ 342939 h 446975"/>
                <a:gd name="connsiteX5" fmla="*/ 160908 w 286370"/>
                <a:gd name="connsiteY5" fmla="*/ 230227 h 446975"/>
                <a:gd name="connsiteX6" fmla="*/ 192658 w 286370"/>
                <a:gd name="connsiteY6" fmla="*/ 112752 h 446975"/>
                <a:gd name="connsiteX7" fmla="*/ 286320 w 286370"/>
                <a:gd name="connsiteY7" fmla="*/ 39 h 44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370" h="446975">
                  <a:moveTo>
                    <a:pt x="286320" y="39"/>
                  </a:moveTo>
                  <a:cubicBezTo>
                    <a:pt x="288437" y="-1813"/>
                    <a:pt x="223085" y="62216"/>
                    <a:pt x="205358" y="101639"/>
                  </a:cubicBezTo>
                  <a:cubicBezTo>
                    <a:pt x="187631" y="141062"/>
                    <a:pt x="213825" y="179427"/>
                    <a:pt x="179958" y="236577"/>
                  </a:cubicBezTo>
                  <a:cubicBezTo>
                    <a:pt x="146091" y="293727"/>
                    <a:pt x="17768" y="426812"/>
                    <a:pt x="2158" y="444539"/>
                  </a:cubicBezTo>
                  <a:cubicBezTo>
                    <a:pt x="-13452" y="462266"/>
                    <a:pt x="59837" y="378658"/>
                    <a:pt x="86295" y="342939"/>
                  </a:cubicBezTo>
                  <a:cubicBezTo>
                    <a:pt x="112753" y="307220"/>
                    <a:pt x="143181" y="268591"/>
                    <a:pt x="160908" y="230227"/>
                  </a:cubicBezTo>
                  <a:cubicBezTo>
                    <a:pt x="178635" y="191863"/>
                    <a:pt x="174402" y="148206"/>
                    <a:pt x="192658" y="112752"/>
                  </a:cubicBezTo>
                  <a:cubicBezTo>
                    <a:pt x="210914" y="77298"/>
                    <a:pt x="284203" y="1891"/>
                    <a:pt x="286320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4" name="フリーフォーム: 図形 2823">
              <a:extLst>
                <a:ext uri="{FF2B5EF4-FFF2-40B4-BE49-F238E27FC236}">
                  <a16:creationId xmlns:a16="http://schemas.microsoft.com/office/drawing/2014/main" id="{139ACA59-E45C-4D81-BABD-F495F365F20B}"/>
                </a:ext>
              </a:extLst>
            </p:cNvPr>
            <p:cNvSpPr/>
            <p:nvPr/>
          </p:nvSpPr>
          <p:spPr>
            <a:xfrm>
              <a:off x="6269038" y="5797212"/>
              <a:ext cx="193376" cy="540513"/>
            </a:xfrm>
            <a:custGeom>
              <a:avLst/>
              <a:gdLst>
                <a:gd name="connsiteX0" fmla="*/ 192087 w 193376"/>
                <a:gd name="connsiteY0" fmla="*/ 1926 h 540513"/>
                <a:gd name="connsiteX1" fmla="*/ 160337 w 193376"/>
                <a:gd name="connsiteY1" fmla="*/ 157501 h 540513"/>
                <a:gd name="connsiteX2" fmla="*/ 139700 w 193376"/>
                <a:gd name="connsiteY2" fmla="*/ 219413 h 540513"/>
                <a:gd name="connsiteX3" fmla="*/ 123825 w 193376"/>
                <a:gd name="connsiteY3" fmla="*/ 319426 h 540513"/>
                <a:gd name="connsiteX4" fmla="*/ 104775 w 193376"/>
                <a:gd name="connsiteY4" fmla="*/ 394038 h 540513"/>
                <a:gd name="connsiteX5" fmla="*/ 101600 w 193376"/>
                <a:gd name="connsiteY5" fmla="*/ 438488 h 540513"/>
                <a:gd name="connsiteX6" fmla="*/ 0 w 193376"/>
                <a:gd name="connsiteY6" fmla="*/ 540088 h 540513"/>
                <a:gd name="connsiteX7" fmla="*/ 103187 w 193376"/>
                <a:gd name="connsiteY7" fmla="*/ 471826 h 540513"/>
                <a:gd name="connsiteX8" fmla="*/ 103187 w 193376"/>
                <a:gd name="connsiteY8" fmla="*/ 398801 h 540513"/>
                <a:gd name="connsiteX9" fmla="*/ 112712 w 193376"/>
                <a:gd name="connsiteY9" fmla="*/ 276563 h 540513"/>
                <a:gd name="connsiteX10" fmla="*/ 192087 w 193376"/>
                <a:gd name="connsiteY10" fmla="*/ 1926 h 54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376" h="540513">
                  <a:moveTo>
                    <a:pt x="192087" y="1926"/>
                  </a:moveTo>
                  <a:cubicBezTo>
                    <a:pt x="200024" y="-17918"/>
                    <a:pt x="169068" y="121253"/>
                    <a:pt x="160337" y="157501"/>
                  </a:cubicBezTo>
                  <a:cubicBezTo>
                    <a:pt x="151606" y="193749"/>
                    <a:pt x="145785" y="192426"/>
                    <a:pt x="139700" y="219413"/>
                  </a:cubicBezTo>
                  <a:cubicBezTo>
                    <a:pt x="133615" y="246401"/>
                    <a:pt x="129646" y="290322"/>
                    <a:pt x="123825" y="319426"/>
                  </a:cubicBezTo>
                  <a:cubicBezTo>
                    <a:pt x="118004" y="348530"/>
                    <a:pt x="108479" y="374194"/>
                    <a:pt x="104775" y="394038"/>
                  </a:cubicBezTo>
                  <a:cubicBezTo>
                    <a:pt x="101071" y="413882"/>
                    <a:pt x="119063" y="414146"/>
                    <a:pt x="101600" y="438488"/>
                  </a:cubicBezTo>
                  <a:cubicBezTo>
                    <a:pt x="84137" y="462830"/>
                    <a:pt x="-265" y="534532"/>
                    <a:pt x="0" y="540088"/>
                  </a:cubicBezTo>
                  <a:cubicBezTo>
                    <a:pt x="264" y="545644"/>
                    <a:pt x="85989" y="495374"/>
                    <a:pt x="103187" y="471826"/>
                  </a:cubicBezTo>
                  <a:cubicBezTo>
                    <a:pt x="120385" y="448278"/>
                    <a:pt x="101600" y="431345"/>
                    <a:pt x="103187" y="398801"/>
                  </a:cubicBezTo>
                  <a:cubicBezTo>
                    <a:pt x="104774" y="366257"/>
                    <a:pt x="100012" y="341915"/>
                    <a:pt x="112712" y="276563"/>
                  </a:cubicBezTo>
                  <a:cubicBezTo>
                    <a:pt x="125412" y="211211"/>
                    <a:pt x="184150" y="21770"/>
                    <a:pt x="192087" y="1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5" name="フリーフォーム: 図形 2824">
              <a:extLst>
                <a:ext uri="{FF2B5EF4-FFF2-40B4-BE49-F238E27FC236}">
                  <a16:creationId xmlns:a16="http://schemas.microsoft.com/office/drawing/2014/main" id="{810B615D-FD2B-4803-BB13-BEE68C084728}"/>
                </a:ext>
              </a:extLst>
            </p:cNvPr>
            <p:cNvSpPr/>
            <p:nvPr/>
          </p:nvSpPr>
          <p:spPr>
            <a:xfrm>
              <a:off x="5959200" y="5932994"/>
              <a:ext cx="89980" cy="221271"/>
            </a:xfrm>
            <a:custGeom>
              <a:avLst/>
              <a:gdLst>
                <a:gd name="connsiteX0" fmla="*/ 87588 w 89980"/>
                <a:gd name="connsiteY0" fmla="*/ 1081 h 221271"/>
                <a:gd name="connsiteX1" fmla="*/ 275 w 89980"/>
                <a:gd name="connsiteY1" fmla="*/ 216981 h 221271"/>
                <a:gd name="connsiteX2" fmla="*/ 60600 w 89980"/>
                <a:gd name="connsiteY2" fmla="*/ 136019 h 221271"/>
                <a:gd name="connsiteX3" fmla="*/ 87588 w 89980"/>
                <a:gd name="connsiteY3" fmla="*/ 1081 h 22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80" h="221271">
                  <a:moveTo>
                    <a:pt x="87588" y="1081"/>
                  </a:moveTo>
                  <a:cubicBezTo>
                    <a:pt x="77534" y="14575"/>
                    <a:pt x="4773" y="194491"/>
                    <a:pt x="275" y="216981"/>
                  </a:cubicBezTo>
                  <a:cubicBezTo>
                    <a:pt x="-4223" y="239471"/>
                    <a:pt x="47635" y="167769"/>
                    <a:pt x="60600" y="136019"/>
                  </a:cubicBezTo>
                  <a:cubicBezTo>
                    <a:pt x="73565" y="104269"/>
                    <a:pt x="97642" y="-12413"/>
                    <a:pt x="87588" y="10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6" name="フリーフォーム: 図形 2825">
              <a:extLst>
                <a:ext uri="{FF2B5EF4-FFF2-40B4-BE49-F238E27FC236}">
                  <a16:creationId xmlns:a16="http://schemas.microsoft.com/office/drawing/2014/main" id="{D24D1FF1-EE34-49EA-9354-0F273399483C}"/>
                </a:ext>
              </a:extLst>
            </p:cNvPr>
            <p:cNvSpPr/>
            <p:nvPr/>
          </p:nvSpPr>
          <p:spPr>
            <a:xfrm>
              <a:off x="5957787" y="6146680"/>
              <a:ext cx="155907" cy="125584"/>
            </a:xfrm>
            <a:custGeom>
              <a:avLst/>
              <a:gdLst>
                <a:gd name="connsiteX0" fmla="*/ 101 w 155907"/>
                <a:gd name="connsiteY0" fmla="*/ 1708 h 125584"/>
                <a:gd name="connsiteX1" fmla="*/ 74713 w 155907"/>
                <a:gd name="connsiteY1" fmla="*/ 15995 h 125584"/>
                <a:gd name="connsiteX2" fmla="*/ 130276 w 155907"/>
                <a:gd name="connsiteY2" fmla="*/ 112833 h 125584"/>
                <a:gd name="connsiteX3" fmla="*/ 154088 w 155907"/>
                <a:gd name="connsiteY3" fmla="*/ 119183 h 125584"/>
                <a:gd name="connsiteX4" fmla="*/ 84238 w 155907"/>
                <a:gd name="connsiteY4" fmla="*/ 63620 h 125584"/>
                <a:gd name="connsiteX5" fmla="*/ 58838 w 155907"/>
                <a:gd name="connsiteY5" fmla="*/ 33458 h 125584"/>
                <a:gd name="connsiteX6" fmla="*/ 101 w 155907"/>
                <a:gd name="connsiteY6" fmla="*/ 1708 h 1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7" h="125584">
                  <a:moveTo>
                    <a:pt x="101" y="1708"/>
                  </a:moveTo>
                  <a:cubicBezTo>
                    <a:pt x="2747" y="-1202"/>
                    <a:pt x="53017" y="-2526"/>
                    <a:pt x="74713" y="15995"/>
                  </a:cubicBezTo>
                  <a:cubicBezTo>
                    <a:pt x="96409" y="34516"/>
                    <a:pt x="117047" y="95635"/>
                    <a:pt x="130276" y="112833"/>
                  </a:cubicBezTo>
                  <a:cubicBezTo>
                    <a:pt x="143505" y="130031"/>
                    <a:pt x="161761" y="127385"/>
                    <a:pt x="154088" y="119183"/>
                  </a:cubicBezTo>
                  <a:cubicBezTo>
                    <a:pt x="146415" y="110981"/>
                    <a:pt x="100113" y="77908"/>
                    <a:pt x="84238" y="63620"/>
                  </a:cubicBezTo>
                  <a:cubicBezTo>
                    <a:pt x="68363" y="49333"/>
                    <a:pt x="70480" y="42983"/>
                    <a:pt x="58838" y="33458"/>
                  </a:cubicBezTo>
                  <a:cubicBezTo>
                    <a:pt x="47196" y="23933"/>
                    <a:pt x="-2545" y="4618"/>
                    <a:pt x="101" y="17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7" name="フリーフォーム: 図形 2826">
              <a:extLst>
                <a:ext uri="{FF2B5EF4-FFF2-40B4-BE49-F238E27FC236}">
                  <a16:creationId xmlns:a16="http://schemas.microsoft.com/office/drawing/2014/main" id="{29F9093F-CED2-4515-9860-0045486A34F0}"/>
                </a:ext>
              </a:extLst>
            </p:cNvPr>
            <p:cNvSpPr/>
            <p:nvPr/>
          </p:nvSpPr>
          <p:spPr>
            <a:xfrm>
              <a:off x="6033668" y="6269208"/>
              <a:ext cx="234488" cy="63859"/>
            </a:xfrm>
            <a:custGeom>
              <a:avLst/>
              <a:gdLst>
                <a:gd name="connsiteX0" fmla="*/ 420 w 234488"/>
                <a:gd name="connsiteY0" fmla="*/ 4592 h 63859"/>
                <a:gd name="connsiteX1" fmla="*/ 117895 w 234488"/>
                <a:gd name="connsiteY1" fmla="*/ 6180 h 63859"/>
                <a:gd name="connsiteX2" fmla="*/ 233782 w 234488"/>
                <a:gd name="connsiteY2" fmla="*/ 63330 h 63859"/>
                <a:gd name="connsiteX3" fmla="*/ 160757 w 234488"/>
                <a:gd name="connsiteY3" fmla="*/ 33167 h 63859"/>
                <a:gd name="connsiteX4" fmla="*/ 420 w 234488"/>
                <a:gd name="connsiteY4" fmla="*/ 4592 h 63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488" h="63859">
                  <a:moveTo>
                    <a:pt x="420" y="4592"/>
                  </a:moveTo>
                  <a:cubicBezTo>
                    <a:pt x="-6724" y="94"/>
                    <a:pt x="79001" y="-3610"/>
                    <a:pt x="117895" y="6180"/>
                  </a:cubicBezTo>
                  <a:cubicBezTo>
                    <a:pt x="156789" y="15970"/>
                    <a:pt x="226638" y="58832"/>
                    <a:pt x="233782" y="63330"/>
                  </a:cubicBezTo>
                  <a:cubicBezTo>
                    <a:pt x="240926" y="67828"/>
                    <a:pt x="192242" y="42427"/>
                    <a:pt x="160757" y="33167"/>
                  </a:cubicBezTo>
                  <a:cubicBezTo>
                    <a:pt x="129272" y="23907"/>
                    <a:pt x="7564" y="9090"/>
                    <a:pt x="420" y="45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8" name="フリーフォーム: 図形 2827">
              <a:extLst>
                <a:ext uri="{FF2B5EF4-FFF2-40B4-BE49-F238E27FC236}">
                  <a16:creationId xmlns:a16="http://schemas.microsoft.com/office/drawing/2014/main" id="{9A5B98D8-36C7-4ACB-95BF-C28A1B2838FA}"/>
                </a:ext>
              </a:extLst>
            </p:cNvPr>
            <p:cNvSpPr/>
            <p:nvPr/>
          </p:nvSpPr>
          <p:spPr>
            <a:xfrm>
              <a:off x="5933185" y="6176086"/>
              <a:ext cx="96786" cy="113782"/>
            </a:xfrm>
            <a:custGeom>
              <a:avLst/>
              <a:gdLst>
                <a:gd name="connsiteX0" fmla="*/ 4065 w 96786"/>
                <a:gd name="connsiteY0" fmla="*/ 877 h 113782"/>
                <a:gd name="connsiteX1" fmla="*/ 96140 w 96786"/>
                <a:gd name="connsiteY1" fmla="*/ 110414 h 113782"/>
                <a:gd name="connsiteX2" fmla="*/ 43753 w 96786"/>
                <a:gd name="connsiteY2" fmla="*/ 83427 h 113782"/>
                <a:gd name="connsiteX3" fmla="*/ 18353 w 96786"/>
                <a:gd name="connsiteY3" fmla="*/ 59614 h 113782"/>
                <a:gd name="connsiteX4" fmla="*/ 4065 w 96786"/>
                <a:gd name="connsiteY4" fmla="*/ 877 h 11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86" h="113782">
                  <a:moveTo>
                    <a:pt x="4065" y="877"/>
                  </a:moveTo>
                  <a:cubicBezTo>
                    <a:pt x="17029" y="9344"/>
                    <a:pt x="89525" y="96656"/>
                    <a:pt x="96140" y="110414"/>
                  </a:cubicBezTo>
                  <a:cubicBezTo>
                    <a:pt x="102755" y="124172"/>
                    <a:pt x="56717" y="91894"/>
                    <a:pt x="43753" y="83427"/>
                  </a:cubicBezTo>
                  <a:cubicBezTo>
                    <a:pt x="30789" y="74960"/>
                    <a:pt x="23909" y="71520"/>
                    <a:pt x="18353" y="59614"/>
                  </a:cubicBezTo>
                  <a:cubicBezTo>
                    <a:pt x="12797" y="47708"/>
                    <a:pt x="-8899" y="-7590"/>
                    <a:pt x="4065" y="8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9" name="フリーフォーム: 図形 2828">
              <a:extLst>
                <a:ext uri="{FF2B5EF4-FFF2-40B4-BE49-F238E27FC236}">
                  <a16:creationId xmlns:a16="http://schemas.microsoft.com/office/drawing/2014/main" id="{81F610FE-F887-4AF4-B81F-08CA3019898B}"/>
                </a:ext>
              </a:extLst>
            </p:cNvPr>
            <p:cNvSpPr/>
            <p:nvPr/>
          </p:nvSpPr>
          <p:spPr>
            <a:xfrm>
              <a:off x="5922046" y="5908830"/>
              <a:ext cx="112180" cy="260911"/>
            </a:xfrm>
            <a:custGeom>
              <a:avLst/>
              <a:gdLst>
                <a:gd name="connsiteX0" fmla="*/ 110454 w 112180"/>
                <a:gd name="connsiteY0" fmla="*/ 1433 h 260911"/>
                <a:gd name="connsiteX1" fmla="*/ 4092 w 112180"/>
                <a:gd name="connsiteY1" fmla="*/ 252258 h 260911"/>
                <a:gd name="connsiteX2" fmla="*/ 26317 w 112180"/>
                <a:gd name="connsiteY2" fmla="*/ 198283 h 260911"/>
                <a:gd name="connsiteX3" fmla="*/ 67592 w 112180"/>
                <a:gd name="connsiteY3" fmla="*/ 150658 h 260911"/>
                <a:gd name="connsiteX4" fmla="*/ 110454 w 112180"/>
                <a:gd name="connsiteY4" fmla="*/ 1433 h 26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0" h="260911">
                  <a:moveTo>
                    <a:pt x="110454" y="1433"/>
                  </a:moveTo>
                  <a:cubicBezTo>
                    <a:pt x="99871" y="18366"/>
                    <a:pt x="18115" y="219450"/>
                    <a:pt x="4092" y="252258"/>
                  </a:cubicBezTo>
                  <a:cubicBezTo>
                    <a:pt x="-9931" y="285066"/>
                    <a:pt x="15734" y="215216"/>
                    <a:pt x="26317" y="198283"/>
                  </a:cubicBezTo>
                  <a:cubicBezTo>
                    <a:pt x="36900" y="181350"/>
                    <a:pt x="55157" y="178704"/>
                    <a:pt x="67592" y="150658"/>
                  </a:cubicBezTo>
                  <a:cubicBezTo>
                    <a:pt x="80027" y="122612"/>
                    <a:pt x="121037" y="-15500"/>
                    <a:pt x="110454" y="14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0" name="フリーフォーム: 図形 2829">
              <a:extLst>
                <a:ext uri="{FF2B5EF4-FFF2-40B4-BE49-F238E27FC236}">
                  <a16:creationId xmlns:a16="http://schemas.microsoft.com/office/drawing/2014/main" id="{632B2BCA-944C-4D1B-98F4-7711E36A531F}"/>
                </a:ext>
              </a:extLst>
            </p:cNvPr>
            <p:cNvSpPr/>
            <p:nvPr/>
          </p:nvSpPr>
          <p:spPr>
            <a:xfrm>
              <a:off x="6130562" y="6054533"/>
              <a:ext cx="95677" cy="189557"/>
            </a:xfrm>
            <a:custGeom>
              <a:avLst/>
              <a:gdLst>
                <a:gd name="connsiteX0" fmla="*/ 363 w 95677"/>
                <a:gd name="connsiteY0" fmla="*/ 192 h 189557"/>
                <a:gd name="connsiteX1" fmla="*/ 94026 w 95677"/>
                <a:gd name="connsiteY1" fmla="*/ 14480 h 189557"/>
                <a:gd name="connsiteX2" fmla="*/ 55926 w 95677"/>
                <a:gd name="connsiteY2" fmla="*/ 60517 h 189557"/>
                <a:gd name="connsiteX3" fmla="*/ 1951 w 95677"/>
                <a:gd name="connsiteY3" fmla="*/ 189105 h 189557"/>
                <a:gd name="connsiteX4" fmla="*/ 38463 w 95677"/>
                <a:gd name="connsiteY4" fmla="*/ 100205 h 189557"/>
                <a:gd name="connsiteX5" fmla="*/ 60688 w 95677"/>
                <a:gd name="connsiteY5" fmla="*/ 22417 h 189557"/>
                <a:gd name="connsiteX6" fmla="*/ 363 w 95677"/>
                <a:gd name="connsiteY6" fmla="*/ 192 h 18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677" h="189557">
                  <a:moveTo>
                    <a:pt x="363" y="192"/>
                  </a:moveTo>
                  <a:cubicBezTo>
                    <a:pt x="5919" y="-1131"/>
                    <a:pt x="84766" y="4426"/>
                    <a:pt x="94026" y="14480"/>
                  </a:cubicBezTo>
                  <a:cubicBezTo>
                    <a:pt x="103286" y="24534"/>
                    <a:pt x="71272" y="31413"/>
                    <a:pt x="55926" y="60517"/>
                  </a:cubicBezTo>
                  <a:cubicBezTo>
                    <a:pt x="40580" y="89621"/>
                    <a:pt x="4862" y="182490"/>
                    <a:pt x="1951" y="189105"/>
                  </a:cubicBezTo>
                  <a:cubicBezTo>
                    <a:pt x="-960" y="195720"/>
                    <a:pt x="28673" y="127986"/>
                    <a:pt x="38463" y="100205"/>
                  </a:cubicBezTo>
                  <a:cubicBezTo>
                    <a:pt x="48253" y="72424"/>
                    <a:pt x="66773" y="38292"/>
                    <a:pt x="60688" y="22417"/>
                  </a:cubicBezTo>
                  <a:cubicBezTo>
                    <a:pt x="54603" y="6542"/>
                    <a:pt x="-5193" y="1515"/>
                    <a:pt x="363" y="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1" name="フリーフォーム: 図形 2830">
              <a:extLst>
                <a:ext uri="{FF2B5EF4-FFF2-40B4-BE49-F238E27FC236}">
                  <a16:creationId xmlns:a16="http://schemas.microsoft.com/office/drawing/2014/main" id="{14EFD59E-9CCE-4018-B557-C87C4F7CDB1D}"/>
                </a:ext>
              </a:extLst>
            </p:cNvPr>
            <p:cNvSpPr/>
            <p:nvPr/>
          </p:nvSpPr>
          <p:spPr>
            <a:xfrm>
              <a:off x="6075299" y="6057566"/>
              <a:ext cx="68580" cy="126579"/>
            </a:xfrm>
            <a:custGeom>
              <a:avLst/>
              <a:gdLst>
                <a:gd name="connsiteX0" fmla="*/ 68326 w 68580"/>
                <a:gd name="connsiteY0" fmla="*/ 1922 h 126579"/>
                <a:gd name="connsiteX1" fmla="*/ 1651 w 68580"/>
                <a:gd name="connsiteY1" fmla="*/ 125747 h 126579"/>
                <a:gd name="connsiteX2" fmla="*/ 23876 w 68580"/>
                <a:gd name="connsiteY2" fmla="*/ 54309 h 126579"/>
                <a:gd name="connsiteX3" fmla="*/ 68326 w 68580"/>
                <a:gd name="connsiteY3" fmla="*/ 1922 h 12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126579">
                  <a:moveTo>
                    <a:pt x="68326" y="1922"/>
                  </a:moveTo>
                  <a:cubicBezTo>
                    <a:pt x="64622" y="13828"/>
                    <a:pt x="9059" y="117016"/>
                    <a:pt x="1651" y="125747"/>
                  </a:cubicBezTo>
                  <a:cubicBezTo>
                    <a:pt x="-5757" y="134478"/>
                    <a:pt x="13557" y="72036"/>
                    <a:pt x="23876" y="54309"/>
                  </a:cubicBezTo>
                  <a:cubicBezTo>
                    <a:pt x="34195" y="36582"/>
                    <a:pt x="72030" y="-9984"/>
                    <a:pt x="68326" y="19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2" name="フリーフォーム: 図形 2831">
              <a:extLst>
                <a:ext uri="{FF2B5EF4-FFF2-40B4-BE49-F238E27FC236}">
                  <a16:creationId xmlns:a16="http://schemas.microsoft.com/office/drawing/2014/main" id="{EE40C6DF-9A87-4B0B-82A5-3F51CF7DE120}"/>
                </a:ext>
              </a:extLst>
            </p:cNvPr>
            <p:cNvSpPr/>
            <p:nvPr/>
          </p:nvSpPr>
          <p:spPr>
            <a:xfrm>
              <a:off x="5544693" y="4244972"/>
              <a:ext cx="102334" cy="112728"/>
            </a:xfrm>
            <a:custGeom>
              <a:avLst/>
              <a:gdLst>
                <a:gd name="connsiteX0" fmla="*/ 102045 w 102334"/>
                <a:gd name="connsiteY0" fmla="*/ 3 h 112728"/>
                <a:gd name="connsiteX1" fmla="*/ 33782 w 102334"/>
                <a:gd name="connsiteY1" fmla="*/ 77791 h 112728"/>
                <a:gd name="connsiteX2" fmla="*/ 445 w 102334"/>
                <a:gd name="connsiteY2" fmla="*/ 112716 h 112728"/>
                <a:gd name="connsiteX3" fmla="*/ 56007 w 102334"/>
                <a:gd name="connsiteY3" fmla="*/ 80966 h 112728"/>
                <a:gd name="connsiteX4" fmla="*/ 102045 w 102334"/>
                <a:gd name="connsiteY4" fmla="*/ 3 h 11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334" h="112728">
                  <a:moveTo>
                    <a:pt x="102045" y="3"/>
                  </a:moveTo>
                  <a:cubicBezTo>
                    <a:pt x="98341" y="-526"/>
                    <a:pt x="50715" y="59006"/>
                    <a:pt x="33782" y="77791"/>
                  </a:cubicBezTo>
                  <a:cubicBezTo>
                    <a:pt x="16849" y="96576"/>
                    <a:pt x="-3259" y="112187"/>
                    <a:pt x="445" y="112716"/>
                  </a:cubicBezTo>
                  <a:cubicBezTo>
                    <a:pt x="4149" y="113245"/>
                    <a:pt x="39074" y="96577"/>
                    <a:pt x="56007" y="80966"/>
                  </a:cubicBezTo>
                  <a:cubicBezTo>
                    <a:pt x="72940" y="65356"/>
                    <a:pt x="105749" y="532"/>
                    <a:pt x="102045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3" name="フリーフォーム: 図形 2832">
              <a:extLst>
                <a:ext uri="{FF2B5EF4-FFF2-40B4-BE49-F238E27FC236}">
                  <a16:creationId xmlns:a16="http://schemas.microsoft.com/office/drawing/2014/main" id="{036F60EF-CEC0-440E-8829-34FFEEE46677}"/>
                </a:ext>
              </a:extLst>
            </p:cNvPr>
            <p:cNvSpPr/>
            <p:nvPr/>
          </p:nvSpPr>
          <p:spPr>
            <a:xfrm>
              <a:off x="5554004" y="4373289"/>
              <a:ext cx="278937" cy="417483"/>
            </a:xfrm>
            <a:custGeom>
              <a:avLst/>
              <a:gdLst>
                <a:gd name="connsiteX0" fmla="*/ 659 w 278937"/>
                <a:gd name="connsiteY0" fmla="*/ 274 h 417483"/>
                <a:gd name="connsiteX1" fmla="*/ 105434 w 278937"/>
                <a:gd name="connsiteY1" fmla="*/ 193949 h 417483"/>
                <a:gd name="connsiteX2" fmla="*/ 275296 w 278937"/>
                <a:gd name="connsiteY2" fmla="*/ 411436 h 417483"/>
                <a:gd name="connsiteX3" fmla="*/ 216559 w 278937"/>
                <a:gd name="connsiteY3" fmla="*/ 351111 h 417483"/>
                <a:gd name="connsiteX4" fmla="*/ 154646 w 278937"/>
                <a:gd name="connsiteY4" fmla="*/ 289199 h 417483"/>
                <a:gd name="connsiteX5" fmla="*/ 65746 w 278937"/>
                <a:gd name="connsiteY5" fmla="*/ 154261 h 417483"/>
                <a:gd name="connsiteX6" fmla="*/ 659 w 278937"/>
                <a:gd name="connsiteY6" fmla="*/ 274 h 41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937" h="417483">
                  <a:moveTo>
                    <a:pt x="659" y="274"/>
                  </a:moveTo>
                  <a:cubicBezTo>
                    <a:pt x="7274" y="6889"/>
                    <a:pt x="59661" y="125422"/>
                    <a:pt x="105434" y="193949"/>
                  </a:cubicBezTo>
                  <a:cubicBezTo>
                    <a:pt x="151207" y="262476"/>
                    <a:pt x="256775" y="385242"/>
                    <a:pt x="275296" y="411436"/>
                  </a:cubicBezTo>
                  <a:cubicBezTo>
                    <a:pt x="293817" y="437630"/>
                    <a:pt x="236667" y="371484"/>
                    <a:pt x="216559" y="351111"/>
                  </a:cubicBezTo>
                  <a:cubicBezTo>
                    <a:pt x="196451" y="330738"/>
                    <a:pt x="179781" y="322007"/>
                    <a:pt x="154646" y="289199"/>
                  </a:cubicBezTo>
                  <a:cubicBezTo>
                    <a:pt x="129511" y="256391"/>
                    <a:pt x="92733" y="200034"/>
                    <a:pt x="65746" y="154261"/>
                  </a:cubicBezTo>
                  <a:cubicBezTo>
                    <a:pt x="38759" y="108488"/>
                    <a:pt x="-5956" y="-6341"/>
                    <a:pt x="659" y="2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4" name="フリーフォーム: 図形 2833">
              <a:extLst>
                <a:ext uri="{FF2B5EF4-FFF2-40B4-BE49-F238E27FC236}">
                  <a16:creationId xmlns:a16="http://schemas.microsoft.com/office/drawing/2014/main" id="{EB4EB915-2C24-4FDB-96E4-743C97784075}"/>
                </a:ext>
              </a:extLst>
            </p:cNvPr>
            <p:cNvSpPr/>
            <p:nvPr/>
          </p:nvSpPr>
          <p:spPr>
            <a:xfrm>
              <a:off x="5638779" y="4457521"/>
              <a:ext cx="197310" cy="278002"/>
            </a:xfrm>
            <a:custGeom>
              <a:avLst/>
              <a:gdLst>
                <a:gd name="connsiteX0" fmla="*/ 21 w 197310"/>
                <a:gd name="connsiteY0" fmla="*/ 179 h 278002"/>
                <a:gd name="connsiteX1" fmla="*/ 147659 w 197310"/>
                <a:gd name="connsiteY1" fmla="*/ 214492 h 278002"/>
                <a:gd name="connsiteX2" fmla="*/ 196871 w 197310"/>
                <a:gd name="connsiteY2" fmla="*/ 277992 h 278002"/>
                <a:gd name="connsiteX3" fmla="*/ 169884 w 197310"/>
                <a:gd name="connsiteY3" fmla="*/ 219254 h 278002"/>
                <a:gd name="connsiteX4" fmla="*/ 136546 w 197310"/>
                <a:gd name="connsiteY4" fmla="*/ 177979 h 278002"/>
                <a:gd name="connsiteX5" fmla="*/ 21 w 197310"/>
                <a:gd name="connsiteY5" fmla="*/ 179 h 27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310" h="278002">
                  <a:moveTo>
                    <a:pt x="21" y="179"/>
                  </a:moveTo>
                  <a:cubicBezTo>
                    <a:pt x="1873" y="6264"/>
                    <a:pt x="114851" y="168190"/>
                    <a:pt x="147659" y="214492"/>
                  </a:cubicBezTo>
                  <a:cubicBezTo>
                    <a:pt x="180467" y="260794"/>
                    <a:pt x="193167" y="277198"/>
                    <a:pt x="196871" y="277992"/>
                  </a:cubicBezTo>
                  <a:cubicBezTo>
                    <a:pt x="200575" y="278786"/>
                    <a:pt x="179938" y="235923"/>
                    <a:pt x="169884" y="219254"/>
                  </a:cubicBezTo>
                  <a:cubicBezTo>
                    <a:pt x="159830" y="202585"/>
                    <a:pt x="159036" y="211316"/>
                    <a:pt x="136546" y="177979"/>
                  </a:cubicBezTo>
                  <a:cubicBezTo>
                    <a:pt x="114056" y="144642"/>
                    <a:pt x="-1831" y="-5906"/>
                    <a:pt x="21" y="1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5" name="フリーフォーム: 図形 2834">
              <a:extLst>
                <a:ext uri="{FF2B5EF4-FFF2-40B4-BE49-F238E27FC236}">
                  <a16:creationId xmlns:a16="http://schemas.microsoft.com/office/drawing/2014/main" id="{037A113D-2419-4547-83AF-CEEC34959AC6}"/>
                </a:ext>
              </a:extLst>
            </p:cNvPr>
            <p:cNvSpPr/>
            <p:nvPr/>
          </p:nvSpPr>
          <p:spPr>
            <a:xfrm>
              <a:off x="6014355" y="4719608"/>
              <a:ext cx="195628" cy="555898"/>
            </a:xfrm>
            <a:custGeom>
              <a:avLst/>
              <a:gdLst>
                <a:gd name="connsiteX0" fmla="*/ 683 w 195628"/>
                <a:gd name="connsiteY0" fmla="*/ 30 h 555898"/>
                <a:gd name="connsiteX1" fmla="*/ 38783 w 195628"/>
                <a:gd name="connsiteY1" fmla="*/ 154017 h 555898"/>
                <a:gd name="connsiteX2" fmla="*/ 132445 w 195628"/>
                <a:gd name="connsiteY2" fmla="*/ 292130 h 555898"/>
                <a:gd name="connsiteX3" fmla="*/ 161020 w 195628"/>
                <a:gd name="connsiteY3" fmla="*/ 363567 h 555898"/>
                <a:gd name="connsiteX4" fmla="*/ 192770 w 195628"/>
                <a:gd name="connsiteY4" fmla="*/ 552480 h 555898"/>
                <a:gd name="connsiteX5" fmla="*/ 188008 w 195628"/>
                <a:gd name="connsiteY5" fmla="*/ 469930 h 555898"/>
                <a:gd name="connsiteX6" fmla="*/ 138795 w 195628"/>
                <a:gd name="connsiteY6" fmla="*/ 279430 h 555898"/>
                <a:gd name="connsiteX7" fmla="*/ 97520 w 195628"/>
                <a:gd name="connsiteY7" fmla="*/ 212755 h 555898"/>
                <a:gd name="connsiteX8" fmla="*/ 67358 w 195628"/>
                <a:gd name="connsiteY8" fmla="*/ 166717 h 555898"/>
                <a:gd name="connsiteX9" fmla="*/ 683 w 195628"/>
                <a:gd name="connsiteY9" fmla="*/ 30 h 55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628" h="555898">
                  <a:moveTo>
                    <a:pt x="683" y="30"/>
                  </a:moveTo>
                  <a:cubicBezTo>
                    <a:pt x="-4079" y="-2087"/>
                    <a:pt x="16823" y="105334"/>
                    <a:pt x="38783" y="154017"/>
                  </a:cubicBezTo>
                  <a:cubicBezTo>
                    <a:pt x="60743" y="202700"/>
                    <a:pt x="112072" y="257205"/>
                    <a:pt x="132445" y="292130"/>
                  </a:cubicBezTo>
                  <a:cubicBezTo>
                    <a:pt x="152818" y="327055"/>
                    <a:pt x="150966" y="320175"/>
                    <a:pt x="161020" y="363567"/>
                  </a:cubicBezTo>
                  <a:cubicBezTo>
                    <a:pt x="171074" y="406959"/>
                    <a:pt x="188272" y="534753"/>
                    <a:pt x="192770" y="552480"/>
                  </a:cubicBezTo>
                  <a:cubicBezTo>
                    <a:pt x="197268" y="570207"/>
                    <a:pt x="197004" y="515438"/>
                    <a:pt x="188008" y="469930"/>
                  </a:cubicBezTo>
                  <a:cubicBezTo>
                    <a:pt x="179012" y="424422"/>
                    <a:pt x="153876" y="322292"/>
                    <a:pt x="138795" y="279430"/>
                  </a:cubicBezTo>
                  <a:cubicBezTo>
                    <a:pt x="123714" y="236568"/>
                    <a:pt x="109426" y="231541"/>
                    <a:pt x="97520" y="212755"/>
                  </a:cubicBezTo>
                  <a:cubicBezTo>
                    <a:pt x="85614" y="193970"/>
                    <a:pt x="82439" y="197673"/>
                    <a:pt x="67358" y="166717"/>
                  </a:cubicBezTo>
                  <a:cubicBezTo>
                    <a:pt x="52277" y="135761"/>
                    <a:pt x="5445" y="2147"/>
                    <a:pt x="683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6" name="フリーフォーム: 図形 2835">
              <a:extLst>
                <a:ext uri="{FF2B5EF4-FFF2-40B4-BE49-F238E27FC236}">
                  <a16:creationId xmlns:a16="http://schemas.microsoft.com/office/drawing/2014/main" id="{350E7F45-0BF6-4F75-AC02-E8C4A4147D68}"/>
                </a:ext>
              </a:extLst>
            </p:cNvPr>
            <p:cNvSpPr/>
            <p:nvPr/>
          </p:nvSpPr>
          <p:spPr>
            <a:xfrm>
              <a:off x="5879971" y="4562411"/>
              <a:ext cx="138465" cy="359545"/>
            </a:xfrm>
            <a:custGeom>
              <a:avLst/>
              <a:gdLst>
                <a:gd name="connsiteX0" fmla="*/ 129 w 138465"/>
                <a:gd name="connsiteY0" fmla="*/ 64 h 359545"/>
                <a:gd name="connsiteX1" fmla="*/ 55692 w 138465"/>
                <a:gd name="connsiteY1" fmla="*/ 160402 h 359545"/>
                <a:gd name="connsiteX2" fmla="*/ 52517 w 138465"/>
                <a:gd name="connsiteY2" fmla="*/ 215964 h 359545"/>
                <a:gd name="connsiteX3" fmla="*/ 138242 w 138465"/>
                <a:gd name="connsiteY3" fmla="*/ 358839 h 359545"/>
                <a:gd name="connsiteX4" fmla="*/ 76329 w 138465"/>
                <a:gd name="connsiteY4" fmla="*/ 268352 h 359545"/>
                <a:gd name="connsiteX5" fmla="*/ 42992 w 138465"/>
                <a:gd name="connsiteY5" fmla="*/ 211202 h 359545"/>
                <a:gd name="connsiteX6" fmla="*/ 39817 w 138465"/>
                <a:gd name="connsiteY6" fmla="*/ 141352 h 359545"/>
                <a:gd name="connsiteX7" fmla="*/ 129 w 138465"/>
                <a:gd name="connsiteY7" fmla="*/ 64 h 35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65" h="359545">
                  <a:moveTo>
                    <a:pt x="129" y="64"/>
                  </a:moveTo>
                  <a:cubicBezTo>
                    <a:pt x="2775" y="3239"/>
                    <a:pt x="46961" y="124419"/>
                    <a:pt x="55692" y="160402"/>
                  </a:cubicBezTo>
                  <a:cubicBezTo>
                    <a:pt x="64423" y="196385"/>
                    <a:pt x="38759" y="182891"/>
                    <a:pt x="52517" y="215964"/>
                  </a:cubicBezTo>
                  <a:cubicBezTo>
                    <a:pt x="66275" y="249037"/>
                    <a:pt x="134273" y="350108"/>
                    <a:pt x="138242" y="358839"/>
                  </a:cubicBezTo>
                  <a:cubicBezTo>
                    <a:pt x="142211" y="367570"/>
                    <a:pt x="92204" y="292958"/>
                    <a:pt x="76329" y="268352"/>
                  </a:cubicBezTo>
                  <a:cubicBezTo>
                    <a:pt x="60454" y="243746"/>
                    <a:pt x="49077" y="232369"/>
                    <a:pt x="42992" y="211202"/>
                  </a:cubicBezTo>
                  <a:cubicBezTo>
                    <a:pt x="36907" y="190035"/>
                    <a:pt x="43521" y="171515"/>
                    <a:pt x="39817" y="141352"/>
                  </a:cubicBezTo>
                  <a:cubicBezTo>
                    <a:pt x="36113" y="111190"/>
                    <a:pt x="-2517" y="-3111"/>
                    <a:pt x="129" y="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7" name="フリーフォーム: 図形 2836">
              <a:extLst>
                <a:ext uri="{FF2B5EF4-FFF2-40B4-BE49-F238E27FC236}">
                  <a16:creationId xmlns:a16="http://schemas.microsoft.com/office/drawing/2014/main" id="{9B2802BB-2583-4A50-B13D-276879642713}"/>
                </a:ext>
              </a:extLst>
            </p:cNvPr>
            <p:cNvSpPr/>
            <p:nvPr/>
          </p:nvSpPr>
          <p:spPr>
            <a:xfrm>
              <a:off x="5903481" y="4789140"/>
              <a:ext cx="259438" cy="506913"/>
            </a:xfrm>
            <a:custGeom>
              <a:avLst/>
              <a:gdLst>
                <a:gd name="connsiteX0" fmla="*/ 432 w 259438"/>
                <a:gd name="connsiteY0" fmla="*/ 348 h 506913"/>
                <a:gd name="connsiteX1" fmla="*/ 108382 w 259438"/>
                <a:gd name="connsiteY1" fmla="*/ 203548 h 506913"/>
                <a:gd name="connsiteX2" fmla="*/ 127432 w 259438"/>
                <a:gd name="connsiteY2" fmla="*/ 316260 h 506913"/>
                <a:gd name="connsiteX3" fmla="*/ 259194 w 259438"/>
                <a:gd name="connsiteY3" fmla="*/ 506760 h 506913"/>
                <a:gd name="connsiteX4" fmla="*/ 159182 w 259438"/>
                <a:gd name="connsiteY4" fmla="*/ 346423 h 506913"/>
                <a:gd name="connsiteX5" fmla="*/ 121082 w 259438"/>
                <a:gd name="connsiteY5" fmla="*/ 235298 h 506913"/>
                <a:gd name="connsiteX6" fmla="*/ 71869 w 259438"/>
                <a:gd name="connsiteY6" fmla="*/ 155923 h 506913"/>
                <a:gd name="connsiteX7" fmla="*/ 432 w 259438"/>
                <a:gd name="connsiteY7" fmla="*/ 348 h 50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438" h="506913">
                  <a:moveTo>
                    <a:pt x="432" y="348"/>
                  </a:moveTo>
                  <a:cubicBezTo>
                    <a:pt x="6517" y="8285"/>
                    <a:pt x="87215" y="150896"/>
                    <a:pt x="108382" y="203548"/>
                  </a:cubicBezTo>
                  <a:cubicBezTo>
                    <a:pt x="129549" y="256200"/>
                    <a:pt x="102297" y="265725"/>
                    <a:pt x="127432" y="316260"/>
                  </a:cubicBezTo>
                  <a:cubicBezTo>
                    <a:pt x="152567" y="366795"/>
                    <a:pt x="253902" y="501733"/>
                    <a:pt x="259194" y="506760"/>
                  </a:cubicBezTo>
                  <a:cubicBezTo>
                    <a:pt x="264486" y="511787"/>
                    <a:pt x="182201" y="391667"/>
                    <a:pt x="159182" y="346423"/>
                  </a:cubicBezTo>
                  <a:cubicBezTo>
                    <a:pt x="136163" y="301179"/>
                    <a:pt x="135634" y="267048"/>
                    <a:pt x="121082" y="235298"/>
                  </a:cubicBezTo>
                  <a:cubicBezTo>
                    <a:pt x="106530" y="203548"/>
                    <a:pt x="89596" y="189525"/>
                    <a:pt x="71869" y="155923"/>
                  </a:cubicBezTo>
                  <a:cubicBezTo>
                    <a:pt x="54142" y="122321"/>
                    <a:pt x="-5653" y="-7589"/>
                    <a:pt x="432" y="3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8" name="フリーフォーム: 図形 2837">
              <a:extLst>
                <a:ext uri="{FF2B5EF4-FFF2-40B4-BE49-F238E27FC236}">
                  <a16:creationId xmlns:a16="http://schemas.microsoft.com/office/drawing/2014/main" id="{CD0070CF-30E1-4398-9B31-62341E37BCDD}"/>
                </a:ext>
              </a:extLst>
            </p:cNvPr>
            <p:cNvSpPr/>
            <p:nvPr/>
          </p:nvSpPr>
          <p:spPr>
            <a:xfrm>
              <a:off x="6170613" y="5302202"/>
              <a:ext cx="163512" cy="455966"/>
            </a:xfrm>
            <a:custGeom>
              <a:avLst/>
              <a:gdLst>
                <a:gd name="connsiteX0" fmla="*/ 0 w 163512"/>
                <a:gd name="connsiteY0" fmla="*/ 48 h 455966"/>
                <a:gd name="connsiteX1" fmla="*/ 82550 w 163512"/>
                <a:gd name="connsiteY1" fmla="*/ 134986 h 455966"/>
                <a:gd name="connsiteX2" fmla="*/ 90487 w 163512"/>
                <a:gd name="connsiteY2" fmla="*/ 188961 h 455966"/>
                <a:gd name="connsiteX3" fmla="*/ 85725 w 163512"/>
                <a:gd name="connsiteY3" fmla="*/ 249286 h 455966"/>
                <a:gd name="connsiteX4" fmla="*/ 87312 w 163512"/>
                <a:gd name="connsiteY4" fmla="*/ 293736 h 455966"/>
                <a:gd name="connsiteX5" fmla="*/ 112712 w 163512"/>
                <a:gd name="connsiteY5" fmla="*/ 361998 h 455966"/>
                <a:gd name="connsiteX6" fmla="*/ 163512 w 163512"/>
                <a:gd name="connsiteY6" fmla="*/ 455661 h 455966"/>
                <a:gd name="connsiteX7" fmla="*/ 112712 w 163512"/>
                <a:gd name="connsiteY7" fmla="*/ 388986 h 455966"/>
                <a:gd name="connsiteX8" fmla="*/ 79375 w 163512"/>
                <a:gd name="connsiteY8" fmla="*/ 306436 h 455966"/>
                <a:gd name="connsiteX9" fmla="*/ 80962 w 163512"/>
                <a:gd name="connsiteY9" fmla="*/ 150861 h 455966"/>
                <a:gd name="connsiteX10" fmla="*/ 0 w 163512"/>
                <a:gd name="connsiteY10" fmla="*/ 48 h 45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512" h="455966">
                  <a:moveTo>
                    <a:pt x="0" y="48"/>
                  </a:moveTo>
                  <a:cubicBezTo>
                    <a:pt x="265" y="-2598"/>
                    <a:pt x="67469" y="103501"/>
                    <a:pt x="82550" y="134986"/>
                  </a:cubicBezTo>
                  <a:cubicBezTo>
                    <a:pt x="97631" y="166471"/>
                    <a:pt x="89958" y="169911"/>
                    <a:pt x="90487" y="188961"/>
                  </a:cubicBezTo>
                  <a:cubicBezTo>
                    <a:pt x="91016" y="208011"/>
                    <a:pt x="86254" y="231824"/>
                    <a:pt x="85725" y="249286"/>
                  </a:cubicBezTo>
                  <a:cubicBezTo>
                    <a:pt x="85196" y="266748"/>
                    <a:pt x="82814" y="274951"/>
                    <a:pt x="87312" y="293736"/>
                  </a:cubicBezTo>
                  <a:cubicBezTo>
                    <a:pt x="91810" y="312521"/>
                    <a:pt x="100012" y="335011"/>
                    <a:pt x="112712" y="361998"/>
                  </a:cubicBezTo>
                  <a:cubicBezTo>
                    <a:pt x="125412" y="388985"/>
                    <a:pt x="163512" y="451163"/>
                    <a:pt x="163512" y="455661"/>
                  </a:cubicBezTo>
                  <a:cubicBezTo>
                    <a:pt x="163512" y="460159"/>
                    <a:pt x="126735" y="413857"/>
                    <a:pt x="112712" y="388986"/>
                  </a:cubicBezTo>
                  <a:cubicBezTo>
                    <a:pt x="98689" y="364115"/>
                    <a:pt x="84667" y="346124"/>
                    <a:pt x="79375" y="306436"/>
                  </a:cubicBezTo>
                  <a:cubicBezTo>
                    <a:pt x="74083" y="266749"/>
                    <a:pt x="92868" y="197692"/>
                    <a:pt x="80962" y="150861"/>
                  </a:cubicBezTo>
                  <a:cubicBezTo>
                    <a:pt x="69056" y="104030"/>
                    <a:pt x="-265" y="2694"/>
                    <a:pt x="0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9" name="フリーフォーム: 図形 2838">
              <a:extLst>
                <a:ext uri="{FF2B5EF4-FFF2-40B4-BE49-F238E27FC236}">
                  <a16:creationId xmlns:a16="http://schemas.microsoft.com/office/drawing/2014/main" id="{D3B7F6A9-AE9B-4A8F-AED0-D3CA3EE94330}"/>
                </a:ext>
              </a:extLst>
            </p:cNvPr>
            <p:cNvSpPr/>
            <p:nvPr/>
          </p:nvSpPr>
          <p:spPr>
            <a:xfrm>
              <a:off x="6215059" y="5326049"/>
              <a:ext cx="184627" cy="464756"/>
            </a:xfrm>
            <a:custGeom>
              <a:avLst/>
              <a:gdLst>
                <a:gd name="connsiteX0" fmla="*/ 4 w 184627"/>
                <a:gd name="connsiteY0" fmla="*/ 14 h 464756"/>
                <a:gd name="connsiteX1" fmla="*/ 52391 w 184627"/>
                <a:gd name="connsiteY1" fmla="*/ 120664 h 464756"/>
                <a:gd name="connsiteX2" fmla="*/ 55566 w 184627"/>
                <a:gd name="connsiteY2" fmla="*/ 209564 h 464756"/>
                <a:gd name="connsiteX3" fmla="*/ 73029 w 184627"/>
                <a:gd name="connsiteY3" fmla="*/ 271476 h 464756"/>
                <a:gd name="connsiteX4" fmla="*/ 184154 w 184627"/>
                <a:gd name="connsiteY4" fmla="*/ 463564 h 464756"/>
                <a:gd name="connsiteX5" fmla="*/ 111129 w 184627"/>
                <a:gd name="connsiteY5" fmla="*/ 347676 h 464756"/>
                <a:gd name="connsiteX6" fmla="*/ 63504 w 184627"/>
                <a:gd name="connsiteY6" fmla="*/ 244489 h 464756"/>
                <a:gd name="connsiteX7" fmla="*/ 65091 w 184627"/>
                <a:gd name="connsiteY7" fmla="*/ 169876 h 464756"/>
                <a:gd name="connsiteX8" fmla="*/ 55566 w 184627"/>
                <a:gd name="connsiteY8" fmla="*/ 112726 h 464756"/>
                <a:gd name="connsiteX9" fmla="*/ 4 w 184627"/>
                <a:gd name="connsiteY9" fmla="*/ 14 h 46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627" h="464756">
                  <a:moveTo>
                    <a:pt x="4" y="14"/>
                  </a:moveTo>
                  <a:cubicBezTo>
                    <a:pt x="-525" y="1337"/>
                    <a:pt x="43131" y="85739"/>
                    <a:pt x="52391" y="120664"/>
                  </a:cubicBezTo>
                  <a:cubicBezTo>
                    <a:pt x="61651" y="155589"/>
                    <a:pt x="52126" y="184429"/>
                    <a:pt x="55566" y="209564"/>
                  </a:cubicBezTo>
                  <a:cubicBezTo>
                    <a:pt x="59006" y="234699"/>
                    <a:pt x="51598" y="229143"/>
                    <a:pt x="73029" y="271476"/>
                  </a:cubicBezTo>
                  <a:cubicBezTo>
                    <a:pt x="94460" y="313809"/>
                    <a:pt x="177804" y="450864"/>
                    <a:pt x="184154" y="463564"/>
                  </a:cubicBezTo>
                  <a:cubicBezTo>
                    <a:pt x="190504" y="476264"/>
                    <a:pt x="131237" y="384189"/>
                    <a:pt x="111129" y="347676"/>
                  </a:cubicBezTo>
                  <a:cubicBezTo>
                    <a:pt x="91021" y="311163"/>
                    <a:pt x="71177" y="274122"/>
                    <a:pt x="63504" y="244489"/>
                  </a:cubicBezTo>
                  <a:cubicBezTo>
                    <a:pt x="55831" y="214856"/>
                    <a:pt x="66414" y="191836"/>
                    <a:pt x="65091" y="169876"/>
                  </a:cubicBezTo>
                  <a:cubicBezTo>
                    <a:pt x="63768" y="147916"/>
                    <a:pt x="62974" y="136803"/>
                    <a:pt x="55566" y="112726"/>
                  </a:cubicBezTo>
                  <a:cubicBezTo>
                    <a:pt x="48158" y="88649"/>
                    <a:pt x="533" y="-1309"/>
                    <a:pt x="4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0" name="フリーフォーム: 図形 2839">
              <a:extLst>
                <a:ext uri="{FF2B5EF4-FFF2-40B4-BE49-F238E27FC236}">
                  <a16:creationId xmlns:a16="http://schemas.microsoft.com/office/drawing/2014/main" id="{341175EB-C58B-431B-85C8-55849BE91DA0}"/>
                </a:ext>
              </a:extLst>
            </p:cNvPr>
            <p:cNvSpPr/>
            <p:nvPr/>
          </p:nvSpPr>
          <p:spPr>
            <a:xfrm>
              <a:off x="6095947" y="5768582"/>
              <a:ext cx="325768" cy="208944"/>
            </a:xfrm>
            <a:custGeom>
              <a:avLst/>
              <a:gdLst>
                <a:gd name="connsiteX0" fmla="*/ 325491 w 325768"/>
                <a:gd name="connsiteY0" fmla="*/ 33731 h 208944"/>
                <a:gd name="connsiteX1" fmla="*/ 274691 w 325768"/>
                <a:gd name="connsiteY1" fmla="*/ 22618 h 208944"/>
                <a:gd name="connsiteX2" fmla="*/ 235003 w 325768"/>
                <a:gd name="connsiteY2" fmla="*/ 393 h 208944"/>
                <a:gd name="connsiteX3" fmla="*/ 203253 w 325768"/>
                <a:gd name="connsiteY3" fmla="*/ 43256 h 208944"/>
                <a:gd name="connsiteX4" fmla="*/ 109591 w 325768"/>
                <a:gd name="connsiteY4" fmla="*/ 105168 h 208944"/>
                <a:gd name="connsiteX5" fmla="*/ 60378 w 325768"/>
                <a:gd name="connsiteY5" fmla="*/ 125806 h 208944"/>
                <a:gd name="connsiteX6" fmla="*/ 53 w 325768"/>
                <a:gd name="connsiteY6" fmla="*/ 208356 h 208944"/>
                <a:gd name="connsiteX7" fmla="*/ 50853 w 325768"/>
                <a:gd name="connsiteY7" fmla="*/ 160731 h 208944"/>
                <a:gd name="connsiteX8" fmla="*/ 111178 w 325768"/>
                <a:gd name="connsiteY8" fmla="*/ 121043 h 208944"/>
                <a:gd name="connsiteX9" fmla="*/ 196903 w 325768"/>
                <a:gd name="connsiteY9" fmla="*/ 63893 h 208944"/>
                <a:gd name="connsiteX10" fmla="*/ 250878 w 325768"/>
                <a:gd name="connsiteY10" fmla="*/ 30556 h 208944"/>
                <a:gd name="connsiteX11" fmla="*/ 325491 w 325768"/>
                <a:gd name="connsiteY11" fmla="*/ 33731 h 20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768" h="208944">
                  <a:moveTo>
                    <a:pt x="325491" y="33731"/>
                  </a:moveTo>
                  <a:cubicBezTo>
                    <a:pt x="329460" y="32408"/>
                    <a:pt x="289772" y="28174"/>
                    <a:pt x="274691" y="22618"/>
                  </a:cubicBezTo>
                  <a:cubicBezTo>
                    <a:pt x="259610" y="17062"/>
                    <a:pt x="246909" y="-3047"/>
                    <a:pt x="235003" y="393"/>
                  </a:cubicBezTo>
                  <a:cubicBezTo>
                    <a:pt x="223097" y="3833"/>
                    <a:pt x="224155" y="25793"/>
                    <a:pt x="203253" y="43256"/>
                  </a:cubicBezTo>
                  <a:cubicBezTo>
                    <a:pt x="182351" y="60719"/>
                    <a:pt x="133403" y="91410"/>
                    <a:pt x="109591" y="105168"/>
                  </a:cubicBezTo>
                  <a:cubicBezTo>
                    <a:pt x="85779" y="118926"/>
                    <a:pt x="78634" y="108608"/>
                    <a:pt x="60378" y="125806"/>
                  </a:cubicBezTo>
                  <a:cubicBezTo>
                    <a:pt x="42122" y="143004"/>
                    <a:pt x="1640" y="202535"/>
                    <a:pt x="53" y="208356"/>
                  </a:cubicBezTo>
                  <a:cubicBezTo>
                    <a:pt x="-1535" y="214177"/>
                    <a:pt x="32332" y="175283"/>
                    <a:pt x="50853" y="160731"/>
                  </a:cubicBezTo>
                  <a:cubicBezTo>
                    <a:pt x="69374" y="146179"/>
                    <a:pt x="111178" y="121043"/>
                    <a:pt x="111178" y="121043"/>
                  </a:cubicBezTo>
                  <a:lnTo>
                    <a:pt x="196903" y="63893"/>
                  </a:lnTo>
                  <a:cubicBezTo>
                    <a:pt x="220186" y="48812"/>
                    <a:pt x="235003" y="33995"/>
                    <a:pt x="250878" y="30556"/>
                  </a:cubicBezTo>
                  <a:cubicBezTo>
                    <a:pt x="266753" y="27117"/>
                    <a:pt x="321522" y="35054"/>
                    <a:pt x="325491" y="33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1" name="フリーフォーム: 図形 2840">
              <a:extLst>
                <a:ext uri="{FF2B5EF4-FFF2-40B4-BE49-F238E27FC236}">
                  <a16:creationId xmlns:a16="http://schemas.microsoft.com/office/drawing/2014/main" id="{227444E8-EF38-49DA-94C0-BAF7B35132B3}"/>
                </a:ext>
              </a:extLst>
            </p:cNvPr>
            <p:cNvSpPr/>
            <p:nvPr/>
          </p:nvSpPr>
          <p:spPr>
            <a:xfrm>
              <a:off x="6100445" y="5806945"/>
              <a:ext cx="305122" cy="238131"/>
            </a:xfrm>
            <a:custGeom>
              <a:avLst/>
              <a:gdLst>
                <a:gd name="connsiteX0" fmla="*/ 305118 w 305122"/>
                <a:gd name="connsiteY0" fmla="*/ 130 h 238131"/>
                <a:gd name="connsiteX1" fmla="*/ 155893 w 305122"/>
                <a:gd name="connsiteY1" fmla="*/ 185868 h 238131"/>
                <a:gd name="connsiteX2" fmla="*/ 125730 w 305122"/>
                <a:gd name="connsiteY2" fmla="*/ 222380 h 238131"/>
                <a:gd name="connsiteX3" fmla="*/ 84455 w 305122"/>
                <a:gd name="connsiteY3" fmla="*/ 220793 h 238131"/>
                <a:gd name="connsiteX4" fmla="*/ 318 w 305122"/>
                <a:gd name="connsiteY4" fmla="*/ 209680 h 238131"/>
                <a:gd name="connsiteX5" fmla="*/ 117793 w 305122"/>
                <a:gd name="connsiteY5" fmla="*/ 236668 h 238131"/>
                <a:gd name="connsiteX6" fmla="*/ 160655 w 305122"/>
                <a:gd name="connsiteY6" fmla="*/ 157293 h 238131"/>
                <a:gd name="connsiteX7" fmla="*/ 305118 w 305122"/>
                <a:gd name="connsiteY7" fmla="*/ 130 h 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122" h="238131">
                  <a:moveTo>
                    <a:pt x="305118" y="130"/>
                  </a:moveTo>
                  <a:cubicBezTo>
                    <a:pt x="304324" y="4892"/>
                    <a:pt x="185791" y="148826"/>
                    <a:pt x="155893" y="185868"/>
                  </a:cubicBezTo>
                  <a:cubicBezTo>
                    <a:pt x="125995" y="222910"/>
                    <a:pt x="137636" y="216559"/>
                    <a:pt x="125730" y="222380"/>
                  </a:cubicBezTo>
                  <a:cubicBezTo>
                    <a:pt x="113824" y="228201"/>
                    <a:pt x="105357" y="222910"/>
                    <a:pt x="84455" y="220793"/>
                  </a:cubicBezTo>
                  <a:cubicBezTo>
                    <a:pt x="63553" y="218676"/>
                    <a:pt x="-5238" y="207034"/>
                    <a:pt x="318" y="209680"/>
                  </a:cubicBezTo>
                  <a:cubicBezTo>
                    <a:pt x="5874" y="212326"/>
                    <a:pt x="91070" y="245399"/>
                    <a:pt x="117793" y="236668"/>
                  </a:cubicBezTo>
                  <a:cubicBezTo>
                    <a:pt x="144516" y="227937"/>
                    <a:pt x="130493" y="192747"/>
                    <a:pt x="160655" y="157293"/>
                  </a:cubicBezTo>
                  <a:cubicBezTo>
                    <a:pt x="190817" y="121839"/>
                    <a:pt x="305912" y="-4632"/>
                    <a:pt x="305118" y="1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2" name="フリーフォーム: 図形 2841">
              <a:extLst>
                <a:ext uri="{FF2B5EF4-FFF2-40B4-BE49-F238E27FC236}">
                  <a16:creationId xmlns:a16="http://schemas.microsoft.com/office/drawing/2014/main" id="{38549201-6938-4556-9A33-9CDE952B3AAC}"/>
                </a:ext>
              </a:extLst>
            </p:cNvPr>
            <p:cNvSpPr/>
            <p:nvPr/>
          </p:nvSpPr>
          <p:spPr>
            <a:xfrm>
              <a:off x="5846293" y="4741637"/>
              <a:ext cx="51522" cy="268677"/>
            </a:xfrm>
            <a:custGeom>
              <a:avLst/>
              <a:gdLst>
                <a:gd name="connsiteX0" fmla="*/ 470 w 51522"/>
                <a:gd name="connsiteY0" fmla="*/ 226 h 268677"/>
                <a:gd name="connsiteX1" fmla="*/ 6820 w 51522"/>
                <a:gd name="connsiteY1" fmla="*/ 128813 h 268677"/>
                <a:gd name="connsiteX2" fmla="*/ 51270 w 51522"/>
                <a:gd name="connsiteY2" fmla="*/ 268513 h 268677"/>
                <a:gd name="connsiteX3" fmla="*/ 24282 w 51522"/>
                <a:gd name="connsiteY3" fmla="*/ 155801 h 268677"/>
                <a:gd name="connsiteX4" fmla="*/ 9995 w 51522"/>
                <a:gd name="connsiteY4" fmla="*/ 98651 h 268677"/>
                <a:gd name="connsiteX5" fmla="*/ 470 w 51522"/>
                <a:gd name="connsiteY5" fmla="*/ 226 h 26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22" h="268677">
                  <a:moveTo>
                    <a:pt x="470" y="226"/>
                  </a:moveTo>
                  <a:cubicBezTo>
                    <a:pt x="-59" y="5253"/>
                    <a:pt x="-1647" y="84098"/>
                    <a:pt x="6820" y="128813"/>
                  </a:cubicBezTo>
                  <a:cubicBezTo>
                    <a:pt x="15287" y="173528"/>
                    <a:pt x="48360" y="264015"/>
                    <a:pt x="51270" y="268513"/>
                  </a:cubicBezTo>
                  <a:cubicBezTo>
                    <a:pt x="54180" y="273011"/>
                    <a:pt x="31161" y="184111"/>
                    <a:pt x="24282" y="155801"/>
                  </a:cubicBezTo>
                  <a:cubicBezTo>
                    <a:pt x="17403" y="127491"/>
                    <a:pt x="12641" y="121934"/>
                    <a:pt x="9995" y="98651"/>
                  </a:cubicBezTo>
                  <a:cubicBezTo>
                    <a:pt x="7349" y="75368"/>
                    <a:pt x="999" y="-4801"/>
                    <a:pt x="470" y="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3" name="フリーフォーム: 図形 2842">
              <a:extLst>
                <a:ext uri="{FF2B5EF4-FFF2-40B4-BE49-F238E27FC236}">
                  <a16:creationId xmlns:a16="http://schemas.microsoft.com/office/drawing/2014/main" id="{9C57125B-5467-46E2-89B9-D846BBCC8D62}"/>
                </a:ext>
              </a:extLst>
            </p:cNvPr>
            <p:cNvSpPr/>
            <p:nvPr/>
          </p:nvSpPr>
          <p:spPr>
            <a:xfrm>
              <a:off x="5900738" y="5024183"/>
              <a:ext cx="67293" cy="591090"/>
            </a:xfrm>
            <a:custGeom>
              <a:avLst/>
              <a:gdLst>
                <a:gd name="connsiteX0" fmla="*/ 11112 w 67293"/>
                <a:gd name="connsiteY0" fmla="*/ 255 h 591090"/>
                <a:gd name="connsiteX1" fmla="*/ 0 w 67293"/>
                <a:gd name="connsiteY1" fmla="*/ 273305 h 591090"/>
                <a:gd name="connsiteX2" fmla="*/ 11112 w 67293"/>
                <a:gd name="connsiteY2" fmla="*/ 351092 h 591090"/>
                <a:gd name="connsiteX3" fmla="*/ 66675 w 67293"/>
                <a:gd name="connsiteY3" fmla="*/ 589217 h 591090"/>
                <a:gd name="connsiteX4" fmla="*/ 39687 w 67293"/>
                <a:gd name="connsiteY4" fmla="*/ 455867 h 591090"/>
                <a:gd name="connsiteX5" fmla="*/ 20637 w 67293"/>
                <a:gd name="connsiteY5" fmla="*/ 339980 h 591090"/>
                <a:gd name="connsiteX6" fmla="*/ 9525 w 67293"/>
                <a:gd name="connsiteY6" fmla="*/ 225680 h 591090"/>
                <a:gd name="connsiteX7" fmla="*/ 11112 w 67293"/>
                <a:gd name="connsiteY7" fmla="*/ 255 h 59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93" h="591090">
                  <a:moveTo>
                    <a:pt x="11112" y="255"/>
                  </a:moveTo>
                  <a:cubicBezTo>
                    <a:pt x="9524" y="8193"/>
                    <a:pt x="0" y="214832"/>
                    <a:pt x="0" y="273305"/>
                  </a:cubicBezTo>
                  <a:cubicBezTo>
                    <a:pt x="0" y="331778"/>
                    <a:pt x="-1" y="298440"/>
                    <a:pt x="11112" y="351092"/>
                  </a:cubicBezTo>
                  <a:cubicBezTo>
                    <a:pt x="22225" y="403744"/>
                    <a:pt x="61912" y="571754"/>
                    <a:pt x="66675" y="589217"/>
                  </a:cubicBezTo>
                  <a:cubicBezTo>
                    <a:pt x="71438" y="606680"/>
                    <a:pt x="47360" y="497406"/>
                    <a:pt x="39687" y="455867"/>
                  </a:cubicBezTo>
                  <a:cubicBezTo>
                    <a:pt x="32014" y="414328"/>
                    <a:pt x="25664" y="378344"/>
                    <a:pt x="20637" y="339980"/>
                  </a:cubicBezTo>
                  <a:cubicBezTo>
                    <a:pt x="15610" y="301616"/>
                    <a:pt x="9260" y="279920"/>
                    <a:pt x="9525" y="225680"/>
                  </a:cubicBezTo>
                  <a:cubicBezTo>
                    <a:pt x="9790" y="171440"/>
                    <a:pt x="12700" y="-7683"/>
                    <a:pt x="11112" y="2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4" name="フリーフォーム: 図形 2843">
              <a:extLst>
                <a:ext uri="{FF2B5EF4-FFF2-40B4-BE49-F238E27FC236}">
                  <a16:creationId xmlns:a16="http://schemas.microsoft.com/office/drawing/2014/main" id="{B30E41B6-F68A-4776-B4F5-7B5B89635DD0}"/>
                </a:ext>
              </a:extLst>
            </p:cNvPr>
            <p:cNvSpPr/>
            <p:nvPr/>
          </p:nvSpPr>
          <p:spPr>
            <a:xfrm>
              <a:off x="5953751" y="5538070"/>
              <a:ext cx="123326" cy="430989"/>
            </a:xfrm>
            <a:custGeom>
              <a:avLst/>
              <a:gdLst>
                <a:gd name="connsiteX0" fmla="*/ 962 w 123326"/>
                <a:gd name="connsiteY0" fmla="*/ 718 h 430989"/>
                <a:gd name="connsiteX1" fmla="*/ 80337 w 123326"/>
                <a:gd name="connsiteY1" fmla="*/ 295993 h 430989"/>
                <a:gd name="connsiteX2" fmla="*/ 123199 w 123326"/>
                <a:gd name="connsiteY2" fmla="*/ 430930 h 430989"/>
                <a:gd name="connsiteX3" fmla="*/ 67637 w 123326"/>
                <a:gd name="connsiteY3" fmla="*/ 311868 h 430989"/>
                <a:gd name="connsiteX4" fmla="*/ 37474 w 123326"/>
                <a:gd name="connsiteY4" fmla="*/ 215030 h 430989"/>
                <a:gd name="connsiteX5" fmla="*/ 962 w 123326"/>
                <a:gd name="connsiteY5" fmla="*/ 718 h 43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26" h="430989">
                  <a:moveTo>
                    <a:pt x="962" y="718"/>
                  </a:moveTo>
                  <a:cubicBezTo>
                    <a:pt x="8106" y="14212"/>
                    <a:pt x="59964" y="224291"/>
                    <a:pt x="80337" y="295993"/>
                  </a:cubicBezTo>
                  <a:cubicBezTo>
                    <a:pt x="100710" y="367695"/>
                    <a:pt x="125316" y="428284"/>
                    <a:pt x="123199" y="430930"/>
                  </a:cubicBezTo>
                  <a:cubicBezTo>
                    <a:pt x="121082" y="433576"/>
                    <a:pt x="81924" y="347851"/>
                    <a:pt x="67637" y="311868"/>
                  </a:cubicBezTo>
                  <a:cubicBezTo>
                    <a:pt x="53350" y="275885"/>
                    <a:pt x="46470" y="262390"/>
                    <a:pt x="37474" y="215030"/>
                  </a:cubicBezTo>
                  <a:cubicBezTo>
                    <a:pt x="28478" y="167670"/>
                    <a:pt x="-6182" y="-12776"/>
                    <a:pt x="962" y="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5" name="フリーフォーム: 図形 2844">
              <a:extLst>
                <a:ext uri="{FF2B5EF4-FFF2-40B4-BE49-F238E27FC236}">
                  <a16:creationId xmlns:a16="http://schemas.microsoft.com/office/drawing/2014/main" id="{76A5F1CE-0841-48D5-8503-9F3BA2C39AAE}"/>
                </a:ext>
              </a:extLst>
            </p:cNvPr>
            <p:cNvSpPr/>
            <p:nvPr/>
          </p:nvSpPr>
          <p:spPr>
            <a:xfrm>
              <a:off x="7508471" y="4291769"/>
              <a:ext cx="356232" cy="169175"/>
            </a:xfrm>
            <a:custGeom>
              <a:avLst/>
              <a:gdLst>
                <a:gd name="connsiteX0" fmla="*/ 404 w 356232"/>
                <a:gd name="connsiteY0" fmla="*/ 831 h 169175"/>
                <a:gd name="connsiteX1" fmla="*/ 117879 w 356232"/>
                <a:gd name="connsiteY1" fmla="*/ 108781 h 169175"/>
                <a:gd name="connsiteX2" fmla="*/ 244879 w 356232"/>
                <a:gd name="connsiteY2" fmla="*/ 161169 h 169175"/>
                <a:gd name="connsiteX3" fmla="*/ 354417 w 356232"/>
                <a:gd name="connsiteY3" fmla="*/ 169106 h 169175"/>
                <a:gd name="connsiteX4" fmla="*/ 308379 w 356232"/>
                <a:gd name="connsiteY4" fmla="*/ 162756 h 169175"/>
                <a:gd name="connsiteX5" fmla="*/ 244879 w 356232"/>
                <a:gd name="connsiteY5" fmla="*/ 146881 h 169175"/>
                <a:gd name="connsiteX6" fmla="*/ 84542 w 356232"/>
                <a:gd name="connsiteY6" fmla="*/ 62744 h 169175"/>
                <a:gd name="connsiteX7" fmla="*/ 404 w 356232"/>
                <a:gd name="connsiteY7" fmla="*/ 831 h 16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232" h="169175">
                  <a:moveTo>
                    <a:pt x="404" y="831"/>
                  </a:moveTo>
                  <a:cubicBezTo>
                    <a:pt x="5960" y="8504"/>
                    <a:pt x="77133" y="82058"/>
                    <a:pt x="117879" y="108781"/>
                  </a:cubicBezTo>
                  <a:cubicBezTo>
                    <a:pt x="158625" y="135504"/>
                    <a:pt x="205456" y="151115"/>
                    <a:pt x="244879" y="161169"/>
                  </a:cubicBezTo>
                  <a:cubicBezTo>
                    <a:pt x="284302" y="171223"/>
                    <a:pt x="343834" y="168841"/>
                    <a:pt x="354417" y="169106"/>
                  </a:cubicBezTo>
                  <a:cubicBezTo>
                    <a:pt x="365000" y="169371"/>
                    <a:pt x="326635" y="166460"/>
                    <a:pt x="308379" y="162756"/>
                  </a:cubicBezTo>
                  <a:cubicBezTo>
                    <a:pt x="290123" y="159052"/>
                    <a:pt x="282185" y="163550"/>
                    <a:pt x="244879" y="146881"/>
                  </a:cubicBezTo>
                  <a:cubicBezTo>
                    <a:pt x="207573" y="130212"/>
                    <a:pt x="121319" y="84969"/>
                    <a:pt x="84542" y="62744"/>
                  </a:cubicBezTo>
                  <a:cubicBezTo>
                    <a:pt x="47765" y="40519"/>
                    <a:pt x="-5152" y="-6842"/>
                    <a:pt x="404" y="8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6" name="フリーフォーム: 図形 2845">
              <a:extLst>
                <a:ext uri="{FF2B5EF4-FFF2-40B4-BE49-F238E27FC236}">
                  <a16:creationId xmlns:a16="http://schemas.microsoft.com/office/drawing/2014/main" id="{35BE83EA-0B78-4FF9-9197-F40E56CAEACC}"/>
                </a:ext>
              </a:extLst>
            </p:cNvPr>
            <p:cNvSpPr/>
            <p:nvPr/>
          </p:nvSpPr>
          <p:spPr>
            <a:xfrm>
              <a:off x="7600742" y="4190925"/>
              <a:ext cx="385971" cy="191087"/>
            </a:xfrm>
            <a:custGeom>
              <a:avLst/>
              <a:gdLst>
                <a:gd name="connsiteX0" fmla="*/ 385971 w 385971"/>
                <a:gd name="connsiteY0" fmla="*/ 131838 h 191087"/>
                <a:gd name="connsiteX1" fmla="*/ 282783 w 385971"/>
                <a:gd name="connsiteY1" fmla="*/ 190575 h 191087"/>
                <a:gd name="connsiteX2" fmla="*/ 224046 w 385971"/>
                <a:gd name="connsiteY2" fmla="*/ 162000 h 191087"/>
                <a:gd name="connsiteX3" fmla="*/ 57358 w 385971"/>
                <a:gd name="connsiteY3" fmla="*/ 82625 h 191087"/>
                <a:gd name="connsiteX4" fmla="*/ 208 w 385971"/>
                <a:gd name="connsiteY4" fmla="*/ 75 h 191087"/>
                <a:gd name="connsiteX5" fmla="*/ 49421 w 385971"/>
                <a:gd name="connsiteY5" fmla="*/ 69925 h 191087"/>
                <a:gd name="connsiteX6" fmla="*/ 281196 w 385971"/>
                <a:gd name="connsiteY6" fmla="*/ 176288 h 191087"/>
                <a:gd name="connsiteX7" fmla="*/ 385971 w 385971"/>
                <a:gd name="connsiteY7" fmla="*/ 131838 h 19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5971" h="191087">
                  <a:moveTo>
                    <a:pt x="385971" y="131838"/>
                  </a:moveTo>
                  <a:cubicBezTo>
                    <a:pt x="386235" y="134219"/>
                    <a:pt x="309770" y="185548"/>
                    <a:pt x="282783" y="190575"/>
                  </a:cubicBezTo>
                  <a:cubicBezTo>
                    <a:pt x="255796" y="195602"/>
                    <a:pt x="224046" y="162000"/>
                    <a:pt x="224046" y="162000"/>
                  </a:cubicBezTo>
                  <a:cubicBezTo>
                    <a:pt x="186475" y="144008"/>
                    <a:pt x="94664" y="109612"/>
                    <a:pt x="57358" y="82625"/>
                  </a:cubicBezTo>
                  <a:cubicBezTo>
                    <a:pt x="20052" y="55637"/>
                    <a:pt x="1531" y="2192"/>
                    <a:pt x="208" y="75"/>
                  </a:cubicBezTo>
                  <a:cubicBezTo>
                    <a:pt x="-1115" y="-2042"/>
                    <a:pt x="2590" y="40556"/>
                    <a:pt x="49421" y="69925"/>
                  </a:cubicBezTo>
                  <a:cubicBezTo>
                    <a:pt x="96252" y="99294"/>
                    <a:pt x="228544" y="164646"/>
                    <a:pt x="281196" y="176288"/>
                  </a:cubicBezTo>
                  <a:cubicBezTo>
                    <a:pt x="333848" y="187930"/>
                    <a:pt x="385707" y="129457"/>
                    <a:pt x="385971" y="1318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7" name="フリーフォーム: 図形 2846">
              <a:extLst>
                <a:ext uri="{FF2B5EF4-FFF2-40B4-BE49-F238E27FC236}">
                  <a16:creationId xmlns:a16="http://schemas.microsoft.com/office/drawing/2014/main" id="{E1CF60AF-2B5A-4ECB-A209-29384555F3C2}"/>
                </a:ext>
              </a:extLst>
            </p:cNvPr>
            <p:cNvSpPr/>
            <p:nvPr/>
          </p:nvSpPr>
          <p:spPr>
            <a:xfrm>
              <a:off x="7661223" y="4103674"/>
              <a:ext cx="326622" cy="198173"/>
            </a:xfrm>
            <a:custGeom>
              <a:avLst/>
              <a:gdLst>
                <a:gd name="connsiteX0" fmla="*/ 52 w 326622"/>
                <a:gd name="connsiteY0" fmla="*/ 14 h 198173"/>
                <a:gd name="connsiteX1" fmla="*/ 184202 w 326622"/>
                <a:gd name="connsiteY1" fmla="*/ 47639 h 198173"/>
                <a:gd name="connsiteX2" fmla="*/ 281040 w 326622"/>
                <a:gd name="connsiteY2" fmla="*/ 104789 h 198173"/>
                <a:gd name="connsiteX3" fmla="*/ 325490 w 326622"/>
                <a:gd name="connsiteY3" fmla="*/ 196864 h 198173"/>
                <a:gd name="connsiteX4" fmla="*/ 308027 w 326622"/>
                <a:gd name="connsiteY4" fmla="*/ 154001 h 198173"/>
                <a:gd name="connsiteX5" fmla="*/ 250877 w 326622"/>
                <a:gd name="connsiteY5" fmla="*/ 84151 h 198173"/>
                <a:gd name="connsiteX6" fmla="*/ 203252 w 326622"/>
                <a:gd name="connsiteY6" fmla="*/ 52401 h 198173"/>
                <a:gd name="connsiteX7" fmla="*/ 52 w 326622"/>
                <a:gd name="connsiteY7" fmla="*/ 14 h 1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622" h="198173">
                  <a:moveTo>
                    <a:pt x="52" y="14"/>
                  </a:moveTo>
                  <a:cubicBezTo>
                    <a:pt x="-3123" y="-780"/>
                    <a:pt x="137371" y="30177"/>
                    <a:pt x="184202" y="47639"/>
                  </a:cubicBezTo>
                  <a:cubicBezTo>
                    <a:pt x="231033" y="65102"/>
                    <a:pt x="257492" y="79918"/>
                    <a:pt x="281040" y="104789"/>
                  </a:cubicBezTo>
                  <a:cubicBezTo>
                    <a:pt x="304588" y="129660"/>
                    <a:pt x="320992" y="188662"/>
                    <a:pt x="325490" y="196864"/>
                  </a:cubicBezTo>
                  <a:cubicBezTo>
                    <a:pt x="329988" y="205066"/>
                    <a:pt x="320462" y="172786"/>
                    <a:pt x="308027" y="154001"/>
                  </a:cubicBezTo>
                  <a:cubicBezTo>
                    <a:pt x="295592" y="135216"/>
                    <a:pt x="268339" y="101084"/>
                    <a:pt x="250877" y="84151"/>
                  </a:cubicBezTo>
                  <a:cubicBezTo>
                    <a:pt x="233415" y="67218"/>
                    <a:pt x="247437" y="64043"/>
                    <a:pt x="203252" y="52401"/>
                  </a:cubicBezTo>
                  <a:lnTo>
                    <a:pt x="52" y="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8" name="フリーフォーム: 図形 2847">
              <a:extLst>
                <a:ext uri="{FF2B5EF4-FFF2-40B4-BE49-F238E27FC236}">
                  <a16:creationId xmlns:a16="http://schemas.microsoft.com/office/drawing/2014/main" id="{E70531FD-6564-46B0-8B63-8E26C5AD2425}"/>
                </a:ext>
              </a:extLst>
            </p:cNvPr>
            <p:cNvSpPr/>
            <p:nvPr/>
          </p:nvSpPr>
          <p:spPr>
            <a:xfrm>
              <a:off x="7635058" y="4128865"/>
              <a:ext cx="105611" cy="156856"/>
            </a:xfrm>
            <a:custGeom>
              <a:avLst/>
              <a:gdLst>
                <a:gd name="connsiteX0" fmla="*/ 105592 w 105611"/>
                <a:gd name="connsiteY0" fmla="*/ 223 h 156856"/>
                <a:gd name="connsiteX1" fmla="*/ 24630 w 105611"/>
                <a:gd name="connsiteY1" fmla="*/ 39910 h 156856"/>
                <a:gd name="connsiteX2" fmla="*/ 19867 w 105611"/>
                <a:gd name="connsiteY2" fmla="*/ 81185 h 156856"/>
                <a:gd name="connsiteX3" fmla="*/ 59555 w 105611"/>
                <a:gd name="connsiteY3" fmla="*/ 155798 h 156856"/>
                <a:gd name="connsiteX4" fmla="*/ 34155 w 105611"/>
                <a:gd name="connsiteY4" fmla="*/ 120873 h 156856"/>
                <a:gd name="connsiteX5" fmla="*/ 817 w 105611"/>
                <a:gd name="connsiteY5" fmla="*/ 62135 h 156856"/>
                <a:gd name="connsiteX6" fmla="*/ 16692 w 105611"/>
                <a:gd name="connsiteY6" fmla="*/ 25623 h 156856"/>
                <a:gd name="connsiteX7" fmla="*/ 105592 w 105611"/>
                <a:gd name="connsiteY7" fmla="*/ 223 h 15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611" h="156856">
                  <a:moveTo>
                    <a:pt x="105592" y="223"/>
                  </a:moveTo>
                  <a:cubicBezTo>
                    <a:pt x="106915" y="2604"/>
                    <a:pt x="38917" y="26416"/>
                    <a:pt x="24630" y="39910"/>
                  </a:cubicBezTo>
                  <a:cubicBezTo>
                    <a:pt x="10343" y="53404"/>
                    <a:pt x="14046" y="61870"/>
                    <a:pt x="19867" y="81185"/>
                  </a:cubicBezTo>
                  <a:cubicBezTo>
                    <a:pt x="25688" y="100500"/>
                    <a:pt x="57174" y="149183"/>
                    <a:pt x="59555" y="155798"/>
                  </a:cubicBezTo>
                  <a:cubicBezTo>
                    <a:pt x="61936" y="162413"/>
                    <a:pt x="43945" y="136484"/>
                    <a:pt x="34155" y="120873"/>
                  </a:cubicBezTo>
                  <a:cubicBezTo>
                    <a:pt x="24365" y="105263"/>
                    <a:pt x="3727" y="78010"/>
                    <a:pt x="817" y="62135"/>
                  </a:cubicBezTo>
                  <a:cubicBezTo>
                    <a:pt x="-2093" y="46260"/>
                    <a:pt x="2669" y="36206"/>
                    <a:pt x="16692" y="25623"/>
                  </a:cubicBezTo>
                  <a:cubicBezTo>
                    <a:pt x="30715" y="15040"/>
                    <a:pt x="104269" y="-2158"/>
                    <a:pt x="105592" y="2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9" name="フリーフォーム: 図形 2848">
              <a:extLst>
                <a:ext uri="{FF2B5EF4-FFF2-40B4-BE49-F238E27FC236}">
                  <a16:creationId xmlns:a16="http://schemas.microsoft.com/office/drawing/2014/main" id="{C1CEF901-E637-4572-86E7-CEA98BF58EA1}"/>
                </a:ext>
              </a:extLst>
            </p:cNvPr>
            <p:cNvSpPr/>
            <p:nvPr/>
          </p:nvSpPr>
          <p:spPr>
            <a:xfrm>
              <a:off x="7800545" y="4376304"/>
              <a:ext cx="154577" cy="69746"/>
            </a:xfrm>
            <a:custGeom>
              <a:avLst/>
              <a:gdLst>
                <a:gd name="connsiteX0" fmla="*/ 154418 w 154577"/>
                <a:gd name="connsiteY0" fmla="*/ 434 h 69746"/>
                <a:gd name="connsiteX1" fmla="*/ 6780 w 154577"/>
                <a:gd name="connsiteY1" fmla="*/ 68696 h 69746"/>
                <a:gd name="connsiteX2" fmla="*/ 35355 w 154577"/>
                <a:gd name="connsiteY2" fmla="*/ 40121 h 69746"/>
                <a:gd name="connsiteX3" fmla="*/ 154418 w 154577"/>
                <a:gd name="connsiteY3" fmla="*/ 434 h 6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577" h="69746">
                  <a:moveTo>
                    <a:pt x="154418" y="434"/>
                  </a:moveTo>
                  <a:cubicBezTo>
                    <a:pt x="149656" y="5196"/>
                    <a:pt x="26624" y="62081"/>
                    <a:pt x="6780" y="68696"/>
                  </a:cubicBezTo>
                  <a:cubicBezTo>
                    <a:pt x="-13064" y="75311"/>
                    <a:pt x="14982" y="48852"/>
                    <a:pt x="35355" y="40121"/>
                  </a:cubicBezTo>
                  <a:cubicBezTo>
                    <a:pt x="55728" y="31390"/>
                    <a:pt x="159180" y="-4328"/>
                    <a:pt x="154418" y="4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0" name="フリーフォーム: 図形 2849">
              <a:extLst>
                <a:ext uri="{FF2B5EF4-FFF2-40B4-BE49-F238E27FC236}">
                  <a16:creationId xmlns:a16="http://schemas.microsoft.com/office/drawing/2014/main" id="{04760BF9-9F60-4C85-93A0-D4C7B7A58FB8}"/>
                </a:ext>
              </a:extLst>
            </p:cNvPr>
            <p:cNvSpPr/>
            <p:nvPr/>
          </p:nvSpPr>
          <p:spPr>
            <a:xfrm>
              <a:off x="7716734" y="4184648"/>
              <a:ext cx="142988" cy="115983"/>
            </a:xfrm>
            <a:custGeom>
              <a:avLst/>
              <a:gdLst>
                <a:gd name="connsiteX0" fmla="*/ 104 w 142988"/>
                <a:gd name="connsiteY0" fmla="*/ 2 h 115983"/>
                <a:gd name="connsiteX1" fmla="*/ 103291 w 142988"/>
                <a:gd name="connsiteY1" fmla="*/ 34927 h 115983"/>
                <a:gd name="connsiteX2" fmla="*/ 142979 w 142988"/>
                <a:gd name="connsiteY2" fmla="*/ 101602 h 115983"/>
                <a:gd name="connsiteX3" fmla="*/ 106466 w 142988"/>
                <a:gd name="connsiteY3" fmla="*/ 115890 h 115983"/>
                <a:gd name="connsiteX4" fmla="*/ 57254 w 142988"/>
                <a:gd name="connsiteY4" fmla="*/ 98427 h 115983"/>
                <a:gd name="connsiteX5" fmla="*/ 119166 w 142988"/>
                <a:gd name="connsiteY5" fmla="*/ 100015 h 115983"/>
                <a:gd name="connsiteX6" fmla="*/ 141391 w 142988"/>
                <a:gd name="connsiteY6" fmla="*/ 60327 h 115983"/>
                <a:gd name="connsiteX7" fmla="*/ 123929 w 142988"/>
                <a:gd name="connsiteY7" fmla="*/ 36515 h 115983"/>
                <a:gd name="connsiteX8" fmla="*/ 104 w 142988"/>
                <a:gd name="connsiteY8" fmla="*/ 2 h 11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88" h="115983">
                  <a:moveTo>
                    <a:pt x="104" y="2"/>
                  </a:moveTo>
                  <a:cubicBezTo>
                    <a:pt x="-3336" y="-263"/>
                    <a:pt x="79479" y="17994"/>
                    <a:pt x="103291" y="34927"/>
                  </a:cubicBezTo>
                  <a:cubicBezTo>
                    <a:pt x="127104" y="51860"/>
                    <a:pt x="142450" y="88108"/>
                    <a:pt x="142979" y="101602"/>
                  </a:cubicBezTo>
                  <a:cubicBezTo>
                    <a:pt x="143508" y="115096"/>
                    <a:pt x="120754" y="116419"/>
                    <a:pt x="106466" y="115890"/>
                  </a:cubicBezTo>
                  <a:cubicBezTo>
                    <a:pt x="92179" y="115361"/>
                    <a:pt x="55137" y="101073"/>
                    <a:pt x="57254" y="98427"/>
                  </a:cubicBezTo>
                  <a:cubicBezTo>
                    <a:pt x="59371" y="95781"/>
                    <a:pt x="105143" y="106365"/>
                    <a:pt x="119166" y="100015"/>
                  </a:cubicBezTo>
                  <a:cubicBezTo>
                    <a:pt x="133189" y="93665"/>
                    <a:pt x="140597" y="70910"/>
                    <a:pt x="141391" y="60327"/>
                  </a:cubicBezTo>
                  <a:cubicBezTo>
                    <a:pt x="142185" y="49744"/>
                    <a:pt x="146948" y="46305"/>
                    <a:pt x="123929" y="36515"/>
                  </a:cubicBezTo>
                  <a:cubicBezTo>
                    <a:pt x="100910" y="26726"/>
                    <a:pt x="3544" y="267"/>
                    <a:pt x="104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1" name="フリーフォーム: 図形 2850">
              <a:extLst>
                <a:ext uri="{FF2B5EF4-FFF2-40B4-BE49-F238E27FC236}">
                  <a16:creationId xmlns:a16="http://schemas.microsoft.com/office/drawing/2014/main" id="{66323DEE-7354-4019-A67F-85EF408D6EE1}"/>
                </a:ext>
              </a:extLst>
            </p:cNvPr>
            <p:cNvSpPr/>
            <p:nvPr/>
          </p:nvSpPr>
          <p:spPr>
            <a:xfrm>
              <a:off x="7678229" y="4181164"/>
              <a:ext cx="104019" cy="99688"/>
            </a:xfrm>
            <a:custGeom>
              <a:avLst/>
              <a:gdLst>
                <a:gd name="connsiteX0" fmla="*/ 81471 w 104019"/>
                <a:gd name="connsiteY0" fmla="*/ 311 h 99688"/>
                <a:gd name="connsiteX1" fmla="*/ 10034 w 104019"/>
                <a:gd name="connsiteY1" fmla="*/ 32061 h 99688"/>
                <a:gd name="connsiteX2" fmla="*/ 32259 w 104019"/>
                <a:gd name="connsiteY2" fmla="*/ 62224 h 99688"/>
                <a:gd name="connsiteX3" fmla="*/ 103696 w 104019"/>
                <a:gd name="connsiteY3" fmla="*/ 98736 h 99688"/>
                <a:gd name="connsiteX4" fmla="*/ 509 w 104019"/>
                <a:gd name="connsiteY4" fmla="*/ 20949 h 99688"/>
                <a:gd name="connsiteX5" fmla="*/ 81471 w 104019"/>
                <a:gd name="connsiteY5" fmla="*/ 311 h 9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019" h="99688">
                  <a:moveTo>
                    <a:pt x="81471" y="311"/>
                  </a:moveTo>
                  <a:cubicBezTo>
                    <a:pt x="83058" y="2163"/>
                    <a:pt x="18236" y="21742"/>
                    <a:pt x="10034" y="32061"/>
                  </a:cubicBezTo>
                  <a:cubicBezTo>
                    <a:pt x="1832" y="42380"/>
                    <a:pt x="16649" y="51111"/>
                    <a:pt x="32259" y="62224"/>
                  </a:cubicBezTo>
                  <a:cubicBezTo>
                    <a:pt x="47869" y="73337"/>
                    <a:pt x="108988" y="105615"/>
                    <a:pt x="103696" y="98736"/>
                  </a:cubicBezTo>
                  <a:cubicBezTo>
                    <a:pt x="98404" y="91857"/>
                    <a:pt x="8446" y="37088"/>
                    <a:pt x="509" y="20949"/>
                  </a:cubicBezTo>
                  <a:cubicBezTo>
                    <a:pt x="-7428" y="4810"/>
                    <a:pt x="79884" y="-1541"/>
                    <a:pt x="81471" y="3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2" name="フリーフォーム: 図形 2851">
              <a:extLst>
                <a:ext uri="{FF2B5EF4-FFF2-40B4-BE49-F238E27FC236}">
                  <a16:creationId xmlns:a16="http://schemas.microsoft.com/office/drawing/2014/main" id="{67C3794A-E6CD-4CCC-ABC5-0BF787F586C2}"/>
                </a:ext>
              </a:extLst>
            </p:cNvPr>
            <p:cNvSpPr/>
            <p:nvPr/>
          </p:nvSpPr>
          <p:spPr>
            <a:xfrm>
              <a:off x="7323939" y="3904434"/>
              <a:ext cx="277102" cy="372284"/>
            </a:xfrm>
            <a:custGeom>
              <a:avLst/>
              <a:gdLst>
                <a:gd name="connsiteX0" fmla="*/ 94449 w 277102"/>
                <a:gd name="connsiteY0" fmla="*/ 72254 h 372284"/>
                <a:gd name="connsiteX1" fmla="*/ 203986 w 277102"/>
                <a:gd name="connsiteY1" fmla="*/ 10341 h 372284"/>
                <a:gd name="connsiteX2" fmla="*/ 226211 w 277102"/>
                <a:gd name="connsiteY2" fmla="*/ 7166 h 372284"/>
                <a:gd name="connsiteX3" fmla="*/ 254786 w 277102"/>
                <a:gd name="connsiteY3" fmla="*/ 81779 h 372284"/>
                <a:gd name="connsiteX4" fmla="*/ 223036 w 277102"/>
                <a:gd name="connsiteY4" fmla="*/ 189729 h 372284"/>
                <a:gd name="connsiteX5" fmla="*/ 126199 w 277102"/>
                <a:gd name="connsiteY5" fmla="*/ 331016 h 372284"/>
                <a:gd name="connsiteX6" fmla="*/ 45236 w 277102"/>
                <a:gd name="connsiteY6" fmla="*/ 369116 h 372284"/>
                <a:gd name="connsiteX7" fmla="*/ 2374 w 277102"/>
                <a:gd name="connsiteY7" fmla="*/ 359591 h 372284"/>
                <a:gd name="connsiteX8" fmla="*/ 115086 w 277102"/>
                <a:gd name="connsiteY8" fmla="*/ 367529 h 372284"/>
                <a:gd name="connsiteX9" fmla="*/ 175411 w 277102"/>
                <a:gd name="connsiteY9" fmla="*/ 273866 h 372284"/>
                <a:gd name="connsiteX10" fmla="*/ 273836 w 277102"/>
                <a:gd name="connsiteY10" fmla="*/ 43679 h 372284"/>
                <a:gd name="connsiteX11" fmla="*/ 240499 w 277102"/>
                <a:gd name="connsiteY11" fmla="*/ 19866 h 372284"/>
                <a:gd name="connsiteX12" fmla="*/ 94449 w 277102"/>
                <a:gd name="connsiteY12" fmla="*/ 72254 h 37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7102" h="372284">
                  <a:moveTo>
                    <a:pt x="94449" y="72254"/>
                  </a:moveTo>
                  <a:cubicBezTo>
                    <a:pt x="88364" y="70667"/>
                    <a:pt x="182026" y="21189"/>
                    <a:pt x="203986" y="10341"/>
                  </a:cubicBezTo>
                  <a:cubicBezTo>
                    <a:pt x="225946" y="-507"/>
                    <a:pt x="217744" y="-4740"/>
                    <a:pt x="226211" y="7166"/>
                  </a:cubicBezTo>
                  <a:cubicBezTo>
                    <a:pt x="234678" y="19072"/>
                    <a:pt x="255315" y="51352"/>
                    <a:pt x="254786" y="81779"/>
                  </a:cubicBezTo>
                  <a:cubicBezTo>
                    <a:pt x="254257" y="112206"/>
                    <a:pt x="244467" y="148190"/>
                    <a:pt x="223036" y="189729"/>
                  </a:cubicBezTo>
                  <a:cubicBezTo>
                    <a:pt x="201605" y="231269"/>
                    <a:pt x="155832" y="301118"/>
                    <a:pt x="126199" y="331016"/>
                  </a:cubicBezTo>
                  <a:cubicBezTo>
                    <a:pt x="96566" y="360914"/>
                    <a:pt x="65873" y="364354"/>
                    <a:pt x="45236" y="369116"/>
                  </a:cubicBezTo>
                  <a:cubicBezTo>
                    <a:pt x="24599" y="373878"/>
                    <a:pt x="-9268" y="359856"/>
                    <a:pt x="2374" y="359591"/>
                  </a:cubicBezTo>
                  <a:cubicBezTo>
                    <a:pt x="14016" y="359327"/>
                    <a:pt x="86246" y="381817"/>
                    <a:pt x="115086" y="367529"/>
                  </a:cubicBezTo>
                  <a:cubicBezTo>
                    <a:pt x="143926" y="353241"/>
                    <a:pt x="148953" y="327841"/>
                    <a:pt x="175411" y="273866"/>
                  </a:cubicBezTo>
                  <a:cubicBezTo>
                    <a:pt x="201869" y="219891"/>
                    <a:pt x="262988" y="86012"/>
                    <a:pt x="273836" y="43679"/>
                  </a:cubicBezTo>
                  <a:cubicBezTo>
                    <a:pt x="284684" y="1346"/>
                    <a:pt x="267222" y="16691"/>
                    <a:pt x="240499" y="19866"/>
                  </a:cubicBezTo>
                  <a:cubicBezTo>
                    <a:pt x="213776" y="23041"/>
                    <a:pt x="100534" y="73841"/>
                    <a:pt x="94449" y="722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3" name="フリーフォーム: 図形 2852">
              <a:extLst>
                <a:ext uri="{FF2B5EF4-FFF2-40B4-BE49-F238E27FC236}">
                  <a16:creationId xmlns:a16="http://schemas.microsoft.com/office/drawing/2014/main" id="{EB618950-FB97-44A6-8F84-FB36D2417793}"/>
                </a:ext>
              </a:extLst>
            </p:cNvPr>
            <p:cNvSpPr/>
            <p:nvPr/>
          </p:nvSpPr>
          <p:spPr>
            <a:xfrm>
              <a:off x="7425271" y="3903187"/>
              <a:ext cx="242074" cy="443690"/>
            </a:xfrm>
            <a:custGeom>
              <a:avLst/>
              <a:gdLst>
                <a:gd name="connsiteX0" fmla="*/ 124879 w 242074"/>
                <a:gd name="connsiteY0" fmla="*/ 476 h 443690"/>
                <a:gd name="connsiteX1" fmla="*/ 232829 w 242074"/>
                <a:gd name="connsiteY1" fmla="*/ 33813 h 443690"/>
                <a:gd name="connsiteX2" fmla="*/ 231242 w 242074"/>
                <a:gd name="connsiteY2" fmla="*/ 111601 h 443690"/>
                <a:gd name="connsiteX3" fmla="*/ 188379 w 242074"/>
                <a:gd name="connsiteY3" fmla="*/ 251301 h 443690"/>
                <a:gd name="connsiteX4" fmla="*/ 143929 w 242074"/>
                <a:gd name="connsiteY4" fmla="*/ 332263 h 443690"/>
                <a:gd name="connsiteX5" fmla="*/ 89954 w 242074"/>
                <a:gd name="connsiteY5" fmla="*/ 389413 h 443690"/>
                <a:gd name="connsiteX6" fmla="*/ 1054 w 242074"/>
                <a:gd name="connsiteY6" fmla="*/ 443388 h 443690"/>
                <a:gd name="connsiteX7" fmla="*/ 47092 w 242074"/>
                <a:gd name="connsiteY7" fmla="*/ 406876 h 443690"/>
                <a:gd name="connsiteX8" fmla="*/ 135992 w 242074"/>
                <a:gd name="connsiteY8" fmla="*/ 317976 h 443690"/>
                <a:gd name="connsiteX9" fmla="*/ 209017 w 242074"/>
                <a:gd name="connsiteY9" fmla="*/ 152876 h 443690"/>
                <a:gd name="connsiteX10" fmla="*/ 228067 w 242074"/>
                <a:gd name="connsiteY10" fmla="*/ 56038 h 443690"/>
                <a:gd name="connsiteX11" fmla="*/ 124879 w 242074"/>
                <a:gd name="connsiteY11" fmla="*/ 476 h 44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074" h="443690">
                  <a:moveTo>
                    <a:pt x="124879" y="476"/>
                  </a:moveTo>
                  <a:cubicBezTo>
                    <a:pt x="125673" y="-3228"/>
                    <a:pt x="215102" y="15292"/>
                    <a:pt x="232829" y="33813"/>
                  </a:cubicBezTo>
                  <a:cubicBezTo>
                    <a:pt x="250556" y="52334"/>
                    <a:pt x="238650" y="75353"/>
                    <a:pt x="231242" y="111601"/>
                  </a:cubicBezTo>
                  <a:cubicBezTo>
                    <a:pt x="223834" y="147849"/>
                    <a:pt x="202931" y="214524"/>
                    <a:pt x="188379" y="251301"/>
                  </a:cubicBezTo>
                  <a:cubicBezTo>
                    <a:pt x="173827" y="288078"/>
                    <a:pt x="160333" y="309244"/>
                    <a:pt x="143929" y="332263"/>
                  </a:cubicBezTo>
                  <a:cubicBezTo>
                    <a:pt x="127525" y="355282"/>
                    <a:pt x="113766" y="370892"/>
                    <a:pt x="89954" y="389413"/>
                  </a:cubicBezTo>
                  <a:cubicBezTo>
                    <a:pt x="66142" y="407934"/>
                    <a:pt x="8198" y="440477"/>
                    <a:pt x="1054" y="443388"/>
                  </a:cubicBezTo>
                  <a:cubicBezTo>
                    <a:pt x="-6090" y="446299"/>
                    <a:pt x="24602" y="427778"/>
                    <a:pt x="47092" y="406876"/>
                  </a:cubicBezTo>
                  <a:cubicBezTo>
                    <a:pt x="69582" y="385974"/>
                    <a:pt x="109004" y="360309"/>
                    <a:pt x="135992" y="317976"/>
                  </a:cubicBezTo>
                  <a:cubicBezTo>
                    <a:pt x="162980" y="275643"/>
                    <a:pt x="193671" y="196532"/>
                    <a:pt x="209017" y="152876"/>
                  </a:cubicBezTo>
                  <a:cubicBezTo>
                    <a:pt x="224363" y="109220"/>
                    <a:pt x="237063" y="80644"/>
                    <a:pt x="228067" y="56038"/>
                  </a:cubicBezTo>
                  <a:cubicBezTo>
                    <a:pt x="219071" y="31432"/>
                    <a:pt x="124085" y="4180"/>
                    <a:pt x="124879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4" name="フリーフォーム: 図形 2853">
              <a:extLst>
                <a:ext uri="{FF2B5EF4-FFF2-40B4-BE49-F238E27FC236}">
                  <a16:creationId xmlns:a16="http://schemas.microsoft.com/office/drawing/2014/main" id="{BA160F99-5417-44DF-88F1-D5A2B74A1B27}"/>
                </a:ext>
              </a:extLst>
            </p:cNvPr>
            <p:cNvSpPr/>
            <p:nvPr/>
          </p:nvSpPr>
          <p:spPr>
            <a:xfrm>
              <a:off x="7273921" y="4271940"/>
              <a:ext cx="146744" cy="57714"/>
            </a:xfrm>
            <a:custGeom>
              <a:avLst/>
              <a:gdLst>
                <a:gd name="connsiteX0" fmla="*/ 4 w 146744"/>
                <a:gd name="connsiteY0" fmla="*/ 7960 h 57714"/>
                <a:gd name="connsiteX1" fmla="*/ 71442 w 146744"/>
                <a:gd name="connsiteY1" fmla="*/ 49235 h 57714"/>
                <a:gd name="connsiteX2" fmla="*/ 146054 w 146744"/>
                <a:gd name="connsiteY2" fmla="*/ 23 h 57714"/>
                <a:gd name="connsiteX3" fmla="*/ 106367 w 146744"/>
                <a:gd name="connsiteY3" fmla="*/ 42885 h 57714"/>
                <a:gd name="connsiteX4" fmla="*/ 68267 w 146744"/>
                <a:gd name="connsiteY4" fmla="*/ 57173 h 57714"/>
                <a:gd name="connsiteX5" fmla="*/ 4 w 146744"/>
                <a:gd name="connsiteY5" fmla="*/ 7960 h 5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744" h="57714">
                  <a:moveTo>
                    <a:pt x="4" y="7960"/>
                  </a:moveTo>
                  <a:cubicBezTo>
                    <a:pt x="533" y="6637"/>
                    <a:pt x="47100" y="50558"/>
                    <a:pt x="71442" y="49235"/>
                  </a:cubicBezTo>
                  <a:cubicBezTo>
                    <a:pt x="95784" y="47912"/>
                    <a:pt x="140233" y="1081"/>
                    <a:pt x="146054" y="23"/>
                  </a:cubicBezTo>
                  <a:cubicBezTo>
                    <a:pt x="151875" y="-1035"/>
                    <a:pt x="119331" y="33360"/>
                    <a:pt x="106367" y="42885"/>
                  </a:cubicBezTo>
                  <a:cubicBezTo>
                    <a:pt x="93403" y="52410"/>
                    <a:pt x="85200" y="59819"/>
                    <a:pt x="68267" y="57173"/>
                  </a:cubicBezTo>
                  <a:cubicBezTo>
                    <a:pt x="51334" y="54527"/>
                    <a:pt x="-525" y="9283"/>
                    <a:pt x="4" y="79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5" name="フリーフォーム: 図形 2854">
              <a:extLst>
                <a:ext uri="{FF2B5EF4-FFF2-40B4-BE49-F238E27FC236}">
                  <a16:creationId xmlns:a16="http://schemas.microsoft.com/office/drawing/2014/main" id="{5E222839-805B-4B09-82C7-713446434961}"/>
                </a:ext>
              </a:extLst>
            </p:cNvPr>
            <p:cNvSpPr/>
            <p:nvPr/>
          </p:nvSpPr>
          <p:spPr>
            <a:xfrm>
              <a:off x="7324578" y="4321079"/>
              <a:ext cx="115753" cy="16262"/>
            </a:xfrm>
            <a:custGeom>
              <a:avLst/>
              <a:gdLst>
                <a:gd name="connsiteX0" fmla="*/ 147 w 115753"/>
                <a:gd name="connsiteY0" fmla="*/ 96 h 16262"/>
                <a:gd name="connsiteX1" fmla="*/ 111272 w 115753"/>
                <a:gd name="connsiteY1" fmla="*/ 15971 h 16262"/>
                <a:gd name="connsiteX2" fmla="*/ 87460 w 115753"/>
                <a:gd name="connsiteY2" fmla="*/ 9621 h 16262"/>
                <a:gd name="connsiteX3" fmla="*/ 147 w 115753"/>
                <a:gd name="connsiteY3" fmla="*/ 96 h 1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53" h="16262">
                  <a:moveTo>
                    <a:pt x="147" y="96"/>
                  </a:moveTo>
                  <a:cubicBezTo>
                    <a:pt x="4116" y="1154"/>
                    <a:pt x="96720" y="14384"/>
                    <a:pt x="111272" y="15971"/>
                  </a:cubicBezTo>
                  <a:cubicBezTo>
                    <a:pt x="125824" y="17558"/>
                    <a:pt x="101483" y="12267"/>
                    <a:pt x="87460" y="9621"/>
                  </a:cubicBezTo>
                  <a:cubicBezTo>
                    <a:pt x="73437" y="6975"/>
                    <a:pt x="-3822" y="-962"/>
                    <a:pt x="147" y="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6" name="フリーフォーム: 図形 2855">
              <a:extLst>
                <a:ext uri="{FF2B5EF4-FFF2-40B4-BE49-F238E27FC236}">
                  <a16:creationId xmlns:a16="http://schemas.microsoft.com/office/drawing/2014/main" id="{F536BA60-4F22-4B8E-849C-599B3F9EA9DF}"/>
                </a:ext>
              </a:extLst>
            </p:cNvPr>
            <p:cNvSpPr/>
            <p:nvPr/>
          </p:nvSpPr>
          <p:spPr>
            <a:xfrm>
              <a:off x="7245316" y="4138125"/>
              <a:ext cx="274784" cy="125727"/>
            </a:xfrm>
            <a:custGeom>
              <a:avLst/>
              <a:gdLst>
                <a:gd name="connsiteX0" fmla="*/ 34 w 274784"/>
                <a:gd name="connsiteY0" fmla="*/ 43350 h 125727"/>
                <a:gd name="connsiteX1" fmla="*/ 66709 w 274784"/>
                <a:gd name="connsiteY1" fmla="*/ 122725 h 125727"/>
                <a:gd name="connsiteX2" fmla="*/ 87347 w 274784"/>
                <a:gd name="connsiteY2" fmla="*/ 103675 h 125727"/>
                <a:gd name="connsiteX3" fmla="*/ 214347 w 274784"/>
                <a:gd name="connsiteY3" fmla="*/ 52875 h 125727"/>
                <a:gd name="connsiteX4" fmla="*/ 274672 w 274784"/>
                <a:gd name="connsiteY4" fmla="*/ 488 h 125727"/>
                <a:gd name="connsiteX5" fmla="*/ 227047 w 274784"/>
                <a:gd name="connsiteY5" fmla="*/ 29063 h 125727"/>
                <a:gd name="connsiteX6" fmla="*/ 146084 w 274784"/>
                <a:gd name="connsiteY6" fmla="*/ 68750 h 125727"/>
                <a:gd name="connsiteX7" fmla="*/ 76234 w 274784"/>
                <a:gd name="connsiteY7" fmla="*/ 108438 h 125727"/>
                <a:gd name="connsiteX8" fmla="*/ 34 w 274784"/>
                <a:gd name="connsiteY8" fmla="*/ 43350 h 12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784" h="125727">
                  <a:moveTo>
                    <a:pt x="34" y="43350"/>
                  </a:moveTo>
                  <a:cubicBezTo>
                    <a:pt x="-1554" y="45731"/>
                    <a:pt x="52157" y="112671"/>
                    <a:pt x="66709" y="122725"/>
                  </a:cubicBezTo>
                  <a:cubicBezTo>
                    <a:pt x="81261" y="132779"/>
                    <a:pt x="62741" y="115317"/>
                    <a:pt x="87347" y="103675"/>
                  </a:cubicBezTo>
                  <a:cubicBezTo>
                    <a:pt x="111953" y="92033"/>
                    <a:pt x="183126" y="70073"/>
                    <a:pt x="214347" y="52875"/>
                  </a:cubicBezTo>
                  <a:cubicBezTo>
                    <a:pt x="245568" y="35677"/>
                    <a:pt x="272555" y="4457"/>
                    <a:pt x="274672" y="488"/>
                  </a:cubicBezTo>
                  <a:cubicBezTo>
                    <a:pt x="276789" y="-3481"/>
                    <a:pt x="248478" y="17686"/>
                    <a:pt x="227047" y="29063"/>
                  </a:cubicBezTo>
                  <a:cubicBezTo>
                    <a:pt x="205616" y="40440"/>
                    <a:pt x="171219" y="55521"/>
                    <a:pt x="146084" y="68750"/>
                  </a:cubicBezTo>
                  <a:cubicBezTo>
                    <a:pt x="120949" y="81979"/>
                    <a:pt x="97136" y="109496"/>
                    <a:pt x="76234" y="108438"/>
                  </a:cubicBezTo>
                  <a:cubicBezTo>
                    <a:pt x="55332" y="107380"/>
                    <a:pt x="1622" y="40969"/>
                    <a:pt x="34" y="433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7" name="フリーフォーム: 図形 2856">
              <a:extLst>
                <a:ext uri="{FF2B5EF4-FFF2-40B4-BE49-F238E27FC236}">
                  <a16:creationId xmlns:a16="http://schemas.microsoft.com/office/drawing/2014/main" id="{3088B811-7392-4380-B496-AA6A2A84D5D4}"/>
                </a:ext>
              </a:extLst>
            </p:cNvPr>
            <p:cNvSpPr/>
            <p:nvPr/>
          </p:nvSpPr>
          <p:spPr>
            <a:xfrm>
              <a:off x="7259638" y="4064993"/>
              <a:ext cx="262027" cy="111911"/>
            </a:xfrm>
            <a:custGeom>
              <a:avLst/>
              <a:gdLst>
                <a:gd name="connsiteX0" fmla="*/ 0 w 262027"/>
                <a:gd name="connsiteY0" fmla="*/ 111720 h 111911"/>
                <a:gd name="connsiteX1" fmla="*/ 120650 w 262027"/>
                <a:gd name="connsiteY1" fmla="*/ 52982 h 111911"/>
                <a:gd name="connsiteX2" fmla="*/ 212725 w 262027"/>
                <a:gd name="connsiteY2" fmla="*/ 595 h 111911"/>
                <a:gd name="connsiteX3" fmla="*/ 228600 w 262027"/>
                <a:gd name="connsiteY3" fmla="*/ 27582 h 111911"/>
                <a:gd name="connsiteX4" fmla="*/ 261937 w 262027"/>
                <a:gd name="connsiteY4" fmla="*/ 72032 h 111911"/>
                <a:gd name="connsiteX5" fmla="*/ 217487 w 262027"/>
                <a:gd name="connsiteY5" fmla="*/ 30757 h 111911"/>
                <a:gd name="connsiteX6" fmla="*/ 196850 w 262027"/>
                <a:gd name="connsiteY6" fmla="*/ 29170 h 111911"/>
                <a:gd name="connsiteX7" fmla="*/ 120650 w 262027"/>
                <a:gd name="connsiteY7" fmla="*/ 70445 h 111911"/>
                <a:gd name="connsiteX8" fmla="*/ 0 w 262027"/>
                <a:gd name="connsiteY8" fmla="*/ 111720 h 11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027" h="111911">
                  <a:moveTo>
                    <a:pt x="0" y="111720"/>
                  </a:moveTo>
                  <a:cubicBezTo>
                    <a:pt x="0" y="108810"/>
                    <a:pt x="85196" y="71503"/>
                    <a:pt x="120650" y="52982"/>
                  </a:cubicBezTo>
                  <a:cubicBezTo>
                    <a:pt x="156104" y="34461"/>
                    <a:pt x="194733" y="4828"/>
                    <a:pt x="212725" y="595"/>
                  </a:cubicBezTo>
                  <a:cubicBezTo>
                    <a:pt x="230717" y="-3638"/>
                    <a:pt x="220398" y="15676"/>
                    <a:pt x="228600" y="27582"/>
                  </a:cubicBezTo>
                  <a:cubicBezTo>
                    <a:pt x="236802" y="39488"/>
                    <a:pt x="263789" y="71503"/>
                    <a:pt x="261937" y="72032"/>
                  </a:cubicBezTo>
                  <a:cubicBezTo>
                    <a:pt x="260085" y="72561"/>
                    <a:pt x="228335" y="37901"/>
                    <a:pt x="217487" y="30757"/>
                  </a:cubicBezTo>
                  <a:cubicBezTo>
                    <a:pt x="206639" y="23613"/>
                    <a:pt x="212989" y="22555"/>
                    <a:pt x="196850" y="29170"/>
                  </a:cubicBezTo>
                  <a:cubicBezTo>
                    <a:pt x="180711" y="35785"/>
                    <a:pt x="150283" y="57216"/>
                    <a:pt x="120650" y="70445"/>
                  </a:cubicBezTo>
                  <a:cubicBezTo>
                    <a:pt x="91017" y="83674"/>
                    <a:pt x="0" y="114630"/>
                    <a:pt x="0" y="1117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8" name="フリーフォーム: 図形 2857">
              <a:extLst>
                <a:ext uri="{FF2B5EF4-FFF2-40B4-BE49-F238E27FC236}">
                  <a16:creationId xmlns:a16="http://schemas.microsoft.com/office/drawing/2014/main" id="{FF487F5F-3919-4F62-ADCF-88CB20A440AC}"/>
                </a:ext>
              </a:extLst>
            </p:cNvPr>
            <p:cNvSpPr/>
            <p:nvPr/>
          </p:nvSpPr>
          <p:spPr>
            <a:xfrm>
              <a:off x="8071618" y="3875057"/>
              <a:ext cx="102537" cy="201925"/>
            </a:xfrm>
            <a:custGeom>
              <a:avLst/>
              <a:gdLst>
                <a:gd name="connsiteX0" fmla="*/ 820 w 102537"/>
                <a:gd name="connsiteY0" fmla="*/ 31 h 201925"/>
                <a:gd name="connsiteX1" fmla="*/ 5582 w 102537"/>
                <a:gd name="connsiteY1" fmla="*/ 63531 h 201925"/>
                <a:gd name="connsiteX2" fmla="*/ 29395 w 102537"/>
                <a:gd name="connsiteY2" fmla="*/ 90518 h 201925"/>
                <a:gd name="connsiteX3" fmla="*/ 97657 w 102537"/>
                <a:gd name="connsiteY3" fmla="*/ 200056 h 201925"/>
                <a:gd name="connsiteX4" fmla="*/ 92895 w 102537"/>
                <a:gd name="connsiteY4" fmla="*/ 157193 h 201925"/>
                <a:gd name="connsiteX5" fmla="*/ 59557 w 102537"/>
                <a:gd name="connsiteY5" fmla="*/ 125443 h 201925"/>
                <a:gd name="connsiteX6" fmla="*/ 18282 w 102537"/>
                <a:gd name="connsiteY6" fmla="*/ 55593 h 201925"/>
                <a:gd name="connsiteX7" fmla="*/ 820 w 102537"/>
                <a:gd name="connsiteY7" fmla="*/ 31 h 20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537" h="201925">
                  <a:moveTo>
                    <a:pt x="820" y="31"/>
                  </a:moveTo>
                  <a:cubicBezTo>
                    <a:pt x="-1297" y="1354"/>
                    <a:pt x="820" y="48450"/>
                    <a:pt x="5582" y="63531"/>
                  </a:cubicBezTo>
                  <a:cubicBezTo>
                    <a:pt x="10344" y="78612"/>
                    <a:pt x="14049" y="67764"/>
                    <a:pt x="29395" y="90518"/>
                  </a:cubicBezTo>
                  <a:cubicBezTo>
                    <a:pt x="44741" y="113272"/>
                    <a:pt x="87074" y="188944"/>
                    <a:pt x="97657" y="200056"/>
                  </a:cubicBezTo>
                  <a:cubicBezTo>
                    <a:pt x="108240" y="211168"/>
                    <a:pt x="99245" y="169629"/>
                    <a:pt x="92895" y="157193"/>
                  </a:cubicBezTo>
                  <a:cubicBezTo>
                    <a:pt x="86545" y="144758"/>
                    <a:pt x="71992" y="142376"/>
                    <a:pt x="59557" y="125443"/>
                  </a:cubicBezTo>
                  <a:cubicBezTo>
                    <a:pt x="47122" y="108510"/>
                    <a:pt x="27278" y="71997"/>
                    <a:pt x="18282" y="55593"/>
                  </a:cubicBezTo>
                  <a:cubicBezTo>
                    <a:pt x="9286" y="39189"/>
                    <a:pt x="2937" y="-1292"/>
                    <a:pt x="820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9" name="フリーフォーム: 図形 2858">
              <a:extLst>
                <a:ext uri="{FF2B5EF4-FFF2-40B4-BE49-F238E27FC236}">
                  <a16:creationId xmlns:a16="http://schemas.microsoft.com/office/drawing/2014/main" id="{85419328-77FE-4AA8-8CF1-9AF66E1EDCC2}"/>
                </a:ext>
              </a:extLst>
            </p:cNvPr>
            <p:cNvSpPr/>
            <p:nvPr/>
          </p:nvSpPr>
          <p:spPr>
            <a:xfrm>
              <a:off x="8159750" y="3970338"/>
              <a:ext cx="13180" cy="98620"/>
            </a:xfrm>
            <a:custGeom>
              <a:avLst/>
              <a:gdLst>
                <a:gd name="connsiteX0" fmla="*/ 0 w 13180"/>
                <a:gd name="connsiteY0" fmla="*/ 0 h 98620"/>
                <a:gd name="connsiteX1" fmla="*/ 12700 w 13180"/>
                <a:gd name="connsiteY1" fmla="*/ 98425 h 98620"/>
                <a:gd name="connsiteX2" fmla="*/ 0 w 13180"/>
                <a:gd name="connsiteY2" fmla="*/ 0 h 9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80" h="98620">
                  <a:moveTo>
                    <a:pt x="0" y="0"/>
                  </a:moveTo>
                  <a:cubicBezTo>
                    <a:pt x="0" y="0"/>
                    <a:pt x="9260" y="93133"/>
                    <a:pt x="12700" y="98425"/>
                  </a:cubicBezTo>
                  <a:cubicBezTo>
                    <a:pt x="16140" y="103717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0" name="フリーフォーム: 図形 2859">
              <a:extLst>
                <a:ext uri="{FF2B5EF4-FFF2-40B4-BE49-F238E27FC236}">
                  <a16:creationId xmlns:a16="http://schemas.microsoft.com/office/drawing/2014/main" id="{98B4C410-B96D-45CD-BD32-4F196B117C0E}"/>
                </a:ext>
              </a:extLst>
            </p:cNvPr>
            <p:cNvSpPr/>
            <p:nvPr/>
          </p:nvSpPr>
          <p:spPr>
            <a:xfrm>
              <a:off x="8086492" y="3723663"/>
              <a:ext cx="523065" cy="254513"/>
            </a:xfrm>
            <a:custGeom>
              <a:avLst/>
              <a:gdLst>
                <a:gd name="connsiteX0" fmla="*/ 233 w 523065"/>
                <a:gd name="connsiteY0" fmla="*/ 168887 h 254513"/>
                <a:gd name="connsiteX1" fmla="*/ 84371 w 523065"/>
                <a:gd name="connsiteY1" fmla="*/ 245087 h 254513"/>
                <a:gd name="connsiteX2" fmla="*/ 160571 w 523065"/>
                <a:gd name="connsiteY2" fmla="*/ 246675 h 254513"/>
                <a:gd name="connsiteX3" fmla="*/ 341546 w 523065"/>
                <a:gd name="connsiteY3" fmla="*/ 184762 h 254513"/>
                <a:gd name="connsiteX4" fmla="*/ 459021 w 523065"/>
                <a:gd name="connsiteY4" fmla="*/ 89512 h 254513"/>
                <a:gd name="connsiteX5" fmla="*/ 522521 w 523065"/>
                <a:gd name="connsiteY5" fmla="*/ 612 h 254513"/>
                <a:gd name="connsiteX6" fmla="*/ 481246 w 523065"/>
                <a:gd name="connsiteY6" fmla="*/ 56175 h 254513"/>
                <a:gd name="connsiteX7" fmla="*/ 344721 w 523065"/>
                <a:gd name="connsiteY7" fmla="*/ 167300 h 254513"/>
                <a:gd name="connsiteX8" fmla="*/ 70083 w 523065"/>
                <a:gd name="connsiteY8" fmla="*/ 224450 h 254513"/>
                <a:gd name="connsiteX9" fmla="*/ 233 w 523065"/>
                <a:gd name="connsiteY9" fmla="*/ 168887 h 25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3065" h="254513">
                  <a:moveTo>
                    <a:pt x="233" y="168887"/>
                  </a:moveTo>
                  <a:cubicBezTo>
                    <a:pt x="2614" y="172327"/>
                    <a:pt x="57648" y="232122"/>
                    <a:pt x="84371" y="245087"/>
                  </a:cubicBezTo>
                  <a:cubicBezTo>
                    <a:pt x="111094" y="258052"/>
                    <a:pt x="117709" y="256729"/>
                    <a:pt x="160571" y="246675"/>
                  </a:cubicBezTo>
                  <a:cubicBezTo>
                    <a:pt x="203434" y="236621"/>
                    <a:pt x="291804" y="210956"/>
                    <a:pt x="341546" y="184762"/>
                  </a:cubicBezTo>
                  <a:cubicBezTo>
                    <a:pt x="391288" y="158568"/>
                    <a:pt x="428859" y="120204"/>
                    <a:pt x="459021" y="89512"/>
                  </a:cubicBezTo>
                  <a:cubicBezTo>
                    <a:pt x="489183" y="58820"/>
                    <a:pt x="518817" y="6168"/>
                    <a:pt x="522521" y="612"/>
                  </a:cubicBezTo>
                  <a:cubicBezTo>
                    <a:pt x="526225" y="-4944"/>
                    <a:pt x="510879" y="28394"/>
                    <a:pt x="481246" y="56175"/>
                  </a:cubicBezTo>
                  <a:cubicBezTo>
                    <a:pt x="451613" y="83956"/>
                    <a:pt x="413248" y="139254"/>
                    <a:pt x="344721" y="167300"/>
                  </a:cubicBezTo>
                  <a:cubicBezTo>
                    <a:pt x="276194" y="195346"/>
                    <a:pt x="126968" y="222863"/>
                    <a:pt x="70083" y="224450"/>
                  </a:cubicBezTo>
                  <a:cubicBezTo>
                    <a:pt x="13198" y="226037"/>
                    <a:pt x="-2148" y="165447"/>
                    <a:pt x="233" y="1688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1" name="フリーフォーム: 図形 2860">
              <a:extLst>
                <a:ext uri="{FF2B5EF4-FFF2-40B4-BE49-F238E27FC236}">
                  <a16:creationId xmlns:a16="http://schemas.microsoft.com/office/drawing/2014/main" id="{FCDC1BF8-B1A1-4F05-8FF1-FF88A051E75E}"/>
                </a:ext>
              </a:extLst>
            </p:cNvPr>
            <p:cNvSpPr/>
            <p:nvPr/>
          </p:nvSpPr>
          <p:spPr>
            <a:xfrm>
              <a:off x="8183477" y="3724252"/>
              <a:ext cx="445886" cy="369264"/>
            </a:xfrm>
            <a:custGeom>
              <a:avLst/>
              <a:gdLst>
                <a:gd name="connsiteX0" fmla="*/ 442998 w 445886"/>
                <a:gd name="connsiteY0" fmla="*/ 23 h 369264"/>
                <a:gd name="connsiteX1" fmla="*/ 436648 w 445886"/>
                <a:gd name="connsiteY1" fmla="*/ 77811 h 369264"/>
                <a:gd name="connsiteX2" fmla="*/ 369973 w 445886"/>
                <a:gd name="connsiteY2" fmla="*/ 150836 h 369264"/>
                <a:gd name="connsiteX3" fmla="*/ 333461 w 445886"/>
                <a:gd name="connsiteY3" fmla="*/ 215923 h 369264"/>
                <a:gd name="connsiteX4" fmla="*/ 303298 w 445886"/>
                <a:gd name="connsiteY4" fmla="*/ 268311 h 369264"/>
                <a:gd name="connsiteX5" fmla="*/ 233448 w 445886"/>
                <a:gd name="connsiteY5" fmla="*/ 314348 h 369264"/>
                <a:gd name="connsiteX6" fmla="*/ 3261 w 445886"/>
                <a:gd name="connsiteY6" fmla="*/ 365148 h 369264"/>
                <a:gd name="connsiteX7" fmla="*/ 109623 w 445886"/>
                <a:gd name="connsiteY7" fmla="*/ 357211 h 369264"/>
                <a:gd name="connsiteX8" fmla="*/ 271548 w 445886"/>
                <a:gd name="connsiteY8" fmla="*/ 285773 h 369264"/>
                <a:gd name="connsiteX9" fmla="*/ 315998 w 445886"/>
                <a:gd name="connsiteY9" fmla="*/ 225448 h 369264"/>
                <a:gd name="connsiteX10" fmla="*/ 414423 w 445886"/>
                <a:gd name="connsiteY10" fmla="*/ 85748 h 369264"/>
                <a:gd name="connsiteX11" fmla="*/ 442998 w 445886"/>
                <a:gd name="connsiteY11" fmla="*/ 23 h 36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5886" h="369264">
                  <a:moveTo>
                    <a:pt x="442998" y="23"/>
                  </a:moveTo>
                  <a:cubicBezTo>
                    <a:pt x="446702" y="-1300"/>
                    <a:pt x="448819" y="52676"/>
                    <a:pt x="436648" y="77811"/>
                  </a:cubicBezTo>
                  <a:cubicBezTo>
                    <a:pt x="424477" y="102946"/>
                    <a:pt x="387171" y="127817"/>
                    <a:pt x="369973" y="150836"/>
                  </a:cubicBezTo>
                  <a:cubicBezTo>
                    <a:pt x="352775" y="173855"/>
                    <a:pt x="333461" y="215923"/>
                    <a:pt x="333461" y="215923"/>
                  </a:cubicBezTo>
                  <a:cubicBezTo>
                    <a:pt x="322349" y="235502"/>
                    <a:pt x="319967" y="251907"/>
                    <a:pt x="303298" y="268311"/>
                  </a:cubicBezTo>
                  <a:cubicBezTo>
                    <a:pt x="286629" y="284715"/>
                    <a:pt x="283454" y="298209"/>
                    <a:pt x="233448" y="314348"/>
                  </a:cubicBezTo>
                  <a:cubicBezTo>
                    <a:pt x="183442" y="330487"/>
                    <a:pt x="23898" y="358004"/>
                    <a:pt x="3261" y="365148"/>
                  </a:cubicBezTo>
                  <a:cubicBezTo>
                    <a:pt x="-17376" y="372292"/>
                    <a:pt x="64909" y="370440"/>
                    <a:pt x="109623" y="357211"/>
                  </a:cubicBezTo>
                  <a:cubicBezTo>
                    <a:pt x="154337" y="343982"/>
                    <a:pt x="237152" y="307733"/>
                    <a:pt x="271548" y="285773"/>
                  </a:cubicBezTo>
                  <a:cubicBezTo>
                    <a:pt x="305944" y="263813"/>
                    <a:pt x="292186" y="258785"/>
                    <a:pt x="315998" y="225448"/>
                  </a:cubicBezTo>
                  <a:cubicBezTo>
                    <a:pt x="339810" y="192111"/>
                    <a:pt x="394050" y="127023"/>
                    <a:pt x="414423" y="85748"/>
                  </a:cubicBezTo>
                  <a:cubicBezTo>
                    <a:pt x="434796" y="44473"/>
                    <a:pt x="439294" y="1346"/>
                    <a:pt x="442998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2" name="フリーフォーム: 図形 2861">
              <a:extLst>
                <a:ext uri="{FF2B5EF4-FFF2-40B4-BE49-F238E27FC236}">
                  <a16:creationId xmlns:a16="http://schemas.microsoft.com/office/drawing/2014/main" id="{808A9850-624D-4E3A-B264-96C054953D24}"/>
                </a:ext>
              </a:extLst>
            </p:cNvPr>
            <p:cNvSpPr/>
            <p:nvPr/>
          </p:nvSpPr>
          <p:spPr>
            <a:xfrm>
              <a:off x="8088283" y="3486487"/>
              <a:ext cx="439965" cy="322024"/>
            </a:xfrm>
            <a:custGeom>
              <a:avLst/>
              <a:gdLst>
                <a:gd name="connsiteX0" fmla="*/ 30 w 439965"/>
                <a:gd name="connsiteY0" fmla="*/ 321926 h 322024"/>
                <a:gd name="connsiteX1" fmla="*/ 76230 w 439965"/>
                <a:gd name="connsiteY1" fmla="*/ 163176 h 322024"/>
                <a:gd name="connsiteX2" fmla="*/ 225455 w 439965"/>
                <a:gd name="connsiteY2" fmla="*/ 45701 h 322024"/>
                <a:gd name="connsiteX3" fmla="*/ 409605 w 439965"/>
                <a:gd name="connsiteY3" fmla="*/ 1251 h 322024"/>
                <a:gd name="connsiteX4" fmla="*/ 436592 w 439965"/>
                <a:gd name="connsiteY4" fmla="*/ 88563 h 322024"/>
                <a:gd name="connsiteX5" fmla="*/ 436592 w 439965"/>
                <a:gd name="connsiteY5" fmla="*/ 39351 h 322024"/>
                <a:gd name="connsiteX6" fmla="*/ 409605 w 439965"/>
                <a:gd name="connsiteY6" fmla="*/ 10776 h 322024"/>
                <a:gd name="connsiteX7" fmla="*/ 360392 w 439965"/>
                <a:gd name="connsiteY7" fmla="*/ 21888 h 322024"/>
                <a:gd name="connsiteX8" fmla="*/ 160367 w 439965"/>
                <a:gd name="connsiteY8" fmla="*/ 96501 h 322024"/>
                <a:gd name="connsiteX9" fmla="*/ 68292 w 439965"/>
                <a:gd name="connsiteY9" fmla="*/ 185401 h 322024"/>
                <a:gd name="connsiteX10" fmla="*/ 30 w 439965"/>
                <a:gd name="connsiteY10" fmla="*/ 321926 h 32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65" h="322024">
                  <a:moveTo>
                    <a:pt x="30" y="321926"/>
                  </a:moveTo>
                  <a:cubicBezTo>
                    <a:pt x="1353" y="318222"/>
                    <a:pt x="38659" y="209213"/>
                    <a:pt x="76230" y="163176"/>
                  </a:cubicBezTo>
                  <a:cubicBezTo>
                    <a:pt x="113801" y="117138"/>
                    <a:pt x="169893" y="72688"/>
                    <a:pt x="225455" y="45701"/>
                  </a:cubicBezTo>
                  <a:cubicBezTo>
                    <a:pt x="281017" y="18714"/>
                    <a:pt x="374415" y="-5893"/>
                    <a:pt x="409605" y="1251"/>
                  </a:cubicBezTo>
                  <a:cubicBezTo>
                    <a:pt x="444795" y="8395"/>
                    <a:pt x="432094" y="82213"/>
                    <a:pt x="436592" y="88563"/>
                  </a:cubicBezTo>
                  <a:cubicBezTo>
                    <a:pt x="441090" y="94913"/>
                    <a:pt x="441090" y="52315"/>
                    <a:pt x="436592" y="39351"/>
                  </a:cubicBezTo>
                  <a:cubicBezTo>
                    <a:pt x="432094" y="26387"/>
                    <a:pt x="422305" y="13686"/>
                    <a:pt x="409605" y="10776"/>
                  </a:cubicBezTo>
                  <a:cubicBezTo>
                    <a:pt x="396905" y="7865"/>
                    <a:pt x="401932" y="7601"/>
                    <a:pt x="360392" y="21888"/>
                  </a:cubicBezTo>
                  <a:cubicBezTo>
                    <a:pt x="318852" y="36175"/>
                    <a:pt x="209050" y="69249"/>
                    <a:pt x="160367" y="96501"/>
                  </a:cubicBezTo>
                  <a:cubicBezTo>
                    <a:pt x="111684" y="123753"/>
                    <a:pt x="96073" y="147037"/>
                    <a:pt x="68292" y="185401"/>
                  </a:cubicBezTo>
                  <a:cubicBezTo>
                    <a:pt x="40511" y="223765"/>
                    <a:pt x="-1293" y="325630"/>
                    <a:pt x="30" y="321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3" name="フリーフォーム: 図形 2862">
              <a:extLst>
                <a:ext uri="{FF2B5EF4-FFF2-40B4-BE49-F238E27FC236}">
                  <a16:creationId xmlns:a16="http://schemas.microsoft.com/office/drawing/2014/main" id="{F784400F-726A-44DA-A8A5-841C242AFDC7}"/>
                </a:ext>
              </a:extLst>
            </p:cNvPr>
            <p:cNvSpPr/>
            <p:nvPr/>
          </p:nvSpPr>
          <p:spPr>
            <a:xfrm>
              <a:off x="7799948" y="3519203"/>
              <a:ext cx="311284" cy="444189"/>
            </a:xfrm>
            <a:custGeom>
              <a:avLst/>
              <a:gdLst>
                <a:gd name="connsiteX0" fmla="*/ 310590 w 311284"/>
                <a:gd name="connsiteY0" fmla="*/ 285 h 444189"/>
                <a:gd name="connsiteX1" fmla="*/ 229627 w 311284"/>
                <a:gd name="connsiteY1" fmla="*/ 54260 h 444189"/>
                <a:gd name="connsiteX2" fmla="*/ 150252 w 311284"/>
                <a:gd name="connsiteY2" fmla="*/ 147922 h 444189"/>
                <a:gd name="connsiteX3" fmla="*/ 13727 w 311284"/>
                <a:gd name="connsiteY3" fmla="*/ 346360 h 444189"/>
                <a:gd name="connsiteX4" fmla="*/ 4202 w 311284"/>
                <a:gd name="connsiteY4" fmla="*/ 411447 h 444189"/>
                <a:gd name="connsiteX5" fmla="*/ 8965 w 311284"/>
                <a:gd name="connsiteY5" fmla="*/ 443197 h 444189"/>
                <a:gd name="connsiteX6" fmla="*/ 72465 w 311284"/>
                <a:gd name="connsiteY6" fmla="*/ 430497 h 444189"/>
                <a:gd name="connsiteX7" fmla="*/ 183590 w 311284"/>
                <a:gd name="connsiteY7" fmla="*/ 374935 h 444189"/>
                <a:gd name="connsiteX8" fmla="*/ 93102 w 311284"/>
                <a:gd name="connsiteY8" fmla="*/ 408272 h 444189"/>
                <a:gd name="connsiteX9" fmla="*/ 15315 w 311284"/>
                <a:gd name="connsiteY9" fmla="*/ 411447 h 444189"/>
                <a:gd name="connsiteX10" fmla="*/ 24840 w 311284"/>
                <a:gd name="connsiteY10" fmla="*/ 316197 h 444189"/>
                <a:gd name="connsiteX11" fmla="*/ 121677 w 311284"/>
                <a:gd name="connsiteY11" fmla="*/ 181260 h 444189"/>
                <a:gd name="connsiteX12" fmla="*/ 182002 w 311284"/>
                <a:gd name="connsiteY12" fmla="*/ 76485 h 444189"/>
                <a:gd name="connsiteX13" fmla="*/ 310590 w 311284"/>
                <a:gd name="connsiteY13" fmla="*/ 285 h 44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1284" h="444189">
                  <a:moveTo>
                    <a:pt x="310590" y="285"/>
                  </a:moveTo>
                  <a:cubicBezTo>
                    <a:pt x="318527" y="-3419"/>
                    <a:pt x="256350" y="29654"/>
                    <a:pt x="229627" y="54260"/>
                  </a:cubicBezTo>
                  <a:cubicBezTo>
                    <a:pt x="202904" y="78866"/>
                    <a:pt x="186235" y="99239"/>
                    <a:pt x="150252" y="147922"/>
                  </a:cubicBezTo>
                  <a:cubicBezTo>
                    <a:pt x="114269" y="196605"/>
                    <a:pt x="38069" y="302439"/>
                    <a:pt x="13727" y="346360"/>
                  </a:cubicBezTo>
                  <a:cubicBezTo>
                    <a:pt x="-10615" y="390281"/>
                    <a:pt x="4996" y="395308"/>
                    <a:pt x="4202" y="411447"/>
                  </a:cubicBezTo>
                  <a:cubicBezTo>
                    <a:pt x="3408" y="427586"/>
                    <a:pt x="-2412" y="440022"/>
                    <a:pt x="8965" y="443197"/>
                  </a:cubicBezTo>
                  <a:cubicBezTo>
                    <a:pt x="20342" y="446372"/>
                    <a:pt x="43361" y="441874"/>
                    <a:pt x="72465" y="430497"/>
                  </a:cubicBezTo>
                  <a:cubicBezTo>
                    <a:pt x="101569" y="419120"/>
                    <a:pt x="180151" y="378639"/>
                    <a:pt x="183590" y="374935"/>
                  </a:cubicBezTo>
                  <a:cubicBezTo>
                    <a:pt x="187029" y="371231"/>
                    <a:pt x="121148" y="402187"/>
                    <a:pt x="93102" y="408272"/>
                  </a:cubicBezTo>
                  <a:cubicBezTo>
                    <a:pt x="65056" y="414357"/>
                    <a:pt x="26692" y="426793"/>
                    <a:pt x="15315" y="411447"/>
                  </a:cubicBezTo>
                  <a:cubicBezTo>
                    <a:pt x="3938" y="396101"/>
                    <a:pt x="7113" y="354561"/>
                    <a:pt x="24840" y="316197"/>
                  </a:cubicBezTo>
                  <a:cubicBezTo>
                    <a:pt x="42567" y="277833"/>
                    <a:pt x="95483" y="221212"/>
                    <a:pt x="121677" y="181260"/>
                  </a:cubicBezTo>
                  <a:cubicBezTo>
                    <a:pt x="147871" y="141308"/>
                    <a:pt x="153692" y="105325"/>
                    <a:pt x="182002" y="76485"/>
                  </a:cubicBezTo>
                  <a:cubicBezTo>
                    <a:pt x="210312" y="47645"/>
                    <a:pt x="302653" y="3989"/>
                    <a:pt x="310590" y="2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4" name="フリーフォーム: 図形 2863">
              <a:extLst>
                <a:ext uri="{FF2B5EF4-FFF2-40B4-BE49-F238E27FC236}">
                  <a16:creationId xmlns:a16="http://schemas.microsoft.com/office/drawing/2014/main" id="{6A36D0F8-0F69-45CD-B744-FB3F083C7FD6}"/>
                </a:ext>
              </a:extLst>
            </p:cNvPr>
            <p:cNvSpPr/>
            <p:nvPr/>
          </p:nvSpPr>
          <p:spPr>
            <a:xfrm>
              <a:off x="7705612" y="3818615"/>
              <a:ext cx="93552" cy="144016"/>
            </a:xfrm>
            <a:custGeom>
              <a:avLst/>
              <a:gdLst>
                <a:gd name="connsiteX0" fmla="*/ 113 w 93552"/>
                <a:gd name="connsiteY0" fmla="*/ 910 h 144016"/>
                <a:gd name="connsiteX1" fmla="*/ 89013 w 93552"/>
                <a:gd name="connsiteY1" fmla="*/ 140610 h 144016"/>
                <a:gd name="connsiteX2" fmla="*/ 79488 w 93552"/>
                <a:gd name="connsiteY2" fmla="*/ 99335 h 144016"/>
                <a:gd name="connsiteX3" fmla="*/ 69963 w 93552"/>
                <a:gd name="connsiteY3" fmla="*/ 80285 h 144016"/>
                <a:gd name="connsiteX4" fmla="*/ 113 w 93552"/>
                <a:gd name="connsiteY4" fmla="*/ 910 h 14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52" h="144016">
                  <a:moveTo>
                    <a:pt x="113" y="910"/>
                  </a:moveTo>
                  <a:cubicBezTo>
                    <a:pt x="3288" y="10964"/>
                    <a:pt x="75784" y="124206"/>
                    <a:pt x="89013" y="140610"/>
                  </a:cubicBezTo>
                  <a:cubicBezTo>
                    <a:pt x="102242" y="157014"/>
                    <a:pt x="82663" y="109389"/>
                    <a:pt x="79488" y="99335"/>
                  </a:cubicBezTo>
                  <a:cubicBezTo>
                    <a:pt x="76313" y="89281"/>
                    <a:pt x="78694" y="93514"/>
                    <a:pt x="69963" y="80285"/>
                  </a:cubicBezTo>
                  <a:cubicBezTo>
                    <a:pt x="61232" y="67056"/>
                    <a:pt x="-3062" y="-9144"/>
                    <a:pt x="113" y="9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5" name="フリーフォーム: 図形 2864">
              <a:extLst>
                <a:ext uri="{FF2B5EF4-FFF2-40B4-BE49-F238E27FC236}">
                  <a16:creationId xmlns:a16="http://schemas.microsoft.com/office/drawing/2014/main" id="{FC7D7182-531C-43DE-965E-2E6CCD10F20B}"/>
                </a:ext>
              </a:extLst>
            </p:cNvPr>
            <p:cNvSpPr/>
            <p:nvPr/>
          </p:nvSpPr>
          <p:spPr>
            <a:xfrm>
              <a:off x="7714861" y="3400391"/>
              <a:ext cx="278352" cy="425735"/>
            </a:xfrm>
            <a:custGeom>
              <a:avLst/>
              <a:gdLst>
                <a:gd name="connsiteX0" fmla="*/ 278202 w 278352"/>
                <a:gd name="connsiteY0" fmla="*/ 34 h 425735"/>
                <a:gd name="connsiteX1" fmla="*/ 206764 w 278352"/>
                <a:gd name="connsiteY1" fmla="*/ 17497 h 425735"/>
                <a:gd name="connsiteX2" fmla="*/ 160727 w 278352"/>
                <a:gd name="connsiteY2" fmla="*/ 74647 h 425735"/>
                <a:gd name="connsiteX3" fmla="*/ 54364 w 278352"/>
                <a:gd name="connsiteY3" fmla="*/ 241334 h 425735"/>
                <a:gd name="connsiteX4" fmla="*/ 21027 w 278352"/>
                <a:gd name="connsiteY4" fmla="*/ 323884 h 425735"/>
                <a:gd name="connsiteX5" fmla="*/ 389 w 278352"/>
                <a:gd name="connsiteY5" fmla="*/ 425484 h 425735"/>
                <a:gd name="connsiteX6" fmla="*/ 11502 w 278352"/>
                <a:gd name="connsiteY6" fmla="*/ 349284 h 425735"/>
                <a:gd name="connsiteX7" fmla="*/ 57539 w 278352"/>
                <a:gd name="connsiteY7" fmla="*/ 244509 h 425735"/>
                <a:gd name="connsiteX8" fmla="*/ 175014 w 278352"/>
                <a:gd name="connsiteY8" fmla="*/ 76234 h 425735"/>
                <a:gd name="connsiteX9" fmla="*/ 224227 w 278352"/>
                <a:gd name="connsiteY9" fmla="*/ 20672 h 425735"/>
                <a:gd name="connsiteX10" fmla="*/ 278202 w 278352"/>
                <a:gd name="connsiteY10" fmla="*/ 34 h 425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352" h="425735">
                  <a:moveTo>
                    <a:pt x="278202" y="34"/>
                  </a:moveTo>
                  <a:cubicBezTo>
                    <a:pt x="275291" y="-495"/>
                    <a:pt x="226343" y="5061"/>
                    <a:pt x="206764" y="17497"/>
                  </a:cubicBezTo>
                  <a:cubicBezTo>
                    <a:pt x="187185" y="29933"/>
                    <a:pt x="186127" y="37341"/>
                    <a:pt x="160727" y="74647"/>
                  </a:cubicBezTo>
                  <a:cubicBezTo>
                    <a:pt x="135327" y="111953"/>
                    <a:pt x="77647" y="199795"/>
                    <a:pt x="54364" y="241334"/>
                  </a:cubicBezTo>
                  <a:cubicBezTo>
                    <a:pt x="31081" y="282873"/>
                    <a:pt x="30023" y="293192"/>
                    <a:pt x="21027" y="323884"/>
                  </a:cubicBezTo>
                  <a:cubicBezTo>
                    <a:pt x="12031" y="354576"/>
                    <a:pt x="1976" y="421251"/>
                    <a:pt x="389" y="425484"/>
                  </a:cubicBezTo>
                  <a:cubicBezTo>
                    <a:pt x="-1198" y="429717"/>
                    <a:pt x="1977" y="379446"/>
                    <a:pt x="11502" y="349284"/>
                  </a:cubicBezTo>
                  <a:cubicBezTo>
                    <a:pt x="21027" y="319122"/>
                    <a:pt x="30287" y="290017"/>
                    <a:pt x="57539" y="244509"/>
                  </a:cubicBezTo>
                  <a:cubicBezTo>
                    <a:pt x="84791" y="199001"/>
                    <a:pt x="147233" y="113540"/>
                    <a:pt x="175014" y="76234"/>
                  </a:cubicBezTo>
                  <a:cubicBezTo>
                    <a:pt x="202795" y="38928"/>
                    <a:pt x="207558" y="32843"/>
                    <a:pt x="224227" y="20672"/>
                  </a:cubicBezTo>
                  <a:cubicBezTo>
                    <a:pt x="240896" y="8501"/>
                    <a:pt x="281113" y="563"/>
                    <a:pt x="278202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6" name="フリーフォーム: 図形 2865">
              <a:extLst>
                <a:ext uri="{FF2B5EF4-FFF2-40B4-BE49-F238E27FC236}">
                  <a16:creationId xmlns:a16="http://schemas.microsoft.com/office/drawing/2014/main" id="{1252F99D-975A-4370-A0C7-71C41482708F}"/>
                </a:ext>
              </a:extLst>
            </p:cNvPr>
            <p:cNvSpPr/>
            <p:nvPr/>
          </p:nvSpPr>
          <p:spPr>
            <a:xfrm>
              <a:off x="7983147" y="3394231"/>
              <a:ext cx="122814" cy="122888"/>
            </a:xfrm>
            <a:custGeom>
              <a:avLst/>
              <a:gdLst>
                <a:gd name="connsiteX0" fmla="*/ 391 w 122814"/>
                <a:gd name="connsiteY0" fmla="*/ 1432 h 122888"/>
                <a:gd name="connsiteX1" fmla="*/ 117866 w 122814"/>
                <a:gd name="connsiteY1" fmla="*/ 120494 h 122888"/>
                <a:gd name="connsiteX2" fmla="*/ 98816 w 122814"/>
                <a:gd name="connsiteY2" fmla="*/ 79219 h 122888"/>
                <a:gd name="connsiteX3" fmla="*/ 79766 w 122814"/>
                <a:gd name="connsiteY3" fmla="*/ 55407 h 122888"/>
                <a:gd name="connsiteX4" fmla="*/ 391 w 122814"/>
                <a:gd name="connsiteY4" fmla="*/ 1432 h 12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814" h="122888">
                  <a:moveTo>
                    <a:pt x="391" y="1432"/>
                  </a:moveTo>
                  <a:cubicBezTo>
                    <a:pt x="6741" y="12280"/>
                    <a:pt x="101462" y="107530"/>
                    <a:pt x="117866" y="120494"/>
                  </a:cubicBezTo>
                  <a:cubicBezTo>
                    <a:pt x="134270" y="133458"/>
                    <a:pt x="105166" y="90067"/>
                    <a:pt x="98816" y="79219"/>
                  </a:cubicBezTo>
                  <a:cubicBezTo>
                    <a:pt x="92466" y="68371"/>
                    <a:pt x="92731" y="66255"/>
                    <a:pt x="79766" y="55407"/>
                  </a:cubicBezTo>
                  <a:cubicBezTo>
                    <a:pt x="66801" y="44559"/>
                    <a:pt x="-5959" y="-9416"/>
                    <a:pt x="391" y="14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7" name="フリーフォーム: 図形 2866">
              <a:extLst>
                <a:ext uri="{FF2B5EF4-FFF2-40B4-BE49-F238E27FC236}">
                  <a16:creationId xmlns:a16="http://schemas.microsoft.com/office/drawing/2014/main" id="{68A70EE9-7BB2-4C67-B842-E1BFD5BD55E4}"/>
                </a:ext>
              </a:extLst>
            </p:cNvPr>
            <p:cNvSpPr/>
            <p:nvPr/>
          </p:nvSpPr>
          <p:spPr>
            <a:xfrm>
              <a:off x="8083404" y="3369330"/>
              <a:ext cx="115695" cy="131482"/>
            </a:xfrm>
            <a:custGeom>
              <a:avLst/>
              <a:gdLst>
                <a:gd name="connsiteX0" fmla="*/ 146 w 115695"/>
                <a:gd name="connsiteY0" fmla="*/ 933 h 131482"/>
                <a:gd name="connsiteX1" fmla="*/ 111271 w 115695"/>
                <a:gd name="connsiteY1" fmla="*/ 129520 h 131482"/>
                <a:gd name="connsiteX2" fmla="*/ 87459 w 115695"/>
                <a:gd name="connsiteY2" fmla="*/ 73958 h 131482"/>
                <a:gd name="connsiteX3" fmla="*/ 146 w 115695"/>
                <a:gd name="connsiteY3" fmla="*/ 933 h 1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95" h="131482">
                  <a:moveTo>
                    <a:pt x="146" y="933"/>
                  </a:moveTo>
                  <a:cubicBezTo>
                    <a:pt x="4115" y="10193"/>
                    <a:pt x="96719" y="117349"/>
                    <a:pt x="111271" y="129520"/>
                  </a:cubicBezTo>
                  <a:cubicBezTo>
                    <a:pt x="125823" y="141691"/>
                    <a:pt x="100953" y="94066"/>
                    <a:pt x="87459" y="73958"/>
                  </a:cubicBezTo>
                  <a:cubicBezTo>
                    <a:pt x="73965" y="53850"/>
                    <a:pt x="-3823" y="-8327"/>
                    <a:pt x="146" y="9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8" name="フリーフォーム: 図形 2867">
              <a:extLst>
                <a:ext uri="{FF2B5EF4-FFF2-40B4-BE49-F238E27FC236}">
                  <a16:creationId xmlns:a16="http://schemas.microsoft.com/office/drawing/2014/main" id="{DA3BF2E3-7CA6-41C3-98BF-069A81D622DE}"/>
                </a:ext>
              </a:extLst>
            </p:cNvPr>
            <p:cNvSpPr/>
            <p:nvPr/>
          </p:nvSpPr>
          <p:spPr>
            <a:xfrm>
              <a:off x="7940675" y="3551236"/>
              <a:ext cx="118187" cy="179603"/>
            </a:xfrm>
            <a:custGeom>
              <a:avLst/>
              <a:gdLst>
                <a:gd name="connsiteX0" fmla="*/ 0 w 118187"/>
                <a:gd name="connsiteY0" fmla="*/ 179389 h 179603"/>
                <a:gd name="connsiteX1" fmla="*/ 88900 w 118187"/>
                <a:gd name="connsiteY1" fmla="*/ 38102 h 179603"/>
                <a:gd name="connsiteX2" fmla="*/ 117475 w 118187"/>
                <a:gd name="connsiteY2" fmla="*/ 2 h 179603"/>
                <a:gd name="connsiteX3" fmla="*/ 107950 w 118187"/>
                <a:gd name="connsiteY3" fmla="*/ 36514 h 179603"/>
                <a:gd name="connsiteX4" fmla="*/ 90488 w 118187"/>
                <a:gd name="connsiteY4" fmla="*/ 69852 h 179603"/>
                <a:gd name="connsiteX5" fmla="*/ 0 w 118187"/>
                <a:gd name="connsiteY5" fmla="*/ 179389 h 17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187" h="179603">
                  <a:moveTo>
                    <a:pt x="0" y="179389"/>
                  </a:moveTo>
                  <a:cubicBezTo>
                    <a:pt x="-265" y="174097"/>
                    <a:pt x="69321" y="68000"/>
                    <a:pt x="88900" y="38102"/>
                  </a:cubicBezTo>
                  <a:cubicBezTo>
                    <a:pt x="108479" y="8204"/>
                    <a:pt x="114300" y="267"/>
                    <a:pt x="117475" y="2"/>
                  </a:cubicBezTo>
                  <a:cubicBezTo>
                    <a:pt x="120650" y="-263"/>
                    <a:pt x="112448" y="24872"/>
                    <a:pt x="107950" y="36514"/>
                  </a:cubicBezTo>
                  <a:cubicBezTo>
                    <a:pt x="103452" y="48156"/>
                    <a:pt x="105040" y="49215"/>
                    <a:pt x="90488" y="69852"/>
                  </a:cubicBezTo>
                  <a:cubicBezTo>
                    <a:pt x="75936" y="90489"/>
                    <a:pt x="265" y="184681"/>
                    <a:pt x="0" y="179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9" name="フリーフォーム: 図形 2868">
              <a:extLst>
                <a:ext uri="{FF2B5EF4-FFF2-40B4-BE49-F238E27FC236}">
                  <a16:creationId xmlns:a16="http://schemas.microsoft.com/office/drawing/2014/main" id="{667D93BB-BF29-436C-89B6-BD68F511466A}"/>
                </a:ext>
              </a:extLst>
            </p:cNvPr>
            <p:cNvSpPr/>
            <p:nvPr/>
          </p:nvSpPr>
          <p:spPr>
            <a:xfrm>
              <a:off x="8077003" y="3359056"/>
              <a:ext cx="16288" cy="92660"/>
            </a:xfrm>
            <a:custGeom>
              <a:avLst/>
              <a:gdLst>
                <a:gd name="connsiteX0" fmla="*/ 1785 w 16288"/>
                <a:gd name="connsiteY0" fmla="*/ 94 h 92660"/>
                <a:gd name="connsiteX1" fmla="*/ 1785 w 16288"/>
                <a:gd name="connsiteY1" fmla="*/ 88994 h 92660"/>
                <a:gd name="connsiteX2" fmla="*/ 16072 w 16288"/>
                <a:gd name="connsiteY2" fmla="*/ 71532 h 92660"/>
                <a:gd name="connsiteX3" fmla="*/ 1785 w 16288"/>
                <a:gd name="connsiteY3" fmla="*/ 94 h 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8" h="92660">
                  <a:moveTo>
                    <a:pt x="1785" y="94"/>
                  </a:moveTo>
                  <a:cubicBezTo>
                    <a:pt x="-596" y="3004"/>
                    <a:pt x="-596" y="77088"/>
                    <a:pt x="1785" y="88994"/>
                  </a:cubicBezTo>
                  <a:cubicBezTo>
                    <a:pt x="4166" y="100900"/>
                    <a:pt x="13955" y="80792"/>
                    <a:pt x="16072" y="71532"/>
                  </a:cubicBezTo>
                  <a:cubicBezTo>
                    <a:pt x="18189" y="62272"/>
                    <a:pt x="4166" y="-2816"/>
                    <a:pt x="1785" y="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0" name="フリーフォーム: 図形 2869">
              <a:extLst>
                <a:ext uri="{FF2B5EF4-FFF2-40B4-BE49-F238E27FC236}">
                  <a16:creationId xmlns:a16="http://schemas.microsoft.com/office/drawing/2014/main" id="{5EDCB1DB-BA66-4797-8CA6-24CF6DF2D7B6}"/>
                </a:ext>
              </a:extLst>
            </p:cNvPr>
            <p:cNvSpPr/>
            <p:nvPr/>
          </p:nvSpPr>
          <p:spPr>
            <a:xfrm>
              <a:off x="8047789" y="3505003"/>
              <a:ext cx="156411" cy="291047"/>
            </a:xfrm>
            <a:custGeom>
              <a:avLst/>
              <a:gdLst>
                <a:gd name="connsiteX0" fmla="*/ 156411 w 156411"/>
                <a:gd name="connsiteY0" fmla="*/ 197 h 291047"/>
                <a:gd name="connsiteX1" fmla="*/ 62749 w 156411"/>
                <a:gd name="connsiteY1" fmla="*/ 173235 h 291047"/>
                <a:gd name="connsiteX2" fmla="*/ 836 w 156411"/>
                <a:gd name="connsiteY2" fmla="*/ 290710 h 291047"/>
                <a:gd name="connsiteX3" fmla="*/ 29411 w 156411"/>
                <a:gd name="connsiteY3" fmla="*/ 206572 h 291047"/>
                <a:gd name="connsiteX4" fmla="*/ 64336 w 156411"/>
                <a:gd name="connsiteY4" fmla="*/ 139897 h 291047"/>
                <a:gd name="connsiteX5" fmla="*/ 156411 w 156411"/>
                <a:gd name="connsiteY5" fmla="*/ 197 h 2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411" h="291047">
                  <a:moveTo>
                    <a:pt x="156411" y="197"/>
                  </a:moveTo>
                  <a:cubicBezTo>
                    <a:pt x="156146" y="5753"/>
                    <a:pt x="88678" y="124816"/>
                    <a:pt x="62749" y="173235"/>
                  </a:cubicBezTo>
                  <a:cubicBezTo>
                    <a:pt x="36820" y="221654"/>
                    <a:pt x="6392" y="285154"/>
                    <a:pt x="836" y="290710"/>
                  </a:cubicBezTo>
                  <a:cubicBezTo>
                    <a:pt x="-4720" y="296266"/>
                    <a:pt x="18828" y="231708"/>
                    <a:pt x="29411" y="206572"/>
                  </a:cubicBezTo>
                  <a:cubicBezTo>
                    <a:pt x="39994" y="181436"/>
                    <a:pt x="47403" y="171647"/>
                    <a:pt x="64336" y="139897"/>
                  </a:cubicBezTo>
                  <a:cubicBezTo>
                    <a:pt x="81269" y="108147"/>
                    <a:pt x="156676" y="-5359"/>
                    <a:pt x="156411" y="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1" name="フリーフォーム: 図形 2870">
              <a:extLst>
                <a:ext uri="{FF2B5EF4-FFF2-40B4-BE49-F238E27FC236}">
                  <a16:creationId xmlns:a16="http://schemas.microsoft.com/office/drawing/2014/main" id="{A468769D-EB71-4B38-A8A8-C8365B028FEE}"/>
                </a:ext>
              </a:extLst>
            </p:cNvPr>
            <p:cNvSpPr/>
            <p:nvPr/>
          </p:nvSpPr>
          <p:spPr>
            <a:xfrm>
              <a:off x="7974402" y="3521070"/>
              <a:ext cx="241150" cy="388546"/>
            </a:xfrm>
            <a:custGeom>
              <a:avLst/>
              <a:gdLst>
                <a:gd name="connsiteX0" fmla="*/ 240911 w 241150"/>
                <a:gd name="connsiteY0" fmla="*/ 5 h 388546"/>
                <a:gd name="connsiteX1" fmla="*/ 145661 w 241150"/>
                <a:gd name="connsiteY1" fmla="*/ 214318 h 388546"/>
                <a:gd name="connsiteX2" fmla="*/ 1198 w 241150"/>
                <a:gd name="connsiteY2" fmla="*/ 387355 h 388546"/>
                <a:gd name="connsiteX3" fmla="*/ 78986 w 241150"/>
                <a:gd name="connsiteY3" fmla="*/ 287343 h 388546"/>
                <a:gd name="connsiteX4" fmla="*/ 118673 w 241150"/>
                <a:gd name="connsiteY4" fmla="*/ 220668 h 388546"/>
                <a:gd name="connsiteX5" fmla="*/ 240911 w 241150"/>
                <a:gd name="connsiteY5" fmla="*/ 5 h 3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150" h="388546">
                  <a:moveTo>
                    <a:pt x="240911" y="5"/>
                  </a:moveTo>
                  <a:cubicBezTo>
                    <a:pt x="245409" y="-1053"/>
                    <a:pt x="185613" y="149760"/>
                    <a:pt x="145661" y="214318"/>
                  </a:cubicBezTo>
                  <a:cubicBezTo>
                    <a:pt x="105709" y="278876"/>
                    <a:pt x="12311" y="375184"/>
                    <a:pt x="1198" y="387355"/>
                  </a:cubicBezTo>
                  <a:cubicBezTo>
                    <a:pt x="-9915" y="399526"/>
                    <a:pt x="59407" y="315124"/>
                    <a:pt x="78986" y="287343"/>
                  </a:cubicBezTo>
                  <a:cubicBezTo>
                    <a:pt x="98565" y="259562"/>
                    <a:pt x="94067" y="266176"/>
                    <a:pt x="118673" y="220668"/>
                  </a:cubicBezTo>
                  <a:cubicBezTo>
                    <a:pt x="143279" y="175160"/>
                    <a:pt x="236413" y="1063"/>
                    <a:pt x="240911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2" name="フリーフォーム: 図形 2871">
              <a:extLst>
                <a:ext uri="{FF2B5EF4-FFF2-40B4-BE49-F238E27FC236}">
                  <a16:creationId xmlns:a16="http://schemas.microsoft.com/office/drawing/2014/main" id="{B9E004DF-8FF1-4D90-84FA-6B65F9D6B3D1}"/>
                </a:ext>
              </a:extLst>
            </p:cNvPr>
            <p:cNvSpPr/>
            <p:nvPr/>
          </p:nvSpPr>
          <p:spPr>
            <a:xfrm>
              <a:off x="7249936" y="3635490"/>
              <a:ext cx="116084" cy="463438"/>
            </a:xfrm>
            <a:custGeom>
              <a:avLst/>
              <a:gdLst>
                <a:gd name="connsiteX0" fmla="*/ 6527 w 116084"/>
                <a:gd name="connsiteY0" fmla="*/ 7823 h 463438"/>
                <a:gd name="connsiteX1" fmla="*/ 1764 w 116084"/>
                <a:gd name="connsiteY1" fmla="*/ 134823 h 463438"/>
                <a:gd name="connsiteX2" fmla="*/ 28752 w 116084"/>
                <a:gd name="connsiteY2" fmla="*/ 363423 h 463438"/>
                <a:gd name="connsiteX3" fmla="*/ 57327 w 116084"/>
                <a:gd name="connsiteY3" fmla="*/ 433273 h 463438"/>
                <a:gd name="connsiteX4" fmla="*/ 116064 w 116084"/>
                <a:gd name="connsiteY4" fmla="*/ 463435 h 463438"/>
                <a:gd name="connsiteX5" fmla="*/ 63677 w 116084"/>
                <a:gd name="connsiteY5" fmla="*/ 431685 h 463438"/>
                <a:gd name="connsiteX6" fmla="*/ 38277 w 116084"/>
                <a:gd name="connsiteY6" fmla="*/ 358660 h 463438"/>
                <a:gd name="connsiteX7" fmla="*/ 6527 w 116084"/>
                <a:gd name="connsiteY7" fmla="*/ 7823 h 46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084" h="463438">
                  <a:moveTo>
                    <a:pt x="6527" y="7823"/>
                  </a:moveTo>
                  <a:cubicBezTo>
                    <a:pt x="442" y="-29483"/>
                    <a:pt x="-1940" y="75556"/>
                    <a:pt x="1764" y="134823"/>
                  </a:cubicBezTo>
                  <a:cubicBezTo>
                    <a:pt x="5468" y="194090"/>
                    <a:pt x="19492" y="313681"/>
                    <a:pt x="28752" y="363423"/>
                  </a:cubicBezTo>
                  <a:cubicBezTo>
                    <a:pt x="38013" y="413165"/>
                    <a:pt x="42775" y="416604"/>
                    <a:pt x="57327" y="433273"/>
                  </a:cubicBezTo>
                  <a:cubicBezTo>
                    <a:pt x="71879" y="449942"/>
                    <a:pt x="115006" y="463700"/>
                    <a:pt x="116064" y="463435"/>
                  </a:cubicBezTo>
                  <a:cubicBezTo>
                    <a:pt x="117122" y="463170"/>
                    <a:pt x="76641" y="449147"/>
                    <a:pt x="63677" y="431685"/>
                  </a:cubicBezTo>
                  <a:cubicBezTo>
                    <a:pt x="50713" y="414223"/>
                    <a:pt x="48331" y="422424"/>
                    <a:pt x="38277" y="358660"/>
                  </a:cubicBezTo>
                  <a:cubicBezTo>
                    <a:pt x="28223" y="294896"/>
                    <a:pt x="12612" y="45129"/>
                    <a:pt x="6527" y="7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3" name="フリーフォーム: 図形 2872">
              <a:extLst>
                <a:ext uri="{FF2B5EF4-FFF2-40B4-BE49-F238E27FC236}">
                  <a16:creationId xmlns:a16="http://schemas.microsoft.com/office/drawing/2014/main" id="{F03414EF-CF3A-4322-82D6-016AF68AF014}"/>
                </a:ext>
              </a:extLst>
            </p:cNvPr>
            <p:cNvSpPr/>
            <p:nvPr/>
          </p:nvSpPr>
          <p:spPr>
            <a:xfrm>
              <a:off x="7168059" y="3616292"/>
              <a:ext cx="183657" cy="502458"/>
            </a:xfrm>
            <a:custGeom>
              <a:avLst/>
              <a:gdLst>
                <a:gd name="connsiteX0" fmla="*/ 24904 w 183657"/>
                <a:gd name="connsiteY0" fmla="*/ 33 h 502458"/>
                <a:gd name="connsiteX1" fmla="*/ 1091 w 183657"/>
                <a:gd name="connsiteY1" fmla="*/ 60358 h 502458"/>
                <a:gd name="connsiteX2" fmla="*/ 7441 w 183657"/>
                <a:gd name="connsiteY2" fmla="*/ 139733 h 502458"/>
                <a:gd name="connsiteX3" fmla="*/ 37604 w 183657"/>
                <a:gd name="connsiteY3" fmla="*/ 317533 h 502458"/>
                <a:gd name="connsiteX4" fmla="*/ 83641 w 183657"/>
                <a:gd name="connsiteY4" fmla="*/ 485808 h 502458"/>
                <a:gd name="connsiteX5" fmla="*/ 89991 w 183657"/>
                <a:gd name="connsiteY5" fmla="*/ 496921 h 502458"/>
                <a:gd name="connsiteX6" fmla="*/ 183654 w 183657"/>
                <a:gd name="connsiteY6" fmla="*/ 501683 h 502458"/>
                <a:gd name="connsiteX7" fmla="*/ 93166 w 183657"/>
                <a:gd name="connsiteY7" fmla="*/ 481046 h 502458"/>
                <a:gd name="connsiteX8" fmla="*/ 51891 w 183657"/>
                <a:gd name="connsiteY8" fmla="*/ 327058 h 502458"/>
                <a:gd name="connsiteX9" fmla="*/ 28079 w 183657"/>
                <a:gd name="connsiteY9" fmla="*/ 149258 h 502458"/>
                <a:gd name="connsiteX10" fmla="*/ 16966 w 183657"/>
                <a:gd name="connsiteY10" fmla="*/ 68296 h 502458"/>
                <a:gd name="connsiteX11" fmla="*/ 24904 w 183657"/>
                <a:gd name="connsiteY11" fmla="*/ 33 h 50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657" h="502458">
                  <a:moveTo>
                    <a:pt x="24904" y="33"/>
                  </a:moveTo>
                  <a:cubicBezTo>
                    <a:pt x="22258" y="-1290"/>
                    <a:pt x="4001" y="37075"/>
                    <a:pt x="1091" y="60358"/>
                  </a:cubicBezTo>
                  <a:cubicBezTo>
                    <a:pt x="-1819" y="83641"/>
                    <a:pt x="1355" y="96871"/>
                    <a:pt x="7441" y="139733"/>
                  </a:cubicBezTo>
                  <a:cubicBezTo>
                    <a:pt x="13526" y="182596"/>
                    <a:pt x="24904" y="259854"/>
                    <a:pt x="37604" y="317533"/>
                  </a:cubicBezTo>
                  <a:cubicBezTo>
                    <a:pt x="50304" y="375212"/>
                    <a:pt x="74910" y="455910"/>
                    <a:pt x="83641" y="485808"/>
                  </a:cubicBezTo>
                  <a:cubicBezTo>
                    <a:pt x="92372" y="515706"/>
                    <a:pt x="73322" y="494275"/>
                    <a:pt x="89991" y="496921"/>
                  </a:cubicBezTo>
                  <a:cubicBezTo>
                    <a:pt x="106660" y="499567"/>
                    <a:pt x="183125" y="504329"/>
                    <a:pt x="183654" y="501683"/>
                  </a:cubicBezTo>
                  <a:cubicBezTo>
                    <a:pt x="184183" y="499037"/>
                    <a:pt x="115126" y="510150"/>
                    <a:pt x="93166" y="481046"/>
                  </a:cubicBezTo>
                  <a:cubicBezTo>
                    <a:pt x="71206" y="451942"/>
                    <a:pt x="62739" y="382356"/>
                    <a:pt x="51891" y="327058"/>
                  </a:cubicBezTo>
                  <a:cubicBezTo>
                    <a:pt x="41043" y="271760"/>
                    <a:pt x="33900" y="192385"/>
                    <a:pt x="28079" y="149258"/>
                  </a:cubicBezTo>
                  <a:cubicBezTo>
                    <a:pt x="22258" y="106131"/>
                    <a:pt x="18818" y="91050"/>
                    <a:pt x="16966" y="68296"/>
                  </a:cubicBezTo>
                  <a:cubicBezTo>
                    <a:pt x="15114" y="45542"/>
                    <a:pt x="27550" y="1356"/>
                    <a:pt x="24904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4" name="フリーフォーム: 図形 2873">
              <a:extLst>
                <a:ext uri="{FF2B5EF4-FFF2-40B4-BE49-F238E27FC236}">
                  <a16:creationId xmlns:a16="http://schemas.microsoft.com/office/drawing/2014/main" id="{B4332BE5-D423-413E-9FD5-BC9F002C154D}"/>
                </a:ext>
              </a:extLst>
            </p:cNvPr>
            <p:cNvSpPr/>
            <p:nvPr/>
          </p:nvSpPr>
          <p:spPr>
            <a:xfrm>
              <a:off x="7262795" y="3655352"/>
              <a:ext cx="97764" cy="93822"/>
            </a:xfrm>
            <a:custGeom>
              <a:avLst/>
              <a:gdLst>
                <a:gd name="connsiteX0" fmla="*/ 18 w 97764"/>
                <a:gd name="connsiteY0" fmla="*/ 661 h 93822"/>
                <a:gd name="connsiteX1" fmla="*/ 88918 w 97764"/>
                <a:gd name="connsiteY1" fmla="*/ 78448 h 93822"/>
                <a:gd name="connsiteX2" fmla="*/ 93680 w 97764"/>
                <a:gd name="connsiteY2" fmla="*/ 91148 h 93822"/>
                <a:gd name="connsiteX3" fmla="*/ 80980 w 97764"/>
                <a:gd name="connsiteY3" fmla="*/ 43523 h 93822"/>
                <a:gd name="connsiteX4" fmla="*/ 18 w 97764"/>
                <a:gd name="connsiteY4" fmla="*/ 661 h 9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64" h="93822">
                  <a:moveTo>
                    <a:pt x="18" y="661"/>
                  </a:moveTo>
                  <a:cubicBezTo>
                    <a:pt x="1341" y="6482"/>
                    <a:pt x="73308" y="63367"/>
                    <a:pt x="88918" y="78448"/>
                  </a:cubicBezTo>
                  <a:cubicBezTo>
                    <a:pt x="104528" y="93529"/>
                    <a:pt x="95003" y="96969"/>
                    <a:pt x="93680" y="91148"/>
                  </a:cubicBezTo>
                  <a:cubicBezTo>
                    <a:pt x="92357" y="85327"/>
                    <a:pt x="91299" y="58075"/>
                    <a:pt x="80980" y="43523"/>
                  </a:cubicBezTo>
                  <a:cubicBezTo>
                    <a:pt x="70661" y="28971"/>
                    <a:pt x="-1305" y="-5160"/>
                    <a:pt x="18" y="6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5" name="フリーフォーム: 図形 2874">
              <a:extLst>
                <a:ext uri="{FF2B5EF4-FFF2-40B4-BE49-F238E27FC236}">
                  <a16:creationId xmlns:a16="http://schemas.microsoft.com/office/drawing/2014/main" id="{29B0A360-C624-4ECD-86E6-128463622416}"/>
                </a:ext>
              </a:extLst>
            </p:cNvPr>
            <p:cNvSpPr/>
            <p:nvPr/>
          </p:nvSpPr>
          <p:spPr>
            <a:xfrm>
              <a:off x="7357909" y="3689350"/>
              <a:ext cx="76547" cy="409596"/>
            </a:xfrm>
            <a:custGeom>
              <a:avLst/>
              <a:gdLst>
                <a:gd name="connsiteX0" fmla="*/ 35079 w 76547"/>
                <a:gd name="connsiteY0" fmla="*/ 0 h 409596"/>
                <a:gd name="connsiteX1" fmla="*/ 58891 w 76547"/>
                <a:gd name="connsiteY1" fmla="*/ 82550 h 409596"/>
                <a:gd name="connsiteX2" fmla="*/ 43016 w 76547"/>
                <a:gd name="connsiteY2" fmla="*/ 247650 h 409596"/>
                <a:gd name="connsiteX3" fmla="*/ 36666 w 76547"/>
                <a:gd name="connsiteY3" fmla="*/ 323850 h 409596"/>
                <a:gd name="connsiteX4" fmla="*/ 154 w 76547"/>
                <a:gd name="connsiteY4" fmla="*/ 409575 h 409596"/>
                <a:gd name="connsiteX5" fmla="*/ 52541 w 76547"/>
                <a:gd name="connsiteY5" fmla="*/ 331788 h 409596"/>
                <a:gd name="connsiteX6" fmla="*/ 54129 w 76547"/>
                <a:gd name="connsiteY6" fmla="*/ 296863 h 409596"/>
                <a:gd name="connsiteX7" fmla="*/ 58891 w 76547"/>
                <a:gd name="connsiteY7" fmla="*/ 174625 h 409596"/>
                <a:gd name="connsiteX8" fmla="*/ 76354 w 76547"/>
                <a:gd name="connsiteY8" fmla="*/ 82550 h 409596"/>
                <a:gd name="connsiteX9" fmla="*/ 35079 w 76547"/>
                <a:gd name="connsiteY9" fmla="*/ 0 h 40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47" h="409596">
                  <a:moveTo>
                    <a:pt x="35079" y="0"/>
                  </a:moveTo>
                  <a:cubicBezTo>
                    <a:pt x="32169" y="0"/>
                    <a:pt x="57568" y="41275"/>
                    <a:pt x="58891" y="82550"/>
                  </a:cubicBezTo>
                  <a:cubicBezTo>
                    <a:pt x="60214" y="123825"/>
                    <a:pt x="46720" y="207433"/>
                    <a:pt x="43016" y="247650"/>
                  </a:cubicBezTo>
                  <a:cubicBezTo>
                    <a:pt x="39312" y="287867"/>
                    <a:pt x="43810" y="296863"/>
                    <a:pt x="36666" y="323850"/>
                  </a:cubicBezTo>
                  <a:cubicBezTo>
                    <a:pt x="29522" y="350838"/>
                    <a:pt x="-2492" y="408252"/>
                    <a:pt x="154" y="409575"/>
                  </a:cubicBezTo>
                  <a:cubicBezTo>
                    <a:pt x="2800" y="410898"/>
                    <a:pt x="43545" y="350573"/>
                    <a:pt x="52541" y="331788"/>
                  </a:cubicBezTo>
                  <a:cubicBezTo>
                    <a:pt x="61537" y="313003"/>
                    <a:pt x="53071" y="323057"/>
                    <a:pt x="54129" y="296863"/>
                  </a:cubicBezTo>
                  <a:cubicBezTo>
                    <a:pt x="55187" y="270669"/>
                    <a:pt x="55187" y="210344"/>
                    <a:pt x="58891" y="174625"/>
                  </a:cubicBezTo>
                  <a:cubicBezTo>
                    <a:pt x="62595" y="138906"/>
                    <a:pt x="78471" y="109802"/>
                    <a:pt x="76354" y="82550"/>
                  </a:cubicBezTo>
                  <a:cubicBezTo>
                    <a:pt x="74237" y="55298"/>
                    <a:pt x="37989" y="0"/>
                    <a:pt x="3507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6" name="フリーフォーム: 図形 2875">
              <a:extLst>
                <a:ext uri="{FF2B5EF4-FFF2-40B4-BE49-F238E27FC236}">
                  <a16:creationId xmlns:a16="http://schemas.microsoft.com/office/drawing/2014/main" id="{AEC7E038-2BD1-4769-9A21-C778E1872411}"/>
                </a:ext>
              </a:extLst>
            </p:cNvPr>
            <p:cNvSpPr/>
            <p:nvPr/>
          </p:nvSpPr>
          <p:spPr>
            <a:xfrm>
              <a:off x="7102475" y="3587679"/>
              <a:ext cx="499498" cy="166762"/>
            </a:xfrm>
            <a:custGeom>
              <a:avLst/>
              <a:gdLst>
                <a:gd name="connsiteX0" fmla="*/ 0 w 499498"/>
                <a:gd name="connsiteY0" fmla="*/ 71 h 166762"/>
                <a:gd name="connsiteX1" fmla="*/ 203200 w 499498"/>
                <a:gd name="connsiteY1" fmla="*/ 42934 h 166762"/>
                <a:gd name="connsiteX2" fmla="*/ 390525 w 499498"/>
                <a:gd name="connsiteY2" fmla="*/ 115959 h 166762"/>
                <a:gd name="connsiteX3" fmla="*/ 439738 w 499498"/>
                <a:gd name="connsiteY3" fmla="*/ 133421 h 166762"/>
                <a:gd name="connsiteX4" fmla="*/ 498475 w 499498"/>
                <a:gd name="connsiteY4" fmla="*/ 166759 h 166762"/>
                <a:gd name="connsiteX5" fmla="*/ 454025 w 499498"/>
                <a:gd name="connsiteY5" fmla="*/ 135009 h 166762"/>
                <a:gd name="connsiteX6" fmla="*/ 203200 w 499498"/>
                <a:gd name="connsiteY6" fmla="*/ 52459 h 166762"/>
                <a:gd name="connsiteX7" fmla="*/ 0 w 499498"/>
                <a:gd name="connsiteY7" fmla="*/ 71 h 1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498" h="166762">
                  <a:moveTo>
                    <a:pt x="0" y="71"/>
                  </a:moveTo>
                  <a:cubicBezTo>
                    <a:pt x="0" y="-1516"/>
                    <a:pt x="138113" y="23619"/>
                    <a:pt x="203200" y="42934"/>
                  </a:cubicBezTo>
                  <a:cubicBezTo>
                    <a:pt x="268287" y="62249"/>
                    <a:pt x="351102" y="100878"/>
                    <a:pt x="390525" y="115959"/>
                  </a:cubicBezTo>
                  <a:cubicBezTo>
                    <a:pt x="429948" y="131040"/>
                    <a:pt x="421746" y="124954"/>
                    <a:pt x="439738" y="133421"/>
                  </a:cubicBezTo>
                  <a:cubicBezTo>
                    <a:pt x="457730" y="141888"/>
                    <a:pt x="496094" y="166494"/>
                    <a:pt x="498475" y="166759"/>
                  </a:cubicBezTo>
                  <a:cubicBezTo>
                    <a:pt x="500856" y="167024"/>
                    <a:pt x="503238" y="154059"/>
                    <a:pt x="454025" y="135009"/>
                  </a:cubicBezTo>
                  <a:cubicBezTo>
                    <a:pt x="404813" y="115959"/>
                    <a:pt x="276225" y="73096"/>
                    <a:pt x="203200" y="52459"/>
                  </a:cubicBezTo>
                  <a:cubicBezTo>
                    <a:pt x="130175" y="31822"/>
                    <a:pt x="0" y="1658"/>
                    <a:pt x="0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7" name="フリーフォーム: 図形 2876">
              <a:extLst>
                <a:ext uri="{FF2B5EF4-FFF2-40B4-BE49-F238E27FC236}">
                  <a16:creationId xmlns:a16="http://schemas.microsoft.com/office/drawing/2014/main" id="{2279DEF0-1E7F-43E8-A49C-8672389BDD21}"/>
                </a:ext>
              </a:extLst>
            </p:cNvPr>
            <p:cNvSpPr/>
            <p:nvPr/>
          </p:nvSpPr>
          <p:spPr>
            <a:xfrm>
              <a:off x="7107238" y="3522635"/>
              <a:ext cx="505433" cy="226427"/>
            </a:xfrm>
            <a:custGeom>
              <a:avLst/>
              <a:gdLst>
                <a:gd name="connsiteX0" fmla="*/ 0 w 505433"/>
                <a:gd name="connsiteY0" fmla="*/ 28 h 226427"/>
                <a:gd name="connsiteX1" fmla="*/ 296862 w 505433"/>
                <a:gd name="connsiteY1" fmla="*/ 66703 h 226427"/>
                <a:gd name="connsiteX2" fmla="*/ 487362 w 505433"/>
                <a:gd name="connsiteY2" fmla="*/ 134965 h 226427"/>
                <a:gd name="connsiteX3" fmla="*/ 498475 w 505433"/>
                <a:gd name="connsiteY3" fmla="*/ 190528 h 226427"/>
                <a:gd name="connsiteX4" fmla="*/ 495300 w 505433"/>
                <a:gd name="connsiteY4" fmla="*/ 225453 h 226427"/>
                <a:gd name="connsiteX5" fmla="*/ 482600 w 505433"/>
                <a:gd name="connsiteY5" fmla="*/ 152428 h 226427"/>
                <a:gd name="connsiteX6" fmla="*/ 466725 w 505433"/>
                <a:gd name="connsiteY6" fmla="*/ 136553 h 226427"/>
                <a:gd name="connsiteX7" fmla="*/ 268287 w 505433"/>
                <a:gd name="connsiteY7" fmla="*/ 74640 h 226427"/>
                <a:gd name="connsiteX8" fmla="*/ 0 w 505433"/>
                <a:gd name="connsiteY8" fmla="*/ 28 h 2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5433" h="226427">
                  <a:moveTo>
                    <a:pt x="0" y="28"/>
                  </a:moveTo>
                  <a:cubicBezTo>
                    <a:pt x="4762" y="-1295"/>
                    <a:pt x="215635" y="44214"/>
                    <a:pt x="296862" y="66703"/>
                  </a:cubicBezTo>
                  <a:cubicBezTo>
                    <a:pt x="378089" y="89193"/>
                    <a:pt x="453760" y="114328"/>
                    <a:pt x="487362" y="134965"/>
                  </a:cubicBezTo>
                  <a:cubicBezTo>
                    <a:pt x="520964" y="155602"/>
                    <a:pt x="497152" y="175447"/>
                    <a:pt x="498475" y="190528"/>
                  </a:cubicBezTo>
                  <a:cubicBezTo>
                    <a:pt x="499798" y="205609"/>
                    <a:pt x="497946" y="231803"/>
                    <a:pt x="495300" y="225453"/>
                  </a:cubicBezTo>
                  <a:cubicBezTo>
                    <a:pt x="492654" y="219103"/>
                    <a:pt x="487363" y="167245"/>
                    <a:pt x="482600" y="152428"/>
                  </a:cubicBezTo>
                  <a:cubicBezTo>
                    <a:pt x="477837" y="137611"/>
                    <a:pt x="502444" y="149518"/>
                    <a:pt x="466725" y="136553"/>
                  </a:cubicBezTo>
                  <a:cubicBezTo>
                    <a:pt x="431006" y="123588"/>
                    <a:pt x="346339" y="96336"/>
                    <a:pt x="268287" y="74640"/>
                  </a:cubicBez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8" name="フリーフォーム: 図形 2877">
              <a:extLst>
                <a:ext uri="{FF2B5EF4-FFF2-40B4-BE49-F238E27FC236}">
                  <a16:creationId xmlns:a16="http://schemas.microsoft.com/office/drawing/2014/main" id="{D0DCCD35-D0AF-433E-BC51-D86109AE0360}"/>
                </a:ext>
              </a:extLst>
            </p:cNvPr>
            <p:cNvSpPr/>
            <p:nvPr/>
          </p:nvSpPr>
          <p:spPr>
            <a:xfrm>
              <a:off x="7085716" y="3517897"/>
              <a:ext cx="58185" cy="80089"/>
            </a:xfrm>
            <a:custGeom>
              <a:avLst/>
              <a:gdLst>
                <a:gd name="connsiteX0" fmla="*/ 5647 w 58185"/>
                <a:gd name="connsiteY0" fmla="*/ 3 h 80089"/>
                <a:gd name="connsiteX1" fmla="*/ 4059 w 58185"/>
                <a:gd name="connsiteY1" fmla="*/ 69853 h 80089"/>
                <a:gd name="connsiteX2" fmla="*/ 58034 w 58185"/>
                <a:gd name="connsiteY2" fmla="*/ 79378 h 80089"/>
                <a:gd name="connsiteX3" fmla="*/ 19934 w 58185"/>
                <a:gd name="connsiteY3" fmla="*/ 66678 h 80089"/>
                <a:gd name="connsiteX4" fmla="*/ 5647 w 58185"/>
                <a:gd name="connsiteY4" fmla="*/ 3 h 8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85" h="80089">
                  <a:moveTo>
                    <a:pt x="5647" y="3"/>
                  </a:moveTo>
                  <a:cubicBezTo>
                    <a:pt x="3001" y="532"/>
                    <a:pt x="-4672" y="56624"/>
                    <a:pt x="4059" y="69853"/>
                  </a:cubicBezTo>
                  <a:cubicBezTo>
                    <a:pt x="12790" y="83082"/>
                    <a:pt x="55388" y="79907"/>
                    <a:pt x="58034" y="79378"/>
                  </a:cubicBezTo>
                  <a:cubicBezTo>
                    <a:pt x="60680" y="78849"/>
                    <a:pt x="27872" y="75674"/>
                    <a:pt x="19934" y="66678"/>
                  </a:cubicBezTo>
                  <a:cubicBezTo>
                    <a:pt x="11997" y="57682"/>
                    <a:pt x="8293" y="-526"/>
                    <a:pt x="5647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9" name="フリーフォーム: 図形 2878">
              <a:extLst>
                <a:ext uri="{FF2B5EF4-FFF2-40B4-BE49-F238E27FC236}">
                  <a16:creationId xmlns:a16="http://schemas.microsoft.com/office/drawing/2014/main" id="{09A1F26D-D945-42EB-BE98-C444115EB6AF}"/>
                </a:ext>
              </a:extLst>
            </p:cNvPr>
            <p:cNvSpPr/>
            <p:nvPr/>
          </p:nvSpPr>
          <p:spPr>
            <a:xfrm>
              <a:off x="6800850" y="3248696"/>
              <a:ext cx="262417" cy="363068"/>
            </a:xfrm>
            <a:custGeom>
              <a:avLst/>
              <a:gdLst>
                <a:gd name="connsiteX0" fmla="*/ 0 w 262417"/>
                <a:gd name="connsiteY0" fmla="*/ 5679 h 363068"/>
                <a:gd name="connsiteX1" fmla="*/ 120650 w 262417"/>
                <a:gd name="connsiteY1" fmla="*/ 18379 h 363068"/>
                <a:gd name="connsiteX2" fmla="*/ 252413 w 262417"/>
                <a:gd name="connsiteY2" fmla="*/ 186654 h 363068"/>
                <a:gd name="connsiteX3" fmla="*/ 249238 w 262417"/>
                <a:gd name="connsiteY3" fmla="*/ 299367 h 363068"/>
                <a:gd name="connsiteX4" fmla="*/ 217488 w 262417"/>
                <a:gd name="connsiteY4" fmla="*/ 362867 h 363068"/>
                <a:gd name="connsiteX5" fmla="*/ 230188 w 262417"/>
                <a:gd name="connsiteY5" fmla="*/ 315242 h 363068"/>
                <a:gd name="connsiteX6" fmla="*/ 246063 w 262417"/>
                <a:gd name="connsiteY6" fmla="*/ 204117 h 363068"/>
                <a:gd name="connsiteX7" fmla="*/ 215900 w 262417"/>
                <a:gd name="connsiteY7" fmla="*/ 153317 h 363068"/>
                <a:gd name="connsiteX8" fmla="*/ 119063 w 262417"/>
                <a:gd name="connsiteY8" fmla="*/ 29492 h 363068"/>
                <a:gd name="connsiteX9" fmla="*/ 0 w 262417"/>
                <a:gd name="connsiteY9" fmla="*/ 5679 h 36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417" h="363068">
                  <a:moveTo>
                    <a:pt x="0" y="5679"/>
                  </a:moveTo>
                  <a:cubicBezTo>
                    <a:pt x="264" y="3827"/>
                    <a:pt x="78581" y="-11783"/>
                    <a:pt x="120650" y="18379"/>
                  </a:cubicBezTo>
                  <a:cubicBezTo>
                    <a:pt x="162719" y="48541"/>
                    <a:pt x="230982" y="139823"/>
                    <a:pt x="252413" y="186654"/>
                  </a:cubicBezTo>
                  <a:cubicBezTo>
                    <a:pt x="273844" y="233485"/>
                    <a:pt x="255059" y="269998"/>
                    <a:pt x="249238" y="299367"/>
                  </a:cubicBezTo>
                  <a:cubicBezTo>
                    <a:pt x="243417" y="328736"/>
                    <a:pt x="220663" y="360221"/>
                    <a:pt x="217488" y="362867"/>
                  </a:cubicBezTo>
                  <a:cubicBezTo>
                    <a:pt x="214313" y="365513"/>
                    <a:pt x="225426" y="341700"/>
                    <a:pt x="230188" y="315242"/>
                  </a:cubicBezTo>
                  <a:cubicBezTo>
                    <a:pt x="234950" y="288784"/>
                    <a:pt x="248444" y="231105"/>
                    <a:pt x="246063" y="204117"/>
                  </a:cubicBezTo>
                  <a:cubicBezTo>
                    <a:pt x="243682" y="177130"/>
                    <a:pt x="237067" y="182421"/>
                    <a:pt x="215900" y="153317"/>
                  </a:cubicBezTo>
                  <a:cubicBezTo>
                    <a:pt x="194733" y="124213"/>
                    <a:pt x="154782" y="52246"/>
                    <a:pt x="119063" y="29492"/>
                  </a:cubicBezTo>
                  <a:cubicBezTo>
                    <a:pt x="83344" y="6738"/>
                    <a:pt x="-264" y="7531"/>
                    <a:pt x="0" y="56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0" name="フリーフォーム: 図形 2879">
              <a:extLst>
                <a:ext uri="{FF2B5EF4-FFF2-40B4-BE49-F238E27FC236}">
                  <a16:creationId xmlns:a16="http://schemas.microsoft.com/office/drawing/2014/main" id="{0AFB3895-055E-4845-B404-F175B4B71ABA}"/>
                </a:ext>
              </a:extLst>
            </p:cNvPr>
            <p:cNvSpPr/>
            <p:nvPr/>
          </p:nvSpPr>
          <p:spPr>
            <a:xfrm>
              <a:off x="6811888" y="3241675"/>
              <a:ext cx="262647" cy="382846"/>
            </a:xfrm>
            <a:custGeom>
              <a:avLst/>
              <a:gdLst>
                <a:gd name="connsiteX0" fmla="*/ 75 w 262647"/>
                <a:gd name="connsiteY0" fmla="*/ 0 h 382846"/>
                <a:gd name="connsiteX1" fmla="*/ 128662 w 262647"/>
                <a:gd name="connsiteY1" fmla="*/ 23813 h 382846"/>
                <a:gd name="connsiteX2" fmla="*/ 206450 w 262647"/>
                <a:gd name="connsiteY2" fmla="*/ 96838 h 382846"/>
                <a:gd name="connsiteX3" fmla="*/ 246137 w 262647"/>
                <a:gd name="connsiteY3" fmla="*/ 168275 h 382846"/>
                <a:gd name="connsiteX4" fmla="*/ 262012 w 262647"/>
                <a:gd name="connsiteY4" fmla="*/ 211138 h 382846"/>
                <a:gd name="connsiteX5" fmla="*/ 257250 w 262647"/>
                <a:gd name="connsiteY5" fmla="*/ 260350 h 382846"/>
                <a:gd name="connsiteX6" fmla="*/ 236612 w 262647"/>
                <a:gd name="connsiteY6" fmla="*/ 342900 h 382846"/>
                <a:gd name="connsiteX7" fmla="*/ 214387 w 262647"/>
                <a:gd name="connsiteY7" fmla="*/ 382588 h 382846"/>
                <a:gd name="connsiteX8" fmla="*/ 241375 w 262647"/>
                <a:gd name="connsiteY8" fmla="*/ 325438 h 382846"/>
                <a:gd name="connsiteX9" fmla="*/ 252487 w 262647"/>
                <a:gd name="connsiteY9" fmla="*/ 276225 h 382846"/>
                <a:gd name="connsiteX10" fmla="*/ 241375 w 262647"/>
                <a:gd name="connsiteY10" fmla="*/ 201613 h 382846"/>
                <a:gd name="connsiteX11" fmla="*/ 187400 w 262647"/>
                <a:gd name="connsiteY11" fmla="*/ 96838 h 382846"/>
                <a:gd name="connsiteX12" fmla="*/ 111200 w 262647"/>
                <a:gd name="connsiteY12" fmla="*/ 23813 h 382846"/>
                <a:gd name="connsiteX13" fmla="*/ 75 w 262647"/>
                <a:gd name="connsiteY13" fmla="*/ 0 h 38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2647" h="382846">
                  <a:moveTo>
                    <a:pt x="75" y="0"/>
                  </a:moveTo>
                  <a:cubicBezTo>
                    <a:pt x="2985" y="0"/>
                    <a:pt x="94266" y="7673"/>
                    <a:pt x="128662" y="23813"/>
                  </a:cubicBezTo>
                  <a:cubicBezTo>
                    <a:pt x="163058" y="39953"/>
                    <a:pt x="186871" y="72761"/>
                    <a:pt x="206450" y="96838"/>
                  </a:cubicBezTo>
                  <a:cubicBezTo>
                    <a:pt x="226029" y="120915"/>
                    <a:pt x="236877" y="149225"/>
                    <a:pt x="246137" y="168275"/>
                  </a:cubicBezTo>
                  <a:cubicBezTo>
                    <a:pt x="255397" y="187325"/>
                    <a:pt x="260160" y="195792"/>
                    <a:pt x="262012" y="211138"/>
                  </a:cubicBezTo>
                  <a:cubicBezTo>
                    <a:pt x="263864" y="226484"/>
                    <a:pt x="261483" y="238390"/>
                    <a:pt x="257250" y="260350"/>
                  </a:cubicBezTo>
                  <a:cubicBezTo>
                    <a:pt x="253017" y="282310"/>
                    <a:pt x="243756" y="322527"/>
                    <a:pt x="236612" y="342900"/>
                  </a:cubicBezTo>
                  <a:cubicBezTo>
                    <a:pt x="229468" y="363273"/>
                    <a:pt x="213593" y="385498"/>
                    <a:pt x="214387" y="382588"/>
                  </a:cubicBezTo>
                  <a:cubicBezTo>
                    <a:pt x="215181" y="379678"/>
                    <a:pt x="235025" y="343165"/>
                    <a:pt x="241375" y="325438"/>
                  </a:cubicBezTo>
                  <a:cubicBezTo>
                    <a:pt x="247725" y="307711"/>
                    <a:pt x="252487" y="296862"/>
                    <a:pt x="252487" y="276225"/>
                  </a:cubicBezTo>
                  <a:cubicBezTo>
                    <a:pt x="252487" y="255588"/>
                    <a:pt x="252223" y="231511"/>
                    <a:pt x="241375" y="201613"/>
                  </a:cubicBezTo>
                  <a:cubicBezTo>
                    <a:pt x="230527" y="171715"/>
                    <a:pt x="209096" y="126471"/>
                    <a:pt x="187400" y="96838"/>
                  </a:cubicBezTo>
                  <a:cubicBezTo>
                    <a:pt x="165704" y="67205"/>
                    <a:pt x="142686" y="39159"/>
                    <a:pt x="111200" y="23813"/>
                  </a:cubicBezTo>
                  <a:cubicBezTo>
                    <a:pt x="79714" y="8467"/>
                    <a:pt x="-2835" y="0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1" name="フリーフォーム: 図形 2880">
              <a:extLst>
                <a:ext uri="{FF2B5EF4-FFF2-40B4-BE49-F238E27FC236}">
                  <a16:creationId xmlns:a16="http://schemas.microsoft.com/office/drawing/2014/main" id="{91EEAEA2-9BC6-4253-8733-7D278FD604BE}"/>
                </a:ext>
              </a:extLst>
            </p:cNvPr>
            <p:cNvSpPr/>
            <p:nvPr/>
          </p:nvSpPr>
          <p:spPr>
            <a:xfrm>
              <a:off x="6649966" y="3252643"/>
              <a:ext cx="360716" cy="441965"/>
            </a:xfrm>
            <a:custGeom>
              <a:avLst/>
              <a:gdLst>
                <a:gd name="connsiteX0" fmla="*/ 149297 w 360716"/>
                <a:gd name="connsiteY0" fmla="*/ 1732 h 441965"/>
                <a:gd name="connsiteX1" fmla="*/ 46109 w 360716"/>
                <a:gd name="connsiteY1" fmla="*/ 50945 h 441965"/>
                <a:gd name="connsiteX2" fmla="*/ 12772 w 360716"/>
                <a:gd name="connsiteY2" fmla="*/ 141432 h 441965"/>
                <a:gd name="connsiteX3" fmla="*/ 72 w 360716"/>
                <a:gd name="connsiteY3" fmla="*/ 220807 h 441965"/>
                <a:gd name="connsiteX4" fmla="*/ 17534 w 360716"/>
                <a:gd name="connsiteY4" fmla="*/ 293832 h 441965"/>
                <a:gd name="connsiteX5" fmla="*/ 69922 w 360716"/>
                <a:gd name="connsiteY5" fmla="*/ 381145 h 441965"/>
                <a:gd name="connsiteX6" fmla="*/ 160409 w 360716"/>
                <a:gd name="connsiteY6" fmla="*/ 433532 h 441965"/>
                <a:gd name="connsiteX7" fmla="*/ 211209 w 360716"/>
                <a:gd name="connsiteY7" fmla="*/ 439882 h 441965"/>
                <a:gd name="connsiteX8" fmla="*/ 263597 w 360716"/>
                <a:gd name="connsiteY8" fmla="*/ 412895 h 441965"/>
                <a:gd name="connsiteX9" fmla="*/ 360434 w 360716"/>
                <a:gd name="connsiteY9" fmla="*/ 360507 h 441965"/>
                <a:gd name="connsiteX10" fmla="*/ 290584 w 360716"/>
                <a:gd name="connsiteY10" fmla="*/ 393845 h 441965"/>
                <a:gd name="connsiteX11" fmla="*/ 215972 w 360716"/>
                <a:gd name="connsiteY11" fmla="*/ 428770 h 441965"/>
                <a:gd name="connsiteX12" fmla="*/ 168347 w 360716"/>
                <a:gd name="connsiteY12" fmla="*/ 409720 h 441965"/>
                <a:gd name="connsiteX13" fmla="*/ 55634 w 360716"/>
                <a:gd name="connsiteY13" fmla="*/ 349395 h 441965"/>
                <a:gd name="connsiteX14" fmla="*/ 31822 w 360716"/>
                <a:gd name="connsiteY14" fmla="*/ 308120 h 441965"/>
                <a:gd name="connsiteX15" fmla="*/ 8009 w 360716"/>
                <a:gd name="connsiteY15" fmla="*/ 220807 h 441965"/>
                <a:gd name="connsiteX16" fmla="*/ 22297 w 360716"/>
                <a:gd name="connsiteY16" fmla="*/ 111270 h 441965"/>
                <a:gd name="connsiteX17" fmla="*/ 149297 w 360716"/>
                <a:gd name="connsiteY17" fmla="*/ 1732 h 4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716" h="441965">
                  <a:moveTo>
                    <a:pt x="149297" y="1732"/>
                  </a:moveTo>
                  <a:cubicBezTo>
                    <a:pt x="153266" y="-8322"/>
                    <a:pt x="68863" y="27662"/>
                    <a:pt x="46109" y="50945"/>
                  </a:cubicBezTo>
                  <a:cubicBezTo>
                    <a:pt x="23355" y="74228"/>
                    <a:pt x="20445" y="113122"/>
                    <a:pt x="12772" y="141432"/>
                  </a:cubicBezTo>
                  <a:cubicBezTo>
                    <a:pt x="5099" y="169742"/>
                    <a:pt x="-722" y="195407"/>
                    <a:pt x="72" y="220807"/>
                  </a:cubicBezTo>
                  <a:cubicBezTo>
                    <a:pt x="866" y="246207"/>
                    <a:pt x="5892" y="267109"/>
                    <a:pt x="17534" y="293832"/>
                  </a:cubicBezTo>
                  <a:cubicBezTo>
                    <a:pt x="29176" y="320555"/>
                    <a:pt x="46109" y="357862"/>
                    <a:pt x="69922" y="381145"/>
                  </a:cubicBezTo>
                  <a:cubicBezTo>
                    <a:pt x="93734" y="404428"/>
                    <a:pt x="136861" y="423743"/>
                    <a:pt x="160409" y="433532"/>
                  </a:cubicBezTo>
                  <a:cubicBezTo>
                    <a:pt x="183957" y="443321"/>
                    <a:pt x="194011" y="443321"/>
                    <a:pt x="211209" y="439882"/>
                  </a:cubicBezTo>
                  <a:cubicBezTo>
                    <a:pt x="228407" y="436443"/>
                    <a:pt x="263597" y="412895"/>
                    <a:pt x="263597" y="412895"/>
                  </a:cubicBezTo>
                  <a:lnTo>
                    <a:pt x="360434" y="360507"/>
                  </a:lnTo>
                  <a:cubicBezTo>
                    <a:pt x="364932" y="357332"/>
                    <a:pt x="314661" y="382468"/>
                    <a:pt x="290584" y="393845"/>
                  </a:cubicBezTo>
                  <a:cubicBezTo>
                    <a:pt x="266507" y="405222"/>
                    <a:pt x="236345" y="426124"/>
                    <a:pt x="215972" y="428770"/>
                  </a:cubicBezTo>
                  <a:cubicBezTo>
                    <a:pt x="195599" y="431416"/>
                    <a:pt x="195070" y="422949"/>
                    <a:pt x="168347" y="409720"/>
                  </a:cubicBezTo>
                  <a:cubicBezTo>
                    <a:pt x="141624" y="396491"/>
                    <a:pt x="78388" y="366328"/>
                    <a:pt x="55634" y="349395"/>
                  </a:cubicBezTo>
                  <a:cubicBezTo>
                    <a:pt x="32880" y="332462"/>
                    <a:pt x="39759" y="329551"/>
                    <a:pt x="31822" y="308120"/>
                  </a:cubicBezTo>
                  <a:cubicBezTo>
                    <a:pt x="23885" y="286689"/>
                    <a:pt x="9596" y="253615"/>
                    <a:pt x="8009" y="220807"/>
                  </a:cubicBezTo>
                  <a:cubicBezTo>
                    <a:pt x="6421" y="187999"/>
                    <a:pt x="2982" y="146459"/>
                    <a:pt x="22297" y="111270"/>
                  </a:cubicBezTo>
                  <a:cubicBezTo>
                    <a:pt x="41612" y="76081"/>
                    <a:pt x="145328" y="11786"/>
                    <a:pt x="149297" y="17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2" name="フリーフォーム: 図形 2881">
              <a:extLst>
                <a:ext uri="{FF2B5EF4-FFF2-40B4-BE49-F238E27FC236}">
                  <a16:creationId xmlns:a16="http://schemas.microsoft.com/office/drawing/2014/main" id="{8F67CA26-16FD-4F7A-9F93-C20C3AB489C3}"/>
                </a:ext>
              </a:extLst>
            </p:cNvPr>
            <p:cNvSpPr/>
            <p:nvPr/>
          </p:nvSpPr>
          <p:spPr>
            <a:xfrm>
              <a:off x="6832484" y="3620757"/>
              <a:ext cx="199171" cy="85766"/>
            </a:xfrm>
            <a:custGeom>
              <a:avLst/>
              <a:gdLst>
                <a:gd name="connsiteX0" fmla="*/ 116 w 199171"/>
                <a:gd name="connsiteY0" fmla="*/ 82881 h 85766"/>
                <a:gd name="connsiteX1" fmla="*/ 79491 w 199171"/>
                <a:gd name="connsiteY1" fmla="*/ 82881 h 85766"/>
                <a:gd name="connsiteX2" fmla="*/ 120766 w 199171"/>
                <a:gd name="connsiteY2" fmla="*/ 57481 h 85766"/>
                <a:gd name="connsiteX3" fmla="*/ 198554 w 199171"/>
                <a:gd name="connsiteY3" fmla="*/ 331 h 85766"/>
                <a:gd name="connsiteX4" fmla="*/ 154104 w 199171"/>
                <a:gd name="connsiteY4" fmla="*/ 35256 h 85766"/>
                <a:gd name="connsiteX5" fmla="*/ 98541 w 199171"/>
                <a:gd name="connsiteY5" fmla="*/ 62243 h 85766"/>
                <a:gd name="connsiteX6" fmla="*/ 116 w 199171"/>
                <a:gd name="connsiteY6" fmla="*/ 82881 h 8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171" h="85766">
                  <a:moveTo>
                    <a:pt x="116" y="82881"/>
                  </a:moveTo>
                  <a:cubicBezTo>
                    <a:pt x="-3059" y="86321"/>
                    <a:pt x="59383" y="87114"/>
                    <a:pt x="79491" y="82881"/>
                  </a:cubicBezTo>
                  <a:cubicBezTo>
                    <a:pt x="99599" y="78648"/>
                    <a:pt x="100922" y="71239"/>
                    <a:pt x="120766" y="57481"/>
                  </a:cubicBezTo>
                  <a:cubicBezTo>
                    <a:pt x="140610" y="43723"/>
                    <a:pt x="192998" y="4035"/>
                    <a:pt x="198554" y="331"/>
                  </a:cubicBezTo>
                  <a:cubicBezTo>
                    <a:pt x="204110" y="-3373"/>
                    <a:pt x="170773" y="24937"/>
                    <a:pt x="154104" y="35256"/>
                  </a:cubicBezTo>
                  <a:cubicBezTo>
                    <a:pt x="137435" y="45575"/>
                    <a:pt x="121560" y="55364"/>
                    <a:pt x="98541" y="62243"/>
                  </a:cubicBezTo>
                  <a:cubicBezTo>
                    <a:pt x="75522" y="69122"/>
                    <a:pt x="3291" y="79441"/>
                    <a:pt x="116" y="828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3" name="フリーフォーム: 図形 2882">
              <a:extLst>
                <a:ext uri="{FF2B5EF4-FFF2-40B4-BE49-F238E27FC236}">
                  <a16:creationId xmlns:a16="http://schemas.microsoft.com/office/drawing/2014/main" id="{ECA6B631-FAE4-4AC0-9995-8CE7E1CD6646}"/>
                </a:ext>
              </a:extLst>
            </p:cNvPr>
            <p:cNvSpPr/>
            <p:nvPr/>
          </p:nvSpPr>
          <p:spPr>
            <a:xfrm>
              <a:off x="6837160" y="3306374"/>
              <a:ext cx="136395" cy="170072"/>
            </a:xfrm>
            <a:custGeom>
              <a:avLst/>
              <a:gdLst>
                <a:gd name="connsiteX0" fmla="*/ 203 w 136395"/>
                <a:gd name="connsiteY0" fmla="*/ 389 h 170072"/>
                <a:gd name="connsiteX1" fmla="*/ 97040 w 136395"/>
                <a:gd name="connsiteY1" fmla="*/ 44839 h 170072"/>
                <a:gd name="connsiteX2" fmla="*/ 128790 w 136395"/>
                <a:gd name="connsiteY2" fmla="*/ 149614 h 170072"/>
                <a:gd name="connsiteX3" fmla="*/ 128790 w 136395"/>
                <a:gd name="connsiteY3" fmla="*/ 167076 h 170072"/>
                <a:gd name="connsiteX4" fmla="*/ 131965 w 136395"/>
                <a:gd name="connsiteY4" fmla="*/ 109926 h 170072"/>
                <a:gd name="connsiteX5" fmla="*/ 125615 w 136395"/>
                <a:gd name="connsiteY5" fmla="*/ 67064 h 170072"/>
                <a:gd name="connsiteX6" fmla="*/ 203 w 136395"/>
                <a:gd name="connsiteY6" fmla="*/ 389 h 17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395" h="170072">
                  <a:moveTo>
                    <a:pt x="203" y="389"/>
                  </a:moveTo>
                  <a:cubicBezTo>
                    <a:pt x="-4559" y="-3315"/>
                    <a:pt x="75609" y="19968"/>
                    <a:pt x="97040" y="44839"/>
                  </a:cubicBezTo>
                  <a:cubicBezTo>
                    <a:pt x="118471" y="69710"/>
                    <a:pt x="123498" y="129241"/>
                    <a:pt x="128790" y="149614"/>
                  </a:cubicBezTo>
                  <a:cubicBezTo>
                    <a:pt x="134082" y="169987"/>
                    <a:pt x="128261" y="173690"/>
                    <a:pt x="128790" y="167076"/>
                  </a:cubicBezTo>
                  <a:cubicBezTo>
                    <a:pt x="129319" y="160462"/>
                    <a:pt x="132494" y="126595"/>
                    <a:pt x="131965" y="109926"/>
                  </a:cubicBezTo>
                  <a:cubicBezTo>
                    <a:pt x="131436" y="93257"/>
                    <a:pt x="145723" y="85320"/>
                    <a:pt x="125615" y="67064"/>
                  </a:cubicBezTo>
                  <a:cubicBezTo>
                    <a:pt x="105507" y="48808"/>
                    <a:pt x="4965" y="4093"/>
                    <a:pt x="203" y="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4" name="フリーフォーム: 図形 2883">
              <a:extLst>
                <a:ext uri="{FF2B5EF4-FFF2-40B4-BE49-F238E27FC236}">
                  <a16:creationId xmlns:a16="http://schemas.microsoft.com/office/drawing/2014/main" id="{B3779A60-8215-455C-A884-D233B70FF925}"/>
                </a:ext>
              </a:extLst>
            </p:cNvPr>
            <p:cNvSpPr/>
            <p:nvPr/>
          </p:nvSpPr>
          <p:spPr>
            <a:xfrm>
              <a:off x="6739139" y="3312893"/>
              <a:ext cx="104574" cy="232417"/>
            </a:xfrm>
            <a:custGeom>
              <a:avLst/>
              <a:gdLst>
                <a:gd name="connsiteX0" fmla="*/ 104574 w 104574"/>
                <a:gd name="connsiteY0" fmla="*/ 220 h 232417"/>
                <a:gd name="connsiteX1" fmla="*/ 36311 w 104574"/>
                <a:gd name="connsiteY1" fmla="*/ 52607 h 232417"/>
                <a:gd name="connsiteX2" fmla="*/ 20436 w 104574"/>
                <a:gd name="connsiteY2" fmla="*/ 116107 h 232417"/>
                <a:gd name="connsiteX3" fmla="*/ 20436 w 104574"/>
                <a:gd name="connsiteY3" fmla="*/ 155795 h 232417"/>
                <a:gd name="connsiteX4" fmla="*/ 87111 w 104574"/>
                <a:gd name="connsiteY4" fmla="*/ 228820 h 232417"/>
                <a:gd name="connsiteX5" fmla="*/ 64886 w 104574"/>
                <a:gd name="connsiteY5" fmla="*/ 216120 h 232417"/>
                <a:gd name="connsiteX6" fmla="*/ 17261 w 104574"/>
                <a:gd name="connsiteY6" fmla="*/ 171670 h 232417"/>
                <a:gd name="connsiteX7" fmla="*/ 2974 w 104574"/>
                <a:gd name="connsiteY7" fmla="*/ 139920 h 232417"/>
                <a:gd name="connsiteX8" fmla="*/ 2974 w 104574"/>
                <a:gd name="connsiteY8" fmla="*/ 101820 h 232417"/>
                <a:gd name="connsiteX9" fmla="*/ 34724 w 104574"/>
                <a:gd name="connsiteY9" fmla="*/ 36732 h 232417"/>
                <a:gd name="connsiteX10" fmla="*/ 104574 w 104574"/>
                <a:gd name="connsiteY10" fmla="*/ 220 h 2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574" h="232417">
                  <a:moveTo>
                    <a:pt x="104574" y="220"/>
                  </a:moveTo>
                  <a:cubicBezTo>
                    <a:pt x="104838" y="2866"/>
                    <a:pt x="50334" y="33293"/>
                    <a:pt x="36311" y="52607"/>
                  </a:cubicBezTo>
                  <a:cubicBezTo>
                    <a:pt x="22288" y="71921"/>
                    <a:pt x="23082" y="98909"/>
                    <a:pt x="20436" y="116107"/>
                  </a:cubicBezTo>
                  <a:cubicBezTo>
                    <a:pt x="17790" y="133305"/>
                    <a:pt x="9323" y="137010"/>
                    <a:pt x="20436" y="155795"/>
                  </a:cubicBezTo>
                  <a:cubicBezTo>
                    <a:pt x="31548" y="174581"/>
                    <a:pt x="79703" y="218766"/>
                    <a:pt x="87111" y="228820"/>
                  </a:cubicBezTo>
                  <a:cubicBezTo>
                    <a:pt x="94519" y="238874"/>
                    <a:pt x="76528" y="225645"/>
                    <a:pt x="64886" y="216120"/>
                  </a:cubicBezTo>
                  <a:cubicBezTo>
                    <a:pt x="53244" y="206595"/>
                    <a:pt x="27580" y="184370"/>
                    <a:pt x="17261" y="171670"/>
                  </a:cubicBezTo>
                  <a:cubicBezTo>
                    <a:pt x="6942" y="158970"/>
                    <a:pt x="5355" y="151562"/>
                    <a:pt x="2974" y="139920"/>
                  </a:cubicBezTo>
                  <a:cubicBezTo>
                    <a:pt x="593" y="128278"/>
                    <a:pt x="-2318" y="119018"/>
                    <a:pt x="2974" y="101820"/>
                  </a:cubicBezTo>
                  <a:cubicBezTo>
                    <a:pt x="8266" y="84622"/>
                    <a:pt x="22818" y="54194"/>
                    <a:pt x="34724" y="36732"/>
                  </a:cubicBezTo>
                  <a:cubicBezTo>
                    <a:pt x="46630" y="19270"/>
                    <a:pt x="104310" y="-2426"/>
                    <a:pt x="104574" y="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5" name="フリーフォーム: 図形 2884">
              <a:extLst>
                <a:ext uri="{FF2B5EF4-FFF2-40B4-BE49-F238E27FC236}">
                  <a16:creationId xmlns:a16="http://schemas.microsoft.com/office/drawing/2014/main" id="{BA52269F-A56B-45B1-B032-E4989148E751}"/>
                </a:ext>
              </a:extLst>
            </p:cNvPr>
            <p:cNvSpPr/>
            <p:nvPr/>
          </p:nvSpPr>
          <p:spPr>
            <a:xfrm>
              <a:off x="6813071" y="3456162"/>
              <a:ext cx="168757" cy="142707"/>
            </a:xfrm>
            <a:custGeom>
              <a:avLst/>
              <a:gdLst>
                <a:gd name="connsiteX0" fmla="*/ 479 w 168757"/>
                <a:gd name="connsiteY0" fmla="*/ 91901 h 142707"/>
                <a:gd name="connsiteX1" fmla="*/ 103667 w 168757"/>
                <a:gd name="connsiteY1" fmla="*/ 23638 h 142707"/>
                <a:gd name="connsiteX2" fmla="*/ 132242 w 168757"/>
                <a:gd name="connsiteY2" fmla="*/ 12526 h 142707"/>
                <a:gd name="connsiteX3" fmla="*/ 149704 w 168757"/>
                <a:gd name="connsiteY3" fmla="*/ 29988 h 142707"/>
                <a:gd name="connsiteX4" fmla="*/ 133829 w 168757"/>
                <a:gd name="connsiteY4" fmla="*/ 93488 h 142707"/>
                <a:gd name="connsiteX5" fmla="*/ 100492 w 168757"/>
                <a:gd name="connsiteY5" fmla="*/ 142701 h 142707"/>
                <a:gd name="connsiteX6" fmla="*/ 135417 w 168757"/>
                <a:gd name="connsiteY6" fmla="*/ 90313 h 142707"/>
                <a:gd name="connsiteX7" fmla="*/ 168754 w 168757"/>
                <a:gd name="connsiteY7" fmla="*/ 15701 h 142707"/>
                <a:gd name="connsiteX8" fmla="*/ 137004 w 168757"/>
                <a:gd name="connsiteY8" fmla="*/ 1413 h 142707"/>
                <a:gd name="connsiteX9" fmla="*/ 67154 w 168757"/>
                <a:gd name="connsiteY9" fmla="*/ 37926 h 142707"/>
                <a:gd name="connsiteX10" fmla="*/ 479 w 168757"/>
                <a:gd name="connsiteY10" fmla="*/ 91901 h 14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757" h="142707">
                  <a:moveTo>
                    <a:pt x="479" y="91901"/>
                  </a:moveTo>
                  <a:cubicBezTo>
                    <a:pt x="6565" y="89520"/>
                    <a:pt x="81707" y="36867"/>
                    <a:pt x="103667" y="23638"/>
                  </a:cubicBezTo>
                  <a:cubicBezTo>
                    <a:pt x="125628" y="10409"/>
                    <a:pt x="124569" y="11468"/>
                    <a:pt x="132242" y="12526"/>
                  </a:cubicBezTo>
                  <a:cubicBezTo>
                    <a:pt x="139915" y="13584"/>
                    <a:pt x="149440" y="16494"/>
                    <a:pt x="149704" y="29988"/>
                  </a:cubicBezTo>
                  <a:cubicBezTo>
                    <a:pt x="149968" y="43482"/>
                    <a:pt x="142031" y="74703"/>
                    <a:pt x="133829" y="93488"/>
                  </a:cubicBezTo>
                  <a:cubicBezTo>
                    <a:pt x="125627" y="112273"/>
                    <a:pt x="100227" y="143230"/>
                    <a:pt x="100492" y="142701"/>
                  </a:cubicBezTo>
                  <a:cubicBezTo>
                    <a:pt x="100757" y="142172"/>
                    <a:pt x="124040" y="111480"/>
                    <a:pt x="135417" y="90313"/>
                  </a:cubicBezTo>
                  <a:cubicBezTo>
                    <a:pt x="146794" y="69146"/>
                    <a:pt x="168490" y="30518"/>
                    <a:pt x="168754" y="15701"/>
                  </a:cubicBezTo>
                  <a:cubicBezTo>
                    <a:pt x="169019" y="884"/>
                    <a:pt x="153937" y="-2291"/>
                    <a:pt x="137004" y="1413"/>
                  </a:cubicBezTo>
                  <a:cubicBezTo>
                    <a:pt x="120071" y="5117"/>
                    <a:pt x="86468" y="23109"/>
                    <a:pt x="67154" y="37926"/>
                  </a:cubicBezTo>
                  <a:cubicBezTo>
                    <a:pt x="47840" y="52743"/>
                    <a:pt x="-5607" y="94282"/>
                    <a:pt x="479" y="919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6" name="フリーフォーム: 図形 2885">
              <a:extLst>
                <a:ext uri="{FF2B5EF4-FFF2-40B4-BE49-F238E27FC236}">
                  <a16:creationId xmlns:a16="http://schemas.microsoft.com/office/drawing/2014/main" id="{7470917F-862B-4A47-B8CB-9F05C73C3E2D}"/>
                </a:ext>
              </a:extLst>
            </p:cNvPr>
            <p:cNvSpPr/>
            <p:nvPr/>
          </p:nvSpPr>
          <p:spPr>
            <a:xfrm>
              <a:off x="6810334" y="3527389"/>
              <a:ext cx="152751" cy="77416"/>
            </a:xfrm>
            <a:custGeom>
              <a:avLst/>
              <a:gdLst>
                <a:gd name="connsiteX0" fmla="*/ 41 w 152751"/>
                <a:gd name="connsiteY0" fmla="*/ 14324 h 77416"/>
                <a:gd name="connsiteX1" fmla="*/ 84179 w 152751"/>
                <a:gd name="connsiteY1" fmla="*/ 76236 h 77416"/>
                <a:gd name="connsiteX2" fmla="*/ 122279 w 152751"/>
                <a:gd name="connsiteY2" fmla="*/ 50836 h 77416"/>
                <a:gd name="connsiteX3" fmla="*/ 152441 w 152751"/>
                <a:gd name="connsiteY3" fmla="*/ 36 h 77416"/>
                <a:gd name="connsiteX4" fmla="*/ 103229 w 152751"/>
                <a:gd name="connsiteY4" fmla="*/ 42899 h 77416"/>
                <a:gd name="connsiteX5" fmla="*/ 73066 w 152751"/>
                <a:gd name="connsiteY5" fmla="*/ 52424 h 77416"/>
                <a:gd name="connsiteX6" fmla="*/ 41 w 152751"/>
                <a:gd name="connsiteY6" fmla="*/ 14324 h 7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51" h="77416">
                  <a:moveTo>
                    <a:pt x="41" y="14324"/>
                  </a:moveTo>
                  <a:cubicBezTo>
                    <a:pt x="1893" y="18293"/>
                    <a:pt x="63806" y="70151"/>
                    <a:pt x="84179" y="76236"/>
                  </a:cubicBezTo>
                  <a:cubicBezTo>
                    <a:pt x="104552" y="82321"/>
                    <a:pt x="110902" y="63536"/>
                    <a:pt x="122279" y="50836"/>
                  </a:cubicBezTo>
                  <a:cubicBezTo>
                    <a:pt x="133656" y="38136"/>
                    <a:pt x="155616" y="1359"/>
                    <a:pt x="152441" y="36"/>
                  </a:cubicBezTo>
                  <a:cubicBezTo>
                    <a:pt x="149266" y="-1287"/>
                    <a:pt x="116458" y="34168"/>
                    <a:pt x="103229" y="42899"/>
                  </a:cubicBezTo>
                  <a:cubicBezTo>
                    <a:pt x="90000" y="51630"/>
                    <a:pt x="87618" y="54011"/>
                    <a:pt x="73066" y="52424"/>
                  </a:cubicBezTo>
                  <a:cubicBezTo>
                    <a:pt x="58514" y="50837"/>
                    <a:pt x="-1811" y="10355"/>
                    <a:pt x="41" y="14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7" name="フリーフォーム: 図形 2886">
              <a:extLst>
                <a:ext uri="{FF2B5EF4-FFF2-40B4-BE49-F238E27FC236}">
                  <a16:creationId xmlns:a16="http://schemas.microsoft.com/office/drawing/2014/main" id="{3E2B1CCC-62DF-42C6-A3DF-E6F05B401A7A}"/>
                </a:ext>
              </a:extLst>
            </p:cNvPr>
            <p:cNvSpPr/>
            <p:nvPr/>
          </p:nvSpPr>
          <p:spPr>
            <a:xfrm>
              <a:off x="5602882" y="4629300"/>
              <a:ext cx="129202" cy="457505"/>
            </a:xfrm>
            <a:custGeom>
              <a:avLst/>
              <a:gdLst>
                <a:gd name="connsiteX0" fmla="*/ 4168 w 129202"/>
                <a:gd name="connsiteY0" fmla="*/ 8317 h 457505"/>
                <a:gd name="connsiteX1" fmla="*/ 86718 w 129202"/>
                <a:gd name="connsiteY1" fmla="*/ 387200 h 457505"/>
                <a:gd name="connsiteX2" fmla="*/ 112118 w 129202"/>
                <a:gd name="connsiteY2" fmla="*/ 427417 h 457505"/>
                <a:gd name="connsiteX3" fmla="*/ 129051 w 129202"/>
                <a:gd name="connsiteY3" fmla="*/ 346983 h 457505"/>
                <a:gd name="connsiteX4" fmla="*/ 118468 w 129202"/>
                <a:gd name="connsiteY4" fmla="*/ 457050 h 457505"/>
                <a:gd name="connsiteX5" fmla="*/ 86718 w 129202"/>
                <a:gd name="connsiteY5" fmla="*/ 380850 h 457505"/>
                <a:gd name="connsiteX6" fmla="*/ 52851 w 129202"/>
                <a:gd name="connsiteY6" fmla="*/ 253850 h 457505"/>
                <a:gd name="connsiteX7" fmla="*/ 16868 w 129202"/>
                <a:gd name="connsiteY7" fmla="*/ 133200 h 457505"/>
                <a:gd name="connsiteX8" fmla="*/ 4168 w 129202"/>
                <a:gd name="connsiteY8" fmla="*/ 8317 h 45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202" h="457505">
                  <a:moveTo>
                    <a:pt x="4168" y="8317"/>
                  </a:moveTo>
                  <a:cubicBezTo>
                    <a:pt x="15810" y="50650"/>
                    <a:pt x="68726" y="317350"/>
                    <a:pt x="86718" y="387200"/>
                  </a:cubicBezTo>
                  <a:cubicBezTo>
                    <a:pt x="104710" y="457050"/>
                    <a:pt x="105063" y="434120"/>
                    <a:pt x="112118" y="427417"/>
                  </a:cubicBezTo>
                  <a:cubicBezTo>
                    <a:pt x="119173" y="420714"/>
                    <a:pt x="127993" y="342044"/>
                    <a:pt x="129051" y="346983"/>
                  </a:cubicBezTo>
                  <a:cubicBezTo>
                    <a:pt x="130109" y="351922"/>
                    <a:pt x="125523" y="451406"/>
                    <a:pt x="118468" y="457050"/>
                  </a:cubicBezTo>
                  <a:cubicBezTo>
                    <a:pt x="111413" y="462694"/>
                    <a:pt x="97654" y="414717"/>
                    <a:pt x="86718" y="380850"/>
                  </a:cubicBezTo>
                  <a:cubicBezTo>
                    <a:pt x="75782" y="346983"/>
                    <a:pt x="64493" y="295125"/>
                    <a:pt x="52851" y="253850"/>
                  </a:cubicBezTo>
                  <a:cubicBezTo>
                    <a:pt x="41209" y="212575"/>
                    <a:pt x="25687" y="169183"/>
                    <a:pt x="16868" y="133200"/>
                  </a:cubicBezTo>
                  <a:cubicBezTo>
                    <a:pt x="8049" y="97217"/>
                    <a:pt x="-7474" y="-34016"/>
                    <a:pt x="4168" y="83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8" name="フリーフォーム: 図形 2887">
              <a:extLst>
                <a:ext uri="{FF2B5EF4-FFF2-40B4-BE49-F238E27FC236}">
                  <a16:creationId xmlns:a16="http://schemas.microsoft.com/office/drawing/2014/main" id="{3F84E6C0-BEBE-4086-AB4C-DB86017AB2CF}"/>
                </a:ext>
              </a:extLst>
            </p:cNvPr>
            <p:cNvSpPr/>
            <p:nvPr/>
          </p:nvSpPr>
          <p:spPr>
            <a:xfrm>
              <a:off x="5564711" y="4732818"/>
              <a:ext cx="129150" cy="427027"/>
            </a:xfrm>
            <a:custGeom>
              <a:avLst/>
              <a:gdLst>
                <a:gd name="connsiteX0" fmla="*/ 46572 w 129150"/>
                <a:gd name="connsiteY0" fmla="*/ 49 h 427027"/>
                <a:gd name="connsiteX1" fmla="*/ 6356 w 129150"/>
                <a:gd name="connsiteY1" fmla="*/ 230765 h 427027"/>
                <a:gd name="connsiteX2" fmla="*/ 12706 w 129150"/>
                <a:gd name="connsiteY2" fmla="*/ 283682 h 427027"/>
                <a:gd name="connsiteX3" fmla="*/ 124889 w 129150"/>
                <a:gd name="connsiteY3" fmla="*/ 423382 h 427027"/>
                <a:gd name="connsiteX4" fmla="*/ 97372 w 129150"/>
                <a:gd name="connsiteY4" fmla="*/ 374699 h 427027"/>
                <a:gd name="connsiteX5" fmla="*/ 19056 w 129150"/>
                <a:gd name="connsiteY5" fmla="*/ 251932 h 427027"/>
                <a:gd name="connsiteX6" fmla="*/ 46572 w 129150"/>
                <a:gd name="connsiteY6" fmla="*/ 49 h 42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0" h="427027">
                  <a:moveTo>
                    <a:pt x="46572" y="49"/>
                  </a:moveTo>
                  <a:cubicBezTo>
                    <a:pt x="44455" y="-3479"/>
                    <a:pt x="12000" y="183493"/>
                    <a:pt x="6356" y="230765"/>
                  </a:cubicBezTo>
                  <a:cubicBezTo>
                    <a:pt x="712" y="278037"/>
                    <a:pt x="-7049" y="251579"/>
                    <a:pt x="12706" y="283682"/>
                  </a:cubicBezTo>
                  <a:cubicBezTo>
                    <a:pt x="32461" y="315785"/>
                    <a:pt x="110778" y="408213"/>
                    <a:pt x="124889" y="423382"/>
                  </a:cubicBezTo>
                  <a:cubicBezTo>
                    <a:pt x="139000" y="438551"/>
                    <a:pt x="115011" y="403274"/>
                    <a:pt x="97372" y="374699"/>
                  </a:cubicBezTo>
                  <a:cubicBezTo>
                    <a:pt x="79733" y="346124"/>
                    <a:pt x="29286" y="310493"/>
                    <a:pt x="19056" y="251932"/>
                  </a:cubicBezTo>
                  <a:cubicBezTo>
                    <a:pt x="8825" y="193371"/>
                    <a:pt x="48689" y="3577"/>
                    <a:pt x="46572" y="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9" name="フリーフォーム: 図形 2888">
              <a:extLst>
                <a:ext uri="{FF2B5EF4-FFF2-40B4-BE49-F238E27FC236}">
                  <a16:creationId xmlns:a16="http://schemas.microsoft.com/office/drawing/2014/main" id="{3A838F55-91C5-4D42-8497-37D3A37148A5}"/>
                </a:ext>
              </a:extLst>
            </p:cNvPr>
            <p:cNvSpPr/>
            <p:nvPr/>
          </p:nvSpPr>
          <p:spPr>
            <a:xfrm>
              <a:off x="5622862" y="4894519"/>
              <a:ext cx="141083" cy="264268"/>
            </a:xfrm>
            <a:custGeom>
              <a:avLst/>
              <a:gdLst>
                <a:gd name="connsiteX0" fmla="*/ 1121 w 141083"/>
                <a:gd name="connsiteY0" fmla="*/ 1331 h 264268"/>
                <a:gd name="connsiteX1" fmla="*/ 56155 w 141083"/>
                <a:gd name="connsiteY1" fmla="*/ 166431 h 264268"/>
                <a:gd name="connsiteX2" fmla="*/ 121771 w 141083"/>
                <a:gd name="connsiteY2" fmla="*/ 263798 h 264268"/>
                <a:gd name="connsiteX3" fmla="*/ 134471 w 141083"/>
                <a:gd name="connsiteY3" fmla="*/ 200298 h 264268"/>
                <a:gd name="connsiteX4" fmla="*/ 140821 w 141083"/>
                <a:gd name="connsiteY4" fmla="*/ 128331 h 264268"/>
                <a:gd name="connsiteX5" fmla="*/ 126005 w 141083"/>
                <a:gd name="connsiteY5" fmla="*/ 71181 h 264268"/>
                <a:gd name="connsiteX6" fmla="*/ 128121 w 141083"/>
                <a:gd name="connsiteY6" fmla="*/ 191831 h 264268"/>
                <a:gd name="connsiteX7" fmla="*/ 109071 w 141083"/>
                <a:gd name="connsiteY7" fmla="*/ 253214 h 264268"/>
                <a:gd name="connsiteX8" fmla="*/ 45571 w 141083"/>
                <a:gd name="connsiteY8" fmla="*/ 179131 h 264268"/>
                <a:gd name="connsiteX9" fmla="*/ 20171 w 141083"/>
                <a:gd name="connsiteY9" fmla="*/ 92348 h 264268"/>
                <a:gd name="connsiteX10" fmla="*/ 1121 w 141083"/>
                <a:gd name="connsiteY10" fmla="*/ 1331 h 2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083" h="264268">
                  <a:moveTo>
                    <a:pt x="1121" y="1331"/>
                  </a:moveTo>
                  <a:cubicBezTo>
                    <a:pt x="7118" y="13678"/>
                    <a:pt x="36047" y="122687"/>
                    <a:pt x="56155" y="166431"/>
                  </a:cubicBezTo>
                  <a:cubicBezTo>
                    <a:pt x="76263" y="210176"/>
                    <a:pt x="108718" y="258154"/>
                    <a:pt x="121771" y="263798"/>
                  </a:cubicBezTo>
                  <a:cubicBezTo>
                    <a:pt x="134824" y="269443"/>
                    <a:pt x="131296" y="222876"/>
                    <a:pt x="134471" y="200298"/>
                  </a:cubicBezTo>
                  <a:cubicBezTo>
                    <a:pt x="137646" y="177720"/>
                    <a:pt x="142232" y="149851"/>
                    <a:pt x="140821" y="128331"/>
                  </a:cubicBezTo>
                  <a:cubicBezTo>
                    <a:pt x="139410" y="106812"/>
                    <a:pt x="128122" y="60598"/>
                    <a:pt x="126005" y="71181"/>
                  </a:cubicBezTo>
                  <a:cubicBezTo>
                    <a:pt x="123888" y="81764"/>
                    <a:pt x="130943" y="161492"/>
                    <a:pt x="128121" y="191831"/>
                  </a:cubicBezTo>
                  <a:cubicBezTo>
                    <a:pt x="125299" y="222170"/>
                    <a:pt x="122829" y="255331"/>
                    <a:pt x="109071" y="253214"/>
                  </a:cubicBezTo>
                  <a:cubicBezTo>
                    <a:pt x="95313" y="251097"/>
                    <a:pt x="60388" y="205942"/>
                    <a:pt x="45571" y="179131"/>
                  </a:cubicBezTo>
                  <a:cubicBezTo>
                    <a:pt x="30754" y="152320"/>
                    <a:pt x="25463" y="118806"/>
                    <a:pt x="20171" y="92348"/>
                  </a:cubicBezTo>
                  <a:cubicBezTo>
                    <a:pt x="14879" y="65890"/>
                    <a:pt x="-4876" y="-11016"/>
                    <a:pt x="1121" y="13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0" name="フリーフォーム: 図形 2889">
              <a:extLst>
                <a:ext uri="{FF2B5EF4-FFF2-40B4-BE49-F238E27FC236}">
                  <a16:creationId xmlns:a16="http://schemas.microsoft.com/office/drawing/2014/main" id="{2D2A616A-098A-4FCB-8D01-B48016BE988F}"/>
                </a:ext>
              </a:extLst>
            </p:cNvPr>
            <p:cNvSpPr/>
            <p:nvPr/>
          </p:nvSpPr>
          <p:spPr>
            <a:xfrm>
              <a:off x="5463901" y="4552412"/>
              <a:ext cx="50154" cy="373078"/>
            </a:xfrm>
            <a:custGeom>
              <a:avLst/>
              <a:gdLst>
                <a:gd name="connsiteX0" fmla="*/ 50016 w 50154"/>
                <a:gd name="connsiteY0" fmla="*/ 538 h 373078"/>
                <a:gd name="connsiteX1" fmla="*/ 28849 w 50154"/>
                <a:gd name="connsiteY1" fmla="*/ 216438 h 373078"/>
                <a:gd name="connsiteX2" fmla="*/ 5566 w 50154"/>
                <a:gd name="connsiteY2" fmla="*/ 298988 h 373078"/>
                <a:gd name="connsiteX3" fmla="*/ 20382 w 50154"/>
                <a:gd name="connsiteY3" fmla="*/ 373071 h 373078"/>
                <a:gd name="connsiteX4" fmla="*/ 1332 w 50154"/>
                <a:gd name="connsiteY4" fmla="*/ 303221 h 373078"/>
                <a:gd name="connsiteX5" fmla="*/ 3449 w 50154"/>
                <a:gd name="connsiteY5" fmla="*/ 233371 h 373078"/>
                <a:gd name="connsiteX6" fmla="*/ 18266 w 50154"/>
                <a:gd name="connsiteY6" fmla="*/ 157171 h 373078"/>
                <a:gd name="connsiteX7" fmla="*/ 50016 w 50154"/>
                <a:gd name="connsiteY7" fmla="*/ 538 h 373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54" h="373078">
                  <a:moveTo>
                    <a:pt x="50016" y="538"/>
                  </a:moveTo>
                  <a:cubicBezTo>
                    <a:pt x="51780" y="10416"/>
                    <a:pt x="36257" y="166696"/>
                    <a:pt x="28849" y="216438"/>
                  </a:cubicBezTo>
                  <a:cubicBezTo>
                    <a:pt x="21441" y="266180"/>
                    <a:pt x="6977" y="272883"/>
                    <a:pt x="5566" y="298988"/>
                  </a:cubicBezTo>
                  <a:cubicBezTo>
                    <a:pt x="4155" y="325093"/>
                    <a:pt x="21088" y="372366"/>
                    <a:pt x="20382" y="373071"/>
                  </a:cubicBezTo>
                  <a:cubicBezTo>
                    <a:pt x="19676" y="373776"/>
                    <a:pt x="4154" y="326504"/>
                    <a:pt x="1332" y="303221"/>
                  </a:cubicBezTo>
                  <a:cubicBezTo>
                    <a:pt x="-1490" y="279938"/>
                    <a:pt x="627" y="257713"/>
                    <a:pt x="3449" y="233371"/>
                  </a:cubicBezTo>
                  <a:cubicBezTo>
                    <a:pt x="6271" y="209029"/>
                    <a:pt x="10152" y="194918"/>
                    <a:pt x="18266" y="157171"/>
                  </a:cubicBezTo>
                  <a:cubicBezTo>
                    <a:pt x="26380" y="119424"/>
                    <a:pt x="48252" y="-9340"/>
                    <a:pt x="50016" y="5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1" name="フリーフォーム: 図形 2890">
              <a:extLst>
                <a:ext uri="{FF2B5EF4-FFF2-40B4-BE49-F238E27FC236}">
                  <a16:creationId xmlns:a16="http://schemas.microsoft.com/office/drawing/2014/main" id="{D9E2FEA4-780D-4A8F-BC11-14E711A269CB}"/>
                </a:ext>
              </a:extLst>
            </p:cNvPr>
            <p:cNvSpPr/>
            <p:nvPr/>
          </p:nvSpPr>
          <p:spPr>
            <a:xfrm>
              <a:off x="5505378" y="4615984"/>
              <a:ext cx="84632" cy="324316"/>
            </a:xfrm>
            <a:custGeom>
              <a:avLst/>
              <a:gdLst>
                <a:gd name="connsiteX0" fmla="*/ 80505 w 84632"/>
                <a:gd name="connsiteY0" fmla="*/ 466 h 324316"/>
                <a:gd name="connsiteX1" fmla="*/ 42405 w 84632"/>
                <a:gd name="connsiteY1" fmla="*/ 218483 h 324316"/>
                <a:gd name="connsiteX2" fmla="*/ 72 w 84632"/>
                <a:gd name="connsiteY2" fmla="*/ 324316 h 324316"/>
                <a:gd name="connsiteX3" fmla="*/ 52989 w 84632"/>
                <a:gd name="connsiteY3" fmla="*/ 218483 h 324316"/>
                <a:gd name="connsiteX4" fmla="*/ 80505 w 84632"/>
                <a:gd name="connsiteY4" fmla="*/ 161333 h 324316"/>
                <a:gd name="connsiteX5" fmla="*/ 80505 w 84632"/>
                <a:gd name="connsiteY5" fmla="*/ 466 h 32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632" h="324316">
                  <a:moveTo>
                    <a:pt x="80505" y="466"/>
                  </a:moveTo>
                  <a:cubicBezTo>
                    <a:pt x="74155" y="9991"/>
                    <a:pt x="55810" y="164508"/>
                    <a:pt x="42405" y="218483"/>
                  </a:cubicBezTo>
                  <a:cubicBezTo>
                    <a:pt x="29000" y="272458"/>
                    <a:pt x="-1692" y="324316"/>
                    <a:pt x="72" y="324316"/>
                  </a:cubicBezTo>
                  <a:cubicBezTo>
                    <a:pt x="1836" y="324316"/>
                    <a:pt x="39584" y="245647"/>
                    <a:pt x="52989" y="218483"/>
                  </a:cubicBezTo>
                  <a:cubicBezTo>
                    <a:pt x="66394" y="191319"/>
                    <a:pt x="75919" y="192730"/>
                    <a:pt x="80505" y="161333"/>
                  </a:cubicBezTo>
                  <a:cubicBezTo>
                    <a:pt x="85091" y="129936"/>
                    <a:pt x="86855" y="-9059"/>
                    <a:pt x="80505" y="4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2" name="フリーフォーム: 図形 2891">
              <a:extLst>
                <a:ext uri="{FF2B5EF4-FFF2-40B4-BE49-F238E27FC236}">
                  <a16:creationId xmlns:a16="http://schemas.microsoft.com/office/drawing/2014/main" id="{2F4E4CF7-9207-4AFF-87EB-C7A369251D25}"/>
                </a:ext>
              </a:extLst>
            </p:cNvPr>
            <p:cNvSpPr/>
            <p:nvPr/>
          </p:nvSpPr>
          <p:spPr>
            <a:xfrm>
              <a:off x="5057878" y="4582036"/>
              <a:ext cx="217738" cy="437828"/>
            </a:xfrm>
            <a:custGeom>
              <a:avLst/>
              <a:gdLst>
                <a:gd name="connsiteX0" fmla="*/ 208389 w 217738"/>
                <a:gd name="connsiteY0" fmla="*/ 547 h 437828"/>
                <a:gd name="connsiteX1" fmla="*/ 212622 w 217738"/>
                <a:gd name="connsiteY1" fmla="*/ 125431 h 437828"/>
                <a:gd name="connsiteX2" fmla="*/ 130072 w 217738"/>
                <a:gd name="connsiteY2" fmla="*/ 256664 h 437828"/>
                <a:gd name="connsiteX3" fmla="*/ 955 w 217738"/>
                <a:gd name="connsiteY3" fmla="*/ 436581 h 437828"/>
                <a:gd name="connsiteX4" fmla="*/ 75039 w 217738"/>
                <a:gd name="connsiteY4" fmla="*/ 330747 h 437828"/>
                <a:gd name="connsiteX5" fmla="*/ 144889 w 217738"/>
                <a:gd name="connsiteY5" fmla="*/ 222797 h 437828"/>
                <a:gd name="connsiteX6" fmla="*/ 187222 w 217738"/>
                <a:gd name="connsiteY6" fmla="*/ 133897 h 437828"/>
                <a:gd name="connsiteX7" fmla="*/ 204155 w 217738"/>
                <a:gd name="connsiteY7" fmla="*/ 80981 h 437828"/>
                <a:gd name="connsiteX8" fmla="*/ 208389 w 217738"/>
                <a:gd name="connsiteY8" fmla="*/ 547 h 43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738" h="437828">
                  <a:moveTo>
                    <a:pt x="208389" y="547"/>
                  </a:moveTo>
                  <a:cubicBezTo>
                    <a:pt x="209800" y="7955"/>
                    <a:pt x="225675" y="82745"/>
                    <a:pt x="212622" y="125431"/>
                  </a:cubicBezTo>
                  <a:cubicBezTo>
                    <a:pt x="199569" y="168117"/>
                    <a:pt x="165350" y="204806"/>
                    <a:pt x="130072" y="256664"/>
                  </a:cubicBezTo>
                  <a:cubicBezTo>
                    <a:pt x="94794" y="308522"/>
                    <a:pt x="10127" y="424234"/>
                    <a:pt x="955" y="436581"/>
                  </a:cubicBezTo>
                  <a:cubicBezTo>
                    <a:pt x="-8217" y="448928"/>
                    <a:pt x="51050" y="366378"/>
                    <a:pt x="75039" y="330747"/>
                  </a:cubicBezTo>
                  <a:cubicBezTo>
                    <a:pt x="99028" y="295116"/>
                    <a:pt x="126192" y="255605"/>
                    <a:pt x="144889" y="222797"/>
                  </a:cubicBezTo>
                  <a:cubicBezTo>
                    <a:pt x="163586" y="189989"/>
                    <a:pt x="177344" y="157533"/>
                    <a:pt x="187222" y="133897"/>
                  </a:cubicBezTo>
                  <a:cubicBezTo>
                    <a:pt x="197100" y="110261"/>
                    <a:pt x="201333" y="98973"/>
                    <a:pt x="204155" y="80981"/>
                  </a:cubicBezTo>
                  <a:cubicBezTo>
                    <a:pt x="206977" y="62989"/>
                    <a:pt x="206978" y="-6861"/>
                    <a:pt x="208389" y="5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3" name="フリーフォーム: 図形 2892">
              <a:extLst>
                <a:ext uri="{FF2B5EF4-FFF2-40B4-BE49-F238E27FC236}">
                  <a16:creationId xmlns:a16="http://schemas.microsoft.com/office/drawing/2014/main" id="{45753E5F-4F31-48C9-A7B8-617D560AC2DF}"/>
                </a:ext>
              </a:extLst>
            </p:cNvPr>
            <p:cNvSpPr/>
            <p:nvPr/>
          </p:nvSpPr>
          <p:spPr>
            <a:xfrm>
              <a:off x="5018026" y="4706493"/>
              <a:ext cx="261612" cy="603800"/>
            </a:xfrm>
            <a:custGeom>
              <a:avLst/>
              <a:gdLst>
                <a:gd name="connsiteX0" fmla="*/ 258824 w 261612"/>
                <a:gd name="connsiteY0" fmla="*/ 2032 h 603800"/>
                <a:gd name="connsiteX1" fmla="*/ 217549 w 261612"/>
                <a:gd name="connsiteY1" fmla="*/ 136970 h 603800"/>
                <a:gd name="connsiteX2" fmla="*/ 111187 w 261612"/>
                <a:gd name="connsiteY2" fmla="*/ 302070 h 603800"/>
                <a:gd name="connsiteX3" fmla="*/ 58799 w 261612"/>
                <a:gd name="connsiteY3" fmla="*/ 373507 h 603800"/>
                <a:gd name="connsiteX4" fmla="*/ 17524 w 261612"/>
                <a:gd name="connsiteY4" fmla="*/ 437007 h 603800"/>
                <a:gd name="connsiteX5" fmla="*/ 62 w 261612"/>
                <a:gd name="connsiteY5" fmla="*/ 600520 h 603800"/>
                <a:gd name="connsiteX6" fmla="*/ 12762 w 261612"/>
                <a:gd name="connsiteY6" fmla="*/ 537020 h 603800"/>
                <a:gd name="connsiteX7" fmla="*/ 39749 w 261612"/>
                <a:gd name="connsiteY7" fmla="*/ 424307 h 603800"/>
                <a:gd name="connsiteX8" fmla="*/ 96899 w 261612"/>
                <a:gd name="connsiteY8" fmla="*/ 314770 h 603800"/>
                <a:gd name="connsiteX9" fmla="*/ 146112 w 261612"/>
                <a:gd name="connsiteY9" fmla="*/ 243332 h 603800"/>
                <a:gd name="connsiteX10" fmla="*/ 258824 w 261612"/>
                <a:gd name="connsiteY10" fmla="*/ 2032 h 60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1612" h="603800">
                  <a:moveTo>
                    <a:pt x="258824" y="2032"/>
                  </a:moveTo>
                  <a:cubicBezTo>
                    <a:pt x="270730" y="-15695"/>
                    <a:pt x="242155" y="86964"/>
                    <a:pt x="217549" y="136970"/>
                  </a:cubicBezTo>
                  <a:cubicBezTo>
                    <a:pt x="192943" y="186976"/>
                    <a:pt x="137645" y="262647"/>
                    <a:pt x="111187" y="302070"/>
                  </a:cubicBezTo>
                  <a:cubicBezTo>
                    <a:pt x="84729" y="341493"/>
                    <a:pt x="74409" y="351018"/>
                    <a:pt x="58799" y="373507"/>
                  </a:cubicBezTo>
                  <a:cubicBezTo>
                    <a:pt x="43189" y="395996"/>
                    <a:pt x="27313" y="399172"/>
                    <a:pt x="17524" y="437007"/>
                  </a:cubicBezTo>
                  <a:cubicBezTo>
                    <a:pt x="7735" y="474842"/>
                    <a:pt x="856" y="583851"/>
                    <a:pt x="62" y="600520"/>
                  </a:cubicBezTo>
                  <a:cubicBezTo>
                    <a:pt x="-732" y="617189"/>
                    <a:pt x="6148" y="566389"/>
                    <a:pt x="12762" y="537020"/>
                  </a:cubicBezTo>
                  <a:cubicBezTo>
                    <a:pt x="19376" y="507651"/>
                    <a:pt x="25726" y="461349"/>
                    <a:pt x="39749" y="424307"/>
                  </a:cubicBezTo>
                  <a:cubicBezTo>
                    <a:pt x="53772" y="387265"/>
                    <a:pt x="79172" y="344933"/>
                    <a:pt x="96899" y="314770"/>
                  </a:cubicBezTo>
                  <a:cubicBezTo>
                    <a:pt x="114626" y="284608"/>
                    <a:pt x="119654" y="290428"/>
                    <a:pt x="146112" y="243332"/>
                  </a:cubicBezTo>
                  <a:cubicBezTo>
                    <a:pt x="172570" y="196236"/>
                    <a:pt x="246918" y="19759"/>
                    <a:pt x="258824" y="20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4" name="フリーフォーム: 図形 2893">
              <a:extLst>
                <a:ext uri="{FF2B5EF4-FFF2-40B4-BE49-F238E27FC236}">
                  <a16:creationId xmlns:a16="http://schemas.microsoft.com/office/drawing/2014/main" id="{5B307141-37D8-4631-901F-651E8410B7FA}"/>
                </a:ext>
              </a:extLst>
            </p:cNvPr>
            <p:cNvSpPr/>
            <p:nvPr/>
          </p:nvSpPr>
          <p:spPr>
            <a:xfrm>
              <a:off x="5030245" y="4570835"/>
              <a:ext cx="164262" cy="410072"/>
            </a:xfrm>
            <a:custGeom>
              <a:avLst/>
              <a:gdLst>
                <a:gd name="connsiteX0" fmla="*/ 156118 w 164262"/>
                <a:gd name="connsiteY0" fmla="*/ 1165 h 410072"/>
                <a:gd name="connsiteX1" fmla="*/ 140243 w 164262"/>
                <a:gd name="connsiteY1" fmla="*/ 161503 h 410072"/>
                <a:gd name="connsiteX2" fmla="*/ 5305 w 164262"/>
                <a:gd name="connsiteY2" fmla="*/ 401215 h 410072"/>
                <a:gd name="connsiteX3" fmla="*/ 38643 w 164262"/>
                <a:gd name="connsiteY3" fmla="*/ 342478 h 410072"/>
                <a:gd name="connsiteX4" fmla="*/ 145005 w 164262"/>
                <a:gd name="connsiteY4" fmla="*/ 190078 h 410072"/>
                <a:gd name="connsiteX5" fmla="*/ 159293 w 164262"/>
                <a:gd name="connsiteY5" fmla="*/ 145628 h 410072"/>
                <a:gd name="connsiteX6" fmla="*/ 164055 w 164262"/>
                <a:gd name="connsiteY6" fmla="*/ 90065 h 410072"/>
                <a:gd name="connsiteX7" fmla="*/ 156118 w 164262"/>
                <a:gd name="connsiteY7" fmla="*/ 1165 h 41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262" h="410072">
                  <a:moveTo>
                    <a:pt x="156118" y="1165"/>
                  </a:moveTo>
                  <a:cubicBezTo>
                    <a:pt x="152149" y="13071"/>
                    <a:pt x="165378" y="94828"/>
                    <a:pt x="140243" y="161503"/>
                  </a:cubicBezTo>
                  <a:cubicBezTo>
                    <a:pt x="115108" y="228178"/>
                    <a:pt x="22238" y="371053"/>
                    <a:pt x="5305" y="401215"/>
                  </a:cubicBezTo>
                  <a:cubicBezTo>
                    <a:pt x="-11628" y="431377"/>
                    <a:pt x="15360" y="377667"/>
                    <a:pt x="38643" y="342478"/>
                  </a:cubicBezTo>
                  <a:cubicBezTo>
                    <a:pt x="61926" y="307289"/>
                    <a:pt x="124897" y="222886"/>
                    <a:pt x="145005" y="190078"/>
                  </a:cubicBezTo>
                  <a:cubicBezTo>
                    <a:pt x="165113" y="157270"/>
                    <a:pt x="156118" y="162297"/>
                    <a:pt x="159293" y="145628"/>
                  </a:cubicBezTo>
                  <a:cubicBezTo>
                    <a:pt x="162468" y="128959"/>
                    <a:pt x="162732" y="108057"/>
                    <a:pt x="164055" y="90065"/>
                  </a:cubicBezTo>
                  <a:cubicBezTo>
                    <a:pt x="165378" y="72073"/>
                    <a:pt x="160087" y="-10741"/>
                    <a:pt x="156118" y="1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5" name="フリーフォーム: 図形 2894">
              <a:extLst>
                <a:ext uri="{FF2B5EF4-FFF2-40B4-BE49-F238E27FC236}">
                  <a16:creationId xmlns:a16="http://schemas.microsoft.com/office/drawing/2014/main" id="{C2A2D379-5E1A-4BDB-8A01-B610B87D3A07}"/>
                </a:ext>
              </a:extLst>
            </p:cNvPr>
            <p:cNvSpPr/>
            <p:nvPr/>
          </p:nvSpPr>
          <p:spPr>
            <a:xfrm>
              <a:off x="4935346" y="4990563"/>
              <a:ext cx="98735" cy="410118"/>
            </a:xfrm>
            <a:custGeom>
              <a:avLst/>
              <a:gdLst>
                <a:gd name="connsiteX0" fmla="*/ 98617 w 98735"/>
                <a:gd name="connsiteY0" fmla="*/ 537 h 410118"/>
                <a:gd name="connsiteX1" fmla="*/ 39879 w 98735"/>
                <a:gd name="connsiteY1" fmla="*/ 118012 h 410118"/>
                <a:gd name="connsiteX2" fmla="*/ 16067 w 98735"/>
                <a:gd name="connsiteY2" fmla="*/ 168812 h 410118"/>
                <a:gd name="connsiteX3" fmla="*/ 192 w 98735"/>
                <a:gd name="connsiteY3" fmla="*/ 251362 h 410118"/>
                <a:gd name="connsiteX4" fmla="*/ 8129 w 98735"/>
                <a:gd name="connsiteY4" fmla="*/ 348200 h 410118"/>
                <a:gd name="connsiteX5" fmla="*/ 20829 w 98735"/>
                <a:gd name="connsiteY5" fmla="*/ 410112 h 410118"/>
                <a:gd name="connsiteX6" fmla="*/ 14479 w 98735"/>
                <a:gd name="connsiteY6" fmla="*/ 351375 h 410118"/>
                <a:gd name="connsiteX7" fmla="*/ 11304 w 98735"/>
                <a:gd name="connsiteY7" fmla="*/ 241837 h 410118"/>
                <a:gd name="connsiteX8" fmla="*/ 20829 w 98735"/>
                <a:gd name="connsiteY8" fmla="*/ 176750 h 410118"/>
                <a:gd name="connsiteX9" fmla="*/ 98617 w 98735"/>
                <a:gd name="connsiteY9" fmla="*/ 537 h 4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735" h="410118">
                  <a:moveTo>
                    <a:pt x="98617" y="537"/>
                  </a:moveTo>
                  <a:cubicBezTo>
                    <a:pt x="101792" y="-9253"/>
                    <a:pt x="39879" y="118012"/>
                    <a:pt x="39879" y="118012"/>
                  </a:cubicBezTo>
                  <a:cubicBezTo>
                    <a:pt x="26121" y="146058"/>
                    <a:pt x="22681" y="146587"/>
                    <a:pt x="16067" y="168812"/>
                  </a:cubicBezTo>
                  <a:cubicBezTo>
                    <a:pt x="9453" y="191037"/>
                    <a:pt x="1515" y="221464"/>
                    <a:pt x="192" y="251362"/>
                  </a:cubicBezTo>
                  <a:cubicBezTo>
                    <a:pt x="-1131" y="281260"/>
                    <a:pt x="4690" y="321742"/>
                    <a:pt x="8129" y="348200"/>
                  </a:cubicBezTo>
                  <a:cubicBezTo>
                    <a:pt x="11568" y="374658"/>
                    <a:pt x="19771" y="409583"/>
                    <a:pt x="20829" y="410112"/>
                  </a:cubicBezTo>
                  <a:cubicBezTo>
                    <a:pt x="21887" y="410641"/>
                    <a:pt x="16066" y="379421"/>
                    <a:pt x="14479" y="351375"/>
                  </a:cubicBezTo>
                  <a:cubicBezTo>
                    <a:pt x="12892" y="323329"/>
                    <a:pt x="10246" y="270941"/>
                    <a:pt x="11304" y="241837"/>
                  </a:cubicBezTo>
                  <a:cubicBezTo>
                    <a:pt x="12362" y="212733"/>
                    <a:pt x="6277" y="215114"/>
                    <a:pt x="20829" y="176750"/>
                  </a:cubicBezTo>
                  <a:cubicBezTo>
                    <a:pt x="35381" y="138386"/>
                    <a:pt x="95442" y="10327"/>
                    <a:pt x="98617" y="5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6" name="フリーフォーム: 図形 2895">
              <a:extLst>
                <a:ext uri="{FF2B5EF4-FFF2-40B4-BE49-F238E27FC236}">
                  <a16:creationId xmlns:a16="http://schemas.microsoft.com/office/drawing/2014/main" id="{0184DDDA-11D8-42C0-BCB7-F7A23B5DC070}"/>
                </a:ext>
              </a:extLst>
            </p:cNvPr>
            <p:cNvSpPr/>
            <p:nvPr/>
          </p:nvSpPr>
          <p:spPr>
            <a:xfrm>
              <a:off x="4835201" y="4785535"/>
              <a:ext cx="235272" cy="637623"/>
            </a:xfrm>
            <a:custGeom>
              <a:avLst/>
              <a:gdLst>
                <a:gd name="connsiteX0" fmla="*/ 233687 w 235272"/>
                <a:gd name="connsiteY0" fmla="*/ 3953 h 637623"/>
                <a:gd name="connsiteX1" fmla="*/ 132087 w 235272"/>
                <a:gd name="connsiteY1" fmla="*/ 205565 h 637623"/>
                <a:gd name="connsiteX2" fmla="*/ 74937 w 235272"/>
                <a:gd name="connsiteY2" fmla="*/ 291290 h 637623"/>
                <a:gd name="connsiteX3" fmla="*/ 30487 w 235272"/>
                <a:gd name="connsiteY3" fmla="*/ 391303 h 637623"/>
                <a:gd name="connsiteX4" fmla="*/ 324 w 235272"/>
                <a:gd name="connsiteY4" fmla="*/ 477028 h 637623"/>
                <a:gd name="connsiteX5" fmla="*/ 49537 w 235272"/>
                <a:gd name="connsiteY5" fmla="*/ 599265 h 637623"/>
                <a:gd name="connsiteX6" fmla="*/ 124149 w 235272"/>
                <a:gd name="connsiteY6" fmla="*/ 637365 h 637623"/>
                <a:gd name="connsiteX7" fmla="*/ 81287 w 235272"/>
                <a:gd name="connsiteY7" fmla="*/ 613553 h 637623"/>
                <a:gd name="connsiteX8" fmla="*/ 41599 w 235272"/>
                <a:gd name="connsiteY8" fmla="*/ 567515 h 637623"/>
                <a:gd name="connsiteX9" fmla="*/ 16199 w 235272"/>
                <a:gd name="connsiteY9" fmla="*/ 491315 h 637623"/>
                <a:gd name="connsiteX10" fmla="*/ 44774 w 235272"/>
                <a:gd name="connsiteY10" fmla="*/ 405590 h 637623"/>
                <a:gd name="connsiteX11" fmla="*/ 233687 w 235272"/>
                <a:gd name="connsiteY11" fmla="*/ 3953 h 63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272" h="637623">
                  <a:moveTo>
                    <a:pt x="233687" y="3953"/>
                  </a:moveTo>
                  <a:cubicBezTo>
                    <a:pt x="248239" y="-29384"/>
                    <a:pt x="158545" y="157676"/>
                    <a:pt x="132087" y="205565"/>
                  </a:cubicBezTo>
                  <a:cubicBezTo>
                    <a:pt x="105629" y="253454"/>
                    <a:pt x="91870" y="260334"/>
                    <a:pt x="74937" y="291290"/>
                  </a:cubicBezTo>
                  <a:cubicBezTo>
                    <a:pt x="58004" y="322246"/>
                    <a:pt x="42922" y="360347"/>
                    <a:pt x="30487" y="391303"/>
                  </a:cubicBezTo>
                  <a:cubicBezTo>
                    <a:pt x="18052" y="422259"/>
                    <a:pt x="-2851" y="442368"/>
                    <a:pt x="324" y="477028"/>
                  </a:cubicBezTo>
                  <a:cubicBezTo>
                    <a:pt x="3499" y="511688"/>
                    <a:pt x="28900" y="572542"/>
                    <a:pt x="49537" y="599265"/>
                  </a:cubicBezTo>
                  <a:cubicBezTo>
                    <a:pt x="70174" y="625988"/>
                    <a:pt x="118857" y="634984"/>
                    <a:pt x="124149" y="637365"/>
                  </a:cubicBezTo>
                  <a:cubicBezTo>
                    <a:pt x="129441" y="639746"/>
                    <a:pt x="95045" y="625195"/>
                    <a:pt x="81287" y="613553"/>
                  </a:cubicBezTo>
                  <a:cubicBezTo>
                    <a:pt x="67529" y="601911"/>
                    <a:pt x="52447" y="587888"/>
                    <a:pt x="41599" y="567515"/>
                  </a:cubicBezTo>
                  <a:cubicBezTo>
                    <a:pt x="30751" y="547142"/>
                    <a:pt x="15670" y="518302"/>
                    <a:pt x="16199" y="491315"/>
                  </a:cubicBezTo>
                  <a:cubicBezTo>
                    <a:pt x="16728" y="464328"/>
                    <a:pt x="8791" y="481525"/>
                    <a:pt x="44774" y="405590"/>
                  </a:cubicBezTo>
                  <a:cubicBezTo>
                    <a:pt x="80757" y="329655"/>
                    <a:pt x="219135" y="37290"/>
                    <a:pt x="233687" y="39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7" name="フリーフォーム: 図形 2896">
              <a:extLst>
                <a:ext uri="{FF2B5EF4-FFF2-40B4-BE49-F238E27FC236}">
                  <a16:creationId xmlns:a16="http://schemas.microsoft.com/office/drawing/2014/main" id="{7B27A098-903A-4042-BFE1-D22CAA2C2988}"/>
                </a:ext>
              </a:extLst>
            </p:cNvPr>
            <p:cNvSpPr/>
            <p:nvPr/>
          </p:nvSpPr>
          <p:spPr>
            <a:xfrm>
              <a:off x="5446713" y="5249863"/>
              <a:ext cx="351674" cy="210556"/>
            </a:xfrm>
            <a:custGeom>
              <a:avLst/>
              <a:gdLst>
                <a:gd name="connsiteX0" fmla="*/ 0 w 351674"/>
                <a:gd name="connsiteY0" fmla="*/ 0 h 210556"/>
                <a:gd name="connsiteX1" fmla="*/ 204787 w 351674"/>
                <a:gd name="connsiteY1" fmla="*/ 152400 h 210556"/>
                <a:gd name="connsiteX2" fmla="*/ 349250 w 351674"/>
                <a:gd name="connsiteY2" fmla="*/ 209550 h 210556"/>
                <a:gd name="connsiteX3" fmla="*/ 290512 w 351674"/>
                <a:gd name="connsiteY3" fmla="*/ 185737 h 210556"/>
                <a:gd name="connsiteX4" fmla="*/ 227012 w 351674"/>
                <a:gd name="connsiteY4" fmla="*/ 146050 h 210556"/>
                <a:gd name="connsiteX5" fmla="*/ 0 w 351674"/>
                <a:gd name="connsiteY5" fmla="*/ 0 h 21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674" h="210556">
                  <a:moveTo>
                    <a:pt x="0" y="0"/>
                  </a:moveTo>
                  <a:cubicBezTo>
                    <a:pt x="73289" y="58737"/>
                    <a:pt x="146579" y="117475"/>
                    <a:pt x="204787" y="152400"/>
                  </a:cubicBezTo>
                  <a:cubicBezTo>
                    <a:pt x="262995" y="187325"/>
                    <a:pt x="334963" y="203994"/>
                    <a:pt x="349250" y="209550"/>
                  </a:cubicBezTo>
                  <a:cubicBezTo>
                    <a:pt x="363538" y="215106"/>
                    <a:pt x="310885" y="196320"/>
                    <a:pt x="290512" y="185737"/>
                  </a:cubicBezTo>
                  <a:cubicBezTo>
                    <a:pt x="270139" y="175154"/>
                    <a:pt x="227012" y="146050"/>
                    <a:pt x="227012" y="1460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8" name="フリーフォーム: 図形 2897">
              <a:extLst>
                <a:ext uri="{FF2B5EF4-FFF2-40B4-BE49-F238E27FC236}">
                  <a16:creationId xmlns:a16="http://schemas.microsoft.com/office/drawing/2014/main" id="{8EA98BC2-7381-4A6A-BF5B-28DF1B141316}"/>
                </a:ext>
              </a:extLst>
            </p:cNvPr>
            <p:cNvSpPr/>
            <p:nvPr/>
          </p:nvSpPr>
          <p:spPr>
            <a:xfrm>
              <a:off x="5541327" y="5417475"/>
              <a:ext cx="271011" cy="138988"/>
            </a:xfrm>
            <a:custGeom>
              <a:avLst/>
              <a:gdLst>
                <a:gd name="connsiteX0" fmla="*/ 636 w 271011"/>
                <a:gd name="connsiteY0" fmla="*/ 663 h 138988"/>
                <a:gd name="connsiteX1" fmla="*/ 259398 w 271011"/>
                <a:gd name="connsiteY1" fmla="*/ 132425 h 138988"/>
                <a:gd name="connsiteX2" fmla="*/ 224473 w 271011"/>
                <a:gd name="connsiteY2" fmla="*/ 116550 h 138988"/>
                <a:gd name="connsiteX3" fmla="*/ 208598 w 271011"/>
                <a:gd name="connsiteY3" fmla="*/ 94325 h 138988"/>
                <a:gd name="connsiteX4" fmla="*/ 186373 w 271011"/>
                <a:gd name="connsiteY4" fmla="*/ 81625 h 138988"/>
                <a:gd name="connsiteX5" fmla="*/ 636 w 271011"/>
                <a:gd name="connsiteY5" fmla="*/ 663 h 13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011" h="138988">
                  <a:moveTo>
                    <a:pt x="636" y="663"/>
                  </a:moveTo>
                  <a:cubicBezTo>
                    <a:pt x="12807" y="9130"/>
                    <a:pt x="222092" y="113111"/>
                    <a:pt x="259398" y="132425"/>
                  </a:cubicBezTo>
                  <a:cubicBezTo>
                    <a:pt x="296704" y="151740"/>
                    <a:pt x="232940" y="122900"/>
                    <a:pt x="224473" y="116550"/>
                  </a:cubicBezTo>
                  <a:cubicBezTo>
                    <a:pt x="216006" y="110200"/>
                    <a:pt x="214948" y="100146"/>
                    <a:pt x="208598" y="94325"/>
                  </a:cubicBezTo>
                  <a:cubicBezTo>
                    <a:pt x="202248" y="88504"/>
                    <a:pt x="218123" y="95913"/>
                    <a:pt x="186373" y="81625"/>
                  </a:cubicBezTo>
                  <a:cubicBezTo>
                    <a:pt x="154623" y="67338"/>
                    <a:pt x="-11535" y="-7804"/>
                    <a:pt x="636" y="6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9" name="フリーフォーム: 図形 2898">
              <a:extLst>
                <a:ext uri="{FF2B5EF4-FFF2-40B4-BE49-F238E27FC236}">
                  <a16:creationId xmlns:a16="http://schemas.microsoft.com/office/drawing/2014/main" id="{64CF392F-8F96-4D70-9DEB-13B6B326A624}"/>
                </a:ext>
              </a:extLst>
            </p:cNvPr>
            <p:cNvSpPr/>
            <p:nvPr/>
          </p:nvSpPr>
          <p:spPr>
            <a:xfrm>
              <a:off x="4656428" y="4574911"/>
              <a:ext cx="381145" cy="165242"/>
            </a:xfrm>
            <a:custGeom>
              <a:avLst/>
              <a:gdLst>
                <a:gd name="connsiteX0" fmla="*/ 380710 w 381145"/>
                <a:gd name="connsiteY0" fmla="*/ 24077 h 165242"/>
                <a:gd name="connsiteX1" fmla="*/ 264822 w 381145"/>
                <a:gd name="connsiteY1" fmla="*/ 3439 h 165242"/>
                <a:gd name="connsiteX2" fmla="*/ 137822 w 381145"/>
                <a:gd name="connsiteY2" fmla="*/ 39952 h 165242"/>
                <a:gd name="connsiteX3" fmla="*/ 2885 w 381145"/>
                <a:gd name="connsiteY3" fmla="*/ 163777 h 165242"/>
                <a:gd name="connsiteX4" fmla="*/ 52097 w 381145"/>
                <a:gd name="connsiteY4" fmla="*/ 103452 h 165242"/>
                <a:gd name="connsiteX5" fmla="*/ 129885 w 381145"/>
                <a:gd name="connsiteY5" fmla="*/ 35189 h 165242"/>
                <a:gd name="connsiteX6" fmla="*/ 221960 w 381145"/>
                <a:gd name="connsiteY6" fmla="*/ 264 h 165242"/>
                <a:gd name="connsiteX7" fmla="*/ 380710 w 381145"/>
                <a:gd name="connsiteY7" fmla="*/ 24077 h 16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145" h="165242">
                  <a:moveTo>
                    <a:pt x="380710" y="24077"/>
                  </a:moveTo>
                  <a:cubicBezTo>
                    <a:pt x="387854" y="24606"/>
                    <a:pt x="305303" y="793"/>
                    <a:pt x="264822" y="3439"/>
                  </a:cubicBezTo>
                  <a:cubicBezTo>
                    <a:pt x="224341" y="6085"/>
                    <a:pt x="181478" y="13229"/>
                    <a:pt x="137822" y="39952"/>
                  </a:cubicBezTo>
                  <a:cubicBezTo>
                    <a:pt x="94166" y="66675"/>
                    <a:pt x="17172" y="153194"/>
                    <a:pt x="2885" y="163777"/>
                  </a:cubicBezTo>
                  <a:cubicBezTo>
                    <a:pt x="-11403" y="174360"/>
                    <a:pt x="30930" y="124883"/>
                    <a:pt x="52097" y="103452"/>
                  </a:cubicBezTo>
                  <a:cubicBezTo>
                    <a:pt x="73264" y="82021"/>
                    <a:pt x="101574" y="52387"/>
                    <a:pt x="129885" y="35189"/>
                  </a:cubicBezTo>
                  <a:cubicBezTo>
                    <a:pt x="158195" y="17991"/>
                    <a:pt x="184125" y="3439"/>
                    <a:pt x="221960" y="264"/>
                  </a:cubicBezTo>
                  <a:cubicBezTo>
                    <a:pt x="259795" y="-2911"/>
                    <a:pt x="373566" y="23548"/>
                    <a:pt x="380710" y="240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0" name="フリーフォーム: 図形 2899">
              <a:extLst>
                <a:ext uri="{FF2B5EF4-FFF2-40B4-BE49-F238E27FC236}">
                  <a16:creationId xmlns:a16="http://schemas.microsoft.com/office/drawing/2014/main" id="{67F1A02F-0243-468C-9A30-BC6989FD5A54}"/>
                </a:ext>
              </a:extLst>
            </p:cNvPr>
            <p:cNvSpPr/>
            <p:nvPr/>
          </p:nvSpPr>
          <p:spPr>
            <a:xfrm>
              <a:off x="4649150" y="4651815"/>
              <a:ext cx="218140" cy="171061"/>
            </a:xfrm>
            <a:custGeom>
              <a:avLst/>
              <a:gdLst>
                <a:gd name="connsiteX0" fmla="*/ 218125 w 218140"/>
                <a:gd name="connsiteY0" fmla="*/ 1148 h 171061"/>
                <a:gd name="connsiteX1" fmla="*/ 95888 w 218140"/>
                <a:gd name="connsiteY1" fmla="*/ 64648 h 171061"/>
                <a:gd name="connsiteX2" fmla="*/ 3813 w 218140"/>
                <a:gd name="connsiteY2" fmla="*/ 169423 h 171061"/>
                <a:gd name="connsiteX3" fmla="*/ 26038 w 218140"/>
                <a:gd name="connsiteY3" fmla="*/ 121798 h 171061"/>
                <a:gd name="connsiteX4" fmla="*/ 103825 w 218140"/>
                <a:gd name="connsiteY4" fmla="*/ 31310 h 171061"/>
                <a:gd name="connsiteX5" fmla="*/ 218125 w 218140"/>
                <a:gd name="connsiteY5" fmla="*/ 1148 h 17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40" h="171061">
                  <a:moveTo>
                    <a:pt x="218125" y="1148"/>
                  </a:moveTo>
                  <a:cubicBezTo>
                    <a:pt x="216802" y="6704"/>
                    <a:pt x="131607" y="36602"/>
                    <a:pt x="95888" y="64648"/>
                  </a:cubicBezTo>
                  <a:cubicBezTo>
                    <a:pt x="60169" y="92694"/>
                    <a:pt x="15455" y="159898"/>
                    <a:pt x="3813" y="169423"/>
                  </a:cubicBezTo>
                  <a:cubicBezTo>
                    <a:pt x="-7829" y="178948"/>
                    <a:pt x="9369" y="144817"/>
                    <a:pt x="26038" y="121798"/>
                  </a:cubicBezTo>
                  <a:cubicBezTo>
                    <a:pt x="42707" y="98779"/>
                    <a:pt x="72869" y="51683"/>
                    <a:pt x="103825" y="31310"/>
                  </a:cubicBezTo>
                  <a:cubicBezTo>
                    <a:pt x="134781" y="10937"/>
                    <a:pt x="219448" y="-4408"/>
                    <a:pt x="218125" y="11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1" name="フリーフォーム: 図形 2900">
              <a:extLst>
                <a:ext uri="{FF2B5EF4-FFF2-40B4-BE49-F238E27FC236}">
                  <a16:creationId xmlns:a16="http://schemas.microsoft.com/office/drawing/2014/main" id="{C7937CBF-8E34-4A8D-BA92-F4FEF13B8327}"/>
                </a:ext>
              </a:extLst>
            </p:cNvPr>
            <p:cNvSpPr/>
            <p:nvPr/>
          </p:nvSpPr>
          <p:spPr>
            <a:xfrm>
              <a:off x="4760777" y="4518000"/>
              <a:ext cx="249590" cy="79441"/>
            </a:xfrm>
            <a:custGeom>
              <a:avLst/>
              <a:gdLst>
                <a:gd name="connsiteX0" fmla="*/ 136 w 249590"/>
                <a:gd name="connsiteY0" fmla="*/ 79400 h 79441"/>
                <a:gd name="connsiteX1" fmla="*/ 120786 w 249590"/>
                <a:gd name="connsiteY1" fmla="*/ 1613 h 79441"/>
                <a:gd name="connsiteX2" fmla="*/ 247786 w 249590"/>
                <a:gd name="connsiteY2" fmla="*/ 25425 h 79441"/>
                <a:gd name="connsiteX3" fmla="*/ 192223 w 249590"/>
                <a:gd name="connsiteY3" fmla="*/ 9550 h 79441"/>
                <a:gd name="connsiteX4" fmla="*/ 144598 w 249590"/>
                <a:gd name="connsiteY4" fmla="*/ 12725 h 79441"/>
                <a:gd name="connsiteX5" fmla="*/ 136 w 249590"/>
                <a:gd name="connsiteY5" fmla="*/ 79400 h 7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9590" h="79441">
                  <a:moveTo>
                    <a:pt x="136" y="79400"/>
                  </a:moveTo>
                  <a:cubicBezTo>
                    <a:pt x="-3833" y="77548"/>
                    <a:pt x="79511" y="10609"/>
                    <a:pt x="120786" y="1613"/>
                  </a:cubicBezTo>
                  <a:cubicBezTo>
                    <a:pt x="162061" y="-7383"/>
                    <a:pt x="235880" y="24102"/>
                    <a:pt x="247786" y="25425"/>
                  </a:cubicBezTo>
                  <a:cubicBezTo>
                    <a:pt x="259692" y="26748"/>
                    <a:pt x="209421" y="11667"/>
                    <a:pt x="192223" y="9550"/>
                  </a:cubicBezTo>
                  <a:cubicBezTo>
                    <a:pt x="175025" y="7433"/>
                    <a:pt x="173173" y="5317"/>
                    <a:pt x="144598" y="12725"/>
                  </a:cubicBezTo>
                  <a:cubicBezTo>
                    <a:pt x="116023" y="20133"/>
                    <a:pt x="4105" y="81252"/>
                    <a:pt x="136" y="79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2" name="フリーフォーム: 図形 2901">
              <a:extLst>
                <a:ext uri="{FF2B5EF4-FFF2-40B4-BE49-F238E27FC236}">
                  <a16:creationId xmlns:a16="http://schemas.microsoft.com/office/drawing/2014/main" id="{10FE4F54-0CA4-46FF-8281-5D435536F3B3}"/>
                </a:ext>
              </a:extLst>
            </p:cNvPr>
            <p:cNvSpPr/>
            <p:nvPr/>
          </p:nvSpPr>
          <p:spPr>
            <a:xfrm>
              <a:off x="4736806" y="4483089"/>
              <a:ext cx="334271" cy="114322"/>
            </a:xfrm>
            <a:custGeom>
              <a:avLst/>
              <a:gdLst>
                <a:gd name="connsiteX0" fmla="*/ 6644 w 334271"/>
                <a:gd name="connsiteY0" fmla="*/ 57161 h 114322"/>
                <a:gd name="connsiteX1" fmla="*/ 60619 w 334271"/>
                <a:gd name="connsiteY1" fmla="*/ 47636 h 114322"/>
                <a:gd name="connsiteX2" fmla="*/ 187619 w 334271"/>
                <a:gd name="connsiteY2" fmla="*/ 11 h 114322"/>
                <a:gd name="connsiteX3" fmla="*/ 317794 w 334271"/>
                <a:gd name="connsiteY3" fmla="*/ 52399 h 114322"/>
                <a:gd name="connsiteX4" fmla="*/ 327319 w 334271"/>
                <a:gd name="connsiteY4" fmla="*/ 65099 h 114322"/>
                <a:gd name="connsiteX5" fmla="*/ 303507 w 334271"/>
                <a:gd name="connsiteY5" fmla="*/ 114311 h 114322"/>
                <a:gd name="connsiteX6" fmla="*/ 333669 w 334271"/>
                <a:gd name="connsiteY6" fmla="*/ 60336 h 114322"/>
                <a:gd name="connsiteX7" fmla="*/ 270169 w 334271"/>
                <a:gd name="connsiteY7" fmla="*/ 30174 h 114322"/>
                <a:gd name="connsiteX8" fmla="*/ 206669 w 334271"/>
                <a:gd name="connsiteY8" fmla="*/ 11124 h 114322"/>
                <a:gd name="connsiteX9" fmla="*/ 6644 w 334271"/>
                <a:gd name="connsiteY9" fmla="*/ 57161 h 11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271" h="114322">
                  <a:moveTo>
                    <a:pt x="6644" y="57161"/>
                  </a:moveTo>
                  <a:cubicBezTo>
                    <a:pt x="-17698" y="63246"/>
                    <a:pt x="30457" y="57161"/>
                    <a:pt x="60619" y="47636"/>
                  </a:cubicBezTo>
                  <a:cubicBezTo>
                    <a:pt x="90781" y="38111"/>
                    <a:pt x="144757" y="-783"/>
                    <a:pt x="187619" y="11"/>
                  </a:cubicBezTo>
                  <a:cubicBezTo>
                    <a:pt x="230481" y="805"/>
                    <a:pt x="294511" y="41551"/>
                    <a:pt x="317794" y="52399"/>
                  </a:cubicBezTo>
                  <a:cubicBezTo>
                    <a:pt x="341077" y="63247"/>
                    <a:pt x="329700" y="54780"/>
                    <a:pt x="327319" y="65099"/>
                  </a:cubicBezTo>
                  <a:cubicBezTo>
                    <a:pt x="324938" y="75418"/>
                    <a:pt x="302449" y="115105"/>
                    <a:pt x="303507" y="114311"/>
                  </a:cubicBezTo>
                  <a:cubicBezTo>
                    <a:pt x="304565" y="113517"/>
                    <a:pt x="339225" y="74359"/>
                    <a:pt x="333669" y="60336"/>
                  </a:cubicBezTo>
                  <a:cubicBezTo>
                    <a:pt x="328113" y="46313"/>
                    <a:pt x="291336" y="38376"/>
                    <a:pt x="270169" y="30174"/>
                  </a:cubicBezTo>
                  <a:cubicBezTo>
                    <a:pt x="249002" y="21972"/>
                    <a:pt x="248208" y="7685"/>
                    <a:pt x="206669" y="11124"/>
                  </a:cubicBezTo>
                  <a:cubicBezTo>
                    <a:pt x="165130" y="14563"/>
                    <a:pt x="30986" y="51076"/>
                    <a:pt x="6644" y="57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3" name="フリーフォーム: 図形 2902">
              <a:extLst>
                <a:ext uri="{FF2B5EF4-FFF2-40B4-BE49-F238E27FC236}">
                  <a16:creationId xmlns:a16="http://schemas.microsoft.com/office/drawing/2014/main" id="{F5DBD7DE-064A-429C-A30E-E297E5DA22D8}"/>
                </a:ext>
              </a:extLst>
            </p:cNvPr>
            <p:cNvSpPr/>
            <p:nvPr/>
          </p:nvSpPr>
          <p:spPr>
            <a:xfrm>
              <a:off x="4292328" y="4755641"/>
              <a:ext cx="346470" cy="397413"/>
            </a:xfrm>
            <a:custGeom>
              <a:avLst/>
              <a:gdLst>
                <a:gd name="connsiteX0" fmla="*/ 346347 w 346470"/>
                <a:gd name="connsiteY0" fmla="*/ 509 h 397413"/>
                <a:gd name="connsiteX1" fmla="*/ 276497 w 346470"/>
                <a:gd name="connsiteY1" fmla="*/ 141797 h 397413"/>
                <a:gd name="connsiteX2" fmla="*/ 193947 w 346470"/>
                <a:gd name="connsiteY2" fmla="*/ 237047 h 397413"/>
                <a:gd name="connsiteX3" fmla="*/ 144735 w 346470"/>
                <a:gd name="connsiteY3" fmla="*/ 292609 h 397413"/>
                <a:gd name="connsiteX4" fmla="*/ 46310 w 346470"/>
                <a:gd name="connsiteY4" fmla="*/ 346584 h 397413"/>
                <a:gd name="connsiteX5" fmla="*/ 272 w 346470"/>
                <a:gd name="connsiteY5" fmla="*/ 397384 h 397413"/>
                <a:gd name="connsiteX6" fmla="*/ 65360 w 346470"/>
                <a:gd name="connsiteY6" fmla="*/ 352934 h 397413"/>
                <a:gd name="connsiteX7" fmla="*/ 173310 w 346470"/>
                <a:gd name="connsiteY7" fmla="*/ 287847 h 397413"/>
                <a:gd name="connsiteX8" fmla="*/ 236810 w 346470"/>
                <a:gd name="connsiteY8" fmla="*/ 213234 h 397413"/>
                <a:gd name="connsiteX9" fmla="*/ 292372 w 346470"/>
                <a:gd name="connsiteY9" fmla="*/ 97347 h 397413"/>
                <a:gd name="connsiteX10" fmla="*/ 346347 w 346470"/>
                <a:gd name="connsiteY10" fmla="*/ 509 h 39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6470" h="397413">
                  <a:moveTo>
                    <a:pt x="346347" y="509"/>
                  </a:moveTo>
                  <a:cubicBezTo>
                    <a:pt x="343701" y="7917"/>
                    <a:pt x="301897" y="102374"/>
                    <a:pt x="276497" y="141797"/>
                  </a:cubicBezTo>
                  <a:cubicBezTo>
                    <a:pt x="251097" y="181220"/>
                    <a:pt x="215907" y="211912"/>
                    <a:pt x="193947" y="237047"/>
                  </a:cubicBezTo>
                  <a:cubicBezTo>
                    <a:pt x="171987" y="262182"/>
                    <a:pt x="169341" y="274353"/>
                    <a:pt x="144735" y="292609"/>
                  </a:cubicBezTo>
                  <a:cubicBezTo>
                    <a:pt x="120129" y="310865"/>
                    <a:pt x="70387" y="329122"/>
                    <a:pt x="46310" y="346584"/>
                  </a:cubicBezTo>
                  <a:cubicBezTo>
                    <a:pt x="22233" y="364046"/>
                    <a:pt x="-2903" y="396326"/>
                    <a:pt x="272" y="397384"/>
                  </a:cubicBezTo>
                  <a:cubicBezTo>
                    <a:pt x="3447" y="398442"/>
                    <a:pt x="36520" y="371190"/>
                    <a:pt x="65360" y="352934"/>
                  </a:cubicBezTo>
                  <a:cubicBezTo>
                    <a:pt x="94200" y="334678"/>
                    <a:pt x="144735" y="311130"/>
                    <a:pt x="173310" y="287847"/>
                  </a:cubicBezTo>
                  <a:cubicBezTo>
                    <a:pt x="201885" y="264564"/>
                    <a:pt x="216966" y="244984"/>
                    <a:pt x="236810" y="213234"/>
                  </a:cubicBezTo>
                  <a:cubicBezTo>
                    <a:pt x="256654" y="181484"/>
                    <a:pt x="276497" y="126186"/>
                    <a:pt x="292372" y="97347"/>
                  </a:cubicBezTo>
                  <a:cubicBezTo>
                    <a:pt x="308247" y="68508"/>
                    <a:pt x="348993" y="-6899"/>
                    <a:pt x="346347" y="5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4" name="フリーフォーム: 図形 2903">
              <a:extLst>
                <a:ext uri="{FF2B5EF4-FFF2-40B4-BE49-F238E27FC236}">
                  <a16:creationId xmlns:a16="http://schemas.microsoft.com/office/drawing/2014/main" id="{86643234-D3E4-490D-B67D-DBA4AE762118}"/>
                </a:ext>
              </a:extLst>
            </p:cNvPr>
            <p:cNvSpPr/>
            <p:nvPr/>
          </p:nvSpPr>
          <p:spPr>
            <a:xfrm>
              <a:off x="4260849" y="4554380"/>
              <a:ext cx="494200" cy="535145"/>
            </a:xfrm>
            <a:custGeom>
              <a:avLst/>
              <a:gdLst>
                <a:gd name="connsiteX0" fmla="*/ 493714 w 494200"/>
                <a:gd name="connsiteY0" fmla="*/ 158 h 535145"/>
                <a:gd name="connsiteX1" fmla="*/ 403226 w 494200"/>
                <a:gd name="connsiteY1" fmla="*/ 73183 h 535145"/>
                <a:gd name="connsiteX2" fmla="*/ 349251 w 494200"/>
                <a:gd name="connsiteY2" fmla="*/ 138270 h 535145"/>
                <a:gd name="connsiteX3" fmla="*/ 319089 w 494200"/>
                <a:gd name="connsiteY3" fmla="*/ 179545 h 535145"/>
                <a:gd name="connsiteX4" fmla="*/ 244476 w 494200"/>
                <a:gd name="connsiteY4" fmla="*/ 303370 h 535145"/>
                <a:gd name="connsiteX5" fmla="*/ 193676 w 494200"/>
                <a:gd name="connsiteY5" fmla="*/ 368458 h 535145"/>
                <a:gd name="connsiteX6" fmla="*/ 117476 w 494200"/>
                <a:gd name="connsiteY6" fmla="*/ 449420 h 535145"/>
                <a:gd name="connsiteX7" fmla="*/ 55564 w 494200"/>
                <a:gd name="connsiteY7" fmla="*/ 498633 h 535145"/>
                <a:gd name="connsiteX8" fmla="*/ 1 w 494200"/>
                <a:gd name="connsiteY8" fmla="*/ 535145 h 535145"/>
                <a:gd name="connsiteX9" fmla="*/ 57151 w 494200"/>
                <a:gd name="connsiteY9" fmla="*/ 498633 h 535145"/>
                <a:gd name="connsiteX10" fmla="*/ 215901 w 494200"/>
                <a:gd name="connsiteY10" fmla="*/ 365283 h 535145"/>
                <a:gd name="connsiteX11" fmla="*/ 263526 w 494200"/>
                <a:gd name="connsiteY11" fmla="*/ 282733 h 535145"/>
                <a:gd name="connsiteX12" fmla="*/ 317501 w 494200"/>
                <a:gd name="connsiteY12" fmla="*/ 158908 h 535145"/>
                <a:gd name="connsiteX13" fmla="*/ 360364 w 494200"/>
                <a:gd name="connsiteY13" fmla="*/ 93820 h 535145"/>
                <a:gd name="connsiteX14" fmla="*/ 493714 w 494200"/>
                <a:gd name="connsiteY14" fmla="*/ 158 h 53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4200" h="535145">
                  <a:moveTo>
                    <a:pt x="493714" y="158"/>
                  </a:moveTo>
                  <a:cubicBezTo>
                    <a:pt x="500858" y="-3282"/>
                    <a:pt x="427303" y="50164"/>
                    <a:pt x="403226" y="73183"/>
                  </a:cubicBezTo>
                  <a:cubicBezTo>
                    <a:pt x="379149" y="96202"/>
                    <a:pt x="363274" y="120543"/>
                    <a:pt x="349251" y="138270"/>
                  </a:cubicBezTo>
                  <a:cubicBezTo>
                    <a:pt x="335228" y="155997"/>
                    <a:pt x="336551" y="152028"/>
                    <a:pt x="319089" y="179545"/>
                  </a:cubicBezTo>
                  <a:cubicBezTo>
                    <a:pt x="301626" y="207062"/>
                    <a:pt x="265378" y="271885"/>
                    <a:pt x="244476" y="303370"/>
                  </a:cubicBezTo>
                  <a:cubicBezTo>
                    <a:pt x="223574" y="334856"/>
                    <a:pt x="214843" y="344116"/>
                    <a:pt x="193676" y="368458"/>
                  </a:cubicBezTo>
                  <a:cubicBezTo>
                    <a:pt x="172509" y="392800"/>
                    <a:pt x="140494" y="427724"/>
                    <a:pt x="117476" y="449420"/>
                  </a:cubicBezTo>
                  <a:cubicBezTo>
                    <a:pt x="94458" y="471116"/>
                    <a:pt x="75143" y="484346"/>
                    <a:pt x="55564" y="498633"/>
                  </a:cubicBezTo>
                  <a:cubicBezTo>
                    <a:pt x="35985" y="512920"/>
                    <a:pt x="-263" y="535145"/>
                    <a:pt x="1" y="535145"/>
                  </a:cubicBezTo>
                  <a:cubicBezTo>
                    <a:pt x="265" y="535145"/>
                    <a:pt x="21168" y="526943"/>
                    <a:pt x="57151" y="498633"/>
                  </a:cubicBezTo>
                  <a:cubicBezTo>
                    <a:pt x="93134" y="470323"/>
                    <a:pt x="181505" y="401266"/>
                    <a:pt x="215901" y="365283"/>
                  </a:cubicBezTo>
                  <a:cubicBezTo>
                    <a:pt x="250297" y="329300"/>
                    <a:pt x="246593" y="317129"/>
                    <a:pt x="263526" y="282733"/>
                  </a:cubicBezTo>
                  <a:cubicBezTo>
                    <a:pt x="280459" y="248337"/>
                    <a:pt x="301361" y="190393"/>
                    <a:pt x="317501" y="158908"/>
                  </a:cubicBezTo>
                  <a:cubicBezTo>
                    <a:pt x="333641" y="127423"/>
                    <a:pt x="332318" y="120278"/>
                    <a:pt x="360364" y="93820"/>
                  </a:cubicBezTo>
                  <a:cubicBezTo>
                    <a:pt x="388410" y="67362"/>
                    <a:pt x="486570" y="3598"/>
                    <a:pt x="493714" y="1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5" name="フリーフォーム: 図形 2904">
              <a:extLst>
                <a:ext uri="{FF2B5EF4-FFF2-40B4-BE49-F238E27FC236}">
                  <a16:creationId xmlns:a16="http://schemas.microsoft.com/office/drawing/2014/main" id="{61BD229F-1D82-4EF5-9CBA-F657DD8E4973}"/>
                </a:ext>
              </a:extLst>
            </p:cNvPr>
            <p:cNvSpPr/>
            <p:nvPr/>
          </p:nvSpPr>
          <p:spPr>
            <a:xfrm>
              <a:off x="4661759" y="4896797"/>
              <a:ext cx="290674" cy="159696"/>
            </a:xfrm>
            <a:custGeom>
              <a:avLst/>
              <a:gdLst>
                <a:gd name="connsiteX0" fmla="*/ 289654 w 290674"/>
                <a:gd name="connsiteY0" fmla="*/ 641 h 159696"/>
                <a:gd name="connsiteX1" fmla="*/ 153129 w 290674"/>
                <a:gd name="connsiteY1" fmla="*/ 87953 h 159696"/>
                <a:gd name="connsiteX2" fmla="*/ 56291 w 290674"/>
                <a:gd name="connsiteY2" fmla="*/ 124466 h 159696"/>
                <a:gd name="connsiteX3" fmla="*/ 729 w 290674"/>
                <a:gd name="connsiteY3" fmla="*/ 159391 h 159696"/>
                <a:gd name="connsiteX4" fmla="*/ 94391 w 290674"/>
                <a:gd name="connsiteY4" fmla="*/ 103828 h 159696"/>
                <a:gd name="connsiteX5" fmla="*/ 129316 w 290674"/>
                <a:gd name="connsiteY5" fmla="*/ 86366 h 159696"/>
                <a:gd name="connsiteX6" fmla="*/ 211866 w 290674"/>
                <a:gd name="connsiteY6" fmla="*/ 49853 h 159696"/>
                <a:gd name="connsiteX7" fmla="*/ 289654 w 290674"/>
                <a:gd name="connsiteY7" fmla="*/ 641 h 15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674" h="159696">
                  <a:moveTo>
                    <a:pt x="289654" y="641"/>
                  </a:moveTo>
                  <a:cubicBezTo>
                    <a:pt x="279865" y="6991"/>
                    <a:pt x="192023" y="67316"/>
                    <a:pt x="153129" y="87953"/>
                  </a:cubicBezTo>
                  <a:cubicBezTo>
                    <a:pt x="114235" y="108590"/>
                    <a:pt x="81691" y="112560"/>
                    <a:pt x="56291" y="124466"/>
                  </a:cubicBezTo>
                  <a:cubicBezTo>
                    <a:pt x="30891" y="136372"/>
                    <a:pt x="-5621" y="162831"/>
                    <a:pt x="729" y="159391"/>
                  </a:cubicBezTo>
                  <a:cubicBezTo>
                    <a:pt x="7079" y="155951"/>
                    <a:pt x="72960" y="115999"/>
                    <a:pt x="94391" y="103828"/>
                  </a:cubicBezTo>
                  <a:cubicBezTo>
                    <a:pt x="115822" y="91657"/>
                    <a:pt x="109737" y="95362"/>
                    <a:pt x="129316" y="86366"/>
                  </a:cubicBezTo>
                  <a:cubicBezTo>
                    <a:pt x="148895" y="77370"/>
                    <a:pt x="187524" y="62818"/>
                    <a:pt x="211866" y="49853"/>
                  </a:cubicBezTo>
                  <a:cubicBezTo>
                    <a:pt x="236208" y="36888"/>
                    <a:pt x="299443" y="-5709"/>
                    <a:pt x="289654" y="6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6" name="フリーフォーム: 図形 2905">
              <a:extLst>
                <a:ext uri="{FF2B5EF4-FFF2-40B4-BE49-F238E27FC236}">
                  <a16:creationId xmlns:a16="http://schemas.microsoft.com/office/drawing/2014/main" id="{D210A3C2-083B-40EE-A9B5-AF21ACC408BE}"/>
                </a:ext>
              </a:extLst>
            </p:cNvPr>
            <p:cNvSpPr/>
            <p:nvPr/>
          </p:nvSpPr>
          <p:spPr>
            <a:xfrm>
              <a:off x="4290118" y="4902199"/>
              <a:ext cx="294740" cy="463579"/>
            </a:xfrm>
            <a:custGeom>
              <a:avLst/>
              <a:gdLst>
                <a:gd name="connsiteX0" fmla="*/ 294582 w 294740"/>
                <a:gd name="connsiteY0" fmla="*/ 1 h 463579"/>
                <a:gd name="connsiteX1" fmla="*/ 224732 w 294740"/>
                <a:gd name="connsiteY1" fmla="*/ 160339 h 463579"/>
                <a:gd name="connsiteX2" fmla="*/ 83445 w 294740"/>
                <a:gd name="connsiteY2" fmla="*/ 290514 h 463579"/>
                <a:gd name="connsiteX3" fmla="*/ 24707 w 294740"/>
                <a:gd name="connsiteY3" fmla="*/ 379414 h 463579"/>
                <a:gd name="connsiteX4" fmla="*/ 19945 w 294740"/>
                <a:gd name="connsiteY4" fmla="*/ 415926 h 463579"/>
                <a:gd name="connsiteX5" fmla="*/ 67570 w 294740"/>
                <a:gd name="connsiteY5" fmla="*/ 463551 h 463579"/>
                <a:gd name="connsiteX6" fmla="*/ 10420 w 294740"/>
                <a:gd name="connsiteY6" fmla="*/ 422276 h 463579"/>
                <a:gd name="connsiteX7" fmla="*/ 16770 w 294740"/>
                <a:gd name="connsiteY7" fmla="*/ 379414 h 463579"/>
                <a:gd name="connsiteX8" fmla="*/ 175520 w 294740"/>
                <a:gd name="connsiteY8" fmla="*/ 190501 h 463579"/>
                <a:gd name="connsiteX9" fmla="*/ 207270 w 294740"/>
                <a:gd name="connsiteY9" fmla="*/ 157164 h 463579"/>
                <a:gd name="connsiteX10" fmla="*/ 294582 w 294740"/>
                <a:gd name="connsiteY10" fmla="*/ 1 h 4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740" h="463579">
                  <a:moveTo>
                    <a:pt x="294582" y="1"/>
                  </a:moveTo>
                  <a:cubicBezTo>
                    <a:pt x="297492" y="530"/>
                    <a:pt x="259921" y="111920"/>
                    <a:pt x="224732" y="160339"/>
                  </a:cubicBezTo>
                  <a:cubicBezTo>
                    <a:pt x="189543" y="208758"/>
                    <a:pt x="116782" y="254002"/>
                    <a:pt x="83445" y="290514"/>
                  </a:cubicBezTo>
                  <a:cubicBezTo>
                    <a:pt x="50107" y="327027"/>
                    <a:pt x="35290" y="358512"/>
                    <a:pt x="24707" y="379414"/>
                  </a:cubicBezTo>
                  <a:cubicBezTo>
                    <a:pt x="14124" y="400316"/>
                    <a:pt x="12801" y="401903"/>
                    <a:pt x="19945" y="415926"/>
                  </a:cubicBezTo>
                  <a:cubicBezTo>
                    <a:pt x="27089" y="429949"/>
                    <a:pt x="69158" y="462493"/>
                    <a:pt x="67570" y="463551"/>
                  </a:cubicBezTo>
                  <a:cubicBezTo>
                    <a:pt x="65982" y="464609"/>
                    <a:pt x="18887" y="436299"/>
                    <a:pt x="10420" y="422276"/>
                  </a:cubicBezTo>
                  <a:cubicBezTo>
                    <a:pt x="1953" y="408253"/>
                    <a:pt x="-10747" y="418043"/>
                    <a:pt x="16770" y="379414"/>
                  </a:cubicBezTo>
                  <a:cubicBezTo>
                    <a:pt x="44287" y="340785"/>
                    <a:pt x="143770" y="227543"/>
                    <a:pt x="175520" y="190501"/>
                  </a:cubicBezTo>
                  <a:cubicBezTo>
                    <a:pt x="207270" y="153459"/>
                    <a:pt x="188749" y="184416"/>
                    <a:pt x="207270" y="157164"/>
                  </a:cubicBezTo>
                  <a:cubicBezTo>
                    <a:pt x="225791" y="129912"/>
                    <a:pt x="291672" y="-528"/>
                    <a:pt x="294582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7" name="フリーフォーム: 図形 2906">
              <a:extLst>
                <a:ext uri="{FF2B5EF4-FFF2-40B4-BE49-F238E27FC236}">
                  <a16:creationId xmlns:a16="http://schemas.microsoft.com/office/drawing/2014/main" id="{7302949B-96EA-4A8C-8140-40E087530F63}"/>
                </a:ext>
              </a:extLst>
            </p:cNvPr>
            <p:cNvSpPr/>
            <p:nvPr/>
          </p:nvSpPr>
          <p:spPr>
            <a:xfrm>
              <a:off x="4664075" y="4857142"/>
              <a:ext cx="248089" cy="129239"/>
            </a:xfrm>
            <a:custGeom>
              <a:avLst/>
              <a:gdLst>
                <a:gd name="connsiteX0" fmla="*/ 0 w 248089"/>
                <a:gd name="connsiteY0" fmla="*/ 129196 h 129239"/>
                <a:gd name="connsiteX1" fmla="*/ 106363 w 248089"/>
                <a:gd name="connsiteY1" fmla="*/ 51408 h 129239"/>
                <a:gd name="connsiteX2" fmla="*/ 247650 w 248089"/>
                <a:gd name="connsiteY2" fmla="*/ 608 h 129239"/>
                <a:gd name="connsiteX3" fmla="*/ 149225 w 248089"/>
                <a:gd name="connsiteY3" fmla="*/ 24421 h 129239"/>
                <a:gd name="connsiteX4" fmla="*/ 106363 w 248089"/>
                <a:gd name="connsiteY4" fmla="*/ 40296 h 129239"/>
                <a:gd name="connsiteX5" fmla="*/ 0 w 248089"/>
                <a:gd name="connsiteY5" fmla="*/ 129196 h 12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089" h="129239">
                  <a:moveTo>
                    <a:pt x="0" y="129196"/>
                  </a:moveTo>
                  <a:cubicBezTo>
                    <a:pt x="0" y="131048"/>
                    <a:pt x="65088" y="72839"/>
                    <a:pt x="106363" y="51408"/>
                  </a:cubicBezTo>
                  <a:cubicBezTo>
                    <a:pt x="147638" y="29977"/>
                    <a:pt x="240506" y="5106"/>
                    <a:pt x="247650" y="608"/>
                  </a:cubicBezTo>
                  <a:cubicBezTo>
                    <a:pt x="254794" y="-3890"/>
                    <a:pt x="172773" y="17806"/>
                    <a:pt x="149225" y="24421"/>
                  </a:cubicBezTo>
                  <a:cubicBezTo>
                    <a:pt x="125677" y="31036"/>
                    <a:pt x="130704" y="24686"/>
                    <a:pt x="106363" y="40296"/>
                  </a:cubicBezTo>
                  <a:cubicBezTo>
                    <a:pt x="82022" y="55906"/>
                    <a:pt x="0" y="127344"/>
                    <a:pt x="0" y="1291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8" name="フリーフォーム: 図形 2907">
              <a:extLst>
                <a:ext uri="{FF2B5EF4-FFF2-40B4-BE49-F238E27FC236}">
                  <a16:creationId xmlns:a16="http://schemas.microsoft.com/office/drawing/2014/main" id="{065F2BC6-8456-443A-A54B-5602C1DDA093}"/>
                </a:ext>
              </a:extLst>
            </p:cNvPr>
            <p:cNvSpPr/>
            <p:nvPr/>
          </p:nvSpPr>
          <p:spPr>
            <a:xfrm>
              <a:off x="4363681" y="5088066"/>
              <a:ext cx="234452" cy="261841"/>
            </a:xfrm>
            <a:custGeom>
              <a:avLst/>
              <a:gdLst>
                <a:gd name="connsiteX0" fmla="*/ 357 w 234452"/>
                <a:gd name="connsiteY0" fmla="*/ 261809 h 261841"/>
                <a:gd name="connsiteX1" fmla="*/ 76557 w 234452"/>
                <a:gd name="connsiteY1" fmla="*/ 141159 h 261841"/>
                <a:gd name="connsiteX2" fmla="*/ 119419 w 234452"/>
                <a:gd name="connsiteY2" fmla="*/ 74484 h 261841"/>
                <a:gd name="connsiteX3" fmla="*/ 233719 w 234452"/>
                <a:gd name="connsiteY3" fmla="*/ 1459 h 261841"/>
                <a:gd name="connsiteX4" fmla="*/ 167044 w 234452"/>
                <a:gd name="connsiteY4" fmla="*/ 26859 h 261841"/>
                <a:gd name="connsiteX5" fmla="*/ 138469 w 234452"/>
                <a:gd name="connsiteY5" fmla="*/ 41147 h 261841"/>
                <a:gd name="connsiteX6" fmla="*/ 51157 w 234452"/>
                <a:gd name="connsiteY6" fmla="*/ 152272 h 261841"/>
                <a:gd name="connsiteX7" fmla="*/ 357 w 234452"/>
                <a:gd name="connsiteY7" fmla="*/ 261809 h 26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452" h="261841">
                  <a:moveTo>
                    <a:pt x="357" y="261809"/>
                  </a:moveTo>
                  <a:cubicBezTo>
                    <a:pt x="4590" y="259957"/>
                    <a:pt x="56713" y="172380"/>
                    <a:pt x="76557" y="141159"/>
                  </a:cubicBezTo>
                  <a:cubicBezTo>
                    <a:pt x="96401" y="109938"/>
                    <a:pt x="93225" y="97767"/>
                    <a:pt x="119419" y="74484"/>
                  </a:cubicBezTo>
                  <a:cubicBezTo>
                    <a:pt x="145613" y="51201"/>
                    <a:pt x="225782" y="9396"/>
                    <a:pt x="233719" y="1459"/>
                  </a:cubicBezTo>
                  <a:cubicBezTo>
                    <a:pt x="241656" y="-6478"/>
                    <a:pt x="182919" y="20244"/>
                    <a:pt x="167044" y="26859"/>
                  </a:cubicBezTo>
                  <a:cubicBezTo>
                    <a:pt x="151169" y="33474"/>
                    <a:pt x="157784" y="20245"/>
                    <a:pt x="138469" y="41147"/>
                  </a:cubicBezTo>
                  <a:cubicBezTo>
                    <a:pt x="119155" y="62049"/>
                    <a:pt x="71794" y="119464"/>
                    <a:pt x="51157" y="152272"/>
                  </a:cubicBezTo>
                  <a:cubicBezTo>
                    <a:pt x="30520" y="185080"/>
                    <a:pt x="-3876" y="263661"/>
                    <a:pt x="357" y="2618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9" name="フリーフォーム: 図形 2908">
              <a:extLst>
                <a:ext uri="{FF2B5EF4-FFF2-40B4-BE49-F238E27FC236}">
                  <a16:creationId xmlns:a16="http://schemas.microsoft.com/office/drawing/2014/main" id="{01B89F0E-0176-48FA-9B29-D01098EB02C7}"/>
                </a:ext>
              </a:extLst>
            </p:cNvPr>
            <p:cNvSpPr/>
            <p:nvPr/>
          </p:nvSpPr>
          <p:spPr>
            <a:xfrm>
              <a:off x="4643353" y="4831939"/>
              <a:ext cx="166984" cy="103601"/>
            </a:xfrm>
            <a:custGeom>
              <a:avLst/>
              <a:gdLst>
                <a:gd name="connsiteX0" fmla="*/ 85 w 166984"/>
                <a:gd name="connsiteY0" fmla="*/ 103599 h 103601"/>
                <a:gd name="connsiteX1" fmla="*/ 114385 w 166984"/>
                <a:gd name="connsiteY1" fmla="*/ 14699 h 103601"/>
                <a:gd name="connsiteX2" fmla="*/ 166772 w 166984"/>
                <a:gd name="connsiteY2" fmla="*/ 411 h 103601"/>
                <a:gd name="connsiteX3" fmla="*/ 96922 w 166984"/>
                <a:gd name="connsiteY3" fmla="*/ 17874 h 103601"/>
                <a:gd name="connsiteX4" fmla="*/ 85 w 166984"/>
                <a:gd name="connsiteY4" fmla="*/ 103599 h 10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84" h="103601">
                  <a:moveTo>
                    <a:pt x="85" y="103599"/>
                  </a:moveTo>
                  <a:cubicBezTo>
                    <a:pt x="2996" y="103070"/>
                    <a:pt x="86604" y="31897"/>
                    <a:pt x="114385" y="14699"/>
                  </a:cubicBezTo>
                  <a:cubicBezTo>
                    <a:pt x="142166" y="-2499"/>
                    <a:pt x="169683" y="-118"/>
                    <a:pt x="166772" y="411"/>
                  </a:cubicBezTo>
                  <a:cubicBezTo>
                    <a:pt x="163862" y="940"/>
                    <a:pt x="124174" y="1734"/>
                    <a:pt x="96922" y="17874"/>
                  </a:cubicBezTo>
                  <a:cubicBezTo>
                    <a:pt x="69670" y="34014"/>
                    <a:pt x="-2826" y="104128"/>
                    <a:pt x="85" y="1035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0" name="フリーフォーム: 図形 2909">
              <a:extLst>
                <a:ext uri="{FF2B5EF4-FFF2-40B4-BE49-F238E27FC236}">
                  <a16:creationId xmlns:a16="http://schemas.microsoft.com/office/drawing/2014/main" id="{A26F5205-86C0-488F-929B-0E52BB9CE394}"/>
                </a:ext>
              </a:extLst>
            </p:cNvPr>
            <p:cNvSpPr/>
            <p:nvPr/>
          </p:nvSpPr>
          <p:spPr>
            <a:xfrm>
              <a:off x="4033637" y="5480046"/>
              <a:ext cx="192367" cy="190681"/>
            </a:xfrm>
            <a:custGeom>
              <a:avLst/>
              <a:gdLst>
                <a:gd name="connsiteX0" fmla="*/ 201 w 192367"/>
                <a:gd name="connsiteY0" fmla="*/ 4 h 190681"/>
                <a:gd name="connsiteX1" fmla="*/ 157363 w 192367"/>
                <a:gd name="connsiteY1" fmla="*/ 15879 h 190681"/>
                <a:gd name="connsiteX2" fmla="*/ 130376 w 192367"/>
                <a:gd name="connsiteY2" fmla="*/ 31754 h 190681"/>
                <a:gd name="connsiteX3" fmla="*/ 152601 w 192367"/>
                <a:gd name="connsiteY3" fmla="*/ 107954 h 190681"/>
                <a:gd name="connsiteX4" fmla="*/ 192288 w 192367"/>
                <a:gd name="connsiteY4" fmla="*/ 185742 h 190681"/>
                <a:gd name="connsiteX5" fmla="*/ 141488 w 192367"/>
                <a:gd name="connsiteY5" fmla="*/ 180979 h 190681"/>
                <a:gd name="connsiteX6" fmla="*/ 114501 w 192367"/>
                <a:gd name="connsiteY6" fmla="*/ 166692 h 190681"/>
                <a:gd name="connsiteX7" fmla="*/ 30363 w 192367"/>
                <a:gd name="connsiteY7" fmla="*/ 60329 h 190681"/>
                <a:gd name="connsiteX8" fmla="*/ 124026 w 192367"/>
                <a:gd name="connsiteY8" fmla="*/ 158754 h 190681"/>
                <a:gd name="connsiteX9" fmla="*/ 160538 w 192367"/>
                <a:gd name="connsiteY9" fmla="*/ 166692 h 190681"/>
                <a:gd name="connsiteX10" fmla="*/ 144663 w 192367"/>
                <a:gd name="connsiteY10" fmla="*/ 131767 h 190681"/>
                <a:gd name="connsiteX11" fmla="*/ 117676 w 192367"/>
                <a:gd name="connsiteY11" fmla="*/ 46042 h 190681"/>
                <a:gd name="connsiteX12" fmla="*/ 124026 w 192367"/>
                <a:gd name="connsiteY12" fmla="*/ 17467 h 190681"/>
                <a:gd name="connsiteX13" fmla="*/ 201 w 192367"/>
                <a:gd name="connsiteY13" fmla="*/ 4 h 19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367" h="190681">
                  <a:moveTo>
                    <a:pt x="201" y="4"/>
                  </a:moveTo>
                  <a:cubicBezTo>
                    <a:pt x="5757" y="-261"/>
                    <a:pt x="135667" y="10587"/>
                    <a:pt x="157363" y="15879"/>
                  </a:cubicBezTo>
                  <a:cubicBezTo>
                    <a:pt x="179059" y="21171"/>
                    <a:pt x="131170" y="16408"/>
                    <a:pt x="130376" y="31754"/>
                  </a:cubicBezTo>
                  <a:cubicBezTo>
                    <a:pt x="129582" y="47100"/>
                    <a:pt x="142282" y="82289"/>
                    <a:pt x="152601" y="107954"/>
                  </a:cubicBezTo>
                  <a:cubicBezTo>
                    <a:pt x="162920" y="133619"/>
                    <a:pt x="194140" y="173571"/>
                    <a:pt x="192288" y="185742"/>
                  </a:cubicBezTo>
                  <a:cubicBezTo>
                    <a:pt x="190436" y="197913"/>
                    <a:pt x="154453" y="184154"/>
                    <a:pt x="141488" y="180979"/>
                  </a:cubicBezTo>
                  <a:cubicBezTo>
                    <a:pt x="128523" y="177804"/>
                    <a:pt x="133022" y="186800"/>
                    <a:pt x="114501" y="166692"/>
                  </a:cubicBezTo>
                  <a:cubicBezTo>
                    <a:pt x="95980" y="146584"/>
                    <a:pt x="28776" y="61652"/>
                    <a:pt x="30363" y="60329"/>
                  </a:cubicBezTo>
                  <a:cubicBezTo>
                    <a:pt x="31950" y="59006"/>
                    <a:pt x="102330" y="141027"/>
                    <a:pt x="124026" y="158754"/>
                  </a:cubicBezTo>
                  <a:cubicBezTo>
                    <a:pt x="145722" y="176481"/>
                    <a:pt x="157099" y="171190"/>
                    <a:pt x="160538" y="166692"/>
                  </a:cubicBezTo>
                  <a:cubicBezTo>
                    <a:pt x="163977" y="162194"/>
                    <a:pt x="151807" y="151875"/>
                    <a:pt x="144663" y="131767"/>
                  </a:cubicBezTo>
                  <a:cubicBezTo>
                    <a:pt x="137519" y="111659"/>
                    <a:pt x="121115" y="65092"/>
                    <a:pt x="117676" y="46042"/>
                  </a:cubicBezTo>
                  <a:cubicBezTo>
                    <a:pt x="114237" y="26992"/>
                    <a:pt x="142282" y="23288"/>
                    <a:pt x="124026" y="17467"/>
                  </a:cubicBezTo>
                  <a:cubicBezTo>
                    <a:pt x="105770" y="11646"/>
                    <a:pt x="-5355" y="269"/>
                    <a:pt x="201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1" name="フリーフォーム: 図形 2910">
              <a:extLst>
                <a:ext uri="{FF2B5EF4-FFF2-40B4-BE49-F238E27FC236}">
                  <a16:creationId xmlns:a16="http://schemas.microsoft.com/office/drawing/2014/main" id="{9CA2DE63-1BFF-492E-82B6-0666279A6160}"/>
                </a:ext>
              </a:extLst>
            </p:cNvPr>
            <p:cNvSpPr/>
            <p:nvPr/>
          </p:nvSpPr>
          <p:spPr>
            <a:xfrm>
              <a:off x="4020120" y="5514760"/>
              <a:ext cx="247018" cy="263026"/>
            </a:xfrm>
            <a:custGeom>
              <a:avLst/>
              <a:gdLst>
                <a:gd name="connsiteX0" fmla="*/ 1018 w 247018"/>
                <a:gd name="connsiteY0" fmla="*/ 215 h 263026"/>
                <a:gd name="connsiteX1" fmla="*/ 97855 w 247018"/>
                <a:gd name="connsiteY1" fmla="*/ 143090 h 263026"/>
                <a:gd name="connsiteX2" fmla="*/ 245493 w 247018"/>
                <a:gd name="connsiteY2" fmla="*/ 260565 h 263026"/>
                <a:gd name="connsiteX3" fmla="*/ 169293 w 247018"/>
                <a:gd name="connsiteY3" fmla="*/ 217703 h 263026"/>
                <a:gd name="connsiteX4" fmla="*/ 81980 w 247018"/>
                <a:gd name="connsiteY4" fmla="*/ 155790 h 263026"/>
                <a:gd name="connsiteX5" fmla="*/ 48643 w 247018"/>
                <a:gd name="connsiteY5" fmla="*/ 111340 h 263026"/>
                <a:gd name="connsiteX6" fmla="*/ 1018 w 247018"/>
                <a:gd name="connsiteY6" fmla="*/ 215 h 26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018" h="263026">
                  <a:moveTo>
                    <a:pt x="1018" y="215"/>
                  </a:moveTo>
                  <a:cubicBezTo>
                    <a:pt x="9220" y="5507"/>
                    <a:pt x="57109" y="99698"/>
                    <a:pt x="97855" y="143090"/>
                  </a:cubicBezTo>
                  <a:cubicBezTo>
                    <a:pt x="138601" y="186482"/>
                    <a:pt x="233587" y="248130"/>
                    <a:pt x="245493" y="260565"/>
                  </a:cubicBezTo>
                  <a:cubicBezTo>
                    <a:pt x="257399" y="273000"/>
                    <a:pt x="196545" y="235165"/>
                    <a:pt x="169293" y="217703"/>
                  </a:cubicBezTo>
                  <a:cubicBezTo>
                    <a:pt x="142041" y="200241"/>
                    <a:pt x="102088" y="173517"/>
                    <a:pt x="81980" y="155790"/>
                  </a:cubicBezTo>
                  <a:cubicBezTo>
                    <a:pt x="61872" y="138063"/>
                    <a:pt x="60814" y="134094"/>
                    <a:pt x="48643" y="111340"/>
                  </a:cubicBezTo>
                  <a:cubicBezTo>
                    <a:pt x="36472" y="88586"/>
                    <a:pt x="-7184" y="-5077"/>
                    <a:pt x="1018" y="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2" name="フリーフォーム: 図形 2911">
              <a:extLst>
                <a:ext uri="{FF2B5EF4-FFF2-40B4-BE49-F238E27FC236}">
                  <a16:creationId xmlns:a16="http://schemas.microsoft.com/office/drawing/2014/main" id="{99A3194B-67B3-4A57-A6B2-4583E59FC30A}"/>
                </a:ext>
              </a:extLst>
            </p:cNvPr>
            <p:cNvSpPr/>
            <p:nvPr/>
          </p:nvSpPr>
          <p:spPr>
            <a:xfrm>
              <a:off x="4036026" y="5637168"/>
              <a:ext cx="385162" cy="163557"/>
            </a:xfrm>
            <a:custGeom>
              <a:avLst/>
              <a:gdLst>
                <a:gd name="connsiteX0" fmla="*/ 987 w 385162"/>
                <a:gd name="connsiteY0" fmla="*/ 45 h 163557"/>
                <a:gd name="connsiteX1" fmla="*/ 113699 w 385162"/>
                <a:gd name="connsiteY1" fmla="*/ 115932 h 163557"/>
                <a:gd name="connsiteX2" fmla="*/ 254987 w 385162"/>
                <a:gd name="connsiteY2" fmla="*/ 163557 h 163557"/>
                <a:gd name="connsiteX3" fmla="*/ 385162 w 385162"/>
                <a:gd name="connsiteY3" fmla="*/ 147682 h 163557"/>
                <a:gd name="connsiteX4" fmla="*/ 256574 w 385162"/>
                <a:gd name="connsiteY4" fmla="*/ 160382 h 163557"/>
                <a:gd name="connsiteX5" fmla="*/ 178787 w 385162"/>
                <a:gd name="connsiteY5" fmla="*/ 130220 h 163557"/>
                <a:gd name="connsiteX6" fmla="*/ 987 w 385162"/>
                <a:gd name="connsiteY6" fmla="*/ 45 h 16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162" h="163557">
                  <a:moveTo>
                    <a:pt x="987" y="45"/>
                  </a:moveTo>
                  <a:cubicBezTo>
                    <a:pt x="-9861" y="-2336"/>
                    <a:pt x="71366" y="88680"/>
                    <a:pt x="113699" y="115932"/>
                  </a:cubicBezTo>
                  <a:cubicBezTo>
                    <a:pt x="156032" y="143184"/>
                    <a:pt x="209743" y="158265"/>
                    <a:pt x="254987" y="163557"/>
                  </a:cubicBezTo>
                  <a:lnTo>
                    <a:pt x="385162" y="147682"/>
                  </a:lnTo>
                  <a:cubicBezTo>
                    <a:pt x="385427" y="147153"/>
                    <a:pt x="290970" y="163292"/>
                    <a:pt x="256574" y="160382"/>
                  </a:cubicBezTo>
                  <a:cubicBezTo>
                    <a:pt x="222178" y="157472"/>
                    <a:pt x="217681" y="153768"/>
                    <a:pt x="178787" y="130220"/>
                  </a:cubicBezTo>
                  <a:cubicBezTo>
                    <a:pt x="139893" y="106672"/>
                    <a:pt x="11835" y="2426"/>
                    <a:pt x="987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3" name="フリーフォーム: 図形 2912">
              <a:extLst>
                <a:ext uri="{FF2B5EF4-FFF2-40B4-BE49-F238E27FC236}">
                  <a16:creationId xmlns:a16="http://schemas.microsoft.com/office/drawing/2014/main" id="{29D470DE-8D9B-4D11-91D3-3B2F58CC9BEB}"/>
                </a:ext>
              </a:extLst>
            </p:cNvPr>
            <p:cNvSpPr/>
            <p:nvPr/>
          </p:nvSpPr>
          <p:spPr>
            <a:xfrm>
              <a:off x="3957539" y="5507038"/>
              <a:ext cx="94775" cy="234578"/>
            </a:xfrm>
            <a:custGeom>
              <a:avLst/>
              <a:gdLst>
                <a:gd name="connsiteX0" fmla="*/ 3274 w 94775"/>
                <a:gd name="connsiteY0" fmla="*/ 0 h 234578"/>
                <a:gd name="connsiteX1" fmla="*/ 9624 w 94775"/>
                <a:gd name="connsiteY1" fmla="*/ 122237 h 234578"/>
                <a:gd name="connsiteX2" fmla="*/ 93761 w 94775"/>
                <a:gd name="connsiteY2" fmla="*/ 233362 h 234578"/>
                <a:gd name="connsiteX3" fmla="*/ 54074 w 94775"/>
                <a:gd name="connsiteY3" fmla="*/ 177800 h 234578"/>
                <a:gd name="connsiteX4" fmla="*/ 22324 w 94775"/>
                <a:gd name="connsiteY4" fmla="*/ 120650 h 234578"/>
                <a:gd name="connsiteX5" fmla="*/ 3274 w 94775"/>
                <a:gd name="connsiteY5" fmla="*/ 0 h 23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775" h="234578">
                  <a:moveTo>
                    <a:pt x="3274" y="0"/>
                  </a:moveTo>
                  <a:cubicBezTo>
                    <a:pt x="1157" y="264"/>
                    <a:pt x="-5457" y="83343"/>
                    <a:pt x="9624" y="122237"/>
                  </a:cubicBezTo>
                  <a:cubicBezTo>
                    <a:pt x="24705" y="161131"/>
                    <a:pt x="86353" y="224101"/>
                    <a:pt x="93761" y="233362"/>
                  </a:cubicBezTo>
                  <a:cubicBezTo>
                    <a:pt x="101169" y="242623"/>
                    <a:pt x="65980" y="196585"/>
                    <a:pt x="54074" y="177800"/>
                  </a:cubicBezTo>
                  <a:cubicBezTo>
                    <a:pt x="42168" y="159015"/>
                    <a:pt x="31055" y="149490"/>
                    <a:pt x="22324" y="120650"/>
                  </a:cubicBezTo>
                  <a:cubicBezTo>
                    <a:pt x="13593" y="91810"/>
                    <a:pt x="5391" y="-264"/>
                    <a:pt x="32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4" name="フリーフォーム: 図形 2913">
              <a:extLst>
                <a:ext uri="{FF2B5EF4-FFF2-40B4-BE49-F238E27FC236}">
                  <a16:creationId xmlns:a16="http://schemas.microsoft.com/office/drawing/2014/main" id="{CAD138ED-BEAE-45C2-8044-DB3C4D6BF576}"/>
                </a:ext>
              </a:extLst>
            </p:cNvPr>
            <p:cNvSpPr/>
            <p:nvPr/>
          </p:nvSpPr>
          <p:spPr>
            <a:xfrm>
              <a:off x="4416740" y="5795781"/>
              <a:ext cx="52094" cy="120530"/>
            </a:xfrm>
            <a:custGeom>
              <a:avLst/>
              <a:gdLst>
                <a:gd name="connsiteX0" fmla="*/ 52073 w 52094"/>
                <a:gd name="connsiteY0" fmla="*/ 182 h 120530"/>
                <a:gd name="connsiteX1" fmla="*/ 7623 w 52094"/>
                <a:gd name="connsiteY1" fmla="*/ 98607 h 120530"/>
                <a:gd name="connsiteX2" fmla="*/ 7623 w 52094"/>
                <a:gd name="connsiteY2" fmla="*/ 119244 h 120530"/>
                <a:gd name="connsiteX3" fmla="*/ 1273 w 52094"/>
                <a:gd name="connsiteY3" fmla="*/ 74794 h 120530"/>
                <a:gd name="connsiteX4" fmla="*/ 52073 w 52094"/>
                <a:gd name="connsiteY4" fmla="*/ 182 h 12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94" h="120530">
                  <a:moveTo>
                    <a:pt x="52073" y="182"/>
                  </a:moveTo>
                  <a:cubicBezTo>
                    <a:pt x="53131" y="4151"/>
                    <a:pt x="15031" y="78763"/>
                    <a:pt x="7623" y="98607"/>
                  </a:cubicBezTo>
                  <a:cubicBezTo>
                    <a:pt x="215" y="118451"/>
                    <a:pt x="8681" y="123213"/>
                    <a:pt x="7623" y="119244"/>
                  </a:cubicBezTo>
                  <a:cubicBezTo>
                    <a:pt x="6565" y="115275"/>
                    <a:pt x="-3490" y="91463"/>
                    <a:pt x="1273" y="74794"/>
                  </a:cubicBezTo>
                  <a:cubicBezTo>
                    <a:pt x="6035" y="58125"/>
                    <a:pt x="51015" y="-3787"/>
                    <a:pt x="52073" y="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5" name="フリーフォーム: 図形 2914">
              <a:extLst>
                <a:ext uri="{FF2B5EF4-FFF2-40B4-BE49-F238E27FC236}">
                  <a16:creationId xmlns:a16="http://schemas.microsoft.com/office/drawing/2014/main" id="{8D20FD4E-9176-45FA-9138-0FB1CDC6B4AF}"/>
                </a:ext>
              </a:extLst>
            </p:cNvPr>
            <p:cNvSpPr/>
            <p:nvPr/>
          </p:nvSpPr>
          <p:spPr>
            <a:xfrm>
              <a:off x="4346928" y="5782544"/>
              <a:ext cx="63148" cy="111089"/>
            </a:xfrm>
            <a:custGeom>
              <a:avLst/>
              <a:gdLst>
                <a:gd name="connsiteX0" fmla="*/ 63147 w 63148"/>
                <a:gd name="connsiteY0" fmla="*/ 719 h 111089"/>
                <a:gd name="connsiteX1" fmla="*/ 4410 w 63148"/>
                <a:gd name="connsiteY1" fmla="*/ 94381 h 111089"/>
                <a:gd name="connsiteX2" fmla="*/ 4410 w 63148"/>
                <a:gd name="connsiteY2" fmla="*/ 108669 h 111089"/>
                <a:gd name="connsiteX3" fmla="*/ 5997 w 63148"/>
                <a:gd name="connsiteY3" fmla="*/ 65806 h 111089"/>
                <a:gd name="connsiteX4" fmla="*/ 5997 w 63148"/>
                <a:gd name="connsiteY4" fmla="*/ 51519 h 111089"/>
                <a:gd name="connsiteX5" fmla="*/ 63147 w 63148"/>
                <a:gd name="connsiteY5" fmla="*/ 719 h 11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148" h="111089">
                  <a:moveTo>
                    <a:pt x="63147" y="719"/>
                  </a:moveTo>
                  <a:cubicBezTo>
                    <a:pt x="62883" y="7863"/>
                    <a:pt x="14199" y="76389"/>
                    <a:pt x="4410" y="94381"/>
                  </a:cubicBezTo>
                  <a:cubicBezTo>
                    <a:pt x="-5380" y="112373"/>
                    <a:pt x="4146" y="113431"/>
                    <a:pt x="4410" y="108669"/>
                  </a:cubicBezTo>
                  <a:cubicBezTo>
                    <a:pt x="4674" y="103907"/>
                    <a:pt x="5732" y="75331"/>
                    <a:pt x="5997" y="65806"/>
                  </a:cubicBezTo>
                  <a:cubicBezTo>
                    <a:pt x="6261" y="56281"/>
                    <a:pt x="-353" y="61308"/>
                    <a:pt x="5997" y="51519"/>
                  </a:cubicBezTo>
                  <a:cubicBezTo>
                    <a:pt x="12347" y="41730"/>
                    <a:pt x="63411" y="-6425"/>
                    <a:pt x="63147" y="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6" name="フリーフォーム: 図形 2915">
              <a:extLst>
                <a:ext uri="{FF2B5EF4-FFF2-40B4-BE49-F238E27FC236}">
                  <a16:creationId xmlns:a16="http://schemas.microsoft.com/office/drawing/2014/main" id="{E3289778-D93F-45BE-BB64-AD119C01A5F4}"/>
                </a:ext>
              </a:extLst>
            </p:cNvPr>
            <p:cNvSpPr/>
            <p:nvPr/>
          </p:nvSpPr>
          <p:spPr>
            <a:xfrm>
              <a:off x="4317678" y="5893382"/>
              <a:ext cx="112761" cy="21680"/>
            </a:xfrm>
            <a:custGeom>
              <a:avLst/>
              <a:gdLst>
                <a:gd name="connsiteX0" fmla="*/ 322 w 112761"/>
                <a:gd name="connsiteY0" fmla="*/ 1006 h 21680"/>
                <a:gd name="connsiteX1" fmla="*/ 109860 w 112761"/>
                <a:gd name="connsiteY1" fmla="*/ 21643 h 21680"/>
                <a:gd name="connsiteX2" fmla="*/ 76522 w 112761"/>
                <a:gd name="connsiteY2" fmla="*/ 5768 h 21680"/>
                <a:gd name="connsiteX3" fmla="*/ 322 w 112761"/>
                <a:gd name="connsiteY3" fmla="*/ 1006 h 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61" h="21680">
                  <a:moveTo>
                    <a:pt x="322" y="1006"/>
                  </a:moveTo>
                  <a:cubicBezTo>
                    <a:pt x="5878" y="3652"/>
                    <a:pt x="97160" y="20849"/>
                    <a:pt x="109860" y="21643"/>
                  </a:cubicBezTo>
                  <a:cubicBezTo>
                    <a:pt x="122560" y="22437"/>
                    <a:pt x="90280" y="10266"/>
                    <a:pt x="76522" y="5768"/>
                  </a:cubicBezTo>
                  <a:cubicBezTo>
                    <a:pt x="62764" y="1270"/>
                    <a:pt x="-5234" y="-1640"/>
                    <a:pt x="322" y="10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7" name="フリーフォーム: 図形 2916">
              <a:extLst>
                <a:ext uri="{FF2B5EF4-FFF2-40B4-BE49-F238E27FC236}">
                  <a16:creationId xmlns:a16="http://schemas.microsoft.com/office/drawing/2014/main" id="{23E4C24C-1899-43CF-903D-BF548898A325}"/>
                </a:ext>
              </a:extLst>
            </p:cNvPr>
            <p:cNvSpPr/>
            <p:nvPr/>
          </p:nvSpPr>
          <p:spPr>
            <a:xfrm>
              <a:off x="4401997" y="5776823"/>
              <a:ext cx="55536" cy="33513"/>
            </a:xfrm>
            <a:custGeom>
              <a:avLst/>
              <a:gdLst>
                <a:gd name="connsiteX0" fmla="*/ 141 w 55536"/>
                <a:gd name="connsiteY0" fmla="*/ 90 h 33513"/>
                <a:gd name="connsiteX1" fmla="*/ 54116 w 55536"/>
                <a:gd name="connsiteY1" fmla="*/ 23902 h 33513"/>
                <a:gd name="connsiteX2" fmla="*/ 38241 w 55536"/>
                <a:gd name="connsiteY2" fmla="*/ 33427 h 33513"/>
                <a:gd name="connsiteX3" fmla="*/ 141 w 55536"/>
                <a:gd name="connsiteY3" fmla="*/ 90 h 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36" h="33513">
                  <a:moveTo>
                    <a:pt x="141" y="90"/>
                  </a:moveTo>
                  <a:cubicBezTo>
                    <a:pt x="2787" y="-1498"/>
                    <a:pt x="47766" y="18346"/>
                    <a:pt x="54116" y="23902"/>
                  </a:cubicBezTo>
                  <a:cubicBezTo>
                    <a:pt x="60466" y="29458"/>
                    <a:pt x="43797" y="34221"/>
                    <a:pt x="38241" y="33427"/>
                  </a:cubicBezTo>
                  <a:cubicBezTo>
                    <a:pt x="32685" y="32633"/>
                    <a:pt x="-2505" y="1678"/>
                    <a:pt x="141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8" name="フリーフォーム: 図形 2917">
              <a:extLst>
                <a:ext uri="{FF2B5EF4-FFF2-40B4-BE49-F238E27FC236}">
                  <a16:creationId xmlns:a16="http://schemas.microsoft.com/office/drawing/2014/main" id="{F1A6F9B9-9936-4ED1-BA00-796382A620FF}"/>
                </a:ext>
              </a:extLst>
            </p:cNvPr>
            <p:cNvSpPr/>
            <p:nvPr/>
          </p:nvSpPr>
          <p:spPr>
            <a:xfrm>
              <a:off x="3671869" y="5407390"/>
              <a:ext cx="483982" cy="102848"/>
            </a:xfrm>
            <a:custGeom>
              <a:avLst/>
              <a:gdLst>
                <a:gd name="connsiteX0" fmla="*/ 19 w 483982"/>
                <a:gd name="connsiteY0" fmla="*/ 20273 h 102848"/>
                <a:gd name="connsiteX1" fmla="*/ 222269 w 483982"/>
                <a:gd name="connsiteY1" fmla="*/ 91710 h 102848"/>
                <a:gd name="connsiteX2" fmla="*/ 306406 w 483982"/>
                <a:gd name="connsiteY2" fmla="*/ 93298 h 102848"/>
                <a:gd name="connsiteX3" fmla="*/ 481031 w 483982"/>
                <a:gd name="connsiteY3" fmla="*/ 1223 h 102848"/>
                <a:gd name="connsiteX4" fmla="*/ 409594 w 483982"/>
                <a:gd name="connsiteY4" fmla="*/ 42498 h 102848"/>
                <a:gd name="connsiteX5" fmla="*/ 323869 w 483982"/>
                <a:gd name="connsiteY5" fmla="*/ 72660 h 102848"/>
                <a:gd name="connsiteX6" fmla="*/ 234969 w 483982"/>
                <a:gd name="connsiteY6" fmla="*/ 85360 h 102848"/>
                <a:gd name="connsiteX7" fmla="*/ 19 w 483982"/>
                <a:gd name="connsiteY7" fmla="*/ 20273 h 10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982" h="102848">
                  <a:moveTo>
                    <a:pt x="19" y="20273"/>
                  </a:moveTo>
                  <a:cubicBezTo>
                    <a:pt x="-2098" y="21331"/>
                    <a:pt x="171205" y="79539"/>
                    <a:pt x="222269" y="91710"/>
                  </a:cubicBezTo>
                  <a:cubicBezTo>
                    <a:pt x="273334" y="103881"/>
                    <a:pt x="263279" y="108379"/>
                    <a:pt x="306406" y="93298"/>
                  </a:cubicBezTo>
                  <a:cubicBezTo>
                    <a:pt x="349533" y="78217"/>
                    <a:pt x="463833" y="9690"/>
                    <a:pt x="481031" y="1223"/>
                  </a:cubicBezTo>
                  <a:cubicBezTo>
                    <a:pt x="498229" y="-7244"/>
                    <a:pt x="435788" y="30592"/>
                    <a:pt x="409594" y="42498"/>
                  </a:cubicBezTo>
                  <a:cubicBezTo>
                    <a:pt x="383400" y="54404"/>
                    <a:pt x="352973" y="65516"/>
                    <a:pt x="323869" y="72660"/>
                  </a:cubicBezTo>
                  <a:cubicBezTo>
                    <a:pt x="294765" y="79804"/>
                    <a:pt x="286827" y="91445"/>
                    <a:pt x="234969" y="85360"/>
                  </a:cubicBezTo>
                  <a:cubicBezTo>
                    <a:pt x="183111" y="79275"/>
                    <a:pt x="2136" y="19215"/>
                    <a:pt x="19" y="20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9" name="フリーフォーム: 図形 2918">
              <a:extLst>
                <a:ext uri="{FF2B5EF4-FFF2-40B4-BE49-F238E27FC236}">
                  <a16:creationId xmlns:a16="http://schemas.microsoft.com/office/drawing/2014/main" id="{B5A4AD6D-57C6-4928-A22F-9A3CEFC3CDD5}"/>
                </a:ext>
              </a:extLst>
            </p:cNvPr>
            <p:cNvSpPr/>
            <p:nvPr/>
          </p:nvSpPr>
          <p:spPr>
            <a:xfrm>
              <a:off x="3633200" y="5356184"/>
              <a:ext cx="503964" cy="79428"/>
            </a:xfrm>
            <a:custGeom>
              <a:avLst/>
              <a:gdLst>
                <a:gd name="connsiteX0" fmla="*/ 588 w 503964"/>
                <a:gd name="connsiteY0" fmla="*/ 41 h 79428"/>
                <a:gd name="connsiteX1" fmla="*/ 305388 w 503964"/>
                <a:gd name="connsiteY1" fmla="*/ 79416 h 79428"/>
                <a:gd name="connsiteX2" fmla="*/ 499063 w 503964"/>
                <a:gd name="connsiteY2" fmla="*/ 6391 h 79428"/>
                <a:gd name="connsiteX3" fmla="*/ 437150 w 503964"/>
                <a:gd name="connsiteY3" fmla="*/ 41316 h 79428"/>
                <a:gd name="connsiteX4" fmla="*/ 340313 w 503964"/>
                <a:gd name="connsiteY4" fmla="*/ 61954 h 79428"/>
                <a:gd name="connsiteX5" fmla="*/ 230775 w 503964"/>
                <a:gd name="connsiteY5" fmla="*/ 68304 h 79428"/>
                <a:gd name="connsiteX6" fmla="*/ 588 w 503964"/>
                <a:gd name="connsiteY6" fmla="*/ 41 h 7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964" h="79428">
                  <a:moveTo>
                    <a:pt x="588" y="41"/>
                  </a:moveTo>
                  <a:cubicBezTo>
                    <a:pt x="13024" y="1893"/>
                    <a:pt x="222309" y="78358"/>
                    <a:pt x="305388" y="79416"/>
                  </a:cubicBezTo>
                  <a:cubicBezTo>
                    <a:pt x="388467" y="80474"/>
                    <a:pt x="477103" y="12741"/>
                    <a:pt x="499063" y="6391"/>
                  </a:cubicBezTo>
                  <a:cubicBezTo>
                    <a:pt x="521023" y="41"/>
                    <a:pt x="463608" y="32056"/>
                    <a:pt x="437150" y="41316"/>
                  </a:cubicBezTo>
                  <a:cubicBezTo>
                    <a:pt x="410692" y="50576"/>
                    <a:pt x="374709" y="57456"/>
                    <a:pt x="340313" y="61954"/>
                  </a:cubicBezTo>
                  <a:cubicBezTo>
                    <a:pt x="305917" y="66452"/>
                    <a:pt x="285279" y="77564"/>
                    <a:pt x="230775" y="68304"/>
                  </a:cubicBezTo>
                  <a:cubicBezTo>
                    <a:pt x="176271" y="59044"/>
                    <a:pt x="-11848" y="-1811"/>
                    <a:pt x="588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0" name="フリーフォーム: 図形 2919">
              <a:extLst>
                <a:ext uri="{FF2B5EF4-FFF2-40B4-BE49-F238E27FC236}">
                  <a16:creationId xmlns:a16="http://schemas.microsoft.com/office/drawing/2014/main" id="{D1E01ABF-8F8F-4462-B4E1-EC0F26C27511}"/>
                </a:ext>
              </a:extLst>
            </p:cNvPr>
            <p:cNvSpPr/>
            <p:nvPr/>
          </p:nvSpPr>
          <p:spPr>
            <a:xfrm>
              <a:off x="3602905" y="5277496"/>
              <a:ext cx="637649" cy="134267"/>
            </a:xfrm>
            <a:custGeom>
              <a:avLst/>
              <a:gdLst>
                <a:gd name="connsiteX0" fmla="*/ 3895 w 637649"/>
                <a:gd name="connsiteY0" fmla="*/ 942 h 134267"/>
                <a:gd name="connsiteX1" fmla="*/ 240433 w 637649"/>
                <a:gd name="connsiteY1" fmla="*/ 124767 h 134267"/>
                <a:gd name="connsiteX2" fmla="*/ 411883 w 637649"/>
                <a:gd name="connsiteY2" fmla="*/ 100954 h 134267"/>
                <a:gd name="connsiteX3" fmla="*/ 524595 w 637649"/>
                <a:gd name="connsiteY3" fmla="*/ 59679 h 134267"/>
                <a:gd name="connsiteX4" fmla="*/ 637308 w 637649"/>
                <a:gd name="connsiteY4" fmla="*/ 8879 h 134267"/>
                <a:gd name="connsiteX5" fmla="*/ 551583 w 637649"/>
                <a:gd name="connsiteY5" fmla="*/ 51742 h 134267"/>
                <a:gd name="connsiteX6" fmla="*/ 338858 w 637649"/>
                <a:gd name="connsiteY6" fmla="*/ 131117 h 134267"/>
                <a:gd name="connsiteX7" fmla="*/ 211858 w 637649"/>
                <a:gd name="connsiteY7" fmla="*/ 113654 h 134267"/>
                <a:gd name="connsiteX8" fmla="*/ 100733 w 637649"/>
                <a:gd name="connsiteY8" fmla="*/ 69204 h 134267"/>
                <a:gd name="connsiteX9" fmla="*/ 3895 w 637649"/>
                <a:gd name="connsiteY9" fmla="*/ 942 h 13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7649" h="134267">
                  <a:moveTo>
                    <a:pt x="3895" y="942"/>
                  </a:moveTo>
                  <a:cubicBezTo>
                    <a:pt x="27178" y="10202"/>
                    <a:pt x="172435" y="108098"/>
                    <a:pt x="240433" y="124767"/>
                  </a:cubicBezTo>
                  <a:cubicBezTo>
                    <a:pt x="308431" y="141436"/>
                    <a:pt x="364523" y="111802"/>
                    <a:pt x="411883" y="100954"/>
                  </a:cubicBezTo>
                  <a:cubicBezTo>
                    <a:pt x="459243" y="90106"/>
                    <a:pt x="487024" y="75025"/>
                    <a:pt x="524595" y="59679"/>
                  </a:cubicBezTo>
                  <a:cubicBezTo>
                    <a:pt x="562166" y="44333"/>
                    <a:pt x="632810" y="10202"/>
                    <a:pt x="637308" y="8879"/>
                  </a:cubicBezTo>
                  <a:cubicBezTo>
                    <a:pt x="641806" y="7556"/>
                    <a:pt x="601325" y="31369"/>
                    <a:pt x="551583" y="51742"/>
                  </a:cubicBezTo>
                  <a:cubicBezTo>
                    <a:pt x="501841" y="72115"/>
                    <a:pt x="395479" y="120798"/>
                    <a:pt x="338858" y="131117"/>
                  </a:cubicBezTo>
                  <a:cubicBezTo>
                    <a:pt x="282237" y="141436"/>
                    <a:pt x="251545" y="123973"/>
                    <a:pt x="211858" y="113654"/>
                  </a:cubicBezTo>
                  <a:cubicBezTo>
                    <a:pt x="172171" y="103335"/>
                    <a:pt x="133541" y="85079"/>
                    <a:pt x="100733" y="69204"/>
                  </a:cubicBezTo>
                  <a:cubicBezTo>
                    <a:pt x="67925" y="53329"/>
                    <a:pt x="-19388" y="-8318"/>
                    <a:pt x="3895" y="9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1" name="フリーフォーム: 図形 2920">
              <a:extLst>
                <a:ext uri="{FF2B5EF4-FFF2-40B4-BE49-F238E27FC236}">
                  <a16:creationId xmlns:a16="http://schemas.microsoft.com/office/drawing/2014/main" id="{0B856DD1-EB0E-4581-A763-165855493D4B}"/>
                </a:ext>
              </a:extLst>
            </p:cNvPr>
            <p:cNvSpPr/>
            <p:nvPr/>
          </p:nvSpPr>
          <p:spPr>
            <a:xfrm>
              <a:off x="4119430" y="5294070"/>
              <a:ext cx="149104" cy="127284"/>
            </a:xfrm>
            <a:custGeom>
              <a:avLst/>
              <a:gdLst>
                <a:gd name="connsiteX0" fmla="*/ 133 w 149104"/>
                <a:gd name="connsiteY0" fmla="*/ 70093 h 127284"/>
                <a:gd name="connsiteX1" fmla="*/ 143008 w 149104"/>
                <a:gd name="connsiteY1" fmla="*/ 243 h 127284"/>
                <a:gd name="connsiteX2" fmla="*/ 119195 w 149104"/>
                <a:gd name="connsiteY2" fmla="*/ 49455 h 127284"/>
                <a:gd name="connsiteX3" fmla="*/ 85858 w 149104"/>
                <a:gd name="connsiteY3" fmla="*/ 112955 h 127284"/>
                <a:gd name="connsiteX4" fmla="*/ 66808 w 149104"/>
                <a:gd name="connsiteY4" fmla="*/ 124068 h 127284"/>
                <a:gd name="connsiteX5" fmla="*/ 95383 w 149104"/>
                <a:gd name="connsiteY5" fmla="*/ 68505 h 127284"/>
                <a:gd name="connsiteX6" fmla="*/ 116020 w 149104"/>
                <a:gd name="connsiteY6" fmla="*/ 27230 h 127284"/>
                <a:gd name="connsiteX7" fmla="*/ 133 w 149104"/>
                <a:gd name="connsiteY7" fmla="*/ 70093 h 127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04" h="127284">
                  <a:moveTo>
                    <a:pt x="133" y="70093"/>
                  </a:moveTo>
                  <a:cubicBezTo>
                    <a:pt x="4631" y="65595"/>
                    <a:pt x="123164" y="3683"/>
                    <a:pt x="143008" y="243"/>
                  </a:cubicBezTo>
                  <a:cubicBezTo>
                    <a:pt x="162852" y="-3197"/>
                    <a:pt x="128720" y="30670"/>
                    <a:pt x="119195" y="49455"/>
                  </a:cubicBezTo>
                  <a:cubicBezTo>
                    <a:pt x="109670" y="68240"/>
                    <a:pt x="94589" y="100520"/>
                    <a:pt x="85858" y="112955"/>
                  </a:cubicBezTo>
                  <a:cubicBezTo>
                    <a:pt x="77127" y="125390"/>
                    <a:pt x="65221" y="131476"/>
                    <a:pt x="66808" y="124068"/>
                  </a:cubicBezTo>
                  <a:cubicBezTo>
                    <a:pt x="68395" y="116660"/>
                    <a:pt x="87181" y="84645"/>
                    <a:pt x="95383" y="68505"/>
                  </a:cubicBezTo>
                  <a:cubicBezTo>
                    <a:pt x="103585" y="52365"/>
                    <a:pt x="125545" y="29082"/>
                    <a:pt x="116020" y="27230"/>
                  </a:cubicBezTo>
                  <a:cubicBezTo>
                    <a:pt x="106495" y="25378"/>
                    <a:pt x="-4365" y="74591"/>
                    <a:pt x="133" y="700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2" name="フリーフォーム: 図形 2921">
              <a:extLst>
                <a:ext uri="{FF2B5EF4-FFF2-40B4-BE49-F238E27FC236}">
                  <a16:creationId xmlns:a16="http://schemas.microsoft.com/office/drawing/2014/main" id="{30C66D03-E0EF-4D1A-9F07-B4A9620B01C9}"/>
                </a:ext>
              </a:extLst>
            </p:cNvPr>
            <p:cNvSpPr/>
            <p:nvPr/>
          </p:nvSpPr>
          <p:spPr>
            <a:xfrm>
              <a:off x="3458763" y="5103741"/>
              <a:ext cx="162348" cy="193799"/>
            </a:xfrm>
            <a:custGeom>
              <a:avLst/>
              <a:gdLst>
                <a:gd name="connsiteX0" fmla="*/ 400 w 162348"/>
                <a:gd name="connsiteY0" fmla="*/ 72 h 193799"/>
                <a:gd name="connsiteX1" fmla="*/ 102000 w 162348"/>
                <a:gd name="connsiteY1" fmla="*/ 138184 h 193799"/>
                <a:gd name="connsiteX2" fmla="*/ 162325 w 162348"/>
                <a:gd name="connsiteY2" fmla="*/ 193747 h 193799"/>
                <a:gd name="connsiteX3" fmla="*/ 95650 w 162348"/>
                <a:gd name="connsiteY3" fmla="*/ 147709 h 193799"/>
                <a:gd name="connsiteX4" fmla="*/ 67075 w 162348"/>
                <a:gd name="connsiteY4" fmla="*/ 119134 h 193799"/>
                <a:gd name="connsiteX5" fmla="*/ 400 w 162348"/>
                <a:gd name="connsiteY5" fmla="*/ 72 h 19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348" h="193799">
                  <a:moveTo>
                    <a:pt x="400" y="72"/>
                  </a:moveTo>
                  <a:cubicBezTo>
                    <a:pt x="6221" y="3247"/>
                    <a:pt x="75013" y="105905"/>
                    <a:pt x="102000" y="138184"/>
                  </a:cubicBezTo>
                  <a:cubicBezTo>
                    <a:pt x="128987" y="170463"/>
                    <a:pt x="163383" y="192159"/>
                    <a:pt x="162325" y="193747"/>
                  </a:cubicBezTo>
                  <a:cubicBezTo>
                    <a:pt x="161267" y="195335"/>
                    <a:pt x="111525" y="160144"/>
                    <a:pt x="95650" y="147709"/>
                  </a:cubicBezTo>
                  <a:cubicBezTo>
                    <a:pt x="79775" y="135274"/>
                    <a:pt x="80304" y="139242"/>
                    <a:pt x="67075" y="119134"/>
                  </a:cubicBezTo>
                  <a:cubicBezTo>
                    <a:pt x="53846" y="99026"/>
                    <a:pt x="-5421" y="-3103"/>
                    <a:pt x="400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3" name="フリーフォーム: 図形 2922">
              <a:extLst>
                <a:ext uri="{FF2B5EF4-FFF2-40B4-BE49-F238E27FC236}">
                  <a16:creationId xmlns:a16="http://schemas.microsoft.com/office/drawing/2014/main" id="{7942AEA8-4130-457E-B2C1-1D2B332D05E6}"/>
                </a:ext>
              </a:extLst>
            </p:cNvPr>
            <p:cNvSpPr/>
            <p:nvPr/>
          </p:nvSpPr>
          <p:spPr>
            <a:xfrm>
              <a:off x="3489082" y="4917483"/>
              <a:ext cx="403314" cy="84749"/>
            </a:xfrm>
            <a:custGeom>
              <a:avLst/>
              <a:gdLst>
                <a:gd name="connsiteX0" fmla="*/ 243 w 403314"/>
                <a:gd name="connsiteY0" fmla="*/ 48217 h 84749"/>
                <a:gd name="connsiteX1" fmla="*/ 151056 w 403314"/>
                <a:gd name="connsiteY1" fmla="*/ 75205 h 84749"/>
                <a:gd name="connsiteX2" fmla="*/ 278056 w 403314"/>
                <a:gd name="connsiteY2" fmla="*/ 56155 h 84749"/>
                <a:gd name="connsiteX3" fmla="*/ 400293 w 403314"/>
                <a:gd name="connsiteY3" fmla="*/ 592 h 84749"/>
                <a:gd name="connsiteX4" fmla="*/ 359018 w 403314"/>
                <a:gd name="connsiteY4" fmla="*/ 29167 h 84749"/>
                <a:gd name="connsiteX5" fmla="*/ 281231 w 403314"/>
                <a:gd name="connsiteY5" fmla="*/ 65680 h 84749"/>
                <a:gd name="connsiteX6" fmla="*/ 119306 w 403314"/>
                <a:gd name="connsiteY6" fmla="*/ 84730 h 84749"/>
                <a:gd name="connsiteX7" fmla="*/ 243 w 403314"/>
                <a:gd name="connsiteY7" fmla="*/ 48217 h 8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314" h="84749">
                  <a:moveTo>
                    <a:pt x="243" y="48217"/>
                  </a:moveTo>
                  <a:cubicBezTo>
                    <a:pt x="5535" y="46630"/>
                    <a:pt x="104754" y="73882"/>
                    <a:pt x="151056" y="75205"/>
                  </a:cubicBezTo>
                  <a:cubicBezTo>
                    <a:pt x="197358" y="76528"/>
                    <a:pt x="236517" y="68590"/>
                    <a:pt x="278056" y="56155"/>
                  </a:cubicBezTo>
                  <a:cubicBezTo>
                    <a:pt x="319595" y="43720"/>
                    <a:pt x="386799" y="5090"/>
                    <a:pt x="400293" y="592"/>
                  </a:cubicBezTo>
                  <a:cubicBezTo>
                    <a:pt x="413787" y="-3906"/>
                    <a:pt x="378862" y="18319"/>
                    <a:pt x="359018" y="29167"/>
                  </a:cubicBezTo>
                  <a:cubicBezTo>
                    <a:pt x="339174" y="40015"/>
                    <a:pt x="321183" y="56420"/>
                    <a:pt x="281231" y="65680"/>
                  </a:cubicBezTo>
                  <a:cubicBezTo>
                    <a:pt x="241279" y="74940"/>
                    <a:pt x="161375" y="85259"/>
                    <a:pt x="119306" y="84730"/>
                  </a:cubicBezTo>
                  <a:cubicBezTo>
                    <a:pt x="77237" y="84201"/>
                    <a:pt x="-5049" y="49804"/>
                    <a:pt x="243" y="482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4" name="フリーフォーム: 図形 2923">
              <a:extLst>
                <a:ext uri="{FF2B5EF4-FFF2-40B4-BE49-F238E27FC236}">
                  <a16:creationId xmlns:a16="http://schemas.microsoft.com/office/drawing/2014/main" id="{02BB970B-E10A-4A58-98E9-73E10E7E4358}"/>
                </a:ext>
              </a:extLst>
            </p:cNvPr>
            <p:cNvSpPr/>
            <p:nvPr/>
          </p:nvSpPr>
          <p:spPr>
            <a:xfrm>
              <a:off x="3329508" y="4960392"/>
              <a:ext cx="574157" cy="109920"/>
            </a:xfrm>
            <a:custGeom>
              <a:avLst/>
              <a:gdLst>
                <a:gd name="connsiteX0" fmla="*/ 1067 w 574157"/>
                <a:gd name="connsiteY0" fmla="*/ 546 h 109920"/>
                <a:gd name="connsiteX1" fmla="*/ 209030 w 574157"/>
                <a:gd name="connsiteY1" fmla="*/ 103733 h 109920"/>
                <a:gd name="connsiteX2" fmla="*/ 410642 w 574157"/>
                <a:gd name="connsiteY2" fmla="*/ 94208 h 109920"/>
                <a:gd name="connsiteX3" fmla="*/ 531292 w 574157"/>
                <a:gd name="connsiteY3" fmla="*/ 60871 h 109920"/>
                <a:gd name="connsiteX4" fmla="*/ 574155 w 574157"/>
                <a:gd name="connsiteY4" fmla="*/ 11658 h 109920"/>
                <a:gd name="connsiteX5" fmla="*/ 532880 w 574157"/>
                <a:gd name="connsiteY5" fmla="*/ 38646 h 109920"/>
                <a:gd name="connsiteX6" fmla="*/ 437630 w 574157"/>
                <a:gd name="connsiteY6" fmla="*/ 73571 h 109920"/>
                <a:gd name="connsiteX7" fmla="*/ 218555 w 574157"/>
                <a:gd name="connsiteY7" fmla="*/ 94208 h 109920"/>
                <a:gd name="connsiteX8" fmla="*/ 131242 w 574157"/>
                <a:gd name="connsiteY8" fmla="*/ 64046 h 109920"/>
                <a:gd name="connsiteX9" fmla="*/ 1067 w 574157"/>
                <a:gd name="connsiteY9" fmla="*/ 546 h 10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157" h="109920">
                  <a:moveTo>
                    <a:pt x="1067" y="546"/>
                  </a:moveTo>
                  <a:cubicBezTo>
                    <a:pt x="14032" y="7161"/>
                    <a:pt x="140768" y="88123"/>
                    <a:pt x="209030" y="103733"/>
                  </a:cubicBezTo>
                  <a:cubicBezTo>
                    <a:pt x="277292" y="119343"/>
                    <a:pt x="356932" y="101352"/>
                    <a:pt x="410642" y="94208"/>
                  </a:cubicBezTo>
                  <a:cubicBezTo>
                    <a:pt x="464352" y="87064"/>
                    <a:pt x="504040" y="74629"/>
                    <a:pt x="531292" y="60871"/>
                  </a:cubicBezTo>
                  <a:cubicBezTo>
                    <a:pt x="558544" y="47113"/>
                    <a:pt x="573890" y="15362"/>
                    <a:pt x="574155" y="11658"/>
                  </a:cubicBezTo>
                  <a:cubicBezTo>
                    <a:pt x="574420" y="7954"/>
                    <a:pt x="555634" y="28327"/>
                    <a:pt x="532880" y="38646"/>
                  </a:cubicBezTo>
                  <a:cubicBezTo>
                    <a:pt x="510126" y="48965"/>
                    <a:pt x="490017" y="64311"/>
                    <a:pt x="437630" y="73571"/>
                  </a:cubicBezTo>
                  <a:cubicBezTo>
                    <a:pt x="385243" y="82831"/>
                    <a:pt x="269620" y="95796"/>
                    <a:pt x="218555" y="94208"/>
                  </a:cubicBezTo>
                  <a:cubicBezTo>
                    <a:pt x="167490" y="92621"/>
                    <a:pt x="165638" y="78863"/>
                    <a:pt x="131242" y="64046"/>
                  </a:cubicBezTo>
                  <a:cubicBezTo>
                    <a:pt x="96846" y="49229"/>
                    <a:pt x="-11898" y="-6069"/>
                    <a:pt x="1067" y="5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5" name="フリーフォーム: 図形 2924">
              <a:extLst>
                <a:ext uri="{FF2B5EF4-FFF2-40B4-BE49-F238E27FC236}">
                  <a16:creationId xmlns:a16="http://schemas.microsoft.com/office/drawing/2014/main" id="{93EBF26D-9036-4C18-A211-6C57D5A1B9DA}"/>
                </a:ext>
              </a:extLst>
            </p:cNvPr>
            <p:cNvSpPr/>
            <p:nvPr/>
          </p:nvSpPr>
          <p:spPr>
            <a:xfrm>
              <a:off x="3338513" y="4845031"/>
              <a:ext cx="161926" cy="120762"/>
            </a:xfrm>
            <a:custGeom>
              <a:avLst/>
              <a:gdLst>
                <a:gd name="connsiteX0" fmla="*/ 0 w 161926"/>
                <a:gd name="connsiteY0" fmla="*/ 19 h 120762"/>
                <a:gd name="connsiteX1" fmla="*/ 101600 w 161926"/>
                <a:gd name="connsiteY1" fmla="*/ 85744 h 120762"/>
                <a:gd name="connsiteX2" fmla="*/ 161925 w 161926"/>
                <a:gd name="connsiteY2" fmla="*/ 120669 h 120762"/>
                <a:gd name="connsiteX3" fmla="*/ 100012 w 161926"/>
                <a:gd name="connsiteY3" fmla="*/ 93682 h 120762"/>
                <a:gd name="connsiteX4" fmla="*/ 0 w 161926"/>
                <a:gd name="connsiteY4" fmla="*/ 19 h 120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6" h="120762">
                  <a:moveTo>
                    <a:pt x="0" y="19"/>
                  </a:moveTo>
                  <a:cubicBezTo>
                    <a:pt x="265" y="-1304"/>
                    <a:pt x="74613" y="65636"/>
                    <a:pt x="101600" y="85744"/>
                  </a:cubicBezTo>
                  <a:cubicBezTo>
                    <a:pt x="128588" y="105852"/>
                    <a:pt x="162190" y="119346"/>
                    <a:pt x="161925" y="120669"/>
                  </a:cubicBezTo>
                  <a:cubicBezTo>
                    <a:pt x="161660" y="121992"/>
                    <a:pt x="125941" y="109028"/>
                    <a:pt x="100012" y="93682"/>
                  </a:cubicBezTo>
                  <a:cubicBezTo>
                    <a:pt x="74083" y="78336"/>
                    <a:pt x="-265" y="1342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6" name="フリーフォーム: 図形 2925">
              <a:extLst>
                <a:ext uri="{FF2B5EF4-FFF2-40B4-BE49-F238E27FC236}">
                  <a16:creationId xmlns:a16="http://schemas.microsoft.com/office/drawing/2014/main" id="{AF21D96B-0D2A-43C3-BA09-33BD76F94114}"/>
                </a:ext>
              </a:extLst>
            </p:cNvPr>
            <p:cNvSpPr/>
            <p:nvPr/>
          </p:nvSpPr>
          <p:spPr>
            <a:xfrm>
              <a:off x="3279750" y="4835418"/>
              <a:ext cx="273352" cy="179587"/>
            </a:xfrm>
            <a:custGeom>
              <a:avLst/>
              <a:gdLst>
                <a:gd name="connsiteX0" fmla="*/ 25 w 273352"/>
                <a:gd name="connsiteY0" fmla="*/ 107 h 179587"/>
                <a:gd name="connsiteX1" fmla="*/ 63525 w 273352"/>
                <a:gd name="connsiteY1" fmla="*/ 90595 h 179587"/>
                <a:gd name="connsiteX2" fmla="*/ 195288 w 273352"/>
                <a:gd name="connsiteY2" fmla="*/ 152507 h 179587"/>
                <a:gd name="connsiteX3" fmla="*/ 273075 w 273352"/>
                <a:gd name="connsiteY3" fmla="*/ 179495 h 179587"/>
                <a:gd name="connsiteX4" fmla="*/ 217513 w 273352"/>
                <a:gd name="connsiteY4" fmla="*/ 160445 h 179587"/>
                <a:gd name="connsiteX5" fmla="*/ 122263 w 273352"/>
                <a:gd name="connsiteY5" fmla="*/ 136632 h 179587"/>
                <a:gd name="connsiteX6" fmla="*/ 69875 w 273352"/>
                <a:gd name="connsiteY6" fmla="*/ 109645 h 179587"/>
                <a:gd name="connsiteX7" fmla="*/ 25 w 273352"/>
                <a:gd name="connsiteY7" fmla="*/ 107 h 1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3352" h="179587">
                  <a:moveTo>
                    <a:pt x="25" y="107"/>
                  </a:moveTo>
                  <a:cubicBezTo>
                    <a:pt x="-1033" y="-3068"/>
                    <a:pt x="30981" y="65195"/>
                    <a:pt x="63525" y="90595"/>
                  </a:cubicBezTo>
                  <a:cubicBezTo>
                    <a:pt x="96069" y="115995"/>
                    <a:pt x="160363" y="137690"/>
                    <a:pt x="195288" y="152507"/>
                  </a:cubicBezTo>
                  <a:cubicBezTo>
                    <a:pt x="230213" y="167324"/>
                    <a:pt x="269371" y="178172"/>
                    <a:pt x="273075" y="179495"/>
                  </a:cubicBezTo>
                  <a:cubicBezTo>
                    <a:pt x="276779" y="180818"/>
                    <a:pt x="242648" y="167589"/>
                    <a:pt x="217513" y="160445"/>
                  </a:cubicBezTo>
                  <a:cubicBezTo>
                    <a:pt x="192378" y="153301"/>
                    <a:pt x="146869" y="145099"/>
                    <a:pt x="122263" y="136632"/>
                  </a:cubicBezTo>
                  <a:cubicBezTo>
                    <a:pt x="97657" y="128165"/>
                    <a:pt x="88925" y="129489"/>
                    <a:pt x="69875" y="109645"/>
                  </a:cubicBezTo>
                  <a:cubicBezTo>
                    <a:pt x="50825" y="89801"/>
                    <a:pt x="1083" y="3282"/>
                    <a:pt x="25" y="1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7" name="フリーフォーム: 図形 2926">
              <a:extLst>
                <a:ext uri="{FF2B5EF4-FFF2-40B4-BE49-F238E27FC236}">
                  <a16:creationId xmlns:a16="http://schemas.microsoft.com/office/drawing/2014/main" id="{358D37BA-26C2-427D-8FD5-CF04C5C29A4D}"/>
                </a:ext>
              </a:extLst>
            </p:cNvPr>
            <p:cNvSpPr/>
            <p:nvPr/>
          </p:nvSpPr>
          <p:spPr>
            <a:xfrm>
              <a:off x="3660576" y="4405176"/>
              <a:ext cx="358164" cy="377615"/>
            </a:xfrm>
            <a:custGeom>
              <a:avLst/>
              <a:gdLst>
                <a:gd name="connsiteX0" fmla="*/ 6549 w 358164"/>
                <a:gd name="connsiteY0" fmla="*/ 137 h 377615"/>
                <a:gd name="connsiteX1" fmla="*/ 3374 w 358164"/>
                <a:gd name="connsiteY1" fmla="*/ 114437 h 377615"/>
                <a:gd name="connsiteX2" fmla="*/ 58937 w 358164"/>
                <a:gd name="connsiteY2" fmla="*/ 212862 h 377615"/>
                <a:gd name="connsiteX3" fmla="*/ 351037 w 358164"/>
                <a:gd name="connsiteY3" fmla="*/ 374787 h 377615"/>
                <a:gd name="connsiteX4" fmla="*/ 255787 w 358164"/>
                <a:gd name="connsiteY4" fmla="*/ 309699 h 377615"/>
                <a:gd name="connsiteX5" fmla="*/ 116087 w 358164"/>
                <a:gd name="connsiteY5" fmla="*/ 230324 h 377615"/>
                <a:gd name="connsiteX6" fmla="*/ 9724 w 358164"/>
                <a:gd name="connsiteY6" fmla="*/ 138249 h 377615"/>
                <a:gd name="connsiteX7" fmla="*/ 6549 w 358164"/>
                <a:gd name="connsiteY7" fmla="*/ 137 h 37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164" h="377615">
                  <a:moveTo>
                    <a:pt x="6549" y="137"/>
                  </a:moveTo>
                  <a:cubicBezTo>
                    <a:pt x="5491" y="-3832"/>
                    <a:pt x="-5357" y="78983"/>
                    <a:pt x="3374" y="114437"/>
                  </a:cubicBezTo>
                  <a:cubicBezTo>
                    <a:pt x="12105" y="149891"/>
                    <a:pt x="993" y="169470"/>
                    <a:pt x="58937" y="212862"/>
                  </a:cubicBezTo>
                  <a:cubicBezTo>
                    <a:pt x="116881" y="256254"/>
                    <a:pt x="318229" y="358647"/>
                    <a:pt x="351037" y="374787"/>
                  </a:cubicBezTo>
                  <a:cubicBezTo>
                    <a:pt x="383845" y="390927"/>
                    <a:pt x="294945" y="333776"/>
                    <a:pt x="255787" y="309699"/>
                  </a:cubicBezTo>
                  <a:cubicBezTo>
                    <a:pt x="216629" y="285622"/>
                    <a:pt x="157097" y="258899"/>
                    <a:pt x="116087" y="230324"/>
                  </a:cubicBezTo>
                  <a:cubicBezTo>
                    <a:pt x="75077" y="201749"/>
                    <a:pt x="29568" y="175026"/>
                    <a:pt x="9724" y="138249"/>
                  </a:cubicBezTo>
                  <a:cubicBezTo>
                    <a:pt x="-10120" y="101472"/>
                    <a:pt x="7607" y="4106"/>
                    <a:pt x="6549" y="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8" name="フリーフォーム: 図形 2927">
              <a:extLst>
                <a:ext uri="{FF2B5EF4-FFF2-40B4-BE49-F238E27FC236}">
                  <a16:creationId xmlns:a16="http://schemas.microsoft.com/office/drawing/2014/main" id="{D85A9EB1-8E23-4875-A5A3-BA80A04ED826}"/>
                </a:ext>
              </a:extLst>
            </p:cNvPr>
            <p:cNvSpPr/>
            <p:nvPr/>
          </p:nvSpPr>
          <p:spPr>
            <a:xfrm>
              <a:off x="3746474" y="4368333"/>
              <a:ext cx="64321" cy="183330"/>
            </a:xfrm>
            <a:custGeom>
              <a:avLst/>
              <a:gdLst>
                <a:gd name="connsiteX0" fmla="*/ 44476 w 64321"/>
                <a:gd name="connsiteY0" fmla="*/ 467 h 183330"/>
                <a:gd name="connsiteX1" fmla="*/ 3201 w 64321"/>
                <a:gd name="connsiteY1" fmla="*/ 90955 h 183330"/>
                <a:gd name="connsiteX2" fmla="*/ 9551 w 64321"/>
                <a:gd name="connsiteY2" fmla="*/ 121117 h 183330"/>
                <a:gd name="connsiteX3" fmla="*/ 63526 w 64321"/>
                <a:gd name="connsiteY3" fmla="*/ 183030 h 183330"/>
                <a:gd name="connsiteX4" fmla="*/ 39714 w 64321"/>
                <a:gd name="connsiteY4" fmla="*/ 143342 h 183330"/>
                <a:gd name="connsiteX5" fmla="*/ 11139 w 64321"/>
                <a:gd name="connsiteY5" fmla="*/ 111592 h 183330"/>
                <a:gd name="connsiteX6" fmla="*/ 25426 w 64321"/>
                <a:gd name="connsiteY6" fmla="*/ 57617 h 183330"/>
                <a:gd name="connsiteX7" fmla="*/ 44476 w 64321"/>
                <a:gd name="connsiteY7" fmla="*/ 467 h 183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321" h="183330">
                  <a:moveTo>
                    <a:pt x="44476" y="467"/>
                  </a:moveTo>
                  <a:cubicBezTo>
                    <a:pt x="40772" y="6023"/>
                    <a:pt x="9022" y="70847"/>
                    <a:pt x="3201" y="90955"/>
                  </a:cubicBezTo>
                  <a:cubicBezTo>
                    <a:pt x="-2620" y="111063"/>
                    <a:pt x="-503" y="105771"/>
                    <a:pt x="9551" y="121117"/>
                  </a:cubicBezTo>
                  <a:cubicBezTo>
                    <a:pt x="19605" y="136463"/>
                    <a:pt x="58499" y="179326"/>
                    <a:pt x="63526" y="183030"/>
                  </a:cubicBezTo>
                  <a:cubicBezTo>
                    <a:pt x="68553" y="186734"/>
                    <a:pt x="48445" y="155248"/>
                    <a:pt x="39714" y="143342"/>
                  </a:cubicBezTo>
                  <a:cubicBezTo>
                    <a:pt x="30983" y="131436"/>
                    <a:pt x="13520" y="125879"/>
                    <a:pt x="11139" y="111592"/>
                  </a:cubicBezTo>
                  <a:cubicBezTo>
                    <a:pt x="8758" y="97305"/>
                    <a:pt x="19076" y="74815"/>
                    <a:pt x="25426" y="57617"/>
                  </a:cubicBezTo>
                  <a:cubicBezTo>
                    <a:pt x="31776" y="40419"/>
                    <a:pt x="48180" y="-5089"/>
                    <a:pt x="44476" y="4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9" name="フリーフォーム: 図形 2928">
              <a:extLst>
                <a:ext uri="{FF2B5EF4-FFF2-40B4-BE49-F238E27FC236}">
                  <a16:creationId xmlns:a16="http://schemas.microsoft.com/office/drawing/2014/main" id="{FD1A9BAA-83D6-4FA9-9E36-1661AC735721}"/>
                </a:ext>
              </a:extLst>
            </p:cNvPr>
            <p:cNvSpPr/>
            <p:nvPr/>
          </p:nvSpPr>
          <p:spPr>
            <a:xfrm>
              <a:off x="3809818" y="4538584"/>
              <a:ext cx="372766" cy="201897"/>
            </a:xfrm>
            <a:custGeom>
              <a:avLst/>
              <a:gdLst>
                <a:gd name="connsiteX0" fmla="*/ 182 w 372766"/>
                <a:gd name="connsiteY0" fmla="*/ 79 h 201897"/>
                <a:gd name="connsiteX1" fmla="*/ 136707 w 372766"/>
                <a:gd name="connsiteY1" fmla="*/ 39766 h 201897"/>
                <a:gd name="connsiteX2" fmla="*/ 247832 w 372766"/>
                <a:gd name="connsiteY2" fmla="*/ 88979 h 201897"/>
                <a:gd name="connsiteX3" fmla="*/ 368482 w 372766"/>
                <a:gd name="connsiteY3" fmla="*/ 200104 h 201897"/>
                <a:gd name="connsiteX4" fmla="*/ 341495 w 372766"/>
                <a:gd name="connsiteY4" fmla="*/ 154066 h 201897"/>
                <a:gd name="connsiteX5" fmla="*/ 300220 w 372766"/>
                <a:gd name="connsiteY5" fmla="*/ 106441 h 201897"/>
                <a:gd name="connsiteX6" fmla="*/ 166870 w 372766"/>
                <a:gd name="connsiteY6" fmla="*/ 31829 h 201897"/>
                <a:gd name="connsiteX7" fmla="*/ 182 w 372766"/>
                <a:gd name="connsiteY7" fmla="*/ 79 h 20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66" h="201897">
                  <a:moveTo>
                    <a:pt x="182" y="79"/>
                  </a:moveTo>
                  <a:cubicBezTo>
                    <a:pt x="-4845" y="1402"/>
                    <a:pt x="95432" y="24949"/>
                    <a:pt x="136707" y="39766"/>
                  </a:cubicBezTo>
                  <a:cubicBezTo>
                    <a:pt x="177982" y="54583"/>
                    <a:pt x="209203" y="62256"/>
                    <a:pt x="247832" y="88979"/>
                  </a:cubicBezTo>
                  <a:cubicBezTo>
                    <a:pt x="286461" y="115702"/>
                    <a:pt x="352872" y="189256"/>
                    <a:pt x="368482" y="200104"/>
                  </a:cubicBezTo>
                  <a:cubicBezTo>
                    <a:pt x="384093" y="210952"/>
                    <a:pt x="352872" y="169676"/>
                    <a:pt x="341495" y="154066"/>
                  </a:cubicBezTo>
                  <a:cubicBezTo>
                    <a:pt x="330118" y="138456"/>
                    <a:pt x="329324" y="126814"/>
                    <a:pt x="300220" y="106441"/>
                  </a:cubicBezTo>
                  <a:cubicBezTo>
                    <a:pt x="271116" y="86068"/>
                    <a:pt x="214495" y="49556"/>
                    <a:pt x="166870" y="31829"/>
                  </a:cubicBezTo>
                  <a:cubicBezTo>
                    <a:pt x="119245" y="14102"/>
                    <a:pt x="5209" y="-1244"/>
                    <a:pt x="182" y="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0" name="フリーフォーム: 図形 2929">
              <a:extLst>
                <a:ext uri="{FF2B5EF4-FFF2-40B4-BE49-F238E27FC236}">
                  <a16:creationId xmlns:a16="http://schemas.microsoft.com/office/drawing/2014/main" id="{982B02F0-68E3-4F19-85AA-021255A4B765}"/>
                </a:ext>
              </a:extLst>
            </p:cNvPr>
            <p:cNvSpPr/>
            <p:nvPr/>
          </p:nvSpPr>
          <p:spPr>
            <a:xfrm>
              <a:off x="3824288" y="4552950"/>
              <a:ext cx="329995" cy="183131"/>
            </a:xfrm>
            <a:custGeom>
              <a:avLst/>
              <a:gdLst>
                <a:gd name="connsiteX0" fmla="*/ 0 w 329995"/>
                <a:gd name="connsiteY0" fmla="*/ 0 h 183131"/>
                <a:gd name="connsiteX1" fmla="*/ 142875 w 329995"/>
                <a:gd name="connsiteY1" fmla="*/ 66675 h 183131"/>
                <a:gd name="connsiteX2" fmla="*/ 219075 w 329995"/>
                <a:gd name="connsiteY2" fmla="*/ 92075 h 183131"/>
                <a:gd name="connsiteX3" fmla="*/ 328612 w 329995"/>
                <a:gd name="connsiteY3" fmla="*/ 182563 h 183131"/>
                <a:gd name="connsiteX4" fmla="*/ 276225 w 329995"/>
                <a:gd name="connsiteY4" fmla="*/ 128588 h 183131"/>
                <a:gd name="connsiteX5" fmla="*/ 209550 w 329995"/>
                <a:gd name="connsiteY5" fmla="*/ 88900 h 183131"/>
                <a:gd name="connsiteX6" fmla="*/ 173037 w 329995"/>
                <a:gd name="connsiteY6" fmla="*/ 63500 h 183131"/>
                <a:gd name="connsiteX7" fmla="*/ 111125 w 329995"/>
                <a:gd name="connsiteY7" fmla="*/ 39688 h 183131"/>
                <a:gd name="connsiteX8" fmla="*/ 0 w 329995"/>
                <a:gd name="connsiteY8" fmla="*/ 0 h 1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995" h="183131">
                  <a:moveTo>
                    <a:pt x="0" y="0"/>
                  </a:moveTo>
                  <a:cubicBezTo>
                    <a:pt x="53181" y="25664"/>
                    <a:pt x="106363" y="51329"/>
                    <a:pt x="142875" y="66675"/>
                  </a:cubicBezTo>
                  <a:cubicBezTo>
                    <a:pt x="179387" y="82021"/>
                    <a:pt x="188119" y="72760"/>
                    <a:pt x="219075" y="92075"/>
                  </a:cubicBezTo>
                  <a:cubicBezTo>
                    <a:pt x="250031" y="111390"/>
                    <a:pt x="319087" y="176478"/>
                    <a:pt x="328612" y="182563"/>
                  </a:cubicBezTo>
                  <a:cubicBezTo>
                    <a:pt x="338137" y="188648"/>
                    <a:pt x="296069" y="144198"/>
                    <a:pt x="276225" y="128588"/>
                  </a:cubicBezTo>
                  <a:cubicBezTo>
                    <a:pt x="256381" y="112978"/>
                    <a:pt x="226748" y="99748"/>
                    <a:pt x="209550" y="88900"/>
                  </a:cubicBezTo>
                  <a:cubicBezTo>
                    <a:pt x="192352" y="78052"/>
                    <a:pt x="189441" y="71702"/>
                    <a:pt x="173037" y="63500"/>
                  </a:cubicBezTo>
                  <a:cubicBezTo>
                    <a:pt x="156633" y="55298"/>
                    <a:pt x="111125" y="39688"/>
                    <a:pt x="111125" y="39688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1" name="フリーフォーム: 図形 2930">
              <a:extLst>
                <a:ext uri="{FF2B5EF4-FFF2-40B4-BE49-F238E27FC236}">
                  <a16:creationId xmlns:a16="http://schemas.microsoft.com/office/drawing/2014/main" id="{C30BD68E-24CE-4189-B209-274685E5D30B}"/>
                </a:ext>
              </a:extLst>
            </p:cNvPr>
            <p:cNvSpPr/>
            <p:nvPr/>
          </p:nvSpPr>
          <p:spPr>
            <a:xfrm>
              <a:off x="3806818" y="4375028"/>
              <a:ext cx="366730" cy="247849"/>
            </a:xfrm>
            <a:custGeom>
              <a:avLst/>
              <a:gdLst>
                <a:gd name="connsiteX0" fmla="*/ 7 w 366730"/>
                <a:gd name="connsiteY0" fmla="*/ 122 h 247849"/>
                <a:gd name="connsiteX1" fmla="*/ 30170 w 366730"/>
                <a:gd name="connsiteY1" fmla="*/ 73147 h 247849"/>
                <a:gd name="connsiteX2" fmla="*/ 141295 w 366730"/>
                <a:gd name="connsiteY2" fmla="*/ 112835 h 247849"/>
                <a:gd name="connsiteX3" fmla="*/ 236545 w 366730"/>
                <a:gd name="connsiteY3" fmla="*/ 152522 h 247849"/>
                <a:gd name="connsiteX4" fmla="*/ 328620 w 366730"/>
                <a:gd name="connsiteY4" fmla="*/ 204910 h 247849"/>
                <a:gd name="connsiteX5" fmla="*/ 366720 w 366730"/>
                <a:gd name="connsiteY5" fmla="*/ 247772 h 247849"/>
                <a:gd name="connsiteX6" fmla="*/ 331795 w 366730"/>
                <a:gd name="connsiteY6" fmla="*/ 214435 h 247849"/>
                <a:gd name="connsiteX7" fmla="*/ 271470 w 366730"/>
                <a:gd name="connsiteY7" fmla="*/ 177922 h 247849"/>
                <a:gd name="connsiteX8" fmla="*/ 190507 w 366730"/>
                <a:gd name="connsiteY8" fmla="*/ 123947 h 247849"/>
                <a:gd name="connsiteX9" fmla="*/ 66682 w 366730"/>
                <a:gd name="connsiteY9" fmla="*/ 74735 h 247849"/>
                <a:gd name="connsiteX10" fmla="*/ 31757 w 366730"/>
                <a:gd name="connsiteY10" fmla="*/ 55685 h 247849"/>
                <a:gd name="connsiteX11" fmla="*/ 7 w 366730"/>
                <a:gd name="connsiteY11" fmla="*/ 122 h 24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730" h="247849">
                  <a:moveTo>
                    <a:pt x="7" y="122"/>
                  </a:moveTo>
                  <a:cubicBezTo>
                    <a:pt x="-258" y="3032"/>
                    <a:pt x="6622" y="54362"/>
                    <a:pt x="30170" y="73147"/>
                  </a:cubicBezTo>
                  <a:cubicBezTo>
                    <a:pt x="53718" y="91933"/>
                    <a:pt x="106899" y="99606"/>
                    <a:pt x="141295" y="112835"/>
                  </a:cubicBezTo>
                  <a:cubicBezTo>
                    <a:pt x="175691" y="126064"/>
                    <a:pt x="205324" y="137176"/>
                    <a:pt x="236545" y="152522"/>
                  </a:cubicBezTo>
                  <a:cubicBezTo>
                    <a:pt x="267766" y="167868"/>
                    <a:pt x="306924" y="189035"/>
                    <a:pt x="328620" y="204910"/>
                  </a:cubicBezTo>
                  <a:cubicBezTo>
                    <a:pt x="350316" y="220785"/>
                    <a:pt x="366191" y="246185"/>
                    <a:pt x="366720" y="247772"/>
                  </a:cubicBezTo>
                  <a:cubicBezTo>
                    <a:pt x="367249" y="249359"/>
                    <a:pt x="347670" y="226077"/>
                    <a:pt x="331795" y="214435"/>
                  </a:cubicBezTo>
                  <a:cubicBezTo>
                    <a:pt x="315920" y="202793"/>
                    <a:pt x="295018" y="193003"/>
                    <a:pt x="271470" y="177922"/>
                  </a:cubicBezTo>
                  <a:cubicBezTo>
                    <a:pt x="247922" y="162841"/>
                    <a:pt x="224638" y="141145"/>
                    <a:pt x="190507" y="123947"/>
                  </a:cubicBezTo>
                  <a:cubicBezTo>
                    <a:pt x="156376" y="106749"/>
                    <a:pt x="93140" y="86112"/>
                    <a:pt x="66682" y="74735"/>
                  </a:cubicBezTo>
                  <a:cubicBezTo>
                    <a:pt x="40224" y="63358"/>
                    <a:pt x="39959" y="64416"/>
                    <a:pt x="31757" y="55685"/>
                  </a:cubicBezTo>
                  <a:cubicBezTo>
                    <a:pt x="23555" y="46954"/>
                    <a:pt x="272" y="-2788"/>
                    <a:pt x="7" y="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2" name="フリーフォーム: 図形 2931">
              <a:extLst>
                <a:ext uri="{FF2B5EF4-FFF2-40B4-BE49-F238E27FC236}">
                  <a16:creationId xmlns:a16="http://schemas.microsoft.com/office/drawing/2014/main" id="{63D3D719-0796-4D3D-9860-F600313A4DA0}"/>
                </a:ext>
              </a:extLst>
            </p:cNvPr>
            <p:cNvSpPr/>
            <p:nvPr/>
          </p:nvSpPr>
          <p:spPr>
            <a:xfrm>
              <a:off x="4240147" y="4228451"/>
              <a:ext cx="71704" cy="429518"/>
            </a:xfrm>
            <a:custGeom>
              <a:avLst/>
              <a:gdLst>
                <a:gd name="connsiteX0" fmla="*/ 34991 w 71704"/>
                <a:gd name="connsiteY0" fmla="*/ 649 h 429518"/>
                <a:gd name="connsiteX1" fmla="*/ 8003 w 71704"/>
                <a:gd name="connsiteY1" fmla="*/ 180037 h 429518"/>
                <a:gd name="connsiteX2" fmla="*/ 66 w 71704"/>
                <a:gd name="connsiteY2" fmla="*/ 257824 h 429518"/>
                <a:gd name="connsiteX3" fmla="*/ 11178 w 71704"/>
                <a:gd name="connsiteY3" fmla="*/ 326087 h 429518"/>
                <a:gd name="connsiteX4" fmla="*/ 71503 w 71704"/>
                <a:gd name="connsiteY4" fmla="*/ 429274 h 429518"/>
                <a:gd name="connsiteX5" fmla="*/ 30228 w 71704"/>
                <a:gd name="connsiteY5" fmla="*/ 353074 h 429518"/>
                <a:gd name="connsiteX6" fmla="*/ 15941 w 71704"/>
                <a:gd name="connsiteY6" fmla="*/ 297512 h 429518"/>
                <a:gd name="connsiteX7" fmla="*/ 9591 w 71704"/>
                <a:gd name="connsiteY7" fmla="*/ 249887 h 429518"/>
                <a:gd name="connsiteX8" fmla="*/ 34991 w 71704"/>
                <a:gd name="connsiteY8" fmla="*/ 649 h 42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704" h="429518">
                  <a:moveTo>
                    <a:pt x="34991" y="649"/>
                  </a:moveTo>
                  <a:cubicBezTo>
                    <a:pt x="34726" y="-10993"/>
                    <a:pt x="13824" y="137175"/>
                    <a:pt x="8003" y="180037"/>
                  </a:cubicBezTo>
                  <a:cubicBezTo>
                    <a:pt x="2182" y="222900"/>
                    <a:pt x="-463" y="233482"/>
                    <a:pt x="66" y="257824"/>
                  </a:cubicBezTo>
                  <a:cubicBezTo>
                    <a:pt x="595" y="282166"/>
                    <a:pt x="-728" y="297512"/>
                    <a:pt x="11178" y="326087"/>
                  </a:cubicBezTo>
                  <a:cubicBezTo>
                    <a:pt x="23084" y="354662"/>
                    <a:pt x="68328" y="424776"/>
                    <a:pt x="71503" y="429274"/>
                  </a:cubicBezTo>
                  <a:cubicBezTo>
                    <a:pt x="74678" y="433772"/>
                    <a:pt x="39488" y="375034"/>
                    <a:pt x="30228" y="353074"/>
                  </a:cubicBezTo>
                  <a:cubicBezTo>
                    <a:pt x="20968" y="331114"/>
                    <a:pt x="19380" y="314710"/>
                    <a:pt x="15941" y="297512"/>
                  </a:cubicBezTo>
                  <a:cubicBezTo>
                    <a:pt x="12502" y="280314"/>
                    <a:pt x="6945" y="295131"/>
                    <a:pt x="9591" y="249887"/>
                  </a:cubicBezTo>
                  <a:cubicBezTo>
                    <a:pt x="12237" y="204643"/>
                    <a:pt x="35256" y="12291"/>
                    <a:pt x="34991" y="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3" name="フリーフォーム: 図形 2932">
              <a:extLst>
                <a:ext uri="{FF2B5EF4-FFF2-40B4-BE49-F238E27FC236}">
                  <a16:creationId xmlns:a16="http://schemas.microsoft.com/office/drawing/2014/main" id="{D05680F8-F9BD-4903-A658-F76882BC49CF}"/>
                </a:ext>
              </a:extLst>
            </p:cNvPr>
            <p:cNvSpPr/>
            <p:nvPr/>
          </p:nvSpPr>
          <p:spPr>
            <a:xfrm>
              <a:off x="4281366" y="4284658"/>
              <a:ext cx="63633" cy="348122"/>
            </a:xfrm>
            <a:custGeom>
              <a:avLst/>
              <a:gdLst>
                <a:gd name="connsiteX0" fmla="*/ 122 w 63633"/>
                <a:gd name="connsiteY0" fmla="*/ 5 h 348122"/>
                <a:gd name="connsiteX1" fmla="*/ 36634 w 63633"/>
                <a:gd name="connsiteY1" fmla="*/ 101605 h 348122"/>
                <a:gd name="connsiteX2" fmla="*/ 22347 w 63633"/>
                <a:gd name="connsiteY2" fmla="*/ 136530 h 348122"/>
                <a:gd name="connsiteX3" fmla="*/ 17584 w 63633"/>
                <a:gd name="connsiteY3" fmla="*/ 168280 h 348122"/>
                <a:gd name="connsiteX4" fmla="*/ 33459 w 63633"/>
                <a:gd name="connsiteY4" fmla="*/ 255592 h 348122"/>
                <a:gd name="connsiteX5" fmla="*/ 63622 w 63633"/>
                <a:gd name="connsiteY5" fmla="*/ 347667 h 348122"/>
                <a:gd name="connsiteX6" fmla="*/ 36634 w 63633"/>
                <a:gd name="connsiteY6" fmla="*/ 287342 h 348122"/>
                <a:gd name="connsiteX7" fmla="*/ 8059 w 63633"/>
                <a:gd name="connsiteY7" fmla="*/ 206380 h 348122"/>
                <a:gd name="connsiteX8" fmla="*/ 8059 w 63633"/>
                <a:gd name="connsiteY8" fmla="*/ 155580 h 348122"/>
                <a:gd name="connsiteX9" fmla="*/ 23934 w 63633"/>
                <a:gd name="connsiteY9" fmla="*/ 106367 h 348122"/>
                <a:gd name="connsiteX10" fmla="*/ 122 w 63633"/>
                <a:gd name="connsiteY10" fmla="*/ 5 h 34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633" h="348122">
                  <a:moveTo>
                    <a:pt x="122" y="5"/>
                  </a:moveTo>
                  <a:cubicBezTo>
                    <a:pt x="2239" y="-789"/>
                    <a:pt x="32930" y="78851"/>
                    <a:pt x="36634" y="101605"/>
                  </a:cubicBezTo>
                  <a:cubicBezTo>
                    <a:pt x="40338" y="124359"/>
                    <a:pt x="25522" y="125417"/>
                    <a:pt x="22347" y="136530"/>
                  </a:cubicBezTo>
                  <a:cubicBezTo>
                    <a:pt x="19172" y="147643"/>
                    <a:pt x="15732" y="148436"/>
                    <a:pt x="17584" y="168280"/>
                  </a:cubicBezTo>
                  <a:cubicBezTo>
                    <a:pt x="19436" y="188124"/>
                    <a:pt x="25786" y="225694"/>
                    <a:pt x="33459" y="255592"/>
                  </a:cubicBezTo>
                  <a:cubicBezTo>
                    <a:pt x="41132" y="285490"/>
                    <a:pt x="63093" y="342375"/>
                    <a:pt x="63622" y="347667"/>
                  </a:cubicBezTo>
                  <a:cubicBezTo>
                    <a:pt x="64151" y="352959"/>
                    <a:pt x="45894" y="310890"/>
                    <a:pt x="36634" y="287342"/>
                  </a:cubicBezTo>
                  <a:cubicBezTo>
                    <a:pt x="27374" y="263794"/>
                    <a:pt x="12822" y="228340"/>
                    <a:pt x="8059" y="206380"/>
                  </a:cubicBezTo>
                  <a:cubicBezTo>
                    <a:pt x="3297" y="184420"/>
                    <a:pt x="5413" y="172249"/>
                    <a:pt x="8059" y="155580"/>
                  </a:cubicBezTo>
                  <a:cubicBezTo>
                    <a:pt x="10705" y="138911"/>
                    <a:pt x="23934" y="124623"/>
                    <a:pt x="23934" y="106367"/>
                  </a:cubicBezTo>
                  <a:cubicBezTo>
                    <a:pt x="23934" y="88111"/>
                    <a:pt x="-1995" y="799"/>
                    <a:pt x="122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4" name="フリーフォーム: 図形 2933">
              <a:extLst>
                <a:ext uri="{FF2B5EF4-FFF2-40B4-BE49-F238E27FC236}">
                  <a16:creationId xmlns:a16="http://schemas.microsoft.com/office/drawing/2014/main" id="{33225378-C87B-41CC-852E-B6A23512B686}"/>
                </a:ext>
              </a:extLst>
            </p:cNvPr>
            <p:cNvSpPr/>
            <p:nvPr/>
          </p:nvSpPr>
          <p:spPr>
            <a:xfrm>
              <a:off x="4319309" y="4240097"/>
              <a:ext cx="32676" cy="188061"/>
            </a:xfrm>
            <a:custGeom>
              <a:avLst/>
              <a:gdLst>
                <a:gd name="connsiteX0" fmla="*/ 28854 w 32676"/>
                <a:gd name="connsiteY0" fmla="*/ 116 h 188061"/>
                <a:gd name="connsiteX1" fmla="*/ 16154 w 32676"/>
                <a:gd name="connsiteY1" fmla="*/ 125528 h 188061"/>
                <a:gd name="connsiteX2" fmla="*/ 279 w 32676"/>
                <a:gd name="connsiteY2" fmla="*/ 187441 h 188061"/>
                <a:gd name="connsiteX3" fmla="*/ 30441 w 32676"/>
                <a:gd name="connsiteY3" fmla="*/ 149341 h 188061"/>
                <a:gd name="connsiteX4" fmla="*/ 28854 w 32676"/>
                <a:gd name="connsiteY4" fmla="*/ 116 h 18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6" h="188061">
                  <a:moveTo>
                    <a:pt x="28854" y="116"/>
                  </a:moveTo>
                  <a:cubicBezTo>
                    <a:pt x="26473" y="-3853"/>
                    <a:pt x="20916" y="94307"/>
                    <a:pt x="16154" y="125528"/>
                  </a:cubicBezTo>
                  <a:cubicBezTo>
                    <a:pt x="11392" y="156749"/>
                    <a:pt x="-2102" y="183472"/>
                    <a:pt x="279" y="187441"/>
                  </a:cubicBezTo>
                  <a:cubicBezTo>
                    <a:pt x="2660" y="191410"/>
                    <a:pt x="25679" y="176064"/>
                    <a:pt x="30441" y="149341"/>
                  </a:cubicBezTo>
                  <a:cubicBezTo>
                    <a:pt x="35203" y="122618"/>
                    <a:pt x="31235" y="4085"/>
                    <a:pt x="28854" y="1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5" name="フリーフォーム: 図形 2934">
              <a:extLst>
                <a:ext uri="{FF2B5EF4-FFF2-40B4-BE49-F238E27FC236}">
                  <a16:creationId xmlns:a16="http://schemas.microsoft.com/office/drawing/2014/main" id="{4688E90A-AAB4-45CE-B93F-AEF84822D570}"/>
                </a:ext>
              </a:extLst>
            </p:cNvPr>
            <p:cNvSpPr/>
            <p:nvPr/>
          </p:nvSpPr>
          <p:spPr>
            <a:xfrm>
              <a:off x="3879337" y="4240455"/>
              <a:ext cx="271796" cy="351474"/>
            </a:xfrm>
            <a:custGeom>
              <a:avLst/>
              <a:gdLst>
                <a:gd name="connsiteX0" fmla="*/ 513 w 271796"/>
                <a:gd name="connsiteY0" fmla="*/ 1345 h 351474"/>
                <a:gd name="connsiteX1" fmla="*/ 130688 w 271796"/>
                <a:gd name="connsiteY1" fmla="*/ 188670 h 351474"/>
                <a:gd name="connsiteX2" fmla="*/ 164026 w 271796"/>
                <a:gd name="connsiteY2" fmla="*/ 255345 h 351474"/>
                <a:gd name="connsiteX3" fmla="*/ 270388 w 271796"/>
                <a:gd name="connsiteY3" fmla="*/ 350595 h 351474"/>
                <a:gd name="connsiteX4" fmla="*/ 219588 w 271796"/>
                <a:gd name="connsiteY4" fmla="*/ 296620 h 351474"/>
                <a:gd name="connsiteX5" fmla="*/ 141801 w 271796"/>
                <a:gd name="connsiteY5" fmla="*/ 195020 h 351474"/>
                <a:gd name="connsiteX6" fmla="*/ 86238 w 271796"/>
                <a:gd name="connsiteY6" fmla="*/ 107708 h 351474"/>
                <a:gd name="connsiteX7" fmla="*/ 513 w 271796"/>
                <a:gd name="connsiteY7" fmla="*/ 1345 h 3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796" h="351474">
                  <a:moveTo>
                    <a:pt x="513" y="1345"/>
                  </a:moveTo>
                  <a:cubicBezTo>
                    <a:pt x="7921" y="14839"/>
                    <a:pt x="103436" y="146337"/>
                    <a:pt x="130688" y="188670"/>
                  </a:cubicBezTo>
                  <a:cubicBezTo>
                    <a:pt x="157940" y="231003"/>
                    <a:pt x="140743" y="228358"/>
                    <a:pt x="164026" y="255345"/>
                  </a:cubicBezTo>
                  <a:cubicBezTo>
                    <a:pt x="187309" y="282333"/>
                    <a:pt x="261128" y="343716"/>
                    <a:pt x="270388" y="350595"/>
                  </a:cubicBezTo>
                  <a:cubicBezTo>
                    <a:pt x="279648" y="357474"/>
                    <a:pt x="241019" y="322549"/>
                    <a:pt x="219588" y="296620"/>
                  </a:cubicBezTo>
                  <a:cubicBezTo>
                    <a:pt x="198157" y="270691"/>
                    <a:pt x="164026" y="226505"/>
                    <a:pt x="141801" y="195020"/>
                  </a:cubicBezTo>
                  <a:cubicBezTo>
                    <a:pt x="119576" y="163535"/>
                    <a:pt x="104494" y="135754"/>
                    <a:pt x="86238" y="107708"/>
                  </a:cubicBezTo>
                  <a:cubicBezTo>
                    <a:pt x="67982" y="79662"/>
                    <a:pt x="-6895" y="-12149"/>
                    <a:pt x="513" y="1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6" name="フリーフォーム: 図形 2935">
              <a:extLst>
                <a:ext uri="{FF2B5EF4-FFF2-40B4-BE49-F238E27FC236}">
                  <a16:creationId xmlns:a16="http://schemas.microsoft.com/office/drawing/2014/main" id="{1D94B1AB-EE24-4D0E-B563-AC93ECDE1431}"/>
                </a:ext>
              </a:extLst>
            </p:cNvPr>
            <p:cNvSpPr/>
            <p:nvPr/>
          </p:nvSpPr>
          <p:spPr>
            <a:xfrm>
              <a:off x="3835227" y="4298939"/>
              <a:ext cx="156217" cy="161439"/>
            </a:xfrm>
            <a:custGeom>
              <a:avLst/>
              <a:gdLst>
                <a:gd name="connsiteX0" fmla="*/ 173 w 156217"/>
                <a:gd name="connsiteY0" fmla="*/ 11 h 161439"/>
                <a:gd name="connsiteX1" fmla="*/ 73198 w 156217"/>
                <a:gd name="connsiteY1" fmla="*/ 57161 h 161439"/>
                <a:gd name="connsiteX2" fmla="*/ 120823 w 156217"/>
                <a:gd name="connsiteY2" fmla="*/ 111136 h 161439"/>
                <a:gd name="connsiteX3" fmla="*/ 155748 w 156217"/>
                <a:gd name="connsiteY3" fmla="*/ 160349 h 161439"/>
                <a:gd name="connsiteX4" fmla="*/ 95423 w 156217"/>
                <a:gd name="connsiteY4" fmla="*/ 61924 h 161439"/>
                <a:gd name="connsiteX5" fmla="*/ 173 w 156217"/>
                <a:gd name="connsiteY5" fmla="*/ 11 h 16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217" h="161439">
                  <a:moveTo>
                    <a:pt x="173" y="11"/>
                  </a:moveTo>
                  <a:cubicBezTo>
                    <a:pt x="-3531" y="-783"/>
                    <a:pt x="53090" y="38640"/>
                    <a:pt x="73198" y="57161"/>
                  </a:cubicBezTo>
                  <a:cubicBezTo>
                    <a:pt x="93306" y="75682"/>
                    <a:pt x="107065" y="93938"/>
                    <a:pt x="120823" y="111136"/>
                  </a:cubicBezTo>
                  <a:cubicBezTo>
                    <a:pt x="134581" y="128334"/>
                    <a:pt x="159981" y="168551"/>
                    <a:pt x="155748" y="160349"/>
                  </a:cubicBezTo>
                  <a:cubicBezTo>
                    <a:pt x="151515" y="152147"/>
                    <a:pt x="116854" y="87324"/>
                    <a:pt x="95423" y="61924"/>
                  </a:cubicBezTo>
                  <a:cubicBezTo>
                    <a:pt x="73992" y="36524"/>
                    <a:pt x="3877" y="805"/>
                    <a:pt x="173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7" name="フリーフォーム: 図形 2936">
              <a:extLst>
                <a:ext uri="{FF2B5EF4-FFF2-40B4-BE49-F238E27FC236}">
                  <a16:creationId xmlns:a16="http://schemas.microsoft.com/office/drawing/2014/main" id="{DD95E005-B34F-4579-A2DC-E4C8A18A208B}"/>
                </a:ext>
              </a:extLst>
            </p:cNvPr>
            <p:cNvSpPr/>
            <p:nvPr/>
          </p:nvSpPr>
          <p:spPr>
            <a:xfrm>
              <a:off x="3765312" y="4353035"/>
              <a:ext cx="201695" cy="113445"/>
            </a:xfrm>
            <a:custGeom>
              <a:avLst/>
              <a:gdLst>
                <a:gd name="connsiteX0" fmla="*/ 238 w 201695"/>
                <a:gd name="connsiteY0" fmla="*/ 11003 h 113445"/>
                <a:gd name="connsiteX1" fmla="*/ 70088 w 201695"/>
                <a:gd name="connsiteY1" fmla="*/ 7828 h 113445"/>
                <a:gd name="connsiteX2" fmla="*/ 200263 w 201695"/>
                <a:gd name="connsiteY2" fmla="*/ 111015 h 113445"/>
                <a:gd name="connsiteX3" fmla="*/ 136763 w 201695"/>
                <a:gd name="connsiteY3" fmla="*/ 77678 h 113445"/>
                <a:gd name="connsiteX4" fmla="*/ 92313 w 201695"/>
                <a:gd name="connsiteY4" fmla="*/ 41165 h 113445"/>
                <a:gd name="connsiteX5" fmla="*/ 238 w 201695"/>
                <a:gd name="connsiteY5" fmla="*/ 11003 h 11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95" h="113445">
                  <a:moveTo>
                    <a:pt x="238" y="11003"/>
                  </a:moveTo>
                  <a:cubicBezTo>
                    <a:pt x="-3466" y="5447"/>
                    <a:pt x="36751" y="-8841"/>
                    <a:pt x="70088" y="7828"/>
                  </a:cubicBezTo>
                  <a:cubicBezTo>
                    <a:pt x="103425" y="24497"/>
                    <a:pt x="189151" y="99373"/>
                    <a:pt x="200263" y="111015"/>
                  </a:cubicBezTo>
                  <a:cubicBezTo>
                    <a:pt x="211376" y="122657"/>
                    <a:pt x="154755" y="89320"/>
                    <a:pt x="136763" y="77678"/>
                  </a:cubicBezTo>
                  <a:cubicBezTo>
                    <a:pt x="118771" y="66036"/>
                    <a:pt x="110305" y="51748"/>
                    <a:pt x="92313" y="41165"/>
                  </a:cubicBezTo>
                  <a:cubicBezTo>
                    <a:pt x="74321" y="30582"/>
                    <a:pt x="3942" y="16559"/>
                    <a:pt x="238" y="1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8" name="フリーフォーム: 図形 2937">
              <a:extLst>
                <a:ext uri="{FF2B5EF4-FFF2-40B4-BE49-F238E27FC236}">
                  <a16:creationId xmlns:a16="http://schemas.microsoft.com/office/drawing/2014/main" id="{8F933E46-F01A-43F6-B0F6-9E61CCB97411}"/>
                </a:ext>
              </a:extLst>
            </p:cNvPr>
            <p:cNvSpPr/>
            <p:nvPr/>
          </p:nvSpPr>
          <p:spPr>
            <a:xfrm>
              <a:off x="4009994" y="4249227"/>
              <a:ext cx="271502" cy="354697"/>
            </a:xfrm>
            <a:custGeom>
              <a:avLst/>
              <a:gdLst>
                <a:gd name="connsiteX0" fmla="*/ 31 w 271502"/>
                <a:gd name="connsiteY0" fmla="*/ 511 h 354697"/>
                <a:gd name="connsiteX1" fmla="*/ 107981 w 271502"/>
                <a:gd name="connsiteY1" fmla="*/ 148148 h 354697"/>
                <a:gd name="connsiteX2" fmla="*/ 149256 w 271502"/>
                <a:gd name="connsiteY2" fmla="*/ 237048 h 354697"/>
                <a:gd name="connsiteX3" fmla="*/ 271494 w 271502"/>
                <a:gd name="connsiteY3" fmla="*/ 354523 h 354697"/>
                <a:gd name="connsiteX4" fmla="*/ 155606 w 271502"/>
                <a:gd name="connsiteY4" fmla="*/ 262448 h 354697"/>
                <a:gd name="connsiteX5" fmla="*/ 130206 w 271502"/>
                <a:gd name="connsiteY5" fmla="*/ 221173 h 354697"/>
                <a:gd name="connsiteX6" fmla="*/ 96869 w 271502"/>
                <a:gd name="connsiteY6" fmla="*/ 103698 h 354697"/>
                <a:gd name="connsiteX7" fmla="*/ 31 w 271502"/>
                <a:gd name="connsiteY7" fmla="*/ 511 h 35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502" h="354697">
                  <a:moveTo>
                    <a:pt x="31" y="511"/>
                  </a:moveTo>
                  <a:cubicBezTo>
                    <a:pt x="1883" y="7919"/>
                    <a:pt x="83110" y="108725"/>
                    <a:pt x="107981" y="148148"/>
                  </a:cubicBezTo>
                  <a:cubicBezTo>
                    <a:pt x="132852" y="187571"/>
                    <a:pt x="122004" y="202652"/>
                    <a:pt x="149256" y="237048"/>
                  </a:cubicBezTo>
                  <a:cubicBezTo>
                    <a:pt x="176508" y="271444"/>
                    <a:pt x="270436" y="350290"/>
                    <a:pt x="271494" y="354523"/>
                  </a:cubicBezTo>
                  <a:cubicBezTo>
                    <a:pt x="272552" y="358756"/>
                    <a:pt x="179154" y="284673"/>
                    <a:pt x="155606" y="262448"/>
                  </a:cubicBezTo>
                  <a:cubicBezTo>
                    <a:pt x="132058" y="240223"/>
                    <a:pt x="139996" y="247631"/>
                    <a:pt x="130206" y="221173"/>
                  </a:cubicBezTo>
                  <a:cubicBezTo>
                    <a:pt x="120417" y="194715"/>
                    <a:pt x="115919" y="139417"/>
                    <a:pt x="96869" y="103698"/>
                  </a:cubicBezTo>
                  <a:cubicBezTo>
                    <a:pt x="77819" y="67979"/>
                    <a:pt x="-1821" y="-6897"/>
                    <a:pt x="31" y="5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9" name="フリーフォーム: 図形 2938">
              <a:extLst>
                <a:ext uri="{FF2B5EF4-FFF2-40B4-BE49-F238E27FC236}">
                  <a16:creationId xmlns:a16="http://schemas.microsoft.com/office/drawing/2014/main" id="{38194E04-8090-41C1-83ED-1C29C4EB7C12}"/>
                </a:ext>
              </a:extLst>
            </p:cNvPr>
            <p:cNvSpPr/>
            <p:nvPr/>
          </p:nvSpPr>
          <p:spPr>
            <a:xfrm>
              <a:off x="4049617" y="4200766"/>
              <a:ext cx="214796" cy="53867"/>
            </a:xfrm>
            <a:custGeom>
              <a:avLst/>
              <a:gdLst>
                <a:gd name="connsiteX0" fmla="*/ 96 w 214796"/>
                <a:gd name="connsiteY0" fmla="*/ 2934 h 53867"/>
                <a:gd name="connsiteX1" fmla="*/ 133446 w 214796"/>
                <a:gd name="connsiteY1" fmla="*/ 4522 h 53867"/>
                <a:gd name="connsiteX2" fmla="*/ 214408 w 214796"/>
                <a:gd name="connsiteY2" fmla="*/ 53734 h 53867"/>
                <a:gd name="connsiteX3" fmla="*/ 162021 w 214796"/>
                <a:gd name="connsiteY3" fmla="*/ 18809 h 53867"/>
                <a:gd name="connsiteX4" fmla="*/ 112808 w 214796"/>
                <a:gd name="connsiteY4" fmla="*/ 10872 h 53867"/>
                <a:gd name="connsiteX5" fmla="*/ 96 w 214796"/>
                <a:gd name="connsiteY5" fmla="*/ 2934 h 5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796" h="53867">
                  <a:moveTo>
                    <a:pt x="96" y="2934"/>
                  </a:moveTo>
                  <a:cubicBezTo>
                    <a:pt x="3535" y="1876"/>
                    <a:pt x="97727" y="-3945"/>
                    <a:pt x="133446" y="4522"/>
                  </a:cubicBezTo>
                  <a:cubicBezTo>
                    <a:pt x="169165" y="12989"/>
                    <a:pt x="209646" y="51353"/>
                    <a:pt x="214408" y="53734"/>
                  </a:cubicBezTo>
                  <a:cubicBezTo>
                    <a:pt x="219170" y="56115"/>
                    <a:pt x="178954" y="25953"/>
                    <a:pt x="162021" y="18809"/>
                  </a:cubicBezTo>
                  <a:cubicBezTo>
                    <a:pt x="145088" y="11665"/>
                    <a:pt x="139531" y="12459"/>
                    <a:pt x="112808" y="10872"/>
                  </a:cubicBezTo>
                  <a:cubicBezTo>
                    <a:pt x="86085" y="9285"/>
                    <a:pt x="-3343" y="3992"/>
                    <a:pt x="96" y="29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0" name="フリーフォーム: 図形 2939">
              <a:extLst>
                <a:ext uri="{FF2B5EF4-FFF2-40B4-BE49-F238E27FC236}">
                  <a16:creationId xmlns:a16="http://schemas.microsoft.com/office/drawing/2014/main" id="{9EA9E69F-1914-4FDE-8CCB-9167E5D7912E}"/>
                </a:ext>
              </a:extLst>
            </p:cNvPr>
            <p:cNvSpPr/>
            <p:nvPr/>
          </p:nvSpPr>
          <p:spPr>
            <a:xfrm>
              <a:off x="4008421" y="4211600"/>
              <a:ext cx="192447" cy="302681"/>
            </a:xfrm>
            <a:custGeom>
              <a:avLst/>
              <a:gdLst>
                <a:gd name="connsiteX0" fmla="*/ 17 w 192447"/>
                <a:gd name="connsiteY0" fmla="*/ 34963 h 302681"/>
                <a:gd name="connsiteX1" fmla="*/ 63517 w 192447"/>
                <a:gd name="connsiteY1" fmla="*/ 38 h 302681"/>
                <a:gd name="connsiteX2" fmla="*/ 103204 w 192447"/>
                <a:gd name="connsiteY2" fmla="*/ 42900 h 302681"/>
                <a:gd name="connsiteX3" fmla="*/ 149242 w 192447"/>
                <a:gd name="connsiteY3" fmla="*/ 120688 h 302681"/>
                <a:gd name="connsiteX4" fmla="*/ 176229 w 192447"/>
                <a:gd name="connsiteY4" fmla="*/ 188950 h 302681"/>
                <a:gd name="connsiteX5" fmla="*/ 192104 w 192447"/>
                <a:gd name="connsiteY5" fmla="*/ 301663 h 302681"/>
                <a:gd name="connsiteX6" fmla="*/ 185754 w 192447"/>
                <a:gd name="connsiteY6" fmla="*/ 241338 h 302681"/>
                <a:gd name="connsiteX7" fmla="*/ 169879 w 192447"/>
                <a:gd name="connsiteY7" fmla="*/ 185775 h 302681"/>
                <a:gd name="connsiteX8" fmla="*/ 147654 w 192447"/>
                <a:gd name="connsiteY8" fmla="*/ 134975 h 302681"/>
                <a:gd name="connsiteX9" fmla="*/ 69867 w 192447"/>
                <a:gd name="connsiteY9" fmla="*/ 15913 h 302681"/>
                <a:gd name="connsiteX10" fmla="*/ 17 w 192447"/>
                <a:gd name="connsiteY10" fmla="*/ 34963 h 30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447" h="302681">
                  <a:moveTo>
                    <a:pt x="17" y="34963"/>
                  </a:moveTo>
                  <a:cubicBezTo>
                    <a:pt x="-1041" y="32317"/>
                    <a:pt x="46319" y="-1285"/>
                    <a:pt x="63517" y="38"/>
                  </a:cubicBezTo>
                  <a:cubicBezTo>
                    <a:pt x="80715" y="1361"/>
                    <a:pt x="88917" y="22792"/>
                    <a:pt x="103204" y="42900"/>
                  </a:cubicBezTo>
                  <a:cubicBezTo>
                    <a:pt x="117491" y="63008"/>
                    <a:pt x="137071" y="96346"/>
                    <a:pt x="149242" y="120688"/>
                  </a:cubicBezTo>
                  <a:cubicBezTo>
                    <a:pt x="161413" y="145030"/>
                    <a:pt x="169085" y="158788"/>
                    <a:pt x="176229" y="188950"/>
                  </a:cubicBezTo>
                  <a:cubicBezTo>
                    <a:pt x="183373" y="219112"/>
                    <a:pt x="190516" y="292932"/>
                    <a:pt x="192104" y="301663"/>
                  </a:cubicBezTo>
                  <a:cubicBezTo>
                    <a:pt x="193692" y="310394"/>
                    <a:pt x="189458" y="260652"/>
                    <a:pt x="185754" y="241338"/>
                  </a:cubicBezTo>
                  <a:cubicBezTo>
                    <a:pt x="182050" y="222024"/>
                    <a:pt x="176229" y="203502"/>
                    <a:pt x="169879" y="185775"/>
                  </a:cubicBezTo>
                  <a:cubicBezTo>
                    <a:pt x="163529" y="168048"/>
                    <a:pt x="164323" y="163285"/>
                    <a:pt x="147654" y="134975"/>
                  </a:cubicBezTo>
                  <a:cubicBezTo>
                    <a:pt x="130985" y="106665"/>
                    <a:pt x="92092" y="32582"/>
                    <a:pt x="69867" y="15913"/>
                  </a:cubicBezTo>
                  <a:cubicBezTo>
                    <a:pt x="47642" y="-756"/>
                    <a:pt x="1075" y="37609"/>
                    <a:pt x="17" y="349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1" name="フリーフォーム: 図形 2940">
              <a:extLst>
                <a:ext uri="{FF2B5EF4-FFF2-40B4-BE49-F238E27FC236}">
                  <a16:creationId xmlns:a16="http://schemas.microsoft.com/office/drawing/2014/main" id="{DA3D91DF-38AF-4CC1-9CD5-CE43739E146A}"/>
                </a:ext>
              </a:extLst>
            </p:cNvPr>
            <p:cNvSpPr/>
            <p:nvPr/>
          </p:nvSpPr>
          <p:spPr>
            <a:xfrm>
              <a:off x="4154477" y="4251293"/>
              <a:ext cx="82723" cy="285927"/>
            </a:xfrm>
            <a:custGeom>
              <a:avLst/>
              <a:gdLst>
                <a:gd name="connsiteX0" fmla="*/ 11 w 82723"/>
                <a:gd name="connsiteY0" fmla="*/ 32 h 285927"/>
                <a:gd name="connsiteX1" fmla="*/ 52398 w 82723"/>
                <a:gd name="connsiteY1" fmla="*/ 133382 h 285927"/>
                <a:gd name="connsiteX2" fmla="*/ 76211 w 82723"/>
                <a:gd name="connsiteY2" fmla="*/ 206407 h 285927"/>
                <a:gd name="connsiteX3" fmla="*/ 82561 w 82723"/>
                <a:gd name="connsiteY3" fmla="*/ 285782 h 285927"/>
                <a:gd name="connsiteX4" fmla="*/ 71448 w 82723"/>
                <a:gd name="connsiteY4" fmla="*/ 223870 h 285927"/>
                <a:gd name="connsiteX5" fmla="*/ 57161 w 82723"/>
                <a:gd name="connsiteY5" fmla="*/ 146082 h 285927"/>
                <a:gd name="connsiteX6" fmla="*/ 11 w 82723"/>
                <a:gd name="connsiteY6" fmla="*/ 32 h 28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723" h="285927">
                  <a:moveTo>
                    <a:pt x="11" y="32"/>
                  </a:moveTo>
                  <a:cubicBezTo>
                    <a:pt x="-783" y="-2085"/>
                    <a:pt x="39698" y="98986"/>
                    <a:pt x="52398" y="133382"/>
                  </a:cubicBezTo>
                  <a:cubicBezTo>
                    <a:pt x="65098" y="167778"/>
                    <a:pt x="71184" y="181007"/>
                    <a:pt x="76211" y="206407"/>
                  </a:cubicBezTo>
                  <a:cubicBezTo>
                    <a:pt x="81238" y="231807"/>
                    <a:pt x="83355" y="282872"/>
                    <a:pt x="82561" y="285782"/>
                  </a:cubicBezTo>
                  <a:cubicBezTo>
                    <a:pt x="81767" y="288692"/>
                    <a:pt x="75681" y="247153"/>
                    <a:pt x="71448" y="223870"/>
                  </a:cubicBezTo>
                  <a:cubicBezTo>
                    <a:pt x="67215" y="200587"/>
                    <a:pt x="66421" y="178890"/>
                    <a:pt x="57161" y="146082"/>
                  </a:cubicBezTo>
                  <a:cubicBezTo>
                    <a:pt x="47901" y="113274"/>
                    <a:pt x="805" y="2149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2" name="フリーフォーム: 図形 2941">
              <a:extLst>
                <a:ext uri="{FF2B5EF4-FFF2-40B4-BE49-F238E27FC236}">
                  <a16:creationId xmlns:a16="http://schemas.microsoft.com/office/drawing/2014/main" id="{15DFECDC-020A-4333-982A-76851B8DB067}"/>
                </a:ext>
              </a:extLst>
            </p:cNvPr>
            <p:cNvSpPr/>
            <p:nvPr/>
          </p:nvSpPr>
          <p:spPr>
            <a:xfrm>
              <a:off x="4246550" y="4481201"/>
              <a:ext cx="247687" cy="322465"/>
            </a:xfrm>
            <a:custGeom>
              <a:avLst/>
              <a:gdLst>
                <a:gd name="connsiteX0" fmla="*/ 13 w 247687"/>
                <a:gd name="connsiteY0" fmla="*/ 235262 h 322465"/>
                <a:gd name="connsiteX1" fmla="*/ 79388 w 247687"/>
                <a:gd name="connsiteY1" fmla="*/ 314637 h 322465"/>
                <a:gd name="connsiteX2" fmla="*/ 98438 w 247687"/>
                <a:gd name="connsiteY2" fmla="*/ 284474 h 322465"/>
                <a:gd name="connsiteX3" fmla="*/ 146063 w 247687"/>
                <a:gd name="connsiteY3" fmla="*/ 163824 h 322465"/>
                <a:gd name="connsiteX4" fmla="*/ 122250 w 247687"/>
                <a:gd name="connsiteY4" fmla="*/ 82862 h 322465"/>
                <a:gd name="connsiteX5" fmla="*/ 114313 w 247687"/>
                <a:gd name="connsiteY5" fmla="*/ 17774 h 322465"/>
                <a:gd name="connsiteX6" fmla="*/ 158763 w 247687"/>
                <a:gd name="connsiteY6" fmla="*/ 1899 h 322465"/>
                <a:gd name="connsiteX7" fmla="*/ 192100 w 247687"/>
                <a:gd name="connsiteY7" fmla="*/ 52699 h 322465"/>
                <a:gd name="connsiteX8" fmla="*/ 247663 w 247687"/>
                <a:gd name="connsiteY8" fmla="*/ 125724 h 322465"/>
                <a:gd name="connsiteX9" fmla="*/ 198450 w 247687"/>
                <a:gd name="connsiteY9" fmla="*/ 73337 h 322465"/>
                <a:gd name="connsiteX10" fmla="*/ 149238 w 247687"/>
                <a:gd name="connsiteY10" fmla="*/ 11424 h 322465"/>
                <a:gd name="connsiteX11" fmla="*/ 128600 w 247687"/>
                <a:gd name="connsiteY11" fmla="*/ 30474 h 322465"/>
                <a:gd name="connsiteX12" fmla="*/ 123838 w 247687"/>
                <a:gd name="connsiteY12" fmla="*/ 65399 h 322465"/>
                <a:gd name="connsiteX13" fmla="*/ 154000 w 247687"/>
                <a:gd name="connsiteY13" fmla="*/ 154299 h 322465"/>
                <a:gd name="connsiteX14" fmla="*/ 128600 w 247687"/>
                <a:gd name="connsiteY14" fmla="*/ 236849 h 322465"/>
                <a:gd name="connsiteX15" fmla="*/ 95263 w 247687"/>
                <a:gd name="connsiteY15" fmla="*/ 320987 h 322465"/>
                <a:gd name="connsiteX16" fmla="*/ 73038 w 247687"/>
                <a:gd name="connsiteY16" fmla="*/ 287649 h 322465"/>
                <a:gd name="connsiteX17" fmla="*/ 13 w 247687"/>
                <a:gd name="connsiteY17" fmla="*/ 235262 h 32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7687" h="322465">
                  <a:moveTo>
                    <a:pt x="13" y="235262"/>
                  </a:moveTo>
                  <a:cubicBezTo>
                    <a:pt x="1071" y="239760"/>
                    <a:pt x="62984" y="306435"/>
                    <a:pt x="79388" y="314637"/>
                  </a:cubicBezTo>
                  <a:cubicBezTo>
                    <a:pt x="95792" y="322839"/>
                    <a:pt x="87326" y="309610"/>
                    <a:pt x="98438" y="284474"/>
                  </a:cubicBezTo>
                  <a:cubicBezTo>
                    <a:pt x="109551" y="259339"/>
                    <a:pt x="142094" y="197426"/>
                    <a:pt x="146063" y="163824"/>
                  </a:cubicBezTo>
                  <a:cubicBezTo>
                    <a:pt x="150032" y="130222"/>
                    <a:pt x="127542" y="107204"/>
                    <a:pt x="122250" y="82862"/>
                  </a:cubicBezTo>
                  <a:cubicBezTo>
                    <a:pt x="116958" y="58520"/>
                    <a:pt x="108228" y="31268"/>
                    <a:pt x="114313" y="17774"/>
                  </a:cubicBezTo>
                  <a:cubicBezTo>
                    <a:pt x="120398" y="4280"/>
                    <a:pt x="145799" y="-3922"/>
                    <a:pt x="158763" y="1899"/>
                  </a:cubicBezTo>
                  <a:cubicBezTo>
                    <a:pt x="171727" y="7720"/>
                    <a:pt x="177283" y="32062"/>
                    <a:pt x="192100" y="52699"/>
                  </a:cubicBezTo>
                  <a:cubicBezTo>
                    <a:pt x="206917" y="73336"/>
                    <a:pt x="246605" y="122285"/>
                    <a:pt x="247663" y="125724"/>
                  </a:cubicBezTo>
                  <a:cubicBezTo>
                    <a:pt x="248721" y="129163"/>
                    <a:pt x="214854" y="92387"/>
                    <a:pt x="198450" y="73337"/>
                  </a:cubicBezTo>
                  <a:cubicBezTo>
                    <a:pt x="182046" y="54287"/>
                    <a:pt x="160880" y="18568"/>
                    <a:pt x="149238" y="11424"/>
                  </a:cubicBezTo>
                  <a:cubicBezTo>
                    <a:pt x="137596" y="4280"/>
                    <a:pt x="132833" y="21478"/>
                    <a:pt x="128600" y="30474"/>
                  </a:cubicBezTo>
                  <a:cubicBezTo>
                    <a:pt x="124367" y="39470"/>
                    <a:pt x="119605" y="44762"/>
                    <a:pt x="123838" y="65399"/>
                  </a:cubicBezTo>
                  <a:cubicBezTo>
                    <a:pt x="128071" y="86036"/>
                    <a:pt x="153206" y="125724"/>
                    <a:pt x="154000" y="154299"/>
                  </a:cubicBezTo>
                  <a:cubicBezTo>
                    <a:pt x="154794" y="182874"/>
                    <a:pt x="138390" y="209068"/>
                    <a:pt x="128600" y="236849"/>
                  </a:cubicBezTo>
                  <a:cubicBezTo>
                    <a:pt x="118810" y="264630"/>
                    <a:pt x="104523" y="312520"/>
                    <a:pt x="95263" y="320987"/>
                  </a:cubicBezTo>
                  <a:cubicBezTo>
                    <a:pt x="86003" y="329454"/>
                    <a:pt x="84944" y="299291"/>
                    <a:pt x="73038" y="287649"/>
                  </a:cubicBezTo>
                  <a:cubicBezTo>
                    <a:pt x="61132" y="276007"/>
                    <a:pt x="-1045" y="230764"/>
                    <a:pt x="13" y="235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3" name="フリーフォーム: 図形 2942">
              <a:extLst>
                <a:ext uri="{FF2B5EF4-FFF2-40B4-BE49-F238E27FC236}">
                  <a16:creationId xmlns:a16="http://schemas.microsoft.com/office/drawing/2014/main" id="{C57BA168-3D51-47C7-8996-2F7047E2EE4E}"/>
                </a:ext>
              </a:extLst>
            </p:cNvPr>
            <p:cNvSpPr/>
            <p:nvPr/>
          </p:nvSpPr>
          <p:spPr>
            <a:xfrm>
              <a:off x="4246811" y="4613017"/>
              <a:ext cx="120193" cy="108482"/>
            </a:xfrm>
            <a:custGeom>
              <a:avLst/>
              <a:gdLst>
                <a:gd name="connsiteX0" fmla="*/ 2927 w 120193"/>
                <a:gd name="connsiteY0" fmla="*/ 258 h 108482"/>
                <a:gd name="connsiteX1" fmla="*/ 56902 w 120193"/>
                <a:gd name="connsiteY1" fmla="*/ 47883 h 108482"/>
                <a:gd name="connsiteX2" fmla="*/ 118814 w 120193"/>
                <a:gd name="connsiteY2" fmla="*/ 16133 h 108482"/>
                <a:gd name="connsiteX3" fmla="*/ 96589 w 120193"/>
                <a:gd name="connsiteY3" fmla="*/ 44708 h 108482"/>
                <a:gd name="connsiteX4" fmla="*/ 58489 w 120193"/>
                <a:gd name="connsiteY4" fmla="*/ 60583 h 108482"/>
                <a:gd name="connsiteX5" fmla="*/ 37852 w 120193"/>
                <a:gd name="connsiteY5" fmla="*/ 54233 h 108482"/>
                <a:gd name="connsiteX6" fmla="*/ 4514 w 120193"/>
                <a:gd name="connsiteY6" fmla="*/ 108208 h 108482"/>
                <a:gd name="connsiteX7" fmla="*/ 6102 w 120193"/>
                <a:gd name="connsiteY7" fmla="*/ 73283 h 108482"/>
                <a:gd name="connsiteX8" fmla="*/ 2927 w 120193"/>
                <a:gd name="connsiteY8" fmla="*/ 258 h 10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93" h="108482">
                  <a:moveTo>
                    <a:pt x="2927" y="258"/>
                  </a:moveTo>
                  <a:cubicBezTo>
                    <a:pt x="11394" y="-3975"/>
                    <a:pt x="37588" y="45237"/>
                    <a:pt x="56902" y="47883"/>
                  </a:cubicBezTo>
                  <a:cubicBezTo>
                    <a:pt x="76216" y="50529"/>
                    <a:pt x="112200" y="16662"/>
                    <a:pt x="118814" y="16133"/>
                  </a:cubicBezTo>
                  <a:cubicBezTo>
                    <a:pt x="125428" y="15604"/>
                    <a:pt x="106643" y="37300"/>
                    <a:pt x="96589" y="44708"/>
                  </a:cubicBezTo>
                  <a:cubicBezTo>
                    <a:pt x="86535" y="52116"/>
                    <a:pt x="68279" y="58996"/>
                    <a:pt x="58489" y="60583"/>
                  </a:cubicBezTo>
                  <a:cubicBezTo>
                    <a:pt x="48700" y="62171"/>
                    <a:pt x="46848" y="46296"/>
                    <a:pt x="37852" y="54233"/>
                  </a:cubicBezTo>
                  <a:cubicBezTo>
                    <a:pt x="28856" y="62171"/>
                    <a:pt x="9806" y="105033"/>
                    <a:pt x="4514" y="108208"/>
                  </a:cubicBezTo>
                  <a:cubicBezTo>
                    <a:pt x="-778" y="111383"/>
                    <a:pt x="5044" y="86247"/>
                    <a:pt x="6102" y="73283"/>
                  </a:cubicBezTo>
                  <a:cubicBezTo>
                    <a:pt x="7160" y="60319"/>
                    <a:pt x="-5540" y="4491"/>
                    <a:pt x="2927" y="2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4" name="フリーフォーム: 図形 2943">
              <a:extLst>
                <a:ext uri="{FF2B5EF4-FFF2-40B4-BE49-F238E27FC236}">
                  <a16:creationId xmlns:a16="http://schemas.microsoft.com/office/drawing/2014/main" id="{BF1865F1-B35F-4F0C-98CA-3087A1662B17}"/>
                </a:ext>
              </a:extLst>
            </p:cNvPr>
            <p:cNvSpPr/>
            <p:nvPr/>
          </p:nvSpPr>
          <p:spPr>
            <a:xfrm>
              <a:off x="4373466" y="4344915"/>
              <a:ext cx="144670" cy="262917"/>
            </a:xfrm>
            <a:custGeom>
              <a:avLst/>
              <a:gdLst>
                <a:gd name="connsiteX0" fmla="*/ 97 w 144670"/>
                <a:gd name="connsiteY0" fmla="*/ 73 h 262917"/>
                <a:gd name="connsiteX1" fmla="*/ 66772 w 144670"/>
                <a:gd name="connsiteY1" fmla="*/ 44523 h 262917"/>
                <a:gd name="connsiteX2" fmla="*/ 104872 w 144670"/>
                <a:gd name="connsiteY2" fmla="*/ 128660 h 262917"/>
                <a:gd name="connsiteX3" fmla="*/ 144559 w 144670"/>
                <a:gd name="connsiteY3" fmla="*/ 201685 h 262917"/>
                <a:gd name="connsiteX4" fmla="*/ 117572 w 144670"/>
                <a:gd name="connsiteY4" fmla="*/ 262010 h 262917"/>
                <a:gd name="connsiteX5" fmla="*/ 142972 w 144670"/>
                <a:gd name="connsiteY5" fmla="*/ 231848 h 262917"/>
                <a:gd name="connsiteX6" fmla="*/ 120747 w 144670"/>
                <a:gd name="connsiteY6" fmla="*/ 150885 h 262917"/>
                <a:gd name="connsiteX7" fmla="*/ 82647 w 144670"/>
                <a:gd name="connsiteY7" fmla="*/ 54048 h 262917"/>
                <a:gd name="connsiteX8" fmla="*/ 97 w 144670"/>
                <a:gd name="connsiteY8" fmla="*/ 73 h 26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670" h="262917">
                  <a:moveTo>
                    <a:pt x="97" y="73"/>
                  </a:moveTo>
                  <a:cubicBezTo>
                    <a:pt x="-2549" y="-1515"/>
                    <a:pt x="49309" y="23092"/>
                    <a:pt x="66772" y="44523"/>
                  </a:cubicBezTo>
                  <a:cubicBezTo>
                    <a:pt x="84235" y="65954"/>
                    <a:pt x="91908" y="102466"/>
                    <a:pt x="104872" y="128660"/>
                  </a:cubicBezTo>
                  <a:cubicBezTo>
                    <a:pt x="117836" y="154854"/>
                    <a:pt x="142442" y="179460"/>
                    <a:pt x="144559" y="201685"/>
                  </a:cubicBezTo>
                  <a:cubicBezTo>
                    <a:pt x="146676" y="223910"/>
                    <a:pt x="117836" y="256983"/>
                    <a:pt x="117572" y="262010"/>
                  </a:cubicBezTo>
                  <a:cubicBezTo>
                    <a:pt x="117308" y="267037"/>
                    <a:pt x="142443" y="250369"/>
                    <a:pt x="142972" y="231848"/>
                  </a:cubicBezTo>
                  <a:cubicBezTo>
                    <a:pt x="143501" y="213327"/>
                    <a:pt x="130801" y="180518"/>
                    <a:pt x="120747" y="150885"/>
                  </a:cubicBezTo>
                  <a:cubicBezTo>
                    <a:pt x="110693" y="121252"/>
                    <a:pt x="99316" y="77067"/>
                    <a:pt x="82647" y="54048"/>
                  </a:cubicBezTo>
                  <a:cubicBezTo>
                    <a:pt x="65978" y="31029"/>
                    <a:pt x="2743" y="1661"/>
                    <a:pt x="97" y="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5" name="フリーフォーム: 図形 2944">
              <a:extLst>
                <a:ext uri="{FF2B5EF4-FFF2-40B4-BE49-F238E27FC236}">
                  <a16:creationId xmlns:a16="http://schemas.microsoft.com/office/drawing/2014/main" id="{FF6BA28B-950F-49FD-94B7-600257B1F730}"/>
                </a:ext>
              </a:extLst>
            </p:cNvPr>
            <p:cNvSpPr/>
            <p:nvPr/>
          </p:nvSpPr>
          <p:spPr>
            <a:xfrm>
              <a:off x="4368796" y="4403667"/>
              <a:ext cx="103201" cy="117575"/>
            </a:xfrm>
            <a:custGeom>
              <a:avLst/>
              <a:gdLst>
                <a:gd name="connsiteX0" fmla="*/ 4 w 103201"/>
                <a:gd name="connsiteY0" fmla="*/ 58 h 117575"/>
                <a:gd name="connsiteX1" fmla="*/ 65092 w 103201"/>
                <a:gd name="connsiteY1" fmla="*/ 49271 h 117575"/>
                <a:gd name="connsiteX2" fmla="*/ 103192 w 103201"/>
                <a:gd name="connsiteY2" fmla="*/ 117533 h 117575"/>
                <a:gd name="connsiteX3" fmla="*/ 61917 w 103201"/>
                <a:gd name="connsiteY3" fmla="*/ 58796 h 117575"/>
                <a:gd name="connsiteX4" fmla="*/ 4 w 103201"/>
                <a:gd name="connsiteY4" fmla="*/ 58 h 11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201" h="117575">
                  <a:moveTo>
                    <a:pt x="4" y="58"/>
                  </a:moveTo>
                  <a:cubicBezTo>
                    <a:pt x="533" y="-1529"/>
                    <a:pt x="47894" y="29692"/>
                    <a:pt x="65092" y="49271"/>
                  </a:cubicBezTo>
                  <a:cubicBezTo>
                    <a:pt x="82290" y="68850"/>
                    <a:pt x="103721" y="115946"/>
                    <a:pt x="103192" y="117533"/>
                  </a:cubicBezTo>
                  <a:cubicBezTo>
                    <a:pt x="102663" y="119120"/>
                    <a:pt x="78850" y="76258"/>
                    <a:pt x="61917" y="58796"/>
                  </a:cubicBezTo>
                  <a:cubicBezTo>
                    <a:pt x="44984" y="41334"/>
                    <a:pt x="-525" y="1645"/>
                    <a:pt x="4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6" name="フリーフォーム: 図形 2945">
              <a:extLst>
                <a:ext uri="{FF2B5EF4-FFF2-40B4-BE49-F238E27FC236}">
                  <a16:creationId xmlns:a16="http://schemas.microsoft.com/office/drawing/2014/main" id="{65B115AB-7095-4C25-8C91-1F2EA81A7690}"/>
                </a:ext>
              </a:extLst>
            </p:cNvPr>
            <p:cNvSpPr/>
            <p:nvPr/>
          </p:nvSpPr>
          <p:spPr>
            <a:xfrm>
              <a:off x="4443327" y="4362450"/>
              <a:ext cx="148829" cy="318269"/>
            </a:xfrm>
            <a:custGeom>
              <a:avLst/>
              <a:gdLst>
                <a:gd name="connsiteX0" fmla="*/ 86 w 148829"/>
                <a:gd name="connsiteY0" fmla="*/ 0 h 318269"/>
                <a:gd name="connsiteX1" fmla="*/ 117561 w 148829"/>
                <a:gd name="connsiteY1" fmla="*/ 165100 h 318269"/>
                <a:gd name="connsiteX2" fmla="*/ 122323 w 148829"/>
                <a:gd name="connsiteY2" fmla="*/ 241300 h 318269"/>
                <a:gd name="connsiteX3" fmla="*/ 101686 w 148829"/>
                <a:gd name="connsiteY3" fmla="*/ 288925 h 318269"/>
                <a:gd name="connsiteX4" fmla="*/ 90573 w 148829"/>
                <a:gd name="connsiteY4" fmla="*/ 315913 h 318269"/>
                <a:gd name="connsiteX5" fmla="*/ 138198 w 148829"/>
                <a:gd name="connsiteY5" fmla="*/ 228600 h 318269"/>
                <a:gd name="connsiteX6" fmla="*/ 138198 w 148829"/>
                <a:gd name="connsiteY6" fmla="*/ 165100 h 318269"/>
                <a:gd name="connsiteX7" fmla="*/ 86 w 148829"/>
                <a:gd name="connsiteY7" fmla="*/ 0 h 31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29" h="318269">
                  <a:moveTo>
                    <a:pt x="86" y="0"/>
                  </a:moveTo>
                  <a:cubicBezTo>
                    <a:pt x="-3353" y="0"/>
                    <a:pt x="97188" y="124883"/>
                    <a:pt x="117561" y="165100"/>
                  </a:cubicBezTo>
                  <a:cubicBezTo>
                    <a:pt x="137934" y="205317"/>
                    <a:pt x="124969" y="220663"/>
                    <a:pt x="122323" y="241300"/>
                  </a:cubicBezTo>
                  <a:cubicBezTo>
                    <a:pt x="119677" y="261937"/>
                    <a:pt x="106978" y="276490"/>
                    <a:pt x="101686" y="288925"/>
                  </a:cubicBezTo>
                  <a:cubicBezTo>
                    <a:pt x="96394" y="301360"/>
                    <a:pt x="84488" y="325967"/>
                    <a:pt x="90573" y="315913"/>
                  </a:cubicBezTo>
                  <a:cubicBezTo>
                    <a:pt x="96658" y="305859"/>
                    <a:pt x="130261" y="253735"/>
                    <a:pt x="138198" y="228600"/>
                  </a:cubicBezTo>
                  <a:cubicBezTo>
                    <a:pt x="146135" y="203465"/>
                    <a:pt x="157512" y="199496"/>
                    <a:pt x="138198" y="165100"/>
                  </a:cubicBezTo>
                  <a:cubicBezTo>
                    <a:pt x="118884" y="130704"/>
                    <a:pt x="3525" y="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7" name="フリーフォーム: 図形 2946">
              <a:extLst>
                <a:ext uri="{FF2B5EF4-FFF2-40B4-BE49-F238E27FC236}">
                  <a16:creationId xmlns:a16="http://schemas.microsoft.com/office/drawing/2014/main" id="{CA022D8E-DF5D-4632-96DB-40897FAF1C85}"/>
                </a:ext>
              </a:extLst>
            </p:cNvPr>
            <p:cNvSpPr/>
            <p:nvPr/>
          </p:nvSpPr>
          <p:spPr>
            <a:xfrm>
              <a:off x="4552945" y="4368527"/>
              <a:ext cx="160288" cy="111638"/>
            </a:xfrm>
            <a:custGeom>
              <a:avLst/>
              <a:gdLst>
                <a:gd name="connsiteX0" fmla="*/ 5 w 160288"/>
                <a:gd name="connsiteY0" fmla="*/ 273 h 111638"/>
                <a:gd name="connsiteX1" fmla="*/ 104780 w 160288"/>
                <a:gd name="connsiteY1" fmla="*/ 14561 h 111638"/>
                <a:gd name="connsiteX2" fmla="*/ 158755 w 160288"/>
                <a:gd name="connsiteY2" fmla="*/ 111398 h 111638"/>
                <a:gd name="connsiteX3" fmla="*/ 144468 w 160288"/>
                <a:gd name="connsiteY3" fmla="*/ 41548 h 111638"/>
                <a:gd name="connsiteX4" fmla="*/ 133355 w 160288"/>
                <a:gd name="connsiteY4" fmla="*/ 24086 h 111638"/>
                <a:gd name="connsiteX5" fmla="*/ 109543 w 160288"/>
                <a:gd name="connsiteY5" fmla="*/ 6623 h 111638"/>
                <a:gd name="connsiteX6" fmla="*/ 5 w 160288"/>
                <a:gd name="connsiteY6" fmla="*/ 273 h 11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88" h="111638">
                  <a:moveTo>
                    <a:pt x="5" y="273"/>
                  </a:moveTo>
                  <a:cubicBezTo>
                    <a:pt x="-789" y="1596"/>
                    <a:pt x="78322" y="-3960"/>
                    <a:pt x="104780" y="14561"/>
                  </a:cubicBezTo>
                  <a:cubicBezTo>
                    <a:pt x="131238" y="33082"/>
                    <a:pt x="152140" y="106900"/>
                    <a:pt x="158755" y="111398"/>
                  </a:cubicBezTo>
                  <a:cubicBezTo>
                    <a:pt x="165370" y="115896"/>
                    <a:pt x="148701" y="56100"/>
                    <a:pt x="144468" y="41548"/>
                  </a:cubicBezTo>
                  <a:cubicBezTo>
                    <a:pt x="140235" y="26996"/>
                    <a:pt x="139176" y="29907"/>
                    <a:pt x="133355" y="24086"/>
                  </a:cubicBezTo>
                  <a:cubicBezTo>
                    <a:pt x="127534" y="18265"/>
                    <a:pt x="127535" y="10592"/>
                    <a:pt x="109543" y="6623"/>
                  </a:cubicBezTo>
                  <a:cubicBezTo>
                    <a:pt x="91551" y="2654"/>
                    <a:pt x="799" y="-1050"/>
                    <a:pt x="5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8" name="フリーフォーム: 図形 2947">
              <a:extLst>
                <a:ext uri="{FF2B5EF4-FFF2-40B4-BE49-F238E27FC236}">
                  <a16:creationId xmlns:a16="http://schemas.microsoft.com/office/drawing/2014/main" id="{4C04C3E0-64CF-481C-A4FE-470931387ADD}"/>
                </a:ext>
              </a:extLst>
            </p:cNvPr>
            <p:cNvSpPr/>
            <p:nvPr/>
          </p:nvSpPr>
          <p:spPr>
            <a:xfrm>
              <a:off x="4543130" y="4392533"/>
              <a:ext cx="152815" cy="95367"/>
            </a:xfrm>
            <a:custGeom>
              <a:avLst/>
              <a:gdLst>
                <a:gd name="connsiteX0" fmla="*/ 295 w 152815"/>
                <a:gd name="connsiteY0" fmla="*/ 1667 h 95367"/>
                <a:gd name="connsiteX1" fmla="*/ 111420 w 152815"/>
                <a:gd name="connsiteY1" fmla="*/ 31830 h 95367"/>
                <a:gd name="connsiteX2" fmla="*/ 152695 w 152815"/>
                <a:gd name="connsiteY2" fmla="*/ 95330 h 95367"/>
                <a:gd name="connsiteX3" fmla="*/ 122533 w 152815"/>
                <a:gd name="connsiteY3" fmla="*/ 22305 h 95367"/>
                <a:gd name="connsiteX4" fmla="*/ 79670 w 152815"/>
                <a:gd name="connsiteY4" fmla="*/ 4842 h 95367"/>
                <a:gd name="connsiteX5" fmla="*/ 295 w 152815"/>
                <a:gd name="connsiteY5" fmla="*/ 1667 h 9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815" h="95367">
                  <a:moveTo>
                    <a:pt x="295" y="1667"/>
                  </a:moveTo>
                  <a:cubicBezTo>
                    <a:pt x="5587" y="6165"/>
                    <a:pt x="86020" y="16219"/>
                    <a:pt x="111420" y="31830"/>
                  </a:cubicBezTo>
                  <a:cubicBezTo>
                    <a:pt x="136820" y="47441"/>
                    <a:pt x="150843" y="96917"/>
                    <a:pt x="152695" y="95330"/>
                  </a:cubicBezTo>
                  <a:cubicBezTo>
                    <a:pt x="154547" y="93743"/>
                    <a:pt x="134704" y="37386"/>
                    <a:pt x="122533" y="22305"/>
                  </a:cubicBezTo>
                  <a:cubicBezTo>
                    <a:pt x="110362" y="7224"/>
                    <a:pt x="97132" y="6694"/>
                    <a:pt x="79670" y="4842"/>
                  </a:cubicBezTo>
                  <a:cubicBezTo>
                    <a:pt x="62208" y="2990"/>
                    <a:pt x="-4997" y="-2831"/>
                    <a:pt x="295" y="1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9" name="フリーフォーム: 図形 2948">
              <a:extLst>
                <a:ext uri="{FF2B5EF4-FFF2-40B4-BE49-F238E27FC236}">
                  <a16:creationId xmlns:a16="http://schemas.microsoft.com/office/drawing/2014/main" id="{C8C76A74-ED8B-4883-BAD3-92D93CEC9262}"/>
                </a:ext>
              </a:extLst>
            </p:cNvPr>
            <p:cNvSpPr/>
            <p:nvPr/>
          </p:nvSpPr>
          <p:spPr>
            <a:xfrm>
              <a:off x="4435472" y="4335384"/>
              <a:ext cx="208437" cy="33072"/>
            </a:xfrm>
            <a:custGeom>
              <a:avLst/>
              <a:gdLst>
                <a:gd name="connsiteX0" fmla="*/ 3 w 208437"/>
                <a:gd name="connsiteY0" fmla="*/ 79 h 33072"/>
                <a:gd name="connsiteX1" fmla="*/ 158753 w 208437"/>
                <a:gd name="connsiteY1" fmla="*/ 14366 h 33072"/>
                <a:gd name="connsiteX2" fmla="*/ 207966 w 208437"/>
                <a:gd name="connsiteY2" fmla="*/ 30241 h 33072"/>
                <a:gd name="connsiteX3" fmla="*/ 136528 w 208437"/>
                <a:gd name="connsiteY3" fmla="*/ 30241 h 33072"/>
                <a:gd name="connsiteX4" fmla="*/ 76203 w 208437"/>
                <a:gd name="connsiteY4" fmla="*/ 31829 h 33072"/>
                <a:gd name="connsiteX5" fmla="*/ 153991 w 208437"/>
                <a:gd name="connsiteY5" fmla="*/ 9604 h 33072"/>
                <a:gd name="connsiteX6" fmla="*/ 3 w 208437"/>
                <a:gd name="connsiteY6" fmla="*/ 79 h 3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437" h="33072">
                  <a:moveTo>
                    <a:pt x="3" y="79"/>
                  </a:moveTo>
                  <a:cubicBezTo>
                    <a:pt x="797" y="873"/>
                    <a:pt x="124093" y="9339"/>
                    <a:pt x="158753" y="14366"/>
                  </a:cubicBezTo>
                  <a:cubicBezTo>
                    <a:pt x="193413" y="19393"/>
                    <a:pt x="211670" y="27595"/>
                    <a:pt x="207966" y="30241"/>
                  </a:cubicBezTo>
                  <a:cubicBezTo>
                    <a:pt x="204262" y="32887"/>
                    <a:pt x="158488" y="29976"/>
                    <a:pt x="136528" y="30241"/>
                  </a:cubicBezTo>
                  <a:cubicBezTo>
                    <a:pt x="114568" y="30506"/>
                    <a:pt x="73293" y="35269"/>
                    <a:pt x="76203" y="31829"/>
                  </a:cubicBezTo>
                  <a:cubicBezTo>
                    <a:pt x="79114" y="28390"/>
                    <a:pt x="162458" y="14631"/>
                    <a:pt x="153991" y="9604"/>
                  </a:cubicBezTo>
                  <a:cubicBezTo>
                    <a:pt x="145524" y="4577"/>
                    <a:pt x="-791" y="-715"/>
                    <a:pt x="3" y="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0" name="フリーフォーム: 図形 2949">
              <a:extLst>
                <a:ext uri="{FF2B5EF4-FFF2-40B4-BE49-F238E27FC236}">
                  <a16:creationId xmlns:a16="http://schemas.microsoft.com/office/drawing/2014/main" id="{F94B36D2-0379-4B14-98AE-0DB52522B5D6}"/>
                </a:ext>
              </a:extLst>
            </p:cNvPr>
            <p:cNvSpPr/>
            <p:nvPr/>
          </p:nvSpPr>
          <p:spPr>
            <a:xfrm>
              <a:off x="4530535" y="4422658"/>
              <a:ext cx="178831" cy="142858"/>
            </a:xfrm>
            <a:custGeom>
              <a:avLst/>
              <a:gdLst>
                <a:gd name="connsiteX0" fmla="*/ 190 w 178831"/>
                <a:gd name="connsiteY0" fmla="*/ 3292 h 142858"/>
                <a:gd name="connsiteX1" fmla="*/ 100203 w 178831"/>
                <a:gd name="connsiteY1" fmla="*/ 25517 h 142858"/>
                <a:gd name="connsiteX2" fmla="*/ 112903 w 178831"/>
                <a:gd name="connsiteY2" fmla="*/ 69967 h 142858"/>
                <a:gd name="connsiteX3" fmla="*/ 177990 w 178831"/>
                <a:gd name="connsiteY3" fmla="*/ 141405 h 142858"/>
                <a:gd name="connsiteX4" fmla="*/ 147828 w 178831"/>
                <a:gd name="connsiteY4" fmla="*/ 111242 h 142858"/>
                <a:gd name="connsiteX5" fmla="*/ 117665 w 178831"/>
                <a:gd name="connsiteY5" fmla="*/ 31867 h 142858"/>
                <a:gd name="connsiteX6" fmla="*/ 76390 w 178831"/>
                <a:gd name="connsiteY6" fmla="*/ 3292 h 142858"/>
                <a:gd name="connsiteX7" fmla="*/ 190 w 178831"/>
                <a:gd name="connsiteY7" fmla="*/ 3292 h 14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831" h="142858">
                  <a:moveTo>
                    <a:pt x="190" y="3292"/>
                  </a:moveTo>
                  <a:cubicBezTo>
                    <a:pt x="4159" y="6996"/>
                    <a:pt x="81418" y="14405"/>
                    <a:pt x="100203" y="25517"/>
                  </a:cubicBezTo>
                  <a:cubicBezTo>
                    <a:pt x="118989" y="36630"/>
                    <a:pt x="99939" y="50652"/>
                    <a:pt x="112903" y="69967"/>
                  </a:cubicBezTo>
                  <a:cubicBezTo>
                    <a:pt x="125868" y="89282"/>
                    <a:pt x="172169" y="134526"/>
                    <a:pt x="177990" y="141405"/>
                  </a:cubicBezTo>
                  <a:cubicBezTo>
                    <a:pt x="183811" y="148284"/>
                    <a:pt x="157882" y="129498"/>
                    <a:pt x="147828" y="111242"/>
                  </a:cubicBezTo>
                  <a:cubicBezTo>
                    <a:pt x="137774" y="92986"/>
                    <a:pt x="129571" y="49859"/>
                    <a:pt x="117665" y="31867"/>
                  </a:cubicBezTo>
                  <a:cubicBezTo>
                    <a:pt x="105759" y="13875"/>
                    <a:pt x="97557" y="8319"/>
                    <a:pt x="76390" y="3292"/>
                  </a:cubicBezTo>
                  <a:cubicBezTo>
                    <a:pt x="55223" y="-1735"/>
                    <a:pt x="-3779" y="-412"/>
                    <a:pt x="190" y="3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1" name="フリーフォーム: 図形 2950">
              <a:extLst>
                <a:ext uri="{FF2B5EF4-FFF2-40B4-BE49-F238E27FC236}">
                  <a16:creationId xmlns:a16="http://schemas.microsoft.com/office/drawing/2014/main" id="{E5380B31-AF9D-44C4-95CA-E6A88629355F}"/>
                </a:ext>
              </a:extLst>
            </p:cNvPr>
            <p:cNvSpPr/>
            <p:nvPr/>
          </p:nvSpPr>
          <p:spPr>
            <a:xfrm>
              <a:off x="5027613" y="4385988"/>
              <a:ext cx="205140" cy="124956"/>
            </a:xfrm>
            <a:custGeom>
              <a:avLst/>
              <a:gdLst>
                <a:gd name="connsiteX0" fmla="*/ 0 w 205140"/>
                <a:gd name="connsiteY0" fmla="*/ 9800 h 124956"/>
                <a:gd name="connsiteX1" fmla="*/ 114300 w 205140"/>
                <a:gd name="connsiteY1" fmla="*/ 275 h 124956"/>
                <a:gd name="connsiteX2" fmla="*/ 139700 w 205140"/>
                <a:gd name="connsiteY2" fmla="*/ 19325 h 124956"/>
                <a:gd name="connsiteX3" fmla="*/ 195262 w 205140"/>
                <a:gd name="connsiteY3" fmla="*/ 95525 h 124956"/>
                <a:gd name="connsiteX4" fmla="*/ 203200 w 205140"/>
                <a:gd name="connsiteY4" fmla="*/ 124100 h 124956"/>
                <a:gd name="connsiteX5" fmla="*/ 173037 w 205140"/>
                <a:gd name="connsiteY5" fmla="*/ 66950 h 124956"/>
                <a:gd name="connsiteX6" fmla="*/ 122237 w 205140"/>
                <a:gd name="connsiteY6" fmla="*/ 11387 h 124956"/>
                <a:gd name="connsiteX7" fmla="*/ 63500 w 205140"/>
                <a:gd name="connsiteY7" fmla="*/ 14562 h 124956"/>
                <a:gd name="connsiteX8" fmla="*/ 0 w 205140"/>
                <a:gd name="connsiteY8" fmla="*/ 9800 h 12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40" h="124956">
                  <a:moveTo>
                    <a:pt x="0" y="9800"/>
                  </a:moveTo>
                  <a:cubicBezTo>
                    <a:pt x="45508" y="4243"/>
                    <a:pt x="91017" y="-1313"/>
                    <a:pt x="114300" y="275"/>
                  </a:cubicBezTo>
                  <a:cubicBezTo>
                    <a:pt x="137583" y="1862"/>
                    <a:pt x="126206" y="3450"/>
                    <a:pt x="139700" y="19325"/>
                  </a:cubicBezTo>
                  <a:cubicBezTo>
                    <a:pt x="153194" y="35200"/>
                    <a:pt x="184679" y="78063"/>
                    <a:pt x="195262" y="95525"/>
                  </a:cubicBezTo>
                  <a:cubicBezTo>
                    <a:pt x="205845" y="112988"/>
                    <a:pt x="206904" y="128862"/>
                    <a:pt x="203200" y="124100"/>
                  </a:cubicBezTo>
                  <a:cubicBezTo>
                    <a:pt x="199496" y="119338"/>
                    <a:pt x="186531" y="85735"/>
                    <a:pt x="173037" y="66950"/>
                  </a:cubicBezTo>
                  <a:cubicBezTo>
                    <a:pt x="159543" y="48165"/>
                    <a:pt x="140493" y="20118"/>
                    <a:pt x="122237" y="11387"/>
                  </a:cubicBezTo>
                  <a:cubicBezTo>
                    <a:pt x="103981" y="2656"/>
                    <a:pt x="81227" y="13504"/>
                    <a:pt x="63500" y="14562"/>
                  </a:cubicBezTo>
                  <a:lnTo>
                    <a:pt x="0" y="9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2" name="フリーフォーム: 図形 2951">
              <a:extLst>
                <a:ext uri="{FF2B5EF4-FFF2-40B4-BE49-F238E27FC236}">
                  <a16:creationId xmlns:a16="http://schemas.microsoft.com/office/drawing/2014/main" id="{E7267D0D-0C4F-4EBF-AF99-A375E66376F0}"/>
                </a:ext>
              </a:extLst>
            </p:cNvPr>
            <p:cNvSpPr/>
            <p:nvPr/>
          </p:nvSpPr>
          <p:spPr>
            <a:xfrm>
              <a:off x="5060780" y="4406803"/>
              <a:ext cx="63686" cy="146250"/>
            </a:xfrm>
            <a:custGeom>
              <a:avLst/>
              <a:gdLst>
                <a:gd name="connsiteX0" fmla="*/ 14458 w 63686"/>
                <a:gd name="connsiteY0" fmla="*/ 97 h 146250"/>
                <a:gd name="connsiteX1" fmla="*/ 14458 w 63686"/>
                <a:gd name="connsiteY1" fmla="*/ 65185 h 146250"/>
                <a:gd name="connsiteX2" fmla="*/ 28745 w 63686"/>
                <a:gd name="connsiteY2" fmla="*/ 93760 h 146250"/>
                <a:gd name="connsiteX3" fmla="*/ 63670 w 63686"/>
                <a:gd name="connsiteY3" fmla="*/ 146147 h 146250"/>
                <a:gd name="connsiteX4" fmla="*/ 23983 w 63686"/>
                <a:gd name="connsiteY4" fmla="*/ 106460 h 146250"/>
                <a:gd name="connsiteX5" fmla="*/ 170 w 63686"/>
                <a:gd name="connsiteY5" fmla="*/ 81060 h 146250"/>
                <a:gd name="connsiteX6" fmla="*/ 14458 w 63686"/>
                <a:gd name="connsiteY6" fmla="*/ 97 h 14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86" h="146250">
                  <a:moveTo>
                    <a:pt x="14458" y="97"/>
                  </a:moveTo>
                  <a:cubicBezTo>
                    <a:pt x="16839" y="-2549"/>
                    <a:pt x="12077" y="49575"/>
                    <a:pt x="14458" y="65185"/>
                  </a:cubicBezTo>
                  <a:cubicBezTo>
                    <a:pt x="16839" y="80795"/>
                    <a:pt x="20543" y="80266"/>
                    <a:pt x="28745" y="93760"/>
                  </a:cubicBezTo>
                  <a:cubicBezTo>
                    <a:pt x="36947" y="107254"/>
                    <a:pt x="64464" y="144030"/>
                    <a:pt x="63670" y="146147"/>
                  </a:cubicBezTo>
                  <a:cubicBezTo>
                    <a:pt x="62876" y="148264"/>
                    <a:pt x="34566" y="117308"/>
                    <a:pt x="23983" y="106460"/>
                  </a:cubicBezTo>
                  <a:cubicBezTo>
                    <a:pt x="13400" y="95612"/>
                    <a:pt x="2022" y="96935"/>
                    <a:pt x="170" y="81060"/>
                  </a:cubicBezTo>
                  <a:cubicBezTo>
                    <a:pt x="-1682" y="65185"/>
                    <a:pt x="12077" y="2743"/>
                    <a:pt x="14458" y="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3" name="フリーフォーム: 図形 2952">
              <a:extLst>
                <a:ext uri="{FF2B5EF4-FFF2-40B4-BE49-F238E27FC236}">
                  <a16:creationId xmlns:a16="http://schemas.microsoft.com/office/drawing/2014/main" id="{885C7C45-2036-4055-9313-A822FA15E9DF}"/>
                </a:ext>
              </a:extLst>
            </p:cNvPr>
            <p:cNvSpPr/>
            <p:nvPr/>
          </p:nvSpPr>
          <p:spPr>
            <a:xfrm>
              <a:off x="5118095" y="4394200"/>
              <a:ext cx="96999" cy="133111"/>
            </a:xfrm>
            <a:custGeom>
              <a:avLst/>
              <a:gdLst>
                <a:gd name="connsiteX0" fmla="*/ 11118 w 96999"/>
                <a:gd name="connsiteY0" fmla="*/ 0 h 133111"/>
                <a:gd name="connsiteX1" fmla="*/ 11118 w 96999"/>
                <a:gd name="connsiteY1" fmla="*/ 88900 h 133111"/>
                <a:gd name="connsiteX2" fmla="*/ 52393 w 96999"/>
                <a:gd name="connsiteY2" fmla="*/ 117475 h 133111"/>
                <a:gd name="connsiteX3" fmla="*/ 96843 w 96999"/>
                <a:gd name="connsiteY3" fmla="*/ 131763 h 133111"/>
                <a:gd name="connsiteX4" fmla="*/ 65093 w 96999"/>
                <a:gd name="connsiteY4" fmla="*/ 130175 h 133111"/>
                <a:gd name="connsiteX5" fmla="*/ 12705 w 96999"/>
                <a:gd name="connsiteY5" fmla="*/ 111125 h 133111"/>
                <a:gd name="connsiteX6" fmla="*/ 5 w 96999"/>
                <a:gd name="connsiteY6" fmla="*/ 88900 h 133111"/>
                <a:gd name="connsiteX7" fmla="*/ 11118 w 96999"/>
                <a:gd name="connsiteY7" fmla="*/ 0 h 1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999" h="133111">
                  <a:moveTo>
                    <a:pt x="11118" y="0"/>
                  </a:moveTo>
                  <a:cubicBezTo>
                    <a:pt x="12970" y="0"/>
                    <a:pt x="4239" y="69321"/>
                    <a:pt x="11118" y="88900"/>
                  </a:cubicBezTo>
                  <a:cubicBezTo>
                    <a:pt x="17997" y="108479"/>
                    <a:pt x="38106" y="110331"/>
                    <a:pt x="52393" y="117475"/>
                  </a:cubicBezTo>
                  <a:cubicBezTo>
                    <a:pt x="66681" y="124619"/>
                    <a:pt x="94726" y="129646"/>
                    <a:pt x="96843" y="131763"/>
                  </a:cubicBezTo>
                  <a:cubicBezTo>
                    <a:pt x="98960" y="133880"/>
                    <a:pt x="79116" y="133615"/>
                    <a:pt x="65093" y="130175"/>
                  </a:cubicBezTo>
                  <a:cubicBezTo>
                    <a:pt x="51070" y="126735"/>
                    <a:pt x="23553" y="118004"/>
                    <a:pt x="12705" y="111125"/>
                  </a:cubicBezTo>
                  <a:cubicBezTo>
                    <a:pt x="1857" y="104246"/>
                    <a:pt x="269" y="103452"/>
                    <a:pt x="5" y="88900"/>
                  </a:cubicBezTo>
                  <a:cubicBezTo>
                    <a:pt x="-260" y="74348"/>
                    <a:pt x="9266" y="0"/>
                    <a:pt x="1111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4" name="フリーフォーム: 図形 2953">
              <a:extLst>
                <a:ext uri="{FF2B5EF4-FFF2-40B4-BE49-F238E27FC236}">
                  <a16:creationId xmlns:a16="http://schemas.microsoft.com/office/drawing/2014/main" id="{389D3306-8F38-4A30-A55D-AD0662267AE5}"/>
                </a:ext>
              </a:extLst>
            </p:cNvPr>
            <p:cNvSpPr/>
            <p:nvPr/>
          </p:nvSpPr>
          <p:spPr>
            <a:xfrm>
              <a:off x="5268528" y="4357884"/>
              <a:ext cx="192621" cy="238149"/>
            </a:xfrm>
            <a:custGeom>
              <a:avLst/>
              <a:gdLst>
                <a:gd name="connsiteX0" fmla="*/ 3560 w 192621"/>
                <a:gd name="connsiteY0" fmla="*/ 1391 h 238149"/>
                <a:gd name="connsiteX1" fmla="*/ 40072 w 192621"/>
                <a:gd name="connsiteY1" fmla="*/ 41079 h 238149"/>
                <a:gd name="connsiteX2" fmla="*/ 144847 w 192621"/>
                <a:gd name="connsiteY2" fmla="*/ 96641 h 238149"/>
                <a:gd name="connsiteX3" fmla="*/ 178185 w 192621"/>
                <a:gd name="connsiteY3" fmla="*/ 155379 h 238149"/>
                <a:gd name="connsiteX4" fmla="*/ 192472 w 192621"/>
                <a:gd name="connsiteY4" fmla="*/ 237929 h 238149"/>
                <a:gd name="connsiteX5" fmla="*/ 170247 w 192621"/>
                <a:gd name="connsiteY5" fmla="*/ 177604 h 238149"/>
                <a:gd name="connsiteX6" fmla="*/ 140085 w 192621"/>
                <a:gd name="connsiteY6" fmla="*/ 117279 h 238149"/>
                <a:gd name="connsiteX7" fmla="*/ 119447 w 192621"/>
                <a:gd name="connsiteY7" fmla="*/ 91879 h 238149"/>
                <a:gd name="connsiteX8" fmla="*/ 3560 w 192621"/>
                <a:gd name="connsiteY8" fmla="*/ 1391 h 23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21" h="238149">
                  <a:moveTo>
                    <a:pt x="3560" y="1391"/>
                  </a:moveTo>
                  <a:cubicBezTo>
                    <a:pt x="-9669" y="-7076"/>
                    <a:pt x="16524" y="25204"/>
                    <a:pt x="40072" y="41079"/>
                  </a:cubicBezTo>
                  <a:cubicBezTo>
                    <a:pt x="63620" y="56954"/>
                    <a:pt x="121828" y="77591"/>
                    <a:pt x="144847" y="96641"/>
                  </a:cubicBezTo>
                  <a:cubicBezTo>
                    <a:pt x="167866" y="115691"/>
                    <a:pt x="170248" y="131831"/>
                    <a:pt x="178185" y="155379"/>
                  </a:cubicBezTo>
                  <a:cubicBezTo>
                    <a:pt x="186122" y="178927"/>
                    <a:pt x="193795" y="234225"/>
                    <a:pt x="192472" y="237929"/>
                  </a:cubicBezTo>
                  <a:cubicBezTo>
                    <a:pt x="191149" y="241633"/>
                    <a:pt x="178978" y="197712"/>
                    <a:pt x="170247" y="177604"/>
                  </a:cubicBezTo>
                  <a:cubicBezTo>
                    <a:pt x="161516" y="157496"/>
                    <a:pt x="148552" y="131567"/>
                    <a:pt x="140085" y="117279"/>
                  </a:cubicBezTo>
                  <a:cubicBezTo>
                    <a:pt x="131618" y="102991"/>
                    <a:pt x="137968" y="106960"/>
                    <a:pt x="119447" y="91879"/>
                  </a:cubicBezTo>
                  <a:cubicBezTo>
                    <a:pt x="100926" y="76798"/>
                    <a:pt x="16789" y="9858"/>
                    <a:pt x="3560" y="13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5" name="フリーフォーム: 図形 2954">
              <a:extLst>
                <a:ext uri="{FF2B5EF4-FFF2-40B4-BE49-F238E27FC236}">
                  <a16:creationId xmlns:a16="http://schemas.microsoft.com/office/drawing/2014/main" id="{515032D4-9A18-45C9-AE43-A0EA2C22DC89}"/>
                </a:ext>
              </a:extLst>
            </p:cNvPr>
            <p:cNvSpPr/>
            <p:nvPr/>
          </p:nvSpPr>
          <p:spPr>
            <a:xfrm>
              <a:off x="5321300" y="4337040"/>
              <a:ext cx="157903" cy="233961"/>
            </a:xfrm>
            <a:custGeom>
              <a:avLst/>
              <a:gdLst>
                <a:gd name="connsiteX0" fmla="*/ 0 w 157903"/>
                <a:gd name="connsiteY0" fmla="*/ 10 h 233961"/>
                <a:gd name="connsiteX1" fmla="*/ 117475 w 157903"/>
                <a:gd name="connsiteY1" fmla="*/ 84148 h 233961"/>
                <a:gd name="connsiteX2" fmla="*/ 157163 w 157903"/>
                <a:gd name="connsiteY2" fmla="*/ 231785 h 233961"/>
                <a:gd name="connsiteX3" fmla="*/ 141288 w 157903"/>
                <a:gd name="connsiteY3" fmla="*/ 166698 h 233961"/>
                <a:gd name="connsiteX4" fmla="*/ 115888 w 157903"/>
                <a:gd name="connsiteY4" fmla="*/ 88910 h 233961"/>
                <a:gd name="connsiteX5" fmla="*/ 0 w 157903"/>
                <a:gd name="connsiteY5" fmla="*/ 10 h 23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903" h="233961">
                  <a:moveTo>
                    <a:pt x="0" y="10"/>
                  </a:moveTo>
                  <a:cubicBezTo>
                    <a:pt x="265" y="-784"/>
                    <a:pt x="91281" y="45519"/>
                    <a:pt x="117475" y="84148"/>
                  </a:cubicBezTo>
                  <a:cubicBezTo>
                    <a:pt x="143669" y="122777"/>
                    <a:pt x="153194" y="218027"/>
                    <a:pt x="157163" y="231785"/>
                  </a:cubicBezTo>
                  <a:cubicBezTo>
                    <a:pt x="161132" y="245543"/>
                    <a:pt x="148167" y="190510"/>
                    <a:pt x="141288" y="166698"/>
                  </a:cubicBezTo>
                  <a:cubicBezTo>
                    <a:pt x="134409" y="142886"/>
                    <a:pt x="139965" y="116162"/>
                    <a:pt x="115888" y="88910"/>
                  </a:cubicBezTo>
                  <a:cubicBezTo>
                    <a:pt x="91811" y="61658"/>
                    <a:pt x="-265" y="804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6" name="フリーフォーム: 図形 2955">
              <a:extLst>
                <a:ext uri="{FF2B5EF4-FFF2-40B4-BE49-F238E27FC236}">
                  <a16:creationId xmlns:a16="http://schemas.microsoft.com/office/drawing/2014/main" id="{EDBA6F81-BF20-4D1B-A769-B3E59A3F7C89}"/>
                </a:ext>
              </a:extLst>
            </p:cNvPr>
            <p:cNvSpPr/>
            <p:nvPr/>
          </p:nvSpPr>
          <p:spPr>
            <a:xfrm>
              <a:off x="5176956" y="4327417"/>
              <a:ext cx="203717" cy="270284"/>
            </a:xfrm>
            <a:custGeom>
              <a:avLst/>
              <a:gdLst>
                <a:gd name="connsiteX0" fmla="*/ 117357 w 203717"/>
                <a:gd name="connsiteY0" fmla="*/ 108 h 270284"/>
                <a:gd name="connsiteX1" fmla="*/ 7819 w 203717"/>
                <a:gd name="connsiteY1" fmla="*/ 47733 h 270284"/>
                <a:gd name="connsiteX2" fmla="*/ 15757 w 203717"/>
                <a:gd name="connsiteY2" fmla="*/ 76308 h 270284"/>
                <a:gd name="connsiteX3" fmla="*/ 71319 w 203717"/>
                <a:gd name="connsiteY3" fmla="*/ 138221 h 270284"/>
                <a:gd name="connsiteX4" fmla="*/ 123707 w 203717"/>
                <a:gd name="connsiteY4" fmla="*/ 223946 h 270284"/>
                <a:gd name="connsiteX5" fmla="*/ 203082 w 203717"/>
                <a:gd name="connsiteY5" fmla="*/ 269983 h 270284"/>
                <a:gd name="connsiteX6" fmla="*/ 158632 w 203717"/>
                <a:gd name="connsiteY6" fmla="*/ 241408 h 270284"/>
                <a:gd name="connsiteX7" fmla="*/ 115769 w 203717"/>
                <a:gd name="connsiteY7" fmla="*/ 193783 h 270284"/>
                <a:gd name="connsiteX8" fmla="*/ 15757 w 203717"/>
                <a:gd name="connsiteY8" fmla="*/ 62021 h 270284"/>
                <a:gd name="connsiteX9" fmla="*/ 117357 w 203717"/>
                <a:gd name="connsiteY9" fmla="*/ 108 h 2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717" h="270284">
                  <a:moveTo>
                    <a:pt x="117357" y="108"/>
                  </a:moveTo>
                  <a:cubicBezTo>
                    <a:pt x="116034" y="-2273"/>
                    <a:pt x="24752" y="35033"/>
                    <a:pt x="7819" y="47733"/>
                  </a:cubicBezTo>
                  <a:cubicBezTo>
                    <a:pt x="-9114" y="60433"/>
                    <a:pt x="5174" y="61227"/>
                    <a:pt x="15757" y="76308"/>
                  </a:cubicBezTo>
                  <a:cubicBezTo>
                    <a:pt x="26340" y="91389"/>
                    <a:pt x="53327" y="113615"/>
                    <a:pt x="71319" y="138221"/>
                  </a:cubicBezTo>
                  <a:cubicBezTo>
                    <a:pt x="89311" y="162827"/>
                    <a:pt x="101746" y="201986"/>
                    <a:pt x="123707" y="223946"/>
                  </a:cubicBezTo>
                  <a:cubicBezTo>
                    <a:pt x="145668" y="245906"/>
                    <a:pt x="197261" y="267073"/>
                    <a:pt x="203082" y="269983"/>
                  </a:cubicBezTo>
                  <a:cubicBezTo>
                    <a:pt x="208903" y="272893"/>
                    <a:pt x="173184" y="254108"/>
                    <a:pt x="158632" y="241408"/>
                  </a:cubicBezTo>
                  <a:cubicBezTo>
                    <a:pt x="144080" y="228708"/>
                    <a:pt x="139581" y="223681"/>
                    <a:pt x="115769" y="193783"/>
                  </a:cubicBezTo>
                  <a:cubicBezTo>
                    <a:pt x="91957" y="163885"/>
                    <a:pt x="17874" y="91654"/>
                    <a:pt x="15757" y="62021"/>
                  </a:cubicBezTo>
                  <a:cubicBezTo>
                    <a:pt x="13640" y="32388"/>
                    <a:pt x="118680" y="2489"/>
                    <a:pt x="117357" y="1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7" name="フリーフォーム: 図形 2956">
              <a:extLst>
                <a:ext uri="{FF2B5EF4-FFF2-40B4-BE49-F238E27FC236}">
                  <a16:creationId xmlns:a16="http://schemas.microsoft.com/office/drawing/2014/main" id="{A56B1857-730D-49F0-B0CC-C27AFD88C6E7}"/>
                </a:ext>
              </a:extLst>
            </p:cNvPr>
            <p:cNvSpPr/>
            <p:nvPr/>
          </p:nvSpPr>
          <p:spPr>
            <a:xfrm>
              <a:off x="4992592" y="4554536"/>
              <a:ext cx="126421" cy="311354"/>
            </a:xfrm>
            <a:custGeom>
              <a:avLst/>
              <a:gdLst>
                <a:gd name="connsiteX0" fmla="*/ 104871 w 126421"/>
                <a:gd name="connsiteY0" fmla="*/ 2 h 311354"/>
                <a:gd name="connsiteX1" fmla="*/ 125508 w 126421"/>
                <a:gd name="connsiteY1" fmla="*/ 123827 h 311354"/>
                <a:gd name="connsiteX2" fmla="*/ 69946 w 126421"/>
                <a:gd name="connsiteY2" fmla="*/ 228602 h 311354"/>
                <a:gd name="connsiteX3" fmla="*/ 96 w 126421"/>
                <a:gd name="connsiteY3" fmla="*/ 311152 h 311354"/>
                <a:gd name="connsiteX4" fmla="*/ 55658 w 126421"/>
                <a:gd name="connsiteY4" fmla="*/ 249239 h 311354"/>
                <a:gd name="connsiteX5" fmla="*/ 93758 w 126421"/>
                <a:gd name="connsiteY5" fmla="*/ 166689 h 311354"/>
                <a:gd name="connsiteX6" fmla="*/ 109633 w 126421"/>
                <a:gd name="connsiteY6" fmla="*/ 120652 h 311354"/>
                <a:gd name="connsiteX7" fmla="*/ 104871 w 126421"/>
                <a:gd name="connsiteY7" fmla="*/ 2 h 31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21" h="311354">
                  <a:moveTo>
                    <a:pt x="104871" y="2"/>
                  </a:moveTo>
                  <a:cubicBezTo>
                    <a:pt x="107517" y="531"/>
                    <a:pt x="131329" y="85727"/>
                    <a:pt x="125508" y="123827"/>
                  </a:cubicBezTo>
                  <a:cubicBezTo>
                    <a:pt x="119687" y="161927"/>
                    <a:pt x="90848" y="197381"/>
                    <a:pt x="69946" y="228602"/>
                  </a:cubicBezTo>
                  <a:cubicBezTo>
                    <a:pt x="49044" y="259823"/>
                    <a:pt x="2477" y="307713"/>
                    <a:pt x="96" y="311152"/>
                  </a:cubicBezTo>
                  <a:cubicBezTo>
                    <a:pt x="-2285" y="314592"/>
                    <a:pt x="40048" y="273316"/>
                    <a:pt x="55658" y="249239"/>
                  </a:cubicBezTo>
                  <a:cubicBezTo>
                    <a:pt x="71268" y="225162"/>
                    <a:pt x="84762" y="188120"/>
                    <a:pt x="93758" y="166689"/>
                  </a:cubicBezTo>
                  <a:cubicBezTo>
                    <a:pt x="102754" y="145258"/>
                    <a:pt x="106987" y="146846"/>
                    <a:pt x="109633" y="120652"/>
                  </a:cubicBezTo>
                  <a:cubicBezTo>
                    <a:pt x="112279" y="94458"/>
                    <a:pt x="102225" y="-527"/>
                    <a:pt x="104871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8" name="フリーフォーム: 図形 2957">
              <a:extLst>
                <a:ext uri="{FF2B5EF4-FFF2-40B4-BE49-F238E27FC236}">
                  <a16:creationId xmlns:a16="http://schemas.microsoft.com/office/drawing/2014/main" id="{247B905F-6F3C-4018-8C8E-40250EF2E2D4}"/>
                </a:ext>
              </a:extLst>
            </p:cNvPr>
            <p:cNvSpPr/>
            <p:nvPr/>
          </p:nvSpPr>
          <p:spPr>
            <a:xfrm>
              <a:off x="4910083" y="4706931"/>
              <a:ext cx="101836" cy="151294"/>
            </a:xfrm>
            <a:custGeom>
              <a:avLst/>
              <a:gdLst>
                <a:gd name="connsiteX0" fmla="*/ 101655 w 101836"/>
                <a:gd name="connsiteY0" fmla="*/ 7 h 151294"/>
                <a:gd name="connsiteX1" fmla="*/ 52442 w 101836"/>
                <a:gd name="connsiteY1" fmla="*/ 82557 h 151294"/>
                <a:gd name="connsiteX2" fmla="*/ 55 w 101836"/>
                <a:gd name="connsiteY2" fmla="*/ 150819 h 151294"/>
                <a:gd name="connsiteX3" fmla="*/ 42917 w 101836"/>
                <a:gd name="connsiteY3" fmla="*/ 111132 h 151294"/>
                <a:gd name="connsiteX4" fmla="*/ 68317 w 101836"/>
                <a:gd name="connsiteY4" fmla="*/ 77794 h 151294"/>
                <a:gd name="connsiteX5" fmla="*/ 101655 w 101836"/>
                <a:gd name="connsiteY5" fmla="*/ 7 h 15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836" h="151294">
                  <a:moveTo>
                    <a:pt x="101655" y="7"/>
                  </a:moveTo>
                  <a:cubicBezTo>
                    <a:pt x="99009" y="801"/>
                    <a:pt x="69375" y="57422"/>
                    <a:pt x="52442" y="82557"/>
                  </a:cubicBezTo>
                  <a:cubicBezTo>
                    <a:pt x="35509" y="107692"/>
                    <a:pt x="1642" y="146057"/>
                    <a:pt x="55" y="150819"/>
                  </a:cubicBezTo>
                  <a:cubicBezTo>
                    <a:pt x="-1532" y="155581"/>
                    <a:pt x="31540" y="123303"/>
                    <a:pt x="42917" y="111132"/>
                  </a:cubicBezTo>
                  <a:cubicBezTo>
                    <a:pt x="54294" y="98961"/>
                    <a:pt x="59321" y="96050"/>
                    <a:pt x="68317" y="77794"/>
                  </a:cubicBezTo>
                  <a:cubicBezTo>
                    <a:pt x="77313" y="59538"/>
                    <a:pt x="104301" y="-787"/>
                    <a:pt x="101655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9" name="フリーフォーム: 図形 2958">
              <a:extLst>
                <a:ext uri="{FF2B5EF4-FFF2-40B4-BE49-F238E27FC236}">
                  <a16:creationId xmlns:a16="http://schemas.microsoft.com/office/drawing/2014/main" id="{3F753AE4-D385-4109-AE50-D0C55863D81E}"/>
                </a:ext>
              </a:extLst>
            </p:cNvPr>
            <p:cNvSpPr/>
            <p:nvPr/>
          </p:nvSpPr>
          <p:spPr>
            <a:xfrm>
              <a:off x="4768850" y="4443764"/>
              <a:ext cx="192616" cy="37802"/>
            </a:xfrm>
            <a:custGeom>
              <a:avLst/>
              <a:gdLst>
                <a:gd name="connsiteX0" fmla="*/ 0 w 192616"/>
                <a:gd name="connsiteY0" fmla="*/ 37749 h 37802"/>
                <a:gd name="connsiteX1" fmla="*/ 104775 w 192616"/>
                <a:gd name="connsiteY1" fmla="*/ 12349 h 37802"/>
                <a:gd name="connsiteX2" fmla="*/ 192088 w 192616"/>
                <a:gd name="connsiteY2" fmla="*/ 18699 h 37802"/>
                <a:gd name="connsiteX3" fmla="*/ 139700 w 192616"/>
                <a:gd name="connsiteY3" fmla="*/ 1236 h 37802"/>
                <a:gd name="connsiteX4" fmla="*/ 106363 w 192616"/>
                <a:gd name="connsiteY4" fmla="*/ 4411 h 37802"/>
                <a:gd name="connsiteX5" fmla="*/ 0 w 192616"/>
                <a:gd name="connsiteY5" fmla="*/ 37749 h 3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616" h="37802">
                  <a:moveTo>
                    <a:pt x="0" y="37749"/>
                  </a:moveTo>
                  <a:cubicBezTo>
                    <a:pt x="-265" y="39072"/>
                    <a:pt x="72760" y="15524"/>
                    <a:pt x="104775" y="12349"/>
                  </a:cubicBezTo>
                  <a:cubicBezTo>
                    <a:pt x="136790" y="9174"/>
                    <a:pt x="186267" y="20551"/>
                    <a:pt x="192088" y="18699"/>
                  </a:cubicBezTo>
                  <a:cubicBezTo>
                    <a:pt x="197909" y="16847"/>
                    <a:pt x="153987" y="3617"/>
                    <a:pt x="139700" y="1236"/>
                  </a:cubicBezTo>
                  <a:cubicBezTo>
                    <a:pt x="125413" y="-1145"/>
                    <a:pt x="124619" y="-87"/>
                    <a:pt x="106363" y="4411"/>
                  </a:cubicBezTo>
                  <a:cubicBezTo>
                    <a:pt x="88107" y="8909"/>
                    <a:pt x="265" y="36426"/>
                    <a:pt x="0" y="377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0" name="フリーフォーム: 図形 2959">
              <a:extLst>
                <a:ext uri="{FF2B5EF4-FFF2-40B4-BE49-F238E27FC236}">
                  <a16:creationId xmlns:a16="http://schemas.microsoft.com/office/drawing/2014/main" id="{FE57B518-AB41-4EE6-A947-CADDA89B2BA5}"/>
                </a:ext>
              </a:extLst>
            </p:cNvPr>
            <p:cNvSpPr/>
            <p:nvPr/>
          </p:nvSpPr>
          <p:spPr>
            <a:xfrm>
              <a:off x="4773583" y="4417660"/>
              <a:ext cx="182147" cy="59168"/>
            </a:xfrm>
            <a:custGeom>
              <a:avLst/>
              <a:gdLst>
                <a:gd name="connsiteX0" fmla="*/ 30 w 182147"/>
                <a:gd name="connsiteY0" fmla="*/ 59090 h 59168"/>
                <a:gd name="connsiteX1" fmla="*/ 55592 w 182147"/>
                <a:gd name="connsiteY1" fmla="*/ 1940 h 59168"/>
                <a:gd name="connsiteX2" fmla="*/ 179417 w 182147"/>
                <a:gd name="connsiteY2" fmla="*/ 13053 h 59168"/>
                <a:gd name="connsiteX3" fmla="*/ 134967 w 182147"/>
                <a:gd name="connsiteY3" fmla="*/ 9878 h 59168"/>
                <a:gd name="connsiteX4" fmla="*/ 61942 w 182147"/>
                <a:gd name="connsiteY4" fmla="*/ 14640 h 59168"/>
                <a:gd name="connsiteX5" fmla="*/ 30 w 182147"/>
                <a:gd name="connsiteY5" fmla="*/ 59090 h 5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47" h="59168">
                  <a:moveTo>
                    <a:pt x="30" y="59090"/>
                  </a:moveTo>
                  <a:cubicBezTo>
                    <a:pt x="-1028" y="56973"/>
                    <a:pt x="25694" y="9613"/>
                    <a:pt x="55592" y="1940"/>
                  </a:cubicBezTo>
                  <a:cubicBezTo>
                    <a:pt x="85490" y="-5733"/>
                    <a:pt x="166188" y="11730"/>
                    <a:pt x="179417" y="13053"/>
                  </a:cubicBezTo>
                  <a:cubicBezTo>
                    <a:pt x="192646" y="14376"/>
                    <a:pt x="154546" y="9614"/>
                    <a:pt x="134967" y="9878"/>
                  </a:cubicBezTo>
                  <a:cubicBezTo>
                    <a:pt x="115388" y="10142"/>
                    <a:pt x="80727" y="9613"/>
                    <a:pt x="61942" y="14640"/>
                  </a:cubicBezTo>
                  <a:cubicBezTo>
                    <a:pt x="43157" y="19667"/>
                    <a:pt x="1088" y="61207"/>
                    <a:pt x="30" y="590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1" name="フリーフォーム: 図形 2960">
              <a:extLst>
                <a:ext uri="{FF2B5EF4-FFF2-40B4-BE49-F238E27FC236}">
                  <a16:creationId xmlns:a16="http://schemas.microsoft.com/office/drawing/2014/main" id="{DB9B6F0B-3AC9-4914-B8A9-EAEA68F92BA5}"/>
                </a:ext>
              </a:extLst>
            </p:cNvPr>
            <p:cNvSpPr/>
            <p:nvPr/>
          </p:nvSpPr>
          <p:spPr>
            <a:xfrm>
              <a:off x="4728919" y="4408542"/>
              <a:ext cx="162388" cy="69813"/>
            </a:xfrm>
            <a:custGeom>
              <a:avLst/>
              <a:gdLst>
                <a:gd name="connsiteX0" fmla="*/ 244 w 162388"/>
                <a:gd name="connsiteY0" fmla="*/ 69796 h 69813"/>
                <a:gd name="connsiteX1" fmla="*/ 68506 w 162388"/>
                <a:gd name="connsiteY1" fmla="*/ 7883 h 69813"/>
                <a:gd name="connsiteX2" fmla="*/ 162169 w 162388"/>
                <a:gd name="connsiteY2" fmla="*/ 1533 h 69813"/>
                <a:gd name="connsiteX3" fmla="*/ 92319 w 162388"/>
                <a:gd name="connsiteY3" fmla="*/ 14233 h 69813"/>
                <a:gd name="connsiteX4" fmla="*/ 244 w 162388"/>
                <a:gd name="connsiteY4" fmla="*/ 69796 h 6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388" h="69813">
                  <a:moveTo>
                    <a:pt x="244" y="69796"/>
                  </a:moveTo>
                  <a:cubicBezTo>
                    <a:pt x="-3725" y="68738"/>
                    <a:pt x="41519" y="19260"/>
                    <a:pt x="68506" y="7883"/>
                  </a:cubicBezTo>
                  <a:cubicBezTo>
                    <a:pt x="95493" y="-3494"/>
                    <a:pt x="158200" y="475"/>
                    <a:pt x="162169" y="1533"/>
                  </a:cubicBezTo>
                  <a:cubicBezTo>
                    <a:pt x="166138" y="2591"/>
                    <a:pt x="115338" y="5766"/>
                    <a:pt x="92319" y="14233"/>
                  </a:cubicBezTo>
                  <a:cubicBezTo>
                    <a:pt x="69300" y="22700"/>
                    <a:pt x="4213" y="70854"/>
                    <a:pt x="244" y="69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2" name="フリーフォーム: 図形 2961">
              <a:extLst>
                <a:ext uri="{FF2B5EF4-FFF2-40B4-BE49-F238E27FC236}">
                  <a16:creationId xmlns:a16="http://schemas.microsoft.com/office/drawing/2014/main" id="{97524E2C-512E-41FA-A301-A2496713E984}"/>
                </a:ext>
              </a:extLst>
            </p:cNvPr>
            <p:cNvSpPr/>
            <p:nvPr/>
          </p:nvSpPr>
          <p:spPr>
            <a:xfrm>
              <a:off x="4757030" y="4308467"/>
              <a:ext cx="61415" cy="101450"/>
            </a:xfrm>
            <a:custGeom>
              <a:avLst/>
              <a:gdLst>
                <a:gd name="connsiteX0" fmla="*/ 8645 w 61415"/>
                <a:gd name="connsiteY0" fmla="*/ 8 h 101450"/>
                <a:gd name="connsiteX1" fmla="*/ 13408 w 61415"/>
                <a:gd name="connsiteY1" fmla="*/ 68271 h 101450"/>
                <a:gd name="connsiteX2" fmla="*/ 61033 w 61415"/>
                <a:gd name="connsiteY2" fmla="*/ 100021 h 101450"/>
                <a:gd name="connsiteX3" fmla="*/ 34045 w 61415"/>
                <a:gd name="connsiteY3" fmla="*/ 93671 h 101450"/>
                <a:gd name="connsiteX4" fmla="*/ 2295 w 61415"/>
                <a:gd name="connsiteY4" fmla="*/ 73033 h 101450"/>
                <a:gd name="connsiteX5" fmla="*/ 8645 w 61415"/>
                <a:gd name="connsiteY5" fmla="*/ 8 h 10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15" h="101450">
                  <a:moveTo>
                    <a:pt x="8645" y="8"/>
                  </a:moveTo>
                  <a:cubicBezTo>
                    <a:pt x="10497" y="-786"/>
                    <a:pt x="4677" y="51602"/>
                    <a:pt x="13408" y="68271"/>
                  </a:cubicBezTo>
                  <a:cubicBezTo>
                    <a:pt x="22139" y="84940"/>
                    <a:pt x="57594" y="95788"/>
                    <a:pt x="61033" y="100021"/>
                  </a:cubicBezTo>
                  <a:cubicBezTo>
                    <a:pt x="64472" y="104254"/>
                    <a:pt x="43835" y="98169"/>
                    <a:pt x="34045" y="93671"/>
                  </a:cubicBezTo>
                  <a:cubicBezTo>
                    <a:pt x="24255" y="89173"/>
                    <a:pt x="9439" y="86262"/>
                    <a:pt x="2295" y="73033"/>
                  </a:cubicBezTo>
                  <a:cubicBezTo>
                    <a:pt x="-4849" y="59804"/>
                    <a:pt x="6793" y="802"/>
                    <a:pt x="8645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3" name="フリーフォーム: 図形 2962">
              <a:extLst>
                <a:ext uri="{FF2B5EF4-FFF2-40B4-BE49-F238E27FC236}">
                  <a16:creationId xmlns:a16="http://schemas.microsoft.com/office/drawing/2014/main" id="{00F50C4E-B74F-47F9-AB71-345F9550451B}"/>
                </a:ext>
              </a:extLst>
            </p:cNvPr>
            <p:cNvSpPr/>
            <p:nvPr/>
          </p:nvSpPr>
          <p:spPr>
            <a:xfrm>
              <a:off x="4777839" y="4291006"/>
              <a:ext cx="54599" cy="125486"/>
            </a:xfrm>
            <a:custGeom>
              <a:avLst/>
              <a:gdLst>
                <a:gd name="connsiteX0" fmla="*/ 19586 w 54599"/>
                <a:gd name="connsiteY0" fmla="*/ 7 h 125486"/>
                <a:gd name="connsiteX1" fmla="*/ 22761 w 54599"/>
                <a:gd name="connsiteY1" fmla="*/ 82557 h 125486"/>
                <a:gd name="connsiteX2" fmla="*/ 54511 w 54599"/>
                <a:gd name="connsiteY2" fmla="*/ 125419 h 125486"/>
                <a:gd name="connsiteX3" fmla="*/ 11649 w 54599"/>
                <a:gd name="connsiteY3" fmla="*/ 92082 h 125486"/>
                <a:gd name="connsiteX4" fmla="*/ 536 w 54599"/>
                <a:gd name="connsiteY4" fmla="*/ 77794 h 125486"/>
                <a:gd name="connsiteX5" fmla="*/ 19586 w 54599"/>
                <a:gd name="connsiteY5" fmla="*/ 7 h 1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99" h="125486">
                  <a:moveTo>
                    <a:pt x="19586" y="7"/>
                  </a:moveTo>
                  <a:cubicBezTo>
                    <a:pt x="23290" y="801"/>
                    <a:pt x="16940" y="61655"/>
                    <a:pt x="22761" y="82557"/>
                  </a:cubicBezTo>
                  <a:cubicBezTo>
                    <a:pt x="28582" y="103459"/>
                    <a:pt x="56363" y="123832"/>
                    <a:pt x="54511" y="125419"/>
                  </a:cubicBezTo>
                  <a:cubicBezTo>
                    <a:pt x="52659" y="127006"/>
                    <a:pt x="20645" y="100020"/>
                    <a:pt x="11649" y="92082"/>
                  </a:cubicBezTo>
                  <a:cubicBezTo>
                    <a:pt x="2653" y="84145"/>
                    <a:pt x="-1581" y="92611"/>
                    <a:pt x="536" y="77794"/>
                  </a:cubicBezTo>
                  <a:cubicBezTo>
                    <a:pt x="2653" y="62977"/>
                    <a:pt x="15882" y="-787"/>
                    <a:pt x="19586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4" name="フリーフォーム: 図形 2963">
              <a:extLst>
                <a:ext uri="{FF2B5EF4-FFF2-40B4-BE49-F238E27FC236}">
                  <a16:creationId xmlns:a16="http://schemas.microsoft.com/office/drawing/2014/main" id="{A30D4D53-9A2C-4EEE-8891-105306F63751}"/>
                </a:ext>
              </a:extLst>
            </p:cNvPr>
            <p:cNvSpPr/>
            <p:nvPr/>
          </p:nvSpPr>
          <p:spPr>
            <a:xfrm>
              <a:off x="4668657" y="4694121"/>
              <a:ext cx="222676" cy="139902"/>
            </a:xfrm>
            <a:custGeom>
              <a:avLst/>
              <a:gdLst>
                <a:gd name="connsiteX0" fmla="*/ 181 w 222676"/>
                <a:gd name="connsiteY0" fmla="*/ 127117 h 139902"/>
                <a:gd name="connsiteX1" fmla="*/ 120831 w 222676"/>
                <a:gd name="connsiteY1" fmla="*/ 41392 h 139902"/>
                <a:gd name="connsiteX2" fmla="*/ 211318 w 222676"/>
                <a:gd name="connsiteY2" fmla="*/ 6467 h 139902"/>
                <a:gd name="connsiteX3" fmla="*/ 220843 w 222676"/>
                <a:gd name="connsiteY3" fmla="*/ 23929 h 139902"/>
                <a:gd name="connsiteX4" fmla="*/ 220843 w 222676"/>
                <a:gd name="connsiteY4" fmla="*/ 63617 h 139902"/>
                <a:gd name="connsiteX5" fmla="*/ 201793 w 222676"/>
                <a:gd name="connsiteY5" fmla="*/ 100129 h 139902"/>
                <a:gd name="connsiteX6" fmla="*/ 154168 w 222676"/>
                <a:gd name="connsiteY6" fmla="*/ 139817 h 139902"/>
                <a:gd name="connsiteX7" fmla="*/ 189093 w 222676"/>
                <a:gd name="connsiteY7" fmla="*/ 89017 h 139902"/>
                <a:gd name="connsiteX8" fmla="*/ 212906 w 222676"/>
                <a:gd name="connsiteY8" fmla="*/ 20754 h 139902"/>
                <a:gd name="connsiteX9" fmla="*/ 193856 w 222676"/>
                <a:gd name="connsiteY9" fmla="*/ 117 h 139902"/>
                <a:gd name="connsiteX10" fmla="*/ 149406 w 222676"/>
                <a:gd name="connsiteY10" fmla="*/ 17579 h 139902"/>
                <a:gd name="connsiteX11" fmla="*/ 181 w 222676"/>
                <a:gd name="connsiteY11" fmla="*/ 127117 h 13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2676" h="139902">
                  <a:moveTo>
                    <a:pt x="181" y="127117"/>
                  </a:moveTo>
                  <a:cubicBezTo>
                    <a:pt x="-4581" y="131086"/>
                    <a:pt x="85642" y="61500"/>
                    <a:pt x="120831" y="41392"/>
                  </a:cubicBezTo>
                  <a:cubicBezTo>
                    <a:pt x="156020" y="21284"/>
                    <a:pt x="194649" y="9377"/>
                    <a:pt x="211318" y="6467"/>
                  </a:cubicBezTo>
                  <a:cubicBezTo>
                    <a:pt x="227987" y="3557"/>
                    <a:pt x="219256" y="14404"/>
                    <a:pt x="220843" y="23929"/>
                  </a:cubicBezTo>
                  <a:cubicBezTo>
                    <a:pt x="222431" y="33454"/>
                    <a:pt x="224018" y="50917"/>
                    <a:pt x="220843" y="63617"/>
                  </a:cubicBezTo>
                  <a:cubicBezTo>
                    <a:pt x="217668" y="76317"/>
                    <a:pt x="212905" y="87429"/>
                    <a:pt x="201793" y="100129"/>
                  </a:cubicBezTo>
                  <a:cubicBezTo>
                    <a:pt x="190681" y="112829"/>
                    <a:pt x="156285" y="141669"/>
                    <a:pt x="154168" y="139817"/>
                  </a:cubicBezTo>
                  <a:cubicBezTo>
                    <a:pt x="152051" y="137965"/>
                    <a:pt x="179303" y="108861"/>
                    <a:pt x="189093" y="89017"/>
                  </a:cubicBezTo>
                  <a:cubicBezTo>
                    <a:pt x="198883" y="69173"/>
                    <a:pt x="212112" y="35571"/>
                    <a:pt x="212906" y="20754"/>
                  </a:cubicBezTo>
                  <a:cubicBezTo>
                    <a:pt x="213700" y="5937"/>
                    <a:pt x="204439" y="646"/>
                    <a:pt x="193856" y="117"/>
                  </a:cubicBezTo>
                  <a:cubicBezTo>
                    <a:pt x="183273" y="-412"/>
                    <a:pt x="179568" y="117"/>
                    <a:pt x="149406" y="17579"/>
                  </a:cubicBezTo>
                  <a:cubicBezTo>
                    <a:pt x="119244" y="35041"/>
                    <a:pt x="4943" y="123148"/>
                    <a:pt x="181" y="1271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5" name="フリーフォーム: 図形 2964">
              <a:extLst>
                <a:ext uri="{FF2B5EF4-FFF2-40B4-BE49-F238E27FC236}">
                  <a16:creationId xmlns:a16="http://schemas.microsoft.com/office/drawing/2014/main" id="{B9CDFC8B-D404-4D07-A179-B421C170CBEC}"/>
                </a:ext>
              </a:extLst>
            </p:cNvPr>
            <p:cNvSpPr/>
            <p:nvPr/>
          </p:nvSpPr>
          <p:spPr>
            <a:xfrm>
              <a:off x="4570413" y="4829174"/>
              <a:ext cx="127694" cy="92091"/>
            </a:xfrm>
            <a:custGeom>
              <a:avLst/>
              <a:gdLst>
                <a:gd name="connsiteX0" fmla="*/ 0 w 127694"/>
                <a:gd name="connsiteY0" fmla="*/ 92076 h 92091"/>
                <a:gd name="connsiteX1" fmla="*/ 87312 w 127694"/>
                <a:gd name="connsiteY1" fmla="*/ 28576 h 92091"/>
                <a:gd name="connsiteX2" fmla="*/ 127000 w 127694"/>
                <a:gd name="connsiteY2" fmla="*/ 31751 h 92091"/>
                <a:gd name="connsiteX3" fmla="*/ 112712 w 127694"/>
                <a:gd name="connsiteY3" fmla="*/ 1 h 92091"/>
                <a:gd name="connsiteX4" fmla="*/ 114300 w 127694"/>
                <a:gd name="connsiteY4" fmla="*/ 30164 h 92091"/>
                <a:gd name="connsiteX5" fmla="*/ 88900 w 127694"/>
                <a:gd name="connsiteY5" fmla="*/ 22226 h 92091"/>
                <a:gd name="connsiteX6" fmla="*/ 0 w 127694"/>
                <a:gd name="connsiteY6" fmla="*/ 92076 h 9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94" h="92091">
                  <a:moveTo>
                    <a:pt x="0" y="92076"/>
                  </a:moveTo>
                  <a:cubicBezTo>
                    <a:pt x="-265" y="93134"/>
                    <a:pt x="66145" y="38630"/>
                    <a:pt x="87312" y="28576"/>
                  </a:cubicBezTo>
                  <a:cubicBezTo>
                    <a:pt x="108479" y="18522"/>
                    <a:pt x="122767" y="36513"/>
                    <a:pt x="127000" y="31751"/>
                  </a:cubicBezTo>
                  <a:cubicBezTo>
                    <a:pt x="131233" y="26989"/>
                    <a:pt x="114829" y="265"/>
                    <a:pt x="112712" y="1"/>
                  </a:cubicBezTo>
                  <a:cubicBezTo>
                    <a:pt x="110595" y="-263"/>
                    <a:pt x="118269" y="26460"/>
                    <a:pt x="114300" y="30164"/>
                  </a:cubicBezTo>
                  <a:cubicBezTo>
                    <a:pt x="110331" y="33868"/>
                    <a:pt x="105833" y="15876"/>
                    <a:pt x="88900" y="22226"/>
                  </a:cubicBezTo>
                  <a:cubicBezTo>
                    <a:pt x="71967" y="28576"/>
                    <a:pt x="265" y="91018"/>
                    <a:pt x="0" y="920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6" name="フリーフォーム: 図形 2965">
              <a:extLst>
                <a:ext uri="{FF2B5EF4-FFF2-40B4-BE49-F238E27FC236}">
                  <a16:creationId xmlns:a16="http://schemas.microsoft.com/office/drawing/2014/main" id="{607B1D56-E01A-4157-9C8E-154C44A21832}"/>
                </a:ext>
              </a:extLst>
            </p:cNvPr>
            <p:cNvSpPr/>
            <p:nvPr/>
          </p:nvSpPr>
          <p:spPr>
            <a:xfrm>
              <a:off x="4587695" y="4933894"/>
              <a:ext cx="36739" cy="152468"/>
            </a:xfrm>
            <a:custGeom>
              <a:avLst/>
              <a:gdLst>
                <a:gd name="connsiteX0" fmla="*/ 36693 w 36739"/>
                <a:gd name="connsiteY0" fmla="*/ 56 h 152468"/>
                <a:gd name="connsiteX1" fmla="*/ 14468 w 36739"/>
                <a:gd name="connsiteY1" fmla="*/ 98481 h 152468"/>
                <a:gd name="connsiteX2" fmla="*/ 180 w 36739"/>
                <a:gd name="connsiteY2" fmla="*/ 152456 h 152468"/>
                <a:gd name="connsiteX3" fmla="*/ 6530 w 36739"/>
                <a:gd name="connsiteY3" fmla="*/ 103244 h 152468"/>
                <a:gd name="connsiteX4" fmla="*/ 8118 w 36739"/>
                <a:gd name="connsiteY4" fmla="*/ 84194 h 152468"/>
                <a:gd name="connsiteX5" fmla="*/ 36693 w 36739"/>
                <a:gd name="connsiteY5" fmla="*/ 56 h 15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39" h="152468">
                  <a:moveTo>
                    <a:pt x="36693" y="56"/>
                  </a:moveTo>
                  <a:cubicBezTo>
                    <a:pt x="37751" y="2437"/>
                    <a:pt x="20553" y="73081"/>
                    <a:pt x="14468" y="98481"/>
                  </a:cubicBezTo>
                  <a:cubicBezTo>
                    <a:pt x="8382" y="123881"/>
                    <a:pt x="1503" y="151662"/>
                    <a:pt x="180" y="152456"/>
                  </a:cubicBezTo>
                  <a:cubicBezTo>
                    <a:pt x="-1143" y="153250"/>
                    <a:pt x="5207" y="114621"/>
                    <a:pt x="6530" y="103244"/>
                  </a:cubicBezTo>
                  <a:cubicBezTo>
                    <a:pt x="7853" y="91867"/>
                    <a:pt x="3885" y="97688"/>
                    <a:pt x="8118" y="84194"/>
                  </a:cubicBezTo>
                  <a:cubicBezTo>
                    <a:pt x="12351" y="70700"/>
                    <a:pt x="35635" y="-2325"/>
                    <a:pt x="36693" y="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7" name="フリーフォーム: 図形 2966">
              <a:extLst>
                <a:ext uri="{FF2B5EF4-FFF2-40B4-BE49-F238E27FC236}">
                  <a16:creationId xmlns:a16="http://schemas.microsoft.com/office/drawing/2014/main" id="{6F14744C-07F6-454F-B5BC-30DA0CD848DE}"/>
                </a:ext>
              </a:extLst>
            </p:cNvPr>
            <p:cNvSpPr/>
            <p:nvPr/>
          </p:nvSpPr>
          <p:spPr>
            <a:xfrm>
              <a:off x="4440631" y="4945767"/>
              <a:ext cx="230492" cy="388450"/>
            </a:xfrm>
            <a:custGeom>
              <a:avLst/>
              <a:gdLst>
                <a:gd name="connsiteX0" fmla="*/ 210744 w 230492"/>
                <a:gd name="connsiteY0" fmla="*/ 883 h 388450"/>
                <a:gd name="connsiteX1" fmla="*/ 193282 w 230492"/>
                <a:gd name="connsiteY1" fmla="*/ 77083 h 388450"/>
                <a:gd name="connsiteX2" fmla="*/ 217094 w 230492"/>
                <a:gd name="connsiteY2" fmla="*/ 161221 h 388450"/>
                <a:gd name="connsiteX3" fmla="*/ 229794 w 230492"/>
                <a:gd name="connsiteY3" fmla="*/ 213608 h 388450"/>
                <a:gd name="connsiteX4" fmla="*/ 196457 w 230492"/>
                <a:gd name="connsiteY4" fmla="*/ 248533 h 388450"/>
                <a:gd name="connsiteX5" fmla="*/ 125019 w 230492"/>
                <a:gd name="connsiteY5" fmla="*/ 304096 h 388450"/>
                <a:gd name="connsiteX6" fmla="*/ 1194 w 230492"/>
                <a:gd name="connsiteY6" fmla="*/ 388233 h 388450"/>
                <a:gd name="connsiteX7" fmla="*/ 71044 w 230492"/>
                <a:gd name="connsiteY7" fmla="*/ 324733 h 388450"/>
                <a:gd name="connsiteX8" fmla="*/ 212332 w 230492"/>
                <a:gd name="connsiteY8" fmla="*/ 215196 h 388450"/>
                <a:gd name="connsiteX9" fmla="*/ 202807 w 230492"/>
                <a:gd name="connsiteY9" fmla="*/ 172333 h 388450"/>
                <a:gd name="connsiteX10" fmla="*/ 191694 w 230492"/>
                <a:gd name="connsiteY10" fmla="*/ 129471 h 388450"/>
                <a:gd name="connsiteX11" fmla="*/ 210744 w 230492"/>
                <a:gd name="connsiteY11" fmla="*/ 883 h 38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492" h="388450">
                  <a:moveTo>
                    <a:pt x="210744" y="883"/>
                  </a:moveTo>
                  <a:cubicBezTo>
                    <a:pt x="211009" y="-7848"/>
                    <a:pt x="192224" y="50360"/>
                    <a:pt x="193282" y="77083"/>
                  </a:cubicBezTo>
                  <a:cubicBezTo>
                    <a:pt x="194340" y="103806"/>
                    <a:pt x="211009" y="138467"/>
                    <a:pt x="217094" y="161221"/>
                  </a:cubicBezTo>
                  <a:cubicBezTo>
                    <a:pt x="223179" y="183975"/>
                    <a:pt x="233233" y="199056"/>
                    <a:pt x="229794" y="213608"/>
                  </a:cubicBezTo>
                  <a:cubicBezTo>
                    <a:pt x="226355" y="228160"/>
                    <a:pt x="213920" y="233452"/>
                    <a:pt x="196457" y="248533"/>
                  </a:cubicBezTo>
                  <a:cubicBezTo>
                    <a:pt x="178994" y="263614"/>
                    <a:pt x="157563" y="280813"/>
                    <a:pt x="125019" y="304096"/>
                  </a:cubicBezTo>
                  <a:cubicBezTo>
                    <a:pt x="92475" y="327379"/>
                    <a:pt x="10190" y="384794"/>
                    <a:pt x="1194" y="388233"/>
                  </a:cubicBezTo>
                  <a:cubicBezTo>
                    <a:pt x="-7802" y="391672"/>
                    <a:pt x="35854" y="353573"/>
                    <a:pt x="71044" y="324733"/>
                  </a:cubicBezTo>
                  <a:cubicBezTo>
                    <a:pt x="106234" y="295893"/>
                    <a:pt x="190372" y="240596"/>
                    <a:pt x="212332" y="215196"/>
                  </a:cubicBezTo>
                  <a:cubicBezTo>
                    <a:pt x="234292" y="189796"/>
                    <a:pt x="206247" y="186621"/>
                    <a:pt x="202807" y="172333"/>
                  </a:cubicBezTo>
                  <a:cubicBezTo>
                    <a:pt x="199367" y="158046"/>
                    <a:pt x="190900" y="155135"/>
                    <a:pt x="191694" y="129471"/>
                  </a:cubicBezTo>
                  <a:cubicBezTo>
                    <a:pt x="192488" y="103807"/>
                    <a:pt x="210479" y="9614"/>
                    <a:pt x="210744" y="8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8" name="フリーフォーム: 図形 2967">
              <a:extLst>
                <a:ext uri="{FF2B5EF4-FFF2-40B4-BE49-F238E27FC236}">
                  <a16:creationId xmlns:a16="http://schemas.microsoft.com/office/drawing/2014/main" id="{AB0E7880-E716-413D-8EC2-7B45576C134D}"/>
                </a:ext>
              </a:extLst>
            </p:cNvPr>
            <p:cNvSpPr/>
            <p:nvPr/>
          </p:nvSpPr>
          <p:spPr>
            <a:xfrm>
              <a:off x="4456107" y="5138737"/>
              <a:ext cx="139717" cy="182569"/>
            </a:xfrm>
            <a:custGeom>
              <a:avLst/>
              <a:gdLst>
                <a:gd name="connsiteX0" fmla="*/ 6 w 139717"/>
                <a:gd name="connsiteY0" fmla="*/ 182563 h 182569"/>
                <a:gd name="connsiteX1" fmla="*/ 82556 w 139717"/>
                <a:gd name="connsiteY1" fmla="*/ 82551 h 182569"/>
                <a:gd name="connsiteX2" fmla="*/ 88906 w 139717"/>
                <a:gd name="connsiteY2" fmla="*/ 46038 h 182569"/>
                <a:gd name="connsiteX3" fmla="*/ 139706 w 139717"/>
                <a:gd name="connsiteY3" fmla="*/ 1 h 182569"/>
                <a:gd name="connsiteX4" fmla="*/ 84143 w 139717"/>
                <a:gd name="connsiteY4" fmla="*/ 47626 h 182569"/>
                <a:gd name="connsiteX5" fmla="*/ 77793 w 139717"/>
                <a:gd name="connsiteY5" fmla="*/ 87313 h 182569"/>
                <a:gd name="connsiteX6" fmla="*/ 6 w 139717"/>
                <a:gd name="connsiteY6" fmla="*/ 182563 h 1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17" h="182569">
                  <a:moveTo>
                    <a:pt x="6" y="182563"/>
                  </a:moveTo>
                  <a:cubicBezTo>
                    <a:pt x="800" y="181769"/>
                    <a:pt x="67739" y="105305"/>
                    <a:pt x="82556" y="82551"/>
                  </a:cubicBezTo>
                  <a:cubicBezTo>
                    <a:pt x="97373" y="59797"/>
                    <a:pt x="79381" y="59796"/>
                    <a:pt x="88906" y="46038"/>
                  </a:cubicBezTo>
                  <a:cubicBezTo>
                    <a:pt x="98431" y="32280"/>
                    <a:pt x="140500" y="-264"/>
                    <a:pt x="139706" y="1"/>
                  </a:cubicBezTo>
                  <a:cubicBezTo>
                    <a:pt x="138912" y="266"/>
                    <a:pt x="94462" y="33074"/>
                    <a:pt x="84143" y="47626"/>
                  </a:cubicBezTo>
                  <a:cubicBezTo>
                    <a:pt x="73824" y="62178"/>
                    <a:pt x="88906" y="69057"/>
                    <a:pt x="77793" y="87313"/>
                  </a:cubicBezTo>
                  <a:cubicBezTo>
                    <a:pt x="66681" y="105569"/>
                    <a:pt x="-788" y="183357"/>
                    <a:pt x="6" y="1825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9" name="フリーフォーム: 図形 2968">
              <a:extLst>
                <a:ext uri="{FF2B5EF4-FFF2-40B4-BE49-F238E27FC236}">
                  <a16:creationId xmlns:a16="http://schemas.microsoft.com/office/drawing/2014/main" id="{0F7D8FC6-176C-42D0-9FD3-F63A25552CFB}"/>
                </a:ext>
              </a:extLst>
            </p:cNvPr>
            <p:cNvSpPr/>
            <p:nvPr/>
          </p:nvSpPr>
          <p:spPr>
            <a:xfrm>
              <a:off x="5025012" y="4911624"/>
              <a:ext cx="267720" cy="427580"/>
            </a:xfrm>
            <a:custGeom>
              <a:avLst/>
              <a:gdLst>
                <a:gd name="connsiteX0" fmla="*/ 267713 w 267720"/>
                <a:gd name="connsiteY0" fmla="*/ 101 h 427580"/>
                <a:gd name="connsiteX1" fmla="*/ 158176 w 267720"/>
                <a:gd name="connsiteY1" fmla="*/ 122339 h 427580"/>
                <a:gd name="connsiteX2" fmla="*/ 86738 w 267720"/>
                <a:gd name="connsiteY2" fmla="*/ 244576 h 427580"/>
                <a:gd name="connsiteX3" fmla="*/ 4188 w 267720"/>
                <a:gd name="connsiteY3" fmla="*/ 422376 h 427580"/>
                <a:gd name="connsiteX4" fmla="*/ 28001 w 267720"/>
                <a:gd name="connsiteY4" fmla="*/ 358876 h 427580"/>
                <a:gd name="connsiteX5" fmla="*/ 162938 w 267720"/>
                <a:gd name="connsiteY5" fmla="*/ 142976 h 427580"/>
                <a:gd name="connsiteX6" fmla="*/ 267713 w 267720"/>
                <a:gd name="connsiteY6" fmla="*/ 101 h 42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20" h="427580">
                  <a:moveTo>
                    <a:pt x="267713" y="101"/>
                  </a:moveTo>
                  <a:cubicBezTo>
                    <a:pt x="266919" y="-3338"/>
                    <a:pt x="188338" y="81593"/>
                    <a:pt x="158176" y="122339"/>
                  </a:cubicBezTo>
                  <a:cubicBezTo>
                    <a:pt x="128013" y="163085"/>
                    <a:pt x="112403" y="194570"/>
                    <a:pt x="86738" y="244576"/>
                  </a:cubicBezTo>
                  <a:cubicBezTo>
                    <a:pt x="61073" y="294582"/>
                    <a:pt x="13977" y="403326"/>
                    <a:pt x="4188" y="422376"/>
                  </a:cubicBezTo>
                  <a:cubicBezTo>
                    <a:pt x="-5601" y="441426"/>
                    <a:pt x="1543" y="405443"/>
                    <a:pt x="28001" y="358876"/>
                  </a:cubicBezTo>
                  <a:cubicBezTo>
                    <a:pt x="54459" y="312309"/>
                    <a:pt x="124309" y="202772"/>
                    <a:pt x="162938" y="142976"/>
                  </a:cubicBezTo>
                  <a:cubicBezTo>
                    <a:pt x="201567" y="83180"/>
                    <a:pt x="268507" y="3540"/>
                    <a:pt x="267713" y="1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0" name="フリーフォーム: 図形 2969">
              <a:extLst>
                <a:ext uri="{FF2B5EF4-FFF2-40B4-BE49-F238E27FC236}">
                  <a16:creationId xmlns:a16="http://schemas.microsoft.com/office/drawing/2014/main" id="{EBBCB163-E761-4CDF-BDD6-E94B77D8AB3E}"/>
                </a:ext>
              </a:extLst>
            </p:cNvPr>
            <p:cNvSpPr/>
            <p:nvPr/>
          </p:nvSpPr>
          <p:spPr>
            <a:xfrm>
              <a:off x="5025899" y="5351631"/>
              <a:ext cx="141467" cy="117109"/>
            </a:xfrm>
            <a:custGeom>
              <a:avLst/>
              <a:gdLst>
                <a:gd name="connsiteX0" fmla="*/ 126 w 141467"/>
                <a:gd name="connsiteY0" fmla="*/ 1419 h 117109"/>
                <a:gd name="connsiteX1" fmla="*/ 52514 w 141467"/>
                <a:gd name="connsiteY1" fmla="*/ 104607 h 117109"/>
                <a:gd name="connsiteX2" fmla="*/ 73151 w 141467"/>
                <a:gd name="connsiteY2" fmla="*/ 109369 h 117109"/>
                <a:gd name="connsiteX3" fmla="*/ 141414 w 141467"/>
                <a:gd name="connsiteY3" fmla="*/ 50632 h 117109"/>
                <a:gd name="connsiteX4" fmla="*/ 84264 w 141467"/>
                <a:gd name="connsiteY4" fmla="*/ 90319 h 117109"/>
                <a:gd name="connsiteX5" fmla="*/ 66801 w 141467"/>
                <a:gd name="connsiteY5" fmla="*/ 91907 h 117109"/>
                <a:gd name="connsiteX6" fmla="*/ 38226 w 141467"/>
                <a:gd name="connsiteY6" fmla="*/ 47457 h 117109"/>
                <a:gd name="connsiteX7" fmla="*/ 126 w 141467"/>
                <a:gd name="connsiteY7" fmla="*/ 1419 h 11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7" h="117109">
                  <a:moveTo>
                    <a:pt x="126" y="1419"/>
                  </a:moveTo>
                  <a:cubicBezTo>
                    <a:pt x="2507" y="10944"/>
                    <a:pt x="40343" y="86615"/>
                    <a:pt x="52514" y="104607"/>
                  </a:cubicBezTo>
                  <a:cubicBezTo>
                    <a:pt x="64685" y="122599"/>
                    <a:pt x="58334" y="118365"/>
                    <a:pt x="73151" y="109369"/>
                  </a:cubicBezTo>
                  <a:cubicBezTo>
                    <a:pt x="87968" y="100373"/>
                    <a:pt x="139562" y="53807"/>
                    <a:pt x="141414" y="50632"/>
                  </a:cubicBezTo>
                  <a:cubicBezTo>
                    <a:pt x="143266" y="47457"/>
                    <a:pt x="96699" y="83440"/>
                    <a:pt x="84264" y="90319"/>
                  </a:cubicBezTo>
                  <a:cubicBezTo>
                    <a:pt x="71829" y="97198"/>
                    <a:pt x="74474" y="99051"/>
                    <a:pt x="66801" y="91907"/>
                  </a:cubicBezTo>
                  <a:cubicBezTo>
                    <a:pt x="59128" y="84763"/>
                    <a:pt x="46693" y="62009"/>
                    <a:pt x="38226" y="47457"/>
                  </a:cubicBezTo>
                  <a:cubicBezTo>
                    <a:pt x="29759" y="32905"/>
                    <a:pt x="-2255" y="-8106"/>
                    <a:pt x="126" y="14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1" name="フリーフォーム: 図形 2970">
              <a:extLst>
                <a:ext uri="{FF2B5EF4-FFF2-40B4-BE49-F238E27FC236}">
                  <a16:creationId xmlns:a16="http://schemas.microsoft.com/office/drawing/2014/main" id="{3E3BBAC5-F209-48E7-B346-A34EA57A2EA1}"/>
                </a:ext>
              </a:extLst>
            </p:cNvPr>
            <p:cNvSpPr/>
            <p:nvPr/>
          </p:nvSpPr>
          <p:spPr>
            <a:xfrm>
              <a:off x="5107140" y="4982219"/>
              <a:ext cx="219801" cy="442247"/>
            </a:xfrm>
            <a:custGeom>
              <a:avLst/>
              <a:gdLst>
                <a:gd name="connsiteX0" fmla="*/ 218923 w 219801"/>
                <a:gd name="connsiteY0" fmla="*/ 944 h 442247"/>
                <a:gd name="connsiteX1" fmla="*/ 107798 w 219801"/>
                <a:gd name="connsiteY1" fmla="*/ 162869 h 442247"/>
                <a:gd name="connsiteX2" fmla="*/ 42710 w 219801"/>
                <a:gd name="connsiteY2" fmla="*/ 275581 h 442247"/>
                <a:gd name="connsiteX3" fmla="*/ 1435 w 219801"/>
                <a:gd name="connsiteY3" fmla="*/ 437506 h 442247"/>
                <a:gd name="connsiteX4" fmla="*/ 12548 w 219801"/>
                <a:gd name="connsiteY4" fmla="*/ 385119 h 442247"/>
                <a:gd name="connsiteX5" fmla="*/ 42710 w 219801"/>
                <a:gd name="connsiteY5" fmla="*/ 242244 h 442247"/>
                <a:gd name="connsiteX6" fmla="*/ 218923 w 219801"/>
                <a:gd name="connsiteY6" fmla="*/ 944 h 44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01" h="442247">
                  <a:moveTo>
                    <a:pt x="218923" y="944"/>
                  </a:moveTo>
                  <a:cubicBezTo>
                    <a:pt x="229771" y="-12285"/>
                    <a:pt x="137167" y="117096"/>
                    <a:pt x="107798" y="162869"/>
                  </a:cubicBezTo>
                  <a:cubicBezTo>
                    <a:pt x="78429" y="208642"/>
                    <a:pt x="60437" y="229808"/>
                    <a:pt x="42710" y="275581"/>
                  </a:cubicBezTo>
                  <a:cubicBezTo>
                    <a:pt x="24983" y="321354"/>
                    <a:pt x="6462" y="419250"/>
                    <a:pt x="1435" y="437506"/>
                  </a:cubicBezTo>
                  <a:cubicBezTo>
                    <a:pt x="-3592" y="455762"/>
                    <a:pt x="5669" y="417663"/>
                    <a:pt x="12548" y="385119"/>
                  </a:cubicBezTo>
                  <a:cubicBezTo>
                    <a:pt x="19427" y="352575"/>
                    <a:pt x="11489" y="301775"/>
                    <a:pt x="42710" y="242244"/>
                  </a:cubicBezTo>
                  <a:cubicBezTo>
                    <a:pt x="73931" y="182713"/>
                    <a:pt x="208075" y="14173"/>
                    <a:pt x="218923" y="9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2" name="フリーフォーム: 図形 2971">
              <a:extLst>
                <a:ext uri="{FF2B5EF4-FFF2-40B4-BE49-F238E27FC236}">
                  <a16:creationId xmlns:a16="http://schemas.microsoft.com/office/drawing/2014/main" id="{C05278CF-66EE-46C5-B268-D0297EBA8615}"/>
                </a:ext>
              </a:extLst>
            </p:cNvPr>
            <p:cNvSpPr/>
            <p:nvPr/>
          </p:nvSpPr>
          <p:spPr>
            <a:xfrm>
              <a:off x="5163716" y="4987384"/>
              <a:ext cx="186765" cy="399045"/>
            </a:xfrm>
            <a:custGeom>
              <a:avLst/>
              <a:gdLst>
                <a:gd name="connsiteX0" fmla="*/ 186159 w 186765"/>
                <a:gd name="connsiteY0" fmla="*/ 541 h 399045"/>
                <a:gd name="connsiteX1" fmla="*/ 119484 w 186765"/>
                <a:gd name="connsiteY1" fmla="*/ 127541 h 399045"/>
                <a:gd name="connsiteX2" fmla="*/ 65509 w 186765"/>
                <a:gd name="connsiteY2" fmla="*/ 219616 h 399045"/>
                <a:gd name="connsiteX3" fmla="*/ 21059 w 186765"/>
                <a:gd name="connsiteY3" fmla="*/ 292641 h 399045"/>
                <a:gd name="connsiteX4" fmla="*/ 422 w 186765"/>
                <a:gd name="connsiteY4" fmla="*/ 399004 h 399045"/>
                <a:gd name="connsiteX5" fmla="*/ 38522 w 186765"/>
                <a:gd name="connsiteY5" fmla="*/ 279941 h 399045"/>
                <a:gd name="connsiteX6" fmla="*/ 78209 w 186765"/>
                <a:gd name="connsiteY6" fmla="*/ 179929 h 399045"/>
                <a:gd name="connsiteX7" fmla="*/ 186159 w 186765"/>
                <a:gd name="connsiteY7" fmla="*/ 541 h 39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765" h="399045">
                  <a:moveTo>
                    <a:pt x="186159" y="541"/>
                  </a:moveTo>
                  <a:cubicBezTo>
                    <a:pt x="193038" y="-8190"/>
                    <a:pt x="139592" y="91028"/>
                    <a:pt x="119484" y="127541"/>
                  </a:cubicBezTo>
                  <a:cubicBezTo>
                    <a:pt x="99376" y="164054"/>
                    <a:pt x="81913" y="192099"/>
                    <a:pt x="65509" y="219616"/>
                  </a:cubicBezTo>
                  <a:cubicBezTo>
                    <a:pt x="49105" y="247133"/>
                    <a:pt x="31907" y="262743"/>
                    <a:pt x="21059" y="292641"/>
                  </a:cubicBezTo>
                  <a:cubicBezTo>
                    <a:pt x="10211" y="322539"/>
                    <a:pt x="-2488" y="401121"/>
                    <a:pt x="422" y="399004"/>
                  </a:cubicBezTo>
                  <a:cubicBezTo>
                    <a:pt x="3332" y="396887"/>
                    <a:pt x="25558" y="316453"/>
                    <a:pt x="38522" y="279941"/>
                  </a:cubicBezTo>
                  <a:cubicBezTo>
                    <a:pt x="51486" y="243429"/>
                    <a:pt x="55455" y="223585"/>
                    <a:pt x="78209" y="179929"/>
                  </a:cubicBezTo>
                  <a:cubicBezTo>
                    <a:pt x="100963" y="136273"/>
                    <a:pt x="179280" y="9272"/>
                    <a:pt x="186159" y="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3" name="フリーフォーム: 図形 2972">
              <a:extLst>
                <a:ext uri="{FF2B5EF4-FFF2-40B4-BE49-F238E27FC236}">
                  <a16:creationId xmlns:a16="http://schemas.microsoft.com/office/drawing/2014/main" id="{0094FBB9-627A-4FDC-A92B-1A9DB18E3D20}"/>
                </a:ext>
              </a:extLst>
            </p:cNvPr>
            <p:cNvSpPr/>
            <p:nvPr/>
          </p:nvSpPr>
          <p:spPr>
            <a:xfrm>
              <a:off x="5316136" y="4752529"/>
              <a:ext cx="19673" cy="235991"/>
            </a:xfrm>
            <a:custGeom>
              <a:avLst/>
              <a:gdLst>
                <a:gd name="connsiteX0" fmla="*/ 16277 w 19673"/>
                <a:gd name="connsiteY0" fmla="*/ 446 h 235991"/>
                <a:gd name="connsiteX1" fmla="*/ 1989 w 19673"/>
                <a:gd name="connsiteY1" fmla="*/ 109984 h 235991"/>
                <a:gd name="connsiteX2" fmla="*/ 1989 w 19673"/>
                <a:gd name="connsiteY2" fmla="*/ 143321 h 235991"/>
                <a:gd name="connsiteX3" fmla="*/ 19452 w 19673"/>
                <a:gd name="connsiteY3" fmla="*/ 235396 h 235991"/>
                <a:gd name="connsiteX4" fmla="*/ 11514 w 19673"/>
                <a:gd name="connsiteY4" fmla="*/ 179834 h 235991"/>
                <a:gd name="connsiteX5" fmla="*/ 6752 w 19673"/>
                <a:gd name="connsiteY5" fmla="*/ 117921 h 235991"/>
                <a:gd name="connsiteX6" fmla="*/ 16277 w 19673"/>
                <a:gd name="connsiteY6" fmla="*/ 71884 h 235991"/>
                <a:gd name="connsiteX7" fmla="*/ 16277 w 19673"/>
                <a:gd name="connsiteY7" fmla="*/ 446 h 23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73" h="235991">
                  <a:moveTo>
                    <a:pt x="16277" y="446"/>
                  </a:moveTo>
                  <a:cubicBezTo>
                    <a:pt x="13896" y="6796"/>
                    <a:pt x="4370" y="86171"/>
                    <a:pt x="1989" y="109984"/>
                  </a:cubicBezTo>
                  <a:cubicBezTo>
                    <a:pt x="-392" y="133797"/>
                    <a:pt x="-922" y="122419"/>
                    <a:pt x="1989" y="143321"/>
                  </a:cubicBezTo>
                  <a:cubicBezTo>
                    <a:pt x="4900" y="164223"/>
                    <a:pt x="17865" y="229311"/>
                    <a:pt x="19452" y="235396"/>
                  </a:cubicBezTo>
                  <a:cubicBezTo>
                    <a:pt x="21039" y="241481"/>
                    <a:pt x="13631" y="199413"/>
                    <a:pt x="11514" y="179834"/>
                  </a:cubicBezTo>
                  <a:cubicBezTo>
                    <a:pt x="9397" y="160255"/>
                    <a:pt x="5958" y="135913"/>
                    <a:pt x="6752" y="117921"/>
                  </a:cubicBezTo>
                  <a:cubicBezTo>
                    <a:pt x="7546" y="99929"/>
                    <a:pt x="14690" y="86436"/>
                    <a:pt x="16277" y="71884"/>
                  </a:cubicBezTo>
                  <a:cubicBezTo>
                    <a:pt x="17864" y="57332"/>
                    <a:pt x="18658" y="-5904"/>
                    <a:pt x="16277" y="4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4" name="フリーフォーム: 図形 2973">
              <a:extLst>
                <a:ext uri="{FF2B5EF4-FFF2-40B4-BE49-F238E27FC236}">
                  <a16:creationId xmlns:a16="http://schemas.microsoft.com/office/drawing/2014/main" id="{D418A8E5-97F4-4442-B1B2-0823AAC7BDF9}"/>
                </a:ext>
              </a:extLst>
            </p:cNvPr>
            <p:cNvSpPr/>
            <p:nvPr/>
          </p:nvSpPr>
          <p:spPr>
            <a:xfrm>
              <a:off x="5348212" y="4786311"/>
              <a:ext cx="31893" cy="203366"/>
            </a:xfrm>
            <a:custGeom>
              <a:avLst/>
              <a:gdLst>
                <a:gd name="connsiteX0" fmla="*/ 19126 w 31893"/>
                <a:gd name="connsiteY0" fmla="*/ 2 h 203366"/>
                <a:gd name="connsiteX1" fmla="*/ 31826 w 31893"/>
                <a:gd name="connsiteY1" fmla="*/ 90489 h 203366"/>
                <a:gd name="connsiteX2" fmla="*/ 12776 w 31893"/>
                <a:gd name="connsiteY2" fmla="*/ 150814 h 203366"/>
                <a:gd name="connsiteX3" fmla="*/ 76 w 31893"/>
                <a:gd name="connsiteY3" fmla="*/ 203202 h 203366"/>
                <a:gd name="connsiteX4" fmla="*/ 8013 w 31893"/>
                <a:gd name="connsiteY4" fmla="*/ 133352 h 203366"/>
                <a:gd name="connsiteX5" fmla="*/ 19126 w 31893"/>
                <a:gd name="connsiteY5" fmla="*/ 87314 h 203366"/>
                <a:gd name="connsiteX6" fmla="*/ 19126 w 31893"/>
                <a:gd name="connsiteY6" fmla="*/ 2 h 203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93" h="203366">
                  <a:moveTo>
                    <a:pt x="19126" y="2"/>
                  </a:moveTo>
                  <a:cubicBezTo>
                    <a:pt x="21243" y="531"/>
                    <a:pt x="32884" y="65354"/>
                    <a:pt x="31826" y="90489"/>
                  </a:cubicBezTo>
                  <a:cubicBezTo>
                    <a:pt x="30768" y="115624"/>
                    <a:pt x="18068" y="132029"/>
                    <a:pt x="12776" y="150814"/>
                  </a:cubicBezTo>
                  <a:cubicBezTo>
                    <a:pt x="7484" y="169600"/>
                    <a:pt x="870" y="206112"/>
                    <a:pt x="76" y="203202"/>
                  </a:cubicBezTo>
                  <a:cubicBezTo>
                    <a:pt x="-718" y="200292"/>
                    <a:pt x="4838" y="152667"/>
                    <a:pt x="8013" y="133352"/>
                  </a:cubicBezTo>
                  <a:cubicBezTo>
                    <a:pt x="11188" y="114037"/>
                    <a:pt x="15686" y="103189"/>
                    <a:pt x="19126" y="87314"/>
                  </a:cubicBezTo>
                  <a:cubicBezTo>
                    <a:pt x="22566" y="71439"/>
                    <a:pt x="17009" y="-527"/>
                    <a:pt x="19126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5" name="フリーフォーム: 図形 2974">
              <a:extLst>
                <a:ext uri="{FF2B5EF4-FFF2-40B4-BE49-F238E27FC236}">
                  <a16:creationId xmlns:a16="http://schemas.microsoft.com/office/drawing/2014/main" id="{9396340D-872C-4FA8-8D6B-81BD3EC089EF}"/>
                </a:ext>
              </a:extLst>
            </p:cNvPr>
            <p:cNvSpPr/>
            <p:nvPr/>
          </p:nvSpPr>
          <p:spPr>
            <a:xfrm>
              <a:off x="5340284" y="4736832"/>
              <a:ext cx="94260" cy="69930"/>
            </a:xfrm>
            <a:custGeom>
              <a:avLst/>
              <a:gdLst>
                <a:gd name="connsiteX0" fmla="*/ 1654 w 94260"/>
                <a:gd name="connsiteY0" fmla="*/ 268 h 69930"/>
                <a:gd name="connsiteX1" fmla="*/ 93729 w 94260"/>
                <a:gd name="connsiteY1" fmla="*/ 68531 h 69930"/>
                <a:gd name="connsiteX2" fmla="*/ 38166 w 94260"/>
                <a:gd name="connsiteY2" fmla="*/ 44718 h 69930"/>
                <a:gd name="connsiteX3" fmla="*/ 1654 w 94260"/>
                <a:gd name="connsiteY3" fmla="*/ 268 h 6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60" h="69930">
                  <a:moveTo>
                    <a:pt x="1654" y="268"/>
                  </a:moveTo>
                  <a:cubicBezTo>
                    <a:pt x="10914" y="4237"/>
                    <a:pt x="87644" y="61123"/>
                    <a:pt x="93729" y="68531"/>
                  </a:cubicBezTo>
                  <a:cubicBezTo>
                    <a:pt x="99814" y="75939"/>
                    <a:pt x="51924" y="51862"/>
                    <a:pt x="38166" y="44718"/>
                  </a:cubicBezTo>
                  <a:cubicBezTo>
                    <a:pt x="24408" y="37574"/>
                    <a:pt x="-7606" y="-3701"/>
                    <a:pt x="1654" y="2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6" name="フリーフォーム: 図形 2975">
              <a:extLst>
                <a:ext uri="{FF2B5EF4-FFF2-40B4-BE49-F238E27FC236}">
                  <a16:creationId xmlns:a16="http://schemas.microsoft.com/office/drawing/2014/main" id="{5AB5770F-318C-4AC0-9E0C-CC85A982CF6F}"/>
                </a:ext>
              </a:extLst>
            </p:cNvPr>
            <p:cNvSpPr/>
            <p:nvPr/>
          </p:nvSpPr>
          <p:spPr>
            <a:xfrm>
              <a:off x="5113867" y="5863167"/>
              <a:ext cx="377333" cy="319089"/>
            </a:xfrm>
            <a:custGeom>
              <a:avLst/>
              <a:gdLst>
                <a:gd name="connsiteX0" fmla="*/ 0 w 377333"/>
                <a:gd name="connsiteY0" fmla="*/ 0 h 319089"/>
                <a:gd name="connsiteX1" fmla="*/ 228600 w 377333"/>
                <a:gd name="connsiteY1" fmla="*/ 211666 h 319089"/>
                <a:gd name="connsiteX2" fmla="*/ 317500 w 377333"/>
                <a:gd name="connsiteY2" fmla="*/ 262466 h 319089"/>
                <a:gd name="connsiteX3" fmla="*/ 334433 w 377333"/>
                <a:gd name="connsiteY3" fmla="*/ 300566 h 319089"/>
                <a:gd name="connsiteX4" fmla="*/ 376766 w 377333"/>
                <a:gd name="connsiteY4" fmla="*/ 317500 h 319089"/>
                <a:gd name="connsiteX5" fmla="*/ 300566 w 377333"/>
                <a:gd name="connsiteY5" fmla="*/ 262466 h 319089"/>
                <a:gd name="connsiteX6" fmla="*/ 215900 w 377333"/>
                <a:gd name="connsiteY6" fmla="*/ 160866 h 319089"/>
                <a:gd name="connsiteX7" fmla="*/ 33866 w 377333"/>
                <a:gd name="connsiteY7" fmla="*/ 38100 h 319089"/>
                <a:gd name="connsiteX8" fmla="*/ 0 w 377333"/>
                <a:gd name="connsiteY8" fmla="*/ 0 h 31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333" h="319089">
                  <a:moveTo>
                    <a:pt x="0" y="0"/>
                  </a:moveTo>
                  <a:cubicBezTo>
                    <a:pt x="87841" y="83961"/>
                    <a:pt x="175683" y="167922"/>
                    <a:pt x="228600" y="211666"/>
                  </a:cubicBezTo>
                  <a:cubicBezTo>
                    <a:pt x="281517" y="255410"/>
                    <a:pt x="299861" y="247649"/>
                    <a:pt x="317500" y="262466"/>
                  </a:cubicBezTo>
                  <a:cubicBezTo>
                    <a:pt x="335139" y="277283"/>
                    <a:pt x="324555" y="291394"/>
                    <a:pt x="334433" y="300566"/>
                  </a:cubicBezTo>
                  <a:cubicBezTo>
                    <a:pt x="344311" y="309738"/>
                    <a:pt x="382410" y="323850"/>
                    <a:pt x="376766" y="317500"/>
                  </a:cubicBezTo>
                  <a:cubicBezTo>
                    <a:pt x="371122" y="311150"/>
                    <a:pt x="327377" y="288572"/>
                    <a:pt x="300566" y="262466"/>
                  </a:cubicBezTo>
                  <a:cubicBezTo>
                    <a:pt x="273755" y="236360"/>
                    <a:pt x="260350" y="198260"/>
                    <a:pt x="215900" y="160866"/>
                  </a:cubicBezTo>
                  <a:cubicBezTo>
                    <a:pt x="171450" y="123472"/>
                    <a:pt x="70555" y="62794"/>
                    <a:pt x="33866" y="381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7" name="フリーフォーム: 図形 2976">
              <a:extLst>
                <a:ext uri="{FF2B5EF4-FFF2-40B4-BE49-F238E27FC236}">
                  <a16:creationId xmlns:a16="http://schemas.microsoft.com/office/drawing/2014/main" id="{15F94964-83B6-461B-ABB8-9017904EEE47}"/>
                </a:ext>
              </a:extLst>
            </p:cNvPr>
            <p:cNvSpPr/>
            <p:nvPr/>
          </p:nvSpPr>
          <p:spPr>
            <a:xfrm>
              <a:off x="5143308" y="6000747"/>
              <a:ext cx="244064" cy="187221"/>
            </a:xfrm>
            <a:custGeom>
              <a:avLst/>
              <a:gdLst>
                <a:gd name="connsiteX0" fmla="*/ 192 w 244064"/>
                <a:gd name="connsiteY0" fmla="*/ 3 h 187221"/>
                <a:gd name="connsiteX1" fmla="*/ 111317 w 244064"/>
                <a:gd name="connsiteY1" fmla="*/ 85728 h 187221"/>
                <a:gd name="connsiteX2" fmla="*/ 238317 w 244064"/>
                <a:gd name="connsiteY2" fmla="*/ 185741 h 187221"/>
                <a:gd name="connsiteX3" fmla="*/ 214505 w 244064"/>
                <a:gd name="connsiteY3" fmla="*/ 141291 h 187221"/>
                <a:gd name="connsiteX4" fmla="*/ 144655 w 244064"/>
                <a:gd name="connsiteY4" fmla="*/ 82553 h 187221"/>
                <a:gd name="connsiteX5" fmla="*/ 192 w 244064"/>
                <a:gd name="connsiteY5" fmla="*/ 3 h 18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064" h="187221">
                  <a:moveTo>
                    <a:pt x="192" y="3"/>
                  </a:moveTo>
                  <a:cubicBezTo>
                    <a:pt x="-5364" y="532"/>
                    <a:pt x="111317" y="85728"/>
                    <a:pt x="111317" y="85728"/>
                  </a:cubicBezTo>
                  <a:cubicBezTo>
                    <a:pt x="151005" y="116684"/>
                    <a:pt x="221119" y="176481"/>
                    <a:pt x="238317" y="185741"/>
                  </a:cubicBezTo>
                  <a:cubicBezTo>
                    <a:pt x="255515" y="195001"/>
                    <a:pt x="230115" y="158489"/>
                    <a:pt x="214505" y="141291"/>
                  </a:cubicBezTo>
                  <a:cubicBezTo>
                    <a:pt x="198895" y="124093"/>
                    <a:pt x="176934" y="104778"/>
                    <a:pt x="144655" y="82553"/>
                  </a:cubicBezTo>
                  <a:cubicBezTo>
                    <a:pt x="112376" y="60328"/>
                    <a:pt x="5748" y="-526"/>
                    <a:pt x="192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8" name="フリーフォーム: 図形 2977">
              <a:extLst>
                <a:ext uri="{FF2B5EF4-FFF2-40B4-BE49-F238E27FC236}">
                  <a16:creationId xmlns:a16="http://schemas.microsoft.com/office/drawing/2014/main" id="{D16C8951-5FD8-4E0D-B01B-5EC8621A5702}"/>
                </a:ext>
              </a:extLst>
            </p:cNvPr>
            <p:cNvSpPr/>
            <p:nvPr/>
          </p:nvSpPr>
          <p:spPr>
            <a:xfrm>
              <a:off x="5116555" y="5956300"/>
              <a:ext cx="335319" cy="270013"/>
            </a:xfrm>
            <a:custGeom>
              <a:avLst/>
              <a:gdLst>
                <a:gd name="connsiteX0" fmla="*/ 7895 w 335319"/>
                <a:gd name="connsiteY0" fmla="*/ 0 h 270013"/>
                <a:gd name="connsiteX1" fmla="*/ 22183 w 335319"/>
                <a:gd name="connsiteY1" fmla="*/ 111125 h 270013"/>
                <a:gd name="connsiteX2" fmla="*/ 84095 w 335319"/>
                <a:gd name="connsiteY2" fmla="*/ 168275 h 270013"/>
                <a:gd name="connsiteX3" fmla="*/ 220620 w 335319"/>
                <a:gd name="connsiteY3" fmla="*/ 246063 h 270013"/>
                <a:gd name="connsiteX4" fmla="*/ 334920 w 335319"/>
                <a:gd name="connsiteY4" fmla="*/ 269875 h 270013"/>
                <a:gd name="connsiteX5" fmla="*/ 249195 w 335319"/>
                <a:gd name="connsiteY5" fmla="*/ 238125 h 270013"/>
                <a:gd name="connsiteX6" fmla="*/ 22183 w 335319"/>
                <a:gd name="connsiteY6" fmla="*/ 109538 h 270013"/>
                <a:gd name="connsiteX7" fmla="*/ 7895 w 335319"/>
                <a:gd name="connsiteY7" fmla="*/ 0 h 27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319" h="270013">
                  <a:moveTo>
                    <a:pt x="7895" y="0"/>
                  </a:moveTo>
                  <a:cubicBezTo>
                    <a:pt x="7895" y="264"/>
                    <a:pt x="9483" y="83079"/>
                    <a:pt x="22183" y="111125"/>
                  </a:cubicBezTo>
                  <a:cubicBezTo>
                    <a:pt x="34883" y="139171"/>
                    <a:pt x="51022" y="145785"/>
                    <a:pt x="84095" y="168275"/>
                  </a:cubicBezTo>
                  <a:cubicBezTo>
                    <a:pt x="117168" y="190765"/>
                    <a:pt x="178816" y="229130"/>
                    <a:pt x="220620" y="246063"/>
                  </a:cubicBezTo>
                  <a:cubicBezTo>
                    <a:pt x="262424" y="262996"/>
                    <a:pt x="330158" y="271198"/>
                    <a:pt x="334920" y="269875"/>
                  </a:cubicBezTo>
                  <a:cubicBezTo>
                    <a:pt x="339682" y="268552"/>
                    <a:pt x="301318" y="264848"/>
                    <a:pt x="249195" y="238125"/>
                  </a:cubicBezTo>
                  <a:cubicBezTo>
                    <a:pt x="197072" y="211402"/>
                    <a:pt x="61606" y="147109"/>
                    <a:pt x="22183" y="109538"/>
                  </a:cubicBezTo>
                  <a:cubicBezTo>
                    <a:pt x="-17240" y="71967"/>
                    <a:pt x="7895" y="-264"/>
                    <a:pt x="789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9" name="フリーフォーム: 図形 2978">
              <a:extLst>
                <a:ext uri="{FF2B5EF4-FFF2-40B4-BE49-F238E27FC236}">
                  <a16:creationId xmlns:a16="http://schemas.microsoft.com/office/drawing/2014/main" id="{BE32E7B7-981D-4A75-8561-AA022814A354}"/>
                </a:ext>
              </a:extLst>
            </p:cNvPr>
            <p:cNvSpPr/>
            <p:nvPr/>
          </p:nvSpPr>
          <p:spPr>
            <a:xfrm>
              <a:off x="5306413" y="5894381"/>
              <a:ext cx="277789" cy="385771"/>
            </a:xfrm>
            <a:custGeom>
              <a:avLst/>
              <a:gdLst>
                <a:gd name="connsiteX0" fmla="*/ 600 w 277789"/>
                <a:gd name="connsiteY0" fmla="*/ 1594 h 385771"/>
                <a:gd name="connsiteX1" fmla="*/ 186337 w 277789"/>
                <a:gd name="connsiteY1" fmla="*/ 104782 h 385771"/>
                <a:gd name="connsiteX2" fmla="*/ 262537 w 277789"/>
                <a:gd name="connsiteY2" fmla="*/ 249244 h 385771"/>
                <a:gd name="connsiteX3" fmla="*/ 248250 w 277789"/>
                <a:gd name="connsiteY3" fmla="*/ 360369 h 385771"/>
                <a:gd name="connsiteX4" fmla="*/ 233962 w 277789"/>
                <a:gd name="connsiteY4" fmla="*/ 384182 h 385771"/>
                <a:gd name="connsiteX5" fmla="*/ 200625 w 277789"/>
                <a:gd name="connsiteY5" fmla="*/ 381007 h 385771"/>
                <a:gd name="connsiteX6" fmla="*/ 119662 w 277789"/>
                <a:gd name="connsiteY6" fmla="*/ 360369 h 385771"/>
                <a:gd name="connsiteX7" fmla="*/ 233962 w 277789"/>
                <a:gd name="connsiteY7" fmla="*/ 379419 h 385771"/>
                <a:gd name="connsiteX8" fmla="*/ 260950 w 277789"/>
                <a:gd name="connsiteY8" fmla="*/ 357194 h 385771"/>
                <a:gd name="connsiteX9" fmla="*/ 272062 w 277789"/>
                <a:gd name="connsiteY9" fmla="*/ 298457 h 385771"/>
                <a:gd name="connsiteX10" fmla="*/ 254600 w 277789"/>
                <a:gd name="connsiteY10" fmla="*/ 185744 h 385771"/>
                <a:gd name="connsiteX11" fmla="*/ 600 w 277789"/>
                <a:gd name="connsiteY11" fmla="*/ 1594 h 3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7789" h="385771">
                  <a:moveTo>
                    <a:pt x="600" y="1594"/>
                  </a:moveTo>
                  <a:cubicBezTo>
                    <a:pt x="-10777" y="-11900"/>
                    <a:pt x="142681" y="63507"/>
                    <a:pt x="186337" y="104782"/>
                  </a:cubicBezTo>
                  <a:cubicBezTo>
                    <a:pt x="229993" y="146057"/>
                    <a:pt x="252218" y="206646"/>
                    <a:pt x="262537" y="249244"/>
                  </a:cubicBezTo>
                  <a:cubicBezTo>
                    <a:pt x="272856" y="291842"/>
                    <a:pt x="253012" y="337879"/>
                    <a:pt x="248250" y="360369"/>
                  </a:cubicBezTo>
                  <a:cubicBezTo>
                    <a:pt x="243488" y="382859"/>
                    <a:pt x="241900" y="380742"/>
                    <a:pt x="233962" y="384182"/>
                  </a:cubicBezTo>
                  <a:cubicBezTo>
                    <a:pt x="226025" y="387622"/>
                    <a:pt x="219675" y="384976"/>
                    <a:pt x="200625" y="381007"/>
                  </a:cubicBezTo>
                  <a:cubicBezTo>
                    <a:pt x="181575" y="377038"/>
                    <a:pt x="114106" y="360634"/>
                    <a:pt x="119662" y="360369"/>
                  </a:cubicBezTo>
                  <a:cubicBezTo>
                    <a:pt x="125218" y="360104"/>
                    <a:pt x="210414" y="379948"/>
                    <a:pt x="233962" y="379419"/>
                  </a:cubicBezTo>
                  <a:cubicBezTo>
                    <a:pt x="257510" y="378890"/>
                    <a:pt x="254600" y="370688"/>
                    <a:pt x="260950" y="357194"/>
                  </a:cubicBezTo>
                  <a:cubicBezTo>
                    <a:pt x="267300" y="343700"/>
                    <a:pt x="273120" y="327032"/>
                    <a:pt x="272062" y="298457"/>
                  </a:cubicBezTo>
                  <a:cubicBezTo>
                    <a:pt x="271004" y="269882"/>
                    <a:pt x="294023" y="233105"/>
                    <a:pt x="254600" y="185744"/>
                  </a:cubicBezTo>
                  <a:cubicBezTo>
                    <a:pt x="215177" y="138384"/>
                    <a:pt x="11977" y="15088"/>
                    <a:pt x="600" y="15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0" name="フリーフォーム: 図形 2979">
              <a:extLst>
                <a:ext uri="{FF2B5EF4-FFF2-40B4-BE49-F238E27FC236}">
                  <a16:creationId xmlns:a16="http://schemas.microsoft.com/office/drawing/2014/main" id="{2536D977-02C2-4485-8A3B-5FF518084648}"/>
                </a:ext>
              </a:extLst>
            </p:cNvPr>
            <p:cNvSpPr/>
            <p:nvPr/>
          </p:nvSpPr>
          <p:spPr>
            <a:xfrm>
              <a:off x="5364062" y="5938608"/>
              <a:ext cx="123927" cy="170362"/>
            </a:xfrm>
            <a:custGeom>
              <a:avLst/>
              <a:gdLst>
                <a:gd name="connsiteX0" fmla="*/ 1688 w 123927"/>
                <a:gd name="connsiteY0" fmla="*/ 230 h 170362"/>
                <a:gd name="connsiteX1" fmla="*/ 15976 w 123927"/>
                <a:gd name="connsiteY1" fmla="*/ 60555 h 170362"/>
                <a:gd name="connsiteX2" fmla="*/ 77888 w 123927"/>
                <a:gd name="connsiteY2" fmla="*/ 133580 h 170362"/>
                <a:gd name="connsiteX3" fmla="*/ 123926 w 123927"/>
                <a:gd name="connsiteY3" fmla="*/ 170092 h 170362"/>
                <a:gd name="connsiteX4" fmla="*/ 79476 w 123927"/>
                <a:gd name="connsiteY4" fmla="*/ 116117 h 170362"/>
                <a:gd name="connsiteX5" fmla="*/ 46138 w 123927"/>
                <a:gd name="connsiteY5" fmla="*/ 82780 h 170362"/>
                <a:gd name="connsiteX6" fmla="*/ 1688 w 123927"/>
                <a:gd name="connsiteY6" fmla="*/ 230 h 17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27" h="170362">
                  <a:moveTo>
                    <a:pt x="1688" y="230"/>
                  </a:moveTo>
                  <a:cubicBezTo>
                    <a:pt x="-3339" y="-3474"/>
                    <a:pt x="3276" y="38330"/>
                    <a:pt x="15976" y="60555"/>
                  </a:cubicBezTo>
                  <a:cubicBezTo>
                    <a:pt x="28676" y="82780"/>
                    <a:pt x="59896" y="115324"/>
                    <a:pt x="77888" y="133580"/>
                  </a:cubicBezTo>
                  <a:cubicBezTo>
                    <a:pt x="95880" y="151836"/>
                    <a:pt x="123661" y="173002"/>
                    <a:pt x="123926" y="170092"/>
                  </a:cubicBezTo>
                  <a:cubicBezTo>
                    <a:pt x="124191" y="167182"/>
                    <a:pt x="92441" y="130669"/>
                    <a:pt x="79476" y="116117"/>
                  </a:cubicBezTo>
                  <a:cubicBezTo>
                    <a:pt x="66511" y="101565"/>
                    <a:pt x="57780" y="98390"/>
                    <a:pt x="46138" y="82780"/>
                  </a:cubicBezTo>
                  <a:cubicBezTo>
                    <a:pt x="34496" y="67170"/>
                    <a:pt x="6715" y="3934"/>
                    <a:pt x="1688" y="2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1" name="フリーフォーム: 図形 2980">
              <a:extLst>
                <a:ext uri="{FF2B5EF4-FFF2-40B4-BE49-F238E27FC236}">
                  <a16:creationId xmlns:a16="http://schemas.microsoft.com/office/drawing/2014/main" id="{FD031983-9F81-4B40-BC9E-B67F626F83A7}"/>
                </a:ext>
              </a:extLst>
            </p:cNvPr>
            <p:cNvSpPr/>
            <p:nvPr/>
          </p:nvSpPr>
          <p:spPr>
            <a:xfrm>
              <a:off x="5347613" y="5916613"/>
              <a:ext cx="107877" cy="249238"/>
            </a:xfrm>
            <a:custGeom>
              <a:avLst/>
              <a:gdLst>
                <a:gd name="connsiteX0" fmla="*/ 675 w 107877"/>
                <a:gd name="connsiteY0" fmla="*/ 0 h 249238"/>
                <a:gd name="connsiteX1" fmla="*/ 13375 w 107877"/>
                <a:gd name="connsiteY1" fmla="*/ 100012 h 249238"/>
                <a:gd name="connsiteX2" fmla="*/ 94337 w 107877"/>
                <a:gd name="connsiteY2" fmla="*/ 192087 h 249238"/>
                <a:gd name="connsiteX3" fmla="*/ 105450 w 107877"/>
                <a:gd name="connsiteY3" fmla="*/ 249237 h 249238"/>
                <a:gd name="connsiteX4" fmla="*/ 103862 w 107877"/>
                <a:gd name="connsiteY4" fmla="*/ 190500 h 249238"/>
                <a:gd name="connsiteX5" fmla="*/ 64175 w 107877"/>
                <a:gd name="connsiteY5" fmla="*/ 144462 h 249238"/>
                <a:gd name="connsiteX6" fmla="*/ 19725 w 107877"/>
                <a:gd name="connsiteY6" fmla="*/ 101600 h 249238"/>
                <a:gd name="connsiteX7" fmla="*/ 675 w 107877"/>
                <a:gd name="connsiteY7" fmla="*/ 0 h 24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77" h="249238">
                  <a:moveTo>
                    <a:pt x="675" y="0"/>
                  </a:moveTo>
                  <a:cubicBezTo>
                    <a:pt x="-383" y="-265"/>
                    <a:pt x="-2235" y="67998"/>
                    <a:pt x="13375" y="100012"/>
                  </a:cubicBezTo>
                  <a:cubicBezTo>
                    <a:pt x="28985" y="132026"/>
                    <a:pt x="78991" y="167216"/>
                    <a:pt x="94337" y="192087"/>
                  </a:cubicBezTo>
                  <a:cubicBezTo>
                    <a:pt x="109683" y="216958"/>
                    <a:pt x="103863" y="249501"/>
                    <a:pt x="105450" y="249237"/>
                  </a:cubicBezTo>
                  <a:cubicBezTo>
                    <a:pt x="107037" y="248973"/>
                    <a:pt x="110741" y="207962"/>
                    <a:pt x="103862" y="190500"/>
                  </a:cubicBezTo>
                  <a:cubicBezTo>
                    <a:pt x="96983" y="173038"/>
                    <a:pt x="78198" y="159279"/>
                    <a:pt x="64175" y="144462"/>
                  </a:cubicBezTo>
                  <a:cubicBezTo>
                    <a:pt x="50152" y="129645"/>
                    <a:pt x="28456" y="119062"/>
                    <a:pt x="19725" y="101600"/>
                  </a:cubicBezTo>
                  <a:cubicBezTo>
                    <a:pt x="10994" y="84138"/>
                    <a:pt x="1733" y="265"/>
                    <a:pt x="67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2" name="フリーフォーム: 図形 2981">
              <a:extLst>
                <a:ext uri="{FF2B5EF4-FFF2-40B4-BE49-F238E27FC236}">
                  <a16:creationId xmlns:a16="http://schemas.microsoft.com/office/drawing/2014/main" id="{BE6D8716-5652-440B-A394-B9244AD11866}"/>
                </a:ext>
              </a:extLst>
            </p:cNvPr>
            <p:cNvSpPr/>
            <p:nvPr/>
          </p:nvSpPr>
          <p:spPr>
            <a:xfrm>
              <a:off x="5476713" y="6089570"/>
              <a:ext cx="52779" cy="106236"/>
            </a:xfrm>
            <a:custGeom>
              <a:avLst/>
              <a:gdLst>
                <a:gd name="connsiteX0" fmla="*/ 4925 w 52779"/>
                <a:gd name="connsiteY0" fmla="*/ 80 h 106236"/>
                <a:gd name="connsiteX1" fmla="*/ 35087 w 52779"/>
                <a:gd name="connsiteY1" fmla="*/ 90568 h 106236"/>
                <a:gd name="connsiteX2" fmla="*/ 162 w 52779"/>
                <a:gd name="connsiteY2" fmla="*/ 104855 h 106236"/>
                <a:gd name="connsiteX3" fmla="*/ 52550 w 52779"/>
                <a:gd name="connsiteY3" fmla="*/ 74693 h 106236"/>
                <a:gd name="connsiteX4" fmla="*/ 4925 w 52779"/>
                <a:gd name="connsiteY4" fmla="*/ 80 h 1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79" h="106236">
                  <a:moveTo>
                    <a:pt x="4925" y="80"/>
                  </a:moveTo>
                  <a:cubicBezTo>
                    <a:pt x="2015" y="2726"/>
                    <a:pt x="35881" y="73106"/>
                    <a:pt x="35087" y="90568"/>
                  </a:cubicBezTo>
                  <a:cubicBezTo>
                    <a:pt x="34293" y="108030"/>
                    <a:pt x="-2748" y="107501"/>
                    <a:pt x="162" y="104855"/>
                  </a:cubicBezTo>
                  <a:cubicBezTo>
                    <a:pt x="3072" y="102209"/>
                    <a:pt x="48581" y="88716"/>
                    <a:pt x="52550" y="74693"/>
                  </a:cubicBezTo>
                  <a:cubicBezTo>
                    <a:pt x="56519" y="60670"/>
                    <a:pt x="7835" y="-2566"/>
                    <a:pt x="4925" y="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3" name="フリーフォーム: 図形 2982">
              <a:extLst>
                <a:ext uri="{FF2B5EF4-FFF2-40B4-BE49-F238E27FC236}">
                  <a16:creationId xmlns:a16="http://schemas.microsoft.com/office/drawing/2014/main" id="{649B4A8F-ECB1-400F-BF42-8A8E9D4708E8}"/>
                </a:ext>
              </a:extLst>
            </p:cNvPr>
            <p:cNvSpPr/>
            <p:nvPr/>
          </p:nvSpPr>
          <p:spPr>
            <a:xfrm>
              <a:off x="5448122" y="6160977"/>
              <a:ext cx="17838" cy="98218"/>
            </a:xfrm>
            <a:custGeom>
              <a:avLst/>
              <a:gdLst>
                <a:gd name="connsiteX0" fmla="*/ 8116 w 17838"/>
                <a:gd name="connsiteY0" fmla="*/ 111 h 98218"/>
                <a:gd name="connsiteX1" fmla="*/ 178 w 17838"/>
                <a:gd name="connsiteY1" fmla="*/ 82661 h 98218"/>
                <a:gd name="connsiteX2" fmla="*/ 16053 w 17838"/>
                <a:gd name="connsiteY2" fmla="*/ 96948 h 98218"/>
                <a:gd name="connsiteX3" fmla="*/ 17641 w 17838"/>
                <a:gd name="connsiteY3" fmla="*/ 65198 h 98218"/>
                <a:gd name="connsiteX4" fmla="*/ 8116 w 17838"/>
                <a:gd name="connsiteY4" fmla="*/ 111 h 9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38" h="98218">
                  <a:moveTo>
                    <a:pt x="8116" y="111"/>
                  </a:moveTo>
                  <a:cubicBezTo>
                    <a:pt x="5206" y="3021"/>
                    <a:pt x="-1145" y="66522"/>
                    <a:pt x="178" y="82661"/>
                  </a:cubicBezTo>
                  <a:cubicBezTo>
                    <a:pt x="1501" y="98800"/>
                    <a:pt x="13143" y="99858"/>
                    <a:pt x="16053" y="96948"/>
                  </a:cubicBezTo>
                  <a:cubicBezTo>
                    <a:pt x="18963" y="94038"/>
                    <a:pt x="17376" y="78427"/>
                    <a:pt x="17641" y="65198"/>
                  </a:cubicBezTo>
                  <a:cubicBezTo>
                    <a:pt x="17906" y="51969"/>
                    <a:pt x="11026" y="-2799"/>
                    <a:pt x="8116" y="1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4" name="フリーフォーム: 図形 2983">
              <a:extLst>
                <a:ext uri="{FF2B5EF4-FFF2-40B4-BE49-F238E27FC236}">
                  <a16:creationId xmlns:a16="http://schemas.microsoft.com/office/drawing/2014/main" id="{858677CB-8978-430F-86F3-929A16645982}"/>
                </a:ext>
              </a:extLst>
            </p:cNvPr>
            <p:cNvSpPr/>
            <p:nvPr/>
          </p:nvSpPr>
          <p:spPr>
            <a:xfrm>
              <a:off x="5490246" y="4365430"/>
              <a:ext cx="343527" cy="1071493"/>
            </a:xfrm>
            <a:custGeom>
              <a:avLst/>
              <a:gdLst>
                <a:gd name="connsiteX0" fmla="*/ 10971 w 343527"/>
                <a:gd name="connsiteY0" fmla="*/ 9720 h 1071493"/>
                <a:gd name="connsiteX1" fmla="*/ 38487 w 343527"/>
                <a:gd name="connsiteY1" fmla="*/ 104970 h 1071493"/>
                <a:gd name="connsiteX2" fmla="*/ 182421 w 343527"/>
                <a:gd name="connsiteY2" fmla="*/ 322987 h 1071493"/>
                <a:gd name="connsiteX3" fmla="*/ 220521 w 343527"/>
                <a:gd name="connsiteY3" fmla="*/ 420353 h 1071493"/>
                <a:gd name="connsiteX4" fmla="*/ 273437 w 343527"/>
                <a:gd name="connsiteY4" fmla="*/ 458453 h 1071493"/>
                <a:gd name="connsiteX5" fmla="*/ 326354 w 343527"/>
                <a:gd name="connsiteY5" fmla="*/ 784420 h 1071493"/>
                <a:gd name="connsiteX6" fmla="*/ 311537 w 343527"/>
                <a:gd name="connsiteY6" fmla="*/ 911420 h 1071493"/>
                <a:gd name="connsiteX7" fmla="*/ 343287 w 343527"/>
                <a:gd name="connsiteY7" fmla="*/ 1070170 h 1071493"/>
                <a:gd name="connsiteX8" fmla="*/ 326354 w 343527"/>
                <a:gd name="connsiteY8" fmla="*/ 981270 h 1071493"/>
                <a:gd name="connsiteX9" fmla="*/ 330587 w 343527"/>
                <a:gd name="connsiteY9" fmla="*/ 875437 h 1071493"/>
                <a:gd name="connsiteX10" fmla="*/ 334821 w 343527"/>
                <a:gd name="connsiteY10" fmla="*/ 731503 h 1071493"/>
                <a:gd name="connsiteX11" fmla="*/ 271321 w 343527"/>
                <a:gd name="connsiteY11" fmla="*/ 403420 h 1071493"/>
                <a:gd name="connsiteX12" fmla="*/ 195121 w 343527"/>
                <a:gd name="connsiteY12" fmla="*/ 331453 h 1071493"/>
                <a:gd name="connsiteX13" fmla="*/ 10971 w 343527"/>
                <a:gd name="connsiteY13" fmla="*/ 9720 h 107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3527" h="1071493">
                  <a:moveTo>
                    <a:pt x="10971" y="9720"/>
                  </a:moveTo>
                  <a:cubicBezTo>
                    <a:pt x="-15135" y="-28027"/>
                    <a:pt x="9912" y="52759"/>
                    <a:pt x="38487" y="104970"/>
                  </a:cubicBezTo>
                  <a:cubicBezTo>
                    <a:pt x="67062" y="157181"/>
                    <a:pt x="152082" y="270423"/>
                    <a:pt x="182421" y="322987"/>
                  </a:cubicBezTo>
                  <a:cubicBezTo>
                    <a:pt x="212760" y="375551"/>
                    <a:pt x="205352" y="397775"/>
                    <a:pt x="220521" y="420353"/>
                  </a:cubicBezTo>
                  <a:cubicBezTo>
                    <a:pt x="235690" y="442931"/>
                    <a:pt x="255798" y="397775"/>
                    <a:pt x="273437" y="458453"/>
                  </a:cubicBezTo>
                  <a:cubicBezTo>
                    <a:pt x="291076" y="519131"/>
                    <a:pt x="320004" y="708926"/>
                    <a:pt x="326354" y="784420"/>
                  </a:cubicBezTo>
                  <a:cubicBezTo>
                    <a:pt x="332704" y="859915"/>
                    <a:pt x="308715" y="863795"/>
                    <a:pt x="311537" y="911420"/>
                  </a:cubicBezTo>
                  <a:cubicBezTo>
                    <a:pt x="314359" y="959045"/>
                    <a:pt x="340818" y="1058528"/>
                    <a:pt x="343287" y="1070170"/>
                  </a:cubicBezTo>
                  <a:cubicBezTo>
                    <a:pt x="345757" y="1081812"/>
                    <a:pt x="328471" y="1013725"/>
                    <a:pt x="326354" y="981270"/>
                  </a:cubicBezTo>
                  <a:cubicBezTo>
                    <a:pt x="324237" y="948815"/>
                    <a:pt x="329176" y="917065"/>
                    <a:pt x="330587" y="875437"/>
                  </a:cubicBezTo>
                  <a:cubicBezTo>
                    <a:pt x="331998" y="833809"/>
                    <a:pt x="344699" y="810172"/>
                    <a:pt x="334821" y="731503"/>
                  </a:cubicBezTo>
                  <a:cubicBezTo>
                    <a:pt x="324943" y="652834"/>
                    <a:pt x="294604" y="470095"/>
                    <a:pt x="271321" y="403420"/>
                  </a:cubicBezTo>
                  <a:cubicBezTo>
                    <a:pt x="248038" y="336745"/>
                    <a:pt x="237102" y="394247"/>
                    <a:pt x="195121" y="331453"/>
                  </a:cubicBezTo>
                  <a:cubicBezTo>
                    <a:pt x="153140" y="268659"/>
                    <a:pt x="37077" y="47467"/>
                    <a:pt x="10971" y="97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5" name="フリーフォーム: 図形 2984">
              <a:extLst>
                <a:ext uri="{FF2B5EF4-FFF2-40B4-BE49-F238E27FC236}">
                  <a16:creationId xmlns:a16="http://schemas.microsoft.com/office/drawing/2014/main" id="{93B36988-01DA-4C64-8D0E-12C31484E669}"/>
                </a:ext>
              </a:extLst>
            </p:cNvPr>
            <p:cNvSpPr/>
            <p:nvPr/>
          </p:nvSpPr>
          <p:spPr>
            <a:xfrm>
              <a:off x="5842545" y="5473536"/>
              <a:ext cx="183925" cy="505439"/>
            </a:xfrm>
            <a:custGeom>
              <a:avLst/>
              <a:gdLst>
                <a:gd name="connsiteX0" fmla="*/ 2630 w 183925"/>
                <a:gd name="connsiteY0" fmla="*/ 164 h 505439"/>
                <a:gd name="connsiteX1" fmla="*/ 7393 w 183925"/>
                <a:gd name="connsiteY1" fmla="*/ 92239 h 505439"/>
                <a:gd name="connsiteX2" fmla="*/ 62955 w 183925"/>
                <a:gd name="connsiteY2" fmla="*/ 216064 h 505439"/>
                <a:gd name="connsiteX3" fmla="*/ 121693 w 183925"/>
                <a:gd name="connsiteY3" fmla="*/ 363702 h 505439"/>
                <a:gd name="connsiteX4" fmla="*/ 134393 w 183925"/>
                <a:gd name="connsiteY4" fmla="*/ 435139 h 505439"/>
                <a:gd name="connsiteX5" fmla="*/ 113755 w 183925"/>
                <a:gd name="connsiteY5" fmla="*/ 504989 h 505439"/>
                <a:gd name="connsiteX6" fmla="*/ 183605 w 183925"/>
                <a:gd name="connsiteY6" fmla="*/ 400214 h 505439"/>
                <a:gd name="connsiteX7" fmla="*/ 139155 w 183925"/>
                <a:gd name="connsiteY7" fmla="*/ 425614 h 505439"/>
                <a:gd name="connsiteX8" fmla="*/ 124868 w 183925"/>
                <a:gd name="connsiteY8" fmla="*/ 341477 h 505439"/>
                <a:gd name="connsiteX9" fmla="*/ 70893 w 183925"/>
                <a:gd name="connsiteY9" fmla="*/ 189077 h 505439"/>
                <a:gd name="connsiteX10" fmla="*/ 26443 w 183925"/>
                <a:gd name="connsiteY10" fmla="*/ 114464 h 505439"/>
                <a:gd name="connsiteX11" fmla="*/ 2630 w 183925"/>
                <a:gd name="connsiteY11" fmla="*/ 164 h 50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925" h="505439">
                  <a:moveTo>
                    <a:pt x="2630" y="164"/>
                  </a:moveTo>
                  <a:cubicBezTo>
                    <a:pt x="-545" y="-3540"/>
                    <a:pt x="-2661" y="56256"/>
                    <a:pt x="7393" y="92239"/>
                  </a:cubicBezTo>
                  <a:cubicBezTo>
                    <a:pt x="17447" y="128222"/>
                    <a:pt x="43905" y="170820"/>
                    <a:pt x="62955" y="216064"/>
                  </a:cubicBezTo>
                  <a:cubicBezTo>
                    <a:pt x="82005" y="261308"/>
                    <a:pt x="109787" y="327190"/>
                    <a:pt x="121693" y="363702"/>
                  </a:cubicBezTo>
                  <a:cubicBezTo>
                    <a:pt x="133599" y="400214"/>
                    <a:pt x="135716" y="411591"/>
                    <a:pt x="134393" y="435139"/>
                  </a:cubicBezTo>
                  <a:cubicBezTo>
                    <a:pt x="133070" y="458687"/>
                    <a:pt x="105553" y="510810"/>
                    <a:pt x="113755" y="504989"/>
                  </a:cubicBezTo>
                  <a:cubicBezTo>
                    <a:pt x="121957" y="499168"/>
                    <a:pt x="179372" y="413443"/>
                    <a:pt x="183605" y="400214"/>
                  </a:cubicBezTo>
                  <a:cubicBezTo>
                    <a:pt x="187838" y="386985"/>
                    <a:pt x="148944" y="435403"/>
                    <a:pt x="139155" y="425614"/>
                  </a:cubicBezTo>
                  <a:cubicBezTo>
                    <a:pt x="129366" y="415825"/>
                    <a:pt x="136245" y="380900"/>
                    <a:pt x="124868" y="341477"/>
                  </a:cubicBezTo>
                  <a:cubicBezTo>
                    <a:pt x="113491" y="302054"/>
                    <a:pt x="87297" y="226913"/>
                    <a:pt x="70893" y="189077"/>
                  </a:cubicBezTo>
                  <a:cubicBezTo>
                    <a:pt x="54489" y="151241"/>
                    <a:pt x="36762" y="141187"/>
                    <a:pt x="26443" y="114464"/>
                  </a:cubicBezTo>
                  <a:cubicBezTo>
                    <a:pt x="16124" y="87741"/>
                    <a:pt x="5805" y="3868"/>
                    <a:pt x="2630" y="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6" name="フリーフォーム: 図形 2985">
              <a:extLst>
                <a:ext uri="{FF2B5EF4-FFF2-40B4-BE49-F238E27FC236}">
                  <a16:creationId xmlns:a16="http://schemas.microsoft.com/office/drawing/2014/main" id="{6A7EC046-AA53-4149-A18E-AEBBDD49EA10}"/>
                </a:ext>
              </a:extLst>
            </p:cNvPr>
            <p:cNvSpPr/>
            <p:nvPr/>
          </p:nvSpPr>
          <p:spPr>
            <a:xfrm>
              <a:off x="6408618" y="1541184"/>
              <a:ext cx="106839" cy="270662"/>
            </a:xfrm>
            <a:custGeom>
              <a:avLst/>
              <a:gdLst>
                <a:gd name="connsiteX0" fmla="*/ 120 w 106839"/>
                <a:gd name="connsiteY0" fmla="*/ 279 h 270662"/>
                <a:gd name="connsiteX1" fmla="*/ 84257 w 106839"/>
                <a:gd name="connsiteY1" fmla="*/ 108229 h 270662"/>
                <a:gd name="connsiteX2" fmla="*/ 30282 w 106839"/>
                <a:gd name="connsiteY2" fmla="*/ 265391 h 270662"/>
                <a:gd name="connsiteX3" fmla="*/ 49332 w 106839"/>
                <a:gd name="connsiteY3" fmla="*/ 219354 h 270662"/>
                <a:gd name="connsiteX4" fmla="*/ 106482 w 106839"/>
                <a:gd name="connsiteY4" fmla="*/ 81241 h 270662"/>
                <a:gd name="connsiteX5" fmla="*/ 120 w 106839"/>
                <a:gd name="connsiteY5" fmla="*/ 279 h 27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839" h="270662">
                  <a:moveTo>
                    <a:pt x="120" y="279"/>
                  </a:moveTo>
                  <a:cubicBezTo>
                    <a:pt x="-3584" y="4777"/>
                    <a:pt x="79230" y="64044"/>
                    <a:pt x="84257" y="108229"/>
                  </a:cubicBezTo>
                  <a:cubicBezTo>
                    <a:pt x="89284" y="152414"/>
                    <a:pt x="36103" y="246870"/>
                    <a:pt x="30282" y="265391"/>
                  </a:cubicBezTo>
                  <a:cubicBezTo>
                    <a:pt x="24461" y="283912"/>
                    <a:pt x="36632" y="250046"/>
                    <a:pt x="49332" y="219354"/>
                  </a:cubicBezTo>
                  <a:cubicBezTo>
                    <a:pt x="62032" y="188662"/>
                    <a:pt x="111509" y="115901"/>
                    <a:pt x="106482" y="81241"/>
                  </a:cubicBezTo>
                  <a:cubicBezTo>
                    <a:pt x="101455" y="46581"/>
                    <a:pt x="3824" y="-4219"/>
                    <a:pt x="120" y="2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7" name="フリーフォーム: 図形 2986">
              <a:extLst>
                <a:ext uri="{FF2B5EF4-FFF2-40B4-BE49-F238E27FC236}">
                  <a16:creationId xmlns:a16="http://schemas.microsoft.com/office/drawing/2014/main" id="{2D64E78B-3DDA-45A2-819C-1C3CD08F7E0D}"/>
                </a:ext>
              </a:extLst>
            </p:cNvPr>
            <p:cNvSpPr/>
            <p:nvPr/>
          </p:nvSpPr>
          <p:spPr>
            <a:xfrm>
              <a:off x="6463188" y="1473040"/>
              <a:ext cx="251067" cy="22494"/>
            </a:xfrm>
            <a:custGeom>
              <a:avLst/>
              <a:gdLst>
                <a:gd name="connsiteX0" fmla="*/ 1112 w 251067"/>
                <a:gd name="connsiteY0" fmla="*/ 160 h 22494"/>
                <a:gd name="connsiteX1" fmla="*/ 245587 w 251067"/>
                <a:gd name="connsiteY1" fmla="*/ 12860 h 22494"/>
                <a:gd name="connsiteX2" fmla="*/ 158275 w 251067"/>
                <a:gd name="connsiteY2" fmla="*/ 22385 h 22494"/>
                <a:gd name="connsiteX3" fmla="*/ 1112 w 251067"/>
                <a:gd name="connsiteY3" fmla="*/ 160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067" h="22494">
                  <a:moveTo>
                    <a:pt x="1112" y="160"/>
                  </a:moveTo>
                  <a:cubicBezTo>
                    <a:pt x="15664" y="-1427"/>
                    <a:pt x="219393" y="9156"/>
                    <a:pt x="245587" y="12860"/>
                  </a:cubicBezTo>
                  <a:cubicBezTo>
                    <a:pt x="271781" y="16564"/>
                    <a:pt x="197698" y="23443"/>
                    <a:pt x="158275" y="22385"/>
                  </a:cubicBezTo>
                  <a:cubicBezTo>
                    <a:pt x="118852" y="21327"/>
                    <a:pt x="-13440" y="1747"/>
                    <a:pt x="1112" y="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8" name="フリーフォーム: 図形 2987">
              <a:extLst>
                <a:ext uri="{FF2B5EF4-FFF2-40B4-BE49-F238E27FC236}">
                  <a16:creationId xmlns:a16="http://schemas.microsoft.com/office/drawing/2014/main" id="{6F091DD6-D3B7-4318-8D00-83646B1DBC0B}"/>
                </a:ext>
              </a:extLst>
            </p:cNvPr>
            <p:cNvSpPr/>
            <p:nvPr/>
          </p:nvSpPr>
          <p:spPr>
            <a:xfrm>
              <a:off x="6249229" y="2006847"/>
              <a:ext cx="202540" cy="136545"/>
            </a:xfrm>
            <a:custGeom>
              <a:avLst/>
              <a:gdLst>
                <a:gd name="connsiteX0" fmla="*/ 759 w 202540"/>
                <a:gd name="connsiteY0" fmla="*/ 136278 h 136545"/>
                <a:gd name="connsiteX1" fmla="*/ 81721 w 202540"/>
                <a:gd name="connsiteY1" fmla="*/ 60078 h 136545"/>
                <a:gd name="connsiteX2" fmla="*/ 149984 w 202540"/>
                <a:gd name="connsiteY2" fmla="*/ 10866 h 136545"/>
                <a:gd name="connsiteX3" fmla="*/ 202371 w 202540"/>
                <a:gd name="connsiteY3" fmla="*/ 1341 h 136545"/>
                <a:gd name="connsiteX4" fmla="*/ 132521 w 202540"/>
                <a:gd name="connsiteY4" fmla="*/ 31503 h 136545"/>
                <a:gd name="connsiteX5" fmla="*/ 759 w 202540"/>
                <a:gd name="connsiteY5" fmla="*/ 136278 h 13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540" h="136545">
                  <a:moveTo>
                    <a:pt x="759" y="136278"/>
                  </a:moveTo>
                  <a:cubicBezTo>
                    <a:pt x="-7708" y="141041"/>
                    <a:pt x="56850" y="80980"/>
                    <a:pt x="81721" y="60078"/>
                  </a:cubicBezTo>
                  <a:cubicBezTo>
                    <a:pt x="106592" y="39176"/>
                    <a:pt x="129876" y="20655"/>
                    <a:pt x="149984" y="10866"/>
                  </a:cubicBezTo>
                  <a:cubicBezTo>
                    <a:pt x="170092" y="1076"/>
                    <a:pt x="205282" y="-2099"/>
                    <a:pt x="202371" y="1341"/>
                  </a:cubicBezTo>
                  <a:cubicBezTo>
                    <a:pt x="199461" y="4780"/>
                    <a:pt x="164536" y="9807"/>
                    <a:pt x="132521" y="31503"/>
                  </a:cubicBezTo>
                  <a:cubicBezTo>
                    <a:pt x="100507" y="53199"/>
                    <a:pt x="9226" y="131515"/>
                    <a:pt x="759" y="1362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9" name="フリーフォーム: 図形 2988">
              <a:extLst>
                <a:ext uri="{FF2B5EF4-FFF2-40B4-BE49-F238E27FC236}">
                  <a16:creationId xmlns:a16="http://schemas.microsoft.com/office/drawing/2014/main" id="{B049346C-AEBD-4100-B4BA-8273CA933E37}"/>
                </a:ext>
              </a:extLst>
            </p:cNvPr>
            <p:cNvSpPr/>
            <p:nvPr/>
          </p:nvSpPr>
          <p:spPr>
            <a:xfrm>
              <a:off x="6357181" y="2015899"/>
              <a:ext cx="120143" cy="227294"/>
            </a:xfrm>
            <a:custGeom>
              <a:avLst/>
              <a:gdLst>
                <a:gd name="connsiteX0" fmla="*/ 103944 w 120143"/>
                <a:gd name="connsiteY0" fmla="*/ 226 h 227294"/>
                <a:gd name="connsiteX1" fmla="*/ 119819 w 120143"/>
                <a:gd name="connsiteY1" fmla="*/ 117701 h 227294"/>
                <a:gd name="connsiteX2" fmla="*/ 103944 w 120143"/>
                <a:gd name="connsiteY2" fmla="*/ 163739 h 227294"/>
                <a:gd name="connsiteX3" fmla="*/ 757 w 120143"/>
                <a:gd name="connsiteY3" fmla="*/ 225651 h 227294"/>
                <a:gd name="connsiteX4" fmla="*/ 59494 w 120143"/>
                <a:gd name="connsiteY4" fmla="*/ 203426 h 227294"/>
                <a:gd name="connsiteX5" fmla="*/ 103944 w 120143"/>
                <a:gd name="connsiteY5" fmla="*/ 139926 h 227294"/>
                <a:gd name="connsiteX6" fmla="*/ 111882 w 120143"/>
                <a:gd name="connsiteY6" fmla="*/ 89126 h 227294"/>
                <a:gd name="connsiteX7" fmla="*/ 103944 w 120143"/>
                <a:gd name="connsiteY7" fmla="*/ 226 h 22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43" h="227294">
                  <a:moveTo>
                    <a:pt x="103944" y="226"/>
                  </a:moveTo>
                  <a:cubicBezTo>
                    <a:pt x="105267" y="4988"/>
                    <a:pt x="119819" y="90449"/>
                    <a:pt x="119819" y="117701"/>
                  </a:cubicBezTo>
                  <a:cubicBezTo>
                    <a:pt x="119819" y="144953"/>
                    <a:pt x="123788" y="145747"/>
                    <a:pt x="103944" y="163739"/>
                  </a:cubicBezTo>
                  <a:cubicBezTo>
                    <a:pt x="84100" y="181731"/>
                    <a:pt x="8165" y="219037"/>
                    <a:pt x="757" y="225651"/>
                  </a:cubicBezTo>
                  <a:cubicBezTo>
                    <a:pt x="-6651" y="232265"/>
                    <a:pt x="42296" y="217713"/>
                    <a:pt x="59494" y="203426"/>
                  </a:cubicBezTo>
                  <a:cubicBezTo>
                    <a:pt x="76692" y="189139"/>
                    <a:pt x="95213" y="158976"/>
                    <a:pt x="103944" y="139926"/>
                  </a:cubicBezTo>
                  <a:cubicBezTo>
                    <a:pt x="112675" y="120876"/>
                    <a:pt x="110559" y="111086"/>
                    <a:pt x="111882" y="89126"/>
                  </a:cubicBezTo>
                  <a:cubicBezTo>
                    <a:pt x="113205" y="67166"/>
                    <a:pt x="102621" y="-4536"/>
                    <a:pt x="103944" y="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0" name="フリーフォーム: 図形 2989">
              <a:extLst>
                <a:ext uri="{FF2B5EF4-FFF2-40B4-BE49-F238E27FC236}">
                  <a16:creationId xmlns:a16="http://schemas.microsoft.com/office/drawing/2014/main" id="{52452C2A-FF6E-4572-BC22-109904B14AD1}"/>
                </a:ext>
              </a:extLst>
            </p:cNvPr>
            <p:cNvSpPr/>
            <p:nvPr/>
          </p:nvSpPr>
          <p:spPr>
            <a:xfrm>
              <a:off x="6318012" y="2082793"/>
              <a:ext cx="155886" cy="124616"/>
            </a:xfrm>
            <a:custGeom>
              <a:avLst/>
              <a:gdLst>
                <a:gd name="connsiteX0" fmla="*/ 155813 w 155886"/>
                <a:gd name="connsiteY0" fmla="*/ 7 h 124616"/>
                <a:gd name="connsiteX1" fmla="*/ 49451 w 155886"/>
                <a:gd name="connsiteY1" fmla="*/ 44457 h 124616"/>
                <a:gd name="connsiteX2" fmla="*/ 3413 w 155886"/>
                <a:gd name="connsiteY2" fmla="*/ 123832 h 124616"/>
                <a:gd name="connsiteX3" fmla="*/ 6588 w 155886"/>
                <a:gd name="connsiteY3" fmla="*/ 82557 h 124616"/>
                <a:gd name="connsiteX4" fmla="*/ 31988 w 155886"/>
                <a:gd name="connsiteY4" fmla="*/ 41282 h 124616"/>
                <a:gd name="connsiteX5" fmla="*/ 155813 w 155886"/>
                <a:gd name="connsiteY5" fmla="*/ 7 h 12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86" h="124616">
                  <a:moveTo>
                    <a:pt x="155813" y="7"/>
                  </a:moveTo>
                  <a:cubicBezTo>
                    <a:pt x="158724" y="536"/>
                    <a:pt x="74851" y="23819"/>
                    <a:pt x="49451" y="44457"/>
                  </a:cubicBezTo>
                  <a:cubicBezTo>
                    <a:pt x="24051" y="65095"/>
                    <a:pt x="10557" y="117482"/>
                    <a:pt x="3413" y="123832"/>
                  </a:cubicBezTo>
                  <a:cubicBezTo>
                    <a:pt x="-3731" y="130182"/>
                    <a:pt x="1826" y="96315"/>
                    <a:pt x="6588" y="82557"/>
                  </a:cubicBezTo>
                  <a:cubicBezTo>
                    <a:pt x="11350" y="68799"/>
                    <a:pt x="7911" y="54511"/>
                    <a:pt x="31988" y="41282"/>
                  </a:cubicBezTo>
                  <a:cubicBezTo>
                    <a:pt x="56065" y="28053"/>
                    <a:pt x="152902" y="-522"/>
                    <a:pt x="155813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1" name="フリーフォーム: 図形 2990">
              <a:extLst>
                <a:ext uri="{FF2B5EF4-FFF2-40B4-BE49-F238E27FC236}">
                  <a16:creationId xmlns:a16="http://schemas.microsoft.com/office/drawing/2014/main" id="{09927911-ADE7-4411-82EA-B6BA7D1942DB}"/>
                </a:ext>
              </a:extLst>
            </p:cNvPr>
            <p:cNvSpPr/>
            <p:nvPr/>
          </p:nvSpPr>
          <p:spPr>
            <a:xfrm>
              <a:off x="6998724" y="1386767"/>
              <a:ext cx="140102" cy="37239"/>
            </a:xfrm>
            <a:custGeom>
              <a:avLst/>
              <a:gdLst>
                <a:gd name="connsiteX0" fmla="*/ 564 w 140102"/>
                <a:gd name="connsiteY0" fmla="*/ 37221 h 37239"/>
                <a:gd name="connsiteX1" fmla="*/ 137089 w 140102"/>
                <a:gd name="connsiteY1" fmla="*/ 2296 h 37239"/>
                <a:gd name="connsiteX2" fmla="*/ 89464 w 140102"/>
                <a:gd name="connsiteY2" fmla="*/ 7058 h 37239"/>
                <a:gd name="connsiteX3" fmla="*/ 564 w 140102"/>
                <a:gd name="connsiteY3" fmla="*/ 3722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102" h="37239">
                  <a:moveTo>
                    <a:pt x="564" y="37221"/>
                  </a:moveTo>
                  <a:cubicBezTo>
                    <a:pt x="8501" y="36427"/>
                    <a:pt x="122273" y="7323"/>
                    <a:pt x="137089" y="2296"/>
                  </a:cubicBezTo>
                  <a:cubicBezTo>
                    <a:pt x="151905" y="-2731"/>
                    <a:pt x="108249" y="1237"/>
                    <a:pt x="89464" y="7058"/>
                  </a:cubicBezTo>
                  <a:cubicBezTo>
                    <a:pt x="70679" y="12879"/>
                    <a:pt x="-7373" y="38015"/>
                    <a:pt x="564" y="37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2" name="フリーフォーム: 図形 2991">
              <a:extLst>
                <a:ext uri="{FF2B5EF4-FFF2-40B4-BE49-F238E27FC236}">
                  <a16:creationId xmlns:a16="http://schemas.microsoft.com/office/drawing/2014/main" id="{51DB6512-34E7-4CF0-B749-E8F9D58E496D}"/>
                </a:ext>
              </a:extLst>
            </p:cNvPr>
            <p:cNvSpPr/>
            <p:nvPr/>
          </p:nvSpPr>
          <p:spPr>
            <a:xfrm>
              <a:off x="6738700" y="1833092"/>
              <a:ext cx="339920" cy="29056"/>
            </a:xfrm>
            <a:custGeom>
              <a:avLst/>
              <a:gdLst>
                <a:gd name="connsiteX0" fmla="*/ 1825 w 339920"/>
                <a:gd name="connsiteY0" fmla="*/ 29046 h 29056"/>
                <a:gd name="connsiteX1" fmla="*/ 333613 w 339920"/>
                <a:gd name="connsiteY1" fmla="*/ 5233 h 29056"/>
                <a:gd name="connsiteX2" fmla="*/ 205025 w 339920"/>
                <a:gd name="connsiteY2" fmla="*/ 2058 h 29056"/>
                <a:gd name="connsiteX3" fmla="*/ 1825 w 339920"/>
                <a:gd name="connsiteY3" fmla="*/ 29046 h 2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20" h="29056">
                  <a:moveTo>
                    <a:pt x="1825" y="29046"/>
                  </a:moveTo>
                  <a:cubicBezTo>
                    <a:pt x="23256" y="29575"/>
                    <a:pt x="299746" y="9731"/>
                    <a:pt x="333613" y="5233"/>
                  </a:cubicBezTo>
                  <a:cubicBezTo>
                    <a:pt x="367480" y="735"/>
                    <a:pt x="256354" y="-2175"/>
                    <a:pt x="205025" y="2058"/>
                  </a:cubicBezTo>
                  <a:cubicBezTo>
                    <a:pt x="153696" y="6291"/>
                    <a:pt x="-19606" y="28517"/>
                    <a:pt x="1825" y="290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3" name="フリーフォーム: 図形 2992">
              <a:extLst>
                <a:ext uri="{FF2B5EF4-FFF2-40B4-BE49-F238E27FC236}">
                  <a16:creationId xmlns:a16="http://schemas.microsoft.com/office/drawing/2014/main" id="{4972207D-164A-43B4-AAF7-E88CF38B7042}"/>
                </a:ext>
              </a:extLst>
            </p:cNvPr>
            <p:cNvSpPr/>
            <p:nvPr/>
          </p:nvSpPr>
          <p:spPr>
            <a:xfrm>
              <a:off x="7021513" y="1835100"/>
              <a:ext cx="281201" cy="103829"/>
            </a:xfrm>
            <a:custGeom>
              <a:avLst/>
              <a:gdLst>
                <a:gd name="connsiteX0" fmla="*/ 280987 w 281201"/>
                <a:gd name="connsiteY0" fmla="*/ 50 h 103829"/>
                <a:gd name="connsiteX1" fmla="*/ 200025 w 281201"/>
                <a:gd name="connsiteY1" fmla="*/ 71488 h 103829"/>
                <a:gd name="connsiteX2" fmla="*/ 112712 w 281201"/>
                <a:gd name="connsiteY2" fmla="*/ 95300 h 103829"/>
                <a:gd name="connsiteX3" fmla="*/ 0 w 281201"/>
                <a:gd name="connsiteY3" fmla="*/ 103238 h 103829"/>
                <a:gd name="connsiteX4" fmla="*/ 114300 w 281201"/>
                <a:gd name="connsiteY4" fmla="*/ 101650 h 103829"/>
                <a:gd name="connsiteX5" fmla="*/ 160337 w 281201"/>
                <a:gd name="connsiteY5" fmla="*/ 88950 h 103829"/>
                <a:gd name="connsiteX6" fmla="*/ 222250 w 281201"/>
                <a:gd name="connsiteY6" fmla="*/ 60375 h 103829"/>
                <a:gd name="connsiteX7" fmla="*/ 280987 w 281201"/>
                <a:gd name="connsiteY7" fmla="*/ 50 h 10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201" h="103829">
                  <a:moveTo>
                    <a:pt x="280987" y="50"/>
                  </a:moveTo>
                  <a:cubicBezTo>
                    <a:pt x="277283" y="1902"/>
                    <a:pt x="228071" y="55613"/>
                    <a:pt x="200025" y="71488"/>
                  </a:cubicBezTo>
                  <a:cubicBezTo>
                    <a:pt x="171979" y="87363"/>
                    <a:pt x="146049" y="90008"/>
                    <a:pt x="112712" y="95300"/>
                  </a:cubicBezTo>
                  <a:cubicBezTo>
                    <a:pt x="79375" y="100592"/>
                    <a:pt x="-265" y="102180"/>
                    <a:pt x="0" y="103238"/>
                  </a:cubicBezTo>
                  <a:cubicBezTo>
                    <a:pt x="265" y="104296"/>
                    <a:pt x="87577" y="104031"/>
                    <a:pt x="114300" y="101650"/>
                  </a:cubicBezTo>
                  <a:cubicBezTo>
                    <a:pt x="141023" y="99269"/>
                    <a:pt x="142345" y="95829"/>
                    <a:pt x="160337" y="88950"/>
                  </a:cubicBezTo>
                  <a:cubicBezTo>
                    <a:pt x="178329" y="82071"/>
                    <a:pt x="205052" y="73075"/>
                    <a:pt x="222250" y="60375"/>
                  </a:cubicBezTo>
                  <a:cubicBezTo>
                    <a:pt x="239448" y="47675"/>
                    <a:pt x="284691" y="-1802"/>
                    <a:pt x="280987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4" name="フリーフォーム: 図形 2993">
              <a:extLst>
                <a:ext uri="{FF2B5EF4-FFF2-40B4-BE49-F238E27FC236}">
                  <a16:creationId xmlns:a16="http://schemas.microsoft.com/office/drawing/2014/main" id="{CE7D86D1-0D6B-4B7C-92F6-66D07AB03707}"/>
                </a:ext>
              </a:extLst>
            </p:cNvPr>
            <p:cNvSpPr/>
            <p:nvPr/>
          </p:nvSpPr>
          <p:spPr>
            <a:xfrm>
              <a:off x="7039364" y="1826689"/>
              <a:ext cx="398358" cy="133893"/>
            </a:xfrm>
            <a:custGeom>
              <a:avLst/>
              <a:gdLst>
                <a:gd name="connsiteX0" fmla="*/ 1199 w 398358"/>
                <a:gd name="connsiteY0" fmla="*/ 117999 h 133893"/>
                <a:gd name="connsiteX1" fmla="*/ 129786 w 398358"/>
                <a:gd name="connsiteY1" fmla="*/ 133874 h 133893"/>
                <a:gd name="connsiteX2" fmla="*/ 204399 w 398358"/>
                <a:gd name="connsiteY2" fmla="*/ 114824 h 133893"/>
                <a:gd name="connsiteX3" fmla="*/ 286949 w 398358"/>
                <a:gd name="connsiteY3" fmla="*/ 86249 h 133893"/>
                <a:gd name="connsiteX4" fmla="*/ 394899 w 398358"/>
                <a:gd name="connsiteY4" fmla="*/ 2111 h 133893"/>
                <a:gd name="connsiteX5" fmla="*/ 364736 w 398358"/>
                <a:gd name="connsiteY5" fmla="*/ 29099 h 133893"/>
                <a:gd name="connsiteX6" fmla="*/ 294886 w 398358"/>
                <a:gd name="connsiteY6" fmla="*/ 70374 h 133893"/>
                <a:gd name="connsiteX7" fmla="*/ 212336 w 398358"/>
                <a:gd name="connsiteY7" fmla="*/ 97361 h 133893"/>
                <a:gd name="connsiteX8" fmla="*/ 1199 w 398358"/>
                <a:gd name="connsiteY8" fmla="*/ 117999 h 13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8358" h="133893">
                  <a:moveTo>
                    <a:pt x="1199" y="117999"/>
                  </a:moveTo>
                  <a:cubicBezTo>
                    <a:pt x="-12559" y="124084"/>
                    <a:pt x="95919" y="134403"/>
                    <a:pt x="129786" y="133874"/>
                  </a:cubicBezTo>
                  <a:cubicBezTo>
                    <a:pt x="163653" y="133345"/>
                    <a:pt x="178205" y="122761"/>
                    <a:pt x="204399" y="114824"/>
                  </a:cubicBezTo>
                  <a:cubicBezTo>
                    <a:pt x="230593" y="106887"/>
                    <a:pt x="255199" y="105034"/>
                    <a:pt x="286949" y="86249"/>
                  </a:cubicBezTo>
                  <a:cubicBezTo>
                    <a:pt x="318699" y="67463"/>
                    <a:pt x="381935" y="11636"/>
                    <a:pt x="394899" y="2111"/>
                  </a:cubicBezTo>
                  <a:cubicBezTo>
                    <a:pt x="407863" y="-7414"/>
                    <a:pt x="381405" y="17722"/>
                    <a:pt x="364736" y="29099"/>
                  </a:cubicBezTo>
                  <a:cubicBezTo>
                    <a:pt x="348067" y="40476"/>
                    <a:pt x="320286" y="58997"/>
                    <a:pt x="294886" y="70374"/>
                  </a:cubicBezTo>
                  <a:cubicBezTo>
                    <a:pt x="269486" y="81751"/>
                    <a:pt x="256257" y="87042"/>
                    <a:pt x="212336" y="97361"/>
                  </a:cubicBezTo>
                  <a:cubicBezTo>
                    <a:pt x="168415" y="107680"/>
                    <a:pt x="14957" y="111914"/>
                    <a:pt x="1199" y="1179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5" name="フリーフォーム: 図形 2994">
              <a:extLst>
                <a:ext uri="{FF2B5EF4-FFF2-40B4-BE49-F238E27FC236}">
                  <a16:creationId xmlns:a16="http://schemas.microsoft.com/office/drawing/2014/main" id="{ACFF20E0-1344-4BFB-9E95-B28CE39BB904}"/>
                </a:ext>
              </a:extLst>
            </p:cNvPr>
            <p:cNvSpPr/>
            <p:nvPr/>
          </p:nvSpPr>
          <p:spPr>
            <a:xfrm>
              <a:off x="7275513" y="1811307"/>
              <a:ext cx="84137" cy="101870"/>
            </a:xfrm>
            <a:custGeom>
              <a:avLst/>
              <a:gdLst>
                <a:gd name="connsiteX0" fmla="*/ 84137 w 84137"/>
                <a:gd name="connsiteY0" fmla="*/ 31 h 101870"/>
                <a:gd name="connsiteX1" fmla="*/ 44450 w 84137"/>
                <a:gd name="connsiteY1" fmla="*/ 74643 h 101870"/>
                <a:gd name="connsiteX2" fmla="*/ 0 w 84137"/>
                <a:gd name="connsiteY2" fmla="*/ 101631 h 101870"/>
                <a:gd name="connsiteX3" fmla="*/ 44450 w 84137"/>
                <a:gd name="connsiteY3" fmla="*/ 84168 h 101870"/>
                <a:gd name="connsiteX4" fmla="*/ 84137 w 84137"/>
                <a:gd name="connsiteY4" fmla="*/ 31 h 101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137" h="101870">
                  <a:moveTo>
                    <a:pt x="84137" y="31"/>
                  </a:moveTo>
                  <a:cubicBezTo>
                    <a:pt x="84137" y="-1556"/>
                    <a:pt x="58473" y="57710"/>
                    <a:pt x="44450" y="74643"/>
                  </a:cubicBezTo>
                  <a:cubicBezTo>
                    <a:pt x="30427" y="91576"/>
                    <a:pt x="0" y="100044"/>
                    <a:pt x="0" y="101631"/>
                  </a:cubicBezTo>
                  <a:cubicBezTo>
                    <a:pt x="0" y="103218"/>
                    <a:pt x="32015" y="96868"/>
                    <a:pt x="44450" y="84168"/>
                  </a:cubicBezTo>
                  <a:cubicBezTo>
                    <a:pt x="56885" y="71468"/>
                    <a:pt x="84137" y="1618"/>
                    <a:pt x="84137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6" name="フリーフォーム: 図形 2995">
              <a:extLst>
                <a:ext uri="{FF2B5EF4-FFF2-40B4-BE49-F238E27FC236}">
                  <a16:creationId xmlns:a16="http://schemas.microsoft.com/office/drawing/2014/main" id="{5F8ACD30-0326-4732-8430-CB5091830EC0}"/>
                </a:ext>
              </a:extLst>
            </p:cNvPr>
            <p:cNvSpPr/>
            <p:nvPr/>
          </p:nvSpPr>
          <p:spPr>
            <a:xfrm>
              <a:off x="7397178" y="1958778"/>
              <a:ext cx="221829" cy="65270"/>
            </a:xfrm>
            <a:custGeom>
              <a:avLst/>
              <a:gdLst>
                <a:gd name="connsiteX0" fmla="*/ 572 w 221829"/>
                <a:gd name="connsiteY0" fmla="*/ 8135 h 65270"/>
                <a:gd name="connsiteX1" fmla="*/ 78360 w 221829"/>
                <a:gd name="connsiteY1" fmla="*/ 62110 h 65270"/>
                <a:gd name="connsiteX2" fmla="*/ 167260 w 221829"/>
                <a:gd name="connsiteY2" fmla="*/ 52585 h 65270"/>
                <a:gd name="connsiteX3" fmla="*/ 221235 w 221829"/>
                <a:gd name="connsiteY3" fmla="*/ 197 h 65270"/>
                <a:gd name="connsiteX4" fmla="*/ 194247 w 221829"/>
                <a:gd name="connsiteY4" fmla="*/ 35122 h 65270"/>
                <a:gd name="connsiteX5" fmla="*/ 165672 w 221829"/>
                <a:gd name="connsiteY5" fmla="*/ 46235 h 65270"/>
                <a:gd name="connsiteX6" fmla="*/ 119635 w 221829"/>
                <a:gd name="connsiteY6" fmla="*/ 58935 h 65270"/>
                <a:gd name="connsiteX7" fmla="*/ 572 w 221829"/>
                <a:gd name="connsiteY7" fmla="*/ 8135 h 6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29" h="65270">
                  <a:moveTo>
                    <a:pt x="572" y="8135"/>
                  </a:moveTo>
                  <a:cubicBezTo>
                    <a:pt x="-6307" y="8664"/>
                    <a:pt x="50579" y="54702"/>
                    <a:pt x="78360" y="62110"/>
                  </a:cubicBezTo>
                  <a:cubicBezTo>
                    <a:pt x="106141" y="69518"/>
                    <a:pt x="143448" y="62904"/>
                    <a:pt x="167260" y="52585"/>
                  </a:cubicBezTo>
                  <a:cubicBezTo>
                    <a:pt x="191072" y="42266"/>
                    <a:pt x="216737" y="3107"/>
                    <a:pt x="221235" y="197"/>
                  </a:cubicBezTo>
                  <a:cubicBezTo>
                    <a:pt x="225733" y="-2714"/>
                    <a:pt x="203507" y="27449"/>
                    <a:pt x="194247" y="35122"/>
                  </a:cubicBezTo>
                  <a:cubicBezTo>
                    <a:pt x="184987" y="42795"/>
                    <a:pt x="178107" y="42266"/>
                    <a:pt x="165672" y="46235"/>
                  </a:cubicBezTo>
                  <a:cubicBezTo>
                    <a:pt x="153237" y="50204"/>
                    <a:pt x="144770" y="62110"/>
                    <a:pt x="119635" y="58935"/>
                  </a:cubicBezTo>
                  <a:cubicBezTo>
                    <a:pt x="94500" y="55760"/>
                    <a:pt x="7451" y="7606"/>
                    <a:pt x="572" y="8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7" name="フリーフォーム: 図形 2996">
              <a:extLst>
                <a:ext uri="{FF2B5EF4-FFF2-40B4-BE49-F238E27FC236}">
                  <a16:creationId xmlns:a16="http://schemas.microsoft.com/office/drawing/2014/main" id="{223C3A8B-0397-4676-B49A-DBC1744A702B}"/>
                </a:ext>
              </a:extLst>
            </p:cNvPr>
            <p:cNvSpPr/>
            <p:nvPr/>
          </p:nvSpPr>
          <p:spPr>
            <a:xfrm>
              <a:off x="7407037" y="1934859"/>
              <a:ext cx="219528" cy="30874"/>
            </a:xfrm>
            <a:custGeom>
              <a:avLst/>
              <a:gdLst>
                <a:gd name="connsiteX0" fmla="*/ 238 w 219528"/>
                <a:gd name="connsiteY0" fmla="*/ 30466 h 30874"/>
                <a:gd name="connsiteX1" fmla="*/ 209788 w 219528"/>
                <a:gd name="connsiteY1" fmla="*/ 304 h 30874"/>
                <a:gd name="connsiteX2" fmla="*/ 168513 w 219528"/>
                <a:gd name="connsiteY2" fmla="*/ 16179 h 30874"/>
                <a:gd name="connsiteX3" fmla="*/ 238 w 219528"/>
                <a:gd name="connsiteY3" fmla="*/ 30466 h 3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28" h="30874">
                  <a:moveTo>
                    <a:pt x="238" y="30466"/>
                  </a:moveTo>
                  <a:cubicBezTo>
                    <a:pt x="7117" y="27820"/>
                    <a:pt x="181742" y="2685"/>
                    <a:pt x="209788" y="304"/>
                  </a:cubicBezTo>
                  <a:cubicBezTo>
                    <a:pt x="237834" y="-2077"/>
                    <a:pt x="199469" y="10094"/>
                    <a:pt x="168513" y="16179"/>
                  </a:cubicBezTo>
                  <a:cubicBezTo>
                    <a:pt x="137557" y="22264"/>
                    <a:pt x="-6641" y="33112"/>
                    <a:pt x="238" y="304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8" name="フリーフォーム: 図形 2997">
              <a:extLst>
                <a:ext uri="{FF2B5EF4-FFF2-40B4-BE49-F238E27FC236}">
                  <a16:creationId xmlns:a16="http://schemas.microsoft.com/office/drawing/2014/main" id="{EB9E31DD-6900-4C81-A049-9E6839DEF1DA}"/>
                </a:ext>
              </a:extLst>
            </p:cNvPr>
            <p:cNvSpPr/>
            <p:nvPr/>
          </p:nvSpPr>
          <p:spPr>
            <a:xfrm>
              <a:off x="7629466" y="1941492"/>
              <a:ext cx="99462" cy="52200"/>
            </a:xfrm>
            <a:custGeom>
              <a:avLst/>
              <a:gdLst>
                <a:gd name="connsiteX0" fmla="*/ 59 w 99462"/>
                <a:gd name="connsiteY0" fmla="*/ 21 h 52200"/>
                <a:gd name="connsiteX1" fmla="*/ 92134 w 99462"/>
                <a:gd name="connsiteY1" fmla="*/ 17483 h 52200"/>
                <a:gd name="connsiteX2" fmla="*/ 88959 w 99462"/>
                <a:gd name="connsiteY2" fmla="*/ 50821 h 52200"/>
                <a:gd name="connsiteX3" fmla="*/ 50859 w 99462"/>
                <a:gd name="connsiteY3" fmla="*/ 44471 h 52200"/>
                <a:gd name="connsiteX4" fmla="*/ 88959 w 99462"/>
                <a:gd name="connsiteY4" fmla="*/ 31771 h 52200"/>
                <a:gd name="connsiteX5" fmla="*/ 77847 w 99462"/>
                <a:gd name="connsiteY5" fmla="*/ 20658 h 52200"/>
                <a:gd name="connsiteX6" fmla="*/ 59 w 99462"/>
                <a:gd name="connsiteY6" fmla="*/ 21 h 5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462" h="52200">
                  <a:moveTo>
                    <a:pt x="59" y="21"/>
                  </a:moveTo>
                  <a:cubicBezTo>
                    <a:pt x="2440" y="-508"/>
                    <a:pt x="77317" y="9016"/>
                    <a:pt x="92134" y="17483"/>
                  </a:cubicBezTo>
                  <a:cubicBezTo>
                    <a:pt x="106951" y="25950"/>
                    <a:pt x="95838" y="46323"/>
                    <a:pt x="88959" y="50821"/>
                  </a:cubicBezTo>
                  <a:cubicBezTo>
                    <a:pt x="82080" y="55319"/>
                    <a:pt x="50859" y="47646"/>
                    <a:pt x="50859" y="44471"/>
                  </a:cubicBezTo>
                  <a:cubicBezTo>
                    <a:pt x="50859" y="41296"/>
                    <a:pt x="84461" y="35740"/>
                    <a:pt x="88959" y="31771"/>
                  </a:cubicBezTo>
                  <a:cubicBezTo>
                    <a:pt x="93457" y="27802"/>
                    <a:pt x="87901" y="25156"/>
                    <a:pt x="77847" y="20658"/>
                  </a:cubicBezTo>
                  <a:cubicBezTo>
                    <a:pt x="67793" y="16160"/>
                    <a:pt x="-2322" y="550"/>
                    <a:pt x="59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9" name="フリーフォーム: 図形 2998">
              <a:extLst>
                <a:ext uri="{FF2B5EF4-FFF2-40B4-BE49-F238E27FC236}">
                  <a16:creationId xmlns:a16="http://schemas.microsoft.com/office/drawing/2014/main" id="{3CC1AD16-406F-4EEF-A3A4-1E5CE74DB541}"/>
                </a:ext>
              </a:extLst>
            </p:cNvPr>
            <p:cNvSpPr/>
            <p:nvPr/>
          </p:nvSpPr>
          <p:spPr>
            <a:xfrm>
              <a:off x="7015156" y="1571616"/>
              <a:ext cx="187526" cy="131794"/>
            </a:xfrm>
            <a:custGeom>
              <a:avLst/>
              <a:gdLst>
                <a:gd name="connsiteX0" fmla="*/ 88907 w 187526"/>
                <a:gd name="connsiteY0" fmla="*/ 9 h 131794"/>
                <a:gd name="connsiteX1" fmla="*/ 182569 w 187526"/>
                <a:gd name="connsiteY1" fmla="*/ 66684 h 131794"/>
                <a:gd name="connsiteX2" fmla="*/ 153994 w 187526"/>
                <a:gd name="connsiteY2" fmla="*/ 96847 h 131794"/>
                <a:gd name="connsiteX3" fmla="*/ 123832 w 187526"/>
                <a:gd name="connsiteY3" fmla="*/ 117484 h 131794"/>
                <a:gd name="connsiteX4" fmla="*/ 80969 w 187526"/>
                <a:gd name="connsiteY4" fmla="*/ 131772 h 131794"/>
                <a:gd name="connsiteX5" fmla="*/ 7 w 187526"/>
                <a:gd name="connsiteY5" fmla="*/ 114309 h 131794"/>
                <a:gd name="connsiteX6" fmla="*/ 85732 w 187526"/>
                <a:gd name="connsiteY6" fmla="*/ 123834 h 131794"/>
                <a:gd name="connsiteX7" fmla="*/ 147644 w 187526"/>
                <a:gd name="connsiteY7" fmla="*/ 93672 h 131794"/>
                <a:gd name="connsiteX8" fmla="*/ 185744 w 187526"/>
                <a:gd name="connsiteY8" fmla="*/ 61922 h 131794"/>
                <a:gd name="connsiteX9" fmla="*/ 88907 w 187526"/>
                <a:gd name="connsiteY9" fmla="*/ 9 h 13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26" h="131794">
                  <a:moveTo>
                    <a:pt x="88907" y="9"/>
                  </a:moveTo>
                  <a:cubicBezTo>
                    <a:pt x="88378" y="803"/>
                    <a:pt x="171721" y="50544"/>
                    <a:pt x="182569" y="66684"/>
                  </a:cubicBezTo>
                  <a:cubicBezTo>
                    <a:pt x="193417" y="82824"/>
                    <a:pt x="163783" y="88380"/>
                    <a:pt x="153994" y="96847"/>
                  </a:cubicBezTo>
                  <a:cubicBezTo>
                    <a:pt x="144205" y="105314"/>
                    <a:pt x="136003" y="111663"/>
                    <a:pt x="123832" y="117484"/>
                  </a:cubicBezTo>
                  <a:cubicBezTo>
                    <a:pt x="111661" y="123305"/>
                    <a:pt x="101606" y="132301"/>
                    <a:pt x="80969" y="131772"/>
                  </a:cubicBezTo>
                  <a:cubicBezTo>
                    <a:pt x="60332" y="131243"/>
                    <a:pt x="-787" y="115632"/>
                    <a:pt x="7" y="114309"/>
                  </a:cubicBezTo>
                  <a:cubicBezTo>
                    <a:pt x="801" y="112986"/>
                    <a:pt x="61126" y="127273"/>
                    <a:pt x="85732" y="123834"/>
                  </a:cubicBezTo>
                  <a:cubicBezTo>
                    <a:pt x="110338" y="120395"/>
                    <a:pt x="130975" y="103991"/>
                    <a:pt x="147644" y="93672"/>
                  </a:cubicBezTo>
                  <a:cubicBezTo>
                    <a:pt x="164313" y="83353"/>
                    <a:pt x="195269" y="74887"/>
                    <a:pt x="185744" y="61922"/>
                  </a:cubicBezTo>
                  <a:cubicBezTo>
                    <a:pt x="176219" y="48957"/>
                    <a:pt x="89436" y="-785"/>
                    <a:pt x="88907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0" name="フリーフォーム: 図形 2999">
              <a:extLst>
                <a:ext uri="{FF2B5EF4-FFF2-40B4-BE49-F238E27FC236}">
                  <a16:creationId xmlns:a16="http://schemas.microsoft.com/office/drawing/2014/main" id="{D7E9005D-285F-4864-A207-295408DE015D}"/>
                </a:ext>
              </a:extLst>
            </p:cNvPr>
            <p:cNvSpPr/>
            <p:nvPr/>
          </p:nvSpPr>
          <p:spPr>
            <a:xfrm>
              <a:off x="7305544" y="1698071"/>
              <a:ext cx="349448" cy="53896"/>
            </a:xfrm>
            <a:custGeom>
              <a:avLst/>
              <a:gdLst>
                <a:gd name="connsiteX0" fmla="*/ 131 w 349448"/>
                <a:gd name="connsiteY0" fmla="*/ 554 h 53896"/>
                <a:gd name="connsiteX1" fmla="*/ 168406 w 349448"/>
                <a:gd name="connsiteY1" fmla="*/ 24367 h 53896"/>
                <a:gd name="connsiteX2" fmla="*/ 284294 w 349448"/>
                <a:gd name="connsiteY2" fmla="*/ 41829 h 53896"/>
                <a:gd name="connsiteX3" fmla="*/ 349381 w 349448"/>
                <a:gd name="connsiteY3" fmla="*/ 21192 h 53896"/>
                <a:gd name="connsiteX4" fmla="*/ 273181 w 349448"/>
                <a:gd name="connsiteY4" fmla="*/ 48179 h 53896"/>
                <a:gd name="connsiteX5" fmla="*/ 196981 w 349448"/>
                <a:gd name="connsiteY5" fmla="*/ 49767 h 53896"/>
                <a:gd name="connsiteX6" fmla="*/ 131 w 349448"/>
                <a:gd name="connsiteY6" fmla="*/ 554 h 5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448" h="53896">
                  <a:moveTo>
                    <a:pt x="131" y="554"/>
                  </a:moveTo>
                  <a:cubicBezTo>
                    <a:pt x="-4631" y="-3679"/>
                    <a:pt x="121046" y="17488"/>
                    <a:pt x="168406" y="24367"/>
                  </a:cubicBezTo>
                  <a:cubicBezTo>
                    <a:pt x="215766" y="31246"/>
                    <a:pt x="254132" y="42358"/>
                    <a:pt x="284294" y="41829"/>
                  </a:cubicBezTo>
                  <a:cubicBezTo>
                    <a:pt x="314457" y="41300"/>
                    <a:pt x="351233" y="20134"/>
                    <a:pt x="349381" y="21192"/>
                  </a:cubicBezTo>
                  <a:cubicBezTo>
                    <a:pt x="347529" y="22250"/>
                    <a:pt x="298581" y="43417"/>
                    <a:pt x="273181" y="48179"/>
                  </a:cubicBezTo>
                  <a:cubicBezTo>
                    <a:pt x="247781" y="52941"/>
                    <a:pt x="238256" y="57440"/>
                    <a:pt x="196981" y="49767"/>
                  </a:cubicBezTo>
                  <a:cubicBezTo>
                    <a:pt x="155706" y="42094"/>
                    <a:pt x="4893" y="4787"/>
                    <a:pt x="131" y="5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1" name="フリーフォーム: 図形 3000">
              <a:extLst>
                <a:ext uri="{FF2B5EF4-FFF2-40B4-BE49-F238E27FC236}">
                  <a16:creationId xmlns:a16="http://schemas.microsoft.com/office/drawing/2014/main" id="{4E0BF922-DECB-4037-A47C-4AF74862BCD0}"/>
                </a:ext>
              </a:extLst>
            </p:cNvPr>
            <p:cNvSpPr/>
            <p:nvPr/>
          </p:nvSpPr>
          <p:spPr>
            <a:xfrm>
              <a:off x="6549810" y="4023917"/>
              <a:ext cx="373816" cy="208687"/>
            </a:xfrm>
            <a:custGeom>
              <a:avLst/>
              <a:gdLst>
                <a:gd name="connsiteX0" fmla="*/ 215 w 373816"/>
                <a:gd name="connsiteY0" fmla="*/ 208358 h 208687"/>
                <a:gd name="connsiteX1" fmla="*/ 158965 w 373816"/>
                <a:gd name="connsiteY1" fmla="*/ 157558 h 208687"/>
                <a:gd name="connsiteX2" fmla="*/ 241515 w 373816"/>
                <a:gd name="connsiteY2" fmla="*/ 103583 h 208687"/>
                <a:gd name="connsiteX3" fmla="*/ 358990 w 373816"/>
                <a:gd name="connsiteY3" fmla="*/ 25796 h 208687"/>
                <a:gd name="connsiteX4" fmla="*/ 368515 w 373816"/>
                <a:gd name="connsiteY4" fmla="*/ 396 h 208687"/>
                <a:gd name="connsiteX5" fmla="*/ 325653 w 373816"/>
                <a:gd name="connsiteY5" fmla="*/ 41671 h 208687"/>
                <a:gd name="connsiteX6" fmla="*/ 238340 w 373816"/>
                <a:gd name="connsiteY6" fmla="*/ 103583 h 208687"/>
                <a:gd name="connsiteX7" fmla="*/ 195478 w 373816"/>
                <a:gd name="connsiteY7" fmla="*/ 132158 h 208687"/>
                <a:gd name="connsiteX8" fmla="*/ 215 w 373816"/>
                <a:gd name="connsiteY8" fmla="*/ 208358 h 20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3816" h="208687">
                  <a:moveTo>
                    <a:pt x="215" y="208358"/>
                  </a:moveTo>
                  <a:cubicBezTo>
                    <a:pt x="-5870" y="212591"/>
                    <a:pt x="118748" y="175020"/>
                    <a:pt x="158965" y="157558"/>
                  </a:cubicBezTo>
                  <a:cubicBezTo>
                    <a:pt x="199182" y="140096"/>
                    <a:pt x="241515" y="103583"/>
                    <a:pt x="241515" y="103583"/>
                  </a:cubicBezTo>
                  <a:cubicBezTo>
                    <a:pt x="274852" y="81623"/>
                    <a:pt x="337823" y="42994"/>
                    <a:pt x="358990" y="25796"/>
                  </a:cubicBezTo>
                  <a:cubicBezTo>
                    <a:pt x="380157" y="8598"/>
                    <a:pt x="374071" y="-2250"/>
                    <a:pt x="368515" y="396"/>
                  </a:cubicBezTo>
                  <a:cubicBezTo>
                    <a:pt x="362959" y="3042"/>
                    <a:pt x="347349" y="24473"/>
                    <a:pt x="325653" y="41671"/>
                  </a:cubicBezTo>
                  <a:cubicBezTo>
                    <a:pt x="303957" y="58869"/>
                    <a:pt x="260036" y="88502"/>
                    <a:pt x="238340" y="103583"/>
                  </a:cubicBezTo>
                  <a:cubicBezTo>
                    <a:pt x="216644" y="118664"/>
                    <a:pt x="231726" y="118664"/>
                    <a:pt x="195478" y="132158"/>
                  </a:cubicBezTo>
                  <a:cubicBezTo>
                    <a:pt x="159230" y="145652"/>
                    <a:pt x="6300" y="204125"/>
                    <a:pt x="215" y="2083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2" name="フリーフォーム: 図形 3001">
              <a:extLst>
                <a:ext uri="{FF2B5EF4-FFF2-40B4-BE49-F238E27FC236}">
                  <a16:creationId xmlns:a16="http://schemas.microsoft.com/office/drawing/2014/main" id="{ED87CE6E-3C81-48F5-A32F-35EC023B59B3}"/>
                </a:ext>
              </a:extLst>
            </p:cNvPr>
            <p:cNvSpPr/>
            <p:nvPr/>
          </p:nvSpPr>
          <p:spPr>
            <a:xfrm>
              <a:off x="6554788" y="4078272"/>
              <a:ext cx="350856" cy="176228"/>
            </a:xfrm>
            <a:custGeom>
              <a:avLst/>
              <a:gdLst>
                <a:gd name="connsiteX0" fmla="*/ 0 w 350856"/>
                <a:gd name="connsiteY0" fmla="*/ 176228 h 176228"/>
                <a:gd name="connsiteX1" fmla="*/ 176212 w 350856"/>
                <a:gd name="connsiteY1" fmla="*/ 139716 h 176228"/>
                <a:gd name="connsiteX2" fmla="*/ 254000 w 350856"/>
                <a:gd name="connsiteY2" fmla="*/ 74628 h 176228"/>
                <a:gd name="connsiteX3" fmla="*/ 350837 w 350856"/>
                <a:gd name="connsiteY3" fmla="*/ 16 h 176228"/>
                <a:gd name="connsiteX4" fmla="*/ 261937 w 350856"/>
                <a:gd name="connsiteY4" fmla="*/ 68278 h 176228"/>
                <a:gd name="connsiteX5" fmla="*/ 215900 w 350856"/>
                <a:gd name="connsiteY5" fmla="*/ 106378 h 176228"/>
                <a:gd name="connsiteX6" fmla="*/ 179387 w 350856"/>
                <a:gd name="connsiteY6" fmla="*/ 117491 h 176228"/>
                <a:gd name="connsiteX7" fmla="*/ 0 w 350856"/>
                <a:gd name="connsiteY7" fmla="*/ 176228 h 17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856" h="176228">
                  <a:moveTo>
                    <a:pt x="0" y="176228"/>
                  </a:moveTo>
                  <a:cubicBezTo>
                    <a:pt x="66939" y="166438"/>
                    <a:pt x="133879" y="156649"/>
                    <a:pt x="176212" y="139716"/>
                  </a:cubicBezTo>
                  <a:cubicBezTo>
                    <a:pt x="218545" y="122783"/>
                    <a:pt x="224896" y="97911"/>
                    <a:pt x="254000" y="74628"/>
                  </a:cubicBezTo>
                  <a:cubicBezTo>
                    <a:pt x="283104" y="51345"/>
                    <a:pt x="349514" y="1074"/>
                    <a:pt x="350837" y="16"/>
                  </a:cubicBezTo>
                  <a:cubicBezTo>
                    <a:pt x="352160" y="-1042"/>
                    <a:pt x="284426" y="50551"/>
                    <a:pt x="261937" y="68278"/>
                  </a:cubicBezTo>
                  <a:cubicBezTo>
                    <a:pt x="239448" y="86005"/>
                    <a:pt x="229658" y="98176"/>
                    <a:pt x="215900" y="106378"/>
                  </a:cubicBezTo>
                  <a:cubicBezTo>
                    <a:pt x="202142" y="114580"/>
                    <a:pt x="179387" y="117491"/>
                    <a:pt x="179387" y="117491"/>
                  </a:cubicBezTo>
                  <a:lnTo>
                    <a:pt x="0" y="1762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3" name="フリーフォーム: 図形 3002">
              <a:extLst>
                <a:ext uri="{FF2B5EF4-FFF2-40B4-BE49-F238E27FC236}">
                  <a16:creationId xmlns:a16="http://schemas.microsoft.com/office/drawing/2014/main" id="{8DBC167F-7210-4655-BDD4-78BB5A504890}"/>
                </a:ext>
              </a:extLst>
            </p:cNvPr>
            <p:cNvSpPr/>
            <p:nvPr/>
          </p:nvSpPr>
          <p:spPr>
            <a:xfrm>
              <a:off x="7136979" y="3766323"/>
              <a:ext cx="116896" cy="363716"/>
            </a:xfrm>
            <a:custGeom>
              <a:avLst/>
              <a:gdLst>
                <a:gd name="connsiteX0" fmla="*/ 33759 w 116896"/>
                <a:gd name="connsiteY0" fmla="*/ 815 h 363716"/>
                <a:gd name="connsiteX1" fmla="*/ 11534 w 116896"/>
                <a:gd name="connsiteY1" fmla="*/ 57965 h 363716"/>
                <a:gd name="connsiteX2" fmla="*/ 11534 w 116896"/>
                <a:gd name="connsiteY2" fmla="*/ 118290 h 363716"/>
                <a:gd name="connsiteX3" fmla="*/ 62334 w 116896"/>
                <a:gd name="connsiteY3" fmla="*/ 265927 h 363716"/>
                <a:gd name="connsiteX4" fmla="*/ 116309 w 116896"/>
                <a:gd name="connsiteY4" fmla="*/ 362765 h 363716"/>
                <a:gd name="connsiteX5" fmla="*/ 87734 w 116896"/>
                <a:gd name="connsiteY5" fmla="*/ 310377 h 363716"/>
                <a:gd name="connsiteX6" fmla="*/ 36934 w 116896"/>
                <a:gd name="connsiteY6" fmla="*/ 229415 h 363716"/>
                <a:gd name="connsiteX7" fmla="*/ 3596 w 116896"/>
                <a:gd name="connsiteY7" fmla="*/ 140515 h 363716"/>
                <a:gd name="connsiteX8" fmla="*/ 3596 w 116896"/>
                <a:gd name="connsiteY8" fmla="*/ 102415 h 363716"/>
                <a:gd name="connsiteX9" fmla="*/ 33759 w 116896"/>
                <a:gd name="connsiteY9" fmla="*/ 815 h 36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96" h="363716">
                  <a:moveTo>
                    <a:pt x="33759" y="815"/>
                  </a:moveTo>
                  <a:cubicBezTo>
                    <a:pt x="35082" y="-6593"/>
                    <a:pt x="15238" y="38386"/>
                    <a:pt x="11534" y="57965"/>
                  </a:cubicBezTo>
                  <a:cubicBezTo>
                    <a:pt x="7830" y="77544"/>
                    <a:pt x="3067" y="83630"/>
                    <a:pt x="11534" y="118290"/>
                  </a:cubicBezTo>
                  <a:cubicBezTo>
                    <a:pt x="20001" y="152950"/>
                    <a:pt x="44872" y="225181"/>
                    <a:pt x="62334" y="265927"/>
                  </a:cubicBezTo>
                  <a:cubicBezTo>
                    <a:pt x="79797" y="306673"/>
                    <a:pt x="112076" y="355357"/>
                    <a:pt x="116309" y="362765"/>
                  </a:cubicBezTo>
                  <a:cubicBezTo>
                    <a:pt x="120542" y="370173"/>
                    <a:pt x="100963" y="332602"/>
                    <a:pt x="87734" y="310377"/>
                  </a:cubicBezTo>
                  <a:cubicBezTo>
                    <a:pt x="74505" y="288152"/>
                    <a:pt x="50957" y="257725"/>
                    <a:pt x="36934" y="229415"/>
                  </a:cubicBezTo>
                  <a:cubicBezTo>
                    <a:pt x="22911" y="201105"/>
                    <a:pt x="9152" y="161682"/>
                    <a:pt x="3596" y="140515"/>
                  </a:cubicBezTo>
                  <a:cubicBezTo>
                    <a:pt x="-1960" y="119348"/>
                    <a:pt x="-373" y="122259"/>
                    <a:pt x="3596" y="102415"/>
                  </a:cubicBezTo>
                  <a:cubicBezTo>
                    <a:pt x="7565" y="82571"/>
                    <a:pt x="32436" y="8223"/>
                    <a:pt x="33759" y="8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4" name="フリーフォーム: 図形 3003">
              <a:extLst>
                <a:ext uri="{FF2B5EF4-FFF2-40B4-BE49-F238E27FC236}">
                  <a16:creationId xmlns:a16="http://schemas.microsoft.com/office/drawing/2014/main" id="{589F597A-B900-4CA4-9632-E0B0139EB499}"/>
                </a:ext>
              </a:extLst>
            </p:cNvPr>
            <p:cNvSpPr/>
            <p:nvPr/>
          </p:nvSpPr>
          <p:spPr>
            <a:xfrm>
              <a:off x="7093422" y="3722313"/>
              <a:ext cx="174190" cy="427417"/>
            </a:xfrm>
            <a:custGeom>
              <a:avLst/>
              <a:gdLst>
                <a:gd name="connsiteX0" fmla="*/ 59853 w 174190"/>
                <a:gd name="connsiteY0" fmla="*/ 375 h 427417"/>
                <a:gd name="connsiteX1" fmla="*/ 10641 w 174190"/>
                <a:gd name="connsiteY1" fmla="*/ 98800 h 427417"/>
                <a:gd name="connsiteX2" fmla="*/ 1116 w 174190"/>
                <a:gd name="connsiteY2" fmla="*/ 135312 h 427417"/>
                <a:gd name="connsiteX3" fmla="*/ 28103 w 174190"/>
                <a:gd name="connsiteY3" fmla="*/ 252787 h 427417"/>
                <a:gd name="connsiteX4" fmla="*/ 66203 w 174190"/>
                <a:gd name="connsiteY4" fmla="*/ 340100 h 427417"/>
                <a:gd name="connsiteX5" fmla="*/ 94778 w 174190"/>
                <a:gd name="connsiteY5" fmla="*/ 387725 h 427417"/>
                <a:gd name="connsiteX6" fmla="*/ 117003 w 174190"/>
                <a:gd name="connsiteY6" fmla="*/ 411537 h 427417"/>
                <a:gd name="connsiteX7" fmla="*/ 174153 w 174190"/>
                <a:gd name="connsiteY7" fmla="*/ 427412 h 427417"/>
                <a:gd name="connsiteX8" fmla="*/ 124941 w 174190"/>
                <a:gd name="connsiteY8" fmla="*/ 409950 h 427417"/>
                <a:gd name="connsiteX9" fmla="*/ 75728 w 174190"/>
                <a:gd name="connsiteY9" fmla="*/ 343275 h 427417"/>
                <a:gd name="connsiteX10" fmla="*/ 12228 w 174190"/>
                <a:gd name="connsiteY10" fmla="*/ 138487 h 427417"/>
                <a:gd name="connsiteX11" fmla="*/ 59853 w 174190"/>
                <a:gd name="connsiteY11" fmla="*/ 375 h 42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190" h="427417">
                  <a:moveTo>
                    <a:pt x="59853" y="375"/>
                  </a:moveTo>
                  <a:cubicBezTo>
                    <a:pt x="59589" y="-6239"/>
                    <a:pt x="20430" y="76311"/>
                    <a:pt x="10641" y="98800"/>
                  </a:cubicBezTo>
                  <a:cubicBezTo>
                    <a:pt x="852" y="121289"/>
                    <a:pt x="-1794" y="109647"/>
                    <a:pt x="1116" y="135312"/>
                  </a:cubicBezTo>
                  <a:cubicBezTo>
                    <a:pt x="4026" y="160977"/>
                    <a:pt x="17255" y="218656"/>
                    <a:pt x="28103" y="252787"/>
                  </a:cubicBezTo>
                  <a:cubicBezTo>
                    <a:pt x="38951" y="286918"/>
                    <a:pt x="55090" y="317610"/>
                    <a:pt x="66203" y="340100"/>
                  </a:cubicBezTo>
                  <a:cubicBezTo>
                    <a:pt x="77316" y="362590"/>
                    <a:pt x="86311" y="375819"/>
                    <a:pt x="94778" y="387725"/>
                  </a:cubicBezTo>
                  <a:cubicBezTo>
                    <a:pt x="103245" y="399631"/>
                    <a:pt x="103774" y="404923"/>
                    <a:pt x="117003" y="411537"/>
                  </a:cubicBezTo>
                  <a:cubicBezTo>
                    <a:pt x="130232" y="418151"/>
                    <a:pt x="172830" y="427676"/>
                    <a:pt x="174153" y="427412"/>
                  </a:cubicBezTo>
                  <a:cubicBezTo>
                    <a:pt x="175476" y="427148"/>
                    <a:pt x="141345" y="423973"/>
                    <a:pt x="124941" y="409950"/>
                  </a:cubicBezTo>
                  <a:cubicBezTo>
                    <a:pt x="108537" y="395927"/>
                    <a:pt x="94513" y="388519"/>
                    <a:pt x="75728" y="343275"/>
                  </a:cubicBezTo>
                  <a:cubicBezTo>
                    <a:pt x="56943" y="298031"/>
                    <a:pt x="15932" y="189816"/>
                    <a:pt x="12228" y="138487"/>
                  </a:cubicBezTo>
                  <a:cubicBezTo>
                    <a:pt x="8524" y="87158"/>
                    <a:pt x="60117" y="6989"/>
                    <a:pt x="59853" y="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5" name="フリーフォーム: 図形 3004">
              <a:extLst>
                <a:ext uri="{FF2B5EF4-FFF2-40B4-BE49-F238E27FC236}">
                  <a16:creationId xmlns:a16="http://schemas.microsoft.com/office/drawing/2014/main" id="{4DB70135-A158-417C-9F1B-22BF3F1244B1}"/>
                </a:ext>
              </a:extLst>
            </p:cNvPr>
            <p:cNvSpPr/>
            <p:nvPr/>
          </p:nvSpPr>
          <p:spPr>
            <a:xfrm>
              <a:off x="7269144" y="3713057"/>
              <a:ext cx="89533" cy="288578"/>
            </a:xfrm>
            <a:custGeom>
              <a:avLst/>
              <a:gdLst>
                <a:gd name="connsiteX0" fmla="*/ 19 w 89533"/>
                <a:gd name="connsiteY0" fmla="*/ 106 h 288578"/>
                <a:gd name="connsiteX1" fmla="*/ 77806 w 89533"/>
                <a:gd name="connsiteY1" fmla="*/ 27093 h 288578"/>
                <a:gd name="connsiteX2" fmla="*/ 77806 w 89533"/>
                <a:gd name="connsiteY2" fmla="*/ 73131 h 288578"/>
                <a:gd name="connsiteX3" fmla="*/ 76219 w 89533"/>
                <a:gd name="connsiteY3" fmla="*/ 187431 h 288578"/>
                <a:gd name="connsiteX4" fmla="*/ 65106 w 89533"/>
                <a:gd name="connsiteY4" fmla="*/ 263631 h 288578"/>
                <a:gd name="connsiteX5" fmla="*/ 65106 w 89533"/>
                <a:gd name="connsiteY5" fmla="*/ 285856 h 288578"/>
                <a:gd name="connsiteX6" fmla="*/ 58756 w 89533"/>
                <a:gd name="connsiteY6" fmla="*/ 209656 h 288578"/>
                <a:gd name="connsiteX7" fmla="*/ 80981 w 89533"/>
                <a:gd name="connsiteY7" fmla="*/ 69956 h 288578"/>
                <a:gd name="connsiteX8" fmla="*/ 85744 w 89533"/>
                <a:gd name="connsiteY8" fmla="*/ 36618 h 288578"/>
                <a:gd name="connsiteX9" fmla="*/ 19 w 89533"/>
                <a:gd name="connsiteY9" fmla="*/ 106 h 28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33" h="288578">
                  <a:moveTo>
                    <a:pt x="19" y="106"/>
                  </a:moveTo>
                  <a:cubicBezTo>
                    <a:pt x="-1304" y="-1481"/>
                    <a:pt x="64842" y="14922"/>
                    <a:pt x="77806" y="27093"/>
                  </a:cubicBezTo>
                  <a:cubicBezTo>
                    <a:pt x="90770" y="39264"/>
                    <a:pt x="78071" y="46408"/>
                    <a:pt x="77806" y="73131"/>
                  </a:cubicBezTo>
                  <a:cubicBezTo>
                    <a:pt x="77541" y="99854"/>
                    <a:pt x="78336" y="155681"/>
                    <a:pt x="76219" y="187431"/>
                  </a:cubicBezTo>
                  <a:cubicBezTo>
                    <a:pt x="74102" y="219181"/>
                    <a:pt x="66958" y="247227"/>
                    <a:pt x="65106" y="263631"/>
                  </a:cubicBezTo>
                  <a:cubicBezTo>
                    <a:pt x="63254" y="280035"/>
                    <a:pt x="66164" y="294852"/>
                    <a:pt x="65106" y="285856"/>
                  </a:cubicBezTo>
                  <a:cubicBezTo>
                    <a:pt x="64048" y="276860"/>
                    <a:pt x="56110" y="245639"/>
                    <a:pt x="58756" y="209656"/>
                  </a:cubicBezTo>
                  <a:cubicBezTo>
                    <a:pt x="61402" y="173673"/>
                    <a:pt x="76483" y="98796"/>
                    <a:pt x="80981" y="69956"/>
                  </a:cubicBezTo>
                  <a:cubicBezTo>
                    <a:pt x="85479" y="41116"/>
                    <a:pt x="94740" y="45879"/>
                    <a:pt x="85744" y="36618"/>
                  </a:cubicBezTo>
                  <a:cubicBezTo>
                    <a:pt x="76748" y="27358"/>
                    <a:pt x="1342" y="1693"/>
                    <a:pt x="19" y="1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6" name="フリーフォーム: 図形 3005">
              <a:extLst>
                <a:ext uri="{FF2B5EF4-FFF2-40B4-BE49-F238E27FC236}">
                  <a16:creationId xmlns:a16="http://schemas.microsoft.com/office/drawing/2014/main" id="{56B86A8C-A090-4C21-A17E-CF39CED0C9F8}"/>
                </a:ext>
              </a:extLst>
            </p:cNvPr>
            <p:cNvSpPr/>
            <p:nvPr/>
          </p:nvSpPr>
          <p:spPr>
            <a:xfrm>
              <a:off x="7284953" y="3744065"/>
              <a:ext cx="60953" cy="253260"/>
            </a:xfrm>
            <a:custGeom>
              <a:avLst/>
              <a:gdLst>
                <a:gd name="connsiteX0" fmla="*/ 60410 w 60953"/>
                <a:gd name="connsiteY0" fmla="*/ 10373 h 253260"/>
                <a:gd name="connsiteX1" fmla="*/ 1672 w 60953"/>
                <a:gd name="connsiteY1" fmla="*/ 24660 h 253260"/>
                <a:gd name="connsiteX2" fmla="*/ 17547 w 60953"/>
                <a:gd name="connsiteY2" fmla="*/ 50060 h 253260"/>
                <a:gd name="connsiteX3" fmla="*/ 33422 w 60953"/>
                <a:gd name="connsiteY3" fmla="*/ 148485 h 253260"/>
                <a:gd name="connsiteX4" fmla="*/ 27072 w 60953"/>
                <a:gd name="connsiteY4" fmla="*/ 189760 h 253260"/>
                <a:gd name="connsiteX5" fmla="*/ 41360 w 60953"/>
                <a:gd name="connsiteY5" fmla="*/ 253260 h 253260"/>
                <a:gd name="connsiteX6" fmla="*/ 33422 w 60953"/>
                <a:gd name="connsiteY6" fmla="*/ 189760 h 253260"/>
                <a:gd name="connsiteX7" fmla="*/ 60410 w 60953"/>
                <a:gd name="connsiteY7" fmla="*/ 10373 h 2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3" h="253260">
                  <a:moveTo>
                    <a:pt x="60410" y="10373"/>
                  </a:moveTo>
                  <a:cubicBezTo>
                    <a:pt x="55118" y="-17144"/>
                    <a:pt x="8816" y="18046"/>
                    <a:pt x="1672" y="24660"/>
                  </a:cubicBezTo>
                  <a:cubicBezTo>
                    <a:pt x="-5472" y="31274"/>
                    <a:pt x="12255" y="29423"/>
                    <a:pt x="17547" y="50060"/>
                  </a:cubicBezTo>
                  <a:cubicBezTo>
                    <a:pt x="22839" y="70697"/>
                    <a:pt x="31834" y="125202"/>
                    <a:pt x="33422" y="148485"/>
                  </a:cubicBezTo>
                  <a:cubicBezTo>
                    <a:pt x="35009" y="171768"/>
                    <a:pt x="25749" y="172297"/>
                    <a:pt x="27072" y="189760"/>
                  </a:cubicBezTo>
                  <a:cubicBezTo>
                    <a:pt x="28395" y="207223"/>
                    <a:pt x="40302" y="253260"/>
                    <a:pt x="41360" y="253260"/>
                  </a:cubicBezTo>
                  <a:cubicBezTo>
                    <a:pt x="42418" y="253260"/>
                    <a:pt x="36332" y="226537"/>
                    <a:pt x="33422" y="189760"/>
                  </a:cubicBezTo>
                  <a:cubicBezTo>
                    <a:pt x="30512" y="152983"/>
                    <a:pt x="65702" y="37890"/>
                    <a:pt x="60410" y="103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7" name="フリーフォーム: 図形 3006">
              <a:extLst>
                <a:ext uri="{FF2B5EF4-FFF2-40B4-BE49-F238E27FC236}">
                  <a16:creationId xmlns:a16="http://schemas.microsoft.com/office/drawing/2014/main" id="{42E2B879-D22E-49F2-95FC-087078514323}"/>
                </a:ext>
              </a:extLst>
            </p:cNvPr>
            <p:cNvSpPr/>
            <p:nvPr/>
          </p:nvSpPr>
          <p:spPr>
            <a:xfrm>
              <a:off x="6913563" y="3616282"/>
              <a:ext cx="180434" cy="376639"/>
            </a:xfrm>
            <a:custGeom>
              <a:avLst/>
              <a:gdLst>
                <a:gd name="connsiteX0" fmla="*/ 104775 w 180434"/>
                <a:gd name="connsiteY0" fmla="*/ 43 h 376639"/>
                <a:gd name="connsiteX1" fmla="*/ 171450 w 180434"/>
                <a:gd name="connsiteY1" fmla="*/ 82593 h 376639"/>
                <a:gd name="connsiteX2" fmla="*/ 176212 w 180434"/>
                <a:gd name="connsiteY2" fmla="*/ 161968 h 376639"/>
                <a:gd name="connsiteX3" fmla="*/ 138112 w 180434"/>
                <a:gd name="connsiteY3" fmla="*/ 265156 h 376639"/>
                <a:gd name="connsiteX4" fmla="*/ 98425 w 180434"/>
                <a:gd name="connsiteY4" fmla="*/ 315956 h 376639"/>
                <a:gd name="connsiteX5" fmla="*/ 68262 w 180434"/>
                <a:gd name="connsiteY5" fmla="*/ 342943 h 376639"/>
                <a:gd name="connsiteX6" fmla="*/ 0 w 180434"/>
                <a:gd name="connsiteY6" fmla="*/ 376281 h 376639"/>
                <a:gd name="connsiteX7" fmla="*/ 68262 w 180434"/>
                <a:gd name="connsiteY7" fmla="*/ 354056 h 376639"/>
                <a:gd name="connsiteX8" fmla="*/ 136525 w 180434"/>
                <a:gd name="connsiteY8" fmla="*/ 261981 h 376639"/>
                <a:gd name="connsiteX9" fmla="*/ 171450 w 180434"/>
                <a:gd name="connsiteY9" fmla="*/ 93706 h 376639"/>
                <a:gd name="connsiteX10" fmla="*/ 104775 w 180434"/>
                <a:gd name="connsiteY10" fmla="*/ 43 h 37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434" h="376639">
                  <a:moveTo>
                    <a:pt x="104775" y="43"/>
                  </a:moveTo>
                  <a:cubicBezTo>
                    <a:pt x="104775" y="-1809"/>
                    <a:pt x="159544" y="55606"/>
                    <a:pt x="171450" y="82593"/>
                  </a:cubicBezTo>
                  <a:cubicBezTo>
                    <a:pt x="183356" y="109580"/>
                    <a:pt x="181768" y="131541"/>
                    <a:pt x="176212" y="161968"/>
                  </a:cubicBezTo>
                  <a:cubicBezTo>
                    <a:pt x="170656" y="192395"/>
                    <a:pt x="151076" y="239491"/>
                    <a:pt x="138112" y="265156"/>
                  </a:cubicBezTo>
                  <a:cubicBezTo>
                    <a:pt x="125148" y="290821"/>
                    <a:pt x="110066" y="302992"/>
                    <a:pt x="98425" y="315956"/>
                  </a:cubicBezTo>
                  <a:cubicBezTo>
                    <a:pt x="86784" y="328920"/>
                    <a:pt x="84666" y="332889"/>
                    <a:pt x="68262" y="342943"/>
                  </a:cubicBezTo>
                  <a:cubicBezTo>
                    <a:pt x="51858" y="352997"/>
                    <a:pt x="0" y="374429"/>
                    <a:pt x="0" y="376281"/>
                  </a:cubicBezTo>
                  <a:cubicBezTo>
                    <a:pt x="0" y="378133"/>
                    <a:pt x="45508" y="373106"/>
                    <a:pt x="68262" y="354056"/>
                  </a:cubicBezTo>
                  <a:cubicBezTo>
                    <a:pt x="91016" y="335006"/>
                    <a:pt x="119327" y="305373"/>
                    <a:pt x="136525" y="261981"/>
                  </a:cubicBezTo>
                  <a:cubicBezTo>
                    <a:pt x="153723" y="218589"/>
                    <a:pt x="175419" y="133394"/>
                    <a:pt x="171450" y="93706"/>
                  </a:cubicBezTo>
                  <a:cubicBezTo>
                    <a:pt x="167481" y="54018"/>
                    <a:pt x="104775" y="1895"/>
                    <a:pt x="104775" y="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8" name="フリーフォーム: 図形 3007">
              <a:extLst>
                <a:ext uri="{FF2B5EF4-FFF2-40B4-BE49-F238E27FC236}">
                  <a16:creationId xmlns:a16="http://schemas.microsoft.com/office/drawing/2014/main" id="{B8F008D5-C5B6-41EA-803D-9A034336DEE0}"/>
                </a:ext>
              </a:extLst>
            </p:cNvPr>
            <p:cNvSpPr/>
            <p:nvPr/>
          </p:nvSpPr>
          <p:spPr>
            <a:xfrm>
              <a:off x="7037333" y="3632199"/>
              <a:ext cx="90680" cy="122240"/>
            </a:xfrm>
            <a:custGeom>
              <a:avLst/>
              <a:gdLst>
                <a:gd name="connsiteX0" fmla="*/ 55 w 90680"/>
                <a:gd name="connsiteY0" fmla="*/ 1 h 122240"/>
                <a:gd name="connsiteX1" fmla="*/ 71492 w 90680"/>
                <a:gd name="connsiteY1" fmla="*/ 65089 h 122240"/>
                <a:gd name="connsiteX2" fmla="*/ 87367 w 90680"/>
                <a:gd name="connsiteY2" fmla="*/ 122239 h 122240"/>
                <a:gd name="connsiteX3" fmla="*/ 84192 w 90680"/>
                <a:gd name="connsiteY3" fmla="*/ 66676 h 122240"/>
                <a:gd name="connsiteX4" fmla="*/ 55 w 90680"/>
                <a:gd name="connsiteY4" fmla="*/ 1 h 12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80" h="122240">
                  <a:moveTo>
                    <a:pt x="55" y="1"/>
                  </a:moveTo>
                  <a:cubicBezTo>
                    <a:pt x="-2062" y="-263"/>
                    <a:pt x="56940" y="44716"/>
                    <a:pt x="71492" y="65089"/>
                  </a:cubicBezTo>
                  <a:cubicBezTo>
                    <a:pt x="86044" y="85462"/>
                    <a:pt x="85250" y="121975"/>
                    <a:pt x="87367" y="122239"/>
                  </a:cubicBezTo>
                  <a:cubicBezTo>
                    <a:pt x="89484" y="122503"/>
                    <a:pt x="95040" y="85726"/>
                    <a:pt x="84192" y="66676"/>
                  </a:cubicBezTo>
                  <a:cubicBezTo>
                    <a:pt x="73344" y="47626"/>
                    <a:pt x="2172" y="265"/>
                    <a:pt x="55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9" name="フリーフォーム: 図形 3008">
              <a:extLst>
                <a:ext uri="{FF2B5EF4-FFF2-40B4-BE49-F238E27FC236}">
                  <a16:creationId xmlns:a16="http://schemas.microsoft.com/office/drawing/2014/main" id="{5F1A5DF8-D3B4-4BE2-93A1-6D34B1596137}"/>
                </a:ext>
              </a:extLst>
            </p:cNvPr>
            <p:cNvSpPr/>
            <p:nvPr/>
          </p:nvSpPr>
          <p:spPr>
            <a:xfrm>
              <a:off x="6883384" y="3900026"/>
              <a:ext cx="211273" cy="119751"/>
            </a:xfrm>
            <a:custGeom>
              <a:avLst/>
              <a:gdLst>
                <a:gd name="connsiteX0" fmla="*/ 16 w 211273"/>
                <a:gd name="connsiteY0" fmla="*/ 94124 h 119751"/>
                <a:gd name="connsiteX1" fmla="*/ 103204 w 211273"/>
                <a:gd name="connsiteY1" fmla="*/ 119524 h 119751"/>
                <a:gd name="connsiteX2" fmla="*/ 160354 w 211273"/>
                <a:gd name="connsiteY2" fmla="*/ 76662 h 119751"/>
                <a:gd name="connsiteX3" fmla="*/ 211154 w 211273"/>
                <a:gd name="connsiteY3" fmla="*/ 462 h 119751"/>
                <a:gd name="connsiteX4" fmla="*/ 173054 w 211273"/>
                <a:gd name="connsiteY4" fmla="*/ 46499 h 119751"/>
                <a:gd name="connsiteX5" fmla="*/ 128604 w 211273"/>
                <a:gd name="connsiteY5" fmla="*/ 83012 h 119751"/>
                <a:gd name="connsiteX6" fmla="*/ 111141 w 211273"/>
                <a:gd name="connsiteY6" fmla="*/ 105237 h 119751"/>
                <a:gd name="connsiteX7" fmla="*/ 16 w 211273"/>
                <a:gd name="connsiteY7" fmla="*/ 94124 h 11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273" h="119751">
                  <a:moveTo>
                    <a:pt x="16" y="94124"/>
                  </a:moveTo>
                  <a:cubicBezTo>
                    <a:pt x="-1307" y="96505"/>
                    <a:pt x="76481" y="122434"/>
                    <a:pt x="103204" y="119524"/>
                  </a:cubicBezTo>
                  <a:cubicBezTo>
                    <a:pt x="129927" y="116614"/>
                    <a:pt x="142362" y="96506"/>
                    <a:pt x="160354" y="76662"/>
                  </a:cubicBezTo>
                  <a:cubicBezTo>
                    <a:pt x="178346" y="56818"/>
                    <a:pt x="209037" y="5489"/>
                    <a:pt x="211154" y="462"/>
                  </a:cubicBezTo>
                  <a:cubicBezTo>
                    <a:pt x="213271" y="-4565"/>
                    <a:pt x="186812" y="32741"/>
                    <a:pt x="173054" y="46499"/>
                  </a:cubicBezTo>
                  <a:cubicBezTo>
                    <a:pt x="159296" y="60257"/>
                    <a:pt x="138923" y="73222"/>
                    <a:pt x="128604" y="83012"/>
                  </a:cubicBezTo>
                  <a:cubicBezTo>
                    <a:pt x="118285" y="92802"/>
                    <a:pt x="125428" y="102062"/>
                    <a:pt x="111141" y="105237"/>
                  </a:cubicBezTo>
                  <a:cubicBezTo>
                    <a:pt x="96854" y="108412"/>
                    <a:pt x="1339" y="91743"/>
                    <a:pt x="16" y="94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0" name="フリーフォーム: 図形 3009">
              <a:extLst>
                <a:ext uri="{FF2B5EF4-FFF2-40B4-BE49-F238E27FC236}">
                  <a16:creationId xmlns:a16="http://schemas.microsoft.com/office/drawing/2014/main" id="{D45743D0-E864-490E-BA56-99F09E73DEE2}"/>
                </a:ext>
              </a:extLst>
            </p:cNvPr>
            <p:cNvSpPr/>
            <p:nvPr/>
          </p:nvSpPr>
          <p:spPr>
            <a:xfrm>
              <a:off x="6766080" y="3703627"/>
              <a:ext cx="145907" cy="296575"/>
            </a:xfrm>
            <a:custGeom>
              <a:avLst/>
              <a:gdLst>
                <a:gd name="connsiteX0" fmla="*/ 56995 w 145907"/>
                <a:gd name="connsiteY0" fmla="*/ 11 h 296575"/>
                <a:gd name="connsiteX1" fmla="*/ 14133 w 145907"/>
                <a:gd name="connsiteY1" fmla="*/ 104786 h 296575"/>
                <a:gd name="connsiteX2" fmla="*/ 4608 w 145907"/>
                <a:gd name="connsiteY2" fmla="*/ 131773 h 296575"/>
                <a:gd name="connsiteX3" fmla="*/ 4608 w 145907"/>
                <a:gd name="connsiteY3" fmla="*/ 174636 h 296575"/>
                <a:gd name="connsiteX4" fmla="*/ 61758 w 145907"/>
                <a:gd name="connsiteY4" fmla="*/ 284173 h 296575"/>
                <a:gd name="connsiteX5" fmla="*/ 90333 w 145907"/>
                <a:gd name="connsiteY5" fmla="*/ 293698 h 296575"/>
                <a:gd name="connsiteX6" fmla="*/ 145895 w 145907"/>
                <a:gd name="connsiteY6" fmla="*/ 280998 h 296575"/>
                <a:gd name="connsiteX7" fmla="*/ 95095 w 145907"/>
                <a:gd name="connsiteY7" fmla="*/ 280998 h 296575"/>
                <a:gd name="connsiteX8" fmla="*/ 55408 w 145907"/>
                <a:gd name="connsiteY8" fmla="*/ 227023 h 296575"/>
                <a:gd name="connsiteX9" fmla="*/ 14133 w 145907"/>
                <a:gd name="connsiteY9" fmla="*/ 169873 h 296575"/>
                <a:gd name="connsiteX10" fmla="*/ 30008 w 145907"/>
                <a:gd name="connsiteY10" fmla="*/ 98436 h 296575"/>
                <a:gd name="connsiteX11" fmla="*/ 56995 w 145907"/>
                <a:gd name="connsiteY11" fmla="*/ 11 h 29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907" h="296575">
                  <a:moveTo>
                    <a:pt x="56995" y="11"/>
                  </a:moveTo>
                  <a:cubicBezTo>
                    <a:pt x="54349" y="1069"/>
                    <a:pt x="22864" y="82826"/>
                    <a:pt x="14133" y="104786"/>
                  </a:cubicBezTo>
                  <a:cubicBezTo>
                    <a:pt x="5402" y="126746"/>
                    <a:pt x="6195" y="120131"/>
                    <a:pt x="4608" y="131773"/>
                  </a:cubicBezTo>
                  <a:cubicBezTo>
                    <a:pt x="3021" y="143415"/>
                    <a:pt x="-4917" y="149236"/>
                    <a:pt x="4608" y="174636"/>
                  </a:cubicBezTo>
                  <a:cubicBezTo>
                    <a:pt x="14133" y="200036"/>
                    <a:pt x="47471" y="264329"/>
                    <a:pt x="61758" y="284173"/>
                  </a:cubicBezTo>
                  <a:cubicBezTo>
                    <a:pt x="76045" y="304017"/>
                    <a:pt x="76310" y="294227"/>
                    <a:pt x="90333" y="293698"/>
                  </a:cubicBezTo>
                  <a:cubicBezTo>
                    <a:pt x="104356" y="293169"/>
                    <a:pt x="145101" y="283115"/>
                    <a:pt x="145895" y="280998"/>
                  </a:cubicBezTo>
                  <a:cubicBezTo>
                    <a:pt x="146689" y="278881"/>
                    <a:pt x="110176" y="289994"/>
                    <a:pt x="95095" y="280998"/>
                  </a:cubicBezTo>
                  <a:cubicBezTo>
                    <a:pt x="80014" y="272002"/>
                    <a:pt x="55408" y="227023"/>
                    <a:pt x="55408" y="227023"/>
                  </a:cubicBezTo>
                  <a:cubicBezTo>
                    <a:pt x="41914" y="208502"/>
                    <a:pt x="18366" y="191304"/>
                    <a:pt x="14133" y="169873"/>
                  </a:cubicBezTo>
                  <a:cubicBezTo>
                    <a:pt x="9900" y="148442"/>
                    <a:pt x="30008" y="98436"/>
                    <a:pt x="30008" y="98436"/>
                  </a:cubicBezTo>
                  <a:cubicBezTo>
                    <a:pt x="35829" y="71978"/>
                    <a:pt x="59641" y="-1047"/>
                    <a:pt x="56995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1" name="フリーフォーム: 図形 3010">
              <a:extLst>
                <a:ext uri="{FF2B5EF4-FFF2-40B4-BE49-F238E27FC236}">
                  <a16:creationId xmlns:a16="http://schemas.microsoft.com/office/drawing/2014/main" id="{19856424-3F68-4520-9558-9384E02F7C83}"/>
                </a:ext>
              </a:extLst>
            </p:cNvPr>
            <p:cNvSpPr/>
            <p:nvPr/>
          </p:nvSpPr>
          <p:spPr>
            <a:xfrm>
              <a:off x="6816429" y="3662076"/>
              <a:ext cx="224491" cy="322987"/>
            </a:xfrm>
            <a:custGeom>
              <a:avLst/>
              <a:gdLst>
                <a:gd name="connsiteX0" fmla="*/ 296 w 224491"/>
                <a:gd name="connsiteY0" fmla="*/ 100299 h 322987"/>
                <a:gd name="connsiteX1" fmla="*/ 119359 w 224491"/>
                <a:gd name="connsiteY1" fmla="*/ 27274 h 322987"/>
                <a:gd name="connsiteX2" fmla="*/ 157459 w 224491"/>
                <a:gd name="connsiteY2" fmla="*/ 287 h 322987"/>
                <a:gd name="connsiteX3" fmla="*/ 206671 w 224491"/>
                <a:gd name="connsiteY3" fmla="*/ 41562 h 322987"/>
                <a:gd name="connsiteX4" fmla="*/ 220959 w 224491"/>
                <a:gd name="connsiteY4" fmla="*/ 68549 h 322987"/>
                <a:gd name="connsiteX5" fmla="*/ 222546 w 224491"/>
                <a:gd name="connsiteY5" fmla="*/ 130462 h 322987"/>
                <a:gd name="connsiteX6" fmla="*/ 197146 w 224491"/>
                <a:gd name="connsiteY6" fmla="*/ 247937 h 322987"/>
                <a:gd name="connsiteX7" fmla="*/ 163809 w 224491"/>
                <a:gd name="connsiteY7" fmla="*/ 262224 h 322987"/>
                <a:gd name="connsiteX8" fmla="*/ 55859 w 224491"/>
                <a:gd name="connsiteY8" fmla="*/ 228887 h 322987"/>
                <a:gd name="connsiteX9" fmla="*/ 81259 w 224491"/>
                <a:gd name="connsiteY9" fmla="*/ 279687 h 322987"/>
                <a:gd name="connsiteX10" fmla="*/ 78084 w 224491"/>
                <a:gd name="connsiteY10" fmla="*/ 322549 h 322987"/>
                <a:gd name="connsiteX11" fmla="*/ 71734 w 224491"/>
                <a:gd name="connsiteY11" fmla="*/ 297149 h 322987"/>
                <a:gd name="connsiteX12" fmla="*/ 47921 w 224491"/>
                <a:gd name="connsiteY12" fmla="*/ 224124 h 322987"/>
                <a:gd name="connsiteX13" fmla="*/ 151109 w 224491"/>
                <a:gd name="connsiteY13" fmla="*/ 244762 h 322987"/>
                <a:gd name="connsiteX14" fmla="*/ 168571 w 224491"/>
                <a:gd name="connsiteY14" fmla="*/ 247937 h 322987"/>
                <a:gd name="connsiteX15" fmla="*/ 186034 w 224491"/>
                <a:gd name="connsiteY15" fmla="*/ 205074 h 322987"/>
                <a:gd name="connsiteX16" fmla="*/ 209846 w 224491"/>
                <a:gd name="connsiteY16" fmla="*/ 70137 h 322987"/>
                <a:gd name="connsiteX17" fmla="*/ 166984 w 224491"/>
                <a:gd name="connsiteY17" fmla="*/ 24099 h 322987"/>
                <a:gd name="connsiteX18" fmla="*/ 87609 w 224491"/>
                <a:gd name="connsiteY18" fmla="*/ 68549 h 322987"/>
                <a:gd name="connsiteX19" fmla="*/ 296 w 224491"/>
                <a:gd name="connsiteY19" fmla="*/ 100299 h 32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4491" h="322987">
                  <a:moveTo>
                    <a:pt x="296" y="100299"/>
                  </a:moveTo>
                  <a:cubicBezTo>
                    <a:pt x="5588" y="93420"/>
                    <a:pt x="93165" y="43943"/>
                    <a:pt x="119359" y="27274"/>
                  </a:cubicBezTo>
                  <a:cubicBezTo>
                    <a:pt x="145553" y="10605"/>
                    <a:pt x="142907" y="-2094"/>
                    <a:pt x="157459" y="287"/>
                  </a:cubicBezTo>
                  <a:cubicBezTo>
                    <a:pt x="172011" y="2668"/>
                    <a:pt x="196088" y="30185"/>
                    <a:pt x="206671" y="41562"/>
                  </a:cubicBezTo>
                  <a:cubicBezTo>
                    <a:pt x="217254" y="52939"/>
                    <a:pt x="218313" y="53732"/>
                    <a:pt x="220959" y="68549"/>
                  </a:cubicBezTo>
                  <a:cubicBezTo>
                    <a:pt x="223605" y="83366"/>
                    <a:pt x="226515" y="100564"/>
                    <a:pt x="222546" y="130462"/>
                  </a:cubicBezTo>
                  <a:cubicBezTo>
                    <a:pt x="218577" y="160360"/>
                    <a:pt x="206935" y="225977"/>
                    <a:pt x="197146" y="247937"/>
                  </a:cubicBezTo>
                  <a:cubicBezTo>
                    <a:pt x="187357" y="269897"/>
                    <a:pt x="187357" y="265399"/>
                    <a:pt x="163809" y="262224"/>
                  </a:cubicBezTo>
                  <a:cubicBezTo>
                    <a:pt x="140261" y="259049"/>
                    <a:pt x="69617" y="225977"/>
                    <a:pt x="55859" y="228887"/>
                  </a:cubicBezTo>
                  <a:cubicBezTo>
                    <a:pt x="42101" y="231797"/>
                    <a:pt x="77555" y="264077"/>
                    <a:pt x="81259" y="279687"/>
                  </a:cubicBezTo>
                  <a:cubicBezTo>
                    <a:pt x="84963" y="295297"/>
                    <a:pt x="79671" y="319639"/>
                    <a:pt x="78084" y="322549"/>
                  </a:cubicBezTo>
                  <a:cubicBezTo>
                    <a:pt x="76497" y="325459"/>
                    <a:pt x="76761" y="313553"/>
                    <a:pt x="71734" y="297149"/>
                  </a:cubicBezTo>
                  <a:cubicBezTo>
                    <a:pt x="66707" y="280745"/>
                    <a:pt x="34692" y="232855"/>
                    <a:pt x="47921" y="224124"/>
                  </a:cubicBezTo>
                  <a:cubicBezTo>
                    <a:pt x="61150" y="215393"/>
                    <a:pt x="151109" y="244762"/>
                    <a:pt x="151109" y="244762"/>
                  </a:cubicBezTo>
                  <a:cubicBezTo>
                    <a:pt x="171217" y="248731"/>
                    <a:pt x="162750" y="254552"/>
                    <a:pt x="168571" y="247937"/>
                  </a:cubicBezTo>
                  <a:cubicBezTo>
                    <a:pt x="174392" y="241322"/>
                    <a:pt x="179155" y="234707"/>
                    <a:pt x="186034" y="205074"/>
                  </a:cubicBezTo>
                  <a:cubicBezTo>
                    <a:pt x="192913" y="175441"/>
                    <a:pt x="213021" y="100300"/>
                    <a:pt x="209846" y="70137"/>
                  </a:cubicBezTo>
                  <a:cubicBezTo>
                    <a:pt x="206671" y="39974"/>
                    <a:pt x="187357" y="24364"/>
                    <a:pt x="166984" y="24099"/>
                  </a:cubicBezTo>
                  <a:cubicBezTo>
                    <a:pt x="146611" y="23834"/>
                    <a:pt x="113274" y="53203"/>
                    <a:pt x="87609" y="68549"/>
                  </a:cubicBezTo>
                  <a:cubicBezTo>
                    <a:pt x="61944" y="83895"/>
                    <a:pt x="-4996" y="107178"/>
                    <a:pt x="296" y="1002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2" name="フリーフォーム: 図形 3011">
              <a:extLst>
                <a:ext uri="{FF2B5EF4-FFF2-40B4-BE49-F238E27FC236}">
                  <a16:creationId xmlns:a16="http://schemas.microsoft.com/office/drawing/2014/main" id="{1FDFDBFE-D6DC-4178-A586-C63025939740}"/>
                </a:ext>
              </a:extLst>
            </p:cNvPr>
            <p:cNvSpPr/>
            <p:nvPr/>
          </p:nvSpPr>
          <p:spPr>
            <a:xfrm>
              <a:off x="6471334" y="3786009"/>
              <a:ext cx="291675" cy="210049"/>
            </a:xfrm>
            <a:custGeom>
              <a:avLst/>
              <a:gdLst>
                <a:gd name="connsiteX0" fmla="*/ 291416 w 291675"/>
                <a:gd name="connsiteY0" fmla="*/ 111304 h 210049"/>
                <a:gd name="connsiteX1" fmla="*/ 239029 w 291675"/>
                <a:gd name="connsiteY1" fmla="*/ 189091 h 210049"/>
                <a:gd name="connsiteX2" fmla="*/ 161241 w 291675"/>
                <a:gd name="connsiteY2" fmla="*/ 209729 h 210049"/>
                <a:gd name="connsiteX3" fmla="*/ 56466 w 291675"/>
                <a:gd name="connsiteY3" fmla="*/ 177979 h 210049"/>
                <a:gd name="connsiteX4" fmla="*/ 4079 w 291675"/>
                <a:gd name="connsiteY4" fmla="*/ 116066 h 210049"/>
                <a:gd name="connsiteX5" fmla="*/ 8841 w 291675"/>
                <a:gd name="connsiteY5" fmla="*/ 71616 h 210049"/>
                <a:gd name="connsiteX6" fmla="*/ 51704 w 291675"/>
                <a:gd name="connsiteY6" fmla="*/ 16054 h 210049"/>
                <a:gd name="connsiteX7" fmla="*/ 107266 w 291675"/>
                <a:gd name="connsiteY7" fmla="*/ 1766 h 210049"/>
                <a:gd name="connsiteX8" fmla="*/ 140604 w 291675"/>
                <a:gd name="connsiteY8" fmla="*/ 14466 h 210049"/>
                <a:gd name="connsiteX9" fmla="*/ 181879 w 291675"/>
                <a:gd name="connsiteY9" fmla="*/ 43041 h 210049"/>
                <a:gd name="connsiteX10" fmla="*/ 202516 w 291675"/>
                <a:gd name="connsiteY10" fmla="*/ 81141 h 210049"/>
                <a:gd name="connsiteX11" fmla="*/ 186641 w 291675"/>
                <a:gd name="connsiteY11" fmla="*/ 38279 h 210049"/>
                <a:gd name="connsiteX12" fmla="*/ 169179 w 291675"/>
                <a:gd name="connsiteY12" fmla="*/ 17641 h 210049"/>
                <a:gd name="connsiteX13" fmla="*/ 110441 w 291675"/>
                <a:gd name="connsiteY13" fmla="*/ 179 h 210049"/>
                <a:gd name="connsiteX14" fmla="*/ 27891 w 291675"/>
                <a:gd name="connsiteY14" fmla="*/ 28754 h 210049"/>
                <a:gd name="connsiteX15" fmla="*/ 13604 w 291675"/>
                <a:gd name="connsiteY15" fmla="*/ 109716 h 210049"/>
                <a:gd name="connsiteX16" fmla="*/ 78691 w 291675"/>
                <a:gd name="connsiteY16" fmla="*/ 193854 h 210049"/>
                <a:gd name="connsiteX17" fmla="*/ 180291 w 291675"/>
                <a:gd name="connsiteY17" fmla="*/ 209729 h 210049"/>
                <a:gd name="connsiteX18" fmla="*/ 254904 w 291675"/>
                <a:gd name="connsiteY18" fmla="*/ 192266 h 210049"/>
                <a:gd name="connsiteX19" fmla="*/ 291416 w 291675"/>
                <a:gd name="connsiteY19" fmla="*/ 111304 h 21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1675" h="210049">
                  <a:moveTo>
                    <a:pt x="291416" y="111304"/>
                  </a:moveTo>
                  <a:cubicBezTo>
                    <a:pt x="288770" y="110775"/>
                    <a:pt x="260725" y="172687"/>
                    <a:pt x="239029" y="189091"/>
                  </a:cubicBezTo>
                  <a:cubicBezTo>
                    <a:pt x="217333" y="205495"/>
                    <a:pt x="191668" y="211581"/>
                    <a:pt x="161241" y="209729"/>
                  </a:cubicBezTo>
                  <a:cubicBezTo>
                    <a:pt x="130814" y="207877"/>
                    <a:pt x="82660" y="193589"/>
                    <a:pt x="56466" y="177979"/>
                  </a:cubicBezTo>
                  <a:cubicBezTo>
                    <a:pt x="30272" y="162369"/>
                    <a:pt x="12016" y="133793"/>
                    <a:pt x="4079" y="116066"/>
                  </a:cubicBezTo>
                  <a:cubicBezTo>
                    <a:pt x="-3859" y="98339"/>
                    <a:pt x="904" y="88285"/>
                    <a:pt x="8841" y="71616"/>
                  </a:cubicBezTo>
                  <a:cubicBezTo>
                    <a:pt x="16778" y="54947"/>
                    <a:pt x="35300" y="27696"/>
                    <a:pt x="51704" y="16054"/>
                  </a:cubicBezTo>
                  <a:cubicBezTo>
                    <a:pt x="68108" y="4412"/>
                    <a:pt x="92449" y="2031"/>
                    <a:pt x="107266" y="1766"/>
                  </a:cubicBezTo>
                  <a:cubicBezTo>
                    <a:pt x="122083" y="1501"/>
                    <a:pt x="128169" y="7587"/>
                    <a:pt x="140604" y="14466"/>
                  </a:cubicBezTo>
                  <a:cubicBezTo>
                    <a:pt x="153039" y="21345"/>
                    <a:pt x="171560" y="31928"/>
                    <a:pt x="181879" y="43041"/>
                  </a:cubicBezTo>
                  <a:cubicBezTo>
                    <a:pt x="192198" y="54154"/>
                    <a:pt x="201722" y="81935"/>
                    <a:pt x="202516" y="81141"/>
                  </a:cubicBezTo>
                  <a:cubicBezTo>
                    <a:pt x="203310" y="80347"/>
                    <a:pt x="192197" y="48862"/>
                    <a:pt x="186641" y="38279"/>
                  </a:cubicBezTo>
                  <a:cubicBezTo>
                    <a:pt x="181085" y="27696"/>
                    <a:pt x="181879" y="23991"/>
                    <a:pt x="169179" y="17641"/>
                  </a:cubicBezTo>
                  <a:cubicBezTo>
                    <a:pt x="156479" y="11291"/>
                    <a:pt x="133989" y="-1673"/>
                    <a:pt x="110441" y="179"/>
                  </a:cubicBezTo>
                  <a:cubicBezTo>
                    <a:pt x="86893" y="2031"/>
                    <a:pt x="44031" y="10498"/>
                    <a:pt x="27891" y="28754"/>
                  </a:cubicBezTo>
                  <a:cubicBezTo>
                    <a:pt x="11751" y="47010"/>
                    <a:pt x="5137" y="82199"/>
                    <a:pt x="13604" y="109716"/>
                  </a:cubicBezTo>
                  <a:cubicBezTo>
                    <a:pt x="22071" y="137233"/>
                    <a:pt x="50910" y="177185"/>
                    <a:pt x="78691" y="193854"/>
                  </a:cubicBezTo>
                  <a:cubicBezTo>
                    <a:pt x="106472" y="210523"/>
                    <a:pt x="150922" y="209994"/>
                    <a:pt x="180291" y="209729"/>
                  </a:cubicBezTo>
                  <a:cubicBezTo>
                    <a:pt x="209660" y="209464"/>
                    <a:pt x="233737" y="204966"/>
                    <a:pt x="254904" y="192266"/>
                  </a:cubicBezTo>
                  <a:cubicBezTo>
                    <a:pt x="276071" y="179566"/>
                    <a:pt x="294062" y="111833"/>
                    <a:pt x="291416" y="1113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3" name="フリーフォーム: 図形 3012">
              <a:extLst>
                <a:ext uri="{FF2B5EF4-FFF2-40B4-BE49-F238E27FC236}">
                  <a16:creationId xmlns:a16="http://schemas.microsoft.com/office/drawing/2014/main" id="{DA7F60E4-4D17-4CC7-96D4-2CD17EDB2DC3}"/>
                </a:ext>
              </a:extLst>
            </p:cNvPr>
            <p:cNvSpPr/>
            <p:nvPr/>
          </p:nvSpPr>
          <p:spPr>
            <a:xfrm>
              <a:off x="6432094" y="3770102"/>
              <a:ext cx="266923" cy="201864"/>
            </a:xfrm>
            <a:custGeom>
              <a:avLst/>
              <a:gdLst>
                <a:gd name="connsiteX0" fmla="*/ 73481 w 266923"/>
                <a:gd name="connsiteY0" fmla="*/ 201823 h 201864"/>
                <a:gd name="connsiteX1" fmla="*/ 3631 w 266923"/>
                <a:gd name="connsiteY1" fmla="*/ 93873 h 201864"/>
                <a:gd name="connsiteX2" fmla="*/ 17919 w 266923"/>
                <a:gd name="connsiteY2" fmla="*/ 54186 h 201864"/>
                <a:gd name="connsiteX3" fmla="*/ 86181 w 266923"/>
                <a:gd name="connsiteY3" fmla="*/ 8148 h 201864"/>
                <a:gd name="connsiteX4" fmla="*/ 178256 w 266923"/>
                <a:gd name="connsiteY4" fmla="*/ 1798 h 201864"/>
                <a:gd name="connsiteX5" fmla="*/ 236994 w 266923"/>
                <a:gd name="connsiteY5" fmla="*/ 20848 h 201864"/>
                <a:gd name="connsiteX6" fmla="*/ 259219 w 266923"/>
                <a:gd name="connsiteY6" fmla="*/ 51011 h 201864"/>
                <a:gd name="connsiteX7" fmla="*/ 265569 w 266923"/>
                <a:gd name="connsiteY7" fmla="*/ 79586 h 201864"/>
                <a:gd name="connsiteX8" fmla="*/ 235406 w 266923"/>
                <a:gd name="connsiteY8" fmla="*/ 111336 h 201864"/>
                <a:gd name="connsiteX9" fmla="*/ 248106 w 266923"/>
                <a:gd name="connsiteY9" fmla="*/ 87523 h 201864"/>
                <a:gd name="connsiteX10" fmla="*/ 259219 w 266923"/>
                <a:gd name="connsiteY10" fmla="*/ 41486 h 201864"/>
                <a:gd name="connsiteX11" fmla="*/ 208419 w 266923"/>
                <a:gd name="connsiteY11" fmla="*/ 211 h 201864"/>
                <a:gd name="connsiteX12" fmla="*/ 67131 w 266923"/>
                <a:gd name="connsiteY12" fmla="*/ 27198 h 201864"/>
                <a:gd name="connsiteX13" fmla="*/ 27444 w 266923"/>
                <a:gd name="connsiteY13" fmla="*/ 66886 h 201864"/>
                <a:gd name="connsiteX14" fmla="*/ 32206 w 266923"/>
                <a:gd name="connsiteY14" fmla="*/ 106573 h 201864"/>
                <a:gd name="connsiteX15" fmla="*/ 73481 w 266923"/>
                <a:gd name="connsiteY15" fmla="*/ 201823 h 20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6923" h="201864">
                  <a:moveTo>
                    <a:pt x="73481" y="201823"/>
                  </a:moveTo>
                  <a:cubicBezTo>
                    <a:pt x="68719" y="199706"/>
                    <a:pt x="12891" y="118479"/>
                    <a:pt x="3631" y="93873"/>
                  </a:cubicBezTo>
                  <a:cubicBezTo>
                    <a:pt x="-5629" y="69267"/>
                    <a:pt x="4161" y="68474"/>
                    <a:pt x="17919" y="54186"/>
                  </a:cubicBezTo>
                  <a:cubicBezTo>
                    <a:pt x="31677" y="39898"/>
                    <a:pt x="59458" y="16879"/>
                    <a:pt x="86181" y="8148"/>
                  </a:cubicBezTo>
                  <a:cubicBezTo>
                    <a:pt x="112904" y="-583"/>
                    <a:pt x="153121" y="-319"/>
                    <a:pt x="178256" y="1798"/>
                  </a:cubicBezTo>
                  <a:cubicBezTo>
                    <a:pt x="203392" y="3915"/>
                    <a:pt x="223500" y="12646"/>
                    <a:pt x="236994" y="20848"/>
                  </a:cubicBezTo>
                  <a:cubicBezTo>
                    <a:pt x="250488" y="29050"/>
                    <a:pt x="254457" y="41221"/>
                    <a:pt x="259219" y="51011"/>
                  </a:cubicBezTo>
                  <a:cubicBezTo>
                    <a:pt x="263981" y="60801"/>
                    <a:pt x="269538" y="69532"/>
                    <a:pt x="265569" y="79586"/>
                  </a:cubicBezTo>
                  <a:cubicBezTo>
                    <a:pt x="261600" y="89640"/>
                    <a:pt x="238317" y="110013"/>
                    <a:pt x="235406" y="111336"/>
                  </a:cubicBezTo>
                  <a:cubicBezTo>
                    <a:pt x="232495" y="112659"/>
                    <a:pt x="244137" y="99165"/>
                    <a:pt x="248106" y="87523"/>
                  </a:cubicBezTo>
                  <a:cubicBezTo>
                    <a:pt x="252075" y="75881"/>
                    <a:pt x="265833" y="56038"/>
                    <a:pt x="259219" y="41486"/>
                  </a:cubicBezTo>
                  <a:cubicBezTo>
                    <a:pt x="252605" y="26934"/>
                    <a:pt x="240434" y="2592"/>
                    <a:pt x="208419" y="211"/>
                  </a:cubicBezTo>
                  <a:cubicBezTo>
                    <a:pt x="176404" y="-2170"/>
                    <a:pt x="97293" y="16086"/>
                    <a:pt x="67131" y="27198"/>
                  </a:cubicBezTo>
                  <a:cubicBezTo>
                    <a:pt x="36969" y="38310"/>
                    <a:pt x="33265" y="53657"/>
                    <a:pt x="27444" y="66886"/>
                  </a:cubicBezTo>
                  <a:cubicBezTo>
                    <a:pt x="21623" y="80115"/>
                    <a:pt x="27443" y="88846"/>
                    <a:pt x="32206" y="106573"/>
                  </a:cubicBezTo>
                  <a:cubicBezTo>
                    <a:pt x="36969" y="124300"/>
                    <a:pt x="78243" y="203940"/>
                    <a:pt x="73481" y="201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4" name="フリーフォーム: 図形 3013">
              <a:extLst>
                <a:ext uri="{FF2B5EF4-FFF2-40B4-BE49-F238E27FC236}">
                  <a16:creationId xmlns:a16="http://schemas.microsoft.com/office/drawing/2014/main" id="{F0974ED1-8BE6-44F3-A589-143000122D2B}"/>
                </a:ext>
              </a:extLst>
            </p:cNvPr>
            <p:cNvSpPr/>
            <p:nvPr/>
          </p:nvSpPr>
          <p:spPr>
            <a:xfrm>
              <a:off x="6497606" y="3973441"/>
              <a:ext cx="229933" cy="46209"/>
            </a:xfrm>
            <a:custGeom>
              <a:avLst/>
              <a:gdLst>
                <a:gd name="connsiteX0" fmla="*/ 32 w 229933"/>
                <a:gd name="connsiteY0" fmla="*/ 72 h 46209"/>
                <a:gd name="connsiteX1" fmla="*/ 114332 w 229933"/>
                <a:gd name="connsiteY1" fmla="*/ 46109 h 46209"/>
                <a:gd name="connsiteX2" fmla="*/ 227044 w 229933"/>
                <a:gd name="connsiteY2" fmla="*/ 12772 h 46209"/>
                <a:gd name="connsiteX3" fmla="*/ 190532 w 229933"/>
                <a:gd name="connsiteY3" fmla="*/ 25472 h 46209"/>
                <a:gd name="connsiteX4" fmla="*/ 125444 w 229933"/>
                <a:gd name="connsiteY4" fmla="*/ 34997 h 46209"/>
                <a:gd name="connsiteX5" fmla="*/ 32 w 229933"/>
                <a:gd name="connsiteY5" fmla="*/ 72 h 4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933" h="46209">
                  <a:moveTo>
                    <a:pt x="32" y="72"/>
                  </a:moveTo>
                  <a:cubicBezTo>
                    <a:pt x="-1820" y="1924"/>
                    <a:pt x="76497" y="43992"/>
                    <a:pt x="114332" y="46109"/>
                  </a:cubicBezTo>
                  <a:cubicBezTo>
                    <a:pt x="152167" y="48226"/>
                    <a:pt x="214344" y="16211"/>
                    <a:pt x="227044" y="12772"/>
                  </a:cubicBezTo>
                  <a:cubicBezTo>
                    <a:pt x="239744" y="9333"/>
                    <a:pt x="207465" y="21768"/>
                    <a:pt x="190532" y="25472"/>
                  </a:cubicBezTo>
                  <a:cubicBezTo>
                    <a:pt x="173599" y="29176"/>
                    <a:pt x="154019" y="37643"/>
                    <a:pt x="125444" y="34997"/>
                  </a:cubicBezTo>
                  <a:cubicBezTo>
                    <a:pt x="96869" y="32351"/>
                    <a:pt x="1884" y="-1780"/>
                    <a:pt x="32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5" name="フリーフォーム: 図形 3014">
              <a:extLst>
                <a:ext uri="{FF2B5EF4-FFF2-40B4-BE49-F238E27FC236}">
                  <a16:creationId xmlns:a16="http://schemas.microsoft.com/office/drawing/2014/main" id="{8BA94940-4D16-435B-B3B0-4C3CD49D8A5C}"/>
                </a:ext>
              </a:extLst>
            </p:cNvPr>
            <p:cNvSpPr/>
            <p:nvPr/>
          </p:nvSpPr>
          <p:spPr>
            <a:xfrm>
              <a:off x="6478477" y="3785969"/>
              <a:ext cx="297038" cy="143232"/>
            </a:xfrm>
            <a:custGeom>
              <a:avLst/>
              <a:gdLst>
                <a:gd name="connsiteX0" fmla="*/ 111 w 297038"/>
                <a:gd name="connsiteY0" fmla="*/ 131981 h 143232"/>
                <a:gd name="connsiteX1" fmla="*/ 117586 w 297038"/>
                <a:gd name="connsiteY1" fmla="*/ 143094 h 143232"/>
                <a:gd name="connsiteX2" fmla="*/ 187436 w 297038"/>
                <a:gd name="connsiteY2" fmla="*/ 124044 h 143232"/>
                <a:gd name="connsiteX3" fmla="*/ 246173 w 297038"/>
                <a:gd name="connsiteY3" fmla="*/ 85944 h 143232"/>
                <a:gd name="connsiteX4" fmla="*/ 263636 w 297038"/>
                <a:gd name="connsiteY4" fmla="*/ 38319 h 143232"/>
                <a:gd name="connsiteX5" fmla="*/ 296973 w 297038"/>
                <a:gd name="connsiteY5" fmla="*/ 219 h 143232"/>
                <a:gd name="connsiteX6" fmla="*/ 271573 w 297038"/>
                <a:gd name="connsiteY6" fmla="*/ 55781 h 143232"/>
                <a:gd name="connsiteX7" fmla="*/ 250936 w 297038"/>
                <a:gd name="connsiteY7" fmla="*/ 93881 h 143232"/>
                <a:gd name="connsiteX8" fmla="*/ 139811 w 297038"/>
                <a:gd name="connsiteY8" fmla="*/ 119281 h 143232"/>
                <a:gd name="connsiteX9" fmla="*/ 111 w 297038"/>
                <a:gd name="connsiteY9" fmla="*/ 131981 h 1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038" h="143232">
                  <a:moveTo>
                    <a:pt x="111" y="131981"/>
                  </a:moveTo>
                  <a:cubicBezTo>
                    <a:pt x="-3593" y="135950"/>
                    <a:pt x="86365" y="144417"/>
                    <a:pt x="117586" y="143094"/>
                  </a:cubicBezTo>
                  <a:cubicBezTo>
                    <a:pt x="148807" y="141771"/>
                    <a:pt x="166005" y="133569"/>
                    <a:pt x="187436" y="124044"/>
                  </a:cubicBezTo>
                  <a:cubicBezTo>
                    <a:pt x="208867" y="114519"/>
                    <a:pt x="233473" y="100231"/>
                    <a:pt x="246173" y="85944"/>
                  </a:cubicBezTo>
                  <a:cubicBezTo>
                    <a:pt x="258873" y="71656"/>
                    <a:pt x="255169" y="52607"/>
                    <a:pt x="263636" y="38319"/>
                  </a:cubicBezTo>
                  <a:cubicBezTo>
                    <a:pt x="272103" y="24031"/>
                    <a:pt x="295650" y="-2691"/>
                    <a:pt x="296973" y="219"/>
                  </a:cubicBezTo>
                  <a:cubicBezTo>
                    <a:pt x="298296" y="3129"/>
                    <a:pt x="279246" y="40171"/>
                    <a:pt x="271573" y="55781"/>
                  </a:cubicBezTo>
                  <a:cubicBezTo>
                    <a:pt x="263900" y="71391"/>
                    <a:pt x="272896" y="83298"/>
                    <a:pt x="250936" y="93881"/>
                  </a:cubicBezTo>
                  <a:cubicBezTo>
                    <a:pt x="228976" y="104464"/>
                    <a:pt x="178440" y="113725"/>
                    <a:pt x="139811" y="119281"/>
                  </a:cubicBezTo>
                  <a:cubicBezTo>
                    <a:pt x="101182" y="124837"/>
                    <a:pt x="3815" y="128012"/>
                    <a:pt x="111" y="1319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6" name="フリーフォーム: 図形 3015">
              <a:extLst>
                <a:ext uri="{FF2B5EF4-FFF2-40B4-BE49-F238E27FC236}">
                  <a16:creationId xmlns:a16="http://schemas.microsoft.com/office/drawing/2014/main" id="{AD4578DD-5B39-4CCB-8B5D-8D641B5F8631}"/>
                </a:ext>
              </a:extLst>
            </p:cNvPr>
            <p:cNvSpPr/>
            <p:nvPr/>
          </p:nvSpPr>
          <p:spPr>
            <a:xfrm>
              <a:off x="6454774" y="3570066"/>
              <a:ext cx="242613" cy="101908"/>
            </a:xfrm>
            <a:custGeom>
              <a:avLst/>
              <a:gdLst>
                <a:gd name="connsiteX0" fmla="*/ 241301 w 242613"/>
                <a:gd name="connsiteY0" fmla="*/ 30384 h 101908"/>
                <a:gd name="connsiteX1" fmla="*/ 104776 w 242613"/>
                <a:gd name="connsiteY1" fmla="*/ 3397 h 101908"/>
                <a:gd name="connsiteX2" fmla="*/ 65089 w 242613"/>
                <a:gd name="connsiteY2" fmla="*/ 58959 h 101908"/>
                <a:gd name="connsiteX3" fmla="*/ 1 w 242613"/>
                <a:gd name="connsiteY3" fmla="*/ 101822 h 101908"/>
                <a:gd name="connsiteX4" fmla="*/ 66676 w 242613"/>
                <a:gd name="connsiteY4" fmla="*/ 47847 h 101908"/>
                <a:gd name="connsiteX5" fmla="*/ 85726 w 242613"/>
                <a:gd name="connsiteY5" fmla="*/ 9747 h 101908"/>
                <a:gd name="connsiteX6" fmla="*/ 169864 w 242613"/>
                <a:gd name="connsiteY6" fmla="*/ 222 h 101908"/>
                <a:gd name="connsiteX7" fmla="*/ 241301 w 242613"/>
                <a:gd name="connsiteY7" fmla="*/ 30384 h 10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13" h="101908">
                  <a:moveTo>
                    <a:pt x="241301" y="30384"/>
                  </a:moveTo>
                  <a:cubicBezTo>
                    <a:pt x="230453" y="30913"/>
                    <a:pt x="134145" y="-1365"/>
                    <a:pt x="104776" y="3397"/>
                  </a:cubicBezTo>
                  <a:cubicBezTo>
                    <a:pt x="75407" y="8159"/>
                    <a:pt x="82551" y="42555"/>
                    <a:pt x="65089" y="58959"/>
                  </a:cubicBezTo>
                  <a:cubicBezTo>
                    <a:pt x="47626" y="75363"/>
                    <a:pt x="-263" y="103674"/>
                    <a:pt x="1" y="101822"/>
                  </a:cubicBezTo>
                  <a:cubicBezTo>
                    <a:pt x="265" y="99970"/>
                    <a:pt x="52388" y="63193"/>
                    <a:pt x="66676" y="47847"/>
                  </a:cubicBezTo>
                  <a:cubicBezTo>
                    <a:pt x="80963" y="32501"/>
                    <a:pt x="68528" y="17684"/>
                    <a:pt x="85726" y="9747"/>
                  </a:cubicBezTo>
                  <a:cubicBezTo>
                    <a:pt x="102924" y="1810"/>
                    <a:pt x="146845" y="-836"/>
                    <a:pt x="169864" y="222"/>
                  </a:cubicBezTo>
                  <a:cubicBezTo>
                    <a:pt x="192883" y="1280"/>
                    <a:pt x="252149" y="29855"/>
                    <a:pt x="241301" y="303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7" name="フリーフォーム: 図形 3016">
              <a:extLst>
                <a:ext uri="{FF2B5EF4-FFF2-40B4-BE49-F238E27FC236}">
                  <a16:creationId xmlns:a16="http://schemas.microsoft.com/office/drawing/2014/main" id="{879B6847-C591-4423-AB46-F70555815BAF}"/>
                </a:ext>
              </a:extLst>
            </p:cNvPr>
            <p:cNvSpPr/>
            <p:nvPr/>
          </p:nvSpPr>
          <p:spPr>
            <a:xfrm>
              <a:off x="6457881" y="3682444"/>
              <a:ext cx="321636" cy="102381"/>
            </a:xfrm>
            <a:custGeom>
              <a:avLst/>
              <a:gdLst>
                <a:gd name="connsiteX0" fmla="*/ 320744 w 321636"/>
                <a:gd name="connsiteY0" fmla="*/ 556 h 102381"/>
                <a:gd name="connsiteX1" fmla="*/ 158819 w 321636"/>
                <a:gd name="connsiteY1" fmla="*/ 75169 h 102381"/>
                <a:gd name="connsiteX2" fmla="*/ 112782 w 321636"/>
                <a:gd name="connsiteY2" fmla="*/ 89456 h 102381"/>
                <a:gd name="connsiteX3" fmla="*/ 69 w 321636"/>
                <a:gd name="connsiteY3" fmla="*/ 102156 h 102381"/>
                <a:gd name="connsiteX4" fmla="*/ 130244 w 321636"/>
                <a:gd name="connsiteY4" fmla="*/ 78344 h 102381"/>
                <a:gd name="connsiteX5" fmla="*/ 220732 w 321636"/>
                <a:gd name="connsiteY5" fmla="*/ 43419 h 102381"/>
                <a:gd name="connsiteX6" fmla="*/ 320744 w 321636"/>
                <a:gd name="connsiteY6" fmla="*/ 556 h 10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636" h="102381">
                  <a:moveTo>
                    <a:pt x="320744" y="556"/>
                  </a:moveTo>
                  <a:cubicBezTo>
                    <a:pt x="310425" y="5848"/>
                    <a:pt x="193479" y="60352"/>
                    <a:pt x="158819" y="75169"/>
                  </a:cubicBezTo>
                  <a:cubicBezTo>
                    <a:pt x="124159" y="89986"/>
                    <a:pt x="139240" y="84958"/>
                    <a:pt x="112782" y="89456"/>
                  </a:cubicBezTo>
                  <a:cubicBezTo>
                    <a:pt x="86324" y="93954"/>
                    <a:pt x="-2841" y="104008"/>
                    <a:pt x="69" y="102156"/>
                  </a:cubicBezTo>
                  <a:cubicBezTo>
                    <a:pt x="2979" y="100304"/>
                    <a:pt x="93467" y="88133"/>
                    <a:pt x="130244" y="78344"/>
                  </a:cubicBezTo>
                  <a:cubicBezTo>
                    <a:pt x="167021" y="68555"/>
                    <a:pt x="192422" y="57706"/>
                    <a:pt x="220732" y="43419"/>
                  </a:cubicBezTo>
                  <a:cubicBezTo>
                    <a:pt x="249042" y="29132"/>
                    <a:pt x="331063" y="-4736"/>
                    <a:pt x="320744" y="5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8" name="フリーフォーム: 図形 3017">
              <a:extLst>
                <a:ext uri="{FF2B5EF4-FFF2-40B4-BE49-F238E27FC236}">
                  <a16:creationId xmlns:a16="http://schemas.microsoft.com/office/drawing/2014/main" id="{56DEF27E-1D3A-4425-9EE7-50C9250D9607}"/>
                </a:ext>
              </a:extLst>
            </p:cNvPr>
            <p:cNvSpPr/>
            <p:nvPr/>
          </p:nvSpPr>
          <p:spPr>
            <a:xfrm>
              <a:off x="6394433" y="3593862"/>
              <a:ext cx="117716" cy="197260"/>
            </a:xfrm>
            <a:custGeom>
              <a:avLst/>
              <a:gdLst>
                <a:gd name="connsiteX0" fmla="*/ 117492 w 117716"/>
                <a:gd name="connsiteY0" fmla="*/ 19288 h 197260"/>
                <a:gd name="connsiteX1" fmla="*/ 49230 w 117716"/>
                <a:gd name="connsiteY1" fmla="*/ 238 h 197260"/>
                <a:gd name="connsiteX2" fmla="*/ 23830 w 117716"/>
                <a:gd name="connsiteY2" fmla="*/ 33576 h 197260"/>
                <a:gd name="connsiteX3" fmla="*/ 20655 w 117716"/>
                <a:gd name="connsiteY3" fmla="*/ 84376 h 197260"/>
                <a:gd name="connsiteX4" fmla="*/ 27005 w 117716"/>
                <a:gd name="connsiteY4" fmla="*/ 152638 h 197260"/>
                <a:gd name="connsiteX5" fmla="*/ 57167 w 117716"/>
                <a:gd name="connsiteY5" fmla="*/ 197088 h 197260"/>
                <a:gd name="connsiteX6" fmla="*/ 20655 w 117716"/>
                <a:gd name="connsiteY6" fmla="*/ 136763 h 197260"/>
                <a:gd name="connsiteX7" fmla="*/ 17 w 117716"/>
                <a:gd name="connsiteY7" fmla="*/ 95488 h 197260"/>
                <a:gd name="connsiteX8" fmla="*/ 23830 w 117716"/>
                <a:gd name="connsiteY8" fmla="*/ 31988 h 197260"/>
                <a:gd name="connsiteX9" fmla="*/ 117492 w 117716"/>
                <a:gd name="connsiteY9" fmla="*/ 19288 h 1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716" h="197260">
                  <a:moveTo>
                    <a:pt x="117492" y="19288"/>
                  </a:moveTo>
                  <a:cubicBezTo>
                    <a:pt x="121725" y="13996"/>
                    <a:pt x="64840" y="-2143"/>
                    <a:pt x="49230" y="238"/>
                  </a:cubicBezTo>
                  <a:cubicBezTo>
                    <a:pt x="33620" y="2619"/>
                    <a:pt x="28593" y="19553"/>
                    <a:pt x="23830" y="33576"/>
                  </a:cubicBezTo>
                  <a:cubicBezTo>
                    <a:pt x="19067" y="47599"/>
                    <a:pt x="20126" y="64532"/>
                    <a:pt x="20655" y="84376"/>
                  </a:cubicBezTo>
                  <a:cubicBezTo>
                    <a:pt x="21184" y="104220"/>
                    <a:pt x="20920" y="133853"/>
                    <a:pt x="27005" y="152638"/>
                  </a:cubicBezTo>
                  <a:cubicBezTo>
                    <a:pt x="33090" y="171423"/>
                    <a:pt x="58225" y="199734"/>
                    <a:pt x="57167" y="197088"/>
                  </a:cubicBezTo>
                  <a:cubicBezTo>
                    <a:pt x="56109" y="194442"/>
                    <a:pt x="30180" y="153696"/>
                    <a:pt x="20655" y="136763"/>
                  </a:cubicBezTo>
                  <a:cubicBezTo>
                    <a:pt x="11130" y="119830"/>
                    <a:pt x="-512" y="112950"/>
                    <a:pt x="17" y="95488"/>
                  </a:cubicBezTo>
                  <a:cubicBezTo>
                    <a:pt x="546" y="78026"/>
                    <a:pt x="11130" y="44423"/>
                    <a:pt x="23830" y="31988"/>
                  </a:cubicBezTo>
                  <a:cubicBezTo>
                    <a:pt x="36530" y="19553"/>
                    <a:pt x="113259" y="24580"/>
                    <a:pt x="117492" y="19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9" name="フリーフォーム: 図形 3018">
              <a:extLst>
                <a:ext uri="{FF2B5EF4-FFF2-40B4-BE49-F238E27FC236}">
                  <a16:creationId xmlns:a16="http://schemas.microsoft.com/office/drawing/2014/main" id="{C5D203BD-B325-49F6-B1A2-BBC4C527755F}"/>
                </a:ext>
              </a:extLst>
            </p:cNvPr>
            <p:cNvSpPr/>
            <p:nvPr/>
          </p:nvSpPr>
          <p:spPr>
            <a:xfrm>
              <a:off x="6431784" y="3616942"/>
              <a:ext cx="24579" cy="174578"/>
            </a:xfrm>
            <a:custGeom>
              <a:avLst/>
              <a:gdLst>
                <a:gd name="connsiteX0" fmla="*/ 22991 w 24579"/>
                <a:gd name="connsiteY0" fmla="*/ 971 h 174578"/>
                <a:gd name="connsiteX1" fmla="*/ 3941 w 24579"/>
                <a:gd name="connsiteY1" fmla="*/ 61296 h 174578"/>
                <a:gd name="connsiteX2" fmla="*/ 24579 w 24579"/>
                <a:gd name="connsiteY2" fmla="*/ 172421 h 174578"/>
                <a:gd name="connsiteX3" fmla="*/ 3941 w 24579"/>
                <a:gd name="connsiteY3" fmla="*/ 132733 h 174578"/>
                <a:gd name="connsiteX4" fmla="*/ 766 w 24579"/>
                <a:gd name="connsiteY4" fmla="*/ 107333 h 174578"/>
                <a:gd name="connsiteX5" fmla="*/ 22991 w 24579"/>
                <a:gd name="connsiteY5" fmla="*/ 971 h 17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79" h="174578">
                  <a:moveTo>
                    <a:pt x="22991" y="971"/>
                  </a:moveTo>
                  <a:cubicBezTo>
                    <a:pt x="23520" y="-6702"/>
                    <a:pt x="3676" y="32721"/>
                    <a:pt x="3941" y="61296"/>
                  </a:cubicBezTo>
                  <a:cubicBezTo>
                    <a:pt x="4206" y="89871"/>
                    <a:pt x="24579" y="160515"/>
                    <a:pt x="24579" y="172421"/>
                  </a:cubicBezTo>
                  <a:cubicBezTo>
                    <a:pt x="24579" y="184327"/>
                    <a:pt x="7910" y="143581"/>
                    <a:pt x="3941" y="132733"/>
                  </a:cubicBezTo>
                  <a:cubicBezTo>
                    <a:pt x="-28" y="121885"/>
                    <a:pt x="-821" y="125854"/>
                    <a:pt x="766" y="107333"/>
                  </a:cubicBezTo>
                  <a:cubicBezTo>
                    <a:pt x="2353" y="88812"/>
                    <a:pt x="22462" y="8644"/>
                    <a:pt x="22991" y="9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0" name="フリーフォーム: 図形 3019">
              <a:extLst>
                <a:ext uri="{FF2B5EF4-FFF2-40B4-BE49-F238E27FC236}">
                  <a16:creationId xmlns:a16="http://schemas.microsoft.com/office/drawing/2014/main" id="{598C323A-6F28-4C9F-BA6E-37A32510E6A9}"/>
                </a:ext>
              </a:extLst>
            </p:cNvPr>
            <p:cNvSpPr/>
            <p:nvPr/>
          </p:nvSpPr>
          <p:spPr>
            <a:xfrm>
              <a:off x="6708600" y="3202043"/>
              <a:ext cx="379169" cy="182023"/>
            </a:xfrm>
            <a:custGeom>
              <a:avLst/>
              <a:gdLst>
                <a:gd name="connsiteX0" fmla="*/ 175 w 379169"/>
                <a:gd name="connsiteY0" fmla="*/ 80907 h 182023"/>
                <a:gd name="connsiteX1" fmla="*/ 84313 w 379169"/>
                <a:gd name="connsiteY1" fmla="*/ 11057 h 182023"/>
                <a:gd name="connsiteX2" fmla="*/ 143050 w 379169"/>
                <a:gd name="connsiteY2" fmla="*/ 1532 h 182023"/>
                <a:gd name="connsiteX3" fmla="*/ 249413 w 379169"/>
                <a:gd name="connsiteY3" fmla="*/ 25345 h 182023"/>
                <a:gd name="connsiteX4" fmla="*/ 331963 w 379169"/>
                <a:gd name="connsiteY4" fmla="*/ 109482 h 182023"/>
                <a:gd name="connsiteX5" fmla="*/ 378000 w 379169"/>
                <a:gd name="connsiteY5" fmla="*/ 180920 h 182023"/>
                <a:gd name="connsiteX6" fmla="*/ 355775 w 379169"/>
                <a:gd name="connsiteY6" fmla="*/ 145995 h 182023"/>
                <a:gd name="connsiteX7" fmla="*/ 255763 w 379169"/>
                <a:gd name="connsiteY7" fmla="*/ 55507 h 182023"/>
                <a:gd name="connsiteX8" fmla="*/ 220838 w 379169"/>
                <a:gd name="connsiteY8" fmla="*/ 25345 h 182023"/>
                <a:gd name="connsiteX9" fmla="*/ 108125 w 379169"/>
                <a:gd name="connsiteY9" fmla="*/ 7882 h 182023"/>
                <a:gd name="connsiteX10" fmla="*/ 175 w 379169"/>
                <a:gd name="connsiteY10" fmla="*/ 80907 h 1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169" h="182023">
                  <a:moveTo>
                    <a:pt x="175" y="80907"/>
                  </a:moveTo>
                  <a:cubicBezTo>
                    <a:pt x="-3794" y="81436"/>
                    <a:pt x="60501" y="24286"/>
                    <a:pt x="84313" y="11057"/>
                  </a:cubicBezTo>
                  <a:cubicBezTo>
                    <a:pt x="108125" y="-2172"/>
                    <a:pt x="115533" y="-849"/>
                    <a:pt x="143050" y="1532"/>
                  </a:cubicBezTo>
                  <a:cubicBezTo>
                    <a:pt x="170567" y="3913"/>
                    <a:pt x="217928" y="7353"/>
                    <a:pt x="249413" y="25345"/>
                  </a:cubicBezTo>
                  <a:cubicBezTo>
                    <a:pt x="280899" y="43337"/>
                    <a:pt x="310532" y="83553"/>
                    <a:pt x="331963" y="109482"/>
                  </a:cubicBezTo>
                  <a:cubicBezTo>
                    <a:pt x="353394" y="135411"/>
                    <a:pt x="374031" y="174835"/>
                    <a:pt x="378000" y="180920"/>
                  </a:cubicBezTo>
                  <a:cubicBezTo>
                    <a:pt x="381969" y="187005"/>
                    <a:pt x="376148" y="166897"/>
                    <a:pt x="355775" y="145995"/>
                  </a:cubicBezTo>
                  <a:cubicBezTo>
                    <a:pt x="335402" y="125093"/>
                    <a:pt x="278252" y="75615"/>
                    <a:pt x="255763" y="55507"/>
                  </a:cubicBezTo>
                  <a:cubicBezTo>
                    <a:pt x="233274" y="35399"/>
                    <a:pt x="245444" y="33282"/>
                    <a:pt x="220838" y="25345"/>
                  </a:cubicBezTo>
                  <a:cubicBezTo>
                    <a:pt x="196232" y="17408"/>
                    <a:pt x="142256" y="1003"/>
                    <a:pt x="108125" y="7882"/>
                  </a:cubicBezTo>
                  <a:cubicBezTo>
                    <a:pt x="73994" y="14761"/>
                    <a:pt x="4144" y="80378"/>
                    <a:pt x="175" y="809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1" name="フリーフォーム: 図形 3020">
              <a:extLst>
                <a:ext uri="{FF2B5EF4-FFF2-40B4-BE49-F238E27FC236}">
                  <a16:creationId xmlns:a16="http://schemas.microsoft.com/office/drawing/2014/main" id="{0F2D7F37-50B6-4AFE-B6AD-9CDA166312B9}"/>
                </a:ext>
              </a:extLst>
            </p:cNvPr>
            <p:cNvSpPr/>
            <p:nvPr/>
          </p:nvSpPr>
          <p:spPr>
            <a:xfrm>
              <a:off x="6848377" y="3212950"/>
              <a:ext cx="209489" cy="175226"/>
            </a:xfrm>
            <a:custGeom>
              <a:avLst/>
              <a:gdLst>
                <a:gd name="connsiteX0" fmla="*/ 98 w 209489"/>
                <a:gd name="connsiteY0" fmla="*/ 150 h 175226"/>
                <a:gd name="connsiteX1" fmla="*/ 131861 w 209489"/>
                <a:gd name="connsiteY1" fmla="*/ 66825 h 175226"/>
                <a:gd name="connsiteX2" fmla="*/ 208061 w 209489"/>
                <a:gd name="connsiteY2" fmla="*/ 173188 h 175226"/>
                <a:gd name="connsiteX3" fmla="*/ 176311 w 209489"/>
                <a:gd name="connsiteY3" fmla="*/ 130325 h 175226"/>
                <a:gd name="connsiteX4" fmla="*/ 111223 w 209489"/>
                <a:gd name="connsiteY4" fmla="*/ 50950 h 175226"/>
                <a:gd name="connsiteX5" fmla="*/ 98 w 209489"/>
                <a:gd name="connsiteY5" fmla="*/ 150 h 17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489" h="175226">
                  <a:moveTo>
                    <a:pt x="98" y="150"/>
                  </a:moveTo>
                  <a:cubicBezTo>
                    <a:pt x="3538" y="2796"/>
                    <a:pt x="97201" y="37985"/>
                    <a:pt x="131861" y="66825"/>
                  </a:cubicBezTo>
                  <a:cubicBezTo>
                    <a:pt x="166521" y="95665"/>
                    <a:pt x="200653" y="162605"/>
                    <a:pt x="208061" y="173188"/>
                  </a:cubicBezTo>
                  <a:cubicBezTo>
                    <a:pt x="215469" y="183771"/>
                    <a:pt x="192451" y="150698"/>
                    <a:pt x="176311" y="130325"/>
                  </a:cubicBezTo>
                  <a:cubicBezTo>
                    <a:pt x="160171" y="109952"/>
                    <a:pt x="138211" y="71588"/>
                    <a:pt x="111223" y="50950"/>
                  </a:cubicBezTo>
                  <a:cubicBezTo>
                    <a:pt x="84235" y="30312"/>
                    <a:pt x="-3342" y="-2496"/>
                    <a:pt x="98" y="1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2" name="フリーフォーム: 図形 3021">
              <a:extLst>
                <a:ext uri="{FF2B5EF4-FFF2-40B4-BE49-F238E27FC236}">
                  <a16:creationId xmlns:a16="http://schemas.microsoft.com/office/drawing/2014/main" id="{E7412386-8A6A-47A2-AF66-5AD8D77FA2B7}"/>
                </a:ext>
              </a:extLst>
            </p:cNvPr>
            <p:cNvSpPr/>
            <p:nvPr/>
          </p:nvSpPr>
          <p:spPr>
            <a:xfrm>
              <a:off x="5838971" y="3524223"/>
              <a:ext cx="98476" cy="151646"/>
            </a:xfrm>
            <a:custGeom>
              <a:avLst/>
              <a:gdLst>
                <a:gd name="connsiteX0" fmla="*/ 98279 w 98476"/>
                <a:gd name="connsiteY0" fmla="*/ 27 h 151646"/>
                <a:gd name="connsiteX1" fmla="*/ 30017 w 98476"/>
                <a:gd name="connsiteY1" fmla="*/ 90515 h 151646"/>
                <a:gd name="connsiteX2" fmla="*/ 6204 w 98476"/>
                <a:gd name="connsiteY2" fmla="*/ 146077 h 151646"/>
                <a:gd name="connsiteX3" fmla="*/ 4617 w 98476"/>
                <a:gd name="connsiteY3" fmla="*/ 144490 h 151646"/>
                <a:gd name="connsiteX4" fmla="*/ 6204 w 98476"/>
                <a:gd name="connsiteY4" fmla="*/ 100040 h 151646"/>
                <a:gd name="connsiteX5" fmla="*/ 98279 w 98476"/>
                <a:gd name="connsiteY5" fmla="*/ 27 h 15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476" h="151646">
                  <a:moveTo>
                    <a:pt x="98279" y="27"/>
                  </a:moveTo>
                  <a:cubicBezTo>
                    <a:pt x="102248" y="-1561"/>
                    <a:pt x="45363" y="66173"/>
                    <a:pt x="30017" y="90515"/>
                  </a:cubicBezTo>
                  <a:cubicBezTo>
                    <a:pt x="14671" y="114857"/>
                    <a:pt x="10437" y="137081"/>
                    <a:pt x="6204" y="146077"/>
                  </a:cubicBezTo>
                  <a:cubicBezTo>
                    <a:pt x="1971" y="155073"/>
                    <a:pt x="4617" y="152163"/>
                    <a:pt x="4617" y="144490"/>
                  </a:cubicBezTo>
                  <a:cubicBezTo>
                    <a:pt x="4617" y="136817"/>
                    <a:pt x="-6760" y="122794"/>
                    <a:pt x="6204" y="100040"/>
                  </a:cubicBezTo>
                  <a:cubicBezTo>
                    <a:pt x="19168" y="77286"/>
                    <a:pt x="94310" y="1615"/>
                    <a:pt x="98279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3" name="フリーフォーム: 図形 3022">
              <a:extLst>
                <a:ext uri="{FF2B5EF4-FFF2-40B4-BE49-F238E27FC236}">
                  <a16:creationId xmlns:a16="http://schemas.microsoft.com/office/drawing/2014/main" id="{D1DE4F11-8BC3-496E-9DB7-CA343DA29B2C}"/>
                </a:ext>
              </a:extLst>
            </p:cNvPr>
            <p:cNvSpPr/>
            <p:nvPr/>
          </p:nvSpPr>
          <p:spPr>
            <a:xfrm>
              <a:off x="5824440" y="3615165"/>
              <a:ext cx="20787" cy="171412"/>
            </a:xfrm>
            <a:custGeom>
              <a:avLst/>
              <a:gdLst>
                <a:gd name="connsiteX0" fmla="*/ 98 w 20787"/>
                <a:gd name="connsiteY0" fmla="*/ 1160 h 171412"/>
                <a:gd name="connsiteX1" fmla="*/ 12798 w 20787"/>
                <a:gd name="connsiteY1" fmla="*/ 104348 h 171412"/>
                <a:gd name="connsiteX2" fmla="*/ 9623 w 20787"/>
                <a:gd name="connsiteY2" fmla="*/ 171023 h 171412"/>
                <a:gd name="connsiteX3" fmla="*/ 11210 w 20787"/>
                <a:gd name="connsiteY3" fmla="*/ 128160 h 171412"/>
                <a:gd name="connsiteX4" fmla="*/ 20735 w 20787"/>
                <a:gd name="connsiteY4" fmla="*/ 53548 h 171412"/>
                <a:gd name="connsiteX5" fmla="*/ 98 w 20787"/>
                <a:gd name="connsiteY5" fmla="*/ 1160 h 17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7" h="171412">
                  <a:moveTo>
                    <a:pt x="98" y="1160"/>
                  </a:moveTo>
                  <a:cubicBezTo>
                    <a:pt x="-1225" y="9627"/>
                    <a:pt x="11211" y="76038"/>
                    <a:pt x="12798" y="104348"/>
                  </a:cubicBezTo>
                  <a:cubicBezTo>
                    <a:pt x="14385" y="132658"/>
                    <a:pt x="9888" y="167054"/>
                    <a:pt x="9623" y="171023"/>
                  </a:cubicBezTo>
                  <a:cubicBezTo>
                    <a:pt x="9358" y="174992"/>
                    <a:pt x="9358" y="147739"/>
                    <a:pt x="11210" y="128160"/>
                  </a:cubicBezTo>
                  <a:cubicBezTo>
                    <a:pt x="13062" y="108581"/>
                    <a:pt x="21529" y="74450"/>
                    <a:pt x="20735" y="53548"/>
                  </a:cubicBezTo>
                  <a:cubicBezTo>
                    <a:pt x="19941" y="32646"/>
                    <a:pt x="1421" y="-7307"/>
                    <a:pt x="98" y="1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4" name="フリーフォーム: 図形 3023">
              <a:extLst>
                <a:ext uri="{FF2B5EF4-FFF2-40B4-BE49-F238E27FC236}">
                  <a16:creationId xmlns:a16="http://schemas.microsoft.com/office/drawing/2014/main" id="{24DCEA55-E0D7-4335-B45E-DC17E665A322}"/>
                </a:ext>
              </a:extLst>
            </p:cNvPr>
            <p:cNvSpPr/>
            <p:nvPr/>
          </p:nvSpPr>
          <p:spPr>
            <a:xfrm>
              <a:off x="5771564" y="3556000"/>
              <a:ext cx="219688" cy="295706"/>
            </a:xfrm>
            <a:custGeom>
              <a:avLst/>
              <a:gdLst>
                <a:gd name="connsiteX0" fmla="*/ 219661 w 219688"/>
                <a:gd name="connsiteY0" fmla="*/ 0 h 295706"/>
                <a:gd name="connsiteX1" fmla="*/ 106949 w 219688"/>
                <a:gd name="connsiteY1" fmla="*/ 130175 h 295706"/>
                <a:gd name="connsiteX2" fmla="*/ 81549 w 219688"/>
                <a:gd name="connsiteY2" fmla="*/ 212725 h 295706"/>
                <a:gd name="connsiteX3" fmla="*/ 586 w 219688"/>
                <a:gd name="connsiteY3" fmla="*/ 295275 h 295706"/>
                <a:gd name="connsiteX4" fmla="*/ 46624 w 219688"/>
                <a:gd name="connsiteY4" fmla="*/ 242888 h 295706"/>
                <a:gd name="connsiteX5" fmla="*/ 76786 w 219688"/>
                <a:gd name="connsiteY5" fmla="*/ 192088 h 295706"/>
                <a:gd name="connsiteX6" fmla="*/ 95836 w 219688"/>
                <a:gd name="connsiteY6" fmla="*/ 131763 h 295706"/>
                <a:gd name="connsiteX7" fmla="*/ 219661 w 219688"/>
                <a:gd name="connsiteY7" fmla="*/ 0 h 29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688" h="295706">
                  <a:moveTo>
                    <a:pt x="219661" y="0"/>
                  </a:moveTo>
                  <a:cubicBezTo>
                    <a:pt x="221513" y="-265"/>
                    <a:pt x="129968" y="94721"/>
                    <a:pt x="106949" y="130175"/>
                  </a:cubicBezTo>
                  <a:cubicBezTo>
                    <a:pt x="83930" y="165629"/>
                    <a:pt x="99276" y="185208"/>
                    <a:pt x="81549" y="212725"/>
                  </a:cubicBezTo>
                  <a:cubicBezTo>
                    <a:pt x="63822" y="240242"/>
                    <a:pt x="6407" y="290248"/>
                    <a:pt x="586" y="295275"/>
                  </a:cubicBezTo>
                  <a:cubicBezTo>
                    <a:pt x="-5235" y="300302"/>
                    <a:pt x="33924" y="260086"/>
                    <a:pt x="46624" y="242888"/>
                  </a:cubicBezTo>
                  <a:cubicBezTo>
                    <a:pt x="59324" y="225690"/>
                    <a:pt x="68584" y="210609"/>
                    <a:pt x="76786" y="192088"/>
                  </a:cubicBezTo>
                  <a:cubicBezTo>
                    <a:pt x="84988" y="173567"/>
                    <a:pt x="74669" y="165894"/>
                    <a:pt x="95836" y="131763"/>
                  </a:cubicBezTo>
                  <a:cubicBezTo>
                    <a:pt x="117003" y="97632"/>
                    <a:pt x="217809" y="265"/>
                    <a:pt x="2196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5" name="フリーフォーム: 図形 3024">
              <a:extLst>
                <a:ext uri="{FF2B5EF4-FFF2-40B4-BE49-F238E27FC236}">
                  <a16:creationId xmlns:a16="http://schemas.microsoft.com/office/drawing/2014/main" id="{589AC021-94C6-407D-9077-972BA93032DB}"/>
                </a:ext>
              </a:extLst>
            </p:cNvPr>
            <p:cNvSpPr/>
            <p:nvPr/>
          </p:nvSpPr>
          <p:spPr>
            <a:xfrm>
              <a:off x="5759334" y="3678231"/>
              <a:ext cx="19891" cy="142897"/>
            </a:xfrm>
            <a:custGeom>
              <a:avLst/>
              <a:gdLst>
                <a:gd name="connsiteX0" fmla="*/ 12816 w 19891"/>
                <a:gd name="connsiteY0" fmla="*/ 7 h 142897"/>
                <a:gd name="connsiteX1" fmla="*/ 11229 w 19891"/>
                <a:gd name="connsiteY1" fmla="*/ 90494 h 142897"/>
                <a:gd name="connsiteX2" fmla="*/ 116 w 19891"/>
                <a:gd name="connsiteY2" fmla="*/ 142882 h 142897"/>
                <a:gd name="connsiteX3" fmla="*/ 19166 w 19891"/>
                <a:gd name="connsiteY3" fmla="*/ 85732 h 142897"/>
                <a:gd name="connsiteX4" fmla="*/ 12816 w 19891"/>
                <a:gd name="connsiteY4" fmla="*/ 7 h 14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91" h="142897">
                  <a:moveTo>
                    <a:pt x="12816" y="7"/>
                  </a:moveTo>
                  <a:cubicBezTo>
                    <a:pt x="11493" y="801"/>
                    <a:pt x="13346" y="66681"/>
                    <a:pt x="11229" y="90494"/>
                  </a:cubicBezTo>
                  <a:cubicBezTo>
                    <a:pt x="9112" y="114307"/>
                    <a:pt x="-1207" y="143676"/>
                    <a:pt x="116" y="142882"/>
                  </a:cubicBezTo>
                  <a:cubicBezTo>
                    <a:pt x="1439" y="142088"/>
                    <a:pt x="15991" y="107957"/>
                    <a:pt x="19166" y="85732"/>
                  </a:cubicBezTo>
                  <a:cubicBezTo>
                    <a:pt x="22341" y="63507"/>
                    <a:pt x="14139" y="-787"/>
                    <a:pt x="12816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6" name="フリーフォーム: 図形 3025">
              <a:extLst>
                <a:ext uri="{FF2B5EF4-FFF2-40B4-BE49-F238E27FC236}">
                  <a16:creationId xmlns:a16="http://schemas.microsoft.com/office/drawing/2014/main" id="{900F27C8-DB83-47FD-9900-3E825A189F6F}"/>
                </a:ext>
              </a:extLst>
            </p:cNvPr>
            <p:cNvSpPr/>
            <p:nvPr/>
          </p:nvSpPr>
          <p:spPr>
            <a:xfrm>
              <a:off x="6093588" y="3282636"/>
              <a:ext cx="94604" cy="207069"/>
            </a:xfrm>
            <a:custGeom>
              <a:avLst/>
              <a:gdLst>
                <a:gd name="connsiteX0" fmla="*/ 94487 w 94604"/>
                <a:gd name="connsiteY0" fmla="*/ 314 h 207069"/>
                <a:gd name="connsiteX1" fmla="*/ 23050 w 94604"/>
                <a:gd name="connsiteY1" fmla="*/ 119377 h 207069"/>
                <a:gd name="connsiteX2" fmla="*/ 18287 w 94604"/>
                <a:gd name="connsiteY2" fmla="*/ 155889 h 207069"/>
                <a:gd name="connsiteX3" fmla="*/ 46862 w 94604"/>
                <a:gd name="connsiteY3" fmla="*/ 206689 h 207069"/>
                <a:gd name="connsiteX4" fmla="*/ 13525 w 94604"/>
                <a:gd name="connsiteY4" fmla="*/ 178114 h 207069"/>
                <a:gd name="connsiteX5" fmla="*/ 4000 w 94604"/>
                <a:gd name="connsiteY5" fmla="*/ 159064 h 207069"/>
                <a:gd name="connsiteX6" fmla="*/ 94487 w 94604"/>
                <a:gd name="connsiteY6" fmla="*/ 314 h 20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04" h="207069">
                  <a:moveTo>
                    <a:pt x="94487" y="314"/>
                  </a:moveTo>
                  <a:cubicBezTo>
                    <a:pt x="97662" y="-6301"/>
                    <a:pt x="35750" y="93448"/>
                    <a:pt x="23050" y="119377"/>
                  </a:cubicBezTo>
                  <a:cubicBezTo>
                    <a:pt x="10350" y="145306"/>
                    <a:pt x="14318" y="141337"/>
                    <a:pt x="18287" y="155889"/>
                  </a:cubicBezTo>
                  <a:cubicBezTo>
                    <a:pt x="22256" y="170441"/>
                    <a:pt x="47656" y="202985"/>
                    <a:pt x="46862" y="206689"/>
                  </a:cubicBezTo>
                  <a:cubicBezTo>
                    <a:pt x="46068" y="210393"/>
                    <a:pt x="20669" y="186051"/>
                    <a:pt x="13525" y="178114"/>
                  </a:cubicBezTo>
                  <a:cubicBezTo>
                    <a:pt x="6381" y="170177"/>
                    <a:pt x="-6583" y="186051"/>
                    <a:pt x="4000" y="159064"/>
                  </a:cubicBezTo>
                  <a:cubicBezTo>
                    <a:pt x="14583" y="132077"/>
                    <a:pt x="91312" y="6929"/>
                    <a:pt x="94487" y="3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7" name="フリーフォーム: 図形 3026">
              <a:extLst>
                <a:ext uri="{FF2B5EF4-FFF2-40B4-BE49-F238E27FC236}">
                  <a16:creationId xmlns:a16="http://schemas.microsoft.com/office/drawing/2014/main" id="{AAB2B01D-BC13-445B-A5B2-22DFCD4A02BC}"/>
                </a:ext>
              </a:extLst>
            </p:cNvPr>
            <p:cNvSpPr/>
            <p:nvPr/>
          </p:nvSpPr>
          <p:spPr>
            <a:xfrm>
              <a:off x="6152108" y="3320298"/>
              <a:ext cx="74197" cy="130008"/>
            </a:xfrm>
            <a:custGeom>
              <a:avLst/>
              <a:gdLst>
                <a:gd name="connsiteX0" fmla="*/ 74067 w 74197"/>
                <a:gd name="connsiteY0" fmla="*/ 752 h 130008"/>
                <a:gd name="connsiteX1" fmla="*/ 2630 w 74197"/>
                <a:gd name="connsiteY1" fmla="*/ 127752 h 130008"/>
                <a:gd name="connsiteX2" fmla="*/ 20092 w 74197"/>
                <a:gd name="connsiteY2" fmla="*/ 76952 h 130008"/>
                <a:gd name="connsiteX3" fmla="*/ 74067 w 74197"/>
                <a:gd name="connsiteY3" fmla="*/ 752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97" h="130008">
                  <a:moveTo>
                    <a:pt x="74067" y="752"/>
                  </a:moveTo>
                  <a:cubicBezTo>
                    <a:pt x="71157" y="9219"/>
                    <a:pt x="11626" y="115052"/>
                    <a:pt x="2630" y="127752"/>
                  </a:cubicBezTo>
                  <a:cubicBezTo>
                    <a:pt x="-6366" y="140452"/>
                    <a:pt x="9773" y="96267"/>
                    <a:pt x="20092" y="76952"/>
                  </a:cubicBezTo>
                  <a:cubicBezTo>
                    <a:pt x="30411" y="57638"/>
                    <a:pt x="76977" y="-7715"/>
                    <a:pt x="74067" y="7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8" name="フリーフォーム: 図形 3027">
              <a:extLst>
                <a:ext uri="{FF2B5EF4-FFF2-40B4-BE49-F238E27FC236}">
                  <a16:creationId xmlns:a16="http://schemas.microsoft.com/office/drawing/2014/main" id="{2D9A40C8-6C13-4026-A9BF-2AEEDD4D048E}"/>
                </a:ext>
              </a:extLst>
            </p:cNvPr>
            <p:cNvSpPr/>
            <p:nvPr/>
          </p:nvSpPr>
          <p:spPr>
            <a:xfrm>
              <a:off x="6140291" y="3327392"/>
              <a:ext cx="243120" cy="143000"/>
            </a:xfrm>
            <a:custGeom>
              <a:avLst/>
              <a:gdLst>
                <a:gd name="connsiteX0" fmla="*/ 243047 w 243120"/>
                <a:gd name="connsiteY0" fmla="*/ 8 h 143000"/>
                <a:gd name="connsiteX1" fmla="*/ 149384 w 243120"/>
                <a:gd name="connsiteY1" fmla="*/ 76208 h 143000"/>
                <a:gd name="connsiteX2" fmla="*/ 66834 w 243120"/>
                <a:gd name="connsiteY2" fmla="*/ 115896 h 143000"/>
                <a:gd name="connsiteX3" fmla="*/ 159 w 243120"/>
                <a:gd name="connsiteY3" fmla="*/ 142883 h 143000"/>
                <a:gd name="connsiteX4" fmla="*/ 85884 w 243120"/>
                <a:gd name="connsiteY4" fmla="*/ 123833 h 143000"/>
                <a:gd name="connsiteX5" fmla="*/ 163672 w 243120"/>
                <a:gd name="connsiteY5" fmla="*/ 80971 h 143000"/>
                <a:gd name="connsiteX6" fmla="*/ 243047 w 243120"/>
                <a:gd name="connsiteY6" fmla="*/ 8 h 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120" h="143000">
                  <a:moveTo>
                    <a:pt x="243047" y="8"/>
                  </a:moveTo>
                  <a:cubicBezTo>
                    <a:pt x="240666" y="-786"/>
                    <a:pt x="178753" y="56893"/>
                    <a:pt x="149384" y="76208"/>
                  </a:cubicBezTo>
                  <a:cubicBezTo>
                    <a:pt x="120015" y="95523"/>
                    <a:pt x="91705" y="104784"/>
                    <a:pt x="66834" y="115896"/>
                  </a:cubicBezTo>
                  <a:cubicBezTo>
                    <a:pt x="41963" y="127008"/>
                    <a:pt x="-3016" y="141560"/>
                    <a:pt x="159" y="142883"/>
                  </a:cubicBezTo>
                  <a:cubicBezTo>
                    <a:pt x="3334" y="144206"/>
                    <a:pt x="58632" y="134152"/>
                    <a:pt x="85884" y="123833"/>
                  </a:cubicBezTo>
                  <a:cubicBezTo>
                    <a:pt x="113136" y="113514"/>
                    <a:pt x="137743" y="98963"/>
                    <a:pt x="163672" y="80971"/>
                  </a:cubicBezTo>
                  <a:cubicBezTo>
                    <a:pt x="189601" y="62979"/>
                    <a:pt x="245428" y="802"/>
                    <a:pt x="243047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9" name="フリーフォーム: 図形 3028">
              <a:extLst>
                <a:ext uri="{FF2B5EF4-FFF2-40B4-BE49-F238E27FC236}">
                  <a16:creationId xmlns:a16="http://schemas.microsoft.com/office/drawing/2014/main" id="{FF337DD4-9A1A-400F-82ED-7E94A961AD78}"/>
                </a:ext>
              </a:extLst>
            </p:cNvPr>
            <p:cNvSpPr/>
            <p:nvPr/>
          </p:nvSpPr>
          <p:spPr>
            <a:xfrm>
              <a:off x="6175357" y="3292461"/>
              <a:ext cx="320522" cy="244506"/>
            </a:xfrm>
            <a:custGeom>
              <a:avLst/>
              <a:gdLst>
                <a:gd name="connsiteX0" fmla="*/ 18 w 320522"/>
                <a:gd name="connsiteY0" fmla="*/ 244489 h 244506"/>
                <a:gd name="connsiteX1" fmla="*/ 138131 w 320522"/>
                <a:gd name="connsiteY1" fmla="*/ 177814 h 244506"/>
                <a:gd name="connsiteX2" fmla="*/ 204806 w 320522"/>
                <a:gd name="connsiteY2" fmla="*/ 122252 h 244506"/>
                <a:gd name="connsiteX3" fmla="*/ 319106 w 320522"/>
                <a:gd name="connsiteY3" fmla="*/ 1602 h 244506"/>
                <a:gd name="connsiteX4" fmla="*/ 263543 w 320522"/>
                <a:gd name="connsiteY4" fmla="*/ 57164 h 244506"/>
                <a:gd name="connsiteX5" fmla="*/ 187343 w 320522"/>
                <a:gd name="connsiteY5" fmla="*/ 117489 h 244506"/>
                <a:gd name="connsiteX6" fmla="*/ 128606 w 320522"/>
                <a:gd name="connsiteY6" fmla="*/ 171464 h 244506"/>
                <a:gd name="connsiteX7" fmla="*/ 18 w 320522"/>
                <a:gd name="connsiteY7" fmla="*/ 244489 h 24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522" h="244506">
                  <a:moveTo>
                    <a:pt x="18" y="244489"/>
                  </a:moveTo>
                  <a:cubicBezTo>
                    <a:pt x="1606" y="245547"/>
                    <a:pt x="104000" y="198187"/>
                    <a:pt x="138131" y="177814"/>
                  </a:cubicBezTo>
                  <a:cubicBezTo>
                    <a:pt x="172262" y="157441"/>
                    <a:pt x="174644" y="151621"/>
                    <a:pt x="204806" y="122252"/>
                  </a:cubicBezTo>
                  <a:cubicBezTo>
                    <a:pt x="234968" y="92883"/>
                    <a:pt x="309317" y="12450"/>
                    <a:pt x="319106" y="1602"/>
                  </a:cubicBezTo>
                  <a:cubicBezTo>
                    <a:pt x="328896" y="-9246"/>
                    <a:pt x="285504" y="37849"/>
                    <a:pt x="263543" y="57164"/>
                  </a:cubicBezTo>
                  <a:cubicBezTo>
                    <a:pt x="241583" y="76478"/>
                    <a:pt x="209833" y="98439"/>
                    <a:pt x="187343" y="117489"/>
                  </a:cubicBezTo>
                  <a:cubicBezTo>
                    <a:pt x="164854" y="136539"/>
                    <a:pt x="156652" y="152943"/>
                    <a:pt x="128606" y="171464"/>
                  </a:cubicBezTo>
                  <a:cubicBezTo>
                    <a:pt x="100560" y="189985"/>
                    <a:pt x="-1570" y="243431"/>
                    <a:pt x="18" y="2444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0" name="フリーフォーム: 図形 3029">
              <a:extLst>
                <a:ext uri="{FF2B5EF4-FFF2-40B4-BE49-F238E27FC236}">
                  <a16:creationId xmlns:a16="http://schemas.microsoft.com/office/drawing/2014/main" id="{A999AC2F-09AC-4DE5-83E3-38DE25B9F75E}"/>
                </a:ext>
              </a:extLst>
            </p:cNvPr>
            <p:cNvSpPr/>
            <p:nvPr/>
          </p:nvSpPr>
          <p:spPr>
            <a:xfrm>
              <a:off x="6106237" y="3448001"/>
              <a:ext cx="76413" cy="86580"/>
            </a:xfrm>
            <a:custGeom>
              <a:avLst/>
              <a:gdLst>
                <a:gd name="connsiteX0" fmla="*/ 876 w 76413"/>
                <a:gd name="connsiteY0" fmla="*/ 49 h 86580"/>
                <a:gd name="connsiteX1" fmla="*/ 53263 w 76413"/>
                <a:gd name="connsiteY1" fmla="*/ 73074 h 86580"/>
                <a:gd name="connsiteX2" fmla="*/ 75488 w 76413"/>
                <a:gd name="connsiteY2" fmla="*/ 85774 h 86580"/>
                <a:gd name="connsiteX3" fmla="*/ 24688 w 76413"/>
                <a:gd name="connsiteY3" fmla="*/ 61962 h 86580"/>
                <a:gd name="connsiteX4" fmla="*/ 876 w 76413"/>
                <a:gd name="connsiteY4" fmla="*/ 49 h 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13" h="86580">
                  <a:moveTo>
                    <a:pt x="876" y="49"/>
                  </a:moveTo>
                  <a:cubicBezTo>
                    <a:pt x="5639" y="1901"/>
                    <a:pt x="40828" y="58786"/>
                    <a:pt x="53263" y="73074"/>
                  </a:cubicBezTo>
                  <a:cubicBezTo>
                    <a:pt x="65698" y="87362"/>
                    <a:pt x="80251" y="87626"/>
                    <a:pt x="75488" y="85774"/>
                  </a:cubicBezTo>
                  <a:cubicBezTo>
                    <a:pt x="70725" y="83922"/>
                    <a:pt x="37652" y="74926"/>
                    <a:pt x="24688" y="61962"/>
                  </a:cubicBezTo>
                  <a:cubicBezTo>
                    <a:pt x="11724" y="48998"/>
                    <a:pt x="-3887" y="-1803"/>
                    <a:pt x="876" y="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1" name="フリーフォーム: 図形 3030">
              <a:extLst>
                <a:ext uri="{FF2B5EF4-FFF2-40B4-BE49-F238E27FC236}">
                  <a16:creationId xmlns:a16="http://schemas.microsoft.com/office/drawing/2014/main" id="{354EC8AC-6A85-4102-9A99-66A8F951D216}"/>
                </a:ext>
              </a:extLst>
            </p:cNvPr>
            <p:cNvSpPr/>
            <p:nvPr/>
          </p:nvSpPr>
          <p:spPr>
            <a:xfrm>
              <a:off x="6332311" y="3263855"/>
              <a:ext cx="225683" cy="193742"/>
            </a:xfrm>
            <a:custGeom>
              <a:avLst/>
              <a:gdLst>
                <a:gd name="connsiteX0" fmla="*/ 225652 w 225683"/>
                <a:gd name="connsiteY0" fmla="*/ 45 h 193742"/>
                <a:gd name="connsiteX1" fmla="*/ 147864 w 225683"/>
                <a:gd name="connsiteY1" fmla="*/ 115933 h 193742"/>
                <a:gd name="connsiteX2" fmla="*/ 100239 w 225683"/>
                <a:gd name="connsiteY2" fmla="*/ 158795 h 193742"/>
                <a:gd name="connsiteX3" fmla="*/ 227 w 225683"/>
                <a:gd name="connsiteY3" fmla="*/ 193720 h 193742"/>
                <a:gd name="connsiteX4" fmla="*/ 74839 w 225683"/>
                <a:gd name="connsiteY4" fmla="*/ 163558 h 193742"/>
                <a:gd name="connsiteX5" fmla="*/ 138339 w 225683"/>
                <a:gd name="connsiteY5" fmla="*/ 130220 h 193742"/>
                <a:gd name="connsiteX6" fmla="*/ 225652 w 225683"/>
                <a:gd name="connsiteY6" fmla="*/ 45 h 19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683" h="193742">
                  <a:moveTo>
                    <a:pt x="225652" y="45"/>
                  </a:moveTo>
                  <a:cubicBezTo>
                    <a:pt x="227240" y="-2336"/>
                    <a:pt x="168766" y="89475"/>
                    <a:pt x="147864" y="115933"/>
                  </a:cubicBezTo>
                  <a:cubicBezTo>
                    <a:pt x="126962" y="142391"/>
                    <a:pt x="124845" y="145831"/>
                    <a:pt x="100239" y="158795"/>
                  </a:cubicBezTo>
                  <a:cubicBezTo>
                    <a:pt x="75633" y="171759"/>
                    <a:pt x="4460" y="192926"/>
                    <a:pt x="227" y="193720"/>
                  </a:cubicBezTo>
                  <a:cubicBezTo>
                    <a:pt x="-4006" y="194514"/>
                    <a:pt x="51820" y="174141"/>
                    <a:pt x="74839" y="163558"/>
                  </a:cubicBezTo>
                  <a:cubicBezTo>
                    <a:pt x="97858" y="152975"/>
                    <a:pt x="117702" y="153239"/>
                    <a:pt x="138339" y="130220"/>
                  </a:cubicBezTo>
                  <a:cubicBezTo>
                    <a:pt x="158976" y="107201"/>
                    <a:pt x="224064" y="2426"/>
                    <a:pt x="225652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2" name="フリーフォーム: 図形 3031">
              <a:extLst>
                <a:ext uri="{FF2B5EF4-FFF2-40B4-BE49-F238E27FC236}">
                  <a16:creationId xmlns:a16="http://schemas.microsoft.com/office/drawing/2014/main" id="{F7050DAA-1B35-42D0-94CA-9D27EA05582B}"/>
                </a:ext>
              </a:extLst>
            </p:cNvPr>
            <p:cNvSpPr/>
            <p:nvPr/>
          </p:nvSpPr>
          <p:spPr>
            <a:xfrm>
              <a:off x="6459362" y="3252788"/>
              <a:ext cx="97182" cy="161926"/>
            </a:xfrm>
            <a:custGeom>
              <a:avLst/>
              <a:gdLst>
                <a:gd name="connsiteX0" fmla="*/ 97013 w 97182"/>
                <a:gd name="connsiteY0" fmla="*/ 0 h 161926"/>
                <a:gd name="connsiteX1" fmla="*/ 41451 w 97182"/>
                <a:gd name="connsiteY1" fmla="*/ 107950 h 161926"/>
                <a:gd name="connsiteX2" fmla="*/ 176 w 97182"/>
                <a:gd name="connsiteY2" fmla="*/ 161925 h 161926"/>
                <a:gd name="connsiteX3" fmla="*/ 57326 w 97182"/>
                <a:gd name="connsiteY3" fmla="*/ 106362 h 161926"/>
                <a:gd name="connsiteX4" fmla="*/ 97013 w 97182"/>
                <a:gd name="connsiteY4" fmla="*/ 0 h 16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82" h="161926">
                  <a:moveTo>
                    <a:pt x="97013" y="0"/>
                  </a:moveTo>
                  <a:cubicBezTo>
                    <a:pt x="94367" y="265"/>
                    <a:pt x="57590" y="80963"/>
                    <a:pt x="41451" y="107950"/>
                  </a:cubicBezTo>
                  <a:cubicBezTo>
                    <a:pt x="25312" y="134937"/>
                    <a:pt x="-2470" y="162190"/>
                    <a:pt x="176" y="161925"/>
                  </a:cubicBezTo>
                  <a:cubicBezTo>
                    <a:pt x="2822" y="161660"/>
                    <a:pt x="44097" y="128852"/>
                    <a:pt x="57326" y="106362"/>
                  </a:cubicBezTo>
                  <a:cubicBezTo>
                    <a:pt x="70555" y="83872"/>
                    <a:pt x="99659" y="-265"/>
                    <a:pt x="9701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3" name="フリーフォーム: 図形 3032">
              <a:extLst>
                <a:ext uri="{FF2B5EF4-FFF2-40B4-BE49-F238E27FC236}">
                  <a16:creationId xmlns:a16="http://schemas.microsoft.com/office/drawing/2014/main" id="{41789DD1-B801-43F1-B68F-B7E6D9FFC2AA}"/>
                </a:ext>
              </a:extLst>
            </p:cNvPr>
            <p:cNvSpPr/>
            <p:nvPr/>
          </p:nvSpPr>
          <p:spPr>
            <a:xfrm>
              <a:off x="6246193" y="3065196"/>
              <a:ext cx="408587" cy="259543"/>
            </a:xfrm>
            <a:custGeom>
              <a:avLst/>
              <a:gdLst>
                <a:gd name="connsiteX0" fmla="*/ 407020 w 408587"/>
                <a:gd name="connsiteY0" fmla="*/ 267 h 259543"/>
                <a:gd name="connsiteX1" fmla="*/ 370507 w 408587"/>
                <a:gd name="connsiteY1" fmla="*/ 105042 h 259543"/>
                <a:gd name="connsiteX2" fmla="*/ 303832 w 408587"/>
                <a:gd name="connsiteY2" fmla="*/ 166954 h 259543"/>
                <a:gd name="connsiteX3" fmla="*/ 235570 w 408587"/>
                <a:gd name="connsiteY3" fmla="*/ 212992 h 259543"/>
                <a:gd name="connsiteX4" fmla="*/ 162545 w 408587"/>
                <a:gd name="connsiteY4" fmla="*/ 244742 h 259543"/>
                <a:gd name="connsiteX5" fmla="*/ 76820 w 408587"/>
                <a:gd name="connsiteY5" fmla="*/ 255854 h 259543"/>
                <a:gd name="connsiteX6" fmla="*/ 620 w 408587"/>
                <a:gd name="connsiteY6" fmla="*/ 259029 h 259543"/>
                <a:gd name="connsiteX7" fmla="*/ 119682 w 408587"/>
                <a:gd name="connsiteY7" fmla="*/ 246329 h 259543"/>
                <a:gd name="connsiteX8" fmla="*/ 219695 w 408587"/>
                <a:gd name="connsiteY8" fmla="*/ 206642 h 259543"/>
                <a:gd name="connsiteX9" fmla="*/ 319707 w 408587"/>
                <a:gd name="connsiteY9" fmla="*/ 138379 h 259543"/>
                <a:gd name="connsiteX10" fmla="*/ 407020 w 408587"/>
                <a:gd name="connsiteY10" fmla="*/ 267 h 2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587" h="259543">
                  <a:moveTo>
                    <a:pt x="407020" y="267"/>
                  </a:moveTo>
                  <a:cubicBezTo>
                    <a:pt x="415487" y="-5289"/>
                    <a:pt x="387705" y="77261"/>
                    <a:pt x="370507" y="105042"/>
                  </a:cubicBezTo>
                  <a:cubicBezTo>
                    <a:pt x="353309" y="132823"/>
                    <a:pt x="326321" y="148962"/>
                    <a:pt x="303832" y="166954"/>
                  </a:cubicBezTo>
                  <a:cubicBezTo>
                    <a:pt x="281343" y="184946"/>
                    <a:pt x="259118" y="200027"/>
                    <a:pt x="235570" y="212992"/>
                  </a:cubicBezTo>
                  <a:cubicBezTo>
                    <a:pt x="212022" y="225957"/>
                    <a:pt x="189003" y="237598"/>
                    <a:pt x="162545" y="244742"/>
                  </a:cubicBezTo>
                  <a:cubicBezTo>
                    <a:pt x="136087" y="251886"/>
                    <a:pt x="103808" y="253473"/>
                    <a:pt x="76820" y="255854"/>
                  </a:cubicBezTo>
                  <a:cubicBezTo>
                    <a:pt x="49832" y="258235"/>
                    <a:pt x="-6524" y="260617"/>
                    <a:pt x="620" y="259029"/>
                  </a:cubicBezTo>
                  <a:cubicBezTo>
                    <a:pt x="7764" y="257442"/>
                    <a:pt x="83170" y="255060"/>
                    <a:pt x="119682" y="246329"/>
                  </a:cubicBezTo>
                  <a:cubicBezTo>
                    <a:pt x="156194" y="237598"/>
                    <a:pt x="186358" y="224634"/>
                    <a:pt x="219695" y="206642"/>
                  </a:cubicBezTo>
                  <a:cubicBezTo>
                    <a:pt x="253032" y="188650"/>
                    <a:pt x="291132" y="170129"/>
                    <a:pt x="319707" y="138379"/>
                  </a:cubicBezTo>
                  <a:cubicBezTo>
                    <a:pt x="348282" y="106629"/>
                    <a:pt x="398553" y="5823"/>
                    <a:pt x="407020" y="2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4" name="フリーフォーム: 図形 3033">
              <a:extLst>
                <a:ext uri="{FF2B5EF4-FFF2-40B4-BE49-F238E27FC236}">
                  <a16:creationId xmlns:a16="http://schemas.microsoft.com/office/drawing/2014/main" id="{E09D9C33-AC14-4D90-86DF-D1A03B1A842A}"/>
                </a:ext>
              </a:extLst>
            </p:cNvPr>
            <p:cNvSpPr/>
            <p:nvPr/>
          </p:nvSpPr>
          <p:spPr>
            <a:xfrm>
              <a:off x="6163677" y="3165336"/>
              <a:ext cx="91362" cy="171678"/>
            </a:xfrm>
            <a:custGeom>
              <a:avLst/>
              <a:gdLst>
                <a:gd name="connsiteX0" fmla="*/ 30748 w 91362"/>
                <a:gd name="connsiteY0" fmla="*/ 139 h 171678"/>
                <a:gd name="connsiteX1" fmla="*/ 11698 w 91362"/>
                <a:gd name="connsiteY1" fmla="*/ 81102 h 171678"/>
                <a:gd name="connsiteX2" fmla="*/ 38686 w 91362"/>
                <a:gd name="connsiteY2" fmla="*/ 112852 h 171678"/>
                <a:gd name="connsiteX3" fmla="*/ 91073 w 91362"/>
                <a:gd name="connsiteY3" fmla="*/ 171589 h 171678"/>
                <a:gd name="connsiteX4" fmla="*/ 13286 w 91362"/>
                <a:gd name="connsiteY4" fmla="*/ 98564 h 171678"/>
                <a:gd name="connsiteX5" fmla="*/ 586 w 91362"/>
                <a:gd name="connsiteY5" fmla="*/ 62052 h 171678"/>
                <a:gd name="connsiteX6" fmla="*/ 30748 w 91362"/>
                <a:gd name="connsiteY6" fmla="*/ 139 h 17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362" h="171678">
                  <a:moveTo>
                    <a:pt x="30748" y="139"/>
                  </a:moveTo>
                  <a:cubicBezTo>
                    <a:pt x="32600" y="3314"/>
                    <a:pt x="10375" y="62316"/>
                    <a:pt x="11698" y="81102"/>
                  </a:cubicBezTo>
                  <a:cubicBezTo>
                    <a:pt x="13021" y="99888"/>
                    <a:pt x="25457" y="97771"/>
                    <a:pt x="38686" y="112852"/>
                  </a:cubicBezTo>
                  <a:cubicBezTo>
                    <a:pt x="51915" y="127933"/>
                    <a:pt x="95306" y="173970"/>
                    <a:pt x="91073" y="171589"/>
                  </a:cubicBezTo>
                  <a:cubicBezTo>
                    <a:pt x="86840" y="169208"/>
                    <a:pt x="28367" y="116820"/>
                    <a:pt x="13286" y="98564"/>
                  </a:cubicBezTo>
                  <a:cubicBezTo>
                    <a:pt x="-1795" y="80308"/>
                    <a:pt x="-472" y="75016"/>
                    <a:pt x="586" y="62052"/>
                  </a:cubicBezTo>
                  <a:cubicBezTo>
                    <a:pt x="1644" y="49088"/>
                    <a:pt x="28896" y="-3036"/>
                    <a:pt x="30748" y="1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5" name="フリーフォーム: 図形 3034">
              <a:extLst>
                <a:ext uri="{FF2B5EF4-FFF2-40B4-BE49-F238E27FC236}">
                  <a16:creationId xmlns:a16="http://schemas.microsoft.com/office/drawing/2014/main" id="{083F7242-5AFA-4E8A-A107-0D78FD02A3FD}"/>
                </a:ext>
              </a:extLst>
            </p:cNvPr>
            <p:cNvSpPr/>
            <p:nvPr/>
          </p:nvSpPr>
          <p:spPr>
            <a:xfrm>
              <a:off x="6188992" y="3049357"/>
              <a:ext cx="438987" cy="233932"/>
            </a:xfrm>
            <a:custGeom>
              <a:avLst/>
              <a:gdLst>
                <a:gd name="connsiteX0" fmla="*/ 671 w 438987"/>
                <a:gd name="connsiteY0" fmla="*/ 220893 h 233932"/>
                <a:gd name="connsiteX1" fmla="*/ 157833 w 438987"/>
                <a:gd name="connsiteY1" fmla="*/ 230418 h 233932"/>
                <a:gd name="connsiteX2" fmla="*/ 324521 w 438987"/>
                <a:gd name="connsiteY2" fmla="*/ 155806 h 233932"/>
                <a:gd name="connsiteX3" fmla="*/ 437233 w 438987"/>
                <a:gd name="connsiteY3" fmla="*/ 1818 h 233932"/>
                <a:gd name="connsiteX4" fmla="*/ 386433 w 438987"/>
                <a:gd name="connsiteY4" fmla="*/ 76431 h 233932"/>
                <a:gd name="connsiteX5" fmla="*/ 295946 w 438987"/>
                <a:gd name="connsiteY5" fmla="*/ 154218 h 233932"/>
                <a:gd name="connsiteX6" fmla="*/ 195933 w 438987"/>
                <a:gd name="connsiteY6" fmla="*/ 198668 h 233932"/>
                <a:gd name="connsiteX7" fmla="*/ 103858 w 438987"/>
                <a:gd name="connsiteY7" fmla="*/ 212956 h 233932"/>
                <a:gd name="connsiteX8" fmla="*/ 671 w 438987"/>
                <a:gd name="connsiteY8" fmla="*/ 220893 h 23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987" h="233932">
                  <a:moveTo>
                    <a:pt x="671" y="220893"/>
                  </a:moveTo>
                  <a:cubicBezTo>
                    <a:pt x="9667" y="223803"/>
                    <a:pt x="103858" y="241266"/>
                    <a:pt x="157833" y="230418"/>
                  </a:cubicBezTo>
                  <a:cubicBezTo>
                    <a:pt x="211808" y="219570"/>
                    <a:pt x="277954" y="193906"/>
                    <a:pt x="324521" y="155806"/>
                  </a:cubicBezTo>
                  <a:cubicBezTo>
                    <a:pt x="371088" y="117706"/>
                    <a:pt x="426914" y="15047"/>
                    <a:pt x="437233" y="1818"/>
                  </a:cubicBezTo>
                  <a:cubicBezTo>
                    <a:pt x="447552" y="-11411"/>
                    <a:pt x="409981" y="51031"/>
                    <a:pt x="386433" y="76431"/>
                  </a:cubicBezTo>
                  <a:cubicBezTo>
                    <a:pt x="362885" y="101831"/>
                    <a:pt x="327696" y="133845"/>
                    <a:pt x="295946" y="154218"/>
                  </a:cubicBezTo>
                  <a:cubicBezTo>
                    <a:pt x="264196" y="174591"/>
                    <a:pt x="227948" y="188878"/>
                    <a:pt x="195933" y="198668"/>
                  </a:cubicBezTo>
                  <a:cubicBezTo>
                    <a:pt x="163918" y="208458"/>
                    <a:pt x="132168" y="210575"/>
                    <a:pt x="103858" y="212956"/>
                  </a:cubicBezTo>
                  <a:cubicBezTo>
                    <a:pt x="75548" y="215337"/>
                    <a:pt x="-8325" y="217983"/>
                    <a:pt x="671" y="220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6" name="フリーフォーム: 図形 3035">
              <a:extLst>
                <a:ext uri="{FF2B5EF4-FFF2-40B4-BE49-F238E27FC236}">
                  <a16:creationId xmlns:a16="http://schemas.microsoft.com/office/drawing/2014/main" id="{25A1709F-4E19-4622-ADB9-A19B5E5F8058}"/>
                </a:ext>
              </a:extLst>
            </p:cNvPr>
            <p:cNvSpPr/>
            <p:nvPr/>
          </p:nvSpPr>
          <p:spPr>
            <a:xfrm>
              <a:off x="6518252" y="2995605"/>
              <a:ext cx="74113" cy="84151"/>
            </a:xfrm>
            <a:custGeom>
              <a:avLst/>
              <a:gdLst>
                <a:gd name="connsiteX0" fmla="*/ 23 w 74113"/>
                <a:gd name="connsiteY0" fmla="*/ 8 h 84151"/>
                <a:gd name="connsiteX1" fmla="*/ 65111 w 74113"/>
                <a:gd name="connsiteY1" fmla="*/ 38108 h 84151"/>
                <a:gd name="connsiteX2" fmla="*/ 65111 w 74113"/>
                <a:gd name="connsiteY2" fmla="*/ 84145 h 84151"/>
                <a:gd name="connsiteX3" fmla="*/ 73048 w 74113"/>
                <a:gd name="connsiteY3" fmla="*/ 34933 h 84151"/>
                <a:gd name="connsiteX4" fmla="*/ 23 w 74113"/>
                <a:gd name="connsiteY4" fmla="*/ 8 h 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13" h="84151">
                  <a:moveTo>
                    <a:pt x="23" y="8"/>
                  </a:moveTo>
                  <a:cubicBezTo>
                    <a:pt x="-1300" y="537"/>
                    <a:pt x="54263" y="24085"/>
                    <a:pt x="65111" y="38108"/>
                  </a:cubicBezTo>
                  <a:cubicBezTo>
                    <a:pt x="75959" y="52131"/>
                    <a:pt x="63788" y="84674"/>
                    <a:pt x="65111" y="84145"/>
                  </a:cubicBezTo>
                  <a:cubicBezTo>
                    <a:pt x="66434" y="83616"/>
                    <a:pt x="77546" y="47104"/>
                    <a:pt x="73048" y="34933"/>
                  </a:cubicBezTo>
                  <a:cubicBezTo>
                    <a:pt x="68550" y="22762"/>
                    <a:pt x="1346" y="-521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7" name="フリーフォーム: 図形 3036">
              <a:extLst>
                <a:ext uri="{FF2B5EF4-FFF2-40B4-BE49-F238E27FC236}">
                  <a16:creationId xmlns:a16="http://schemas.microsoft.com/office/drawing/2014/main" id="{8CAE6AB0-0F39-4C21-BB1F-73FA1CEB5553}"/>
                </a:ext>
              </a:extLst>
            </p:cNvPr>
            <p:cNvSpPr/>
            <p:nvPr/>
          </p:nvSpPr>
          <p:spPr>
            <a:xfrm>
              <a:off x="6181554" y="3056809"/>
              <a:ext cx="354871" cy="167440"/>
            </a:xfrm>
            <a:custGeom>
              <a:avLst/>
              <a:gdLst>
                <a:gd name="connsiteX0" fmla="*/ 319259 w 354871"/>
                <a:gd name="connsiteY0" fmla="*/ 716 h 167440"/>
                <a:gd name="connsiteX1" fmla="*/ 354184 w 354871"/>
                <a:gd name="connsiteY1" fmla="*/ 40404 h 167440"/>
                <a:gd name="connsiteX2" fmla="*/ 281159 w 354871"/>
                <a:gd name="connsiteY2" fmla="*/ 103904 h 167440"/>
                <a:gd name="connsiteX3" fmla="*/ 219246 w 354871"/>
                <a:gd name="connsiteY3" fmla="*/ 135654 h 167440"/>
                <a:gd name="connsiteX4" fmla="*/ 68434 w 354871"/>
                <a:gd name="connsiteY4" fmla="*/ 167404 h 167440"/>
                <a:gd name="connsiteX5" fmla="*/ 171 w 354871"/>
                <a:gd name="connsiteY5" fmla="*/ 129304 h 167440"/>
                <a:gd name="connsiteX6" fmla="*/ 85896 w 354871"/>
                <a:gd name="connsiteY6" fmla="*/ 162641 h 167440"/>
                <a:gd name="connsiteX7" fmla="*/ 176384 w 354871"/>
                <a:gd name="connsiteY7" fmla="*/ 164229 h 167440"/>
                <a:gd name="connsiteX8" fmla="*/ 268459 w 354871"/>
                <a:gd name="connsiteY8" fmla="*/ 143591 h 167440"/>
                <a:gd name="connsiteX9" fmla="*/ 344659 w 354871"/>
                <a:gd name="connsiteY9" fmla="*/ 73741 h 167440"/>
                <a:gd name="connsiteX10" fmla="*/ 319259 w 354871"/>
                <a:gd name="connsiteY10" fmla="*/ 716 h 16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4871" h="167440">
                  <a:moveTo>
                    <a:pt x="319259" y="716"/>
                  </a:moveTo>
                  <a:cubicBezTo>
                    <a:pt x="320846" y="-4840"/>
                    <a:pt x="360534" y="23206"/>
                    <a:pt x="354184" y="40404"/>
                  </a:cubicBezTo>
                  <a:cubicBezTo>
                    <a:pt x="347834" y="57602"/>
                    <a:pt x="303649" y="88029"/>
                    <a:pt x="281159" y="103904"/>
                  </a:cubicBezTo>
                  <a:cubicBezTo>
                    <a:pt x="258669" y="119779"/>
                    <a:pt x="254700" y="125071"/>
                    <a:pt x="219246" y="135654"/>
                  </a:cubicBezTo>
                  <a:cubicBezTo>
                    <a:pt x="183792" y="146237"/>
                    <a:pt x="104946" y="168462"/>
                    <a:pt x="68434" y="167404"/>
                  </a:cubicBezTo>
                  <a:cubicBezTo>
                    <a:pt x="31922" y="166346"/>
                    <a:pt x="-2739" y="130098"/>
                    <a:pt x="171" y="129304"/>
                  </a:cubicBezTo>
                  <a:cubicBezTo>
                    <a:pt x="3081" y="128510"/>
                    <a:pt x="56527" y="156820"/>
                    <a:pt x="85896" y="162641"/>
                  </a:cubicBezTo>
                  <a:cubicBezTo>
                    <a:pt x="115265" y="168462"/>
                    <a:pt x="145957" y="167404"/>
                    <a:pt x="176384" y="164229"/>
                  </a:cubicBezTo>
                  <a:cubicBezTo>
                    <a:pt x="206811" y="161054"/>
                    <a:pt x="240413" y="158672"/>
                    <a:pt x="268459" y="143591"/>
                  </a:cubicBezTo>
                  <a:cubicBezTo>
                    <a:pt x="296505" y="128510"/>
                    <a:pt x="332753" y="94379"/>
                    <a:pt x="344659" y="73741"/>
                  </a:cubicBezTo>
                  <a:cubicBezTo>
                    <a:pt x="356565" y="53103"/>
                    <a:pt x="317672" y="6272"/>
                    <a:pt x="319259" y="7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8" name="フリーフォーム: 図形 3037">
              <a:extLst>
                <a:ext uri="{FF2B5EF4-FFF2-40B4-BE49-F238E27FC236}">
                  <a16:creationId xmlns:a16="http://schemas.microsoft.com/office/drawing/2014/main" id="{C0263DBB-C9B8-47F0-99DB-7255A681585C}"/>
                </a:ext>
              </a:extLst>
            </p:cNvPr>
            <p:cNvSpPr/>
            <p:nvPr/>
          </p:nvSpPr>
          <p:spPr>
            <a:xfrm>
              <a:off x="6688664" y="2628884"/>
              <a:ext cx="212472" cy="434896"/>
            </a:xfrm>
            <a:custGeom>
              <a:avLst/>
              <a:gdLst>
                <a:gd name="connsiteX0" fmla="*/ 115361 w 212472"/>
                <a:gd name="connsiteY0" fmla="*/ 16 h 434896"/>
                <a:gd name="connsiteX1" fmla="*/ 199499 w 212472"/>
                <a:gd name="connsiteY1" fmla="*/ 119079 h 434896"/>
                <a:gd name="connsiteX2" fmla="*/ 143936 w 212472"/>
                <a:gd name="connsiteY2" fmla="*/ 327041 h 434896"/>
                <a:gd name="connsiteX3" fmla="*/ 91549 w 212472"/>
                <a:gd name="connsiteY3" fmla="*/ 385779 h 434896"/>
                <a:gd name="connsiteX4" fmla="*/ 1061 w 212472"/>
                <a:gd name="connsiteY4" fmla="*/ 433404 h 434896"/>
                <a:gd name="connsiteX5" fmla="*/ 47099 w 212472"/>
                <a:gd name="connsiteY5" fmla="*/ 419116 h 434896"/>
                <a:gd name="connsiteX6" fmla="*/ 123299 w 212472"/>
                <a:gd name="connsiteY6" fmla="*/ 381016 h 434896"/>
                <a:gd name="connsiteX7" fmla="*/ 153461 w 212472"/>
                <a:gd name="connsiteY7" fmla="*/ 315929 h 434896"/>
                <a:gd name="connsiteX8" fmla="*/ 196324 w 212472"/>
                <a:gd name="connsiteY8" fmla="*/ 196866 h 434896"/>
                <a:gd name="connsiteX9" fmla="*/ 209024 w 212472"/>
                <a:gd name="connsiteY9" fmla="*/ 111141 h 434896"/>
                <a:gd name="connsiteX10" fmla="*/ 115361 w 212472"/>
                <a:gd name="connsiteY10" fmla="*/ 16 h 43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472" h="434896">
                  <a:moveTo>
                    <a:pt x="115361" y="16"/>
                  </a:moveTo>
                  <a:cubicBezTo>
                    <a:pt x="113774" y="1339"/>
                    <a:pt x="194737" y="64575"/>
                    <a:pt x="199499" y="119079"/>
                  </a:cubicBezTo>
                  <a:cubicBezTo>
                    <a:pt x="204261" y="173583"/>
                    <a:pt x="161928" y="282591"/>
                    <a:pt x="143936" y="327041"/>
                  </a:cubicBezTo>
                  <a:cubicBezTo>
                    <a:pt x="125944" y="371491"/>
                    <a:pt x="115361" y="368052"/>
                    <a:pt x="91549" y="385779"/>
                  </a:cubicBezTo>
                  <a:cubicBezTo>
                    <a:pt x="67737" y="403506"/>
                    <a:pt x="8469" y="427848"/>
                    <a:pt x="1061" y="433404"/>
                  </a:cubicBezTo>
                  <a:cubicBezTo>
                    <a:pt x="-6347" y="438960"/>
                    <a:pt x="26726" y="427847"/>
                    <a:pt x="47099" y="419116"/>
                  </a:cubicBezTo>
                  <a:cubicBezTo>
                    <a:pt x="67472" y="410385"/>
                    <a:pt x="105572" y="398214"/>
                    <a:pt x="123299" y="381016"/>
                  </a:cubicBezTo>
                  <a:cubicBezTo>
                    <a:pt x="141026" y="363818"/>
                    <a:pt x="141290" y="346621"/>
                    <a:pt x="153461" y="315929"/>
                  </a:cubicBezTo>
                  <a:cubicBezTo>
                    <a:pt x="165632" y="285237"/>
                    <a:pt x="187064" y="230997"/>
                    <a:pt x="196324" y="196866"/>
                  </a:cubicBezTo>
                  <a:cubicBezTo>
                    <a:pt x="205584" y="162735"/>
                    <a:pt x="218814" y="142891"/>
                    <a:pt x="209024" y="111141"/>
                  </a:cubicBezTo>
                  <a:cubicBezTo>
                    <a:pt x="199234" y="79391"/>
                    <a:pt x="116948" y="-1307"/>
                    <a:pt x="115361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9" name="フリーフォーム: 図形 3038">
              <a:extLst>
                <a:ext uri="{FF2B5EF4-FFF2-40B4-BE49-F238E27FC236}">
                  <a16:creationId xmlns:a16="http://schemas.microsoft.com/office/drawing/2014/main" id="{05C58A95-3A3E-4DBE-A432-2A9AF3A0DBAF}"/>
                </a:ext>
              </a:extLst>
            </p:cNvPr>
            <p:cNvSpPr/>
            <p:nvPr/>
          </p:nvSpPr>
          <p:spPr>
            <a:xfrm>
              <a:off x="6791282" y="2631582"/>
              <a:ext cx="128209" cy="32722"/>
            </a:xfrm>
            <a:custGeom>
              <a:avLst/>
              <a:gdLst>
                <a:gd name="connsiteX0" fmla="*/ 43 w 128209"/>
                <a:gd name="connsiteY0" fmla="*/ 5256 h 32722"/>
                <a:gd name="connsiteX1" fmla="*/ 109581 w 128209"/>
                <a:gd name="connsiteY1" fmla="*/ 19543 h 32722"/>
                <a:gd name="connsiteX2" fmla="*/ 127043 w 128209"/>
                <a:gd name="connsiteY2" fmla="*/ 32243 h 32722"/>
                <a:gd name="connsiteX3" fmla="*/ 96881 w 128209"/>
                <a:gd name="connsiteY3" fmla="*/ 2081 h 32722"/>
                <a:gd name="connsiteX4" fmla="*/ 43 w 128209"/>
                <a:gd name="connsiteY4" fmla="*/ 5256 h 3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209" h="32722">
                  <a:moveTo>
                    <a:pt x="43" y="5256"/>
                  </a:moveTo>
                  <a:cubicBezTo>
                    <a:pt x="2160" y="8166"/>
                    <a:pt x="88414" y="15045"/>
                    <a:pt x="109581" y="19543"/>
                  </a:cubicBezTo>
                  <a:cubicBezTo>
                    <a:pt x="130748" y="24041"/>
                    <a:pt x="129160" y="35153"/>
                    <a:pt x="127043" y="32243"/>
                  </a:cubicBezTo>
                  <a:cubicBezTo>
                    <a:pt x="124926" y="29333"/>
                    <a:pt x="120958" y="7108"/>
                    <a:pt x="96881" y="2081"/>
                  </a:cubicBezTo>
                  <a:cubicBezTo>
                    <a:pt x="72804" y="-2946"/>
                    <a:pt x="-2074" y="2346"/>
                    <a:pt x="43" y="52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0" name="フリーフォーム: 図形 3039">
              <a:extLst>
                <a:ext uri="{FF2B5EF4-FFF2-40B4-BE49-F238E27FC236}">
                  <a16:creationId xmlns:a16="http://schemas.microsoft.com/office/drawing/2014/main" id="{3A2AC71A-261F-40BD-89AD-0C4ED4EFE703}"/>
                </a:ext>
              </a:extLst>
            </p:cNvPr>
            <p:cNvSpPr/>
            <p:nvPr/>
          </p:nvSpPr>
          <p:spPr>
            <a:xfrm>
              <a:off x="6692639" y="2658984"/>
              <a:ext cx="284074" cy="434075"/>
            </a:xfrm>
            <a:custGeom>
              <a:avLst/>
              <a:gdLst>
                <a:gd name="connsiteX0" fmla="*/ 220924 w 284074"/>
                <a:gd name="connsiteY0" fmla="*/ 1666 h 434075"/>
                <a:gd name="connsiteX1" fmla="*/ 271724 w 284074"/>
                <a:gd name="connsiteY1" fmla="*/ 117554 h 434075"/>
                <a:gd name="connsiteX2" fmla="*/ 239974 w 284074"/>
                <a:gd name="connsiteY2" fmla="*/ 268366 h 434075"/>
                <a:gd name="connsiteX3" fmla="*/ 178061 w 284074"/>
                <a:gd name="connsiteY3" fmla="*/ 384254 h 434075"/>
                <a:gd name="connsiteX4" fmla="*/ 141549 w 284074"/>
                <a:gd name="connsiteY4" fmla="*/ 414416 h 434075"/>
                <a:gd name="connsiteX5" fmla="*/ 87574 w 284074"/>
                <a:gd name="connsiteY5" fmla="*/ 411241 h 434075"/>
                <a:gd name="connsiteX6" fmla="*/ 261 w 284074"/>
                <a:gd name="connsiteY6" fmla="*/ 400129 h 434075"/>
                <a:gd name="connsiteX7" fmla="*/ 117736 w 284074"/>
                <a:gd name="connsiteY7" fmla="*/ 431879 h 434075"/>
                <a:gd name="connsiteX8" fmla="*/ 171711 w 284074"/>
                <a:gd name="connsiteY8" fmla="*/ 406479 h 434075"/>
                <a:gd name="connsiteX9" fmla="*/ 278074 w 284074"/>
                <a:gd name="connsiteY9" fmla="*/ 209629 h 434075"/>
                <a:gd name="connsiteX10" fmla="*/ 266961 w 284074"/>
                <a:gd name="connsiteY10" fmla="*/ 58816 h 434075"/>
                <a:gd name="connsiteX11" fmla="*/ 220924 w 284074"/>
                <a:gd name="connsiteY11" fmla="*/ 1666 h 43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4074" h="434075">
                  <a:moveTo>
                    <a:pt x="220924" y="1666"/>
                  </a:moveTo>
                  <a:cubicBezTo>
                    <a:pt x="221718" y="11456"/>
                    <a:pt x="268549" y="73104"/>
                    <a:pt x="271724" y="117554"/>
                  </a:cubicBezTo>
                  <a:cubicBezTo>
                    <a:pt x="274899" y="162004"/>
                    <a:pt x="255584" y="223916"/>
                    <a:pt x="239974" y="268366"/>
                  </a:cubicBezTo>
                  <a:cubicBezTo>
                    <a:pt x="224364" y="312816"/>
                    <a:pt x="194465" y="359912"/>
                    <a:pt x="178061" y="384254"/>
                  </a:cubicBezTo>
                  <a:cubicBezTo>
                    <a:pt x="161657" y="408596"/>
                    <a:pt x="156630" y="409918"/>
                    <a:pt x="141549" y="414416"/>
                  </a:cubicBezTo>
                  <a:cubicBezTo>
                    <a:pt x="126468" y="418914"/>
                    <a:pt x="111122" y="413622"/>
                    <a:pt x="87574" y="411241"/>
                  </a:cubicBezTo>
                  <a:cubicBezTo>
                    <a:pt x="64026" y="408860"/>
                    <a:pt x="-4766" y="396689"/>
                    <a:pt x="261" y="400129"/>
                  </a:cubicBezTo>
                  <a:cubicBezTo>
                    <a:pt x="5288" y="403569"/>
                    <a:pt x="89161" y="430821"/>
                    <a:pt x="117736" y="431879"/>
                  </a:cubicBezTo>
                  <a:cubicBezTo>
                    <a:pt x="146311" y="432937"/>
                    <a:pt x="144988" y="443521"/>
                    <a:pt x="171711" y="406479"/>
                  </a:cubicBezTo>
                  <a:cubicBezTo>
                    <a:pt x="198434" y="369437"/>
                    <a:pt x="262199" y="267573"/>
                    <a:pt x="278074" y="209629"/>
                  </a:cubicBezTo>
                  <a:cubicBezTo>
                    <a:pt x="293949" y="151685"/>
                    <a:pt x="274105" y="90566"/>
                    <a:pt x="266961" y="58816"/>
                  </a:cubicBezTo>
                  <a:cubicBezTo>
                    <a:pt x="259817" y="27066"/>
                    <a:pt x="220130" y="-8124"/>
                    <a:pt x="220924" y="16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1" name="フリーフォーム: 図形 3040">
              <a:extLst>
                <a:ext uri="{FF2B5EF4-FFF2-40B4-BE49-F238E27FC236}">
                  <a16:creationId xmlns:a16="http://schemas.microsoft.com/office/drawing/2014/main" id="{A11BF76A-6B3E-49CA-8605-7788963CB4C4}"/>
                </a:ext>
              </a:extLst>
            </p:cNvPr>
            <p:cNvSpPr/>
            <p:nvPr/>
          </p:nvSpPr>
          <p:spPr>
            <a:xfrm>
              <a:off x="6607310" y="2633038"/>
              <a:ext cx="190306" cy="432545"/>
            </a:xfrm>
            <a:custGeom>
              <a:avLst/>
              <a:gdLst>
                <a:gd name="connsiteX0" fmla="*/ 188778 w 190306"/>
                <a:gd name="connsiteY0" fmla="*/ 3800 h 432545"/>
                <a:gd name="connsiteX1" fmla="*/ 58603 w 190306"/>
                <a:gd name="connsiteY1" fmla="*/ 94287 h 432545"/>
                <a:gd name="connsiteX2" fmla="*/ 26853 w 190306"/>
                <a:gd name="connsiteY2" fmla="*/ 180012 h 432545"/>
                <a:gd name="connsiteX3" fmla="*/ 1453 w 190306"/>
                <a:gd name="connsiteY3" fmla="*/ 256212 h 432545"/>
                <a:gd name="connsiteX4" fmla="*/ 4628 w 190306"/>
                <a:gd name="connsiteY4" fmla="*/ 311775 h 432545"/>
                <a:gd name="connsiteX5" fmla="*/ 17328 w 190306"/>
                <a:gd name="connsiteY5" fmla="*/ 373687 h 432545"/>
                <a:gd name="connsiteX6" fmla="*/ 79240 w 190306"/>
                <a:gd name="connsiteY6" fmla="*/ 432425 h 432545"/>
                <a:gd name="connsiteX7" fmla="*/ 30028 w 190306"/>
                <a:gd name="connsiteY7" fmla="*/ 386387 h 432545"/>
                <a:gd name="connsiteX8" fmla="*/ 15740 w 190306"/>
                <a:gd name="connsiteY8" fmla="*/ 300662 h 432545"/>
                <a:gd name="connsiteX9" fmla="*/ 45903 w 190306"/>
                <a:gd name="connsiteY9" fmla="*/ 149850 h 432545"/>
                <a:gd name="connsiteX10" fmla="*/ 80828 w 190306"/>
                <a:gd name="connsiteY10" fmla="*/ 75237 h 432545"/>
                <a:gd name="connsiteX11" fmla="*/ 126865 w 190306"/>
                <a:gd name="connsiteY11" fmla="*/ 22850 h 432545"/>
                <a:gd name="connsiteX12" fmla="*/ 188778 w 190306"/>
                <a:gd name="connsiteY12" fmla="*/ 3800 h 43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306" h="432545">
                  <a:moveTo>
                    <a:pt x="188778" y="3800"/>
                  </a:moveTo>
                  <a:cubicBezTo>
                    <a:pt x="177401" y="15706"/>
                    <a:pt x="85591" y="64918"/>
                    <a:pt x="58603" y="94287"/>
                  </a:cubicBezTo>
                  <a:cubicBezTo>
                    <a:pt x="31615" y="123656"/>
                    <a:pt x="36378" y="153025"/>
                    <a:pt x="26853" y="180012"/>
                  </a:cubicBezTo>
                  <a:cubicBezTo>
                    <a:pt x="17328" y="206999"/>
                    <a:pt x="5157" y="234252"/>
                    <a:pt x="1453" y="256212"/>
                  </a:cubicBezTo>
                  <a:cubicBezTo>
                    <a:pt x="-2251" y="278173"/>
                    <a:pt x="1982" y="292196"/>
                    <a:pt x="4628" y="311775"/>
                  </a:cubicBezTo>
                  <a:cubicBezTo>
                    <a:pt x="7274" y="331354"/>
                    <a:pt x="4893" y="353579"/>
                    <a:pt x="17328" y="373687"/>
                  </a:cubicBezTo>
                  <a:cubicBezTo>
                    <a:pt x="29763" y="393795"/>
                    <a:pt x="77123" y="430308"/>
                    <a:pt x="79240" y="432425"/>
                  </a:cubicBezTo>
                  <a:cubicBezTo>
                    <a:pt x="81357" y="434542"/>
                    <a:pt x="40611" y="408347"/>
                    <a:pt x="30028" y="386387"/>
                  </a:cubicBezTo>
                  <a:cubicBezTo>
                    <a:pt x="19445" y="364427"/>
                    <a:pt x="13094" y="340085"/>
                    <a:pt x="15740" y="300662"/>
                  </a:cubicBezTo>
                  <a:cubicBezTo>
                    <a:pt x="18386" y="261239"/>
                    <a:pt x="35055" y="187421"/>
                    <a:pt x="45903" y="149850"/>
                  </a:cubicBezTo>
                  <a:cubicBezTo>
                    <a:pt x="56751" y="112279"/>
                    <a:pt x="67334" y="96404"/>
                    <a:pt x="80828" y="75237"/>
                  </a:cubicBezTo>
                  <a:cubicBezTo>
                    <a:pt x="94322" y="54070"/>
                    <a:pt x="108873" y="35021"/>
                    <a:pt x="126865" y="22850"/>
                  </a:cubicBezTo>
                  <a:cubicBezTo>
                    <a:pt x="144857" y="10679"/>
                    <a:pt x="200155" y="-8106"/>
                    <a:pt x="188778" y="3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2" name="フリーフォーム: 図形 3041">
              <a:extLst>
                <a:ext uri="{FF2B5EF4-FFF2-40B4-BE49-F238E27FC236}">
                  <a16:creationId xmlns:a16="http://schemas.microsoft.com/office/drawing/2014/main" id="{9940930D-4C2F-411C-BE5E-49EC08F26292}"/>
                </a:ext>
              </a:extLst>
            </p:cNvPr>
            <p:cNvSpPr/>
            <p:nvPr/>
          </p:nvSpPr>
          <p:spPr>
            <a:xfrm>
              <a:off x="6704578" y="2698750"/>
              <a:ext cx="151835" cy="241947"/>
            </a:xfrm>
            <a:custGeom>
              <a:avLst/>
              <a:gdLst>
                <a:gd name="connsiteX0" fmla="*/ 120085 w 151835"/>
                <a:gd name="connsiteY0" fmla="*/ 0 h 241947"/>
                <a:gd name="connsiteX1" fmla="*/ 145485 w 151835"/>
                <a:gd name="connsiteY1" fmla="*/ 93663 h 241947"/>
                <a:gd name="connsiteX2" fmla="*/ 102622 w 151835"/>
                <a:gd name="connsiteY2" fmla="*/ 206375 h 241947"/>
                <a:gd name="connsiteX3" fmla="*/ 1022 w 151835"/>
                <a:gd name="connsiteY3" fmla="*/ 239713 h 241947"/>
                <a:gd name="connsiteX4" fmla="*/ 54997 w 151835"/>
                <a:gd name="connsiteY4" fmla="*/ 233363 h 241947"/>
                <a:gd name="connsiteX5" fmla="*/ 131197 w 151835"/>
                <a:gd name="connsiteY5" fmla="*/ 188913 h 241947"/>
                <a:gd name="connsiteX6" fmla="*/ 151835 w 151835"/>
                <a:gd name="connsiteY6" fmla="*/ 92075 h 241947"/>
                <a:gd name="connsiteX7" fmla="*/ 120085 w 151835"/>
                <a:gd name="connsiteY7" fmla="*/ 0 h 24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835" h="241947">
                  <a:moveTo>
                    <a:pt x="120085" y="0"/>
                  </a:moveTo>
                  <a:cubicBezTo>
                    <a:pt x="119027" y="265"/>
                    <a:pt x="148396" y="59267"/>
                    <a:pt x="145485" y="93663"/>
                  </a:cubicBezTo>
                  <a:cubicBezTo>
                    <a:pt x="142575" y="128059"/>
                    <a:pt x="126699" y="182033"/>
                    <a:pt x="102622" y="206375"/>
                  </a:cubicBezTo>
                  <a:cubicBezTo>
                    <a:pt x="78545" y="230717"/>
                    <a:pt x="8959" y="235215"/>
                    <a:pt x="1022" y="239713"/>
                  </a:cubicBezTo>
                  <a:cubicBezTo>
                    <a:pt x="-6916" y="244211"/>
                    <a:pt x="33301" y="241830"/>
                    <a:pt x="54997" y="233363"/>
                  </a:cubicBezTo>
                  <a:cubicBezTo>
                    <a:pt x="76693" y="224896"/>
                    <a:pt x="115057" y="212461"/>
                    <a:pt x="131197" y="188913"/>
                  </a:cubicBezTo>
                  <a:cubicBezTo>
                    <a:pt x="147337" y="165365"/>
                    <a:pt x="151835" y="120385"/>
                    <a:pt x="151835" y="92075"/>
                  </a:cubicBezTo>
                  <a:cubicBezTo>
                    <a:pt x="151835" y="63765"/>
                    <a:pt x="121143" y="-265"/>
                    <a:pt x="1200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3" name="フリーフォーム: 図形 3042">
              <a:extLst>
                <a:ext uri="{FF2B5EF4-FFF2-40B4-BE49-F238E27FC236}">
                  <a16:creationId xmlns:a16="http://schemas.microsoft.com/office/drawing/2014/main" id="{87EF888F-6019-459C-84AE-CBAA12BFAAA7}"/>
                </a:ext>
              </a:extLst>
            </p:cNvPr>
            <p:cNvSpPr/>
            <p:nvPr/>
          </p:nvSpPr>
          <p:spPr>
            <a:xfrm>
              <a:off x="6685432" y="2697152"/>
              <a:ext cx="125464" cy="241316"/>
            </a:xfrm>
            <a:custGeom>
              <a:avLst/>
              <a:gdLst>
                <a:gd name="connsiteX0" fmla="*/ 124943 w 125464"/>
                <a:gd name="connsiteY0" fmla="*/ 11 h 241316"/>
                <a:gd name="connsiteX1" fmla="*/ 50331 w 125464"/>
                <a:gd name="connsiteY1" fmla="*/ 65098 h 241316"/>
                <a:gd name="connsiteX2" fmla="*/ 7468 w 125464"/>
                <a:gd name="connsiteY2" fmla="*/ 109548 h 241316"/>
                <a:gd name="connsiteX3" fmla="*/ 1118 w 125464"/>
                <a:gd name="connsiteY3" fmla="*/ 182573 h 241316"/>
                <a:gd name="connsiteX4" fmla="*/ 20168 w 125464"/>
                <a:gd name="connsiteY4" fmla="*/ 241311 h 241316"/>
                <a:gd name="connsiteX5" fmla="*/ 13818 w 125464"/>
                <a:gd name="connsiteY5" fmla="*/ 179398 h 241316"/>
                <a:gd name="connsiteX6" fmla="*/ 16993 w 125464"/>
                <a:gd name="connsiteY6" fmla="*/ 127011 h 241316"/>
                <a:gd name="connsiteX7" fmla="*/ 80493 w 125464"/>
                <a:gd name="connsiteY7" fmla="*/ 60336 h 241316"/>
                <a:gd name="connsiteX8" fmla="*/ 124943 w 125464"/>
                <a:gd name="connsiteY8" fmla="*/ 11 h 24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464" h="241316">
                  <a:moveTo>
                    <a:pt x="124943" y="11"/>
                  </a:moveTo>
                  <a:cubicBezTo>
                    <a:pt x="119916" y="805"/>
                    <a:pt x="69910" y="46842"/>
                    <a:pt x="50331" y="65098"/>
                  </a:cubicBezTo>
                  <a:cubicBezTo>
                    <a:pt x="30752" y="83354"/>
                    <a:pt x="15670" y="89969"/>
                    <a:pt x="7468" y="109548"/>
                  </a:cubicBezTo>
                  <a:cubicBezTo>
                    <a:pt x="-734" y="129127"/>
                    <a:pt x="-999" y="160613"/>
                    <a:pt x="1118" y="182573"/>
                  </a:cubicBezTo>
                  <a:cubicBezTo>
                    <a:pt x="3235" y="204533"/>
                    <a:pt x="18051" y="241840"/>
                    <a:pt x="20168" y="241311"/>
                  </a:cubicBezTo>
                  <a:cubicBezTo>
                    <a:pt x="22285" y="240782"/>
                    <a:pt x="14347" y="198448"/>
                    <a:pt x="13818" y="179398"/>
                  </a:cubicBezTo>
                  <a:cubicBezTo>
                    <a:pt x="13289" y="160348"/>
                    <a:pt x="5881" y="146855"/>
                    <a:pt x="16993" y="127011"/>
                  </a:cubicBezTo>
                  <a:cubicBezTo>
                    <a:pt x="28105" y="107167"/>
                    <a:pt x="63560" y="81767"/>
                    <a:pt x="80493" y="60336"/>
                  </a:cubicBezTo>
                  <a:cubicBezTo>
                    <a:pt x="97426" y="38905"/>
                    <a:pt x="129970" y="-783"/>
                    <a:pt x="124943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4" name="フリーフォーム: 図形 3043">
              <a:extLst>
                <a:ext uri="{FF2B5EF4-FFF2-40B4-BE49-F238E27FC236}">
                  <a16:creationId xmlns:a16="http://schemas.microsoft.com/office/drawing/2014/main" id="{702B8006-5CBE-47B5-81A4-09D129709410}"/>
                </a:ext>
              </a:extLst>
            </p:cNvPr>
            <p:cNvSpPr/>
            <p:nvPr/>
          </p:nvSpPr>
          <p:spPr>
            <a:xfrm>
              <a:off x="7197709" y="2832493"/>
              <a:ext cx="360619" cy="74405"/>
            </a:xfrm>
            <a:custGeom>
              <a:avLst/>
              <a:gdLst>
                <a:gd name="connsiteX0" fmla="*/ 16 w 360619"/>
                <a:gd name="connsiteY0" fmla="*/ 74220 h 74405"/>
                <a:gd name="connsiteX1" fmla="*/ 117491 w 360619"/>
                <a:gd name="connsiteY1" fmla="*/ 23420 h 74405"/>
                <a:gd name="connsiteX2" fmla="*/ 252429 w 360619"/>
                <a:gd name="connsiteY2" fmla="*/ 21832 h 74405"/>
                <a:gd name="connsiteX3" fmla="*/ 358791 w 360619"/>
                <a:gd name="connsiteY3" fmla="*/ 72632 h 74405"/>
                <a:gd name="connsiteX4" fmla="*/ 317516 w 360619"/>
                <a:gd name="connsiteY4" fmla="*/ 40882 h 74405"/>
                <a:gd name="connsiteX5" fmla="*/ 288941 w 360619"/>
                <a:gd name="connsiteY5" fmla="*/ 20245 h 74405"/>
                <a:gd name="connsiteX6" fmla="*/ 238141 w 360619"/>
                <a:gd name="connsiteY6" fmla="*/ 5957 h 74405"/>
                <a:gd name="connsiteX7" fmla="*/ 125429 w 360619"/>
                <a:gd name="connsiteY7" fmla="*/ 2782 h 74405"/>
                <a:gd name="connsiteX8" fmla="*/ 16 w 360619"/>
                <a:gd name="connsiteY8" fmla="*/ 74220 h 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619" h="74405">
                  <a:moveTo>
                    <a:pt x="16" y="74220"/>
                  </a:moveTo>
                  <a:cubicBezTo>
                    <a:pt x="-1307" y="77660"/>
                    <a:pt x="75422" y="32151"/>
                    <a:pt x="117491" y="23420"/>
                  </a:cubicBezTo>
                  <a:cubicBezTo>
                    <a:pt x="159560" y="14689"/>
                    <a:pt x="212212" y="13630"/>
                    <a:pt x="252429" y="21832"/>
                  </a:cubicBezTo>
                  <a:cubicBezTo>
                    <a:pt x="292646" y="30034"/>
                    <a:pt x="347943" y="69457"/>
                    <a:pt x="358791" y="72632"/>
                  </a:cubicBezTo>
                  <a:cubicBezTo>
                    <a:pt x="369639" y="75807"/>
                    <a:pt x="329157" y="49613"/>
                    <a:pt x="317516" y="40882"/>
                  </a:cubicBezTo>
                  <a:cubicBezTo>
                    <a:pt x="305875" y="32151"/>
                    <a:pt x="302170" y="26066"/>
                    <a:pt x="288941" y="20245"/>
                  </a:cubicBezTo>
                  <a:cubicBezTo>
                    <a:pt x="275712" y="14424"/>
                    <a:pt x="265393" y="8867"/>
                    <a:pt x="238141" y="5957"/>
                  </a:cubicBezTo>
                  <a:cubicBezTo>
                    <a:pt x="210889" y="3047"/>
                    <a:pt x="159560" y="-3833"/>
                    <a:pt x="125429" y="2782"/>
                  </a:cubicBezTo>
                  <a:cubicBezTo>
                    <a:pt x="91298" y="9397"/>
                    <a:pt x="1339" y="70780"/>
                    <a:pt x="16" y="74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5" name="フリーフォーム: 図形 3044">
              <a:extLst>
                <a:ext uri="{FF2B5EF4-FFF2-40B4-BE49-F238E27FC236}">
                  <a16:creationId xmlns:a16="http://schemas.microsoft.com/office/drawing/2014/main" id="{FCC67C21-3527-4467-9466-4DACD65FBD0B}"/>
                </a:ext>
              </a:extLst>
            </p:cNvPr>
            <p:cNvSpPr/>
            <p:nvPr/>
          </p:nvSpPr>
          <p:spPr>
            <a:xfrm>
              <a:off x="7305403" y="2912506"/>
              <a:ext cx="348724" cy="489507"/>
            </a:xfrm>
            <a:custGeom>
              <a:avLst/>
              <a:gdLst>
                <a:gd name="connsiteX0" fmla="*/ 270147 w 348724"/>
                <a:gd name="connsiteY0" fmla="*/ 557 h 489507"/>
                <a:gd name="connsiteX1" fmla="*/ 327297 w 348724"/>
                <a:gd name="connsiteY1" fmla="*/ 92632 h 489507"/>
                <a:gd name="connsiteX2" fmla="*/ 347935 w 348724"/>
                <a:gd name="connsiteY2" fmla="*/ 216457 h 489507"/>
                <a:gd name="connsiteX3" fmla="*/ 303485 w 348724"/>
                <a:gd name="connsiteY3" fmla="*/ 305357 h 489507"/>
                <a:gd name="connsiteX4" fmla="*/ 252685 w 348724"/>
                <a:gd name="connsiteY4" fmla="*/ 378382 h 489507"/>
                <a:gd name="connsiteX5" fmla="*/ 193947 w 348724"/>
                <a:gd name="connsiteY5" fmla="*/ 435532 h 489507"/>
                <a:gd name="connsiteX6" fmla="*/ 141560 w 348724"/>
                <a:gd name="connsiteY6" fmla="*/ 473632 h 489507"/>
                <a:gd name="connsiteX7" fmla="*/ 105047 w 348724"/>
                <a:gd name="connsiteY7" fmla="*/ 489507 h 489507"/>
                <a:gd name="connsiteX8" fmla="*/ 272 w 348724"/>
                <a:gd name="connsiteY8" fmla="*/ 473632 h 489507"/>
                <a:gd name="connsiteX9" fmla="*/ 76472 w 348724"/>
                <a:gd name="connsiteY9" fmla="*/ 478394 h 489507"/>
                <a:gd name="connsiteX10" fmla="*/ 132035 w 348724"/>
                <a:gd name="connsiteY10" fmla="*/ 478394 h 489507"/>
                <a:gd name="connsiteX11" fmla="*/ 273322 w 348724"/>
                <a:gd name="connsiteY11" fmla="*/ 364094 h 489507"/>
                <a:gd name="connsiteX12" fmla="*/ 330472 w 348724"/>
                <a:gd name="connsiteY12" fmla="*/ 259319 h 489507"/>
                <a:gd name="connsiteX13" fmla="*/ 311422 w 348724"/>
                <a:gd name="connsiteY13" fmla="*/ 135494 h 489507"/>
                <a:gd name="connsiteX14" fmla="*/ 270147 w 348724"/>
                <a:gd name="connsiteY14" fmla="*/ 557 h 48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8724" h="489507">
                  <a:moveTo>
                    <a:pt x="270147" y="557"/>
                  </a:moveTo>
                  <a:cubicBezTo>
                    <a:pt x="272793" y="-6587"/>
                    <a:pt x="314332" y="56649"/>
                    <a:pt x="327297" y="92632"/>
                  </a:cubicBezTo>
                  <a:cubicBezTo>
                    <a:pt x="340262" y="128615"/>
                    <a:pt x="351904" y="181003"/>
                    <a:pt x="347935" y="216457"/>
                  </a:cubicBezTo>
                  <a:cubicBezTo>
                    <a:pt x="343966" y="251911"/>
                    <a:pt x="319360" y="278370"/>
                    <a:pt x="303485" y="305357"/>
                  </a:cubicBezTo>
                  <a:cubicBezTo>
                    <a:pt x="287610" y="332345"/>
                    <a:pt x="270941" y="356686"/>
                    <a:pt x="252685" y="378382"/>
                  </a:cubicBezTo>
                  <a:cubicBezTo>
                    <a:pt x="234429" y="400078"/>
                    <a:pt x="212468" y="419657"/>
                    <a:pt x="193947" y="435532"/>
                  </a:cubicBezTo>
                  <a:cubicBezTo>
                    <a:pt x="175426" y="451407"/>
                    <a:pt x="156377" y="464636"/>
                    <a:pt x="141560" y="473632"/>
                  </a:cubicBezTo>
                  <a:cubicBezTo>
                    <a:pt x="126743" y="482628"/>
                    <a:pt x="128595" y="489507"/>
                    <a:pt x="105047" y="489507"/>
                  </a:cubicBezTo>
                  <a:cubicBezTo>
                    <a:pt x="81499" y="489507"/>
                    <a:pt x="5034" y="475484"/>
                    <a:pt x="272" y="473632"/>
                  </a:cubicBezTo>
                  <a:cubicBezTo>
                    <a:pt x="-4490" y="471780"/>
                    <a:pt x="54512" y="477600"/>
                    <a:pt x="76472" y="478394"/>
                  </a:cubicBezTo>
                  <a:cubicBezTo>
                    <a:pt x="98432" y="479188"/>
                    <a:pt x="99227" y="497444"/>
                    <a:pt x="132035" y="478394"/>
                  </a:cubicBezTo>
                  <a:cubicBezTo>
                    <a:pt x="164843" y="459344"/>
                    <a:pt x="240249" y="400606"/>
                    <a:pt x="273322" y="364094"/>
                  </a:cubicBezTo>
                  <a:cubicBezTo>
                    <a:pt x="306395" y="327582"/>
                    <a:pt x="324122" y="297419"/>
                    <a:pt x="330472" y="259319"/>
                  </a:cubicBezTo>
                  <a:cubicBezTo>
                    <a:pt x="336822" y="221219"/>
                    <a:pt x="317772" y="174917"/>
                    <a:pt x="311422" y="135494"/>
                  </a:cubicBezTo>
                  <a:cubicBezTo>
                    <a:pt x="305072" y="96071"/>
                    <a:pt x="267501" y="7701"/>
                    <a:pt x="270147" y="5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6" name="フリーフォーム: 図形 3045">
              <a:extLst>
                <a:ext uri="{FF2B5EF4-FFF2-40B4-BE49-F238E27FC236}">
                  <a16:creationId xmlns:a16="http://schemas.microsoft.com/office/drawing/2014/main" id="{DD521BDB-2474-499E-8467-744368119D2B}"/>
                </a:ext>
              </a:extLst>
            </p:cNvPr>
            <p:cNvSpPr/>
            <p:nvPr/>
          </p:nvSpPr>
          <p:spPr>
            <a:xfrm>
              <a:off x="7319530" y="2878124"/>
              <a:ext cx="269142" cy="506439"/>
            </a:xfrm>
            <a:custGeom>
              <a:avLst/>
              <a:gdLst>
                <a:gd name="connsiteX0" fmla="*/ 160770 w 269142"/>
                <a:gd name="connsiteY0" fmla="*/ 14 h 506439"/>
                <a:gd name="connsiteX1" fmla="*/ 243320 w 269142"/>
                <a:gd name="connsiteY1" fmla="*/ 174639 h 506439"/>
                <a:gd name="connsiteX2" fmla="*/ 249670 w 269142"/>
                <a:gd name="connsiteY2" fmla="*/ 287351 h 506439"/>
                <a:gd name="connsiteX3" fmla="*/ 227445 w 269142"/>
                <a:gd name="connsiteY3" fmla="*/ 349264 h 506439"/>
                <a:gd name="connsiteX4" fmla="*/ 160770 w 269142"/>
                <a:gd name="connsiteY4" fmla="*/ 414351 h 506439"/>
                <a:gd name="connsiteX5" fmla="*/ 5195 w 269142"/>
                <a:gd name="connsiteY5" fmla="*/ 500076 h 506439"/>
                <a:gd name="connsiteX6" fmla="*/ 51233 w 269142"/>
                <a:gd name="connsiteY6" fmla="*/ 490551 h 506439"/>
                <a:gd name="connsiteX7" fmla="*/ 190933 w 269142"/>
                <a:gd name="connsiteY7" fmla="*/ 414351 h 506439"/>
                <a:gd name="connsiteX8" fmla="*/ 257608 w 269142"/>
                <a:gd name="connsiteY8" fmla="*/ 315926 h 506439"/>
                <a:gd name="connsiteX9" fmla="*/ 268720 w 269142"/>
                <a:gd name="connsiteY9" fmla="*/ 241314 h 506439"/>
                <a:gd name="connsiteX10" fmla="*/ 252845 w 269142"/>
                <a:gd name="connsiteY10" fmla="*/ 165114 h 506439"/>
                <a:gd name="connsiteX11" fmla="*/ 160770 w 269142"/>
                <a:gd name="connsiteY11" fmla="*/ 14 h 5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142" h="506439">
                  <a:moveTo>
                    <a:pt x="160770" y="14"/>
                  </a:moveTo>
                  <a:cubicBezTo>
                    <a:pt x="159183" y="1601"/>
                    <a:pt x="228503" y="126749"/>
                    <a:pt x="243320" y="174639"/>
                  </a:cubicBezTo>
                  <a:cubicBezTo>
                    <a:pt x="258137" y="222529"/>
                    <a:pt x="252316" y="258247"/>
                    <a:pt x="249670" y="287351"/>
                  </a:cubicBezTo>
                  <a:cubicBezTo>
                    <a:pt x="247024" y="316455"/>
                    <a:pt x="242262" y="328097"/>
                    <a:pt x="227445" y="349264"/>
                  </a:cubicBezTo>
                  <a:cubicBezTo>
                    <a:pt x="212628" y="370431"/>
                    <a:pt x="197812" y="389216"/>
                    <a:pt x="160770" y="414351"/>
                  </a:cubicBezTo>
                  <a:cubicBezTo>
                    <a:pt x="123728" y="439486"/>
                    <a:pt x="23451" y="487376"/>
                    <a:pt x="5195" y="500076"/>
                  </a:cubicBezTo>
                  <a:cubicBezTo>
                    <a:pt x="-13061" y="512776"/>
                    <a:pt x="20277" y="504839"/>
                    <a:pt x="51233" y="490551"/>
                  </a:cubicBezTo>
                  <a:cubicBezTo>
                    <a:pt x="82189" y="476264"/>
                    <a:pt x="156537" y="443455"/>
                    <a:pt x="190933" y="414351"/>
                  </a:cubicBezTo>
                  <a:cubicBezTo>
                    <a:pt x="225329" y="385247"/>
                    <a:pt x="244644" y="344765"/>
                    <a:pt x="257608" y="315926"/>
                  </a:cubicBezTo>
                  <a:cubicBezTo>
                    <a:pt x="270572" y="287087"/>
                    <a:pt x="269514" y="266449"/>
                    <a:pt x="268720" y="241314"/>
                  </a:cubicBezTo>
                  <a:cubicBezTo>
                    <a:pt x="267926" y="216179"/>
                    <a:pt x="267662" y="202420"/>
                    <a:pt x="252845" y="165114"/>
                  </a:cubicBezTo>
                  <a:cubicBezTo>
                    <a:pt x="238028" y="127808"/>
                    <a:pt x="162357" y="-1573"/>
                    <a:pt x="160770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7" name="フリーフォーム: 図形 3046">
              <a:extLst>
                <a:ext uri="{FF2B5EF4-FFF2-40B4-BE49-F238E27FC236}">
                  <a16:creationId xmlns:a16="http://schemas.microsoft.com/office/drawing/2014/main" id="{C8B308ED-B2CD-4772-82D4-7EB0AE0DF094}"/>
                </a:ext>
              </a:extLst>
            </p:cNvPr>
            <p:cNvSpPr/>
            <p:nvPr/>
          </p:nvSpPr>
          <p:spPr>
            <a:xfrm>
              <a:off x="7079064" y="2977409"/>
              <a:ext cx="252420" cy="404170"/>
            </a:xfrm>
            <a:custGeom>
              <a:avLst/>
              <a:gdLst>
                <a:gd name="connsiteX0" fmla="*/ 47224 w 252420"/>
                <a:gd name="connsiteY0" fmla="*/ 741 h 404170"/>
                <a:gd name="connsiteX1" fmla="*/ 4361 w 252420"/>
                <a:gd name="connsiteY1" fmla="*/ 118216 h 404170"/>
                <a:gd name="connsiteX2" fmla="*/ 7536 w 252420"/>
                <a:gd name="connsiteY2" fmla="*/ 196004 h 404170"/>
                <a:gd name="connsiteX3" fmla="*/ 58336 w 252420"/>
                <a:gd name="connsiteY3" fmla="*/ 294429 h 404170"/>
                <a:gd name="connsiteX4" fmla="*/ 144061 w 252420"/>
                <a:gd name="connsiteY4" fmla="*/ 359516 h 404170"/>
                <a:gd name="connsiteX5" fmla="*/ 252011 w 252420"/>
                <a:gd name="connsiteY5" fmla="*/ 403966 h 404170"/>
                <a:gd name="connsiteX6" fmla="*/ 175811 w 252420"/>
                <a:gd name="connsiteY6" fmla="*/ 372216 h 404170"/>
                <a:gd name="connsiteX7" fmla="*/ 45636 w 252420"/>
                <a:gd name="connsiteY7" fmla="*/ 288079 h 404170"/>
                <a:gd name="connsiteX8" fmla="*/ 15474 w 252420"/>
                <a:gd name="connsiteY8" fmla="*/ 178541 h 404170"/>
                <a:gd name="connsiteX9" fmla="*/ 47224 w 252420"/>
                <a:gd name="connsiteY9" fmla="*/ 741 h 40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420" h="404170">
                  <a:moveTo>
                    <a:pt x="47224" y="741"/>
                  </a:moveTo>
                  <a:cubicBezTo>
                    <a:pt x="45372" y="-9313"/>
                    <a:pt x="10976" y="85672"/>
                    <a:pt x="4361" y="118216"/>
                  </a:cubicBezTo>
                  <a:cubicBezTo>
                    <a:pt x="-2254" y="150760"/>
                    <a:pt x="-1460" y="166635"/>
                    <a:pt x="7536" y="196004"/>
                  </a:cubicBezTo>
                  <a:cubicBezTo>
                    <a:pt x="16532" y="225373"/>
                    <a:pt x="35582" y="267177"/>
                    <a:pt x="58336" y="294429"/>
                  </a:cubicBezTo>
                  <a:cubicBezTo>
                    <a:pt x="81090" y="321681"/>
                    <a:pt x="111782" y="341260"/>
                    <a:pt x="144061" y="359516"/>
                  </a:cubicBezTo>
                  <a:cubicBezTo>
                    <a:pt x="176340" y="377772"/>
                    <a:pt x="252011" y="403966"/>
                    <a:pt x="252011" y="403966"/>
                  </a:cubicBezTo>
                  <a:cubicBezTo>
                    <a:pt x="257303" y="406083"/>
                    <a:pt x="210207" y="391530"/>
                    <a:pt x="175811" y="372216"/>
                  </a:cubicBezTo>
                  <a:cubicBezTo>
                    <a:pt x="141415" y="352902"/>
                    <a:pt x="72359" y="320358"/>
                    <a:pt x="45636" y="288079"/>
                  </a:cubicBezTo>
                  <a:cubicBezTo>
                    <a:pt x="18913" y="255800"/>
                    <a:pt x="17061" y="224314"/>
                    <a:pt x="15474" y="178541"/>
                  </a:cubicBezTo>
                  <a:cubicBezTo>
                    <a:pt x="13887" y="132768"/>
                    <a:pt x="49076" y="10795"/>
                    <a:pt x="47224" y="7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8" name="フリーフォーム: 図形 3047">
              <a:extLst>
                <a:ext uri="{FF2B5EF4-FFF2-40B4-BE49-F238E27FC236}">
                  <a16:creationId xmlns:a16="http://schemas.microsoft.com/office/drawing/2014/main" id="{2EF45858-AE30-4DDB-86DF-420FF14858C5}"/>
                </a:ext>
              </a:extLst>
            </p:cNvPr>
            <p:cNvSpPr/>
            <p:nvPr/>
          </p:nvSpPr>
          <p:spPr>
            <a:xfrm>
              <a:off x="7213599" y="2981105"/>
              <a:ext cx="220793" cy="308253"/>
            </a:xfrm>
            <a:custGeom>
              <a:avLst/>
              <a:gdLst>
                <a:gd name="connsiteX0" fmla="*/ 1 w 220793"/>
                <a:gd name="connsiteY0" fmla="*/ 220 h 308253"/>
                <a:gd name="connsiteX1" fmla="*/ 41276 w 220793"/>
                <a:gd name="connsiteY1" fmla="*/ 76420 h 308253"/>
                <a:gd name="connsiteX2" fmla="*/ 74614 w 220793"/>
                <a:gd name="connsiteY2" fmla="*/ 178020 h 308253"/>
                <a:gd name="connsiteX3" fmla="*/ 103189 w 220793"/>
                <a:gd name="connsiteY3" fmla="*/ 247870 h 308253"/>
                <a:gd name="connsiteX4" fmla="*/ 155576 w 220793"/>
                <a:gd name="connsiteY4" fmla="*/ 290733 h 308253"/>
                <a:gd name="connsiteX5" fmla="*/ 220664 w 220793"/>
                <a:gd name="connsiteY5" fmla="*/ 308195 h 308253"/>
                <a:gd name="connsiteX6" fmla="*/ 169864 w 220793"/>
                <a:gd name="connsiteY6" fmla="*/ 293908 h 308253"/>
                <a:gd name="connsiteX7" fmla="*/ 87314 w 220793"/>
                <a:gd name="connsiteY7" fmla="*/ 236758 h 308253"/>
                <a:gd name="connsiteX8" fmla="*/ 39689 w 220793"/>
                <a:gd name="connsiteY8" fmla="*/ 100233 h 308253"/>
                <a:gd name="connsiteX9" fmla="*/ 1 w 220793"/>
                <a:gd name="connsiteY9" fmla="*/ 220 h 30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793" h="308253">
                  <a:moveTo>
                    <a:pt x="1" y="220"/>
                  </a:moveTo>
                  <a:cubicBezTo>
                    <a:pt x="265" y="-3749"/>
                    <a:pt x="28841" y="46787"/>
                    <a:pt x="41276" y="76420"/>
                  </a:cubicBezTo>
                  <a:cubicBezTo>
                    <a:pt x="53711" y="106053"/>
                    <a:pt x="64295" y="149445"/>
                    <a:pt x="74614" y="178020"/>
                  </a:cubicBezTo>
                  <a:cubicBezTo>
                    <a:pt x="84933" y="206595"/>
                    <a:pt x="89695" y="229085"/>
                    <a:pt x="103189" y="247870"/>
                  </a:cubicBezTo>
                  <a:cubicBezTo>
                    <a:pt x="116683" y="266655"/>
                    <a:pt x="135997" y="280679"/>
                    <a:pt x="155576" y="290733"/>
                  </a:cubicBezTo>
                  <a:cubicBezTo>
                    <a:pt x="175155" y="300787"/>
                    <a:pt x="218283" y="307666"/>
                    <a:pt x="220664" y="308195"/>
                  </a:cubicBezTo>
                  <a:cubicBezTo>
                    <a:pt x="223045" y="308724"/>
                    <a:pt x="192089" y="305814"/>
                    <a:pt x="169864" y="293908"/>
                  </a:cubicBezTo>
                  <a:cubicBezTo>
                    <a:pt x="147639" y="282002"/>
                    <a:pt x="109010" y="269037"/>
                    <a:pt x="87314" y="236758"/>
                  </a:cubicBezTo>
                  <a:cubicBezTo>
                    <a:pt x="65618" y="204479"/>
                    <a:pt x="53447" y="135423"/>
                    <a:pt x="39689" y="100233"/>
                  </a:cubicBezTo>
                  <a:cubicBezTo>
                    <a:pt x="25931" y="65043"/>
                    <a:pt x="-263" y="4189"/>
                    <a:pt x="1" y="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9" name="フリーフォーム: 図形 3048">
              <a:extLst>
                <a:ext uri="{FF2B5EF4-FFF2-40B4-BE49-F238E27FC236}">
                  <a16:creationId xmlns:a16="http://schemas.microsoft.com/office/drawing/2014/main" id="{68E631D5-BAFD-4C0F-A5EC-E89560C65D75}"/>
                </a:ext>
              </a:extLst>
            </p:cNvPr>
            <p:cNvSpPr/>
            <p:nvPr/>
          </p:nvSpPr>
          <p:spPr>
            <a:xfrm>
              <a:off x="7111899" y="3024132"/>
              <a:ext cx="167696" cy="249994"/>
            </a:xfrm>
            <a:custGeom>
              <a:avLst/>
              <a:gdLst>
                <a:gd name="connsiteX0" fmla="*/ 101 w 167696"/>
                <a:gd name="connsiteY0" fmla="*/ 93718 h 249994"/>
                <a:gd name="connsiteX1" fmla="*/ 76301 w 167696"/>
                <a:gd name="connsiteY1" fmla="*/ 14343 h 249994"/>
                <a:gd name="connsiteX2" fmla="*/ 111226 w 167696"/>
                <a:gd name="connsiteY2" fmla="*/ 15931 h 249994"/>
                <a:gd name="connsiteX3" fmla="*/ 165201 w 167696"/>
                <a:gd name="connsiteY3" fmla="*/ 174681 h 249994"/>
                <a:gd name="connsiteX4" fmla="*/ 150914 w 167696"/>
                <a:gd name="connsiteY4" fmla="*/ 195318 h 249994"/>
                <a:gd name="connsiteX5" fmla="*/ 82651 w 167696"/>
                <a:gd name="connsiteY5" fmla="*/ 249293 h 249994"/>
                <a:gd name="connsiteX6" fmla="*/ 52489 w 167696"/>
                <a:gd name="connsiteY6" fmla="*/ 220718 h 249994"/>
                <a:gd name="connsiteX7" fmla="*/ 8039 w 167696"/>
                <a:gd name="connsiteY7" fmla="*/ 146106 h 249994"/>
                <a:gd name="connsiteX8" fmla="*/ 57251 w 167696"/>
                <a:gd name="connsiteY8" fmla="*/ 212781 h 249994"/>
                <a:gd name="connsiteX9" fmla="*/ 89001 w 167696"/>
                <a:gd name="connsiteY9" fmla="*/ 220718 h 249994"/>
                <a:gd name="connsiteX10" fmla="*/ 128689 w 167696"/>
                <a:gd name="connsiteY10" fmla="*/ 195318 h 249994"/>
                <a:gd name="connsiteX11" fmla="*/ 144564 w 167696"/>
                <a:gd name="connsiteY11" fmla="*/ 155631 h 249994"/>
                <a:gd name="connsiteX12" fmla="*/ 93764 w 167696"/>
                <a:gd name="connsiteY12" fmla="*/ 25456 h 249994"/>
                <a:gd name="connsiteX13" fmla="*/ 101 w 167696"/>
                <a:gd name="connsiteY13" fmla="*/ 93718 h 24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696" h="249994">
                  <a:moveTo>
                    <a:pt x="101" y="93718"/>
                  </a:moveTo>
                  <a:cubicBezTo>
                    <a:pt x="-2809" y="91866"/>
                    <a:pt x="57780" y="27307"/>
                    <a:pt x="76301" y="14343"/>
                  </a:cubicBezTo>
                  <a:cubicBezTo>
                    <a:pt x="94822" y="1378"/>
                    <a:pt x="96409" y="-10792"/>
                    <a:pt x="111226" y="15931"/>
                  </a:cubicBezTo>
                  <a:cubicBezTo>
                    <a:pt x="126043" y="42654"/>
                    <a:pt x="158586" y="144783"/>
                    <a:pt x="165201" y="174681"/>
                  </a:cubicBezTo>
                  <a:cubicBezTo>
                    <a:pt x="171816" y="204579"/>
                    <a:pt x="164672" y="182883"/>
                    <a:pt x="150914" y="195318"/>
                  </a:cubicBezTo>
                  <a:cubicBezTo>
                    <a:pt x="137156" y="207753"/>
                    <a:pt x="99055" y="245060"/>
                    <a:pt x="82651" y="249293"/>
                  </a:cubicBezTo>
                  <a:cubicBezTo>
                    <a:pt x="66247" y="253526"/>
                    <a:pt x="64924" y="237916"/>
                    <a:pt x="52489" y="220718"/>
                  </a:cubicBezTo>
                  <a:cubicBezTo>
                    <a:pt x="40054" y="203520"/>
                    <a:pt x="7245" y="147429"/>
                    <a:pt x="8039" y="146106"/>
                  </a:cubicBezTo>
                  <a:cubicBezTo>
                    <a:pt x="8833" y="144783"/>
                    <a:pt x="43757" y="200346"/>
                    <a:pt x="57251" y="212781"/>
                  </a:cubicBezTo>
                  <a:cubicBezTo>
                    <a:pt x="70745" y="225216"/>
                    <a:pt x="77095" y="223629"/>
                    <a:pt x="89001" y="220718"/>
                  </a:cubicBezTo>
                  <a:cubicBezTo>
                    <a:pt x="100907" y="217808"/>
                    <a:pt x="119429" y="206166"/>
                    <a:pt x="128689" y="195318"/>
                  </a:cubicBezTo>
                  <a:cubicBezTo>
                    <a:pt x="137950" y="184470"/>
                    <a:pt x="150385" y="183941"/>
                    <a:pt x="144564" y="155631"/>
                  </a:cubicBezTo>
                  <a:cubicBezTo>
                    <a:pt x="138743" y="127321"/>
                    <a:pt x="115195" y="36304"/>
                    <a:pt x="93764" y="25456"/>
                  </a:cubicBezTo>
                  <a:cubicBezTo>
                    <a:pt x="72333" y="14608"/>
                    <a:pt x="3011" y="95570"/>
                    <a:pt x="101" y="93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0" name="フリーフォーム: 図形 3049">
              <a:extLst>
                <a:ext uri="{FF2B5EF4-FFF2-40B4-BE49-F238E27FC236}">
                  <a16:creationId xmlns:a16="http://schemas.microsoft.com/office/drawing/2014/main" id="{049BEEAA-5A8C-4915-B807-3C8AE73C0A1A}"/>
                </a:ext>
              </a:extLst>
            </p:cNvPr>
            <p:cNvSpPr/>
            <p:nvPr/>
          </p:nvSpPr>
          <p:spPr>
            <a:xfrm>
              <a:off x="7345328" y="2955923"/>
              <a:ext cx="189709" cy="243589"/>
            </a:xfrm>
            <a:custGeom>
              <a:avLst/>
              <a:gdLst>
                <a:gd name="connsiteX0" fmla="*/ 36547 w 189709"/>
                <a:gd name="connsiteY0" fmla="*/ 2 h 243589"/>
                <a:gd name="connsiteX1" fmla="*/ 35 w 189709"/>
                <a:gd name="connsiteY1" fmla="*/ 106365 h 243589"/>
                <a:gd name="connsiteX2" fmla="*/ 44485 w 189709"/>
                <a:gd name="connsiteY2" fmla="*/ 215902 h 243589"/>
                <a:gd name="connsiteX3" fmla="*/ 100047 w 189709"/>
                <a:gd name="connsiteY3" fmla="*/ 242890 h 243589"/>
                <a:gd name="connsiteX4" fmla="*/ 160372 w 189709"/>
                <a:gd name="connsiteY4" fmla="*/ 196852 h 243589"/>
                <a:gd name="connsiteX5" fmla="*/ 188947 w 189709"/>
                <a:gd name="connsiteY5" fmla="*/ 142877 h 243589"/>
                <a:gd name="connsiteX6" fmla="*/ 131797 w 189709"/>
                <a:gd name="connsiteY6" fmla="*/ 3177 h 243589"/>
                <a:gd name="connsiteX7" fmla="*/ 169897 w 189709"/>
                <a:gd name="connsiteY7" fmla="*/ 104777 h 243589"/>
                <a:gd name="connsiteX8" fmla="*/ 169897 w 189709"/>
                <a:gd name="connsiteY8" fmla="*/ 139702 h 243589"/>
                <a:gd name="connsiteX9" fmla="*/ 125447 w 189709"/>
                <a:gd name="connsiteY9" fmla="*/ 204790 h 243589"/>
                <a:gd name="connsiteX10" fmla="*/ 57185 w 189709"/>
                <a:gd name="connsiteY10" fmla="*/ 193677 h 243589"/>
                <a:gd name="connsiteX11" fmla="*/ 12735 w 189709"/>
                <a:gd name="connsiteY11" fmla="*/ 103190 h 243589"/>
                <a:gd name="connsiteX12" fmla="*/ 36547 w 189709"/>
                <a:gd name="connsiteY12" fmla="*/ 2 h 243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709" h="243589">
                  <a:moveTo>
                    <a:pt x="36547" y="2"/>
                  </a:moveTo>
                  <a:cubicBezTo>
                    <a:pt x="34430" y="531"/>
                    <a:pt x="-1288" y="70382"/>
                    <a:pt x="35" y="106365"/>
                  </a:cubicBezTo>
                  <a:cubicBezTo>
                    <a:pt x="1358" y="142348"/>
                    <a:pt x="27816" y="193148"/>
                    <a:pt x="44485" y="215902"/>
                  </a:cubicBezTo>
                  <a:cubicBezTo>
                    <a:pt x="61154" y="238656"/>
                    <a:pt x="80733" y="246065"/>
                    <a:pt x="100047" y="242890"/>
                  </a:cubicBezTo>
                  <a:cubicBezTo>
                    <a:pt x="119362" y="239715"/>
                    <a:pt x="145555" y="213521"/>
                    <a:pt x="160372" y="196852"/>
                  </a:cubicBezTo>
                  <a:cubicBezTo>
                    <a:pt x="175189" y="180183"/>
                    <a:pt x="193710" y="175156"/>
                    <a:pt x="188947" y="142877"/>
                  </a:cubicBezTo>
                  <a:cubicBezTo>
                    <a:pt x="184185" y="110598"/>
                    <a:pt x="134972" y="9527"/>
                    <a:pt x="131797" y="3177"/>
                  </a:cubicBezTo>
                  <a:cubicBezTo>
                    <a:pt x="128622" y="-3173"/>
                    <a:pt x="163547" y="82023"/>
                    <a:pt x="169897" y="104777"/>
                  </a:cubicBezTo>
                  <a:cubicBezTo>
                    <a:pt x="176247" y="127531"/>
                    <a:pt x="177305" y="123033"/>
                    <a:pt x="169897" y="139702"/>
                  </a:cubicBezTo>
                  <a:cubicBezTo>
                    <a:pt x="162489" y="156371"/>
                    <a:pt x="144232" y="195794"/>
                    <a:pt x="125447" y="204790"/>
                  </a:cubicBezTo>
                  <a:cubicBezTo>
                    <a:pt x="106662" y="213786"/>
                    <a:pt x="75970" y="210610"/>
                    <a:pt x="57185" y="193677"/>
                  </a:cubicBezTo>
                  <a:cubicBezTo>
                    <a:pt x="38400" y="176744"/>
                    <a:pt x="18291" y="130707"/>
                    <a:pt x="12735" y="103190"/>
                  </a:cubicBezTo>
                  <a:cubicBezTo>
                    <a:pt x="7179" y="75673"/>
                    <a:pt x="38664" y="-527"/>
                    <a:pt x="3654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1" name="フリーフォーム: 図形 3050">
              <a:extLst>
                <a:ext uri="{FF2B5EF4-FFF2-40B4-BE49-F238E27FC236}">
                  <a16:creationId xmlns:a16="http://schemas.microsoft.com/office/drawing/2014/main" id="{29C40BD4-C30A-483C-87AE-EA58D19D2D71}"/>
                </a:ext>
              </a:extLst>
            </p:cNvPr>
            <p:cNvSpPr/>
            <p:nvPr/>
          </p:nvSpPr>
          <p:spPr>
            <a:xfrm>
              <a:off x="7367525" y="2944112"/>
              <a:ext cx="127381" cy="59534"/>
            </a:xfrm>
            <a:custGeom>
              <a:avLst/>
              <a:gdLst>
                <a:gd name="connsiteX0" fmla="*/ 63 w 127381"/>
                <a:gd name="connsiteY0" fmla="*/ 32451 h 59534"/>
                <a:gd name="connsiteX1" fmla="*/ 84200 w 127381"/>
                <a:gd name="connsiteY1" fmla="*/ 14988 h 59534"/>
                <a:gd name="connsiteX2" fmla="*/ 127063 w 127381"/>
                <a:gd name="connsiteY2" fmla="*/ 59438 h 59534"/>
                <a:gd name="connsiteX3" fmla="*/ 98488 w 127381"/>
                <a:gd name="connsiteY3" fmla="*/ 701 h 59534"/>
                <a:gd name="connsiteX4" fmla="*/ 63 w 127381"/>
                <a:gd name="connsiteY4" fmla="*/ 32451 h 5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81" h="59534">
                  <a:moveTo>
                    <a:pt x="63" y="32451"/>
                  </a:moveTo>
                  <a:cubicBezTo>
                    <a:pt x="-2318" y="34832"/>
                    <a:pt x="63033" y="10490"/>
                    <a:pt x="84200" y="14988"/>
                  </a:cubicBezTo>
                  <a:cubicBezTo>
                    <a:pt x="105367" y="19486"/>
                    <a:pt x="124682" y="61819"/>
                    <a:pt x="127063" y="59438"/>
                  </a:cubicBezTo>
                  <a:cubicBezTo>
                    <a:pt x="129444" y="57057"/>
                    <a:pt x="118332" y="6786"/>
                    <a:pt x="98488" y="701"/>
                  </a:cubicBezTo>
                  <a:cubicBezTo>
                    <a:pt x="78644" y="-5384"/>
                    <a:pt x="2444" y="30070"/>
                    <a:pt x="63" y="324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2" name="フリーフォーム: 図形 3051">
              <a:extLst>
                <a:ext uri="{FF2B5EF4-FFF2-40B4-BE49-F238E27FC236}">
                  <a16:creationId xmlns:a16="http://schemas.microsoft.com/office/drawing/2014/main" id="{BDDB774A-DDC9-40C5-8671-15B32065BE93}"/>
                </a:ext>
              </a:extLst>
            </p:cNvPr>
            <p:cNvSpPr/>
            <p:nvPr/>
          </p:nvSpPr>
          <p:spPr>
            <a:xfrm>
              <a:off x="7211634" y="3226920"/>
              <a:ext cx="132565" cy="113365"/>
            </a:xfrm>
            <a:custGeom>
              <a:avLst/>
              <a:gdLst>
                <a:gd name="connsiteX0" fmla="*/ 74991 w 132565"/>
                <a:gd name="connsiteY0" fmla="*/ 468 h 113365"/>
                <a:gd name="connsiteX1" fmla="*/ 130554 w 132565"/>
                <a:gd name="connsiteY1" fmla="*/ 62380 h 113365"/>
                <a:gd name="connsiteX2" fmla="*/ 114679 w 132565"/>
                <a:gd name="connsiteY2" fmla="*/ 106830 h 113365"/>
                <a:gd name="connsiteX3" fmla="*/ 60704 w 132565"/>
                <a:gd name="connsiteY3" fmla="*/ 110005 h 113365"/>
                <a:gd name="connsiteX4" fmla="*/ 379 w 132565"/>
                <a:gd name="connsiteY4" fmla="*/ 76668 h 113365"/>
                <a:gd name="connsiteX5" fmla="*/ 90866 w 132565"/>
                <a:gd name="connsiteY5" fmla="*/ 105243 h 113365"/>
                <a:gd name="connsiteX6" fmla="*/ 127379 w 132565"/>
                <a:gd name="connsiteY6" fmla="*/ 97305 h 113365"/>
                <a:gd name="connsiteX7" fmla="*/ 74991 w 132565"/>
                <a:gd name="connsiteY7" fmla="*/ 468 h 11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565" h="113365">
                  <a:moveTo>
                    <a:pt x="74991" y="468"/>
                  </a:moveTo>
                  <a:cubicBezTo>
                    <a:pt x="75520" y="-5353"/>
                    <a:pt x="123939" y="44653"/>
                    <a:pt x="130554" y="62380"/>
                  </a:cubicBezTo>
                  <a:cubicBezTo>
                    <a:pt x="137169" y="80107"/>
                    <a:pt x="126321" y="98893"/>
                    <a:pt x="114679" y="106830"/>
                  </a:cubicBezTo>
                  <a:cubicBezTo>
                    <a:pt x="103037" y="114768"/>
                    <a:pt x="79754" y="115032"/>
                    <a:pt x="60704" y="110005"/>
                  </a:cubicBezTo>
                  <a:cubicBezTo>
                    <a:pt x="41654" y="104978"/>
                    <a:pt x="-4648" y="77462"/>
                    <a:pt x="379" y="76668"/>
                  </a:cubicBezTo>
                  <a:cubicBezTo>
                    <a:pt x="5406" y="75874"/>
                    <a:pt x="69699" y="101803"/>
                    <a:pt x="90866" y="105243"/>
                  </a:cubicBezTo>
                  <a:cubicBezTo>
                    <a:pt x="112033" y="108683"/>
                    <a:pt x="130025" y="112915"/>
                    <a:pt x="127379" y="97305"/>
                  </a:cubicBezTo>
                  <a:cubicBezTo>
                    <a:pt x="124733" y="81695"/>
                    <a:pt x="74462" y="6289"/>
                    <a:pt x="74991" y="4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3" name="フリーフォーム: 図形 3052">
              <a:extLst>
                <a:ext uri="{FF2B5EF4-FFF2-40B4-BE49-F238E27FC236}">
                  <a16:creationId xmlns:a16="http://schemas.microsoft.com/office/drawing/2014/main" id="{ECCFF7A3-05C0-4A2C-A6D4-DD54A0838A4F}"/>
                </a:ext>
              </a:extLst>
            </p:cNvPr>
            <p:cNvSpPr/>
            <p:nvPr/>
          </p:nvSpPr>
          <p:spPr>
            <a:xfrm>
              <a:off x="7692711" y="3013066"/>
              <a:ext cx="353291" cy="552585"/>
            </a:xfrm>
            <a:custGeom>
              <a:avLst/>
              <a:gdLst>
                <a:gd name="connsiteX0" fmla="*/ 254314 w 353291"/>
                <a:gd name="connsiteY0" fmla="*/ 9 h 552585"/>
                <a:gd name="connsiteX1" fmla="*/ 333689 w 353291"/>
                <a:gd name="connsiteY1" fmla="*/ 117484 h 552585"/>
                <a:gd name="connsiteX2" fmla="*/ 238439 w 353291"/>
                <a:gd name="connsiteY2" fmla="*/ 328622 h 552585"/>
                <a:gd name="connsiteX3" fmla="*/ 157477 w 353291"/>
                <a:gd name="connsiteY3" fmla="*/ 452447 h 552585"/>
                <a:gd name="connsiteX4" fmla="*/ 109852 w 353291"/>
                <a:gd name="connsiteY4" fmla="*/ 517534 h 552585"/>
                <a:gd name="connsiteX5" fmla="*/ 59052 w 353291"/>
                <a:gd name="connsiteY5" fmla="*/ 538172 h 552585"/>
                <a:gd name="connsiteX6" fmla="*/ 314 w 353291"/>
                <a:gd name="connsiteY6" fmla="*/ 552459 h 552585"/>
                <a:gd name="connsiteX7" fmla="*/ 86039 w 353291"/>
                <a:gd name="connsiteY7" fmla="*/ 544522 h 552585"/>
                <a:gd name="connsiteX8" fmla="*/ 128902 w 353291"/>
                <a:gd name="connsiteY8" fmla="*/ 533409 h 552585"/>
                <a:gd name="connsiteX9" fmla="*/ 240027 w 353291"/>
                <a:gd name="connsiteY9" fmla="*/ 349259 h 552585"/>
                <a:gd name="connsiteX10" fmla="*/ 340039 w 353291"/>
                <a:gd name="connsiteY10" fmla="*/ 168284 h 552585"/>
                <a:gd name="connsiteX11" fmla="*/ 346389 w 353291"/>
                <a:gd name="connsiteY11" fmla="*/ 111134 h 552585"/>
                <a:gd name="connsiteX12" fmla="*/ 254314 w 353291"/>
                <a:gd name="connsiteY12" fmla="*/ 9 h 55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3291" h="552585">
                  <a:moveTo>
                    <a:pt x="254314" y="9"/>
                  </a:moveTo>
                  <a:cubicBezTo>
                    <a:pt x="252197" y="1067"/>
                    <a:pt x="336335" y="62715"/>
                    <a:pt x="333689" y="117484"/>
                  </a:cubicBezTo>
                  <a:cubicBezTo>
                    <a:pt x="331043" y="172253"/>
                    <a:pt x="267808" y="272795"/>
                    <a:pt x="238439" y="328622"/>
                  </a:cubicBezTo>
                  <a:cubicBezTo>
                    <a:pt x="209070" y="384449"/>
                    <a:pt x="178908" y="420962"/>
                    <a:pt x="157477" y="452447"/>
                  </a:cubicBezTo>
                  <a:cubicBezTo>
                    <a:pt x="136046" y="483932"/>
                    <a:pt x="126256" y="503246"/>
                    <a:pt x="109852" y="517534"/>
                  </a:cubicBezTo>
                  <a:cubicBezTo>
                    <a:pt x="93448" y="531822"/>
                    <a:pt x="77308" y="532351"/>
                    <a:pt x="59052" y="538172"/>
                  </a:cubicBezTo>
                  <a:cubicBezTo>
                    <a:pt x="40796" y="543993"/>
                    <a:pt x="-4184" y="551401"/>
                    <a:pt x="314" y="552459"/>
                  </a:cubicBezTo>
                  <a:cubicBezTo>
                    <a:pt x="4812" y="553517"/>
                    <a:pt x="64608" y="547697"/>
                    <a:pt x="86039" y="544522"/>
                  </a:cubicBezTo>
                  <a:cubicBezTo>
                    <a:pt x="107470" y="541347"/>
                    <a:pt x="103237" y="565953"/>
                    <a:pt x="128902" y="533409"/>
                  </a:cubicBezTo>
                  <a:cubicBezTo>
                    <a:pt x="154567" y="500865"/>
                    <a:pt x="204838" y="410113"/>
                    <a:pt x="240027" y="349259"/>
                  </a:cubicBezTo>
                  <a:cubicBezTo>
                    <a:pt x="275216" y="288405"/>
                    <a:pt x="322312" y="207971"/>
                    <a:pt x="340039" y="168284"/>
                  </a:cubicBezTo>
                  <a:cubicBezTo>
                    <a:pt x="357766" y="128597"/>
                    <a:pt x="355385" y="137328"/>
                    <a:pt x="346389" y="111134"/>
                  </a:cubicBezTo>
                  <a:cubicBezTo>
                    <a:pt x="337393" y="84940"/>
                    <a:pt x="256431" y="-1049"/>
                    <a:pt x="254314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4" name="フリーフォーム: 図形 3053">
              <a:extLst>
                <a:ext uri="{FF2B5EF4-FFF2-40B4-BE49-F238E27FC236}">
                  <a16:creationId xmlns:a16="http://schemas.microsoft.com/office/drawing/2014/main" id="{485FB2A1-483E-4BBE-B318-7A2FEF24107F}"/>
                </a:ext>
              </a:extLst>
            </p:cNvPr>
            <p:cNvSpPr/>
            <p:nvPr/>
          </p:nvSpPr>
          <p:spPr>
            <a:xfrm>
              <a:off x="7994629" y="3038475"/>
              <a:ext cx="84896" cy="368616"/>
            </a:xfrm>
            <a:custGeom>
              <a:avLst/>
              <a:gdLst>
                <a:gd name="connsiteX0" fmla="*/ 21 w 84896"/>
                <a:gd name="connsiteY0" fmla="*/ 0 h 368616"/>
                <a:gd name="connsiteX1" fmla="*/ 77809 w 84896"/>
                <a:gd name="connsiteY1" fmla="*/ 112713 h 368616"/>
                <a:gd name="connsiteX2" fmla="*/ 73046 w 84896"/>
                <a:gd name="connsiteY2" fmla="*/ 214313 h 368616"/>
                <a:gd name="connsiteX3" fmla="*/ 4784 w 84896"/>
                <a:gd name="connsiteY3" fmla="*/ 366713 h 368616"/>
                <a:gd name="connsiteX4" fmla="*/ 27009 w 84896"/>
                <a:gd name="connsiteY4" fmla="*/ 290513 h 368616"/>
                <a:gd name="connsiteX5" fmla="*/ 74634 w 84896"/>
                <a:gd name="connsiteY5" fmla="*/ 155575 h 368616"/>
                <a:gd name="connsiteX6" fmla="*/ 69871 w 84896"/>
                <a:gd name="connsiteY6" fmla="*/ 111125 h 368616"/>
                <a:gd name="connsiteX7" fmla="*/ 21 w 84896"/>
                <a:gd name="connsiteY7" fmla="*/ 0 h 368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96" h="368616">
                  <a:moveTo>
                    <a:pt x="21" y="0"/>
                  </a:moveTo>
                  <a:cubicBezTo>
                    <a:pt x="1344" y="265"/>
                    <a:pt x="65638" y="76994"/>
                    <a:pt x="77809" y="112713"/>
                  </a:cubicBezTo>
                  <a:cubicBezTo>
                    <a:pt x="89980" y="148432"/>
                    <a:pt x="85217" y="171980"/>
                    <a:pt x="73046" y="214313"/>
                  </a:cubicBezTo>
                  <a:cubicBezTo>
                    <a:pt x="60875" y="256646"/>
                    <a:pt x="12457" y="354013"/>
                    <a:pt x="4784" y="366713"/>
                  </a:cubicBezTo>
                  <a:cubicBezTo>
                    <a:pt x="-2889" y="379413"/>
                    <a:pt x="15367" y="325703"/>
                    <a:pt x="27009" y="290513"/>
                  </a:cubicBezTo>
                  <a:cubicBezTo>
                    <a:pt x="38651" y="255323"/>
                    <a:pt x="67490" y="185473"/>
                    <a:pt x="74634" y="155575"/>
                  </a:cubicBezTo>
                  <a:cubicBezTo>
                    <a:pt x="81778" y="125677"/>
                    <a:pt x="82042" y="135467"/>
                    <a:pt x="69871" y="111125"/>
                  </a:cubicBezTo>
                  <a:cubicBezTo>
                    <a:pt x="57700" y="86783"/>
                    <a:pt x="-1302" y="-26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5" name="フリーフォーム: 図形 3054">
              <a:extLst>
                <a:ext uri="{FF2B5EF4-FFF2-40B4-BE49-F238E27FC236}">
                  <a16:creationId xmlns:a16="http://schemas.microsoft.com/office/drawing/2014/main" id="{DBF9CEB8-F273-4305-A1E0-F50A9869FE78}"/>
                </a:ext>
              </a:extLst>
            </p:cNvPr>
            <p:cNvSpPr/>
            <p:nvPr/>
          </p:nvSpPr>
          <p:spPr>
            <a:xfrm>
              <a:off x="7618136" y="3475026"/>
              <a:ext cx="162400" cy="158286"/>
            </a:xfrm>
            <a:custGeom>
              <a:avLst/>
              <a:gdLst>
                <a:gd name="connsiteX0" fmla="*/ 277 w 162400"/>
                <a:gd name="connsiteY0" fmla="*/ 12 h 158286"/>
                <a:gd name="connsiteX1" fmla="*/ 32027 w 162400"/>
                <a:gd name="connsiteY1" fmla="*/ 88912 h 158286"/>
                <a:gd name="connsiteX2" fmla="*/ 60602 w 162400"/>
                <a:gd name="connsiteY2" fmla="*/ 115899 h 158286"/>
                <a:gd name="connsiteX3" fmla="*/ 106639 w 162400"/>
                <a:gd name="connsiteY3" fmla="*/ 157174 h 158286"/>
                <a:gd name="connsiteX4" fmla="*/ 162202 w 162400"/>
                <a:gd name="connsiteY4" fmla="*/ 146062 h 158286"/>
                <a:gd name="connsiteX5" fmla="*/ 124102 w 162400"/>
                <a:gd name="connsiteY5" fmla="*/ 141299 h 158286"/>
                <a:gd name="connsiteX6" fmla="*/ 95527 w 162400"/>
                <a:gd name="connsiteY6" fmla="*/ 130187 h 158286"/>
                <a:gd name="connsiteX7" fmla="*/ 51077 w 162400"/>
                <a:gd name="connsiteY7" fmla="*/ 82562 h 158286"/>
                <a:gd name="connsiteX8" fmla="*/ 277 w 162400"/>
                <a:gd name="connsiteY8" fmla="*/ 12 h 15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400" h="158286">
                  <a:moveTo>
                    <a:pt x="277" y="12"/>
                  </a:moveTo>
                  <a:cubicBezTo>
                    <a:pt x="-2898" y="1070"/>
                    <a:pt x="21973" y="69598"/>
                    <a:pt x="32027" y="88912"/>
                  </a:cubicBezTo>
                  <a:cubicBezTo>
                    <a:pt x="42081" y="108227"/>
                    <a:pt x="48167" y="104522"/>
                    <a:pt x="60602" y="115899"/>
                  </a:cubicBezTo>
                  <a:cubicBezTo>
                    <a:pt x="73037" y="127276"/>
                    <a:pt x="89706" y="152147"/>
                    <a:pt x="106639" y="157174"/>
                  </a:cubicBezTo>
                  <a:cubicBezTo>
                    <a:pt x="123572" y="162201"/>
                    <a:pt x="159292" y="148708"/>
                    <a:pt x="162202" y="146062"/>
                  </a:cubicBezTo>
                  <a:cubicBezTo>
                    <a:pt x="165112" y="143416"/>
                    <a:pt x="135215" y="143945"/>
                    <a:pt x="124102" y="141299"/>
                  </a:cubicBezTo>
                  <a:cubicBezTo>
                    <a:pt x="112989" y="138653"/>
                    <a:pt x="107698" y="139977"/>
                    <a:pt x="95527" y="130187"/>
                  </a:cubicBezTo>
                  <a:cubicBezTo>
                    <a:pt x="83356" y="120398"/>
                    <a:pt x="65365" y="101612"/>
                    <a:pt x="51077" y="82562"/>
                  </a:cubicBezTo>
                  <a:cubicBezTo>
                    <a:pt x="36790" y="63512"/>
                    <a:pt x="3452" y="-1046"/>
                    <a:pt x="277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6" name="フリーフォーム: 図形 3055">
              <a:extLst>
                <a:ext uri="{FF2B5EF4-FFF2-40B4-BE49-F238E27FC236}">
                  <a16:creationId xmlns:a16="http://schemas.microsoft.com/office/drawing/2014/main" id="{42F3A642-53BB-4037-834E-9FF0E3643C95}"/>
                </a:ext>
              </a:extLst>
            </p:cNvPr>
            <p:cNvSpPr/>
            <p:nvPr/>
          </p:nvSpPr>
          <p:spPr>
            <a:xfrm>
              <a:off x="7661215" y="3447956"/>
              <a:ext cx="36188" cy="116978"/>
            </a:xfrm>
            <a:custGeom>
              <a:avLst/>
              <a:gdLst>
                <a:gd name="connsiteX0" fmla="*/ 60 w 36188"/>
                <a:gd name="connsiteY0" fmla="*/ 94 h 116978"/>
                <a:gd name="connsiteX1" fmla="*/ 33398 w 36188"/>
                <a:gd name="connsiteY1" fmla="*/ 96932 h 116978"/>
                <a:gd name="connsiteX2" fmla="*/ 33398 w 36188"/>
                <a:gd name="connsiteY2" fmla="*/ 115982 h 116978"/>
                <a:gd name="connsiteX3" fmla="*/ 25460 w 36188"/>
                <a:gd name="connsiteY3" fmla="*/ 79469 h 116978"/>
                <a:gd name="connsiteX4" fmla="*/ 60 w 36188"/>
                <a:gd name="connsiteY4" fmla="*/ 94 h 11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88" h="116978">
                  <a:moveTo>
                    <a:pt x="60" y="94"/>
                  </a:moveTo>
                  <a:cubicBezTo>
                    <a:pt x="1383" y="3004"/>
                    <a:pt x="27842" y="77617"/>
                    <a:pt x="33398" y="96932"/>
                  </a:cubicBezTo>
                  <a:cubicBezTo>
                    <a:pt x="38954" y="116247"/>
                    <a:pt x="34721" y="118892"/>
                    <a:pt x="33398" y="115982"/>
                  </a:cubicBezTo>
                  <a:cubicBezTo>
                    <a:pt x="32075" y="113072"/>
                    <a:pt x="31545" y="96667"/>
                    <a:pt x="25460" y="79469"/>
                  </a:cubicBezTo>
                  <a:cubicBezTo>
                    <a:pt x="19375" y="62271"/>
                    <a:pt x="-1263" y="-2816"/>
                    <a:pt x="60" y="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7" name="フリーフォーム: 図形 3056">
              <a:extLst>
                <a:ext uri="{FF2B5EF4-FFF2-40B4-BE49-F238E27FC236}">
                  <a16:creationId xmlns:a16="http://schemas.microsoft.com/office/drawing/2014/main" id="{C90D53A5-5F1D-45D2-8737-2A4FD1D621DF}"/>
                </a:ext>
              </a:extLst>
            </p:cNvPr>
            <p:cNvSpPr/>
            <p:nvPr/>
          </p:nvSpPr>
          <p:spPr>
            <a:xfrm>
              <a:off x="7369091" y="3335242"/>
              <a:ext cx="365222" cy="149897"/>
            </a:xfrm>
            <a:custGeom>
              <a:avLst/>
              <a:gdLst>
                <a:gd name="connsiteX0" fmla="*/ 84 w 365222"/>
                <a:gd name="connsiteY0" fmla="*/ 130271 h 149897"/>
                <a:gd name="connsiteX1" fmla="*/ 150897 w 365222"/>
                <a:gd name="connsiteY1" fmla="*/ 142971 h 149897"/>
                <a:gd name="connsiteX2" fmla="*/ 238209 w 365222"/>
                <a:gd name="connsiteY2" fmla="*/ 149321 h 149897"/>
                <a:gd name="connsiteX3" fmla="*/ 276309 w 365222"/>
                <a:gd name="connsiteY3" fmla="*/ 128683 h 149897"/>
                <a:gd name="connsiteX4" fmla="*/ 365209 w 365222"/>
                <a:gd name="connsiteY4" fmla="*/ 96 h 149897"/>
                <a:gd name="connsiteX5" fmla="*/ 282659 w 365222"/>
                <a:gd name="connsiteY5" fmla="*/ 108046 h 149897"/>
                <a:gd name="connsiteX6" fmla="*/ 219159 w 365222"/>
                <a:gd name="connsiteY6" fmla="*/ 128683 h 149897"/>
                <a:gd name="connsiteX7" fmla="*/ 130259 w 365222"/>
                <a:gd name="connsiteY7" fmla="*/ 136621 h 149897"/>
                <a:gd name="connsiteX8" fmla="*/ 84 w 365222"/>
                <a:gd name="connsiteY8" fmla="*/ 130271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222" h="149897">
                  <a:moveTo>
                    <a:pt x="84" y="130271"/>
                  </a:moveTo>
                  <a:cubicBezTo>
                    <a:pt x="3523" y="131329"/>
                    <a:pt x="150897" y="142971"/>
                    <a:pt x="150897" y="142971"/>
                  </a:cubicBezTo>
                  <a:cubicBezTo>
                    <a:pt x="190584" y="146146"/>
                    <a:pt x="217307" y="151702"/>
                    <a:pt x="238209" y="149321"/>
                  </a:cubicBezTo>
                  <a:cubicBezTo>
                    <a:pt x="259111" y="146940"/>
                    <a:pt x="255142" y="153554"/>
                    <a:pt x="276309" y="128683"/>
                  </a:cubicBezTo>
                  <a:cubicBezTo>
                    <a:pt x="297476" y="103812"/>
                    <a:pt x="364151" y="3535"/>
                    <a:pt x="365209" y="96"/>
                  </a:cubicBezTo>
                  <a:cubicBezTo>
                    <a:pt x="366267" y="-3343"/>
                    <a:pt x="307001" y="86615"/>
                    <a:pt x="282659" y="108046"/>
                  </a:cubicBezTo>
                  <a:cubicBezTo>
                    <a:pt x="258317" y="129477"/>
                    <a:pt x="244559" y="123921"/>
                    <a:pt x="219159" y="128683"/>
                  </a:cubicBezTo>
                  <a:cubicBezTo>
                    <a:pt x="193759" y="133445"/>
                    <a:pt x="160951" y="136356"/>
                    <a:pt x="130259" y="136621"/>
                  </a:cubicBezTo>
                  <a:cubicBezTo>
                    <a:pt x="99567" y="136886"/>
                    <a:pt x="-3355" y="129213"/>
                    <a:pt x="84" y="1302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8" name="フリーフォーム: 図形 3057">
              <a:extLst>
                <a:ext uri="{FF2B5EF4-FFF2-40B4-BE49-F238E27FC236}">
                  <a16:creationId xmlns:a16="http://schemas.microsoft.com/office/drawing/2014/main" id="{BAE05280-53B8-46AC-9E1C-E04BE928FC1F}"/>
                </a:ext>
              </a:extLst>
            </p:cNvPr>
            <p:cNvSpPr/>
            <p:nvPr/>
          </p:nvSpPr>
          <p:spPr>
            <a:xfrm>
              <a:off x="7646647" y="3150856"/>
              <a:ext cx="48324" cy="305581"/>
            </a:xfrm>
            <a:custGeom>
              <a:avLst/>
              <a:gdLst>
                <a:gd name="connsiteX0" fmla="*/ 6691 w 48324"/>
                <a:gd name="connsiteY0" fmla="*/ 332 h 305581"/>
                <a:gd name="connsiteX1" fmla="*/ 44791 w 48324"/>
                <a:gd name="connsiteY1" fmla="*/ 171782 h 305581"/>
                <a:gd name="connsiteX2" fmla="*/ 41616 w 48324"/>
                <a:gd name="connsiteY2" fmla="*/ 220994 h 305581"/>
                <a:gd name="connsiteX3" fmla="*/ 341 w 48324"/>
                <a:gd name="connsiteY3" fmla="*/ 305132 h 305581"/>
                <a:gd name="connsiteX4" fmla="*/ 22566 w 48324"/>
                <a:gd name="connsiteY4" fmla="*/ 251157 h 305581"/>
                <a:gd name="connsiteX5" fmla="*/ 33678 w 48324"/>
                <a:gd name="connsiteY5" fmla="*/ 181307 h 305581"/>
                <a:gd name="connsiteX6" fmla="*/ 33678 w 48324"/>
                <a:gd name="connsiteY6" fmla="*/ 128919 h 305581"/>
                <a:gd name="connsiteX7" fmla="*/ 6691 w 48324"/>
                <a:gd name="connsiteY7" fmla="*/ 332 h 30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24" h="305581">
                  <a:moveTo>
                    <a:pt x="6691" y="332"/>
                  </a:moveTo>
                  <a:cubicBezTo>
                    <a:pt x="8543" y="7476"/>
                    <a:pt x="38970" y="135005"/>
                    <a:pt x="44791" y="171782"/>
                  </a:cubicBezTo>
                  <a:cubicBezTo>
                    <a:pt x="50612" y="208559"/>
                    <a:pt x="49024" y="198769"/>
                    <a:pt x="41616" y="220994"/>
                  </a:cubicBezTo>
                  <a:cubicBezTo>
                    <a:pt x="34208" y="243219"/>
                    <a:pt x="3516" y="300105"/>
                    <a:pt x="341" y="305132"/>
                  </a:cubicBezTo>
                  <a:cubicBezTo>
                    <a:pt x="-2834" y="310159"/>
                    <a:pt x="17010" y="271794"/>
                    <a:pt x="22566" y="251157"/>
                  </a:cubicBezTo>
                  <a:cubicBezTo>
                    <a:pt x="28122" y="230520"/>
                    <a:pt x="31826" y="201680"/>
                    <a:pt x="33678" y="181307"/>
                  </a:cubicBezTo>
                  <a:cubicBezTo>
                    <a:pt x="35530" y="160934"/>
                    <a:pt x="38440" y="154584"/>
                    <a:pt x="33678" y="128919"/>
                  </a:cubicBezTo>
                  <a:cubicBezTo>
                    <a:pt x="28916" y="103254"/>
                    <a:pt x="4839" y="-6812"/>
                    <a:pt x="6691" y="3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9" name="フリーフォーム: 図形 3058">
              <a:extLst>
                <a:ext uri="{FF2B5EF4-FFF2-40B4-BE49-F238E27FC236}">
                  <a16:creationId xmlns:a16="http://schemas.microsoft.com/office/drawing/2014/main" id="{72647971-705A-429E-9774-8F9D81CF5E44}"/>
                </a:ext>
              </a:extLst>
            </p:cNvPr>
            <p:cNvSpPr/>
            <p:nvPr/>
          </p:nvSpPr>
          <p:spPr>
            <a:xfrm>
              <a:off x="7292914" y="3387292"/>
              <a:ext cx="93351" cy="99285"/>
            </a:xfrm>
            <a:custGeom>
              <a:avLst/>
              <a:gdLst>
                <a:gd name="connsiteX0" fmla="*/ 61 w 93351"/>
                <a:gd name="connsiteY0" fmla="*/ 433 h 99285"/>
                <a:gd name="connsiteX1" fmla="*/ 88961 w 93351"/>
                <a:gd name="connsiteY1" fmla="*/ 97271 h 99285"/>
                <a:gd name="connsiteX2" fmla="*/ 74674 w 93351"/>
                <a:gd name="connsiteY2" fmla="*/ 62346 h 99285"/>
                <a:gd name="connsiteX3" fmla="*/ 61 w 93351"/>
                <a:gd name="connsiteY3" fmla="*/ 433 h 9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51" h="99285">
                  <a:moveTo>
                    <a:pt x="61" y="433"/>
                  </a:moveTo>
                  <a:cubicBezTo>
                    <a:pt x="2442" y="6254"/>
                    <a:pt x="76526" y="86952"/>
                    <a:pt x="88961" y="97271"/>
                  </a:cubicBezTo>
                  <a:cubicBezTo>
                    <a:pt x="101396" y="107590"/>
                    <a:pt x="84463" y="75575"/>
                    <a:pt x="74674" y="62346"/>
                  </a:cubicBezTo>
                  <a:cubicBezTo>
                    <a:pt x="64885" y="49117"/>
                    <a:pt x="-2320" y="-5388"/>
                    <a:pt x="61" y="4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0" name="フリーフォーム: 図形 3059">
              <a:extLst>
                <a:ext uri="{FF2B5EF4-FFF2-40B4-BE49-F238E27FC236}">
                  <a16:creationId xmlns:a16="http://schemas.microsoft.com/office/drawing/2014/main" id="{9CBBE996-CD6B-4C99-A111-35B25C5B97F3}"/>
                </a:ext>
              </a:extLst>
            </p:cNvPr>
            <p:cNvSpPr/>
            <p:nvPr/>
          </p:nvSpPr>
          <p:spPr>
            <a:xfrm>
              <a:off x="7354726" y="3206750"/>
              <a:ext cx="301834" cy="224389"/>
            </a:xfrm>
            <a:custGeom>
              <a:avLst/>
              <a:gdLst>
                <a:gd name="connsiteX0" fmla="*/ 162 w 301834"/>
                <a:gd name="connsiteY0" fmla="*/ 219075 h 224389"/>
                <a:gd name="connsiteX1" fmla="*/ 185899 w 301834"/>
                <a:gd name="connsiteY1" fmla="*/ 223838 h 224389"/>
                <a:gd name="connsiteX2" fmla="*/ 257337 w 301834"/>
                <a:gd name="connsiteY2" fmla="*/ 206375 h 224389"/>
                <a:gd name="connsiteX3" fmla="*/ 297024 w 301834"/>
                <a:gd name="connsiteY3" fmla="*/ 133350 h 224389"/>
                <a:gd name="connsiteX4" fmla="*/ 295437 w 301834"/>
                <a:gd name="connsiteY4" fmla="*/ 82550 h 224389"/>
                <a:gd name="connsiteX5" fmla="*/ 274799 w 301834"/>
                <a:gd name="connsiteY5" fmla="*/ 0 h 224389"/>
                <a:gd name="connsiteX6" fmla="*/ 301787 w 301834"/>
                <a:gd name="connsiteY6" fmla="*/ 107950 h 224389"/>
                <a:gd name="connsiteX7" fmla="*/ 279562 w 301834"/>
                <a:gd name="connsiteY7" fmla="*/ 169863 h 224389"/>
                <a:gd name="connsiteX8" fmla="*/ 219237 w 301834"/>
                <a:gd name="connsiteY8" fmla="*/ 201613 h 224389"/>
                <a:gd name="connsiteX9" fmla="*/ 154149 w 301834"/>
                <a:gd name="connsiteY9" fmla="*/ 209550 h 224389"/>
                <a:gd name="connsiteX10" fmla="*/ 162 w 301834"/>
                <a:gd name="connsiteY10" fmla="*/ 219075 h 2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834" h="224389">
                  <a:moveTo>
                    <a:pt x="162" y="219075"/>
                  </a:moveTo>
                  <a:cubicBezTo>
                    <a:pt x="5454" y="221456"/>
                    <a:pt x="143037" y="225955"/>
                    <a:pt x="185899" y="223838"/>
                  </a:cubicBezTo>
                  <a:cubicBezTo>
                    <a:pt x="228761" y="221721"/>
                    <a:pt x="238816" y="221456"/>
                    <a:pt x="257337" y="206375"/>
                  </a:cubicBezTo>
                  <a:cubicBezTo>
                    <a:pt x="275858" y="191294"/>
                    <a:pt x="290674" y="153987"/>
                    <a:pt x="297024" y="133350"/>
                  </a:cubicBezTo>
                  <a:cubicBezTo>
                    <a:pt x="303374" y="112713"/>
                    <a:pt x="299141" y="104775"/>
                    <a:pt x="295437" y="82550"/>
                  </a:cubicBezTo>
                  <a:cubicBezTo>
                    <a:pt x="291733" y="60325"/>
                    <a:pt x="274799" y="0"/>
                    <a:pt x="274799" y="0"/>
                  </a:cubicBezTo>
                  <a:cubicBezTo>
                    <a:pt x="275857" y="4233"/>
                    <a:pt x="300993" y="79639"/>
                    <a:pt x="301787" y="107950"/>
                  </a:cubicBezTo>
                  <a:cubicBezTo>
                    <a:pt x="302581" y="136260"/>
                    <a:pt x="293320" y="154252"/>
                    <a:pt x="279562" y="169863"/>
                  </a:cubicBezTo>
                  <a:cubicBezTo>
                    <a:pt x="265804" y="185473"/>
                    <a:pt x="240139" y="194999"/>
                    <a:pt x="219237" y="201613"/>
                  </a:cubicBezTo>
                  <a:cubicBezTo>
                    <a:pt x="198335" y="208227"/>
                    <a:pt x="188280" y="208227"/>
                    <a:pt x="154149" y="209550"/>
                  </a:cubicBezTo>
                  <a:cubicBezTo>
                    <a:pt x="120018" y="210873"/>
                    <a:pt x="-5130" y="216694"/>
                    <a:pt x="162" y="2190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1" name="フリーフォーム: 図形 3060">
              <a:extLst>
                <a:ext uri="{FF2B5EF4-FFF2-40B4-BE49-F238E27FC236}">
                  <a16:creationId xmlns:a16="http://schemas.microsoft.com/office/drawing/2014/main" id="{19E65BD8-FEE3-4D37-AB0A-F9585122626C}"/>
                </a:ext>
              </a:extLst>
            </p:cNvPr>
            <p:cNvSpPr/>
            <p:nvPr/>
          </p:nvSpPr>
          <p:spPr>
            <a:xfrm>
              <a:off x="7678738" y="3123971"/>
              <a:ext cx="133350" cy="148513"/>
            </a:xfrm>
            <a:custGeom>
              <a:avLst/>
              <a:gdLst>
                <a:gd name="connsiteX0" fmla="*/ 133350 w 133350"/>
                <a:gd name="connsiteY0" fmla="*/ 229 h 148513"/>
                <a:gd name="connsiteX1" fmla="*/ 42862 w 133350"/>
                <a:gd name="connsiteY1" fmla="*/ 108179 h 148513"/>
                <a:gd name="connsiteX2" fmla="*/ 0 w 133350"/>
                <a:gd name="connsiteY2" fmla="*/ 147867 h 148513"/>
                <a:gd name="connsiteX3" fmla="*/ 42862 w 133350"/>
                <a:gd name="connsiteY3" fmla="*/ 81192 h 148513"/>
                <a:gd name="connsiteX4" fmla="*/ 133350 w 133350"/>
                <a:gd name="connsiteY4" fmla="*/ 229 h 14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48513">
                  <a:moveTo>
                    <a:pt x="133350" y="229"/>
                  </a:moveTo>
                  <a:cubicBezTo>
                    <a:pt x="133350" y="4727"/>
                    <a:pt x="65087" y="83573"/>
                    <a:pt x="42862" y="108179"/>
                  </a:cubicBezTo>
                  <a:cubicBezTo>
                    <a:pt x="20637" y="132785"/>
                    <a:pt x="0" y="152365"/>
                    <a:pt x="0" y="147867"/>
                  </a:cubicBezTo>
                  <a:cubicBezTo>
                    <a:pt x="0" y="143369"/>
                    <a:pt x="23812" y="103682"/>
                    <a:pt x="42862" y="81192"/>
                  </a:cubicBezTo>
                  <a:cubicBezTo>
                    <a:pt x="61912" y="58702"/>
                    <a:pt x="133350" y="-4269"/>
                    <a:pt x="133350" y="2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2" name="フリーフォーム: 図形 3061">
              <a:extLst>
                <a:ext uri="{FF2B5EF4-FFF2-40B4-BE49-F238E27FC236}">
                  <a16:creationId xmlns:a16="http://schemas.microsoft.com/office/drawing/2014/main" id="{61E4E843-6177-4E19-B0FA-03F5FAFA8C59}"/>
                </a:ext>
              </a:extLst>
            </p:cNvPr>
            <p:cNvSpPr/>
            <p:nvPr/>
          </p:nvSpPr>
          <p:spPr>
            <a:xfrm>
              <a:off x="7733412" y="3128949"/>
              <a:ext cx="280433" cy="229193"/>
            </a:xfrm>
            <a:custGeom>
              <a:avLst/>
              <a:gdLst>
                <a:gd name="connsiteX0" fmla="*/ 280288 w 280433"/>
                <a:gd name="connsiteY0" fmla="*/ 14 h 229193"/>
                <a:gd name="connsiteX1" fmla="*/ 150113 w 280433"/>
                <a:gd name="connsiteY1" fmla="*/ 25414 h 229193"/>
                <a:gd name="connsiteX2" fmla="*/ 77088 w 280433"/>
                <a:gd name="connsiteY2" fmla="*/ 107964 h 229193"/>
                <a:gd name="connsiteX3" fmla="*/ 888 w 280433"/>
                <a:gd name="connsiteY3" fmla="*/ 228614 h 229193"/>
                <a:gd name="connsiteX4" fmla="*/ 40576 w 280433"/>
                <a:gd name="connsiteY4" fmla="*/ 149239 h 229193"/>
                <a:gd name="connsiteX5" fmla="*/ 116776 w 280433"/>
                <a:gd name="connsiteY5" fmla="*/ 47639 h 229193"/>
                <a:gd name="connsiteX6" fmla="*/ 123126 w 280433"/>
                <a:gd name="connsiteY6" fmla="*/ 22239 h 229193"/>
                <a:gd name="connsiteX7" fmla="*/ 280288 w 280433"/>
                <a:gd name="connsiteY7" fmla="*/ 14 h 22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433" h="229193">
                  <a:moveTo>
                    <a:pt x="280288" y="14"/>
                  </a:moveTo>
                  <a:cubicBezTo>
                    <a:pt x="284786" y="543"/>
                    <a:pt x="183980" y="7422"/>
                    <a:pt x="150113" y="25414"/>
                  </a:cubicBezTo>
                  <a:cubicBezTo>
                    <a:pt x="116246" y="43406"/>
                    <a:pt x="101959" y="74097"/>
                    <a:pt x="77088" y="107964"/>
                  </a:cubicBezTo>
                  <a:cubicBezTo>
                    <a:pt x="52217" y="141831"/>
                    <a:pt x="6973" y="221735"/>
                    <a:pt x="888" y="228614"/>
                  </a:cubicBezTo>
                  <a:cubicBezTo>
                    <a:pt x="-5197" y="235493"/>
                    <a:pt x="21261" y="179402"/>
                    <a:pt x="40576" y="149239"/>
                  </a:cubicBezTo>
                  <a:cubicBezTo>
                    <a:pt x="59891" y="119076"/>
                    <a:pt x="103018" y="68806"/>
                    <a:pt x="116776" y="47639"/>
                  </a:cubicBezTo>
                  <a:cubicBezTo>
                    <a:pt x="130534" y="26472"/>
                    <a:pt x="99049" y="31235"/>
                    <a:pt x="123126" y="22239"/>
                  </a:cubicBezTo>
                  <a:cubicBezTo>
                    <a:pt x="147203" y="13243"/>
                    <a:pt x="275790" y="-515"/>
                    <a:pt x="280288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3" name="フリーフォーム: 図形 3062">
              <a:extLst>
                <a:ext uri="{FF2B5EF4-FFF2-40B4-BE49-F238E27FC236}">
                  <a16:creationId xmlns:a16="http://schemas.microsoft.com/office/drawing/2014/main" id="{31DF9855-B7B0-49E2-98AF-FF8D9D373482}"/>
                </a:ext>
              </a:extLst>
            </p:cNvPr>
            <p:cNvSpPr/>
            <p:nvPr/>
          </p:nvSpPr>
          <p:spPr>
            <a:xfrm>
              <a:off x="7329346" y="2757074"/>
              <a:ext cx="188789" cy="74816"/>
            </a:xfrm>
            <a:custGeom>
              <a:avLst/>
              <a:gdLst>
                <a:gd name="connsiteX0" fmla="*/ 142 w 188789"/>
                <a:gd name="connsiteY0" fmla="*/ 414 h 74816"/>
                <a:gd name="connsiteX1" fmla="*/ 179529 w 188789"/>
                <a:gd name="connsiteY1" fmla="*/ 73439 h 74816"/>
                <a:gd name="connsiteX2" fmla="*/ 149367 w 188789"/>
                <a:gd name="connsiteY2" fmla="*/ 44864 h 74816"/>
                <a:gd name="connsiteX3" fmla="*/ 142 w 188789"/>
                <a:gd name="connsiteY3" fmla="*/ 414 h 7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789" h="74816">
                  <a:moveTo>
                    <a:pt x="142" y="414"/>
                  </a:moveTo>
                  <a:cubicBezTo>
                    <a:pt x="5169" y="5177"/>
                    <a:pt x="154658" y="66031"/>
                    <a:pt x="179529" y="73439"/>
                  </a:cubicBezTo>
                  <a:cubicBezTo>
                    <a:pt x="204400" y="80847"/>
                    <a:pt x="173973" y="56506"/>
                    <a:pt x="149367" y="44864"/>
                  </a:cubicBezTo>
                  <a:cubicBezTo>
                    <a:pt x="124761" y="33222"/>
                    <a:pt x="-4885" y="-4349"/>
                    <a:pt x="142" y="4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4" name="フリーフォーム: 図形 3063">
              <a:extLst>
                <a:ext uri="{FF2B5EF4-FFF2-40B4-BE49-F238E27FC236}">
                  <a16:creationId xmlns:a16="http://schemas.microsoft.com/office/drawing/2014/main" id="{AF76B01C-0BD1-4B21-9D97-38666C425774}"/>
                </a:ext>
              </a:extLst>
            </p:cNvPr>
            <p:cNvSpPr/>
            <p:nvPr/>
          </p:nvSpPr>
          <p:spPr>
            <a:xfrm>
              <a:off x="7577007" y="2857231"/>
              <a:ext cx="346547" cy="164429"/>
            </a:xfrm>
            <a:custGeom>
              <a:avLst/>
              <a:gdLst>
                <a:gd name="connsiteX0" fmla="*/ 131 w 346547"/>
                <a:gd name="connsiteY0" fmla="*/ 269 h 164429"/>
                <a:gd name="connsiteX1" fmla="*/ 208093 w 346547"/>
                <a:gd name="connsiteY1" fmla="*/ 89169 h 164429"/>
                <a:gd name="connsiteX2" fmla="*/ 346206 w 346547"/>
                <a:gd name="connsiteY2" fmla="*/ 163782 h 164429"/>
                <a:gd name="connsiteX3" fmla="*/ 239843 w 346547"/>
                <a:gd name="connsiteY3" fmla="*/ 119332 h 164429"/>
                <a:gd name="connsiteX4" fmla="*/ 131 w 346547"/>
                <a:gd name="connsiteY4" fmla="*/ 269 h 16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547" h="164429">
                  <a:moveTo>
                    <a:pt x="131" y="269"/>
                  </a:moveTo>
                  <a:cubicBezTo>
                    <a:pt x="-5161" y="-4758"/>
                    <a:pt x="150414" y="61917"/>
                    <a:pt x="208093" y="89169"/>
                  </a:cubicBezTo>
                  <a:cubicBezTo>
                    <a:pt x="265772" y="116421"/>
                    <a:pt x="340914" y="158755"/>
                    <a:pt x="346206" y="163782"/>
                  </a:cubicBezTo>
                  <a:cubicBezTo>
                    <a:pt x="351498" y="168809"/>
                    <a:pt x="294347" y="143674"/>
                    <a:pt x="239843" y="119332"/>
                  </a:cubicBezTo>
                  <a:cubicBezTo>
                    <a:pt x="185339" y="94990"/>
                    <a:pt x="5423" y="5296"/>
                    <a:pt x="131" y="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5" name="フリーフォーム: 図形 3064">
              <a:extLst>
                <a:ext uri="{FF2B5EF4-FFF2-40B4-BE49-F238E27FC236}">
                  <a16:creationId xmlns:a16="http://schemas.microsoft.com/office/drawing/2014/main" id="{3BFF67F5-87BB-494E-81BD-0C979676DAB6}"/>
                </a:ext>
              </a:extLst>
            </p:cNvPr>
            <p:cNvSpPr/>
            <p:nvPr/>
          </p:nvSpPr>
          <p:spPr>
            <a:xfrm>
              <a:off x="7664302" y="3030151"/>
              <a:ext cx="224261" cy="119456"/>
            </a:xfrm>
            <a:custGeom>
              <a:avLst/>
              <a:gdLst>
                <a:gd name="connsiteX0" fmla="*/ 148 w 224261"/>
                <a:gd name="connsiteY0" fmla="*/ 387 h 119456"/>
                <a:gd name="connsiteX1" fmla="*/ 162073 w 224261"/>
                <a:gd name="connsiteY1" fmla="*/ 78174 h 119456"/>
                <a:gd name="connsiteX2" fmla="*/ 223986 w 224261"/>
                <a:gd name="connsiteY2" fmla="*/ 119449 h 119456"/>
                <a:gd name="connsiteX3" fmla="*/ 182711 w 224261"/>
                <a:gd name="connsiteY3" fmla="*/ 81349 h 119456"/>
                <a:gd name="connsiteX4" fmla="*/ 133498 w 224261"/>
                <a:gd name="connsiteY4" fmla="*/ 49599 h 119456"/>
                <a:gd name="connsiteX5" fmla="*/ 148 w 224261"/>
                <a:gd name="connsiteY5" fmla="*/ 387 h 1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261" h="119456">
                  <a:moveTo>
                    <a:pt x="148" y="387"/>
                  </a:moveTo>
                  <a:cubicBezTo>
                    <a:pt x="4910" y="5149"/>
                    <a:pt x="124767" y="58330"/>
                    <a:pt x="162073" y="78174"/>
                  </a:cubicBezTo>
                  <a:cubicBezTo>
                    <a:pt x="199379" y="98018"/>
                    <a:pt x="220546" y="118920"/>
                    <a:pt x="223986" y="119449"/>
                  </a:cubicBezTo>
                  <a:cubicBezTo>
                    <a:pt x="227426" y="119978"/>
                    <a:pt x="197792" y="92991"/>
                    <a:pt x="182711" y="81349"/>
                  </a:cubicBezTo>
                  <a:cubicBezTo>
                    <a:pt x="167630" y="69707"/>
                    <a:pt x="160750" y="63093"/>
                    <a:pt x="133498" y="49599"/>
                  </a:cubicBezTo>
                  <a:cubicBezTo>
                    <a:pt x="106246" y="36105"/>
                    <a:pt x="-4614" y="-4375"/>
                    <a:pt x="148" y="3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6" name="フリーフォーム: 図形 3065">
              <a:extLst>
                <a:ext uri="{FF2B5EF4-FFF2-40B4-BE49-F238E27FC236}">
                  <a16:creationId xmlns:a16="http://schemas.microsoft.com/office/drawing/2014/main" id="{38C82E8C-0F66-4B9D-AF77-E6FBFD7EF9B8}"/>
                </a:ext>
              </a:extLst>
            </p:cNvPr>
            <p:cNvSpPr/>
            <p:nvPr/>
          </p:nvSpPr>
          <p:spPr>
            <a:xfrm>
              <a:off x="7903646" y="3048641"/>
              <a:ext cx="41820" cy="105349"/>
            </a:xfrm>
            <a:custGeom>
              <a:avLst/>
              <a:gdLst>
                <a:gd name="connsiteX0" fmla="*/ 41792 w 41820"/>
                <a:gd name="connsiteY0" fmla="*/ 947 h 105349"/>
                <a:gd name="connsiteX1" fmla="*/ 2104 w 41820"/>
                <a:gd name="connsiteY1" fmla="*/ 104134 h 105349"/>
                <a:gd name="connsiteX2" fmla="*/ 8454 w 41820"/>
                <a:gd name="connsiteY2" fmla="*/ 54922 h 105349"/>
                <a:gd name="connsiteX3" fmla="*/ 41792 w 41820"/>
                <a:gd name="connsiteY3" fmla="*/ 947 h 10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20" h="105349">
                  <a:moveTo>
                    <a:pt x="41792" y="947"/>
                  </a:moveTo>
                  <a:cubicBezTo>
                    <a:pt x="40734" y="9149"/>
                    <a:pt x="7660" y="95138"/>
                    <a:pt x="2104" y="104134"/>
                  </a:cubicBezTo>
                  <a:cubicBezTo>
                    <a:pt x="-3452" y="113130"/>
                    <a:pt x="3162" y="69739"/>
                    <a:pt x="8454" y="54922"/>
                  </a:cubicBezTo>
                  <a:cubicBezTo>
                    <a:pt x="13746" y="40105"/>
                    <a:pt x="42850" y="-7255"/>
                    <a:pt x="41792" y="9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7" name="フリーフォーム: 図形 3066">
              <a:extLst>
                <a:ext uri="{FF2B5EF4-FFF2-40B4-BE49-F238E27FC236}">
                  <a16:creationId xmlns:a16="http://schemas.microsoft.com/office/drawing/2014/main" id="{4CA0612C-9E7F-4AFB-B0BD-D3CD534DDB56}"/>
                </a:ext>
              </a:extLst>
            </p:cNvPr>
            <p:cNvSpPr/>
            <p:nvPr/>
          </p:nvSpPr>
          <p:spPr>
            <a:xfrm>
              <a:off x="7848600" y="3020545"/>
              <a:ext cx="53975" cy="89470"/>
            </a:xfrm>
            <a:custGeom>
              <a:avLst/>
              <a:gdLst>
                <a:gd name="connsiteX0" fmla="*/ 53975 w 53975"/>
                <a:gd name="connsiteY0" fmla="*/ 468 h 89470"/>
                <a:gd name="connsiteX1" fmla="*/ 15875 w 53975"/>
                <a:gd name="connsiteY1" fmla="*/ 79843 h 89470"/>
                <a:gd name="connsiteX2" fmla="*/ 0 w 53975"/>
                <a:gd name="connsiteY2" fmla="*/ 84605 h 89470"/>
                <a:gd name="connsiteX3" fmla="*/ 15875 w 53975"/>
                <a:gd name="connsiteY3" fmla="*/ 48093 h 89470"/>
                <a:gd name="connsiteX4" fmla="*/ 53975 w 53975"/>
                <a:gd name="connsiteY4" fmla="*/ 468 h 8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75" h="89470">
                  <a:moveTo>
                    <a:pt x="53975" y="468"/>
                  </a:moveTo>
                  <a:cubicBezTo>
                    <a:pt x="53975" y="5760"/>
                    <a:pt x="24871" y="65820"/>
                    <a:pt x="15875" y="79843"/>
                  </a:cubicBezTo>
                  <a:cubicBezTo>
                    <a:pt x="6879" y="93866"/>
                    <a:pt x="0" y="89897"/>
                    <a:pt x="0" y="84605"/>
                  </a:cubicBezTo>
                  <a:cubicBezTo>
                    <a:pt x="0" y="79313"/>
                    <a:pt x="9260" y="59999"/>
                    <a:pt x="15875" y="48093"/>
                  </a:cubicBezTo>
                  <a:cubicBezTo>
                    <a:pt x="22490" y="36187"/>
                    <a:pt x="53975" y="-4824"/>
                    <a:pt x="53975" y="4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8" name="フリーフォーム: 図形 3067">
              <a:extLst>
                <a:ext uri="{FF2B5EF4-FFF2-40B4-BE49-F238E27FC236}">
                  <a16:creationId xmlns:a16="http://schemas.microsoft.com/office/drawing/2014/main" id="{D37711BC-C671-4CB4-ADE3-2BDDA6C8733D}"/>
                </a:ext>
              </a:extLst>
            </p:cNvPr>
            <p:cNvSpPr/>
            <p:nvPr/>
          </p:nvSpPr>
          <p:spPr>
            <a:xfrm>
              <a:off x="8295950" y="3317658"/>
              <a:ext cx="194409" cy="227251"/>
            </a:xfrm>
            <a:custGeom>
              <a:avLst/>
              <a:gdLst>
                <a:gd name="connsiteX0" fmla="*/ 325 w 194409"/>
                <a:gd name="connsiteY0" fmla="*/ 227230 h 227251"/>
                <a:gd name="connsiteX1" fmla="*/ 19375 w 194409"/>
                <a:gd name="connsiteY1" fmla="*/ 106580 h 227251"/>
                <a:gd name="connsiteX2" fmla="*/ 62238 w 194409"/>
                <a:gd name="connsiteY2" fmla="*/ 24030 h 227251"/>
                <a:gd name="connsiteX3" fmla="*/ 108275 w 194409"/>
                <a:gd name="connsiteY3" fmla="*/ 1805 h 227251"/>
                <a:gd name="connsiteX4" fmla="*/ 194000 w 194409"/>
                <a:gd name="connsiteY4" fmla="*/ 62130 h 227251"/>
                <a:gd name="connsiteX5" fmla="*/ 138438 w 194409"/>
                <a:gd name="connsiteY5" fmla="*/ 11330 h 227251"/>
                <a:gd name="connsiteX6" fmla="*/ 86050 w 194409"/>
                <a:gd name="connsiteY6" fmla="*/ 11330 h 227251"/>
                <a:gd name="connsiteX7" fmla="*/ 33663 w 194409"/>
                <a:gd name="connsiteY7" fmla="*/ 97055 h 227251"/>
                <a:gd name="connsiteX8" fmla="*/ 325 w 194409"/>
                <a:gd name="connsiteY8" fmla="*/ 227230 h 227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9" h="227251">
                  <a:moveTo>
                    <a:pt x="325" y="227230"/>
                  </a:moveTo>
                  <a:cubicBezTo>
                    <a:pt x="-2056" y="228817"/>
                    <a:pt x="9056" y="140447"/>
                    <a:pt x="19375" y="106580"/>
                  </a:cubicBezTo>
                  <a:cubicBezTo>
                    <a:pt x="29694" y="72713"/>
                    <a:pt x="47421" y="41492"/>
                    <a:pt x="62238" y="24030"/>
                  </a:cubicBezTo>
                  <a:cubicBezTo>
                    <a:pt x="77055" y="6568"/>
                    <a:pt x="86315" y="-4545"/>
                    <a:pt x="108275" y="1805"/>
                  </a:cubicBezTo>
                  <a:cubicBezTo>
                    <a:pt x="130235" y="8155"/>
                    <a:pt x="188973" y="60543"/>
                    <a:pt x="194000" y="62130"/>
                  </a:cubicBezTo>
                  <a:cubicBezTo>
                    <a:pt x="199027" y="63717"/>
                    <a:pt x="156430" y="19797"/>
                    <a:pt x="138438" y="11330"/>
                  </a:cubicBezTo>
                  <a:cubicBezTo>
                    <a:pt x="120446" y="2863"/>
                    <a:pt x="103512" y="-2957"/>
                    <a:pt x="86050" y="11330"/>
                  </a:cubicBezTo>
                  <a:cubicBezTo>
                    <a:pt x="68588" y="25617"/>
                    <a:pt x="47951" y="66628"/>
                    <a:pt x="33663" y="97055"/>
                  </a:cubicBezTo>
                  <a:cubicBezTo>
                    <a:pt x="19376" y="127482"/>
                    <a:pt x="2706" y="225643"/>
                    <a:pt x="325" y="2272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9" name="フリーフォーム: 図形 3068">
              <a:extLst>
                <a:ext uri="{FF2B5EF4-FFF2-40B4-BE49-F238E27FC236}">
                  <a16:creationId xmlns:a16="http://schemas.microsoft.com/office/drawing/2014/main" id="{CA80E235-BC12-437B-A2AF-E9678CA0979F}"/>
                </a:ext>
              </a:extLst>
            </p:cNvPr>
            <p:cNvSpPr/>
            <p:nvPr/>
          </p:nvSpPr>
          <p:spPr>
            <a:xfrm>
              <a:off x="8346948" y="3339838"/>
              <a:ext cx="123953" cy="173691"/>
            </a:xfrm>
            <a:custGeom>
              <a:avLst/>
              <a:gdLst>
                <a:gd name="connsiteX0" fmla="*/ 127 w 123953"/>
                <a:gd name="connsiteY0" fmla="*/ 173300 h 173691"/>
                <a:gd name="connsiteX1" fmla="*/ 41402 w 123953"/>
                <a:gd name="connsiteY1" fmla="*/ 70112 h 173691"/>
                <a:gd name="connsiteX2" fmla="*/ 73152 w 123953"/>
                <a:gd name="connsiteY2" fmla="*/ 27250 h 173691"/>
                <a:gd name="connsiteX3" fmla="*/ 89027 w 123953"/>
                <a:gd name="connsiteY3" fmla="*/ 12962 h 173691"/>
                <a:gd name="connsiteX4" fmla="*/ 123952 w 123953"/>
                <a:gd name="connsiteY4" fmla="*/ 14550 h 173691"/>
                <a:gd name="connsiteX5" fmla="*/ 87440 w 123953"/>
                <a:gd name="connsiteY5" fmla="*/ 262 h 173691"/>
                <a:gd name="connsiteX6" fmla="*/ 55690 w 123953"/>
                <a:gd name="connsiteY6" fmla="*/ 28837 h 173691"/>
                <a:gd name="connsiteX7" fmla="*/ 127 w 123953"/>
                <a:gd name="connsiteY7" fmla="*/ 173300 h 17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953" h="173691">
                  <a:moveTo>
                    <a:pt x="127" y="173300"/>
                  </a:moveTo>
                  <a:cubicBezTo>
                    <a:pt x="-2254" y="180179"/>
                    <a:pt x="29231" y="94454"/>
                    <a:pt x="41402" y="70112"/>
                  </a:cubicBezTo>
                  <a:cubicBezTo>
                    <a:pt x="53573" y="45770"/>
                    <a:pt x="65215" y="36775"/>
                    <a:pt x="73152" y="27250"/>
                  </a:cubicBezTo>
                  <a:cubicBezTo>
                    <a:pt x="81089" y="17725"/>
                    <a:pt x="80560" y="15079"/>
                    <a:pt x="89027" y="12962"/>
                  </a:cubicBezTo>
                  <a:cubicBezTo>
                    <a:pt x="97494" y="10845"/>
                    <a:pt x="124216" y="16667"/>
                    <a:pt x="123952" y="14550"/>
                  </a:cubicBezTo>
                  <a:cubicBezTo>
                    <a:pt x="123688" y="12433"/>
                    <a:pt x="98817" y="-2119"/>
                    <a:pt x="87440" y="262"/>
                  </a:cubicBezTo>
                  <a:cubicBezTo>
                    <a:pt x="76063" y="2643"/>
                    <a:pt x="71300" y="2114"/>
                    <a:pt x="55690" y="28837"/>
                  </a:cubicBezTo>
                  <a:cubicBezTo>
                    <a:pt x="40080" y="55560"/>
                    <a:pt x="2508" y="166421"/>
                    <a:pt x="127" y="1733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0" name="フリーフォーム: 図形 3069">
              <a:extLst>
                <a:ext uri="{FF2B5EF4-FFF2-40B4-BE49-F238E27FC236}">
                  <a16:creationId xmlns:a16="http://schemas.microsoft.com/office/drawing/2014/main" id="{6D6B8FC7-EBA0-4EF1-AA20-F420830E8690}"/>
                </a:ext>
              </a:extLst>
            </p:cNvPr>
            <p:cNvSpPr/>
            <p:nvPr/>
          </p:nvSpPr>
          <p:spPr>
            <a:xfrm>
              <a:off x="8391061" y="3307755"/>
              <a:ext cx="230770" cy="428433"/>
            </a:xfrm>
            <a:custGeom>
              <a:avLst/>
              <a:gdLst>
                <a:gd name="connsiteX0" fmla="*/ 464 w 230770"/>
                <a:gd name="connsiteY0" fmla="*/ 3770 h 428433"/>
                <a:gd name="connsiteX1" fmla="*/ 95714 w 230770"/>
                <a:gd name="connsiteY1" fmla="*/ 8533 h 428433"/>
                <a:gd name="connsiteX2" fmla="*/ 151277 w 230770"/>
                <a:gd name="connsiteY2" fmla="*/ 81558 h 428433"/>
                <a:gd name="connsiteX3" fmla="*/ 206839 w 230770"/>
                <a:gd name="connsiteY3" fmla="*/ 249833 h 428433"/>
                <a:gd name="connsiteX4" fmla="*/ 230652 w 230770"/>
                <a:gd name="connsiteY4" fmla="*/ 424458 h 428433"/>
                <a:gd name="connsiteX5" fmla="*/ 214777 w 230770"/>
                <a:gd name="connsiteY5" fmla="*/ 354608 h 428433"/>
                <a:gd name="connsiteX6" fmla="*/ 187789 w 230770"/>
                <a:gd name="connsiteY6" fmla="*/ 159345 h 428433"/>
                <a:gd name="connsiteX7" fmla="*/ 165564 w 230770"/>
                <a:gd name="connsiteY7" fmla="*/ 73620 h 428433"/>
                <a:gd name="connsiteX8" fmla="*/ 138577 w 230770"/>
                <a:gd name="connsiteY8" fmla="*/ 29170 h 428433"/>
                <a:gd name="connsiteX9" fmla="*/ 464 w 230770"/>
                <a:gd name="connsiteY9" fmla="*/ 3770 h 42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770" h="428433">
                  <a:moveTo>
                    <a:pt x="464" y="3770"/>
                  </a:moveTo>
                  <a:cubicBezTo>
                    <a:pt x="-6680" y="330"/>
                    <a:pt x="70579" y="-4432"/>
                    <a:pt x="95714" y="8533"/>
                  </a:cubicBezTo>
                  <a:cubicBezTo>
                    <a:pt x="120849" y="21498"/>
                    <a:pt x="132756" y="41341"/>
                    <a:pt x="151277" y="81558"/>
                  </a:cubicBezTo>
                  <a:cubicBezTo>
                    <a:pt x="169798" y="121775"/>
                    <a:pt x="193610" y="192683"/>
                    <a:pt x="206839" y="249833"/>
                  </a:cubicBezTo>
                  <a:cubicBezTo>
                    <a:pt x="220068" y="306983"/>
                    <a:pt x="229329" y="406995"/>
                    <a:pt x="230652" y="424458"/>
                  </a:cubicBezTo>
                  <a:cubicBezTo>
                    <a:pt x="231975" y="441921"/>
                    <a:pt x="221921" y="398794"/>
                    <a:pt x="214777" y="354608"/>
                  </a:cubicBezTo>
                  <a:cubicBezTo>
                    <a:pt x="207633" y="310423"/>
                    <a:pt x="195991" y="206176"/>
                    <a:pt x="187789" y="159345"/>
                  </a:cubicBezTo>
                  <a:cubicBezTo>
                    <a:pt x="179587" y="112514"/>
                    <a:pt x="173766" y="95316"/>
                    <a:pt x="165564" y="73620"/>
                  </a:cubicBezTo>
                  <a:cubicBezTo>
                    <a:pt x="157362" y="51924"/>
                    <a:pt x="165829" y="42135"/>
                    <a:pt x="138577" y="29170"/>
                  </a:cubicBezTo>
                  <a:cubicBezTo>
                    <a:pt x="111325" y="16205"/>
                    <a:pt x="7608" y="7210"/>
                    <a:pt x="464" y="37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1" name="フリーフォーム: 図形 3070">
              <a:extLst>
                <a:ext uri="{FF2B5EF4-FFF2-40B4-BE49-F238E27FC236}">
                  <a16:creationId xmlns:a16="http://schemas.microsoft.com/office/drawing/2014/main" id="{0A8B7655-BC6D-4DC2-80E8-92CA26D0F211}"/>
                </a:ext>
              </a:extLst>
            </p:cNvPr>
            <p:cNvSpPr/>
            <p:nvPr/>
          </p:nvSpPr>
          <p:spPr>
            <a:xfrm>
              <a:off x="8453431" y="3316672"/>
              <a:ext cx="145518" cy="339016"/>
            </a:xfrm>
            <a:custGeom>
              <a:avLst/>
              <a:gdLst>
                <a:gd name="connsiteX0" fmla="*/ 7 w 145518"/>
                <a:gd name="connsiteY0" fmla="*/ 1203 h 339016"/>
                <a:gd name="connsiteX1" fmla="*/ 82557 w 145518"/>
                <a:gd name="connsiteY1" fmla="*/ 145666 h 339016"/>
                <a:gd name="connsiteX2" fmla="*/ 144469 w 145518"/>
                <a:gd name="connsiteY2" fmla="*/ 337753 h 339016"/>
                <a:gd name="connsiteX3" fmla="*/ 119069 w 145518"/>
                <a:gd name="connsiteY3" fmla="*/ 221866 h 339016"/>
                <a:gd name="connsiteX4" fmla="*/ 87319 w 145518"/>
                <a:gd name="connsiteY4" fmla="*/ 83753 h 339016"/>
                <a:gd name="connsiteX5" fmla="*/ 7 w 145518"/>
                <a:gd name="connsiteY5" fmla="*/ 1203 h 33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518" h="339016">
                  <a:moveTo>
                    <a:pt x="7" y="1203"/>
                  </a:moveTo>
                  <a:cubicBezTo>
                    <a:pt x="-787" y="11522"/>
                    <a:pt x="58480" y="89574"/>
                    <a:pt x="82557" y="145666"/>
                  </a:cubicBezTo>
                  <a:cubicBezTo>
                    <a:pt x="106634" y="201758"/>
                    <a:pt x="138384" y="325053"/>
                    <a:pt x="144469" y="337753"/>
                  </a:cubicBezTo>
                  <a:cubicBezTo>
                    <a:pt x="150554" y="350453"/>
                    <a:pt x="128594" y="264199"/>
                    <a:pt x="119069" y="221866"/>
                  </a:cubicBezTo>
                  <a:cubicBezTo>
                    <a:pt x="109544" y="179533"/>
                    <a:pt x="105311" y="118149"/>
                    <a:pt x="87319" y="83753"/>
                  </a:cubicBezTo>
                  <a:cubicBezTo>
                    <a:pt x="69327" y="49357"/>
                    <a:pt x="801" y="-9116"/>
                    <a:pt x="7" y="1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2" name="フリーフォーム: 図形 3071">
              <a:extLst>
                <a:ext uri="{FF2B5EF4-FFF2-40B4-BE49-F238E27FC236}">
                  <a16:creationId xmlns:a16="http://schemas.microsoft.com/office/drawing/2014/main" id="{CC6AFFF8-E30C-4C45-9603-30B13D202979}"/>
                </a:ext>
              </a:extLst>
            </p:cNvPr>
            <p:cNvSpPr/>
            <p:nvPr/>
          </p:nvSpPr>
          <p:spPr>
            <a:xfrm>
              <a:off x="8550122" y="3374985"/>
              <a:ext cx="218851" cy="98899"/>
            </a:xfrm>
            <a:custGeom>
              <a:avLst/>
              <a:gdLst>
                <a:gd name="connsiteX0" fmla="*/ 153 w 218851"/>
                <a:gd name="connsiteY0" fmla="*/ 44490 h 98899"/>
                <a:gd name="connsiteX1" fmla="*/ 111278 w 218851"/>
                <a:gd name="connsiteY1" fmla="*/ 7978 h 98899"/>
                <a:gd name="connsiteX2" fmla="*/ 185891 w 218851"/>
                <a:gd name="connsiteY2" fmla="*/ 36553 h 98899"/>
                <a:gd name="connsiteX3" fmla="*/ 217641 w 218851"/>
                <a:gd name="connsiteY3" fmla="*/ 98465 h 98899"/>
                <a:gd name="connsiteX4" fmla="*/ 209703 w 218851"/>
                <a:gd name="connsiteY4" fmla="*/ 61953 h 98899"/>
                <a:gd name="connsiteX5" fmla="*/ 185891 w 218851"/>
                <a:gd name="connsiteY5" fmla="*/ 20678 h 98899"/>
                <a:gd name="connsiteX6" fmla="*/ 136678 w 218851"/>
                <a:gd name="connsiteY6" fmla="*/ 40 h 98899"/>
                <a:gd name="connsiteX7" fmla="*/ 153 w 218851"/>
                <a:gd name="connsiteY7" fmla="*/ 44490 h 9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851" h="98899">
                  <a:moveTo>
                    <a:pt x="153" y="44490"/>
                  </a:moveTo>
                  <a:cubicBezTo>
                    <a:pt x="-4080" y="45813"/>
                    <a:pt x="80322" y="9301"/>
                    <a:pt x="111278" y="7978"/>
                  </a:cubicBezTo>
                  <a:cubicBezTo>
                    <a:pt x="142234" y="6655"/>
                    <a:pt x="168164" y="21472"/>
                    <a:pt x="185891" y="36553"/>
                  </a:cubicBezTo>
                  <a:cubicBezTo>
                    <a:pt x="203618" y="51634"/>
                    <a:pt x="213672" y="94232"/>
                    <a:pt x="217641" y="98465"/>
                  </a:cubicBezTo>
                  <a:cubicBezTo>
                    <a:pt x="221610" y="102698"/>
                    <a:pt x="214995" y="74917"/>
                    <a:pt x="209703" y="61953"/>
                  </a:cubicBezTo>
                  <a:cubicBezTo>
                    <a:pt x="204411" y="48989"/>
                    <a:pt x="198062" y="30997"/>
                    <a:pt x="185891" y="20678"/>
                  </a:cubicBezTo>
                  <a:cubicBezTo>
                    <a:pt x="173720" y="10359"/>
                    <a:pt x="162078" y="-754"/>
                    <a:pt x="136678" y="40"/>
                  </a:cubicBezTo>
                  <a:cubicBezTo>
                    <a:pt x="111278" y="834"/>
                    <a:pt x="4386" y="43167"/>
                    <a:pt x="153" y="444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3" name="フリーフォーム: 図形 3072">
              <a:extLst>
                <a:ext uri="{FF2B5EF4-FFF2-40B4-BE49-F238E27FC236}">
                  <a16:creationId xmlns:a16="http://schemas.microsoft.com/office/drawing/2014/main" id="{49A174F1-C050-4500-B696-9815F5876853}"/>
                </a:ext>
              </a:extLst>
            </p:cNvPr>
            <p:cNvSpPr/>
            <p:nvPr/>
          </p:nvSpPr>
          <p:spPr>
            <a:xfrm>
              <a:off x="8547946" y="3344366"/>
              <a:ext cx="254814" cy="126089"/>
            </a:xfrm>
            <a:custGeom>
              <a:avLst/>
              <a:gdLst>
                <a:gd name="connsiteX0" fmla="*/ 742 w 254814"/>
                <a:gd name="connsiteY0" fmla="*/ 5259 h 126089"/>
                <a:gd name="connsiteX1" fmla="*/ 169017 w 254814"/>
                <a:gd name="connsiteY1" fmla="*/ 5259 h 126089"/>
                <a:gd name="connsiteX2" fmla="*/ 230929 w 254814"/>
                <a:gd name="connsiteY2" fmla="*/ 70347 h 126089"/>
                <a:gd name="connsiteX3" fmla="*/ 254742 w 254814"/>
                <a:gd name="connsiteY3" fmla="*/ 125909 h 126089"/>
                <a:gd name="connsiteX4" fmla="*/ 224579 w 254814"/>
                <a:gd name="connsiteY4" fmla="*/ 89397 h 126089"/>
                <a:gd name="connsiteX5" fmla="*/ 165842 w 254814"/>
                <a:gd name="connsiteY5" fmla="*/ 17959 h 126089"/>
                <a:gd name="connsiteX6" fmla="*/ 108692 w 254814"/>
                <a:gd name="connsiteY6" fmla="*/ 16372 h 126089"/>
                <a:gd name="connsiteX7" fmla="*/ 742 w 254814"/>
                <a:gd name="connsiteY7" fmla="*/ 5259 h 126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14" h="126089">
                  <a:moveTo>
                    <a:pt x="742" y="5259"/>
                  </a:moveTo>
                  <a:cubicBezTo>
                    <a:pt x="10796" y="3407"/>
                    <a:pt x="130653" y="-5589"/>
                    <a:pt x="169017" y="5259"/>
                  </a:cubicBezTo>
                  <a:cubicBezTo>
                    <a:pt x="207382" y="16107"/>
                    <a:pt x="216642" y="50239"/>
                    <a:pt x="230929" y="70347"/>
                  </a:cubicBezTo>
                  <a:cubicBezTo>
                    <a:pt x="245216" y="90455"/>
                    <a:pt x="255800" y="122734"/>
                    <a:pt x="254742" y="125909"/>
                  </a:cubicBezTo>
                  <a:cubicBezTo>
                    <a:pt x="253684" y="129084"/>
                    <a:pt x="224579" y="89397"/>
                    <a:pt x="224579" y="89397"/>
                  </a:cubicBezTo>
                  <a:cubicBezTo>
                    <a:pt x="209762" y="71405"/>
                    <a:pt x="185157" y="30130"/>
                    <a:pt x="165842" y="17959"/>
                  </a:cubicBezTo>
                  <a:cubicBezTo>
                    <a:pt x="146528" y="5788"/>
                    <a:pt x="131711" y="19018"/>
                    <a:pt x="108692" y="16372"/>
                  </a:cubicBezTo>
                  <a:cubicBezTo>
                    <a:pt x="85673" y="13726"/>
                    <a:pt x="-9312" y="7111"/>
                    <a:pt x="742" y="5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4" name="フリーフォーム: 図形 3073">
              <a:extLst>
                <a:ext uri="{FF2B5EF4-FFF2-40B4-BE49-F238E27FC236}">
                  <a16:creationId xmlns:a16="http://schemas.microsoft.com/office/drawing/2014/main" id="{DE0C5DC5-4921-4E84-B7CC-046BAAF28F07}"/>
                </a:ext>
              </a:extLst>
            </p:cNvPr>
            <p:cNvSpPr/>
            <p:nvPr/>
          </p:nvSpPr>
          <p:spPr>
            <a:xfrm>
              <a:off x="8627349" y="3484542"/>
              <a:ext cx="154764" cy="161125"/>
            </a:xfrm>
            <a:custGeom>
              <a:avLst/>
              <a:gdLst>
                <a:gd name="connsiteX0" fmla="*/ 2301 w 154764"/>
                <a:gd name="connsiteY0" fmla="*/ 160358 h 161125"/>
                <a:gd name="connsiteX1" fmla="*/ 102314 w 154764"/>
                <a:gd name="connsiteY1" fmla="*/ 87333 h 161125"/>
                <a:gd name="connsiteX2" fmla="*/ 154701 w 154764"/>
                <a:gd name="connsiteY2" fmla="*/ 21 h 161125"/>
                <a:gd name="connsiteX3" fmla="*/ 92789 w 154764"/>
                <a:gd name="connsiteY3" fmla="*/ 79396 h 161125"/>
                <a:gd name="connsiteX4" fmla="*/ 37226 w 154764"/>
                <a:gd name="connsiteY4" fmla="*/ 123846 h 161125"/>
                <a:gd name="connsiteX5" fmla="*/ 2301 w 154764"/>
                <a:gd name="connsiteY5" fmla="*/ 160358 h 16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64" h="161125">
                  <a:moveTo>
                    <a:pt x="2301" y="160358"/>
                  </a:moveTo>
                  <a:cubicBezTo>
                    <a:pt x="13149" y="154273"/>
                    <a:pt x="76914" y="114056"/>
                    <a:pt x="102314" y="87333"/>
                  </a:cubicBezTo>
                  <a:cubicBezTo>
                    <a:pt x="127714" y="60610"/>
                    <a:pt x="156288" y="1344"/>
                    <a:pt x="154701" y="21"/>
                  </a:cubicBezTo>
                  <a:cubicBezTo>
                    <a:pt x="153114" y="-1302"/>
                    <a:pt x="112368" y="58759"/>
                    <a:pt x="92789" y="79396"/>
                  </a:cubicBezTo>
                  <a:cubicBezTo>
                    <a:pt x="73210" y="100033"/>
                    <a:pt x="52837" y="112998"/>
                    <a:pt x="37226" y="123846"/>
                  </a:cubicBezTo>
                  <a:cubicBezTo>
                    <a:pt x="21616" y="134694"/>
                    <a:pt x="-8547" y="166443"/>
                    <a:pt x="2301" y="1603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5" name="フリーフォーム: 図形 3074">
              <a:extLst>
                <a:ext uri="{FF2B5EF4-FFF2-40B4-BE49-F238E27FC236}">
                  <a16:creationId xmlns:a16="http://schemas.microsoft.com/office/drawing/2014/main" id="{42884079-2E94-48DA-BB6C-514C8CF292CD}"/>
                </a:ext>
              </a:extLst>
            </p:cNvPr>
            <p:cNvSpPr/>
            <p:nvPr/>
          </p:nvSpPr>
          <p:spPr>
            <a:xfrm>
              <a:off x="8615280" y="3471863"/>
              <a:ext cx="152610" cy="75215"/>
            </a:xfrm>
            <a:custGeom>
              <a:avLst/>
              <a:gdLst>
                <a:gd name="connsiteX0" fmla="*/ 83 w 152610"/>
                <a:gd name="connsiteY0" fmla="*/ 19050 h 75215"/>
                <a:gd name="connsiteX1" fmla="*/ 74695 w 152610"/>
                <a:gd name="connsiteY1" fmla="*/ 55562 h 75215"/>
                <a:gd name="connsiteX2" fmla="*/ 152483 w 152610"/>
                <a:gd name="connsiteY2" fmla="*/ 0 h 75215"/>
                <a:gd name="connsiteX3" fmla="*/ 92158 w 152610"/>
                <a:gd name="connsiteY3" fmla="*/ 55562 h 75215"/>
                <a:gd name="connsiteX4" fmla="*/ 60408 w 152610"/>
                <a:gd name="connsiteY4" fmla="*/ 74612 h 75215"/>
                <a:gd name="connsiteX5" fmla="*/ 83 w 152610"/>
                <a:gd name="connsiteY5" fmla="*/ 19050 h 7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10" h="75215">
                  <a:moveTo>
                    <a:pt x="83" y="19050"/>
                  </a:moveTo>
                  <a:cubicBezTo>
                    <a:pt x="2464" y="15875"/>
                    <a:pt x="49295" y="58737"/>
                    <a:pt x="74695" y="55562"/>
                  </a:cubicBezTo>
                  <a:cubicBezTo>
                    <a:pt x="100095" y="52387"/>
                    <a:pt x="149573" y="0"/>
                    <a:pt x="152483" y="0"/>
                  </a:cubicBezTo>
                  <a:cubicBezTo>
                    <a:pt x="155393" y="0"/>
                    <a:pt x="107504" y="43127"/>
                    <a:pt x="92158" y="55562"/>
                  </a:cubicBezTo>
                  <a:cubicBezTo>
                    <a:pt x="76812" y="67997"/>
                    <a:pt x="73902" y="77787"/>
                    <a:pt x="60408" y="74612"/>
                  </a:cubicBezTo>
                  <a:cubicBezTo>
                    <a:pt x="46914" y="71437"/>
                    <a:pt x="-2298" y="22225"/>
                    <a:pt x="83" y="190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6" name="フリーフォーム: 図形 3075">
              <a:extLst>
                <a:ext uri="{FF2B5EF4-FFF2-40B4-BE49-F238E27FC236}">
                  <a16:creationId xmlns:a16="http://schemas.microsoft.com/office/drawing/2014/main" id="{17C508C1-6A1A-4A80-B704-087AB822FD86}"/>
                </a:ext>
              </a:extLst>
            </p:cNvPr>
            <p:cNvSpPr/>
            <p:nvPr/>
          </p:nvSpPr>
          <p:spPr>
            <a:xfrm>
              <a:off x="8002518" y="3301417"/>
              <a:ext cx="235797" cy="121440"/>
            </a:xfrm>
            <a:custGeom>
              <a:avLst/>
              <a:gdLst>
                <a:gd name="connsiteX0" fmla="*/ 70 w 235797"/>
                <a:gd name="connsiteY0" fmla="*/ 92658 h 121440"/>
                <a:gd name="connsiteX1" fmla="*/ 111195 w 235797"/>
                <a:gd name="connsiteY1" fmla="*/ 19633 h 121440"/>
                <a:gd name="connsiteX2" fmla="*/ 176282 w 235797"/>
                <a:gd name="connsiteY2" fmla="*/ 583 h 121440"/>
                <a:gd name="connsiteX3" fmla="*/ 220732 w 235797"/>
                <a:gd name="connsiteY3" fmla="*/ 35508 h 121440"/>
                <a:gd name="connsiteX4" fmla="*/ 193745 w 235797"/>
                <a:gd name="connsiteY4" fmla="*/ 86308 h 121440"/>
                <a:gd name="connsiteX5" fmla="*/ 168345 w 235797"/>
                <a:gd name="connsiteY5" fmla="*/ 121233 h 121440"/>
                <a:gd name="connsiteX6" fmla="*/ 222320 w 235797"/>
                <a:gd name="connsiteY6" fmla="*/ 70433 h 121440"/>
                <a:gd name="connsiteX7" fmla="*/ 233432 w 235797"/>
                <a:gd name="connsiteY7" fmla="*/ 41858 h 121440"/>
                <a:gd name="connsiteX8" fmla="*/ 185807 w 235797"/>
                <a:gd name="connsiteY8" fmla="*/ 22808 h 121440"/>
                <a:gd name="connsiteX9" fmla="*/ 95320 w 235797"/>
                <a:gd name="connsiteY9" fmla="*/ 45033 h 121440"/>
                <a:gd name="connsiteX10" fmla="*/ 70 w 235797"/>
                <a:gd name="connsiteY10" fmla="*/ 92658 h 12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797" h="121440">
                  <a:moveTo>
                    <a:pt x="70" y="92658"/>
                  </a:moveTo>
                  <a:cubicBezTo>
                    <a:pt x="2716" y="88425"/>
                    <a:pt x="81826" y="34979"/>
                    <a:pt x="111195" y="19633"/>
                  </a:cubicBezTo>
                  <a:cubicBezTo>
                    <a:pt x="140564" y="4287"/>
                    <a:pt x="158026" y="-2063"/>
                    <a:pt x="176282" y="583"/>
                  </a:cubicBezTo>
                  <a:cubicBezTo>
                    <a:pt x="194538" y="3229"/>
                    <a:pt x="217822" y="21220"/>
                    <a:pt x="220732" y="35508"/>
                  </a:cubicBezTo>
                  <a:cubicBezTo>
                    <a:pt x="223643" y="49795"/>
                    <a:pt x="202476" y="72021"/>
                    <a:pt x="193745" y="86308"/>
                  </a:cubicBezTo>
                  <a:cubicBezTo>
                    <a:pt x="185014" y="100595"/>
                    <a:pt x="163583" y="123879"/>
                    <a:pt x="168345" y="121233"/>
                  </a:cubicBezTo>
                  <a:cubicBezTo>
                    <a:pt x="173107" y="118587"/>
                    <a:pt x="211472" y="83662"/>
                    <a:pt x="222320" y="70433"/>
                  </a:cubicBezTo>
                  <a:cubicBezTo>
                    <a:pt x="233168" y="57204"/>
                    <a:pt x="239517" y="49795"/>
                    <a:pt x="233432" y="41858"/>
                  </a:cubicBezTo>
                  <a:cubicBezTo>
                    <a:pt x="227347" y="33921"/>
                    <a:pt x="208826" y="22279"/>
                    <a:pt x="185807" y="22808"/>
                  </a:cubicBezTo>
                  <a:cubicBezTo>
                    <a:pt x="162788" y="23337"/>
                    <a:pt x="120984" y="37360"/>
                    <a:pt x="95320" y="45033"/>
                  </a:cubicBezTo>
                  <a:cubicBezTo>
                    <a:pt x="69656" y="52706"/>
                    <a:pt x="-2576" y="96891"/>
                    <a:pt x="70" y="926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7" name="フリーフォーム: 図形 3076">
              <a:extLst>
                <a:ext uri="{FF2B5EF4-FFF2-40B4-BE49-F238E27FC236}">
                  <a16:creationId xmlns:a16="http://schemas.microsoft.com/office/drawing/2014/main" id="{C6EE32B9-4D2A-4199-99E3-637E1017439D}"/>
                </a:ext>
              </a:extLst>
            </p:cNvPr>
            <p:cNvSpPr/>
            <p:nvPr/>
          </p:nvSpPr>
          <p:spPr>
            <a:xfrm>
              <a:off x="8217926" y="3347925"/>
              <a:ext cx="79866" cy="178003"/>
            </a:xfrm>
            <a:custGeom>
              <a:avLst/>
              <a:gdLst>
                <a:gd name="connsiteX0" fmla="*/ 14849 w 79866"/>
                <a:gd name="connsiteY0" fmla="*/ 113 h 178003"/>
                <a:gd name="connsiteX1" fmla="*/ 76762 w 79866"/>
                <a:gd name="connsiteY1" fmla="*/ 52500 h 178003"/>
                <a:gd name="connsiteX2" fmla="*/ 32312 w 79866"/>
                <a:gd name="connsiteY2" fmla="*/ 114413 h 178003"/>
                <a:gd name="connsiteX3" fmla="*/ 562 w 79866"/>
                <a:gd name="connsiteY3" fmla="*/ 177913 h 178003"/>
                <a:gd name="connsiteX4" fmla="*/ 59299 w 79866"/>
                <a:gd name="connsiteY4" fmla="*/ 100125 h 178003"/>
                <a:gd name="connsiteX5" fmla="*/ 78349 w 79866"/>
                <a:gd name="connsiteY5" fmla="*/ 66788 h 178003"/>
                <a:gd name="connsiteX6" fmla="*/ 14849 w 79866"/>
                <a:gd name="connsiteY6" fmla="*/ 113 h 17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866" h="178003">
                  <a:moveTo>
                    <a:pt x="14849" y="113"/>
                  </a:moveTo>
                  <a:cubicBezTo>
                    <a:pt x="14585" y="-2268"/>
                    <a:pt x="73852" y="33450"/>
                    <a:pt x="76762" y="52500"/>
                  </a:cubicBezTo>
                  <a:cubicBezTo>
                    <a:pt x="79672" y="71550"/>
                    <a:pt x="45012" y="93511"/>
                    <a:pt x="32312" y="114413"/>
                  </a:cubicBezTo>
                  <a:cubicBezTo>
                    <a:pt x="19612" y="135315"/>
                    <a:pt x="-3936" y="180294"/>
                    <a:pt x="562" y="177913"/>
                  </a:cubicBezTo>
                  <a:cubicBezTo>
                    <a:pt x="5060" y="175532"/>
                    <a:pt x="46335" y="118646"/>
                    <a:pt x="59299" y="100125"/>
                  </a:cubicBezTo>
                  <a:cubicBezTo>
                    <a:pt x="72264" y="81604"/>
                    <a:pt x="84170" y="81340"/>
                    <a:pt x="78349" y="66788"/>
                  </a:cubicBezTo>
                  <a:cubicBezTo>
                    <a:pt x="72528" y="52236"/>
                    <a:pt x="15113" y="2494"/>
                    <a:pt x="14849" y="1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8" name="フリーフォーム: 図形 3077">
              <a:extLst>
                <a:ext uri="{FF2B5EF4-FFF2-40B4-BE49-F238E27FC236}">
                  <a16:creationId xmlns:a16="http://schemas.microsoft.com/office/drawing/2014/main" id="{1680194F-13FB-4C26-BE65-FBB94DE6D881}"/>
                </a:ext>
              </a:extLst>
            </p:cNvPr>
            <p:cNvSpPr/>
            <p:nvPr/>
          </p:nvSpPr>
          <p:spPr>
            <a:xfrm>
              <a:off x="8060011" y="3063413"/>
              <a:ext cx="358847" cy="255004"/>
            </a:xfrm>
            <a:custGeom>
              <a:avLst/>
              <a:gdLst>
                <a:gd name="connsiteX0" fmla="*/ 147364 w 358847"/>
                <a:gd name="connsiteY0" fmla="*/ 52850 h 255004"/>
                <a:gd name="connsiteX1" fmla="*/ 336277 w 358847"/>
                <a:gd name="connsiteY1" fmla="*/ 462 h 255004"/>
                <a:gd name="connsiteX2" fmla="*/ 356914 w 358847"/>
                <a:gd name="connsiteY2" fmla="*/ 30625 h 255004"/>
                <a:gd name="connsiteX3" fmla="*/ 350564 w 358847"/>
                <a:gd name="connsiteY3" fmla="*/ 87775 h 255004"/>
                <a:gd name="connsiteX4" fmla="*/ 304527 w 358847"/>
                <a:gd name="connsiteY4" fmla="*/ 149687 h 255004"/>
                <a:gd name="connsiteX5" fmla="*/ 121964 w 358847"/>
                <a:gd name="connsiteY5" fmla="*/ 243350 h 255004"/>
                <a:gd name="connsiteX6" fmla="*/ 61639 w 358847"/>
                <a:gd name="connsiteY6" fmla="*/ 252875 h 255004"/>
                <a:gd name="connsiteX7" fmla="*/ 1314 w 358847"/>
                <a:gd name="connsiteY7" fmla="*/ 237000 h 255004"/>
                <a:gd name="connsiteX8" fmla="*/ 121964 w 358847"/>
                <a:gd name="connsiteY8" fmla="*/ 243350 h 255004"/>
                <a:gd name="connsiteX9" fmla="*/ 275952 w 358847"/>
                <a:gd name="connsiteY9" fmla="*/ 156037 h 255004"/>
                <a:gd name="connsiteX10" fmla="*/ 337864 w 358847"/>
                <a:gd name="connsiteY10" fmla="*/ 90950 h 255004"/>
                <a:gd name="connsiteX11" fmla="*/ 350564 w 358847"/>
                <a:gd name="connsiteY11" fmla="*/ 14750 h 255004"/>
                <a:gd name="connsiteX12" fmla="*/ 312464 w 358847"/>
                <a:gd name="connsiteY12" fmla="*/ 8400 h 255004"/>
                <a:gd name="connsiteX13" fmla="*/ 147364 w 358847"/>
                <a:gd name="connsiteY13" fmla="*/ 52850 h 2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8847" h="255004">
                  <a:moveTo>
                    <a:pt x="147364" y="52850"/>
                  </a:moveTo>
                  <a:cubicBezTo>
                    <a:pt x="151333" y="51527"/>
                    <a:pt x="301352" y="4166"/>
                    <a:pt x="336277" y="462"/>
                  </a:cubicBezTo>
                  <a:cubicBezTo>
                    <a:pt x="371202" y="-3242"/>
                    <a:pt x="354533" y="16073"/>
                    <a:pt x="356914" y="30625"/>
                  </a:cubicBezTo>
                  <a:cubicBezTo>
                    <a:pt x="359295" y="45177"/>
                    <a:pt x="359295" y="67931"/>
                    <a:pt x="350564" y="87775"/>
                  </a:cubicBezTo>
                  <a:cubicBezTo>
                    <a:pt x="341833" y="107619"/>
                    <a:pt x="342627" y="123758"/>
                    <a:pt x="304527" y="149687"/>
                  </a:cubicBezTo>
                  <a:cubicBezTo>
                    <a:pt x="266427" y="175616"/>
                    <a:pt x="162445" y="226152"/>
                    <a:pt x="121964" y="243350"/>
                  </a:cubicBezTo>
                  <a:cubicBezTo>
                    <a:pt x="81483" y="260548"/>
                    <a:pt x="81747" y="253933"/>
                    <a:pt x="61639" y="252875"/>
                  </a:cubicBezTo>
                  <a:cubicBezTo>
                    <a:pt x="41531" y="251817"/>
                    <a:pt x="-8740" y="238587"/>
                    <a:pt x="1314" y="237000"/>
                  </a:cubicBezTo>
                  <a:cubicBezTo>
                    <a:pt x="11368" y="235413"/>
                    <a:pt x="76191" y="256844"/>
                    <a:pt x="121964" y="243350"/>
                  </a:cubicBezTo>
                  <a:cubicBezTo>
                    <a:pt x="167737" y="229856"/>
                    <a:pt x="239969" y="181437"/>
                    <a:pt x="275952" y="156037"/>
                  </a:cubicBezTo>
                  <a:cubicBezTo>
                    <a:pt x="311935" y="130637"/>
                    <a:pt x="325429" y="114498"/>
                    <a:pt x="337864" y="90950"/>
                  </a:cubicBezTo>
                  <a:cubicBezTo>
                    <a:pt x="350299" y="67402"/>
                    <a:pt x="354797" y="28508"/>
                    <a:pt x="350564" y="14750"/>
                  </a:cubicBezTo>
                  <a:cubicBezTo>
                    <a:pt x="346331" y="992"/>
                    <a:pt x="344214" y="992"/>
                    <a:pt x="312464" y="8400"/>
                  </a:cubicBezTo>
                  <a:cubicBezTo>
                    <a:pt x="280714" y="15808"/>
                    <a:pt x="143395" y="54173"/>
                    <a:pt x="147364" y="528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9" name="フリーフォーム: 図形 3078">
              <a:extLst>
                <a:ext uri="{FF2B5EF4-FFF2-40B4-BE49-F238E27FC236}">
                  <a16:creationId xmlns:a16="http://schemas.microsoft.com/office/drawing/2014/main" id="{3FA3C73E-BC2C-4DD5-A087-731539EDB5D7}"/>
                </a:ext>
              </a:extLst>
            </p:cNvPr>
            <p:cNvSpPr/>
            <p:nvPr/>
          </p:nvSpPr>
          <p:spPr>
            <a:xfrm>
              <a:off x="8175180" y="3121997"/>
              <a:ext cx="226641" cy="51418"/>
            </a:xfrm>
            <a:custGeom>
              <a:avLst/>
              <a:gdLst>
                <a:gd name="connsiteX0" fmla="*/ 2033 w 226641"/>
                <a:gd name="connsiteY0" fmla="*/ 51416 h 51418"/>
                <a:gd name="connsiteX1" fmla="*/ 127445 w 226641"/>
                <a:gd name="connsiteY1" fmla="*/ 21253 h 51418"/>
                <a:gd name="connsiteX2" fmla="*/ 225870 w 226641"/>
                <a:gd name="connsiteY2" fmla="*/ 616 h 51418"/>
                <a:gd name="connsiteX3" fmla="*/ 167133 w 226641"/>
                <a:gd name="connsiteY3" fmla="*/ 6966 h 51418"/>
                <a:gd name="connsiteX4" fmla="*/ 57595 w 226641"/>
                <a:gd name="connsiteY4" fmla="*/ 22841 h 51418"/>
                <a:gd name="connsiteX5" fmla="*/ 2033 w 226641"/>
                <a:gd name="connsiteY5" fmla="*/ 51416 h 5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641" h="51418">
                  <a:moveTo>
                    <a:pt x="2033" y="51416"/>
                  </a:moveTo>
                  <a:cubicBezTo>
                    <a:pt x="13675" y="51151"/>
                    <a:pt x="90139" y="29720"/>
                    <a:pt x="127445" y="21253"/>
                  </a:cubicBezTo>
                  <a:cubicBezTo>
                    <a:pt x="164751" y="12786"/>
                    <a:pt x="219255" y="2997"/>
                    <a:pt x="225870" y="616"/>
                  </a:cubicBezTo>
                  <a:cubicBezTo>
                    <a:pt x="232485" y="-1765"/>
                    <a:pt x="195179" y="3262"/>
                    <a:pt x="167133" y="6966"/>
                  </a:cubicBezTo>
                  <a:cubicBezTo>
                    <a:pt x="139087" y="10670"/>
                    <a:pt x="83789" y="17549"/>
                    <a:pt x="57595" y="22841"/>
                  </a:cubicBezTo>
                  <a:cubicBezTo>
                    <a:pt x="31401" y="28133"/>
                    <a:pt x="-9609" y="51681"/>
                    <a:pt x="2033" y="514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0" name="フリーフォーム: 図形 3079">
              <a:extLst>
                <a:ext uri="{FF2B5EF4-FFF2-40B4-BE49-F238E27FC236}">
                  <a16:creationId xmlns:a16="http://schemas.microsoft.com/office/drawing/2014/main" id="{759D9B62-E586-4EBF-9A62-C56833E78439}"/>
                </a:ext>
              </a:extLst>
            </p:cNvPr>
            <p:cNvSpPr/>
            <p:nvPr/>
          </p:nvSpPr>
          <p:spPr>
            <a:xfrm>
              <a:off x="8239047" y="3063865"/>
              <a:ext cx="208080" cy="288980"/>
            </a:xfrm>
            <a:custGeom>
              <a:avLst/>
              <a:gdLst>
                <a:gd name="connsiteX0" fmla="*/ 185816 w 208080"/>
                <a:gd name="connsiteY0" fmla="*/ 10 h 288980"/>
                <a:gd name="connsiteX1" fmla="*/ 208041 w 208080"/>
                <a:gd name="connsiteY1" fmla="*/ 104785 h 288980"/>
                <a:gd name="connsiteX2" fmla="*/ 179466 w 208080"/>
                <a:gd name="connsiteY2" fmla="*/ 188923 h 288980"/>
                <a:gd name="connsiteX3" fmla="*/ 139778 w 208080"/>
                <a:gd name="connsiteY3" fmla="*/ 227023 h 288980"/>
                <a:gd name="connsiteX4" fmla="*/ 73103 w 208080"/>
                <a:gd name="connsiteY4" fmla="*/ 261948 h 288980"/>
                <a:gd name="connsiteX5" fmla="*/ 78 w 208080"/>
                <a:gd name="connsiteY5" fmla="*/ 288935 h 288980"/>
                <a:gd name="connsiteX6" fmla="*/ 87391 w 208080"/>
                <a:gd name="connsiteY6" fmla="*/ 255598 h 288980"/>
                <a:gd name="connsiteX7" fmla="*/ 168353 w 208080"/>
                <a:gd name="connsiteY7" fmla="*/ 177810 h 288980"/>
                <a:gd name="connsiteX8" fmla="*/ 190578 w 208080"/>
                <a:gd name="connsiteY8" fmla="*/ 98435 h 288980"/>
                <a:gd name="connsiteX9" fmla="*/ 185816 w 208080"/>
                <a:gd name="connsiteY9" fmla="*/ 10 h 28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080" h="288980">
                  <a:moveTo>
                    <a:pt x="185816" y="10"/>
                  </a:moveTo>
                  <a:cubicBezTo>
                    <a:pt x="188726" y="1068"/>
                    <a:pt x="209099" y="73300"/>
                    <a:pt x="208041" y="104785"/>
                  </a:cubicBezTo>
                  <a:cubicBezTo>
                    <a:pt x="206983" y="136270"/>
                    <a:pt x="190843" y="168550"/>
                    <a:pt x="179466" y="188923"/>
                  </a:cubicBezTo>
                  <a:cubicBezTo>
                    <a:pt x="168089" y="209296"/>
                    <a:pt x="157505" y="214852"/>
                    <a:pt x="139778" y="227023"/>
                  </a:cubicBezTo>
                  <a:cubicBezTo>
                    <a:pt x="122051" y="239194"/>
                    <a:pt x="96386" y="251629"/>
                    <a:pt x="73103" y="261948"/>
                  </a:cubicBezTo>
                  <a:cubicBezTo>
                    <a:pt x="49820" y="272267"/>
                    <a:pt x="-2303" y="289993"/>
                    <a:pt x="78" y="288935"/>
                  </a:cubicBezTo>
                  <a:cubicBezTo>
                    <a:pt x="2459" y="287877"/>
                    <a:pt x="59345" y="274119"/>
                    <a:pt x="87391" y="255598"/>
                  </a:cubicBezTo>
                  <a:cubicBezTo>
                    <a:pt x="115437" y="237077"/>
                    <a:pt x="151155" y="204004"/>
                    <a:pt x="168353" y="177810"/>
                  </a:cubicBezTo>
                  <a:cubicBezTo>
                    <a:pt x="185551" y="151616"/>
                    <a:pt x="186874" y="121454"/>
                    <a:pt x="190578" y="98435"/>
                  </a:cubicBezTo>
                  <a:cubicBezTo>
                    <a:pt x="194282" y="75416"/>
                    <a:pt x="182906" y="-1048"/>
                    <a:pt x="185816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1" name="フリーフォーム: 図形 3080">
              <a:extLst>
                <a:ext uri="{FF2B5EF4-FFF2-40B4-BE49-F238E27FC236}">
                  <a16:creationId xmlns:a16="http://schemas.microsoft.com/office/drawing/2014/main" id="{A9CEF347-7674-4078-8E2B-06C0E466C97F}"/>
                </a:ext>
              </a:extLst>
            </p:cNvPr>
            <p:cNvSpPr/>
            <p:nvPr/>
          </p:nvSpPr>
          <p:spPr>
            <a:xfrm>
              <a:off x="7717905" y="3349591"/>
              <a:ext cx="61663" cy="198666"/>
            </a:xfrm>
            <a:custGeom>
              <a:avLst/>
              <a:gdLst>
                <a:gd name="connsiteX0" fmla="*/ 29095 w 61663"/>
                <a:gd name="connsiteY0" fmla="*/ 34 h 198666"/>
                <a:gd name="connsiteX1" fmla="*/ 41795 w 61663"/>
                <a:gd name="connsiteY1" fmla="*/ 77822 h 198666"/>
                <a:gd name="connsiteX2" fmla="*/ 25920 w 61663"/>
                <a:gd name="connsiteY2" fmla="*/ 150847 h 198666"/>
                <a:gd name="connsiteX3" fmla="*/ 520 w 61663"/>
                <a:gd name="connsiteY3" fmla="*/ 198472 h 198666"/>
                <a:gd name="connsiteX4" fmla="*/ 51320 w 61663"/>
                <a:gd name="connsiteY4" fmla="*/ 133384 h 198666"/>
                <a:gd name="connsiteX5" fmla="*/ 60845 w 61663"/>
                <a:gd name="connsiteY5" fmla="*/ 87347 h 198666"/>
                <a:gd name="connsiteX6" fmla="*/ 29095 w 61663"/>
                <a:gd name="connsiteY6" fmla="*/ 34 h 19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63" h="198666">
                  <a:moveTo>
                    <a:pt x="29095" y="34"/>
                  </a:moveTo>
                  <a:cubicBezTo>
                    <a:pt x="25920" y="-1553"/>
                    <a:pt x="42324" y="52687"/>
                    <a:pt x="41795" y="77822"/>
                  </a:cubicBezTo>
                  <a:cubicBezTo>
                    <a:pt x="41266" y="102957"/>
                    <a:pt x="32799" y="130739"/>
                    <a:pt x="25920" y="150847"/>
                  </a:cubicBezTo>
                  <a:cubicBezTo>
                    <a:pt x="19041" y="170955"/>
                    <a:pt x="-3713" y="201382"/>
                    <a:pt x="520" y="198472"/>
                  </a:cubicBezTo>
                  <a:cubicBezTo>
                    <a:pt x="4753" y="195562"/>
                    <a:pt x="41266" y="151905"/>
                    <a:pt x="51320" y="133384"/>
                  </a:cubicBezTo>
                  <a:cubicBezTo>
                    <a:pt x="61374" y="114863"/>
                    <a:pt x="62962" y="105603"/>
                    <a:pt x="60845" y="87347"/>
                  </a:cubicBezTo>
                  <a:cubicBezTo>
                    <a:pt x="58728" y="69091"/>
                    <a:pt x="32270" y="1621"/>
                    <a:pt x="29095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2" name="フリーフォーム: 図形 3081">
              <a:extLst>
                <a:ext uri="{FF2B5EF4-FFF2-40B4-BE49-F238E27FC236}">
                  <a16:creationId xmlns:a16="http://schemas.microsoft.com/office/drawing/2014/main" id="{A5E60553-F887-4C04-8A6F-A513C2AC10DA}"/>
                </a:ext>
              </a:extLst>
            </p:cNvPr>
            <p:cNvSpPr/>
            <p:nvPr/>
          </p:nvSpPr>
          <p:spPr>
            <a:xfrm>
              <a:off x="7413267" y="3495675"/>
              <a:ext cx="248010" cy="96842"/>
            </a:xfrm>
            <a:custGeom>
              <a:avLst/>
              <a:gdLst>
                <a:gd name="connsiteX0" fmla="*/ 358 w 248010"/>
                <a:gd name="connsiteY0" fmla="*/ 0 h 96842"/>
                <a:gd name="connsiteX1" fmla="*/ 92433 w 248010"/>
                <a:gd name="connsiteY1" fmla="*/ 82550 h 96842"/>
                <a:gd name="connsiteX2" fmla="*/ 151171 w 248010"/>
                <a:gd name="connsiteY2" fmla="*/ 96838 h 96842"/>
                <a:gd name="connsiteX3" fmla="*/ 248008 w 248010"/>
                <a:gd name="connsiteY3" fmla="*/ 84138 h 96842"/>
                <a:gd name="connsiteX4" fmla="*/ 147996 w 248010"/>
                <a:gd name="connsiteY4" fmla="*/ 84138 h 96842"/>
                <a:gd name="connsiteX5" fmla="*/ 128946 w 248010"/>
                <a:gd name="connsiteY5" fmla="*/ 84138 h 96842"/>
                <a:gd name="connsiteX6" fmla="*/ 358 w 248010"/>
                <a:gd name="connsiteY6" fmla="*/ 0 h 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010" h="96842">
                  <a:moveTo>
                    <a:pt x="358" y="0"/>
                  </a:moveTo>
                  <a:cubicBezTo>
                    <a:pt x="-5727" y="-265"/>
                    <a:pt x="67298" y="66410"/>
                    <a:pt x="92433" y="82550"/>
                  </a:cubicBezTo>
                  <a:cubicBezTo>
                    <a:pt x="117568" y="98690"/>
                    <a:pt x="125242" y="96573"/>
                    <a:pt x="151171" y="96838"/>
                  </a:cubicBezTo>
                  <a:cubicBezTo>
                    <a:pt x="177100" y="97103"/>
                    <a:pt x="248537" y="86255"/>
                    <a:pt x="248008" y="84138"/>
                  </a:cubicBezTo>
                  <a:cubicBezTo>
                    <a:pt x="247479" y="82021"/>
                    <a:pt x="147996" y="84138"/>
                    <a:pt x="147996" y="84138"/>
                  </a:cubicBezTo>
                  <a:cubicBezTo>
                    <a:pt x="128152" y="84138"/>
                    <a:pt x="150642" y="96573"/>
                    <a:pt x="128946" y="84138"/>
                  </a:cubicBezTo>
                  <a:cubicBezTo>
                    <a:pt x="107250" y="71703"/>
                    <a:pt x="6443" y="265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3" name="フリーフォーム: 図形 3082">
              <a:extLst>
                <a:ext uri="{FF2B5EF4-FFF2-40B4-BE49-F238E27FC236}">
                  <a16:creationId xmlns:a16="http://schemas.microsoft.com/office/drawing/2014/main" id="{C39D2493-A609-4D40-A22C-C5EA2A57163A}"/>
                </a:ext>
              </a:extLst>
            </p:cNvPr>
            <p:cNvSpPr/>
            <p:nvPr/>
          </p:nvSpPr>
          <p:spPr>
            <a:xfrm>
              <a:off x="7464396" y="3502021"/>
              <a:ext cx="171516" cy="58633"/>
            </a:xfrm>
            <a:custGeom>
              <a:avLst/>
              <a:gdLst>
                <a:gd name="connsiteX0" fmla="*/ 29 w 171516"/>
                <a:gd name="connsiteY0" fmla="*/ 4 h 58633"/>
                <a:gd name="connsiteX1" fmla="*/ 95279 w 171516"/>
                <a:gd name="connsiteY1" fmla="*/ 53979 h 58633"/>
                <a:gd name="connsiteX2" fmla="*/ 171479 w 171516"/>
                <a:gd name="connsiteY2" fmla="*/ 53979 h 58633"/>
                <a:gd name="connsiteX3" fmla="*/ 85754 w 171516"/>
                <a:gd name="connsiteY3" fmla="*/ 57154 h 58633"/>
                <a:gd name="connsiteX4" fmla="*/ 29 w 171516"/>
                <a:gd name="connsiteY4" fmla="*/ 4 h 5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516" h="58633">
                  <a:moveTo>
                    <a:pt x="29" y="4"/>
                  </a:moveTo>
                  <a:cubicBezTo>
                    <a:pt x="1616" y="-525"/>
                    <a:pt x="66704" y="44983"/>
                    <a:pt x="95279" y="53979"/>
                  </a:cubicBezTo>
                  <a:cubicBezTo>
                    <a:pt x="123854" y="62975"/>
                    <a:pt x="173066" y="53450"/>
                    <a:pt x="171479" y="53979"/>
                  </a:cubicBezTo>
                  <a:cubicBezTo>
                    <a:pt x="169892" y="54508"/>
                    <a:pt x="109831" y="61652"/>
                    <a:pt x="85754" y="57154"/>
                  </a:cubicBezTo>
                  <a:cubicBezTo>
                    <a:pt x="61677" y="52656"/>
                    <a:pt x="-1558" y="533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4" name="フリーフォーム: 図形 3083">
              <a:extLst>
                <a:ext uri="{FF2B5EF4-FFF2-40B4-BE49-F238E27FC236}">
                  <a16:creationId xmlns:a16="http://schemas.microsoft.com/office/drawing/2014/main" id="{3C20918B-1369-4CDE-9487-1F9D2E703A9C}"/>
                </a:ext>
              </a:extLst>
            </p:cNvPr>
            <p:cNvSpPr/>
            <p:nvPr/>
          </p:nvSpPr>
          <p:spPr>
            <a:xfrm>
              <a:off x="7359004" y="3516313"/>
              <a:ext cx="340324" cy="134948"/>
            </a:xfrm>
            <a:custGeom>
              <a:avLst/>
              <a:gdLst>
                <a:gd name="connsiteX0" fmla="*/ 646 w 340324"/>
                <a:gd name="connsiteY0" fmla="*/ 0 h 134948"/>
                <a:gd name="connsiteX1" fmla="*/ 46684 w 340324"/>
                <a:gd name="connsiteY1" fmla="*/ 63500 h 134948"/>
                <a:gd name="connsiteX2" fmla="*/ 156221 w 340324"/>
                <a:gd name="connsiteY2" fmla="*/ 104775 h 134948"/>
                <a:gd name="connsiteX3" fmla="*/ 262584 w 340324"/>
                <a:gd name="connsiteY3" fmla="*/ 134937 h 134948"/>
                <a:gd name="connsiteX4" fmla="*/ 321321 w 340324"/>
                <a:gd name="connsiteY4" fmla="*/ 107950 h 134948"/>
                <a:gd name="connsiteX5" fmla="*/ 338784 w 340324"/>
                <a:gd name="connsiteY5" fmla="*/ 80962 h 134948"/>
                <a:gd name="connsiteX6" fmla="*/ 287984 w 340324"/>
                <a:gd name="connsiteY6" fmla="*/ 104775 h 134948"/>
                <a:gd name="connsiteX7" fmla="*/ 205434 w 340324"/>
                <a:gd name="connsiteY7" fmla="*/ 109537 h 134948"/>
                <a:gd name="connsiteX8" fmla="*/ 76846 w 340324"/>
                <a:gd name="connsiteY8" fmla="*/ 63500 h 134948"/>
                <a:gd name="connsiteX9" fmla="*/ 646 w 340324"/>
                <a:gd name="connsiteY9" fmla="*/ 0 h 13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324" h="134948">
                  <a:moveTo>
                    <a:pt x="646" y="0"/>
                  </a:moveTo>
                  <a:cubicBezTo>
                    <a:pt x="-4381" y="0"/>
                    <a:pt x="20755" y="46038"/>
                    <a:pt x="46684" y="63500"/>
                  </a:cubicBezTo>
                  <a:cubicBezTo>
                    <a:pt x="72613" y="80962"/>
                    <a:pt x="120238" y="92869"/>
                    <a:pt x="156221" y="104775"/>
                  </a:cubicBezTo>
                  <a:cubicBezTo>
                    <a:pt x="192204" y="116681"/>
                    <a:pt x="235067" y="134408"/>
                    <a:pt x="262584" y="134937"/>
                  </a:cubicBezTo>
                  <a:cubicBezTo>
                    <a:pt x="290101" y="135466"/>
                    <a:pt x="308621" y="116946"/>
                    <a:pt x="321321" y="107950"/>
                  </a:cubicBezTo>
                  <a:cubicBezTo>
                    <a:pt x="334021" y="98954"/>
                    <a:pt x="344340" y="81491"/>
                    <a:pt x="338784" y="80962"/>
                  </a:cubicBezTo>
                  <a:cubicBezTo>
                    <a:pt x="333228" y="80433"/>
                    <a:pt x="310209" y="100013"/>
                    <a:pt x="287984" y="104775"/>
                  </a:cubicBezTo>
                  <a:cubicBezTo>
                    <a:pt x="265759" y="109538"/>
                    <a:pt x="240624" y="116416"/>
                    <a:pt x="205434" y="109537"/>
                  </a:cubicBezTo>
                  <a:cubicBezTo>
                    <a:pt x="170244" y="102658"/>
                    <a:pt x="107802" y="78581"/>
                    <a:pt x="76846" y="63500"/>
                  </a:cubicBezTo>
                  <a:cubicBezTo>
                    <a:pt x="45890" y="48419"/>
                    <a:pt x="5673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5" name="フリーフォーム: 図形 3084">
              <a:extLst>
                <a:ext uri="{FF2B5EF4-FFF2-40B4-BE49-F238E27FC236}">
                  <a16:creationId xmlns:a16="http://schemas.microsoft.com/office/drawing/2014/main" id="{E79A0FAD-06CB-4A42-BFEC-D4A4ADD60D1F}"/>
                </a:ext>
              </a:extLst>
            </p:cNvPr>
            <p:cNvSpPr/>
            <p:nvPr/>
          </p:nvSpPr>
          <p:spPr>
            <a:xfrm>
              <a:off x="7770800" y="3320726"/>
              <a:ext cx="187378" cy="61792"/>
            </a:xfrm>
            <a:custGeom>
              <a:avLst/>
              <a:gdLst>
                <a:gd name="connsiteX0" fmla="*/ 13 w 187378"/>
                <a:gd name="connsiteY0" fmla="*/ 60649 h 61792"/>
                <a:gd name="connsiteX1" fmla="*/ 123838 w 187378"/>
                <a:gd name="connsiteY1" fmla="*/ 49537 h 61792"/>
                <a:gd name="connsiteX2" fmla="*/ 187338 w 187378"/>
                <a:gd name="connsiteY2" fmla="*/ 324 h 61792"/>
                <a:gd name="connsiteX3" fmla="*/ 131775 w 187378"/>
                <a:gd name="connsiteY3" fmla="*/ 28899 h 61792"/>
                <a:gd name="connsiteX4" fmla="*/ 13 w 187378"/>
                <a:gd name="connsiteY4" fmla="*/ 60649 h 6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78" h="61792">
                  <a:moveTo>
                    <a:pt x="13" y="60649"/>
                  </a:moveTo>
                  <a:cubicBezTo>
                    <a:pt x="-1310" y="64089"/>
                    <a:pt x="92617" y="59591"/>
                    <a:pt x="123838" y="49537"/>
                  </a:cubicBezTo>
                  <a:cubicBezTo>
                    <a:pt x="155059" y="39483"/>
                    <a:pt x="186015" y="3764"/>
                    <a:pt x="187338" y="324"/>
                  </a:cubicBezTo>
                  <a:cubicBezTo>
                    <a:pt x="188661" y="-3116"/>
                    <a:pt x="157704" y="21755"/>
                    <a:pt x="131775" y="28899"/>
                  </a:cubicBezTo>
                  <a:cubicBezTo>
                    <a:pt x="105846" y="36043"/>
                    <a:pt x="1336" y="57209"/>
                    <a:pt x="13" y="60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6" name="フリーフォーム: 図形 3085">
              <a:extLst>
                <a:ext uri="{FF2B5EF4-FFF2-40B4-BE49-F238E27FC236}">
                  <a16:creationId xmlns:a16="http://schemas.microsoft.com/office/drawing/2014/main" id="{306AA948-3F9B-4E03-9D15-62F0C056C972}"/>
                </a:ext>
              </a:extLst>
            </p:cNvPr>
            <p:cNvSpPr/>
            <p:nvPr/>
          </p:nvSpPr>
          <p:spPr>
            <a:xfrm>
              <a:off x="7772386" y="3135154"/>
              <a:ext cx="235692" cy="176746"/>
            </a:xfrm>
            <a:custGeom>
              <a:avLst/>
              <a:gdLst>
                <a:gd name="connsiteX0" fmla="*/ 14 w 235692"/>
                <a:gd name="connsiteY0" fmla="*/ 176371 h 176746"/>
                <a:gd name="connsiteX1" fmla="*/ 171464 w 235692"/>
                <a:gd name="connsiteY1" fmla="*/ 79534 h 176746"/>
                <a:gd name="connsiteX2" fmla="*/ 234964 w 235692"/>
                <a:gd name="connsiteY2" fmla="*/ 159 h 176746"/>
                <a:gd name="connsiteX3" fmla="*/ 203214 w 235692"/>
                <a:gd name="connsiteY3" fmla="*/ 60484 h 176746"/>
                <a:gd name="connsiteX4" fmla="*/ 161939 w 235692"/>
                <a:gd name="connsiteY4" fmla="*/ 111284 h 176746"/>
                <a:gd name="connsiteX5" fmla="*/ 14 w 235692"/>
                <a:gd name="connsiteY5" fmla="*/ 176371 h 17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692" h="176746">
                  <a:moveTo>
                    <a:pt x="14" y="176371"/>
                  </a:moveTo>
                  <a:cubicBezTo>
                    <a:pt x="1601" y="171079"/>
                    <a:pt x="132306" y="108903"/>
                    <a:pt x="171464" y="79534"/>
                  </a:cubicBezTo>
                  <a:cubicBezTo>
                    <a:pt x="210622" y="50165"/>
                    <a:pt x="229672" y="3334"/>
                    <a:pt x="234964" y="159"/>
                  </a:cubicBezTo>
                  <a:cubicBezTo>
                    <a:pt x="240256" y="-3016"/>
                    <a:pt x="215385" y="41963"/>
                    <a:pt x="203214" y="60484"/>
                  </a:cubicBezTo>
                  <a:cubicBezTo>
                    <a:pt x="191043" y="79005"/>
                    <a:pt x="193689" y="93028"/>
                    <a:pt x="161939" y="111284"/>
                  </a:cubicBezTo>
                  <a:cubicBezTo>
                    <a:pt x="130189" y="129540"/>
                    <a:pt x="-1573" y="181663"/>
                    <a:pt x="14" y="1763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7" name="フリーフォーム: 図形 3086">
              <a:extLst>
                <a:ext uri="{FF2B5EF4-FFF2-40B4-BE49-F238E27FC236}">
                  <a16:creationId xmlns:a16="http://schemas.microsoft.com/office/drawing/2014/main" id="{3ABBD10C-9A44-4F25-B513-FAB7AFF8F92C}"/>
                </a:ext>
              </a:extLst>
            </p:cNvPr>
            <p:cNvSpPr/>
            <p:nvPr/>
          </p:nvSpPr>
          <p:spPr>
            <a:xfrm>
              <a:off x="8066082" y="3033578"/>
              <a:ext cx="147650" cy="244787"/>
            </a:xfrm>
            <a:custGeom>
              <a:avLst/>
              <a:gdLst>
                <a:gd name="connsiteX0" fmla="*/ 74618 w 147650"/>
                <a:gd name="connsiteY0" fmla="*/ 135 h 244787"/>
                <a:gd name="connsiteX1" fmla="*/ 134943 w 147650"/>
                <a:gd name="connsiteY1" fmla="*/ 81097 h 244787"/>
                <a:gd name="connsiteX2" fmla="*/ 100018 w 147650"/>
                <a:gd name="connsiteY2" fmla="*/ 127135 h 244787"/>
                <a:gd name="connsiteX3" fmla="*/ 6 w 147650"/>
                <a:gd name="connsiteY3" fmla="*/ 244610 h 244787"/>
                <a:gd name="connsiteX4" fmla="*/ 95256 w 147650"/>
                <a:gd name="connsiteY4" fmla="*/ 152535 h 244787"/>
                <a:gd name="connsiteX5" fmla="*/ 147643 w 147650"/>
                <a:gd name="connsiteY5" fmla="*/ 101735 h 244787"/>
                <a:gd name="connsiteX6" fmla="*/ 74618 w 147650"/>
                <a:gd name="connsiteY6" fmla="*/ 135 h 24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50" h="244787">
                  <a:moveTo>
                    <a:pt x="74618" y="135"/>
                  </a:moveTo>
                  <a:cubicBezTo>
                    <a:pt x="72501" y="-3305"/>
                    <a:pt x="130710" y="59930"/>
                    <a:pt x="134943" y="81097"/>
                  </a:cubicBezTo>
                  <a:cubicBezTo>
                    <a:pt x="139176" y="102264"/>
                    <a:pt x="122507" y="99883"/>
                    <a:pt x="100018" y="127135"/>
                  </a:cubicBezTo>
                  <a:cubicBezTo>
                    <a:pt x="77529" y="154387"/>
                    <a:pt x="800" y="240377"/>
                    <a:pt x="6" y="244610"/>
                  </a:cubicBezTo>
                  <a:cubicBezTo>
                    <a:pt x="-788" y="248843"/>
                    <a:pt x="70650" y="176347"/>
                    <a:pt x="95256" y="152535"/>
                  </a:cubicBezTo>
                  <a:cubicBezTo>
                    <a:pt x="119862" y="128723"/>
                    <a:pt x="148172" y="124754"/>
                    <a:pt x="147643" y="101735"/>
                  </a:cubicBezTo>
                  <a:cubicBezTo>
                    <a:pt x="147114" y="78716"/>
                    <a:pt x="76735" y="3575"/>
                    <a:pt x="74618" y="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8" name="フリーフォーム: 図形 3087">
              <a:extLst>
                <a:ext uri="{FF2B5EF4-FFF2-40B4-BE49-F238E27FC236}">
                  <a16:creationId xmlns:a16="http://schemas.microsoft.com/office/drawing/2014/main" id="{597F402B-0965-4E4F-98D3-274580C915D4}"/>
                </a:ext>
              </a:extLst>
            </p:cNvPr>
            <p:cNvSpPr/>
            <p:nvPr/>
          </p:nvSpPr>
          <p:spPr>
            <a:xfrm>
              <a:off x="8062519" y="3019425"/>
              <a:ext cx="81067" cy="104780"/>
            </a:xfrm>
            <a:custGeom>
              <a:avLst/>
              <a:gdLst>
                <a:gd name="connsiteX0" fmla="*/ 79769 w 81067"/>
                <a:gd name="connsiteY0" fmla="*/ 0 h 104780"/>
                <a:gd name="connsiteX1" fmla="*/ 70244 w 81067"/>
                <a:gd name="connsiteY1" fmla="*/ 63500 h 104780"/>
                <a:gd name="connsiteX2" fmla="*/ 394 w 81067"/>
                <a:gd name="connsiteY2" fmla="*/ 104775 h 104780"/>
                <a:gd name="connsiteX3" fmla="*/ 40081 w 81067"/>
                <a:gd name="connsiteY3" fmla="*/ 66675 h 104780"/>
                <a:gd name="connsiteX4" fmla="*/ 79769 w 81067"/>
                <a:gd name="connsiteY4" fmla="*/ 0 h 10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67" h="104780">
                  <a:moveTo>
                    <a:pt x="79769" y="0"/>
                  </a:moveTo>
                  <a:cubicBezTo>
                    <a:pt x="81621" y="23019"/>
                    <a:pt x="83473" y="46038"/>
                    <a:pt x="70244" y="63500"/>
                  </a:cubicBezTo>
                  <a:cubicBezTo>
                    <a:pt x="57015" y="80963"/>
                    <a:pt x="5421" y="104246"/>
                    <a:pt x="394" y="104775"/>
                  </a:cubicBezTo>
                  <a:cubicBezTo>
                    <a:pt x="-4633" y="105304"/>
                    <a:pt x="40081" y="66675"/>
                    <a:pt x="40081" y="66675"/>
                  </a:cubicBezTo>
                  <a:lnTo>
                    <a:pt x="79769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9" name="フリーフォーム: 図形 3088">
              <a:extLst>
                <a:ext uri="{FF2B5EF4-FFF2-40B4-BE49-F238E27FC236}">
                  <a16:creationId xmlns:a16="http://schemas.microsoft.com/office/drawing/2014/main" id="{9C701A43-D1EE-43EE-AFBF-1BCEAD2FAE6B}"/>
                </a:ext>
              </a:extLst>
            </p:cNvPr>
            <p:cNvSpPr/>
            <p:nvPr/>
          </p:nvSpPr>
          <p:spPr>
            <a:xfrm>
              <a:off x="7975475" y="2636540"/>
              <a:ext cx="190324" cy="388707"/>
            </a:xfrm>
            <a:custGeom>
              <a:avLst/>
              <a:gdLst>
                <a:gd name="connsiteX0" fmla="*/ 125 w 190324"/>
                <a:gd name="connsiteY0" fmla="*/ 298 h 388707"/>
                <a:gd name="connsiteX1" fmla="*/ 154113 w 190324"/>
                <a:gd name="connsiteY1" fmla="*/ 154285 h 388707"/>
                <a:gd name="connsiteX2" fmla="*/ 184275 w 190324"/>
                <a:gd name="connsiteY2" fmla="*/ 278110 h 388707"/>
                <a:gd name="connsiteX3" fmla="*/ 147763 w 190324"/>
                <a:gd name="connsiteY3" fmla="*/ 347960 h 388707"/>
                <a:gd name="connsiteX4" fmla="*/ 84263 w 190324"/>
                <a:gd name="connsiteY4" fmla="*/ 381298 h 388707"/>
                <a:gd name="connsiteX5" fmla="*/ 9650 w 190324"/>
                <a:gd name="connsiteY5" fmla="*/ 387648 h 388707"/>
                <a:gd name="connsiteX6" fmla="*/ 103313 w 190324"/>
                <a:gd name="connsiteY6" fmla="*/ 365423 h 388707"/>
                <a:gd name="connsiteX7" fmla="*/ 173163 w 190324"/>
                <a:gd name="connsiteY7" fmla="*/ 317798 h 388707"/>
                <a:gd name="connsiteX8" fmla="*/ 187450 w 190324"/>
                <a:gd name="connsiteY8" fmla="*/ 233660 h 388707"/>
                <a:gd name="connsiteX9" fmla="*/ 128713 w 190324"/>
                <a:gd name="connsiteY9" fmla="*/ 117773 h 388707"/>
                <a:gd name="connsiteX10" fmla="*/ 125 w 190324"/>
                <a:gd name="connsiteY10" fmla="*/ 298 h 38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324" h="388707">
                  <a:moveTo>
                    <a:pt x="125" y="298"/>
                  </a:moveTo>
                  <a:cubicBezTo>
                    <a:pt x="4358" y="6383"/>
                    <a:pt x="123421" y="107983"/>
                    <a:pt x="154113" y="154285"/>
                  </a:cubicBezTo>
                  <a:cubicBezTo>
                    <a:pt x="184805" y="200587"/>
                    <a:pt x="185333" y="245831"/>
                    <a:pt x="184275" y="278110"/>
                  </a:cubicBezTo>
                  <a:cubicBezTo>
                    <a:pt x="183217" y="310389"/>
                    <a:pt x="164432" y="330762"/>
                    <a:pt x="147763" y="347960"/>
                  </a:cubicBezTo>
                  <a:cubicBezTo>
                    <a:pt x="131094" y="365158"/>
                    <a:pt x="107282" y="374683"/>
                    <a:pt x="84263" y="381298"/>
                  </a:cubicBezTo>
                  <a:cubicBezTo>
                    <a:pt x="61244" y="387913"/>
                    <a:pt x="6475" y="390294"/>
                    <a:pt x="9650" y="387648"/>
                  </a:cubicBezTo>
                  <a:cubicBezTo>
                    <a:pt x="12825" y="385002"/>
                    <a:pt x="76061" y="377065"/>
                    <a:pt x="103313" y="365423"/>
                  </a:cubicBezTo>
                  <a:cubicBezTo>
                    <a:pt x="130565" y="353781"/>
                    <a:pt x="159140" y="339758"/>
                    <a:pt x="173163" y="317798"/>
                  </a:cubicBezTo>
                  <a:cubicBezTo>
                    <a:pt x="187186" y="295838"/>
                    <a:pt x="194858" y="266997"/>
                    <a:pt x="187450" y="233660"/>
                  </a:cubicBezTo>
                  <a:cubicBezTo>
                    <a:pt x="180042" y="200323"/>
                    <a:pt x="157288" y="152698"/>
                    <a:pt x="128713" y="117773"/>
                  </a:cubicBezTo>
                  <a:cubicBezTo>
                    <a:pt x="100138" y="82848"/>
                    <a:pt x="-4108" y="-5787"/>
                    <a:pt x="125" y="2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0" name="フリーフォーム: 図形 3089">
              <a:extLst>
                <a:ext uri="{FF2B5EF4-FFF2-40B4-BE49-F238E27FC236}">
                  <a16:creationId xmlns:a16="http://schemas.microsoft.com/office/drawing/2014/main" id="{19424D82-DDD7-48A4-BAA4-BC6C7853EA46}"/>
                </a:ext>
              </a:extLst>
            </p:cNvPr>
            <p:cNvSpPr/>
            <p:nvPr/>
          </p:nvSpPr>
          <p:spPr>
            <a:xfrm>
              <a:off x="7977107" y="2712966"/>
              <a:ext cx="183730" cy="241685"/>
            </a:xfrm>
            <a:custGeom>
              <a:avLst/>
              <a:gdLst>
                <a:gd name="connsiteX0" fmla="*/ 81 w 183730"/>
                <a:gd name="connsiteY0" fmla="*/ 72 h 241685"/>
                <a:gd name="connsiteX1" fmla="*/ 136606 w 183730"/>
                <a:gd name="connsiteY1" fmla="*/ 114372 h 241685"/>
                <a:gd name="connsiteX2" fmla="*/ 168356 w 183730"/>
                <a:gd name="connsiteY2" fmla="*/ 215972 h 241685"/>
                <a:gd name="connsiteX3" fmla="*/ 171531 w 183730"/>
                <a:gd name="connsiteY3" fmla="*/ 241372 h 241685"/>
                <a:gd name="connsiteX4" fmla="*/ 181056 w 183730"/>
                <a:gd name="connsiteY4" fmla="*/ 204859 h 241685"/>
                <a:gd name="connsiteX5" fmla="*/ 117556 w 183730"/>
                <a:gd name="connsiteY5" fmla="*/ 98497 h 241685"/>
                <a:gd name="connsiteX6" fmla="*/ 81 w 183730"/>
                <a:gd name="connsiteY6" fmla="*/ 72 h 24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30" h="241685">
                  <a:moveTo>
                    <a:pt x="81" y="72"/>
                  </a:moveTo>
                  <a:cubicBezTo>
                    <a:pt x="3256" y="2718"/>
                    <a:pt x="108560" y="78389"/>
                    <a:pt x="136606" y="114372"/>
                  </a:cubicBezTo>
                  <a:cubicBezTo>
                    <a:pt x="164652" y="150355"/>
                    <a:pt x="162535" y="194805"/>
                    <a:pt x="168356" y="215972"/>
                  </a:cubicBezTo>
                  <a:cubicBezTo>
                    <a:pt x="174177" y="237139"/>
                    <a:pt x="169414" y="243224"/>
                    <a:pt x="171531" y="241372"/>
                  </a:cubicBezTo>
                  <a:cubicBezTo>
                    <a:pt x="173648" y="239520"/>
                    <a:pt x="190052" y="228671"/>
                    <a:pt x="181056" y="204859"/>
                  </a:cubicBezTo>
                  <a:cubicBezTo>
                    <a:pt x="172060" y="181047"/>
                    <a:pt x="147454" y="128924"/>
                    <a:pt x="117556" y="98497"/>
                  </a:cubicBezTo>
                  <a:cubicBezTo>
                    <a:pt x="87658" y="68070"/>
                    <a:pt x="-3094" y="-2574"/>
                    <a:pt x="81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1" name="フリーフォーム: 図形 3090">
              <a:extLst>
                <a:ext uri="{FF2B5EF4-FFF2-40B4-BE49-F238E27FC236}">
                  <a16:creationId xmlns:a16="http://schemas.microsoft.com/office/drawing/2014/main" id="{DA8ABEAE-054E-446A-9032-516B809845EE}"/>
                </a:ext>
              </a:extLst>
            </p:cNvPr>
            <p:cNvSpPr/>
            <p:nvPr/>
          </p:nvSpPr>
          <p:spPr>
            <a:xfrm>
              <a:off x="7990958" y="2627422"/>
              <a:ext cx="200754" cy="417468"/>
            </a:xfrm>
            <a:custGeom>
              <a:avLst/>
              <a:gdLst>
                <a:gd name="connsiteX0" fmla="*/ 517 w 200754"/>
                <a:gd name="connsiteY0" fmla="*/ 3066 h 417468"/>
                <a:gd name="connsiteX1" fmla="*/ 138630 w 200754"/>
                <a:gd name="connsiteY1" fmla="*/ 128478 h 417468"/>
                <a:gd name="connsiteX2" fmla="*/ 178317 w 200754"/>
                <a:gd name="connsiteY2" fmla="*/ 215791 h 417468"/>
                <a:gd name="connsiteX3" fmla="*/ 194192 w 200754"/>
                <a:gd name="connsiteY3" fmla="*/ 282466 h 417468"/>
                <a:gd name="connsiteX4" fmla="*/ 173555 w 200754"/>
                <a:gd name="connsiteY4" fmla="*/ 325328 h 417468"/>
                <a:gd name="connsiteX5" fmla="*/ 137042 w 200754"/>
                <a:gd name="connsiteY5" fmla="*/ 372953 h 417468"/>
                <a:gd name="connsiteX6" fmla="*/ 65605 w 200754"/>
                <a:gd name="connsiteY6" fmla="*/ 404703 h 417468"/>
                <a:gd name="connsiteX7" fmla="*/ 17980 w 200754"/>
                <a:gd name="connsiteY7" fmla="*/ 417403 h 417468"/>
                <a:gd name="connsiteX8" fmla="*/ 91005 w 200754"/>
                <a:gd name="connsiteY8" fmla="*/ 407878 h 417468"/>
                <a:gd name="connsiteX9" fmla="*/ 159267 w 200754"/>
                <a:gd name="connsiteY9" fmla="*/ 372953 h 417468"/>
                <a:gd name="connsiteX10" fmla="*/ 194192 w 200754"/>
                <a:gd name="connsiteY10" fmla="*/ 266591 h 417468"/>
                <a:gd name="connsiteX11" fmla="*/ 517 w 200754"/>
                <a:gd name="connsiteY11" fmla="*/ 3066 h 417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754" h="417468">
                  <a:moveTo>
                    <a:pt x="517" y="3066"/>
                  </a:moveTo>
                  <a:cubicBezTo>
                    <a:pt x="-8743" y="-19953"/>
                    <a:pt x="108997" y="93024"/>
                    <a:pt x="138630" y="128478"/>
                  </a:cubicBezTo>
                  <a:cubicBezTo>
                    <a:pt x="168263" y="163932"/>
                    <a:pt x="169057" y="190126"/>
                    <a:pt x="178317" y="215791"/>
                  </a:cubicBezTo>
                  <a:cubicBezTo>
                    <a:pt x="187577" y="241456"/>
                    <a:pt x="194986" y="264210"/>
                    <a:pt x="194192" y="282466"/>
                  </a:cubicBezTo>
                  <a:cubicBezTo>
                    <a:pt x="193398" y="300722"/>
                    <a:pt x="183080" y="310247"/>
                    <a:pt x="173555" y="325328"/>
                  </a:cubicBezTo>
                  <a:cubicBezTo>
                    <a:pt x="164030" y="340409"/>
                    <a:pt x="155034" y="359724"/>
                    <a:pt x="137042" y="372953"/>
                  </a:cubicBezTo>
                  <a:cubicBezTo>
                    <a:pt x="119050" y="386182"/>
                    <a:pt x="85449" y="397295"/>
                    <a:pt x="65605" y="404703"/>
                  </a:cubicBezTo>
                  <a:cubicBezTo>
                    <a:pt x="45761" y="412111"/>
                    <a:pt x="13747" y="416874"/>
                    <a:pt x="17980" y="417403"/>
                  </a:cubicBezTo>
                  <a:cubicBezTo>
                    <a:pt x="22213" y="417932"/>
                    <a:pt x="67457" y="415286"/>
                    <a:pt x="91005" y="407878"/>
                  </a:cubicBezTo>
                  <a:cubicBezTo>
                    <a:pt x="114553" y="400470"/>
                    <a:pt x="142069" y="396501"/>
                    <a:pt x="159267" y="372953"/>
                  </a:cubicBezTo>
                  <a:cubicBezTo>
                    <a:pt x="176465" y="349405"/>
                    <a:pt x="216417" y="327180"/>
                    <a:pt x="194192" y="266591"/>
                  </a:cubicBezTo>
                  <a:cubicBezTo>
                    <a:pt x="171967" y="206002"/>
                    <a:pt x="9777" y="26085"/>
                    <a:pt x="517" y="30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2" name="フリーフォーム: 図形 3091">
              <a:extLst>
                <a:ext uri="{FF2B5EF4-FFF2-40B4-BE49-F238E27FC236}">
                  <a16:creationId xmlns:a16="http://schemas.microsoft.com/office/drawing/2014/main" id="{067C655E-CFB6-486C-9E80-3AB5C5E9C5DD}"/>
                </a:ext>
              </a:extLst>
            </p:cNvPr>
            <p:cNvSpPr/>
            <p:nvPr/>
          </p:nvSpPr>
          <p:spPr>
            <a:xfrm>
              <a:off x="7499223" y="2571518"/>
              <a:ext cx="338081" cy="397584"/>
            </a:xfrm>
            <a:custGeom>
              <a:avLst/>
              <a:gdLst>
                <a:gd name="connsiteX0" fmla="*/ 127 w 338081"/>
                <a:gd name="connsiteY0" fmla="*/ 3407 h 397584"/>
                <a:gd name="connsiteX1" fmla="*/ 98552 w 338081"/>
                <a:gd name="connsiteY1" fmla="*/ 181207 h 397584"/>
                <a:gd name="connsiteX2" fmla="*/ 128715 w 338081"/>
                <a:gd name="connsiteY2" fmla="*/ 268520 h 397584"/>
                <a:gd name="connsiteX3" fmla="*/ 176340 w 338081"/>
                <a:gd name="connsiteY3" fmla="*/ 322495 h 397584"/>
                <a:gd name="connsiteX4" fmla="*/ 336677 w 338081"/>
                <a:gd name="connsiteY4" fmla="*/ 397107 h 397584"/>
                <a:gd name="connsiteX5" fmla="*/ 249365 w 338081"/>
                <a:gd name="connsiteY5" fmla="*/ 351070 h 397584"/>
                <a:gd name="connsiteX6" fmla="*/ 160465 w 338081"/>
                <a:gd name="connsiteY6" fmla="*/ 284395 h 397584"/>
                <a:gd name="connsiteX7" fmla="*/ 112840 w 338081"/>
                <a:gd name="connsiteY7" fmla="*/ 182795 h 397584"/>
                <a:gd name="connsiteX8" fmla="*/ 77915 w 338081"/>
                <a:gd name="connsiteY8" fmla="*/ 71670 h 397584"/>
                <a:gd name="connsiteX9" fmla="*/ 127 w 338081"/>
                <a:gd name="connsiteY9" fmla="*/ 3407 h 39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081" h="397584">
                  <a:moveTo>
                    <a:pt x="127" y="3407"/>
                  </a:moveTo>
                  <a:cubicBezTo>
                    <a:pt x="3567" y="21663"/>
                    <a:pt x="77121" y="137022"/>
                    <a:pt x="98552" y="181207"/>
                  </a:cubicBezTo>
                  <a:cubicBezTo>
                    <a:pt x="119983" y="225393"/>
                    <a:pt x="115750" y="244972"/>
                    <a:pt x="128715" y="268520"/>
                  </a:cubicBezTo>
                  <a:cubicBezTo>
                    <a:pt x="141680" y="292068"/>
                    <a:pt x="141680" y="301064"/>
                    <a:pt x="176340" y="322495"/>
                  </a:cubicBezTo>
                  <a:cubicBezTo>
                    <a:pt x="211000" y="343926"/>
                    <a:pt x="324506" y="392345"/>
                    <a:pt x="336677" y="397107"/>
                  </a:cubicBezTo>
                  <a:cubicBezTo>
                    <a:pt x="348848" y="401869"/>
                    <a:pt x="278734" y="369855"/>
                    <a:pt x="249365" y="351070"/>
                  </a:cubicBezTo>
                  <a:cubicBezTo>
                    <a:pt x="219996" y="332285"/>
                    <a:pt x="183219" y="312441"/>
                    <a:pt x="160465" y="284395"/>
                  </a:cubicBezTo>
                  <a:cubicBezTo>
                    <a:pt x="137711" y="256349"/>
                    <a:pt x="126598" y="218249"/>
                    <a:pt x="112840" y="182795"/>
                  </a:cubicBezTo>
                  <a:cubicBezTo>
                    <a:pt x="99082" y="147341"/>
                    <a:pt x="92203" y="98393"/>
                    <a:pt x="77915" y="71670"/>
                  </a:cubicBezTo>
                  <a:cubicBezTo>
                    <a:pt x="63627" y="44947"/>
                    <a:pt x="-3313" y="-14849"/>
                    <a:pt x="127" y="34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3" name="フリーフォーム: 図形 3092">
              <a:extLst>
                <a:ext uri="{FF2B5EF4-FFF2-40B4-BE49-F238E27FC236}">
                  <a16:creationId xmlns:a16="http://schemas.microsoft.com/office/drawing/2014/main" id="{139E57DB-0102-4C8F-BF95-33B9E9A554C2}"/>
                </a:ext>
              </a:extLst>
            </p:cNvPr>
            <p:cNvSpPr/>
            <p:nvPr/>
          </p:nvSpPr>
          <p:spPr>
            <a:xfrm>
              <a:off x="7520673" y="2282069"/>
              <a:ext cx="231723" cy="312407"/>
            </a:xfrm>
            <a:custGeom>
              <a:avLst/>
              <a:gdLst>
                <a:gd name="connsiteX0" fmla="*/ 231090 w 231723"/>
                <a:gd name="connsiteY0" fmla="*/ 756 h 312407"/>
                <a:gd name="connsiteX1" fmla="*/ 100915 w 231723"/>
                <a:gd name="connsiteY1" fmla="*/ 38856 h 312407"/>
                <a:gd name="connsiteX2" fmla="*/ 64402 w 231723"/>
                <a:gd name="connsiteY2" fmla="*/ 72194 h 312407"/>
                <a:gd name="connsiteX3" fmla="*/ 12015 w 231723"/>
                <a:gd name="connsiteY3" fmla="*/ 176969 h 312407"/>
                <a:gd name="connsiteX4" fmla="*/ 5665 w 231723"/>
                <a:gd name="connsiteY4" fmla="*/ 223006 h 312407"/>
                <a:gd name="connsiteX5" fmla="*/ 7252 w 231723"/>
                <a:gd name="connsiteY5" fmla="*/ 311906 h 312407"/>
                <a:gd name="connsiteX6" fmla="*/ 4077 w 231723"/>
                <a:gd name="connsiteY6" fmla="*/ 256344 h 312407"/>
                <a:gd name="connsiteX7" fmla="*/ 2490 w 231723"/>
                <a:gd name="connsiteY7" fmla="*/ 197606 h 312407"/>
                <a:gd name="connsiteX8" fmla="*/ 40590 w 231723"/>
                <a:gd name="connsiteY8" fmla="*/ 75369 h 312407"/>
                <a:gd name="connsiteX9" fmla="*/ 231090 w 231723"/>
                <a:gd name="connsiteY9" fmla="*/ 756 h 31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723" h="312407">
                  <a:moveTo>
                    <a:pt x="231090" y="756"/>
                  </a:moveTo>
                  <a:cubicBezTo>
                    <a:pt x="241144" y="-5329"/>
                    <a:pt x="128696" y="26950"/>
                    <a:pt x="100915" y="38856"/>
                  </a:cubicBezTo>
                  <a:cubicBezTo>
                    <a:pt x="73134" y="50762"/>
                    <a:pt x="79219" y="49175"/>
                    <a:pt x="64402" y="72194"/>
                  </a:cubicBezTo>
                  <a:cubicBezTo>
                    <a:pt x="49585" y="95213"/>
                    <a:pt x="21805" y="151834"/>
                    <a:pt x="12015" y="176969"/>
                  </a:cubicBezTo>
                  <a:cubicBezTo>
                    <a:pt x="2225" y="202104"/>
                    <a:pt x="6459" y="200517"/>
                    <a:pt x="5665" y="223006"/>
                  </a:cubicBezTo>
                  <a:cubicBezTo>
                    <a:pt x="4871" y="245495"/>
                    <a:pt x="7517" y="306350"/>
                    <a:pt x="7252" y="311906"/>
                  </a:cubicBezTo>
                  <a:cubicBezTo>
                    <a:pt x="6987" y="317462"/>
                    <a:pt x="4871" y="275394"/>
                    <a:pt x="4077" y="256344"/>
                  </a:cubicBezTo>
                  <a:cubicBezTo>
                    <a:pt x="3283" y="237294"/>
                    <a:pt x="-3595" y="227768"/>
                    <a:pt x="2490" y="197606"/>
                  </a:cubicBezTo>
                  <a:cubicBezTo>
                    <a:pt x="8575" y="167444"/>
                    <a:pt x="6459" y="106325"/>
                    <a:pt x="40590" y="75369"/>
                  </a:cubicBezTo>
                  <a:cubicBezTo>
                    <a:pt x="74721" y="44413"/>
                    <a:pt x="221036" y="6841"/>
                    <a:pt x="231090" y="7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4" name="フリーフォーム: 図形 3093">
              <a:extLst>
                <a:ext uri="{FF2B5EF4-FFF2-40B4-BE49-F238E27FC236}">
                  <a16:creationId xmlns:a16="http://schemas.microsoft.com/office/drawing/2014/main" id="{A7B1CF3A-420C-4655-A73C-88078D3FDC2F}"/>
                </a:ext>
              </a:extLst>
            </p:cNvPr>
            <p:cNvSpPr/>
            <p:nvPr/>
          </p:nvSpPr>
          <p:spPr>
            <a:xfrm>
              <a:off x="7584717" y="2301786"/>
              <a:ext cx="282962" cy="636771"/>
            </a:xfrm>
            <a:custGeom>
              <a:avLst/>
              <a:gdLst>
                <a:gd name="connsiteX0" fmla="*/ 132121 w 282962"/>
                <a:gd name="connsiteY0" fmla="*/ 89 h 636771"/>
                <a:gd name="connsiteX1" fmla="*/ 38458 w 282962"/>
                <a:gd name="connsiteY1" fmla="*/ 122327 h 636771"/>
                <a:gd name="connsiteX2" fmla="*/ 32108 w 282962"/>
                <a:gd name="connsiteY2" fmla="*/ 154077 h 636771"/>
                <a:gd name="connsiteX3" fmla="*/ 25758 w 282962"/>
                <a:gd name="connsiteY3" fmla="*/ 265202 h 636771"/>
                <a:gd name="connsiteX4" fmla="*/ 67033 w 282962"/>
                <a:gd name="connsiteY4" fmla="*/ 330289 h 636771"/>
                <a:gd name="connsiteX5" fmla="*/ 90846 w 282962"/>
                <a:gd name="connsiteY5" fmla="*/ 400139 h 636771"/>
                <a:gd name="connsiteX6" fmla="*/ 114658 w 282962"/>
                <a:gd name="connsiteY6" fmla="*/ 473164 h 636771"/>
                <a:gd name="connsiteX7" fmla="*/ 147996 w 282962"/>
                <a:gd name="connsiteY7" fmla="*/ 550952 h 636771"/>
                <a:gd name="connsiteX8" fmla="*/ 219433 w 282962"/>
                <a:gd name="connsiteY8" fmla="*/ 600164 h 636771"/>
                <a:gd name="connsiteX9" fmla="*/ 282933 w 282962"/>
                <a:gd name="connsiteY9" fmla="*/ 636677 h 636771"/>
                <a:gd name="connsiteX10" fmla="*/ 225783 w 282962"/>
                <a:gd name="connsiteY10" fmla="*/ 608102 h 636771"/>
                <a:gd name="connsiteX11" fmla="*/ 98783 w 282962"/>
                <a:gd name="connsiteY11" fmla="*/ 533489 h 636771"/>
                <a:gd name="connsiteX12" fmla="*/ 3533 w 282962"/>
                <a:gd name="connsiteY12" fmla="*/ 233452 h 636771"/>
                <a:gd name="connsiteX13" fmla="*/ 30521 w 282962"/>
                <a:gd name="connsiteY13" fmla="*/ 104864 h 636771"/>
                <a:gd name="connsiteX14" fmla="*/ 132121 w 282962"/>
                <a:gd name="connsiteY14" fmla="*/ 89 h 63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62" h="636771">
                  <a:moveTo>
                    <a:pt x="132121" y="89"/>
                  </a:moveTo>
                  <a:cubicBezTo>
                    <a:pt x="133444" y="3000"/>
                    <a:pt x="55127" y="96662"/>
                    <a:pt x="38458" y="122327"/>
                  </a:cubicBezTo>
                  <a:cubicBezTo>
                    <a:pt x="21789" y="147992"/>
                    <a:pt x="34225" y="130264"/>
                    <a:pt x="32108" y="154077"/>
                  </a:cubicBezTo>
                  <a:cubicBezTo>
                    <a:pt x="29991" y="177890"/>
                    <a:pt x="19937" y="235833"/>
                    <a:pt x="25758" y="265202"/>
                  </a:cubicBezTo>
                  <a:cubicBezTo>
                    <a:pt x="31579" y="294571"/>
                    <a:pt x="56185" y="307799"/>
                    <a:pt x="67033" y="330289"/>
                  </a:cubicBezTo>
                  <a:cubicBezTo>
                    <a:pt x="77881" y="352779"/>
                    <a:pt x="82908" y="376327"/>
                    <a:pt x="90846" y="400139"/>
                  </a:cubicBezTo>
                  <a:cubicBezTo>
                    <a:pt x="98783" y="423952"/>
                    <a:pt x="105133" y="448029"/>
                    <a:pt x="114658" y="473164"/>
                  </a:cubicBezTo>
                  <a:cubicBezTo>
                    <a:pt x="124183" y="498299"/>
                    <a:pt x="130534" y="529785"/>
                    <a:pt x="147996" y="550952"/>
                  </a:cubicBezTo>
                  <a:cubicBezTo>
                    <a:pt x="165458" y="572119"/>
                    <a:pt x="196944" y="585877"/>
                    <a:pt x="219433" y="600164"/>
                  </a:cubicBezTo>
                  <a:cubicBezTo>
                    <a:pt x="241923" y="614452"/>
                    <a:pt x="281875" y="635354"/>
                    <a:pt x="282933" y="636677"/>
                  </a:cubicBezTo>
                  <a:cubicBezTo>
                    <a:pt x="283991" y="638000"/>
                    <a:pt x="256475" y="625300"/>
                    <a:pt x="225783" y="608102"/>
                  </a:cubicBezTo>
                  <a:cubicBezTo>
                    <a:pt x="195091" y="590904"/>
                    <a:pt x="135825" y="595931"/>
                    <a:pt x="98783" y="533489"/>
                  </a:cubicBezTo>
                  <a:cubicBezTo>
                    <a:pt x="61741" y="471047"/>
                    <a:pt x="14910" y="304889"/>
                    <a:pt x="3533" y="233452"/>
                  </a:cubicBezTo>
                  <a:cubicBezTo>
                    <a:pt x="-7844" y="162015"/>
                    <a:pt x="10148" y="143493"/>
                    <a:pt x="30521" y="104864"/>
                  </a:cubicBezTo>
                  <a:cubicBezTo>
                    <a:pt x="50894" y="66235"/>
                    <a:pt x="130798" y="-2822"/>
                    <a:pt x="132121" y="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5" name="フリーフォーム: 図形 3094">
              <a:extLst>
                <a:ext uri="{FF2B5EF4-FFF2-40B4-BE49-F238E27FC236}">
                  <a16:creationId xmlns:a16="http://schemas.microsoft.com/office/drawing/2014/main" id="{E8004120-2861-4EB7-A66A-9B622CBE0458}"/>
                </a:ext>
              </a:extLst>
            </p:cNvPr>
            <p:cNvSpPr/>
            <p:nvPr/>
          </p:nvSpPr>
          <p:spPr>
            <a:xfrm>
              <a:off x="7688256" y="2345801"/>
              <a:ext cx="203176" cy="572519"/>
            </a:xfrm>
            <a:custGeom>
              <a:avLst/>
              <a:gdLst>
                <a:gd name="connsiteX0" fmla="*/ 7 w 203176"/>
                <a:gd name="connsiteY0" fmla="*/ 524 h 572519"/>
                <a:gd name="connsiteX1" fmla="*/ 144469 w 203176"/>
                <a:gd name="connsiteY1" fmla="*/ 211662 h 572519"/>
                <a:gd name="connsiteX2" fmla="*/ 177807 w 203176"/>
                <a:gd name="connsiteY2" fmla="*/ 448199 h 572519"/>
                <a:gd name="connsiteX3" fmla="*/ 158757 w 203176"/>
                <a:gd name="connsiteY3" fmla="*/ 572024 h 572519"/>
                <a:gd name="connsiteX4" fmla="*/ 187332 w 203176"/>
                <a:gd name="connsiteY4" fmla="*/ 486299 h 572519"/>
                <a:gd name="connsiteX5" fmla="*/ 201619 w 203176"/>
                <a:gd name="connsiteY5" fmla="*/ 356124 h 572519"/>
                <a:gd name="connsiteX6" fmla="*/ 150819 w 203176"/>
                <a:gd name="connsiteY6" fmla="*/ 157687 h 572519"/>
                <a:gd name="connsiteX7" fmla="*/ 7 w 203176"/>
                <a:gd name="connsiteY7" fmla="*/ 524 h 57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176" h="572519">
                  <a:moveTo>
                    <a:pt x="7" y="524"/>
                  </a:moveTo>
                  <a:cubicBezTo>
                    <a:pt x="-1051" y="9520"/>
                    <a:pt x="114836" y="137050"/>
                    <a:pt x="144469" y="211662"/>
                  </a:cubicBezTo>
                  <a:cubicBezTo>
                    <a:pt x="174102" y="286274"/>
                    <a:pt x="175426" y="388139"/>
                    <a:pt x="177807" y="448199"/>
                  </a:cubicBezTo>
                  <a:cubicBezTo>
                    <a:pt x="180188" y="508259"/>
                    <a:pt x="157170" y="565674"/>
                    <a:pt x="158757" y="572024"/>
                  </a:cubicBezTo>
                  <a:cubicBezTo>
                    <a:pt x="160345" y="578374"/>
                    <a:pt x="180188" y="522282"/>
                    <a:pt x="187332" y="486299"/>
                  </a:cubicBezTo>
                  <a:cubicBezTo>
                    <a:pt x="194476" y="450316"/>
                    <a:pt x="207705" y="410893"/>
                    <a:pt x="201619" y="356124"/>
                  </a:cubicBezTo>
                  <a:cubicBezTo>
                    <a:pt x="195534" y="301355"/>
                    <a:pt x="180452" y="214837"/>
                    <a:pt x="150819" y="157687"/>
                  </a:cubicBezTo>
                  <a:cubicBezTo>
                    <a:pt x="121186" y="100537"/>
                    <a:pt x="1065" y="-8472"/>
                    <a:pt x="7" y="5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6" name="フリーフォーム: 図形 3095">
              <a:extLst>
                <a:ext uri="{FF2B5EF4-FFF2-40B4-BE49-F238E27FC236}">
                  <a16:creationId xmlns:a16="http://schemas.microsoft.com/office/drawing/2014/main" id="{C8B2E921-8892-4C7B-9804-B05C382056CA}"/>
                </a:ext>
              </a:extLst>
            </p:cNvPr>
            <p:cNvSpPr/>
            <p:nvPr/>
          </p:nvSpPr>
          <p:spPr>
            <a:xfrm>
              <a:off x="7764238" y="2293317"/>
              <a:ext cx="183821" cy="706634"/>
            </a:xfrm>
            <a:custGeom>
              <a:avLst/>
              <a:gdLst>
                <a:gd name="connsiteX0" fmla="*/ 225 w 183821"/>
                <a:gd name="connsiteY0" fmla="*/ 2208 h 706634"/>
                <a:gd name="connsiteX1" fmla="*/ 128812 w 183821"/>
                <a:gd name="connsiteY1" fmla="*/ 210171 h 706634"/>
                <a:gd name="connsiteX2" fmla="*/ 182787 w 183821"/>
                <a:gd name="connsiteY2" fmla="*/ 429246 h 706634"/>
                <a:gd name="connsiteX3" fmla="*/ 162150 w 183821"/>
                <a:gd name="connsiteY3" fmla="*/ 570533 h 706634"/>
                <a:gd name="connsiteX4" fmla="*/ 135162 w 183821"/>
                <a:gd name="connsiteY4" fmla="*/ 703883 h 706634"/>
                <a:gd name="connsiteX5" fmla="*/ 147862 w 183821"/>
                <a:gd name="connsiteY5" fmla="*/ 645146 h 706634"/>
                <a:gd name="connsiteX6" fmla="*/ 170087 w 183821"/>
                <a:gd name="connsiteY6" fmla="*/ 465758 h 706634"/>
                <a:gd name="connsiteX7" fmla="*/ 155800 w 183821"/>
                <a:gd name="connsiteY7" fmla="*/ 259383 h 706634"/>
                <a:gd name="connsiteX8" fmla="*/ 147862 w 183821"/>
                <a:gd name="connsiteY8" fmla="*/ 216521 h 706634"/>
                <a:gd name="connsiteX9" fmla="*/ 98650 w 183821"/>
                <a:gd name="connsiteY9" fmla="*/ 106983 h 706634"/>
                <a:gd name="connsiteX10" fmla="*/ 225 w 183821"/>
                <a:gd name="connsiteY10" fmla="*/ 2208 h 70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821" h="706634">
                  <a:moveTo>
                    <a:pt x="225" y="2208"/>
                  </a:moveTo>
                  <a:cubicBezTo>
                    <a:pt x="5252" y="19406"/>
                    <a:pt x="98385" y="138998"/>
                    <a:pt x="128812" y="210171"/>
                  </a:cubicBezTo>
                  <a:cubicBezTo>
                    <a:pt x="159239" y="281344"/>
                    <a:pt x="177231" y="369186"/>
                    <a:pt x="182787" y="429246"/>
                  </a:cubicBezTo>
                  <a:cubicBezTo>
                    <a:pt x="188343" y="489306"/>
                    <a:pt x="170087" y="524760"/>
                    <a:pt x="162150" y="570533"/>
                  </a:cubicBezTo>
                  <a:cubicBezTo>
                    <a:pt x="154213" y="616306"/>
                    <a:pt x="137543" y="691448"/>
                    <a:pt x="135162" y="703883"/>
                  </a:cubicBezTo>
                  <a:cubicBezTo>
                    <a:pt x="132781" y="716318"/>
                    <a:pt x="142041" y="684833"/>
                    <a:pt x="147862" y="645146"/>
                  </a:cubicBezTo>
                  <a:cubicBezTo>
                    <a:pt x="153683" y="605459"/>
                    <a:pt x="168764" y="530052"/>
                    <a:pt x="170087" y="465758"/>
                  </a:cubicBezTo>
                  <a:cubicBezTo>
                    <a:pt x="171410" y="401464"/>
                    <a:pt x="159504" y="300922"/>
                    <a:pt x="155800" y="259383"/>
                  </a:cubicBezTo>
                  <a:cubicBezTo>
                    <a:pt x="152096" y="217844"/>
                    <a:pt x="157387" y="241921"/>
                    <a:pt x="147862" y="216521"/>
                  </a:cubicBezTo>
                  <a:cubicBezTo>
                    <a:pt x="138337" y="191121"/>
                    <a:pt x="121669" y="141114"/>
                    <a:pt x="98650" y="106983"/>
                  </a:cubicBezTo>
                  <a:cubicBezTo>
                    <a:pt x="75631" y="72852"/>
                    <a:pt x="-4802" y="-14990"/>
                    <a:pt x="225" y="22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7" name="フリーフォーム: 図形 3096">
              <a:extLst>
                <a:ext uri="{FF2B5EF4-FFF2-40B4-BE49-F238E27FC236}">
                  <a16:creationId xmlns:a16="http://schemas.microsoft.com/office/drawing/2014/main" id="{B9B24350-3E17-4447-82C6-12BD8E4FBF9D}"/>
                </a:ext>
              </a:extLst>
            </p:cNvPr>
            <p:cNvSpPr/>
            <p:nvPr/>
          </p:nvSpPr>
          <p:spPr>
            <a:xfrm>
              <a:off x="6496031" y="2711414"/>
              <a:ext cx="511354" cy="746741"/>
            </a:xfrm>
            <a:custGeom>
              <a:avLst/>
              <a:gdLst>
                <a:gd name="connsiteX0" fmla="*/ 511194 w 511354"/>
                <a:gd name="connsiteY0" fmla="*/ 36 h 746741"/>
                <a:gd name="connsiteX1" fmla="*/ 457219 w 511354"/>
                <a:gd name="connsiteY1" fmla="*/ 246099 h 746741"/>
                <a:gd name="connsiteX2" fmla="*/ 319107 w 511354"/>
                <a:gd name="connsiteY2" fmla="*/ 433424 h 746741"/>
                <a:gd name="connsiteX3" fmla="*/ 155594 w 511354"/>
                <a:gd name="connsiteY3" fmla="*/ 615986 h 746741"/>
                <a:gd name="connsiteX4" fmla="*/ 3194 w 511354"/>
                <a:gd name="connsiteY4" fmla="*/ 742986 h 746741"/>
                <a:gd name="connsiteX5" fmla="*/ 65107 w 511354"/>
                <a:gd name="connsiteY5" fmla="*/ 696949 h 746741"/>
                <a:gd name="connsiteX6" fmla="*/ 217507 w 511354"/>
                <a:gd name="connsiteY6" fmla="*/ 533436 h 746741"/>
                <a:gd name="connsiteX7" fmla="*/ 358794 w 511354"/>
                <a:gd name="connsiteY7" fmla="*/ 373099 h 746741"/>
                <a:gd name="connsiteX8" fmla="*/ 442932 w 511354"/>
                <a:gd name="connsiteY8" fmla="*/ 228636 h 746741"/>
                <a:gd name="connsiteX9" fmla="*/ 511194 w 511354"/>
                <a:gd name="connsiteY9" fmla="*/ 36 h 7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354" h="746741">
                  <a:moveTo>
                    <a:pt x="511194" y="36"/>
                  </a:moveTo>
                  <a:cubicBezTo>
                    <a:pt x="513575" y="2946"/>
                    <a:pt x="489233" y="173868"/>
                    <a:pt x="457219" y="246099"/>
                  </a:cubicBezTo>
                  <a:cubicBezTo>
                    <a:pt x="425204" y="318330"/>
                    <a:pt x="369378" y="371776"/>
                    <a:pt x="319107" y="433424"/>
                  </a:cubicBezTo>
                  <a:cubicBezTo>
                    <a:pt x="268836" y="495072"/>
                    <a:pt x="208246" y="564392"/>
                    <a:pt x="155594" y="615986"/>
                  </a:cubicBezTo>
                  <a:cubicBezTo>
                    <a:pt x="102942" y="667580"/>
                    <a:pt x="18275" y="729492"/>
                    <a:pt x="3194" y="742986"/>
                  </a:cubicBezTo>
                  <a:cubicBezTo>
                    <a:pt x="-11887" y="756480"/>
                    <a:pt x="29388" y="731874"/>
                    <a:pt x="65107" y="696949"/>
                  </a:cubicBezTo>
                  <a:cubicBezTo>
                    <a:pt x="100826" y="662024"/>
                    <a:pt x="168559" y="587411"/>
                    <a:pt x="217507" y="533436"/>
                  </a:cubicBezTo>
                  <a:cubicBezTo>
                    <a:pt x="266455" y="479461"/>
                    <a:pt x="321223" y="423899"/>
                    <a:pt x="358794" y="373099"/>
                  </a:cubicBezTo>
                  <a:cubicBezTo>
                    <a:pt x="396365" y="322299"/>
                    <a:pt x="414622" y="287373"/>
                    <a:pt x="442932" y="228636"/>
                  </a:cubicBezTo>
                  <a:cubicBezTo>
                    <a:pt x="471242" y="169899"/>
                    <a:pt x="508813" y="-2874"/>
                    <a:pt x="511194" y="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8" name="フリーフォーム: 図形 3097">
              <a:extLst>
                <a:ext uri="{FF2B5EF4-FFF2-40B4-BE49-F238E27FC236}">
                  <a16:creationId xmlns:a16="http://schemas.microsoft.com/office/drawing/2014/main" id="{101B6D39-0D94-4E42-AE6C-41A13D80634F}"/>
                </a:ext>
              </a:extLst>
            </p:cNvPr>
            <p:cNvSpPr/>
            <p:nvPr/>
          </p:nvSpPr>
          <p:spPr>
            <a:xfrm>
              <a:off x="7013064" y="2706596"/>
              <a:ext cx="122193" cy="150925"/>
            </a:xfrm>
            <a:custGeom>
              <a:avLst/>
              <a:gdLst>
                <a:gd name="connsiteX0" fmla="*/ 511 w 122193"/>
                <a:gd name="connsiteY0" fmla="*/ 92 h 150925"/>
                <a:gd name="connsiteX1" fmla="*/ 113224 w 122193"/>
                <a:gd name="connsiteY1" fmla="*/ 95342 h 150925"/>
                <a:gd name="connsiteX2" fmla="*/ 113224 w 122193"/>
                <a:gd name="connsiteY2" fmla="*/ 150904 h 150925"/>
                <a:gd name="connsiteX3" fmla="*/ 97349 w 122193"/>
                <a:gd name="connsiteY3" fmla="*/ 101692 h 150925"/>
                <a:gd name="connsiteX4" fmla="*/ 71949 w 122193"/>
                <a:gd name="connsiteY4" fmla="*/ 77879 h 150925"/>
                <a:gd name="connsiteX5" fmla="*/ 511 w 122193"/>
                <a:gd name="connsiteY5" fmla="*/ 92 h 15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93" h="150925">
                  <a:moveTo>
                    <a:pt x="511" y="92"/>
                  </a:moveTo>
                  <a:cubicBezTo>
                    <a:pt x="7390" y="3003"/>
                    <a:pt x="94439" y="70207"/>
                    <a:pt x="113224" y="95342"/>
                  </a:cubicBezTo>
                  <a:cubicBezTo>
                    <a:pt x="132010" y="120477"/>
                    <a:pt x="115870" y="149846"/>
                    <a:pt x="113224" y="150904"/>
                  </a:cubicBezTo>
                  <a:cubicBezTo>
                    <a:pt x="110578" y="151962"/>
                    <a:pt x="104228" y="113863"/>
                    <a:pt x="97349" y="101692"/>
                  </a:cubicBezTo>
                  <a:cubicBezTo>
                    <a:pt x="90470" y="89521"/>
                    <a:pt x="85707" y="91902"/>
                    <a:pt x="71949" y="77879"/>
                  </a:cubicBezTo>
                  <a:cubicBezTo>
                    <a:pt x="58191" y="63856"/>
                    <a:pt x="-6368" y="-2819"/>
                    <a:pt x="511" y="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9" name="フリーフォーム: 図形 3098">
              <a:extLst>
                <a:ext uri="{FF2B5EF4-FFF2-40B4-BE49-F238E27FC236}">
                  <a16:creationId xmlns:a16="http://schemas.microsoft.com/office/drawing/2014/main" id="{397B110D-4F82-4220-BC3C-883932D14A89}"/>
                </a:ext>
              </a:extLst>
            </p:cNvPr>
            <p:cNvSpPr/>
            <p:nvPr/>
          </p:nvSpPr>
          <p:spPr>
            <a:xfrm>
              <a:off x="6877667" y="2965270"/>
              <a:ext cx="177482" cy="234957"/>
            </a:xfrm>
            <a:custGeom>
              <a:avLst/>
              <a:gdLst>
                <a:gd name="connsiteX0" fmla="*/ 175596 w 177482"/>
                <a:gd name="connsiteY0" fmla="*/ 180 h 234957"/>
                <a:gd name="connsiteX1" fmla="*/ 94633 w 177482"/>
                <a:gd name="connsiteY1" fmla="*/ 117655 h 234957"/>
                <a:gd name="connsiteX2" fmla="*/ 2558 w 177482"/>
                <a:gd name="connsiteY2" fmla="*/ 233543 h 234957"/>
                <a:gd name="connsiteX3" fmla="*/ 35896 w 177482"/>
                <a:gd name="connsiteY3" fmla="*/ 176393 h 234957"/>
                <a:gd name="connsiteX4" fmla="*/ 142258 w 177482"/>
                <a:gd name="connsiteY4" fmla="*/ 92255 h 234957"/>
                <a:gd name="connsiteX5" fmla="*/ 175596 w 177482"/>
                <a:gd name="connsiteY5" fmla="*/ 180 h 23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482" h="234957">
                  <a:moveTo>
                    <a:pt x="175596" y="180"/>
                  </a:moveTo>
                  <a:cubicBezTo>
                    <a:pt x="167659" y="4413"/>
                    <a:pt x="123473" y="78761"/>
                    <a:pt x="94633" y="117655"/>
                  </a:cubicBezTo>
                  <a:cubicBezTo>
                    <a:pt x="65793" y="156549"/>
                    <a:pt x="12347" y="223753"/>
                    <a:pt x="2558" y="233543"/>
                  </a:cubicBezTo>
                  <a:cubicBezTo>
                    <a:pt x="-7231" y="243333"/>
                    <a:pt x="12613" y="199941"/>
                    <a:pt x="35896" y="176393"/>
                  </a:cubicBezTo>
                  <a:cubicBezTo>
                    <a:pt x="59179" y="152845"/>
                    <a:pt x="119239" y="117126"/>
                    <a:pt x="142258" y="92255"/>
                  </a:cubicBezTo>
                  <a:cubicBezTo>
                    <a:pt x="165277" y="67384"/>
                    <a:pt x="183533" y="-4053"/>
                    <a:pt x="175596" y="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0" name="フリーフォーム: 図形 3099">
              <a:extLst>
                <a:ext uri="{FF2B5EF4-FFF2-40B4-BE49-F238E27FC236}">
                  <a16:creationId xmlns:a16="http://schemas.microsoft.com/office/drawing/2014/main" id="{0A8C8BFC-D99E-4285-B452-5EEE2B58034A}"/>
                </a:ext>
              </a:extLst>
            </p:cNvPr>
            <p:cNvSpPr/>
            <p:nvPr/>
          </p:nvSpPr>
          <p:spPr>
            <a:xfrm>
              <a:off x="5894374" y="3333335"/>
              <a:ext cx="212874" cy="138501"/>
            </a:xfrm>
            <a:custGeom>
              <a:avLst/>
              <a:gdLst>
                <a:gd name="connsiteX0" fmla="*/ 14 w 212874"/>
                <a:gd name="connsiteY0" fmla="*/ 415 h 138501"/>
                <a:gd name="connsiteX1" fmla="*/ 120664 w 212874"/>
                <a:gd name="connsiteY1" fmla="*/ 35340 h 138501"/>
                <a:gd name="connsiteX2" fmla="*/ 211151 w 212874"/>
                <a:gd name="connsiteY2" fmla="*/ 136940 h 138501"/>
                <a:gd name="connsiteX3" fmla="*/ 176226 w 212874"/>
                <a:gd name="connsiteY3" fmla="*/ 94078 h 138501"/>
                <a:gd name="connsiteX4" fmla="*/ 128601 w 212874"/>
                <a:gd name="connsiteY4" fmla="*/ 54390 h 138501"/>
                <a:gd name="connsiteX5" fmla="*/ 14 w 212874"/>
                <a:gd name="connsiteY5" fmla="*/ 415 h 13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874" h="138501">
                  <a:moveTo>
                    <a:pt x="14" y="415"/>
                  </a:moveTo>
                  <a:cubicBezTo>
                    <a:pt x="-1309" y="-2760"/>
                    <a:pt x="85475" y="12586"/>
                    <a:pt x="120664" y="35340"/>
                  </a:cubicBezTo>
                  <a:cubicBezTo>
                    <a:pt x="155854" y="58094"/>
                    <a:pt x="201891" y="127150"/>
                    <a:pt x="211151" y="136940"/>
                  </a:cubicBezTo>
                  <a:cubicBezTo>
                    <a:pt x="220411" y="146730"/>
                    <a:pt x="189984" y="107836"/>
                    <a:pt x="176226" y="94078"/>
                  </a:cubicBezTo>
                  <a:cubicBezTo>
                    <a:pt x="162468" y="80320"/>
                    <a:pt x="152943" y="67619"/>
                    <a:pt x="128601" y="54390"/>
                  </a:cubicBezTo>
                  <a:cubicBezTo>
                    <a:pt x="104259" y="41161"/>
                    <a:pt x="1337" y="3590"/>
                    <a:pt x="14" y="4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1" name="フリーフォーム: 図形 3100">
              <a:extLst>
                <a:ext uri="{FF2B5EF4-FFF2-40B4-BE49-F238E27FC236}">
                  <a16:creationId xmlns:a16="http://schemas.microsoft.com/office/drawing/2014/main" id="{88C82B14-58EC-4357-BB8E-D40279AA1583}"/>
                </a:ext>
              </a:extLst>
            </p:cNvPr>
            <p:cNvSpPr/>
            <p:nvPr/>
          </p:nvSpPr>
          <p:spPr>
            <a:xfrm>
              <a:off x="5859889" y="3393021"/>
              <a:ext cx="286980" cy="134124"/>
            </a:xfrm>
            <a:custGeom>
              <a:avLst/>
              <a:gdLst>
                <a:gd name="connsiteX0" fmla="*/ 1161 w 286980"/>
                <a:gd name="connsiteY0" fmla="*/ 2642 h 134124"/>
                <a:gd name="connsiteX1" fmla="*/ 97999 w 286980"/>
                <a:gd name="connsiteY1" fmla="*/ 16929 h 134124"/>
                <a:gd name="connsiteX2" fmla="*/ 280561 w 286980"/>
                <a:gd name="connsiteY2" fmla="*/ 131229 h 134124"/>
                <a:gd name="connsiteX3" fmla="*/ 237699 w 286980"/>
                <a:gd name="connsiteY3" fmla="*/ 94717 h 134124"/>
                <a:gd name="connsiteX4" fmla="*/ 159911 w 286980"/>
                <a:gd name="connsiteY4" fmla="*/ 37567 h 134124"/>
                <a:gd name="connsiteX5" fmla="*/ 1161 w 286980"/>
                <a:gd name="connsiteY5" fmla="*/ 2642 h 13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980" h="134124">
                  <a:moveTo>
                    <a:pt x="1161" y="2642"/>
                  </a:moveTo>
                  <a:cubicBezTo>
                    <a:pt x="-9158" y="-798"/>
                    <a:pt x="51432" y="-4502"/>
                    <a:pt x="97999" y="16929"/>
                  </a:cubicBezTo>
                  <a:cubicBezTo>
                    <a:pt x="144566" y="38360"/>
                    <a:pt x="257278" y="118264"/>
                    <a:pt x="280561" y="131229"/>
                  </a:cubicBezTo>
                  <a:cubicBezTo>
                    <a:pt x="303844" y="144194"/>
                    <a:pt x="257807" y="110327"/>
                    <a:pt x="237699" y="94717"/>
                  </a:cubicBezTo>
                  <a:cubicBezTo>
                    <a:pt x="217591" y="79107"/>
                    <a:pt x="196159" y="53971"/>
                    <a:pt x="159911" y="37567"/>
                  </a:cubicBezTo>
                  <a:cubicBezTo>
                    <a:pt x="123663" y="21163"/>
                    <a:pt x="11480" y="6082"/>
                    <a:pt x="1161" y="26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2" name="フリーフォーム: 図形 3101">
              <a:extLst>
                <a:ext uri="{FF2B5EF4-FFF2-40B4-BE49-F238E27FC236}">
                  <a16:creationId xmlns:a16="http://schemas.microsoft.com/office/drawing/2014/main" id="{F4BF952D-3A81-4957-910E-94E108BC8C05}"/>
                </a:ext>
              </a:extLst>
            </p:cNvPr>
            <p:cNvSpPr/>
            <p:nvPr/>
          </p:nvSpPr>
          <p:spPr>
            <a:xfrm>
              <a:off x="5857517" y="3338480"/>
              <a:ext cx="240443" cy="252455"/>
            </a:xfrm>
            <a:custGeom>
              <a:avLst/>
              <a:gdLst>
                <a:gd name="connsiteX0" fmla="*/ 51158 w 240443"/>
                <a:gd name="connsiteY0" fmla="*/ 33 h 252455"/>
                <a:gd name="connsiteX1" fmla="*/ 3533 w 240443"/>
                <a:gd name="connsiteY1" fmla="*/ 71470 h 252455"/>
                <a:gd name="connsiteX2" fmla="*/ 8296 w 240443"/>
                <a:gd name="connsiteY2" fmla="*/ 103220 h 252455"/>
                <a:gd name="connsiteX3" fmla="*/ 46396 w 240443"/>
                <a:gd name="connsiteY3" fmla="*/ 174658 h 252455"/>
                <a:gd name="connsiteX4" fmla="*/ 147996 w 240443"/>
                <a:gd name="connsiteY4" fmla="*/ 220695 h 252455"/>
                <a:gd name="connsiteX5" fmla="*/ 240071 w 240443"/>
                <a:gd name="connsiteY5" fmla="*/ 252445 h 252455"/>
                <a:gd name="connsiteX6" fmla="*/ 176571 w 240443"/>
                <a:gd name="connsiteY6" fmla="*/ 217520 h 252455"/>
                <a:gd name="connsiteX7" fmla="*/ 82908 w 240443"/>
                <a:gd name="connsiteY7" fmla="*/ 176245 h 252455"/>
                <a:gd name="connsiteX8" fmla="*/ 46396 w 240443"/>
                <a:gd name="connsiteY8" fmla="*/ 146083 h 252455"/>
                <a:gd name="connsiteX9" fmla="*/ 14646 w 240443"/>
                <a:gd name="connsiteY9" fmla="*/ 80995 h 252455"/>
                <a:gd name="connsiteX10" fmla="*/ 51158 w 240443"/>
                <a:gd name="connsiteY10" fmla="*/ 33 h 25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443" h="252455">
                  <a:moveTo>
                    <a:pt x="51158" y="33"/>
                  </a:moveTo>
                  <a:cubicBezTo>
                    <a:pt x="49306" y="-1554"/>
                    <a:pt x="10677" y="54272"/>
                    <a:pt x="3533" y="71470"/>
                  </a:cubicBezTo>
                  <a:cubicBezTo>
                    <a:pt x="-3611" y="88668"/>
                    <a:pt x="1152" y="86022"/>
                    <a:pt x="8296" y="103220"/>
                  </a:cubicBezTo>
                  <a:cubicBezTo>
                    <a:pt x="15440" y="120418"/>
                    <a:pt x="23113" y="155079"/>
                    <a:pt x="46396" y="174658"/>
                  </a:cubicBezTo>
                  <a:cubicBezTo>
                    <a:pt x="69679" y="194237"/>
                    <a:pt x="115717" y="207731"/>
                    <a:pt x="147996" y="220695"/>
                  </a:cubicBezTo>
                  <a:cubicBezTo>
                    <a:pt x="180275" y="233659"/>
                    <a:pt x="235309" y="252974"/>
                    <a:pt x="240071" y="252445"/>
                  </a:cubicBezTo>
                  <a:cubicBezTo>
                    <a:pt x="244834" y="251916"/>
                    <a:pt x="202765" y="230220"/>
                    <a:pt x="176571" y="217520"/>
                  </a:cubicBezTo>
                  <a:cubicBezTo>
                    <a:pt x="150377" y="204820"/>
                    <a:pt x="104604" y="188151"/>
                    <a:pt x="82908" y="176245"/>
                  </a:cubicBezTo>
                  <a:cubicBezTo>
                    <a:pt x="61212" y="164339"/>
                    <a:pt x="57773" y="161958"/>
                    <a:pt x="46396" y="146083"/>
                  </a:cubicBezTo>
                  <a:cubicBezTo>
                    <a:pt x="35019" y="130208"/>
                    <a:pt x="16233" y="102691"/>
                    <a:pt x="14646" y="80995"/>
                  </a:cubicBezTo>
                  <a:cubicBezTo>
                    <a:pt x="13059" y="59299"/>
                    <a:pt x="53010" y="1620"/>
                    <a:pt x="51158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3" name="フリーフォーム: 図形 3102">
              <a:extLst>
                <a:ext uri="{FF2B5EF4-FFF2-40B4-BE49-F238E27FC236}">
                  <a16:creationId xmlns:a16="http://schemas.microsoft.com/office/drawing/2014/main" id="{0404E1D9-9686-4C69-AAF2-AD766C83A285}"/>
                </a:ext>
              </a:extLst>
            </p:cNvPr>
            <p:cNvSpPr/>
            <p:nvPr/>
          </p:nvSpPr>
          <p:spPr>
            <a:xfrm>
              <a:off x="5954711" y="3441672"/>
              <a:ext cx="147649" cy="73344"/>
            </a:xfrm>
            <a:custGeom>
              <a:avLst/>
              <a:gdLst>
                <a:gd name="connsiteX0" fmla="*/ 2 w 147649"/>
                <a:gd name="connsiteY0" fmla="*/ 28 h 73344"/>
                <a:gd name="connsiteX1" fmla="*/ 103189 w 147649"/>
                <a:gd name="connsiteY1" fmla="*/ 55591 h 73344"/>
                <a:gd name="connsiteX2" fmla="*/ 147639 w 147649"/>
                <a:gd name="connsiteY2" fmla="*/ 73053 h 73344"/>
                <a:gd name="connsiteX3" fmla="*/ 100014 w 147649"/>
                <a:gd name="connsiteY3" fmla="*/ 63528 h 73344"/>
                <a:gd name="connsiteX4" fmla="*/ 2 w 147649"/>
                <a:gd name="connsiteY4" fmla="*/ 28 h 7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49" h="73344">
                  <a:moveTo>
                    <a:pt x="2" y="28"/>
                  </a:moveTo>
                  <a:cubicBezTo>
                    <a:pt x="531" y="-1295"/>
                    <a:pt x="78583" y="43420"/>
                    <a:pt x="103189" y="55591"/>
                  </a:cubicBezTo>
                  <a:cubicBezTo>
                    <a:pt x="127795" y="67762"/>
                    <a:pt x="148168" y="71730"/>
                    <a:pt x="147639" y="73053"/>
                  </a:cubicBezTo>
                  <a:cubicBezTo>
                    <a:pt x="147110" y="74376"/>
                    <a:pt x="121181" y="71201"/>
                    <a:pt x="100014" y="63528"/>
                  </a:cubicBezTo>
                  <a:cubicBezTo>
                    <a:pt x="78847" y="55855"/>
                    <a:pt x="-527" y="1351"/>
                    <a:pt x="2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4" name="フリーフォーム: 図形 3103">
              <a:extLst>
                <a:ext uri="{FF2B5EF4-FFF2-40B4-BE49-F238E27FC236}">
                  <a16:creationId xmlns:a16="http://schemas.microsoft.com/office/drawing/2014/main" id="{C884625D-CFF6-446F-9895-A7B3642736C9}"/>
                </a:ext>
              </a:extLst>
            </p:cNvPr>
            <p:cNvSpPr/>
            <p:nvPr/>
          </p:nvSpPr>
          <p:spPr>
            <a:xfrm>
              <a:off x="5997000" y="3074903"/>
              <a:ext cx="141945" cy="288286"/>
            </a:xfrm>
            <a:custGeom>
              <a:avLst/>
              <a:gdLst>
                <a:gd name="connsiteX0" fmla="*/ 13275 w 141945"/>
                <a:gd name="connsiteY0" fmla="*/ 85 h 288286"/>
                <a:gd name="connsiteX1" fmla="*/ 6925 w 141945"/>
                <a:gd name="connsiteY1" fmla="*/ 79460 h 288286"/>
                <a:gd name="connsiteX2" fmla="*/ 84713 w 141945"/>
                <a:gd name="connsiteY2" fmla="*/ 201697 h 288286"/>
                <a:gd name="connsiteX3" fmla="*/ 141863 w 141945"/>
                <a:gd name="connsiteY3" fmla="*/ 287422 h 288286"/>
                <a:gd name="connsiteX4" fmla="*/ 95825 w 141945"/>
                <a:gd name="connsiteY4" fmla="*/ 239797 h 288286"/>
                <a:gd name="connsiteX5" fmla="*/ 32325 w 141945"/>
                <a:gd name="connsiteY5" fmla="*/ 142960 h 288286"/>
                <a:gd name="connsiteX6" fmla="*/ 575 w 141945"/>
                <a:gd name="connsiteY6" fmla="*/ 93747 h 288286"/>
                <a:gd name="connsiteX7" fmla="*/ 13275 w 141945"/>
                <a:gd name="connsiteY7" fmla="*/ 85 h 28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45" h="288286">
                  <a:moveTo>
                    <a:pt x="13275" y="85"/>
                  </a:moveTo>
                  <a:cubicBezTo>
                    <a:pt x="14333" y="-2296"/>
                    <a:pt x="-4981" y="45858"/>
                    <a:pt x="6925" y="79460"/>
                  </a:cubicBezTo>
                  <a:cubicBezTo>
                    <a:pt x="18831" y="113062"/>
                    <a:pt x="62223" y="167037"/>
                    <a:pt x="84713" y="201697"/>
                  </a:cubicBezTo>
                  <a:cubicBezTo>
                    <a:pt x="107203" y="236357"/>
                    <a:pt x="140011" y="281072"/>
                    <a:pt x="141863" y="287422"/>
                  </a:cubicBezTo>
                  <a:cubicBezTo>
                    <a:pt x="143715" y="293772"/>
                    <a:pt x="114081" y="263874"/>
                    <a:pt x="95825" y="239797"/>
                  </a:cubicBezTo>
                  <a:cubicBezTo>
                    <a:pt x="77569" y="215720"/>
                    <a:pt x="32325" y="142960"/>
                    <a:pt x="32325" y="142960"/>
                  </a:cubicBezTo>
                  <a:cubicBezTo>
                    <a:pt x="16450" y="118618"/>
                    <a:pt x="4279" y="114120"/>
                    <a:pt x="575" y="93747"/>
                  </a:cubicBezTo>
                  <a:cubicBezTo>
                    <a:pt x="-3129" y="73374"/>
                    <a:pt x="12217" y="2466"/>
                    <a:pt x="13275" y="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5" name="フリーフォーム: 図形 3104">
              <a:extLst>
                <a:ext uri="{FF2B5EF4-FFF2-40B4-BE49-F238E27FC236}">
                  <a16:creationId xmlns:a16="http://schemas.microsoft.com/office/drawing/2014/main" id="{DE4F52C0-3D8C-4300-BEE3-6D246370FE28}"/>
                </a:ext>
              </a:extLst>
            </p:cNvPr>
            <p:cNvSpPr/>
            <p:nvPr/>
          </p:nvSpPr>
          <p:spPr>
            <a:xfrm>
              <a:off x="6035042" y="3074985"/>
              <a:ext cx="119736" cy="266796"/>
            </a:xfrm>
            <a:custGeom>
              <a:avLst/>
              <a:gdLst>
                <a:gd name="connsiteX0" fmla="*/ 10158 w 119736"/>
                <a:gd name="connsiteY0" fmla="*/ 3 h 266796"/>
                <a:gd name="connsiteX1" fmla="*/ 13333 w 119736"/>
                <a:gd name="connsiteY1" fmla="*/ 96840 h 266796"/>
                <a:gd name="connsiteX2" fmla="*/ 62546 w 119736"/>
                <a:gd name="connsiteY2" fmla="*/ 182565 h 266796"/>
                <a:gd name="connsiteX3" fmla="*/ 119696 w 119736"/>
                <a:gd name="connsiteY3" fmla="*/ 266703 h 266796"/>
                <a:gd name="connsiteX4" fmla="*/ 70483 w 119736"/>
                <a:gd name="connsiteY4" fmla="*/ 196853 h 266796"/>
                <a:gd name="connsiteX5" fmla="*/ 3808 w 119736"/>
                <a:gd name="connsiteY5" fmla="*/ 93665 h 266796"/>
                <a:gd name="connsiteX6" fmla="*/ 10158 w 119736"/>
                <a:gd name="connsiteY6" fmla="*/ 3 h 26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736" h="266796">
                  <a:moveTo>
                    <a:pt x="10158" y="3"/>
                  </a:moveTo>
                  <a:cubicBezTo>
                    <a:pt x="11745" y="532"/>
                    <a:pt x="4602" y="66413"/>
                    <a:pt x="13333" y="96840"/>
                  </a:cubicBezTo>
                  <a:cubicBezTo>
                    <a:pt x="22064" y="127267"/>
                    <a:pt x="44819" y="154255"/>
                    <a:pt x="62546" y="182565"/>
                  </a:cubicBezTo>
                  <a:cubicBezTo>
                    <a:pt x="80273" y="210876"/>
                    <a:pt x="118373" y="264322"/>
                    <a:pt x="119696" y="266703"/>
                  </a:cubicBezTo>
                  <a:cubicBezTo>
                    <a:pt x="121019" y="269084"/>
                    <a:pt x="89798" y="225693"/>
                    <a:pt x="70483" y="196853"/>
                  </a:cubicBezTo>
                  <a:cubicBezTo>
                    <a:pt x="51168" y="168013"/>
                    <a:pt x="14656" y="122505"/>
                    <a:pt x="3808" y="93665"/>
                  </a:cubicBezTo>
                  <a:cubicBezTo>
                    <a:pt x="-7040" y="64825"/>
                    <a:pt x="8571" y="-526"/>
                    <a:pt x="10158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6" name="フリーフォーム: 図形 3105">
              <a:extLst>
                <a:ext uri="{FF2B5EF4-FFF2-40B4-BE49-F238E27FC236}">
                  <a16:creationId xmlns:a16="http://schemas.microsoft.com/office/drawing/2014/main" id="{132111B8-97BC-4832-9BDC-2E85C41BFC65}"/>
                </a:ext>
              </a:extLst>
            </p:cNvPr>
            <p:cNvSpPr/>
            <p:nvPr/>
          </p:nvSpPr>
          <p:spPr>
            <a:xfrm>
              <a:off x="5962651" y="3072712"/>
              <a:ext cx="155599" cy="415227"/>
            </a:xfrm>
            <a:custGeom>
              <a:avLst/>
              <a:gdLst>
                <a:gd name="connsiteX0" fmla="*/ 42862 w 155599"/>
                <a:gd name="connsiteY0" fmla="*/ 2276 h 415227"/>
                <a:gd name="connsiteX1" fmla="*/ 4762 w 155599"/>
                <a:gd name="connsiteY1" fmla="*/ 72126 h 415227"/>
                <a:gd name="connsiteX2" fmla="*/ 4762 w 155599"/>
                <a:gd name="connsiteY2" fmla="*/ 154676 h 415227"/>
                <a:gd name="connsiteX3" fmla="*/ 42862 w 155599"/>
                <a:gd name="connsiteY3" fmla="*/ 251513 h 415227"/>
                <a:gd name="connsiteX4" fmla="*/ 153987 w 155599"/>
                <a:gd name="connsiteY4" fmla="*/ 413438 h 415227"/>
                <a:gd name="connsiteX5" fmla="*/ 106362 w 155599"/>
                <a:gd name="connsiteY5" fmla="*/ 334063 h 415227"/>
                <a:gd name="connsiteX6" fmla="*/ 71437 w 155599"/>
                <a:gd name="connsiteY6" fmla="*/ 270563 h 415227"/>
                <a:gd name="connsiteX7" fmla="*/ 12699 w 155599"/>
                <a:gd name="connsiteY7" fmla="*/ 159438 h 415227"/>
                <a:gd name="connsiteX8" fmla="*/ 42862 w 155599"/>
                <a:gd name="connsiteY8" fmla="*/ 2276 h 41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99" h="415227">
                  <a:moveTo>
                    <a:pt x="42862" y="2276"/>
                  </a:moveTo>
                  <a:cubicBezTo>
                    <a:pt x="41539" y="-12276"/>
                    <a:pt x="11112" y="46726"/>
                    <a:pt x="4762" y="72126"/>
                  </a:cubicBezTo>
                  <a:cubicBezTo>
                    <a:pt x="-1588" y="97526"/>
                    <a:pt x="-1588" y="124778"/>
                    <a:pt x="4762" y="154676"/>
                  </a:cubicBezTo>
                  <a:cubicBezTo>
                    <a:pt x="11112" y="184574"/>
                    <a:pt x="17991" y="208386"/>
                    <a:pt x="42862" y="251513"/>
                  </a:cubicBezTo>
                  <a:cubicBezTo>
                    <a:pt x="67733" y="294640"/>
                    <a:pt x="143404" y="399680"/>
                    <a:pt x="153987" y="413438"/>
                  </a:cubicBezTo>
                  <a:cubicBezTo>
                    <a:pt x="164570" y="427196"/>
                    <a:pt x="120120" y="357875"/>
                    <a:pt x="106362" y="334063"/>
                  </a:cubicBezTo>
                  <a:cubicBezTo>
                    <a:pt x="92604" y="310251"/>
                    <a:pt x="71437" y="270563"/>
                    <a:pt x="71437" y="270563"/>
                  </a:cubicBezTo>
                  <a:cubicBezTo>
                    <a:pt x="55827" y="241459"/>
                    <a:pt x="20636" y="200184"/>
                    <a:pt x="12699" y="159438"/>
                  </a:cubicBezTo>
                  <a:cubicBezTo>
                    <a:pt x="4762" y="118692"/>
                    <a:pt x="44185" y="16828"/>
                    <a:pt x="42862" y="2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7" name="フリーフォーム: 図形 3106">
              <a:extLst>
                <a:ext uri="{FF2B5EF4-FFF2-40B4-BE49-F238E27FC236}">
                  <a16:creationId xmlns:a16="http://schemas.microsoft.com/office/drawing/2014/main" id="{C79A80B2-E561-4B86-ADF0-A1C8A1CF434A}"/>
                </a:ext>
              </a:extLst>
            </p:cNvPr>
            <p:cNvSpPr/>
            <p:nvPr/>
          </p:nvSpPr>
          <p:spPr>
            <a:xfrm>
              <a:off x="5814275" y="2925559"/>
              <a:ext cx="156365" cy="390269"/>
            </a:xfrm>
            <a:custGeom>
              <a:avLst/>
              <a:gdLst>
                <a:gd name="connsiteX0" fmla="*/ 11850 w 156365"/>
                <a:gd name="connsiteY0" fmla="*/ 204 h 390269"/>
                <a:gd name="connsiteX1" fmla="*/ 738 w 156365"/>
                <a:gd name="connsiteY1" fmla="*/ 198641 h 390269"/>
                <a:gd name="connsiteX2" fmla="*/ 35663 w 156365"/>
                <a:gd name="connsiteY2" fmla="*/ 338341 h 390269"/>
                <a:gd name="connsiteX3" fmla="*/ 76938 w 156365"/>
                <a:gd name="connsiteY3" fmla="*/ 382791 h 390269"/>
                <a:gd name="connsiteX4" fmla="*/ 122975 w 156365"/>
                <a:gd name="connsiteY4" fmla="*/ 366916 h 390269"/>
                <a:gd name="connsiteX5" fmla="*/ 156313 w 156365"/>
                <a:gd name="connsiteY5" fmla="*/ 317704 h 390269"/>
                <a:gd name="connsiteX6" fmla="*/ 129325 w 156365"/>
                <a:gd name="connsiteY6" fmla="*/ 376441 h 390269"/>
                <a:gd name="connsiteX7" fmla="*/ 78525 w 156365"/>
                <a:gd name="connsiteY7" fmla="*/ 385966 h 390269"/>
                <a:gd name="connsiteX8" fmla="*/ 40425 w 156365"/>
                <a:gd name="connsiteY8" fmla="*/ 319291 h 390269"/>
                <a:gd name="connsiteX9" fmla="*/ 11850 w 156365"/>
                <a:gd name="connsiteY9" fmla="*/ 163716 h 390269"/>
                <a:gd name="connsiteX10" fmla="*/ 11850 w 156365"/>
                <a:gd name="connsiteY10" fmla="*/ 204 h 39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365" h="390269">
                  <a:moveTo>
                    <a:pt x="11850" y="204"/>
                  </a:moveTo>
                  <a:cubicBezTo>
                    <a:pt x="9998" y="6025"/>
                    <a:pt x="-3231" y="142285"/>
                    <a:pt x="738" y="198641"/>
                  </a:cubicBezTo>
                  <a:cubicBezTo>
                    <a:pt x="4707" y="254997"/>
                    <a:pt x="22963" y="307649"/>
                    <a:pt x="35663" y="338341"/>
                  </a:cubicBezTo>
                  <a:cubicBezTo>
                    <a:pt x="48363" y="369033"/>
                    <a:pt x="62386" y="378028"/>
                    <a:pt x="76938" y="382791"/>
                  </a:cubicBezTo>
                  <a:cubicBezTo>
                    <a:pt x="91490" y="387554"/>
                    <a:pt x="109746" y="377764"/>
                    <a:pt x="122975" y="366916"/>
                  </a:cubicBezTo>
                  <a:cubicBezTo>
                    <a:pt x="136204" y="356068"/>
                    <a:pt x="155255" y="316116"/>
                    <a:pt x="156313" y="317704"/>
                  </a:cubicBezTo>
                  <a:cubicBezTo>
                    <a:pt x="157371" y="319292"/>
                    <a:pt x="142290" y="365064"/>
                    <a:pt x="129325" y="376441"/>
                  </a:cubicBezTo>
                  <a:cubicBezTo>
                    <a:pt x="116360" y="387818"/>
                    <a:pt x="93342" y="395491"/>
                    <a:pt x="78525" y="385966"/>
                  </a:cubicBezTo>
                  <a:cubicBezTo>
                    <a:pt x="63708" y="376441"/>
                    <a:pt x="51537" y="356333"/>
                    <a:pt x="40425" y="319291"/>
                  </a:cubicBezTo>
                  <a:cubicBezTo>
                    <a:pt x="29313" y="282249"/>
                    <a:pt x="17406" y="212929"/>
                    <a:pt x="11850" y="163716"/>
                  </a:cubicBezTo>
                  <a:cubicBezTo>
                    <a:pt x="6294" y="114504"/>
                    <a:pt x="13702" y="-5617"/>
                    <a:pt x="11850" y="2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8" name="フリーフォーム: 図形 3107">
              <a:extLst>
                <a:ext uri="{FF2B5EF4-FFF2-40B4-BE49-F238E27FC236}">
                  <a16:creationId xmlns:a16="http://schemas.microsoft.com/office/drawing/2014/main" id="{E1207745-ACA9-4978-8253-F7C63BC749DB}"/>
                </a:ext>
              </a:extLst>
            </p:cNvPr>
            <p:cNvSpPr/>
            <p:nvPr/>
          </p:nvSpPr>
          <p:spPr>
            <a:xfrm>
              <a:off x="5858896" y="2963629"/>
              <a:ext cx="65704" cy="311396"/>
            </a:xfrm>
            <a:custGeom>
              <a:avLst/>
              <a:gdLst>
                <a:gd name="connsiteX0" fmla="*/ 5329 w 65704"/>
                <a:gd name="connsiteY0" fmla="*/ 1821 h 311396"/>
                <a:gd name="connsiteX1" fmla="*/ 2154 w 65704"/>
                <a:gd name="connsiteY1" fmla="*/ 93896 h 311396"/>
                <a:gd name="connsiteX2" fmla="*/ 40254 w 65704"/>
                <a:gd name="connsiteY2" fmla="*/ 247884 h 311396"/>
                <a:gd name="connsiteX3" fmla="*/ 65654 w 65704"/>
                <a:gd name="connsiteY3" fmla="*/ 311384 h 311396"/>
                <a:gd name="connsiteX4" fmla="*/ 33904 w 65704"/>
                <a:gd name="connsiteY4" fmla="*/ 252646 h 311396"/>
                <a:gd name="connsiteX5" fmla="*/ 10092 w 65704"/>
                <a:gd name="connsiteY5" fmla="*/ 174859 h 311396"/>
                <a:gd name="connsiteX6" fmla="*/ 5329 w 65704"/>
                <a:gd name="connsiteY6" fmla="*/ 1821 h 3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04" h="311396">
                  <a:moveTo>
                    <a:pt x="5329" y="1821"/>
                  </a:moveTo>
                  <a:cubicBezTo>
                    <a:pt x="4006" y="-11673"/>
                    <a:pt x="-3667" y="52885"/>
                    <a:pt x="2154" y="93896"/>
                  </a:cubicBezTo>
                  <a:cubicBezTo>
                    <a:pt x="7975" y="134907"/>
                    <a:pt x="29671" y="211636"/>
                    <a:pt x="40254" y="247884"/>
                  </a:cubicBezTo>
                  <a:cubicBezTo>
                    <a:pt x="50837" y="284132"/>
                    <a:pt x="66712" y="310590"/>
                    <a:pt x="65654" y="311384"/>
                  </a:cubicBezTo>
                  <a:cubicBezTo>
                    <a:pt x="64596" y="312178"/>
                    <a:pt x="43164" y="275400"/>
                    <a:pt x="33904" y="252646"/>
                  </a:cubicBezTo>
                  <a:cubicBezTo>
                    <a:pt x="24644" y="229892"/>
                    <a:pt x="16442" y="212430"/>
                    <a:pt x="10092" y="174859"/>
                  </a:cubicBezTo>
                  <a:cubicBezTo>
                    <a:pt x="3742" y="137288"/>
                    <a:pt x="6652" y="15315"/>
                    <a:pt x="5329" y="1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9" name="フリーフォーム: 図形 3108">
              <a:extLst>
                <a:ext uri="{FF2B5EF4-FFF2-40B4-BE49-F238E27FC236}">
                  <a16:creationId xmlns:a16="http://schemas.microsoft.com/office/drawing/2014/main" id="{E54B5BC8-2654-4D91-89E5-5BF738E14EA9}"/>
                </a:ext>
              </a:extLst>
            </p:cNvPr>
            <p:cNvSpPr/>
            <p:nvPr/>
          </p:nvSpPr>
          <p:spPr>
            <a:xfrm>
              <a:off x="5763854" y="3136637"/>
              <a:ext cx="60846" cy="206439"/>
            </a:xfrm>
            <a:custGeom>
              <a:avLst/>
              <a:gdLst>
                <a:gd name="connsiteX0" fmla="*/ 60684 w 60846"/>
                <a:gd name="connsiteY0" fmla="*/ 263 h 206439"/>
                <a:gd name="connsiteX1" fmla="*/ 17821 w 60846"/>
                <a:gd name="connsiteY1" fmla="*/ 76463 h 206439"/>
                <a:gd name="connsiteX2" fmla="*/ 8296 w 60846"/>
                <a:gd name="connsiteY2" fmla="*/ 119326 h 206439"/>
                <a:gd name="connsiteX3" fmla="*/ 41634 w 60846"/>
                <a:gd name="connsiteY3" fmla="*/ 197113 h 206439"/>
                <a:gd name="connsiteX4" fmla="*/ 46396 w 60846"/>
                <a:gd name="connsiteY4" fmla="*/ 200288 h 206439"/>
                <a:gd name="connsiteX5" fmla="*/ 43221 w 60846"/>
                <a:gd name="connsiteY5" fmla="*/ 154251 h 206439"/>
                <a:gd name="connsiteX6" fmla="*/ 44809 w 60846"/>
                <a:gd name="connsiteY6" fmla="*/ 81226 h 206439"/>
                <a:gd name="connsiteX7" fmla="*/ 30521 w 60846"/>
                <a:gd name="connsiteY7" fmla="*/ 138376 h 206439"/>
                <a:gd name="connsiteX8" fmla="*/ 20996 w 60846"/>
                <a:gd name="connsiteY8" fmla="*/ 151076 h 206439"/>
                <a:gd name="connsiteX9" fmla="*/ 359 w 60846"/>
                <a:gd name="connsiteY9" fmla="*/ 105038 h 206439"/>
                <a:gd name="connsiteX10" fmla="*/ 60684 w 60846"/>
                <a:gd name="connsiteY10" fmla="*/ 263 h 2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46" h="206439">
                  <a:moveTo>
                    <a:pt x="60684" y="263"/>
                  </a:moveTo>
                  <a:cubicBezTo>
                    <a:pt x="63594" y="-4499"/>
                    <a:pt x="26552" y="56619"/>
                    <a:pt x="17821" y="76463"/>
                  </a:cubicBezTo>
                  <a:cubicBezTo>
                    <a:pt x="9090" y="96307"/>
                    <a:pt x="4327" y="99218"/>
                    <a:pt x="8296" y="119326"/>
                  </a:cubicBezTo>
                  <a:cubicBezTo>
                    <a:pt x="12265" y="139434"/>
                    <a:pt x="35284" y="183619"/>
                    <a:pt x="41634" y="197113"/>
                  </a:cubicBezTo>
                  <a:cubicBezTo>
                    <a:pt x="47984" y="210607"/>
                    <a:pt x="46132" y="207432"/>
                    <a:pt x="46396" y="200288"/>
                  </a:cubicBezTo>
                  <a:cubicBezTo>
                    <a:pt x="46660" y="193144"/>
                    <a:pt x="43485" y="174095"/>
                    <a:pt x="43221" y="154251"/>
                  </a:cubicBezTo>
                  <a:cubicBezTo>
                    <a:pt x="42956" y="134407"/>
                    <a:pt x="46926" y="83872"/>
                    <a:pt x="44809" y="81226"/>
                  </a:cubicBezTo>
                  <a:cubicBezTo>
                    <a:pt x="42692" y="78580"/>
                    <a:pt x="34490" y="126734"/>
                    <a:pt x="30521" y="138376"/>
                  </a:cubicBezTo>
                  <a:cubicBezTo>
                    <a:pt x="26552" y="150018"/>
                    <a:pt x="26023" y="156632"/>
                    <a:pt x="20996" y="151076"/>
                  </a:cubicBezTo>
                  <a:cubicBezTo>
                    <a:pt x="15969" y="145520"/>
                    <a:pt x="-2816" y="126998"/>
                    <a:pt x="359" y="105038"/>
                  </a:cubicBezTo>
                  <a:cubicBezTo>
                    <a:pt x="3534" y="83078"/>
                    <a:pt x="57774" y="5025"/>
                    <a:pt x="60684" y="2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0" name="フリーフォーム: 図形 3109">
              <a:extLst>
                <a:ext uri="{FF2B5EF4-FFF2-40B4-BE49-F238E27FC236}">
                  <a16:creationId xmlns:a16="http://schemas.microsoft.com/office/drawing/2014/main" id="{FB583624-2DCB-43E1-BD48-523E0B568D50}"/>
                </a:ext>
              </a:extLst>
            </p:cNvPr>
            <p:cNvSpPr/>
            <p:nvPr/>
          </p:nvSpPr>
          <p:spPr>
            <a:xfrm>
              <a:off x="5879743" y="3092858"/>
              <a:ext cx="92171" cy="160425"/>
            </a:xfrm>
            <a:custGeom>
              <a:avLst/>
              <a:gdLst>
                <a:gd name="connsiteX0" fmla="*/ 357 w 92171"/>
                <a:gd name="connsiteY0" fmla="*/ 1180 h 160425"/>
                <a:gd name="connsiteX1" fmla="*/ 51157 w 92171"/>
                <a:gd name="connsiteY1" fmla="*/ 7530 h 160425"/>
                <a:gd name="connsiteX2" fmla="*/ 68620 w 92171"/>
                <a:gd name="connsiteY2" fmla="*/ 48805 h 160425"/>
                <a:gd name="connsiteX3" fmla="*/ 55920 w 92171"/>
                <a:gd name="connsiteY3" fmla="*/ 159930 h 160425"/>
                <a:gd name="connsiteX4" fmla="*/ 90845 w 92171"/>
                <a:gd name="connsiteY4" fmla="*/ 86905 h 160425"/>
                <a:gd name="connsiteX5" fmla="*/ 79732 w 92171"/>
                <a:gd name="connsiteY5" fmla="*/ 21817 h 160425"/>
                <a:gd name="connsiteX6" fmla="*/ 357 w 92171"/>
                <a:gd name="connsiteY6" fmla="*/ 1180 h 16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171" h="160425">
                  <a:moveTo>
                    <a:pt x="357" y="1180"/>
                  </a:moveTo>
                  <a:cubicBezTo>
                    <a:pt x="-4405" y="-1201"/>
                    <a:pt x="39780" y="-407"/>
                    <a:pt x="51157" y="7530"/>
                  </a:cubicBezTo>
                  <a:cubicBezTo>
                    <a:pt x="62534" y="15467"/>
                    <a:pt x="67826" y="23405"/>
                    <a:pt x="68620" y="48805"/>
                  </a:cubicBezTo>
                  <a:cubicBezTo>
                    <a:pt x="69414" y="74205"/>
                    <a:pt x="52216" y="153580"/>
                    <a:pt x="55920" y="159930"/>
                  </a:cubicBezTo>
                  <a:cubicBezTo>
                    <a:pt x="59624" y="166280"/>
                    <a:pt x="86876" y="109924"/>
                    <a:pt x="90845" y="86905"/>
                  </a:cubicBezTo>
                  <a:cubicBezTo>
                    <a:pt x="94814" y="63886"/>
                    <a:pt x="89522" y="35840"/>
                    <a:pt x="79732" y="21817"/>
                  </a:cubicBezTo>
                  <a:cubicBezTo>
                    <a:pt x="69942" y="7794"/>
                    <a:pt x="5119" y="3561"/>
                    <a:pt x="357" y="1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1" name="フリーフォーム: 図形 3110">
              <a:extLst>
                <a:ext uri="{FF2B5EF4-FFF2-40B4-BE49-F238E27FC236}">
                  <a16:creationId xmlns:a16="http://schemas.microsoft.com/office/drawing/2014/main" id="{A976E5D5-0FA4-4544-8F9D-CB3382D841B0}"/>
                </a:ext>
              </a:extLst>
            </p:cNvPr>
            <p:cNvSpPr/>
            <p:nvPr/>
          </p:nvSpPr>
          <p:spPr>
            <a:xfrm>
              <a:off x="5698452" y="2882460"/>
              <a:ext cx="69162" cy="326292"/>
            </a:xfrm>
            <a:custGeom>
              <a:avLst/>
              <a:gdLst>
                <a:gd name="connsiteX0" fmla="*/ 5436 w 69162"/>
                <a:gd name="connsiteY0" fmla="*/ 2028 h 326292"/>
                <a:gd name="connsiteX1" fmla="*/ 673 w 69162"/>
                <a:gd name="connsiteY1" fmla="*/ 82990 h 326292"/>
                <a:gd name="connsiteX2" fmla="*/ 19723 w 69162"/>
                <a:gd name="connsiteY2" fmla="*/ 184590 h 326292"/>
                <a:gd name="connsiteX3" fmla="*/ 68936 w 69162"/>
                <a:gd name="connsiteY3" fmla="*/ 325878 h 326292"/>
                <a:gd name="connsiteX4" fmla="*/ 37186 w 69162"/>
                <a:gd name="connsiteY4" fmla="*/ 225865 h 326292"/>
                <a:gd name="connsiteX5" fmla="*/ 16548 w 69162"/>
                <a:gd name="connsiteY5" fmla="*/ 168715 h 326292"/>
                <a:gd name="connsiteX6" fmla="*/ 5436 w 69162"/>
                <a:gd name="connsiteY6" fmla="*/ 2028 h 326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62" h="326292">
                  <a:moveTo>
                    <a:pt x="5436" y="2028"/>
                  </a:moveTo>
                  <a:cubicBezTo>
                    <a:pt x="2790" y="-12259"/>
                    <a:pt x="-1708" y="52563"/>
                    <a:pt x="673" y="82990"/>
                  </a:cubicBezTo>
                  <a:cubicBezTo>
                    <a:pt x="3054" y="113417"/>
                    <a:pt x="8346" y="144109"/>
                    <a:pt x="19723" y="184590"/>
                  </a:cubicBezTo>
                  <a:cubicBezTo>
                    <a:pt x="31100" y="225071"/>
                    <a:pt x="66026" y="318999"/>
                    <a:pt x="68936" y="325878"/>
                  </a:cubicBezTo>
                  <a:cubicBezTo>
                    <a:pt x="71847" y="332757"/>
                    <a:pt x="45917" y="252059"/>
                    <a:pt x="37186" y="225865"/>
                  </a:cubicBezTo>
                  <a:cubicBezTo>
                    <a:pt x="28455" y="199671"/>
                    <a:pt x="20252" y="204434"/>
                    <a:pt x="16548" y="168715"/>
                  </a:cubicBezTo>
                  <a:cubicBezTo>
                    <a:pt x="12844" y="132996"/>
                    <a:pt x="8082" y="16315"/>
                    <a:pt x="5436" y="20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2" name="フリーフォーム: 図形 3111">
              <a:extLst>
                <a:ext uri="{FF2B5EF4-FFF2-40B4-BE49-F238E27FC236}">
                  <a16:creationId xmlns:a16="http://schemas.microsoft.com/office/drawing/2014/main" id="{C0C1425C-4B4D-4DF8-B973-0BD662106484}"/>
                </a:ext>
              </a:extLst>
            </p:cNvPr>
            <p:cNvSpPr/>
            <p:nvPr/>
          </p:nvSpPr>
          <p:spPr>
            <a:xfrm>
              <a:off x="5780491" y="2863629"/>
              <a:ext cx="39301" cy="254470"/>
            </a:xfrm>
            <a:custGeom>
              <a:avLst/>
              <a:gdLst>
                <a:gd name="connsiteX0" fmla="*/ 2772 w 39301"/>
                <a:gd name="connsiteY0" fmla="*/ 221 h 254470"/>
                <a:gd name="connsiteX1" fmla="*/ 7534 w 39301"/>
                <a:gd name="connsiteY1" fmla="*/ 119284 h 254470"/>
                <a:gd name="connsiteX2" fmla="*/ 39284 w 39301"/>
                <a:gd name="connsiteY2" fmla="*/ 254221 h 254470"/>
                <a:gd name="connsiteX3" fmla="*/ 2772 w 39301"/>
                <a:gd name="connsiteY3" fmla="*/ 149446 h 254470"/>
                <a:gd name="connsiteX4" fmla="*/ 2772 w 39301"/>
                <a:gd name="connsiteY4" fmla="*/ 221 h 25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01" h="254470">
                  <a:moveTo>
                    <a:pt x="2772" y="221"/>
                  </a:moveTo>
                  <a:cubicBezTo>
                    <a:pt x="3566" y="-4806"/>
                    <a:pt x="1449" y="76951"/>
                    <a:pt x="7534" y="119284"/>
                  </a:cubicBezTo>
                  <a:cubicBezTo>
                    <a:pt x="13619" y="161617"/>
                    <a:pt x="40078" y="249194"/>
                    <a:pt x="39284" y="254221"/>
                  </a:cubicBezTo>
                  <a:cubicBezTo>
                    <a:pt x="38490" y="259248"/>
                    <a:pt x="8593" y="187017"/>
                    <a:pt x="2772" y="149446"/>
                  </a:cubicBezTo>
                  <a:cubicBezTo>
                    <a:pt x="-3049" y="111875"/>
                    <a:pt x="1978" y="5248"/>
                    <a:pt x="2772" y="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3" name="フリーフォーム: 図形 3112">
              <a:extLst>
                <a:ext uri="{FF2B5EF4-FFF2-40B4-BE49-F238E27FC236}">
                  <a16:creationId xmlns:a16="http://schemas.microsoft.com/office/drawing/2014/main" id="{AAA0F6A4-B987-4640-A1A9-33908569B40B}"/>
                </a:ext>
              </a:extLst>
            </p:cNvPr>
            <p:cNvSpPr/>
            <p:nvPr/>
          </p:nvSpPr>
          <p:spPr>
            <a:xfrm>
              <a:off x="5684770" y="2855884"/>
              <a:ext cx="113155" cy="33715"/>
            </a:xfrm>
            <a:custGeom>
              <a:avLst/>
              <a:gdLst>
                <a:gd name="connsiteX0" fmla="*/ 68 w 113155"/>
                <a:gd name="connsiteY0" fmla="*/ 33366 h 33715"/>
                <a:gd name="connsiteX1" fmla="*/ 87380 w 113155"/>
                <a:gd name="connsiteY1" fmla="*/ 17491 h 33715"/>
                <a:gd name="connsiteX2" fmla="*/ 112780 w 113155"/>
                <a:gd name="connsiteY2" fmla="*/ 17491 h 33715"/>
                <a:gd name="connsiteX3" fmla="*/ 73093 w 113155"/>
                <a:gd name="connsiteY3" fmla="*/ 29 h 33715"/>
                <a:gd name="connsiteX4" fmla="*/ 68 w 113155"/>
                <a:gd name="connsiteY4" fmla="*/ 33366 h 3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55" h="33715">
                  <a:moveTo>
                    <a:pt x="68" y="33366"/>
                  </a:moveTo>
                  <a:cubicBezTo>
                    <a:pt x="2449" y="36276"/>
                    <a:pt x="68595" y="20137"/>
                    <a:pt x="87380" y="17491"/>
                  </a:cubicBezTo>
                  <a:cubicBezTo>
                    <a:pt x="106165" y="14845"/>
                    <a:pt x="115161" y="20401"/>
                    <a:pt x="112780" y="17491"/>
                  </a:cubicBezTo>
                  <a:cubicBezTo>
                    <a:pt x="110399" y="14581"/>
                    <a:pt x="88174" y="-765"/>
                    <a:pt x="73093" y="29"/>
                  </a:cubicBezTo>
                  <a:cubicBezTo>
                    <a:pt x="58012" y="823"/>
                    <a:pt x="-2313" y="30456"/>
                    <a:pt x="68" y="333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4" name="フリーフォーム: 図形 3113">
              <a:extLst>
                <a:ext uri="{FF2B5EF4-FFF2-40B4-BE49-F238E27FC236}">
                  <a16:creationId xmlns:a16="http://schemas.microsoft.com/office/drawing/2014/main" id="{78665B1A-9A1D-4320-BC8D-464BDD5A6992}"/>
                </a:ext>
              </a:extLst>
            </p:cNvPr>
            <p:cNvSpPr/>
            <p:nvPr/>
          </p:nvSpPr>
          <p:spPr>
            <a:xfrm>
              <a:off x="5719763" y="2785941"/>
              <a:ext cx="376252" cy="292558"/>
            </a:xfrm>
            <a:custGeom>
              <a:avLst/>
              <a:gdLst>
                <a:gd name="connsiteX0" fmla="*/ 0 w 376252"/>
                <a:gd name="connsiteY0" fmla="*/ 122 h 292558"/>
                <a:gd name="connsiteX1" fmla="*/ 168275 w 376252"/>
                <a:gd name="connsiteY1" fmla="*/ 214434 h 292558"/>
                <a:gd name="connsiteX2" fmla="*/ 306387 w 376252"/>
                <a:gd name="connsiteY2" fmla="*/ 285872 h 292558"/>
                <a:gd name="connsiteX3" fmla="*/ 334962 w 376252"/>
                <a:gd name="connsiteY3" fmla="*/ 284284 h 292558"/>
                <a:gd name="connsiteX4" fmla="*/ 376237 w 376252"/>
                <a:gd name="connsiteY4" fmla="*/ 239834 h 292558"/>
                <a:gd name="connsiteX5" fmla="*/ 330200 w 376252"/>
                <a:gd name="connsiteY5" fmla="*/ 268409 h 292558"/>
                <a:gd name="connsiteX6" fmla="*/ 296862 w 376252"/>
                <a:gd name="connsiteY6" fmla="*/ 265234 h 292558"/>
                <a:gd name="connsiteX7" fmla="*/ 168275 w 376252"/>
                <a:gd name="connsiteY7" fmla="*/ 184272 h 292558"/>
                <a:gd name="connsiteX8" fmla="*/ 0 w 376252"/>
                <a:gd name="connsiteY8" fmla="*/ 122 h 2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6252" h="292558">
                  <a:moveTo>
                    <a:pt x="0" y="122"/>
                  </a:moveTo>
                  <a:cubicBezTo>
                    <a:pt x="0" y="5149"/>
                    <a:pt x="117211" y="166809"/>
                    <a:pt x="168275" y="214434"/>
                  </a:cubicBezTo>
                  <a:cubicBezTo>
                    <a:pt x="219340" y="262059"/>
                    <a:pt x="278606" y="274230"/>
                    <a:pt x="306387" y="285872"/>
                  </a:cubicBezTo>
                  <a:cubicBezTo>
                    <a:pt x="334168" y="297514"/>
                    <a:pt x="323320" y="291957"/>
                    <a:pt x="334962" y="284284"/>
                  </a:cubicBezTo>
                  <a:cubicBezTo>
                    <a:pt x="346604" y="276611"/>
                    <a:pt x="377031" y="242480"/>
                    <a:pt x="376237" y="239834"/>
                  </a:cubicBezTo>
                  <a:cubicBezTo>
                    <a:pt x="375443" y="237188"/>
                    <a:pt x="343429" y="264176"/>
                    <a:pt x="330200" y="268409"/>
                  </a:cubicBezTo>
                  <a:cubicBezTo>
                    <a:pt x="316971" y="272642"/>
                    <a:pt x="323849" y="279257"/>
                    <a:pt x="296862" y="265234"/>
                  </a:cubicBezTo>
                  <a:cubicBezTo>
                    <a:pt x="269875" y="251211"/>
                    <a:pt x="215635" y="222901"/>
                    <a:pt x="168275" y="184272"/>
                  </a:cubicBezTo>
                  <a:cubicBezTo>
                    <a:pt x="120915" y="145643"/>
                    <a:pt x="0" y="-4905"/>
                    <a:pt x="0" y="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5" name="フリーフォーム: 図形 3114">
              <a:extLst>
                <a:ext uri="{FF2B5EF4-FFF2-40B4-BE49-F238E27FC236}">
                  <a16:creationId xmlns:a16="http://schemas.microsoft.com/office/drawing/2014/main" id="{93548AC4-BEB9-49A4-8F75-0A33123D617B}"/>
                </a:ext>
              </a:extLst>
            </p:cNvPr>
            <p:cNvSpPr/>
            <p:nvPr/>
          </p:nvSpPr>
          <p:spPr>
            <a:xfrm>
              <a:off x="5691684" y="2670167"/>
              <a:ext cx="455358" cy="354559"/>
            </a:xfrm>
            <a:custGeom>
              <a:avLst/>
              <a:gdLst>
                <a:gd name="connsiteX0" fmla="*/ 1091 w 455358"/>
                <a:gd name="connsiteY0" fmla="*/ 8 h 354559"/>
                <a:gd name="connsiteX1" fmla="*/ 26491 w 455358"/>
                <a:gd name="connsiteY1" fmla="*/ 92083 h 354559"/>
                <a:gd name="connsiteX2" fmla="*/ 174129 w 455358"/>
                <a:gd name="connsiteY2" fmla="*/ 239721 h 354559"/>
                <a:gd name="connsiteX3" fmla="*/ 363041 w 455358"/>
                <a:gd name="connsiteY3" fmla="*/ 333383 h 354559"/>
                <a:gd name="connsiteX4" fmla="*/ 397966 w 455358"/>
                <a:gd name="connsiteY4" fmla="*/ 350846 h 354559"/>
                <a:gd name="connsiteX5" fmla="*/ 455116 w 455358"/>
                <a:gd name="connsiteY5" fmla="*/ 279408 h 354559"/>
                <a:gd name="connsiteX6" fmla="*/ 374154 w 455358"/>
                <a:gd name="connsiteY6" fmla="*/ 325446 h 354559"/>
                <a:gd name="connsiteX7" fmla="*/ 309066 w 455358"/>
                <a:gd name="connsiteY7" fmla="*/ 295283 h 354559"/>
                <a:gd name="connsiteX8" fmla="*/ 40779 w 455358"/>
                <a:gd name="connsiteY8" fmla="*/ 96846 h 354559"/>
                <a:gd name="connsiteX9" fmla="*/ 1091 w 455358"/>
                <a:gd name="connsiteY9" fmla="*/ 8 h 35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5358" h="354559">
                  <a:moveTo>
                    <a:pt x="1091" y="8"/>
                  </a:moveTo>
                  <a:cubicBezTo>
                    <a:pt x="-1290" y="-786"/>
                    <a:pt x="-2349" y="52131"/>
                    <a:pt x="26491" y="92083"/>
                  </a:cubicBezTo>
                  <a:cubicBezTo>
                    <a:pt x="55331" y="132035"/>
                    <a:pt x="118037" y="199504"/>
                    <a:pt x="174129" y="239721"/>
                  </a:cubicBezTo>
                  <a:cubicBezTo>
                    <a:pt x="230221" y="279938"/>
                    <a:pt x="325735" y="314862"/>
                    <a:pt x="363041" y="333383"/>
                  </a:cubicBezTo>
                  <a:cubicBezTo>
                    <a:pt x="400347" y="351904"/>
                    <a:pt x="382620" y="359842"/>
                    <a:pt x="397966" y="350846"/>
                  </a:cubicBezTo>
                  <a:cubicBezTo>
                    <a:pt x="413312" y="341850"/>
                    <a:pt x="459085" y="283641"/>
                    <a:pt x="455116" y="279408"/>
                  </a:cubicBezTo>
                  <a:cubicBezTo>
                    <a:pt x="451147" y="275175"/>
                    <a:pt x="398496" y="322800"/>
                    <a:pt x="374154" y="325446"/>
                  </a:cubicBezTo>
                  <a:cubicBezTo>
                    <a:pt x="349812" y="328092"/>
                    <a:pt x="364628" y="333383"/>
                    <a:pt x="309066" y="295283"/>
                  </a:cubicBezTo>
                  <a:cubicBezTo>
                    <a:pt x="253504" y="257183"/>
                    <a:pt x="90785" y="143148"/>
                    <a:pt x="40779" y="96846"/>
                  </a:cubicBezTo>
                  <a:cubicBezTo>
                    <a:pt x="-9227" y="50544"/>
                    <a:pt x="3472" y="802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6" name="フリーフォーム: 図形 3115">
              <a:extLst>
                <a:ext uri="{FF2B5EF4-FFF2-40B4-BE49-F238E27FC236}">
                  <a16:creationId xmlns:a16="http://schemas.microsoft.com/office/drawing/2014/main" id="{943AD56A-4858-4E62-982F-CB6566EFDDCE}"/>
                </a:ext>
              </a:extLst>
            </p:cNvPr>
            <p:cNvSpPr/>
            <p:nvPr/>
          </p:nvSpPr>
          <p:spPr>
            <a:xfrm>
              <a:off x="5689504" y="2592094"/>
              <a:ext cx="437258" cy="248347"/>
            </a:xfrm>
            <a:custGeom>
              <a:avLst/>
              <a:gdLst>
                <a:gd name="connsiteX0" fmla="*/ 96 w 437258"/>
                <a:gd name="connsiteY0" fmla="*/ 74906 h 248347"/>
                <a:gd name="connsiteX1" fmla="*/ 82646 w 437258"/>
                <a:gd name="connsiteY1" fmla="*/ 5056 h 248347"/>
                <a:gd name="connsiteX2" fmla="*/ 115984 w 437258"/>
                <a:gd name="connsiteY2" fmla="*/ 9819 h 248347"/>
                <a:gd name="connsiteX3" fmla="*/ 200121 w 437258"/>
                <a:gd name="connsiteY3" fmla="*/ 44744 h 248347"/>
                <a:gd name="connsiteX4" fmla="*/ 293784 w 437258"/>
                <a:gd name="connsiteY4" fmla="*/ 101894 h 248347"/>
                <a:gd name="connsiteX5" fmla="*/ 393796 w 437258"/>
                <a:gd name="connsiteY5" fmla="*/ 179681 h 248347"/>
                <a:gd name="connsiteX6" fmla="*/ 414434 w 437258"/>
                <a:gd name="connsiteY6" fmla="*/ 206669 h 248347"/>
                <a:gd name="connsiteX7" fmla="*/ 436659 w 437258"/>
                <a:gd name="connsiteY7" fmla="*/ 247944 h 248347"/>
                <a:gd name="connsiteX8" fmla="*/ 389034 w 437258"/>
                <a:gd name="connsiteY8" fmla="*/ 179681 h 248347"/>
                <a:gd name="connsiteX9" fmla="*/ 119159 w 437258"/>
                <a:gd name="connsiteY9" fmla="*/ 22519 h 248347"/>
                <a:gd name="connsiteX10" fmla="*/ 66771 w 437258"/>
                <a:gd name="connsiteY10" fmla="*/ 35219 h 248347"/>
                <a:gd name="connsiteX11" fmla="*/ 96 w 437258"/>
                <a:gd name="connsiteY11" fmla="*/ 74906 h 24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7258" h="248347">
                  <a:moveTo>
                    <a:pt x="96" y="74906"/>
                  </a:moveTo>
                  <a:cubicBezTo>
                    <a:pt x="2742" y="69879"/>
                    <a:pt x="63331" y="15904"/>
                    <a:pt x="82646" y="5056"/>
                  </a:cubicBezTo>
                  <a:cubicBezTo>
                    <a:pt x="101961" y="-5792"/>
                    <a:pt x="96405" y="3204"/>
                    <a:pt x="115984" y="9819"/>
                  </a:cubicBezTo>
                  <a:cubicBezTo>
                    <a:pt x="135563" y="16434"/>
                    <a:pt x="170488" y="29398"/>
                    <a:pt x="200121" y="44744"/>
                  </a:cubicBezTo>
                  <a:cubicBezTo>
                    <a:pt x="229754" y="60090"/>
                    <a:pt x="261505" y="79405"/>
                    <a:pt x="293784" y="101894"/>
                  </a:cubicBezTo>
                  <a:cubicBezTo>
                    <a:pt x="326063" y="124384"/>
                    <a:pt x="373688" y="162219"/>
                    <a:pt x="393796" y="179681"/>
                  </a:cubicBezTo>
                  <a:cubicBezTo>
                    <a:pt x="413904" y="197143"/>
                    <a:pt x="407290" y="195292"/>
                    <a:pt x="414434" y="206669"/>
                  </a:cubicBezTo>
                  <a:cubicBezTo>
                    <a:pt x="421578" y="218046"/>
                    <a:pt x="440892" y="252442"/>
                    <a:pt x="436659" y="247944"/>
                  </a:cubicBezTo>
                  <a:cubicBezTo>
                    <a:pt x="432426" y="243446"/>
                    <a:pt x="441951" y="217252"/>
                    <a:pt x="389034" y="179681"/>
                  </a:cubicBezTo>
                  <a:cubicBezTo>
                    <a:pt x="336117" y="142110"/>
                    <a:pt x="172869" y="46596"/>
                    <a:pt x="119159" y="22519"/>
                  </a:cubicBezTo>
                  <a:cubicBezTo>
                    <a:pt x="65449" y="-1558"/>
                    <a:pt x="83440" y="25959"/>
                    <a:pt x="66771" y="35219"/>
                  </a:cubicBezTo>
                  <a:cubicBezTo>
                    <a:pt x="50102" y="44479"/>
                    <a:pt x="-2550" y="79933"/>
                    <a:pt x="96" y="74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7" name="フリーフォーム: 図形 3116">
              <a:extLst>
                <a:ext uri="{FF2B5EF4-FFF2-40B4-BE49-F238E27FC236}">
                  <a16:creationId xmlns:a16="http://schemas.microsoft.com/office/drawing/2014/main" id="{42F31C35-6AA4-4F21-8A59-DC6ED25FD75D}"/>
                </a:ext>
              </a:extLst>
            </p:cNvPr>
            <p:cNvSpPr/>
            <p:nvPr/>
          </p:nvSpPr>
          <p:spPr>
            <a:xfrm>
              <a:off x="5738141" y="2635106"/>
              <a:ext cx="407303" cy="321123"/>
            </a:xfrm>
            <a:custGeom>
              <a:avLst/>
              <a:gdLst>
                <a:gd name="connsiteX0" fmla="*/ 11784 w 407303"/>
                <a:gd name="connsiteY0" fmla="*/ 144 h 321123"/>
                <a:gd name="connsiteX1" fmla="*/ 57822 w 407303"/>
                <a:gd name="connsiteY1" fmla="*/ 101744 h 321123"/>
                <a:gd name="connsiteX2" fmla="*/ 222922 w 407303"/>
                <a:gd name="connsiteY2" fmla="*/ 241444 h 321123"/>
                <a:gd name="connsiteX3" fmla="*/ 321347 w 407303"/>
                <a:gd name="connsiteY3" fmla="*/ 290657 h 321123"/>
                <a:gd name="connsiteX4" fmla="*/ 407072 w 407303"/>
                <a:gd name="connsiteY4" fmla="*/ 320819 h 321123"/>
                <a:gd name="connsiteX5" fmla="*/ 341984 w 407303"/>
                <a:gd name="connsiteY5" fmla="*/ 301769 h 321123"/>
                <a:gd name="connsiteX6" fmla="*/ 208634 w 407303"/>
                <a:gd name="connsiteY6" fmla="*/ 235094 h 321123"/>
                <a:gd name="connsiteX7" fmla="*/ 18134 w 407303"/>
                <a:gd name="connsiteY7" fmla="*/ 82694 h 321123"/>
                <a:gd name="connsiteX8" fmla="*/ 11784 w 407303"/>
                <a:gd name="connsiteY8" fmla="*/ 144 h 32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303" h="321123">
                  <a:moveTo>
                    <a:pt x="11784" y="144"/>
                  </a:moveTo>
                  <a:cubicBezTo>
                    <a:pt x="18399" y="3319"/>
                    <a:pt x="22632" y="61527"/>
                    <a:pt x="57822" y="101744"/>
                  </a:cubicBezTo>
                  <a:cubicBezTo>
                    <a:pt x="93012" y="141961"/>
                    <a:pt x="179001" y="209959"/>
                    <a:pt x="222922" y="241444"/>
                  </a:cubicBezTo>
                  <a:cubicBezTo>
                    <a:pt x="266843" y="272929"/>
                    <a:pt x="290655" y="277428"/>
                    <a:pt x="321347" y="290657"/>
                  </a:cubicBezTo>
                  <a:cubicBezTo>
                    <a:pt x="352039" y="303886"/>
                    <a:pt x="403633" y="318967"/>
                    <a:pt x="407072" y="320819"/>
                  </a:cubicBezTo>
                  <a:cubicBezTo>
                    <a:pt x="410511" y="322671"/>
                    <a:pt x="375057" y="316057"/>
                    <a:pt x="341984" y="301769"/>
                  </a:cubicBezTo>
                  <a:cubicBezTo>
                    <a:pt x="308911" y="287482"/>
                    <a:pt x="262609" y="271606"/>
                    <a:pt x="208634" y="235094"/>
                  </a:cubicBezTo>
                  <a:cubicBezTo>
                    <a:pt x="154659" y="198582"/>
                    <a:pt x="50413" y="118677"/>
                    <a:pt x="18134" y="82694"/>
                  </a:cubicBezTo>
                  <a:cubicBezTo>
                    <a:pt x="-14145" y="46711"/>
                    <a:pt x="5169" y="-3031"/>
                    <a:pt x="11784" y="1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8" name="フリーフォーム: 図形 3117">
              <a:extLst>
                <a:ext uri="{FF2B5EF4-FFF2-40B4-BE49-F238E27FC236}">
                  <a16:creationId xmlns:a16="http://schemas.microsoft.com/office/drawing/2014/main" id="{EFEEC030-5EDB-4F77-80CF-59F7C45325B4}"/>
                </a:ext>
              </a:extLst>
            </p:cNvPr>
            <p:cNvSpPr/>
            <p:nvPr/>
          </p:nvSpPr>
          <p:spPr>
            <a:xfrm>
              <a:off x="5808590" y="2654450"/>
              <a:ext cx="284833" cy="216299"/>
            </a:xfrm>
            <a:custGeom>
              <a:avLst/>
              <a:gdLst>
                <a:gd name="connsiteX0" fmla="*/ 73 w 284833"/>
                <a:gd name="connsiteY0" fmla="*/ 68113 h 216299"/>
                <a:gd name="connsiteX1" fmla="*/ 81035 w 284833"/>
                <a:gd name="connsiteY1" fmla="*/ 20488 h 216299"/>
                <a:gd name="connsiteX2" fmla="*/ 144535 w 284833"/>
                <a:gd name="connsiteY2" fmla="*/ 71288 h 216299"/>
                <a:gd name="connsiteX3" fmla="*/ 223910 w 284833"/>
                <a:gd name="connsiteY3" fmla="*/ 155425 h 216299"/>
                <a:gd name="connsiteX4" fmla="*/ 263598 w 284833"/>
                <a:gd name="connsiteY4" fmla="*/ 193525 h 216299"/>
                <a:gd name="connsiteX5" fmla="*/ 284235 w 284833"/>
                <a:gd name="connsiteY5" fmla="*/ 215750 h 216299"/>
                <a:gd name="connsiteX6" fmla="*/ 241373 w 284833"/>
                <a:gd name="connsiteY6" fmla="*/ 171300 h 216299"/>
                <a:gd name="connsiteX7" fmla="*/ 69923 w 284833"/>
                <a:gd name="connsiteY7" fmla="*/ 3025 h 216299"/>
                <a:gd name="connsiteX8" fmla="*/ 73 w 284833"/>
                <a:gd name="connsiteY8" fmla="*/ 68113 h 21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4833" h="216299">
                  <a:moveTo>
                    <a:pt x="73" y="68113"/>
                  </a:moveTo>
                  <a:cubicBezTo>
                    <a:pt x="1925" y="71023"/>
                    <a:pt x="56958" y="19959"/>
                    <a:pt x="81035" y="20488"/>
                  </a:cubicBezTo>
                  <a:cubicBezTo>
                    <a:pt x="105112" y="21017"/>
                    <a:pt x="120723" y="48799"/>
                    <a:pt x="144535" y="71288"/>
                  </a:cubicBezTo>
                  <a:cubicBezTo>
                    <a:pt x="168347" y="93777"/>
                    <a:pt x="204066" y="135052"/>
                    <a:pt x="223910" y="155425"/>
                  </a:cubicBezTo>
                  <a:cubicBezTo>
                    <a:pt x="243754" y="175798"/>
                    <a:pt x="253544" y="183471"/>
                    <a:pt x="263598" y="193525"/>
                  </a:cubicBezTo>
                  <a:cubicBezTo>
                    <a:pt x="273652" y="203579"/>
                    <a:pt x="287939" y="219454"/>
                    <a:pt x="284235" y="215750"/>
                  </a:cubicBezTo>
                  <a:cubicBezTo>
                    <a:pt x="280531" y="212046"/>
                    <a:pt x="241373" y="171300"/>
                    <a:pt x="241373" y="171300"/>
                  </a:cubicBezTo>
                  <a:cubicBezTo>
                    <a:pt x="205654" y="135846"/>
                    <a:pt x="108023" y="22604"/>
                    <a:pt x="69923" y="3025"/>
                  </a:cubicBezTo>
                  <a:cubicBezTo>
                    <a:pt x="31823" y="-16554"/>
                    <a:pt x="-1779" y="65203"/>
                    <a:pt x="73" y="681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9" name="フリーフォーム: 図形 3118">
              <a:extLst>
                <a:ext uri="{FF2B5EF4-FFF2-40B4-BE49-F238E27FC236}">
                  <a16:creationId xmlns:a16="http://schemas.microsoft.com/office/drawing/2014/main" id="{D76F61E2-4440-484C-A0BF-45535BB05D97}"/>
                </a:ext>
              </a:extLst>
            </p:cNvPr>
            <p:cNvSpPr/>
            <p:nvPr/>
          </p:nvSpPr>
          <p:spPr>
            <a:xfrm>
              <a:off x="5873582" y="2695436"/>
              <a:ext cx="199779" cy="199829"/>
            </a:xfrm>
            <a:custGeom>
              <a:avLst/>
              <a:gdLst>
                <a:gd name="connsiteX0" fmla="*/ 168 w 199779"/>
                <a:gd name="connsiteY0" fmla="*/ 139 h 199829"/>
                <a:gd name="connsiteX1" fmla="*/ 71606 w 199779"/>
                <a:gd name="connsiteY1" fmla="*/ 112852 h 199829"/>
                <a:gd name="connsiteX2" fmla="*/ 198606 w 199779"/>
                <a:gd name="connsiteY2" fmla="*/ 198577 h 199829"/>
                <a:gd name="connsiteX3" fmla="*/ 130343 w 199779"/>
                <a:gd name="connsiteY3" fmla="*/ 158889 h 199829"/>
                <a:gd name="connsiteX4" fmla="*/ 54143 w 199779"/>
                <a:gd name="connsiteY4" fmla="*/ 90627 h 199829"/>
                <a:gd name="connsiteX5" fmla="*/ 168 w 199779"/>
                <a:gd name="connsiteY5" fmla="*/ 139 h 19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779" h="199829">
                  <a:moveTo>
                    <a:pt x="168" y="139"/>
                  </a:moveTo>
                  <a:cubicBezTo>
                    <a:pt x="3079" y="3843"/>
                    <a:pt x="38533" y="79779"/>
                    <a:pt x="71606" y="112852"/>
                  </a:cubicBezTo>
                  <a:cubicBezTo>
                    <a:pt x="104679" y="145925"/>
                    <a:pt x="188817" y="190904"/>
                    <a:pt x="198606" y="198577"/>
                  </a:cubicBezTo>
                  <a:cubicBezTo>
                    <a:pt x="208395" y="206250"/>
                    <a:pt x="154420" y="176881"/>
                    <a:pt x="130343" y="158889"/>
                  </a:cubicBezTo>
                  <a:cubicBezTo>
                    <a:pt x="106266" y="140897"/>
                    <a:pt x="75574" y="113646"/>
                    <a:pt x="54143" y="90627"/>
                  </a:cubicBezTo>
                  <a:cubicBezTo>
                    <a:pt x="32712" y="67608"/>
                    <a:pt x="-2743" y="-3565"/>
                    <a:pt x="168" y="1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0" name="フリーフォーム: 図形 3119">
              <a:extLst>
                <a:ext uri="{FF2B5EF4-FFF2-40B4-BE49-F238E27FC236}">
                  <a16:creationId xmlns:a16="http://schemas.microsoft.com/office/drawing/2014/main" id="{01589E62-77C1-4B84-8F24-AB0B3FDC2D35}"/>
                </a:ext>
              </a:extLst>
            </p:cNvPr>
            <p:cNvSpPr/>
            <p:nvPr/>
          </p:nvSpPr>
          <p:spPr>
            <a:xfrm>
              <a:off x="6132208" y="2793962"/>
              <a:ext cx="385172" cy="434484"/>
            </a:xfrm>
            <a:custGeom>
              <a:avLst/>
              <a:gdLst>
                <a:gd name="connsiteX0" fmla="*/ 160642 w 385172"/>
                <a:gd name="connsiteY0" fmla="*/ 38 h 434484"/>
                <a:gd name="connsiteX1" fmla="*/ 60630 w 385172"/>
                <a:gd name="connsiteY1" fmla="*/ 74651 h 434484"/>
                <a:gd name="connsiteX2" fmla="*/ 14592 w 385172"/>
                <a:gd name="connsiteY2" fmla="*/ 166726 h 434484"/>
                <a:gd name="connsiteX3" fmla="*/ 6655 w 385172"/>
                <a:gd name="connsiteY3" fmla="*/ 276263 h 434484"/>
                <a:gd name="connsiteX4" fmla="*/ 105080 w 385172"/>
                <a:gd name="connsiteY4" fmla="*/ 422313 h 434484"/>
                <a:gd name="connsiteX5" fmla="*/ 244780 w 385172"/>
                <a:gd name="connsiteY5" fmla="*/ 420726 h 434484"/>
                <a:gd name="connsiteX6" fmla="*/ 300342 w 385172"/>
                <a:gd name="connsiteY6" fmla="*/ 374688 h 434484"/>
                <a:gd name="connsiteX7" fmla="*/ 367017 w 385172"/>
                <a:gd name="connsiteY7" fmla="*/ 265151 h 434484"/>
                <a:gd name="connsiteX8" fmla="*/ 384480 w 385172"/>
                <a:gd name="connsiteY8" fmla="*/ 169901 h 434484"/>
                <a:gd name="connsiteX9" fmla="*/ 349555 w 385172"/>
                <a:gd name="connsiteY9" fmla="*/ 320713 h 434484"/>
                <a:gd name="connsiteX10" fmla="*/ 289230 w 385172"/>
                <a:gd name="connsiteY10" fmla="*/ 387388 h 434484"/>
                <a:gd name="connsiteX11" fmla="*/ 160642 w 385172"/>
                <a:gd name="connsiteY11" fmla="*/ 408026 h 434484"/>
                <a:gd name="connsiteX12" fmla="*/ 82855 w 385172"/>
                <a:gd name="connsiteY12" fmla="*/ 371513 h 434484"/>
                <a:gd name="connsiteX13" fmla="*/ 6655 w 385172"/>
                <a:gd name="connsiteY13" fmla="*/ 274676 h 434484"/>
                <a:gd name="connsiteX14" fmla="*/ 73330 w 385172"/>
                <a:gd name="connsiteY14" fmla="*/ 84176 h 434484"/>
                <a:gd name="connsiteX15" fmla="*/ 160642 w 385172"/>
                <a:gd name="connsiteY15" fmla="*/ 38 h 43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5172" h="434484">
                  <a:moveTo>
                    <a:pt x="160642" y="38"/>
                  </a:moveTo>
                  <a:cubicBezTo>
                    <a:pt x="158525" y="-1550"/>
                    <a:pt x="84972" y="46870"/>
                    <a:pt x="60630" y="74651"/>
                  </a:cubicBezTo>
                  <a:cubicBezTo>
                    <a:pt x="36288" y="102432"/>
                    <a:pt x="23588" y="133124"/>
                    <a:pt x="14592" y="166726"/>
                  </a:cubicBezTo>
                  <a:cubicBezTo>
                    <a:pt x="5596" y="200328"/>
                    <a:pt x="-8426" y="233665"/>
                    <a:pt x="6655" y="276263"/>
                  </a:cubicBezTo>
                  <a:cubicBezTo>
                    <a:pt x="21736" y="318861"/>
                    <a:pt x="65392" y="398236"/>
                    <a:pt x="105080" y="422313"/>
                  </a:cubicBezTo>
                  <a:cubicBezTo>
                    <a:pt x="144767" y="446390"/>
                    <a:pt x="212236" y="428664"/>
                    <a:pt x="244780" y="420726"/>
                  </a:cubicBezTo>
                  <a:cubicBezTo>
                    <a:pt x="277324" y="412789"/>
                    <a:pt x="279969" y="400617"/>
                    <a:pt x="300342" y="374688"/>
                  </a:cubicBezTo>
                  <a:cubicBezTo>
                    <a:pt x="320715" y="348759"/>
                    <a:pt x="352994" y="299282"/>
                    <a:pt x="367017" y="265151"/>
                  </a:cubicBezTo>
                  <a:cubicBezTo>
                    <a:pt x="381040" y="231020"/>
                    <a:pt x="387390" y="160641"/>
                    <a:pt x="384480" y="169901"/>
                  </a:cubicBezTo>
                  <a:cubicBezTo>
                    <a:pt x="381570" y="179161"/>
                    <a:pt x="365430" y="284465"/>
                    <a:pt x="349555" y="320713"/>
                  </a:cubicBezTo>
                  <a:cubicBezTo>
                    <a:pt x="333680" y="356961"/>
                    <a:pt x="320716" y="372836"/>
                    <a:pt x="289230" y="387388"/>
                  </a:cubicBezTo>
                  <a:cubicBezTo>
                    <a:pt x="257745" y="401940"/>
                    <a:pt x="195038" y="410672"/>
                    <a:pt x="160642" y="408026"/>
                  </a:cubicBezTo>
                  <a:cubicBezTo>
                    <a:pt x="126246" y="405380"/>
                    <a:pt x="108519" y="393738"/>
                    <a:pt x="82855" y="371513"/>
                  </a:cubicBezTo>
                  <a:cubicBezTo>
                    <a:pt x="57191" y="349288"/>
                    <a:pt x="8242" y="322566"/>
                    <a:pt x="6655" y="274676"/>
                  </a:cubicBezTo>
                  <a:cubicBezTo>
                    <a:pt x="5067" y="226787"/>
                    <a:pt x="48988" y="124922"/>
                    <a:pt x="73330" y="84176"/>
                  </a:cubicBezTo>
                  <a:cubicBezTo>
                    <a:pt x="97672" y="43430"/>
                    <a:pt x="162759" y="1626"/>
                    <a:pt x="160642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1" name="フリーフォーム: 図形 3120">
              <a:extLst>
                <a:ext uri="{FF2B5EF4-FFF2-40B4-BE49-F238E27FC236}">
                  <a16:creationId xmlns:a16="http://schemas.microsoft.com/office/drawing/2014/main" id="{14595C70-A75B-4204-A542-06AB470C7B71}"/>
                </a:ext>
              </a:extLst>
            </p:cNvPr>
            <p:cNvSpPr/>
            <p:nvPr/>
          </p:nvSpPr>
          <p:spPr>
            <a:xfrm>
              <a:off x="6283324" y="2978010"/>
              <a:ext cx="199287" cy="211418"/>
            </a:xfrm>
            <a:custGeom>
              <a:avLst/>
              <a:gdLst>
                <a:gd name="connsiteX0" fmla="*/ 198439 w 199287"/>
                <a:gd name="connsiteY0" fmla="*/ 140 h 211418"/>
                <a:gd name="connsiteX1" fmla="*/ 130176 w 199287"/>
                <a:gd name="connsiteY1" fmla="*/ 122378 h 211418"/>
                <a:gd name="connsiteX2" fmla="*/ 103189 w 199287"/>
                <a:gd name="connsiteY2" fmla="*/ 146190 h 211418"/>
                <a:gd name="connsiteX3" fmla="*/ 60326 w 199287"/>
                <a:gd name="connsiteY3" fmla="*/ 174765 h 211418"/>
                <a:gd name="connsiteX4" fmla="*/ 1 w 199287"/>
                <a:gd name="connsiteY4" fmla="*/ 211278 h 211418"/>
                <a:gd name="connsiteX5" fmla="*/ 61914 w 199287"/>
                <a:gd name="connsiteY5" fmla="*/ 185878 h 211418"/>
                <a:gd name="connsiteX6" fmla="*/ 134939 w 199287"/>
                <a:gd name="connsiteY6" fmla="*/ 149365 h 211418"/>
                <a:gd name="connsiteX7" fmla="*/ 166689 w 199287"/>
                <a:gd name="connsiteY7" fmla="*/ 98565 h 211418"/>
                <a:gd name="connsiteX8" fmla="*/ 198439 w 199287"/>
                <a:gd name="connsiteY8" fmla="*/ 140 h 21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287" h="211418">
                  <a:moveTo>
                    <a:pt x="198439" y="140"/>
                  </a:moveTo>
                  <a:cubicBezTo>
                    <a:pt x="192354" y="4109"/>
                    <a:pt x="146051" y="98036"/>
                    <a:pt x="130176" y="122378"/>
                  </a:cubicBezTo>
                  <a:cubicBezTo>
                    <a:pt x="114301" y="146720"/>
                    <a:pt x="114830" y="137459"/>
                    <a:pt x="103189" y="146190"/>
                  </a:cubicBezTo>
                  <a:cubicBezTo>
                    <a:pt x="91548" y="154921"/>
                    <a:pt x="77524" y="163917"/>
                    <a:pt x="60326" y="174765"/>
                  </a:cubicBezTo>
                  <a:cubicBezTo>
                    <a:pt x="43128" y="185613"/>
                    <a:pt x="-264" y="209426"/>
                    <a:pt x="1" y="211278"/>
                  </a:cubicBezTo>
                  <a:cubicBezTo>
                    <a:pt x="266" y="213130"/>
                    <a:pt x="39424" y="196197"/>
                    <a:pt x="61914" y="185878"/>
                  </a:cubicBezTo>
                  <a:cubicBezTo>
                    <a:pt x="84404" y="175559"/>
                    <a:pt x="117476" y="163917"/>
                    <a:pt x="134939" y="149365"/>
                  </a:cubicBezTo>
                  <a:cubicBezTo>
                    <a:pt x="152401" y="134813"/>
                    <a:pt x="157164" y="119467"/>
                    <a:pt x="166689" y="98565"/>
                  </a:cubicBezTo>
                  <a:cubicBezTo>
                    <a:pt x="176214" y="77663"/>
                    <a:pt x="204524" y="-3829"/>
                    <a:pt x="198439" y="1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2" name="フリーフォーム: 図形 3121">
              <a:extLst>
                <a:ext uri="{FF2B5EF4-FFF2-40B4-BE49-F238E27FC236}">
                  <a16:creationId xmlns:a16="http://schemas.microsoft.com/office/drawing/2014/main" id="{455CED10-32CA-4737-910E-167DFC375026}"/>
                </a:ext>
              </a:extLst>
            </p:cNvPr>
            <p:cNvSpPr/>
            <p:nvPr/>
          </p:nvSpPr>
          <p:spPr>
            <a:xfrm>
              <a:off x="6204275" y="2880647"/>
              <a:ext cx="198373" cy="219743"/>
            </a:xfrm>
            <a:custGeom>
              <a:avLst/>
              <a:gdLst>
                <a:gd name="connsiteX0" fmla="*/ 71113 w 198373"/>
                <a:gd name="connsiteY0" fmla="*/ 666 h 219743"/>
                <a:gd name="connsiteX1" fmla="*/ 6025 w 198373"/>
                <a:gd name="connsiteY1" fmla="*/ 100678 h 219743"/>
                <a:gd name="connsiteX2" fmla="*/ 20313 w 198373"/>
                <a:gd name="connsiteY2" fmla="*/ 176878 h 219743"/>
                <a:gd name="connsiteX3" fmla="*/ 160013 w 198373"/>
                <a:gd name="connsiteY3" fmla="*/ 219741 h 219743"/>
                <a:gd name="connsiteX4" fmla="*/ 188588 w 198373"/>
                <a:gd name="connsiteY4" fmla="*/ 175291 h 219743"/>
                <a:gd name="connsiteX5" fmla="*/ 196525 w 198373"/>
                <a:gd name="connsiteY5" fmla="*/ 124491 h 219743"/>
                <a:gd name="connsiteX6" fmla="*/ 156838 w 198373"/>
                <a:gd name="connsiteY6" fmla="*/ 199103 h 219743"/>
                <a:gd name="connsiteX7" fmla="*/ 91750 w 198373"/>
                <a:gd name="connsiteY7" fmla="*/ 199103 h 219743"/>
                <a:gd name="connsiteX8" fmla="*/ 12375 w 198373"/>
                <a:gd name="connsiteY8" fmla="*/ 153066 h 219743"/>
                <a:gd name="connsiteX9" fmla="*/ 71113 w 198373"/>
                <a:gd name="connsiteY9" fmla="*/ 666 h 21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373" h="219743">
                  <a:moveTo>
                    <a:pt x="71113" y="666"/>
                  </a:moveTo>
                  <a:cubicBezTo>
                    <a:pt x="70055" y="-8065"/>
                    <a:pt x="14492" y="71309"/>
                    <a:pt x="6025" y="100678"/>
                  </a:cubicBezTo>
                  <a:cubicBezTo>
                    <a:pt x="-2442" y="130047"/>
                    <a:pt x="-5352" y="157034"/>
                    <a:pt x="20313" y="176878"/>
                  </a:cubicBezTo>
                  <a:cubicBezTo>
                    <a:pt x="45978" y="196722"/>
                    <a:pt x="131967" y="220005"/>
                    <a:pt x="160013" y="219741"/>
                  </a:cubicBezTo>
                  <a:cubicBezTo>
                    <a:pt x="188059" y="219477"/>
                    <a:pt x="182503" y="191166"/>
                    <a:pt x="188588" y="175291"/>
                  </a:cubicBezTo>
                  <a:cubicBezTo>
                    <a:pt x="194673" y="159416"/>
                    <a:pt x="201817" y="120522"/>
                    <a:pt x="196525" y="124491"/>
                  </a:cubicBezTo>
                  <a:cubicBezTo>
                    <a:pt x="191233" y="128460"/>
                    <a:pt x="174301" y="186668"/>
                    <a:pt x="156838" y="199103"/>
                  </a:cubicBezTo>
                  <a:cubicBezTo>
                    <a:pt x="139376" y="211538"/>
                    <a:pt x="115827" y="206776"/>
                    <a:pt x="91750" y="199103"/>
                  </a:cubicBezTo>
                  <a:cubicBezTo>
                    <a:pt x="67673" y="191430"/>
                    <a:pt x="19254" y="182435"/>
                    <a:pt x="12375" y="153066"/>
                  </a:cubicBezTo>
                  <a:cubicBezTo>
                    <a:pt x="5496" y="123697"/>
                    <a:pt x="72171" y="9397"/>
                    <a:pt x="71113" y="6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3" name="フリーフォーム: 図形 3122">
              <a:extLst>
                <a:ext uri="{FF2B5EF4-FFF2-40B4-BE49-F238E27FC236}">
                  <a16:creationId xmlns:a16="http://schemas.microsoft.com/office/drawing/2014/main" id="{759C7FEE-1FD9-4731-8019-BA85231263D3}"/>
                </a:ext>
              </a:extLst>
            </p:cNvPr>
            <p:cNvSpPr/>
            <p:nvPr/>
          </p:nvSpPr>
          <p:spPr>
            <a:xfrm>
              <a:off x="6316622" y="2761763"/>
              <a:ext cx="198147" cy="200142"/>
            </a:xfrm>
            <a:custGeom>
              <a:avLst/>
              <a:gdLst>
                <a:gd name="connsiteX0" fmla="*/ 31791 w 198147"/>
                <a:gd name="connsiteY0" fmla="*/ 8425 h 200142"/>
                <a:gd name="connsiteX1" fmla="*/ 41 w 198147"/>
                <a:gd name="connsiteY1" fmla="*/ 92562 h 200142"/>
                <a:gd name="connsiteX2" fmla="*/ 39728 w 198147"/>
                <a:gd name="connsiteY2" fmla="*/ 184637 h 200142"/>
                <a:gd name="connsiteX3" fmla="*/ 155616 w 198147"/>
                <a:gd name="connsiteY3" fmla="*/ 195750 h 200142"/>
                <a:gd name="connsiteX4" fmla="*/ 192128 w 198147"/>
                <a:gd name="connsiteY4" fmla="*/ 138600 h 200142"/>
                <a:gd name="connsiteX5" fmla="*/ 195303 w 198147"/>
                <a:gd name="connsiteY5" fmla="*/ 46525 h 200142"/>
                <a:gd name="connsiteX6" fmla="*/ 163553 w 198147"/>
                <a:gd name="connsiteY6" fmla="*/ 487 h 200142"/>
                <a:gd name="connsiteX7" fmla="*/ 190541 w 198147"/>
                <a:gd name="connsiteY7" fmla="*/ 73512 h 200142"/>
                <a:gd name="connsiteX8" fmla="*/ 166728 w 198147"/>
                <a:gd name="connsiteY8" fmla="*/ 168762 h 200142"/>
                <a:gd name="connsiteX9" fmla="*/ 111166 w 198147"/>
                <a:gd name="connsiteY9" fmla="*/ 184637 h 200142"/>
                <a:gd name="connsiteX10" fmla="*/ 23853 w 198147"/>
                <a:gd name="connsiteY10" fmla="*/ 152887 h 200142"/>
                <a:gd name="connsiteX11" fmla="*/ 14328 w 198147"/>
                <a:gd name="connsiteY11" fmla="*/ 133837 h 200142"/>
                <a:gd name="connsiteX12" fmla="*/ 31791 w 198147"/>
                <a:gd name="connsiteY12" fmla="*/ 8425 h 20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147" h="200142">
                  <a:moveTo>
                    <a:pt x="31791" y="8425"/>
                  </a:moveTo>
                  <a:cubicBezTo>
                    <a:pt x="29410" y="1546"/>
                    <a:pt x="-1282" y="63193"/>
                    <a:pt x="41" y="92562"/>
                  </a:cubicBezTo>
                  <a:cubicBezTo>
                    <a:pt x="1364" y="121931"/>
                    <a:pt x="13799" y="167439"/>
                    <a:pt x="39728" y="184637"/>
                  </a:cubicBezTo>
                  <a:cubicBezTo>
                    <a:pt x="65657" y="201835"/>
                    <a:pt x="130216" y="203423"/>
                    <a:pt x="155616" y="195750"/>
                  </a:cubicBezTo>
                  <a:cubicBezTo>
                    <a:pt x="181016" y="188077"/>
                    <a:pt x="185514" y="163471"/>
                    <a:pt x="192128" y="138600"/>
                  </a:cubicBezTo>
                  <a:cubicBezTo>
                    <a:pt x="198742" y="113729"/>
                    <a:pt x="200066" y="69544"/>
                    <a:pt x="195303" y="46525"/>
                  </a:cubicBezTo>
                  <a:cubicBezTo>
                    <a:pt x="190541" y="23506"/>
                    <a:pt x="164347" y="-4011"/>
                    <a:pt x="163553" y="487"/>
                  </a:cubicBezTo>
                  <a:cubicBezTo>
                    <a:pt x="162759" y="4985"/>
                    <a:pt x="190012" y="45466"/>
                    <a:pt x="190541" y="73512"/>
                  </a:cubicBezTo>
                  <a:cubicBezTo>
                    <a:pt x="191070" y="101558"/>
                    <a:pt x="179957" y="150241"/>
                    <a:pt x="166728" y="168762"/>
                  </a:cubicBezTo>
                  <a:cubicBezTo>
                    <a:pt x="153499" y="187283"/>
                    <a:pt x="134978" y="187283"/>
                    <a:pt x="111166" y="184637"/>
                  </a:cubicBezTo>
                  <a:cubicBezTo>
                    <a:pt x="87354" y="181991"/>
                    <a:pt x="39993" y="161354"/>
                    <a:pt x="23853" y="152887"/>
                  </a:cubicBezTo>
                  <a:cubicBezTo>
                    <a:pt x="7713" y="144420"/>
                    <a:pt x="14857" y="154210"/>
                    <a:pt x="14328" y="133837"/>
                  </a:cubicBezTo>
                  <a:cubicBezTo>
                    <a:pt x="13799" y="113464"/>
                    <a:pt x="34172" y="15304"/>
                    <a:pt x="31791" y="84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4" name="フリーフォーム: 図形 3123">
              <a:extLst>
                <a:ext uri="{FF2B5EF4-FFF2-40B4-BE49-F238E27FC236}">
                  <a16:creationId xmlns:a16="http://schemas.microsoft.com/office/drawing/2014/main" id="{47E2CC05-418C-427C-B699-DC7D6BE1CC24}"/>
                </a:ext>
              </a:extLst>
            </p:cNvPr>
            <p:cNvSpPr/>
            <p:nvPr/>
          </p:nvSpPr>
          <p:spPr>
            <a:xfrm>
              <a:off x="6274211" y="2771253"/>
              <a:ext cx="251044" cy="222884"/>
            </a:xfrm>
            <a:custGeom>
              <a:avLst/>
              <a:gdLst>
                <a:gd name="connsiteX0" fmla="*/ 47214 w 251044"/>
                <a:gd name="connsiteY0" fmla="*/ 522 h 222884"/>
                <a:gd name="connsiteX1" fmla="*/ 10702 w 251044"/>
                <a:gd name="connsiteY1" fmla="*/ 76722 h 222884"/>
                <a:gd name="connsiteX2" fmla="*/ 5939 w 251044"/>
                <a:gd name="connsiteY2" fmla="*/ 121172 h 222884"/>
                <a:gd name="connsiteX3" fmla="*/ 86902 w 251044"/>
                <a:gd name="connsiteY3" fmla="*/ 218010 h 222884"/>
                <a:gd name="connsiteX4" fmla="*/ 193264 w 251044"/>
                <a:gd name="connsiteY4" fmla="*/ 203722 h 222884"/>
                <a:gd name="connsiteX5" fmla="*/ 240889 w 251044"/>
                <a:gd name="connsiteY5" fmla="*/ 162447 h 222884"/>
                <a:gd name="connsiteX6" fmla="*/ 242477 w 251044"/>
                <a:gd name="connsiteY6" fmla="*/ 102122 h 222884"/>
                <a:gd name="connsiteX7" fmla="*/ 242477 w 251044"/>
                <a:gd name="connsiteY7" fmla="*/ 62435 h 222884"/>
                <a:gd name="connsiteX8" fmla="*/ 250414 w 251044"/>
                <a:gd name="connsiteY8" fmla="*/ 148160 h 222884"/>
                <a:gd name="connsiteX9" fmla="*/ 223427 w 251044"/>
                <a:gd name="connsiteY9" fmla="*/ 183085 h 222884"/>
                <a:gd name="connsiteX10" fmla="*/ 126589 w 251044"/>
                <a:gd name="connsiteY10" fmla="*/ 210072 h 222884"/>
                <a:gd name="connsiteX11" fmla="*/ 83727 w 251044"/>
                <a:gd name="connsiteY11" fmla="*/ 197372 h 222884"/>
                <a:gd name="connsiteX12" fmla="*/ 13877 w 251044"/>
                <a:gd name="connsiteY12" fmla="*/ 117997 h 222884"/>
                <a:gd name="connsiteX13" fmla="*/ 47214 w 251044"/>
                <a:gd name="connsiteY13" fmla="*/ 522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1044" h="222884">
                  <a:moveTo>
                    <a:pt x="47214" y="522"/>
                  </a:moveTo>
                  <a:cubicBezTo>
                    <a:pt x="46685" y="-6357"/>
                    <a:pt x="17581" y="56614"/>
                    <a:pt x="10702" y="76722"/>
                  </a:cubicBezTo>
                  <a:cubicBezTo>
                    <a:pt x="3823" y="96830"/>
                    <a:pt x="-6761" y="97624"/>
                    <a:pt x="5939" y="121172"/>
                  </a:cubicBezTo>
                  <a:cubicBezTo>
                    <a:pt x="18639" y="144720"/>
                    <a:pt x="55681" y="204252"/>
                    <a:pt x="86902" y="218010"/>
                  </a:cubicBezTo>
                  <a:cubicBezTo>
                    <a:pt x="118123" y="231768"/>
                    <a:pt x="167599" y="212983"/>
                    <a:pt x="193264" y="203722"/>
                  </a:cubicBezTo>
                  <a:cubicBezTo>
                    <a:pt x="218929" y="194461"/>
                    <a:pt x="232687" y="179380"/>
                    <a:pt x="240889" y="162447"/>
                  </a:cubicBezTo>
                  <a:cubicBezTo>
                    <a:pt x="249091" y="145514"/>
                    <a:pt x="242212" y="118791"/>
                    <a:pt x="242477" y="102122"/>
                  </a:cubicBezTo>
                  <a:cubicBezTo>
                    <a:pt x="242742" y="85453"/>
                    <a:pt x="241154" y="54762"/>
                    <a:pt x="242477" y="62435"/>
                  </a:cubicBezTo>
                  <a:cubicBezTo>
                    <a:pt x="243800" y="70108"/>
                    <a:pt x="253589" y="128052"/>
                    <a:pt x="250414" y="148160"/>
                  </a:cubicBezTo>
                  <a:cubicBezTo>
                    <a:pt x="247239" y="168268"/>
                    <a:pt x="244065" y="172766"/>
                    <a:pt x="223427" y="183085"/>
                  </a:cubicBezTo>
                  <a:cubicBezTo>
                    <a:pt x="202790" y="193404"/>
                    <a:pt x="149872" y="207691"/>
                    <a:pt x="126589" y="210072"/>
                  </a:cubicBezTo>
                  <a:cubicBezTo>
                    <a:pt x="103306" y="212453"/>
                    <a:pt x="102512" y="212718"/>
                    <a:pt x="83727" y="197372"/>
                  </a:cubicBezTo>
                  <a:cubicBezTo>
                    <a:pt x="64942" y="182026"/>
                    <a:pt x="21285" y="147630"/>
                    <a:pt x="13877" y="117997"/>
                  </a:cubicBezTo>
                  <a:cubicBezTo>
                    <a:pt x="6469" y="88364"/>
                    <a:pt x="47743" y="7401"/>
                    <a:pt x="47214" y="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5" name="フリーフォーム: 図形 3124">
              <a:extLst>
                <a:ext uri="{FF2B5EF4-FFF2-40B4-BE49-F238E27FC236}">
                  <a16:creationId xmlns:a16="http://schemas.microsoft.com/office/drawing/2014/main" id="{06968301-AA6D-4284-A551-E873264D7750}"/>
                </a:ext>
              </a:extLst>
            </p:cNvPr>
            <p:cNvSpPr/>
            <p:nvPr/>
          </p:nvSpPr>
          <p:spPr>
            <a:xfrm>
              <a:off x="6357225" y="2682859"/>
              <a:ext cx="121868" cy="93679"/>
            </a:xfrm>
            <a:custGeom>
              <a:avLst/>
              <a:gdLst>
                <a:gd name="connsiteX0" fmla="*/ 713 w 121868"/>
                <a:gd name="connsiteY0" fmla="*/ 93679 h 93679"/>
                <a:gd name="connsiteX1" fmla="*/ 18175 w 121868"/>
                <a:gd name="connsiteY1" fmla="*/ 17479 h 93679"/>
                <a:gd name="connsiteX2" fmla="*/ 68975 w 121868"/>
                <a:gd name="connsiteY2" fmla="*/ 9541 h 93679"/>
                <a:gd name="connsiteX3" fmla="*/ 121363 w 121868"/>
                <a:gd name="connsiteY3" fmla="*/ 69866 h 93679"/>
                <a:gd name="connsiteX4" fmla="*/ 94375 w 121868"/>
                <a:gd name="connsiteY4" fmla="*/ 14304 h 93679"/>
                <a:gd name="connsiteX5" fmla="*/ 75325 w 121868"/>
                <a:gd name="connsiteY5" fmla="*/ 16 h 93679"/>
                <a:gd name="connsiteX6" fmla="*/ 38813 w 121868"/>
                <a:gd name="connsiteY6" fmla="*/ 15891 h 93679"/>
                <a:gd name="connsiteX7" fmla="*/ 713 w 121868"/>
                <a:gd name="connsiteY7" fmla="*/ 93679 h 9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68" h="93679">
                  <a:moveTo>
                    <a:pt x="713" y="93679"/>
                  </a:moveTo>
                  <a:cubicBezTo>
                    <a:pt x="-2727" y="93944"/>
                    <a:pt x="6798" y="31502"/>
                    <a:pt x="18175" y="17479"/>
                  </a:cubicBezTo>
                  <a:cubicBezTo>
                    <a:pt x="29552" y="3456"/>
                    <a:pt x="51777" y="810"/>
                    <a:pt x="68975" y="9541"/>
                  </a:cubicBezTo>
                  <a:cubicBezTo>
                    <a:pt x="86173" y="18272"/>
                    <a:pt x="117130" y="69072"/>
                    <a:pt x="121363" y="69866"/>
                  </a:cubicBezTo>
                  <a:cubicBezTo>
                    <a:pt x="125596" y="70660"/>
                    <a:pt x="102048" y="25946"/>
                    <a:pt x="94375" y="14304"/>
                  </a:cubicBezTo>
                  <a:cubicBezTo>
                    <a:pt x="86702" y="2662"/>
                    <a:pt x="84585" y="-249"/>
                    <a:pt x="75325" y="16"/>
                  </a:cubicBezTo>
                  <a:cubicBezTo>
                    <a:pt x="66065" y="280"/>
                    <a:pt x="49926" y="4514"/>
                    <a:pt x="38813" y="15891"/>
                  </a:cubicBezTo>
                  <a:cubicBezTo>
                    <a:pt x="27701" y="27268"/>
                    <a:pt x="4153" y="93414"/>
                    <a:pt x="713" y="936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6" name="フリーフォーム: 図形 3125">
              <a:extLst>
                <a:ext uri="{FF2B5EF4-FFF2-40B4-BE49-F238E27FC236}">
                  <a16:creationId xmlns:a16="http://schemas.microsoft.com/office/drawing/2014/main" id="{5AE6B4AE-1C92-48E5-8188-CCF716DEAB85}"/>
                </a:ext>
              </a:extLst>
            </p:cNvPr>
            <p:cNvSpPr/>
            <p:nvPr/>
          </p:nvSpPr>
          <p:spPr>
            <a:xfrm>
              <a:off x="6316879" y="2681265"/>
              <a:ext cx="121302" cy="84369"/>
            </a:xfrm>
            <a:custGeom>
              <a:avLst/>
              <a:gdLst>
                <a:gd name="connsiteX0" fmla="*/ 1371 w 121302"/>
                <a:gd name="connsiteY0" fmla="*/ 84160 h 84369"/>
                <a:gd name="connsiteX1" fmla="*/ 17246 w 121302"/>
                <a:gd name="connsiteY1" fmla="*/ 17485 h 84369"/>
                <a:gd name="connsiteX2" fmla="*/ 120434 w 121302"/>
                <a:gd name="connsiteY2" fmla="*/ 23 h 84369"/>
                <a:gd name="connsiteX3" fmla="*/ 64871 w 121302"/>
                <a:gd name="connsiteY3" fmla="*/ 14310 h 84369"/>
                <a:gd name="connsiteX4" fmla="*/ 31534 w 121302"/>
                <a:gd name="connsiteY4" fmla="*/ 38123 h 84369"/>
                <a:gd name="connsiteX5" fmla="*/ 1371 w 121302"/>
                <a:gd name="connsiteY5" fmla="*/ 84160 h 8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302" h="84369">
                  <a:moveTo>
                    <a:pt x="1371" y="84160"/>
                  </a:moveTo>
                  <a:cubicBezTo>
                    <a:pt x="-1010" y="80720"/>
                    <a:pt x="-2598" y="31508"/>
                    <a:pt x="17246" y="17485"/>
                  </a:cubicBezTo>
                  <a:cubicBezTo>
                    <a:pt x="37090" y="3462"/>
                    <a:pt x="112497" y="552"/>
                    <a:pt x="120434" y="23"/>
                  </a:cubicBezTo>
                  <a:cubicBezTo>
                    <a:pt x="128372" y="-506"/>
                    <a:pt x="79688" y="7960"/>
                    <a:pt x="64871" y="14310"/>
                  </a:cubicBezTo>
                  <a:cubicBezTo>
                    <a:pt x="50054" y="20660"/>
                    <a:pt x="39207" y="28598"/>
                    <a:pt x="31534" y="38123"/>
                  </a:cubicBezTo>
                  <a:cubicBezTo>
                    <a:pt x="23861" y="47648"/>
                    <a:pt x="3752" y="87600"/>
                    <a:pt x="1371" y="84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7" name="フリーフォーム: 図形 3126">
              <a:extLst>
                <a:ext uri="{FF2B5EF4-FFF2-40B4-BE49-F238E27FC236}">
                  <a16:creationId xmlns:a16="http://schemas.microsoft.com/office/drawing/2014/main" id="{9A771A27-F91B-46DA-9D2D-41B9BED35D97}"/>
                </a:ext>
              </a:extLst>
            </p:cNvPr>
            <p:cNvSpPr/>
            <p:nvPr/>
          </p:nvSpPr>
          <p:spPr>
            <a:xfrm>
              <a:off x="6106871" y="2366933"/>
              <a:ext cx="132043" cy="535731"/>
            </a:xfrm>
            <a:custGeom>
              <a:avLst/>
              <a:gdLst>
                <a:gd name="connsiteX0" fmla="*/ 132004 w 132043"/>
                <a:gd name="connsiteY0" fmla="*/ 30 h 535731"/>
                <a:gd name="connsiteX1" fmla="*/ 36754 w 132043"/>
                <a:gd name="connsiteY1" fmla="*/ 152430 h 535731"/>
                <a:gd name="connsiteX2" fmla="*/ 1829 w 132043"/>
                <a:gd name="connsiteY2" fmla="*/ 331817 h 535731"/>
                <a:gd name="connsiteX3" fmla="*/ 9767 w 132043"/>
                <a:gd name="connsiteY3" fmla="*/ 414367 h 535731"/>
                <a:gd name="connsiteX4" fmla="*/ 51042 w 132043"/>
                <a:gd name="connsiteY4" fmla="*/ 535017 h 535731"/>
                <a:gd name="connsiteX5" fmla="*/ 30404 w 132043"/>
                <a:gd name="connsiteY5" fmla="*/ 460405 h 535731"/>
                <a:gd name="connsiteX6" fmla="*/ 5004 w 132043"/>
                <a:gd name="connsiteY6" fmla="*/ 377855 h 535731"/>
                <a:gd name="connsiteX7" fmla="*/ 47867 w 132043"/>
                <a:gd name="connsiteY7" fmla="*/ 141317 h 535731"/>
                <a:gd name="connsiteX8" fmla="*/ 132004 w 132043"/>
                <a:gd name="connsiteY8" fmla="*/ 30 h 5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043" h="535731">
                  <a:moveTo>
                    <a:pt x="132004" y="30"/>
                  </a:moveTo>
                  <a:cubicBezTo>
                    <a:pt x="130152" y="1882"/>
                    <a:pt x="58450" y="97132"/>
                    <a:pt x="36754" y="152430"/>
                  </a:cubicBezTo>
                  <a:cubicBezTo>
                    <a:pt x="15058" y="207728"/>
                    <a:pt x="6327" y="288161"/>
                    <a:pt x="1829" y="331817"/>
                  </a:cubicBezTo>
                  <a:cubicBezTo>
                    <a:pt x="-2669" y="375473"/>
                    <a:pt x="1565" y="380500"/>
                    <a:pt x="9767" y="414367"/>
                  </a:cubicBezTo>
                  <a:cubicBezTo>
                    <a:pt x="17969" y="448234"/>
                    <a:pt x="47603" y="527344"/>
                    <a:pt x="51042" y="535017"/>
                  </a:cubicBezTo>
                  <a:cubicBezTo>
                    <a:pt x="54481" y="542690"/>
                    <a:pt x="38077" y="486599"/>
                    <a:pt x="30404" y="460405"/>
                  </a:cubicBezTo>
                  <a:cubicBezTo>
                    <a:pt x="22731" y="434211"/>
                    <a:pt x="2093" y="431036"/>
                    <a:pt x="5004" y="377855"/>
                  </a:cubicBezTo>
                  <a:cubicBezTo>
                    <a:pt x="7914" y="324674"/>
                    <a:pt x="26436" y="201642"/>
                    <a:pt x="47867" y="141317"/>
                  </a:cubicBezTo>
                  <a:cubicBezTo>
                    <a:pt x="69298" y="80992"/>
                    <a:pt x="133856" y="-1822"/>
                    <a:pt x="132004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8" name="フリーフォーム: 図形 3127">
              <a:extLst>
                <a:ext uri="{FF2B5EF4-FFF2-40B4-BE49-F238E27FC236}">
                  <a16:creationId xmlns:a16="http://schemas.microsoft.com/office/drawing/2014/main" id="{1B7CF6FD-2242-43E7-A778-A7003F482814}"/>
                </a:ext>
              </a:extLst>
            </p:cNvPr>
            <p:cNvSpPr/>
            <p:nvPr/>
          </p:nvSpPr>
          <p:spPr>
            <a:xfrm>
              <a:off x="6238873" y="2357208"/>
              <a:ext cx="170254" cy="327463"/>
            </a:xfrm>
            <a:custGeom>
              <a:avLst/>
              <a:gdLst>
                <a:gd name="connsiteX0" fmla="*/ 2 w 170254"/>
                <a:gd name="connsiteY0" fmla="*/ 230 h 327463"/>
                <a:gd name="connsiteX1" fmla="*/ 122240 w 170254"/>
                <a:gd name="connsiteY1" fmla="*/ 9755 h 327463"/>
                <a:gd name="connsiteX2" fmla="*/ 150815 w 170254"/>
                <a:gd name="connsiteY2" fmla="*/ 63730 h 327463"/>
                <a:gd name="connsiteX3" fmla="*/ 169865 w 170254"/>
                <a:gd name="connsiteY3" fmla="*/ 233592 h 327463"/>
                <a:gd name="connsiteX4" fmla="*/ 163515 w 170254"/>
                <a:gd name="connsiteY4" fmla="*/ 327255 h 327463"/>
                <a:gd name="connsiteX5" fmla="*/ 161927 w 170254"/>
                <a:gd name="connsiteY5" fmla="*/ 257405 h 327463"/>
                <a:gd name="connsiteX6" fmla="*/ 160340 w 170254"/>
                <a:gd name="connsiteY6" fmla="*/ 206605 h 327463"/>
                <a:gd name="connsiteX7" fmla="*/ 136527 w 170254"/>
                <a:gd name="connsiteY7" fmla="*/ 35155 h 327463"/>
                <a:gd name="connsiteX8" fmla="*/ 125415 w 170254"/>
                <a:gd name="connsiteY8" fmla="*/ 12930 h 327463"/>
                <a:gd name="connsiteX9" fmla="*/ 2 w 170254"/>
                <a:gd name="connsiteY9" fmla="*/ 230 h 32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254" h="327463">
                  <a:moveTo>
                    <a:pt x="2" y="230"/>
                  </a:moveTo>
                  <a:cubicBezTo>
                    <a:pt x="-527" y="-299"/>
                    <a:pt x="97104" y="-828"/>
                    <a:pt x="122240" y="9755"/>
                  </a:cubicBezTo>
                  <a:cubicBezTo>
                    <a:pt x="147376" y="20338"/>
                    <a:pt x="142877" y="26424"/>
                    <a:pt x="150815" y="63730"/>
                  </a:cubicBezTo>
                  <a:cubicBezTo>
                    <a:pt x="158753" y="101036"/>
                    <a:pt x="167748" y="189671"/>
                    <a:pt x="169865" y="233592"/>
                  </a:cubicBezTo>
                  <a:cubicBezTo>
                    <a:pt x="171982" y="277513"/>
                    <a:pt x="164838" y="323286"/>
                    <a:pt x="163515" y="327255"/>
                  </a:cubicBezTo>
                  <a:cubicBezTo>
                    <a:pt x="162192" y="331224"/>
                    <a:pt x="162456" y="277513"/>
                    <a:pt x="161927" y="257405"/>
                  </a:cubicBezTo>
                  <a:cubicBezTo>
                    <a:pt x="161398" y="237297"/>
                    <a:pt x="164573" y="243647"/>
                    <a:pt x="160340" y="206605"/>
                  </a:cubicBezTo>
                  <a:cubicBezTo>
                    <a:pt x="156107" y="169563"/>
                    <a:pt x="142348" y="67434"/>
                    <a:pt x="136527" y="35155"/>
                  </a:cubicBezTo>
                  <a:cubicBezTo>
                    <a:pt x="130706" y="2876"/>
                    <a:pt x="144200" y="18222"/>
                    <a:pt x="125415" y="12930"/>
                  </a:cubicBezTo>
                  <a:cubicBezTo>
                    <a:pt x="106630" y="7638"/>
                    <a:pt x="531" y="759"/>
                    <a:pt x="2" y="2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9" name="フリーフォーム: 図形 3128">
              <a:extLst>
                <a:ext uri="{FF2B5EF4-FFF2-40B4-BE49-F238E27FC236}">
                  <a16:creationId xmlns:a16="http://schemas.microsoft.com/office/drawing/2014/main" id="{24360050-5B52-41F4-888F-2F252C74B745}"/>
                </a:ext>
              </a:extLst>
            </p:cNvPr>
            <p:cNvSpPr/>
            <p:nvPr/>
          </p:nvSpPr>
          <p:spPr>
            <a:xfrm>
              <a:off x="6156813" y="2378070"/>
              <a:ext cx="147196" cy="479941"/>
            </a:xfrm>
            <a:custGeom>
              <a:avLst/>
              <a:gdLst>
                <a:gd name="connsiteX0" fmla="*/ 147150 w 147196"/>
                <a:gd name="connsiteY0" fmla="*/ 5 h 479941"/>
                <a:gd name="connsiteX1" fmla="*/ 58250 w 147196"/>
                <a:gd name="connsiteY1" fmla="*/ 117480 h 479941"/>
                <a:gd name="connsiteX2" fmla="*/ 24912 w 147196"/>
                <a:gd name="connsiteY2" fmla="*/ 219080 h 479941"/>
                <a:gd name="connsiteX3" fmla="*/ 23325 w 147196"/>
                <a:gd name="connsiteY3" fmla="*/ 266705 h 479941"/>
                <a:gd name="connsiteX4" fmla="*/ 24912 w 147196"/>
                <a:gd name="connsiteY4" fmla="*/ 428630 h 479941"/>
                <a:gd name="connsiteX5" fmla="*/ 36025 w 147196"/>
                <a:gd name="connsiteY5" fmla="*/ 479430 h 479941"/>
                <a:gd name="connsiteX6" fmla="*/ 15387 w 147196"/>
                <a:gd name="connsiteY6" fmla="*/ 404818 h 479941"/>
                <a:gd name="connsiteX7" fmla="*/ 1100 w 147196"/>
                <a:gd name="connsiteY7" fmla="*/ 231780 h 479941"/>
                <a:gd name="connsiteX8" fmla="*/ 45550 w 147196"/>
                <a:gd name="connsiteY8" fmla="*/ 122243 h 479941"/>
                <a:gd name="connsiteX9" fmla="*/ 147150 w 147196"/>
                <a:gd name="connsiteY9" fmla="*/ 5 h 47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196" h="479941">
                  <a:moveTo>
                    <a:pt x="147150" y="5"/>
                  </a:moveTo>
                  <a:cubicBezTo>
                    <a:pt x="149267" y="-789"/>
                    <a:pt x="78623" y="80968"/>
                    <a:pt x="58250" y="117480"/>
                  </a:cubicBezTo>
                  <a:cubicBezTo>
                    <a:pt x="37877" y="153992"/>
                    <a:pt x="30733" y="194209"/>
                    <a:pt x="24912" y="219080"/>
                  </a:cubicBezTo>
                  <a:cubicBezTo>
                    <a:pt x="19091" y="243951"/>
                    <a:pt x="23325" y="231780"/>
                    <a:pt x="23325" y="266705"/>
                  </a:cubicBezTo>
                  <a:cubicBezTo>
                    <a:pt x="23325" y="301630"/>
                    <a:pt x="22795" y="393176"/>
                    <a:pt x="24912" y="428630"/>
                  </a:cubicBezTo>
                  <a:cubicBezTo>
                    <a:pt x="27029" y="464084"/>
                    <a:pt x="37612" y="483399"/>
                    <a:pt x="36025" y="479430"/>
                  </a:cubicBezTo>
                  <a:cubicBezTo>
                    <a:pt x="34438" y="475461"/>
                    <a:pt x="21208" y="446093"/>
                    <a:pt x="15387" y="404818"/>
                  </a:cubicBezTo>
                  <a:cubicBezTo>
                    <a:pt x="9566" y="363543"/>
                    <a:pt x="-3927" y="278876"/>
                    <a:pt x="1100" y="231780"/>
                  </a:cubicBezTo>
                  <a:cubicBezTo>
                    <a:pt x="6127" y="184684"/>
                    <a:pt x="26236" y="156903"/>
                    <a:pt x="45550" y="122243"/>
                  </a:cubicBezTo>
                  <a:cubicBezTo>
                    <a:pt x="64864" y="87583"/>
                    <a:pt x="145033" y="799"/>
                    <a:pt x="147150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0" name="フリーフォーム: 図形 3129">
              <a:extLst>
                <a:ext uri="{FF2B5EF4-FFF2-40B4-BE49-F238E27FC236}">
                  <a16:creationId xmlns:a16="http://schemas.microsoft.com/office/drawing/2014/main" id="{EEEC1C7C-861C-48B6-87EA-93F0B3F5C259}"/>
                </a:ext>
              </a:extLst>
            </p:cNvPr>
            <p:cNvSpPr/>
            <p:nvPr/>
          </p:nvSpPr>
          <p:spPr>
            <a:xfrm>
              <a:off x="6318204" y="2361855"/>
              <a:ext cx="49270" cy="348579"/>
            </a:xfrm>
            <a:custGeom>
              <a:avLst/>
              <a:gdLst>
                <a:gd name="connsiteX0" fmla="*/ 46 w 49270"/>
                <a:gd name="connsiteY0" fmla="*/ 345 h 348579"/>
                <a:gd name="connsiteX1" fmla="*/ 39734 w 49270"/>
                <a:gd name="connsiteY1" fmla="*/ 147983 h 348579"/>
                <a:gd name="connsiteX2" fmla="*/ 12746 w 49270"/>
                <a:gd name="connsiteY2" fmla="*/ 343245 h 348579"/>
                <a:gd name="connsiteX3" fmla="*/ 25446 w 49270"/>
                <a:gd name="connsiteY3" fmla="*/ 284508 h 348579"/>
                <a:gd name="connsiteX4" fmla="*/ 49259 w 49270"/>
                <a:gd name="connsiteY4" fmla="*/ 189258 h 348579"/>
                <a:gd name="connsiteX5" fmla="*/ 46 w 49270"/>
                <a:gd name="connsiteY5" fmla="*/ 345 h 34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70" h="348579">
                  <a:moveTo>
                    <a:pt x="46" y="345"/>
                  </a:moveTo>
                  <a:cubicBezTo>
                    <a:pt x="-1541" y="-6534"/>
                    <a:pt x="37617" y="90833"/>
                    <a:pt x="39734" y="147983"/>
                  </a:cubicBezTo>
                  <a:cubicBezTo>
                    <a:pt x="41851" y="205133"/>
                    <a:pt x="15127" y="320491"/>
                    <a:pt x="12746" y="343245"/>
                  </a:cubicBezTo>
                  <a:cubicBezTo>
                    <a:pt x="10365" y="365999"/>
                    <a:pt x="19361" y="310172"/>
                    <a:pt x="25446" y="284508"/>
                  </a:cubicBezTo>
                  <a:cubicBezTo>
                    <a:pt x="31531" y="258844"/>
                    <a:pt x="49788" y="232385"/>
                    <a:pt x="49259" y="189258"/>
                  </a:cubicBezTo>
                  <a:cubicBezTo>
                    <a:pt x="48730" y="146131"/>
                    <a:pt x="1633" y="7224"/>
                    <a:pt x="46" y="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1" name="フリーフォーム: 図形 3130">
              <a:extLst>
                <a:ext uri="{FF2B5EF4-FFF2-40B4-BE49-F238E27FC236}">
                  <a16:creationId xmlns:a16="http://schemas.microsoft.com/office/drawing/2014/main" id="{C3C8BA56-5421-4385-9368-30FBCA4B6D9F}"/>
                </a:ext>
              </a:extLst>
            </p:cNvPr>
            <p:cNvSpPr/>
            <p:nvPr/>
          </p:nvSpPr>
          <p:spPr>
            <a:xfrm>
              <a:off x="6191206" y="2385415"/>
              <a:ext cx="159162" cy="453264"/>
            </a:xfrm>
            <a:custGeom>
              <a:avLst/>
              <a:gdLst>
                <a:gd name="connsiteX0" fmla="*/ 115932 w 159162"/>
                <a:gd name="connsiteY0" fmla="*/ 598 h 453264"/>
                <a:gd name="connsiteX1" fmla="*/ 149269 w 159162"/>
                <a:gd name="connsiteY1" fmla="*/ 175223 h 453264"/>
                <a:gd name="connsiteX2" fmla="*/ 101644 w 159162"/>
                <a:gd name="connsiteY2" fmla="*/ 353023 h 453264"/>
                <a:gd name="connsiteX3" fmla="*/ 71482 w 159162"/>
                <a:gd name="connsiteY3" fmla="*/ 400648 h 453264"/>
                <a:gd name="connsiteX4" fmla="*/ 44 w 159162"/>
                <a:gd name="connsiteY4" fmla="*/ 453035 h 453264"/>
                <a:gd name="connsiteX5" fmla="*/ 61957 w 159162"/>
                <a:gd name="connsiteY5" fmla="*/ 414935 h 453264"/>
                <a:gd name="connsiteX6" fmla="*/ 133394 w 159162"/>
                <a:gd name="connsiteY6" fmla="*/ 308573 h 453264"/>
                <a:gd name="connsiteX7" fmla="*/ 158794 w 159162"/>
                <a:gd name="connsiteY7" fmla="*/ 124423 h 453264"/>
                <a:gd name="connsiteX8" fmla="*/ 115932 w 159162"/>
                <a:gd name="connsiteY8" fmla="*/ 598 h 45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162" h="453264">
                  <a:moveTo>
                    <a:pt x="115932" y="598"/>
                  </a:moveTo>
                  <a:cubicBezTo>
                    <a:pt x="114345" y="9065"/>
                    <a:pt x="151650" y="116486"/>
                    <a:pt x="149269" y="175223"/>
                  </a:cubicBezTo>
                  <a:cubicBezTo>
                    <a:pt x="146888" y="233960"/>
                    <a:pt x="114608" y="315452"/>
                    <a:pt x="101644" y="353023"/>
                  </a:cubicBezTo>
                  <a:cubicBezTo>
                    <a:pt x="88680" y="390594"/>
                    <a:pt x="88415" y="383979"/>
                    <a:pt x="71482" y="400648"/>
                  </a:cubicBezTo>
                  <a:cubicBezTo>
                    <a:pt x="54549" y="417317"/>
                    <a:pt x="1631" y="450654"/>
                    <a:pt x="44" y="453035"/>
                  </a:cubicBezTo>
                  <a:cubicBezTo>
                    <a:pt x="-1544" y="455416"/>
                    <a:pt x="39732" y="439012"/>
                    <a:pt x="61957" y="414935"/>
                  </a:cubicBezTo>
                  <a:cubicBezTo>
                    <a:pt x="84182" y="390858"/>
                    <a:pt x="117255" y="356992"/>
                    <a:pt x="133394" y="308573"/>
                  </a:cubicBezTo>
                  <a:cubicBezTo>
                    <a:pt x="149533" y="260154"/>
                    <a:pt x="161440" y="173371"/>
                    <a:pt x="158794" y="124423"/>
                  </a:cubicBezTo>
                  <a:cubicBezTo>
                    <a:pt x="156148" y="75475"/>
                    <a:pt x="117519" y="-7869"/>
                    <a:pt x="115932" y="5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2" name="フリーフォーム: 図形 3131">
              <a:extLst>
                <a:ext uri="{FF2B5EF4-FFF2-40B4-BE49-F238E27FC236}">
                  <a16:creationId xmlns:a16="http://schemas.microsoft.com/office/drawing/2014/main" id="{165E8E91-7668-419E-9DAF-457528907711}"/>
                </a:ext>
              </a:extLst>
            </p:cNvPr>
            <p:cNvSpPr/>
            <p:nvPr/>
          </p:nvSpPr>
          <p:spPr>
            <a:xfrm>
              <a:off x="6019800" y="2444378"/>
              <a:ext cx="163517" cy="236990"/>
            </a:xfrm>
            <a:custGeom>
              <a:avLst/>
              <a:gdLst>
                <a:gd name="connsiteX0" fmla="*/ 163513 w 163517"/>
                <a:gd name="connsiteY0" fmla="*/ 372 h 236990"/>
                <a:gd name="connsiteX1" fmla="*/ 28575 w 163517"/>
                <a:gd name="connsiteY1" fmla="*/ 52760 h 236990"/>
                <a:gd name="connsiteX2" fmla="*/ 0 w 163517"/>
                <a:gd name="connsiteY2" fmla="*/ 117847 h 236990"/>
                <a:gd name="connsiteX3" fmla="*/ 28575 w 163517"/>
                <a:gd name="connsiteY3" fmla="*/ 168647 h 236990"/>
                <a:gd name="connsiteX4" fmla="*/ 63500 w 163517"/>
                <a:gd name="connsiteY4" fmla="*/ 236910 h 236990"/>
                <a:gd name="connsiteX5" fmla="*/ 46038 w 163517"/>
                <a:gd name="connsiteY5" fmla="*/ 181347 h 236990"/>
                <a:gd name="connsiteX6" fmla="*/ 14288 w 163517"/>
                <a:gd name="connsiteY6" fmla="*/ 130547 h 236990"/>
                <a:gd name="connsiteX7" fmla="*/ 23813 w 163517"/>
                <a:gd name="connsiteY7" fmla="*/ 79747 h 236990"/>
                <a:gd name="connsiteX8" fmla="*/ 163513 w 163517"/>
                <a:gd name="connsiteY8" fmla="*/ 372 h 23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517" h="236990">
                  <a:moveTo>
                    <a:pt x="163513" y="372"/>
                  </a:moveTo>
                  <a:cubicBezTo>
                    <a:pt x="164307" y="-4126"/>
                    <a:pt x="55827" y="33181"/>
                    <a:pt x="28575" y="52760"/>
                  </a:cubicBezTo>
                  <a:cubicBezTo>
                    <a:pt x="1323" y="72339"/>
                    <a:pt x="0" y="98533"/>
                    <a:pt x="0" y="117847"/>
                  </a:cubicBezTo>
                  <a:cubicBezTo>
                    <a:pt x="0" y="137161"/>
                    <a:pt x="17992" y="148803"/>
                    <a:pt x="28575" y="168647"/>
                  </a:cubicBezTo>
                  <a:cubicBezTo>
                    <a:pt x="39158" y="188491"/>
                    <a:pt x="60590" y="234793"/>
                    <a:pt x="63500" y="236910"/>
                  </a:cubicBezTo>
                  <a:cubicBezTo>
                    <a:pt x="66410" y="239027"/>
                    <a:pt x="54240" y="199074"/>
                    <a:pt x="46038" y="181347"/>
                  </a:cubicBezTo>
                  <a:cubicBezTo>
                    <a:pt x="37836" y="163620"/>
                    <a:pt x="17992" y="147480"/>
                    <a:pt x="14288" y="130547"/>
                  </a:cubicBezTo>
                  <a:cubicBezTo>
                    <a:pt x="10584" y="113614"/>
                    <a:pt x="2646" y="98268"/>
                    <a:pt x="23813" y="79747"/>
                  </a:cubicBezTo>
                  <a:cubicBezTo>
                    <a:pt x="44980" y="61226"/>
                    <a:pt x="162719" y="4870"/>
                    <a:pt x="163513" y="3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3" name="フリーフォーム: 図形 3132">
              <a:extLst>
                <a:ext uri="{FF2B5EF4-FFF2-40B4-BE49-F238E27FC236}">
                  <a16:creationId xmlns:a16="http://schemas.microsoft.com/office/drawing/2014/main" id="{5D0438D6-E968-497A-A9BA-EECCCDF91FE2}"/>
                </a:ext>
              </a:extLst>
            </p:cNvPr>
            <p:cNvSpPr/>
            <p:nvPr/>
          </p:nvSpPr>
          <p:spPr>
            <a:xfrm>
              <a:off x="6066805" y="2514527"/>
              <a:ext cx="84778" cy="172095"/>
            </a:xfrm>
            <a:custGeom>
              <a:avLst/>
              <a:gdLst>
                <a:gd name="connsiteX0" fmla="*/ 84758 w 84778"/>
                <a:gd name="connsiteY0" fmla="*/ 73 h 172095"/>
                <a:gd name="connsiteX1" fmla="*/ 10145 w 84778"/>
                <a:gd name="connsiteY1" fmla="*/ 61986 h 172095"/>
                <a:gd name="connsiteX2" fmla="*/ 2208 w 84778"/>
                <a:gd name="connsiteY2" fmla="*/ 87386 h 172095"/>
                <a:gd name="connsiteX3" fmla="*/ 24433 w 84778"/>
                <a:gd name="connsiteY3" fmla="*/ 171523 h 172095"/>
                <a:gd name="connsiteX4" fmla="*/ 22845 w 84778"/>
                <a:gd name="connsiteY4" fmla="*/ 120723 h 172095"/>
                <a:gd name="connsiteX5" fmla="*/ 2208 w 84778"/>
                <a:gd name="connsiteY5" fmla="*/ 50873 h 172095"/>
                <a:gd name="connsiteX6" fmla="*/ 84758 w 84778"/>
                <a:gd name="connsiteY6" fmla="*/ 73 h 1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78" h="172095">
                  <a:moveTo>
                    <a:pt x="84758" y="73"/>
                  </a:moveTo>
                  <a:cubicBezTo>
                    <a:pt x="86081" y="1925"/>
                    <a:pt x="23903" y="47434"/>
                    <a:pt x="10145" y="61986"/>
                  </a:cubicBezTo>
                  <a:cubicBezTo>
                    <a:pt x="-3613" y="76538"/>
                    <a:pt x="-173" y="69130"/>
                    <a:pt x="2208" y="87386"/>
                  </a:cubicBezTo>
                  <a:cubicBezTo>
                    <a:pt x="4589" y="105642"/>
                    <a:pt x="20994" y="165967"/>
                    <a:pt x="24433" y="171523"/>
                  </a:cubicBezTo>
                  <a:cubicBezTo>
                    <a:pt x="27872" y="177079"/>
                    <a:pt x="26549" y="140831"/>
                    <a:pt x="22845" y="120723"/>
                  </a:cubicBezTo>
                  <a:cubicBezTo>
                    <a:pt x="19141" y="100615"/>
                    <a:pt x="-4407" y="69923"/>
                    <a:pt x="2208" y="50873"/>
                  </a:cubicBezTo>
                  <a:cubicBezTo>
                    <a:pt x="8823" y="31823"/>
                    <a:pt x="83435" y="-1779"/>
                    <a:pt x="84758" y="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4" name="フリーフォーム: 図形 3133">
              <a:extLst>
                <a:ext uri="{FF2B5EF4-FFF2-40B4-BE49-F238E27FC236}">
                  <a16:creationId xmlns:a16="http://schemas.microsoft.com/office/drawing/2014/main" id="{BBFF12D9-11EC-4CB7-A118-79FEDA318275}"/>
                </a:ext>
              </a:extLst>
            </p:cNvPr>
            <p:cNvSpPr/>
            <p:nvPr/>
          </p:nvSpPr>
          <p:spPr>
            <a:xfrm>
              <a:off x="6186533" y="2430278"/>
              <a:ext cx="132551" cy="168859"/>
            </a:xfrm>
            <a:custGeom>
              <a:avLst/>
              <a:gdLst>
                <a:gd name="connsiteX0" fmla="*/ 131717 w 132551"/>
                <a:gd name="connsiteY0" fmla="*/ 185 h 168859"/>
                <a:gd name="connsiteX1" fmla="*/ 34880 w 132551"/>
                <a:gd name="connsiteY1" fmla="*/ 114485 h 168859"/>
                <a:gd name="connsiteX2" fmla="*/ 1542 w 132551"/>
                <a:gd name="connsiteY2" fmla="*/ 168460 h 168859"/>
                <a:gd name="connsiteX3" fmla="*/ 77742 w 132551"/>
                <a:gd name="connsiteY3" fmla="*/ 89085 h 168859"/>
                <a:gd name="connsiteX4" fmla="*/ 131717 w 132551"/>
                <a:gd name="connsiteY4" fmla="*/ 185 h 1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551" h="168859">
                  <a:moveTo>
                    <a:pt x="131717" y="185"/>
                  </a:moveTo>
                  <a:cubicBezTo>
                    <a:pt x="124573" y="4418"/>
                    <a:pt x="56576" y="86439"/>
                    <a:pt x="34880" y="114485"/>
                  </a:cubicBezTo>
                  <a:cubicBezTo>
                    <a:pt x="13184" y="142531"/>
                    <a:pt x="-5602" y="172693"/>
                    <a:pt x="1542" y="168460"/>
                  </a:cubicBezTo>
                  <a:cubicBezTo>
                    <a:pt x="8686" y="164227"/>
                    <a:pt x="57105" y="112897"/>
                    <a:pt x="77742" y="89085"/>
                  </a:cubicBezTo>
                  <a:cubicBezTo>
                    <a:pt x="98379" y="65273"/>
                    <a:pt x="138861" y="-4048"/>
                    <a:pt x="131717" y="1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5" name="フリーフォーム: 図形 3134">
              <a:extLst>
                <a:ext uri="{FF2B5EF4-FFF2-40B4-BE49-F238E27FC236}">
                  <a16:creationId xmlns:a16="http://schemas.microsoft.com/office/drawing/2014/main" id="{7AF6CCC5-6677-4CB3-9CC7-A7BC2671E6D0}"/>
                </a:ext>
              </a:extLst>
            </p:cNvPr>
            <p:cNvSpPr/>
            <p:nvPr/>
          </p:nvSpPr>
          <p:spPr>
            <a:xfrm>
              <a:off x="6217164" y="2570105"/>
              <a:ext cx="74147" cy="233423"/>
            </a:xfrm>
            <a:custGeom>
              <a:avLst/>
              <a:gdLst>
                <a:gd name="connsiteX0" fmla="*/ 74099 w 74147"/>
                <a:gd name="connsiteY0" fmla="*/ 58 h 233423"/>
                <a:gd name="connsiteX1" fmla="*/ 15361 w 74147"/>
                <a:gd name="connsiteY1" fmla="*/ 79433 h 233423"/>
                <a:gd name="connsiteX2" fmla="*/ 20124 w 74147"/>
                <a:gd name="connsiteY2" fmla="*/ 152458 h 233423"/>
                <a:gd name="connsiteX3" fmla="*/ 28061 w 74147"/>
                <a:gd name="connsiteY3" fmla="*/ 233420 h 233423"/>
                <a:gd name="connsiteX4" fmla="*/ 4249 w 74147"/>
                <a:gd name="connsiteY4" fmla="*/ 149283 h 233423"/>
                <a:gd name="connsiteX5" fmla="*/ 4249 w 74147"/>
                <a:gd name="connsiteY5" fmla="*/ 92133 h 233423"/>
                <a:gd name="connsiteX6" fmla="*/ 74099 w 74147"/>
                <a:gd name="connsiteY6" fmla="*/ 58 h 233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47" h="233423">
                  <a:moveTo>
                    <a:pt x="74099" y="58"/>
                  </a:moveTo>
                  <a:cubicBezTo>
                    <a:pt x="75951" y="-2059"/>
                    <a:pt x="24357" y="54033"/>
                    <a:pt x="15361" y="79433"/>
                  </a:cubicBezTo>
                  <a:cubicBezTo>
                    <a:pt x="6365" y="104833"/>
                    <a:pt x="18007" y="126794"/>
                    <a:pt x="20124" y="152458"/>
                  </a:cubicBezTo>
                  <a:cubicBezTo>
                    <a:pt x="22241" y="178122"/>
                    <a:pt x="30707" y="233949"/>
                    <a:pt x="28061" y="233420"/>
                  </a:cubicBezTo>
                  <a:cubicBezTo>
                    <a:pt x="25415" y="232891"/>
                    <a:pt x="8218" y="172831"/>
                    <a:pt x="4249" y="149283"/>
                  </a:cubicBezTo>
                  <a:cubicBezTo>
                    <a:pt x="280" y="125735"/>
                    <a:pt x="-2895" y="113564"/>
                    <a:pt x="4249" y="92133"/>
                  </a:cubicBezTo>
                  <a:cubicBezTo>
                    <a:pt x="11393" y="70702"/>
                    <a:pt x="72247" y="2175"/>
                    <a:pt x="74099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6" name="フリーフォーム: 図形 3135">
              <a:extLst>
                <a:ext uri="{FF2B5EF4-FFF2-40B4-BE49-F238E27FC236}">
                  <a16:creationId xmlns:a16="http://schemas.microsoft.com/office/drawing/2014/main" id="{868B2586-B250-4F3C-BF23-36B4C633EB82}"/>
                </a:ext>
              </a:extLst>
            </p:cNvPr>
            <p:cNvSpPr/>
            <p:nvPr/>
          </p:nvSpPr>
          <p:spPr>
            <a:xfrm>
              <a:off x="6275624" y="2505029"/>
              <a:ext cx="57163" cy="87359"/>
            </a:xfrm>
            <a:custGeom>
              <a:avLst/>
              <a:gdLst>
                <a:gd name="connsiteX0" fmla="*/ 2939 w 57163"/>
                <a:gd name="connsiteY0" fmla="*/ 46 h 87359"/>
                <a:gd name="connsiteX1" fmla="*/ 4526 w 57163"/>
                <a:gd name="connsiteY1" fmla="*/ 73071 h 87359"/>
                <a:gd name="connsiteX2" fmla="*/ 56914 w 57163"/>
                <a:gd name="connsiteY2" fmla="*/ 87359 h 87359"/>
                <a:gd name="connsiteX3" fmla="*/ 23576 w 57163"/>
                <a:gd name="connsiteY3" fmla="*/ 73071 h 87359"/>
                <a:gd name="connsiteX4" fmla="*/ 6114 w 57163"/>
                <a:gd name="connsiteY4" fmla="*/ 61959 h 87359"/>
                <a:gd name="connsiteX5" fmla="*/ 2939 w 57163"/>
                <a:gd name="connsiteY5" fmla="*/ 46 h 8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63" h="87359">
                  <a:moveTo>
                    <a:pt x="2939" y="46"/>
                  </a:moveTo>
                  <a:cubicBezTo>
                    <a:pt x="2674" y="1898"/>
                    <a:pt x="-4470" y="58519"/>
                    <a:pt x="4526" y="73071"/>
                  </a:cubicBezTo>
                  <a:cubicBezTo>
                    <a:pt x="13522" y="87623"/>
                    <a:pt x="53739" y="87359"/>
                    <a:pt x="56914" y="87359"/>
                  </a:cubicBezTo>
                  <a:cubicBezTo>
                    <a:pt x="60089" y="87359"/>
                    <a:pt x="32043" y="77304"/>
                    <a:pt x="23576" y="73071"/>
                  </a:cubicBezTo>
                  <a:cubicBezTo>
                    <a:pt x="15109" y="68838"/>
                    <a:pt x="11141" y="71219"/>
                    <a:pt x="6114" y="61959"/>
                  </a:cubicBezTo>
                  <a:cubicBezTo>
                    <a:pt x="1087" y="52699"/>
                    <a:pt x="3204" y="-1806"/>
                    <a:pt x="2939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7" name="フリーフォーム: 図形 3136">
              <a:extLst>
                <a:ext uri="{FF2B5EF4-FFF2-40B4-BE49-F238E27FC236}">
                  <a16:creationId xmlns:a16="http://schemas.microsoft.com/office/drawing/2014/main" id="{BC82C05F-FC2F-4953-B4D2-0317B10EC2BA}"/>
                </a:ext>
              </a:extLst>
            </p:cNvPr>
            <p:cNvSpPr/>
            <p:nvPr/>
          </p:nvSpPr>
          <p:spPr>
            <a:xfrm>
              <a:off x="6413487" y="2516187"/>
              <a:ext cx="292114" cy="80340"/>
            </a:xfrm>
            <a:custGeom>
              <a:avLst/>
              <a:gdLst>
                <a:gd name="connsiteX0" fmla="*/ 13 w 292114"/>
                <a:gd name="connsiteY0" fmla="*/ 79376 h 80340"/>
                <a:gd name="connsiteX1" fmla="*/ 190513 w 292114"/>
                <a:gd name="connsiteY1" fmla="*/ 71438 h 80340"/>
                <a:gd name="connsiteX2" fmla="*/ 233376 w 292114"/>
                <a:gd name="connsiteY2" fmla="*/ 38101 h 80340"/>
                <a:gd name="connsiteX3" fmla="*/ 292113 w 292114"/>
                <a:gd name="connsiteY3" fmla="*/ 1 h 80340"/>
                <a:gd name="connsiteX4" fmla="*/ 234963 w 292114"/>
                <a:gd name="connsiteY4" fmla="*/ 36513 h 80340"/>
                <a:gd name="connsiteX5" fmla="*/ 180988 w 292114"/>
                <a:gd name="connsiteY5" fmla="*/ 53976 h 80340"/>
                <a:gd name="connsiteX6" fmla="*/ 13 w 292114"/>
                <a:gd name="connsiteY6" fmla="*/ 79376 h 8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114" h="80340">
                  <a:moveTo>
                    <a:pt x="13" y="79376"/>
                  </a:moveTo>
                  <a:cubicBezTo>
                    <a:pt x="1600" y="82286"/>
                    <a:pt x="151619" y="78317"/>
                    <a:pt x="190513" y="71438"/>
                  </a:cubicBezTo>
                  <a:cubicBezTo>
                    <a:pt x="229407" y="64559"/>
                    <a:pt x="216443" y="50007"/>
                    <a:pt x="233376" y="38101"/>
                  </a:cubicBezTo>
                  <a:cubicBezTo>
                    <a:pt x="250309" y="26195"/>
                    <a:pt x="291849" y="266"/>
                    <a:pt x="292113" y="1"/>
                  </a:cubicBezTo>
                  <a:cubicBezTo>
                    <a:pt x="292377" y="-264"/>
                    <a:pt x="253484" y="27517"/>
                    <a:pt x="234963" y="36513"/>
                  </a:cubicBezTo>
                  <a:cubicBezTo>
                    <a:pt x="216442" y="45509"/>
                    <a:pt x="219882" y="48420"/>
                    <a:pt x="180988" y="53976"/>
                  </a:cubicBezTo>
                  <a:cubicBezTo>
                    <a:pt x="142094" y="59532"/>
                    <a:pt x="-1574" y="76466"/>
                    <a:pt x="13" y="793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8" name="フリーフォーム: 図形 3137">
              <a:extLst>
                <a:ext uri="{FF2B5EF4-FFF2-40B4-BE49-F238E27FC236}">
                  <a16:creationId xmlns:a16="http://schemas.microsoft.com/office/drawing/2014/main" id="{524595DC-AB99-43B9-A0A4-A092A81CD214}"/>
                </a:ext>
              </a:extLst>
            </p:cNvPr>
            <p:cNvSpPr/>
            <p:nvPr/>
          </p:nvSpPr>
          <p:spPr>
            <a:xfrm>
              <a:off x="6437287" y="2514600"/>
              <a:ext cx="263617" cy="36513"/>
            </a:xfrm>
            <a:custGeom>
              <a:avLst/>
              <a:gdLst>
                <a:gd name="connsiteX0" fmla="*/ 26 w 263617"/>
                <a:gd name="connsiteY0" fmla="*/ 36513 h 36513"/>
                <a:gd name="connsiteX1" fmla="*/ 173063 w 263617"/>
                <a:gd name="connsiteY1" fmla="*/ 22225 h 36513"/>
                <a:gd name="connsiteX2" fmla="*/ 263551 w 263617"/>
                <a:gd name="connsiteY2" fmla="*/ 0 h 36513"/>
                <a:gd name="connsiteX3" fmla="*/ 160363 w 263617"/>
                <a:gd name="connsiteY3" fmla="*/ 22225 h 36513"/>
                <a:gd name="connsiteX4" fmla="*/ 26 w 263617"/>
                <a:gd name="connsiteY4" fmla="*/ 36513 h 3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617" h="36513">
                  <a:moveTo>
                    <a:pt x="26" y="36513"/>
                  </a:moveTo>
                  <a:cubicBezTo>
                    <a:pt x="2143" y="36513"/>
                    <a:pt x="129142" y="28310"/>
                    <a:pt x="173063" y="22225"/>
                  </a:cubicBezTo>
                  <a:cubicBezTo>
                    <a:pt x="216984" y="16140"/>
                    <a:pt x="265668" y="0"/>
                    <a:pt x="263551" y="0"/>
                  </a:cubicBezTo>
                  <a:cubicBezTo>
                    <a:pt x="261434" y="0"/>
                    <a:pt x="199786" y="15875"/>
                    <a:pt x="160363" y="22225"/>
                  </a:cubicBezTo>
                  <a:cubicBezTo>
                    <a:pt x="120940" y="28575"/>
                    <a:pt x="-2091" y="36513"/>
                    <a:pt x="26" y="36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9" name="フリーフォーム: 図形 3138">
              <a:extLst>
                <a:ext uri="{FF2B5EF4-FFF2-40B4-BE49-F238E27FC236}">
                  <a16:creationId xmlns:a16="http://schemas.microsoft.com/office/drawing/2014/main" id="{FA6D83DF-80F5-4634-840A-C75592289611}"/>
                </a:ext>
              </a:extLst>
            </p:cNvPr>
            <p:cNvSpPr/>
            <p:nvPr/>
          </p:nvSpPr>
          <p:spPr>
            <a:xfrm>
              <a:off x="6415599" y="2547582"/>
              <a:ext cx="186862" cy="11625"/>
            </a:xfrm>
            <a:custGeom>
              <a:avLst/>
              <a:gdLst>
                <a:gd name="connsiteX0" fmla="*/ 1076 w 186862"/>
                <a:gd name="connsiteY0" fmla="*/ 3531 h 11625"/>
                <a:gd name="connsiteX1" fmla="*/ 183639 w 186862"/>
                <a:gd name="connsiteY1" fmla="*/ 356 h 11625"/>
                <a:gd name="connsiteX2" fmla="*/ 110614 w 186862"/>
                <a:gd name="connsiteY2" fmla="*/ 11468 h 11625"/>
                <a:gd name="connsiteX3" fmla="*/ 1076 w 186862"/>
                <a:gd name="connsiteY3" fmla="*/ 3531 h 1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862" h="11625">
                  <a:moveTo>
                    <a:pt x="1076" y="3531"/>
                  </a:moveTo>
                  <a:cubicBezTo>
                    <a:pt x="13247" y="1679"/>
                    <a:pt x="165383" y="-967"/>
                    <a:pt x="183639" y="356"/>
                  </a:cubicBezTo>
                  <a:cubicBezTo>
                    <a:pt x="201895" y="1679"/>
                    <a:pt x="137866" y="10145"/>
                    <a:pt x="110614" y="11468"/>
                  </a:cubicBezTo>
                  <a:cubicBezTo>
                    <a:pt x="83362" y="12791"/>
                    <a:pt x="-11095" y="5383"/>
                    <a:pt x="1076" y="3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0" name="フリーフォーム: 図形 3139">
              <a:extLst>
                <a:ext uri="{FF2B5EF4-FFF2-40B4-BE49-F238E27FC236}">
                  <a16:creationId xmlns:a16="http://schemas.microsoft.com/office/drawing/2014/main" id="{5D84C166-0669-4717-BDB1-E4DEF4C13161}"/>
                </a:ext>
              </a:extLst>
            </p:cNvPr>
            <p:cNvSpPr/>
            <p:nvPr/>
          </p:nvSpPr>
          <p:spPr>
            <a:xfrm>
              <a:off x="6499222" y="2534888"/>
              <a:ext cx="211433" cy="227600"/>
            </a:xfrm>
            <a:custGeom>
              <a:avLst/>
              <a:gdLst>
                <a:gd name="connsiteX0" fmla="*/ 3 w 211433"/>
                <a:gd name="connsiteY0" fmla="*/ 227362 h 227600"/>
                <a:gd name="connsiteX1" fmla="*/ 88903 w 211433"/>
                <a:gd name="connsiteY1" fmla="*/ 89250 h 227600"/>
                <a:gd name="connsiteX2" fmla="*/ 209553 w 211433"/>
                <a:gd name="connsiteY2" fmla="*/ 350 h 227600"/>
                <a:gd name="connsiteX3" fmla="*/ 157166 w 211433"/>
                <a:gd name="connsiteY3" fmla="*/ 60675 h 227600"/>
                <a:gd name="connsiteX4" fmla="*/ 85728 w 211433"/>
                <a:gd name="connsiteY4" fmla="*/ 121000 h 227600"/>
                <a:gd name="connsiteX5" fmla="*/ 3 w 211433"/>
                <a:gd name="connsiteY5" fmla="*/ 227362 h 22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433" h="227600">
                  <a:moveTo>
                    <a:pt x="3" y="227362"/>
                  </a:moveTo>
                  <a:cubicBezTo>
                    <a:pt x="532" y="222070"/>
                    <a:pt x="53978" y="127085"/>
                    <a:pt x="88903" y="89250"/>
                  </a:cubicBezTo>
                  <a:cubicBezTo>
                    <a:pt x="123828" y="51415"/>
                    <a:pt x="198176" y="5112"/>
                    <a:pt x="209553" y="350"/>
                  </a:cubicBezTo>
                  <a:cubicBezTo>
                    <a:pt x="220930" y="-4412"/>
                    <a:pt x="177803" y="40567"/>
                    <a:pt x="157166" y="60675"/>
                  </a:cubicBezTo>
                  <a:cubicBezTo>
                    <a:pt x="136529" y="80783"/>
                    <a:pt x="108218" y="93748"/>
                    <a:pt x="85728" y="121000"/>
                  </a:cubicBezTo>
                  <a:cubicBezTo>
                    <a:pt x="63238" y="148252"/>
                    <a:pt x="-526" y="232654"/>
                    <a:pt x="3" y="2273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1" name="フリーフォーム: 図形 3140">
              <a:extLst>
                <a:ext uri="{FF2B5EF4-FFF2-40B4-BE49-F238E27FC236}">
                  <a16:creationId xmlns:a16="http://schemas.microsoft.com/office/drawing/2014/main" id="{4495BDED-55F7-41C8-9461-9AC3785A1F09}"/>
                </a:ext>
              </a:extLst>
            </p:cNvPr>
            <p:cNvSpPr/>
            <p:nvPr/>
          </p:nvSpPr>
          <p:spPr>
            <a:xfrm>
              <a:off x="6530974" y="2552675"/>
              <a:ext cx="176781" cy="363672"/>
            </a:xfrm>
            <a:custGeom>
              <a:avLst/>
              <a:gdLst>
                <a:gd name="connsiteX0" fmla="*/ 173039 w 176781"/>
                <a:gd name="connsiteY0" fmla="*/ 25 h 363672"/>
                <a:gd name="connsiteX1" fmla="*/ 169864 w 176781"/>
                <a:gd name="connsiteY1" fmla="*/ 109563 h 363672"/>
                <a:gd name="connsiteX2" fmla="*/ 96839 w 176781"/>
                <a:gd name="connsiteY2" fmla="*/ 230213 h 363672"/>
                <a:gd name="connsiteX3" fmla="*/ 58739 w 176781"/>
                <a:gd name="connsiteY3" fmla="*/ 314350 h 363672"/>
                <a:gd name="connsiteX4" fmla="*/ 1 w 176781"/>
                <a:gd name="connsiteY4" fmla="*/ 363563 h 363672"/>
                <a:gd name="connsiteX5" fmla="*/ 57151 w 176781"/>
                <a:gd name="connsiteY5" fmla="*/ 301650 h 363672"/>
                <a:gd name="connsiteX6" fmla="*/ 112714 w 176781"/>
                <a:gd name="connsiteY6" fmla="*/ 192113 h 363672"/>
                <a:gd name="connsiteX7" fmla="*/ 163514 w 176781"/>
                <a:gd name="connsiteY7" fmla="*/ 100038 h 363672"/>
                <a:gd name="connsiteX8" fmla="*/ 173039 w 176781"/>
                <a:gd name="connsiteY8" fmla="*/ 25 h 36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781" h="363672">
                  <a:moveTo>
                    <a:pt x="173039" y="25"/>
                  </a:moveTo>
                  <a:cubicBezTo>
                    <a:pt x="174097" y="1613"/>
                    <a:pt x="182564" y="71198"/>
                    <a:pt x="169864" y="109563"/>
                  </a:cubicBezTo>
                  <a:cubicBezTo>
                    <a:pt x="157164" y="147928"/>
                    <a:pt x="115360" y="196082"/>
                    <a:pt x="96839" y="230213"/>
                  </a:cubicBezTo>
                  <a:cubicBezTo>
                    <a:pt x="78318" y="264344"/>
                    <a:pt x="74879" y="292125"/>
                    <a:pt x="58739" y="314350"/>
                  </a:cubicBezTo>
                  <a:cubicBezTo>
                    <a:pt x="42599" y="336575"/>
                    <a:pt x="266" y="365680"/>
                    <a:pt x="1" y="363563"/>
                  </a:cubicBezTo>
                  <a:cubicBezTo>
                    <a:pt x="-264" y="361446"/>
                    <a:pt x="38366" y="330225"/>
                    <a:pt x="57151" y="301650"/>
                  </a:cubicBezTo>
                  <a:cubicBezTo>
                    <a:pt x="75936" y="273075"/>
                    <a:pt x="94987" y="225715"/>
                    <a:pt x="112714" y="192113"/>
                  </a:cubicBezTo>
                  <a:cubicBezTo>
                    <a:pt x="130441" y="158511"/>
                    <a:pt x="155047" y="128613"/>
                    <a:pt x="163514" y="100038"/>
                  </a:cubicBezTo>
                  <a:cubicBezTo>
                    <a:pt x="171981" y="71463"/>
                    <a:pt x="171981" y="-1563"/>
                    <a:pt x="173039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2" name="フリーフォーム: 図形 3141">
              <a:extLst>
                <a:ext uri="{FF2B5EF4-FFF2-40B4-BE49-F238E27FC236}">
                  <a16:creationId xmlns:a16="http://schemas.microsoft.com/office/drawing/2014/main" id="{845D0A92-1FCF-4875-8C68-227C44BB1711}"/>
                </a:ext>
              </a:extLst>
            </p:cNvPr>
            <p:cNvSpPr/>
            <p:nvPr/>
          </p:nvSpPr>
          <p:spPr>
            <a:xfrm>
              <a:off x="6524967" y="2660001"/>
              <a:ext cx="102964" cy="138173"/>
            </a:xfrm>
            <a:custGeom>
              <a:avLst/>
              <a:gdLst>
                <a:gd name="connsiteX0" fmla="*/ 102846 w 102964"/>
                <a:gd name="connsiteY0" fmla="*/ 649 h 138173"/>
                <a:gd name="connsiteX1" fmla="*/ 12358 w 102964"/>
                <a:gd name="connsiteY1" fmla="*/ 121299 h 138173"/>
                <a:gd name="connsiteX2" fmla="*/ 2833 w 102964"/>
                <a:gd name="connsiteY2" fmla="*/ 132412 h 138173"/>
                <a:gd name="connsiteX3" fmla="*/ 31408 w 102964"/>
                <a:gd name="connsiteY3" fmla="*/ 75262 h 138173"/>
                <a:gd name="connsiteX4" fmla="*/ 102846 w 102964"/>
                <a:gd name="connsiteY4" fmla="*/ 649 h 13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64" h="138173">
                  <a:moveTo>
                    <a:pt x="102846" y="649"/>
                  </a:moveTo>
                  <a:cubicBezTo>
                    <a:pt x="99671" y="8322"/>
                    <a:pt x="29027" y="99339"/>
                    <a:pt x="12358" y="121299"/>
                  </a:cubicBezTo>
                  <a:cubicBezTo>
                    <a:pt x="-4311" y="143259"/>
                    <a:pt x="-342" y="140085"/>
                    <a:pt x="2833" y="132412"/>
                  </a:cubicBezTo>
                  <a:cubicBezTo>
                    <a:pt x="6008" y="124739"/>
                    <a:pt x="18443" y="95106"/>
                    <a:pt x="31408" y="75262"/>
                  </a:cubicBezTo>
                  <a:cubicBezTo>
                    <a:pt x="44373" y="55418"/>
                    <a:pt x="106021" y="-7024"/>
                    <a:pt x="102846" y="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3" name="フリーフォーム: 図形 3142">
              <a:extLst>
                <a:ext uri="{FF2B5EF4-FFF2-40B4-BE49-F238E27FC236}">
                  <a16:creationId xmlns:a16="http://schemas.microsoft.com/office/drawing/2014/main" id="{54DD82BA-31D1-4A52-BBE0-797110B62BD4}"/>
                </a:ext>
              </a:extLst>
            </p:cNvPr>
            <p:cNvSpPr/>
            <p:nvPr/>
          </p:nvSpPr>
          <p:spPr>
            <a:xfrm>
              <a:off x="6530865" y="2658883"/>
              <a:ext cx="104886" cy="163121"/>
            </a:xfrm>
            <a:custGeom>
              <a:avLst/>
              <a:gdLst>
                <a:gd name="connsiteX0" fmla="*/ 104885 w 104886"/>
                <a:gd name="connsiteY0" fmla="*/ 180 h 163121"/>
                <a:gd name="connsiteX1" fmla="*/ 58848 w 104886"/>
                <a:gd name="connsiteY1" fmla="*/ 103367 h 163121"/>
                <a:gd name="connsiteX2" fmla="*/ 110 w 104886"/>
                <a:gd name="connsiteY2" fmla="*/ 162105 h 163121"/>
                <a:gd name="connsiteX3" fmla="*/ 44560 w 104886"/>
                <a:gd name="connsiteY3" fmla="*/ 139880 h 163121"/>
                <a:gd name="connsiteX4" fmla="*/ 60435 w 104886"/>
                <a:gd name="connsiteY4" fmla="*/ 130355 h 163121"/>
                <a:gd name="connsiteX5" fmla="*/ 104885 w 104886"/>
                <a:gd name="connsiteY5" fmla="*/ 180 h 1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886" h="163121">
                  <a:moveTo>
                    <a:pt x="104885" y="180"/>
                  </a:moveTo>
                  <a:cubicBezTo>
                    <a:pt x="104620" y="-4318"/>
                    <a:pt x="76311" y="76379"/>
                    <a:pt x="58848" y="103367"/>
                  </a:cubicBezTo>
                  <a:cubicBezTo>
                    <a:pt x="41385" y="130355"/>
                    <a:pt x="2491" y="156019"/>
                    <a:pt x="110" y="162105"/>
                  </a:cubicBezTo>
                  <a:cubicBezTo>
                    <a:pt x="-2271" y="168191"/>
                    <a:pt x="34506" y="145172"/>
                    <a:pt x="44560" y="139880"/>
                  </a:cubicBezTo>
                  <a:cubicBezTo>
                    <a:pt x="54614" y="134588"/>
                    <a:pt x="52762" y="148611"/>
                    <a:pt x="60435" y="130355"/>
                  </a:cubicBezTo>
                  <a:cubicBezTo>
                    <a:pt x="68108" y="112099"/>
                    <a:pt x="105150" y="4678"/>
                    <a:pt x="104885" y="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4" name="フリーフォーム: 図形 3143">
              <a:extLst>
                <a:ext uri="{FF2B5EF4-FFF2-40B4-BE49-F238E27FC236}">
                  <a16:creationId xmlns:a16="http://schemas.microsoft.com/office/drawing/2014/main" id="{3E197C9C-48EE-4B2E-80B6-9CAF027548D7}"/>
                </a:ext>
              </a:extLst>
            </p:cNvPr>
            <p:cNvSpPr/>
            <p:nvPr/>
          </p:nvSpPr>
          <p:spPr>
            <a:xfrm>
              <a:off x="6387688" y="2301579"/>
              <a:ext cx="96116" cy="99567"/>
            </a:xfrm>
            <a:custGeom>
              <a:avLst/>
              <a:gdLst>
                <a:gd name="connsiteX0" fmla="*/ 94075 w 96116"/>
                <a:gd name="connsiteY0" fmla="*/ 296 h 99567"/>
                <a:gd name="connsiteX1" fmla="*/ 412 w 96116"/>
                <a:gd name="connsiteY1" fmla="*/ 97134 h 99567"/>
                <a:gd name="connsiteX2" fmla="*/ 60737 w 96116"/>
                <a:gd name="connsiteY2" fmla="*/ 66971 h 99567"/>
                <a:gd name="connsiteX3" fmla="*/ 94075 w 96116"/>
                <a:gd name="connsiteY3" fmla="*/ 296 h 99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16" h="99567">
                  <a:moveTo>
                    <a:pt x="94075" y="296"/>
                  </a:moveTo>
                  <a:cubicBezTo>
                    <a:pt x="84021" y="5323"/>
                    <a:pt x="5968" y="86022"/>
                    <a:pt x="412" y="97134"/>
                  </a:cubicBezTo>
                  <a:cubicBezTo>
                    <a:pt x="-5144" y="108247"/>
                    <a:pt x="46979" y="78348"/>
                    <a:pt x="60737" y="66971"/>
                  </a:cubicBezTo>
                  <a:cubicBezTo>
                    <a:pt x="74495" y="55594"/>
                    <a:pt x="104129" y="-4731"/>
                    <a:pt x="94075" y="2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5" name="フリーフォーム: 図形 3144">
              <a:extLst>
                <a:ext uri="{FF2B5EF4-FFF2-40B4-BE49-F238E27FC236}">
                  <a16:creationId xmlns:a16="http://schemas.microsoft.com/office/drawing/2014/main" id="{D1E7AE7E-8459-4AC2-A79A-3D20CD1DDD1A}"/>
                </a:ext>
              </a:extLst>
            </p:cNvPr>
            <p:cNvSpPr/>
            <p:nvPr/>
          </p:nvSpPr>
          <p:spPr>
            <a:xfrm>
              <a:off x="6404832" y="2390350"/>
              <a:ext cx="56293" cy="99229"/>
            </a:xfrm>
            <a:custGeom>
              <a:avLst/>
              <a:gdLst>
                <a:gd name="connsiteX0" fmla="*/ 56293 w 56293"/>
                <a:gd name="connsiteY0" fmla="*/ 425 h 99229"/>
                <a:gd name="connsiteX1" fmla="*/ 5493 w 56293"/>
                <a:gd name="connsiteY1" fmla="*/ 97263 h 99229"/>
                <a:gd name="connsiteX2" fmla="*/ 5493 w 56293"/>
                <a:gd name="connsiteY2" fmla="*/ 62338 h 99229"/>
                <a:gd name="connsiteX3" fmla="*/ 56293 w 56293"/>
                <a:gd name="connsiteY3" fmla="*/ 425 h 99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3" h="99229">
                  <a:moveTo>
                    <a:pt x="56293" y="425"/>
                  </a:moveTo>
                  <a:cubicBezTo>
                    <a:pt x="56293" y="6246"/>
                    <a:pt x="13960" y="86944"/>
                    <a:pt x="5493" y="97263"/>
                  </a:cubicBezTo>
                  <a:cubicBezTo>
                    <a:pt x="-2974" y="107582"/>
                    <a:pt x="-593" y="74509"/>
                    <a:pt x="5493" y="62338"/>
                  </a:cubicBezTo>
                  <a:cubicBezTo>
                    <a:pt x="11578" y="50167"/>
                    <a:pt x="56293" y="-5396"/>
                    <a:pt x="56293" y="4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6" name="フリーフォーム: 図形 3145">
              <a:extLst>
                <a:ext uri="{FF2B5EF4-FFF2-40B4-BE49-F238E27FC236}">
                  <a16:creationId xmlns:a16="http://schemas.microsoft.com/office/drawing/2014/main" id="{82857152-4BC2-49C6-89DB-61D6DE4A221F}"/>
                </a:ext>
              </a:extLst>
            </p:cNvPr>
            <p:cNvSpPr/>
            <p:nvPr/>
          </p:nvSpPr>
          <p:spPr>
            <a:xfrm>
              <a:off x="6474224" y="2170913"/>
              <a:ext cx="103356" cy="288151"/>
            </a:xfrm>
            <a:custGeom>
              <a:avLst/>
              <a:gdLst>
                <a:gd name="connsiteX0" fmla="*/ 58339 w 103356"/>
                <a:gd name="connsiteY0" fmla="*/ 787 h 288151"/>
                <a:gd name="connsiteX1" fmla="*/ 12301 w 103356"/>
                <a:gd name="connsiteY1" fmla="*/ 94450 h 288151"/>
                <a:gd name="connsiteX2" fmla="*/ 10714 w 103356"/>
                <a:gd name="connsiteY2" fmla="*/ 170650 h 288151"/>
                <a:gd name="connsiteX3" fmla="*/ 5951 w 103356"/>
                <a:gd name="connsiteY3" fmla="*/ 238912 h 288151"/>
                <a:gd name="connsiteX4" fmla="*/ 102789 w 103356"/>
                <a:gd name="connsiteY4" fmla="*/ 288125 h 288151"/>
                <a:gd name="connsiteX5" fmla="*/ 44051 w 103356"/>
                <a:gd name="connsiteY5" fmla="*/ 245262 h 288151"/>
                <a:gd name="connsiteX6" fmla="*/ 4364 w 103356"/>
                <a:gd name="connsiteY6" fmla="*/ 210337 h 288151"/>
                <a:gd name="connsiteX7" fmla="*/ 17064 w 103356"/>
                <a:gd name="connsiteY7" fmla="*/ 57937 h 288151"/>
                <a:gd name="connsiteX8" fmla="*/ 58339 w 103356"/>
                <a:gd name="connsiteY8" fmla="*/ 787 h 28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356" h="288151">
                  <a:moveTo>
                    <a:pt x="58339" y="787"/>
                  </a:moveTo>
                  <a:cubicBezTo>
                    <a:pt x="57545" y="6873"/>
                    <a:pt x="20238" y="66140"/>
                    <a:pt x="12301" y="94450"/>
                  </a:cubicBezTo>
                  <a:cubicBezTo>
                    <a:pt x="4363" y="122761"/>
                    <a:pt x="11772" y="146573"/>
                    <a:pt x="10714" y="170650"/>
                  </a:cubicBezTo>
                  <a:cubicBezTo>
                    <a:pt x="9656" y="194727"/>
                    <a:pt x="-9395" y="219333"/>
                    <a:pt x="5951" y="238912"/>
                  </a:cubicBezTo>
                  <a:cubicBezTo>
                    <a:pt x="21297" y="258491"/>
                    <a:pt x="96439" y="287067"/>
                    <a:pt x="102789" y="288125"/>
                  </a:cubicBezTo>
                  <a:cubicBezTo>
                    <a:pt x="109139" y="289183"/>
                    <a:pt x="60455" y="258227"/>
                    <a:pt x="44051" y="245262"/>
                  </a:cubicBezTo>
                  <a:cubicBezTo>
                    <a:pt x="27647" y="232297"/>
                    <a:pt x="8862" y="241558"/>
                    <a:pt x="4364" y="210337"/>
                  </a:cubicBezTo>
                  <a:cubicBezTo>
                    <a:pt x="-134" y="179116"/>
                    <a:pt x="7804" y="91010"/>
                    <a:pt x="17064" y="57937"/>
                  </a:cubicBezTo>
                  <a:cubicBezTo>
                    <a:pt x="26324" y="24864"/>
                    <a:pt x="59133" y="-5299"/>
                    <a:pt x="58339" y="7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7" name="フリーフォーム: 図形 3146">
              <a:extLst>
                <a:ext uri="{FF2B5EF4-FFF2-40B4-BE49-F238E27FC236}">
                  <a16:creationId xmlns:a16="http://schemas.microsoft.com/office/drawing/2014/main" id="{0E39F18E-35FC-45C0-8422-352803926FCF}"/>
                </a:ext>
              </a:extLst>
            </p:cNvPr>
            <p:cNvSpPr/>
            <p:nvPr/>
          </p:nvSpPr>
          <p:spPr>
            <a:xfrm>
              <a:off x="6476881" y="2424110"/>
              <a:ext cx="425256" cy="86962"/>
            </a:xfrm>
            <a:custGeom>
              <a:avLst/>
              <a:gdLst>
                <a:gd name="connsiteX0" fmla="*/ 119 w 425256"/>
                <a:gd name="connsiteY0" fmla="*/ 3 h 86962"/>
                <a:gd name="connsiteX1" fmla="*/ 125532 w 425256"/>
                <a:gd name="connsiteY1" fmla="*/ 80965 h 86962"/>
                <a:gd name="connsiteX2" fmla="*/ 276344 w 425256"/>
                <a:gd name="connsiteY2" fmla="*/ 80965 h 86962"/>
                <a:gd name="connsiteX3" fmla="*/ 423982 w 425256"/>
                <a:gd name="connsiteY3" fmla="*/ 80965 h 86962"/>
                <a:gd name="connsiteX4" fmla="*/ 336669 w 425256"/>
                <a:gd name="connsiteY4" fmla="*/ 73028 h 86962"/>
                <a:gd name="connsiteX5" fmla="*/ 147757 w 425256"/>
                <a:gd name="connsiteY5" fmla="*/ 77790 h 86962"/>
                <a:gd name="connsiteX6" fmla="*/ 119 w 425256"/>
                <a:gd name="connsiteY6" fmla="*/ 3 h 8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56" h="86962">
                  <a:moveTo>
                    <a:pt x="119" y="3"/>
                  </a:moveTo>
                  <a:cubicBezTo>
                    <a:pt x="-3585" y="532"/>
                    <a:pt x="79495" y="67471"/>
                    <a:pt x="125532" y="80965"/>
                  </a:cubicBezTo>
                  <a:cubicBezTo>
                    <a:pt x="171569" y="94459"/>
                    <a:pt x="276344" y="80965"/>
                    <a:pt x="276344" y="80965"/>
                  </a:cubicBezTo>
                  <a:lnTo>
                    <a:pt x="423982" y="80965"/>
                  </a:lnTo>
                  <a:cubicBezTo>
                    <a:pt x="434036" y="79642"/>
                    <a:pt x="382706" y="73557"/>
                    <a:pt x="336669" y="73028"/>
                  </a:cubicBezTo>
                  <a:cubicBezTo>
                    <a:pt x="290632" y="72499"/>
                    <a:pt x="200145" y="87580"/>
                    <a:pt x="147757" y="77790"/>
                  </a:cubicBezTo>
                  <a:cubicBezTo>
                    <a:pt x="95370" y="68000"/>
                    <a:pt x="3823" y="-526"/>
                    <a:pt x="119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8" name="フリーフォーム: 図形 3147">
              <a:extLst>
                <a:ext uri="{FF2B5EF4-FFF2-40B4-BE49-F238E27FC236}">
                  <a16:creationId xmlns:a16="http://schemas.microsoft.com/office/drawing/2014/main" id="{93B0336D-D630-4BBA-91D0-6C50ECB8FFB8}"/>
                </a:ext>
              </a:extLst>
            </p:cNvPr>
            <p:cNvSpPr/>
            <p:nvPr/>
          </p:nvSpPr>
          <p:spPr>
            <a:xfrm>
              <a:off x="6505274" y="2174828"/>
              <a:ext cx="252367" cy="200641"/>
            </a:xfrm>
            <a:custGeom>
              <a:avLst/>
              <a:gdLst>
                <a:gd name="connsiteX0" fmla="*/ 251126 w 252367"/>
                <a:gd name="connsiteY0" fmla="*/ 47 h 200641"/>
                <a:gd name="connsiteX1" fmla="*/ 62214 w 252367"/>
                <a:gd name="connsiteY1" fmla="*/ 38147 h 200641"/>
                <a:gd name="connsiteX2" fmla="*/ 20939 w 252367"/>
                <a:gd name="connsiteY2" fmla="*/ 123872 h 200641"/>
                <a:gd name="connsiteX3" fmla="*/ 301 w 252367"/>
                <a:gd name="connsiteY3" fmla="*/ 200072 h 200641"/>
                <a:gd name="connsiteX4" fmla="*/ 14589 w 252367"/>
                <a:gd name="connsiteY4" fmla="*/ 152447 h 200641"/>
                <a:gd name="connsiteX5" fmla="*/ 86026 w 252367"/>
                <a:gd name="connsiteY5" fmla="*/ 41322 h 200641"/>
                <a:gd name="connsiteX6" fmla="*/ 140001 w 252367"/>
                <a:gd name="connsiteY6" fmla="*/ 30210 h 200641"/>
                <a:gd name="connsiteX7" fmla="*/ 251126 w 252367"/>
                <a:gd name="connsiteY7" fmla="*/ 47 h 20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367" h="200641">
                  <a:moveTo>
                    <a:pt x="251126" y="47"/>
                  </a:moveTo>
                  <a:cubicBezTo>
                    <a:pt x="238162" y="1370"/>
                    <a:pt x="100578" y="17510"/>
                    <a:pt x="62214" y="38147"/>
                  </a:cubicBezTo>
                  <a:cubicBezTo>
                    <a:pt x="23850" y="58784"/>
                    <a:pt x="31258" y="96885"/>
                    <a:pt x="20939" y="123872"/>
                  </a:cubicBezTo>
                  <a:cubicBezTo>
                    <a:pt x="10620" y="150860"/>
                    <a:pt x="1359" y="195310"/>
                    <a:pt x="301" y="200072"/>
                  </a:cubicBezTo>
                  <a:cubicBezTo>
                    <a:pt x="-757" y="204834"/>
                    <a:pt x="302" y="178905"/>
                    <a:pt x="14589" y="152447"/>
                  </a:cubicBezTo>
                  <a:cubicBezTo>
                    <a:pt x="28876" y="125989"/>
                    <a:pt x="65124" y="61695"/>
                    <a:pt x="86026" y="41322"/>
                  </a:cubicBezTo>
                  <a:cubicBezTo>
                    <a:pt x="106928" y="20949"/>
                    <a:pt x="107986" y="34708"/>
                    <a:pt x="140001" y="30210"/>
                  </a:cubicBezTo>
                  <a:cubicBezTo>
                    <a:pt x="172016" y="25712"/>
                    <a:pt x="264090" y="-1276"/>
                    <a:pt x="251126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9" name="フリーフォーム: 図形 3148">
              <a:extLst>
                <a:ext uri="{FF2B5EF4-FFF2-40B4-BE49-F238E27FC236}">
                  <a16:creationId xmlns:a16="http://schemas.microsoft.com/office/drawing/2014/main" id="{60E7FD5D-1897-488E-9AA0-A02B421472C1}"/>
                </a:ext>
              </a:extLst>
            </p:cNvPr>
            <p:cNvSpPr/>
            <p:nvPr/>
          </p:nvSpPr>
          <p:spPr>
            <a:xfrm>
              <a:off x="6533150" y="2132355"/>
              <a:ext cx="584185" cy="59985"/>
            </a:xfrm>
            <a:custGeom>
              <a:avLst/>
              <a:gdLst>
                <a:gd name="connsiteX0" fmla="*/ 1000 w 584185"/>
                <a:gd name="connsiteY0" fmla="*/ 39345 h 59985"/>
                <a:gd name="connsiteX1" fmla="*/ 324850 w 584185"/>
                <a:gd name="connsiteY1" fmla="*/ 7595 h 59985"/>
                <a:gd name="connsiteX2" fmla="*/ 494713 w 584185"/>
                <a:gd name="connsiteY2" fmla="*/ 1245 h 59985"/>
                <a:gd name="connsiteX3" fmla="*/ 550275 w 584185"/>
                <a:gd name="connsiteY3" fmla="*/ 26645 h 59985"/>
                <a:gd name="connsiteX4" fmla="*/ 583613 w 584185"/>
                <a:gd name="connsiteY4" fmla="*/ 59983 h 59985"/>
                <a:gd name="connsiteX5" fmla="*/ 523288 w 584185"/>
                <a:gd name="connsiteY5" fmla="*/ 28233 h 59985"/>
                <a:gd name="connsiteX6" fmla="*/ 445500 w 584185"/>
                <a:gd name="connsiteY6" fmla="*/ 15533 h 59985"/>
                <a:gd name="connsiteX7" fmla="*/ 231188 w 584185"/>
                <a:gd name="connsiteY7" fmla="*/ 25058 h 59985"/>
                <a:gd name="connsiteX8" fmla="*/ 1000 w 584185"/>
                <a:gd name="connsiteY8" fmla="*/ 39345 h 5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185" h="59985">
                  <a:moveTo>
                    <a:pt x="1000" y="39345"/>
                  </a:moveTo>
                  <a:cubicBezTo>
                    <a:pt x="16610" y="36434"/>
                    <a:pt x="242565" y="13945"/>
                    <a:pt x="324850" y="7595"/>
                  </a:cubicBezTo>
                  <a:cubicBezTo>
                    <a:pt x="407135" y="1245"/>
                    <a:pt x="457142" y="-1930"/>
                    <a:pt x="494713" y="1245"/>
                  </a:cubicBezTo>
                  <a:cubicBezTo>
                    <a:pt x="532284" y="4420"/>
                    <a:pt x="535458" y="16855"/>
                    <a:pt x="550275" y="26645"/>
                  </a:cubicBezTo>
                  <a:cubicBezTo>
                    <a:pt x="565092" y="36435"/>
                    <a:pt x="588111" y="59718"/>
                    <a:pt x="583613" y="59983"/>
                  </a:cubicBezTo>
                  <a:cubicBezTo>
                    <a:pt x="579115" y="60248"/>
                    <a:pt x="546307" y="35641"/>
                    <a:pt x="523288" y="28233"/>
                  </a:cubicBezTo>
                  <a:cubicBezTo>
                    <a:pt x="500269" y="20825"/>
                    <a:pt x="494183" y="16062"/>
                    <a:pt x="445500" y="15533"/>
                  </a:cubicBezTo>
                  <a:cubicBezTo>
                    <a:pt x="396817" y="15004"/>
                    <a:pt x="305800" y="18708"/>
                    <a:pt x="231188" y="25058"/>
                  </a:cubicBezTo>
                  <a:cubicBezTo>
                    <a:pt x="156576" y="31408"/>
                    <a:pt x="-14610" y="42256"/>
                    <a:pt x="1000" y="39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0" name="フリーフォーム: 図形 3149">
              <a:extLst>
                <a:ext uri="{FF2B5EF4-FFF2-40B4-BE49-F238E27FC236}">
                  <a16:creationId xmlns:a16="http://schemas.microsoft.com/office/drawing/2014/main" id="{1DA7B522-F5C9-4ED7-B361-EF699603A994}"/>
                </a:ext>
              </a:extLst>
            </p:cNvPr>
            <p:cNvSpPr/>
            <p:nvPr/>
          </p:nvSpPr>
          <p:spPr>
            <a:xfrm>
              <a:off x="6786563" y="2218795"/>
              <a:ext cx="308275" cy="340354"/>
            </a:xfrm>
            <a:custGeom>
              <a:avLst/>
              <a:gdLst>
                <a:gd name="connsiteX0" fmla="*/ 307975 w 308275"/>
                <a:gd name="connsiteY0" fmla="*/ 530 h 340354"/>
                <a:gd name="connsiteX1" fmla="*/ 277812 w 308275"/>
                <a:gd name="connsiteY1" fmla="*/ 116418 h 340354"/>
                <a:gd name="connsiteX2" fmla="*/ 184150 w 308275"/>
                <a:gd name="connsiteY2" fmla="*/ 245005 h 340354"/>
                <a:gd name="connsiteX3" fmla="*/ 127000 w 308275"/>
                <a:gd name="connsiteY3" fmla="*/ 306918 h 340354"/>
                <a:gd name="connsiteX4" fmla="*/ 92075 w 308275"/>
                <a:gd name="connsiteY4" fmla="*/ 324380 h 340354"/>
                <a:gd name="connsiteX5" fmla="*/ 0 w 308275"/>
                <a:gd name="connsiteY5" fmla="*/ 340255 h 340354"/>
                <a:gd name="connsiteX6" fmla="*/ 93662 w 308275"/>
                <a:gd name="connsiteY6" fmla="*/ 329143 h 340354"/>
                <a:gd name="connsiteX7" fmla="*/ 163512 w 308275"/>
                <a:gd name="connsiteY7" fmla="*/ 292630 h 340354"/>
                <a:gd name="connsiteX8" fmla="*/ 263525 w 308275"/>
                <a:gd name="connsiteY8" fmla="*/ 164043 h 340354"/>
                <a:gd name="connsiteX9" fmla="*/ 307975 w 308275"/>
                <a:gd name="connsiteY9" fmla="*/ 530 h 34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75" h="340354">
                  <a:moveTo>
                    <a:pt x="307975" y="530"/>
                  </a:moveTo>
                  <a:cubicBezTo>
                    <a:pt x="310356" y="-7407"/>
                    <a:pt x="298449" y="75672"/>
                    <a:pt x="277812" y="116418"/>
                  </a:cubicBezTo>
                  <a:cubicBezTo>
                    <a:pt x="257175" y="157164"/>
                    <a:pt x="209285" y="213255"/>
                    <a:pt x="184150" y="245005"/>
                  </a:cubicBezTo>
                  <a:cubicBezTo>
                    <a:pt x="159015" y="276755"/>
                    <a:pt x="142346" y="293689"/>
                    <a:pt x="127000" y="306918"/>
                  </a:cubicBezTo>
                  <a:cubicBezTo>
                    <a:pt x="111654" y="320147"/>
                    <a:pt x="113242" y="318824"/>
                    <a:pt x="92075" y="324380"/>
                  </a:cubicBezTo>
                  <a:cubicBezTo>
                    <a:pt x="70908" y="329936"/>
                    <a:pt x="-265" y="339461"/>
                    <a:pt x="0" y="340255"/>
                  </a:cubicBezTo>
                  <a:cubicBezTo>
                    <a:pt x="264" y="341049"/>
                    <a:pt x="66410" y="337080"/>
                    <a:pt x="93662" y="329143"/>
                  </a:cubicBezTo>
                  <a:cubicBezTo>
                    <a:pt x="120914" y="321206"/>
                    <a:pt x="135202" y="320147"/>
                    <a:pt x="163512" y="292630"/>
                  </a:cubicBezTo>
                  <a:cubicBezTo>
                    <a:pt x="191822" y="265113"/>
                    <a:pt x="240242" y="211139"/>
                    <a:pt x="263525" y="164043"/>
                  </a:cubicBezTo>
                  <a:cubicBezTo>
                    <a:pt x="286808" y="116947"/>
                    <a:pt x="305594" y="8467"/>
                    <a:pt x="307975" y="5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1" name="フリーフォーム: 図形 3150">
              <a:extLst>
                <a:ext uri="{FF2B5EF4-FFF2-40B4-BE49-F238E27FC236}">
                  <a16:creationId xmlns:a16="http://schemas.microsoft.com/office/drawing/2014/main" id="{FAAA8090-305A-47DC-BFB2-6B7DCED32BEE}"/>
                </a:ext>
              </a:extLst>
            </p:cNvPr>
            <p:cNvSpPr/>
            <p:nvPr/>
          </p:nvSpPr>
          <p:spPr>
            <a:xfrm>
              <a:off x="6804138" y="2220720"/>
              <a:ext cx="357596" cy="383717"/>
            </a:xfrm>
            <a:custGeom>
              <a:avLst/>
              <a:gdLst>
                <a:gd name="connsiteX0" fmla="*/ 338025 w 357596"/>
                <a:gd name="connsiteY0" fmla="*/ 193 h 383717"/>
                <a:gd name="connsiteX1" fmla="*/ 350725 w 357596"/>
                <a:gd name="connsiteY1" fmla="*/ 127193 h 383717"/>
                <a:gd name="connsiteX2" fmla="*/ 217375 w 357596"/>
                <a:gd name="connsiteY2" fmla="*/ 317693 h 383717"/>
                <a:gd name="connsiteX3" fmla="*/ 150700 w 357596"/>
                <a:gd name="connsiteY3" fmla="*/ 365318 h 383717"/>
                <a:gd name="connsiteX4" fmla="*/ 20525 w 357596"/>
                <a:gd name="connsiteY4" fmla="*/ 382780 h 383717"/>
                <a:gd name="connsiteX5" fmla="*/ 4650 w 357596"/>
                <a:gd name="connsiteY5" fmla="*/ 339918 h 383717"/>
                <a:gd name="connsiteX6" fmla="*/ 64975 w 357596"/>
                <a:gd name="connsiteY6" fmla="*/ 373255 h 383717"/>
                <a:gd name="connsiteX7" fmla="*/ 199912 w 357596"/>
                <a:gd name="connsiteY7" fmla="*/ 325630 h 383717"/>
                <a:gd name="connsiteX8" fmla="*/ 274525 w 357596"/>
                <a:gd name="connsiteY8" fmla="*/ 238318 h 383717"/>
                <a:gd name="connsiteX9" fmla="*/ 334850 w 357596"/>
                <a:gd name="connsiteY9" fmla="*/ 101793 h 383717"/>
                <a:gd name="connsiteX10" fmla="*/ 338025 w 357596"/>
                <a:gd name="connsiteY10" fmla="*/ 193 h 38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596" h="383717">
                  <a:moveTo>
                    <a:pt x="338025" y="193"/>
                  </a:moveTo>
                  <a:cubicBezTo>
                    <a:pt x="340671" y="4426"/>
                    <a:pt x="370833" y="74276"/>
                    <a:pt x="350725" y="127193"/>
                  </a:cubicBezTo>
                  <a:cubicBezTo>
                    <a:pt x="330617" y="180110"/>
                    <a:pt x="250712" y="278006"/>
                    <a:pt x="217375" y="317693"/>
                  </a:cubicBezTo>
                  <a:cubicBezTo>
                    <a:pt x="184038" y="357380"/>
                    <a:pt x="183508" y="354470"/>
                    <a:pt x="150700" y="365318"/>
                  </a:cubicBezTo>
                  <a:cubicBezTo>
                    <a:pt x="117892" y="376166"/>
                    <a:pt x="44867" y="387013"/>
                    <a:pt x="20525" y="382780"/>
                  </a:cubicBezTo>
                  <a:cubicBezTo>
                    <a:pt x="-3817" y="378547"/>
                    <a:pt x="-2758" y="341505"/>
                    <a:pt x="4650" y="339918"/>
                  </a:cubicBezTo>
                  <a:cubicBezTo>
                    <a:pt x="12058" y="338331"/>
                    <a:pt x="32431" y="375636"/>
                    <a:pt x="64975" y="373255"/>
                  </a:cubicBezTo>
                  <a:cubicBezTo>
                    <a:pt x="97519" y="370874"/>
                    <a:pt x="164987" y="348119"/>
                    <a:pt x="199912" y="325630"/>
                  </a:cubicBezTo>
                  <a:cubicBezTo>
                    <a:pt x="234837" y="303141"/>
                    <a:pt x="252035" y="275624"/>
                    <a:pt x="274525" y="238318"/>
                  </a:cubicBezTo>
                  <a:cubicBezTo>
                    <a:pt x="297015" y="201012"/>
                    <a:pt x="326913" y="141480"/>
                    <a:pt x="334850" y="101793"/>
                  </a:cubicBezTo>
                  <a:cubicBezTo>
                    <a:pt x="342787" y="62106"/>
                    <a:pt x="335379" y="-4040"/>
                    <a:pt x="338025" y="1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2" name="フリーフォーム: 図形 3151">
              <a:extLst>
                <a:ext uri="{FF2B5EF4-FFF2-40B4-BE49-F238E27FC236}">
                  <a16:creationId xmlns:a16="http://schemas.microsoft.com/office/drawing/2014/main" id="{7CF69029-55BB-47CD-A95D-C835F267A609}"/>
                </a:ext>
              </a:extLst>
            </p:cNvPr>
            <p:cNvSpPr/>
            <p:nvPr/>
          </p:nvSpPr>
          <p:spPr>
            <a:xfrm>
              <a:off x="6544312" y="2352320"/>
              <a:ext cx="485600" cy="133729"/>
            </a:xfrm>
            <a:custGeom>
              <a:avLst/>
              <a:gdLst>
                <a:gd name="connsiteX0" fmla="*/ 15238 w 485600"/>
                <a:gd name="connsiteY0" fmla="*/ 133705 h 133729"/>
                <a:gd name="connsiteX1" fmla="*/ 10476 w 485600"/>
                <a:gd name="connsiteY1" fmla="*/ 46393 h 133729"/>
                <a:gd name="connsiteX2" fmla="*/ 159701 w 485600"/>
                <a:gd name="connsiteY2" fmla="*/ 82905 h 133729"/>
                <a:gd name="connsiteX3" fmla="*/ 235901 w 485600"/>
                <a:gd name="connsiteY3" fmla="*/ 87668 h 133729"/>
                <a:gd name="connsiteX4" fmla="*/ 347026 w 485600"/>
                <a:gd name="connsiteY4" fmla="*/ 47980 h 133729"/>
                <a:gd name="connsiteX5" fmla="*/ 483551 w 485600"/>
                <a:gd name="connsiteY5" fmla="*/ 355 h 133729"/>
                <a:gd name="connsiteX6" fmla="*/ 420051 w 485600"/>
                <a:gd name="connsiteY6" fmla="*/ 28930 h 133729"/>
                <a:gd name="connsiteX7" fmla="*/ 297813 w 485600"/>
                <a:gd name="connsiteY7" fmla="*/ 78143 h 133729"/>
                <a:gd name="connsiteX8" fmla="*/ 167638 w 485600"/>
                <a:gd name="connsiteY8" fmla="*/ 90843 h 133729"/>
                <a:gd name="connsiteX9" fmla="*/ 37463 w 485600"/>
                <a:gd name="connsiteY9" fmla="*/ 55918 h 133729"/>
                <a:gd name="connsiteX10" fmla="*/ 15238 w 485600"/>
                <a:gd name="connsiteY10" fmla="*/ 133705 h 13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600" h="133729">
                  <a:moveTo>
                    <a:pt x="15238" y="133705"/>
                  </a:moveTo>
                  <a:cubicBezTo>
                    <a:pt x="10740" y="132118"/>
                    <a:pt x="-13601" y="54860"/>
                    <a:pt x="10476" y="46393"/>
                  </a:cubicBezTo>
                  <a:cubicBezTo>
                    <a:pt x="34553" y="37926"/>
                    <a:pt x="122130" y="76026"/>
                    <a:pt x="159701" y="82905"/>
                  </a:cubicBezTo>
                  <a:cubicBezTo>
                    <a:pt x="197272" y="89784"/>
                    <a:pt x="204680" y="93489"/>
                    <a:pt x="235901" y="87668"/>
                  </a:cubicBezTo>
                  <a:cubicBezTo>
                    <a:pt x="267122" y="81847"/>
                    <a:pt x="347026" y="47980"/>
                    <a:pt x="347026" y="47980"/>
                  </a:cubicBezTo>
                  <a:lnTo>
                    <a:pt x="483551" y="355"/>
                  </a:lnTo>
                  <a:cubicBezTo>
                    <a:pt x="495722" y="-2820"/>
                    <a:pt x="451007" y="15965"/>
                    <a:pt x="420051" y="28930"/>
                  </a:cubicBezTo>
                  <a:cubicBezTo>
                    <a:pt x="389095" y="41895"/>
                    <a:pt x="339882" y="67824"/>
                    <a:pt x="297813" y="78143"/>
                  </a:cubicBezTo>
                  <a:cubicBezTo>
                    <a:pt x="255744" y="88462"/>
                    <a:pt x="211030" y="94547"/>
                    <a:pt x="167638" y="90843"/>
                  </a:cubicBezTo>
                  <a:cubicBezTo>
                    <a:pt x="124246" y="87139"/>
                    <a:pt x="62598" y="54066"/>
                    <a:pt x="37463" y="55918"/>
                  </a:cubicBezTo>
                  <a:cubicBezTo>
                    <a:pt x="12328" y="57770"/>
                    <a:pt x="19736" y="135292"/>
                    <a:pt x="15238" y="1337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3" name="フリーフォーム: 図形 3152">
              <a:extLst>
                <a:ext uri="{FF2B5EF4-FFF2-40B4-BE49-F238E27FC236}">
                  <a16:creationId xmlns:a16="http://schemas.microsoft.com/office/drawing/2014/main" id="{8472141B-01C1-4615-B20C-B8F615EBF77B}"/>
                </a:ext>
              </a:extLst>
            </p:cNvPr>
            <p:cNvSpPr/>
            <p:nvPr/>
          </p:nvSpPr>
          <p:spPr>
            <a:xfrm>
              <a:off x="6824657" y="2352623"/>
              <a:ext cx="219087" cy="170361"/>
            </a:xfrm>
            <a:custGeom>
              <a:avLst/>
              <a:gdLst>
                <a:gd name="connsiteX0" fmla="*/ 219081 w 219087"/>
                <a:gd name="connsiteY0" fmla="*/ 52 h 170361"/>
                <a:gd name="connsiteX1" fmla="*/ 112718 w 219087"/>
                <a:gd name="connsiteY1" fmla="*/ 123877 h 170361"/>
                <a:gd name="connsiteX2" fmla="*/ 6 w 219087"/>
                <a:gd name="connsiteY2" fmla="*/ 169915 h 170361"/>
                <a:gd name="connsiteX3" fmla="*/ 107956 w 219087"/>
                <a:gd name="connsiteY3" fmla="*/ 139752 h 170361"/>
                <a:gd name="connsiteX4" fmla="*/ 219081 w 219087"/>
                <a:gd name="connsiteY4" fmla="*/ 52 h 17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87" h="170361">
                  <a:moveTo>
                    <a:pt x="219081" y="52"/>
                  </a:moveTo>
                  <a:cubicBezTo>
                    <a:pt x="219875" y="-2594"/>
                    <a:pt x="149230" y="95567"/>
                    <a:pt x="112718" y="123877"/>
                  </a:cubicBezTo>
                  <a:cubicBezTo>
                    <a:pt x="76206" y="152187"/>
                    <a:pt x="800" y="167269"/>
                    <a:pt x="6" y="169915"/>
                  </a:cubicBezTo>
                  <a:cubicBezTo>
                    <a:pt x="-788" y="172561"/>
                    <a:pt x="72767" y="163564"/>
                    <a:pt x="107956" y="139752"/>
                  </a:cubicBezTo>
                  <a:cubicBezTo>
                    <a:pt x="143145" y="115940"/>
                    <a:pt x="218287" y="2698"/>
                    <a:pt x="219081" y="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4" name="フリーフォーム: 図形 3153">
              <a:extLst>
                <a:ext uri="{FF2B5EF4-FFF2-40B4-BE49-F238E27FC236}">
                  <a16:creationId xmlns:a16="http://schemas.microsoft.com/office/drawing/2014/main" id="{6373E5C6-D292-4454-A4D2-E0A51361E2E9}"/>
                </a:ext>
              </a:extLst>
            </p:cNvPr>
            <p:cNvSpPr/>
            <p:nvPr/>
          </p:nvSpPr>
          <p:spPr>
            <a:xfrm>
              <a:off x="6567474" y="2371603"/>
              <a:ext cx="290555" cy="62626"/>
            </a:xfrm>
            <a:custGeom>
              <a:avLst/>
              <a:gdLst>
                <a:gd name="connsiteX0" fmla="*/ 14 w 290555"/>
                <a:gd name="connsiteY0" fmla="*/ 122 h 62626"/>
                <a:gd name="connsiteX1" fmla="*/ 176226 w 290555"/>
                <a:gd name="connsiteY1" fmla="*/ 46160 h 62626"/>
                <a:gd name="connsiteX2" fmla="*/ 290526 w 290555"/>
                <a:gd name="connsiteY2" fmla="*/ 46160 h 62626"/>
                <a:gd name="connsiteX3" fmla="*/ 185751 w 290555"/>
                <a:gd name="connsiteY3" fmla="*/ 62035 h 62626"/>
                <a:gd name="connsiteX4" fmla="*/ 14 w 290555"/>
                <a:gd name="connsiteY4" fmla="*/ 122 h 62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555" h="62626">
                  <a:moveTo>
                    <a:pt x="14" y="122"/>
                  </a:moveTo>
                  <a:cubicBezTo>
                    <a:pt x="-1574" y="-2524"/>
                    <a:pt x="127807" y="38487"/>
                    <a:pt x="176226" y="46160"/>
                  </a:cubicBezTo>
                  <a:cubicBezTo>
                    <a:pt x="224645" y="53833"/>
                    <a:pt x="288939" y="43514"/>
                    <a:pt x="290526" y="46160"/>
                  </a:cubicBezTo>
                  <a:cubicBezTo>
                    <a:pt x="292114" y="48806"/>
                    <a:pt x="229143" y="66004"/>
                    <a:pt x="185751" y="62035"/>
                  </a:cubicBezTo>
                  <a:cubicBezTo>
                    <a:pt x="142359" y="58066"/>
                    <a:pt x="1602" y="2768"/>
                    <a:pt x="14" y="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5" name="フリーフォーム: 図形 3154">
              <a:extLst>
                <a:ext uri="{FF2B5EF4-FFF2-40B4-BE49-F238E27FC236}">
                  <a16:creationId xmlns:a16="http://schemas.microsoft.com/office/drawing/2014/main" id="{4825C741-32B9-469B-936D-792823BFC233}"/>
                </a:ext>
              </a:extLst>
            </p:cNvPr>
            <p:cNvSpPr/>
            <p:nvPr/>
          </p:nvSpPr>
          <p:spPr>
            <a:xfrm>
              <a:off x="6767393" y="2183180"/>
              <a:ext cx="262983" cy="134354"/>
            </a:xfrm>
            <a:custGeom>
              <a:avLst/>
              <a:gdLst>
                <a:gd name="connsiteX0" fmla="*/ 120 w 262983"/>
                <a:gd name="connsiteY0" fmla="*/ 1220 h 134354"/>
                <a:gd name="connsiteX1" fmla="*/ 149345 w 262983"/>
                <a:gd name="connsiteY1" fmla="*/ 45670 h 134354"/>
                <a:gd name="connsiteX2" fmla="*/ 260470 w 262983"/>
                <a:gd name="connsiteY2" fmla="*/ 131395 h 134354"/>
                <a:gd name="connsiteX3" fmla="*/ 222370 w 262983"/>
                <a:gd name="connsiteY3" fmla="*/ 107583 h 134354"/>
                <a:gd name="connsiteX4" fmla="*/ 169982 w 262983"/>
                <a:gd name="connsiteY4" fmla="*/ 39320 h 134354"/>
                <a:gd name="connsiteX5" fmla="*/ 125532 w 262983"/>
                <a:gd name="connsiteY5" fmla="*/ 15508 h 134354"/>
                <a:gd name="connsiteX6" fmla="*/ 120 w 262983"/>
                <a:gd name="connsiteY6" fmla="*/ 1220 h 13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983" h="134354">
                  <a:moveTo>
                    <a:pt x="120" y="1220"/>
                  </a:moveTo>
                  <a:cubicBezTo>
                    <a:pt x="4089" y="6247"/>
                    <a:pt x="105953" y="23974"/>
                    <a:pt x="149345" y="45670"/>
                  </a:cubicBezTo>
                  <a:cubicBezTo>
                    <a:pt x="192737" y="67366"/>
                    <a:pt x="248299" y="121076"/>
                    <a:pt x="260470" y="131395"/>
                  </a:cubicBezTo>
                  <a:cubicBezTo>
                    <a:pt x="272641" y="141714"/>
                    <a:pt x="237451" y="122929"/>
                    <a:pt x="222370" y="107583"/>
                  </a:cubicBezTo>
                  <a:cubicBezTo>
                    <a:pt x="207289" y="92237"/>
                    <a:pt x="186122" y="54666"/>
                    <a:pt x="169982" y="39320"/>
                  </a:cubicBezTo>
                  <a:cubicBezTo>
                    <a:pt x="153842" y="23974"/>
                    <a:pt x="159398" y="23181"/>
                    <a:pt x="125532" y="15508"/>
                  </a:cubicBezTo>
                  <a:cubicBezTo>
                    <a:pt x="91666" y="7835"/>
                    <a:pt x="-3849" y="-3807"/>
                    <a:pt x="120" y="1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6" name="フリーフォーム: 図形 3155">
              <a:extLst>
                <a:ext uri="{FF2B5EF4-FFF2-40B4-BE49-F238E27FC236}">
                  <a16:creationId xmlns:a16="http://schemas.microsoft.com/office/drawing/2014/main" id="{7627D9CE-C98F-4560-884E-9B8127F79870}"/>
                </a:ext>
              </a:extLst>
            </p:cNvPr>
            <p:cNvSpPr/>
            <p:nvPr/>
          </p:nvSpPr>
          <p:spPr>
            <a:xfrm>
              <a:off x="6535166" y="2282181"/>
              <a:ext cx="141943" cy="129235"/>
            </a:xfrm>
            <a:custGeom>
              <a:avLst/>
              <a:gdLst>
                <a:gd name="connsiteX0" fmla="*/ 572 w 141943"/>
                <a:gd name="connsiteY0" fmla="*/ 129232 h 129235"/>
                <a:gd name="connsiteX1" fmla="*/ 16447 w 141943"/>
                <a:gd name="connsiteY1" fmla="*/ 43507 h 129235"/>
                <a:gd name="connsiteX2" fmla="*/ 141859 w 141943"/>
                <a:gd name="connsiteY2" fmla="*/ 644 h 129235"/>
                <a:gd name="connsiteX3" fmla="*/ 35497 w 141943"/>
                <a:gd name="connsiteY3" fmla="*/ 19694 h 129235"/>
                <a:gd name="connsiteX4" fmla="*/ 6922 w 141943"/>
                <a:gd name="connsiteY4" fmla="*/ 46682 h 129235"/>
                <a:gd name="connsiteX5" fmla="*/ 572 w 141943"/>
                <a:gd name="connsiteY5" fmla="*/ 129232 h 129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943" h="129235">
                  <a:moveTo>
                    <a:pt x="572" y="129232"/>
                  </a:moveTo>
                  <a:cubicBezTo>
                    <a:pt x="2159" y="128703"/>
                    <a:pt x="-7101" y="64938"/>
                    <a:pt x="16447" y="43507"/>
                  </a:cubicBezTo>
                  <a:cubicBezTo>
                    <a:pt x="39995" y="22076"/>
                    <a:pt x="138684" y="4613"/>
                    <a:pt x="141859" y="644"/>
                  </a:cubicBezTo>
                  <a:cubicBezTo>
                    <a:pt x="145034" y="-3325"/>
                    <a:pt x="57987" y="12021"/>
                    <a:pt x="35497" y="19694"/>
                  </a:cubicBezTo>
                  <a:cubicBezTo>
                    <a:pt x="13008" y="27367"/>
                    <a:pt x="13272" y="27103"/>
                    <a:pt x="6922" y="46682"/>
                  </a:cubicBezTo>
                  <a:cubicBezTo>
                    <a:pt x="572" y="66261"/>
                    <a:pt x="-1015" y="129761"/>
                    <a:pt x="572" y="1292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7" name="フリーフォーム: 図形 3156">
              <a:extLst>
                <a:ext uri="{FF2B5EF4-FFF2-40B4-BE49-F238E27FC236}">
                  <a16:creationId xmlns:a16="http://schemas.microsoft.com/office/drawing/2014/main" id="{9AFE0A8D-8088-4D2C-A954-B37D5C34028C}"/>
                </a:ext>
              </a:extLst>
            </p:cNvPr>
            <p:cNvSpPr/>
            <p:nvPr/>
          </p:nvSpPr>
          <p:spPr>
            <a:xfrm>
              <a:off x="6665744" y="2272657"/>
              <a:ext cx="287765" cy="107451"/>
            </a:xfrm>
            <a:custGeom>
              <a:avLst/>
              <a:gdLst>
                <a:gd name="connsiteX0" fmla="*/ 169 w 287765"/>
                <a:gd name="connsiteY0" fmla="*/ 3818 h 107451"/>
                <a:gd name="connsiteX1" fmla="*/ 177969 w 287765"/>
                <a:gd name="connsiteY1" fmla="*/ 10168 h 107451"/>
                <a:gd name="connsiteX2" fmla="*/ 287506 w 287765"/>
                <a:gd name="connsiteY2" fmla="*/ 107006 h 107451"/>
                <a:gd name="connsiteX3" fmla="*/ 206544 w 287765"/>
                <a:gd name="connsiteY3" fmla="*/ 45093 h 107451"/>
                <a:gd name="connsiteX4" fmla="*/ 146219 w 287765"/>
                <a:gd name="connsiteY4" fmla="*/ 18106 h 107451"/>
                <a:gd name="connsiteX5" fmla="*/ 169 w 287765"/>
                <a:gd name="connsiteY5" fmla="*/ 3818 h 10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765" h="107451">
                  <a:moveTo>
                    <a:pt x="169" y="3818"/>
                  </a:moveTo>
                  <a:cubicBezTo>
                    <a:pt x="5461" y="2495"/>
                    <a:pt x="130080" y="-7030"/>
                    <a:pt x="177969" y="10168"/>
                  </a:cubicBezTo>
                  <a:cubicBezTo>
                    <a:pt x="225859" y="27366"/>
                    <a:pt x="282744" y="101185"/>
                    <a:pt x="287506" y="107006"/>
                  </a:cubicBezTo>
                  <a:cubicBezTo>
                    <a:pt x="292268" y="112827"/>
                    <a:pt x="230092" y="59910"/>
                    <a:pt x="206544" y="45093"/>
                  </a:cubicBezTo>
                  <a:cubicBezTo>
                    <a:pt x="182996" y="30276"/>
                    <a:pt x="177704" y="22868"/>
                    <a:pt x="146219" y="18106"/>
                  </a:cubicBezTo>
                  <a:cubicBezTo>
                    <a:pt x="114734" y="13344"/>
                    <a:pt x="-5123" y="5141"/>
                    <a:pt x="169" y="38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8" name="フリーフォーム: 図形 3157">
              <a:extLst>
                <a:ext uri="{FF2B5EF4-FFF2-40B4-BE49-F238E27FC236}">
                  <a16:creationId xmlns:a16="http://schemas.microsoft.com/office/drawing/2014/main" id="{912B8315-A364-43BD-B49E-E231A4ABFE44}"/>
                </a:ext>
              </a:extLst>
            </p:cNvPr>
            <p:cNvSpPr/>
            <p:nvPr/>
          </p:nvSpPr>
          <p:spPr>
            <a:xfrm>
              <a:off x="6721294" y="2298240"/>
              <a:ext cx="55755" cy="112512"/>
            </a:xfrm>
            <a:custGeom>
              <a:avLst/>
              <a:gdLst>
                <a:gd name="connsiteX0" fmla="*/ 55744 w 55755"/>
                <a:gd name="connsiteY0" fmla="*/ 460 h 112512"/>
                <a:gd name="connsiteX1" fmla="*/ 8119 w 55755"/>
                <a:gd name="connsiteY1" fmla="*/ 109998 h 112512"/>
                <a:gd name="connsiteX2" fmla="*/ 3356 w 55755"/>
                <a:gd name="connsiteY2" fmla="*/ 71898 h 112512"/>
                <a:gd name="connsiteX3" fmla="*/ 55744 w 55755"/>
                <a:gd name="connsiteY3" fmla="*/ 460 h 11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755" h="112512">
                  <a:moveTo>
                    <a:pt x="55744" y="460"/>
                  </a:moveTo>
                  <a:cubicBezTo>
                    <a:pt x="56538" y="6810"/>
                    <a:pt x="16850" y="98092"/>
                    <a:pt x="8119" y="109998"/>
                  </a:cubicBezTo>
                  <a:cubicBezTo>
                    <a:pt x="-612" y="121904"/>
                    <a:pt x="-2465" y="88567"/>
                    <a:pt x="3356" y="71898"/>
                  </a:cubicBezTo>
                  <a:cubicBezTo>
                    <a:pt x="9177" y="55229"/>
                    <a:pt x="54950" y="-5890"/>
                    <a:pt x="55744" y="4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9" name="フリーフォーム: 図形 3158">
              <a:extLst>
                <a:ext uri="{FF2B5EF4-FFF2-40B4-BE49-F238E27FC236}">
                  <a16:creationId xmlns:a16="http://schemas.microsoft.com/office/drawing/2014/main" id="{FA19B651-EF23-4BD1-B409-47714BF7BAEB}"/>
                </a:ext>
              </a:extLst>
            </p:cNvPr>
            <p:cNvSpPr/>
            <p:nvPr/>
          </p:nvSpPr>
          <p:spPr>
            <a:xfrm>
              <a:off x="6810448" y="2314140"/>
              <a:ext cx="53907" cy="92788"/>
            </a:xfrm>
            <a:custGeom>
              <a:avLst/>
              <a:gdLst>
                <a:gd name="connsiteX0" fmla="*/ 53902 w 53907"/>
                <a:gd name="connsiteY0" fmla="*/ 435 h 92788"/>
                <a:gd name="connsiteX1" fmla="*/ 6277 w 53907"/>
                <a:gd name="connsiteY1" fmla="*/ 90923 h 92788"/>
                <a:gd name="connsiteX2" fmla="*/ 3102 w 53907"/>
                <a:gd name="connsiteY2" fmla="*/ 57585 h 92788"/>
                <a:gd name="connsiteX3" fmla="*/ 53902 w 53907"/>
                <a:gd name="connsiteY3" fmla="*/ 435 h 9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07" h="92788">
                  <a:moveTo>
                    <a:pt x="53902" y="435"/>
                  </a:moveTo>
                  <a:cubicBezTo>
                    <a:pt x="54431" y="5991"/>
                    <a:pt x="14744" y="81398"/>
                    <a:pt x="6277" y="90923"/>
                  </a:cubicBezTo>
                  <a:cubicBezTo>
                    <a:pt x="-2190" y="100448"/>
                    <a:pt x="-867" y="71079"/>
                    <a:pt x="3102" y="57585"/>
                  </a:cubicBezTo>
                  <a:cubicBezTo>
                    <a:pt x="7071" y="44091"/>
                    <a:pt x="53373" y="-5121"/>
                    <a:pt x="53902" y="4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0" name="フリーフォーム: 図形 3159">
              <a:extLst>
                <a:ext uri="{FF2B5EF4-FFF2-40B4-BE49-F238E27FC236}">
                  <a16:creationId xmlns:a16="http://schemas.microsoft.com/office/drawing/2014/main" id="{37818832-766F-4A0A-8640-EE5E0170A766}"/>
                </a:ext>
              </a:extLst>
            </p:cNvPr>
            <p:cNvSpPr/>
            <p:nvPr/>
          </p:nvSpPr>
          <p:spPr>
            <a:xfrm>
              <a:off x="6608759" y="2308218"/>
              <a:ext cx="165377" cy="78631"/>
            </a:xfrm>
            <a:custGeom>
              <a:avLst/>
              <a:gdLst>
                <a:gd name="connsiteX0" fmla="*/ 165104 w 165377"/>
                <a:gd name="connsiteY0" fmla="*/ 7 h 78631"/>
                <a:gd name="connsiteX1" fmla="*/ 39691 w 165377"/>
                <a:gd name="connsiteY1" fmla="*/ 14295 h 78631"/>
                <a:gd name="connsiteX2" fmla="*/ 65091 w 165377"/>
                <a:gd name="connsiteY2" fmla="*/ 49220 h 78631"/>
                <a:gd name="connsiteX3" fmla="*/ 114304 w 165377"/>
                <a:gd name="connsiteY3" fmla="*/ 77795 h 78631"/>
                <a:gd name="connsiteX4" fmla="*/ 4 w 165377"/>
                <a:gd name="connsiteY4" fmla="*/ 15882 h 78631"/>
                <a:gd name="connsiteX5" fmla="*/ 165104 w 165377"/>
                <a:gd name="connsiteY5" fmla="*/ 7 h 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377" h="78631">
                  <a:moveTo>
                    <a:pt x="165104" y="7"/>
                  </a:moveTo>
                  <a:cubicBezTo>
                    <a:pt x="171718" y="-257"/>
                    <a:pt x="56360" y="6093"/>
                    <a:pt x="39691" y="14295"/>
                  </a:cubicBezTo>
                  <a:cubicBezTo>
                    <a:pt x="23022" y="22497"/>
                    <a:pt x="52656" y="38637"/>
                    <a:pt x="65091" y="49220"/>
                  </a:cubicBezTo>
                  <a:cubicBezTo>
                    <a:pt x="77526" y="59803"/>
                    <a:pt x="125152" y="83351"/>
                    <a:pt x="114304" y="77795"/>
                  </a:cubicBezTo>
                  <a:cubicBezTo>
                    <a:pt x="103456" y="72239"/>
                    <a:pt x="-790" y="29905"/>
                    <a:pt x="4" y="15882"/>
                  </a:cubicBezTo>
                  <a:cubicBezTo>
                    <a:pt x="798" y="1859"/>
                    <a:pt x="158490" y="271"/>
                    <a:pt x="165104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1" name="フリーフォーム: 図形 3160">
              <a:extLst>
                <a:ext uri="{FF2B5EF4-FFF2-40B4-BE49-F238E27FC236}">
                  <a16:creationId xmlns:a16="http://schemas.microsoft.com/office/drawing/2014/main" id="{4C891970-A8A6-465F-BE86-5C29E59098EA}"/>
                </a:ext>
              </a:extLst>
            </p:cNvPr>
            <p:cNvSpPr/>
            <p:nvPr/>
          </p:nvSpPr>
          <p:spPr>
            <a:xfrm>
              <a:off x="6937261" y="2231411"/>
              <a:ext cx="124378" cy="64728"/>
            </a:xfrm>
            <a:custGeom>
              <a:avLst/>
              <a:gdLst>
                <a:gd name="connsiteX0" fmla="*/ 114 w 124378"/>
                <a:gd name="connsiteY0" fmla="*/ 614 h 64728"/>
                <a:gd name="connsiteX1" fmla="*/ 119177 w 124378"/>
                <a:gd name="connsiteY1" fmla="*/ 64114 h 64728"/>
                <a:gd name="connsiteX2" fmla="*/ 96952 w 124378"/>
                <a:gd name="connsiteY2" fmla="*/ 32364 h 64728"/>
                <a:gd name="connsiteX3" fmla="*/ 114 w 124378"/>
                <a:gd name="connsiteY3" fmla="*/ 614 h 6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378" h="64728">
                  <a:moveTo>
                    <a:pt x="114" y="614"/>
                  </a:moveTo>
                  <a:cubicBezTo>
                    <a:pt x="3818" y="5906"/>
                    <a:pt x="103037" y="58822"/>
                    <a:pt x="119177" y="64114"/>
                  </a:cubicBezTo>
                  <a:cubicBezTo>
                    <a:pt x="135317" y="69406"/>
                    <a:pt x="109917" y="38979"/>
                    <a:pt x="96952" y="32364"/>
                  </a:cubicBezTo>
                  <a:cubicBezTo>
                    <a:pt x="83987" y="25750"/>
                    <a:pt x="-3590" y="-4678"/>
                    <a:pt x="114" y="6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2" name="フリーフォーム: 図形 3161">
              <a:extLst>
                <a:ext uri="{FF2B5EF4-FFF2-40B4-BE49-F238E27FC236}">
                  <a16:creationId xmlns:a16="http://schemas.microsoft.com/office/drawing/2014/main" id="{4C74CB35-B746-4D5B-9268-C57D5F2B499C}"/>
                </a:ext>
              </a:extLst>
            </p:cNvPr>
            <p:cNvSpPr/>
            <p:nvPr/>
          </p:nvSpPr>
          <p:spPr>
            <a:xfrm>
              <a:off x="6880583" y="2052596"/>
              <a:ext cx="234795" cy="139865"/>
            </a:xfrm>
            <a:custGeom>
              <a:avLst/>
              <a:gdLst>
                <a:gd name="connsiteX0" fmla="*/ 1230 w 234795"/>
                <a:gd name="connsiteY0" fmla="*/ 82592 h 139865"/>
                <a:gd name="connsiteX1" fmla="*/ 134580 w 234795"/>
                <a:gd name="connsiteY1" fmla="*/ 14329 h 139865"/>
                <a:gd name="connsiteX2" fmla="*/ 175855 w 234795"/>
                <a:gd name="connsiteY2" fmla="*/ 20679 h 139865"/>
                <a:gd name="connsiteX3" fmla="*/ 215542 w 234795"/>
                <a:gd name="connsiteY3" fmla="*/ 58779 h 139865"/>
                <a:gd name="connsiteX4" fmla="*/ 234592 w 234795"/>
                <a:gd name="connsiteY4" fmla="*/ 139742 h 139865"/>
                <a:gd name="connsiteX5" fmla="*/ 204430 w 234795"/>
                <a:gd name="connsiteY5" fmla="*/ 76242 h 139865"/>
                <a:gd name="connsiteX6" fmla="*/ 186967 w 234795"/>
                <a:gd name="connsiteY6" fmla="*/ 36554 h 139865"/>
                <a:gd name="connsiteX7" fmla="*/ 134580 w 234795"/>
                <a:gd name="connsiteY7" fmla="*/ 42 h 139865"/>
                <a:gd name="connsiteX8" fmla="*/ 71080 w 234795"/>
                <a:gd name="connsiteY8" fmla="*/ 30204 h 139865"/>
                <a:gd name="connsiteX9" fmla="*/ 1230 w 234795"/>
                <a:gd name="connsiteY9" fmla="*/ 82592 h 13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795" h="139865">
                  <a:moveTo>
                    <a:pt x="1230" y="82592"/>
                  </a:moveTo>
                  <a:cubicBezTo>
                    <a:pt x="11813" y="79946"/>
                    <a:pt x="105476" y="24648"/>
                    <a:pt x="134580" y="14329"/>
                  </a:cubicBezTo>
                  <a:cubicBezTo>
                    <a:pt x="163684" y="4010"/>
                    <a:pt x="162361" y="13271"/>
                    <a:pt x="175855" y="20679"/>
                  </a:cubicBezTo>
                  <a:cubicBezTo>
                    <a:pt x="189349" y="28087"/>
                    <a:pt x="205753" y="38935"/>
                    <a:pt x="215542" y="58779"/>
                  </a:cubicBezTo>
                  <a:cubicBezTo>
                    <a:pt x="225331" y="78623"/>
                    <a:pt x="236444" y="136832"/>
                    <a:pt x="234592" y="139742"/>
                  </a:cubicBezTo>
                  <a:cubicBezTo>
                    <a:pt x="232740" y="142652"/>
                    <a:pt x="212367" y="93440"/>
                    <a:pt x="204430" y="76242"/>
                  </a:cubicBezTo>
                  <a:cubicBezTo>
                    <a:pt x="196493" y="59044"/>
                    <a:pt x="198609" y="49254"/>
                    <a:pt x="186967" y="36554"/>
                  </a:cubicBezTo>
                  <a:cubicBezTo>
                    <a:pt x="175325" y="23854"/>
                    <a:pt x="153894" y="1100"/>
                    <a:pt x="134580" y="42"/>
                  </a:cubicBezTo>
                  <a:cubicBezTo>
                    <a:pt x="115266" y="-1016"/>
                    <a:pt x="90924" y="17769"/>
                    <a:pt x="71080" y="30204"/>
                  </a:cubicBezTo>
                  <a:cubicBezTo>
                    <a:pt x="51236" y="42639"/>
                    <a:pt x="-9353" y="85238"/>
                    <a:pt x="1230" y="825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3" name="フリーフォーム: 図形 3162">
              <a:extLst>
                <a:ext uri="{FF2B5EF4-FFF2-40B4-BE49-F238E27FC236}">
                  <a16:creationId xmlns:a16="http://schemas.microsoft.com/office/drawing/2014/main" id="{92FBCBCF-CE4D-4302-9590-7F8F98BB1E13}"/>
                </a:ext>
              </a:extLst>
            </p:cNvPr>
            <p:cNvSpPr/>
            <p:nvPr/>
          </p:nvSpPr>
          <p:spPr>
            <a:xfrm>
              <a:off x="6994522" y="2066457"/>
              <a:ext cx="76385" cy="96648"/>
            </a:xfrm>
            <a:custGeom>
              <a:avLst/>
              <a:gdLst>
                <a:gd name="connsiteX0" fmla="*/ 3 w 76385"/>
                <a:gd name="connsiteY0" fmla="*/ 468 h 96648"/>
                <a:gd name="connsiteX1" fmla="*/ 69853 w 76385"/>
                <a:gd name="connsiteY1" fmla="*/ 70318 h 96648"/>
                <a:gd name="connsiteX2" fmla="*/ 73028 w 76385"/>
                <a:gd name="connsiteY2" fmla="*/ 95718 h 96648"/>
                <a:gd name="connsiteX3" fmla="*/ 66678 w 76385"/>
                <a:gd name="connsiteY3" fmla="*/ 41743 h 96648"/>
                <a:gd name="connsiteX4" fmla="*/ 3 w 76385"/>
                <a:gd name="connsiteY4" fmla="*/ 468 h 9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85" h="96648">
                  <a:moveTo>
                    <a:pt x="3" y="468"/>
                  </a:moveTo>
                  <a:cubicBezTo>
                    <a:pt x="532" y="5231"/>
                    <a:pt x="57682" y="54443"/>
                    <a:pt x="69853" y="70318"/>
                  </a:cubicBezTo>
                  <a:cubicBezTo>
                    <a:pt x="82024" y="86193"/>
                    <a:pt x="73557" y="100481"/>
                    <a:pt x="73028" y="95718"/>
                  </a:cubicBezTo>
                  <a:cubicBezTo>
                    <a:pt x="72499" y="90956"/>
                    <a:pt x="76732" y="54972"/>
                    <a:pt x="66678" y="41743"/>
                  </a:cubicBezTo>
                  <a:cubicBezTo>
                    <a:pt x="56624" y="28514"/>
                    <a:pt x="-526" y="-4295"/>
                    <a:pt x="3" y="4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4" name="フリーフォーム: 図形 3163">
              <a:extLst>
                <a:ext uri="{FF2B5EF4-FFF2-40B4-BE49-F238E27FC236}">
                  <a16:creationId xmlns:a16="http://schemas.microsoft.com/office/drawing/2014/main" id="{6BBF2299-9806-4FBE-9881-D337C001D82B}"/>
                </a:ext>
              </a:extLst>
            </p:cNvPr>
            <p:cNvSpPr/>
            <p:nvPr/>
          </p:nvSpPr>
          <p:spPr>
            <a:xfrm>
              <a:off x="7118308" y="2164974"/>
              <a:ext cx="116400" cy="146588"/>
            </a:xfrm>
            <a:custGeom>
              <a:avLst/>
              <a:gdLst>
                <a:gd name="connsiteX0" fmla="*/ 42 w 116400"/>
                <a:gd name="connsiteY0" fmla="*/ 376 h 146588"/>
                <a:gd name="connsiteX1" fmla="*/ 100055 w 116400"/>
                <a:gd name="connsiteY1" fmla="*/ 41651 h 146588"/>
                <a:gd name="connsiteX2" fmla="*/ 109580 w 116400"/>
                <a:gd name="connsiteY2" fmla="*/ 71814 h 146588"/>
                <a:gd name="connsiteX3" fmla="*/ 31792 w 116400"/>
                <a:gd name="connsiteY3" fmla="*/ 146426 h 146588"/>
                <a:gd name="connsiteX4" fmla="*/ 81005 w 116400"/>
                <a:gd name="connsiteY4" fmla="*/ 49589 h 146588"/>
                <a:gd name="connsiteX5" fmla="*/ 87355 w 116400"/>
                <a:gd name="connsiteY5" fmla="*/ 22601 h 146588"/>
                <a:gd name="connsiteX6" fmla="*/ 42 w 116400"/>
                <a:gd name="connsiteY6" fmla="*/ 376 h 14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00" h="146588">
                  <a:moveTo>
                    <a:pt x="42" y="376"/>
                  </a:moveTo>
                  <a:cubicBezTo>
                    <a:pt x="2159" y="3551"/>
                    <a:pt x="81799" y="29745"/>
                    <a:pt x="100055" y="41651"/>
                  </a:cubicBezTo>
                  <a:cubicBezTo>
                    <a:pt x="118311" y="53557"/>
                    <a:pt x="120957" y="54352"/>
                    <a:pt x="109580" y="71814"/>
                  </a:cubicBezTo>
                  <a:cubicBezTo>
                    <a:pt x="98203" y="89276"/>
                    <a:pt x="36554" y="150130"/>
                    <a:pt x="31792" y="146426"/>
                  </a:cubicBezTo>
                  <a:cubicBezTo>
                    <a:pt x="27030" y="142722"/>
                    <a:pt x="71745" y="70227"/>
                    <a:pt x="81005" y="49589"/>
                  </a:cubicBezTo>
                  <a:cubicBezTo>
                    <a:pt x="90266" y="28952"/>
                    <a:pt x="98468" y="30274"/>
                    <a:pt x="87355" y="22601"/>
                  </a:cubicBezTo>
                  <a:cubicBezTo>
                    <a:pt x="76243" y="14928"/>
                    <a:pt x="-2075" y="-2799"/>
                    <a:pt x="42" y="3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5" name="フリーフォーム: 図形 3164">
              <a:extLst>
                <a:ext uri="{FF2B5EF4-FFF2-40B4-BE49-F238E27FC236}">
                  <a16:creationId xmlns:a16="http://schemas.microsoft.com/office/drawing/2014/main" id="{DA65907B-33E1-4785-98A5-FDF5D6120ABB}"/>
                </a:ext>
              </a:extLst>
            </p:cNvPr>
            <p:cNvSpPr/>
            <p:nvPr/>
          </p:nvSpPr>
          <p:spPr>
            <a:xfrm>
              <a:off x="7071848" y="2216071"/>
              <a:ext cx="151693" cy="257155"/>
            </a:xfrm>
            <a:custGeom>
              <a:avLst/>
              <a:gdLst>
                <a:gd name="connsiteX0" fmla="*/ 3640 w 151693"/>
                <a:gd name="connsiteY0" fmla="*/ 255667 h 257155"/>
                <a:gd name="connsiteX1" fmla="*/ 136990 w 151693"/>
                <a:gd name="connsiteY1" fmla="*/ 162004 h 257155"/>
                <a:gd name="connsiteX2" fmla="*/ 149690 w 151693"/>
                <a:gd name="connsiteY2" fmla="*/ 101679 h 257155"/>
                <a:gd name="connsiteX3" fmla="*/ 149690 w 151693"/>
                <a:gd name="connsiteY3" fmla="*/ 79 h 257155"/>
                <a:gd name="connsiteX4" fmla="*/ 130640 w 151693"/>
                <a:gd name="connsiteY4" fmla="*/ 119142 h 257155"/>
                <a:gd name="connsiteX5" fmla="*/ 125877 w 151693"/>
                <a:gd name="connsiteY5" fmla="*/ 141367 h 257155"/>
                <a:gd name="connsiteX6" fmla="*/ 43327 w 151693"/>
                <a:gd name="connsiteY6" fmla="*/ 215979 h 257155"/>
                <a:gd name="connsiteX7" fmla="*/ 3640 w 151693"/>
                <a:gd name="connsiteY7" fmla="*/ 255667 h 25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693" h="257155">
                  <a:moveTo>
                    <a:pt x="3640" y="255667"/>
                  </a:moveTo>
                  <a:cubicBezTo>
                    <a:pt x="19250" y="246671"/>
                    <a:pt x="112648" y="187669"/>
                    <a:pt x="136990" y="162004"/>
                  </a:cubicBezTo>
                  <a:cubicBezTo>
                    <a:pt x="161332" y="136339"/>
                    <a:pt x="147573" y="128666"/>
                    <a:pt x="149690" y="101679"/>
                  </a:cubicBezTo>
                  <a:cubicBezTo>
                    <a:pt x="151807" y="74691"/>
                    <a:pt x="152865" y="-2832"/>
                    <a:pt x="149690" y="79"/>
                  </a:cubicBezTo>
                  <a:cubicBezTo>
                    <a:pt x="146515" y="2989"/>
                    <a:pt x="134609" y="95594"/>
                    <a:pt x="130640" y="119142"/>
                  </a:cubicBezTo>
                  <a:cubicBezTo>
                    <a:pt x="126671" y="142690"/>
                    <a:pt x="140429" y="125227"/>
                    <a:pt x="125877" y="141367"/>
                  </a:cubicBezTo>
                  <a:cubicBezTo>
                    <a:pt x="111325" y="157506"/>
                    <a:pt x="59996" y="201427"/>
                    <a:pt x="43327" y="215979"/>
                  </a:cubicBezTo>
                  <a:cubicBezTo>
                    <a:pt x="26658" y="230531"/>
                    <a:pt x="-11970" y="264663"/>
                    <a:pt x="3640" y="255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6" name="フリーフォーム: 図形 3165">
              <a:extLst>
                <a:ext uri="{FF2B5EF4-FFF2-40B4-BE49-F238E27FC236}">
                  <a16:creationId xmlns:a16="http://schemas.microsoft.com/office/drawing/2014/main" id="{A3E9D38A-2B78-4C67-8F11-AA0211D934A9}"/>
                </a:ext>
              </a:extLst>
            </p:cNvPr>
            <p:cNvSpPr/>
            <p:nvPr/>
          </p:nvSpPr>
          <p:spPr>
            <a:xfrm>
              <a:off x="7089258" y="2097081"/>
              <a:ext cx="281149" cy="218322"/>
            </a:xfrm>
            <a:custGeom>
              <a:avLst/>
              <a:gdLst>
                <a:gd name="connsiteX0" fmla="*/ 517 w 281149"/>
                <a:gd name="connsiteY0" fmla="*/ 7 h 218322"/>
                <a:gd name="connsiteX1" fmla="*/ 148155 w 281149"/>
                <a:gd name="connsiteY1" fmla="*/ 38107 h 218322"/>
                <a:gd name="connsiteX2" fmla="*/ 168792 w 281149"/>
                <a:gd name="connsiteY2" fmla="*/ 69857 h 218322"/>
                <a:gd name="connsiteX3" fmla="*/ 278330 w 281149"/>
                <a:gd name="connsiteY3" fmla="*/ 212732 h 218322"/>
                <a:gd name="connsiteX4" fmla="*/ 240230 w 281149"/>
                <a:gd name="connsiteY4" fmla="*/ 176219 h 218322"/>
                <a:gd name="connsiteX5" fmla="*/ 148155 w 281149"/>
                <a:gd name="connsiteY5" fmla="*/ 53982 h 218322"/>
                <a:gd name="connsiteX6" fmla="*/ 100530 w 281149"/>
                <a:gd name="connsiteY6" fmla="*/ 34932 h 218322"/>
                <a:gd name="connsiteX7" fmla="*/ 517 w 281149"/>
                <a:gd name="connsiteY7" fmla="*/ 7 h 218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149" h="218322">
                  <a:moveTo>
                    <a:pt x="517" y="7"/>
                  </a:moveTo>
                  <a:cubicBezTo>
                    <a:pt x="8455" y="536"/>
                    <a:pt x="120109" y="26465"/>
                    <a:pt x="148155" y="38107"/>
                  </a:cubicBezTo>
                  <a:cubicBezTo>
                    <a:pt x="176201" y="49749"/>
                    <a:pt x="147096" y="40753"/>
                    <a:pt x="168792" y="69857"/>
                  </a:cubicBezTo>
                  <a:cubicBezTo>
                    <a:pt x="190488" y="98961"/>
                    <a:pt x="266424" y="195005"/>
                    <a:pt x="278330" y="212732"/>
                  </a:cubicBezTo>
                  <a:cubicBezTo>
                    <a:pt x="290236" y="230459"/>
                    <a:pt x="261926" y="202677"/>
                    <a:pt x="240230" y="176219"/>
                  </a:cubicBezTo>
                  <a:cubicBezTo>
                    <a:pt x="218534" y="149761"/>
                    <a:pt x="171438" y="77530"/>
                    <a:pt x="148155" y="53982"/>
                  </a:cubicBezTo>
                  <a:cubicBezTo>
                    <a:pt x="124872" y="30434"/>
                    <a:pt x="122755" y="42605"/>
                    <a:pt x="100530" y="34932"/>
                  </a:cubicBezTo>
                  <a:cubicBezTo>
                    <a:pt x="78305" y="27259"/>
                    <a:pt x="-7421" y="-522"/>
                    <a:pt x="517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7" name="フリーフォーム: 図形 3166">
              <a:extLst>
                <a:ext uri="{FF2B5EF4-FFF2-40B4-BE49-F238E27FC236}">
                  <a16:creationId xmlns:a16="http://schemas.microsoft.com/office/drawing/2014/main" id="{6336A316-ACE7-467D-9E4A-3DF75A0D38AD}"/>
                </a:ext>
              </a:extLst>
            </p:cNvPr>
            <p:cNvSpPr/>
            <p:nvPr/>
          </p:nvSpPr>
          <p:spPr>
            <a:xfrm>
              <a:off x="7219816" y="2203400"/>
              <a:ext cx="103706" cy="139912"/>
            </a:xfrm>
            <a:custGeom>
              <a:avLst/>
              <a:gdLst>
                <a:gd name="connsiteX0" fmla="*/ 134 w 103706"/>
                <a:gd name="connsiteY0" fmla="*/ 50 h 139912"/>
                <a:gd name="connsiteX1" fmla="*/ 47759 w 103706"/>
                <a:gd name="connsiteY1" fmla="*/ 81013 h 139912"/>
                <a:gd name="connsiteX2" fmla="*/ 82684 w 103706"/>
                <a:gd name="connsiteY2" fmla="*/ 108000 h 139912"/>
                <a:gd name="connsiteX3" fmla="*/ 101734 w 103706"/>
                <a:gd name="connsiteY3" fmla="*/ 139750 h 139912"/>
                <a:gd name="connsiteX4" fmla="*/ 35059 w 103706"/>
                <a:gd name="connsiteY4" fmla="*/ 93713 h 139912"/>
                <a:gd name="connsiteX5" fmla="*/ 134 w 103706"/>
                <a:gd name="connsiteY5" fmla="*/ 50 h 13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706" h="139912">
                  <a:moveTo>
                    <a:pt x="134" y="50"/>
                  </a:moveTo>
                  <a:cubicBezTo>
                    <a:pt x="2251" y="-2067"/>
                    <a:pt x="34001" y="63021"/>
                    <a:pt x="47759" y="81013"/>
                  </a:cubicBezTo>
                  <a:cubicBezTo>
                    <a:pt x="61517" y="99005"/>
                    <a:pt x="73688" y="98211"/>
                    <a:pt x="82684" y="108000"/>
                  </a:cubicBezTo>
                  <a:cubicBezTo>
                    <a:pt x="91680" y="117789"/>
                    <a:pt x="109671" y="142131"/>
                    <a:pt x="101734" y="139750"/>
                  </a:cubicBezTo>
                  <a:cubicBezTo>
                    <a:pt x="93797" y="137369"/>
                    <a:pt x="48817" y="113292"/>
                    <a:pt x="35059" y="93713"/>
                  </a:cubicBezTo>
                  <a:cubicBezTo>
                    <a:pt x="21301" y="74134"/>
                    <a:pt x="-1983" y="2167"/>
                    <a:pt x="134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8" name="フリーフォーム: 図形 3167">
              <a:extLst>
                <a:ext uri="{FF2B5EF4-FFF2-40B4-BE49-F238E27FC236}">
                  <a16:creationId xmlns:a16="http://schemas.microsoft.com/office/drawing/2014/main" id="{4C83C105-D7A0-408B-8D90-68B776EDB32E}"/>
                </a:ext>
              </a:extLst>
            </p:cNvPr>
            <p:cNvSpPr/>
            <p:nvPr/>
          </p:nvSpPr>
          <p:spPr>
            <a:xfrm>
              <a:off x="7078648" y="2454233"/>
              <a:ext cx="152594" cy="321083"/>
            </a:xfrm>
            <a:custGeom>
              <a:avLst/>
              <a:gdLst>
                <a:gd name="connsiteX0" fmla="*/ 15 w 152594"/>
                <a:gd name="connsiteY0" fmla="*/ 42 h 321083"/>
                <a:gd name="connsiteX1" fmla="*/ 103202 w 152594"/>
                <a:gd name="connsiteY1" fmla="*/ 73067 h 321083"/>
                <a:gd name="connsiteX2" fmla="*/ 136540 w 152594"/>
                <a:gd name="connsiteY2" fmla="*/ 190542 h 321083"/>
                <a:gd name="connsiteX3" fmla="*/ 152415 w 152594"/>
                <a:gd name="connsiteY3" fmla="*/ 268330 h 321083"/>
                <a:gd name="connsiteX4" fmla="*/ 127015 w 152594"/>
                <a:gd name="connsiteY4" fmla="*/ 296905 h 321083"/>
                <a:gd name="connsiteX5" fmla="*/ 39702 w 152594"/>
                <a:gd name="connsiteY5" fmla="*/ 320717 h 321083"/>
                <a:gd name="connsiteX6" fmla="*/ 128602 w 152594"/>
                <a:gd name="connsiteY6" fmla="*/ 277855 h 321083"/>
                <a:gd name="connsiteX7" fmla="*/ 134952 w 152594"/>
                <a:gd name="connsiteY7" fmla="*/ 220705 h 321083"/>
                <a:gd name="connsiteX8" fmla="*/ 111140 w 152594"/>
                <a:gd name="connsiteY8" fmla="*/ 82592 h 321083"/>
                <a:gd name="connsiteX9" fmla="*/ 15 w 152594"/>
                <a:gd name="connsiteY9" fmla="*/ 42 h 32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594" h="321083">
                  <a:moveTo>
                    <a:pt x="15" y="42"/>
                  </a:moveTo>
                  <a:cubicBezTo>
                    <a:pt x="-1308" y="-1545"/>
                    <a:pt x="80448" y="41317"/>
                    <a:pt x="103202" y="73067"/>
                  </a:cubicBezTo>
                  <a:cubicBezTo>
                    <a:pt x="125956" y="104817"/>
                    <a:pt x="128338" y="157998"/>
                    <a:pt x="136540" y="190542"/>
                  </a:cubicBezTo>
                  <a:cubicBezTo>
                    <a:pt x="144742" y="223086"/>
                    <a:pt x="154003" y="250603"/>
                    <a:pt x="152415" y="268330"/>
                  </a:cubicBezTo>
                  <a:cubicBezTo>
                    <a:pt x="150828" y="286057"/>
                    <a:pt x="145800" y="288174"/>
                    <a:pt x="127015" y="296905"/>
                  </a:cubicBezTo>
                  <a:cubicBezTo>
                    <a:pt x="108230" y="305636"/>
                    <a:pt x="39438" y="323892"/>
                    <a:pt x="39702" y="320717"/>
                  </a:cubicBezTo>
                  <a:cubicBezTo>
                    <a:pt x="39967" y="317542"/>
                    <a:pt x="112727" y="294524"/>
                    <a:pt x="128602" y="277855"/>
                  </a:cubicBezTo>
                  <a:cubicBezTo>
                    <a:pt x="144477" y="261186"/>
                    <a:pt x="137862" y="253249"/>
                    <a:pt x="134952" y="220705"/>
                  </a:cubicBezTo>
                  <a:cubicBezTo>
                    <a:pt x="132042" y="188161"/>
                    <a:pt x="131778" y="117517"/>
                    <a:pt x="111140" y="82592"/>
                  </a:cubicBezTo>
                  <a:cubicBezTo>
                    <a:pt x="90502" y="47667"/>
                    <a:pt x="1338" y="1629"/>
                    <a:pt x="15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9" name="フリーフォーム: 図形 3168">
              <a:extLst>
                <a:ext uri="{FF2B5EF4-FFF2-40B4-BE49-F238E27FC236}">
                  <a16:creationId xmlns:a16="http://schemas.microsoft.com/office/drawing/2014/main" id="{E9CA840C-03E7-4AE4-8104-2FEF83ADCD6F}"/>
                </a:ext>
              </a:extLst>
            </p:cNvPr>
            <p:cNvSpPr/>
            <p:nvPr/>
          </p:nvSpPr>
          <p:spPr>
            <a:xfrm>
              <a:off x="6954411" y="2476448"/>
              <a:ext cx="150177" cy="228653"/>
            </a:xfrm>
            <a:custGeom>
              <a:avLst/>
              <a:gdLst>
                <a:gd name="connsiteX0" fmla="*/ 102027 w 150177"/>
                <a:gd name="connsiteY0" fmla="*/ 52 h 228653"/>
                <a:gd name="connsiteX1" fmla="*/ 149652 w 150177"/>
                <a:gd name="connsiteY1" fmla="*/ 138165 h 228653"/>
                <a:gd name="connsiteX2" fmla="*/ 124252 w 150177"/>
                <a:gd name="connsiteY2" fmla="*/ 169915 h 228653"/>
                <a:gd name="connsiteX3" fmla="*/ 75039 w 150177"/>
                <a:gd name="connsiteY3" fmla="*/ 228652 h 228653"/>
                <a:gd name="connsiteX4" fmla="*/ 60752 w 150177"/>
                <a:gd name="connsiteY4" fmla="*/ 171502 h 228653"/>
                <a:gd name="connsiteX5" fmla="*/ 427 w 150177"/>
                <a:gd name="connsiteY5" fmla="*/ 79427 h 228653"/>
                <a:gd name="connsiteX6" fmla="*/ 35352 w 150177"/>
                <a:gd name="connsiteY6" fmla="*/ 141340 h 228653"/>
                <a:gd name="connsiteX7" fmla="*/ 65514 w 150177"/>
                <a:gd name="connsiteY7" fmla="*/ 215952 h 228653"/>
                <a:gd name="connsiteX8" fmla="*/ 98852 w 150177"/>
                <a:gd name="connsiteY8" fmla="*/ 166740 h 228653"/>
                <a:gd name="connsiteX9" fmla="*/ 129014 w 150177"/>
                <a:gd name="connsiteY9" fmla="*/ 122290 h 228653"/>
                <a:gd name="connsiteX10" fmla="*/ 102027 w 150177"/>
                <a:gd name="connsiteY10" fmla="*/ 52 h 22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177" h="228653">
                  <a:moveTo>
                    <a:pt x="102027" y="52"/>
                  </a:moveTo>
                  <a:cubicBezTo>
                    <a:pt x="105467" y="2698"/>
                    <a:pt x="145948" y="109855"/>
                    <a:pt x="149652" y="138165"/>
                  </a:cubicBezTo>
                  <a:cubicBezTo>
                    <a:pt x="153356" y="166475"/>
                    <a:pt x="136688" y="154834"/>
                    <a:pt x="124252" y="169915"/>
                  </a:cubicBezTo>
                  <a:cubicBezTo>
                    <a:pt x="111817" y="184996"/>
                    <a:pt x="85622" y="228387"/>
                    <a:pt x="75039" y="228652"/>
                  </a:cubicBezTo>
                  <a:cubicBezTo>
                    <a:pt x="64456" y="228917"/>
                    <a:pt x="73187" y="196373"/>
                    <a:pt x="60752" y="171502"/>
                  </a:cubicBezTo>
                  <a:cubicBezTo>
                    <a:pt x="48317" y="146631"/>
                    <a:pt x="4660" y="84454"/>
                    <a:pt x="427" y="79427"/>
                  </a:cubicBezTo>
                  <a:cubicBezTo>
                    <a:pt x="-3806" y="74400"/>
                    <a:pt x="24504" y="118586"/>
                    <a:pt x="35352" y="141340"/>
                  </a:cubicBezTo>
                  <a:cubicBezTo>
                    <a:pt x="46200" y="164094"/>
                    <a:pt x="54931" y="211719"/>
                    <a:pt x="65514" y="215952"/>
                  </a:cubicBezTo>
                  <a:cubicBezTo>
                    <a:pt x="76097" y="220185"/>
                    <a:pt x="88269" y="182350"/>
                    <a:pt x="98852" y="166740"/>
                  </a:cubicBezTo>
                  <a:cubicBezTo>
                    <a:pt x="109435" y="151130"/>
                    <a:pt x="129279" y="148484"/>
                    <a:pt x="129014" y="122290"/>
                  </a:cubicBezTo>
                  <a:cubicBezTo>
                    <a:pt x="128749" y="96096"/>
                    <a:pt x="98587" y="-2594"/>
                    <a:pt x="102027" y="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0" name="フリーフォーム: 図形 3169">
              <a:extLst>
                <a:ext uri="{FF2B5EF4-FFF2-40B4-BE49-F238E27FC236}">
                  <a16:creationId xmlns:a16="http://schemas.microsoft.com/office/drawing/2014/main" id="{DCD69413-32BE-497C-9579-D3BD06F1A02A}"/>
                </a:ext>
              </a:extLst>
            </p:cNvPr>
            <p:cNvSpPr/>
            <p:nvPr/>
          </p:nvSpPr>
          <p:spPr>
            <a:xfrm>
              <a:off x="7100769" y="2614467"/>
              <a:ext cx="109818" cy="69196"/>
            </a:xfrm>
            <a:custGeom>
              <a:avLst/>
              <a:gdLst>
                <a:gd name="connsiteX0" fmla="*/ 119 w 109818"/>
                <a:gd name="connsiteY0" fmla="*/ 146 h 69196"/>
                <a:gd name="connsiteX1" fmla="*/ 104894 w 109818"/>
                <a:gd name="connsiteY1" fmla="*/ 66821 h 69196"/>
                <a:gd name="connsiteX2" fmla="*/ 84256 w 109818"/>
                <a:gd name="connsiteY2" fmla="*/ 49358 h 69196"/>
                <a:gd name="connsiteX3" fmla="*/ 119 w 109818"/>
                <a:gd name="connsiteY3" fmla="*/ 146 h 6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18" h="69196">
                  <a:moveTo>
                    <a:pt x="119" y="146"/>
                  </a:moveTo>
                  <a:cubicBezTo>
                    <a:pt x="3559" y="3057"/>
                    <a:pt x="90871" y="58619"/>
                    <a:pt x="104894" y="66821"/>
                  </a:cubicBezTo>
                  <a:cubicBezTo>
                    <a:pt x="118917" y="75023"/>
                    <a:pt x="100131" y="60206"/>
                    <a:pt x="84256" y="49358"/>
                  </a:cubicBezTo>
                  <a:cubicBezTo>
                    <a:pt x="68381" y="38510"/>
                    <a:pt x="-3321" y="-2765"/>
                    <a:pt x="119" y="1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1" name="フリーフォーム: 図形 3170">
              <a:extLst>
                <a:ext uri="{FF2B5EF4-FFF2-40B4-BE49-F238E27FC236}">
                  <a16:creationId xmlns:a16="http://schemas.microsoft.com/office/drawing/2014/main" id="{F6D959B7-7A92-489C-8DC0-FAD3F2B96A37}"/>
                </a:ext>
              </a:extLst>
            </p:cNvPr>
            <p:cNvSpPr/>
            <p:nvPr/>
          </p:nvSpPr>
          <p:spPr>
            <a:xfrm>
              <a:off x="7179795" y="2293480"/>
              <a:ext cx="430157" cy="241844"/>
            </a:xfrm>
            <a:custGeom>
              <a:avLst/>
              <a:gdLst>
                <a:gd name="connsiteX0" fmla="*/ 468 w 430157"/>
                <a:gd name="connsiteY0" fmla="*/ 241758 h 241844"/>
                <a:gd name="connsiteX1" fmla="*/ 146518 w 430157"/>
                <a:gd name="connsiteY1" fmla="*/ 54433 h 241844"/>
                <a:gd name="connsiteX2" fmla="*/ 281455 w 430157"/>
                <a:gd name="connsiteY2" fmla="*/ 25858 h 241844"/>
                <a:gd name="connsiteX3" fmla="*/ 427505 w 430157"/>
                <a:gd name="connsiteY3" fmla="*/ 36970 h 241844"/>
                <a:gd name="connsiteX4" fmla="*/ 368768 w 430157"/>
                <a:gd name="connsiteY4" fmla="*/ 9983 h 241844"/>
                <a:gd name="connsiteX5" fmla="*/ 281455 w 430157"/>
                <a:gd name="connsiteY5" fmla="*/ 458 h 241844"/>
                <a:gd name="connsiteX6" fmla="*/ 173505 w 430157"/>
                <a:gd name="connsiteY6" fmla="*/ 22683 h 241844"/>
                <a:gd name="connsiteX7" fmla="*/ 102068 w 430157"/>
                <a:gd name="connsiteY7" fmla="*/ 78245 h 241844"/>
                <a:gd name="connsiteX8" fmla="*/ 468 w 430157"/>
                <a:gd name="connsiteY8" fmla="*/ 241758 h 24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157" h="241844">
                  <a:moveTo>
                    <a:pt x="468" y="241758"/>
                  </a:moveTo>
                  <a:cubicBezTo>
                    <a:pt x="7876" y="237789"/>
                    <a:pt x="99687" y="90416"/>
                    <a:pt x="146518" y="54433"/>
                  </a:cubicBezTo>
                  <a:cubicBezTo>
                    <a:pt x="193349" y="18450"/>
                    <a:pt x="234624" y="28768"/>
                    <a:pt x="281455" y="25858"/>
                  </a:cubicBezTo>
                  <a:cubicBezTo>
                    <a:pt x="328286" y="22948"/>
                    <a:pt x="412953" y="39616"/>
                    <a:pt x="427505" y="36970"/>
                  </a:cubicBezTo>
                  <a:cubicBezTo>
                    <a:pt x="442057" y="34324"/>
                    <a:pt x="393110" y="16068"/>
                    <a:pt x="368768" y="9983"/>
                  </a:cubicBezTo>
                  <a:cubicBezTo>
                    <a:pt x="344426" y="3898"/>
                    <a:pt x="313999" y="-1659"/>
                    <a:pt x="281455" y="458"/>
                  </a:cubicBezTo>
                  <a:cubicBezTo>
                    <a:pt x="248911" y="2575"/>
                    <a:pt x="203403" y="9719"/>
                    <a:pt x="173505" y="22683"/>
                  </a:cubicBezTo>
                  <a:cubicBezTo>
                    <a:pt x="143607" y="35647"/>
                    <a:pt x="128526" y="44643"/>
                    <a:pt x="102068" y="78245"/>
                  </a:cubicBezTo>
                  <a:cubicBezTo>
                    <a:pt x="75610" y="111847"/>
                    <a:pt x="-6940" y="245727"/>
                    <a:pt x="468" y="2417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2" name="フリーフォーム: 図形 3171">
              <a:extLst>
                <a:ext uri="{FF2B5EF4-FFF2-40B4-BE49-F238E27FC236}">
                  <a16:creationId xmlns:a16="http://schemas.microsoft.com/office/drawing/2014/main" id="{42F6DE7D-A824-493F-9FE8-7A6ACEED4366}"/>
                </a:ext>
              </a:extLst>
            </p:cNvPr>
            <p:cNvSpPr/>
            <p:nvPr/>
          </p:nvSpPr>
          <p:spPr>
            <a:xfrm>
              <a:off x="7259638" y="2422228"/>
              <a:ext cx="268424" cy="181364"/>
            </a:xfrm>
            <a:custGeom>
              <a:avLst/>
              <a:gdLst>
                <a:gd name="connsiteX0" fmla="*/ 268287 w 268424"/>
                <a:gd name="connsiteY0" fmla="*/ 1885 h 181364"/>
                <a:gd name="connsiteX1" fmla="*/ 128587 w 268424"/>
                <a:gd name="connsiteY1" fmla="*/ 30460 h 181364"/>
                <a:gd name="connsiteX2" fmla="*/ 46037 w 268424"/>
                <a:gd name="connsiteY2" fmla="*/ 92372 h 181364"/>
                <a:gd name="connsiteX3" fmla="*/ 0 w 268424"/>
                <a:gd name="connsiteY3" fmla="*/ 181272 h 181364"/>
                <a:gd name="connsiteX4" fmla="*/ 46037 w 268424"/>
                <a:gd name="connsiteY4" fmla="*/ 74910 h 181364"/>
                <a:gd name="connsiteX5" fmla="*/ 101600 w 268424"/>
                <a:gd name="connsiteY5" fmla="*/ 11410 h 181364"/>
                <a:gd name="connsiteX6" fmla="*/ 268287 w 268424"/>
                <a:gd name="connsiteY6" fmla="*/ 1885 h 1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424" h="181364">
                  <a:moveTo>
                    <a:pt x="268287" y="1885"/>
                  </a:moveTo>
                  <a:cubicBezTo>
                    <a:pt x="272785" y="5060"/>
                    <a:pt x="165629" y="15379"/>
                    <a:pt x="128587" y="30460"/>
                  </a:cubicBezTo>
                  <a:cubicBezTo>
                    <a:pt x="91545" y="45541"/>
                    <a:pt x="67468" y="67237"/>
                    <a:pt x="46037" y="92372"/>
                  </a:cubicBezTo>
                  <a:cubicBezTo>
                    <a:pt x="24606" y="117507"/>
                    <a:pt x="0" y="184182"/>
                    <a:pt x="0" y="181272"/>
                  </a:cubicBezTo>
                  <a:cubicBezTo>
                    <a:pt x="0" y="178362"/>
                    <a:pt x="29104" y="103220"/>
                    <a:pt x="46037" y="74910"/>
                  </a:cubicBezTo>
                  <a:cubicBezTo>
                    <a:pt x="62970" y="46600"/>
                    <a:pt x="65087" y="24639"/>
                    <a:pt x="101600" y="11410"/>
                  </a:cubicBezTo>
                  <a:cubicBezTo>
                    <a:pt x="138112" y="-1819"/>
                    <a:pt x="263789" y="-1290"/>
                    <a:pt x="268287" y="18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3" name="フリーフォーム: 図形 3172">
              <a:extLst>
                <a:ext uri="{FF2B5EF4-FFF2-40B4-BE49-F238E27FC236}">
                  <a16:creationId xmlns:a16="http://schemas.microsoft.com/office/drawing/2014/main" id="{D976E771-52DE-43EA-ADE0-1B5B8D4D7F5C}"/>
                </a:ext>
              </a:extLst>
            </p:cNvPr>
            <p:cNvSpPr/>
            <p:nvPr/>
          </p:nvSpPr>
          <p:spPr>
            <a:xfrm>
              <a:off x="7315471" y="2446096"/>
              <a:ext cx="180926" cy="164736"/>
            </a:xfrm>
            <a:custGeom>
              <a:avLst/>
              <a:gdLst>
                <a:gd name="connsiteX0" fmla="*/ 180704 w 180926"/>
                <a:gd name="connsiteY0" fmla="*/ 242 h 164736"/>
                <a:gd name="connsiteX1" fmla="*/ 48942 w 180926"/>
                <a:gd name="connsiteY1" fmla="*/ 58979 h 164736"/>
                <a:gd name="connsiteX2" fmla="*/ 15604 w 180926"/>
                <a:gd name="connsiteY2" fmla="*/ 136767 h 164736"/>
                <a:gd name="connsiteX3" fmla="*/ 9254 w 180926"/>
                <a:gd name="connsiteY3" fmla="*/ 162167 h 164736"/>
                <a:gd name="connsiteX4" fmla="*/ 14017 w 180926"/>
                <a:gd name="connsiteY4" fmla="*/ 81204 h 164736"/>
                <a:gd name="connsiteX5" fmla="*/ 180704 w 180926"/>
                <a:gd name="connsiteY5" fmla="*/ 242 h 1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26" h="164736">
                  <a:moveTo>
                    <a:pt x="180704" y="242"/>
                  </a:moveTo>
                  <a:cubicBezTo>
                    <a:pt x="186525" y="-3462"/>
                    <a:pt x="76459" y="36225"/>
                    <a:pt x="48942" y="58979"/>
                  </a:cubicBezTo>
                  <a:cubicBezTo>
                    <a:pt x="21425" y="81733"/>
                    <a:pt x="22219" y="119569"/>
                    <a:pt x="15604" y="136767"/>
                  </a:cubicBezTo>
                  <a:cubicBezTo>
                    <a:pt x="8989" y="153965"/>
                    <a:pt x="9518" y="171427"/>
                    <a:pt x="9254" y="162167"/>
                  </a:cubicBezTo>
                  <a:cubicBezTo>
                    <a:pt x="8990" y="152907"/>
                    <a:pt x="-14293" y="106869"/>
                    <a:pt x="14017" y="81204"/>
                  </a:cubicBezTo>
                  <a:cubicBezTo>
                    <a:pt x="42327" y="55539"/>
                    <a:pt x="174883" y="3946"/>
                    <a:pt x="180704" y="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4" name="フリーフォーム: 図形 3173">
              <a:extLst>
                <a:ext uri="{FF2B5EF4-FFF2-40B4-BE49-F238E27FC236}">
                  <a16:creationId xmlns:a16="http://schemas.microsoft.com/office/drawing/2014/main" id="{5687D431-17AC-417D-B3B2-2B104B9D89CE}"/>
                </a:ext>
              </a:extLst>
            </p:cNvPr>
            <p:cNvSpPr/>
            <p:nvPr/>
          </p:nvSpPr>
          <p:spPr>
            <a:xfrm>
              <a:off x="7631089" y="2429463"/>
              <a:ext cx="104289" cy="93320"/>
            </a:xfrm>
            <a:custGeom>
              <a:avLst/>
              <a:gdLst>
                <a:gd name="connsiteX0" fmla="*/ 24 w 104289"/>
                <a:gd name="connsiteY0" fmla="*/ 1000 h 93320"/>
                <a:gd name="connsiteX1" fmla="*/ 90511 w 104289"/>
                <a:gd name="connsiteY1" fmla="*/ 64500 h 93320"/>
                <a:gd name="connsiteX2" fmla="*/ 95274 w 104289"/>
                <a:gd name="connsiteY2" fmla="*/ 83550 h 93320"/>
                <a:gd name="connsiteX3" fmla="*/ 96861 w 104289"/>
                <a:gd name="connsiteY3" fmla="*/ 89900 h 93320"/>
                <a:gd name="connsiteX4" fmla="*/ 100036 w 104289"/>
                <a:gd name="connsiteY4" fmla="*/ 29575 h 93320"/>
                <a:gd name="connsiteX5" fmla="*/ 24 w 104289"/>
                <a:gd name="connsiteY5" fmla="*/ 1000 h 9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289" h="93320">
                  <a:moveTo>
                    <a:pt x="24" y="1000"/>
                  </a:moveTo>
                  <a:cubicBezTo>
                    <a:pt x="-1564" y="6821"/>
                    <a:pt x="74636" y="50742"/>
                    <a:pt x="90511" y="64500"/>
                  </a:cubicBezTo>
                  <a:cubicBezTo>
                    <a:pt x="106386" y="78258"/>
                    <a:pt x="95274" y="83550"/>
                    <a:pt x="95274" y="83550"/>
                  </a:cubicBezTo>
                  <a:cubicBezTo>
                    <a:pt x="96332" y="87783"/>
                    <a:pt x="96067" y="98896"/>
                    <a:pt x="96861" y="89900"/>
                  </a:cubicBezTo>
                  <a:cubicBezTo>
                    <a:pt x="97655" y="80904"/>
                    <a:pt x="110884" y="43069"/>
                    <a:pt x="100036" y="29575"/>
                  </a:cubicBezTo>
                  <a:cubicBezTo>
                    <a:pt x="89188" y="16081"/>
                    <a:pt x="1612" y="-4821"/>
                    <a:pt x="24" y="10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5" name="フリーフォーム: 図形 3174">
              <a:extLst>
                <a:ext uri="{FF2B5EF4-FFF2-40B4-BE49-F238E27FC236}">
                  <a16:creationId xmlns:a16="http://schemas.microsoft.com/office/drawing/2014/main" id="{32081B72-0090-4E0E-960B-8E33072AAAC2}"/>
                </a:ext>
              </a:extLst>
            </p:cNvPr>
            <p:cNvSpPr/>
            <p:nvPr/>
          </p:nvSpPr>
          <p:spPr>
            <a:xfrm>
              <a:off x="7724603" y="2404919"/>
              <a:ext cx="70652" cy="179948"/>
            </a:xfrm>
            <a:custGeom>
              <a:avLst/>
              <a:gdLst>
                <a:gd name="connsiteX0" fmla="*/ 172 w 70652"/>
                <a:gd name="connsiteY0" fmla="*/ 1731 h 179948"/>
                <a:gd name="connsiteX1" fmla="*/ 68435 w 70652"/>
                <a:gd name="connsiteY1" fmla="*/ 177944 h 179948"/>
                <a:gd name="connsiteX2" fmla="*/ 49385 w 70652"/>
                <a:gd name="connsiteY2" fmla="*/ 92219 h 179948"/>
                <a:gd name="connsiteX3" fmla="*/ 172 w 70652"/>
                <a:gd name="connsiteY3" fmla="*/ 1731 h 17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52" h="179948">
                  <a:moveTo>
                    <a:pt x="172" y="1731"/>
                  </a:moveTo>
                  <a:cubicBezTo>
                    <a:pt x="3347" y="16018"/>
                    <a:pt x="60233" y="162863"/>
                    <a:pt x="68435" y="177944"/>
                  </a:cubicBezTo>
                  <a:cubicBezTo>
                    <a:pt x="76637" y="193025"/>
                    <a:pt x="60233" y="118942"/>
                    <a:pt x="49385" y="92219"/>
                  </a:cubicBezTo>
                  <a:cubicBezTo>
                    <a:pt x="38537" y="65496"/>
                    <a:pt x="-3003" y="-12556"/>
                    <a:pt x="172" y="1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6" name="フリーフォーム: 図形 3175">
              <a:extLst>
                <a:ext uri="{FF2B5EF4-FFF2-40B4-BE49-F238E27FC236}">
                  <a16:creationId xmlns:a16="http://schemas.microsoft.com/office/drawing/2014/main" id="{23A64806-0C74-4183-8F04-4FC683B54A2A}"/>
                </a:ext>
              </a:extLst>
            </p:cNvPr>
            <p:cNvSpPr/>
            <p:nvPr/>
          </p:nvSpPr>
          <p:spPr>
            <a:xfrm>
              <a:off x="7695132" y="2590444"/>
              <a:ext cx="95705" cy="139502"/>
            </a:xfrm>
            <a:custGeom>
              <a:avLst/>
              <a:gdLst>
                <a:gd name="connsiteX0" fmla="*/ 94731 w 95705"/>
                <a:gd name="connsiteY0" fmla="*/ 1944 h 139502"/>
                <a:gd name="connsiteX1" fmla="*/ 1068 w 95705"/>
                <a:gd name="connsiteY1" fmla="*/ 138469 h 139502"/>
                <a:gd name="connsiteX2" fmla="*/ 47106 w 95705"/>
                <a:gd name="connsiteY2" fmla="*/ 62269 h 139502"/>
                <a:gd name="connsiteX3" fmla="*/ 94731 w 95705"/>
                <a:gd name="connsiteY3" fmla="*/ 1944 h 13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05" h="139502">
                  <a:moveTo>
                    <a:pt x="94731" y="1944"/>
                  </a:moveTo>
                  <a:cubicBezTo>
                    <a:pt x="87058" y="14644"/>
                    <a:pt x="9005" y="128415"/>
                    <a:pt x="1068" y="138469"/>
                  </a:cubicBezTo>
                  <a:cubicBezTo>
                    <a:pt x="-6869" y="148523"/>
                    <a:pt x="31496" y="82377"/>
                    <a:pt x="47106" y="62269"/>
                  </a:cubicBezTo>
                  <a:cubicBezTo>
                    <a:pt x="62716" y="42161"/>
                    <a:pt x="102404" y="-10756"/>
                    <a:pt x="94731" y="19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7" name="フリーフォーム: 図形 3176">
              <a:extLst>
                <a:ext uri="{FF2B5EF4-FFF2-40B4-BE49-F238E27FC236}">
                  <a16:creationId xmlns:a16="http://schemas.microsoft.com/office/drawing/2014/main" id="{37861711-3875-4A79-8769-F42521DF50AD}"/>
                </a:ext>
              </a:extLst>
            </p:cNvPr>
            <p:cNvSpPr/>
            <p:nvPr/>
          </p:nvSpPr>
          <p:spPr>
            <a:xfrm>
              <a:off x="7654739" y="2510860"/>
              <a:ext cx="92482" cy="116523"/>
            </a:xfrm>
            <a:custGeom>
              <a:avLst/>
              <a:gdLst>
                <a:gd name="connsiteX0" fmla="*/ 89086 w 92482"/>
                <a:gd name="connsiteY0" fmla="*/ 565 h 116523"/>
                <a:gd name="connsiteX1" fmla="*/ 33524 w 92482"/>
                <a:gd name="connsiteY1" fmla="*/ 89465 h 116523"/>
                <a:gd name="connsiteX2" fmla="*/ 186 w 92482"/>
                <a:gd name="connsiteY2" fmla="*/ 116453 h 116523"/>
                <a:gd name="connsiteX3" fmla="*/ 47811 w 92482"/>
                <a:gd name="connsiteY3" fmla="*/ 95815 h 116523"/>
                <a:gd name="connsiteX4" fmla="*/ 82736 w 92482"/>
                <a:gd name="connsiteY4" fmla="*/ 52953 h 116523"/>
                <a:gd name="connsiteX5" fmla="*/ 89086 w 92482"/>
                <a:gd name="connsiteY5" fmla="*/ 565 h 11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482" h="116523">
                  <a:moveTo>
                    <a:pt x="89086" y="565"/>
                  </a:moveTo>
                  <a:cubicBezTo>
                    <a:pt x="80884" y="6650"/>
                    <a:pt x="48341" y="70150"/>
                    <a:pt x="33524" y="89465"/>
                  </a:cubicBezTo>
                  <a:cubicBezTo>
                    <a:pt x="18707" y="108780"/>
                    <a:pt x="-2195" y="115395"/>
                    <a:pt x="186" y="116453"/>
                  </a:cubicBezTo>
                  <a:cubicBezTo>
                    <a:pt x="2567" y="117511"/>
                    <a:pt x="34053" y="106398"/>
                    <a:pt x="47811" y="95815"/>
                  </a:cubicBezTo>
                  <a:cubicBezTo>
                    <a:pt x="61569" y="85232"/>
                    <a:pt x="76651" y="66711"/>
                    <a:pt x="82736" y="52953"/>
                  </a:cubicBezTo>
                  <a:cubicBezTo>
                    <a:pt x="88821" y="39195"/>
                    <a:pt x="97288" y="-5520"/>
                    <a:pt x="89086" y="5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8" name="フリーフォーム: 図形 3177">
              <a:extLst>
                <a:ext uri="{FF2B5EF4-FFF2-40B4-BE49-F238E27FC236}">
                  <a16:creationId xmlns:a16="http://schemas.microsoft.com/office/drawing/2014/main" id="{E4175E16-DA1F-4335-8C3E-7C93E7FDBDFF}"/>
                </a:ext>
              </a:extLst>
            </p:cNvPr>
            <p:cNvSpPr/>
            <p:nvPr/>
          </p:nvSpPr>
          <p:spPr>
            <a:xfrm>
              <a:off x="7222945" y="2571449"/>
              <a:ext cx="338778" cy="307370"/>
            </a:xfrm>
            <a:custGeom>
              <a:avLst/>
              <a:gdLst>
                <a:gd name="connsiteX0" fmla="*/ 180 w 338778"/>
                <a:gd name="connsiteY0" fmla="*/ 301926 h 307370"/>
                <a:gd name="connsiteX1" fmla="*/ 30343 w 338778"/>
                <a:gd name="connsiteY1" fmla="*/ 168576 h 307370"/>
                <a:gd name="connsiteX2" fmla="*/ 92255 w 338778"/>
                <a:gd name="connsiteY2" fmla="*/ 62214 h 307370"/>
                <a:gd name="connsiteX3" fmla="*/ 166868 w 338778"/>
                <a:gd name="connsiteY3" fmla="*/ 30464 h 307370"/>
                <a:gd name="connsiteX4" fmla="*/ 241480 w 338778"/>
                <a:gd name="connsiteY4" fmla="*/ 46339 h 307370"/>
                <a:gd name="connsiteX5" fmla="*/ 265293 w 338778"/>
                <a:gd name="connsiteY5" fmla="*/ 87614 h 307370"/>
                <a:gd name="connsiteX6" fmla="*/ 336730 w 338778"/>
                <a:gd name="connsiteY6" fmla="*/ 305101 h 307370"/>
                <a:gd name="connsiteX7" fmla="*/ 311330 w 338778"/>
                <a:gd name="connsiteY7" fmla="*/ 190801 h 307370"/>
                <a:gd name="connsiteX8" fmla="*/ 228780 w 338778"/>
                <a:gd name="connsiteY8" fmla="*/ 24114 h 307370"/>
                <a:gd name="connsiteX9" fmla="*/ 141468 w 338778"/>
                <a:gd name="connsiteY9" fmla="*/ 11414 h 307370"/>
                <a:gd name="connsiteX10" fmla="*/ 43043 w 338778"/>
                <a:gd name="connsiteY10" fmla="*/ 124126 h 307370"/>
                <a:gd name="connsiteX11" fmla="*/ 180 w 338778"/>
                <a:gd name="connsiteY11" fmla="*/ 301926 h 30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778" h="307370">
                  <a:moveTo>
                    <a:pt x="180" y="301926"/>
                  </a:moveTo>
                  <a:cubicBezTo>
                    <a:pt x="-1937" y="309334"/>
                    <a:pt x="14997" y="208528"/>
                    <a:pt x="30343" y="168576"/>
                  </a:cubicBezTo>
                  <a:cubicBezTo>
                    <a:pt x="45689" y="128624"/>
                    <a:pt x="69501" y="85233"/>
                    <a:pt x="92255" y="62214"/>
                  </a:cubicBezTo>
                  <a:cubicBezTo>
                    <a:pt x="115009" y="39195"/>
                    <a:pt x="141997" y="33110"/>
                    <a:pt x="166868" y="30464"/>
                  </a:cubicBezTo>
                  <a:cubicBezTo>
                    <a:pt x="191739" y="27818"/>
                    <a:pt x="225076" y="36814"/>
                    <a:pt x="241480" y="46339"/>
                  </a:cubicBezTo>
                  <a:cubicBezTo>
                    <a:pt x="257884" y="55864"/>
                    <a:pt x="249418" y="44487"/>
                    <a:pt x="265293" y="87614"/>
                  </a:cubicBezTo>
                  <a:cubicBezTo>
                    <a:pt x="281168" y="130741"/>
                    <a:pt x="329057" y="287903"/>
                    <a:pt x="336730" y="305101"/>
                  </a:cubicBezTo>
                  <a:cubicBezTo>
                    <a:pt x="344403" y="322299"/>
                    <a:pt x="329322" y="237632"/>
                    <a:pt x="311330" y="190801"/>
                  </a:cubicBezTo>
                  <a:cubicBezTo>
                    <a:pt x="293338" y="143970"/>
                    <a:pt x="257090" y="54012"/>
                    <a:pt x="228780" y="24114"/>
                  </a:cubicBezTo>
                  <a:cubicBezTo>
                    <a:pt x="200470" y="-5784"/>
                    <a:pt x="172424" y="-5255"/>
                    <a:pt x="141468" y="11414"/>
                  </a:cubicBezTo>
                  <a:cubicBezTo>
                    <a:pt x="110512" y="28083"/>
                    <a:pt x="66062" y="77295"/>
                    <a:pt x="43043" y="124126"/>
                  </a:cubicBezTo>
                  <a:cubicBezTo>
                    <a:pt x="20024" y="170957"/>
                    <a:pt x="2297" y="294518"/>
                    <a:pt x="180" y="301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9" name="フリーフォーム: 図形 3178">
              <a:extLst>
                <a:ext uri="{FF2B5EF4-FFF2-40B4-BE49-F238E27FC236}">
                  <a16:creationId xmlns:a16="http://schemas.microsoft.com/office/drawing/2014/main" id="{355E9918-6264-4B2A-8604-4AC2CC8BF9A5}"/>
                </a:ext>
              </a:extLst>
            </p:cNvPr>
            <p:cNvSpPr/>
            <p:nvPr/>
          </p:nvSpPr>
          <p:spPr>
            <a:xfrm>
              <a:off x="7270748" y="2606630"/>
              <a:ext cx="125585" cy="241542"/>
            </a:xfrm>
            <a:custGeom>
              <a:avLst/>
              <a:gdLst>
                <a:gd name="connsiteX0" fmla="*/ 2 w 125585"/>
                <a:gd name="connsiteY0" fmla="*/ 241345 h 241542"/>
                <a:gd name="connsiteX1" fmla="*/ 33340 w 125585"/>
                <a:gd name="connsiteY1" fmla="*/ 109583 h 241542"/>
                <a:gd name="connsiteX2" fmla="*/ 77790 w 125585"/>
                <a:gd name="connsiteY2" fmla="*/ 34970 h 241542"/>
                <a:gd name="connsiteX3" fmla="*/ 125415 w 125585"/>
                <a:gd name="connsiteY3" fmla="*/ 45 h 241542"/>
                <a:gd name="connsiteX4" fmla="*/ 60327 w 125585"/>
                <a:gd name="connsiteY4" fmla="*/ 41320 h 241542"/>
                <a:gd name="connsiteX5" fmla="*/ 31752 w 125585"/>
                <a:gd name="connsiteY5" fmla="*/ 77833 h 241542"/>
                <a:gd name="connsiteX6" fmla="*/ 2 w 125585"/>
                <a:gd name="connsiteY6" fmla="*/ 241345 h 24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85" h="241542">
                  <a:moveTo>
                    <a:pt x="2" y="241345"/>
                  </a:moveTo>
                  <a:cubicBezTo>
                    <a:pt x="267" y="246637"/>
                    <a:pt x="20375" y="143979"/>
                    <a:pt x="33340" y="109583"/>
                  </a:cubicBezTo>
                  <a:cubicBezTo>
                    <a:pt x="46305" y="75187"/>
                    <a:pt x="62444" y="53226"/>
                    <a:pt x="77790" y="34970"/>
                  </a:cubicBezTo>
                  <a:cubicBezTo>
                    <a:pt x="93136" y="16714"/>
                    <a:pt x="128325" y="-1013"/>
                    <a:pt x="125415" y="45"/>
                  </a:cubicBezTo>
                  <a:cubicBezTo>
                    <a:pt x="122505" y="1103"/>
                    <a:pt x="75937" y="28355"/>
                    <a:pt x="60327" y="41320"/>
                  </a:cubicBezTo>
                  <a:cubicBezTo>
                    <a:pt x="44717" y="54285"/>
                    <a:pt x="43394" y="46877"/>
                    <a:pt x="31752" y="77833"/>
                  </a:cubicBezTo>
                  <a:cubicBezTo>
                    <a:pt x="20110" y="108789"/>
                    <a:pt x="-263" y="236053"/>
                    <a:pt x="2" y="241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0" name="フリーフォーム: 図形 3179">
              <a:extLst>
                <a:ext uri="{FF2B5EF4-FFF2-40B4-BE49-F238E27FC236}">
                  <a16:creationId xmlns:a16="http://schemas.microsoft.com/office/drawing/2014/main" id="{79EDA781-E5B1-41A8-A4DF-8BFD2FC73AA9}"/>
                </a:ext>
              </a:extLst>
            </p:cNvPr>
            <p:cNvSpPr/>
            <p:nvPr/>
          </p:nvSpPr>
          <p:spPr>
            <a:xfrm>
              <a:off x="7396072" y="2591284"/>
              <a:ext cx="135043" cy="256693"/>
            </a:xfrm>
            <a:custGeom>
              <a:avLst/>
              <a:gdLst>
                <a:gd name="connsiteX0" fmla="*/ 91 w 135043"/>
                <a:gd name="connsiteY0" fmla="*/ 1104 h 256693"/>
                <a:gd name="connsiteX1" fmla="*/ 81053 w 135043"/>
                <a:gd name="connsiteY1" fmla="*/ 85241 h 256693"/>
                <a:gd name="connsiteX2" fmla="*/ 96928 w 135043"/>
                <a:gd name="connsiteY2" fmla="*/ 134454 h 256693"/>
                <a:gd name="connsiteX3" fmla="*/ 135028 w 135043"/>
                <a:gd name="connsiteY3" fmla="*/ 256691 h 256693"/>
                <a:gd name="connsiteX4" fmla="*/ 92166 w 135043"/>
                <a:gd name="connsiteY4" fmla="*/ 131279 h 256693"/>
                <a:gd name="connsiteX5" fmla="*/ 65178 w 135043"/>
                <a:gd name="connsiteY5" fmla="*/ 42379 h 256693"/>
                <a:gd name="connsiteX6" fmla="*/ 91 w 135043"/>
                <a:gd name="connsiteY6" fmla="*/ 1104 h 25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043" h="256693">
                  <a:moveTo>
                    <a:pt x="91" y="1104"/>
                  </a:moveTo>
                  <a:cubicBezTo>
                    <a:pt x="2737" y="8248"/>
                    <a:pt x="64914" y="63016"/>
                    <a:pt x="81053" y="85241"/>
                  </a:cubicBezTo>
                  <a:cubicBezTo>
                    <a:pt x="97192" y="107466"/>
                    <a:pt x="87932" y="105879"/>
                    <a:pt x="96928" y="134454"/>
                  </a:cubicBezTo>
                  <a:cubicBezTo>
                    <a:pt x="105924" y="163029"/>
                    <a:pt x="135822" y="257220"/>
                    <a:pt x="135028" y="256691"/>
                  </a:cubicBezTo>
                  <a:cubicBezTo>
                    <a:pt x="134234" y="256162"/>
                    <a:pt x="103808" y="166998"/>
                    <a:pt x="92166" y="131279"/>
                  </a:cubicBezTo>
                  <a:cubicBezTo>
                    <a:pt x="80524" y="95560"/>
                    <a:pt x="77613" y="61694"/>
                    <a:pt x="65178" y="42379"/>
                  </a:cubicBezTo>
                  <a:cubicBezTo>
                    <a:pt x="52743" y="23064"/>
                    <a:pt x="-2555" y="-6040"/>
                    <a:pt x="91" y="1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1" name="フリーフォーム: 図形 3180">
              <a:extLst>
                <a:ext uri="{FF2B5EF4-FFF2-40B4-BE49-F238E27FC236}">
                  <a16:creationId xmlns:a16="http://schemas.microsoft.com/office/drawing/2014/main" id="{EA7C8D90-1651-4817-A899-ED05ED05A206}"/>
                </a:ext>
              </a:extLst>
            </p:cNvPr>
            <p:cNvSpPr/>
            <p:nvPr/>
          </p:nvSpPr>
          <p:spPr>
            <a:xfrm>
              <a:off x="7332580" y="2674729"/>
              <a:ext cx="147821" cy="79187"/>
            </a:xfrm>
            <a:custGeom>
              <a:avLst/>
              <a:gdLst>
                <a:gd name="connsiteX0" fmla="*/ 83 w 147821"/>
                <a:gd name="connsiteY0" fmla="*/ 209 h 79187"/>
                <a:gd name="connsiteX1" fmla="*/ 71520 w 147821"/>
                <a:gd name="connsiteY1" fmla="*/ 74821 h 79187"/>
                <a:gd name="connsiteX2" fmla="*/ 147720 w 147821"/>
                <a:gd name="connsiteY2" fmla="*/ 68471 h 79187"/>
                <a:gd name="connsiteX3" fmla="*/ 85808 w 147821"/>
                <a:gd name="connsiteY3" fmla="*/ 52596 h 79187"/>
                <a:gd name="connsiteX4" fmla="*/ 83 w 147821"/>
                <a:gd name="connsiteY4" fmla="*/ 209 h 7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821" h="79187">
                  <a:moveTo>
                    <a:pt x="83" y="209"/>
                  </a:moveTo>
                  <a:cubicBezTo>
                    <a:pt x="-2298" y="3913"/>
                    <a:pt x="46914" y="63444"/>
                    <a:pt x="71520" y="74821"/>
                  </a:cubicBezTo>
                  <a:cubicBezTo>
                    <a:pt x="96126" y="86198"/>
                    <a:pt x="145339" y="72175"/>
                    <a:pt x="147720" y="68471"/>
                  </a:cubicBezTo>
                  <a:cubicBezTo>
                    <a:pt x="150101" y="64767"/>
                    <a:pt x="110150" y="62121"/>
                    <a:pt x="85808" y="52596"/>
                  </a:cubicBezTo>
                  <a:cubicBezTo>
                    <a:pt x="61466" y="43071"/>
                    <a:pt x="2464" y="-3495"/>
                    <a:pt x="83" y="2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2" name="フリーフォーム: 図形 3181">
              <a:extLst>
                <a:ext uri="{FF2B5EF4-FFF2-40B4-BE49-F238E27FC236}">
                  <a16:creationId xmlns:a16="http://schemas.microsoft.com/office/drawing/2014/main" id="{536C8600-2A15-4079-9BBB-80837326F530}"/>
                </a:ext>
              </a:extLst>
            </p:cNvPr>
            <p:cNvSpPr/>
            <p:nvPr/>
          </p:nvSpPr>
          <p:spPr>
            <a:xfrm>
              <a:off x="7736621" y="2262146"/>
              <a:ext cx="162279" cy="104832"/>
            </a:xfrm>
            <a:custGeom>
              <a:avLst/>
              <a:gdLst>
                <a:gd name="connsiteX0" fmla="*/ 158017 w 162279"/>
                <a:gd name="connsiteY0" fmla="*/ 42 h 104832"/>
                <a:gd name="connsiteX1" fmla="*/ 115154 w 162279"/>
                <a:gd name="connsiteY1" fmla="*/ 77829 h 104832"/>
                <a:gd name="connsiteX2" fmla="*/ 75467 w 162279"/>
                <a:gd name="connsiteY2" fmla="*/ 87354 h 104832"/>
                <a:gd name="connsiteX3" fmla="*/ 854 w 162279"/>
                <a:gd name="connsiteY3" fmla="*/ 104817 h 104832"/>
                <a:gd name="connsiteX4" fmla="*/ 129442 w 162279"/>
                <a:gd name="connsiteY4" fmla="*/ 84179 h 104832"/>
                <a:gd name="connsiteX5" fmla="*/ 156429 w 162279"/>
                <a:gd name="connsiteY5" fmla="*/ 66717 h 104832"/>
                <a:gd name="connsiteX6" fmla="*/ 158017 w 162279"/>
                <a:gd name="connsiteY6" fmla="*/ 42 h 10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279" h="104832">
                  <a:moveTo>
                    <a:pt x="158017" y="42"/>
                  </a:moveTo>
                  <a:cubicBezTo>
                    <a:pt x="151138" y="1894"/>
                    <a:pt x="128912" y="63277"/>
                    <a:pt x="115154" y="77829"/>
                  </a:cubicBezTo>
                  <a:cubicBezTo>
                    <a:pt x="101396" y="92381"/>
                    <a:pt x="75467" y="87354"/>
                    <a:pt x="75467" y="87354"/>
                  </a:cubicBezTo>
                  <a:cubicBezTo>
                    <a:pt x="56417" y="91852"/>
                    <a:pt x="-8142" y="105346"/>
                    <a:pt x="854" y="104817"/>
                  </a:cubicBezTo>
                  <a:cubicBezTo>
                    <a:pt x="9850" y="104288"/>
                    <a:pt x="103513" y="90529"/>
                    <a:pt x="129442" y="84179"/>
                  </a:cubicBezTo>
                  <a:cubicBezTo>
                    <a:pt x="155371" y="77829"/>
                    <a:pt x="150079" y="76242"/>
                    <a:pt x="156429" y="66717"/>
                  </a:cubicBezTo>
                  <a:cubicBezTo>
                    <a:pt x="162779" y="57192"/>
                    <a:pt x="164896" y="-1810"/>
                    <a:pt x="158017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3" name="フリーフォーム: 図形 3182">
              <a:extLst>
                <a:ext uri="{FF2B5EF4-FFF2-40B4-BE49-F238E27FC236}">
                  <a16:creationId xmlns:a16="http://schemas.microsoft.com/office/drawing/2014/main" id="{69B4A953-BCF4-4BA4-9AFF-2C05E9441785}"/>
                </a:ext>
              </a:extLst>
            </p:cNvPr>
            <p:cNvSpPr/>
            <p:nvPr/>
          </p:nvSpPr>
          <p:spPr>
            <a:xfrm>
              <a:off x="7811650" y="2403300"/>
              <a:ext cx="184596" cy="82730"/>
            </a:xfrm>
            <a:custGeom>
              <a:avLst/>
              <a:gdLst>
                <a:gd name="connsiteX0" fmla="*/ 438 w 184596"/>
                <a:gd name="connsiteY0" fmla="*/ 82725 h 82730"/>
                <a:gd name="connsiteX1" fmla="*/ 105213 w 184596"/>
                <a:gd name="connsiteY1" fmla="*/ 68438 h 82730"/>
                <a:gd name="connsiteX2" fmla="*/ 184588 w 184596"/>
                <a:gd name="connsiteY2" fmla="*/ 175 h 82730"/>
                <a:gd name="connsiteX3" fmla="*/ 109975 w 184596"/>
                <a:gd name="connsiteY3" fmla="*/ 49388 h 82730"/>
                <a:gd name="connsiteX4" fmla="*/ 68700 w 184596"/>
                <a:gd name="connsiteY4" fmla="*/ 70025 h 82730"/>
                <a:gd name="connsiteX5" fmla="*/ 438 w 184596"/>
                <a:gd name="connsiteY5" fmla="*/ 82725 h 8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596" h="82730">
                  <a:moveTo>
                    <a:pt x="438" y="82725"/>
                  </a:moveTo>
                  <a:cubicBezTo>
                    <a:pt x="6523" y="82461"/>
                    <a:pt x="74521" y="82196"/>
                    <a:pt x="105213" y="68438"/>
                  </a:cubicBezTo>
                  <a:cubicBezTo>
                    <a:pt x="135905" y="54680"/>
                    <a:pt x="183794" y="3350"/>
                    <a:pt x="184588" y="175"/>
                  </a:cubicBezTo>
                  <a:cubicBezTo>
                    <a:pt x="185382" y="-3000"/>
                    <a:pt x="129290" y="37746"/>
                    <a:pt x="109975" y="49388"/>
                  </a:cubicBezTo>
                  <a:cubicBezTo>
                    <a:pt x="90660" y="61030"/>
                    <a:pt x="84046" y="65792"/>
                    <a:pt x="68700" y="70025"/>
                  </a:cubicBezTo>
                  <a:cubicBezTo>
                    <a:pt x="53354" y="74258"/>
                    <a:pt x="-5647" y="82989"/>
                    <a:pt x="438" y="82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4" name="フリーフォーム: 図形 3183">
              <a:extLst>
                <a:ext uri="{FF2B5EF4-FFF2-40B4-BE49-F238E27FC236}">
                  <a16:creationId xmlns:a16="http://schemas.microsoft.com/office/drawing/2014/main" id="{93C01D7B-03F7-4DA5-90E5-12439E4B5BA5}"/>
                </a:ext>
              </a:extLst>
            </p:cNvPr>
            <p:cNvSpPr/>
            <p:nvPr/>
          </p:nvSpPr>
          <p:spPr>
            <a:xfrm>
              <a:off x="7733621" y="2417763"/>
              <a:ext cx="307185" cy="231519"/>
            </a:xfrm>
            <a:custGeom>
              <a:avLst/>
              <a:gdLst>
                <a:gd name="connsiteX0" fmla="*/ 259442 w 307185"/>
                <a:gd name="connsiteY0" fmla="*/ 0 h 231519"/>
                <a:gd name="connsiteX1" fmla="*/ 267379 w 307185"/>
                <a:gd name="connsiteY1" fmla="*/ 100012 h 231519"/>
                <a:gd name="connsiteX2" fmla="*/ 307067 w 307185"/>
                <a:gd name="connsiteY2" fmla="*/ 168275 h 231519"/>
                <a:gd name="connsiteX3" fmla="*/ 253092 w 307185"/>
                <a:gd name="connsiteY3" fmla="*/ 207962 h 231519"/>
                <a:gd name="connsiteX4" fmla="*/ 205467 w 307185"/>
                <a:gd name="connsiteY4" fmla="*/ 223837 h 231519"/>
                <a:gd name="connsiteX5" fmla="*/ 113392 w 307185"/>
                <a:gd name="connsiteY5" fmla="*/ 230187 h 231519"/>
                <a:gd name="connsiteX6" fmla="*/ 679 w 307185"/>
                <a:gd name="connsiteY6" fmla="*/ 198437 h 231519"/>
                <a:gd name="connsiteX7" fmla="*/ 168954 w 307185"/>
                <a:gd name="connsiteY7" fmla="*/ 220662 h 231519"/>
                <a:gd name="connsiteX8" fmla="*/ 286429 w 307185"/>
                <a:gd name="connsiteY8" fmla="*/ 163512 h 231519"/>
                <a:gd name="connsiteX9" fmla="*/ 248329 w 307185"/>
                <a:gd name="connsiteY9" fmla="*/ 101600 h 231519"/>
                <a:gd name="connsiteX10" fmla="*/ 259442 w 307185"/>
                <a:gd name="connsiteY10" fmla="*/ 0 h 23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7185" h="231519">
                  <a:moveTo>
                    <a:pt x="259442" y="0"/>
                  </a:moveTo>
                  <a:cubicBezTo>
                    <a:pt x="262617" y="-265"/>
                    <a:pt x="259441" y="71966"/>
                    <a:pt x="267379" y="100012"/>
                  </a:cubicBezTo>
                  <a:cubicBezTo>
                    <a:pt x="275317" y="128058"/>
                    <a:pt x="309448" y="150283"/>
                    <a:pt x="307067" y="168275"/>
                  </a:cubicBezTo>
                  <a:cubicBezTo>
                    <a:pt x="304686" y="186267"/>
                    <a:pt x="270025" y="198702"/>
                    <a:pt x="253092" y="207962"/>
                  </a:cubicBezTo>
                  <a:cubicBezTo>
                    <a:pt x="236159" y="217222"/>
                    <a:pt x="228750" y="220133"/>
                    <a:pt x="205467" y="223837"/>
                  </a:cubicBezTo>
                  <a:cubicBezTo>
                    <a:pt x="182184" y="227541"/>
                    <a:pt x="147523" y="234420"/>
                    <a:pt x="113392" y="230187"/>
                  </a:cubicBezTo>
                  <a:cubicBezTo>
                    <a:pt x="79261" y="225954"/>
                    <a:pt x="-8581" y="200025"/>
                    <a:pt x="679" y="198437"/>
                  </a:cubicBezTo>
                  <a:cubicBezTo>
                    <a:pt x="9939" y="196850"/>
                    <a:pt x="121329" y="226483"/>
                    <a:pt x="168954" y="220662"/>
                  </a:cubicBezTo>
                  <a:cubicBezTo>
                    <a:pt x="216579" y="214841"/>
                    <a:pt x="273200" y="183356"/>
                    <a:pt x="286429" y="163512"/>
                  </a:cubicBezTo>
                  <a:cubicBezTo>
                    <a:pt x="299658" y="143668"/>
                    <a:pt x="255473" y="126735"/>
                    <a:pt x="248329" y="101600"/>
                  </a:cubicBezTo>
                  <a:cubicBezTo>
                    <a:pt x="241185" y="76465"/>
                    <a:pt x="256267" y="265"/>
                    <a:pt x="25944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5" name="フリーフォーム: 図形 3184">
              <a:extLst>
                <a:ext uri="{FF2B5EF4-FFF2-40B4-BE49-F238E27FC236}">
                  <a16:creationId xmlns:a16="http://schemas.microsoft.com/office/drawing/2014/main" id="{EB19E1FA-5DF2-4C98-8D45-5B7B9C35CA65}"/>
                </a:ext>
              </a:extLst>
            </p:cNvPr>
            <p:cNvSpPr/>
            <p:nvPr/>
          </p:nvSpPr>
          <p:spPr>
            <a:xfrm>
              <a:off x="7705519" y="2727302"/>
              <a:ext cx="164142" cy="139761"/>
            </a:xfrm>
            <a:custGeom>
              <a:avLst/>
              <a:gdLst>
                <a:gd name="connsiteX0" fmla="*/ 206 w 164142"/>
                <a:gd name="connsiteY0" fmla="*/ 23 h 139761"/>
                <a:gd name="connsiteX1" fmla="*/ 141494 w 164142"/>
                <a:gd name="connsiteY1" fmla="*/ 100036 h 139761"/>
                <a:gd name="connsiteX2" fmla="*/ 160544 w 164142"/>
                <a:gd name="connsiteY2" fmla="*/ 119086 h 139761"/>
                <a:gd name="connsiteX3" fmla="*/ 106569 w 164142"/>
                <a:gd name="connsiteY3" fmla="*/ 104798 h 139761"/>
                <a:gd name="connsiteX4" fmla="*/ 49419 w 164142"/>
                <a:gd name="connsiteY4" fmla="*/ 139723 h 139761"/>
                <a:gd name="connsiteX5" fmla="*/ 92281 w 164142"/>
                <a:gd name="connsiteY5" fmla="*/ 96861 h 139761"/>
                <a:gd name="connsiteX6" fmla="*/ 109744 w 164142"/>
                <a:gd name="connsiteY6" fmla="*/ 90511 h 139761"/>
                <a:gd name="connsiteX7" fmla="*/ 206 w 164142"/>
                <a:gd name="connsiteY7" fmla="*/ 23 h 13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142" h="139761">
                  <a:moveTo>
                    <a:pt x="206" y="23"/>
                  </a:moveTo>
                  <a:cubicBezTo>
                    <a:pt x="5498" y="1610"/>
                    <a:pt x="114771" y="80192"/>
                    <a:pt x="141494" y="100036"/>
                  </a:cubicBezTo>
                  <a:cubicBezTo>
                    <a:pt x="168217" y="119880"/>
                    <a:pt x="166365" y="118292"/>
                    <a:pt x="160544" y="119086"/>
                  </a:cubicBezTo>
                  <a:cubicBezTo>
                    <a:pt x="154723" y="119880"/>
                    <a:pt x="125090" y="101358"/>
                    <a:pt x="106569" y="104798"/>
                  </a:cubicBezTo>
                  <a:cubicBezTo>
                    <a:pt x="88048" y="108238"/>
                    <a:pt x="51800" y="141046"/>
                    <a:pt x="49419" y="139723"/>
                  </a:cubicBezTo>
                  <a:cubicBezTo>
                    <a:pt x="47038" y="138400"/>
                    <a:pt x="82227" y="105063"/>
                    <a:pt x="92281" y="96861"/>
                  </a:cubicBezTo>
                  <a:cubicBezTo>
                    <a:pt x="102335" y="88659"/>
                    <a:pt x="126413" y="104798"/>
                    <a:pt x="109744" y="90511"/>
                  </a:cubicBezTo>
                  <a:cubicBezTo>
                    <a:pt x="93075" y="76224"/>
                    <a:pt x="-5086" y="-1564"/>
                    <a:pt x="206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6" name="フリーフォーム: 図形 3185">
              <a:extLst>
                <a:ext uri="{FF2B5EF4-FFF2-40B4-BE49-F238E27FC236}">
                  <a16:creationId xmlns:a16="http://schemas.microsoft.com/office/drawing/2014/main" id="{1D89F0E0-82AF-4351-8B63-11B98249AA6F}"/>
                </a:ext>
              </a:extLst>
            </p:cNvPr>
            <p:cNvSpPr/>
            <p:nvPr/>
          </p:nvSpPr>
          <p:spPr>
            <a:xfrm>
              <a:off x="7841683" y="2859027"/>
              <a:ext cx="325291" cy="85909"/>
            </a:xfrm>
            <a:custGeom>
              <a:avLst/>
              <a:gdLst>
                <a:gd name="connsiteX0" fmla="*/ 567 w 325291"/>
                <a:gd name="connsiteY0" fmla="*/ 41336 h 85909"/>
                <a:gd name="connsiteX1" fmla="*/ 132330 w 325291"/>
                <a:gd name="connsiteY1" fmla="*/ 17523 h 85909"/>
                <a:gd name="connsiteX2" fmla="*/ 321242 w 325291"/>
                <a:gd name="connsiteY2" fmla="*/ 85786 h 85909"/>
                <a:gd name="connsiteX3" fmla="*/ 248217 w 325291"/>
                <a:gd name="connsiteY3" fmla="*/ 33398 h 85909"/>
                <a:gd name="connsiteX4" fmla="*/ 91055 w 325291"/>
                <a:gd name="connsiteY4" fmla="*/ 61 h 85909"/>
                <a:gd name="connsiteX5" fmla="*/ 567 w 325291"/>
                <a:gd name="connsiteY5" fmla="*/ 41336 h 8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291" h="85909">
                  <a:moveTo>
                    <a:pt x="567" y="41336"/>
                  </a:moveTo>
                  <a:cubicBezTo>
                    <a:pt x="7446" y="44246"/>
                    <a:pt x="78884" y="10115"/>
                    <a:pt x="132330" y="17523"/>
                  </a:cubicBezTo>
                  <a:cubicBezTo>
                    <a:pt x="185776" y="24931"/>
                    <a:pt x="301928" y="83140"/>
                    <a:pt x="321242" y="85786"/>
                  </a:cubicBezTo>
                  <a:cubicBezTo>
                    <a:pt x="340556" y="88432"/>
                    <a:pt x="286581" y="47685"/>
                    <a:pt x="248217" y="33398"/>
                  </a:cubicBezTo>
                  <a:cubicBezTo>
                    <a:pt x="209853" y="19111"/>
                    <a:pt x="131272" y="-1262"/>
                    <a:pt x="91055" y="61"/>
                  </a:cubicBezTo>
                  <a:cubicBezTo>
                    <a:pt x="50838" y="1384"/>
                    <a:pt x="-6312" y="38426"/>
                    <a:pt x="567" y="413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7" name="フリーフォーム: 図形 3186">
              <a:extLst>
                <a:ext uri="{FF2B5EF4-FFF2-40B4-BE49-F238E27FC236}">
                  <a16:creationId xmlns:a16="http://schemas.microsoft.com/office/drawing/2014/main" id="{E00171FA-9C4C-4EE8-AE85-9969F02E189A}"/>
                </a:ext>
              </a:extLst>
            </p:cNvPr>
            <p:cNvSpPr/>
            <p:nvPr/>
          </p:nvSpPr>
          <p:spPr>
            <a:xfrm>
              <a:off x="7900951" y="2803641"/>
              <a:ext cx="239782" cy="134930"/>
            </a:xfrm>
            <a:custGeom>
              <a:avLst/>
              <a:gdLst>
                <a:gd name="connsiteX0" fmla="*/ 37 w 239782"/>
                <a:gd name="connsiteY0" fmla="*/ 14172 h 134930"/>
                <a:gd name="connsiteX1" fmla="*/ 92112 w 239782"/>
                <a:gd name="connsiteY1" fmla="*/ 10997 h 134930"/>
                <a:gd name="connsiteX2" fmla="*/ 161962 w 239782"/>
                <a:gd name="connsiteY2" fmla="*/ 79259 h 134930"/>
                <a:gd name="connsiteX3" fmla="*/ 239749 w 239782"/>
                <a:gd name="connsiteY3" fmla="*/ 134822 h 134930"/>
                <a:gd name="connsiteX4" fmla="*/ 152437 w 239782"/>
                <a:gd name="connsiteY4" fmla="*/ 64972 h 134930"/>
                <a:gd name="connsiteX5" fmla="*/ 103224 w 239782"/>
                <a:gd name="connsiteY5" fmla="*/ 1472 h 134930"/>
                <a:gd name="connsiteX6" fmla="*/ 37 w 239782"/>
                <a:gd name="connsiteY6" fmla="*/ 14172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782" h="134930">
                  <a:moveTo>
                    <a:pt x="37" y="14172"/>
                  </a:moveTo>
                  <a:cubicBezTo>
                    <a:pt x="-1815" y="15759"/>
                    <a:pt x="65125" y="149"/>
                    <a:pt x="92112" y="10997"/>
                  </a:cubicBezTo>
                  <a:cubicBezTo>
                    <a:pt x="119099" y="21845"/>
                    <a:pt x="137356" y="58622"/>
                    <a:pt x="161962" y="79259"/>
                  </a:cubicBezTo>
                  <a:cubicBezTo>
                    <a:pt x="186568" y="99896"/>
                    <a:pt x="241337" y="137203"/>
                    <a:pt x="239749" y="134822"/>
                  </a:cubicBezTo>
                  <a:cubicBezTo>
                    <a:pt x="238162" y="132441"/>
                    <a:pt x="175191" y="87197"/>
                    <a:pt x="152437" y="64972"/>
                  </a:cubicBezTo>
                  <a:cubicBezTo>
                    <a:pt x="129683" y="42747"/>
                    <a:pt x="133651" y="8087"/>
                    <a:pt x="103224" y="1472"/>
                  </a:cubicBezTo>
                  <a:cubicBezTo>
                    <a:pt x="72797" y="-5143"/>
                    <a:pt x="1889" y="12585"/>
                    <a:pt x="37" y="141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8" name="フリーフォーム: 図形 3187">
              <a:extLst>
                <a:ext uri="{FF2B5EF4-FFF2-40B4-BE49-F238E27FC236}">
                  <a16:creationId xmlns:a16="http://schemas.microsoft.com/office/drawing/2014/main" id="{D3073E3F-2CDB-46B8-901F-3ACAC28C1162}"/>
                </a:ext>
              </a:extLst>
            </p:cNvPr>
            <p:cNvSpPr/>
            <p:nvPr/>
          </p:nvSpPr>
          <p:spPr>
            <a:xfrm>
              <a:off x="8019880" y="2489200"/>
              <a:ext cx="390501" cy="337422"/>
            </a:xfrm>
            <a:custGeom>
              <a:avLst/>
              <a:gdLst>
                <a:gd name="connsiteX0" fmla="*/ 1758 w 390501"/>
                <a:gd name="connsiteY0" fmla="*/ 125413 h 337422"/>
                <a:gd name="connsiteX1" fmla="*/ 54145 w 390501"/>
                <a:gd name="connsiteY1" fmla="*/ 19050 h 337422"/>
                <a:gd name="connsiteX2" fmla="*/ 116058 w 390501"/>
                <a:gd name="connsiteY2" fmla="*/ 12700 h 337422"/>
                <a:gd name="connsiteX3" fmla="*/ 317670 w 390501"/>
                <a:gd name="connsiteY3" fmla="*/ 84138 h 337422"/>
                <a:gd name="connsiteX4" fmla="*/ 389108 w 390501"/>
                <a:gd name="connsiteY4" fmla="*/ 222250 h 337422"/>
                <a:gd name="connsiteX5" fmla="*/ 363708 w 390501"/>
                <a:gd name="connsiteY5" fmla="*/ 307975 h 337422"/>
                <a:gd name="connsiteX6" fmla="*/ 347833 w 390501"/>
                <a:gd name="connsiteY6" fmla="*/ 334963 h 337422"/>
                <a:gd name="connsiteX7" fmla="*/ 376408 w 390501"/>
                <a:gd name="connsiteY7" fmla="*/ 254000 h 337422"/>
                <a:gd name="connsiteX8" fmla="*/ 363708 w 390501"/>
                <a:gd name="connsiteY8" fmla="*/ 185738 h 337422"/>
                <a:gd name="connsiteX9" fmla="*/ 308145 w 390501"/>
                <a:gd name="connsiteY9" fmla="*/ 85725 h 337422"/>
                <a:gd name="connsiteX10" fmla="*/ 120820 w 390501"/>
                <a:gd name="connsiteY10" fmla="*/ 0 h 337422"/>
                <a:gd name="connsiteX11" fmla="*/ 1758 w 390501"/>
                <a:gd name="connsiteY11" fmla="*/ 125413 h 33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501" h="337422">
                  <a:moveTo>
                    <a:pt x="1758" y="125413"/>
                  </a:moveTo>
                  <a:cubicBezTo>
                    <a:pt x="-9355" y="128588"/>
                    <a:pt x="35095" y="37835"/>
                    <a:pt x="54145" y="19050"/>
                  </a:cubicBezTo>
                  <a:cubicBezTo>
                    <a:pt x="73195" y="265"/>
                    <a:pt x="72137" y="1852"/>
                    <a:pt x="116058" y="12700"/>
                  </a:cubicBezTo>
                  <a:cubicBezTo>
                    <a:pt x="159979" y="23548"/>
                    <a:pt x="272162" y="49213"/>
                    <a:pt x="317670" y="84138"/>
                  </a:cubicBezTo>
                  <a:cubicBezTo>
                    <a:pt x="363178" y="119063"/>
                    <a:pt x="381435" y="184944"/>
                    <a:pt x="389108" y="222250"/>
                  </a:cubicBezTo>
                  <a:cubicBezTo>
                    <a:pt x="396781" y="259556"/>
                    <a:pt x="370587" y="289190"/>
                    <a:pt x="363708" y="307975"/>
                  </a:cubicBezTo>
                  <a:cubicBezTo>
                    <a:pt x="356829" y="326760"/>
                    <a:pt x="345716" y="343959"/>
                    <a:pt x="347833" y="334963"/>
                  </a:cubicBezTo>
                  <a:cubicBezTo>
                    <a:pt x="349950" y="325967"/>
                    <a:pt x="373762" y="278871"/>
                    <a:pt x="376408" y="254000"/>
                  </a:cubicBezTo>
                  <a:cubicBezTo>
                    <a:pt x="379054" y="229129"/>
                    <a:pt x="375085" y="213784"/>
                    <a:pt x="363708" y="185738"/>
                  </a:cubicBezTo>
                  <a:cubicBezTo>
                    <a:pt x="352331" y="157692"/>
                    <a:pt x="348626" y="116681"/>
                    <a:pt x="308145" y="85725"/>
                  </a:cubicBezTo>
                  <a:cubicBezTo>
                    <a:pt x="267664" y="54769"/>
                    <a:pt x="169239" y="-265"/>
                    <a:pt x="120820" y="0"/>
                  </a:cubicBezTo>
                  <a:cubicBezTo>
                    <a:pt x="72401" y="265"/>
                    <a:pt x="12871" y="122238"/>
                    <a:pt x="1758" y="1254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9" name="フリーフォーム: 図形 3188">
              <a:extLst>
                <a:ext uri="{FF2B5EF4-FFF2-40B4-BE49-F238E27FC236}">
                  <a16:creationId xmlns:a16="http://schemas.microsoft.com/office/drawing/2014/main" id="{FA544C19-CBD6-482F-B82D-622B14284320}"/>
                </a:ext>
              </a:extLst>
            </p:cNvPr>
            <p:cNvSpPr/>
            <p:nvPr/>
          </p:nvSpPr>
          <p:spPr>
            <a:xfrm>
              <a:off x="8164513" y="2516074"/>
              <a:ext cx="227018" cy="240213"/>
            </a:xfrm>
            <a:custGeom>
              <a:avLst/>
              <a:gdLst>
                <a:gd name="connsiteX0" fmla="*/ 0 w 227018"/>
                <a:gd name="connsiteY0" fmla="*/ 114 h 240213"/>
                <a:gd name="connsiteX1" fmla="*/ 149225 w 227018"/>
                <a:gd name="connsiteY1" fmla="*/ 109651 h 240213"/>
                <a:gd name="connsiteX2" fmla="*/ 165100 w 227018"/>
                <a:gd name="connsiteY2" fmla="*/ 165214 h 240213"/>
                <a:gd name="connsiteX3" fmla="*/ 71437 w 227018"/>
                <a:gd name="connsiteY3" fmla="*/ 239826 h 240213"/>
                <a:gd name="connsiteX4" fmla="*/ 157162 w 227018"/>
                <a:gd name="connsiteY4" fmla="*/ 193789 h 240213"/>
                <a:gd name="connsiteX5" fmla="*/ 182562 w 227018"/>
                <a:gd name="connsiteY5" fmla="*/ 177914 h 240213"/>
                <a:gd name="connsiteX6" fmla="*/ 227012 w 227018"/>
                <a:gd name="connsiteY6" fmla="*/ 198551 h 240213"/>
                <a:gd name="connsiteX7" fmla="*/ 179387 w 227018"/>
                <a:gd name="connsiteY7" fmla="*/ 125526 h 240213"/>
                <a:gd name="connsiteX8" fmla="*/ 149225 w 227018"/>
                <a:gd name="connsiteY8" fmla="*/ 89014 h 240213"/>
                <a:gd name="connsiteX9" fmla="*/ 0 w 227018"/>
                <a:gd name="connsiteY9" fmla="*/ 114 h 24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18" h="240213">
                  <a:moveTo>
                    <a:pt x="0" y="114"/>
                  </a:moveTo>
                  <a:cubicBezTo>
                    <a:pt x="0" y="3553"/>
                    <a:pt x="121708" y="82134"/>
                    <a:pt x="149225" y="109651"/>
                  </a:cubicBezTo>
                  <a:cubicBezTo>
                    <a:pt x="176742" y="137168"/>
                    <a:pt x="178065" y="143518"/>
                    <a:pt x="165100" y="165214"/>
                  </a:cubicBezTo>
                  <a:cubicBezTo>
                    <a:pt x="152135" y="186910"/>
                    <a:pt x="72760" y="235064"/>
                    <a:pt x="71437" y="239826"/>
                  </a:cubicBezTo>
                  <a:cubicBezTo>
                    <a:pt x="70114" y="244588"/>
                    <a:pt x="138641" y="204108"/>
                    <a:pt x="157162" y="193789"/>
                  </a:cubicBezTo>
                  <a:cubicBezTo>
                    <a:pt x="175683" y="183470"/>
                    <a:pt x="170920" y="177120"/>
                    <a:pt x="182562" y="177914"/>
                  </a:cubicBezTo>
                  <a:cubicBezTo>
                    <a:pt x="194204" y="178708"/>
                    <a:pt x="227541" y="207282"/>
                    <a:pt x="227012" y="198551"/>
                  </a:cubicBezTo>
                  <a:cubicBezTo>
                    <a:pt x="226483" y="189820"/>
                    <a:pt x="192352" y="143782"/>
                    <a:pt x="179387" y="125526"/>
                  </a:cubicBezTo>
                  <a:cubicBezTo>
                    <a:pt x="166423" y="107270"/>
                    <a:pt x="173302" y="106476"/>
                    <a:pt x="149225" y="89014"/>
                  </a:cubicBezTo>
                  <a:cubicBezTo>
                    <a:pt x="125148" y="71552"/>
                    <a:pt x="0" y="-3325"/>
                    <a:pt x="0" y="1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0" name="フリーフォーム: 図形 3189">
              <a:extLst>
                <a:ext uri="{FF2B5EF4-FFF2-40B4-BE49-F238E27FC236}">
                  <a16:creationId xmlns:a16="http://schemas.microsoft.com/office/drawing/2014/main" id="{EF6C2CA0-AC68-493A-93A2-C7A978169165}"/>
                </a:ext>
              </a:extLst>
            </p:cNvPr>
            <p:cNvSpPr/>
            <p:nvPr/>
          </p:nvSpPr>
          <p:spPr>
            <a:xfrm>
              <a:off x="7923195" y="2223949"/>
              <a:ext cx="350868" cy="302134"/>
            </a:xfrm>
            <a:custGeom>
              <a:avLst/>
              <a:gdLst>
                <a:gd name="connsiteX0" fmla="*/ 18 w 350868"/>
                <a:gd name="connsiteY0" fmla="*/ 55701 h 302134"/>
                <a:gd name="connsiteX1" fmla="*/ 95268 w 350868"/>
                <a:gd name="connsiteY1" fmla="*/ 139 h 302134"/>
                <a:gd name="connsiteX2" fmla="*/ 155593 w 350868"/>
                <a:gd name="connsiteY2" fmla="*/ 41414 h 302134"/>
                <a:gd name="connsiteX3" fmla="*/ 212743 w 350868"/>
                <a:gd name="connsiteY3" fmla="*/ 90626 h 302134"/>
                <a:gd name="connsiteX4" fmla="*/ 288943 w 350868"/>
                <a:gd name="connsiteY4" fmla="*/ 209689 h 302134"/>
                <a:gd name="connsiteX5" fmla="*/ 350855 w 350868"/>
                <a:gd name="connsiteY5" fmla="*/ 301764 h 302134"/>
                <a:gd name="connsiteX6" fmla="*/ 293705 w 350868"/>
                <a:gd name="connsiteY6" fmla="*/ 236676 h 302134"/>
                <a:gd name="connsiteX7" fmla="*/ 217505 w 350868"/>
                <a:gd name="connsiteY7" fmla="*/ 108089 h 302134"/>
                <a:gd name="connsiteX8" fmla="*/ 103205 w 350868"/>
                <a:gd name="connsiteY8" fmla="*/ 22364 h 302134"/>
                <a:gd name="connsiteX9" fmla="*/ 18 w 350868"/>
                <a:gd name="connsiteY9" fmla="*/ 55701 h 30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868" h="302134">
                  <a:moveTo>
                    <a:pt x="18" y="55701"/>
                  </a:moveTo>
                  <a:cubicBezTo>
                    <a:pt x="-1305" y="51997"/>
                    <a:pt x="69339" y="2520"/>
                    <a:pt x="95268" y="139"/>
                  </a:cubicBezTo>
                  <a:cubicBezTo>
                    <a:pt x="121197" y="-2242"/>
                    <a:pt x="136014" y="26333"/>
                    <a:pt x="155593" y="41414"/>
                  </a:cubicBezTo>
                  <a:cubicBezTo>
                    <a:pt x="175172" y="56495"/>
                    <a:pt x="190518" y="62580"/>
                    <a:pt x="212743" y="90626"/>
                  </a:cubicBezTo>
                  <a:cubicBezTo>
                    <a:pt x="234968" y="118672"/>
                    <a:pt x="288943" y="209689"/>
                    <a:pt x="288943" y="209689"/>
                  </a:cubicBezTo>
                  <a:cubicBezTo>
                    <a:pt x="311962" y="244879"/>
                    <a:pt x="350061" y="297266"/>
                    <a:pt x="350855" y="301764"/>
                  </a:cubicBezTo>
                  <a:cubicBezTo>
                    <a:pt x="351649" y="306262"/>
                    <a:pt x="315930" y="268955"/>
                    <a:pt x="293705" y="236676"/>
                  </a:cubicBezTo>
                  <a:cubicBezTo>
                    <a:pt x="271480" y="204397"/>
                    <a:pt x="249255" y="143808"/>
                    <a:pt x="217505" y="108089"/>
                  </a:cubicBezTo>
                  <a:cubicBezTo>
                    <a:pt x="185755" y="72370"/>
                    <a:pt x="135220" y="32947"/>
                    <a:pt x="103205" y="22364"/>
                  </a:cubicBezTo>
                  <a:cubicBezTo>
                    <a:pt x="71191" y="11781"/>
                    <a:pt x="1341" y="59405"/>
                    <a:pt x="18" y="557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1" name="フリーフォーム: 図形 3190">
              <a:extLst>
                <a:ext uri="{FF2B5EF4-FFF2-40B4-BE49-F238E27FC236}">
                  <a16:creationId xmlns:a16="http://schemas.microsoft.com/office/drawing/2014/main" id="{9C0594C6-2012-4859-8203-EB9F94AF2179}"/>
                </a:ext>
              </a:extLst>
            </p:cNvPr>
            <p:cNvSpPr/>
            <p:nvPr/>
          </p:nvSpPr>
          <p:spPr>
            <a:xfrm>
              <a:off x="7946842" y="2277985"/>
              <a:ext cx="208701" cy="216117"/>
            </a:xfrm>
            <a:custGeom>
              <a:avLst/>
              <a:gdLst>
                <a:gd name="connsiteX0" fmla="*/ 183 w 208701"/>
                <a:gd name="connsiteY0" fmla="*/ 78 h 216117"/>
                <a:gd name="connsiteX1" fmla="*/ 112896 w 208701"/>
                <a:gd name="connsiteY1" fmla="*/ 76278 h 216117"/>
                <a:gd name="connsiteX2" fmla="*/ 170046 w 208701"/>
                <a:gd name="connsiteY2" fmla="*/ 157240 h 216117"/>
                <a:gd name="connsiteX3" fmla="*/ 208146 w 208701"/>
                <a:gd name="connsiteY3" fmla="*/ 214390 h 216117"/>
                <a:gd name="connsiteX4" fmla="*/ 141471 w 208701"/>
                <a:gd name="connsiteY4" fmla="*/ 90565 h 216117"/>
                <a:gd name="connsiteX5" fmla="*/ 183 w 208701"/>
                <a:gd name="connsiteY5" fmla="*/ 78 h 21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701" h="216117">
                  <a:moveTo>
                    <a:pt x="183" y="78"/>
                  </a:moveTo>
                  <a:cubicBezTo>
                    <a:pt x="-4579" y="-2303"/>
                    <a:pt x="84586" y="50084"/>
                    <a:pt x="112896" y="76278"/>
                  </a:cubicBezTo>
                  <a:cubicBezTo>
                    <a:pt x="141206" y="102472"/>
                    <a:pt x="154171" y="134222"/>
                    <a:pt x="170046" y="157240"/>
                  </a:cubicBezTo>
                  <a:cubicBezTo>
                    <a:pt x="185921" y="180258"/>
                    <a:pt x="212908" y="225502"/>
                    <a:pt x="208146" y="214390"/>
                  </a:cubicBezTo>
                  <a:cubicBezTo>
                    <a:pt x="203384" y="203278"/>
                    <a:pt x="175073" y="125754"/>
                    <a:pt x="141471" y="90565"/>
                  </a:cubicBezTo>
                  <a:cubicBezTo>
                    <a:pt x="107869" y="55376"/>
                    <a:pt x="4945" y="2459"/>
                    <a:pt x="183" y="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2" name="フリーフォーム: 図形 3191">
              <a:extLst>
                <a:ext uri="{FF2B5EF4-FFF2-40B4-BE49-F238E27FC236}">
                  <a16:creationId xmlns:a16="http://schemas.microsoft.com/office/drawing/2014/main" id="{FB6B5370-2E1D-4FE9-B204-AD8249034BC6}"/>
                </a:ext>
              </a:extLst>
            </p:cNvPr>
            <p:cNvSpPr/>
            <p:nvPr/>
          </p:nvSpPr>
          <p:spPr>
            <a:xfrm>
              <a:off x="8159724" y="2540514"/>
              <a:ext cx="164149" cy="200804"/>
            </a:xfrm>
            <a:custGeom>
              <a:avLst/>
              <a:gdLst>
                <a:gd name="connsiteX0" fmla="*/ 26 w 164149"/>
                <a:gd name="connsiteY0" fmla="*/ 2661 h 200804"/>
                <a:gd name="connsiteX1" fmla="*/ 63526 w 164149"/>
                <a:gd name="connsiteY1" fmla="*/ 182049 h 200804"/>
                <a:gd name="connsiteX2" fmla="*/ 65114 w 164149"/>
                <a:gd name="connsiteY2" fmla="*/ 193161 h 200804"/>
                <a:gd name="connsiteX3" fmla="*/ 104801 w 164149"/>
                <a:gd name="connsiteY3" fmla="*/ 162999 h 200804"/>
                <a:gd name="connsiteX4" fmla="*/ 163539 w 164149"/>
                <a:gd name="connsiteY4" fmla="*/ 137599 h 200804"/>
                <a:gd name="connsiteX5" fmla="*/ 65114 w 164149"/>
                <a:gd name="connsiteY5" fmla="*/ 155061 h 200804"/>
                <a:gd name="connsiteX6" fmla="*/ 55589 w 164149"/>
                <a:gd name="connsiteY6" fmla="*/ 78861 h 200804"/>
                <a:gd name="connsiteX7" fmla="*/ 26 w 164149"/>
                <a:gd name="connsiteY7" fmla="*/ 2661 h 20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149" h="200804">
                  <a:moveTo>
                    <a:pt x="26" y="2661"/>
                  </a:moveTo>
                  <a:cubicBezTo>
                    <a:pt x="1349" y="19859"/>
                    <a:pt x="52678" y="150299"/>
                    <a:pt x="63526" y="182049"/>
                  </a:cubicBezTo>
                  <a:cubicBezTo>
                    <a:pt x="74374" y="213799"/>
                    <a:pt x="58235" y="196336"/>
                    <a:pt x="65114" y="193161"/>
                  </a:cubicBezTo>
                  <a:cubicBezTo>
                    <a:pt x="71993" y="189986"/>
                    <a:pt x="88397" y="172259"/>
                    <a:pt x="104801" y="162999"/>
                  </a:cubicBezTo>
                  <a:cubicBezTo>
                    <a:pt x="121205" y="153739"/>
                    <a:pt x="170154" y="138922"/>
                    <a:pt x="163539" y="137599"/>
                  </a:cubicBezTo>
                  <a:cubicBezTo>
                    <a:pt x="156924" y="136276"/>
                    <a:pt x="83106" y="164851"/>
                    <a:pt x="65114" y="155061"/>
                  </a:cubicBezTo>
                  <a:cubicBezTo>
                    <a:pt x="47122" y="145271"/>
                    <a:pt x="63791" y="101350"/>
                    <a:pt x="55589" y="78861"/>
                  </a:cubicBezTo>
                  <a:cubicBezTo>
                    <a:pt x="47387" y="56372"/>
                    <a:pt x="-1297" y="-14537"/>
                    <a:pt x="26" y="26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75430399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こってりラーメン" hidden="1">
            <a:extLst>
              <a:ext uri="{FF2B5EF4-FFF2-40B4-BE49-F238E27FC236}">
                <a16:creationId xmlns:a16="http://schemas.microsoft.com/office/drawing/2014/main" id="{2175FE9B-C90F-4A24-BC41-2AE1E4FA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698" y="6578"/>
            <a:ext cx="8479481" cy="6851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64" name="グループ化 863">
            <a:extLst>
              <a:ext uri="{FF2B5EF4-FFF2-40B4-BE49-F238E27FC236}">
                <a16:creationId xmlns:a16="http://schemas.microsoft.com/office/drawing/2014/main" id="{94EDA0DB-EC1D-4231-9F0E-473C1186EFFE}"/>
              </a:ext>
            </a:extLst>
          </p:cNvPr>
          <p:cNvGrpSpPr/>
          <p:nvPr/>
        </p:nvGrpSpPr>
        <p:grpSpPr>
          <a:xfrm>
            <a:off x="7467606" y="945154"/>
            <a:ext cx="2325687" cy="2253683"/>
            <a:chOff x="7467606" y="945154"/>
            <a:chExt cx="2325687" cy="2253683"/>
          </a:xfrm>
        </p:grpSpPr>
        <p:grpSp>
          <p:nvGrpSpPr>
            <p:cNvPr id="832" name="グループ化 831">
              <a:extLst>
                <a:ext uri="{FF2B5EF4-FFF2-40B4-BE49-F238E27FC236}">
                  <a16:creationId xmlns:a16="http://schemas.microsoft.com/office/drawing/2014/main" id="{5F446AE1-D259-4288-877D-A0BD5685B96E}"/>
                </a:ext>
              </a:extLst>
            </p:cNvPr>
            <p:cNvGrpSpPr/>
            <p:nvPr/>
          </p:nvGrpSpPr>
          <p:grpSpPr>
            <a:xfrm>
              <a:off x="7468765" y="945154"/>
              <a:ext cx="2316610" cy="2253683"/>
              <a:chOff x="7468765" y="945154"/>
              <a:chExt cx="2316610" cy="2253683"/>
            </a:xfrm>
          </p:grpSpPr>
          <p:sp>
            <p:nvSpPr>
              <p:cNvPr id="949" name="フリーフォーム: 図形 948">
                <a:extLst>
                  <a:ext uri="{FF2B5EF4-FFF2-40B4-BE49-F238E27FC236}">
                    <a16:creationId xmlns:a16="http://schemas.microsoft.com/office/drawing/2014/main" id="{DA6ED9F7-F311-4A8A-9083-CE6807FF4ED7}"/>
                  </a:ext>
                </a:extLst>
              </p:cNvPr>
              <p:cNvSpPr/>
              <p:nvPr/>
            </p:nvSpPr>
            <p:spPr>
              <a:xfrm>
                <a:off x="8245472" y="1235596"/>
                <a:ext cx="190145" cy="209397"/>
              </a:xfrm>
              <a:custGeom>
                <a:avLst/>
                <a:gdLst>
                  <a:gd name="connsiteX0" fmla="*/ 3 w 190145"/>
                  <a:gd name="connsiteY0" fmla="*/ 20117 h 209397"/>
                  <a:gd name="connsiteX1" fmla="*/ 76203 w 190145"/>
                  <a:gd name="connsiteY1" fmla="*/ 5829 h 209397"/>
                  <a:gd name="connsiteX2" fmla="*/ 177803 w 190145"/>
                  <a:gd name="connsiteY2" fmla="*/ 128067 h 209397"/>
                  <a:gd name="connsiteX3" fmla="*/ 188916 w 190145"/>
                  <a:gd name="connsiteY3" fmla="*/ 174104 h 209397"/>
                  <a:gd name="connsiteX4" fmla="*/ 182566 w 190145"/>
                  <a:gd name="connsiteY4" fmla="*/ 209029 h 209397"/>
                  <a:gd name="connsiteX5" fmla="*/ 173041 w 190145"/>
                  <a:gd name="connsiteY5" fmla="*/ 151879 h 209397"/>
                  <a:gd name="connsiteX6" fmla="*/ 158753 w 190145"/>
                  <a:gd name="connsiteY6" fmla="*/ 112192 h 209397"/>
                  <a:gd name="connsiteX7" fmla="*/ 119066 w 190145"/>
                  <a:gd name="connsiteY7" fmla="*/ 59804 h 209397"/>
                  <a:gd name="connsiteX8" fmla="*/ 73028 w 190145"/>
                  <a:gd name="connsiteY8" fmla="*/ 24879 h 209397"/>
                  <a:gd name="connsiteX9" fmla="*/ 3 w 190145"/>
                  <a:gd name="connsiteY9" fmla="*/ 20117 h 20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145" h="209397">
                    <a:moveTo>
                      <a:pt x="3" y="20117"/>
                    </a:moveTo>
                    <a:cubicBezTo>
                      <a:pt x="532" y="16942"/>
                      <a:pt x="46570" y="-12163"/>
                      <a:pt x="76203" y="5829"/>
                    </a:cubicBezTo>
                    <a:cubicBezTo>
                      <a:pt x="105836" y="23821"/>
                      <a:pt x="159018" y="100021"/>
                      <a:pt x="177803" y="128067"/>
                    </a:cubicBezTo>
                    <a:cubicBezTo>
                      <a:pt x="196589" y="156113"/>
                      <a:pt x="188122" y="160610"/>
                      <a:pt x="188916" y="174104"/>
                    </a:cubicBezTo>
                    <a:cubicBezTo>
                      <a:pt x="189710" y="187598"/>
                      <a:pt x="185212" y="212733"/>
                      <a:pt x="182566" y="209029"/>
                    </a:cubicBezTo>
                    <a:cubicBezTo>
                      <a:pt x="179920" y="205325"/>
                      <a:pt x="177010" y="168019"/>
                      <a:pt x="173041" y="151879"/>
                    </a:cubicBezTo>
                    <a:cubicBezTo>
                      <a:pt x="169072" y="135740"/>
                      <a:pt x="167749" y="127538"/>
                      <a:pt x="158753" y="112192"/>
                    </a:cubicBezTo>
                    <a:cubicBezTo>
                      <a:pt x="149757" y="96846"/>
                      <a:pt x="133353" y="74356"/>
                      <a:pt x="119066" y="59804"/>
                    </a:cubicBezTo>
                    <a:cubicBezTo>
                      <a:pt x="104779" y="45252"/>
                      <a:pt x="90226" y="30964"/>
                      <a:pt x="73028" y="24879"/>
                    </a:cubicBezTo>
                    <a:cubicBezTo>
                      <a:pt x="55830" y="18794"/>
                      <a:pt x="-526" y="23292"/>
                      <a:pt x="3" y="201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0" name="フリーフォーム: 図形 949">
                <a:extLst>
                  <a:ext uri="{FF2B5EF4-FFF2-40B4-BE49-F238E27FC236}">
                    <a16:creationId xmlns:a16="http://schemas.microsoft.com/office/drawing/2014/main" id="{36946C22-5C5A-4D2B-8C7D-D7F4178D94A1}"/>
                  </a:ext>
                </a:extLst>
              </p:cNvPr>
              <p:cNvSpPr/>
              <p:nvPr/>
            </p:nvSpPr>
            <p:spPr>
              <a:xfrm>
                <a:off x="8421559" y="1347761"/>
                <a:ext cx="78648" cy="92153"/>
              </a:xfrm>
              <a:custGeom>
                <a:avLst/>
                <a:gdLst>
                  <a:gd name="connsiteX0" fmla="*/ 129 w 78648"/>
                  <a:gd name="connsiteY0" fmla="*/ 27 h 92153"/>
                  <a:gd name="connsiteX1" fmla="*/ 54104 w 78648"/>
                  <a:gd name="connsiteY1" fmla="*/ 39714 h 92153"/>
                  <a:gd name="connsiteX2" fmla="*/ 60454 w 78648"/>
                  <a:gd name="connsiteY2" fmla="*/ 63527 h 92153"/>
                  <a:gd name="connsiteX3" fmla="*/ 8066 w 78648"/>
                  <a:gd name="connsiteY3" fmla="*/ 92102 h 92153"/>
                  <a:gd name="connsiteX4" fmla="*/ 69979 w 78648"/>
                  <a:gd name="connsiteY4" fmla="*/ 69877 h 92153"/>
                  <a:gd name="connsiteX5" fmla="*/ 71566 w 78648"/>
                  <a:gd name="connsiteY5" fmla="*/ 46064 h 92153"/>
                  <a:gd name="connsiteX6" fmla="*/ 129 w 78648"/>
                  <a:gd name="connsiteY6" fmla="*/ 27 h 9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648" h="92153">
                    <a:moveTo>
                      <a:pt x="129" y="27"/>
                    </a:moveTo>
                    <a:cubicBezTo>
                      <a:pt x="-2781" y="-1031"/>
                      <a:pt x="44050" y="29131"/>
                      <a:pt x="54104" y="39714"/>
                    </a:cubicBezTo>
                    <a:cubicBezTo>
                      <a:pt x="64158" y="50297"/>
                      <a:pt x="68127" y="54796"/>
                      <a:pt x="60454" y="63527"/>
                    </a:cubicBezTo>
                    <a:cubicBezTo>
                      <a:pt x="52781" y="72258"/>
                      <a:pt x="6478" y="91044"/>
                      <a:pt x="8066" y="92102"/>
                    </a:cubicBezTo>
                    <a:cubicBezTo>
                      <a:pt x="9654" y="93160"/>
                      <a:pt x="59396" y="77550"/>
                      <a:pt x="69979" y="69877"/>
                    </a:cubicBezTo>
                    <a:cubicBezTo>
                      <a:pt x="80562" y="62204"/>
                      <a:pt x="81885" y="55324"/>
                      <a:pt x="71566" y="46064"/>
                    </a:cubicBezTo>
                    <a:cubicBezTo>
                      <a:pt x="61247" y="36804"/>
                      <a:pt x="3039" y="1085"/>
                      <a:pt x="129" y="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1" name="フリーフォーム: 図形 950">
                <a:extLst>
                  <a:ext uri="{FF2B5EF4-FFF2-40B4-BE49-F238E27FC236}">
                    <a16:creationId xmlns:a16="http://schemas.microsoft.com/office/drawing/2014/main" id="{1927C6C3-06D1-4820-9AF0-C9231A66F113}"/>
                  </a:ext>
                </a:extLst>
              </p:cNvPr>
              <p:cNvSpPr/>
              <p:nvPr/>
            </p:nvSpPr>
            <p:spPr>
              <a:xfrm>
                <a:off x="8268966" y="1339730"/>
                <a:ext cx="112167" cy="99075"/>
              </a:xfrm>
              <a:custGeom>
                <a:avLst/>
                <a:gdLst>
                  <a:gd name="connsiteX0" fmla="*/ 95572 w 112167"/>
                  <a:gd name="connsiteY0" fmla="*/ 120 h 99075"/>
                  <a:gd name="connsiteX1" fmla="*/ 111447 w 112167"/>
                  <a:gd name="connsiteY1" fmla="*/ 63620 h 99075"/>
                  <a:gd name="connsiteX2" fmla="*/ 70172 w 112167"/>
                  <a:gd name="connsiteY2" fmla="*/ 95370 h 99075"/>
                  <a:gd name="connsiteX3" fmla="*/ 46359 w 112167"/>
                  <a:gd name="connsiteY3" fmla="*/ 90608 h 99075"/>
                  <a:gd name="connsiteX4" fmla="*/ 322 w 112167"/>
                  <a:gd name="connsiteY4" fmla="*/ 25520 h 99075"/>
                  <a:gd name="connsiteX5" fmla="*/ 71759 w 112167"/>
                  <a:gd name="connsiteY5" fmla="*/ 85845 h 99075"/>
                  <a:gd name="connsiteX6" fmla="*/ 84459 w 112167"/>
                  <a:gd name="connsiteY6" fmla="*/ 81083 h 99075"/>
                  <a:gd name="connsiteX7" fmla="*/ 95572 w 112167"/>
                  <a:gd name="connsiteY7" fmla="*/ 120 h 9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67" h="99075">
                    <a:moveTo>
                      <a:pt x="95572" y="120"/>
                    </a:moveTo>
                    <a:cubicBezTo>
                      <a:pt x="100070" y="-2791"/>
                      <a:pt x="115680" y="47745"/>
                      <a:pt x="111447" y="63620"/>
                    </a:cubicBezTo>
                    <a:cubicBezTo>
                      <a:pt x="107214" y="79495"/>
                      <a:pt x="81020" y="90872"/>
                      <a:pt x="70172" y="95370"/>
                    </a:cubicBezTo>
                    <a:cubicBezTo>
                      <a:pt x="59324" y="99868"/>
                      <a:pt x="58001" y="102250"/>
                      <a:pt x="46359" y="90608"/>
                    </a:cubicBezTo>
                    <a:cubicBezTo>
                      <a:pt x="34717" y="78966"/>
                      <a:pt x="-3911" y="26314"/>
                      <a:pt x="322" y="25520"/>
                    </a:cubicBezTo>
                    <a:cubicBezTo>
                      <a:pt x="4555" y="24726"/>
                      <a:pt x="57736" y="76585"/>
                      <a:pt x="71759" y="85845"/>
                    </a:cubicBezTo>
                    <a:cubicBezTo>
                      <a:pt x="85782" y="95106"/>
                      <a:pt x="80226" y="89814"/>
                      <a:pt x="84459" y="81083"/>
                    </a:cubicBezTo>
                    <a:cubicBezTo>
                      <a:pt x="88692" y="72352"/>
                      <a:pt x="91074" y="3031"/>
                      <a:pt x="95572" y="1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2" name="フリーフォーム: 図形 951">
                <a:extLst>
                  <a:ext uri="{FF2B5EF4-FFF2-40B4-BE49-F238E27FC236}">
                    <a16:creationId xmlns:a16="http://schemas.microsoft.com/office/drawing/2014/main" id="{7C803E6A-DAF4-437C-836B-92C407C0600F}"/>
                  </a:ext>
                </a:extLst>
              </p:cNvPr>
              <p:cNvSpPr/>
              <p:nvPr/>
            </p:nvSpPr>
            <p:spPr>
              <a:xfrm>
                <a:off x="8330651" y="1388827"/>
                <a:ext cx="89550" cy="84210"/>
              </a:xfrm>
              <a:custGeom>
                <a:avLst/>
                <a:gdLst>
                  <a:gd name="connsiteX0" fmla="*/ 29124 w 89550"/>
                  <a:gd name="connsiteY0" fmla="*/ 236 h 84210"/>
                  <a:gd name="connsiteX1" fmla="*/ 71987 w 89550"/>
                  <a:gd name="connsiteY1" fmla="*/ 51036 h 84210"/>
                  <a:gd name="connsiteX2" fmla="*/ 57699 w 89550"/>
                  <a:gd name="connsiteY2" fmla="*/ 82786 h 84210"/>
                  <a:gd name="connsiteX3" fmla="*/ 549 w 89550"/>
                  <a:gd name="connsiteY3" fmla="*/ 52623 h 84210"/>
                  <a:gd name="connsiteX4" fmla="*/ 32299 w 89550"/>
                  <a:gd name="connsiteY4" fmla="*/ 82786 h 84210"/>
                  <a:gd name="connsiteX5" fmla="*/ 89449 w 89550"/>
                  <a:gd name="connsiteY5" fmla="*/ 73261 h 84210"/>
                  <a:gd name="connsiteX6" fmla="*/ 29124 w 89550"/>
                  <a:gd name="connsiteY6" fmla="*/ 236 h 8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550" h="84210">
                    <a:moveTo>
                      <a:pt x="29124" y="236"/>
                    </a:moveTo>
                    <a:cubicBezTo>
                      <a:pt x="26214" y="-3468"/>
                      <a:pt x="67225" y="37278"/>
                      <a:pt x="71987" y="51036"/>
                    </a:cubicBezTo>
                    <a:cubicBezTo>
                      <a:pt x="76749" y="64794"/>
                      <a:pt x="69605" y="82522"/>
                      <a:pt x="57699" y="82786"/>
                    </a:cubicBezTo>
                    <a:cubicBezTo>
                      <a:pt x="45793" y="83050"/>
                      <a:pt x="4782" y="52623"/>
                      <a:pt x="549" y="52623"/>
                    </a:cubicBezTo>
                    <a:cubicBezTo>
                      <a:pt x="-3684" y="52623"/>
                      <a:pt x="17482" y="79346"/>
                      <a:pt x="32299" y="82786"/>
                    </a:cubicBezTo>
                    <a:cubicBezTo>
                      <a:pt x="47116" y="86226"/>
                      <a:pt x="86539" y="83580"/>
                      <a:pt x="89449" y="73261"/>
                    </a:cubicBezTo>
                    <a:cubicBezTo>
                      <a:pt x="92359" y="62942"/>
                      <a:pt x="32034" y="3940"/>
                      <a:pt x="29124" y="2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3" name="フリーフォーム: 図形 952">
                <a:extLst>
                  <a:ext uri="{FF2B5EF4-FFF2-40B4-BE49-F238E27FC236}">
                    <a16:creationId xmlns:a16="http://schemas.microsoft.com/office/drawing/2014/main" id="{250F3F49-3D9C-4110-90C2-16B800848E34}"/>
                  </a:ext>
                </a:extLst>
              </p:cNvPr>
              <p:cNvSpPr/>
              <p:nvPr/>
            </p:nvSpPr>
            <p:spPr>
              <a:xfrm>
                <a:off x="8318542" y="1490278"/>
                <a:ext cx="330885" cy="109922"/>
              </a:xfrm>
              <a:custGeom>
                <a:avLst/>
                <a:gdLst>
                  <a:gd name="connsiteX0" fmla="*/ 1546 w 330885"/>
                  <a:gd name="connsiteY0" fmla="*/ 3560 h 109922"/>
                  <a:gd name="connsiteX1" fmla="*/ 112671 w 330885"/>
                  <a:gd name="connsiteY1" fmla="*/ 41660 h 109922"/>
                  <a:gd name="connsiteX2" fmla="*/ 179346 w 330885"/>
                  <a:gd name="connsiteY2" fmla="*/ 90872 h 109922"/>
                  <a:gd name="connsiteX3" fmla="*/ 280946 w 330885"/>
                  <a:gd name="connsiteY3" fmla="*/ 109922 h 109922"/>
                  <a:gd name="connsiteX4" fmla="*/ 330158 w 330885"/>
                  <a:gd name="connsiteY4" fmla="*/ 90872 h 109922"/>
                  <a:gd name="connsiteX5" fmla="*/ 307933 w 330885"/>
                  <a:gd name="connsiteY5" fmla="*/ 55947 h 109922"/>
                  <a:gd name="connsiteX6" fmla="*/ 274596 w 330885"/>
                  <a:gd name="connsiteY6" fmla="*/ 49597 h 109922"/>
                  <a:gd name="connsiteX7" fmla="*/ 312696 w 330885"/>
                  <a:gd name="connsiteY7" fmla="*/ 65472 h 109922"/>
                  <a:gd name="connsiteX8" fmla="*/ 271421 w 330885"/>
                  <a:gd name="connsiteY8" fmla="*/ 94047 h 109922"/>
                  <a:gd name="connsiteX9" fmla="*/ 184108 w 330885"/>
                  <a:gd name="connsiteY9" fmla="*/ 73410 h 109922"/>
                  <a:gd name="connsiteX10" fmla="*/ 55521 w 330885"/>
                  <a:gd name="connsiteY10" fmla="*/ 9910 h 109922"/>
                  <a:gd name="connsiteX11" fmla="*/ 1546 w 330885"/>
                  <a:gd name="connsiteY11" fmla="*/ 3560 h 10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885" h="109922">
                    <a:moveTo>
                      <a:pt x="1546" y="3560"/>
                    </a:moveTo>
                    <a:cubicBezTo>
                      <a:pt x="11071" y="8852"/>
                      <a:pt x="83038" y="27108"/>
                      <a:pt x="112671" y="41660"/>
                    </a:cubicBezTo>
                    <a:cubicBezTo>
                      <a:pt x="142304" y="56212"/>
                      <a:pt x="151300" y="79495"/>
                      <a:pt x="179346" y="90872"/>
                    </a:cubicBezTo>
                    <a:cubicBezTo>
                      <a:pt x="207392" y="102249"/>
                      <a:pt x="255811" y="109922"/>
                      <a:pt x="280946" y="109922"/>
                    </a:cubicBezTo>
                    <a:cubicBezTo>
                      <a:pt x="306081" y="109922"/>
                      <a:pt x="325660" y="99868"/>
                      <a:pt x="330158" y="90872"/>
                    </a:cubicBezTo>
                    <a:cubicBezTo>
                      <a:pt x="334656" y="81876"/>
                      <a:pt x="317193" y="62826"/>
                      <a:pt x="307933" y="55947"/>
                    </a:cubicBezTo>
                    <a:cubicBezTo>
                      <a:pt x="298673" y="49068"/>
                      <a:pt x="273802" y="48010"/>
                      <a:pt x="274596" y="49597"/>
                    </a:cubicBezTo>
                    <a:cubicBezTo>
                      <a:pt x="275390" y="51184"/>
                      <a:pt x="313225" y="58064"/>
                      <a:pt x="312696" y="65472"/>
                    </a:cubicBezTo>
                    <a:cubicBezTo>
                      <a:pt x="312167" y="72880"/>
                      <a:pt x="292852" y="92724"/>
                      <a:pt x="271421" y="94047"/>
                    </a:cubicBezTo>
                    <a:cubicBezTo>
                      <a:pt x="249990" y="95370"/>
                      <a:pt x="220091" y="87433"/>
                      <a:pt x="184108" y="73410"/>
                    </a:cubicBezTo>
                    <a:cubicBezTo>
                      <a:pt x="148125" y="59387"/>
                      <a:pt x="82509" y="22081"/>
                      <a:pt x="55521" y="9910"/>
                    </a:cubicBezTo>
                    <a:cubicBezTo>
                      <a:pt x="28534" y="-2261"/>
                      <a:pt x="-7979" y="-1732"/>
                      <a:pt x="1546" y="35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4" name="フリーフォーム: 図形 953">
                <a:extLst>
                  <a:ext uri="{FF2B5EF4-FFF2-40B4-BE49-F238E27FC236}">
                    <a16:creationId xmlns:a16="http://schemas.microsoft.com/office/drawing/2014/main" id="{39266FD8-39CC-4CBC-B25C-9001EAA39A1A}"/>
                  </a:ext>
                </a:extLst>
              </p:cNvPr>
              <p:cNvSpPr/>
              <p:nvPr/>
            </p:nvSpPr>
            <p:spPr>
              <a:xfrm>
                <a:off x="8424772" y="1450975"/>
                <a:ext cx="171572" cy="102014"/>
              </a:xfrm>
              <a:custGeom>
                <a:avLst/>
                <a:gdLst>
                  <a:gd name="connsiteX0" fmla="*/ 91 w 171572"/>
                  <a:gd name="connsiteY0" fmla="*/ 0 h 102014"/>
                  <a:gd name="connsiteX1" fmla="*/ 62003 w 171572"/>
                  <a:gd name="connsiteY1" fmla="*/ 76200 h 102014"/>
                  <a:gd name="connsiteX2" fmla="*/ 103278 w 171572"/>
                  <a:gd name="connsiteY2" fmla="*/ 93663 h 102014"/>
                  <a:gd name="connsiteX3" fmla="*/ 171541 w 171572"/>
                  <a:gd name="connsiteY3" fmla="*/ 92075 h 102014"/>
                  <a:gd name="connsiteX4" fmla="*/ 111216 w 171572"/>
                  <a:gd name="connsiteY4" fmla="*/ 101600 h 102014"/>
                  <a:gd name="connsiteX5" fmla="*/ 49303 w 171572"/>
                  <a:gd name="connsiteY5" fmla="*/ 76200 h 102014"/>
                  <a:gd name="connsiteX6" fmla="*/ 91 w 171572"/>
                  <a:gd name="connsiteY6" fmla="*/ 0 h 10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572" h="102014">
                    <a:moveTo>
                      <a:pt x="91" y="0"/>
                    </a:moveTo>
                    <a:cubicBezTo>
                      <a:pt x="2208" y="0"/>
                      <a:pt x="44805" y="60590"/>
                      <a:pt x="62003" y="76200"/>
                    </a:cubicBezTo>
                    <a:cubicBezTo>
                      <a:pt x="79201" y="91810"/>
                      <a:pt x="85022" y="91017"/>
                      <a:pt x="103278" y="93663"/>
                    </a:cubicBezTo>
                    <a:cubicBezTo>
                      <a:pt x="121534" y="96309"/>
                      <a:pt x="170218" y="90752"/>
                      <a:pt x="171541" y="92075"/>
                    </a:cubicBezTo>
                    <a:cubicBezTo>
                      <a:pt x="172864" y="93398"/>
                      <a:pt x="131589" y="104246"/>
                      <a:pt x="111216" y="101600"/>
                    </a:cubicBezTo>
                    <a:cubicBezTo>
                      <a:pt x="90843" y="98954"/>
                      <a:pt x="65443" y="91546"/>
                      <a:pt x="49303" y="76200"/>
                    </a:cubicBezTo>
                    <a:cubicBezTo>
                      <a:pt x="33163" y="60854"/>
                      <a:pt x="-2026" y="0"/>
                      <a:pt x="91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5" name="フリーフォーム: 図形 954">
                <a:extLst>
                  <a:ext uri="{FF2B5EF4-FFF2-40B4-BE49-F238E27FC236}">
                    <a16:creationId xmlns:a16="http://schemas.microsoft.com/office/drawing/2014/main" id="{832DD706-54D0-4C0E-9F9C-F7DD289AA84D}"/>
                  </a:ext>
                </a:extLst>
              </p:cNvPr>
              <p:cNvSpPr/>
              <p:nvPr/>
            </p:nvSpPr>
            <p:spPr>
              <a:xfrm>
                <a:off x="8197261" y="1435033"/>
                <a:ext cx="502348" cy="219233"/>
              </a:xfrm>
              <a:custGeom>
                <a:avLst/>
                <a:gdLst>
                  <a:gd name="connsiteX0" fmla="*/ 30752 w 502348"/>
                  <a:gd name="connsiteY0" fmla="*/ 67 h 219233"/>
                  <a:gd name="connsiteX1" fmla="*/ 589 w 502348"/>
                  <a:gd name="connsiteY1" fmla="*/ 111192 h 219233"/>
                  <a:gd name="connsiteX2" fmla="*/ 62502 w 502348"/>
                  <a:gd name="connsiteY2" fmla="*/ 85792 h 219233"/>
                  <a:gd name="connsiteX3" fmla="*/ 83139 w 502348"/>
                  <a:gd name="connsiteY3" fmla="*/ 114367 h 219233"/>
                  <a:gd name="connsiteX4" fmla="*/ 110127 w 502348"/>
                  <a:gd name="connsiteY4" fmla="*/ 101667 h 219233"/>
                  <a:gd name="connsiteX5" fmla="*/ 116477 w 502348"/>
                  <a:gd name="connsiteY5" fmla="*/ 133417 h 219233"/>
                  <a:gd name="connsiteX6" fmla="*/ 143464 w 502348"/>
                  <a:gd name="connsiteY6" fmla="*/ 112780 h 219233"/>
                  <a:gd name="connsiteX7" fmla="*/ 149814 w 502348"/>
                  <a:gd name="connsiteY7" fmla="*/ 158817 h 219233"/>
                  <a:gd name="connsiteX8" fmla="*/ 202202 w 502348"/>
                  <a:gd name="connsiteY8" fmla="*/ 141355 h 219233"/>
                  <a:gd name="connsiteX9" fmla="*/ 205377 w 502348"/>
                  <a:gd name="connsiteY9" fmla="*/ 173105 h 219233"/>
                  <a:gd name="connsiteX10" fmla="*/ 254589 w 502348"/>
                  <a:gd name="connsiteY10" fmla="*/ 150880 h 219233"/>
                  <a:gd name="connsiteX11" fmla="*/ 259352 w 502348"/>
                  <a:gd name="connsiteY11" fmla="*/ 184217 h 219233"/>
                  <a:gd name="connsiteX12" fmla="*/ 292689 w 502348"/>
                  <a:gd name="connsiteY12" fmla="*/ 173105 h 219233"/>
                  <a:gd name="connsiteX13" fmla="*/ 343489 w 502348"/>
                  <a:gd name="connsiteY13" fmla="*/ 190567 h 219233"/>
                  <a:gd name="connsiteX14" fmla="*/ 367302 w 502348"/>
                  <a:gd name="connsiteY14" fmla="*/ 187392 h 219233"/>
                  <a:gd name="connsiteX15" fmla="*/ 400639 w 502348"/>
                  <a:gd name="connsiteY15" fmla="*/ 219142 h 219233"/>
                  <a:gd name="connsiteX16" fmla="*/ 408577 w 502348"/>
                  <a:gd name="connsiteY16" fmla="*/ 196917 h 219233"/>
                  <a:gd name="connsiteX17" fmla="*/ 438739 w 502348"/>
                  <a:gd name="connsiteY17" fmla="*/ 193742 h 219233"/>
                  <a:gd name="connsiteX18" fmla="*/ 448264 w 502348"/>
                  <a:gd name="connsiteY18" fmla="*/ 184217 h 219233"/>
                  <a:gd name="connsiteX19" fmla="*/ 473664 w 502348"/>
                  <a:gd name="connsiteY19" fmla="*/ 198505 h 219233"/>
                  <a:gd name="connsiteX20" fmla="*/ 468902 w 502348"/>
                  <a:gd name="connsiteY20" fmla="*/ 163580 h 219233"/>
                  <a:gd name="connsiteX21" fmla="*/ 491127 w 502348"/>
                  <a:gd name="connsiteY21" fmla="*/ 157230 h 219233"/>
                  <a:gd name="connsiteX22" fmla="*/ 480014 w 502348"/>
                  <a:gd name="connsiteY22" fmla="*/ 123892 h 219233"/>
                  <a:gd name="connsiteX23" fmla="*/ 502239 w 502348"/>
                  <a:gd name="connsiteY23" fmla="*/ 98492 h 219233"/>
                  <a:gd name="connsiteX24" fmla="*/ 468902 w 502348"/>
                  <a:gd name="connsiteY24" fmla="*/ 76267 h 219233"/>
                  <a:gd name="connsiteX25" fmla="*/ 449852 w 502348"/>
                  <a:gd name="connsiteY25" fmla="*/ 47692 h 219233"/>
                  <a:gd name="connsiteX26" fmla="*/ 432389 w 502348"/>
                  <a:gd name="connsiteY26" fmla="*/ 79442 h 219233"/>
                  <a:gd name="connsiteX27" fmla="*/ 413339 w 502348"/>
                  <a:gd name="connsiteY27" fmla="*/ 44517 h 219233"/>
                  <a:gd name="connsiteX28" fmla="*/ 403814 w 502348"/>
                  <a:gd name="connsiteY28" fmla="*/ 81030 h 219233"/>
                  <a:gd name="connsiteX29" fmla="*/ 394289 w 502348"/>
                  <a:gd name="connsiteY29" fmla="*/ 79442 h 219233"/>
                  <a:gd name="connsiteX30" fmla="*/ 376827 w 502348"/>
                  <a:gd name="connsiteY30" fmla="*/ 93730 h 219233"/>
                  <a:gd name="connsiteX31" fmla="*/ 405402 w 502348"/>
                  <a:gd name="connsiteY31" fmla="*/ 69917 h 219233"/>
                  <a:gd name="connsiteX32" fmla="*/ 438739 w 502348"/>
                  <a:gd name="connsiteY32" fmla="*/ 66742 h 219233"/>
                  <a:gd name="connsiteX33" fmla="*/ 473664 w 502348"/>
                  <a:gd name="connsiteY33" fmla="*/ 95317 h 219233"/>
                  <a:gd name="connsiteX34" fmla="*/ 480014 w 502348"/>
                  <a:gd name="connsiteY34" fmla="*/ 142942 h 219233"/>
                  <a:gd name="connsiteX35" fmla="*/ 414927 w 502348"/>
                  <a:gd name="connsiteY35" fmla="*/ 208030 h 219233"/>
                  <a:gd name="connsiteX36" fmla="*/ 340314 w 502348"/>
                  <a:gd name="connsiteY36" fmla="*/ 187392 h 219233"/>
                  <a:gd name="connsiteX37" fmla="*/ 199027 w 502348"/>
                  <a:gd name="connsiteY37" fmla="*/ 152467 h 219233"/>
                  <a:gd name="connsiteX38" fmla="*/ 21227 w 502348"/>
                  <a:gd name="connsiteY38" fmla="*/ 95317 h 219233"/>
                  <a:gd name="connsiteX39" fmla="*/ 30752 w 502348"/>
                  <a:gd name="connsiteY39" fmla="*/ 67 h 21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02348" h="219233">
                    <a:moveTo>
                      <a:pt x="30752" y="67"/>
                    </a:moveTo>
                    <a:cubicBezTo>
                      <a:pt x="27312" y="2713"/>
                      <a:pt x="-4703" y="96905"/>
                      <a:pt x="589" y="111192"/>
                    </a:cubicBezTo>
                    <a:cubicBezTo>
                      <a:pt x="5881" y="125479"/>
                      <a:pt x="48744" y="85263"/>
                      <a:pt x="62502" y="85792"/>
                    </a:cubicBezTo>
                    <a:cubicBezTo>
                      <a:pt x="76260" y="86321"/>
                      <a:pt x="75202" y="111721"/>
                      <a:pt x="83139" y="114367"/>
                    </a:cubicBezTo>
                    <a:cubicBezTo>
                      <a:pt x="91076" y="117013"/>
                      <a:pt x="104571" y="98492"/>
                      <a:pt x="110127" y="101667"/>
                    </a:cubicBezTo>
                    <a:cubicBezTo>
                      <a:pt x="115683" y="104842"/>
                      <a:pt x="110921" y="131565"/>
                      <a:pt x="116477" y="133417"/>
                    </a:cubicBezTo>
                    <a:cubicBezTo>
                      <a:pt x="122033" y="135269"/>
                      <a:pt x="137908" y="108547"/>
                      <a:pt x="143464" y="112780"/>
                    </a:cubicBezTo>
                    <a:cubicBezTo>
                      <a:pt x="149020" y="117013"/>
                      <a:pt x="140024" y="154055"/>
                      <a:pt x="149814" y="158817"/>
                    </a:cubicBezTo>
                    <a:cubicBezTo>
                      <a:pt x="159604" y="163579"/>
                      <a:pt x="192942" y="138974"/>
                      <a:pt x="202202" y="141355"/>
                    </a:cubicBezTo>
                    <a:cubicBezTo>
                      <a:pt x="211462" y="143736"/>
                      <a:pt x="196646" y="171517"/>
                      <a:pt x="205377" y="173105"/>
                    </a:cubicBezTo>
                    <a:cubicBezTo>
                      <a:pt x="214108" y="174693"/>
                      <a:pt x="245593" y="149028"/>
                      <a:pt x="254589" y="150880"/>
                    </a:cubicBezTo>
                    <a:cubicBezTo>
                      <a:pt x="263585" y="152732"/>
                      <a:pt x="253002" y="180513"/>
                      <a:pt x="259352" y="184217"/>
                    </a:cubicBezTo>
                    <a:cubicBezTo>
                      <a:pt x="265702" y="187921"/>
                      <a:pt x="278666" y="172047"/>
                      <a:pt x="292689" y="173105"/>
                    </a:cubicBezTo>
                    <a:cubicBezTo>
                      <a:pt x="306712" y="174163"/>
                      <a:pt x="331054" y="188186"/>
                      <a:pt x="343489" y="190567"/>
                    </a:cubicBezTo>
                    <a:cubicBezTo>
                      <a:pt x="355925" y="192948"/>
                      <a:pt x="357777" y="182629"/>
                      <a:pt x="367302" y="187392"/>
                    </a:cubicBezTo>
                    <a:cubicBezTo>
                      <a:pt x="376827" y="192155"/>
                      <a:pt x="393760" y="217555"/>
                      <a:pt x="400639" y="219142"/>
                    </a:cubicBezTo>
                    <a:cubicBezTo>
                      <a:pt x="407518" y="220729"/>
                      <a:pt x="402227" y="201150"/>
                      <a:pt x="408577" y="196917"/>
                    </a:cubicBezTo>
                    <a:cubicBezTo>
                      <a:pt x="414927" y="192684"/>
                      <a:pt x="432125" y="195859"/>
                      <a:pt x="438739" y="193742"/>
                    </a:cubicBezTo>
                    <a:cubicBezTo>
                      <a:pt x="445353" y="191625"/>
                      <a:pt x="442443" y="183423"/>
                      <a:pt x="448264" y="184217"/>
                    </a:cubicBezTo>
                    <a:cubicBezTo>
                      <a:pt x="454085" y="185011"/>
                      <a:pt x="470224" y="201944"/>
                      <a:pt x="473664" y="198505"/>
                    </a:cubicBezTo>
                    <a:cubicBezTo>
                      <a:pt x="477104" y="195066"/>
                      <a:pt x="465992" y="170459"/>
                      <a:pt x="468902" y="163580"/>
                    </a:cubicBezTo>
                    <a:cubicBezTo>
                      <a:pt x="471813" y="156701"/>
                      <a:pt x="489275" y="163845"/>
                      <a:pt x="491127" y="157230"/>
                    </a:cubicBezTo>
                    <a:cubicBezTo>
                      <a:pt x="492979" y="150615"/>
                      <a:pt x="478162" y="133681"/>
                      <a:pt x="480014" y="123892"/>
                    </a:cubicBezTo>
                    <a:cubicBezTo>
                      <a:pt x="481866" y="114103"/>
                      <a:pt x="504091" y="106430"/>
                      <a:pt x="502239" y="98492"/>
                    </a:cubicBezTo>
                    <a:cubicBezTo>
                      <a:pt x="500387" y="90555"/>
                      <a:pt x="477633" y="84734"/>
                      <a:pt x="468902" y="76267"/>
                    </a:cubicBezTo>
                    <a:cubicBezTo>
                      <a:pt x="460171" y="67800"/>
                      <a:pt x="455937" y="47163"/>
                      <a:pt x="449852" y="47692"/>
                    </a:cubicBezTo>
                    <a:cubicBezTo>
                      <a:pt x="443767" y="48221"/>
                      <a:pt x="438474" y="79971"/>
                      <a:pt x="432389" y="79442"/>
                    </a:cubicBezTo>
                    <a:cubicBezTo>
                      <a:pt x="426304" y="78913"/>
                      <a:pt x="418101" y="44252"/>
                      <a:pt x="413339" y="44517"/>
                    </a:cubicBezTo>
                    <a:cubicBezTo>
                      <a:pt x="408577" y="44782"/>
                      <a:pt x="406989" y="75209"/>
                      <a:pt x="403814" y="81030"/>
                    </a:cubicBezTo>
                    <a:cubicBezTo>
                      <a:pt x="400639" y="86851"/>
                      <a:pt x="398787" y="77325"/>
                      <a:pt x="394289" y="79442"/>
                    </a:cubicBezTo>
                    <a:cubicBezTo>
                      <a:pt x="389791" y="81559"/>
                      <a:pt x="374975" y="95317"/>
                      <a:pt x="376827" y="93730"/>
                    </a:cubicBezTo>
                    <a:cubicBezTo>
                      <a:pt x="378679" y="92143"/>
                      <a:pt x="395083" y="74415"/>
                      <a:pt x="405402" y="69917"/>
                    </a:cubicBezTo>
                    <a:cubicBezTo>
                      <a:pt x="415721" y="65419"/>
                      <a:pt x="427362" y="62509"/>
                      <a:pt x="438739" y="66742"/>
                    </a:cubicBezTo>
                    <a:cubicBezTo>
                      <a:pt x="450116" y="70975"/>
                      <a:pt x="466785" y="82617"/>
                      <a:pt x="473664" y="95317"/>
                    </a:cubicBezTo>
                    <a:cubicBezTo>
                      <a:pt x="480543" y="108017"/>
                      <a:pt x="489804" y="124157"/>
                      <a:pt x="480014" y="142942"/>
                    </a:cubicBezTo>
                    <a:cubicBezTo>
                      <a:pt x="470225" y="161728"/>
                      <a:pt x="438210" y="200622"/>
                      <a:pt x="414927" y="208030"/>
                    </a:cubicBezTo>
                    <a:cubicBezTo>
                      <a:pt x="391644" y="215438"/>
                      <a:pt x="376297" y="196652"/>
                      <a:pt x="340314" y="187392"/>
                    </a:cubicBezTo>
                    <a:cubicBezTo>
                      <a:pt x="304331" y="178132"/>
                      <a:pt x="252208" y="167813"/>
                      <a:pt x="199027" y="152467"/>
                    </a:cubicBezTo>
                    <a:cubicBezTo>
                      <a:pt x="145846" y="137121"/>
                      <a:pt x="49538" y="117013"/>
                      <a:pt x="21227" y="95317"/>
                    </a:cubicBezTo>
                    <a:cubicBezTo>
                      <a:pt x="-7084" y="73621"/>
                      <a:pt x="34192" y="-2579"/>
                      <a:pt x="30752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6" name="フリーフォーム: 図形 955">
                <a:extLst>
                  <a:ext uri="{FF2B5EF4-FFF2-40B4-BE49-F238E27FC236}">
                    <a16:creationId xmlns:a16="http://schemas.microsoft.com/office/drawing/2014/main" id="{F4633459-32AF-45C3-8D0A-2B2C8F27592F}"/>
                  </a:ext>
                </a:extLst>
              </p:cNvPr>
              <p:cNvSpPr/>
              <p:nvPr/>
            </p:nvSpPr>
            <p:spPr>
              <a:xfrm>
                <a:off x="8207097" y="1360433"/>
                <a:ext cx="130633" cy="150873"/>
              </a:xfrm>
              <a:custGeom>
                <a:avLst/>
                <a:gdLst>
                  <a:gd name="connsiteX0" fmla="*/ 130453 w 130633"/>
                  <a:gd name="connsiteY0" fmla="*/ 150867 h 150873"/>
                  <a:gd name="connsiteX1" fmla="*/ 57428 w 130633"/>
                  <a:gd name="connsiteY1" fmla="*/ 103242 h 150873"/>
                  <a:gd name="connsiteX2" fmla="*/ 278 w 130633"/>
                  <a:gd name="connsiteY2" fmla="*/ 42917 h 150873"/>
                  <a:gd name="connsiteX3" fmla="*/ 81241 w 130633"/>
                  <a:gd name="connsiteY3" fmla="*/ 28630 h 150873"/>
                  <a:gd name="connsiteX4" fmla="*/ 33616 w 130633"/>
                  <a:gd name="connsiteY4" fmla="*/ 55 h 150873"/>
                  <a:gd name="connsiteX5" fmla="*/ 44728 w 130633"/>
                  <a:gd name="connsiteY5" fmla="*/ 36567 h 150873"/>
                  <a:gd name="connsiteX6" fmla="*/ 3453 w 130633"/>
                  <a:gd name="connsiteY6" fmla="*/ 14342 h 150873"/>
                  <a:gd name="connsiteX7" fmla="*/ 20916 w 130633"/>
                  <a:gd name="connsiteY7" fmla="*/ 54030 h 150873"/>
                  <a:gd name="connsiteX8" fmla="*/ 76478 w 130633"/>
                  <a:gd name="connsiteY8" fmla="*/ 100067 h 150873"/>
                  <a:gd name="connsiteX9" fmla="*/ 130453 w 130633"/>
                  <a:gd name="connsiteY9" fmla="*/ 150867 h 15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0633" h="150873">
                    <a:moveTo>
                      <a:pt x="130453" y="150867"/>
                    </a:moveTo>
                    <a:cubicBezTo>
                      <a:pt x="127278" y="151396"/>
                      <a:pt x="79124" y="121234"/>
                      <a:pt x="57428" y="103242"/>
                    </a:cubicBezTo>
                    <a:cubicBezTo>
                      <a:pt x="35732" y="85250"/>
                      <a:pt x="-3691" y="55352"/>
                      <a:pt x="278" y="42917"/>
                    </a:cubicBezTo>
                    <a:cubicBezTo>
                      <a:pt x="4247" y="30482"/>
                      <a:pt x="75685" y="35774"/>
                      <a:pt x="81241" y="28630"/>
                    </a:cubicBezTo>
                    <a:cubicBezTo>
                      <a:pt x="86797" y="21486"/>
                      <a:pt x="39702" y="-1268"/>
                      <a:pt x="33616" y="55"/>
                    </a:cubicBezTo>
                    <a:cubicBezTo>
                      <a:pt x="27530" y="1378"/>
                      <a:pt x="49755" y="34186"/>
                      <a:pt x="44728" y="36567"/>
                    </a:cubicBezTo>
                    <a:cubicBezTo>
                      <a:pt x="39701" y="38948"/>
                      <a:pt x="7422" y="11431"/>
                      <a:pt x="3453" y="14342"/>
                    </a:cubicBezTo>
                    <a:cubicBezTo>
                      <a:pt x="-516" y="17252"/>
                      <a:pt x="8745" y="39743"/>
                      <a:pt x="20916" y="54030"/>
                    </a:cubicBezTo>
                    <a:cubicBezTo>
                      <a:pt x="33087" y="68317"/>
                      <a:pt x="58751" y="86838"/>
                      <a:pt x="76478" y="100067"/>
                    </a:cubicBezTo>
                    <a:cubicBezTo>
                      <a:pt x="94205" y="113296"/>
                      <a:pt x="133628" y="150338"/>
                      <a:pt x="130453" y="1508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7" name="フリーフォーム: 図形 956">
                <a:extLst>
                  <a:ext uri="{FF2B5EF4-FFF2-40B4-BE49-F238E27FC236}">
                    <a16:creationId xmlns:a16="http://schemas.microsoft.com/office/drawing/2014/main" id="{304081C0-7F4E-4692-92E3-B6D538D2AD55}"/>
                  </a:ext>
                </a:extLst>
              </p:cNvPr>
              <p:cNvSpPr/>
              <p:nvPr/>
            </p:nvSpPr>
            <p:spPr>
              <a:xfrm>
                <a:off x="8162061" y="1447312"/>
                <a:ext cx="94566" cy="23278"/>
              </a:xfrm>
              <a:custGeom>
                <a:avLst/>
                <a:gdLst>
                  <a:gd name="connsiteX0" fmla="*/ 94527 w 94566"/>
                  <a:gd name="connsiteY0" fmla="*/ 13188 h 23278"/>
                  <a:gd name="connsiteX1" fmla="*/ 8802 w 94566"/>
                  <a:gd name="connsiteY1" fmla="*/ 16363 h 23278"/>
                  <a:gd name="connsiteX2" fmla="*/ 4039 w 94566"/>
                  <a:gd name="connsiteY2" fmla="*/ 22713 h 23278"/>
                  <a:gd name="connsiteX3" fmla="*/ 19914 w 94566"/>
                  <a:gd name="connsiteY3" fmla="*/ 488 h 23278"/>
                  <a:gd name="connsiteX4" fmla="*/ 94527 w 94566"/>
                  <a:gd name="connsiteY4" fmla="*/ 13188 h 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66" h="23278">
                    <a:moveTo>
                      <a:pt x="94527" y="13188"/>
                    </a:moveTo>
                    <a:cubicBezTo>
                      <a:pt x="92675" y="15834"/>
                      <a:pt x="23883" y="14776"/>
                      <a:pt x="8802" y="16363"/>
                    </a:cubicBezTo>
                    <a:cubicBezTo>
                      <a:pt x="-6279" y="17950"/>
                      <a:pt x="2187" y="25359"/>
                      <a:pt x="4039" y="22713"/>
                    </a:cubicBezTo>
                    <a:cubicBezTo>
                      <a:pt x="5891" y="20067"/>
                      <a:pt x="7479" y="3663"/>
                      <a:pt x="19914" y="488"/>
                    </a:cubicBezTo>
                    <a:cubicBezTo>
                      <a:pt x="32349" y="-2687"/>
                      <a:pt x="96379" y="10542"/>
                      <a:pt x="94527" y="131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8" name="フリーフォーム: 図形 957">
                <a:extLst>
                  <a:ext uri="{FF2B5EF4-FFF2-40B4-BE49-F238E27FC236}">
                    <a16:creationId xmlns:a16="http://schemas.microsoft.com/office/drawing/2014/main" id="{0A659C52-E9B8-42D4-AB7D-667474EA5557}"/>
                  </a:ext>
                </a:extLst>
              </p:cNvPr>
              <p:cNvSpPr/>
              <p:nvPr/>
            </p:nvSpPr>
            <p:spPr>
              <a:xfrm>
                <a:off x="8437202" y="1209554"/>
                <a:ext cx="190853" cy="278204"/>
              </a:xfrm>
              <a:custGeom>
                <a:avLst/>
                <a:gdLst>
                  <a:gd name="connsiteX0" fmla="*/ 361 w 190853"/>
                  <a:gd name="connsiteY0" fmla="*/ 121 h 278204"/>
                  <a:gd name="connsiteX1" fmla="*/ 127361 w 190853"/>
                  <a:gd name="connsiteY1" fmla="*/ 117596 h 278204"/>
                  <a:gd name="connsiteX2" fmla="*/ 154348 w 190853"/>
                  <a:gd name="connsiteY2" fmla="*/ 163634 h 278204"/>
                  <a:gd name="connsiteX3" fmla="*/ 187686 w 190853"/>
                  <a:gd name="connsiteY3" fmla="*/ 277934 h 278204"/>
                  <a:gd name="connsiteX4" fmla="*/ 187686 w 190853"/>
                  <a:gd name="connsiteY4" fmla="*/ 193796 h 278204"/>
                  <a:gd name="connsiteX5" fmla="*/ 171811 w 190853"/>
                  <a:gd name="connsiteY5" fmla="*/ 141409 h 278204"/>
                  <a:gd name="connsiteX6" fmla="*/ 361 w 190853"/>
                  <a:gd name="connsiteY6" fmla="*/ 121 h 27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853" h="278204">
                    <a:moveTo>
                      <a:pt x="361" y="121"/>
                    </a:moveTo>
                    <a:cubicBezTo>
                      <a:pt x="-7047" y="-3848"/>
                      <a:pt x="101697" y="90344"/>
                      <a:pt x="127361" y="117596"/>
                    </a:cubicBezTo>
                    <a:cubicBezTo>
                      <a:pt x="153026" y="144848"/>
                      <a:pt x="144294" y="136911"/>
                      <a:pt x="154348" y="163634"/>
                    </a:cubicBezTo>
                    <a:cubicBezTo>
                      <a:pt x="164402" y="190357"/>
                      <a:pt x="182130" y="272907"/>
                      <a:pt x="187686" y="277934"/>
                    </a:cubicBezTo>
                    <a:cubicBezTo>
                      <a:pt x="193242" y="282961"/>
                      <a:pt x="190332" y="216550"/>
                      <a:pt x="187686" y="193796"/>
                    </a:cubicBezTo>
                    <a:cubicBezTo>
                      <a:pt x="185040" y="171042"/>
                      <a:pt x="201444" y="170778"/>
                      <a:pt x="171811" y="141409"/>
                    </a:cubicBezTo>
                    <a:cubicBezTo>
                      <a:pt x="142178" y="112040"/>
                      <a:pt x="7769" y="4090"/>
                      <a:pt x="361" y="1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9" name="フリーフォーム: 図形 958">
                <a:extLst>
                  <a:ext uri="{FF2B5EF4-FFF2-40B4-BE49-F238E27FC236}">
                    <a16:creationId xmlns:a16="http://schemas.microsoft.com/office/drawing/2014/main" id="{966DEC77-55E5-47BC-9B3A-11B1186F0110}"/>
                  </a:ext>
                </a:extLst>
              </p:cNvPr>
              <p:cNvSpPr/>
              <p:nvPr/>
            </p:nvSpPr>
            <p:spPr>
              <a:xfrm>
                <a:off x="8465885" y="1193712"/>
                <a:ext cx="177805" cy="298986"/>
              </a:xfrm>
              <a:custGeom>
                <a:avLst/>
                <a:gdLst>
                  <a:gd name="connsiteX0" fmla="*/ 253 w 177805"/>
                  <a:gd name="connsiteY0" fmla="*/ 88 h 298986"/>
                  <a:gd name="connsiteX1" fmla="*/ 125665 w 177805"/>
                  <a:gd name="connsiteY1" fmla="*/ 120738 h 298986"/>
                  <a:gd name="connsiteX2" fmla="*/ 159003 w 177805"/>
                  <a:gd name="connsiteY2" fmla="*/ 158838 h 298986"/>
                  <a:gd name="connsiteX3" fmla="*/ 173290 w 177805"/>
                  <a:gd name="connsiteY3" fmla="*/ 214401 h 298986"/>
                  <a:gd name="connsiteX4" fmla="*/ 173290 w 177805"/>
                  <a:gd name="connsiteY4" fmla="*/ 298538 h 298986"/>
                  <a:gd name="connsiteX5" fmla="*/ 171703 w 177805"/>
                  <a:gd name="connsiteY5" fmla="*/ 242976 h 298986"/>
                  <a:gd name="connsiteX6" fmla="*/ 162178 w 177805"/>
                  <a:gd name="connsiteY6" fmla="*/ 141376 h 298986"/>
                  <a:gd name="connsiteX7" fmla="*/ 253 w 177805"/>
                  <a:gd name="connsiteY7" fmla="*/ 88 h 29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805" h="298986">
                    <a:moveTo>
                      <a:pt x="253" y="88"/>
                    </a:moveTo>
                    <a:cubicBezTo>
                      <a:pt x="-5832" y="-3352"/>
                      <a:pt x="99207" y="94280"/>
                      <a:pt x="125665" y="120738"/>
                    </a:cubicBezTo>
                    <a:cubicBezTo>
                      <a:pt x="152123" y="147196"/>
                      <a:pt x="151066" y="143228"/>
                      <a:pt x="159003" y="158838"/>
                    </a:cubicBezTo>
                    <a:cubicBezTo>
                      <a:pt x="166941" y="174449"/>
                      <a:pt x="170909" y="191118"/>
                      <a:pt x="173290" y="214401"/>
                    </a:cubicBezTo>
                    <a:cubicBezTo>
                      <a:pt x="175671" y="237684"/>
                      <a:pt x="173290" y="298538"/>
                      <a:pt x="173290" y="298538"/>
                    </a:cubicBezTo>
                    <a:cubicBezTo>
                      <a:pt x="173026" y="303300"/>
                      <a:pt x="173555" y="269170"/>
                      <a:pt x="171703" y="242976"/>
                    </a:cubicBezTo>
                    <a:cubicBezTo>
                      <a:pt x="169851" y="216782"/>
                      <a:pt x="191811" y="180799"/>
                      <a:pt x="162178" y="141376"/>
                    </a:cubicBezTo>
                    <a:cubicBezTo>
                      <a:pt x="132545" y="101953"/>
                      <a:pt x="6338" y="3528"/>
                      <a:pt x="253" y="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0" name="フリーフォーム: 図形 959">
                <a:extLst>
                  <a:ext uri="{FF2B5EF4-FFF2-40B4-BE49-F238E27FC236}">
                    <a16:creationId xmlns:a16="http://schemas.microsoft.com/office/drawing/2014/main" id="{9E74924D-A4BB-447D-A07E-816A9F40C091}"/>
                  </a:ext>
                </a:extLst>
              </p:cNvPr>
              <p:cNvSpPr/>
              <p:nvPr/>
            </p:nvSpPr>
            <p:spPr>
              <a:xfrm>
                <a:off x="8341883" y="1635091"/>
                <a:ext cx="306864" cy="141910"/>
              </a:xfrm>
              <a:custGeom>
                <a:avLst/>
                <a:gdLst>
                  <a:gd name="connsiteX0" fmla="*/ 306817 w 306864"/>
                  <a:gd name="connsiteY0" fmla="*/ 34 h 141910"/>
                  <a:gd name="connsiteX1" fmla="*/ 281417 w 306864"/>
                  <a:gd name="connsiteY1" fmla="*/ 96872 h 141910"/>
                  <a:gd name="connsiteX2" fmla="*/ 184580 w 306864"/>
                  <a:gd name="connsiteY2" fmla="*/ 106397 h 141910"/>
                  <a:gd name="connsiteX3" fmla="*/ 32180 w 306864"/>
                  <a:gd name="connsiteY3" fmla="*/ 122272 h 141910"/>
                  <a:gd name="connsiteX4" fmla="*/ 8367 w 306864"/>
                  <a:gd name="connsiteY4" fmla="*/ 141322 h 141910"/>
                  <a:gd name="connsiteX5" fmla="*/ 140130 w 306864"/>
                  <a:gd name="connsiteY5" fmla="*/ 98459 h 141910"/>
                  <a:gd name="connsiteX6" fmla="*/ 283005 w 306864"/>
                  <a:gd name="connsiteY6" fmla="*/ 85759 h 141910"/>
                  <a:gd name="connsiteX7" fmla="*/ 306817 w 306864"/>
                  <a:gd name="connsiteY7" fmla="*/ 34 h 1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6864" h="141910">
                    <a:moveTo>
                      <a:pt x="306817" y="34"/>
                    </a:moveTo>
                    <a:cubicBezTo>
                      <a:pt x="306552" y="1886"/>
                      <a:pt x="301790" y="79145"/>
                      <a:pt x="281417" y="96872"/>
                    </a:cubicBezTo>
                    <a:cubicBezTo>
                      <a:pt x="261044" y="114599"/>
                      <a:pt x="184580" y="106397"/>
                      <a:pt x="184580" y="106397"/>
                    </a:cubicBezTo>
                    <a:cubicBezTo>
                      <a:pt x="143041" y="110630"/>
                      <a:pt x="61549" y="116451"/>
                      <a:pt x="32180" y="122272"/>
                    </a:cubicBezTo>
                    <a:cubicBezTo>
                      <a:pt x="2811" y="128093"/>
                      <a:pt x="-9625" y="145291"/>
                      <a:pt x="8367" y="141322"/>
                    </a:cubicBezTo>
                    <a:cubicBezTo>
                      <a:pt x="26359" y="137353"/>
                      <a:pt x="94357" y="107720"/>
                      <a:pt x="140130" y="98459"/>
                    </a:cubicBezTo>
                    <a:cubicBezTo>
                      <a:pt x="185903" y="89198"/>
                      <a:pt x="258928" y="99782"/>
                      <a:pt x="283005" y="85759"/>
                    </a:cubicBezTo>
                    <a:cubicBezTo>
                      <a:pt x="307082" y="71736"/>
                      <a:pt x="307082" y="-1818"/>
                      <a:pt x="306817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1" name="フリーフォーム: 図形 960">
                <a:extLst>
                  <a:ext uri="{FF2B5EF4-FFF2-40B4-BE49-F238E27FC236}">
                    <a16:creationId xmlns:a16="http://schemas.microsoft.com/office/drawing/2014/main" id="{04B991BA-49C6-4846-841A-68CBF51190C5}"/>
                  </a:ext>
                </a:extLst>
              </p:cNvPr>
              <p:cNvSpPr/>
              <p:nvPr/>
            </p:nvSpPr>
            <p:spPr>
              <a:xfrm>
                <a:off x="8353425" y="1636713"/>
                <a:ext cx="317758" cy="139700"/>
              </a:xfrm>
              <a:custGeom>
                <a:avLst/>
                <a:gdLst>
                  <a:gd name="connsiteX0" fmla="*/ 317500 w 317758"/>
                  <a:gd name="connsiteY0" fmla="*/ 0 h 139700"/>
                  <a:gd name="connsiteX1" fmla="*/ 288925 w 317758"/>
                  <a:gd name="connsiteY1" fmla="*/ 103187 h 139700"/>
                  <a:gd name="connsiteX2" fmla="*/ 239713 w 317758"/>
                  <a:gd name="connsiteY2" fmla="*/ 125412 h 139700"/>
                  <a:gd name="connsiteX3" fmla="*/ 149225 w 317758"/>
                  <a:gd name="connsiteY3" fmla="*/ 131762 h 139700"/>
                  <a:gd name="connsiteX4" fmla="*/ 0 w 317758"/>
                  <a:gd name="connsiteY4" fmla="*/ 139700 h 139700"/>
                  <a:gd name="connsiteX5" fmla="*/ 196850 w 317758"/>
                  <a:gd name="connsiteY5" fmla="*/ 125412 h 139700"/>
                  <a:gd name="connsiteX6" fmla="*/ 273050 w 317758"/>
                  <a:gd name="connsiteY6" fmla="*/ 101600 h 139700"/>
                  <a:gd name="connsiteX7" fmla="*/ 317500 w 317758"/>
                  <a:gd name="connsiteY7" fmla="*/ 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758" h="139700">
                    <a:moveTo>
                      <a:pt x="317500" y="0"/>
                    </a:moveTo>
                    <a:cubicBezTo>
                      <a:pt x="320146" y="264"/>
                      <a:pt x="301890" y="82285"/>
                      <a:pt x="288925" y="103187"/>
                    </a:cubicBezTo>
                    <a:cubicBezTo>
                      <a:pt x="275960" y="124089"/>
                      <a:pt x="262996" y="120650"/>
                      <a:pt x="239713" y="125412"/>
                    </a:cubicBezTo>
                    <a:cubicBezTo>
                      <a:pt x="216430" y="130175"/>
                      <a:pt x="149225" y="131762"/>
                      <a:pt x="149225" y="131762"/>
                    </a:cubicBezTo>
                    <a:lnTo>
                      <a:pt x="0" y="139700"/>
                    </a:lnTo>
                    <a:cubicBezTo>
                      <a:pt x="7937" y="138642"/>
                      <a:pt x="151342" y="131762"/>
                      <a:pt x="196850" y="125412"/>
                    </a:cubicBezTo>
                    <a:cubicBezTo>
                      <a:pt x="242358" y="119062"/>
                      <a:pt x="255058" y="119856"/>
                      <a:pt x="273050" y="101600"/>
                    </a:cubicBezTo>
                    <a:cubicBezTo>
                      <a:pt x="291042" y="83344"/>
                      <a:pt x="314854" y="-264"/>
                      <a:pt x="31750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2" name="フリーフォーム: 図形 961">
                <a:extLst>
                  <a:ext uri="{FF2B5EF4-FFF2-40B4-BE49-F238E27FC236}">
                    <a16:creationId xmlns:a16="http://schemas.microsoft.com/office/drawing/2014/main" id="{795C9121-6B08-439C-AAA6-73EE00E54B97}"/>
                  </a:ext>
                </a:extLst>
              </p:cNvPr>
              <p:cNvSpPr/>
              <p:nvPr/>
            </p:nvSpPr>
            <p:spPr>
              <a:xfrm>
                <a:off x="8058648" y="1163146"/>
                <a:ext cx="103780" cy="127000"/>
              </a:xfrm>
              <a:custGeom>
                <a:avLst/>
                <a:gdLst>
                  <a:gd name="connsiteX0" fmla="*/ 1090 w 103780"/>
                  <a:gd name="connsiteY0" fmla="*/ 492 h 127000"/>
                  <a:gd name="connsiteX1" fmla="*/ 102690 w 103780"/>
                  <a:gd name="connsiteY1" fmla="*/ 124317 h 127000"/>
                  <a:gd name="connsiteX2" fmla="*/ 51890 w 103780"/>
                  <a:gd name="connsiteY2" fmla="*/ 81454 h 127000"/>
                  <a:gd name="connsiteX3" fmla="*/ 1090 w 103780"/>
                  <a:gd name="connsiteY3" fmla="*/ 492 h 12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80" h="127000">
                    <a:moveTo>
                      <a:pt x="1090" y="492"/>
                    </a:moveTo>
                    <a:cubicBezTo>
                      <a:pt x="9557" y="7636"/>
                      <a:pt x="94223" y="110823"/>
                      <a:pt x="102690" y="124317"/>
                    </a:cubicBezTo>
                    <a:cubicBezTo>
                      <a:pt x="111157" y="137811"/>
                      <a:pt x="68030" y="96800"/>
                      <a:pt x="51890" y="81454"/>
                    </a:cubicBezTo>
                    <a:cubicBezTo>
                      <a:pt x="35750" y="66108"/>
                      <a:pt x="-7377" y="-6652"/>
                      <a:pt x="1090" y="4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3" name="フリーフォーム: 図形 962">
                <a:extLst>
                  <a:ext uri="{FF2B5EF4-FFF2-40B4-BE49-F238E27FC236}">
                    <a16:creationId xmlns:a16="http://schemas.microsoft.com/office/drawing/2014/main" id="{99764C91-506B-4414-9E45-5BAED04DF9D3}"/>
                  </a:ext>
                </a:extLst>
              </p:cNvPr>
              <p:cNvSpPr/>
              <p:nvPr/>
            </p:nvSpPr>
            <p:spPr>
              <a:xfrm>
                <a:off x="8042269" y="1168289"/>
                <a:ext cx="142900" cy="76411"/>
              </a:xfrm>
              <a:custGeom>
                <a:avLst/>
                <a:gdLst>
                  <a:gd name="connsiteX0" fmla="*/ 6 w 142900"/>
                  <a:gd name="connsiteY0" fmla="*/ 111 h 76411"/>
                  <a:gd name="connsiteX1" fmla="*/ 96844 w 142900"/>
                  <a:gd name="connsiteY1" fmla="*/ 41386 h 76411"/>
                  <a:gd name="connsiteX2" fmla="*/ 142881 w 142900"/>
                  <a:gd name="connsiteY2" fmla="*/ 76311 h 76411"/>
                  <a:gd name="connsiteX3" fmla="*/ 101606 w 142900"/>
                  <a:gd name="connsiteY3" fmla="*/ 30274 h 76411"/>
                  <a:gd name="connsiteX4" fmla="*/ 6 w 142900"/>
                  <a:gd name="connsiteY4" fmla="*/ 111 h 76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900" h="76411">
                    <a:moveTo>
                      <a:pt x="6" y="111"/>
                    </a:moveTo>
                    <a:cubicBezTo>
                      <a:pt x="-788" y="1963"/>
                      <a:pt x="73032" y="28686"/>
                      <a:pt x="96844" y="41386"/>
                    </a:cubicBezTo>
                    <a:cubicBezTo>
                      <a:pt x="120657" y="54086"/>
                      <a:pt x="142087" y="78163"/>
                      <a:pt x="142881" y="76311"/>
                    </a:cubicBezTo>
                    <a:cubicBezTo>
                      <a:pt x="143675" y="74459"/>
                      <a:pt x="119862" y="40593"/>
                      <a:pt x="101606" y="30274"/>
                    </a:cubicBezTo>
                    <a:cubicBezTo>
                      <a:pt x="83350" y="19955"/>
                      <a:pt x="800" y="-1741"/>
                      <a:pt x="6" y="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4" name="フリーフォーム: 図形 963">
                <a:extLst>
                  <a:ext uri="{FF2B5EF4-FFF2-40B4-BE49-F238E27FC236}">
                    <a16:creationId xmlns:a16="http://schemas.microsoft.com/office/drawing/2014/main" id="{B139F5D9-2C8D-476F-B79A-88239A134AA3}"/>
                  </a:ext>
                </a:extLst>
              </p:cNvPr>
              <p:cNvSpPr/>
              <p:nvPr/>
            </p:nvSpPr>
            <p:spPr>
              <a:xfrm>
                <a:off x="8195421" y="1129980"/>
                <a:ext cx="48748" cy="120912"/>
              </a:xfrm>
              <a:custGeom>
                <a:avLst/>
                <a:gdLst>
                  <a:gd name="connsiteX0" fmla="*/ 842 w 48748"/>
                  <a:gd name="connsiteY0" fmla="*/ 320 h 120912"/>
                  <a:gd name="connsiteX1" fmla="*/ 48467 w 48748"/>
                  <a:gd name="connsiteY1" fmla="*/ 117795 h 120912"/>
                  <a:gd name="connsiteX2" fmla="*/ 19892 w 48748"/>
                  <a:gd name="connsiteY2" fmla="*/ 82870 h 120912"/>
                  <a:gd name="connsiteX3" fmla="*/ 842 w 48748"/>
                  <a:gd name="connsiteY3" fmla="*/ 320 h 120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48" h="120912">
                    <a:moveTo>
                      <a:pt x="842" y="320"/>
                    </a:moveTo>
                    <a:cubicBezTo>
                      <a:pt x="5604" y="6141"/>
                      <a:pt x="45292" y="104037"/>
                      <a:pt x="48467" y="117795"/>
                    </a:cubicBezTo>
                    <a:cubicBezTo>
                      <a:pt x="51642" y="131553"/>
                      <a:pt x="27036" y="96099"/>
                      <a:pt x="19892" y="82870"/>
                    </a:cubicBezTo>
                    <a:cubicBezTo>
                      <a:pt x="12748" y="69641"/>
                      <a:pt x="-3920" y="-5501"/>
                      <a:pt x="842" y="3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5" name="フリーフォーム: 図形 964">
                <a:extLst>
                  <a:ext uri="{FF2B5EF4-FFF2-40B4-BE49-F238E27FC236}">
                    <a16:creationId xmlns:a16="http://schemas.microsoft.com/office/drawing/2014/main" id="{C1E886F4-FC70-4F3A-8DC1-CD89A9EC8B12}"/>
                  </a:ext>
                </a:extLst>
              </p:cNvPr>
              <p:cNvSpPr/>
              <p:nvPr/>
            </p:nvSpPr>
            <p:spPr>
              <a:xfrm>
                <a:off x="8191280" y="1137899"/>
                <a:ext cx="114973" cy="101239"/>
              </a:xfrm>
              <a:custGeom>
                <a:avLst/>
                <a:gdLst>
                  <a:gd name="connsiteX0" fmla="*/ 220 w 114973"/>
                  <a:gd name="connsiteY0" fmla="*/ 339 h 101239"/>
                  <a:gd name="connsiteX1" fmla="*/ 111345 w 114973"/>
                  <a:gd name="connsiteY1" fmla="*/ 98764 h 101239"/>
                  <a:gd name="connsiteX2" fmla="*/ 82770 w 114973"/>
                  <a:gd name="connsiteY2" fmla="*/ 67014 h 101239"/>
                  <a:gd name="connsiteX3" fmla="*/ 220 w 114973"/>
                  <a:gd name="connsiteY3" fmla="*/ 339 h 10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73" h="101239">
                    <a:moveTo>
                      <a:pt x="220" y="339"/>
                    </a:moveTo>
                    <a:cubicBezTo>
                      <a:pt x="4983" y="5631"/>
                      <a:pt x="97587" y="87651"/>
                      <a:pt x="111345" y="98764"/>
                    </a:cubicBezTo>
                    <a:cubicBezTo>
                      <a:pt x="125103" y="109877"/>
                      <a:pt x="96264" y="80772"/>
                      <a:pt x="82770" y="67014"/>
                    </a:cubicBezTo>
                    <a:cubicBezTo>
                      <a:pt x="69276" y="53256"/>
                      <a:pt x="-4543" y="-4953"/>
                      <a:pt x="220" y="3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6" name="フリーフォーム: 図形 965">
                <a:extLst>
                  <a:ext uri="{FF2B5EF4-FFF2-40B4-BE49-F238E27FC236}">
                    <a16:creationId xmlns:a16="http://schemas.microsoft.com/office/drawing/2014/main" id="{35713F17-FDAD-444A-9EF4-DDEEABB049F2}"/>
                  </a:ext>
                </a:extLst>
              </p:cNvPr>
              <p:cNvSpPr/>
              <p:nvPr/>
            </p:nvSpPr>
            <p:spPr>
              <a:xfrm>
                <a:off x="8129936" y="1239461"/>
                <a:ext cx="144194" cy="270466"/>
              </a:xfrm>
              <a:custGeom>
                <a:avLst/>
                <a:gdLst>
                  <a:gd name="connsiteX0" fmla="*/ 144114 w 144194"/>
                  <a:gd name="connsiteY0" fmla="*/ 19427 h 270466"/>
                  <a:gd name="connsiteX1" fmla="*/ 67914 w 144194"/>
                  <a:gd name="connsiteY1" fmla="*/ 1964 h 270466"/>
                  <a:gd name="connsiteX2" fmla="*/ 9177 w 144194"/>
                  <a:gd name="connsiteY2" fmla="*/ 71814 h 270466"/>
                  <a:gd name="connsiteX3" fmla="*/ 1239 w 144194"/>
                  <a:gd name="connsiteY3" fmla="*/ 128964 h 270466"/>
                  <a:gd name="connsiteX4" fmla="*/ 20289 w 144194"/>
                  <a:gd name="connsiteY4" fmla="*/ 206752 h 270466"/>
                  <a:gd name="connsiteX5" fmla="*/ 23464 w 144194"/>
                  <a:gd name="connsiteY5" fmla="*/ 224214 h 270466"/>
                  <a:gd name="connsiteX6" fmla="*/ 74264 w 144194"/>
                  <a:gd name="connsiteY6" fmla="*/ 270252 h 270466"/>
                  <a:gd name="connsiteX7" fmla="*/ 39339 w 144194"/>
                  <a:gd name="connsiteY7" fmla="*/ 203577 h 270466"/>
                  <a:gd name="connsiteX8" fmla="*/ 20289 w 144194"/>
                  <a:gd name="connsiteY8" fmla="*/ 106739 h 270466"/>
                  <a:gd name="connsiteX9" fmla="*/ 44102 w 144194"/>
                  <a:gd name="connsiteY9" fmla="*/ 51177 h 270466"/>
                  <a:gd name="connsiteX10" fmla="*/ 82202 w 144194"/>
                  <a:gd name="connsiteY10" fmla="*/ 21014 h 270466"/>
                  <a:gd name="connsiteX11" fmla="*/ 144114 w 144194"/>
                  <a:gd name="connsiteY11" fmla="*/ 19427 h 27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4194" h="270466">
                    <a:moveTo>
                      <a:pt x="144114" y="19427"/>
                    </a:moveTo>
                    <a:cubicBezTo>
                      <a:pt x="141733" y="16252"/>
                      <a:pt x="90403" y="-6767"/>
                      <a:pt x="67914" y="1964"/>
                    </a:cubicBezTo>
                    <a:cubicBezTo>
                      <a:pt x="45425" y="10695"/>
                      <a:pt x="20289" y="50647"/>
                      <a:pt x="9177" y="71814"/>
                    </a:cubicBezTo>
                    <a:cubicBezTo>
                      <a:pt x="-1936" y="92981"/>
                      <a:pt x="-613" y="106474"/>
                      <a:pt x="1239" y="128964"/>
                    </a:cubicBezTo>
                    <a:cubicBezTo>
                      <a:pt x="3091" y="151454"/>
                      <a:pt x="16585" y="190877"/>
                      <a:pt x="20289" y="206752"/>
                    </a:cubicBezTo>
                    <a:cubicBezTo>
                      <a:pt x="23993" y="222627"/>
                      <a:pt x="14468" y="213631"/>
                      <a:pt x="23464" y="224214"/>
                    </a:cubicBezTo>
                    <a:cubicBezTo>
                      <a:pt x="32460" y="234797"/>
                      <a:pt x="71618" y="273692"/>
                      <a:pt x="74264" y="270252"/>
                    </a:cubicBezTo>
                    <a:cubicBezTo>
                      <a:pt x="76910" y="266812"/>
                      <a:pt x="48335" y="230829"/>
                      <a:pt x="39339" y="203577"/>
                    </a:cubicBezTo>
                    <a:cubicBezTo>
                      <a:pt x="30343" y="176325"/>
                      <a:pt x="19495" y="132139"/>
                      <a:pt x="20289" y="106739"/>
                    </a:cubicBezTo>
                    <a:cubicBezTo>
                      <a:pt x="21083" y="81339"/>
                      <a:pt x="33783" y="65464"/>
                      <a:pt x="44102" y="51177"/>
                    </a:cubicBezTo>
                    <a:cubicBezTo>
                      <a:pt x="54421" y="36890"/>
                      <a:pt x="68708" y="26041"/>
                      <a:pt x="82202" y="21014"/>
                    </a:cubicBezTo>
                    <a:cubicBezTo>
                      <a:pt x="95696" y="15987"/>
                      <a:pt x="146495" y="22602"/>
                      <a:pt x="144114" y="194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7" name="フリーフォーム: 図形 966">
                <a:extLst>
                  <a:ext uri="{FF2B5EF4-FFF2-40B4-BE49-F238E27FC236}">
                    <a16:creationId xmlns:a16="http://schemas.microsoft.com/office/drawing/2014/main" id="{85E9AB01-78E4-4DD0-83FF-824D513253EA}"/>
                  </a:ext>
                </a:extLst>
              </p:cNvPr>
              <p:cNvSpPr/>
              <p:nvPr/>
            </p:nvSpPr>
            <p:spPr>
              <a:xfrm>
                <a:off x="8240668" y="1257169"/>
                <a:ext cx="119883" cy="57284"/>
              </a:xfrm>
              <a:custGeom>
                <a:avLst/>
                <a:gdLst>
                  <a:gd name="connsiteX0" fmla="*/ 45 w 119883"/>
                  <a:gd name="connsiteY0" fmla="*/ 131 h 57284"/>
                  <a:gd name="connsiteX1" fmla="*/ 63545 w 119883"/>
                  <a:gd name="connsiteY1" fmla="*/ 35056 h 57284"/>
                  <a:gd name="connsiteX2" fmla="*/ 74657 w 119883"/>
                  <a:gd name="connsiteY2" fmla="*/ 57281 h 57284"/>
                  <a:gd name="connsiteX3" fmla="*/ 88945 w 119883"/>
                  <a:gd name="connsiteY3" fmla="*/ 33469 h 57284"/>
                  <a:gd name="connsiteX4" fmla="*/ 119107 w 119883"/>
                  <a:gd name="connsiteY4" fmla="*/ 54106 h 57284"/>
                  <a:gd name="connsiteX5" fmla="*/ 54020 w 119883"/>
                  <a:gd name="connsiteY5" fmla="*/ 23944 h 57284"/>
                  <a:gd name="connsiteX6" fmla="*/ 45 w 119883"/>
                  <a:gd name="connsiteY6" fmla="*/ 131 h 57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883" h="57284">
                    <a:moveTo>
                      <a:pt x="45" y="131"/>
                    </a:moveTo>
                    <a:cubicBezTo>
                      <a:pt x="1632" y="1983"/>
                      <a:pt x="51110" y="25531"/>
                      <a:pt x="63545" y="35056"/>
                    </a:cubicBezTo>
                    <a:cubicBezTo>
                      <a:pt x="75980" y="44581"/>
                      <a:pt x="70424" y="57545"/>
                      <a:pt x="74657" y="57281"/>
                    </a:cubicBezTo>
                    <a:cubicBezTo>
                      <a:pt x="78890" y="57017"/>
                      <a:pt x="81537" y="33998"/>
                      <a:pt x="88945" y="33469"/>
                    </a:cubicBezTo>
                    <a:cubicBezTo>
                      <a:pt x="96353" y="32940"/>
                      <a:pt x="124928" y="55694"/>
                      <a:pt x="119107" y="54106"/>
                    </a:cubicBezTo>
                    <a:cubicBezTo>
                      <a:pt x="113286" y="52519"/>
                      <a:pt x="54020" y="23944"/>
                      <a:pt x="54020" y="23944"/>
                    </a:cubicBezTo>
                    <a:cubicBezTo>
                      <a:pt x="38674" y="16536"/>
                      <a:pt x="-1542" y="-1721"/>
                      <a:pt x="45" y="1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8" name="フリーフォーム: 図形 967">
                <a:extLst>
                  <a:ext uri="{FF2B5EF4-FFF2-40B4-BE49-F238E27FC236}">
                    <a16:creationId xmlns:a16="http://schemas.microsoft.com/office/drawing/2014/main" id="{64BE1107-1362-4C76-B269-F60B5CFAACC0}"/>
                  </a:ext>
                </a:extLst>
              </p:cNvPr>
              <p:cNvSpPr/>
              <p:nvPr/>
            </p:nvSpPr>
            <p:spPr>
              <a:xfrm>
                <a:off x="8399977" y="1153615"/>
                <a:ext cx="48738" cy="168890"/>
              </a:xfrm>
              <a:custGeom>
                <a:avLst/>
                <a:gdLst>
                  <a:gd name="connsiteX0" fmla="*/ 48698 w 48738"/>
                  <a:gd name="connsiteY0" fmla="*/ 498 h 168890"/>
                  <a:gd name="connsiteX1" fmla="*/ 10598 w 48738"/>
                  <a:gd name="connsiteY1" fmla="*/ 164010 h 168890"/>
                  <a:gd name="connsiteX2" fmla="*/ 2661 w 48738"/>
                  <a:gd name="connsiteY2" fmla="*/ 114798 h 168890"/>
                  <a:gd name="connsiteX3" fmla="*/ 48698 w 48738"/>
                  <a:gd name="connsiteY3" fmla="*/ 498 h 16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38" h="168890">
                    <a:moveTo>
                      <a:pt x="48698" y="498"/>
                    </a:moveTo>
                    <a:cubicBezTo>
                      <a:pt x="50021" y="8700"/>
                      <a:pt x="18271" y="144960"/>
                      <a:pt x="10598" y="164010"/>
                    </a:cubicBezTo>
                    <a:cubicBezTo>
                      <a:pt x="2925" y="183060"/>
                      <a:pt x="-3954" y="142050"/>
                      <a:pt x="2661" y="114798"/>
                    </a:cubicBezTo>
                    <a:cubicBezTo>
                      <a:pt x="9276" y="87546"/>
                      <a:pt x="47375" y="-7704"/>
                      <a:pt x="48698" y="4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9" name="フリーフォーム: 図形 968">
                <a:extLst>
                  <a:ext uri="{FF2B5EF4-FFF2-40B4-BE49-F238E27FC236}">
                    <a16:creationId xmlns:a16="http://schemas.microsoft.com/office/drawing/2014/main" id="{2764057E-0DCF-4E5A-BEF3-DB49E7105AAB}"/>
                  </a:ext>
                </a:extLst>
              </p:cNvPr>
              <p:cNvSpPr/>
              <p:nvPr/>
            </p:nvSpPr>
            <p:spPr>
              <a:xfrm>
                <a:off x="8377238" y="1154112"/>
                <a:ext cx="35058" cy="152401"/>
              </a:xfrm>
              <a:custGeom>
                <a:avLst/>
                <a:gdLst>
                  <a:gd name="connsiteX0" fmla="*/ 0 w 35058"/>
                  <a:gd name="connsiteY0" fmla="*/ 152401 h 152401"/>
                  <a:gd name="connsiteX1" fmla="*/ 34925 w 35058"/>
                  <a:gd name="connsiteY1" fmla="*/ 1 h 152401"/>
                  <a:gd name="connsiteX2" fmla="*/ 0 w 35058"/>
                  <a:gd name="connsiteY2" fmla="*/ 152401 h 15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8" h="152401">
                    <a:moveTo>
                      <a:pt x="0" y="152401"/>
                    </a:moveTo>
                    <a:cubicBezTo>
                      <a:pt x="0" y="152401"/>
                      <a:pt x="32279" y="-528"/>
                      <a:pt x="34925" y="1"/>
                    </a:cubicBezTo>
                    <a:cubicBezTo>
                      <a:pt x="37571" y="530"/>
                      <a:pt x="0" y="152401"/>
                      <a:pt x="0" y="1524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0" name="フリーフォーム: 図形 969">
                <a:extLst>
                  <a:ext uri="{FF2B5EF4-FFF2-40B4-BE49-F238E27FC236}">
                    <a16:creationId xmlns:a16="http://schemas.microsoft.com/office/drawing/2014/main" id="{C0FE784E-DEFF-479E-A654-448DA26AE8E7}"/>
                  </a:ext>
                </a:extLst>
              </p:cNvPr>
              <p:cNvSpPr/>
              <p:nvPr/>
            </p:nvSpPr>
            <p:spPr>
              <a:xfrm>
                <a:off x="8354199" y="1112881"/>
                <a:ext cx="21727" cy="170231"/>
              </a:xfrm>
              <a:custGeom>
                <a:avLst/>
                <a:gdLst>
                  <a:gd name="connsiteX0" fmla="*/ 11926 w 21727"/>
                  <a:gd name="connsiteY0" fmla="*/ 168232 h 170231"/>
                  <a:gd name="connsiteX1" fmla="*/ 21451 w 21727"/>
                  <a:gd name="connsiteY1" fmla="*/ 1544 h 170231"/>
                  <a:gd name="connsiteX2" fmla="*/ 814 w 21727"/>
                  <a:gd name="connsiteY2" fmla="*/ 88857 h 170231"/>
                  <a:gd name="connsiteX3" fmla="*/ 11926 w 21727"/>
                  <a:gd name="connsiteY3" fmla="*/ 168232 h 170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27" h="170231">
                    <a:moveTo>
                      <a:pt x="11926" y="168232"/>
                    </a:moveTo>
                    <a:cubicBezTo>
                      <a:pt x="15365" y="153680"/>
                      <a:pt x="23303" y="14773"/>
                      <a:pt x="21451" y="1544"/>
                    </a:cubicBezTo>
                    <a:cubicBezTo>
                      <a:pt x="19599" y="-11685"/>
                      <a:pt x="4783" y="63722"/>
                      <a:pt x="814" y="88857"/>
                    </a:cubicBezTo>
                    <a:cubicBezTo>
                      <a:pt x="-3155" y="113992"/>
                      <a:pt x="8487" y="182784"/>
                      <a:pt x="11926" y="1682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1" name="フリーフォーム: 図形 970">
                <a:extLst>
                  <a:ext uri="{FF2B5EF4-FFF2-40B4-BE49-F238E27FC236}">
                    <a16:creationId xmlns:a16="http://schemas.microsoft.com/office/drawing/2014/main" id="{144EA554-41FC-4D9B-8F60-D2D83110D36A}"/>
                  </a:ext>
                </a:extLst>
              </p:cNvPr>
              <p:cNvSpPr/>
              <p:nvPr/>
            </p:nvSpPr>
            <p:spPr>
              <a:xfrm>
                <a:off x="8324606" y="1093224"/>
                <a:ext cx="24463" cy="155769"/>
              </a:xfrm>
              <a:custGeom>
                <a:avLst/>
                <a:gdLst>
                  <a:gd name="connsiteX0" fmla="*/ 20882 w 24463"/>
                  <a:gd name="connsiteY0" fmla="*/ 154551 h 155769"/>
                  <a:gd name="connsiteX1" fmla="*/ 22469 w 24463"/>
                  <a:gd name="connsiteY1" fmla="*/ 2151 h 155769"/>
                  <a:gd name="connsiteX2" fmla="*/ 244 w 24463"/>
                  <a:gd name="connsiteY2" fmla="*/ 70414 h 155769"/>
                  <a:gd name="connsiteX3" fmla="*/ 20882 w 24463"/>
                  <a:gd name="connsiteY3" fmla="*/ 154551 h 155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63" h="155769">
                    <a:moveTo>
                      <a:pt x="20882" y="154551"/>
                    </a:moveTo>
                    <a:cubicBezTo>
                      <a:pt x="24586" y="143174"/>
                      <a:pt x="25909" y="16174"/>
                      <a:pt x="22469" y="2151"/>
                    </a:cubicBezTo>
                    <a:cubicBezTo>
                      <a:pt x="19029" y="-11872"/>
                      <a:pt x="2890" y="46337"/>
                      <a:pt x="244" y="70414"/>
                    </a:cubicBezTo>
                    <a:cubicBezTo>
                      <a:pt x="-2402" y="94491"/>
                      <a:pt x="17178" y="165928"/>
                      <a:pt x="20882" y="1545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2" name="フリーフォーム: 図形 971">
                <a:extLst>
                  <a:ext uri="{FF2B5EF4-FFF2-40B4-BE49-F238E27FC236}">
                    <a16:creationId xmlns:a16="http://schemas.microsoft.com/office/drawing/2014/main" id="{3E9D127D-F65D-4BFA-98FF-0417B6B075CB}"/>
                  </a:ext>
                </a:extLst>
              </p:cNvPr>
              <p:cNvSpPr/>
              <p:nvPr/>
            </p:nvSpPr>
            <p:spPr>
              <a:xfrm>
                <a:off x="8302291" y="1012508"/>
                <a:ext cx="22219" cy="215801"/>
              </a:xfrm>
              <a:custGeom>
                <a:avLst/>
                <a:gdLst>
                  <a:gd name="connsiteX0" fmla="*/ 17797 w 22219"/>
                  <a:gd name="connsiteY0" fmla="*/ 213042 h 215801"/>
                  <a:gd name="connsiteX1" fmla="*/ 20972 w 22219"/>
                  <a:gd name="connsiteY1" fmla="*/ 1905 h 215801"/>
                  <a:gd name="connsiteX2" fmla="*/ 334 w 22219"/>
                  <a:gd name="connsiteY2" fmla="*/ 114617 h 215801"/>
                  <a:gd name="connsiteX3" fmla="*/ 17797 w 22219"/>
                  <a:gd name="connsiteY3" fmla="*/ 213042 h 215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219" h="215801">
                    <a:moveTo>
                      <a:pt x="17797" y="213042"/>
                    </a:moveTo>
                    <a:cubicBezTo>
                      <a:pt x="21237" y="194257"/>
                      <a:pt x="23882" y="18309"/>
                      <a:pt x="20972" y="1905"/>
                    </a:cubicBezTo>
                    <a:cubicBezTo>
                      <a:pt x="18062" y="-14499"/>
                      <a:pt x="3244" y="79428"/>
                      <a:pt x="334" y="114617"/>
                    </a:cubicBezTo>
                    <a:cubicBezTo>
                      <a:pt x="-2576" y="149806"/>
                      <a:pt x="14357" y="231827"/>
                      <a:pt x="17797" y="2130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3" name="フリーフォーム: 図形 972">
                <a:extLst>
                  <a:ext uri="{FF2B5EF4-FFF2-40B4-BE49-F238E27FC236}">
                    <a16:creationId xmlns:a16="http://schemas.microsoft.com/office/drawing/2014/main" id="{C65D19EB-EED2-4504-BC62-0E414D5CA202}"/>
                  </a:ext>
                </a:extLst>
              </p:cNvPr>
              <p:cNvSpPr/>
              <p:nvPr/>
            </p:nvSpPr>
            <p:spPr>
              <a:xfrm>
                <a:off x="8267655" y="970297"/>
                <a:ext cx="18685" cy="243397"/>
              </a:xfrm>
              <a:custGeom>
                <a:avLst/>
                <a:gdLst>
                  <a:gd name="connsiteX0" fmla="*/ 17508 w 18685"/>
                  <a:gd name="connsiteY0" fmla="*/ 242553 h 243397"/>
                  <a:gd name="connsiteX1" fmla="*/ 15920 w 18685"/>
                  <a:gd name="connsiteY1" fmla="*/ 7603 h 243397"/>
                  <a:gd name="connsiteX2" fmla="*/ 6395 w 18685"/>
                  <a:gd name="connsiteY2" fmla="*/ 59991 h 243397"/>
                  <a:gd name="connsiteX3" fmla="*/ 45 w 18685"/>
                  <a:gd name="connsiteY3" fmla="*/ 85391 h 243397"/>
                  <a:gd name="connsiteX4" fmla="*/ 17508 w 18685"/>
                  <a:gd name="connsiteY4" fmla="*/ 242553 h 24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85" h="243397">
                    <a:moveTo>
                      <a:pt x="17508" y="242553"/>
                    </a:moveTo>
                    <a:cubicBezTo>
                      <a:pt x="20154" y="229588"/>
                      <a:pt x="17772" y="38030"/>
                      <a:pt x="15920" y="7603"/>
                    </a:cubicBezTo>
                    <a:cubicBezTo>
                      <a:pt x="14068" y="-22824"/>
                      <a:pt x="9041" y="47026"/>
                      <a:pt x="6395" y="59991"/>
                    </a:cubicBezTo>
                    <a:cubicBezTo>
                      <a:pt x="3749" y="72956"/>
                      <a:pt x="-484" y="55493"/>
                      <a:pt x="45" y="85391"/>
                    </a:cubicBezTo>
                    <a:cubicBezTo>
                      <a:pt x="574" y="115289"/>
                      <a:pt x="14862" y="255518"/>
                      <a:pt x="17508" y="2425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4" name="フリーフォーム: 図形 973">
                <a:extLst>
                  <a:ext uri="{FF2B5EF4-FFF2-40B4-BE49-F238E27FC236}">
                    <a16:creationId xmlns:a16="http://schemas.microsoft.com/office/drawing/2014/main" id="{73CBE68C-D8DF-4F92-824B-2EB5AC3EE099}"/>
                  </a:ext>
                </a:extLst>
              </p:cNvPr>
              <p:cNvSpPr/>
              <p:nvPr/>
            </p:nvSpPr>
            <p:spPr>
              <a:xfrm>
                <a:off x="8220720" y="972883"/>
                <a:ext cx="51743" cy="218547"/>
              </a:xfrm>
              <a:custGeom>
                <a:avLst/>
                <a:gdLst>
                  <a:gd name="connsiteX0" fmla="*/ 51743 w 51743"/>
                  <a:gd name="connsiteY0" fmla="*/ 217742 h 218547"/>
                  <a:gd name="connsiteX1" fmla="*/ 4118 w 51743"/>
                  <a:gd name="connsiteY1" fmla="*/ 5017 h 218547"/>
                  <a:gd name="connsiteX2" fmla="*/ 4118 w 51743"/>
                  <a:gd name="connsiteY2" fmla="*/ 76455 h 218547"/>
                  <a:gd name="connsiteX3" fmla="*/ 51743 w 51743"/>
                  <a:gd name="connsiteY3" fmla="*/ 217742 h 21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43" h="218547">
                    <a:moveTo>
                      <a:pt x="51743" y="217742"/>
                    </a:moveTo>
                    <a:cubicBezTo>
                      <a:pt x="51743" y="205836"/>
                      <a:pt x="12055" y="28565"/>
                      <a:pt x="4118" y="5017"/>
                    </a:cubicBezTo>
                    <a:cubicBezTo>
                      <a:pt x="-3819" y="-18531"/>
                      <a:pt x="1737" y="46822"/>
                      <a:pt x="4118" y="76455"/>
                    </a:cubicBezTo>
                    <a:cubicBezTo>
                      <a:pt x="6499" y="106088"/>
                      <a:pt x="51743" y="229648"/>
                      <a:pt x="51743" y="2177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5" name="フリーフォーム: 図形 974">
                <a:extLst>
                  <a:ext uri="{FF2B5EF4-FFF2-40B4-BE49-F238E27FC236}">
                    <a16:creationId xmlns:a16="http://schemas.microsoft.com/office/drawing/2014/main" id="{9924CF93-9CAB-4AB0-BBC6-31E02C39F647}"/>
                  </a:ext>
                </a:extLst>
              </p:cNvPr>
              <p:cNvSpPr/>
              <p:nvPr/>
            </p:nvSpPr>
            <p:spPr>
              <a:xfrm>
                <a:off x="8171569" y="967945"/>
                <a:ext cx="50327" cy="197280"/>
              </a:xfrm>
              <a:custGeom>
                <a:avLst/>
                <a:gdLst>
                  <a:gd name="connsiteX0" fmla="*/ 50094 w 50327"/>
                  <a:gd name="connsiteY0" fmla="*/ 197280 h 197280"/>
                  <a:gd name="connsiteX1" fmla="*/ 19931 w 50327"/>
                  <a:gd name="connsiteY1" fmla="*/ 78218 h 197280"/>
                  <a:gd name="connsiteX2" fmla="*/ 2469 w 50327"/>
                  <a:gd name="connsiteY2" fmla="*/ 430 h 197280"/>
                  <a:gd name="connsiteX3" fmla="*/ 2469 w 50327"/>
                  <a:gd name="connsiteY3" fmla="*/ 44880 h 197280"/>
                  <a:gd name="connsiteX4" fmla="*/ 2469 w 50327"/>
                  <a:gd name="connsiteY4" fmla="*/ 76630 h 197280"/>
                  <a:gd name="connsiteX5" fmla="*/ 50094 w 50327"/>
                  <a:gd name="connsiteY5" fmla="*/ 197280 h 1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327" h="197280">
                    <a:moveTo>
                      <a:pt x="50094" y="197280"/>
                    </a:moveTo>
                    <a:cubicBezTo>
                      <a:pt x="53004" y="197545"/>
                      <a:pt x="27868" y="111026"/>
                      <a:pt x="19931" y="78218"/>
                    </a:cubicBezTo>
                    <a:cubicBezTo>
                      <a:pt x="11994" y="45410"/>
                      <a:pt x="5379" y="5986"/>
                      <a:pt x="2469" y="430"/>
                    </a:cubicBezTo>
                    <a:cubicBezTo>
                      <a:pt x="-441" y="-5126"/>
                      <a:pt x="2469" y="44880"/>
                      <a:pt x="2469" y="44880"/>
                    </a:cubicBezTo>
                    <a:cubicBezTo>
                      <a:pt x="2469" y="57580"/>
                      <a:pt x="-3087" y="54670"/>
                      <a:pt x="2469" y="76630"/>
                    </a:cubicBezTo>
                    <a:cubicBezTo>
                      <a:pt x="8025" y="98590"/>
                      <a:pt x="47184" y="197015"/>
                      <a:pt x="50094" y="1972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6" name="フリーフォーム: 図形 975">
                <a:extLst>
                  <a:ext uri="{FF2B5EF4-FFF2-40B4-BE49-F238E27FC236}">
                    <a16:creationId xmlns:a16="http://schemas.microsoft.com/office/drawing/2014/main" id="{5F82DCB2-11EE-4C60-96CB-BE686AAA8608}"/>
                  </a:ext>
                </a:extLst>
              </p:cNvPr>
              <p:cNvSpPr/>
              <p:nvPr/>
            </p:nvSpPr>
            <p:spPr>
              <a:xfrm>
                <a:off x="8106727" y="979360"/>
                <a:ext cx="119888" cy="241517"/>
              </a:xfrm>
              <a:custGeom>
                <a:avLst/>
                <a:gdLst>
                  <a:gd name="connsiteX0" fmla="*/ 119698 w 119888"/>
                  <a:gd name="connsiteY0" fmla="*/ 241428 h 241517"/>
                  <a:gd name="connsiteX1" fmla="*/ 45086 w 119888"/>
                  <a:gd name="connsiteY1" fmla="*/ 109665 h 241517"/>
                  <a:gd name="connsiteX2" fmla="*/ 3811 w 119888"/>
                  <a:gd name="connsiteY2" fmla="*/ 1715 h 241517"/>
                  <a:gd name="connsiteX3" fmla="*/ 3811 w 119888"/>
                  <a:gd name="connsiteY3" fmla="*/ 49340 h 241517"/>
                  <a:gd name="connsiteX4" fmla="*/ 21273 w 119888"/>
                  <a:gd name="connsiteY4" fmla="*/ 128715 h 241517"/>
                  <a:gd name="connsiteX5" fmla="*/ 119698 w 119888"/>
                  <a:gd name="connsiteY5" fmla="*/ 241428 h 24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88" h="241517">
                    <a:moveTo>
                      <a:pt x="119698" y="241428"/>
                    </a:moveTo>
                    <a:cubicBezTo>
                      <a:pt x="123667" y="238253"/>
                      <a:pt x="64400" y="149617"/>
                      <a:pt x="45086" y="109665"/>
                    </a:cubicBezTo>
                    <a:cubicBezTo>
                      <a:pt x="25772" y="69713"/>
                      <a:pt x="10690" y="11769"/>
                      <a:pt x="3811" y="1715"/>
                    </a:cubicBezTo>
                    <a:cubicBezTo>
                      <a:pt x="-3068" y="-8339"/>
                      <a:pt x="901" y="28173"/>
                      <a:pt x="3811" y="49340"/>
                    </a:cubicBezTo>
                    <a:cubicBezTo>
                      <a:pt x="6721" y="70507"/>
                      <a:pt x="2488" y="95378"/>
                      <a:pt x="21273" y="128715"/>
                    </a:cubicBezTo>
                    <a:cubicBezTo>
                      <a:pt x="40058" y="162052"/>
                      <a:pt x="115729" y="244603"/>
                      <a:pt x="119698" y="2414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7" name="フリーフォーム: 図形 976">
                <a:extLst>
                  <a:ext uri="{FF2B5EF4-FFF2-40B4-BE49-F238E27FC236}">
                    <a16:creationId xmlns:a16="http://schemas.microsoft.com/office/drawing/2014/main" id="{86C656A4-584C-4FC9-B6F1-FE941E0E6C31}"/>
                  </a:ext>
                </a:extLst>
              </p:cNvPr>
              <p:cNvSpPr/>
              <p:nvPr/>
            </p:nvSpPr>
            <p:spPr>
              <a:xfrm>
                <a:off x="8024396" y="945154"/>
                <a:ext cx="202293" cy="310947"/>
              </a:xfrm>
              <a:custGeom>
                <a:avLst/>
                <a:gdLst>
                  <a:gd name="connsiteX0" fmla="*/ 200442 w 202293"/>
                  <a:gd name="connsiteY0" fmla="*/ 308971 h 310947"/>
                  <a:gd name="connsiteX1" fmla="*/ 133767 w 202293"/>
                  <a:gd name="connsiteY1" fmla="*/ 213721 h 310947"/>
                  <a:gd name="connsiteX2" fmla="*/ 5179 w 202293"/>
                  <a:gd name="connsiteY2" fmla="*/ 5759 h 310947"/>
                  <a:gd name="connsiteX3" fmla="*/ 28992 w 202293"/>
                  <a:gd name="connsiteY3" fmla="*/ 64496 h 310947"/>
                  <a:gd name="connsiteX4" fmla="*/ 63917 w 202293"/>
                  <a:gd name="connsiteY4" fmla="*/ 132759 h 310947"/>
                  <a:gd name="connsiteX5" fmla="*/ 200442 w 202293"/>
                  <a:gd name="connsiteY5" fmla="*/ 308971 h 310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293" h="310947">
                    <a:moveTo>
                      <a:pt x="200442" y="308971"/>
                    </a:moveTo>
                    <a:cubicBezTo>
                      <a:pt x="212084" y="322465"/>
                      <a:pt x="166311" y="264256"/>
                      <a:pt x="133767" y="213721"/>
                    </a:cubicBezTo>
                    <a:cubicBezTo>
                      <a:pt x="101223" y="163186"/>
                      <a:pt x="22641" y="30630"/>
                      <a:pt x="5179" y="5759"/>
                    </a:cubicBezTo>
                    <a:cubicBezTo>
                      <a:pt x="-12283" y="-19112"/>
                      <a:pt x="19202" y="43329"/>
                      <a:pt x="28992" y="64496"/>
                    </a:cubicBezTo>
                    <a:cubicBezTo>
                      <a:pt x="38782" y="85663"/>
                      <a:pt x="39046" y="93601"/>
                      <a:pt x="63917" y="132759"/>
                    </a:cubicBezTo>
                    <a:cubicBezTo>
                      <a:pt x="88788" y="171917"/>
                      <a:pt x="188800" y="295477"/>
                      <a:pt x="200442" y="3089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8" name="フリーフォーム: 図形 977">
                <a:extLst>
                  <a:ext uri="{FF2B5EF4-FFF2-40B4-BE49-F238E27FC236}">
                    <a16:creationId xmlns:a16="http://schemas.microsoft.com/office/drawing/2014/main" id="{248A0928-691F-41A5-B21E-FB2D4E7E6B24}"/>
                  </a:ext>
                </a:extLst>
              </p:cNvPr>
              <p:cNvSpPr/>
              <p:nvPr/>
            </p:nvSpPr>
            <p:spPr>
              <a:xfrm>
                <a:off x="7991213" y="979392"/>
                <a:ext cx="154479" cy="229267"/>
              </a:xfrm>
              <a:custGeom>
                <a:avLst/>
                <a:gdLst>
                  <a:gd name="connsiteX0" fmla="*/ 154250 w 154479"/>
                  <a:gd name="connsiteY0" fmla="*/ 228696 h 229267"/>
                  <a:gd name="connsiteX1" fmla="*/ 49475 w 154479"/>
                  <a:gd name="connsiteY1" fmla="*/ 103283 h 229267"/>
                  <a:gd name="connsiteX2" fmla="*/ 262 w 154479"/>
                  <a:gd name="connsiteY2" fmla="*/ 96 h 229267"/>
                  <a:gd name="connsiteX3" fmla="*/ 32012 w 154479"/>
                  <a:gd name="connsiteY3" fmla="*/ 85821 h 229267"/>
                  <a:gd name="connsiteX4" fmla="*/ 76462 w 154479"/>
                  <a:gd name="connsiteY4" fmla="*/ 147733 h 229267"/>
                  <a:gd name="connsiteX5" fmla="*/ 154250 w 154479"/>
                  <a:gd name="connsiteY5" fmla="*/ 228696 h 22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479" h="229267">
                    <a:moveTo>
                      <a:pt x="154250" y="228696"/>
                    </a:moveTo>
                    <a:cubicBezTo>
                      <a:pt x="149752" y="221288"/>
                      <a:pt x="75140" y="141383"/>
                      <a:pt x="49475" y="103283"/>
                    </a:cubicBezTo>
                    <a:cubicBezTo>
                      <a:pt x="23810" y="65183"/>
                      <a:pt x="3172" y="3006"/>
                      <a:pt x="262" y="96"/>
                    </a:cubicBezTo>
                    <a:cubicBezTo>
                      <a:pt x="-2649" y="-2814"/>
                      <a:pt x="19312" y="61215"/>
                      <a:pt x="32012" y="85821"/>
                    </a:cubicBezTo>
                    <a:cubicBezTo>
                      <a:pt x="44712" y="110427"/>
                      <a:pt x="57147" y="126037"/>
                      <a:pt x="76462" y="147733"/>
                    </a:cubicBezTo>
                    <a:cubicBezTo>
                      <a:pt x="95777" y="169429"/>
                      <a:pt x="158748" y="236104"/>
                      <a:pt x="154250" y="2286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9" name="フリーフォーム: 図形 978">
                <a:extLst>
                  <a:ext uri="{FF2B5EF4-FFF2-40B4-BE49-F238E27FC236}">
                    <a16:creationId xmlns:a16="http://schemas.microsoft.com/office/drawing/2014/main" id="{82DC128D-8B89-448B-BC68-FB1C7DD41C10}"/>
                  </a:ext>
                </a:extLst>
              </p:cNvPr>
              <p:cNvSpPr/>
              <p:nvPr/>
            </p:nvSpPr>
            <p:spPr>
              <a:xfrm>
                <a:off x="7949874" y="1114328"/>
                <a:ext cx="144499" cy="112045"/>
              </a:xfrm>
              <a:custGeom>
                <a:avLst/>
                <a:gdLst>
                  <a:gd name="connsiteX0" fmla="*/ 326 w 144499"/>
                  <a:gd name="connsiteY0" fmla="*/ 1685 h 112045"/>
                  <a:gd name="connsiteX1" fmla="*/ 140026 w 144499"/>
                  <a:gd name="connsiteY1" fmla="*/ 111222 h 112045"/>
                  <a:gd name="connsiteX2" fmla="*/ 101926 w 144499"/>
                  <a:gd name="connsiteY2" fmla="*/ 49310 h 112045"/>
                  <a:gd name="connsiteX3" fmla="*/ 326 w 144499"/>
                  <a:gd name="connsiteY3" fmla="*/ 1685 h 11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499" h="112045">
                    <a:moveTo>
                      <a:pt x="326" y="1685"/>
                    </a:moveTo>
                    <a:cubicBezTo>
                      <a:pt x="6676" y="12004"/>
                      <a:pt x="123093" y="103285"/>
                      <a:pt x="140026" y="111222"/>
                    </a:cubicBezTo>
                    <a:cubicBezTo>
                      <a:pt x="156959" y="119159"/>
                      <a:pt x="121770" y="67566"/>
                      <a:pt x="101926" y="49310"/>
                    </a:cubicBezTo>
                    <a:cubicBezTo>
                      <a:pt x="82082" y="31054"/>
                      <a:pt x="-6024" y="-8634"/>
                      <a:pt x="326" y="16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0" name="フリーフォーム: 図形 979">
                <a:extLst>
                  <a:ext uri="{FF2B5EF4-FFF2-40B4-BE49-F238E27FC236}">
                    <a16:creationId xmlns:a16="http://schemas.microsoft.com/office/drawing/2014/main" id="{0C631715-8D38-45F9-B0CE-44F1DF820A26}"/>
                  </a:ext>
                </a:extLst>
              </p:cNvPr>
              <p:cNvSpPr/>
              <p:nvPr/>
            </p:nvSpPr>
            <p:spPr>
              <a:xfrm>
                <a:off x="7932216" y="1116438"/>
                <a:ext cx="207148" cy="164845"/>
              </a:xfrm>
              <a:custGeom>
                <a:avLst/>
                <a:gdLst>
                  <a:gd name="connsiteX0" fmla="*/ 522 w 207148"/>
                  <a:gd name="connsiteY0" fmla="*/ 1162 h 164845"/>
                  <a:gd name="connsiteX1" fmla="*/ 113234 w 207148"/>
                  <a:gd name="connsiteY1" fmla="*/ 121812 h 164845"/>
                  <a:gd name="connsiteX2" fmla="*/ 206897 w 207148"/>
                  <a:gd name="connsiteY2" fmla="*/ 164675 h 164845"/>
                  <a:gd name="connsiteX3" fmla="*/ 138634 w 207148"/>
                  <a:gd name="connsiteY3" fmla="*/ 109112 h 164845"/>
                  <a:gd name="connsiteX4" fmla="*/ 73547 w 207148"/>
                  <a:gd name="connsiteY4" fmla="*/ 63075 h 164845"/>
                  <a:gd name="connsiteX5" fmla="*/ 522 w 207148"/>
                  <a:gd name="connsiteY5" fmla="*/ 1162 h 1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148" h="164845">
                    <a:moveTo>
                      <a:pt x="522" y="1162"/>
                    </a:moveTo>
                    <a:cubicBezTo>
                      <a:pt x="7136" y="10951"/>
                      <a:pt x="78838" y="94560"/>
                      <a:pt x="113234" y="121812"/>
                    </a:cubicBezTo>
                    <a:cubicBezTo>
                      <a:pt x="147630" y="149064"/>
                      <a:pt x="202664" y="166792"/>
                      <a:pt x="206897" y="164675"/>
                    </a:cubicBezTo>
                    <a:cubicBezTo>
                      <a:pt x="211130" y="162558"/>
                      <a:pt x="160859" y="126045"/>
                      <a:pt x="138634" y="109112"/>
                    </a:cubicBezTo>
                    <a:cubicBezTo>
                      <a:pt x="116409" y="92179"/>
                      <a:pt x="95243" y="80008"/>
                      <a:pt x="73547" y="63075"/>
                    </a:cubicBezTo>
                    <a:cubicBezTo>
                      <a:pt x="51851" y="46142"/>
                      <a:pt x="-6092" y="-8627"/>
                      <a:pt x="522" y="1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1" name="フリーフォーム: 図形 980">
                <a:extLst>
                  <a:ext uri="{FF2B5EF4-FFF2-40B4-BE49-F238E27FC236}">
                    <a16:creationId xmlns:a16="http://schemas.microsoft.com/office/drawing/2014/main" id="{01F8D82F-5118-4E74-9163-91076A9B0391}"/>
                  </a:ext>
                </a:extLst>
              </p:cNvPr>
              <p:cNvSpPr/>
              <p:nvPr/>
            </p:nvSpPr>
            <p:spPr>
              <a:xfrm>
                <a:off x="7963791" y="1209194"/>
                <a:ext cx="186292" cy="100076"/>
              </a:xfrm>
              <a:custGeom>
                <a:avLst/>
                <a:gdLst>
                  <a:gd name="connsiteX0" fmla="*/ 184847 w 186292"/>
                  <a:gd name="connsiteY0" fmla="*/ 98906 h 100076"/>
                  <a:gd name="connsiteX1" fmla="*/ 83247 w 186292"/>
                  <a:gd name="connsiteY1" fmla="*/ 51281 h 100076"/>
                  <a:gd name="connsiteX2" fmla="*/ 2284 w 186292"/>
                  <a:gd name="connsiteY2" fmla="*/ 481 h 100076"/>
                  <a:gd name="connsiteX3" fmla="*/ 184847 w 186292"/>
                  <a:gd name="connsiteY3" fmla="*/ 98906 h 100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292" h="100076">
                    <a:moveTo>
                      <a:pt x="184847" y="98906"/>
                    </a:moveTo>
                    <a:cubicBezTo>
                      <a:pt x="198341" y="107373"/>
                      <a:pt x="113674" y="67685"/>
                      <a:pt x="83247" y="51281"/>
                    </a:cubicBezTo>
                    <a:cubicBezTo>
                      <a:pt x="52820" y="34877"/>
                      <a:pt x="-13062" y="-4811"/>
                      <a:pt x="2284" y="481"/>
                    </a:cubicBezTo>
                    <a:cubicBezTo>
                      <a:pt x="17630" y="5773"/>
                      <a:pt x="171353" y="90439"/>
                      <a:pt x="184847" y="989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2" name="フリーフォーム: 図形 981">
                <a:extLst>
                  <a:ext uri="{FF2B5EF4-FFF2-40B4-BE49-F238E27FC236}">
                    <a16:creationId xmlns:a16="http://schemas.microsoft.com/office/drawing/2014/main" id="{519DEE04-88FE-40D0-827C-8C325AE213BB}"/>
                  </a:ext>
                </a:extLst>
              </p:cNvPr>
              <p:cNvSpPr/>
              <p:nvPr/>
            </p:nvSpPr>
            <p:spPr>
              <a:xfrm>
                <a:off x="7941874" y="1252056"/>
                <a:ext cx="204351" cy="73745"/>
              </a:xfrm>
              <a:custGeom>
                <a:avLst/>
                <a:gdLst>
                  <a:gd name="connsiteX0" fmla="*/ 202001 w 204351"/>
                  <a:gd name="connsiteY0" fmla="*/ 73507 h 73745"/>
                  <a:gd name="connsiteX1" fmla="*/ 1976 w 204351"/>
                  <a:gd name="connsiteY1" fmla="*/ 2069 h 73745"/>
                  <a:gd name="connsiteX2" fmla="*/ 105164 w 204351"/>
                  <a:gd name="connsiteY2" fmla="*/ 24294 h 73745"/>
                  <a:gd name="connsiteX3" fmla="*/ 202001 w 204351"/>
                  <a:gd name="connsiteY3" fmla="*/ 73507 h 73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351" h="73745">
                    <a:moveTo>
                      <a:pt x="202001" y="73507"/>
                    </a:moveTo>
                    <a:cubicBezTo>
                      <a:pt x="184803" y="69803"/>
                      <a:pt x="18115" y="10271"/>
                      <a:pt x="1976" y="2069"/>
                    </a:cubicBezTo>
                    <a:cubicBezTo>
                      <a:pt x="-14163" y="-6133"/>
                      <a:pt x="72885" y="11859"/>
                      <a:pt x="105164" y="24294"/>
                    </a:cubicBezTo>
                    <a:cubicBezTo>
                      <a:pt x="137443" y="36729"/>
                      <a:pt x="219199" y="77211"/>
                      <a:pt x="202001" y="735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3" name="フリーフォーム: 図形 982">
                <a:extLst>
                  <a:ext uri="{FF2B5EF4-FFF2-40B4-BE49-F238E27FC236}">
                    <a16:creationId xmlns:a16="http://schemas.microsoft.com/office/drawing/2014/main" id="{21EDD439-C8A9-479C-AC3D-BEB88D1E2207}"/>
                  </a:ext>
                </a:extLst>
              </p:cNvPr>
              <p:cNvSpPr/>
              <p:nvPr/>
            </p:nvSpPr>
            <p:spPr>
              <a:xfrm>
                <a:off x="7913652" y="1269835"/>
                <a:ext cx="230279" cy="95612"/>
              </a:xfrm>
              <a:custGeom>
                <a:avLst/>
                <a:gdLst>
                  <a:gd name="connsiteX0" fmla="*/ 230223 w 230279"/>
                  <a:gd name="connsiteY0" fmla="*/ 95415 h 95612"/>
                  <a:gd name="connsiteX1" fmla="*/ 136561 w 230279"/>
                  <a:gd name="connsiteY1" fmla="*/ 43028 h 95612"/>
                  <a:gd name="connsiteX2" fmla="*/ 36 w 230279"/>
                  <a:gd name="connsiteY2" fmla="*/ 165 h 95612"/>
                  <a:gd name="connsiteX3" fmla="*/ 123861 w 230279"/>
                  <a:gd name="connsiteY3" fmla="*/ 58903 h 95612"/>
                  <a:gd name="connsiteX4" fmla="*/ 230223 w 230279"/>
                  <a:gd name="connsiteY4" fmla="*/ 95415 h 9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279" h="95612">
                    <a:moveTo>
                      <a:pt x="230223" y="95415"/>
                    </a:moveTo>
                    <a:cubicBezTo>
                      <a:pt x="232340" y="92769"/>
                      <a:pt x="174925" y="58903"/>
                      <a:pt x="136561" y="43028"/>
                    </a:cubicBezTo>
                    <a:cubicBezTo>
                      <a:pt x="98197" y="27153"/>
                      <a:pt x="2153" y="-2481"/>
                      <a:pt x="36" y="165"/>
                    </a:cubicBezTo>
                    <a:cubicBezTo>
                      <a:pt x="-2081" y="2811"/>
                      <a:pt x="89465" y="44351"/>
                      <a:pt x="123861" y="58903"/>
                    </a:cubicBezTo>
                    <a:cubicBezTo>
                      <a:pt x="158257" y="73455"/>
                      <a:pt x="228106" y="98061"/>
                      <a:pt x="230223" y="954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4" name="フリーフォーム: 図形 983">
                <a:extLst>
                  <a:ext uri="{FF2B5EF4-FFF2-40B4-BE49-F238E27FC236}">
                    <a16:creationId xmlns:a16="http://schemas.microsoft.com/office/drawing/2014/main" id="{2DDF165A-02C1-4416-92E4-8E1389CC33AE}"/>
                  </a:ext>
                </a:extLst>
              </p:cNvPr>
              <p:cNvSpPr/>
              <p:nvPr/>
            </p:nvSpPr>
            <p:spPr>
              <a:xfrm>
                <a:off x="7972727" y="1341549"/>
                <a:ext cx="177479" cy="25000"/>
              </a:xfrm>
              <a:custGeom>
                <a:avLst/>
                <a:gdLst>
                  <a:gd name="connsiteX0" fmla="*/ 2873 w 177479"/>
                  <a:gd name="connsiteY0" fmla="*/ 23701 h 25000"/>
                  <a:gd name="connsiteX1" fmla="*/ 172736 w 177479"/>
                  <a:gd name="connsiteY1" fmla="*/ 20526 h 25000"/>
                  <a:gd name="connsiteX2" fmla="*/ 125111 w 177479"/>
                  <a:gd name="connsiteY2" fmla="*/ 1476 h 25000"/>
                  <a:gd name="connsiteX3" fmla="*/ 69548 w 177479"/>
                  <a:gd name="connsiteY3" fmla="*/ 3064 h 25000"/>
                  <a:gd name="connsiteX4" fmla="*/ 2873 w 177479"/>
                  <a:gd name="connsiteY4" fmla="*/ 23701 h 25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79" h="25000">
                    <a:moveTo>
                      <a:pt x="2873" y="23701"/>
                    </a:moveTo>
                    <a:cubicBezTo>
                      <a:pt x="20071" y="26611"/>
                      <a:pt x="152363" y="24230"/>
                      <a:pt x="172736" y="20526"/>
                    </a:cubicBezTo>
                    <a:cubicBezTo>
                      <a:pt x="193109" y="16822"/>
                      <a:pt x="142309" y="4386"/>
                      <a:pt x="125111" y="1476"/>
                    </a:cubicBezTo>
                    <a:cubicBezTo>
                      <a:pt x="107913" y="-1434"/>
                      <a:pt x="88598" y="418"/>
                      <a:pt x="69548" y="3064"/>
                    </a:cubicBezTo>
                    <a:cubicBezTo>
                      <a:pt x="50498" y="5710"/>
                      <a:pt x="-14325" y="20791"/>
                      <a:pt x="2873" y="23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5" name="フリーフォーム: 図形 984">
                <a:extLst>
                  <a:ext uri="{FF2B5EF4-FFF2-40B4-BE49-F238E27FC236}">
                    <a16:creationId xmlns:a16="http://schemas.microsoft.com/office/drawing/2014/main" id="{5122D059-67DF-4149-AD06-9B0FE8FFB9DA}"/>
                  </a:ext>
                </a:extLst>
              </p:cNvPr>
              <p:cNvSpPr/>
              <p:nvPr/>
            </p:nvSpPr>
            <p:spPr>
              <a:xfrm>
                <a:off x="7994416" y="1404817"/>
                <a:ext cx="161583" cy="35969"/>
              </a:xfrm>
              <a:custGeom>
                <a:avLst/>
                <a:gdLst>
                  <a:gd name="connsiteX0" fmla="*/ 234 w 161583"/>
                  <a:gd name="connsiteY0" fmla="*/ 35046 h 35969"/>
                  <a:gd name="connsiteX1" fmla="*/ 157397 w 161583"/>
                  <a:gd name="connsiteY1" fmla="*/ 23933 h 35969"/>
                  <a:gd name="connsiteX2" fmla="*/ 112947 w 161583"/>
                  <a:gd name="connsiteY2" fmla="*/ 3296 h 35969"/>
                  <a:gd name="connsiteX3" fmla="*/ 76434 w 161583"/>
                  <a:gd name="connsiteY3" fmla="*/ 4883 h 35969"/>
                  <a:gd name="connsiteX4" fmla="*/ 120884 w 161583"/>
                  <a:gd name="connsiteY4" fmla="*/ 121 h 35969"/>
                  <a:gd name="connsiteX5" fmla="*/ 234 w 161583"/>
                  <a:gd name="connsiteY5" fmla="*/ 35046 h 3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583" h="35969">
                    <a:moveTo>
                      <a:pt x="234" y="35046"/>
                    </a:moveTo>
                    <a:cubicBezTo>
                      <a:pt x="6319" y="39015"/>
                      <a:pt x="138612" y="29225"/>
                      <a:pt x="157397" y="23933"/>
                    </a:cubicBezTo>
                    <a:cubicBezTo>
                      <a:pt x="176183" y="18641"/>
                      <a:pt x="126441" y="6471"/>
                      <a:pt x="112947" y="3296"/>
                    </a:cubicBezTo>
                    <a:cubicBezTo>
                      <a:pt x="99453" y="121"/>
                      <a:pt x="75111" y="5412"/>
                      <a:pt x="76434" y="4883"/>
                    </a:cubicBezTo>
                    <a:cubicBezTo>
                      <a:pt x="77757" y="4354"/>
                      <a:pt x="133319" y="2502"/>
                      <a:pt x="120884" y="121"/>
                    </a:cubicBezTo>
                    <a:cubicBezTo>
                      <a:pt x="108449" y="-2260"/>
                      <a:pt x="-5851" y="31077"/>
                      <a:pt x="234" y="350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6" name="フリーフォーム: 図形 985">
                <a:extLst>
                  <a:ext uri="{FF2B5EF4-FFF2-40B4-BE49-F238E27FC236}">
                    <a16:creationId xmlns:a16="http://schemas.microsoft.com/office/drawing/2014/main" id="{05F088B3-2290-46A1-8A96-8A761702CB4C}"/>
                  </a:ext>
                </a:extLst>
              </p:cNvPr>
              <p:cNvSpPr/>
              <p:nvPr/>
            </p:nvSpPr>
            <p:spPr>
              <a:xfrm>
                <a:off x="8031099" y="1435076"/>
                <a:ext cx="133660" cy="36967"/>
              </a:xfrm>
              <a:custGeom>
                <a:avLst/>
                <a:gdLst>
                  <a:gd name="connsiteX0" fmla="*/ 64 w 133660"/>
                  <a:gd name="connsiteY0" fmla="*/ 36537 h 36967"/>
                  <a:gd name="connsiteX1" fmla="*/ 98489 w 133660"/>
                  <a:gd name="connsiteY1" fmla="*/ 20662 h 36967"/>
                  <a:gd name="connsiteX2" fmla="*/ 133414 w 133660"/>
                  <a:gd name="connsiteY2" fmla="*/ 30187 h 36967"/>
                  <a:gd name="connsiteX3" fmla="*/ 84201 w 133660"/>
                  <a:gd name="connsiteY3" fmla="*/ 24 h 36967"/>
                  <a:gd name="connsiteX4" fmla="*/ 64 w 133660"/>
                  <a:gd name="connsiteY4" fmla="*/ 36537 h 3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660" h="36967">
                    <a:moveTo>
                      <a:pt x="64" y="36537"/>
                    </a:moveTo>
                    <a:cubicBezTo>
                      <a:pt x="2445" y="39977"/>
                      <a:pt x="76264" y="21720"/>
                      <a:pt x="98489" y="20662"/>
                    </a:cubicBezTo>
                    <a:cubicBezTo>
                      <a:pt x="120714" y="19604"/>
                      <a:pt x="135795" y="33627"/>
                      <a:pt x="133414" y="30187"/>
                    </a:cubicBezTo>
                    <a:cubicBezTo>
                      <a:pt x="131033" y="26747"/>
                      <a:pt x="106955" y="1082"/>
                      <a:pt x="84201" y="24"/>
                    </a:cubicBezTo>
                    <a:cubicBezTo>
                      <a:pt x="61447" y="-1034"/>
                      <a:pt x="-2317" y="33097"/>
                      <a:pt x="64" y="365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7" name="フリーフォーム: 図形 986">
                <a:extLst>
                  <a:ext uri="{FF2B5EF4-FFF2-40B4-BE49-F238E27FC236}">
                    <a16:creationId xmlns:a16="http://schemas.microsoft.com/office/drawing/2014/main" id="{0D8A9E37-0EFC-46AE-ABB7-16245EEFD48B}"/>
                  </a:ext>
                </a:extLst>
              </p:cNvPr>
              <p:cNvSpPr/>
              <p:nvPr/>
            </p:nvSpPr>
            <p:spPr>
              <a:xfrm>
                <a:off x="8055182" y="1468191"/>
                <a:ext cx="110189" cy="30449"/>
              </a:xfrm>
              <a:custGeom>
                <a:avLst/>
                <a:gdLst>
                  <a:gd name="connsiteX0" fmla="*/ 1381 w 110189"/>
                  <a:gd name="connsiteY0" fmla="*/ 30409 h 30449"/>
                  <a:gd name="connsiteX1" fmla="*/ 109331 w 110189"/>
                  <a:gd name="connsiteY1" fmla="*/ 6597 h 30449"/>
                  <a:gd name="connsiteX2" fmla="*/ 50593 w 110189"/>
                  <a:gd name="connsiteY2" fmla="*/ 247 h 30449"/>
                  <a:gd name="connsiteX3" fmla="*/ 1381 w 110189"/>
                  <a:gd name="connsiteY3" fmla="*/ 30409 h 30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89" h="30449">
                    <a:moveTo>
                      <a:pt x="1381" y="30409"/>
                    </a:moveTo>
                    <a:cubicBezTo>
                      <a:pt x="11171" y="31467"/>
                      <a:pt x="101129" y="11624"/>
                      <a:pt x="109331" y="6597"/>
                    </a:cubicBezTo>
                    <a:cubicBezTo>
                      <a:pt x="117533" y="1570"/>
                      <a:pt x="64616" y="-811"/>
                      <a:pt x="50593" y="247"/>
                    </a:cubicBezTo>
                    <a:cubicBezTo>
                      <a:pt x="36570" y="1305"/>
                      <a:pt x="-8409" y="29351"/>
                      <a:pt x="1381" y="30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8" name="フリーフォーム: 図形 987">
                <a:extLst>
                  <a:ext uri="{FF2B5EF4-FFF2-40B4-BE49-F238E27FC236}">
                    <a16:creationId xmlns:a16="http://schemas.microsoft.com/office/drawing/2014/main" id="{F74D0997-A887-4573-A83C-4124C150B612}"/>
                  </a:ext>
                </a:extLst>
              </p:cNvPr>
              <p:cNvSpPr/>
              <p:nvPr/>
            </p:nvSpPr>
            <p:spPr>
              <a:xfrm>
                <a:off x="7983266" y="1040248"/>
                <a:ext cx="99918" cy="147586"/>
              </a:xfrm>
              <a:custGeom>
                <a:avLst/>
                <a:gdLst>
                  <a:gd name="connsiteX0" fmla="*/ 97109 w 99918"/>
                  <a:gd name="connsiteY0" fmla="*/ 145615 h 147586"/>
                  <a:gd name="connsiteX1" fmla="*/ 272 w 99918"/>
                  <a:gd name="connsiteY1" fmla="*/ 1152 h 147586"/>
                  <a:gd name="connsiteX2" fmla="*/ 68534 w 99918"/>
                  <a:gd name="connsiteY2" fmla="*/ 80527 h 147586"/>
                  <a:gd name="connsiteX3" fmla="*/ 97109 w 99918"/>
                  <a:gd name="connsiteY3" fmla="*/ 145615 h 147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18" h="147586">
                    <a:moveTo>
                      <a:pt x="97109" y="145615"/>
                    </a:moveTo>
                    <a:cubicBezTo>
                      <a:pt x="85732" y="132386"/>
                      <a:pt x="5034" y="12000"/>
                      <a:pt x="272" y="1152"/>
                    </a:cubicBezTo>
                    <a:cubicBezTo>
                      <a:pt x="-4490" y="-9696"/>
                      <a:pt x="54511" y="59096"/>
                      <a:pt x="68534" y="80527"/>
                    </a:cubicBezTo>
                    <a:cubicBezTo>
                      <a:pt x="82557" y="101958"/>
                      <a:pt x="108486" y="158844"/>
                      <a:pt x="97109" y="1456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9" name="フリーフォーム: 図形 988">
                <a:extLst>
                  <a:ext uri="{FF2B5EF4-FFF2-40B4-BE49-F238E27FC236}">
                    <a16:creationId xmlns:a16="http://schemas.microsoft.com/office/drawing/2014/main" id="{BBB31898-9949-4E42-8DDF-4C48F2C72F09}"/>
                  </a:ext>
                </a:extLst>
              </p:cNvPr>
              <p:cNvSpPr/>
              <p:nvPr/>
            </p:nvSpPr>
            <p:spPr>
              <a:xfrm>
                <a:off x="7891278" y="994629"/>
                <a:ext cx="173001" cy="174101"/>
              </a:xfrm>
              <a:custGeom>
                <a:avLst/>
                <a:gdLst>
                  <a:gd name="connsiteX0" fmla="*/ 171635 w 173001"/>
                  <a:gd name="connsiteY0" fmla="*/ 173771 h 174101"/>
                  <a:gd name="connsiteX1" fmla="*/ 92260 w 173001"/>
                  <a:gd name="connsiteY1" fmla="*/ 84871 h 174101"/>
                  <a:gd name="connsiteX2" fmla="*/ 20822 w 173001"/>
                  <a:gd name="connsiteY2" fmla="*/ 42009 h 174101"/>
                  <a:gd name="connsiteX3" fmla="*/ 185 w 173001"/>
                  <a:gd name="connsiteY3" fmla="*/ 734 h 174101"/>
                  <a:gd name="connsiteX4" fmla="*/ 11297 w 173001"/>
                  <a:gd name="connsiteY4" fmla="*/ 78521 h 174101"/>
                  <a:gd name="connsiteX5" fmla="*/ 22410 w 173001"/>
                  <a:gd name="connsiteY5" fmla="*/ 49946 h 174101"/>
                  <a:gd name="connsiteX6" fmla="*/ 171635 w 173001"/>
                  <a:gd name="connsiteY6" fmla="*/ 173771 h 174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001" h="174101">
                    <a:moveTo>
                      <a:pt x="171635" y="173771"/>
                    </a:moveTo>
                    <a:cubicBezTo>
                      <a:pt x="183277" y="179592"/>
                      <a:pt x="117395" y="106831"/>
                      <a:pt x="92260" y="84871"/>
                    </a:cubicBezTo>
                    <a:cubicBezTo>
                      <a:pt x="67125" y="62911"/>
                      <a:pt x="36168" y="56032"/>
                      <a:pt x="20822" y="42009"/>
                    </a:cubicBezTo>
                    <a:cubicBezTo>
                      <a:pt x="5476" y="27986"/>
                      <a:pt x="1772" y="-5351"/>
                      <a:pt x="185" y="734"/>
                    </a:cubicBezTo>
                    <a:cubicBezTo>
                      <a:pt x="-1402" y="6819"/>
                      <a:pt x="7593" y="70319"/>
                      <a:pt x="11297" y="78521"/>
                    </a:cubicBezTo>
                    <a:cubicBezTo>
                      <a:pt x="15001" y="86723"/>
                      <a:pt x="-1667" y="39098"/>
                      <a:pt x="22410" y="49946"/>
                    </a:cubicBezTo>
                    <a:cubicBezTo>
                      <a:pt x="46487" y="60794"/>
                      <a:pt x="159993" y="167950"/>
                      <a:pt x="171635" y="1737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0" name="フリーフォーム: 図形 989">
                <a:extLst>
                  <a:ext uri="{FF2B5EF4-FFF2-40B4-BE49-F238E27FC236}">
                    <a16:creationId xmlns:a16="http://schemas.microsoft.com/office/drawing/2014/main" id="{B5F83722-1E50-4E79-BE53-77DA7F4956C1}"/>
                  </a:ext>
                </a:extLst>
              </p:cNvPr>
              <p:cNvSpPr/>
              <p:nvPr/>
            </p:nvSpPr>
            <p:spPr>
              <a:xfrm>
                <a:off x="7468765" y="954988"/>
                <a:ext cx="452860" cy="416276"/>
              </a:xfrm>
              <a:custGeom>
                <a:avLst/>
                <a:gdLst>
                  <a:gd name="connsiteX0" fmla="*/ 452860 w 452860"/>
                  <a:gd name="connsiteY0" fmla="*/ 119750 h 416276"/>
                  <a:gd name="connsiteX1" fmla="*/ 340148 w 452860"/>
                  <a:gd name="connsiteY1" fmla="*/ 61012 h 416276"/>
                  <a:gd name="connsiteX2" fmla="*/ 271885 w 452860"/>
                  <a:gd name="connsiteY2" fmla="*/ 687 h 416276"/>
                  <a:gd name="connsiteX3" fmla="*/ 273473 w 452860"/>
                  <a:gd name="connsiteY3" fmla="*/ 30850 h 416276"/>
                  <a:gd name="connsiteX4" fmla="*/ 263948 w 452860"/>
                  <a:gd name="connsiteY4" fmla="*/ 68950 h 416276"/>
                  <a:gd name="connsiteX5" fmla="*/ 200448 w 452860"/>
                  <a:gd name="connsiteY5" fmla="*/ 70537 h 416276"/>
                  <a:gd name="connsiteX6" fmla="*/ 81385 w 452860"/>
                  <a:gd name="connsiteY6" fmla="*/ 78475 h 416276"/>
                  <a:gd name="connsiteX7" fmla="*/ 113135 w 452860"/>
                  <a:gd name="connsiteY7" fmla="*/ 86412 h 416276"/>
                  <a:gd name="connsiteX8" fmla="*/ 130598 w 452860"/>
                  <a:gd name="connsiteY8" fmla="*/ 138800 h 416276"/>
                  <a:gd name="connsiteX9" fmla="*/ 71860 w 452860"/>
                  <a:gd name="connsiteY9" fmla="*/ 172137 h 416276"/>
                  <a:gd name="connsiteX10" fmla="*/ 423 w 452860"/>
                  <a:gd name="connsiteY10" fmla="*/ 276912 h 416276"/>
                  <a:gd name="connsiteX11" fmla="*/ 41698 w 452860"/>
                  <a:gd name="connsiteY11" fmla="*/ 283262 h 416276"/>
                  <a:gd name="connsiteX12" fmla="*/ 30585 w 452860"/>
                  <a:gd name="connsiteY12" fmla="*/ 321362 h 416276"/>
                  <a:gd name="connsiteX13" fmla="*/ 13123 w 452860"/>
                  <a:gd name="connsiteY13" fmla="*/ 413437 h 416276"/>
                  <a:gd name="connsiteX14" fmla="*/ 17885 w 452860"/>
                  <a:gd name="connsiteY14" fmla="*/ 383275 h 416276"/>
                  <a:gd name="connsiteX15" fmla="*/ 49635 w 452860"/>
                  <a:gd name="connsiteY15" fmla="*/ 288025 h 416276"/>
                  <a:gd name="connsiteX16" fmla="*/ 16298 w 452860"/>
                  <a:gd name="connsiteY16" fmla="*/ 270562 h 416276"/>
                  <a:gd name="connsiteX17" fmla="*/ 54398 w 452860"/>
                  <a:gd name="connsiteY17" fmla="*/ 213412 h 416276"/>
                  <a:gd name="connsiteX18" fmla="*/ 146473 w 452860"/>
                  <a:gd name="connsiteY18" fmla="*/ 137212 h 416276"/>
                  <a:gd name="connsiteX19" fmla="*/ 121073 w 452860"/>
                  <a:gd name="connsiteY19" fmla="*/ 92762 h 416276"/>
                  <a:gd name="connsiteX20" fmla="*/ 217910 w 452860"/>
                  <a:gd name="connsiteY20" fmla="*/ 88000 h 416276"/>
                  <a:gd name="connsiteX21" fmla="*/ 275060 w 452860"/>
                  <a:gd name="connsiteY21" fmla="*/ 81650 h 416276"/>
                  <a:gd name="connsiteX22" fmla="*/ 281410 w 452860"/>
                  <a:gd name="connsiteY22" fmla="*/ 38787 h 416276"/>
                  <a:gd name="connsiteX23" fmla="*/ 340148 w 452860"/>
                  <a:gd name="connsiteY23" fmla="*/ 73712 h 416276"/>
                  <a:gd name="connsiteX24" fmla="*/ 452860 w 452860"/>
                  <a:gd name="connsiteY24" fmla="*/ 119750 h 41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2860" h="416276">
                    <a:moveTo>
                      <a:pt x="452860" y="119750"/>
                    </a:moveTo>
                    <a:cubicBezTo>
                      <a:pt x="452860" y="117633"/>
                      <a:pt x="370310" y="80856"/>
                      <a:pt x="340148" y="61012"/>
                    </a:cubicBezTo>
                    <a:cubicBezTo>
                      <a:pt x="309985" y="41168"/>
                      <a:pt x="282997" y="5714"/>
                      <a:pt x="271885" y="687"/>
                    </a:cubicBezTo>
                    <a:cubicBezTo>
                      <a:pt x="260773" y="-4340"/>
                      <a:pt x="274796" y="19473"/>
                      <a:pt x="273473" y="30850"/>
                    </a:cubicBezTo>
                    <a:cubicBezTo>
                      <a:pt x="272150" y="42227"/>
                      <a:pt x="276119" y="62335"/>
                      <a:pt x="263948" y="68950"/>
                    </a:cubicBezTo>
                    <a:cubicBezTo>
                      <a:pt x="251777" y="75564"/>
                      <a:pt x="230875" y="68950"/>
                      <a:pt x="200448" y="70537"/>
                    </a:cubicBezTo>
                    <a:cubicBezTo>
                      <a:pt x="170021" y="72124"/>
                      <a:pt x="95937" y="75829"/>
                      <a:pt x="81385" y="78475"/>
                    </a:cubicBezTo>
                    <a:cubicBezTo>
                      <a:pt x="66833" y="81121"/>
                      <a:pt x="104933" y="76358"/>
                      <a:pt x="113135" y="86412"/>
                    </a:cubicBezTo>
                    <a:cubicBezTo>
                      <a:pt x="121337" y="96466"/>
                      <a:pt x="137477" y="124513"/>
                      <a:pt x="130598" y="138800"/>
                    </a:cubicBezTo>
                    <a:cubicBezTo>
                      <a:pt x="123719" y="153088"/>
                      <a:pt x="93556" y="149119"/>
                      <a:pt x="71860" y="172137"/>
                    </a:cubicBezTo>
                    <a:cubicBezTo>
                      <a:pt x="50164" y="195155"/>
                      <a:pt x="5450" y="258391"/>
                      <a:pt x="423" y="276912"/>
                    </a:cubicBezTo>
                    <a:cubicBezTo>
                      <a:pt x="-4604" y="295433"/>
                      <a:pt x="36671" y="275854"/>
                      <a:pt x="41698" y="283262"/>
                    </a:cubicBezTo>
                    <a:cubicBezTo>
                      <a:pt x="46725" y="290670"/>
                      <a:pt x="35347" y="299666"/>
                      <a:pt x="30585" y="321362"/>
                    </a:cubicBezTo>
                    <a:cubicBezTo>
                      <a:pt x="25823" y="343058"/>
                      <a:pt x="15240" y="403118"/>
                      <a:pt x="13123" y="413437"/>
                    </a:cubicBezTo>
                    <a:cubicBezTo>
                      <a:pt x="11006" y="423756"/>
                      <a:pt x="11800" y="404177"/>
                      <a:pt x="17885" y="383275"/>
                    </a:cubicBezTo>
                    <a:cubicBezTo>
                      <a:pt x="23970" y="362373"/>
                      <a:pt x="49899" y="306810"/>
                      <a:pt x="49635" y="288025"/>
                    </a:cubicBezTo>
                    <a:cubicBezTo>
                      <a:pt x="49371" y="269240"/>
                      <a:pt x="15504" y="282997"/>
                      <a:pt x="16298" y="270562"/>
                    </a:cubicBezTo>
                    <a:cubicBezTo>
                      <a:pt x="17092" y="258127"/>
                      <a:pt x="32702" y="235637"/>
                      <a:pt x="54398" y="213412"/>
                    </a:cubicBezTo>
                    <a:cubicBezTo>
                      <a:pt x="76094" y="191187"/>
                      <a:pt x="135361" y="157320"/>
                      <a:pt x="146473" y="137212"/>
                    </a:cubicBezTo>
                    <a:cubicBezTo>
                      <a:pt x="157585" y="117104"/>
                      <a:pt x="109167" y="100964"/>
                      <a:pt x="121073" y="92762"/>
                    </a:cubicBezTo>
                    <a:cubicBezTo>
                      <a:pt x="132979" y="84560"/>
                      <a:pt x="217910" y="88000"/>
                      <a:pt x="217910" y="88000"/>
                    </a:cubicBezTo>
                    <a:cubicBezTo>
                      <a:pt x="243574" y="86148"/>
                      <a:pt x="264477" y="89852"/>
                      <a:pt x="275060" y="81650"/>
                    </a:cubicBezTo>
                    <a:cubicBezTo>
                      <a:pt x="285643" y="73448"/>
                      <a:pt x="270562" y="40110"/>
                      <a:pt x="281410" y="38787"/>
                    </a:cubicBezTo>
                    <a:cubicBezTo>
                      <a:pt x="292258" y="37464"/>
                      <a:pt x="312631" y="60218"/>
                      <a:pt x="340148" y="73712"/>
                    </a:cubicBezTo>
                    <a:cubicBezTo>
                      <a:pt x="367665" y="87206"/>
                      <a:pt x="452860" y="121867"/>
                      <a:pt x="452860" y="1197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1" name="フリーフォーム: 図形 990">
                <a:extLst>
                  <a:ext uri="{FF2B5EF4-FFF2-40B4-BE49-F238E27FC236}">
                    <a16:creationId xmlns:a16="http://schemas.microsoft.com/office/drawing/2014/main" id="{05249A57-C4CA-4DDF-A79B-A314F91F431A}"/>
                  </a:ext>
                </a:extLst>
              </p:cNvPr>
              <p:cNvSpPr/>
              <p:nvPr/>
            </p:nvSpPr>
            <p:spPr>
              <a:xfrm>
                <a:off x="7545057" y="1056701"/>
                <a:ext cx="493318" cy="334254"/>
              </a:xfrm>
              <a:custGeom>
                <a:avLst/>
                <a:gdLst>
                  <a:gd name="connsiteX0" fmla="*/ 492456 w 493318"/>
                  <a:gd name="connsiteY0" fmla="*/ 92649 h 334254"/>
                  <a:gd name="connsiteX1" fmla="*/ 325768 w 493318"/>
                  <a:gd name="connsiteY1" fmla="*/ 19624 h 334254"/>
                  <a:gd name="connsiteX2" fmla="*/ 241631 w 493318"/>
                  <a:gd name="connsiteY2" fmla="*/ 5337 h 334254"/>
                  <a:gd name="connsiteX3" fmla="*/ 70181 w 493318"/>
                  <a:gd name="connsiteY3" fmla="*/ 67249 h 334254"/>
                  <a:gd name="connsiteX4" fmla="*/ 16206 w 493318"/>
                  <a:gd name="connsiteY4" fmla="*/ 149799 h 334254"/>
                  <a:gd name="connsiteX5" fmla="*/ 3506 w 493318"/>
                  <a:gd name="connsiteY5" fmla="*/ 191074 h 334254"/>
                  <a:gd name="connsiteX6" fmla="*/ 331 w 493318"/>
                  <a:gd name="connsiteY6" fmla="*/ 283149 h 334254"/>
                  <a:gd name="connsiteX7" fmla="*/ 9856 w 493318"/>
                  <a:gd name="connsiteY7" fmla="*/ 333949 h 334254"/>
                  <a:gd name="connsiteX8" fmla="*/ 9856 w 493318"/>
                  <a:gd name="connsiteY8" fmla="*/ 260924 h 334254"/>
                  <a:gd name="connsiteX9" fmla="*/ 28906 w 493318"/>
                  <a:gd name="connsiteY9" fmla="*/ 152974 h 334254"/>
                  <a:gd name="connsiteX10" fmla="*/ 163843 w 493318"/>
                  <a:gd name="connsiteY10" fmla="*/ 5337 h 334254"/>
                  <a:gd name="connsiteX11" fmla="*/ 381331 w 493318"/>
                  <a:gd name="connsiteY11" fmla="*/ 37087 h 334254"/>
                  <a:gd name="connsiteX12" fmla="*/ 492456 w 493318"/>
                  <a:gd name="connsiteY12" fmla="*/ 92649 h 33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318" h="334254">
                    <a:moveTo>
                      <a:pt x="492456" y="92649"/>
                    </a:moveTo>
                    <a:cubicBezTo>
                      <a:pt x="483196" y="89739"/>
                      <a:pt x="367572" y="34176"/>
                      <a:pt x="325768" y="19624"/>
                    </a:cubicBezTo>
                    <a:cubicBezTo>
                      <a:pt x="283964" y="5072"/>
                      <a:pt x="284229" y="-2600"/>
                      <a:pt x="241631" y="5337"/>
                    </a:cubicBezTo>
                    <a:cubicBezTo>
                      <a:pt x="199033" y="13274"/>
                      <a:pt x="107752" y="43172"/>
                      <a:pt x="70181" y="67249"/>
                    </a:cubicBezTo>
                    <a:cubicBezTo>
                      <a:pt x="32610" y="91326"/>
                      <a:pt x="27318" y="129162"/>
                      <a:pt x="16206" y="149799"/>
                    </a:cubicBezTo>
                    <a:cubicBezTo>
                      <a:pt x="5094" y="170436"/>
                      <a:pt x="6152" y="168849"/>
                      <a:pt x="3506" y="191074"/>
                    </a:cubicBezTo>
                    <a:cubicBezTo>
                      <a:pt x="860" y="213299"/>
                      <a:pt x="-727" y="259337"/>
                      <a:pt x="331" y="283149"/>
                    </a:cubicBezTo>
                    <a:cubicBezTo>
                      <a:pt x="1389" y="306961"/>
                      <a:pt x="8269" y="337653"/>
                      <a:pt x="9856" y="333949"/>
                    </a:cubicBezTo>
                    <a:cubicBezTo>
                      <a:pt x="11443" y="330245"/>
                      <a:pt x="6681" y="291087"/>
                      <a:pt x="9856" y="260924"/>
                    </a:cubicBezTo>
                    <a:cubicBezTo>
                      <a:pt x="13031" y="230761"/>
                      <a:pt x="3241" y="195572"/>
                      <a:pt x="28906" y="152974"/>
                    </a:cubicBezTo>
                    <a:cubicBezTo>
                      <a:pt x="54570" y="110376"/>
                      <a:pt x="105106" y="24651"/>
                      <a:pt x="163843" y="5337"/>
                    </a:cubicBezTo>
                    <a:cubicBezTo>
                      <a:pt x="222580" y="-13977"/>
                      <a:pt x="328150" y="24387"/>
                      <a:pt x="381331" y="37087"/>
                    </a:cubicBezTo>
                    <a:cubicBezTo>
                      <a:pt x="434512" y="49787"/>
                      <a:pt x="501716" y="95559"/>
                      <a:pt x="492456" y="926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2" name="フリーフォーム: 図形 991">
                <a:extLst>
                  <a:ext uri="{FF2B5EF4-FFF2-40B4-BE49-F238E27FC236}">
                    <a16:creationId xmlns:a16="http://schemas.microsoft.com/office/drawing/2014/main" id="{8DBB07A5-8EA0-4F9E-8331-76D891BFCDD9}"/>
                  </a:ext>
                </a:extLst>
              </p:cNvPr>
              <p:cNvSpPr/>
              <p:nvPr/>
            </p:nvSpPr>
            <p:spPr>
              <a:xfrm>
                <a:off x="7850188" y="1218814"/>
                <a:ext cx="192162" cy="324242"/>
              </a:xfrm>
              <a:custGeom>
                <a:avLst/>
                <a:gdLst>
                  <a:gd name="connsiteX0" fmla="*/ 136525 w 192162"/>
                  <a:gd name="connsiteY0" fmla="*/ 386 h 324242"/>
                  <a:gd name="connsiteX1" fmla="*/ 93662 w 192162"/>
                  <a:gd name="connsiteY1" fmla="*/ 28961 h 324242"/>
                  <a:gd name="connsiteX2" fmla="*/ 60325 w 192162"/>
                  <a:gd name="connsiteY2" fmla="*/ 28961 h 324242"/>
                  <a:gd name="connsiteX3" fmla="*/ 20637 w 192162"/>
                  <a:gd name="connsiteY3" fmla="*/ 70236 h 324242"/>
                  <a:gd name="connsiteX4" fmla="*/ 0 w 192162"/>
                  <a:gd name="connsiteY4" fmla="*/ 105161 h 324242"/>
                  <a:gd name="connsiteX5" fmla="*/ 20637 w 192162"/>
                  <a:gd name="connsiteY5" fmla="*/ 140086 h 324242"/>
                  <a:gd name="connsiteX6" fmla="*/ 82550 w 192162"/>
                  <a:gd name="connsiteY6" fmla="*/ 138499 h 324242"/>
                  <a:gd name="connsiteX7" fmla="*/ 100012 w 192162"/>
                  <a:gd name="connsiteY7" fmla="*/ 141674 h 324242"/>
                  <a:gd name="connsiteX8" fmla="*/ 157162 w 192162"/>
                  <a:gd name="connsiteY8" fmla="*/ 186124 h 324242"/>
                  <a:gd name="connsiteX9" fmla="*/ 106362 w 192162"/>
                  <a:gd name="connsiteY9" fmla="*/ 189299 h 324242"/>
                  <a:gd name="connsiteX10" fmla="*/ 141287 w 192162"/>
                  <a:gd name="connsiteY10" fmla="*/ 230574 h 324242"/>
                  <a:gd name="connsiteX11" fmla="*/ 166687 w 192162"/>
                  <a:gd name="connsiteY11" fmla="*/ 271849 h 324242"/>
                  <a:gd name="connsiteX12" fmla="*/ 192087 w 192162"/>
                  <a:gd name="connsiteY12" fmla="*/ 324236 h 324242"/>
                  <a:gd name="connsiteX13" fmla="*/ 173037 w 192162"/>
                  <a:gd name="connsiteY13" fmla="*/ 275024 h 324242"/>
                  <a:gd name="connsiteX14" fmla="*/ 133350 w 192162"/>
                  <a:gd name="connsiteY14" fmla="*/ 219461 h 324242"/>
                  <a:gd name="connsiteX15" fmla="*/ 158750 w 192162"/>
                  <a:gd name="connsiteY15" fmla="*/ 181361 h 324242"/>
                  <a:gd name="connsiteX16" fmla="*/ 101600 w 192162"/>
                  <a:gd name="connsiteY16" fmla="*/ 136911 h 324242"/>
                  <a:gd name="connsiteX17" fmla="*/ 14287 w 192162"/>
                  <a:gd name="connsiteY17" fmla="*/ 117861 h 324242"/>
                  <a:gd name="connsiteX18" fmla="*/ 58737 w 192162"/>
                  <a:gd name="connsiteY18" fmla="*/ 52774 h 324242"/>
                  <a:gd name="connsiteX19" fmla="*/ 136525 w 192162"/>
                  <a:gd name="connsiteY19" fmla="*/ 386 h 3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162" h="324242">
                    <a:moveTo>
                      <a:pt x="136525" y="386"/>
                    </a:moveTo>
                    <a:cubicBezTo>
                      <a:pt x="142346" y="-3583"/>
                      <a:pt x="106362" y="24198"/>
                      <a:pt x="93662" y="28961"/>
                    </a:cubicBezTo>
                    <a:cubicBezTo>
                      <a:pt x="80962" y="33724"/>
                      <a:pt x="72496" y="22082"/>
                      <a:pt x="60325" y="28961"/>
                    </a:cubicBezTo>
                    <a:cubicBezTo>
                      <a:pt x="48154" y="35840"/>
                      <a:pt x="30691" y="57536"/>
                      <a:pt x="20637" y="70236"/>
                    </a:cubicBezTo>
                    <a:cubicBezTo>
                      <a:pt x="10583" y="82936"/>
                      <a:pt x="0" y="93519"/>
                      <a:pt x="0" y="105161"/>
                    </a:cubicBezTo>
                    <a:cubicBezTo>
                      <a:pt x="0" y="116803"/>
                      <a:pt x="6879" y="134530"/>
                      <a:pt x="20637" y="140086"/>
                    </a:cubicBezTo>
                    <a:cubicBezTo>
                      <a:pt x="34395" y="145642"/>
                      <a:pt x="69321" y="138234"/>
                      <a:pt x="82550" y="138499"/>
                    </a:cubicBezTo>
                    <a:cubicBezTo>
                      <a:pt x="95779" y="138764"/>
                      <a:pt x="87577" y="133737"/>
                      <a:pt x="100012" y="141674"/>
                    </a:cubicBezTo>
                    <a:cubicBezTo>
                      <a:pt x="112447" y="149611"/>
                      <a:pt x="156104" y="178187"/>
                      <a:pt x="157162" y="186124"/>
                    </a:cubicBezTo>
                    <a:cubicBezTo>
                      <a:pt x="158220" y="194061"/>
                      <a:pt x="109008" y="181891"/>
                      <a:pt x="106362" y="189299"/>
                    </a:cubicBezTo>
                    <a:cubicBezTo>
                      <a:pt x="103716" y="196707"/>
                      <a:pt x="131233" y="216816"/>
                      <a:pt x="141287" y="230574"/>
                    </a:cubicBezTo>
                    <a:cubicBezTo>
                      <a:pt x="151341" y="244332"/>
                      <a:pt x="158220" y="256239"/>
                      <a:pt x="166687" y="271849"/>
                    </a:cubicBezTo>
                    <a:cubicBezTo>
                      <a:pt x="175154" y="287459"/>
                      <a:pt x="191029" y="323707"/>
                      <a:pt x="192087" y="324236"/>
                    </a:cubicBezTo>
                    <a:cubicBezTo>
                      <a:pt x="193145" y="324765"/>
                      <a:pt x="182827" y="292487"/>
                      <a:pt x="173037" y="275024"/>
                    </a:cubicBezTo>
                    <a:cubicBezTo>
                      <a:pt x="163248" y="257562"/>
                      <a:pt x="135731" y="235071"/>
                      <a:pt x="133350" y="219461"/>
                    </a:cubicBezTo>
                    <a:cubicBezTo>
                      <a:pt x="130969" y="203851"/>
                      <a:pt x="164042" y="195119"/>
                      <a:pt x="158750" y="181361"/>
                    </a:cubicBezTo>
                    <a:cubicBezTo>
                      <a:pt x="153458" y="167603"/>
                      <a:pt x="125677" y="147494"/>
                      <a:pt x="101600" y="136911"/>
                    </a:cubicBezTo>
                    <a:cubicBezTo>
                      <a:pt x="77523" y="126328"/>
                      <a:pt x="21431" y="131884"/>
                      <a:pt x="14287" y="117861"/>
                    </a:cubicBezTo>
                    <a:cubicBezTo>
                      <a:pt x="7143" y="103838"/>
                      <a:pt x="40216" y="69442"/>
                      <a:pt x="58737" y="52774"/>
                    </a:cubicBezTo>
                    <a:cubicBezTo>
                      <a:pt x="77258" y="36106"/>
                      <a:pt x="130704" y="4355"/>
                      <a:pt x="136525" y="3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3" name="フリーフォーム: 図形 992">
                <a:extLst>
                  <a:ext uri="{FF2B5EF4-FFF2-40B4-BE49-F238E27FC236}">
                    <a16:creationId xmlns:a16="http://schemas.microsoft.com/office/drawing/2014/main" id="{9698C5F1-734F-43AE-BC5F-8DF79198A696}"/>
                  </a:ext>
                </a:extLst>
              </p:cNvPr>
              <p:cNvSpPr/>
              <p:nvPr/>
            </p:nvSpPr>
            <p:spPr>
              <a:xfrm>
                <a:off x="7843926" y="1084218"/>
                <a:ext cx="115894" cy="159430"/>
              </a:xfrm>
              <a:custGeom>
                <a:avLst/>
                <a:gdLst>
                  <a:gd name="connsiteX0" fmla="*/ 14199 w 115894"/>
                  <a:gd name="connsiteY0" fmla="*/ 45 h 159430"/>
                  <a:gd name="connsiteX1" fmla="*/ 9437 w 115894"/>
                  <a:gd name="connsiteY1" fmla="*/ 69895 h 159430"/>
                  <a:gd name="connsiteX2" fmla="*/ 42774 w 115894"/>
                  <a:gd name="connsiteY2" fmla="*/ 96882 h 159430"/>
                  <a:gd name="connsiteX3" fmla="*/ 106274 w 115894"/>
                  <a:gd name="connsiteY3" fmla="*/ 98470 h 159430"/>
                  <a:gd name="connsiteX4" fmla="*/ 45949 w 115894"/>
                  <a:gd name="connsiteY4" fmla="*/ 98470 h 159430"/>
                  <a:gd name="connsiteX5" fmla="*/ 1499 w 115894"/>
                  <a:gd name="connsiteY5" fmla="*/ 158795 h 159430"/>
                  <a:gd name="connsiteX6" fmla="*/ 20549 w 115894"/>
                  <a:gd name="connsiteY6" fmla="*/ 128632 h 159430"/>
                  <a:gd name="connsiteX7" fmla="*/ 115799 w 115894"/>
                  <a:gd name="connsiteY7" fmla="*/ 104820 h 159430"/>
                  <a:gd name="connsiteX8" fmla="*/ 38012 w 115894"/>
                  <a:gd name="connsiteY8" fmla="*/ 81007 h 159430"/>
                  <a:gd name="connsiteX9" fmla="*/ 14199 w 115894"/>
                  <a:gd name="connsiteY9" fmla="*/ 45 h 159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894" h="159430">
                    <a:moveTo>
                      <a:pt x="14199" y="45"/>
                    </a:moveTo>
                    <a:cubicBezTo>
                      <a:pt x="9436" y="-1807"/>
                      <a:pt x="4674" y="53756"/>
                      <a:pt x="9437" y="69895"/>
                    </a:cubicBezTo>
                    <a:cubicBezTo>
                      <a:pt x="14200" y="86035"/>
                      <a:pt x="26635" y="92120"/>
                      <a:pt x="42774" y="96882"/>
                    </a:cubicBezTo>
                    <a:cubicBezTo>
                      <a:pt x="58914" y="101645"/>
                      <a:pt x="105745" y="98205"/>
                      <a:pt x="106274" y="98470"/>
                    </a:cubicBezTo>
                    <a:cubicBezTo>
                      <a:pt x="106803" y="98735"/>
                      <a:pt x="63411" y="88416"/>
                      <a:pt x="45949" y="98470"/>
                    </a:cubicBezTo>
                    <a:cubicBezTo>
                      <a:pt x="28487" y="108524"/>
                      <a:pt x="5732" y="153768"/>
                      <a:pt x="1499" y="158795"/>
                    </a:cubicBezTo>
                    <a:cubicBezTo>
                      <a:pt x="-2734" y="163822"/>
                      <a:pt x="1499" y="137628"/>
                      <a:pt x="20549" y="128632"/>
                    </a:cubicBezTo>
                    <a:cubicBezTo>
                      <a:pt x="39599" y="119636"/>
                      <a:pt x="112889" y="112757"/>
                      <a:pt x="115799" y="104820"/>
                    </a:cubicBezTo>
                    <a:cubicBezTo>
                      <a:pt x="118709" y="96883"/>
                      <a:pt x="54416" y="95824"/>
                      <a:pt x="38012" y="81007"/>
                    </a:cubicBezTo>
                    <a:cubicBezTo>
                      <a:pt x="21608" y="66190"/>
                      <a:pt x="18962" y="1897"/>
                      <a:pt x="14199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4" name="フリーフォーム: 図形 993">
                <a:extLst>
                  <a:ext uri="{FF2B5EF4-FFF2-40B4-BE49-F238E27FC236}">
                    <a16:creationId xmlns:a16="http://schemas.microsoft.com/office/drawing/2014/main" id="{934E4F6F-3824-4059-AB6F-942ADAD55BA3}"/>
                  </a:ext>
                </a:extLst>
              </p:cNvPr>
              <p:cNvSpPr/>
              <p:nvPr/>
            </p:nvSpPr>
            <p:spPr>
              <a:xfrm>
                <a:off x="7801165" y="1228205"/>
                <a:ext cx="182386" cy="170187"/>
              </a:xfrm>
              <a:custGeom>
                <a:avLst/>
                <a:gdLst>
                  <a:gd name="connsiteX0" fmla="*/ 182373 w 182386"/>
                  <a:gd name="connsiteY0" fmla="*/ 520 h 170187"/>
                  <a:gd name="connsiteX1" fmla="*/ 60135 w 182386"/>
                  <a:gd name="connsiteY1" fmla="*/ 24333 h 170187"/>
                  <a:gd name="connsiteX2" fmla="*/ 2985 w 182386"/>
                  <a:gd name="connsiteY2" fmla="*/ 64020 h 170187"/>
                  <a:gd name="connsiteX3" fmla="*/ 60135 w 182386"/>
                  <a:gd name="connsiteY3" fmla="*/ 73545 h 170187"/>
                  <a:gd name="connsiteX4" fmla="*/ 2985 w 182386"/>
                  <a:gd name="connsiteY4" fmla="*/ 79895 h 170187"/>
                  <a:gd name="connsiteX5" fmla="*/ 12510 w 182386"/>
                  <a:gd name="connsiteY5" fmla="*/ 121170 h 170187"/>
                  <a:gd name="connsiteX6" fmla="*/ 50610 w 182386"/>
                  <a:gd name="connsiteY6" fmla="*/ 97358 h 170187"/>
                  <a:gd name="connsiteX7" fmla="*/ 26798 w 182386"/>
                  <a:gd name="connsiteY7" fmla="*/ 137045 h 170187"/>
                  <a:gd name="connsiteX8" fmla="*/ 71248 w 182386"/>
                  <a:gd name="connsiteY8" fmla="*/ 148158 h 170187"/>
                  <a:gd name="connsiteX9" fmla="*/ 72835 w 182386"/>
                  <a:gd name="connsiteY9" fmla="*/ 133870 h 170187"/>
                  <a:gd name="connsiteX10" fmla="*/ 85535 w 182386"/>
                  <a:gd name="connsiteY10" fmla="*/ 152920 h 170187"/>
                  <a:gd name="connsiteX11" fmla="*/ 112523 w 182386"/>
                  <a:gd name="connsiteY11" fmla="*/ 141808 h 170187"/>
                  <a:gd name="connsiteX12" fmla="*/ 155385 w 182386"/>
                  <a:gd name="connsiteY12" fmla="*/ 167208 h 170187"/>
                  <a:gd name="connsiteX13" fmla="*/ 179198 w 182386"/>
                  <a:gd name="connsiteY13" fmla="*/ 167208 h 170187"/>
                  <a:gd name="connsiteX14" fmla="*/ 93473 w 182386"/>
                  <a:gd name="connsiteY14" fmla="*/ 144983 h 170187"/>
                  <a:gd name="connsiteX15" fmla="*/ 44260 w 182386"/>
                  <a:gd name="connsiteY15" fmla="*/ 140220 h 170187"/>
                  <a:gd name="connsiteX16" fmla="*/ 12510 w 182386"/>
                  <a:gd name="connsiteY16" fmla="*/ 106883 h 170187"/>
                  <a:gd name="connsiteX17" fmla="*/ 31560 w 182386"/>
                  <a:gd name="connsiteY17" fmla="*/ 70370 h 170187"/>
                  <a:gd name="connsiteX18" fmla="*/ 68073 w 182386"/>
                  <a:gd name="connsiteY18" fmla="*/ 46558 h 170187"/>
                  <a:gd name="connsiteX19" fmla="*/ 182373 w 182386"/>
                  <a:gd name="connsiteY19" fmla="*/ 520 h 170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2386" h="170187">
                    <a:moveTo>
                      <a:pt x="182373" y="520"/>
                    </a:moveTo>
                    <a:cubicBezTo>
                      <a:pt x="181050" y="-3184"/>
                      <a:pt x="90033" y="13750"/>
                      <a:pt x="60135" y="24333"/>
                    </a:cubicBezTo>
                    <a:cubicBezTo>
                      <a:pt x="30237" y="34916"/>
                      <a:pt x="2985" y="55818"/>
                      <a:pt x="2985" y="64020"/>
                    </a:cubicBezTo>
                    <a:cubicBezTo>
                      <a:pt x="2985" y="72222"/>
                      <a:pt x="60135" y="70899"/>
                      <a:pt x="60135" y="73545"/>
                    </a:cubicBezTo>
                    <a:cubicBezTo>
                      <a:pt x="60135" y="76191"/>
                      <a:pt x="10922" y="71958"/>
                      <a:pt x="2985" y="79895"/>
                    </a:cubicBezTo>
                    <a:cubicBezTo>
                      <a:pt x="-4952" y="87832"/>
                      <a:pt x="4573" y="118260"/>
                      <a:pt x="12510" y="121170"/>
                    </a:cubicBezTo>
                    <a:cubicBezTo>
                      <a:pt x="20447" y="124080"/>
                      <a:pt x="48229" y="94712"/>
                      <a:pt x="50610" y="97358"/>
                    </a:cubicBezTo>
                    <a:cubicBezTo>
                      <a:pt x="52991" y="100004"/>
                      <a:pt x="23358" y="128578"/>
                      <a:pt x="26798" y="137045"/>
                    </a:cubicBezTo>
                    <a:cubicBezTo>
                      <a:pt x="30238" y="145512"/>
                      <a:pt x="63575" y="148687"/>
                      <a:pt x="71248" y="148158"/>
                    </a:cubicBezTo>
                    <a:cubicBezTo>
                      <a:pt x="78921" y="147629"/>
                      <a:pt x="70454" y="133076"/>
                      <a:pt x="72835" y="133870"/>
                    </a:cubicBezTo>
                    <a:cubicBezTo>
                      <a:pt x="75216" y="134664"/>
                      <a:pt x="78920" y="151597"/>
                      <a:pt x="85535" y="152920"/>
                    </a:cubicBezTo>
                    <a:cubicBezTo>
                      <a:pt x="92150" y="154243"/>
                      <a:pt x="100882" y="139427"/>
                      <a:pt x="112523" y="141808"/>
                    </a:cubicBezTo>
                    <a:cubicBezTo>
                      <a:pt x="124164" y="144189"/>
                      <a:pt x="144272" y="162975"/>
                      <a:pt x="155385" y="167208"/>
                    </a:cubicBezTo>
                    <a:cubicBezTo>
                      <a:pt x="166497" y="171441"/>
                      <a:pt x="189517" y="170912"/>
                      <a:pt x="179198" y="167208"/>
                    </a:cubicBezTo>
                    <a:cubicBezTo>
                      <a:pt x="168879" y="163504"/>
                      <a:pt x="115963" y="149481"/>
                      <a:pt x="93473" y="144983"/>
                    </a:cubicBezTo>
                    <a:cubicBezTo>
                      <a:pt x="70983" y="140485"/>
                      <a:pt x="57754" y="146570"/>
                      <a:pt x="44260" y="140220"/>
                    </a:cubicBezTo>
                    <a:cubicBezTo>
                      <a:pt x="30766" y="133870"/>
                      <a:pt x="14627" y="118525"/>
                      <a:pt x="12510" y="106883"/>
                    </a:cubicBezTo>
                    <a:cubicBezTo>
                      <a:pt x="10393" y="95241"/>
                      <a:pt x="22300" y="80424"/>
                      <a:pt x="31560" y="70370"/>
                    </a:cubicBezTo>
                    <a:cubicBezTo>
                      <a:pt x="40820" y="60316"/>
                      <a:pt x="46906" y="56877"/>
                      <a:pt x="68073" y="46558"/>
                    </a:cubicBezTo>
                    <a:cubicBezTo>
                      <a:pt x="89240" y="36239"/>
                      <a:pt x="183696" y="4224"/>
                      <a:pt x="182373" y="5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5" name="フリーフォーム: 図形 994">
                <a:extLst>
                  <a:ext uri="{FF2B5EF4-FFF2-40B4-BE49-F238E27FC236}">
                    <a16:creationId xmlns:a16="http://schemas.microsoft.com/office/drawing/2014/main" id="{D4749880-D58D-48A2-A662-209B3791E571}"/>
                  </a:ext>
                </a:extLst>
              </p:cNvPr>
              <p:cNvSpPr/>
              <p:nvPr/>
            </p:nvSpPr>
            <p:spPr>
              <a:xfrm>
                <a:off x="7775088" y="1066687"/>
                <a:ext cx="83122" cy="175402"/>
              </a:xfrm>
              <a:custGeom>
                <a:avLst/>
                <a:gdLst>
                  <a:gd name="connsiteX0" fmla="*/ 13187 w 83122"/>
                  <a:gd name="connsiteY0" fmla="*/ 113 h 175402"/>
                  <a:gd name="connsiteX1" fmla="*/ 11600 w 83122"/>
                  <a:gd name="connsiteY1" fmla="*/ 57263 h 175402"/>
                  <a:gd name="connsiteX2" fmla="*/ 35412 w 83122"/>
                  <a:gd name="connsiteY2" fmla="*/ 63613 h 175402"/>
                  <a:gd name="connsiteX3" fmla="*/ 83037 w 83122"/>
                  <a:gd name="connsiteY3" fmla="*/ 46151 h 175402"/>
                  <a:gd name="connsiteX4" fmla="*/ 22712 w 83122"/>
                  <a:gd name="connsiteY4" fmla="*/ 73138 h 175402"/>
                  <a:gd name="connsiteX5" fmla="*/ 29062 w 83122"/>
                  <a:gd name="connsiteY5" fmla="*/ 119176 h 175402"/>
                  <a:gd name="connsiteX6" fmla="*/ 78275 w 83122"/>
                  <a:gd name="connsiteY6" fmla="*/ 174738 h 175402"/>
                  <a:gd name="connsiteX7" fmla="*/ 30650 w 83122"/>
                  <a:gd name="connsiteY7" fmla="*/ 146163 h 175402"/>
                  <a:gd name="connsiteX8" fmla="*/ 487 w 83122"/>
                  <a:gd name="connsiteY8" fmla="*/ 92188 h 175402"/>
                  <a:gd name="connsiteX9" fmla="*/ 54462 w 83122"/>
                  <a:gd name="connsiteY9" fmla="*/ 42976 h 175402"/>
                  <a:gd name="connsiteX10" fmla="*/ 13187 w 83122"/>
                  <a:gd name="connsiteY10" fmla="*/ 113 h 1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122" h="175402">
                    <a:moveTo>
                      <a:pt x="13187" y="113"/>
                    </a:moveTo>
                    <a:cubicBezTo>
                      <a:pt x="6043" y="2494"/>
                      <a:pt x="7896" y="46680"/>
                      <a:pt x="11600" y="57263"/>
                    </a:cubicBezTo>
                    <a:cubicBezTo>
                      <a:pt x="15304" y="67846"/>
                      <a:pt x="23506" y="65465"/>
                      <a:pt x="35412" y="63613"/>
                    </a:cubicBezTo>
                    <a:cubicBezTo>
                      <a:pt x="47318" y="61761"/>
                      <a:pt x="85154" y="44563"/>
                      <a:pt x="83037" y="46151"/>
                    </a:cubicBezTo>
                    <a:cubicBezTo>
                      <a:pt x="80920" y="47739"/>
                      <a:pt x="31708" y="60967"/>
                      <a:pt x="22712" y="73138"/>
                    </a:cubicBezTo>
                    <a:cubicBezTo>
                      <a:pt x="13716" y="85309"/>
                      <a:pt x="19802" y="102243"/>
                      <a:pt x="29062" y="119176"/>
                    </a:cubicBezTo>
                    <a:cubicBezTo>
                      <a:pt x="38322" y="136109"/>
                      <a:pt x="78010" y="170240"/>
                      <a:pt x="78275" y="174738"/>
                    </a:cubicBezTo>
                    <a:cubicBezTo>
                      <a:pt x="78540" y="179236"/>
                      <a:pt x="43615" y="159921"/>
                      <a:pt x="30650" y="146163"/>
                    </a:cubicBezTo>
                    <a:cubicBezTo>
                      <a:pt x="17685" y="132405"/>
                      <a:pt x="-3482" y="109386"/>
                      <a:pt x="487" y="92188"/>
                    </a:cubicBezTo>
                    <a:cubicBezTo>
                      <a:pt x="4456" y="74990"/>
                      <a:pt x="54197" y="52501"/>
                      <a:pt x="54462" y="42976"/>
                    </a:cubicBezTo>
                    <a:cubicBezTo>
                      <a:pt x="54727" y="33451"/>
                      <a:pt x="20331" y="-2268"/>
                      <a:pt x="13187" y="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6" name="フリーフォーム: 図形 995">
                <a:extLst>
                  <a:ext uri="{FF2B5EF4-FFF2-40B4-BE49-F238E27FC236}">
                    <a16:creationId xmlns:a16="http://schemas.microsoft.com/office/drawing/2014/main" id="{2DDC7D3A-DE51-478B-A40B-5BFD16A1841A}"/>
                  </a:ext>
                </a:extLst>
              </p:cNvPr>
              <p:cNvSpPr/>
              <p:nvPr/>
            </p:nvSpPr>
            <p:spPr>
              <a:xfrm>
                <a:off x="7716818" y="1073088"/>
                <a:ext cx="82943" cy="139846"/>
              </a:xfrm>
              <a:custGeom>
                <a:avLst/>
                <a:gdLst>
                  <a:gd name="connsiteX0" fmla="*/ 11132 w 82943"/>
                  <a:gd name="connsiteY0" fmla="*/ 62 h 139846"/>
                  <a:gd name="connsiteX1" fmla="*/ 4782 w 82943"/>
                  <a:gd name="connsiteY1" fmla="*/ 73087 h 139846"/>
                  <a:gd name="connsiteX2" fmla="*/ 82570 w 82943"/>
                  <a:gd name="connsiteY2" fmla="*/ 139762 h 139846"/>
                  <a:gd name="connsiteX3" fmla="*/ 33357 w 82943"/>
                  <a:gd name="connsiteY3" fmla="*/ 85787 h 139846"/>
                  <a:gd name="connsiteX4" fmla="*/ 11132 w 82943"/>
                  <a:gd name="connsiteY4" fmla="*/ 62 h 139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43" h="139846">
                    <a:moveTo>
                      <a:pt x="11132" y="62"/>
                    </a:moveTo>
                    <a:cubicBezTo>
                      <a:pt x="6370" y="-2055"/>
                      <a:pt x="-7124" y="49804"/>
                      <a:pt x="4782" y="73087"/>
                    </a:cubicBezTo>
                    <a:cubicBezTo>
                      <a:pt x="16688" y="96370"/>
                      <a:pt x="77808" y="137645"/>
                      <a:pt x="82570" y="139762"/>
                    </a:cubicBezTo>
                    <a:cubicBezTo>
                      <a:pt x="87332" y="141879"/>
                      <a:pt x="45263" y="103779"/>
                      <a:pt x="33357" y="85787"/>
                    </a:cubicBezTo>
                    <a:cubicBezTo>
                      <a:pt x="21451" y="67795"/>
                      <a:pt x="15894" y="2179"/>
                      <a:pt x="11132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7" name="フリーフォーム: 図形 996">
                <a:extLst>
                  <a:ext uri="{FF2B5EF4-FFF2-40B4-BE49-F238E27FC236}">
                    <a16:creationId xmlns:a16="http://schemas.microsoft.com/office/drawing/2014/main" id="{48A07CFD-058A-4B95-BA24-DA2D1670A079}"/>
                  </a:ext>
                </a:extLst>
              </p:cNvPr>
              <p:cNvSpPr/>
              <p:nvPr/>
            </p:nvSpPr>
            <p:spPr>
              <a:xfrm>
                <a:off x="7692698" y="1117520"/>
                <a:ext cx="109874" cy="185900"/>
              </a:xfrm>
              <a:custGeom>
                <a:avLst/>
                <a:gdLst>
                  <a:gd name="connsiteX0" fmla="*/ 27315 w 109874"/>
                  <a:gd name="connsiteY0" fmla="*/ 80 h 185900"/>
                  <a:gd name="connsiteX1" fmla="*/ 327 w 109874"/>
                  <a:gd name="connsiteY1" fmla="*/ 68343 h 185900"/>
                  <a:gd name="connsiteX2" fmla="*/ 16202 w 109874"/>
                  <a:gd name="connsiteY2" fmla="*/ 115968 h 185900"/>
                  <a:gd name="connsiteX3" fmla="*/ 70177 w 109874"/>
                  <a:gd name="connsiteY3" fmla="*/ 146130 h 185900"/>
                  <a:gd name="connsiteX4" fmla="*/ 109865 w 109874"/>
                  <a:gd name="connsiteY4" fmla="*/ 185818 h 185900"/>
                  <a:gd name="connsiteX5" fmla="*/ 73352 w 109874"/>
                  <a:gd name="connsiteY5" fmla="*/ 135018 h 185900"/>
                  <a:gd name="connsiteX6" fmla="*/ 22552 w 109874"/>
                  <a:gd name="connsiteY6" fmla="*/ 106443 h 185900"/>
                  <a:gd name="connsiteX7" fmla="*/ 9852 w 109874"/>
                  <a:gd name="connsiteY7" fmla="*/ 82630 h 185900"/>
                  <a:gd name="connsiteX8" fmla="*/ 27315 w 109874"/>
                  <a:gd name="connsiteY8" fmla="*/ 80 h 1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874" h="185900">
                    <a:moveTo>
                      <a:pt x="27315" y="80"/>
                    </a:moveTo>
                    <a:cubicBezTo>
                      <a:pt x="25727" y="-2301"/>
                      <a:pt x="2179" y="49029"/>
                      <a:pt x="327" y="68343"/>
                    </a:cubicBezTo>
                    <a:cubicBezTo>
                      <a:pt x="-1525" y="87657"/>
                      <a:pt x="4561" y="103004"/>
                      <a:pt x="16202" y="115968"/>
                    </a:cubicBezTo>
                    <a:cubicBezTo>
                      <a:pt x="27843" y="128932"/>
                      <a:pt x="54567" y="134488"/>
                      <a:pt x="70177" y="146130"/>
                    </a:cubicBezTo>
                    <a:cubicBezTo>
                      <a:pt x="85787" y="157772"/>
                      <a:pt x="109336" y="187670"/>
                      <a:pt x="109865" y="185818"/>
                    </a:cubicBezTo>
                    <a:cubicBezTo>
                      <a:pt x="110394" y="183966"/>
                      <a:pt x="87904" y="148247"/>
                      <a:pt x="73352" y="135018"/>
                    </a:cubicBezTo>
                    <a:cubicBezTo>
                      <a:pt x="58800" y="121789"/>
                      <a:pt x="33135" y="115174"/>
                      <a:pt x="22552" y="106443"/>
                    </a:cubicBezTo>
                    <a:cubicBezTo>
                      <a:pt x="11969" y="97712"/>
                      <a:pt x="9587" y="99563"/>
                      <a:pt x="9852" y="82630"/>
                    </a:cubicBezTo>
                    <a:cubicBezTo>
                      <a:pt x="10117" y="65697"/>
                      <a:pt x="28903" y="2461"/>
                      <a:pt x="27315" y="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8" name="フリーフォーム: 図形 997">
                <a:extLst>
                  <a:ext uri="{FF2B5EF4-FFF2-40B4-BE49-F238E27FC236}">
                    <a16:creationId xmlns:a16="http://schemas.microsoft.com/office/drawing/2014/main" id="{CDF9201E-82F3-4E52-9E89-A012658861C9}"/>
                  </a:ext>
                </a:extLst>
              </p:cNvPr>
              <p:cNvSpPr/>
              <p:nvPr/>
            </p:nvSpPr>
            <p:spPr>
              <a:xfrm>
                <a:off x="7762627" y="1188660"/>
                <a:ext cx="41839" cy="99354"/>
              </a:xfrm>
              <a:custGeom>
                <a:avLst/>
                <a:gdLst>
                  <a:gd name="connsiteX0" fmla="*/ 24061 w 41839"/>
                  <a:gd name="connsiteY0" fmla="*/ 378 h 99354"/>
                  <a:gd name="connsiteX1" fmla="*/ 248 w 41839"/>
                  <a:gd name="connsiteY1" fmla="*/ 44828 h 99354"/>
                  <a:gd name="connsiteX2" fmla="*/ 41523 w 41839"/>
                  <a:gd name="connsiteY2" fmla="*/ 98803 h 99354"/>
                  <a:gd name="connsiteX3" fmla="*/ 19298 w 41839"/>
                  <a:gd name="connsiteY3" fmla="*/ 70228 h 99354"/>
                  <a:gd name="connsiteX4" fmla="*/ 24061 w 41839"/>
                  <a:gd name="connsiteY4" fmla="*/ 378 h 9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39" h="99354">
                    <a:moveTo>
                      <a:pt x="24061" y="378"/>
                    </a:moveTo>
                    <a:cubicBezTo>
                      <a:pt x="20886" y="-3855"/>
                      <a:pt x="-2662" y="28424"/>
                      <a:pt x="248" y="44828"/>
                    </a:cubicBezTo>
                    <a:cubicBezTo>
                      <a:pt x="3158" y="61232"/>
                      <a:pt x="38348" y="94570"/>
                      <a:pt x="41523" y="98803"/>
                    </a:cubicBezTo>
                    <a:cubicBezTo>
                      <a:pt x="44698" y="103036"/>
                      <a:pt x="23002" y="81870"/>
                      <a:pt x="19298" y="70228"/>
                    </a:cubicBezTo>
                    <a:cubicBezTo>
                      <a:pt x="15594" y="58586"/>
                      <a:pt x="27236" y="4611"/>
                      <a:pt x="24061" y="3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9" name="フリーフォーム: 図形 998">
                <a:extLst>
                  <a:ext uri="{FF2B5EF4-FFF2-40B4-BE49-F238E27FC236}">
                    <a16:creationId xmlns:a16="http://schemas.microsoft.com/office/drawing/2014/main" id="{AF36293F-908B-4BFB-BEEA-B41AD30B400C}"/>
                  </a:ext>
                </a:extLst>
              </p:cNvPr>
              <p:cNvSpPr/>
              <p:nvPr/>
            </p:nvSpPr>
            <p:spPr>
              <a:xfrm>
                <a:off x="7635873" y="1095091"/>
                <a:ext cx="92161" cy="86251"/>
              </a:xfrm>
              <a:custGeom>
                <a:avLst/>
                <a:gdLst>
                  <a:gd name="connsiteX0" fmla="*/ 92077 w 92161"/>
                  <a:gd name="connsiteY0" fmla="*/ 284 h 86251"/>
                  <a:gd name="connsiteX1" fmla="*/ 74615 w 92161"/>
                  <a:gd name="connsiteY1" fmla="*/ 54259 h 86251"/>
                  <a:gd name="connsiteX2" fmla="*/ 34927 w 92161"/>
                  <a:gd name="connsiteY2" fmla="*/ 49497 h 86251"/>
                  <a:gd name="connsiteX3" fmla="*/ 2 w 92161"/>
                  <a:gd name="connsiteY3" fmla="*/ 25684 h 86251"/>
                  <a:gd name="connsiteX4" fmla="*/ 33340 w 92161"/>
                  <a:gd name="connsiteY4" fmla="*/ 76484 h 86251"/>
                  <a:gd name="connsiteX5" fmla="*/ 68265 w 92161"/>
                  <a:gd name="connsiteY5" fmla="*/ 81247 h 86251"/>
                  <a:gd name="connsiteX6" fmla="*/ 92077 w 92161"/>
                  <a:gd name="connsiteY6" fmla="*/ 284 h 86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161" h="86251">
                    <a:moveTo>
                      <a:pt x="92077" y="284"/>
                    </a:moveTo>
                    <a:cubicBezTo>
                      <a:pt x="93135" y="-4214"/>
                      <a:pt x="84140" y="46057"/>
                      <a:pt x="74615" y="54259"/>
                    </a:cubicBezTo>
                    <a:cubicBezTo>
                      <a:pt x="65090" y="62461"/>
                      <a:pt x="47363" y="54260"/>
                      <a:pt x="34927" y="49497"/>
                    </a:cubicBezTo>
                    <a:cubicBezTo>
                      <a:pt x="22491" y="44734"/>
                      <a:pt x="266" y="21186"/>
                      <a:pt x="2" y="25684"/>
                    </a:cubicBezTo>
                    <a:cubicBezTo>
                      <a:pt x="-262" y="30182"/>
                      <a:pt x="21963" y="67224"/>
                      <a:pt x="33340" y="76484"/>
                    </a:cubicBezTo>
                    <a:cubicBezTo>
                      <a:pt x="44717" y="85744"/>
                      <a:pt x="59269" y="90507"/>
                      <a:pt x="68265" y="81247"/>
                    </a:cubicBezTo>
                    <a:cubicBezTo>
                      <a:pt x="77261" y="71987"/>
                      <a:pt x="91019" y="4782"/>
                      <a:pt x="92077" y="2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0" name="フリーフォーム: 図形 999">
                <a:extLst>
                  <a:ext uri="{FF2B5EF4-FFF2-40B4-BE49-F238E27FC236}">
                    <a16:creationId xmlns:a16="http://schemas.microsoft.com/office/drawing/2014/main" id="{C835CCC5-7FAD-429D-B2BC-57C33B17F5DC}"/>
                  </a:ext>
                </a:extLst>
              </p:cNvPr>
              <p:cNvSpPr/>
              <p:nvPr/>
            </p:nvSpPr>
            <p:spPr>
              <a:xfrm>
                <a:off x="7585069" y="1177771"/>
                <a:ext cx="166716" cy="145508"/>
              </a:xfrm>
              <a:custGeom>
                <a:avLst/>
                <a:gdLst>
                  <a:gd name="connsiteX0" fmla="*/ 6 w 166716"/>
                  <a:gd name="connsiteY0" fmla="*/ 154 h 145508"/>
                  <a:gd name="connsiteX1" fmla="*/ 52394 w 166716"/>
                  <a:gd name="connsiteY1" fmla="*/ 65242 h 145508"/>
                  <a:gd name="connsiteX2" fmla="*/ 123831 w 166716"/>
                  <a:gd name="connsiteY2" fmla="*/ 55717 h 145508"/>
                  <a:gd name="connsiteX3" fmla="*/ 79381 w 166716"/>
                  <a:gd name="connsiteY3" fmla="*/ 50954 h 145508"/>
                  <a:gd name="connsiteX4" fmla="*/ 65094 w 166716"/>
                  <a:gd name="connsiteY4" fmla="*/ 63654 h 145508"/>
                  <a:gd name="connsiteX5" fmla="*/ 69856 w 166716"/>
                  <a:gd name="connsiteY5" fmla="*/ 106517 h 145508"/>
                  <a:gd name="connsiteX6" fmla="*/ 114306 w 166716"/>
                  <a:gd name="connsiteY6" fmla="*/ 135092 h 145508"/>
                  <a:gd name="connsiteX7" fmla="*/ 166694 w 166716"/>
                  <a:gd name="connsiteY7" fmla="*/ 144617 h 145508"/>
                  <a:gd name="connsiteX8" fmla="*/ 107956 w 166716"/>
                  <a:gd name="connsiteY8" fmla="*/ 138267 h 145508"/>
                  <a:gd name="connsiteX9" fmla="*/ 53981 w 166716"/>
                  <a:gd name="connsiteY9" fmla="*/ 84292 h 145508"/>
                  <a:gd name="connsiteX10" fmla="*/ 55569 w 166716"/>
                  <a:gd name="connsiteY10" fmla="*/ 47779 h 145508"/>
                  <a:gd name="connsiteX11" fmla="*/ 6 w 166716"/>
                  <a:gd name="connsiteY11" fmla="*/ 154 h 14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716" h="145508">
                    <a:moveTo>
                      <a:pt x="6" y="154"/>
                    </a:moveTo>
                    <a:cubicBezTo>
                      <a:pt x="-523" y="3065"/>
                      <a:pt x="31757" y="55982"/>
                      <a:pt x="52394" y="65242"/>
                    </a:cubicBezTo>
                    <a:cubicBezTo>
                      <a:pt x="73032" y="74503"/>
                      <a:pt x="119333" y="58098"/>
                      <a:pt x="123831" y="55717"/>
                    </a:cubicBezTo>
                    <a:cubicBezTo>
                      <a:pt x="128329" y="53336"/>
                      <a:pt x="89170" y="49631"/>
                      <a:pt x="79381" y="50954"/>
                    </a:cubicBezTo>
                    <a:cubicBezTo>
                      <a:pt x="69592" y="52277"/>
                      <a:pt x="66682" y="54394"/>
                      <a:pt x="65094" y="63654"/>
                    </a:cubicBezTo>
                    <a:cubicBezTo>
                      <a:pt x="63507" y="72915"/>
                      <a:pt x="61654" y="94611"/>
                      <a:pt x="69856" y="106517"/>
                    </a:cubicBezTo>
                    <a:cubicBezTo>
                      <a:pt x="78058" y="118423"/>
                      <a:pt x="98167" y="128742"/>
                      <a:pt x="114306" y="135092"/>
                    </a:cubicBezTo>
                    <a:cubicBezTo>
                      <a:pt x="130445" y="141442"/>
                      <a:pt x="167752" y="144088"/>
                      <a:pt x="166694" y="144617"/>
                    </a:cubicBezTo>
                    <a:cubicBezTo>
                      <a:pt x="165636" y="145146"/>
                      <a:pt x="126741" y="148321"/>
                      <a:pt x="107956" y="138267"/>
                    </a:cubicBezTo>
                    <a:cubicBezTo>
                      <a:pt x="89171" y="128213"/>
                      <a:pt x="62712" y="99373"/>
                      <a:pt x="53981" y="84292"/>
                    </a:cubicBezTo>
                    <a:cubicBezTo>
                      <a:pt x="45250" y="69211"/>
                      <a:pt x="61654" y="59156"/>
                      <a:pt x="55569" y="47779"/>
                    </a:cubicBezTo>
                    <a:cubicBezTo>
                      <a:pt x="49484" y="36402"/>
                      <a:pt x="535" y="-2757"/>
                      <a:pt x="6" y="1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1" name="フリーフォーム: 図形 1000">
                <a:extLst>
                  <a:ext uri="{FF2B5EF4-FFF2-40B4-BE49-F238E27FC236}">
                    <a16:creationId xmlns:a16="http://schemas.microsoft.com/office/drawing/2014/main" id="{F1EE8468-8D26-402F-9B25-BA00DAFD8AEE}"/>
                  </a:ext>
                </a:extLst>
              </p:cNvPr>
              <p:cNvSpPr/>
              <p:nvPr/>
            </p:nvSpPr>
            <p:spPr>
              <a:xfrm>
                <a:off x="7555877" y="1253709"/>
                <a:ext cx="240387" cy="105276"/>
              </a:xfrm>
              <a:custGeom>
                <a:avLst/>
                <a:gdLst>
                  <a:gd name="connsiteX0" fmla="*/ 623 w 240387"/>
                  <a:gd name="connsiteY0" fmla="*/ 8354 h 105276"/>
                  <a:gd name="connsiteX1" fmla="*/ 75236 w 240387"/>
                  <a:gd name="connsiteY1" fmla="*/ 48041 h 105276"/>
                  <a:gd name="connsiteX2" fmla="*/ 102223 w 240387"/>
                  <a:gd name="connsiteY2" fmla="*/ 43279 h 105276"/>
                  <a:gd name="connsiteX3" fmla="*/ 126036 w 240387"/>
                  <a:gd name="connsiteY3" fmla="*/ 65504 h 105276"/>
                  <a:gd name="connsiteX4" fmla="*/ 153023 w 240387"/>
                  <a:gd name="connsiteY4" fmla="*/ 105191 h 105276"/>
                  <a:gd name="connsiteX5" fmla="*/ 186361 w 240387"/>
                  <a:gd name="connsiteY5" fmla="*/ 76616 h 105276"/>
                  <a:gd name="connsiteX6" fmla="*/ 240336 w 240387"/>
                  <a:gd name="connsiteY6" fmla="*/ 95666 h 105276"/>
                  <a:gd name="connsiteX7" fmla="*/ 195886 w 240387"/>
                  <a:gd name="connsiteY7" fmla="*/ 44866 h 105276"/>
                  <a:gd name="connsiteX8" fmla="*/ 175248 w 240387"/>
                  <a:gd name="connsiteY8" fmla="*/ 416 h 105276"/>
                  <a:gd name="connsiteX9" fmla="*/ 173661 w 240387"/>
                  <a:gd name="connsiteY9" fmla="*/ 71854 h 105276"/>
                  <a:gd name="connsiteX10" fmla="*/ 154611 w 240387"/>
                  <a:gd name="connsiteY10" fmla="*/ 63916 h 105276"/>
                  <a:gd name="connsiteX11" fmla="*/ 121273 w 240387"/>
                  <a:gd name="connsiteY11" fmla="*/ 38516 h 105276"/>
                  <a:gd name="connsiteX12" fmla="*/ 623 w 240387"/>
                  <a:gd name="connsiteY12" fmla="*/ 8354 h 10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387" h="105276">
                    <a:moveTo>
                      <a:pt x="623" y="8354"/>
                    </a:moveTo>
                    <a:cubicBezTo>
                      <a:pt x="-7050" y="9941"/>
                      <a:pt x="58303" y="42220"/>
                      <a:pt x="75236" y="48041"/>
                    </a:cubicBezTo>
                    <a:cubicBezTo>
                      <a:pt x="92169" y="53862"/>
                      <a:pt x="93756" y="40369"/>
                      <a:pt x="102223" y="43279"/>
                    </a:cubicBezTo>
                    <a:cubicBezTo>
                      <a:pt x="110690" y="46189"/>
                      <a:pt x="117569" y="55185"/>
                      <a:pt x="126036" y="65504"/>
                    </a:cubicBezTo>
                    <a:cubicBezTo>
                      <a:pt x="134503" y="75823"/>
                      <a:pt x="142969" y="103339"/>
                      <a:pt x="153023" y="105191"/>
                    </a:cubicBezTo>
                    <a:cubicBezTo>
                      <a:pt x="163077" y="107043"/>
                      <a:pt x="171809" y="78203"/>
                      <a:pt x="186361" y="76616"/>
                    </a:cubicBezTo>
                    <a:cubicBezTo>
                      <a:pt x="200913" y="75029"/>
                      <a:pt x="238749" y="100958"/>
                      <a:pt x="240336" y="95666"/>
                    </a:cubicBezTo>
                    <a:cubicBezTo>
                      <a:pt x="241923" y="90374"/>
                      <a:pt x="206734" y="60741"/>
                      <a:pt x="195886" y="44866"/>
                    </a:cubicBezTo>
                    <a:cubicBezTo>
                      <a:pt x="185038" y="28991"/>
                      <a:pt x="178952" y="-4082"/>
                      <a:pt x="175248" y="416"/>
                    </a:cubicBezTo>
                    <a:cubicBezTo>
                      <a:pt x="171544" y="4914"/>
                      <a:pt x="177100" y="61271"/>
                      <a:pt x="173661" y="71854"/>
                    </a:cubicBezTo>
                    <a:cubicBezTo>
                      <a:pt x="170222" y="82437"/>
                      <a:pt x="163342" y="69472"/>
                      <a:pt x="154611" y="63916"/>
                    </a:cubicBezTo>
                    <a:cubicBezTo>
                      <a:pt x="145880" y="58360"/>
                      <a:pt x="146938" y="46189"/>
                      <a:pt x="121273" y="38516"/>
                    </a:cubicBezTo>
                    <a:cubicBezTo>
                      <a:pt x="95608" y="30843"/>
                      <a:pt x="8296" y="6767"/>
                      <a:pt x="623" y="83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2" name="フリーフォーム: 図形 1001">
                <a:extLst>
                  <a:ext uri="{FF2B5EF4-FFF2-40B4-BE49-F238E27FC236}">
                    <a16:creationId xmlns:a16="http://schemas.microsoft.com/office/drawing/2014/main" id="{AE7191DF-8910-4760-A849-4B3AC8F997DA}"/>
                  </a:ext>
                </a:extLst>
              </p:cNvPr>
              <p:cNvSpPr/>
              <p:nvPr/>
            </p:nvSpPr>
            <p:spPr>
              <a:xfrm>
                <a:off x="7553322" y="1288884"/>
                <a:ext cx="290668" cy="117764"/>
              </a:xfrm>
              <a:custGeom>
                <a:avLst/>
                <a:gdLst>
                  <a:gd name="connsiteX0" fmla="*/ 3 w 290668"/>
                  <a:gd name="connsiteY0" fmla="*/ 95416 h 117764"/>
                  <a:gd name="connsiteX1" fmla="*/ 58741 w 290668"/>
                  <a:gd name="connsiteY1" fmla="*/ 87479 h 117764"/>
                  <a:gd name="connsiteX2" fmla="*/ 80966 w 290668"/>
                  <a:gd name="connsiteY2" fmla="*/ 70016 h 117764"/>
                  <a:gd name="connsiteX3" fmla="*/ 141291 w 290668"/>
                  <a:gd name="connsiteY3" fmla="*/ 84304 h 117764"/>
                  <a:gd name="connsiteX4" fmla="*/ 204791 w 290668"/>
                  <a:gd name="connsiteY4" fmla="*/ 117641 h 117764"/>
                  <a:gd name="connsiteX5" fmla="*/ 290516 w 290668"/>
                  <a:gd name="connsiteY5" fmla="*/ 95416 h 117764"/>
                  <a:gd name="connsiteX6" fmla="*/ 182566 w 290668"/>
                  <a:gd name="connsiteY6" fmla="*/ 90654 h 117764"/>
                  <a:gd name="connsiteX7" fmla="*/ 120653 w 290668"/>
                  <a:gd name="connsiteY7" fmla="*/ 57316 h 117764"/>
                  <a:gd name="connsiteX8" fmla="*/ 65091 w 290668"/>
                  <a:gd name="connsiteY8" fmla="*/ 36679 h 117764"/>
                  <a:gd name="connsiteX9" fmla="*/ 26991 w 290668"/>
                  <a:gd name="connsiteY9" fmla="*/ 166 h 117764"/>
                  <a:gd name="connsiteX10" fmla="*/ 55566 w 290668"/>
                  <a:gd name="connsiteY10" fmla="*/ 52554 h 117764"/>
                  <a:gd name="connsiteX11" fmla="*/ 3 w 290668"/>
                  <a:gd name="connsiteY11" fmla="*/ 95416 h 11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0668" h="117764">
                    <a:moveTo>
                      <a:pt x="3" y="95416"/>
                    </a:moveTo>
                    <a:cubicBezTo>
                      <a:pt x="532" y="101237"/>
                      <a:pt x="45247" y="91712"/>
                      <a:pt x="58741" y="87479"/>
                    </a:cubicBezTo>
                    <a:cubicBezTo>
                      <a:pt x="72235" y="83246"/>
                      <a:pt x="67208" y="70545"/>
                      <a:pt x="80966" y="70016"/>
                    </a:cubicBezTo>
                    <a:cubicBezTo>
                      <a:pt x="94724" y="69487"/>
                      <a:pt x="120654" y="76366"/>
                      <a:pt x="141291" y="84304"/>
                    </a:cubicBezTo>
                    <a:cubicBezTo>
                      <a:pt x="161929" y="92241"/>
                      <a:pt x="179920" y="115789"/>
                      <a:pt x="204791" y="117641"/>
                    </a:cubicBezTo>
                    <a:cubicBezTo>
                      <a:pt x="229662" y="119493"/>
                      <a:pt x="294220" y="99914"/>
                      <a:pt x="290516" y="95416"/>
                    </a:cubicBezTo>
                    <a:cubicBezTo>
                      <a:pt x="286812" y="90918"/>
                      <a:pt x="210876" y="97004"/>
                      <a:pt x="182566" y="90654"/>
                    </a:cubicBezTo>
                    <a:cubicBezTo>
                      <a:pt x="154256" y="84304"/>
                      <a:pt x="140232" y="66312"/>
                      <a:pt x="120653" y="57316"/>
                    </a:cubicBezTo>
                    <a:cubicBezTo>
                      <a:pt x="101074" y="48320"/>
                      <a:pt x="80701" y="46204"/>
                      <a:pt x="65091" y="36679"/>
                    </a:cubicBezTo>
                    <a:cubicBezTo>
                      <a:pt x="49481" y="27154"/>
                      <a:pt x="28579" y="-2480"/>
                      <a:pt x="26991" y="166"/>
                    </a:cubicBezTo>
                    <a:cubicBezTo>
                      <a:pt x="25404" y="2812"/>
                      <a:pt x="56360" y="37473"/>
                      <a:pt x="55566" y="52554"/>
                    </a:cubicBezTo>
                    <a:cubicBezTo>
                      <a:pt x="54772" y="67635"/>
                      <a:pt x="-526" y="89595"/>
                      <a:pt x="3" y="954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3" name="フリーフォーム: 図形 1002">
                <a:extLst>
                  <a:ext uri="{FF2B5EF4-FFF2-40B4-BE49-F238E27FC236}">
                    <a16:creationId xmlns:a16="http://schemas.microsoft.com/office/drawing/2014/main" id="{83D92B94-E205-48DF-95E5-593E9006B459}"/>
                  </a:ext>
                </a:extLst>
              </p:cNvPr>
              <p:cNvSpPr/>
              <p:nvPr/>
            </p:nvSpPr>
            <p:spPr>
              <a:xfrm>
                <a:off x="7594994" y="1382695"/>
                <a:ext cx="319280" cy="61601"/>
              </a:xfrm>
              <a:custGeom>
                <a:avLst/>
                <a:gdLst>
                  <a:gd name="connsiteX0" fmla="*/ 1194 w 319280"/>
                  <a:gd name="connsiteY0" fmla="*/ 18 h 61601"/>
                  <a:gd name="connsiteX1" fmla="*/ 110731 w 319280"/>
                  <a:gd name="connsiteY1" fmla="*/ 47643 h 61601"/>
                  <a:gd name="connsiteX2" fmla="*/ 156769 w 319280"/>
                  <a:gd name="connsiteY2" fmla="*/ 19068 h 61601"/>
                  <a:gd name="connsiteX3" fmla="*/ 229794 w 319280"/>
                  <a:gd name="connsiteY3" fmla="*/ 58755 h 61601"/>
                  <a:gd name="connsiteX4" fmla="*/ 288531 w 319280"/>
                  <a:gd name="connsiteY4" fmla="*/ 42880 h 61601"/>
                  <a:gd name="connsiteX5" fmla="*/ 318694 w 319280"/>
                  <a:gd name="connsiteY5" fmla="*/ 17480 h 61601"/>
                  <a:gd name="connsiteX6" fmla="*/ 263131 w 319280"/>
                  <a:gd name="connsiteY6" fmla="*/ 49230 h 61601"/>
                  <a:gd name="connsiteX7" fmla="*/ 210744 w 319280"/>
                  <a:gd name="connsiteY7" fmla="*/ 60343 h 61601"/>
                  <a:gd name="connsiteX8" fmla="*/ 163119 w 319280"/>
                  <a:gd name="connsiteY8" fmla="*/ 22243 h 61601"/>
                  <a:gd name="connsiteX9" fmla="*/ 105969 w 319280"/>
                  <a:gd name="connsiteY9" fmla="*/ 53993 h 61601"/>
                  <a:gd name="connsiteX10" fmla="*/ 55169 w 319280"/>
                  <a:gd name="connsiteY10" fmla="*/ 53993 h 61601"/>
                  <a:gd name="connsiteX11" fmla="*/ 1194 w 319280"/>
                  <a:gd name="connsiteY11" fmla="*/ 18 h 6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280" h="61601">
                    <a:moveTo>
                      <a:pt x="1194" y="18"/>
                    </a:moveTo>
                    <a:cubicBezTo>
                      <a:pt x="10454" y="-1040"/>
                      <a:pt x="84802" y="44468"/>
                      <a:pt x="110731" y="47643"/>
                    </a:cubicBezTo>
                    <a:cubicBezTo>
                      <a:pt x="136660" y="50818"/>
                      <a:pt x="136925" y="17216"/>
                      <a:pt x="156769" y="19068"/>
                    </a:cubicBezTo>
                    <a:cubicBezTo>
                      <a:pt x="176613" y="20920"/>
                      <a:pt x="207834" y="54786"/>
                      <a:pt x="229794" y="58755"/>
                    </a:cubicBezTo>
                    <a:cubicBezTo>
                      <a:pt x="251754" y="62724"/>
                      <a:pt x="273714" y="49759"/>
                      <a:pt x="288531" y="42880"/>
                    </a:cubicBezTo>
                    <a:cubicBezTo>
                      <a:pt x="303348" y="36001"/>
                      <a:pt x="322927" y="16422"/>
                      <a:pt x="318694" y="17480"/>
                    </a:cubicBezTo>
                    <a:cubicBezTo>
                      <a:pt x="314461" y="18538"/>
                      <a:pt x="281123" y="42086"/>
                      <a:pt x="263131" y="49230"/>
                    </a:cubicBezTo>
                    <a:cubicBezTo>
                      <a:pt x="245139" y="56374"/>
                      <a:pt x="227413" y="64841"/>
                      <a:pt x="210744" y="60343"/>
                    </a:cubicBezTo>
                    <a:cubicBezTo>
                      <a:pt x="194075" y="55845"/>
                      <a:pt x="180581" y="23301"/>
                      <a:pt x="163119" y="22243"/>
                    </a:cubicBezTo>
                    <a:cubicBezTo>
                      <a:pt x="145657" y="21185"/>
                      <a:pt x="123961" y="48701"/>
                      <a:pt x="105969" y="53993"/>
                    </a:cubicBezTo>
                    <a:cubicBezTo>
                      <a:pt x="87977" y="59285"/>
                      <a:pt x="71309" y="59814"/>
                      <a:pt x="55169" y="53993"/>
                    </a:cubicBezTo>
                    <a:cubicBezTo>
                      <a:pt x="39029" y="48172"/>
                      <a:pt x="-8066" y="1076"/>
                      <a:pt x="1194" y="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4" name="フリーフォーム: 図形 1003">
                <a:extLst>
                  <a:ext uri="{FF2B5EF4-FFF2-40B4-BE49-F238E27FC236}">
                    <a16:creationId xmlns:a16="http://schemas.microsoft.com/office/drawing/2014/main" id="{1705C7FB-7793-44B6-904B-83A4A4D8B933}"/>
                  </a:ext>
                </a:extLst>
              </p:cNvPr>
              <p:cNvSpPr/>
              <p:nvPr/>
            </p:nvSpPr>
            <p:spPr>
              <a:xfrm>
                <a:off x="7677099" y="1436564"/>
                <a:ext cx="157989" cy="46197"/>
              </a:xfrm>
              <a:custGeom>
                <a:avLst/>
                <a:gdLst>
                  <a:gd name="connsiteX0" fmla="*/ 51 w 157989"/>
                  <a:gd name="connsiteY0" fmla="*/ 124 h 46197"/>
                  <a:gd name="connsiteX1" fmla="*/ 90539 w 157989"/>
                  <a:gd name="connsiteY1" fmla="*/ 46161 h 46197"/>
                  <a:gd name="connsiteX2" fmla="*/ 157214 w 157989"/>
                  <a:gd name="connsiteY2" fmla="*/ 8061 h 46197"/>
                  <a:gd name="connsiteX3" fmla="*/ 123876 w 157989"/>
                  <a:gd name="connsiteY3" fmla="*/ 19174 h 46197"/>
                  <a:gd name="connsiteX4" fmla="*/ 77839 w 157989"/>
                  <a:gd name="connsiteY4" fmla="*/ 31874 h 46197"/>
                  <a:gd name="connsiteX5" fmla="*/ 51 w 157989"/>
                  <a:gd name="connsiteY5" fmla="*/ 124 h 4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989" h="46197">
                    <a:moveTo>
                      <a:pt x="51" y="124"/>
                    </a:moveTo>
                    <a:cubicBezTo>
                      <a:pt x="2168" y="2505"/>
                      <a:pt x="64345" y="44838"/>
                      <a:pt x="90539" y="46161"/>
                    </a:cubicBezTo>
                    <a:cubicBezTo>
                      <a:pt x="116733" y="47484"/>
                      <a:pt x="151658" y="12559"/>
                      <a:pt x="157214" y="8061"/>
                    </a:cubicBezTo>
                    <a:cubicBezTo>
                      <a:pt x="162770" y="3563"/>
                      <a:pt x="137105" y="15205"/>
                      <a:pt x="123876" y="19174"/>
                    </a:cubicBezTo>
                    <a:cubicBezTo>
                      <a:pt x="110647" y="23143"/>
                      <a:pt x="94243" y="33461"/>
                      <a:pt x="77839" y="31874"/>
                    </a:cubicBezTo>
                    <a:cubicBezTo>
                      <a:pt x="61435" y="30287"/>
                      <a:pt x="-2066" y="-2257"/>
                      <a:pt x="51" y="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5" name="フリーフォーム: 図形 1004">
                <a:extLst>
                  <a:ext uri="{FF2B5EF4-FFF2-40B4-BE49-F238E27FC236}">
                    <a16:creationId xmlns:a16="http://schemas.microsoft.com/office/drawing/2014/main" id="{D6E7745B-E204-459F-AACE-7F898A1B5FDC}"/>
                  </a:ext>
                </a:extLst>
              </p:cNvPr>
              <p:cNvSpPr/>
              <p:nvPr/>
            </p:nvSpPr>
            <p:spPr>
              <a:xfrm>
                <a:off x="7962868" y="1417442"/>
                <a:ext cx="44653" cy="117213"/>
              </a:xfrm>
              <a:custGeom>
                <a:avLst/>
                <a:gdLst>
                  <a:gd name="connsiteX0" fmla="*/ 1620 w 44653"/>
                  <a:gd name="connsiteY0" fmla="*/ 196 h 117213"/>
                  <a:gd name="connsiteX1" fmla="*/ 42895 w 44653"/>
                  <a:gd name="connsiteY1" fmla="*/ 57346 h 117213"/>
                  <a:gd name="connsiteX2" fmla="*/ 33370 w 44653"/>
                  <a:gd name="connsiteY2" fmla="*/ 108146 h 117213"/>
                  <a:gd name="connsiteX3" fmla="*/ 32 w 44653"/>
                  <a:gd name="connsiteY3" fmla="*/ 114496 h 117213"/>
                  <a:gd name="connsiteX4" fmla="*/ 27020 w 44653"/>
                  <a:gd name="connsiteY4" fmla="*/ 77983 h 117213"/>
                  <a:gd name="connsiteX5" fmla="*/ 1620 w 44653"/>
                  <a:gd name="connsiteY5" fmla="*/ 196 h 11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53" h="117213">
                    <a:moveTo>
                      <a:pt x="1620" y="196"/>
                    </a:moveTo>
                    <a:cubicBezTo>
                      <a:pt x="4266" y="-3244"/>
                      <a:pt x="37603" y="39354"/>
                      <a:pt x="42895" y="57346"/>
                    </a:cubicBezTo>
                    <a:cubicBezTo>
                      <a:pt x="48187" y="75338"/>
                      <a:pt x="40514" y="98621"/>
                      <a:pt x="33370" y="108146"/>
                    </a:cubicBezTo>
                    <a:cubicBezTo>
                      <a:pt x="26226" y="117671"/>
                      <a:pt x="1090" y="119523"/>
                      <a:pt x="32" y="114496"/>
                    </a:cubicBezTo>
                    <a:cubicBezTo>
                      <a:pt x="-1026" y="109469"/>
                      <a:pt x="23845" y="93593"/>
                      <a:pt x="27020" y="77983"/>
                    </a:cubicBezTo>
                    <a:cubicBezTo>
                      <a:pt x="30195" y="62373"/>
                      <a:pt x="-1026" y="3636"/>
                      <a:pt x="1620" y="1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6" name="フリーフォーム: 図形 1005">
                <a:extLst>
                  <a:ext uri="{FF2B5EF4-FFF2-40B4-BE49-F238E27FC236}">
                    <a16:creationId xmlns:a16="http://schemas.microsoft.com/office/drawing/2014/main" id="{CBA6B79B-F432-4534-9C98-6D62215DDB3D}"/>
                  </a:ext>
                </a:extLst>
              </p:cNvPr>
              <p:cNvSpPr/>
              <p:nvPr/>
            </p:nvSpPr>
            <p:spPr>
              <a:xfrm>
                <a:off x="7815263" y="1407799"/>
                <a:ext cx="135037" cy="117809"/>
              </a:xfrm>
              <a:custGeom>
                <a:avLst/>
                <a:gdLst>
                  <a:gd name="connsiteX0" fmla="*/ 134937 w 135037"/>
                  <a:gd name="connsiteY0" fmla="*/ 314 h 117809"/>
                  <a:gd name="connsiteX1" fmla="*/ 90487 w 135037"/>
                  <a:gd name="connsiteY1" fmla="*/ 86039 h 117809"/>
                  <a:gd name="connsiteX2" fmla="*/ 46037 w 135037"/>
                  <a:gd name="connsiteY2" fmla="*/ 90801 h 117809"/>
                  <a:gd name="connsiteX3" fmla="*/ 0 w 135037"/>
                  <a:gd name="connsiteY3" fmla="*/ 117789 h 117809"/>
                  <a:gd name="connsiteX4" fmla="*/ 46037 w 135037"/>
                  <a:gd name="connsiteY4" fmla="*/ 86039 h 117809"/>
                  <a:gd name="connsiteX5" fmla="*/ 52387 w 135037"/>
                  <a:gd name="connsiteY5" fmla="*/ 38414 h 117809"/>
                  <a:gd name="connsiteX6" fmla="*/ 53975 w 135037"/>
                  <a:gd name="connsiteY6" fmla="*/ 82864 h 117809"/>
                  <a:gd name="connsiteX7" fmla="*/ 101600 w 135037"/>
                  <a:gd name="connsiteY7" fmla="*/ 57464 h 117809"/>
                  <a:gd name="connsiteX8" fmla="*/ 134937 w 135037"/>
                  <a:gd name="connsiteY8" fmla="*/ 314 h 11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037" h="117809">
                    <a:moveTo>
                      <a:pt x="134937" y="314"/>
                    </a:moveTo>
                    <a:cubicBezTo>
                      <a:pt x="133085" y="5076"/>
                      <a:pt x="105304" y="70958"/>
                      <a:pt x="90487" y="86039"/>
                    </a:cubicBezTo>
                    <a:cubicBezTo>
                      <a:pt x="75670" y="101120"/>
                      <a:pt x="61118" y="85509"/>
                      <a:pt x="46037" y="90801"/>
                    </a:cubicBezTo>
                    <a:cubicBezTo>
                      <a:pt x="30956" y="96093"/>
                      <a:pt x="0" y="118583"/>
                      <a:pt x="0" y="117789"/>
                    </a:cubicBezTo>
                    <a:cubicBezTo>
                      <a:pt x="0" y="116995"/>
                      <a:pt x="37306" y="99268"/>
                      <a:pt x="46037" y="86039"/>
                    </a:cubicBezTo>
                    <a:cubicBezTo>
                      <a:pt x="54768" y="72810"/>
                      <a:pt x="51064" y="38943"/>
                      <a:pt x="52387" y="38414"/>
                    </a:cubicBezTo>
                    <a:cubicBezTo>
                      <a:pt x="53710" y="37885"/>
                      <a:pt x="45773" y="79689"/>
                      <a:pt x="53975" y="82864"/>
                    </a:cubicBezTo>
                    <a:cubicBezTo>
                      <a:pt x="62177" y="86039"/>
                      <a:pt x="90752" y="68577"/>
                      <a:pt x="101600" y="57464"/>
                    </a:cubicBezTo>
                    <a:cubicBezTo>
                      <a:pt x="112448" y="46352"/>
                      <a:pt x="136789" y="-4448"/>
                      <a:pt x="134937" y="3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7" name="フリーフォーム: 図形 1006">
                <a:extLst>
                  <a:ext uri="{FF2B5EF4-FFF2-40B4-BE49-F238E27FC236}">
                    <a16:creationId xmlns:a16="http://schemas.microsoft.com/office/drawing/2014/main" id="{3402E4D1-0C58-42F2-BB03-2C32A8FFD958}"/>
                  </a:ext>
                </a:extLst>
              </p:cNvPr>
              <p:cNvSpPr/>
              <p:nvPr/>
            </p:nvSpPr>
            <p:spPr>
              <a:xfrm>
                <a:off x="7864426" y="1455735"/>
                <a:ext cx="90537" cy="144473"/>
              </a:xfrm>
              <a:custGeom>
                <a:avLst/>
                <a:gdLst>
                  <a:gd name="connsiteX0" fmla="*/ 66724 w 90537"/>
                  <a:gd name="connsiteY0" fmla="*/ 3 h 144473"/>
                  <a:gd name="connsiteX1" fmla="*/ 90537 w 90537"/>
                  <a:gd name="connsiteY1" fmla="*/ 73028 h 144473"/>
                  <a:gd name="connsiteX2" fmla="*/ 66724 w 90537"/>
                  <a:gd name="connsiteY2" fmla="*/ 107953 h 144473"/>
                  <a:gd name="connsiteX3" fmla="*/ 15924 w 90537"/>
                  <a:gd name="connsiteY3" fmla="*/ 144465 h 144473"/>
                  <a:gd name="connsiteX4" fmla="*/ 27037 w 90537"/>
                  <a:gd name="connsiteY4" fmla="*/ 104778 h 144473"/>
                  <a:gd name="connsiteX5" fmla="*/ 49 w 90537"/>
                  <a:gd name="connsiteY5" fmla="*/ 39690 h 144473"/>
                  <a:gd name="connsiteX6" fmla="*/ 34974 w 90537"/>
                  <a:gd name="connsiteY6" fmla="*/ 84140 h 144473"/>
                  <a:gd name="connsiteX7" fmla="*/ 47674 w 90537"/>
                  <a:gd name="connsiteY7" fmla="*/ 119065 h 144473"/>
                  <a:gd name="connsiteX8" fmla="*/ 79424 w 90537"/>
                  <a:gd name="connsiteY8" fmla="*/ 69853 h 144473"/>
                  <a:gd name="connsiteX9" fmla="*/ 66724 w 90537"/>
                  <a:gd name="connsiteY9" fmla="*/ 3 h 14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537" h="144473">
                    <a:moveTo>
                      <a:pt x="66724" y="3"/>
                    </a:moveTo>
                    <a:cubicBezTo>
                      <a:pt x="68576" y="532"/>
                      <a:pt x="90537" y="55036"/>
                      <a:pt x="90537" y="73028"/>
                    </a:cubicBezTo>
                    <a:cubicBezTo>
                      <a:pt x="90537" y="91020"/>
                      <a:pt x="79159" y="96047"/>
                      <a:pt x="66724" y="107953"/>
                    </a:cubicBezTo>
                    <a:cubicBezTo>
                      <a:pt x="54289" y="119859"/>
                      <a:pt x="22538" y="144994"/>
                      <a:pt x="15924" y="144465"/>
                    </a:cubicBezTo>
                    <a:cubicBezTo>
                      <a:pt x="9310" y="143936"/>
                      <a:pt x="29683" y="122241"/>
                      <a:pt x="27037" y="104778"/>
                    </a:cubicBezTo>
                    <a:cubicBezTo>
                      <a:pt x="24391" y="87315"/>
                      <a:pt x="-1274" y="43130"/>
                      <a:pt x="49" y="39690"/>
                    </a:cubicBezTo>
                    <a:cubicBezTo>
                      <a:pt x="1372" y="36250"/>
                      <a:pt x="27037" y="70911"/>
                      <a:pt x="34974" y="84140"/>
                    </a:cubicBezTo>
                    <a:cubicBezTo>
                      <a:pt x="42911" y="97369"/>
                      <a:pt x="40266" y="121446"/>
                      <a:pt x="47674" y="119065"/>
                    </a:cubicBezTo>
                    <a:cubicBezTo>
                      <a:pt x="55082" y="116684"/>
                      <a:pt x="75455" y="83611"/>
                      <a:pt x="79424" y="69853"/>
                    </a:cubicBezTo>
                    <a:cubicBezTo>
                      <a:pt x="83393" y="56095"/>
                      <a:pt x="64872" y="-526"/>
                      <a:pt x="66724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8" name="フリーフォーム: 図形 1007">
                <a:extLst>
                  <a:ext uri="{FF2B5EF4-FFF2-40B4-BE49-F238E27FC236}">
                    <a16:creationId xmlns:a16="http://schemas.microsoft.com/office/drawing/2014/main" id="{0CD963F5-2BC4-490F-A2BD-E03DEEEFA741}"/>
                  </a:ext>
                </a:extLst>
              </p:cNvPr>
              <p:cNvSpPr/>
              <p:nvPr/>
            </p:nvSpPr>
            <p:spPr>
              <a:xfrm>
                <a:off x="7930704" y="1517575"/>
                <a:ext cx="192747" cy="147757"/>
              </a:xfrm>
              <a:custGeom>
                <a:avLst/>
                <a:gdLst>
                  <a:gd name="connsiteX0" fmla="*/ 2034 w 192747"/>
                  <a:gd name="connsiteY0" fmla="*/ 147713 h 147757"/>
                  <a:gd name="connsiteX1" fmla="*/ 8384 w 192747"/>
                  <a:gd name="connsiteY1" fmla="*/ 65163 h 147757"/>
                  <a:gd name="connsiteX2" fmla="*/ 73471 w 192747"/>
                  <a:gd name="connsiteY2" fmla="*/ 44525 h 147757"/>
                  <a:gd name="connsiteX3" fmla="*/ 192534 w 192747"/>
                  <a:gd name="connsiteY3" fmla="*/ 75 h 147757"/>
                  <a:gd name="connsiteX4" fmla="*/ 100459 w 192747"/>
                  <a:gd name="connsiteY4" fmla="*/ 35000 h 147757"/>
                  <a:gd name="connsiteX5" fmla="*/ 19496 w 192747"/>
                  <a:gd name="connsiteY5" fmla="*/ 76275 h 147757"/>
                  <a:gd name="connsiteX6" fmla="*/ 2034 w 192747"/>
                  <a:gd name="connsiteY6" fmla="*/ 147713 h 14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747" h="147757">
                    <a:moveTo>
                      <a:pt x="2034" y="147713"/>
                    </a:moveTo>
                    <a:cubicBezTo>
                      <a:pt x="182" y="145861"/>
                      <a:pt x="-3522" y="82361"/>
                      <a:pt x="8384" y="65163"/>
                    </a:cubicBezTo>
                    <a:cubicBezTo>
                      <a:pt x="20290" y="47965"/>
                      <a:pt x="42779" y="55373"/>
                      <a:pt x="73471" y="44525"/>
                    </a:cubicBezTo>
                    <a:cubicBezTo>
                      <a:pt x="104163" y="33677"/>
                      <a:pt x="188036" y="1662"/>
                      <a:pt x="192534" y="75"/>
                    </a:cubicBezTo>
                    <a:cubicBezTo>
                      <a:pt x="197032" y="-1513"/>
                      <a:pt x="129299" y="22300"/>
                      <a:pt x="100459" y="35000"/>
                    </a:cubicBezTo>
                    <a:cubicBezTo>
                      <a:pt x="71619" y="47700"/>
                      <a:pt x="36165" y="59077"/>
                      <a:pt x="19496" y="76275"/>
                    </a:cubicBezTo>
                    <a:cubicBezTo>
                      <a:pt x="2827" y="93473"/>
                      <a:pt x="3886" y="149565"/>
                      <a:pt x="2034" y="1477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9" name="フリーフォーム: 図形 1008">
                <a:extLst>
                  <a:ext uri="{FF2B5EF4-FFF2-40B4-BE49-F238E27FC236}">
                    <a16:creationId xmlns:a16="http://schemas.microsoft.com/office/drawing/2014/main" id="{514CAF97-A363-4ABD-B690-8D8B84B04B8A}"/>
                  </a:ext>
                </a:extLst>
              </p:cNvPr>
              <p:cNvSpPr/>
              <p:nvPr/>
            </p:nvSpPr>
            <p:spPr>
              <a:xfrm>
                <a:off x="7997348" y="1605924"/>
                <a:ext cx="275756" cy="53258"/>
              </a:xfrm>
              <a:custGeom>
                <a:avLst/>
                <a:gdLst>
                  <a:gd name="connsiteX0" fmla="*/ 2065 w 275756"/>
                  <a:gd name="connsiteY0" fmla="*/ 53014 h 53258"/>
                  <a:gd name="connsiteX1" fmla="*/ 157640 w 275756"/>
                  <a:gd name="connsiteY1" fmla="*/ 37139 h 53258"/>
                  <a:gd name="connsiteX2" fmla="*/ 275115 w 275756"/>
                  <a:gd name="connsiteY2" fmla="*/ 626 h 53258"/>
                  <a:gd name="connsiteX3" fmla="*/ 198915 w 275756"/>
                  <a:gd name="connsiteY3" fmla="*/ 14914 h 53258"/>
                  <a:gd name="connsiteX4" fmla="*/ 76677 w 275756"/>
                  <a:gd name="connsiteY4" fmla="*/ 26026 h 53258"/>
                  <a:gd name="connsiteX5" fmla="*/ 2065 w 275756"/>
                  <a:gd name="connsiteY5" fmla="*/ 53014 h 5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56" h="53258">
                    <a:moveTo>
                      <a:pt x="2065" y="53014"/>
                    </a:moveTo>
                    <a:cubicBezTo>
                      <a:pt x="15559" y="54866"/>
                      <a:pt x="112132" y="45870"/>
                      <a:pt x="157640" y="37139"/>
                    </a:cubicBezTo>
                    <a:cubicBezTo>
                      <a:pt x="203148" y="28408"/>
                      <a:pt x="268236" y="4330"/>
                      <a:pt x="275115" y="626"/>
                    </a:cubicBezTo>
                    <a:cubicBezTo>
                      <a:pt x="281994" y="-3078"/>
                      <a:pt x="231988" y="10681"/>
                      <a:pt x="198915" y="14914"/>
                    </a:cubicBezTo>
                    <a:cubicBezTo>
                      <a:pt x="165842" y="19147"/>
                      <a:pt x="108956" y="21528"/>
                      <a:pt x="76677" y="26026"/>
                    </a:cubicBezTo>
                    <a:cubicBezTo>
                      <a:pt x="44398" y="30524"/>
                      <a:pt x="-11429" y="51162"/>
                      <a:pt x="2065" y="530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0" name="フリーフォーム: 図形 1009">
                <a:extLst>
                  <a:ext uri="{FF2B5EF4-FFF2-40B4-BE49-F238E27FC236}">
                    <a16:creationId xmlns:a16="http://schemas.microsoft.com/office/drawing/2014/main" id="{7874DBD1-96F5-4EFE-85AF-9C1AD14FED0D}"/>
                  </a:ext>
                </a:extLst>
              </p:cNvPr>
              <p:cNvSpPr/>
              <p:nvPr/>
            </p:nvSpPr>
            <p:spPr>
              <a:xfrm>
                <a:off x="7964908" y="1538288"/>
                <a:ext cx="163092" cy="106440"/>
              </a:xfrm>
              <a:custGeom>
                <a:avLst/>
                <a:gdLst>
                  <a:gd name="connsiteX0" fmla="*/ 1167 w 163092"/>
                  <a:gd name="connsiteY0" fmla="*/ 106362 h 106440"/>
                  <a:gd name="connsiteX1" fmla="*/ 66255 w 163092"/>
                  <a:gd name="connsiteY1" fmla="*/ 38100 h 106440"/>
                  <a:gd name="connsiteX2" fmla="*/ 163092 w 163092"/>
                  <a:gd name="connsiteY2" fmla="*/ 0 h 106440"/>
                  <a:gd name="connsiteX3" fmla="*/ 34505 w 163092"/>
                  <a:gd name="connsiteY3" fmla="*/ 50800 h 106440"/>
                  <a:gd name="connsiteX4" fmla="*/ 1167 w 163092"/>
                  <a:gd name="connsiteY4" fmla="*/ 106362 h 10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092" h="106440">
                    <a:moveTo>
                      <a:pt x="1167" y="106362"/>
                    </a:moveTo>
                    <a:cubicBezTo>
                      <a:pt x="6459" y="104245"/>
                      <a:pt x="39267" y="55827"/>
                      <a:pt x="66255" y="38100"/>
                    </a:cubicBezTo>
                    <a:cubicBezTo>
                      <a:pt x="93243" y="20373"/>
                      <a:pt x="163092" y="0"/>
                      <a:pt x="163092" y="0"/>
                    </a:cubicBezTo>
                    <a:cubicBezTo>
                      <a:pt x="157800" y="2117"/>
                      <a:pt x="60169" y="34131"/>
                      <a:pt x="34505" y="50800"/>
                    </a:cubicBezTo>
                    <a:cubicBezTo>
                      <a:pt x="8841" y="67469"/>
                      <a:pt x="-4125" y="108479"/>
                      <a:pt x="1167" y="1063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1" name="フリーフォーム: 図形 1010">
                <a:extLst>
                  <a:ext uri="{FF2B5EF4-FFF2-40B4-BE49-F238E27FC236}">
                    <a16:creationId xmlns:a16="http://schemas.microsoft.com/office/drawing/2014/main" id="{771A708E-4463-47D8-9C21-CE471956A005}"/>
                  </a:ext>
                </a:extLst>
              </p:cNvPr>
              <p:cNvSpPr/>
              <p:nvPr/>
            </p:nvSpPr>
            <p:spPr>
              <a:xfrm>
                <a:off x="8029080" y="1625597"/>
                <a:ext cx="251153" cy="71442"/>
              </a:xfrm>
              <a:custGeom>
                <a:avLst/>
                <a:gdLst>
                  <a:gd name="connsiteX0" fmla="*/ 495 w 251153"/>
                  <a:gd name="connsiteY0" fmla="*/ 71441 h 71442"/>
                  <a:gd name="connsiteX1" fmla="*/ 186233 w 251153"/>
                  <a:gd name="connsiteY1" fmla="*/ 26991 h 71442"/>
                  <a:gd name="connsiteX2" fmla="*/ 249733 w 251153"/>
                  <a:gd name="connsiteY2" fmla="*/ 3 h 71442"/>
                  <a:gd name="connsiteX3" fmla="*/ 135433 w 251153"/>
                  <a:gd name="connsiteY3" fmla="*/ 25403 h 71442"/>
                  <a:gd name="connsiteX4" fmla="*/ 495 w 251153"/>
                  <a:gd name="connsiteY4" fmla="*/ 71441 h 7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153" h="71442">
                    <a:moveTo>
                      <a:pt x="495" y="71441"/>
                    </a:moveTo>
                    <a:cubicBezTo>
                      <a:pt x="8962" y="71706"/>
                      <a:pt x="144693" y="38897"/>
                      <a:pt x="186233" y="26991"/>
                    </a:cubicBezTo>
                    <a:cubicBezTo>
                      <a:pt x="227773" y="15085"/>
                      <a:pt x="258200" y="268"/>
                      <a:pt x="249733" y="3"/>
                    </a:cubicBezTo>
                    <a:cubicBezTo>
                      <a:pt x="241266" y="-262"/>
                      <a:pt x="176444" y="15613"/>
                      <a:pt x="135433" y="25403"/>
                    </a:cubicBezTo>
                    <a:cubicBezTo>
                      <a:pt x="94423" y="35193"/>
                      <a:pt x="-7972" y="71176"/>
                      <a:pt x="495" y="714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2" name="フリーフォーム: 図形 1011">
                <a:extLst>
                  <a:ext uri="{FF2B5EF4-FFF2-40B4-BE49-F238E27FC236}">
                    <a16:creationId xmlns:a16="http://schemas.microsoft.com/office/drawing/2014/main" id="{78C2005C-DE11-4D72-8EF9-E5BD2B3B583F}"/>
                  </a:ext>
                </a:extLst>
              </p:cNvPr>
              <p:cNvSpPr/>
              <p:nvPr/>
            </p:nvSpPr>
            <p:spPr>
              <a:xfrm>
                <a:off x="8066020" y="1657319"/>
                <a:ext cx="349382" cy="80998"/>
              </a:xfrm>
              <a:custGeom>
                <a:avLst/>
                <a:gdLst>
                  <a:gd name="connsiteX0" fmla="*/ 68 w 349382"/>
                  <a:gd name="connsiteY0" fmla="*/ 80994 h 80998"/>
                  <a:gd name="connsiteX1" fmla="*/ 163580 w 349382"/>
                  <a:gd name="connsiteY1" fmla="*/ 19081 h 80998"/>
                  <a:gd name="connsiteX2" fmla="*/ 349318 w 349382"/>
                  <a:gd name="connsiteY2" fmla="*/ 31 h 80998"/>
                  <a:gd name="connsiteX3" fmla="*/ 182630 w 349382"/>
                  <a:gd name="connsiteY3" fmla="*/ 22256 h 80998"/>
                  <a:gd name="connsiteX4" fmla="*/ 68 w 349382"/>
                  <a:gd name="connsiteY4" fmla="*/ 80994 h 8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382" h="80998">
                    <a:moveTo>
                      <a:pt x="68" y="80994"/>
                    </a:moveTo>
                    <a:cubicBezTo>
                      <a:pt x="-3107" y="80465"/>
                      <a:pt x="105372" y="32575"/>
                      <a:pt x="163580" y="19081"/>
                    </a:cubicBezTo>
                    <a:cubicBezTo>
                      <a:pt x="221788" y="5587"/>
                      <a:pt x="346143" y="-498"/>
                      <a:pt x="349318" y="31"/>
                    </a:cubicBezTo>
                    <a:cubicBezTo>
                      <a:pt x="352493" y="560"/>
                      <a:pt x="237663" y="9027"/>
                      <a:pt x="182630" y="22256"/>
                    </a:cubicBezTo>
                    <a:cubicBezTo>
                      <a:pt x="127597" y="35485"/>
                      <a:pt x="3243" y="81523"/>
                      <a:pt x="68" y="809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3" name="フリーフォーム: 図形 1012">
                <a:extLst>
                  <a:ext uri="{FF2B5EF4-FFF2-40B4-BE49-F238E27FC236}">
                    <a16:creationId xmlns:a16="http://schemas.microsoft.com/office/drawing/2014/main" id="{5DA7963D-329B-40B8-9BBC-B2510218E101}"/>
                  </a:ext>
                </a:extLst>
              </p:cNvPr>
              <p:cNvSpPr/>
              <p:nvPr/>
            </p:nvSpPr>
            <p:spPr>
              <a:xfrm>
                <a:off x="8116835" y="1666134"/>
                <a:ext cx="276379" cy="102510"/>
              </a:xfrm>
              <a:custGeom>
                <a:avLst/>
                <a:gdLst>
                  <a:gd name="connsiteX0" fmla="*/ 53 w 276379"/>
                  <a:gd name="connsiteY0" fmla="*/ 102341 h 102510"/>
                  <a:gd name="connsiteX1" fmla="*/ 160390 w 276379"/>
                  <a:gd name="connsiteY1" fmla="*/ 38841 h 102510"/>
                  <a:gd name="connsiteX2" fmla="*/ 276278 w 276379"/>
                  <a:gd name="connsiteY2" fmla="*/ 741 h 102510"/>
                  <a:gd name="connsiteX3" fmla="*/ 177853 w 276379"/>
                  <a:gd name="connsiteY3" fmla="*/ 18204 h 102510"/>
                  <a:gd name="connsiteX4" fmla="*/ 53 w 276379"/>
                  <a:gd name="connsiteY4" fmla="*/ 102341 h 102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9" h="102510">
                    <a:moveTo>
                      <a:pt x="53" y="102341"/>
                    </a:moveTo>
                    <a:cubicBezTo>
                      <a:pt x="-2858" y="105781"/>
                      <a:pt x="114353" y="55774"/>
                      <a:pt x="160390" y="38841"/>
                    </a:cubicBezTo>
                    <a:cubicBezTo>
                      <a:pt x="206427" y="21908"/>
                      <a:pt x="273368" y="4180"/>
                      <a:pt x="276278" y="741"/>
                    </a:cubicBezTo>
                    <a:cubicBezTo>
                      <a:pt x="279189" y="-2699"/>
                      <a:pt x="219128" y="6298"/>
                      <a:pt x="177853" y="18204"/>
                    </a:cubicBezTo>
                    <a:cubicBezTo>
                      <a:pt x="136578" y="30110"/>
                      <a:pt x="2964" y="98901"/>
                      <a:pt x="53" y="1023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4" name="フリーフォーム: 図形 1013">
                <a:extLst>
                  <a:ext uri="{FF2B5EF4-FFF2-40B4-BE49-F238E27FC236}">
                    <a16:creationId xmlns:a16="http://schemas.microsoft.com/office/drawing/2014/main" id="{40D15B7F-B77B-45E8-9920-C2DE234E0C63}"/>
                  </a:ext>
                </a:extLst>
              </p:cNvPr>
              <p:cNvSpPr/>
              <p:nvPr/>
            </p:nvSpPr>
            <p:spPr>
              <a:xfrm>
                <a:off x="8014325" y="1513461"/>
                <a:ext cx="194017" cy="81990"/>
              </a:xfrm>
              <a:custGeom>
                <a:avLst/>
                <a:gdLst>
                  <a:gd name="connsiteX0" fmla="*/ 963 w 194017"/>
                  <a:gd name="connsiteY0" fmla="*/ 81977 h 81990"/>
                  <a:gd name="connsiteX1" fmla="*/ 189875 w 194017"/>
                  <a:gd name="connsiteY1" fmla="*/ 5777 h 81990"/>
                  <a:gd name="connsiteX2" fmla="*/ 120025 w 194017"/>
                  <a:gd name="connsiteY2" fmla="*/ 12127 h 81990"/>
                  <a:gd name="connsiteX3" fmla="*/ 963 w 194017"/>
                  <a:gd name="connsiteY3" fmla="*/ 81977 h 8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17" h="81990">
                    <a:moveTo>
                      <a:pt x="963" y="81977"/>
                    </a:moveTo>
                    <a:cubicBezTo>
                      <a:pt x="12605" y="80919"/>
                      <a:pt x="170031" y="17419"/>
                      <a:pt x="189875" y="5777"/>
                    </a:cubicBezTo>
                    <a:cubicBezTo>
                      <a:pt x="209719" y="-5865"/>
                      <a:pt x="153627" y="2073"/>
                      <a:pt x="120025" y="12127"/>
                    </a:cubicBezTo>
                    <a:cubicBezTo>
                      <a:pt x="86423" y="22181"/>
                      <a:pt x="-10679" y="83035"/>
                      <a:pt x="963" y="819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5" name="フリーフォーム: 図形 1014">
                <a:extLst>
                  <a:ext uri="{FF2B5EF4-FFF2-40B4-BE49-F238E27FC236}">
                    <a16:creationId xmlns:a16="http://schemas.microsoft.com/office/drawing/2014/main" id="{4EC779AD-7083-4C65-AC2E-49FFDA10BDD8}"/>
                  </a:ext>
                </a:extLst>
              </p:cNvPr>
              <p:cNvSpPr/>
              <p:nvPr/>
            </p:nvSpPr>
            <p:spPr>
              <a:xfrm>
                <a:off x="8334019" y="1671265"/>
                <a:ext cx="283269" cy="30692"/>
              </a:xfrm>
              <a:custGeom>
                <a:avLst/>
                <a:gdLst>
                  <a:gd name="connsiteX0" fmla="*/ 356 w 283269"/>
                  <a:gd name="connsiteY0" fmla="*/ 9898 h 30692"/>
                  <a:gd name="connsiteX1" fmla="*/ 103544 w 283269"/>
                  <a:gd name="connsiteY1" fmla="*/ 373 h 30692"/>
                  <a:gd name="connsiteX2" fmla="*/ 176569 w 283269"/>
                  <a:gd name="connsiteY2" fmla="*/ 22598 h 30692"/>
                  <a:gd name="connsiteX3" fmla="*/ 221019 w 283269"/>
                  <a:gd name="connsiteY3" fmla="*/ 6723 h 30692"/>
                  <a:gd name="connsiteX4" fmla="*/ 260706 w 283269"/>
                  <a:gd name="connsiteY4" fmla="*/ 30535 h 30692"/>
                  <a:gd name="connsiteX5" fmla="*/ 281344 w 283269"/>
                  <a:gd name="connsiteY5" fmla="*/ 16248 h 30692"/>
                  <a:gd name="connsiteX6" fmla="*/ 213081 w 283269"/>
                  <a:gd name="connsiteY6" fmla="*/ 373 h 30692"/>
                  <a:gd name="connsiteX7" fmla="*/ 141644 w 283269"/>
                  <a:gd name="connsiteY7" fmla="*/ 3548 h 30692"/>
                  <a:gd name="connsiteX8" fmla="*/ 356 w 283269"/>
                  <a:gd name="connsiteY8" fmla="*/ 9898 h 3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69" h="30692">
                    <a:moveTo>
                      <a:pt x="356" y="9898"/>
                    </a:moveTo>
                    <a:cubicBezTo>
                      <a:pt x="-5994" y="9369"/>
                      <a:pt x="74175" y="-1744"/>
                      <a:pt x="103544" y="373"/>
                    </a:cubicBezTo>
                    <a:cubicBezTo>
                      <a:pt x="132913" y="2490"/>
                      <a:pt x="156990" y="21540"/>
                      <a:pt x="176569" y="22598"/>
                    </a:cubicBezTo>
                    <a:cubicBezTo>
                      <a:pt x="196148" y="23656"/>
                      <a:pt x="206996" y="5400"/>
                      <a:pt x="221019" y="6723"/>
                    </a:cubicBezTo>
                    <a:cubicBezTo>
                      <a:pt x="235042" y="8046"/>
                      <a:pt x="250652" y="28948"/>
                      <a:pt x="260706" y="30535"/>
                    </a:cubicBezTo>
                    <a:cubicBezTo>
                      <a:pt x="270760" y="32122"/>
                      <a:pt x="289282" y="21275"/>
                      <a:pt x="281344" y="16248"/>
                    </a:cubicBezTo>
                    <a:cubicBezTo>
                      <a:pt x="273407" y="11221"/>
                      <a:pt x="236364" y="2490"/>
                      <a:pt x="213081" y="373"/>
                    </a:cubicBezTo>
                    <a:cubicBezTo>
                      <a:pt x="189798" y="-1744"/>
                      <a:pt x="169954" y="5929"/>
                      <a:pt x="141644" y="3548"/>
                    </a:cubicBezTo>
                    <a:cubicBezTo>
                      <a:pt x="113334" y="1167"/>
                      <a:pt x="6706" y="10427"/>
                      <a:pt x="356" y="98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6" name="フリーフォーム: 図形 1015">
                <a:extLst>
                  <a:ext uri="{FF2B5EF4-FFF2-40B4-BE49-F238E27FC236}">
                    <a16:creationId xmlns:a16="http://schemas.microsoft.com/office/drawing/2014/main" id="{24F7AA95-433C-482C-8800-E14A15B7A77F}"/>
                  </a:ext>
                </a:extLst>
              </p:cNvPr>
              <p:cNvSpPr/>
              <p:nvPr/>
            </p:nvSpPr>
            <p:spPr>
              <a:xfrm>
                <a:off x="8070846" y="1531698"/>
                <a:ext cx="172613" cy="100462"/>
              </a:xfrm>
              <a:custGeom>
                <a:avLst/>
                <a:gdLst>
                  <a:gd name="connsiteX0" fmla="*/ 4 w 172613"/>
                  <a:gd name="connsiteY0" fmla="*/ 31990 h 100462"/>
                  <a:gd name="connsiteX1" fmla="*/ 47629 w 172613"/>
                  <a:gd name="connsiteY1" fmla="*/ 68502 h 100462"/>
                  <a:gd name="connsiteX2" fmla="*/ 38104 w 172613"/>
                  <a:gd name="connsiteY2" fmla="*/ 100252 h 100462"/>
                  <a:gd name="connsiteX3" fmla="*/ 80967 w 172613"/>
                  <a:gd name="connsiteY3" fmla="*/ 52627 h 100462"/>
                  <a:gd name="connsiteX4" fmla="*/ 87317 w 172613"/>
                  <a:gd name="connsiteY4" fmla="*/ 47865 h 100462"/>
                  <a:gd name="connsiteX5" fmla="*/ 120654 w 172613"/>
                  <a:gd name="connsiteY5" fmla="*/ 90727 h 100462"/>
                  <a:gd name="connsiteX6" fmla="*/ 155579 w 172613"/>
                  <a:gd name="connsiteY6" fmla="*/ 52627 h 100462"/>
                  <a:gd name="connsiteX7" fmla="*/ 171454 w 172613"/>
                  <a:gd name="connsiteY7" fmla="*/ 8177 h 100462"/>
                  <a:gd name="connsiteX8" fmla="*/ 125417 w 172613"/>
                  <a:gd name="connsiteY8" fmla="*/ 76440 h 100462"/>
                  <a:gd name="connsiteX9" fmla="*/ 93667 w 172613"/>
                  <a:gd name="connsiteY9" fmla="*/ 35165 h 100462"/>
                  <a:gd name="connsiteX10" fmla="*/ 58742 w 172613"/>
                  <a:gd name="connsiteY10" fmla="*/ 81202 h 100462"/>
                  <a:gd name="connsiteX11" fmla="*/ 93667 w 172613"/>
                  <a:gd name="connsiteY11" fmla="*/ 240 h 100462"/>
                  <a:gd name="connsiteX12" fmla="*/ 50804 w 172613"/>
                  <a:gd name="connsiteY12" fmla="*/ 55802 h 100462"/>
                  <a:gd name="connsiteX13" fmla="*/ 4 w 172613"/>
                  <a:gd name="connsiteY13" fmla="*/ 31990 h 100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613" h="100462">
                    <a:moveTo>
                      <a:pt x="4" y="31990"/>
                    </a:moveTo>
                    <a:cubicBezTo>
                      <a:pt x="-525" y="34107"/>
                      <a:pt x="41279" y="57125"/>
                      <a:pt x="47629" y="68502"/>
                    </a:cubicBezTo>
                    <a:cubicBezTo>
                      <a:pt x="53979" y="79879"/>
                      <a:pt x="32548" y="102898"/>
                      <a:pt x="38104" y="100252"/>
                    </a:cubicBezTo>
                    <a:cubicBezTo>
                      <a:pt x="43660" y="97606"/>
                      <a:pt x="72765" y="61358"/>
                      <a:pt x="80967" y="52627"/>
                    </a:cubicBezTo>
                    <a:cubicBezTo>
                      <a:pt x="89169" y="43896"/>
                      <a:pt x="80703" y="41515"/>
                      <a:pt x="87317" y="47865"/>
                    </a:cubicBezTo>
                    <a:cubicBezTo>
                      <a:pt x="93931" y="54215"/>
                      <a:pt x="109277" y="89933"/>
                      <a:pt x="120654" y="90727"/>
                    </a:cubicBezTo>
                    <a:cubicBezTo>
                      <a:pt x="132031" y="91521"/>
                      <a:pt x="147112" y="66385"/>
                      <a:pt x="155579" y="52627"/>
                    </a:cubicBezTo>
                    <a:cubicBezTo>
                      <a:pt x="164046" y="38869"/>
                      <a:pt x="176481" y="4208"/>
                      <a:pt x="171454" y="8177"/>
                    </a:cubicBezTo>
                    <a:cubicBezTo>
                      <a:pt x="166427" y="12146"/>
                      <a:pt x="138381" y="71942"/>
                      <a:pt x="125417" y="76440"/>
                    </a:cubicBezTo>
                    <a:cubicBezTo>
                      <a:pt x="112453" y="80938"/>
                      <a:pt x="104779" y="34371"/>
                      <a:pt x="93667" y="35165"/>
                    </a:cubicBezTo>
                    <a:cubicBezTo>
                      <a:pt x="82555" y="35959"/>
                      <a:pt x="58742" y="87023"/>
                      <a:pt x="58742" y="81202"/>
                    </a:cubicBezTo>
                    <a:cubicBezTo>
                      <a:pt x="58742" y="75381"/>
                      <a:pt x="94990" y="4473"/>
                      <a:pt x="93667" y="240"/>
                    </a:cubicBezTo>
                    <a:cubicBezTo>
                      <a:pt x="92344" y="-3993"/>
                      <a:pt x="63239" y="48923"/>
                      <a:pt x="50804" y="55802"/>
                    </a:cubicBezTo>
                    <a:cubicBezTo>
                      <a:pt x="38369" y="62681"/>
                      <a:pt x="533" y="29873"/>
                      <a:pt x="4" y="319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7" name="フリーフォーム: 図形 1016">
                <a:extLst>
                  <a:ext uri="{FF2B5EF4-FFF2-40B4-BE49-F238E27FC236}">
                    <a16:creationId xmlns:a16="http://schemas.microsoft.com/office/drawing/2014/main" id="{D9E2F944-D38A-4528-81CF-38BBCB086A6F}"/>
                  </a:ext>
                </a:extLst>
              </p:cNvPr>
              <p:cNvSpPr/>
              <p:nvPr/>
            </p:nvSpPr>
            <p:spPr>
              <a:xfrm>
                <a:off x="8301509" y="1570029"/>
                <a:ext cx="153170" cy="94857"/>
              </a:xfrm>
              <a:custGeom>
                <a:avLst/>
                <a:gdLst>
                  <a:gd name="connsiteX0" fmla="*/ 2704 w 153170"/>
                  <a:gd name="connsiteY0" fmla="*/ 9 h 94857"/>
                  <a:gd name="connsiteX1" fmla="*/ 12229 w 153170"/>
                  <a:gd name="connsiteY1" fmla="*/ 60334 h 94857"/>
                  <a:gd name="connsiteX2" fmla="*/ 78904 w 153170"/>
                  <a:gd name="connsiteY2" fmla="*/ 76209 h 94857"/>
                  <a:gd name="connsiteX3" fmla="*/ 102716 w 153170"/>
                  <a:gd name="connsiteY3" fmla="*/ 34934 h 94857"/>
                  <a:gd name="connsiteX4" fmla="*/ 69379 w 153170"/>
                  <a:gd name="connsiteY4" fmla="*/ 84146 h 94857"/>
                  <a:gd name="connsiteX5" fmla="*/ 147166 w 153170"/>
                  <a:gd name="connsiteY5" fmla="*/ 92084 h 94857"/>
                  <a:gd name="connsiteX6" fmla="*/ 147166 w 153170"/>
                  <a:gd name="connsiteY6" fmla="*/ 47634 h 94857"/>
                  <a:gd name="connsiteX7" fmla="*/ 140816 w 153170"/>
                  <a:gd name="connsiteY7" fmla="*/ 79384 h 94857"/>
                  <a:gd name="connsiteX8" fmla="*/ 78904 w 153170"/>
                  <a:gd name="connsiteY8" fmla="*/ 85734 h 94857"/>
                  <a:gd name="connsiteX9" fmla="*/ 105891 w 153170"/>
                  <a:gd name="connsiteY9" fmla="*/ 36521 h 94857"/>
                  <a:gd name="connsiteX10" fmla="*/ 43979 w 153170"/>
                  <a:gd name="connsiteY10" fmla="*/ 65096 h 94857"/>
                  <a:gd name="connsiteX11" fmla="*/ 2704 w 153170"/>
                  <a:gd name="connsiteY11" fmla="*/ 9 h 9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170" h="94857">
                    <a:moveTo>
                      <a:pt x="2704" y="9"/>
                    </a:moveTo>
                    <a:cubicBezTo>
                      <a:pt x="-2588" y="-785"/>
                      <a:pt x="-471" y="47634"/>
                      <a:pt x="12229" y="60334"/>
                    </a:cubicBezTo>
                    <a:cubicBezTo>
                      <a:pt x="24929" y="73034"/>
                      <a:pt x="63823" y="80442"/>
                      <a:pt x="78904" y="76209"/>
                    </a:cubicBezTo>
                    <a:cubicBezTo>
                      <a:pt x="93985" y="71976"/>
                      <a:pt x="104303" y="33611"/>
                      <a:pt x="102716" y="34934"/>
                    </a:cubicBezTo>
                    <a:cubicBezTo>
                      <a:pt x="101129" y="36257"/>
                      <a:pt x="61971" y="74621"/>
                      <a:pt x="69379" y="84146"/>
                    </a:cubicBezTo>
                    <a:cubicBezTo>
                      <a:pt x="76787" y="93671"/>
                      <a:pt x="134202" y="98169"/>
                      <a:pt x="147166" y="92084"/>
                    </a:cubicBezTo>
                    <a:cubicBezTo>
                      <a:pt x="160130" y="85999"/>
                      <a:pt x="148224" y="49751"/>
                      <a:pt x="147166" y="47634"/>
                    </a:cubicBezTo>
                    <a:cubicBezTo>
                      <a:pt x="146108" y="45517"/>
                      <a:pt x="152193" y="73034"/>
                      <a:pt x="140816" y="79384"/>
                    </a:cubicBezTo>
                    <a:cubicBezTo>
                      <a:pt x="129439" y="85734"/>
                      <a:pt x="84725" y="92878"/>
                      <a:pt x="78904" y="85734"/>
                    </a:cubicBezTo>
                    <a:cubicBezTo>
                      <a:pt x="73083" y="78590"/>
                      <a:pt x="111712" y="39961"/>
                      <a:pt x="105891" y="36521"/>
                    </a:cubicBezTo>
                    <a:cubicBezTo>
                      <a:pt x="100070" y="33081"/>
                      <a:pt x="58796" y="65361"/>
                      <a:pt x="43979" y="65096"/>
                    </a:cubicBezTo>
                    <a:cubicBezTo>
                      <a:pt x="29162" y="64832"/>
                      <a:pt x="7996" y="803"/>
                      <a:pt x="2704" y="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8" name="フリーフォーム: 図形 1017">
                <a:extLst>
                  <a:ext uri="{FF2B5EF4-FFF2-40B4-BE49-F238E27FC236}">
                    <a16:creationId xmlns:a16="http://schemas.microsoft.com/office/drawing/2014/main" id="{77198798-F57D-4E52-8C8D-E9A76DD96A61}"/>
                  </a:ext>
                </a:extLst>
              </p:cNvPr>
              <p:cNvSpPr/>
              <p:nvPr/>
            </p:nvSpPr>
            <p:spPr>
              <a:xfrm>
                <a:off x="8473728" y="1612892"/>
                <a:ext cx="94494" cy="73493"/>
              </a:xfrm>
              <a:custGeom>
                <a:avLst/>
                <a:gdLst>
                  <a:gd name="connsiteX0" fmla="*/ 30510 w 94494"/>
                  <a:gd name="connsiteY0" fmla="*/ 8 h 73493"/>
                  <a:gd name="connsiteX1" fmla="*/ 41622 w 94494"/>
                  <a:gd name="connsiteY1" fmla="*/ 68271 h 73493"/>
                  <a:gd name="connsiteX2" fmla="*/ 92422 w 94494"/>
                  <a:gd name="connsiteY2" fmla="*/ 50808 h 73493"/>
                  <a:gd name="connsiteX3" fmla="*/ 84485 w 94494"/>
                  <a:gd name="connsiteY3" fmla="*/ 19058 h 73493"/>
                  <a:gd name="connsiteX4" fmla="*/ 82897 w 94494"/>
                  <a:gd name="connsiteY4" fmla="*/ 55571 h 73493"/>
                  <a:gd name="connsiteX5" fmla="*/ 52735 w 94494"/>
                  <a:gd name="connsiteY5" fmla="*/ 73033 h 73493"/>
                  <a:gd name="connsiteX6" fmla="*/ 347 w 94494"/>
                  <a:gd name="connsiteY6" fmla="*/ 63508 h 73493"/>
                  <a:gd name="connsiteX7" fmla="*/ 30510 w 94494"/>
                  <a:gd name="connsiteY7" fmla="*/ 8 h 7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494" h="73493">
                    <a:moveTo>
                      <a:pt x="30510" y="8"/>
                    </a:moveTo>
                    <a:cubicBezTo>
                      <a:pt x="37389" y="802"/>
                      <a:pt x="31303" y="59804"/>
                      <a:pt x="41622" y="68271"/>
                    </a:cubicBezTo>
                    <a:cubicBezTo>
                      <a:pt x="51941" y="76738"/>
                      <a:pt x="85278" y="59010"/>
                      <a:pt x="92422" y="50808"/>
                    </a:cubicBezTo>
                    <a:cubicBezTo>
                      <a:pt x="99566" y="42606"/>
                      <a:pt x="86072" y="18264"/>
                      <a:pt x="84485" y="19058"/>
                    </a:cubicBezTo>
                    <a:cubicBezTo>
                      <a:pt x="82898" y="19852"/>
                      <a:pt x="88189" y="46575"/>
                      <a:pt x="82897" y="55571"/>
                    </a:cubicBezTo>
                    <a:cubicBezTo>
                      <a:pt x="77605" y="64567"/>
                      <a:pt x="66493" y="71710"/>
                      <a:pt x="52735" y="73033"/>
                    </a:cubicBezTo>
                    <a:cubicBezTo>
                      <a:pt x="38977" y="74356"/>
                      <a:pt x="4051" y="73298"/>
                      <a:pt x="347" y="63508"/>
                    </a:cubicBezTo>
                    <a:cubicBezTo>
                      <a:pt x="-3357" y="53719"/>
                      <a:pt x="23631" y="-786"/>
                      <a:pt x="30510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9" name="フリーフォーム: 図形 1018">
                <a:extLst>
                  <a:ext uri="{FF2B5EF4-FFF2-40B4-BE49-F238E27FC236}">
                    <a16:creationId xmlns:a16="http://schemas.microsoft.com/office/drawing/2014/main" id="{5E18B55F-4117-4B7F-B5DF-1D148BB799FD}"/>
                  </a:ext>
                </a:extLst>
              </p:cNvPr>
              <p:cNvSpPr/>
              <p:nvPr/>
            </p:nvSpPr>
            <p:spPr>
              <a:xfrm>
                <a:off x="8473818" y="1372714"/>
                <a:ext cx="165369" cy="39616"/>
              </a:xfrm>
              <a:custGeom>
                <a:avLst/>
                <a:gdLst>
                  <a:gd name="connsiteX0" fmla="*/ 257 w 165369"/>
                  <a:gd name="connsiteY0" fmla="*/ 9999 h 39616"/>
                  <a:gd name="connsiteX1" fmla="*/ 124082 w 165369"/>
                  <a:gd name="connsiteY1" fmla="*/ 474 h 39616"/>
                  <a:gd name="connsiteX2" fmla="*/ 95507 w 165369"/>
                  <a:gd name="connsiteY2" fmla="*/ 27461 h 39616"/>
                  <a:gd name="connsiteX3" fmla="*/ 165357 w 165369"/>
                  <a:gd name="connsiteY3" fmla="*/ 36986 h 39616"/>
                  <a:gd name="connsiteX4" fmla="*/ 89157 w 165369"/>
                  <a:gd name="connsiteY4" fmla="*/ 36986 h 39616"/>
                  <a:gd name="connsiteX5" fmla="*/ 90745 w 165369"/>
                  <a:gd name="connsiteY5" fmla="*/ 6824 h 39616"/>
                  <a:gd name="connsiteX6" fmla="*/ 257 w 165369"/>
                  <a:gd name="connsiteY6" fmla="*/ 9999 h 3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369" h="39616">
                    <a:moveTo>
                      <a:pt x="257" y="9999"/>
                    </a:moveTo>
                    <a:cubicBezTo>
                      <a:pt x="5813" y="8941"/>
                      <a:pt x="108207" y="-2436"/>
                      <a:pt x="124082" y="474"/>
                    </a:cubicBezTo>
                    <a:cubicBezTo>
                      <a:pt x="139957" y="3384"/>
                      <a:pt x="88628" y="21376"/>
                      <a:pt x="95507" y="27461"/>
                    </a:cubicBezTo>
                    <a:cubicBezTo>
                      <a:pt x="102386" y="33546"/>
                      <a:pt x="166415" y="35398"/>
                      <a:pt x="165357" y="36986"/>
                    </a:cubicBezTo>
                    <a:cubicBezTo>
                      <a:pt x="164299" y="38574"/>
                      <a:pt x="101592" y="42013"/>
                      <a:pt x="89157" y="36986"/>
                    </a:cubicBezTo>
                    <a:cubicBezTo>
                      <a:pt x="76722" y="31959"/>
                      <a:pt x="100799" y="11851"/>
                      <a:pt x="90745" y="6824"/>
                    </a:cubicBezTo>
                    <a:cubicBezTo>
                      <a:pt x="80691" y="1797"/>
                      <a:pt x="-5299" y="11057"/>
                      <a:pt x="257" y="99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0" name="フリーフォーム: 図形 1019">
                <a:extLst>
                  <a:ext uri="{FF2B5EF4-FFF2-40B4-BE49-F238E27FC236}">
                    <a16:creationId xmlns:a16="http://schemas.microsoft.com/office/drawing/2014/main" id="{A2901CC2-2C20-406E-9CB2-9BB5E946DA95}"/>
                  </a:ext>
                </a:extLst>
              </p:cNvPr>
              <p:cNvSpPr/>
              <p:nvPr/>
            </p:nvSpPr>
            <p:spPr>
              <a:xfrm>
                <a:off x="8475351" y="1421340"/>
                <a:ext cx="137854" cy="15561"/>
              </a:xfrm>
              <a:custGeom>
                <a:avLst/>
                <a:gdLst>
                  <a:gd name="connsiteX0" fmla="*/ 312 w 137854"/>
                  <a:gd name="connsiteY0" fmla="*/ 1060 h 15561"/>
                  <a:gd name="connsiteX1" fmla="*/ 133662 w 137854"/>
                  <a:gd name="connsiteY1" fmla="*/ 2648 h 15561"/>
                  <a:gd name="connsiteX2" fmla="*/ 97149 w 137854"/>
                  <a:gd name="connsiteY2" fmla="*/ 15348 h 15561"/>
                  <a:gd name="connsiteX3" fmla="*/ 312 w 137854"/>
                  <a:gd name="connsiteY3" fmla="*/ 1060 h 1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54" h="15561">
                    <a:moveTo>
                      <a:pt x="312" y="1060"/>
                    </a:moveTo>
                    <a:cubicBezTo>
                      <a:pt x="6398" y="-1057"/>
                      <a:pt x="117523" y="267"/>
                      <a:pt x="133662" y="2648"/>
                    </a:cubicBezTo>
                    <a:cubicBezTo>
                      <a:pt x="149801" y="5029"/>
                      <a:pt x="115405" y="13231"/>
                      <a:pt x="97149" y="15348"/>
                    </a:cubicBezTo>
                    <a:cubicBezTo>
                      <a:pt x="78893" y="17465"/>
                      <a:pt x="-5774" y="3177"/>
                      <a:pt x="312" y="10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1" name="フリーフォーム: 図形 1020">
                <a:extLst>
                  <a:ext uri="{FF2B5EF4-FFF2-40B4-BE49-F238E27FC236}">
                    <a16:creationId xmlns:a16="http://schemas.microsoft.com/office/drawing/2014/main" id="{026F52C7-3FFF-432A-A787-11DF4D7FBF2F}"/>
                  </a:ext>
                </a:extLst>
              </p:cNvPr>
              <p:cNvSpPr/>
              <p:nvPr/>
            </p:nvSpPr>
            <p:spPr>
              <a:xfrm>
                <a:off x="8480352" y="1416049"/>
                <a:ext cx="46165" cy="111127"/>
              </a:xfrm>
              <a:custGeom>
                <a:avLst/>
                <a:gdLst>
                  <a:gd name="connsiteX0" fmla="*/ 73 w 46165"/>
                  <a:gd name="connsiteY0" fmla="*/ 1 h 111127"/>
                  <a:gd name="connsiteX1" fmla="*/ 34998 w 46165"/>
                  <a:gd name="connsiteY1" fmla="*/ 52389 h 111127"/>
                  <a:gd name="connsiteX2" fmla="*/ 17536 w 46165"/>
                  <a:gd name="connsiteY2" fmla="*/ 111126 h 111127"/>
                  <a:gd name="connsiteX3" fmla="*/ 46111 w 46165"/>
                  <a:gd name="connsiteY3" fmla="*/ 53976 h 111127"/>
                  <a:gd name="connsiteX4" fmla="*/ 73 w 46165"/>
                  <a:gd name="connsiteY4" fmla="*/ 1 h 1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65" h="111127">
                    <a:moveTo>
                      <a:pt x="73" y="1"/>
                    </a:moveTo>
                    <a:cubicBezTo>
                      <a:pt x="-1779" y="-263"/>
                      <a:pt x="32088" y="33868"/>
                      <a:pt x="34998" y="52389"/>
                    </a:cubicBezTo>
                    <a:cubicBezTo>
                      <a:pt x="37908" y="70910"/>
                      <a:pt x="15684" y="110862"/>
                      <a:pt x="17536" y="111126"/>
                    </a:cubicBezTo>
                    <a:cubicBezTo>
                      <a:pt x="19388" y="111390"/>
                      <a:pt x="44259" y="68264"/>
                      <a:pt x="46111" y="53976"/>
                    </a:cubicBezTo>
                    <a:cubicBezTo>
                      <a:pt x="47963" y="39689"/>
                      <a:pt x="1925" y="265"/>
                      <a:pt x="73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2" name="フリーフォーム: 図形 1021">
                <a:extLst>
                  <a:ext uri="{FF2B5EF4-FFF2-40B4-BE49-F238E27FC236}">
                    <a16:creationId xmlns:a16="http://schemas.microsoft.com/office/drawing/2014/main" id="{DE5B9F98-3499-40E9-A65D-80274C3BD8B7}"/>
                  </a:ext>
                </a:extLst>
              </p:cNvPr>
              <p:cNvSpPr/>
              <p:nvPr/>
            </p:nvSpPr>
            <p:spPr>
              <a:xfrm>
                <a:off x="8511454" y="1431856"/>
                <a:ext cx="80801" cy="104860"/>
              </a:xfrm>
              <a:custGeom>
                <a:avLst/>
                <a:gdLst>
                  <a:gd name="connsiteX0" fmla="*/ 73746 w 80801"/>
                  <a:gd name="connsiteY0" fmla="*/ 69 h 104860"/>
                  <a:gd name="connsiteX1" fmla="*/ 80096 w 80801"/>
                  <a:gd name="connsiteY1" fmla="*/ 61982 h 104860"/>
                  <a:gd name="connsiteX2" fmla="*/ 56284 w 80801"/>
                  <a:gd name="connsiteY2" fmla="*/ 104844 h 104860"/>
                  <a:gd name="connsiteX3" fmla="*/ 32471 w 80801"/>
                  <a:gd name="connsiteY3" fmla="*/ 66744 h 104860"/>
                  <a:gd name="connsiteX4" fmla="*/ 721 w 80801"/>
                  <a:gd name="connsiteY4" fmla="*/ 34994 h 104860"/>
                  <a:gd name="connsiteX5" fmla="*/ 65809 w 80801"/>
                  <a:gd name="connsiteY5" fmla="*/ 74682 h 104860"/>
                  <a:gd name="connsiteX6" fmla="*/ 73746 w 80801"/>
                  <a:gd name="connsiteY6" fmla="*/ 69 h 10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801" h="104860">
                    <a:moveTo>
                      <a:pt x="73746" y="69"/>
                    </a:moveTo>
                    <a:cubicBezTo>
                      <a:pt x="76127" y="-2048"/>
                      <a:pt x="83006" y="44520"/>
                      <a:pt x="80096" y="61982"/>
                    </a:cubicBezTo>
                    <a:cubicBezTo>
                      <a:pt x="77186" y="79444"/>
                      <a:pt x="64221" y="104050"/>
                      <a:pt x="56284" y="104844"/>
                    </a:cubicBezTo>
                    <a:cubicBezTo>
                      <a:pt x="48347" y="105638"/>
                      <a:pt x="41731" y="78386"/>
                      <a:pt x="32471" y="66744"/>
                    </a:cubicBezTo>
                    <a:cubicBezTo>
                      <a:pt x="23210" y="55102"/>
                      <a:pt x="-4835" y="33671"/>
                      <a:pt x="721" y="34994"/>
                    </a:cubicBezTo>
                    <a:cubicBezTo>
                      <a:pt x="6277" y="36317"/>
                      <a:pt x="52844" y="76005"/>
                      <a:pt x="65809" y="74682"/>
                    </a:cubicBezTo>
                    <a:cubicBezTo>
                      <a:pt x="78774" y="73359"/>
                      <a:pt x="71365" y="2186"/>
                      <a:pt x="73746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3" name="フリーフォーム: 図形 1022">
                <a:extLst>
                  <a:ext uri="{FF2B5EF4-FFF2-40B4-BE49-F238E27FC236}">
                    <a16:creationId xmlns:a16="http://schemas.microsoft.com/office/drawing/2014/main" id="{D3AB23A9-60AD-4153-BFE1-AB079F861A48}"/>
                  </a:ext>
                </a:extLst>
              </p:cNvPr>
              <p:cNvSpPr/>
              <p:nvPr/>
            </p:nvSpPr>
            <p:spPr>
              <a:xfrm>
                <a:off x="8639169" y="1253573"/>
                <a:ext cx="213211" cy="184757"/>
              </a:xfrm>
              <a:custGeom>
                <a:avLst/>
                <a:gdLst>
                  <a:gd name="connsiteX0" fmla="*/ 212731 w 213211"/>
                  <a:gd name="connsiteY0" fmla="*/ 552 h 184757"/>
                  <a:gd name="connsiteX1" fmla="*/ 65094 w 213211"/>
                  <a:gd name="connsiteY1" fmla="*/ 49765 h 184757"/>
                  <a:gd name="connsiteX2" fmla="*/ 34931 w 213211"/>
                  <a:gd name="connsiteY2" fmla="*/ 79927 h 184757"/>
                  <a:gd name="connsiteX3" fmla="*/ 38106 w 213211"/>
                  <a:gd name="connsiteY3" fmla="*/ 138665 h 184757"/>
                  <a:gd name="connsiteX4" fmla="*/ 60331 w 213211"/>
                  <a:gd name="connsiteY4" fmla="*/ 184702 h 184757"/>
                  <a:gd name="connsiteX5" fmla="*/ 23819 w 213211"/>
                  <a:gd name="connsiteY5" fmla="*/ 146602 h 184757"/>
                  <a:gd name="connsiteX6" fmla="*/ 9531 w 213211"/>
                  <a:gd name="connsiteY6" fmla="*/ 84690 h 184757"/>
                  <a:gd name="connsiteX7" fmla="*/ 212731 w 213211"/>
                  <a:gd name="connsiteY7" fmla="*/ 552 h 18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211" h="184757">
                    <a:moveTo>
                      <a:pt x="212731" y="552"/>
                    </a:moveTo>
                    <a:cubicBezTo>
                      <a:pt x="221992" y="-5269"/>
                      <a:pt x="94727" y="36536"/>
                      <a:pt x="65094" y="49765"/>
                    </a:cubicBezTo>
                    <a:cubicBezTo>
                      <a:pt x="35461" y="62994"/>
                      <a:pt x="39429" y="65110"/>
                      <a:pt x="34931" y="79927"/>
                    </a:cubicBezTo>
                    <a:cubicBezTo>
                      <a:pt x="30433" y="94744"/>
                      <a:pt x="33873" y="121203"/>
                      <a:pt x="38106" y="138665"/>
                    </a:cubicBezTo>
                    <a:cubicBezTo>
                      <a:pt x="42339" y="156127"/>
                      <a:pt x="62712" y="183379"/>
                      <a:pt x="60331" y="184702"/>
                    </a:cubicBezTo>
                    <a:cubicBezTo>
                      <a:pt x="57950" y="186025"/>
                      <a:pt x="32286" y="163271"/>
                      <a:pt x="23819" y="146602"/>
                    </a:cubicBezTo>
                    <a:cubicBezTo>
                      <a:pt x="15352" y="129933"/>
                      <a:pt x="-15340" y="108238"/>
                      <a:pt x="9531" y="84690"/>
                    </a:cubicBezTo>
                    <a:cubicBezTo>
                      <a:pt x="34402" y="61142"/>
                      <a:pt x="203470" y="6373"/>
                      <a:pt x="212731" y="5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84" name="フリーフォーム: 図形 1383">
                <a:extLst>
                  <a:ext uri="{FF2B5EF4-FFF2-40B4-BE49-F238E27FC236}">
                    <a16:creationId xmlns:a16="http://schemas.microsoft.com/office/drawing/2014/main" id="{0A633C78-4150-444A-95BD-828C7864390F}"/>
                  </a:ext>
                </a:extLst>
              </p:cNvPr>
              <p:cNvSpPr/>
              <p:nvPr/>
            </p:nvSpPr>
            <p:spPr>
              <a:xfrm>
                <a:off x="8670266" y="1253649"/>
                <a:ext cx="196379" cy="160901"/>
              </a:xfrm>
              <a:custGeom>
                <a:avLst/>
                <a:gdLst>
                  <a:gd name="connsiteX0" fmla="*/ 194334 w 196379"/>
                  <a:gd name="connsiteY0" fmla="*/ 476 h 160901"/>
                  <a:gd name="connsiteX1" fmla="*/ 107022 w 196379"/>
                  <a:gd name="connsiteY1" fmla="*/ 57626 h 160901"/>
                  <a:gd name="connsiteX2" fmla="*/ 29234 w 196379"/>
                  <a:gd name="connsiteY2" fmla="*/ 83026 h 160901"/>
                  <a:gd name="connsiteX3" fmla="*/ 30822 w 196379"/>
                  <a:gd name="connsiteY3" fmla="*/ 129064 h 160901"/>
                  <a:gd name="connsiteX4" fmla="*/ 49872 w 196379"/>
                  <a:gd name="connsiteY4" fmla="*/ 160814 h 160901"/>
                  <a:gd name="connsiteX5" fmla="*/ 13359 w 196379"/>
                  <a:gd name="connsiteY5" fmla="*/ 119539 h 160901"/>
                  <a:gd name="connsiteX6" fmla="*/ 14947 w 196379"/>
                  <a:gd name="connsiteY6" fmla="*/ 92551 h 160901"/>
                  <a:gd name="connsiteX7" fmla="*/ 194334 w 196379"/>
                  <a:gd name="connsiteY7" fmla="*/ 476 h 16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379" h="160901">
                    <a:moveTo>
                      <a:pt x="194334" y="476"/>
                    </a:moveTo>
                    <a:cubicBezTo>
                      <a:pt x="209680" y="-5345"/>
                      <a:pt x="134539" y="43868"/>
                      <a:pt x="107022" y="57626"/>
                    </a:cubicBezTo>
                    <a:cubicBezTo>
                      <a:pt x="79505" y="71384"/>
                      <a:pt x="41934" y="71120"/>
                      <a:pt x="29234" y="83026"/>
                    </a:cubicBezTo>
                    <a:cubicBezTo>
                      <a:pt x="16534" y="94932"/>
                      <a:pt x="27382" y="116099"/>
                      <a:pt x="30822" y="129064"/>
                    </a:cubicBezTo>
                    <a:cubicBezTo>
                      <a:pt x="34262" y="142029"/>
                      <a:pt x="52782" y="162401"/>
                      <a:pt x="49872" y="160814"/>
                    </a:cubicBezTo>
                    <a:cubicBezTo>
                      <a:pt x="46962" y="159227"/>
                      <a:pt x="19180" y="130916"/>
                      <a:pt x="13359" y="119539"/>
                    </a:cubicBezTo>
                    <a:cubicBezTo>
                      <a:pt x="7538" y="108162"/>
                      <a:pt x="-14422" y="110013"/>
                      <a:pt x="14947" y="92551"/>
                    </a:cubicBezTo>
                    <a:cubicBezTo>
                      <a:pt x="44316" y="75089"/>
                      <a:pt x="178988" y="6297"/>
                      <a:pt x="194334" y="4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80" name="フリーフォーム: 図形 1479">
                <a:extLst>
                  <a:ext uri="{FF2B5EF4-FFF2-40B4-BE49-F238E27FC236}">
                    <a16:creationId xmlns:a16="http://schemas.microsoft.com/office/drawing/2014/main" id="{2AD3C545-1514-4CC1-BE53-BB68BA940287}"/>
                  </a:ext>
                </a:extLst>
              </p:cNvPr>
              <p:cNvSpPr/>
              <p:nvPr/>
            </p:nvSpPr>
            <p:spPr>
              <a:xfrm>
                <a:off x="8705210" y="1342815"/>
                <a:ext cx="361059" cy="133065"/>
              </a:xfrm>
              <a:custGeom>
                <a:avLst/>
                <a:gdLst>
                  <a:gd name="connsiteX0" fmla="*/ 213365 w 361059"/>
                  <a:gd name="connsiteY0" fmla="*/ 44660 h 133065"/>
                  <a:gd name="connsiteX1" fmla="*/ 103828 w 361059"/>
                  <a:gd name="connsiteY1" fmla="*/ 210 h 133065"/>
                  <a:gd name="connsiteX2" fmla="*/ 3815 w 361059"/>
                  <a:gd name="connsiteY2" fmla="*/ 65298 h 133065"/>
                  <a:gd name="connsiteX3" fmla="*/ 33978 w 361059"/>
                  <a:gd name="connsiteY3" fmla="*/ 114510 h 133065"/>
                  <a:gd name="connsiteX4" fmla="*/ 156215 w 361059"/>
                  <a:gd name="connsiteY4" fmla="*/ 119273 h 133065"/>
                  <a:gd name="connsiteX5" fmla="*/ 361003 w 361059"/>
                  <a:gd name="connsiteY5" fmla="*/ 93873 h 133065"/>
                  <a:gd name="connsiteX6" fmla="*/ 135578 w 361059"/>
                  <a:gd name="connsiteY6" fmla="*/ 131973 h 133065"/>
                  <a:gd name="connsiteX7" fmla="*/ 30803 w 361059"/>
                  <a:gd name="connsiteY7" fmla="*/ 116098 h 133065"/>
                  <a:gd name="connsiteX8" fmla="*/ 27628 w 361059"/>
                  <a:gd name="connsiteY8" fmla="*/ 49423 h 133065"/>
                  <a:gd name="connsiteX9" fmla="*/ 213365 w 361059"/>
                  <a:gd name="connsiteY9" fmla="*/ 44660 h 13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059" h="133065">
                    <a:moveTo>
                      <a:pt x="213365" y="44660"/>
                    </a:moveTo>
                    <a:cubicBezTo>
                      <a:pt x="226065" y="36458"/>
                      <a:pt x="138753" y="-3230"/>
                      <a:pt x="103828" y="210"/>
                    </a:cubicBezTo>
                    <a:cubicBezTo>
                      <a:pt x="68903" y="3650"/>
                      <a:pt x="15457" y="46248"/>
                      <a:pt x="3815" y="65298"/>
                    </a:cubicBezTo>
                    <a:cubicBezTo>
                      <a:pt x="-7827" y="84348"/>
                      <a:pt x="8578" y="105514"/>
                      <a:pt x="33978" y="114510"/>
                    </a:cubicBezTo>
                    <a:cubicBezTo>
                      <a:pt x="59378" y="123506"/>
                      <a:pt x="101711" y="122713"/>
                      <a:pt x="156215" y="119273"/>
                    </a:cubicBezTo>
                    <a:cubicBezTo>
                      <a:pt x="210719" y="115834"/>
                      <a:pt x="364443" y="91756"/>
                      <a:pt x="361003" y="93873"/>
                    </a:cubicBezTo>
                    <a:cubicBezTo>
                      <a:pt x="357564" y="95990"/>
                      <a:pt x="190611" y="128269"/>
                      <a:pt x="135578" y="131973"/>
                    </a:cubicBezTo>
                    <a:cubicBezTo>
                      <a:pt x="80545" y="135677"/>
                      <a:pt x="48795" y="129856"/>
                      <a:pt x="30803" y="116098"/>
                    </a:cubicBezTo>
                    <a:cubicBezTo>
                      <a:pt x="12811" y="102340"/>
                      <a:pt x="376" y="62652"/>
                      <a:pt x="27628" y="49423"/>
                    </a:cubicBezTo>
                    <a:cubicBezTo>
                      <a:pt x="54880" y="36194"/>
                      <a:pt x="200665" y="52862"/>
                      <a:pt x="213365" y="446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66" name="フリーフォーム: 図形 1665">
                <a:extLst>
                  <a:ext uri="{FF2B5EF4-FFF2-40B4-BE49-F238E27FC236}">
                    <a16:creationId xmlns:a16="http://schemas.microsoft.com/office/drawing/2014/main" id="{6947EBDD-82AB-41E5-A664-C8EF52C53B11}"/>
                  </a:ext>
                </a:extLst>
              </p:cNvPr>
              <p:cNvSpPr/>
              <p:nvPr/>
            </p:nvSpPr>
            <p:spPr>
              <a:xfrm>
                <a:off x="8737432" y="1393825"/>
                <a:ext cx="82718" cy="35689"/>
              </a:xfrm>
              <a:custGeom>
                <a:avLst/>
                <a:gdLst>
                  <a:gd name="connsiteX0" fmla="*/ 82718 w 82718"/>
                  <a:gd name="connsiteY0" fmla="*/ 0 h 35689"/>
                  <a:gd name="connsiteX1" fmla="*/ 168 w 82718"/>
                  <a:gd name="connsiteY1" fmla="*/ 34925 h 35689"/>
                  <a:gd name="connsiteX2" fmla="*/ 82718 w 82718"/>
                  <a:gd name="connsiteY2" fmla="*/ 0 h 3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718" h="35689">
                    <a:moveTo>
                      <a:pt x="82718" y="0"/>
                    </a:moveTo>
                    <a:cubicBezTo>
                      <a:pt x="82718" y="0"/>
                      <a:pt x="4666" y="28046"/>
                      <a:pt x="168" y="34925"/>
                    </a:cubicBezTo>
                    <a:cubicBezTo>
                      <a:pt x="-4330" y="41804"/>
                      <a:pt x="82718" y="0"/>
                      <a:pt x="8271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72" name="フリーフォーム: 図形 1671">
                <a:extLst>
                  <a:ext uri="{FF2B5EF4-FFF2-40B4-BE49-F238E27FC236}">
                    <a16:creationId xmlns:a16="http://schemas.microsoft.com/office/drawing/2014/main" id="{A7E588CF-D569-4135-9B12-5530AEF849F2}"/>
                  </a:ext>
                </a:extLst>
              </p:cNvPr>
              <p:cNvSpPr/>
              <p:nvPr/>
            </p:nvSpPr>
            <p:spPr>
              <a:xfrm>
                <a:off x="8746472" y="1423918"/>
                <a:ext cx="316030" cy="16013"/>
              </a:xfrm>
              <a:custGeom>
                <a:avLst/>
                <a:gdLst>
                  <a:gd name="connsiteX0" fmla="*/ 653 w 316030"/>
                  <a:gd name="connsiteY0" fmla="*/ 11182 h 16013"/>
                  <a:gd name="connsiteX1" fmla="*/ 151466 w 316030"/>
                  <a:gd name="connsiteY1" fmla="*/ 15945 h 16013"/>
                  <a:gd name="connsiteX2" fmla="*/ 314978 w 316030"/>
                  <a:gd name="connsiteY2" fmla="*/ 8007 h 16013"/>
                  <a:gd name="connsiteX3" fmla="*/ 211791 w 316030"/>
                  <a:gd name="connsiteY3" fmla="*/ 70 h 16013"/>
                  <a:gd name="connsiteX4" fmla="*/ 653 w 316030"/>
                  <a:gd name="connsiteY4" fmla="*/ 11182 h 16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030" h="16013">
                    <a:moveTo>
                      <a:pt x="653" y="11182"/>
                    </a:moveTo>
                    <a:cubicBezTo>
                      <a:pt x="-9401" y="13828"/>
                      <a:pt x="99079" y="16474"/>
                      <a:pt x="151466" y="15945"/>
                    </a:cubicBezTo>
                    <a:cubicBezTo>
                      <a:pt x="203853" y="15416"/>
                      <a:pt x="304924" y="10653"/>
                      <a:pt x="314978" y="8007"/>
                    </a:cubicBezTo>
                    <a:cubicBezTo>
                      <a:pt x="325032" y="5361"/>
                      <a:pt x="261003" y="-724"/>
                      <a:pt x="211791" y="70"/>
                    </a:cubicBezTo>
                    <a:cubicBezTo>
                      <a:pt x="162579" y="864"/>
                      <a:pt x="10707" y="8536"/>
                      <a:pt x="653" y="111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93" name="フリーフォーム: 図形 1692">
                <a:extLst>
                  <a:ext uri="{FF2B5EF4-FFF2-40B4-BE49-F238E27FC236}">
                    <a16:creationId xmlns:a16="http://schemas.microsoft.com/office/drawing/2014/main" id="{F10CBFCD-13A8-4C9D-90C0-B40DD66B5A2D}"/>
                  </a:ext>
                </a:extLst>
              </p:cNvPr>
              <p:cNvSpPr/>
              <p:nvPr/>
            </p:nvSpPr>
            <p:spPr>
              <a:xfrm>
                <a:off x="8900426" y="1479477"/>
                <a:ext cx="379603" cy="376575"/>
              </a:xfrm>
              <a:custGeom>
                <a:avLst/>
                <a:gdLst>
                  <a:gd name="connsiteX0" fmla="*/ 687 w 379603"/>
                  <a:gd name="connsiteY0" fmla="*/ 73 h 376575"/>
                  <a:gd name="connsiteX1" fmla="*/ 246749 w 379603"/>
                  <a:gd name="connsiteY1" fmla="*/ 87386 h 376575"/>
                  <a:gd name="connsiteX2" fmla="*/ 365812 w 379603"/>
                  <a:gd name="connsiteY2" fmla="*/ 250898 h 376575"/>
                  <a:gd name="connsiteX3" fmla="*/ 375337 w 379603"/>
                  <a:gd name="connsiteY3" fmla="*/ 376311 h 376575"/>
                  <a:gd name="connsiteX4" fmla="*/ 349937 w 379603"/>
                  <a:gd name="connsiteY4" fmla="*/ 279473 h 376575"/>
                  <a:gd name="connsiteX5" fmla="*/ 262624 w 379603"/>
                  <a:gd name="connsiteY5" fmla="*/ 130248 h 376575"/>
                  <a:gd name="connsiteX6" fmla="*/ 175312 w 379603"/>
                  <a:gd name="connsiteY6" fmla="*/ 73098 h 376575"/>
                  <a:gd name="connsiteX7" fmla="*/ 687 w 379603"/>
                  <a:gd name="connsiteY7" fmla="*/ 73 h 3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9603" h="376575">
                    <a:moveTo>
                      <a:pt x="687" y="73"/>
                    </a:moveTo>
                    <a:cubicBezTo>
                      <a:pt x="12593" y="2454"/>
                      <a:pt x="185895" y="45582"/>
                      <a:pt x="246749" y="87386"/>
                    </a:cubicBezTo>
                    <a:cubicBezTo>
                      <a:pt x="307603" y="129190"/>
                      <a:pt x="344381" y="202744"/>
                      <a:pt x="365812" y="250898"/>
                    </a:cubicBezTo>
                    <a:cubicBezTo>
                      <a:pt x="387243" y="299052"/>
                      <a:pt x="377983" y="371549"/>
                      <a:pt x="375337" y="376311"/>
                    </a:cubicBezTo>
                    <a:cubicBezTo>
                      <a:pt x="372691" y="381073"/>
                      <a:pt x="368723" y="320484"/>
                      <a:pt x="349937" y="279473"/>
                    </a:cubicBezTo>
                    <a:cubicBezTo>
                      <a:pt x="331152" y="238463"/>
                      <a:pt x="291728" y="164644"/>
                      <a:pt x="262624" y="130248"/>
                    </a:cubicBezTo>
                    <a:cubicBezTo>
                      <a:pt x="233520" y="95852"/>
                      <a:pt x="215793" y="92677"/>
                      <a:pt x="175312" y="73098"/>
                    </a:cubicBezTo>
                    <a:cubicBezTo>
                      <a:pt x="134831" y="53519"/>
                      <a:pt x="-11219" y="-2308"/>
                      <a:pt x="687" y="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62" name="フリーフォーム: 図形 1761">
                <a:extLst>
                  <a:ext uri="{FF2B5EF4-FFF2-40B4-BE49-F238E27FC236}">
                    <a16:creationId xmlns:a16="http://schemas.microsoft.com/office/drawing/2014/main" id="{8D90BECD-2F2E-4A57-9E1D-F085D8A7EBFD}"/>
                  </a:ext>
                </a:extLst>
              </p:cNvPr>
              <p:cNvSpPr/>
              <p:nvPr/>
            </p:nvSpPr>
            <p:spPr>
              <a:xfrm>
                <a:off x="8971303" y="1443028"/>
                <a:ext cx="384115" cy="428714"/>
              </a:xfrm>
              <a:custGeom>
                <a:avLst/>
                <a:gdLst>
                  <a:gd name="connsiteX0" fmla="*/ 1247 w 384115"/>
                  <a:gd name="connsiteY0" fmla="*/ 10 h 428714"/>
                  <a:gd name="connsiteX1" fmla="*/ 179047 w 384115"/>
                  <a:gd name="connsiteY1" fmla="*/ 53985 h 428714"/>
                  <a:gd name="connsiteX2" fmla="*/ 212385 w 384115"/>
                  <a:gd name="connsiteY2" fmla="*/ 46047 h 428714"/>
                  <a:gd name="connsiteX3" fmla="*/ 183810 w 384115"/>
                  <a:gd name="connsiteY3" fmla="*/ 65097 h 428714"/>
                  <a:gd name="connsiteX4" fmla="*/ 158410 w 384115"/>
                  <a:gd name="connsiteY4" fmla="*/ 106372 h 428714"/>
                  <a:gd name="connsiteX5" fmla="*/ 193335 w 384115"/>
                  <a:gd name="connsiteY5" fmla="*/ 101610 h 428714"/>
                  <a:gd name="connsiteX6" fmla="*/ 256835 w 384115"/>
                  <a:gd name="connsiteY6" fmla="*/ 133360 h 428714"/>
                  <a:gd name="connsiteX7" fmla="*/ 312397 w 384115"/>
                  <a:gd name="connsiteY7" fmla="*/ 174635 h 428714"/>
                  <a:gd name="connsiteX8" fmla="*/ 291760 w 384115"/>
                  <a:gd name="connsiteY8" fmla="*/ 203210 h 428714"/>
                  <a:gd name="connsiteX9" fmla="*/ 312397 w 384115"/>
                  <a:gd name="connsiteY9" fmla="*/ 238135 h 428714"/>
                  <a:gd name="connsiteX10" fmla="*/ 350497 w 384115"/>
                  <a:gd name="connsiteY10" fmla="*/ 379422 h 428714"/>
                  <a:gd name="connsiteX11" fmla="*/ 383835 w 384115"/>
                  <a:gd name="connsiteY11" fmla="*/ 414347 h 428714"/>
                  <a:gd name="connsiteX12" fmla="*/ 331447 w 384115"/>
                  <a:gd name="connsiteY12" fmla="*/ 396885 h 428714"/>
                  <a:gd name="connsiteX13" fmla="*/ 310810 w 384115"/>
                  <a:gd name="connsiteY13" fmla="*/ 428635 h 428714"/>
                  <a:gd name="connsiteX14" fmla="*/ 355260 w 384115"/>
                  <a:gd name="connsiteY14" fmla="*/ 385772 h 428714"/>
                  <a:gd name="connsiteX15" fmla="*/ 313985 w 384115"/>
                  <a:gd name="connsiteY15" fmla="*/ 265122 h 428714"/>
                  <a:gd name="connsiteX16" fmla="*/ 277472 w 384115"/>
                  <a:gd name="connsiteY16" fmla="*/ 193685 h 428714"/>
                  <a:gd name="connsiteX17" fmla="*/ 291760 w 384115"/>
                  <a:gd name="connsiteY17" fmla="*/ 163522 h 428714"/>
                  <a:gd name="connsiteX18" fmla="*/ 153647 w 384115"/>
                  <a:gd name="connsiteY18" fmla="*/ 100022 h 428714"/>
                  <a:gd name="connsiteX19" fmla="*/ 183810 w 384115"/>
                  <a:gd name="connsiteY19" fmla="*/ 53985 h 428714"/>
                  <a:gd name="connsiteX20" fmla="*/ 104435 w 384115"/>
                  <a:gd name="connsiteY20" fmla="*/ 49222 h 428714"/>
                  <a:gd name="connsiteX21" fmla="*/ 1247 w 384115"/>
                  <a:gd name="connsiteY21" fmla="*/ 10 h 428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84115" h="428714">
                    <a:moveTo>
                      <a:pt x="1247" y="10"/>
                    </a:moveTo>
                    <a:cubicBezTo>
                      <a:pt x="13682" y="804"/>
                      <a:pt x="143857" y="46312"/>
                      <a:pt x="179047" y="53985"/>
                    </a:cubicBezTo>
                    <a:cubicBezTo>
                      <a:pt x="214237" y="61658"/>
                      <a:pt x="211591" y="44195"/>
                      <a:pt x="212385" y="46047"/>
                    </a:cubicBezTo>
                    <a:cubicBezTo>
                      <a:pt x="213179" y="47899"/>
                      <a:pt x="192806" y="55043"/>
                      <a:pt x="183810" y="65097"/>
                    </a:cubicBezTo>
                    <a:cubicBezTo>
                      <a:pt x="174814" y="75151"/>
                      <a:pt x="156823" y="100287"/>
                      <a:pt x="158410" y="106372"/>
                    </a:cubicBezTo>
                    <a:cubicBezTo>
                      <a:pt x="159997" y="112457"/>
                      <a:pt x="176931" y="97112"/>
                      <a:pt x="193335" y="101610"/>
                    </a:cubicBezTo>
                    <a:cubicBezTo>
                      <a:pt x="209739" y="106108"/>
                      <a:pt x="236991" y="121189"/>
                      <a:pt x="256835" y="133360"/>
                    </a:cubicBezTo>
                    <a:cubicBezTo>
                      <a:pt x="276679" y="145531"/>
                      <a:pt x="306576" y="162993"/>
                      <a:pt x="312397" y="174635"/>
                    </a:cubicBezTo>
                    <a:cubicBezTo>
                      <a:pt x="318218" y="186277"/>
                      <a:pt x="291760" y="192627"/>
                      <a:pt x="291760" y="203210"/>
                    </a:cubicBezTo>
                    <a:cubicBezTo>
                      <a:pt x="291760" y="213793"/>
                      <a:pt x="302608" y="208766"/>
                      <a:pt x="312397" y="238135"/>
                    </a:cubicBezTo>
                    <a:cubicBezTo>
                      <a:pt x="322187" y="267504"/>
                      <a:pt x="338591" y="350053"/>
                      <a:pt x="350497" y="379422"/>
                    </a:cubicBezTo>
                    <a:cubicBezTo>
                      <a:pt x="362403" y="408791"/>
                      <a:pt x="387010" y="411437"/>
                      <a:pt x="383835" y="414347"/>
                    </a:cubicBezTo>
                    <a:cubicBezTo>
                      <a:pt x="380660" y="417258"/>
                      <a:pt x="343618" y="394504"/>
                      <a:pt x="331447" y="396885"/>
                    </a:cubicBezTo>
                    <a:cubicBezTo>
                      <a:pt x="319276" y="399266"/>
                      <a:pt x="306841" y="430487"/>
                      <a:pt x="310810" y="428635"/>
                    </a:cubicBezTo>
                    <a:cubicBezTo>
                      <a:pt x="314779" y="426783"/>
                      <a:pt x="354731" y="413024"/>
                      <a:pt x="355260" y="385772"/>
                    </a:cubicBezTo>
                    <a:cubicBezTo>
                      <a:pt x="355789" y="358520"/>
                      <a:pt x="326950" y="297136"/>
                      <a:pt x="313985" y="265122"/>
                    </a:cubicBezTo>
                    <a:cubicBezTo>
                      <a:pt x="301020" y="233108"/>
                      <a:pt x="281176" y="210618"/>
                      <a:pt x="277472" y="193685"/>
                    </a:cubicBezTo>
                    <a:cubicBezTo>
                      <a:pt x="273768" y="176752"/>
                      <a:pt x="312397" y="179132"/>
                      <a:pt x="291760" y="163522"/>
                    </a:cubicBezTo>
                    <a:cubicBezTo>
                      <a:pt x="271123" y="147912"/>
                      <a:pt x="171639" y="118278"/>
                      <a:pt x="153647" y="100022"/>
                    </a:cubicBezTo>
                    <a:cubicBezTo>
                      <a:pt x="135655" y="81766"/>
                      <a:pt x="192012" y="62452"/>
                      <a:pt x="183810" y="53985"/>
                    </a:cubicBezTo>
                    <a:cubicBezTo>
                      <a:pt x="175608" y="45518"/>
                      <a:pt x="136185" y="56101"/>
                      <a:pt x="104435" y="49222"/>
                    </a:cubicBezTo>
                    <a:cubicBezTo>
                      <a:pt x="72685" y="42343"/>
                      <a:pt x="-11188" y="-784"/>
                      <a:pt x="1247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89" name="フリーフォーム: 図形 1788">
                <a:extLst>
                  <a:ext uri="{FF2B5EF4-FFF2-40B4-BE49-F238E27FC236}">
                    <a16:creationId xmlns:a16="http://schemas.microsoft.com/office/drawing/2014/main" id="{FFAA61FA-5B5F-4140-9EFF-C717390A0952}"/>
                  </a:ext>
                </a:extLst>
              </p:cNvPr>
              <p:cNvSpPr/>
              <p:nvPr/>
            </p:nvSpPr>
            <p:spPr>
              <a:xfrm>
                <a:off x="8635872" y="1730982"/>
                <a:ext cx="259072" cy="125001"/>
              </a:xfrm>
              <a:custGeom>
                <a:avLst/>
                <a:gdLst>
                  <a:gd name="connsiteX0" fmla="*/ 128 w 259072"/>
                  <a:gd name="connsiteY0" fmla="*/ 2568 h 125001"/>
                  <a:gd name="connsiteX1" fmla="*/ 139828 w 259072"/>
                  <a:gd name="connsiteY1" fmla="*/ 27968 h 125001"/>
                  <a:gd name="connsiteX2" fmla="*/ 255716 w 259072"/>
                  <a:gd name="connsiteY2" fmla="*/ 124806 h 125001"/>
                  <a:gd name="connsiteX3" fmla="*/ 222378 w 259072"/>
                  <a:gd name="connsiteY3" fmla="*/ 51781 h 125001"/>
                  <a:gd name="connsiteX4" fmla="*/ 165228 w 259072"/>
                  <a:gd name="connsiteY4" fmla="*/ 7331 h 125001"/>
                  <a:gd name="connsiteX5" fmla="*/ 128 w 259072"/>
                  <a:gd name="connsiteY5" fmla="*/ 2568 h 125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72" h="125001">
                    <a:moveTo>
                      <a:pt x="128" y="2568"/>
                    </a:moveTo>
                    <a:cubicBezTo>
                      <a:pt x="-4105" y="6007"/>
                      <a:pt x="97230" y="7595"/>
                      <a:pt x="139828" y="27968"/>
                    </a:cubicBezTo>
                    <a:cubicBezTo>
                      <a:pt x="182426" y="48341"/>
                      <a:pt x="241958" y="120837"/>
                      <a:pt x="255716" y="124806"/>
                    </a:cubicBezTo>
                    <a:cubicBezTo>
                      <a:pt x="269474" y="128775"/>
                      <a:pt x="237459" y="71360"/>
                      <a:pt x="222378" y="51781"/>
                    </a:cubicBezTo>
                    <a:cubicBezTo>
                      <a:pt x="207297" y="32202"/>
                      <a:pt x="196978" y="16856"/>
                      <a:pt x="165228" y="7331"/>
                    </a:cubicBezTo>
                    <a:cubicBezTo>
                      <a:pt x="133478" y="-2194"/>
                      <a:pt x="4361" y="-871"/>
                      <a:pt x="128" y="25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0" name="フリーフォーム: 図形 1789">
                <a:extLst>
                  <a:ext uri="{FF2B5EF4-FFF2-40B4-BE49-F238E27FC236}">
                    <a16:creationId xmlns:a16="http://schemas.microsoft.com/office/drawing/2014/main" id="{41C14FC0-03D3-4BCE-8DB2-D20D6FFC08C7}"/>
                  </a:ext>
                </a:extLst>
              </p:cNvPr>
              <p:cNvSpPr/>
              <p:nvPr/>
            </p:nvSpPr>
            <p:spPr>
              <a:xfrm>
                <a:off x="8675644" y="1458912"/>
                <a:ext cx="78485" cy="276227"/>
              </a:xfrm>
              <a:custGeom>
                <a:avLst/>
                <a:gdLst>
                  <a:gd name="connsiteX0" fmla="*/ 65131 w 78485"/>
                  <a:gd name="connsiteY0" fmla="*/ 1 h 276227"/>
                  <a:gd name="connsiteX1" fmla="*/ 74656 w 78485"/>
                  <a:gd name="connsiteY1" fmla="*/ 52388 h 276227"/>
                  <a:gd name="connsiteX2" fmla="*/ 17506 w 78485"/>
                  <a:gd name="connsiteY2" fmla="*/ 76201 h 276227"/>
                  <a:gd name="connsiteX3" fmla="*/ 50844 w 78485"/>
                  <a:gd name="connsiteY3" fmla="*/ 76201 h 276227"/>
                  <a:gd name="connsiteX4" fmla="*/ 65131 w 78485"/>
                  <a:gd name="connsiteY4" fmla="*/ 123826 h 276227"/>
                  <a:gd name="connsiteX5" fmla="*/ 44494 w 78485"/>
                  <a:gd name="connsiteY5" fmla="*/ 176213 h 276227"/>
                  <a:gd name="connsiteX6" fmla="*/ 44 w 78485"/>
                  <a:gd name="connsiteY6" fmla="*/ 196851 h 276227"/>
                  <a:gd name="connsiteX7" fmla="*/ 36556 w 78485"/>
                  <a:gd name="connsiteY7" fmla="*/ 195263 h 276227"/>
                  <a:gd name="connsiteX8" fmla="*/ 54019 w 78485"/>
                  <a:gd name="connsiteY8" fmla="*/ 215901 h 276227"/>
                  <a:gd name="connsiteX9" fmla="*/ 49256 w 78485"/>
                  <a:gd name="connsiteY9" fmla="*/ 276226 h 276227"/>
                  <a:gd name="connsiteX10" fmla="*/ 77831 w 78485"/>
                  <a:gd name="connsiteY10" fmla="*/ 217488 h 276227"/>
                  <a:gd name="connsiteX11" fmla="*/ 63544 w 78485"/>
                  <a:gd name="connsiteY11" fmla="*/ 190501 h 276227"/>
                  <a:gd name="connsiteX12" fmla="*/ 1631 w 78485"/>
                  <a:gd name="connsiteY12" fmla="*/ 180976 h 276227"/>
                  <a:gd name="connsiteX13" fmla="*/ 41319 w 78485"/>
                  <a:gd name="connsiteY13" fmla="*/ 165101 h 276227"/>
                  <a:gd name="connsiteX14" fmla="*/ 54019 w 78485"/>
                  <a:gd name="connsiteY14" fmla="*/ 134938 h 276227"/>
                  <a:gd name="connsiteX15" fmla="*/ 39731 w 78485"/>
                  <a:gd name="connsiteY15" fmla="*/ 80963 h 276227"/>
                  <a:gd name="connsiteX16" fmla="*/ 17506 w 78485"/>
                  <a:gd name="connsiteY16" fmla="*/ 77788 h 276227"/>
                  <a:gd name="connsiteX17" fmla="*/ 50844 w 78485"/>
                  <a:gd name="connsiteY17" fmla="*/ 53976 h 276227"/>
                  <a:gd name="connsiteX18" fmla="*/ 65131 w 78485"/>
                  <a:gd name="connsiteY18" fmla="*/ 1 h 276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8485" h="276227">
                    <a:moveTo>
                      <a:pt x="65131" y="1"/>
                    </a:moveTo>
                    <a:cubicBezTo>
                      <a:pt x="69100" y="-264"/>
                      <a:pt x="82593" y="39688"/>
                      <a:pt x="74656" y="52388"/>
                    </a:cubicBezTo>
                    <a:cubicBezTo>
                      <a:pt x="66719" y="65088"/>
                      <a:pt x="21475" y="72232"/>
                      <a:pt x="17506" y="76201"/>
                    </a:cubicBezTo>
                    <a:cubicBezTo>
                      <a:pt x="13537" y="80170"/>
                      <a:pt x="42907" y="68264"/>
                      <a:pt x="50844" y="76201"/>
                    </a:cubicBezTo>
                    <a:cubicBezTo>
                      <a:pt x="58781" y="84138"/>
                      <a:pt x="66189" y="107157"/>
                      <a:pt x="65131" y="123826"/>
                    </a:cubicBezTo>
                    <a:cubicBezTo>
                      <a:pt x="64073" y="140495"/>
                      <a:pt x="55342" y="164042"/>
                      <a:pt x="44494" y="176213"/>
                    </a:cubicBezTo>
                    <a:cubicBezTo>
                      <a:pt x="33646" y="188384"/>
                      <a:pt x="1367" y="193676"/>
                      <a:pt x="44" y="196851"/>
                    </a:cubicBezTo>
                    <a:cubicBezTo>
                      <a:pt x="-1279" y="200026"/>
                      <a:pt x="27560" y="192088"/>
                      <a:pt x="36556" y="195263"/>
                    </a:cubicBezTo>
                    <a:cubicBezTo>
                      <a:pt x="45552" y="198438"/>
                      <a:pt x="51902" y="202407"/>
                      <a:pt x="54019" y="215901"/>
                    </a:cubicBezTo>
                    <a:cubicBezTo>
                      <a:pt x="56136" y="229395"/>
                      <a:pt x="45287" y="275962"/>
                      <a:pt x="49256" y="276226"/>
                    </a:cubicBezTo>
                    <a:cubicBezTo>
                      <a:pt x="53225" y="276490"/>
                      <a:pt x="75450" y="231775"/>
                      <a:pt x="77831" y="217488"/>
                    </a:cubicBezTo>
                    <a:cubicBezTo>
                      <a:pt x="80212" y="203201"/>
                      <a:pt x="76244" y="196586"/>
                      <a:pt x="63544" y="190501"/>
                    </a:cubicBezTo>
                    <a:cubicBezTo>
                      <a:pt x="50844" y="184416"/>
                      <a:pt x="5335" y="185209"/>
                      <a:pt x="1631" y="180976"/>
                    </a:cubicBezTo>
                    <a:cubicBezTo>
                      <a:pt x="-2073" y="176743"/>
                      <a:pt x="32588" y="172774"/>
                      <a:pt x="41319" y="165101"/>
                    </a:cubicBezTo>
                    <a:cubicBezTo>
                      <a:pt x="50050" y="157428"/>
                      <a:pt x="54284" y="148961"/>
                      <a:pt x="54019" y="134938"/>
                    </a:cubicBezTo>
                    <a:cubicBezTo>
                      <a:pt x="53754" y="120915"/>
                      <a:pt x="45816" y="90488"/>
                      <a:pt x="39731" y="80963"/>
                    </a:cubicBezTo>
                    <a:cubicBezTo>
                      <a:pt x="33646" y="71438"/>
                      <a:pt x="15654" y="82286"/>
                      <a:pt x="17506" y="77788"/>
                    </a:cubicBezTo>
                    <a:cubicBezTo>
                      <a:pt x="19358" y="73290"/>
                      <a:pt x="42906" y="62443"/>
                      <a:pt x="50844" y="53976"/>
                    </a:cubicBezTo>
                    <a:cubicBezTo>
                      <a:pt x="58781" y="45509"/>
                      <a:pt x="61162" y="266"/>
                      <a:pt x="65131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1" name="フリーフォーム: 図形 1790">
                <a:extLst>
                  <a:ext uri="{FF2B5EF4-FFF2-40B4-BE49-F238E27FC236}">
                    <a16:creationId xmlns:a16="http://schemas.microsoft.com/office/drawing/2014/main" id="{EC5E85B2-3FCA-4CA4-86D9-DC449089237F}"/>
                  </a:ext>
                </a:extLst>
              </p:cNvPr>
              <p:cNvSpPr/>
              <p:nvPr/>
            </p:nvSpPr>
            <p:spPr>
              <a:xfrm>
                <a:off x="8721188" y="1474767"/>
                <a:ext cx="96156" cy="251169"/>
              </a:xfrm>
              <a:custGeom>
                <a:avLst/>
                <a:gdLst>
                  <a:gd name="connsiteX0" fmla="*/ 95787 w 96156"/>
                  <a:gd name="connsiteY0" fmla="*/ 21 h 251169"/>
                  <a:gd name="connsiteX1" fmla="*/ 78325 w 96156"/>
                  <a:gd name="connsiteY1" fmla="*/ 77808 h 251169"/>
                  <a:gd name="connsiteX2" fmla="*/ 21175 w 96156"/>
                  <a:gd name="connsiteY2" fmla="*/ 112733 h 251169"/>
                  <a:gd name="connsiteX3" fmla="*/ 62450 w 96156"/>
                  <a:gd name="connsiteY3" fmla="*/ 100033 h 251169"/>
                  <a:gd name="connsiteX4" fmla="*/ 86262 w 96156"/>
                  <a:gd name="connsiteY4" fmla="*/ 160358 h 251169"/>
                  <a:gd name="connsiteX5" fmla="*/ 75150 w 96156"/>
                  <a:gd name="connsiteY5" fmla="*/ 196871 h 251169"/>
                  <a:gd name="connsiteX6" fmla="*/ 537 w 96156"/>
                  <a:gd name="connsiteY6" fmla="*/ 250846 h 251169"/>
                  <a:gd name="connsiteX7" fmla="*/ 43400 w 96156"/>
                  <a:gd name="connsiteY7" fmla="*/ 217508 h 251169"/>
                  <a:gd name="connsiteX8" fmla="*/ 78325 w 96156"/>
                  <a:gd name="connsiteY8" fmla="*/ 179408 h 251169"/>
                  <a:gd name="connsiteX9" fmla="*/ 62450 w 96156"/>
                  <a:gd name="connsiteY9" fmla="*/ 111146 h 251169"/>
                  <a:gd name="connsiteX10" fmla="*/ 30700 w 96156"/>
                  <a:gd name="connsiteY10" fmla="*/ 112733 h 251169"/>
                  <a:gd name="connsiteX11" fmla="*/ 65625 w 96156"/>
                  <a:gd name="connsiteY11" fmla="*/ 85746 h 251169"/>
                  <a:gd name="connsiteX12" fmla="*/ 95787 w 96156"/>
                  <a:gd name="connsiteY12" fmla="*/ 21 h 251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156" h="251169">
                    <a:moveTo>
                      <a:pt x="95787" y="21"/>
                    </a:moveTo>
                    <a:cubicBezTo>
                      <a:pt x="97904" y="-1302"/>
                      <a:pt x="90760" y="59023"/>
                      <a:pt x="78325" y="77808"/>
                    </a:cubicBezTo>
                    <a:cubicBezTo>
                      <a:pt x="65890" y="96593"/>
                      <a:pt x="23821" y="109029"/>
                      <a:pt x="21175" y="112733"/>
                    </a:cubicBezTo>
                    <a:cubicBezTo>
                      <a:pt x="18529" y="116437"/>
                      <a:pt x="51602" y="92096"/>
                      <a:pt x="62450" y="100033"/>
                    </a:cubicBezTo>
                    <a:cubicBezTo>
                      <a:pt x="73298" y="107970"/>
                      <a:pt x="84145" y="144218"/>
                      <a:pt x="86262" y="160358"/>
                    </a:cubicBezTo>
                    <a:cubicBezTo>
                      <a:pt x="88379" y="176498"/>
                      <a:pt x="89437" y="181790"/>
                      <a:pt x="75150" y="196871"/>
                    </a:cubicBezTo>
                    <a:cubicBezTo>
                      <a:pt x="60862" y="211952"/>
                      <a:pt x="5829" y="247407"/>
                      <a:pt x="537" y="250846"/>
                    </a:cubicBezTo>
                    <a:cubicBezTo>
                      <a:pt x="-4755" y="254285"/>
                      <a:pt x="30435" y="229414"/>
                      <a:pt x="43400" y="217508"/>
                    </a:cubicBezTo>
                    <a:cubicBezTo>
                      <a:pt x="56365" y="205602"/>
                      <a:pt x="75150" y="197135"/>
                      <a:pt x="78325" y="179408"/>
                    </a:cubicBezTo>
                    <a:cubicBezTo>
                      <a:pt x="81500" y="161681"/>
                      <a:pt x="70387" y="122259"/>
                      <a:pt x="62450" y="111146"/>
                    </a:cubicBezTo>
                    <a:cubicBezTo>
                      <a:pt x="54512" y="100034"/>
                      <a:pt x="30171" y="116966"/>
                      <a:pt x="30700" y="112733"/>
                    </a:cubicBezTo>
                    <a:cubicBezTo>
                      <a:pt x="31229" y="108500"/>
                      <a:pt x="57952" y="101885"/>
                      <a:pt x="65625" y="85746"/>
                    </a:cubicBezTo>
                    <a:cubicBezTo>
                      <a:pt x="73298" y="69607"/>
                      <a:pt x="93670" y="1344"/>
                      <a:pt x="95787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2" name="フリーフォーム: 図形 1791">
                <a:extLst>
                  <a:ext uri="{FF2B5EF4-FFF2-40B4-BE49-F238E27FC236}">
                    <a16:creationId xmlns:a16="http://schemas.microsoft.com/office/drawing/2014/main" id="{CF2C6B70-4B44-4038-A3C4-93A385C3574C}"/>
                  </a:ext>
                </a:extLst>
              </p:cNvPr>
              <p:cNvSpPr/>
              <p:nvPr/>
            </p:nvSpPr>
            <p:spPr>
              <a:xfrm>
                <a:off x="8785157" y="1490541"/>
                <a:ext cx="85631" cy="258087"/>
              </a:xfrm>
              <a:custGeom>
                <a:avLst/>
                <a:gdLst>
                  <a:gd name="connsiteX0" fmla="*/ 33406 w 85631"/>
                  <a:gd name="connsiteY0" fmla="*/ 122 h 258087"/>
                  <a:gd name="connsiteX1" fmla="*/ 82618 w 85631"/>
                  <a:gd name="connsiteY1" fmla="*/ 79497 h 258087"/>
                  <a:gd name="connsiteX2" fmla="*/ 73093 w 85631"/>
                  <a:gd name="connsiteY2" fmla="*/ 135059 h 258087"/>
                  <a:gd name="connsiteX3" fmla="*/ 14356 w 85631"/>
                  <a:gd name="connsiteY3" fmla="*/ 163634 h 258087"/>
                  <a:gd name="connsiteX4" fmla="*/ 74681 w 85631"/>
                  <a:gd name="connsiteY4" fmla="*/ 147759 h 258087"/>
                  <a:gd name="connsiteX5" fmla="*/ 77856 w 85631"/>
                  <a:gd name="connsiteY5" fmla="*/ 184272 h 258087"/>
                  <a:gd name="connsiteX6" fmla="*/ 60393 w 85631"/>
                  <a:gd name="connsiteY6" fmla="*/ 238247 h 258087"/>
                  <a:gd name="connsiteX7" fmla="*/ 27056 w 85631"/>
                  <a:gd name="connsiteY7" fmla="*/ 255709 h 258087"/>
                  <a:gd name="connsiteX8" fmla="*/ 68 w 85631"/>
                  <a:gd name="connsiteY8" fmla="*/ 190622 h 258087"/>
                  <a:gd name="connsiteX9" fmla="*/ 34993 w 85631"/>
                  <a:gd name="connsiteY9" fmla="*/ 235072 h 258087"/>
                  <a:gd name="connsiteX10" fmla="*/ 69918 w 85631"/>
                  <a:gd name="connsiteY10" fmla="*/ 208084 h 258087"/>
                  <a:gd name="connsiteX11" fmla="*/ 76268 w 85631"/>
                  <a:gd name="connsiteY11" fmla="*/ 158872 h 258087"/>
                  <a:gd name="connsiteX12" fmla="*/ 65156 w 85631"/>
                  <a:gd name="connsiteY12" fmla="*/ 149347 h 258087"/>
                  <a:gd name="connsiteX13" fmla="*/ 34993 w 85631"/>
                  <a:gd name="connsiteY13" fmla="*/ 155697 h 258087"/>
                  <a:gd name="connsiteX14" fmla="*/ 63568 w 85631"/>
                  <a:gd name="connsiteY14" fmla="*/ 103309 h 258087"/>
                  <a:gd name="connsiteX15" fmla="*/ 63568 w 85631"/>
                  <a:gd name="connsiteY15" fmla="*/ 62034 h 258087"/>
                  <a:gd name="connsiteX16" fmla="*/ 33406 w 85631"/>
                  <a:gd name="connsiteY16" fmla="*/ 122 h 258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5631" h="258087">
                    <a:moveTo>
                      <a:pt x="33406" y="122"/>
                    </a:moveTo>
                    <a:cubicBezTo>
                      <a:pt x="36581" y="3033"/>
                      <a:pt x="76004" y="57008"/>
                      <a:pt x="82618" y="79497"/>
                    </a:cubicBezTo>
                    <a:cubicBezTo>
                      <a:pt x="89233" y="101987"/>
                      <a:pt x="84470" y="121036"/>
                      <a:pt x="73093" y="135059"/>
                    </a:cubicBezTo>
                    <a:cubicBezTo>
                      <a:pt x="61716" y="149082"/>
                      <a:pt x="14091" y="161517"/>
                      <a:pt x="14356" y="163634"/>
                    </a:cubicBezTo>
                    <a:cubicBezTo>
                      <a:pt x="14621" y="165751"/>
                      <a:pt x="64098" y="144319"/>
                      <a:pt x="74681" y="147759"/>
                    </a:cubicBezTo>
                    <a:cubicBezTo>
                      <a:pt x="85264" y="151199"/>
                      <a:pt x="80237" y="169191"/>
                      <a:pt x="77856" y="184272"/>
                    </a:cubicBezTo>
                    <a:cubicBezTo>
                      <a:pt x="75475" y="199353"/>
                      <a:pt x="68860" y="226341"/>
                      <a:pt x="60393" y="238247"/>
                    </a:cubicBezTo>
                    <a:cubicBezTo>
                      <a:pt x="51926" y="250153"/>
                      <a:pt x="37110" y="263646"/>
                      <a:pt x="27056" y="255709"/>
                    </a:cubicBezTo>
                    <a:cubicBezTo>
                      <a:pt x="17002" y="247772"/>
                      <a:pt x="-1255" y="194061"/>
                      <a:pt x="68" y="190622"/>
                    </a:cubicBezTo>
                    <a:cubicBezTo>
                      <a:pt x="1391" y="187183"/>
                      <a:pt x="23351" y="232162"/>
                      <a:pt x="34993" y="235072"/>
                    </a:cubicBezTo>
                    <a:cubicBezTo>
                      <a:pt x="46635" y="237982"/>
                      <a:pt x="63039" y="220784"/>
                      <a:pt x="69918" y="208084"/>
                    </a:cubicBezTo>
                    <a:cubicBezTo>
                      <a:pt x="76797" y="195384"/>
                      <a:pt x="77062" y="168661"/>
                      <a:pt x="76268" y="158872"/>
                    </a:cubicBezTo>
                    <a:cubicBezTo>
                      <a:pt x="75474" y="149083"/>
                      <a:pt x="72035" y="149876"/>
                      <a:pt x="65156" y="149347"/>
                    </a:cubicBezTo>
                    <a:cubicBezTo>
                      <a:pt x="58277" y="148818"/>
                      <a:pt x="35258" y="163370"/>
                      <a:pt x="34993" y="155697"/>
                    </a:cubicBezTo>
                    <a:cubicBezTo>
                      <a:pt x="34728" y="148024"/>
                      <a:pt x="58806" y="118919"/>
                      <a:pt x="63568" y="103309"/>
                    </a:cubicBezTo>
                    <a:cubicBezTo>
                      <a:pt x="68330" y="87699"/>
                      <a:pt x="67007" y="76851"/>
                      <a:pt x="63568" y="62034"/>
                    </a:cubicBezTo>
                    <a:cubicBezTo>
                      <a:pt x="60129" y="47217"/>
                      <a:pt x="30231" y="-2789"/>
                      <a:pt x="33406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3" name="フリーフォーム: 図形 1792">
                <a:extLst>
                  <a:ext uri="{FF2B5EF4-FFF2-40B4-BE49-F238E27FC236}">
                    <a16:creationId xmlns:a16="http://schemas.microsoft.com/office/drawing/2014/main" id="{3416ED4B-47E4-46A0-931D-5CF04BDAB8D2}"/>
                  </a:ext>
                </a:extLst>
              </p:cNvPr>
              <p:cNvSpPr/>
              <p:nvPr/>
            </p:nvSpPr>
            <p:spPr>
              <a:xfrm>
                <a:off x="8836967" y="1473131"/>
                <a:ext cx="108680" cy="319421"/>
              </a:xfrm>
              <a:custGeom>
                <a:avLst/>
                <a:gdLst>
                  <a:gd name="connsiteX0" fmla="*/ 76846 w 108680"/>
                  <a:gd name="connsiteY0" fmla="*/ 69 h 319421"/>
                  <a:gd name="connsiteX1" fmla="*/ 103833 w 108680"/>
                  <a:gd name="connsiteY1" fmla="*/ 71507 h 319421"/>
                  <a:gd name="connsiteX2" fmla="*/ 68908 w 108680"/>
                  <a:gd name="connsiteY2" fmla="*/ 87382 h 319421"/>
                  <a:gd name="connsiteX3" fmla="*/ 22871 w 108680"/>
                  <a:gd name="connsiteY3" fmla="*/ 60394 h 319421"/>
                  <a:gd name="connsiteX4" fmla="*/ 86371 w 108680"/>
                  <a:gd name="connsiteY4" fmla="*/ 96907 h 319421"/>
                  <a:gd name="connsiteX5" fmla="*/ 108596 w 108680"/>
                  <a:gd name="connsiteY5" fmla="*/ 160407 h 319421"/>
                  <a:gd name="connsiteX6" fmla="*/ 80021 w 108680"/>
                  <a:gd name="connsiteY6" fmla="*/ 214382 h 319421"/>
                  <a:gd name="connsiteX7" fmla="*/ 646 w 108680"/>
                  <a:gd name="connsiteY7" fmla="*/ 236607 h 319421"/>
                  <a:gd name="connsiteX8" fmla="*/ 43508 w 108680"/>
                  <a:gd name="connsiteY8" fmla="*/ 236607 h 319421"/>
                  <a:gd name="connsiteX9" fmla="*/ 62558 w 108680"/>
                  <a:gd name="connsiteY9" fmla="*/ 263594 h 319421"/>
                  <a:gd name="connsiteX10" fmla="*/ 8583 w 108680"/>
                  <a:gd name="connsiteY10" fmla="*/ 319157 h 319421"/>
                  <a:gd name="connsiteX11" fmla="*/ 70496 w 108680"/>
                  <a:gd name="connsiteY11" fmla="*/ 282644 h 319421"/>
                  <a:gd name="connsiteX12" fmla="*/ 54621 w 108680"/>
                  <a:gd name="connsiteY12" fmla="*/ 238194 h 319421"/>
                  <a:gd name="connsiteX13" fmla="*/ 16521 w 108680"/>
                  <a:gd name="connsiteY13" fmla="*/ 228669 h 319421"/>
                  <a:gd name="connsiteX14" fmla="*/ 83196 w 108680"/>
                  <a:gd name="connsiteY14" fmla="*/ 193744 h 319421"/>
                  <a:gd name="connsiteX15" fmla="*/ 86371 w 108680"/>
                  <a:gd name="connsiteY15" fmla="*/ 136594 h 319421"/>
                  <a:gd name="connsiteX16" fmla="*/ 18108 w 108680"/>
                  <a:gd name="connsiteY16" fmla="*/ 61982 h 319421"/>
                  <a:gd name="connsiteX17" fmla="*/ 76846 w 108680"/>
                  <a:gd name="connsiteY17" fmla="*/ 85794 h 319421"/>
                  <a:gd name="connsiteX18" fmla="*/ 76846 w 108680"/>
                  <a:gd name="connsiteY18" fmla="*/ 69 h 319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8680" h="319421">
                    <a:moveTo>
                      <a:pt x="76846" y="69"/>
                    </a:moveTo>
                    <a:cubicBezTo>
                      <a:pt x="81344" y="-2312"/>
                      <a:pt x="105156" y="56955"/>
                      <a:pt x="103833" y="71507"/>
                    </a:cubicBezTo>
                    <a:cubicBezTo>
                      <a:pt x="102510" y="86059"/>
                      <a:pt x="82402" y="89234"/>
                      <a:pt x="68908" y="87382"/>
                    </a:cubicBezTo>
                    <a:cubicBezTo>
                      <a:pt x="55414" y="85530"/>
                      <a:pt x="19961" y="58807"/>
                      <a:pt x="22871" y="60394"/>
                    </a:cubicBezTo>
                    <a:cubicBezTo>
                      <a:pt x="25781" y="61981"/>
                      <a:pt x="72084" y="80238"/>
                      <a:pt x="86371" y="96907"/>
                    </a:cubicBezTo>
                    <a:cubicBezTo>
                      <a:pt x="100658" y="113576"/>
                      <a:pt x="109654" y="140828"/>
                      <a:pt x="108596" y="160407"/>
                    </a:cubicBezTo>
                    <a:cubicBezTo>
                      <a:pt x="107538" y="179986"/>
                      <a:pt x="98013" y="201682"/>
                      <a:pt x="80021" y="214382"/>
                    </a:cubicBezTo>
                    <a:cubicBezTo>
                      <a:pt x="62029" y="227082"/>
                      <a:pt x="6731" y="232903"/>
                      <a:pt x="646" y="236607"/>
                    </a:cubicBezTo>
                    <a:cubicBezTo>
                      <a:pt x="-5440" y="240311"/>
                      <a:pt x="33190" y="232109"/>
                      <a:pt x="43508" y="236607"/>
                    </a:cubicBezTo>
                    <a:cubicBezTo>
                      <a:pt x="53826" y="241105"/>
                      <a:pt x="68379" y="249836"/>
                      <a:pt x="62558" y="263594"/>
                    </a:cubicBezTo>
                    <a:cubicBezTo>
                      <a:pt x="56737" y="277352"/>
                      <a:pt x="7260" y="315982"/>
                      <a:pt x="8583" y="319157"/>
                    </a:cubicBezTo>
                    <a:cubicBezTo>
                      <a:pt x="9906" y="322332"/>
                      <a:pt x="62823" y="296138"/>
                      <a:pt x="70496" y="282644"/>
                    </a:cubicBezTo>
                    <a:cubicBezTo>
                      <a:pt x="78169" y="269150"/>
                      <a:pt x="63617" y="247190"/>
                      <a:pt x="54621" y="238194"/>
                    </a:cubicBezTo>
                    <a:cubicBezTo>
                      <a:pt x="45625" y="229198"/>
                      <a:pt x="11758" y="236077"/>
                      <a:pt x="16521" y="228669"/>
                    </a:cubicBezTo>
                    <a:cubicBezTo>
                      <a:pt x="21283" y="221261"/>
                      <a:pt x="71554" y="209090"/>
                      <a:pt x="83196" y="193744"/>
                    </a:cubicBezTo>
                    <a:cubicBezTo>
                      <a:pt x="94838" y="178398"/>
                      <a:pt x="97219" y="158554"/>
                      <a:pt x="86371" y="136594"/>
                    </a:cubicBezTo>
                    <a:cubicBezTo>
                      <a:pt x="75523" y="114634"/>
                      <a:pt x="19695" y="70449"/>
                      <a:pt x="18108" y="61982"/>
                    </a:cubicBezTo>
                    <a:cubicBezTo>
                      <a:pt x="16521" y="53515"/>
                      <a:pt x="64146" y="90292"/>
                      <a:pt x="76846" y="85794"/>
                    </a:cubicBezTo>
                    <a:cubicBezTo>
                      <a:pt x="89546" y="81296"/>
                      <a:pt x="72348" y="2450"/>
                      <a:pt x="76846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4" name="フリーフォーム: 図形 1793">
                <a:extLst>
                  <a:ext uri="{FF2B5EF4-FFF2-40B4-BE49-F238E27FC236}">
                    <a16:creationId xmlns:a16="http://schemas.microsoft.com/office/drawing/2014/main" id="{274E699B-BE5B-405B-864A-BC174AB12530}"/>
                  </a:ext>
                </a:extLst>
              </p:cNvPr>
              <p:cNvSpPr/>
              <p:nvPr/>
            </p:nvSpPr>
            <p:spPr>
              <a:xfrm>
                <a:off x="8866094" y="1504878"/>
                <a:ext cx="138780" cy="343120"/>
              </a:xfrm>
              <a:custGeom>
                <a:avLst/>
                <a:gdLst>
                  <a:gd name="connsiteX0" fmla="*/ 119156 w 138780"/>
                  <a:gd name="connsiteY0" fmla="*/ 72 h 343120"/>
                  <a:gd name="connsiteX1" fmla="*/ 136619 w 138780"/>
                  <a:gd name="connsiteY1" fmla="*/ 81035 h 343120"/>
                  <a:gd name="connsiteX2" fmla="*/ 65181 w 138780"/>
                  <a:gd name="connsiteY2" fmla="*/ 158822 h 343120"/>
                  <a:gd name="connsiteX3" fmla="*/ 117569 w 138780"/>
                  <a:gd name="connsiteY3" fmla="*/ 136597 h 343120"/>
                  <a:gd name="connsiteX4" fmla="*/ 125506 w 138780"/>
                  <a:gd name="connsiteY4" fmla="*/ 171522 h 343120"/>
                  <a:gd name="connsiteX5" fmla="*/ 103281 w 138780"/>
                  <a:gd name="connsiteY5" fmla="*/ 217560 h 343120"/>
                  <a:gd name="connsiteX6" fmla="*/ 22319 w 138780"/>
                  <a:gd name="connsiteY6" fmla="*/ 241372 h 343120"/>
                  <a:gd name="connsiteX7" fmla="*/ 81056 w 138780"/>
                  <a:gd name="connsiteY7" fmla="*/ 250897 h 343120"/>
                  <a:gd name="connsiteX8" fmla="*/ 77881 w 138780"/>
                  <a:gd name="connsiteY8" fmla="*/ 287410 h 343120"/>
                  <a:gd name="connsiteX9" fmla="*/ 94 w 138780"/>
                  <a:gd name="connsiteY9" fmla="*/ 342972 h 343120"/>
                  <a:gd name="connsiteX10" fmla="*/ 62006 w 138780"/>
                  <a:gd name="connsiteY10" fmla="*/ 301697 h 343120"/>
                  <a:gd name="connsiteX11" fmla="*/ 66769 w 138780"/>
                  <a:gd name="connsiteY11" fmla="*/ 241372 h 343120"/>
                  <a:gd name="connsiteX12" fmla="*/ 60419 w 138780"/>
                  <a:gd name="connsiteY12" fmla="*/ 233435 h 343120"/>
                  <a:gd name="connsiteX13" fmla="*/ 122331 w 138780"/>
                  <a:gd name="connsiteY13" fmla="*/ 204860 h 343120"/>
                  <a:gd name="connsiteX14" fmla="*/ 115981 w 138780"/>
                  <a:gd name="connsiteY14" fmla="*/ 138185 h 343120"/>
                  <a:gd name="connsiteX15" fmla="*/ 85819 w 138780"/>
                  <a:gd name="connsiteY15" fmla="*/ 133422 h 343120"/>
                  <a:gd name="connsiteX16" fmla="*/ 108044 w 138780"/>
                  <a:gd name="connsiteY16" fmla="*/ 95322 h 343120"/>
                  <a:gd name="connsiteX17" fmla="*/ 119156 w 138780"/>
                  <a:gd name="connsiteY17" fmla="*/ 72 h 34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8780" h="343120">
                    <a:moveTo>
                      <a:pt x="119156" y="72"/>
                    </a:moveTo>
                    <a:cubicBezTo>
                      <a:pt x="123918" y="-2309"/>
                      <a:pt x="145615" y="54577"/>
                      <a:pt x="136619" y="81035"/>
                    </a:cubicBezTo>
                    <a:cubicBezTo>
                      <a:pt x="127623" y="107493"/>
                      <a:pt x="68356" y="149562"/>
                      <a:pt x="65181" y="158822"/>
                    </a:cubicBezTo>
                    <a:cubicBezTo>
                      <a:pt x="62006" y="168082"/>
                      <a:pt x="107515" y="134480"/>
                      <a:pt x="117569" y="136597"/>
                    </a:cubicBezTo>
                    <a:cubicBezTo>
                      <a:pt x="127623" y="138714"/>
                      <a:pt x="127887" y="158028"/>
                      <a:pt x="125506" y="171522"/>
                    </a:cubicBezTo>
                    <a:cubicBezTo>
                      <a:pt x="123125" y="185016"/>
                      <a:pt x="120479" y="205918"/>
                      <a:pt x="103281" y="217560"/>
                    </a:cubicBezTo>
                    <a:cubicBezTo>
                      <a:pt x="86083" y="229202"/>
                      <a:pt x="26023" y="235816"/>
                      <a:pt x="22319" y="241372"/>
                    </a:cubicBezTo>
                    <a:cubicBezTo>
                      <a:pt x="18615" y="246928"/>
                      <a:pt x="71796" y="243224"/>
                      <a:pt x="81056" y="250897"/>
                    </a:cubicBezTo>
                    <a:cubicBezTo>
                      <a:pt x="90316" y="258570"/>
                      <a:pt x="91375" y="272064"/>
                      <a:pt x="77881" y="287410"/>
                    </a:cubicBezTo>
                    <a:cubicBezTo>
                      <a:pt x="64387" y="302756"/>
                      <a:pt x="2740" y="340591"/>
                      <a:pt x="94" y="342972"/>
                    </a:cubicBezTo>
                    <a:cubicBezTo>
                      <a:pt x="-2552" y="345353"/>
                      <a:pt x="50894" y="318630"/>
                      <a:pt x="62006" y="301697"/>
                    </a:cubicBezTo>
                    <a:cubicBezTo>
                      <a:pt x="73118" y="284764"/>
                      <a:pt x="67033" y="252749"/>
                      <a:pt x="66769" y="241372"/>
                    </a:cubicBezTo>
                    <a:cubicBezTo>
                      <a:pt x="66504" y="229995"/>
                      <a:pt x="51159" y="239520"/>
                      <a:pt x="60419" y="233435"/>
                    </a:cubicBezTo>
                    <a:cubicBezTo>
                      <a:pt x="69679" y="227350"/>
                      <a:pt x="113071" y="220735"/>
                      <a:pt x="122331" y="204860"/>
                    </a:cubicBezTo>
                    <a:cubicBezTo>
                      <a:pt x="131591" y="188985"/>
                      <a:pt x="122066" y="150091"/>
                      <a:pt x="115981" y="138185"/>
                    </a:cubicBezTo>
                    <a:cubicBezTo>
                      <a:pt x="109896" y="126279"/>
                      <a:pt x="87142" y="140566"/>
                      <a:pt x="85819" y="133422"/>
                    </a:cubicBezTo>
                    <a:cubicBezTo>
                      <a:pt x="84496" y="126278"/>
                      <a:pt x="100900" y="113843"/>
                      <a:pt x="108044" y="95322"/>
                    </a:cubicBezTo>
                    <a:cubicBezTo>
                      <a:pt x="115188" y="76801"/>
                      <a:pt x="114394" y="2453"/>
                      <a:pt x="119156" y="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5" name="フリーフォーム: 図形 1794">
                <a:extLst>
                  <a:ext uri="{FF2B5EF4-FFF2-40B4-BE49-F238E27FC236}">
                    <a16:creationId xmlns:a16="http://schemas.microsoft.com/office/drawing/2014/main" id="{F938C7D9-7512-49A7-B31D-737E5CFBA144}"/>
                  </a:ext>
                </a:extLst>
              </p:cNvPr>
              <p:cNvSpPr/>
              <p:nvPr/>
            </p:nvSpPr>
            <p:spPr>
              <a:xfrm>
                <a:off x="8988335" y="1533490"/>
                <a:ext cx="74748" cy="176483"/>
              </a:xfrm>
              <a:custGeom>
                <a:avLst/>
                <a:gdLst>
                  <a:gd name="connsiteX0" fmla="*/ 54065 w 74748"/>
                  <a:gd name="connsiteY0" fmla="*/ 35 h 176483"/>
                  <a:gd name="connsiteX1" fmla="*/ 57240 w 74748"/>
                  <a:gd name="connsiteY1" fmla="*/ 74648 h 176483"/>
                  <a:gd name="connsiteX2" fmla="*/ 90 w 74748"/>
                  <a:gd name="connsiteY2" fmla="*/ 149260 h 176483"/>
                  <a:gd name="connsiteX3" fmla="*/ 44540 w 74748"/>
                  <a:gd name="connsiteY3" fmla="*/ 101635 h 176483"/>
                  <a:gd name="connsiteX4" fmla="*/ 65178 w 74748"/>
                  <a:gd name="connsiteY4" fmla="*/ 101635 h 176483"/>
                  <a:gd name="connsiteX5" fmla="*/ 74703 w 74748"/>
                  <a:gd name="connsiteY5" fmla="*/ 149260 h 176483"/>
                  <a:gd name="connsiteX6" fmla="*/ 68353 w 74748"/>
                  <a:gd name="connsiteY6" fmla="*/ 174660 h 176483"/>
                  <a:gd name="connsiteX7" fmla="*/ 58828 w 74748"/>
                  <a:gd name="connsiteY7" fmla="*/ 100048 h 176483"/>
                  <a:gd name="connsiteX8" fmla="*/ 6440 w 74748"/>
                  <a:gd name="connsiteY8" fmla="*/ 136560 h 176483"/>
                  <a:gd name="connsiteX9" fmla="*/ 39778 w 74748"/>
                  <a:gd name="connsiteY9" fmla="*/ 84173 h 176483"/>
                  <a:gd name="connsiteX10" fmla="*/ 54065 w 74748"/>
                  <a:gd name="connsiteY10" fmla="*/ 35 h 17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48" h="176483">
                    <a:moveTo>
                      <a:pt x="54065" y="35"/>
                    </a:moveTo>
                    <a:cubicBezTo>
                      <a:pt x="56975" y="-1552"/>
                      <a:pt x="66236" y="49777"/>
                      <a:pt x="57240" y="74648"/>
                    </a:cubicBezTo>
                    <a:cubicBezTo>
                      <a:pt x="48244" y="99519"/>
                      <a:pt x="2207" y="144762"/>
                      <a:pt x="90" y="149260"/>
                    </a:cubicBezTo>
                    <a:cubicBezTo>
                      <a:pt x="-2027" y="153758"/>
                      <a:pt x="33692" y="109572"/>
                      <a:pt x="44540" y="101635"/>
                    </a:cubicBezTo>
                    <a:cubicBezTo>
                      <a:pt x="55388" y="93698"/>
                      <a:pt x="60151" y="93698"/>
                      <a:pt x="65178" y="101635"/>
                    </a:cubicBezTo>
                    <a:cubicBezTo>
                      <a:pt x="70205" y="109572"/>
                      <a:pt x="74174" y="137089"/>
                      <a:pt x="74703" y="149260"/>
                    </a:cubicBezTo>
                    <a:cubicBezTo>
                      <a:pt x="75232" y="161431"/>
                      <a:pt x="70999" y="182862"/>
                      <a:pt x="68353" y="174660"/>
                    </a:cubicBezTo>
                    <a:cubicBezTo>
                      <a:pt x="65707" y="166458"/>
                      <a:pt x="69147" y="106398"/>
                      <a:pt x="58828" y="100048"/>
                    </a:cubicBezTo>
                    <a:cubicBezTo>
                      <a:pt x="48509" y="93698"/>
                      <a:pt x="9615" y="139206"/>
                      <a:pt x="6440" y="136560"/>
                    </a:cubicBezTo>
                    <a:cubicBezTo>
                      <a:pt x="3265" y="133914"/>
                      <a:pt x="32899" y="104281"/>
                      <a:pt x="39778" y="84173"/>
                    </a:cubicBezTo>
                    <a:cubicBezTo>
                      <a:pt x="46657" y="64065"/>
                      <a:pt x="51155" y="1622"/>
                      <a:pt x="54065" y="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6" name="フリーフォーム: 図形 1795">
                <a:extLst>
                  <a:ext uri="{FF2B5EF4-FFF2-40B4-BE49-F238E27FC236}">
                    <a16:creationId xmlns:a16="http://schemas.microsoft.com/office/drawing/2014/main" id="{4DC9F6F4-D795-4690-B411-6E260A4244B9}"/>
                  </a:ext>
                </a:extLst>
              </p:cNvPr>
              <p:cNvSpPr/>
              <p:nvPr/>
            </p:nvSpPr>
            <p:spPr>
              <a:xfrm>
                <a:off x="9045532" y="1554112"/>
                <a:ext cx="95366" cy="152464"/>
              </a:xfrm>
              <a:custGeom>
                <a:avLst/>
                <a:gdLst>
                  <a:gd name="connsiteX0" fmla="*/ 46081 w 95366"/>
                  <a:gd name="connsiteY0" fmla="*/ 51 h 152464"/>
                  <a:gd name="connsiteX1" fmla="*/ 63543 w 95366"/>
                  <a:gd name="connsiteY1" fmla="*/ 73076 h 152464"/>
                  <a:gd name="connsiteX2" fmla="*/ 43 w 95366"/>
                  <a:gd name="connsiteY2" fmla="*/ 120701 h 152464"/>
                  <a:gd name="connsiteX3" fmla="*/ 74656 w 95366"/>
                  <a:gd name="connsiteY3" fmla="*/ 79426 h 152464"/>
                  <a:gd name="connsiteX4" fmla="*/ 95293 w 95366"/>
                  <a:gd name="connsiteY4" fmla="*/ 152451 h 152464"/>
                  <a:gd name="connsiteX5" fmla="*/ 69893 w 95366"/>
                  <a:gd name="connsiteY5" fmla="*/ 85776 h 152464"/>
                  <a:gd name="connsiteX6" fmla="*/ 22268 w 95366"/>
                  <a:gd name="connsiteY6" fmla="*/ 104826 h 152464"/>
                  <a:gd name="connsiteX7" fmla="*/ 49256 w 95366"/>
                  <a:gd name="connsiteY7" fmla="*/ 61963 h 152464"/>
                  <a:gd name="connsiteX8" fmla="*/ 46081 w 95366"/>
                  <a:gd name="connsiteY8" fmla="*/ 51 h 152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366" h="152464">
                    <a:moveTo>
                      <a:pt x="46081" y="51"/>
                    </a:moveTo>
                    <a:cubicBezTo>
                      <a:pt x="48462" y="1903"/>
                      <a:pt x="71216" y="52968"/>
                      <a:pt x="63543" y="73076"/>
                    </a:cubicBezTo>
                    <a:cubicBezTo>
                      <a:pt x="55870" y="93184"/>
                      <a:pt x="-1809" y="119643"/>
                      <a:pt x="43" y="120701"/>
                    </a:cubicBezTo>
                    <a:cubicBezTo>
                      <a:pt x="1895" y="121759"/>
                      <a:pt x="58781" y="74134"/>
                      <a:pt x="74656" y="79426"/>
                    </a:cubicBezTo>
                    <a:cubicBezTo>
                      <a:pt x="90531" y="84718"/>
                      <a:pt x="96087" y="151393"/>
                      <a:pt x="95293" y="152451"/>
                    </a:cubicBezTo>
                    <a:cubicBezTo>
                      <a:pt x="94499" y="153509"/>
                      <a:pt x="82064" y="93713"/>
                      <a:pt x="69893" y="85776"/>
                    </a:cubicBezTo>
                    <a:cubicBezTo>
                      <a:pt x="57722" y="77839"/>
                      <a:pt x="25707" y="108795"/>
                      <a:pt x="22268" y="104826"/>
                    </a:cubicBezTo>
                    <a:cubicBezTo>
                      <a:pt x="18829" y="100857"/>
                      <a:pt x="44493" y="77044"/>
                      <a:pt x="49256" y="61963"/>
                    </a:cubicBezTo>
                    <a:cubicBezTo>
                      <a:pt x="54019" y="46882"/>
                      <a:pt x="43700" y="-1801"/>
                      <a:pt x="46081" y="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7" name="フリーフォーム: 図形 1796">
                <a:extLst>
                  <a:ext uri="{FF2B5EF4-FFF2-40B4-BE49-F238E27FC236}">
                    <a16:creationId xmlns:a16="http://schemas.microsoft.com/office/drawing/2014/main" id="{0A736200-D10C-4A77-A2C1-B136DAB625A8}"/>
                  </a:ext>
                </a:extLst>
              </p:cNvPr>
              <p:cNvSpPr/>
              <p:nvPr/>
            </p:nvSpPr>
            <p:spPr>
              <a:xfrm>
                <a:off x="9126398" y="1575450"/>
                <a:ext cx="44761" cy="101362"/>
              </a:xfrm>
              <a:custGeom>
                <a:avLst/>
                <a:gdLst>
                  <a:gd name="connsiteX0" fmla="*/ 16015 w 44761"/>
                  <a:gd name="connsiteY0" fmla="*/ 938 h 101362"/>
                  <a:gd name="connsiteX1" fmla="*/ 44590 w 44761"/>
                  <a:gd name="connsiteY1" fmla="*/ 45388 h 101362"/>
                  <a:gd name="connsiteX2" fmla="*/ 140 w 44761"/>
                  <a:gd name="connsiteY2" fmla="*/ 97775 h 101362"/>
                  <a:gd name="connsiteX3" fmla="*/ 30302 w 44761"/>
                  <a:gd name="connsiteY3" fmla="*/ 88250 h 101362"/>
                  <a:gd name="connsiteX4" fmla="*/ 16015 w 44761"/>
                  <a:gd name="connsiteY4" fmla="*/ 938 h 101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1" h="101362">
                    <a:moveTo>
                      <a:pt x="16015" y="938"/>
                    </a:moveTo>
                    <a:cubicBezTo>
                      <a:pt x="18396" y="-6206"/>
                      <a:pt x="47236" y="29249"/>
                      <a:pt x="44590" y="45388"/>
                    </a:cubicBezTo>
                    <a:cubicBezTo>
                      <a:pt x="41944" y="61527"/>
                      <a:pt x="2521" y="90631"/>
                      <a:pt x="140" y="97775"/>
                    </a:cubicBezTo>
                    <a:cubicBezTo>
                      <a:pt x="-2241" y="104919"/>
                      <a:pt x="26333" y="101214"/>
                      <a:pt x="30302" y="88250"/>
                    </a:cubicBezTo>
                    <a:cubicBezTo>
                      <a:pt x="34271" y="75286"/>
                      <a:pt x="13634" y="8082"/>
                      <a:pt x="16015" y="9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8" name="フリーフォーム: 図形 1797">
                <a:extLst>
                  <a:ext uri="{FF2B5EF4-FFF2-40B4-BE49-F238E27FC236}">
                    <a16:creationId xmlns:a16="http://schemas.microsoft.com/office/drawing/2014/main" id="{A9AB2C34-6E48-49BF-B256-F444BDB50CBF}"/>
                  </a:ext>
                </a:extLst>
              </p:cNvPr>
              <p:cNvSpPr/>
              <p:nvPr/>
            </p:nvSpPr>
            <p:spPr>
              <a:xfrm>
                <a:off x="9177256" y="1604942"/>
                <a:ext cx="28694" cy="103234"/>
              </a:xfrm>
              <a:custGeom>
                <a:avLst/>
                <a:gdLst>
                  <a:gd name="connsiteX0" fmla="*/ 82 w 28694"/>
                  <a:gd name="connsiteY0" fmla="*/ 21 h 103234"/>
                  <a:gd name="connsiteX1" fmla="*/ 28657 w 28694"/>
                  <a:gd name="connsiteY1" fmla="*/ 53996 h 103234"/>
                  <a:gd name="connsiteX2" fmla="*/ 6432 w 28694"/>
                  <a:gd name="connsiteY2" fmla="*/ 103208 h 103234"/>
                  <a:gd name="connsiteX3" fmla="*/ 19132 w 28694"/>
                  <a:gd name="connsiteY3" fmla="*/ 60346 h 103234"/>
                  <a:gd name="connsiteX4" fmla="*/ 82 w 28694"/>
                  <a:gd name="connsiteY4" fmla="*/ 21 h 10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94" h="103234">
                    <a:moveTo>
                      <a:pt x="82" y="21"/>
                    </a:moveTo>
                    <a:cubicBezTo>
                      <a:pt x="1670" y="-1037"/>
                      <a:pt x="27599" y="36798"/>
                      <a:pt x="28657" y="53996"/>
                    </a:cubicBezTo>
                    <a:cubicBezTo>
                      <a:pt x="29715" y="71194"/>
                      <a:pt x="8020" y="102150"/>
                      <a:pt x="6432" y="103208"/>
                    </a:cubicBezTo>
                    <a:cubicBezTo>
                      <a:pt x="4844" y="104266"/>
                      <a:pt x="17809" y="73840"/>
                      <a:pt x="19132" y="60346"/>
                    </a:cubicBezTo>
                    <a:cubicBezTo>
                      <a:pt x="20455" y="46852"/>
                      <a:pt x="-1506" y="1079"/>
                      <a:pt x="82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9" name="フリーフォーム: 図形 1798">
                <a:extLst>
                  <a:ext uri="{FF2B5EF4-FFF2-40B4-BE49-F238E27FC236}">
                    <a16:creationId xmlns:a16="http://schemas.microsoft.com/office/drawing/2014/main" id="{FDDBB9D2-95C6-473A-B8E7-BCA62E8B3CBE}"/>
                  </a:ext>
                </a:extLst>
              </p:cNvPr>
              <p:cNvSpPr/>
              <p:nvPr/>
            </p:nvSpPr>
            <p:spPr>
              <a:xfrm>
                <a:off x="8916707" y="1690628"/>
                <a:ext cx="295560" cy="128872"/>
              </a:xfrm>
              <a:custGeom>
                <a:avLst/>
                <a:gdLst>
                  <a:gd name="connsiteX0" fmla="*/ 281 w 295560"/>
                  <a:gd name="connsiteY0" fmla="*/ 128647 h 128872"/>
                  <a:gd name="connsiteX1" fmla="*/ 95531 w 295560"/>
                  <a:gd name="connsiteY1" fmla="*/ 36572 h 128872"/>
                  <a:gd name="connsiteX2" fmla="*/ 220943 w 295560"/>
                  <a:gd name="connsiteY2" fmla="*/ 28635 h 128872"/>
                  <a:gd name="connsiteX3" fmla="*/ 295556 w 295560"/>
                  <a:gd name="connsiteY3" fmla="*/ 15935 h 128872"/>
                  <a:gd name="connsiteX4" fmla="*/ 217768 w 295560"/>
                  <a:gd name="connsiteY4" fmla="*/ 7997 h 128872"/>
                  <a:gd name="connsiteX5" fmla="*/ 125693 w 295560"/>
                  <a:gd name="connsiteY5" fmla="*/ 6410 h 128872"/>
                  <a:gd name="connsiteX6" fmla="*/ 281 w 295560"/>
                  <a:gd name="connsiteY6" fmla="*/ 128647 h 128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560" h="128872">
                    <a:moveTo>
                      <a:pt x="281" y="128647"/>
                    </a:moveTo>
                    <a:cubicBezTo>
                      <a:pt x="-4746" y="133674"/>
                      <a:pt x="58754" y="53241"/>
                      <a:pt x="95531" y="36572"/>
                    </a:cubicBezTo>
                    <a:cubicBezTo>
                      <a:pt x="132308" y="19903"/>
                      <a:pt x="187605" y="32075"/>
                      <a:pt x="220943" y="28635"/>
                    </a:cubicBezTo>
                    <a:cubicBezTo>
                      <a:pt x="254281" y="25195"/>
                      <a:pt x="296085" y="19375"/>
                      <a:pt x="295556" y="15935"/>
                    </a:cubicBezTo>
                    <a:cubicBezTo>
                      <a:pt x="295027" y="12495"/>
                      <a:pt x="246078" y="9584"/>
                      <a:pt x="217768" y="7997"/>
                    </a:cubicBezTo>
                    <a:cubicBezTo>
                      <a:pt x="189458" y="6410"/>
                      <a:pt x="159030" y="-8142"/>
                      <a:pt x="125693" y="6410"/>
                    </a:cubicBezTo>
                    <a:cubicBezTo>
                      <a:pt x="92356" y="20962"/>
                      <a:pt x="5308" y="123620"/>
                      <a:pt x="281" y="1286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0" name="フリーフォーム: 図形 1799">
                <a:extLst>
                  <a:ext uri="{FF2B5EF4-FFF2-40B4-BE49-F238E27FC236}">
                    <a16:creationId xmlns:a16="http://schemas.microsoft.com/office/drawing/2014/main" id="{B53168DF-B138-4CEF-AA11-6627AFD0AA59}"/>
                  </a:ext>
                </a:extLst>
              </p:cNvPr>
              <p:cNvSpPr/>
              <p:nvPr/>
            </p:nvSpPr>
            <p:spPr>
              <a:xfrm>
                <a:off x="8951831" y="1720589"/>
                <a:ext cx="272481" cy="98783"/>
              </a:xfrm>
              <a:custGeom>
                <a:avLst/>
                <a:gdLst>
                  <a:gd name="connsiteX0" fmla="*/ 1669 w 272481"/>
                  <a:gd name="connsiteY0" fmla="*/ 98686 h 98783"/>
                  <a:gd name="connsiteX1" fmla="*/ 109619 w 272481"/>
                  <a:gd name="connsiteY1" fmla="*/ 33599 h 98783"/>
                  <a:gd name="connsiteX2" fmla="*/ 269957 w 272481"/>
                  <a:gd name="connsiteY2" fmla="*/ 5024 h 98783"/>
                  <a:gd name="connsiteX3" fmla="*/ 204869 w 272481"/>
                  <a:gd name="connsiteY3" fmla="*/ 261 h 98783"/>
                  <a:gd name="connsiteX4" fmla="*/ 165182 w 272481"/>
                  <a:gd name="connsiteY4" fmla="*/ 8199 h 98783"/>
                  <a:gd name="connsiteX5" fmla="*/ 50882 w 272481"/>
                  <a:gd name="connsiteY5" fmla="*/ 47886 h 98783"/>
                  <a:gd name="connsiteX6" fmla="*/ 1669 w 272481"/>
                  <a:gd name="connsiteY6" fmla="*/ 98686 h 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481" h="98783">
                    <a:moveTo>
                      <a:pt x="1669" y="98686"/>
                    </a:moveTo>
                    <a:cubicBezTo>
                      <a:pt x="11458" y="96305"/>
                      <a:pt x="64904" y="49209"/>
                      <a:pt x="109619" y="33599"/>
                    </a:cubicBezTo>
                    <a:cubicBezTo>
                      <a:pt x="154334" y="17989"/>
                      <a:pt x="254082" y="10580"/>
                      <a:pt x="269957" y="5024"/>
                    </a:cubicBezTo>
                    <a:cubicBezTo>
                      <a:pt x="285832" y="-532"/>
                      <a:pt x="222331" y="-268"/>
                      <a:pt x="204869" y="261"/>
                    </a:cubicBezTo>
                    <a:cubicBezTo>
                      <a:pt x="187407" y="790"/>
                      <a:pt x="190847" y="261"/>
                      <a:pt x="165182" y="8199"/>
                    </a:cubicBezTo>
                    <a:cubicBezTo>
                      <a:pt x="139518" y="16136"/>
                      <a:pt x="74430" y="36773"/>
                      <a:pt x="50882" y="47886"/>
                    </a:cubicBezTo>
                    <a:cubicBezTo>
                      <a:pt x="27334" y="58998"/>
                      <a:pt x="-8120" y="101067"/>
                      <a:pt x="1669" y="986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1" name="フリーフォーム: 図形 1800">
                <a:extLst>
                  <a:ext uri="{FF2B5EF4-FFF2-40B4-BE49-F238E27FC236}">
                    <a16:creationId xmlns:a16="http://schemas.microsoft.com/office/drawing/2014/main" id="{F59F0394-3067-44B6-AEE7-33A86F24CF92}"/>
                  </a:ext>
                </a:extLst>
              </p:cNvPr>
              <p:cNvSpPr/>
              <p:nvPr/>
            </p:nvSpPr>
            <p:spPr>
              <a:xfrm>
                <a:off x="8880316" y="1802909"/>
                <a:ext cx="615294" cy="81465"/>
              </a:xfrm>
              <a:custGeom>
                <a:avLst/>
                <a:gdLst>
                  <a:gd name="connsiteX0" fmla="*/ 159 w 615294"/>
                  <a:gd name="connsiteY0" fmla="*/ 60816 h 81465"/>
                  <a:gd name="connsiteX1" fmla="*/ 116047 w 615294"/>
                  <a:gd name="connsiteY1" fmla="*/ 491 h 81465"/>
                  <a:gd name="connsiteX2" fmla="*/ 233522 w 615294"/>
                  <a:gd name="connsiteY2" fmla="*/ 30654 h 81465"/>
                  <a:gd name="connsiteX3" fmla="*/ 389097 w 615294"/>
                  <a:gd name="connsiteY3" fmla="*/ 68754 h 81465"/>
                  <a:gd name="connsiteX4" fmla="*/ 466884 w 615294"/>
                  <a:gd name="connsiteY4" fmla="*/ 81454 h 81465"/>
                  <a:gd name="connsiteX5" fmla="*/ 614522 w 615294"/>
                  <a:gd name="connsiteY5" fmla="*/ 67166 h 81465"/>
                  <a:gd name="connsiteX6" fmla="*/ 517684 w 615294"/>
                  <a:gd name="connsiteY6" fmla="*/ 78279 h 81465"/>
                  <a:gd name="connsiteX7" fmla="*/ 360522 w 615294"/>
                  <a:gd name="connsiteY7" fmla="*/ 67166 h 81465"/>
                  <a:gd name="connsiteX8" fmla="*/ 141447 w 615294"/>
                  <a:gd name="connsiteY8" fmla="*/ 11604 h 81465"/>
                  <a:gd name="connsiteX9" fmla="*/ 159 w 615294"/>
                  <a:gd name="connsiteY9" fmla="*/ 60816 h 8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5294" h="81465">
                    <a:moveTo>
                      <a:pt x="159" y="60816"/>
                    </a:moveTo>
                    <a:cubicBezTo>
                      <a:pt x="-4074" y="58964"/>
                      <a:pt x="77153" y="5518"/>
                      <a:pt x="116047" y="491"/>
                    </a:cubicBezTo>
                    <a:cubicBezTo>
                      <a:pt x="154941" y="-4536"/>
                      <a:pt x="233522" y="30654"/>
                      <a:pt x="233522" y="30654"/>
                    </a:cubicBezTo>
                    <a:lnTo>
                      <a:pt x="389097" y="68754"/>
                    </a:lnTo>
                    <a:cubicBezTo>
                      <a:pt x="427991" y="77221"/>
                      <a:pt x="429313" y="81719"/>
                      <a:pt x="466884" y="81454"/>
                    </a:cubicBezTo>
                    <a:cubicBezTo>
                      <a:pt x="504455" y="81189"/>
                      <a:pt x="606055" y="67695"/>
                      <a:pt x="614522" y="67166"/>
                    </a:cubicBezTo>
                    <a:cubicBezTo>
                      <a:pt x="622989" y="66637"/>
                      <a:pt x="560017" y="78279"/>
                      <a:pt x="517684" y="78279"/>
                    </a:cubicBezTo>
                    <a:cubicBezTo>
                      <a:pt x="475351" y="78279"/>
                      <a:pt x="423228" y="78278"/>
                      <a:pt x="360522" y="67166"/>
                    </a:cubicBezTo>
                    <a:cubicBezTo>
                      <a:pt x="297816" y="56054"/>
                      <a:pt x="198333" y="17160"/>
                      <a:pt x="141447" y="11604"/>
                    </a:cubicBezTo>
                    <a:cubicBezTo>
                      <a:pt x="84561" y="6048"/>
                      <a:pt x="4392" y="62668"/>
                      <a:pt x="159" y="608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2" name="フリーフォーム: 図形 1801">
                <a:extLst>
                  <a:ext uri="{FF2B5EF4-FFF2-40B4-BE49-F238E27FC236}">
                    <a16:creationId xmlns:a16="http://schemas.microsoft.com/office/drawing/2014/main" id="{40331FB9-F723-4FEE-9A4E-F184D39EC557}"/>
                  </a:ext>
                </a:extLst>
              </p:cNvPr>
              <p:cNvSpPr/>
              <p:nvPr/>
            </p:nvSpPr>
            <p:spPr>
              <a:xfrm>
                <a:off x="8924576" y="1827883"/>
                <a:ext cx="551420" cy="93225"/>
              </a:xfrm>
              <a:custGeom>
                <a:avLst/>
                <a:gdLst>
                  <a:gd name="connsiteX0" fmla="*/ 349 w 551420"/>
                  <a:gd name="connsiteY0" fmla="*/ 92992 h 93225"/>
                  <a:gd name="connsiteX1" fmla="*/ 73374 w 551420"/>
                  <a:gd name="connsiteY1" fmla="*/ 27905 h 93225"/>
                  <a:gd name="connsiteX2" fmla="*/ 197199 w 551420"/>
                  <a:gd name="connsiteY2" fmla="*/ 46955 h 93225"/>
                  <a:gd name="connsiteX3" fmla="*/ 340074 w 551420"/>
                  <a:gd name="connsiteY3" fmla="*/ 80292 h 93225"/>
                  <a:gd name="connsiteX4" fmla="*/ 459137 w 551420"/>
                  <a:gd name="connsiteY4" fmla="*/ 86642 h 93225"/>
                  <a:gd name="connsiteX5" fmla="*/ 551212 w 551420"/>
                  <a:gd name="connsiteY5" fmla="*/ 37430 h 93225"/>
                  <a:gd name="connsiteX6" fmla="*/ 433737 w 551420"/>
                  <a:gd name="connsiteY6" fmla="*/ 64417 h 93225"/>
                  <a:gd name="connsiteX7" fmla="*/ 244824 w 551420"/>
                  <a:gd name="connsiteY7" fmla="*/ 35842 h 93225"/>
                  <a:gd name="connsiteX8" fmla="*/ 101949 w 551420"/>
                  <a:gd name="connsiteY8" fmla="*/ 917 h 93225"/>
                  <a:gd name="connsiteX9" fmla="*/ 349 w 551420"/>
                  <a:gd name="connsiteY9" fmla="*/ 92992 h 9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1420" h="93225">
                    <a:moveTo>
                      <a:pt x="349" y="92992"/>
                    </a:moveTo>
                    <a:cubicBezTo>
                      <a:pt x="-4414" y="97490"/>
                      <a:pt x="40566" y="35578"/>
                      <a:pt x="73374" y="27905"/>
                    </a:cubicBezTo>
                    <a:cubicBezTo>
                      <a:pt x="106182" y="20232"/>
                      <a:pt x="152749" y="38224"/>
                      <a:pt x="197199" y="46955"/>
                    </a:cubicBezTo>
                    <a:cubicBezTo>
                      <a:pt x="241649" y="55686"/>
                      <a:pt x="296418" y="73677"/>
                      <a:pt x="340074" y="80292"/>
                    </a:cubicBezTo>
                    <a:cubicBezTo>
                      <a:pt x="383730" y="86906"/>
                      <a:pt x="423947" y="93786"/>
                      <a:pt x="459137" y="86642"/>
                    </a:cubicBezTo>
                    <a:cubicBezTo>
                      <a:pt x="494327" y="79498"/>
                      <a:pt x="555445" y="41134"/>
                      <a:pt x="551212" y="37430"/>
                    </a:cubicBezTo>
                    <a:cubicBezTo>
                      <a:pt x="546979" y="33726"/>
                      <a:pt x="484802" y="64682"/>
                      <a:pt x="433737" y="64417"/>
                    </a:cubicBezTo>
                    <a:cubicBezTo>
                      <a:pt x="382672" y="64152"/>
                      <a:pt x="300122" y="46425"/>
                      <a:pt x="244824" y="35842"/>
                    </a:cubicBezTo>
                    <a:cubicBezTo>
                      <a:pt x="189526" y="25259"/>
                      <a:pt x="141372" y="-5698"/>
                      <a:pt x="101949" y="917"/>
                    </a:cubicBezTo>
                    <a:cubicBezTo>
                      <a:pt x="62526" y="7532"/>
                      <a:pt x="5112" y="88494"/>
                      <a:pt x="349" y="92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3" name="フリーフォーム: 図形 1802">
                <a:extLst>
                  <a:ext uri="{FF2B5EF4-FFF2-40B4-BE49-F238E27FC236}">
                    <a16:creationId xmlns:a16="http://schemas.microsoft.com/office/drawing/2014/main" id="{9C10D7DB-9D78-4047-8EAD-E9E250B9CA2F}"/>
                  </a:ext>
                </a:extLst>
              </p:cNvPr>
              <p:cNvSpPr/>
              <p:nvPr/>
            </p:nvSpPr>
            <p:spPr>
              <a:xfrm>
                <a:off x="8873713" y="1876377"/>
                <a:ext cx="471176" cy="167234"/>
              </a:xfrm>
              <a:custGeom>
                <a:avLst/>
                <a:gdLst>
                  <a:gd name="connsiteX0" fmla="*/ 3587 w 471176"/>
                  <a:gd name="connsiteY0" fmla="*/ 48 h 167234"/>
                  <a:gd name="connsiteX1" fmla="*/ 13112 w 471176"/>
                  <a:gd name="connsiteY1" fmla="*/ 76248 h 167234"/>
                  <a:gd name="connsiteX2" fmla="*/ 105187 w 471176"/>
                  <a:gd name="connsiteY2" fmla="*/ 158798 h 167234"/>
                  <a:gd name="connsiteX3" fmla="*/ 198850 w 471176"/>
                  <a:gd name="connsiteY3" fmla="*/ 160386 h 167234"/>
                  <a:gd name="connsiteX4" fmla="*/ 297275 w 471176"/>
                  <a:gd name="connsiteY4" fmla="*/ 122286 h 167234"/>
                  <a:gd name="connsiteX5" fmla="*/ 409987 w 471176"/>
                  <a:gd name="connsiteY5" fmla="*/ 101648 h 167234"/>
                  <a:gd name="connsiteX6" fmla="*/ 470312 w 471176"/>
                  <a:gd name="connsiteY6" fmla="*/ 104823 h 167234"/>
                  <a:gd name="connsiteX7" fmla="*/ 367125 w 471176"/>
                  <a:gd name="connsiteY7" fmla="*/ 103236 h 167234"/>
                  <a:gd name="connsiteX8" fmla="*/ 130587 w 471176"/>
                  <a:gd name="connsiteY8" fmla="*/ 139748 h 167234"/>
                  <a:gd name="connsiteX9" fmla="*/ 41687 w 471176"/>
                  <a:gd name="connsiteY9" fmla="*/ 87361 h 167234"/>
                  <a:gd name="connsiteX10" fmla="*/ 3587 w 471176"/>
                  <a:gd name="connsiteY10" fmla="*/ 48 h 16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1176" h="167234">
                    <a:moveTo>
                      <a:pt x="3587" y="48"/>
                    </a:moveTo>
                    <a:cubicBezTo>
                      <a:pt x="-1175" y="-1804"/>
                      <a:pt x="-3821" y="49790"/>
                      <a:pt x="13112" y="76248"/>
                    </a:cubicBezTo>
                    <a:cubicBezTo>
                      <a:pt x="30045" y="102706"/>
                      <a:pt x="74231" y="144775"/>
                      <a:pt x="105187" y="158798"/>
                    </a:cubicBezTo>
                    <a:cubicBezTo>
                      <a:pt x="136143" y="172821"/>
                      <a:pt x="166835" y="166471"/>
                      <a:pt x="198850" y="160386"/>
                    </a:cubicBezTo>
                    <a:cubicBezTo>
                      <a:pt x="230865" y="154301"/>
                      <a:pt x="262086" y="132076"/>
                      <a:pt x="297275" y="122286"/>
                    </a:cubicBezTo>
                    <a:cubicBezTo>
                      <a:pt x="332465" y="112496"/>
                      <a:pt x="381148" y="104558"/>
                      <a:pt x="409987" y="101648"/>
                    </a:cubicBezTo>
                    <a:cubicBezTo>
                      <a:pt x="438826" y="98738"/>
                      <a:pt x="477456" y="104558"/>
                      <a:pt x="470312" y="104823"/>
                    </a:cubicBezTo>
                    <a:cubicBezTo>
                      <a:pt x="463168" y="105088"/>
                      <a:pt x="423746" y="97415"/>
                      <a:pt x="367125" y="103236"/>
                    </a:cubicBezTo>
                    <a:cubicBezTo>
                      <a:pt x="310504" y="109057"/>
                      <a:pt x="184826" y="142394"/>
                      <a:pt x="130587" y="139748"/>
                    </a:cubicBezTo>
                    <a:cubicBezTo>
                      <a:pt x="76348" y="137102"/>
                      <a:pt x="62325" y="109057"/>
                      <a:pt x="41687" y="87361"/>
                    </a:cubicBezTo>
                    <a:cubicBezTo>
                      <a:pt x="21050" y="65665"/>
                      <a:pt x="8349" y="1900"/>
                      <a:pt x="3587" y="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4" name="フリーフォーム: 図形 1803">
                <a:extLst>
                  <a:ext uri="{FF2B5EF4-FFF2-40B4-BE49-F238E27FC236}">
                    <a16:creationId xmlns:a16="http://schemas.microsoft.com/office/drawing/2014/main" id="{E6642CA2-FE01-4AE7-BDFC-D79545A3E719}"/>
                  </a:ext>
                </a:extLst>
              </p:cNvPr>
              <p:cNvSpPr/>
              <p:nvPr/>
            </p:nvSpPr>
            <p:spPr>
              <a:xfrm>
                <a:off x="8905814" y="1846252"/>
                <a:ext cx="414613" cy="131785"/>
              </a:xfrm>
              <a:custGeom>
                <a:avLst/>
                <a:gdLst>
                  <a:gd name="connsiteX0" fmla="*/ 87374 w 414613"/>
                  <a:gd name="connsiteY0" fmla="*/ 11 h 131785"/>
                  <a:gd name="connsiteX1" fmla="*/ 14349 w 414613"/>
                  <a:gd name="connsiteY1" fmla="*/ 58748 h 131785"/>
                  <a:gd name="connsiteX2" fmla="*/ 55624 w 414613"/>
                  <a:gd name="connsiteY2" fmla="*/ 115898 h 131785"/>
                  <a:gd name="connsiteX3" fmla="*/ 168336 w 414613"/>
                  <a:gd name="connsiteY3" fmla="*/ 131773 h 131785"/>
                  <a:gd name="connsiteX4" fmla="*/ 412811 w 414613"/>
                  <a:gd name="connsiteY4" fmla="*/ 114311 h 131785"/>
                  <a:gd name="connsiteX5" fmla="*/ 268349 w 414613"/>
                  <a:gd name="connsiteY5" fmla="*/ 122248 h 131785"/>
                  <a:gd name="connsiteX6" fmla="*/ 63561 w 414613"/>
                  <a:gd name="connsiteY6" fmla="*/ 123836 h 131785"/>
                  <a:gd name="connsiteX7" fmla="*/ 61 w 414613"/>
                  <a:gd name="connsiteY7" fmla="*/ 63511 h 131785"/>
                  <a:gd name="connsiteX8" fmla="*/ 87374 w 414613"/>
                  <a:gd name="connsiteY8" fmla="*/ 11 h 13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4613" h="131785">
                    <a:moveTo>
                      <a:pt x="87374" y="11"/>
                    </a:moveTo>
                    <a:cubicBezTo>
                      <a:pt x="89755" y="-783"/>
                      <a:pt x="19641" y="39434"/>
                      <a:pt x="14349" y="58748"/>
                    </a:cubicBezTo>
                    <a:cubicBezTo>
                      <a:pt x="9057" y="78062"/>
                      <a:pt x="29960" y="103727"/>
                      <a:pt x="55624" y="115898"/>
                    </a:cubicBezTo>
                    <a:cubicBezTo>
                      <a:pt x="81288" y="128069"/>
                      <a:pt x="108805" y="132037"/>
                      <a:pt x="168336" y="131773"/>
                    </a:cubicBezTo>
                    <a:cubicBezTo>
                      <a:pt x="227867" y="131509"/>
                      <a:pt x="396142" y="115898"/>
                      <a:pt x="412811" y="114311"/>
                    </a:cubicBezTo>
                    <a:cubicBezTo>
                      <a:pt x="429480" y="112724"/>
                      <a:pt x="326557" y="120660"/>
                      <a:pt x="268349" y="122248"/>
                    </a:cubicBezTo>
                    <a:cubicBezTo>
                      <a:pt x="210141" y="123836"/>
                      <a:pt x="108276" y="133625"/>
                      <a:pt x="63561" y="123836"/>
                    </a:cubicBezTo>
                    <a:cubicBezTo>
                      <a:pt x="18846" y="114047"/>
                      <a:pt x="-1262" y="79915"/>
                      <a:pt x="61" y="63511"/>
                    </a:cubicBezTo>
                    <a:cubicBezTo>
                      <a:pt x="1384" y="47107"/>
                      <a:pt x="84993" y="805"/>
                      <a:pt x="87374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5" name="フリーフォーム: 図形 1804">
                <a:extLst>
                  <a:ext uri="{FF2B5EF4-FFF2-40B4-BE49-F238E27FC236}">
                    <a16:creationId xmlns:a16="http://schemas.microsoft.com/office/drawing/2014/main" id="{506388DE-7068-4AAE-A8A5-946EA1067351}"/>
                  </a:ext>
                </a:extLst>
              </p:cNvPr>
              <p:cNvSpPr/>
              <p:nvPr/>
            </p:nvSpPr>
            <p:spPr>
              <a:xfrm>
                <a:off x="8943516" y="1997069"/>
                <a:ext cx="318328" cy="172563"/>
              </a:xfrm>
              <a:custGeom>
                <a:avLst/>
                <a:gdLst>
                  <a:gd name="connsiteX0" fmla="*/ 459 w 318328"/>
                  <a:gd name="connsiteY0" fmla="*/ 6 h 172563"/>
                  <a:gd name="connsiteX1" fmla="*/ 21097 w 318328"/>
                  <a:gd name="connsiteY1" fmla="*/ 88906 h 172563"/>
                  <a:gd name="connsiteX2" fmla="*/ 73484 w 318328"/>
                  <a:gd name="connsiteY2" fmla="*/ 133356 h 172563"/>
                  <a:gd name="connsiteX3" fmla="*/ 316372 w 318328"/>
                  <a:gd name="connsiteY3" fmla="*/ 166694 h 172563"/>
                  <a:gd name="connsiteX4" fmla="*/ 183022 w 318328"/>
                  <a:gd name="connsiteY4" fmla="*/ 169869 h 172563"/>
                  <a:gd name="connsiteX5" fmla="*/ 94122 w 318328"/>
                  <a:gd name="connsiteY5" fmla="*/ 138119 h 172563"/>
                  <a:gd name="connsiteX6" fmla="*/ 38559 w 318328"/>
                  <a:gd name="connsiteY6" fmla="*/ 93669 h 172563"/>
                  <a:gd name="connsiteX7" fmla="*/ 459 w 318328"/>
                  <a:gd name="connsiteY7" fmla="*/ 6 h 172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8328" h="172563">
                    <a:moveTo>
                      <a:pt x="459" y="6"/>
                    </a:moveTo>
                    <a:cubicBezTo>
                      <a:pt x="-2451" y="-788"/>
                      <a:pt x="8926" y="66681"/>
                      <a:pt x="21097" y="88906"/>
                    </a:cubicBezTo>
                    <a:cubicBezTo>
                      <a:pt x="33268" y="111131"/>
                      <a:pt x="24272" y="120391"/>
                      <a:pt x="73484" y="133356"/>
                    </a:cubicBezTo>
                    <a:cubicBezTo>
                      <a:pt x="122697" y="146321"/>
                      <a:pt x="298116" y="160609"/>
                      <a:pt x="316372" y="166694"/>
                    </a:cubicBezTo>
                    <a:cubicBezTo>
                      <a:pt x="334628" y="172779"/>
                      <a:pt x="220064" y="174631"/>
                      <a:pt x="183022" y="169869"/>
                    </a:cubicBezTo>
                    <a:cubicBezTo>
                      <a:pt x="145980" y="165107"/>
                      <a:pt x="118199" y="150819"/>
                      <a:pt x="94122" y="138119"/>
                    </a:cubicBezTo>
                    <a:cubicBezTo>
                      <a:pt x="70045" y="125419"/>
                      <a:pt x="53905" y="110338"/>
                      <a:pt x="38559" y="93669"/>
                    </a:cubicBezTo>
                    <a:cubicBezTo>
                      <a:pt x="23213" y="77000"/>
                      <a:pt x="3369" y="800"/>
                      <a:pt x="459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6" name="フリーフォーム: 図形 1805">
                <a:extLst>
                  <a:ext uri="{FF2B5EF4-FFF2-40B4-BE49-F238E27FC236}">
                    <a16:creationId xmlns:a16="http://schemas.microsoft.com/office/drawing/2014/main" id="{1EFFDC7B-1586-4008-8396-1ACEF24C0065}"/>
                  </a:ext>
                </a:extLst>
              </p:cNvPr>
              <p:cNvSpPr/>
              <p:nvPr/>
            </p:nvSpPr>
            <p:spPr>
              <a:xfrm>
                <a:off x="8985166" y="2030350"/>
                <a:ext cx="271520" cy="120415"/>
              </a:xfrm>
              <a:custGeom>
                <a:avLst/>
                <a:gdLst>
                  <a:gd name="connsiteX0" fmla="*/ 4847 w 271520"/>
                  <a:gd name="connsiteY0" fmla="*/ 63 h 120415"/>
                  <a:gd name="connsiteX1" fmla="*/ 30247 w 271520"/>
                  <a:gd name="connsiteY1" fmla="*/ 57213 h 120415"/>
                  <a:gd name="connsiteX2" fmla="*/ 268372 w 271520"/>
                  <a:gd name="connsiteY2" fmla="*/ 117538 h 120415"/>
                  <a:gd name="connsiteX3" fmla="*/ 158834 w 271520"/>
                  <a:gd name="connsiteY3" fmla="*/ 106425 h 120415"/>
                  <a:gd name="connsiteX4" fmla="*/ 44534 w 271520"/>
                  <a:gd name="connsiteY4" fmla="*/ 68325 h 120415"/>
                  <a:gd name="connsiteX5" fmla="*/ 4847 w 271520"/>
                  <a:gd name="connsiteY5" fmla="*/ 63 h 120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520" h="120415">
                    <a:moveTo>
                      <a:pt x="4847" y="63"/>
                    </a:moveTo>
                    <a:cubicBezTo>
                      <a:pt x="2466" y="-1789"/>
                      <a:pt x="-13674" y="37634"/>
                      <a:pt x="30247" y="57213"/>
                    </a:cubicBezTo>
                    <a:cubicBezTo>
                      <a:pt x="74168" y="76792"/>
                      <a:pt x="246941" y="109336"/>
                      <a:pt x="268372" y="117538"/>
                    </a:cubicBezTo>
                    <a:cubicBezTo>
                      <a:pt x="289803" y="125740"/>
                      <a:pt x="196140" y="114627"/>
                      <a:pt x="158834" y="106425"/>
                    </a:cubicBezTo>
                    <a:cubicBezTo>
                      <a:pt x="121528" y="98223"/>
                      <a:pt x="69405" y="83406"/>
                      <a:pt x="44534" y="68325"/>
                    </a:cubicBezTo>
                    <a:cubicBezTo>
                      <a:pt x="19663" y="53244"/>
                      <a:pt x="7228" y="1915"/>
                      <a:pt x="4847" y="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7" name="フリーフォーム: 図形 1806">
                <a:extLst>
                  <a:ext uri="{FF2B5EF4-FFF2-40B4-BE49-F238E27FC236}">
                    <a16:creationId xmlns:a16="http://schemas.microsoft.com/office/drawing/2014/main" id="{0ED7A8B7-D271-42AA-8C2E-AC05471DA0E3}"/>
                  </a:ext>
                </a:extLst>
              </p:cNvPr>
              <p:cNvSpPr/>
              <p:nvPr/>
            </p:nvSpPr>
            <p:spPr>
              <a:xfrm>
                <a:off x="8402810" y="1824017"/>
                <a:ext cx="275831" cy="101621"/>
              </a:xfrm>
              <a:custGeom>
                <a:avLst/>
                <a:gdLst>
                  <a:gd name="connsiteX0" fmla="*/ 1415 w 275831"/>
                  <a:gd name="connsiteY0" fmla="*/ 101621 h 101621"/>
                  <a:gd name="connsiteX1" fmla="*/ 44278 w 275831"/>
                  <a:gd name="connsiteY1" fmla="*/ 7958 h 101621"/>
                  <a:gd name="connsiteX2" fmla="*/ 166515 w 275831"/>
                  <a:gd name="connsiteY2" fmla="*/ 4783 h 101621"/>
                  <a:gd name="connsiteX3" fmla="*/ 274465 w 275831"/>
                  <a:gd name="connsiteY3" fmla="*/ 4783 h 101621"/>
                  <a:gd name="connsiteX4" fmla="*/ 88728 w 275831"/>
                  <a:gd name="connsiteY4" fmla="*/ 7958 h 101621"/>
                  <a:gd name="connsiteX5" fmla="*/ 1415 w 275831"/>
                  <a:gd name="connsiteY5" fmla="*/ 101621 h 101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831" h="101621">
                    <a:moveTo>
                      <a:pt x="1415" y="101621"/>
                    </a:moveTo>
                    <a:cubicBezTo>
                      <a:pt x="-5993" y="101621"/>
                      <a:pt x="16761" y="24098"/>
                      <a:pt x="44278" y="7958"/>
                    </a:cubicBezTo>
                    <a:cubicBezTo>
                      <a:pt x="71795" y="-8182"/>
                      <a:pt x="128151" y="5312"/>
                      <a:pt x="166515" y="4783"/>
                    </a:cubicBezTo>
                    <a:cubicBezTo>
                      <a:pt x="204879" y="4254"/>
                      <a:pt x="287429" y="4254"/>
                      <a:pt x="274465" y="4783"/>
                    </a:cubicBezTo>
                    <a:cubicBezTo>
                      <a:pt x="261501" y="5312"/>
                      <a:pt x="135295" y="-5271"/>
                      <a:pt x="88728" y="7958"/>
                    </a:cubicBezTo>
                    <a:cubicBezTo>
                      <a:pt x="42161" y="21187"/>
                      <a:pt x="8823" y="101621"/>
                      <a:pt x="1415" y="1016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8" name="フリーフォーム: 図形 1807">
                <a:extLst>
                  <a:ext uri="{FF2B5EF4-FFF2-40B4-BE49-F238E27FC236}">
                    <a16:creationId xmlns:a16="http://schemas.microsoft.com/office/drawing/2014/main" id="{7AC94F0E-0504-40DC-8EBF-4387650EFEAA}"/>
                  </a:ext>
                </a:extLst>
              </p:cNvPr>
              <p:cNvSpPr/>
              <p:nvPr/>
            </p:nvSpPr>
            <p:spPr>
              <a:xfrm>
                <a:off x="8462874" y="1855204"/>
                <a:ext cx="279374" cy="76363"/>
              </a:xfrm>
              <a:custGeom>
                <a:avLst/>
                <a:gdLst>
                  <a:gd name="connsiteX0" fmla="*/ 238214 w 279374"/>
                  <a:gd name="connsiteY0" fmla="*/ 584 h 76363"/>
                  <a:gd name="connsiteX1" fmla="*/ 58826 w 279374"/>
                  <a:gd name="connsiteY1" fmla="*/ 8521 h 76363"/>
                  <a:gd name="connsiteX2" fmla="*/ 25489 w 279374"/>
                  <a:gd name="connsiteY2" fmla="*/ 54559 h 76363"/>
                  <a:gd name="connsiteX3" fmla="*/ 95339 w 279374"/>
                  <a:gd name="connsiteY3" fmla="*/ 67259 h 76363"/>
                  <a:gd name="connsiteX4" fmla="*/ 277901 w 279374"/>
                  <a:gd name="connsiteY4" fmla="*/ 35509 h 76363"/>
                  <a:gd name="connsiteX5" fmla="*/ 173126 w 279374"/>
                  <a:gd name="connsiteY5" fmla="*/ 64084 h 76363"/>
                  <a:gd name="connsiteX6" fmla="*/ 25489 w 279374"/>
                  <a:gd name="connsiteY6" fmla="*/ 73609 h 76363"/>
                  <a:gd name="connsiteX7" fmla="*/ 19139 w 279374"/>
                  <a:gd name="connsiteY7" fmla="*/ 16459 h 76363"/>
                  <a:gd name="connsiteX8" fmla="*/ 238214 w 279374"/>
                  <a:gd name="connsiteY8" fmla="*/ 584 h 7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374" h="76363">
                    <a:moveTo>
                      <a:pt x="238214" y="584"/>
                    </a:moveTo>
                    <a:cubicBezTo>
                      <a:pt x="244829" y="-739"/>
                      <a:pt x="94280" y="-475"/>
                      <a:pt x="58826" y="8521"/>
                    </a:cubicBezTo>
                    <a:cubicBezTo>
                      <a:pt x="23372" y="17517"/>
                      <a:pt x="19404" y="44769"/>
                      <a:pt x="25489" y="54559"/>
                    </a:cubicBezTo>
                    <a:cubicBezTo>
                      <a:pt x="31574" y="64349"/>
                      <a:pt x="53270" y="70434"/>
                      <a:pt x="95339" y="67259"/>
                    </a:cubicBezTo>
                    <a:cubicBezTo>
                      <a:pt x="137408" y="64084"/>
                      <a:pt x="264937" y="36038"/>
                      <a:pt x="277901" y="35509"/>
                    </a:cubicBezTo>
                    <a:cubicBezTo>
                      <a:pt x="290865" y="34980"/>
                      <a:pt x="215195" y="57734"/>
                      <a:pt x="173126" y="64084"/>
                    </a:cubicBezTo>
                    <a:cubicBezTo>
                      <a:pt x="131057" y="70434"/>
                      <a:pt x="51153" y="81547"/>
                      <a:pt x="25489" y="73609"/>
                    </a:cubicBezTo>
                    <a:cubicBezTo>
                      <a:pt x="-176" y="65672"/>
                      <a:pt x="-13140" y="28365"/>
                      <a:pt x="19139" y="16459"/>
                    </a:cubicBezTo>
                    <a:cubicBezTo>
                      <a:pt x="51418" y="4553"/>
                      <a:pt x="231599" y="1907"/>
                      <a:pt x="238214" y="5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9" name="フリーフォーム: 図形 1808">
                <a:extLst>
                  <a:ext uri="{FF2B5EF4-FFF2-40B4-BE49-F238E27FC236}">
                    <a16:creationId xmlns:a16="http://schemas.microsoft.com/office/drawing/2014/main" id="{54608E8A-D60C-4FAC-A1D3-B0969506C816}"/>
                  </a:ext>
                </a:extLst>
              </p:cNvPr>
              <p:cNvSpPr/>
              <p:nvPr/>
            </p:nvSpPr>
            <p:spPr>
              <a:xfrm>
                <a:off x="8527886" y="1899401"/>
                <a:ext cx="198153" cy="76194"/>
              </a:xfrm>
              <a:custGeom>
                <a:avLst/>
                <a:gdLst>
                  <a:gd name="connsiteX0" fmla="*/ 3339 w 198153"/>
                  <a:gd name="connsiteY0" fmla="*/ 75449 h 76194"/>
                  <a:gd name="connsiteX1" fmla="*/ 197014 w 198153"/>
                  <a:gd name="connsiteY1" fmla="*/ 837 h 76194"/>
                  <a:gd name="connsiteX2" fmla="*/ 81127 w 198153"/>
                  <a:gd name="connsiteY2" fmla="*/ 37349 h 76194"/>
                  <a:gd name="connsiteX3" fmla="*/ 3339 w 198153"/>
                  <a:gd name="connsiteY3" fmla="*/ 75449 h 76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153" h="76194">
                    <a:moveTo>
                      <a:pt x="3339" y="75449"/>
                    </a:moveTo>
                    <a:cubicBezTo>
                      <a:pt x="22654" y="69364"/>
                      <a:pt x="184049" y="7187"/>
                      <a:pt x="197014" y="837"/>
                    </a:cubicBezTo>
                    <a:cubicBezTo>
                      <a:pt x="209979" y="-5513"/>
                      <a:pt x="108644" y="25972"/>
                      <a:pt x="81127" y="37349"/>
                    </a:cubicBezTo>
                    <a:cubicBezTo>
                      <a:pt x="53610" y="48726"/>
                      <a:pt x="-15976" y="81534"/>
                      <a:pt x="3339" y="75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0" name="フリーフォーム: 図形 1809">
                <a:extLst>
                  <a:ext uri="{FF2B5EF4-FFF2-40B4-BE49-F238E27FC236}">
                    <a16:creationId xmlns:a16="http://schemas.microsoft.com/office/drawing/2014/main" id="{C74D1D50-245A-420B-BAB5-457D231C78B1}"/>
                  </a:ext>
                </a:extLst>
              </p:cNvPr>
              <p:cNvSpPr/>
              <p:nvPr/>
            </p:nvSpPr>
            <p:spPr>
              <a:xfrm>
                <a:off x="8508708" y="1979476"/>
                <a:ext cx="225738" cy="77758"/>
              </a:xfrm>
              <a:custGeom>
                <a:avLst/>
                <a:gdLst>
                  <a:gd name="connsiteX0" fmla="*/ 46330 w 225738"/>
                  <a:gd name="connsiteY0" fmla="*/ 137 h 77758"/>
                  <a:gd name="connsiteX1" fmla="*/ 206667 w 225738"/>
                  <a:gd name="connsiteY1" fmla="*/ 39824 h 77758"/>
                  <a:gd name="connsiteX2" fmla="*/ 208255 w 225738"/>
                  <a:gd name="connsiteY2" fmla="*/ 44587 h 77758"/>
                  <a:gd name="connsiteX3" fmla="*/ 119355 w 225738"/>
                  <a:gd name="connsiteY3" fmla="*/ 62049 h 77758"/>
                  <a:gd name="connsiteX4" fmla="*/ 292 w 225738"/>
                  <a:gd name="connsiteY4" fmla="*/ 74749 h 77758"/>
                  <a:gd name="connsiteX5" fmla="*/ 155867 w 225738"/>
                  <a:gd name="connsiteY5" fmla="*/ 74749 h 77758"/>
                  <a:gd name="connsiteX6" fmla="*/ 224130 w 225738"/>
                  <a:gd name="connsiteY6" fmla="*/ 41412 h 77758"/>
                  <a:gd name="connsiteX7" fmla="*/ 93955 w 225738"/>
                  <a:gd name="connsiteY7" fmla="*/ 27124 h 77758"/>
                  <a:gd name="connsiteX8" fmla="*/ 46330 w 225738"/>
                  <a:gd name="connsiteY8" fmla="*/ 137 h 7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738" h="77758">
                    <a:moveTo>
                      <a:pt x="46330" y="137"/>
                    </a:moveTo>
                    <a:cubicBezTo>
                      <a:pt x="65115" y="2254"/>
                      <a:pt x="179680" y="32416"/>
                      <a:pt x="206667" y="39824"/>
                    </a:cubicBezTo>
                    <a:cubicBezTo>
                      <a:pt x="233654" y="47232"/>
                      <a:pt x="222807" y="40883"/>
                      <a:pt x="208255" y="44587"/>
                    </a:cubicBezTo>
                    <a:cubicBezTo>
                      <a:pt x="193703" y="48291"/>
                      <a:pt x="154015" y="57022"/>
                      <a:pt x="119355" y="62049"/>
                    </a:cubicBezTo>
                    <a:cubicBezTo>
                      <a:pt x="84695" y="67076"/>
                      <a:pt x="-5793" y="72632"/>
                      <a:pt x="292" y="74749"/>
                    </a:cubicBezTo>
                    <a:cubicBezTo>
                      <a:pt x="6377" y="76866"/>
                      <a:pt x="118561" y="80305"/>
                      <a:pt x="155867" y="74749"/>
                    </a:cubicBezTo>
                    <a:cubicBezTo>
                      <a:pt x="193173" y="69193"/>
                      <a:pt x="234449" y="49349"/>
                      <a:pt x="224130" y="41412"/>
                    </a:cubicBezTo>
                    <a:cubicBezTo>
                      <a:pt x="213811" y="33475"/>
                      <a:pt x="123324" y="33209"/>
                      <a:pt x="93955" y="27124"/>
                    </a:cubicBezTo>
                    <a:cubicBezTo>
                      <a:pt x="64586" y="21039"/>
                      <a:pt x="27545" y="-1980"/>
                      <a:pt x="46330" y="1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1" name="フリーフォーム: 図形 1810">
                <a:extLst>
                  <a:ext uri="{FF2B5EF4-FFF2-40B4-BE49-F238E27FC236}">
                    <a16:creationId xmlns:a16="http://schemas.microsoft.com/office/drawing/2014/main" id="{687ABA36-FC3D-4001-A3A4-D2B8CA061584}"/>
                  </a:ext>
                </a:extLst>
              </p:cNvPr>
              <p:cNvSpPr/>
              <p:nvPr/>
            </p:nvSpPr>
            <p:spPr>
              <a:xfrm>
                <a:off x="8770278" y="1873314"/>
                <a:ext cx="169816" cy="341567"/>
              </a:xfrm>
              <a:custGeom>
                <a:avLst/>
                <a:gdLst>
                  <a:gd name="connsiteX0" fmla="*/ 103847 w 169816"/>
                  <a:gd name="connsiteY0" fmla="*/ 1524 h 341567"/>
                  <a:gd name="connsiteX1" fmla="*/ 27647 w 169816"/>
                  <a:gd name="connsiteY1" fmla="*/ 65024 h 341567"/>
                  <a:gd name="connsiteX2" fmla="*/ 5422 w 169816"/>
                  <a:gd name="connsiteY2" fmla="*/ 149161 h 341567"/>
                  <a:gd name="connsiteX3" fmla="*/ 121310 w 169816"/>
                  <a:gd name="connsiteY3" fmla="*/ 303149 h 341567"/>
                  <a:gd name="connsiteX4" fmla="*/ 168935 w 169816"/>
                  <a:gd name="connsiteY4" fmla="*/ 339661 h 341567"/>
                  <a:gd name="connsiteX5" fmla="*/ 84797 w 169816"/>
                  <a:gd name="connsiteY5" fmla="*/ 261874 h 341567"/>
                  <a:gd name="connsiteX6" fmla="*/ 24472 w 169816"/>
                  <a:gd name="connsiteY6" fmla="*/ 130111 h 341567"/>
                  <a:gd name="connsiteX7" fmla="*/ 103847 w 169816"/>
                  <a:gd name="connsiteY7" fmla="*/ 1524 h 3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816" h="341567">
                    <a:moveTo>
                      <a:pt x="103847" y="1524"/>
                    </a:moveTo>
                    <a:cubicBezTo>
                      <a:pt x="104376" y="-9324"/>
                      <a:pt x="44051" y="40418"/>
                      <a:pt x="27647" y="65024"/>
                    </a:cubicBezTo>
                    <a:cubicBezTo>
                      <a:pt x="11243" y="89630"/>
                      <a:pt x="-10189" y="109473"/>
                      <a:pt x="5422" y="149161"/>
                    </a:cubicBezTo>
                    <a:cubicBezTo>
                      <a:pt x="21033" y="188849"/>
                      <a:pt x="94058" y="271399"/>
                      <a:pt x="121310" y="303149"/>
                    </a:cubicBezTo>
                    <a:cubicBezTo>
                      <a:pt x="148562" y="334899"/>
                      <a:pt x="175020" y="346540"/>
                      <a:pt x="168935" y="339661"/>
                    </a:cubicBezTo>
                    <a:cubicBezTo>
                      <a:pt x="162850" y="332782"/>
                      <a:pt x="108874" y="296799"/>
                      <a:pt x="84797" y="261874"/>
                    </a:cubicBezTo>
                    <a:cubicBezTo>
                      <a:pt x="60720" y="226949"/>
                      <a:pt x="21562" y="172973"/>
                      <a:pt x="24472" y="130111"/>
                    </a:cubicBezTo>
                    <a:cubicBezTo>
                      <a:pt x="27382" y="87249"/>
                      <a:pt x="103318" y="12372"/>
                      <a:pt x="103847" y="15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2" name="フリーフォーム: 図形 1811">
                <a:extLst>
                  <a:ext uri="{FF2B5EF4-FFF2-40B4-BE49-F238E27FC236}">
                    <a16:creationId xmlns:a16="http://schemas.microsoft.com/office/drawing/2014/main" id="{7CFA8B8E-929C-4B10-9087-E783FD68DDBE}"/>
                  </a:ext>
                </a:extLst>
              </p:cNvPr>
              <p:cNvSpPr/>
              <p:nvPr/>
            </p:nvSpPr>
            <p:spPr>
              <a:xfrm>
                <a:off x="8622865" y="1769847"/>
                <a:ext cx="266138" cy="417879"/>
              </a:xfrm>
              <a:custGeom>
                <a:avLst/>
                <a:gdLst>
                  <a:gd name="connsiteX0" fmla="*/ 435 w 266138"/>
                  <a:gd name="connsiteY0" fmla="*/ 3391 h 417879"/>
                  <a:gd name="connsiteX1" fmla="*/ 125848 w 266138"/>
                  <a:gd name="connsiteY1" fmla="*/ 11328 h 417879"/>
                  <a:gd name="connsiteX2" fmla="*/ 224273 w 266138"/>
                  <a:gd name="connsiteY2" fmla="*/ 63716 h 417879"/>
                  <a:gd name="connsiteX3" fmla="*/ 224273 w 266138"/>
                  <a:gd name="connsiteY3" fmla="*/ 100228 h 417879"/>
                  <a:gd name="connsiteX4" fmla="*/ 148073 w 266138"/>
                  <a:gd name="connsiteY4" fmla="*/ 155791 h 417879"/>
                  <a:gd name="connsiteX5" fmla="*/ 125848 w 266138"/>
                  <a:gd name="connsiteY5" fmla="*/ 211353 h 417879"/>
                  <a:gd name="connsiteX6" fmla="*/ 125848 w 266138"/>
                  <a:gd name="connsiteY6" fmla="*/ 290728 h 417879"/>
                  <a:gd name="connsiteX7" fmla="*/ 176648 w 266138"/>
                  <a:gd name="connsiteY7" fmla="*/ 374866 h 417879"/>
                  <a:gd name="connsiteX8" fmla="*/ 265548 w 266138"/>
                  <a:gd name="connsiteY8" fmla="*/ 417728 h 417879"/>
                  <a:gd name="connsiteX9" fmla="*/ 211573 w 266138"/>
                  <a:gd name="connsiteY9" fmla="*/ 385978 h 417879"/>
                  <a:gd name="connsiteX10" fmla="*/ 138548 w 266138"/>
                  <a:gd name="connsiteY10" fmla="*/ 308191 h 417879"/>
                  <a:gd name="connsiteX11" fmla="*/ 141723 w 266138"/>
                  <a:gd name="connsiteY11" fmla="*/ 163728 h 417879"/>
                  <a:gd name="connsiteX12" fmla="*/ 217923 w 266138"/>
                  <a:gd name="connsiteY12" fmla="*/ 46253 h 417879"/>
                  <a:gd name="connsiteX13" fmla="*/ 171885 w 266138"/>
                  <a:gd name="connsiteY13" fmla="*/ 4978 h 417879"/>
                  <a:gd name="connsiteX14" fmla="*/ 435 w 266138"/>
                  <a:gd name="connsiteY14" fmla="*/ 3391 h 41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6138" h="417879">
                    <a:moveTo>
                      <a:pt x="435" y="3391"/>
                    </a:moveTo>
                    <a:cubicBezTo>
                      <a:pt x="-7238" y="4449"/>
                      <a:pt x="88542" y="1274"/>
                      <a:pt x="125848" y="11328"/>
                    </a:cubicBezTo>
                    <a:cubicBezTo>
                      <a:pt x="163154" y="21382"/>
                      <a:pt x="207869" y="48899"/>
                      <a:pt x="224273" y="63716"/>
                    </a:cubicBezTo>
                    <a:cubicBezTo>
                      <a:pt x="240677" y="78533"/>
                      <a:pt x="236973" y="84882"/>
                      <a:pt x="224273" y="100228"/>
                    </a:cubicBezTo>
                    <a:cubicBezTo>
                      <a:pt x="211573" y="115574"/>
                      <a:pt x="164477" y="137270"/>
                      <a:pt x="148073" y="155791"/>
                    </a:cubicBezTo>
                    <a:cubicBezTo>
                      <a:pt x="131669" y="174312"/>
                      <a:pt x="129552" y="188863"/>
                      <a:pt x="125848" y="211353"/>
                    </a:cubicBezTo>
                    <a:cubicBezTo>
                      <a:pt x="122144" y="233843"/>
                      <a:pt x="117381" y="263476"/>
                      <a:pt x="125848" y="290728"/>
                    </a:cubicBezTo>
                    <a:cubicBezTo>
                      <a:pt x="134315" y="317980"/>
                      <a:pt x="153365" y="353699"/>
                      <a:pt x="176648" y="374866"/>
                    </a:cubicBezTo>
                    <a:cubicBezTo>
                      <a:pt x="199931" y="396033"/>
                      <a:pt x="259727" y="415876"/>
                      <a:pt x="265548" y="417728"/>
                    </a:cubicBezTo>
                    <a:cubicBezTo>
                      <a:pt x="271369" y="419580"/>
                      <a:pt x="232740" y="404234"/>
                      <a:pt x="211573" y="385978"/>
                    </a:cubicBezTo>
                    <a:cubicBezTo>
                      <a:pt x="190406" y="367722"/>
                      <a:pt x="150190" y="345233"/>
                      <a:pt x="138548" y="308191"/>
                    </a:cubicBezTo>
                    <a:cubicBezTo>
                      <a:pt x="126906" y="271149"/>
                      <a:pt x="128494" y="207384"/>
                      <a:pt x="141723" y="163728"/>
                    </a:cubicBezTo>
                    <a:cubicBezTo>
                      <a:pt x="154952" y="120072"/>
                      <a:pt x="212896" y="72711"/>
                      <a:pt x="217923" y="46253"/>
                    </a:cubicBezTo>
                    <a:cubicBezTo>
                      <a:pt x="222950" y="19795"/>
                      <a:pt x="206546" y="14503"/>
                      <a:pt x="171885" y="4978"/>
                    </a:cubicBezTo>
                    <a:cubicBezTo>
                      <a:pt x="137224" y="-4547"/>
                      <a:pt x="8108" y="2333"/>
                      <a:pt x="435" y="3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3" name="フリーフォーム: 図形 1812">
                <a:extLst>
                  <a:ext uri="{FF2B5EF4-FFF2-40B4-BE49-F238E27FC236}">
                    <a16:creationId xmlns:a16="http://schemas.microsoft.com/office/drawing/2014/main" id="{F4850B12-F0DF-4DE0-BA37-9C07C36CA370}"/>
                  </a:ext>
                </a:extLst>
              </p:cNvPr>
              <p:cNvSpPr/>
              <p:nvPr/>
            </p:nvSpPr>
            <p:spPr>
              <a:xfrm>
                <a:off x="8949915" y="2207528"/>
                <a:ext cx="354692" cy="428186"/>
              </a:xfrm>
              <a:custGeom>
                <a:avLst/>
                <a:gdLst>
                  <a:gd name="connsiteX0" fmla="*/ 410 w 354692"/>
                  <a:gd name="connsiteY0" fmla="*/ 685 h 428186"/>
                  <a:gd name="connsiteX1" fmla="*/ 205198 w 354692"/>
                  <a:gd name="connsiteY1" fmla="*/ 102285 h 428186"/>
                  <a:gd name="connsiteX2" fmla="*/ 295685 w 354692"/>
                  <a:gd name="connsiteY2" fmla="*/ 200710 h 428186"/>
                  <a:gd name="connsiteX3" fmla="*/ 349660 w 354692"/>
                  <a:gd name="connsiteY3" fmla="*/ 424547 h 428186"/>
                  <a:gd name="connsiteX4" fmla="*/ 349660 w 354692"/>
                  <a:gd name="connsiteY4" fmla="*/ 330885 h 428186"/>
                  <a:gd name="connsiteX5" fmla="*/ 325848 w 354692"/>
                  <a:gd name="connsiteY5" fmla="*/ 218172 h 428186"/>
                  <a:gd name="connsiteX6" fmla="*/ 157573 w 354692"/>
                  <a:gd name="connsiteY6" fmla="*/ 65772 h 428186"/>
                  <a:gd name="connsiteX7" fmla="*/ 410 w 354692"/>
                  <a:gd name="connsiteY7" fmla="*/ 685 h 428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692" h="428186">
                    <a:moveTo>
                      <a:pt x="410" y="685"/>
                    </a:moveTo>
                    <a:cubicBezTo>
                      <a:pt x="8347" y="6770"/>
                      <a:pt x="155985" y="68947"/>
                      <a:pt x="205198" y="102285"/>
                    </a:cubicBezTo>
                    <a:cubicBezTo>
                      <a:pt x="254411" y="135623"/>
                      <a:pt x="271608" y="147000"/>
                      <a:pt x="295685" y="200710"/>
                    </a:cubicBezTo>
                    <a:cubicBezTo>
                      <a:pt x="319762" y="254420"/>
                      <a:pt x="340664" y="402851"/>
                      <a:pt x="349660" y="424547"/>
                    </a:cubicBezTo>
                    <a:cubicBezTo>
                      <a:pt x="358656" y="446243"/>
                      <a:pt x="353629" y="365281"/>
                      <a:pt x="349660" y="330885"/>
                    </a:cubicBezTo>
                    <a:cubicBezTo>
                      <a:pt x="345691" y="296489"/>
                      <a:pt x="357863" y="262358"/>
                      <a:pt x="325848" y="218172"/>
                    </a:cubicBezTo>
                    <a:cubicBezTo>
                      <a:pt x="293834" y="173987"/>
                      <a:pt x="213665" y="101491"/>
                      <a:pt x="157573" y="65772"/>
                    </a:cubicBezTo>
                    <a:cubicBezTo>
                      <a:pt x="101481" y="30053"/>
                      <a:pt x="-7527" y="-5400"/>
                      <a:pt x="410" y="6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4" name="フリーフォーム: 図形 1813">
                <a:extLst>
                  <a:ext uri="{FF2B5EF4-FFF2-40B4-BE49-F238E27FC236}">
                    <a16:creationId xmlns:a16="http://schemas.microsoft.com/office/drawing/2014/main" id="{C514D706-8498-4FB3-9451-AF534A1B6EDC}"/>
                  </a:ext>
                </a:extLst>
              </p:cNvPr>
              <p:cNvSpPr/>
              <p:nvPr/>
            </p:nvSpPr>
            <p:spPr>
              <a:xfrm>
                <a:off x="9309869" y="2662164"/>
                <a:ext cx="250196" cy="415266"/>
              </a:xfrm>
              <a:custGeom>
                <a:avLst/>
                <a:gdLst>
                  <a:gd name="connsiteX0" fmla="*/ 5581 w 250196"/>
                  <a:gd name="connsiteY0" fmla="*/ 74 h 415266"/>
                  <a:gd name="connsiteX1" fmla="*/ 5581 w 250196"/>
                  <a:gd name="connsiteY1" fmla="*/ 285824 h 415266"/>
                  <a:gd name="connsiteX2" fmla="*/ 72256 w 250196"/>
                  <a:gd name="connsiteY2" fmla="*/ 390599 h 415266"/>
                  <a:gd name="connsiteX3" fmla="*/ 184969 w 250196"/>
                  <a:gd name="connsiteY3" fmla="*/ 408061 h 415266"/>
                  <a:gd name="connsiteX4" fmla="*/ 250056 w 250196"/>
                  <a:gd name="connsiteY4" fmla="*/ 293761 h 415266"/>
                  <a:gd name="connsiteX5" fmla="*/ 199256 w 250196"/>
                  <a:gd name="connsiteY5" fmla="*/ 363611 h 415266"/>
                  <a:gd name="connsiteX6" fmla="*/ 100831 w 250196"/>
                  <a:gd name="connsiteY6" fmla="*/ 379486 h 415266"/>
                  <a:gd name="connsiteX7" fmla="*/ 21456 w 250196"/>
                  <a:gd name="connsiteY7" fmla="*/ 314399 h 415266"/>
                  <a:gd name="connsiteX8" fmla="*/ 5581 w 250196"/>
                  <a:gd name="connsiteY8" fmla="*/ 74 h 41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196" h="415266">
                    <a:moveTo>
                      <a:pt x="5581" y="74"/>
                    </a:moveTo>
                    <a:cubicBezTo>
                      <a:pt x="2935" y="-4688"/>
                      <a:pt x="-5532" y="220736"/>
                      <a:pt x="5581" y="285824"/>
                    </a:cubicBezTo>
                    <a:cubicBezTo>
                      <a:pt x="16694" y="350912"/>
                      <a:pt x="42358" y="370226"/>
                      <a:pt x="72256" y="390599"/>
                    </a:cubicBezTo>
                    <a:cubicBezTo>
                      <a:pt x="102154" y="410972"/>
                      <a:pt x="155336" y="424201"/>
                      <a:pt x="184969" y="408061"/>
                    </a:cubicBezTo>
                    <a:cubicBezTo>
                      <a:pt x="214602" y="391921"/>
                      <a:pt x="247675" y="301169"/>
                      <a:pt x="250056" y="293761"/>
                    </a:cubicBezTo>
                    <a:cubicBezTo>
                      <a:pt x="252437" y="286353"/>
                      <a:pt x="224127" y="349324"/>
                      <a:pt x="199256" y="363611"/>
                    </a:cubicBezTo>
                    <a:cubicBezTo>
                      <a:pt x="174385" y="377899"/>
                      <a:pt x="130464" y="387688"/>
                      <a:pt x="100831" y="379486"/>
                    </a:cubicBezTo>
                    <a:cubicBezTo>
                      <a:pt x="71198" y="371284"/>
                      <a:pt x="36802" y="379487"/>
                      <a:pt x="21456" y="314399"/>
                    </a:cubicBezTo>
                    <a:cubicBezTo>
                      <a:pt x="6110" y="249312"/>
                      <a:pt x="8227" y="4836"/>
                      <a:pt x="5581" y="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5" name="フリーフォーム: 図形 1814">
                <a:extLst>
                  <a:ext uri="{FF2B5EF4-FFF2-40B4-BE49-F238E27FC236}">
                    <a16:creationId xmlns:a16="http://schemas.microsoft.com/office/drawing/2014/main" id="{38432115-034E-4425-8BE9-D58683DA0DE1}"/>
                  </a:ext>
                </a:extLst>
              </p:cNvPr>
              <p:cNvSpPr/>
              <p:nvPr/>
            </p:nvSpPr>
            <p:spPr>
              <a:xfrm>
                <a:off x="9062827" y="2031561"/>
                <a:ext cx="377204" cy="700369"/>
              </a:xfrm>
              <a:custGeom>
                <a:avLst/>
                <a:gdLst>
                  <a:gd name="connsiteX0" fmla="*/ 1798 w 377204"/>
                  <a:gd name="connsiteY0" fmla="*/ 3614 h 700369"/>
                  <a:gd name="connsiteX1" fmla="*/ 166898 w 377204"/>
                  <a:gd name="connsiteY1" fmla="*/ 78227 h 700369"/>
                  <a:gd name="connsiteX2" fmla="*/ 327236 w 377204"/>
                  <a:gd name="connsiteY2" fmla="*/ 260789 h 700369"/>
                  <a:gd name="connsiteX3" fmla="*/ 373273 w 377204"/>
                  <a:gd name="connsiteY3" fmla="*/ 689414 h 700369"/>
                  <a:gd name="connsiteX4" fmla="*/ 373273 w 377204"/>
                  <a:gd name="connsiteY4" fmla="*/ 551302 h 700369"/>
                  <a:gd name="connsiteX5" fmla="*/ 360573 w 377204"/>
                  <a:gd name="connsiteY5" fmla="*/ 314764 h 700369"/>
                  <a:gd name="connsiteX6" fmla="*/ 278023 w 377204"/>
                  <a:gd name="connsiteY6" fmla="*/ 183002 h 700369"/>
                  <a:gd name="connsiteX7" fmla="*/ 1798 w 377204"/>
                  <a:gd name="connsiteY7" fmla="*/ 3614 h 700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204" h="700369">
                    <a:moveTo>
                      <a:pt x="1798" y="3614"/>
                    </a:moveTo>
                    <a:cubicBezTo>
                      <a:pt x="-16723" y="-13849"/>
                      <a:pt x="112658" y="35365"/>
                      <a:pt x="166898" y="78227"/>
                    </a:cubicBezTo>
                    <a:cubicBezTo>
                      <a:pt x="221138" y="121089"/>
                      <a:pt x="292840" y="158925"/>
                      <a:pt x="327236" y="260789"/>
                    </a:cubicBezTo>
                    <a:cubicBezTo>
                      <a:pt x="361632" y="362653"/>
                      <a:pt x="365600" y="640995"/>
                      <a:pt x="373273" y="689414"/>
                    </a:cubicBezTo>
                    <a:cubicBezTo>
                      <a:pt x="380946" y="737833"/>
                      <a:pt x="375390" y="613744"/>
                      <a:pt x="373273" y="551302"/>
                    </a:cubicBezTo>
                    <a:cubicBezTo>
                      <a:pt x="371156" y="488860"/>
                      <a:pt x="376448" y="376147"/>
                      <a:pt x="360573" y="314764"/>
                    </a:cubicBezTo>
                    <a:cubicBezTo>
                      <a:pt x="344698" y="253381"/>
                      <a:pt x="334379" y="233802"/>
                      <a:pt x="278023" y="183002"/>
                    </a:cubicBezTo>
                    <a:cubicBezTo>
                      <a:pt x="221667" y="132202"/>
                      <a:pt x="20319" y="21077"/>
                      <a:pt x="1798" y="36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6" name="フリーフォーム: 図形 1815">
                <a:extLst>
                  <a:ext uri="{FF2B5EF4-FFF2-40B4-BE49-F238E27FC236}">
                    <a16:creationId xmlns:a16="http://schemas.microsoft.com/office/drawing/2014/main" id="{8EF1CA84-2624-4AFF-9AF2-BCA097F3AB27}"/>
                  </a:ext>
                </a:extLst>
              </p:cNvPr>
              <p:cNvSpPr/>
              <p:nvPr/>
            </p:nvSpPr>
            <p:spPr>
              <a:xfrm>
                <a:off x="9434563" y="2749538"/>
                <a:ext cx="114467" cy="154102"/>
              </a:xfrm>
              <a:custGeom>
                <a:avLst/>
                <a:gdLst>
                  <a:gd name="connsiteX0" fmla="*/ 4712 w 114467"/>
                  <a:gd name="connsiteY0" fmla="*/ 12 h 154102"/>
                  <a:gd name="connsiteX1" fmla="*/ 11062 w 114467"/>
                  <a:gd name="connsiteY1" fmla="*/ 127012 h 154102"/>
                  <a:gd name="connsiteX2" fmla="*/ 72975 w 114467"/>
                  <a:gd name="connsiteY2" fmla="*/ 150825 h 154102"/>
                  <a:gd name="connsiteX3" fmla="*/ 114250 w 114467"/>
                  <a:gd name="connsiteY3" fmla="*/ 142887 h 154102"/>
                  <a:gd name="connsiteX4" fmla="*/ 55512 w 114467"/>
                  <a:gd name="connsiteY4" fmla="*/ 154000 h 154102"/>
                  <a:gd name="connsiteX5" fmla="*/ 4712 w 114467"/>
                  <a:gd name="connsiteY5" fmla="*/ 134950 h 154102"/>
                  <a:gd name="connsiteX6" fmla="*/ 4712 w 114467"/>
                  <a:gd name="connsiteY6" fmla="*/ 12 h 15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67" h="154102">
                    <a:moveTo>
                      <a:pt x="4712" y="12"/>
                    </a:moveTo>
                    <a:cubicBezTo>
                      <a:pt x="5770" y="-1311"/>
                      <a:pt x="-315" y="101877"/>
                      <a:pt x="11062" y="127012"/>
                    </a:cubicBezTo>
                    <a:cubicBezTo>
                      <a:pt x="22439" y="152147"/>
                      <a:pt x="55777" y="148179"/>
                      <a:pt x="72975" y="150825"/>
                    </a:cubicBezTo>
                    <a:cubicBezTo>
                      <a:pt x="90173" y="153471"/>
                      <a:pt x="117161" y="142358"/>
                      <a:pt x="114250" y="142887"/>
                    </a:cubicBezTo>
                    <a:cubicBezTo>
                      <a:pt x="111340" y="143416"/>
                      <a:pt x="73768" y="155323"/>
                      <a:pt x="55512" y="154000"/>
                    </a:cubicBezTo>
                    <a:cubicBezTo>
                      <a:pt x="37256" y="152677"/>
                      <a:pt x="14766" y="157969"/>
                      <a:pt x="4712" y="134950"/>
                    </a:cubicBezTo>
                    <a:cubicBezTo>
                      <a:pt x="-5342" y="111931"/>
                      <a:pt x="3654" y="1335"/>
                      <a:pt x="4712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7" name="フリーフォーム: 図形 1816">
                <a:extLst>
                  <a:ext uri="{FF2B5EF4-FFF2-40B4-BE49-F238E27FC236}">
                    <a16:creationId xmlns:a16="http://schemas.microsoft.com/office/drawing/2014/main" id="{5766233B-A406-4ADB-B313-35D0A1BEB492}"/>
                  </a:ext>
                </a:extLst>
              </p:cNvPr>
              <p:cNvSpPr/>
              <p:nvPr/>
            </p:nvSpPr>
            <p:spPr>
              <a:xfrm>
                <a:off x="9093046" y="2016101"/>
                <a:ext cx="441488" cy="434352"/>
              </a:xfrm>
              <a:custGeom>
                <a:avLst/>
                <a:gdLst>
                  <a:gd name="connsiteX0" fmla="*/ 154 w 441488"/>
                  <a:gd name="connsiteY0" fmla="*/ 24 h 434352"/>
                  <a:gd name="connsiteX1" fmla="*/ 116042 w 441488"/>
                  <a:gd name="connsiteY1" fmla="*/ 38124 h 434352"/>
                  <a:gd name="connsiteX2" fmla="*/ 216054 w 441488"/>
                  <a:gd name="connsiteY2" fmla="*/ 31774 h 434352"/>
                  <a:gd name="connsiteX3" fmla="*/ 177954 w 441488"/>
                  <a:gd name="connsiteY3" fmla="*/ 71462 h 434352"/>
                  <a:gd name="connsiteX4" fmla="*/ 177954 w 441488"/>
                  <a:gd name="connsiteY4" fmla="*/ 79399 h 434352"/>
                  <a:gd name="connsiteX5" fmla="*/ 270029 w 441488"/>
                  <a:gd name="connsiteY5" fmla="*/ 122262 h 434352"/>
                  <a:gd name="connsiteX6" fmla="*/ 330354 w 441488"/>
                  <a:gd name="connsiteY6" fmla="*/ 141312 h 434352"/>
                  <a:gd name="connsiteX7" fmla="*/ 298604 w 441488"/>
                  <a:gd name="connsiteY7" fmla="*/ 160362 h 434352"/>
                  <a:gd name="connsiteX8" fmla="*/ 298604 w 441488"/>
                  <a:gd name="connsiteY8" fmla="*/ 180999 h 434352"/>
                  <a:gd name="connsiteX9" fmla="*/ 328767 w 441488"/>
                  <a:gd name="connsiteY9" fmla="*/ 211162 h 434352"/>
                  <a:gd name="connsiteX10" fmla="*/ 376392 w 441488"/>
                  <a:gd name="connsiteY10" fmla="*/ 339749 h 434352"/>
                  <a:gd name="connsiteX11" fmla="*/ 441479 w 441488"/>
                  <a:gd name="connsiteY11" fmla="*/ 431824 h 434352"/>
                  <a:gd name="connsiteX12" fmla="*/ 381154 w 441488"/>
                  <a:gd name="connsiteY12" fmla="*/ 408012 h 434352"/>
                  <a:gd name="connsiteX13" fmla="*/ 365279 w 441488"/>
                  <a:gd name="connsiteY13" fmla="*/ 403249 h 434352"/>
                  <a:gd name="connsiteX14" fmla="*/ 408142 w 441488"/>
                  <a:gd name="connsiteY14" fmla="*/ 400074 h 434352"/>
                  <a:gd name="connsiteX15" fmla="*/ 306542 w 441488"/>
                  <a:gd name="connsiteY15" fmla="*/ 198462 h 434352"/>
                  <a:gd name="connsiteX16" fmla="*/ 304954 w 441488"/>
                  <a:gd name="connsiteY16" fmla="*/ 138137 h 434352"/>
                  <a:gd name="connsiteX17" fmla="*/ 184304 w 441488"/>
                  <a:gd name="connsiteY17" fmla="*/ 87337 h 434352"/>
                  <a:gd name="connsiteX18" fmla="*/ 195417 w 441488"/>
                  <a:gd name="connsiteY18" fmla="*/ 53999 h 434352"/>
                  <a:gd name="connsiteX19" fmla="*/ 141442 w 441488"/>
                  <a:gd name="connsiteY19" fmla="*/ 44474 h 434352"/>
                  <a:gd name="connsiteX20" fmla="*/ 154 w 441488"/>
                  <a:gd name="connsiteY20" fmla="*/ 24 h 43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1488" h="434352">
                    <a:moveTo>
                      <a:pt x="154" y="24"/>
                    </a:moveTo>
                    <a:cubicBezTo>
                      <a:pt x="-4079" y="-1034"/>
                      <a:pt x="80059" y="32832"/>
                      <a:pt x="116042" y="38124"/>
                    </a:cubicBezTo>
                    <a:cubicBezTo>
                      <a:pt x="152025" y="43416"/>
                      <a:pt x="205735" y="26218"/>
                      <a:pt x="216054" y="31774"/>
                    </a:cubicBezTo>
                    <a:cubicBezTo>
                      <a:pt x="226373" y="37330"/>
                      <a:pt x="177954" y="71462"/>
                      <a:pt x="177954" y="71462"/>
                    </a:cubicBezTo>
                    <a:cubicBezTo>
                      <a:pt x="171604" y="79399"/>
                      <a:pt x="162608" y="70932"/>
                      <a:pt x="177954" y="79399"/>
                    </a:cubicBezTo>
                    <a:cubicBezTo>
                      <a:pt x="193300" y="87866"/>
                      <a:pt x="244629" y="111943"/>
                      <a:pt x="270029" y="122262"/>
                    </a:cubicBezTo>
                    <a:cubicBezTo>
                      <a:pt x="295429" y="132581"/>
                      <a:pt x="325592" y="134962"/>
                      <a:pt x="330354" y="141312"/>
                    </a:cubicBezTo>
                    <a:cubicBezTo>
                      <a:pt x="335116" y="147662"/>
                      <a:pt x="303896" y="153748"/>
                      <a:pt x="298604" y="160362"/>
                    </a:cubicBezTo>
                    <a:cubicBezTo>
                      <a:pt x="293312" y="166976"/>
                      <a:pt x="293577" y="172532"/>
                      <a:pt x="298604" y="180999"/>
                    </a:cubicBezTo>
                    <a:cubicBezTo>
                      <a:pt x="303631" y="189466"/>
                      <a:pt x="315802" y="184704"/>
                      <a:pt x="328767" y="211162"/>
                    </a:cubicBezTo>
                    <a:cubicBezTo>
                      <a:pt x="341732" y="237620"/>
                      <a:pt x="357607" y="302972"/>
                      <a:pt x="376392" y="339749"/>
                    </a:cubicBezTo>
                    <a:cubicBezTo>
                      <a:pt x="395177" y="376526"/>
                      <a:pt x="440685" y="420447"/>
                      <a:pt x="441479" y="431824"/>
                    </a:cubicBezTo>
                    <a:cubicBezTo>
                      <a:pt x="442273" y="443201"/>
                      <a:pt x="393854" y="412775"/>
                      <a:pt x="381154" y="408012"/>
                    </a:cubicBezTo>
                    <a:cubicBezTo>
                      <a:pt x="368454" y="403249"/>
                      <a:pt x="360781" y="404572"/>
                      <a:pt x="365279" y="403249"/>
                    </a:cubicBezTo>
                    <a:cubicBezTo>
                      <a:pt x="369777" y="401926"/>
                      <a:pt x="417931" y="434205"/>
                      <a:pt x="408142" y="400074"/>
                    </a:cubicBezTo>
                    <a:cubicBezTo>
                      <a:pt x="398353" y="365943"/>
                      <a:pt x="323740" y="242118"/>
                      <a:pt x="306542" y="198462"/>
                    </a:cubicBezTo>
                    <a:cubicBezTo>
                      <a:pt x="289344" y="154806"/>
                      <a:pt x="325327" y="156658"/>
                      <a:pt x="304954" y="138137"/>
                    </a:cubicBezTo>
                    <a:cubicBezTo>
                      <a:pt x="284581" y="119616"/>
                      <a:pt x="202560" y="101360"/>
                      <a:pt x="184304" y="87337"/>
                    </a:cubicBezTo>
                    <a:cubicBezTo>
                      <a:pt x="166048" y="73314"/>
                      <a:pt x="202561" y="61143"/>
                      <a:pt x="195417" y="53999"/>
                    </a:cubicBezTo>
                    <a:cubicBezTo>
                      <a:pt x="188273" y="46855"/>
                      <a:pt x="141442" y="44474"/>
                      <a:pt x="141442" y="44474"/>
                    </a:cubicBezTo>
                    <a:cubicBezTo>
                      <a:pt x="112338" y="38653"/>
                      <a:pt x="4387" y="1082"/>
                      <a:pt x="154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8" name="フリーフォーム: 図形 1817">
                <a:extLst>
                  <a:ext uri="{FF2B5EF4-FFF2-40B4-BE49-F238E27FC236}">
                    <a16:creationId xmlns:a16="http://schemas.microsoft.com/office/drawing/2014/main" id="{8F279A0E-F2FA-4EB2-8CBB-7BC265F8BD71}"/>
                  </a:ext>
                </a:extLst>
              </p:cNvPr>
              <p:cNvSpPr/>
              <p:nvPr/>
            </p:nvSpPr>
            <p:spPr>
              <a:xfrm>
                <a:off x="9430251" y="2385315"/>
                <a:ext cx="57169" cy="403926"/>
              </a:xfrm>
              <a:custGeom>
                <a:avLst/>
                <a:gdLst>
                  <a:gd name="connsiteX0" fmla="*/ 31249 w 57169"/>
                  <a:gd name="connsiteY0" fmla="*/ 698 h 403926"/>
                  <a:gd name="connsiteX1" fmla="*/ 55062 w 57169"/>
                  <a:gd name="connsiteY1" fmla="*/ 229298 h 403926"/>
                  <a:gd name="connsiteX2" fmla="*/ 53474 w 57169"/>
                  <a:gd name="connsiteY2" fmla="*/ 288035 h 403926"/>
                  <a:gd name="connsiteX3" fmla="*/ 32837 w 57169"/>
                  <a:gd name="connsiteY3" fmla="*/ 264223 h 403926"/>
                  <a:gd name="connsiteX4" fmla="*/ 29662 w 57169"/>
                  <a:gd name="connsiteY4" fmla="*/ 318198 h 403926"/>
                  <a:gd name="connsiteX5" fmla="*/ 1087 w 57169"/>
                  <a:gd name="connsiteY5" fmla="*/ 403923 h 403926"/>
                  <a:gd name="connsiteX6" fmla="*/ 9024 w 57169"/>
                  <a:gd name="connsiteY6" fmla="*/ 321373 h 403926"/>
                  <a:gd name="connsiteX7" fmla="*/ 37599 w 57169"/>
                  <a:gd name="connsiteY7" fmla="*/ 221360 h 403926"/>
                  <a:gd name="connsiteX8" fmla="*/ 26487 w 57169"/>
                  <a:gd name="connsiteY8" fmla="*/ 159448 h 403926"/>
                  <a:gd name="connsiteX9" fmla="*/ 31249 w 57169"/>
                  <a:gd name="connsiteY9" fmla="*/ 698 h 40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69" h="403926">
                    <a:moveTo>
                      <a:pt x="31249" y="698"/>
                    </a:moveTo>
                    <a:cubicBezTo>
                      <a:pt x="36011" y="12340"/>
                      <a:pt x="51358" y="181409"/>
                      <a:pt x="55062" y="229298"/>
                    </a:cubicBezTo>
                    <a:cubicBezTo>
                      <a:pt x="58766" y="277188"/>
                      <a:pt x="57178" y="282214"/>
                      <a:pt x="53474" y="288035"/>
                    </a:cubicBezTo>
                    <a:cubicBezTo>
                      <a:pt x="49770" y="293856"/>
                      <a:pt x="36806" y="259196"/>
                      <a:pt x="32837" y="264223"/>
                    </a:cubicBezTo>
                    <a:cubicBezTo>
                      <a:pt x="28868" y="269250"/>
                      <a:pt x="34954" y="294915"/>
                      <a:pt x="29662" y="318198"/>
                    </a:cubicBezTo>
                    <a:cubicBezTo>
                      <a:pt x="24370" y="341481"/>
                      <a:pt x="4527" y="403394"/>
                      <a:pt x="1087" y="403923"/>
                    </a:cubicBezTo>
                    <a:cubicBezTo>
                      <a:pt x="-2353" y="404452"/>
                      <a:pt x="2939" y="351800"/>
                      <a:pt x="9024" y="321373"/>
                    </a:cubicBezTo>
                    <a:cubicBezTo>
                      <a:pt x="15109" y="290946"/>
                      <a:pt x="34689" y="248347"/>
                      <a:pt x="37599" y="221360"/>
                    </a:cubicBezTo>
                    <a:cubicBezTo>
                      <a:pt x="40509" y="194373"/>
                      <a:pt x="29662" y="192521"/>
                      <a:pt x="26487" y="159448"/>
                    </a:cubicBezTo>
                    <a:cubicBezTo>
                      <a:pt x="23312" y="126375"/>
                      <a:pt x="26487" y="-10944"/>
                      <a:pt x="31249" y="6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9" name="フリーフォーム: 図形 1818">
                <a:extLst>
                  <a:ext uri="{FF2B5EF4-FFF2-40B4-BE49-F238E27FC236}">
                    <a16:creationId xmlns:a16="http://schemas.microsoft.com/office/drawing/2014/main" id="{91F6FBF8-AE9A-4952-945D-7A69EE28DBF2}"/>
                  </a:ext>
                </a:extLst>
              </p:cNvPr>
              <p:cNvSpPr/>
              <p:nvPr/>
            </p:nvSpPr>
            <p:spPr>
              <a:xfrm>
                <a:off x="8926512" y="2259767"/>
                <a:ext cx="127353" cy="188245"/>
              </a:xfrm>
              <a:custGeom>
                <a:avLst/>
                <a:gdLst>
                  <a:gd name="connsiteX0" fmla="*/ 112713 w 127353"/>
                  <a:gd name="connsiteY0" fmla="*/ 833 h 188245"/>
                  <a:gd name="connsiteX1" fmla="*/ 112713 w 127353"/>
                  <a:gd name="connsiteY1" fmla="*/ 104021 h 188245"/>
                  <a:gd name="connsiteX2" fmla="*/ 123826 w 127353"/>
                  <a:gd name="connsiteY2" fmla="*/ 123071 h 188245"/>
                  <a:gd name="connsiteX3" fmla="*/ 71438 w 127353"/>
                  <a:gd name="connsiteY3" fmla="*/ 157996 h 188245"/>
                  <a:gd name="connsiteX4" fmla="*/ 1 w 127353"/>
                  <a:gd name="connsiteY4" fmla="*/ 188158 h 188245"/>
                  <a:gd name="connsiteX5" fmla="*/ 69851 w 127353"/>
                  <a:gd name="connsiteY5" fmla="*/ 165933 h 188245"/>
                  <a:gd name="connsiteX6" fmla="*/ 127001 w 127353"/>
                  <a:gd name="connsiteY6" fmla="*/ 131008 h 188245"/>
                  <a:gd name="connsiteX7" fmla="*/ 93663 w 127353"/>
                  <a:gd name="connsiteY7" fmla="*/ 57983 h 188245"/>
                  <a:gd name="connsiteX8" fmla="*/ 112713 w 127353"/>
                  <a:gd name="connsiteY8" fmla="*/ 833 h 1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353" h="188245">
                    <a:moveTo>
                      <a:pt x="112713" y="833"/>
                    </a:moveTo>
                    <a:cubicBezTo>
                      <a:pt x="115888" y="8506"/>
                      <a:pt x="110861" y="83648"/>
                      <a:pt x="112713" y="104021"/>
                    </a:cubicBezTo>
                    <a:cubicBezTo>
                      <a:pt x="114565" y="124394"/>
                      <a:pt x="130705" y="114075"/>
                      <a:pt x="123826" y="123071"/>
                    </a:cubicBezTo>
                    <a:cubicBezTo>
                      <a:pt x="116947" y="132067"/>
                      <a:pt x="92076" y="147148"/>
                      <a:pt x="71438" y="157996"/>
                    </a:cubicBezTo>
                    <a:cubicBezTo>
                      <a:pt x="50800" y="168844"/>
                      <a:pt x="265" y="186835"/>
                      <a:pt x="1" y="188158"/>
                    </a:cubicBezTo>
                    <a:cubicBezTo>
                      <a:pt x="-263" y="189481"/>
                      <a:pt x="48684" y="175458"/>
                      <a:pt x="69851" y="165933"/>
                    </a:cubicBezTo>
                    <a:cubicBezTo>
                      <a:pt x="91018" y="156408"/>
                      <a:pt x="123032" y="149000"/>
                      <a:pt x="127001" y="131008"/>
                    </a:cubicBezTo>
                    <a:cubicBezTo>
                      <a:pt x="130970" y="113016"/>
                      <a:pt x="100278" y="75445"/>
                      <a:pt x="93663" y="57983"/>
                    </a:cubicBezTo>
                    <a:cubicBezTo>
                      <a:pt x="87048" y="40521"/>
                      <a:pt x="109538" y="-6840"/>
                      <a:pt x="112713" y="8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0" name="フリーフォーム: 図形 1819">
                <a:extLst>
                  <a:ext uri="{FF2B5EF4-FFF2-40B4-BE49-F238E27FC236}">
                    <a16:creationId xmlns:a16="http://schemas.microsoft.com/office/drawing/2014/main" id="{B55F3318-5C6F-461E-B939-A306E642D398}"/>
                  </a:ext>
                </a:extLst>
              </p:cNvPr>
              <p:cNvSpPr/>
              <p:nvPr/>
            </p:nvSpPr>
            <p:spPr>
              <a:xfrm>
                <a:off x="8911774" y="2293925"/>
                <a:ext cx="110078" cy="151069"/>
              </a:xfrm>
              <a:custGeom>
                <a:avLst/>
                <a:gdLst>
                  <a:gd name="connsiteX0" fmla="*/ 451 w 110078"/>
                  <a:gd name="connsiteY0" fmla="*/ 150825 h 151069"/>
                  <a:gd name="connsiteX1" fmla="*/ 56014 w 110078"/>
                  <a:gd name="connsiteY1" fmla="*/ 103200 h 151069"/>
                  <a:gd name="connsiteX2" fmla="*/ 109989 w 110078"/>
                  <a:gd name="connsiteY2" fmla="*/ 114313 h 151069"/>
                  <a:gd name="connsiteX3" fmla="*/ 68714 w 110078"/>
                  <a:gd name="connsiteY3" fmla="*/ 80975 h 151069"/>
                  <a:gd name="connsiteX4" fmla="*/ 67126 w 110078"/>
                  <a:gd name="connsiteY4" fmla="*/ 28588 h 151069"/>
                  <a:gd name="connsiteX5" fmla="*/ 44901 w 110078"/>
                  <a:gd name="connsiteY5" fmla="*/ 13 h 151069"/>
                  <a:gd name="connsiteX6" fmla="*/ 76651 w 110078"/>
                  <a:gd name="connsiteY6" fmla="*/ 31763 h 151069"/>
                  <a:gd name="connsiteX7" fmla="*/ 87764 w 110078"/>
                  <a:gd name="connsiteY7" fmla="*/ 79388 h 151069"/>
                  <a:gd name="connsiteX8" fmla="*/ 451 w 110078"/>
                  <a:gd name="connsiteY8" fmla="*/ 150825 h 15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078" h="151069">
                    <a:moveTo>
                      <a:pt x="451" y="150825"/>
                    </a:moveTo>
                    <a:cubicBezTo>
                      <a:pt x="-4841" y="154794"/>
                      <a:pt x="37758" y="109285"/>
                      <a:pt x="56014" y="103200"/>
                    </a:cubicBezTo>
                    <a:cubicBezTo>
                      <a:pt x="74270" y="97115"/>
                      <a:pt x="107872" y="118017"/>
                      <a:pt x="109989" y="114313"/>
                    </a:cubicBezTo>
                    <a:cubicBezTo>
                      <a:pt x="112106" y="110609"/>
                      <a:pt x="75858" y="95262"/>
                      <a:pt x="68714" y="80975"/>
                    </a:cubicBezTo>
                    <a:cubicBezTo>
                      <a:pt x="61570" y="66687"/>
                      <a:pt x="71095" y="42082"/>
                      <a:pt x="67126" y="28588"/>
                    </a:cubicBezTo>
                    <a:cubicBezTo>
                      <a:pt x="63157" y="15094"/>
                      <a:pt x="43314" y="-516"/>
                      <a:pt x="44901" y="13"/>
                    </a:cubicBezTo>
                    <a:cubicBezTo>
                      <a:pt x="46488" y="542"/>
                      <a:pt x="69507" y="18534"/>
                      <a:pt x="76651" y="31763"/>
                    </a:cubicBezTo>
                    <a:cubicBezTo>
                      <a:pt x="83795" y="44992"/>
                      <a:pt x="96495" y="60074"/>
                      <a:pt x="87764" y="79388"/>
                    </a:cubicBezTo>
                    <a:cubicBezTo>
                      <a:pt x="79033" y="98702"/>
                      <a:pt x="5743" y="146856"/>
                      <a:pt x="451" y="1508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1" name="フリーフォーム: 図形 1820">
                <a:extLst>
                  <a:ext uri="{FF2B5EF4-FFF2-40B4-BE49-F238E27FC236}">
                    <a16:creationId xmlns:a16="http://schemas.microsoft.com/office/drawing/2014/main" id="{6CDAC100-2F37-40CA-8887-3C04E99E9AB8}"/>
                  </a:ext>
                </a:extLst>
              </p:cNvPr>
              <p:cNvSpPr/>
              <p:nvPr/>
            </p:nvSpPr>
            <p:spPr>
              <a:xfrm>
                <a:off x="9040600" y="2286498"/>
                <a:ext cx="255333" cy="663176"/>
              </a:xfrm>
              <a:custGeom>
                <a:avLst/>
                <a:gdLst>
                  <a:gd name="connsiteX0" fmla="*/ 1800 w 255333"/>
                  <a:gd name="connsiteY0" fmla="*/ 4265 h 663176"/>
                  <a:gd name="connsiteX1" fmla="*/ 74825 w 255333"/>
                  <a:gd name="connsiteY1" fmla="*/ 51890 h 663176"/>
                  <a:gd name="connsiteX2" fmla="*/ 139913 w 255333"/>
                  <a:gd name="connsiteY2" fmla="*/ 129677 h 663176"/>
                  <a:gd name="connsiteX3" fmla="*/ 217700 w 255333"/>
                  <a:gd name="connsiteY3" fmla="*/ 285252 h 663176"/>
                  <a:gd name="connsiteX4" fmla="*/ 252625 w 255333"/>
                  <a:gd name="connsiteY4" fmla="*/ 594815 h 663176"/>
                  <a:gd name="connsiteX5" fmla="*/ 252625 w 255333"/>
                  <a:gd name="connsiteY5" fmla="*/ 663077 h 663176"/>
                  <a:gd name="connsiteX6" fmla="*/ 249450 w 255333"/>
                  <a:gd name="connsiteY6" fmla="*/ 588465 h 663176"/>
                  <a:gd name="connsiteX7" fmla="*/ 198650 w 255333"/>
                  <a:gd name="connsiteY7" fmla="*/ 350340 h 663176"/>
                  <a:gd name="connsiteX8" fmla="*/ 154200 w 255333"/>
                  <a:gd name="connsiteY8" fmla="*/ 161427 h 663176"/>
                  <a:gd name="connsiteX9" fmla="*/ 1800 w 255333"/>
                  <a:gd name="connsiteY9" fmla="*/ 4265 h 66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333" h="663176">
                    <a:moveTo>
                      <a:pt x="1800" y="4265"/>
                    </a:moveTo>
                    <a:cubicBezTo>
                      <a:pt x="-11429" y="-13991"/>
                      <a:pt x="51806" y="30988"/>
                      <a:pt x="74825" y="51890"/>
                    </a:cubicBezTo>
                    <a:cubicBezTo>
                      <a:pt x="97844" y="72792"/>
                      <a:pt x="116101" y="90783"/>
                      <a:pt x="139913" y="129677"/>
                    </a:cubicBezTo>
                    <a:cubicBezTo>
                      <a:pt x="163725" y="168571"/>
                      <a:pt x="198915" y="207729"/>
                      <a:pt x="217700" y="285252"/>
                    </a:cubicBezTo>
                    <a:cubicBezTo>
                      <a:pt x="236485" y="362775"/>
                      <a:pt x="246804" y="531844"/>
                      <a:pt x="252625" y="594815"/>
                    </a:cubicBezTo>
                    <a:cubicBezTo>
                      <a:pt x="258446" y="657786"/>
                      <a:pt x="253154" y="664135"/>
                      <a:pt x="252625" y="663077"/>
                    </a:cubicBezTo>
                    <a:cubicBezTo>
                      <a:pt x="252096" y="662019"/>
                      <a:pt x="258446" y="640588"/>
                      <a:pt x="249450" y="588465"/>
                    </a:cubicBezTo>
                    <a:cubicBezTo>
                      <a:pt x="240454" y="536342"/>
                      <a:pt x="214525" y="421513"/>
                      <a:pt x="198650" y="350340"/>
                    </a:cubicBezTo>
                    <a:cubicBezTo>
                      <a:pt x="182775" y="279167"/>
                      <a:pt x="185156" y="216989"/>
                      <a:pt x="154200" y="161427"/>
                    </a:cubicBezTo>
                    <a:cubicBezTo>
                      <a:pt x="123244" y="105865"/>
                      <a:pt x="15029" y="22521"/>
                      <a:pt x="1800" y="42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2" name="フリーフォーム: 図形 1821">
                <a:extLst>
                  <a:ext uri="{FF2B5EF4-FFF2-40B4-BE49-F238E27FC236}">
                    <a16:creationId xmlns:a16="http://schemas.microsoft.com/office/drawing/2014/main" id="{6757CF30-A06E-4A82-8A85-99DDD40CB967}"/>
                  </a:ext>
                </a:extLst>
              </p:cNvPr>
              <p:cNvSpPr/>
              <p:nvPr/>
            </p:nvSpPr>
            <p:spPr>
              <a:xfrm>
                <a:off x="9050314" y="2269533"/>
                <a:ext cx="160904" cy="113952"/>
              </a:xfrm>
              <a:custGeom>
                <a:avLst/>
                <a:gdLst>
                  <a:gd name="connsiteX0" fmla="*/ 41299 w 160904"/>
                  <a:gd name="connsiteY0" fmla="*/ 592 h 113952"/>
                  <a:gd name="connsiteX1" fmla="*/ 49236 w 160904"/>
                  <a:gd name="connsiteY1" fmla="*/ 64092 h 113952"/>
                  <a:gd name="connsiteX2" fmla="*/ 101624 w 160904"/>
                  <a:gd name="connsiteY2" fmla="*/ 54567 h 113952"/>
                  <a:gd name="connsiteX3" fmla="*/ 76224 w 160904"/>
                  <a:gd name="connsiteY3" fmla="*/ 72030 h 113952"/>
                  <a:gd name="connsiteX4" fmla="*/ 88924 w 160904"/>
                  <a:gd name="connsiteY4" fmla="*/ 102192 h 113952"/>
                  <a:gd name="connsiteX5" fmla="*/ 122261 w 160904"/>
                  <a:gd name="connsiteY5" fmla="*/ 113305 h 113952"/>
                  <a:gd name="connsiteX6" fmla="*/ 160361 w 160904"/>
                  <a:gd name="connsiteY6" fmla="*/ 105367 h 113952"/>
                  <a:gd name="connsiteX7" fmla="*/ 92099 w 160904"/>
                  <a:gd name="connsiteY7" fmla="*/ 113305 h 113952"/>
                  <a:gd name="connsiteX8" fmla="*/ 73049 w 160904"/>
                  <a:gd name="connsiteY8" fmla="*/ 84730 h 113952"/>
                  <a:gd name="connsiteX9" fmla="*/ 85749 w 160904"/>
                  <a:gd name="connsiteY9" fmla="*/ 48217 h 113952"/>
                  <a:gd name="connsiteX10" fmla="*/ 30186 w 160904"/>
                  <a:gd name="connsiteY10" fmla="*/ 54567 h 113952"/>
                  <a:gd name="connsiteX11" fmla="*/ 24 w 160904"/>
                  <a:gd name="connsiteY11" fmla="*/ 32342 h 113952"/>
                  <a:gd name="connsiteX12" fmla="*/ 41299 w 160904"/>
                  <a:gd name="connsiteY12" fmla="*/ 592 h 113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0904" h="113952">
                    <a:moveTo>
                      <a:pt x="41299" y="592"/>
                    </a:moveTo>
                    <a:cubicBezTo>
                      <a:pt x="49501" y="5884"/>
                      <a:pt x="39182" y="55096"/>
                      <a:pt x="49236" y="64092"/>
                    </a:cubicBezTo>
                    <a:cubicBezTo>
                      <a:pt x="59290" y="73088"/>
                      <a:pt x="97126" y="53244"/>
                      <a:pt x="101624" y="54567"/>
                    </a:cubicBezTo>
                    <a:cubicBezTo>
                      <a:pt x="106122" y="55890"/>
                      <a:pt x="78341" y="64093"/>
                      <a:pt x="76224" y="72030"/>
                    </a:cubicBezTo>
                    <a:cubicBezTo>
                      <a:pt x="74107" y="79967"/>
                      <a:pt x="81251" y="95313"/>
                      <a:pt x="88924" y="102192"/>
                    </a:cubicBezTo>
                    <a:cubicBezTo>
                      <a:pt x="96597" y="109071"/>
                      <a:pt x="110355" y="112776"/>
                      <a:pt x="122261" y="113305"/>
                    </a:cubicBezTo>
                    <a:cubicBezTo>
                      <a:pt x="134167" y="113834"/>
                      <a:pt x="165388" y="105367"/>
                      <a:pt x="160361" y="105367"/>
                    </a:cubicBezTo>
                    <a:cubicBezTo>
                      <a:pt x="155334" y="105367"/>
                      <a:pt x="106651" y="116744"/>
                      <a:pt x="92099" y="113305"/>
                    </a:cubicBezTo>
                    <a:cubicBezTo>
                      <a:pt x="77547" y="109866"/>
                      <a:pt x="74107" y="95578"/>
                      <a:pt x="73049" y="84730"/>
                    </a:cubicBezTo>
                    <a:cubicBezTo>
                      <a:pt x="71991" y="73882"/>
                      <a:pt x="92893" y="53244"/>
                      <a:pt x="85749" y="48217"/>
                    </a:cubicBezTo>
                    <a:cubicBezTo>
                      <a:pt x="78605" y="43190"/>
                      <a:pt x="44473" y="57213"/>
                      <a:pt x="30186" y="54567"/>
                    </a:cubicBezTo>
                    <a:cubicBezTo>
                      <a:pt x="15899" y="51921"/>
                      <a:pt x="1082" y="37633"/>
                      <a:pt x="24" y="32342"/>
                    </a:cubicBezTo>
                    <a:cubicBezTo>
                      <a:pt x="-1034" y="27051"/>
                      <a:pt x="33097" y="-4700"/>
                      <a:pt x="41299" y="5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3" name="フリーフォーム: 図形 1822">
                <a:extLst>
                  <a:ext uri="{FF2B5EF4-FFF2-40B4-BE49-F238E27FC236}">
                    <a16:creationId xmlns:a16="http://schemas.microsoft.com/office/drawing/2014/main" id="{8A05992F-53DF-4150-BD89-E25E1FEAB6E4}"/>
                  </a:ext>
                </a:extLst>
              </p:cNvPr>
              <p:cNvSpPr/>
              <p:nvPr/>
            </p:nvSpPr>
            <p:spPr>
              <a:xfrm>
                <a:off x="9175958" y="2404481"/>
                <a:ext cx="98503" cy="77123"/>
              </a:xfrm>
              <a:custGeom>
                <a:avLst/>
                <a:gdLst>
                  <a:gd name="connsiteX0" fmla="*/ 80755 w 98503"/>
                  <a:gd name="connsiteY0" fmla="*/ 582 h 77123"/>
                  <a:gd name="connsiteX1" fmla="*/ 1380 w 98503"/>
                  <a:gd name="connsiteY1" fmla="*/ 14869 h 77123"/>
                  <a:gd name="connsiteX2" fmla="*/ 31542 w 98503"/>
                  <a:gd name="connsiteY2" fmla="*/ 30744 h 77123"/>
                  <a:gd name="connsiteX3" fmla="*/ 47417 w 98503"/>
                  <a:gd name="connsiteY3" fmla="*/ 60907 h 77123"/>
                  <a:gd name="connsiteX4" fmla="*/ 98217 w 98503"/>
                  <a:gd name="connsiteY4" fmla="*/ 76782 h 77123"/>
                  <a:gd name="connsiteX5" fmla="*/ 22017 w 98503"/>
                  <a:gd name="connsiteY5" fmla="*/ 46619 h 77123"/>
                  <a:gd name="connsiteX6" fmla="*/ 14080 w 98503"/>
                  <a:gd name="connsiteY6" fmla="*/ 35507 h 77123"/>
                  <a:gd name="connsiteX7" fmla="*/ 80755 w 98503"/>
                  <a:gd name="connsiteY7" fmla="*/ 582 h 77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503" h="77123">
                    <a:moveTo>
                      <a:pt x="80755" y="582"/>
                    </a:moveTo>
                    <a:cubicBezTo>
                      <a:pt x="78638" y="-2858"/>
                      <a:pt x="9582" y="9842"/>
                      <a:pt x="1380" y="14869"/>
                    </a:cubicBezTo>
                    <a:cubicBezTo>
                      <a:pt x="-6822" y="19896"/>
                      <a:pt x="23869" y="23071"/>
                      <a:pt x="31542" y="30744"/>
                    </a:cubicBezTo>
                    <a:cubicBezTo>
                      <a:pt x="39215" y="38417"/>
                      <a:pt x="36304" y="53234"/>
                      <a:pt x="47417" y="60907"/>
                    </a:cubicBezTo>
                    <a:cubicBezTo>
                      <a:pt x="58529" y="68580"/>
                      <a:pt x="102450" y="79163"/>
                      <a:pt x="98217" y="76782"/>
                    </a:cubicBezTo>
                    <a:cubicBezTo>
                      <a:pt x="93984" y="74401"/>
                      <a:pt x="36040" y="53498"/>
                      <a:pt x="22017" y="46619"/>
                    </a:cubicBezTo>
                    <a:cubicBezTo>
                      <a:pt x="7994" y="39740"/>
                      <a:pt x="9053" y="40534"/>
                      <a:pt x="14080" y="35507"/>
                    </a:cubicBezTo>
                    <a:cubicBezTo>
                      <a:pt x="19107" y="30480"/>
                      <a:pt x="82872" y="4022"/>
                      <a:pt x="80755" y="5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4" name="フリーフォーム: 図形 1823">
                <a:extLst>
                  <a:ext uri="{FF2B5EF4-FFF2-40B4-BE49-F238E27FC236}">
                    <a16:creationId xmlns:a16="http://schemas.microsoft.com/office/drawing/2014/main" id="{4160DE16-05FE-43FB-93E6-9F5F7A7E57DE}"/>
                  </a:ext>
                </a:extLst>
              </p:cNvPr>
              <p:cNvSpPr/>
              <p:nvPr/>
            </p:nvSpPr>
            <p:spPr>
              <a:xfrm>
                <a:off x="9210474" y="2482782"/>
                <a:ext cx="94539" cy="73042"/>
              </a:xfrm>
              <a:custGeom>
                <a:avLst/>
                <a:gdLst>
                  <a:gd name="connsiteX0" fmla="*/ 201 w 94539"/>
                  <a:gd name="connsiteY0" fmla="*/ 68 h 73042"/>
                  <a:gd name="connsiteX1" fmla="*/ 71639 w 94539"/>
                  <a:gd name="connsiteY1" fmla="*/ 57218 h 73042"/>
                  <a:gd name="connsiteX2" fmla="*/ 93864 w 94539"/>
                  <a:gd name="connsiteY2" fmla="*/ 69918 h 73042"/>
                  <a:gd name="connsiteX3" fmla="*/ 51001 w 94539"/>
                  <a:gd name="connsiteY3" fmla="*/ 69918 h 73042"/>
                  <a:gd name="connsiteX4" fmla="*/ 201 w 94539"/>
                  <a:gd name="connsiteY4" fmla="*/ 68 h 7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39" h="73042">
                    <a:moveTo>
                      <a:pt x="201" y="68"/>
                    </a:moveTo>
                    <a:cubicBezTo>
                      <a:pt x="3641" y="-2049"/>
                      <a:pt x="56029" y="45576"/>
                      <a:pt x="71639" y="57218"/>
                    </a:cubicBezTo>
                    <a:cubicBezTo>
                      <a:pt x="87249" y="68860"/>
                      <a:pt x="97304" y="67801"/>
                      <a:pt x="93864" y="69918"/>
                    </a:cubicBezTo>
                    <a:cubicBezTo>
                      <a:pt x="90424" y="72035"/>
                      <a:pt x="63701" y="75739"/>
                      <a:pt x="51001" y="69918"/>
                    </a:cubicBezTo>
                    <a:cubicBezTo>
                      <a:pt x="38301" y="64097"/>
                      <a:pt x="-3239" y="2185"/>
                      <a:pt x="201" y="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5" name="フリーフォーム: 図形 1824">
                <a:extLst>
                  <a:ext uri="{FF2B5EF4-FFF2-40B4-BE49-F238E27FC236}">
                    <a16:creationId xmlns:a16="http://schemas.microsoft.com/office/drawing/2014/main" id="{58DAE7B1-7E1D-4FFD-90FC-2FE6E04721AD}"/>
                  </a:ext>
                </a:extLst>
              </p:cNvPr>
              <p:cNvSpPr/>
              <p:nvPr/>
            </p:nvSpPr>
            <p:spPr>
              <a:xfrm>
                <a:off x="9244013" y="2566988"/>
                <a:ext cx="58804" cy="60891"/>
              </a:xfrm>
              <a:custGeom>
                <a:avLst/>
                <a:gdLst>
                  <a:gd name="connsiteX0" fmla="*/ 0 w 58804"/>
                  <a:gd name="connsiteY0" fmla="*/ 0 h 60891"/>
                  <a:gd name="connsiteX1" fmla="*/ 58737 w 58804"/>
                  <a:gd name="connsiteY1" fmla="*/ 60325 h 60891"/>
                  <a:gd name="connsiteX2" fmla="*/ 0 w 58804"/>
                  <a:gd name="connsiteY2" fmla="*/ 0 h 6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804" h="60891">
                    <a:moveTo>
                      <a:pt x="0" y="0"/>
                    </a:moveTo>
                    <a:cubicBezTo>
                      <a:pt x="0" y="0"/>
                      <a:pt x="56356" y="52917"/>
                      <a:pt x="58737" y="60325"/>
                    </a:cubicBezTo>
                    <a:cubicBezTo>
                      <a:pt x="61118" y="6773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6" name="フリーフォーム: 図形 1825">
                <a:extLst>
                  <a:ext uri="{FF2B5EF4-FFF2-40B4-BE49-F238E27FC236}">
                    <a16:creationId xmlns:a16="http://schemas.microsoft.com/office/drawing/2014/main" id="{E76EEC61-72C6-468F-8F0A-9CEAFD55BDFE}"/>
                  </a:ext>
                </a:extLst>
              </p:cNvPr>
              <p:cNvSpPr/>
              <p:nvPr/>
            </p:nvSpPr>
            <p:spPr>
              <a:xfrm>
                <a:off x="9250792" y="2630449"/>
                <a:ext cx="63397" cy="66871"/>
              </a:xfrm>
              <a:custGeom>
                <a:avLst/>
                <a:gdLst>
                  <a:gd name="connsiteX0" fmla="*/ 1158 w 63397"/>
                  <a:gd name="connsiteY0" fmla="*/ 39 h 66871"/>
                  <a:gd name="connsiteX1" fmla="*/ 63071 w 63397"/>
                  <a:gd name="connsiteY1" fmla="*/ 55601 h 66871"/>
                  <a:gd name="connsiteX2" fmla="*/ 24971 w 63397"/>
                  <a:gd name="connsiteY2" fmla="*/ 65126 h 66871"/>
                  <a:gd name="connsiteX3" fmla="*/ 1158 w 63397"/>
                  <a:gd name="connsiteY3" fmla="*/ 39 h 6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397" h="66871">
                    <a:moveTo>
                      <a:pt x="1158" y="39"/>
                    </a:moveTo>
                    <a:cubicBezTo>
                      <a:pt x="7508" y="-1549"/>
                      <a:pt x="59102" y="44753"/>
                      <a:pt x="63071" y="55601"/>
                    </a:cubicBezTo>
                    <a:cubicBezTo>
                      <a:pt x="67040" y="66449"/>
                      <a:pt x="33702" y="69095"/>
                      <a:pt x="24971" y="65126"/>
                    </a:cubicBezTo>
                    <a:cubicBezTo>
                      <a:pt x="16240" y="61157"/>
                      <a:pt x="-5192" y="1627"/>
                      <a:pt x="1158" y="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7" name="フリーフォーム: 図形 1826">
                <a:extLst>
                  <a:ext uri="{FF2B5EF4-FFF2-40B4-BE49-F238E27FC236}">
                    <a16:creationId xmlns:a16="http://schemas.microsoft.com/office/drawing/2014/main" id="{860365AC-FF1A-467B-90D4-3FD7335F472D}"/>
                  </a:ext>
                </a:extLst>
              </p:cNvPr>
              <p:cNvSpPr/>
              <p:nvPr/>
            </p:nvSpPr>
            <p:spPr>
              <a:xfrm>
                <a:off x="9266902" y="2713038"/>
                <a:ext cx="132714" cy="71943"/>
              </a:xfrm>
              <a:custGeom>
                <a:avLst/>
                <a:gdLst>
                  <a:gd name="connsiteX0" fmla="*/ 923 w 132714"/>
                  <a:gd name="connsiteY0" fmla="*/ 0 h 71943"/>
                  <a:gd name="connsiteX1" fmla="*/ 42198 w 132714"/>
                  <a:gd name="connsiteY1" fmla="*/ 52387 h 71943"/>
                  <a:gd name="connsiteX2" fmla="*/ 89823 w 132714"/>
                  <a:gd name="connsiteY2" fmla="*/ 71437 h 71943"/>
                  <a:gd name="connsiteX3" fmla="*/ 132686 w 132714"/>
                  <a:gd name="connsiteY3" fmla="*/ 34925 h 71943"/>
                  <a:gd name="connsiteX4" fmla="*/ 83473 w 132714"/>
                  <a:gd name="connsiteY4" fmla="*/ 52387 h 71943"/>
                  <a:gd name="connsiteX5" fmla="*/ 923 w 132714"/>
                  <a:gd name="connsiteY5" fmla="*/ 0 h 7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714" h="71943">
                    <a:moveTo>
                      <a:pt x="923" y="0"/>
                    </a:moveTo>
                    <a:cubicBezTo>
                      <a:pt x="-5956" y="0"/>
                      <a:pt x="27381" y="40481"/>
                      <a:pt x="42198" y="52387"/>
                    </a:cubicBezTo>
                    <a:cubicBezTo>
                      <a:pt x="57015" y="64293"/>
                      <a:pt x="74742" y="74347"/>
                      <a:pt x="89823" y="71437"/>
                    </a:cubicBezTo>
                    <a:cubicBezTo>
                      <a:pt x="104904" y="68527"/>
                      <a:pt x="133744" y="38100"/>
                      <a:pt x="132686" y="34925"/>
                    </a:cubicBezTo>
                    <a:cubicBezTo>
                      <a:pt x="131628" y="31750"/>
                      <a:pt x="101994" y="54239"/>
                      <a:pt x="83473" y="52387"/>
                    </a:cubicBezTo>
                    <a:cubicBezTo>
                      <a:pt x="64952" y="50535"/>
                      <a:pt x="7802" y="0"/>
                      <a:pt x="92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8" name="フリーフォーム: 図形 1827">
                <a:extLst>
                  <a:ext uri="{FF2B5EF4-FFF2-40B4-BE49-F238E27FC236}">
                    <a16:creationId xmlns:a16="http://schemas.microsoft.com/office/drawing/2014/main" id="{D183D5BC-40A5-454B-B79D-72E532E2FEAB}"/>
                  </a:ext>
                </a:extLst>
              </p:cNvPr>
              <p:cNvSpPr/>
              <p:nvPr/>
            </p:nvSpPr>
            <p:spPr>
              <a:xfrm>
                <a:off x="9269069" y="2786049"/>
                <a:ext cx="55056" cy="48053"/>
              </a:xfrm>
              <a:custGeom>
                <a:avLst/>
                <a:gdLst>
                  <a:gd name="connsiteX0" fmla="*/ 344 w 55056"/>
                  <a:gd name="connsiteY0" fmla="*/ 14 h 48053"/>
                  <a:gd name="connsiteX1" fmla="*/ 47969 w 55056"/>
                  <a:gd name="connsiteY1" fmla="*/ 39701 h 48053"/>
                  <a:gd name="connsiteX2" fmla="*/ 52731 w 55056"/>
                  <a:gd name="connsiteY2" fmla="*/ 47639 h 48053"/>
                  <a:gd name="connsiteX3" fmla="*/ 27331 w 55056"/>
                  <a:gd name="connsiteY3" fmla="*/ 44464 h 48053"/>
                  <a:gd name="connsiteX4" fmla="*/ 344 w 55056"/>
                  <a:gd name="connsiteY4" fmla="*/ 14 h 4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056" h="48053">
                    <a:moveTo>
                      <a:pt x="344" y="14"/>
                    </a:moveTo>
                    <a:cubicBezTo>
                      <a:pt x="3784" y="-780"/>
                      <a:pt x="39238" y="31764"/>
                      <a:pt x="47969" y="39701"/>
                    </a:cubicBezTo>
                    <a:cubicBezTo>
                      <a:pt x="56700" y="47638"/>
                      <a:pt x="56171" y="46845"/>
                      <a:pt x="52731" y="47639"/>
                    </a:cubicBezTo>
                    <a:cubicBezTo>
                      <a:pt x="49291" y="48433"/>
                      <a:pt x="34474" y="48433"/>
                      <a:pt x="27331" y="44464"/>
                    </a:cubicBezTo>
                    <a:cubicBezTo>
                      <a:pt x="20188" y="40495"/>
                      <a:pt x="-3096" y="808"/>
                      <a:pt x="344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9" name="フリーフォーム: 図形 1828">
                <a:extLst>
                  <a:ext uri="{FF2B5EF4-FFF2-40B4-BE49-F238E27FC236}">
                    <a16:creationId xmlns:a16="http://schemas.microsoft.com/office/drawing/2014/main" id="{0CB0C959-1AD8-40C8-93A6-24660669E216}"/>
                  </a:ext>
                </a:extLst>
              </p:cNvPr>
              <p:cNvSpPr/>
              <p:nvPr/>
            </p:nvSpPr>
            <p:spPr>
              <a:xfrm>
                <a:off x="9276052" y="2867025"/>
                <a:ext cx="52435" cy="115892"/>
              </a:xfrm>
              <a:custGeom>
                <a:avLst/>
                <a:gdLst>
                  <a:gd name="connsiteX0" fmla="*/ 1298 w 52435"/>
                  <a:gd name="connsiteY0" fmla="*/ 0 h 115892"/>
                  <a:gd name="connsiteX1" fmla="*/ 9236 w 52435"/>
                  <a:gd name="connsiteY1" fmla="*/ 85725 h 115892"/>
                  <a:gd name="connsiteX2" fmla="*/ 52098 w 52435"/>
                  <a:gd name="connsiteY2" fmla="*/ 115888 h 115892"/>
                  <a:gd name="connsiteX3" fmla="*/ 28286 w 52435"/>
                  <a:gd name="connsiteY3" fmla="*/ 84138 h 115892"/>
                  <a:gd name="connsiteX4" fmla="*/ 1298 w 52435"/>
                  <a:gd name="connsiteY4" fmla="*/ 0 h 11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35" h="115892">
                    <a:moveTo>
                      <a:pt x="1298" y="0"/>
                    </a:moveTo>
                    <a:cubicBezTo>
                      <a:pt x="-1877" y="265"/>
                      <a:pt x="769" y="66410"/>
                      <a:pt x="9236" y="85725"/>
                    </a:cubicBezTo>
                    <a:cubicBezTo>
                      <a:pt x="17703" y="105040"/>
                      <a:pt x="48923" y="116153"/>
                      <a:pt x="52098" y="115888"/>
                    </a:cubicBezTo>
                    <a:cubicBezTo>
                      <a:pt x="55273" y="115624"/>
                      <a:pt x="35165" y="102923"/>
                      <a:pt x="28286" y="84138"/>
                    </a:cubicBezTo>
                    <a:cubicBezTo>
                      <a:pt x="21407" y="65353"/>
                      <a:pt x="4473" y="-265"/>
                      <a:pt x="129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0" name="フリーフォーム: 図形 1829">
                <a:extLst>
                  <a:ext uri="{FF2B5EF4-FFF2-40B4-BE49-F238E27FC236}">
                    <a16:creationId xmlns:a16="http://schemas.microsoft.com/office/drawing/2014/main" id="{55C76A22-A305-4B0F-9C8B-5CAC692F0A05}"/>
                  </a:ext>
                </a:extLst>
              </p:cNvPr>
              <p:cNvSpPr/>
              <p:nvPr/>
            </p:nvSpPr>
            <p:spPr>
              <a:xfrm>
                <a:off x="9469064" y="2712237"/>
                <a:ext cx="114864" cy="191813"/>
              </a:xfrm>
              <a:custGeom>
                <a:avLst/>
                <a:gdLst>
                  <a:gd name="connsiteX0" fmla="*/ 374 w 114864"/>
                  <a:gd name="connsiteY0" fmla="*/ 191301 h 191813"/>
                  <a:gd name="connsiteX1" fmla="*/ 36886 w 114864"/>
                  <a:gd name="connsiteY1" fmla="*/ 102401 h 191813"/>
                  <a:gd name="connsiteX2" fmla="*/ 114674 w 114864"/>
                  <a:gd name="connsiteY2" fmla="*/ 801 h 191813"/>
                  <a:gd name="connsiteX3" fmla="*/ 57524 w 114864"/>
                  <a:gd name="connsiteY3" fmla="*/ 61126 h 191813"/>
                  <a:gd name="connsiteX4" fmla="*/ 374 w 114864"/>
                  <a:gd name="connsiteY4" fmla="*/ 191301 h 19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864" h="191813">
                    <a:moveTo>
                      <a:pt x="374" y="191301"/>
                    </a:moveTo>
                    <a:cubicBezTo>
                      <a:pt x="-3066" y="198180"/>
                      <a:pt x="17836" y="134151"/>
                      <a:pt x="36886" y="102401"/>
                    </a:cubicBezTo>
                    <a:cubicBezTo>
                      <a:pt x="55936" y="70651"/>
                      <a:pt x="111234" y="7680"/>
                      <a:pt x="114674" y="801"/>
                    </a:cubicBezTo>
                    <a:cubicBezTo>
                      <a:pt x="118114" y="-6078"/>
                      <a:pt x="73928" y="32816"/>
                      <a:pt x="57524" y="61126"/>
                    </a:cubicBezTo>
                    <a:cubicBezTo>
                      <a:pt x="41120" y="89436"/>
                      <a:pt x="3814" y="184422"/>
                      <a:pt x="374" y="1913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1" name="フリーフォーム: 図形 1830">
                <a:extLst>
                  <a:ext uri="{FF2B5EF4-FFF2-40B4-BE49-F238E27FC236}">
                    <a16:creationId xmlns:a16="http://schemas.microsoft.com/office/drawing/2014/main" id="{4053C1D2-5C6B-4FAC-B91B-6F72F2BF718A}"/>
                  </a:ext>
                </a:extLst>
              </p:cNvPr>
              <p:cNvSpPr/>
              <p:nvPr/>
            </p:nvSpPr>
            <p:spPr>
              <a:xfrm>
                <a:off x="9529464" y="2728858"/>
                <a:ext cx="138658" cy="168804"/>
              </a:xfrm>
              <a:custGeom>
                <a:avLst/>
                <a:gdLst>
                  <a:gd name="connsiteX0" fmla="*/ 44749 w 138658"/>
                  <a:gd name="connsiteY0" fmla="*/ 55 h 168804"/>
                  <a:gd name="connsiteX1" fmla="*/ 8236 w 138658"/>
                  <a:gd name="connsiteY1" fmla="*/ 163567 h 168804"/>
                  <a:gd name="connsiteX2" fmla="*/ 43161 w 138658"/>
                  <a:gd name="connsiteY2" fmla="*/ 122292 h 168804"/>
                  <a:gd name="connsiteX3" fmla="*/ 138411 w 138658"/>
                  <a:gd name="connsiteY3" fmla="*/ 60380 h 168804"/>
                  <a:gd name="connsiteX4" fmla="*/ 68561 w 138658"/>
                  <a:gd name="connsiteY4" fmla="*/ 101655 h 168804"/>
                  <a:gd name="connsiteX5" fmla="*/ 299 w 138658"/>
                  <a:gd name="connsiteY5" fmla="*/ 144517 h 168804"/>
                  <a:gd name="connsiteX6" fmla="*/ 44749 w 138658"/>
                  <a:gd name="connsiteY6" fmla="*/ 55 h 168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658" h="168804">
                    <a:moveTo>
                      <a:pt x="44749" y="55"/>
                    </a:moveTo>
                    <a:cubicBezTo>
                      <a:pt x="46072" y="3230"/>
                      <a:pt x="8501" y="143194"/>
                      <a:pt x="8236" y="163567"/>
                    </a:cubicBezTo>
                    <a:cubicBezTo>
                      <a:pt x="7971" y="183940"/>
                      <a:pt x="21465" y="139490"/>
                      <a:pt x="43161" y="122292"/>
                    </a:cubicBezTo>
                    <a:cubicBezTo>
                      <a:pt x="64857" y="105094"/>
                      <a:pt x="134178" y="63819"/>
                      <a:pt x="138411" y="60380"/>
                    </a:cubicBezTo>
                    <a:cubicBezTo>
                      <a:pt x="142644" y="56941"/>
                      <a:pt x="91580" y="87632"/>
                      <a:pt x="68561" y="101655"/>
                    </a:cubicBezTo>
                    <a:cubicBezTo>
                      <a:pt x="45542" y="115678"/>
                      <a:pt x="4797" y="157217"/>
                      <a:pt x="299" y="144517"/>
                    </a:cubicBezTo>
                    <a:cubicBezTo>
                      <a:pt x="-4199" y="131817"/>
                      <a:pt x="43426" y="-3120"/>
                      <a:pt x="44749" y="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2" name="フリーフォーム: 図形 1831">
                <a:extLst>
                  <a:ext uri="{FF2B5EF4-FFF2-40B4-BE49-F238E27FC236}">
                    <a16:creationId xmlns:a16="http://schemas.microsoft.com/office/drawing/2014/main" id="{7BA019E0-2734-4275-921C-AA51F8EE755F}"/>
                  </a:ext>
                </a:extLst>
              </p:cNvPr>
              <p:cNvSpPr/>
              <p:nvPr/>
            </p:nvSpPr>
            <p:spPr>
              <a:xfrm>
                <a:off x="9543923" y="2792408"/>
                <a:ext cx="192600" cy="179484"/>
              </a:xfrm>
              <a:custGeom>
                <a:avLst/>
                <a:gdLst>
                  <a:gd name="connsiteX0" fmla="*/ 122365 w 192600"/>
                  <a:gd name="connsiteY0" fmla="*/ 5 h 179484"/>
                  <a:gd name="connsiteX1" fmla="*/ 35052 w 192600"/>
                  <a:gd name="connsiteY1" fmla="*/ 103192 h 179484"/>
                  <a:gd name="connsiteX2" fmla="*/ 146177 w 192600"/>
                  <a:gd name="connsiteY2" fmla="*/ 66680 h 179484"/>
                  <a:gd name="connsiteX3" fmla="*/ 192215 w 192600"/>
                  <a:gd name="connsiteY3" fmla="*/ 58742 h 179484"/>
                  <a:gd name="connsiteX4" fmla="*/ 123952 w 192600"/>
                  <a:gd name="connsiteY4" fmla="*/ 98430 h 179484"/>
                  <a:gd name="connsiteX5" fmla="*/ 127 w 192600"/>
                  <a:gd name="connsiteY5" fmla="*/ 179392 h 179484"/>
                  <a:gd name="connsiteX6" fmla="*/ 98552 w 192600"/>
                  <a:gd name="connsiteY6" fmla="*/ 115892 h 179484"/>
                  <a:gd name="connsiteX7" fmla="*/ 169990 w 192600"/>
                  <a:gd name="connsiteY7" fmla="*/ 63505 h 179484"/>
                  <a:gd name="connsiteX8" fmla="*/ 47752 w 192600"/>
                  <a:gd name="connsiteY8" fmla="*/ 107955 h 179484"/>
                  <a:gd name="connsiteX9" fmla="*/ 122365 w 192600"/>
                  <a:gd name="connsiteY9" fmla="*/ 5 h 179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600" h="179484">
                    <a:moveTo>
                      <a:pt x="122365" y="5"/>
                    </a:moveTo>
                    <a:cubicBezTo>
                      <a:pt x="120248" y="-789"/>
                      <a:pt x="31083" y="92080"/>
                      <a:pt x="35052" y="103192"/>
                    </a:cubicBezTo>
                    <a:cubicBezTo>
                      <a:pt x="39021" y="114304"/>
                      <a:pt x="119983" y="74088"/>
                      <a:pt x="146177" y="66680"/>
                    </a:cubicBezTo>
                    <a:cubicBezTo>
                      <a:pt x="172371" y="59272"/>
                      <a:pt x="195919" y="53450"/>
                      <a:pt x="192215" y="58742"/>
                    </a:cubicBezTo>
                    <a:cubicBezTo>
                      <a:pt x="188511" y="64034"/>
                      <a:pt x="155967" y="78322"/>
                      <a:pt x="123952" y="98430"/>
                    </a:cubicBezTo>
                    <a:cubicBezTo>
                      <a:pt x="91937" y="118538"/>
                      <a:pt x="127" y="179392"/>
                      <a:pt x="127" y="179392"/>
                    </a:cubicBezTo>
                    <a:cubicBezTo>
                      <a:pt x="-4106" y="182302"/>
                      <a:pt x="98552" y="115892"/>
                      <a:pt x="98552" y="115892"/>
                    </a:cubicBezTo>
                    <a:cubicBezTo>
                      <a:pt x="126862" y="96578"/>
                      <a:pt x="178457" y="64828"/>
                      <a:pt x="169990" y="63505"/>
                    </a:cubicBezTo>
                    <a:cubicBezTo>
                      <a:pt x="161523" y="62182"/>
                      <a:pt x="58600" y="117480"/>
                      <a:pt x="47752" y="107955"/>
                    </a:cubicBezTo>
                    <a:cubicBezTo>
                      <a:pt x="36904" y="98430"/>
                      <a:pt x="124482" y="799"/>
                      <a:pt x="122365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3" name="フリーフォーム: 図形 1832">
                <a:extLst>
                  <a:ext uri="{FF2B5EF4-FFF2-40B4-BE49-F238E27FC236}">
                    <a16:creationId xmlns:a16="http://schemas.microsoft.com/office/drawing/2014/main" id="{3B6CB42E-796E-4831-85D4-84DA9C0D913B}"/>
                  </a:ext>
                </a:extLst>
              </p:cNvPr>
              <p:cNvSpPr/>
              <p:nvPr/>
            </p:nvSpPr>
            <p:spPr>
              <a:xfrm>
                <a:off x="9539264" y="2941511"/>
                <a:ext cx="210122" cy="147974"/>
              </a:xfrm>
              <a:custGeom>
                <a:avLst/>
                <a:gdLst>
                  <a:gd name="connsiteX0" fmla="*/ 24 w 210122"/>
                  <a:gd name="connsiteY0" fmla="*/ 25527 h 147974"/>
                  <a:gd name="connsiteX1" fmla="*/ 107974 w 210122"/>
                  <a:gd name="connsiteY1" fmla="*/ 127 h 147974"/>
                  <a:gd name="connsiteX2" fmla="*/ 209574 w 210122"/>
                  <a:gd name="connsiteY2" fmla="*/ 38227 h 147974"/>
                  <a:gd name="connsiteX3" fmla="*/ 144486 w 210122"/>
                  <a:gd name="connsiteY3" fmla="*/ 60452 h 147974"/>
                  <a:gd name="connsiteX4" fmla="*/ 58761 w 210122"/>
                  <a:gd name="connsiteY4" fmla="*/ 60452 h 147974"/>
                  <a:gd name="connsiteX5" fmla="*/ 107974 w 210122"/>
                  <a:gd name="connsiteY5" fmla="*/ 66802 h 147974"/>
                  <a:gd name="connsiteX6" fmla="*/ 152424 w 210122"/>
                  <a:gd name="connsiteY6" fmla="*/ 143002 h 147974"/>
                  <a:gd name="connsiteX7" fmla="*/ 23836 w 210122"/>
                  <a:gd name="connsiteY7" fmla="*/ 138239 h 147974"/>
                  <a:gd name="connsiteX8" fmla="*/ 144486 w 210122"/>
                  <a:gd name="connsiteY8" fmla="*/ 119189 h 147974"/>
                  <a:gd name="connsiteX9" fmla="*/ 79399 w 210122"/>
                  <a:gd name="connsiteY9" fmla="*/ 66802 h 147974"/>
                  <a:gd name="connsiteX10" fmla="*/ 179411 w 210122"/>
                  <a:gd name="connsiteY10" fmla="*/ 38227 h 147974"/>
                  <a:gd name="connsiteX11" fmla="*/ 117499 w 210122"/>
                  <a:gd name="connsiteY11" fmla="*/ 16002 h 147974"/>
                  <a:gd name="connsiteX12" fmla="*/ 24 w 210122"/>
                  <a:gd name="connsiteY12" fmla="*/ 25527 h 14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0122" h="147974">
                    <a:moveTo>
                      <a:pt x="24" y="25527"/>
                    </a:moveTo>
                    <a:cubicBezTo>
                      <a:pt x="-1564" y="22881"/>
                      <a:pt x="73049" y="-1990"/>
                      <a:pt x="107974" y="127"/>
                    </a:cubicBezTo>
                    <a:cubicBezTo>
                      <a:pt x="142899" y="2244"/>
                      <a:pt x="203489" y="28173"/>
                      <a:pt x="209574" y="38227"/>
                    </a:cubicBezTo>
                    <a:cubicBezTo>
                      <a:pt x="215659" y="48281"/>
                      <a:pt x="169621" y="56748"/>
                      <a:pt x="144486" y="60452"/>
                    </a:cubicBezTo>
                    <a:cubicBezTo>
                      <a:pt x="119351" y="64156"/>
                      <a:pt x="64846" y="59394"/>
                      <a:pt x="58761" y="60452"/>
                    </a:cubicBezTo>
                    <a:cubicBezTo>
                      <a:pt x="52676" y="61510"/>
                      <a:pt x="92364" y="53044"/>
                      <a:pt x="107974" y="66802"/>
                    </a:cubicBezTo>
                    <a:cubicBezTo>
                      <a:pt x="123585" y="80560"/>
                      <a:pt x="166447" y="131096"/>
                      <a:pt x="152424" y="143002"/>
                    </a:cubicBezTo>
                    <a:cubicBezTo>
                      <a:pt x="138401" y="154908"/>
                      <a:pt x="25159" y="142208"/>
                      <a:pt x="23836" y="138239"/>
                    </a:cubicBezTo>
                    <a:cubicBezTo>
                      <a:pt x="22513" y="134270"/>
                      <a:pt x="135226" y="131095"/>
                      <a:pt x="144486" y="119189"/>
                    </a:cubicBezTo>
                    <a:cubicBezTo>
                      <a:pt x="153747" y="107283"/>
                      <a:pt x="73578" y="80296"/>
                      <a:pt x="79399" y="66802"/>
                    </a:cubicBezTo>
                    <a:cubicBezTo>
                      <a:pt x="85220" y="53308"/>
                      <a:pt x="173061" y="46694"/>
                      <a:pt x="179411" y="38227"/>
                    </a:cubicBezTo>
                    <a:cubicBezTo>
                      <a:pt x="185761" y="29760"/>
                      <a:pt x="142370" y="19442"/>
                      <a:pt x="117499" y="16002"/>
                    </a:cubicBezTo>
                    <a:cubicBezTo>
                      <a:pt x="92628" y="12562"/>
                      <a:pt x="1612" y="28173"/>
                      <a:pt x="24" y="255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4" name="フリーフォーム: 図形 1833">
                <a:extLst>
                  <a:ext uri="{FF2B5EF4-FFF2-40B4-BE49-F238E27FC236}">
                    <a16:creationId xmlns:a16="http://schemas.microsoft.com/office/drawing/2014/main" id="{0EAAE96F-B8C1-4AD6-86F9-0D68048F3872}"/>
                  </a:ext>
                </a:extLst>
              </p:cNvPr>
              <p:cNvSpPr/>
              <p:nvPr/>
            </p:nvSpPr>
            <p:spPr>
              <a:xfrm>
                <a:off x="9538873" y="2990143"/>
                <a:ext cx="140907" cy="12133"/>
              </a:xfrm>
              <a:custGeom>
                <a:avLst/>
                <a:gdLst>
                  <a:gd name="connsiteX0" fmla="*/ 415 w 140907"/>
                  <a:gd name="connsiteY0" fmla="*/ 707 h 12133"/>
                  <a:gd name="connsiteX1" fmla="*/ 136940 w 140907"/>
                  <a:gd name="connsiteY1" fmla="*/ 2295 h 12133"/>
                  <a:gd name="connsiteX2" fmla="*/ 95665 w 140907"/>
                  <a:gd name="connsiteY2" fmla="*/ 11820 h 12133"/>
                  <a:gd name="connsiteX3" fmla="*/ 415 w 140907"/>
                  <a:gd name="connsiteY3" fmla="*/ 707 h 1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07" h="12133">
                    <a:moveTo>
                      <a:pt x="415" y="707"/>
                    </a:moveTo>
                    <a:cubicBezTo>
                      <a:pt x="7294" y="-880"/>
                      <a:pt x="121065" y="443"/>
                      <a:pt x="136940" y="2295"/>
                    </a:cubicBezTo>
                    <a:cubicBezTo>
                      <a:pt x="152815" y="4147"/>
                      <a:pt x="117361" y="9439"/>
                      <a:pt x="95665" y="11820"/>
                    </a:cubicBezTo>
                    <a:cubicBezTo>
                      <a:pt x="73969" y="14201"/>
                      <a:pt x="-6464" y="2294"/>
                      <a:pt x="415" y="7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5" name="フリーフォーム: 図形 1834">
                <a:extLst>
                  <a:ext uri="{FF2B5EF4-FFF2-40B4-BE49-F238E27FC236}">
                    <a16:creationId xmlns:a16="http://schemas.microsoft.com/office/drawing/2014/main" id="{335F898A-7810-4BE9-B891-BCEE7EFA4DF3}"/>
                  </a:ext>
                </a:extLst>
              </p:cNvPr>
              <p:cNvSpPr/>
              <p:nvPr/>
            </p:nvSpPr>
            <p:spPr>
              <a:xfrm>
                <a:off x="9418579" y="3030519"/>
                <a:ext cx="175330" cy="162864"/>
              </a:xfrm>
              <a:custGeom>
                <a:avLst/>
                <a:gdLst>
                  <a:gd name="connsiteX0" fmla="*/ 96896 w 175330"/>
                  <a:gd name="connsiteY0" fmla="*/ 19 h 162864"/>
                  <a:gd name="connsiteX1" fmla="*/ 158809 w 175330"/>
                  <a:gd name="connsiteY1" fmla="*/ 85744 h 162864"/>
                  <a:gd name="connsiteX2" fmla="*/ 173096 w 175330"/>
                  <a:gd name="connsiteY2" fmla="*/ 131781 h 162864"/>
                  <a:gd name="connsiteX3" fmla="*/ 120709 w 175330"/>
                  <a:gd name="connsiteY3" fmla="*/ 88919 h 162864"/>
                  <a:gd name="connsiteX4" fmla="*/ 65146 w 175330"/>
                  <a:gd name="connsiteY4" fmla="*/ 49231 h 162864"/>
                  <a:gd name="connsiteX5" fmla="*/ 108009 w 175330"/>
                  <a:gd name="connsiteY5" fmla="*/ 136544 h 162864"/>
                  <a:gd name="connsiteX6" fmla="*/ 112771 w 175330"/>
                  <a:gd name="connsiteY6" fmla="*/ 157181 h 162864"/>
                  <a:gd name="connsiteX7" fmla="*/ 59 w 175330"/>
                  <a:gd name="connsiteY7" fmla="*/ 46056 h 162864"/>
                  <a:gd name="connsiteX8" fmla="*/ 96896 w 175330"/>
                  <a:gd name="connsiteY8" fmla="*/ 128606 h 162864"/>
                  <a:gd name="connsiteX9" fmla="*/ 76259 w 175330"/>
                  <a:gd name="connsiteY9" fmla="*/ 49231 h 162864"/>
                  <a:gd name="connsiteX10" fmla="*/ 152459 w 175330"/>
                  <a:gd name="connsiteY10" fmla="*/ 93681 h 162864"/>
                  <a:gd name="connsiteX11" fmla="*/ 96896 w 175330"/>
                  <a:gd name="connsiteY11" fmla="*/ 19 h 1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5330" h="162864">
                    <a:moveTo>
                      <a:pt x="96896" y="19"/>
                    </a:moveTo>
                    <a:cubicBezTo>
                      <a:pt x="97954" y="-1304"/>
                      <a:pt x="146109" y="63784"/>
                      <a:pt x="158809" y="85744"/>
                    </a:cubicBezTo>
                    <a:cubicBezTo>
                      <a:pt x="171509" y="107704"/>
                      <a:pt x="179446" y="131252"/>
                      <a:pt x="173096" y="131781"/>
                    </a:cubicBezTo>
                    <a:cubicBezTo>
                      <a:pt x="166746" y="132310"/>
                      <a:pt x="138701" y="102677"/>
                      <a:pt x="120709" y="88919"/>
                    </a:cubicBezTo>
                    <a:cubicBezTo>
                      <a:pt x="102717" y="75161"/>
                      <a:pt x="67263" y="41294"/>
                      <a:pt x="65146" y="49231"/>
                    </a:cubicBezTo>
                    <a:cubicBezTo>
                      <a:pt x="63029" y="57168"/>
                      <a:pt x="100072" y="118552"/>
                      <a:pt x="108009" y="136544"/>
                    </a:cubicBezTo>
                    <a:cubicBezTo>
                      <a:pt x="115947" y="154536"/>
                      <a:pt x="130762" y="172262"/>
                      <a:pt x="112771" y="157181"/>
                    </a:cubicBezTo>
                    <a:cubicBezTo>
                      <a:pt x="94780" y="142100"/>
                      <a:pt x="2705" y="50818"/>
                      <a:pt x="59" y="46056"/>
                    </a:cubicBezTo>
                    <a:cubicBezTo>
                      <a:pt x="-2587" y="41294"/>
                      <a:pt x="84196" y="128077"/>
                      <a:pt x="96896" y="128606"/>
                    </a:cubicBezTo>
                    <a:cubicBezTo>
                      <a:pt x="109596" y="129135"/>
                      <a:pt x="66998" y="55052"/>
                      <a:pt x="76259" y="49231"/>
                    </a:cubicBezTo>
                    <a:cubicBezTo>
                      <a:pt x="85520" y="43410"/>
                      <a:pt x="146374" y="98708"/>
                      <a:pt x="152459" y="93681"/>
                    </a:cubicBezTo>
                    <a:cubicBezTo>
                      <a:pt x="158544" y="88654"/>
                      <a:pt x="95838" y="1342"/>
                      <a:pt x="96896" y="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: 図形 1835">
                <a:extLst>
                  <a:ext uri="{FF2B5EF4-FFF2-40B4-BE49-F238E27FC236}">
                    <a16:creationId xmlns:a16="http://schemas.microsoft.com/office/drawing/2014/main" id="{A823E135-0AE5-43AC-A842-F84067169782}"/>
                  </a:ext>
                </a:extLst>
              </p:cNvPr>
              <p:cNvSpPr/>
              <p:nvPr/>
            </p:nvSpPr>
            <p:spPr>
              <a:xfrm>
                <a:off x="9386969" y="3057403"/>
                <a:ext cx="72996" cy="122457"/>
              </a:xfrm>
              <a:custGeom>
                <a:avLst/>
                <a:gdLst>
                  <a:gd name="connsiteX0" fmla="*/ 7856 w 72996"/>
                  <a:gd name="connsiteY0" fmla="*/ 122 h 122457"/>
                  <a:gd name="connsiteX1" fmla="*/ 15794 w 72996"/>
                  <a:gd name="connsiteY1" fmla="*/ 50922 h 122457"/>
                  <a:gd name="connsiteX2" fmla="*/ 72944 w 72996"/>
                  <a:gd name="connsiteY2" fmla="*/ 122360 h 122457"/>
                  <a:gd name="connsiteX3" fmla="*/ 4681 w 72996"/>
                  <a:gd name="connsiteY3" fmla="*/ 65210 h 122457"/>
                  <a:gd name="connsiteX4" fmla="*/ 7856 w 72996"/>
                  <a:gd name="connsiteY4" fmla="*/ 122 h 12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996" h="122457">
                    <a:moveTo>
                      <a:pt x="7856" y="122"/>
                    </a:moveTo>
                    <a:cubicBezTo>
                      <a:pt x="9708" y="-2259"/>
                      <a:pt x="4946" y="30549"/>
                      <a:pt x="15794" y="50922"/>
                    </a:cubicBezTo>
                    <a:cubicBezTo>
                      <a:pt x="26642" y="71295"/>
                      <a:pt x="74796" y="119979"/>
                      <a:pt x="72944" y="122360"/>
                    </a:cubicBezTo>
                    <a:cubicBezTo>
                      <a:pt x="71092" y="124741"/>
                      <a:pt x="16058" y="82937"/>
                      <a:pt x="4681" y="65210"/>
                    </a:cubicBezTo>
                    <a:cubicBezTo>
                      <a:pt x="-6696" y="47483"/>
                      <a:pt x="6004" y="2503"/>
                      <a:pt x="7856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: 図形 1836">
                <a:extLst>
                  <a:ext uri="{FF2B5EF4-FFF2-40B4-BE49-F238E27FC236}">
                    <a16:creationId xmlns:a16="http://schemas.microsoft.com/office/drawing/2014/main" id="{15091DFF-A655-455B-B43D-47FC9290AE0B}"/>
                  </a:ext>
                </a:extLst>
              </p:cNvPr>
              <p:cNvSpPr/>
              <p:nvPr/>
            </p:nvSpPr>
            <p:spPr>
              <a:xfrm>
                <a:off x="9421032" y="3082804"/>
                <a:ext cx="130974" cy="116033"/>
              </a:xfrm>
              <a:custGeom>
                <a:avLst/>
                <a:gdLst>
                  <a:gd name="connsiteX0" fmla="*/ 130956 w 130974"/>
                  <a:gd name="connsiteY0" fmla="*/ 116009 h 116033"/>
                  <a:gd name="connsiteX1" fmla="*/ 5543 w 130974"/>
                  <a:gd name="connsiteY1" fmla="*/ 121 h 116033"/>
                  <a:gd name="connsiteX2" fmla="*/ 21418 w 130974"/>
                  <a:gd name="connsiteY2" fmla="*/ 92196 h 116033"/>
                  <a:gd name="connsiteX3" fmla="*/ 15068 w 130974"/>
                  <a:gd name="connsiteY3" fmla="*/ 11234 h 116033"/>
                  <a:gd name="connsiteX4" fmla="*/ 130956 w 130974"/>
                  <a:gd name="connsiteY4" fmla="*/ 116009 h 116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974" h="116033">
                    <a:moveTo>
                      <a:pt x="130956" y="116009"/>
                    </a:moveTo>
                    <a:cubicBezTo>
                      <a:pt x="129369" y="114157"/>
                      <a:pt x="23799" y="4090"/>
                      <a:pt x="5543" y="121"/>
                    </a:cubicBezTo>
                    <a:cubicBezTo>
                      <a:pt x="-12713" y="-3848"/>
                      <a:pt x="19831" y="90344"/>
                      <a:pt x="21418" y="92196"/>
                    </a:cubicBezTo>
                    <a:cubicBezTo>
                      <a:pt x="23005" y="94048"/>
                      <a:pt x="-3188" y="8588"/>
                      <a:pt x="15068" y="11234"/>
                    </a:cubicBezTo>
                    <a:cubicBezTo>
                      <a:pt x="33324" y="13880"/>
                      <a:pt x="132543" y="117861"/>
                      <a:pt x="130956" y="1160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: 図形 1837">
                <a:extLst>
                  <a:ext uri="{FF2B5EF4-FFF2-40B4-BE49-F238E27FC236}">
                    <a16:creationId xmlns:a16="http://schemas.microsoft.com/office/drawing/2014/main" id="{F3E578CA-3A83-4210-84B7-D3430735912C}"/>
                  </a:ext>
                </a:extLst>
              </p:cNvPr>
              <p:cNvSpPr/>
              <p:nvPr/>
            </p:nvSpPr>
            <p:spPr>
              <a:xfrm>
                <a:off x="9521480" y="2520720"/>
                <a:ext cx="261512" cy="206881"/>
              </a:xfrm>
              <a:custGeom>
                <a:avLst/>
                <a:gdLst>
                  <a:gd name="connsiteX0" fmla="*/ 187670 w 261512"/>
                  <a:gd name="connsiteY0" fmla="*/ 31980 h 206881"/>
                  <a:gd name="connsiteX1" fmla="*/ 86070 w 261512"/>
                  <a:gd name="connsiteY1" fmla="*/ 4993 h 206881"/>
                  <a:gd name="connsiteX2" fmla="*/ 43208 w 261512"/>
                  <a:gd name="connsiteY2" fmla="*/ 9755 h 206881"/>
                  <a:gd name="connsiteX3" fmla="*/ 8283 w 261512"/>
                  <a:gd name="connsiteY3" fmla="*/ 100243 h 206881"/>
                  <a:gd name="connsiteX4" fmla="*/ 109883 w 261512"/>
                  <a:gd name="connsiteY4" fmla="*/ 112943 h 206881"/>
                  <a:gd name="connsiteX5" fmla="*/ 236883 w 261512"/>
                  <a:gd name="connsiteY5" fmla="*/ 138343 h 206881"/>
                  <a:gd name="connsiteX6" fmla="*/ 65433 w 261512"/>
                  <a:gd name="connsiteY6" fmla="*/ 125643 h 206881"/>
                  <a:gd name="connsiteX7" fmla="*/ 22570 w 261512"/>
                  <a:gd name="connsiteY7" fmla="*/ 131993 h 206881"/>
                  <a:gd name="connsiteX8" fmla="*/ 49558 w 261512"/>
                  <a:gd name="connsiteY8" fmla="*/ 181205 h 206881"/>
                  <a:gd name="connsiteX9" fmla="*/ 167033 w 261512"/>
                  <a:gd name="connsiteY9" fmla="*/ 184380 h 206881"/>
                  <a:gd name="connsiteX10" fmla="*/ 257520 w 261512"/>
                  <a:gd name="connsiteY10" fmla="*/ 206605 h 206881"/>
                  <a:gd name="connsiteX11" fmla="*/ 32095 w 261512"/>
                  <a:gd name="connsiteY11" fmla="*/ 166918 h 206881"/>
                  <a:gd name="connsiteX12" fmla="*/ 63845 w 261512"/>
                  <a:gd name="connsiteY12" fmla="*/ 124055 h 206881"/>
                  <a:gd name="connsiteX13" fmla="*/ 187670 w 261512"/>
                  <a:gd name="connsiteY13" fmla="*/ 124055 h 206881"/>
                  <a:gd name="connsiteX14" fmla="*/ 5108 w 261512"/>
                  <a:gd name="connsiteY14" fmla="*/ 73255 h 206881"/>
                  <a:gd name="connsiteX15" fmla="*/ 60670 w 261512"/>
                  <a:gd name="connsiteY15" fmla="*/ 22455 h 206881"/>
                  <a:gd name="connsiteX16" fmla="*/ 187670 w 261512"/>
                  <a:gd name="connsiteY16" fmla="*/ 31980 h 206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1512" h="206881">
                    <a:moveTo>
                      <a:pt x="187670" y="31980"/>
                    </a:moveTo>
                    <a:cubicBezTo>
                      <a:pt x="191903" y="29070"/>
                      <a:pt x="110147" y="8697"/>
                      <a:pt x="86070" y="4993"/>
                    </a:cubicBezTo>
                    <a:cubicBezTo>
                      <a:pt x="61993" y="1289"/>
                      <a:pt x="56172" y="-6120"/>
                      <a:pt x="43208" y="9755"/>
                    </a:cubicBezTo>
                    <a:cubicBezTo>
                      <a:pt x="30244" y="25630"/>
                      <a:pt x="-2829" y="83045"/>
                      <a:pt x="8283" y="100243"/>
                    </a:cubicBezTo>
                    <a:cubicBezTo>
                      <a:pt x="19395" y="117441"/>
                      <a:pt x="71783" y="106593"/>
                      <a:pt x="109883" y="112943"/>
                    </a:cubicBezTo>
                    <a:cubicBezTo>
                      <a:pt x="147983" y="119293"/>
                      <a:pt x="244291" y="136226"/>
                      <a:pt x="236883" y="138343"/>
                    </a:cubicBezTo>
                    <a:cubicBezTo>
                      <a:pt x="229475" y="140460"/>
                      <a:pt x="101152" y="126701"/>
                      <a:pt x="65433" y="125643"/>
                    </a:cubicBezTo>
                    <a:cubicBezTo>
                      <a:pt x="29714" y="124585"/>
                      <a:pt x="25216" y="122733"/>
                      <a:pt x="22570" y="131993"/>
                    </a:cubicBezTo>
                    <a:cubicBezTo>
                      <a:pt x="19924" y="141253"/>
                      <a:pt x="25481" y="172474"/>
                      <a:pt x="49558" y="181205"/>
                    </a:cubicBezTo>
                    <a:cubicBezTo>
                      <a:pt x="73635" y="189936"/>
                      <a:pt x="132373" y="180147"/>
                      <a:pt x="167033" y="184380"/>
                    </a:cubicBezTo>
                    <a:cubicBezTo>
                      <a:pt x="201693" y="188613"/>
                      <a:pt x="280010" y="209515"/>
                      <a:pt x="257520" y="206605"/>
                    </a:cubicBezTo>
                    <a:cubicBezTo>
                      <a:pt x="235030" y="203695"/>
                      <a:pt x="64374" y="180676"/>
                      <a:pt x="32095" y="166918"/>
                    </a:cubicBezTo>
                    <a:cubicBezTo>
                      <a:pt x="-184" y="153160"/>
                      <a:pt x="37916" y="131199"/>
                      <a:pt x="63845" y="124055"/>
                    </a:cubicBezTo>
                    <a:cubicBezTo>
                      <a:pt x="89774" y="116911"/>
                      <a:pt x="197459" y="132522"/>
                      <a:pt x="187670" y="124055"/>
                    </a:cubicBezTo>
                    <a:cubicBezTo>
                      <a:pt x="177881" y="115588"/>
                      <a:pt x="26275" y="90188"/>
                      <a:pt x="5108" y="73255"/>
                    </a:cubicBezTo>
                    <a:cubicBezTo>
                      <a:pt x="-16059" y="56322"/>
                      <a:pt x="33682" y="30657"/>
                      <a:pt x="60670" y="22455"/>
                    </a:cubicBezTo>
                    <a:cubicBezTo>
                      <a:pt x="87657" y="14253"/>
                      <a:pt x="183437" y="34890"/>
                      <a:pt x="187670" y="319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: 図形 1838">
                <a:extLst>
                  <a:ext uri="{FF2B5EF4-FFF2-40B4-BE49-F238E27FC236}">
                    <a16:creationId xmlns:a16="http://schemas.microsoft.com/office/drawing/2014/main" id="{E9914FD3-E89A-4A48-9509-4AB8BFE4ACFD}"/>
                  </a:ext>
                </a:extLst>
              </p:cNvPr>
              <p:cNvSpPr/>
              <p:nvPr/>
            </p:nvSpPr>
            <p:spPr>
              <a:xfrm>
                <a:off x="9557862" y="2543173"/>
                <a:ext cx="153721" cy="50805"/>
              </a:xfrm>
              <a:custGeom>
                <a:avLst/>
                <a:gdLst>
                  <a:gd name="connsiteX0" fmla="*/ 476 w 153721"/>
                  <a:gd name="connsiteY0" fmla="*/ 50802 h 50805"/>
                  <a:gd name="connsiteX1" fmla="*/ 73501 w 153721"/>
                  <a:gd name="connsiteY1" fmla="*/ 28577 h 50805"/>
                  <a:gd name="connsiteX2" fmla="*/ 152876 w 153721"/>
                  <a:gd name="connsiteY2" fmla="*/ 2 h 50805"/>
                  <a:gd name="connsiteX3" fmla="*/ 110013 w 153721"/>
                  <a:gd name="connsiteY3" fmla="*/ 26990 h 50805"/>
                  <a:gd name="connsiteX4" fmla="*/ 476 w 153721"/>
                  <a:gd name="connsiteY4" fmla="*/ 50802 h 5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721" h="50805">
                    <a:moveTo>
                      <a:pt x="476" y="50802"/>
                    </a:moveTo>
                    <a:cubicBezTo>
                      <a:pt x="-5609" y="51067"/>
                      <a:pt x="48101" y="37044"/>
                      <a:pt x="73501" y="28577"/>
                    </a:cubicBezTo>
                    <a:cubicBezTo>
                      <a:pt x="98901" y="20110"/>
                      <a:pt x="146791" y="266"/>
                      <a:pt x="152876" y="2"/>
                    </a:cubicBezTo>
                    <a:cubicBezTo>
                      <a:pt x="158961" y="-263"/>
                      <a:pt x="130915" y="25138"/>
                      <a:pt x="110013" y="26990"/>
                    </a:cubicBezTo>
                    <a:cubicBezTo>
                      <a:pt x="89111" y="28842"/>
                      <a:pt x="6561" y="50537"/>
                      <a:pt x="476" y="508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: 図形 1839">
                <a:extLst>
                  <a:ext uri="{FF2B5EF4-FFF2-40B4-BE49-F238E27FC236}">
                    <a16:creationId xmlns:a16="http://schemas.microsoft.com/office/drawing/2014/main" id="{0277BD4D-3345-4890-8603-96DA5D54737C}"/>
                  </a:ext>
                </a:extLst>
              </p:cNvPr>
              <p:cNvSpPr/>
              <p:nvPr/>
            </p:nvSpPr>
            <p:spPr>
              <a:xfrm>
                <a:off x="9575786" y="2653847"/>
                <a:ext cx="209589" cy="62627"/>
              </a:xfrm>
              <a:custGeom>
                <a:avLst/>
                <a:gdLst>
                  <a:gd name="connsiteX0" fmla="*/ 14 w 209589"/>
                  <a:gd name="connsiteY0" fmla="*/ 453 h 62627"/>
                  <a:gd name="connsiteX1" fmla="*/ 125427 w 209589"/>
                  <a:gd name="connsiteY1" fmla="*/ 19503 h 62627"/>
                  <a:gd name="connsiteX2" fmla="*/ 209564 w 209589"/>
                  <a:gd name="connsiteY2" fmla="*/ 62366 h 62627"/>
                  <a:gd name="connsiteX3" fmla="*/ 117489 w 209589"/>
                  <a:gd name="connsiteY3" fmla="*/ 36966 h 62627"/>
                  <a:gd name="connsiteX4" fmla="*/ 14 w 209589"/>
                  <a:gd name="connsiteY4" fmla="*/ 453 h 6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89" h="62627">
                    <a:moveTo>
                      <a:pt x="14" y="453"/>
                    </a:moveTo>
                    <a:cubicBezTo>
                      <a:pt x="1337" y="-2457"/>
                      <a:pt x="90502" y="9184"/>
                      <a:pt x="125427" y="19503"/>
                    </a:cubicBezTo>
                    <a:cubicBezTo>
                      <a:pt x="160352" y="29822"/>
                      <a:pt x="210887" y="59456"/>
                      <a:pt x="209564" y="62366"/>
                    </a:cubicBezTo>
                    <a:cubicBezTo>
                      <a:pt x="208241" y="65276"/>
                      <a:pt x="146064" y="43052"/>
                      <a:pt x="117489" y="36966"/>
                    </a:cubicBezTo>
                    <a:cubicBezTo>
                      <a:pt x="88914" y="30880"/>
                      <a:pt x="-1309" y="3363"/>
                      <a:pt x="14" y="4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833" name="フリーフォーム: 図形 832">
              <a:extLst>
                <a:ext uri="{FF2B5EF4-FFF2-40B4-BE49-F238E27FC236}">
                  <a16:creationId xmlns:a16="http://schemas.microsoft.com/office/drawing/2014/main" id="{639A588C-A5F4-41AF-B13C-CEB201C0ADEE}"/>
                </a:ext>
              </a:extLst>
            </p:cNvPr>
            <p:cNvSpPr/>
            <p:nvPr/>
          </p:nvSpPr>
          <p:spPr>
            <a:xfrm>
              <a:off x="8061042" y="1144225"/>
              <a:ext cx="634966" cy="495357"/>
            </a:xfrm>
            <a:custGeom>
              <a:avLst/>
              <a:gdLst>
                <a:gd name="connsiteX0" fmla="*/ 283 w 634966"/>
                <a:gd name="connsiteY0" fmla="*/ 40050 h 495357"/>
                <a:gd name="connsiteX1" fmla="*/ 93946 w 634966"/>
                <a:gd name="connsiteY1" fmla="*/ 144825 h 495357"/>
                <a:gd name="connsiteX2" fmla="*/ 84421 w 634966"/>
                <a:gd name="connsiteY2" fmla="*/ 206738 h 495357"/>
                <a:gd name="connsiteX3" fmla="*/ 89183 w 634966"/>
                <a:gd name="connsiteY3" fmla="*/ 281350 h 495357"/>
                <a:gd name="connsiteX4" fmla="*/ 206658 w 634966"/>
                <a:gd name="connsiteY4" fmla="*/ 397238 h 495357"/>
                <a:gd name="connsiteX5" fmla="*/ 516221 w 634966"/>
                <a:gd name="connsiteY5" fmla="*/ 482963 h 495357"/>
                <a:gd name="connsiteX6" fmla="*/ 601946 w 634966"/>
                <a:gd name="connsiteY6" fmla="*/ 486138 h 495357"/>
                <a:gd name="connsiteX7" fmla="*/ 633696 w 634966"/>
                <a:gd name="connsiteY7" fmla="*/ 400413 h 495357"/>
                <a:gd name="connsiteX8" fmla="*/ 563846 w 634966"/>
                <a:gd name="connsiteY8" fmla="*/ 360725 h 495357"/>
                <a:gd name="connsiteX9" fmla="*/ 505108 w 634966"/>
                <a:gd name="connsiteY9" fmla="*/ 376600 h 495357"/>
                <a:gd name="connsiteX10" fmla="*/ 554321 w 634966"/>
                <a:gd name="connsiteY10" fmla="*/ 402000 h 495357"/>
                <a:gd name="connsiteX11" fmla="*/ 501933 w 634966"/>
                <a:gd name="connsiteY11" fmla="*/ 400413 h 495357"/>
                <a:gd name="connsiteX12" fmla="*/ 424146 w 634966"/>
                <a:gd name="connsiteY12" fmla="*/ 376600 h 495357"/>
                <a:gd name="connsiteX13" fmla="*/ 359058 w 634966"/>
                <a:gd name="connsiteY13" fmla="*/ 308338 h 495357"/>
                <a:gd name="connsiteX14" fmla="*/ 354296 w 634966"/>
                <a:gd name="connsiteY14" fmla="*/ 225788 h 495357"/>
                <a:gd name="connsiteX15" fmla="*/ 239996 w 634966"/>
                <a:gd name="connsiteY15" fmla="*/ 67038 h 495357"/>
                <a:gd name="connsiteX16" fmla="*/ 149508 w 634966"/>
                <a:gd name="connsiteY16" fmla="*/ 363 h 495357"/>
                <a:gd name="connsiteX17" fmla="*/ 189196 w 634966"/>
                <a:gd name="connsiteY17" fmla="*/ 92438 h 495357"/>
                <a:gd name="connsiteX18" fmla="*/ 128871 w 634966"/>
                <a:gd name="connsiteY18" fmla="*/ 98788 h 495357"/>
                <a:gd name="connsiteX19" fmla="*/ 283 w 634966"/>
                <a:gd name="connsiteY19" fmla="*/ 40050 h 49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4966" h="495357">
                  <a:moveTo>
                    <a:pt x="283" y="40050"/>
                  </a:moveTo>
                  <a:cubicBezTo>
                    <a:pt x="-5538" y="47723"/>
                    <a:pt x="79923" y="117044"/>
                    <a:pt x="93946" y="144825"/>
                  </a:cubicBezTo>
                  <a:cubicBezTo>
                    <a:pt x="107969" y="172606"/>
                    <a:pt x="85215" y="183984"/>
                    <a:pt x="84421" y="206738"/>
                  </a:cubicBezTo>
                  <a:cubicBezTo>
                    <a:pt x="83627" y="229492"/>
                    <a:pt x="68810" y="249600"/>
                    <a:pt x="89183" y="281350"/>
                  </a:cubicBezTo>
                  <a:cubicBezTo>
                    <a:pt x="109556" y="313100"/>
                    <a:pt x="135485" y="363636"/>
                    <a:pt x="206658" y="397238"/>
                  </a:cubicBezTo>
                  <a:cubicBezTo>
                    <a:pt x="277831" y="430840"/>
                    <a:pt x="450340" y="468146"/>
                    <a:pt x="516221" y="482963"/>
                  </a:cubicBezTo>
                  <a:cubicBezTo>
                    <a:pt x="582102" y="497780"/>
                    <a:pt x="582367" y="499896"/>
                    <a:pt x="601946" y="486138"/>
                  </a:cubicBezTo>
                  <a:cubicBezTo>
                    <a:pt x="621525" y="472380"/>
                    <a:pt x="640046" y="421315"/>
                    <a:pt x="633696" y="400413"/>
                  </a:cubicBezTo>
                  <a:cubicBezTo>
                    <a:pt x="627346" y="379511"/>
                    <a:pt x="585277" y="364694"/>
                    <a:pt x="563846" y="360725"/>
                  </a:cubicBezTo>
                  <a:cubicBezTo>
                    <a:pt x="542415" y="356756"/>
                    <a:pt x="506695" y="369721"/>
                    <a:pt x="505108" y="376600"/>
                  </a:cubicBezTo>
                  <a:cubicBezTo>
                    <a:pt x="503521" y="383479"/>
                    <a:pt x="554850" y="398031"/>
                    <a:pt x="554321" y="402000"/>
                  </a:cubicBezTo>
                  <a:cubicBezTo>
                    <a:pt x="553792" y="405969"/>
                    <a:pt x="523629" y="404646"/>
                    <a:pt x="501933" y="400413"/>
                  </a:cubicBezTo>
                  <a:cubicBezTo>
                    <a:pt x="480237" y="396180"/>
                    <a:pt x="447958" y="391946"/>
                    <a:pt x="424146" y="376600"/>
                  </a:cubicBezTo>
                  <a:cubicBezTo>
                    <a:pt x="400334" y="361254"/>
                    <a:pt x="370700" y="333473"/>
                    <a:pt x="359058" y="308338"/>
                  </a:cubicBezTo>
                  <a:cubicBezTo>
                    <a:pt x="347416" y="283203"/>
                    <a:pt x="374140" y="266005"/>
                    <a:pt x="354296" y="225788"/>
                  </a:cubicBezTo>
                  <a:cubicBezTo>
                    <a:pt x="334452" y="185571"/>
                    <a:pt x="274127" y="104609"/>
                    <a:pt x="239996" y="67038"/>
                  </a:cubicBezTo>
                  <a:cubicBezTo>
                    <a:pt x="205865" y="29467"/>
                    <a:pt x="157975" y="-3870"/>
                    <a:pt x="149508" y="363"/>
                  </a:cubicBezTo>
                  <a:cubicBezTo>
                    <a:pt x="141041" y="4596"/>
                    <a:pt x="192635" y="76034"/>
                    <a:pt x="189196" y="92438"/>
                  </a:cubicBezTo>
                  <a:cubicBezTo>
                    <a:pt x="185757" y="108842"/>
                    <a:pt x="156652" y="105403"/>
                    <a:pt x="128871" y="98788"/>
                  </a:cubicBezTo>
                  <a:cubicBezTo>
                    <a:pt x="101090" y="92173"/>
                    <a:pt x="6104" y="32377"/>
                    <a:pt x="283" y="4005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楕円 834">
              <a:extLst>
                <a:ext uri="{FF2B5EF4-FFF2-40B4-BE49-F238E27FC236}">
                  <a16:creationId xmlns:a16="http://schemas.microsoft.com/office/drawing/2014/main" id="{77B30BAB-E448-49B2-9675-CDF56D234AA0}"/>
                </a:ext>
              </a:extLst>
            </p:cNvPr>
            <p:cNvSpPr/>
            <p:nvPr/>
          </p:nvSpPr>
          <p:spPr>
            <a:xfrm>
              <a:off x="8351838" y="1414463"/>
              <a:ext cx="49212" cy="49212"/>
            </a:xfrm>
            <a:prstGeom prst="ellipse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1" name="楕円 1840">
              <a:extLst>
                <a:ext uri="{FF2B5EF4-FFF2-40B4-BE49-F238E27FC236}">
                  <a16:creationId xmlns:a16="http://schemas.microsoft.com/office/drawing/2014/main" id="{4C34592D-4C41-4CB4-B951-E180CB3A2F56}"/>
                </a:ext>
              </a:extLst>
            </p:cNvPr>
            <p:cNvSpPr/>
            <p:nvPr/>
          </p:nvSpPr>
          <p:spPr>
            <a:xfrm>
              <a:off x="8429626" y="1381125"/>
              <a:ext cx="49212" cy="49212"/>
            </a:xfrm>
            <a:prstGeom prst="ellipse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: 図形 835">
              <a:extLst>
                <a:ext uri="{FF2B5EF4-FFF2-40B4-BE49-F238E27FC236}">
                  <a16:creationId xmlns:a16="http://schemas.microsoft.com/office/drawing/2014/main" id="{7B229B85-ECA7-43E4-BD2B-80F2A02832FB}"/>
                </a:ext>
              </a:extLst>
            </p:cNvPr>
            <p:cNvSpPr/>
            <p:nvPr/>
          </p:nvSpPr>
          <p:spPr>
            <a:xfrm>
              <a:off x="7558901" y="1072032"/>
              <a:ext cx="482739" cy="556889"/>
            </a:xfrm>
            <a:custGeom>
              <a:avLst/>
              <a:gdLst>
                <a:gd name="connsiteX0" fmla="*/ 351612 w 482739"/>
                <a:gd name="connsiteY0" fmla="*/ 18581 h 556889"/>
                <a:gd name="connsiteX1" fmla="*/ 176987 w 482739"/>
                <a:gd name="connsiteY1" fmla="*/ 4293 h 556889"/>
                <a:gd name="connsiteX2" fmla="*/ 51574 w 482739"/>
                <a:gd name="connsiteY2" fmla="*/ 70968 h 556889"/>
                <a:gd name="connsiteX3" fmla="*/ 774 w 482739"/>
                <a:gd name="connsiteY3" fmla="*/ 259881 h 556889"/>
                <a:gd name="connsiteX4" fmla="*/ 32524 w 482739"/>
                <a:gd name="connsiteY4" fmla="*/ 345606 h 556889"/>
                <a:gd name="connsiteX5" fmla="*/ 175399 w 482739"/>
                <a:gd name="connsiteY5" fmla="*/ 426568 h 556889"/>
                <a:gd name="connsiteX6" fmla="*/ 370662 w 482739"/>
                <a:gd name="connsiteY6" fmla="*/ 551981 h 556889"/>
                <a:gd name="connsiteX7" fmla="*/ 377012 w 482739"/>
                <a:gd name="connsiteY7" fmla="*/ 526581 h 556889"/>
                <a:gd name="connsiteX8" fmla="*/ 477024 w 482739"/>
                <a:gd name="connsiteY8" fmla="*/ 480543 h 556889"/>
                <a:gd name="connsiteX9" fmla="*/ 461149 w 482739"/>
                <a:gd name="connsiteY9" fmla="*/ 423393 h 556889"/>
                <a:gd name="connsiteX10" fmla="*/ 383362 w 482739"/>
                <a:gd name="connsiteY10" fmla="*/ 339256 h 556889"/>
                <a:gd name="connsiteX11" fmla="*/ 283349 w 482739"/>
                <a:gd name="connsiteY11" fmla="*/ 312268 h 556889"/>
                <a:gd name="connsiteX12" fmla="*/ 224612 w 482739"/>
                <a:gd name="connsiteY12" fmla="*/ 270993 h 556889"/>
                <a:gd name="connsiteX13" fmla="*/ 243662 w 482739"/>
                <a:gd name="connsiteY13" fmla="*/ 205906 h 556889"/>
                <a:gd name="connsiteX14" fmla="*/ 365899 w 482739"/>
                <a:gd name="connsiteY14" fmla="*/ 174156 h 556889"/>
                <a:gd name="connsiteX15" fmla="*/ 416699 w 482739"/>
                <a:gd name="connsiteY15" fmla="*/ 159868 h 556889"/>
                <a:gd name="connsiteX16" fmla="*/ 400824 w 482739"/>
                <a:gd name="connsiteY16" fmla="*/ 115418 h 556889"/>
                <a:gd name="connsiteX17" fmla="*/ 351612 w 482739"/>
                <a:gd name="connsiteY17" fmla="*/ 18581 h 55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739" h="556889">
                  <a:moveTo>
                    <a:pt x="351612" y="18581"/>
                  </a:moveTo>
                  <a:cubicBezTo>
                    <a:pt x="314306" y="60"/>
                    <a:pt x="226993" y="-4438"/>
                    <a:pt x="176987" y="4293"/>
                  </a:cubicBezTo>
                  <a:cubicBezTo>
                    <a:pt x="126981" y="13024"/>
                    <a:pt x="80943" y="28370"/>
                    <a:pt x="51574" y="70968"/>
                  </a:cubicBezTo>
                  <a:cubicBezTo>
                    <a:pt x="22205" y="113566"/>
                    <a:pt x="3949" y="214108"/>
                    <a:pt x="774" y="259881"/>
                  </a:cubicBezTo>
                  <a:cubicBezTo>
                    <a:pt x="-2401" y="305654"/>
                    <a:pt x="3420" y="317825"/>
                    <a:pt x="32524" y="345606"/>
                  </a:cubicBezTo>
                  <a:cubicBezTo>
                    <a:pt x="61628" y="373387"/>
                    <a:pt x="119043" y="392172"/>
                    <a:pt x="175399" y="426568"/>
                  </a:cubicBezTo>
                  <a:cubicBezTo>
                    <a:pt x="231755" y="460964"/>
                    <a:pt x="337060" y="535312"/>
                    <a:pt x="370662" y="551981"/>
                  </a:cubicBezTo>
                  <a:cubicBezTo>
                    <a:pt x="404264" y="568650"/>
                    <a:pt x="359285" y="538487"/>
                    <a:pt x="377012" y="526581"/>
                  </a:cubicBezTo>
                  <a:cubicBezTo>
                    <a:pt x="394739" y="514675"/>
                    <a:pt x="463001" y="497741"/>
                    <a:pt x="477024" y="480543"/>
                  </a:cubicBezTo>
                  <a:cubicBezTo>
                    <a:pt x="491047" y="463345"/>
                    <a:pt x="476759" y="446941"/>
                    <a:pt x="461149" y="423393"/>
                  </a:cubicBezTo>
                  <a:cubicBezTo>
                    <a:pt x="445539" y="399845"/>
                    <a:pt x="412995" y="357777"/>
                    <a:pt x="383362" y="339256"/>
                  </a:cubicBezTo>
                  <a:cubicBezTo>
                    <a:pt x="353729" y="320735"/>
                    <a:pt x="309807" y="323645"/>
                    <a:pt x="283349" y="312268"/>
                  </a:cubicBezTo>
                  <a:cubicBezTo>
                    <a:pt x="256891" y="300891"/>
                    <a:pt x="231226" y="288720"/>
                    <a:pt x="224612" y="270993"/>
                  </a:cubicBezTo>
                  <a:cubicBezTo>
                    <a:pt x="217997" y="253266"/>
                    <a:pt x="220114" y="222046"/>
                    <a:pt x="243662" y="205906"/>
                  </a:cubicBezTo>
                  <a:cubicBezTo>
                    <a:pt x="267210" y="189767"/>
                    <a:pt x="337060" y="181829"/>
                    <a:pt x="365899" y="174156"/>
                  </a:cubicBezTo>
                  <a:cubicBezTo>
                    <a:pt x="394738" y="166483"/>
                    <a:pt x="410878" y="169658"/>
                    <a:pt x="416699" y="159868"/>
                  </a:cubicBezTo>
                  <a:cubicBezTo>
                    <a:pt x="422520" y="150078"/>
                    <a:pt x="409555" y="137378"/>
                    <a:pt x="400824" y="115418"/>
                  </a:cubicBezTo>
                  <a:cubicBezTo>
                    <a:pt x="392093" y="93458"/>
                    <a:pt x="388918" y="37102"/>
                    <a:pt x="351612" y="18581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: 図形 836">
              <a:extLst>
                <a:ext uri="{FF2B5EF4-FFF2-40B4-BE49-F238E27FC236}">
                  <a16:creationId xmlns:a16="http://schemas.microsoft.com/office/drawing/2014/main" id="{E5E04424-8150-4EE3-A606-FDBDFD71E155}"/>
                </a:ext>
              </a:extLst>
            </p:cNvPr>
            <p:cNvSpPr/>
            <p:nvPr/>
          </p:nvSpPr>
          <p:spPr>
            <a:xfrm>
              <a:off x="7964480" y="1526870"/>
              <a:ext cx="681945" cy="165573"/>
            </a:xfrm>
            <a:custGeom>
              <a:avLst/>
              <a:gdLst>
                <a:gd name="connsiteX0" fmla="*/ 8 w 681945"/>
                <a:gd name="connsiteY0" fmla="*/ 106668 h 165573"/>
                <a:gd name="connsiteX1" fmla="*/ 214320 w 681945"/>
                <a:gd name="connsiteY1" fmla="*/ 6655 h 165573"/>
                <a:gd name="connsiteX2" fmla="*/ 276233 w 681945"/>
                <a:gd name="connsiteY2" fmla="*/ 17768 h 165573"/>
                <a:gd name="connsiteX3" fmla="*/ 531820 w 681945"/>
                <a:gd name="connsiteY3" fmla="*/ 86030 h 165573"/>
                <a:gd name="connsiteX4" fmla="*/ 671520 w 681945"/>
                <a:gd name="connsiteY4" fmla="*/ 109843 h 165573"/>
                <a:gd name="connsiteX5" fmla="*/ 658820 w 681945"/>
                <a:gd name="connsiteY5" fmla="*/ 163818 h 165573"/>
                <a:gd name="connsiteX6" fmla="*/ 555633 w 681945"/>
                <a:gd name="connsiteY6" fmla="*/ 147943 h 165573"/>
                <a:gd name="connsiteX7" fmla="*/ 381008 w 681945"/>
                <a:gd name="connsiteY7" fmla="*/ 103493 h 165573"/>
                <a:gd name="connsiteX8" fmla="*/ 309570 w 681945"/>
                <a:gd name="connsiteY8" fmla="*/ 82855 h 165573"/>
                <a:gd name="connsiteX9" fmla="*/ 206383 w 681945"/>
                <a:gd name="connsiteY9" fmla="*/ 89205 h 165573"/>
                <a:gd name="connsiteX10" fmla="*/ 8 w 681945"/>
                <a:gd name="connsiteY10" fmla="*/ 106668 h 16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1945" h="165573">
                  <a:moveTo>
                    <a:pt x="8" y="106668"/>
                  </a:moveTo>
                  <a:cubicBezTo>
                    <a:pt x="1331" y="92910"/>
                    <a:pt x="168283" y="21472"/>
                    <a:pt x="214320" y="6655"/>
                  </a:cubicBezTo>
                  <a:cubicBezTo>
                    <a:pt x="260357" y="-8162"/>
                    <a:pt x="223316" y="4539"/>
                    <a:pt x="276233" y="17768"/>
                  </a:cubicBezTo>
                  <a:cubicBezTo>
                    <a:pt x="329150" y="30997"/>
                    <a:pt x="465939" y="70684"/>
                    <a:pt x="531820" y="86030"/>
                  </a:cubicBezTo>
                  <a:cubicBezTo>
                    <a:pt x="597701" y="101376"/>
                    <a:pt x="650353" y="96878"/>
                    <a:pt x="671520" y="109843"/>
                  </a:cubicBezTo>
                  <a:cubicBezTo>
                    <a:pt x="692687" y="122808"/>
                    <a:pt x="678134" y="157468"/>
                    <a:pt x="658820" y="163818"/>
                  </a:cubicBezTo>
                  <a:cubicBezTo>
                    <a:pt x="639506" y="170168"/>
                    <a:pt x="601935" y="157997"/>
                    <a:pt x="555633" y="147943"/>
                  </a:cubicBezTo>
                  <a:cubicBezTo>
                    <a:pt x="509331" y="137889"/>
                    <a:pt x="422018" y="114341"/>
                    <a:pt x="381008" y="103493"/>
                  </a:cubicBezTo>
                  <a:cubicBezTo>
                    <a:pt x="339998" y="92645"/>
                    <a:pt x="338674" y="85236"/>
                    <a:pt x="309570" y="82855"/>
                  </a:cubicBezTo>
                  <a:cubicBezTo>
                    <a:pt x="280466" y="80474"/>
                    <a:pt x="253743" y="84443"/>
                    <a:pt x="206383" y="89205"/>
                  </a:cubicBezTo>
                  <a:cubicBezTo>
                    <a:pt x="159023" y="93967"/>
                    <a:pt x="-1315" y="120426"/>
                    <a:pt x="8" y="10666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: 図形 837">
              <a:extLst>
                <a:ext uri="{FF2B5EF4-FFF2-40B4-BE49-F238E27FC236}">
                  <a16:creationId xmlns:a16="http://schemas.microsoft.com/office/drawing/2014/main" id="{B2844168-BEAD-4631-B84A-13FF779FEFA0}"/>
                </a:ext>
              </a:extLst>
            </p:cNvPr>
            <p:cNvSpPr/>
            <p:nvPr/>
          </p:nvSpPr>
          <p:spPr>
            <a:xfrm>
              <a:off x="8424331" y="1431546"/>
              <a:ext cx="829393" cy="393573"/>
            </a:xfrm>
            <a:custGeom>
              <a:avLst/>
              <a:gdLst>
                <a:gd name="connsiteX0" fmla="*/ 5294 w 829393"/>
                <a:gd name="connsiteY0" fmla="*/ 5142 h 393573"/>
                <a:gd name="connsiteX1" fmla="*/ 178332 w 829393"/>
                <a:gd name="connsiteY1" fmla="*/ 5142 h 393573"/>
                <a:gd name="connsiteX2" fmla="*/ 279932 w 829393"/>
                <a:gd name="connsiteY2" fmla="*/ 16254 h 393573"/>
                <a:gd name="connsiteX3" fmla="*/ 457732 w 829393"/>
                <a:gd name="connsiteY3" fmla="*/ 44829 h 393573"/>
                <a:gd name="connsiteX4" fmla="*/ 697444 w 829393"/>
                <a:gd name="connsiteY4" fmla="*/ 122617 h 393573"/>
                <a:gd name="connsiteX5" fmla="*/ 827619 w 829393"/>
                <a:gd name="connsiteY5" fmla="*/ 319467 h 393573"/>
                <a:gd name="connsiteX6" fmla="*/ 762532 w 829393"/>
                <a:gd name="connsiteY6" fmla="*/ 267079 h 393573"/>
                <a:gd name="connsiteX7" fmla="*/ 618069 w 829393"/>
                <a:gd name="connsiteY7" fmla="*/ 273429 h 393573"/>
                <a:gd name="connsiteX8" fmla="*/ 464082 w 829393"/>
                <a:gd name="connsiteY8" fmla="*/ 392492 h 393573"/>
                <a:gd name="connsiteX9" fmla="*/ 378357 w 829393"/>
                <a:gd name="connsiteY9" fmla="*/ 330579 h 393573"/>
                <a:gd name="connsiteX10" fmla="*/ 229132 w 829393"/>
                <a:gd name="connsiteY10" fmla="*/ 300417 h 393573"/>
                <a:gd name="connsiteX11" fmla="*/ 248182 w 829393"/>
                <a:gd name="connsiteY11" fmla="*/ 211517 h 393573"/>
                <a:gd name="connsiteX12" fmla="*/ 254532 w 829393"/>
                <a:gd name="connsiteY12" fmla="*/ 144842 h 393573"/>
                <a:gd name="connsiteX13" fmla="*/ 256119 w 829393"/>
                <a:gd name="connsiteY13" fmla="*/ 82929 h 393573"/>
                <a:gd name="connsiteX14" fmla="*/ 179919 w 829393"/>
                <a:gd name="connsiteY14" fmla="*/ 59117 h 393573"/>
                <a:gd name="connsiteX15" fmla="*/ 110069 w 829393"/>
                <a:gd name="connsiteY15" fmla="*/ 111504 h 393573"/>
                <a:gd name="connsiteX16" fmla="*/ 49744 w 829393"/>
                <a:gd name="connsiteY16" fmla="*/ 68642 h 393573"/>
                <a:gd name="connsiteX17" fmla="*/ 5294 w 829393"/>
                <a:gd name="connsiteY17" fmla="*/ 5142 h 39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9393" h="393573">
                  <a:moveTo>
                    <a:pt x="5294" y="5142"/>
                  </a:moveTo>
                  <a:cubicBezTo>
                    <a:pt x="26725" y="-5441"/>
                    <a:pt x="132559" y="3290"/>
                    <a:pt x="178332" y="5142"/>
                  </a:cubicBezTo>
                  <a:cubicBezTo>
                    <a:pt x="224105" y="6994"/>
                    <a:pt x="233365" y="9640"/>
                    <a:pt x="279932" y="16254"/>
                  </a:cubicBezTo>
                  <a:cubicBezTo>
                    <a:pt x="326499" y="22869"/>
                    <a:pt x="388147" y="27102"/>
                    <a:pt x="457732" y="44829"/>
                  </a:cubicBezTo>
                  <a:cubicBezTo>
                    <a:pt x="527317" y="62556"/>
                    <a:pt x="635796" y="76844"/>
                    <a:pt x="697444" y="122617"/>
                  </a:cubicBezTo>
                  <a:cubicBezTo>
                    <a:pt x="759092" y="168390"/>
                    <a:pt x="816771" y="295390"/>
                    <a:pt x="827619" y="319467"/>
                  </a:cubicBezTo>
                  <a:cubicBezTo>
                    <a:pt x="838467" y="343544"/>
                    <a:pt x="797457" y="274752"/>
                    <a:pt x="762532" y="267079"/>
                  </a:cubicBezTo>
                  <a:cubicBezTo>
                    <a:pt x="727607" y="259406"/>
                    <a:pt x="667811" y="252527"/>
                    <a:pt x="618069" y="273429"/>
                  </a:cubicBezTo>
                  <a:cubicBezTo>
                    <a:pt x="568327" y="294331"/>
                    <a:pt x="504034" y="382967"/>
                    <a:pt x="464082" y="392492"/>
                  </a:cubicBezTo>
                  <a:cubicBezTo>
                    <a:pt x="424130" y="402017"/>
                    <a:pt x="417515" y="345925"/>
                    <a:pt x="378357" y="330579"/>
                  </a:cubicBezTo>
                  <a:cubicBezTo>
                    <a:pt x="339199" y="315233"/>
                    <a:pt x="250828" y="320261"/>
                    <a:pt x="229132" y="300417"/>
                  </a:cubicBezTo>
                  <a:cubicBezTo>
                    <a:pt x="207436" y="280573"/>
                    <a:pt x="243949" y="237446"/>
                    <a:pt x="248182" y="211517"/>
                  </a:cubicBezTo>
                  <a:cubicBezTo>
                    <a:pt x="252415" y="185588"/>
                    <a:pt x="253209" y="166273"/>
                    <a:pt x="254532" y="144842"/>
                  </a:cubicBezTo>
                  <a:cubicBezTo>
                    <a:pt x="255855" y="123411"/>
                    <a:pt x="268555" y="97217"/>
                    <a:pt x="256119" y="82929"/>
                  </a:cubicBezTo>
                  <a:cubicBezTo>
                    <a:pt x="243684" y="68642"/>
                    <a:pt x="204261" y="54355"/>
                    <a:pt x="179919" y="59117"/>
                  </a:cubicBezTo>
                  <a:cubicBezTo>
                    <a:pt x="155577" y="63879"/>
                    <a:pt x="131765" y="109917"/>
                    <a:pt x="110069" y="111504"/>
                  </a:cubicBezTo>
                  <a:cubicBezTo>
                    <a:pt x="88373" y="113091"/>
                    <a:pt x="66148" y="83459"/>
                    <a:pt x="49744" y="68642"/>
                  </a:cubicBezTo>
                  <a:cubicBezTo>
                    <a:pt x="33340" y="53825"/>
                    <a:pt x="-16137" y="15725"/>
                    <a:pt x="5294" y="514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: 図形 838">
              <a:extLst>
                <a:ext uri="{FF2B5EF4-FFF2-40B4-BE49-F238E27FC236}">
                  <a16:creationId xmlns:a16="http://schemas.microsoft.com/office/drawing/2014/main" id="{652DEF1B-3133-40C1-B2D8-6EB36B1C045D}"/>
                </a:ext>
              </a:extLst>
            </p:cNvPr>
            <p:cNvSpPr/>
            <p:nvPr/>
          </p:nvSpPr>
          <p:spPr>
            <a:xfrm>
              <a:off x="8961801" y="1735172"/>
              <a:ext cx="312073" cy="118490"/>
            </a:xfrm>
            <a:custGeom>
              <a:avLst/>
              <a:gdLst>
                <a:gd name="connsiteX0" fmla="*/ 2812 w 312073"/>
                <a:gd name="connsiteY0" fmla="*/ 82516 h 118490"/>
                <a:gd name="connsiteX1" fmla="*/ 126637 w 312073"/>
                <a:gd name="connsiteY1" fmla="*/ 14253 h 118490"/>
                <a:gd name="connsiteX2" fmla="*/ 280624 w 312073"/>
                <a:gd name="connsiteY2" fmla="*/ 6316 h 118490"/>
                <a:gd name="connsiteX3" fmla="*/ 309199 w 312073"/>
                <a:gd name="connsiteY3" fmla="*/ 88866 h 118490"/>
                <a:gd name="connsiteX4" fmla="*/ 304437 w 312073"/>
                <a:gd name="connsiteY4" fmla="*/ 114266 h 118490"/>
                <a:gd name="connsiteX5" fmla="*/ 250462 w 312073"/>
                <a:gd name="connsiteY5" fmla="*/ 114266 h 118490"/>
                <a:gd name="connsiteX6" fmla="*/ 2812 w 312073"/>
                <a:gd name="connsiteY6" fmla="*/ 82516 h 1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073" h="118490">
                  <a:moveTo>
                    <a:pt x="2812" y="82516"/>
                  </a:moveTo>
                  <a:cubicBezTo>
                    <a:pt x="-17826" y="65847"/>
                    <a:pt x="80335" y="26953"/>
                    <a:pt x="126637" y="14253"/>
                  </a:cubicBezTo>
                  <a:cubicBezTo>
                    <a:pt x="172939" y="1553"/>
                    <a:pt x="250197" y="-6119"/>
                    <a:pt x="280624" y="6316"/>
                  </a:cubicBezTo>
                  <a:cubicBezTo>
                    <a:pt x="311051" y="18751"/>
                    <a:pt x="305230" y="70874"/>
                    <a:pt x="309199" y="88866"/>
                  </a:cubicBezTo>
                  <a:cubicBezTo>
                    <a:pt x="313168" y="106858"/>
                    <a:pt x="314226" y="110033"/>
                    <a:pt x="304437" y="114266"/>
                  </a:cubicBezTo>
                  <a:cubicBezTo>
                    <a:pt x="294648" y="118499"/>
                    <a:pt x="294383" y="121145"/>
                    <a:pt x="250462" y="114266"/>
                  </a:cubicBezTo>
                  <a:cubicBezTo>
                    <a:pt x="206541" y="107387"/>
                    <a:pt x="23450" y="99185"/>
                    <a:pt x="2812" y="82516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: 図形 839">
              <a:extLst>
                <a:ext uri="{FF2B5EF4-FFF2-40B4-BE49-F238E27FC236}">
                  <a16:creationId xmlns:a16="http://schemas.microsoft.com/office/drawing/2014/main" id="{9CB70D51-156F-408A-8C76-482A61DB6174}"/>
                </a:ext>
              </a:extLst>
            </p:cNvPr>
            <p:cNvSpPr/>
            <p:nvPr/>
          </p:nvSpPr>
          <p:spPr>
            <a:xfrm>
              <a:off x="8939013" y="1850582"/>
              <a:ext cx="302055" cy="124734"/>
            </a:xfrm>
            <a:custGeom>
              <a:avLst/>
              <a:gdLst>
                <a:gd name="connsiteX0" fmla="*/ 22425 w 302055"/>
                <a:gd name="connsiteY0" fmla="*/ 108393 h 124734"/>
                <a:gd name="connsiteX1" fmla="*/ 208162 w 302055"/>
                <a:gd name="connsiteY1" fmla="*/ 124268 h 124734"/>
                <a:gd name="connsiteX2" fmla="*/ 287537 w 302055"/>
                <a:gd name="connsiteY2" fmla="*/ 102043 h 124734"/>
                <a:gd name="connsiteX3" fmla="*/ 293887 w 302055"/>
                <a:gd name="connsiteY3" fmla="*/ 54418 h 124734"/>
                <a:gd name="connsiteX4" fmla="*/ 200225 w 302055"/>
                <a:gd name="connsiteY4" fmla="*/ 32193 h 124734"/>
                <a:gd name="connsiteX5" fmla="*/ 81162 w 302055"/>
                <a:gd name="connsiteY5" fmla="*/ 443 h 124734"/>
                <a:gd name="connsiteX6" fmla="*/ 12900 w 302055"/>
                <a:gd name="connsiteY6" fmla="*/ 17906 h 124734"/>
                <a:gd name="connsiteX7" fmla="*/ 22425 w 302055"/>
                <a:gd name="connsiteY7" fmla="*/ 108393 h 12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055" h="124734">
                  <a:moveTo>
                    <a:pt x="22425" y="108393"/>
                  </a:moveTo>
                  <a:cubicBezTo>
                    <a:pt x="54969" y="126120"/>
                    <a:pt x="163977" y="125326"/>
                    <a:pt x="208162" y="124268"/>
                  </a:cubicBezTo>
                  <a:cubicBezTo>
                    <a:pt x="252347" y="123210"/>
                    <a:pt x="273250" y="113685"/>
                    <a:pt x="287537" y="102043"/>
                  </a:cubicBezTo>
                  <a:cubicBezTo>
                    <a:pt x="301824" y="90401"/>
                    <a:pt x="308439" y="66060"/>
                    <a:pt x="293887" y="54418"/>
                  </a:cubicBezTo>
                  <a:cubicBezTo>
                    <a:pt x="279335" y="42776"/>
                    <a:pt x="235679" y="41189"/>
                    <a:pt x="200225" y="32193"/>
                  </a:cubicBezTo>
                  <a:cubicBezTo>
                    <a:pt x="164771" y="23197"/>
                    <a:pt x="112383" y="2824"/>
                    <a:pt x="81162" y="443"/>
                  </a:cubicBezTo>
                  <a:cubicBezTo>
                    <a:pt x="49941" y="-1938"/>
                    <a:pt x="27452" y="5471"/>
                    <a:pt x="12900" y="17906"/>
                  </a:cubicBezTo>
                  <a:cubicBezTo>
                    <a:pt x="-1652" y="30341"/>
                    <a:pt x="-10119" y="90666"/>
                    <a:pt x="22425" y="108393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: 図形 840">
              <a:extLst>
                <a:ext uri="{FF2B5EF4-FFF2-40B4-BE49-F238E27FC236}">
                  <a16:creationId xmlns:a16="http://schemas.microsoft.com/office/drawing/2014/main" id="{1294258E-474D-4154-9FAF-744152C6E1A5}"/>
                </a:ext>
              </a:extLst>
            </p:cNvPr>
            <p:cNvSpPr/>
            <p:nvPr/>
          </p:nvSpPr>
          <p:spPr>
            <a:xfrm>
              <a:off x="8999212" y="2030055"/>
              <a:ext cx="311770" cy="147232"/>
            </a:xfrm>
            <a:custGeom>
              <a:avLst/>
              <a:gdLst>
                <a:gd name="connsiteX0" fmla="*/ 5088 w 311770"/>
                <a:gd name="connsiteY0" fmla="*/ 358 h 147232"/>
                <a:gd name="connsiteX1" fmla="*/ 147963 w 311770"/>
                <a:gd name="connsiteY1" fmla="*/ 46395 h 147232"/>
                <a:gd name="connsiteX2" fmla="*/ 308301 w 311770"/>
                <a:gd name="connsiteY2" fmla="*/ 144820 h 147232"/>
                <a:gd name="connsiteX3" fmla="*/ 241626 w 311770"/>
                <a:gd name="connsiteY3" fmla="*/ 113070 h 147232"/>
                <a:gd name="connsiteX4" fmla="*/ 52713 w 311770"/>
                <a:gd name="connsiteY4" fmla="*/ 68620 h 147232"/>
                <a:gd name="connsiteX5" fmla="*/ 5088 w 311770"/>
                <a:gd name="connsiteY5" fmla="*/ 358 h 14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770" h="147232">
                  <a:moveTo>
                    <a:pt x="5088" y="358"/>
                  </a:moveTo>
                  <a:cubicBezTo>
                    <a:pt x="20963" y="-3346"/>
                    <a:pt x="97428" y="22318"/>
                    <a:pt x="147963" y="46395"/>
                  </a:cubicBezTo>
                  <a:cubicBezTo>
                    <a:pt x="198499" y="70472"/>
                    <a:pt x="292691" y="133708"/>
                    <a:pt x="308301" y="144820"/>
                  </a:cubicBezTo>
                  <a:cubicBezTo>
                    <a:pt x="323911" y="155932"/>
                    <a:pt x="284224" y="125770"/>
                    <a:pt x="241626" y="113070"/>
                  </a:cubicBezTo>
                  <a:cubicBezTo>
                    <a:pt x="199028" y="100370"/>
                    <a:pt x="93459" y="84230"/>
                    <a:pt x="52713" y="68620"/>
                  </a:cubicBezTo>
                  <a:cubicBezTo>
                    <a:pt x="11967" y="53010"/>
                    <a:pt x="-10787" y="4062"/>
                    <a:pt x="5088" y="35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: 図形 841">
              <a:extLst>
                <a:ext uri="{FF2B5EF4-FFF2-40B4-BE49-F238E27FC236}">
                  <a16:creationId xmlns:a16="http://schemas.microsoft.com/office/drawing/2014/main" id="{C2AFF145-25CF-4676-A094-5314F29933D2}"/>
                </a:ext>
              </a:extLst>
            </p:cNvPr>
            <p:cNvSpPr/>
            <p:nvPr/>
          </p:nvSpPr>
          <p:spPr>
            <a:xfrm>
              <a:off x="8791116" y="1896681"/>
              <a:ext cx="642403" cy="664009"/>
            </a:xfrm>
            <a:custGeom>
              <a:avLst/>
              <a:gdLst>
                <a:gd name="connsiteX0" fmla="*/ 79834 w 642403"/>
                <a:gd name="connsiteY0" fmla="*/ 382 h 664009"/>
                <a:gd name="connsiteX1" fmla="*/ 148097 w 642403"/>
                <a:gd name="connsiteY1" fmla="*/ 132144 h 664009"/>
                <a:gd name="connsiteX2" fmla="*/ 179847 w 642403"/>
                <a:gd name="connsiteY2" fmla="*/ 194057 h 664009"/>
                <a:gd name="connsiteX3" fmla="*/ 319547 w 642403"/>
                <a:gd name="connsiteY3" fmla="*/ 263907 h 664009"/>
                <a:gd name="connsiteX4" fmla="*/ 471947 w 642403"/>
                <a:gd name="connsiteY4" fmla="*/ 282957 h 664009"/>
                <a:gd name="connsiteX5" fmla="*/ 557672 w 642403"/>
                <a:gd name="connsiteY5" fmla="*/ 327407 h 664009"/>
                <a:gd name="connsiteX6" fmla="*/ 630697 w 642403"/>
                <a:gd name="connsiteY6" fmla="*/ 484569 h 664009"/>
                <a:gd name="connsiteX7" fmla="*/ 641809 w 642403"/>
                <a:gd name="connsiteY7" fmla="*/ 660782 h 664009"/>
                <a:gd name="connsiteX8" fmla="*/ 632284 w 642403"/>
                <a:gd name="connsiteY8" fmla="*/ 582994 h 664009"/>
                <a:gd name="connsiteX9" fmla="*/ 562434 w 642403"/>
                <a:gd name="connsiteY9" fmla="*/ 390907 h 664009"/>
                <a:gd name="connsiteX10" fmla="*/ 522747 w 642403"/>
                <a:gd name="connsiteY10" fmla="*/ 511557 h 664009"/>
                <a:gd name="connsiteX11" fmla="*/ 392572 w 642403"/>
                <a:gd name="connsiteY11" fmla="*/ 424244 h 664009"/>
                <a:gd name="connsiteX12" fmla="*/ 125872 w 642403"/>
                <a:gd name="connsiteY12" fmla="*/ 284544 h 664009"/>
                <a:gd name="connsiteX13" fmla="*/ 459 w 642403"/>
                <a:gd name="connsiteY13" fmla="*/ 98807 h 664009"/>
                <a:gd name="connsiteX14" fmla="*/ 79834 w 642403"/>
                <a:gd name="connsiteY14" fmla="*/ 382 h 66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2403" h="664009">
                  <a:moveTo>
                    <a:pt x="79834" y="382"/>
                  </a:moveTo>
                  <a:cubicBezTo>
                    <a:pt x="104440" y="5938"/>
                    <a:pt x="131428" y="99865"/>
                    <a:pt x="148097" y="132144"/>
                  </a:cubicBezTo>
                  <a:cubicBezTo>
                    <a:pt x="164766" y="164423"/>
                    <a:pt x="151272" y="172097"/>
                    <a:pt x="179847" y="194057"/>
                  </a:cubicBezTo>
                  <a:cubicBezTo>
                    <a:pt x="208422" y="216017"/>
                    <a:pt x="270864" y="249090"/>
                    <a:pt x="319547" y="263907"/>
                  </a:cubicBezTo>
                  <a:cubicBezTo>
                    <a:pt x="368230" y="278724"/>
                    <a:pt x="432260" y="272374"/>
                    <a:pt x="471947" y="282957"/>
                  </a:cubicBezTo>
                  <a:cubicBezTo>
                    <a:pt x="511635" y="293540"/>
                    <a:pt x="531214" y="293805"/>
                    <a:pt x="557672" y="327407"/>
                  </a:cubicBezTo>
                  <a:cubicBezTo>
                    <a:pt x="584130" y="361009"/>
                    <a:pt x="616674" y="429007"/>
                    <a:pt x="630697" y="484569"/>
                  </a:cubicBezTo>
                  <a:cubicBezTo>
                    <a:pt x="644720" y="540131"/>
                    <a:pt x="641545" y="644378"/>
                    <a:pt x="641809" y="660782"/>
                  </a:cubicBezTo>
                  <a:cubicBezTo>
                    <a:pt x="642074" y="677186"/>
                    <a:pt x="645513" y="627973"/>
                    <a:pt x="632284" y="582994"/>
                  </a:cubicBezTo>
                  <a:cubicBezTo>
                    <a:pt x="619055" y="538015"/>
                    <a:pt x="580690" y="402813"/>
                    <a:pt x="562434" y="390907"/>
                  </a:cubicBezTo>
                  <a:cubicBezTo>
                    <a:pt x="544178" y="379001"/>
                    <a:pt x="551057" y="506001"/>
                    <a:pt x="522747" y="511557"/>
                  </a:cubicBezTo>
                  <a:cubicBezTo>
                    <a:pt x="494437" y="517113"/>
                    <a:pt x="458718" y="462080"/>
                    <a:pt x="392572" y="424244"/>
                  </a:cubicBezTo>
                  <a:cubicBezTo>
                    <a:pt x="326426" y="386408"/>
                    <a:pt x="191224" y="338784"/>
                    <a:pt x="125872" y="284544"/>
                  </a:cubicBezTo>
                  <a:cubicBezTo>
                    <a:pt x="60520" y="230305"/>
                    <a:pt x="6809" y="146697"/>
                    <a:pt x="459" y="98807"/>
                  </a:cubicBezTo>
                  <a:cubicBezTo>
                    <a:pt x="-5891" y="50918"/>
                    <a:pt x="55228" y="-5174"/>
                    <a:pt x="79834" y="38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: 図形 842">
              <a:extLst>
                <a:ext uri="{FF2B5EF4-FFF2-40B4-BE49-F238E27FC236}">
                  <a16:creationId xmlns:a16="http://schemas.microsoft.com/office/drawing/2014/main" id="{06184343-C73E-4176-9ECF-A0A405BE9392}"/>
                </a:ext>
              </a:extLst>
            </p:cNvPr>
            <p:cNvSpPr/>
            <p:nvPr/>
          </p:nvSpPr>
          <p:spPr>
            <a:xfrm>
              <a:off x="9143693" y="2242685"/>
              <a:ext cx="421145" cy="806020"/>
            </a:xfrm>
            <a:custGeom>
              <a:avLst/>
              <a:gdLst>
                <a:gd name="connsiteX0" fmla="*/ 246370 w 421145"/>
                <a:gd name="connsiteY0" fmla="*/ 70303 h 806020"/>
                <a:gd name="connsiteX1" fmla="*/ 282882 w 421145"/>
                <a:gd name="connsiteY1" fmla="*/ 408440 h 806020"/>
                <a:gd name="connsiteX2" fmla="*/ 290820 w 421145"/>
                <a:gd name="connsiteY2" fmla="*/ 595765 h 806020"/>
                <a:gd name="connsiteX3" fmla="*/ 332095 w 421145"/>
                <a:gd name="connsiteY3" fmla="*/ 646565 h 806020"/>
                <a:gd name="connsiteX4" fmla="*/ 401945 w 421145"/>
                <a:gd name="connsiteY4" fmla="*/ 671965 h 806020"/>
                <a:gd name="connsiteX5" fmla="*/ 417820 w 421145"/>
                <a:gd name="connsiteY5" fmla="*/ 706890 h 806020"/>
                <a:gd name="connsiteX6" fmla="*/ 347970 w 421145"/>
                <a:gd name="connsiteY6" fmla="*/ 805315 h 806020"/>
                <a:gd name="connsiteX7" fmla="*/ 182870 w 421145"/>
                <a:gd name="connsiteY7" fmla="*/ 740228 h 806020"/>
                <a:gd name="connsiteX8" fmla="*/ 171757 w 421145"/>
                <a:gd name="connsiteY8" fmla="*/ 548140 h 806020"/>
                <a:gd name="connsiteX9" fmla="*/ 113020 w 421145"/>
                <a:gd name="connsiteY9" fmla="*/ 157615 h 806020"/>
                <a:gd name="connsiteX10" fmla="*/ 6657 w 421145"/>
                <a:gd name="connsiteY10" fmla="*/ 21090 h 806020"/>
                <a:gd name="connsiteX11" fmla="*/ 28882 w 421145"/>
                <a:gd name="connsiteY11" fmla="*/ 16328 h 806020"/>
                <a:gd name="connsiteX12" fmla="*/ 173345 w 421145"/>
                <a:gd name="connsiteY12" fmla="*/ 175078 h 806020"/>
                <a:gd name="connsiteX13" fmla="*/ 246370 w 421145"/>
                <a:gd name="connsiteY13" fmla="*/ 70303 h 80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1145" h="806020">
                  <a:moveTo>
                    <a:pt x="246370" y="70303"/>
                  </a:moveTo>
                  <a:cubicBezTo>
                    <a:pt x="264626" y="109197"/>
                    <a:pt x="275474" y="320863"/>
                    <a:pt x="282882" y="408440"/>
                  </a:cubicBezTo>
                  <a:cubicBezTo>
                    <a:pt x="290290" y="496017"/>
                    <a:pt x="282618" y="556078"/>
                    <a:pt x="290820" y="595765"/>
                  </a:cubicBezTo>
                  <a:cubicBezTo>
                    <a:pt x="299022" y="635452"/>
                    <a:pt x="313574" y="633865"/>
                    <a:pt x="332095" y="646565"/>
                  </a:cubicBezTo>
                  <a:cubicBezTo>
                    <a:pt x="350616" y="659265"/>
                    <a:pt x="387658" y="661911"/>
                    <a:pt x="401945" y="671965"/>
                  </a:cubicBezTo>
                  <a:cubicBezTo>
                    <a:pt x="416232" y="682019"/>
                    <a:pt x="426816" y="684665"/>
                    <a:pt x="417820" y="706890"/>
                  </a:cubicBezTo>
                  <a:cubicBezTo>
                    <a:pt x="408824" y="729115"/>
                    <a:pt x="387128" y="799759"/>
                    <a:pt x="347970" y="805315"/>
                  </a:cubicBezTo>
                  <a:cubicBezTo>
                    <a:pt x="308812" y="810871"/>
                    <a:pt x="212239" y="783090"/>
                    <a:pt x="182870" y="740228"/>
                  </a:cubicBezTo>
                  <a:cubicBezTo>
                    <a:pt x="153501" y="697366"/>
                    <a:pt x="183399" y="645242"/>
                    <a:pt x="171757" y="548140"/>
                  </a:cubicBezTo>
                  <a:cubicBezTo>
                    <a:pt x="160115" y="451038"/>
                    <a:pt x="140537" y="245457"/>
                    <a:pt x="113020" y="157615"/>
                  </a:cubicBezTo>
                  <a:cubicBezTo>
                    <a:pt x="85503" y="69773"/>
                    <a:pt x="20680" y="44638"/>
                    <a:pt x="6657" y="21090"/>
                  </a:cubicBezTo>
                  <a:cubicBezTo>
                    <a:pt x="-7366" y="-2458"/>
                    <a:pt x="1101" y="-9337"/>
                    <a:pt x="28882" y="16328"/>
                  </a:cubicBezTo>
                  <a:cubicBezTo>
                    <a:pt x="56663" y="41993"/>
                    <a:pt x="142124" y="164495"/>
                    <a:pt x="173345" y="175078"/>
                  </a:cubicBezTo>
                  <a:cubicBezTo>
                    <a:pt x="204566" y="185661"/>
                    <a:pt x="228114" y="31409"/>
                    <a:pt x="246370" y="70303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: 図形 843">
              <a:extLst>
                <a:ext uri="{FF2B5EF4-FFF2-40B4-BE49-F238E27FC236}">
                  <a16:creationId xmlns:a16="http://schemas.microsoft.com/office/drawing/2014/main" id="{FA62B7F2-260B-4015-B79F-4C9971BA9019}"/>
                </a:ext>
              </a:extLst>
            </p:cNvPr>
            <p:cNvSpPr/>
            <p:nvPr/>
          </p:nvSpPr>
          <p:spPr>
            <a:xfrm>
              <a:off x="7467606" y="963278"/>
              <a:ext cx="578215" cy="503609"/>
            </a:xfrm>
            <a:custGeom>
              <a:avLst/>
              <a:gdLst>
                <a:gd name="connsiteX0" fmla="*/ 577844 w 578215"/>
                <a:gd name="connsiteY0" fmla="*/ 189247 h 503609"/>
                <a:gd name="connsiteX1" fmla="*/ 430207 w 578215"/>
                <a:gd name="connsiteY1" fmla="*/ 47960 h 503609"/>
                <a:gd name="connsiteX2" fmla="*/ 423857 w 578215"/>
                <a:gd name="connsiteY2" fmla="*/ 90822 h 503609"/>
                <a:gd name="connsiteX3" fmla="*/ 268282 w 578215"/>
                <a:gd name="connsiteY3" fmla="*/ 335 h 503609"/>
                <a:gd name="connsiteX4" fmla="*/ 242882 w 578215"/>
                <a:gd name="connsiteY4" fmla="*/ 60660 h 503609"/>
                <a:gd name="connsiteX5" fmla="*/ 107944 w 578215"/>
                <a:gd name="connsiteY5" fmla="*/ 74947 h 503609"/>
                <a:gd name="connsiteX6" fmla="*/ 134932 w 578215"/>
                <a:gd name="connsiteY6" fmla="*/ 97172 h 503609"/>
                <a:gd name="connsiteX7" fmla="*/ 106357 w 578215"/>
                <a:gd name="connsiteY7" fmla="*/ 143210 h 503609"/>
                <a:gd name="connsiteX8" fmla="*/ 1582 w 578215"/>
                <a:gd name="connsiteY8" fmla="*/ 265447 h 503609"/>
                <a:gd name="connsiteX9" fmla="*/ 41269 w 578215"/>
                <a:gd name="connsiteY9" fmla="*/ 284497 h 503609"/>
                <a:gd name="connsiteX10" fmla="*/ 14282 w 578215"/>
                <a:gd name="connsiteY10" fmla="*/ 379747 h 503609"/>
                <a:gd name="connsiteX11" fmla="*/ 9519 w 578215"/>
                <a:gd name="connsiteY11" fmla="*/ 422610 h 503609"/>
                <a:gd name="connsiteX12" fmla="*/ 93657 w 578215"/>
                <a:gd name="connsiteY12" fmla="*/ 467060 h 503609"/>
                <a:gd name="connsiteX13" fmla="*/ 120644 w 578215"/>
                <a:gd name="connsiteY13" fmla="*/ 501985 h 503609"/>
                <a:gd name="connsiteX14" fmla="*/ 82544 w 578215"/>
                <a:gd name="connsiteY14" fmla="*/ 413085 h 503609"/>
                <a:gd name="connsiteX15" fmla="*/ 96832 w 578215"/>
                <a:gd name="connsiteY15" fmla="*/ 263860 h 503609"/>
                <a:gd name="connsiteX16" fmla="*/ 252407 w 578215"/>
                <a:gd name="connsiteY16" fmla="*/ 109872 h 503609"/>
                <a:gd name="connsiteX17" fmla="*/ 380994 w 578215"/>
                <a:gd name="connsiteY17" fmla="*/ 105110 h 503609"/>
                <a:gd name="connsiteX18" fmla="*/ 577844 w 578215"/>
                <a:gd name="connsiteY18" fmla="*/ 189247 h 50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8215" h="503609">
                  <a:moveTo>
                    <a:pt x="577844" y="189247"/>
                  </a:moveTo>
                  <a:cubicBezTo>
                    <a:pt x="586046" y="179722"/>
                    <a:pt x="455871" y="64364"/>
                    <a:pt x="430207" y="47960"/>
                  </a:cubicBezTo>
                  <a:cubicBezTo>
                    <a:pt x="404543" y="31556"/>
                    <a:pt x="450844" y="98759"/>
                    <a:pt x="423857" y="90822"/>
                  </a:cubicBezTo>
                  <a:cubicBezTo>
                    <a:pt x="396870" y="82885"/>
                    <a:pt x="298444" y="5362"/>
                    <a:pt x="268282" y="335"/>
                  </a:cubicBezTo>
                  <a:cubicBezTo>
                    <a:pt x="238120" y="-4692"/>
                    <a:pt x="269605" y="48225"/>
                    <a:pt x="242882" y="60660"/>
                  </a:cubicBezTo>
                  <a:cubicBezTo>
                    <a:pt x="216159" y="73095"/>
                    <a:pt x="125936" y="68862"/>
                    <a:pt x="107944" y="74947"/>
                  </a:cubicBezTo>
                  <a:cubicBezTo>
                    <a:pt x="89952" y="81032"/>
                    <a:pt x="135196" y="85795"/>
                    <a:pt x="134932" y="97172"/>
                  </a:cubicBezTo>
                  <a:cubicBezTo>
                    <a:pt x="134668" y="108549"/>
                    <a:pt x="128582" y="115164"/>
                    <a:pt x="106357" y="143210"/>
                  </a:cubicBezTo>
                  <a:cubicBezTo>
                    <a:pt x="84132" y="171256"/>
                    <a:pt x="12430" y="241899"/>
                    <a:pt x="1582" y="265447"/>
                  </a:cubicBezTo>
                  <a:cubicBezTo>
                    <a:pt x="-9266" y="288995"/>
                    <a:pt x="39152" y="265447"/>
                    <a:pt x="41269" y="284497"/>
                  </a:cubicBezTo>
                  <a:cubicBezTo>
                    <a:pt x="43386" y="303547"/>
                    <a:pt x="19574" y="356728"/>
                    <a:pt x="14282" y="379747"/>
                  </a:cubicBezTo>
                  <a:cubicBezTo>
                    <a:pt x="8990" y="402766"/>
                    <a:pt x="-3710" y="408058"/>
                    <a:pt x="9519" y="422610"/>
                  </a:cubicBezTo>
                  <a:cubicBezTo>
                    <a:pt x="22748" y="437162"/>
                    <a:pt x="75136" y="453831"/>
                    <a:pt x="93657" y="467060"/>
                  </a:cubicBezTo>
                  <a:cubicBezTo>
                    <a:pt x="112178" y="480289"/>
                    <a:pt x="122496" y="510981"/>
                    <a:pt x="120644" y="501985"/>
                  </a:cubicBezTo>
                  <a:cubicBezTo>
                    <a:pt x="118792" y="492989"/>
                    <a:pt x="86513" y="452773"/>
                    <a:pt x="82544" y="413085"/>
                  </a:cubicBezTo>
                  <a:cubicBezTo>
                    <a:pt x="78575" y="373398"/>
                    <a:pt x="68522" y="314395"/>
                    <a:pt x="96832" y="263860"/>
                  </a:cubicBezTo>
                  <a:cubicBezTo>
                    <a:pt x="125142" y="213325"/>
                    <a:pt x="205047" y="136330"/>
                    <a:pt x="252407" y="109872"/>
                  </a:cubicBezTo>
                  <a:cubicBezTo>
                    <a:pt x="299767" y="83414"/>
                    <a:pt x="327548" y="91087"/>
                    <a:pt x="380994" y="105110"/>
                  </a:cubicBezTo>
                  <a:cubicBezTo>
                    <a:pt x="434440" y="119133"/>
                    <a:pt x="569642" y="198772"/>
                    <a:pt x="577844" y="18924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: 図形 844">
              <a:extLst>
                <a:ext uri="{FF2B5EF4-FFF2-40B4-BE49-F238E27FC236}">
                  <a16:creationId xmlns:a16="http://schemas.microsoft.com/office/drawing/2014/main" id="{59F9FDDB-E806-4246-8085-E5EDD4F20396}"/>
                </a:ext>
              </a:extLst>
            </p:cNvPr>
            <p:cNvSpPr/>
            <p:nvPr/>
          </p:nvSpPr>
          <p:spPr>
            <a:xfrm>
              <a:off x="7781110" y="1223717"/>
              <a:ext cx="217060" cy="179652"/>
            </a:xfrm>
            <a:custGeom>
              <a:avLst/>
              <a:gdLst>
                <a:gd name="connsiteX0" fmla="*/ 194490 w 217060"/>
                <a:gd name="connsiteY0" fmla="*/ 246 h 179652"/>
                <a:gd name="connsiteX1" fmla="*/ 94478 w 217060"/>
                <a:gd name="connsiteY1" fmla="*/ 87558 h 179652"/>
                <a:gd name="connsiteX2" fmla="*/ 119878 w 217060"/>
                <a:gd name="connsiteY2" fmla="*/ 125658 h 179652"/>
                <a:gd name="connsiteX3" fmla="*/ 213540 w 217060"/>
                <a:gd name="connsiteY3" fmla="*/ 168521 h 179652"/>
                <a:gd name="connsiteX4" fmla="*/ 188140 w 217060"/>
                <a:gd name="connsiteY4" fmla="*/ 179633 h 179652"/>
                <a:gd name="connsiteX5" fmla="*/ 102415 w 217060"/>
                <a:gd name="connsiteY5" fmla="*/ 166933 h 179652"/>
                <a:gd name="connsiteX6" fmla="*/ 7165 w 217060"/>
                <a:gd name="connsiteY6" fmla="*/ 111371 h 179652"/>
                <a:gd name="connsiteX7" fmla="*/ 26215 w 217060"/>
                <a:gd name="connsiteY7" fmla="*/ 62158 h 179652"/>
                <a:gd name="connsiteX8" fmla="*/ 194490 w 217060"/>
                <a:gd name="connsiteY8" fmla="*/ 246 h 17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060" h="179652">
                  <a:moveTo>
                    <a:pt x="194490" y="246"/>
                  </a:moveTo>
                  <a:cubicBezTo>
                    <a:pt x="205867" y="4479"/>
                    <a:pt x="106913" y="66656"/>
                    <a:pt x="94478" y="87558"/>
                  </a:cubicBezTo>
                  <a:cubicBezTo>
                    <a:pt x="82043" y="108460"/>
                    <a:pt x="100034" y="112164"/>
                    <a:pt x="119878" y="125658"/>
                  </a:cubicBezTo>
                  <a:cubicBezTo>
                    <a:pt x="139722" y="139152"/>
                    <a:pt x="202163" y="159525"/>
                    <a:pt x="213540" y="168521"/>
                  </a:cubicBezTo>
                  <a:cubicBezTo>
                    <a:pt x="224917" y="177517"/>
                    <a:pt x="206661" y="179898"/>
                    <a:pt x="188140" y="179633"/>
                  </a:cubicBezTo>
                  <a:cubicBezTo>
                    <a:pt x="169619" y="179368"/>
                    <a:pt x="132577" y="178310"/>
                    <a:pt x="102415" y="166933"/>
                  </a:cubicBezTo>
                  <a:cubicBezTo>
                    <a:pt x="72253" y="155556"/>
                    <a:pt x="19865" y="128834"/>
                    <a:pt x="7165" y="111371"/>
                  </a:cubicBezTo>
                  <a:cubicBezTo>
                    <a:pt x="-5535" y="93909"/>
                    <a:pt x="-2625" y="76710"/>
                    <a:pt x="26215" y="62158"/>
                  </a:cubicBezTo>
                  <a:cubicBezTo>
                    <a:pt x="55055" y="47606"/>
                    <a:pt x="183113" y="-3987"/>
                    <a:pt x="194490" y="246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6" name="フリーフォーム: 図形 845">
              <a:extLst>
                <a:ext uri="{FF2B5EF4-FFF2-40B4-BE49-F238E27FC236}">
                  <a16:creationId xmlns:a16="http://schemas.microsoft.com/office/drawing/2014/main" id="{DD35C894-E62E-4552-838E-45C44591B55A}"/>
                </a:ext>
              </a:extLst>
            </p:cNvPr>
            <p:cNvSpPr/>
            <p:nvPr/>
          </p:nvSpPr>
          <p:spPr>
            <a:xfrm>
              <a:off x="8427695" y="1203163"/>
              <a:ext cx="207496" cy="303507"/>
            </a:xfrm>
            <a:custGeom>
              <a:avLst/>
              <a:gdLst>
                <a:gd name="connsiteX0" fmla="*/ 343 w 207496"/>
                <a:gd name="connsiteY0" fmla="*/ 162 h 303507"/>
                <a:gd name="connsiteX1" fmla="*/ 136868 w 207496"/>
                <a:gd name="connsiteY1" fmla="*/ 103350 h 303507"/>
                <a:gd name="connsiteX2" fmla="*/ 176555 w 207496"/>
                <a:gd name="connsiteY2" fmla="*/ 168437 h 303507"/>
                <a:gd name="connsiteX3" fmla="*/ 198780 w 207496"/>
                <a:gd name="connsiteY3" fmla="*/ 303375 h 303507"/>
                <a:gd name="connsiteX4" fmla="*/ 206718 w 207496"/>
                <a:gd name="connsiteY4" fmla="*/ 192250 h 303507"/>
                <a:gd name="connsiteX5" fmla="*/ 181318 w 207496"/>
                <a:gd name="connsiteY5" fmla="*/ 128750 h 303507"/>
                <a:gd name="connsiteX6" fmla="*/ 343 w 207496"/>
                <a:gd name="connsiteY6" fmla="*/ 162 h 30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96" h="303507">
                  <a:moveTo>
                    <a:pt x="343" y="162"/>
                  </a:moveTo>
                  <a:cubicBezTo>
                    <a:pt x="-7065" y="-4071"/>
                    <a:pt x="107499" y="75304"/>
                    <a:pt x="136868" y="103350"/>
                  </a:cubicBezTo>
                  <a:cubicBezTo>
                    <a:pt x="166237" y="131396"/>
                    <a:pt x="166236" y="135100"/>
                    <a:pt x="176555" y="168437"/>
                  </a:cubicBezTo>
                  <a:cubicBezTo>
                    <a:pt x="186874" y="201774"/>
                    <a:pt x="193753" y="299406"/>
                    <a:pt x="198780" y="303375"/>
                  </a:cubicBezTo>
                  <a:cubicBezTo>
                    <a:pt x="203807" y="307344"/>
                    <a:pt x="209628" y="221354"/>
                    <a:pt x="206718" y="192250"/>
                  </a:cubicBezTo>
                  <a:cubicBezTo>
                    <a:pt x="203808" y="163146"/>
                    <a:pt x="210951" y="161823"/>
                    <a:pt x="181318" y="128750"/>
                  </a:cubicBezTo>
                  <a:cubicBezTo>
                    <a:pt x="151685" y="95677"/>
                    <a:pt x="7751" y="4395"/>
                    <a:pt x="343" y="162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: 図形 846">
              <a:extLst>
                <a:ext uri="{FF2B5EF4-FFF2-40B4-BE49-F238E27FC236}">
                  <a16:creationId xmlns:a16="http://schemas.microsoft.com/office/drawing/2014/main" id="{DA0D746E-63D0-45D4-BDAB-F188B684AFCF}"/>
                </a:ext>
              </a:extLst>
            </p:cNvPr>
            <p:cNvSpPr/>
            <p:nvPr/>
          </p:nvSpPr>
          <p:spPr>
            <a:xfrm>
              <a:off x="8470900" y="1382256"/>
              <a:ext cx="196901" cy="40085"/>
            </a:xfrm>
            <a:custGeom>
              <a:avLst/>
              <a:gdLst>
                <a:gd name="connsiteX0" fmla="*/ 0 w 196901"/>
                <a:gd name="connsiteY0" fmla="*/ 6807 h 40085"/>
                <a:gd name="connsiteX1" fmla="*/ 114300 w 196901"/>
                <a:gd name="connsiteY1" fmla="*/ 457 h 40085"/>
                <a:gd name="connsiteX2" fmla="*/ 104775 w 196901"/>
                <a:gd name="connsiteY2" fmla="*/ 17919 h 40085"/>
                <a:gd name="connsiteX3" fmla="*/ 196850 w 196901"/>
                <a:gd name="connsiteY3" fmla="*/ 38557 h 40085"/>
                <a:gd name="connsiteX4" fmla="*/ 90488 w 196901"/>
                <a:gd name="connsiteY4" fmla="*/ 38557 h 40085"/>
                <a:gd name="connsiteX5" fmla="*/ 0 w 196901"/>
                <a:gd name="connsiteY5" fmla="*/ 6807 h 4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01" h="40085">
                  <a:moveTo>
                    <a:pt x="0" y="6807"/>
                  </a:moveTo>
                  <a:cubicBezTo>
                    <a:pt x="48419" y="2706"/>
                    <a:pt x="96838" y="-1395"/>
                    <a:pt x="114300" y="457"/>
                  </a:cubicBezTo>
                  <a:cubicBezTo>
                    <a:pt x="131762" y="2309"/>
                    <a:pt x="91017" y="11569"/>
                    <a:pt x="104775" y="17919"/>
                  </a:cubicBezTo>
                  <a:cubicBezTo>
                    <a:pt x="118533" y="24269"/>
                    <a:pt x="199231" y="35117"/>
                    <a:pt x="196850" y="38557"/>
                  </a:cubicBezTo>
                  <a:cubicBezTo>
                    <a:pt x="194469" y="41997"/>
                    <a:pt x="90488" y="38557"/>
                    <a:pt x="90488" y="38557"/>
                  </a:cubicBezTo>
                  <a:lnTo>
                    <a:pt x="0" y="6807"/>
                  </a:ln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: 図形 847">
              <a:extLst>
                <a:ext uri="{FF2B5EF4-FFF2-40B4-BE49-F238E27FC236}">
                  <a16:creationId xmlns:a16="http://schemas.microsoft.com/office/drawing/2014/main" id="{FB07894C-C054-46FA-B3C0-69D5B3AF0054}"/>
                </a:ext>
              </a:extLst>
            </p:cNvPr>
            <p:cNvSpPr/>
            <p:nvPr/>
          </p:nvSpPr>
          <p:spPr>
            <a:xfrm>
              <a:off x="8358017" y="1636304"/>
              <a:ext cx="311400" cy="131945"/>
            </a:xfrm>
            <a:custGeom>
              <a:avLst/>
              <a:gdLst>
                <a:gd name="connsiteX0" fmla="*/ 311321 w 311400"/>
                <a:gd name="connsiteY0" fmla="*/ 409 h 131945"/>
                <a:gd name="connsiteX1" fmla="*/ 274808 w 311400"/>
                <a:gd name="connsiteY1" fmla="*/ 116296 h 131945"/>
                <a:gd name="connsiteX2" fmla="*/ 176383 w 311400"/>
                <a:gd name="connsiteY2" fmla="*/ 130584 h 131945"/>
                <a:gd name="connsiteX3" fmla="*/ 171 w 311400"/>
                <a:gd name="connsiteY3" fmla="*/ 127409 h 131945"/>
                <a:gd name="connsiteX4" fmla="*/ 146221 w 311400"/>
                <a:gd name="connsiteY4" fmla="*/ 95659 h 131945"/>
                <a:gd name="connsiteX5" fmla="*/ 266871 w 311400"/>
                <a:gd name="connsiteY5" fmla="*/ 78196 h 131945"/>
                <a:gd name="connsiteX6" fmla="*/ 311321 w 311400"/>
                <a:gd name="connsiteY6" fmla="*/ 409 h 1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400" h="131945">
                  <a:moveTo>
                    <a:pt x="311321" y="409"/>
                  </a:moveTo>
                  <a:cubicBezTo>
                    <a:pt x="312644" y="6759"/>
                    <a:pt x="297298" y="94600"/>
                    <a:pt x="274808" y="116296"/>
                  </a:cubicBezTo>
                  <a:cubicBezTo>
                    <a:pt x="252318" y="137992"/>
                    <a:pt x="222156" y="128732"/>
                    <a:pt x="176383" y="130584"/>
                  </a:cubicBezTo>
                  <a:cubicBezTo>
                    <a:pt x="130610" y="132436"/>
                    <a:pt x="5198" y="133230"/>
                    <a:pt x="171" y="127409"/>
                  </a:cubicBezTo>
                  <a:cubicBezTo>
                    <a:pt x="-4856" y="121588"/>
                    <a:pt x="101771" y="103861"/>
                    <a:pt x="146221" y="95659"/>
                  </a:cubicBezTo>
                  <a:cubicBezTo>
                    <a:pt x="190671" y="87457"/>
                    <a:pt x="241471" y="93013"/>
                    <a:pt x="266871" y="78196"/>
                  </a:cubicBezTo>
                  <a:cubicBezTo>
                    <a:pt x="292271" y="63379"/>
                    <a:pt x="309998" y="-5941"/>
                    <a:pt x="311321" y="409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: 図形 848">
              <a:extLst>
                <a:ext uri="{FF2B5EF4-FFF2-40B4-BE49-F238E27FC236}">
                  <a16:creationId xmlns:a16="http://schemas.microsoft.com/office/drawing/2014/main" id="{FEEAF3AF-A005-4F74-A190-59FAC60CC556}"/>
                </a:ext>
              </a:extLst>
            </p:cNvPr>
            <p:cNvSpPr/>
            <p:nvPr/>
          </p:nvSpPr>
          <p:spPr>
            <a:xfrm>
              <a:off x="8616568" y="1733457"/>
              <a:ext cx="273552" cy="92651"/>
            </a:xfrm>
            <a:custGeom>
              <a:avLst/>
              <a:gdLst>
                <a:gd name="connsiteX0" fmla="*/ 6732 w 273552"/>
                <a:gd name="connsiteY0" fmla="*/ 93 h 92651"/>
                <a:gd name="connsiteX1" fmla="*/ 170245 w 273552"/>
                <a:gd name="connsiteY1" fmla="*/ 27081 h 92651"/>
                <a:gd name="connsiteX2" fmla="*/ 273432 w 273552"/>
                <a:gd name="connsiteY2" fmla="*/ 92168 h 92651"/>
                <a:gd name="connsiteX3" fmla="*/ 187707 w 273552"/>
                <a:gd name="connsiteY3" fmla="*/ 55656 h 92651"/>
                <a:gd name="connsiteX4" fmla="*/ 44832 w 273552"/>
                <a:gd name="connsiteY4" fmla="*/ 35018 h 92651"/>
                <a:gd name="connsiteX5" fmla="*/ 6732 w 273552"/>
                <a:gd name="connsiteY5" fmla="*/ 93 h 9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552" h="92651">
                  <a:moveTo>
                    <a:pt x="6732" y="93"/>
                  </a:moveTo>
                  <a:cubicBezTo>
                    <a:pt x="27634" y="-1230"/>
                    <a:pt x="125795" y="11735"/>
                    <a:pt x="170245" y="27081"/>
                  </a:cubicBezTo>
                  <a:cubicBezTo>
                    <a:pt x="214695" y="42427"/>
                    <a:pt x="270522" y="87406"/>
                    <a:pt x="273432" y="92168"/>
                  </a:cubicBezTo>
                  <a:cubicBezTo>
                    <a:pt x="276342" y="96930"/>
                    <a:pt x="225807" y="65181"/>
                    <a:pt x="187707" y="55656"/>
                  </a:cubicBezTo>
                  <a:cubicBezTo>
                    <a:pt x="149607" y="46131"/>
                    <a:pt x="71820" y="42691"/>
                    <a:pt x="44832" y="35018"/>
                  </a:cubicBezTo>
                  <a:cubicBezTo>
                    <a:pt x="17845" y="27345"/>
                    <a:pt x="-14170" y="1416"/>
                    <a:pt x="6732" y="93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: 図形 849">
              <a:extLst>
                <a:ext uri="{FF2B5EF4-FFF2-40B4-BE49-F238E27FC236}">
                  <a16:creationId xmlns:a16="http://schemas.microsoft.com/office/drawing/2014/main" id="{CAD2BB9D-5DCC-4BA3-BBEF-8C7868C2247D}"/>
                </a:ext>
              </a:extLst>
            </p:cNvPr>
            <p:cNvSpPr/>
            <p:nvPr/>
          </p:nvSpPr>
          <p:spPr>
            <a:xfrm>
              <a:off x="8741645" y="1824503"/>
              <a:ext cx="168166" cy="368232"/>
            </a:xfrm>
            <a:custGeom>
              <a:avLst/>
              <a:gdLst>
                <a:gd name="connsiteX0" fmla="*/ 97555 w 168166"/>
                <a:gd name="connsiteY0" fmla="*/ 4297 h 368232"/>
                <a:gd name="connsiteX1" fmla="*/ 13418 w 168166"/>
                <a:gd name="connsiteY1" fmla="*/ 115422 h 368232"/>
                <a:gd name="connsiteX2" fmla="*/ 2305 w 168166"/>
                <a:gd name="connsiteY2" fmla="*/ 190035 h 368232"/>
                <a:gd name="connsiteX3" fmla="*/ 35643 w 168166"/>
                <a:gd name="connsiteY3" fmla="*/ 278935 h 368232"/>
                <a:gd name="connsiteX4" fmla="*/ 167405 w 168166"/>
                <a:gd name="connsiteY4" fmla="*/ 367835 h 368232"/>
                <a:gd name="connsiteX5" fmla="*/ 88030 w 168166"/>
                <a:gd name="connsiteY5" fmla="*/ 242422 h 368232"/>
                <a:gd name="connsiteX6" fmla="*/ 51518 w 168166"/>
                <a:gd name="connsiteY6" fmla="*/ 121772 h 368232"/>
                <a:gd name="connsiteX7" fmla="*/ 142005 w 168166"/>
                <a:gd name="connsiteY7" fmla="*/ 31285 h 368232"/>
                <a:gd name="connsiteX8" fmla="*/ 97555 w 168166"/>
                <a:gd name="connsiteY8" fmla="*/ 4297 h 36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166" h="368232">
                  <a:moveTo>
                    <a:pt x="97555" y="4297"/>
                  </a:moveTo>
                  <a:cubicBezTo>
                    <a:pt x="76124" y="18320"/>
                    <a:pt x="29293" y="84466"/>
                    <a:pt x="13418" y="115422"/>
                  </a:cubicBezTo>
                  <a:cubicBezTo>
                    <a:pt x="-2457" y="146378"/>
                    <a:pt x="-1399" y="162783"/>
                    <a:pt x="2305" y="190035"/>
                  </a:cubicBezTo>
                  <a:cubicBezTo>
                    <a:pt x="6009" y="217287"/>
                    <a:pt x="8126" y="249302"/>
                    <a:pt x="35643" y="278935"/>
                  </a:cubicBezTo>
                  <a:cubicBezTo>
                    <a:pt x="63160" y="308568"/>
                    <a:pt x="158674" y="373921"/>
                    <a:pt x="167405" y="367835"/>
                  </a:cubicBezTo>
                  <a:cubicBezTo>
                    <a:pt x="176136" y="361749"/>
                    <a:pt x="107344" y="283432"/>
                    <a:pt x="88030" y="242422"/>
                  </a:cubicBezTo>
                  <a:cubicBezTo>
                    <a:pt x="68716" y="201412"/>
                    <a:pt x="42522" y="156961"/>
                    <a:pt x="51518" y="121772"/>
                  </a:cubicBezTo>
                  <a:cubicBezTo>
                    <a:pt x="60514" y="86583"/>
                    <a:pt x="130099" y="49012"/>
                    <a:pt x="142005" y="31285"/>
                  </a:cubicBezTo>
                  <a:cubicBezTo>
                    <a:pt x="153911" y="13558"/>
                    <a:pt x="118986" y="-9726"/>
                    <a:pt x="97555" y="429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: 図形 850">
              <a:extLst>
                <a:ext uri="{FF2B5EF4-FFF2-40B4-BE49-F238E27FC236}">
                  <a16:creationId xmlns:a16="http://schemas.microsoft.com/office/drawing/2014/main" id="{63AD9629-09F6-4B42-8665-CF593F4DE3EC}"/>
                </a:ext>
              </a:extLst>
            </p:cNvPr>
            <p:cNvSpPr/>
            <p:nvPr/>
          </p:nvSpPr>
          <p:spPr>
            <a:xfrm>
              <a:off x="8874855" y="1450466"/>
              <a:ext cx="467698" cy="411323"/>
            </a:xfrm>
            <a:custGeom>
              <a:avLst/>
              <a:gdLst>
                <a:gd name="connsiteX0" fmla="*/ 92933 w 467698"/>
                <a:gd name="connsiteY0" fmla="*/ 2097 h 411323"/>
                <a:gd name="connsiteX1" fmla="*/ 275495 w 467698"/>
                <a:gd name="connsiteY1" fmla="*/ 52897 h 411323"/>
                <a:gd name="connsiteX2" fmla="*/ 261208 w 467698"/>
                <a:gd name="connsiteY2" fmla="*/ 86234 h 411323"/>
                <a:gd name="connsiteX3" fmla="*/ 338995 w 467698"/>
                <a:gd name="connsiteY3" fmla="*/ 119572 h 411323"/>
                <a:gd name="connsiteX4" fmla="*/ 405670 w 467698"/>
                <a:gd name="connsiteY4" fmla="*/ 167197 h 411323"/>
                <a:gd name="connsiteX5" fmla="*/ 391383 w 467698"/>
                <a:gd name="connsiteY5" fmla="*/ 183072 h 411323"/>
                <a:gd name="connsiteX6" fmla="*/ 418370 w 467698"/>
                <a:gd name="connsiteY6" fmla="*/ 291022 h 411323"/>
                <a:gd name="connsiteX7" fmla="*/ 467583 w 467698"/>
                <a:gd name="connsiteY7" fmla="*/ 408497 h 411323"/>
                <a:gd name="connsiteX8" fmla="*/ 431070 w 467698"/>
                <a:gd name="connsiteY8" fmla="*/ 376747 h 411323"/>
                <a:gd name="connsiteX9" fmla="*/ 400908 w 467698"/>
                <a:gd name="connsiteY9" fmla="*/ 398972 h 411323"/>
                <a:gd name="connsiteX10" fmla="*/ 389795 w 467698"/>
                <a:gd name="connsiteY10" fmla="*/ 275147 h 411323"/>
                <a:gd name="connsiteX11" fmla="*/ 246920 w 467698"/>
                <a:gd name="connsiteY11" fmla="*/ 106872 h 411323"/>
                <a:gd name="connsiteX12" fmla="*/ 5620 w 467698"/>
                <a:gd name="connsiteY12" fmla="*/ 17972 h 411323"/>
                <a:gd name="connsiteX13" fmla="*/ 92933 w 467698"/>
                <a:gd name="connsiteY13" fmla="*/ 2097 h 41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7698" h="411323">
                  <a:moveTo>
                    <a:pt x="92933" y="2097"/>
                  </a:moveTo>
                  <a:cubicBezTo>
                    <a:pt x="137912" y="7918"/>
                    <a:pt x="247449" y="38874"/>
                    <a:pt x="275495" y="52897"/>
                  </a:cubicBezTo>
                  <a:cubicBezTo>
                    <a:pt x="303541" y="66920"/>
                    <a:pt x="250625" y="75122"/>
                    <a:pt x="261208" y="86234"/>
                  </a:cubicBezTo>
                  <a:cubicBezTo>
                    <a:pt x="271791" y="97346"/>
                    <a:pt x="314918" y="106078"/>
                    <a:pt x="338995" y="119572"/>
                  </a:cubicBezTo>
                  <a:cubicBezTo>
                    <a:pt x="363072" y="133066"/>
                    <a:pt x="396939" y="156614"/>
                    <a:pt x="405670" y="167197"/>
                  </a:cubicBezTo>
                  <a:cubicBezTo>
                    <a:pt x="414401" y="177780"/>
                    <a:pt x="389266" y="162435"/>
                    <a:pt x="391383" y="183072"/>
                  </a:cubicBezTo>
                  <a:cubicBezTo>
                    <a:pt x="393500" y="203709"/>
                    <a:pt x="405670" y="253451"/>
                    <a:pt x="418370" y="291022"/>
                  </a:cubicBezTo>
                  <a:cubicBezTo>
                    <a:pt x="431070" y="328593"/>
                    <a:pt x="465466" y="394210"/>
                    <a:pt x="467583" y="408497"/>
                  </a:cubicBezTo>
                  <a:cubicBezTo>
                    <a:pt x="469700" y="422785"/>
                    <a:pt x="442182" y="378334"/>
                    <a:pt x="431070" y="376747"/>
                  </a:cubicBezTo>
                  <a:cubicBezTo>
                    <a:pt x="419958" y="375160"/>
                    <a:pt x="407787" y="415905"/>
                    <a:pt x="400908" y="398972"/>
                  </a:cubicBezTo>
                  <a:cubicBezTo>
                    <a:pt x="394029" y="382039"/>
                    <a:pt x="415460" y="323830"/>
                    <a:pt x="389795" y="275147"/>
                  </a:cubicBezTo>
                  <a:cubicBezTo>
                    <a:pt x="364130" y="226464"/>
                    <a:pt x="310949" y="149734"/>
                    <a:pt x="246920" y="106872"/>
                  </a:cubicBezTo>
                  <a:cubicBezTo>
                    <a:pt x="182891" y="64010"/>
                    <a:pt x="31284" y="33053"/>
                    <a:pt x="5620" y="17972"/>
                  </a:cubicBezTo>
                  <a:cubicBezTo>
                    <a:pt x="-20044" y="2891"/>
                    <a:pt x="47954" y="-3724"/>
                    <a:pt x="92933" y="209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: 図形 851">
              <a:extLst>
                <a:ext uri="{FF2B5EF4-FFF2-40B4-BE49-F238E27FC236}">
                  <a16:creationId xmlns:a16="http://schemas.microsoft.com/office/drawing/2014/main" id="{A4FA716B-F659-4243-8944-A089501207D3}"/>
                </a:ext>
              </a:extLst>
            </p:cNvPr>
            <p:cNvSpPr/>
            <p:nvPr/>
          </p:nvSpPr>
          <p:spPr>
            <a:xfrm>
              <a:off x="9090025" y="2016380"/>
              <a:ext cx="428916" cy="667983"/>
            </a:xfrm>
            <a:custGeom>
              <a:avLst/>
              <a:gdLst>
                <a:gd name="connsiteX0" fmla="*/ 0 w 428916"/>
                <a:gd name="connsiteY0" fmla="*/ 1333 h 667983"/>
                <a:gd name="connsiteX1" fmla="*/ 138113 w 428916"/>
                <a:gd name="connsiteY1" fmla="*/ 45783 h 667983"/>
                <a:gd name="connsiteX2" fmla="*/ 212725 w 428916"/>
                <a:gd name="connsiteY2" fmla="*/ 44195 h 667983"/>
                <a:gd name="connsiteX3" fmla="*/ 168275 w 428916"/>
                <a:gd name="connsiteY3" fmla="*/ 72770 h 667983"/>
                <a:gd name="connsiteX4" fmla="*/ 276225 w 428916"/>
                <a:gd name="connsiteY4" fmla="*/ 121983 h 667983"/>
                <a:gd name="connsiteX5" fmla="*/ 322263 w 428916"/>
                <a:gd name="connsiteY5" fmla="*/ 137858 h 667983"/>
                <a:gd name="connsiteX6" fmla="*/ 309563 w 428916"/>
                <a:gd name="connsiteY6" fmla="*/ 174370 h 667983"/>
                <a:gd name="connsiteX7" fmla="*/ 341313 w 428916"/>
                <a:gd name="connsiteY7" fmla="*/ 237870 h 667983"/>
                <a:gd name="connsiteX8" fmla="*/ 428625 w 428916"/>
                <a:gd name="connsiteY8" fmla="*/ 434720 h 667983"/>
                <a:gd name="connsiteX9" fmla="*/ 369888 w 428916"/>
                <a:gd name="connsiteY9" fmla="*/ 391858 h 667983"/>
                <a:gd name="connsiteX10" fmla="*/ 377825 w 428916"/>
                <a:gd name="connsiteY10" fmla="*/ 628395 h 667983"/>
                <a:gd name="connsiteX11" fmla="*/ 344488 w 428916"/>
                <a:gd name="connsiteY11" fmla="*/ 660145 h 667983"/>
                <a:gd name="connsiteX12" fmla="*/ 338138 w 428916"/>
                <a:gd name="connsiteY12" fmla="*/ 545845 h 667983"/>
                <a:gd name="connsiteX13" fmla="*/ 274638 w 428916"/>
                <a:gd name="connsiteY13" fmla="*/ 234695 h 667983"/>
                <a:gd name="connsiteX14" fmla="*/ 139700 w 428916"/>
                <a:gd name="connsiteY14" fmla="*/ 104520 h 667983"/>
                <a:gd name="connsiteX15" fmla="*/ 0 w 428916"/>
                <a:gd name="connsiteY15" fmla="*/ 1333 h 66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8916" h="667983">
                  <a:moveTo>
                    <a:pt x="0" y="1333"/>
                  </a:moveTo>
                  <a:cubicBezTo>
                    <a:pt x="-264" y="-8456"/>
                    <a:pt x="102659" y="38639"/>
                    <a:pt x="138113" y="45783"/>
                  </a:cubicBezTo>
                  <a:cubicBezTo>
                    <a:pt x="173567" y="52927"/>
                    <a:pt x="207698" y="39697"/>
                    <a:pt x="212725" y="44195"/>
                  </a:cubicBezTo>
                  <a:cubicBezTo>
                    <a:pt x="217752" y="48693"/>
                    <a:pt x="157692" y="59805"/>
                    <a:pt x="168275" y="72770"/>
                  </a:cubicBezTo>
                  <a:cubicBezTo>
                    <a:pt x="178858" y="85735"/>
                    <a:pt x="250560" y="111135"/>
                    <a:pt x="276225" y="121983"/>
                  </a:cubicBezTo>
                  <a:cubicBezTo>
                    <a:pt x="301890" y="132831"/>
                    <a:pt x="316707" y="129127"/>
                    <a:pt x="322263" y="137858"/>
                  </a:cubicBezTo>
                  <a:cubicBezTo>
                    <a:pt x="327819" y="146589"/>
                    <a:pt x="306388" y="157701"/>
                    <a:pt x="309563" y="174370"/>
                  </a:cubicBezTo>
                  <a:cubicBezTo>
                    <a:pt x="312738" y="191039"/>
                    <a:pt x="321469" y="194478"/>
                    <a:pt x="341313" y="237870"/>
                  </a:cubicBezTo>
                  <a:cubicBezTo>
                    <a:pt x="361157" y="281262"/>
                    <a:pt x="423863" y="409055"/>
                    <a:pt x="428625" y="434720"/>
                  </a:cubicBezTo>
                  <a:cubicBezTo>
                    <a:pt x="433387" y="460385"/>
                    <a:pt x="378355" y="359579"/>
                    <a:pt x="369888" y="391858"/>
                  </a:cubicBezTo>
                  <a:cubicBezTo>
                    <a:pt x="361421" y="424137"/>
                    <a:pt x="382058" y="583681"/>
                    <a:pt x="377825" y="628395"/>
                  </a:cubicBezTo>
                  <a:cubicBezTo>
                    <a:pt x="373592" y="673109"/>
                    <a:pt x="351102" y="673903"/>
                    <a:pt x="344488" y="660145"/>
                  </a:cubicBezTo>
                  <a:cubicBezTo>
                    <a:pt x="337874" y="646387"/>
                    <a:pt x="349780" y="616753"/>
                    <a:pt x="338138" y="545845"/>
                  </a:cubicBezTo>
                  <a:cubicBezTo>
                    <a:pt x="326496" y="474937"/>
                    <a:pt x="307711" y="308249"/>
                    <a:pt x="274638" y="234695"/>
                  </a:cubicBezTo>
                  <a:cubicBezTo>
                    <a:pt x="241565" y="161141"/>
                    <a:pt x="186796" y="142091"/>
                    <a:pt x="139700" y="104520"/>
                  </a:cubicBezTo>
                  <a:cubicBezTo>
                    <a:pt x="92604" y="66949"/>
                    <a:pt x="264" y="11122"/>
                    <a:pt x="0" y="1333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: 図形 852">
              <a:extLst>
                <a:ext uri="{FF2B5EF4-FFF2-40B4-BE49-F238E27FC236}">
                  <a16:creationId xmlns:a16="http://schemas.microsoft.com/office/drawing/2014/main" id="{F187895A-4B72-485F-94D3-08E535B0C3E1}"/>
                </a:ext>
              </a:extLst>
            </p:cNvPr>
            <p:cNvSpPr/>
            <p:nvPr/>
          </p:nvSpPr>
          <p:spPr>
            <a:xfrm>
              <a:off x="9032875" y="2249488"/>
              <a:ext cx="276822" cy="724245"/>
            </a:xfrm>
            <a:custGeom>
              <a:avLst/>
              <a:gdLst>
                <a:gd name="connsiteX0" fmla="*/ 0 w 276822"/>
                <a:gd name="connsiteY0" fmla="*/ 0 h 724245"/>
                <a:gd name="connsiteX1" fmla="*/ 201613 w 276822"/>
                <a:gd name="connsiteY1" fmla="*/ 119062 h 724245"/>
                <a:gd name="connsiteX2" fmla="*/ 242888 w 276822"/>
                <a:gd name="connsiteY2" fmla="*/ 236537 h 724245"/>
                <a:gd name="connsiteX3" fmla="*/ 273050 w 276822"/>
                <a:gd name="connsiteY3" fmla="*/ 652462 h 724245"/>
                <a:gd name="connsiteX4" fmla="*/ 271463 w 276822"/>
                <a:gd name="connsiteY4" fmla="*/ 715962 h 724245"/>
                <a:gd name="connsiteX5" fmla="*/ 228600 w 276822"/>
                <a:gd name="connsiteY5" fmla="*/ 558800 h 724245"/>
                <a:gd name="connsiteX6" fmla="*/ 171450 w 276822"/>
                <a:gd name="connsiteY6" fmla="*/ 219075 h 724245"/>
                <a:gd name="connsiteX7" fmla="*/ 96838 w 276822"/>
                <a:gd name="connsiteY7" fmla="*/ 131762 h 724245"/>
                <a:gd name="connsiteX8" fmla="*/ 0 w 276822"/>
                <a:gd name="connsiteY8" fmla="*/ 0 h 72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22" h="724245">
                  <a:moveTo>
                    <a:pt x="0" y="0"/>
                  </a:moveTo>
                  <a:cubicBezTo>
                    <a:pt x="80566" y="39819"/>
                    <a:pt x="161132" y="79639"/>
                    <a:pt x="201613" y="119062"/>
                  </a:cubicBezTo>
                  <a:cubicBezTo>
                    <a:pt x="242094" y="158485"/>
                    <a:pt x="230982" y="147637"/>
                    <a:pt x="242888" y="236537"/>
                  </a:cubicBezTo>
                  <a:cubicBezTo>
                    <a:pt x="254794" y="325437"/>
                    <a:pt x="268288" y="572558"/>
                    <a:pt x="273050" y="652462"/>
                  </a:cubicBezTo>
                  <a:cubicBezTo>
                    <a:pt x="277812" y="732366"/>
                    <a:pt x="278871" y="731572"/>
                    <a:pt x="271463" y="715962"/>
                  </a:cubicBezTo>
                  <a:cubicBezTo>
                    <a:pt x="264055" y="700352"/>
                    <a:pt x="245269" y="641614"/>
                    <a:pt x="228600" y="558800"/>
                  </a:cubicBezTo>
                  <a:cubicBezTo>
                    <a:pt x="211931" y="475986"/>
                    <a:pt x="193410" y="290248"/>
                    <a:pt x="171450" y="219075"/>
                  </a:cubicBezTo>
                  <a:cubicBezTo>
                    <a:pt x="149490" y="147902"/>
                    <a:pt x="124884" y="164306"/>
                    <a:pt x="96838" y="131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: 図形 853">
              <a:extLst>
                <a:ext uri="{FF2B5EF4-FFF2-40B4-BE49-F238E27FC236}">
                  <a16:creationId xmlns:a16="http://schemas.microsoft.com/office/drawing/2014/main" id="{BD8FDA91-4175-4432-81E0-6B2B56C77B74}"/>
                </a:ext>
              </a:extLst>
            </p:cNvPr>
            <p:cNvSpPr/>
            <p:nvPr/>
          </p:nvSpPr>
          <p:spPr>
            <a:xfrm>
              <a:off x="9390893" y="2707335"/>
              <a:ext cx="354020" cy="467733"/>
            </a:xfrm>
            <a:custGeom>
              <a:avLst/>
              <a:gdLst>
                <a:gd name="connsiteX0" fmla="*/ 73782 w 354020"/>
                <a:gd name="connsiteY0" fmla="*/ 186678 h 467733"/>
                <a:gd name="connsiteX1" fmla="*/ 186495 w 354020"/>
                <a:gd name="connsiteY1" fmla="*/ 4115 h 467733"/>
                <a:gd name="connsiteX2" fmla="*/ 161095 w 354020"/>
                <a:gd name="connsiteY2" fmla="*/ 69203 h 467733"/>
                <a:gd name="connsiteX3" fmla="*/ 149982 w 354020"/>
                <a:gd name="connsiteY3" fmla="*/ 181915 h 467733"/>
                <a:gd name="connsiteX4" fmla="*/ 189670 w 354020"/>
                <a:gd name="connsiteY4" fmla="*/ 124765 h 467733"/>
                <a:gd name="connsiteX5" fmla="*/ 259520 w 354020"/>
                <a:gd name="connsiteY5" fmla="*/ 93015 h 467733"/>
                <a:gd name="connsiteX6" fmla="*/ 203957 w 354020"/>
                <a:gd name="connsiteY6" fmla="*/ 191440 h 467733"/>
                <a:gd name="connsiteX7" fmla="*/ 332545 w 354020"/>
                <a:gd name="connsiteY7" fmla="*/ 150165 h 467733"/>
                <a:gd name="connsiteX8" fmla="*/ 224595 w 354020"/>
                <a:gd name="connsiteY8" fmla="*/ 227953 h 467733"/>
                <a:gd name="connsiteX9" fmla="*/ 237295 w 354020"/>
                <a:gd name="connsiteY9" fmla="*/ 243828 h 467733"/>
                <a:gd name="connsiteX10" fmla="*/ 351595 w 354020"/>
                <a:gd name="connsiteY10" fmla="*/ 264465 h 467733"/>
                <a:gd name="connsiteX11" fmla="*/ 307145 w 354020"/>
                <a:gd name="connsiteY11" fmla="*/ 280340 h 467733"/>
                <a:gd name="connsiteX12" fmla="*/ 211895 w 354020"/>
                <a:gd name="connsiteY12" fmla="*/ 302565 h 467733"/>
                <a:gd name="connsiteX13" fmla="*/ 261107 w 354020"/>
                <a:gd name="connsiteY13" fmla="*/ 315265 h 467733"/>
                <a:gd name="connsiteX14" fmla="*/ 270632 w 354020"/>
                <a:gd name="connsiteY14" fmla="*/ 374003 h 467733"/>
                <a:gd name="connsiteX15" fmla="*/ 188082 w 354020"/>
                <a:gd name="connsiteY15" fmla="*/ 370828 h 467733"/>
                <a:gd name="connsiteX16" fmla="*/ 183320 w 354020"/>
                <a:gd name="connsiteY16" fmla="*/ 378765 h 467733"/>
                <a:gd name="connsiteX17" fmla="*/ 202370 w 354020"/>
                <a:gd name="connsiteY17" fmla="*/ 442265 h 467733"/>
                <a:gd name="connsiteX18" fmla="*/ 110295 w 354020"/>
                <a:gd name="connsiteY18" fmla="*/ 393053 h 467733"/>
                <a:gd name="connsiteX19" fmla="*/ 116645 w 354020"/>
                <a:gd name="connsiteY19" fmla="*/ 467665 h 467733"/>
                <a:gd name="connsiteX20" fmla="*/ 56320 w 354020"/>
                <a:gd name="connsiteY20" fmla="*/ 407340 h 467733"/>
                <a:gd name="connsiteX21" fmla="*/ 48382 w 354020"/>
                <a:gd name="connsiteY21" fmla="*/ 456553 h 467733"/>
                <a:gd name="connsiteX22" fmla="*/ 757 w 354020"/>
                <a:gd name="connsiteY22" fmla="*/ 358128 h 467733"/>
                <a:gd name="connsiteX23" fmla="*/ 91245 w 354020"/>
                <a:gd name="connsiteY23" fmla="*/ 354953 h 467733"/>
                <a:gd name="connsiteX24" fmla="*/ 151570 w 354020"/>
                <a:gd name="connsiteY24" fmla="*/ 321615 h 467733"/>
                <a:gd name="connsiteX25" fmla="*/ 167445 w 354020"/>
                <a:gd name="connsiteY25" fmla="*/ 202553 h 467733"/>
                <a:gd name="connsiteX26" fmla="*/ 73782 w 354020"/>
                <a:gd name="connsiteY26" fmla="*/ 186678 h 4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020" h="467733">
                  <a:moveTo>
                    <a:pt x="73782" y="186678"/>
                  </a:moveTo>
                  <a:cubicBezTo>
                    <a:pt x="76957" y="153605"/>
                    <a:pt x="171943" y="23694"/>
                    <a:pt x="186495" y="4115"/>
                  </a:cubicBezTo>
                  <a:cubicBezTo>
                    <a:pt x="201047" y="-15464"/>
                    <a:pt x="167180" y="39570"/>
                    <a:pt x="161095" y="69203"/>
                  </a:cubicBezTo>
                  <a:cubicBezTo>
                    <a:pt x="155010" y="98836"/>
                    <a:pt x="145220" y="172655"/>
                    <a:pt x="149982" y="181915"/>
                  </a:cubicBezTo>
                  <a:cubicBezTo>
                    <a:pt x="154744" y="191175"/>
                    <a:pt x="171414" y="139582"/>
                    <a:pt x="189670" y="124765"/>
                  </a:cubicBezTo>
                  <a:cubicBezTo>
                    <a:pt x="207926" y="109948"/>
                    <a:pt x="257139" y="81902"/>
                    <a:pt x="259520" y="93015"/>
                  </a:cubicBezTo>
                  <a:cubicBezTo>
                    <a:pt x="261901" y="104127"/>
                    <a:pt x="191786" y="181915"/>
                    <a:pt x="203957" y="191440"/>
                  </a:cubicBezTo>
                  <a:cubicBezTo>
                    <a:pt x="216128" y="200965"/>
                    <a:pt x="329105" y="144080"/>
                    <a:pt x="332545" y="150165"/>
                  </a:cubicBezTo>
                  <a:cubicBezTo>
                    <a:pt x="335985" y="156250"/>
                    <a:pt x="240470" y="212343"/>
                    <a:pt x="224595" y="227953"/>
                  </a:cubicBezTo>
                  <a:cubicBezTo>
                    <a:pt x="208720" y="243563"/>
                    <a:pt x="216128" y="237743"/>
                    <a:pt x="237295" y="243828"/>
                  </a:cubicBezTo>
                  <a:cubicBezTo>
                    <a:pt x="258462" y="249913"/>
                    <a:pt x="339953" y="258380"/>
                    <a:pt x="351595" y="264465"/>
                  </a:cubicBezTo>
                  <a:cubicBezTo>
                    <a:pt x="363237" y="270550"/>
                    <a:pt x="330428" y="273990"/>
                    <a:pt x="307145" y="280340"/>
                  </a:cubicBezTo>
                  <a:cubicBezTo>
                    <a:pt x="283862" y="286690"/>
                    <a:pt x="219568" y="296744"/>
                    <a:pt x="211895" y="302565"/>
                  </a:cubicBezTo>
                  <a:cubicBezTo>
                    <a:pt x="204222" y="308386"/>
                    <a:pt x="251318" y="303359"/>
                    <a:pt x="261107" y="315265"/>
                  </a:cubicBezTo>
                  <a:cubicBezTo>
                    <a:pt x="270896" y="327171"/>
                    <a:pt x="282803" y="364743"/>
                    <a:pt x="270632" y="374003"/>
                  </a:cubicBezTo>
                  <a:cubicBezTo>
                    <a:pt x="258461" y="383263"/>
                    <a:pt x="202634" y="370034"/>
                    <a:pt x="188082" y="370828"/>
                  </a:cubicBezTo>
                  <a:cubicBezTo>
                    <a:pt x="173530" y="371622"/>
                    <a:pt x="180939" y="366859"/>
                    <a:pt x="183320" y="378765"/>
                  </a:cubicBezTo>
                  <a:cubicBezTo>
                    <a:pt x="185701" y="390671"/>
                    <a:pt x="214541" y="439884"/>
                    <a:pt x="202370" y="442265"/>
                  </a:cubicBezTo>
                  <a:cubicBezTo>
                    <a:pt x="190199" y="444646"/>
                    <a:pt x="124582" y="388820"/>
                    <a:pt x="110295" y="393053"/>
                  </a:cubicBezTo>
                  <a:cubicBezTo>
                    <a:pt x="96008" y="397286"/>
                    <a:pt x="125641" y="465284"/>
                    <a:pt x="116645" y="467665"/>
                  </a:cubicBezTo>
                  <a:cubicBezTo>
                    <a:pt x="107649" y="470046"/>
                    <a:pt x="67697" y="409192"/>
                    <a:pt x="56320" y="407340"/>
                  </a:cubicBezTo>
                  <a:cubicBezTo>
                    <a:pt x="44943" y="405488"/>
                    <a:pt x="57642" y="464755"/>
                    <a:pt x="48382" y="456553"/>
                  </a:cubicBezTo>
                  <a:cubicBezTo>
                    <a:pt x="39121" y="448351"/>
                    <a:pt x="-6387" y="375061"/>
                    <a:pt x="757" y="358128"/>
                  </a:cubicBezTo>
                  <a:cubicBezTo>
                    <a:pt x="7901" y="341195"/>
                    <a:pt x="66109" y="361039"/>
                    <a:pt x="91245" y="354953"/>
                  </a:cubicBezTo>
                  <a:cubicBezTo>
                    <a:pt x="116381" y="348868"/>
                    <a:pt x="138870" y="347015"/>
                    <a:pt x="151570" y="321615"/>
                  </a:cubicBezTo>
                  <a:cubicBezTo>
                    <a:pt x="164270" y="296215"/>
                    <a:pt x="176706" y="225307"/>
                    <a:pt x="167445" y="202553"/>
                  </a:cubicBezTo>
                  <a:cubicBezTo>
                    <a:pt x="158184" y="179799"/>
                    <a:pt x="70607" y="219751"/>
                    <a:pt x="73782" y="186678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5" name="フリーフォーム: 図形 854">
              <a:extLst>
                <a:ext uri="{FF2B5EF4-FFF2-40B4-BE49-F238E27FC236}">
                  <a16:creationId xmlns:a16="http://schemas.microsoft.com/office/drawing/2014/main" id="{9AA0E9E6-9B10-49BC-A1C9-93A7569007B9}"/>
                </a:ext>
              </a:extLst>
            </p:cNvPr>
            <p:cNvSpPr/>
            <p:nvPr/>
          </p:nvSpPr>
          <p:spPr>
            <a:xfrm>
              <a:off x="7917522" y="1519479"/>
              <a:ext cx="226920" cy="131662"/>
            </a:xfrm>
            <a:custGeom>
              <a:avLst/>
              <a:gdLst>
                <a:gd name="connsiteX0" fmla="*/ 13628 w 226920"/>
                <a:gd name="connsiteY0" fmla="*/ 131521 h 131662"/>
                <a:gd name="connsiteX1" fmla="*/ 24211 w 226920"/>
                <a:gd name="connsiteY1" fmla="*/ 61671 h 131662"/>
                <a:gd name="connsiteX2" fmla="*/ 225295 w 226920"/>
                <a:gd name="connsiteY2" fmla="*/ 288 h 131662"/>
                <a:gd name="connsiteX3" fmla="*/ 115228 w 226920"/>
                <a:gd name="connsiteY3" fmla="*/ 42621 h 131662"/>
                <a:gd name="connsiteX4" fmla="*/ 13628 w 226920"/>
                <a:gd name="connsiteY4" fmla="*/ 131521 h 13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920" h="131662">
                  <a:moveTo>
                    <a:pt x="13628" y="131521"/>
                  </a:moveTo>
                  <a:cubicBezTo>
                    <a:pt x="-1542" y="134696"/>
                    <a:pt x="-11067" y="83543"/>
                    <a:pt x="24211" y="61671"/>
                  </a:cubicBezTo>
                  <a:cubicBezTo>
                    <a:pt x="59489" y="39799"/>
                    <a:pt x="210125" y="3463"/>
                    <a:pt x="225295" y="288"/>
                  </a:cubicBezTo>
                  <a:cubicBezTo>
                    <a:pt x="240465" y="-2887"/>
                    <a:pt x="145214" y="20749"/>
                    <a:pt x="115228" y="42621"/>
                  </a:cubicBezTo>
                  <a:cubicBezTo>
                    <a:pt x="85242" y="64493"/>
                    <a:pt x="28798" y="128346"/>
                    <a:pt x="13628" y="131521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6" name="フリーフォーム: 図形 855">
              <a:extLst>
                <a:ext uri="{FF2B5EF4-FFF2-40B4-BE49-F238E27FC236}">
                  <a16:creationId xmlns:a16="http://schemas.microsoft.com/office/drawing/2014/main" id="{620AB5E5-BF3B-4BA9-877F-46C448DABEC2}"/>
                </a:ext>
              </a:extLst>
            </p:cNvPr>
            <p:cNvSpPr/>
            <p:nvPr/>
          </p:nvSpPr>
          <p:spPr>
            <a:xfrm>
              <a:off x="7960233" y="1612890"/>
              <a:ext cx="330908" cy="85009"/>
            </a:xfrm>
            <a:custGeom>
              <a:avLst/>
              <a:gdLst>
                <a:gd name="connsiteX0" fmla="*/ 13250 w 330908"/>
                <a:gd name="connsiteY0" fmla="*/ 48693 h 85009"/>
                <a:gd name="connsiteX1" fmla="*/ 328634 w 330908"/>
                <a:gd name="connsiteY1" fmla="*/ 10 h 85009"/>
                <a:gd name="connsiteX2" fmla="*/ 150834 w 330908"/>
                <a:gd name="connsiteY2" fmla="*/ 52927 h 85009"/>
                <a:gd name="connsiteX3" fmla="*/ 66167 w 330908"/>
                <a:gd name="connsiteY3" fmla="*/ 84677 h 85009"/>
                <a:gd name="connsiteX4" fmla="*/ 13250 w 330908"/>
                <a:gd name="connsiteY4" fmla="*/ 48693 h 8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908" h="85009">
                  <a:moveTo>
                    <a:pt x="13250" y="48693"/>
                  </a:moveTo>
                  <a:cubicBezTo>
                    <a:pt x="56994" y="34582"/>
                    <a:pt x="305703" y="-696"/>
                    <a:pt x="328634" y="10"/>
                  </a:cubicBezTo>
                  <a:cubicBezTo>
                    <a:pt x="351565" y="716"/>
                    <a:pt x="194578" y="38816"/>
                    <a:pt x="150834" y="52927"/>
                  </a:cubicBezTo>
                  <a:cubicBezTo>
                    <a:pt x="107090" y="67038"/>
                    <a:pt x="85923" y="81149"/>
                    <a:pt x="66167" y="84677"/>
                  </a:cubicBezTo>
                  <a:cubicBezTo>
                    <a:pt x="46411" y="88205"/>
                    <a:pt x="-30494" y="62804"/>
                    <a:pt x="13250" y="48693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7" name="フリーフォーム: 図形 856">
              <a:extLst>
                <a:ext uri="{FF2B5EF4-FFF2-40B4-BE49-F238E27FC236}">
                  <a16:creationId xmlns:a16="http://schemas.microsoft.com/office/drawing/2014/main" id="{244287F7-0D73-48D2-8992-62429AE2CA94}"/>
                </a:ext>
              </a:extLst>
            </p:cNvPr>
            <p:cNvSpPr/>
            <p:nvPr/>
          </p:nvSpPr>
          <p:spPr>
            <a:xfrm>
              <a:off x="8031886" y="1666788"/>
              <a:ext cx="411699" cy="89578"/>
            </a:xfrm>
            <a:custGeom>
              <a:avLst/>
              <a:gdLst>
                <a:gd name="connsiteX0" fmla="*/ 2981 w 411699"/>
                <a:gd name="connsiteY0" fmla="*/ 77345 h 89578"/>
                <a:gd name="connsiteX1" fmla="*/ 220997 w 411699"/>
                <a:gd name="connsiteY1" fmla="*/ 13845 h 89578"/>
                <a:gd name="connsiteX2" fmla="*/ 411497 w 411699"/>
                <a:gd name="connsiteY2" fmla="*/ 1145 h 89578"/>
                <a:gd name="connsiteX3" fmla="*/ 185014 w 411699"/>
                <a:gd name="connsiteY3" fmla="*/ 32895 h 89578"/>
                <a:gd name="connsiteX4" fmla="*/ 98231 w 411699"/>
                <a:gd name="connsiteY4" fmla="*/ 85812 h 89578"/>
                <a:gd name="connsiteX5" fmla="*/ 2981 w 411699"/>
                <a:gd name="connsiteY5" fmla="*/ 77345 h 8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699" h="89578">
                  <a:moveTo>
                    <a:pt x="2981" y="77345"/>
                  </a:moveTo>
                  <a:cubicBezTo>
                    <a:pt x="23442" y="65351"/>
                    <a:pt x="152911" y="26545"/>
                    <a:pt x="220997" y="13845"/>
                  </a:cubicBezTo>
                  <a:cubicBezTo>
                    <a:pt x="289083" y="1145"/>
                    <a:pt x="417494" y="-2030"/>
                    <a:pt x="411497" y="1145"/>
                  </a:cubicBezTo>
                  <a:cubicBezTo>
                    <a:pt x="405500" y="4320"/>
                    <a:pt x="237225" y="18784"/>
                    <a:pt x="185014" y="32895"/>
                  </a:cubicBezTo>
                  <a:cubicBezTo>
                    <a:pt x="132803" y="47006"/>
                    <a:pt x="123278" y="78404"/>
                    <a:pt x="98231" y="85812"/>
                  </a:cubicBezTo>
                  <a:cubicBezTo>
                    <a:pt x="73184" y="93220"/>
                    <a:pt x="-17480" y="89339"/>
                    <a:pt x="2981" y="77345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8" name="フリーフォーム: 図形 857">
              <a:extLst>
                <a:ext uri="{FF2B5EF4-FFF2-40B4-BE49-F238E27FC236}">
                  <a16:creationId xmlns:a16="http://schemas.microsoft.com/office/drawing/2014/main" id="{8D70DFD4-4902-402A-958A-6B1D6C100C4E}"/>
                </a:ext>
              </a:extLst>
            </p:cNvPr>
            <p:cNvSpPr/>
            <p:nvPr/>
          </p:nvSpPr>
          <p:spPr>
            <a:xfrm>
              <a:off x="8650808" y="1249655"/>
              <a:ext cx="421989" cy="208728"/>
            </a:xfrm>
            <a:custGeom>
              <a:avLst/>
              <a:gdLst>
                <a:gd name="connsiteX0" fmla="*/ 192625 w 421989"/>
                <a:gd name="connsiteY0" fmla="*/ 1295 h 208728"/>
                <a:gd name="connsiteX1" fmla="*/ 21175 w 421989"/>
                <a:gd name="connsiteY1" fmla="*/ 66912 h 208728"/>
                <a:gd name="connsiteX2" fmla="*/ 12709 w 421989"/>
                <a:gd name="connsiteY2" fmla="*/ 115595 h 208728"/>
                <a:gd name="connsiteX3" fmla="*/ 112192 w 421989"/>
                <a:gd name="connsiteY3" fmla="*/ 202378 h 208728"/>
                <a:gd name="connsiteX4" fmla="*/ 419109 w 421989"/>
                <a:gd name="connsiteY4" fmla="*/ 200262 h 208728"/>
                <a:gd name="connsiteX5" fmla="*/ 258242 w 421989"/>
                <a:gd name="connsiteY5" fmla="*/ 185445 h 208728"/>
                <a:gd name="connsiteX6" fmla="*/ 127009 w 421989"/>
                <a:gd name="connsiteY6" fmla="*/ 176978 h 208728"/>
                <a:gd name="connsiteX7" fmla="*/ 245542 w 421989"/>
                <a:gd name="connsiteY7" fmla="*/ 126178 h 208728"/>
                <a:gd name="connsiteX8" fmla="*/ 114309 w 421989"/>
                <a:gd name="connsiteY8" fmla="*/ 115595 h 208728"/>
                <a:gd name="connsiteX9" fmla="*/ 38109 w 421989"/>
                <a:gd name="connsiteY9" fmla="*/ 130412 h 208728"/>
                <a:gd name="connsiteX10" fmla="*/ 192625 w 421989"/>
                <a:gd name="connsiteY10" fmla="*/ 1295 h 20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989" h="208728">
                  <a:moveTo>
                    <a:pt x="192625" y="1295"/>
                  </a:moveTo>
                  <a:cubicBezTo>
                    <a:pt x="189803" y="-9288"/>
                    <a:pt x="51161" y="47862"/>
                    <a:pt x="21175" y="66912"/>
                  </a:cubicBezTo>
                  <a:cubicBezTo>
                    <a:pt x="-8811" y="85962"/>
                    <a:pt x="-2461" y="93017"/>
                    <a:pt x="12709" y="115595"/>
                  </a:cubicBezTo>
                  <a:cubicBezTo>
                    <a:pt x="27879" y="138173"/>
                    <a:pt x="44459" y="188267"/>
                    <a:pt x="112192" y="202378"/>
                  </a:cubicBezTo>
                  <a:cubicBezTo>
                    <a:pt x="179925" y="216489"/>
                    <a:pt x="394767" y="203084"/>
                    <a:pt x="419109" y="200262"/>
                  </a:cubicBezTo>
                  <a:cubicBezTo>
                    <a:pt x="443451" y="197440"/>
                    <a:pt x="306925" y="189326"/>
                    <a:pt x="258242" y="185445"/>
                  </a:cubicBezTo>
                  <a:cubicBezTo>
                    <a:pt x="209559" y="181564"/>
                    <a:pt x="129126" y="186856"/>
                    <a:pt x="127009" y="176978"/>
                  </a:cubicBezTo>
                  <a:cubicBezTo>
                    <a:pt x="124892" y="167100"/>
                    <a:pt x="247659" y="136408"/>
                    <a:pt x="245542" y="126178"/>
                  </a:cubicBezTo>
                  <a:cubicBezTo>
                    <a:pt x="243425" y="115948"/>
                    <a:pt x="148881" y="114889"/>
                    <a:pt x="114309" y="115595"/>
                  </a:cubicBezTo>
                  <a:cubicBezTo>
                    <a:pt x="79737" y="116301"/>
                    <a:pt x="26115" y="144876"/>
                    <a:pt x="38109" y="130412"/>
                  </a:cubicBezTo>
                  <a:cubicBezTo>
                    <a:pt x="50103" y="115948"/>
                    <a:pt x="195447" y="11878"/>
                    <a:pt x="192625" y="1295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9" name="フリーフォーム: 図形 858">
              <a:extLst>
                <a:ext uri="{FF2B5EF4-FFF2-40B4-BE49-F238E27FC236}">
                  <a16:creationId xmlns:a16="http://schemas.microsoft.com/office/drawing/2014/main" id="{BDD2099E-48AA-4983-8799-04E9F04FB3C5}"/>
                </a:ext>
              </a:extLst>
            </p:cNvPr>
            <p:cNvSpPr/>
            <p:nvPr/>
          </p:nvSpPr>
          <p:spPr>
            <a:xfrm>
              <a:off x="8868885" y="1703467"/>
              <a:ext cx="617349" cy="475100"/>
            </a:xfrm>
            <a:custGeom>
              <a:avLst/>
              <a:gdLst>
                <a:gd name="connsiteX0" fmla="*/ 313215 w 617349"/>
                <a:gd name="connsiteY0" fmla="*/ 4683 h 475100"/>
                <a:gd name="connsiteX1" fmla="*/ 126948 w 617349"/>
                <a:gd name="connsiteY1" fmla="*/ 30083 h 475100"/>
                <a:gd name="connsiteX2" fmla="*/ 4182 w 617349"/>
                <a:gd name="connsiteY2" fmla="*/ 174016 h 475100"/>
                <a:gd name="connsiteX3" fmla="*/ 40165 w 617349"/>
                <a:gd name="connsiteY3" fmla="*/ 269266 h 475100"/>
                <a:gd name="connsiteX4" fmla="*/ 152348 w 617349"/>
                <a:gd name="connsiteY4" fmla="*/ 343350 h 475100"/>
                <a:gd name="connsiteX5" fmla="*/ 262415 w 617349"/>
                <a:gd name="connsiteY5" fmla="*/ 313716 h 475100"/>
                <a:gd name="connsiteX6" fmla="*/ 266648 w 617349"/>
                <a:gd name="connsiteY6" fmla="*/ 301016 h 475100"/>
                <a:gd name="connsiteX7" fmla="*/ 84615 w 617349"/>
                <a:gd name="connsiteY7" fmla="*/ 332766 h 475100"/>
                <a:gd name="connsiteX8" fmla="*/ 114248 w 617349"/>
                <a:gd name="connsiteY8" fmla="*/ 411083 h 475100"/>
                <a:gd name="connsiteX9" fmla="*/ 361898 w 617349"/>
                <a:gd name="connsiteY9" fmla="*/ 470350 h 475100"/>
                <a:gd name="connsiteX10" fmla="*/ 313215 w 617349"/>
                <a:gd name="connsiteY10" fmla="*/ 464000 h 475100"/>
                <a:gd name="connsiteX11" fmla="*/ 190448 w 617349"/>
                <a:gd name="connsiteY11" fmla="*/ 404733 h 475100"/>
                <a:gd name="connsiteX12" fmla="*/ 203148 w 617349"/>
                <a:gd name="connsiteY12" fmla="*/ 305250 h 475100"/>
                <a:gd name="connsiteX13" fmla="*/ 406348 w 617349"/>
                <a:gd name="connsiteY13" fmla="*/ 265033 h 475100"/>
                <a:gd name="connsiteX14" fmla="*/ 213732 w 617349"/>
                <a:gd name="connsiteY14" fmla="*/ 256566 h 475100"/>
                <a:gd name="connsiteX15" fmla="*/ 80382 w 617349"/>
                <a:gd name="connsiteY15" fmla="*/ 188833 h 475100"/>
                <a:gd name="connsiteX16" fmla="*/ 262415 w 617349"/>
                <a:gd name="connsiteY16" fmla="*/ 142266 h 475100"/>
                <a:gd name="connsiteX17" fmla="*/ 615898 w 617349"/>
                <a:gd name="connsiteY17" fmla="*/ 193066 h 475100"/>
                <a:gd name="connsiteX18" fmla="*/ 116365 w 617349"/>
                <a:gd name="connsiteY18" fmla="*/ 104166 h 475100"/>
                <a:gd name="connsiteX19" fmla="*/ 143882 w 617349"/>
                <a:gd name="connsiteY19" fmla="*/ 95700 h 475100"/>
                <a:gd name="connsiteX20" fmla="*/ 313215 w 617349"/>
                <a:gd name="connsiteY20" fmla="*/ 4683 h 4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7349" h="475100">
                  <a:moveTo>
                    <a:pt x="313215" y="4683"/>
                  </a:moveTo>
                  <a:cubicBezTo>
                    <a:pt x="310393" y="-6253"/>
                    <a:pt x="178453" y="1861"/>
                    <a:pt x="126948" y="30083"/>
                  </a:cubicBezTo>
                  <a:cubicBezTo>
                    <a:pt x="75443" y="58305"/>
                    <a:pt x="18646" y="134152"/>
                    <a:pt x="4182" y="174016"/>
                  </a:cubicBezTo>
                  <a:cubicBezTo>
                    <a:pt x="-10282" y="213880"/>
                    <a:pt x="15471" y="241044"/>
                    <a:pt x="40165" y="269266"/>
                  </a:cubicBezTo>
                  <a:cubicBezTo>
                    <a:pt x="64859" y="297488"/>
                    <a:pt x="115306" y="335942"/>
                    <a:pt x="152348" y="343350"/>
                  </a:cubicBezTo>
                  <a:cubicBezTo>
                    <a:pt x="189390" y="350758"/>
                    <a:pt x="243365" y="320772"/>
                    <a:pt x="262415" y="313716"/>
                  </a:cubicBezTo>
                  <a:cubicBezTo>
                    <a:pt x="281465" y="306660"/>
                    <a:pt x="296281" y="297841"/>
                    <a:pt x="266648" y="301016"/>
                  </a:cubicBezTo>
                  <a:cubicBezTo>
                    <a:pt x="237015" y="304191"/>
                    <a:pt x="110015" y="314421"/>
                    <a:pt x="84615" y="332766"/>
                  </a:cubicBezTo>
                  <a:cubicBezTo>
                    <a:pt x="59215" y="351111"/>
                    <a:pt x="68034" y="388152"/>
                    <a:pt x="114248" y="411083"/>
                  </a:cubicBezTo>
                  <a:cubicBezTo>
                    <a:pt x="160462" y="434014"/>
                    <a:pt x="328737" y="461531"/>
                    <a:pt x="361898" y="470350"/>
                  </a:cubicBezTo>
                  <a:cubicBezTo>
                    <a:pt x="395059" y="479169"/>
                    <a:pt x="341790" y="474936"/>
                    <a:pt x="313215" y="464000"/>
                  </a:cubicBezTo>
                  <a:cubicBezTo>
                    <a:pt x="284640" y="453064"/>
                    <a:pt x="208793" y="431191"/>
                    <a:pt x="190448" y="404733"/>
                  </a:cubicBezTo>
                  <a:cubicBezTo>
                    <a:pt x="172103" y="378275"/>
                    <a:pt x="167165" y="328533"/>
                    <a:pt x="203148" y="305250"/>
                  </a:cubicBezTo>
                  <a:cubicBezTo>
                    <a:pt x="239131" y="281967"/>
                    <a:pt x="404584" y="273147"/>
                    <a:pt x="406348" y="265033"/>
                  </a:cubicBezTo>
                  <a:cubicBezTo>
                    <a:pt x="408112" y="256919"/>
                    <a:pt x="268060" y="269266"/>
                    <a:pt x="213732" y="256566"/>
                  </a:cubicBezTo>
                  <a:cubicBezTo>
                    <a:pt x="159404" y="243866"/>
                    <a:pt x="72268" y="207883"/>
                    <a:pt x="80382" y="188833"/>
                  </a:cubicBezTo>
                  <a:cubicBezTo>
                    <a:pt x="88496" y="169783"/>
                    <a:pt x="173162" y="141561"/>
                    <a:pt x="262415" y="142266"/>
                  </a:cubicBezTo>
                  <a:cubicBezTo>
                    <a:pt x="351668" y="142972"/>
                    <a:pt x="640240" y="199416"/>
                    <a:pt x="615898" y="193066"/>
                  </a:cubicBezTo>
                  <a:cubicBezTo>
                    <a:pt x="591556" y="186716"/>
                    <a:pt x="195034" y="120394"/>
                    <a:pt x="116365" y="104166"/>
                  </a:cubicBezTo>
                  <a:cubicBezTo>
                    <a:pt x="37696" y="87938"/>
                    <a:pt x="108957" y="111575"/>
                    <a:pt x="143882" y="95700"/>
                  </a:cubicBezTo>
                  <a:cubicBezTo>
                    <a:pt x="178807" y="79825"/>
                    <a:pt x="316037" y="15619"/>
                    <a:pt x="313215" y="4683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0" name="フリーフォーム: 図形 859">
              <a:extLst>
                <a:ext uri="{FF2B5EF4-FFF2-40B4-BE49-F238E27FC236}">
                  <a16:creationId xmlns:a16="http://schemas.microsoft.com/office/drawing/2014/main" id="{4BE21491-7A21-4C19-B90C-49BEDAC769AC}"/>
                </a:ext>
              </a:extLst>
            </p:cNvPr>
            <p:cNvSpPr/>
            <p:nvPr/>
          </p:nvSpPr>
          <p:spPr>
            <a:xfrm>
              <a:off x="9509896" y="2541369"/>
              <a:ext cx="283397" cy="186074"/>
            </a:xfrm>
            <a:custGeom>
              <a:avLst/>
              <a:gdLst>
                <a:gd name="connsiteX0" fmla="*/ 205604 w 283397"/>
                <a:gd name="connsiteY0" fmla="*/ 13448 h 186074"/>
                <a:gd name="connsiteX1" fmla="*/ 48971 w 283397"/>
                <a:gd name="connsiteY1" fmla="*/ 2864 h 186074"/>
                <a:gd name="connsiteX2" fmla="*/ 287 w 283397"/>
                <a:gd name="connsiteY2" fmla="*/ 60014 h 186074"/>
                <a:gd name="connsiteX3" fmla="*/ 29921 w 283397"/>
                <a:gd name="connsiteY3" fmla="*/ 127748 h 186074"/>
                <a:gd name="connsiteX4" fmla="*/ 53204 w 283397"/>
                <a:gd name="connsiteY4" fmla="*/ 163731 h 186074"/>
                <a:gd name="connsiteX5" fmla="*/ 250054 w 283397"/>
                <a:gd name="connsiteY5" fmla="*/ 180664 h 186074"/>
                <a:gd name="connsiteX6" fmla="*/ 273337 w 283397"/>
                <a:gd name="connsiteY6" fmla="*/ 182781 h 186074"/>
                <a:gd name="connsiteX7" fmla="*/ 144221 w 283397"/>
                <a:gd name="connsiteY7" fmla="*/ 138331 h 186074"/>
                <a:gd name="connsiteX8" fmla="*/ 82837 w 283397"/>
                <a:gd name="connsiteY8" fmla="*/ 106581 h 186074"/>
                <a:gd name="connsiteX9" fmla="*/ 190787 w 283397"/>
                <a:gd name="connsiteY9" fmla="*/ 100231 h 186074"/>
                <a:gd name="connsiteX10" fmla="*/ 224654 w 283397"/>
                <a:gd name="connsiteY10" fmla="*/ 102348 h 186074"/>
                <a:gd name="connsiteX11" fmla="*/ 93421 w 283397"/>
                <a:gd name="connsiteY11" fmla="*/ 64248 h 186074"/>
                <a:gd name="connsiteX12" fmla="*/ 51087 w 283397"/>
                <a:gd name="connsiteY12" fmla="*/ 55781 h 186074"/>
                <a:gd name="connsiteX13" fmla="*/ 205604 w 283397"/>
                <a:gd name="connsiteY13" fmla="*/ 13448 h 18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397" h="186074">
                  <a:moveTo>
                    <a:pt x="205604" y="13448"/>
                  </a:moveTo>
                  <a:cubicBezTo>
                    <a:pt x="205251" y="4629"/>
                    <a:pt x="83190" y="-4897"/>
                    <a:pt x="48971" y="2864"/>
                  </a:cubicBezTo>
                  <a:cubicBezTo>
                    <a:pt x="14751" y="10625"/>
                    <a:pt x="3462" y="39200"/>
                    <a:pt x="287" y="60014"/>
                  </a:cubicBezTo>
                  <a:cubicBezTo>
                    <a:pt x="-2888" y="80828"/>
                    <a:pt x="21102" y="110462"/>
                    <a:pt x="29921" y="127748"/>
                  </a:cubicBezTo>
                  <a:cubicBezTo>
                    <a:pt x="38740" y="145034"/>
                    <a:pt x="16515" y="154912"/>
                    <a:pt x="53204" y="163731"/>
                  </a:cubicBezTo>
                  <a:cubicBezTo>
                    <a:pt x="89893" y="172550"/>
                    <a:pt x="213365" y="177489"/>
                    <a:pt x="250054" y="180664"/>
                  </a:cubicBezTo>
                  <a:cubicBezTo>
                    <a:pt x="286743" y="183839"/>
                    <a:pt x="290976" y="189836"/>
                    <a:pt x="273337" y="182781"/>
                  </a:cubicBezTo>
                  <a:cubicBezTo>
                    <a:pt x="255698" y="175726"/>
                    <a:pt x="175971" y="151031"/>
                    <a:pt x="144221" y="138331"/>
                  </a:cubicBezTo>
                  <a:cubicBezTo>
                    <a:pt x="112471" y="125631"/>
                    <a:pt x="75076" y="112931"/>
                    <a:pt x="82837" y="106581"/>
                  </a:cubicBezTo>
                  <a:cubicBezTo>
                    <a:pt x="90598" y="100231"/>
                    <a:pt x="167151" y="100936"/>
                    <a:pt x="190787" y="100231"/>
                  </a:cubicBezTo>
                  <a:cubicBezTo>
                    <a:pt x="214423" y="99526"/>
                    <a:pt x="240882" y="108345"/>
                    <a:pt x="224654" y="102348"/>
                  </a:cubicBezTo>
                  <a:cubicBezTo>
                    <a:pt x="208426" y="96351"/>
                    <a:pt x="122349" y="72009"/>
                    <a:pt x="93421" y="64248"/>
                  </a:cubicBezTo>
                  <a:cubicBezTo>
                    <a:pt x="64493" y="56487"/>
                    <a:pt x="36270" y="62837"/>
                    <a:pt x="51087" y="55781"/>
                  </a:cubicBezTo>
                  <a:cubicBezTo>
                    <a:pt x="65904" y="48725"/>
                    <a:pt x="205957" y="22267"/>
                    <a:pt x="205604" y="13448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1" name="フリーフォーム: 図形 860">
              <a:extLst>
                <a:ext uri="{FF2B5EF4-FFF2-40B4-BE49-F238E27FC236}">
                  <a16:creationId xmlns:a16="http://schemas.microsoft.com/office/drawing/2014/main" id="{CD92611F-E566-4F5A-8DA7-4B4798E83FD1}"/>
                </a:ext>
              </a:extLst>
            </p:cNvPr>
            <p:cNvSpPr/>
            <p:nvPr/>
          </p:nvSpPr>
          <p:spPr>
            <a:xfrm>
              <a:off x="8728057" y="2155748"/>
              <a:ext cx="315567" cy="302662"/>
            </a:xfrm>
            <a:custGeom>
              <a:avLst/>
              <a:gdLst>
                <a:gd name="connsiteX0" fmla="*/ 65106 w 315567"/>
                <a:gd name="connsiteY0" fmla="*/ 77 h 302662"/>
                <a:gd name="connsiteX1" fmla="*/ 42881 w 315567"/>
                <a:gd name="connsiteY1" fmla="*/ 82627 h 302662"/>
                <a:gd name="connsiteX2" fmla="*/ 18 w 315567"/>
                <a:gd name="connsiteY2" fmla="*/ 117552 h 302662"/>
                <a:gd name="connsiteX3" fmla="*/ 38118 w 315567"/>
                <a:gd name="connsiteY3" fmla="*/ 158827 h 302662"/>
                <a:gd name="connsiteX4" fmla="*/ 85743 w 315567"/>
                <a:gd name="connsiteY4" fmla="*/ 141365 h 302662"/>
                <a:gd name="connsiteX5" fmla="*/ 222268 w 315567"/>
                <a:gd name="connsiteY5" fmla="*/ 149302 h 302662"/>
                <a:gd name="connsiteX6" fmla="*/ 238143 w 315567"/>
                <a:gd name="connsiteY6" fmla="*/ 144540 h 302662"/>
                <a:gd name="connsiteX7" fmla="*/ 268306 w 315567"/>
                <a:gd name="connsiteY7" fmla="*/ 203277 h 302662"/>
                <a:gd name="connsiteX8" fmla="*/ 193693 w 315567"/>
                <a:gd name="connsiteY8" fmla="*/ 301702 h 302662"/>
                <a:gd name="connsiteX9" fmla="*/ 307993 w 315567"/>
                <a:gd name="connsiteY9" fmla="*/ 249315 h 302662"/>
                <a:gd name="connsiteX10" fmla="*/ 303231 w 315567"/>
                <a:gd name="connsiteY10" fmla="*/ 182640 h 302662"/>
                <a:gd name="connsiteX11" fmla="*/ 290531 w 315567"/>
                <a:gd name="connsiteY11" fmla="*/ 101677 h 302662"/>
                <a:gd name="connsiteX12" fmla="*/ 260368 w 315567"/>
                <a:gd name="connsiteY12" fmla="*/ 84215 h 302662"/>
                <a:gd name="connsiteX13" fmla="*/ 212743 w 315567"/>
                <a:gd name="connsiteY13" fmla="*/ 125490 h 302662"/>
                <a:gd name="connsiteX14" fmla="*/ 193693 w 315567"/>
                <a:gd name="connsiteY14" fmla="*/ 55640 h 302662"/>
                <a:gd name="connsiteX15" fmla="*/ 149243 w 315567"/>
                <a:gd name="connsiteY15" fmla="*/ 103265 h 302662"/>
                <a:gd name="connsiteX16" fmla="*/ 82568 w 315567"/>
                <a:gd name="connsiteY16" fmla="*/ 98502 h 302662"/>
                <a:gd name="connsiteX17" fmla="*/ 65106 w 315567"/>
                <a:gd name="connsiteY17" fmla="*/ 77 h 3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5567" h="302662">
                  <a:moveTo>
                    <a:pt x="65106" y="77"/>
                  </a:moveTo>
                  <a:cubicBezTo>
                    <a:pt x="58491" y="-2569"/>
                    <a:pt x="53729" y="63048"/>
                    <a:pt x="42881" y="82627"/>
                  </a:cubicBezTo>
                  <a:cubicBezTo>
                    <a:pt x="32033" y="102206"/>
                    <a:pt x="812" y="104852"/>
                    <a:pt x="18" y="117552"/>
                  </a:cubicBezTo>
                  <a:cubicBezTo>
                    <a:pt x="-776" y="130252"/>
                    <a:pt x="23831" y="154858"/>
                    <a:pt x="38118" y="158827"/>
                  </a:cubicBezTo>
                  <a:cubicBezTo>
                    <a:pt x="52405" y="162796"/>
                    <a:pt x="55051" y="142953"/>
                    <a:pt x="85743" y="141365"/>
                  </a:cubicBezTo>
                  <a:lnTo>
                    <a:pt x="222268" y="149302"/>
                  </a:lnTo>
                  <a:cubicBezTo>
                    <a:pt x="247668" y="149831"/>
                    <a:pt x="230470" y="135544"/>
                    <a:pt x="238143" y="144540"/>
                  </a:cubicBezTo>
                  <a:cubicBezTo>
                    <a:pt x="245816" y="153536"/>
                    <a:pt x="275714" y="177083"/>
                    <a:pt x="268306" y="203277"/>
                  </a:cubicBezTo>
                  <a:cubicBezTo>
                    <a:pt x="260898" y="229471"/>
                    <a:pt x="187079" y="294029"/>
                    <a:pt x="193693" y="301702"/>
                  </a:cubicBezTo>
                  <a:cubicBezTo>
                    <a:pt x="200308" y="309375"/>
                    <a:pt x="289737" y="269159"/>
                    <a:pt x="307993" y="249315"/>
                  </a:cubicBezTo>
                  <a:cubicBezTo>
                    <a:pt x="326249" y="229471"/>
                    <a:pt x="306141" y="207246"/>
                    <a:pt x="303231" y="182640"/>
                  </a:cubicBezTo>
                  <a:cubicBezTo>
                    <a:pt x="300321" y="158034"/>
                    <a:pt x="297675" y="118081"/>
                    <a:pt x="290531" y="101677"/>
                  </a:cubicBezTo>
                  <a:cubicBezTo>
                    <a:pt x="283387" y="85273"/>
                    <a:pt x="273333" y="80246"/>
                    <a:pt x="260368" y="84215"/>
                  </a:cubicBezTo>
                  <a:cubicBezTo>
                    <a:pt x="247403" y="88184"/>
                    <a:pt x="223855" y="130252"/>
                    <a:pt x="212743" y="125490"/>
                  </a:cubicBezTo>
                  <a:cubicBezTo>
                    <a:pt x="201631" y="120728"/>
                    <a:pt x="204276" y="59344"/>
                    <a:pt x="193693" y="55640"/>
                  </a:cubicBezTo>
                  <a:cubicBezTo>
                    <a:pt x="183110" y="51936"/>
                    <a:pt x="167764" y="96121"/>
                    <a:pt x="149243" y="103265"/>
                  </a:cubicBezTo>
                  <a:cubicBezTo>
                    <a:pt x="130722" y="110409"/>
                    <a:pt x="91564" y="109614"/>
                    <a:pt x="82568" y="98502"/>
                  </a:cubicBezTo>
                  <a:cubicBezTo>
                    <a:pt x="73572" y="87390"/>
                    <a:pt x="71721" y="2723"/>
                    <a:pt x="65106" y="77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2" name="フリーフォーム: 図形 861">
              <a:extLst>
                <a:ext uri="{FF2B5EF4-FFF2-40B4-BE49-F238E27FC236}">
                  <a16:creationId xmlns:a16="http://schemas.microsoft.com/office/drawing/2014/main" id="{149CD46C-E572-4B34-BB18-0478050DED2E}"/>
                </a:ext>
              </a:extLst>
            </p:cNvPr>
            <p:cNvSpPr/>
            <p:nvPr/>
          </p:nvSpPr>
          <p:spPr>
            <a:xfrm>
              <a:off x="8893088" y="2369436"/>
              <a:ext cx="120221" cy="97591"/>
            </a:xfrm>
            <a:custGeom>
              <a:avLst/>
              <a:gdLst>
                <a:gd name="connsiteX0" fmla="*/ 104862 w 120221"/>
                <a:gd name="connsiteY0" fmla="*/ 702 h 97591"/>
                <a:gd name="connsiteX1" fmla="*/ 87 w 120221"/>
                <a:gd name="connsiteY1" fmla="*/ 94364 h 97591"/>
                <a:gd name="connsiteX2" fmla="*/ 87400 w 120221"/>
                <a:gd name="connsiteY2" fmla="*/ 73727 h 97591"/>
                <a:gd name="connsiteX3" fmla="*/ 117562 w 120221"/>
                <a:gd name="connsiteY3" fmla="*/ 51502 h 97591"/>
                <a:gd name="connsiteX4" fmla="*/ 104862 w 120221"/>
                <a:gd name="connsiteY4" fmla="*/ 702 h 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221" h="97591">
                  <a:moveTo>
                    <a:pt x="104862" y="702"/>
                  </a:moveTo>
                  <a:cubicBezTo>
                    <a:pt x="85283" y="7846"/>
                    <a:pt x="2997" y="82193"/>
                    <a:pt x="87" y="94364"/>
                  </a:cubicBezTo>
                  <a:cubicBezTo>
                    <a:pt x="-2823" y="106535"/>
                    <a:pt x="67821" y="80871"/>
                    <a:pt x="87400" y="73727"/>
                  </a:cubicBezTo>
                  <a:cubicBezTo>
                    <a:pt x="106979" y="66583"/>
                    <a:pt x="114122" y="59969"/>
                    <a:pt x="117562" y="51502"/>
                  </a:cubicBezTo>
                  <a:cubicBezTo>
                    <a:pt x="121002" y="43035"/>
                    <a:pt x="124441" y="-6442"/>
                    <a:pt x="104862" y="702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63" name="フリーフォーム: 図形 862">
              <a:extLst>
                <a:ext uri="{FF2B5EF4-FFF2-40B4-BE49-F238E27FC236}">
                  <a16:creationId xmlns:a16="http://schemas.microsoft.com/office/drawing/2014/main" id="{A403A1DC-8F10-41DE-9093-6A4F60250EE3}"/>
                </a:ext>
              </a:extLst>
            </p:cNvPr>
            <p:cNvSpPr/>
            <p:nvPr/>
          </p:nvSpPr>
          <p:spPr>
            <a:xfrm>
              <a:off x="8395977" y="1812015"/>
              <a:ext cx="310964" cy="226540"/>
            </a:xfrm>
            <a:custGeom>
              <a:avLst/>
              <a:gdLst>
                <a:gd name="connsiteX0" fmla="*/ 840 w 310964"/>
                <a:gd name="connsiteY0" fmla="*/ 97218 h 226540"/>
                <a:gd name="connsiteX1" fmla="*/ 68573 w 310964"/>
                <a:gd name="connsiteY1" fmla="*/ 4085 h 226540"/>
                <a:gd name="connsiteX2" fmla="*/ 284473 w 310964"/>
                <a:gd name="connsiteY2" fmla="*/ 18902 h 226540"/>
                <a:gd name="connsiteX3" fmla="*/ 163823 w 310964"/>
                <a:gd name="connsiteY3" fmla="*/ 40068 h 226540"/>
                <a:gd name="connsiteX4" fmla="*/ 89740 w 310964"/>
                <a:gd name="connsiteY4" fmla="*/ 88752 h 226540"/>
                <a:gd name="connsiteX5" fmla="*/ 155356 w 310964"/>
                <a:gd name="connsiteY5" fmla="*/ 105685 h 226540"/>
                <a:gd name="connsiteX6" fmla="*/ 286590 w 310964"/>
                <a:gd name="connsiteY6" fmla="*/ 92985 h 226540"/>
                <a:gd name="connsiteX7" fmla="*/ 184990 w 310964"/>
                <a:gd name="connsiteY7" fmla="*/ 171302 h 226540"/>
                <a:gd name="connsiteX8" fmla="*/ 305640 w 310964"/>
                <a:gd name="connsiteY8" fmla="*/ 186118 h 226540"/>
                <a:gd name="connsiteX9" fmla="*/ 271773 w 310964"/>
                <a:gd name="connsiteY9" fmla="*/ 209402 h 226540"/>
                <a:gd name="connsiteX10" fmla="*/ 113023 w 310964"/>
                <a:gd name="connsiteY10" fmla="*/ 224218 h 226540"/>
                <a:gd name="connsiteX11" fmla="*/ 127840 w 310964"/>
                <a:gd name="connsiteY11" fmla="*/ 158602 h 226540"/>
                <a:gd name="connsiteX12" fmla="*/ 104556 w 310964"/>
                <a:gd name="connsiteY12" fmla="*/ 133202 h 226540"/>
                <a:gd name="connsiteX13" fmla="*/ 840 w 310964"/>
                <a:gd name="connsiteY13" fmla="*/ 97218 h 22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964" h="226540">
                  <a:moveTo>
                    <a:pt x="840" y="97218"/>
                  </a:moveTo>
                  <a:cubicBezTo>
                    <a:pt x="-5157" y="75699"/>
                    <a:pt x="21301" y="17138"/>
                    <a:pt x="68573" y="4085"/>
                  </a:cubicBezTo>
                  <a:cubicBezTo>
                    <a:pt x="115845" y="-8968"/>
                    <a:pt x="268598" y="12905"/>
                    <a:pt x="284473" y="18902"/>
                  </a:cubicBezTo>
                  <a:cubicBezTo>
                    <a:pt x="300348" y="24899"/>
                    <a:pt x="196279" y="28426"/>
                    <a:pt x="163823" y="40068"/>
                  </a:cubicBezTo>
                  <a:cubicBezTo>
                    <a:pt x="131368" y="51710"/>
                    <a:pt x="91151" y="77816"/>
                    <a:pt x="89740" y="88752"/>
                  </a:cubicBezTo>
                  <a:cubicBezTo>
                    <a:pt x="88329" y="99688"/>
                    <a:pt x="122548" y="104980"/>
                    <a:pt x="155356" y="105685"/>
                  </a:cubicBezTo>
                  <a:cubicBezTo>
                    <a:pt x="188164" y="106390"/>
                    <a:pt x="281651" y="82049"/>
                    <a:pt x="286590" y="92985"/>
                  </a:cubicBezTo>
                  <a:cubicBezTo>
                    <a:pt x="291529" y="103921"/>
                    <a:pt x="181815" y="155780"/>
                    <a:pt x="184990" y="171302"/>
                  </a:cubicBezTo>
                  <a:cubicBezTo>
                    <a:pt x="188165" y="186824"/>
                    <a:pt x="291176" y="179768"/>
                    <a:pt x="305640" y="186118"/>
                  </a:cubicBezTo>
                  <a:cubicBezTo>
                    <a:pt x="320104" y="192468"/>
                    <a:pt x="303876" y="203052"/>
                    <a:pt x="271773" y="209402"/>
                  </a:cubicBezTo>
                  <a:cubicBezTo>
                    <a:pt x="239670" y="215752"/>
                    <a:pt x="137012" y="232685"/>
                    <a:pt x="113023" y="224218"/>
                  </a:cubicBezTo>
                  <a:cubicBezTo>
                    <a:pt x="89034" y="215751"/>
                    <a:pt x="129251" y="173771"/>
                    <a:pt x="127840" y="158602"/>
                  </a:cubicBezTo>
                  <a:cubicBezTo>
                    <a:pt x="126429" y="143433"/>
                    <a:pt x="122900" y="141316"/>
                    <a:pt x="104556" y="133202"/>
                  </a:cubicBezTo>
                  <a:cubicBezTo>
                    <a:pt x="86212" y="125088"/>
                    <a:pt x="6837" y="118737"/>
                    <a:pt x="840" y="97218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07612082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タイトル 1">
            <a:extLst>
              <a:ext uri="{FF2B5EF4-FFF2-40B4-BE49-F238E27FC236}">
                <a16:creationId xmlns:a16="http://schemas.microsoft.com/office/drawing/2014/main" id="{0D241B23-0ED4-49F7-A053-107643B23BC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endParaRPr kumimoji="1" lang="ja-JP" altLang="en-US"/>
          </a:p>
        </p:txBody>
      </p:sp>
      <p:sp>
        <p:nvSpPr>
          <p:cNvPr id="3" name="コンテンツ プレースホルダー 2">
            <a:extLst>
              <a:ext uri="{FF2B5EF4-FFF2-40B4-BE49-F238E27FC236}">
                <a16:creationId xmlns:a16="http://schemas.microsoft.com/office/drawing/2014/main" id="{7BDF219B-8C89-4E5D-9369-A3E06C124E96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endParaRPr kumimoji="1" lang="ja-JP" altLang="en-US" dirty="0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B1B9983E-B577-4954-85B4-3946EF63E504}"/>
              </a:ext>
            </a:extLst>
          </p:cNvPr>
          <p:cNvSpPr/>
          <p:nvPr/>
        </p:nvSpPr>
        <p:spPr>
          <a:xfrm>
            <a:off x="3169844" y="4685544"/>
            <a:ext cx="404438" cy="88348"/>
          </a:xfrm>
          <a:custGeom>
            <a:avLst/>
            <a:gdLst>
              <a:gd name="connsiteX0" fmla="*/ 394 w 404438"/>
              <a:gd name="connsiteY0" fmla="*/ 3931 h 88348"/>
              <a:gd name="connsiteX1" fmla="*/ 384569 w 404438"/>
              <a:gd name="connsiteY1" fmla="*/ 21394 h 88348"/>
              <a:gd name="connsiteX2" fmla="*/ 313131 w 404438"/>
              <a:gd name="connsiteY2" fmla="*/ 88069 h 88348"/>
              <a:gd name="connsiteX3" fmla="*/ 394 w 404438"/>
              <a:gd name="connsiteY3" fmla="*/ 3931 h 883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404438" h="88348">
                <a:moveTo>
                  <a:pt x="394" y="3931"/>
                </a:moveTo>
                <a:cubicBezTo>
                  <a:pt x="12300" y="-7181"/>
                  <a:pt x="332446" y="7371"/>
                  <a:pt x="384569" y="21394"/>
                </a:cubicBezTo>
                <a:cubicBezTo>
                  <a:pt x="436692" y="35417"/>
                  <a:pt x="376896" y="92831"/>
                  <a:pt x="313131" y="88069"/>
                </a:cubicBezTo>
                <a:cubicBezTo>
                  <a:pt x="249366" y="83307"/>
                  <a:pt x="-11512" y="15043"/>
                  <a:pt x="394" y="393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: 図形 4">
            <a:extLst>
              <a:ext uri="{FF2B5EF4-FFF2-40B4-BE49-F238E27FC236}">
                <a16:creationId xmlns:a16="http://schemas.microsoft.com/office/drawing/2014/main" id="{73ED4035-DB65-4FDE-A3F1-7E7511D5B87A}"/>
              </a:ext>
            </a:extLst>
          </p:cNvPr>
          <p:cNvSpPr/>
          <p:nvPr/>
        </p:nvSpPr>
        <p:spPr>
          <a:xfrm>
            <a:off x="6751639" y="2814136"/>
            <a:ext cx="606435" cy="485715"/>
          </a:xfrm>
          <a:custGeom>
            <a:avLst/>
            <a:gdLst>
              <a:gd name="connsiteX0" fmla="*/ 606424 w 606435"/>
              <a:gd name="connsiteY0" fmla="*/ 16377 h 485715"/>
              <a:gd name="connsiteX1" fmla="*/ 477836 w 606435"/>
              <a:gd name="connsiteY1" fmla="*/ 52889 h 485715"/>
              <a:gd name="connsiteX2" fmla="*/ 3174 w 606435"/>
              <a:gd name="connsiteY2" fmla="*/ 481514 h 485715"/>
              <a:gd name="connsiteX3" fmla="*/ 280986 w 606435"/>
              <a:gd name="connsiteY3" fmla="*/ 264027 h 485715"/>
              <a:gd name="connsiteX4" fmla="*/ 484186 w 606435"/>
              <a:gd name="connsiteY4" fmla="*/ 140202 h 485715"/>
              <a:gd name="connsiteX5" fmla="*/ 606424 w 606435"/>
              <a:gd name="connsiteY5" fmla="*/ 16377 h 4857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06435" h="485715">
                <a:moveTo>
                  <a:pt x="606424" y="16377"/>
                </a:moveTo>
                <a:cubicBezTo>
                  <a:pt x="605366" y="1825"/>
                  <a:pt x="578378" y="-24634"/>
                  <a:pt x="477836" y="52889"/>
                </a:cubicBezTo>
                <a:cubicBezTo>
                  <a:pt x="377294" y="130412"/>
                  <a:pt x="35982" y="446324"/>
                  <a:pt x="3174" y="481514"/>
                </a:cubicBezTo>
                <a:cubicBezTo>
                  <a:pt x="-29634" y="516704"/>
                  <a:pt x="200817" y="320912"/>
                  <a:pt x="280986" y="264027"/>
                </a:cubicBezTo>
                <a:cubicBezTo>
                  <a:pt x="361155" y="207142"/>
                  <a:pt x="432063" y="180419"/>
                  <a:pt x="484186" y="140202"/>
                </a:cubicBezTo>
                <a:cubicBezTo>
                  <a:pt x="536309" y="99985"/>
                  <a:pt x="607482" y="30929"/>
                  <a:pt x="606424" y="16377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円弧 5">
            <a:extLst>
              <a:ext uri="{FF2B5EF4-FFF2-40B4-BE49-F238E27FC236}">
                <a16:creationId xmlns:a16="http://schemas.microsoft.com/office/drawing/2014/main" id="{6C26A2A2-43BA-4057-863C-ADCA0F489750}"/>
              </a:ext>
            </a:extLst>
          </p:cNvPr>
          <p:cNvSpPr/>
          <p:nvPr/>
        </p:nvSpPr>
        <p:spPr>
          <a:xfrm>
            <a:off x="8463281" y="947738"/>
            <a:ext cx="45719" cy="77787"/>
          </a:xfrm>
          <a:prstGeom prst="arc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7" name="フリーフォーム: 図形 6">
            <a:extLst>
              <a:ext uri="{FF2B5EF4-FFF2-40B4-BE49-F238E27FC236}">
                <a16:creationId xmlns:a16="http://schemas.microsoft.com/office/drawing/2014/main" id="{98CD165F-F7FA-4261-8D91-ECEB33C6B611}"/>
              </a:ext>
            </a:extLst>
          </p:cNvPr>
          <p:cNvSpPr/>
          <p:nvPr/>
        </p:nvSpPr>
        <p:spPr>
          <a:xfrm>
            <a:off x="7841662" y="987289"/>
            <a:ext cx="373302" cy="289410"/>
          </a:xfrm>
          <a:custGeom>
            <a:avLst/>
            <a:gdLst>
              <a:gd name="connsiteX0" fmla="*/ 3763 w 373302"/>
              <a:gd name="connsiteY0" fmla="*/ 16011 h 289410"/>
              <a:gd name="connsiteX1" fmla="*/ 86313 w 373302"/>
              <a:gd name="connsiteY1" fmla="*/ 31886 h 289410"/>
              <a:gd name="connsiteX2" fmla="*/ 372063 w 373302"/>
              <a:gd name="connsiteY2" fmla="*/ 287474 h 289410"/>
              <a:gd name="connsiteX3" fmla="*/ 183151 w 373302"/>
              <a:gd name="connsiteY3" fmla="*/ 143011 h 289410"/>
              <a:gd name="connsiteX4" fmla="*/ 3763 w 373302"/>
              <a:gd name="connsiteY4" fmla="*/ 16011 h 289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73302" h="289410">
                <a:moveTo>
                  <a:pt x="3763" y="16011"/>
                </a:moveTo>
                <a:cubicBezTo>
                  <a:pt x="-12377" y="-2510"/>
                  <a:pt x="24930" y="-13358"/>
                  <a:pt x="86313" y="31886"/>
                </a:cubicBezTo>
                <a:cubicBezTo>
                  <a:pt x="147696" y="77130"/>
                  <a:pt x="355923" y="268953"/>
                  <a:pt x="372063" y="287474"/>
                </a:cubicBezTo>
                <a:cubicBezTo>
                  <a:pt x="388203" y="305995"/>
                  <a:pt x="242418" y="186667"/>
                  <a:pt x="183151" y="143011"/>
                </a:cubicBezTo>
                <a:cubicBezTo>
                  <a:pt x="123884" y="99355"/>
                  <a:pt x="19903" y="34532"/>
                  <a:pt x="3763" y="16011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" name="フリーフォーム: 図形 7">
            <a:extLst>
              <a:ext uri="{FF2B5EF4-FFF2-40B4-BE49-F238E27FC236}">
                <a16:creationId xmlns:a16="http://schemas.microsoft.com/office/drawing/2014/main" id="{190BF566-D2D1-4EBC-9045-11F242917FAA}"/>
              </a:ext>
            </a:extLst>
          </p:cNvPr>
          <p:cNvSpPr/>
          <p:nvPr/>
        </p:nvSpPr>
        <p:spPr>
          <a:xfrm>
            <a:off x="552251" y="1779459"/>
            <a:ext cx="159730" cy="358228"/>
          </a:xfrm>
          <a:custGeom>
            <a:avLst/>
            <a:gdLst>
              <a:gd name="connsiteX0" fmla="*/ 199 w 159730"/>
              <a:gd name="connsiteY0" fmla="*/ 129 h 358228"/>
              <a:gd name="connsiteX1" fmla="*/ 157362 w 159730"/>
              <a:gd name="connsiteY1" fmla="*/ 103316 h 358228"/>
              <a:gd name="connsiteX2" fmla="*/ 97037 w 159730"/>
              <a:gd name="connsiteY2" fmla="*/ 357316 h 358228"/>
              <a:gd name="connsiteX3" fmla="*/ 127199 w 159730"/>
              <a:gd name="connsiteY3" fmla="*/ 185866 h 358228"/>
              <a:gd name="connsiteX4" fmla="*/ 124024 w 159730"/>
              <a:gd name="connsiteY4" fmla="*/ 120779 h 358228"/>
              <a:gd name="connsiteX5" fmla="*/ 199 w 159730"/>
              <a:gd name="connsiteY5" fmla="*/ 129 h 3582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59730" h="358228">
                <a:moveTo>
                  <a:pt x="199" y="129"/>
                </a:moveTo>
                <a:cubicBezTo>
                  <a:pt x="5755" y="-2781"/>
                  <a:pt x="141222" y="43785"/>
                  <a:pt x="157362" y="103316"/>
                </a:cubicBezTo>
                <a:cubicBezTo>
                  <a:pt x="173502" y="162847"/>
                  <a:pt x="102064" y="343558"/>
                  <a:pt x="97037" y="357316"/>
                </a:cubicBezTo>
                <a:cubicBezTo>
                  <a:pt x="92010" y="371074"/>
                  <a:pt x="122701" y="225289"/>
                  <a:pt x="127199" y="185866"/>
                </a:cubicBezTo>
                <a:cubicBezTo>
                  <a:pt x="131697" y="146443"/>
                  <a:pt x="141487" y="149883"/>
                  <a:pt x="124024" y="120779"/>
                </a:cubicBezTo>
                <a:cubicBezTo>
                  <a:pt x="106561" y="91675"/>
                  <a:pt x="-5357" y="3039"/>
                  <a:pt x="199" y="129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397660438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こってりラーメン">
            <a:extLst>
              <a:ext uri="{FF2B5EF4-FFF2-40B4-BE49-F238E27FC236}">
                <a16:creationId xmlns:a16="http://schemas.microsoft.com/office/drawing/2014/main" id="{2175FE9B-C90F-4A24-BC41-2AE1E4FA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698" y="6578"/>
            <a:ext cx="8479481" cy="6851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399381006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こってりラーメン" hidden="1">
            <a:extLst>
              <a:ext uri="{FF2B5EF4-FFF2-40B4-BE49-F238E27FC236}">
                <a16:creationId xmlns:a16="http://schemas.microsoft.com/office/drawing/2014/main" id="{2175FE9B-C90F-4A24-BC41-2AE1E4FA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698" y="6578"/>
            <a:ext cx="8479481" cy="6851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774A7683-0459-4CBA-BFBF-E220CE6E1ED1}"/>
              </a:ext>
            </a:extLst>
          </p:cNvPr>
          <p:cNvGrpSpPr/>
          <p:nvPr/>
        </p:nvGrpSpPr>
        <p:grpSpPr>
          <a:xfrm>
            <a:off x="1986966" y="30164"/>
            <a:ext cx="8255087" cy="6838481"/>
            <a:chOff x="1986966" y="30164"/>
            <a:chExt cx="8255087" cy="6838481"/>
          </a:xfrm>
        </p:grpSpPr>
        <p:grpSp>
          <p:nvGrpSpPr>
            <p:cNvPr id="56" name="グループ化 55">
              <a:extLst>
                <a:ext uri="{FF2B5EF4-FFF2-40B4-BE49-F238E27FC236}">
                  <a16:creationId xmlns:a16="http://schemas.microsoft.com/office/drawing/2014/main" id="{5412B78B-26E0-4DA7-B34F-749F7E7813A4}"/>
                </a:ext>
              </a:extLst>
            </p:cNvPr>
            <p:cNvGrpSpPr/>
            <p:nvPr/>
          </p:nvGrpSpPr>
          <p:grpSpPr>
            <a:xfrm>
              <a:off x="1986966" y="30164"/>
              <a:ext cx="8255087" cy="6838481"/>
              <a:chOff x="1986966" y="30164"/>
              <a:chExt cx="8255087" cy="6838481"/>
            </a:xfrm>
          </p:grpSpPr>
          <p:grpSp>
            <p:nvGrpSpPr>
              <p:cNvPr id="894" name="グループ化 893">
                <a:extLst>
                  <a:ext uri="{FF2B5EF4-FFF2-40B4-BE49-F238E27FC236}">
                    <a16:creationId xmlns:a16="http://schemas.microsoft.com/office/drawing/2014/main" id="{BCDD4809-B1D4-4816-A12F-C05D5A742075}"/>
                  </a:ext>
                </a:extLst>
              </p:cNvPr>
              <p:cNvGrpSpPr/>
              <p:nvPr/>
            </p:nvGrpSpPr>
            <p:grpSpPr>
              <a:xfrm>
                <a:off x="7467606" y="945154"/>
                <a:ext cx="2325687" cy="2253683"/>
                <a:chOff x="7467606" y="945154"/>
                <a:chExt cx="2325687" cy="2253683"/>
              </a:xfrm>
            </p:grpSpPr>
            <p:grpSp>
              <p:nvGrpSpPr>
                <p:cNvPr id="895" name="グループ化 894">
                  <a:extLst>
                    <a:ext uri="{FF2B5EF4-FFF2-40B4-BE49-F238E27FC236}">
                      <a16:creationId xmlns:a16="http://schemas.microsoft.com/office/drawing/2014/main" id="{E790A308-D7B1-402C-8C1F-072A6F6EC2C7}"/>
                    </a:ext>
                  </a:extLst>
                </p:cNvPr>
                <p:cNvGrpSpPr/>
                <p:nvPr/>
              </p:nvGrpSpPr>
              <p:grpSpPr>
                <a:xfrm>
                  <a:off x="7468765" y="945154"/>
                  <a:ext cx="2316610" cy="2253683"/>
                  <a:chOff x="7468765" y="945154"/>
                  <a:chExt cx="2316610" cy="2253683"/>
                </a:xfrm>
              </p:grpSpPr>
              <p:sp>
                <p:nvSpPr>
                  <p:cNvPr id="927" name="フリーフォーム: 図形 926">
                    <a:extLst>
                      <a:ext uri="{FF2B5EF4-FFF2-40B4-BE49-F238E27FC236}">
                        <a16:creationId xmlns:a16="http://schemas.microsoft.com/office/drawing/2014/main" id="{899FB3C6-96FA-4F51-A847-A316A06FDF4B}"/>
                      </a:ext>
                    </a:extLst>
                  </p:cNvPr>
                  <p:cNvSpPr/>
                  <p:nvPr/>
                </p:nvSpPr>
                <p:spPr>
                  <a:xfrm>
                    <a:off x="8245472" y="1235596"/>
                    <a:ext cx="190145" cy="209397"/>
                  </a:xfrm>
                  <a:custGeom>
                    <a:avLst/>
                    <a:gdLst>
                      <a:gd name="connsiteX0" fmla="*/ 3 w 190145"/>
                      <a:gd name="connsiteY0" fmla="*/ 20117 h 209397"/>
                      <a:gd name="connsiteX1" fmla="*/ 76203 w 190145"/>
                      <a:gd name="connsiteY1" fmla="*/ 5829 h 209397"/>
                      <a:gd name="connsiteX2" fmla="*/ 177803 w 190145"/>
                      <a:gd name="connsiteY2" fmla="*/ 128067 h 209397"/>
                      <a:gd name="connsiteX3" fmla="*/ 188916 w 190145"/>
                      <a:gd name="connsiteY3" fmla="*/ 174104 h 209397"/>
                      <a:gd name="connsiteX4" fmla="*/ 182566 w 190145"/>
                      <a:gd name="connsiteY4" fmla="*/ 209029 h 209397"/>
                      <a:gd name="connsiteX5" fmla="*/ 173041 w 190145"/>
                      <a:gd name="connsiteY5" fmla="*/ 151879 h 209397"/>
                      <a:gd name="connsiteX6" fmla="*/ 158753 w 190145"/>
                      <a:gd name="connsiteY6" fmla="*/ 112192 h 209397"/>
                      <a:gd name="connsiteX7" fmla="*/ 119066 w 190145"/>
                      <a:gd name="connsiteY7" fmla="*/ 59804 h 209397"/>
                      <a:gd name="connsiteX8" fmla="*/ 73028 w 190145"/>
                      <a:gd name="connsiteY8" fmla="*/ 24879 h 209397"/>
                      <a:gd name="connsiteX9" fmla="*/ 3 w 190145"/>
                      <a:gd name="connsiteY9" fmla="*/ 20117 h 209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0145" h="209397">
                        <a:moveTo>
                          <a:pt x="3" y="20117"/>
                        </a:moveTo>
                        <a:cubicBezTo>
                          <a:pt x="532" y="16942"/>
                          <a:pt x="46570" y="-12163"/>
                          <a:pt x="76203" y="5829"/>
                        </a:cubicBezTo>
                        <a:cubicBezTo>
                          <a:pt x="105836" y="23821"/>
                          <a:pt x="159018" y="100021"/>
                          <a:pt x="177803" y="128067"/>
                        </a:cubicBezTo>
                        <a:cubicBezTo>
                          <a:pt x="196589" y="156113"/>
                          <a:pt x="188122" y="160610"/>
                          <a:pt x="188916" y="174104"/>
                        </a:cubicBezTo>
                        <a:cubicBezTo>
                          <a:pt x="189710" y="187598"/>
                          <a:pt x="185212" y="212733"/>
                          <a:pt x="182566" y="209029"/>
                        </a:cubicBezTo>
                        <a:cubicBezTo>
                          <a:pt x="179920" y="205325"/>
                          <a:pt x="177010" y="168019"/>
                          <a:pt x="173041" y="151879"/>
                        </a:cubicBezTo>
                        <a:cubicBezTo>
                          <a:pt x="169072" y="135740"/>
                          <a:pt x="167749" y="127538"/>
                          <a:pt x="158753" y="112192"/>
                        </a:cubicBezTo>
                        <a:cubicBezTo>
                          <a:pt x="149757" y="96846"/>
                          <a:pt x="133353" y="74356"/>
                          <a:pt x="119066" y="59804"/>
                        </a:cubicBezTo>
                        <a:cubicBezTo>
                          <a:pt x="104779" y="45252"/>
                          <a:pt x="90226" y="30964"/>
                          <a:pt x="73028" y="24879"/>
                        </a:cubicBezTo>
                        <a:cubicBezTo>
                          <a:pt x="55830" y="18794"/>
                          <a:pt x="-526" y="23292"/>
                          <a:pt x="3" y="2011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8" name="フリーフォーム: 図形 927">
                    <a:extLst>
                      <a:ext uri="{FF2B5EF4-FFF2-40B4-BE49-F238E27FC236}">
                        <a16:creationId xmlns:a16="http://schemas.microsoft.com/office/drawing/2014/main" id="{542E5F75-F82E-4F27-AA94-5A23089D43AD}"/>
                      </a:ext>
                    </a:extLst>
                  </p:cNvPr>
                  <p:cNvSpPr/>
                  <p:nvPr/>
                </p:nvSpPr>
                <p:spPr>
                  <a:xfrm>
                    <a:off x="8421559" y="1347761"/>
                    <a:ext cx="78648" cy="92153"/>
                  </a:xfrm>
                  <a:custGeom>
                    <a:avLst/>
                    <a:gdLst>
                      <a:gd name="connsiteX0" fmla="*/ 129 w 78648"/>
                      <a:gd name="connsiteY0" fmla="*/ 27 h 92153"/>
                      <a:gd name="connsiteX1" fmla="*/ 54104 w 78648"/>
                      <a:gd name="connsiteY1" fmla="*/ 39714 h 92153"/>
                      <a:gd name="connsiteX2" fmla="*/ 60454 w 78648"/>
                      <a:gd name="connsiteY2" fmla="*/ 63527 h 92153"/>
                      <a:gd name="connsiteX3" fmla="*/ 8066 w 78648"/>
                      <a:gd name="connsiteY3" fmla="*/ 92102 h 92153"/>
                      <a:gd name="connsiteX4" fmla="*/ 69979 w 78648"/>
                      <a:gd name="connsiteY4" fmla="*/ 69877 h 92153"/>
                      <a:gd name="connsiteX5" fmla="*/ 71566 w 78648"/>
                      <a:gd name="connsiteY5" fmla="*/ 46064 h 92153"/>
                      <a:gd name="connsiteX6" fmla="*/ 129 w 78648"/>
                      <a:gd name="connsiteY6" fmla="*/ 27 h 9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648" h="92153">
                        <a:moveTo>
                          <a:pt x="129" y="27"/>
                        </a:moveTo>
                        <a:cubicBezTo>
                          <a:pt x="-2781" y="-1031"/>
                          <a:pt x="44050" y="29131"/>
                          <a:pt x="54104" y="39714"/>
                        </a:cubicBezTo>
                        <a:cubicBezTo>
                          <a:pt x="64158" y="50297"/>
                          <a:pt x="68127" y="54796"/>
                          <a:pt x="60454" y="63527"/>
                        </a:cubicBezTo>
                        <a:cubicBezTo>
                          <a:pt x="52781" y="72258"/>
                          <a:pt x="6478" y="91044"/>
                          <a:pt x="8066" y="92102"/>
                        </a:cubicBezTo>
                        <a:cubicBezTo>
                          <a:pt x="9654" y="93160"/>
                          <a:pt x="59396" y="77550"/>
                          <a:pt x="69979" y="69877"/>
                        </a:cubicBezTo>
                        <a:cubicBezTo>
                          <a:pt x="80562" y="62204"/>
                          <a:pt x="81885" y="55324"/>
                          <a:pt x="71566" y="46064"/>
                        </a:cubicBezTo>
                        <a:cubicBezTo>
                          <a:pt x="61247" y="36804"/>
                          <a:pt x="3039" y="1085"/>
                          <a:pt x="129" y="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29" name="フリーフォーム: 図形 928">
                    <a:extLst>
                      <a:ext uri="{FF2B5EF4-FFF2-40B4-BE49-F238E27FC236}">
                        <a16:creationId xmlns:a16="http://schemas.microsoft.com/office/drawing/2014/main" id="{5CF6D729-1A3D-4D4E-8FBB-BF816C33E8FE}"/>
                      </a:ext>
                    </a:extLst>
                  </p:cNvPr>
                  <p:cNvSpPr/>
                  <p:nvPr/>
                </p:nvSpPr>
                <p:spPr>
                  <a:xfrm>
                    <a:off x="8268966" y="1339730"/>
                    <a:ext cx="112167" cy="99075"/>
                  </a:xfrm>
                  <a:custGeom>
                    <a:avLst/>
                    <a:gdLst>
                      <a:gd name="connsiteX0" fmla="*/ 95572 w 112167"/>
                      <a:gd name="connsiteY0" fmla="*/ 120 h 99075"/>
                      <a:gd name="connsiteX1" fmla="*/ 111447 w 112167"/>
                      <a:gd name="connsiteY1" fmla="*/ 63620 h 99075"/>
                      <a:gd name="connsiteX2" fmla="*/ 70172 w 112167"/>
                      <a:gd name="connsiteY2" fmla="*/ 95370 h 99075"/>
                      <a:gd name="connsiteX3" fmla="*/ 46359 w 112167"/>
                      <a:gd name="connsiteY3" fmla="*/ 90608 h 99075"/>
                      <a:gd name="connsiteX4" fmla="*/ 322 w 112167"/>
                      <a:gd name="connsiteY4" fmla="*/ 25520 h 99075"/>
                      <a:gd name="connsiteX5" fmla="*/ 71759 w 112167"/>
                      <a:gd name="connsiteY5" fmla="*/ 85845 h 99075"/>
                      <a:gd name="connsiteX6" fmla="*/ 84459 w 112167"/>
                      <a:gd name="connsiteY6" fmla="*/ 81083 h 99075"/>
                      <a:gd name="connsiteX7" fmla="*/ 95572 w 112167"/>
                      <a:gd name="connsiteY7" fmla="*/ 120 h 99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167" h="99075">
                        <a:moveTo>
                          <a:pt x="95572" y="120"/>
                        </a:moveTo>
                        <a:cubicBezTo>
                          <a:pt x="100070" y="-2791"/>
                          <a:pt x="115680" y="47745"/>
                          <a:pt x="111447" y="63620"/>
                        </a:cubicBezTo>
                        <a:cubicBezTo>
                          <a:pt x="107214" y="79495"/>
                          <a:pt x="81020" y="90872"/>
                          <a:pt x="70172" y="95370"/>
                        </a:cubicBezTo>
                        <a:cubicBezTo>
                          <a:pt x="59324" y="99868"/>
                          <a:pt x="58001" y="102250"/>
                          <a:pt x="46359" y="90608"/>
                        </a:cubicBezTo>
                        <a:cubicBezTo>
                          <a:pt x="34717" y="78966"/>
                          <a:pt x="-3911" y="26314"/>
                          <a:pt x="322" y="25520"/>
                        </a:cubicBezTo>
                        <a:cubicBezTo>
                          <a:pt x="4555" y="24726"/>
                          <a:pt x="57736" y="76585"/>
                          <a:pt x="71759" y="85845"/>
                        </a:cubicBezTo>
                        <a:cubicBezTo>
                          <a:pt x="85782" y="95106"/>
                          <a:pt x="80226" y="89814"/>
                          <a:pt x="84459" y="81083"/>
                        </a:cubicBezTo>
                        <a:cubicBezTo>
                          <a:pt x="88692" y="72352"/>
                          <a:pt x="91074" y="3031"/>
                          <a:pt x="95572" y="1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0" name="フリーフォーム: 図形 929">
                    <a:extLst>
                      <a:ext uri="{FF2B5EF4-FFF2-40B4-BE49-F238E27FC236}">
                        <a16:creationId xmlns:a16="http://schemas.microsoft.com/office/drawing/2014/main" id="{30BC9D05-054A-431C-A9E4-EB717557D15B}"/>
                      </a:ext>
                    </a:extLst>
                  </p:cNvPr>
                  <p:cNvSpPr/>
                  <p:nvPr/>
                </p:nvSpPr>
                <p:spPr>
                  <a:xfrm>
                    <a:off x="8330651" y="1388827"/>
                    <a:ext cx="89550" cy="84210"/>
                  </a:xfrm>
                  <a:custGeom>
                    <a:avLst/>
                    <a:gdLst>
                      <a:gd name="connsiteX0" fmla="*/ 29124 w 89550"/>
                      <a:gd name="connsiteY0" fmla="*/ 236 h 84210"/>
                      <a:gd name="connsiteX1" fmla="*/ 71987 w 89550"/>
                      <a:gd name="connsiteY1" fmla="*/ 51036 h 84210"/>
                      <a:gd name="connsiteX2" fmla="*/ 57699 w 89550"/>
                      <a:gd name="connsiteY2" fmla="*/ 82786 h 84210"/>
                      <a:gd name="connsiteX3" fmla="*/ 549 w 89550"/>
                      <a:gd name="connsiteY3" fmla="*/ 52623 h 84210"/>
                      <a:gd name="connsiteX4" fmla="*/ 32299 w 89550"/>
                      <a:gd name="connsiteY4" fmla="*/ 82786 h 84210"/>
                      <a:gd name="connsiteX5" fmla="*/ 89449 w 89550"/>
                      <a:gd name="connsiteY5" fmla="*/ 73261 h 84210"/>
                      <a:gd name="connsiteX6" fmla="*/ 29124 w 89550"/>
                      <a:gd name="connsiteY6" fmla="*/ 236 h 84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550" h="84210">
                        <a:moveTo>
                          <a:pt x="29124" y="236"/>
                        </a:moveTo>
                        <a:cubicBezTo>
                          <a:pt x="26214" y="-3468"/>
                          <a:pt x="67225" y="37278"/>
                          <a:pt x="71987" y="51036"/>
                        </a:cubicBezTo>
                        <a:cubicBezTo>
                          <a:pt x="76749" y="64794"/>
                          <a:pt x="69605" y="82522"/>
                          <a:pt x="57699" y="82786"/>
                        </a:cubicBezTo>
                        <a:cubicBezTo>
                          <a:pt x="45793" y="83050"/>
                          <a:pt x="4782" y="52623"/>
                          <a:pt x="549" y="52623"/>
                        </a:cubicBezTo>
                        <a:cubicBezTo>
                          <a:pt x="-3684" y="52623"/>
                          <a:pt x="17482" y="79346"/>
                          <a:pt x="32299" y="82786"/>
                        </a:cubicBezTo>
                        <a:cubicBezTo>
                          <a:pt x="47116" y="86226"/>
                          <a:pt x="86539" y="83580"/>
                          <a:pt x="89449" y="73261"/>
                        </a:cubicBezTo>
                        <a:cubicBezTo>
                          <a:pt x="92359" y="62942"/>
                          <a:pt x="32034" y="3940"/>
                          <a:pt x="29124" y="23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1" name="フリーフォーム: 図形 930">
                    <a:extLst>
                      <a:ext uri="{FF2B5EF4-FFF2-40B4-BE49-F238E27FC236}">
                        <a16:creationId xmlns:a16="http://schemas.microsoft.com/office/drawing/2014/main" id="{476C022C-BC84-46B0-86A3-841A5AF642AA}"/>
                      </a:ext>
                    </a:extLst>
                  </p:cNvPr>
                  <p:cNvSpPr/>
                  <p:nvPr/>
                </p:nvSpPr>
                <p:spPr>
                  <a:xfrm>
                    <a:off x="8318542" y="1490278"/>
                    <a:ext cx="330885" cy="109922"/>
                  </a:xfrm>
                  <a:custGeom>
                    <a:avLst/>
                    <a:gdLst>
                      <a:gd name="connsiteX0" fmla="*/ 1546 w 330885"/>
                      <a:gd name="connsiteY0" fmla="*/ 3560 h 109922"/>
                      <a:gd name="connsiteX1" fmla="*/ 112671 w 330885"/>
                      <a:gd name="connsiteY1" fmla="*/ 41660 h 109922"/>
                      <a:gd name="connsiteX2" fmla="*/ 179346 w 330885"/>
                      <a:gd name="connsiteY2" fmla="*/ 90872 h 109922"/>
                      <a:gd name="connsiteX3" fmla="*/ 280946 w 330885"/>
                      <a:gd name="connsiteY3" fmla="*/ 109922 h 109922"/>
                      <a:gd name="connsiteX4" fmla="*/ 330158 w 330885"/>
                      <a:gd name="connsiteY4" fmla="*/ 90872 h 109922"/>
                      <a:gd name="connsiteX5" fmla="*/ 307933 w 330885"/>
                      <a:gd name="connsiteY5" fmla="*/ 55947 h 109922"/>
                      <a:gd name="connsiteX6" fmla="*/ 274596 w 330885"/>
                      <a:gd name="connsiteY6" fmla="*/ 49597 h 109922"/>
                      <a:gd name="connsiteX7" fmla="*/ 312696 w 330885"/>
                      <a:gd name="connsiteY7" fmla="*/ 65472 h 109922"/>
                      <a:gd name="connsiteX8" fmla="*/ 271421 w 330885"/>
                      <a:gd name="connsiteY8" fmla="*/ 94047 h 109922"/>
                      <a:gd name="connsiteX9" fmla="*/ 184108 w 330885"/>
                      <a:gd name="connsiteY9" fmla="*/ 73410 h 109922"/>
                      <a:gd name="connsiteX10" fmla="*/ 55521 w 330885"/>
                      <a:gd name="connsiteY10" fmla="*/ 9910 h 109922"/>
                      <a:gd name="connsiteX11" fmla="*/ 1546 w 330885"/>
                      <a:gd name="connsiteY11" fmla="*/ 3560 h 109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30885" h="109922">
                        <a:moveTo>
                          <a:pt x="1546" y="3560"/>
                        </a:moveTo>
                        <a:cubicBezTo>
                          <a:pt x="11071" y="8852"/>
                          <a:pt x="83038" y="27108"/>
                          <a:pt x="112671" y="41660"/>
                        </a:cubicBezTo>
                        <a:cubicBezTo>
                          <a:pt x="142304" y="56212"/>
                          <a:pt x="151300" y="79495"/>
                          <a:pt x="179346" y="90872"/>
                        </a:cubicBezTo>
                        <a:cubicBezTo>
                          <a:pt x="207392" y="102249"/>
                          <a:pt x="255811" y="109922"/>
                          <a:pt x="280946" y="109922"/>
                        </a:cubicBezTo>
                        <a:cubicBezTo>
                          <a:pt x="306081" y="109922"/>
                          <a:pt x="325660" y="99868"/>
                          <a:pt x="330158" y="90872"/>
                        </a:cubicBezTo>
                        <a:cubicBezTo>
                          <a:pt x="334656" y="81876"/>
                          <a:pt x="317193" y="62826"/>
                          <a:pt x="307933" y="55947"/>
                        </a:cubicBezTo>
                        <a:cubicBezTo>
                          <a:pt x="298673" y="49068"/>
                          <a:pt x="273802" y="48010"/>
                          <a:pt x="274596" y="49597"/>
                        </a:cubicBezTo>
                        <a:cubicBezTo>
                          <a:pt x="275390" y="51184"/>
                          <a:pt x="313225" y="58064"/>
                          <a:pt x="312696" y="65472"/>
                        </a:cubicBezTo>
                        <a:cubicBezTo>
                          <a:pt x="312167" y="72880"/>
                          <a:pt x="292852" y="92724"/>
                          <a:pt x="271421" y="94047"/>
                        </a:cubicBezTo>
                        <a:cubicBezTo>
                          <a:pt x="249990" y="95370"/>
                          <a:pt x="220091" y="87433"/>
                          <a:pt x="184108" y="73410"/>
                        </a:cubicBezTo>
                        <a:cubicBezTo>
                          <a:pt x="148125" y="59387"/>
                          <a:pt x="82509" y="22081"/>
                          <a:pt x="55521" y="9910"/>
                        </a:cubicBezTo>
                        <a:cubicBezTo>
                          <a:pt x="28534" y="-2261"/>
                          <a:pt x="-7979" y="-1732"/>
                          <a:pt x="1546" y="35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2" name="フリーフォーム: 図形 931">
                    <a:extLst>
                      <a:ext uri="{FF2B5EF4-FFF2-40B4-BE49-F238E27FC236}">
                        <a16:creationId xmlns:a16="http://schemas.microsoft.com/office/drawing/2014/main" id="{4994F27C-D615-4A3C-B3BA-D19000BE18B7}"/>
                      </a:ext>
                    </a:extLst>
                  </p:cNvPr>
                  <p:cNvSpPr/>
                  <p:nvPr/>
                </p:nvSpPr>
                <p:spPr>
                  <a:xfrm>
                    <a:off x="8424772" y="1450975"/>
                    <a:ext cx="171572" cy="102014"/>
                  </a:xfrm>
                  <a:custGeom>
                    <a:avLst/>
                    <a:gdLst>
                      <a:gd name="connsiteX0" fmla="*/ 91 w 171572"/>
                      <a:gd name="connsiteY0" fmla="*/ 0 h 102014"/>
                      <a:gd name="connsiteX1" fmla="*/ 62003 w 171572"/>
                      <a:gd name="connsiteY1" fmla="*/ 76200 h 102014"/>
                      <a:gd name="connsiteX2" fmla="*/ 103278 w 171572"/>
                      <a:gd name="connsiteY2" fmla="*/ 93663 h 102014"/>
                      <a:gd name="connsiteX3" fmla="*/ 171541 w 171572"/>
                      <a:gd name="connsiteY3" fmla="*/ 92075 h 102014"/>
                      <a:gd name="connsiteX4" fmla="*/ 111216 w 171572"/>
                      <a:gd name="connsiteY4" fmla="*/ 101600 h 102014"/>
                      <a:gd name="connsiteX5" fmla="*/ 49303 w 171572"/>
                      <a:gd name="connsiteY5" fmla="*/ 76200 h 102014"/>
                      <a:gd name="connsiteX6" fmla="*/ 91 w 171572"/>
                      <a:gd name="connsiteY6" fmla="*/ 0 h 102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572" h="102014">
                        <a:moveTo>
                          <a:pt x="91" y="0"/>
                        </a:moveTo>
                        <a:cubicBezTo>
                          <a:pt x="2208" y="0"/>
                          <a:pt x="44805" y="60590"/>
                          <a:pt x="62003" y="76200"/>
                        </a:cubicBezTo>
                        <a:cubicBezTo>
                          <a:pt x="79201" y="91810"/>
                          <a:pt x="85022" y="91017"/>
                          <a:pt x="103278" y="93663"/>
                        </a:cubicBezTo>
                        <a:cubicBezTo>
                          <a:pt x="121534" y="96309"/>
                          <a:pt x="170218" y="90752"/>
                          <a:pt x="171541" y="92075"/>
                        </a:cubicBezTo>
                        <a:cubicBezTo>
                          <a:pt x="172864" y="93398"/>
                          <a:pt x="131589" y="104246"/>
                          <a:pt x="111216" y="101600"/>
                        </a:cubicBezTo>
                        <a:cubicBezTo>
                          <a:pt x="90843" y="98954"/>
                          <a:pt x="65443" y="91546"/>
                          <a:pt x="49303" y="76200"/>
                        </a:cubicBezTo>
                        <a:cubicBezTo>
                          <a:pt x="33163" y="60854"/>
                          <a:pt x="-2026" y="0"/>
                          <a:pt x="91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3" name="フリーフォーム: 図形 932">
                    <a:extLst>
                      <a:ext uri="{FF2B5EF4-FFF2-40B4-BE49-F238E27FC236}">
                        <a16:creationId xmlns:a16="http://schemas.microsoft.com/office/drawing/2014/main" id="{6C98EE23-E5D9-453B-BCDC-48AEAB22A23E}"/>
                      </a:ext>
                    </a:extLst>
                  </p:cNvPr>
                  <p:cNvSpPr/>
                  <p:nvPr/>
                </p:nvSpPr>
                <p:spPr>
                  <a:xfrm>
                    <a:off x="8197261" y="1435033"/>
                    <a:ext cx="502348" cy="219233"/>
                  </a:xfrm>
                  <a:custGeom>
                    <a:avLst/>
                    <a:gdLst>
                      <a:gd name="connsiteX0" fmla="*/ 30752 w 502348"/>
                      <a:gd name="connsiteY0" fmla="*/ 67 h 219233"/>
                      <a:gd name="connsiteX1" fmla="*/ 589 w 502348"/>
                      <a:gd name="connsiteY1" fmla="*/ 111192 h 219233"/>
                      <a:gd name="connsiteX2" fmla="*/ 62502 w 502348"/>
                      <a:gd name="connsiteY2" fmla="*/ 85792 h 219233"/>
                      <a:gd name="connsiteX3" fmla="*/ 83139 w 502348"/>
                      <a:gd name="connsiteY3" fmla="*/ 114367 h 219233"/>
                      <a:gd name="connsiteX4" fmla="*/ 110127 w 502348"/>
                      <a:gd name="connsiteY4" fmla="*/ 101667 h 219233"/>
                      <a:gd name="connsiteX5" fmla="*/ 116477 w 502348"/>
                      <a:gd name="connsiteY5" fmla="*/ 133417 h 219233"/>
                      <a:gd name="connsiteX6" fmla="*/ 143464 w 502348"/>
                      <a:gd name="connsiteY6" fmla="*/ 112780 h 219233"/>
                      <a:gd name="connsiteX7" fmla="*/ 149814 w 502348"/>
                      <a:gd name="connsiteY7" fmla="*/ 158817 h 219233"/>
                      <a:gd name="connsiteX8" fmla="*/ 202202 w 502348"/>
                      <a:gd name="connsiteY8" fmla="*/ 141355 h 219233"/>
                      <a:gd name="connsiteX9" fmla="*/ 205377 w 502348"/>
                      <a:gd name="connsiteY9" fmla="*/ 173105 h 219233"/>
                      <a:gd name="connsiteX10" fmla="*/ 254589 w 502348"/>
                      <a:gd name="connsiteY10" fmla="*/ 150880 h 219233"/>
                      <a:gd name="connsiteX11" fmla="*/ 259352 w 502348"/>
                      <a:gd name="connsiteY11" fmla="*/ 184217 h 219233"/>
                      <a:gd name="connsiteX12" fmla="*/ 292689 w 502348"/>
                      <a:gd name="connsiteY12" fmla="*/ 173105 h 219233"/>
                      <a:gd name="connsiteX13" fmla="*/ 343489 w 502348"/>
                      <a:gd name="connsiteY13" fmla="*/ 190567 h 219233"/>
                      <a:gd name="connsiteX14" fmla="*/ 367302 w 502348"/>
                      <a:gd name="connsiteY14" fmla="*/ 187392 h 219233"/>
                      <a:gd name="connsiteX15" fmla="*/ 400639 w 502348"/>
                      <a:gd name="connsiteY15" fmla="*/ 219142 h 219233"/>
                      <a:gd name="connsiteX16" fmla="*/ 408577 w 502348"/>
                      <a:gd name="connsiteY16" fmla="*/ 196917 h 219233"/>
                      <a:gd name="connsiteX17" fmla="*/ 438739 w 502348"/>
                      <a:gd name="connsiteY17" fmla="*/ 193742 h 219233"/>
                      <a:gd name="connsiteX18" fmla="*/ 448264 w 502348"/>
                      <a:gd name="connsiteY18" fmla="*/ 184217 h 219233"/>
                      <a:gd name="connsiteX19" fmla="*/ 473664 w 502348"/>
                      <a:gd name="connsiteY19" fmla="*/ 198505 h 219233"/>
                      <a:gd name="connsiteX20" fmla="*/ 468902 w 502348"/>
                      <a:gd name="connsiteY20" fmla="*/ 163580 h 219233"/>
                      <a:gd name="connsiteX21" fmla="*/ 491127 w 502348"/>
                      <a:gd name="connsiteY21" fmla="*/ 157230 h 219233"/>
                      <a:gd name="connsiteX22" fmla="*/ 480014 w 502348"/>
                      <a:gd name="connsiteY22" fmla="*/ 123892 h 219233"/>
                      <a:gd name="connsiteX23" fmla="*/ 502239 w 502348"/>
                      <a:gd name="connsiteY23" fmla="*/ 98492 h 219233"/>
                      <a:gd name="connsiteX24" fmla="*/ 468902 w 502348"/>
                      <a:gd name="connsiteY24" fmla="*/ 76267 h 219233"/>
                      <a:gd name="connsiteX25" fmla="*/ 449852 w 502348"/>
                      <a:gd name="connsiteY25" fmla="*/ 47692 h 219233"/>
                      <a:gd name="connsiteX26" fmla="*/ 432389 w 502348"/>
                      <a:gd name="connsiteY26" fmla="*/ 79442 h 219233"/>
                      <a:gd name="connsiteX27" fmla="*/ 413339 w 502348"/>
                      <a:gd name="connsiteY27" fmla="*/ 44517 h 219233"/>
                      <a:gd name="connsiteX28" fmla="*/ 403814 w 502348"/>
                      <a:gd name="connsiteY28" fmla="*/ 81030 h 219233"/>
                      <a:gd name="connsiteX29" fmla="*/ 394289 w 502348"/>
                      <a:gd name="connsiteY29" fmla="*/ 79442 h 219233"/>
                      <a:gd name="connsiteX30" fmla="*/ 376827 w 502348"/>
                      <a:gd name="connsiteY30" fmla="*/ 93730 h 219233"/>
                      <a:gd name="connsiteX31" fmla="*/ 405402 w 502348"/>
                      <a:gd name="connsiteY31" fmla="*/ 69917 h 219233"/>
                      <a:gd name="connsiteX32" fmla="*/ 438739 w 502348"/>
                      <a:gd name="connsiteY32" fmla="*/ 66742 h 219233"/>
                      <a:gd name="connsiteX33" fmla="*/ 473664 w 502348"/>
                      <a:gd name="connsiteY33" fmla="*/ 95317 h 219233"/>
                      <a:gd name="connsiteX34" fmla="*/ 480014 w 502348"/>
                      <a:gd name="connsiteY34" fmla="*/ 142942 h 219233"/>
                      <a:gd name="connsiteX35" fmla="*/ 414927 w 502348"/>
                      <a:gd name="connsiteY35" fmla="*/ 208030 h 219233"/>
                      <a:gd name="connsiteX36" fmla="*/ 340314 w 502348"/>
                      <a:gd name="connsiteY36" fmla="*/ 187392 h 219233"/>
                      <a:gd name="connsiteX37" fmla="*/ 199027 w 502348"/>
                      <a:gd name="connsiteY37" fmla="*/ 152467 h 219233"/>
                      <a:gd name="connsiteX38" fmla="*/ 21227 w 502348"/>
                      <a:gd name="connsiteY38" fmla="*/ 95317 h 219233"/>
                      <a:gd name="connsiteX39" fmla="*/ 30752 w 502348"/>
                      <a:gd name="connsiteY39" fmla="*/ 67 h 219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502348" h="219233">
                        <a:moveTo>
                          <a:pt x="30752" y="67"/>
                        </a:moveTo>
                        <a:cubicBezTo>
                          <a:pt x="27312" y="2713"/>
                          <a:pt x="-4703" y="96905"/>
                          <a:pt x="589" y="111192"/>
                        </a:cubicBezTo>
                        <a:cubicBezTo>
                          <a:pt x="5881" y="125479"/>
                          <a:pt x="48744" y="85263"/>
                          <a:pt x="62502" y="85792"/>
                        </a:cubicBezTo>
                        <a:cubicBezTo>
                          <a:pt x="76260" y="86321"/>
                          <a:pt x="75202" y="111721"/>
                          <a:pt x="83139" y="114367"/>
                        </a:cubicBezTo>
                        <a:cubicBezTo>
                          <a:pt x="91076" y="117013"/>
                          <a:pt x="104571" y="98492"/>
                          <a:pt x="110127" y="101667"/>
                        </a:cubicBezTo>
                        <a:cubicBezTo>
                          <a:pt x="115683" y="104842"/>
                          <a:pt x="110921" y="131565"/>
                          <a:pt x="116477" y="133417"/>
                        </a:cubicBezTo>
                        <a:cubicBezTo>
                          <a:pt x="122033" y="135269"/>
                          <a:pt x="137908" y="108547"/>
                          <a:pt x="143464" y="112780"/>
                        </a:cubicBezTo>
                        <a:cubicBezTo>
                          <a:pt x="149020" y="117013"/>
                          <a:pt x="140024" y="154055"/>
                          <a:pt x="149814" y="158817"/>
                        </a:cubicBezTo>
                        <a:cubicBezTo>
                          <a:pt x="159604" y="163579"/>
                          <a:pt x="192942" y="138974"/>
                          <a:pt x="202202" y="141355"/>
                        </a:cubicBezTo>
                        <a:cubicBezTo>
                          <a:pt x="211462" y="143736"/>
                          <a:pt x="196646" y="171517"/>
                          <a:pt x="205377" y="173105"/>
                        </a:cubicBezTo>
                        <a:cubicBezTo>
                          <a:pt x="214108" y="174693"/>
                          <a:pt x="245593" y="149028"/>
                          <a:pt x="254589" y="150880"/>
                        </a:cubicBezTo>
                        <a:cubicBezTo>
                          <a:pt x="263585" y="152732"/>
                          <a:pt x="253002" y="180513"/>
                          <a:pt x="259352" y="184217"/>
                        </a:cubicBezTo>
                        <a:cubicBezTo>
                          <a:pt x="265702" y="187921"/>
                          <a:pt x="278666" y="172047"/>
                          <a:pt x="292689" y="173105"/>
                        </a:cubicBezTo>
                        <a:cubicBezTo>
                          <a:pt x="306712" y="174163"/>
                          <a:pt x="331054" y="188186"/>
                          <a:pt x="343489" y="190567"/>
                        </a:cubicBezTo>
                        <a:cubicBezTo>
                          <a:pt x="355925" y="192948"/>
                          <a:pt x="357777" y="182629"/>
                          <a:pt x="367302" y="187392"/>
                        </a:cubicBezTo>
                        <a:cubicBezTo>
                          <a:pt x="376827" y="192155"/>
                          <a:pt x="393760" y="217555"/>
                          <a:pt x="400639" y="219142"/>
                        </a:cubicBezTo>
                        <a:cubicBezTo>
                          <a:pt x="407518" y="220729"/>
                          <a:pt x="402227" y="201150"/>
                          <a:pt x="408577" y="196917"/>
                        </a:cubicBezTo>
                        <a:cubicBezTo>
                          <a:pt x="414927" y="192684"/>
                          <a:pt x="432125" y="195859"/>
                          <a:pt x="438739" y="193742"/>
                        </a:cubicBezTo>
                        <a:cubicBezTo>
                          <a:pt x="445353" y="191625"/>
                          <a:pt x="442443" y="183423"/>
                          <a:pt x="448264" y="184217"/>
                        </a:cubicBezTo>
                        <a:cubicBezTo>
                          <a:pt x="454085" y="185011"/>
                          <a:pt x="470224" y="201944"/>
                          <a:pt x="473664" y="198505"/>
                        </a:cubicBezTo>
                        <a:cubicBezTo>
                          <a:pt x="477104" y="195066"/>
                          <a:pt x="465992" y="170459"/>
                          <a:pt x="468902" y="163580"/>
                        </a:cubicBezTo>
                        <a:cubicBezTo>
                          <a:pt x="471813" y="156701"/>
                          <a:pt x="489275" y="163845"/>
                          <a:pt x="491127" y="157230"/>
                        </a:cubicBezTo>
                        <a:cubicBezTo>
                          <a:pt x="492979" y="150615"/>
                          <a:pt x="478162" y="133681"/>
                          <a:pt x="480014" y="123892"/>
                        </a:cubicBezTo>
                        <a:cubicBezTo>
                          <a:pt x="481866" y="114103"/>
                          <a:pt x="504091" y="106430"/>
                          <a:pt x="502239" y="98492"/>
                        </a:cubicBezTo>
                        <a:cubicBezTo>
                          <a:pt x="500387" y="90555"/>
                          <a:pt x="477633" y="84734"/>
                          <a:pt x="468902" y="76267"/>
                        </a:cubicBezTo>
                        <a:cubicBezTo>
                          <a:pt x="460171" y="67800"/>
                          <a:pt x="455937" y="47163"/>
                          <a:pt x="449852" y="47692"/>
                        </a:cubicBezTo>
                        <a:cubicBezTo>
                          <a:pt x="443767" y="48221"/>
                          <a:pt x="438474" y="79971"/>
                          <a:pt x="432389" y="79442"/>
                        </a:cubicBezTo>
                        <a:cubicBezTo>
                          <a:pt x="426304" y="78913"/>
                          <a:pt x="418101" y="44252"/>
                          <a:pt x="413339" y="44517"/>
                        </a:cubicBezTo>
                        <a:cubicBezTo>
                          <a:pt x="408577" y="44782"/>
                          <a:pt x="406989" y="75209"/>
                          <a:pt x="403814" y="81030"/>
                        </a:cubicBezTo>
                        <a:cubicBezTo>
                          <a:pt x="400639" y="86851"/>
                          <a:pt x="398787" y="77325"/>
                          <a:pt x="394289" y="79442"/>
                        </a:cubicBezTo>
                        <a:cubicBezTo>
                          <a:pt x="389791" y="81559"/>
                          <a:pt x="374975" y="95317"/>
                          <a:pt x="376827" y="93730"/>
                        </a:cubicBezTo>
                        <a:cubicBezTo>
                          <a:pt x="378679" y="92143"/>
                          <a:pt x="395083" y="74415"/>
                          <a:pt x="405402" y="69917"/>
                        </a:cubicBezTo>
                        <a:cubicBezTo>
                          <a:pt x="415721" y="65419"/>
                          <a:pt x="427362" y="62509"/>
                          <a:pt x="438739" y="66742"/>
                        </a:cubicBezTo>
                        <a:cubicBezTo>
                          <a:pt x="450116" y="70975"/>
                          <a:pt x="466785" y="82617"/>
                          <a:pt x="473664" y="95317"/>
                        </a:cubicBezTo>
                        <a:cubicBezTo>
                          <a:pt x="480543" y="108017"/>
                          <a:pt x="489804" y="124157"/>
                          <a:pt x="480014" y="142942"/>
                        </a:cubicBezTo>
                        <a:cubicBezTo>
                          <a:pt x="470225" y="161728"/>
                          <a:pt x="438210" y="200622"/>
                          <a:pt x="414927" y="208030"/>
                        </a:cubicBezTo>
                        <a:cubicBezTo>
                          <a:pt x="391644" y="215438"/>
                          <a:pt x="376297" y="196652"/>
                          <a:pt x="340314" y="187392"/>
                        </a:cubicBezTo>
                        <a:cubicBezTo>
                          <a:pt x="304331" y="178132"/>
                          <a:pt x="252208" y="167813"/>
                          <a:pt x="199027" y="152467"/>
                        </a:cubicBezTo>
                        <a:cubicBezTo>
                          <a:pt x="145846" y="137121"/>
                          <a:pt x="49538" y="117013"/>
                          <a:pt x="21227" y="95317"/>
                        </a:cubicBezTo>
                        <a:cubicBezTo>
                          <a:pt x="-7084" y="73621"/>
                          <a:pt x="34192" y="-2579"/>
                          <a:pt x="30752" y="6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4" name="フリーフォーム: 図形 933">
                    <a:extLst>
                      <a:ext uri="{FF2B5EF4-FFF2-40B4-BE49-F238E27FC236}">
                        <a16:creationId xmlns:a16="http://schemas.microsoft.com/office/drawing/2014/main" id="{03699930-53BA-4B79-891F-124A76567B7C}"/>
                      </a:ext>
                    </a:extLst>
                  </p:cNvPr>
                  <p:cNvSpPr/>
                  <p:nvPr/>
                </p:nvSpPr>
                <p:spPr>
                  <a:xfrm>
                    <a:off x="8207097" y="1360433"/>
                    <a:ext cx="130633" cy="150873"/>
                  </a:xfrm>
                  <a:custGeom>
                    <a:avLst/>
                    <a:gdLst>
                      <a:gd name="connsiteX0" fmla="*/ 130453 w 130633"/>
                      <a:gd name="connsiteY0" fmla="*/ 150867 h 150873"/>
                      <a:gd name="connsiteX1" fmla="*/ 57428 w 130633"/>
                      <a:gd name="connsiteY1" fmla="*/ 103242 h 150873"/>
                      <a:gd name="connsiteX2" fmla="*/ 278 w 130633"/>
                      <a:gd name="connsiteY2" fmla="*/ 42917 h 150873"/>
                      <a:gd name="connsiteX3" fmla="*/ 81241 w 130633"/>
                      <a:gd name="connsiteY3" fmla="*/ 28630 h 150873"/>
                      <a:gd name="connsiteX4" fmla="*/ 33616 w 130633"/>
                      <a:gd name="connsiteY4" fmla="*/ 55 h 150873"/>
                      <a:gd name="connsiteX5" fmla="*/ 44728 w 130633"/>
                      <a:gd name="connsiteY5" fmla="*/ 36567 h 150873"/>
                      <a:gd name="connsiteX6" fmla="*/ 3453 w 130633"/>
                      <a:gd name="connsiteY6" fmla="*/ 14342 h 150873"/>
                      <a:gd name="connsiteX7" fmla="*/ 20916 w 130633"/>
                      <a:gd name="connsiteY7" fmla="*/ 54030 h 150873"/>
                      <a:gd name="connsiteX8" fmla="*/ 76478 w 130633"/>
                      <a:gd name="connsiteY8" fmla="*/ 100067 h 150873"/>
                      <a:gd name="connsiteX9" fmla="*/ 130453 w 130633"/>
                      <a:gd name="connsiteY9" fmla="*/ 150867 h 150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0633" h="150873">
                        <a:moveTo>
                          <a:pt x="130453" y="150867"/>
                        </a:moveTo>
                        <a:cubicBezTo>
                          <a:pt x="127278" y="151396"/>
                          <a:pt x="79124" y="121234"/>
                          <a:pt x="57428" y="103242"/>
                        </a:cubicBezTo>
                        <a:cubicBezTo>
                          <a:pt x="35732" y="85250"/>
                          <a:pt x="-3691" y="55352"/>
                          <a:pt x="278" y="42917"/>
                        </a:cubicBezTo>
                        <a:cubicBezTo>
                          <a:pt x="4247" y="30482"/>
                          <a:pt x="75685" y="35774"/>
                          <a:pt x="81241" y="28630"/>
                        </a:cubicBezTo>
                        <a:cubicBezTo>
                          <a:pt x="86797" y="21486"/>
                          <a:pt x="39702" y="-1268"/>
                          <a:pt x="33616" y="55"/>
                        </a:cubicBezTo>
                        <a:cubicBezTo>
                          <a:pt x="27530" y="1378"/>
                          <a:pt x="49755" y="34186"/>
                          <a:pt x="44728" y="36567"/>
                        </a:cubicBezTo>
                        <a:cubicBezTo>
                          <a:pt x="39701" y="38948"/>
                          <a:pt x="7422" y="11431"/>
                          <a:pt x="3453" y="14342"/>
                        </a:cubicBezTo>
                        <a:cubicBezTo>
                          <a:pt x="-516" y="17252"/>
                          <a:pt x="8745" y="39743"/>
                          <a:pt x="20916" y="54030"/>
                        </a:cubicBezTo>
                        <a:cubicBezTo>
                          <a:pt x="33087" y="68317"/>
                          <a:pt x="58751" y="86838"/>
                          <a:pt x="76478" y="100067"/>
                        </a:cubicBezTo>
                        <a:cubicBezTo>
                          <a:pt x="94205" y="113296"/>
                          <a:pt x="133628" y="150338"/>
                          <a:pt x="130453" y="15086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5" name="フリーフォーム: 図形 934">
                    <a:extLst>
                      <a:ext uri="{FF2B5EF4-FFF2-40B4-BE49-F238E27FC236}">
                        <a16:creationId xmlns:a16="http://schemas.microsoft.com/office/drawing/2014/main" id="{6CC416C8-6226-42BB-A9E9-40DF364B6607}"/>
                      </a:ext>
                    </a:extLst>
                  </p:cNvPr>
                  <p:cNvSpPr/>
                  <p:nvPr/>
                </p:nvSpPr>
                <p:spPr>
                  <a:xfrm>
                    <a:off x="8162061" y="1447312"/>
                    <a:ext cx="94566" cy="23278"/>
                  </a:xfrm>
                  <a:custGeom>
                    <a:avLst/>
                    <a:gdLst>
                      <a:gd name="connsiteX0" fmla="*/ 94527 w 94566"/>
                      <a:gd name="connsiteY0" fmla="*/ 13188 h 23278"/>
                      <a:gd name="connsiteX1" fmla="*/ 8802 w 94566"/>
                      <a:gd name="connsiteY1" fmla="*/ 16363 h 23278"/>
                      <a:gd name="connsiteX2" fmla="*/ 4039 w 94566"/>
                      <a:gd name="connsiteY2" fmla="*/ 22713 h 23278"/>
                      <a:gd name="connsiteX3" fmla="*/ 19914 w 94566"/>
                      <a:gd name="connsiteY3" fmla="*/ 488 h 23278"/>
                      <a:gd name="connsiteX4" fmla="*/ 94527 w 94566"/>
                      <a:gd name="connsiteY4" fmla="*/ 13188 h 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566" h="23278">
                        <a:moveTo>
                          <a:pt x="94527" y="13188"/>
                        </a:moveTo>
                        <a:cubicBezTo>
                          <a:pt x="92675" y="15834"/>
                          <a:pt x="23883" y="14776"/>
                          <a:pt x="8802" y="16363"/>
                        </a:cubicBezTo>
                        <a:cubicBezTo>
                          <a:pt x="-6279" y="17950"/>
                          <a:pt x="2187" y="25359"/>
                          <a:pt x="4039" y="22713"/>
                        </a:cubicBezTo>
                        <a:cubicBezTo>
                          <a:pt x="5891" y="20067"/>
                          <a:pt x="7479" y="3663"/>
                          <a:pt x="19914" y="488"/>
                        </a:cubicBezTo>
                        <a:cubicBezTo>
                          <a:pt x="32349" y="-2687"/>
                          <a:pt x="96379" y="10542"/>
                          <a:pt x="94527" y="1318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6" name="フリーフォーム: 図形 935">
                    <a:extLst>
                      <a:ext uri="{FF2B5EF4-FFF2-40B4-BE49-F238E27FC236}">
                        <a16:creationId xmlns:a16="http://schemas.microsoft.com/office/drawing/2014/main" id="{846FD631-C348-4219-84AB-401F3F650F5E}"/>
                      </a:ext>
                    </a:extLst>
                  </p:cNvPr>
                  <p:cNvSpPr/>
                  <p:nvPr/>
                </p:nvSpPr>
                <p:spPr>
                  <a:xfrm>
                    <a:off x="8437202" y="1209554"/>
                    <a:ext cx="190853" cy="278204"/>
                  </a:xfrm>
                  <a:custGeom>
                    <a:avLst/>
                    <a:gdLst>
                      <a:gd name="connsiteX0" fmla="*/ 361 w 190853"/>
                      <a:gd name="connsiteY0" fmla="*/ 121 h 278204"/>
                      <a:gd name="connsiteX1" fmla="*/ 127361 w 190853"/>
                      <a:gd name="connsiteY1" fmla="*/ 117596 h 278204"/>
                      <a:gd name="connsiteX2" fmla="*/ 154348 w 190853"/>
                      <a:gd name="connsiteY2" fmla="*/ 163634 h 278204"/>
                      <a:gd name="connsiteX3" fmla="*/ 187686 w 190853"/>
                      <a:gd name="connsiteY3" fmla="*/ 277934 h 278204"/>
                      <a:gd name="connsiteX4" fmla="*/ 187686 w 190853"/>
                      <a:gd name="connsiteY4" fmla="*/ 193796 h 278204"/>
                      <a:gd name="connsiteX5" fmla="*/ 171811 w 190853"/>
                      <a:gd name="connsiteY5" fmla="*/ 141409 h 278204"/>
                      <a:gd name="connsiteX6" fmla="*/ 361 w 190853"/>
                      <a:gd name="connsiteY6" fmla="*/ 121 h 278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853" h="278204">
                        <a:moveTo>
                          <a:pt x="361" y="121"/>
                        </a:moveTo>
                        <a:cubicBezTo>
                          <a:pt x="-7047" y="-3848"/>
                          <a:pt x="101697" y="90344"/>
                          <a:pt x="127361" y="117596"/>
                        </a:cubicBezTo>
                        <a:cubicBezTo>
                          <a:pt x="153026" y="144848"/>
                          <a:pt x="144294" y="136911"/>
                          <a:pt x="154348" y="163634"/>
                        </a:cubicBezTo>
                        <a:cubicBezTo>
                          <a:pt x="164402" y="190357"/>
                          <a:pt x="182130" y="272907"/>
                          <a:pt x="187686" y="277934"/>
                        </a:cubicBezTo>
                        <a:cubicBezTo>
                          <a:pt x="193242" y="282961"/>
                          <a:pt x="190332" y="216550"/>
                          <a:pt x="187686" y="193796"/>
                        </a:cubicBezTo>
                        <a:cubicBezTo>
                          <a:pt x="185040" y="171042"/>
                          <a:pt x="201444" y="170778"/>
                          <a:pt x="171811" y="141409"/>
                        </a:cubicBezTo>
                        <a:cubicBezTo>
                          <a:pt x="142178" y="112040"/>
                          <a:pt x="7769" y="4090"/>
                          <a:pt x="361" y="1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7" name="フリーフォーム: 図形 936">
                    <a:extLst>
                      <a:ext uri="{FF2B5EF4-FFF2-40B4-BE49-F238E27FC236}">
                        <a16:creationId xmlns:a16="http://schemas.microsoft.com/office/drawing/2014/main" id="{2353A723-093E-46B6-AC32-E3C7A7A561E0}"/>
                      </a:ext>
                    </a:extLst>
                  </p:cNvPr>
                  <p:cNvSpPr/>
                  <p:nvPr/>
                </p:nvSpPr>
                <p:spPr>
                  <a:xfrm>
                    <a:off x="8465885" y="1193712"/>
                    <a:ext cx="177805" cy="298986"/>
                  </a:xfrm>
                  <a:custGeom>
                    <a:avLst/>
                    <a:gdLst>
                      <a:gd name="connsiteX0" fmla="*/ 253 w 177805"/>
                      <a:gd name="connsiteY0" fmla="*/ 88 h 298986"/>
                      <a:gd name="connsiteX1" fmla="*/ 125665 w 177805"/>
                      <a:gd name="connsiteY1" fmla="*/ 120738 h 298986"/>
                      <a:gd name="connsiteX2" fmla="*/ 159003 w 177805"/>
                      <a:gd name="connsiteY2" fmla="*/ 158838 h 298986"/>
                      <a:gd name="connsiteX3" fmla="*/ 173290 w 177805"/>
                      <a:gd name="connsiteY3" fmla="*/ 214401 h 298986"/>
                      <a:gd name="connsiteX4" fmla="*/ 173290 w 177805"/>
                      <a:gd name="connsiteY4" fmla="*/ 298538 h 298986"/>
                      <a:gd name="connsiteX5" fmla="*/ 171703 w 177805"/>
                      <a:gd name="connsiteY5" fmla="*/ 242976 h 298986"/>
                      <a:gd name="connsiteX6" fmla="*/ 162178 w 177805"/>
                      <a:gd name="connsiteY6" fmla="*/ 141376 h 298986"/>
                      <a:gd name="connsiteX7" fmla="*/ 253 w 177805"/>
                      <a:gd name="connsiteY7" fmla="*/ 88 h 298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7805" h="298986">
                        <a:moveTo>
                          <a:pt x="253" y="88"/>
                        </a:moveTo>
                        <a:cubicBezTo>
                          <a:pt x="-5832" y="-3352"/>
                          <a:pt x="99207" y="94280"/>
                          <a:pt x="125665" y="120738"/>
                        </a:cubicBezTo>
                        <a:cubicBezTo>
                          <a:pt x="152123" y="147196"/>
                          <a:pt x="151066" y="143228"/>
                          <a:pt x="159003" y="158838"/>
                        </a:cubicBezTo>
                        <a:cubicBezTo>
                          <a:pt x="166941" y="174449"/>
                          <a:pt x="170909" y="191118"/>
                          <a:pt x="173290" y="214401"/>
                        </a:cubicBezTo>
                        <a:cubicBezTo>
                          <a:pt x="175671" y="237684"/>
                          <a:pt x="173290" y="298538"/>
                          <a:pt x="173290" y="298538"/>
                        </a:cubicBezTo>
                        <a:cubicBezTo>
                          <a:pt x="173026" y="303300"/>
                          <a:pt x="173555" y="269170"/>
                          <a:pt x="171703" y="242976"/>
                        </a:cubicBezTo>
                        <a:cubicBezTo>
                          <a:pt x="169851" y="216782"/>
                          <a:pt x="191811" y="180799"/>
                          <a:pt x="162178" y="141376"/>
                        </a:cubicBezTo>
                        <a:cubicBezTo>
                          <a:pt x="132545" y="101953"/>
                          <a:pt x="6338" y="3528"/>
                          <a:pt x="253" y="8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8" name="フリーフォーム: 図形 937">
                    <a:extLst>
                      <a:ext uri="{FF2B5EF4-FFF2-40B4-BE49-F238E27FC236}">
                        <a16:creationId xmlns:a16="http://schemas.microsoft.com/office/drawing/2014/main" id="{18E16112-6A3C-4CD9-803A-800F2089A0CC}"/>
                      </a:ext>
                    </a:extLst>
                  </p:cNvPr>
                  <p:cNvSpPr/>
                  <p:nvPr/>
                </p:nvSpPr>
                <p:spPr>
                  <a:xfrm>
                    <a:off x="8341883" y="1635091"/>
                    <a:ext cx="306864" cy="141910"/>
                  </a:xfrm>
                  <a:custGeom>
                    <a:avLst/>
                    <a:gdLst>
                      <a:gd name="connsiteX0" fmla="*/ 306817 w 306864"/>
                      <a:gd name="connsiteY0" fmla="*/ 34 h 141910"/>
                      <a:gd name="connsiteX1" fmla="*/ 281417 w 306864"/>
                      <a:gd name="connsiteY1" fmla="*/ 96872 h 141910"/>
                      <a:gd name="connsiteX2" fmla="*/ 184580 w 306864"/>
                      <a:gd name="connsiteY2" fmla="*/ 106397 h 141910"/>
                      <a:gd name="connsiteX3" fmla="*/ 32180 w 306864"/>
                      <a:gd name="connsiteY3" fmla="*/ 122272 h 141910"/>
                      <a:gd name="connsiteX4" fmla="*/ 8367 w 306864"/>
                      <a:gd name="connsiteY4" fmla="*/ 141322 h 141910"/>
                      <a:gd name="connsiteX5" fmla="*/ 140130 w 306864"/>
                      <a:gd name="connsiteY5" fmla="*/ 98459 h 141910"/>
                      <a:gd name="connsiteX6" fmla="*/ 283005 w 306864"/>
                      <a:gd name="connsiteY6" fmla="*/ 85759 h 141910"/>
                      <a:gd name="connsiteX7" fmla="*/ 306817 w 306864"/>
                      <a:gd name="connsiteY7" fmla="*/ 34 h 1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6864" h="141910">
                        <a:moveTo>
                          <a:pt x="306817" y="34"/>
                        </a:moveTo>
                        <a:cubicBezTo>
                          <a:pt x="306552" y="1886"/>
                          <a:pt x="301790" y="79145"/>
                          <a:pt x="281417" y="96872"/>
                        </a:cubicBezTo>
                        <a:cubicBezTo>
                          <a:pt x="261044" y="114599"/>
                          <a:pt x="184580" y="106397"/>
                          <a:pt x="184580" y="106397"/>
                        </a:cubicBezTo>
                        <a:cubicBezTo>
                          <a:pt x="143041" y="110630"/>
                          <a:pt x="61549" y="116451"/>
                          <a:pt x="32180" y="122272"/>
                        </a:cubicBezTo>
                        <a:cubicBezTo>
                          <a:pt x="2811" y="128093"/>
                          <a:pt x="-9625" y="145291"/>
                          <a:pt x="8367" y="141322"/>
                        </a:cubicBezTo>
                        <a:cubicBezTo>
                          <a:pt x="26359" y="137353"/>
                          <a:pt x="94357" y="107720"/>
                          <a:pt x="140130" y="98459"/>
                        </a:cubicBezTo>
                        <a:cubicBezTo>
                          <a:pt x="185903" y="89198"/>
                          <a:pt x="258928" y="99782"/>
                          <a:pt x="283005" y="85759"/>
                        </a:cubicBezTo>
                        <a:cubicBezTo>
                          <a:pt x="307082" y="71736"/>
                          <a:pt x="307082" y="-1818"/>
                          <a:pt x="306817" y="3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39" name="フリーフォーム: 図形 938">
                    <a:extLst>
                      <a:ext uri="{FF2B5EF4-FFF2-40B4-BE49-F238E27FC236}">
                        <a16:creationId xmlns:a16="http://schemas.microsoft.com/office/drawing/2014/main" id="{BFEC7C62-3DFC-4C5A-A99D-CE8B8E7BD3C5}"/>
                      </a:ext>
                    </a:extLst>
                  </p:cNvPr>
                  <p:cNvSpPr/>
                  <p:nvPr/>
                </p:nvSpPr>
                <p:spPr>
                  <a:xfrm>
                    <a:off x="8353425" y="1636713"/>
                    <a:ext cx="317758" cy="139700"/>
                  </a:xfrm>
                  <a:custGeom>
                    <a:avLst/>
                    <a:gdLst>
                      <a:gd name="connsiteX0" fmla="*/ 317500 w 317758"/>
                      <a:gd name="connsiteY0" fmla="*/ 0 h 139700"/>
                      <a:gd name="connsiteX1" fmla="*/ 288925 w 317758"/>
                      <a:gd name="connsiteY1" fmla="*/ 103187 h 139700"/>
                      <a:gd name="connsiteX2" fmla="*/ 239713 w 317758"/>
                      <a:gd name="connsiteY2" fmla="*/ 125412 h 139700"/>
                      <a:gd name="connsiteX3" fmla="*/ 149225 w 317758"/>
                      <a:gd name="connsiteY3" fmla="*/ 131762 h 139700"/>
                      <a:gd name="connsiteX4" fmla="*/ 0 w 317758"/>
                      <a:gd name="connsiteY4" fmla="*/ 139700 h 139700"/>
                      <a:gd name="connsiteX5" fmla="*/ 196850 w 317758"/>
                      <a:gd name="connsiteY5" fmla="*/ 125412 h 139700"/>
                      <a:gd name="connsiteX6" fmla="*/ 273050 w 317758"/>
                      <a:gd name="connsiteY6" fmla="*/ 101600 h 139700"/>
                      <a:gd name="connsiteX7" fmla="*/ 317500 w 317758"/>
                      <a:gd name="connsiteY7" fmla="*/ 0 h 139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758" h="139700">
                        <a:moveTo>
                          <a:pt x="317500" y="0"/>
                        </a:moveTo>
                        <a:cubicBezTo>
                          <a:pt x="320146" y="264"/>
                          <a:pt x="301890" y="82285"/>
                          <a:pt x="288925" y="103187"/>
                        </a:cubicBezTo>
                        <a:cubicBezTo>
                          <a:pt x="275960" y="124089"/>
                          <a:pt x="262996" y="120650"/>
                          <a:pt x="239713" y="125412"/>
                        </a:cubicBezTo>
                        <a:cubicBezTo>
                          <a:pt x="216430" y="130175"/>
                          <a:pt x="149225" y="131762"/>
                          <a:pt x="149225" y="131762"/>
                        </a:cubicBezTo>
                        <a:lnTo>
                          <a:pt x="0" y="139700"/>
                        </a:lnTo>
                        <a:cubicBezTo>
                          <a:pt x="7937" y="138642"/>
                          <a:pt x="151342" y="131762"/>
                          <a:pt x="196850" y="125412"/>
                        </a:cubicBezTo>
                        <a:cubicBezTo>
                          <a:pt x="242358" y="119062"/>
                          <a:pt x="255058" y="119856"/>
                          <a:pt x="273050" y="101600"/>
                        </a:cubicBezTo>
                        <a:cubicBezTo>
                          <a:pt x="291042" y="83344"/>
                          <a:pt x="314854" y="-264"/>
                          <a:pt x="317500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0" name="フリーフォーム: 図形 939">
                    <a:extLst>
                      <a:ext uri="{FF2B5EF4-FFF2-40B4-BE49-F238E27FC236}">
                        <a16:creationId xmlns:a16="http://schemas.microsoft.com/office/drawing/2014/main" id="{3DE2BD95-9C12-4049-9949-F605D186999B}"/>
                      </a:ext>
                    </a:extLst>
                  </p:cNvPr>
                  <p:cNvSpPr/>
                  <p:nvPr/>
                </p:nvSpPr>
                <p:spPr>
                  <a:xfrm>
                    <a:off x="8058648" y="1163146"/>
                    <a:ext cx="103780" cy="127000"/>
                  </a:xfrm>
                  <a:custGeom>
                    <a:avLst/>
                    <a:gdLst>
                      <a:gd name="connsiteX0" fmla="*/ 1090 w 103780"/>
                      <a:gd name="connsiteY0" fmla="*/ 492 h 127000"/>
                      <a:gd name="connsiteX1" fmla="*/ 102690 w 103780"/>
                      <a:gd name="connsiteY1" fmla="*/ 124317 h 127000"/>
                      <a:gd name="connsiteX2" fmla="*/ 51890 w 103780"/>
                      <a:gd name="connsiteY2" fmla="*/ 81454 h 127000"/>
                      <a:gd name="connsiteX3" fmla="*/ 1090 w 103780"/>
                      <a:gd name="connsiteY3" fmla="*/ 492 h 127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3780" h="127000">
                        <a:moveTo>
                          <a:pt x="1090" y="492"/>
                        </a:moveTo>
                        <a:cubicBezTo>
                          <a:pt x="9557" y="7636"/>
                          <a:pt x="94223" y="110823"/>
                          <a:pt x="102690" y="124317"/>
                        </a:cubicBezTo>
                        <a:cubicBezTo>
                          <a:pt x="111157" y="137811"/>
                          <a:pt x="68030" y="96800"/>
                          <a:pt x="51890" y="81454"/>
                        </a:cubicBezTo>
                        <a:cubicBezTo>
                          <a:pt x="35750" y="66108"/>
                          <a:pt x="-7377" y="-6652"/>
                          <a:pt x="1090" y="4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1" name="フリーフォーム: 図形 940">
                    <a:extLst>
                      <a:ext uri="{FF2B5EF4-FFF2-40B4-BE49-F238E27FC236}">
                        <a16:creationId xmlns:a16="http://schemas.microsoft.com/office/drawing/2014/main" id="{171C9767-7EB2-4173-AD52-4333AD62FC52}"/>
                      </a:ext>
                    </a:extLst>
                  </p:cNvPr>
                  <p:cNvSpPr/>
                  <p:nvPr/>
                </p:nvSpPr>
                <p:spPr>
                  <a:xfrm>
                    <a:off x="8042269" y="1168289"/>
                    <a:ext cx="142900" cy="76411"/>
                  </a:xfrm>
                  <a:custGeom>
                    <a:avLst/>
                    <a:gdLst>
                      <a:gd name="connsiteX0" fmla="*/ 6 w 142900"/>
                      <a:gd name="connsiteY0" fmla="*/ 111 h 76411"/>
                      <a:gd name="connsiteX1" fmla="*/ 96844 w 142900"/>
                      <a:gd name="connsiteY1" fmla="*/ 41386 h 76411"/>
                      <a:gd name="connsiteX2" fmla="*/ 142881 w 142900"/>
                      <a:gd name="connsiteY2" fmla="*/ 76311 h 76411"/>
                      <a:gd name="connsiteX3" fmla="*/ 101606 w 142900"/>
                      <a:gd name="connsiteY3" fmla="*/ 30274 h 76411"/>
                      <a:gd name="connsiteX4" fmla="*/ 6 w 142900"/>
                      <a:gd name="connsiteY4" fmla="*/ 111 h 76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900" h="76411">
                        <a:moveTo>
                          <a:pt x="6" y="111"/>
                        </a:moveTo>
                        <a:cubicBezTo>
                          <a:pt x="-788" y="1963"/>
                          <a:pt x="73032" y="28686"/>
                          <a:pt x="96844" y="41386"/>
                        </a:cubicBezTo>
                        <a:cubicBezTo>
                          <a:pt x="120657" y="54086"/>
                          <a:pt x="142087" y="78163"/>
                          <a:pt x="142881" y="76311"/>
                        </a:cubicBezTo>
                        <a:cubicBezTo>
                          <a:pt x="143675" y="74459"/>
                          <a:pt x="119862" y="40593"/>
                          <a:pt x="101606" y="30274"/>
                        </a:cubicBezTo>
                        <a:cubicBezTo>
                          <a:pt x="83350" y="19955"/>
                          <a:pt x="800" y="-1741"/>
                          <a:pt x="6" y="11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2" name="フリーフォーム: 図形 941">
                    <a:extLst>
                      <a:ext uri="{FF2B5EF4-FFF2-40B4-BE49-F238E27FC236}">
                        <a16:creationId xmlns:a16="http://schemas.microsoft.com/office/drawing/2014/main" id="{6ADAA848-D666-4047-BD85-8E4DDDE86017}"/>
                      </a:ext>
                    </a:extLst>
                  </p:cNvPr>
                  <p:cNvSpPr/>
                  <p:nvPr/>
                </p:nvSpPr>
                <p:spPr>
                  <a:xfrm>
                    <a:off x="8195421" y="1129980"/>
                    <a:ext cx="48748" cy="120912"/>
                  </a:xfrm>
                  <a:custGeom>
                    <a:avLst/>
                    <a:gdLst>
                      <a:gd name="connsiteX0" fmla="*/ 842 w 48748"/>
                      <a:gd name="connsiteY0" fmla="*/ 320 h 120912"/>
                      <a:gd name="connsiteX1" fmla="*/ 48467 w 48748"/>
                      <a:gd name="connsiteY1" fmla="*/ 117795 h 120912"/>
                      <a:gd name="connsiteX2" fmla="*/ 19892 w 48748"/>
                      <a:gd name="connsiteY2" fmla="*/ 82870 h 120912"/>
                      <a:gd name="connsiteX3" fmla="*/ 842 w 48748"/>
                      <a:gd name="connsiteY3" fmla="*/ 320 h 120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748" h="120912">
                        <a:moveTo>
                          <a:pt x="842" y="320"/>
                        </a:moveTo>
                        <a:cubicBezTo>
                          <a:pt x="5604" y="6141"/>
                          <a:pt x="45292" y="104037"/>
                          <a:pt x="48467" y="117795"/>
                        </a:cubicBezTo>
                        <a:cubicBezTo>
                          <a:pt x="51642" y="131553"/>
                          <a:pt x="27036" y="96099"/>
                          <a:pt x="19892" y="82870"/>
                        </a:cubicBezTo>
                        <a:cubicBezTo>
                          <a:pt x="12748" y="69641"/>
                          <a:pt x="-3920" y="-5501"/>
                          <a:pt x="842" y="3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3" name="フリーフォーム: 図形 942">
                    <a:extLst>
                      <a:ext uri="{FF2B5EF4-FFF2-40B4-BE49-F238E27FC236}">
                        <a16:creationId xmlns:a16="http://schemas.microsoft.com/office/drawing/2014/main" id="{BBB74E60-1838-4EDE-BA82-AA4AA1874637}"/>
                      </a:ext>
                    </a:extLst>
                  </p:cNvPr>
                  <p:cNvSpPr/>
                  <p:nvPr/>
                </p:nvSpPr>
                <p:spPr>
                  <a:xfrm>
                    <a:off x="8191280" y="1137899"/>
                    <a:ext cx="114973" cy="101239"/>
                  </a:xfrm>
                  <a:custGeom>
                    <a:avLst/>
                    <a:gdLst>
                      <a:gd name="connsiteX0" fmla="*/ 220 w 114973"/>
                      <a:gd name="connsiteY0" fmla="*/ 339 h 101239"/>
                      <a:gd name="connsiteX1" fmla="*/ 111345 w 114973"/>
                      <a:gd name="connsiteY1" fmla="*/ 98764 h 101239"/>
                      <a:gd name="connsiteX2" fmla="*/ 82770 w 114973"/>
                      <a:gd name="connsiteY2" fmla="*/ 67014 h 101239"/>
                      <a:gd name="connsiteX3" fmla="*/ 220 w 114973"/>
                      <a:gd name="connsiteY3" fmla="*/ 339 h 10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973" h="101239">
                        <a:moveTo>
                          <a:pt x="220" y="339"/>
                        </a:moveTo>
                        <a:cubicBezTo>
                          <a:pt x="4983" y="5631"/>
                          <a:pt x="97587" y="87651"/>
                          <a:pt x="111345" y="98764"/>
                        </a:cubicBezTo>
                        <a:cubicBezTo>
                          <a:pt x="125103" y="109877"/>
                          <a:pt x="96264" y="80772"/>
                          <a:pt x="82770" y="67014"/>
                        </a:cubicBezTo>
                        <a:cubicBezTo>
                          <a:pt x="69276" y="53256"/>
                          <a:pt x="-4543" y="-4953"/>
                          <a:pt x="220" y="33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4" name="フリーフォーム: 図形 943">
                    <a:extLst>
                      <a:ext uri="{FF2B5EF4-FFF2-40B4-BE49-F238E27FC236}">
                        <a16:creationId xmlns:a16="http://schemas.microsoft.com/office/drawing/2014/main" id="{568CE1F9-B32D-4284-B503-CBCD73B44972}"/>
                      </a:ext>
                    </a:extLst>
                  </p:cNvPr>
                  <p:cNvSpPr/>
                  <p:nvPr/>
                </p:nvSpPr>
                <p:spPr>
                  <a:xfrm>
                    <a:off x="8129936" y="1239461"/>
                    <a:ext cx="144194" cy="270466"/>
                  </a:xfrm>
                  <a:custGeom>
                    <a:avLst/>
                    <a:gdLst>
                      <a:gd name="connsiteX0" fmla="*/ 144114 w 144194"/>
                      <a:gd name="connsiteY0" fmla="*/ 19427 h 270466"/>
                      <a:gd name="connsiteX1" fmla="*/ 67914 w 144194"/>
                      <a:gd name="connsiteY1" fmla="*/ 1964 h 270466"/>
                      <a:gd name="connsiteX2" fmla="*/ 9177 w 144194"/>
                      <a:gd name="connsiteY2" fmla="*/ 71814 h 270466"/>
                      <a:gd name="connsiteX3" fmla="*/ 1239 w 144194"/>
                      <a:gd name="connsiteY3" fmla="*/ 128964 h 270466"/>
                      <a:gd name="connsiteX4" fmla="*/ 20289 w 144194"/>
                      <a:gd name="connsiteY4" fmla="*/ 206752 h 270466"/>
                      <a:gd name="connsiteX5" fmla="*/ 23464 w 144194"/>
                      <a:gd name="connsiteY5" fmla="*/ 224214 h 270466"/>
                      <a:gd name="connsiteX6" fmla="*/ 74264 w 144194"/>
                      <a:gd name="connsiteY6" fmla="*/ 270252 h 270466"/>
                      <a:gd name="connsiteX7" fmla="*/ 39339 w 144194"/>
                      <a:gd name="connsiteY7" fmla="*/ 203577 h 270466"/>
                      <a:gd name="connsiteX8" fmla="*/ 20289 w 144194"/>
                      <a:gd name="connsiteY8" fmla="*/ 106739 h 270466"/>
                      <a:gd name="connsiteX9" fmla="*/ 44102 w 144194"/>
                      <a:gd name="connsiteY9" fmla="*/ 51177 h 270466"/>
                      <a:gd name="connsiteX10" fmla="*/ 82202 w 144194"/>
                      <a:gd name="connsiteY10" fmla="*/ 21014 h 270466"/>
                      <a:gd name="connsiteX11" fmla="*/ 144114 w 144194"/>
                      <a:gd name="connsiteY11" fmla="*/ 19427 h 270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4194" h="270466">
                        <a:moveTo>
                          <a:pt x="144114" y="19427"/>
                        </a:moveTo>
                        <a:cubicBezTo>
                          <a:pt x="141733" y="16252"/>
                          <a:pt x="90403" y="-6767"/>
                          <a:pt x="67914" y="1964"/>
                        </a:cubicBezTo>
                        <a:cubicBezTo>
                          <a:pt x="45425" y="10695"/>
                          <a:pt x="20289" y="50647"/>
                          <a:pt x="9177" y="71814"/>
                        </a:cubicBezTo>
                        <a:cubicBezTo>
                          <a:pt x="-1936" y="92981"/>
                          <a:pt x="-613" y="106474"/>
                          <a:pt x="1239" y="128964"/>
                        </a:cubicBezTo>
                        <a:cubicBezTo>
                          <a:pt x="3091" y="151454"/>
                          <a:pt x="16585" y="190877"/>
                          <a:pt x="20289" y="206752"/>
                        </a:cubicBezTo>
                        <a:cubicBezTo>
                          <a:pt x="23993" y="222627"/>
                          <a:pt x="14468" y="213631"/>
                          <a:pt x="23464" y="224214"/>
                        </a:cubicBezTo>
                        <a:cubicBezTo>
                          <a:pt x="32460" y="234797"/>
                          <a:pt x="71618" y="273692"/>
                          <a:pt x="74264" y="270252"/>
                        </a:cubicBezTo>
                        <a:cubicBezTo>
                          <a:pt x="76910" y="266812"/>
                          <a:pt x="48335" y="230829"/>
                          <a:pt x="39339" y="203577"/>
                        </a:cubicBezTo>
                        <a:cubicBezTo>
                          <a:pt x="30343" y="176325"/>
                          <a:pt x="19495" y="132139"/>
                          <a:pt x="20289" y="106739"/>
                        </a:cubicBezTo>
                        <a:cubicBezTo>
                          <a:pt x="21083" y="81339"/>
                          <a:pt x="33783" y="65464"/>
                          <a:pt x="44102" y="51177"/>
                        </a:cubicBezTo>
                        <a:cubicBezTo>
                          <a:pt x="54421" y="36890"/>
                          <a:pt x="68708" y="26041"/>
                          <a:pt x="82202" y="21014"/>
                        </a:cubicBezTo>
                        <a:cubicBezTo>
                          <a:pt x="95696" y="15987"/>
                          <a:pt x="146495" y="22602"/>
                          <a:pt x="144114" y="194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5" name="フリーフォーム: 図形 944">
                    <a:extLst>
                      <a:ext uri="{FF2B5EF4-FFF2-40B4-BE49-F238E27FC236}">
                        <a16:creationId xmlns:a16="http://schemas.microsoft.com/office/drawing/2014/main" id="{EA492806-524C-4AF5-94AF-0434B8385070}"/>
                      </a:ext>
                    </a:extLst>
                  </p:cNvPr>
                  <p:cNvSpPr/>
                  <p:nvPr/>
                </p:nvSpPr>
                <p:spPr>
                  <a:xfrm>
                    <a:off x="8240668" y="1257169"/>
                    <a:ext cx="119883" cy="57284"/>
                  </a:xfrm>
                  <a:custGeom>
                    <a:avLst/>
                    <a:gdLst>
                      <a:gd name="connsiteX0" fmla="*/ 45 w 119883"/>
                      <a:gd name="connsiteY0" fmla="*/ 131 h 57284"/>
                      <a:gd name="connsiteX1" fmla="*/ 63545 w 119883"/>
                      <a:gd name="connsiteY1" fmla="*/ 35056 h 57284"/>
                      <a:gd name="connsiteX2" fmla="*/ 74657 w 119883"/>
                      <a:gd name="connsiteY2" fmla="*/ 57281 h 57284"/>
                      <a:gd name="connsiteX3" fmla="*/ 88945 w 119883"/>
                      <a:gd name="connsiteY3" fmla="*/ 33469 h 57284"/>
                      <a:gd name="connsiteX4" fmla="*/ 119107 w 119883"/>
                      <a:gd name="connsiteY4" fmla="*/ 54106 h 57284"/>
                      <a:gd name="connsiteX5" fmla="*/ 54020 w 119883"/>
                      <a:gd name="connsiteY5" fmla="*/ 23944 h 57284"/>
                      <a:gd name="connsiteX6" fmla="*/ 45 w 119883"/>
                      <a:gd name="connsiteY6" fmla="*/ 131 h 57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883" h="57284">
                        <a:moveTo>
                          <a:pt x="45" y="131"/>
                        </a:moveTo>
                        <a:cubicBezTo>
                          <a:pt x="1632" y="1983"/>
                          <a:pt x="51110" y="25531"/>
                          <a:pt x="63545" y="35056"/>
                        </a:cubicBezTo>
                        <a:cubicBezTo>
                          <a:pt x="75980" y="44581"/>
                          <a:pt x="70424" y="57545"/>
                          <a:pt x="74657" y="57281"/>
                        </a:cubicBezTo>
                        <a:cubicBezTo>
                          <a:pt x="78890" y="57017"/>
                          <a:pt x="81537" y="33998"/>
                          <a:pt x="88945" y="33469"/>
                        </a:cubicBezTo>
                        <a:cubicBezTo>
                          <a:pt x="96353" y="32940"/>
                          <a:pt x="124928" y="55694"/>
                          <a:pt x="119107" y="54106"/>
                        </a:cubicBezTo>
                        <a:cubicBezTo>
                          <a:pt x="113286" y="52519"/>
                          <a:pt x="54020" y="23944"/>
                          <a:pt x="54020" y="23944"/>
                        </a:cubicBezTo>
                        <a:cubicBezTo>
                          <a:pt x="38674" y="16536"/>
                          <a:pt x="-1542" y="-1721"/>
                          <a:pt x="45" y="13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6" name="フリーフォーム: 図形 945">
                    <a:extLst>
                      <a:ext uri="{FF2B5EF4-FFF2-40B4-BE49-F238E27FC236}">
                        <a16:creationId xmlns:a16="http://schemas.microsoft.com/office/drawing/2014/main" id="{C525503A-151F-4989-8CF5-ED14F912B75C}"/>
                      </a:ext>
                    </a:extLst>
                  </p:cNvPr>
                  <p:cNvSpPr/>
                  <p:nvPr/>
                </p:nvSpPr>
                <p:spPr>
                  <a:xfrm>
                    <a:off x="8399977" y="1153615"/>
                    <a:ext cx="48738" cy="168890"/>
                  </a:xfrm>
                  <a:custGeom>
                    <a:avLst/>
                    <a:gdLst>
                      <a:gd name="connsiteX0" fmla="*/ 48698 w 48738"/>
                      <a:gd name="connsiteY0" fmla="*/ 498 h 168890"/>
                      <a:gd name="connsiteX1" fmla="*/ 10598 w 48738"/>
                      <a:gd name="connsiteY1" fmla="*/ 164010 h 168890"/>
                      <a:gd name="connsiteX2" fmla="*/ 2661 w 48738"/>
                      <a:gd name="connsiteY2" fmla="*/ 114798 h 168890"/>
                      <a:gd name="connsiteX3" fmla="*/ 48698 w 48738"/>
                      <a:gd name="connsiteY3" fmla="*/ 498 h 168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738" h="168890">
                        <a:moveTo>
                          <a:pt x="48698" y="498"/>
                        </a:moveTo>
                        <a:cubicBezTo>
                          <a:pt x="50021" y="8700"/>
                          <a:pt x="18271" y="144960"/>
                          <a:pt x="10598" y="164010"/>
                        </a:cubicBezTo>
                        <a:cubicBezTo>
                          <a:pt x="2925" y="183060"/>
                          <a:pt x="-3954" y="142050"/>
                          <a:pt x="2661" y="114798"/>
                        </a:cubicBezTo>
                        <a:cubicBezTo>
                          <a:pt x="9276" y="87546"/>
                          <a:pt x="47375" y="-7704"/>
                          <a:pt x="48698" y="4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7" name="フリーフォーム: 図形 946">
                    <a:extLst>
                      <a:ext uri="{FF2B5EF4-FFF2-40B4-BE49-F238E27FC236}">
                        <a16:creationId xmlns:a16="http://schemas.microsoft.com/office/drawing/2014/main" id="{54681856-144D-469C-A1A5-1410FD813C44}"/>
                      </a:ext>
                    </a:extLst>
                  </p:cNvPr>
                  <p:cNvSpPr/>
                  <p:nvPr/>
                </p:nvSpPr>
                <p:spPr>
                  <a:xfrm>
                    <a:off x="8377238" y="1154112"/>
                    <a:ext cx="35058" cy="152401"/>
                  </a:xfrm>
                  <a:custGeom>
                    <a:avLst/>
                    <a:gdLst>
                      <a:gd name="connsiteX0" fmla="*/ 0 w 35058"/>
                      <a:gd name="connsiteY0" fmla="*/ 152401 h 152401"/>
                      <a:gd name="connsiteX1" fmla="*/ 34925 w 35058"/>
                      <a:gd name="connsiteY1" fmla="*/ 1 h 152401"/>
                      <a:gd name="connsiteX2" fmla="*/ 0 w 35058"/>
                      <a:gd name="connsiteY2" fmla="*/ 152401 h 15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8" h="152401">
                        <a:moveTo>
                          <a:pt x="0" y="152401"/>
                        </a:moveTo>
                        <a:cubicBezTo>
                          <a:pt x="0" y="152401"/>
                          <a:pt x="32279" y="-528"/>
                          <a:pt x="34925" y="1"/>
                        </a:cubicBezTo>
                        <a:cubicBezTo>
                          <a:pt x="37571" y="530"/>
                          <a:pt x="0" y="152401"/>
                          <a:pt x="0" y="1524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8" name="フリーフォーム: 図形 947">
                    <a:extLst>
                      <a:ext uri="{FF2B5EF4-FFF2-40B4-BE49-F238E27FC236}">
                        <a16:creationId xmlns:a16="http://schemas.microsoft.com/office/drawing/2014/main" id="{E7EEF4F7-A644-4204-8FA4-0432E6F41ABB}"/>
                      </a:ext>
                    </a:extLst>
                  </p:cNvPr>
                  <p:cNvSpPr/>
                  <p:nvPr/>
                </p:nvSpPr>
                <p:spPr>
                  <a:xfrm>
                    <a:off x="8354199" y="1112881"/>
                    <a:ext cx="21727" cy="170231"/>
                  </a:xfrm>
                  <a:custGeom>
                    <a:avLst/>
                    <a:gdLst>
                      <a:gd name="connsiteX0" fmla="*/ 11926 w 21727"/>
                      <a:gd name="connsiteY0" fmla="*/ 168232 h 170231"/>
                      <a:gd name="connsiteX1" fmla="*/ 21451 w 21727"/>
                      <a:gd name="connsiteY1" fmla="*/ 1544 h 170231"/>
                      <a:gd name="connsiteX2" fmla="*/ 814 w 21727"/>
                      <a:gd name="connsiteY2" fmla="*/ 88857 h 170231"/>
                      <a:gd name="connsiteX3" fmla="*/ 11926 w 21727"/>
                      <a:gd name="connsiteY3" fmla="*/ 168232 h 170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27" h="170231">
                        <a:moveTo>
                          <a:pt x="11926" y="168232"/>
                        </a:moveTo>
                        <a:cubicBezTo>
                          <a:pt x="15365" y="153680"/>
                          <a:pt x="23303" y="14773"/>
                          <a:pt x="21451" y="1544"/>
                        </a:cubicBezTo>
                        <a:cubicBezTo>
                          <a:pt x="19599" y="-11685"/>
                          <a:pt x="4783" y="63722"/>
                          <a:pt x="814" y="88857"/>
                        </a:cubicBezTo>
                        <a:cubicBezTo>
                          <a:pt x="-3155" y="113992"/>
                          <a:pt x="8487" y="182784"/>
                          <a:pt x="11926" y="16823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49" name="フリーフォーム: 図形 948">
                    <a:extLst>
                      <a:ext uri="{FF2B5EF4-FFF2-40B4-BE49-F238E27FC236}">
                        <a16:creationId xmlns:a16="http://schemas.microsoft.com/office/drawing/2014/main" id="{E7504846-A897-476E-B879-9CDA3FDDC2F4}"/>
                      </a:ext>
                    </a:extLst>
                  </p:cNvPr>
                  <p:cNvSpPr/>
                  <p:nvPr/>
                </p:nvSpPr>
                <p:spPr>
                  <a:xfrm>
                    <a:off x="8324606" y="1093224"/>
                    <a:ext cx="24463" cy="155769"/>
                  </a:xfrm>
                  <a:custGeom>
                    <a:avLst/>
                    <a:gdLst>
                      <a:gd name="connsiteX0" fmla="*/ 20882 w 24463"/>
                      <a:gd name="connsiteY0" fmla="*/ 154551 h 155769"/>
                      <a:gd name="connsiteX1" fmla="*/ 22469 w 24463"/>
                      <a:gd name="connsiteY1" fmla="*/ 2151 h 155769"/>
                      <a:gd name="connsiteX2" fmla="*/ 244 w 24463"/>
                      <a:gd name="connsiteY2" fmla="*/ 70414 h 155769"/>
                      <a:gd name="connsiteX3" fmla="*/ 20882 w 24463"/>
                      <a:gd name="connsiteY3" fmla="*/ 154551 h 15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63" h="155769">
                        <a:moveTo>
                          <a:pt x="20882" y="154551"/>
                        </a:moveTo>
                        <a:cubicBezTo>
                          <a:pt x="24586" y="143174"/>
                          <a:pt x="25909" y="16174"/>
                          <a:pt x="22469" y="2151"/>
                        </a:cubicBezTo>
                        <a:cubicBezTo>
                          <a:pt x="19029" y="-11872"/>
                          <a:pt x="2890" y="46337"/>
                          <a:pt x="244" y="70414"/>
                        </a:cubicBezTo>
                        <a:cubicBezTo>
                          <a:pt x="-2402" y="94491"/>
                          <a:pt x="17178" y="165928"/>
                          <a:pt x="20882" y="15455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0" name="フリーフォーム: 図形 949">
                    <a:extLst>
                      <a:ext uri="{FF2B5EF4-FFF2-40B4-BE49-F238E27FC236}">
                        <a16:creationId xmlns:a16="http://schemas.microsoft.com/office/drawing/2014/main" id="{4B13CFFA-6858-471F-9ADA-DF24658C2770}"/>
                      </a:ext>
                    </a:extLst>
                  </p:cNvPr>
                  <p:cNvSpPr/>
                  <p:nvPr/>
                </p:nvSpPr>
                <p:spPr>
                  <a:xfrm>
                    <a:off x="8302291" y="1012508"/>
                    <a:ext cx="22219" cy="215801"/>
                  </a:xfrm>
                  <a:custGeom>
                    <a:avLst/>
                    <a:gdLst>
                      <a:gd name="connsiteX0" fmla="*/ 17797 w 22219"/>
                      <a:gd name="connsiteY0" fmla="*/ 213042 h 215801"/>
                      <a:gd name="connsiteX1" fmla="*/ 20972 w 22219"/>
                      <a:gd name="connsiteY1" fmla="*/ 1905 h 215801"/>
                      <a:gd name="connsiteX2" fmla="*/ 334 w 22219"/>
                      <a:gd name="connsiteY2" fmla="*/ 114617 h 215801"/>
                      <a:gd name="connsiteX3" fmla="*/ 17797 w 22219"/>
                      <a:gd name="connsiteY3" fmla="*/ 213042 h 215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19" h="215801">
                        <a:moveTo>
                          <a:pt x="17797" y="213042"/>
                        </a:moveTo>
                        <a:cubicBezTo>
                          <a:pt x="21237" y="194257"/>
                          <a:pt x="23882" y="18309"/>
                          <a:pt x="20972" y="1905"/>
                        </a:cubicBezTo>
                        <a:cubicBezTo>
                          <a:pt x="18062" y="-14499"/>
                          <a:pt x="3244" y="79428"/>
                          <a:pt x="334" y="114617"/>
                        </a:cubicBezTo>
                        <a:cubicBezTo>
                          <a:pt x="-2576" y="149806"/>
                          <a:pt x="14357" y="231827"/>
                          <a:pt x="17797" y="21304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1" name="フリーフォーム: 図形 950">
                    <a:extLst>
                      <a:ext uri="{FF2B5EF4-FFF2-40B4-BE49-F238E27FC236}">
                        <a16:creationId xmlns:a16="http://schemas.microsoft.com/office/drawing/2014/main" id="{3D94AAD0-28F9-446E-8B33-DA09E6737C26}"/>
                      </a:ext>
                    </a:extLst>
                  </p:cNvPr>
                  <p:cNvSpPr/>
                  <p:nvPr/>
                </p:nvSpPr>
                <p:spPr>
                  <a:xfrm>
                    <a:off x="8267655" y="970297"/>
                    <a:ext cx="18685" cy="243397"/>
                  </a:xfrm>
                  <a:custGeom>
                    <a:avLst/>
                    <a:gdLst>
                      <a:gd name="connsiteX0" fmla="*/ 17508 w 18685"/>
                      <a:gd name="connsiteY0" fmla="*/ 242553 h 243397"/>
                      <a:gd name="connsiteX1" fmla="*/ 15920 w 18685"/>
                      <a:gd name="connsiteY1" fmla="*/ 7603 h 243397"/>
                      <a:gd name="connsiteX2" fmla="*/ 6395 w 18685"/>
                      <a:gd name="connsiteY2" fmla="*/ 59991 h 243397"/>
                      <a:gd name="connsiteX3" fmla="*/ 45 w 18685"/>
                      <a:gd name="connsiteY3" fmla="*/ 85391 h 243397"/>
                      <a:gd name="connsiteX4" fmla="*/ 17508 w 18685"/>
                      <a:gd name="connsiteY4" fmla="*/ 242553 h 243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85" h="243397">
                        <a:moveTo>
                          <a:pt x="17508" y="242553"/>
                        </a:moveTo>
                        <a:cubicBezTo>
                          <a:pt x="20154" y="229588"/>
                          <a:pt x="17772" y="38030"/>
                          <a:pt x="15920" y="7603"/>
                        </a:cubicBezTo>
                        <a:cubicBezTo>
                          <a:pt x="14068" y="-22824"/>
                          <a:pt x="9041" y="47026"/>
                          <a:pt x="6395" y="59991"/>
                        </a:cubicBezTo>
                        <a:cubicBezTo>
                          <a:pt x="3749" y="72956"/>
                          <a:pt x="-484" y="55493"/>
                          <a:pt x="45" y="85391"/>
                        </a:cubicBezTo>
                        <a:cubicBezTo>
                          <a:pt x="574" y="115289"/>
                          <a:pt x="14862" y="255518"/>
                          <a:pt x="17508" y="24255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2" name="フリーフォーム: 図形 951">
                    <a:extLst>
                      <a:ext uri="{FF2B5EF4-FFF2-40B4-BE49-F238E27FC236}">
                        <a16:creationId xmlns:a16="http://schemas.microsoft.com/office/drawing/2014/main" id="{AA0F6D4C-A0DF-4262-B730-3CABF285DCE8}"/>
                      </a:ext>
                    </a:extLst>
                  </p:cNvPr>
                  <p:cNvSpPr/>
                  <p:nvPr/>
                </p:nvSpPr>
                <p:spPr>
                  <a:xfrm>
                    <a:off x="8220720" y="972883"/>
                    <a:ext cx="51743" cy="218547"/>
                  </a:xfrm>
                  <a:custGeom>
                    <a:avLst/>
                    <a:gdLst>
                      <a:gd name="connsiteX0" fmla="*/ 51743 w 51743"/>
                      <a:gd name="connsiteY0" fmla="*/ 217742 h 218547"/>
                      <a:gd name="connsiteX1" fmla="*/ 4118 w 51743"/>
                      <a:gd name="connsiteY1" fmla="*/ 5017 h 218547"/>
                      <a:gd name="connsiteX2" fmla="*/ 4118 w 51743"/>
                      <a:gd name="connsiteY2" fmla="*/ 76455 h 218547"/>
                      <a:gd name="connsiteX3" fmla="*/ 51743 w 51743"/>
                      <a:gd name="connsiteY3" fmla="*/ 217742 h 218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743" h="218547">
                        <a:moveTo>
                          <a:pt x="51743" y="217742"/>
                        </a:moveTo>
                        <a:cubicBezTo>
                          <a:pt x="51743" y="205836"/>
                          <a:pt x="12055" y="28565"/>
                          <a:pt x="4118" y="5017"/>
                        </a:cubicBezTo>
                        <a:cubicBezTo>
                          <a:pt x="-3819" y="-18531"/>
                          <a:pt x="1737" y="46822"/>
                          <a:pt x="4118" y="76455"/>
                        </a:cubicBezTo>
                        <a:cubicBezTo>
                          <a:pt x="6499" y="106088"/>
                          <a:pt x="51743" y="229648"/>
                          <a:pt x="51743" y="21774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3" name="フリーフォーム: 図形 952">
                    <a:extLst>
                      <a:ext uri="{FF2B5EF4-FFF2-40B4-BE49-F238E27FC236}">
                        <a16:creationId xmlns:a16="http://schemas.microsoft.com/office/drawing/2014/main" id="{3BA4FB16-D14D-4F4E-A395-CB6C510537A5}"/>
                      </a:ext>
                    </a:extLst>
                  </p:cNvPr>
                  <p:cNvSpPr/>
                  <p:nvPr/>
                </p:nvSpPr>
                <p:spPr>
                  <a:xfrm>
                    <a:off x="8171569" y="967945"/>
                    <a:ext cx="50327" cy="197280"/>
                  </a:xfrm>
                  <a:custGeom>
                    <a:avLst/>
                    <a:gdLst>
                      <a:gd name="connsiteX0" fmla="*/ 50094 w 50327"/>
                      <a:gd name="connsiteY0" fmla="*/ 197280 h 197280"/>
                      <a:gd name="connsiteX1" fmla="*/ 19931 w 50327"/>
                      <a:gd name="connsiteY1" fmla="*/ 78218 h 197280"/>
                      <a:gd name="connsiteX2" fmla="*/ 2469 w 50327"/>
                      <a:gd name="connsiteY2" fmla="*/ 430 h 197280"/>
                      <a:gd name="connsiteX3" fmla="*/ 2469 w 50327"/>
                      <a:gd name="connsiteY3" fmla="*/ 44880 h 197280"/>
                      <a:gd name="connsiteX4" fmla="*/ 2469 w 50327"/>
                      <a:gd name="connsiteY4" fmla="*/ 76630 h 197280"/>
                      <a:gd name="connsiteX5" fmla="*/ 50094 w 50327"/>
                      <a:gd name="connsiteY5" fmla="*/ 197280 h 1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327" h="197280">
                        <a:moveTo>
                          <a:pt x="50094" y="197280"/>
                        </a:moveTo>
                        <a:cubicBezTo>
                          <a:pt x="53004" y="197545"/>
                          <a:pt x="27868" y="111026"/>
                          <a:pt x="19931" y="78218"/>
                        </a:cubicBezTo>
                        <a:cubicBezTo>
                          <a:pt x="11994" y="45410"/>
                          <a:pt x="5379" y="5986"/>
                          <a:pt x="2469" y="430"/>
                        </a:cubicBezTo>
                        <a:cubicBezTo>
                          <a:pt x="-441" y="-5126"/>
                          <a:pt x="2469" y="44880"/>
                          <a:pt x="2469" y="44880"/>
                        </a:cubicBezTo>
                        <a:cubicBezTo>
                          <a:pt x="2469" y="57580"/>
                          <a:pt x="-3087" y="54670"/>
                          <a:pt x="2469" y="76630"/>
                        </a:cubicBezTo>
                        <a:cubicBezTo>
                          <a:pt x="8025" y="98590"/>
                          <a:pt x="47184" y="197015"/>
                          <a:pt x="50094" y="1972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4" name="フリーフォーム: 図形 953">
                    <a:extLst>
                      <a:ext uri="{FF2B5EF4-FFF2-40B4-BE49-F238E27FC236}">
                        <a16:creationId xmlns:a16="http://schemas.microsoft.com/office/drawing/2014/main" id="{81181BE2-33FC-4E3D-8D21-0C3AFE0422CB}"/>
                      </a:ext>
                    </a:extLst>
                  </p:cNvPr>
                  <p:cNvSpPr/>
                  <p:nvPr/>
                </p:nvSpPr>
                <p:spPr>
                  <a:xfrm>
                    <a:off x="8106727" y="979360"/>
                    <a:ext cx="119888" cy="241517"/>
                  </a:xfrm>
                  <a:custGeom>
                    <a:avLst/>
                    <a:gdLst>
                      <a:gd name="connsiteX0" fmla="*/ 119698 w 119888"/>
                      <a:gd name="connsiteY0" fmla="*/ 241428 h 241517"/>
                      <a:gd name="connsiteX1" fmla="*/ 45086 w 119888"/>
                      <a:gd name="connsiteY1" fmla="*/ 109665 h 241517"/>
                      <a:gd name="connsiteX2" fmla="*/ 3811 w 119888"/>
                      <a:gd name="connsiteY2" fmla="*/ 1715 h 241517"/>
                      <a:gd name="connsiteX3" fmla="*/ 3811 w 119888"/>
                      <a:gd name="connsiteY3" fmla="*/ 49340 h 241517"/>
                      <a:gd name="connsiteX4" fmla="*/ 21273 w 119888"/>
                      <a:gd name="connsiteY4" fmla="*/ 128715 h 241517"/>
                      <a:gd name="connsiteX5" fmla="*/ 119698 w 119888"/>
                      <a:gd name="connsiteY5" fmla="*/ 241428 h 241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888" h="241517">
                        <a:moveTo>
                          <a:pt x="119698" y="241428"/>
                        </a:moveTo>
                        <a:cubicBezTo>
                          <a:pt x="123667" y="238253"/>
                          <a:pt x="64400" y="149617"/>
                          <a:pt x="45086" y="109665"/>
                        </a:cubicBezTo>
                        <a:cubicBezTo>
                          <a:pt x="25772" y="69713"/>
                          <a:pt x="10690" y="11769"/>
                          <a:pt x="3811" y="1715"/>
                        </a:cubicBezTo>
                        <a:cubicBezTo>
                          <a:pt x="-3068" y="-8339"/>
                          <a:pt x="901" y="28173"/>
                          <a:pt x="3811" y="49340"/>
                        </a:cubicBezTo>
                        <a:cubicBezTo>
                          <a:pt x="6721" y="70507"/>
                          <a:pt x="2488" y="95378"/>
                          <a:pt x="21273" y="128715"/>
                        </a:cubicBezTo>
                        <a:cubicBezTo>
                          <a:pt x="40058" y="162052"/>
                          <a:pt x="115729" y="244603"/>
                          <a:pt x="119698" y="24142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5" name="フリーフォーム: 図形 954">
                    <a:extLst>
                      <a:ext uri="{FF2B5EF4-FFF2-40B4-BE49-F238E27FC236}">
                        <a16:creationId xmlns:a16="http://schemas.microsoft.com/office/drawing/2014/main" id="{9153DFDC-B4CC-43B6-B4D7-F261E6BF80D3}"/>
                      </a:ext>
                    </a:extLst>
                  </p:cNvPr>
                  <p:cNvSpPr/>
                  <p:nvPr/>
                </p:nvSpPr>
                <p:spPr>
                  <a:xfrm>
                    <a:off x="8024396" y="945154"/>
                    <a:ext cx="202293" cy="310947"/>
                  </a:xfrm>
                  <a:custGeom>
                    <a:avLst/>
                    <a:gdLst>
                      <a:gd name="connsiteX0" fmla="*/ 200442 w 202293"/>
                      <a:gd name="connsiteY0" fmla="*/ 308971 h 310947"/>
                      <a:gd name="connsiteX1" fmla="*/ 133767 w 202293"/>
                      <a:gd name="connsiteY1" fmla="*/ 213721 h 310947"/>
                      <a:gd name="connsiteX2" fmla="*/ 5179 w 202293"/>
                      <a:gd name="connsiteY2" fmla="*/ 5759 h 310947"/>
                      <a:gd name="connsiteX3" fmla="*/ 28992 w 202293"/>
                      <a:gd name="connsiteY3" fmla="*/ 64496 h 310947"/>
                      <a:gd name="connsiteX4" fmla="*/ 63917 w 202293"/>
                      <a:gd name="connsiteY4" fmla="*/ 132759 h 310947"/>
                      <a:gd name="connsiteX5" fmla="*/ 200442 w 202293"/>
                      <a:gd name="connsiteY5" fmla="*/ 308971 h 310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293" h="310947">
                        <a:moveTo>
                          <a:pt x="200442" y="308971"/>
                        </a:moveTo>
                        <a:cubicBezTo>
                          <a:pt x="212084" y="322465"/>
                          <a:pt x="166311" y="264256"/>
                          <a:pt x="133767" y="213721"/>
                        </a:cubicBezTo>
                        <a:cubicBezTo>
                          <a:pt x="101223" y="163186"/>
                          <a:pt x="22641" y="30630"/>
                          <a:pt x="5179" y="5759"/>
                        </a:cubicBezTo>
                        <a:cubicBezTo>
                          <a:pt x="-12283" y="-19112"/>
                          <a:pt x="19202" y="43329"/>
                          <a:pt x="28992" y="64496"/>
                        </a:cubicBezTo>
                        <a:cubicBezTo>
                          <a:pt x="38782" y="85663"/>
                          <a:pt x="39046" y="93601"/>
                          <a:pt x="63917" y="132759"/>
                        </a:cubicBezTo>
                        <a:cubicBezTo>
                          <a:pt x="88788" y="171917"/>
                          <a:pt x="188800" y="295477"/>
                          <a:pt x="200442" y="30897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6" name="フリーフォーム: 図形 955">
                    <a:extLst>
                      <a:ext uri="{FF2B5EF4-FFF2-40B4-BE49-F238E27FC236}">
                        <a16:creationId xmlns:a16="http://schemas.microsoft.com/office/drawing/2014/main" id="{3D9932F8-AEAD-489D-8BAD-E5703C89786A}"/>
                      </a:ext>
                    </a:extLst>
                  </p:cNvPr>
                  <p:cNvSpPr/>
                  <p:nvPr/>
                </p:nvSpPr>
                <p:spPr>
                  <a:xfrm>
                    <a:off x="7991213" y="979392"/>
                    <a:ext cx="154479" cy="229267"/>
                  </a:xfrm>
                  <a:custGeom>
                    <a:avLst/>
                    <a:gdLst>
                      <a:gd name="connsiteX0" fmla="*/ 154250 w 154479"/>
                      <a:gd name="connsiteY0" fmla="*/ 228696 h 229267"/>
                      <a:gd name="connsiteX1" fmla="*/ 49475 w 154479"/>
                      <a:gd name="connsiteY1" fmla="*/ 103283 h 229267"/>
                      <a:gd name="connsiteX2" fmla="*/ 262 w 154479"/>
                      <a:gd name="connsiteY2" fmla="*/ 96 h 229267"/>
                      <a:gd name="connsiteX3" fmla="*/ 32012 w 154479"/>
                      <a:gd name="connsiteY3" fmla="*/ 85821 h 229267"/>
                      <a:gd name="connsiteX4" fmla="*/ 76462 w 154479"/>
                      <a:gd name="connsiteY4" fmla="*/ 147733 h 229267"/>
                      <a:gd name="connsiteX5" fmla="*/ 154250 w 154479"/>
                      <a:gd name="connsiteY5" fmla="*/ 228696 h 229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479" h="229267">
                        <a:moveTo>
                          <a:pt x="154250" y="228696"/>
                        </a:moveTo>
                        <a:cubicBezTo>
                          <a:pt x="149752" y="221288"/>
                          <a:pt x="75140" y="141383"/>
                          <a:pt x="49475" y="103283"/>
                        </a:cubicBezTo>
                        <a:cubicBezTo>
                          <a:pt x="23810" y="65183"/>
                          <a:pt x="3172" y="3006"/>
                          <a:pt x="262" y="96"/>
                        </a:cubicBezTo>
                        <a:cubicBezTo>
                          <a:pt x="-2649" y="-2814"/>
                          <a:pt x="19312" y="61215"/>
                          <a:pt x="32012" y="85821"/>
                        </a:cubicBezTo>
                        <a:cubicBezTo>
                          <a:pt x="44712" y="110427"/>
                          <a:pt x="57147" y="126037"/>
                          <a:pt x="76462" y="147733"/>
                        </a:cubicBezTo>
                        <a:cubicBezTo>
                          <a:pt x="95777" y="169429"/>
                          <a:pt x="158748" y="236104"/>
                          <a:pt x="154250" y="22869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7" name="フリーフォーム: 図形 956">
                    <a:extLst>
                      <a:ext uri="{FF2B5EF4-FFF2-40B4-BE49-F238E27FC236}">
                        <a16:creationId xmlns:a16="http://schemas.microsoft.com/office/drawing/2014/main" id="{CDC6B893-787D-43E8-AF89-700F0E3BA86B}"/>
                      </a:ext>
                    </a:extLst>
                  </p:cNvPr>
                  <p:cNvSpPr/>
                  <p:nvPr/>
                </p:nvSpPr>
                <p:spPr>
                  <a:xfrm>
                    <a:off x="7949874" y="1114328"/>
                    <a:ext cx="144499" cy="112045"/>
                  </a:xfrm>
                  <a:custGeom>
                    <a:avLst/>
                    <a:gdLst>
                      <a:gd name="connsiteX0" fmla="*/ 326 w 144499"/>
                      <a:gd name="connsiteY0" fmla="*/ 1685 h 112045"/>
                      <a:gd name="connsiteX1" fmla="*/ 140026 w 144499"/>
                      <a:gd name="connsiteY1" fmla="*/ 111222 h 112045"/>
                      <a:gd name="connsiteX2" fmla="*/ 101926 w 144499"/>
                      <a:gd name="connsiteY2" fmla="*/ 49310 h 112045"/>
                      <a:gd name="connsiteX3" fmla="*/ 326 w 144499"/>
                      <a:gd name="connsiteY3" fmla="*/ 1685 h 112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499" h="112045">
                        <a:moveTo>
                          <a:pt x="326" y="1685"/>
                        </a:moveTo>
                        <a:cubicBezTo>
                          <a:pt x="6676" y="12004"/>
                          <a:pt x="123093" y="103285"/>
                          <a:pt x="140026" y="111222"/>
                        </a:cubicBezTo>
                        <a:cubicBezTo>
                          <a:pt x="156959" y="119159"/>
                          <a:pt x="121770" y="67566"/>
                          <a:pt x="101926" y="49310"/>
                        </a:cubicBezTo>
                        <a:cubicBezTo>
                          <a:pt x="82082" y="31054"/>
                          <a:pt x="-6024" y="-8634"/>
                          <a:pt x="326" y="168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8" name="フリーフォーム: 図形 957">
                    <a:extLst>
                      <a:ext uri="{FF2B5EF4-FFF2-40B4-BE49-F238E27FC236}">
                        <a16:creationId xmlns:a16="http://schemas.microsoft.com/office/drawing/2014/main" id="{E269F87B-2DB3-4599-AC21-173CDFC352CA}"/>
                      </a:ext>
                    </a:extLst>
                  </p:cNvPr>
                  <p:cNvSpPr/>
                  <p:nvPr/>
                </p:nvSpPr>
                <p:spPr>
                  <a:xfrm>
                    <a:off x="7932216" y="1116438"/>
                    <a:ext cx="207148" cy="164845"/>
                  </a:xfrm>
                  <a:custGeom>
                    <a:avLst/>
                    <a:gdLst>
                      <a:gd name="connsiteX0" fmla="*/ 522 w 207148"/>
                      <a:gd name="connsiteY0" fmla="*/ 1162 h 164845"/>
                      <a:gd name="connsiteX1" fmla="*/ 113234 w 207148"/>
                      <a:gd name="connsiteY1" fmla="*/ 121812 h 164845"/>
                      <a:gd name="connsiteX2" fmla="*/ 206897 w 207148"/>
                      <a:gd name="connsiteY2" fmla="*/ 164675 h 164845"/>
                      <a:gd name="connsiteX3" fmla="*/ 138634 w 207148"/>
                      <a:gd name="connsiteY3" fmla="*/ 109112 h 164845"/>
                      <a:gd name="connsiteX4" fmla="*/ 73547 w 207148"/>
                      <a:gd name="connsiteY4" fmla="*/ 63075 h 164845"/>
                      <a:gd name="connsiteX5" fmla="*/ 522 w 207148"/>
                      <a:gd name="connsiteY5" fmla="*/ 1162 h 164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148" h="164845">
                        <a:moveTo>
                          <a:pt x="522" y="1162"/>
                        </a:moveTo>
                        <a:cubicBezTo>
                          <a:pt x="7136" y="10951"/>
                          <a:pt x="78838" y="94560"/>
                          <a:pt x="113234" y="121812"/>
                        </a:cubicBezTo>
                        <a:cubicBezTo>
                          <a:pt x="147630" y="149064"/>
                          <a:pt x="202664" y="166792"/>
                          <a:pt x="206897" y="164675"/>
                        </a:cubicBezTo>
                        <a:cubicBezTo>
                          <a:pt x="211130" y="162558"/>
                          <a:pt x="160859" y="126045"/>
                          <a:pt x="138634" y="109112"/>
                        </a:cubicBezTo>
                        <a:cubicBezTo>
                          <a:pt x="116409" y="92179"/>
                          <a:pt x="95243" y="80008"/>
                          <a:pt x="73547" y="63075"/>
                        </a:cubicBezTo>
                        <a:cubicBezTo>
                          <a:pt x="51851" y="46142"/>
                          <a:pt x="-6092" y="-8627"/>
                          <a:pt x="522" y="11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59" name="フリーフォーム: 図形 958">
                    <a:extLst>
                      <a:ext uri="{FF2B5EF4-FFF2-40B4-BE49-F238E27FC236}">
                        <a16:creationId xmlns:a16="http://schemas.microsoft.com/office/drawing/2014/main" id="{56DD2DA7-CA77-49C7-AE77-0411B600D858}"/>
                      </a:ext>
                    </a:extLst>
                  </p:cNvPr>
                  <p:cNvSpPr/>
                  <p:nvPr/>
                </p:nvSpPr>
                <p:spPr>
                  <a:xfrm>
                    <a:off x="7963791" y="1209194"/>
                    <a:ext cx="186292" cy="100076"/>
                  </a:xfrm>
                  <a:custGeom>
                    <a:avLst/>
                    <a:gdLst>
                      <a:gd name="connsiteX0" fmla="*/ 184847 w 186292"/>
                      <a:gd name="connsiteY0" fmla="*/ 98906 h 100076"/>
                      <a:gd name="connsiteX1" fmla="*/ 83247 w 186292"/>
                      <a:gd name="connsiteY1" fmla="*/ 51281 h 100076"/>
                      <a:gd name="connsiteX2" fmla="*/ 2284 w 186292"/>
                      <a:gd name="connsiteY2" fmla="*/ 481 h 100076"/>
                      <a:gd name="connsiteX3" fmla="*/ 184847 w 186292"/>
                      <a:gd name="connsiteY3" fmla="*/ 98906 h 100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292" h="100076">
                        <a:moveTo>
                          <a:pt x="184847" y="98906"/>
                        </a:moveTo>
                        <a:cubicBezTo>
                          <a:pt x="198341" y="107373"/>
                          <a:pt x="113674" y="67685"/>
                          <a:pt x="83247" y="51281"/>
                        </a:cubicBezTo>
                        <a:cubicBezTo>
                          <a:pt x="52820" y="34877"/>
                          <a:pt x="-13062" y="-4811"/>
                          <a:pt x="2284" y="481"/>
                        </a:cubicBezTo>
                        <a:cubicBezTo>
                          <a:pt x="17630" y="5773"/>
                          <a:pt x="171353" y="90439"/>
                          <a:pt x="184847" y="9890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0" name="フリーフォーム: 図形 959">
                    <a:extLst>
                      <a:ext uri="{FF2B5EF4-FFF2-40B4-BE49-F238E27FC236}">
                        <a16:creationId xmlns:a16="http://schemas.microsoft.com/office/drawing/2014/main" id="{6A245788-CC21-462E-8670-8DD9D9C8C3E5}"/>
                      </a:ext>
                    </a:extLst>
                  </p:cNvPr>
                  <p:cNvSpPr/>
                  <p:nvPr/>
                </p:nvSpPr>
                <p:spPr>
                  <a:xfrm>
                    <a:off x="7941874" y="1252056"/>
                    <a:ext cx="204351" cy="73745"/>
                  </a:xfrm>
                  <a:custGeom>
                    <a:avLst/>
                    <a:gdLst>
                      <a:gd name="connsiteX0" fmla="*/ 202001 w 204351"/>
                      <a:gd name="connsiteY0" fmla="*/ 73507 h 73745"/>
                      <a:gd name="connsiteX1" fmla="*/ 1976 w 204351"/>
                      <a:gd name="connsiteY1" fmla="*/ 2069 h 73745"/>
                      <a:gd name="connsiteX2" fmla="*/ 105164 w 204351"/>
                      <a:gd name="connsiteY2" fmla="*/ 24294 h 73745"/>
                      <a:gd name="connsiteX3" fmla="*/ 202001 w 204351"/>
                      <a:gd name="connsiteY3" fmla="*/ 73507 h 73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351" h="73745">
                        <a:moveTo>
                          <a:pt x="202001" y="73507"/>
                        </a:moveTo>
                        <a:cubicBezTo>
                          <a:pt x="184803" y="69803"/>
                          <a:pt x="18115" y="10271"/>
                          <a:pt x="1976" y="2069"/>
                        </a:cubicBezTo>
                        <a:cubicBezTo>
                          <a:pt x="-14163" y="-6133"/>
                          <a:pt x="72885" y="11859"/>
                          <a:pt x="105164" y="24294"/>
                        </a:cubicBezTo>
                        <a:cubicBezTo>
                          <a:pt x="137443" y="36729"/>
                          <a:pt x="219199" y="77211"/>
                          <a:pt x="202001" y="7350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1" name="フリーフォーム: 図形 960">
                    <a:extLst>
                      <a:ext uri="{FF2B5EF4-FFF2-40B4-BE49-F238E27FC236}">
                        <a16:creationId xmlns:a16="http://schemas.microsoft.com/office/drawing/2014/main" id="{B8FFA990-A8C4-4537-9843-CE596EDB26DA}"/>
                      </a:ext>
                    </a:extLst>
                  </p:cNvPr>
                  <p:cNvSpPr/>
                  <p:nvPr/>
                </p:nvSpPr>
                <p:spPr>
                  <a:xfrm>
                    <a:off x="7913652" y="1269835"/>
                    <a:ext cx="230279" cy="95612"/>
                  </a:xfrm>
                  <a:custGeom>
                    <a:avLst/>
                    <a:gdLst>
                      <a:gd name="connsiteX0" fmla="*/ 230223 w 230279"/>
                      <a:gd name="connsiteY0" fmla="*/ 95415 h 95612"/>
                      <a:gd name="connsiteX1" fmla="*/ 136561 w 230279"/>
                      <a:gd name="connsiteY1" fmla="*/ 43028 h 95612"/>
                      <a:gd name="connsiteX2" fmla="*/ 36 w 230279"/>
                      <a:gd name="connsiteY2" fmla="*/ 165 h 95612"/>
                      <a:gd name="connsiteX3" fmla="*/ 123861 w 230279"/>
                      <a:gd name="connsiteY3" fmla="*/ 58903 h 95612"/>
                      <a:gd name="connsiteX4" fmla="*/ 230223 w 230279"/>
                      <a:gd name="connsiteY4" fmla="*/ 95415 h 95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79" h="95612">
                        <a:moveTo>
                          <a:pt x="230223" y="95415"/>
                        </a:moveTo>
                        <a:cubicBezTo>
                          <a:pt x="232340" y="92769"/>
                          <a:pt x="174925" y="58903"/>
                          <a:pt x="136561" y="43028"/>
                        </a:cubicBezTo>
                        <a:cubicBezTo>
                          <a:pt x="98197" y="27153"/>
                          <a:pt x="2153" y="-2481"/>
                          <a:pt x="36" y="165"/>
                        </a:cubicBezTo>
                        <a:cubicBezTo>
                          <a:pt x="-2081" y="2811"/>
                          <a:pt x="89465" y="44351"/>
                          <a:pt x="123861" y="58903"/>
                        </a:cubicBezTo>
                        <a:cubicBezTo>
                          <a:pt x="158257" y="73455"/>
                          <a:pt x="228106" y="98061"/>
                          <a:pt x="230223" y="9541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2" name="フリーフォーム: 図形 961">
                    <a:extLst>
                      <a:ext uri="{FF2B5EF4-FFF2-40B4-BE49-F238E27FC236}">
                        <a16:creationId xmlns:a16="http://schemas.microsoft.com/office/drawing/2014/main" id="{1BF3EBC3-2315-4FA4-9F62-F64F4D4FE261}"/>
                      </a:ext>
                    </a:extLst>
                  </p:cNvPr>
                  <p:cNvSpPr/>
                  <p:nvPr/>
                </p:nvSpPr>
                <p:spPr>
                  <a:xfrm>
                    <a:off x="7972727" y="1341549"/>
                    <a:ext cx="177479" cy="25000"/>
                  </a:xfrm>
                  <a:custGeom>
                    <a:avLst/>
                    <a:gdLst>
                      <a:gd name="connsiteX0" fmla="*/ 2873 w 177479"/>
                      <a:gd name="connsiteY0" fmla="*/ 23701 h 25000"/>
                      <a:gd name="connsiteX1" fmla="*/ 172736 w 177479"/>
                      <a:gd name="connsiteY1" fmla="*/ 20526 h 25000"/>
                      <a:gd name="connsiteX2" fmla="*/ 125111 w 177479"/>
                      <a:gd name="connsiteY2" fmla="*/ 1476 h 25000"/>
                      <a:gd name="connsiteX3" fmla="*/ 69548 w 177479"/>
                      <a:gd name="connsiteY3" fmla="*/ 3064 h 25000"/>
                      <a:gd name="connsiteX4" fmla="*/ 2873 w 177479"/>
                      <a:gd name="connsiteY4" fmla="*/ 23701 h 25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7479" h="25000">
                        <a:moveTo>
                          <a:pt x="2873" y="23701"/>
                        </a:moveTo>
                        <a:cubicBezTo>
                          <a:pt x="20071" y="26611"/>
                          <a:pt x="152363" y="24230"/>
                          <a:pt x="172736" y="20526"/>
                        </a:cubicBezTo>
                        <a:cubicBezTo>
                          <a:pt x="193109" y="16822"/>
                          <a:pt x="142309" y="4386"/>
                          <a:pt x="125111" y="1476"/>
                        </a:cubicBezTo>
                        <a:cubicBezTo>
                          <a:pt x="107913" y="-1434"/>
                          <a:pt x="88598" y="418"/>
                          <a:pt x="69548" y="3064"/>
                        </a:cubicBezTo>
                        <a:cubicBezTo>
                          <a:pt x="50498" y="5710"/>
                          <a:pt x="-14325" y="20791"/>
                          <a:pt x="2873" y="237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3" name="フリーフォーム: 図形 962">
                    <a:extLst>
                      <a:ext uri="{FF2B5EF4-FFF2-40B4-BE49-F238E27FC236}">
                        <a16:creationId xmlns:a16="http://schemas.microsoft.com/office/drawing/2014/main" id="{315BB0C4-CC02-46E2-80CA-4F7BDC80AE0C}"/>
                      </a:ext>
                    </a:extLst>
                  </p:cNvPr>
                  <p:cNvSpPr/>
                  <p:nvPr/>
                </p:nvSpPr>
                <p:spPr>
                  <a:xfrm>
                    <a:off x="7994416" y="1404817"/>
                    <a:ext cx="161583" cy="35969"/>
                  </a:xfrm>
                  <a:custGeom>
                    <a:avLst/>
                    <a:gdLst>
                      <a:gd name="connsiteX0" fmla="*/ 234 w 161583"/>
                      <a:gd name="connsiteY0" fmla="*/ 35046 h 35969"/>
                      <a:gd name="connsiteX1" fmla="*/ 157397 w 161583"/>
                      <a:gd name="connsiteY1" fmla="*/ 23933 h 35969"/>
                      <a:gd name="connsiteX2" fmla="*/ 112947 w 161583"/>
                      <a:gd name="connsiteY2" fmla="*/ 3296 h 35969"/>
                      <a:gd name="connsiteX3" fmla="*/ 76434 w 161583"/>
                      <a:gd name="connsiteY3" fmla="*/ 4883 h 35969"/>
                      <a:gd name="connsiteX4" fmla="*/ 120884 w 161583"/>
                      <a:gd name="connsiteY4" fmla="*/ 121 h 35969"/>
                      <a:gd name="connsiteX5" fmla="*/ 234 w 161583"/>
                      <a:gd name="connsiteY5" fmla="*/ 35046 h 35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1583" h="35969">
                        <a:moveTo>
                          <a:pt x="234" y="35046"/>
                        </a:moveTo>
                        <a:cubicBezTo>
                          <a:pt x="6319" y="39015"/>
                          <a:pt x="138612" y="29225"/>
                          <a:pt x="157397" y="23933"/>
                        </a:cubicBezTo>
                        <a:cubicBezTo>
                          <a:pt x="176183" y="18641"/>
                          <a:pt x="126441" y="6471"/>
                          <a:pt x="112947" y="3296"/>
                        </a:cubicBezTo>
                        <a:cubicBezTo>
                          <a:pt x="99453" y="121"/>
                          <a:pt x="75111" y="5412"/>
                          <a:pt x="76434" y="4883"/>
                        </a:cubicBezTo>
                        <a:cubicBezTo>
                          <a:pt x="77757" y="4354"/>
                          <a:pt x="133319" y="2502"/>
                          <a:pt x="120884" y="121"/>
                        </a:cubicBezTo>
                        <a:cubicBezTo>
                          <a:pt x="108449" y="-2260"/>
                          <a:pt x="-5851" y="31077"/>
                          <a:pt x="234" y="3504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4" name="フリーフォーム: 図形 963">
                    <a:extLst>
                      <a:ext uri="{FF2B5EF4-FFF2-40B4-BE49-F238E27FC236}">
                        <a16:creationId xmlns:a16="http://schemas.microsoft.com/office/drawing/2014/main" id="{41CBFAD5-A4CC-4B66-9C39-42DDEF6A0AC8}"/>
                      </a:ext>
                    </a:extLst>
                  </p:cNvPr>
                  <p:cNvSpPr/>
                  <p:nvPr/>
                </p:nvSpPr>
                <p:spPr>
                  <a:xfrm>
                    <a:off x="8031099" y="1435076"/>
                    <a:ext cx="133660" cy="36967"/>
                  </a:xfrm>
                  <a:custGeom>
                    <a:avLst/>
                    <a:gdLst>
                      <a:gd name="connsiteX0" fmla="*/ 64 w 133660"/>
                      <a:gd name="connsiteY0" fmla="*/ 36537 h 36967"/>
                      <a:gd name="connsiteX1" fmla="*/ 98489 w 133660"/>
                      <a:gd name="connsiteY1" fmla="*/ 20662 h 36967"/>
                      <a:gd name="connsiteX2" fmla="*/ 133414 w 133660"/>
                      <a:gd name="connsiteY2" fmla="*/ 30187 h 36967"/>
                      <a:gd name="connsiteX3" fmla="*/ 84201 w 133660"/>
                      <a:gd name="connsiteY3" fmla="*/ 24 h 36967"/>
                      <a:gd name="connsiteX4" fmla="*/ 64 w 133660"/>
                      <a:gd name="connsiteY4" fmla="*/ 36537 h 36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660" h="36967">
                        <a:moveTo>
                          <a:pt x="64" y="36537"/>
                        </a:moveTo>
                        <a:cubicBezTo>
                          <a:pt x="2445" y="39977"/>
                          <a:pt x="76264" y="21720"/>
                          <a:pt x="98489" y="20662"/>
                        </a:cubicBezTo>
                        <a:cubicBezTo>
                          <a:pt x="120714" y="19604"/>
                          <a:pt x="135795" y="33627"/>
                          <a:pt x="133414" y="30187"/>
                        </a:cubicBezTo>
                        <a:cubicBezTo>
                          <a:pt x="131033" y="26747"/>
                          <a:pt x="106955" y="1082"/>
                          <a:pt x="84201" y="24"/>
                        </a:cubicBezTo>
                        <a:cubicBezTo>
                          <a:pt x="61447" y="-1034"/>
                          <a:pt x="-2317" y="33097"/>
                          <a:pt x="64" y="365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5" name="フリーフォーム: 図形 964">
                    <a:extLst>
                      <a:ext uri="{FF2B5EF4-FFF2-40B4-BE49-F238E27FC236}">
                        <a16:creationId xmlns:a16="http://schemas.microsoft.com/office/drawing/2014/main" id="{2247F6F1-14FC-4B14-9184-7E4688AB9AF1}"/>
                      </a:ext>
                    </a:extLst>
                  </p:cNvPr>
                  <p:cNvSpPr/>
                  <p:nvPr/>
                </p:nvSpPr>
                <p:spPr>
                  <a:xfrm>
                    <a:off x="8055182" y="1468191"/>
                    <a:ext cx="110189" cy="30449"/>
                  </a:xfrm>
                  <a:custGeom>
                    <a:avLst/>
                    <a:gdLst>
                      <a:gd name="connsiteX0" fmla="*/ 1381 w 110189"/>
                      <a:gd name="connsiteY0" fmla="*/ 30409 h 30449"/>
                      <a:gd name="connsiteX1" fmla="*/ 109331 w 110189"/>
                      <a:gd name="connsiteY1" fmla="*/ 6597 h 30449"/>
                      <a:gd name="connsiteX2" fmla="*/ 50593 w 110189"/>
                      <a:gd name="connsiteY2" fmla="*/ 247 h 30449"/>
                      <a:gd name="connsiteX3" fmla="*/ 1381 w 110189"/>
                      <a:gd name="connsiteY3" fmla="*/ 30409 h 30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189" h="30449">
                        <a:moveTo>
                          <a:pt x="1381" y="30409"/>
                        </a:moveTo>
                        <a:cubicBezTo>
                          <a:pt x="11171" y="31467"/>
                          <a:pt x="101129" y="11624"/>
                          <a:pt x="109331" y="6597"/>
                        </a:cubicBezTo>
                        <a:cubicBezTo>
                          <a:pt x="117533" y="1570"/>
                          <a:pt x="64616" y="-811"/>
                          <a:pt x="50593" y="247"/>
                        </a:cubicBezTo>
                        <a:cubicBezTo>
                          <a:pt x="36570" y="1305"/>
                          <a:pt x="-8409" y="29351"/>
                          <a:pt x="1381" y="3040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6" name="フリーフォーム: 図形 965">
                    <a:extLst>
                      <a:ext uri="{FF2B5EF4-FFF2-40B4-BE49-F238E27FC236}">
                        <a16:creationId xmlns:a16="http://schemas.microsoft.com/office/drawing/2014/main" id="{253667B8-37C0-4DA3-A8B2-ECE029006987}"/>
                      </a:ext>
                    </a:extLst>
                  </p:cNvPr>
                  <p:cNvSpPr/>
                  <p:nvPr/>
                </p:nvSpPr>
                <p:spPr>
                  <a:xfrm>
                    <a:off x="7983266" y="1040248"/>
                    <a:ext cx="99918" cy="147586"/>
                  </a:xfrm>
                  <a:custGeom>
                    <a:avLst/>
                    <a:gdLst>
                      <a:gd name="connsiteX0" fmla="*/ 97109 w 99918"/>
                      <a:gd name="connsiteY0" fmla="*/ 145615 h 147586"/>
                      <a:gd name="connsiteX1" fmla="*/ 272 w 99918"/>
                      <a:gd name="connsiteY1" fmla="*/ 1152 h 147586"/>
                      <a:gd name="connsiteX2" fmla="*/ 68534 w 99918"/>
                      <a:gd name="connsiteY2" fmla="*/ 80527 h 147586"/>
                      <a:gd name="connsiteX3" fmla="*/ 97109 w 99918"/>
                      <a:gd name="connsiteY3" fmla="*/ 145615 h 147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918" h="147586">
                        <a:moveTo>
                          <a:pt x="97109" y="145615"/>
                        </a:moveTo>
                        <a:cubicBezTo>
                          <a:pt x="85732" y="132386"/>
                          <a:pt x="5034" y="12000"/>
                          <a:pt x="272" y="1152"/>
                        </a:cubicBezTo>
                        <a:cubicBezTo>
                          <a:pt x="-4490" y="-9696"/>
                          <a:pt x="54511" y="59096"/>
                          <a:pt x="68534" y="80527"/>
                        </a:cubicBezTo>
                        <a:cubicBezTo>
                          <a:pt x="82557" y="101958"/>
                          <a:pt x="108486" y="158844"/>
                          <a:pt x="97109" y="14561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7" name="フリーフォーム: 図形 966">
                    <a:extLst>
                      <a:ext uri="{FF2B5EF4-FFF2-40B4-BE49-F238E27FC236}">
                        <a16:creationId xmlns:a16="http://schemas.microsoft.com/office/drawing/2014/main" id="{FB1DD7DC-B03A-4DD9-BF3B-4C826EEE8AD2}"/>
                      </a:ext>
                    </a:extLst>
                  </p:cNvPr>
                  <p:cNvSpPr/>
                  <p:nvPr/>
                </p:nvSpPr>
                <p:spPr>
                  <a:xfrm>
                    <a:off x="7891278" y="994629"/>
                    <a:ext cx="173001" cy="174101"/>
                  </a:xfrm>
                  <a:custGeom>
                    <a:avLst/>
                    <a:gdLst>
                      <a:gd name="connsiteX0" fmla="*/ 171635 w 173001"/>
                      <a:gd name="connsiteY0" fmla="*/ 173771 h 174101"/>
                      <a:gd name="connsiteX1" fmla="*/ 92260 w 173001"/>
                      <a:gd name="connsiteY1" fmla="*/ 84871 h 174101"/>
                      <a:gd name="connsiteX2" fmla="*/ 20822 w 173001"/>
                      <a:gd name="connsiteY2" fmla="*/ 42009 h 174101"/>
                      <a:gd name="connsiteX3" fmla="*/ 185 w 173001"/>
                      <a:gd name="connsiteY3" fmla="*/ 734 h 174101"/>
                      <a:gd name="connsiteX4" fmla="*/ 11297 w 173001"/>
                      <a:gd name="connsiteY4" fmla="*/ 78521 h 174101"/>
                      <a:gd name="connsiteX5" fmla="*/ 22410 w 173001"/>
                      <a:gd name="connsiteY5" fmla="*/ 49946 h 174101"/>
                      <a:gd name="connsiteX6" fmla="*/ 171635 w 173001"/>
                      <a:gd name="connsiteY6" fmla="*/ 173771 h 174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3001" h="174101">
                        <a:moveTo>
                          <a:pt x="171635" y="173771"/>
                        </a:moveTo>
                        <a:cubicBezTo>
                          <a:pt x="183277" y="179592"/>
                          <a:pt x="117395" y="106831"/>
                          <a:pt x="92260" y="84871"/>
                        </a:cubicBezTo>
                        <a:cubicBezTo>
                          <a:pt x="67125" y="62911"/>
                          <a:pt x="36168" y="56032"/>
                          <a:pt x="20822" y="42009"/>
                        </a:cubicBezTo>
                        <a:cubicBezTo>
                          <a:pt x="5476" y="27986"/>
                          <a:pt x="1772" y="-5351"/>
                          <a:pt x="185" y="734"/>
                        </a:cubicBezTo>
                        <a:cubicBezTo>
                          <a:pt x="-1402" y="6819"/>
                          <a:pt x="7593" y="70319"/>
                          <a:pt x="11297" y="78521"/>
                        </a:cubicBezTo>
                        <a:cubicBezTo>
                          <a:pt x="15001" y="86723"/>
                          <a:pt x="-1667" y="39098"/>
                          <a:pt x="22410" y="49946"/>
                        </a:cubicBezTo>
                        <a:cubicBezTo>
                          <a:pt x="46487" y="60794"/>
                          <a:pt x="159993" y="167950"/>
                          <a:pt x="171635" y="17377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8" name="フリーフォーム: 図形 967">
                    <a:extLst>
                      <a:ext uri="{FF2B5EF4-FFF2-40B4-BE49-F238E27FC236}">
                        <a16:creationId xmlns:a16="http://schemas.microsoft.com/office/drawing/2014/main" id="{71482056-52B6-4642-A306-ABE3EC0403E9}"/>
                      </a:ext>
                    </a:extLst>
                  </p:cNvPr>
                  <p:cNvSpPr/>
                  <p:nvPr/>
                </p:nvSpPr>
                <p:spPr>
                  <a:xfrm>
                    <a:off x="7468765" y="954988"/>
                    <a:ext cx="452860" cy="416276"/>
                  </a:xfrm>
                  <a:custGeom>
                    <a:avLst/>
                    <a:gdLst>
                      <a:gd name="connsiteX0" fmla="*/ 452860 w 452860"/>
                      <a:gd name="connsiteY0" fmla="*/ 119750 h 416276"/>
                      <a:gd name="connsiteX1" fmla="*/ 340148 w 452860"/>
                      <a:gd name="connsiteY1" fmla="*/ 61012 h 416276"/>
                      <a:gd name="connsiteX2" fmla="*/ 271885 w 452860"/>
                      <a:gd name="connsiteY2" fmla="*/ 687 h 416276"/>
                      <a:gd name="connsiteX3" fmla="*/ 273473 w 452860"/>
                      <a:gd name="connsiteY3" fmla="*/ 30850 h 416276"/>
                      <a:gd name="connsiteX4" fmla="*/ 263948 w 452860"/>
                      <a:gd name="connsiteY4" fmla="*/ 68950 h 416276"/>
                      <a:gd name="connsiteX5" fmla="*/ 200448 w 452860"/>
                      <a:gd name="connsiteY5" fmla="*/ 70537 h 416276"/>
                      <a:gd name="connsiteX6" fmla="*/ 81385 w 452860"/>
                      <a:gd name="connsiteY6" fmla="*/ 78475 h 416276"/>
                      <a:gd name="connsiteX7" fmla="*/ 113135 w 452860"/>
                      <a:gd name="connsiteY7" fmla="*/ 86412 h 416276"/>
                      <a:gd name="connsiteX8" fmla="*/ 130598 w 452860"/>
                      <a:gd name="connsiteY8" fmla="*/ 138800 h 416276"/>
                      <a:gd name="connsiteX9" fmla="*/ 71860 w 452860"/>
                      <a:gd name="connsiteY9" fmla="*/ 172137 h 416276"/>
                      <a:gd name="connsiteX10" fmla="*/ 423 w 452860"/>
                      <a:gd name="connsiteY10" fmla="*/ 276912 h 416276"/>
                      <a:gd name="connsiteX11" fmla="*/ 41698 w 452860"/>
                      <a:gd name="connsiteY11" fmla="*/ 283262 h 416276"/>
                      <a:gd name="connsiteX12" fmla="*/ 30585 w 452860"/>
                      <a:gd name="connsiteY12" fmla="*/ 321362 h 416276"/>
                      <a:gd name="connsiteX13" fmla="*/ 13123 w 452860"/>
                      <a:gd name="connsiteY13" fmla="*/ 413437 h 416276"/>
                      <a:gd name="connsiteX14" fmla="*/ 17885 w 452860"/>
                      <a:gd name="connsiteY14" fmla="*/ 383275 h 416276"/>
                      <a:gd name="connsiteX15" fmla="*/ 49635 w 452860"/>
                      <a:gd name="connsiteY15" fmla="*/ 288025 h 416276"/>
                      <a:gd name="connsiteX16" fmla="*/ 16298 w 452860"/>
                      <a:gd name="connsiteY16" fmla="*/ 270562 h 416276"/>
                      <a:gd name="connsiteX17" fmla="*/ 54398 w 452860"/>
                      <a:gd name="connsiteY17" fmla="*/ 213412 h 416276"/>
                      <a:gd name="connsiteX18" fmla="*/ 146473 w 452860"/>
                      <a:gd name="connsiteY18" fmla="*/ 137212 h 416276"/>
                      <a:gd name="connsiteX19" fmla="*/ 121073 w 452860"/>
                      <a:gd name="connsiteY19" fmla="*/ 92762 h 416276"/>
                      <a:gd name="connsiteX20" fmla="*/ 217910 w 452860"/>
                      <a:gd name="connsiteY20" fmla="*/ 88000 h 416276"/>
                      <a:gd name="connsiteX21" fmla="*/ 275060 w 452860"/>
                      <a:gd name="connsiteY21" fmla="*/ 81650 h 416276"/>
                      <a:gd name="connsiteX22" fmla="*/ 281410 w 452860"/>
                      <a:gd name="connsiteY22" fmla="*/ 38787 h 416276"/>
                      <a:gd name="connsiteX23" fmla="*/ 340148 w 452860"/>
                      <a:gd name="connsiteY23" fmla="*/ 73712 h 416276"/>
                      <a:gd name="connsiteX24" fmla="*/ 452860 w 452860"/>
                      <a:gd name="connsiteY24" fmla="*/ 119750 h 416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52860" h="416276">
                        <a:moveTo>
                          <a:pt x="452860" y="119750"/>
                        </a:moveTo>
                        <a:cubicBezTo>
                          <a:pt x="452860" y="117633"/>
                          <a:pt x="370310" y="80856"/>
                          <a:pt x="340148" y="61012"/>
                        </a:cubicBezTo>
                        <a:cubicBezTo>
                          <a:pt x="309985" y="41168"/>
                          <a:pt x="282997" y="5714"/>
                          <a:pt x="271885" y="687"/>
                        </a:cubicBezTo>
                        <a:cubicBezTo>
                          <a:pt x="260773" y="-4340"/>
                          <a:pt x="274796" y="19473"/>
                          <a:pt x="273473" y="30850"/>
                        </a:cubicBezTo>
                        <a:cubicBezTo>
                          <a:pt x="272150" y="42227"/>
                          <a:pt x="276119" y="62335"/>
                          <a:pt x="263948" y="68950"/>
                        </a:cubicBezTo>
                        <a:cubicBezTo>
                          <a:pt x="251777" y="75564"/>
                          <a:pt x="230875" y="68950"/>
                          <a:pt x="200448" y="70537"/>
                        </a:cubicBezTo>
                        <a:cubicBezTo>
                          <a:pt x="170021" y="72124"/>
                          <a:pt x="95937" y="75829"/>
                          <a:pt x="81385" y="78475"/>
                        </a:cubicBezTo>
                        <a:cubicBezTo>
                          <a:pt x="66833" y="81121"/>
                          <a:pt x="104933" y="76358"/>
                          <a:pt x="113135" y="86412"/>
                        </a:cubicBezTo>
                        <a:cubicBezTo>
                          <a:pt x="121337" y="96466"/>
                          <a:pt x="137477" y="124513"/>
                          <a:pt x="130598" y="138800"/>
                        </a:cubicBezTo>
                        <a:cubicBezTo>
                          <a:pt x="123719" y="153088"/>
                          <a:pt x="93556" y="149119"/>
                          <a:pt x="71860" y="172137"/>
                        </a:cubicBezTo>
                        <a:cubicBezTo>
                          <a:pt x="50164" y="195155"/>
                          <a:pt x="5450" y="258391"/>
                          <a:pt x="423" y="276912"/>
                        </a:cubicBezTo>
                        <a:cubicBezTo>
                          <a:pt x="-4604" y="295433"/>
                          <a:pt x="36671" y="275854"/>
                          <a:pt x="41698" y="283262"/>
                        </a:cubicBezTo>
                        <a:cubicBezTo>
                          <a:pt x="46725" y="290670"/>
                          <a:pt x="35347" y="299666"/>
                          <a:pt x="30585" y="321362"/>
                        </a:cubicBezTo>
                        <a:cubicBezTo>
                          <a:pt x="25823" y="343058"/>
                          <a:pt x="15240" y="403118"/>
                          <a:pt x="13123" y="413437"/>
                        </a:cubicBezTo>
                        <a:cubicBezTo>
                          <a:pt x="11006" y="423756"/>
                          <a:pt x="11800" y="404177"/>
                          <a:pt x="17885" y="383275"/>
                        </a:cubicBezTo>
                        <a:cubicBezTo>
                          <a:pt x="23970" y="362373"/>
                          <a:pt x="49899" y="306810"/>
                          <a:pt x="49635" y="288025"/>
                        </a:cubicBezTo>
                        <a:cubicBezTo>
                          <a:pt x="49371" y="269240"/>
                          <a:pt x="15504" y="282997"/>
                          <a:pt x="16298" y="270562"/>
                        </a:cubicBezTo>
                        <a:cubicBezTo>
                          <a:pt x="17092" y="258127"/>
                          <a:pt x="32702" y="235637"/>
                          <a:pt x="54398" y="213412"/>
                        </a:cubicBezTo>
                        <a:cubicBezTo>
                          <a:pt x="76094" y="191187"/>
                          <a:pt x="135361" y="157320"/>
                          <a:pt x="146473" y="137212"/>
                        </a:cubicBezTo>
                        <a:cubicBezTo>
                          <a:pt x="157585" y="117104"/>
                          <a:pt x="109167" y="100964"/>
                          <a:pt x="121073" y="92762"/>
                        </a:cubicBezTo>
                        <a:cubicBezTo>
                          <a:pt x="132979" y="84560"/>
                          <a:pt x="217910" y="88000"/>
                          <a:pt x="217910" y="88000"/>
                        </a:cubicBezTo>
                        <a:cubicBezTo>
                          <a:pt x="243574" y="86148"/>
                          <a:pt x="264477" y="89852"/>
                          <a:pt x="275060" y="81650"/>
                        </a:cubicBezTo>
                        <a:cubicBezTo>
                          <a:pt x="285643" y="73448"/>
                          <a:pt x="270562" y="40110"/>
                          <a:pt x="281410" y="38787"/>
                        </a:cubicBezTo>
                        <a:cubicBezTo>
                          <a:pt x="292258" y="37464"/>
                          <a:pt x="312631" y="60218"/>
                          <a:pt x="340148" y="73712"/>
                        </a:cubicBezTo>
                        <a:cubicBezTo>
                          <a:pt x="367665" y="87206"/>
                          <a:pt x="452860" y="121867"/>
                          <a:pt x="452860" y="11975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69" name="フリーフォーム: 図形 968">
                    <a:extLst>
                      <a:ext uri="{FF2B5EF4-FFF2-40B4-BE49-F238E27FC236}">
                        <a16:creationId xmlns:a16="http://schemas.microsoft.com/office/drawing/2014/main" id="{163588BA-1A71-4832-B2F8-CF2A4F791ED9}"/>
                      </a:ext>
                    </a:extLst>
                  </p:cNvPr>
                  <p:cNvSpPr/>
                  <p:nvPr/>
                </p:nvSpPr>
                <p:spPr>
                  <a:xfrm>
                    <a:off x="7545057" y="1056701"/>
                    <a:ext cx="493318" cy="334254"/>
                  </a:xfrm>
                  <a:custGeom>
                    <a:avLst/>
                    <a:gdLst>
                      <a:gd name="connsiteX0" fmla="*/ 492456 w 493318"/>
                      <a:gd name="connsiteY0" fmla="*/ 92649 h 334254"/>
                      <a:gd name="connsiteX1" fmla="*/ 325768 w 493318"/>
                      <a:gd name="connsiteY1" fmla="*/ 19624 h 334254"/>
                      <a:gd name="connsiteX2" fmla="*/ 241631 w 493318"/>
                      <a:gd name="connsiteY2" fmla="*/ 5337 h 334254"/>
                      <a:gd name="connsiteX3" fmla="*/ 70181 w 493318"/>
                      <a:gd name="connsiteY3" fmla="*/ 67249 h 334254"/>
                      <a:gd name="connsiteX4" fmla="*/ 16206 w 493318"/>
                      <a:gd name="connsiteY4" fmla="*/ 149799 h 334254"/>
                      <a:gd name="connsiteX5" fmla="*/ 3506 w 493318"/>
                      <a:gd name="connsiteY5" fmla="*/ 191074 h 334254"/>
                      <a:gd name="connsiteX6" fmla="*/ 331 w 493318"/>
                      <a:gd name="connsiteY6" fmla="*/ 283149 h 334254"/>
                      <a:gd name="connsiteX7" fmla="*/ 9856 w 493318"/>
                      <a:gd name="connsiteY7" fmla="*/ 333949 h 334254"/>
                      <a:gd name="connsiteX8" fmla="*/ 9856 w 493318"/>
                      <a:gd name="connsiteY8" fmla="*/ 260924 h 334254"/>
                      <a:gd name="connsiteX9" fmla="*/ 28906 w 493318"/>
                      <a:gd name="connsiteY9" fmla="*/ 152974 h 334254"/>
                      <a:gd name="connsiteX10" fmla="*/ 163843 w 493318"/>
                      <a:gd name="connsiteY10" fmla="*/ 5337 h 334254"/>
                      <a:gd name="connsiteX11" fmla="*/ 381331 w 493318"/>
                      <a:gd name="connsiteY11" fmla="*/ 37087 h 334254"/>
                      <a:gd name="connsiteX12" fmla="*/ 492456 w 493318"/>
                      <a:gd name="connsiteY12" fmla="*/ 92649 h 334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93318" h="334254">
                        <a:moveTo>
                          <a:pt x="492456" y="92649"/>
                        </a:moveTo>
                        <a:cubicBezTo>
                          <a:pt x="483196" y="89739"/>
                          <a:pt x="367572" y="34176"/>
                          <a:pt x="325768" y="19624"/>
                        </a:cubicBezTo>
                        <a:cubicBezTo>
                          <a:pt x="283964" y="5072"/>
                          <a:pt x="284229" y="-2600"/>
                          <a:pt x="241631" y="5337"/>
                        </a:cubicBezTo>
                        <a:cubicBezTo>
                          <a:pt x="199033" y="13274"/>
                          <a:pt x="107752" y="43172"/>
                          <a:pt x="70181" y="67249"/>
                        </a:cubicBezTo>
                        <a:cubicBezTo>
                          <a:pt x="32610" y="91326"/>
                          <a:pt x="27318" y="129162"/>
                          <a:pt x="16206" y="149799"/>
                        </a:cubicBezTo>
                        <a:cubicBezTo>
                          <a:pt x="5094" y="170436"/>
                          <a:pt x="6152" y="168849"/>
                          <a:pt x="3506" y="191074"/>
                        </a:cubicBezTo>
                        <a:cubicBezTo>
                          <a:pt x="860" y="213299"/>
                          <a:pt x="-727" y="259337"/>
                          <a:pt x="331" y="283149"/>
                        </a:cubicBezTo>
                        <a:cubicBezTo>
                          <a:pt x="1389" y="306961"/>
                          <a:pt x="8269" y="337653"/>
                          <a:pt x="9856" y="333949"/>
                        </a:cubicBezTo>
                        <a:cubicBezTo>
                          <a:pt x="11443" y="330245"/>
                          <a:pt x="6681" y="291087"/>
                          <a:pt x="9856" y="260924"/>
                        </a:cubicBezTo>
                        <a:cubicBezTo>
                          <a:pt x="13031" y="230761"/>
                          <a:pt x="3241" y="195572"/>
                          <a:pt x="28906" y="152974"/>
                        </a:cubicBezTo>
                        <a:cubicBezTo>
                          <a:pt x="54570" y="110376"/>
                          <a:pt x="105106" y="24651"/>
                          <a:pt x="163843" y="5337"/>
                        </a:cubicBezTo>
                        <a:cubicBezTo>
                          <a:pt x="222580" y="-13977"/>
                          <a:pt x="328150" y="24387"/>
                          <a:pt x="381331" y="37087"/>
                        </a:cubicBezTo>
                        <a:cubicBezTo>
                          <a:pt x="434512" y="49787"/>
                          <a:pt x="501716" y="95559"/>
                          <a:pt x="492456" y="9264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0" name="フリーフォーム: 図形 969">
                    <a:extLst>
                      <a:ext uri="{FF2B5EF4-FFF2-40B4-BE49-F238E27FC236}">
                        <a16:creationId xmlns:a16="http://schemas.microsoft.com/office/drawing/2014/main" id="{CDCA86D4-8745-44D8-8767-B28073CBD571}"/>
                      </a:ext>
                    </a:extLst>
                  </p:cNvPr>
                  <p:cNvSpPr/>
                  <p:nvPr/>
                </p:nvSpPr>
                <p:spPr>
                  <a:xfrm>
                    <a:off x="7850188" y="1218814"/>
                    <a:ext cx="192162" cy="324242"/>
                  </a:xfrm>
                  <a:custGeom>
                    <a:avLst/>
                    <a:gdLst>
                      <a:gd name="connsiteX0" fmla="*/ 136525 w 192162"/>
                      <a:gd name="connsiteY0" fmla="*/ 386 h 324242"/>
                      <a:gd name="connsiteX1" fmla="*/ 93662 w 192162"/>
                      <a:gd name="connsiteY1" fmla="*/ 28961 h 324242"/>
                      <a:gd name="connsiteX2" fmla="*/ 60325 w 192162"/>
                      <a:gd name="connsiteY2" fmla="*/ 28961 h 324242"/>
                      <a:gd name="connsiteX3" fmla="*/ 20637 w 192162"/>
                      <a:gd name="connsiteY3" fmla="*/ 70236 h 324242"/>
                      <a:gd name="connsiteX4" fmla="*/ 0 w 192162"/>
                      <a:gd name="connsiteY4" fmla="*/ 105161 h 324242"/>
                      <a:gd name="connsiteX5" fmla="*/ 20637 w 192162"/>
                      <a:gd name="connsiteY5" fmla="*/ 140086 h 324242"/>
                      <a:gd name="connsiteX6" fmla="*/ 82550 w 192162"/>
                      <a:gd name="connsiteY6" fmla="*/ 138499 h 324242"/>
                      <a:gd name="connsiteX7" fmla="*/ 100012 w 192162"/>
                      <a:gd name="connsiteY7" fmla="*/ 141674 h 324242"/>
                      <a:gd name="connsiteX8" fmla="*/ 157162 w 192162"/>
                      <a:gd name="connsiteY8" fmla="*/ 186124 h 324242"/>
                      <a:gd name="connsiteX9" fmla="*/ 106362 w 192162"/>
                      <a:gd name="connsiteY9" fmla="*/ 189299 h 324242"/>
                      <a:gd name="connsiteX10" fmla="*/ 141287 w 192162"/>
                      <a:gd name="connsiteY10" fmla="*/ 230574 h 324242"/>
                      <a:gd name="connsiteX11" fmla="*/ 166687 w 192162"/>
                      <a:gd name="connsiteY11" fmla="*/ 271849 h 324242"/>
                      <a:gd name="connsiteX12" fmla="*/ 192087 w 192162"/>
                      <a:gd name="connsiteY12" fmla="*/ 324236 h 324242"/>
                      <a:gd name="connsiteX13" fmla="*/ 173037 w 192162"/>
                      <a:gd name="connsiteY13" fmla="*/ 275024 h 324242"/>
                      <a:gd name="connsiteX14" fmla="*/ 133350 w 192162"/>
                      <a:gd name="connsiteY14" fmla="*/ 219461 h 324242"/>
                      <a:gd name="connsiteX15" fmla="*/ 158750 w 192162"/>
                      <a:gd name="connsiteY15" fmla="*/ 181361 h 324242"/>
                      <a:gd name="connsiteX16" fmla="*/ 101600 w 192162"/>
                      <a:gd name="connsiteY16" fmla="*/ 136911 h 324242"/>
                      <a:gd name="connsiteX17" fmla="*/ 14287 w 192162"/>
                      <a:gd name="connsiteY17" fmla="*/ 117861 h 324242"/>
                      <a:gd name="connsiteX18" fmla="*/ 58737 w 192162"/>
                      <a:gd name="connsiteY18" fmla="*/ 52774 h 324242"/>
                      <a:gd name="connsiteX19" fmla="*/ 136525 w 192162"/>
                      <a:gd name="connsiteY19" fmla="*/ 386 h 324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92162" h="324242">
                        <a:moveTo>
                          <a:pt x="136525" y="386"/>
                        </a:moveTo>
                        <a:cubicBezTo>
                          <a:pt x="142346" y="-3583"/>
                          <a:pt x="106362" y="24198"/>
                          <a:pt x="93662" y="28961"/>
                        </a:cubicBezTo>
                        <a:cubicBezTo>
                          <a:pt x="80962" y="33724"/>
                          <a:pt x="72496" y="22082"/>
                          <a:pt x="60325" y="28961"/>
                        </a:cubicBezTo>
                        <a:cubicBezTo>
                          <a:pt x="48154" y="35840"/>
                          <a:pt x="30691" y="57536"/>
                          <a:pt x="20637" y="70236"/>
                        </a:cubicBezTo>
                        <a:cubicBezTo>
                          <a:pt x="10583" y="82936"/>
                          <a:pt x="0" y="93519"/>
                          <a:pt x="0" y="105161"/>
                        </a:cubicBezTo>
                        <a:cubicBezTo>
                          <a:pt x="0" y="116803"/>
                          <a:pt x="6879" y="134530"/>
                          <a:pt x="20637" y="140086"/>
                        </a:cubicBezTo>
                        <a:cubicBezTo>
                          <a:pt x="34395" y="145642"/>
                          <a:pt x="69321" y="138234"/>
                          <a:pt x="82550" y="138499"/>
                        </a:cubicBezTo>
                        <a:cubicBezTo>
                          <a:pt x="95779" y="138764"/>
                          <a:pt x="87577" y="133737"/>
                          <a:pt x="100012" y="141674"/>
                        </a:cubicBezTo>
                        <a:cubicBezTo>
                          <a:pt x="112447" y="149611"/>
                          <a:pt x="156104" y="178187"/>
                          <a:pt x="157162" y="186124"/>
                        </a:cubicBezTo>
                        <a:cubicBezTo>
                          <a:pt x="158220" y="194061"/>
                          <a:pt x="109008" y="181891"/>
                          <a:pt x="106362" y="189299"/>
                        </a:cubicBezTo>
                        <a:cubicBezTo>
                          <a:pt x="103716" y="196707"/>
                          <a:pt x="131233" y="216816"/>
                          <a:pt x="141287" y="230574"/>
                        </a:cubicBezTo>
                        <a:cubicBezTo>
                          <a:pt x="151341" y="244332"/>
                          <a:pt x="158220" y="256239"/>
                          <a:pt x="166687" y="271849"/>
                        </a:cubicBezTo>
                        <a:cubicBezTo>
                          <a:pt x="175154" y="287459"/>
                          <a:pt x="191029" y="323707"/>
                          <a:pt x="192087" y="324236"/>
                        </a:cubicBezTo>
                        <a:cubicBezTo>
                          <a:pt x="193145" y="324765"/>
                          <a:pt x="182827" y="292487"/>
                          <a:pt x="173037" y="275024"/>
                        </a:cubicBezTo>
                        <a:cubicBezTo>
                          <a:pt x="163248" y="257562"/>
                          <a:pt x="135731" y="235071"/>
                          <a:pt x="133350" y="219461"/>
                        </a:cubicBezTo>
                        <a:cubicBezTo>
                          <a:pt x="130969" y="203851"/>
                          <a:pt x="164042" y="195119"/>
                          <a:pt x="158750" y="181361"/>
                        </a:cubicBezTo>
                        <a:cubicBezTo>
                          <a:pt x="153458" y="167603"/>
                          <a:pt x="125677" y="147494"/>
                          <a:pt x="101600" y="136911"/>
                        </a:cubicBezTo>
                        <a:cubicBezTo>
                          <a:pt x="77523" y="126328"/>
                          <a:pt x="21431" y="131884"/>
                          <a:pt x="14287" y="117861"/>
                        </a:cubicBezTo>
                        <a:cubicBezTo>
                          <a:pt x="7143" y="103838"/>
                          <a:pt x="40216" y="69442"/>
                          <a:pt x="58737" y="52774"/>
                        </a:cubicBezTo>
                        <a:cubicBezTo>
                          <a:pt x="77258" y="36106"/>
                          <a:pt x="130704" y="4355"/>
                          <a:pt x="136525" y="38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1" name="フリーフォーム: 図形 970">
                    <a:extLst>
                      <a:ext uri="{FF2B5EF4-FFF2-40B4-BE49-F238E27FC236}">
                        <a16:creationId xmlns:a16="http://schemas.microsoft.com/office/drawing/2014/main" id="{A1A668BB-D1DF-4530-85EE-6C4A60DC89FC}"/>
                      </a:ext>
                    </a:extLst>
                  </p:cNvPr>
                  <p:cNvSpPr/>
                  <p:nvPr/>
                </p:nvSpPr>
                <p:spPr>
                  <a:xfrm>
                    <a:off x="7843926" y="1084218"/>
                    <a:ext cx="115894" cy="159430"/>
                  </a:xfrm>
                  <a:custGeom>
                    <a:avLst/>
                    <a:gdLst>
                      <a:gd name="connsiteX0" fmla="*/ 14199 w 115894"/>
                      <a:gd name="connsiteY0" fmla="*/ 45 h 159430"/>
                      <a:gd name="connsiteX1" fmla="*/ 9437 w 115894"/>
                      <a:gd name="connsiteY1" fmla="*/ 69895 h 159430"/>
                      <a:gd name="connsiteX2" fmla="*/ 42774 w 115894"/>
                      <a:gd name="connsiteY2" fmla="*/ 96882 h 159430"/>
                      <a:gd name="connsiteX3" fmla="*/ 106274 w 115894"/>
                      <a:gd name="connsiteY3" fmla="*/ 98470 h 159430"/>
                      <a:gd name="connsiteX4" fmla="*/ 45949 w 115894"/>
                      <a:gd name="connsiteY4" fmla="*/ 98470 h 159430"/>
                      <a:gd name="connsiteX5" fmla="*/ 1499 w 115894"/>
                      <a:gd name="connsiteY5" fmla="*/ 158795 h 159430"/>
                      <a:gd name="connsiteX6" fmla="*/ 20549 w 115894"/>
                      <a:gd name="connsiteY6" fmla="*/ 128632 h 159430"/>
                      <a:gd name="connsiteX7" fmla="*/ 115799 w 115894"/>
                      <a:gd name="connsiteY7" fmla="*/ 104820 h 159430"/>
                      <a:gd name="connsiteX8" fmla="*/ 38012 w 115894"/>
                      <a:gd name="connsiteY8" fmla="*/ 81007 h 159430"/>
                      <a:gd name="connsiteX9" fmla="*/ 14199 w 115894"/>
                      <a:gd name="connsiteY9" fmla="*/ 45 h 159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5894" h="159430">
                        <a:moveTo>
                          <a:pt x="14199" y="45"/>
                        </a:moveTo>
                        <a:cubicBezTo>
                          <a:pt x="9436" y="-1807"/>
                          <a:pt x="4674" y="53756"/>
                          <a:pt x="9437" y="69895"/>
                        </a:cubicBezTo>
                        <a:cubicBezTo>
                          <a:pt x="14200" y="86035"/>
                          <a:pt x="26635" y="92120"/>
                          <a:pt x="42774" y="96882"/>
                        </a:cubicBezTo>
                        <a:cubicBezTo>
                          <a:pt x="58914" y="101645"/>
                          <a:pt x="105745" y="98205"/>
                          <a:pt x="106274" y="98470"/>
                        </a:cubicBezTo>
                        <a:cubicBezTo>
                          <a:pt x="106803" y="98735"/>
                          <a:pt x="63411" y="88416"/>
                          <a:pt x="45949" y="98470"/>
                        </a:cubicBezTo>
                        <a:cubicBezTo>
                          <a:pt x="28487" y="108524"/>
                          <a:pt x="5732" y="153768"/>
                          <a:pt x="1499" y="158795"/>
                        </a:cubicBezTo>
                        <a:cubicBezTo>
                          <a:pt x="-2734" y="163822"/>
                          <a:pt x="1499" y="137628"/>
                          <a:pt x="20549" y="128632"/>
                        </a:cubicBezTo>
                        <a:cubicBezTo>
                          <a:pt x="39599" y="119636"/>
                          <a:pt x="112889" y="112757"/>
                          <a:pt x="115799" y="104820"/>
                        </a:cubicBezTo>
                        <a:cubicBezTo>
                          <a:pt x="118709" y="96883"/>
                          <a:pt x="54416" y="95824"/>
                          <a:pt x="38012" y="81007"/>
                        </a:cubicBezTo>
                        <a:cubicBezTo>
                          <a:pt x="21608" y="66190"/>
                          <a:pt x="18962" y="1897"/>
                          <a:pt x="14199" y="4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2" name="フリーフォーム: 図形 971">
                    <a:extLst>
                      <a:ext uri="{FF2B5EF4-FFF2-40B4-BE49-F238E27FC236}">
                        <a16:creationId xmlns:a16="http://schemas.microsoft.com/office/drawing/2014/main" id="{E4E50401-C541-4CF4-A603-C2BFB4D5EB68}"/>
                      </a:ext>
                    </a:extLst>
                  </p:cNvPr>
                  <p:cNvSpPr/>
                  <p:nvPr/>
                </p:nvSpPr>
                <p:spPr>
                  <a:xfrm>
                    <a:off x="7801165" y="1228205"/>
                    <a:ext cx="182386" cy="170187"/>
                  </a:xfrm>
                  <a:custGeom>
                    <a:avLst/>
                    <a:gdLst>
                      <a:gd name="connsiteX0" fmla="*/ 182373 w 182386"/>
                      <a:gd name="connsiteY0" fmla="*/ 520 h 170187"/>
                      <a:gd name="connsiteX1" fmla="*/ 60135 w 182386"/>
                      <a:gd name="connsiteY1" fmla="*/ 24333 h 170187"/>
                      <a:gd name="connsiteX2" fmla="*/ 2985 w 182386"/>
                      <a:gd name="connsiteY2" fmla="*/ 64020 h 170187"/>
                      <a:gd name="connsiteX3" fmla="*/ 60135 w 182386"/>
                      <a:gd name="connsiteY3" fmla="*/ 73545 h 170187"/>
                      <a:gd name="connsiteX4" fmla="*/ 2985 w 182386"/>
                      <a:gd name="connsiteY4" fmla="*/ 79895 h 170187"/>
                      <a:gd name="connsiteX5" fmla="*/ 12510 w 182386"/>
                      <a:gd name="connsiteY5" fmla="*/ 121170 h 170187"/>
                      <a:gd name="connsiteX6" fmla="*/ 50610 w 182386"/>
                      <a:gd name="connsiteY6" fmla="*/ 97358 h 170187"/>
                      <a:gd name="connsiteX7" fmla="*/ 26798 w 182386"/>
                      <a:gd name="connsiteY7" fmla="*/ 137045 h 170187"/>
                      <a:gd name="connsiteX8" fmla="*/ 71248 w 182386"/>
                      <a:gd name="connsiteY8" fmla="*/ 148158 h 170187"/>
                      <a:gd name="connsiteX9" fmla="*/ 72835 w 182386"/>
                      <a:gd name="connsiteY9" fmla="*/ 133870 h 170187"/>
                      <a:gd name="connsiteX10" fmla="*/ 85535 w 182386"/>
                      <a:gd name="connsiteY10" fmla="*/ 152920 h 170187"/>
                      <a:gd name="connsiteX11" fmla="*/ 112523 w 182386"/>
                      <a:gd name="connsiteY11" fmla="*/ 141808 h 170187"/>
                      <a:gd name="connsiteX12" fmla="*/ 155385 w 182386"/>
                      <a:gd name="connsiteY12" fmla="*/ 167208 h 170187"/>
                      <a:gd name="connsiteX13" fmla="*/ 179198 w 182386"/>
                      <a:gd name="connsiteY13" fmla="*/ 167208 h 170187"/>
                      <a:gd name="connsiteX14" fmla="*/ 93473 w 182386"/>
                      <a:gd name="connsiteY14" fmla="*/ 144983 h 170187"/>
                      <a:gd name="connsiteX15" fmla="*/ 44260 w 182386"/>
                      <a:gd name="connsiteY15" fmla="*/ 140220 h 170187"/>
                      <a:gd name="connsiteX16" fmla="*/ 12510 w 182386"/>
                      <a:gd name="connsiteY16" fmla="*/ 106883 h 170187"/>
                      <a:gd name="connsiteX17" fmla="*/ 31560 w 182386"/>
                      <a:gd name="connsiteY17" fmla="*/ 70370 h 170187"/>
                      <a:gd name="connsiteX18" fmla="*/ 68073 w 182386"/>
                      <a:gd name="connsiteY18" fmla="*/ 46558 h 170187"/>
                      <a:gd name="connsiteX19" fmla="*/ 182373 w 182386"/>
                      <a:gd name="connsiteY19" fmla="*/ 520 h 170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82386" h="170187">
                        <a:moveTo>
                          <a:pt x="182373" y="520"/>
                        </a:moveTo>
                        <a:cubicBezTo>
                          <a:pt x="181050" y="-3184"/>
                          <a:pt x="90033" y="13750"/>
                          <a:pt x="60135" y="24333"/>
                        </a:cubicBezTo>
                        <a:cubicBezTo>
                          <a:pt x="30237" y="34916"/>
                          <a:pt x="2985" y="55818"/>
                          <a:pt x="2985" y="64020"/>
                        </a:cubicBezTo>
                        <a:cubicBezTo>
                          <a:pt x="2985" y="72222"/>
                          <a:pt x="60135" y="70899"/>
                          <a:pt x="60135" y="73545"/>
                        </a:cubicBezTo>
                        <a:cubicBezTo>
                          <a:pt x="60135" y="76191"/>
                          <a:pt x="10922" y="71958"/>
                          <a:pt x="2985" y="79895"/>
                        </a:cubicBezTo>
                        <a:cubicBezTo>
                          <a:pt x="-4952" y="87832"/>
                          <a:pt x="4573" y="118260"/>
                          <a:pt x="12510" y="121170"/>
                        </a:cubicBezTo>
                        <a:cubicBezTo>
                          <a:pt x="20447" y="124080"/>
                          <a:pt x="48229" y="94712"/>
                          <a:pt x="50610" y="97358"/>
                        </a:cubicBezTo>
                        <a:cubicBezTo>
                          <a:pt x="52991" y="100004"/>
                          <a:pt x="23358" y="128578"/>
                          <a:pt x="26798" y="137045"/>
                        </a:cubicBezTo>
                        <a:cubicBezTo>
                          <a:pt x="30238" y="145512"/>
                          <a:pt x="63575" y="148687"/>
                          <a:pt x="71248" y="148158"/>
                        </a:cubicBezTo>
                        <a:cubicBezTo>
                          <a:pt x="78921" y="147629"/>
                          <a:pt x="70454" y="133076"/>
                          <a:pt x="72835" y="133870"/>
                        </a:cubicBezTo>
                        <a:cubicBezTo>
                          <a:pt x="75216" y="134664"/>
                          <a:pt x="78920" y="151597"/>
                          <a:pt x="85535" y="152920"/>
                        </a:cubicBezTo>
                        <a:cubicBezTo>
                          <a:pt x="92150" y="154243"/>
                          <a:pt x="100882" y="139427"/>
                          <a:pt x="112523" y="141808"/>
                        </a:cubicBezTo>
                        <a:cubicBezTo>
                          <a:pt x="124164" y="144189"/>
                          <a:pt x="144272" y="162975"/>
                          <a:pt x="155385" y="167208"/>
                        </a:cubicBezTo>
                        <a:cubicBezTo>
                          <a:pt x="166497" y="171441"/>
                          <a:pt x="189517" y="170912"/>
                          <a:pt x="179198" y="167208"/>
                        </a:cubicBezTo>
                        <a:cubicBezTo>
                          <a:pt x="168879" y="163504"/>
                          <a:pt x="115963" y="149481"/>
                          <a:pt x="93473" y="144983"/>
                        </a:cubicBezTo>
                        <a:cubicBezTo>
                          <a:pt x="70983" y="140485"/>
                          <a:pt x="57754" y="146570"/>
                          <a:pt x="44260" y="140220"/>
                        </a:cubicBezTo>
                        <a:cubicBezTo>
                          <a:pt x="30766" y="133870"/>
                          <a:pt x="14627" y="118525"/>
                          <a:pt x="12510" y="106883"/>
                        </a:cubicBezTo>
                        <a:cubicBezTo>
                          <a:pt x="10393" y="95241"/>
                          <a:pt x="22300" y="80424"/>
                          <a:pt x="31560" y="70370"/>
                        </a:cubicBezTo>
                        <a:cubicBezTo>
                          <a:pt x="40820" y="60316"/>
                          <a:pt x="46906" y="56877"/>
                          <a:pt x="68073" y="46558"/>
                        </a:cubicBezTo>
                        <a:cubicBezTo>
                          <a:pt x="89240" y="36239"/>
                          <a:pt x="183696" y="4224"/>
                          <a:pt x="182373" y="5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3" name="フリーフォーム: 図形 972">
                    <a:extLst>
                      <a:ext uri="{FF2B5EF4-FFF2-40B4-BE49-F238E27FC236}">
                        <a16:creationId xmlns:a16="http://schemas.microsoft.com/office/drawing/2014/main" id="{7B309994-934F-4308-938F-430B7C681C1E}"/>
                      </a:ext>
                    </a:extLst>
                  </p:cNvPr>
                  <p:cNvSpPr/>
                  <p:nvPr/>
                </p:nvSpPr>
                <p:spPr>
                  <a:xfrm>
                    <a:off x="7775088" y="1066687"/>
                    <a:ext cx="83122" cy="175402"/>
                  </a:xfrm>
                  <a:custGeom>
                    <a:avLst/>
                    <a:gdLst>
                      <a:gd name="connsiteX0" fmla="*/ 13187 w 83122"/>
                      <a:gd name="connsiteY0" fmla="*/ 113 h 175402"/>
                      <a:gd name="connsiteX1" fmla="*/ 11600 w 83122"/>
                      <a:gd name="connsiteY1" fmla="*/ 57263 h 175402"/>
                      <a:gd name="connsiteX2" fmla="*/ 35412 w 83122"/>
                      <a:gd name="connsiteY2" fmla="*/ 63613 h 175402"/>
                      <a:gd name="connsiteX3" fmla="*/ 83037 w 83122"/>
                      <a:gd name="connsiteY3" fmla="*/ 46151 h 175402"/>
                      <a:gd name="connsiteX4" fmla="*/ 22712 w 83122"/>
                      <a:gd name="connsiteY4" fmla="*/ 73138 h 175402"/>
                      <a:gd name="connsiteX5" fmla="*/ 29062 w 83122"/>
                      <a:gd name="connsiteY5" fmla="*/ 119176 h 175402"/>
                      <a:gd name="connsiteX6" fmla="*/ 78275 w 83122"/>
                      <a:gd name="connsiteY6" fmla="*/ 174738 h 175402"/>
                      <a:gd name="connsiteX7" fmla="*/ 30650 w 83122"/>
                      <a:gd name="connsiteY7" fmla="*/ 146163 h 175402"/>
                      <a:gd name="connsiteX8" fmla="*/ 487 w 83122"/>
                      <a:gd name="connsiteY8" fmla="*/ 92188 h 175402"/>
                      <a:gd name="connsiteX9" fmla="*/ 54462 w 83122"/>
                      <a:gd name="connsiteY9" fmla="*/ 42976 h 175402"/>
                      <a:gd name="connsiteX10" fmla="*/ 13187 w 83122"/>
                      <a:gd name="connsiteY10" fmla="*/ 113 h 175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3122" h="175402">
                        <a:moveTo>
                          <a:pt x="13187" y="113"/>
                        </a:moveTo>
                        <a:cubicBezTo>
                          <a:pt x="6043" y="2494"/>
                          <a:pt x="7896" y="46680"/>
                          <a:pt x="11600" y="57263"/>
                        </a:cubicBezTo>
                        <a:cubicBezTo>
                          <a:pt x="15304" y="67846"/>
                          <a:pt x="23506" y="65465"/>
                          <a:pt x="35412" y="63613"/>
                        </a:cubicBezTo>
                        <a:cubicBezTo>
                          <a:pt x="47318" y="61761"/>
                          <a:pt x="85154" y="44563"/>
                          <a:pt x="83037" y="46151"/>
                        </a:cubicBezTo>
                        <a:cubicBezTo>
                          <a:pt x="80920" y="47739"/>
                          <a:pt x="31708" y="60967"/>
                          <a:pt x="22712" y="73138"/>
                        </a:cubicBezTo>
                        <a:cubicBezTo>
                          <a:pt x="13716" y="85309"/>
                          <a:pt x="19802" y="102243"/>
                          <a:pt x="29062" y="119176"/>
                        </a:cubicBezTo>
                        <a:cubicBezTo>
                          <a:pt x="38322" y="136109"/>
                          <a:pt x="78010" y="170240"/>
                          <a:pt x="78275" y="174738"/>
                        </a:cubicBezTo>
                        <a:cubicBezTo>
                          <a:pt x="78540" y="179236"/>
                          <a:pt x="43615" y="159921"/>
                          <a:pt x="30650" y="146163"/>
                        </a:cubicBezTo>
                        <a:cubicBezTo>
                          <a:pt x="17685" y="132405"/>
                          <a:pt x="-3482" y="109386"/>
                          <a:pt x="487" y="92188"/>
                        </a:cubicBezTo>
                        <a:cubicBezTo>
                          <a:pt x="4456" y="74990"/>
                          <a:pt x="54197" y="52501"/>
                          <a:pt x="54462" y="42976"/>
                        </a:cubicBezTo>
                        <a:cubicBezTo>
                          <a:pt x="54727" y="33451"/>
                          <a:pt x="20331" y="-2268"/>
                          <a:pt x="13187" y="1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4" name="フリーフォーム: 図形 973">
                    <a:extLst>
                      <a:ext uri="{FF2B5EF4-FFF2-40B4-BE49-F238E27FC236}">
                        <a16:creationId xmlns:a16="http://schemas.microsoft.com/office/drawing/2014/main" id="{3010F25A-8393-4FA1-AE61-EDEC8AFAD268}"/>
                      </a:ext>
                    </a:extLst>
                  </p:cNvPr>
                  <p:cNvSpPr/>
                  <p:nvPr/>
                </p:nvSpPr>
                <p:spPr>
                  <a:xfrm>
                    <a:off x="7716818" y="1073088"/>
                    <a:ext cx="82943" cy="139846"/>
                  </a:xfrm>
                  <a:custGeom>
                    <a:avLst/>
                    <a:gdLst>
                      <a:gd name="connsiteX0" fmla="*/ 11132 w 82943"/>
                      <a:gd name="connsiteY0" fmla="*/ 62 h 139846"/>
                      <a:gd name="connsiteX1" fmla="*/ 4782 w 82943"/>
                      <a:gd name="connsiteY1" fmla="*/ 73087 h 139846"/>
                      <a:gd name="connsiteX2" fmla="*/ 82570 w 82943"/>
                      <a:gd name="connsiteY2" fmla="*/ 139762 h 139846"/>
                      <a:gd name="connsiteX3" fmla="*/ 33357 w 82943"/>
                      <a:gd name="connsiteY3" fmla="*/ 85787 h 139846"/>
                      <a:gd name="connsiteX4" fmla="*/ 11132 w 82943"/>
                      <a:gd name="connsiteY4" fmla="*/ 62 h 139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43" h="139846">
                        <a:moveTo>
                          <a:pt x="11132" y="62"/>
                        </a:moveTo>
                        <a:cubicBezTo>
                          <a:pt x="6370" y="-2055"/>
                          <a:pt x="-7124" y="49804"/>
                          <a:pt x="4782" y="73087"/>
                        </a:cubicBezTo>
                        <a:cubicBezTo>
                          <a:pt x="16688" y="96370"/>
                          <a:pt x="77808" y="137645"/>
                          <a:pt x="82570" y="139762"/>
                        </a:cubicBezTo>
                        <a:cubicBezTo>
                          <a:pt x="87332" y="141879"/>
                          <a:pt x="45263" y="103779"/>
                          <a:pt x="33357" y="85787"/>
                        </a:cubicBezTo>
                        <a:cubicBezTo>
                          <a:pt x="21451" y="67795"/>
                          <a:pt x="15894" y="2179"/>
                          <a:pt x="11132" y="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5" name="フリーフォーム: 図形 974">
                    <a:extLst>
                      <a:ext uri="{FF2B5EF4-FFF2-40B4-BE49-F238E27FC236}">
                        <a16:creationId xmlns:a16="http://schemas.microsoft.com/office/drawing/2014/main" id="{CFC44496-6D31-4298-B0C3-09E9E3A6D0EF}"/>
                      </a:ext>
                    </a:extLst>
                  </p:cNvPr>
                  <p:cNvSpPr/>
                  <p:nvPr/>
                </p:nvSpPr>
                <p:spPr>
                  <a:xfrm>
                    <a:off x="7692698" y="1117520"/>
                    <a:ext cx="109874" cy="185900"/>
                  </a:xfrm>
                  <a:custGeom>
                    <a:avLst/>
                    <a:gdLst>
                      <a:gd name="connsiteX0" fmla="*/ 27315 w 109874"/>
                      <a:gd name="connsiteY0" fmla="*/ 80 h 185900"/>
                      <a:gd name="connsiteX1" fmla="*/ 327 w 109874"/>
                      <a:gd name="connsiteY1" fmla="*/ 68343 h 185900"/>
                      <a:gd name="connsiteX2" fmla="*/ 16202 w 109874"/>
                      <a:gd name="connsiteY2" fmla="*/ 115968 h 185900"/>
                      <a:gd name="connsiteX3" fmla="*/ 70177 w 109874"/>
                      <a:gd name="connsiteY3" fmla="*/ 146130 h 185900"/>
                      <a:gd name="connsiteX4" fmla="*/ 109865 w 109874"/>
                      <a:gd name="connsiteY4" fmla="*/ 185818 h 185900"/>
                      <a:gd name="connsiteX5" fmla="*/ 73352 w 109874"/>
                      <a:gd name="connsiteY5" fmla="*/ 135018 h 185900"/>
                      <a:gd name="connsiteX6" fmla="*/ 22552 w 109874"/>
                      <a:gd name="connsiteY6" fmla="*/ 106443 h 185900"/>
                      <a:gd name="connsiteX7" fmla="*/ 9852 w 109874"/>
                      <a:gd name="connsiteY7" fmla="*/ 82630 h 185900"/>
                      <a:gd name="connsiteX8" fmla="*/ 27315 w 109874"/>
                      <a:gd name="connsiteY8" fmla="*/ 80 h 185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9874" h="185900">
                        <a:moveTo>
                          <a:pt x="27315" y="80"/>
                        </a:moveTo>
                        <a:cubicBezTo>
                          <a:pt x="25727" y="-2301"/>
                          <a:pt x="2179" y="49029"/>
                          <a:pt x="327" y="68343"/>
                        </a:cubicBezTo>
                        <a:cubicBezTo>
                          <a:pt x="-1525" y="87657"/>
                          <a:pt x="4561" y="103004"/>
                          <a:pt x="16202" y="115968"/>
                        </a:cubicBezTo>
                        <a:cubicBezTo>
                          <a:pt x="27843" y="128932"/>
                          <a:pt x="54567" y="134488"/>
                          <a:pt x="70177" y="146130"/>
                        </a:cubicBezTo>
                        <a:cubicBezTo>
                          <a:pt x="85787" y="157772"/>
                          <a:pt x="109336" y="187670"/>
                          <a:pt x="109865" y="185818"/>
                        </a:cubicBezTo>
                        <a:cubicBezTo>
                          <a:pt x="110394" y="183966"/>
                          <a:pt x="87904" y="148247"/>
                          <a:pt x="73352" y="135018"/>
                        </a:cubicBezTo>
                        <a:cubicBezTo>
                          <a:pt x="58800" y="121789"/>
                          <a:pt x="33135" y="115174"/>
                          <a:pt x="22552" y="106443"/>
                        </a:cubicBezTo>
                        <a:cubicBezTo>
                          <a:pt x="11969" y="97712"/>
                          <a:pt x="9587" y="99563"/>
                          <a:pt x="9852" y="82630"/>
                        </a:cubicBezTo>
                        <a:cubicBezTo>
                          <a:pt x="10117" y="65697"/>
                          <a:pt x="28903" y="2461"/>
                          <a:pt x="27315" y="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6" name="フリーフォーム: 図形 975">
                    <a:extLst>
                      <a:ext uri="{FF2B5EF4-FFF2-40B4-BE49-F238E27FC236}">
                        <a16:creationId xmlns:a16="http://schemas.microsoft.com/office/drawing/2014/main" id="{6FA69660-2E50-4932-8C37-7C26BAB1FF27}"/>
                      </a:ext>
                    </a:extLst>
                  </p:cNvPr>
                  <p:cNvSpPr/>
                  <p:nvPr/>
                </p:nvSpPr>
                <p:spPr>
                  <a:xfrm>
                    <a:off x="7762627" y="1188660"/>
                    <a:ext cx="41839" cy="99354"/>
                  </a:xfrm>
                  <a:custGeom>
                    <a:avLst/>
                    <a:gdLst>
                      <a:gd name="connsiteX0" fmla="*/ 24061 w 41839"/>
                      <a:gd name="connsiteY0" fmla="*/ 378 h 99354"/>
                      <a:gd name="connsiteX1" fmla="*/ 248 w 41839"/>
                      <a:gd name="connsiteY1" fmla="*/ 44828 h 99354"/>
                      <a:gd name="connsiteX2" fmla="*/ 41523 w 41839"/>
                      <a:gd name="connsiteY2" fmla="*/ 98803 h 99354"/>
                      <a:gd name="connsiteX3" fmla="*/ 19298 w 41839"/>
                      <a:gd name="connsiteY3" fmla="*/ 70228 h 99354"/>
                      <a:gd name="connsiteX4" fmla="*/ 24061 w 41839"/>
                      <a:gd name="connsiteY4" fmla="*/ 378 h 99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39" h="99354">
                        <a:moveTo>
                          <a:pt x="24061" y="378"/>
                        </a:moveTo>
                        <a:cubicBezTo>
                          <a:pt x="20886" y="-3855"/>
                          <a:pt x="-2662" y="28424"/>
                          <a:pt x="248" y="44828"/>
                        </a:cubicBezTo>
                        <a:cubicBezTo>
                          <a:pt x="3158" y="61232"/>
                          <a:pt x="38348" y="94570"/>
                          <a:pt x="41523" y="98803"/>
                        </a:cubicBezTo>
                        <a:cubicBezTo>
                          <a:pt x="44698" y="103036"/>
                          <a:pt x="23002" y="81870"/>
                          <a:pt x="19298" y="70228"/>
                        </a:cubicBezTo>
                        <a:cubicBezTo>
                          <a:pt x="15594" y="58586"/>
                          <a:pt x="27236" y="4611"/>
                          <a:pt x="24061" y="37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7" name="フリーフォーム: 図形 976">
                    <a:extLst>
                      <a:ext uri="{FF2B5EF4-FFF2-40B4-BE49-F238E27FC236}">
                        <a16:creationId xmlns:a16="http://schemas.microsoft.com/office/drawing/2014/main" id="{7B0D790D-94A6-4880-A0CA-B08912093882}"/>
                      </a:ext>
                    </a:extLst>
                  </p:cNvPr>
                  <p:cNvSpPr/>
                  <p:nvPr/>
                </p:nvSpPr>
                <p:spPr>
                  <a:xfrm>
                    <a:off x="7635873" y="1095091"/>
                    <a:ext cx="92161" cy="86251"/>
                  </a:xfrm>
                  <a:custGeom>
                    <a:avLst/>
                    <a:gdLst>
                      <a:gd name="connsiteX0" fmla="*/ 92077 w 92161"/>
                      <a:gd name="connsiteY0" fmla="*/ 284 h 86251"/>
                      <a:gd name="connsiteX1" fmla="*/ 74615 w 92161"/>
                      <a:gd name="connsiteY1" fmla="*/ 54259 h 86251"/>
                      <a:gd name="connsiteX2" fmla="*/ 34927 w 92161"/>
                      <a:gd name="connsiteY2" fmla="*/ 49497 h 86251"/>
                      <a:gd name="connsiteX3" fmla="*/ 2 w 92161"/>
                      <a:gd name="connsiteY3" fmla="*/ 25684 h 86251"/>
                      <a:gd name="connsiteX4" fmla="*/ 33340 w 92161"/>
                      <a:gd name="connsiteY4" fmla="*/ 76484 h 86251"/>
                      <a:gd name="connsiteX5" fmla="*/ 68265 w 92161"/>
                      <a:gd name="connsiteY5" fmla="*/ 81247 h 86251"/>
                      <a:gd name="connsiteX6" fmla="*/ 92077 w 92161"/>
                      <a:gd name="connsiteY6" fmla="*/ 284 h 86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2161" h="86251">
                        <a:moveTo>
                          <a:pt x="92077" y="284"/>
                        </a:moveTo>
                        <a:cubicBezTo>
                          <a:pt x="93135" y="-4214"/>
                          <a:pt x="84140" y="46057"/>
                          <a:pt x="74615" y="54259"/>
                        </a:cubicBezTo>
                        <a:cubicBezTo>
                          <a:pt x="65090" y="62461"/>
                          <a:pt x="47363" y="54260"/>
                          <a:pt x="34927" y="49497"/>
                        </a:cubicBezTo>
                        <a:cubicBezTo>
                          <a:pt x="22491" y="44734"/>
                          <a:pt x="266" y="21186"/>
                          <a:pt x="2" y="25684"/>
                        </a:cubicBezTo>
                        <a:cubicBezTo>
                          <a:pt x="-262" y="30182"/>
                          <a:pt x="21963" y="67224"/>
                          <a:pt x="33340" y="76484"/>
                        </a:cubicBezTo>
                        <a:cubicBezTo>
                          <a:pt x="44717" y="85744"/>
                          <a:pt x="59269" y="90507"/>
                          <a:pt x="68265" y="81247"/>
                        </a:cubicBezTo>
                        <a:cubicBezTo>
                          <a:pt x="77261" y="71987"/>
                          <a:pt x="91019" y="4782"/>
                          <a:pt x="92077" y="28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8" name="フリーフォーム: 図形 977">
                    <a:extLst>
                      <a:ext uri="{FF2B5EF4-FFF2-40B4-BE49-F238E27FC236}">
                        <a16:creationId xmlns:a16="http://schemas.microsoft.com/office/drawing/2014/main" id="{332B0768-8615-4EA6-A590-A099A3E94E75}"/>
                      </a:ext>
                    </a:extLst>
                  </p:cNvPr>
                  <p:cNvSpPr/>
                  <p:nvPr/>
                </p:nvSpPr>
                <p:spPr>
                  <a:xfrm>
                    <a:off x="7585069" y="1177771"/>
                    <a:ext cx="166716" cy="145508"/>
                  </a:xfrm>
                  <a:custGeom>
                    <a:avLst/>
                    <a:gdLst>
                      <a:gd name="connsiteX0" fmla="*/ 6 w 166716"/>
                      <a:gd name="connsiteY0" fmla="*/ 154 h 145508"/>
                      <a:gd name="connsiteX1" fmla="*/ 52394 w 166716"/>
                      <a:gd name="connsiteY1" fmla="*/ 65242 h 145508"/>
                      <a:gd name="connsiteX2" fmla="*/ 123831 w 166716"/>
                      <a:gd name="connsiteY2" fmla="*/ 55717 h 145508"/>
                      <a:gd name="connsiteX3" fmla="*/ 79381 w 166716"/>
                      <a:gd name="connsiteY3" fmla="*/ 50954 h 145508"/>
                      <a:gd name="connsiteX4" fmla="*/ 65094 w 166716"/>
                      <a:gd name="connsiteY4" fmla="*/ 63654 h 145508"/>
                      <a:gd name="connsiteX5" fmla="*/ 69856 w 166716"/>
                      <a:gd name="connsiteY5" fmla="*/ 106517 h 145508"/>
                      <a:gd name="connsiteX6" fmla="*/ 114306 w 166716"/>
                      <a:gd name="connsiteY6" fmla="*/ 135092 h 145508"/>
                      <a:gd name="connsiteX7" fmla="*/ 166694 w 166716"/>
                      <a:gd name="connsiteY7" fmla="*/ 144617 h 145508"/>
                      <a:gd name="connsiteX8" fmla="*/ 107956 w 166716"/>
                      <a:gd name="connsiteY8" fmla="*/ 138267 h 145508"/>
                      <a:gd name="connsiteX9" fmla="*/ 53981 w 166716"/>
                      <a:gd name="connsiteY9" fmla="*/ 84292 h 145508"/>
                      <a:gd name="connsiteX10" fmla="*/ 55569 w 166716"/>
                      <a:gd name="connsiteY10" fmla="*/ 47779 h 145508"/>
                      <a:gd name="connsiteX11" fmla="*/ 6 w 166716"/>
                      <a:gd name="connsiteY11" fmla="*/ 154 h 14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6716" h="145508">
                        <a:moveTo>
                          <a:pt x="6" y="154"/>
                        </a:moveTo>
                        <a:cubicBezTo>
                          <a:pt x="-523" y="3065"/>
                          <a:pt x="31757" y="55982"/>
                          <a:pt x="52394" y="65242"/>
                        </a:cubicBezTo>
                        <a:cubicBezTo>
                          <a:pt x="73032" y="74503"/>
                          <a:pt x="119333" y="58098"/>
                          <a:pt x="123831" y="55717"/>
                        </a:cubicBezTo>
                        <a:cubicBezTo>
                          <a:pt x="128329" y="53336"/>
                          <a:pt x="89170" y="49631"/>
                          <a:pt x="79381" y="50954"/>
                        </a:cubicBezTo>
                        <a:cubicBezTo>
                          <a:pt x="69592" y="52277"/>
                          <a:pt x="66682" y="54394"/>
                          <a:pt x="65094" y="63654"/>
                        </a:cubicBezTo>
                        <a:cubicBezTo>
                          <a:pt x="63507" y="72915"/>
                          <a:pt x="61654" y="94611"/>
                          <a:pt x="69856" y="106517"/>
                        </a:cubicBezTo>
                        <a:cubicBezTo>
                          <a:pt x="78058" y="118423"/>
                          <a:pt x="98167" y="128742"/>
                          <a:pt x="114306" y="135092"/>
                        </a:cubicBezTo>
                        <a:cubicBezTo>
                          <a:pt x="130445" y="141442"/>
                          <a:pt x="167752" y="144088"/>
                          <a:pt x="166694" y="144617"/>
                        </a:cubicBezTo>
                        <a:cubicBezTo>
                          <a:pt x="165636" y="145146"/>
                          <a:pt x="126741" y="148321"/>
                          <a:pt x="107956" y="138267"/>
                        </a:cubicBezTo>
                        <a:cubicBezTo>
                          <a:pt x="89171" y="128213"/>
                          <a:pt x="62712" y="99373"/>
                          <a:pt x="53981" y="84292"/>
                        </a:cubicBezTo>
                        <a:cubicBezTo>
                          <a:pt x="45250" y="69211"/>
                          <a:pt x="61654" y="59156"/>
                          <a:pt x="55569" y="47779"/>
                        </a:cubicBezTo>
                        <a:cubicBezTo>
                          <a:pt x="49484" y="36402"/>
                          <a:pt x="535" y="-2757"/>
                          <a:pt x="6" y="1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79" name="フリーフォーム: 図形 978">
                    <a:extLst>
                      <a:ext uri="{FF2B5EF4-FFF2-40B4-BE49-F238E27FC236}">
                        <a16:creationId xmlns:a16="http://schemas.microsoft.com/office/drawing/2014/main" id="{4649F7BE-4CC6-4DF6-B82E-D6757CE34AE7}"/>
                      </a:ext>
                    </a:extLst>
                  </p:cNvPr>
                  <p:cNvSpPr/>
                  <p:nvPr/>
                </p:nvSpPr>
                <p:spPr>
                  <a:xfrm>
                    <a:off x="7555877" y="1253709"/>
                    <a:ext cx="240387" cy="105276"/>
                  </a:xfrm>
                  <a:custGeom>
                    <a:avLst/>
                    <a:gdLst>
                      <a:gd name="connsiteX0" fmla="*/ 623 w 240387"/>
                      <a:gd name="connsiteY0" fmla="*/ 8354 h 105276"/>
                      <a:gd name="connsiteX1" fmla="*/ 75236 w 240387"/>
                      <a:gd name="connsiteY1" fmla="*/ 48041 h 105276"/>
                      <a:gd name="connsiteX2" fmla="*/ 102223 w 240387"/>
                      <a:gd name="connsiteY2" fmla="*/ 43279 h 105276"/>
                      <a:gd name="connsiteX3" fmla="*/ 126036 w 240387"/>
                      <a:gd name="connsiteY3" fmla="*/ 65504 h 105276"/>
                      <a:gd name="connsiteX4" fmla="*/ 153023 w 240387"/>
                      <a:gd name="connsiteY4" fmla="*/ 105191 h 105276"/>
                      <a:gd name="connsiteX5" fmla="*/ 186361 w 240387"/>
                      <a:gd name="connsiteY5" fmla="*/ 76616 h 105276"/>
                      <a:gd name="connsiteX6" fmla="*/ 240336 w 240387"/>
                      <a:gd name="connsiteY6" fmla="*/ 95666 h 105276"/>
                      <a:gd name="connsiteX7" fmla="*/ 195886 w 240387"/>
                      <a:gd name="connsiteY7" fmla="*/ 44866 h 105276"/>
                      <a:gd name="connsiteX8" fmla="*/ 175248 w 240387"/>
                      <a:gd name="connsiteY8" fmla="*/ 416 h 105276"/>
                      <a:gd name="connsiteX9" fmla="*/ 173661 w 240387"/>
                      <a:gd name="connsiteY9" fmla="*/ 71854 h 105276"/>
                      <a:gd name="connsiteX10" fmla="*/ 154611 w 240387"/>
                      <a:gd name="connsiteY10" fmla="*/ 63916 h 105276"/>
                      <a:gd name="connsiteX11" fmla="*/ 121273 w 240387"/>
                      <a:gd name="connsiteY11" fmla="*/ 38516 h 105276"/>
                      <a:gd name="connsiteX12" fmla="*/ 623 w 240387"/>
                      <a:gd name="connsiteY12" fmla="*/ 8354 h 10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0387" h="105276">
                        <a:moveTo>
                          <a:pt x="623" y="8354"/>
                        </a:moveTo>
                        <a:cubicBezTo>
                          <a:pt x="-7050" y="9941"/>
                          <a:pt x="58303" y="42220"/>
                          <a:pt x="75236" y="48041"/>
                        </a:cubicBezTo>
                        <a:cubicBezTo>
                          <a:pt x="92169" y="53862"/>
                          <a:pt x="93756" y="40369"/>
                          <a:pt x="102223" y="43279"/>
                        </a:cubicBezTo>
                        <a:cubicBezTo>
                          <a:pt x="110690" y="46189"/>
                          <a:pt x="117569" y="55185"/>
                          <a:pt x="126036" y="65504"/>
                        </a:cubicBezTo>
                        <a:cubicBezTo>
                          <a:pt x="134503" y="75823"/>
                          <a:pt x="142969" y="103339"/>
                          <a:pt x="153023" y="105191"/>
                        </a:cubicBezTo>
                        <a:cubicBezTo>
                          <a:pt x="163077" y="107043"/>
                          <a:pt x="171809" y="78203"/>
                          <a:pt x="186361" y="76616"/>
                        </a:cubicBezTo>
                        <a:cubicBezTo>
                          <a:pt x="200913" y="75029"/>
                          <a:pt x="238749" y="100958"/>
                          <a:pt x="240336" y="95666"/>
                        </a:cubicBezTo>
                        <a:cubicBezTo>
                          <a:pt x="241923" y="90374"/>
                          <a:pt x="206734" y="60741"/>
                          <a:pt x="195886" y="44866"/>
                        </a:cubicBezTo>
                        <a:cubicBezTo>
                          <a:pt x="185038" y="28991"/>
                          <a:pt x="178952" y="-4082"/>
                          <a:pt x="175248" y="416"/>
                        </a:cubicBezTo>
                        <a:cubicBezTo>
                          <a:pt x="171544" y="4914"/>
                          <a:pt x="177100" y="61271"/>
                          <a:pt x="173661" y="71854"/>
                        </a:cubicBezTo>
                        <a:cubicBezTo>
                          <a:pt x="170222" y="82437"/>
                          <a:pt x="163342" y="69472"/>
                          <a:pt x="154611" y="63916"/>
                        </a:cubicBezTo>
                        <a:cubicBezTo>
                          <a:pt x="145880" y="58360"/>
                          <a:pt x="146938" y="46189"/>
                          <a:pt x="121273" y="38516"/>
                        </a:cubicBezTo>
                        <a:cubicBezTo>
                          <a:pt x="95608" y="30843"/>
                          <a:pt x="8296" y="6767"/>
                          <a:pt x="623" y="83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0" name="フリーフォーム: 図形 979">
                    <a:extLst>
                      <a:ext uri="{FF2B5EF4-FFF2-40B4-BE49-F238E27FC236}">
                        <a16:creationId xmlns:a16="http://schemas.microsoft.com/office/drawing/2014/main" id="{9918A449-253C-4B84-9077-CFDBCBA64E5D}"/>
                      </a:ext>
                    </a:extLst>
                  </p:cNvPr>
                  <p:cNvSpPr/>
                  <p:nvPr/>
                </p:nvSpPr>
                <p:spPr>
                  <a:xfrm>
                    <a:off x="7553322" y="1288884"/>
                    <a:ext cx="290668" cy="117764"/>
                  </a:xfrm>
                  <a:custGeom>
                    <a:avLst/>
                    <a:gdLst>
                      <a:gd name="connsiteX0" fmla="*/ 3 w 290668"/>
                      <a:gd name="connsiteY0" fmla="*/ 95416 h 117764"/>
                      <a:gd name="connsiteX1" fmla="*/ 58741 w 290668"/>
                      <a:gd name="connsiteY1" fmla="*/ 87479 h 117764"/>
                      <a:gd name="connsiteX2" fmla="*/ 80966 w 290668"/>
                      <a:gd name="connsiteY2" fmla="*/ 70016 h 117764"/>
                      <a:gd name="connsiteX3" fmla="*/ 141291 w 290668"/>
                      <a:gd name="connsiteY3" fmla="*/ 84304 h 117764"/>
                      <a:gd name="connsiteX4" fmla="*/ 204791 w 290668"/>
                      <a:gd name="connsiteY4" fmla="*/ 117641 h 117764"/>
                      <a:gd name="connsiteX5" fmla="*/ 290516 w 290668"/>
                      <a:gd name="connsiteY5" fmla="*/ 95416 h 117764"/>
                      <a:gd name="connsiteX6" fmla="*/ 182566 w 290668"/>
                      <a:gd name="connsiteY6" fmla="*/ 90654 h 117764"/>
                      <a:gd name="connsiteX7" fmla="*/ 120653 w 290668"/>
                      <a:gd name="connsiteY7" fmla="*/ 57316 h 117764"/>
                      <a:gd name="connsiteX8" fmla="*/ 65091 w 290668"/>
                      <a:gd name="connsiteY8" fmla="*/ 36679 h 117764"/>
                      <a:gd name="connsiteX9" fmla="*/ 26991 w 290668"/>
                      <a:gd name="connsiteY9" fmla="*/ 166 h 117764"/>
                      <a:gd name="connsiteX10" fmla="*/ 55566 w 290668"/>
                      <a:gd name="connsiteY10" fmla="*/ 52554 h 117764"/>
                      <a:gd name="connsiteX11" fmla="*/ 3 w 290668"/>
                      <a:gd name="connsiteY11" fmla="*/ 95416 h 117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0668" h="117764">
                        <a:moveTo>
                          <a:pt x="3" y="95416"/>
                        </a:moveTo>
                        <a:cubicBezTo>
                          <a:pt x="532" y="101237"/>
                          <a:pt x="45247" y="91712"/>
                          <a:pt x="58741" y="87479"/>
                        </a:cubicBezTo>
                        <a:cubicBezTo>
                          <a:pt x="72235" y="83246"/>
                          <a:pt x="67208" y="70545"/>
                          <a:pt x="80966" y="70016"/>
                        </a:cubicBezTo>
                        <a:cubicBezTo>
                          <a:pt x="94724" y="69487"/>
                          <a:pt x="120654" y="76366"/>
                          <a:pt x="141291" y="84304"/>
                        </a:cubicBezTo>
                        <a:cubicBezTo>
                          <a:pt x="161929" y="92241"/>
                          <a:pt x="179920" y="115789"/>
                          <a:pt x="204791" y="117641"/>
                        </a:cubicBezTo>
                        <a:cubicBezTo>
                          <a:pt x="229662" y="119493"/>
                          <a:pt x="294220" y="99914"/>
                          <a:pt x="290516" y="95416"/>
                        </a:cubicBezTo>
                        <a:cubicBezTo>
                          <a:pt x="286812" y="90918"/>
                          <a:pt x="210876" y="97004"/>
                          <a:pt x="182566" y="90654"/>
                        </a:cubicBezTo>
                        <a:cubicBezTo>
                          <a:pt x="154256" y="84304"/>
                          <a:pt x="140232" y="66312"/>
                          <a:pt x="120653" y="57316"/>
                        </a:cubicBezTo>
                        <a:cubicBezTo>
                          <a:pt x="101074" y="48320"/>
                          <a:pt x="80701" y="46204"/>
                          <a:pt x="65091" y="36679"/>
                        </a:cubicBezTo>
                        <a:cubicBezTo>
                          <a:pt x="49481" y="27154"/>
                          <a:pt x="28579" y="-2480"/>
                          <a:pt x="26991" y="166"/>
                        </a:cubicBezTo>
                        <a:cubicBezTo>
                          <a:pt x="25404" y="2812"/>
                          <a:pt x="56360" y="37473"/>
                          <a:pt x="55566" y="52554"/>
                        </a:cubicBezTo>
                        <a:cubicBezTo>
                          <a:pt x="54772" y="67635"/>
                          <a:pt x="-526" y="89595"/>
                          <a:pt x="3" y="9541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1" name="フリーフォーム: 図形 980">
                    <a:extLst>
                      <a:ext uri="{FF2B5EF4-FFF2-40B4-BE49-F238E27FC236}">
                        <a16:creationId xmlns:a16="http://schemas.microsoft.com/office/drawing/2014/main" id="{1D4FE243-F629-4DA4-ABC2-4CEF50C11C8C}"/>
                      </a:ext>
                    </a:extLst>
                  </p:cNvPr>
                  <p:cNvSpPr/>
                  <p:nvPr/>
                </p:nvSpPr>
                <p:spPr>
                  <a:xfrm>
                    <a:off x="7594994" y="1382695"/>
                    <a:ext cx="319280" cy="61601"/>
                  </a:xfrm>
                  <a:custGeom>
                    <a:avLst/>
                    <a:gdLst>
                      <a:gd name="connsiteX0" fmla="*/ 1194 w 319280"/>
                      <a:gd name="connsiteY0" fmla="*/ 18 h 61601"/>
                      <a:gd name="connsiteX1" fmla="*/ 110731 w 319280"/>
                      <a:gd name="connsiteY1" fmla="*/ 47643 h 61601"/>
                      <a:gd name="connsiteX2" fmla="*/ 156769 w 319280"/>
                      <a:gd name="connsiteY2" fmla="*/ 19068 h 61601"/>
                      <a:gd name="connsiteX3" fmla="*/ 229794 w 319280"/>
                      <a:gd name="connsiteY3" fmla="*/ 58755 h 61601"/>
                      <a:gd name="connsiteX4" fmla="*/ 288531 w 319280"/>
                      <a:gd name="connsiteY4" fmla="*/ 42880 h 61601"/>
                      <a:gd name="connsiteX5" fmla="*/ 318694 w 319280"/>
                      <a:gd name="connsiteY5" fmla="*/ 17480 h 61601"/>
                      <a:gd name="connsiteX6" fmla="*/ 263131 w 319280"/>
                      <a:gd name="connsiteY6" fmla="*/ 49230 h 61601"/>
                      <a:gd name="connsiteX7" fmla="*/ 210744 w 319280"/>
                      <a:gd name="connsiteY7" fmla="*/ 60343 h 61601"/>
                      <a:gd name="connsiteX8" fmla="*/ 163119 w 319280"/>
                      <a:gd name="connsiteY8" fmla="*/ 22243 h 61601"/>
                      <a:gd name="connsiteX9" fmla="*/ 105969 w 319280"/>
                      <a:gd name="connsiteY9" fmla="*/ 53993 h 61601"/>
                      <a:gd name="connsiteX10" fmla="*/ 55169 w 319280"/>
                      <a:gd name="connsiteY10" fmla="*/ 53993 h 61601"/>
                      <a:gd name="connsiteX11" fmla="*/ 1194 w 319280"/>
                      <a:gd name="connsiteY11" fmla="*/ 18 h 61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19280" h="61601">
                        <a:moveTo>
                          <a:pt x="1194" y="18"/>
                        </a:moveTo>
                        <a:cubicBezTo>
                          <a:pt x="10454" y="-1040"/>
                          <a:pt x="84802" y="44468"/>
                          <a:pt x="110731" y="47643"/>
                        </a:cubicBezTo>
                        <a:cubicBezTo>
                          <a:pt x="136660" y="50818"/>
                          <a:pt x="136925" y="17216"/>
                          <a:pt x="156769" y="19068"/>
                        </a:cubicBezTo>
                        <a:cubicBezTo>
                          <a:pt x="176613" y="20920"/>
                          <a:pt x="207834" y="54786"/>
                          <a:pt x="229794" y="58755"/>
                        </a:cubicBezTo>
                        <a:cubicBezTo>
                          <a:pt x="251754" y="62724"/>
                          <a:pt x="273714" y="49759"/>
                          <a:pt x="288531" y="42880"/>
                        </a:cubicBezTo>
                        <a:cubicBezTo>
                          <a:pt x="303348" y="36001"/>
                          <a:pt x="322927" y="16422"/>
                          <a:pt x="318694" y="17480"/>
                        </a:cubicBezTo>
                        <a:cubicBezTo>
                          <a:pt x="314461" y="18538"/>
                          <a:pt x="281123" y="42086"/>
                          <a:pt x="263131" y="49230"/>
                        </a:cubicBezTo>
                        <a:cubicBezTo>
                          <a:pt x="245139" y="56374"/>
                          <a:pt x="227413" y="64841"/>
                          <a:pt x="210744" y="60343"/>
                        </a:cubicBezTo>
                        <a:cubicBezTo>
                          <a:pt x="194075" y="55845"/>
                          <a:pt x="180581" y="23301"/>
                          <a:pt x="163119" y="22243"/>
                        </a:cubicBezTo>
                        <a:cubicBezTo>
                          <a:pt x="145657" y="21185"/>
                          <a:pt x="123961" y="48701"/>
                          <a:pt x="105969" y="53993"/>
                        </a:cubicBezTo>
                        <a:cubicBezTo>
                          <a:pt x="87977" y="59285"/>
                          <a:pt x="71309" y="59814"/>
                          <a:pt x="55169" y="53993"/>
                        </a:cubicBezTo>
                        <a:cubicBezTo>
                          <a:pt x="39029" y="48172"/>
                          <a:pt x="-8066" y="1076"/>
                          <a:pt x="1194" y="1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2" name="フリーフォーム: 図形 981">
                    <a:extLst>
                      <a:ext uri="{FF2B5EF4-FFF2-40B4-BE49-F238E27FC236}">
                        <a16:creationId xmlns:a16="http://schemas.microsoft.com/office/drawing/2014/main" id="{4A02E295-2776-49DB-AC12-FBA4EA1379D3}"/>
                      </a:ext>
                    </a:extLst>
                  </p:cNvPr>
                  <p:cNvSpPr/>
                  <p:nvPr/>
                </p:nvSpPr>
                <p:spPr>
                  <a:xfrm>
                    <a:off x="7677099" y="1436564"/>
                    <a:ext cx="157989" cy="46197"/>
                  </a:xfrm>
                  <a:custGeom>
                    <a:avLst/>
                    <a:gdLst>
                      <a:gd name="connsiteX0" fmla="*/ 51 w 157989"/>
                      <a:gd name="connsiteY0" fmla="*/ 124 h 46197"/>
                      <a:gd name="connsiteX1" fmla="*/ 90539 w 157989"/>
                      <a:gd name="connsiteY1" fmla="*/ 46161 h 46197"/>
                      <a:gd name="connsiteX2" fmla="*/ 157214 w 157989"/>
                      <a:gd name="connsiteY2" fmla="*/ 8061 h 46197"/>
                      <a:gd name="connsiteX3" fmla="*/ 123876 w 157989"/>
                      <a:gd name="connsiteY3" fmla="*/ 19174 h 46197"/>
                      <a:gd name="connsiteX4" fmla="*/ 77839 w 157989"/>
                      <a:gd name="connsiteY4" fmla="*/ 31874 h 46197"/>
                      <a:gd name="connsiteX5" fmla="*/ 51 w 157989"/>
                      <a:gd name="connsiteY5" fmla="*/ 124 h 4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989" h="46197">
                        <a:moveTo>
                          <a:pt x="51" y="124"/>
                        </a:moveTo>
                        <a:cubicBezTo>
                          <a:pt x="2168" y="2505"/>
                          <a:pt x="64345" y="44838"/>
                          <a:pt x="90539" y="46161"/>
                        </a:cubicBezTo>
                        <a:cubicBezTo>
                          <a:pt x="116733" y="47484"/>
                          <a:pt x="151658" y="12559"/>
                          <a:pt x="157214" y="8061"/>
                        </a:cubicBezTo>
                        <a:cubicBezTo>
                          <a:pt x="162770" y="3563"/>
                          <a:pt x="137105" y="15205"/>
                          <a:pt x="123876" y="19174"/>
                        </a:cubicBezTo>
                        <a:cubicBezTo>
                          <a:pt x="110647" y="23143"/>
                          <a:pt x="94243" y="33461"/>
                          <a:pt x="77839" y="31874"/>
                        </a:cubicBezTo>
                        <a:cubicBezTo>
                          <a:pt x="61435" y="30287"/>
                          <a:pt x="-2066" y="-2257"/>
                          <a:pt x="51" y="1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3" name="フリーフォーム: 図形 982">
                    <a:extLst>
                      <a:ext uri="{FF2B5EF4-FFF2-40B4-BE49-F238E27FC236}">
                        <a16:creationId xmlns:a16="http://schemas.microsoft.com/office/drawing/2014/main" id="{D215AD5B-65DF-4976-9046-F5C02DB2C098}"/>
                      </a:ext>
                    </a:extLst>
                  </p:cNvPr>
                  <p:cNvSpPr/>
                  <p:nvPr/>
                </p:nvSpPr>
                <p:spPr>
                  <a:xfrm>
                    <a:off x="7962868" y="1417442"/>
                    <a:ext cx="44653" cy="117213"/>
                  </a:xfrm>
                  <a:custGeom>
                    <a:avLst/>
                    <a:gdLst>
                      <a:gd name="connsiteX0" fmla="*/ 1620 w 44653"/>
                      <a:gd name="connsiteY0" fmla="*/ 196 h 117213"/>
                      <a:gd name="connsiteX1" fmla="*/ 42895 w 44653"/>
                      <a:gd name="connsiteY1" fmla="*/ 57346 h 117213"/>
                      <a:gd name="connsiteX2" fmla="*/ 33370 w 44653"/>
                      <a:gd name="connsiteY2" fmla="*/ 108146 h 117213"/>
                      <a:gd name="connsiteX3" fmla="*/ 32 w 44653"/>
                      <a:gd name="connsiteY3" fmla="*/ 114496 h 117213"/>
                      <a:gd name="connsiteX4" fmla="*/ 27020 w 44653"/>
                      <a:gd name="connsiteY4" fmla="*/ 77983 h 117213"/>
                      <a:gd name="connsiteX5" fmla="*/ 1620 w 44653"/>
                      <a:gd name="connsiteY5" fmla="*/ 196 h 11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653" h="117213">
                        <a:moveTo>
                          <a:pt x="1620" y="196"/>
                        </a:moveTo>
                        <a:cubicBezTo>
                          <a:pt x="4266" y="-3244"/>
                          <a:pt x="37603" y="39354"/>
                          <a:pt x="42895" y="57346"/>
                        </a:cubicBezTo>
                        <a:cubicBezTo>
                          <a:pt x="48187" y="75338"/>
                          <a:pt x="40514" y="98621"/>
                          <a:pt x="33370" y="108146"/>
                        </a:cubicBezTo>
                        <a:cubicBezTo>
                          <a:pt x="26226" y="117671"/>
                          <a:pt x="1090" y="119523"/>
                          <a:pt x="32" y="114496"/>
                        </a:cubicBezTo>
                        <a:cubicBezTo>
                          <a:pt x="-1026" y="109469"/>
                          <a:pt x="23845" y="93593"/>
                          <a:pt x="27020" y="77983"/>
                        </a:cubicBezTo>
                        <a:cubicBezTo>
                          <a:pt x="30195" y="62373"/>
                          <a:pt x="-1026" y="3636"/>
                          <a:pt x="1620" y="19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4" name="フリーフォーム: 図形 983">
                    <a:extLst>
                      <a:ext uri="{FF2B5EF4-FFF2-40B4-BE49-F238E27FC236}">
                        <a16:creationId xmlns:a16="http://schemas.microsoft.com/office/drawing/2014/main" id="{244F3782-C82A-45FE-B4FB-E2F55D954E12}"/>
                      </a:ext>
                    </a:extLst>
                  </p:cNvPr>
                  <p:cNvSpPr/>
                  <p:nvPr/>
                </p:nvSpPr>
                <p:spPr>
                  <a:xfrm>
                    <a:off x="7815263" y="1407799"/>
                    <a:ext cx="135037" cy="117809"/>
                  </a:xfrm>
                  <a:custGeom>
                    <a:avLst/>
                    <a:gdLst>
                      <a:gd name="connsiteX0" fmla="*/ 134937 w 135037"/>
                      <a:gd name="connsiteY0" fmla="*/ 314 h 117809"/>
                      <a:gd name="connsiteX1" fmla="*/ 90487 w 135037"/>
                      <a:gd name="connsiteY1" fmla="*/ 86039 h 117809"/>
                      <a:gd name="connsiteX2" fmla="*/ 46037 w 135037"/>
                      <a:gd name="connsiteY2" fmla="*/ 90801 h 117809"/>
                      <a:gd name="connsiteX3" fmla="*/ 0 w 135037"/>
                      <a:gd name="connsiteY3" fmla="*/ 117789 h 117809"/>
                      <a:gd name="connsiteX4" fmla="*/ 46037 w 135037"/>
                      <a:gd name="connsiteY4" fmla="*/ 86039 h 117809"/>
                      <a:gd name="connsiteX5" fmla="*/ 52387 w 135037"/>
                      <a:gd name="connsiteY5" fmla="*/ 38414 h 117809"/>
                      <a:gd name="connsiteX6" fmla="*/ 53975 w 135037"/>
                      <a:gd name="connsiteY6" fmla="*/ 82864 h 117809"/>
                      <a:gd name="connsiteX7" fmla="*/ 101600 w 135037"/>
                      <a:gd name="connsiteY7" fmla="*/ 57464 h 117809"/>
                      <a:gd name="connsiteX8" fmla="*/ 134937 w 135037"/>
                      <a:gd name="connsiteY8" fmla="*/ 314 h 117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5037" h="117809">
                        <a:moveTo>
                          <a:pt x="134937" y="314"/>
                        </a:moveTo>
                        <a:cubicBezTo>
                          <a:pt x="133085" y="5076"/>
                          <a:pt x="105304" y="70958"/>
                          <a:pt x="90487" y="86039"/>
                        </a:cubicBezTo>
                        <a:cubicBezTo>
                          <a:pt x="75670" y="101120"/>
                          <a:pt x="61118" y="85509"/>
                          <a:pt x="46037" y="90801"/>
                        </a:cubicBezTo>
                        <a:cubicBezTo>
                          <a:pt x="30956" y="96093"/>
                          <a:pt x="0" y="118583"/>
                          <a:pt x="0" y="117789"/>
                        </a:cubicBezTo>
                        <a:cubicBezTo>
                          <a:pt x="0" y="116995"/>
                          <a:pt x="37306" y="99268"/>
                          <a:pt x="46037" y="86039"/>
                        </a:cubicBezTo>
                        <a:cubicBezTo>
                          <a:pt x="54768" y="72810"/>
                          <a:pt x="51064" y="38943"/>
                          <a:pt x="52387" y="38414"/>
                        </a:cubicBezTo>
                        <a:cubicBezTo>
                          <a:pt x="53710" y="37885"/>
                          <a:pt x="45773" y="79689"/>
                          <a:pt x="53975" y="82864"/>
                        </a:cubicBezTo>
                        <a:cubicBezTo>
                          <a:pt x="62177" y="86039"/>
                          <a:pt x="90752" y="68577"/>
                          <a:pt x="101600" y="57464"/>
                        </a:cubicBezTo>
                        <a:cubicBezTo>
                          <a:pt x="112448" y="46352"/>
                          <a:pt x="136789" y="-4448"/>
                          <a:pt x="134937" y="3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5" name="フリーフォーム: 図形 984">
                    <a:extLst>
                      <a:ext uri="{FF2B5EF4-FFF2-40B4-BE49-F238E27FC236}">
                        <a16:creationId xmlns:a16="http://schemas.microsoft.com/office/drawing/2014/main" id="{AF343B8D-9402-4F41-BAAD-DE05CA3A68ED}"/>
                      </a:ext>
                    </a:extLst>
                  </p:cNvPr>
                  <p:cNvSpPr/>
                  <p:nvPr/>
                </p:nvSpPr>
                <p:spPr>
                  <a:xfrm>
                    <a:off x="7864426" y="1455735"/>
                    <a:ext cx="90537" cy="144473"/>
                  </a:xfrm>
                  <a:custGeom>
                    <a:avLst/>
                    <a:gdLst>
                      <a:gd name="connsiteX0" fmla="*/ 66724 w 90537"/>
                      <a:gd name="connsiteY0" fmla="*/ 3 h 144473"/>
                      <a:gd name="connsiteX1" fmla="*/ 90537 w 90537"/>
                      <a:gd name="connsiteY1" fmla="*/ 73028 h 144473"/>
                      <a:gd name="connsiteX2" fmla="*/ 66724 w 90537"/>
                      <a:gd name="connsiteY2" fmla="*/ 107953 h 144473"/>
                      <a:gd name="connsiteX3" fmla="*/ 15924 w 90537"/>
                      <a:gd name="connsiteY3" fmla="*/ 144465 h 144473"/>
                      <a:gd name="connsiteX4" fmla="*/ 27037 w 90537"/>
                      <a:gd name="connsiteY4" fmla="*/ 104778 h 144473"/>
                      <a:gd name="connsiteX5" fmla="*/ 49 w 90537"/>
                      <a:gd name="connsiteY5" fmla="*/ 39690 h 144473"/>
                      <a:gd name="connsiteX6" fmla="*/ 34974 w 90537"/>
                      <a:gd name="connsiteY6" fmla="*/ 84140 h 144473"/>
                      <a:gd name="connsiteX7" fmla="*/ 47674 w 90537"/>
                      <a:gd name="connsiteY7" fmla="*/ 119065 h 144473"/>
                      <a:gd name="connsiteX8" fmla="*/ 79424 w 90537"/>
                      <a:gd name="connsiteY8" fmla="*/ 69853 h 144473"/>
                      <a:gd name="connsiteX9" fmla="*/ 66724 w 90537"/>
                      <a:gd name="connsiteY9" fmla="*/ 3 h 14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537" h="144473">
                        <a:moveTo>
                          <a:pt x="66724" y="3"/>
                        </a:moveTo>
                        <a:cubicBezTo>
                          <a:pt x="68576" y="532"/>
                          <a:pt x="90537" y="55036"/>
                          <a:pt x="90537" y="73028"/>
                        </a:cubicBezTo>
                        <a:cubicBezTo>
                          <a:pt x="90537" y="91020"/>
                          <a:pt x="79159" y="96047"/>
                          <a:pt x="66724" y="107953"/>
                        </a:cubicBezTo>
                        <a:cubicBezTo>
                          <a:pt x="54289" y="119859"/>
                          <a:pt x="22538" y="144994"/>
                          <a:pt x="15924" y="144465"/>
                        </a:cubicBezTo>
                        <a:cubicBezTo>
                          <a:pt x="9310" y="143936"/>
                          <a:pt x="29683" y="122241"/>
                          <a:pt x="27037" y="104778"/>
                        </a:cubicBezTo>
                        <a:cubicBezTo>
                          <a:pt x="24391" y="87315"/>
                          <a:pt x="-1274" y="43130"/>
                          <a:pt x="49" y="39690"/>
                        </a:cubicBezTo>
                        <a:cubicBezTo>
                          <a:pt x="1372" y="36250"/>
                          <a:pt x="27037" y="70911"/>
                          <a:pt x="34974" y="84140"/>
                        </a:cubicBezTo>
                        <a:cubicBezTo>
                          <a:pt x="42911" y="97369"/>
                          <a:pt x="40266" y="121446"/>
                          <a:pt x="47674" y="119065"/>
                        </a:cubicBezTo>
                        <a:cubicBezTo>
                          <a:pt x="55082" y="116684"/>
                          <a:pt x="75455" y="83611"/>
                          <a:pt x="79424" y="69853"/>
                        </a:cubicBezTo>
                        <a:cubicBezTo>
                          <a:pt x="83393" y="56095"/>
                          <a:pt x="64872" y="-526"/>
                          <a:pt x="66724" y="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6" name="フリーフォーム: 図形 985">
                    <a:extLst>
                      <a:ext uri="{FF2B5EF4-FFF2-40B4-BE49-F238E27FC236}">
                        <a16:creationId xmlns:a16="http://schemas.microsoft.com/office/drawing/2014/main" id="{018B4244-42CE-4438-B96B-2A712A0377FD}"/>
                      </a:ext>
                    </a:extLst>
                  </p:cNvPr>
                  <p:cNvSpPr/>
                  <p:nvPr/>
                </p:nvSpPr>
                <p:spPr>
                  <a:xfrm>
                    <a:off x="7930704" y="1517575"/>
                    <a:ext cx="192747" cy="147757"/>
                  </a:xfrm>
                  <a:custGeom>
                    <a:avLst/>
                    <a:gdLst>
                      <a:gd name="connsiteX0" fmla="*/ 2034 w 192747"/>
                      <a:gd name="connsiteY0" fmla="*/ 147713 h 147757"/>
                      <a:gd name="connsiteX1" fmla="*/ 8384 w 192747"/>
                      <a:gd name="connsiteY1" fmla="*/ 65163 h 147757"/>
                      <a:gd name="connsiteX2" fmla="*/ 73471 w 192747"/>
                      <a:gd name="connsiteY2" fmla="*/ 44525 h 147757"/>
                      <a:gd name="connsiteX3" fmla="*/ 192534 w 192747"/>
                      <a:gd name="connsiteY3" fmla="*/ 75 h 147757"/>
                      <a:gd name="connsiteX4" fmla="*/ 100459 w 192747"/>
                      <a:gd name="connsiteY4" fmla="*/ 35000 h 147757"/>
                      <a:gd name="connsiteX5" fmla="*/ 19496 w 192747"/>
                      <a:gd name="connsiteY5" fmla="*/ 76275 h 147757"/>
                      <a:gd name="connsiteX6" fmla="*/ 2034 w 192747"/>
                      <a:gd name="connsiteY6" fmla="*/ 147713 h 147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2747" h="147757">
                        <a:moveTo>
                          <a:pt x="2034" y="147713"/>
                        </a:moveTo>
                        <a:cubicBezTo>
                          <a:pt x="182" y="145861"/>
                          <a:pt x="-3522" y="82361"/>
                          <a:pt x="8384" y="65163"/>
                        </a:cubicBezTo>
                        <a:cubicBezTo>
                          <a:pt x="20290" y="47965"/>
                          <a:pt x="42779" y="55373"/>
                          <a:pt x="73471" y="44525"/>
                        </a:cubicBezTo>
                        <a:cubicBezTo>
                          <a:pt x="104163" y="33677"/>
                          <a:pt x="188036" y="1662"/>
                          <a:pt x="192534" y="75"/>
                        </a:cubicBezTo>
                        <a:cubicBezTo>
                          <a:pt x="197032" y="-1513"/>
                          <a:pt x="129299" y="22300"/>
                          <a:pt x="100459" y="35000"/>
                        </a:cubicBezTo>
                        <a:cubicBezTo>
                          <a:pt x="71619" y="47700"/>
                          <a:pt x="36165" y="59077"/>
                          <a:pt x="19496" y="76275"/>
                        </a:cubicBezTo>
                        <a:cubicBezTo>
                          <a:pt x="2827" y="93473"/>
                          <a:pt x="3886" y="149565"/>
                          <a:pt x="2034" y="1477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7" name="フリーフォーム: 図形 986">
                    <a:extLst>
                      <a:ext uri="{FF2B5EF4-FFF2-40B4-BE49-F238E27FC236}">
                        <a16:creationId xmlns:a16="http://schemas.microsoft.com/office/drawing/2014/main" id="{969AF25A-AAEF-4971-B6DD-534BE23AE5F7}"/>
                      </a:ext>
                    </a:extLst>
                  </p:cNvPr>
                  <p:cNvSpPr/>
                  <p:nvPr/>
                </p:nvSpPr>
                <p:spPr>
                  <a:xfrm>
                    <a:off x="7997348" y="1605924"/>
                    <a:ext cx="275756" cy="53258"/>
                  </a:xfrm>
                  <a:custGeom>
                    <a:avLst/>
                    <a:gdLst>
                      <a:gd name="connsiteX0" fmla="*/ 2065 w 275756"/>
                      <a:gd name="connsiteY0" fmla="*/ 53014 h 53258"/>
                      <a:gd name="connsiteX1" fmla="*/ 157640 w 275756"/>
                      <a:gd name="connsiteY1" fmla="*/ 37139 h 53258"/>
                      <a:gd name="connsiteX2" fmla="*/ 275115 w 275756"/>
                      <a:gd name="connsiteY2" fmla="*/ 626 h 53258"/>
                      <a:gd name="connsiteX3" fmla="*/ 198915 w 275756"/>
                      <a:gd name="connsiteY3" fmla="*/ 14914 h 53258"/>
                      <a:gd name="connsiteX4" fmla="*/ 76677 w 275756"/>
                      <a:gd name="connsiteY4" fmla="*/ 26026 h 53258"/>
                      <a:gd name="connsiteX5" fmla="*/ 2065 w 275756"/>
                      <a:gd name="connsiteY5" fmla="*/ 53014 h 53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5756" h="53258">
                        <a:moveTo>
                          <a:pt x="2065" y="53014"/>
                        </a:moveTo>
                        <a:cubicBezTo>
                          <a:pt x="15559" y="54866"/>
                          <a:pt x="112132" y="45870"/>
                          <a:pt x="157640" y="37139"/>
                        </a:cubicBezTo>
                        <a:cubicBezTo>
                          <a:pt x="203148" y="28408"/>
                          <a:pt x="268236" y="4330"/>
                          <a:pt x="275115" y="626"/>
                        </a:cubicBezTo>
                        <a:cubicBezTo>
                          <a:pt x="281994" y="-3078"/>
                          <a:pt x="231988" y="10681"/>
                          <a:pt x="198915" y="14914"/>
                        </a:cubicBezTo>
                        <a:cubicBezTo>
                          <a:pt x="165842" y="19147"/>
                          <a:pt x="108956" y="21528"/>
                          <a:pt x="76677" y="26026"/>
                        </a:cubicBezTo>
                        <a:cubicBezTo>
                          <a:pt x="44398" y="30524"/>
                          <a:pt x="-11429" y="51162"/>
                          <a:pt x="2065" y="530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8" name="フリーフォーム: 図形 987">
                    <a:extLst>
                      <a:ext uri="{FF2B5EF4-FFF2-40B4-BE49-F238E27FC236}">
                        <a16:creationId xmlns:a16="http://schemas.microsoft.com/office/drawing/2014/main" id="{A4DB6B55-DDD3-4000-8D91-708F2F2CD06A}"/>
                      </a:ext>
                    </a:extLst>
                  </p:cNvPr>
                  <p:cNvSpPr/>
                  <p:nvPr/>
                </p:nvSpPr>
                <p:spPr>
                  <a:xfrm>
                    <a:off x="7964908" y="1538288"/>
                    <a:ext cx="163092" cy="106440"/>
                  </a:xfrm>
                  <a:custGeom>
                    <a:avLst/>
                    <a:gdLst>
                      <a:gd name="connsiteX0" fmla="*/ 1167 w 163092"/>
                      <a:gd name="connsiteY0" fmla="*/ 106362 h 106440"/>
                      <a:gd name="connsiteX1" fmla="*/ 66255 w 163092"/>
                      <a:gd name="connsiteY1" fmla="*/ 38100 h 106440"/>
                      <a:gd name="connsiteX2" fmla="*/ 163092 w 163092"/>
                      <a:gd name="connsiteY2" fmla="*/ 0 h 106440"/>
                      <a:gd name="connsiteX3" fmla="*/ 34505 w 163092"/>
                      <a:gd name="connsiteY3" fmla="*/ 50800 h 106440"/>
                      <a:gd name="connsiteX4" fmla="*/ 1167 w 163092"/>
                      <a:gd name="connsiteY4" fmla="*/ 106362 h 106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092" h="106440">
                        <a:moveTo>
                          <a:pt x="1167" y="106362"/>
                        </a:moveTo>
                        <a:cubicBezTo>
                          <a:pt x="6459" y="104245"/>
                          <a:pt x="39267" y="55827"/>
                          <a:pt x="66255" y="38100"/>
                        </a:cubicBezTo>
                        <a:cubicBezTo>
                          <a:pt x="93243" y="20373"/>
                          <a:pt x="163092" y="0"/>
                          <a:pt x="163092" y="0"/>
                        </a:cubicBezTo>
                        <a:cubicBezTo>
                          <a:pt x="157800" y="2117"/>
                          <a:pt x="60169" y="34131"/>
                          <a:pt x="34505" y="50800"/>
                        </a:cubicBezTo>
                        <a:cubicBezTo>
                          <a:pt x="8841" y="67469"/>
                          <a:pt x="-4125" y="108479"/>
                          <a:pt x="1167" y="1063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89" name="フリーフォーム: 図形 988">
                    <a:extLst>
                      <a:ext uri="{FF2B5EF4-FFF2-40B4-BE49-F238E27FC236}">
                        <a16:creationId xmlns:a16="http://schemas.microsoft.com/office/drawing/2014/main" id="{9319B040-62F2-4556-9C3E-F05C525BA8E2}"/>
                      </a:ext>
                    </a:extLst>
                  </p:cNvPr>
                  <p:cNvSpPr/>
                  <p:nvPr/>
                </p:nvSpPr>
                <p:spPr>
                  <a:xfrm>
                    <a:off x="8029080" y="1625597"/>
                    <a:ext cx="251153" cy="71442"/>
                  </a:xfrm>
                  <a:custGeom>
                    <a:avLst/>
                    <a:gdLst>
                      <a:gd name="connsiteX0" fmla="*/ 495 w 251153"/>
                      <a:gd name="connsiteY0" fmla="*/ 71441 h 71442"/>
                      <a:gd name="connsiteX1" fmla="*/ 186233 w 251153"/>
                      <a:gd name="connsiteY1" fmla="*/ 26991 h 71442"/>
                      <a:gd name="connsiteX2" fmla="*/ 249733 w 251153"/>
                      <a:gd name="connsiteY2" fmla="*/ 3 h 71442"/>
                      <a:gd name="connsiteX3" fmla="*/ 135433 w 251153"/>
                      <a:gd name="connsiteY3" fmla="*/ 25403 h 71442"/>
                      <a:gd name="connsiteX4" fmla="*/ 495 w 251153"/>
                      <a:gd name="connsiteY4" fmla="*/ 71441 h 71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153" h="71442">
                        <a:moveTo>
                          <a:pt x="495" y="71441"/>
                        </a:moveTo>
                        <a:cubicBezTo>
                          <a:pt x="8962" y="71706"/>
                          <a:pt x="144693" y="38897"/>
                          <a:pt x="186233" y="26991"/>
                        </a:cubicBezTo>
                        <a:cubicBezTo>
                          <a:pt x="227773" y="15085"/>
                          <a:pt x="258200" y="268"/>
                          <a:pt x="249733" y="3"/>
                        </a:cubicBezTo>
                        <a:cubicBezTo>
                          <a:pt x="241266" y="-262"/>
                          <a:pt x="176444" y="15613"/>
                          <a:pt x="135433" y="25403"/>
                        </a:cubicBezTo>
                        <a:cubicBezTo>
                          <a:pt x="94423" y="35193"/>
                          <a:pt x="-7972" y="71176"/>
                          <a:pt x="495" y="7144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0" name="フリーフォーム: 図形 989">
                    <a:extLst>
                      <a:ext uri="{FF2B5EF4-FFF2-40B4-BE49-F238E27FC236}">
                        <a16:creationId xmlns:a16="http://schemas.microsoft.com/office/drawing/2014/main" id="{EC3E804B-DA07-4EFF-AB99-7B4033BC7FDC}"/>
                      </a:ext>
                    </a:extLst>
                  </p:cNvPr>
                  <p:cNvSpPr/>
                  <p:nvPr/>
                </p:nvSpPr>
                <p:spPr>
                  <a:xfrm>
                    <a:off x="8066020" y="1657319"/>
                    <a:ext cx="349382" cy="80998"/>
                  </a:xfrm>
                  <a:custGeom>
                    <a:avLst/>
                    <a:gdLst>
                      <a:gd name="connsiteX0" fmla="*/ 68 w 349382"/>
                      <a:gd name="connsiteY0" fmla="*/ 80994 h 80998"/>
                      <a:gd name="connsiteX1" fmla="*/ 163580 w 349382"/>
                      <a:gd name="connsiteY1" fmla="*/ 19081 h 80998"/>
                      <a:gd name="connsiteX2" fmla="*/ 349318 w 349382"/>
                      <a:gd name="connsiteY2" fmla="*/ 31 h 80998"/>
                      <a:gd name="connsiteX3" fmla="*/ 182630 w 349382"/>
                      <a:gd name="connsiteY3" fmla="*/ 22256 h 80998"/>
                      <a:gd name="connsiteX4" fmla="*/ 68 w 349382"/>
                      <a:gd name="connsiteY4" fmla="*/ 80994 h 80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382" h="80998">
                        <a:moveTo>
                          <a:pt x="68" y="80994"/>
                        </a:moveTo>
                        <a:cubicBezTo>
                          <a:pt x="-3107" y="80465"/>
                          <a:pt x="105372" y="32575"/>
                          <a:pt x="163580" y="19081"/>
                        </a:cubicBezTo>
                        <a:cubicBezTo>
                          <a:pt x="221788" y="5587"/>
                          <a:pt x="346143" y="-498"/>
                          <a:pt x="349318" y="31"/>
                        </a:cubicBezTo>
                        <a:cubicBezTo>
                          <a:pt x="352493" y="560"/>
                          <a:pt x="237663" y="9027"/>
                          <a:pt x="182630" y="22256"/>
                        </a:cubicBezTo>
                        <a:cubicBezTo>
                          <a:pt x="127597" y="35485"/>
                          <a:pt x="3243" y="81523"/>
                          <a:pt x="68" y="8099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1" name="フリーフォーム: 図形 990">
                    <a:extLst>
                      <a:ext uri="{FF2B5EF4-FFF2-40B4-BE49-F238E27FC236}">
                        <a16:creationId xmlns:a16="http://schemas.microsoft.com/office/drawing/2014/main" id="{E8AE214F-618D-4A96-8E66-9B29F4EEF14D}"/>
                      </a:ext>
                    </a:extLst>
                  </p:cNvPr>
                  <p:cNvSpPr/>
                  <p:nvPr/>
                </p:nvSpPr>
                <p:spPr>
                  <a:xfrm>
                    <a:off x="8116835" y="1666134"/>
                    <a:ext cx="276379" cy="102510"/>
                  </a:xfrm>
                  <a:custGeom>
                    <a:avLst/>
                    <a:gdLst>
                      <a:gd name="connsiteX0" fmla="*/ 53 w 276379"/>
                      <a:gd name="connsiteY0" fmla="*/ 102341 h 102510"/>
                      <a:gd name="connsiteX1" fmla="*/ 160390 w 276379"/>
                      <a:gd name="connsiteY1" fmla="*/ 38841 h 102510"/>
                      <a:gd name="connsiteX2" fmla="*/ 276278 w 276379"/>
                      <a:gd name="connsiteY2" fmla="*/ 741 h 102510"/>
                      <a:gd name="connsiteX3" fmla="*/ 177853 w 276379"/>
                      <a:gd name="connsiteY3" fmla="*/ 18204 h 102510"/>
                      <a:gd name="connsiteX4" fmla="*/ 53 w 276379"/>
                      <a:gd name="connsiteY4" fmla="*/ 102341 h 102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379" h="102510">
                        <a:moveTo>
                          <a:pt x="53" y="102341"/>
                        </a:moveTo>
                        <a:cubicBezTo>
                          <a:pt x="-2858" y="105781"/>
                          <a:pt x="114353" y="55774"/>
                          <a:pt x="160390" y="38841"/>
                        </a:cubicBezTo>
                        <a:cubicBezTo>
                          <a:pt x="206427" y="21908"/>
                          <a:pt x="273368" y="4180"/>
                          <a:pt x="276278" y="741"/>
                        </a:cubicBezTo>
                        <a:cubicBezTo>
                          <a:pt x="279189" y="-2699"/>
                          <a:pt x="219128" y="6298"/>
                          <a:pt x="177853" y="18204"/>
                        </a:cubicBezTo>
                        <a:cubicBezTo>
                          <a:pt x="136578" y="30110"/>
                          <a:pt x="2964" y="98901"/>
                          <a:pt x="53" y="10234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2" name="フリーフォーム: 図形 991">
                    <a:extLst>
                      <a:ext uri="{FF2B5EF4-FFF2-40B4-BE49-F238E27FC236}">
                        <a16:creationId xmlns:a16="http://schemas.microsoft.com/office/drawing/2014/main" id="{957B132D-EE8F-46F7-A427-3BCE1EBE590C}"/>
                      </a:ext>
                    </a:extLst>
                  </p:cNvPr>
                  <p:cNvSpPr/>
                  <p:nvPr/>
                </p:nvSpPr>
                <p:spPr>
                  <a:xfrm>
                    <a:off x="8014325" y="1513461"/>
                    <a:ext cx="194017" cy="81990"/>
                  </a:xfrm>
                  <a:custGeom>
                    <a:avLst/>
                    <a:gdLst>
                      <a:gd name="connsiteX0" fmla="*/ 963 w 194017"/>
                      <a:gd name="connsiteY0" fmla="*/ 81977 h 81990"/>
                      <a:gd name="connsiteX1" fmla="*/ 189875 w 194017"/>
                      <a:gd name="connsiteY1" fmla="*/ 5777 h 81990"/>
                      <a:gd name="connsiteX2" fmla="*/ 120025 w 194017"/>
                      <a:gd name="connsiteY2" fmla="*/ 12127 h 81990"/>
                      <a:gd name="connsiteX3" fmla="*/ 963 w 194017"/>
                      <a:gd name="connsiteY3" fmla="*/ 81977 h 81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4017" h="81990">
                        <a:moveTo>
                          <a:pt x="963" y="81977"/>
                        </a:moveTo>
                        <a:cubicBezTo>
                          <a:pt x="12605" y="80919"/>
                          <a:pt x="170031" y="17419"/>
                          <a:pt x="189875" y="5777"/>
                        </a:cubicBezTo>
                        <a:cubicBezTo>
                          <a:pt x="209719" y="-5865"/>
                          <a:pt x="153627" y="2073"/>
                          <a:pt x="120025" y="12127"/>
                        </a:cubicBezTo>
                        <a:cubicBezTo>
                          <a:pt x="86423" y="22181"/>
                          <a:pt x="-10679" y="83035"/>
                          <a:pt x="963" y="8197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3" name="フリーフォーム: 図形 992">
                    <a:extLst>
                      <a:ext uri="{FF2B5EF4-FFF2-40B4-BE49-F238E27FC236}">
                        <a16:creationId xmlns:a16="http://schemas.microsoft.com/office/drawing/2014/main" id="{BB486A90-0ADB-4722-BA1E-95CC2FDC79CF}"/>
                      </a:ext>
                    </a:extLst>
                  </p:cNvPr>
                  <p:cNvSpPr/>
                  <p:nvPr/>
                </p:nvSpPr>
                <p:spPr>
                  <a:xfrm>
                    <a:off x="8334019" y="1671265"/>
                    <a:ext cx="283269" cy="30692"/>
                  </a:xfrm>
                  <a:custGeom>
                    <a:avLst/>
                    <a:gdLst>
                      <a:gd name="connsiteX0" fmla="*/ 356 w 283269"/>
                      <a:gd name="connsiteY0" fmla="*/ 9898 h 30692"/>
                      <a:gd name="connsiteX1" fmla="*/ 103544 w 283269"/>
                      <a:gd name="connsiteY1" fmla="*/ 373 h 30692"/>
                      <a:gd name="connsiteX2" fmla="*/ 176569 w 283269"/>
                      <a:gd name="connsiteY2" fmla="*/ 22598 h 30692"/>
                      <a:gd name="connsiteX3" fmla="*/ 221019 w 283269"/>
                      <a:gd name="connsiteY3" fmla="*/ 6723 h 30692"/>
                      <a:gd name="connsiteX4" fmla="*/ 260706 w 283269"/>
                      <a:gd name="connsiteY4" fmla="*/ 30535 h 30692"/>
                      <a:gd name="connsiteX5" fmla="*/ 281344 w 283269"/>
                      <a:gd name="connsiteY5" fmla="*/ 16248 h 30692"/>
                      <a:gd name="connsiteX6" fmla="*/ 213081 w 283269"/>
                      <a:gd name="connsiteY6" fmla="*/ 373 h 30692"/>
                      <a:gd name="connsiteX7" fmla="*/ 141644 w 283269"/>
                      <a:gd name="connsiteY7" fmla="*/ 3548 h 30692"/>
                      <a:gd name="connsiteX8" fmla="*/ 356 w 283269"/>
                      <a:gd name="connsiteY8" fmla="*/ 9898 h 30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3269" h="30692">
                        <a:moveTo>
                          <a:pt x="356" y="9898"/>
                        </a:moveTo>
                        <a:cubicBezTo>
                          <a:pt x="-5994" y="9369"/>
                          <a:pt x="74175" y="-1744"/>
                          <a:pt x="103544" y="373"/>
                        </a:cubicBezTo>
                        <a:cubicBezTo>
                          <a:pt x="132913" y="2490"/>
                          <a:pt x="156990" y="21540"/>
                          <a:pt x="176569" y="22598"/>
                        </a:cubicBezTo>
                        <a:cubicBezTo>
                          <a:pt x="196148" y="23656"/>
                          <a:pt x="206996" y="5400"/>
                          <a:pt x="221019" y="6723"/>
                        </a:cubicBezTo>
                        <a:cubicBezTo>
                          <a:pt x="235042" y="8046"/>
                          <a:pt x="250652" y="28948"/>
                          <a:pt x="260706" y="30535"/>
                        </a:cubicBezTo>
                        <a:cubicBezTo>
                          <a:pt x="270760" y="32122"/>
                          <a:pt x="289282" y="21275"/>
                          <a:pt x="281344" y="16248"/>
                        </a:cubicBezTo>
                        <a:cubicBezTo>
                          <a:pt x="273407" y="11221"/>
                          <a:pt x="236364" y="2490"/>
                          <a:pt x="213081" y="373"/>
                        </a:cubicBezTo>
                        <a:cubicBezTo>
                          <a:pt x="189798" y="-1744"/>
                          <a:pt x="169954" y="5929"/>
                          <a:pt x="141644" y="3548"/>
                        </a:cubicBezTo>
                        <a:cubicBezTo>
                          <a:pt x="113334" y="1167"/>
                          <a:pt x="6706" y="10427"/>
                          <a:pt x="356" y="98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4" name="フリーフォーム: 図形 993">
                    <a:extLst>
                      <a:ext uri="{FF2B5EF4-FFF2-40B4-BE49-F238E27FC236}">
                        <a16:creationId xmlns:a16="http://schemas.microsoft.com/office/drawing/2014/main" id="{7B7AB0AC-B8F0-49DB-9AB2-248637C5E423}"/>
                      </a:ext>
                    </a:extLst>
                  </p:cNvPr>
                  <p:cNvSpPr/>
                  <p:nvPr/>
                </p:nvSpPr>
                <p:spPr>
                  <a:xfrm>
                    <a:off x="8070846" y="1531698"/>
                    <a:ext cx="172613" cy="100462"/>
                  </a:xfrm>
                  <a:custGeom>
                    <a:avLst/>
                    <a:gdLst>
                      <a:gd name="connsiteX0" fmla="*/ 4 w 172613"/>
                      <a:gd name="connsiteY0" fmla="*/ 31990 h 100462"/>
                      <a:gd name="connsiteX1" fmla="*/ 47629 w 172613"/>
                      <a:gd name="connsiteY1" fmla="*/ 68502 h 100462"/>
                      <a:gd name="connsiteX2" fmla="*/ 38104 w 172613"/>
                      <a:gd name="connsiteY2" fmla="*/ 100252 h 100462"/>
                      <a:gd name="connsiteX3" fmla="*/ 80967 w 172613"/>
                      <a:gd name="connsiteY3" fmla="*/ 52627 h 100462"/>
                      <a:gd name="connsiteX4" fmla="*/ 87317 w 172613"/>
                      <a:gd name="connsiteY4" fmla="*/ 47865 h 100462"/>
                      <a:gd name="connsiteX5" fmla="*/ 120654 w 172613"/>
                      <a:gd name="connsiteY5" fmla="*/ 90727 h 100462"/>
                      <a:gd name="connsiteX6" fmla="*/ 155579 w 172613"/>
                      <a:gd name="connsiteY6" fmla="*/ 52627 h 100462"/>
                      <a:gd name="connsiteX7" fmla="*/ 171454 w 172613"/>
                      <a:gd name="connsiteY7" fmla="*/ 8177 h 100462"/>
                      <a:gd name="connsiteX8" fmla="*/ 125417 w 172613"/>
                      <a:gd name="connsiteY8" fmla="*/ 76440 h 100462"/>
                      <a:gd name="connsiteX9" fmla="*/ 93667 w 172613"/>
                      <a:gd name="connsiteY9" fmla="*/ 35165 h 100462"/>
                      <a:gd name="connsiteX10" fmla="*/ 58742 w 172613"/>
                      <a:gd name="connsiteY10" fmla="*/ 81202 h 100462"/>
                      <a:gd name="connsiteX11" fmla="*/ 93667 w 172613"/>
                      <a:gd name="connsiteY11" fmla="*/ 240 h 100462"/>
                      <a:gd name="connsiteX12" fmla="*/ 50804 w 172613"/>
                      <a:gd name="connsiteY12" fmla="*/ 55802 h 100462"/>
                      <a:gd name="connsiteX13" fmla="*/ 4 w 172613"/>
                      <a:gd name="connsiteY13" fmla="*/ 31990 h 100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2613" h="100462">
                        <a:moveTo>
                          <a:pt x="4" y="31990"/>
                        </a:moveTo>
                        <a:cubicBezTo>
                          <a:pt x="-525" y="34107"/>
                          <a:pt x="41279" y="57125"/>
                          <a:pt x="47629" y="68502"/>
                        </a:cubicBezTo>
                        <a:cubicBezTo>
                          <a:pt x="53979" y="79879"/>
                          <a:pt x="32548" y="102898"/>
                          <a:pt x="38104" y="100252"/>
                        </a:cubicBezTo>
                        <a:cubicBezTo>
                          <a:pt x="43660" y="97606"/>
                          <a:pt x="72765" y="61358"/>
                          <a:pt x="80967" y="52627"/>
                        </a:cubicBezTo>
                        <a:cubicBezTo>
                          <a:pt x="89169" y="43896"/>
                          <a:pt x="80703" y="41515"/>
                          <a:pt x="87317" y="47865"/>
                        </a:cubicBezTo>
                        <a:cubicBezTo>
                          <a:pt x="93931" y="54215"/>
                          <a:pt x="109277" y="89933"/>
                          <a:pt x="120654" y="90727"/>
                        </a:cubicBezTo>
                        <a:cubicBezTo>
                          <a:pt x="132031" y="91521"/>
                          <a:pt x="147112" y="66385"/>
                          <a:pt x="155579" y="52627"/>
                        </a:cubicBezTo>
                        <a:cubicBezTo>
                          <a:pt x="164046" y="38869"/>
                          <a:pt x="176481" y="4208"/>
                          <a:pt x="171454" y="8177"/>
                        </a:cubicBezTo>
                        <a:cubicBezTo>
                          <a:pt x="166427" y="12146"/>
                          <a:pt x="138381" y="71942"/>
                          <a:pt x="125417" y="76440"/>
                        </a:cubicBezTo>
                        <a:cubicBezTo>
                          <a:pt x="112453" y="80938"/>
                          <a:pt x="104779" y="34371"/>
                          <a:pt x="93667" y="35165"/>
                        </a:cubicBezTo>
                        <a:cubicBezTo>
                          <a:pt x="82555" y="35959"/>
                          <a:pt x="58742" y="87023"/>
                          <a:pt x="58742" y="81202"/>
                        </a:cubicBezTo>
                        <a:cubicBezTo>
                          <a:pt x="58742" y="75381"/>
                          <a:pt x="94990" y="4473"/>
                          <a:pt x="93667" y="240"/>
                        </a:cubicBezTo>
                        <a:cubicBezTo>
                          <a:pt x="92344" y="-3993"/>
                          <a:pt x="63239" y="48923"/>
                          <a:pt x="50804" y="55802"/>
                        </a:cubicBezTo>
                        <a:cubicBezTo>
                          <a:pt x="38369" y="62681"/>
                          <a:pt x="533" y="29873"/>
                          <a:pt x="4" y="3199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5" name="フリーフォーム: 図形 994">
                    <a:extLst>
                      <a:ext uri="{FF2B5EF4-FFF2-40B4-BE49-F238E27FC236}">
                        <a16:creationId xmlns:a16="http://schemas.microsoft.com/office/drawing/2014/main" id="{C8B2BFCA-5751-4564-BF0D-6B30D3DF21EF}"/>
                      </a:ext>
                    </a:extLst>
                  </p:cNvPr>
                  <p:cNvSpPr/>
                  <p:nvPr/>
                </p:nvSpPr>
                <p:spPr>
                  <a:xfrm>
                    <a:off x="8301509" y="1570029"/>
                    <a:ext cx="153170" cy="94857"/>
                  </a:xfrm>
                  <a:custGeom>
                    <a:avLst/>
                    <a:gdLst>
                      <a:gd name="connsiteX0" fmla="*/ 2704 w 153170"/>
                      <a:gd name="connsiteY0" fmla="*/ 9 h 94857"/>
                      <a:gd name="connsiteX1" fmla="*/ 12229 w 153170"/>
                      <a:gd name="connsiteY1" fmla="*/ 60334 h 94857"/>
                      <a:gd name="connsiteX2" fmla="*/ 78904 w 153170"/>
                      <a:gd name="connsiteY2" fmla="*/ 76209 h 94857"/>
                      <a:gd name="connsiteX3" fmla="*/ 102716 w 153170"/>
                      <a:gd name="connsiteY3" fmla="*/ 34934 h 94857"/>
                      <a:gd name="connsiteX4" fmla="*/ 69379 w 153170"/>
                      <a:gd name="connsiteY4" fmla="*/ 84146 h 94857"/>
                      <a:gd name="connsiteX5" fmla="*/ 147166 w 153170"/>
                      <a:gd name="connsiteY5" fmla="*/ 92084 h 94857"/>
                      <a:gd name="connsiteX6" fmla="*/ 147166 w 153170"/>
                      <a:gd name="connsiteY6" fmla="*/ 47634 h 94857"/>
                      <a:gd name="connsiteX7" fmla="*/ 140816 w 153170"/>
                      <a:gd name="connsiteY7" fmla="*/ 79384 h 94857"/>
                      <a:gd name="connsiteX8" fmla="*/ 78904 w 153170"/>
                      <a:gd name="connsiteY8" fmla="*/ 85734 h 94857"/>
                      <a:gd name="connsiteX9" fmla="*/ 105891 w 153170"/>
                      <a:gd name="connsiteY9" fmla="*/ 36521 h 94857"/>
                      <a:gd name="connsiteX10" fmla="*/ 43979 w 153170"/>
                      <a:gd name="connsiteY10" fmla="*/ 65096 h 94857"/>
                      <a:gd name="connsiteX11" fmla="*/ 2704 w 153170"/>
                      <a:gd name="connsiteY11" fmla="*/ 9 h 94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3170" h="94857">
                        <a:moveTo>
                          <a:pt x="2704" y="9"/>
                        </a:moveTo>
                        <a:cubicBezTo>
                          <a:pt x="-2588" y="-785"/>
                          <a:pt x="-471" y="47634"/>
                          <a:pt x="12229" y="60334"/>
                        </a:cubicBezTo>
                        <a:cubicBezTo>
                          <a:pt x="24929" y="73034"/>
                          <a:pt x="63823" y="80442"/>
                          <a:pt x="78904" y="76209"/>
                        </a:cubicBezTo>
                        <a:cubicBezTo>
                          <a:pt x="93985" y="71976"/>
                          <a:pt x="104303" y="33611"/>
                          <a:pt x="102716" y="34934"/>
                        </a:cubicBezTo>
                        <a:cubicBezTo>
                          <a:pt x="101129" y="36257"/>
                          <a:pt x="61971" y="74621"/>
                          <a:pt x="69379" y="84146"/>
                        </a:cubicBezTo>
                        <a:cubicBezTo>
                          <a:pt x="76787" y="93671"/>
                          <a:pt x="134202" y="98169"/>
                          <a:pt x="147166" y="92084"/>
                        </a:cubicBezTo>
                        <a:cubicBezTo>
                          <a:pt x="160130" y="85999"/>
                          <a:pt x="148224" y="49751"/>
                          <a:pt x="147166" y="47634"/>
                        </a:cubicBezTo>
                        <a:cubicBezTo>
                          <a:pt x="146108" y="45517"/>
                          <a:pt x="152193" y="73034"/>
                          <a:pt x="140816" y="79384"/>
                        </a:cubicBezTo>
                        <a:cubicBezTo>
                          <a:pt x="129439" y="85734"/>
                          <a:pt x="84725" y="92878"/>
                          <a:pt x="78904" y="85734"/>
                        </a:cubicBezTo>
                        <a:cubicBezTo>
                          <a:pt x="73083" y="78590"/>
                          <a:pt x="111712" y="39961"/>
                          <a:pt x="105891" y="36521"/>
                        </a:cubicBezTo>
                        <a:cubicBezTo>
                          <a:pt x="100070" y="33081"/>
                          <a:pt x="58796" y="65361"/>
                          <a:pt x="43979" y="65096"/>
                        </a:cubicBezTo>
                        <a:cubicBezTo>
                          <a:pt x="29162" y="64832"/>
                          <a:pt x="7996" y="803"/>
                          <a:pt x="2704" y="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6" name="フリーフォーム: 図形 995">
                    <a:extLst>
                      <a:ext uri="{FF2B5EF4-FFF2-40B4-BE49-F238E27FC236}">
                        <a16:creationId xmlns:a16="http://schemas.microsoft.com/office/drawing/2014/main" id="{59F9416A-0220-4D6E-A43B-1FF2ACE0755F}"/>
                      </a:ext>
                    </a:extLst>
                  </p:cNvPr>
                  <p:cNvSpPr/>
                  <p:nvPr/>
                </p:nvSpPr>
                <p:spPr>
                  <a:xfrm>
                    <a:off x="8473728" y="1612892"/>
                    <a:ext cx="94494" cy="73493"/>
                  </a:xfrm>
                  <a:custGeom>
                    <a:avLst/>
                    <a:gdLst>
                      <a:gd name="connsiteX0" fmla="*/ 30510 w 94494"/>
                      <a:gd name="connsiteY0" fmla="*/ 8 h 73493"/>
                      <a:gd name="connsiteX1" fmla="*/ 41622 w 94494"/>
                      <a:gd name="connsiteY1" fmla="*/ 68271 h 73493"/>
                      <a:gd name="connsiteX2" fmla="*/ 92422 w 94494"/>
                      <a:gd name="connsiteY2" fmla="*/ 50808 h 73493"/>
                      <a:gd name="connsiteX3" fmla="*/ 84485 w 94494"/>
                      <a:gd name="connsiteY3" fmla="*/ 19058 h 73493"/>
                      <a:gd name="connsiteX4" fmla="*/ 82897 w 94494"/>
                      <a:gd name="connsiteY4" fmla="*/ 55571 h 73493"/>
                      <a:gd name="connsiteX5" fmla="*/ 52735 w 94494"/>
                      <a:gd name="connsiteY5" fmla="*/ 73033 h 73493"/>
                      <a:gd name="connsiteX6" fmla="*/ 347 w 94494"/>
                      <a:gd name="connsiteY6" fmla="*/ 63508 h 73493"/>
                      <a:gd name="connsiteX7" fmla="*/ 30510 w 94494"/>
                      <a:gd name="connsiteY7" fmla="*/ 8 h 73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494" h="73493">
                        <a:moveTo>
                          <a:pt x="30510" y="8"/>
                        </a:moveTo>
                        <a:cubicBezTo>
                          <a:pt x="37389" y="802"/>
                          <a:pt x="31303" y="59804"/>
                          <a:pt x="41622" y="68271"/>
                        </a:cubicBezTo>
                        <a:cubicBezTo>
                          <a:pt x="51941" y="76738"/>
                          <a:pt x="85278" y="59010"/>
                          <a:pt x="92422" y="50808"/>
                        </a:cubicBezTo>
                        <a:cubicBezTo>
                          <a:pt x="99566" y="42606"/>
                          <a:pt x="86072" y="18264"/>
                          <a:pt x="84485" y="19058"/>
                        </a:cubicBezTo>
                        <a:cubicBezTo>
                          <a:pt x="82898" y="19852"/>
                          <a:pt x="88189" y="46575"/>
                          <a:pt x="82897" y="55571"/>
                        </a:cubicBezTo>
                        <a:cubicBezTo>
                          <a:pt x="77605" y="64567"/>
                          <a:pt x="66493" y="71710"/>
                          <a:pt x="52735" y="73033"/>
                        </a:cubicBezTo>
                        <a:cubicBezTo>
                          <a:pt x="38977" y="74356"/>
                          <a:pt x="4051" y="73298"/>
                          <a:pt x="347" y="63508"/>
                        </a:cubicBezTo>
                        <a:cubicBezTo>
                          <a:pt x="-3357" y="53719"/>
                          <a:pt x="23631" y="-786"/>
                          <a:pt x="30510" y="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7" name="フリーフォーム: 図形 996">
                    <a:extLst>
                      <a:ext uri="{FF2B5EF4-FFF2-40B4-BE49-F238E27FC236}">
                        <a16:creationId xmlns:a16="http://schemas.microsoft.com/office/drawing/2014/main" id="{970FA530-062A-4A47-9669-DE3EB9428FD4}"/>
                      </a:ext>
                    </a:extLst>
                  </p:cNvPr>
                  <p:cNvSpPr/>
                  <p:nvPr/>
                </p:nvSpPr>
                <p:spPr>
                  <a:xfrm>
                    <a:off x="8473818" y="1372714"/>
                    <a:ext cx="165369" cy="39616"/>
                  </a:xfrm>
                  <a:custGeom>
                    <a:avLst/>
                    <a:gdLst>
                      <a:gd name="connsiteX0" fmla="*/ 257 w 165369"/>
                      <a:gd name="connsiteY0" fmla="*/ 9999 h 39616"/>
                      <a:gd name="connsiteX1" fmla="*/ 124082 w 165369"/>
                      <a:gd name="connsiteY1" fmla="*/ 474 h 39616"/>
                      <a:gd name="connsiteX2" fmla="*/ 95507 w 165369"/>
                      <a:gd name="connsiteY2" fmla="*/ 27461 h 39616"/>
                      <a:gd name="connsiteX3" fmla="*/ 165357 w 165369"/>
                      <a:gd name="connsiteY3" fmla="*/ 36986 h 39616"/>
                      <a:gd name="connsiteX4" fmla="*/ 89157 w 165369"/>
                      <a:gd name="connsiteY4" fmla="*/ 36986 h 39616"/>
                      <a:gd name="connsiteX5" fmla="*/ 90745 w 165369"/>
                      <a:gd name="connsiteY5" fmla="*/ 6824 h 39616"/>
                      <a:gd name="connsiteX6" fmla="*/ 257 w 165369"/>
                      <a:gd name="connsiteY6" fmla="*/ 9999 h 3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369" h="39616">
                        <a:moveTo>
                          <a:pt x="257" y="9999"/>
                        </a:moveTo>
                        <a:cubicBezTo>
                          <a:pt x="5813" y="8941"/>
                          <a:pt x="108207" y="-2436"/>
                          <a:pt x="124082" y="474"/>
                        </a:cubicBezTo>
                        <a:cubicBezTo>
                          <a:pt x="139957" y="3384"/>
                          <a:pt x="88628" y="21376"/>
                          <a:pt x="95507" y="27461"/>
                        </a:cubicBezTo>
                        <a:cubicBezTo>
                          <a:pt x="102386" y="33546"/>
                          <a:pt x="166415" y="35398"/>
                          <a:pt x="165357" y="36986"/>
                        </a:cubicBezTo>
                        <a:cubicBezTo>
                          <a:pt x="164299" y="38574"/>
                          <a:pt x="101592" y="42013"/>
                          <a:pt x="89157" y="36986"/>
                        </a:cubicBezTo>
                        <a:cubicBezTo>
                          <a:pt x="76722" y="31959"/>
                          <a:pt x="100799" y="11851"/>
                          <a:pt x="90745" y="6824"/>
                        </a:cubicBezTo>
                        <a:cubicBezTo>
                          <a:pt x="80691" y="1797"/>
                          <a:pt x="-5299" y="11057"/>
                          <a:pt x="257" y="999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8" name="フリーフォーム: 図形 997">
                    <a:extLst>
                      <a:ext uri="{FF2B5EF4-FFF2-40B4-BE49-F238E27FC236}">
                        <a16:creationId xmlns:a16="http://schemas.microsoft.com/office/drawing/2014/main" id="{04A825CE-B346-4DE4-9006-DC5F36F81AC6}"/>
                      </a:ext>
                    </a:extLst>
                  </p:cNvPr>
                  <p:cNvSpPr/>
                  <p:nvPr/>
                </p:nvSpPr>
                <p:spPr>
                  <a:xfrm>
                    <a:off x="8475351" y="1421340"/>
                    <a:ext cx="137854" cy="15561"/>
                  </a:xfrm>
                  <a:custGeom>
                    <a:avLst/>
                    <a:gdLst>
                      <a:gd name="connsiteX0" fmla="*/ 312 w 137854"/>
                      <a:gd name="connsiteY0" fmla="*/ 1060 h 15561"/>
                      <a:gd name="connsiteX1" fmla="*/ 133662 w 137854"/>
                      <a:gd name="connsiteY1" fmla="*/ 2648 h 15561"/>
                      <a:gd name="connsiteX2" fmla="*/ 97149 w 137854"/>
                      <a:gd name="connsiteY2" fmla="*/ 15348 h 15561"/>
                      <a:gd name="connsiteX3" fmla="*/ 312 w 137854"/>
                      <a:gd name="connsiteY3" fmla="*/ 1060 h 15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854" h="15561">
                        <a:moveTo>
                          <a:pt x="312" y="1060"/>
                        </a:moveTo>
                        <a:cubicBezTo>
                          <a:pt x="6398" y="-1057"/>
                          <a:pt x="117523" y="267"/>
                          <a:pt x="133662" y="2648"/>
                        </a:cubicBezTo>
                        <a:cubicBezTo>
                          <a:pt x="149801" y="5029"/>
                          <a:pt x="115405" y="13231"/>
                          <a:pt x="97149" y="15348"/>
                        </a:cubicBezTo>
                        <a:cubicBezTo>
                          <a:pt x="78893" y="17465"/>
                          <a:pt x="-5774" y="3177"/>
                          <a:pt x="312" y="10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999" name="フリーフォーム: 図形 998">
                    <a:extLst>
                      <a:ext uri="{FF2B5EF4-FFF2-40B4-BE49-F238E27FC236}">
                        <a16:creationId xmlns:a16="http://schemas.microsoft.com/office/drawing/2014/main" id="{3A9D4825-9DEF-4E34-80BF-347F6193A7E5}"/>
                      </a:ext>
                    </a:extLst>
                  </p:cNvPr>
                  <p:cNvSpPr/>
                  <p:nvPr/>
                </p:nvSpPr>
                <p:spPr>
                  <a:xfrm>
                    <a:off x="8480352" y="1416049"/>
                    <a:ext cx="46165" cy="111127"/>
                  </a:xfrm>
                  <a:custGeom>
                    <a:avLst/>
                    <a:gdLst>
                      <a:gd name="connsiteX0" fmla="*/ 73 w 46165"/>
                      <a:gd name="connsiteY0" fmla="*/ 1 h 111127"/>
                      <a:gd name="connsiteX1" fmla="*/ 34998 w 46165"/>
                      <a:gd name="connsiteY1" fmla="*/ 52389 h 111127"/>
                      <a:gd name="connsiteX2" fmla="*/ 17536 w 46165"/>
                      <a:gd name="connsiteY2" fmla="*/ 111126 h 111127"/>
                      <a:gd name="connsiteX3" fmla="*/ 46111 w 46165"/>
                      <a:gd name="connsiteY3" fmla="*/ 53976 h 111127"/>
                      <a:gd name="connsiteX4" fmla="*/ 73 w 46165"/>
                      <a:gd name="connsiteY4" fmla="*/ 1 h 1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165" h="111127">
                        <a:moveTo>
                          <a:pt x="73" y="1"/>
                        </a:moveTo>
                        <a:cubicBezTo>
                          <a:pt x="-1779" y="-263"/>
                          <a:pt x="32088" y="33868"/>
                          <a:pt x="34998" y="52389"/>
                        </a:cubicBezTo>
                        <a:cubicBezTo>
                          <a:pt x="37908" y="70910"/>
                          <a:pt x="15684" y="110862"/>
                          <a:pt x="17536" y="111126"/>
                        </a:cubicBezTo>
                        <a:cubicBezTo>
                          <a:pt x="19388" y="111390"/>
                          <a:pt x="44259" y="68264"/>
                          <a:pt x="46111" y="53976"/>
                        </a:cubicBezTo>
                        <a:cubicBezTo>
                          <a:pt x="47963" y="39689"/>
                          <a:pt x="1925" y="265"/>
                          <a:pt x="73" y="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0" name="フリーフォーム: 図形 999">
                    <a:extLst>
                      <a:ext uri="{FF2B5EF4-FFF2-40B4-BE49-F238E27FC236}">
                        <a16:creationId xmlns:a16="http://schemas.microsoft.com/office/drawing/2014/main" id="{89D6E8AC-135A-4FB7-B083-9F15970A6FF4}"/>
                      </a:ext>
                    </a:extLst>
                  </p:cNvPr>
                  <p:cNvSpPr/>
                  <p:nvPr/>
                </p:nvSpPr>
                <p:spPr>
                  <a:xfrm>
                    <a:off x="8511454" y="1431856"/>
                    <a:ext cx="80801" cy="104860"/>
                  </a:xfrm>
                  <a:custGeom>
                    <a:avLst/>
                    <a:gdLst>
                      <a:gd name="connsiteX0" fmla="*/ 73746 w 80801"/>
                      <a:gd name="connsiteY0" fmla="*/ 69 h 104860"/>
                      <a:gd name="connsiteX1" fmla="*/ 80096 w 80801"/>
                      <a:gd name="connsiteY1" fmla="*/ 61982 h 104860"/>
                      <a:gd name="connsiteX2" fmla="*/ 56284 w 80801"/>
                      <a:gd name="connsiteY2" fmla="*/ 104844 h 104860"/>
                      <a:gd name="connsiteX3" fmla="*/ 32471 w 80801"/>
                      <a:gd name="connsiteY3" fmla="*/ 66744 h 104860"/>
                      <a:gd name="connsiteX4" fmla="*/ 721 w 80801"/>
                      <a:gd name="connsiteY4" fmla="*/ 34994 h 104860"/>
                      <a:gd name="connsiteX5" fmla="*/ 65809 w 80801"/>
                      <a:gd name="connsiteY5" fmla="*/ 74682 h 104860"/>
                      <a:gd name="connsiteX6" fmla="*/ 73746 w 80801"/>
                      <a:gd name="connsiteY6" fmla="*/ 69 h 104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801" h="104860">
                        <a:moveTo>
                          <a:pt x="73746" y="69"/>
                        </a:moveTo>
                        <a:cubicBezTo>
                          <a:pt x="76127" y="-2048"/>
                          <a:pt x="83006" y="44520"/>
                          <a:pt x="80096" y="61982"/>
                        </a:cubicBezTo>
                        <a:cubicBezTo>
                          <a:pt x="77186" y="79444"/>
                          <a:pt x="64221" y="104050"/>
                          <a:pt x="56284" y="104844"/>
                        </a:cubicBezTo>
                        <a:cubicBezTo>
                          <a:pt x="48347" y="105638"/>
                          <a:pt x="41731" y="78386"/>
                          <a:pt x="32471" y="66744"/>
                        </a:cubicBezTo>
                        <a:cubicBezTo>
                          <a:pt x="23210" y="55102"/>
                          <a:pt x="-4835" y="33671"/>
                          <a:pt x="721" y="34994"/>
                        </a:cubicBezTo>
                        <a:cubicBezTo>
                          <a:pt x="6277" y="36317"/>
                          <a:pt x="52844" y="76005"/>
                          <a:pt x="65809" y="74682"/>
                        </a:cubicBezTo>
                        <a:cubicBezTo>
                          <a:pt x="78774" y="73359"/>
                          <a:pt x="71365" y="2186"/>
                          <a:pt x="73746" y="6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1" name="フリーフォーム: 図形 1000">
                    <a:extLst>
                      <a:ext uri="{FF2B5EF4-FFF2-40B4-BE49-F238E27FC236}">
                        <a16:creationId xmlns:a16="http://schemas.microsoft.com/office/drawing/2014/main" id="{38B983AC-FEAF-4C70-9822-C766CF2F8467}"/>
                      </a:ext>
                    </a:extLst>
                  </p:cNvPr>
                  <p:cNvSpPr/>
                  <p:nvPr/>
                </p:nvSpPr>
                <p:spPr>
                  <a:xfrm>
                    <a:off x="8639169" y="1253573"/>
                    <a:ext cx="213211" cy="184757"/>
                  </a:xfrm>
                  <a:custGeom>
                    <a:avLst/>
                    <a:gdLst>
                      <a:gd name="connsiteX0" fmla="*/ 212731 w 213211"/>
                      <a:gd name="connsiteY0" fmla="*/ 552 h 184757"/>
                      <a:gd name="connsiteX1" fmla="*/ 65094 w 213211"/>
                      <a:gd name="connsiteY1" fmla="*/ 49765 h 184757"/>
                      <a:gd name="connsiteX2" fmla="*/ 34931 w 213211"/>
                      <a:gd name="connsiteY2" fmla="*/ 79927 h 184757"/>
                      <a:gd name="connsiteX3" fmla="*/ 38106 w 213211"/>
                      <a:gd name="connsiteY3" fmla="*/ 138665 h 184757"/>
                      <a:gd name="connsiteX4" fmla="*/ 60331 w 213211"/>
                      <a:gd name="connsiteY4" fmla="*/ 184702 h 184757"/>
                      <a:gd name="connsiteX5" fmla="*/ 23819 w 213211"/>
                      <a:gd name="connsiteY5" fmla="*/ 146602 h 184757"/>
                      <a:gd name="connsiteX6" fmla="*/ 9531 w 213211"/>
                      <a:gd name="connsiteY6" fmla="*/ 84690 h 184757"/>
                      <a:gd name="connsiteX7" fmla="*/ 212731 w 213211"/>
                      <a:gd name="connsiteY7" fmla="*/ 552 h 184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3211" h="184757">
                        <a:moveTo>
                          <a:pt x="212731" y="552"/>
                        </a:moveTo>
                        <a:cubicBezTo>
                          <a:pt x="221992" y="-5269"/>
                          <a:pt x="94727" y="36536"/>
                          <a:pt x="65094" y="49765"/>
                        </a:cubicBezTo>
                        <a:cubicBezTo>
                          <a:pt x="35461" y="62994"/>
                          <a:pt x="39429" y="65110"/>
                          <a:pt x="34931" y="79927"/>
                        </a:cubicBezTo>
                        <a:cubicBezTo>
                          <a:pt x="30433" y="94744"/>
                          <a:pt x="33873" y="121203"/>
                          <a:pt x="38106" y="138665"/>
                        </a:cubicBezTo>
                        <a:cubicBezTo>
                          <a:pt x="42339" y="156127"/>
                          <a:pt x="62712" y="183379"/>
                          <a:pt x="60331" y="184702"/>
                        </a:cubicBezTo>
                        <a:cubicBezTo>
                          <a:pt x="57950" y="186025"/>
                          <a:pt x="32286" y="163271"/>
                          <a:pt x="23819" y="146602"/>
                        </a:cubicBezTo>
                        <a:cubicBezTo>
                          <a:pt x="15352" y="129933"/>
                          <a:pt x="-15340" y="108238"/>
                          <a:pt x="9531" y="84690"/>
                        </a:cubicBezTo>
                        <a:cubicBezTo>
                          <a:pt x="34402" y="61142"/>
                          <a:pt x="203470" y="6373"/>
                          <a:pt x="212731" y="55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2" name="フリーフォーム: 図形 1001">
                    <a:extLst>
                      <a:ext uri="{FF2B5EF4-FFF2-40B4-BE49-F238E27FC236}">
                        <a16:creationId xmlns:a16="http://schemas.microsoft.com/office/drawing/2014/main" id="{ED720321-E6EF-4FEC-93AA-13C95A20B9DA}"/>
                      </a:ext>
                    </a:extLst>
                  </p:cNvPr>
                  <p:cNvSpPr/>
                  <p:nvPr/>
                </p:nvSpPr>
                <p:spPr>
                  <a:xfrm>
                    <a:off x="8670266" y="1253649"/>
                    <a:ext cx="196379" cy="160901"/>
                  </a:xfrm>
                  <a:custGeom>
                    <a:avLst/>
                    <a:gdLst>
                      <a:gd name="connsiteX0" fmla="*/ 194334 w 196379"/>
                      <a:gd name="connsiteY0" fmla="*/ 476 h 160901"/>
                      <a:gd name="connsiteX1" fmla="*/ 107022 w 196379"/>
                      <a:gd name="connsiteY1" fmla="*/ 57626 h 160901"/>
                      <a:gd name="connsiteX2" fmla="*/ 29234 w 196379"/>
                      <a:gd name="connsiteY2" fmla="*/ 83026 h 160901"/>
                      <a:gd name="connsiteX3" fmla="*/ 30822 w 196379"/>
                      <a:gd name="connsiteY3" fmla="*/ 129064 h 160901"/>
                      <a:gd name="connsiteX4" fmla="*/ 49872 w 196379"/>
                      <a:gd name="connsiteY4" fmla="*/ 160814 h 160901"/>
                      <a:gd name="connsiteX5" fmla="*/ 13359 w 196379"/>
                      <a:gd name="connsiteY5" fmla="*/ 119539 h 160901"/>
                      <a:gd name="connsiteX6" fmla="*/ 14947 w 196379"/>
                      <a:gd name="connsiteY6" fmla="*/ 92551 h 160901"/>
                      <a:gd name="connsiteX7" fmla="*/ 194334 w 196379"/>
                      <a:gd name="connsiteY7" fmla="*/ 476 h 160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6379" h="160901">
                        <a:moveTo>
                          <a:pt x="194334" y="476"/>
                        </a:moveTo>
                        <a:cubicBezTo>
                          <a:pt x="209680" y="-5345"/>
                          <a:pt x="134539" y="43868"/>
                          <a:pt x="107022" y="57626"/>
                        </a:cubicBezTo>
                        <a:cubicBezTo>
                          <a:pt x="79505" y="71384"/>
                          <a:pt x="41934" y="71120"/>
                          <a:pt x="29234" y="83026"/>
                        </a:cubicBezTo>
                        <a:cubicBezTo>
                          <a:pt x="16534" y="94932"/>
                          <a:pt x="27382" y="116099"/>
                          <a:pt x="30822" y="129064"/>
                        </a:cubicBezTo>
                        <a:cubicBezTo>
                          <a:pt x="34262" y="142029"/>
                          <a:pt x="52782" y="162401"/>
                          <a:pt x="49872" y="160814"/>
                        </a:cubicBezTo>
                        <a:cubicBezTo>
                          <a:pt x="46962" y="159227"/>
                          <a:pt x="19180" y="130916"/>
                          <a:pt x="13359" y="119539"/>
                        </a:cubicBezTo>
                        <a:cubicBezTo>
                          <a:pt x="7538" y="108162"/>
                          <a:pt x="-14422" y="110013"/>
                          <a:pt x="14947" y="92551"/>
                        </a:cubicBezTo>
                        <a:cubicBezTo>
                          <a:pt x="44316" y="75089"/>
                          <a:pt x="178988" y="6297"/>
                          <a:pt x="194334" y="47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3" name="フリーフォーム: 図形 1002">
                    <a:extLst>
                      <a:ext uri="{FF2B5EF4-FFF2-40B4-BE49-F238E27FC236}">
                        <a16:creationId xmlns:a16="http://schemas.microsoft.com/office/drawing/2014/main" id="{254785D2-D924-43D7-B3B9-765367F0FD4A}"/>
                      </a:ext>
                    </a:extLst>
                  </p:cNvPr>
                  <p:cNvSpPr/>
                  <p:nvPr/>
                </p:nvSpPr>
                <p:spPr>
                  <a:xfrm>
                    <a:off x="8705210" y="1342815"/>
                    <a:ext cx="361059" cy="133065"/>
                  </a:xfrm>
                  <a:custGeom>
                    <a:avLst/>
                    <a:gdLst>
                      <a:gd name="connsiteX0" fmla="*/ 213365 w 361059"/>
                      <a:gd name="connsiteY0" fmla="*/ 44660 h 133065"/>
                      <a:gd name="connsiteX1" fmla="*/ 103828 w 361059"/>
                      <a:gd name="connsiteY1" fmla="*/ 210 h 133065"/>
                      <a:gd name="connsiteX2" fmla="*/ 3815 w 361059"/>
                      <a:gd name="connsiteY2" fmla="*/ 65298 h 133065"/>
                      <a:gd name="connsiteX3" fmla="*/ 33978 w 361059"/>
                      <a:gd name="connsiteY3" fmla="*/ 114510 h 133065"/>
                      <a:gd name="connsiteX4" fmla="*/ 156215 w 361059"/>
                      <a:gd name="connsiteY4" fmla="*/ 119273 h 133065"/>
                      <a:gd name="connsiteX5" fmla="*/ 361003 w 361059"/>
                      <a:gd name="connsiteY5" fmla="*/ 93873 h 133065"/>
                      <a:gd name="connsiteX6" fmla="*/ 135578 w 361059"/>
                      <a:gd name="connsiteY6" fmla="*/ 131973 h 133065"/>
                      <a:gd name="connsiteX7" fmla="*/ 30803 w 361059"/>
                      <a:gd name="connsiteY7" fmla="*/ 116098 h 133065"/>
                      <a:gd name="connsiteX8" fmla="*/ 27628 w 361059"/>
                      <a:gd name="connsiteY8" fmla="*/ 49423 h 133065"/>
                      <a:gd name="connsiteX9" fmla="*/ 213365 w 361059"/>
                      <a:gd name="connsiteY9" fmla="*/ 44660 h 13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1059" h="133065">
                        <a:moveTo>
                          <a:pt x="213365" y="44660"/>
                        </a:moveTo>
                        <a:cubicBezTo>
                          <a:pt x="226065" y="36458"/>
                          <a:pt x="138753" y="-3230"/>
                          <a:pt x="103828" y="210"/>
                        </a:cubicBezTo>
                        <a:cubicBezTo>
                          <a:pt x="68903" y="3650"/>
                          <a:pt x="15457" y="46248"/>
                          <a:pt x="3815" y="65298"/>
                        </a:cubicBezTo>
                        <a:cubicBezTo>
                          <a:pt x="-7827" y="84348"/>
                          <a:pt x="8578" y="105514"/>
                          <a:pt x="33978" y="114510"/>
                        </a:cubicBezTo>
                        <a:cubicBezTo>
                          <a:pt x="59378" y="123506"/>
                          <a:pt x="101711" y="122713"/>
                          <a:pt x="156215" y="119273"/>
                        </a:cubicBezTo>
                        <a:cubicBezTo>
                          <a:pt x="210719" y="115834"/>
                          <a:pt x="364443" y="91756"/>
                          <a:pt x="361003" y="93873"/>
                        </a:cubicBezTo>
                        <a:cubicBezTo>
                          <a:pt x="357564" y="95990"/>
                          <a:pt x="190611" y="128269"/>
                          <a:pt x="135578" y="131973"/>
                        </a:cubicBezTo>
                        <a:cubicBezTo>
                          <a:pt x="80545" y="135677"/>
                          <a:pt x="48795" y="129856"/>
                          <a:pt x="30803" y="116098"/>
                        </a:cubicBezTo>
                        <a:cubicBezTo>
                          <a:pt x="12811" y="102340"/>
                          <a:pt x="376" y="62652"/>
                          <a:pt x="27628" y="49423"/>
                        </a:cubicBezTo>
                        <a:cubicBezTo>
                          <a:pt x="54880" y="36194"/>
                          <a:pt x="200665" y="52862"/>
                          <a:pt x="213365" y="446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4" name="フリーフォーム: 図形 1003">
                    <a:extLst>
                      <a:ext uri="{FF2B5EF4-FFF2-40B4-BE49-F238E27FC236}">
                        <a16:creationId xmlns:a16="http://schemas.microsoft.com/office/drawing/2014/main" id="{F90C8C22-3BDE-4D73-B8F3-753CF0559F31}"/>
                      </a:ext>
                    </a:extLst>
                  </p:cNvPr>
                  <p:cNvSpPr/>
                  <p:nvPr/>
                </p:nvSpPr>
                <p:spPr>
                  <a:xfrm>
                    <a:off x="8737432" y="1393825"/>
                    <a:ext cx="82718" cy="35689"/>
                  </a:xfrm>
                  <a:custGeom>
                    <a:avLst/>
                    <a:gdLst>
                      <a:gd name="connsiteX0" fmla="*/ 82718 w 82718"/>
                      <a:gd name="connsiteY0" fmla="*/ 0 h 35689"/>
                      <a:gd name="connsiteX1" fmla="*/ 168 w 82718"/>
                      <a:gd name="connsiteY1" fmla="*/ 34925 h 35689"/>
                      <a:gd name="connsiteX2" fmla="*/ 82718 w 82718"/>
                      <a:gd name="connsiteY2" fmla="*/ 0 h 35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18" h="35689">
                        <a:moveTo>
                          <a:pt x="82718" y="0"/>
                        </a:moveTo>
                        <a:cubicBezTo>
                          <a:pt x="82718" y="0"/>
                          <a:pt x="4666" y="28046"/>
                          <a:pt x="168" y="34925"/>
                        </a:cubicBezTo>
                        <a:cubicBezTo>
                          <a:pt x="-4330" y="41804"/>
                          <a:pt x="82718" y="0"/>
                          <a:pt x="82718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5" name="フリーフォーム: 図形 1004">
                    <a:extLst>
                      <a:ext uri="{FF2B5EF4-FFF2-40B4-BE49-F238E27FC236}">
                        <a16:creationId xmlns:a16="http://schemas.microsoft.com/office/drawing/2014/main" id="{43BCD139-737D-4BA7-8D40-2F3B380FE982}"/>
                      </a:ext>
                    </a:extLst>
                  </p:cNvPr>
                  <p:cNvSpPr/>
                  <p:nvPr/>
                </p:nvSpPr>
                <p:spPr>
                  <a:xfrm>
                    <a:off x="8746472" y="1423918"/>
                    <a:ext cx="316030" cy="16013"/>
                  </a:xfrm>
                  <a:custGeom>
                    <a:avLst/>
                    <a:gdLst>
                      <a:gd name="connsiteX0" fmla="*/ 653 w 316030"/>
                      <a:gd name="connsiteY0" fmla="*/ 11182 h 16013"/>
                      <a:gd name="connsiteX1" fmla="*/ 151466 w 316030"/>
                      <a:gd name="connsiteY1" fmla="*/ 15945 h 16013"/>
                      <a:gd name="connsiteX2" fmla="*/ 314978 w 316030"/>
                      <a:gd name="connsiteY2" fmla="*/ 8007 h 16013"/>
                      <a:gd name="connsiteX3" fmla="*/ 211791 w 316030"/>
                      <a:gd name="connsiteY3" fmla="*/ 70 h 16013"/>
                      <a:gd name="connsiteX4" fmla="*/ 653 w 316030"/>
                      <a:gd name="connsiteY4" fmla="*/ 11182 h 16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6030" h="16013">
                        <a:moveTo>
                          <a:pt x="653" y="11182"/>
                        </a:moveTo>
                        <a:cubicBezTo>
                          <a:pt x="-9401" y="13828"/>
                          <a:pt x="99079" y="16474"/>
                          <a:pt x="151466" y="15945"/>
                        </a:cubicBezTo>
                        <a:cubicBezTo>
                          <a:pt x="203853" y="15416"/>
                          <a:pt x="304924" y="10653"/>
                          <a:pt x="314978" y="8007"/>
                        </a:cubicBezTo>
                        <a:cubicBezTo>
                          <a:pt x="325032" y="5361"/>
                          <a:pt x="261003" y="-724"/>
                          <a:pt x="211791" y="70"/>
                        </a:cubicBezTo>
                        <a:cubicBezTo>
                          <a:pt x="162579" y="864"/>
                          <a:pt x="10707" y="8536"/>
                          <a:pt x="653" y="1118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6" name="フリーフォーム: 図形 1005">
                    <a:extLst>
                      <a:ext uri="{FF2B5EF4-FFF2-40B4-BE49-F238E27FC236}">
                        <a16:creationId xmlns:a16="http://schemas.microsoft.com/office/drawing/2014/main" id="{B2CAAB16-97D9-411D-A4CF-0ED15CE00FF8}"/>
                      </a:ext>
                    </a:extLst>
                  </p:cNvPr>
                  <p:cNvSpPr/>
                  <p:nvPr/>
                </p:nvSpPr>
                <p:spPr>
                  <a:xfrm>
                    <a:off x="8900426" y="1479477"/>
                    <a:ext cx="379603" cy="376575"/>
                  </a:xfrm>
                  <a:custGeom>
                    <a:avLst/>
                    <a:gdLst>
                      <a:gd name="connsiteX0" fmla="*/ 687 w 379603"/>
                      <a:gd name="connsiteY0" fmla="*/ 73 h 376575"/>
                      <a:gd name="connsiteX1" fmla="*/ 246749 w 379603"/>
                      <a:gd name="connsiteY1" fmla="*/ 87386 h 376575"/>
                      <a:gd name="connsiteX2" fmla="*/ 365812 w 379603"/>
                      <a:gd name="connsiteY2" fmla="*/ 250898 h 376575"/>
                      <a:gd name="connsiteX3" fmla="*/ 375337 w 379603"/>
                      <a:gd name="connsiteY3" fmla="*/ 376311 h 376575"/>
                      <a:gd name="connsiteX4" fmla="*/ 349937 w 379603"/>
                      <a:gd name="connsiteY4" fmla="*/ 279473 h 376575"/>
                      <a:gd name="connsiteX5" fmla="*/ 262624 w 379603"/>
                      <a:gd name="connsiteY5" fmla="*/ 130248 h 376575"/>
                      <a:gd name="connsiteX6" fmla="*/ 175312 w 379603"/>
                      <a:gd name="connsiteY6" fmla="*/ 73098 h 376575"/>
                      <a:gd name="connsiteX7" fmla="*/ 687 w 379603"/>
                      <a:gd name="connsiteY7" fmla="*/ 73 h 37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9603" h="376575">
                        <a:moveTo>
                          <a:pt x="687" y="73"/>
                        </a:moveTo>
                        <a:cubicBezTo>
                          <a:pt x="12593" y="2454"/>
                          <a:pt x="185895" y="45582"/>
                          <a:pt x="246749" y="87386"/>
                        </a:cubicBezTo>
                        <a:cubicBezTo>
                          <a:pt x="307603" y="129190"/>
                          <a:pt x="344381" y="202744"/>
                          <a:pt x="365812" y="250898"/>
                        </a:cubicBezTo>
                        <a:cubicBezTo>
                          <a:pt x="387243" y="299052"/>
                          <a:pt x="377983" y="371549"/>
                          <a:pt x="375337" y="376311"/>
                        </a:cubicBezTo>
                        <a:cubicBezTo>
                          <a:pt x="372691" y="381073"/>
                          <a:pt x="368723" y="320484"/>
                          <a:pt x="349937" y="279473"/>
                        </a:cubicBezTo>
                        <a:cubicBezTo>
                          <a:pt x="331152" y="238463"/>
                          <a:pt x="291728" y="164644"/>
                          <a:pt x="262624" y="130248"/>
                        </a:cubicBezTo>
                        <a:cubicBezTo>
                          <a:pt x="233520" y="95852"/>
                          <a:pt x="215793" y="92677"/>
                          <a:pt x="175312" y="73098"/>
                        </a:cubicBezTo>
                        <a:cubicBezTo>
                          <a:pt x="134831" y="53519"/>
                          <a:pt x="-11219" y="-2308"/>
                          <a:pt x="687" y="7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7" name="フリーフォーム: 図形 1006">
                    <a:extLst>
                      <a:ext uri="{FF2B5EF4-FFF2-40B4-BE49-F238E27FC236}">
                        <a16:creationId xmlns:a16="http://schemas.microsoft.com/office/drawing/2014/main" id="{CA33A56A-DE79-4A8B-AB09-B55988C9D633}"/>
                      </a:ext>
                    </a:extLst>
                  </p:cNvPr>
                  <p:cNvSpPr/>
                  <p:nvPr/>
                </p:nvSpPr>
                <p:spPr>
                  <a:xfrm>
                    <a:off x="8971303" y="1443028"/>
                    <a:ext cx="384115" cy="428714"/>
                  </a:xfrm>
                  <a:custGeom>
                    <a:avLst/>
                    <a:gdLst>
                      <a:gd name="connsiteX0" fmla="*/ 1247 w 384115"/>
                      <a:gd name="connsiteY0" fmla="*/ 10 h 428714"/>
                      <a:gd name="connsiteX1" fmla="*/ 179047 w 384115"/>
                      <a:gd name="connsiteY1" fmla="*/ 53985 h 428714"/>
                      <a:gd name="connsiteX2" fmla="*/ 212385 w 384115"/>
                      <a:gd name="connsiteY2" fmla="*/ 46047 h 428714"/>
                      <a:gd name="connsiteX3" fmla="*/ 183810 w 384115"/>
                      <a:gd name="connsiteY3" fmla="*/ 65097 h 428714"/>
                      <a:gd name="connsiteX4" fmla="*/ 158410 w 384115"/>
                      <a:gd name="connsiteY4" fmla="*/ 106372 h 428714"/>
                      <a:gd name="connsiteX5" fmla="*/ 193335 w 384115"/>
                      <a:gd name="connsiteY5" fmla="*/ 101610 h 428714"/>
                      <a:gd name="connsiteX6" fmla="*/ 256835 w 384115"/>
                      <a:gd name="connsiteY6" fmla="*/ 133360 h 428714"/>
                      <a:gd name="connsiteX7" fmla="*/ 312397 w 384115"/>
                      <a:gd name="connsiteY7" fmla="*/ 174635 h 428714"/>
                      <a:gd name="connsiteX8" fmla="*/ 291760 w 384115"/>
                      <a:gd name="connsiteY8" fmla="*/ 203210 h 428714"/>
                      <a:gd name="connsiteX9" fmla="*/ 312397 w 384115"/>
                      <a:gd name="connsiteY9" fmla="*/ 238135 h 428714"/>
                      <a:gd name="connsiteX10" fmla="*/ 350497 w 384115"/>
                      <a:gd name="connsiteY10" fmla="*/ 379422 h 428714"/>
                      <a:gd name="connsiteX11" fmla="*/ 383835 w 384115"/>
                      <a:gd name="connsiteY11" fmla="*/ 414347 h 428714"/>
                      <a:gd name="connsiteX12" fmla="*/ 331447 w 384115"/>
                      <a:gd name="connsiteY12" fmla="*/ 396885 h 428714"/>
                      <a:gd name="connsiteX13" fmla="*/ 310810 w 384115"/>
                      <a:gd name="connsiteY13" fmla="*/ 428635 h 428714"/>
                      <a:gd name="connsiteX14" fmla="*/ 355260 w 384115"/>
                      <a:gd name="connsiteY14" fmla="*/ 385772 h 428714"/>
                      <a:gd name="connsiteX15" fmla="*/ 313985 w 384115"/>
                      <a:gd name="connsiteY15" fmla="*/ 265122 h 428714"/>
                      <a:gd name="connsiteX16" fmla="*/ 277472 w 384115"/>
                      <a:gd name="connsiteY16" fmla="*/ 193685 h 428714"/>
                      <a:gd name="connsiteX17" fmla="*/ 291760 w 384115"/>
                      <a:gd name="connsiteY17" fmla="*/ 163522 h 428714"/>
                      <a:gd name="connsiteX18" fmla="*/ 153647 w 384115"/>
                      <a:gd name="connsiteY18" fmla="*/ 100022 h 428714"/>
                      <a:gd name="connsiteX19" fmla="*/ 183810 w 384115"/>
                      <a:gd name="connsiteY19" fmla="*/ 53985 h 428714"/>
                      <a:gd name="connsiteX20" fmla="*/ 104435 w 384115"/>
                      <a:gd name="connsiteY20" fmla="*/ 49222 h 428714"/>
                      <a:gd name="connsiteX21" fmla="*/ 1247 w 384115"/>
                      <a:gd name="connsiteY21" fmla="*/ 10 h 428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4115" h="428714">
                        <a:moveTo>
                          <a:pt x="1247" y="10"/>
                        </a:moveTo>
                        <a:cubicBezTo>
                          <a:pt x="13682" y="804"/>
                          <a:pt x="143857" y="46312"/>
                          <a:pt x="179047" y="53985"/>
                        </a:cubicBezTo>
                        <a:cubicBezTo>
                          <a:pt x="214237" y="61658"/>
                          <a:pt x="211591" y="44195"/>
                          <a:pt x="212385" y="46047"/>
                        </a:cubicBezTo>
                        <a:cubicBezTo>
                          <a:pt x="213179" y="47899"/>
                          <a:pt x="192806" y="55043"/>
                          <a:pt x="183810" y="65097"/>
                        </a:cubicBezTo>
                        <a:cubicBezTo>
                          <a:pt x="174814" y="75151"/>
                          <a:pt x="156823" y="100287"/>
                          <a:pt x="158410" y="106372"/>
                        </a:cubicBezTo>
                        <a:cubicBezTo>
                          <a:pt x="159997" y="112457"/>
                          <a:pt x="176931" y="97112"/>
                          <a:pt x="193335" y="101610"/>
                        </a:cubicBezTo>
                        <a:cubicBezTo>
                          <a:pt x="209739" y="106108"/>
                          <a:pt x="236991" y="121189"/>
                          <a:pt x="256835" y="133360"/>
                        </a:cubicBezTo>
                        <a:cubicBezTo>
                          <a:pt x="276679" y="145531"/>
                          <a:pt x="306576" y="162993"/>
                          <a:pt x="312397" y="174635"/>
                        </a:cubicBezTo>
                        <a:cubicBezTo>
                          <a:pt x="318218" y="186277"/>
                          <a:pt x="291760" y="192627"/>
                          <a:pt x="291760" y="203210"/>
                        </a:cubicBezTo>
                        <a:cubicBezTo>
                          <a:pt x="291760" y="213793"/>
                          <a:pt x="302608" y="208766"/>
                          <a:pt x="312397" y="238135"/>
                        </a:cubicBezTo>
                        <a:cubicBezTo>
                          <a:pt x="322187" y="267504"/>
                          <a:pt x="338591" y="350053"/>
                          <a:pt x="350497" y="379422"/>
                        </a:cubicBezTo>
                        <a:cubicBezTo>
                          <a:pt x="362403" y="408791"/>
                          <a:pt x="387010" y="411437"/>
                          <a:pt x="383835" y="414347"/>
                        </a:cubicBezTo>
                        <a:cubicBezTo>
                          <a:pt x="380660" y="417258"/>
                          <a:pt x="343618" y="394504"/>
                          <a:pt x="331447" y="396885"/>
                        </a:cubicBezTo>
                        <a:cubicBezTo>
                          <a:pt x="319276" y="399266"/>
                          <a:pt x="306841" y="430487"/>
                          <a:pt x="310810" y="428635"/>
                        </a:cubicBezTo>
                        <a:cubicBezTo>
                          <a:pt x="314779" y="426783"/>
                          <a:pt x="354731" y="413024"/>
                          <a:pt x="355260" y="385772"/>
                        </a:cubicBezTo>
                        <a:cubicBezTo>
                          <a:pt x="355789" y="358520"/>
                          <a:pt x="326950" y="297136"/>
                          <a:pt x="313985" y="265122"/>
                        </a:cubicBezTo>
                        <a:cubicBezTo>
                          <a:pt x="301020" y="233108"/>
                          <a:pt x="281176" y="210618"/>
                          <a:pt x="277472" y="193685"/>
                        </a:cubicBezTo>
                        <a:cubicBezTo>
                          <a:pt x="273768" y="176752"/>
                          <a:pt x="312397" y="179132"/>
                          <a:pt x="291760" y="163522"/>
                        </a:cubicBezTo>
                        <a:cubicBezTo>
                          <a:pt x="271123" y="147912"/>
                          <a:pt x="171639" y="118278"/>
                          <a:pt x="153647" y="100022"/>
                        </a:cubicBezTo>
                        <a:cubicBezTo>
                          <a:pt x="135655" y="81766"/>
                          <a:pt x="192012" y="62452"/>
                          <a:pt x="183810" y="53985"/>
                        </a:cubicBezTo>
                        <a:cubicBezTo>
                          <a:pt x="175608" y="45518"/>
                          <a:pt x="136185" y="56101"/>
                          <a:pt x="104435" y="49222"/>
                        </a:cubicBezTo>
                        <a:cubicBezTo>
                          <a:pt x="72685" y="42343"/>
                          <a:pt x="-11188" y="-784"/>
                          <a:pt x="1247" y="1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8" name="フリーフォーム: 図形 1007">
                    <a:extLst>
                      <a:ext uri="{FF2B5EF4-FFF2-40B4-BE49-F238E27FC236}">
                        <a16:creationId xmlns:a16="http://schemas.microsoft.com/office/drawing/2014/main" id="{C68AD77F-AD34-44E9-A88C-31ED2F73BC3E}"/>
                      </a:ext>
                    </a:extLst>
                  </p:cNvPr>
                  <p:cNvSpPr/>
                  <p:nvPr/>
                </p:nvSpPr>
                <p:spPr>
                  <a:xfrm>
                    <a:off x="8635872" y="1730982"/>
                    <a:ext cx="259072" cy="125001"/>
                  </a:xfrm>
                  <a:custGeom>
                    <a:avLst/>
                    <a:gdLst>
                      <a:gd name="connsiteX0" fmla="*/ 128 w 259072"/>
                      <a:gd name="connsiteY0" fmla="*/ 2568 h 125001"/>
                      <a:gd name="connsiteX1" fmla="*/ 139828 w 259072"/>
                      <a:gd name="connsiteY1" fmla="*/ 27968 h 125001"/>
                      <a:gd name="connsiteX2" fmla="*/ 255716 w 259072"/>
                      <a:gd name="connsiteY2" fmla="*/ 124806 h 125001"/>
                      <a:gd name="connsiteX3" fmla="*/ 222378 w 259072"/>
                      <a:gd name="connsiteY3" fmla="*/ 51781 h 125001"/>
                      <a:gd name="connsiteX4" fmla="*/ 165228 w 259072"/>
                      <a:gd name="connsiteY4" fmla="*/ 7331 h 125001"/>
                      <a:gd name="connsiteX5" fmla="*/ 128 w 259072"/>
                      <a:gd name="connsiteY5" fmla="*/ 2568 h 125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9072" h="125001">
                        <a:moveTo>
                          <a:pt x="128" y="2568"/>
                        </a:moveTo>
                        <a:cubicBezTo>
                          <a:pt x="-4105" y="6007"/>
                          <a:pt x="97230" y="7595"/>
                          <a:pt x="139828" y="27968"/>
                        </a:cubicBezTo>
                        <a:cubicBezTo>
                          <a:pt x="182426" y="48341"/>
                          <a:pt x="241958" y="120837"/>
                          <a:pt x="255716" y="124806"/>
                        </a:cubicBezTo>
                        <a:cubicBezTo>
                          <a:pt x="269474" y="128775"/>
                          <a:pt x="237459" y="71360"/>
                          <a:pt x="222378" y="51781"/>
                        </a:cubicBezTo>
                        <a:cubicBezTo>
                          <a:pt x="207297" y="32202"/>
                          <a:pt x="196978" y="16856"/>
                          <a:pt x="165228" y="7331"/>
                        </a:cubicBezTo>
                        <a:cubicBezTo>
                          <a:pt x="133478" y="-2194"/>
                          <a:pt x="4361" y="-871"/>
                          <a:pt x="128" y="256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09" name="フリーフォーム: 図形 1008">
                    <a:extLst>
                      <a:ext uri="{FF2B5EF4-FFF2-40B4-BE49-F238E27FC236}">
                        <a16:creationId xmlns:a16="http://schemas.microsoft.com/office/drawing/2014/main" id="{8AEA7D0E-33CA-4F0C-807D-5338570BAB8E}"/>
                      </a:ext>
                    </a:extLst>
                  </p:cNvPr>
                  <p:cNvSpPr/>
                  <p:nvPr/>
                </p:nvSpPr>
                <p:spPr>
                  <a:xfrm>
                    <a:off x="8675644" y="1458912"/>
                    <a:ext cx="78485" cy="276227"/>
                  </a:xfrm>
                  <a:custGeom>
                    <a:avLst/>
                    <a:gdLst>
                      <a:gd name="connsiteX0" fmla="*/ 65131 w 78485"/>
                      <a:gd name="connsiteY0" fmla="*/ 1 h 276227"/>
                      <a:gd name="connsiteX1" fmla="*/ 74656 w 78485"/>
                      <a:gd name="connsiteY1" fmla="*/ 52388 h 276227"/>
                      <a:gd name="connsiteX2" fmla="*/ 17506 w 78485"/>
                      <a:gd name="connsiteY2" fmla="*/ 76201 h 276227"/>
                      <a:gd name="connsiteX3" fmla="*/ 50844 w 78485"/>
                      <a:gd name="connsiteY3" fmla="*/ 76201 h 276227"/>
                      <a:gd name="connsiteX4" fmla="*/ 65131 w 78485"/>
                      <a:gd name="connsiteY4" fmla="*/ 123826 h 276227"/>
                      <a:gd name="connsiteX5" fmla="*/ 44494 w 78485"/>
                      <a:gd name="connsiteY5" fmla="*/ 176213 h 276227"/>
                      <a:gd name="connsiteX6" fmla="*/ 44 w 78485"/>
                      <a:gd name="connsiteY6" fmla="*/ 196851 h 276227"/>
                      <a:gd name="connsiteX7" fmla="*/ 36556 w 78485"/>
                      <a:gd name="connsiteY7" fmla="*/ 195263 h 276227"/>
                      <a:gd name="connsiteX8" fmla="*/ 54019 w 78485"/>
                      <a:gd name="connsiteY8" fmla="*/ 215901 h 276227"/>
                      <a:gd name="connsiteX9" fmla="*/ 49256 w 78485"/>
                      <a:gd name="connsiteY9" fmla="*/ 276226 h 276227"/>
                      <a:gd name="connsiteX10" fmla="*/ 77831 w 78485"/>
                      <a:gd name="connsiteY10" fmla="*/ 217488 h 276227"/>
                      <a:gd name="connsiteX11" fmla="*/ 63544 w 78485"/>
                      <a:gd name="connsiteY11" fmla="*/ 190501 h 276227"/>
                      <a:gd name="connsiteX12" fmla="*/ 1631 w 78485"/>
                      <a:gd name="connsiteY12" fmla="*/ 180976 h 276227"/>
                      <a:gd name="connsiteX13" fmla="*/ 41319 w 78485"/>
                      <a:gd name="connsiteY13" fmla="*/ 165101 h 276227"/>
                      <a:gd name="connsiteX14" fmla="*/ 54019 w 78485"/>
                      <a:gd name="connsiteY14" fmla="*/ 134938 h 276227"/>
                      <a:gd name="connsiteX15" fmla="*/ 39731 w 78485"/>
                      <a:gd name="connsiteY15" fmla="*/ 80963 h 276227"/>
                      <a:gd name="connsiteX16" fmla="*/ 17506 w 78485"/>
                      <a:gd name="connsiteY16" fmla="*/ 77788 h 276227"/>
                      <a:gd name="connsiteX17" fmla="*/ 50844 w 78485"/>
                      <a:gd name="connsiteY17" fmla="*/ 53976 h 276227"/>
                      <a:gd name="connsiteX18" fmla="*/ 65131 w 78485"/>
                      <a:gd name="connsiteY18" fmla="*/ 1 h 276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78485" h="276227">
                        <a:moveTo>
                          <a:pt x="65131" y="1"/>
                        </a:moveTo>
                        <a:cubicBezTo>
                          <a:pt x="69100" y="-264"/>
                          <a:pt x="82593" y="39688"/>
                          <a:pt x="74656" y="52388"/>
                        </a:cubicBezTo>
                        <a:cubicBezTo>
                          <a:pt x="66719" y="65088"/>
                          <a:pt x="21475" y="72232"/>
                          <a:pt x="17506" y="76201"/>
                        </a:cubicBezTo>
                        <a:cubicBezTo>
                          <a:pt x="13537" y="80170"/>
                          <a:pt x="42907" y="68264"/>
                          <a:pt x="50844" y="76201"/>
                        </a:cubicBezTo>
                        <a:cubicBezTo>
                          <a:pt x="58781" y="84138"/>
                          <a:pt x="66189" y="107157"/>
                          <a:pt x="65131" y="123826"/>
                        </a:cubicBezTo>
                        <a:cubicBezTo>
                          <a:pt x="64073" y="140495"/>
                          <a:pt x="55342" y="164042"/>
                          <a:pt x="44494" y="176213"/>
                        </a:cubicBezTo>
                        <a:cubicBezTo>
                          <a:pt x="33646" y="188384"/>
                          <a:pt x="1367" y="193676"/>
                          <a:pt x="44" y="196851"/>
                        </a:cubicBezTo>
                        <a:cubicBezTo>
                          <a:pt x="-1279" y="200026"/>
                          <a:pt x="27560" y="192088"/>
                          <a:pt x="36556" y="195263"/>
                        </a:cubicBezTo>
                        <a:cubicBezTo>
                          <a:pt x="45552" y="198438"/>
                          <a:pt x="51902" y="202407"/>
                          <a:pt x="54019" y="215901"/>
                        </a:cubicBezTo>
                        <a:cubicBezTo>
                          <a:pt x="56136" y="229395"/>
                          <a:pt x="45287" y="275962"/>
                          <a:pt x="49256" y="276226"/>
                        </a:cubicBezTo>
                        <a:cubicBezTo>
                          <a:pt x="53225" y="276490"/>
                          <a:pt x="75450" y="231775"/>
                          <a:pt x="77831" y="217488"/>
                        </a:cubicBezTo>
                        <a:cubicBezTo>
                          <a:pt x="80212" y="203201"/>
                          <a:pt x="76244" y="196586"/>
                          <a:pt x="63544" y="190501"/>
                        </a:cubicBezTo>
                        <a:cubicBezTo>
                          <a:pt x="50844" y="184416"/>
                          <a:pt x="5335" y="185209"/>
                          <a:pt x="1631" y="180976"/>
                        </a:cubicBezTo>
                        <a:cubicBezTo>
                          <a:pt x="-2073" y="176743"/>
                          <a:pt x="32588" y="172774"/>
                          <a:pt x="41319" y="165101"/>
                        </a:cubicBezTo>
                        <a:cubicBezTo>
                          <a:pt x="50050" y="157428"/>
                          <a:pt x="54284" y="148961"/>
                          <a:pt x="54019" y="134938"/>
                        </a:cubicBezTo>
                        <a:cubicBezTo>
                          <a:pt x="53754" y="120915"/>
                          <a:pt x="45816" y="90488"/>
                          <a:pt x="39731" y="80963"/>
                        </a:cubicBezTo>
                        <a:cubicBezTo>
                          <a:pt x="33646" y="71438"/>
                          <a:pt x="15654" y="82286"/>
                          <a:pt x="17506" y="77788"/>
                        </a:cubicBezTo>
                        <a:cubicBezTo>
                          <a:pt x="19358" y="73290"/>
                          <a:pt x="42906" y="62443"/>
                          <a:pt x="50844" y="53976"/>
                        </a:cubicBezTo>
                        <a:cubicBezTo>
                          <a:pt x="58781" y="45509"/>
                          <a:pt x="61162" y="266"/>
                          <a:pt x="65131" y="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0" name="フリーフォーム: 図形 1009">
                    <a:extLst>
                      <a:ext uri="{FF2B5EF4-FFF2-40B4-BE49-F238E27FC236}">
                        <a16:creationId xmlns:a16="http://schemas.microsoft.com/office/drawing/2014/main" id="{94E77F0D-D4E4-4DF4-BF1D-9F68766CA868}"/>
                      </a:ext>
                    </a:extLst>
                  </p:cNvPr>
                  <p:cNvSpPr/>
                  <p:nvPr/>
                </p:nvSpPr>
                <p:spPr>
                  <a:xfrm>
                    <a:off x="8721188" y="1474767"/>
                    <a:ext cx="96156" cy="251169"/>
                  </a:xfrm>
                  <a:custGeom>
                    <a:avLst/>
                    <a:gdLst>
                      <a:gd name="connsiteX0" fmla="*/ 95787 w 96156"/>
                      <a:gd name="connsiteY0" fmla="*/ 21 h 251169"/>
                      <a:gd name="connsiteX1" fmla="*/ 78325 w 96156"/>
                      <a:gd name="connsiteY1" fmla="*/ 77808 h 251169"/>
                      <a:gd name="connsiteX2" fmla="*/ 21175 w 96156"/>
                      <a:gd name="connsiteY2" fmla="*/ 112733 h 251169"/>
                      <a:gd name="connsiteX3" fmla="*/ 62450 w 96156"/>
                      <a:gd name="connsiteY3" fmla="*/ 100033 h 251169"/>
                      <a:gd name="connsiteX4" fmla="*/ 86262 w 96156"/>
                      <a:gd name="connsiteY4" fmla="*/ 160358 h 251169"/>
                      <a:gd name="connsiteX5" fmla="*/ 75150 w 96156"/>
                      <a:gd name="connsiteY5" fmla="*/ 196871 h 251169"/>
                      <a:gd name="connsiteX6" fmla="*/ 537 w 96156"/>
                      <a:gd name="connsiteY6" fmla="*/ 250846 h 251169"/>
                      <a:gd name="connsiteX7" fmla="*/ 43400 w 96156"/>
                      <a:gd name="connsiteY7" fmla="*/ 217508 h 251169"/>
                      <a:gd name="connsiteX8" fmla="*/ 78325 w 96156"/>
                      <a:gd name="connsiteY8" fmla="*/ 179408 h 251169"/>
                      <a:gd name="connsiteX9" fmla="*/ 62450 w 96156"/>
                      <a:gd name="connsiteY9" fmla="*/ 111146 h 251169"/>
                      <a:gd name="connsiteX10" fmla="*/ 30700 w 96156"/>
                      <a:gd name="connsiteY10" fmla="*/ 112733 h 251169"/>
                      <a:gd name="connsiteX11" fmla="*/ 65625 w 96156"/>
                      <a:gd name="connsiteY11" fmla="*/ 85746 h 251169"/>
                      <a:gd name="connsiteX12" fmla="*/ 95787 w 96156"/>
                      <a:gd name="connsiteY12" fmla="*/ 21 h 251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6156" h="251169">
                        <a:moveTo>
                          <a:pt x="95787" y="21"/>
                        </a:moveTo>
                        <a:cubicBezTo>
                          <a:pt x="97904" y="-1302"/>
                          <a:pt x="90760" y="59023"/>
                          <a:pt x="78325" y="77808"/>
                        </a:cubicBezTo>
                        <a:cubicBezTo>
                          <a:pt x="65890" y="96593"/>
                          <a:pt x="23821" y="109029"/>
                          <a:pt x="21175" y="112733"/>
                        </a:cubicBezTo>
                        <a:cubicBezTo>
                          <a:pt x="18529" y="116437"/>
                          <a:pt x="51602" y="92096"/>
                          <a:pt x="62450" y="100033"/>
                        </a:cubicBezTo>
                        <a:cubicBezTo>
                          <a:pt x="73298" y="107970"/>
                          <a:pt x="84145" y="144218"/>
                          <a:pt x="86262" y="160358"/>
                        </a:cubicBezTo>
                        <a:cubicBezTo>
                          <a:pt x="88379" y="176498"/>
                          <a:pt x="89437" y="181790"/>
                          <a:pt x="75150" y="196871"/>
                        </a:cubicBezTo>
                        <a:cubicBezTo>
                          <a:pt x="60862" y="211952"/>
                          <a:pt x="5829" y="247407"/>
                          <a:pt x="537" y="250846"/>
                        </a:cubicBezTo>
                        <a:cubicBezTo>
                          <a:pt x="-4755" y="254285"/>
                          <a:pt x="30435" y="229414"/>
                          <a:pt x="43400" y="217508"/>
                        </a:cubicBezTo>
                        <a:cubicBezTo>
                          <a:pt x="56365" y="205602"/>
                          <a:pt x="75150" y="197135"/>
                          <a:pt x="78325" y="179408"/>
                        </a:cubicBezTo>
                        <a:cubicBezTo>
                          <a:pt x="81500" y="161681"/>
                          <a:pt x="70387" y="122259"/>
                          <a:pt x="62450" y="111146"/>
                        </a:cubicBezTo>
                        <a:cubicBezTo>
                          <a:pt x="54512" y="100034"/>
                          <a:pt x="30171" y="116966"/>
                          <a:pt x="30700" y="112733"/>
                        </a:cubicBezTo>
                        <a:cubicBezTo>
                          <a:pt x="31229" y="108500"/>
                          <a:pt x="57952" y="101885"/>
                          <a:pt x="65625" y="85746"/>
                        </a:cubicBezTo>
                        <a:cubicBezTo>
                          <a:pt x="73298" y="69607"/>
                          <a:pt x="93670" y="1344"/>
                          <a:pt x="95787" y="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1" name="フリーフォーム: 図形 1010">
                    <a:extLst>
                      <a:ext uri="{FF2B5EF4-FFF2-40B4-BE49-F238E27FC236}">
                        <a16:creationId xmlns:a16="http://schemas.microsoft.com/office/drawing/2014/main" id="{64EF8537-645F-41FC-903D-BD61C90F832C}"/>
                      </a:ext>
                    </a:extLst>
                  </p:cNvPr>
                  <p:cNvSpPr/>
                  <p:nvPr/>
                </p:nvSpPr>
                <p:spPr>
                  <a:xfrm>
                    <a:off x="8785157" y="1490541"/>
                    <a:ext cx="85631" cy="258087"/>
                  </a:xfrm>
                  <a:custGeom>
                    <a:avLst/>
                    <a:gdLst>
                      <a:gd name="connsiteX0" fmla="*/ 33406 w 85631"/>
                      <a:gd name="connsiteY0" fmla="*/ 122 h 258087"/>
                      <a:gd name="connsiteX1" fmla="*/ 82618 w 85631"/>
                      <a:gd name="connsiteY1" fmla="*/ 79497 h 258087"/>
                      <a:gd name="connsiteX2" fmla="*/ 73093 w 85631"/>
                      <a:gd name="connsiteY2" fmla="*/ 135059 h 258087"/>
                      <a:gd name="connsiteX3" fmla="*/ 14356 w 85631"/>
                      <a:gd name="connsiteY3" fmla="*/ 163634 h 258087"/>
                      <a:gd name="connsiteX4" fmla="*/ 74681 w 85631"/>
                      <a:gd name="connsiteY4" fmla="*/ 147759 h 258087"/>
                      <a:gd name="connsiteX5" fmla="*/ 77856 w 85631"/>
                      <a:gd name="connsiteY5" fmla="*/ 184272 h 258087"/>
                      <a:gd name="connsiteX6" fmla="*/ 60393 w 85631"/>
                      <a:gd name="connsiteY6" fmla="*/ 238247 h 258087"/>
                      <a:gd name="connsiteX7" fmla="*/ 27056 w 85631"/>
                      <a:gd name="connsiteY7" fmla="*/ 255709 h 258087"/>
                      <a:gd name="connsiteX8" fmla="*/ 68 w 85631"/>
                      <a:gd name="connsiteY8" fmla="*/ 190622 h 258087"/>
                      <a:gd name="connsiteX9" fmla="*/ 34993 w 85631"/>
                      <a:gd name="connsiteY9" fmla="*/ 235072 h 258087"/>
                      <a:gd name="connsiteX10" fmla="*/ 69918 w 85631"/>
                      <a:gd name="connsiteY10" fmla="*/ 208084 h 258087"/>
                      <a:gd name="connsiteX11" fmla="*/ 76268 w 85631"/>
                      <a:gd name="connsiteY11" fmla="*/ 158872 h 258087"/>
                      <a:gd name="connsiteX12" fmla="*/ 65156 w 85631"/>
                      <a:gd name="connsiteY12" fmla="*/ 149347 h 258087"/>
                      <a:gd name="connsiteX13" fmla="*/ 34993 w 85631"/>
                      <a:gd name="connsiteY13" fmla="*/ 155697 h 258087"/>
                      <a:gd name="connsiteX14" fmla="*/ 63568 w 85631"/>
                      <a:gd name="connsiteY14" fmla="*/ 103309 h 258087"/>
                      <a:gd name="connsiteX15" fmla="*/ 63568 w 85631"/>
                      <a:gd name="connsiteY15" fmla="*/ 62034 h 258087"/>
                      <a:gd name="connsiteX16" fmla="*/ 33406 w 85631"/>
                      <a:gd name="connsiteY16" fmla="*/ 122 h 2580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5631" h="258087">
                        <a:moveTo>
                          <a:pt x="33406" y="122"/>
                        </a:moveTo>
                        <a:cubicBezTo>
                          <a:pt x="36581" y="3033"/>
                          <a:pt x="76004" y="57008"/>
                          <a:pt x="82618" y="79497"/>
                        </a:cubicBezTo>
                        <a:cubicBezTo>
                          <a:pt x="89233" y="101987"/>
                          <a:pt x="84470" y="121036"/>
                          <a:pt x="73093" y="135059"/>
                        </a:cubicBezTo>
                        <a:cubicBezTo>
                          <a:pt x="61716" y="149082"/>
                          <a:pt x="14091" y="161517"/>
                          <a:pt x="14356" y="163634"/>
                        </a:cubicBezTo>
                        <a:cubicBezTo>
                          <a:pt x="14621" y="165751"/>
                          <a:pt x="64098" y="144319"/>
                          <a:pt x="74681" y="147759"/>
                        </a:cubicBezTo>
                        <a:cubicBezTo>
                          <a:pt x="85264" y="151199"/>
                          <a:pt x="80237" y="169191"/>
                          <a:pt x="77856" y="184272"/>
                        </a:cubicBezTo>
                        <a:cubicBezTo>
                          <a:pt x="75475" y="199353"/>
                          <a:pt x="68860" y="226341"/>
                          <a:pt x="60393" y="238247"/>
                        </a:cubicBezTo>
                        <a:cubicBezTo>
                          <a:pt x="51926" y="250153"/>
                          <a:pt x="37110" y="263646"/>
                          <a:pt x="27056" y="255709"/>
                        </a:cubicBezTo>
                        <a:cubicBezTo>
                          <a:pt x="17002" y="247772"/>
                          <a:pt x="-1255" y="194061"/>
                          <a:pt x="68" y="190622"/>
                        </a:cubicBezTo>
                        <a:cubicBezTo>
                          <a:pt x="1391" y="187183"/>
                          <a:pt x="23351" y="232162"/>
                          <a:pt x="34993" y="235072"/>
                        </a:cubicBezTo>
                        <a:cubicBezTo>
                          <a:pt x="46635" y="237982"/>
                          <a:pt x="63039" y="220784"/>
                          <a:pt x="69918" y="208084"/>
                        </a:cubicBezTo>
                        <a:cubicBezTo>
                          <a:pt x="76797" y="195384"/>
                          <a:pt x="77062" y="168661"/>
                          <a:pt x="76268" y="158872"/>
                        </a:cubicBezTo>
                        <a:cubicBezTo>
                          <a:pt x="75474" y="149083"/>
                          <a:pt x="72035" y="149876"/>
                          <a:pt x="65156" y="149347"/>
                        </a:cubicBezTo>
                        <a:cubicBezTo>
                          <a:pt x="58277" y="148818"/>
                          <a:pt x="35258" y="163370"/>
                          <a:pt x="34993" y="155697"/>
                        </a:cubicBezTo>
                        <a:cubicBezTo>
                          <a:pt x="34728" y="148024"/>
                          <a:pt x="58806" y="118919"/>
                          <a:pt x="63568" y="103309"/>
                        </a:cubicBezTo>
                        <a:cubicBezTo>
                          <a:pt x="68330" y="87699"/>
                          <a:pt x="67007" y="76851"/>
                          <a:pt x="63568" y="62034"/>
                        </a:cubicBezTo>
                        <a:cubicBezTo>
                          <a:pt x="60129" y="47217"/>
                          <a:pt x="30231" y="-2789"/>
                          <a:pt x="33406" y="12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2" name="フリーフォーム: 図形 1011">
                    <a:extLst>
                      <a:ext uri="{FF2B5EF4-FFF2-40B4-BE49-F238E27FC236}">
                        <a16:creationId xmlns:a16="http://schemas.microsoft.com/office/drawing/2014/main" id="{8175DEB2-5A99-4A0D-A99B-56F25E23EDC7}"/>
                      </a:ext>
                    </a:extLst>
                  </p:cNvPr>
                  <p:cNvSpPr/>
                  <p:nvPr/>
                </p:nvSpPr>
                <p:spPr>
                  <a:xfrm>
                    <a:off x="8836967" y="1473131"/>
                    <a:ext cx="108680" cy="319421"/>
                  </a:xfrm>
                  <a:custGeom>
                    <a:avLst/>
                    <a:gdLst>
                      <a:gd name="connsiteX0" fmla="*/ 76846 w 108680"/>
                      <a:gd name="connsiteY0" fmla="*/ 69 h 319421"/>
                      <a:gd name="connsiteX1" fmla="*/ 103833 w 108680"/>
                      <a:gd name="connsiteY1" fmla="*/ 71507 h 319421"/>
                      <a:gd name="connsiteX2" fmla="*/ 68908 w 108680"/>
                      <a:gd name="connsiteY2" fmla="*/ 87382 h 319421"/>
                      <a:gd name="connsiteX3" fmla="*/ 22871 w 108680"/>
                      <a:gd name="connsiteY3" fmla="*/ 60394 h 319421"/>
                      <a:gd name="connsiteX4" fmla="*/ 86371 w 108680"/>
                      <a:gd name="connsiteY4" fmla="*/ 96907 h 319421"/>
                      <a:gd name="connsiteX5" fmla="*/ 108596 w 108680"/>
                      <a:gd name="connsiteY5" fmla="*/ 160407 h 319421"/>
                      <a:gd name="connsiteX6" fmla="*/ 80021 w 108680"/>
                      <a:gd name="connsiteY6" fmla="*/ 214382 h 319421"/>
                      <a:gd name="connsiteX7" fmla="*/ 646 w 108680"/>
                      <a:gd name="connsiteY7" fmla="*/ 236607 h 319421"/>
                      <a:gd name="connsiteX8" fmla="*/ 43508 w 108680"/>
                      <a:gd name="connsiteY8" fmla="*/ 236607 h 319421"/>
                      <a:gd name="connsiteX9" fmla="*/ 62558 w 108680"/>
                      <a:gd name="connsiteY9" fmla="*/ 263594 h 319421"/>
                      <a:gd name="connsiteX10" fmla="*/ 8583 w 108680"/>
                      <a:gd name="connsiteY10" fmla="*/ 319157 h 319421"/>
                      <a:gd name="connsiteX11" fmla="*/ 70496 w 108680"/>
                      <a:gd name="connsiteY11" fmla="*/ 282644 h 319421"/>
                      <a:gd name="connsiteX12" fmla="*/ 54621 w 108680"/>
                      <a:gd name="connsiteY12" fmla="*/ 238194 h 319421"/>
                      <a:gd name="connsiteX13" fmla="*/ 16521 w 108680"/>
                      <a:gd name="connsiteY13" fmla="*/ 228669 h 319421"/>
                      <a:gd name="connsiteX14" fmla="*/ 83196 w 108680"/>
                      <a:gd name="connsiteY14" fmla="*/ 193744 h 319421"/>
                      <a:gd name="connsiteX15" fmla="*/ 86371 w 108680"/>
                      <a:gd name="connsiteY15" fmla="*/ 136594 h 319421"/>
                      <a:gd name="connsiteX16" fmla="*/ 18108 w 108680"/>
                      <a:gd name="connsiteY16" fmla="*/ 61982 h 319421"/>
                      <a:gd name="connsiteX17" fmla="*/ 76846 w 108680"/>
                      <a:gd name="connsiteY17" fmla="*/ 85794 h 319421"/>
                      <a:gd name="connsiteX18" fmla="*/ 76846 w 108680"/>
                      <a:gd name="connsiteY18" fmla="*/ 69 h 319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8680" h="319421">
                        <a:moveTo>
                          <a:pt x="76846" y="69"/>
                        </a:moveTo>
                        <a:cubicBezTo>
                          <a:pt x="81344" y="-2312"/>
                          <a:pt x="105156" y="56955"/>
                          <a:pt x="103833" y="71507"/>
                        </a:cubicBezTo>
                        <a:cubicBezTo>
                          <a:pt x="102510" y="86059"/>
                          <a:pt x="82402" y="89234"/>
                          <a:pt x="68908" y="87382"/>
                        </a:cubicBezTo>
                        <a:cubicBezTo>
                          <a:pt x="55414" y="85530"/>
                          <a:pt x="19961" y="58807"/>
                          <a:pt x="22871" y="60394"/>
                        </a:cubicBezTo>
                        <a:cubicBezTo>
                          <a:pt x="25781" y="61981"/>
                          <a:pt x="72084" y="80238"/>
                          <a:pt x="86371" y="96907"/>
                        </a:cubicBezTo>
                        <a:cubicBezTo>
                          <a:pt x="100658" y="113576"/>
                          <a:pt x="109654" y="140828"/>
                          <a:pt x="108596" y="160407"/>
                        </a:cubicBezTo>
                        <a:cubicBezTo>
                          <a:pt x="107538" y="179986"/>
                          <a:pt x="98013" y="201682"/>
                          <a:pt x="80021" y="214382"/>
                        </a:cubicBezTo>
                        <a:cubicBezTo>
                          <a:pt x="62029" y="227082"/>
                          <a:pt x="6731" y="232903"/>
                          <a:pt x="646" y="236607"/>
                        </a:cubicBezTo>
                        <a:cubicBezTo>
                          <a:pt x="-5440" y="240311"/>
                          <a:pt x="33190" y="232109"/>
                          <a:pt x="43508" y="236607"/>
                        </a:cubicBezTo>
                        <a:cubicBezTo>
                          <a:pt x="53826" y="241105"/>
                          <a:pt x="68379" y="249836"/>
                          <a:pt x="62558" y="263594"/>
                        </a:cubicBezTo>
                        <a:cubicBezTo>
                          <a:pt x="56737" y="277352"/>
                          <a:pt x="7260" y="315982"/>
                          <a:pt x="8583" y="319157"/>
                        </a:cubicBezTo>
                        <a:cubicBezTo>
                          <a:pt x="9906" y="322332"/>
                          <a:pt x="62823" y="296138"/>
                          <a:pt x="70496" y="282644"/>
                        </a:cubicBezTo>
                        <a:cubicBezTo>
                          <a:pt x="78169" y="269150"/>
                          <a:pt x="63617" y="247190"/>
                          <a:pt x="54621" y="238194"/>
                        </a:cubicBezTo>
                        <a:cubicBezTo>
                          <a:pt x="45625" y="229198"/>
                          <a:pt x="11758" y="236077"/>
                          <a:pt x="16521" y="228669"/>
                        </a:cubicBezTo>
                        <a:cubicBezTo>
                          <a:pt x="21283" y="221261"/>
                          <a:pt x="71554" y="209090"/>
                          <a:pt x="83196" y="193744"/>
                        </a:cubicBezTo>
                        <a:cubicBezTo>
                          <a:pt x="94838" y="178398"/>
                          <a:pt x="97219" y="158554"/>
                          <a:pt x="86371" y="136594"/>
                        </a:cubicBezTo>
                        <a:cubicBezTo>
                          <a:pt x="75523" y="114634"/>
                          <a:pt x="19695" y="70449"/>
                          <a:pt x="18108" y="61982"/>
                        </a:cubicBezTo>
                        <a:cubicBezTo>
                          <a:pt x="16521" y="53515"/>
                          <a:pt x="64146" y="90292"/>
                          <a:pt x="76846" y="85794"/>
                        </a:cubicBezTo>
                        <a:cubicBezTo>
                          <a:pt x="89546" y="81296"/>
                          <a:pt x="72348" y="2450"/>
                          <a:pt x="76846" y="6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3" name="フリーフォーム: 図形 1012">
                    <a:extLst>
                      <a:ext uri="{FF2B5EF4-FFF2-40B4-BE49-F238E27FC236}">
                        <a16:creationId xmlns:a16="http://schemas.microsoft.com/office/drawing/2014/main" id="{D6146B15-D902-4F55-95E8-2A970BFD8A45}"/>
                      </a:ext>
                    </a:extLst>
                  </p:cNvPr>
                  <p:cNvSpPr/>
                  <p:nvPr/>
                </p:nvSpPr>
                <p:spPr>
                  <a:xfrm>
                    <a:off x="8866094" y="1504878"/>
                    <a:ext cx="138780" cy="343120"/>
                  </a:xfrm>
                  <a:custGeom>
                    <a:avLst/>
                    <a:gdLst>
                      <a:gd name="connsiteX0" fmla="*/ 119156 w 138780"/>
                      <a:gd name="connsiteY0" fmla="*/ 72 h 343120"/>
                      <a:gd name="connsiteX1" fmla="*/ 136619 w 138780"/>
                      <a:gd name="connsiteY1" fmla="*/ 81035 h 343120"/>
                      <a:gd name="connsiteX2" fmla="*/ 65181 w 138780"/>
                      <a:gd name="connsiteY2" fmla="*/ 158822 h 343120"/>
                      <a:gd name="connsiteX3" fmla="*/ 117569 w 138780"/>
                      <a:gd name="connsiteY3" fmla="*/ 136597 h 343120"/>
                      <a:gd name="connsiteX4" fmla="*/ 125506 w 138780"/>
                      <a:gd name="connsiteY4" fmla="*/ 171522 h 343120"/>
                      <a:gd name="connsiteX5" fmla="*/ 103281 w 138780"/>
                      <a:gd name="connsiteY5" fmla="*/ 217560 h 343120"/>
                      <a:gd name="connsiteX6" fmla="*/ 22319 w 138780"/>
                      <a:gd name="connsiteY6" fmla="*/ 241372 h 343120"/>
                      <a:gd name="connsiteX7" fmla="*/ 81056 w 138780"/>
                      <a:gd name="connsiteY7" fmla="*/ 250897 h 343120"/>
                      <a:gd name="connsiteX8" fmla="*/ 77881 w 138780"/>
                      <a:gd name="connsiteY8" fmla="*/ 287410 h 343120"/>
                      <a:gd name="connsiteX9" fmla="*/ 94 w 138780"/>
                      <a:gd name="connsiteY9" fmla="*/ 342972 h 343120"/>
                      <a:gd name="connsiteX10" fmla="*/ 62006 w 138780"/>
                      <a:gd name="connsiteY10" fmla="*/ 301697 h 343120"/>
                      <a:gd name="connsiteX11" fmla="*/ 66769 w 138780"/>
                      <a:gd name="connsiteY11" fmla="*/ 241372 h 343120"/>
                      <a:gd name="connsiteX12" fmla="*/ 60419 w 138780"/>
                      <a:gd name="connsiteY12" fmla="*/ 233435 h 343120"/>
                      <a:gd name="connsiteX13" fmla="*/ 122331 w 138780"/>
                      <a:gd name="connsiteY13" fmla="*/ 204860 h 343120"/>
                      <a:gd name="connsiteX14" fmla="*/ 115981 w 138780"/>
                      <a:gd name="connsiteY14" fmla="*/ 138185 h 343120"/>
                      <a:gd name="connsiteX15" fmla="*/ 85819 w 138780"/>
                      <a:gd name="connsiteY15" fmla="*/ 133422 h 343120"/>
                      <a:gd name="connsiteX16" fmla="*/ 108044 w 138780"/>
                      <a:gd name="connsiteY16" fmla="*/ 95322 h 343120"/>
                      <a:gd name="connsiteX17" fmla="*/ 119156 w 138780"/>
                      <a:gd name="connsiteY17" fmla="*/ 72 h 343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8780" h="343120">
                        <a:moveTo>
                          <a:pt x="119156" y="72"/>
                        </a:moveTo>
                        <a:cubicBezTo>
                          <a:pt x="123918" y="-2309"/>
                          <a:pt x="145615" y="54577"/>
                          <a:pt x="136619" y="81035"/>
                        </a:cubicBezTo>
                        <a:cubicBezTo>
                          <a:pt x="127623" y="107493"/>
                          <a:pt x="68356" y="149562"/>
                          <a:pt x="65181" y="158822"/>
                        </a:cubicBezTo>
                        <a:cubicBezTo>
                          <a:pt x="62006" y="168082"/>
                          <a:pt x="107515" y="134480"/>
                          <a:pt x="117569" y="136597"/>
                        </a:cubicBezTo>
                        <a:cubicBezTo>
                          <a:pt x="127623" y="138714"/>
                          <a:pt x="127887" y="158028"/>
                          <a:pt x="125506" y="171522"/>
                        </a:cubicBezTo>
                        <a:cubicBezTo>
                          <a:pt x="123125" y="185016"/>
                          <a:pt x="120479" y="205918"/>
                          <a:pt x="103281" y="217560"/>
                        </a:cubicBezTo>
                        <a:cubicBezTo>
                          <a:pt x="86083" y="229202"/>
                          <a:pt x="26023" y="235816"/>
                          <a:pt x="22319" y="241372"/>
                        </a:cubicBezTo>
                        <a:cubicBezTo>
                          <a:pt x="18615" y="246928"/>
                          <a:pt x="71796" y="243224"/>
                          <a:pt x="81056" y="250897"/>
                        </a:cubicBezTo>
                        <a:cubicBezTo>
                          <a:pt x="90316" y="258570"/>
                          <a:pt x="91375" y="272064"/>
                          <a:pt x="77881" y="287410"/>
                        </a:cubicBezTo>
                        <a:cubicBezTo>
                          <a:pt x="64387" y="302756"/>
                          <a:pt x="2740" y="340591"/>
                          <a:pt x="94" y="342972"/>
                        </a:cubicBezTo>
                        <a:cubicBezTo>
                          <a:pt x="-2552" y="345353"/>
                          <a:pt x="50894" y="318630"/>
                          <a:pt x="62006" y="301697"/>
                        </a:cubicBezTo>
                        <a:cubicBezTo>
                          <a:pt x="73118" y="284764"/>
                          <a:pt x="67033" y="252749"/>
                          <a:pt x="66769" y="241372"/>
                        </a:cubicBezTo>
                        <a:cubicBezTo>
                          <a:pt x="66504" y="229995"/>
                          <a:pt x="51159" y="239520"/>
                          <a:pt x="60419" y="233435"/>
                        </a:cubicBezTo>
                        <a:cubicBezTo>
                          <a:pt x="69679" y="227350"/>
                          <a:pt x="113071" y="220735"/>
                          <a:pt x="122331" y="204860"/>
                        </a:cubicBezTo>
                        <a:cubicBezTo>
                          <a:pt x="131591" y="188985"/>
                          <a:pt x="122066" y="150091"/>
                          <a:pt x="115981" y="138185"/>
                        </a:cubicBezTo>
                        <a:cubicBezTo>
                          <a:pt x="109896" y="126279"/>
                          <a:pt x="87142" y="140566"/>
                          <a:pt x="85819" y="133422"/>
                        </a:cubicBezTo>
                        <a:cubicBezTo>
                          <a:pt x="84496" y="126278"/>
                          <a:pt x="100900" y="113843"/>
                          <a:pt x="108044" y="95322"/>
                        </a:cubicBezTo>
                        <a:cubicBezTo>
                          <a:pt x="115188" y="76801"/>
                          <a:pt x="114394" y="2453"/>
                          <a:pt x="119156" y="7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4" name="フリーフォーム: 図形 1013">
                    <a:extLst>
                      <a:ext uri="{FF2B5EF4-FFF2-40B4-BE49-F238E27FC236}">
                        <a16:creationId xmlns:a16="http://schemas.microsoft.com/office/drawing/2014/main" id="{E97ABF9C-4412-4C55-8AAC-73E5285D08BB}"/>
                      </a:ext>
                    </a:extLst>
                  </p:cNvPr>
                  <p:cNvSpPr/>
                  <p:nvPr/>
                </p:nvSpPr>
                <p:spPr>
                  <a:xfrm>
                    <a:off x="8988335" y="1533490"/>
                    <a:ext cx="74748" cy="176483"/>
                  </a:xfrm>
                  <a:custGeom>
                    <a:avLst/>
                    <a:gdLst>
                      <a:gd name="connsiteX0" fmla="*/ 54065 w 74748"/>
                      <a:gd name="connsiteY0" fmla="*/ 35 h 176483"/>
                      <a:gd name="connsiteX1" fmla="*/ 57240 w 74748"/>
                      <a:gd name="connsiteY1" fmla="*/ 74648 h 176483"/>
                      <a:gd name="connsiteX2" fmla="*/ 90 w 74748"/>
                      <a:gd name="connsiteY2" fmla="*/ 149260 h 176483"/>
                      <a:gd name="connsiteX3" fmla="*/ 44540 w 74748"/>
                      <a:gd name="connsiteY3" fmla="*/ 101635 h 176483"/>
                      <a:gd name="connsiteX4" fmla="*/ 65178 w 74748"/>
                      <a:gd name="connsiteY4" fmla="*/ 101635 h 176483"/>
                      <a:gd name="connsiteX5" fmla="*/ 74703 w 74748"/>
                      <a:gd name="connsiteY5" fmla="*/ 149260 h 176483"/>
                      <a:gd name="connsiteX6" fmla="*/ 68353 w 74748"/>
                      <a:gd name="connsiteY6" fmla="*/ 174660 h 176483"/>
                      <a:gd name="connsiteX7" fmla="*/ 58828 w 74748"/>
                      <a:gd name="connsiteY7" fmla="*/ 100048 h 176483"/>
                      <a:gd name="connsiteX8" fmla="*/ 6440 w 74748"/>
                      <a:gd name="connsiteY8" fmla="*/ 136560 h 176483"/>
                      <a:gd name="connsiteX9" fmla="*/ 39778 w 74748"/>
                      <a:gd name="connsiteY9" fmla="*/ 84173 h 176483"/>
                      <a:gd name="connsiteX10" fmla="*/ 54065 w 74748"/>
                      <a:gd name="connsiteY10" fmla="*/ 35 h 176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4748" h="176483">
                        <a:moveTo>
                          <a:pt x="54065" y="35"/>
                        </a:moveTo>
                        <a:cubicBezTo>
                          <a:pt x="56975" y="-1552"/>
                          <a:pt x="66236" y="49777"/>
                          <a:pt x="57240" y="74648"/>
                        </a:cubicBezTo>
                        <a:cubicBezTo>
                          <a:pt x="48244" y="99519"/>
                          <a:pt x="2207" y="144762"/>
                          <a:pt x="90" y="149260"/>
                        </a:cubicBezTo>
                        <a:cubicBezTo>
                          <a:pt x="-2027" y="153758"/>
                          <a:pt x="33692" y="109572"/>
                          <a:pt x="44540" y="101635"/>
                        </a:cubicBezTo>
                        <a:cubicBezTo>
                          <a:pt x="55388" y="93698"/>
                          <a:pt x="60151" y="93698"/>
                          <a:pt x="65178" y="101635"/>
                        </a:cubicBezTo>
                        <a:cubicBezTo>
                          <a:pt x="70205" y="109572"/>
                          <a:pt x="74174" y="137089"/>
                          <a:pt x="74703" y="149260"/>
                        </a:cubicBezTo>
                        <a:cubicBezTo>
                          <a:pt x="75232" y="161431"/>
                          <a:pt x="70999" y="182862"/>
                          <a:pt x="68353" y="174660"/>
                        </a:cubicBezTo>
                        <a:cubicBezTo>
                          <a:pt x="65707" y="166458"/>
                          <a:pt x="69147" y="106398"/>
                          <a:pt x="58828" y="100048"/>
                        </a:cubicBezTo>
                        <a:cubicBezTo>
                          <a:pt x="48509" y="93698"/>
                          <a:pt x="9615" y="139206"/>
                          <a:pt x="6440" y="136560"/>
                        </a:cubicBezTo>
                        <a:cubicBezTo>
                          <a:pt x="3265" y="133914"/>
                          <a:pt x="32899" y="104281"/>
                          <a:pt x="39778" y="84173"/>
                        </a:cubicBezTo>
                        <a:cubicBezTo>
                          <a:pt x="46657" y="64065"/>
                          <a:pt x="51155" y="1622"/>
                          <a:pt x="54065" y="3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5" name="フリーフォーム: 図形 1014">
                    <a:extLst>
                      <a:ext uri="{FF2B5EF4-FFF2-40B4-BE49-F238E27FC236}">
                        <a16:creationId xmlns:a16="http://schemas.microsoft.com/office/drawing/2014/main" id="{90639552-07D6-4BF3-A0D4-3EA5321E4BC5}"/>
                      </a:ext>
                    </a:extLst>
                  </p:cNvPr>
                  <p:cNvSpPr/>
                  <p:nvPr/>
                </p:nvSpPr>
                <p:spPr>
                  <a:xfrm>
                    <a:off x="9045532" y="1554112"/>
                    <a:ext cx="95366" cy="152464"/>
                  </a:xfrm>
                  <a:custGeom>
                    <a:avLst/>
                    <a:gdLst>
                      <a:gd name="connsiteX0" fmla="*/ 46081 w 95366"/>
                      <a:gd name="connsiteY0" fmla="*/ 51 h 152464"/>
                      <a:gd name="connsiteX1" fmla="*/ 63543 w 95366"/>
                      <a:gd name="connsiteY1" fmla="*/ 73076 h 152464"/>
                      <a:gd name="connsiteX2" fmla="*/ 43 w 95366"/>
                      <a:gd name="connsiteY2" fmla="*/ 120701 h 152464"/>
                      <a:gd name="connsiteX3" fmla="*/ 74656 w 95366"/>
                      <a:gd name="connsiteY3" fmla="*/ 79426 h 152464"/>
                      <a:gd name="connsiteX4" fmla="*/ 95293 w 95366"/>
                      <a:gd name="connsiteY4" fmla="*/ 152451 h 152464"/>
                      <a:gd name="connsiteX5" fmla="*/ 69893 w 95366"/>
                      <a:gd name="connsiteY5" fmla="*/ 85776 h 152464"/>
                      <a:gd name="connsiteX6" fmla="*/ 22268 w 95366"/>
                      <a:gd name="connsiteY6" fmla="*/ 104826 h 152464"/>
                      <a:gd name="connsiteX7" fmla="*/ 49256 w 95366"/>
                      <a:gd name="connsiteY7" fmla="*/ 61963 h 152464"/>
                      <a:gd name="connsiteX8" fmla="*/ 46081 w 95366"/>
                      <a:gd name="connsiteY8" fmla="*/ 51 h 152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366" h="152464">
                        <a:moveTo>
                          <a:pt x="46081" y="51"/>
                        </a:moveTo>
                        <a:cubicBezTo>
                          <a:pt x="48462" y="1903"/>
                          <a:pt x="71216" y="52968"/>
                          <a:pt x="63543" y="73076"/>
                        </a:cubicBezTo>
                        <a:cubicBezTo>
                          <a:pt x="55870" y="93184"/>
                          <a:pt x="-1809" y="119643"/>
                          <a:pt x="43" y="120701"/>
                        </a:cubicBezTo>
                        <a:cubicBezTo>
                          <a:pt x="1895" y="121759"/>
                          <a:pt x="58781" y="74134"/>
                          <a:pt x="74656" y="79426"/>
                        </a:cubicBezTo>
                        <a:cubicBezTo>
                          <a:pt x="90531" y="84718"/>
                          <a:pt x="96087" y="151393"/>
                          <a:pt x="95293" y="152451"/>
                        </a:cubicBezTo>
                        <a:cubicBezTo>
                          <a:pt x="94499" y="153509"/>
                          <a:pt x="82064" y="93713"/>
                          <a:pt x="69893" y="85776"/>
                        </a:cubicBezTo>
                        <a:cubicBezTo>
                          <a:pt x="57722" y="77839"/>
                          <a:pt x="25707" y="108795"/>
                          <a:pt x="22268" y="104826"/>
                        </a:cubicBezTo>
                        <a:cubicBezTo>
                          <a:pt x="18829" y="100857"/>
                          <a:pt x="44493" y="77044"/>
                          <a:pt x="49256" y="61963"/>
                        </a:cubicBezTo>
                        <a:cubicBezTo>
                          <a:pt x="54019" y="46882"/>
                          <a:pt x="43700" y="-1801"/>
                          <a:pt x="46081" y="5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6" name="フリーフォーム: 図形 1015">
                    <a:extLst>
                      <a:ext uri="{FF2B5EF4-FFF2-40B4-BE49-F238E27FC236}">
                        <a16:creationId xmlns:a16="http://schemas.microsoft.com/office/drawing/2014/main" id="{C5E41914-5EED-416A-9441-A9820D66287E}"/>
                      </a:ext>
                    </a:extLst>
                  </p:cNvPr>
                  <p:cNvSpPr/>
                  <p:nvPr/>
                </p:nvSpPr>
                <p:spPr>
                  <a:xfrm>
                    <a:off x="9126398" y="1575450"/>
                    <a:ext cx="44761" cy="101362"/>
                  </a:xfrm>
                  <a:custGeom>
                    <a:avLst/>
                    <a:gdLst>
                      <a:gd name="connsiteX0" fmla="*/ 16015 w 44761"/>
                      <a:gd name="connsiteY0" fmla="*/ 938 h 101362"/>
                      <a:gd name="connsiteX1" fmla="*/ 44590 w 44761"/>
                      <a:gd name="connsiteY1" fmla="*/ 45388 h 101362"/>
                      <a:gd name="connsiteX2" fmla="*/ 140 w 44761"/>
                      <a:gd name="connsiteY2" fmla="*/ 97775 h 101362"/>
                      <a:gd name="connsiteX3" fmla="*/ 30302 w 44761"/>
                      <a:gd name="connsiteY3" fmla="*/ 88250 h 101362"/>
                      <a:gd name="connsiteX4" fmla="*/ 16015 w 44761"/>
                      <a:gd name="connsiteY4" fmla="*/ 938 h 101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1" h="101362">
                        <a:moveTo>
                          <a:pt x="16015" y="938"/>
                        </a:moveTo>
                        <a:cubicBezTo>
                          <a:pt x="18396" y="-6206"/>
                          <a:pt x="47236" y="29249"/>
                          <a:pt x="44590" y="45388"/>
                        </a:cubicBezTo>
                        <a:cubicBezTo>
                          <a:pt x="41944" y="61527"/>
                          <a:pt x="2521" y="90631"/>
                          <a:pt x="140" y="97775"/>
                        </a:cubicBezTo>
                        <a:cubicBezTo>
                          <a:pt x="-2241" y="104919"/>
                          <a:pt x="26333" y="101214"/>
                          <a:pt x="30302" y="88250"/>
                        </a:cubicBezTo>
                        <a:cubicBezTo>
                          <a:pt x="34271" y="75286"/>
                          <a:pt x="13634" y="8082"/>
                          <a:pt x="16015" y="93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7" name="フリーフォーム: 図形 1016">
                    <a:extLst>
                      <a:ext uri="{FF2B5EF4-FFF2-40B4-BE49-F238E27FC236}">
                        <a16:creationId xmlns:a16="http://schemas.microsoft.com/office/drawing/2014/main" id="{FFFC484B-B03F-43F1-94FB-102E4F89AE95}"/>
                      </a:ext>
                    </a:extLst>
                  </p:cNvPr>
                  <p:cNvSpPr/>
                  <p:nvPr/>
                </p:nvSpPr>
                <p:spPr>
                  <a:xfrm>
                    <a:off x="9177256" y="1604942"/>
                    <a:ext cx="28694" cy="103234"/>
                  </a:xfrm>
                  <a:custGeom>
                    <a:avLst/>
                    <a:gdLst>
                      <a:gd name="connsiteX0" fmla="*/ 82 w 28694"/>
                      <a:gd name="connsiteY0" fmla="*/ 21 h 103234"/>
                      <a:gd name="connsiteX1" fmla="*/ 28657 w 28694"/>
                      <a:gd name="connsiteY1" fmla="*/ 53996 h 103234"/>
                      <a:gd name="connsiteX2" fmla="*/ 6432 w 28694"/>
                      <a:gd name="connsiteY2" fmla="*/ 103208 h 103234"/>
                      <a:gd name="connsiteX3" fmla="*/ 19132 w 28694"/>
                      <a:gd name="connsiteY3" fmla="*/ 60346 h 103234"/>
                      <a:gd name="connsiteX4" fmla="*/ 82 w 28694"/>
                      <a:gd name="connsiteY4" fmla="*/ 21 h 103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4" h="103234">
                        <a:moveTo>
                          <a:pt x="82" y="21"/>
                        </a:moveTo>
                        <a:cubicBezTo>
                          <a:pt x="1670" y="-1037"/>
                          <a:pt x="27599" y="36798"/>
                          <a:pt x="28657" y="53996"/>
                        </a:cubicBezTo>
                        <a:cubicBezTo>
                          <a:pt x="29715" y="71194"/>
                          <a:pt x="8020" y="102150"/>
                          <a:pt x="6432" y="103208"/>
                        </a:cubicBezTo>
                        <a:cubicBezTo>
                          <a:pt x="4844" y="104266"/>
                          <a:pt x="17809" y="73840"/>
                          <a:pt x="19132" y="60346"/>
                        </a:cubicBezTo>
                        <a:cubicBezTo>
                          <a:pt x="20455" y="46852"/>
                          <a:pt x="-1506" y="1079"/>
                          <a:pt x="82" y="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8" name="フリーフォーム: 図形 1017">
                    <a:extLst>
                      <a:ext uri="{FF2B5EF4-FFF2-40B4-BE49-F238E27FC236}">
                        <a16:creationId xmlns:a16="http://schemas.microsoft.com/office/drawing/2014/main" id="{3ABD1664-88A1-4910-B4B2-BE96742B9BE8}"/>
                      </a:ext>
                    </a:extLst>
                  </p:cNvPr>
                  <p:cNvSpPr/>
                  <p:nvPr/>
                </p:nvSpPr>
                <p:spPr>
                  <a:xfrm>
                    <a:off x="8916707" y="1690628"/>
                    <a:ext cx="295560" cy="128872"/>
                  </a:xfrm>
                  <a:custGeom>
                    <a:avLst/>
                    <a:gdLst>
                      <a:gd name="connsiteX0" fmla="*/ 281 w 295560"/>
                      <a:gd name="connsiteY0" fmla="*/ 128647 h 128872"/>
                      <a:gd name="connsiteX1" fmla="*/ 95531 w 295560"/>
                      <a:gd name="connsiteY1" fmla="*/ 36572 h 128872"/>
                      <a:gd name="connsiteX2" fmla="*/ 220943 w 295560"/>
                      <a:gd name="connsiteY2" fmla="*/ 28635 h 128872"/>
                      <a:gd name="connsiteX3" fmla="*/ 295556 w 295560"/>
                      <a:gd name="connsiteY3" fmla="*/ 15935 h 128872"/>
                      <a:gd name="connsiteX4" fmla="*/ 217768 w 295560"/>
                      <a:gd name="connsiteY4" fmla="*/ 7997 h 128872"/>
                      <a:gd name="connsiteX5" fmla="*/ 125693 w 295560"/>
                      <a:gd name="connsiteY5" fmla="*/ 6410 h 128872"/>
                      <a:gd name="connsiteX6" fmla="*/ 281 w 295560"/>
                      <a:gd name="connsiteY6" fmla="*/ 128647 h 128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5560" h="128872">
                        <a:moveTo>
                          <a:pt x="281" y="128647"/>
                        </a:moveTo>
                        <a:cubicBezTo>
                          <a:pt x="-4746" y="133674"/>
                          <a:pt x="58754" y="53241"/>
                          <a:pt x="95531" y="36572"/>
                        </a:cubicBezTo>
                        <a:cubicBezTo>
                          <a:pt x="132308" y="19903"/>
                          <a:pt x="187605" y="32075"/>
                          <a:pt x="220943" y="28635"/>
                        </a:cubicBezTo>
                        <a:cubicBezTo>
                          <a:pt x="254281" y="25195"/>
                          <a:pt x="296085" y="19375"/>
                          <a:pt x="295556" y="15935"/>
                        </a:cubicBezTo>
                        <a:cubicBezTo>
                          <a:pt x="295027" y="12495"/>
                          <a:pt x="246078" y="9584"/>
                          <a:pt x="217768" y="7997"/>
                        </a:cubicBezTo>
                        <a:cubicBezTo>
                          <a:pt x="189458" y="6410"/>
                          <a:pt x="159030" y="-8142"/>
                          <a:pt x="125693" y="6410"/>
                        </a:cubicBezTo>
                        <a:cubicBezTo>
                          <a:pt x="92356" y="20962"/>
                          <a:pt x="5308" y="123620"/>
                          <a:pt x="281" y="12864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19" name="フリーフォーム: 図形 1018">
                    <a:extLst>
                      <a:ext uri="{FF2B5EF4-FFF2-40B4-BE49-F238E27FC236}">
                        <a16:creationId xmlns:a16="http://schemas.microsoft.com/office/drawing/2014/main" id="{CAAE6AB7-51A7-48B7-9478-8A841C83B6A5}"/>
                      </a:ext>
                    </a:extLst>
                  </p:cNvPr>
                  <p:cNvSpPr/>
                  <p:nvPr/>
                </p:nvSpPr>
                <p:spPr>
                  <a:xfrm>
                    <a:off x="8951831" y="1720589"/>
                    <a:ext cx="272481" cy="98783"/>
                  </a:xfrm>
                  <a:custGeom>
                    <a:avLst/>
                    <a:gdLst>
                      <a:gd name="connsiteX0" fmla="*/ 1669 w 272481"/>
                      <a:gd name="connsiteY0" fmla="*/ 98686 h 98783"/>
                      <a:gd name="connsiteX1" fmla="*/ 109619 w 272481"/>
                      <a:gd name="connsiteY1" fmla="*/ 33599 h 98783"/>
                      <a:gd name="connsiteX2" fmla="*/ 269957 w 272481"/>
                      <a:gd name="connsiteY2" fmla="*/ 5024 h 98783"/>
                      <a:gd name="connsiteX3" fmla="*/ 204869 w 272481"/>
                      <a:gd name="connsiteY3" fmla="*/ 261 h 98783"/>
                      <a:gd name="connsiteX4" fmla="*/ 165182 w 272481"/>
                      <a:gd name="connsiteY4" fmla="*/ 8199 h 98783"/>
                      <a:gd name="connsiteX5" fmla="*/ 50882 w 272481"/>
                      <a:gd name="connsiteY5" fmla="*/ 47886 h 98783"/>
                      <a:gd name="connsiteX6" fmla="*/ 1669 w 272481"/>
                      <a:gd name="connsiteY6" fmla="*/ 98686 h 9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481" h="98783">
                        <a:moveTo>
                          <a:pt x="1669" y="98686"/>
                        </a:moveTo>
                        <a:cubicBezTo>
                          <a:pt x="11458" y="96305"/>
                          <a:pt x="64904" y="49209"/>
                          <a:pt x="109619" y="33599"/>
                        </a:cubicBezTo>
                        <a:cubicBezTo>
                          <a:pt x="154334" y="17989"/>
                          <a:pt x="254082" y="10580"/>
                          <a:pt x="269957" y="5024"/>
                        </a:cubicBezTo>
                        <a:cubicBezTo>
                          <a:pt x="285832" y="-532"/>
                          <a:pt x="222331" y="-268"/>
                          <a:pt x="204869" y="261"/>
                        </a:cubicBezTo>
                        <a:cubicBezTo>
                          <a:pt x="187407" y="790"/>
                          <a:pt x="190847" y="261"/>
                          <a:pt x="165182" y="8199"/>
                        </a:cubicBezTo>
                        <a:cubicBezTo>
                          <a:pt x="139518" y="16136"/>
                          <a:pt x="74430" y="36773"/>
                          <a:pt x="50882" y="47886"/>
                        </a:cubicBezTo>
                        <a:cubicBezTo>
                          <a:pt x="27334" y="58998"/>
                          <a:pt x="-8120" y="101067"/>
                          <a:pt x="1669" y="9868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0" name="フリーフォーム: 図形 1019">
                    <a:extLst>
                      <a:ext uri="{FF2B5EF4-FFF2-40B4-BE49-F238E27FC236}">
                        <a16:creationId xmlns:a16="http://schemas.microsoft.com/office/drawing/2014/main" id="{447782CF-A746-4A22-8E6E-E90B71AA555B}"/>
                      </a:ext>
                    </a:extLst>
                  </p:cNvPr>
                  <p:cNvSpPr/>
                  <p:nvPr/>
                </p:nvSpPr>
                <p:spPr>
                  <a:xfrm>
                    <a:off x="8880316" y="1802909"/>
                    <a:ext cx="615294" cy="81465"/>
                  </a:xfrm>
                  <a:custGeom>
                    <a:avLst/>
                    <a:gdLst>
                      <a:gd name="connsiteX0" fmla="*/ 159 w 615294"/>
                      <a:gd name="connsiteY0" fmla="*/ 60816 h 81465"/>
                      <a:gd name="connsiteX1" fmla="*/ 116047 w 615294"/>
                      <a:gd name="connsiteY1" fmla="*/ 491 h 81465"/>
                      <a:gd name="connsiteX2" fmla="*/ 233522 w 615294"/>
                      <a:gd name="connsiteY2" fmla="*/ 30654 h 81465"/>
                      <a:gd name="connsiteX3" fmla="*/ 389097 w 615294"/>
                      <a:gd name="connsiteY3" fmla="*/ 68754 h 81465"/>
                      <a:gd name="connsiteX4" fmla="*/ 466884 w 615294"/>
                      <a:gd name="connsiteY4" fmla="*/ 81454 h 81465"/>
                      <a:gd name="connsiteX5" fmla="*/ 614522 w 615294"/>
                      <a:gd name="connsiteY5" fmla="*/ 67166 h 81465"/>
                      <a:gd name="connsiteX6" fmla="*/ 517684 w 615294"/>
                      <a:gd name="connsiteY6" fmla="*/ 78279 h 81465"/>
                      <a:gd name="connsiteX7" fmla="*/ 360522 w 615294"/>
                      <a:gd name="connsiteY7" fmla="*/ 67166 h 81465"/>
                      <a:gd name="connsiteX8" fmla="*/ 141447 w 615294"/>
                      <a:gd name="connsiteY8" fmla="*/ 11604 h 81465"/>
                      <a:gd name="connsiteX9" fmla="*/ 159 w 615294"/>
                      <a:gd name="connsiteY9" fmla="*/ 60816 h 8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5294" h="81465">
                        <a:moveTo>
                          <a:pt x="159" y="60816"/>
                        </a:moveTo>
                        <a:cubicBezTo>
                          <a:pt x="-4074" y="58964"/>
                          <a:pt x="77153" y="5518"/>
                          <a:pt x="116047" y="491"/>
                        </a:cubicBezTo>
                        <a:cubicBezTo>
                          <a:pt x="154941" y="-4536"/>
                          <a:pt x="233522" y="30654"/>
                          <a:pt x="233522" y="30654"/>
                        </a:cubicBezTo>
                        <a:lnTo>
                          <a:pt x="389097" y="68754"/>
                        </a:lnTo>
                        <a:cubicBezTo>
                          <a:pt x="427991" y="77221"/>
                          <a:pt x="429313" y="81719"/>
                          <a:pt x="466884" y="81454"/>
                        </a:cubicBezTo>
                        <a:cubicBezTo>
                          <a:pt x="504455" y="81189"/>
                          <a:pt x="606055" y="67695"/>
                          <a:pt x="614522" y="67166"/>
                        </a:cubicBezTo>
                        <a:cubicBezTo>
                          <a:pt x="622989" y="66637"/>
                          <a:pt x="560017" y="78279"/>
                          <a:pt x="517684" y="78279"/>
                        </a:cubicBezTo>
                        <a:cubicBezTo>
                          <a:pt x="475351" y="78279"/>
                          <a:pt x="423228" y="78278"/>
                          <a:pt x="360522" y="67166"/>
                        </a:cubicBezTo>
                        <a:cubicBezTo>
                          <a:pt x="297816" y="56054"/>
                          <a:pt x="198333" y="17160"/>
                          <a:pt x="141447" y="11604"/>
                        </a:cubicBezTo>
                        <a:cubicBezTo>
                          <a:pt x="84561" y="6048"/>
                          <a:pt x="4392" y="62668"/>
                          <a:pt x="159" y="6081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1" name="フリーフォーム: 図形 1020">
                    <a:extLst>
                      <a:ext uri="{FF2B5EF4-FFF2-40B4-BE49-F238E27FC236}">
                        <a16:creationId xmlns:a16="http://schemas.microsoft.com/office/drawing/2014/main" id="{80ECAB2B-2C62-42E2-8D92-E0A67C0B4719}"/>
                      </a:ext>
                    </a:extLst>
                  </p:cNvPr>
                  <p:cNvSpPr/>
                  <p:nvPr/>
                </p:nvSpPr>
                <p:spPr>
                  <a:xfrm>
                    <a:off x="8924576" y="1827883"/>
                    <a:ext cx="551420" cy="93225"/>
                  </a:xfrm>
                  <a:custGeom>
                    <a:avLst/>
                    <a:gdLst>
                      <a:gd name="connsiteX0" fmla="*/ 349 w 551420"/>
                      <a:gd name="connsiteY0" fmla="*/ 92992 h 93225"/>
                      <a:gd name="connsiteX1" fmla="*/ 73374 w 551420"/>
                      <a:gd name="connsiteY1" fmla="*/ 27905 h 93225"/>
                      <a:gd name="connsiteX2" fmla="*/ 197199 w 551420"/>
                      <a:gd name="connsiteY2" fmla="*/ 46955 h 93225"/>
                      <a:gd name="connsiteX3" fmla="*/ 340074 w 551420"/>
                      <a:gd name="connsiteY3" fmla="*/ 80292 h 93225"/>
                      <a:gd name="connsiteX4" fmla="*/ 459137 w 551420"/>
                      <a:gd name="connsiteY4" fmla="*/ 86642 h 93225"/>
                      <a:gd name="connsiteX5" fmla="*/ 551212 w 551420"/>
                      <a:gd name="connsiteY5" fmla="*/ 37430 h 93225"/>
                      <a:gd name="connsiteX6" fmla="*/ 433737 w 551420"/>
                      <a:gd name="connsiteY6" fmla="*/ 64417 h 93225"/>
                      <a:gd name="connsiteX7" fmla="*/ 244824 w 551420"/>
                      <a:gd name="connsiteY7" fmla="*/ 35842 h 93225"/>
                      <a:gd name="connsiteX8" fmla="*/ 101949 w 551420"/>
                      <a:gd name="connsiteY8" fmla="*/ 917 h 93225"/>
                      <a:gd name="connsiteX9" fmla="*/ 349 w 551420"/>
                      <a:gd name="connsiteY9" fmla="*/ 92992 h 9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1420" h="93225">
                        <a:moveTo>
                          <a:pt x="349" y="92992"/>
                        </a:moveTo>
                        <a:cubicBezTo>
                          <a:pt x="-4414" y="97490"/>
                          <a:pt x="40566" y="35578"/>
                          <a:pt x="73374" y="27905"/>
                        </a:cubicBezTo>
                        <a:cubicBezTo>
                          <a:pt x="106182" y="20232"/>
                          <a:pt x="152749" y="38224"/>
                          <a:pt x="197199" y="46955"/>
                        </a:cubicBezTo>
                        <a:cubicBezTo>
                          <a:pt x="241649" y="55686"/>
                          <a:pt x="296418" y="73677"/>
                          <a:pt x="340074" y="80292"/>
                        </a:cubicBezTo>
                        <a:cubicBezTo>
                          <a:pt x="383730" y="86906"/>
                          <a:pt x="423947" y="93786"/>
                          <a:pt x="459137" y="86642"/>
                        </a:cubicBezTo>
                        <a:cubicBezTo>
                          <a:pt x="494327" y="79498"/>
                          <a:pt x="555445" y="41134"/>
                          <a:pt x="551212" y="37430"/>
                        </a:cubicBezTo>
                        <a:cubicBezTo>
                          <a:pt x="546979" y="33726"/>
                          <a:pt x="484802" y="64682"/>
                          <a:pt x="433737" y="64417"/>
                        </a:cubicBezTo>
                        <a:cubicBezTo>
                          <a:pt x="382672" y="64152"/>
                          <a:pt x="300122" y="46425"/>
                          <a:pt x="244824" y="35842"/>
                        </a:cubicBezTo>
                        <a:cubicBezTo>
                          <a:pt x="189526" y="25259"/>
                          <a:pt x="141372" y="-5698"/>
                          <a:pt x="101949" y="917"/>
                        </a:cubicBezTo>
                        <a:cubicBezTo>
                          <a:pt x="62526" y="7532"/>
                          <a:pt x="5112" y="88494"/>
                          <a:pt x="349" y="929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2" name="フリーフォーム: 図形 1021">
                    <a:extLst>
                      <a:ext uri="{FF2B5EF4-FFF2-40B4-BE49-F238E27FC236}">
                        <a16:creationId xmlns:a16="http://schemas.microsoft.com/office/drawing/2014/main" id="{CBCCEDEE-2BD1-4C3B-94D5-E15A9DB18BF6}"/>
                      </a:ext>
                    </a:extLst>
                  </p:cNvPr>
                  <p:cNvSpPr/>
                  <p:nvPr/>
                </p:nvSpPr>
                <p:spPr>
                  <a:xfrm>
                    <a:off x="8873713" y="1876377"/>
                    <a:ext cx="471176" cy="167234"/>
                  </a:xfrm>
                  <a:custGeom>
                    <a:avLst/>
                    <a:gdLst>
                      <a:gd name="connsiteX0" fmla="*/ 3587 w 471176"/>
                      <a:gd name="connsiteY0" fmla="*/ 48 h 167234"/>
                      <a:gd name="connsiteX1" fmla="*/ 13112 w 471176"/>
                      <a:gd name="connsiteY1" fmla="*/ 76248 h 167234"/>
                      <a:gd name="connsiteX2" fmla="*/ 105187 w 471176"/>
                      <a:gd name="connsiteY2" fmla="*/ 158798 h 167234"/>
                      <a:gd name="connsiteX3" fmla="*/ 198850 w 471176"/>
                      <a:gd name="connsiteY3" fmla="*/ 160386 h 167234"/>
                      <a:gd name="connsiteX4" fmla="*/ 297275 w 471176"/>
                      <a:gd name="connsiteY4" fmla="*/ 122286 h 167234"/>
                      <a:gd name="connsiteX5" fmla="*/ 409987 w 471176"/>
                      <a:gd name="connsiteY5" fmla="*/ 101648 h 167234"/>
                      <a:gd name="connsiteX6" fmla="*/ 470312 w 471176"/>
                      <a:gd name="connsiteY6" fmla="*/ 104823 h 167234"/>
                      <a:gd name="connsiteX7" fmla="*/ 367125 w 471176"/>
                      <a:gd name="connsiteY7" fmla="*/ 103236 h 167234"/>
                      <a:gd name="connsiteX8" fmla="*/ 130587 w 471176"/>
                      <a:gd name="connsiteY8" fmla="*/ 139748 h 167234"/>
                      <a:gd name="connsiteX9" fmla="*/ 41687 w 471176"/>
                      <a:gd name="connsiteY9" fmla="*/ 87361 h 167234"/>
                      <a:gd name="connsiteX10" fmla="*/ 3587 w 471176"/>
                      <a:gd name="connsiteY10" fmla="*/ 48 h 167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1176" h="167234">
                        <a:moveTo>
                          <a:pt x="3587" y="48"/>
                        </a:moveTo>
                        <a:cubicBezTo>
                          <a:pt x="-1175" y="-1804"/>
                          <a:pt x="-3821" y="49790"/>
                          <a:pt x="13112" y="76248"/>
                        </a:cubicBezTo>
                        <a:cubicBezTo>
                          <a:pt x="30045" y="102706"/>
                          <a:pt x="74231" y="144775"/>
                          <a:pt x="105187" y="158798"/>
                        </a:cubicBezTo>
                        <a:cubicBezTo>
                          <a:pt x="136143" y="172821"/>
                          <a:pt x="166835" y="166471"/>
                          <a:pt x="198850" y="160386"/>
                        </a:cubicBezTo>
                        <a:cubicBezTo>
                          <a:pt x="230865" y="154301"/>
                          <a:pt x="262086" y="132076"/>
                          <a:pt x="297275" y="122286"/>
                        </a:cubicBezTo>
                        <a:cubicBezTo>
                          <a:pt x="332465" y="112496"/>
                          <a:pt x="381148" y="104558"/>
                          <a:pt x="409987" y="101648"/>
                        </a:cubicBezTo>
                        <a:cubicBezTo>
                          <a:pt x="438826" y="98738"/>
                          <a:pt x="477456" y="104558"/>
                          <a:pt x="470312" y="104823"/>
                        </a:cubicBezTo>
                        <a:cubicBezTo>
                          <a:pt x="463168" y="105088"/>
                          <a:pt x="423746" y="97415"/>
                          <a:pt x="367125" y="103236"/>
                        </a:cubicBezTo>
                        <a:cubicBezTo>
                          <a:pt x="310504" y="109057"/>
                          <a:pt x="184826" y="142394"/>
                          <a:pt x="130587" y="139748"/>
                        </a:cubicBezTo>
                        <a:cubicBezTo>
                          <a:pt x="76348" y="137102"/>
                          <a:pt x="62325" y="109057"/>
                          <a:pt x="41687" y="87361"/>
                        </a:cubicBezTo>
                        <a:cubicBezTo>
                          <a:pt x="21050" y="65665"/>
                          <a:pt x="8349" y="1900"/>
                          <a:pt x="3587" y="4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023" name="フリーフォーム: 図形 1022">
                    <a:extLst>
                      <a:ext uri="{FF2B5EF4-FFF2-40B4-BE49-F238E27FC236}">
                        <a16:creationId xmlns:a16="http://schemas.microsoft.com/office/drawing/2014/main" id="{2D94BB7C-A8CE-4604-A516-8F5F74D3338E}"/>
                      </a:ext>
                    </a:extLst>
                  </p:cNvPr>
                  <p:cNvSpPr/>
                  <p:nvPr/>
                </p:nvSpPr>
                <p:spPr>
                  <a:xfrm>
                    <a:off x="8905814" y="1846252"/>
                    <a:ext cx="414613" cy="131785"/>
                  </a:xfrm>
                  <a:custGeom>
                    <a:avLst/>
                    <a:gdLst>
                      <a:gd name="connsiteX0" fmla="*/ 87374 w 414613"/>
                      <a:gd name="connsiteY0" fmla="*/ 11 h 131785"/>
                      <a:gd name="connsiteX1" fmla="*/ 14349 w 414613"/>
                      <a:gd name="connsiteY1" fmla="*/ 58748 h 131785"/>
                      <a:gd name="connsiteX2" fmla="*/ 55624 w 414613"/>
                      <a:gd name="connsiteY2" fmla="*/ 115898 h 131785"/>
                      <a:gd name="connsiteX3" fmla="*/ 168336 w 414613"/>
                      <a:gd name="connsiteY3" fmla="*/ 131773 h 131785"/>
                      <a:gd name="connsiteX4" fmla="*/ 412811 w 414613"/>
                      <a:gd name="connsiteY4" fmla="*/ 114311 h 131785"/>
                      <a:gd name="connsiteX5" fmla="*/ 268349 w 414613"/>
                      <a:gd name="connsiteY5" fmla="*/ 122248 h 131785"/>
                      <a:gd name="connsiteX6" fmla="*/ 63561 w 414613"/>
                      <a:gd name="connsiteY6" fmla="*/ 123836 h 131785"/>
                      <a:gd name="connsiteX7" fmla="*/ 61 w 414613"/>
                      <a:gd name="connsiteY7" fmla="*/ 63511 h 131785"/>
                      <a:gd name="connsiteX8" fmla="*/ 87374 w 414613"/>
                      <a:gd name="connsiteY8" fmla="*/ 11 h 13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14613" h="131785">
                        <a:moveTo>
                          <a:pt x="87374" y="11"/>
                        </a:moveTo>
                        <a:cubicBezTo>
                          <a:pt x="89755" y="-783"/>
                          <a:pt x="19641" y="39434"/>
                          <a:pt x="14349" y="58748"/>
                        </a:cubicBezTo>
                        <a:cubicBezTo>
                          <a:pt x="9057" y="78062"/>
                          <a:pt x="29960" y="103727"/>
                          <a:pt x="55624" y="115898"/>
                        </a:cubicBezTo>
                        <a:cubicBezTo>
                          <a:pt x="81288" y="128069"/>
                          <a:pt x="108805" y="132037"/>
                          <a:pt x="168336" y="131773"/>
                        </a:cubicBezTo>
                        <a:cubicBezTo>
                          <a:pt x="227867" y="131509"/>
                          <a:pt x="396142" y="115898"/>
                          <a:pt x="412811" y="114311"/>
                        </a:cubicBezTo>
                        <a:cubicBezTo>
                          <a:pt x="429480" y="112724"/>
                          <a:pt x="326557" y="120660"/>
                          <a:pt x="268349" y="122248"/>
                        </a:cubicBezTo>
                        <a:cubicBezTo>
                          <a:pt x="210141" y="123836"/>
                          <a:pt x="108276" y="133625"/>
                          <a:pt x="63561" y="123836"/>
                        </a:cubicBezTo>
                        <a:cubicBezTo>
                          <a:pt x="18846" y="114047"/>
                          <a:pt x="-1262" y="79915"/>
                          <a:pt x="61" y="63511"/>
                        </a:cubicBezTo>
                        <a:cubicBezTo>
                          <a:pt x="1384" y="47107"/>
                          <a:pt x="84993" y="805"/>
                          <a:pt x="87374" y="1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0" name="フリーフォーム: 図形 1789">
                    <a:extLst>
                      <a:ext uri="{FF2B5EF4-FFF2-40B4-BE49-F238E27FC236}">
                        <a16:creationId xmlns:a16="http://schemas.microsoft.com/office/drawing/2014/main" id="{D928D494-7C46-4E2A-8DB4-9F22037468F4}"/>
                      </a:ext>
                    </a:extLst>
                  </p:cNvPr>
                  <p:cNvSpPr/>
                  <p:nvPr/>
                </p:nvSpPr>
                <p:spPr>
                  <a:xfrm>
                    <a:off x="8943516" y="1997069"/>
                    <a:ext cx="318328" cy="172563"/>
                  </a:xfrm>
                  <a:custGeom>
                    <a:avLst/>
                    <a:gdLst>
                      <a:gd name="connsiteX0" fmla="*/ 459 w 318328"/>
                      <a:gd name="connsiteY0" fmla="*/ 6 h 172563"/>
                      <a:gd name="connsiteX1" fmla="*/ 21097 w 318328"/>
                      <a:gd name="connsiteY1" fmla="*/ 88906 h 172563"/>
                      <a:gd name="connsiteX2" fmla="*/ 73484 w 318328"/>
                      <a:gd name="connsiteY2" fmla="*/ 133356 h 172563"/>
                      <a:gd name="connsiteX3" fmla="*/ 316372 w 318328"/>
                      <a:gd name="connsiteY3" fmla="*/ 166694 h 172563"/>
                      <a:gd name="connsiteX4" fmla="*/ 183022 w 318328"/>
                      <a:gd name="connsiteY4" fmla="*/ 169869 h 172563"/>
                      <a:gd name="connsiteX5" fmla="*/ 94122 w 318328"/>
                      <a:gd name="connsiteY5" fmla="*/ 138119 h 172563"/>
                      <a:gd name="connsiteX6" fmla="*/ 38559 w 318328"/>
                      <a:gd name="connsiteY6" fmla="*/ 93669 h 172563"/>
                      <a:gd name="connsiteX7" fmla="*/ 459 w 318328"/>
                      <a:gd name="connsiteY7" fmla="*/ 6 h 172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8328" h="172563">
                        <a:moveTo>
                          <a:pt x="459" y="6"/>
                        </a:moveTo>
                        <a:cubicBezTo>
                          <a:pt x="-2451" y="-788"/>
                          <a:pt x="8926" y="66681"/>
                          <a:pt x="21097" y="88906"/>
                        </a:cubicBezTo>
                        <a:cubicBezTo>
                          <a:pt x="33268" y="111131"/>
                          <a:pt x="24272" y="120391"/>
                          <a:pt x="73484" y="133356"/>
                        </a:cubicBezTo>
                        <a:cubicBezTo>
                          <a:pt x="122697" y="146321"/>
                          <a:pt x="298116" y="160609"/>
                          <a:pt x="316372" y="166694"/>
                        </a:cubicBezTo>
                        <a:cubicBezTo>
                          <a:pt x="334628" y="172779"/>
                          <a:pt x="220064" y="174631"/>
                          <a:pt x="183022" y="169869"/>
                        </a:cubicBezTo>
                        <a:cubicBezTo>
                          <a:pt x="145980" y="165107"/>
                          <a:pt x="118199" y="150819"/>
                          <a:pt x="94122" y="138119"/>
                        </a:cubicBezTo>
                        <a:cubicBezTo>
                          <a:pt x="70045" y="125419"/>
                          <a:pt x="53905" y="110338"/>
                          <a:pt x="38559" y="93669"/>
                        </a:cubicBezTo>
                        <a:cubicBezTo>
                          <a:pt x="23213" y="77000"/>
                          <a:pt x="3369" y="800"/>
                          <a:pt x="459" y="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1" name="フリーフォーム: 図形 1790">
                    <a:extLst>
                      <a:ext uri="{FF2B5EF4-FFF2-40B4-BE49-F238E27FC236}">
                        <a16:creationId xmlns:a16="http://schemas.microsoft.com/office/drawing/2014/main" id="{5F89E92A-6CE8-4F51-81AA-7652427B0235}"/>
                      </a:ext>
                    </a:extLst>
                  </p:cNvPr>
                  <p:cNvSpPr/>
                  <p:nvPr/>
                </p:nvSpPr>
                <p:spPr>
                  <a:xfrm>
                    <a:off x="8985166" y="2030350"/>
                    <a:ext cx="271520" cy="120415"/>
                  </a:xfrm>
                  <a:custGeom>
                    <a:avLst/>
                    <a:gdLst>
                      <a:gd name="connsiteX0" fmla="*/ 4847 w 271520"/>
                      <a:gd name="connsiteY0" fmla="*/ 63 h 120415"/>
                      <a:gd name="connsiteX1" fmla="*/ 30247 w 271520"/>
                      <a:gd name="connsiteY1" fmla="*/ 57213 h 120415"/>
                      <a:gd name="connsiteX2" fmla="*/ 268372 w 271520"/>
                      <a:gd name="connsiteY2" fmla="*/ 117538 h 120415"/>
                      <a:gd name="connsiteX3" fmla="*/ 158834 w 271520"/>
                      <a:gd name="connsiteY3" fmla="*/ 106425 h 120415"/>
                      <a:gd name="connsiteX4" fmla="*/ 44534 w 271520"/>
                      <a:gd name="connsiteY4" fmla="*/ 68325 h 120415"/>
                      <a:gd name="connsiteX5" fmla="*/ 4847 w 271520"/>
                      <a:gd name="connsiteY5" fmla="*/ 63 h 120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1520" h="120415">
                        <a:moveTo>
                          <a:pt x="4847" y="63"/>
                        </a:moveTo>
                        <a:cubicBezTo>
                          <a:pt x="2466" y="-1789"/>
                          <a:pt x="-13674" y="37634"/>
                          <a:pt x="30247" y="57213"/>
                        </a:cubicBezTo>
                        <a:cubicBezTo>
                          <a:pt x="74168" y="76792"/>
                          <a:pt x="246941" y="109336"/>
                          <a:pt x="268372" y="117538"/>
                        </a:cubicBezTo>
                        <a:cubicBezTo>
                          <a:pt x="289803" y="125740"/>
                          <a:pt x="196140" y="114627"/>
                          <a:pt x="158834" y="106425"/>
                        </a:cubicBezTo>
                        <a:cubicBezTo>
                          <a:pt x="121528" y="98223"/>
                          <a:pt x="69405" y="83406"/>
                          <a:pt x="44534" y="68325"/>
                        </a:cubicBezTo>
                        <a:cubicBezTo>
                          <a:pt x="19663" y="53244"/>
                          <a:pt x="7228" y="1915"/>
                          <a:pt x="4847" y="6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2" name="フリーフォーム: 図形 1791">
                    <a:extLst>
                      <a:ext uri="{FF2B5EF4-FFF2-40B4-BE49-F238E27FC236}">
                        <a16:creationId xmlns:a16="http://schemas.microsoft.com/office/drawing/2014/main" id="{6669932D-7712-4CC1-8F3D-B86BB5F25FA2}"/>
                      </a:ext>
                    </a:extLst>
                  </p:cNvPr>
                  <p:cNvSpPr/>
                  <p:nvPr/>
                </p:nvSpPr>
                <p:spPr>
                  <a:xfrm>
                    <a:off x="8402810" y="1824017"/>
                    <a:ext cx="275831" cy="101621"/>
                  </a:xfrm>
                  <a:custGeom>
                    <a:avLst/>
                    <a:gdLst>
                      <a:gd name="connsiteX0" fmla="*/ 1415 w 275831"/>
                      <a:gd name="connsiteY0" fmla="*/ 101621 h 101621"/>
                      <a:gd name="connsiteX1" fmla="*/ 44278 w 275831"/>
                      <a:gd name="connsiteY1" fmla="*/ 7958 h 101621"/>
                      <a:gd name="connsiteX2" fmla="*/ 166515 w 275831"/>
                      <a:gd name="connsiteY2" fmla="*/ 4783 h 101621"/>
                      <a:gd name="connsiteX3" fmla="*/ 274465 w 275831"/>
                      <a:gd name="connsiteY3" fmla="*/ 4783 h 101621"/>
                      <a:gd name="connsiteX4" fmla="*/ 88728 w 275831"/>
                      <a:gd name="connsiteY4" fmla="*/ 7958 h 101621"/>
                      <a:gd name="connsiteX5" fmla="*/ 1415 w 275831"/>
                      <a:gd name="connsiteY5" fmla="*/ 101621 h 101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5831" h="101621">
                        <a:moveTo>
                          <a:pt x="1415" y="101621"/>
                        </a:moveTo>
                        <a:cubicBezTo>
                          <a:pt x="-5993" y="101621"/>
                          <a:pt x="16761" y="24098"/>
                          <a:pt x="44278" y="7958"/>
                        </a:cubicBezTo>
                        <a:cubicBezTo>
                          <a:pt x="71795" y="-8182"/>
                          <a:pt x="128151" y="5312"/>
                          <a:pt x="166515" y="4783"/>
                        </a:cubicBezTo>
                        <a:cubicBezTo>
                          <a:pt x="204879" y="4254"/>
                          <a:pt x="287429" y="4254"/>
                          <a:pt x="274465" y="4783"/>
                        </a:cubicBezTo>
                        <a:cubicBezTo>
                          <a:pt x="261501" y="5312"/>
                          <a:pt x="135295" y="-5271"/>
                          <a:pt x="88728" y="7958"/>
                        </a:cubicBezTo>
                        <a:cubicBezTo>
                          <a:pt x="42161" y="21187"/>
                          <a:pt x="8823" y="101621"/>
                          <a:pt x="1415" y="1016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3" name="フリーフォーム: 図形 1792">
                    <a:extLst>
                      <a:ext uri="{FF2B5EF4-FFF2-40B4-BE49-F238E27FC236}">
                        <a16:creationId xmlns:a16="http://schemas.microsoft.com/office/drawing/2014/main" id="{ED56D52F-8B6C-48F1-952E-9864B6757177}"/>
                      </a:ext>
                    </a:extLst>
                  </p:cNvPr>
                  <p:cNvSpPr/>
                  <p:nvPr/>
                </p:nvSpPr>
                <p:spPr>
                  <a:xfrm>
                    <a:off x="8462874" y="1855204"/>
                    <a:ext cx="279374" cy="76363"/>
                  </a:xfrm>
                  <a:custGeom>
                    <a:avLst/>
                    <a:gdLst>
                      <a:gd name="connsiteX0" fmla="*/ 238214 w 279374"/>
                      <a:gd name="connsiteY0" fmla="*/ 584 h 76363"/>
                      <a:gd name="connsiteX1" fmla="*/ 58826 w 279374"/>
                      <a:gd name="connsiteY1" fmla="*/ 8521 h 76363"/>
                      <a:gd name="connsiteX2" fmla="*/ 25489 w 279374"/>
                      <a:gd name="connsiteY2" fmla="*/ 54559 h 76363"/>
                      <a:gd name="connsiteX3" fmla="*/ 95339 w 279374"/>
                      <a:gd name="connsiteY3" fmla="*/ 67259 h 76363"/>
                      <a:gd name="connsiteX4" fmla="*/ 277901 w 279374"/>
                      <a:gd name="connsiteY4" fmla="*/ 35509 h 76363"/>
                      <a:gd name="connsiteX5" fmla="*/ 173126 w 279374"/>
                      <a:gd name="connsiteY5" fmla="*/ 64084 h 76363"/>
                      <a:gd name="connsiteX6" fmla="*/ 25489 w 279374"/>
                      <a:gd name="connsiteY6" fmla="*/ 73609 h 76363"/>
                      <a:gd name="connsiteX7" fmla="*/ 19139 w 279374"/>
                      <a:gd name="connsiteY7" fmla="*/ 16459 h 76363"/>
                      <a:gd name="connsiteX8" fmla="*/ 238214 w 279374"/>
                      <a:gd name="connsiteY8" fmla="*/ 584 h 76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9374" h="76363">
                        <a:moveTo>
                          <a:pt x="238214" y="584"/>
                        </a:moveTo>
                        <a:cubicBezTo>
                          <a:pt x="244829" y="-739"/>
                          <a:pt x="94280" y="-475"/>
                          <a:pt x="58826" y="8521"/>
                        </a:cubicBezTo>
                        <a:cubicBezTo>
                          <a:pt x="23372" y="17517"/>
                          <a:pt x="19404" y="44769"/>
                          <a:pt x="25489" y="54559"/>
                        </a:cubicBezTo>
                        <a:cubicBezTo>
                          <a:pt x="31574" y="64349"/>
                          <a:pt x="53270" y="70434"/>
                          <a:pt x="95339" y="67259"/>
                        </a:cubicBezTo>
                        <a:cubicBezTo>
                          <a:pt x="137408" y="64084"/>
                          <a:pt x="264937" y="36038"/>
                          <a:pt x="277901" y="35509"/>
                        </a:cubicBezTo>
                        <a:cubicBezTo>
                          <a:pt x="290865" y="34980"/>
                          <a:pt x="215195" y="57734"/>
                          <a:pt x="173126" y="64084"/>
                        </a:cubicBezTo>
                        <a:cubicBezTo>
                          <a:pt x="131057" y="70434"/>
                          <a:pt x="51153" y="81547"/>
                          <a:pt x="25489" y="73609"/>
                        </a:cubicBezTo>
                        <a:cubicBezTo>
                          <a:pt x="-176" y="65672"/>
                          <a:pt x="-13140" y="28365"/>
                          <a:pt x="19139" y="16459"/>
                        </a:cubicBezTo>
                        <a:cubicBezTo>
                          <a:pt x="51418" y="4553"/>
                          <a:pt x="231599" y="1907"/>
                          <a:pt x="238214" y="58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4" name="フリーフォーム: 図形 1793">
                    <a:extLst>
                      <a:ext uri="{FF2B5EF4-FFF2-40B4-BE49-F238E27FC236}">
                        <a16:creationId xmlns:a16="http://schemas.microsoft.com/office/drawing/2014/main" id="{20B5A764-339E-4F91-959F-20878504CBC5}"/>
                      </a:ext>
                    </a:extLst>
                  </p:cNvPr>
                  <p:cNvSpPr/>
                  <p:nvPr/>
                </p:nvSpPr>
                <p:spPr>
                  <a:xfrm>
                    <a:off x="8527886" y="1899401"/>
                    <a:ext cx="198153" cy="76194"/>
                  </a:xfrm>
                  <a:custGeom>
                    <a:avLst/>
                    <a:gdLst>
                      <a:gd name="connsiteX0" fmla="*/ 3339 w 198153"/>
                      <a:gd name="connsiteY0" fmla="*/ 75449 h 76194"/>
                      <a:gd name="connsiteX1" fmla="*/ 197014 w 198153"/>
                      <a:gd name="connsiteY1" fmla="*/ 837 h 76194"/>
                      <a:gd name="connsiteX2" fmla="*/ 81127 w 198153"/>
                      <a:gd name="connsiteY2" fmla="*/ 37349 h 76194"/>
                      <a:gd name="connsiteX3" fmla="*/ 3339 w 198153"/>
                      <a:gd name="connsiteY3" fmla="*/ 75449 h 7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153" h="76194">
                        <a:moveTo>
                          <a:pt x="3339" y="75449"/>
                        </a:moveTo>
                        <a:cubicBezTo>
                          <a:pt x="22654" y="69364"/>
                          <a:pt x="184049" y="7187"/>
                          <a:pt x="197014" y="837"/>
                        </a:cubicBezTo>
                        <a:cubicBezTo>
                          <a:pt x="209979" y="-5513"/>
                          <a:pt x="108644" y="25972"/>
                          <a:pt x="81127" y="37349"/>
                        </a:cubicBezTo>
                        <a:cubicBezTo>
                          <a:pt x="53610" y="48726"/>
                          <a:pt x="-15976" y="81534"/>
                          <a:pt x="3339" y="7544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5" name="フリーフォーム: 図形 1794">
                    <a:extLst>
                      <a:ext uri="{FF2B5EF4-FFF2-40B4-BE49-F238E27FC236}">
                        <a16:creationId xmlns:a16="http://schemas.microsoft.com/office/drawing/2014/main" id="{A8ADAE3F-EE1D-4684-80C4-6488DFF91219}"/>
                      </a:ext>
                    </a:extLst>
                  </p:cNvPr>
                  <p:cNvSpPr/>
                  <p:nvPr/>
                </p:nvSpPr>
                <p:spPr>
                  <a:xfrm>
                    <a:off x="8508708" y="1979476"/>
                    <a:ext cx="225738" cy="77758"/>
                  </a:xfrm>
                  <a:custGeom>
                    <a:avLst/>
                    <a:gdLst>
                      <a:gd name="connsiteX0" fmla="*/ 46330 w 225738"/>
                      <a:gd name="connsiteY0" fmla="*/ 137 h 77758"/>
                      <a:gd name="connsiteX1" fmla="*/ 206667 w 225738"/>
                      <a:gd name="connsiteY1" fmla="*/ 39824 h 77758"/>
                      <a:gd name="connsiteX2" fmla="*/ 208255 w 225738"/>
                      <a:gd name="connsiteY2" fmla="*/ 44587 h 77758"/>
                      <a:gd name="connsiteX3" fmla="*/ 119355 w 225738"/>
                      <a:gd name="connsiteY3" fmla="*/ 62049 h 77758"/>
                      <a:gd name="connsiteX4" fmla="*/ 292 w 225738"/>
                      <a:gd name="connsiteY4" fmla="*/ 74749 h 77758"/>
                      <a:gd name="connsiteX5" fmla="*/ 155867 w 225738"/>
                      <a:gd name="connsiteY5" fmla="*/ 74749 h 77758"/>
                      <a:gd name="connsiteX6" fmla="*/ 224130 w 225738"/>
                      <a:gd name="connsiteY6" fmla="*/ 41412 h 77758"/>
                      <a:gd name="connsiteX7" fmla="*/ 93955 w 225738"/>
                      <a:gd name="connsiteY7" fmla="*/ 27124 h 77758"/>
                      <a:gd name="connsiteX8" fmla="*/ 46330 w 225738"/>
                      <a:gd name="connsiteY8" fmla="*/ 137 h 77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738" h="77758">
                        <a:moveTo>
                          <a:pt x="46330" y="137"/>
                        </a:moveTo>
                        <a:cubicBezTo>
                          <a:pt x="65115" y="2254"/>
                          <a:pt x="179680" y="32416"/>
                          <a:pt x="206667" y="39824"/>
                        </a:cubicBezTo>
                        <a:cubicBezTo>
                          <a:pt x="233654" y="47232"/>
                          <a:pt x="222807" y="40883"/>
                          <a:pt x="208255" y="44587"/>
                        </a:cubicBezTo>
                        <a:cubicBezTo>
                          <a:pt x="193703" y="48291"/>
                          <a:pt x="154015" y="57022"/>
                          <a:pt x="119355" y="62049"/>
                        </a:cubicBezTo>
                        <a:cubicBezTo>
                          <a:pt x="84695" y="67076"/>
                          <a:pt x="-5793" y="72632"/>
                          <a:pt x="292" y="74749"/>
                        </a:cubicBezTo>
                        <a:cubicBezTo>
                          <a:pt x="6377" y="76866"/>
                          <a:pt x="118561" y="80305"/>
                          <a:pt x="155867" y="74749"/>
                        </a:cubicBezTo>
                        <a:cubicBezTo>
                          <a:pt x="193173" y="69193"/>
                          <a:pt x="234449" y="49349"/>
                          <a:pt x="224130" y="41412"/>
                        </a:cubicBezTo>
                        <a:cubicBezTo>
                          <a:pt x="213811" y="33475"/>
                          <a:pt x="123324" y="33209"/>
                          <a:pt x="93955" y="27124"/>
                        </a:cubicBezTo>
                        <a:cubicBezTo>
                          <a:pt x="64586" y="21039"/>
                          <a:pt x="27545" y="-1980"/>
                          <a:pt x="46330" y="1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6" name="フリーフォーム: 図形 1795">
                    <a:extLst>
                      <a:ext uri="{FF2B5EF4-FFF2-40B4-BE49-F238E27FC236}">
                        <a16:creationId xmlns:a16="http://schemas.microsoft.com/office/drawing/2014/main" id="{A63E2AC0-741C-48A0-B5BB-DD82FF488EC5}"/>
                      </a:ext>
                    </a:extLst>
                  </p:cNvPr>
                  <p:cNvSpPr/>
                  <p:nvPr/>
                </p:nvSpPr>
                <p:spPr>
                  <a:xfrm>
                    <a:off x="8770278" y="1873314"/>
                    <a:ext cx="169816" cy="341567"/>
                  </a:xfrm>
                  <a:custGeom>
                    <a:avLst/>
                    <a:gdLst>
                      <a:gd name="connsiteX0" fmla="*/ 103847 w 169816"/>
                      <a:gd name="connsiteY0" fmla="*/ 1524 h 341567"/>
                      <a:gd name="connsiteX1" fmla="*/ 27647 w 169816"/>
                      <a:gd name="connsiteY1" fmla="*/ 65024 h 341567"/>
                      <a:gd name="connsiteX2" fmla="*/ 5422 w 169816"/>
                      <a:gd name="connsiteY2" fmla="*/ 149161 h 341567"/>
                      <a:gd name="connsiteX3" fmla="*/ 121310 w 169816"/>
                      <a:gd name="connsiteY3" fmla="*/ 303149 h 341567"/>
                      <a:gd name="connsiteX4" fmla="*/ 168935 w 169816"/>
                      <a:gd name="connsiteY4" fmla="*/ 339661 h 341567"/>
                      <a:gd name="connsiteX5" fmla="*/ 84797 w 169816"/>
                      <a:gd name="connsiteY5" fmla="*/ 261874 h 341567"/>
                      <a:gd name="connsiteX6" fmla="*/ 24472 w 169816"/>
                      <a:gd name="connsiteY6" fmla="*/ 130111 h 341567"/>
                      <a:gd name="connsiteX7" fmla="*/ 103847 w 169816"/>
                      <a:gd name="connsiteY7" fmla="*/ 1524 h 34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9816" h="341567">
                        <a:moveTo>
                          <a:pt x="103847" y="1524"/>
                        </a:moveTo>
                        <a:cubicBezTo>
                          <a:pt x="104376" y="-9324"/>
                          <a:pt x="44051" y="40418"/>
                          <a:pt x="27647" y="65024"/>
                        </a:cubicBezTo>
                        <a:cubicBezTo>
                          <a:pt x="11243" y="89630"/>
                          <a:pt x="-10189" y="109473"/>
                          <a:pt x="5422" y="149161"/>
                        </a:cubicBezTo>
                        <a:cubicBezTo>
                          <a:pt x="21033" y="188849"/>
                          <a:pt x="94058" y="271399"/>
                          <a:pt x="121310" y="303149"/>
                        </a:cubicBezTo>
                        <a:cubicBezTo>
                          <a:pt x="148562" y="334899"/>
                          <a:pt x="175020" y="346540"/>
                          <a:pt x="168935" y="339661"/>
                        </a:cubicBezTo>
                        <a:cubicBezTo>
                          <a:pt x="162850" y="332782"/>
                          <a:pt x="108874" y="296799"/>
                          <a:pt x="84797" y="261874"/>
                        </a:cubicBezTo>
                        <a:cubicBezTo>
                          <a:pt x="60720" y="226949"/>
                          <a:pt x="21562" y="172973"/>
                          <a:pt x="24472" y="130111"/>
                        </a:cubicBezTo>
                        <a:cubicBezTo>
                          <a:pt x="27382" y="87249"/>
                          <a:pt x="103318" y="12372"/>
                          <a:pt x="103847" y="15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7" name="フリーフォーム: 図形 1796">
                    <a:extLst>
                      <a:ext uri="{FF2B5EF4-FFF2-40B4-BE49-F238E27FC236}">
                        <a16:creationId xmlns:a16="http://schemas.microsoft.com/office/drawing/2014/main" id="{52CDB85C-16F0-42E5-8E47-A2C73CC25B52}"/>
                      </a:ext>
                    </a:extLst>
                  </p:cNvPr>
                  <p:cNvSpPr/>
                  <p:nvPr/>
                </p:nvSpPr>
                <p:spPr>
                  <a:xfrm>
                    <a:off x="8622865" y="1769847"/>
                    <a:ext cx="266138" cy="417879"/>
                  </a:xfrm>
                  <a:custGeom>
                    <a:avLst/>
                    <a:gdLst>
                      <a:gd name="connsiteX0" fmla="*/ 435 w 266138"/>
                      <a:gd name="connsiteY0" fmla="*/ 3391 h 417879"/>
                      <a:gd name="connsiteX1" fmla="*/ 125848 w 266138"/>
                      <a:gd name="connsiteY1" fmla="*/ 11328 h 417879"/>
                      <a:gd name="connsiteX2" fmla="*/ 224273 w 266138"/>
                      <a:gd name="connsiteY2" fmla="*/ 63716 h 417879"/>
                      <a:gd name="connsiteX3" fmla="*/ 224273 w 266138"/>
                      <a:gd name="connsiteY3" fmla="*/ 100228 h 417879"/>
                      <a:gd name="connsiteX4" fmla="*/ 148073 w 266138"/>
                      <a:gd name="connsiteY4" fmla="*/ 155791 h 417879"/>
                      <a:gd name="connsiteX5" fmla="*/ 125848 w 266138"/>
                      <a:gd name="connsiteY5" fmla="*/ 211353 h 417879"/>
                      <a:gd name="connsiteX6" fmla="*/ 125848 w 266138"/>
                      <a:gd name="connsiteY6" fmla="*/ 290728 h 417879"/>
                      <a:gd name="connsiteX7" fmla="*/ 176648 w 266138"/>
                      <a:gd name="connsiteY7" fmla="*/ 374866 h 417879"/>
                      <a:gd name="connsiteX8" fmla="*/ 265548 w 266138"/>
                      <a:gd name="connsiteY8" fmla="*/ 417728 h 417879"/>
                      <a:gd name="connsiteX9" fmla="*/ 211573 w 266138"/>
                      <a:gd name="connsiteY9" fmla="*/ 385978 h 417879"/>
                      <a:gd name="connsiteX10" fmla="*/ 138548 w 266138"/>
                      <a:gd name="connsiteY10" fmla="*/ 308191 h 417879"/>
                      <a:gd name="connsiteX11" fmla="*/ 141723 w 266138"/>
                      <a:gd name="connsiteY11" fmla="*/ 163728 h 417879"/>
                      <a:gd name="connsiteX12" fmla="*/ 217923 w 266138"/>
                      <a:gd name="connsiteY12" fmla="*/ 46253 h 417879"/>
                      <a:gd name="connsiteX13" fmla="*/ 171885 w 266138"/>
                      <a:gd name="connsiteY13" fmla="*/ 4978 h 417879"/>
                      <a:gd name="connsiteX14" fmla="*/ 435 w 266138"/>
                      <a:gd name="connsiteY14" fmla="*/ 3391 h 417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66138" h="417879">
                        <a:moveTo>
                          <a:pt x="435" y="3391"/>
                        </a:moveTo>
                        <a:cubicBezTo>
                          <a:pt x="-7238" y="4449"/>
                          <a:pt x="88542" y="1274"/>
                          <a:pt x="125848" y="11328"/>
                        </a:cubicBezTo>
                        <a:cubicBezTo>
                          <a:pt x="163154" y="21382"/>
                          <a:pt x="207869" y="48899"/>
                          <a:pt x="224273" y="63716"/>
                        </a:cubicBezTo>
                        <a:cubicBezTo>
                          <a:pt x="240677" y="78533"/>
                          <a:pt x="236973" y="84882"/>
                          <a:pt x="224273" y="100228"/>
                        </a:cubicBezTo>
                        <a:cubicBezTo>
                          <a:pt x="211573" y="115574"/>
                          <a:pt x="164477" y="137270"/>
                          <a:pt x="148073" y="155791"/>
                        </a:cubicBezTo>
                        <a:cubicBezTo>
                          <a:pt x="131669" y="174312"/>
                          <a:pt x="129552" y="188863"/>
                          <a:pt x="125848" y="211353"/>
                        </a:cubicBezTo>
                        <a:cubicBezTo>
                          <a:pt x="122144" y="233843"/>
                          <a:pt x="117381" y="263476"/>
                          <a:pt x="125848" y="290728"/>
                        </a:cubicBezTo>
                        <a:cubicBezTo>
                          <a:pt x="134315" y="317980"/>
                          <a:pt x="153365" y="353699"/>
                          <a:pt x="176648" y="374866"/>
                        </a:cubicBezTo>
                        <a:cubicBezTo>
                          <a:pt x="199931" y="396033"/>
                          <a:pt x="259727" y="415876"/>
                          <a:pt x="265548" y="417728"/>
                        </a:cubicBezTo>
                        <a:cubicBezTo>
                          <a:pt x="271369" y="419580"/>
                          <a:pt x="232740" y="404234"/>
                          <a:pt x="211573" y="385978"/>
                        </a:cubicBezTo>
                        <a:cubicBezTo>
                          <a:pt x="190406" y="367722"/>
                          <a:pt x="150190" y="345233"/>
                          <a:pt x="138548" y="308191"/>
                        </a:cubicBezTo>
                        <a:cubicBezTo>
                          <a:pt x="126906" y="271149"/>
                          <a:pt x="128494" y="207384"/>
                          <a:pt x="141723" y="163728"/>
                        </a:cubicBezTo>
                        <a:cubicBezTo>
                          <a:pt x="154952" y="120072"/>
                          <a:pt x="212896" y="72711"/>
                          <a:pt x="217923" y="46253"/>
                        </a:cubicBezTo>
                        <a:cubicBezTo>
                          <a:pt x="222950" y="19795"/>
                          <a:pt x="206546" y="14503"/>
                          <a:pt x="171885" y="4978"/>
                        </a:cubicBezTo>
                        <a:cubicBezTo>
                          <a:pt x="137224" y="-4547"/>
                          <a:pt x="8108" y="2333"/>
                          <a:pt x="435" y="339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8" name="フリーフォーム: 図形 1797">
                    <a:extLst>
                      <a:ext uri="{FF2B5EF4-FFF2-40B4-BE49-F238E27FC236}">
                        <a16:creationId xmlns:a16="http://schemas.microsoft.com/office/drawing/2014/main" id="{0756DC23-0D69-45E6-A0CE-025FADD1A72F}"/>
                      </a:ext>
                    </a:extLst>
                  </p:cNvPr>
                  <p:cNvSpPr/>
                  <p:nvPr/>
                </p:nvSpPr>
                <p:spPr>
                  <a:xfrm>
                    <a:off x="8949915" y="2207528"/>
                    <a:ext cx="354692" cy="428186"/>
                  </a:xfrm>
                  <a:custGeom>
                    <a:avLst/>
                    <a:gdLst>
                      <a:gd name="connsiteX0" fmla="*/ 410 w 354692"/>
                      <a:gd name="connsiteY0" fmla="*/ 685 h 428186"/>
                      <a:gd name="connsiteX1" fmla="*/ 205198 w 354692"/>
                      <a:gd name="connsiteY1" fmla="*/ 102285 h 428186"/>
                      <a:gd name="connsiteX2" fmla="*/ 295685 w 354692"/>
                      <a:gd name="connsiteY2" fmla="*/ 200710 h 428186"/>
                      <a:gd name="connsiteX3" fmla="*/ 349660 w 354692"/>
                      <a:gd name="connsiteY3" fmla="*/ 424547 h 428186"/>
                      <a:gd name="connsiteX4" fmla="*/ 349660 w 354692"/>
                      <a:gd name="connsiteY4" fmla="*/ 330885 h 428186"/>
                      <a:gd name="connsiteX5" fmla="*/ 325848 w 354692"/>
                      <a:gd name="connsiteY5" fmla="*/ 218172 h 428186"/>
                      <a:gd name="connsiteX6" fmla="*/ 157573 w 354692"/>
                      <a:gd name="connsiteY6" fmla="*/ 65772 h 428186"/>
                      <a:gd name="connsiteX7" fmla="*/ 410 w 354692"/>
                      <a:gd name="connsiteY7" fmla="*/ 685 h 428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4692" h="428186">
                        <a:moveTo>
                          <a:pt x="410" y="685"/>
                        </a:moveTo>
                        <a:cubicBezTo>
                          <a:pt x="8347" y="6770"/>
                          <a:pt x="155985" y="68947"/>
                          <a:pt x="205198" y="102285"/>
                        </a:cubicBezTo>
                        <a:cubicBezTo>
                          <a:pt x="254411" y="135623"/>
                          <a:pt x="271608" y="147000"/>
                          <a:pt x="295685" y="200710"/>
                        </a:cubicBezTo>
                        <a:cubicBezTo>
                          <a:pt x="319762" y="254420"/>
                          <a:pt x="340664" y="402851"/>
                          <a:pt x="349660" y="424547"/>
                        </a:cubicBezTo>
                        <a:cubicBezTo>
                          <a:pt x="358656" y="446243"/>
                          <a:pt x="353629" y="365281"/>
                          <a:pt x="349660" y="330885"/>
                        </a:cubicBezTo>
                        <a:cubicBezTo>
                          <a:pt x="345691" y="296489"/>
                          <a:pt x="357863" y="262358"/>
                          <a:pt x="325848" y="218172"/>
                        </a:cubicBezTo>
                        <a:cubicBezTo>
                          <a:pt x="293834" y="173987"/>
                          <a:pt x="213665" y="101491"/>
                          <a:pt x="157573" y="65772"/>
                        </a:cubicBezTo>
                        <a:cubicBezTo>
                          <a:pt x="101481" y="30053"/>
                          <a:pt x="-7527" y="-5400"/>
                          <a:pt x="410" y="68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799" name="フリーフォーム: 図形 1798">
                    <a:extLst>
                      <a:ext uri="{FF2B5EF4-FFF2-40B4-BE49-F238E27FC236}">
                        <a16:creationId xmlns:a16="http://schemas.microsoft.com/office/drawing/2014/main" id="{02B9C194-F008-4395-8169-2B7790F4D0CC}"/>
                      </a:ext>
                    </a:extLst>
                  </p:cNvPr>
                  <p:cNvSpPr/>
                  <p:nvPr/>
                </p:nvSpPr>
                <p:spPr>
                  <a:xfrm>
                    <a:off x="9309869" y="2662164"/>
                    <a:ext cx="250196" cy="415266"/>
                  </a:xfrm>
                  <a:custGeom>
                    <a:avLst/>
                    <a:gdLst>
                      <a:gd name="connsiteX0" fmla="*/ 5581 w 250196"/>
                      <a:gd name="connsiteY0" fmla="*/ 74 h 415266"/>
                      <a:gd name="connsiteX1" fmla="*/ 5581 w 250196"/>
                      <a:gd name="connsiteY1" fmla="*/ 285824 h 415266"/>
                      <a:gd name="connsiteX2" fmla="*/ 72256 w 250196"/>
                      <a:gd name="connsiteY2" fmla="*/ 390599 h 415266"/>
                      <a:gd name="connsiteX3" fmla="*/ 184969 w 250196"/>
                      <a:gd name="connsiteY3" fmla="*/ 408061 h 415266"/>
                      <a:gd name="connsiteX4" fmla="*/ 250056 w 250196"/>
                      <a:gd name="connsiteY4" fmla="*/ 293761 h 415266"/>
                      <a:gd name="connsiteX5" fmla="*/ 199256 w 250196"/>
                      <a:gd name="connsiteY5" fmla="*/ 363611 h 415266"/>
                      <a:gd name="connsiteX6" fmla="*/ 100831 w 250196"/>
                      <a:gd name="connsiteY6" fmla="*/ 379486 h 415266"/>
                      <a:gd name="connsiteX7" fmla="*/ 21456 w 250196"/>
                      <a:gd name="connsiteY7" fmla="*/ 314399 h 415266"/>
                      <a:gd name="connsiteX8" fmla="*/ 5581 w 250196"/>
                      <a:gd name="connsiteY8" fmla="*/ 74 h 41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0196" h="415266">
                        <a:moveTo>
                          <a:pt x="5581" y="74"/>
                        </a:moveTo>
                        <a:cubicBezTo>
                          <a:pt x="2935" y="-4688"/>
                          <a:pt x="-5532" y="220736"/>
                          <a:pt x="5581" y="285824"/>
                        </a:cubicBezTo>
                        <a:cubicBezTo>
                          <a:pt x="16694" y="350912"/>
                          <a:pt x="42358" y="370226"/>
                          <a:pt x="72256" y="390599"/>
                        </a:cubicBezTo>
                        <a:cubicBezTo>
                          <a:pt x="102154" y="410972"/>
                          <a:pt x="155336" y="424201"/>
                          <a:pt x="184969" y="408061"/>
                        </a:cubicBezTo>
                        <a:cubicBezTo>
                          <a:pt x="214602" y="391921"/>
                          <a:pt x="247675" y="301169"/>
                          <a:pt x="250056" y="293761"/>
                        </a:cubicBezTo>
                        <a:cubicBezTo>
                          <a:pt x="252437" y="286353"/>
                          <a:pt x="224127" y="349324"/>
                          <a:pt x="199256" y="363611"/>
                        </a:cubicBezTo>
                        <a:cubicBezTo>
                          <a:pt x="174385" y="377899"/>
                          <a:pt x="130464" y="387688"/>
                          <a:pt x="100831" y="379486"/>
                        </a:cubicBezTo>
                        <a:cubicBezTo>
                          <a:pt x="71198" y="371284"/>
                          <a:pt x="36802" y="379487"/>
                          <a:pt x="21456" y="314399"/>
                        </a:cubicBezTo>
                        <a:cubicBezTo>
                          <a:pt x="6110" y="249312"/>
                          <a:pt x="8227" y="4836"/>
                          <a:pt x="5581" y="7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0" name="フリーフォーム: 図形 1799">
                    <a:extLst>
                      <a:ext uri="{FF2B5EF4-FFF2-40B4-BE49-F238E27FC236}">
                        <a16:creationId xmlns:a16="http://schemas.microsoft.com/office/drawing/2014/main" id="{D65D6D89-F093-48EF-BE64-38F7F9F13A76}"/>
                      </a:ext>
                    </a:extLst>
                  </p:cNvPr>
                  <p:cNvSpPr/>
                  <p:nvPr/>
                </p:nvSpPr>
                <p:spPr>
                  <a:xfrm>
                    <a:off x="9062827" y="2031561"/>
                    <a:ext cx="377204" cy="700369"/>
                  </a:xfrm>
                  <a:custGeom>
                    <a:avLst/>
                    <a:gdLst>
                      <a:gd name="connsiteX0" fmla="*/ 1798 w 377204"/>
                      <a:gd name="connsiteY0" fmla="*/ 3614 h 700369"/>
                      <a:gd name="connsiteX1" fmla="*/ 166898 w 377204"/>
                      <a:gd name="connsiteY1" fmla="*/ 78227 h 700369"/>
                      <a:gd name="connsiteX2" fmla="*/ 327236 w 377204"/>
                      <a:gd name="connsiteY2" fmla="*/ 260789 h 700369"/>
                      <a:gd name="connsiteX3" fmla="*/ 373273 w 377204"/>
                      <a:gd name="connsiteY3" fmla="*/ 689414 h 700369"/>
                      <a:gd name="connsiteX4" fmla="*/ 373273 w 377204"/>
                      <a:gd name="connsiteY4" fmla="*/ 551302 h 700369"/>
                      <a:gd name="connsiteX5" fmla="*/ 360573 w 377204"/>
                      <a:gd name="connsiteY5" fmla="*/ 314764 h 700369"/>
                      <a:gd name="connsiteX6" fmla="*/ 278023 w 377204"/>
                      <a:gd name="connsiteY6" fmla="*/ 183002 h 700369"/>
                      <a:gd name="connsiteX7" fmla="*/ 1798 w 377204"/>
                      <a:gd name="connsiteY7" fmla="*/ 3614 h 700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7204" h="700369">
                        <a:moveTo>
                          <a:pt x="1798" y="3614"/>
                        </a:moveTo>
                        <a:cubicBezTo>
                          <a:pt x="-16723" y="-13849"/>
                          <a:pt x="112658" y="35365"/>
                          <a:pt x="166898" y="78227"/>
                        </a:cubicBezTo>
                        <a:cubicBezTo>
                          <a:pt x="221138" y="121089"/>
                          <a:pt x="292840" y="158925"/>
                          <a:pt x="327236" y="260789"/>
                        </a:cubicBezTo>
                        <a:cubicBezTo>
                          <a:pt x="361632" y="362653"/>
                          <a:pt x="365600" y="640995"/>
                          <a:pt x="373273" y="689414"/>
                        </a:cubicBezTo>
                        <a:cubicBezTo>
                          <a:pt x="380946" y="737833"/>
                          <a:pt x="375390" y="613744"/>
                          <a:pt x="373273" y="551302"/>
                        </a:cubicBezTo>
                        <a:cubicBezTo>
                          <a:pt x="371156" y="488860"/>
                          <a:pt x="376448" y="376147"/>
                          <a:pt x="360573" y="314764"/>
                        </a:cubicBezTo>
                        <a:cubicBezTo>
                          <a:pt x="344698" y="253381"/>
                          <a:pt x="334379" y="233802"/>
                          <a:pt x="278023" y="183002"/>
                        </a:cubicBezTo>
                        <a:cubicBezTo>
                          <a:pt x="221667" y="132202"/>
                          <a:pt x="20319" y="21077"/>
                          <a:pt x="1798" y="36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1" name="フリーフォーム: 図形 1800">
                    <a:extLst>
                      <a:ext uri="{FF2B5EF4-FFF2-40B4-BE49-F238E27FC236}">
                        <a16:creationId xmlns:a16="http://schemas.microsoft.com/office/drawing/2014/main" id="{416B848A-B4B1-4AE9-945E-A9851BBB2B1E}"/>
                      </a:ext>
                    </a:extLst>
                  </p:cNvPr>
                  <p:cNvSpPr/>
                  <p:nvPr/>
                </p:nvSpPr>
                <p:spPr>
                  <a:xfrm>
                    <a:off x="9434563" y="2749538"/>
                    <a:ext cx="114467" cy="154102"/>
                  </a:xfrm>
                  <a:custGeom>
                    <a:avLst/>
                    <a:gdLst>
                      <a:gd name="connsiteX0" fmla="*/ 4712 w 114467"/>
                      <a:gd name="connsiteY0" fmla="*/ 12 h 154102"/>
                      <a:gd name="connsiteX1" fmla="*/ 11062 w 114467"/>
                      <a:gd name="connsiteY1" fmla="*/ 127012 h 154102"/>
                      <a:gd name="connsiteX2" fmla="*/ 72975 w 114467"/>
                      <a:gd name="connsiteY2" fmla="*/ 150825 h 154102"/>
                      <a:gd name="connsiteX3" fmla="*/ 114250 w 114467"/>
                      <a:gd name="connsiteY3" fmla="*/ 142887 h 154102"/>
                      <a:gd name="connsiteX4" fmla="*/ 55512 w 114467"/>
                      <a:gd name="connsiteY4" fmla="*/ 154000 h 154102"/>
                      <a:gd name="connsiteX5" fmla="*/ 4712 w 114467"/>
                      <a:gd name="connsiteY5" fmla="*/ 134950 h 154102"/>
                      <a:gd name="connsiteX6" fmla="*/ 4712 w 114467"/>
                      <a:gd name="connsiteY6" fmla="*/ 12 h 15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467" h="154102">
                        <a:moveTo>
                          <a:pt x="4712" y="12"/>
                        </a:moveTo>
                        <a:cubicBezTo>
                          <a:pt x="5770" y="-1311"/>
                          <a:pt x="-315" y="101877"/>
                          <a:pt x="11062" y="127012"/>
                        </a:cubicBezTo>
                        <a:cubicBezTo>
                          <a:pt x="22439" y="152147"/>
                          <a:pt x="55777" y="148179"/>
                          <a:pt x="72975" y="150825"/>
                        </a:cubicBezTo>
                        <a:cubicBezTo>
                          <a:pt x="90173" y="153471"/>
                          <a:pt x="117161" y="142358"/>
                          <a:pt x="114250" y="142887"/>
                        </a:cubicBezTo>
                        <a:cubicBezTo>
                          <a:pt x="111340" y="143416"/>
                          <a:pt x="73768" y="155323"/>
                          <a:pt x="55512" y="154000"/>
                        </a:cubicBezTo>
                        <a:cubicBezTo>
                          <a:pt x="37256" y="152677"/>
                          <a:pt x="14766" y="157969"/>
                          <a:pt x="4712" y="134950"/>
                        </a:cubicBezTo>
                        <a:cubicBezTo>
                          <a:pt x="-5342" y="111931"/>
                          <a:pt x="3654" y="1335"/>
                          <a:pt x="4712" y="1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2" name="フリーフォーム: 図形 1801">
                    <a:extLst>
                      <a:ext uri="{FF2B5EF4-FFF2-40B4-BE49-F238E27FC236}">
                        <a16:creationId xmlns:a16="http://schemas.microsoft.com/office/drawing/2014/main" id="{76E5478F-C282-4484-8E04-529F9DD7A9BA}"/>
                      </a:ext>
                    </a:extLst>
                  </p:cNvPr>
                  <p:cNvSpPr/>
                  <p:nvPr/>
                </p:nvSpPr>
                <p:spPr>
                  <a:xfrm>
                    <a:off x="9093046" y="2016101"/>
                    <a:ext cx="441488" cy="434352"/>
                  </a:xfrm>
                  <a:custGeom>
                    <a:avLst/>
                    <a:gdLst>
                      <a:gd name="connsiteX0" fmla="*/ 154 w 441488"/>
                      <a:gd name="connsiteY0" fmla="*/ 24 h 434352"/>
                      <a:gd name="connsiteX1" fmla="*/ 116042 w 441488"/>
                      <a:gd name="connsiteY1" fmla="*/ 38124 h 434352"/>
                      <a:gd name="connsiteX2" fmla="*/ 216054 w 441488"/>
                      <a:gd name="connsiteY2" fmla="*/ 31774 h 434352"/>
                      <a:gd name="connsiteX3" fmla="*/ 177954 w 441488"/>
                      <a:gd name="connsiteY3" fmla="*/ 71462 h 434352"/>
                      <a:gd name="connsiteX4" fmla="*/ 177954 w 441488"/>
                      <a:gd name="connsiteY4" fmla="*/ 79399 h 434352"/>
                      <a:gd name="connsiteX5" fmla="*/ 270029 w 441488"/>
                      <a:gd name="connsiteY5" fmla="*/ 122262 h 434352"/>
                      <a:gd name="connsiteX6" fmla="*/ 330354 w 441488"/>
                      <a:gd name="connsiteY6" fmla="*/ 141312 h 434352"/>
                      <a:gd name="connsiteX7" fmla="*/ 298604 w 441488"/>
                      <a:gd name="connsiteY7" fmla="*/ 160362 h 434352"/>
                      <a:gd name="connsiteX8" fmla="*/ 298604 w 441488"/>
                      <a:gd name="connsiteY8" fmla="*/ 180999 h 434352"/>
                      <a:gd name="connsiteX9" fmla="*/ 328767 w 441488"/>
                      <a:gd name="connsiteY9" fmla="*/ 211162 h 434352"/>
                      <a:gd name="connsiteX10" fmla="*/ 376392 w 441488"/>
                      <a:gd name="connsiteY10" fmla="*/ 339749 h 434352"/>
                      <a:gd name="connsiteX11" fmla="*/ 441479 w 441488"/>
                      <a:gd name="connsiteY11" fmla="*/ 431824 h 434352"/>
                      <a:gd name="connsiteX12" fmla="*/ 381154 w 441488"/>
                      <a:gd name="connsiteY12" fmla="*/ 408012 h 434352"/>
                      <a:gd name="connsiteX13" fmla="*/ 365279 w 441488"/>
                      <a:gd name="connsiteY13" fmla="*/ 403249 h 434352"/>
                      <a:gd name="connsiteX14" fmla="*/ 408142 w 441488"/>
                      <a:gd name="connsiteY14" fmla="*/ 400074 h 434352"/>
                      <a:gd name="connsiteX15" fmla="*/ 306542 w 441488"/>
                      <a:gd name="connsiteY15" fmla="*/ 198462 h 434352"/>
                      <a:gd name="connsiteX16" fmla="*/ 304954 w 441488"/>
                      <a:gd name="connsiteY16" fmla="*/ 138137 h 434352"/>
                      <a:gd name="connsiteX17" fmla="*/ 184304 w 441488"/>
                      <a:gd name="connsiteY17" fmla="*/ 87337 h 434352"/>
                      <a:gd name="connsiteX18" fmla="*/ 195417 w 441488"/>
                      <a:gd name="connsiteY18" fmla="*/ 53999 h 434352"/>
                      <a:gd name="connsiteX19" fmla="*/ 141442 w 441488"/>
                      <a:gd name="connsiteY19" fmla="*/ 44474 h 434352"/>
                      <a:gd name="connsiteX20" fmla="*/ 154 w 441488"/>
                      <a:gd name="connsiteY20" fmla="*/ 24 h 434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41488" h="434352">
                        <a:moveTo>
                          <a:pt x="154" y="24"/>
                        </a:moveTo>
                        <a:cubicBezTo>
                          <a:pt x="-4079" y="-1034"/>
                          <a:pt x="80059" y="32832"/>
                          <a:pt x="116042" y="38124"/>
                        </a:cubicBezTo>
                        <a:cubicBezTo>
                          <a:pt x="152025" y="43416"/>
                          <a:pt x="205735" y="26218"/>
                          <a:pt x="216054" y="31774"/>
                        </a:cubicBezTo>
                        <a:cubicBezTo>
                          <a:pt x="226373" y="37330"/>
                          <a:pt x="177954" y="71462"/>
                          <a:pt x="177954" y="71462"/>
                        </a:cubicBezTo>
                        <a:cubicBezTo>
                          <a:pt x="171604" y="79399"/>
                          <a:pt x="162608" y="70932"/>
                          <a:pt x="177954" y="79399"/>
                        </a:cubicBezTo>
                        <a:cubicBezTo>
                          <a:pt x="193300" y="87866"/>
                          <a:pt x="244629" y="111943"/>
                          <a:pt x="270029" y="122262"/>
                        </a:cubicBezTo>
                        <a:cubicBezTo>
                          <a:pt x="295429" y="132581"/>
                          <a:pt x="325592" y="134962"/>
                          <a:pt x="330354" y="141312"/>
                        </a:cubicBezTo>
                        <a:cubicBezTo>
                          <a:pt x="335116" y="147662"/>
                          <a:pt x="303896" y="153748"/>
                          <a:pt x="298604" y="160362"/>
                        </a:cubicBezTo>
                        <a:cubicBezTo>
                          <a:pt x="293312" y="166976"/>
                          <a:pt x="293577" y="172532"/>
                          <a:pt x="298604" y="180999"/>
                        </a:cubicBezTo>
                        <a:cubicBezTo>
                          <a:pt x="303631" y="189466"/>
                          <a:pt x="315802" y="184704"/>
                          <a:pt x="328767" y="211162"/>
                        </a:cubicBezTo>
                        <a:cubicBezTo>
                          <a:pt x="341732" y="237620"/>
                          <a:pt x="357607" y="302972"/>
                          <a:pt x="376392" y="339749"/>
                        </a:cubicBezTo>
                        <a:cubicBezTo>
                          <a:pt x="395177" y="376526"/>
                          <a:pt x="440685" y="420447"/>
                          <a:pt x="441479" y="431824"/>
                        </a:cubicBezTo>
                        <a:cubicBezTo>
                          <a:pt x="442273" y="443201"/>
                          <a:pt x="393854" y="412775"/>
                          <a:pt x="381154" y="408012"/>
                        </a:cubicBezTo>
                        <a:cubicBezTo>
                          <a:pt x="368454" y="403249"/>
                          <a:pt x="360781" y="404572"/>
                          <a:pt x="365279" y="403249"/>
                        </a:cubicBezTo>
                        <a:cubicBezTo>
                          <a:pt x="369777" y="401926"/>
                          <a:pt x="417931" y="434205"/>
                          <a:pt x="408142" y="400074"/>
                        </a:cubicBezTo>
                        <a:cubicBezTo>
                          <a:pt x="398353" y="365943"/>
                          <a:pt x="323740" y="242118"/>
                          <a:pt x="306542" y="198462"/>
                        </a:cubicBezTo>
                        <a:cubicBezTo>
                          <a:pt x="289344" y="154806"/>
                          <a:pt x="325327" y="156658"/>
                          <a:pt x="304954" y="138137"/>
                        </a:cubicBezTo>
                        <a:cubicBezTo>
                          <a:pt x="284581" y="119616"/>
                          <a:pt x="202560" y="101360"/>
                          <a:pt x="184304" y="87337"/>
                        </a:cubicBezTo>
                        <a:cubicBezTo>
                          <a:pt x="166048" y="73314"/>
                          <a:pt x="202561" y="61143"/>
                          <a:pt x="195417" y="53999"/>
                        </a:cubicBezTo>
                        <a:cubicBezTo>
                          <a:pt x="188273" y="46855"/>
                          <a:pt x="141442" y="44474"/>
                          <a:pt x="141442" y="44474"/>
                        </a:cubicBezTo>
                        <a:cubicBezTo>
                          <a:pt x="112338" y="38653"/>
                          <a:pt x="4387" y="1082"/>
                          <a:pt x="154" y="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3" name="フリーフォーム: 図形 1802">
                    <a:extLst>
                      <a:ext uri="{FF2B5EF4-FFF2-40B4-BE49-F238E27FC236}">
                        <a16:creationId xmlns:a16="http://schemas.microsoft.com/office/drawing/2014/main" id="{452C41ED-4B0B-4594-A1FF-A7B541FB03FB}"/>
                      </a:ext>
                    </a:extLst>
                  </p:cNvPr>
                  <p:cNvSpPr/>
                  <p:nvPr/>
                </p:nvSpPr>
                <p:spPr>
                  <a:xfrm>
                    <a:off x="9430251" y="2385315"/>
                    <a:ext cx="57169" cy="403926"/>
                  </a:xfrm>
                  <a:custGeom>
                    <a:avLst/>
                    <a:gdLst>
                      <a:gd name="connsiteX0" fmla="*/ 31249 w 57169"/>
                      <a:gd name="connsiteY0" fmla="*/ 698 h 403926"/>
                      <a:gd name="connsiteX1" fmla="*/ 55062 w 57169"/>
                      <a:gd name="connsiteY1" fmla="*/ 229298 h 403926"/>
                      <a:gd name="connsiteX2" fmla="*/ 53474 w 57169"/>
                      <a:gd name="connsiteY2" fmla="*/ 288035 h 403926"/>
                      <a:gd name="connsiteX3" fmla="*/ 32837 w 57169"/>
                      <a:gd name="connsiteY3" fmla="*/ 264223 h 403926"/>
                      <a:gd name="connsiteX4" fmla="*/ 29662 w 57169"/>
                      <a:gd name="connsiteY4" fmla="*/ 318198 h 403926"/>
                      <a:gd name="connsiteX5" fmla="*/ 1087 w 57169"/>
                      <a:gd name="connsiteY5" fmla="*/ 403923 h 403926"/>
                      <a:gd name="connsiteX6" fmla="*/ 9024 w 57169"/>
                      <a:gd name="connsiteY6" fmla="*/ 321373 h 403926"/>
                      <a:gd name="connsiteX7" fmla="*/ 37599 w 57169"/>
                      <a:gd name="connsiteY7" fmla="*/ 221360 h 403926"/>
                      <a:gd name="connsiteX8" fmla="*/ 26487 w 57169"/>
                      <a:gd name="connsiteY8" fmla="*/ 159448 h 403926"/>
                      <a:gd name="connsiteX9" fmla="*/ 31249 w 57169"/>
                      <a:gd name="connsiteY9" fmla="*/ 698 h 40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7169" h="403926">
                        <a:moveTo>
                          <a:pt x="31249" y="698"/>
                        </a:moveTo>
                        <a:cubicBezTo>
                          <a:pt x="36011" y="12340"/>
                          <a:pt x="51358" y="181409"/>
                          <a:pt x="55062" y="229298"/>
                        </a:cubicBezTo>
                        <a:cubicBezTo>
                          <a:pt x="58766" y="277188"/>
                          <a:pt x="57178" y="282214"/>
                          <a:pt x="53474" y="288035"/>
                        </a:cubicBezTo>
                        <a:cubicBezTo>
                          <a:pt x="49770" y="293856"/>
                          <a:pt x="36806" y="259196"/>
                          <a:pt x="32837" y="264223"/>
                        </a:cubicBezTo>
                        <a:cubicBezTo>
                          <a:pt x="28868" y="269250"/>
                          <a:pt x="34954" y="294915"/>
                          <a:pt x="29662" y="318198"/>
                        </a:cubicBezTo>
                        <a:cubicBezTo>
                          <a:pt x="24370" y="341481"/>
                          <a:pt x="4527" y="403394"/>
                          <a:pt x="1087" y="403923"/>
                        </a:cubicBezTo>
                        <a:cubicBezTo>
                          <a:pt x="-2353" y="404452"/>
                          <a:pt x="2939" y="351800"/>
                          <a:pt x="9024" y="321373"/>
                        </a:cubicBezTo>
                        <a:cubicBezTo>
                          <a:pt x="15109" y="290946"/>
                          <a:pt x="34689" y="248347"/>
                          <a:pt x="37599" y="221360"/>
                        </a:cubicBezTo>
                        <a:cubicBezTo>
                          <a:pt x="40509" y="194373"/>
                          <a:pt x="29662" y="192521"/>
                          <a:pt x="26487" y="159448"/>
                        </a:cubicBezTo>
                        <a:cubicBezTo>
                          <a:pt x="23312" y="126375"/>
                          <a:pt x="26487" y="-10944"/>
                          <a:pt x="31249" y="6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4" name="フリーフォーム: 図形 1803">
                    <a:extLst>
                      <a:ext uri="{FF2B5EF4-FFF2-40B4-BE49-F238E27FC236}">
                        <a16:creationId xmlns:a16="http://schemas.microsoft.com/office/drawing/2014/main" id="{983F0ED1-0BED-4CA7-B24A-967C7AEE803C}"/>
                      </a:ext>
                    </a:extLst>
                  </p:cNvPr>
                  <p:cNvSpPr/>
                  <p:nvPr/>
                </p:nvSpPr>
                <p:spPr>
                  <a:xfrm>
                    <a:off x="8926512" y="2259767"/>
                    <a:ext cx="127353" cy="188245"/>
                  </a:xfrm>
                  <a:custGeom>
                    <a:avLst/>
                    <a:gdLst>
                      <a:gd name="connsiteX0" fmla="*/ 112713 w 127353"/>
                      <a:gd name="connsiteY0" fmla="*/ 833 h 188245"/>
                      <a:gd name="connsiteX1" fmla="*/ 112713 w 127353"/>
                      <a:gd name="connsiteY1" fmla="*/ 104021 h 188245"/>
                      <a:gd name="connsiteX2" fmla="*/ 123826 w 127353"/>
                      <a:gd name="connsiteY2" fmla="*/ 123071 h 188245"/>
                      <a:gd name="connsiteX3" fmla="*/ 71438 w 127353"/>
                      <a:gd name="connsiteY3" fmla="*/ 157996 h 188245"/>
                      <a:gd name="connsiteX4" fmla="*/ 1 w 127353"/>
                      <a:gd name="connsiteY4" fmla="*/ 188158 h 188245"/>
                      <a:gd name="connsiteX5" fmla="*/ 69851 w 127353"/>
                      <a:gd name="connsiteY5" fmla="*/ 165933 h 188245"/>
                      <a:gd name="connsiteX6" fmla="*/ 127001 w 127353"/>
                      <a:gd name="connsiteY6" fmla="*/ 131008 h 188245"/>
                      <a:gd name="connsiteX7" fmla="*/ 93663 w 127353"/>
                      <a:gd name="connsiteY7" fmla="*/ 57983 h 188245"/>
                      <a:gd name="connsiteX8" fmla="*/ 112713 w 127353"/>
                      <a:gd name="connsiteY8" fmla="*/ 833 h 18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7353" h="188245">
                        <a:moveTo>
                          <a:pt x="112713" y="833"/>
                        </a:moveTo>
                        <a:cubicBezTo>
                          <a:pt x="115888" y="8506"/>
                          <a:pt x="110861" y="83648"/>
                          <a:pt x="112713" y="104021"/>
                        </a:cubicBezTo>
                        <a:cubicBezTo>
                          <a:pt x="114565" y="124394"/>
                          <a:pt x="130705" y="114075"/>
                          <a:pt x="123826" y="123071"/>
                        </a:cubicBezTo>
                        <a:cubicBezTo>
                          <a:pt x="116947" y="132067"/>
                          <a:pt x="92076" y="147148"/>
                          <a:pt x="71438" y="157996"/>
                        </a:cubicBezTo>
                        <a:cubicBezTo>
                          <a:pt x="50800" y="168844"/>
                          <a:pt x="265" y="186835"/>
                          <a:pt x="1" y="188158"/>
                        </a:cubicBezTo>
                        <a:cubicBezTo>
                          <a:pt x="-263" y="189481"/>
                          <a:pt x="48684" y="175458"/>
                          <a:pt x="69851" y="165933"/>
                        </a:cubicBezTo>
                        <a:cubicBezTo>
                          <a:pt x="91018" y="156408"/>
                          <a:pt x="123032" y="149000"/>
                          <a:pt x="127001" y="131008"/>
                        </a:cubicBezTo>
                        <a:cubicBezTo>
                          <a:pt x="130970" y="113016"/>
                          <a:pt x="100278" y="75445"/>
                          <a:pt x="93663" y="57983"/>
                        </a:cubicBezTo>
                        <a:cubicBezTo>
                          <a:pt x="87048" y="40521"/>
                          <a:pt x="109538" y="-6840"/>
                          <a:pt x="112713" y="83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5" name="フリーフォーム: 図形 1804">
                    <a:extLst>
                      <a:ext uri="{FF2B5EF4-FFF2-40B4-BE49-F238E27FC236}">
                        <a16:creationId xmlns:a16="http://schemas.microsoft.com/office/drawing/2014/main" id="{5B8FA30A-359A-4C69-861F-F849FFF1F501}"/>
                      </a:ext>
                    </a:extLst>
                  </p:cNvPr>
                  <p:cNvSpPr/>
                  <p:nvPr/>
                </p:nvSpPr>
                <p:spPr>
                  <a:xfrm>
                    <a:off x="8911774" y="2293925"/>
                    <a:ext cx="110078" cy="151069"/>
                  </a:xfrm>
                  <a:custGeom>
                    <a:avLst/>
                    <a:gdLst>
                      <a:gd name="connsiteX0" fmla="*/ 451 w 110078"/>
                      <a:gd name="connsiteY0" fmla="*/ 150825 h 151069"/>
                      <a:gd name="connsiteX1" fmla="*/ 56014 w 110078"/>
                      <a:gd name="connsiteY1" fmla="*/ 103200 h 151069"/>
                      <a:gd name="connsiteX2" fmla="*/ 109989 w 110078"/>
                      <a:gd name="connsiteY2" fmla="*/ 114313 h 151069"/>
                      <a:gd name="connsiteX3" fmla="*/ 68714 w 110078"/>
                      <a:gd name="connsiteY3" fmla="*/ 80975 h 151069"/>
                      <a:gd name="connsiteX4" fmla="*/ 67126 w 110078"/>
                      <a:gd name="connsiteY4" fmla="*/ 28588 h 151069"/>
                      <a:gd name="connsiteX5" fmla="*/ 44901 w 110078"/>
                      <a:gd name="connsiteY5" fmla="*/ 13 h 151069"/>
                      <a:gd name="connsiteX6" fmla="*/ 76651 w 110078"/>
                      <a:gd name="connsiteY6" fmla="*/ 31763 h 151069"/>
                      <a:gd name="connsiteX7" fmla="*/ 87764 w 110078"/>
                      <a:gd name="connsiteY7" fmla="*/ 79388 h 151069"/>
                      <a:gd name="connsiteX8" fmla="*/ 451 w 110078"/>
                      <a:gd name="connsiteY8" fmla="*/ 150825 h 151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078" h="151069">
                        <a:moveTo>
                          <a:pt x="451" y="150825"/>
                        </a:moveTo>
                        <a:cubicBezTo>
                          <a:pt x="-4841" y="154794"/>
                          <a:pt x="37758" y="109285"/>
                          <a:pt x="56014" y="103200"/>
                        </a:cubicBezTo>
                        <a:cubicBezTo>
                          <a:pt x="74270" y="97115"/>
                          <a:pt x="107872" y="118017"/>
                          <a:pt x="109989" y="114313"/>
                        </a:cubicBezTo>
                        <a:cubicBezTo>
                          <a:pt x="112106" y="110609"/>
                          <a:pt x="75858" y="95262"/>
                          <a:pt x="68714" y="80975"/>
                        </a:cubicBezTo>
                        <a:cubicBezTo>
                          <a:pt x="61570" y="66687"/>
                          <a:pt x="71095" y="42082"/>
                          <a:pt x="67126" y="28588"/>
                        </a:cubicBezTo>
                        <a:cubicBezTo>
                          <a:pt x="63157" y="15094"/>
                          <a:pt x="43314" y="-516"/>
                          <a:pt x="44901" y="13"/>
                        </a:cubicBezTo>
                        <a:cubicBezTo>
                          <a:pt x="46488" y="542"/>
                          <a:pt x="69507" y="18534"/>
                          <a:pt x="76651" y="31763"/>
                        </a:cubicBezTo>
                        <a:cubicBezTo>
                          <a:pt x="83795" y="44992"/>
                          <a:pt x="96495" y="60074"/>
                          <a:pt x="87764" y="79388"/>
                        </a:cubicBezTo>
                        <a:cubicBezTo>
                          <a:pt x="79033" y="98702"/>
                          <a:pt x="5743" y="146856"/>
                          <a:pt x="451" y="15082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6" name="フリーフォーム: 図形 1805">
                    <a:extLst>
                      <a:ext uri="{FF2B5EF4-FFF2-40B4-BE49-F238E27FC236}">
                        <a16:creationId xmlns:a16="http://schemas.microsoft.com/office/drawing/2014/main" id="{C648DF62-BBB3-42AB-940C-4A0F574565FC}"/>
                      </a:ext>
                    </a:extLst>
                  </p:cNvPr>
                  <p:cNvSpPr/>
                  <p:nvPr/>
                </p:nvSpPr>
                <p:spPr>
                  <a:xfrm>
                    <a:off x="9040600" y="2286498"/>
                    <a:ext cx="255333" cy="663176"/>
                  </a:xfrm>
                  <a:custGeom>
                    <a:avLst/>
                    <a:gdLst>
                      <a:gd name="connsiteX0" fmla="*/ 1800 w 255333"/>
                      <a:gd name="connsiteY0" fmla="*/ 4265 h 663176"/>
                      <a:gd name="connsiteX1" fmla="*/ 74825 w 255333"/>
                      <a:gd name="connsiteY1" fmla="*/ 51890 h 663176"/>
                      <a:gd name="connsiteX2" fmla="*/ 139913 w 255333"/>
                      <a:gd name="connsiteY2" fmla="*/ 129677 h 663176"/>
                      <a:gd name="connsiteX3" fmla="*/ 217700 w 255333"/>
                      <a:gd name="connsiteY3" fmla="*/ 285252 h 663176"/>
                      <a:gd name="connsiteX4" fmla="*/ 252625 w 255333"/>
                      <a:gd name="connsiteY4" fmla="*/ 594815 h 663176"/>
                      <a:gd name="connsiteX5" fmla="*/ 252625 w 255333"/>
                      <a:gd name="connsiteY5" fmla="*/ 663077 h 663176"/>
                      <a:gd name="connsiteX6" fmla="*/ 249450 w 255333"/>
                      <a:gd name="connsiteY6" fmla="*/ 588465 h 663176"/>
                      <a:gd name="connsiteX7" fmla="*/ 198650 w 255333"/>
                      <a:gd name="connsiteY7" fmla="*/ 350340 h 663176"/>
                      <a:gd name="connsiteX8" fmla="*/ 154200 w 255333"/>
                      <a:gd name="connsiteY8" fmla="*/ 161427 h 663176"/>
                      <a:gd name="connsiteX9" fmla="*/ 1800 w 255333"/>
                      <a:gd name="connsiteY9" fmla="*/ 4265 h 663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55333" h="663176">
                        <a:moveTo>
                          <a:pt x="1800" y="4265"/>
                        </a:moveTo>
                        <a:cubicBezTo>
                          <a:pt x="-11429" y="-13991"/>
                          <a:pt x="51806" y="30988"/>
                          <a:pt x="74825" y="51890"/>
                        </a:cubicBezTo>
                        <a:cubicBezTo>
                          <a:pt x="97844" y="72792"/>
                          <a:pt x="116101" y="90783"/>
                          <a:pt x="139913" y="129677"/>
                        </a:cubicBezTo>
                        <a:cubicBezTo>
                          <a:pt x="163725" y="168571"/>
                          <a:pt x="198915" y="207729"/>
                          <a:pt x="217700" y="285252"/>
                        </a:cubicBezTo>
                        <a:cubicBezTo>
                          <a:pt x="236485" y="362775"/>
                          <a:pt x="246804" y="531844"/>
                          <a:pt x="252625" y="594815"/>
                        </a:cubicBezTo>
                        <a:cubicBezTo>
                          <a:pt x="258446" y="657786"/>
                          <a:pt x="253154" y="664135"/>
                          <a:pt x="252625" y="663077"/>
                        </a:cubicBezTo>
                        <a:cubicBezTo>
                          <a:pt x="252096" y="662019"/>
                          <a:pt x="258446" y="640588"/>
                          <a:pt x="249450" y="588465"/>
                        </a:cubicBezTo>
                        <a:cubicBezTo>
                          <a:pt x="240454" y="536342"/>
                          <a:pt x="214525" y="421513"/>
                          <a:pt x="198650" y="350340"/>
                        </a:cubicBezTo>
                        <a:cubicBezTo>
                          <a:pt x="182775" y="279167"/>
                          <a:pt x="185156" y="216989"/>
                          <a:pt x="154200" y="161427"/>
                        </a:cubicBezTo>
                        <a:cubicBezTo>
                          <a:pt x="123244" y="105865"/>
                          <a:pt x="15029" y="22521"/>
                          <a:pt x="1800" y="426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7" name="フリーフォーム: 図形 1806">
                    <a:extLst>
                      <a:ext uri="{FF2B5EF4-FFF2-40B4-BE49-F238E27FC236}">
                        <a16:creationId xmlns:a16="http://schemas.microsoft.com/office/drawing/2014/main" id="{4DA1CFAC-AA44-471F-A039-7A3C6B63F9BA}"/>
                      </a:ext>
                    </a:extLst>
                  </p:cNvPr>
                  <p:cNvSpPr/>
                  <p:nvPr/>
                </p:nvSpPr>
                <p:spPr>
                  <a:xfrm>
                    <a:off x="9050314" y="2269533"/>
                    <a:ext cx="160904" cy="113952"/>
                  </a:xfrm>
                  <a:custGeom>
                    <a:avLst/>
                    <a:gdLst>
                      <a:gd name="connsiteX0" fmla="*/ 41299 w 160904"/>
                      <a:gd name="connsiteY0" fmla="*/ 592 h 113952"/>
                      <a:gd name="connsiteX1" fmla="*/ 49236 w 160904"/>
                      <a:gd name="connsiteY1" fmla="*/ 64092 h 113952"/>
                      <a:gd name="connsiteX2" fmla="*/ 101624 w 160904"/>
                      <a:gd name="connsiteY2" fmla="*/ 54567 h 113952"/>
                      <a:gd name="connsiteX3" fmla="*/ 76224 w 160904"/>
                      <a:gd name="connsiteY3" fmla="*/ 72030 h 113952"/>
                      <a:gd name="connsiteX4" fmla="*/ 88924 w 160904"/>
                      <a:gd name="connsiteY4" fmla="*/ 102192 h 113952"/>
                      <a:gd name="connsiteX5" fmla="*/ 122261 w 160904"/>
                      <a:gd name="connsiteY5" fmla="*/ 113305 h 113952"/>
                      <a:gd name="connsiteX6" fmla="*/ 160361 w 160904"/>
                      <a:gd name="connsiteY6" fmla="*/ 105367 h 113952"/>
                      <a:gd name="connsiteX7" fmla="*/ 92099 w 160904"/>
                      <a:gd name="connsiteY7" fmla="*/ 113305 h 113952"/>
                      <a:gd name="connsiteX8" fmla="*/ 73049 w 160904"/>
                      <a:gd name="connsiteY8" fmla="*/ 84730 h 113952"/>
                      <a:gd name="connsiteX9" fmla="*/ 85749 w 160904"/>
                      <a:gd name="connsiteY9" fmla="*/ 48217 h 113952"/>
                      <a:gd name="connsiteX10" fmla="*/ 30186 w 160904"/>
                      <a:gd name="connsiteY10" fmla="*/ 54567 h 113952"/>
                      <a:gd name="connsiteX11" fmla="*/ 24 w 160904"/>
                      <a:gd name="connsiteY11" fmla="*/ 32342 h 113952"/>
                      <a:gd name="connsiteX12" fmla="*/ 41299 w 160904"/>
                      <a:gd name="connsiteY12" fmla="*/ 592 h 113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0904" h="113952">
                        <a:moveTo>
                          <a:pt x="41299" y="592"/>
                        </a:moveTo>
                        <a:cubicBezTo>
                          <a:pt x="49501" y="5884"/>
                          <a:pt x="39182" y="55096"/>
                          <a:pt x="49236" y="64092"/>
                        </a:cubicBezTo>
                        <a:cubicBezTo>
                          <a:pt x="59290" y="73088"/>
                          <a:pt x="97126" y="53244"/>
                          <a:pt x="101624" y="54567"/>
                        </a:cubicBezTo>
                        <a:cubicBezTo>
                          <a:pt x="106122" y="55890"/>
                          <a:pt x="78341" y="64093"/>
                          <a:pt x="76224" y="72030"/>
                        </a:cubicBezTo>
                        <a:cubicBezTo>
                          <a:pt x="74107" y="79967"/>
                          <a:pt x="81251" y="95313"/>
                          <a:pt x="88924" y="102192"/>
                        </a:cubicBezTo>
                        <a:cubicBezTo>
                          <a:pt x="96597" y="109071"/>
                          <a:pt x="110355" y="112776"/>
                          <a:pt x="122261" y="113305"/>
                        </a:cubicBezTo>
                        <a:cubicBezTo>
                          <a:pt x="134167" y="113834"/>
                          <a:pt x="165388" y="105367"/>
                          <a:pt x="160361" y="105367"/>
                        </a:cubicBezTo>
                        <a:cubicBezTo>
                          <a:pt x="155334" y="105367"/>
                          <a:pt x="106651" y="116744"/>
                          <a:pt x="92099" y="113305"/>
                        </a:cubicBezTo>
                        <a:cubicBezTo>
                          <a:pt x="77547" y="109866"/>
                          <a:pt x="74107" y="95578"/>
                          <a:pt x="73049" y="84730"/>
                        </a:cubicBezTo>
                        <a:cubicBezTo>
                          <a:pt x="71991" y="73882"/>
                          <a:pt x="92893" y="53244"/>
                          <a:pt x="85749" y="48217"/>
                        </a:cubicBezTo>
                        <a:cubicBezTo>
                          <a:pt x="78605" y="43190"/>
                          <a:pt x="44473" y="57213"/>
                          <a:pt x="30186" y="54567"/>
                        </a:cubicBezTo>
                        <a:cubicBezTo>
                          <a:pt x="15899" y="51921"/>
                          <a:pt x="1082" y="37633"/>
                          <a:pt x="24" y="32342"/>
                        </a:cubicBezTo>
                        <a:cubicBezTo>
                          <a:pt x="-1034" y="27051"/>
                          <a:pt x="33097" y="-4700"/>
                          <a:pt x="41299" y="5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8" name="フリーフォーム: 図形 1807">
                    <a:extLst>
                      <a:ext uri="{FF2B5EF4-FFF2-40B4-BE49-F238E27FC236}">
                        <a16:creationId xmlns:a16="http://schemas.microsoft.com/office/drawing/2014/main" id="{DF98D79D-DA1E-43EE-A5FB-59BD878A4148}"/>
                      </a:ext>
                    </a:extLst>
                  </p:cNvPr>
                  <p:cNvSpPr/>
                  <p:nvPr/>
                </p:nvSpPr>
                <p:spPr>
                  <a:xfrm>
                    <a:off x="9175958" y="2404481"/>
                    <a:ext cx="98503" cy="77123"/>
                  </a:xfrm>
                  <a:custGeom>
                    <a:avLst/>
                    <a:gdLst>
                      <a:gd name="connsiteX0" fmla="*/ 80755 w 98503"/>
                      <a:gd name="connsiteY0" fmla="*/ 582 h 77123"/>
                      <a:gd name="connsiteX1" fmla="*/ 1380 w 98503"/>
                      <a:gd name="connsiteY1" fmla="*/ 14869 h 77123"/>
                      <a:gd name="connsiteX2" fmla="*/ 31542 w 98503"/>
                      <a:gd name="connsiteY2" fmla="*/ 30744 h 77123"/>
                      <a:gd name="connsiteX3" fmla="*/ 47417 w 98503"/>
                      <a:gd name="connsiteY3" fmla="*/ 60907 h 77123"/>
                      <a:gd name="connsiteX4" fmla="*/ 98217 w 98503"/>
                      <a:gd name="connsiteY4" fmla="*/ 76782 h 77123"/>
                      <a:gd name="connsiteX5" fmla="*/ 22017 w 98503"/>
                      <a:gd name="connsiteY5" fmla="*/ 46619 h 77123"/>
                      <a:gd name="connsiteX6" fmla="*/ 14080 w 98503"/>
                      <a:gd name="connsiteY6" fmla="*/ 35507 h 77123"/>
                      <a:gd name="connsiteX7" fmla="*/ 80755 w 98503"/>
                      <a:gd name="connsiteY7" fmla="*/ 582 h 77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503" h="77123">
                        <a:moveTo>
                          <a:pt x="80755" y="582"/>
                        </a:moveTo>
                        <a:cubicBezTo>
                          <a:pt x="78638" y="-2858"/>
                          <a:pt x="9582" y="9842"/>
                          <a:pt x="1380" y="14869"/>
                        </a:cubicBezTo>
                        <a:cubicBezTo>
                          <a:pt x="-6822" y="19896"/>
                          <a:pt x="23869" y="23071"/>
                          <a:pt x="31542" y="30744"/>
                        </a:cubicBezTo>
                        <a:cubicBezTo>
                          <a:pt x="39215" y="38417"/>
                          <a:pt x="36304" y="53234"/>
                          <a:pt x="47417" y="60907"/>
                        </a:cubicBezTo>
                        <a:cubicBezTo>
                          <a:pt x="58529" y="68580"/>
                          <a:pt x="102450" y="79163"/>
                          <a:pt x="98217" y="76782"/>
                        </a:cubicBezTo>
                        <a:cubicBezTo>
                          <a:pt x="93984" y="74401"/>
                          <a:pt x="36040" y="53498"/>
                          <a:pt x="22017" y="46619"/>
                        </a:cubicBezTo>
                        <a:cubicBezTo>
                          <a:pt x="7994" y="39740"/>
                          <a:pt x="9053" y="40534"/>
                          <a:pt x="14080" y="35507"/>
                        </a:cubicBezTo>
                        <a:cubicBezTo>
                          <a:pt x="19107" y="30480"/>
                          <a:pt x="82872" y="4022"/>
                          <a:pt x="80755" y="58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09" name="フリーフォーム: 図形 1808">
                    <a:extLst>
                      <a:ext uri="{FF2B5EF4-FFF2-40B4-BE49-F238E27FC236}">
                        <a16:creationId xmlns:a16="http://schemas.microsoft.com/office/drawing/2014/main" id="{6A418228-D81C-46D5-88D6-3AB5E5B11AA2}"/>
                      </a:ext>
                    </a:extLst>
                  </p:cNvPr>
                  <p:cNvSpPr/>
                  <p:nvPr/>
                </p:nvSpPr>
                <p:spPr>
                  <a:xfrm>
                    <a:off x="9210474" y="2482782"/>
                    <a:ext cx="94539" cy="73042"/>
                  </a:xfrm>
                  <a:custGeom>
                    <a:avLst/>
                    <a:gdLst>
                      <a:gd name="connsiteX0" fmla="*/ 201 w 94539"/>
                      <a:gd name="connsiteY0" fmla="*/ 68 h 73042"/>
                      <a:gd name="connsiteX1" fmla="*/ 71639 w 94539"/>
                      <a:gd name="connsiteY1" fmla="*/ 57218 h 73042"/>
                      <a:gd name="connsiteX2" fmla="*/ 93864 w 94539"/>
                      <a:gd name="connsiteY2" fmla="*/ 69918 h 73042"/>
                      <a:gd name="connsiteX3" fmla="*/ 51001 w 94539"/>
                      <a:gd name="connsiteY3" fmla="*/ 69918 h 73042"/>
                      <a:gd name="connsiteX4" fmla="*/ 201 w 94539"/>
                      <a:gd name="connsiteY4" fmla="*/ 68 h 73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539" h="73042">
                        <a:moveTo>
                          <a:pt x="201" y="68"/>
                        </a:moveTo>
                        <a:cubicBezTo>
                          <a:pt x="3641" y="-2049"/>
                          <a:pt x="56029" y="45576"/>
                          <a:pt x="71639" y="57218"/>
                        </a:cubicBezTo>
                        <a:cubicBezTo>
                          <a:pt x="87249" y="68860"/>
                          <a:pt x="97304" y="67801"/>
                          <a:pt x="93864" y="69918"/>
                        </a:cubicBezTo>
                        <a:cubicBezTo>
                          <a:pt x="90424" y="72035"/>
                          <a:pt x="63701" y="75739"/>
                          <a:pt x="51001" y="69918"/>
                        </a:cubicBezTo>
                        <a:cubicBezTo>
                          <a:pt x="38301" y="64097"/>
                          <a:pt x="-3239" y="2185"/>
                          <a:pt x="201" y="6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0" name="フリーフォーム: 図形 1809">
                    <a:extLst>
                      <a:ext uri="{FF2B5EF4-FFF2-40B4-BE49-F238E27FC236}">
                        <a16:creationId xmlns:a16="http://schemas.microsoft.com/office/drawing/2014/main" id="{AB4E2CDA-B7DB-4E1E-981A-7EE209032519}"/>
                      </a:ext>
                    </a:extLst>
                  </p:cNvPr>
                  <p:cNvSpPr/>
                  <p:nvPr/>
                </p:nvSpPr>
                <p:spPr>
                  <a:xfrm>
                    <a:off x="9244013" y="2566988"/>
                    <a:ext cx="58804" cy="60891"/>
                  </a:xfrm>
                  <a:custGeom>
                    <a:avLst/>
                    <a:gdLst>
                      <a:gd name="connsiteX0" fmla="*/ 0 w 58804"/>
                      <a:gd name="connsiteY0" fmla="*/ 0 h 60891"/>
                      <a:gd name="connsiteX1" fmla="*/ 58737 w 58804"/>
                      <a:gd name="connsiteY1" fmla="*/ 60325 h 60891"/>
                      <a:gd name="connsiteX2" fmla="*/ 0 w 58804"/>
                      <a:gd name="connsiteY2" fmla="*/ 0 h 60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804" h="60891">
                        <a:moveTo>
                          <a:pt x="0" y="0"/>
                        </a:moveTo>
                        <a:cubicBezTo>
                          <a:pt x="0" y="0"/>
                          <a:pt x="56356" y="52917"/>
                          <a:pt x="58737" y="60325"/>
                        </a:cubicBezTo>
                        <a:cubicBezTo>
                          <a:pt x="61118" y="6773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1" name="フリーフォーム: 図形 1810">
                    <a:extLst>
                      <a:ext uri="{FF2B5EF4-FFF2-40B4-BE49-F238E27FC236}">
                        <a16:creationId xmlns:a16="http://schemas.microsoft.com/office/drawing/2014/main" id="{C098F6F9-3B44-4730-87BB-43CAD620F306}"/>
                      </a:ext>
                    </a:extLst>
                  </p:cNvPr>
                  <p:cNvSpPr/>
                  <p:nvPr/>
                </p:nvSpPr>
                <p:spPr>
                  <a:xfrm>
                    <a:off x="9250792" y="2630449"/>
                    <a:ext cx="63397" cy="66871"/>
                  </a:xfrm>
                  <a:custGeom>
                    <a:avLst/>
                    <a:gdLst>
                      <a:gd name="connsiteX0" fmla="*/ 1158 w 63397"/>
                      <a:gd name="connsiteY0" fmla="*/ 39 h 66871"/>
                      <a:gd name="connsiteX1" fmla="*/ 63071 w 63397"/>
                      <a:gd name="connsiteY1" fmla="*/ 55601 h 66871"/>
                      <a:gd name="connsiteX2" fmla="*/ 24971 w 63397"/>
                      <a:gd name="connsiteY2" fmla="*/ 65126 h 66871"/>
                      <a:gd name="connsiteX3" fmla="*/ 1158 w 63397"/>
                      <a:gd name="connsiteY3" fmla="*/ 39 h 66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397" h="66871">
                        <a:moveTo>
                          <a:pt x="1158" y="39"/>
                        </a:moveTo>
                        <a:cubicBezTo>
                          <a:pt x="7508" y="-1549"/>
                          <a:pt x="59102" y="44753"/>
                          <a:pt x="63071" y="55601"/>
                        </a:cubicBezTo>
                        <a:cubicBezTo>
                          <a:pt x="67040" y="66449"/>
                          <a:pt x="33702" y="69095"/>
                          <a:pt x="24971" y="65126"/>
                        </a:cubicBezTo>
                        <a:cubicBezTo>
                          <a:pt x="16240" y="61157"/>
                          <a:pt x="-5192" y="1627"/>
                          <a:pt x="1158" y="3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2" name="フリーフォーム: 図形 1811">
                    <a:extLst>
                      <a:ext uri="{FF2B5EF4-FFF2-40B4-BE49-F238E27FC236}">
                        <a16:creationId xmlns:a16="http://schemas.microsoft.com/office/drawing/2014/main" id="{303AFE4B-A7B9-4165-898A-970CEF95974C}"/>
                      </a:ext>
                    </a:extLst>
                  </p:cNvPr>
                  <p:cNvSpPr/>
                  <p:nvPr/>
                </p:nvSpPr>
                <p:spPr>
                  <a:xfrm>
                    <a:off x="9266902" y="2713038"/>
                    <a:ext cx="132714" cy="71943"/>
                  </a:xfrm>
                  <a:custGeom>
                    <a:avLst/>
                    <a:gdLst>
                      <a:gd name="connsiteX0" fmla="*/ 923 w 132714"/>
                      <a:gd name="connsiteY0" fmla="*/ 0 h 71943"/>
                      <a:gd name="connsiteX1" fmla="*/ 42198 w 132714"/>
                      <a:gd name="connsiteY1" fmla="*/ 52387 h 71943"/>
                      <a:gd name="connsiteX2" fmla="*/ 89823 w 132714"/>
                      <a:gd name="connsiteY2" fmla="*/ 71437 h 71943"/>
                      <a:gd name="connsiteX3" fmla="*/ 132686 w 132714"/>
                      <a:gd name="connsiteY3" fmla="*/ 34925 h 71943"/>
                      <a:gd name="connsiteX4" fmla="*/ 83473 w 132714"/>
                      <a:gd name="connsiteY4" fmla="*/ 52387 h 71943"/>
                      <a:gd name="connsiteX5" fmla="*/ 923 w 132714"/>
                      <a:gd name="connsiteY5" fmla="*/ 0 h 7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714" h="71943">
                        <a:moveTo>
                          <a:pt x="923" y="0"/>
                        </a:moveTo>
                        <a:cubicBezTo>
                          <a:pt x="-5956" y="0"/>
                          <a:pt x="27381" y="40481"/>
                          <a:pt x="42198" y="52387"/>
                        </a:cubicBezTo>
                        <a:cubicBezTo>
                          <a:pt x="57015" y="64293"/>
                          <a:pt x="74742" y="74347"/>
                          <a:pt x="89823" y="71437"/>
                        </a:cubicBezTo>
                        <a:cubicBezTo>
                          <a:pt x="104904" y="68527"/>
                          <a:pt x="133744" y="38100"/>
                          <a:pt x="132686" y="34925"/>
                        </a:cubicBezTo>
                        <a:cubicBezTo>
                          <a:pt x="131628" y="31750"/>
                          <a:pt x="101994" y="54239"/>
                          <a:pt x="83473" y="52387"/>
                        </a:cubicBezTo>
                        <a:cubicBezTo>
                          <a:pt x="64952" y="50535"/>
                          <a:pt x="7802" y="0"/>
                          <a:pt x="923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3" name="フリーフォーム: 図形 1812">
                    <a:extLst>
                      <a:ext uri="{FF2B5EF4-FFF2-40B4-BE49-F238E27FC236}">
                        <a16:creationId xmlns:a16="http://schemas.microsoft.com/office/drawing/2014/main" id="{57218041-25FB-450D-9F3F-8BF868937CE8}"/>
                      </a:ext>
                    </a:extLst>
                  </p:cNvPr>
                  <p:cNvSpPr/>
                  <p:nvPr/>
                </p:nvSpPr>
                <p:spPr>
                  <a:xfrm>
                    <a:off x="9269069" y="2786049"/>
                    <a:ext cx="55056" cy="48053"/>
                  </a:xfrm>
                  <a:custGeom>
                    <a:avLst/>
                    <a:gdLst>
                      <a:gd name="connsiteX0" fmla="*/ 344 w 55056"/>
                      <a:gd name="connsiteY0" fmla="*/ 14 h 48053"/>
                      <a:gd name="connsiteX1" fmla="*/ 47969 w 55056"/>
                      <a:gd name="connsiteY1" fmla="*/ 39701 h 48053"/>
                      <a:gd name="connsiteX2" fmla="*/ 52731 w 55056"/>
                      <a:gd name="connsiteY2" fmla="*/ 47639 h 48053"/>
                      <a:gd name="connsiteX3" fmla="*/ 27331 w 55056"/>
                      <a:gd name="connsiteY3" fmla="*/ 44464 h 48053"/>
                      <a:gd name="connsiteX4" fmla="*/ 344 w 55056"/>
                      <a:gd name="connsiteY4" fmla="*/ 14 h 48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056" h="48053">
                        <a:moveTo>
                          <a:pt x="344" y="14"/>
                        </a:moveTo>
                        <a:cubicBezTo>
                          <a:pt x="3784" y="-780"/>
                          <a:pt x="39238" y="31764"/>
                          <a:pt x="47969" y="39701"/>
                        </a:cubicBezTo>
                        <a:cubicBezTo>
                          <a:pt x="56700" y="47638"/>
                          <a:pt x="56171" y="46845"/>
                          <a:pt x="52731" y="47639"/>
                        </a:cubicBezTo>
                        <a:cubicBezTo>
                          <a:pt x="49291" y="48433"/>
                          <a:pt x="34474" y="48433"/>
                          <a:pt x="27331" y="44464"/>
                        </a:cubicBezTo>
                        <a:cubicBezTo>
                          <a:pt x="20188" y="40495"/>
                          <a:pt x="-3096" y="808"/>
                          <a:pt x="344" y="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4" name="フリーフォーム: 図形 1813">
                    <a:extLst>
                      <a:ext uri="{FF2B5EF4-FFF2-40B4-BE49-F238E27FC236}">
                        <a16:creationId xmlns:a16="http://schemas.microsoft.com/office/drawing/2014/main" id="{238AC926-02A7-4F4D-B19B-7955ADBCB541}"/>
                      </a:ext>
                    </a:extLst>
                  </p:cNvPr>
                  <p:cNvSpPr/>
                  <p:nvPr/>
                </p:nvSpPr>
                <p:spPr>
                  <a:xfrm>
                    <a:off x="9276052" y="2867025"/>
                    <a:ext cx="52435" cy="115892"/>
                  </a:xfrm>
                  <a:custGeom>
                    <a:avLst/>
                    <a:gdLst>
                      <a:gd name="connsiteX0" fmla="*/ 1298 w 52435"/>
                      <a:gd name="connsiteY0" fmla="*/ 0 h 115892"/>
                      <a:gd name="connsiteX1" fmla="*/ 9236 w 52435"/>
                      <a:gd name="connsiteY1" fmla="*/ 85725 h 115892"/>
                      <a:gd name="connsiteX2" fmla="*/ 52098 w 52435"/>
                      <a:gd name="connsiteY2" fmla="*/ 115888 h 115892"/>
                      <a:gd name="connsiteX3" fmla="*/ 28286 w 52435"/>
                      <a:gd name="connsiteY3" fmla="*/ 84138 h 115892"/>
                      <a:gd name="connsiteX4" fmla="*/ 1298 w 52435"/>
                      <a:gd name="connsiteY4" fmla="*/ 0 h 11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35" h="115892">
                        <a:moveTo>
                          <a:pt x="1298" y="0"/>
                        </a:moveTo>
                        <a:cubicBezTo>
                          <a:pt x="-1877" y="265"/>
                          <a:pt x="769" y="66410"/>
                          <a:pt x="9236" y="85725"/>
                        </a:cubicBezTo>
                        <a:cubicBezTo>
                          <a:pt x="17703" y="105040"/>
                          <a:pt x="48923" y="116153"/>
                          <a:pt x="52098" y="115888"/>
                        </a:cubicBezTo>
                        <a:cubicBezTo>
                          <a:pt x="55273" y="115624"/>
                          <a:pt x="35165" y="102923"/>
                          <a:pt x="28286" y="84138"/>
                        </a:cubicBezTo>
                        <a:cubicBezTo>
                          <a:pt x="21407" y="65353"/>
                          <a:pt x="4473" y="-265"/>
                          <a:pt x="1298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5" name="フリーフォーム: 図形 1814">
                    <a:extLst>
                      <a:ext uri="{FF2B5EF4-FFF2-40B4-BE49-F238E27FC236}">
                        <a16:creationId xmlns:a16="http://schemas.microsoft.com/office/drawing/2014/main" id="{DB2F75F6-5814-4E63-8D44-59D34687A68D}"/>
                      </a:ext>
                    </a:extLst>
                  </p:cNvPr>
                  <p:cNvSpPr/>
                  <p:nvPr/>
                </p:nvSpPr>
                <p:spPr>
                  <a:xfrm>
                    <a:off x="9469064" y="2712237"/>
                    <a:ext cx="114864" cy="191813"/>
                  </a:xfrm>
                  <a:custGeom>
                    <a:avLst/>
                    <a:gdLst>
                      <a:gd name="connsiteX0" fmla="*/ 374 w 114864"/>
                      <a:gd name="connsiteY0" fmla="*/ 191301 h 191813"/>
                      <a:gd name="connsiteX1" fmla="*/ 36886 w 114864"/>
                      <a:gd name="connsiteY1" fmla="*/ 102401 h 191813"/>
                      <a:gd name="connsiteX2" fmla="*/ 114674 w 114864"/>
                      <a:gd name="connsiteY2" fmla="*/ 801 h 191813"/>
                      <a:gd name="connsiteX3" fmla="*/ 57524 w 114864"/>
                      <a:gd name="connsiteY3" fmla="*/ 61126 h 191813"/>
                      <a:gd name="connsiteX4" fmla="*/ 374 w 114864"/>
                      <a:gd name="connsiteY4" fmla="*/ 191301 h 19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864" h="191813">
                        <a:moveTo>
                          <a:pt x="374" y="191301"/>
                        </a:moveTo>
                        <a:cubicBezTo>
                          <a:pt x="-3066" y="198180"/>
                          <a:pt x="17836" y="134151"/>
                          <a:pt x="36886" y="102401"/>
                        </a:cubicBezTo>
                        <a:cubicBezTo>
                          <a:pt x="55936" y="70651"/>
                          <a:pt x="111234" y="7680"/>
                          <a:pt x="114674" y="801"/>
                        </a:cubicBezTo>
                        <a:cubicBezTo>
                          <a:pt x="118114" y="-6078"/>
                          <a:pt x="73928" y="32816"/>
                          <a:pt x="57524" y="61126"/>
                        </a:cubicBezTo>
                        <a:cubicBezTo>
                          <a:pt x="41120" y="89436"/>
                          <a:pt x="3814" y="184422"/>
                          <a:pt x="374" y="1913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6" name="フリーフォーム: 図形 1815">
                    <a:extLst>
                      <a:ext uri="{FF2B5EF4-FFF2-40B4-BE49-F238E27FC236}">
                        <a16:creationId xmlns:a16="http://schemas.microsoft.com/office/drawing/2014/main" id="{BADCFD16-4FD7-4031-A897-0DD3F329FB8C}"/>
                      </a:ext>
                    </a:extLst>
                  </p:cNvPr>
                  <p:cNvSpPr/>
                  <p:nvPr/>
                </p:nvSpPr>
                <p:spPr>
                  <a:xfrm>
                    <a:off x="9529464" y="2728858"/>
                    <a:ext cx="138658" cy="168804"/>
                  </a:xfrm>
                  <a:custGeom>
                    <a:avLst/>
                    <a:gdLst>
                      <a:gd name="connsiteX0" fmla="*/ 44749 w 138658"/>
                      <a:gd name="connsiteY0" fmla="*/ 55 h 168804"/>
                      <a:gd name="connsiteX1" fmla="*/ 8236 w 138658"/>
                      <a:gd name="connsiteY1" fmla="*/ 163567 h 168804"/>
                      <a:gd name="connsiteX2" fmla="*/ 43161 w 138658"/>
                      <a:gd name="connsiteY2" fmla="*/ 122292 h 168804"/>
                      <a:gd name="connsiteX3" fmla="*/ 138411 w 138658"/>
                      <a:gd name="connsiteY3" fmla="*/ 60380 h 168804"/>
                      <a:gd name="connsiteX4" fmla="*/ 68561 w 138658"/>
                      <a:gd name="connsiteY4" fmla="*/ 101655 h 168804"/>
                      <a:gd name="connsiteX5" fmla="*/ 299 w 138658"/>
                      <a:gd name="connsiteY5" fmla="*/ 144517 h 168804"/>
                      <a:gd name="connsiteX6" fmla="*/ 44749 w 138658"/>
                      <a:gd name="connsiteY6" fmla="*/ 55 h 168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8658" h="168804">
                        <a:moveTo>
                          <a:pt x="44749" y="55"/>
                        </a:moveTo>
                        <a:cubicBezTo>
                          <a:pt x="46072" y="3230"/>
                          <a:pt x="8501" y="143194"/>
                          <a:pt x="8236" y="163567"/>
                        </a:cubicBezTo>
                        <a:cubicBezTo>
                          <a:pt x="7971" y="183940"/>
                          <a:pt x="21465" y="139490"/>
                          <a:pt x="43161" y="122292"/>
                        </a:cubicBezTo>
                        <a:cubicBezTo>
                          <a:pt x="64857" y="105094"/>
                          <a:pt x="134178" y="63819"/>
                          <a:pt x="138411" y="60380"/>
                        </a:cubicBezTo>
                        <a:cubicBezTo>
                          <a:pt x="142644" y="56941"/>
                          <a:pt x="91580" y="87632"/>
                          <a:pt x="68561" y="101655"/>
                        </a:cubicBezTo>
                        <a:cubicBezTo>
                          <a:pt x="45542" y="115678"/>
                          <a:pt x="4797" y="157217"/>
                          <a:pt x="299" y="144517"/>
                        </a:cubicBezTo>
                        <a:cubicBezTo>
                          <a:pt x="-4199" y="131817"/>
                          <a:pt x="43426" y="-3120"/>
                          <a:pt x="44749" y="5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7" name="フリーフォーム: 図形 1816">
                    <a:extLst>
                      <a:ext uri="{FF2B5EF4-FFF2-40B4-BE49-F238E27FC236}">
                        <a16:creationId xmlns:a16="http://schemas.microsoft.com/office/drawing/2014/main" id="{97A6E703-35B0-4545-A44A-C6E9C6A966F2}"/>
                      </a:ext>
                    </a:extLst>
                  </p:cNvPr>
                  <p:cNvSpPr/>
                  <p:nvPr/>
                </p:nvSpPr>
                <p:spPr>
                  <a:xfrm>
                    <a:off x="9543923" y="2792408"/>
                    <a:ext cx="192600" cy="179484"/>
                  </a:xfrm>
                  <a:custGeom>
                    <a:avLst/>
                    <a:gdLst>
                      <a:gd name="connsiteX0" fmla="*/ 122365 w 192600"/>
                      <a:gd name="connsiteY0" fmla="*/ 5 h 179484"/>
                      <a:gd name="connsiteX1" fmla="*/ 35052 w 192600"/>
                      <a:gd name="connsiteY1" fmla="*/ 103192 h 179484"/>
                      <a:gd name="connsiteX2" fmla="*/ 146177 w 192600"/>
                      <a:gd name="connsiteY2" fmla="*/ 66680 h 179484"/>
                      <a:gd name="connsiteX3" fmla="*/ 192215 w 192600"/>
                      <a:gd name="connsiteY3" fmla="*/ 58742 h 179484"/>
                      <a:gd name="connsiteX4" fmla="*/ 123952 w 192600"/>
                      <a:gd name="connsiteY4" fmla="*/ 98430 h 179484"/>
                      <a:gd name="connsiteX5" fmla="*/ 127 w 192600"/>
                      <a:gd name="connsiteY5" fmla="*/ 179392 h 179484"/>
                      <a:gd name="connsiteX6" fmla="*/ 98552 w 192600"/>
                      <a:gd name="connsiteY6" fmla="*/ 115892 h 179484"/>
                      <a:gd name="connsiteX7" fmla="*/ 169990 w 192600"/>
                      <a:gd name="connsiteY7" fmla="*/ 63505 h 179484"/>
                      <a:gd name="connsiteX8" fmla="*/ 47752 w 192600"/>
                      <a:gd name="connsiteY8" fmla="*/ 107955 h 179484"/>
                      <a:gd name="connsiteX9" fmla="*/ 122365 w 192600"/>
                      <a:gd name="connsiteY9" fmla="*/ 5 h 179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2600" h="179484">
                        <a:moveTo>
                          <a:pt x="122365" y="5"/>
                        </a:moveTo>
                        <a:cubicBezTo>
                          <a:pt x="120248" y="-789"/>
                          <a:pt x="31083" y="92080"/>
                          <a:pt x="35052" y="103192"/>
                        </a:cubicBezTo>
                        <a:cubicBezTo>
                          <a:pt x="39021" y="114304"/>
                          <a:pt x="119983" y="74088"/>
                          <a:pt x="146177" y="66680"/>
                        </a:cubicBezTo>
                        <a:cubicBezTo>
                          <a:pt x="172371" y="59272"/>
                          <a:pt x="195919" y="53450"/>
                          <a:pt x="192215" y="58742"/>
                        </a:cubicBezTo>
                        <a:cubicBezTo>
                          <a:pt x="188511" y="64034"/>
                          <a:pt x="155967" y="78322"/>
                          <a:pt x="123952" y="98430"/>
                        </a:cubicBezTo>
                        <a:cubicBezTo>
                          <a:pt x="91937" y="118538"/>
                          <a:pt x="127" y="179392"/>
                          <a:pt x="127" y="179392"/>
                        </a:cubicBezTo>
                        <a:cubicBezTo>
                          <a:pt x="-4106" y="182302"/>
                          <a:pt x="98552" y="115892"/>
                          <a:pt x="98552" y="115892"/>
                        </a:cubicBezTo>
                        <a:cubicBezTo>
                          <a:pt x="126862" y="96578"/>
                          <a:pt x="178457" y="64828"/>
                          <a:pt x="169990" y="63505"/>
                        </a:cubicBezTo>
                        <a:cubicBezTo>
                          <a:pt x="161523" y="62182"/>
                          <a:pt x="58600" y="117480"/>
                          <a:pt x="47752" y="107955"/>
                        </a:cubicBezTo>
                        <a:cubicBezTo>
                          <a:pt x="36904" y="98430"/>
                          <a:pt x="124482" y="799"/>
                          <a:pt x="122365" y="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8" name="フリーフォーム: 図形 1817">
                    <a:extLst>
                      <a:ext uri="{FF2B5EF4-FFF2-40B4-BE49-F238E27FC236}">
                        <a16:creationId xmlns:a16="http://schemas.microsoft.com/office/drawing/2014/main" id="{9CE7FBC9-8911-496D-9EE6-5247C0AF2C7B}"/>
                      </a:ext>
                    </a:extLst>
                  </p:cNvPr>
                  <p:cNvSpPr/>
                  <p:nvPr/>
                </p:nvSpPr>
                <p:spPr>
                  <a:xfrm>
                    <a:off x="9539264" y="2941511"/>
                    <a:ext cx="210122" cy="147974"/>
                  </a:xfrm>
                  <a:custGeom>
                    <a:avLst/>
                    <a:gdLst>
                      <a:gd name="connsiteX0" fmla="*/ 24 w 210122"/>
                      <a:gd name="connsiteY0" fmla="*/ 25527 h 147974"/>
                      <a:gd name="connsiteX1" fmla="*/ 107974 w 210122"/>
                      <a:gd name="connsiteY1" fmla="*/ 127 h 147974"/>
                      <a:gd name="connsiteX2" fmla="*/ 209574 w 210122"/>
                      <a:gd name="connsiteY2" fmla="*/ 38227 h 147974"/>
                      <a:gd name="connsiteX3" fmla="*/ 144486 w 210122"/>
                      <a:gd name="connsiteY3" fmla="*/ 60452 h 147974"/>
                      <a:gd name="connsiteX4" fmla="*/ 58761 w 210122"/>
                      <a:gd name="connsiteY4" fmla="*/ 60452 h 147974"/>
                      <a:gd name="connsiteX5" fmla="*/ 107974 w 210122"/>
                      <a:gd name="connsiteY5" fmla="*/ 66802 h 147974"/>
                      <a:gd name="connsiteX6" fmla="*/ 152424 w 210122"/>
                      <a:gd name="connsiteY6" fmla="*/ 143002 h 147974"/>
                      <a:gd name="connsiteX7" fmla="*/ 23836 w 210122"/>
                      <a:gd name="connsiteY7" fmla="*/ 138239 h 147974"/>
                      <a:gd name="connsiteX8" fmla="*/ 144486 w 210122"/>
                      <a:gd name="connsiteY8" fmla="*/ 119189 h 147974"/>
                      <a:gd name="connsiteX9" fmla="*/ 79399 w 210122"/>
                      <a:gd name="connsiteY9" fmla="*/ 66802 h 147974"/>
                      <a:gd name="connsiteX10" fmla="*/ 179411 w 210122"/>
                      <a:gd name="connsiteY10" fmla="*/ 38227 h 147974"/>
                      <a:gd name="connsiteX11" fmla="*/ 117499 w 210122"/>
                      <a:gd name="connsiteY11" fmla="*/ 16002 h 147974"/>
                      <a:gd name="connsiteX12" fmla="*/ 24 w 210122"/>
                      <a:gd name="connsiteY12" fmla="*/ 25527 h 14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0122" h="147974">
                        <a:moveTo>
                          <a:pt x="24" y="25527"/>
                        </a:moveTo>
                        <a:cubicBezTo>
                          <a:pt x="-1564" y="22881"/>
                          <a:pt x="73049" y="-1990"/>
                          <a:pt x="107974" y="127"/>
                        </a:cubicBezTo>
                        <a:cubicBezTo>
                          <a:pt x="142899" y="2244"/>
                          <a:pt x="203489" y="28173"/>
                          <a:pt x="209574" y="38227"/>
                        </a:cubicBezTo>
                        <a:cubicBezTo>
                          <a:pt x="215659" y="48281"/>
                          <a:pt x="169621" y="56748"/>
                          <a:pt x="144486" y="60452"/>
                        </a:cubicBezTo>
                        <a:cubicBezTo>
                          <a:pt x="119351" y="64156"/>
                          <a:pt x="64846" y="59394"/>
                          <a:pt x="58761" y="60452"/>
                        </a:cubicBezTo>
                        <a:cubicBezTo>
                          <a:pt x="52676" y="61510"/>
                          <a:pt x="92364" y="53044"/>
                          <a:pt x="107974" y="66802"/>
                        </a:cubicBezTo>
                        <a:cubicBezTo>
                          <a:pt x="123585" y="80560"/>
                          <a:pt x="166447" y="131096"/>
                          <a:pt x="152424" y="143002"/>
                        </a:cubicBezTo>
                        <a:cubicBezTo>
                          <a:pt x="138401" y="154908"/>
                          <a:pt x="25159" y="142208"/>
                          <a:pt x="23836" y="138239"/>
                        </a:cubicBezTo>
                        <a:cubicBezTo>
                          <a:pt x="22513" y="134270"/>
                          <a:pt x="135226" y="131095"/>
                          <a:pt x="144486" y="119189"/>
                        </a:cubicBezTo>
                        <a:cubicBezTo>
                          <a:pt x="153747" y="107283"/>
                          <a:pt x="73578" y="80296"/>
                          <a:pt x="79399" y="66802"/>
                        </a:cubicBezTo>
                        <a:cubicBezTo>
                          <a:pt x="85220" y="53308"/>
                          <a:pt x="173061" y="46694"/>
                          <a:pt x="179411" y="38227"/>
                        </a:cubicBezTo>
                        <a:cubicBezTo>
                          <a:pt x="185761" y="29760"/>
                          <a:pt x="142370" y="19442"/>
                          <a:pt x="117499" y="16002"/>
                        </a:cubicBezTo>
                        <a:cubicBezTo>
                          <a:pt x="92628" y="12562"/>
                          <a:pt x="1612" y="28173"/>
                          <a:pt x="24" y="255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19" name="フリーフォーム: 図形 1818">
                    <a:extLst>
                      <a:ext uri="{FF2B5EF4-FFF2-40B4-BE49-F238E27FC236}">
                        <a16:creationId xmlns:a16="http://schemas.microsoft.com/office/drawing/2014/main" id="{5F2458F7-E6C3-4F2A-82AB-BA6F3113A3DA}"/>
                      </a:ext>
                    </a:extLst>
                  </p:cNvPr>
                  <p:cNvSpPr/>
                  <p:nvPr/>
                </p:nvSpPr>
                <p:spPr>
                  <a:xfrm>
                    <a:off x="9538873" y="2990143"/>
                    <a:ext cx="140907" cy="12133"/>
                  </a:xfrm>
                  <a:custGeom>
                    <a:avLst/>
                    <a:gdLst>
                      <a:gd name="connsiteX0" fmla="*/ 415 w 140907"/>
                      <a:gd name="connsiteY0" fmla="*/ 707 h 12133"/>
                      <a:gd name="connsiteX1" fmla="*/ 136940 w 140907"/>
                      <a:gd name="connsiteY1" fmla="*/ 2295 h 12133"/>
                      <a:gd name="connsiteX2" fmla="*/ 95665 w 140907"/>
                      <a:gd name="connsiteY2" fmla="*/ 11820 h 12133"/>
                      <a:gd name="connsiteX3" fmla="*/ 415 w 140907"/>
                      <a:gd name="connsiteY3" fmla="*/ 707 h 12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0907" h="12133">
                        <a:moveTo>
                          <a:pt x="415" y="707"/>
                        </a:moveTo>
                        <a:cubicBezTo>
                          <a:pt x="7294" y="-880"/>
                          <a:pt x="121065" y="443"/>
                          <a:pt x="136940" y="2295"/>
                        </a:cubicBezTo>
                        <a:cubicBezTo>
                          <a:pt x="152815" y="4147"/>
                          <a:pt x="117361" y="9439"/>
                          <a:pt x="95665" y="11820"/>
                        </a:cubicBezTo>
                        <a:cubicBezTo>
                          <a:pt x="73969" y="14201"/>
                          <a:pt x="-6464" y="2294"/>
                          <a:pt x="415" y="70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0" name="フリーフォーム: 図形 1819">
                    <a:extLst>
                      <a:ext uri="{FF2B5EF4-FFF2-40B4-BE49-F238E27FC236}">
                        <a16:creationId xmlns:a16="http://schemas.microsoft.com/office/drawing/2014/main" id="{EDE26E67-83AC-4A43-908F-F3E4521C0EF7}"/>
                      </a:ext>
                    </a:extLst>
                  </p:cNvPr>
                  <p:cNvSpPr/>
                  <p:nvPr/>
                </p:nvSpPr>
                <p:spPr>
                  <a:xfrm>
                    <a:off x="9418579" y="3030519"/>
                    <a:ext cx="175330" cy="162864"/>
                  </a:xfrm>
                  <a:custGeom>
                    <a:avLst/>
                    <a:gdLst>
                      <a:gd name="connsiteX0" fmla="*/ 96896 w 175330"/>
                      <a:gd name="connsiteY0" fmla="*/ 19 h 162864"/>
                      <a:gd name="connsiteX1" fmla="*/ 158809 w 175330"/>
                      <a:gd name="connsiteY1" fmla="*/ 85744 h 162864"/>
                      <a:gd name="connsiteX2" fmla="*/ 173096 w 175330"/>
                      <a:gd name="connsiteY2" fmla="*/ 131781 h 162864"/>
                      <a:gd name="connsiteX3" fmla="*/ 120709 w 175330"/>
                      <a:gd name="connsiteY3" fmla="*/ 88919 h 162864"/>
                      <a:gd name="connsiteX4" fmla="*/ 65146 w 175330"/>
                      <a:gd name="connsiteY4" fmla="*/ 49231 h 162864"/>
                      <a:gd name="connsiteX5" fmla="*/ 108009 w 175330"/>
                      <a:gd name="connsiteY5" fmla="*/ 136544 h 162864"/>
                      <a:gd name="connsiteX6" fmla="*/ 112771 w 175330"/>
                      <a:gd name="connsiteY6" fmla="*/ 157181 h 162864"/>
                      <a:gd name="connsiteX7" fmla="*/ 59 w 175330"/>
                      <a:gd name="connsiteY7" fmla="*/ 46056 h 162864"/>
                      <a:gd name="connsiteX8" fmla="*/ 96896 w 175330"/>
                      <a:gd name="connsiteY8" fmla="*/ 128606 h 162864"/>
                      <a:gd name="connsiteX9" fmla="*/ 76259 w 175330"/>
                      <a:gd name="connsiteY9" fmla="*/ 49231 h 162864"/>
                      <a:gd name="connsiteX10" fmla="*/ 152459 w 175330"/>
                      <a:gd name="connsiteY10" fmla="*/ 93681 h 162864"/>
                      <a:gd name="connsiteX11" fmla="*/ 96896 w 175330"/>
                      <a:gd name="connsiteY11" fmla="*/ 19 h 1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5330" h="162864">
                        <a:moveTo>
                          <a:pt x="96896" y="19"/>
                        </a:moveTo>
                        <a:cubicBezTo>
                          <a:pt x="97954" y="-1304"/>
                          <a:pt x="146109" y="63784"/>
                          <a:pt x="158809" y="85744"/>
                        </a:cubicBezTo>
                        <a:cubicBezTo>
                          <a:pt x="171509" y="107704"/>
                          <a:pt x="179446" y="131252"/>
                          <a:pt x="173096" y="131781"/>
                        </a:cubicBezTo>
                        <a:cubicBezTo>
                          <a:pt x="166746" y="132310"/>
                          <a:pt x="138701" y="102677"/>
                          <a:pt x="120709" y="88919"/>
                        </a:cubicBezTo>
                        <a:cubicBezTo>
                          <a:pt x="102717" y="75161"/>
                          <a:pt x="67263" y="41294"/>
                          <a:pt x="65146" y="49231"/>
                        </a:cubicBezTo>
                        <a:cubicBezTo>
                          <a:pt x="63029" y="57168"/>
                          <a:pt x="100072" y="118552"/>
                          <a:pt x="108009" y="136544"/>
                        </a:cubicBezTo>
                        <a:cubicBezTo>
                          <a:pt x="115947" y="154536"/>
                          <a:pt x="130762" y="172262"/>
                          <a:pt x="112771" y="157181"/>
                        </a:cubicBezTo>
                        <a:cubicBezTo>
                          <a:pt x="94780" y="142100"/>
                          <a:pt x="2705" y="50818"/>
                          <a:pt x="59" y="46056"/>
                        </a:cubicBezTo>
                        <a:cubicBezTo>
                          <a:pt x="-2587" y="41294"/>
                          <a:pt x="84196" y="128077"/>
                          <a:pt x="96896" y="128606"/>
                        </a:cubicBezTo>
                        <a:cubicBezTo>
                          <a:pt x="109596" y="129135"/>
                          <a:pt x="66998" y="55052"/>
                          <a:pt x="76259" y="49231"/>
                        </a:cubicBezTo>
                        <a:cubicBezTo>
                          <a:pt x="85520" y="43410"/>
                          <a:pt x="146374" y="98708"/>
                          <a:pt x="152459" y="93681"/>
                        </a:cubicBezTo>
                        <a:cubicBezTo>
                          <a:pt x="158544" y="88654"/>
                          <a:pt x="95838" y="1342"/>
                          <a:pt x="96896" y="1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1" name="フリーフォーム: 図形 1820">
                    <a:extLst>
                      <a:ext uri="{FF2B5EF4-FFF2-40B4-BE49-F238E27FC236}">
                        <a16:creationId xmlns:a16="http://schemas.microsoft.com/office/drawing/2014/main" id="{A24F5794-DE5D-4699-9856-1E1CEE620A51}"/>
                      </a:ext>
                    </a:extLst>
                  </p:cNvPr>
                  <p:cNvSpPr/>
                  <p:nvPr/>
                </p:nvSpPr>
                <p:spPr>
                  <a:xfrm>
                    <a:off x="9386969" y="3057403"/>
                    <a:ext cx="72996" cy="122457"/>
                  </a:xfrm>
                  <a:custGeom>
                    <a:avLst/>
                    <a:gdLst>
                      <a:gd name="connsiteX0" fmla="*/ 7856 w 72996"/>
                      <a:gd name="connsiteY0" fmla="*/ 122 h 122457"/>
                      <a:gd name="connsiteX1" fmla="*/ 15794 w 72996"/>
                      <a:gd name="connsiteY1" fmla="*/ 50922 h 122457"/>
                      <a:gd name="connsiteX2" fmla="*/ 72944 w 72996"/>
                      <a:gd name="connsiteY2" fmla="*/ 122360 h 122457"/>
                      <a:gd name="connsiteX3" fmla="*/ 4681 w 72996"/>
                      <a:gd name="connsiteY3" fmla="*/ 65210 h 122457"/>
                      <a:gd name="connsiteX4" fmla="*/ 7856 w 72996"/>
                      <a:gd name="connsiteY4" fmla="*/ 122 h 122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996" h="122457">
                        <a:moveTo>
                          <a:pt x="7856" y="122"/>
                        </a:moveTo>
                        <a:cubicBezTo>
                          <a:pt x="9708" y="-2259"/>
                          <a:pt x="4946" y="30549"/>
                          <a:pt x="15794" y="50922"/>
                        </a:cubicBezTo>
                        <a:cubicBezTo>
                          <a:pt x="26642" y="71295"/>
                          <a:pt x="74796" y="119979"/>
                          <a:pt x="72944" y="122360"/>
                        </a:cubicBezTo>
                        <a:cubicBezTo>
                          <a:pt x="71092" y="124741"/>
                          <a:pt x="16058" y="82937"/>
                          <a:pt x="4681" y="65210"/>
                        </a:cubicBezTo>
                        <a:cubicBezTo>
                          <a:pt x="-6696" y="47483"/>
                          <a:pt x="6004" y="2503"/>
                          <a:pt x="7856" y="12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2" name="フリーフォーム: 図形 1821">
                    <a:extLst>
                      <a:ext uri="{FF2B5EF4-FFF2-40B4-BE49-F238E27FC236}">
                        <a16:creationId xmlns:a16="http://schemas.microsoft.com/office/drawing/2014/main" id="{FF7330B8-5D5C-46C4-96B7-6D5FFCF0B067}"/>
                      </a:ext>
                    </a:extLst>
                  </p:cNvPr>
                  <p:cNvSpPr/>
                  <p:nvPr/>
                </p:nvSpPr>
                <p:spPr>
                  <a:xfrm>
                    <a:off x="9421032" y="3082804"/>
                    <a:ext cx="130974" cy="116033"/>
                  </a:xfrm>
                  <a:custGeom>
                    <a:avLst/>
                    <a:gdLst>
                      <a:gd name="connsiteX0" fmla="*/ 130956 w 130974"/>
                      <a:gd name="connsiteY0" fmla="*/ 116009 h 116033"/>
                      <a:gd name="connsiteX1" fmla="*/ 5543 w 130974"/>
                      <a:gd name="connsiteY1" fmla="*/ 121 h 116033"/>
                      <a:gd name="connsiteX2" fmla="*/ 21418 w 130974"/>
                      <a:gd name="connsiteY2" fmla="*/ 92196 h 116033"/>
                      <a:gd name="connsiteX3" fmla="*/ 15068 w 130974"/>
                      <a:gd name="connsiteY3" fmla="*/ 11234 h 116033"/>
                      <a:gd name="connsiteX4" fmla="*/ 130956 w 130974"/>
                      <a:gd name="connsiteY4" fmla="*/ 116009 h 1160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74" h="116033">
                        <a:moveTo>
                          <a:pt x="130956" y="116009"/>
                        </a:moveTo>
                        <a:cubicBezTo>
                          <a:pt x="129369" y="114157"/>
                          <a:pt x="23799" y="4090"/>
                          <a:pt x="5543" y="121"/>
                        </a:cubicBezTo>
                        <a:cubicBezTo>
                          <a:pt x="-12713" y="-3848"/>
                          <a:pt x="19831" y="90344"/>
                          <a:pt x="21418" y="92196"/>
                        </a:cubicBezTo>
                        <a:cubicBezTo>
                          <a:pt x="23005" y="94048"/>
                          <a:pt x="-3188" y="8588"/>
                          <a:pt x="15068" y="11234"/>
                        </a:cubicBezTo>
                        <a:cubicBezTo>
                          <a:pt x="33324" y="13880"/>
                          <a:pt x="132543" y="117861"/>
                          <a:pt x="130956" y="11600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3" name="フリーフォーム: 図形 1822">
                    <a:extLst>
                      <a:ext uri="{FF2B5EF4-FFF2-40B4-BE49-F238E27FC236}">
                        <a16:creationId xmlns:a16="http://schemas.microsoft.com/office/drawing/2014/main" id="{8D785F74-6718-44A0-90D3-496A6EC9A9B8}"/>
                      </a:ext>
                    </a:extLst>
                  </p:cNvPr>
                  <p:cNvSpPr/>
                  <p:nvPr/>
                </p:nvSpPr>
                <p:spPr>
                  <a:xfrm>
                    <a:off x="9521480" y="2520720"/>
                    <a:ext cx="261512" cy="206881"/>
                  </a:xfrm>
                  <a:custGeom>
                    <a:avLst/>
                    <a:gdLst>
                      <a:gd name="connsiteX0" fmla="*/ 187670 w 261512"/>
                      <a:gd name="connsiteY0" fmla="*/ 31980 h 206881"/>
                      <a:gd name="connsiteX1" fmla="*/ 86070 w 261512"/>
                      <a:gd name="connsiteY1" fmla="*/ 4993 h 206881"/>
                      <a:gd name="connsiteX2" fmla="*/ 43208 w 261512"/>
                      <a:gd name="connsiteY2" fmla="*/ 9755 h 206881"/>
                      <a:gd name="connsiteX3" fmla="*/ 8283 w 261512"/>
                      <a:gd name="connsiteY3" fmla="*/ 100243 h 206881"/>
                      <a:gd name="connsiteX4" fmla="*/ 109883 w 261512"/>
                      <a:gd name="connsiteY4" fmla="*/ 112943 h 206881"/>
                      <a:gd name="connsiteX5" fmla="*/ 236883 w 261512"/>
                      <a:gd name="connsiteY5" fmla="*/ 138343 h 206881"/>
                      <a:gd name="connsiteX6" fmla="*/ 65433 w 261512"/>
                      <a:gd name="connsiteY6" fmla="*/ 125643 h 206881"/>
                      <a:gd name="connsiteX7" fmla="*/ 22570 w 261512"/>
                      <a:gd name="connsiteY7" fmla="*/ 131993 h 206881"/>
                      <a:gd name="connsiteX8" fmla="*/ 49558 w 261512"/>
                      <a:gd name="connsiteY8" fmla="*/ 181205 h 206881"/>
                      <a:gd name="connsiteX9" fmla="*/ 167033 w 261512"/>
                      <a:gd name="connsiteY9" fmla="*/ 184380 h 206881"/>
                      <a:gd name="connsiteX10" fmla="*/ 257520 w 261512"/>
                      <a:gd name="connsiteY10" fmla="*/ 206605 h 206881"/>
                      <a:gd name="connsiteX11" fmla="*/ 32095 w 261512"/>
                      <a:gd name="connsiteY11" fmla="*/ 166918 h 206881"/>
                      <a:gd name="connsiteX12" fmla="*/ 63845 w 261512"/>
                      <a:gd name="connsiteY12" fmla="*/ 124055 h 206881"/>
                      <a:gd name="connsiteX13" fmla="*/ 187670 w 261512"/>
                      <a:gd name="connsiteY13" fmla="*/ 124055 h 206881"/>
                      <a:gd name="connsiteX14" fmla="*/ 5108 w 261512"/>
                      <a:gd name="connsiteY14" fmla="*/ 73255 h 206881"/>
                      <a:gd name="connsiteX15" fmla="*/ 60670 w 261512"/>
                      <a:gd name="connsiteY15" fmla="*/ 22455 h 206881"/>
                      <a:gd name="connsiteX16" fmla="*/ 187670 w 261512"/>
                      <a:gd name="connsiteY16" fmla="*/ 31980 h 206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1512" h="206881">
                        <a:moveTo>
                          <a:pt x="187670" y="31980"/>
                        </a:moveTo>
                        <a:cubicBezTo>
                          <a:pt x="191903" y="29070"/>
                          <a:pt x="110147" y="8697"/>
                          <a:pt x="86070" y="4993"/>
                        </a:cubicBezTo>
                        <a:cubicBezTo>
                          <a:pt x="61993" y="1289"/>
                          <a:pt x="56172" y="-6120"/>
                          <a:pt x="43208" y="9755"/>
                        </a:cubicBezTo>
                        <a:cubicBezTo>
                          <a:pt x="30244" y="25630"/>
                          <a:pt x="-2829" y="83045"/>
                          <a:pt x="8283" y="100243"/>
                        </a:cubicBezTo>
                        <a:cubicBezTo>
                          <a:pt x="19395" y="117441"/>
                          <a:pt x="71783" y="106593"/>
                          <a:pt x="109883" y="112943"/>
                        </a:cubicBezTo>
                        <a:cubicBezTo>
                          <a:pt x="147983" y="119293"/>
                          <a:pt x="244291" y="136226"/>
                          <a:pt x="236883" y="138343"/>
                        </a:cubicBezTo>
                        <a:cubicBezTo>
                          <a:pt x="229475" y="140460"/>
                          <a:pt x="101152" y="126701"/>
                          <a:pt x="65433" y="125643"/>
                        </a:cubicBezTo>
                        <a:cubicBezTo>
                          <a:pt x="29714" y="124585"/>
                          <a:pt x="25216" y="122733"/>
                          <a:pt x="22570" y="131993"/>
                        </a:cubicBezTo>
                        <a:cubicBezTo>
                          <a:pt x="19924" y="141253"/>
                          <a:pt x="25481" y="172474"/>
                          <a:pt x="49558" y="181205"/>
                        </a:cubicBezTo>
                        <a:cubicBezTo>
                          <a:pt x="73635" y="189936"/>
                          <a:pt x="132373" y="180147"/>
                          <a:pt x="167033" y="184380"/>
                        </a:cubicBezTo>
                        <a:cubicBezTo>
                          <a:pt x="201693" y="188613"/>
                          <a:pt x="280010" y="209515"/>
                          <a:pt x="257520" y="206605"/>
                        </a:cubicBezTo>
                        <a:cubicBezTo>
                          <a:pt x="235030" y="203695"/>
                          <a:pt x="64374" y="180676"/>
                          <a:pt x="32095" y="166918"/>
                        </a:cubicBezTo>
                        <a:cubicBezTo>
                          <a:pt x="-184" y="153160"/>
                          <a:pt x="37916" y="131199"/>
                          <a:pt x="63845" y="124055"/>
                        </a:cubicBezTo>
                        <a:cubicBezTo>
                          <a:pt x="89774" y="116911"/>
                          <a:pt x="197459" y="132522"/>
                          <a:pt x="187670" y="124055"/>
                        </a:cubicBezTo>
                        <a:cubicBezTo>
                          <a:pt x="177881" y="115588"/>
                          <a:pt x="26275" y="90188"/>
                          <a:pt x="5108" y="73255"/>
                        </a:cubicBezTo>
                        <a:cubicBezTo>
                          <a:pt x="-16059" y="56322"/>
                          <a:pt x="33682" y="30657"/>
                          <a:pt x="60670" y="22455"/>
                        </a:cubicBezTo>
                        <a:cubicBezTo>
                          <a:pt x="87657" y="14253"/>
                          <a:pt x="183437" y="34890"/>
                          <a:pt x="187670" y="319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4" name="フリーフォーム: 図形 1823">
                    <a:extLst>
                      <a:ext uri="{FF2B5EF4-FFF2-40B4-BE49-F238E27FC236}">
                        <a16:creationId xmlns:a16="http://schemas.microsoft.com/office/drawing/2014/main" id="{F0AE960A-A8B8-40B6-B8C9-15C4646CD7DA}"/>
                      </a:ext>
                    </a:extLst>
                  </p:cNvPr>
                  <p:cNvSpPr/>
                  <p:nvPr/>
                </p:nvSpPr>
                <p:spPr>
                  <a:xfrm>
                    <a:off x="9557862" y="2543173"/>
                    <a:ext cx="153721" cy="50805"/>
                  </a:xfrm>
                  <a:custGeom>
                    <a:avLst/>
                    <a:gdLst>
                      <a:gd name="connsiteX0" fmla="*/ 476 w 153721"/>
                      <a:gd name="connsiteY0" fmla="*/ 50802 h 50805"/>
                      <a:gd name="connsiteX1" fmla="*/ 73501 w 153721"/>
                      <a:gd name="connsiteY1" fmla="*/ 28577 h 50805"/>
                      <a:gd name="connsiteX2" fmla="*/ 152876 w 153721"/>
                      <a:gd name="connsiteY2" fmla="*/ 2 h 50805"/>
                      <a:gd name="connsiteX3" fmla="*/ 110013 w 153721"/>
                      <a:gd name="connsiteY3" fmla="*/ 26990 h 50805"/>
                      <a:gd name="connsiteX4" fmla="*/ 476 w 153721"/>
                      <a:gd name="connsiteY4" fmla="*/ 50802 h 50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721" h="50805">
                        <a:moveTo>
                          <a:pt x="476" y="50802"/>
                        </a:moveTo>
                        <a:cubicBezTo>
                          <a:pt x="-5609" y="51067"/>
                          <a:pt x="48101" y="37044"/>
                          <a:pt x="73501" y="28577"/>
                        </a:cubicBezTo>
                        <a:cubicBezTo>
                          <a:pt x="98901" y="20110"/>
                          <a:pt x="146791" y="266"/>
                          <a:pt x="152876" y="2"/>
                        </a:cubicBezTo>
                        <a:cubicBezTo>
                          <a:pt x="158961" y="-263"/>
                          <a:pt x="130915" y="25138"/>
                          <a:pt x="110013" y="26990"/>
                        </a:cubicBezTo>
                        <a:cubicBezTo>
                          <a:pt x="89111" y="28842"/>
                          <a:pt x="6561" y="50537"/>
                          <a:pt x="476" y="5080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25" name="フリーフォーム: 図形 1824">
                    <a:extLst>
                      <a:ext uri="{FF2B5EF4-FFF2-40B4-BE49-F238E27FC236}">
                        <a16:creationId xmlns:a16="http://schemas.microsoft.com/office/drawing/2014/main" id="{521B4B8A-7633-4504-A588-D4D5E0D31234}"/>
                      </a:ext>
                    </a:extLst>
                  </p:cNvPr>
                  <p:cNvSpPr/>
                  <p:nvPr/>
                </p:nvSpPr>
                <p:spPr>
                  <a:xfrm>
                    <a:off x="9575786" y="2653847"/>
                    <a:ext cx="209589" cy="62627"/>
                  </a:xfrm>
                  <a:custGeom>
                    <a:avLst/>
                    <a:gdLst>
                      <a:gd name="connsiteX0" fmla="*/ 14 w 209589"/>
                      <a:gd name="connsiteY0" fmla="*/ 453 h 62627"/>
                      <a:gd name="connsiteX1" fmla="*/ 125427 w 209589"/>
                      <a:gd name="connsiteY1" fmla="*/ 19503 h 62627"/>
                      <a:gd name="connsiteX2" fmla="*/ 209564 w 209589"/>
                      <a:gd name="connsiteY2" fmla="*/ 62366 h 62627"/>
                      <a:gd name="connsiteX3" fmla="*/ 117489 w 209589"/>
                      <a:gd name="connsiteY3" fmla="*/ 36966 h 62627"/>
                      <a:gd name="connsiteX4" fmla="*/ 14 w 209589"/>
                      <a:gd name="connsiteY4" fmla="*/ 453 h 62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589" h="62627">
                        <a:moveTo>
                          <a:pt x="14" y="453"/>
                        </a:moveTo>
                        <a:cubicBezTo>
                          <a:pt x="1337" y="-2457"/>
                          <a:pt x="90502" y="9184"/>
                          <a:pt x="125427" y="19503"/>
                        </a:cubicBezTo>
                        <a:cubicBezTo>
                          <a:pt x="160352" y="29822"/>
                          <a:pt x="210887" y="59456"/>
                          <a:pt x="209564" y="62366"/>
                        </a:cubicBezTo>
                        <a:cubicBezTo>
                          <a:pt x="208241" y="65276"/>
                          <a:pt x="146064" y="43052"/>
                          <a:pt x="117489" y="36966"/>
                        </a:cubicBezTo>
                        <a:cubicBezTo>
                          <a:pt x="88914" y="30880"/>
                          <a:pt x="-1309" y="3363"/>
                          <a:pt x="14" y="45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896" name="フリーフォーム: 図形 895">
                  <a:extLst>
                    <a:ext uri="{FF2B5EF4-FFF2-40B4-BE49-F238E27FC236}">
                      <a16:creationId xmlns:a16="http://schemas.microsoft.com/office/drawing/2014/main" id="{EBCCB2E1-EA20-4DD2-A92C-042BD7D99B2C}"/>
                    </a:ext>
                  </a:extLst>
                </p:cNvPr>
                <p:cNvSpPr/>
                <p:nvPr/>
              </p:nvSpPr>
              <p:spPr>
                <a:xfrm>
                  <a:off x="8061042" y="1144225"/>
                  <a:ext cx="634966" cy="495357"/>
                </a:xfrm>
                <a:custGeom>
                  <a:avLst/>
                  <a:gdLst>
                    <a:gd name="connsiteX0" fmla="*/ 283 w 634966"/>
                    <a:gd name="connsiteY0" fmla="*/ 40050 h 495357"/>
                    <a:gd name="connsiteX1" fmla="*/ 93946 w 634966"/>
                    <a:gd name="connsiteY1" fmla="*/ 144825 h 495357"/>
                    <a:gd name="connsiteX2" fmla="*/ 84421 w 634966"/>
                    <a:gd name="connsiteY2" fmla="*/ 206738 h 495357"/>
                    <a:gd name="connsiteX3" fmla="*/ 89183 w 634966"/>
                    <a:gd name="connsiteY3" fmla="*/ 281350 h 495357"/>
                    <a:gd name="connsiteX4" fmla="*/ 206658 w 634966"/>
                    <a:gd name="connsiteY4" fmla="*/ 397238 h 495357"/>
                    <a:gd name="connsiteX5" fmla="*/ 516221 w 634966"/>
                    <a:gd name="connsiteY5" fmla="*/ 482963 h 495357"/>
                    <a:gd name="connsiteX6" fmla="*/ 601946 w 634966"/>
                    <a:gd name="connsiteY6" fmla="*/ 486138 h 495357"/>
                    <a:gd name="connsiteX7" fmla="*/ 633696 w 634966"/>
                    <a:gd name="connsiteY7" fmla="*/ 400413 h 495357"/>
                    <a:gd name="connsiteX8" fmla="*/ 563846 w 634966"/>
                    <a:gd name="connsiteY8" fmla="*/ 360725 h 495357"/>
                    <a:gd name="connsiteX9" fmla="*/ 505108 w 634966"/>
                    <a:gd name="connsiteY9" fmla="*/ 376600 h 495357"/>
                    <a:gd name="connsiteX10" fmla="*/ 554321 w 634966"/>
                    <a:gd name="connsiteY10" fmla="*/ 402000 h 495357"/>
                    <a:gd name="connsiteX11" fmla="*/ 501933 w 634966"/>
                    <a:gd name="connsiteY11" fmla="*/ 400413 h 495357"/>
                    <a:gd name="connsiteX12" fmla="*/ 424146 w 634966"/>
                    <a:gd name="connsiteY12" fmla="*/ 376600 h 495357"/>
                    <a:gd name="connsiteX13" fmla="*/ 359058 w 634966"/>
                    <a:gd name="connsiteY13" fmla="*/ 308338 h 495357"/>
                    <a:gd name="connsiteX14" fmla="*/ 354296 w 634966"/>
                    <a:gd name="connsiteY14" fmla="*/ 225788 h 495357"/>
                    <a:gd name="connsiteX15" fmla="*/ 239996 w 634966"/>
                    <a:gd name="connsiteY15" fmla="*/ 67038 h 495357"/>
                    <a:gd name="connsiteX16" fmla="*/ 149508 w 634966"/>
                    <a:gd name="connsiteY16" fmla="*/ 363 h 495357"/>
                    <a:gd name="connsiteX17" fmla="*/ 189196 w 634966"/>
                    <a:gd name="connsiteY17" fmla="*/ 92438 h 495357"/>
                    <a:gd name="connsiteX18" fmla="*/ 128871 w 634966"/>
                    <a:gd name="connsiteY18" fmla="*/ 98788 h 495357"/>
                    <a:gd name="connsiteX19" fmla="*/ 283 w 634966"/>
                    <a:gd name="connsiteY19" fmla="*/ 40050 h 49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34966" h="495357">
                      <a:moveTo>
                        <a:pt x="283" y="40050"/>
                      </a:moveTo>
                      <a:cubicBezTo>
                        <a:pt x="-5538" y="47723"/>
                        <a:pt x="79923" y="117044"/>
                        <a:pt x="93946" y="144825"/>
                      </a:cubicBezTo>
                      <a:cubicBezTo>
                        <a:pt x="107969" y="172606"/>
                        <a:pt x="85215" y="183984"/>
                        <a:pt x="84421" y="206738"/>
                      </a:cubicBezTo>
                      <a:cubicBezTo>
                        <a:pt x="83627" y="229492"/>
                        <a:pt x="68810" y="249600"/>
                        <a:pt x="89183" y="281350"/>
                      </a:cubicBezTo>
                      <a:cubicBezTo>
                        <a:pt x="109556" y="313100"/>
                        <a:pt x="135485" y="363636"/>
                        <a:pt x="206658" y="397238"/>
                      </a:cubicBezTo>
                      <a:cubicBezTo>
                        <a:pt x="277831" y="430840"/>
                        <a:pt x="450340" y="468146"/>
                        <a:pt x="516221" y="482963"/>
                      </a:cubicBezTo>
                      <a:cubicBezTo>
                        <a:pt x="582102" y="497780"/>
                        <a:pt x="582367" y="499896"/>
                        <a:pt x="601946" y="486138"/>
                      </a:cubicBezTo>
                      <a:cubicBezTo>
                        <a:pt x="621525" y="472380"/>
                        <a:pt x="640046" y="421315"/>
                        <a:pt x="633696" y="400413"/>
                      </a:cubicBezTo>
                      <a:cubicBezTo>
                        <a:pt x="627346" y="379511"/>
                        <a:pt x="585277" y="364694"/>
                        <a:pt x="563846" y="360725"/>
                      </a:cubicBezTo>
                      <a:cubicBezTo>
                        <a:pt x="542415" y="356756"/>
                        <a:pt x="506695" y="369721"/>
                        <a:pt x="505108" y="376600"/>
                      </a:cubicBezTo>
                      <a:cubicBezTo>
                        <a:pt x="503521" y="383479"/>
                        <a:pt x="554850" y="398031"/>
                        <a:pt x="554321" y="402000"/>
                      </a:cubicBezTo>
                      <a:cubicBezTo>
                        <a:pt x="553792" y="405969"/>
                        <a:pt x="523629" y="404646"/>
                        <a:pt x="501933" y="400413"/>
                      </a:cubicBezTo>
                      <a:cubicBezTo>
                        <a:pt x="480237" y="396180"/>
                        <a:pt x="447958" y="391946"/>
                        <a:pt x="424146" y="376600"/>
                      </a:cubicBezTo>
                      <a:cubicBezTo>
                        <a:pt x="400334" y="361254"/>
                        <a:pt x="370700" y="333473"/>
                        <a:pt x="359058" y="308338"/>
                      </a:cubicBezTo>
                      <a:cubicBezTo>
                        <a:pt x="347416" y="283203"/>
                        <a:pt x="374140" y="266005"/>
                        <a:pt x="354296" y="225788"/>
                      </a:cubicBezTo>
                      <a:cubicBezTo>
                        <a:pt x="334452" y="185571"/>
                        <a:pt x="274127" y="104609"/>
                        <a:pt x="239996" y="67038"/>
                      </a:cubicBezTo>
                      <a:cubicBezTo>
                        <a:pt x="205865" y="29467"/>
                        <a:pt x="157975" y="-3870"/>
                        <a:pt x="149508" y="363"/>
                      </a:cubicBezTo>
                      <a:cubicBezTo>
                        <a:pt x="141041" y="4596"/>
                        <a:pt x="192635" y="76034"/>
                        <a:pt x="189196" y="92438"/>
                      </a:cubicBezTo>
                      <a:cubicBezTo>
                        <a:pt x="185757" y="108842"/>
                        <a:pt x="156652" y="105403"/>
                        <a:pt x="128871" y="98788"/>
                      </a:cubicBezTo>
                      <a:cubicBezTo>
                        <a:pt x="101090" y="92173"/>
                        <a:pt x="6104" y="32377"/>
                        <a:pt x="283" y="40050"/>
                      </a:cubicBezTo>
                      <a:close/>
                    </a:path>
                  </a:pathLst>
                </a:custGeom>
                <a:solidFill>
                  <a:srgbClr val="FF66CC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7" name="楕円 896">
                  <a:extLst>
                    <a:ext uri="{FF2B5EF4-FFF2-40B4-BE49-F238E27FC236}">
                      <a16:creationId xmlns:a16="http://schemas.microsoft.com/office/drawing/2014/main" id="{2EE7719C-4008-4846-9E4F-98E6B105BD0D}"/>
                    </a:ext>
                  </a:extLst>
                </p:cNvPr>
                <p:cNvSpPr/>
                <p:nvPr/>
              </p:nvSpPr>
              <p:spPr>
                <a:xfrm>
                  <a:off x="8351838" y="1414463"/>
                  <a:ext cx="49212" cy="49212"/>
                </a:xfrm>
                <a:prstGeom prst="ellipse">
                  <a:avLst/>
                </a:pr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8" name="楕円 897">
                  <a:extLst>
                    <a:ext uri="{FF2B5EF4-FFF2-40B4-BE49-F238E27FC236}">
                      <a16:creationId xmlns:a16="http://schemas.microsoft.com/office/drawing/2014/main" id="{6CF280D4-5FF1-4B21-94B7-ED546C96566B}"/>
                    </a:ext>
                  </a:extLst>
                </p:cNvPr>
                <p:cNvSpPr/>
                <p:nvPr/>
              </p:nvSpPr>
              <p:spPr>
                <a:xfrm>
                  <a:off x="8429626" y="1381125"/>
                  <a:ext cx="49212" cy="49212"/>
                </a:xfrm>
                <a:prstGeom prst="ellipse">
                  <a:avLst/>
                </a:pr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899" name="フリーフォーム: 図形 898">
                  <a:extLst>
                    <a:ext uri="{FF2B5EF4-FFF2-40B4-BE49-F238E27FC236}">
                      <a16:creationId xmlns:a16="http://schemas.microsoft.com/office/drawing/2014/main" id="{45CEAC2D-C96B-468B-93D7-9483AD1A1814}"/>
                    </a:ext>
                  </a:extLst>
                </p:cNvPr>
                <p:cNvSpPr/>
                <p:nvPr/>
              </p:nvSpPr>
              <p:spPr>
                <a:xfrm>
                  <a:off x="7558901" y="1072032"/>
                  <a:ext cx="482739" cy="556889"/>
                </a:xfrm>
                <a:custGeom>
                  <a:avLst/>
                  <a:gdLst>
                    <a:gd name="connsiteX0" fmla="*/ 351612 w 482739"/>
                    <a:gd name="connsiteY0" fmla="*/ 18581 h 556889"/>
                    <a:gd name="connsiteX1" fmla="*/ 176987 w 482739"/>
                    <a:gd name="connsiteY1" fmla="*/ 4293 h 556889"/>
                    <a:gd name="connsiteX2" fmla="*/ 51574 w 482739"/>
                    <a:gd name="connsiteY2" fmla="*/ 70968 h 556889"/>
                    <a:gd name="connsiteX3" fmla="*/ 774 w 482739"/>
                    <a:gd name="connsiteY3" fmla="*/ 259881 h 556889"/>
                    <a:gd name="connsiteX4" fmla="*/ 32524 w 482739"/>
                    <a:gd name="connsiteY4" fmla="*/ 345606 h 556889"/>
                    <a:gd name="connsiteX5" fmla="*/ 175399 w 482739"/>
                    <a:gd name="connsiteY5" fmla="*/ 426568 h 556889"/>
                    <a:gd name="connsiteX6" fmla="*/ 370662 w 482739"/>
                    <a:gd name="connsiteY6" fmla="*/ 551981 h 556889"/>
                    <a:gd name="connsiteX7" fmla="*/ 377012 w 482739"/>
                    <a:gd name="connsiteY7" fmla="*/ 526581 h 556889"/>
                    <a:gd name="connsiteX8" fmla="*/ 477024 w 482739"/>
                    <a:gd name="connsiteY8" fmla="*/ 480543 h 556889"/>
                    <a:gd name="connsiteX9" fmla="*/ 461149 w 482739"/>
                    <a:gd name="connsiteY9" fmla="*/ 423393 h 556889"/>
                    <a:gd name="connsiteX10" fmla="*/ 383362 w 482739"/>
                    <a:gd name="connsiteY10" fmla="*/ 339256 h 556889"/>
                    <a:gd name="connsiteX11" fmla="*/ 283349 w 482739"/>
                    <a:gd name="connsiteY11" fmla="*/ 312268 h 556889"/>
                    <a:gd name="connsiteX12" fmla="*/ 224612 w 482739"/>
                    <a:gd name="connsiteY12" fmla="*/ 270993 h 556889"/>
                    <a:gd name="connsiteX13" fmla="*/ 243662 w 482739"/>
                    <a:gd name="connsiteY13" fmla="*/ 205906 h 556889"/>
                    <a:gd name="connsiteX14" fmla="*/ 365899 w 482739"/>
                    <a:gd name="connsiteY14" fmla="*/ 174156 h 556889"/>
                    <a:gd name="connsiteX15" fmla="*/ 416699 w 482739"/>
                    <a:gd name="connsiteY15" fmla="*/ 159868 h 556889"/>
                    <a:gd name="connsiteX16" fmla="*/ 400824 w 482739"/>
                    <a:gd name="connsiteY16" fmla="*/ 115418 h 556889"/>
                    <a:gd name="connsiteX17" fmla="*/ 351612 w 482739"/>
                    <a:gd name="connsiteY17" fmla="*/ 18581 h 55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82739" h="556889">
                      <a:moveTo>
                        <a:pt x="351612" y="18581"/>
                      </a:moveTo>
                      <a:cubicBezTo>
                        <a:pt x="314306" y="60"/>
                        <a:pt x="226993" y="-4438"/>
                        <a:pt x="176987" y="4293"/>
                      </a:cubicBezTo>
                      <a:cubicBezTo>
                        <a:pt x="126981" y="13024"/>
                        <a:pt x="80943" y="28370"/>
                        <a:pt x="51574" y="70968"/>
                      </a:cubicBezTo>
                      <a:cubicBezTo>
                        <a:pt x="22205" y="113566"/>
                        <a:pt x="3949" y="214108"/>
                        <a:pt x="774" y="259881"/>
                      </a:cubicBezTo>
                      <a:cubicBezTo>
                        <a:pt x="-2401" y="305654"/>
                        <a:pt x="3420" y="317825"/>
                        <a:pt x="32524" y="345606"/>
                      </a:cubicBezTo>
                      <a:cubicBezTo>
                        <a:pt x="61628" y="373387"/>
                        <a:pt x="119043" y="392172"/>
                        <a:pt x="175399" y="426568"/>
                      </a:cubicBezTo>
                      <a:cubicBezTo>
                        <a:pt x="231755" y="460964"/>
                        <a:pt x="337060" y="535312"/>
                        <a:pt x="370662" y="551981"/>
                      </a:cubicBezTo>
                      <a:cubicBezTo>
                        <a:pt x="404264" y="568650"/>
                        <a:pt x="359285" y="538487"/>
                        <a:pt x="377012" y="526581"/>
                      </a:cubicBezTo>
                      <a:cubicBezTo>
                        <a:pt x="394739" y="514675"/>
                        <a:pt x="463001" y="497741"/>
                        <a:pt x="477024" y="480543"/>
                      </a:cubicBezTo>
                      <a:cubicBezTo>
                        <a:pt x="491047" y="463345"/>
                        <a:pt x="476759" y="446941"/>
                        <a:pt x="461149" y="423393"/>
                      </a:cubicBezTo>
                      <a:cubicBezTo>
                        <a:pt x="445539" y="399845"/>
                        <a:pt x="412995" y="357777"/>
                        <a:pt x="383362" y="339256"/>
                      </a:cubicBezTo>
                      <a:cubicBezTo>
                        <a:pt x="353729" y="320735"/>
                        <a:pt x="309807" y="323645"/>
                        <a:pt x="283349" y="312268"/>
                      </a:cubicBezTo>
                      <a:cubicBezTo>
                        <a:pt x="256891" y="300891"/>
                        <a:pt x="231226" y="288720"/>
                        <a:pt x="224612" y="270993"/>
                      </a:cubicBezTo>
                      <a:cubicBezTo>
                        <a:pt x="217997" y="253266"/>
                        <a:pt x="220114" y="222046"/>
                        <a:pt x="243662" y="205906"/>
                      </a:cubicBezTo>
                      <a:cubicBezTo>
                        <a:pt x="267210" y="189767"/>
                        <a:pt x="337060" y="181829"/>
                        <a:pt x="365899" y="174156"/>
                      </a:cubicBezTo>
                      <a:cubicBezTo>
                        <a:pt x="394738" y="166483"/>
                        <a:pt x="410878" y="169658"/>
                        <a:pt x="416699" y="159868"/>
                      </a:cubicBezTo>
                      <a:cubicBezTo>
                        <a:pt x="422520" y="150078"/>
                        <a:pt x="409555" y="137378"/>
                        <a:pt x="400824" y="115418"/>
                      </a:cubicBezTo>
                      <a:cubicBezTo>
                        <a:pt x="392093" y="93458"/>
                        <a:pt x="388918" y="37102"/>
                        <a:pt x="351612" y="18581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0" name="フリーフォーム: 図形 899">
                  <a:extLst>
                    <a:ext uri="{FF2B5EF4-FFF2-40B4-BE49-F238E27FC236}">
                      <a16:creationId xmlns:a16="http://schemas.microsoft.com/office/drawing/2014/main" id="{BFD5DA87-2A8D-4521-9920-099B2F751ACF}"/>
                    </a:ext>
                  </a:extLst>
                </p:cNvPr>
                <p:cNvSpPr/>
                <p:nvPr/>
              </p:nvSpPr>
              <p:spPr>
                <a:xfrm>
                  <a:off x="7964480" y="1526870"/>
                  <a:ext cx="681945" cy="165573"/>
                </a:xfrm>
                <a:custGeom>
                  <a:avLst/>
                  <a:gdLst>
                    <a:gd name="connsiteX0" fmla="*/ 8 w 681945"/>
                    <a:gd name="connsiteY0" fmla="*/ 106668 h 165573"/>
                    <a:gd name="connsiteX1" fmla="*/ 214320 w 681945"/>
                    <a:gd name="connsiteY1" fmla="*/ 6655 h 165573"/>
                    <a:gd name="connsiteX2" fmla="*/ 276233 w 681945"/>
                    <a:gd name="connsiteY2" fmla="*/ 17768 h 165573"/>
                    <a:gd name="connsiteX3" fmla="*/ 531820 w 681945"/>
                    <a:gd name="connsiteY3" fmla="*/ 86030 h 165573"/>
                    <a:gd name="connsiteX4" fmla="*/ 671520 w 681945"/>
                    <a:gd name="connsiteY4" fmla="*/ 109843 h 165573"/>
                    <a:gd name="connsiteX5" fmla="*/ 658820 w 681945"/>
                    <a:gd name="connsiteY5" fmla="*/ 163818 h 165573"/>
                    <a:gd name="connsiteX6" fmla="*/ 555633 w 681945"/>
                    <a:gd name="connsiteY6" fmla="*/ 147943 h 165573"/>
                    <a:gd name="connsiteX7" fmla="*/ 381008 w 681945"/>
                    <a:gd name="connsiteY7" fmla="*/ 103493 h 165573"/>
                    <a:gd name="connsiteX8" fmla="*/ 309570 w 681945"/>
                    <a:gd name="connsiteY8" fmla="*/ 82855 h 165573"/>
                    <a:gd name="connsiteX9" fmla="*/ 206383 w 681945"/>
                    <a:gd name="connsiteY9" fmla="*/ 89205 h 165573"/>
                    <a:gd name="connsiteX10" fmla="*/ 8 w 681945"/>
                    <a:gd name="connsiteY10" fmla="*/ 106668 h 165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1945" h="165573">
                      <a:moveTo>
                        <a:pt x="8" y="106668"/>
                      </a:moveTo>
                      <a:cubicBezTo>
                        <a:pt x="1331" y="92910"/>
                        <a:pt x="168283" y="21472"/>
                        <a:pt x="214320" y="6655"/>
                      </a:cubicBezTo>
                      <a:cubicBezTo>
                        <a:pt x="260357" y="-8162"/>
                        <a:pt x="223316" y="4539"/>
                        <a:pt x="276233" y="17768"/>
                      </a:cubicBezTo>
                      <a:cubicBezTo>
                        <a:pt x="329150" y="30997"/>
                        <a:pt x="465939" y="70684"/>
                        <a:pt x="531820" y="86030"/>
                      </a:cubicBezTo>
                      <a:cubicBezTo>
                        <a:pt x="597701" y="101376"/>
                        <a:pt x="650353" y="96878"/>
                        <a:pt x="671520" y="109843"/>
                      </a:cubicBezTo>
                      <a:cubicBezTo>
                        <a:pt x="692687" y="122808"/>
                        <a:pt x="678134" y="157468"/>
                        <a:pt x="658820" y="163818"/>
                      </a:cubicBezTo>
                      <a:cubicBezTo>
                        <a:pt x="639506" y="170168"/>
                        <a:pt x="601935" y="157997"/>
                        <a:pt x="555633" y="147943"/>
                      </a:cubicBezTo>
                      <a:cubicBezTo>
                        <a:pt x="509331" y="137889"/>
                        <a:pt x="422018" y="114341"/>
                        <a:pt x="381008" y="103493"/>
                      </a:cubicBezTo>
                      <a:cubicBezTo>
                        <a:pt x="339998" y="92645"/>
                        <a:pt x="338674" y="85236"/>
                        <a:pt x="309570" y="82855"/>
                      </a:cubicBezTo>
                      <a:cubicBezTo>
                        <a:pt x="280466" y="80474"/>
                        <a:pt x="253743" y="84443"/>
                        <a:pt x="206383" y="89205"/>
                      </a:cubicBezTo>
                      <a:cubicBezTo>
                        <a:pt x="159023" y="93967"/>
                        <a:pt x="-1315" y="120426"/>
                        <a:pt x="8" y="106668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1" name="フリーフォーム: 図形 900">
                  <a:extLst>
                    <a:ext uri="{FF2B5EF4-FFF2-40B4-BE49-F238E27FC236}">
                      <a16:creationId xmlns:a16="http://schemas.microsoft.com/office/drawing/2014/main" id="{EF01B1B1-7644-4B86-90FC-1C9BE59C638F}"/>
                    </a:ext>
                  </a:extLst>
                </p:cNvPr>
                <p:cNvSpPr/>
                <p:nvPr/>
              </p:nvSpPr>
              <p:spPr>
                <a:xfrm>
                  <a:off x="8424331" y="1431546"/>
                  <a:ext cx="829393" cy="393573"/>
                </a:xfrm>
                <a:custGeom>
                  <a:avLst/>
                  <a:gdLst>
                    <a:gd name="connsiteX0" fmla="*/ 5294 w 829393"/>
                    <a:gd name="connsiteY0" fmla="*/ 5142 h 393573"/>
                    <a:gd name="connsiteX1" fmla="*/ 178332 w 829393"/>
                    <a:gd name="connsiteY1" fmla="*/ 5142 h 393573"/>
                    <a:gd name="connsiteX2" fmla="*/ 279932 w 829393"/>
                    <a:gd name="connsiteY2" fmla="*/ 16254 h 393573"/>
                    <a:gd name="connsiteX3" fmla="*/ 457732 w 829393"/>
                    <a:gd name="connsiteY3" fmla="*/ 44829 h 393573"/>
                    <a:gd name="connsiteX4" fmla="*/ 697444 w 829393"/>
                    <a:gd name="connsiteY4" fmla="*/ 122617 h 393573"/>
                    <a:gd name="connsiteX5" fmla="*/ 827619 w 829393"/>
                    <a:gd name="connsiteY5" fmla="*/ 319467 h 393573"/>
                    <a:gd name="connsiteX6" fmla="*/ 762532 w 829393"/>
                    <a:gd name="connsiteY6" fmla="*/ 267079 h 393573"/>
                    <a:gd name="connsiteX7" fmla="*/ 618069 w 829393"/>
                    <a:gd name="connsiteY7" fmla="*/ 273429 h 393573"/>
                    <a:gd name="connsiteX8" fmla="*/ 464082 w 829393"/>
                    <a:gd name="connsiteY8" fmla="*/ 392492 h 393573"/>
                    <a:gd name="connsiteX9" fmla="*/ 378357 w 829393"/>
                    <a:gd name="connsiteY9" fmla="*/ 330579 h 393573"/>
                    <a:gd name="connsiteX10" fmla="*/ 229132 w 829393"/>
                    <a:gd name="connsiteY10" fmla="*/ 300417 h 393573"/>
                    <a:gd name="connsiteX11" fmla="*/ 248182 w 829393"/>
                    <a:gd name="connsiteY11" fmla="*/ 211517 h 393573"/>
                    <a:gd name="connsiteX12" fmla="*/ 254532 w 829393"/>
                    <a:gd name="connsiteY12" fmla="*/ 144842 h 393573"/>
                    <a:gd name="connsiteX13" fmla="*/ 256119 w 829393"/>
                    <a:gd name="connsiteY13" fmla="*/ 82929 h 393573"/>
                    <a:gd name="connsiteX14" fmla="*/ 179919 w 829393"/>
                    <a:gd name="connsiteY14" fmla="*/ 59117 h 393573"/>
                    <a:gd name="connsiteX15" fmla="*/ 110069 w 829393"/>
                    <a:gd name="connsiteY15" fmla="*/ 111504 h 393573"/>
                    <a:gd name="connsiteX16" fmla="*/ 49744 w 829393"/>
                    <a:gd name="connsiteY16" fmla="*/ 68642 h 393573"/>
                    <a:gd name="connsiteX17" fmla="*/ 5294 w 829393"/>
                    <a:gd name="connsiteY17" fmla="*/ 5142 h 393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29393" h="393573">
                      <a:moveTo>
                        <a:pt x="5294" y="5142"/>
                      </a:moveTo>
                      <a:cubicBezTo>
                        <a:pt x="26725" y="-5441"/>
                        <a:pt x="132559" y="3290"/>
                        <a:pt x="178332" y="5142"/>
                      </a:cubicBezTo>
                      <a:cubicBezTo>
                        <a:pt x="224105" y="6994"/>
                        <a:pt x="233365" y="9640"/>
                        <a:pt x="279932" y="16254"/>
                      </a:cubicBezTo>
                      <a:cubicBezTo>
                        <a:pt x="326499" y="22869"/>
                        <a:pt x="388147" y="27102"/>
                        <a:pt x="457732" y="44829"/>
                      </a:cubicBezTo>
                      <a:cubicBezTo>
                        <a:pt x="527317" y="62556"/>
                        <a:pt x="635796" y="76844"/>
                        <a:pt x="697444" y="122617"/>
                      </a:cubicBezTo>
                      <a:cubicBezTo>
                        <a:pt x="759092" y="168390"/>
                        <a:pt x="816771" y="295390"/>
                        <a:pt x="827619" y="319467"/>
                      </a:cubicBezTo>
                      <a:cubicBezTo>
                        <a:pt x="838467" y="343544"/>
                        <a:pt x="797457" y="274752"/>
                        <a:pt x="762532" y="267079"/>
                      </a:cubicBezTo>
                      <a:cubicBezTo>
                        <a:pt x="727607" y="259406"/>
                        <a:pt x="667811" y="252527"/>
                        <a:pt x="618069" y="273429"/>
                      </a:cubicBezTo>
                      <a:cubicBezTo>
                        <a:pt x="568327" y="294331"/>
                        <a:pt x="504034" y="382967"/>
                        <a:pt x="464082" y="392492"/>
                      </a:cubicBezTo>
                      <a:cubicBezTo>
                        <a:pt x="424130" y="402017"/>
                        <a:pt x="417515" y="345925"/>
                        <a:pt x="378357" y="330579"/>
                      </a:cubicBezTo>
                      <a:cubicBezTo>
                        <a:pt x="339199" y="315233"/>
                        <a:pt x="250828" y="320261"/>
                        <a:pt x="229132" y="300417"/>
                      </a:cubicBezTo>
                      <a:cubicBezTo>
                        <a:pt x="207436" y="280573"/>
                        <a:pt x="243949" y="237446"/>
                        <a:pt x="248182" y="211517"/>
                      </a:cubicBezTo>
                      <a:cubicBezTo>
                        <a:pt x="252415" y="185588"/>
                        <a:pt x="253209" y="166273"/>
                        <a:pt x="254532" y="144842"/>
                      </a:cubicBezTo>
                      <a:cubicBezTo>
                        <a:pt x="255855" y="123411"/>
                        <a:pt x="268555" y="97217"/>
                        <a:pt x="256119" y="82929"/>
                      </a:cubicBezTo>
                      <a:cubicBezTo>
                        <a:pt x="243684" y="68642"/>
                        <a:pt x="204261" y="54355"/>
                        <a:pt x="179919" y="59117"/>
                      </a:cubicBezTo>
                      <a:cubicBezTo>
                        <a:pt x="155577" y="63879"/>
                        <a:pt x="131765" y="109917"/>
                        <a:pt x="110069" y="111504"/>
                      </a:cubicBezTo>
                      <a:cubicBezTo>
                        <a:pt x="88373" y="113091"/>
                        <a:pt x="66148" y="83459"/>
                        <a:pt x="49744" y="68642"/>
                      </a:cubicBezTo>
                      <a:cubicBezTo>
                        <a:pt x="33340" y="53825"/>
                        <a:pt x="-16137" y="15725"/>
                        <a:pt x="5294" y="5142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2" name="フリーフォーム: 図形 901">
                  <a:extLst>
                    <a:ext uri="{FF2B5EF4-FFF2-40B4-BE49-F238E27FC236}">
                      <a16:creationId xmlns:a16="http://schemas.microsoft.com/office/drawing/2014/main" id="{A8B4254A-BCAC-466B-8928-5FF633F918D0}"/>
                    </a:ext>
                  </a:extLst>
                </p:cNvPr>
                <p:cNvSpPr/>
                <p:nvPr/>
              </p:nvSpPr>
              <p:spPr>
                <a:xfrm>
                  <a:off x="8961801" y="1735172"/>
                  <a:ext cx="312073" cy="118490"/>
                </a:xfrm>
                <a:custGeom>
                  <a:avLst/>
                  <a:gdLst>
                    <a:gd name="connsiteX0" fmla="*/ 2812 w 312073"/>
                    <a:gd name="connsiteY0" fmla="*/ 82516 h 118490"/>
                    <a:gd name="connsiteX1" fmla="*/ 126637 w 312073"/>
                    <a:gd name="connsiteY1" fmla="*/ 14253 h 118490"/>
                    <a:gd name="connsiteX2" fmla="*/ 280624 w 312073"/>
                    <a:gd name="connsiteY2" fmla="*/ 6316 h 118490"/>
                    <a:gd name="connsiteX3" fmla="*/ 309199 w 312073"/>
                    <a:gd name="connsiteY3" fmla="*/ 88866 h 118490"/>
                    <a:gd name="connsiteX4" fmla="*/ 304437 w 312073"/>
                    <a:gd name="connsiteY4" fmla="*/ 114266 h 118490"/>
                    <a:gd name="connsiteX5" fmla="*/ 250462 w 312073"/>
                    <a:gd name="connsiteY5" fmla="*/ 114266 h 118490"/>
                    <a:gd name="connsiteX6" fmla="*/ 2812 w 312073"/>
                    <a:gd name="connsiteY6" fmla="*/ 82516 h 118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2073" h="118490">
                      <a:moveTo>
                        <a:pt x="2812" y="82516"/>
                      </a:moveTo>
                      <a:cubicBezTo>
                        <a:pt x="-17826" y="65847"/>
                        <a:pt x="80335" y="26953"/>
                        <a:pt x="126637" y="14253"/>
                      </a:cubicBezTo>
                      <a:cubicBezTo>
                        <a:pt x="172939" y="1553"/>
                        <a:pt x="250197" y="-6119"/>
                        <a:pt x="280624" y="6316"/>
                      </a:cubicBezTo>
                      <a:cubicBezTo>
                        <a:pt x="311051" y="18751"/>
                        <a:pt x="305230" y="70874"/>
                        <a:pt x="309199" y="88866"/>
                      </a:cubicBezTo>
                      <a:cubicBezTo>
                        <a:pt x="313168" y="106858"/>
                        <a:pt x="314226" y="110033"/>
                        <a:pt x="304437" y="114266"/>
                      </a:cubicBezTo>
                      <a:cubicBezTo>
                        <a:pt x="294648" y="118499"/>
                        <a:pt x="294383" y="121145"/>
                        <a:pt x="250462" y="114266"/>
                      </a:cubicBezTo>
                      <a:cubicBezTo>
                        <a:pt x="206541" y="107387"/>
                        <a:pt x="23450" y="99185"/>
                        <a:pt x="2812" y="82516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3" name="フリーフォーム: 図形 902">
                  <a:extLst>
                    <a:ext uri="{FF2B5EF4-FFF2-40B4-BE49-F238E27FC236}">
                      <a16:creationId xmlns:a16="http://schemas.microsoft.com/office/drawing/2014/main" id="{F93D2B9A-63F4-46C6-879C-B1358CAFD3ED}"/>
                    </a:ext>
                  </a:extLst>
                </p:cNvPr>
                <p:cNvSpPr/>
                <p:nvPr/>
              </p:nvSpPr>
              <p:spPr>
                <a:xfrm>
                  <a:off x="8939013" y="1850582"/>
                  <a:ext cx="302055" cy="124734"/>
                </a:xfrm>
                <a:custGeom>
                  <a:avLst/>
                  <a:gdLst>
                    <a:gd name="connsiteX0" fmla="*/ 22425 w 302055"/>
                    <a:gd name="connsiteY0" fmla="*/ 108393 h 124734"/>
                    <a:gd name="connsiteX1" fmla="*/ 208162 w 302055"/>
                    <a:gd name="connsiteY1" fmla="*/ 124268 h 124734"/>
                    <a:gd name="connsiteX2" fmla="*/ 287537 w 302055"/>
                    <a:gd name="connsiteY2" fmla="*/ 102043 h 124734"/>
                    <a:gd name="connsiteX3" fmla="*/ 293887 w 302055"/>
                    <a:gd name="connsiteY3" fmla="*/ 54418 h 124734"/>
                    <a:gd name="connsiteX4" fmla="*/ 200225 w 302055"/>
                    <a:gd name="connsiteY4" fmla="*/ 32193 h 124734"/>
                    <a:gd name="connsiteX5" fmla="*/ 81162 w 302055"/>
                    <a:gd name="connsiteY5" fmla="*/ 443 h 124734"/>
                    <a:gd name="connsiteX6" fmla="*/ 12900 w 302055"/>
                    <a:gd name="connsiteY6" fmla="*/ 17906 h 124734"/>
                    <a:gd name="connsiteX7" fmla="*/ 22425 w 302055"/>
                    <a:gd name="connsiteY7" fmla="*/ 108393 h 124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055" h="124734">
                      <a:moveTo>
                        <a:pt x="22425" y="108393"/>
                      </a:moveTo>
                      <a:cubicBezTo>
                        <a:pt x="54969" y="126120"/>
                        <a:pt x="163977" y="125326"/>
                        <a:pt x="208162" y="124268"/>
                      </a:cubicBezTo>
                      <a:cubicBezTo>
                        <a:pt x="252347" y="123210"/>
                        <a:pt x="273250" y="113685"/>
                        <a:pt x="287537" y="102043"/>
                      </a:cubicBezTo>
                      <a:cubicBezTo>
                        <a:pt x="301824" y="90401"/>
                        <a:pt x="308439" y="66060"/>
                        <a:pt x="293887" y="54418"/>
                      </a:cubicBezTo>
                      <a:cubicBezTo>
                        <a:pt x="279335" y="42776"/>
                        <a:pt x="235679" y="41189"/>
                        <a:pt x="200225" y="32193"/>
                      </a:cubicBezTo>
                      <a:cubicBezTo>
                        <a:pt x="164771" y="23197"/>
                        <a:pt x="112383" y="2824"/>
                        <a:pt x="81162" y="443"/>
                      </a:cubicBezTo>
                      <a:cubicBezTo>
                        <a:pt x="49941" y="-1938"/>
                        <a:pt x="27452" y="5471"/>
                        <a:pt x="12900" y="17906"/>
                      </a:cubicBezTo>
                      <a:cubicBezTo>
                        <a:pt x="-1652" y="30341"/>
                        <a:pt x="-10119" y="90666"/>
                        <a:pt x="22425" y="108393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4" name="フリーフォーム: 図形 903">
                  <a:extLst>
                    <a:ext uri="{FF2B5EF4-FFF2-40B4-BE49-F238E27FC236}">
                      <a16:creationId xmlns:a16="http://schemas.microsoft.com/office/drawing/2014/main" id="{C89CDE2C-E23C-4915-A35C-AC11589F43C7}"/>
                    </a:ext>
                  </a:extLst>
                </p:cNvPr>
                <p:cNvSpPr/>
                <p:nvPr/>
              </p:nvSpPr>
              <p:spPr>
                <a:xfrm>
                  <a:off x="8999212" y="2030055"/>
                  <a:ext cx="311770" cy="147232"/>
                </a:xfrm>
                <a:custGeom>
                  <a:avLst/>
                  <a:gdLst>
                    <a:gd name="connsiteX0" fmla="*/ 5088 w 311770"/>
                    <a:gd name="connsiteY0" fmla="*/ 358 h 147232"/>
                    <a:gd name="connsiteX1" fmla="*/ 147963 w 311770"/>
                    <a:gd name="connsiteY1" fmla="*/ 46395 h 147232"/>
                    <a:gd name="connsiteX2" fmla="*/ 308301 w 311770"/>
                    <a:gd name="connsiteY2" fmla="*/ 144820 h 147232"/>
                    <a:gd name="connsiteX3" fmla="*/ 241626 w 311770"/>
                    <a:gd name="connsiteY3" fmla="*/ 113070 h 147232"/>
                    <a:gd name="connsiteX4" fmla="*/ 52713 w 311770"/>
                    <a:gd name="connsiteY4" fmla="*/ 68620 h 147232"/>
                    <a:gd name="connsiteX5" fmla="*/ 5088 w 311770"/>
                    <a:gd name="connsiteY5" fmla="*/ 358 h 14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1770" h="147232">
                      <a:moveTo>
                        <a:pt x="5088" y="358"/>
                      </a:moveTo>
                      <a:cubicBezTo>
                        <a:pt x="20963" y="-3346"/>
                        <a:pt x="97428" y="22318"/>
                        <a:pt x="147963" y="46395"/>
                      </a:cubicBezTo>
                      <a:cubicBezTo>
                        <a:pt x="198499" y="70472"/>
                        <a:pt x="292691" y="133708"/>
                        <a:pt x="308301" y="144820"/>
                      </a:cubicBezTo>
                      <a:cubicBezTo>
                        <a:pt x="323911" y="155932"/>
                        <a:pt x="284224" y="125770"/>
                        <a:pt x="241626" y="113070"/>
                      </a:cubicBezTo>
                      <a:cubicBezTo>
                        <a:pt x="199028" y="100370"/>
                        <a:pt x="93459" y="84230"/>
                        <a:pt x="52713" y="68620"/>
                      </a:cubicBezTo>
                      <a:cubicBezTo>
                        <a:pt x="11967" y="53010"/>
                        <a:pt x="-10787" y="4062"/>
                        <a:pt x="5088" y="358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5" name="フリーフォーム: 図形 904">
                  <a:extLst>
                    <a:ext uri="{FF2B5EF4-FFF2-40B4-BE49-F238E27FC236}">
                      <a16:creationId xmlns:a16="http://schemas.microsoft.com/office/drawing/2014/main" id="{FC5DA35F-29A5-4AD7-AB36-325D94D3217D}"/>
                    </a:ext>
                  </a:extLst>
                </p:cNvPr>
                <p:cNvSpPr/>
                <p:nvPr/>
              </p:nvSpPr>
              <p:spPr>
                <a:xfrm>
                  <a:off x="8791116" y="1896681"/>
                  <a:ext cx="642403" cy="664009"/>
                </a:xfrm>
                <a:custGeom>
                  <a:avLst/>
                  <a:gdLst>
                    <a:gd name="connsiteX0" fmla="*/ 79834 w 642403"/>
                    <a:gd name="connsiteY0" fmla="*/ 382 h 664009"/>
                    <a:gd name="connsiteX1" fmla="*/ 148097 w 642403"/>
                    <a:gd name="connsiteY1" fmla="*/ 132144 h 664009"/>
                    <a:gd name="connsiteX2" fmla="*/ 179847 w 642403"/>
                    <a:gd name="connsiteY2" fmla="*/ 194057 h 664009"/>
                    <a:gd name="connsiteX3" fmla="*/ 319547 w 642403"/>
                    <a:gd name="connsiteY3" fmla="*/ 263907 h 664009"/>
                    <a:gd name="connsiteX4" fmla="*/ 471947 w 642403"/>
                    <a:gd name="connsiteY4" fmla="*/ 282957 h 664009"/>
                    <a:gd name="connsiteX5" fmla="*/ 557672 w 642403"/>
                    <a:gd name="connsiteY5" fmla="*/ 327407 h 664009"/>
                    <a:gd name="connsiteX6" fmla="*/ 630697 w 642403"/>
                    <a:gd name="connsiteY6" fmla="*/ 484569 h 664009"/>
                    <a:gd name="connsiteX7" fmla="*/ 641809 w 642403"/>
                    <a:gd name="connsiteY7" fmla="*/ 660782 h 664009"/>
                    <a:gd name="connsiteX8" fmla="*/ 632284 w 642403"/>
                    <a:gd name="connsiteY8" fmla="*/ 582994 h 664009"/>
                    <a:gd name="connsiteX9" fmla="*/ 562434 w 642403"/>
                    <a:gd name="connsiteY9" fmla="*/ 390907 h 664009"/>
                    <a:gd name="connsiteX10" fmla="*/ 522747 w 642403"/>
                    <a:gd name="connsiteY10" fmla="*/ 511557 h 664009"/>
                    <a:gd name="connsiteX11" fmla="*/ 392572 w 642403"/>
                    <a:gd name="connsiteY11" fmla="*/ 424244 h 664009"/>
                    <a:gd name="connsiteX12" fmla="*/ 125872 w 642403"/>
                    <a:gd name="connsiteY12" fmla="*/ 284544 h 664009"/>
                    <a:gd name="connsiteX13" fmla="*/ 459 w 642403"/>
                    <a:gd name="connsiteY13" fmla="*/ 98807 h 664009"/>
                    <a:gd name="connsiteX14" fmla="*/ 79834 w 642403"/>
                    <a:gd name="connsiteY14" fmla="*/ 382 h 664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2403" h="664009">
                      <a:moveTo>
                        <a:pt x="79834" y="382"/>
                      </a:moveTo>
                      <a:cubicBezTo>
                        <a:pt x="104440" y="5938"/>
                        <a:pt x="131428" y="99865"/>
                        <a:pt x="148097" y="132144"/>
                      </a:cubicBezTo>
                      <a:cubicBezTo>
                        <a:pt x="164766" y="164423"/>
                        <a:pt x="151272" y="172097"/>
                        <a:pt x="179847" y="194057"/>
                      </a:cubicBezTo>
                      <a:cubicBezTo>
                        <a:pt x="208422" y="216017"/>
                        <a:pt x="270864" y="249090"/>
                        <a:pt x="319547" y="263907"/>
                      </a:cubicBezTo>
                      <a:cubicBezTo>
                        <a:pt x="368230" y="278724"/>
                        <a:pt x="432260" y="272374"/>
                        <a:pt x="471947" y="282957"/>
                      </a:cubicBezTo>
                      <a:cubicBezTo>
                        <a:pt x="511635" y="293540"/>
                        <a:pt x="531214" y="293805"/>
                        <a:pt x="557672" y="327407"/>
                      </a:cubicBezTo>
                      <a:cubicBezTo>
                        <a:pt x="584130" y="361009"/>
                        <a:pt x="616674" y="429007"/>
                        <a:pt x="630697" y="484569"/>
                      </a:cubicBezTo>
                      <a:cubicBezTo>
                        <a:pt x="644720" y="540131"/>
                        <a:pt x="641545" y="644378"/>
                        <a:pt x="641809" y="660782"/>
                      </a:cubicBezTo>
                      <a:cubicBezTo>
                        <a:pt x="642074" y="677186"/>
                        <a:pt x="645513" y="627973"/>
                        <a:pt x="632284" y="582994"/>
                      </a:cubicBezTo>
                      <a:cubicBezTo>
                        <a:pt x="619055" y="538015"/>
                        <a:pt x="580690" y="402813"/>
                        <a:pt x="562434" y="390907"/>
                      </a:cubicBezTo>
                      <a:cubicBezTo>
                        <a:pt x="544178" y="379001"/>
                        <a:pt x="551057" y="506001"/>
                        <a:pt x="522747" y="511557"/>
                      </a:cubicBezTo>
                      <a:cubicBezTo>
                        <a:pt x="494437" y="517113"/>
                        <a:pt x="458718" y="462080"/>
                        <a:pt x="392572" y="424244"/>
                      </a:cubicBezTo>
                      <a:cubicBezTo>
                        <a:pt x="326426" y="386408"/>
                        <a:pt x="191224" y="338784"/>
                        <a:pt x="125872" y="284544"/>
                      </a:cubicBezTo>
                      <a:cubicBezTo>
                        <a:pt x="60520" y="230305"/>
                        <a:pt x="6809" y="146697"/>
                        <a:pt x="459" y="98807"/>
                      </a:cubicBezTo>
                      <a:cubicBezTo>
                        <a:pt x="-5891" y="50918"/>
                        <a:pt x="55228" y="-5174"/>
                        <a:pt x="79834" y="382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6" name="フリーフォーム: 図形 905">
                  <a:extLst>
                    <a:ext uri="{FF2B5EF4-FFF2-40B4-BE49-F238E27FC236}">
                      <a16:creationId xmlns:a16="http://schemas.microsoft.com/office/drawing/2014/main" id="{44285532-E1DE-47D6-9FE0-AF79623C0B12}"/>
                    </a:ext>
                  </a:extLst>
                </p:cNvPr>
                <p:cNvSpPr/>
                <p:nvPr/>
              </p:nvSpPr>
              <p:spPr>
                <a:xfrm>
                  <a:off x="9143693" y="2242685"/>
                  <a:ext cx="421145" cy="806020"/>
                </a:xfrm>
                <a:custGeom>
                  <a:avLst/>
                  <a:gdLst>
                    <a:gd name="connsiteX0" fmla="*/ 246370 w 421145"/>
                    <a:gd name="connsiteY0" fmla="*/ 70303 h 806020"/>
                    <a:gd name="connsiteX1" fmla="*/ 282882 w 421145"/>
                    <a:gd name="connsiteY1" fmla="*/ 408440 h 806020"/>
                    <a:gd name="connsiteX2" fmla="*/ 290820 w 421145"/>
                    <a:gd name="connsiteY2" fmla="*/ 595765 h 806020"/>
                    <a:gd name="connsiteX3" fmla="*/ 332095 w 421145"/>
                    <a:gd name="connsiteY3" fmla="*/ 646565 h 806020"/>
                    <a:gd name="connsiteX4" fmla="*/ 401945 w 421145"/>
                    <a:gd name="connsiteY4" fmla="*/ 671965 h 806020"/>
                    <a:gd name="connsiteX5" fmla="*/ 417820 w 421145"/>
                    <a:gd name="connsiteY5" fmla="*/ 706890 h 806020"/>
                    <a:gd name="connsiteX6" fmla="*/ 347970 w 421145"/>
                    <a:gd name="connsiteY6" fmla="*/ 805315 h 806020"/>
                    <a:gd name="connsiteX7" fmla="*/ 182870 w 421145"/>
                    <a:gd name="connsiteY7" fmla="*/ 740228 h 806020"/>
                    <a:gd name="connsiteX8" fmla="*/ 171757 w 421145"/>
                    <a:gd name="connsiteY8" fmla="*/ 548140 h 806020"/>
                    <a:gd name="connsiteX9" fmla="*/ 113020 w 421145"/>
                    <a:gd name="connsiteY9" fmla="*/ 157615 h 806020"/>
                    <a:gd name="connsiteX10" fmla="*/ 6657 w 421145"/>
                    <a:gd name="connsiteY10" fmla="*/ 21090 h 806020"/>
                    <a:gd name="connsiteX11" fmla="*/ 28882 w 421145"/>
                    <a:gd name="connsiteY11" fmla="*/ 16328 h 806020"/>
                    <a:gd name="connsiteX12" fmla="*/ 173345 w 421145"/>
                    <a:gd name="connsiteY12" fmla="*/ 175078 h 806020"/>
                    <a:gd name="connsiteX13" fmla="*/ 246370 w 421145"/>
                    <a:gd name="connsiteY13" fmla="*/ 70303 h 80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1145" h="806020">
                      <a:moveTo>
                        <a:pt x="246370" y="70303"/>
                      </a:moveTo>
                      <a:cubicBezTo>
                        <a:pt x="264626" y="109197"/>
                        <a:pt x="275474" y="320863"/>
                        <a:pt x="282882" y="408440"/>
                      </a:cubicBezTo>
                      <a:cubicBezTo>
                        <a:pt x="290290" y="496017"/>
                        <a:pt x="282618" y="556078"/>
                        <a:pt x="290820" y="595765"/>
                      </a:cubicBezTo>
                      <a:cubicBezTo>
                        <a:pt x="299022" y="635452"/>
                        <a:pt x="313574" y="633865"/>
                        <a:pt x="332095" y="646565"/>
                      </a:cubicBezTo>
                      <a:cubicBezTo>
                        <a:pt x="350616" y="659265"/>
                        <a:pt x="387658" y="661911"/>
                        <a:pt x="401945" y="671965"/>
                      </a:cubicBezTo>
                      <a:cubicBezTo>
                        <a:pt x="416232" y="682019"/>
                        <a:pt x="426816" y="684665"/>
                        <a:pt x="417820" y="706890"/>
                      </a:cubicBezTo>
                      <a:cubicBezTo>
                        <a:pt x="408824" y="729115"/>
                        <a:pt x="387128" y="799759"/>
                        <a:pt x="347970" y="805315"/>
                      </a:cubicBezTo>
                      <a:cubicBezTo>
                        <a:pt x="308812" y="810871"/>
                        <a:pt x="212239" y="783090"/>
                        <a:pt x="182870" y="740228"/>
                      </a:cubicBezTo>
                      <a:cubicBezTo>
                        <a:pt x="153501" y="697366"/>
                        <a:pt x="183399" y="645242"/>
                        <a:pt x="171757" y="548140"/>
                      </a:cubicBezTo>
                      <a:cubicBezTo>
                        <a:pt x="160115" y="451038"/>
                        <a:pt x="140537" y="245457"/>
                        <a:pt x="113020" y="157615"/>
                      </a:cubicBezTo>
                      <a:cubicBezTo>
                        <a:pt x="85503" y="69773"/>
                        <a:pt x="20680" y="44638"/>
                        <a:pt x="6657" y="21090"/>
                      </a:cubicBezTo>
                      <a:cubicBezTo>
                        <a:pt x="-7366" y="-2458"/>
                        <a:pt x="1101" y="-9337"/>
                        <a:pt x="28882" y="16328"/>
                      </a:cubicBezTo>
                      <a:cubicBezTo>
                        <a:pt x="56663" y="41993"/>
                        <a:pt x="142124" y="164495"/>
                        <a:pt x="173345" y="175078"/>
                      </a:cubicBezTo>
                      <a:cubicBezTo>
                        <a:pt x="204566" y="185661"/>
                        <a:pt x="228114" y="31409"/>
                        <a:pt x="246370" y="70303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7" name="フリーフォーム: 図形 906">
                  <a:extLst>
                    <a:ext uri="{FF2B5EF4-FFF2-40B4-BE49-F238E27FC236}">
                      <a16:creationId xmlns:a16="http://schemas.microsoft.com/office/drawing/2014/main" id="{3255705F-05B2-4C0B-86BB-55727FCD9B85}"/>
                    </a:ext>
                  </a:extLst>
                </p:cNvPr>
                <p:cNvSpPr/>
                <p:nvPr/>
              </p:nvSpPr>
              <p:spPr>
                <a:xfrm>
                  <a:off x="7467606" y="963278"/>
                  <a:ext cx="578215" cy="503609"/>
                </a:xfrm>
                <a:custGeom>
                  <a:avLst/>
                  <a:gdLst>
                    <a:gd name="connsiteX0" fmla="*/ 577844 w 578215"/>
                    <a:gd name="connsiteY0" fmla="*/ 189247 h 503609"/>
                    <a:gd name="connsiteX1" fmla="*/ 430207 w 578215"/>
                    <a:gd name="connsiteY1" fmla="*/ 47960 h 503609"/>
                    <a:gd name="connsiteX2" fmla="*/ 423857 w 578215"/>
                    <a:gd name="connsiteY2" fmla="*/ 90822 h 503609"/>
                    <a:gd name="connsiteX3" fmla="*/ 268282 w 578215"/>
                    <a:gd name="connsiteY3" fmla="*/ 335 h 503609"/>
                    <a:gd name="connsiteX4" fmla="*/ 242882 w 578215"/>
                    <a:gd name="connsiteY4" fmla="*/ 60660 h 503609"/>
                    <a:gd name="connsiteX5" fmla="*/ 107944 w 578215"/>
                    <a:gd name="connsiteY5" fmla="*/ 74947 h 503609"/>
                    <a:gd name="connsiteX6" fmla="*/ 134932 w 578215"/>
                    <a:gd name="connsiteY6" fmla="*/ 97172 h 503609"/>
                    <a:gd name="connsiteX7" fmla="*/ 106357 w 578215"/>
                    <a:gd name="connsiteY7" fmla="*/ 143210 h 503609"/>
                    <a:gd name="connsiteX8" fmla="*/ 1582 w 578215"/>
                    <a:gd name="connsiteY8" fmla="*/ 265447 h 503609"/>
                    <a:gd name="connsiteX9" fmla="*/ 41269 w 578215"/>
                    <a:gd name="connsiteY9" fmla="*/ 284497 h 503609"/>
                    <a:gd name="connsiteX10" fmla="*/ 14282 w 578215"/>
                    <a:gd name="connsiteY10" fmla="*/ 379747 h 503609"/>
                    <a:gd name="connsiteX11" fmla="*/ 9519 w 578215"/>
                    <a:gd name="connsiteY11" fmla="*/ 422610 h 503609"/>
                    <a:gd name="connsiteX12" fmla="*/ 93657 w 578215"/>
                    <a:gd name="connsiteY12" fmla="*/ 467060 h 503609"/>
                    <a:gd name="connsiteX13" fmla="*/ 120644 w 578215"/>
                    <a:gd name="connsiteY13" fmla="*/ 501985 h 503609"/>
                    <a:gd name="connsiteX14" fmla="*/ 82544 w 578215"/>
                    <a:gd name="connsiteY14" fmla="*/ 413085 h 503609"/>
                    <a:gd name="connsiteX15" fmla="*/ 96832 w 578215"/>
                    <a:gd name="connsiteY15" fmla="*/ 263860 h 503609"/>
                    <a:gd name="connsiteX16" fmla="*/ 252407 w 578215"/>
                    <a:gd name="connsiteY16" fmla="*/ 109872 h 503609"/>
                    <a:gd name="connsiteX17" fmla="*/ 380994 w 578215"/>
                    <a:gd name="connsiteY17" fmla="*/ 105110 h 503609"/>
                    <a:gd name="connsiteX18" fmla="*/ 577844 w 578215"/>
                    <a:gd name="connsiteY18" fmla="*/ 189247 h 503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78215" h="503609">
                      <a:moveTo>
                        <a:pt x="577844" y="189247"/>
                      </a:moveTo>
                      <a:cubicBezTo>
                        <a:pt x="586046" y="179722"/>
                        <a:pt x="455871" y="64364"/>
                        <a:pt x="430207" y="47960"/>
                      </a:cubicBezTo>
                      <a:cubicBezTo>
                        <a:pt x="404543" y="31556"/>
                        <a:pt x="450844" y="98759"/>
                        <a:pt x="423857" y="90822"/>
                      </a:cubicBezTo>
                      <a:cubicBezTo>
                        <a:pt x="396870" y="82885"/>
                        <a:pt x="298444" y="5362"/>
                        <a:pt x="268282" y="335"/>
                      </a:cubicBezTo>
                      <a:cubicBezTo>
                        <a:pt x="238120" y="-4692"/>
                        <a:pt x="269605" y="48225"/>
                        <a:pt x="242882" y="60660"/>
                      </a:cubicBezTo>
                      <a:cubicBezTo>
                        <a:pt x="216159" y="73095"/>
                        <a:pt x="125936" y="68862"/>
                        <a:pt x="107944" y="74947"/>
                      </a:cubicBezTo>
                      <a:cubicBezTo>
                        <a:pt x="89952" y="81032"/>
                        <a:pt x="135196" y="85795"/>
                        <a:pt x="134932" y="97172"/>
                      </a:cubicBezTo>
                      <a:cubicBezTo>
                        <a:pt x="134668" y="108549"/>
                        <a:pt x="128582" y="115164"/>
                        <a:pt x="106357" y="143210"/>
                      </a:cubicBezTo>
                      <a:cubicBezTo>
                        <a:pt x="84132" y="171256"/>
                        <a:pt x="12430" y="241899"/>
                        <a:pt x="1582" y="265447"/>
                      </a:cubicBezTo>
                      <a:cubicBezTo>
                        <a:pt x="-9266" y="288995"/>
                        <a:pt x="39152" y="265447"/>
                        <a:pt x="41269" y="284497"/>
                      </a:cubicBezTo>
                      <a:cubicBezTo>
                        <a:pt x="43386" y="303547"/>
                        <a:pt x="19574" y="356728"/>
                        <a:pt x="14282" y="379747"/>
                      </a:cubicBezTo>
                      <a:cubicBezTo>
                        <a:pt x="8990" y="402766"/>
                        <a:pt x="-3710" y="408058"/>
                        <a:pt x="9519" y="422610"/>
                      </a:cubicBezTo>
                      <a:cubicBezTo>
                        <a:pt x="22748" y="437162"/>
                        <a:pt x="75136" y="453831"/>
                        <a:pt x="93657" y="467060"/>
                      </a:cubicBezTo>
                      <a:cubicBezTo>
                        <a:pt x="112178" y="480289"/>
                        <a:pt x="122496" y="510981"/>
                        <a:pt x="120644" y="501985"/>
                      </a:cubicBezTo>
                      <a:cubicBezTo>
                        <a:pt x="118792" y="492989"/>
                        <a:pt x="86513" y="452773"/>
                        <a:pt x="82544" y="413085"/>
                      </a:cubicBezTo>
                      <a:cubicBezTo>
                        <a:pt x="78575" y="373398"/>
                        <a:pt x="68522" y="314395"/>
                        <a:pt x="96832" y="263860"/>
                      </a:cubicBezTo>
                      <a:cubicBezTo>
                        <a:pt x="125142" y="213325"/>
                        <a:pt x="205047" y="136330"/>
                        <a:pt x="252407" y="109872"/>
                      </a:cubicBezTo>
                      <a:cubicBezTo>
                        <a:pt x="299767" y="83414"/>
                        <a:pt x="327548" y="91087"/>
                        <a:pt x="380994" y="105110"/>
                      </a:cubicBezTo>
                      <a:cubicBezTo>
                        <a:pt x="434440" y="119133"/>
                        <a:pt x="569642" y="198772"/>
                        <a:pt x="577844" y="18924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8" name="フリーフォーム: 図形 907">
                  <a:extLst>
                    <a:ext uri="{FF2B5EF4-FFF2-40B4-BE49-F238E27FC236}">
                      <a16:creationId xmlns:a16="http://schemas.microsoft.com/office/drawing/2014/main" id="{72B5277C-9970-4667-A1AC-B25359EBFB4E}"/>
                    </a:ext>
                  </a:extLst>
                </p:cNvPr>
                <p:cNvSpPr/>
                <p:nvPr/>
              </p:nvSpPr>
              <p:spPr>
                <a:xfrm>
                  <a:off x="7781110" y="1223717"/>
                  <a:ext cx="217060" cy="179652"/>
                </a:xfrm>
                <a:custGeom>
                  <a:avLst/>
                  <a:gdLst>
                    <a:gd name="connsiteX0" fmla="*/ 194490 w 217060"/>
                    <a:gd name="connsiteY0" fmla="*/ 246 h 179652"/>
                    <a:gd name="connsiteX1" fmla="*/ 94478 w 217060"/>
                    <a:gd name="connsiteY1" fmla="*/ 87558 h 179652"/>
                    <a:gd name="connsiteX2" fmla="*/ 119878 w 217060"/>
                    <a:gd name="connsiteY2" fmla="*/ 125658 h 179652"/>
                    <a:gd name="connsiteX3" fmla="*/ 213540 w 217060"/>
                    <a:gd name="connsiteY3" fmla="*/ 168521 h 179652"/>
                    <a:gd name="connsiteX4" fmla="*/ 188140 w 217060"/>
                    <a:gd name="connsiteY4" fmla="*/ 179633 h 179652"/>
                    <a:gd name="connsiteX5" fmla="*/ 102415 w 217060"/>
                    <a:gd name="connsiteY5" fmla="*/ 166933 h 179652"/>
                    <a:gd name="connsiteX6" fmla="*/ 7165 w 217060"/>
                    <a:gd name="connsiteY6" fmla="*/ 111371 h 179652"/>
                    <a:gd name="connsiteX7" fmla="*/ 26215 w 217060"/>
                    <a:gd name="connsiteY7" fmla="*/ 62158 h 179652"/>
                    <a:gd name="connsiteX8" fmla="*/ 194490 w 217060"/>
                    <a:gd name="connsiteY8" fmla="*/ 246 h 179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7060" h="179652">
                      <a:moveTo>
                        <a:pt x="194490" y="246"/>
                      </a:moveTo>
                      <a:cubicBezTo>
                        <a:pt x="205867" y="4479"/>
                        <a:pt x="106913" y="66656"/>
                        <a:pt x="94478" y="87558"/>
                      </a:cubicBezTo>
                      <a:cubicBezTo>
                        <a:pt x="82043" y="108460"/>
                        <a:pt x="100034" y="112164"/>
                        <a:pt x="119878" y="125658"/>
                      </a:cubicBezTo>
                      <a:cubicBezTo>
                        <a:pt x="139722" y="139152"/>
                        <a:pt x="202163" y="159525"/>
                        <a:pt x="213540" y="168521"/>
                      </a:cubicBezTo>
                      <a:cubicBezTo>
                        <a:pt x="224917" y="177517"/>
                        <a:pt x="206661" y="179898"/>
                        <a:pt x="188140" y="179633"/>
                      </a:cubicBezTo>
                      <a:cubicBezTo>
                        <a:pt x="169619" y="179368"/>
                        <a:pt x="132577" y="178310"/>
                        <a:pt x="102415" y="166933"/>
                      </a:cubicBezTo>
                      <a:cubicBezTo>
                        <a:pt x="72253" y="155556"/>
                        <a:pt x="19865" y="128834"/>
                        <a:pt x="7165" y="111371"/>
                      </a:cubicBezTo>
                      <a:cubicBezTo>
                        <a:pt x="-5535" y="93909"/>
                        <a:pt x="-2625" y="76710"/>
                        <a:pt x="26215" y="62158"/>
                      </a:cubicBezTo>
                      <a:cubicBezTo>
                        <a:pt x="55055" y="47606"/>
                        <a:pt x="183113" y="-3987"/>
                        <a:pt x="194490" y="246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09" name="フリーフォーム: 図形 908">
                  <a:extLst>
                    <a:ext uri="{FF2B5EF4-FFF2-40B4-BE49-F238E27FC236}">
                      <a16:creationId xmlns:a16="http://schemas.microsoft.com/office/drawing/2014/main" id="{6164E5ED-6595-4312-9F88-E0466FEFA580}"/>
                    </a:ext>
                  </a:extLst>
                </p:cNvPr>
                <p:cNvSpPr/>
                <p:nvPr/>
              </p:nvSpPr>
              <p:spPr>
                <a:xfrm>
                  <a:off x="8427695" y="1203163"/>
                  <a:ext cx="207496" cy="303507"/>
                </a:xfrm>
                <a:custGeom>
                  <a:avLst/>
                  <a:gdLst>
                    <a:gd name="connsiteX0" fmla="*/ 343 w 207496"/>
                    <a:gd name="connsiteY0" fmla="*/ 162 h 303507"/>
                    <a:gd name="connsiteX1" fmla="*/ 136868 w 207496"/>
                    <a:gd name="connsiteY1" fmla="*/ 103350 h 303507"/>
                    <a:gd name="connsiteX2" fmla="*/ 176555 w 207496"/>
                    <a:gd name="connsiteY2" fmla="*/ 168437 h 303507"/>
                    <a:gd name="connsiteX3" fmla="*/ 198780 w 207496"/>
                    <a:gd name="connsiteY3" fmla="*/ 303375 h 303507"/>
                    <a:gd name="connsiteX4" fmla="*/ 206718 w 207496"/>
                    <a:gd name="connsiteY4" fmla="*/ 192250 h 303507"/>
                    <a:gd name="connsiteX5" fmla="*/ 181318 w 207496"/>
                    <a:gd name="connsiteY5" fmla="*/ 128750 h 303507"/>
                    <a:gd name="connsiteX6" fmla="*/ 343 w 207496"/>
                    <a:gd name="connsiteY6" fmla="*/ 162 h 30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7496" h="303507">
                      <a:moveTo>
                        <a:pt x="343" y="162"/>
                      </a:moveTo>
                      <a:cubicBezTo>
                        <a:pt x="-7065" y="-4071"/>
                        <a:pt x="107499" y="75304"/>
                        <a:pt x="136868" y="103350"/>
                      </a:cubicBezTo>
                      <a:cubicBezTo>
                        <a:pt x="166237" y="131396"/>
                        <a:pt x="166236" y="135100"/>
                        <a:pt x="176555" y="168437"/>
                      </a:cubicBezTo>
                      <a:cubicBezTo>
                        <a:pt x="186874" y="201774"/>
                        <a:pt x="193753" y="299406"/>
                        <a:pt x="198780" y="303375"/>
                      </a:cubicBezTo>
                      <a:cubicBezTo>
                        <a:pt x="203807" y="307344"/>
                        <a:pt x="209628" y="221354"/>
                        <a:pt x="206718" y="192250"/>
                      </a:cubicBezTo>
                      <a:cubicBezTo>
                        <a:pt x="203808" y="163146"/>
                        <a:pt x="210951" y="161823"/>
                        <a:pt x="181318" y="128750"/>
                      </a:cubicBezTo>
                      <a:cubicBezTo>
                        <a:pt x="151685" y="95677"/>
                        <a:pt x="7751" y="4395"/>
                        <a:pt x="343" y="162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0" name="フリーフォーム: 図形 909">
                  <a:extLst>
                    <a:ext uri="{FF2B5EF4-FFF2-40B4-BE49-F238E27FC236}">
                      <a16:creationId xmlns:a16="http://schemas.microsoft.com/office/drawing/2014/main" id="{C3A7BCCD-3044-45F5-ADC6-088393048A99}"/>
                    </a:ext>
                  </a:extLst>
                </p:cNvPr>
                <p:cNvSpPr/>
                <p:nvPr/>
              </p:nvSpPr>
              <p:spPr>
                <a:xfrm>
                  <a:off x="8470900" y="1382256"/>
                  <a:ext cx="196901" cy="40085"/>
                </a:xfrm>
                <a:custGeom>
                  <a:avLst/>
                  <a:gdLst>
                    <a:gd name="connsiteX0" fmla="*/ 0 w 196901"/>
                    <a:gd name="connsiteY0" fmla="*/ 6807 h 40085"/>
                    <a:gd name="connsiteX1" fmla="*/ 114300 w 196901"/>
                    <a:gd name="connsiteY1" fmla="*/ 457 h 40085"/>
                    <a:gd name="connsiteX2" fmla="*/ 104775 w 196901"/>
                    <a:gd name="connsiteY2" fmla="*/ 17919 h 40085"/>
                    <a:gd name="connsiteX3" fmla="*/ 196850 w 196901"/>
                    <a:gd name="connsiteY3" fmla="*/ 38557 h 40085"/>
                    <a:gd name="connsiteX4" fmla="*/ 90488 w 196901"/>
                    <a:gd name="connsiteY4" fmla="*/ 38557 h 40085"/>
                    <a:gd name="connsiteX5" fmla="*/ 0 w 196901"/>
                    <a:gd name="connsiteY5" fmla="*/ 6807 h 40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6901" h="40085">
                      <a:moveTo>
                        <a:pt x="0" y="6807"/>
                      </a:moveTo>
                      <a:cubicBezTo>
                        <a:pt x="48419" y="2706"/>
                        <a:pt x="96838" y="-1395"/>
                        <a:pt x="114300" y="457"/>
                      </a:cubicBezTo>
                      <a:cubicBezTo>
                        <a:pt x="131762" y="2309"/>
                        <a:pt x="91017" y="11569"/>
                        <a:pt x="104775" y="17919"/>
                      </a:cubicBezTo>
                      <a:cubicBezTo>
                        <a:pt x="118533" y="24269"/>
                        <a:pt x="199231" y="35117"/>
                        <a:pt x="196850" y="38557"/>
                      </a:cubicBezTo>
                      <a:cubicBezTo>
                        <a:pt x="194469" y="41997"/>
                        <a:pt x="90488" y="38557"/>
                        <a:pt x="90488" y="38557"/>
                      </a:cubicBezTo>
                      <a:lnTo>
                        <a:pt x="0" y="6807"/>
                      </a:ln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1" name="フリーフォーム: 図形 910">
                  <a:extLst>
                    <a:ext uri="{FF2B5EF4-FFF2-40B4-BE49-F238E27FC236}">
                      <a16:creationId xmlns:a16="http://schemas.microsoft.com/office/drawing/2014/main" id="{99A1D69E-3E4F-46D7-83C3-A042CBBD860E}"/>
                    </a:ext>
                  </a:extLst>
                </p:cNvPr>
                <p:cNvSpPr/>
                <p:nvPr/>
              </p:nvSpPr>
              <p:spPr>
                <a:xfrm>
                  <a:off x="8358017" y="1636304"/>
                  <a:ext cx="311400" cy="131945"/>
                </a:xfrm>
                <a:custGeom>
                  <a:avLst/>
                  <a:gdLst>
                    <a:gd name="connsiteX0" fmla="*/ 311321 w 311400"/>
                    <a:gd name="connsiteY0" fmla="*/ 409 h 131945"/>
                    <a:gd name="connsiteX1" fmla="*/ 274808 w 311400"/>
                    <a:gd name="connsiteY1" fmla="*/ 116296 h 131945"/>
                    <a:gd name="connsiteX2" fmla="*/ 176383 w 311400"/>
                    <a:gd name="connsiteY2" fmla="*/ 130584 h 131945"/>
                    <a:gd name="connsiteX3" fmla="*/ 171 w 311400"/>
                    <a:gd name="connsiteY3" fmla="*/ 127409 h 131945"/>
                    <a:gd name="connsiteX4" fmla="*/ 146221 w 311400"/>
                    <a:gd name="connsiteY4" fmla="*/ 95659 h 131945"/>
                    <a:gd name="connsiteX5" fmla="*/ 266871 w 311400"/>
                    <a:gd name="connsiteY5" fmla="*/ 78196 h 131945"/>
                    <a:gd name="connsiteX6" fmla="*/ 311321 w 311400"/>
                    <a:gd name="connsiteY6" fmla="*/ 409 h 13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1400" h="131945">
                      <a:moveTo>
                        <a:pt x="311321" y="409"/>
                      </a:moveTo>
                      <a:cubicBezTo>
                        <a:pt x="312644" y="6759"/>
                        <a:pt x="297298" y="94600"/>
                        <a:pt x="274808" y="116296"/>
                      </a:cubicBezTo>
                      <a:cubicBezTo>
                        <a:pt x="252318" y="137992"/>
                        <a:pt x="222156" y="128732"/>
                        <a:pt x="176383" y="130584"/>
                      </a:cubicBezTo>
                      <a:cubicBezTo>
                        <a:pt x="130610" y="132436"/>
                        <a:pt x="5198" y="133230"/>
                        <a:pt x="171" y="127409"/>
                      </a:cubicBezTo>
                      <a:cubicBezTo>
                        <a:pt x="-4856" y="121588"/>
                        <a:pt x="101771" y="103861"/>
                        <a:pt x="146221" y="95659"/>
                      </a:cubicBezTo>
                      <a:cubicBezTo>
                        <a:pt x="190671" y="87457"/>
                        <a:pt x="241471" y="93013"/>
                        <a:pt x="266871" y="78196"/>
                      </a:cubicBezTo>
                      <a:cubicBezTo>
                        <a:pt x="292271" y="63379"/>
                        <a:pt x="309998" y="-5941"/>
                        <a:pt x="311321" y="409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2" name="フリーフォーム: 図形 911">
                  <a:extLst>
                    <a:ext uri="{FF2B5EF4-FFF2-40B4-BE49-F238E27FC236}">
                      <a16:creationId xmlns:a16="http://schemas.microsoft.com/office/drawing/2014/main" id="{9611C0B9-6A94-48F4-B23C-0BE4F540DFAE}"/>
                    </a:ext>
                  </a:extLst>
                </p:cNvPr>
                <p:cNvSpPr/>
                <p:nvPr/>
              </p:nvSpPr>
              <p:spPr>
                <a:xfrm>
                  <a:off x="8616568" y="1733457"/>
                  <a:ext cx="273552" cy="92651"/>
                </a:xfrm>
                <a:custGeom>
                  <a:avLst/>
                  <a:gdLst>
                    <a:gd name="connsiteX0" fmla="*/ 6732 w 273552"/>
                    <a:gd name="connsiteY0" fmla="*/ 93 h 92651"/>
                    <a:gd name="connsiteX1" fmla="*/ 170245 w 273552"/>
                    <a:gd name="connsiteY1" fmla="*/ 27081 h 92651"/>
                    <a:gd name="connsiteX2" fmla="*/ 273432 w 273552"/>
                    <a:gd name="connsiteY2" fmla="*/ 92168 h 92651"/>
                    <a:gd name="connsiteX3" fmla="*/ 187707 w 273552"/>
                    <a:gd name="connsiteY3" fmla="*/ 55656 h 92651"/>
                    <a:gd name="connsiteX4" fmla="*/ 44832 w 273552"/>
                    <a:gd name="connsiteY4" fmla="*/ 35018 h 92651"/>
                    <a:gd name="connsiteX5" fmla="*/ 6732 w 273552"/>
                    <a:gd name="connsiteY5" fmla="*/ 93 h 92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3552" h="92651">
                      <a:moveTo>
                        <a:pt x="6732" y="93"/>
                      </a:moveTo>
                      <a:cubicBezTo>
                        <a:pt x="27634" y="-1230"/>
                        <a:pt x="125795" y="11735"/>
                        <a:pt x="170245" y="27081"/>
                      </a:cubicBezTo>
                      <a:cubicBezTo>
                        <a:pt x="214695" y="42427"/>
                        <a:pt x="270522" y="87406"/>
                        <a:pt x="273432" y="92168"/>
                      </a:cubicBezTo>
                      <a:cubicBezTo>
                        <a:pt x="276342" y="96930"/>
                        <a:pt x="225807" y="65181"/>
                        <a:pt x="187707" y="55656"/>
                      </a:cubicBezTo>
                      <a:cubicBezTo>
                        <a:pt x="149607" y="46131"/>
                        <a:pt x="71820" y="42691"/>
                        <a:pt x="44832" y="35018"/>
                      </a:cubicBezTo>
                      <a:cubicBezTo>
                        <a:pt x="17845" y="27345"/>
                        <a:pt x="-14170" y="1416"/>
                        <a:pt x="6732" y="93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3" name="フリーフォーム: 図形 912">
                  <a:extLst>
                    <a:ext uri="{FF2B5EF4-FFF2-40B4-BE49-F238E27FC236}">
                      <a16:creationId xmlns:a16="http://schemas.microsoft.com/office/drawing/2014/main" id="{B4D898E3-5A2E-47F4-B3B0-D89ACB0AE230}"/>
                    </a:ext>
                  </a:extLst>
                </p:cNvPr>
                <p:cNvSpPr/>
                <p:nvPr/>
              </p:nvSpPr>
              <p:spPr>
                <a:xfrm>
                  <a:off x="8741645" y="1824503"/>
                  <a:ext cx="168166" cy="368232"/>
                </a:xfrm>
                <a:custGeom>
                  <a:avLst/>
                  <a:gdLst>
                    <a:gd name="connsiteX0" fmla="*/ 97555 w 168166"/>
                    <a:gd name="connsiteY0" fmla="*/ 4297 h 368232"/>
                    <a:gd name="connsiteX1" fmla="*/ 13418 w 168166"/>
                    <a:gd name="connsiteY1" fmla="*/ 115422 h 368232"/>
                    <a:gd name="connsiteX2" fmla="*/ 2305 w 168166"/>
                    <a:gd name="connsiteY2" fmla="*/ 190035 h 368232"/>
                    <a:gd name="connsiteX3" fmla="*/ 35643 w 168166"/>
                    <a:gd name="connsiteY3" fmla="*/ 278935 h 368232"/>
                    <a:gd name="connsiteX4" fmla="*/ 167405 w 168166"/>
                    <a:gd name="connsiteY4" fmla="*/ 367835 h 368232"/>
                    <a:gd name="connsiteX5" fmla="*/ 88030 w 168166"/>
                    <a:gd name="connsiteY5" fmla="*/ 242422 h 368232"/>
                    <a:gd name="connsiteX6" fmla="*/ 51518 w 168166"/>
                    <a:gd name="connsiteY6" fmla="*/ 121772 h 368232"/>
                    <a:gd name="connsiteX7" fmla="*/ 142005 w 168166"/>
                    <a:gd name="connsiteY7" fmla="*/ 31285 h 368232"/>
                    <a:gd name="connsiteX8" fmla="*/ 97555 w 168166"/>
                    <a:gd name="connsiteY8" fmla="*/ 4297 h 368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166" h="368232">
                      <a:moveTo>
                        <a:pt x="97555" y="4297"/>
                      </a:moveTo>
                      <a:cubicBezTo>
                        <a:pt x="76124" y="18320"/>
                        <a:pt x="29293" y="84466"/>
                        <a:pt x="13418" y="115422"/>
                      </a:cubicBezTo>
                      <a:cubicBezTo>
                        <a:pt x="-2457" y="146378"/>
                        <a:pt x="-1399" y="162783"/>
                        <a:pt x="2305" y="190035"/>
                      </a:cubicBezTo>
                      <a:cubicBezTo>
                        <a:pt x="6009" y="217287"/>
                        <a:pt x="8126" y="249302"/>
                        <a:pt x="35643" y="278935"/>
                      </a:cubicBezTo>
                      <a:cubicBezTo>
                        <a:pt x="63160" y="308568"/>
                        <a:pt x="158674" y="373921"/>
                        <a:pt x="167405" y="367835"/>
                      </a:cubicBezTo>
                      <a:cubicBezTo>
                        <a:pt x="176136" y="361749"/>
                        <a:pt x="107344" y="283432"/>
                        <a:pt x="88030" y="242422"/>
                      </a:cubicBezTo>
                      <a:cubicBezTo>
                        <a:pt x="68716" y="201412"/>
                        <a:pt x="42522" y="156961"/>
                        <a:pt x="51518" y="121772"/>
                      </a:cubicBezTo>
                      <a:cubicBezTo>
                        <a:pt x="60514" y="86583"/>
                        <a:pt x="130099" y="49012"/>
                        <a:pt x="142005" y="31285"/>
                      </a:cubicBezTo>
                      <a:cubicBezTo>
                        <a:pt x="153911" y="13558"/>
                        <a:pt x="118986" y="-9726"/>
                        <a:pt x="97555" y="429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4" name="フリーフォーム: 図形 913">
                  <a:extLst>
                    <a:ext uri="{FF2B5EF4-FFF2-40B4-BE49-F238E27FC236}">
                      <a16:creationId xmlns:a16="http://schemas.microsoft.com/office/drawing/2014/main" id="{62E0607F-64AD-49E4-9B55-C14B3D3018B1}"/>
                    </a:ext>
                  </a:extLst>
                </p:cNvPr>
                <p:cNvSpPr/>
                <p:nvPr/>
              </p:nvSpPr>
              <p:spPr>
                <a:xfrm>
                  <a:off x="8874855" y="1450466"/>
                  <a:ext cx="467698" cy="411323"/>
                </a:xfrm>
                <a:custGeom>
                  <a:avLst/>
                  <a:gdLst>
                    <a:gd name="connsiteX0" fmla="*/ 92933 w 467698"/>
                    <a:gd name="connsiteY0" fmla="*/ 2097 h 411323"/>
                    <a:gd name="connsiteX1" fmla="*/ 275495 w 467698"/>
                    <a:gd name="connsiteY1" fmla="*/ 52897 h 411323"/>
                    <a:gd name="connsiteX2" fmla="*/ 261208 w 467698"/>
                    <a:gd name="connsiteY2" fmla="*/ 86234 h 411323"/>
                    <a:gd name="connsiteX3" fmla="*/ 338995 w 467698"/>
                    <a:gd name="connsiteY3" fmla="*/ 119572 h 411323"/>
                    <a:gd name="connsiteX4" fmla="*/ 405670 w 467698"/>
                    <a:gd name="connsiteY4" fmla="*/ 167197 h 411323"/>
                    <a:gd name="connsiteX5" fmla="*/ 391383 w 467698"/>
                    <a:gd name="connsiteY5" fmla="*/ 183072 h 411323"/>
                    <a:gd name="connsiteX6" fmla="*/ 418370 w 467698"/>
                    <a:gd name="connsiteY6" fmla="*/ 291022 h 411323"/>
                    <a:gd name="connsiteX7" fmla="*/ 467583 w 467698"/>
                    <a:gd name="connsiteY7" fmla="*/ 408497 h 411323"/>
                    <a:gd name="connsiteX8" fmla="*/ 431070 w 467698"/>
                    <a:gd name="connsiteY8" fmla="*/ 376747 h 411323"/>
                    <a:gd name="connsiteX9" fmla="*/ 400908 w 467698"/>
                    <a:gd name="connsiteY9" fmla="*/ 398972 h 411323"/>
                    <a:gd name="connsiteX10" fmla="*/ 389795 w 467698"/>
                    <a:gd name="connsiteY10" fmla="*/ 275147 h 411323"/>
                    <a:gd name="connsiteX11" fmla="*/ 246920 w 467698"/>
                    <a:gd name="connsiteY11" fmla="*/ 106872 h 411323"/>
                    <a:gd name="connsiteX12" fmla="*/ 5620 w 467698"/>
                    <a:gd name="connsiteY12" fmla="*/ 17972 h 411323"/>
                    <a:gd name="connsiteX13" fmla="*/ 92933 w 467698"/>
                    <a:gd name="connsiteY13" fmla="*/ 2097 h 411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7698" h="411323">
                      <a:moveTo>
                        <a:pt x="92933" y="2097"/>
                      </a:moveTo>
                      <a:cubicBezTo>
                        <a:pt x="137912" y="7918"/>
                        <a:pt x="247449" y="38874"/>
                        <a:pt x="275495" y="52897"/>
                      </a:cubicBezTo>
                      <a:cubicBezTo>
                        <a:pt x="303541" y="66920"/>
                        <a:pt x="250625" y="75122"/>
                        <a:pt x="261208" y="86234"/>
                      </a:cubicBezTo>
                      <a:cubicBezTo>
                        <a:pt x="271791" y="97346"/>
                        <a:pt x="314918" y="106078"/>
                        <a:pt x="338995" y="119572"/>
                      </a:cubicBezTo>
                      <a:cubicBezTo>
                        <a:pt x="363072" y="133066"/>
                        <a:pt x="396939" y="156614"/>
                        <a:pt x="405670" y="167197"/>
                      </a:cubicBezTo>
                      <a:cubicBezTo>
                        <a:pt x="414401" y="177780"/>
                        <a:pt x="389266" y="162435"/>
                        <a:pt x="391383" y="183072"/>
                      </a:cubicBezTo>
                      <a:cubicBezTo>
                        <a:pt x="393500" y="203709"/>
                        <a:pt x="405670" y="253451"/>
                        <a:pt x="418370" y="291022"/>
                      </a:cubicBezTo>
                      <a:cubicBezTo>
                        <a:pt x="431070" y="328593"/>
                        <a:pt x="465466" y="394210"/>
                        <a:pt x="467583" y="408497"/>
                      </a:cubicBezTo>
                      <a:cubicBezTo>
                        <a:pt x="469700" y="422785"/>
                        <a:pt x="442182" y="378334"/>
                        <a:pt x="431070" y="376747"/>
                      </a:cubicBezTo>
                      <a:cubicBezTo>
                        <a:pt x="419958" y="375160"/>
                        <a:pt x="407787" y="415905"/>
                        <a:pt x="400908" y="398972"/>
                      </a:cubicBezTo>
                      <a:cubicBezTo>
                        <a:pt x="394029" y="382039"/>
                        <a:pt x="415460" y="323830"/>
                        <a:pt x="389795" y="275147"/>
                      </a:cubicBezTo>
                      <a:cubicBezTo>
                        <a:pt x="364130" y="226464"/>
                        <a:pt x="310949" y="149734"/>
                        <a:pt x="246920" y="106872"/>
                      </a:cubicBezTo>
                      <a:cubicBezTo>
                        <a:pt x="182891" y="64010"/>
                        <a:pt x="31284" y="33053"/>
                        <a:pt x="5620" y="17972"/>
                      </a:cubicBezTo>
                      <a:cubicBezTo>
                        <a:pt x="-20044" y="2891"/>
                        <a:pt x="47954" y="-3724"/>
                        <a:pt x="92933" y="209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5" name="フリーフォーム: 図形 914">
                  <a:extLst>
                    <a:ext uri="{FF2B5EF4-FFF2-40B4-BE49-F238E27FC236}">
                      <a16:creationId xmlns:a16="http://schemas.microsoft.com/office/drawing/2014/main" id="{EDD7BFF2-B1A8-4FA7-A5EE-ED7DA634D22E}"/>
                    </a:ext>
                  </a:extLst>
                </p:cNvPr>
                <p:cNvSpPr/>
                <p:nvPr/>
              </p:nvSpPr>
              <p:spPr>
                <a:xfrm>
                  <a:off x="9090025" y="2016380"/>
                  <a:ext cx="428916" cy="667983"/>
                </a:xfrm>
                <a:custGeom>
                  <a:avLst/>
                  <a:gdLst>
                    <a:gd name="connsiteX0" fmla="*/ 0 w 428916"/>
                    <a:gd name="connsiteY0" fmla="*/ 1333 h 667983"/>
                    <a:gd name="connsiteX1" fmla="*/ 138113 w 428916"/>
                    <a:gd name="connsiteY1" fmla="*/ 45783 h 667983"/>
                    <a:gd name="connsiteX2" fmla="*/ 212725 w 428916"/>
                    <a:gd name="connsiteY2" fmla="*/ 44195 h 667983"/>
                    <a:gd name="connsiteX3" fmla="*/ 168275 w 428916"/>
                    <a:gd name="connsiteY3" fmla="*/ 72770 h 667983"/>
                    <a:gd name="connsiteX4" fmla="*/ 276225 w 428916"/>
                    <a:gd name="connsiteY4" fmla="*/ 121983 h 667983"/>
                    <a:gd name="connsiteX5" fmla="*/ 322263 w 428916"/>
                    <a:gd name="connsiteY5" fmla="*/ 137858 h 667983"/>
                    <a:gd name="connsiteX6" fmla="*/ 309563 w 428916"/>
                    <a:gd name="connsiteY6" fmla="*/ 174370 h 667983"/>
                    <a:gd name="connsiteX7" fmla="*/ 341313 w 428916"/>
                    <a:gd name="connsiteY7" fmla="*/ 237870 h 667983"/>
                    <a:gd name="connsiteX8" fmla="*/ 428625 w 428916"/>
                    <a:gd name="connsiteY8" fmla="*/ 434720 h 667983"/>
                    <a:gd name="connsiteX9" fmla="*/ 369888 w 428916"/>
                    <a:gd name="connsiteY9" fmla="*/ 391858 h 667983"/>
                    <a:gd name="connsiteX10" fmla="*/ 377825 w 428916"/>
                    <a:gd name="connsiteY10" fmla="*/ 628395 h 667983"/>
                    <a:gd name="connsiteX11" fmla="*/ 344488 w 428916"/>
                    <a:gd name="connsiteY11" fmla="*/ 660145 h 667983"/>
                    <a:gd name="connsiteX12" fmla="*/ 338138 w 428916"/>
                    <a:gd name="connsiteY12" fmla="*/ 545845 h 667983"/>
                    <a:gd name="connsiteX13" fmla="*/ 274638 w 428916"/>
                    <a:gd name="connsiteY13" fmla="*/ 234695 h 667983"/>
                    <a:gd name="connsiteX14" fmla="*/ 139700 w 428916"/>
                    <a:gd name="connsiteY14" fmla="*/ 104520 h 667983"/>
                    <a:gd name="connsiteX15" fmla="*/ 0 w 428916"/>
                    <a:gd name="connsiteY15" fmla="*/ 1333 h 667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28916" h="667983">
                      <a:moveTo>
                        <a:pt x="0" y="1333"/>
                      </a:moveTo>
                      <a:cubicBezTo>
                        <a:pt x="-264" y="-8456"/>
                        <a:pt x="102659" y="38639"/>
                        <a:pt x="138113" y="45783"/>
                      </a:cubicBezTo>
                      <a:cubicBezTo>
                        <a:pt x="173567" y="52927"/>
                        <a:pt x="207698" y="39697"/>
                        <a:pt x="212725" y="44195"/>
                      </a:cubicBezTo>
                      <a:cubicBezTo>
                        <a:pt x="217752" y="48693"/>
                        <a:pt x="157692" y="59805"/>
                        <a:pt x="168275" y="72770"/>
                      </a:cubicBezTo>
                      <a:cubicBezTo>
                        <a:pt x="178858" y="85735"/>
                        <a:pt x="250560" y="111135"/>
                        <a:pt x="276225" y="121983"/>
                      </a:cubicBezTo>
                      <a:cubicBezTo>
                        <a:pt x="301890" y="132831"/>
                        <a:pt x="316707" y="129127"/>
                        <a:pt x="322263" y="137858"/>
                      </a:cubicBezTo>
                      <a:cubicBezTo>
                        <a:pt x="327819" y="146589"/>
                        <a:pt x="306388" y="157701"/>
                        <a:pt x="309563" y="174370"/>
                      </a:cubicBezTo>
                      <a:cubicBezTo>
                        <a:pt x="312738" y="191039"/>
                        <a:pt x="321469" y="194478"/>
                        <a:pt x="341313" y="237870"/>
                      </a:cubicBezTo>
                      <a:cubicBezTo>
                        <a:pt x="361157" y="281262"/>
                        <a:pt x="423863" y="409055"/>
                        <a:pt x="428625" y="434720"/>
                      </a:cubicBezTo>
                      <a:cubicBezTo>
                        <a:pt x="433387" y="460385"/>
                        <a:pt x="378355" y="359579"/>
                        <a:pt x="369888" y="391858"/>
                      </a:cubicBezTo>
                      <a:cubicBezTo>
                        <a:pt x="361421" y="424137"/>
                        <a:pt x="382058" y="583681"/>
                        <a:pt x="377825" y="628395"/>
                      </a:cubicBezTo>
                      <a:cubicBezTo>
                        <a:pt x="373592" y="673109"/>
                        <a:pt x="351102" y="673903"/>
                        <a:pt x="344488" y="660145"/>
                      </a:cubicBezTo>
                      <a:cubicBezTo>
                        <a:pt x="337874" y="646387"/>
                        <a:pt x="349780" y="616753"/>
                        <a:pt x="338138" y="545845"/>
                      </a:cubicBezTo>
                      <a:cubicBezTo>
                        <a:pt x="326496" y="474937"/>
                        <a:pt x="307711" y="308249"/>
                        <a:pt x="274638" y="234695"/>
                      </a:cubicBezTo>
                      <a:cubicBezTo>
                        <a:pt x="241565" y="161141"/>
                        <a:pt x="186796" y="142091"/>
                        <a:pt x="139700" y="104520"/>
                      </a:cubicBezTo>
                      <a:cubicBezTo>
                        <a:pt x="92604" y="66949"/>
                        <a:pt x="264" y="11122"/>
                        <a:pt x="0" y="1333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6" name="フリーフォーム: 図形 915">
                  <a:extLst>
                    <a:ext uri="{FF2B5EF4-FFF2-40B4-BE49-F238E27FC236}">
                      <a16:creationId xmlns:a16="http://schemas.microsoft.com/office/drawing/2014/main" id="{9DBC7A7E-CAA1-4948-894B-09D39B36DC54}"/>
                    </a:ext>
                  </a:extLst>
                </p:cNvPr>
                <p:cNvSpPr/>
                <p:nvPr/>
              </p:nvSpPr>
              <p:spPr>
                <a:xfrm>
                  <a:off x="9032875" y="2249488"/>
                  <a:ext cx="276822" cy="724245"/>
                </a:xfrm>
                <a:custGeom>
                  <a:avLst/>
                  <a:gdLst>
                    <a:gd name="connsiteX0" fmla="*/ 0 w 276822"/>
                    <a:gd name="connsiteY0" fmla="*/ 0 h 724245"/>
                    <a:gd name="connsiteX1" fmla="*/ 201613 w 276822"/>
                    <a:gd name="connsiteY1" fmla="*/ 119062 h 724245"/>
                    <a:gd name="connsiteX2" fmla="*/ 242888 w 276822"/>
                    <a:gd name="connsiteY2" fmla="*/ 236537 h 724245"/>
                    <a:gd name="connsiteX3" fmla="*/ 273050 w 276822"/>
                    <a:gd name="connsiteY3" fmla="*/ 652462 h 724245"/>
                    <a:gd name="connsiteX4" fmla="*/ 271463 w 276822"/>
                    <a:gd name="connsiteY4" fmla="*/ 715962 h 724245"/>
                    <a:gd name="connsiteX5" fmla="*/ 228600 w 276822"/>
                    <a:gd name="connsiteY5" fmla="*/ 558800 h 724245"/>
                    <a:gd name="connsiteX6" fmla="*/ 171450 w 276822"/>
                    <a:gd name="connsiteY6" fmla="*/ 219075 h 724245"/>
                    <a:gd name="connsiteX7" fmla="*/ 96838 w 276822"/>
                    <a:gd name="connsiteY7" fmla="*/ 131762 h 724245"/>
                    <a:gd name="connsiteX8" fmla="*/ 0 w 276822"/>
                    <a:gd name="connsiteY8" fmla="*/ 0 h 72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822" h="724245">
                      <a:moveTo>
                        <a:pt x="0" y="0"/>
                      </a:moveTo>
                      <a:cubicBezTo>
                        <a:pt x="80566" y="39819"/>
                        <a:pt x="161132" y="79639"/>
                        <a:pt x="201613" y="119062"/>
                      </a:cubicBezTo>
                      <a:cubicBezTo>
                        <a:pt x="242094" y="158485"/>
                        <a:pt x="230982" y="147637"/>
                        <a:pt x="242888" y="236537"/>
                      </a:cubicBezTo>
                      <a:cubicBezTo>
                        <a:pt x="254794" y="325437"/>
                        <a:pt x="268288" y="572558"/>
                        <a:pt x="273050" y="652462"/>
                      </a:cubicBezTo>
                      <a:cubicBezTo>
                        <a:pt x="277812" y="732366"/>
                        <a:pt x="278871" y="731572"/>
                        <a:pt x="271463" y="715962"/>
                      </a:cubicBezTo>
                      <a:cubicBezTo>
                        <a:pt x="264055" y="700352"/>
                        <a:pt x="245269" y="641614"/>
                        <a:pt x="228600" y="558800"/>
                      </a:cubicBezTo>
                      <a:cubicBezTo>
                        <a:pt x="211931" y="475986"/>
                        <a:pt x="193410" y="290248"/>
                        <a:pt x="171450" y="219075"/>
                      </a:cubicBezTo>
                      <a:cubicBezTo>
                        <a:pt x="149490" y="147902"/>
                        <a:pt x="124884" y="164306"/>
                        <a:pt x="96838" y="1317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7" name="フリーフォーム: 図形 916">
                  <a:extLst>
                    <a:ext uri="{FF2B5EF4-FFF2-40B4-BE49-F238E27FC236}">
                      <a16:creationId xmlns:a16="http://schemas.microsoft.com/office/drawing/2014/main" id="{E54E0838-A24F-42D1-BD81-120BA97DA205}"/>
                    </a:ext>
                  </a:extLst>
                </p:cNvPr>
                <p:cNvSpPr/>
                <p:nvPr/>
              </p:nvSpPr>
              <p:spPr>
                <a:xfrm>
                  <a:off x="9390893" y="2707335"/>
                  <a:ext cx="354020" cy="467733"/>
                </a:xfrm>
                <a:custGeom>
                  <a:avLst/>
                  <a:gdLst>
                    <a:gd name="connsiteX0" fmla="*/ 73782 w 354020"/>
                    <a:gd name="connsiteY0" fmla="*/ 186678 h 467733"/>
                    <a:gd name="connsiteX1" fmla="*/ 186495 w 354020"/>
                    <a:gd name="connsiteY1" fmla="*/ 4115 h 467733"/>
                    <a:gd name="connsiteX2" fmla="*/ 161095 w 354020"/>
                    <a:gd name="connsiteY2" fmla="*/ 69203 h 467733"/>
                    <a:gd name="connsiteX3" fmla="*/ 149982 w 354020"/>
                    <a:gd name="connsiteY3" fmla="*/ 181915 h 467733"/>
                    <a:gd name="connsiteX4" fmla="*/ 189670 w 354020"/>
                    <a:gd name="connsiteY4" fmla="*/ 124765 h 467733"/>
                    <a:gd name="connsiteX5" fmla="*/ 259520 w 354020"/>
                    <a:gd name="connsiteY5" fmla="*/ 93015 h 467733"/>
                    <a:gd name="connsiteX6" fmla="*/ 203957 w 354020"/>
                    <a:gd name="connsiteY6" fmla="*/ 191440 h 467733"/>
                    <a:gd name="connsiteX7" fmla="*/ 332545 w 354020"/>
                    <a:gd name="connsiteY7" fmla="*/ 150165 h 467733"/>
                    <a:gd name="connsiteX8" fmla="*/ 224595 w 354020"/>
                    <a:gd name="connsiteY8" fmla="*/ 227953 h 467733"/>
                    <a:gd name="connsiteX9" fmla="*/ 237295 w 354020"/>
                    <a:gd name="connsiteY9" fmla="*/ 243828 h 467733"/>
                    <a:gd name="connsiteX10" fmla="*/ 351595 w 354020"/>
                    <a:gd name="connsiteY10" fmla="*/ 264465 h 467733"/>
                    <a:gd name="connsiteX11" fmla="*/ 307145 w 354020"/>
                    <a:gd name="connsiteY11" fmla="*/ 280340 h 467733"/>
                    <a:gd name="connsiteX12" fmla="*/ 211895 w 354020"/>
                    <a:gd name="connsiteY12" fmla="*/ 302565 h 467733"/>
                    <a:gd name="connsiteX13" fmla="*/ 261107 w 354020"/>
                    <a:gd name="connsiteY13" fmla="*/ 315265 h 467733"/>
                    <a:gd name="connsiteX14" fmla="*/ 270632 w 354020"/>
                    <a:gd name="connsiteY14" fmla="*/ 374003 h 467733"/>
                    <a:gd name="connsiteX15" fmla="*/ 188082 w 354020"/>
                    <a:gd name="connsiteY15" fmla="*/ 370828 h 467733"/>
                    <a:gd name="connsiteX16" fmla="*/ 183320 w 354020"/>
                    <a:gd name="connsiteY16" fmla="*/ 378765 h 467733"/>
                    <a:gd name="connsiteX17" fmla="*/ 202370 w 354020"/>
                    <a:gd name="connsiteY17" fmla="*/ 442265 h 467733"/>
                    <a:gd name="connsiteX18" fmla="*/ 110295 w 354020"/>
                    <a:gd name="connsiteY18" fmla="*/ 393053 h 467733"/>
                    <a:gd name="connsiteX19" fmla="*/ 116645 w 354020"/>
                    <a:gd name="connsiteY19" fmla="*/ 467665 h 467733"/>
                    <a:gd name="connsiteX20" fmla="*/ 56320 w 354020"/>
                    <a:gd name="connsiteY20" fmla="*/ 407340 h 467733"/>
                    <a:gd name="connsiteX21" fmla="*/ 48382 w 354020"/>
                    <a:gd name="connsiteY21" fmla="*/ 456553 h 467733"/>
                    <a:gd name="connsiteX22" fmla="*/ 757 w 354020"/>
                    <a:gd name="connsiteY22" fmla="*/ 358128 h 467733"/>
                    <a:gd name="connsiteX23" fmla="*/ 91245 w 354020"/>
                    <a:gd name="connsiteY23" fmla="*/ 354953 h 467733"/>
                    <a:gd name="connsiteX24" fmla="*/ 151570 w 354020"/>
                    <a:gd name="connsiteY24" fmla="*/ 321615 h 467733"/>
                    <a:gd name="connsiteX25" fmla="*/ 167445 w 354020"/>
                    <a:gd name="connsiteY25" fmla="*/ 202553 h 467733"/>
                    <a:gd name="connsiteX26" fmla="*/ 73782 w 354020"/>
                    <a:gd name="connsiteY26" fmla="*/ 186678 h 467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54020" h="467733">
                      <a:moveTo>
                        <a:pt x="73782" y="186678"/>
                      </a:moveTo>
                      <a:cubicBezTo>
                        <a:pt x="76957" y="153605"/>
                        <a:pt x="171943" y="23694"/>
                        <a:pt x="186495" y="4115"/>
                      </a:cubicBezTo>
                      <a:cubicBezTo>
                        <a:pt x="201047" y="-15464"/>
                        <a:pt x="167180" y="39570"/>
                        <a:pt x="161095" y="69203"/>
                      </a:cubicBezTo>
                      <a:cubicBezTo>
                        <a:pt x="155010" y="98836"/>
                        <a:pt x="145220" y="172655"/>
                        <a:pt x="149982" y="181915"/>
                      </a:cubicBezTo>
                      <a:cubicBezTo>
                        <a:pt x="154744" y="191175"/>
                        <a:pt x="171414" y="139582"/>
                        <a:pt x="189670" y="124765"/>
                      </a:cubicBezTo>
                      <a:cubicBezTo>
                        <a:pt x="207926" y="109948"/>
                        <a:pt x="257139" y="81902"/>
                        <a:pt x="259520" y="93015"/>
                      </a:cubicBezTo>
                      <a:cubicBezTo>
                        <a:pt x="261901" y="104127"/>
                        <a:pt x="191786" y="181915"/>
                        <a:pt x="203957" y="191440"/>
                      </a:cubicBezTo>
                      <a:cubicBezTo>
                        <a:pt x="216128" y="200965"/>
                        <a:pt x="329105" y="144080"/>
                        <a:pt x="332545" y="150165"/>
                      </a:cubicBezTo>
                      <a:cubicBezTo>
                        <a:pt x="335985" y="156250"/>
                        <a:pt x="240470" y="212343"/>
                        <a:pt x="224595" y="227953"/>
                      </a:cubicBezTo>
                      <a:cubicBezTo>
                        <a:pt x="208720" y="243563"/>
                        <a:pt x="216128" y="237743"/>
                        <a:pt x="237295" y="243828"/>
                      </a:cubicBezTo>
                      <a:cubicBezTo>
                        <a:pt x="258462" y="249913"/>
                        <a:pt x="339953" y="258380"/>
                        <a:pt x="351595" y="264465"/>
                      </a:cubicBezTo>
                      <a:cubicBezTo>
                        <a:pt x="363237" y="270550"/>
                        <a:pt x="330428" y="273990"/>
                        <a:pt x="307145" y="280340"/>
                      </a:cubicBezTo>
                      <a:cubicBezTo>
                        <a:pt x="283862" y="286690"/>
                        <a:pt x="219568" y="296744"/>
                        <a:pt x="211895" y="302565"/>
                      </a:cubicBezTo>
                      <a:cubicBezTo>
                        <a:pt x="204222" y="308386"/>
                        <a:pt x="251318" y="303359"/>
                        <a:pt x="261107" y="315265"/>
                      </a:cubicBezTo>
                      <a:cubicBezTo>
                        <a:pt x="270896" y="327171"/>
                        <a:pt x="282803" y="364743"/>
                        <a:pt x="270632" y="374003"/>
                      </a:cubicBezTo>
                      <a:cubicBezTo>
                        <a:pt x="258461" y="383263"/>
                        <a:pt x="202634" y="370034"/>
                        <a:pt x="188082" y="370828"/>
                      </a:cubicBezTo>
                      <a:cubicBezTo>
                        <a:pt x="173530" y="371622"/>
                        <a:pt x="180939" y="366859"/>
                        <a:pt x="183320" y="378765"/>
                      </a:cubicBezTo>
                      <a:cubicBezTo>
                        <a:pt x="185701" y="390671"/>
                        <a:pt x="214541" y="439884"/>
                        <a:pt x="202370" y="442265"/>
                      </a:cubicBezTo>
                      <a:cubicBezTo>
                        <a:pt x="190199" y="444646"/>
                        <a:pt x="124582" y="388820"/>
                        <a:pt x="110295" y="393053"/>
                      </a:cubicBezTo>
                      <a:cubicBezTo>
                        <a:pt x="96008" y="397286"/>
                        <a:pt x="125641" y="465284"/>
                        <a:pt x="116645" y="467665"/>
                      </a:cubicBezTo>
                      <a:cubicBezTo>
                        <a:pt x="107649" y="470046"/>
                        <a:pt x="67697" y="409192"/>
                        <a:pt x="56320" y="407340"/>
                      </a:cubicBezTo>
                      <a:cubicBezTo>
                        <a:pt x="44943" y="405488"/>
                        <a:pt x="57642" y="464755"/>
                        <a:pt x="48382" y="456553"/>
                      </a:cubicBezTo>
                      <a:cubicBezTo>
                        <a:pt x="39121" y="448351"/>
                        <a:pt x="-6387" y="375061"/>
                        <a:pt x="757" y="358128"/>
                      </a:cubicBezTo>
                      <a:cubicBezTo>
                        <a:pt x="7901" y="341195"/>
                        <a:pt x="66109" y="361039"/>
                        <a:pt x="91245" y="354953"/>
                      </a:cubicBezTo>
                      <a:cubicBezTo>
                        <a:pt x="116381" y="348868"/>
                        <a:pt x="138870" y="347015"/>
                        <a:pt x="151570" y="321615"/>
                      </a:cubicBezTo>
                      <a:cubicBezTo>
                        <a:pt x="164270" y="296215"/>
                        <a:pt x="176706" y="225307"/>
                        <a:pt x="167445" y="202553"/>
                      </a:cubicBezTo>
                      <a:cubicBezTo>
                        <a:pt x="158184" y="179799"/>
                        <a:pt x="70607" y="219751"/>
                        <a:pt x="73782" y="186678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8" name="フリーフォーム: 図形 917">
                  <a:extLst>
                    <a:ext uri="{FF2B5EF4-FFF2-40B4-BE49-F238E27FC236}">
                      <a16:creationId xmlns:a16="http://schemas.microsoft.com/office/drawing/2014/main" id="{47F51E43-F6B0-4AE1-8215-88DBAC958221}"/>
                    </a:ext>
                  </a:extLst>
                </p:cNvPr>
                <p:cNvSpPr/>
                <p:nvPr/>
              </p:nvSpPr>
              <p:spPr>
                <a:xfrm>
                  <a:off x="7917522" y="1519479"/>
                  <a:ext cx="226920" cy="131662"/>
                </a:xfrm>
                <a:custGeom>
                  <a:avLst/>
                  <a:gdLst>
                    <a:gd name="connsiteX0" fmla="*/ 13628 w 226920"/>
                    <a:gd name="connsiteY0" fmla="*/ 131521 h 131662"/>
                    <a:gd name="connsiteX1" fmla="*/ 24211 w 226920"/>
                    <a:gd name="connsiteY1" fmla="*/ 61671 h 131662"/>
                    <a:gd name="connsiteX2" fmla="*/ 225295 w 226920"/>
                    <a:gd name="connsiteY2" fmla="*/ 288 h 131662"/>
                    <a:gd name="connsiteX3" fmla="*/ 115228 w 226920"/>
                    <a:gd name="connsiteY3" fmla="*/ 42621 h 131662"/>
                    <a:gd name="connsiteX4" fmla="*/ 13628 w 226920"/>
                    <a:gd name="connsiteY4" fmla="*/ 131521 h 13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920" h="131662">
                      <a:moveTo>
                        <a:pt x="13628" y="131521"/>
                      </a:moveTo>
                      <a:cubicBezTo>
                        <a:pt x="-1542" y="134696"/>
                        <a:pt x="-11067" y="83543"/>
                        <a:pt x="24211" y="61671"/>
                      </a:cubicBezTo>
                      <a:cubicBezTo>
                        <a:pt x="59489" y="39799"/>
                        <a:pt x="210125" y="3463"/>
                        <a:pt x="225295" y="288"/>
                      </a:cubicBezTo>
                      <a:cubicBezTo>
                        <a:pt x="240465" y="-2887"/>
                        <a:pt x="145214" y="20749"/>
                        <a:pt x="115228" y="42621"/>
                      </a:cubicBezTo>
                      <a:cubicBezTo>
                        <a:pt x="85242" y="64493"/>
                        <a:pt x="28798" y="128346"/>
                        <a:pt x="13628" y="131521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19" name="フリーフォーム: 図形 918">
                  <a:extLst>
                    <a:ext uri="{FF2B5EF4-FFF2-40B4-BE49-F238E27FC236}">
                      <a16:creationId xmlns:a16="http://schemas.microsoft.com/office/drawing/2014/main" id="{52367ED7-9C82-4EAF-B6A6-63AFA5105AD0}"/>
                    </a:ext>
                  </a:extLst>
                </p:cNvPr>
                <p:cNvSpPr/>
                <p:nvPr/>
              </p:nvSpPr>
              <p:spPr>
                <a:xfrm>
                  <a:off x="7960233" y="1612890"/>
                  <a:ext cx="330908" cy="85009"/>
                </a:xfrm>
                <a:custGeom>
                  <a:avLst/>
                  <a:gdLst>
                    <a:gd name="connsiteX0" fmla="*/ 13250 w 330908"/>
                    <a:gd name="connsiteY0" fmla="*/ 48693 h 85009"/>
                    <a:gd name="connsiteX1" fmla="*/ 328634 w 330908"/>
                    <a:gd name="connsiteY1" fmla="*/ 10 h 85009"/>
                    <a:gd name="connsiteX2" fmla="*/ 150834 w 330908"/>
                    <a:gd name="connsiteY2" fmla="*/ 52927 h 85009"/>
                    <a:gd name="connsiteX3" fmla="*/ 66167 w 330908"/>
                    <a:gd name="connsiteY3" fmla="*/ 84677 h 85009"/>
                    <a:gd name="connsiteX4" fmla="*/ 13250 w 330908"/>
                    <a:gd name="connsiteY4" fmla="*/ 48693 h 85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0908" h="85009">
                      <a:moveTo>
                        <a:pt x="13250" y="48693"/>
                      </a:moveTo>
                      <a:cubicBezTo>
                        <a:pt x="56994" y="34582"/>
                        <a:pt x="305703" y="-696"/>
                        <a:pt x="328634" y="10"/>
                      </a:cubicBezTo>
                      <a:cubicBezTo>
                        <a:pt x="351565" y="716"/>
                        <a:pt x="194578" y="38816"/>
                        <a:pt x="150834" y="52927"/>
                      </a:cubicBezTo>
                      <a:cubicBezTo>
                        <a:pt x="107090" y="67038"/>
                        <a:pt x="85923" y="81149"/>
                        <a:pt x="66167" y="84677"/>
                      </a:cubicBezTo>
                      <a:cubicBezTo>
                        <a:pt x="46411" y="88205"/>
                        <a:pt x="-30494" y="62804"/>
                        <a:pt x="13250" y="48693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0" name="フリーフォーム: 図形 919">
                  <a:extLst>
                    <a:ext uri="{FF2B5EF4-FFF2-40B4-BE49-F238E27FC236}">
                      <a16:creationId xmlns:a16="http://schemas.microsoft.com/office/drawing/2014/main" id="{8710C0C3-9E7C-4FF3-A67E-2BDCF11A20E1}"/>
                    </a:ext>
                  </a:extLst>
                </p:cNvPr>
                <p:cNvSpPr/>
                <p:nvPr/>
              </p:nvSpPr>
              <p:spPr>
                <a:xfrm>
                  <a:off x="8031886" y="1666788"/>
                  <a:ext cx="411699" cy="89578"/>
                </a:xfrm>
                <a:custGeom>
                  <a:avLst/>
                  <a:gdLst>
                    <a:gd name="connsiteX0" fmla="*/ 2981 w 411699"/>
                    <a:gd name="connsiteY0" fmla="*/ 77345 h 89578"/>
                    <a:gd name="connsiteX1" fmla="*/ 220997 w 411699"/>
                    <a:gd name="connsiteY1" fmla="*/ 13845 h 89578"/>
                    <a:gd name="connsiteX2" fmla="*/ 411497 w 411699"/>
                    <a:gd name="connsiteY2" fmla="*/ 1145 h 89578"/>
                    <a:gd name="connsiteX3" fmla="*/ 185014 w 411699"/>
                    <a:gd name="connsiteY3" fmla="*/ 32895 h 89578"/>
                    <a:gd name="connsiteX4" fmla="*/ 98231 w 411699"/>
                    <a:gd name="connsiteY4" fmla="*/ 85812 h 89578"/>
                    <a:gd name="connsiteX5" fmla="*/ 2981 w 411699"/>
                    <a:gd name="connsiteY5" fmla="*/ 77345 h 89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1699" h="89578">
                      <a:moveTo>
                        <a:pt x="2981" y="77345"/>
                      </a:moveTo>
                      <a:cubicBezTo>
                        <a:pt x="23442" y="65351"/>
                        <a:pt x="152911" y="26545"/>
                        <a:pt x="220997" y="13845"/>
                      </a:cubicBezTo>
                      <a:cubicBezTo>
                        <a:pt x="289083" y="1145"/>
                        <a:pt x="417494" y="-2030"/>
                        <a:pt x="411497" y="1145"/>
                      </a:cubicBezTo>
                      <a:cubicBezTo>
                        <a:pt x="405500" y="4320"/>
                        <a:pt x="237225" y="18784"/>
                        <a:pt x="185014" y="32895"/>
                      </a:cubicBezTo>
                      <a:cubicBezTo>
                        <a:pt x="132803" y="47006"/>
                        <a:pt x="123278" y="78404"/>
                        <a:pt x="98231" y="85812"/>
                      </a:cubicBezTo>
                      <a:cubicBezTo>
                        <a:pt x="73184" y="93220"/>
                        <a:pt x="-17480" y="89339"/>
                        <a:pt x="2981" y="7734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1" name="フリーフォーム: 図形 920">
                  <a:extLst>
                    <a:ext uri="{FF2B5EF4-FFF2-40B4-BE49-F238E27FC236}">
                      <a16:creationId xmlns:a16="http://schemas.microsoft.com/office/drawing/2014/main" id="{44AA6371-3BCD-46D6-9EFD-B7FAF65862EB}"/>
                    </a:ext>
                  </a:extLst>
                </p:cNvPr>
                <p:cNvSpPr/>
                <p:nvPr/>
              </p:nvSpPr>
              <p:spPr>
                <a:xfrm>
                  <a:off x="8650808" y="1249655"/>
                  <a:ext cx="421989" cy="208728"/>
                </a:xfrm>
                <a:custGeom>
                  <a:avLst/>
                  <a:gdLst>
                    <a:gd name="connsiteX0" fmla="*/ 192625 w 421989"/>
                    <a:gd name="connsiteY0" fmla="*/ 1295 h 208728"/>
                    <a:gd name="connsiteX1" fmla="*/ 21175 w 421989"/>
                    <a:gd name="connsiteY1" fmla="*/ 66912 h 208728"/>
                    <a:gd name="connsiteX2" fmla="*/ 12709 w 421989"/>
                    <a:gd name="connsiteY2" fmla="*/ 115595 h 208728"/>
                    <a:gd name="connsiteX3" fmla="*/ 112192 w 421989"/>
                    <a:gd name="connsiteY3" fmla="*/ 202378 h 208728"/>
                    <a:gd name="connsiteX4" fmla="*/ 419109 w 421989"/>
                    <a:gd name="connsiteY4" fmla="*/ 200262 h 208728"/>
                    <a:gd name="connsiteX5" fmla="*/ 258242 w 421989"/>
                    <a:gd name="connsiteY5" fmla="*/ 185445 h 208728"/>
                    <a:gd name="connsiteX6" fmla="*/ 127009 w 421989"/>
                    <a:gd name="connsiteY6" fmla="*/ 176978 h 208728"/>
                    <a:gd name="connsiteX7" fmla="*/ 245542 w 421989"/>
                    <a:gd name="connsiteY7" fmla="*/ 126178 h 208728"/>
                    <a:gd name="connsiteX8" fmla="*/ 114309 w 421989"/>
                    <a:gd name="connsiteY8" fmla="*/ 115595 h 208728"/>
                    <a:gd name="connsiteX9" fmla="*/ 38109 w 421989"/>
                    <a:gd name="connsiteY9" fmla="*/ 130412 h 208728"/>
                    <a:gd name="connsiteX10" fmla="*/ 192625 w 421989"/>
                    <a:gd name="connsiteY10" fmla="*/ 1295 h 20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1989" h="208728">
                      <a:moveTo>
                        <a:pt x="192625" y="1295"/>
                      </a:moveTo>
                      <a:cubicBezTo>
                        <a:pt x="189803" y="-9288"/>
                        <a:pt x="51161" y="47862"/>
                        <a:pt x="21175" y="66912"/>
                      </a:cubicBezTo>
                      <a:cubicBezTo>
                        <a:pt x="-8811" y="85962"/>
                        <a:pt x="-2461" y="93017"/>
                        <a:pt x="12709" y="115595"/>
                      </a:cubicBezTo>
                      <a:cubicBezTo>
                        <a:pt x="27879" y="138173"/>
                        <a:pt x="44459" y="188267"/>
                        <a:pt x="112192" y="202378"/>
                      </a:cubicBezTo>
                      <a:cubicBezTo>
                        <a:pt x="179925" y="216489"/>
                        <a:pt x="394767" y="203084"/>
                        <a:pt x="419109" y="200262"/>
                      </a:cubicBezTo>
                      <a:cubicBezTo>
                        <a:pt x="443451" y="197440"/>
                        <a:pt x="306925" y="189326"/>
                        <a:pt x="258242" y="185445"/>
                      </a:cubicBezTo>
                      <a:cubicBezTo>
                        <a:pt x="209559" y="181564"/>
                        <a:pt x="129126" y="186856"/>
                        <a:pt x="127009" y="176978"/>
                      </a:cubicBezTo>
                      <a:cubicBezTo>
                        <a:pt x="124892" y="167100"/>
                        <a:pt x="247659" y="136408"/>
                        <a:pt x="245542" y="126178"/>
                      </a:cubicBezTo>
                      <a:cubicBezTo>
                        <a:pt x="243425" y="115948"/>
                        <a:pt x="148881" y="114889"/>
                        <a:pt x="114309" y="115595"/>
                      </a:cubicBezTo>
                      <a:cubicBezTo>
                        <a:pt x="79737" y="116301"/>
                        <a:pt x="26115" y="144876"/>
                        <a:pt x="38109" y="130412"/>
                      </a:cubicBezTo>
                      <a:cubicBezTo>
                        <a:pt x="50103" y="115948"/>
                        <a:pt x="195447" y="11878"/>
                        <a:pt x="192625" y="129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2" name="フリーフォーム: 図形 921">
                  <a:extLst>
                    <a:ext uri="{FF2B5EF4-FFF2-40B4-BE49-F238E27FC236}">
                      <a16:creationId xmlns:a16="http://schemas.microsoft.com/office/drawing/2014/main" id="{354F582D-46BC-43BC-B380-F9D4EFCD69B5}"/>
                    </a:ext>
                  </a:extLst>
                </p:cNvPr>
                <p:cNvSpPr/>
                <p:nvPr/>
              </p:nvSpPr>
              <p:spPr>
                <a:xfrm>
                  <a:off x="8868885" y="1703467"/>
                  <a:ext cx="617349" cy="475100"/>
                </a:xfrm>
                <a:custGeom>
                  <a:avLst/>
                  <a:gdLst>
                    <a:gd name="connsiteX0" fmla="*/ 313215 w 617349"/>
                    <a:gd name="connsiteY0" fmla="*/ 4683 h 475100"/>
                    <a:gd name="connsiteX1" fmla="*/ 126948 w 617349"/>
                    <a:gd name="connsiteY1" fmla="*/ 30083 h 475100"/>
                    <a:gd name="connsiteX2" fmla="*/ 4182 w 617349"/>
                    <a:gd name="connsiteY2" fmla="*/ 174016 h 475100"/>
                    <a:gd name="connsiteX3" fmla="*/ 40165 w 617349"/>
                    <a:gd name="connsiteY3" fmla="*/ 269266 h 475100"/>
                    <a:gd name="connsiteX4" fmla="*/ 152348 w 617349"/>
                    <a:gd name="connsiteY4" fmla="*/ 343350 h 475100"/>
                    <a:gd name="connsiteX5" fmla="*/ 262415 w 617349"/>
                    <a:gd name="connsiteY5" fmla="*/ 313716 h 475100"/>
                    <a:gd name="connsiteX6" fmla="*/ 266648 w 617349"/>
                    <a:gd name="connsiteY6" fmla="*/ 301016 h 475100"/>
                    <a:gd name="connsiteX7" fmla="*/ 84615 w 617349"/>
                    <a:gd name="connsiteY7" fmla="*/ 332766 h 475100"/>
                    <a:gd name="connsiteX8" fmla="*/ 114248 w 617349"/>
                    <a:gd name="connsiteY8" fmla="*/ 411083 h 475100"/>
                    <a:gd name="connsiteX9" fmla="*/ 361898 w 617349"/>
                    <a:gd name="connsiteY9" fmla="*/ 470350 h 475100"/>
                    <a:gd name="connsiteX10" fmla="*/ 313215 w 617349"/>
                    <a:gd name="connsiteY10" fmla="*/ 464000 h 475100"/>
                    <a:gd name="connsiteX11" fmla="*/ 190448 w 617349"/>
                    <a:gd name="connsiteY11" fmla="*/ 404733 h 475100"/>
                    <a:gd name="connsiteX12" fmla="*/ 203148 w 617349"/>
                    <a:gd name="connsiteY12" fmla="*/ 305250 h 475100"/>
                    <a:gd name="connsiteX13" fmla="*/ 406348 w 617349"/>
                    <a:gd name="connsiteY13" fmla="*/ 265033 h 475100"/>
                    <a:gd name="connsiteX14" fmla="*/ 213732 w 617349"/>
                    <a:gd name="connsiteY14" fmla="*/ 256566 h 475100"/>
                    <a:gd name="connsiteX15" fmla="*/ 80382 w 617349"/>
                    <a:gd name="connsiteY15" fmla="*/ 188833 h 475100"/>
                    <a:gd name="connsiteX16" fmla="*/ 262415 w 617349"/>
                    <a:gd name="connsiteY16" fmla="*/ 142266 h 475100"/>
                    <a:gd name="connsiteX17" fmla="*/ 615898 w 617349"/>
                    <a:gd name="connsiteY17" fmla="*/ 193066 h 475100"/>
                    <a:gd name="connsiteX18" fmla="*/ 116365 w 617349"/>
                    <a:gd name="connsiteY18" fmla="*/ 104166 h 475100"/>
                    <a:gd name="connsiteX19" fmla="*/ 143882 w 617349"/>
                    <a:gd name="connsiteY19" fmla="*/ 95700 h 475100"/>
                    <a:gd name="connsiteX20" fmla="*/ 313215 w 617349"/>
                    <a:gd name="connsiteY20" fmla="*/ 4683 h 47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7349" h="475100">
                      <a:moveTo>
                        <a:pt x="313215" y="4683"/>
                      </a:moveTo>
                      <a:cubicBezTo>
                        <a:pt x="310393" y="-6253"/>
                        <a:pt x="178453" y="1861"/>
                        <a:pt x="126948" y="30083"/>
                      </a:cubicBezTo>
                      <a:cubicBezTo>
                        <a:pt x="75443" y="58305"/>
                        <a:pt x="18646" y="134152"/>
                        <a:pt x="4182" y="174016"/>
                      </a:cubicBezTo>
                      <a:cubicBezTo>
                        <a:pt x="-10282" y="213880"/>
                        <a:pt x="15471" y="241044"/>
                        <a:pt x="40165" y="269266"/>
                      </a:cubicBezTo>
                      <a:cubicBezTo>
                        <a:pt x="64859" y="297488"/>
                        <a:pt x="115306" y="335942"/>
                        <a:pt x="152348" y="343350"/>
                      </a:cubicBezTo>
                      <a:cubicBezTo>
                        <a:pt x="189390" y="350758"/>
                        <a:pt x="243365" y="320772"/>
                        <a:pt x="262415" y="313716"/>
                      </a:cubicBezTo>
                      <a:cubicBezTo>
                        <a:pt x="281465" y="306660"/>
                        <a:pt x="296281" y="297841"/>
                        <a:pt x="266648" y="301016"/>
                      </a:cubicBezTo>
                      <a:cubicBezTo>
                        <a:pt x="237015" y="304191"/>
                        <a:pt x="110015" y="314421"/>
                        <a:pt x="84615" y="332766"/>
                      </a:cubicBezTo>
                      <a:cubicBezTo>
                        <a:pt x="59215" y="351111"/>
                        <a:pt x="68034" y="388152"/>
                        <a:pt x="114248" y="411083"/>
                      </a:cubicBezTo>
                      <a:cubicBezTo>
                        <a:pt x="160462" y="434014"/>
                        <a:pt x="328737" y="461531"/>
                        <a:pt x="361898" y="470350"/>
                      </a:cubicBezTo>
                      <a:cubicBezTo>
                        <a:pt x="395059" y="479169"/>
                        <a:pt x="341790" y="474936"/>
                        <a:pt x="313215" y="464000"/>
                      </a:cubicBezTo>
                      <a:cubicBezTo>
                        <a:pt x="284640" y="453064"/>
                        <a:pt x="208793" y="431191"/>
                        <a:pt x="190448" y="404733"/>
                      </a:cubicBezTo>
                      <a:cubicBezTo>
                        <a:pt x="172103" y="378275"/>
                        <a:pt x="167165" y="328533"/>
                        <a:pt x="203148" y="305250"/>
                      </a:cubicBezTo>
                      <a:cubicBezTo>
                        <a:pt x="239131" y="281967"/>
                        <a:pt x="404584" y="273147"/>
                        <a:pt x="406348" y="265033"/>
                      </a:cubicBezTo>
                      <a:cubicBezTo>
                        <a:pt x="408112" y="256919"/>
                        <a:pt x="268060" y="269266"/>
                        <a:pt x="213732" y="256566"/>
                      </a:cubicBezTo>
                      <a:cubicBezTo>
                        <a:pt x="159404" y="243866"/>
                        <a:pt x="72268" y="207883"/>
                        <a:pt x="80382" y="188833"/>
                      </a:cubicBezTo>
                      <a:cubicBezTo>
                        <a:pt x="88496" y="169783"/>
                        <a:pt x="173162" y="141561"/>
                        <a:pt x="262415" y="142266"/>
                      </a:cubicBezTo>
                      <a:cubicBezTo>
                        <a:pt x="351668" y="142972"/>
                        <a:pt x="640240" y="199416"/>
                        <a:pt x="615898" y="193066"/>
                      </a:cubicBezTo>
                      <a:cubicBezTo>
                        <a:pt x="591556" y="186716"/>
                        <a:pt x="195034" y="120394"/>
                        <a:pt x="116365" y="104166"/>
                      </a:cubicBezTo>
                      <a:cubicBezTo>
                        <a:pt x="37696" y="87938"/>
                        <a:pt x="108957" y="111575"/>
                        <a:pt x="143882" y="95700"/>
                      </a:cubicBezTo>
                      <a:cubicBezTo>
                        <a:pt x="178807" y="79825"/>
                        <a:pt x="316037" y="15619"/>
                        <a:pt x="313215" y="4683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3" name="フリーフォーム: 図形 922">
                  <a:extLst>
                    <a:ext uri="{FF2B5EF4-FFF2-40B4-BE49-F238E27FC236}">
                      <a16:creationId xmlns:a16="http://schemas.microsoft.com/office/drawing/2014/main" id="{965D0DCC-010B-4879-B928-82CE09B04269}"/>
                    </a:ext>
                  </a:extLst>
                </p:cNvPr>
                <p:cNvSpPr/>
                <p:nvPr/>
              </p:nvSpPr>
              <p:spPr>
                <a:xfrm>
                  <a:off x="9509896" y="2541369"/>
                  <a:ext cx="283397" cy="186074"/>
                </a:xfrm>
                <a:custGeom>
                  <a:avLst/>
                  <a:gdLst>
                    <a:gd name="connsiteX0" fmla="*/ 205604 w 283397"/>
                    <a:gd name="connsiteY0" fmla="*/ 13448 h 186074"/>
                    <a:gd name="connsiteX1" fmla="*/ 48971 w 283397"/>
                    <a:gd name="connsiteY1" fmla="*/ 2864 h 186074"/>
                    <a:gd name="connsiteX2" fmla="*/ 287 w 283397"/>
                    <a:gd name="connsiteY2" fmla="*/ 60014 h 186074"/>
                    <a:gd name="connsiteX3" fmla="*/ 29921 w 283397"/>
                    <a:gd name="connsiteY3" fmla="*/ 127748 h 186074"/>
                    <a:gd name="connsiteX4" fmla="*/ 53204 w 283397"/>
                    <a:gd name="connsiteY4" fmla="*/ 163731 h 186074"/>
                    <a:gd name="connsiteX5" fmla="*/ 250054 w 283397"/>
                    <a:gd name="connsiteY5" fmla="*/ 180664 h 186074"/>
                    <a:gd name="connsiteX6" fmla="*/ 273337 w 283397"/>
                    <a:gd name="connsiteY6" fmla="*/ 182781 h 186074"/>
                    <a:gd name="connsiteX7" fmla="*/ 144221 w 283397"/>
                    <a:gd name="connsiteY7" fmla="*/ 138331 h 186074"/>
                    <a:gd name="connsiteX8" fmla="*/ 82837 w 283397"/>
                    <a:gd name="connsiteY8" fmla="*/ 106581 h 186074"/>
                    <a:gd name="connsiteX9" fmla="*/ 190787 w 283397"/>
                    <a:gd name="connsiteY9" fmla="*/ 100231 h 186074"/>
                    <a:gd name="connsiteX10" fmla="*/ 224654 w 283397"/>
                    <a:gd name="connsiteY10" fmla="*/ 102348 h 186074"/>
                    <a:gd name="connsiteX11" fmla="*/ 93421 w 283397"/>
                    <a:gd name="connsiteY11" fmla="*/ 64248 h 186074"/>
                    <a:gd name="connsiteX12" fmla="*/ 51087 w 283397"/>
                    <a:gd name="connsiteY12" fmla="*/ 55781 h 186074"/>
                    <a:gd name="connsiteX13" fmla="*/ 205604 w 283397"/>
                    <a:gd name="connsiteY13" fmla="*/ 13448 h 18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3397" h="186074">
                      <a:moveTo>
                        <a:pt x="205604" y="13448"/>
                      </a:moveTo>
                      <a:cubicBezTo>
                        <a:pt x="205251" y="4629"/>
                        <a:pt x="83190" y="-4897"/>
                        <a:pt x="48971" y="2864"/>
                      </a:cubicBezTo>
                      <a:cubicBezTo>
                        <a:pt x="14751" y="10625"/>
                        <a:pt x="3462" y="39200"/>
                        <a:pt x="287" y="60014"/>
                      </a:cubicBezTo>
                      <a:cubicBezTo>
                        <a:pt x="-2888" y="80828"/>
                        <a:pt x="21102" y="110462"/>
                        <a:pt x="29921" y="127748"/>
                      </a:cubicBezTo>
                      <a:cubicBezTo>
                        <a:pt x="38740" y="145034"/>
                        <a:pt x="16515" y="154912"/>
                        <a:pt x="53204" y="163731"/>
                      </a:cubicBezTo>
                      <a:cubicBezTo>
                        <a:pt x="89893" y="172550"/>
                        <a:pt x="213365" y="177489"/>
                        <a:pt x="250054" y="180664"/>
                      </a:cubicBezTo>
                      <a:cubicBezTo>
                        <a:pt x="286743" y="183839"/>
                        <a:pt x="290976" y="189836"/>
                        <a:pt x="273337" y="182781"/>
                      </a:cubicBezTo>
                      <a:cubicBezTo>
                        <a:pt x="255698" y="175726"/>
                        <a:pt x="175971" y="151031"/>
                        <a:pt x="144221" y="138331"/>
                      </a:cubicBezTo>
                      <a:cubicBezTo>
                        <a:pt x="112471" y="125631"/>
                        <a:pt x="75076" y="112931"/>
                        <a:pt x="82837" y="106581"/>
                      </a:cubicBezTo>
                      <a:cubicBezTo>
                        <a:pt x="90598" y="100231"/>
                        <a:pt x="167151" y="100936"/>
                        <a:pt x="190787" y="100231"/>
                      </a:cubicBezTo>
                      <a:cubicBezTo>
                        <a:pt x="214423" y="99526"/>
                        <a:pt x="240882" y="108345"/>
                        <a:pt x="224654" y="102348"/>
                      </a:cubicBezTo>
                      <a:cubicBezTo>
                        <a:pt x="208426" y="96351"/>
                        <a:pt x="122349" y="72009"/>
                        <a:pt x="93421" y="64248"/>
                      </a:cubicBezTo>
                      <a:cubicBezTo>
                        <a:pt x="64493" y="56487"/>
                        <a:pt x="36270" y="62837"/>
                        <a:pt x="51087" y="55781"/>
                      </a:cubicBezTo>
                      <a:cubicBezTo>
                        <a:pt x="65904" y="48725"/>
                        <a:pt x="205957" y="22267"/>
                        <a:pt x="205604" y="13448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4" name="フリーフォーム: 図形 923">
                  <a:extLst>
                    <a:ext uri="{FF2B5EF4-FFF2-40B4-BE49-F238E27FC236}">
                      <a16:creationId xmlns:a16="http://schemas.microsoft.com/office/drawing/2014/main" id="{11AAC4A9-122A-4212-B326-326733F6E0D1}"/>
                    </a:ext>
                  </a:extLst>
                </p:cNvPr>
                <p:cNvSpPr/>
                <p:nvPr/>
              </p:nvSpPr>
              <p:spPr>
                <a:xfrm>
                  <a:off x="8728057" y="2155748"/>
                  <a:ext cx="315567" cy="302662"/>
                </a:xfrm>
                <a:custGeom>
                  <a:avLst/>
                  <a:gdLst>
                    <a:gd name="connsiteX0" fmla="*/ 65106 w 315567"/>
                    <a:gd name="connsiteY0" fmla="*/ 77 h 302662"/>
                    <a:gd name="connsiteX1" fmla="*/ 42881 w 315567"/>
                    <a:gd name="connsiteY1" fmla="*/ 82627 h 302662"/>
                    <a:gd name="connsiteX2" fmla="*/ 18 w 315567"/>
                    <a:gd name="connsiteY2" fmla="*/ 117552 h 302662"/>
                    <a:gd name="connsiteX3" fmla="*/ 38118 w 315567"/>
                    <a:gd name="connsiteY3" fmla="*/ 158827 h 302662"/>
                    <a:gd name="connsiteX4" fmla="*/ 85743 w 315567"/>
                    <a:gd name="connsiteY4" fmla="*/ 141365 h 302662"/>
                    <a:gd name="connsiteX5" fmla="*/ 222268 w 315567"/>
                    <a:gd name="connsiteY5" fmla="*/ 149302 h 302662"/>
                    <a:gd name="connsiteX6" fmla="*/ 238143 w 315567"/>
                    <a:gd name="connsiteY6" fmla="*/ 144540 h 302662"/>
                    <a:gd name="connsiteX7" fmla="*/ 268306 w 315567"/>
                    <a:gd name="connsiteY7" fmla="*/ 203277 h 302662"/>
                    <a:gd name="connsiteX8" fmla="*/ 193693 w 315567"/>
                    <a:gd name="connsiteY8" fmla="*/ 301702 h 302662"/>
                    <a:gd name="connsiteX9" fmla="*/ 307993 w 315567"/>
                    <a:gd name="connsiteY9" fmla="*/ 249315 h 302662"/>
                    <a:gd name="connsiteX10" fmla="*/ 303231 w 315567"/>
                    <a:gd name="connsiteY10" fmla="*/ 182640 h 302662"/>
                    <a:gd name="connsiteX11" fmla="*/ 290531 w 315567"/>
                    <a:gd name="connsiteY11" fmla="*/ 101677 h 302662"/>
                    <a:gd name="connsiteX12" fmla="*/ 260368 w 315567"/>
                    <a:gd name="connsiteY12" fmla="*/ 84215 h 302662"/>
                    <a:gd name="connsiteX13" fmla="*/ 212743 w 315567"/>
                    <a:gd name="connsiteY13" fmla="*/ 125490 h 302662"/>
                    <a:gd name="connsiteX14" fmla="*/ 193693 w 315567"/>
                    <a:gd name="connsiteY14" fmla="*/ 55640 h 302662"/>
                    <a:gd name="connsiteX15" fmla="*/ 149243 w 315567"/>
                    <a:gd name="connsiteY15" fmla="*/ 103265 h 302662"/>
                    <a:gd name="connsiteX16" fmla="*/ 82568 w 315567"/>
                    <a:gd name="connsiteY16" fmla="*/ 98502 h 302662"/>
                    <a:gd name="connsiteX17" fmla="*/ 65106 w 315567"/>
                    <a:gd name="connsiteY17" fmla="*/ 77 h 302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567" h="302662">
                      <a:moveTo>
                        <a:pt x="65106" y="77"/>
                      </a:moveTo>
                      <a:cubicBezTo>
                        <a:pt x="58491" y="-2569"/>
                        <a:pt x="53729" y="63048"/>
                        <a:pt x="42881" y="82627"/>
                      </a:cubicBezTo>
                      <a:cubicBezTo>
                        <a:pt x="32033" y="102206"/>
                        <a:pt x="812" y="104852"/>
                        <a:pt x="18" y="117552"/>
                      </a:cubicBezTo>
                      <a:cubicBezTo>
                        <a:pt x="-776" y="130252"/>
                        <a:pt x="23831" y="154858"/>
                        <a:pt x="38118" y="158827"/>
                      </a:cubicBezTo>
                      <a:cubicBezTo>
                        <a:pt x="52405" y="162796"/>
                        <a:pt x="55051" y="142953"/>
                        <a:pt x="85743" y="141365"/>
                      </a:cubicBezTo>
                      <a:lnTo>
                        <a:pt x="222268" y="149302"/>
                      </a:lnTo>
                      <a:cubicBezTo>
                        <a:pt x="247668" y="149831"/>
                        <a:pt x="230470" y="135544"/>
                        <a:pt x="238143" y="144540"/>
                      </a:cubicBezTo>
                      <a:cubicBezTo>
                        <a:pt x="245816" y="153536"/>
                        <a:pt x="275714" y="177083"/>
                        <a:pt x="268306" y="203277"/>
                      </a:cubicBezTo>
                      <a:cubicBezTo>
                        <a:pt x="260898" y="229471"/>
                        <a:pt x="187079" y="294029"/>
                        <a:pt x="193693" y="301702"/>
                      </a:cubicBezTo>
                      <a:cubicBezTo>
                        <a:pt x="200308" y="309375"/>
                        <a:pt x="289737" y="269159"/>
                        <a:pt x="307993" y="249315"/>
                      </a:cubicBezTo>
                      <a:cubicBezTo>
                        <a:pt x="326249" y="229471"/>
                        <a:pt x="306141" y="207246"/>
                        <a:pt x="303231" y="182640"/>
                      </a:cubicBezTo>
                      <a:cubicBezTo>
                        <a:pt x="300321" y="158034"/>
                        <a:pt x="297675" y="118081"/>
                        <a:pt x="290531" y="101677"/>
                      </a:cubicBezTo>
                      <a:cubicBezTo>
                        <a:pt x="283387" y="85273"/>
                        <a:pt x="273333" y="80246"/>
                        <a:pt x="260368" y="84215"/>
                      </a:cubicBezTo>
                      <a:cubicBezTo>
                        <a:pt x="247403" y="88184"/>
                        <a:pt x="223855" y="130252"/>
                        <a:pt x="212743" y="125490"/>
                      </a:cubicBezTo>
                      <a:cubicBezTo>
                        <a:pt x="201631" y="120728"/>
                        <a:pt x="204276" y="59344"/>
                        <a:pt x="193693" y="55640"/>
                      </a:cubicBezTo>
                      <a:cubicBezTo>
                        <a:pt x="183110" y="51936"/>
                        <a:pt x="167764" y="96121"/>
                        <a:pt x="149243" y="103265"/>
                      </a:cubicBezTo>
                      <a:cubicBezTo>
                        <a:pt x="130722" y="110409"/>
                        <a:pt x="91564" y="109614"/>
                        <a:pt x="82568" y="98502"/>
                      </a:cubicBezTo>
                      <a:cubicBezTo>
                        <a:pt x="73572" y="87390"/>
                        <a:pt x="71721" y="2723"/>
                        <a:pt x="65106" y="77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5" name="フリーフォーム: 図形 924">
                  <a:extLst>
                    <a:ext uri="{FF2B5EF4-FFF2-40B4-BE49-F238E27FC236}">
                      <a16:creationId xmlns:a16="http://schemas.microsoft.com/office/drawing/2014/main" id="{8C0F3E88-48DA-4F27-AC65-E187A51D691D}"/>
                    </a:ext>
                  </a:extLst>
                </p:cNvPr>
                <p:cNvSpPr/>
                <p:nvPr/>
              </p:nvSpPr>
              <p:spPr>
                <a:xfrm>
                  <a:off x="8893088" y="2369436"/>
                  <a:ext cx="120221" cy="97591"/>
                </a:xfrm>
                <a:custGeom>
                  <a:avLst/>
                  <a:gdLst>
                    <a:gd name="connsiteX0" fmla="*/ 104862 w 120221"/>
                    <a:gd name="connsiteY0" fmla="*/ 702 h 97591"/>
                    <a:gd name="connsiteX1" fmla="*/ 87 w 120221"/>
                    <a:gd name="connsiteY1" fmla="*/ 94364 h 97591"/>
                    <a:gd name="connsiteX2" fmla="*/ 87400 w 120221"/>
                    <a:gd name="connsiteY2" fmla="*/ 73727 h 97591"/>
                    <a:gd name="connsiteX3" fmla="*/ 117562 w 120221"/>
                    <a:gd name="connsiteY3" fmla="*/ 51502 h 97591"/>
                    <a:gd name="connsiteX4" fmla="*/ 104862 w 120221"/>
                    <a:gd name="connsiteY4" fmla="*/ 702 h 9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221" h="97591">
                      <a:moveTo>
                        <a:pt x="104862" y="702"/>
                      </a:moveTo>
                      <a:cubicBezTo>
                        <a:pt x="85283" y="7846"/>
                        <a:pt x="2997" y="82193"/>
                        <a:pt x="87" y="94364"/>
                      </a:cubicBezTo>
                      <a:cubicBezTo>
                        <a:pt x="-2823" y="106535"/>
                        <a:pt x="67821" y="80871"/>
                        <a:pt x="87400" y="73727"/>
                      </a:cubicBezTo>
                      <a:cubicBezTo>
                        <a:pt x="106979" y="66583"/>
                        <a:pt x="114122" y="59969"/>
                        <a:pt x="117562" y="51502"/>
                      </a:cubicBezTo>
                      <a:cubicBezTo>
                        <a:pt x="121002" y="43035"/>
                        <a:pt x="124441" y="-6442"/>
                        <a:pt x="104862" y="702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6" name="フリーフォーム: 図形 925">
                  <a:extLst>
                    <a:ext uri="{FF2B5EF4-FFF2-40B4-BE49-F238E27FC236}">
                      <a16:creationId xmlns:a16="http://schemas.microsoft.com/office/drawing/2014/main" id="{85B55BB5-E848-4D99-9D30-2D690A15B13F}"/>
                    </a:ext>
                  </a:extLst>
                </p:cNvPr>
                <p:cNvSpPr/>
                <p:nvPr/>
              </p:nvSpPr>
              <p:spPr>
                <a:xfrm>
                  <a:off x="8395977" y="1812015"/>
                  <a:ext cx="310964" cy="226540"/>
                </a:xfrm>
                <a:custGeom>
                  <a:avLst/>
                  <a:gdLst>
                    <a:gd name="connsiteX0" fmla="*/ 840 w 310964"/>
                    <a:gd name="connsiteY0" fmla="*/ 97218 h 226540"/>
                    <a:gd name="connsiteX1" fmla="*/ 68573 w 310964"/>
                    <a:gd name="connsiteY1" fmla="*/ 4085 h 226540"/>
                    <a:gd name="connsiteX2" fmla="*/ 284473 w 310964"/>
                    <a:gd name="connsiteY2" fmla="*/ 18902 h 226540"/>
                    <a:gd name="connsiteX3" fmla="*/ 163823 w 310964"/>
                    <a:gd name="connsiteY3" fmla="*/ 40068 h 226540"/>
                    <a:gd name="connsiteX4" fmla="*/ 89740 w 310964"/>
                    <a:gd name="connsiteY4" fmla="*/ 88752 h 226540"/>
                    <a:gd name="connsiteX5" fmla="*/ 155356 w 310964"/>
                    <a:gd name="connsiteY5" fmla="*/ 105685 h 226540"/>
                    <a:gd name="connsiteX6" fmla="*/ 286590 w 310964"/>
                    <a:gd name="connsiteY6" fmla="*/ 92985 h 226540"/>
                    <a:gd name="connsiteX7" fmla="*/ 184990 w 310964"/>
                    <a:gd name="connsiteY7" fmla="*/ 171302 h 226540"/>
                    <a:gd name="connsiteX8" fmla="*/ 305640 w 310964"/>
                    <a:gd name="connsiteY8" fmla="*/ 186118 h 226540"/>
                    <a:gd name="connsiteX9" fmla="*/ 271773 w 310964"/>
                    <a:gd name="connsiteY9" fmla="*/ 209402 h 226540"/>
                    <a:gd name="connsiteX10" fmla="*/ 113023 w 310964"/>
                    <a:gd name="connsiteY10" fmla="*/ 224218 h 226540"/>
                    <a:gd name="connsiteX11" fmla="*/ 127840 w 310964"/>
                    <a:gd name="connsiteY11" fmla="*/ 158602 h 226540"/>
                    <a:gd name="connsiteX12" fmla="*/ 104556 w 310964"/>
                    <a:gd name="connsiteY12" fmla="*/ 133202 h 226540"/>
                    <a:gd name="connsiteX13" fmla="*/ 840 w 310964"/>
                    <a:gd name="connsiteY13" fmla="*/ 97218 h 22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0964" h="226540">
                      <a:moveTo>
                        <a:pt x="840" y="97218"/>
                      </a:moveTo>
                      <a:cubicBezTo>
                        <a:pt x="-5157" y="75699"/>
                        <a:pt x="21301" y="17138"/>
                        <a:pt x="68573" y="4085"/>
                      </a:cubicBezTo>
                      <a:cubicBezTo>
                        <a:pt x="115845" y="-8968"/>
                        <a:pt x="268598" y="12905"/>
                        <a:pt x="284473" y="18902"/>
                      </a:cubicBezTo>
                      <a:cubicBezTo>
                        <a:pt x="300348" y="24899"/>
                        <a:pt x="196279" y="28426"/>
                        <a:pt x="163823" y="40068"/>
                      </a:cubicBezTo>
                      <a:cubicBezTo>
                        <a:pt x="131368" y="51710"/>
                        <a:pt x="91151" y="77816"/>
                        <a:pt x="89740" y="88752"/>
                      </a:cubicBezTo>
                      <a:cubicBezTo>
                        <a:pt x="88329" y="99688"/>
                        <a:pt x="122548" y="104980"/>
                        <a:pt x="155356" y="105685"/>
                      </a:cubicBezTo>
                      <a:cubicBezTo>
                        <a:pt x="188164" y="106390"/>
                        <a:pt x="281651" y="82049"/>
                        <a:pt x="286590" y="92985"/>
                      </a:cubicBezTo>
                      <a:cubicBezTo>
                        <a:pt x="291529" y="103921"/>
                        <a:pt x="181815" y="155780"/>
                        <a:pt x="184990" y="171302"/>
                      </a:cubicBezTo>
                      <a:cubicBezTo>
                        <a:pt x="188165" y="186824"/>
                        <a:pt x="291176" y="179768"/>
                        <a:pt x="305640" y="186118"/>
                      </a:cubicBezTo>
                      <a:cubicBezTo>
                        <a:pt x="320104" y="192468"/>
                        <a:pt x="303876" y="203052"/>
                        <a:pt x="271773" y="209402"/>
                      </a:cubicBezTo>
                      <a:cubicBezTo>
                        <a:pt x="239670" y="215752"/>
                        <a:pt x="137012" y="232685"/>
                        <a:pt x="113023" y="224218"/>
                      </a:cubicBezTo>
                      <a:cubicBezTo>
                        <a:pt x="89034" y="215751"/>
                        <a:pt x="129251" y="173771"/>
                        <a:pt x="127840" y="158602"/>
                      </a:cubicBezTo>
                      <a:cubicBezTo>
                        <a:pt x="126429" y="143433"/>
                        <a:pt x="122900" y="141316"/>
                        <a:pt x="104556" y="133202"/>
                      </a:cubicBezTo>
                      <a:cubicBezTo>
                        <a:pt x="86212" y="125088"/>
                        <a:pt x="6837" y="118737"/>
                        <a:pt x="840" y="97218"/>
                      </a:cubicBezTo>
                      <a:close/>
                    </a:path>
                  </a:pathLst>
                </a:custGeom>
                <a:solidFill>
                  <a:srgbClr val="FF66CC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1826" name="グループ化 1825">
                <a:extLst>
                  <a:ext uri="{FF2B5EF4-FFF2-40B4-BE49-F238E27FC236}">
                    <a16:creationId xmlns:a16="http://schemas.microsoft.com/office/drawing/2014/main" id="{44C5FC1E-7E94-4E91-A061-B7AF0CE2FB53}"/>
                  </a:ext>
                </a:extLst>
              </p:cNvPr>
              <p:cNvGrpSpPr/>
              <p:nvPr/>
            </p:nvGrpSpPr>
            <p:grpSpPr>
              <a:xfrm rot="16200000">
                <a:off x="2149364" y="1176374"/>
                <a:ext cx="2325687" cy="2253683"/>
                <a:chOff x="7467606" y="945154"/>
                <a:chExt cx="2325687" cy="2253683"/>
              </a:xfrm>
            </p:grpSpPr>
            <p:grpSp>
              <p:nvGrpSpPr>
                <p:cNvPr id="1827" name="グループ化 1826">
                  <a:extLst>
                    <a:ext uri="{FF2B5EF4-FFF2-40B4-BE49-F238E27FC236}">
                      <a16:creationId xmlns:a16="http://schemas.microsoft.com/office/drawing/2014/main" id="{82ABD9FA-57B4-4FFB-B89A-1FAA266BD247}"/>
                    </a:ext>
                  </a:extLst>
                </p:cNvPr>
                <p:cNvGrpSpPr/>
                <p:nvPr/>
              </p:nvGrpSpPr>
              <p:grpSpPr>
                <a:xfrm>
                  <a:off x="7468765" y="945154"/>
                  <a:ext cx="2316610" cy="2253683"/>
                  <a:chOff x="7468765" y="945154"/>
                  <a:chExt cx="2316610" cy="2253683"/>
                </a:xfrm>
              </p:grpSpPr>
              <p:sp>
                <p:nvSpPr>
                  <p:cNvPr id="1859" name="フリーフォーム: 図形 1858">
                    <a:extLst>
                      <a:ext uri="{FF2B5EF4-FFF2-40B4-BE49-F238E27FC236}">
                        <a16:creationId xmlns:a16="http://schemas.microsoft.com/office/drawing/2014/main" id="{77C7DD83-0EFF-4E2E-9298-DA63FF9CB89B}"/>
                      </a:ext>
                    </a:extLst>
                  </p:cNvPr>
                  <p:cNvSpPr/>
                  <p:nvPr/>
                </p:nvSpPr>
                <p:spPr>
                  <a:xfrm>
                    <a:off x="8245472" y="1235596"/>
                    <a:ext cx="190145" cy="209397"/>
                  </a:xfrm>
                  <a:custGeom>
                    <a:avLst/>
                    <a:gdLst>
                      <a:gd name="connsiteX0" fmla="*/ 3 w 190145"/>
                      <a:gd name="connsiteY0" fmla="*/ 20117 h 209397"/>
                      <a:gd name="connsiteX1" fmla="*/ 76203 w 190145"/>
                      <a:gd name="connsiteY1" fmla="*/ 5829 h 209397"/>
                      <a:gd name="connsiteX2" fmla="*/ 177803 w 190145"/>
                      <a:gd name="connsiteY2" fmla="*/ 128067 h 209397"/>
                      <a:gd name="connsiteX3" fmla="*/ 188916 w 190145"/>
                      <a:gd name="connsiteY3" fmla="*/ 174104 h 209397"/>
                      <a:gd name="connsiteX4" fmla="*/ 182566 w 190145"/>
                      <a:gd name="connsiteY4" fmla="*/ 209029 h 209397"/>
                      <a:gd name="connsiteX5" fmla="*/ 173041 w 190145"/>
                      <a:gd name="connsiteY5" fmla="*/ 151879 h 209397"/>
                      <a:gd name="connsiteX6" fmla="*/ 158753 w 190145"/>
                      <a:gd name="connsiteY6" fmla="*/ 112192 h 209397"/>
                      <a:gd name="connsiteX7" fmla="*/ 119066 w 190145"/>
                      <a:gd name="connsiteY7" fmla="*/ 59804 h 209397"/>
                      <a:gd name="connsiteX8" fmla="*/ 73028 w 190145"/>
                      <a:gd name="connsiteY8" fmla="*/ 24879 h 209397"/>
                      <a:gd name="connsiteX9" fmla="*/ 3 w 190145"/>
                      <a:gd name="connsiteY9" fmla="*/ 20117 h 209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0145" h="209397">
                        <a:moveTo>
                          <a:pt x="3" y="20117"/>
                        </a:moveTo>
                        <a:cubicBezTo>
                          <a:pt x="532" y="16942"/>
                          <a:pt x="46570" y="-12163"/>
                          <a:pt x="76203" y="5829"/>
                        </a:cubicBezTo>
                        <a:cubicBezTo>
                          <a:pt x="105836" y="23821"/>
                          <a:pt x="159018" y="100021"/>
                          <a:pt x="177803" y="128067"/>
                        </a:cubicBezTo>
                        <a:cubicBezTo>
                          <a:pt x="196589" y="156113"/>
                          <a:pt x="188122" y="160610"/>
                          <a:pt x="188916" y="174104"/>
                        </a:cubicBezTo>
                        <a:cubicBezTo>
                          <a:pt x="189710" y="187598"/>
                          <a:pt x="185212" y="212733"/>
                          <a:pt x="182566" y="209029"/>
                        </a:cubicBezTo>
                        <a:cubicBezTo>
                          <a:pt x="179920" y="205325"/>
                          <a:pt x="177010" y="168019"/>
                          <a:pt x="173041" y="151879"/>
                        </a:cubicBezTo>
                        <a:cubicBezTo>
                          <a:pt x="169072" y="135740"/>
                          <a:pt x="167749" y="127538"/>
                          <a:pt x="158753" y="112192"/>
                        </a:cubicBezTo>
                        <a:cubicBezTo>
                          <a:pt x="149757" y="96846"/>
                          <a:pt x="133353" y="74356"/>
                          <a:pt x="119066" y="59804"/>
                        </a:cubicBezTo>
                        <a:cubicBezTo>
                          <a:pt x="104779" y="45252"/>
                          <a:pt x="90226" y="30964"/>
                          <a:pt x="73028" y="24879"/>
                        </a:cubicBezTo>
                        <a:cubicBezTo>
                          <a:pt x="55830" y="18794"/>
                          <a:pt x="-526" y="23292"/>
                          <a:pt x="3" y="2011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0" name="フリーフォーム: 図形 1859">
                    <a:extLst>
                      <a:ext uri="{FF2B5EF4-FFF2-40B4-BE49-F238E27FC236}">
                        <a16:creationId xmlns:a16="http://schemas.microsoft.com/office/drawing/2014/main" id="{3BA028AC-E63E-4BCB-B568-6F41197D8DC6}"/>
                      </a:ext>
                    </a:extLst>
                  </p:cNvPr>
                  <p:cNvSpPr/>
                  <p:nvPr/>
                </p:nvSpPr>
                <p:spPr>
                  <a:xfrm>
                    <a:off x="8421559" y="1347761"/>
                    <a:ext cx="78648" cy="92153"/>
                  </a:xfrm>
                  <a:custGeom>
                    <a:avLst/>
                    <a:gdLst>
                      <a:gd name="connsiteX0" fmla="*/ 129 w 78648"/>
                      <a:gd name="connsiteY0" fmla="*/ 27 h 92153"/>
                      <a:gd name="connsiteX1" fmla="*/ 54104 w 78648"/>
                      <a:gd name="connsiteY1" fmla="*/ 39714 h 92153"/>
                      <a:gd name="connsiteX2" fmla="*/ 60454 w 78648"/>
                      <a:gd name="connsiteY2" fmla="*/ 63527 h 92153"/>
                      <a:gd name="connsiteX3" fmla="*/ 8066 w 78648"/>
                      <a:gd name="connsiteY3" fmla="*/ 92102 h 92153"/>
                      <a:gd name="connsiteX4" fmla="*/ 69979 w 78648"/>
                      <a:gd name="connsiteY4" fmla="*/ 69877 h 92153"/>
                      <a:gd name="connsiteX5" fmla="*/ 71566 w 78648"/>
                      <a:gd name="connsiteY5" fmla="*/ 46064 h 92153"/>
                      <a:gd name="connsiteX6" fmla="*/ 129 w 78648"/>
                      <a:gd name="connsiteY6" fmla="*/ 27 h 921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78648" h="92153">
                        <a:moveTo>
                          <a:pt x="129" y="27"/>
                        </a:moveTo>
                        <a:cubicBezTo>
                          <a:pt x="-2781" y="-1031"/>
                          <a:pt x="44050" y="29131"/>
                          <a:pt x="54104" y="39714"/>
                        </a:cubicBezTo>
                        <a:cubicBezTo>
                          <a:pt x="64158" y="50297"/>
                          <a:pt x="68127" y="54796"/>
                          <a:pt x="60454" y="63527"/>
                        </a:cubicBezTo>
                        <a:cubicBezTo>
                          <a:pt x="52781" y="72258"/>
                          <a:pt x="6478" y="91044"/>
                          <a:pt x="8066" y="92102"/>
                        </a:cubicBezTo>
                        <a:cubicBezTo>
                          <a:pt x="9654" y="93160"/>
                          <a:pt x="59396" y="77550"/>
                          <a:pt x="69979" y="69877"/>
                        </a:cubicBezTo>
                        <a:cubicBezTo>
                          <a:pt x="80562" y="62204"/>
                          <a:pt x="81885" y="55324"/>
                          <a:pt x="71566" y="46064"/>
                        </a:cubicBezTo>
                        <a:cubicBezTo>
                          <a:pt x="61247" y="36804"/>
                          <a:pt x="3039" y="1085"/>
                          <a:pt x="129" y="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1" name="フリーフォーム: 図形 1860">
                    <a:extLst>
                      <a:ext uri="{FF2B5EF4-FFF2-40B4-BE49-F238E27FC236}">
                        <a16:creationId xmlns:a16="http://schemas.microsoft.com/office/drawing/2014/main" id="{6EBE8E27-B337-499A-9298-053B0A209E05}"/>
                      </a:ext>
                    </a:extLst>
                  </p:cNvPr>
                  <p:cNvSpPr/>
                  <p:nvPr/>
                </p:nvSpPr>
                <p:spPr>
                  <a:xfrm>
                    <a:off x="8268966" y="1339730"/>
                    <a:ext cx="112167" cy="99075"/>
                  </a:xfrm>
                  <a:custGeom>
                    <a:avLst/>
                    <a:gdLst>
                      <a:gd name="connsiteX0" fmla="*/ 95572 w 112167"/>
                      <a:gd name="connsiteY0" fmla="*/ 120 h 99075"/>
                      <a:gd name="connsiteX1" fmla="*/ 111447 w 112167"/>
                      <a:gd name="connsiteY1" fmla="*/ 63620 h 99075"/>
                      <a:gd name="connsiteX2" fmla="*/ 70172 w 112167"/>
                      <a:gd name="connsiteY2" fmla="*/ 95370 h 99075"/>
                      <a:gd name="connsiteX3" fmla="*/ 46359 w 112167"/>
                      <a:gd name="connsiteY3" fmla="*/ 90608 h 99075"/>
                      <a:gd name="connsiteX4" fmla="*/ 322 w 112167"/>
                      <a:gd name="connsiteY4" fmla="*/ 25520 h 99075"/>
                      <a:gd name="connsiteX5" fmla="*/ 71759 w 112167"/>
                      <a:gd name="connsiteY5" fmla="*/ 85845 h 99075"/>
                      <a:gd name="connsiteX6" fmla="*/ 84459 w 112167"/>
                      <a:gd name="connsiteY6" fmla="*/ 81083 h 99075"/>
                      <a:gd name="connsiteX7" fmla="*/ 95572 w 112167"/>
                      <a:gd name="connsiteY7" fmla="*/ 120 h 990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12167" h="99075">
                        <a:moveTo>
                          <a:pt x="95572" y="120"/>
                        </a:moveTo>
                        <a:cubicBezTo>
                          <a:pt x="100070" y="-2791"/>
                          <a:pt x="115680" y="47745"/>
                          <a:pt x="111447" y="63620"/>
                        </a:cubicBezTo>
                        <a:cubicBezTo>
                          <a:pt x="107214" y="79495"/>
                          <a:pt x="81020" y="90872"/>
                          <a:pt x="70172" y="95370"/>
                        </a:cubicBezTo>
                        <a:cubicBezTo>
                          <a:pt x="59324" y="99868"/>
                          <a:pt x="58001" y="102250"/>
                          <a:pt x="46359" y="90608"/>
                        </a:cubicBezTo>
                        <a:cubicBezTo>
                          <a:pt x="34717" y="78966"/>
                          <a:pt x="-3911" y="26314"/>
                          <a:pt x="322" y="25520"/>
                        </a:cubicBezTo>
                        <a:cubicBezTo>
                          <a:pt x="4555" y="24726"/>
                          <a:pt x="57736" y="76585"/>
                          <a:pt x="71759" y="85845"/>
                        </a:cubicBezTo>
                        <a:cubicBezTo>
                          <a:pt x="85782" y="95106"/>
                          <a:pt x="80226" y="89814"/>
                          <a:pt x="84459" y="81083"/>
                        </a:cubicBezTo>
                        <a:cubicBezTo>
                          <a:pt x="88692" y="72352"/>
                          <a:pt x="91074" y="3031"/>
                          <a:pt x="95572" y="1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2" name="フリーフォーム: 図形 1861">
                    <a:extLst>
                      <a:ext uri="{FF2B5EF4-FFF2-40B4-BE49-F238E27FC236}">
                        <a16:creationId xmlns:a16="http://schemas.microsoft.com/office/drawing/2014/main" id="{94E39425-7351-4FED-AE68-67FBB73CA10E}"/>
                      </a:ext>
                    </a:extLst>
                  </p:cNvPr>
                  <p:cNvSpPr/>
                  <p:nvPr/>
                </p:nvSpPr>
                <p:spPr>
                  <a:xfrm>
                    <a:off x="8330651" y="1388827"/>
                    <a:ext cx="89550" cy="84210"/>
                  </a:xfrm>
                  <a:custGeom>
                    <a:avLst/>
                    <a:gdLst>
                      <a:gd name="connsiteX0" fmla="*/ 29124 w 89550"/>
                      <a:gd name="connsiteY0" fmla="*/ 236 h 84210"/>
                      <a:gd name="connsiteX1" fmla="*/ 71987 w 89550"/>
                      <a:gd name="connsiteY1" fmla="*/ 51036 h 84210"/>
                      <a:gd name="connsiteX2" fmla="*/ 57699 w 89550"/>
                      <a:gd name="connsiteY2" fmla="*/ 82786 h 84210"/>
                      <a:gd name="connsiteX3" fmla="*/ 549 w 89550"/>
                      <a:gd name="connsiteY3" fmla="*/ 52623 h 84210"/>
                      <a:gd name="connsiteX4" fmla="*/ 32299 w 89550"/>
                      <a:gd name="connsiteY4" fmla="*/ 82786 h 84210"/>
                      <a:gd name="connsiteX5" fmla="*/ 89449 w 89550"/>
                      <a:gd name="connsiteY5" fmla="*/ 73261 h 84210"/>
                      <a:gd name="connsiteX6" fmla="*/ 29124 w 89550"/>
                      <a:gd name="connsiteY6" fmla="*/ 236 h 842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9550" h="84210">
                        <a:moveTo>
                          <a:pt x="29124" y="236"/>
                        </a:moveTo>
                        <a:cubicBezTo>
                          <a:pt x="26214" y="-3468"/>
                          <a:pt x="67225" y="37278"/>
                          <a:pt x="71987" y="51036"/>
                        </a:cubicBezTo>
                        <a:cubicBezTo>
                          <a:pt x="76749" y="64794"/>
                          <a:pt x="69605" y="82522"/>
                          <a:pt x="57699" y="82786"/>
                        </a:cubicBezTo>
                        <a:cubicBezTo>
                          <a:pt x="45793" y="83050"/>
                          <a:pt x="4782" y="52623"/>
                          <a:pt x="549" y="52623"/>
                        </a:cubicBezTo>
                        <a:cubicBezTo>
                          <a:pt x="-3684" y="52623"/>
                          <a:pt x="17482" y="79346"/>
                          <a:pt x="32299" y="82786"/>
                        </a:cubicBezTo>
                        <a:cubicBezTo>
                          <a:pt x="47116" y="86226"/>
                          <a:pt x="86539" y="83580"/>
                          <a:pt x="89449" y="73261"/>
                        </a:cubicBezTo>
                        <a:cubicBezTo>
                          <a:pt x="92359" y="62942"/>
                          <a:pt x="32034" y="3940"/>
                          <a:pt x="29124" y="23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3" name="フリーフォーム: 図形 1862">
                    <a:extLst>
                      <a:ext uri="{FF2B5EF4-FFF2-40B4-BE49-F238E27FC236}">
                        <a16:creationId xmlns:a16="http://schemas.microsoft.com/office/drawing/2014/main" id="{2E85C3DD-3B38-47F9-87EB-3A084A5E3B07}"/>
                      </a:ext>
                    </a:extLst>
                  </p:cNvPr>
                  <p:cNvSpPr/>
                  <p:nvPr/>
                </p:nvSpPr>
                <p:spPr>
                  <a:xfrm>
                    <a:off x="8318542" y="1490278"/>
                    <a:ext cx="330885" cy="109922"/>
                  </a:xfrm>
                  <a:custGeom>
                    <a:avLst/>
                    <a:gdLst>
                      <a:gd name="connsiteX0" fmla="*/ 1546 w 330885"/>
                      <a:gd name="connsiteY0" fmla="*/ 3560 h 109922"/>
                      <a:gd name="connsiteX1" fmla="*/ 112671 w 330885"/>
                      <a:gd name="connsiteY1" fmla="*/ 41660 h 109922"/>
                      <a:gd name="connsiteX2" fmla="*/ 179346 w 330885"/>
                      <a:gd name="connsiteY2" fmla="*/ 90872 h 109922"/>
                      <a:gd name="connsiteX3" fmla="*/ 280946 w 330885"/>
                      <a:gd name="connsiteY3" fmla="*/ 109922 h 109922"/>
                      <a:gd name="connsiteX4" fmla="*/ 330158 w 330885"/>
                      <a:gd name="connsiteY4" fmla="*/ 90872 h 109922"/>
                      <a:gd name="connsiteX5" fmla="*/ 307933 w 330885"/>
                      <a:gd name="connsiteY5" fmla="*/ 55947 h 109922"/>
                      <a:gd name="connsiteX6" fmla="*/ 274596 w 330885"/>
                      <a:gd name="connsiteY6" fmla="*/ 49597 h 109922"/>
                      <a:gd name="connsiteX7" fmla="*/ 312696 w 330885"/>
                      <a:gd name="connsiteY7" fmla="*/ 65472 h 109922"/>
                      <a:gd name="connsiteX8" fmla="*/ 271421 w 330885"/>
                      <a:gd name="connsiteY8" fmla="*/ 94047 h 109922"/>
                      <a:gd name="connsiteX9" fmla="*/ 184108 w 330885"/>
                      <a:gd name="connsiteY9" fmla="*/ 73410 h 109922"/>
                      <a:gd name="connsiteX10" fmla="*/ 55521 w 330885"/>
                      <a:gd name="connsiteY10" fmla="*/ 9910 h 109922"/>
                      <a:gd name="connsiteX11" fmla="*/ 1546 w 330885"/>
                      <a:gd name="connsiteY11" fmla="*/ 3560 h 10992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30885" h="109922">
                        <a:moveTo>
                          <a:pt x="1546" y="3560"/>
                        </a:moveTo>
                        <a:cubicBezTo>
                          <a:pt x="11071" y="8852"/>
                          <a:pt x="83038" y="27108"/>
                          <a:pt x="112671" y="41660"/>
                        </a:cubicBezTo>
                        <a:cubicBezTo>
                          <a:pt x="142304" y="56212"/>
                          <a:pt x="151300" y="79495"/>
                          <a:pt x="179346" y="90872"/>
                        </a:cubicBezTo>
                        <a:cubicBezTo>
                          <a:pt x="207392" y="102249"/>
                          <a:pt x="255811" y="109922"/>
                          <a:pt x="280946" y="109922"/>
                        </a:cubicBezTo>
                        <a:cubicBezTo>
                          <a:pt x="306081" y="109922"/>
                          <a:pt x="325660" y="99868"/>
                          <a:pt x="330158" y="90872"/>
                        </a:cubicBezTo>
                        <a:cubicBezTo>
                          <a:pt x="334656" y="81876"/>
                          <a:pt x="317193" y="62826"/>
                          <a:pt x="307933" y="55947"/>
                        </a:cubicBezTo>
                        <a:cubicBezTo>
                          <a:pt x="298673" y="49068"/>
                          <a:pt x="273802" y="48010"/>
                          <a:pt x="274596" y="49597"/>
                        </a:cubicBezTo>
                        <a:cubicBezTo>
                          <a:pt x="275390" y="51184"/>
                          <a:pt x="313225" y="58064"/>
                          <a:pt x="312696" y="65472"/>
                        </a:cubicBezTo>
                        <a:cubicBezTo>
                          <a:pt x="312167" y="72880"/>
                          <a:pt x="292852" y="92724"/>
                          <a:pt x="271421" y="94047"/>
                        </a:cubicBezTo>
                        <a:cubicBezTo>
                          <a:pt x="249990" y="95370"/>
                          <a:pt x="220091" y="87433"/>
                          <a:pt x="184108" y="73410"/>
                        </a:cubicBezTo>
                        <a:cubicBezTo>
                          <a:pt x="148125" y="59387"/>
                          <a:pt x="82509" y="22081"/>
                          <a:pt x="55521" y="9910"/>
                        </a:cubicBezTo>
                        <a:cubicBezTo>
                          <a:pt x="28534" y="-2261"/>
                          <a:pt x="-7979" y="-1732"/>
                          <a:pt x="1546" y="35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4" name="フリーフォーム: 図形 1863">
                    <a:extLst>
                      <a:ext uri="{FF2B5EF4-FFF2-40B4-BE49-F238E27FC236}">
                        <a16:creationId xmlns:a16="http://schemas.microsoft.com/office/drawing/2014/main" id="{E5217ECF-9E94-441F-B811-DB9BA18A3799}"/>
                      </a:ext>
                    </a:extLst>
                  </p:cNvPr>
                  <p:cNvSpPr/>
                  <p:nvPr/>
                </p:nvSpPr>
                <p:spPr>
                  <a:xfrm>
                    <a:off x="8424772" y="1450975"/>
                    <a:ext cx="171572" cy="102014"/>
                  </a:xfrm>
                  <a:custGeom>
                    <a:avLst/>
                    <a:gdLst>
                      <a:gd name="connsiteX0" fmla="*/ 91 w 171572"/>
                      <a:gd name="connsiteY0" fmla="*/ 0 h 102014"/>
                      <a:gd name="connsiteX1" fmla="*/ 62003 w 171572"/>
                      <a:gd name="connsiteY1" fmla="*/ 76200 h 102014"/>
                      <a:gd name="connsiteX2" fmla="*/ 103278 w 171572"/>
                      <a:gd name="connsiteY2" fmla="*/ 93663 h 102014"/>
                      <a:gd name="connsiteX3" fmla="*/ 171541 w 171572"/>
                      <a:gd name="connsiteY3" fmla="*/ 92075 h 102014"/>
                      <a:gd name="connsiteX4" fmla="*/ 111216 w 171572"/>
                      <a:gd name="connsiteY4" fmla="*/ 101600 h 102014"/>
                      <a:gd name="connsiteX5" fmla="*/ 49303 w 171572"/>
                      <a:gd name="connsiteY5" fmla="*/ 76200 h 102014"/>
                      <a:gd name="connsiteX6" fmla="*/ 91 w 171572"/>
                      <a:gd name="connsiteY6" fmla="*/ 0 h 1020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1572" h="102014">
                        <a:moveTo>
                          <a:pt x="91" y="0"/>
                        </a:moveTo>
                        <a:cubicBezTo>
                          <a:pt x="2208" y="0"/>
                          <a:pt x="44805" y="60590"/>
                          <a:pt x="62003" y="76200"/>
                        </a:cubicBezTo>
                        <a:cubicBezTo>
                          <a:pt x="79201" y="91810"/>
                          <a:pt x="85022" y="91017"/>
                          <a:pt x="103278" y="93663"/>
                        </a:cubicBezTo>
                        <a:cubicBezTo>
                          <a:pt x="121534" y="96309"/>
                          <a:pt x="170218" y="90752"/>
                          <a:pt x="171541" y="92075"/>
                        </a:cubicBezTo>
                        <a:cubicBezTo>
                          <a:pt x="172864" y="93398"/>
                          <a:pt x="131589" y="104246"/>
                          <a:pt x="111216" y="101600"/>
                        </a:cubicBezTo>
                        <a:cubicBezTo>
                          <a:pt x="90843" y="98954"/>
                          <a:pt x="65443" y="91546"/>
                          <a:pt x="49303" y="76200"/>
                        </a:cubicBezTo>
                        <a:cubicBezTo>
                          <a:pt x="33163" y="60854"/>
                          <a:pt x="-2026" y="0"/>
                          <a:pt x="91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5" name="フリーフォーム: 図形 1864">
                    <a:extLst>
                      <a:ext uri="{FF2B5EF4-FFF2-40B4-BE49-F238E27FC236}">
                        <a16:creationId xmlns:a16="http://schemas.microsoft.com/office/drawing/2014/main" id="{0D015702-927C-4B66-9B8F-F4ADFF2A95B4}"/>
                      </a:ext>
                    </a:extLst>
                  </p:cNvPr>
                  <p:cNvSpPr/>
                  <p:nvPr/>
                </p:nvSpPr>
                <p:spPr>
                  <a:xfrm>
                    <a:off x="8197261" y="1435033"/>
                    <a:ext cx="502348" cy="219233"/>
                  </a:xfrm>
                  <a:custGeom>
                    <a:avLst/>
                    <a:gdLst>
                      <a:gd name="connsiteX0" fmla="*/ 30752 w 502348"/>
                      <a:gd name="connsiteY0" fmla="*/ 67 h 219233"/>
                      <a:gd name="connsiteX1" fmla="*/ 589 w 502348"/>
                      <a:gd name="connsiteY1" fmla="*/ 111192 h 219233"/>
                      <a:gd name="connsiteX2" fmla="*/ 62502 w 502348"/>
                      <a:gd name="connsiteY2" fmla="*/ 85792 h 219233"/>
                      <a:gd name="connsiteX3" fmla="*/ 83139 w 502348"/>
                      <a:gd name="connsiteY3" fmla="*/ 114367 h 219233"/>
                      <a:gd name="connsiteX4" fmla="*/ 110127 w 502348"/>
                      <a:gd name="connsiteY4" fmla="*/ 101667 h 219233"/>
                      <a:gd name="connsiteX5" fmla="*/ 116477 w 502348"/>
                      <a:gd name="connsiteY5" fmla="*/ 133417 h 219233"/>
                      <a:gd name="connsiteX6" fmla="*/ 143464 w 502348"/>
                      <a:gd name="connsiteY6" fmla="*/ 112780 h 219233"/>
                      <a:gd name="connsiteX7" fmla="*/ 149814 w 502348"/>
                      <a:gd name="connsiteY7" fmla="*/ 158817 h 219233"/>
                      <a:gd name="connsiteX8" fmla="*/ 202202 w 502348"/>
                      <a:gd name="connsiteY8" fmla="*/ 141355 h 219233"/>
                      <a:gd name="connsiteX9" fmla="*/ 205377 w 502348"/>
                      <a:gd name="connsiteY9" fmla="*/ 173105 h 219233"/>
                      <a:gd name="connsiteX10" fmla="*/ 254589 w 502348"/>
                      <a:gd name="connsiteY10" fmla="*/ 150880 h 219233"/>
                      <a:gd name="connsiteX11" fmla="*/ 259352 w 502348"/>
                      <a:gd name="connsiteY11" fmla="*/ 184217 h 219233"/>
                      <a:gd name="connsiteX12" fmla="*/ 292689 w 502348"/>
                      <a:gd name="connsiteY12" fmla="*/ 173105 h 219233"/>
                      <a:gd name="connsiteX13" fmla="*/ 343489 w 502348"/>
                      <a:gd name="connsiteY13" fmla="*/ 190567 h 219233"/>
                      <a:gd name="connsiteX14" fmla="*/ 367302 w 502348"/>
                      <a:gd name="connsiteY14" fmla="*/ 187392 h 219233"/>
                      <a:gd name="connsiteX15" fmla="*/ 400639 w 502348"/>
                      <a:gd name="connsiteY15" fmla="*/ 219142 h 219233"/>
                      <a:gd name="connsiteX16" fmla="*/ 408577 w 502348"/>
                      <a:gd name="connsiteY16" fmla="*/ 196917 h 219233"/>
                      <a:gd name="connsiteX17" fmla="*/ 438739 w 502348"/>
                      <a:gd name="connsiteY17" fmla="*/ 193742 h 219233"/>
                      <a:gd name="connsiteX18" fmla="*/ 448264 w 502348"/>
                      <a:gd name="connsiteY18" fmla="*/ 184217 h 219233"/>
                      <a:gd name="connsiteX19" fmla="*/ 473664 w 502348"/>
                      <a:gd name="connsiteY19" fmla="*/ 198505 h 219233"/>
                      <a:gd name="connsiteX20" fmla="*/ 468902 w 502348"/>
                      <a:gd name="connsiteY20" fmla="*/ 163580 h 219233"/>
                      <a:gd name="connsiteX21" fmla="*/ 491127 w 502348"/>
                      <a:gd name="connsiteY21" fmla="*/ 157230 h 219233"/>
                      <a:gd name="connsiteX22" fmla="*/ 480014 w 502348"/>
                      <a:gd name="connsiteY22" fmla="*/ 123892 h 219233"/>
                      <a:gd name="connsiteX23" fmla="*/ 502239 w 502348"/>
                      <a:gd name="connsiteY23" fmla="*/ 98492 h 219233"/>
                      <a:gd name="connsiteX24" fmla="*/ 468902 w 502348"/>
                      <a:gd name="connsiteY24" fmla="*/ 76267 h 219233"/>
                      <a:gd name="connsiteX25" fmla="*/ 449852 w 502348"/>
                      <a:gd name="connsiteY25" fmla="*/ 47692 h 219233"/>
                      <a:gd name="connsiteX26" fmla="*/ 432389 w 502348"/>
                      <a:gd name="connsiteY26" fmla="*/ 79442 h 219233"/>
                      <a:gd name="connsiteX27" fmla="*/ 413339 w 502348"/>
                      <a:gd name="connsiteY27" fmla="*/ 44517 h 219233"/>
                      <a:gd name="connsiteX28" fmla="*/ 403814 w 502348"/>
                      <a:gd name="connsiteY28" fmla="*/ 81030 h 219233"/>
                      <a:gd name="connsiteX29" fmla="*/ 394289 w 502348"/>
                      <a:gd name="connsiteY29" fmla="*/ 79442 h 219233"/>
                      <a:gd name="connsiteX30" fmla="*/ 376827 w 502348"/>
                      <a:gd name="connsiteY30" fmla="*/ 93730 h 219233"/>
                      <a:gd name="connsiteX31" fmla="*/ 405402 w 502348"/>
                      <a:gd name="connsiteY31" fmla="*/ 69917 h 219233"/>
                      <a:gd name="connsiteX32" fmla="*/ 438739 w 502348"/>
                      <a:gd name="connsiteY32" fmla="*/ 66742 h 219233"/>
                      <a:gd name="connsiteX33" fmla="*/ 473664 w 502348"/>
                      <a:gd name="connsiteY33" fmla="*/ 95317 h 219233"/>
                      <a:gd name="connsiteX34" fmla="*/ 480014 w 502348"/>
                      <a:gd name="connsiteY34" fmla="*/ 142942 h 219233"/>
                      <a:gd name="connsiteX35" fmla="*/ 414927 w 502348"/>
                      <a:gd name="connsiteY35" fmla="*/ 208030 h 219233"/>
                      <a:gd name="connsiteX36" fmla="*/ 340314 w 502348"/>
                      <a:gd name="connsiteY36" fmla="*/ 187392 h 219233"/>
                      <a:gd name="connsiteX37" fmla="*/ 199027 w 502348"/>
                      <a:gd name="connsiteY37" fmla="*/ 152467 h 219233"/>
                      <a:gd name="connsiteX38" fmla="*/ 21227 w 502348"/>
                      <a:gd name="connsiteY38" fmla="*/ 95317 h 219233"/>
                      <a:gd name="connsiteX39" fmla="*/ 30752 w 502348"/>
                      <a:gd name="connsiteY39" fmla="*/ 67 h 219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  <a:cxn ang="0">
                        <a:pos x="connsiteX37" y="connsiteY37"/>
                      </a:cxn>
                      <a:cxn ang="0">
                        <a:pos x="connsiteX38" y="connsiteY38"/>
                      </a:cxn>
                      <a:cxn ang="0">
                        <a:pos x="connsiteX39" y="connsiteY39"/>
                      </a:cxn>
                    </a:cxnLst>
                    <a:rect l="l" t="t" r="r" b="b"/>
                    <a:pathLst>
                      <a:path w="502348" h="219233">
                        <a:moveTo>
                          <a:pt x="30752" y="67"/>
                        </a:moveTo>
                        <a:cubicBezTo>
                          <a:pt x="27312" y="2713"/>
                          <a:pt x="-4703" y="96905"/>
                          <a:pt x="589" y="111192"/>
                        </a:cubicBezTo>
                        <a:cubicBezTo>
                          <a:pt x="5881" y="125479"/>
                          <a:pt x="48744" y="85263"/>
                          <a:pt x="62502" y="85792"/>
                        </a:cubicBezTo>
                        <a:cubicBezTo>
                          <a:pt x="76260" y="86321"/>
                          <a:pt x="75202" y="111721"/>
                          <a:pt x="83139" y="114367"/>
                        </a:cubicBezTo>
                        <a:cubicBezTo>
                          <a:pt x="91076" y="117013"/>
                          <a:pt x="104571" y="98492"/>
                          <a:pt x="110127" y="101667"/>
                        </a:cubicBezTo>
                        <a:cubicBezTo>
                          <a:pt x="115683" y="104842"/>
                          <a:pt x="110921" y="131565"/>
                          <a:pt x="116477" y="133417"/>
                        </a:cubicBezTo>
                        <a:cubicBezTo>
                          <a:pt x="122033" y="135269"/>
                          <a:pt x="137908" y="108547"/>
                          <a:pt x="143464" y="112780"/>
                        </a:cubicBezTo>
                        <a:cubicBezTo>
                          <a:pt x="149020" y="117013"/>
                          <a:pt x="140024" y="154055"/>
                          <a:pt x="149814" y="158817"/>
                        </a:cubicBezTo>
                        <a:cubicBezTo>
                          <a:pt x="159604" y="163579"/>
                          <a:pt x="192942" y="138974"/>
                          <a:pt x="202202" y="141355"/>
                        </a:cubicBezTo>
                        <a:cubicBezTo>
                          <a:pt x="211462" y="143736"/>
                          <a:pt x="196646" y="171517"/>
                          <a:pt x="205377" y="173105"/>
                        </a:cubicBezTo>
                        <a:cubicBezTo>
                          <a:pt x="214108" y="174693"/>
                          <a:pt x="245593" y="149028"/>
                          <a:pt x="254589" y="150880"/>
                        </a:cubicBezTo>
                        <a:cubicBezTo>
                          <a:pt x="263585" y="152732"/>
                          <a:pt x="253002" y="180513"/>
                          <a:pt x="259352" y="184217"/>
                        </a:cubicBezTo>
                        <a:cubicBezTo>
                          <a:pt x="265702" y="187921"/>
                          <a:pt x="278666" y="172047"/>
                          <a:pt x="292689" y="173105"/>
                        </a:cubicBezTo>
                        <a:cubicBezTo>
                          <a:pt x="306712" y="174163"/>
                          <a:pt x="331054" y="188186"/>
                          <a:pt x="343489" y="190567"/>
                        </a:cubicBezTo>
                        <a:cubicBezTo>
                          <a:pt x="355925" y="192948"/>
                          <a:pt x="357777" y="182629"/>
                          <a:pt x="367302" y="187392"/>
                        </a:cubicBezTo>
                        <a:cubicBezTo>
                          <a:pt x="376827" y="192155"/>
                          <a:pt x="393760" y="217555"/>
                          <a:pt x="400639" y="219142"/>
                        </a:cubicBezTo>
                        <a:cubicBezTo>
                          <a:pt x="407518" y="220729"/>
                          <a:pt x="402227" y="201150"/>
                          <a:pt x="408577" y="196917"/>
                        </a:cubicBezTo>
                        <a:cubicBezTo>
                          <a:pt x="414927" y="192684"/>
                          <a:pt x="432125" y="195859"/>
                          <a:pt x="438739" y="193742"/>
                        </a:cubicBezTo>
                        <a:cubicBezTo>
                          <a:pt x="445353" y="191625"/>
                          <a:pt x="442443" y="183423"/>
                          <a:pt x="448264" y="184217"/>
                        </a:cubicBezTo>
                        <a:cubicBezTo>
                          <a:pt x="454085" y="185011"/>
                          <a:pt x="470224" y="201944"/>
                          <a:pt x="473664" y="198505"/>
                        </a:cubicBezTo>
                        <a:cubicBezTo>
                          <a:pt x="477104" y="195066"/>
                          <a:pt x="465992" y="170459"/>
                          <a:pt x="468902" y="163580"/>
                        </a:cubicBezTo>
                        <a:cubicBezTo>
                          <a:pt x="471813" y="156701"/>
                          <a:pt x="489275" y="163845"/>
                          <a:pt x="491127" y="157230"/>
                        </a:cubicBezTo>
                        <a:cubicBezTo>
                          <a:pt x="492979" y="150615"/>
                          <a:pt x="478162" y="133681"/>
                          <a:pt x="480014" y="123892"/>
                        </a:cubicBezTo>
                        <a:cubicBezTo>
                          <a:pt x="481866" y="114103"/>
                          <a:pt x="504091" y="106430"/>
                          <a:pt x="502239" y="98492"/>
                        </a:cubicBezTo>
                        <a:cubicBezTo>
                          <a:pt x="500387" y="90555"/>
                          <a:pt x="477633" y="84734"/>
                          <a:pt x="468902" y="76267"/>
                        </a:cubicBezTo>
                        <a:cubicBezTo>
                          <a:pt x="460171" y="67800"/>
                          <a:pt x="455937" y="47163"/>
                          <a:pt x="449852" y="47692"/>
                        </a:cubicBezTo>
                        <a:cubicBezTo>
                          <a:pt x="443767" y="48221"/>
                          <a:pt x="438474" y="79971"/>
                          <a:pt x="432389" y="79442"/>
                        </a:cubicBezTo>
                        <a:cubicBezTo>
                          <a:pt x="426304" y="78913"/>
                          <a:pt x="418101" y="44252"/>
                          <a:pt x="413339" y="44517"/>
                        </a:cubicBezTo>
                        <a:cubicBezTo>
                          <a:pt x="408577" y="44782"/>
                          <a:pt x="406989" y="75209"/>
                          <a:pt x="403814" y="81030"/>
                        </a:cubicBezTo>
                        <a:cubicBezTo>
                          <a:pt x="400639" y="86851"/>
                          <a:pt x="398787" y="77325"/>
                          <a:pt x="394289" y="79442"/>
                        </a:cubicBezTo>
                        <a:cubicBezTo>
                          <a:pt x="389791" y="81559"/>
                          <a:pt x="374975" y="95317"/>
                          <a:pt x="376827" y="93730"/>
                        </a:cubicBezTo>
                        <a:cubicBezTo>
                          <a:pt x="378679" y="92143"/>
                          <a:pt x="395083" y="74415"/>
                          <a:pt x="405402" y="69917"/>
                        </a:cubicBezTo>
                        <a:cubicBezTo>
                          <a:pt x="415721" y="65419"/>
                          <a:pt x="427362" y="62509"/>
                          <a:pt x="438739" y="66742"/>
                        </a:cubicBezTo>
                        <a:cubicBezTo>
                          <a:pt x="450116" y="70975"/>
                          <a:pt x="466785" y="82617"/>
                          <a:pt x="473664" y="95317"/>
                        </a:cubicBezTo>
                        <a:cubicBezTo>
                          <a:pt x="480543" y="108017"/>
                          <a:pt x="489804" y="124157"/>
                          <a:pt x="480014" y="142942"/>
                        </a:cubicBezTo>
                        <a:cubicBezTo>
                          <a:pt x="470225" y="161728"/>
                          <a:pt x="438210" y="200622"/>
                          <a:pt x="414927" y="208030"/>
                        </a:cubicBezTo>
                        <a:cubicBezTo>
                          <a:pt x="391644" y="215438"/>
                          <a:pt x="376297" y="196652"/>
                          <a:pt x="340314" y="187392"/>
                        </a:cubicBezTo>
                        <a:cubicBezTo>
                          <a:pt x="304331" y="178132"/>
                          <a:pt x="252208" y="167813"/>
                          <a:pt x="199027" y="152467"/>
                        </a:cubicBezTo>
                        <a:cubicBezTo>
                          <a:pt x="145846" y="137121"/>
                          <a:pt x="49538" y="117013"/>
                          <a:pt x="21227" y="95317"/>
                        </a:cubicBezTo>
                        <a:cubicBezTo>
                          <a:pt x="-7084" y="73621"/>
                          <a:pt x="34192" y="-2579"/>
                          <a:pt x="30752" y="6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6" name="フリーフォーム: 図形 1865">
                    <a:extLst>
                      <a:ext uri="{FF2B5EF4-FFF2-40B4-BE49-F238E27FC236}">
                        <a16:creationId xmlns:a16="http://schemas.microsoft.com/office/drawing/2014/main" id="{B7FF763A-8F91-4749-8040-A95CCEF0E97C}"/>
                      </a:ext>
                    </a:extLst>
                  </p:cNvPr>
                  <p:cNvSpPr/>
                  <p:nvPr/>
                </p:nvSpPr>
                <p:spPr>
                  <a:xfrm>
                    <a:off x="8207097" y="1360433"/>
                    <a:ext cx="130633" cy="150873"/>
                  </a:xfrm>
                  <a:custGeom>
                    <a:avLst/>
                    <a:gdLst>
                      <a:gd name="connsiteX0" fmla="*/ 130453 w 130633"/>
                      <a:gd name="connsiteY0" fmla="*/ 150867 h 150873"/>
                      <a:gd name="connsiteX1" fmla="*/ 57428 w 130633"/>
                      <a:gd name="connsiteY1" fmla="*/ 103242 h 150873"/>
                      <a:gd name="connsiteX2" fmla="*/ 278 w 130633"/>
                      <a:gd name="connsiteY2" fmla="*/ 42917 h 150873"/>
                      <a:gd name="connsiteX3" fmla="*/ 81241 w 130633"/>
                      <a:gd name="connsiteY3" fmla="*/ 28630 h 150873"/>
                      <a:gd name="connsiteX4" fmla="*/ 33616 w 130633"/>
                      <a:gd name="connsiteY4" fmla="*/ 55 h 150873"/>
                      <a:gd name="connsiteX5" fmla="*/ 44728 w 130633"/>
                      <a:gd name="connsiteY5" fmla="*/ 36567 h 150873"/>
                      <a:gd name="connsiteX6" fmla="*/ 3453 w 130633"/>
                      <a:gd name="connsiteY6" fmla="*/ 14342 h 150873"/>
                      <a:gd name="connsiteX7" fmla="*/ 20916 w 130633"/>
                      <a:gd name="connsiteY7" fmla="*/ 54030 h 150873"/>
                      <a:gd name="connsiteX8" fmla="*/ 76478 w 130633"/>
                      <a:gd name="connsiteY8" fmla="*/ 100067 h 150873"/>
                      <a:gd name="connsiteX9" fmla="*/ 130453 w 130633"/>
                      <a:gd name="connsiteY9" fmla="*/ 150867 h 1508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30633" h="150873">
                        <a:moveTo>
                          <a:pt x="130453" y="150867"/>
                        </a:moveTo>
                        <a:cubicBezTo>
                          <a:pt x="127278" y="151396"/>
                          <a:pt x="79124" y="121234"/>
                          <a:pt x="57428" y="103242"/>
                        </a:cubicBezTo>
                        <a:cubicBezTo>
                          <a:pt x="35732" y="85250"/>
                          <a:pt x="-3691" y="55352"/>
                          <a:pt x="278" y="42917"/>
                        </a:cubicBezTo>
                        <a:cubicBezTo>
                          <a:pt x="4247" y="30482"/>
                          <a:pt x="75685" y="35774"/>
                          <a:pt x="81241" y="28630"/>
                        </a:cubicBezTo>
                        <a:cubicBezTo>
                          <a:pt x="86797" y="21486"/>
                          <a:pt x="39702" y="-1268"/>
                          <a:pt x="33616" y="55"/>
                        </a:cubicBezTo>
                        <a:cubicBezTo>
                          <a:pt x="27530" y="1378"/>
                          <a:pt x="49755" y="34186"/>
                          <a:pt x="44728" y="36567"/>
                        </a:cubicBezTo>
                        <a:cubicBezTo>
                          <a:pt x="39701" y="38948"/>
                          <a:pt x="7422" y="11431"/>
                          <a:pt x="3453" y="14342"/>
                        </a:cubicBezTo>
                        <a:cubicBezTo>
                          <a:pt x="-516" y="17252"/>
                          <a:pt x="8745" y="39743"/>
                          <a:pt x="20916" y="54030"/>
                        </a:cubicBezTo>
                        <a:cubicBezTo>
                          <a:pt x="33087" y="68317"/>
                          <a:pt x="58751" y="86838"/>
                          <a:pt x="76478" y="100067"/>
                        </a:cubicBezTo>
                        <a:cubicBezTo>
                          <a:pt x="94205" y="113296"/>
                          <a:pt x="133628" y="150338"/>
                          <a:pt x="130453" y="15086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7" name="フリーフォーム: 図形 1866">
                    <a:extLst>
                      <a:ext uri="{FF2B5EF4-FFF2-40B4-BE49-F238E27FC236}">
                        <a16:creationId xmlns:a16="http://schemas.microsoft.com/office/drawing/2014/main" id="{ACCE80BE-E1BE-457F-B525-4E8B20CC5C4A}"/>
                      </a:ext>
                    </a:extLst>
                  </p:cNvPr>
                  <p:cNvSpPr/>
                  <p:nvPr/>
                </p:nvSpPr>
                <p:spPr>
                  <a:xfrm>
                    <a:off x="8162061" y="1447312"/>
                    <a:ext cx="94566" cy="23278"/>
                  </a:xfrm>
                  <a:custGeom>
                    <a:avLst/>
                    <a:gdLst>
                      <a:gd name="connsiteX0" fmla="*/ 94527 w 94566"/>
                      <a:gd name="connsiteY0" fmla="*/ 13188 h 23278"/>
                      <a:gd name="connsiteX1" fmla="*/ 8802 w 94566"/>
                      <a:gd name="connsiteY1" fmla="*/ 16363 h 23278"/>
                      <a:gd name="connsiteX2" fmla="*/ 4039 w 94566"/>
                      <a:gd name="connsiteY2" fmla="*/ 22713 h 23278"/>
                      <a:gd name="connsiteX3" fmla="*/ 19914 w 94566"/>
                      <a:gd name="connsiteY3" fmla="*/ 488 h 23278"/>
                      <a:gd name="connsiteX4" fmla="*/ 94527 w 94566"/>
                      <a:gd name="connsiteY4" fmla="*/ 13188 h 2327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566" h="23278">
                        <a:moveTo>
                          <a:pt x="94527" y="13188"/>
                        </a:moveTo>
                        <a:cubicBezTo>
                          <a:pt x="92675" y="15834"/>
                          <a:pt x="23883" y="14776"/>
                          <a:pt x="8802" y="16363"/>
                        </a:cubicBezTo>
                        <a:cubicBezTo>
                          <a:pt x="-6279" y="17950"/>
                          <a:pt x="2187" y="25359"/>
                          <a:pt x="4039" y="22713"/>
                        </a:cubicBezTo>
                        <a:cubicBezTo>
                          <a:pt x="5891" y="20067"/>
                          <a:pt x="7479" y="3663"/>
                          <a:pt x="19914" y="488"/>
                        </a:cubicBezTo>
                        <a:cubicBezTo>
                          <a:pt x="32349" y="-2687"/>
                          <a:pt x="96379" y="10542"/>
                          <a:pt x="94527" y="1318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8" name="フリーフォーム: 図形 1867">
                    <a:extLst>
                      <a:ext uri="{FF2B5EF4-FFF2-40B4-BE49-F238E27FC236}">
                        <a16:creationId xmlns:a16="http://schemas.microsoft.com/office/drawing/2014/main" id="{EB70D69D-1D2D-4FF1-99C2-548FE467B1D7}"/>
                      </a:ext>
                    </a:extLst>
                  </p:cNvPr>
                  <p:cNvSpPr/>
                  <p:nvPr/>
                </p:nvSpPr>
                <p:spPr>
                  <a:xfrm>
                    <a:off x="8437202" y="1209554"/>
                    <a:ext cx="190853" cy="278204"/>
                  </a:xfrm>
                  <a:custGeom>
                    <a:avLst/>
                    <a:gdLst>
                      <a:gd name="connsiteX0" fmla="*/ 361 w 190853"/>
                      <a:gd name="connsiteY0" fmla="*/ 121 h 278204"/>
                      <a:gd name="connsiteX1" fmla="*/ 127361 w 190853"/>
                      <a:gd name="connsiteY1" fmla="*/ 117596 h 278204"/>
                      <a:gd name="connsiteX2" fmla="*/ 154348 w 190853"/>
                      <a:gd name="connsiteY2" fmla="*/ 163634 h 278204"/>
                      <a:gd name="connsiteX3" fmla="*/ 187686 w 190853"/>
                      <a:gd name="connsiteY3" fmla="*/ 277934 h 278204"/>
                      <a:gd name="connsiteX4" fmla="*/ 187686 w 190853"/>
                      <a:gd name="connsiteY4" fmla="*/ 193796 h 278204"/>
                      <a:gd name="connsiteX5" fmla="*/ 171811 w 190853"/>
                      <a:gd name="connsiteY5" fmla="*/ 141409 h 278204"/>
                      <a:gd name="connsiteX6" fmla="*/ 361 w 190853"/>
                      <a:gd name="connsiteY6" fmla="*/ 121 h 278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0853" h="278204">
                        <a:moveTo>
                          <a:pt x="361" y="121"/>
                        </a:moveTo>
                        <a:cubicBezTo>
                          <a:pt x="-7047" y="-3848"/>
                          <a:pt x="101697" y="90344"/>
                          <a:pt x="127361" y="117596"/>
                        </a:cubicBezTo>
                        <a:cubicBezTo>
                          <a:pt x="153026" y="144848"/>
                          <a:pt x="144294" y="136911"/>
                          <a:pt x="154348" y="163634"/>
                        </a:cubicBezTo>
                        <a:cubicBezTo>
                          <a:pt x="164402" y="190357"/>
                          <a:pt x="182130" y="272907"/>
                          <a:pt x="187686" y="277934"/>
                        </a:cubicBezTo>
                        <a:cubicBezTo>
                          <a:pt x="193242" y="282961"/>
                          <a:pt x="190332" y="216550"/>
                          <a:pt x="187686" y="193796"/>
                        </a:cubicBezTo>
                        <a:cubicBezTo>
                          <a:pt x="185040" y="171042"/>
                          <a:pt x="201444" y="170778"/>
                          <a:pt x="171811" y="141409"/>
                        </a:cubicBezTo>
                        <a:cubicBezTo>
                          <a:pt x="142178" y="112040"/>
                          <a:pt x="7769" y="4090"/>
                          <a:pt x="361" y="1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69" name="フリーフォーム: 図形 1868">
                    <a:extLst>
                      <a:ext uri="{FF2B5EF4-FFF2-40B4-BE49-F238E27FC236}">
                        <a16:creationId xmlns:a16="http://schemas.microsoft.com/office/drawing/2014/main" id="{202FEEDF-435F-49B1-B4E9-C0A01183A80E}"/>
                      </a:ext>
                    </a:extLst>
                  </p:cNvPr>
                  <p:cNvSpPr/>
                  <p:nvPr/>
                </p:nvSpPr>
                <p:spPr>
                  <a:xfrm>
                    <a:off x="8465885" y="1193712"/>
                    <a:ext cx="177805" cy="298986"/>
                  </a:xfrm>
                  <a:custGeom>
                    <a:avLst/>
                    <a:gdLst>
                      <a:gd name="connsiteX0" fmla="*/ 253 w 177805"/>
                      <a:gd name="connsiteY0" fmla="*/ 88 h 298986"/>
                      <a:gd name="connsiteX1" fmla="*/ 125665 w 177805"/>
                      <a:gd name="connsiteY1" fmla="*/ 120738 h 298986"/>
                      <a:gd name="connsiteX2" fmla="*/ 159003 w 177805"/>
                      <a:gd name="connsiteY2" fmla="*/ 158838 h 298986"/>
                      <a:gd name="connsiteX3" fmla="*/ 173290 w 177805"/>
                      <a:gd name="connsiteY3" fmla="*/ 214401 h 298986"/>
                      <a:gd name="connsiteX4" fmla="*/ 173290 w 177805"/>
                      <a:gd name="connsiteY4" fmla="*/ 298538 h 298986"/>
                      <a:gd name="connsiteX5" fmla="*/ 171703 w 177805"/>
                      <a:gd name="connsiteY5" fmla="*/ 242976 h 298986"/>
                      <a:gd name="connsiteX6" fmla="*/ 162178 w 177805"/>
                      <a:gd name="connsiteY6" fmla="*/ 141376 h 298986"/>
                      <a:gd name="connsiteX7" fmla="*/ 253 w 177805"/>
                      <a:gd name="connsiteY7" fmla="*/ 88 h 2989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77805" h="298986">
                        <a:moveTo>
                          <a:pt x="253" y="88"/>
                        </a:moveTo>
                        <a:cubicBezTo>
                          <a:pt x="-5832" y="-3352"/>
                          <a:pt x="99207" y="94280"/>
                          <a:pt x="125665" y="120738"/>
                        </a:cubicBezTo>
                        <a:cubicBezTo>
                          <a:pt x="152123" y="147196"/>
                          <a:pt x="151066" y="143228"/>
                          <a:pt x="159003" y="158838"/>
                        </a:cubicBezTo>
                        <a:cubicBezTo>
                          <a:pt x="166941" y="174449"/>
                          <a:pt x="170909" y="191118"/>
                          <a:pt x="173290" y="214401"/>
                        </a:cubicBezTo>
                        <a:cubicBezTo>
                          <a:pt x="175671" y="237684"/>
                          <a:pt x="173290" y="298538"/>
                          <a:pt x="173290" y="298538"/>
                        </a:cubicBezTo>
                        <a:cubicBezTo>
                          <a:pt x="173026" y="303300"/>
                          <a:pt x="173555" y="269170"/>
                          <a:pt x="171703" y="242976"/>
                        </a:cubicBezTo>
                        <a:cubicBezTo>
                          <a:pt x="169851" y="216782"/>
                          <a:pt x="191811" y="180799"/>
                          <a:pt x="162178" y="141376"/>
                        </a:cubicBezTo>
                        <a:cubicBezTo>
                          <a:pt x="132545" y="101953"/>
                          <a:pt x="6338" y="3528"/>
                          <a:pt x="253" y="8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0" name="フリーフォーム: 図形 1869">
                    <a:extLst>
                      <a:ext uri="{FF2B5EF4-FFF2-40B4-BE49-F238E27FC236}">
                        <a16:creationId xmlns:a16="http://schemas.microsoft.com/office/drawing/2014/main" id="{C60C64C7-DDFF-4C6A-BAEC-B0E25466C412}"/>
                      </a:ext>
                    </a:extLst>
                  </p:cNvPr>
                  <p:cNvSpPr/>
                  <p:nvPr/>
                </p:nvSpPr>
                <p:spPr>
                  <a:xfrm>
                    <a:off x="8341883" y="1635091"/>
                    <a:ext cx="306864" cy="141910"/>
                  </a:xfrm>
                  <a:custGeom>
                    <a:avLst/>
                    <a:gdLst>
                      <a:gd name="connsiteX0" fmla="*/ 306817 w 306864"/>
                      <a:gd name="connsiteY0" fmla="*/ 34 h 141910"/>
                      <a:gd name="connsiteX1" fmla="*/ 281417 w 306864"/>
                      <a:gd name="connsiteY1" fmla="*/ 96872 h 141910"/>
                      <a:gd name="connsiteX2" fmla="*/ 184580 w 306864"/>
                      <a:gd name="connsiteY2" fmla="*/ 106397 h 141910"/>
                      <a:gd name="connsiteX3" fmla="*/ 32180 w 306864"/>
                      <a:gd name="connsiteY3" fmla="*/ 122272 h 141910"/>
                      <a:gd name="connsiteX4" fmla="*/ 8367 w 306864"/>
                      <a:gd name="connsiteY4" fmla="*/ 141322 h 141910"/>
                      <a:gd name="connsiteX5" fmla="*/ 140130 w 306864"/>
                      <a:gd name="connsiteY5" fmla="*/ 98459 h 141910"/>
                      <a:gd name="connsiteX6" fmla="*/ 283005 w 306864"/>
                      <a:gd name="connsiteY6" fmla="*/ 85759 h 141910"/>
                      <a:gd name="connsiteX7" fmla="*/ 306817 w 306864"/>
                      <a:gd name="connsiteY7" fmla="*/ 34 h 1419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06864" h="141910">
                        <a:moveTo>
                          <a:pt x="306817" y="34"/>
                        </a:moveTo>
                        <a:cubicBezTo>
                          <a:pt x="306552" y="1886"/>
                          <a:pt x="301790" y="79145"/>
                          <a:pt x="281417" y="96872"/>
                        </a:cubicBezTo>
                        <a:cubicBezTo>
                          <a:pt x="261044" y="114599"/>
                          <a:pt x="184580" y="106397"/>
                          <a:pt x="184580" y="106397"/>
                        </a:cubicBezTo>
                        <a:cubicBezTo>
                          <a:pt x="143041" y="110630"/>
                          <a:pt x="61549" y="116451"/>
                          <a:pt x="32180" y="122272"/>
                        </a:cubicBezTo>
                        <a:cubicBezTo>
                          <a:pt x="2811" y="128093"/>
                          <a:pt x="-9625" y="145291"/>
                          <a:pt x="8367" y="141322"/>
                        </a:cubicBezTo>
                        <a:cubicBezTo>
                          <a:pt x="26359" y="137353"/>
                          <a:pt x="94357" y="107720"/>
                          <a:pt x="140130" y="98459"/>
                        </a:cubicBezTo>
                        <a:cubicBezTo>
                          <a:pt x="185903" y="89198"/>
                          <a:pt x="258928" y="99782"/>
                          <a:pt x="283005" y="85759"/>
                        </a:cubicBezTo>
                        <a:cubicBezTo>
                          <a:pt x="307082" y="71736"/>
                          <a:pt x="307082" y="-1818"/>
                          <a:pt x="306817" y="3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1" name="フリーフォーム: 図形 1870">
                    <a:extLst>
                      <a:ext uri="{FF2B5EF4-FFF2-40B4-BE49-F238E27FC236}">
                        <a16:creationId xmlns:a16="http://schemas.microsoft.com/office/drawing/2014/main" id="{0894D2AD-98A5-4C42-B6C9-BE4ECF7AA568}"/>
                      </a:ext>
                    </a:extLst>
                  </p:cNvPr>
                  <p:cNvSpPr/>
                  <p:nvPr/>
                </p:nvSpPr>
                <p:spPr>
                  <a:xfrm>
                    <a:off x="8353425" y="1636713"/>
                    <a:ext cx="317758" cy="139700"/>
                  </a:xfrm>
                  <a:custGeom>
                    <a:avLst/>
                    <a:gdLst>
                      <a:gd name="connsiteX0" fmla="*/ 317500 w 317758"/>
                      <a:gd name="connsiteY0" fmla="*/ 0 h 139700"/>
                      <a:gd name="connsiteX1" fmla="*/ 288925 w 317758"/>
                      <a:gd name="connsiteY1" fmla="*/ 103187 h 139700"/>
                      <a:gd name="connsiteX2" fmla="*/ 239713 w 317758"/>
                      <a:gd name="connsiteY2" fmla="*/ 125412 h 139700"/>
                      <a:gd name="connsiteX3" fmla="*/ 149225 w 317758"/>
                      <a:gd name="connsiteY3" fmla="*/ 131762 h 139700"/>
                      <a:gd name="connsiteX4" fmla="*/ 0 w 317758"/>
                      <a:gd name="connsiteY4" fmla="*/ 139700 h 139700"/>
                      <a:gd name="connsiteX5" fmla="*/ 196850 w 317758"/>
                      <a:gd name="connsiteY5" fmla="*/ 125412 h 139700"/>
                      <a:gd name="connsiteX6" fmla="*/ 273050 w 317758"/>
                      <a:gd name="connsiteY6" fmla="*/ 101600 h 139700"/>
                      <a:gd name="connsiteX7" fmla="*/ 317500 w 317758"/>
                      <a:gd name="connsiteY7" fmla="*/ 0 h 1397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7758" h="139700">
                        <a:moveTo>
                          <a:pt x="317500" y="0"/>
                        </a:moveTo>
                        <a:cubicBezTo>
                          <a:pt x="320146" y="264"/>
                          <a:pt x="301890" y="82285"/>
                          <a:pt x="288925" y="103187"/>
                        </a:cubicBezTo>
                        <a:cubicBezTo>
                          <a:pt x="275960" y="124089"/>
                          <a:pt x="262996" y="120650"/>
                          <a:pt x="239713" y="125412"/>
                        </a:cubicBezTo>
                        <a:cubicBezTo>
                          <a:pt x="216430" y="130175"/>
                          <a:pt x="149225" y="131762"/>
                          <a:pt x="149225" y="131762"/>
                        </a:cubicBezTo>
                        <a:lnTo>
                          <a:pt x="0" y="139700"/>
                        </a:lnTo>
                        <a:cubicBezTo>
                          <a:pt x="7937" y="138642"/>
                          <a:pt x="151342" y="131762"/>
                          <a:pt x="196850" y="125412"/>
                        </a:cubicBezTo>
                        <a:cubicBezTo>
                          <a:pt x="242358" y="119062"/>
                          <a:pt x="255058" y="119856"/>
                          <a:pt x="273050" y="101600"/>
                        </a:cubicBezTo>
                        <a:cubicBezTo>
                          <a:pt x="291042" y="83344"/>
                          <a:pt x="314854" y="-264"/>
                          <a:pt x="317500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2" name="フリーフォーム: 図形 1871">
                    <a:extLst>
                      <a:ext uri="{FF2B5EF4-FFF2-40B4-BE49-F238E27FC236}">
                        <a16:creationId xmlns:a16="http://schemas.microsoft.com/office/drawing/2014/main" id="{324A5394-CD1D-4CE2-8601-06F7D1A32CD6}"/>
                      </a:ext>
                    </a:extLst>
                  </p:cNvPr>
                  <p:cNvSpPr/>
                  <p:nvPr/>
                </p:nvSpPr>
                <p:spPr>
                  <a:xfrm>
                    <a:off x="8058648" y="1163146"/>
                    <a:ext cx="103780" cy="127000"/>
                  </a:xfrm>
                  <a:custGeom>
                    <a:avLst/>
                    <a:gdLst>
                      <a:gd name="connsiteX0" fmla="*/ 1090 w 103780"/>
                      <a:gd name="connsiteY0" fmla="*/ 492 h 127000"/>
                      <a:gd name="connsiteX1" fmla="*/ 102690 w 103780"/>
                      <a:gd name="connsiteY1" fmla="*/ 124317 h 127000"/>
                      <a:gd name="connsiteX2" fmla="*/ 51890 w 103780"/>
                      <a:gd name="connsiteY2" fmla="*/ 81454 h 127000"/>
                      <a:gd name="connsiteX3" fmla="*/ 1090 w 103780"/>
                      <a:gd name="connsiteY3" fmla="*/ 492 h 127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03780" h="127000">
                        <a:moveTo>
                          <a:pt x="1090" y="492"/>
                        </a:moveTo>
                        <a:cubicBezTo>
                          <a:pt x="9557" y="7636"/>
                          <a:pt x="94223" y="110823"/>
                          <a:pt x="102690" y="124317"/>
                        </a:cubicBezTo>
                        <a:cubicBezTo>
                          <a:pt x="111157" y="137811"/>
                          <a:pt x="68030" y="96800"/>
                          <a:pt x="51890" y="81454"/>
                        </a:cubicBezTo>
                        <a:cubicBezTo>
                          <a:pt x="35750" y="66108"/>
                          <a:pt x="-7377" y="-6652"/>
                          <a:pt x="1090" y="4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3" name="フリーフォーム: 図形 1872">
                    <a:extLst>
                      <a:ext uri="{FF2B5EF4-FFF2-40B4-BE49-F238E27FC236}">
                        <a16:creationId xmlns:a16="http://schemas.microsoft.com/office/drawing/2014/main" id="{1AE807D0-1505-4E81-8478-AA04F69A6114}"/>
                      </a:ext>
                    </a:extLst>
                  </p:cNvPr>
                  <p:cNvSpPr/>
                  <p:nvPr/>
                </p:nvSpPr>
                <p:spPr>
                  <a:xfrm>
                    <a:off x="8042269" y="1168289"/>
                    <a:ext cx="142900" cy="76411"/>
                  </a:xfrm>
                  <a:custGeom>
                    <a:avLst/>
                    <a:gdLst>
                      <a:gd name="connsiteX0" fmla="*/ 6 w 142900"/>
                      <a:gd name="connsiteY0" fmla="*/ 111 h 76411"/>
                      <a:gd name="connsiteX1" fmla="*/ 96844 w 142900"/>
                      <a:gd name="connsiteY1" fmla="*/ 41386 h 76411"/>
                      <a:gd name="connsiteX2" fmla="*/ 142881 w 142900"/>
                      <a:gd name="connsiteY2" fmla="*/ 76311 h 76411"/>
                      <a:gd name="connsiteX3" fmla="*/ 101606 w 142900"/>
                      <a:gd name="connsiteY3" fmla="*/ 30274 h 76411"/>
                      <a:gd name="connsiteX4" fmla="*/ 6 w 142900"/>
                      <a:gd name="connsiteY4" fmla="*/ 111 h 7641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900" h="76411">
                        <a:moveTo>
                          <a:pt x="6" y="111"/>
                        </a:moveTo>
                        <a:cubicBezTo>
                          <a:pt x="-788" y="1963"/>
                          <a:pt x="73032" y="28686"/>
                          <a:pt x="96844" y="41386"/>
                        </a:cubicBezTo>
                        <a:cubicBezTo>
                          <a:pt x="120657" y="54086"/>
                          <a:pt x="142087" y="78163"/>
                          <a:pt x="142881" y="76311"/>
                        </a:cubicBezTo>
                        <a:cubicBezTo>
                          <a:pt x="143675" y="74459"/>
                          <a:pt x="119862" y="40593"/>
                          <a:pt x="101606" y="30274"/>
                        </a:cubicBezTo>
                        <a:cubicBezTo>
                          <a:pt x="83350" y="19955"/>
                          <a:pt x="800" y="-1741"/>
                          <a:pt x="6" y="11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4" name="フリーフォーム: 図形 1873">
                    <a:extLst>
                      <a:ext uri="{FF2B5EF4-FFF2-40B4-BE49-F238E27FC236}">
                        <a16:creationId xmlns:a16="http://schemas.microsoft.com/office/drawing/2014/main" id="{3B6613F5-8829-4DC7-9500-E534E4034AF5}"/>
                      </a:ext>
                    </a:extLst>
                  </p:cNvPr>
                  <p:cNvSpPr/>
                  <p:nvPr/>
                </p:nvSpPr>
                <p:spPr>
                  <a:xfrm>
                    <a:off x="8195421" y="1129980"/>
                    <a:ext cx="48748" cy="120912"/>
                  </a:xfrm>
                  <a:custGeom>
                    <a:avLst/>
                    <a:gdLst>
                      <a:gd name="connsiteX0" fmla="*/ 842 w 48748"/>
                      <a:gd name="connsiteY0" fmla="*/ 320 h 120912"/>
                      <a:gd name="connsiteX1" fmla="*/ 48467 w 48748"/>
                      <a:gd name="connsiteY1" fmla="*/ 117795 h 120912"/>
                      <a:gd name="connsiteX2" fmla="*/ 19892 w 48748"/>
                      <a:gd name="connsiteY2" fmla="*/ 82870 h 120912"/>
                      <a:gd name="connsiteX3" fmla="*/ 842 w 48748"/>
                      <a:gd name="connsiteY3" fmla="*/ 320 h 1209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748" h="120912">
                        <a:moveTo>
                          <a:pt x="842" y="320"/>
                        </a:moveTo>
                        <a:cubicBezTo>
                          <a:pt x="5604" y="6141"/>
                          <a:pt x="45292" y="104037"/>
                          <a:pt x="48467" y="117795"/>
                        </a:cubicBezTo>
                        <a:cubicBezTo>
                          <a:pt x="51642" y="131553"/>
                          <a:pt x="27036" y="96099"/>
                          <a:pt x="19892" y="82870"/>
                        </a:cubicBezTo>
                        <a:cubicBezTo>
                          <a:pt x="12748" y="69641"/>
                          <a:pt x="-3920" y="-5501"/>
                          <a:pt x="842" y="3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5" name="フリーフォーム: 図形 1874">
                    <a:extLst>
                      <a:ext uri="{FF2B5EF4-FFF2-40B4-BE49-F238E27FC236}">
                        <a16:creationId xmlns:a16="http://schemas.microsoft.com/office/drawing/2014/main" id="{463E78B3-E2D8-4BA1-BEB1-01C18D5A461B}"/>
                      </a:ext>
                    </a:extLst>
                  </p:cNvPr>
                  <p:cNvSpPr/>
                  <p:nvPr/>
                </p:nvSpPr>
                <p:spPr>
                  <a:xfrm>
                    <a:off x="8191280" y="1137899"/>
                    <a:ext cx="114973" cy="101239"/>
                  </a:xfrm>
                  <a:custGeom>
                    <a:avLst/>
                    <a:gdLst>
                      <a:gd name="connsiteX0" fmla="*/ 220 w 114973"/>
                      <a:gd name="connsiteY0" fmla="*/ 339 h 101239"/>
                      <a:gd name="connsiteX1" fmla="*/ 111345 w 114973"/>
                      <a:gd name="connsiteY1" fmla="*/ 98764 h 101239"/>
                      <a:gd name="connsiteX2" fmla="*/ 82770 w 114973"/>
                      <a:gd name="connsiteY2" fmla="*/ 67014 h 101239"/>
                      <a:gd name="connsiteX3" fmla="*/ 220 w 114973"/>
                      <a:gd name="connsiteY3" fmla="*/ 339 h 1012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4973" h="101239">
                        <a:moveTo>
                          <a:pt x="220" y="339"/>
                        </a:moveTo>
                        <a:cubicBezTo>
                          <a:pt x="4983" y="5631"/>
                          <a:pt x="97587" y="87651"/>
                          <a:pt x="111345" y="98764"/>
                        </a:cubicBezTo>
                        <a:cubicBezTo>
                          <a:pt x="125103" y="109877"/>
                          <a:pt x="96264" y="80772"/>
                          <a:pt x="82770" y="67014"/>
                        </a:cubicBezTo>
                        <a:cubicBezTo>
                          <a:pt x="69276" y="53256"/>
                          <a:pt x="-4543" y="-4953"/>
                          <a:pt x="220" y="33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6" name="フリーフォーム: 図形 1875">
                    <a:extLst>
                      <a:ext uri="{FF2B5EF4-FFF2-40B4-BE49-F238E27FC236}">
                        <a16:creationId xmlns:a16="http://schemas.microsoft.com/office/drawing/2014/main" id="{B2B78FB2-842F-42F9-8B8E-6D61424D66CF}"/>
                      </a:ext>
                    </a:extLst>
                  </p:cNvPr>
                  <p:cNvSpPr/>
                  <p:nvPr/>
                </p:nvSpPr>
                <p:spPr>
                  <a:xfrm>
                    <a:off x="8129936" y="1239461"/>
                    <a:ext cx="144194" cy="270466"/>
                  </a:xfrm>
                  <a:custGeom>
                    <a:avLst/>
                    <a:gdLst>
                      <a:gd name="connsiteX0" fmla="*/ 144114 w 144194"/>
                      <a:gd name="connsiteY0" fmla="*/ 19427 h 270466"/>
                      <a:gd name="connsiteX1" fmla="*/ 67914 w 144194"/>
                      <a:gd name="connsiteY1" fmla="*/ 1964 h 270466"/>
                      <a:gd name="connsiteX2" fmla="*/ 9177 w 144194"/>
                      <a:gd name="connsiteY2" fmla="*/ 71814 h 270466"/>
                      <a:gd name="connsiteX3" fmla="*/ 1239 w 144194"/>
                      <a:gd name="connsiteY3" fmla="*/ 128964 h 270466"/>
                      <a:gd name="connsiteX4" fmla="*/ 20289 w 144194"/>
                      <a:gd name="connsiteY4" fmla="*/ 206752 h 270466"/>
                      <a:gd name="connsiteX5" fmla="*/ 23464 w 144194"/>
                      <a:gd name="connsiteY5" fmla="*/ 224214 h 270466"/>
                      <a:gd name="connsiteX6" fmla="*/ 74264 w 144194"/>
                      <a:gd name="connsiteY6" fmla="*/ 270252 h 270466"/>
                      <a:gd name="connsiteX7" fmla="*/ 39339 w 144194"/>
                      <a:gd name="connsiteY7" fmla="*/ 203577 h 270466"/>
                      <a:gd name="connsiteX8" fmla="*/ 20289 w 144194"/>
                      <a:gd name="connsiteY8" fmla="*/ 106739 h 270466"/>
                      <a:gd name="connsiteX9" fmla="*/ 44102 w 144194"/>
                      <a:gd name="connsiteY9" fmla="*/ 51177 h 270466"/>
                      <a:gd name="connsiteX10" fmla="*/ 82202 w 144194"/>
                      <a:gd name="connsiteY10" fmla="*/ 21014 h 270466"/>
                      <a:gd name="connsiteX11" fmla="*/ 144114 w 144194"/>
                      <a:gd name="connsiteY11" fmla="*/ 19427 h 2704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44194" h="270466">
                        <a:moveTo>
                          <a:pt x="144114" y="19427"/>
                        </a:moveTo>
                        <a:cubicBezTo>
                          <a:pt x="141733" y="16252"/>
                          <a:pt x="90403" y="-6767"/>
                          <a:pt x="67914" y="1964"/>
                        </a:cubicBezTo>
                        <a:cubicBezTo>
                          <a:pt x="45425" y="10695"/>
                          <a:pt x="20289" y="50647"/>
                          <a:pt x="9177" y="71814"/>
                        </a:cubicBezTo>
                        <a:cubicBezTo>
                          <a:pt x="-1936" y="92981"/>
                          <a:pt x="-613" y="106474"/>
                          <a:pt x="1239" y="128964"/>
                        </a:cubicBezTo>
                        <a:cubicBezTo>
                          <a:pt x="3091" y="151454"/>
                          <a:pt x="16585" y="190877"/>
                          <a:pt x="20289" y="206752"/>
                        </a:cubicBezTo>
                        <a:cubicBezTo>
                          <a:pt x="23993" y="222627"/>
                          <a:pt x="14468" y="213631"/>
                          <a:pt x="23464" y="224214"/>
                        </a:cubicBezTo>
                        <a:cubicBezTo>
                          <a:pt x="32460" y="234797"/>
                          <a:pt x="71618" y="273692"/>
                          <a:pt x="74264" y="270252"/>
                        </a:cubicBezTo>
                        <a:cubicBezTo>
                          <a:pt x="76910" y="266812"/>
                          <a:pt x="48335" y="230829"/>
                          <a:pt x="39339" y="203577"/>
                        </a:cubicBezTo>
                        <a:cubicBezTo>
                          <a:pt x="30343" y="176325"/>
                          <a:pt x="19495" y="132139"/>
                          <a:pt x="20289" y="106739"/>
                        </a:cubicBezTo>
                        <a:cubicBezTo>
                          <a:pt x="21083" y="81339"/>
                          <a:pt x="33783" y="65464"/>
                          <a:pt x="44102" y="51177"/>
                        </a:cubicBezTo>
                        <a:cubicBezTo>
                          <a:pt x="54421" y="36890"/>
                          <a:pt x="68708" y="26041"/>
                          <a:pt x="82202" y="21014"/>
                        </a:cubicBezTo>
                        <a:cubicBezTo>
                          <a:pt x="95696" y="15987"/>
                          <a:pt x="146495" y="22602"/>
                          <a:pt x="144114" y="194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7" name="フリーフォーム: 図形 1876">
                    <a:extLst>
                      <a:ext uri="{FF2B5EF4-FFF2-40B4-BE49-F238E27FC236}">
                        <a16:creationId xmlns:a16="http://schemas.microsoft.com/office/drawing/2014/main" id="{809DF423-0E92-4427-9815-E23E66B3135C}"/>
                      </a:ext>
                    </a:extLst>
                  </p:cNvPr>
                  <p:cNvSpPr/>
                  <p:nvPr/>
                </p:nvSpPr>
                <p:spPr>
                  <a:xfrm>
                    <a:off x="8240668" y="1257169"/>
                    <a:ext cx="119883" cy="57284"/>
                  </a:xfrm>
                  <a:custGeom>
                    <a:avLst/>
                    <a:gdLst>
                      <a:gd name="connsiteX0" fmla="*/ 45 w 119883"/>
                      <a:gd name="connsiteY0" fmla="*/ 131 h 57284"/>
                      <a:gd name="connsiteX1" fmla="*/ 63545 w 119883"/>
                      <a:gd name="connsiteY1" fmla="*/ 35056 h 57284"/>
                      <a:gd name="connsiteX2" fmla="*/ 74657 w 119883"/>
                      <a:gd name="connsiteY2" fmla="*/ 57281 h 57284"/>
                      <a:gd name="connsiteX3" fmla="*/ 88945 w 119883"/>
                      <a:gd name="connsiteY3" fmla="*/ 33469 h 57284"/>
                      <a:gd name="connsiteX4" fmla="*/ 119107 w 119883"/>
                      <a:gd name="connsiteY4" fmla="*/ 54106 h 57284"/>
                      <a:gd name="connsiteX5" fmla="*/ 54020 w 119883"/>
                      <a:gd name="connsiteY5" fmla="*/ 23944 h 57284"/>
                      <a:gd name="connsiteX6" fmla="*/ 45 w 119883"/>
                      <a:gd name="connsiteY6" fmla="*/ 131 h 572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9883" h="57284">
                        <a:moveTo>
                          <a:pt x="45" y="131"/>
                        </a:moveTo>
                        <a:cubicBezTo>
                          <a:pt x="1632" y="1983"/>
                          <a:pt x="51110" y="25531"/>
                          <a:pt x="63545" y="35056"/>
                        </a:cubicBezTo>
                        <a:cubicBezTo>
                          <a:pt x="75980" y="44581"/>
                          <a:pt x="70424" y="57545"/>
                          <a:pt x="74657" y="57281"/>
                        </a:cubicBezTo>
                        <a:cubicBezTo>
                          <a:pt x="78890" y="57017"/>
                          <a:pt x="81537" y="33998"/>
                          <a:pt x="88945" y="33469"/>
                        </a:cubicBezTo>
                        <a:cubicBezTo>
                          <a:pt x="96353" y="32940"/>
                          <a:pt x="124928" y="55694"/>
                          <a:pt x="119107" y="54106"/>
                        </a:cubicBezTo>
                        <a:cubicBezTo>
                          <a:pt x="113286" y="52519"/>
                          <a:pt x="54020" y="23944"/>
                          <a:pt x="54020" y="23944"/>
                        </a:cubicBezTo>
                        <a:cubicBezTo>
                          <a:pt x="38674" y="16536"/>
                          <a:pt x="-1542" y="-1721"/>
                          <a:pt x="45" y="13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8" name="フリーフォーム: 図形 1877">
                    <a:extLst>
                      <a:ext uri="{FF2B5EF4-FFF2-40B4-BE49-F238E27FC236}">
                        <a16:creationId xmlns:a16="http://schemas.microsoft.com/office/drawing/2014/main" id="{69792E35-0CAD-4CA3-833A-D157109826E5}"/>
                      </a:ext>
                    </a:extLst>
                  </p:cNvPr>
                  <p:cNvSpPr/>
                  <p:nvPr/>
                </p:nvSpPr>
                <p:spPr>
                  <a:xfrm>
                    <a:off x="8399977" y="1153615"/>
                    <a:ext cx="48738" cy="168890"/>
                  </a:xfrm>
                  <a:custGeom>
                    <a:avLst/>
                    <a:gdLst>
                      <a:gd name="connsiteX0" fmla="*/ 48698 w 48738"/>
                      <a:gd name="connsiteY0" fmla="*/ 498 h 168890"/>
                      <a:gd name="connsiteX1" fmla="*/ 10598 w 48738"/>
                      <a:gd name="connsiteY1" fmla="*/ 164010 h 168890"/>
                      <a:gd name="connsiteX2" fmla="*/ 2661 w 48738"/>
                      <a:gd name="connsiteY2" fmla="*/ 114798 h 168890"/>
                      <a:gd name="connsiteX3" fmla="*/ 48698 w 48738"/>
                      <a:gd name="connsiteY3" fmla="*/ 498 h 1688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48738" h="168890">
                        <a:moveTo>
                          <a:pt x="48698" y="498"/>
                        </a:moveTo>
                        <a:cubicBezTo>
                          <a:pt x="50021" y="8700"/>
                          <a:pt x="18271" y="144960"/>
                          <a:pt x="10598" y="164010"/>
                        </a:cubicBezTo>
                        <a:cubicBezTo>
                          <a:pt x="2925" y="183060"/>
                          <a:pt x="-3954" y="142050"/>
                          <a:pt x="2661" y="114798"/>
                        </a:cubicBezTo>
                        <a:cubicBezTo>
                          <a:pt x="9276" y="87546"/>
                          <a:pt x="47375" y="-7704"/>
                          <a:pt x="48698" y="4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79" name="フリーフォーム: 図形 1878">
                    <a:extLst>
                      <a:ext uri="{FF2B5EF4-FFF2-40B4-BE49-F238E27FC236}">
                        <a16:creationId xmlns:a16="http://schemas.microsoft.com/office/drawing/2014/main" id="{DA5E2E7D-8E5F-45D7-BCEC-13A97CCEB482}"/>
                      </a:ext>
                    </a:extLst>
                  </p:cNvPr>
                  <p:cNvSpPr/>
                  <p:nvPr/>
                </p:nvSpPr>
                <p:spPr>
                  <a:xfrm>
                    <a:off x="8377238" y="1154112"/>
                    <a:ext cx="35058" cy="152401"/>
                  </a:xfrm>
                  <a:custGeom>
                    <a:avLst/>
                    <a:gdLst>
                      <a:gd name="connsiteX0" fmla="*/ 0 w 35058"/>
                      <a:gd name="connsiteY0" fmla="*/ 152401 h 152401"/>
                      <a:gd name="connsiteX1" fmla="*/ 34925 w 35058"/>
                      <a:gd name="connsiteY1" fmla="*/ 1 h 152401"/>
                      <a:gd name="connsiteX2" fmla="*/ 0 w 35058"/>
                      <a:gd name="connsiteY2" fmla="*/ 152401 h 1524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35058" h="152401">
                        <a:moveTo>
                          <a:pt x="0" y="152401"/>
                        </a:moveTo>
                        <a:cubicBezTo>
                          <a:pt x="0" y="152401"/>
                          <a:pt x="32279" y="-528"/>
                          <a:pt x="34925" y="1"/>
                        </a:cubicBezTo>
                        <a:cubicBezTo>
                          <a:pt x="37571" y="530"/>
                          <a:pt x="0" y="152401"/>
                          <a:pt x="0" y="1524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0" name="フリーフォーム: 図形 1879">
                    <a:extLst>
                      <a:ext uri="{FF2B5EF4-FFF2-40B4-BE49-F238E27FC236}">
                        <a16:creationId xmlns:a16="http://schemas.microsoft.com/office/drawing/2014/main" id="{1C771AC9-DDEE-4471-B358-77009EF892B9}"/>
                      </a:ext>
                    </a:extLst>
                  </p:cNvPr>
                  <p:cNvSpPr/>
                  <p:nvPr/>
                </p:nvSpPr>
                <p:spPr>
                  <a:xfrm>
                    <a:off x="8354199" y="1112881"/>
                    <a:ext cx="21727" cy="170231"/>
                  </a:xfrm>
                  <a:custGeom>
                    <a:avLst/>
                    <a:gdLst>
                      <a:gd name="connsiteX0" fmla="*/ 11926 w 21727"/>
                      <a:gd name="connsiteY0" fmla="*/ 168232 h 170231"/>
                      <a:gd name="connsiteX1" fmla="*/ 21451 w 21727"/>
                      <a:gd name="connsiteY1" fmla="*/ 1544 h 170231"/>
                      <a:gd name="connsiteX2" fmla="*/ 814 w 21727"/>
                      <a:gd name="connsiteY2" fmla="*/ 88857 h 170231"/>
                      <a:gd name="connsiteX3" fmla="*/ 11926 w 21727"/>
                      <a:gd name="connsiteY3" fmla="*/ 168232 h 17023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1727" h="170231">
                        <a:moveTo>
                          <a:pt x="11926" y="168232"/>
                        </a:moveTo>
                        <a:cubicBezTo>
                          <a:pt x="15365" y="153680"/>
                          <a:pt x="23303" y="14773"/>
                          <a:pt x="21451" y="1544"/>
                        </a:cubicBezTo>
                        <a:cubicBezTo>
                          <a:pt x="19599" y="-11685"/>
                          <a:pt x="4783" y="63722"/>
                          <a:pt x="814" y="88857"/>
                        </a:cubicBezTo>
                        <a:cubicBezTo>
                          <a:pt x="-3155" y="113992"/>
                          <a:pt x="8487" y="182784"/>
                          <a:pt x="11926" y="16823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1" name="フリーフォーム: 図形 1880">
                    <a:extLst>
                      <a:ext uri="{FF2B5EF4-FFF2-40B4-BE49-F238E27FC236}">
                        <a16:creationId xmlns:a16="http://schemas.microsoft.com/office/drawing/2014/main" id="{B71BB29C-F37E-4D27-A98A-4CB6E15F842F}"/>
                      </a:ext>
                    </a:extLst>
                  </p:cNvPr>
                  <p:cNvSpPr/>
                  <p:nvPr/>
                </p:nvSpPr>
                <p:spPr>
                  <a:xfrm>
                    <a:off x="8324606" y="1093224"/>
                    <a:ext cx="24463" cy="155769"/>
                  </a:xfrm>
                  <a:custGeom>
                    <a:avLst/>
                    <a:gdLst>
                      <a:gd name="connsiteX0" fmla="*/ 20882 w 24463"/>
                      <a:gd name="connsiteY0" fmla="*/ 154551 h 155769"/>
                      <a:gd name="connsiteX1" fmla="*/ 22469 w 24463"/>
                      <a:gd name="connsiteY1" fmla="*/ 2151 h 155769"/>
                      <a:gd name="connsiteX2" fmla="*/ 244 w 24463"/>
                      <a:gd name="connsiteY2" fmla="*/ 70414 h 155769"/>
                      <a:gd name="connsiteX3" fmla="*/ 20882 w 24463"/>
                      <a:gd name="connsiteY3" fmla="*/ 154551 h 1557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463" h="155769">
                        <a:moveTo>
                          <a:pt x="20882" y="154551"/>
                        </a:moveTo>
                        <a:cubicBezTo>
                          <a:pt x="24586" y="143174"/>
                          <a:pt x="25909" y="16174"/>
                          <a:pt x="22469" y="2151"/>
                        </a:cubicBezTo>
                        <a:cubicBezTo>
                          <a:pt x="19029" y="-11872"/>
                          <a:pt x="2890" y="46337"/>
                          <a:pt x="244" y="70414"/>
                        </a:cubicBezTo>
                        <a:cubicBezTo>
                          <a:pt x="-2402" y="94491"/>
                          <a:pt x="17178" y="165928"/>
                          <a:pt x="20882" y="15455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2" name="フリーフォーム: 図形 1881">
                    <a:extLst>
                      <a:ext uri="{FF2B5EF4-FFF2-40B4-BE49-F238E27FC236}">
                        <a16:creationId xmlns:a16="http://schemas.microsoft.com/office/drawing/2014/main" id="{687426FC-E68D-4AF1-99B4-6A76352D35A5}"/>
                      </a:ext>
                    </a:extLst>
                  </p:cNvPr>
                  <p:cNvSpPr/>
                  <p:nvPr/>
                </p:nvSpPr>
                <p:spPr>
                  <a:xfrm>
                    <a:off x="8302291" y="1012508"/>
                    <a:ext cx="22219" cy="215801"/>
                  </a:xfrm>
                  <a:custGeom>
                    <a:avLst/>
                    <a:gdLst>
                      <a:gd name="connsiteX0" fmla="*/ 17797 w 22219"/>
                      <a:gd name="connsiteY0" fmla="*/ 213042 h 215801"/>
                      <a:gd name="connsiteX1" fmla="*/ 20972 w 22219"/>
                      <a:gd name="connsiteY1" fmla="*/ 1905 h 215801"/>
                      <a:gd name="connsiteX2" fmla="*/ 334 w 22219"/>
                      <a:gd name="connsiteY2" fmla="*/ 114617 h 215801"/>
                      <a:gd name="connsiteX3" fmla="*/ 17797 w 22219"/>
                      <a:gd name="connsiteY3" fmla="*/ 213042 h 2158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2219" h="215801">
                        <a:moveTo>
                          <a:pt x="17797" y="213042"/>
                        </a:moveTo>
                        <a:cubicBezTo>
                          <a:pt x="21237" y="194257"/>
                          <a:pt x="23882" y="18309"/>
                          <a:pt x="20972" y="1905"/>
                        </a:cubicBezTo>
                        <a:cubicBezTo>
                          <a:pt x="18062" y="-14499"/>
                          <a:pt x="3244" y="79428"/>
                          <a:pt x="334" y="114617"/>
                        </a:cubicBezTo>
                        <a:cubicBezTo>
                          <a:pt x="-2576" y="149806"/>
                          <a:pt x="14357" y="231827"/>
                          <a:pt x="17797" y="21304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3" name="フリーフォーム: 図形 1882">
                    <a:extLst>
                      <a:ext uri="{FF2B5EF4-FFF2-40B4-BE49-F238E27FC236}">
                        <a16:creationId xmlns:a16="http://schemas.microsoft.com/office/drawing/2014/main" id="{11E48FFE-5D86-4250-9785-B535634D6572}"/>
                      </a:ext>
                    </a:extLst>
                  </p:cNvPr>
                  <p:cNvSpPr/>
                  <p:nvPr/>
                </p:nvSpPr>
                <p:spPr>
                  <a:xfrm>
                    <a:off x="8267655" y="970297"/>
                    <a:ext cx="18685" cy="243397"/>
                  </a:xfrm>
                  <a:custGeom>
                    <a:avLst/>
                    <a:gdLst>
                      <a:gd name="connsiteX0" fmla="*/ 17508 w 18685"/>
                      <a:gd name="connsiteY0" fmla="*/ 242553 h 243397"/>
                      <a:gd name="connsiteX1" fmla="*/ 15920 w 18685"/>
                      <a:gd name="connsiteY1" fmla="*/ 7603 h 243397"/>
                      <a:gd name="connsiteX2" fmla="*/ 6395 w 18685"/>
                      <a:gd name="connsiteY2" fmla="*/ 59991 h 243397"/>
                      <a:gd name="connsiteX3" fmla="*/ 45 w 18685"/>
                      <a:gd name="connsiteY3" fmla="*/ 85391 h 243397"/>
                      <a:gd name="connsiteX4" fmla="*/ 17508 w 18685"/>
                      <a:gd name="connsiteY4" fmla="*/ 242553 h 2433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8685" h="243397">
                        <a:moveTo>
                          <a:pt x="17508" y="242553"/>
                        </a:moveTo>
                        <a:cubicBezTo>
                          <a:pt x="20154" y="229588"/>
                          <a:pt x="17772" y="38030"/>
                          <a:pt x="15920" y="7603"/>
                        </a:cubicBezTo>
                        <a:cubicBezTo>
                          <a:pt x="14068" y="-22824"/>
                          <a:pt x="9041" y="47026"/>
                          <a:pt x="6395" y="59991"/>
                        </a:cubicBezTo>
                        <a:cubicBezTo>
                          <a:pt x="3749" y="72956"/>
                          <a:pt x="-484" y="55493"/>
                          <a:pt x="45" y="85391"/>
                        </a:cubicBezTo>
                        <a:cubicBezTo>
                          <a:pt x="574" y="115289"/>
                          <a:pt x="14862" y="255518"/>
                          <a:pt x="17508" y="24255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4" name="フリーフォーム: 図形 1883">
                    <a:extLst>
                      <a:ext uri="{FF2B5EF4-FFF2-40B4-BE49-F238E27FC236}">
                        <a16:creationId xmlns:a16="http://schemas.microsoft.com/office/drawing/2014/main" id="{7DE4D8EA-0569-4821-B0E0-32BC489F0C39}"/>
                      </a:ext>
                    </a:extLst>
                  </p:cNvPr>
                  <p:cNvSpPr/>
                  <p:nvPr/>
                </p:nvSpPr>
                <p:spPr>
                  <a:xfrm>
                    <a:off x="8220720" y="972883"/>
                    <a:ext cx="51743" cy="218547"/>
                  </a:xfrm>
                  <a:custGeom>
                    <a:avLst/>
                    <a:gdLst>
                      <a:gd name="connsiteX0" fmla="*/ 51743 w 51743"/>
                      <a:gd name="connsiteY0" fmla="*/ 217742 h 218547"/>
                      <a:gd name="connsiteX1" fmla="*/ 4118 w 51743"/>
                      <a:gd name="connsiteY1" fmla="*/ 5017 h 218547"/>
                      <a:gd name="connsiteX2" fmla="*/ 4118 w 51743"/>
                      <a:gd name="connsiteY2" fmla="*/ 76455 h 218547"/>
                      <a:gd name="connsiteX3" fmla="*/ 51743 w 51743"/>
                      <a:gd name="connsiteY3" fmla="*/ 217742 h 2185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1743" h="218547">
                        <a:moveTo>
                          <a:pt x="51743" y="217742"/>
                        </a:moveTo>
                        <a:cubicBezTo>
                          <a:pt x="51743" y="205836"/>
                          <a:pt x="12055" y="28565"/>
                          <a:pt x="4118" y="5017"/>
                        </a:cubicBezTo>
                        <a:cubicBezTo>
                          <a:pt x="-3819" y="-18531"/>
                          <a:pt x="1737" y="46822"/>
                          <a:pt x="4118" y="76455"/>
                        </a:cubicBezTo>
                        <a:cubicBezTo>
                          <a:pt x="6499" y="106088"/>
                          <a:pt x="51743" y="229648"/>
                          <a:pt x="51743" y="21774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5" name="フリーフォーム: 図形 1884">
                    <a:extLst>
                      <a:ext uri="{FF2B5EF4-FFF2-40B4-BE49-F238E27FC236}">
                        <a16:creationId xmlns:a16="http://schemas.microsoft.com/office/drawing/2014/main" id="{5E024DE0-F7F4-4CD2-9DD0-378AFE9C12FA}"/>
                      </a:ext>
                    </a:extLst>
                  </p:cNvPr>
                  <p:cNvSpPr/>
                  <p:nvPr/>
                </p:nvSpPr>
                <p:spPr>
                  <a:xfrm>
                    <a:off x="8171569" y="967945"/>
                    <a:ext cx="50327" cy="197280"/>
                  </a:xfrm>
                  <a:custGeom>
                    <a:avLst/>
                    <a:gdLst>
                      <a:gd name="connsiteX0" fmla="*/ 50094 w 50327"/>
                      <a:gd name="connsiteY0" fmla="*/ 197280 h 197280"/>
                      <a:gd name="connsiteX1" fmla="*/ 19931 w 50327"/>
                      <a:gd name="connsiteY1" fmla="*/ 78218 h 197280"/>
                      <a:gd name="connsiteX2" fmla="*/ 2469 w 50327"/>
                      <a:gd name="connsiteY2" fmla="*/ 430 h 197280"/>
                      <a:gd name="connsiteX3" fmla="*/ 2469 w 50327"/>
                      <a:gd name="connsiteY3" fmla="*/ 44880 h 197280"/>
                      <a:gd name="connsiteX4" fmla="*/ 2469 w 50327"/>
                      <a:gd name="connsiteY4" fmla="*/ 76630 h 197280"/>
                      <a:gd name="connsiteX5" fmla="*/ 50094 w 50327"/>
                      <a:gd name="connsiteY5" fmla="*/ 197280 h 1972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0327" h="197280">
                        <a:moveTo>
                          <a:pt x="50094" y="197280"/>
                        </a:moveTo>
                        <a:cubicBezTo>
                          <a:pt x="53004" y="197545"/>
                          <a:pt x="27868" y="111026"/>
                          <a:pt x="19931" y="78218"/>
                        </a:cubicBezTo>
                        <a:cubicBezTo>
                          <a:pt x="11994" y="45410"/>
                          <a:pt x="5379" y="5986"/>
                          <a:pt x="2469" y="430"/>
                        </a:cubicBezTo>
                        <a:cubicBezTo>
                          <a:pt x="-441" y="-5126"/>
                          <a:pt x="2469" y="44880"/>
                          <a:pt x="2469" y="44880"/>
                        </a:cubicBezTo>
                        <a:cubicBezTo>
                          <a:pt x="2469" y="57580"/>
                          <a:pt x="-3087" y="54670"/>
                          <a:pt x="2469" y="76630"/>
                        </a:cubicBezTo>
                        <a:cubicBezTo>
                          <a:pt x="8025" y="98590"/>
                          <a:pt x="47184" y="197015"/>
                          <a:pt x="50094" y="1972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6" name="フリーフォーム: 図形 1885">
                    <a:extLst>
                      <a:ext uri="{FF2B5EF4-FFF2-40B4-BE49-F238E27FC236}">
                        <a16:creationId xmlns:a16="http://schemas.microsoft.com/office/drawing/2014/main" id="{09A20D39-FA07-4343-AB4B-D9256BBF0B58}"/>
                      </a:ext>
                    </a:extLst>
                  </p:cNvPr>
                  <p:cNvSpPr/>
                  <p:nvPr/>
                </p:nvSpPr>
                <p:spPr>
                  <a:xfrm>
                    <a:off x="8106727" y="979360"/>
                    <a:ext cx="119888" cy="241517"/>
                  </a:xfrm>
                  <a:custGeom>
                    <a:avLst/>
                    <a:gdLst>
                      <a:gd name="connsiteX0" fmla="*/ 119698 w 119888"/>
                      <a:gd name="connsiteY0" fmla="*/ 241428 h 241517"/>
                      <a:gd name="connsiteX1" fmla="*/ 45086 w 119888"/>
                      <a:gd name="connsiteY1" fmla="*/ 109665 h 241517"/>
                      <a:gd name="connsiteX2" fmla="*/ 3811 w 119888"/>
                      <a:gd name="connsiteY2" fmla="*/ 1715 h 241517"/>
                      <a:gd name="connsiteX3" fmla="*/ 3811 w 119888"/>
                      <a:gd name="connsiteY3" fmla="*/ 49340 h 241517"/>
                      <a:gd name="connsiteX4" fmla="*/ 21273 w 119888"/>
                      <a:gd name="connsiteY4" fmla="*/ 128715 h 241517"/>
                      <a:gd name="connsiteX5" fmla="*/ 119698 w 119888"/>
                      <a:gd name="connsiteY5" fmla="*/ 241428 h 24151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9888" h="241517">
                        <a:moveTo>
                          <a:pt x="119698" y="241428"/>
                        </a:moveTo>
                        <a:cubicBezTo>
                          <a:pt x="123667" y="238253"/>
                          <a:pt x="64400" y="149617"/>
                          <a:pt x="45086" y="109665"/>
                        </a:cubicBezTo>
                        <a:cubicBezTo>
                          <a:pt x="25772" y="69713"/>
                          <a:pt x="10690" y="11769"/>
                          <a:pt x="3811" y="1715"/>
                        </a:cubicBezTo>
                        <a:cubicBezTo>
                          <a:pt x="-3068" y="-8339"/>
                          <a:pt x="901" y="28173"/>
                          <a:pt x="3811" y="49340"/>
                        </a:cubicBezTo>
                        <a:cubicBezTo>
                          <a:pt x="6721" y="70507"/>
                          <a:pt x="2488" y="95378"/>
                          <a:pt x="21273" y="128715"/>
                        </a:cubicBezTo>
                        <a:cubicBezTo>
                          <a:pt x="40058" y="162052"/>
                          <a:pt x="115729" y="244603"/>
                          <a:pt x="119698" y="24142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7" name="フリーフォーム: 図形 1886">
                    <a:extLst>
                      <a:ext uri="{FF2B5EF4-FFF2-40B4-BE49-F238E27FC236}">
                        <a16:creationId xmlns:a16="http://schemas.microsoft.com/office/drawing/2014/main" id="{18CF1CB1-8259-4941-B486-B51A94BEF6DA}"/>
                      </a:ext>
                    </a:extLst>
                  </p:cNvPr>
                  <p:cNvSpPr/>
                  <p:nvPr/>
                </p:nvSpPr>
                <p:spPr>
                  <a:xfrm>
                    <a:off x="8024396" y="945154"/>
                    <a:ext cx="202293" cy="310947"/>
                  </a:xfrm>
                  <a:custGeom>
                    <a:avLst/>
                    <a:gdLst>
                      <a:gd name="connsiteX0" fmla="*/ 200442 w 202293"/>
                      <a:gd name="connsiteY0" fmla="*/ 308971 h 310947"/>
                      <a:gd name="connsiteX1" fmla="*/ 133767 w 202293"/>
                      <a:gd name="connsiteY1" fmla="*/ 213721 h 310947"/>
                      <a:gd name="connsiteX2" fmla="*/ 5179 w 202293"/>
                      <a:gd name="connsiteY2" fmla="*/ 5759 h 310947"/>
                      <a:gd name="connsiteX3" fmla="*/ 28992 w 202293"/>
                      <a:gd name="connsiteY3" fmla="*/ 64496 h 310947"/>
                      <a:gd name="connsiteX4" fmla="*/ 63917 w 202293"/>
                      <a:gd name="connsiteY4" fmla="*/ 132759 h 310947"/>
                      <a:gd name="connsiteX5" fmla="*/ 200442 w 202293"/>
                      <a:gd name="connsiteY5" fmla="*/ 308971 h 31094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2293" h="310947">
                        <a:moveTo>
                          <a:pt x="200442" y="308971"/>
                        </a:moveTo>
                        <a:cubicBezTo>
                          <a:pt x="212084" y="322465"/>
                          <a:pt x="166311" y="264256"/>
                          <a:pt x="133767" y="213721"/>
                        </a:cubicBezTo>
                        <a:cubicBezTo>
                          <a:pt x="101223" y="163186"/>
                          <a:pt x="22641" y="30630"/>
                          <a:pt x="5179" y="5759"/>
                        </a:cubicBezTo>
                        <a:cubicBezTo>
                          <a:pt x="-12283" y="-19112"/>
                          <a:pt x="19202" y="43329"/>
                          <a:pt x="28992" y="64496"/>
                        </a:cubicBezTo>
                        <a:cubicBezTo>
                          <a:pt x="38782" y="85663"/>
                          <a:pt x="39046" y="93601"/>
                          <a:pt x="63917" y="132759"/>
                        </a:cubicBezTo>
                        <a:cubicBezTo>
                          <a:pt x="88788" y="171917"/>
                          <a:pt x="188800" y="295477"/>
                          <a:pt x="200442" y="30897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8" name="フリーフォーム: 図形 1887">
                    <a:extLst>
                      <a:ext uri="{FF2B5EF4-FFF2-40B4-BE49-F238E27FC236}">
                        <a16:creationId xmlns:a16="http://schemas.microsoft.com/office/drawing/2014/main" id="{F8FD6D8A-7D9E-4905-9333-31CCF2F91DF9}"/>
                      </a:ext>
                    </a:extLst>
                  </p:cNvPr>
                  <p:cNvSpPr/>
                  <p:nvPr/>
                </p:nvSpPr>
                <p:spPr>
                  <a:xfrm>
                    <a:off x="7991213" y="979392"/>
                    <a:ext cx="154479" cy="229267"/>
                  </a:xfrm>
                  <a:custGeom>
                    <a:avLst/>
                    <a:gdLst>
                      <a:gd name="connsiteX0" fmla="*/ 154250 w 154479"/>
                      <a:gd name="connsiteY0" fmla="*/ 228696 h 229267"/>
                      <a:gd name="connsiteX1" fmla="*/ 49475 w 154479"/>
                      <a:gd name="connsiteY1" fmla="*/ 103283 h 229267"/>
                      <a:gd name="connsiteX2" fmla="*/ 262 w 154479"/>
                      <a:gd name="connsiteY2" fmla="*/ 96 h 229267"/>
                      <a:gd name="connsiteX3" fmla="*/ 32012 w 154479"/>
                      <a:gd name="connsiteY3" fmla="*/ 85821 h 229267"/>
                      <a:gd name="connsiteX4" fmla="*/ 76462 w 154479"/>
                      <a:gd name="connsiteY4" fmla="*/ 147733 h 229267"/>
                      <a:gd name="connsiteX5" fmla="*/ 154250 w 154479"/>
                      <a:gd name="connsiteY5" fmla="*/ 228696 h 2292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4479" h="229267">
                        <a:moveTo>
                          <a:pt x="154250" y="228696"/>
                        </a:moveTo>
                        <a:cubicBezTo>
                          <a:pt x="149752" y="221288"/>
                          <a:pt x="75140" y="141383"/>
                          <a:pt x="49475" y="103283"/>
                        </a:cubicBezTo>
                        <a:cubicBezTo>
                          <a:pt x="23810" y="65183"/>
                          <a:pt x="3172" y="3006"/>
                          <a:pt x="262" y="96"/>
                        </a:cubicBezTo>
                        <a:cubicBezTo>
                          <a:pt x="-2649" y="-2814"/>
                          <a:pt x="19312" y="61215"/>
                          <a:pt x="32012" y="85821"/>
                        </a:cubicBezTo>
                        <a:cubicBezTo>
                          <a:pt x="44712" y="110427"/>
                          <a:pt x="57147" y="126037"/>
                          <a:pt x="76462" y="147733"/>
                        </a:cubicBezTo>
                        <a:cubicBezTo>
                          <a:pt x="95777" y="169429"/>
                          <a:pt x="158748" y="236104"/>
                          <a:pt x="154250" y="22869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89" name="フリーフォーム: 図形 1888">
                    <a:extLst>
                      <a:ext uri="{FF2B5EF4-FFF2-40B4-BE49-F238E27FC236}">
                        <a16:creationId xmlns:a16="http://schemas.microsoft.com/office/drawing/2014/main" id="{468233E8-B3A1-4828-B53B-7BE1CD55AD1C}"/>
                      </a:ext>
                    </a:extLst>
                  </p:cNvPr>
                  <p:cNvSpPr/>
                  <p:nvPr/>
                </p:nvSpPr>
                <p:spPr>
                  <a:xfrm>
                    <a:off x="7949874" y="1114328"/>
                    <a:ext cx="144499" cy="112045"/>
                  </a:xfrm>
                  <a:custGeom>
                    <a:avLst/>
                    <a:gdLst>
                      <a:gd name="connsiteX0" fmla="*/ 326 w 144499"/>
                      <a:gd name="connsiteY0" fmla="*/ 1685 h 112045"/>
                      <a:gd name="connsiteX1" fmla="*/ 140026 w 144499"/>
                      <a:gd name="connsiteY1" fmla="*/ 111222 h 112045"/>
                      <a:gd name="connsiteX2" fmla="*/ 101926 w 144499"/>
                      <a:gd name="connsiteY2" fmla="*/ 49310 h 112045"/>
                      <a:gd name="connsiteX3" fmla="*/ 326 w 144499"/>
                      <a:gd name="connsiteY3" fmla="*/ 1685 h 112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4499" h="112045">
                        <a:moveTo>
                          <a:pt x="326" y="1685"/>
                        </a:moveTo>
                        <a:cubicBezTo>
                          <a:pt x="6676" y="12004"/>
                          <a:pt x="123093" y="103285"/>
                          <a:pt x="140026" y="111222"/>
                        </a:cubicBezTo>
                        <a:cubicBezTo>
                          <a:pt x="156959" y="119159"/>
                          <a:pt x="121770" y="67566"/>
                          <a:pt x="101926" y="49310"/>
                        </a:cubicBezTo>
                        <a:cubicBezTo>
                          <a:pt x="82082" y="31054"/>
                          <a:pt x="-6024" y="-8634"/>
                          <a:pt x="326" y="168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0" name="フリーフォーム: 図形 1889">
                    <a:extLst>
                      <a:ext uri="{FF2B5EF4-FFF2-40B4-BE49-F238E27FC236}">
                        <a16:creationId xmlns:a16="http://schemas.microsoft.com/office/drawing/2014/main" id="{4AE2DAA9-274D-42F9-8801-FEC6790D60CF}"/>
                      </a:ext>
                    </a:extLst>
                  </p:cNvPr>
                  <p:cNvSpPr/>
                  <p:nvPr/>
                </p:nvSpPr>
                <p:spPr>
                  <a:xfrm>
                    <a:off x="7932216" y="1116438"/>
                    <a:ext cx="207148" cy="164845"/>
                  </a:xfrm>
                  <a:custGeom>
                    <a:avLst/>
                    <a:gdLst>
                      <a:gd name="connsiteX0" fmla="*/ 522 w 207148"/>
                      <a:gd name="connsiteY0" fmla="*/ 1162 h 164845"/>
                      <a:gd name="connsiteX1" fmla="*/ 113234 w 207148"/>
                      <a:gd name="connsiteY1" fmla="*/ 121812 h 164845"/>
                      <a:gd name="connsiteX2" fmla="*/ 206897 w 207148"/>
                      <a:gd name="connsiteY2" fmla="*/ 164675 h 164845"/>
                      <a:gd name="connsiteX3" fmla="*/ 138634 w 207148"/>
                      <a:gd name="connsiteY3" fmla="*/ 109112 h 164845"/>
                      <a:gd name="connsiteX4" fmla="*/ 73547 w 207148"/>
                      <a:gd name="connsiteY4" fmla="*/ 63075 h 164845"/>
                      <a:gd name="connsiteX5" fmla="*/ 522 w 207148"/>
                      <a:gd name="connsiteY5" fmla="*/ 1162 h 1648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7148" h="164845">
                        <a:moveTo>
                          <a:pt x="522" y="1162"/>
                        </a:moveTo>
                        <a:cubicBezTo>
                          <a:pt x="7136" y="10951"/>
                          <a:pt x="78838" y="94560"/>
                          <a:pt x="113234" y="121812"/>
                        </a:cubicBezTo>
                        <a:cubicBezTo>
                          <a:pt x="147630" y="149064"/>
                          <a:pt x="202664" y="166792"/>
                          <a:pt x="206897" y="164675"/>
                        </a:cubicBezTo>
                        <a:cubicBezTo>
                          <a:pt x="211130" y="162558"/>
                          <a:pt x="160859" y="126045"/>
                          <a:pt x="138634" y="109112"/>
                        </a:cubicBezTo>
                        <a:cubicBezTo>
                          <a:pt x="116409" y="92179"/>
                          <a:pt x="95243" y="80008"/>
                          <a:pt x="73547" y="63075"/>
                        </a:cubicBezTo>
                        <a:cubicBezTo>
                          <a:pt x="51851" y="46142"/>
                          <a:pt x="-6092" y="-8627"/>
                          <a:pt x="522" y="11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1" name="フリーフォーム: 図形 1890">
                    <a:extLst>
                      <a:ext uri="{FF2B5EF4-FFF2-40B4-BE49-F238E27FC236}">
                        <a16:creationId xmlns:a16="http://schemas.microsoft.com/office/drawing/2014/main" id="{BA0DF9CA-156C-49B7-9433-27D176D946AB}"/>
                      </a:ext>
                    </a:extLst>
                  </p:cNvPr>
                  <p:cNvSpPr/>
                  <p:nvPr/>
                </p:nvSpPr>
                <p:spPr>
                  <a:xfrm>
                    <a:off x="7963791" y="1209194"/>
                    <a:ext cx="186292" cy="100076"/>
                  </a:xfrm>
                  <a:custGeom>
                    <a:avLst/>
                    <a:gdLst>
                      <a:gd name="connsiteX0" fmla="*/ 184847 w 186292"/>
                      <a:gd name="connsiteY0" fmla="*/ 98906 h 100076"/>
                      <a:gd name="connsiteX1" fmla="*/ 83247 w 186292"/>
                      <a:gd name="connsiteY1" fmla="*/ 51281 h 100076"/>
                      <a:gd name="connsiteX2" fmla="*/ 2284 w 186292"/>
                      <a:gd name="connsiteY2" fmla="*/ 481 h 100076"/>
                      <a:gd name="connsiteX3" fmla="*/ 184847 w 186292"/>
                      <a:gd name="connsiteY3" fmla="*/ 98906 h 1000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86292" h="100076">
                        <a:moveTo>
                          <a:pt x="184847" y="98906"/>
                        </a:moveTo>
                        <a:cubicBezTo>
                          <a:pt x="198341" y="107373"/>
                          <a:pt x="113674" y="67685"/>
                          <a:pt x="83247" y="51281"/>
                        </a:cubicBezTo>
                        <a:cubicBezTo>
                          <a:pt x="52820" y="34877"/>
                          <a:pt x="-13062" y="-4811"/>
                          <a:pt x="2284" y="481"/>
                        </a:cubicBezTo>
                        <a:cubicBezTo>
                          <a:pt x="17630" y="5773"/>
                          <a:pt x="171353" y="90439"/>
                          <a:pt x="184847" y="9890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2" name="フリーフォーム: 図形 1891">
                    <a:extLst>
                      <a:ext uri="{FF2B5EF4-FFF2-40B4-BE49-F238E27FC236}">
                        <a16:creationId xmlns:a16="http://schemas.microsoft.com/office/drawing/2014/main" id="{DE99DD19-88A6-4B96-BA76-4574B408A628}"/>
                      </a:ext>
                    </a:extLst>
                  </p:cNvPr>
                  <p:cNvSpPr/>
                  <p:nvPr/>
                </p:nvSpPr>
                <p:spPr>
                  <a:xfrm>
                    <a:off x="7941874" y="1252056"/>
                    <a:ext cx="204351" cy="73745"/>
                  </a:xfrm>
                  <a:custGeom>
                    <a:avLst/>
                    <a:gdLst>
                      <a:gd name="connsiteX0" fmla="*/ 202001 w 204351"/>
                      <a:gd name="connsiteY0" fmla="*/ 73507 h 73745"/>
                      <a:gd name="connsiteX1" fmla="*/ 1976 w 204351"/>
                      <a:gd name="connsiteY1" fmla="*/ 2069 h 73745"/>
                      <a:gd name="connsiteX2" fmla="*/ 105164 w 204351"/>
                      <a:gd name="connsiteY2" fmla="*/ 24294 h 73745"/>
                      <a:gd name="connsiteX3" fmla="*/ 202001 w 204351"/>
                      <a:gd name="connsiteY3" fmla="*/ 73507 h 737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04351" h="73745">
                        <a:moveTo>
                          <a:pt x="202001" y="73507"/>
                        </a:moveTo>
                        <a:cubicBezTo>
                          <a:pt x="184803" y="69803"/>
                          <a:pt x="18115" y="10271"/>
                          <a:pt x="1976" y="2069"/>
                        </a:cubicBezTo>
                        <a:cubicBezTo>
                          <a:pt x="-14163" y="-6133"/>
                          <a:pt x="72885" y="11859"/>
                          <a:pt x="105164" y="24294"/>
                        </a:cubicBezTo>
                        <a:cubicBezTo>
                          <a:pt x="137443" y="36729"/>
                          <a:pt x="219199" y="77211"/>
                          <a:pt x="202001" y="7350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3" name="フリーフォーム: 図形 1892">
                    <a:extLst>
                      <a:ext uri="{FF2B5EF4-FFF2-40B4-BE49-F238E27FC236}">
                        <a16:creationId xmlns:a16="http://schemas.microsoft.com/office/drawing/2014/main" id="{D1A1F87E-FC6A-4055-A784-3A8710BAD0F7}"/>
                      </a:ext>
                    </a:extLst>
                  </p:cNvPr>
                  <p:cNvSpPr/>
                  <p:nvPr/>
                </p:nvSpPr>
                <p:spPr>
                  <a:xfrm>
                    <a:off x="7913652" y="1269835"/>
                    <a:ext cx="230279" cy="95612"/>
                  </a:xfrm>
                  <a:custGeom>
                    <a:avLst/>
                    <a:gdLst>
                      <a:gd name="connsiteX0" fmla="*/ 230223 w 230279"/>
                      <a:gd name="connsiteY0" fmla="*/ 95415 h 95612"/>
                      <a:gd name="connsiteX1" fmla="*/ 136561 w 230279"/>
                      <a:gd name="connsiteY1" fmla="*/ 43028 h 95612"/>
                      <a:gd name="connsiteX2" fmla="*/ 36 w 230279"/>
                      <a:gd name="connsiteY2" fmla="*/ 165 h 95612"/>
                      <a:gd name="connsiteX3" fmla="*/ 123861 w 230279"/>
                      <a:gd name="connsiteY3" fmla="*/ 58903 h 95612"/>
                      <a:gd name="connsiteX4" fmla="*/ 230223 w 230279"/>
                      <a:gd name="connsiteY4" fmla="*/ 95415 h 956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30279" h="95612">
                        <a:moveTo>
                          <a:pt x="230223" y="95415"/>
                        </a:moveTo>
                        <a:cubicBezTo>
                          <a:pt x="232340" y="92769"/>
                          <a:pt x="174925" y="58903"/>
                          <a:pt x="136561" y="43028"/>
                        </a:cubicBezTo>
                        <a:cubicBezTo>
                          <a:pt x="98197" y="27153"/>
                          <a:pt x="2153" y="-2481"/>
                          <a:pt x="36" y="165"/>
                        </a:cubicBezTo>
                        <a:cubicBezTo>
                          <a:pt x="-2081" y="2811"/>
                          <a:pt x="89465" y="44351"/>
                          <a:pt x="123861" y="58903"/>
                        </a:cubicBezTo>
                        <a:cubicBezTo>
                          <a:pt x="158257" y="73455"/>
                          <a:pt x="228106" y="98061"/>
                          <a:pt x="230223" y="9541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4" name="フリーフォーム: 図形 1893">
                    <a:extLst>
                      <a:ext uri="{FF2B5EF4-FFF2-40B4-BE49-F238E27FC236}">
                        <a16:creationId xmlns:a16="http://schemas.microsoft.com/office/drawing/2014/main" id="{298A6DE6-700F-4DBB-9AD2-4BD164D7D552}"/>
                      </a:ext>
                    </a:extLst>
                  </p:cNvPr>
                  <p:cNvSpPr/>
                  <p:nvPr/>
                </p:nvSpPr>
                <p:spPr>
                  <a:xfrm>
                    <a:off x="7972727" y="1341549"/>
                    <a:ext cx="177479" cy="25000"/>
                  </a:xfrm>
                  <a:custGeom>
                    <a:avLst/>
                    <a:gdLst>
                      <a:gd name="connsiteX0" fmla="*/ 2873 w 177479"/>
                      <a:gd name="connsiteY0" fmla="*/ 23701 h 25000"/>
                      <a:gd name="connsiteX1" fmla="*/ 172736 w 177479"/>
                      <a:gd name="connsiteY1" fmla="*/ 20526 h 25000"/>
                      <a:gd name="connsiteX2" fmla="*/ 125111 w 177479"/>
                      <a:gd name="connsiteY2" fmla="*/ 1476 h 25000"/>
                      <a:gd name="connsiteX3" fmla="*/ 69548 w 177479"/>
                      <a:gd name="connsiteY3" fmla="*/ 3064 h 25000"/>
                      <a:gd name="connsiteX4" fmla="*/ 2873 w 177479"/>
                      <a:gd name="connsiteY4" fmla="*/ 23701 h 250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7479" h="25000">
                        <a:moveTo>
                          <a:pt x="2873" y="23701"/>
                        </a:moveTo>
                        <a:cubicBezTo>
                          <a:pt x="20071" y="26611"/>
                          <a:pt x="152363" y="24230"/>
                          <a:pt x="172736" y="20526"/>
                        </a:cubicBezTo>
                        <a:cubicBezTo>
                          <a:pt x="193109" y="16822"/>
                          <a:pt x="142309" y="4386"/>
                          <a:pt x="125111" y="1476"/>
                        </a:cubicBezTo>
                        <a:cubicBezTo>
                          <a:pt x="107913" y="-1434"/>
                          <a:pt x="88598" y="418"/>
                          <a:pt x="69548" y="3064"/>
                        </a:cubicBezTo>
                        <a:cubicBezTo>
                          <a:pt x="50498" y="5710"/>
                          <a:pt x="-14325" y="20791"/>
                          <a:pt x="2873" y="237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5" name="フリーフォーム: 図形 1894">
                    <a:extLst>
                      <a:ext uri="{FF2B5EF4-FFF2-40B4-BE49-F238E27FC236}">
                        <a16:creationId xmlns:a16="http://schemas.microsoft.com/office/drawing/2014/main" id="{CD2E7267-288F-4E11-BC46-F707E849B2B8}"/>
                      </a:ext>
                    </a:extLst>
                  </p:cNvPr>
                  <p:cNvSpPr/>
                  <p:nvPr/>
                </p:nvSpPr>
                <p:spPr>
                  <a:xfrm>
                    <a:off x="7994416" y="1404817"/>
                    <a:ext cx="161583" cy="35969"/>
                  </a:xfrm>
                  <a:custGeom>
                    <a:avLst/>
                    <a:gdLst>
                      <a:gd name="connsiteX0" fmla="*/ 234 w 161583"/>
                      <a:gd name="connsiteY0" fmla="*/ 35046 h 35969"/>
                      <a:gd name="connsiteX1" fmla="*/ 157397 w 161583"/>
                      <a:gd name="connsiteY1" fmla="*/ 23933 h 35969"/>
                      <a:gd name="connsiteX2" fmla="*/ 112947 w 161583"/>
                      <a:gd name="connsiteY2" fmla="*/ 3296 h 35969"/>
                      <a:gd name="connsiteX3" fmla="*/ 76434 w 161583"/>
                      <a:gd name="connsiteY3" fmla="*/ 4883 h 35969"/>
                      <a:gd name="connsiteX4" fmla="*/ 120884 w 161583"/>
                      <a:gd name="connsiteY4" fmla="*/ 121 h 35969"/>
                      <a:gd name="connsiteX5" fmla="*/ 234 w 161583"/>
                      <a:gd name="connsiteY5" fmla="*/ 35046 h 359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1583" h="35969">
                        <a:moveTo>
                          <a:pt x="234" y="35046"/>
                        </a:moveTo>
                        <a:cubicBezTo>
                          <a:pt x="6319" y="39015"/>
                          <a:pt x="138612" y="29225"/>
                          <a:pt x="157397" y="23933"/>
                        </a:cubicBezTo>
                        <a:cubicBezTo>
                          <a:pt x="176183" y="18641"/>
                          <a:pt x="126441" y="6471"/>
                          <a:pt x="112947" y="3296"/>
                        </a:cubicBezTo>
                        <a:cubicBezTo>
                          <a:pt x="99453" y="121"/>
                          <a:pt x="75111" y="5412"/>
                          <a:pt x="76434" y="4883"/>
                        </a:cubicBezTo>
                        <a:cubicBezTo>
                          <a:pt x="77757" y="4354"/>
                          <a:pt x="133319" y="2502"/>
                          <a:pt x="120884" y="121"/>
                        </a:cubicBezTo>
                        <a:cubicBezTo>
                          <a:pt x="108449" y="-2260"/>
                          <a:pt x="-5851" y="31077"/>
                          <a:pt x="234" y="3504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6" name="フリーフォーム: 図形 1895">
                    <a:extLst>
                      <a:ext uri="{FF2B5EF4-FFF2-40B4-BE49-F238E27FC236}">
                        <a16:creationId xmlns:a16="http://schemas.microsoft.com/office/drawing/2014/main" id="{F1808763-6D16-4381-8AFA-325B558A54DE}"/>
                      </a:ext>
                    </a:extLst>
                  </p:cNvPr>
                  <p:cNvSpPr/>
                  <p:nvPr/>
                </p:nvSpPr>
                <p:spPr>
                  <a:xfrm>
                    <a:off x="8031099" y="1435076"/>
                    <a:ext cx="133660" cy="36967"/>
                  </a:xfrm>
                  <a:custGeom>
                    <a:avLst/>
                    <a:gdLst>
                      <a:gd name="connsiteX0" fmla="*/ 64 w 133660"/>
                      <a:gd name="connsiteY0" fmla="*/ 36537 h 36967"/>
                      <a:gd name="connsiteX1" fmla="*/ 98489 w 133660"/>
                      <a:gd name="connsiteY1" fmla="*/ 20662 h 36967"/>
                      <a:gd name="connsiteX2" fmla="*/ 133414 w 133660"/>
                      <a:gd name="connsiteY2" fmla="*/ 30187 h 36967"/>
                      <a:gd name="connsiteX3" fmla="*/ 84201 w 133660"/>
                      <a:gd name="connsiteY3" fmla="*/ 24 h 36967"/>
                      <a:gd name="connsiteX4" fmla="*/ 64 w 133660"/>
                      <a:gd name="connsiteY4" fmla="*/ 36537 h 369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3660" h="36967">
                        <a:moveTo>
                          <a:pt x="64" y="36537"/>
                        </a:moveTo>
                        <a:cubicBezTo>
                          <a:pt x="2445" y="39977"/>
                          <a:pt x="76264" y="21720"/>
                          <a:pt x="98489" y="20662"/>
                        </a:cubicBezTo>
                        <a:cubicBezTo>
                          <a:pt x="120714" y="19604"/>
                          <a:pt x="135795" y="33627"/>
                          <a:pt x="133414" y="30187"/>
                        </a:cubicBezTo>
                        <a:cubicBezTo>
                          <a:pt x="131033" y="26747"/>
                          <a:pt x="106955" y="1082"/>
                          <a:pt x="84201" y="24"/>
                        </a:cubicBezTo>
                        <a:cubicBezTo>
                          <a:pt x="61447" y="-1034"/>
                          <a:pt x="-2317" y="33097"/>
                          <a:pt x="64" y="365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7" name="フリーフォーム: 図形 1896">
                    <a:extLst>
                      <a:ext uri="{FF2B5EF4-FFF2-40B4-BE49-F238E27FC236}">
                        <a16:creationId xmlns:a16="http://schemas.microsoft.com/office/drawing/2014/main" id="{9E41830D-2E01-47A8-B933-36B969EA3C71}"/>
                      </a:ext>
                    </a:extLst>
                  </p:cNvPr>
                  <p:cNvSpPr/>
                  <p:nvPr/>
                </p:nvSpPr>
                <p:spPr>
                  <a:xfrm>
                    <a:off x="8055182" y="1468191"/>
                    <a:ext cx="110189" cy="30449"/>
                  </a:xfrm>
                  <a:custGeom>
                    <a:avLst/>
                    <a:gdLst>
                      <a:gd name="connsiteX0" fmla="*/ 1381 w 110189"/>
                      <a:gd name="connsiteY0" fmla="*/ 30409 h 30449"/>
                      <a:gd name="connsiteX1" fmla="*/ 109331 w 110189"/>
                      <a:gd name="connsiteY1" fmla="*/ 6597 h 30449"/>
                      <a:gd name="connsiteX2" fmla="*/ 50593 w 110189"/>
                      <a:gd name="connsiteY2" fmla="*/ 247 h 30449"/>
                      <a:gd name="connsiteX3" fmla="*/ 1381 w 110189"/>
                      <a:gd name="connsiteY3" fmla="*/ 30409 h 304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10189" h="30449">
                        <a:moveTo>
                          <a:pt x="1381" y="30409"/>
                        </a:moveTo>
                        <a:cubicBezTo>
                          <a:pt x="11171" y="31467"/>
                          <a:pt x="101129" y="11624"/>
                          <a:pt x="109331" y="6597"/>
                        </a:cubicBezTo>
                        <a:cubicBezTo>
                          <a:pt x="117533" y="1570"/>
                          <a:pt x="64616" y="-811"/>
                          <a:pt x="50593" y="247"/>
                        </a:cubicBezTo>
                        <a:cubicBezTo>
                          <a:pt x="36570" y="1305"/>
                          <a:pt x="-8409" y="29351"/>
                          <a:pt x="1381" y="3040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8" name="フリーフォーム: 図形 1897">
                    <a:extLst>
                      <a:ext uri="{FF2B5EF4-FFF2-40B4-BE49-F238E27FC236}">
                        <a16:creationId xmlns:a16="http://schemas.microsoft.com/office/drawing/2014/main" id="{5B33E22C-8253-4F8A-A622-A9B038C1FCE3}"/>
                      </a:ext>
                    </a:extLst>
                  </p:cNvPr>
                  <p:cNvSpPr/>
                  <p:nvPr/>
                </p:nvSpPr>
                <p:spPr>
                  <a:xfrm>
                    <a:off x="7983266" y="1040248"/>
                    <a:ext cx="99918" cy="147586"/>
                  </a:xfrm>
                  <a:custGeom>
                    <a:avLst/>
                    <a:gdLst>
                      <a:gd name="connsiteX0" fmla="*/ 97109 w 99918"/>
                      <a:gd name="connsiteY0" fmla="*/ 145615 h 147586"/>
                      <a:gd name="connsiteX1" fmla="*/ 272 w 99918"/>
                      <a:gd name="connsiteY1" fmla="*/ 1152 h 147586"/>
                      <a:gd name="connsiteX2" fmla="*/ 68534 w 99918"/>
                      <a:gd name="connsiteY2" fmla="*/ 80527 h 147586"/>
                      <a:gd name="connsiteX3" fmla="*/ 97109 w 99918"/>
                      <a:gd name="connsiteY3" fmla="*/ 145615 h 1475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99918" h="147586">
                        <a:moveTo>
                          <a:pt x="97109" y="145615"/>
                        </a:moveTo>
                        <a:cubicBezTo>
                          <a:pt x="85732" y="132386"/>
                          <a:pt x="5034" y="12000"/>
                          <a:pt x="272" y="1152"/>
                        </a:cubicBezTo>
                        <a:cubicBezTo>
                          <a:pt x="-4490" y="-9696"/>
                          <a:pt x="54511" y="59096"/>
                          <a:pt x="68534" y="80527"/>
                        </a:cubicBezTo>
                        <a:cubicBezTo>
                          <a:pt x="82557" y="101958"/>
                          <a:pt x="108486" y="158844"/>
                          <a:pt x="97109" y="14561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899" name="フリーフォーム: 図形 1898">
                    <a:extLst>
                      <a:ext uri="{FF2B5EF4-FFF2-40B4-BE49-F238E27FC236}">
                        <a16:creationId xmlns:a16="http://schemas.microsoft.com/office/drawing/2014/main" id="{05230689-619D-40DA-AE30-3489DF19F844}"/>
                      </a:ext>
                    </a:extLst>
                  </p:cNvPr>
                  <p:cNvSpPr/>
                  <p:nvPr/>
                </p:nvSpPr>
                <p:spPr>
                  <a:xfrm>
                    <a:off x="7891278" y="994629"/>
                    <a:ext cx="173001" cy="174101"/>
                  </a:xfrm>
                  <a:custGeom>
                    <a:avLst/>
                    <a:gdLst>
                      <a:gd name="connsiteX0" fmla="*/ 171635 w 173001"/>
                      <a:gd name="connsiteY0" fmla="*/ 173771 h 174101"/>
                      <a:gd name="connsiteX1" fmla="*/ 92260 w 173001"/>
                      <a:gd name="connsiteY1" fmla="*/ 84871 h 174101"/>
                      <a:gd name="connsiteX2" fmla="*/ 20822 w 173001"/>
                      <a:gd name="connsiteY2" fmla="*/ 42009 h 174101"/>
                      <a:gd name="connsiteX3" fmla="*/ 185 w 173001"/>
                      <a:gd name="connsiteY3" fmla="*/ 734 h 174101"/>
                      <a:gd name="connsiteX4" fmla="*/ 11297 w 173001"/>
                      <a:gd name="connsiteY4" fmla="*/ 78521 h 174101"/>
                      <a:gd name="connsiteX5" fmla="*/ 22410 w 173001"/>
                      <a:gd name="connsiteY5" fmla="*/ 49946 h 174101"/>
                      <a:gd name="connsiteX6" fmla="*/ 171635 w 173001"/>
                      <a:gd name="connsiteY6" fmla="*/ 173771 h 1741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73001" h="174101">
                        <a:moveTo>
                          <a:pt x="171635" y="173771"/>
                        </a:moveTo>
                        <a:cubicBezTo>
                          <a:pt x="183277" y="179592"/>
                          <a:pt x="117395" y="106831"/>
                          <a:pt x="92260" y="84871"/>
                        </a:cubicBezTo>
                        <a:cubicBezTo>
                          <a:pt x="67125" y="62911"/>
                          <a:pt x="36168" y="56032"/>
                          <a:pt x="20822" y="42009"/>
                        </a:cubicBezTo>
                        <a:cubicBezTo>
                          <a:pt x="5476" y="27986"/>
                          <a:pt x="1772" y="-5351"/>
                          <a:pt x="185" y="734"/>
                        </a:cubicBezTo>
                        <a:cubicBezTo>
                          <a:pt x="-1402" y="6819"/>
                          <a:pt x="7593" y="70319"/>
                          <a:pt x="11297" y="78521"/>
                        </a:cubicBezTo>
                        <a:cubicBezTo>
                          <a:pt x="15001" y="86723"/>
                          <a:pt x="-1667" y="39098"/>
                          <a:pt x="22410" y="49946"/>
                        </a:cubicBezTo>
                        <a:cubicBezTo>
                          <a:pt x="46487" y="60794"/>
                          <a:pt x="159993" y="167950"/>
                          <a:pt x="171635" y="17377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0" name="フリーフォーム: 図形 1899">
                    <a:extLst>
                      <a:ext uri="{FF2B5EF4-FFF2-40B4-BE49-F238E27FC236}">
                        <a16:creationId xmlns:a16="http://schemas.microsoft.com/office/drawing/2014/main" id="{7681C8E6-0615-4DD7-9C2F-13C88E091C0F}"/>
                      </a:ext>
                    </a:extLst>
                  </p:cNvPr>
                  <p:cNvSpPr/>
                  <p:nvPr/>
                </p:nvSpPr>
                <p:spPr>
                  <a:xfrm>
                    <a:off x="7468765" y="954988"/>
                    <a:ext cx="452860" cy="416276"/>
                  </a:xfrm>
                  <a:custGeom>
                    <a:avLst/>
                    <a:gdLst>
                      <a:gd name="connsiteX0" fmla="*/ 452860 w 452860"/>
                      <a:gd name="connsiteY0" fmla="*/ 119750 h 416276"/>
                      <a:gd name="connsiteX1" fmla="*/ 340148 w 452860"/>
                      <a:gd name="connsiteY1" fmla="*/ 61012 h 416276"/>
                      <a:gd name="connsiteX2" fmla="*/ 271885 w 452860"/>
                      <a:gd name="connsiteY2" fmla="*/ 687 h 416276"/>
                      <a:gd name="connsiteX3" fmla="*/ 273473 w 452860"/>
                      <a:gd name="connsiteY3" fmla="*/ 30850 h 416276"/>
                      <a:gd name="connsiteX4" fmla="*/ 263948 w 452860"/>
                      <a:gd name="connsiteY4" fmla="*/ 68950 h 416276"/>
                      <a:gd name="connsiteX5" fmla="*/ 200448 w 452860"/>
                      <a:gd name="connsiteY5" fmla="*/ 70537 h 416276"/>
                      <a:gd name="connsiteX6" fmla="*/ 81385 w 452860"/>
                      <a:gd name="connsiteY6" fmla="*/ 78475 h 416276"/>
                      <a:gd name="connsiteX7" fmla="*/ 113135 w 452860"/>
                      <a:gd name="connsiteY7" fmla="*/ 86412 h 416276"/>
                      <a:gd name="connsiteX8" fmla="*/ 130598 w 452860"/>
                      <a:gd name="connsiteY8" fmla="*/ 138800 h 416276"/>
                      <a:gd name="connsiteX9" fmla="*/ 71860 w 452860"/>
                      <a:gd name="connsiteY9" fmla="*/ 172137 h 416276"/>
                      <a:gd name="connsiteX10" fmla="*/ 423 w 452860"/>
                      <a:gd name="connsiteY10" fmla="*/ 276912 h 416276"/>
                      <a:gd name="connsiteX11" fmla="*/ 41698 w 452860"/>
                      <a:gd name="connsiteY11" fmla="*/ 283262 h 416276"/>
                      <a:gd name="connsiteX12" fmla="*/ 30585 w 452860"/>
                      <a:gd name="connsiteY12" fmla="*/ 321362 h 416276"/>
                      <a:gd name="connsiteX13" fmla="*/ 13123 w 452860"/>
                      <a:gd name="connsiteY13" fmla="*/ 413437 h 416276"/>
                      <a:gd name="connsiteX14" fmla="*/ 17885 w 452860"/>
                      <a:gd name="connsiteY14" fmla="*/ 383275 h 416276"/>
                      <a:gd name="connsiteX15" fmla="*/ 49635 w 452860"/>
                      <a:gd name="connsiteY15" fmla="*/ 288025 h 416276"/>
                      <a:gd name="connsiteX16" fmla="*/ 16298 w 452860"/>
                      <a:gd name="connsiteY16" fmla="*/ 270562 h 416276"/>
                      <a:gd name="connsiteX17" fmla="*/ 54398 w 452860"/>
                      <a:gd name="connsiteY17" fmla="*/ 213412 h 416276"/>
                      <a:gd name="connsiteX18" fmla="*/ 146473 w 452860"/>
                      <a:gd name="connsiteY18" fmla="*/ 137212 h 416276"/>
                      <a:gd name="connsiteX19" fmla="*/ 121073 w 452860"/>
                      <a:gd name="connsiteY19" fmla="*/ 92762 h 416276"/>
                      <a:gd name="connsiteX20" fmla="*/ 217910 w 452860"/>
                      <a:gd name="connsiteY20" fmla="*/ 88000 h 416276"/>
                      <a:gd name="connsiteX21" fmla="*/ 275060 w 452860"/>
                      <a:gd name="connsiteY21" fmla="*/ 81650 h 416276"/>
                      <a:gd name="connsiteX22" fmla="*/ 281410 w 452860"/>
                      <a:gd name="connsiteY22" fmla="*/ 38787 h 416276"/>
                      <a:gd name="connsiteX23" fmla="*/ 340148 w 452860"/>
                      <a:gd name="connsiteY23" fmla="*/ 73712 h 416276"/>
                      <a:gd name="connsiteX24" fmla="*/ 452860 w 452860"/>
                      <a:gd name="connsiteY24" fmla="*/ 119750 h 416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</a:cxnLst>
                    <a:rect l="l" t="t" r="r" b="b"/>
                    <a:pathLst>
                      <a:path w="452860" h="416276">
                        <a:moveTo>
                          <a:pt x="452860" y="119750"/>
                        </a:moveTo>
                        <a:cubicBezTo>
                          <a:pt x="452860" y="117633"/>
                          <a:pt x="370310" y="80856"/>
                          <a:pt x="340148" y="61012"/>
                        </a:cubicBezTo>
                        <a:cubicBezTo>
                          <a:pt x="309985" y="41168"/>
                          <a:pt x="282997" y="5714"/>
                          <a:pt x="271885" y="687"/>
                        </a:cubicBezTo>
                        <a:cubicBezTo>
                          <a:pt x="260773" y="-4340"/>
                          <a:pt x="274796" y="19473"/>
                          <a:pt x="273473" y="30850"/>
                        </a:cubicBezTo>
                        <a:cubicBezTo>
                          <a:pt x="272150" y="42227"/>
                          <a:pt x="276119" y="62335"/>
                          <a:pt x="263948" y="68950"/>
                        </a:cubicBezTo>
                        <a:cubicBezTo>
                          <a:pt x="251777" y="75564"/>
                          <a:pt x="230875" y="68950"/>
                          <a:pt x="200448" y="70537"/>
                        </a:cubicBezTo>
                        <a:cubicBezTo>
                          <a:pt x="170021" y="72124"/>
                          <a:pt x="95937" y="75829"/>
                          <a:pt x="81385" y="78475"/>
                        </a:cubicBezTo>
                        <a:cubicBezTo>
                          <a:pt x="66833" y="81121"/>
                          <a:pt x="104933" y="76358"/>
                          <a:pt x="113135" y="86412"/>
                        </a:cubicBezTo>
                        <a:cubicBezTo>
                          <a:pt x="121337" y="96466"/>
                          <a:pt x="137477" y="124513"/>
                          <a:pt x="130598" y="138800"/>
                        </a:cubicBezTo>
                        <a:cubicBezTo>
                          <a:pt x="123719" y="153088"/>
                          <a:pt x="93556" y="149119"/>
                          <a:pt x="71860" y="172137"/>
                        </a:cubicBezTo>
                        <a:cubicBezTo>
                          <a:pt x="50164" y="195155"/>
                          <a:pt x="5450" y="258391"/>
                          <a:pt x="423" y="276912"/>
                        </a:cubicBezTo>
                        <a:cubicBezTo>
                          <a:pt x="-4604" y="295433"/>
                          <a:pt x="36671" y="275854"/>
                          <a:pt x="41698" y="283262"/>
                        </a:cubicBezTo>
                        <a:cubicBezTo>
                          <a:pt x="46725" y="290670"/>
                          <a:pt x="35347" y="299666"/>
                          <a:pt x="30585" y="321362"/>
                        </a:cubicBezTo>
                        <a:cubicBezTo>
                          <a:pt x="25823" y="343058"/>
                          <a:pt x="15240" y="403118"/>
                          <a:pt x="13123" y="413437"/>
                        </a:cubicBezTo>
                        <a:cubicBezTo>
                          <a:pt x="11006" y="423756"/>
                          <a:pt x="11800" y="404177"/>
                          <a:pt x="17885" y="383275"/>
                        </a:cubicBezTo>
                        <a:cubicBezTo>
                          <a:pt x="23970" y="362373"/>
                          <a:pt x="49899" y="306810"/>
                          <a:pt x="49635" y="288025"/>
                        </a:cubicBezTo>
                        <a:cubicBezTo>
                          <a:pt x="49371" y="269240"/>
                          <a:pt x="15504" y="282997"/>
                          <a:pt x="16298" y="270562"/>
                        </a:cubicBezTo>
                        <a:cubicBezTo>
                          <a:pt x="17092" y="258127"/>
                          <a:pt x="32702" y="235637"/>
                          <a:pt x="54398" y="213412"/>
                        </a:cubicBezTo>
                        <a:cubicBezTo>
                          <a:pt x="76094" y="191187"/>
                          <a:pt x="135361" y="157320"/>
                          <a:pt x="146473" y="137212"/>
                        </a:cubicBezTo>
                        <a:cubicBezTo>
                          <a:pt x="157585" y="117104"/>
                          <a:pt x="109167" y="100964"/>
                          <a:pt x="121073" y="92762"/>
                        </a:cubicBezTo>
                        <a:cubicBezTo>
                          <a:pt x="132979" y="84560"/>
                          <a:pt x="217910" y="88000"/>
                          <a:pt x="217910" y="88000"/>
                        </a:cubicBezTo>
                        <a:cubicBezTo>
                          <a:pt x="243574" y="86148"/>
                          <a:pt x="264477" y="89852"/>
                          <a:pt x="275060" y="81650"/>
                        </a:cubicBezTo>
                        <a:cubicBezTo>
                          <a:pt x="285643" y="73448"/>
                          <a:pt x="270562" y="40110"/>
                          <a:pt x="281410" y="38787"/>
                        </a:cubicBezTo>
                        <a:cubicBezTo>
                          <a:pt x="292258" y="37464"/>
                          <a:pt x="312631" y="60218"/>
                          <a:pt x="340148" y="73712"/>
                        </a:cubicBezTo>
                        <a:cubicBezTo>
                          <a:pt x="367665" y="87206"/>
                          <a:pt x="452860" y="121867"/>
                          <a:pt x="452860" y="11975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1" name="フリーフォーム: 図形 1900">
                    <a:extLst>
                      <a:ext uri="{FF2B5EF4-FFF2-40B4-BE49-F238E27FC236}">
                        <a16:creationId xmlns:a16="http://schemas.microsoft.com/office/drawing/2014/main" id="{5E73AB5E-46BA-4F87-9E59-A4FE2B9DEE68}"/>
                      </a:ext>
                    </a:extLst>
                  </p:cNvPr>
                  <p:cNvSpPr/>
                  <p:nvPr/>
                </p:nvSpPr>
                <p:spPr>
                  <a:xfrm>
                    <a:off x="7545057" y="1056701"/>
                    <a:ext cx="493318" cy="334254"/>
                  </a:xfrm>
                  <a:custGeom>
                    <a:avLst/>
                    <a:gdLst>
                      <a:gd name="connsiteX0" fmla="*/ 492456 w 493318"/>
                      <a:gd name="connsiteY0" fmla="*/ 92649 h 334254"/>
                      <a:gd name="connsiteX1" fmla="*/ 325768 w 493318"/>
                      <a:gd name="connsiteY1" fmla="*/ 19624 h 334254"/>
                      <a:gd name="connsiteX2" fmla="*/ 241631 w 493318"/>
                      <a:gd name="connsiteY2" fmla="*/ 5337 h 334254"/>
                      <a:gd name="connsiteX3" fmla="*/ 70181 w 493318"/>
                      <a:gd name="connsiteY3" fmla="*/ 67249 h 334254"/>
                      <a:gd name="connsiteX4" fmla="*/ 16206 w 493318"/>
                      <a:gd name="connsiteY4" fmla="*/ 149799 h 334254"/>
                      <a:gd name="connsiteX5" fmla="*/ 3506 w 493318"/>
                      <a:gd name="connsiteY5" fmla="*/ 191074 h 334254"/>
                      <a:gd name="connsiteX6" fmla="*/ 331 w 493318"/>
                      <a:gd name="connsiteY6" fmla="*/ 283149 h 334254"/>
                      <a:gd name="connsiteX7" fmla="*/ 9856 w 493318"/>
                      <a:gd name="connsiteY7" fmla="*/ 333949 h 334254"/>
                      <a:gd name="connsiteX8" fmla="*/ 9856 w 493318"/>
                      <a:gd name="connsiteY8" fmla="*/ 260924 h 334254"/>
                      <a:gd name="connsiteX9" fmla="*/ 28906 w 493318"/>
                      <a:gd name="connsiteY9" fmla="*/ 152974 h 334254"/>
                      <a:gd name="connsiteX10" fmla="*/ 163843 w 493318"/>
                      <a:gd name="connsiteY10" fmla="*/ 5337 h 334254"/>
                      <a:gd name="connsiteX11" fmla="*/ 381331 w 493318"/>
                      <a:gd name="connsiteY11" fmla="*/ 37087 h 334254"/>
                      <a:gd name="connsiteX12" fmla="*/ 492456 w 493318"/>
                      <a:gd name="connsiteY12" fmla="*/ 92649 h 3342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493318" h="334254">
                        <a:moveTo>
                          <a:pt x="492456" y="92649"/>
                        </a:moveTo>
                        <a:cubicBezTo>
                          <a:pt x="483196" y="89739"/>
                          <a:pt x="367572" y="34176"/>
                          <a:pt x="325768" y="19624"/>
                        </a:cubicBezTo>
                        <a:cubicBezTo>
                          <a:pt x="283964" y="5072"/>
                          <a:pt x="284229" y="-2600"/>
                          <a:pt x="241631" y="5337"/>
                        </a:cubicBezTo>
                        <a:cubicBezTo>
                          <a:pt x="199033" y="13274"/>
                          <a:pt x="107752" y="43172"/>
                          <a:pt x="70181" y="67249"/>
                        </a:cubicBezTo>
                        <a:cubicBezTo>
                          <a:pt x="32610" y="91326"/>
                          <a:pt x="27318" y="129162"/>
                          <a:pt x="16206" y="149799"/>
                        </a:cubicBezTo>
                        <a:cubicBezTo>
                          <a:pt x="5094" y="170436"/>
                          <a:pt x="6152" y="168849"/>
                          <a:pt x="3506" y="191074"/>
                        </a:cubicBezTo>
                        <a:cubicBezTo>
                          <a:pt x="860" y="213299"/>
                          <a:pt x="-727" y="259337"/>
                          <a:pt x="331" y="283149"/>
                        </a:cubicBezTo>
                        <a:cubicBezTo>
                          <a:pt x="1389" y="306961"/>
                          <a:pt x="8269" y="337653"/>
                          <a:pt x="9856" y="333949"/>
                        </a:cubicBezTo>
                        <a:cubicBezTo>
                          <a:pt x="11443" y="330245"/>
                          <a:pt x="6681" y="291087"/>
                          <a:pt x="9856" y="260924"/>
                        </a:cubicBezTo>
                        <a:cubicBezTo>
                          <a:pt x="13031" y="230761"/>
                          <a:pt x="3241" y="195572"/>
                          <a:pt x="28906" y="152974"/>
                        </a:cubicBezTo>
                        <a:cubicBezTo>
                          <a:pt x="54570" y="110376"/>
                          <a:pt x="105106" y="24651"/>
                          <a:pt x="163843" y="5337"/>
                        </a:cubicBezTo>
                        <a:cubicBezTo>
                          <a:pt x="222580" y="-13977"/>
                          <a:pt x="328150" y="24387"/>
                          <a:pt x="381331" y="37087"/>
                        </a:cubicBezTo>
                        <a:cubicBezTo>
                          <a:pt x="434512" y="49787"/>
                          <a:pt x="501716" y="95559"/>
                          <a:pt x="492456" y="9264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2" name="フリーフォーム: 図形 1901">
                    <a:extLst>
                      <a:ext uri="{FF2B5EF4-FFF2-40B4-BE49-F238E27FC236}">
                        <a16:creationId xmlns:a16="http://schemas.microsoft.com/office/drawing/2014/main" id="{3B05AA00-487D-450D-B33B-AF858966A465}"/>
                      </a:ext>
                    </a:extLst>
                  </p:cNvPr>
                  <p:cNvSpPr/>
                  <p:nvPr/>
                </p:nvSpPr>
                <p:spPr>
                  <a:xfrm>
                    <a:off x="7850188" y="1218814"/>
                    <a:ext cx="192162" cy="324242"/>
                  </a:xfrm>
                  <a:custGeom>
                    <a:avLst/>
                    <a:gdLst>
                      <a:gd name="connsiteX0" fmla="*/ 136525 w 192162"/>
                      <a:gd name="connsiteY0" fmla="*/ 386 h 324242"/>
                      <a:gd name="connsiteX1" fmla="*/ 93662 w 192162"/>
                      <a:gd name="connsiteY1" fmla="*/ 28961 h 324242"/>
                      <a:gd name="connsiteX2" fmla="*/ 60325 w 192162"/>
                      <a:gd name="connsiteY2" fmla="*/ 28961 h 324242"/>
                      <a:gd name="connsiteX3" fmla="*/ 20637 w 192162"/>
                      <a:gd name="connsiteY3" fmla="*/ 70236 h 324242"/>
                      <a:gd name="connsiteX4" fmla="*/ 0 w 192162"/>
                      <a:gd name="connsiteY4" fmla="*/ 105161 h 324242"/>
                      <a:gd name="connsiteX5" fmla="*/ 20637 w 192162"/>
                      <a:gd name="connsiteY5" fmla="*/ 140086 h 324242"/>
                      <a:gd name="connsiteX6" fmla="*/ 82550 w 192162"/>
                      <a:gd name="connsiteY6" fmla="*/ 138499 h 324242"/>
                      <a:gd name="connsiteX7" fmla="*/ 100012 w 192162"/>
                      <a:gd name="connsiteY7" fmla="*/ 141674 h 324242"/>
                      <a:gd name="connsiteX8" fmla="*/ 157162 w 192162"/>
                      <a:gd name="connsiteY8" fmla="*/ 186124 h 324242"/>
                      <a:gd name="connsiteX9" fmla="*/ 106362 w 192162"/>
                      <a:gd name="connsiteY9" fmla="*/ 189299 h 324242"/>
                      <a:gd name="connsiteX10" fmla="*/ 141287 w 192162"/>
                      <a:gd name="connsiteY10" fmla="*/ 230574 h 324242"/>
                      <a:gd name="connsiteX11" fmla="*/ 166687 w 192162"/>
                      <a:gd name="connsiteY11" fmla="*/ 271849 h 324242"/>
                      <a:gd name="connsiteX12" fmla="*/ 192087 w 192162"/>
                      <a:gd name="connsiteY12" fmla="*/ 324236 h 324242"/>
                      <a:gd name="connsiteX13" fmla="*/ 173037 w 192162"/>
                      <a:gd name="connsiteY13" fmla="*/ 275024 h 324242"/>
                      <a:gd name="connsiteX14" fmla="*/ 133350 w 192162"/>
                      <a:gd name="connsiteY14" fmla="*/ 219461 h 324242"/>
                      <a:gd name="connsiteX15" fmla="*/ 158750 w 192162"/>
                      <a:gd name="connsiteY15" fmla="*/ 181361 h 324242"/>
                      <a:gd name="connsiteX16" fmla="*/ 101600 w 192162"/>
                      <a:gd name="connsiteY16" fmla="*/ 136911 h 324242"/>
                      <a:gd name="connsiteX17" fmla="*/ 14287 w 192162"/>
                      <a:gd name="connsiteY17" fmla="*/ 117861 h 324242"/>
                      <a:gd name="connsiteX18" fmla="*/ 58737 w 192162"/>
                      <a:gd name="connsiteY18" fmla="*/ 52774 h 324242"/>
                      <a:gd name="connsiteX19" fmla="*/ 136525 w 192162"/>
                      <a:gd name="connsiteY19" fmla="*/ 386 h 3242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92162" h="324242">
                        <a:moveTo>
                          <a:pt x="136525" y="386"/>
                        </a:moveTo>
                        <a:cubicBezTo>
                          <a:pt x="142346" y="-3583"/>
                          <a:pt x="106362" y="24198"/>
                          <a:pt x="93662" y="28961"/>
                        </a:cubicBezTo>
                        <a:cubicBezTo>
                          <a:pt x="80962" y="33724"/>
                          <a:pt x="72496" y="22082"/>
                          <a:pt x="60325" y="28961"/>
                        </a:cubicBezTo>
                        <a:cubicBezTo>
                          <a:pt x="48154" y="35840"/>
                          <a:pt x="30691" y="57536"/>
                          <a:pt x="20637" y="70236"/>
                        </a:cubicBezTo>
                        <a:cubicBezTo>
                          <a:pt x="10583" y="82936"/>
                          <a:pt x="0" y="93519"/>
                          <a:pt x="0" y="105161"/>
                        </a:cubicBezTo>
                        <a:cubicBezTo>
                          <a:pt x="0" y="116803"/>
                          <a:pt x="6879" y="134530"/>
                          <a:pt x="20637" y="140086"/>
                        </a:cubicBezTo>
                        <a:cubicBezTo>
                          <a:pt x="34395" y="145642"/>
                          <a:pt x="69321" y="138234"/>
                          <a:pt x="82550" y="138499"/>
                        </a:cubicBezTo>
                        <a:cubicBezTo>
                          <a:pt x="95779" y="138764"/>
                          <a:pt x="87577" y="133737"/>
                          <a:pt x="100012" y="141674"/>
                        </a:cubicBezTo>
                        <a:cubicBezTo>
                          <a:pt x="112447" y="149611"/>
                          <a:pt x="156104" y="178187"/>
                          <a:pt x="157162" y="186124"/>
                        </a:cubicBezTo>
                        <a:cubicBezTo>
                          <a:pt x="158220" y="194061"/>
                          <a:pt x="109008" y="181891"/>
                          <a:pt x="106362" y="189299"/>
                        </a:cubicBezTo>
                        <a:cubicBezTo>
                          <a:pt x="103716" y="196707"/>
                          <a:pt x="131233" y="216816"/>
                          <a:pt x="141287" y="230574"/>
                        </a:cubicBezTo>
                        <a:cubicBezTo>
                          <a:pt x="151341" y="244332"/>
                          <a:pt x="158220" y="256239"/>
                          <a:pt x="166687" y="271849"/>
                        </a:cubicBezTo>
                        <a:cubicBezTo>
                          <a:pt x="175154" y="287459"/>
                          <a:pt x="191029" y="323707"/>
                          <a:pt x="192087" y="324236"/>
                        </a:cubicBezTo>
                        <a:cubicBezTo>
                          <a:pt x="193145" y="324765"/>
                          <a:pt x="182827" y="292487"/>
                          <a:pt x="173037" y="275024"/>
                        </a:cubicBezTo>
                        <a:cubicBezTo>
                          <a:pt x="163248" y="257562"/>
                          <a:pt x="135731" y="235071"/>
                          <a:pt x="133350" y="219461"/>
                        </a:cubicBezTo>
                        <a:cubicBezTo>
                          <a:pt x="130969" y="203851"/>
                          <a:pt x="164042" y="195119"/>
                          <a:pt x="158750" y="181361"/>
                        </a:cubicBezTo>
                        <a:cubicBezTo>
                          <a:pt x="153458" y="167603"/>
                          <a:pt x="125677" y="147494"/>
                          <a:pt x="101600" y="136911"/>
                        </a:cubicBezTo>
                        <a:cubicBezTo>
                          <a:pt x="77523" y="126328"/>
                          <a:pt x="21431" y="131884"/>
                          <a:pt x="14287" y="117861"/>
                        </a:cubicBezTo>
                        <a:cubicBezTo>
                          <a:pt x="7143" y="103838"/>
                          <a:pt x="40216" y="69442"/>
                          <a:pt x="58737" y="52774"/>
                        </a:cubicBezTo>
                        <a:cubicBezTo>
                          <a:pt x="77258" y="36106"/>
                          <a:pt x="130704" y="4355"/>
                          <a:pt x="136525" y="38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3" name="フリーフォーム: 図形 1902">
                    <a:extLst>
                      <a:ext uri="{FF2B5EF4-FFF2-40B4-BE49-F238E27FC236}">
                        <a16:creationId xmlns:a16="http://schemas.microsoft.com/office/drawing/2014/main" id="{0E1DFE55-5D75-4A0F-971B-14BBC03183FA}"/>
                      </a:ext>
                    </a:extLst>
                  </p:cNvPr>
                  <p:cNvSpPr/>
                  <p:nvPr/>
                </p:nvSpPr>
                <p:spPr>
                  <a:xfrm>
                    <a:off x="7843926" y="1084218"/>
                    <a:ext cx="115894" cy="159430"/>
                  </a:xfrm>
                  <a:custGeom>
                    <a:avLst/>
                    <a:gdLst>
                      <a:gd name="connsiteX0" fmla="*/ 14199 w 115894"/>
                      <a:gd name="connsiteY0" fmla="*/ 45 h 159430"/>
                      <a:gd name="connsiteX1" fmla="*/ 9437 w 115894"/>
                      <a:gd name="connsiteY1" fmla="*/ 69895 h 159430"/>
                      <a:gd name="connsiteX2" fmla="*/ 42774 w 115894"/>
                      <a:gd name="connsiteY2" fmla="*/ 96882 h 159430"/>
                      <a:gd name="connsiteX3" fmla="*/ 106274 w 115894"/>
                      <a:gd name="connsiteY3" fmla="*/ 98470 h 159430"/>
                      <a:gd name="connsiteX4" fmla="*/ 45949 w 115894"/>
                      <a:gd name="connsiteY4" fmla="*/ 98470 h 159430"/>
                      <a:gd name="connsiteX5" fmla="*/ 1499 w 115894"/>
                      <a:gd name="connsiteY5" fmla="*/ 158795 h 159430"/>
                      <a:gd name="connsiteX6" fmla="*/ 20549 w 115894"/>
                      <a:gd name="connsiteY6" fmla="*/ 128632 h 159430"/>
                      <a:gd name="connsiteX7" fmla="*/ 115799 w 115894"/>
                      <a:gd name="connsiteY7" fmla="*/ 104820 h 159430"/>
                      <a:gd name="connsiteX8" fmla="*/ 38012 w 115894"/>
                      <a:gd name="connsiteY8" fmla="*/ 81007 h 159430"/>
                      <a:gd name="connsiteX9" fmla="*/ 14199 w 115894"/>
                      <a:gd name="connsiteY9" fmla="*/ 45 h 1594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15894" h="159430">
                        <a:moveTo>
                          <a:pt x="14199" y="45"/>
                        </a:moveTo>
                        <a:cubicBezTo>
                          <a:pt x="9436" y="-1807"/>
                          <a:pt x="4674" y="53756"/>
                          <a:pt x="9437" y="69895"/>
                        </a:cubicBezTo>
                        <a:cubicBezTo>
                          <a:pt x="14200" y="86035"/>
                          <a:pt x="26635" y="92120"/>
                          <a:pt x="42774" y="96882"/>
                        </a:cubicBezTo>
                        <a:cubicBezTo>
                          <a:pt x="58914" y="101645"/>
                          <a:pt x="105745" y="98205"/>
                          <a:pt x="106274" y="98470"/>
                        </a:cubicBezTo>
                        <a:cubicBezTo>
                          <a:pt x="106803" y="98735"/>
                          <a:pt x="63411" y="88416"/>
                          <a:pt x="45949" y="98470"/>
                        </a:cubicBezTo>
                        <a:cubicBezTo>
                          <a:pt x="28487" y="108524"/>
                          <a:pt x="5732" y="153768"/>
                          <a:pt x="1499" y="158795"/>
                        </a:cubicBezTo>
                        <a:cubicBezTo>
                          <a:pt x="-2734" y="163822"/>
                          <a:pt x="1499" y="137628"/>
                          <a:pt x="20549" y="128632"/>
                        </a:cubicBezTo>
                        <a:cubicBezTo>
                          <a:pt x="39599" y="119636"/>
                          <a:pt x="112889" y="112757"/>
                          <a:pt x="115799" y="104820"/>
                        </a:cubicBezTo>
                        <a:cubicBezTo>
                          <a:pt x="118709" y="96883"/>
                          <a:pt x="54416" y="95824"/>
                          <a:pt x="38012" y="81007"/>
                        </a:cubicBezTo>
                        <a:cubicBezTo>
                          <a:pt x="21608" y="66190"/>
                          <a:pt x="18962" y="1897"/>
                          <a:pt x="14199" y="4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4" name="フリーフォーム: 図形 1903">
                    <a:extLst>
                      <a:ext uri="{FF2B5EF4-FFF2-40B4-BE49-F238E27FC236}">
                        <a16:creationId xmlns:a16="http://schemas.microsoft.com/office/drawing/2014/main" id="{F5B40AA7-03DF-444A-AA14-90E781C21354}"/>
                      </a:ext>
                    </a:extLst>
                  </p:cNvPr>
                  <p:cNvSpPr/>
                  <p:nvPr/>
                </p:nvSpPr>
                <p:spPr>
                  <a:xfrm>
                    <a:off x="7801165" y="1228205"/>
                    <a:ext cx="182386" cy="170187"/>
                  </a:xfrm>
                  <a:custGeom>
                    <a:avLst/>
                    <a:gdLst>
                      <a:gd name="connsiteX0" fmla="*/ 182373 w 182386"/>
                      <a:gd name="connsiteY0" fmla="*/ 520 h 170187"/>
                      <a:gd name="connsiteX1" fmla="*/ 60135 w 182386"/>
                      <a:gd name="connsiteY1" fmla="*/ 24333 h 170187"/>
                      <a:gd name="connsiteX2" fmla="*/ 2985 w 182386"/>
                      <a:gd name="connsiteY2" fmla="*/ 64020 h 170187"/>
                      <a:gd name="connsiteX3" fmla="*/ 60135 w 182386"/>
                      <a:gd name="connsiteY3" fmla="*/ 73545 h 170187"/>
                      <a:gd name="connsiteX4" fmla="*/ 2985 w 182386"/>
                      <a:gd name="connsiteY4" fmla="*/ 79895 h 170187"/>
                      <a:gd name="connsiteX5" fmla="*/ 12510 w 182386"/>
                      <a:gd name="connsiteY5" fmla="*/ 121170 h 170187"/>
                      <a:gd name="connsiteX6" fmla="*/ 50610 w 182386"/>
                      <a:gd name="connsiteY6" fmla="*/ 97358 h 170187"/>
                      <a:gd name="connsiteX7" fmla="*/ 26798 w 182386"/>
                      <a:gd name="connsiteY7" fmla="*/ 137045 h 170187"/>
                      <a:gd name="connsiteX8" fmla="*/ 71248 w 182386"/>
                      <a:gd name="connsiteY8" fmla="*/ 148158 h 170187"/>
                      <a:gd name="connsiteX9" fmla="*/ 72835 w 182386"/>
                      <a:gd name="connsiteY9" fmla="*/ 133870 h 170187"/>
                      <a:gd name="connsiteX10" fmla="*/ 85535 w 182386"/>
                      <a:gd name="connsiteY10" fmla="*/ 152920 h 170187"/>
                      <a:gd name="connsiteX11" fmla="*/ 112523 w 182386"/>
                      <a:gd name="connsiteY11" fmla="*/ 141808 h 170187"/>
                      <a:gd name="connsiteX12" fmla="*/ 155385 w 182386"/>
                      <a:gd name="connsiteY12" fmla="*/ 167208 h 170187"/>
                      <a:gd name="connsiteX13" fmla="*/ 179198 w 182386"/>
                      <a:gd name="connsiteY13" fmla="*/ 167208 h 170187"/>
                      <a:gd name="connsiteX14" fmla="*/ 93473 w 182386"/>
                      <a:gd name="connsiteY14" fmla="*/ 144983 h 170187"/>
                      <a:gd name="connsiteX15" fmla="*/ 44260 w 182386"/>
                      <a:gd name="connsiteY15" fmla="*/ 140220 h 170187"/>
                      <a:gd name="connsiteX16" fmla="*/ 12510 w 182386"/>
                      <a:gd name="connsiteY16" fmla="*/ 106883 h 170187"/>
                      <a:gd name="connsiteX17" fmla="*/ 31560 w 182386"/>
                      <a:gd name="connsiteY17" fmla="*/ 70370 h 170187"/>
                      <a:gd name="connsiteX18" fmla="*/ 68073 w 182386"/>
                      <a:gd name="connsiteY18" fmla="*/ 46558 h 170187"/>
                      <a:gd name="connsiteX19" fmla="*/ 182373 w 182386"/>
                      <a:gd name="connsiteY19" fmla="*/ 520 h 1701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</a:cxnLst>
                    <a:rect l="l" t="t" r="r" b="b"/>
                    <a:pathLst>
                      <a:path w="182386" h="170187">
                        <a:moveTo>
                          <a:pt x="182373" y="520"/>
                        </a:moveTo>
                        <a:cubicBezTo>
                          <a:pt x="181050" y="-3184"/>
                          <a:pt x="90033" y="13750"/>
                          <a:pt x="60135" y="24333"/>
                        </a:cubicBezTo>
                        <a:cubicBezTo>
                          <a:pt x="30237" y="34916"/>
                          <a:pt x="2985" y="55818"/>
                          <a:pt x="2985" y="64020"/>
                        </a:cubicBezTo>
                        <a:cubicBezTo>
                          <a:pt x="2985" y="72222"/>
                          <a:pt x="60135" y="70899"/>
                          <a:pt x="60135" y="73545"/>
                        </a:cubicBezTo>
                        <a:cubicBezTo>
                          <a:pt x="60135" y="76191"/>
                          <a:pt x="10922" y="71958"/>
                          <a:pt x="2985" y="79895"/>
                        </a:cubicBezTo>
                        <a:cubicBezTo>
                          <a:pt x="-4952" y="87832"/>
                          <a:pt x="4573" y="118260"/>
                          <a:pt x="12510" y="121170"/>
                        </a:cubicBezTo>
                        <a:cubicBezTo>
                          <a:pt x="20447" y="124080"/>
                          <a:pt x="48229" y="94712"/>
                          <a:pt x="50610" y="97358"/>
                        </a:cubicBezTo>
                        <a:cubicBezTo>
                          <a:pt x="52991" y="100004"/>
                          <a:pt x="23358" y="128578"/>
                          <a:pt x="26798" y="137045"/>
                        </a:cubicBezTo>
                        <a:cubicBezTo>
                          <a:pt x="30238" y="145512"/>
                          <a:pt x="63575" y="148687"/>
                          <a:pt x="71248" y="148158"/>
                        </a:cubicBezTo>
                        <a:cubicBezTo>
                          <a:pt x="78921" y="147629"/>
                          <a:pt x="70454" y="133076"/>
                          <a:pt x="72835" y="133870"/>
                        </a:cubicBezTo>
                        <a:cubicBezTo>
                          <a:pt x="75216" y="134664"/>
                          <a:pt x="78920" y="151597"/>
                          <a:pt x="85535" y="152920"/>
                        </a:cubicBezTo>
                        <a:cubicBezTo>
                          <a:pt x="92150" y="154243"/>
                          <a:pt x="100882" y="139427"/>
                          <a:pt x="112523" y="141808"/>
                        </a:cubicBezTo>
                        <a:cubicBezTo>
                          <a:pt x="124164" y="144189"/>
                          <a:pt x="144272" y="162975"/>
                          <a:pt x="155385" y="167208"/>
                        </a:cubicBezTo>
                        <a:cubicBezTo>
                          <a:pt x="166497" y="171441"/>
                          <a:pt x="189517" y="170912"/>
                          <a:pt x="179198" y="167208"/>
                        </a:cubicBezTo>
                        <a:cubicBezTo>
                          <a:pt x="168879" y="163504"/>
                          <a:pt x="115963" y="149481"/>
                          <a:pt x="93473" y="144983"/>
                        </a:cubicBezTo>
                        <a:cubicBezTo>
                          <a:pt x="70983" y="140485"/>
                          <a:pt x="57754" y="146570"/>
                          <a:pt x="44260" y="140220"/>
                        </a:cubicBezTo>
                        <a:cubicBezTo>
                          <a:pt x="30766" y="133870"/>
                          <a:pt x="14627" y="118525"/>
                          <a:pt x="12510" y="106883"/>
                        </a:cubicBezTo>
                        <a:cubicBezTo>
                          <a:pt x="10393" y="95241"/>
                          <a:pt x="22300" y="80424"/>
                          <a:pt x="31560" y="70370"/>
                        </a:cubicBezTo>
                        <a:cubicBezTo>
                          <a:pt x="40820" y="60316"/>
                          <a:pt x="46906" y="56877"/>
                          <a:pt x="68073" y="46558"/>
                        </a:cubicBezTo>
                        <a:cubicBezTo>
                          <a:pt x="89240" y="36239"/>
                          <a:pt x="183696" y="4224"/>
                          <a:pt x="182373" y="52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5" name="フリーフォーム: 図形 1904">
                    <a:extLst>
                      <a:ext uri="{FF2B5EF4-FFF2-40B4-BE49-F238E27FC236}">
                        <a16:creationId xmlns:a16="http://schemas.microsoft.com/office/drawing/2014/main" id="{F6747B70-1B3A-45D9-AC35-781B9118EE26}"/>
                      </a:ext>
                    </a:extLst>
                  </p:cNvPr>
                  <p:cNvSpPr/>
                  <p:nvPr/>
                </p:nvSpPr>
                <p:spPr>
                  <a:xfrm>
                    <a:off x="7775088" y="1066687"/>
                    <a:ext cx="83122" cy="175402"/>
                  </a:xfrm>
                  <a:custGeom>
                    <a:avLst/>
                    <a:gdLst>
                      <a:gd name="connsiteX0" fmla="*/ 13187 w 83122"/>
                      <a:gd name="connsiteY0" fmla="*/ 113 h 175402"/>
                      <a:gd name="connsiteX1" fmla="*/ 11600 w 83122"/>
                      <a:gd name="connsiteY1" fmla="*/ 57263 h 175402"/>
                      <a:gd name="connsiteX2" fmla="*/ 35412 w 83122"/>
                      <a:gd name="connsiteY2" fmla="*/ 63613 h 175402"/>
                      <a:gd name="connsiteX3" fmla="*/ 83037 w 83122"/>
                      <a:gd name="connsiteY3" fmla="*/ 46151 h 175402"/>
                      <a:gd name="connsiteX4" fmla="*/ 22712 w 83122"/>
                      <a:gd name="connsiteY4" fmla="*/ 73138 h 175402"/>
                      <a:gd name="connsiteX5" fmla="*/ 29062 w 83122"/>
                      <a:gd name="connsiteY5" fmla="*/ 119176 h 175402"/>
                      <a:gd name="connsiteX6" fmla="*/ 78275 w 83122"/>
                      <a:gd name="connsiteY6" fmla="*/ 174738 h 175402"/>
                      <a:gd name="connsiteX7" fmla="*/ 30650 w 83122"/>
                      <a:gd name="connsiteY7" fmla="*/ 146163 h 175402"/>
                      <a:gd name="connsiteX8" fmla="*/ 487 w 83122"/>
                      <a:gd name="connsiteY8" fmla="*/ 92188 h 175402"/>
                      <a:gd name="connsiteX9" fmla="*/ 54462 w 83122"/>
                      <a:gd name="connsiteY9" fmla="*/ 42976 h 175402"/>
                      <a:gd name="connsiteX10" fmla="*/ 13187 w 83122"/>
                      <a:gd name="connsiteY10" fmla="*/ 113 h 1754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83122" h="175402">
                        <a:moveTo>
                          <a:pt x="13187" y="113"/>
                        </a:moveTo>
                        <a:cubicBezTo>
                          <a:pt x="6043" y="2494"/>
                          <a:pt x="7896" y="46680"/>
                          <a:pt x="11600" y="57263"/>
                        </a:cubicBezTo>
                        <a:cubicBezTo>
                          <a:pt x="15304" y="67846"/>
                          <a:pt x="23506" y="65465"/>
                          <a:pt x="35412" y="63613"/>
                        </a:cubicBezTo>
                        <a:cubicBezTo>
                          <a:pt x="47318" y="61761"/>
                          <a:pt x="85154" y="44563"/>
                          <a:pt x="83037" y="46151"/>
                        </a:cubicBezTo>
                        <a:cubicBezTo>
                          <a:pt x="80920" y="47739"/>
                          <a:pt x="31708" y="60967"/>
                          <a:pt x="22712" y="73138"/>
                        </a:cubicBezTo>
                        <a:cubicBezTo>
                          <a:pt x="13716" y="85309"/>
                          <a:pt x="19802" y="102243"/>
                          <a:pt x="29062" y="119176"/>
                        </a:cubicBezTo>
                        <a:cubicBezTo>
                          <a:pt x="38322" y="136109"/>
                          <a:pt x="78010" y="170240"/>
                          <a:pt x="78275" y="174738"/>
                        </a:cubicBezTo>
                        <a:cubicBezTo>
                          <a:pt x="78540" y="179236"/>
                          <a:pt x="43615" y="159921"/>
                          <a:pt x="30650" y="146163"/>
                        </a:cubicBezTo>
                        <a:cubicBezTo>
                          <a:pt x="17685" y="132405"/>
                          <a:pt x="-3482" y="109386"/>
                          <a:pt x="487" y="92188"/>
                        </a:cubicBezTo>
                        <a:cubicBezTo>
                          <a:pt x="4456" y="74990"/>
                          <a:pt x="54197" y="52501"/>
                          <a:pt x="54462" y="42976"/>
                        </a:cubicBezTo>
                        <a:cubicBezTo>
                          <a:pt x="54727" y="33451"/>
                          <a:pt x="20331" y="-2268"/>
                          <a:pt x="13187" y="1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6" name="フリーフォーム: 図形 1905">
                    <a:extLst>
                      <a:ext uri="{FF2B5EF4-FFF2-40B4-BE49-F238E27FC236}">
                        <a16:creationId xmlns:a16="http://schemas.microsoft.com/office/drawing/2014/main" id="{09255C58-30B5-4B87-8D8C-247521C9E7BA}"/>
                      </a:ext>
                    </a:extLst>
                  </p:cNvPr>
                  <p:cNvSpPr/>
                  <p:nvPr/>
                </p:nvSpPr>
                <p:spPr>
                  <a:xfrm>
                    <a:off x="7716818" y="1073088"/>
                    <a:ext cx="82943" cy="139846"/>
                  </a:xfrm>
                  <a:custGeom>
                    <a:avLst/>
                    <a:gdLst>
                      <a:gd name="connsiteX0" fmla="*/ 11132 w 82943"/>
                      <a:gd name="connsiteY0" fmla="*/ 62 h 139846"/>
                      <a:gd name="connsiteX1" fmla="*/ 4782 w 82943"/>
                      <a:gd name="connsiteY1" fmla="*/ 73087 h 139846"/>
                      <a:gd name="connsiteX2" fmla="*/ 82570 w 82943"/>
                      <a:gd name="connsiteY2" fmla="*/ 139762 h 139846"/>
                      <a:gd name="connsiteX3" fmla="*/ 33357 w 82943"/>
                      <a:gd name="connsiteY3" fmla="*/ 85787 h 139846"/>
                      <a:gd name="connsiteX4" fmla="*/ 11132 w 82943"/>
                      <a:gd name="connsiteY4" fmla="*/ 62 h 1398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2943" h="139846">
                        <a:moveTo>
                          <a:pt x="11132" y="62"/>
                        </a:moveTo>
                        <a:cubicBezTo>
                          <a:pt x="6370" y="-2055"/>
                          <a:pt x="-7124" y="49804"/>
                          <a:pt x="4782" y="73087"/>
                        </a:cubicBezTo>
                        <a:cubicBezTo>
                          <a:pt x="16688" y="96370"/>
                          <a:pt x="77808" y="137645"/>
                          <a:pt x="82570" y="139762"/>
                        </a:cubicBezTo>
                        <a:cubicBezTo>
                          <a:pt x="87332" y="141879"/>
                          <a:pt x="45263" y="103779"/>
                          <a:pt x="33357" y="85787"/>
                        </a:cubicBezTo>
                        <a:cubicBezTo>
                          <a:pt x="21451" y="67795"/>
                          <a:pt x="15894" y="2179"/>
                          <a:pt x="11132" y="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7" name="フリーフォーム: 図形 1906">
                    <a:extLst>
                      <a:ext uri="{FF2B5EF4-FFF2-40B4-BE49-F238E27FC236}">
                        <a16:creationId xmlns:a16="http://schemas.microsoft.com/office/drawing/2014/main" id="{AB0DB22A-4F0A-4C3D-AC30-D4DD416AA23F}"/>
                      </a:ext>
                    </a:extLst>
                  </p:cNvPr>
                  <p:cNvSpPr/>
                  <p:nvPr/>
                </p:nvSpPr>
                <p:spPr>
                  <a:xfrm>
                    <a:off x="7692698" y="1117520"/>
                    <a:ext cx="109874" cy="185900"/>
                  </a:xfrm>
                  <a:custGeom>
                    <a:avLst/>
                    <a:gdLst>
                      <a:gd name="connsiteX0" fmla="*/ 27315 w 109874"/>
                      <a:gd name="connsiteY0" fmla="*/ 80 h 185900"/>
                      <a:gd name="connsiteX1" fmla="*/ 327 w 109874"/>
                      <a:gd name="connsiteY1" fmla="*/ 68343 h 185900"/>
                      <a:gd name="connsiteX2" fmla="*/ 16202 w 109874"/>
                      <a:gd name="connsiteY2" fmla="*/ 115968 h 185900"/>
                      <a:gd name="connsiteX3" fmla="*/ 70177 w 109874"/>
                      <a:gd name="connsiteY3" fmla="*/ 146130 h 185900"/>
                      <a:gd name="connsiteX4" fmla="*/ 109865 w 109874"/>
                      <a:gd name="connsiteY4" fmla="*/ 185818 h 185900"/>
                      <a:gd name="connsiteX5" fmla="*/ 73352 w 109874"/>
                      <a:gd name="connsiteY5" fmla="*/ 135018 h 185900"/>
                      <a:gd name="connsiteX6" fmla="*/ 22552 w 109874"/>
                      <a:gd name="connsiteY6" fmla="*/ 106443 h 185900"/>
                      <a:gd name="connsiteX7" fmla="*/ 9852 w 109874"/>
                      <a:gd name="connsiteY7" fmla="*/ 82630 h 185900"/>
                      <a:gd name="connsiteX8" fmla="*/ 27315 w 109874"/>
                      <a:gd name="connsiteY8" fmla="*/ 80 h 1859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09874" h="185900">
                        <a:moveTo>
                          <a:pt x="27315" y="80"/>
                        </a:moveTo>
                        <a:cubicBezTo>
                          <a:pt x="25727" y="-2301"/>
                          <a:pt x="2179" y="49029"/>
                          <a:pt x="327" y="68343"/>
                        </a:cubicBezTo>
                        <a:cubicBezTo>
                          <a:pt x="-1525" y="87657"/>
                          <a:pt x="4561" y="103004"/>
                          <a:pt x="16202" y="115968"/>
                        </a:cubicBezTo>
                        <a:cubicBezTo>
                          <a:pt x="27843" y="128932"/>
                          <a:pt x="54567" y="134488"/>
                          <a:pt x="70177" y="146130"/>
                        </a:cubicBezTo>
                        <a:cubicBezTo>
                          <a:pt x="85787" y="157772"/>
                          <a:pt x="109336" y="187670"/>
                          <a:pt x="109865" y="185818"/>
                        </a:cubicBezTo>
                        <a:cubicBezTo>
                          <a:pt x="110394" y="183966"/>
                          <a:pt x="87904" y="148247"/>
                          <a:pt x="73352" y="135018"/>
                        </a:cubicBezTo>
                        <a:cubicBezTo>
                          <a:pt x="58800" y="121789"/>
                          <a:pt x="33135" y="115174"/>
                          <a:pt x="22552" y="106443"/>
                        </a:cubicBezTo>
                        <a:cubicBezTo>
                          <a:pt x="11969" y="97712"/>
                          <a:pt x="9587" y="99563"/>
                          <a:pt x="9852" y="82630"/>
                        </a:cubicBezTo>
                        <a:cubicBezTo>
                          <a:pt x="10117" y="65697"/>
                          <a:pt x="28903" y="2461"/>
                          <a:pt x="27315" y="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8" name="フリーフォーム: 図形 1907">
                    <a:extLst>
                      <a:ext uri="{FF2B5EF4-FFF2-40B4-BE49-F238E27FC236}">
                        <a16:creationId xmlns:a16="http://schemas.microsoft.com/office/drawing/2014/main" id="{C4D1E36F-BAD4-499E-9EE5-6CABFC0B1F3D}"/>
                      </a:ext>
                    </a:extLst>
                  </p:cNvPr>
                  <p:cNvSpPr/>
                  <p:nvPr/>
                </p:nvSpPr>
                <p:spPr>
                  <a:xfrm>
                    <a:off x="7762627" y="1188660"/>
                    <a:ext cx="41839" cy="99354"/>
                  </a:xfrm>
                  <a:custGeom>
                    <a:avLst/>
                    <a:gdLst>
                      <a:gd name="connsiteX0" fmla="*/ 24061 w 41839"/>
                      <a:gd name="connsiteY0" fmla="*/ 378 h 99354"/>
                      <a:gd name="connsiteX1" fmla="*/ 248 w 41839"/>
                      <a:gd name="connsiteY1" fmla="*/ 44828 h 99354"/>
                      <a:gd name="connsiteX2" fmla="*/ 41523 w 41839"/>
                      <a:gd name="connsiteY2" fmla="*/ 98803 h 99354"/>
                      <a:gd name="connsiteX3" fmla="*/ 19298 w 41839"/>
                      <a:gd name="connsiteY3" fmla="*/ 70228 h 99354"/>
                      <a:gd name="connsiteX4" fmla="*/ 24061 w 41839"/>
                      <a:gd name="connsiteY4" fmla="*/ 378 h 993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839" h="99354">
                        <a:moveTo>
                          <a:pt x="24061" y="378"/>
                        </a:moveTo>
                        <a:cubicBezTo>
                          <a:pt x="20886" y="-3855"/>
                          <a:pt x="-2662" y="28424"/>
                          <a:pt x="248" y="44828"/>
                        </a:cubicBezTo>
                        <a:cubicBezTo>
                          <a:pt x="3158" y="61232"/>
                          <a:pt x="38348" y="94570"/>
                          <a:pt x="41523" y="98803"/>
                        </a:cubicBezTo>
                        <a:cubicBezTo>
                          <a:pt x="44698" y="103036"/>
                          <a:pt x="23002" y="81870"/>
                          <a:pt x="19298" y="70228"/>
                        </a:cubicBezTo>
                        <a:cubicBezTo>
                          <a:pt x="15594" y="58586"/>
                          <a:pt x="27236" y="4611"/>
                          <a:pt x="24061" y="37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09" name="フリーフォーム: 図形 1908">
                    <a:extLst>
                      <a:ext uri="{FF2B5EF4-FFF2-40B4-BE49-F238E27FC236}">
                        <a16:creationId xmlns:a16="http://schemas.microsoft.com/office/drawing/2014/main" id="{0678C98A-5968-4A90-83FB-2F1100B7E5C1}"/>
                      </a:ext>
                    </a:extLst>
                  </p:cNvPr>
                  <p:cNvSpPr/>
                  <p:nvPr/>
                </p:nvSpPr>
                <p:spPr>
                  <a:xfrm>
                    <a:off x="7635873" y="1095091"/>
                    <a:ext cx="92161" cy="86251"/>
                  </a:xfrm>
                  <a:custGeom>
                    <a:avLst/>
                    <a:gdLst>
                      <a:gd name="connsiteX0" fmla="*/ 92077 w 92161"/>
                      <a:gd name="connsiteY0" fmla="*/ 284 h 86251"/>
                      <a:gd name="connsiteX1" fmla="*/ 74615 w 92161"/>
                      <a:gd name="connsiteY1" fmla="*/ 54259 h 86251"/>
                      <a:gd name="connsiteX2" fmla="*/ 34927 w 92161"/>
                      <a:gd name="connsiteY2" fmla="*/ 49497 h 86251"/>
                      <a:gd name="connsiteX3" fmla="*/ 2 w 92161"/>
                      <a:gd name="connsiteY3" fmla="*/ 25684 h 86251"/>
                      <a:gd name="connsiteX4" fmla="*/ 33340 w 92161"/>
                      <a:gd name="connsiteY4" fmla="*/ 76484 h 86251"/>
                      <a:gd name="connsiteX5" fmla="*/ 68265 w 92161"/>
                      <a:gd name="connsiteY5" fmla="*/ 81247 h 86251"/>
                      <a:gd name="connsiteX6" fmla="*/ 92077 w 92161"/>
                      <a:gd name="connsiteY6" fmla="*/ 284 h 8625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92161" h="86251">
                        <a:moveTo>
                          <a:pt x="92077" y="284"/>
                        </a:moveTo>
                        <a:cubicBezTo>
                          <a:pt x="93135" y="-4214"/>
                          <a:pt x="84140" y="46057"/>
                          <a:pt x="74615" y="54259"/>
                        </a:cubicBezTo>
                        <a:cubicBezTo>
                          <a:pt x="65090" y="62461"/>
                          <a:pt x="47363" y="54260"/>
                          <a:pt x="34927" y="49497"/>
                        </a:cubicBezTo>
                        <a:cubicBezTo>
                          <a:pt x="22491" y="44734"/>
                          <a:pt x="266" y="21186"/>
                          <a:pt x="2" y="25684"/>
                        </a:cubicBezTo>
                        <a:cubicBezTo>
                          <a:pt x="-262" y="30182"/>
                          <a:pt x="21963" y="67224"/>
                          <a:pt x="33340" y="76484"/>
                        </a:cubicBezTo>
                        <a:cubicBezTo>
                          <a:pt x="44717" y="85744"/>
                          <a:pt x="59269" y="90507"/>
                          <a:pt x="68265" y="81247"/>
                        </a:cubicBezTo>
                        <a:cubicBezTo>
                          <a:pt x="77261" y="71987"/>
                          <a:pt x="91019" y="4782"/>
                          <a:pt x="92077" y="28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0" name="フリーフォーム: 図形 1909">
                    <a:extLst>
                      <a:ext uri="{FF2B5EF4-FFF2-40B4-BE49-F238E27FC236}">
                        <a16:creationId xmlns:a16="http://schemas.microsoft.com/office/drawing/2014/main" id="{1BE570DE-4B36-4FBD-89F5-CCAD6B3EF0EA}"/>
                      </a:ext>
                    </a:extLst>
                  </p:cNvPr>
                  <p:cNvSpPr/>
                  <p:nvPr/>
                </p:nvSpPr>
                <p:spPr>
                  <a:xfrm>
                    <a:off x="7585069" y="1177771"/>
                    <a:ext cx="166716" cy="145508"/>
                  </a:xfrm>
                  <a:custGeom>
                    <a:avLst/>
                    <a:gdLst>
                      <a:gd name="connsiteX0" fmla="*/ 6 w 166716"/>
                      <a:gd name="connsiteY0" fmla="*/ 154 h 145508"/>
                      <a:gd name="connsiteX1" fmla="*/ 52394 w 166716"/>
                      <a:gd name="connsiteY1" fmla="*/ 65242 h 145508"/>
                      <a:gd name="connsiteX2" fmla="*/ 123831 w 166716"/>
                      <a:gd name="connsiteY2" fmla="*/ 55717 h 145508"/>
                      <a:gd name="connsiteX3" fmla="*/ 79381 w 166716"/>
                      <a:gd name="connsiteY3" fmla="*/ 50954 h 145508"/>
                      <a:gd name="connsiteX4" fmla="*/ 65094 w 166716"/>
                      <a:gd name="connsiteY4" fmla="*/ 63654 h 145508"/>
                      <a:gd name="connsiteX5" fmla="*/ 69856 w 166716"/>
                      <a:gd name="connsiteY5" fmla="*/ 106517 h 145508"/>
                      <a:gd name="connsiteX6" fmla="*/ 114306 w 166716"/>
                      <a:gd name="connsiteY6" fmla="*/ 135092 h 145508"/>
                      <a:gd name="connsiteX7" fmla="*/ 166694 w 166716"/>
                      <a:gd name="connsiteY7" fmla="*/ 144617 h 145508"/>
                      <a:gd name="connsiteX8" fmla="*/ 107956 w 166716"/>
                      <a:gd name="connsiteY8" fmla="*/ 138267 h 145508"/>
                      <a:gd name="connsiteX9" fmla="*/ 53981 w 166716"/>
                      <a:gd name="connsiteY9" fmla="*/ 84292 h 145508"/>
                      <a:gd name="connsiteX10" fmla="*/ 55569 w 166716"/>
                      <a:gd name="connsiteY10" fmla="*/ 47779 h 145508"/>
                      <a:gd name="connsiteX11" fmla="*/ 6 w 166716"/>
                      <a:gd name="connsiteY11" fmla="*/ 154 h 14550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66716" h="145508">
                        <a:moveTo>
                          <a:pt x="6" y="154"/>
                        </a:moveTo>
                        <a:cubicBezTo>
                          <a:pt x="-523" y="3065"/>
                          <a:pt x="31757" y="55982"/>
                          <a:pt x="52394" y="65242"/>
                        </a:cubicBezTo>
                        <a:cubicBezTo>
                          <a:pt x="73032" y="74503"/>
                          <a:pt x="119333" y="58098"/>
                          <a:pt x="123831" y="55717"/>
                        </a:cubicBezTo>
                        <a:cubicBezTo>
                          <a:pt x="128329" y="53336"/>
                          <a:pt x="89170" y="49631"/>
                          <a:pt x="79381" y="50954"/>
                        </a:cubicBezTo>
                        <a:cubicBezTo>
                          <a:pt x="69592" y="52277"/>
                          <a:pt x="66682" y="54394"/>
                          <a:pt x="65094" y="63654"/>
                        </a:cubicBezTo>
                        <a:cubicBezTo>
                          <a:pt x="63507" y="72915"/>
                          <a:pt x="61654" y="94611"/>
                          <a:pt x="69856" y="106517"/>
                        </a:cubicBezTo>
                        <a:cubicBezTo>
                          <a:pt x="78058" y="118423"/>
                          <a:pt x="98167" y="128742"/>
                          <a:pt x="114306" y="135092"/>
                        </a:cubicBezTo>
                        <a:cubicBezTo>
                          <a:pt x="130445" y="141442"/>
                          <a:pt x="167752" y="144088"/>
                          <a:pt x="166694" y="144617"/>
                        </a:cubicBezTo>
                        <a:cubicBezTo>
                          <a:pt x="165636" y="145146"/>
                          <a:pt x="126741" y="148321"/>
                          <a:pt x="107956" y="138267"/>
                        </a:cubicBezTo>
                        <a:cubicBezTo>
                          <a:pt x="89171" y="128213"/>
                          <a:pt x="62712" y="99373"/>
                          <a:pt x="53981" y="84292"/>
                        </a:cubicBezTo>
                        <a:cubicBezTo>
                          <a:pt x="45250" y="69211"/>
                          <a:pt x="61654" y="59156"/>
                          <a:pt x="55569" y="47779"/>
                        </a:cubicBezTo>
                        <a:cubicBezTo>
                          <a:pt x="49484" y="36402"/>
                          <a:pt x="535" y="-2757"/>
                          <a:pt x="6" y="1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1" name="フリーフォーム: 図形 1910">
                    <a:extLst>
                      <a:ext uri="{FF2B5EF4-FFF2-40B4-BE49-F238E27FC236}">
                        <a16:creationId xmlns:a16="http://schemas.microsoft.com/office/drawing/2014/main" id="{D012CC89-B9E7-4241-81C3-B078928794E4}"/>
                      </a:ext>
                    </a:extLst>
                  </p:cNvPr>
                  <p:cNvSpPr/>
                  <p:nvPr/>
                </p:nvSpPr>
                <p:spPr>
                  <a:xfrm>
                    <a:off x="7555877" y="1253709"/>
                    <a:ext cx="240387" cy="105276"/>
                  </a:xfrm>
                  <a:custGeom>
                    <a:avLst/>
                    <a:gdLst>
                      <a:gd name="connsiteX0" fmla="*/ 623 w 240387"/>
                      <a:gd name="connsiteY0" fmla="*/ 8354 h 105276"/>
                      <a:gd name="connsiteX1" fmla="*/ 75236 w 240387"/>
                      <a:gd name="connsiteY1" fmla="*/ 48041 h 105276"/>
                      <a:gd name="connsiteX2" fmla="*/ 102223 w 240387"/>
                      <a:gd name="connsiteY2" fmla="*/ 43279 h 105276"/>
                      <a:gd name="connsiteX3" fmla="*/ 126036 w 240387"/>
                      <a:gd name="connsiteY3" fmla="*/ 65504 h 105276"/>
                      <a:gd name="connsiteX4" fmla="*/ 153023 w 240387"/>
                      <a:gd name="connsiteY4" fmla="*/ 105191 h 105276"/>
                      <a:gd name="connsiteX5" fmla="*/ 186361 w 240387"/>
                      <a:gd name="connsiteY5" fmla="*/ 76616 h 105276"/>
                      <a:gd name="connsiteX6" fmla="*/ 240336 w 240387"/>
                      <a:gd name="connsiteY6" fmla="*/ 95666 h 105276"/>
                      <a:gd name="connsiteX7" fmla="*/ 195886 w 240387"/>
                      <a:gd name="connsiteY7" fmla="*/ 44866 h 105276"/>
                      <a:gd name="connsiteX8" fmla="*/ 175248 w 240387"/>
                      <a:gd name="connsiteY8" fmla="*/ 416 h 105276"/>
                      <a:gd name="connsiteX9" fmla="*/ 173661 w 240387"/>
                      <a:gd name="connsiteY9" fmla="*/ 71854 h 105276"/>
                      <a:gd name="connsiteX10" fmla="*/ 154611 w 240387"/>
                      <a:gd name="connsiteY10" fmla="*/ 63916 h 105276"/>
                      <a:gd name="connsiteX11" fmla="*/ 121273 w 240387"/>
                      <a:gd name="connsiteY11" fmla="*/ 38516 h 105276"/>
                      <a:gd name="connsiteX12" fmla="*/ 623 w 240387"/>
                      <a:gd name="connsiteY12" fmla="*/ 8354 h 1052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40387" h="105276">
                        <a:moveTo>
                          <a:pt x="623" y="8354"/>
                        </a:moveTo>
                        <a:cubicBezTo>
                          <a:pt x="-7050" y="9941"/>
                          <a:pt x="58303" y="42220"/>
                          <a:pt x="75236" y="48041"/>
                        </a:cubicBezTo>
                        <a:cubicBezTo>
                          <a:pt x="92169" y="53862"/>
                          <a:pt x="93756" y="40369"/>
                          <a:pt x="102223" y="43279"/>
                        </a:cubicBezTo>
                        <a:cubicBezTo>
                          <a:pt x="110690" y="46189"/>
                          <a:pt x="117569" y="55185"/>
                          <a:pt x="126036" y="65504"/>
                        </a:cubicBezTo>
                        <a:cubicBezTo>
                          <a:pt x="134503" y="75823"/>
                          <a:pt x="142969" y="103339"/>
                          <a:pt x="153023" y="105191"/>
                        </a:cubicBezTo>
                        <a:cubicBezTo>
                          <a:pt x="163077" y="107043"/>
                          <a:pt x="171809" y="78203"/>
                          <a:pt x="186361" y="76616"/>
                        </a:cubicBezTo>
                        <a:cubicBezTo>
                          <a:pt x="200913" y="75029"/>
                          <a:pt x="238749" y="100958"/>
                          <a:pt x="240336" y="95666"/>
                        </a:cubicBezTo>
                        <a:cubicBezTo>
                          <a:pt x="241923" y="90374"/>
                          <a:pt x="206734" y="60741"/>
                          <a:pt x="195886" y="44866"/>
                        </a:cubicBezTo>
                        <a:cubicBezTo>
                          <a:pt x="185038" y="28991"/>
                          <a:pt x="178952" y="-4082"/>
                          <a:pt x="175248" y="416"/>
                        </a:cubicBezTo>
                        <a:cubicBezTo>
                          <a:pt x="171544" y="4914"/>
                          <a:pt x="177100" y="61271"/>
                          <a:pt x="173661" y="71854"/>
                        </a:cubicBezTo>
                        <a:cubicBezTo>
                          <a:pt x="170222" y="82437"/>
                          <a:pt x="163342" y="69472"/>
                          <a:pt x="154611" y="63916"/>
                        </a:cubicBezTo>
                        <a:cubicBezTo>
                          <a:pt x="145880" y="58360"/>
                          <a:pt x="146938" y="46189"/>
                          <a:pt x="121273" y="38516"/>
                        </a:cubicBezTo>
                        <a:cubicBezTo>
                          <a:pt x="95608" y="30843"/>
                          <a:pt x="8296" y="6767"/>
                          <a:pt x="623" y="835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2" name="フリーフォーム: 図形 1911">
                    <a:extLst>
                      <a:ext uri="{FF2B5EF4-FFF2-40B4-BE49-F238E27FC236}">
                        <a16:creationId xmlns:a16="http://schemas.microsoft.com/office/drawing/2014/main" id="{A35336A0-7899-4344-A021-A58A0D18B42B}"/>
                      </a:ext>
                    </a:extLst>
                  </p:cNvPr>
                  <p:cNvSpPr/>
                  <p:nvPr/>
                </p:nvSpPr>
                <p:spPr>
                  <a:xfrm>
                    <a:off x="7553322" y="1288884"/>
                    <a:ext cx="290668" cy="117764"/>
                  </a:xfrm>
                  <a:custGeom>
                    <a:avLst/>
                    <a:gdLst>
                      <a:gd name="connsiteX0" fmla="*/ 3 w 290668"/>
                      <a:gd name="connsiteY0" fmla="*/ 95416 h 117764"/>
                      <a:gd name="connsiteX1" fmla="*/ 58741 w 290668"/>
                      <a:gd name="connsiteY1" fmla="*/ 87479 h 117764"/>
                      <a:gd name="connsiteX2" fmla="*/ 80966 w 290668"/>
                      <a:gd name="connsiteY2" fmla="*/ 70016 h 117764"/>
                      <a:gd name="connsiteX3" fmla="*/ 141291 w 290668"/>
                      <a:gd name="connsiteY3" fmla="*/ 84304 h 117764"/>
                      <a:gd name="connsiteX4" fmla="*/ 204791 w 290668"/>
                      <a:gd name="connsiteY4" fmla="*/ 117641 h 117764"/>
                      <a:gd name="connsiteX5" fmla="*/ 290516 w 290668"/>
                      <a:gd name="connsiteY5" fmla="*/ 95416 h 117764"/>
                      <a:gd name="connsiteX6" fmla="*/ 182566 w 290668"/>
                      <a:gd name="connsiteY6" fmla="*/ 90654 h 117764"/>
                      <a:gd name="connsiteX7" fmla="*/ 120653 w 290668"/>
                      <a:gd name="connsiteY7" fmla="*/ 57316 h 117764"/>
                      <a:gd name="connsiteX8" fmla="*/ 65091 w 290668"/>
                      <a:gd name="connsiteY8" fmla="*/ 36679 h 117764"/>
                      <a:gd name="connsiteX9" fmla="*/ 26991 w 290668"/>
                      <a:gd name="connsiteY9" fmla="*/ 166 h 117764"/>
                      <a:gd name="connsiteX10" fmla="*/ 55566 w 290668"/>
                      <a:gd name="connsiteY10" fmla="*/ 52554 h 117764"/>
                      <a:gd name="connsiteX11" fmla="*/ 3 w 290668"/>
                      <a:gd name="connsiteY11" fmla="*/ 95416 h 1177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290668" h="117764">
                        <a:moveTo>
                          <a:pt x="3" y="95416"/>
                        </a:moveTo>
                        <a:cubicBezTo>
                          <a:pt x="532" y="101237"/>
                          <a:pt x="45247" y="91712"/>
                          <a:pt x="58741" y="87479"/>
                        </a:cubicBezTo>
                        <a:cubicBezTo>
                          <a:pt x="72235" y="83246"/>
                          <a:pt x="67208" y="70545"/>
                          <a:pt x="80966" y="70016"/>
                        </a:cubicBezTo>
                        <a:cubicBezTo>
                          <a:pt x="94724" y="69487"/>
                          <a:pt x="120654" y="76366"/>
                          <a:pt x="141291" y="84304"/>
                        </a:cubicBezTo>
                        <a:cubicBezTo>
                          <a:pt x="161929" y="92241"/>
                          <a:pt x="179920" y="115789"/>
                          <a:pt x="204791" y="117641"/>
                        </a:cubicBezTo>
                        <a:cubicBezTo>
                          <a:pt x="229662" y="119493"/>
                          <a:pt x="294220" y="99914"/>
                          <a:pt x="290516" y="95416"/>
                        </a:cubicBezTo>
                        <a:cubicBezTo>
                          <a:pt x="286812" y="90918"/>
                          <a:pt x="210876" y="97004"/>
                          <a:pt x="182566" y="90654"/>
                        </a:cubicBezTo>
                        <a:cubicBezTo>
                          <a:pt x="154256" y="84304"/>
                          <a:pt x="140232" y="66312"/>
                          <a:pt x="120653" y="57316"/>
                        </a:cubicBezTo>
                        <a:cubicBezTo>
                          <a:pt x="101074" y="48320"/>
                          <a:pt x="80701" y="46204"/>
                          <a:pt x="65091" y="36679"/>
                        </a:cubicBezTo>
                        <a:cubicBezTo>
                          <a:pt x="49481" y="27154"/>
                          <a:pt x="28579" y="-2480"/>
                          <a:pt x="26991" y="166"/>
                        </a:cubicBezTo>
                        <a:cubicBezTo>
                          <a:pt x="25404" y="2812"/>
                          <a:pt x="56360" y="37473"/>
                          <a:pt x="55566" y="52554"/>
                        </a:cubicBezTo>
                        <a:cubicBezTo>
                          <a:pt x="54772" y="67635"/>
                          <a:pt x="-526" y="89595"/>
                          <a:pt x="3" y="9541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3" name="フリーフォーム: 図形 1912">
                    <a:extLst>
                      <a:ext uri="{FF2B5EF4-FFF2-40B4-BE49-F238E27FC236}">
                        <a16:creationId xmlns:a16="http://schemas.microsoft.com/office/drawing/2014/main" id="{A2ED0F06-8C1A-4CDC-9375-1A5028EF7A01}"/>
                      </a:ext>
                    </a:extLst>
                  </p:cNvPr>
                  <p:cNvSpPr/>
                  <p:nvPr/>
                </p:nvSpPr>
                <p:spPr>
                  <a:xfrm>
                    <a:off x="7594994" y="1382695"/>
                    <a:ext cx="319280" cy="61601"/>
                  </a:xfrm>
                  <a:custGeom>
                    <a:avLst/>
                    <a:gdLst>
                      <a:gd name="connsiteX0" fmla="*/ 1194 w 319280"/>
                      <a:gd name="connsiteY0" fmla="*/ 18 h 61601"/>
                      <a:gd name="connsiteX1" fmla="*/ 110731 w 319280"/>
                      <a:gd name="connsiteY1" fmla="*/ 47643 h 61601"/>
                      <a:gd name="connsiteX2" fmla="*/ 156769 w 319280"/>
                      <a:gd name="connsiteY2" fmla="*/ 19068 h 61601"/>
                      <a:gd name="connsiteX3" fmla="*/ 229794 w 319280"/>
                      <a:gd name="connsiteY3" fmla="*/ 58755 h 61601"/>
                      <a:gd name="connsiteX4" fmla="*/ 288531 w 319280"/>
                      <a:gd name="connsiteY4" fmla="*/ 42880 h 61601"/>
                      <a:gd name="connsiteX5" fmla="*/ 318694 w 319280"/>
                      <a:gd name="connsiteY5" fmla="*/ 17480 h 61601"/>
                      <a:gd name="connsiteX6" fmla="*/ 263131 w 319280"/>
                      <a:gd name="connsiteY6" fmla="*/ 49230 h 61601"/>
                      <a:gd name="connsiteX7" fmla="*/ 210744 w 319280"/>
                      <a:gd name="connsiteY7" fmla="*/ 60343 h 61601"/>
                      <a:gd name="connsiteX8" fmla="*/ 163119 w 319280"/>
                      <a:gd name="connsiteY8" fmla="*/ 22243 h 61601"/>
                      <a:gd name="connsiteX9" fmla="*/ 105969 w 319280"/>
                      <a:gd name="connsiteY9" fmla="*/ 53993 h 61601"/>
                      <a:gd name="connsiteX10" fmla="*/ 55169 w 319280"/>
                      <a:gd name="connsiteY10" fmla="*/ 53993 h 61601"/>
                      <a:gd name="connsiteX11" fmla="*/ 1194 w 319280"/>
                      <a:gd name="connsiteY11" fmla="*/ 18 h 616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319280" h="61601">
                        <a:moveTo>
                          <a:pt x="1194" y="18"/>
                        </a:moveTo>
                        <a:cubicBezTo>
                          <a:pt x="10454" y="-1040"/>
                          <a:pt x="84802" y="44468"/>
                          <a:pt x="110731" y="47643"/>
                        </a:cubicBezTo>
                        <a:cubicBezTo>
                          <a:pt x="136660" y="50818"/>
                          <a:pt x="136925" y="17216"/>
                          <a:pt x="156769" y="19068"/>
                        </a:cubicBezTo>
                        <a:cubicBezTo>
                          <a:pt x="176613" y="20920"/>
                          <a:pt x="207834" y="54786"/>
                          <a:pt x="229794" y="58755"/>
                        </a:cubicBezTo>
                        <a:cubicBezTo>
                          <a:pt x="251754" y="62724"/>
                          <a:pt x="273714" y="49759"/>
                          <a:pt x="288531" y="42880"/>
                        </a:cubicBezTo>
                        <a:cubicBezTo>
                          <a:pt x="303348" y="36001"/>
                          <a:pt x="322927" y="16422"/>
                          <a:pt x="318694" y="17480"/>
                        </a:cubicBezTo>
                        <a:cubicBezTo>
                          <a:pt x="314461" y="18538"/>
                          <a:pt x="281123" y="42086"/>
                          <a:pt x="263131" y="49230"/>
                        </a:cubicBezTo>
                        <a:cubicBezTo>
                          <a:pt x="245139" y="56374"/>
                          <a:pt x="227413" y="64841"/>
                          <a:pt x="210744" y="60343"/>
                        </a:cubicBezTo>
                        <a:cubicBezTo>
                          <a:pt x="194075" y="55845"/>
                          <a:pt x="180581" y="23301"/>
                          <a:pt x="163119" y="22243"/>
                        </a:cubicBezTo>
                        <a:cubicBezTo>
                          <a:pt x="145657" y="21185"/>
                          <a:pt x="123961" y="48701"/>
                          <a:pt x="105969" y="53993"/>
                        </a:cubicBezTo>
                        <a:cubicBezTo>
                          <a:pt x="87977" y="59285"/>
                          <a:pt x="71309" y="59814"/>
                          <a:pt x="55169" y="53993"/>
                        </a:cubicBezTo>
                        <a:cubicBezTo>
                          <a:pt x="39029" y="48172"/>
                          <a:pt x="-8066" y="1076"/>
                          <a:pt x="1194" y="1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4" name="フリーフォーム: 図形 1913">
                    <a:extLst>
                      <a:ext uri="{FF2B5EF4-FFF2-40B4-BE49-F238E27FC236}">
                        <a16:creationId xmlns:a16="http://schemas.microsoft.com/office/drawing/2014/main" id="{B5C1116C-3B1E-4B36-B872-674DBA8CD8DD}"/>
                      </a:ext>
                    </a:extLst>
                  </p:cNvPr>
                  <p:cNvSpPr/>
                  <p:nvPr/>
                </p:nvSpPr>
                <p:spPr>
                  <a:xfrm>
                    <a:off x="7677099" y="1436564"/>
                    <a:ext cx="157989" cy="46197"/>
                  </a:xfrm>
                  <a:custGeom>
                    <a:avLst/>
                    <a:gdLst>
                      <a:gd name="connsiteX0" fmla="*/ 51 w 157989"/>
                      <a:gd name="connsiteY0" fmla="*/ 124 h 46197"/>
                      <a:gd name="connsiteX1" fmla="*/ 90539 w 157989"/>
                      <a:gd name="connsiteY1" fmla="*/ 46161 h 46197"/>
                      <a:gd name="connsiteX2" fmla="*/ 157214 w 157989"/>
                      <a:gd name="connsiteY2" fmla="*/ 8061 h 46197"/>
                      <a:gd name="connsiteX3" fmla="*/ 123876 w 157989"/>
                      <a:gd name="connsiteY3" fmla="*/ 19174 h 46197"/>
                      <a:gd name="connsiteX4" fmla="*/ 77839 w 157989"/>
                      <a:gd name="connsiteY4" fmla="*/ 31874 h 46197"/>
                      <a:gd name="connsiteX5" fmla="*/ 51 w 157989"/>
                      <a:gd name="connsiteY5" fmla="*/ 124 h 46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7989" h="46197">
                        <a:moveTo>
                          <a:pt x="51" y="124"/>
                        </a:moveTo>
                        <a:cubicBezTo>
                          <a:pt x="2168" y="2505"/>
                          <a:pt x="64345" y="44838"/>
                          <a:pt x="90539" y="46161"/>
                        </a:cubicBezTo>
                        <a:cubicBezTo>
                          <a:pt x="116733" y="47484"/>
                          <a:pt x="151658" y="12559"/>
                          <a:pt x="157214" y="8061"/>
                        </a:cubicBezTo>
                        <a:cubicBezTo>
                          <a:pt x="162770" y="3563"/>
                          <a:pt x="137105" y="15205"/>
                          <a:pt x="123876" y="19174"/>
                        </a:cubicBezTo>
                        <a:cubicBezTo>
                          <a:pt x="110647" y="23143"/>
                          <a:pt x="94243" y="33461"/>
                          <a:pt x="77839" y="31874"/>
                        </a:cubicBezTo>
                        <a:cubicBezTo>
                          <a:pt x="61435" y="30287"/>
                          <a:pt x="-2066" y="-2257"/>
                          <a:pt x="51" y="1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5" name="フリーフォーム: 図形 1914">
                    <a:extLst>
                      <a:ext uri="{FF2B5EF4-FFF2-40B4-BE49-F238E27FC236}">
                        <a16:creationId xmlns:a16="http://schemas.microsoft.com/office/drawing/2014/main" id="{7F0FE667-3DB7-46E4-A385-0B27B1360174}"/>
                      </a:ext>
                    </a:extLst>
                  </p:cNvPr>
                  <p:cNvSpPr/>
                  <p:nvPr/>
                </p:nvSpPr>
                <p:spPr>
                  <a:xfrm>
                    <a:off x="7962868" y="1417442"/>
                    <a:ext cx="44653" cy="117213"/>
                  </a:xfrm>
                  <a:custGeom>
                    <a:avLst/>
                    <a:gdLst>
                      <a:gd name="connsiteX0" fmla="*/ 1620 w 44653"/>
                      <a:gd name="connsiteY0" fmla="*/ 196 h 117213"/>
                      <a:gd name="connsiteX1" fmla="*/ 42895 w 44653"/>
                      <a:gd name="connsiteY1" fmla="*/ 57346 h 117213"/>
                      <a:gd name="connsiteX2" fmla="*/ 33370 w 44653"/>
                      <a:gd name="connsiteY2" fmla="*/ 108146 h 117213"/>
                      <a:gd name="connsiteX3" fmla="*/ 32 w 44653"/>
                      <a:gd name="connsiteY3" fmla="*/ 114496 h 117213"/>
                      <a:gd name="connsiteX4" fmla="*/ 27020 w 44653"/>
                      <a:gd name="connsiteY4" fmla="*/ 77983 h 117213"/>
                      <a:gd name="connsiteX5" fmla="*/ 1620 w 44653"/>
                      <a:gd name="connsiteY5" fmla="*/ 196 h 1172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4653" h="117213">
                        <a:moveTo>
                          <a:pt x="1620" y="196"/>
                        </a:moveTo>
                        <a:cubicBezTo>
                          <a:pt x="4266" y="-3244"/>
                          <a:pt x="37603" y="39354"/>
                          <a:pt x="42895" y="57346"/>
                        </a:cubicBezTo>
                        <a:cubicBezTo>
                          <a:pt x="48187" y="75338"/>
                          <a:pt x="40514" y="98621"/>
                          <a:pt x="33370" y="108146"/>
                        </a:cubicBezTo>
                        <a:cubicBezTo>
                          <a:pt x="26226" y="117671"/>
                          <a:pt x="1090" y="119523"/>
                          <a:pt x="32" y="114496"/>
                        </a:cubicBezTo>
                        <a:cubicBezTo>
                          <a:pt x="-1026" y="109469"/>
                          <a:pt x="23845" y="93593"/>
                          <a:pt x="27020" y="77983"/>
                        </a:cubicBezTo>
                        <a:cubicBezTo>
                          <a:pt x="30195" y="62373"/>
                          <a:pt x="-1026" y="3636"/>
                          <a:pt x="1620" y="19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6" name="フリーフォーム: 図形 1915">
                    <a:extLst>
                      <a:ext uri="{FF2B5EF4-FFF2-40B4-BE49-F238E27FC236}">
                        <a16:creationId xmlns:a16="http://schemas.microsoft.com/office/drawing/2014/main" id="{0AE0F5C3-2E5B-4E75-AF86-413474FA0186}"/>
                      </a:ext>
                    </a:extLst>
                  </p:cNvPr>
                  <p:cNvSpPr/>
                  <p:nvPr/>
                </p:nvSpPr>
                <p:spPr>
                  <a:xfrm>
                    <a:off x="7815263" y="1407799"/>
                    <a:ext cx="135037" cy="117809"/>
                  </a:xfrm>
                  <a:custGeom>
                    <a:avLst/>
                    <a:gdLst>
                      <a:gd name="connsiteX0" fmla="*/ 134937 w 135037"/>
                      <a:gd name="connsiteY0" fmla="*/ 314 h 117809"/>
                      <a:gd name="connsiteX1" fmla="*/ 90487 w 135037"/>
                      <a:gd name="connsiteY1" fmla="*/ 86039 h 117809"/>
                      <a:gd name="connsiteX2" fmla="*/ 46037 w 135037"/>
                      <a:gd name="connsiteY2" fmla="*/ 90801 h 117809"/>
                      <a:gd name="connsiteX3" fmla="*/ 0 w 135037"/>
                      <a:gd name="connsiteY3" fmla="*/ 117789 h 117809"/>
                      <a:gd name="connsiteX4" fmla="*/ 46037 w 135037"/>
                      <a:gd name="connsiteY4" fmla="*/ 86039 h 117809"/>
                      <a:gd name="connsiteX5" fmla="*/ 52387 w 135037"/>
                      <a:gd name="connsiteY5" fmla="*/ 38414 h 117809"/>
                      <a:gd name="connsiteX6" fmla="*/ 53975 w 135037"/>
                      <a:gd name="connsiteY6" fmla="*/ 82864 h 117809"/>
                      <a:gd name="connsiteX7" fmla="*/ 101600 w 135037"/>
                      <a:gd name="connsiteY7" fmla="*/ 57464 h 117809"/>
                      <a:gd name="connsiteX8" fmla="*/ 134937 w 135037"/>
                      <a:gd name="connsiteY8" fmla="*/ 314 h 11780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35037" h="117809">
                        <a:moveTo>
                          <a:pt x="134937" y="314"/>
                        </a:moveTo>
                        <a:cubicBezTo>
                          <a:pt x="133085" y="5076"/>
                          <a:pt x="105304" y="70958"/>
                          <a:pt x="90487" y="86039"/>
                        </a:cubicBezTo>
                        <a:cubicBezTo>
                          <a:pt x="75670" y="101120"/>
                          <a:pt x="61118" y="85509"/>
                          <a:pt x="46037" y="90801"/>
                        </a:cubicBezTo>
                        <a:cubicBezTo>
                          <a:pt x="30956" y="96093"/>
                          <a:pt x="0" y="118583"/>
                          <a:pt x="0" y="117789"/>
                        </a:cubicBezTo>
                        <a:cubicBezTo>
                          <a:pt x="0" y="116995"/>
                          <a:pt x="37306" y="99268"/>
                          <a:pt x="46037" y="86039"/>
                        </a:cubicBezTo>
                        <a:cubicBezTo>
                          <a:pt x="54768" y="72810"/>
                          <a:pt x="51064" y="38943"/>
                          <a:pt x="52387" y="38414"/>
                        </a:cubicBezTo>
                        <a:cubicBezTo>
                          <a:pt x="53710" y="37885"/>
                          <a:pt x="45773" y="79689"/>
                          <a:pt x="53975" y="82864"/>
                        </a:cubicBezTo>
                        <a:cubicBezTo>
                          <a:pt x="62177" y="86039"/>
                          <a:pt x="90752" y="68577"/>
                          <a:pt x="101600" y="57464"/>
                        </a:cubicBezTo>
                        <a:cubicBezTo>
                          <a:pt x="112448" y="46352"/>
                          <a:pt x="136789" y="-4448"/>
                          <a:pt x="134937" y="3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7" name="フリーフォーム: 図形 1916">
                    <a:extLst>
                      <a:ext uri="{FF2B5EF4-FFF2-40B4-BE49-F238E27FC236}">
                        <a16:creationId xmlns:a16="http://schemas.microsoft.com/office/drawing/2014/main" id="{B69ACA74-0506-4442-830A-3291B7A82163}"/>
                      </a:ext>
                    </a:extLst>
                  </p:cNvPr>
                  <p:cNvSpPr/>
                  <p:nvPr/>
                </p:nvSpPr>
                <p:spPr>
                  <a:xfrm>
                    <a:off x="7864426" y="1455735"/>
                    <a:ext cx="90537" cy="144473"/>
                  </a:xfrm>
                  <a:custGeom>
                    <a:avLst/>
                    <a:gdLst>
                      <a:gd name="connsiteX0" fmla="*/ 66724 w 90537"/>
                      <a:gd name="connsiteY0" fmla="*/ 3 h 144473"/>
                      <a:gd name="connsiteX1" fmla="*/ 90537 w 90537"/>
                      <a:gd name="connsiteY1" fmla="*/ 73028 h 144473"/>
                      <a:gd name="connsiteX2" fmla="*/ 66724 w 90537"/>
                      <a:gd name="connsiteY2" fmla="*/ 107953 h 144473"/>
                      <a:gd name="connsiteX3" fmla="*/ 15924 w 90537"/>
                      <a:gd name="connsiteY3" fmla="*/ 144465 h 144473"/>
                      <a:gd name="connsiteX4" fmla="*/ 27037 w 90537"/>
                      <a:gd name="connsiteY4" fmla="*/ 104778 h 144473"/>
                      <a:gd name="connsiteX5" fmla="*/ 49 w 90537"/>
                      <a:gd name="connsiteY5" fmla="*/ 39690 h 144473"/>
                      <a:gd name="connsiteX6" fmla="*/ 34974 w 90537"/>
                      <a:gd name="connsiteY6" fmla="*/ 84140 h 144473"/>
                      <a:gd name="connsiteX7" fmla="*/ 47674 w 90537"/>
                      <a:gd name="connsiteY7" fmla="*/ 119065 h 144473"/>
                      <a:gd name="connsiteX8" fmla="*/ 79424 w 90537"/>
                      <a:gd name="connsiteY8" fmla="*/ 69853 h 144473"/>
                      <a:gd name="connsiteX9" fmla="*/ 66724 w 90537"/>
                      <a:gd name="connsiteY9" fmla="*/ 3 h 14447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90537" h="144473">
                        <a:moveTo>
                          <a:pt x="66724" y="3"/>
                        </a:moveTo>
                        <a:cubicBezTo>
                          <a:pt x="68576" y="532"/>
                          <a:pt x="90537" y="55036"/>
                          <a:pt x="90537" y="73028"/>
                        </a:cubicBezTo>
                        <a:cubicBezTo>
                          <a:pt x="90537" y="91020"/>
                          <a:pt x="79159" y="96047"/>
                          <a:pt x="66724" y="107953"/>
                        </a:cubicBezTo>
                        <a:cubicBezTo>
                          <a:pt x="54289" y="119859"/>
                          <a:pt x="22538" y="144994"/>
                          <a:pt x="15924" y="144465"/>
                        </a:cubicBezTo>
                        <a:cubicBezTo>
                          <a:pt x="9310" y="143936"/>
                          <a:pt x="29683" y="122241"/>
                          <a:pt x="27037" y="104778"/>
                        </a:cubicBezTo>
                        <a:cubicBezTo>
                          <a:pt x="24391" y="87315"/>
                          <a:pt x="-1274" y="43130"/>
                          <a:pt x="49" y="39690"/>
                        </a:cubicBezTo>
                        <a:cubicBezTo>
                          <a:pt x="1372" y="36250"/>
                          <a:pt x="27037" y="70911"/>
                          <a:pt x="34974" y="84140"/>
                        </a:cubicBezTo>
                        <a:cubicBezTo>
                          <a:pt x="42911" y="97369"/>
                          <a:pt x="40266" y="121446"/>
                          <a:pt x="47674" y="119065"/>
                        </a:cubicBezTo>
                        <a:cubicBezTo>
                          <a:pt x="55082" y="116684"/>
                          <a:pt x="75455" y="83611"/>
                          <a:pt x="79424" y="69853"/>
                        </a:cubicBezTo>
                        <a:cubicBezTo>
                          <a:pt x="83393" y="56095"/>
                          <a:pt x="64872" y="-526"/>
                          <a:pt x="66724" y="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8" name="フリーフォーム: 図形 1917">
                    <a:extLst>
                      <a:ext uri="{FF2B5EF4-FFF2-40B4-BE49-F238E27FC236}">
                        <a16:creationId xmlns:a16="http://schemas.microsoft.com/office/drawing/2014/main" id="{12E8B720-61C0-468C-A2B6-B177FF2A88AA}"/>
                      </a:ext>
                    </a:extLst>
                  </p:cNvPr>
                  <p:cNvSpPr/>
                  <p:nvPr/>
                </p:nvSpPr>
                <p:spPr>
                  <a:xfrm>
                    <a:off x="7930704" y="1517575"/>
                    <a:ext cx="192747" cy="147757"/>
                  </a:xfrm>
                  <a:custGeom>
                    <a:avLst/>
                    <a:gdLst>
                      <a:gd name="connsiteX0" fmla="*/ 2034 w 192747"/>
                      <a:gd name="connsiteY0" fmla="*/ 147713 h 147757"/>
                      <a:gd name="connsiteX1" fmla="*/ 8384 w 192747"/>
                      <a:gd name="connsiteY1" fmla="*/ 65163 h 147757"/>
                      <a:gd name="connsiteX2" fmla="*/ 73471 w 192747"/>
                      <a:gd name="connsiteY2" fmla="*/ 44525 h 147757"/>
                      <a:gd name="connsiteX3" fmla="*/ 192534 w 192747"/>
                      <a:gd name="connsiteY3" fmla="*/ 75 h 147757"/>
                      <a:gd name="connsiteX4" fmla="*/ 100459 w 192747"/>
                      <a:gd name="connsiteY4" fmla="*/ 35000 h 147757"/>
                      <a:gd name="connsiteX5" fmla="*/ 19496 w 192747"/>
                      <a:gd name="connsiteY5" fmla="*/ 76275 h 147757"/>
                      <a:gd name="connsiteX6" fmla="*/ 2034 w 192747"/>
                      <a:gd name="connsiteY6" fmla="*/ 147713 h 147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92747" h="147757">
                        <a:moveTo>
                          <a:pt x="2034" y="147713"/>
                        </a:moveTo>
                        <a:cubicBezTo>
                          <a:pt x="182" y="145861"/>
                          <a:pt x="-3522" y="82361"/>
                          <a:pt x="8384" y="65163"/>
                        </a:cubicBezTo>
                        <a:cubicBezTo>
                          <a:pt x="20290" y="47965"/>
                          <a:pt x="42779" y="55373"/>
                          <a:pt x="73471" y="44525"/>
                        </a:cubicBezTo>
                        <a:cubicBezTo>
                          <a:pt x="104163" y="33677"/>
                          <a:pt x="188036" y="1662"/>
                          <a:pt x="192534" y="75"/>
                        </a:cubicBezTo>
                        <a:cubicBezTo>
                          <a:pt x="197032" y="-1513"/>
                          <a:pt x="129299" y="22300"/>
                          <a:pt x="100459" y="35000"/>
                        </a:cubicBezTo>
                        <a:cubicBezTo>
                          <a:pt x="71619" y="47700"/>
                          <a:pt x="36165" y="59077"/>
                          <a:pt x="19496" y="76275"/>
                        </a:cubicBezTo>
                        <a:cubicBezTo>
                          <a:pt x="2827" y="93473"/>
                          <a:pt x="3886" y="149565"/>
                          <a:pt x="2034" y="14771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19" name="フリーフォーム: 図形 1918">
                    <a:extLst>
                      <a:ext uri="{FF2B5EF4-FFF2-40B4-BE49-F238E27FC236}">
                        <a16:creationId xmlns:a16="http://schemas.microsoft.com/office/drawing/2014/main" id="{19D7AC6F-EDA6-4B84-8E9D-338E19C0CC8B}"/>
                      </a:ext>
                    </a:extLst>
                  </p:cNvPr>
                  <p:cNvSpPr/>
                  <p:nvPr/>
                </p:nvSpPr>
                <p:spPr>
                  <a:xfrm>
                    <a:off x="7997348" y="1605924"/>
                    <a:ext cx="275756" cy="53258"/>
                  </a:xfrm>
                  <a:custGeom>
                    <a:avLst/>
                    <a:gdLst>
                      <a:gd name="connsiteX0" fmla="*/ 2065 w 275756"/>
                      <a:gd name="connsiteY0" fmla="*/ 53014 h 53258"/>
                      <a:gd name="connsiteX1" fmla="*/ 157640 w 275756"/>
                      <a:gd name="connsiteY1" fmla="*/ 37139 h 53258"/>
                      <a:gd name="connsiteX2" fmla="*/ 275115 w 275756"/>
                      <a:gd name="connsiteY2" fmla="*/ 626 h 53258"/>
                      <a:gd name="connsiteX3" fmla="*/ 198915 w 275756"/>
                      <a:gd name="connsiteY3" fmla="*/ 14914 h 53258"/>
                      <a:gd name="connsiteX4" fmla="*/ 76677 w 275756"/>
                      <a:gd name="connsiteY4" fmla="*/ 26026 h 53258"/>
                      <a:gd name="connsiteX5" fmla="*/ 2065 w 275756"/>
                      <a:gd name="connsiteY5" fmla="*/ 53014 h 532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5756" h="53258">
                        <a:moveTo>
                          <a:pt x="2065" y="53014"/>
                        </a:moveTo>
                        <a:cubicBezTo>
                          <a:pt x="15559" y="54866"/>
                          <a:pt x="112132" y="45870"/>
                          <a:pt x="157640" y="37139"/>
                        </a:cubicBezTo>
                        <a:cubicBezTo>
                          <a:pt x="203148" y="28408"/>
                          <a:pt x="268236" y="4330"/>
                          <a:pt x="275115" y="626"/>
                        </a:cubicBezTo>
                        <a:cubicBezTo>
                          <a:pt x="281994" y="-3078"/>
                          <a:pt x="231988" y="10681"/>
                          <a:pt x="198915" y="14914"/>
                        </a:cubicBezTo>
                        <a:cubicBezTo>
                          <a:pt x="165842" y="19147"/>
                          <a:pt x="108956" y="21528"/>
                          <a:pt x="76677" y="26026"/>
                        </a:cubicBezTo>
                        <a:cubicBezTo>
                          <a:pt x="44398" y="30524"/>
                          <a:pt x="-11429" y="51162"/>
                          <a:pt x="2065" y="530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0" name="フリーフォーム: 図形 1919">
                    <a:extLst>
                      <a:ext uri="{FF2B5EF4-FFF2-40B4-BE49-F238E27FC236}">
                        <a16:creationId xmlns:a16="http://schemas.microsoft.com/office/drawing/2014/main" id="{709D7C4E-9CBA-4688-B465-8A6E9A85E1E9}"/>
                      </a:ext>
                    </a:extLst>
                  </p:cNvPr>
                  <p:cNvSpPr/>
                  <p:nvPr/>
                </p:nvSpPr>
                <p:spPr>
                  <a:xfrm>
                    <a:off x="7964908" y="1538288"/>
                    <a:ext cx="163092" cy="106440"/>
                  </a:xfrm>
                  <a:custGeom>
                    <a:avLst/>
                    <a:gdLst>
                      <a:gd name="connsiteX0" fmla="*/ 1167 w 163092"/>
                      <a:gd name="connsiteY0" fmla="*/ 106362 h 106440"/>
                      <a:gd name="connsiteX1" fmla="*/ 66255 w 163092"/>
                      <a:gd name="connsiteY1" fmla="*/ 38100 h 106440"/>
                      <a:gd name="connsiteX2" fmla="*/ 163092 w 163092"/>
                      <a:gd name="connsiteY2" fmla="*/ 0 h 106440"/>
                      <a:gd name="connsiteX3" fmla="*/ 34505 w 163092"/>
                      <a:gd name="connsiteY3" fmla="*/ 50800 h 106440"/>
                      <a:gd name="connsiteX4" fmla="*/ 1167 w 163092"/>
                      <a:gd name="connsiteY4" fmla="*/ 106362 h 10644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63092" h="106440">
                        <a:moveTo>
                          <a:pt x="1167" y="106362"/>
                        </a:moveTo>
                        <a:cubicBezTo>
                          <a:pt x="6459" y="104245"/>
                          <a:pt x="39267" y="55827"/>
                          <a:pt x="66255" y="38100"/>
                        </a:cubicBezTo>
                        <a:cubicBezTo>
                          <a:pt x="93243" y="20373"/>
                          <a:pt x="163092" y="0"/>
                          <a:pt x="163092" y="0"/>
                        </a:cubicBezTo>
                        <a:cubicBezTo>
                          <a:pt x="157800" y="2117"/>
                          <a:pt x="60169" y="34131"/>
                          <a:pt x="34505" y="50800"/>
                        </a:cubicBezTo>
                        <a:cubicBezTo>
                          <a:pt x="8841" y="67469"/>
                          <a:pt x="-4125" y="108479"/>
                          <a:pt x="1167" y="10636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1" name="フリーフォーム: 図形 1920">
                    <a:extLst>
                      <a:ext uri="{FF2B5EF4-FFF2-40B4-BE49-F238E27FC236}">
                        <a16:creationId xmlns:a16="http://schemas.microsoft.com/office/drawing/2014/main" id="{8F7705A5-8595-4EE9-8796-459F2CE1E3A8}"/>
                      </a:ext>
                    </a:extLst>
                  </p:cNvPr>
                  <p:cNvSpPr/>
                  <p:nvPr/>
                </p:nvSpPr>
                <p:spPr>
                  <a:xfrm>
                    <a:off x="8029080" y="1625597"/>
                    <a:ext cx="251153" cy="71442"/>
                  </a:xfrm>
                  <a:custGeom>
                    <a:avLst/>
                    <a:gdLst>
                      <a:gd name="connsiteX0" fmla="*/ 495 w 251153"/>
                      <a:gd name="connsiteY0" fmla="*/ 71441 h 71442"/>
                      <a:gd name="connsiteX1" fmla="*/ 186233 w 251153"/>
                      <a:gd name="connsiteY1" fmla="*/ 26991 h 71442"/>
                      <a:gd name="connsiteX2" fmla="*/ 249733 w 251153"/>
                      <a:gd name="connsiteY2" fmla="*/ 3 h 71442"/>
                      <a:gd name="connsiteX3" fmla="*/ 135433 w 251153"/>
                      <a:gd name="connsiteY3" fmla="*/ 25403 h 71442"/>
                      <a:gd name="connsiteX4" fmla="*/ 495 w 251153"/>
                      <a:gd name="connsiteY4" fmla="*/ 71441 h 714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1153" h="71442">
                        <a:moveTo>
                          <a:pt x="495" y="71441"/>
                        </a:moveTo>
                        <a:cubicBezTo>
                          <a:pt x="8962" y="71706"/>
                          <a:pt x="144693" y="38897"/>
                          <a:pt x="186233" y="26991"/>
                        </a:cubicBezTo>
                        <a:cubicBezTo>
                          <a:pt x="227773" y="15085"/>
                          <a:pt x="258200" y="268"/>
                          <a:pt x="249733" y="3"/>
                        </a:cubicBezTo>
                        <a:cubicBezTo>
                          <a:pt x="241266" y="-262"/>
                          <a:pt x="176444" y="15613"/>
                          <a:pt x="135433" y="25403"/>
                        </a:cubicBezTo>
                        <a:cubicBezTo>
                          <a:pt x="94423" y="35193"/>
                          <a:pt x="-7972" y="71176"/>
                          <a:pt x="495" y="7144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2" name="フリーフォーム: 図形 1921">
                    <a:extLst>
                      <a:ext uri="{FF2B5EF4-FFF2-40B4-BE49-F238E27FC236}">
                        <a16:creationId xmlns:a16="http://schemas.microsoft.com/office/drawing/2014/main" id="{A59A4D27-42E1-4FD3-A8DC-1354FAA1F4A0}"/>
                      </a:ext>
                    </a:extLst>
                  </p:cNvPr>
                  <p:cNvSpPr/>
                  <p:nvPr/>
                </p:nvSpPr>
                <p:spPr>
                  <a:xfrm>
                    <a:off x="8066020" y="1657319"/>
                    <a:ext cx="349382" cy="80998"/>
                  </a:xfrm>
                  <a:custGeom>
                    <a:avLst/>
                    <a:gdLst>
                      <a:gd name="connsiteX0" fmla="*/ 68 w 349382"/>
                      <a:gd name="connsiteY0" fmla="*/ 80994 h 80998"/>
                      <a:gd name="connsiteX1" fmla="*/ 163580 w 349382"/>
                      <a:gd name="connsiteY1" fmla="*/ 19081 h 80998"/>
                      <a:gd name="connsiteX2" fmla="*/ 349318 w 349382"/>
                      <a:gd name="connsiteY2" fmla="*/ 31 h 80998"/>
                      <a:gd name="connsiteX3" fmla="*/ 182630 w 349382"/>
                      <a:gd name="connsiteY3" fmla="*/ 22256 h 80998"/>
                      <a:gd name="connsiteX4" fmla="*/ 68 w 349382"/>
                      <a:gd name="connsiteY4" fmla="*/ 80994 h 809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49382" h="80998">
                        <a:moveTo>
                          <a:pt x="68" y="80994"/>
                        </a:moveTo>
                        <a:cubicBezTo>
                          <a:pt x="-3107" y="80465"/>
                          <a:pt x="105372" y="32575"/>
                          <a:pt x="163580" y="19081"/>
                        </a:cubicBezTo>
                        <a:cubicBezTo>
                          <a:pt x="221788" y="5587"/>
                          <a:pt x="346143" y="-498"/>
                          <a:pt x="349318" y="31"/>
                        </a:cubicBezTo>
                        <a:cubicBezTo>
                          <a:pt x="352493" y="560"/>
                          <a:pt x="237663" y="9027"/>
                          <a:pt x="182630" y="22256"/>
                        </a:cubicBezTo>
                        <a:cubicBezTo>
                          <a:pt x="127597" y="35485"/>
                          <a:pt x="3243" y="81523"/>
                          <a:pt x="68" y="8099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3" name="フリーフォーム: 図形 1922">
                    <a:extLst>
                      <a:ext uri="{FF2B5EF4-FFF2-40B4-BE49-F238E27FC236}">
                        <a16:creationId xmlns:a16="http://schemas.microsoft.com/office/drawing/2014/main" id="{4BA92866-0841-4EBC-9779-FD9093A6F44C}"/>
                      </a:ext>
                    </a:extLst>
                  </p:cNvPr>
                  <p:cNvSpPr/>
                  <p:nvPr/>
                </p:nvSpPr>
                <p:spPr>
                  <a:xfrm>
                    <a:off x="8116835" y="1666134"/>
                    <a:ext cx="276379" cy="102510"/>
                  </a:xfrm>
                  <a:custGeom>
                    <a:avLst/>
                    <a:gdLst>
                      <a:gd name="connsiteX0" fmla="*/ 53 w 276379"/>
                      <a:gd name="connsiteY0" fmla="*/ 102341 h 102510"/>
                      <a:gd name="connsiteX1" fmla="*/ 160390 w 276379"/>
                      <a:gd name="connsiteY1" fmla="*/ 38841 h 102510"/>
                      <a:gd name="connsiteX2" fmla="*/ 276278 w 276379"/>
                      <a:gd name="connsiteY2" fmla="*/ 741 h 102510"/>
                      <a:gd name="connsiteX3" fmla="*/ 177853 w 276379"/>
                      <a:gd name="connsiteY3" fmla="*/ 18204 h 102510"/>
                      <a:gd name="connsiteX4" fmla="*/ 53 w 276379"/>
                      <a:gd name="connsiteY4" fmla="*/ 102341 h 10251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379" h="102510">
                        <a:moveTo>
                          <a:pt x="53" y="102341"/>
                        </a:moveTo>
                        <a:cubicBezTo>
                          <a:pt x="-2858" y="105781"/>
                          <a:pt x="114353" y="55774"/>
                          <a:pt x="160390" y="38841"/>
                        </a:cubicBezTo>
                        <a:cubicBezTo>
                          <a:pt x="206427" y="21908"/>
                          <a:pt x="273368" y="4180"/>
                          <a:pt x="276278" y="741"/>
                        </a:cubicBezTo>
                        <a:cubicBezTo>
                          <a:pt x="279189" y="-2699"/>
                          <a:pt x="219128" y="6298"/>
                          <a:pt x="177853" y="18204"/>
                        </a:cubicBezTo>
                        <a:cubicBezTo>
                          <a:pt x="136578" y="30110"/>
                          <a:pt x="2964" y="98901"/>
                          <a:pt x="53" y="10234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4" name="フリーフォーム: 図形 1923">
                    <a:extLst>
                      <a:ext uri="{FF2B5EF4-FFF2-40B4-BE49-F238E27FC236}">
                        <a16:creationId xmlns:a16="http://schemas.microsoft.com/office/drawing/2014/main" id="{CC750993-6100-42C1-A4B9-907A76848B81}"/>
                      </a:ext>
                    </a:extLst>
                  </p:cNvPr>
                  <p:cNvSpPr/>
                  <p:nvPr/>
                </p:nvSpPr>
                <p:spPr>
                  <a:xfrm>
                    <a:off x="8014325" y="1513461"/>
                    <a:ext cx="194017" cy="81990"/>
                  </a:xfrm>
                  <a:custGeom>
                    <a:avLst/>
                    <a:gdLst>
                      <a:gd name="connsiteX0" fmla="*/ 963 w 194017"/>
                      <a:gd name="connsiteY0" fmla="*/ 81977 h 81990"/>
                      <a:gd name="connsiteX1" fmla="*/ 189875 w 194017"/>
                      <a:gd name="connsiteY1" fmla="*/ 5777 h 81990"/>
                      <a:gd name="connsiteX2" fmla="*/ 120025 w 194017"/>
                      <a:gd name="connsiteY2" fmla="*/ 12127 h 81990"/>
                      <a:gd name="connsiteX3" fmla="*/ 963 w 194017"/>
                      <a:gd name="connsiteY3" fmla="*/ 81977 h 819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4017" h="81990">
                        <a:moveTo>
                          <a:pt x="963" y="81977"/>
                        </a:moveTo>
                        <a:cubicBezTo>
                          <a:pt x="12605" y="80919"/>
                          <a:pt x="170031" y="17419"/>
                          <a:pt x="189875" y="5777"/>
                        </a:cubicBezTo>
                        <a:cubicBezTo>
                          <a:pt x="209719" y="-5865"/>
                          <a:pt x="153627" y="2073"/>
                          <a:pt x="120025" y="12127"/>
                        </a:cubicBezTo>
                        <a:cubicBezTo>
                          <a:pt x="86423" y="22181"/>
                          <a:pt x="-10679" y="83035"/>
                          <a:pt x="963" y="8197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5" name="フリーフォーム: 図形 1924">
                    <a:extLst>
                      <a:ext uri="{FF2B5EF4-FFF2-40B4-BE49-F238E27FC236}">
                        <a16:creationId xmlns:a16="http://schemas.microsoft.com/office/drawing/2014/main" id="{E44842DA-7A2D-48A2-A512-36982723C878}"/>
                      </a:ext>
                    </a:extLst>
                  </p:cNvPr>
                  <p:cNvSpPr/>
                  <p:nvPr/>
                </p:nvSpPr>
                <p:spPr>
                  <a:xfrm>
                    <a:off x="8334019" y="1671265"/>
                    <a:ext cx="283269" cy="30692"/>
                  </a:xfrm>
                  <a:custGeom>
                    <a:avLst/>
                    <a:gdLst>
                      <a:gd name="connsiteX0" fmla="*/ 356 w 283269"/>
                      <a:gd name="connsiteY0" fmla="*/ 9898 h 30692"/>
                      <a:gd name="connsiteX1" fmla="*/ 103544 w 283269"/>
                      <a:gd name="connsiteY1" fmla="*/ 373 h 30692"/>
                      <a:gd name="connsiteX2" fmla="*/ 176569 w 283269"/>
                      <a:gd name="connsiteY2" fmla="*/ 22598 h 30692"/>
                      <a:gd name="connsiteX3" fmla="*/ 221019 w 283269"/>
                      <a:gd name="connsiteY3" fmla="*/ 6723 h 30692"/>
                      <a:gd name="connsiteX4" fmla="*/ 260706 w 283269"/>
                      <a:gd name="connsiteY4" fmla="*/ 30535 h 30692"/>
                      <a:gd name="connsiteX5" fmla="*/ 281344 w 283269"/>
                      <a:gd name="connsiteY5" fmla="*/ 16248 h 30692"/>
                      <a:gd name="connsiteX6" fmla="*/ 213081 w 283269"/>
                      <a:gd name="connsiteY6" fmla="*/ 373 h 30692"/>
                      <a:gd name="connsiteX7" fmla="*/ 141644 w 283269"/>
                      <a:gd name="connsiteY7" fmla="*/ 3548 h 30692"/>
                      <a:gd name="connsiteX8" fmla="*/ 356 w 283269"/>
                      <a:gd name="connsiteY8" fmla="*/ 9898 h 306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83269" h="30692">
                        <a:moveTo>
                          <a:pt x="356" y="9898"/>
                        </a:moveTo>
                        <a:cubicBezTo>
                          <a:pt x="-5994" y="9369"/>
                          <a:pt x="74175" y="-1744"/>
                          <a:pt x="103544" y="373"/>
                        </a:cubicBezTo>
                        <a:cubicBezTo>
                          <a:pt x="132913" y="2490"/>
                          <a:pt x="156990" y="21540"/>
                          <a:pt x="176569" y="22598"/>
                        </a:cubicBezTo>
                        <a:cubicBezTo>
                          <a:pt x="196148" y="23656"/>
                          <a:pt x="206996" y="5400"/>
                          <a:pt x="221019" y="6723"/>
                        </a:cubicBezTo>
                        <a:cubicBezTo>
                          <a:pt x="235042" y="8046"/>
                          <a:pt x="250652" y="28948"/>
                          <a:pt x="260706" y="30535"/>
                        </a:cubicBezTo>
                        <a:cubicBezTo>
                          <a:pt x="270760" y="32122"/>
                          <a:pt x="289282" y="21275"/>
                          <a:pt x="281344" y="16248"/>
                        </a:cubicBezTo>
                        <a:cubicBezTo>
                          <a:pt x="273407" y="11221"/>
                          <a:pt x="236364" y="2490"/>
                          <a:pt x="213081" y="373"/>
                        </a:cubicBezTo>
                        <a:cubicBezTo>
                          <a:pt x="189798" y="-1744"/>
                          <a:pt x="169954" y="5929"/>
                          <a:pt x="141644" y="3548"/>
                        </a:cubicBezTo>
                        <a:cubicBezTo>
                          <a:pt x="113334" y="1167"/>
                          <a:pt x="6706" y="10427"/>
                          <a:pt x="356" y="98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6" name="フリーフォーム: 図形 1925">
                    <a:extLst>
                      <a:ext uri="{FF2B5EF4-FFF2-40B4-BE49-F238E27FC236}">
                        <a16:creationId xmlns:a16="http://schemas.microsoft.com/office/drawing/2014/main" id="{036BFEF3-7D1D-4833-8100-7217027E7857}"/>
                      </a:ext>
                    </a:extLst>
                  </p:cNvPr>
                  <p:cNvSpPr/>
                  <p:nvPr/>
                </p:nvSpPr>
                <p:spPr>
                  <a:xfrm>
                    <a:off x="8070846" y="1531698"/>
                    <a:ext cx="172613" cy="100462"/>
                  </a:xfrm>
                  <a:custGeom>
                    <a:avLst/>
                    <a:gdLst>
                      <a:gd name="connsiteX0" fmla="*/ 4 w 172613"/>
                      <a:gd name="connsiteY0" fmla="*/ 31990 h 100462"/>
                      <a:gd name="connsiteX1" fmla="*/ 47629 w 172613"/>
                      <a:gd name="connsiteY1" fmla="*/ 68502 h 100462"/>
                      <a:gd name="connsiteX2" fmla="*/ 38104 w 172613"/>
                      <a:gd name="connsiteY2" fmla="*/ 100252 h 100462"/>
                      <a:gd name="connsiteX3" fmla="*/ 80967 w 172613"/>
                      <a:gd name="connsiteY3" fmla="*/ 52627 h 100462"/>
                      <a:gd name="connsiteX4" fmla="*/ 87317 w 172613"/>
                      <a:gd name="connsiteY4" fmla="*/ 47865 h 100462"/>
                      <a:gd name="connsiteX5" fmla="*/ 120654 w 172613"/>
                      <a:gd name="connsiteY5" fmla="*/ 90727 h 100462"/>
                      <a:gd name="connsiteX6" fmla="*/ 155579 w 172613"/>
                      <a:gd name="connsiteY6" fmla="*/ 52627 h 100462"/>
                      <a:gd name="connsiteX7" fmla="*/ 171454 w 172613"/>
                      <a:gd name="connsiteY7" fmla="*/ 8177 h 100462"/>
                      <a:gd name="connsiteX8" fmla="*/ 125417 w 172613"/>
                      <a:gd name="connsiteY8" fmla="*/ 76440 h 100462"/>
                      <a:gd name="connsiteX9" fmla="*/ 93667 w 172613"/>
                      <a:gd name="connsiteY9" fmla="*/ 35165 h 100462"/>
                      <a:gd name="connsiteX10" fmla="*/ 58742 w 172613"/>
                      <a:gd name="connsiteY10" fmla="*/ 81202 h 100462"/>
                      <a:gd name="connsiteX11" fmla="*/ 93667 w 172613"/>
                      <a:gd name="connsiteY11" fmla="*/ 240 h 100462"/>
                      <a:gd name="connsiteX12" fmla="*/ 50804 w 172613"/>
                      <a:gd name="connsiteY12" fmla="*/ 55802 h 100462"/>
                      <a:gd name="connsiteX13" fmla="*/ 4 w 172613"/>
                      <a:gd name="connsiteY13" fmla="*/ 31990 h 1004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172613" h="100462">
                        <a:moveTo>
                          <a:pt x="4" y="31990"/>
                        </a:moveTo>
                        <a:cubicBezTo>
                          <a:pt x="-525" y="34107"/>
                          <a:pt x="41279" y="57125"/>
                          <a:pt x="47629" y="68502"/>
                        </a:cubicBezTo>
                        <a:cubicBezTo>
                          <a:pt x="53979" y="79879"/>
                          <a:pt x="32548" y="102898"/>
                          <a:pt x="38104" y="100252"/>
                        </a:cubicBezTo>
                        <a:cubicBezTo>
                          <a:pt x="43660" y="97606"/>
                          <a:pt x="72765" y="61358"/>
                          <a:pt x="80967" y="52627"/>
                        </a:cubicBezTo>
                        <a:cubicBezTo>
                          <a:pt x="89169" y="43896"/>
                          <a:pt x="80703" y="41515"/>
                          <a:pt x="87317" y="47865"/>
                        </a:cubicBezTo>
                        <a:cubicBezTo>
                          <a:pt x="93931" y="54215"/>
                          <a:pt x="109277" y="89933"/>
                          <a:pt x="120654" y="90727"/>
                        </a:cubicBezTo>
                        <a:cubicBezTo>
                          <a:pt x="132031" y="91521"/>
                          <a:pt x="147112" y="66385"/>
                          <a:pt x="155579" y="52627"/>
                        </a:cubicBezTo>
                        <a:cubicBezTo>
                          <a:pt x="164046" y="38869"/>
                          <a:pt x="176481" y="4208"/>
                          <a:pt x="171454" y="8177"/>
                        </a:cubicBezTo>
                        <a:cubicBezTo>
                          <a:pt x="166427" y="12146"/>
                          <a:pt x="138381" y="71942"/>
                          <a:pt x="125417" y="76440"/>
                        </a:cubicBezTo>
                        <a:cubicBezTo>
                          <a:pt x="112453" y="80938"/>
                          <a:pt x="104779" y="34371"/>
                          <a:pt x="93667" y="35165"/>
                        </a:cubicBezTo>
                        <a:cubicBezTo>
                          <a:pt x="82555" y="35959"/>
                          <a:pt x="58742" y="87023"/>
                          <a:pt x="58742" y="81202"/>
                        </a:cubicBezTo>
                        <a:cubicBezTo>
                          <a:pt x="58742" y="75381"/>
                          <a:pt x="94990" y="4473"/>
                          <a:pt x="93667" y="240"/>
                        </a:cubicBezTo>
                        <a:cubicBezTo>
                          <a:pt x="92344" y="-3993"/>
                          <a:pt x="63239" y="48923"/>
                          <a:pt x="50804" y="55802"/>
                        </a:cubicBezTo>
                        <a:cubicBezTo>
                          <a:pt x="38369" y="62681"/>
                          <a:pt x="533" y="29873"/>
                          <a:pt x="4" y="3199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7" name="フリーフォーム: 図形 1926">
                    <a:extLst>
                      <a:ext uri="{FF2B5EF4-FFF2-40B4-BE49-F238E27FC236}">
                        <a16:creationId xmlns:a16="http://schemas.microsoft.com/office/drawing/2014/main" id="{7DABCF31-2A43-448F-BF58-3C5DF7D3CEC3}"/>
                      </a:ext>
                    </a:extLst>
                  </p:cNvPr>
                  <p:cNvSpPr/>
                  <p:nvPr/>
                </p:nvSpPr>
                <p:spPr>
                  <a:xfrm>
                    <a:off x="8301509" y="1570029"/>
                    <a:ext cx="153170" cy="94857"/>
                  </a:xfrm>
                  <a:custGeom>
                    <a:avLst/>
                    <a:gdLst>
                      <a:gd name="connsiteX0" fmla="*/ 2704 w 153170"/>
                      <a:gd name="connsiteY0" fmla="*/ 9 h 94857"/>
                      <a:gd name="connsiteX1" fmla="*/ 12229 w 153170"/>
                      <a:gd name="connsiteY1" fmla="*/ 60334 h 94857"/>
                      <a:gd name="connsiteX2" fmla="*/ 78904 w 153170"/>
                      <a:gd name="connsiteY2" fmla="*/ 76209 h 94857"/>
                      <a:gd name="connsiteX3" fmla="*/ 102716 w 153170"/>
                      <a:gd name="connsiteY3" fmla="*/ 34934 h 94857"/>
                      <a:gd name="connsiteX4" fmla="*/ 69379 w 153170"/>
                      <a:gd name="connsiteY4" fmla="*/ 84146 h 94857"/>
                      <a:gd name="connsiteX5" fmla="*/ 147166 w 153170"/>
                      <a:gd name="connsiteY5" fmla="*/ 92084 h 94857"/>
                      <a:gd name="connsiteX6" fmla="*/ 147166 w 153170"/>
                      <a:gd name="connsiteY6" fmla="*/ 47634 h 94857"/>
                      <a:gd name="connsiteX7" fmla="*/ 140816 w 153170"/>
                      <a:gd name="connsiteY7" fmla="*/ 79384 h 94857"/>
                      <a:gd name="connsiteX8" fmla="*/ 78904 w 153170"/>
                      <a:gd name="connsiteY8" fmla="*/ 85734 h 94857"/>
                      <a:gd name="connsiteX9" fmla="*/ 105891 w 153170"/>
                      <a:gd name="connsiteY9" fmla="*/ 36521 h 94857"/>
                      <a:gd name="connsiteX10" fmla="*/ 43979 w 153170"/>
                      <a:gd name="connsiteY10" fmla="*/ 65096 h 94857"/>
                      <a:gd name="connsiteX11" fmla="*/ 2704 w 153170"/>
                      <a:gd name="connsiteY11" fmla="*/ 9 h 948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53170" h="94857">
                        <a:moveTo>
                          <a:pt x="2704" y="9"/>
                        </a:moveTo>
                        <a:cubicBezTo>
                          <a:pt x="-2588" y="-785"/>
                          <a:pt x="-471" y="47634"/>
                          <a:pt x="12229" y="60334"/>
                        </a:cubicBezTo>
                        <a:cubicBezTo>
                          <a:pt x="24929" y="73034"/>
                          <a:pt x="63823" y="80442"/>
                          <a:pt x="78904" y="76209"/>
                        </a:cubicBezTo>
                        <a:cubicBezTo>
                          <a:pt x="93985" y="71976"/>
                          <a:pt x="104303" y="33611"/>
                          <a:pt x="102716" y="34934"/>
                        </a:cubicBezTo>
                        <a:cubicBezTo>
                          <a:pt x="101129" y="36257"/>
                          <a:pt x="61971" y="74621"/>
                          <a:pt x="69379" y="84146"/>
                        </a:cubicBezTo>
                        <a:cubicBezTo>
                          <a:pt x="76787" y="93671"/>
                          <a:pt x="134202" y="98169"/>
                          <a:pt x="147166" y="92084"/>
                        </a:cubicBezTo>
                        <a:cubicBezTo>
                          <a:pt x="160130" y="85999"/>
                          <a:pt x="148224" y="49751"/>
                          <a:pt x="147166" y="47634"/>
                        </a:cubicBezTo>
                        <a:cubicBezTo>
                          <a:pt x="146108" y="45517"/>
                          <a:pt x="152193" y="73034"/>
                          <a:pt x="140816" y="79384"/>
                        </a:cubicBezTo>
                        <a:cubicBezTo>
                          <a:pt x="129439" y="85734"/>
                          <a:pt x="84725" y="92878"/>
                          <a:pt x="78904" y="85734"/>
                        </a:cubicBezTo>
                        <a:cubicBezTo>
                          <a:pt x="73083" y="78590"/>
                          <a:pt x="111712" y="39961"/>
                          <a:pt x="105891" y="36521"/>
                        </a:cubicBezTo>
                        <a:cubicBezTo>
                          <a:pt x="100070" y="33081"/>
                          <a:pt x="58796" y="65361"/>
                          <a:pt x="43979" y="65096"/>
                        </a:cubicBezTo>
                        <a:cubicBezTo>
                          <a:pt x="29162" y="64832"/>
                          <a:pt x="7996" y="803"/>
                          <a:pt x="2704" y="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8" name="フリーフォーム: 図形 1927">
                    <a:extLst>
                      <a:ext uri="{FF2B5EF4-FFF2-40B4-BE49-F238E27FC236}">
                        <a16:creationId xmlns:a16="http://schemas.microsoft.com/office/drawing/2014/main" id="{2B392CBB-8089-4A53-960A-B358F0AE1B64}"/>
                      </a:ext>
                    </a:extLst>
                  </p:cNvPr>
                  <p:cNvSpPr/>
                  <p:nvPr/>
                </p:nvSpPr>
                <p:spPr>
                  <a:xfrm>
                    <a:off x="8473728" y="1612892"/>
                    <a:ext cx="94494" cy="73493"/>
                  </a:xfrm>
                  <a:custGeom>
                    <a:avLst/>
                    <a:gdLst>
                      <a:gd name="connsiteX0" fmla="*/ 30510 w 94494"/>
                      <a:gd name="connsiteY0" fmla="*/ 8 h 73493"/>
                      <a:gd name="connsiteX1" fmla="*/ 41622 w 94494"/>
                      <a:gd name="connsiteY1" fmla="*/ 68271 h 73493"/>
                      <a:gd name="connsiteX2" fmla="*/ 92422 w 94494"/>
                      <a:gd name="connsiteY2" fmla="*/ 50808 h 73493"/>
                      <a:gd name="connsiteX3" fmla="*/ 84485 w 94494"/>
                      <a:gd name="connsiteY3" fmla="*/ 19058 h 73493"/>
                      <a:gd name="connsiteX4" fmla="*/ 82897 w 94494"/>
                      <a:gd name="connsiteY4" fmla="*/ 55571 h 73493"/>
                      <a:gd name="connsiteX5" fmla="*/ 52735 w 94494"/>
                      <a:gd name="connsiteY5" fmla="*/ 73033 h 73493"/>
                      <a:gd name="connsiteX6" fmla="*/ 347 w 94494"/>
                      <a:gd name="connsiteY6" fmla="*/ 63508 h 73493"/>
                      <a:gd name="connsiteX7" fmla="*/ 30510 w 94494"/>
                      <a:gd name="connsiteY7" fmla="*/ 8 h 734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4494" h="73493">
                        <a:moveTo>
                          <a:pt x="30510" y="8"/>
                        </a:moveTo>
                        <a:cubicBezTo>
                          <a:pt x="37389" y="802"/>
                          <a:pt x="31303" y="59804"/>
                          <a:pt x="41622" y="68271"/>
                        </a:cubicBezTo>
                        <a:cubicBezTo>
                          <a:pt x="51941" y="76738"/>
                          <a:pt x="85278" y="59010"/>
                          <a:pt x="92422" y="50808"/>
                        </a:cubicBezTo>
                        <a:cubicBezTo>
                          <a:pt x="99566" y="42606"/>
                          <a:pt x="86072" y="18264"/>
                          <a:pt x="84485" y="19058"/>
                        </a:cubicBezTo>
                        <a:cubicBezTo>
                          <a:pt x="82898" y="19852"/>
                          <a:pt x="88189" y="46575"/>
                          <a:pt x="82897" y="55571"/>
                        </a:cubicBezTo>
                        <a:cubicBezTo>
                          <a:pt x="77605" y="64567"/>
                          <a:pt x="66493" y="71710"/>
                          <a:pt x="52735" y="73033"/>
                        </a:cubicBezTo>
                        <a:cubicBezTo>
                          <a:pt x="38977" y="74356"/>
                          <a:pt x="4051" y="73298"/>
                          <a:pt x="347" y="63508"/>
                        </a:cubicBezTo>
                        <a:cubicBezTo>
                          <a:pt x="-3357" y="53719"/>
                          <a:pt x="23631" y="-786"/>
                          <a:pt x="30510" y="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29" name="フリーフォーム: 図形 1928">
                    <a:extLst>
                      <a:ext uri="{FF2B5EF4-FFF2-40B4-BE49-F238E27FC236}">
                        <a16:creationId xmlns:a16="http://schemas.microsoft.com/office/drawing/2014/main" id="{A8E74E5F-55D5-430C-B6B8-82BEBCD98E8D}"/>
                      </a:ext>
                    </a:extLst>
                  </p:cNvPr>
                  <p:cNvSpPr/>
                  <p:nvPr/>
                </p:nvSpPr>
                <p:spPr>
                  <a:xfrm>
                    <a:off x="8473818" y="1372714"/>
                    <a:ext cx="165369" cy="39616"/>
                  </a:xfrm>
                  <a:custGeom>
                    <a:avLst/>
                    <a:gdLst>
                      <a:gd name="connsiteX0" fmla="*/ 257 w 165369"/>
                      <a:gd name="connsiteY0" fmla="*/ 9999 h 39616"/>
                      <a:gd name="connsiteX1" fmla="*/ 124082 w 165369"/>
                      <a:gd name="connsiteY1" fmla="*/ 474 h 39616"/>
                      <a:gd name="connsiteX2" fmla="*/ 95507 w 165369"/>
                      <a:gd name="connsiteY2" fmla="*/ 27461 h 39616"/>
                      <a:gd name="connsiteX3" fmla="*/ 165357 w 165369"/>
                      <a:gd name="connsiteY3" fmla="*/ 36986 h 39616"/>
                      <a:gd name="connsiteX4" fmla="*/ 89157 w 165369"/>
                      <a:gd name="connsiteY4" fmla="*/ 36986 h 39616"/>
                      <a:gd name="connsiteX5" fmla="*/ 90745 w 165369"/>
                      <a:gd name="connsiteY5" fmla="*/ 6824 h 39616"/>
                      <a:gd name="connsiteX6" fmla="*/ 257 w 165369"/>
                      <a:gd name="connsiteY6" fmla="*/ 9999 h 396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65369" h="39616">
                        <a:moveTo>
                          <a:pt x="257" y="9999"/>
                        </a:moveTo>
                        <a:cubicBezTo>
                          <a:pt x="5813" y="8941"/>
                          <a:pt x="108207" y="-2436"/>
                          <a:pt x="124082" y="474"/>
                        </a:cubicBezTo>
                        <a:cubicBezTo>
                          <a:pt x="139957" y="3384"/>
                          <a:pt x="88628" y="21376"/>
                          <a:pt x="95507" y="27461"/>
                        </a:cubicBezTo>
                        <a:cubicBezTo>
                          <a:pt x="102386" y="33546"/>
                          <a:pt x="166415" y="35398"/>
                          <a:pt x="165357" y="36986"/>
                        </a:cubicBezTo>
                        <a:cubicBezTo>
                          <a:pt x="164299" y="38574"/>
                          <a:pt x="101592" y="42013"/>
                          <a:pt x="89157" y="36986"/>
                        </a:cubicBezTo>
                        <a:cubicBezTo>
                          <a:pt x="76722" y="31959"/>
                          <a:pt x="100799" y="11851"/>
                          <a:pt x="90745" y="6824"/>
                        </a:cubicBezTo>
                        <a:cubicBezTo>
                          <a:pt x="80691" y="1797"/>
                          <a:pt x="-5299" y="11057"/>
                          <a:pt x="257" y="999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0" name="フリーフォーム: 図形 1929">
                    <a:extLst>
                      <a:ext uri="{FF2B5EF4-FFF2-40B4-BE49-F238E27FC236}">
                        <a16:creationId xmlns:a16="http://schemas.microsoft.com/office/drawing/2014/main" id="{A01C0D5F-A99C-4C99-828D-BACCAE48BD23}"/>
                      </a:ext>
                    </a:extLst>
                  </p:cNvPr>
                  <p:cNvSpPr/>
                  <p:nvPr/>
                </p:nvSpPr>
                <p:spPr>
                  <a:xfrm>
                    <a:off x="8475351" y="1421340"/>
                    <a:ext cx="137854" cy="15561"/>
                  </a:xfrm>
                  <a:custGeom>
                    <a:avLst/>
                    <a:gdLst>
                      <a:gd name="connsiteX0" fmla="*/ 312 w 137854"/>
                      <a:gd name="connsiteY0" fmla="*/ 1060 h 15561"/>
                      <a:gd name="connsiteX1" fmla="*/ 133662 w 137854"/>
                      <a:gd name="connsiteY1" fmla="*/ 2648 h 15561"/>
                      <a:gd name="connsiteX2" fmla="*/ 97149 w 137854"/>
                      <a:gd name="connsiteY2" fmla="*/ 15348 h 15561"/>
                      <a:gd name="connsiteX3" fmla="*/ 312 w 137854"/>
                      <a:gd name="connsiteY3" fmla="*/ 1060 h 1556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37854" h="15561">
                        <a:moveTo>
                          <a:pt x="312" y="1060"/>
                        </a:moveTo>
                        <a:cubicBezTo>
                          <a:pt x="6398" y="-1057"/>
                          <a:pt x="117523" y="267"/>
                          <a:pt x="133662" y="2648"/>
                        </a:cubicBezTo>
                        <a:cubicBezTo>
                          <a:pt x="149801" y="5029"/>
                          <a:pt x="115405" y="13231"/>
                          <a:pt x="97149" y="15348"/>
                        </a:cubicBezTo>
                        <a:cubicBezTo>
                          <a:pt x="78893" y="17465"/>
                          <a:pt x="-5774" y="3177"/>
                          <a:pt x="312" y="10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1" name="フリーフォーム: 図形 1930">
                    <a:extLst>
                      <a:ext uri="{FF2B5EF4-FFF2-40B4-BE49-F238E27FC236}">
                        <a16:creationId xmlns:a16="http://schemas.microsoft.com/office/drawing/2014/main" id="{42B3EF53-8FB9-46B0-9A4B-440745C53B21}"/>
                      </a:ext>
                    </a:extLst>
                  </p:cNvPr>
                  <p:cNvSpPr/>
                  <p:nvPr/>
                </p:nvSpPr>
                <p:spPr>
                  <a:xfrm>
                    <a:off x="8480352" y="1416049"/>
                    <a:ext cx="46165" cy="111127"/>
                  </a:xfrm>
                  <a:custGeom>
                    <a:avLst/>
                    <a:gdLst>
                      <a:gd name="connsiteX0" fmla="*/ 73 w 46165"/>
                      <a:gd name="connsiteY0" fmla="*/ 1 h 111127"/>
                      <a:gd name="connsiteX1" fmla="*/ 34998 w 46165"/>
                      <a:gd name="connsiteY1" fmla="*/ 52389 h 111127"/>
                      <a:gd name="connsiteX2" fmla="*/ 17536 w 46165"/>
                      <a:gd name="connsiteY2" fmla="*/ 111126 h 111127"/>
                      <a:gd name="connsiteX3" fmla="*/ 46111 w 46165"/>
                      <a:gd name="connsiteY3" fmla="*/ 53976 h 111127"/>
                      <a:gd name="connsiteX4" fmla="*/ 73 w 46165"/>
                      <a:gd name="connsiteY4" fmla="*/ 1 h 111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6165" h="111127">
                        <a:moveTo>
                          <a:pt x="73" y="1"/>
                        </a:moveTo>
                        <a:cubicBezTo>
                          <a:pt x="-1779" y="-263"/>
                          <a:pt x="32088" y="33868"/>
                          <a:pt x="34998" y="52389"/>
                        </a:cubicBezTo>
                        <a:cubicBezTo>
                          <a:pt x="37908" y="70910"/>
                          <a:pt x="15684" y="110862"/>
                          <a:pt x="17536" y="111126"/>
                        </a:cubicBezTo>
                        <a:cubicBezTo>
                          <a:pt x="19388" y="111390"/>
                          <a:pt x="44259" y="68264"/>
                          <a:pt x="46111" y="53976"/>
                        </a:cubicBezTo>
                        <a:cubicBezTo>
                          <a:pt x="47963" y="39689"/>
                          <a:pt x="1925" y="265"/>
                          <a:pt x="73" y="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2" name="フリーフォーム: 図形 1931">
                    <a:extLst>
                      <a:ext uri="{FF2B5EF4-FFF2-40B4-BE49-F238E27FC236}">
                        <a16:creationId xmlns:a16="http://schemas.microsoft.com/office/drawing/2014/main" id="{B1B96E36-E074-40CA-9C8A-E70FFB1C0C03}"/>
                      </a:ext>
                    </a:extLst>
                  </p:cNvPr>
                  <p:cNvSpPr/>
                  <p:nvPr/>
                </p:nvSpPr>
                <p:spPr>
                  <a:xfrm>
                    <a:off x="8511454" y="1431856"/>
                    <a:ext cx="80801" cy="104860"/>
                  </a:xfrm>
                  <a:custGeom>
                    <a:avLst/>
                    <a:gdLst>
                      <a:gd name="connsiteX0" fmla="*/ 73746 w 80801"/>
                      <a:gd name="connsiteY0" fmla="*/ 69 h 104860"/>
                      <a:gd name="connsiteX1" fmla="*/ 80096 w 80801"/>
                      <a:gd name="connsiteY1" fmla="*/ 61982 h 104860"/>
                      <a:gd name="connsiteX2" fmla="*/ 56284 w 80801"/>
                      <a:gd name="connsiteY2" fmla="*/ 104844 h 104860"/>
                      <a:gd name="connsiteX3" fmla="*/ 32471 w 80801"/>
                      <a:gd name="connsiteY3" fmla="*/ 66744 h 104860"/>
                      <a:gd name="connsiteX4" fmla="*/ 721 w 80801"/>
                      <a:gd name="connsiteY4" fmla="*/ 34994 h 104860"/>
                      <a:gd name="connsiteX5" fmla="*/ 65809 w 80801"/>
                      <a:gd name="connsiteY5" fmla="*/ 74682 h 104860"/>
                      <a:gd name="connsiteX6" fmla="*/ 73746 w 80801"/>
                      <a:gd name="connsiteY6" fmla="*/ 69 h 10486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80801" h="104860">
                        <a:moveTo>
                          <a:pt x="73746" y="69"/>
                        </a:moveTo>
                        <a:cubicBezTo>
                          <a:pt x="76127" y="-2048"/>
                          <a:pt x="83006" y="44520"/>
                          <a:pt x="80096" y="61982"/>
                        </a:cubicBezTo>
                        <a:cubicBezTo>
                          <a:pt x="77186" y="79444"/>
                          <a:pt x="64221" y="104050"/>
                          <a:pt x="56284" y="104844"/>
                        </a:cubicBezTo>
                        <a:cubicBezTo>
                          <a:pt x="48347" y="105638"/>
                          <a:pt x="41731" y="78386"/>
                          <a:pt x="32471" y="66744"/>
                        </a:cubicBezTo>
                        <a:cubicBezTo>
                          <a:pt x="23210" y="55102"/>
                          <a:pt x="-4835" y="33671"/>
                          <a:pt x="721" y="34994"/>
                        </a:cubicBezTo>
                        <a:cubicBezTo>
                          <a:pt x="6277" y="36317"/>
                          <a:pt x="52844" y="76005"/>
                          <a:pt x="65809" y="74682"/>
                        </a:cubicBezTo>
                        <a:cubicBezTo>
                          <a:pt x="78774" y="73359"/>
                          <a:pt x="71365" y="2186"/>
                          <a:pt x="73746" y="6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3" name="フリーフォーム: 図形 1932">
                    <a:extLst>
                      <a:ext uri="{FF2B5EF4-FFF2-40B4-BE49-F238E27FC236}">
                        <a16:creationId xmlns:a16="http://schemas.microsoft.com/office/drawing/2014/main" id="{8A89FD1E-DF63-45C5-8434-CDC6B5BEEC6A}"/>
                      </a:ext>
                    </a:extLst>
                  </p:cNvPr>
                  <p:cNvSpPr/>
                  <p:nvPr/>
                </p:nvSpPr>
                <p:spPr>
                  <a:xfrm>
                    <a:off x="8639169" y="1253573"/>
                    <a:ext cx="213211" cy="184757"/>
                  </a:xfrm>
                  <a:custGeom>
                    <a:avLst/>
                    <a:gdLst>
                      <a:gd name="connsiteX0" fmla="*/ 212731 w 213211"/>
                      <a:gd name="connsiteY0" fmla="*/ 552 h 184757"/>
                      <a:gd name="connsiteX1" fmla="*/ 65094 w 213211"/>
                      <a:gd name="connsiteY1" fmla="*/ 49765 h 184757"/>
                      <a:gd name="connsiteX2" fmla="*/ 34931 w 213211"/>
                      <a:gd name="connsiteY2" fmla="*/ 79927 h 184757"/>
                      <a:gd name="connsiteX3" fmla="*/ 38106 w 213211"/>
                      <a:gd name="connsiteY3" fmla="*/ 138665 h 184757"/>
                      <a:gd name="connsiteX4" fmla="*/ 60331 w 213211"/>
                      <a:gd name="connsiteY4" fmla="*/ 184702 h 184757"/>
                      <a:gd name="connsiteX5" fmla="*/ 23819 w 213211"/>
                      <a:gd name="connsiteY5" fmla="*/ 146602 h 184757"/>
                      <a:gd name="connsiteX6" fmla="*/ 9531 w 213211"/>
                      <a:gd name="connsiteY6" fmla="*/ 84690 h 184757"/>
                      <a:gd name="connsiteX7" fmla="*/ 212731 w 213211"/>
                      <a:gd name="connsiteY7" fmla="*/ 552 h 1847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213211" h="184757">
                        <a:moveTo>
                          <a:pt x="212731" y="552"/>
                        </a:moveTo>
                        <a:cubicBezTo>
                          <a:pt x="221992" y="-5269"/>
                          <a:pt x="94727" y="36536"/>
                          <a:pt x="65094" y="49765"/>
                        </a:cubicBezTo>
                        <a:cubicBezTo>
                          <a:pt x="35461" y="62994"/>
                          <a:pt x="39429" y="65110"/>
                          <a:pt x="34931" y="79927"/>
                        </a:cubicBezTo>
                        <a:cubicBezTo>
                          <a:pt x="30433" y="94744"/>
                          <a:pt x="33873" y="121203"/>
                          <a:pt x="38106" y="138665"/>
                        </a:cubicBezTo>
                        <a:cubicBezTo>
                          <a:pt x="42339" y="156127"/>
                          <a:pt x="62712" y="183379"/>
                          <a:pt x="60331" y="184702"/>
                        </a:cubicBezTo>
                        <a:cubicBezTo>
                          <a:pt x="57950" y="186025"/>
                          <a:pt x="32286" y="163271"/>
                          <a:pt x="23819" y="146602"/>
                        </a:cubicBezTo>
                        <a:cubicBezTo>
                          <a:pt x="15352" y="129933"/>
                          <a:pt x="-15340" y="108238"/>
                          <a:pt x="9531" y="84690"/>
                        </a:cubicBezTo>
                        <a:cubicBezTo>
                          <a:pt x="34402" y="61142"/>
                          <a:pt x="203470" y="6373"/>
                          <a:pt x="212731" y="55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4" name="フリーフォーム: 図形 1933">
                    <a:extLst>
                      <a:ext uri="{FF2B5EF4-FFF2-40B4-BE49-F238E27FC236}">
                        <a16:creationId xmlns:a16="http://schemas.microsoft.com/office/drawing/2014/main" id="{9540D793-6CF2-4F72-8F6E-1CAC07BD06B5}"/>
                      </a:ext>
                    </a:extLst>
                  </p:cNvPr>
                  <p:cNvSpPr/>
                  <p:nvPr/>
                </p:nvSpPr>
                <p:spPr>
                  <a:xfrm>
                    <a:off x="8670266" y="1253649"/>
                    <a:ext cx="196379" cy="160901"/>
                  </a:xfrm>
                  <a:custGeom>
                    <a:avLst/>
                    <a:gdLst>
                      <a:gd name="connsiteX0" fmla="*/ 194334 w 196379"/>
                      <a:gd name="connsiteY0" fmla="*/ 476 h 160901"/>
                      <a:gd name="connsiteX1" fmla="*/ 107022 w 196379"/>
                      <a:gd name="connsiteY1" fmla="*/ 57626 h 160901"/>
                      <a:gd name="connsiteX2" fmla="*/ 29234 w 196379"/>
                      <a:gd name="connsiteY2" fmla="*/ 83026 h 160901"/>
                      <a:gd name="connsiteX3" fmla="*/ 30822 w 196379"/>
                      <a:gd name="connsiteY3" fmla="*/ 129064 h 160901"/>
                      <a:gd name="connsiteX4" fmla="*/ 49872 w 196379"/>
                      <a:gd name="connsiteY4" fmla="*/ 160814 h 160901"/>
                      <a:gd name="connsiteX5" fmla="*/ 13359 w 196379"/>
                      <a:gd name="connsiteY5" fmla="*/ 119539 h 160901"/>
                      <a:gd name="connsiteX6" fmla="*/ 14947 w 196379"/>
                      <a:gd name="connsiteY6" fmla="*/ 92551 h 160901"/>
                      <a:gd name="connsiteX7" fmla="*/ 194334 w 196379"/>
                      <a:gd name="connsiteY7" fmla="*/ 476 h 1609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6379" h="160901">
                        <a:moveTo>
                          <a:pt x="194334" y="476"/>
                        </a:moveTo>
                        <a:cubicBezTo>
                          <a:pt x="209680" y="-5345"/>
                          <a:pt x="134539" y="43868"/>
                          <a:pt x="107022" y="57626"/>
                        </a:cubicBezTo>
                        <a:cubicBezTo>
                          <a:pt x="79505" y="71384"/>
                          <a:pt x="41934" y="71120"/>
                          <a:pt x="29234" y="83026"/>
                        </a:cubicBezTo>
                        <a:cubicBezTo>
                          <a:pt x="16534" y="94932"/>
                          <a:pt x="27382" y="116099"/>
                          <a:pt x="30822" y="129064"/>
                        </a:cubicBezTo>
                        <a:cubicBezTo>
                          <a:pt x="34262" y="142029"/>
                          <a:pt x="52782" y="162401"/>
                          <a:pt x="49872" y="160814"/>
                        </a:cubicBezTo>
                        <a:cubicBezTo>
                          <a:pt x="46962" y="159227"/>
                          <a:pt x="19180" y="130916"/>
                          <a:pt x="13359" y="119539"/>
                        </a:cubicBezTo>
                        <a:cubicBezTo>
                          <a:pt x="7538" y="108162"/>
                          <a:pt x="-14422" y="110013"/>
                          <a:pt x="14947" y="92551"/>
                        </a:cubicBezTo>
                        <a:cubicBezTo>
                          <a:pt x="44316" y="75089"/>
                          <a:pt x="178988" y="6297"/>
                          <a:pt x="194334" y="47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5" name="フリーフォーム: 図形 1934">
                    <a:extLst>
                      <a:ext uri="{FF2B5EF4-FFF2-40B4-BE49-F238E27FC236}">
                        <a16:creationId xmlns:a16="http://schemas.microsoft.com/office/drawing/2014/main" id="{0A6A0ECA-F9AD-47D4-AA07-466FD139B3CA}"/>
                      </a:ext>
                    </a:extLst>
                  </p:cNvPr>
                  <p:cNvSpPr/>
                  <p:nvPr/>
                </p:nvSpPr>
                <p:spPr>
                  <a:xfrm>
                    <a:off x="8705210" y="1342815"/>
                    <a:ext cx="361059" cy="133065"/>
                  </a:xfrm>
                  <a:custGeom>
                    <a:avLst/>
                    <a:gdLst>
                      <a:gd name="connsiteX0" fmla="*/ 213365 w 361059"/>
                      <a:gd name="connsiteY0" fmla="*/ 44660 h 133065"/>
                      <a:gd name="connsiteX1" fmla="*/ 103828 w 361059"/>
                      <a:gd name="connsiteY1" fmla="*/ 210 h 133065"/>
                      <a:gd name="connsiteX2" fmla="*/ 3815 w 361059"/>
                      <a:gd name="connsiteY2" fmla="*/ 65298 h 133065"/>
                      <a:gd name="connsiteX3" fmla="*/ 33978 w 361059"/>
                      <a:gd name="connsiteY3" fmla="*/ 114510 h 133065"/>
                      <a:gd name="connsiteX4" fmla="*/ 156215 w 361059"/>
                      <a:gd name="connsiteY4" fmla="*/ 119273 h 133065"/>
                      <a:gd name="connsiteX5" fmla="*/ 361003 w 361059"/>
                      <a:gd name="connsiteY5" fmla="*/ 93873 h 133065"/>
                      <a:gd name="connsiteX6" fmla="*/ 135578 w 361059"/>
                      <a:gd name="connsiteY6" fmla="*/ 131973 h 133065"/>
                      <a:gd name="connsiteX7" fmla="*/ 30803 w 361059"/>
                      <a:gd name="connsiteY7" fmla="*/ 116098 h 133065"/>
                      <a:gd name="connsiteX8" fmla="*/ 27628 w 361059"/>
                      <a:gd name="connsiteY8" fmla="*/ 49423 h 133065"/>
                      <a:gd name="connsiteX9" fmla="*/ 213365 w 361059"/>
                      <a:gd name="connsiteY9" fmla="*/ 44660 h 1330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361059" h="133065">
                        <a:moveTo>
                          <a:pt x="213365" y="44660"/>
                        </a:moveTo>
                        <a:cubicBezTo>
                          <a:pt x="226065" y="36458"/>
                          <a:pt x="138753" y="-3230"/>
                          <a:pt x="103828" y="210"/>
                        </a:cubicBezTo>
                        <a:cubicBezTo>
                          <a:pt x="68903" y="3650"/>
                          <a:pt x="15457" y="46248"/>
                          <a:pt x="3815" y="65298"/>
                        </a:cubicBezTo>
                        <a:cubicBezTo>
                          <a:pt x="-7827" y="84348"/>
                          <a:pt x="8578" y="105514"/>
                          <a:pt x="33978" y="114510"/>
                        </a:cubicBezTo>
                        <a:cubicBezTo>
                          <a:pt x="59378" y="123506"/>
                          <a:pt x="101711" y="122713"/>
                          <a:pt x="156215" y="119273"/>
                        </a:cubicBezTo>
                        <a:cubicBezTo>
                          <a:pt x="210719" y="115834"/>
                          <a:pt x="364443" y="91756"/>
                          <a:pt x="361003" y="93873"/>
                        </a:cubicBezTo>
                        <a:cubicBezTo>
                          <a:pt x="357564" y="95990"/>
                          <a:pt x="190611" y="128269"/>
                          <a:pt x="135578" y="131973"/>
                        </a:cubicBezTo>
                        <a:cubicBezTo>
                          <a:pt x="80545" y="135677"/>
                          <a:pt x="48795" y="129856"/>
                          <a:pt x="30803" y="116098"/>
                        </a:cubicBezTo>
                        <a:cubicBezTo>
                          <a:pt x="12811" y="102340"/>
                          <a:pt x="376" y="62652"/>
                          <a:pt x="27628" y="49423"/>
                        </a:cubicBezTo>
                        <a:cubicBezTo>
                          <a:pt x="54880" y="36194"/>
                          <a:pt x="200665" y="52862"/>
                          <a:pt x="213365" y="4466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6" name="フリーフォーム: 図形 1935">
                    <a:extLst>
                      <a:ext uri="{FF2B5EF4-FFF2-40B4-BE49-F238E27FC236}">
                        <a16:creationId xmlns:a16="http://schemas.microsoft.com/office/drawing/2014/main" id="{BECF4874-199B-46CF-B338-C5FBC5331A7A}"/>
                      </a:ext>
                    </a:extLst>
                  </p:cNvPr>
                  <p:cNvSpPr/>
                  <p:nvPr/>
                </p:nvSpPr>
                <p:spPr>
                  <a:xfrm>
                    <a:off x="8737432" y="1393825"/>
                    <a:ext cx="82718" cy="35689"/>
                  </a:xfrm>
                  <a:custGeom>
                    <a:avLst/>
                    <a:gdLst>
                      <a:gd name="connsiteX0" fmla="*/ 82718 w 82718"/>
                      <a:gd name="connsiteY0" fmla="*/ 0 h 35689"/>
                      <a:gd name="connsiteX1" fmla="*/ 168 w 82718"/>
                      <a:gd name="connsiteY1" fmla="*/ 34925 h 35689"/>
                      <a:gd name="connsiteX2" fmla="*/ 82718 w 82718"/>
                      <a:gd name="connsiteY2" fmla="*/ 0 h 3568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82718" h="35689">
                        <a:moveTo>
                          <a:pt x="82718" y="0"/>
                        </a:moveTo>
                        <a:cubicBezTo>
                          <a:pt x="82718" y="0"/>
                          <a:pt x="4666" y="28046"/>
                          <a:pt x="168" y="34925"/>
                        </a:cubicBezTo>
                        <a:cubicBezTo>
                          <a:pt x="-4330" y="41804"/>
                          <a:pt x="82718" y="0"/>
                          <a:pt x="82718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7" name="フリーフォーム: 図形 1936">
                    <a:extLst>
                      <a:ext uri="{FF2B5EF4-FFF2-40B4-BE49-F238E27FC236}">
                        <a16:creationId xmlns:a16="http://schemas.microsoft.com/office/drawing/2014/main" id="{4B187206-13B6-4391-B6D5-B1D6CC07316A}"/>
                      </a:ext>
                    </a:extLst>
                  </p:cNvPr>
                  <p:cNvSpPr/>
                  <p:nvPr/>
                </p:nvSpPr>
                <p:spPr>
                  <a:xfrm>
                    <a:off x="8746472" y="1423918"/>
                    <a:ext cx="316030" cy="16013"/>
                  </a:xfrm>
                  <a:custGeom>
                    <a:avLst/>
                    <a:gdLst>
                      <a:gd name="connsiteX0" fmla="*/ 653 w 316030"/>
                      <a:gd name="connsiteY0" fmla="*/ 11182 h 16013"/>
                      <a:gd name="connsiteX1" fmla="*/ 151466 w 316030"/>
                      <a:gd name="connsiteY1" fmla="*/ 15945 h 16013"/>
                      <a:gd name="connsiteX2" fmla="*/ 314978 w 316030"/>
                      <a:gd name="connsiteY2" fmla="*/ 8007 h 16013"/>
                      <a:gd name="connsiteX3" fmla="*/ 211791 w 316030"/>
                      <a:gd name="connsiteY3" fmla="*/ 70 h 16013"/>
                      <a:gd name="connsiteX4" fmla="*/ 653 w 316030"/>
                      <a:gd name="connsiteY4" fmla="*/ 11182 h 160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16030" h="16013">
                        <a:moveTo>
                          <a:pt x="653" y="11182"/>
                        </a:moveTo>
                        <a:cubicBezTo>
                          <a:pt x="-9401" y="13828"/>
                          <a:pt x="99079" y="16474"/>
                          <a:pt x="151466" y="15945"/>
                        </a:cubicBezTo>
                        <a:cubicBezTo>
                          <a:pt x="203853" y="15416"/>
                          <a:pt x="304924" y="10653"/>
                          <a:pt x="314978" y="8007"/>
                        </a:cubicBezTo>
                        <a:cubicBezTo>
                          <a:pt x="325032" y="5361"/>
                          <a:pt x="261003" y="-724"/>
                          <a:pt x="211791" y="70"/>
                        </a:cubicBezTo>
                        <a:cubicBezTo>
                          <a:pt x="162579" y="864"/>
                          <a:pt x="10707" y="8536"/>
                          <a:pt x="653" y="1118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8" name="フリーフォーム: 図形 1937">
                    <a:extLst>
                      <a:ext uri="{FF2B5EF4-FFF2-40B4-BE49-F238E27FC236}">
                        <a16:creationId xmlns:a16="http://schemas.microsoft.com/office/drawing/2014/main" id="{96F70CEC-12D9-47F2-B584-4FACFC83D38D}"/>
                      </a:ext>
                    </a:extLst>
                  </p:cNvPr>
                  <p:cNvSpPr/>
                  <p:nvPr/>
                </p:nvSpPr>
                <p:spPr>
                  <a:xfrm>
                    <a:off x="8900426" y="1479477"/>
                    <a:ext cx="379603" cy="376575"/>
                  </a:xfrm>
                  <a:custGeom>
                    <a:avLst/>
                    <a:gdLst>
                      <a:gd name="connsiteX0" fmla="*/ 687 w 379603"/>
                      <a:gd name="connsiteY0" fmla="*/ 73 h 376575"/>
                      <a:gd name="connsiteX1" fmla="*/ 246749 w 379603"/>
                      <a:gd name="connsiteY1" fmla="*/ 87386 h 376575"/>
                      <a:gd name="connsiteX2" fmla="*/ 365812 w 379603"/>
                      <a:gd name="connsiteY2" fmla="*/ 250898 h 376575"/>
                      <a:gd name="connsiteX3" fmla="*/ 375337 w 379603"/>
                      <a:gd name="connsiteY3" fmla="*/ 376311 h 376575"/>
                      <a:gd name="connsiteX4" fmla="*/ 349937 w 379603"/>
                      <a:gd name="connsiteY4" fmla="*/ 279473 h 376575"/>
                      <a:gd name="connsiteX5" fmla="*/ 262624 w 379603"/>
                      <a:gd name="connsiteY5" fmla="*/ 130248 h 376575"/>
                      <a:gd name="connsiteX6" fmla="*/ 175312 w 379603"/>
                      <a:gd name="connsiteY6" fmla="*/ 73098 h 376575"/>
                      <a:gd name="connsiteX7" fmla="*/ 687 w 379603"/>
                      <a:gd name="connsiteY7" fmla="*/ 73 h 376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9603" h="376575">
                        <a:moveTo>
                          <a:pt x="687" y="73"/>
                        </a:moveTo>
                        <a:cubicBezTo>
                          <a:pt x="12593" y="2454"/>
                          <a:pt x="185895" y="45582"/>
                          <a:pt x="246749" y="87386"/>
                        </a:cubicBezTo>
                        <a:cubicBezTo>
                          <a:pt x="307603" y="129190"/>
                          <a:pt x="344381" y="202744"/>
                          <a:pt x="365812" y="250898"/>
                        </a:cubicBezTo>
                        <a:cubicBezTo>
                          <a:pt x="387243" y="299052"/>
                          <a:pt x="377983" y="371549"/>
                          <a:pt x="375337" y="376311"/>
                        </a:cubicBezTo>
                        <a:cubicBezTo>
                          <a:pt x="372691" y="381073"/>
                          <a:pt x="368723" y="320484"/>
                          <a:pt x="349937" y="279473"/>
                        </a:cubicBezTo>
                        <a:cubicBezTo>
                          <a:pt x="331152" y="238463"/>
                          <a:pt x="291728" y="164644"/>
                          <a:pt x="262624" y="130248"/>
                        </a:cubicBezTo>
                        <a:cubicBezTo>
                          <a:pt x="233520" y="95852"/>
                          <a:pt x="215793" y="92677"/>
                          <a:pt x="175312" y="73098"/>
                        </a:cubicBezTo>
                        <a:cubicBezTo>
                          <a:pt x="134831" y="53519"/>
                          <a:pt x="-11219" y="-2308"/>
                          <a:pt x="687" y="7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39" name="フリーフォーム: 図形 1938">
                    <a:extLst>
                      <a:ext uri="{FF2B5EF4-FFF2-40B4-BE49-F238E27FC236}">
                        <a16:creationId xmlns:a16="http://schemas.microsoft.com/office/drawing/2014/main" id="{C828346D-6E42-496C-9C83-85C45D4B897D}"/>
                      </a:ext>
                    </a:extLst>
                  </p:cNvPr>
                  <p:cNvSpPr/>
                  <p:nvPr/>
                </p:nvSpPr>
                <p:spPr>
                  <a:xfrm>
                    <a:off x="8971303" y="1443028"/>
                    <a:ext cx="384115" cy="428714"/>
                  </a:xfrm>
                  <a:custGeom>
                    <a:avLst/>
                    <a:gdLst>
                      <a:gd name="connsiteX0" fmla="*/ 1247 w 384115"/>
                      <a:gd name="connsiteY0" fmla="*/ 10 h 428714"/>
                      <a:gd name="connsiteX1" fmla="*/ 179047 w 384115"/>
                      <a:gd name="connsiteY1" fmla="*/ 53985 h 428714"/>
                      <a:gd name="connsiteX2" fmla="*/ 212385 w 384115"/>
                      <a:gd name="connsiteY2" fmla="*/ 46047 h 428714"/>
                      <a:gd name="connsiteX3" fmla="*/ 183810 w 384115"/>
                      <a:gd name="connsiteY3" fmla="*/ 65097 h 428714"/>
                      <a:gd name="connsiteX4" fmla="*/ 158410 w 384115"/>
                      <a:gd name="connsiteY4" fmla="*/ 106372 h 428714"/>
                      <a:gd name="connsiteX5" fmla="*/ 193335 w 384115"/>
                      <a:gd name="connsiteY5" fmla="*/ 101610 h 428714"/>
                      <a:gd name="connsiteX6" fmla="*/ 256835 w 384115"/>
                      <a:gd name="connsiteY6" fmla="*/ 133360 h 428714"/>
                      <a:gd name="connsiteX7" fmla="*/ 312397 w 384115"/>
                      <a:gd name="connsiteY7" fmla="*/ 174635 h 428714"/>
                      <a:gd name="connsiteX8" fmla="*/ 291760 w 384115"/>
                      <a:gd name="connsiteY8" fmla="*/ 203210 h 428714"/>
                      <a:gd name="connsiteX9" fmla="*/ 312397 w 384115"/>
                      <a:gd name="connsiteY9" fmla="*/ 238135 h 428714"/>
                      <a:gd name="connsiteX10" fmla="*/ 350497 w 384115"/>
                      <a:gd name="connsiteY10" fmla="*/ 379422 h 428714"/>
                      <a:gd name="connsiteX11" fmla="*/ 383835 w 384115"/>
                      <a:gd name="connsiteY11" fmla="*/ 414347 h 428714"/>
                      <a:gd name="connsiteX12" fmla="*/ 331447 w 384115"/>
                      <a:gd name="connsiteY12" fmla="*/ 396885 h 428714"/>
                      <a:gd name="connsiteX13" fmla="*/ 310810 w 384115"/>
                      <a:gd name="connsiteY13" fmla="*/ 428635 h 428714"/>
                      <a:gd name="connsiteX14" fmla="*/ 355260 w 384115"/>
                      <a:gd name="connsiteY14" fmla="*/ 385772 h 428714"/>
                      <a:gd name="connsiteX15" fmla="*/ 313985 w 384115"/>
                      <a:gd name="connsiteY15" fmla="*/ 265122 h 428714"/>
                      <a:gd name="connsiteX16" fmla="*/ 277472 w 384115"/>
                      <a:gd name="connsiteY16" fmla="*/ 193685 h 428714"/>
                      <a:gd name="connsiteX17" fmla="*/ 291760 w 384115"/>
                      <a:gd name="connsiteY17" fmla="*/ 163522 h 428714"/>
                      <a:gd name="connsiteX18" fmla="*/ 153647 w 384115"/>
                      <a:gd name="connsiteY18" fmla="*/ 100022 h 428714"/>
                      <a:gd name="connsiteX19" fmla="*/ 183810 w 384115"/>
                      <a:gd name="connsiteY19" fmla="*/ 53985 h 428714"/>
                      <a:gd name="connsiteX20" fmla="*/ 104435 w 384115"/>
                      <a:gd name="connsiteY20" fmla="*/ 49222 h 428714"/>
                      <a:gd name="connsiteX21" fmla="*/ 1247 w 384115"/>
                      <a:gd name="connsiteY21" fmla="*/ 10 h 42871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</a:cxnLst>
                    <a:rect l="l" t="t" r="r" b="b"/>
                    <a:pathLst>
                      <a:path w="384115" h="428714">
                        <a:moveTo>
                          <a:pt x="1247" y="10"/>
                        </a:moveTo>
                        <a:cubicBezTo>
                          <a:pt x="13682" y="804"/>
                          <a:pt x="143857" y="46312"/>
                          <a:pt x="179047" y="53985"/>
                        </a:cubicBezTo>
                        <a:cubicBezTo>
                          <a:pt x="214237" y="61658"/>
                          <a:pt x="211591" y="44195"/>
                          <a:pt x="212385" y="46047"/>
                        </a:cubicBezTo>
                        <a:cubicBezTo>
                          <a:pt x="213179" y="47899"/>
                          <a:pt x="192806" y="55043"/>
                          <a:pt x="183810" y="65097"/>
                        </a:cubicBezTo>
                        <a:cubicBezTo>
                          <a:pt x="174814" y="75151"/>
                          <a:pt x="156823" y="100287"/>
                          <a:pt x="158410" y="106372"/>
                        </a:cubicBezTo>
                        <a:cubicBezTo>
                          <a:pt x="159997" y="112457"/>
                          <a:pt x="176931" y="97112"/>
                          <a:pt x="193335" y="101610"/>
                        </a:cubicBezTo>
                        <a:cubicBezTo>
                          <a:pt x="209739" y="106108"/>
                          <a:pt x="236991" y="121189"/>
                          <a:pt x="256835" y="133360"/>
                        </a:cubicBezTo>
                        <a:cubicBezTo>
                          <a:pt x="276679" y="145531"/>
                          <a:pt x="306576" y="162993"/>
                          <a:pt x="312397" y="174635"/>
                        </a:cubicBezTo>
                        <a:cubicBezTo>
                          <a:pt x="318218" y="186277"/>
                          <a:pt x="291760" y="192627"/>
                          <a:pt x="291760" y="203210"/>
                        </a:cubicBezTo>
                        <a:cubicBezTo>
                          <a:pt x="291760" y="213793"/>
                          <a:pt x="302608" y="208766"/>
                          <a:pt x="312397" y="238135"/>
                        </a:cubicBezTo>
                        <a:cubicBezTo>
                          <a:pt x="322187" y="267504"/>
                          <a:pt x="338591" y="350053"/>
                          <a:pt x="350497" y="379422"/>
                        </a:cubicBezTo>
                        <a:cubicBezTo>
                          <a:pt x="362403" y="408791"/>
                          <a:pt x="387010" y="411437"/>
                          <a:pt x="383835" y="414347"/>
                        </a:cubicBezTo>
                        <a:cubicBezTo>
                          <a:pt x="380660" y="417258"/>
                          <a:pt x="343618" y="394504"/>
                          <a:pt x="331447" y="396885"/>
                        </a:cubicBezTo>
                        <a:cubicBezTo>
                          <a:pt x="319276" y="399266"/>
                          <a:pt x="306841" y="430487"/>
                          <a:pt x="310810" y="428635"/>
                        </a:cubicBezTo>
                        <a:cubicBezTo>
                          <a:pt x="314779" y="426783"/>
                          <a:pt x="354731" y="413024"/>
                          <a:pt x="355260" y="385772"/>
                        </a:cubicBezTo>
                        <a:cubicBezTo>
                          <a:pt x="355789" y="358520"/>
                          <a:pt x="326950" y="297136"/>
                          <a:pt x="313985" y="265122"/>
                        </a:cubicBezTo>
                        <a:cubicBezTo>
                          <a:pt x="301020" y="233108"/>
                          <a:pt x="281176" y="210618"/>
                          <a:pt x="277472" y="193685"/>
                        </a:cubicBezTo>
                        <a:cubicBezTo>
                          <a:pt x="273768" y="176752"/>
                          <a:pt x="312397" y="179132"/>
                          <a:pt x="291760" y="163522"/>
                        </a:cubicBezTo>
                        <a:cubicBezTo>
                          <a:pt x="271123" y="147912"/>
                          <a:pt x="171639" y="118278"/>
                          <a:pt x="153647" y="100022"/>
                        </a:cubicBezTo>
                        <a:cubicBezTo>
                          <a:pt x="135655" y="81766"/>
                          <a:pt x="192012" y="62452"/>
                          <a:pt x="183810" y="53985"/>
                        </a:cubicBezTo>
                        <a:cubicBezTo>
                          <a:pt x="175608" y="45518"/>
                          <a:pt x="136185" y="56101"/>
                          <a:pt x="104435" y="49222"/>
                        </a:cubicBezTo>
                        <a:cubicBezTo>
                          <a:pt x="72685" y="42343"/>
                          <a:pt x="-11188" y="-784"/>
                          <a:pt x="1247" y="1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0" name="フリーフォーム: 図形 1939">
                    <a:extLst>
                      <a:ext uri="{FF2B5EF4-FFF2-40B4-BE49-F238E27FC236}">
                        <a16:creationId xmlns:a16="http://schemas.microsoft.com/office/drawing/2014/main" id="{6548F59C-D65F-4040-95B8-E02DDC26004D}"/>
                      </a:ext>
                    </a:extLst>
                  </p:cNvPr>
                  <p:cNvSpPr/>
                  <p:nvPr/>
                </p:nvSpPr>
                <p:spPr>
                  <a:xfrm>
                    <a:off x="8635872" y="1730982"/>
                    <a:ext cx="259072" cy="125001"/>
                  </a:xfrm>
                  <a:custGeom>
                    <a:avLst/>
                    <a:gdLst>
                      <a:gd name="connsiteX0" fmla="*/ 128 w 259072"/>
                      <a:gd name="connsiteY0" fmla="*/ 2568 h 125001"/>
                      <a:gd name="connsiteX1" fmla="*/ 139828 w 259072"/>
                      <a:gd name="connsiteY1" fmla="*/ 27968 h 125001"/>
                      <a:gd name="connsiteX2" fmla="*/ 255716 w 259072"/>
                      <a:gd name="connsiteY2" fmla="*/ 124806 h 125001"/>
                      <a:gd name="connsiteX3" fmla="*/ 222378 w 259072"/>
                      <a:gd name="connsiteY3" fmla="*/ 51781 h 125001"/>
                      <a:gd name="connsiteX4" fmla="*/ 165228 w 259072"/>
                      <a:gd name="connsiteY4" fmla="*/ 7331 h 125001"/>
                      <a:gd name="connsiteX5" fmla="*/ 128 w 259072"/>
                      <a:gd name="connsiteY5" fmla="*/ 2568 h 1250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59072" h="125001">
                        <a:moveTo>
                          <a:pt x="128" y="2568"/>
                        </a:moveTo>
                        <a:cubicBezTo>
                          <a:pt x="-4105" y="6007"/>
                          <a:pt x="97230" y="7595"/>
                          <a:pt x="139828" y="27968"/>
                        </a:cubicBezTo>
                        <a:cubicBezTo>
                          <a:pt x="182426" y="48341"/>
                          <a:pt x="241958" y="120837"/>
                          <a:pt x="255716" y="124806"/>
                        </a:cubicBezTo>
                        <a:cubicBezTo>
                          <a:pt x="269474" y="128775"/>
                          <a:pt x="237459" y="71360"/>
                          <a:pt x="222378" y="51781"/>
                        </a:cubicBezTo>
                        <a:cubicBezTo>
                          <a:pt x="207297" y="32202"/>
                          <a:pt x="196978" y="16856"/>
                          <a:pt x="165228" y="7331"/>
                        </a:cubicBezTo>
                        <a:cubicBezTo>
                          <a:pt x="133478" y="-2194"/>
                          <a:pt x="4361" y="-871"/>
                          <a:pt x="128" y="256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1" name="フリーフォーム: 図形 1940">
                    <a:extLst>
                      <a:ext uri="{FF2B5EF4-FFF2-40B4-BE49-F238E27FC236}">
                        <a16:creationId xmlns:a16="http://schemas.microsoft.com/office/drawing/2014/main" id="{F7958940-0703-482A-9F16-D7C1895BF14F}"/>
                      </a:ext>
                    </a:extLst>
                  </p:cNvPr>
                  <p:cNvSpPr/>
                  <p:nvPr/>
                </p:nvSpPr>
                <p:spPr>
                  <a:xfrm>
                    <a:off x="8675644" y="1458912"/>
                    <a:ext cx="78485" cy="276227"/>
                  </a:xfrm>
                  <a:custGeom>
                    <a:avLst/>
                    <a:gdLst>
                      <a:gd name="connsiteX0" fmla="*/ 65131 w 78485"/>
                      <a:gd name="connsiteY0" fmla="*/ 1 h 276227"/>
                      <a:gd name="connsiteX1" fmla="*/ 74656 w 78485"/>
                      <a:gd name="connsiteY1" fmla="*/ 52388 h 276227"/>
                      <a:gd name="connsiteX2" fmla="*/ 17506 w 78485"/>
                      <a:gd name="connsiteY2" fmla="*/ 76201 h 276227"/>
                      <a:gd name="connsiteX3" fmla="*/ 50844 w 78485"/>
                      <a:gd name="connsiteY3" fmla="*/ 76201 h 276227"/>
                      <a:gd name="connsiteX4" fmla="*/ 65131 w 78485"/>
                      <a:gd name="connsiteY4" fmla="*/ 123826 h 276227"/>
                      <a:gd name="connsiteX5" fmla="*/ 44494 w 78485"/>
                      <a:gd name="connsiteY5" fmla="*/ 176213 h 276227"/>
                      <a:gd name="connsiteX6" fmla="*/ 44 w 78485"/>
                      <a:gd name="connsiteY6" fmla="*/ 196851 h 276227"/>
                      <a:gd name="connsiteX7" fmla="*/ 36556 w 78485"/>
                      <a:gd name="connsiteY7" fmla="*/ 195263 h 276227"/>
                      <a:gd name="connsiteX8" fmla="*/ 54019 w 78485"/>
                      <a:gd name="connsiteY8" fmla="*/ 215901 h 276227"/>
                      <a:gd name="connsiteX9" fmla="*/ 49256 w 78485"/>
                      <a:gd name="connsiteY9" fmla="*/ 276226 h 276227"/>
                      <a:gd name="connsiteX10" fmla="*/ 77831 w 78485"/>
                      <a:gd name="connsiteY10" fmla="*/ 217488 h 276227"/>
                      <a:gd name="connsiteX11" fmla="*/ 63544 w 78485"/>
                      <a:gd name="connsiteY11" fmla="*/ 190501 h 276227"/>
                      <a:gd name="connsiteX12" fmla="*/ 1631 w 78485"/>
                      <a:gd name="connsiteY12" fmla="*/ 180976 h 276227"/>
                      <a:gd name="connsiteX13" fmla="*/ 41319 w 78485"/>
                      <a:gd name="connsiteY13" fmla="*/ 165101 h 276227"/>
                      <a:gd name="connsiteX14" fmla="*/ 54019 w 78485"/>
                      <a:gd name="connsiteY14" fmla="*/ 134938 h 276227"/>
                      <a:gd name="connsiteX15" fmla="*/ 39731 w 78485"/>
                      <a:gd name="connsiteY15" fmla="*/ 80963 h 276227"/>
                      <a:gd name="connsiteX16" fmla="*/ 17506 w 78485"/>
                      <a:gd name="connsiteY16" fmla="*/ 77788 h 276227"/>
                      <a:gd name="connsiteX17" fmla="*/ 50844 w 78485"/>
                      <a:gd name="connsiteY17" fmla="*/ 53976 h 276227"/>
                      <a:gd name="connsiteX18" fmla="*/ 65131 w 78485"/>
                      <a:gd name="connsiteY18" fmla="*/ 1 h 2762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78485" h="276227">
                        <a:moveTo>
                          <a:pt x="65131" y="1"/>
                        </a:moveTo>
                        <a:cubicBezTo>
                          <a:pt x="69100" y="-264"/>
                          <a:pt x="82593" y="39688"/>
                          <a:pt x="74656" y="52388"/>
                        </a:cubicBezTo>
                        <a:cubicBezTo>
                          <a:pt x="66719" y="65088"/>
                          <a:pt x="21475" y="72232"/>
                          <a:pt x="17506" y="76201"/>
                        </a:cubicBezTo>
                        <a:cubicBezTo>
                          <a:pt x="13537" y="80170"/>
                          <a:pt x="42907" y="68264"/>
                          <a:pt x="50844" y="76201"/>
                        </a:cubicBezTo>
                        <a:cubicBezTo>
                          <a:pt x="58781" y="84138"/>
                          <a:pt x="66189" y="107157"/>
                          <a:pt x="65131" y="123826"/>
                        </a:cubicBezTo>
                        <a:cubicBezTo>
                          <a:pt x="64073" y="140495"/>
                          <a:pt x="55342" y="164042"/>
                          <a:pt x="44494" y="176213"/>
                        </a:cubicBezTo>
                        <a:cubicBezTo>
                          <a:pt x="33646" y="188384"/>
                          <a:pt x="1367" y="193676"/>
                          <a:pt x="44" y="196851"/>
                        </a:cubicBezTo>
                        <a:cubicBezTo>
                          <a:pt x="-1279" y="200026"/>
                          <a:pt x="27560" y="192088"/>
                          <a:pt x="36556" y="195263"/>
                        </a:cubicBezTo>
                        <a:cubicBezTo>
                          <a:pt x="45552" y="198438"/>
                          <a:pt x="51902" y="202407"/>
                          <a:pt x="54019" y="215901"/>
                        </a:cubicBezTo>
                        <a:cubicBezTo>
                          <a:pt x="56136" y="229395"/>
                          <a:pt x="45287" y="275962"/>
                          <a:pt x="49256" y="276226"/>
                        </a:cubicBezTo>
                        <a:cubicBezTo>
                          <a:pt x="53225" y="276490"/>
                          <a:pt x="75450" y="231775"/>
                          <a:pt x="77831" y="217488"/>
                        </a:cubicBezTo>
                        <a:cubicBezTo>
                          <a:pt x="80212" y="203201"/>
                          <a:pt x="76244" y="196586"/>
                          <a:pt x="63544" y="190501"/>
                        </a:cubicBezTo>
                        <a:cubicBezTo>
                          <a:pt x="50844" y="184416"/>
                          <a:pt x="5335" y="185209"/>
                          <a:pt x="1631" y="180976"/>
                        </a:cubicBezTo>
                        <a:cubicBezTo>
                          <a:pt x="-2073" y="176743"/>
                          <a:pt x="32588" y="172774"/>
                          <a:pt x="41319" y="165101"/>
                        </a:cubicBezTo>
                        <a:cubicBezTo>
                          <a:pt x="50050" y="157428"/>
                          <a:pt x="54284" y="148961"/>
                          <a:pt x="54019" y="134938"/>
                        </a:cubicBezTo>
                        <a:cubicBezTo>
                          <a:pt x="53754" y="120915"/>
                          <a:pt x="45816" y="90488"/>
                          <a:pt x="39731" y="80963"/>
                        </a:cubicBezTo>
                        <a:cubicBezTo>
                          <a:pt x="33646" y="71438"/>
                          <a:pt x="15654" y="82286"/>
                          <a:pt x="17506" y="77788"/>
                        </a:cubicBezTo>
                        <a:cubicBezTo>
                          <a:pt x="19358" y="73290"/>
                          <a:pt x="42906" y="62443"/>
                          <a:pt x="50844" y="53976"/>
                        </a:cubicBezTo>
                        <a:cubicBezTo>
                          <a:pt x="58781" y="45509"/>
                          <a:pt x="61162" y="266"/>
                          <a:pt x="65131" y="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2" name="フリーフォーム: 図形 1941">
                    <a:extLst>
                      <a:ext uri="{FF2B5EF4-FFF2-40B4-BE49-F238E27FC236}">
                        <a16:creationId xmlns:a16="http://schemas.microsoft.com/office/drawing/2014/main" id="{DAB4327E-5898-49D1-BFD1-F8BDC5FC3884}"/>
                      </a:ext>
                    </a:extLst>
                  </p:cNvPr>
                  <p:cNvSpPr/>
                  <p:nvPr/>
                </p:nvSpPr>
                <p:spPr>
                  <a:xfrm>
                    <a:off x="8721188" y="1474767"/>
                    <a:ext cx="96156" cy="251169"/>
                  </a:xfrm>
                  <a:custGeom>
                    <a:avLst/>
                    <a:gdLst>
                      <a:gd name="connsiteX0" fmla="*/ 95787 w 96156"/>
                      <a:gd name="connsiteY0" fmla="*/ 21 h 251169"/>
                      <a:gd name="connsiteX1" fmla="*/ 78325 w 96156"/>
                      <a:gd name="connsiteY1" fmla="*/ 77808 h 251169"/>
                      <a:gd name="connsiteX2" fmla="*/ 21175 w 96156"/>
                      <a:gd name="connsiteY2" fmla="*/ 112733 h 251169"/>
                      <a:gd name="connsiteX3" fmla="*/ 62450 w 96156"/>
                      <a:gd name="connsiteY3" fmla="*/ 100033 h 251169"/>
                      <a:gd name="connsiteX4" fmla="*/ 86262 w 96156"/>
                      <a:gd name="connsiteY4" fmla="*/ 160358 h 251169"/>
                      <a:gd name="connsiteX5" fmla="*/ 75150 w 96156"/>
                      <a:gd name="connsiteY5" fmla="*/ 196871 h 251169"/>
                      <a:gd name="connsiteX6" fmla="*/ 537 w 96156"/>
                      <a:gd name="connsiteY6" fmla="*/ 250846 h 251169"/>
                      <a:gd name="connsiteX7" fmla="*/ 43400 w 96156"/>
                      <a:gd name="connsiteY7" fmla="*/ 217508 h 251169"/>
                      <a:gd name="connsiteX8" fmla="*/ 78325 w 96156"/>
                      <a:gd name="connsiteY8" fmla="*/ 179408 h 251169"/>
                      <a:gd name="connsiteX9" fmla="*/ 62450 w 96156"/>
                      <a:gd name="connsiteY9" fmla="*/ 111146 h 251169"/>
                      <a:gd name="connsiteX10" fmla="*/ 30700 w 96156"/>
                      <a:gd name="connsiteY10" fmla="*/ 112733 h 251169"/>
                      <a:gd name="connsiteX11" fmla="*/ 65625 w 96156"/>
                      <a:gd name="connsiteY11" fmla="*/ 85746 h 251169"/>
                      <a:gd name="connsiteX12" fmla="*/ 95787 w 96156"/>
                      <a:gd name="connsiteY12" fmla="*/ 21 h 2511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96156" h="251169">
                        <a:moveTo>
                          <a:pt x="95787" y="21"/>
                        </a:moveTo>
                        <a:cubicBezTo>
                          <a:pt x="97904" y="-1302"/>
                          <a:pt x="90760" y="59023"/>
                          <a:pt x="78325" y="77808"/>
                        </a:cubicBezTo>
                        <a:cubicBezTo>
                          <a:pt x="65890" y="96593"/>
                          <a:pt x="23821" y="109029"/>
                          <a:pt x="21175" y="112733"/>
                        </a:cubicBezTo>
                        <a:cubicBezTo>
                          <a:pt x="18529" y="116437"/>
                          <a:pt x="51602" y="92096"/>
                          <a:pt x="62450" y="100033"/>
                        </a:cubicBezTo>
                        <a:cubicBezTo>
                          <a:pt x="73298" y="107970"/>
                          <a:pt x="84145" y="144218"/>
                          <a:pt x="86262" y="160358"/>
                        </a:cubicBezTo>
                        <a:cubicBezTo>
                          <a:pt x="88379" y="176498"/>
                          <a:pt x="89437" y="181790"/>
                          <a:pt x="75150" y="196871"/>
                        </a:cubicBezTo>
                        <a:cubicBezTo>
                          <a:pt x="60862" y="211952"/>
                          <a:pt x="5829" y="247407"/>
                          <a:pt x="537" y="250846"/>
                        </a:cubicBezTo>
                        <a:cubicBezTo>
                          <a:pt x="-4755" y="254285"/>
                          <a:pt x="30435" y="229414"/>
                          <a:pt x="43400" y="217508"/>
                        </a:cubicBezTo>
                        <a:cubicBezTo>
                          <a:pt x="56365" y="205602"/>
                          <a:pt x="75150" y="197135"/>
                          <a:pt x="78325" y="179408"/>
                        </a:cubicBezTo>
                        <a:cubicBezTo>
                          <a:pt x="81500" y="161681"/>
                          <a:pt x="70387" y="122259"/>
                          <a:pt x="62450" y="111146"/>
                        </a:cubicBezTo>
                        <a:cubicBezTo>
                          <a:pt x="54512" y="100034"/>
                          <a:pt x="30171" y="116966"/>
                          <a:pt x="30700" y="112733"/>
                        </a:cubicBezTo>
                        <a:cubicBezTo>
                          <a:pt x="31229" y="108500"/>
                          <a:pt x="57952" y="101885"/>
                          <a:pt x="65625" y="85746"/>
                        </a:cubicBezTo>
                        <a:cubicBezTo>
                          <a:pt x="73298" y="69607"/>
                          <a:pt x="93670" y="1344"/>
                          <a:pt x="95787" y="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3" name="フリーフォーム: 図形 1942">
                    <a:extLst>
                      <a:ext uri="{FF2B5EF4-FFF2-40B4-BE49-F238E27FC236}">
                        <a16:creationId xmlns:a16="http://schemas.microsoft.com/office/drawing/2014/main" id="{8E8E2E1E-7D60-44A5-AAC8-8C1D79C55690}"/>
                      </a:ext>
                    </a:extLst>
                  </p:cNvPr>
                  <p:cNvSpPr/>
                  <p:nvPr/>
                </p:nvSpPr>
                <p:spPr>
                  <a:xfrm>
                    <a:off x="8785157" y="1490541"/>
                    <a:ext cx="85631" cy="258087"/>
                  </a:xfrm>
                  <a:custGeom>
                    <a:avLst/>
                    <a:gdLst>
                      <a:gd name="connsiteX0" fmla="*/ 33406 w 85631"/>
                      <a:gd name="connsiteY0" fmla="*/ 122 h 258087"/>
                      <a:gd name="connsiteX1" fmla="*/ 82618 w 85631"/>
                      <a:gd name="connsiteY1" fmla="*/ 79497 h 258087"/>
                      <a:gd name="connsiteX2" fmla="*/ 73093 w 85631"/>
                      <a:gd name="connsiteY2" fmla="*/ 135059 h 258087"/>
                      <a:gd name="connsiteX3" fmla="*/ 14356 w 85631"/>
                      <a:gd name="connsiteY3" fmla="*/ 163634 h 258087"/>
                      <a:gd name="connsiteX4" fmla="*/ 74681 w 85631"/>
                      <a:gd name="connsiteY4" fmla="*/ 147759 h 258087"/>
                      <a:gd name="connsiteX5" fmla="*/ 77856 w 85631"/>
                      <a:gd name="connsiteY5" fmla="*/ 184272 h 258087"/>
                      <a:gd name="connsiteX6" fmla="*/ 60393 w 85631"/>
                      <a:gd name="connsiteY6" fmla="*/ 238247 h 258087"/>
                      <a:gd name="connsiteX7" fmla="*/ 27056 w 85631"/>
                      <a:gd name="connsiteY7" fmla="*/ 255709 h 258087"/>
                      <a:gd name="connsiteX8" fmla="*/ 68 w 85631"/>
                      <a:gd name="connsiteY8" fmla="*/ 190622 h 258087"/>
                      <a:gd name="connsiteX9" fmla="*/ 34993 w 85631"/>
                      <a:gd name="connsiteY9" fmla="*/ 235072 h 258087"/>
                      <a:gd name="connsiteX10" fmla="*/ 69918 w 85631"/>
                      <a:gd name="connsiteY10" fmla="*/ 208084 h 258087"/>
                      <a:gd name="connsiteX11" fmla="*/ 76268 w 85631"/>
                      <a:gd name="connsiteY11" fmla="*/ 158872 h 258087"/>
                      <a:gd name="connsiteX12" fmla="*/ 65156 w 85631"/>
                      <a:gd name="connsiteY12" fmla="*/ 149347 h 258087"/>
                      <a:gd name="connsiteX13" fmla="*/ 34993 w 85631"/>
                      <a:gd name="connsiteY13" fmla="*/ 155697 h 258087"/>
                      <a:gd name="connsiteX14" fmla="*/ 63568 w 85631"/>
                      <a:gd name="connsiteY14" fmla="*/ 103309 h 258087"/>
                      <a:gd name="connsiteX15" fmla="*/ 63568 w 85631"/>
                      <a:gd name="connsiteY15" fmla="*/ 62034 h 258087"/>
                      <a:gd name="connsiteX16" fmla="*/ 33406 w 85631"/>
                      <a:gd name="connsiteY16" fmla="*/ 122 h 25808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85631" h="258087">
                        <a:moveTo>
                          <a:pt x="33406" y="122"/>
                        </a:moveTo>
                        <a:cubicBezTo>
                          <a:pt x="36581" y="3033"/>
                          <a:pt x="76004" y="57008"/>
                          <a:pt x="82618" y="79497"/>
                        </a:cubicBezTo>
                        <a:cubicBezTo>
                          <a:pt x="89233" y="101987"/>
                          <a:pt x="84470" y="121036"/>
                          <a:pt x="73093" y="135059"/>
                        </a:cubicBezTo>
                        <a:cubicBezTo>
                          <a:pt x="61716" y="149082"/>
                          <a:pt x="14091" y="161517"/>
                          <a:pt x="14356" y="163634"/>
                        </a:cubicBezTo>
                        <a:cubicBezTo>
                          <a:pt x="14621" y="165751"/>
                          <a:pt x="64098" y="144319"/>
                          <a:pt x="74681" y="147759"/>
                        </a:cubicBezTo>
                        <a:cubicBezTo>
                          <a:pt x="85264" y="151199"/>
                          <a:pt x="80237" y="169191"/>
                          <a:pt x="77856" y="184272"/>
                        </a:cubicBezTo>
                        <a:cubicBezTo>
                          <a:pt x="75475" y="199353"/>
                          <a:pt x="68860" y="226341"/>
                          <a:pt x="60393" y="238247"/>
                        </a:cubicBezTo>
                        <a:cubicBezTo>
                          <a:pt x="51926" y="250153"/>
                          <a:pt x="37110" y="263646"/>
                          <a:pt x="27056" y="255709"/>
                        </a:cubicBezTo>
                        <a:cubicBezTo>
                          <a:pt x="17002" y="247772"/>
                          <a:pt x="-1255" y="194061"/>
                          <a:pt x="68" y="190622"/>
                        </a:cubicBezTo>
                        <a:cubicBezTo>
                          <a:pt x="1391" y="187183"/>
                          <a:pt x="23351" y="232162"/>
                          <a:pt x="34993" y="235072"/>
                        </a:cubicBezTo>
                        <a:cubicBezTo>
                          <a:pt x="46635" y="237982"/>
                          <a:pt x="63039" y="220784"/>
                          <a:pt x="69918" y="208084"/>
                        </a:cubicBezTo>
                        <a:cubicBezTo>
                          <a:pt x="76797" y="195384"/>
                          <a:pt x="77062" y="168661"/>
                          <a:pt x="76268" y="158872"/>
                        </a:cubicBezTo>
                        <a:cubicBezTo>
                          <a:pt x="75474" y="149083"/>
                          <a:pt x="72035" y="149876"/>
                          <a:pt x="65156" y="149347"/>
                        </a:cubicBezTo>
                        <a:cubicBezTo>
                          <a:pt x="58277" y="148818"/>
                          <a:pt x="35258" y="163370"/>
                          <a:pt x="34993" y="155697"/>
                        </a:cubicBezTo>
                        <a:cubicBezTo>
                          <a:pt x="34728" y="148024"/>
                          <a:pt x="58806" y="118919"/>
                          <a:pt x="63568" y="103309"/>
                        </a:cubicBezTo>
                        <a:cubicBezTo>
                          <a:pt x="68330" y="87699"/>
                          <a:pt x="67007" y="76851"/>
                          <a:pt x="63568" y="62034"/>
                        </a:cubicBezTo>
                        <a:cubicBezTo>
                          <a:pt x="60129" y="47217"/>
                          <a:pt x="30231" y="-2789"/>
                          <a:pt x="33406" y="12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4" name="フリーフォーム: 図形 1943">
                    <a:extLst>
                      <a:ext uri="{FF2B5EF4-FFF2-40B4-BE49-F238E27FC236}">
                        <a16:creationId xmlns:a16="http://schemas.microsoft.com/office/drawing/2014/main" id="{C249F5A5-9923-448B-A7ED-B0E9C1E59AC7}"/>
                      </a:ext>
                    </a:extLst>
                  </p:cNvPr>
                  <p:cNvSpPr/>
                  <p:nvPr/>
                </p:nvSpPr>
                <p:spPr>
                  <a:xfrm>
                    <a:off x="8836967" y="1473131"/>
                    <a:ext cx="108680" cy="319421"/>
                  </a:xfrm>
                  <a:custGeom>
                    <a:avLst/>
                    <a:gdLst>
                      <a:gd name="connsiteX0" fmla="*/ 76846 w 108680"/>
                      <a:gd name="connsiteY0" fmla="*/ 69 h 319421"/>
                      <a:gd name="connsiteX1" fmla="*/ 103833 w 108680"/>
                      <a:gd name="connsiteY1" fmla="*/ 71507 h 319421"/>
                      <a:gd name="connsiteX2" fmla="*/ 68908 w 108680"/>
                      <a:gd name="connsiteY2" fmla="*/ 87382 h 319421"/>
                      <a:gd name="connsiteX3" fmla="*/ 22871 w 108680"/>
                      <a:gd name="connsiteY3" fmla="*/ 60394 h 319421"/>
                      <a:gd name="connsiteX4" fmla="*/ 86371 w 108680"/>
                      <a:gd name="connsiteY4" fmla="*/ 96907 h 319421"/>
                      <a:gd name="connsiteX5" fmla="*/ 108596 w 108680"/>
                      <a:gd name="connsiteY5" fmla="*/ 160407 h 319421"/>
                      <a:gd name="connsiteX6" fmla="*/ 80021 w 108680"/>
                      <a:gd name="connsiteY6" fmla="*/ 214382 h 319421"/>
                      <a:gd name="connsiteX7" fmla="*/ 646 w 108680"/>
                      <a:gd name="connsiteY7" fmla="*/ 236607 h 319421"/>
                      <a:gd name="connsiteX8" fmla="*/ 43508 w 108680"/>
                      <a:gd name="connsiteY8" fmla="*/ 236607 h 319421"/>
                      <a:gd name="connsiteX9" fmla="*/ 62558 w 108680"/>
                      <a:gd name="connsiteY9" fmla="*/ 263594 h 319421"/>
                      <a:gd name="connsiteX10" fmla="*/ 8583 w 108680"/>
                      <a:gd name="connsiteY10" fmla="*/ 319157 h 319421"/>
                      <a:gd name="connsiteX11" fmla="*/ 70496 w 108680"/>
                      <a:gd name="connsiteY11" fmla="*/ 282644 h 319421"/>
                      <a:gd name="connsiteX12" fmla="*/ 54621 w 108680"/>
                      <a:gd name="connsiteY12" fmla="*/ 238194 h 319421"/>
                      <a:gd name="connsiteX13" fmla="*/ 16521 w 108680"/>
                      <a:gd name="connsiteY13" fmla="*/ 228669 h 319421"/>
                      <a:gd name="connsiteX14" fmla="*/ 83196 w 108680"/>
                      <a:gd name="connsiteY14" fmla="*/ 193744 h 319421"/>
                      <a:gd name="connsiteX15" fmla="*/ 86371 w 108680"/>
                      <a:gd name="connsiteY15" fmla="*/ 136594 h 319421"/>
                      <a:gd name="connsiteX16" fmla="*/ 18108 w 108680"/>
                      <a:gd name="connsiteY16" fmla="*/ 61982 h 319421"/>
                      <a:gd name="connsiteX17" fmla="*/ 76846 w 108680"/>
                      <a:gd name="connsiteY17" fmla="*/ 85794 h 319421"/>
                      <a:gd name="connsiteX18" fmla="*/ 76846 w 108680"/>
                      <a:gd name="connsiteY18" fmla="*/ 69 h 3194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</a:cxnLst>
                    <a:rect l="l" t="t" r="r" b="b"/>
                    <a:pathLst>
                      <a:path w="108680" h="319421">
                        <a:moveTo>
                          <a:pt x="76846" y="69"/>
                        </a:moveTo>
                        <a:cubicBezTo>
                          <a:pt x="81344" y="-2312"/>
                          <a:pt x="105156" y="56955"/>
                          <a:pt x="103833" y="71507"/>
                        </a:cubicBezTo>
                        <a:cubicBezTo>
                          <a:pt x="102510" y="86059"/>
                          <a:pt x="82402" y="89234"/>
                          <a:pt x="68908" y="87382"/>
                        </a:cubicBezTo>
                        <a:cubicBezTo>
                          <a:pt x="55414" y="85530"/>
                          <a:pt x="19961" y="58807"/>
                          <a:pt x="22871" y="60394"/>
                        </a:cubicBezTo>
                        <a:cubicBezTo>
                          <a:pt x="25781" y="61981"/>
                          <a:pt x="72084" y="80238"/>
                          <a:pt x="86371" y="96907"/>
                        </a:cubicBezTo>
                        <a:cubicBezTo>
                          <a:pt x="100658" y="113576"/>
                          <a:pt x="109654" y="140828"/>
                          <a:pt x="108596" y="160407"/>
                        </a:cubicBezTo>
                        <a:cubicBezTo>
                          <a:pt x="107538" y="179986"/>
                          <a:pt x="98013" y="201682"/>
                          <a:pt x="80021" y="214382"/>
                        </a:cubicBezTo>
                        <a:cubicBezTo>
                          <a:pt x="62029" y="227082"/>
                          <a:pt x="6731" y="232903"/>
                          <a:pt x="646" y="236607"/>
                        </a:cubicBezTo>
                        <a:cubicBezTo>
                          <a:pt x="-5440" y="240311"/>
                          <a:pt x="33190" y="232109"/>
                          <a:pt x="43508" y="236607"/>
                        </a:cubicBezTo>
                        <a:cubicBezTo>
                          <a:pt x="53826" y="241105"/>
                          <a:pt x="68379" y="249836"/>
                          <a:pt x="62558" y="263594"/>
                        </a:cubicBezTo>
                        <a:cubicBezTo>
                          <a:pt x="56737" y="277352"/>
                          <a:pt x="7260" y="315982"/>
                          <a:pt x="8583" y="319157"/>
                        </a:cubicBezTo>
                        <a:cubicBezTo>
                          <a:pt x="9906" y="322332"/>
                          <a:pt x="62823" y="296138"/>
                          <a:pt x="70496" y="282644"/>
                        </a:cubicBezTo>
                        <a:cubicBezTo>
                          <a:pt x="78169" y="269150"/>
                          <a:pt x="63617" y="247190"/>
                          <a:pt x="54621" y="238194"/>
                        </a:cubicBezTo>
                        <a:cubicBezTo>
                          <a:pt x="45625" y="229198"/>
                          <a:pt x="11758" y="236077"/>
                          <a:pt x="16521" y="228669"/>
                        </a:cubicBezTo>
                        <a:cubicBezTo>
                          <a:pt x="21283" y="221261"/>
                          <a:pt x="71554" y="209090"/>
                          <a:pt x="83196" y="193744"/>
                        </a:cubicBezTo>
                        <a:cubicBezTo>
                          <a:pt x="94838" y="178398"/>
                          <a:pt x="97219" y="158554"/>
                          <a:pt x="86371" y="136594"/>
                        </a:cubicBezTo>
                        <a:cubicBezTo>
                          <a:pt x="75523" y="114634"/>
                          <a:pt x="19695" y="70449"/>
                          <a:pt x="18108" y="61982"/>
                        </a:cubicBezTo>
                        <a:cubicBezTo>
                          <a:pt x="16521" y="53515"/>
                          <a:pt x="64146" y="90292"/>
                          <a:pt x="76846" y="85794"/>
                        </a:cubicBezTo>
                        <a:cubicBezTo>
                          <a:pt x="89546" y="81296"/>
                          <a:pt x="72348" y="2450"/>
                          <a:pt x="76846" y="6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5" name="フリーフォーム: 図形 1944">
                    <a:extLst>
                      <a:ext uri="{FF2B5EF4-FFF2-40B4-BE49-F238E27FC236}">
                        <a16:creationId xmlns:a16="http://schemas.microsoft.com/office/drawing/2014/main" id="{766B4CF7-636A-4644-958E-907F3EC4844A}"/>
                      </a:ext>
                    </a:extLst>
                  </p:cNvPr>
                  <p:cNvSpPr/>
                  <p:nvPr/>
                </p:nvSpPr>
                <p:spPr>
                  <a:xfrm>
                    <a:off x="8866094" y="1504878"/>
                    <a:ext cx="138780" cy="343120"/>
                  </a:xfrm>
                  <a:custGeom>
                    <a:avLst/>
                    <a:gdLst>
                      <a:gd name="connsiteX0" fmla="*/ 119156 w 138780"/>
                      <a:gd name="connsiteY0" fmla="*/ 72 h 343120"/>
                      <a:gd name="connsiteX1" fmla="*/ 136619 w 138780"/>
                      <a:gd name="connsiteY1" fmla="*/ 81035 h 343120"/>
                      <a:gd name="connsiteX2" fmla="*/ 65181 w 138780"/>
                      <a:gd name="connsiteY2" fmla="*/ 158822 h 343120"/>
                      <a:gd name="connsiteX3" fmla="*/ 117569 w 138780"/>
                      <a:gd name="connsiteY3" fmla="*/ 136597 h 343120"/>
                      <a:gd name="connsiteX4" fmla="*/ 125506 w 138780"/>
                      <a:gd name="connsiteY4" fmla="*/ 171522 h 343120"/>
                      <a:gd name="connsiteX5" fmla="*/ 103281 w 138780"/>
                      <a:gd name="connsiteY5" fmla="*/ 217560 h 343120"/>
                      <a:gd name="connsiteX6" fmla="*/ 22319 w 138780"/>
                      <a:gd name="connsiteY6" fmla="*/ 241372 h 343120"/>
                      <a:gd name="connsiteX7" fmla="*/ 81056 w 138780"/>
                      <a:gd name="connsiteY7" fmla="*/ 250897 h 343120"/>
                      <a:gd name="connsiteX8" fmla="*/ 77881 w 138780"/>
                      <a:gd name="connsiteY8" fmla="*/ 287410 h 343120"/>
                      <a:gd name="connsiteX9" fmla="*/ 94 w 138780"/>
                      <a:gd name="connsiteY9" fmla="*/ 342972 h 343120"/>
                      <a:gd name="connsiteX10" fmla="*/ 62006 w 138780"/>
                      <a:gd name="connsiteY10" fmla="*/ 301697 h 343120"/>
                      <a:gd name="connsiteX11" fmla="*/ 66769 w 138780"/>
                      <a:gd name="connsiteY11" fmla="*/ 241372 h 343120"/>
                      <a:gd name="connsiteX12" fmla="*/ 60419 w 138780"/>
                      <a:gd name="connsiteY12" fmla="*/ 233435 h 343120"/>
                      <a:gd name="connsiteX13" fmla="*/ 122331 w 138780"/>
                      <a:gd name="connsiteY13" fmla="*/ 204860 h 343120"/>
                      <a:gd name="connsiteX14" fmla="*/ 115981 w 138780"/>
                      <a:gd name="connsiteY14" fmla="*/ 138185 h 343120"/>
                      <a:gd name="connsiteX15" fmla="*/ 85819 w 138780"/>
                      <a:gd name="connsiteY15" fmla="*/ 133422 h 343120"/>
                      <a:gd name="connsiteX16" fmla="*/ 108044 w 138780"/>
                      <a:gd name="connsiteY16" fmla="*/ 95322 h 343120"/>
                      <a:gd name="connsiteX17" fmla="*/ 119156 w 138780"/>
                      <a:gd name="connsiteY17" fmla="*/ 72 h 3431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138780" h="343120">
                        <a:moveTo>
                          <a:pt x="119156" y="72"/>
                        </a:moveTo>
                        <a:cubicBezTo>
                          <a:pt x="123918" y="-2309"/>
                          <a:pt x="145615" y="54577"/>
                          <a:pt x="136619" y="81035"/>
                        </a:cubicBezTo>
                        <a:cubicBezTo>
                          <a:pt x="127623" y="107493"/>
                          <a:pt x="68356" y="149562"/>
                          <a:pt x="65181" y="158822"/>
                        </a:cubicBezTo>
                        <a:cubicBezTo>
                          <a:pt x="62006" y="168082"/>
                          <a:pt x="107515" y="134480"/>
                          <a:pt x="117569" y="136597"/>
                        </a:cubicBezTo>
                        <a:cubicBezTo>
                          <a:pt x="127623" y="138714"/>
                          <a:pt x="127887" y="158028"/>
                          <a:pt x="125506" y="171522"/>
                        </a:cubicBezTo>
                        <a:cubicBezTo>
                          <a:pt x="123125" y="185016"/>
                          <a:pt x="120479" y="205918"/>
                          <a:pt x="103281" y="217560"/>
                        </a:cubicBezTo>
                        <a:cubicBezTo>
                          <a:pt x="86083" y="229202"/>
                          <a:pt x="26023" y="235816"/>
                          <a:pt x="22319" y="241372"/>
                        </a:cubicBezTo>
                        <a:cubicBezTo>
                          <a:pt x="18615" y="246928"/>
                          <a:pt x="71796" y="243224"/>
                          <a:pt x="81056" y="250897"/>
                        </a:cubicBezTo>
                        <a:cubicBezTo>
                          <a:pt x="90316" y="258570"/>
                          <a:pt x="91375" y="272064"/>
                          <a:pt x="77881" y="287410"/>
                        </a:cubicBezTo>
                        <a:cubicBezTo>
                          <a:pt x="64387" y="302756"/>
                          <a:pt x="2740" y="340591"/>
                          <a:pt x="94" y="342972"/>
                        </a:cubicBezTo>
                        <a:cubicBezTo>
                          <a:pt x="-2552" y="345353"/>
                          <a:pt x="50894" y="318630"/>
                          <a:pt x="62006" y="301697"/>
                        </a:cubicBezTo>
                        <a:cubicBezTo>
                          <a:pt x="73118" y="284764"/>
                          <a:pt x="67033" y="252749"/>
                          <a:pt x="66769" y="241372"/>
                        </a:cubicBezTo>
                        <a:cubicBezTo>
                          <a:pt x="66504" y="229995"/>
                          <a:pt x="51159" y="239520"/>
                          <a:pt x="60419" y="233435"/>
                        </a:cubicBezTo>
                        <a:cubicBezTo>
                          <a:pt x="69679" y="227350"/>
                          <a:pt x="113071" y="220735"/>
                          <a:pt x="122331" y="204860"/>
                        </a:cubicBezTo>
                        <a:cubicBezTo>
                          <a:pt x="131591" y="188985"/>
                          <a:pt x="122066" y="150091"/>
                          <a:pt x="115981" y="138185"/>
                        </a:cubicBezTo>
                        <a:cubicBezTo>
                          <a:pt x="109896" y="126279"/>
                          <a:pt x="87142" y="140566"/>
                          <a:pt x="85819" y="133422"/>
                        </a:cubicBezTo>
                        <a:cubicBezTo>
                          <a:pt x="84496" y="126278"/>
                          <a:pt x="100900" y="113843"/>
                          <a:pt x="108044" y="95322"/>
                        </a:cubicBezTo>
                        <a:cubicBezTo>
                          <a:pt x="115188" y="76801"/>
                          <a:pt x="114394" y="2453"/>
                          <a:pt x="119156" y="7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6" name="フリーフォーム: 図形 1945">
                    <a:extLst>
                      <a:ext uri="{FF2B5EF4-FFF2-40B4-BE49-F238E27FC236}">
                        <a16:creationId xmlns:a16="http://schemas.microsoft.com/office/drawing/2014/main" id="{0E95F665-0894-4FFF-82A8-5E0EC4C5ACEF}"/>
                      </a:ext>
                    </a:extLst>
                  </p:cNvPr>
                  <p:cNvSpPr/>
                  <p:nvPr/>
                </p:nvSpPr>
                <p:spPr>
                  <a:xfrm>
                    <a:off x="8988335" y="1533490"/>
                    <a:ext cx="74748" cy="176483"/>
                  </a:xfrm>
                  <a:custGeom>
                    <a:avLst/>
                    <a:gdLst>
                      <a:gd name="connsiteX0" fmla="*/ 54065 w 74748"/>
                      <a:gd name="connsiteY0" fmla="*/ 35 h 176483"/>
                      <a:gd name="connsiteX1" fmla="*/ 57240 w 74748"/>
                      <a:gd name="connsiteY1" fmla="*/ 74648 h 176483"/>
                      <a:gd name="connsiteX2" fmla="*/ 90 w 74748"/>
                      <a:gd name="connsiteY2" fmla="*/ 149260 h 176483"/>
                      <a:gd name="connsiteX3" fmla="*/ 44540 w 74748"/>
                      <a:gd name="connsiteY3" fmla="*/ 101635 h 176483"/>
                      <a:gd name="connsiteX4" fmla="*/ 65178 w 74748"/>
                      <a:gd name="connsiteY4" fmla="*/ 101635 h 176483"/>
                      <a:gd name="connsiteX5" fmla="*/ 74703 w 74748"/>
                      <a:gd name="connsiteY5" fmla="*/ 149260 h 176483"/>
                      <a:gd name="connsiteX6" fmla="*/ 68353 w 74748"/>
                      <a:gd name="connsiteY6" fmla="*/ 174660 h 176483"/>
                      <a:gd name="connsiteX7" fmla="*/ 58828 w 74748"/>
                      <a:gd name="connsiteY7" fmla="*/ 100048 h 176483"/>
                      <a:gd name="connsiteX8" fmla="*/ 6440 w 74748"/>
                      <a:gd name="connsiteY8" fmla="*/ 136560 h 176483"/>
                      <a:gd name="connsiteX9" fmla="*/ 39778 w 74748"/>
                      <a:gd name="connsiteY9" fmla="*/ 84173 h 176483"/>
                      <a:gd name="connsiteX10" fmla="*/ 54065 w 74748"/>
                      <a:gd name="connsiteY10" fmla="*/ 35 h 1764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74748" h="176483">
                        <a:moveTo>
                          <a:pt x="54065" y="35"/>
                        </a:moveTo>
                        <a:cubicBezTo>
                          <a:pt x="56975" y="-1552"/>
                          <a:pt x="66236" y="49777"/>
                          <a:pt x="57240" y="74648"/>
                        </a:cubicBezTo>
                        <a:cubicBezTo>
                          <a:pt x="48244" y="99519"/>
                          <a:pt x="2207" y="144762"/>
                          <a:pt x="90" y="149260"/>
                        </a:cubicBezTo>
                        <a:cubicBezTo>
                          <a:pt x="-2027" y="153758"/>
                          <a:pt x="33692" y="109572"/>
                          <a:pt x="44540" y="101635"/>
                        </a:cubicBezTo>
                        <a:cubicBezTo>
                          <a:pt x="55388" y="93698"/>
                          <a:pt x="60151" y="93698"/>
                          <a:pt x="65178" y="101635"/>
                        </a:cubicBezTo>
                        <a:cubicBezTo>
                          <a:pt x="70205" y="109572"/>
                          <a:pt x="74174" y="137089"/>
                          <a:pt x="74703" y="149260"/>
                        </a:cubicBezTo>
                        <a:cubicBezTo>
                          <a:pt x="75232" y="161431"/>
                          <a:pt x="70999" y="182862"/>
                          <a:pt x="68353" y="174660"/>
                        </a:cubicBezTo>
                        <a:cubicBezTo>
                          <a:pt x="65707" y="166458"/>
                          <a:pt x="69147" y="106398"/>
                          <a:pt x="58828" y="100048"/>
                        </a:cubicBezTo>
                        <a:cubicBezTo>
                          <a:pt x="48509" y="93698"/>
                          <a:pt x="9615" y="139206"/>
                          <a:pt x="6440" y="136560"/>
                        </a:cubicBezTo>
                        <a:cubicBezTo>
                          <a:pt x="3265" y="133914"/>
                          <a:pt x="32899" y="104281"/>
                          <a:pt x="39778" y="84173"/>
                        </a:cubicBezTo>
                        <a:cubicBezTo>
                          <a:pt x="46657" y="64065"/>
                          <a:pt x="51155" y="1622"/>
                          <a:pt x="54065" y="3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7" name="フリーフォーム: 図形 1946">
                    <a:extLst>
                      <a:ext uri="{FF2B5EF4-FFF2-40B4-BE49-F238E27FC236}">
                        <a16:creationId xmlns:a16="http://schemas.microsoft.com/office/drawing/2014/main" id="{3FBEB656-CA7E-4B5B-B678-D0F0C312AEED}"/>
                      </a:ext>
                    </a:extLst>
                  </p:cNvPr>
                  <p:cNvSpPr/>
                  <p:nvPr/>
                </p:nvSpPr>
                <p:spPr>
                  <a:xfrm>
                    <a:off x="9045532" y="1554112"/>
                    <a:ext cx="95366" cy="152464"/>
                  </a:xfrm>
                  <a:custGeom>
                    <a:avLst/>
                    <a:gdLst>
                      <a:gd name="connsiteX0" fmla="*/ 46081 w 95366"/>
                      <a:gd name="connsiteY0" fmla="*/ 51 h 152464"/>
                      <a:gd name="connsiteX1" fmla="*/ 63543 w 95366"/>
                      <a:gd name="connsiteY1" fmla="*/ 73076 h 152464"/>
                      <a:gd name="connsiteX2" fmla="*/ 43 w 95366"/>
                      <a:gd name="connsiteY2" fmla="*/ 120701 h 152464"/>
                      <a:gd name="connsiteX3" fmla="*/ 74656 w 95366"/>
                      <a:gd name="connsiteY3" fmla="*/ 79426 h 152464"/>
                      <a:gd name="connsiteX4" fmla="*/ 95293 w 95366"/>
                      <a:gd name="connsiteY4" fmla="*/ 152451 h 152464"/>
                      <a:gd name="connsiteX5" fmla="*/ 69893 w 95366"/>
                      <a:gd name="connsiteY5" fmla="*/ 85776 h 152464"/>
                      <a:gd name="connsiteX6" fmla="*/ 22268 w 95366"/>
                      <a:gd name="connsiteY6" fmla="*/ 104826 h 152464"/>
                      <a:gd name="connsiteX7" fmla="*/ 49256 w 95366"/>
                      <a:gd name="connsiteY7" fmla="*/ 61963 h 152464"/>
                      <a:gd name="connsiteX8" fmla="*/ 46081 w 95366"/>
                      <a:gd name="connsiteY8" fmla="*/ 51 h 1524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95366" h="152464">
                        <a:moveTo>
                          <a:pt x="46081" y="51"/>
                        </a:moveTo>
                        <a:cubicBezTo>
                          <a:pt x="48462" y="1903"/>
                          <a:pt x="71216" y="52968"/>
                          <a:pt x="63543" y="73076"/>
                        </a:cubicBezTo>
                        <a:cubicBezTo>
                          <a:pt x="55870" y="93184"/>
                          <a:pt x="-1809" y="119643"/>
                          <a:pt x="43" y="120701"/>
                        </a:cubicBezTo>
                        <a:cubicBezTo>
                          <a:pt x="1895" y="121759"/>
                          <a:pt x="58781" y="74134"/>
                          <a:pt x="74656" y="79426"/>
                        </a:cubicBezTo>
                        <a:cubicBezTo>
                          <a:pt x="90531" y="84718"/>
                          <a:pt x="96087" y="151393"/>
                          <a:pt x="95293" y="152451"/>
                        </a:cubicBezTo>
                        <a:cubicBezTo>
                          <a:pt x="94499" y="153509"/>
                          <a:pt x="82064" y="93713"/>
                          <a:pt x="69893" y="85776"/>
                        </a:cubicBezTo>
                        <a:cubicBezTo>
                          <a:pt x="57722" y="77839"/>
                          <a:pt x="25707" y="108795"/>
                          <a:pt x="22268" y="104826"/>
                        </a:cubicBezTo>
                        <a:cubicBezTo>
                          <a:pt x="18829" y="100857"/>
                          <a:pt x="44493" y="77044"/>
                          <a:pt x="49256" y="61963"/>
                        </a:cubicBezTo>
                        <a:cubicBezTo>
                          <a:pt x="54019" y="46882"/>
                          <a:pt x="43700" y="-1801"/>
                          <a:pt x="46081" y="5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8" name="フリーフォーム: 図形 1947">
                    <a:extLst>
                      <a:ext uri="{FF2B5EF4-FFF2-40B4-BE49-F238E27FC236}">
                        <a16:creationId xmlns:a16="http://schemas.microsoft.com/office/drawing/2014/main" id="{D433FEF8-5D85-4F73-8995-F2814C8EBC8B}"/>
                      </a:ext>
                    </a:extLst>
                  </p:cNvPr>
                  <p:cNvSpPr/>
                  <p:nvPr/>
                </p:nvSpPr>
                <p:spPr>
                  <a:xfrm>
                    <a:off x="9126398" y="1575450"/>
                    <a:ext cx="44761" cy="101362"/>
                  </a:xfrm>
                  <a:custGeom>
                    <a:avLst/>
                    <a:gdLst>
                      <a:gd name="connsiteX0" fmla="*/ 16015 w 44761"/>
                      <a:gd name="connsiteY0" fmla="*/ 938 h 101362"/>
                      <a:gd name="connsiteX1" fmla="*/ 44590 w 44761"/>
                      <a:gd name="connsiteY1" fmla="*/ 45388 h 101362"/>
                      <a:gd name="connsiteX2" fmla="*/ 140 w 44761"/>
                      <a:gd name="connsiteY2" fmla="*/ 97775 h 101362"/>
                      <a:gd name="connsiteX3" fmla="*/ 30302 w 44761"/>
                      <a:gd name="connsiteY3" fmla="*/ 88250 h 101362"/>
                      <a:gd name="connsiteX4" fmla="*/ 16015 w 44761"/>
                      <a:gd name="connsiteY4" fmla="*/ 938 h 1013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4761" h="101362">
                        <a:moveTo>
                          <a:pt x="16015" y="938"/>
                        </a:moveTo>
                        <a:cubicBezTo>
                          <a:pt x="18396" y="-6206"/>
                          <a:pt x="47236" y="29249"/>
                          <a:pt x="44590" y="45388"/>
                        </a:cubicBezTo>
                        <a:cubicBezTo>
                          <a:pt x="41944" y="61527"/>
                          <a:pt x="2521" y="90631"/>
                          <a:pt x="140" y="97775"/>
                        </a:cubicBezTo>
                        <a:cubicBezTo>
                          <a:pt x="-2241" y="104919"/>
                          <a:pt x="26333" y="101214"/>
                          <a:pt x="30302" y="88250"/>
                        </a:cubicBezTo>
                        <a:cubicBezTo>
                          <a:pt x="34271" y="75286"/>
                          <a:pt x="13634" y="8082"/>
                          <a:pt x="16015" y="93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49" name="フリーフォーム: 図形 1948">
                    <a:extLst>
                      <a:ext uri="{FF2B5EF4-FFF2-40B4-BE49-F238E27FC236}">
                        <a16:creationId xmlns:a16="http://schemas.microsoft.com/office/drawing/2014/main" id="{F69698FA-1768-427B-B7E8-73DAD47B21FE}"/>
                      </a:ext>
                    </a:extLst>
                  </p:cNvPr>
                  <p:cNvSpPr/>
                  <p:nvPr/>
                </p:nvSpPr>
                <p:spPr>
                  <a:xfrm>
                    <a:off x="9177256" y="1604942"/>
                    <a:ext cx="28694" cy="103234"/>
                  </a:xfrm>
                  <a:custGeom>
                    <a:avLst/>
                    <a:gdLst>
                      <a:gd name="connsiteX0" fmla="*/ 82 w 28694"/>
                      <a:gd name="connsiteY0" fmla="*/ 21 h 103234"/>
                      <a:gd name="connsiteX1" fmla="*/ 28657 w 28694"/>
                      <a:gd name="connsiteY1" fmla="*/ 53996 h 103234"/>
                      <a:gd name="connsiteX2" fmla="*/ 6432 w 28694"/>
                      <a:gd name="connsiteY2" fmla="*/ 103208 h 103234"/>
                      <a:gd name="connsiteX3" fmla="*/ 19132 w 28694"/>
                      <a:gd name="connsiteY3" fmla="*/ 60346 h 103234"/>
                      <a:gd name="connsiteX4" fmla="*/ 82 w 28694"/>
                      <a:gd name="connsiteY4" fmla="*/ 21 h 103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694" h="103234">
                        <a:moveTo>
                          <a:pt x="82" y="21"/>
                        </a:moveTo>
                        <a:cubicBezTo>
                          <a:pt x="1670" y="-1037"/>
                          <a:pt x="27599" y="36798"/>
                          <a:pt x="28657" y="53996"/>
                        </a:cubicBezTo>
                        <a:cubicBezTo>
                          <a:pt x="29715" y="71194"/>
                          <a:pt x="8020" y="102150"/>
                          <a:pt x="6432" y="103208"/>
                        </a:cubicBezTo>
                        <a:cubicBezTo>
                          <a:pt x="4844" y="104266"/>
                          <a:pt x="17809" y="73840"/>
                          <a:pt x="19132" y="60346"/>
                        </a:cubicBezTo>
                        <a:cubicBezTo>
                          <a:pt x="20455" y="46852"/>
                          <a:pt x="-1506" y="1079"/>
                          <a:pt x="82" y="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0" name="フリーフォーム: 図形 1949">
                    <a:extLst>
                      <a:ext uri="{FF2B5EF4-FFF2-40B4-BE49-F238E27FC236}">
                        <a16:creationId xmlns:a16="http://schemas.microsoft.com/office/drawing/2014/main" id="{2EFFAD3C-51E9-45FF-9E12-7FB301DA4BA4}"/>
                      </a:ext>
                    </a:extLst>
                  </p:cNvPr>
                  <p:cNvSpPr/>
                  <p:nvPr/>
                </p:nvSpPr>
                <p:spPr>
                  <a:xfrm>
                    <a:off x="8916707" y="1690628"/>
                    <a:ext cx="295560" cy="128872"/>
                  </a:xfrm>
                  <a:custGeom>
                    <a:avLst/>
                    <a:gdLst>
                      <a:gd name="connsiteX0" fmla="*/ 281 w 295560"/>
                      <a:gd name="connsiteY0" fmla="*/ 128647 h 128872"/>
                      <a:gd name="connsiteX1" fmla="*/ 95531 w 295560"/>
                      <a:gd name="connsiteY1" fmla="*/ 36572 h 128872"/>
                      <a:gd name="connsiteX2" fmla="*/ 220943 w 295560"/>
                      <a:gd name="connsiteY2" fmla="*/ 28635 h 128872"/>
                      <a:gd name="connsiteX3" fmla="*/ 295556 w 295560"/>
                      <a:gd name="connsiteY3" fmla="*/ 15935 h 128872"/>
                      <a:gd name="connsiteX4" fmla="*/ 217768 w 295560"/>
                      <a:gd name="connsiteY4" fmla="*/ 7997 h 128872"/>
                      <a:gd name="connsiteX5" fmla="*/ 125693 w 295560"/>
                      <a:gd name="connsiteY5" fmla="*/ 6410 h 128872"/>
                      <a:gd name="connsiteX6" fmla="*/ 281 w 295560"/>
                      <a:gd name="connsiteY6" fmla="*/ 128647 h 12887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95560" h="128872">
                        <a:moveTo>
                          <a:pt x="281" y="128647"/>
                        </a:moveTo>
                        <a:cubicBezTo>
                          <a:pt x="-4746" y="133674"/>
                          <a:pt x="58754" y="53241"/>
                          <a:pt x="95531" y="36572"/>
                        </a:cubicBezTo>
                        <a:cubicBezTo>
                          <a:pt x="132308" y="19903"/>
                          <a:pt x="187605" y="32075"/>
                          <a:pt x="220943" y="28635"/>
                        </a:cubicBezTo>
                        <a:cubicBezTo>
                          <a:pt x="254281" y="25195"/>
                          <a:pt x="296085" y="19375"/>
                          <a:pt x="295556" y="15935"/>
                        </a:cubicBezTo>
                        <a:cubicBezTo>
                          <a:pt x="295027" y="12495"/>
                          <a:pt x="246078" y="9584"/>
                          <a:pt x="217768" y="7997"/>
                        </a:cubicBezTo>
                        <a:cubicBezTo>
                          <a:pt x="189458" y="6410"/>
                          <a:pt x="159030" y="-8142"/>
                          <a:pt x="125693" y="6410"/>
                        </a:cubicBezTo>
                        <a:cubicBezTo>
                          <a:pt x="92356" y="20962"/>
                          <a:pt x="5308" y="123620"/>
                          <a:pt x="281" y="12864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1" name="フリーフォーム: 図形 1950">
                    <a:extLst>
                      <a:ext uri="{FF2B5EF4-FFF2-40B4-BE49-F238E27FC236}">
                        <a16:creationId xmlns:a16="http://schemas.microsoft.com/office/drawing/2014/main" id="{CF336E5C-0B95-4DC6-BFEA-D16BBEBAEF2D}"/>
                      </a:ext>
                    </a:extLst>
                  </p:cNvPr>
                  <p:cNvSpPr/>
                  <p:nvPr/>
                </p:nvSpPr>
                <p:spPr>
                  <a:xfrm>
                    <a:off x="8951831" y="1720589"/>
                    <a:ext cx="272481" cy="98783"/>
                  </a:xfrm>
                  <a:custGeom>
                    <a:avLst/>
                    <a:gdLst>
                      <a:gd name="connsiteX0" fmla="*/ 1669 w 272481"/>
                      <a:gd name="connsiteY0" fmla="*/ 98686 h 98783"/>
                      <a:gd name="connsiteX1" fmla="*/ 109619 w 272481"/>
                      <a:gd name="connsiteY1" fmla="*/ 33599 h 98783"/>
                      <a:gd name="connsiteX2" fmla="*/ 269957 w 272481"/>
                      <a:gd name="connsiteY2" fmla="*/ 5024 h 98783"/>
                      <a:gd name="connsiteX3" fmla="*/ 204869 w 272481"/>
                      <a:gd name="connsiteY3" fmla="*/ 261 h 98783"/>
                      <a:gd name="connsiteX4" fmla="*/ 165182 w 272481"/>
                      <a:gd name="connsiteY4" fmla="*/ 8199 h 98783"/>
                      <a:gd name="connsiteX5" fmla="*/ 50882 w 272481"/>
                      <a:gd name="connsiteY5" fmla="*/ 47886 h 98783"/>
                      <a:gd name="connsiteX6" fmla="*/ 1669 w 272481"/>
                      <a:gd name="connsiteY6" fmla="*/ 98686 h 987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272481" h="98783">
                        <a:moveTo>
                          <a:pt x="1669" y="98686"/>
                        </a:moveTo>
                        <a:cubicBezTo>
                          <a:pt x="11458" y="96305"/>
                          <a:pt x="64904" y="49209"/>
                          <a:pt x="109619" y="33599"/>
                        </a:cubicBezTo>
                        <a:cubicBezTo>
                          <a:pt x="154334" y="17989"/>
                          <a:pt x="254082" y="10580"/>
                          <a:pt x="269957" y="5024"/>
                        </a:cubicBezTo>
                        <a:cubicBezTo>
                          <a:pt x="285832" y="-532"/>
                          <a:pt x="222331" y="-268"/>
                          <a:pt x="204869" y="261"/>
                        </a:cubicBezTo>
                        <a:cubicBezTo>
                          <a:pt x="187407" y="790"/>
                          <a:pt x="190847" y="261"/>
                          <a:pt x="165182" y="8199"/>
                        </a:cubicBezTo>
                        <a:cubicBezTo>
                          <a:pt x="139518" y="16136"/>
                          <a:pt x="74430" y="36773"/>
                          <a:pt x="50882" y="47886"/>
                        </a:cubicBezTo>
                        <a:cubicBezTo>
                          <a:pt x="27334" y="58998"/>
                          <a:pt x="-8120" y="101067"/>
                          <a:pt x="1669" y="9868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2" name="フリーフォーム: 図形 1951">
                    <a:extLst>
                      <a:ext uri="{FF2B5EF4-FFF2-40B4-BE49-F238E27FC236}">
                        <a16:creationId xmlns:a16="http://schemas.microsoft.com/office/drawing/2014/main" id="{A2E4B750-D0B7-42F6-B885-B0E5C3C9878B}"/>
                      </a:ext>
                    </a:extLst>
                  </p:cNvPr>
                  <p:cNvSpPr/>
                  <p:nvPr/>
                </p:nvSpPr>
                <p:spPr>
                  <a:xfrm>
                    <a:off x="8880316" y="1802909"/>
                    <a:ext cx="615294" cy="81465"/>
                  </a:xfrm>
                  <a:custGeom>
                    <a:avLst/>
                    <a:gdLst>
                      <a:gd name="connsiteX0" fmla="*/ 159 w 615294"/>
                      <a:gd name="connsiteY0" fmla="*/ 60816 h 81465"/>
                      <a:gd name="connsiteX1" fmla="*/ 116047 w 615294"/>
                      <a:gd name="connsiteY1" fmla="*/ 491 h 81465"/>
                      <a:gd name="connsiteX2" fmla="*/ 233522 w 615294"/>
                      <a:gd name="connsiteY2" fmla="*/ 30654 h 81465"/>
                      <a:gd name="connsiteX3" fmla="*/ 389097 w 615294"/>
                      <a:gd name="connsiteY3" fmla="*/ 68754 h 81465"/>
                      <a:gd name="connsiteX4" fmla="*/ 466884 w 615294"/>
                      <a:gd name="connsiteY4" fmla="*/ 81454 h 81465"/>
                      <a:gd name="connsiteX5" fmla="*/ 614522 w 615294"/>
                      <a:gd name="connsiteY5" fmla="*/ 67166 h 81465"/>
                      <a:gd name="connsiteX6" fmla="*/ 517684 w 615294"/>
                      <a:gd name="connsiteY6" fmla="*/ 78279 h 81465"/>
                      <a:gd name="connsiteX7" fmla="*/ 360522 w 615294"/>
                      <a:gd name="connsiteY7" fmla="*/ 67166 h 81465"/>
                      <a:gd name="connsiteX8" fmla="*/ 141447 w 615294"/>
                      <a:gd name="connsiteY8" fmla="*/ 11604 h 81465"/>
                      <a:gd name="connsiteX9" fmla="*/ 159 w 615294"/>
                      <a:gd name="connsiteY9" fmla="*/ 60816 h 814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615294" h="81465">
                        <a:moveTo>
                          <a:pt x="159" y="60816"/>
                        </a:moveTo>
                        <a:cubicBezTo>
                          <a:pt x="-4074" y="58964"/>
                          <a:pt x="77153" y="5518"/>
                          <a:pt x="116047" y="491"/>
                        </a:cubicBezTo>
                        <a:cubicBezTo>
                          <a:pt x="154941" y="-4536"/>
                          <a:pt x="233522" y="30654"/>
                          <a:pt x="233522" y="30654"/>
                        </a:cubicBezTo>
                        <a:lnTo>
                          <a:pt x="389097" y="68754"/>
                        </a:lnTo>
                        <a:cubicBezTo>
                          <a:pt x="427991" y="77221"/>
                          <a:pt x="429313" y="81719"/>
                          <a:pt x="466884" y="81454"/>
                        </a:cubicBezTo>
                        <a:cubicBezTo>
                          <a:pt x="504455" y="81189"/>
                          <a:pt x="606055" y="67695"/>
                          <a:pt x="614522" y="67166"/>
                        </a:cubicBezTo>
                        <a:cubicBezTo>
                          <a:pt x="622989" y="66637"/>
                          <a:pt x="560017" y="78279"/>
                          <a:pt x="517684" y="78279"/>
                        </a:cubicBezTo>
                        <a:cubicBezTo>
                          <a:pt x="475351" y="78279"/>
                          <a:pt x="423228" y="78278"/>
                          <a:pt x="360522" y="67166"/>
                        </a:cubicBezTo>
                        <a:cubicBezTo>
                          <a:pt x="297816" y="56054"/>
                          <a:pt x="198333" y="17160"/>
                          <a:pt x="141447" y="11604"/>
                        </a:cubicBezTo>
                        <a:cubicBezTo>
                          <a:pt x="84561" y="6048"/>
                          <a:pt x="4392" y="62668"/>
                          <a:pt x="159" y="6081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3" name="フリーフォーム: 図形 1952">
                    <a:extLst>
                      <a:ext uri="{FF2B5EF4-FFF2-40B4-BE49-F238E27FC236}">
                        <a16:creationId xmlns:a16="http://schemas.microsoft.com/office/drawing/2014/main" id="{1C673CF6-FCBE-43E6-B936-E7B49340132D}"/>
                      </a:ext>
                    </a:extLst>
                  </p:cNvPr>
                  <p:cNvSpPr/>
                  <p:nvPr/>
                </p:nvSpPr>
                <p:spPr>
                  <a:xfrm>
                    <a:off x="8924576" y="1827883"/>
                    <a:ext cx="551420" cy="93225"/>
                  </a:xfrm>
                  <a:custGeom>
                    <a:avLst/>
                    <a:gdLst>
                      <a:gd name="connsiteX0" fmla="*/ 349 w 551420"/>
                      <a:gd name="connsiteY0" fmla="*/ 92992 h 93225"/>
                      <a:gd name="connsiteX1" fmla="*/ 73374 w 551420"/>
                      <a:gd name="connsiteY1" fmla="*/ 27905 h 93225"/>
                      <a:gd name="connsiteX2" fmla="*/ 197199 w 551420"/>
                      <a:gd name="connsiteY2" fmla="*/ 46955 h 93225"/>
                      <a:gd name="connsiteX3" fmla="*/ 340074 w 551420"/>
                      <a:gd name="connsiteY3" fmla="*/ 80292 h 93225"/>
                      <a:gd name="connsiteX4" fmla="*/ 459137 w 551420"/>
                      <a:gd name="connsiteY4" fmla="*/ 86642 h 93225"/>
                      <a:gd name="connsiteX5" fmla="*/ 551212 w 551420"/>
                      <a:gd name="connsiteY5" fmla="*/ 37430 h 93225"/>
                      <a:gd name="connsiteX6" fmla="*/ 433737 w 551420"/>
                      <a:gd name="connsiteY6" fmla="*/ 64417 h 93225"/>
                      <a:gd name="connsiteX7" fmla="*/ 244824 w 551420"/>
                      <a:gd name="connsiteY7" fmla="*/ 35842 h 93225"/>
                      <a:gd name="connsiteX8" fmla="*/ 101949 w 551420"/>
                      <a:gd name="connsiteY8" fmla="*/ 917 h 93225"/>
                      <a:gd name="connsiteX9" fmla="*/ 349 w 551420"/>
                      <a:gd name="connsiteY9" fmla="*/ 92992 h 932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51420" h="93225">
                        <a:moveTo>
                          <a:pt x="349" y="92992"/>
                        </a:moveTo>
                        <a:cubicBezTo>
                          <a:pt x="-4414" y="97490"/>
                          <a:pt x="40566" y="35578"/>
                          <a:pt x="73374" y="27905"/>
                        </a:cubicBezTo>
                        <a:cubicBezTo>
                          <a:pt x="106182" y="20232"/>
                          <a:pt x="152749" y="38224"/>
                          <a:pt x="197199" y="46955"/>
                        </a:cubicBezTo>
                        <a:cubicBezTo>
                          <a:pt x="241649" y="55686"/>
                          <a:pt x="296418" y="73677"/>
                          <a:pt x="340074" y="80292"/>
                        </a:cubicBezTo>
                        <a:cubicBezTo>
                          <a:pt x="383730" y="86906"/>
                          <a:pt x="423947" y="93786"/>
                          <a:pt x="459137" y="86642"/>
                        </a:cubicBezTo>
                        <a:cubicBezTo>
                          <a:pt x="494327" y="79498"/>
                          <a:pt x="555445" y="41134"/>
                          <a:pt x="551212" y="37430"/>
                        </a:cubicBezTo>
                        <a:cubicBezTo>
                          <a:pt x="546979" y="33726"/>
                          <a:pt x="484802" y="64682"/>
                          <a:pt x="433737" y="64417"/>
                        </a:cubicBezTo>
                        <a:cubicBezTo>
                          <a:pt x="382672" y="64152"/>
                          <a:pt x="300122" y="46425"/>
                          <a:pt x="244824" y="35842"/>
                        </a:cubicBezTo>
                        <a:cubicBezTo>
                          <a:pt x="189526" y="25259"/>
                          <a:pt x="141372" y="-5698"/>
                          <a:pt x="101949" y="917"/>
                        </a:cubicBezTo>
                        <a:cubicBezTo>
                          <a:pt x="62526" y="7532"/>
                          <a:pt x="5112" y="88494"/>
                          <a:pt x="349" y="929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4" name="フリーフォーム: 図形 1953">
                    <a:extLst>
                      <a:ext uri="{FF2B5EF4-FFF2-40B4-BE49-F238E27FC236}">
                        <a16:creationId xmlns:a16="http://schemas.microsoft.com/office/drawing/2014/main" id="{C14D438B-1ED3-4C04-A7F9-39E7A28C7B90}"/>
                      </a:ext>
                    </a:extLst>
                  </p:cNvPr>
                  <p:cNvSpPr/>
                  <p:nvPr/>
                </p:nvSpPr>
                <p:spPr>
                  <a:xfrm>
                    <a:off x="8873713" y="1876377"/>
                    <a:ext cx="471176" cy="167234"/>
                  </a:xfrm>
                  <a:custGeom>
                    <a:avLst/>
                    <a:gdLst>
                      <a:gd name="connsiteX0" fmla="*/ 3587 w 471176"/>
                      <a:gd name="connsiteY0" fmla="*/ 48 h 167234"/>
                      <a:gd name="connsiteX1" fmla="*/ 13112 w 471176"/>
                      <a:gd name="connsiteY1" fmla="*/ 76248 h 167234"/>
                      <a:gd name="connsiteX2" fmla="*/ 105187 w 471176"/>
                      <a:gd name="connsiteY2" fmla="*/ 158798 h 167234"/>
                      <a:gd name="connsiteX3" fmla="*/ 198850 w 471176"/>
                      <a:gd name="connsiteY3" fmla="*/ 160386 h 167234"/>
                      <a:gd name="connsiteX4" fmla="*/ 297275 w 471176"/>
                      <a:gd name="connsiteY4" fmla="*/ 122286 h 167234"/>
                      <a:gd name="connsiteX5" fmla="*/ 409987 w 471176"/>
                      <a:gd name="connsiteY5" fmla="*/ 101648 h 167234"/>
                      <a:gd name="connsiteX6" fmla="*/ 470312 w 471176"/>
                      <a:gd name="connsiteY6" fmla="*/ 104823 h 167234"/>
                      <a:gd name="connsiteX7" fmla="*/ 367125 w 471176"/>
                      <a:gd name="connsiteY7" fmla="*/ 103236 h 167234"/>
                      <a:gd name="connsiteX8" fmla="*/ 130587 w 471176"/>
                      <a:gd name="connsiteY8" fmla="*/ 139748 h 167234"/>
                      <a:gd name="connsiteX9" fmla="*/ 41687 w 471176"/>
                      <a:gd name="connsiteY9" fmla="*/ 87361 h 167234"/>
                      <a:gd name="connsiteX10" fmla="*/ 3587 w 471176"/>
                      <a:gd name="connsiteY10" fmla="*/ 48 h 16723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71176" h="167234">
                        <a:moveTo>
                          <a:pt x="3587" y="48"/>
                        </a:moveTo>
                        <a:cubicBezTo>
                          <a:pt x="-1175" y="-1804"/>
                          <a:pt x="-3821" y="49790"/>
                          <a:pt x="13112" y="76248"/>
                        </a:cubicBezTo>
                        <a:cubicBezTo>
                          <a:pt x="30045" y="102706"/>
                          <a:pt x="74231" y="144775"/>
                          <a:pt x="105187" y="158798"/>
                        </a:cubicBezTo>
                        <a:cubicBezTo>
                          <a:pt x="136143" y="172821"/>
                          <a:pt x="166835" y="166471"/>
                          <a:pt x="198850" y="160386"/>
                        </a:cubicBezTo>
                        <a:cubicBezTo>
                          <a:pt x="230865" y="154301"/>
                          <a:pt x="262086" y="132076"/>
                          <a:pt x="297275" y="122286"/>
                        </a:cubicBezTo>
                        <a:cubicBezTo>
                          <a:pt x="332465" y="112496"/>
                          <a:pt x="381148" y="104558"/>
                          <a:pt x="409987" y="101648"/>
                        </a:cubicBezTo>
                        <a:cubicBezTo>
                          <a:pt x="438826" y="98738"/>
                          <a:pt x="477456" y="104558"/>
                          <a:pt x="470312" y="104823"/>
                        </a:cubicBezTo>
                        <a:cubicBezTo>
                          <a:pt x="463168" y="105088"/>
                          <a:pt x="423746" y="97415"/>
                          <a:pt x="367125" y="103236"/>
                        </a:cubicBezTo>
                        <a:cubicBezTo>
                          <a:pt x="310504" y="109057"/>
                          <a:pt x="184826" y="142394"/>
                          <a:pt x="130587" y="139748"/>
                        </a:cubicBezTo>
                        <a:cubicBezTo>
                          <a:pt x="76348" y="137102"/>
                          <a:pt x="62325" y="109057"/>
                          <a:pt x="41687" y="87361"/>
                        </a:cubicBezTo>
                        <a:cubicBezTo>
                          <a:pt x="21050" y="65665"/>
                          <a:pt x="8349" y="1900"/>
                          <a:pt x="3587" y="4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5" name="フリーフォーム: 図形 1954">
                    <a:extLst>
                      <a:ext uri="{FF2B5EF4-FFF2-40B4-BE49-F238E27FC236}">
                        <a16:creationId xmlns:a16="http://schemas.microsoft.com/office/drawing/2014/main" id="{49F47E52-8FDB-454D-A94D-8BB42FCCA002}"/>
                      </a:ext>
                    </a:extLst>
                  </p:cNvPr>
                  <p:cNvSpPr/>
                  <p:nvPr/>
                </p:nvSpPr>
                <p:spPr>
                  <a:xfrm>
                    <a:off x="8905814" y="1846252"/>
                    <a:ext cx="414613" cy="131785"/>
                  </a:xfrm>
                  <a:custGeom>
                    <a:avLst/>
                    <a:gdLst>
                      <a:gd name="connsiteX0" fmla="*/ 87374 w 414613"/>
                      <a:gd name="connsiteY0" fmla="*/ 11 h 131785"/>
                      <a:gd name="connsiteX1" fmla="*/ 14349 w 414613"/>
                      <a:gd name="connsiteY1" fmla="*/ 58748 h 131785"/>
                      <a:gd name="connsiteX2" fmla="*/ 55624 w 414613"/>
                      <a:gd name="connsiteY2" fmla="*/ 115898 h 131785"/>
                      <a:gd name="connsiteX3" fmla="*/ 168336 w 414613"/>
                      <a:gd name="connsiteY3" fmla="*/ 131773 h 131785"/>
                      <a:gd name="connsiteX4" fmla="*/ 412811 w 414613"/>
                      <a:gd name="connsiteY4" fmla="*/ 114311 h 131785"/>
                      <a:gd name="connsiteX5" fmla="*/ 268349 w 414613"/>
                      <a:gd name="connsiteY5" fmla="*/ 122248 h 131785"/>
                      <a:gd name="connsiteX6" fmla="*/ 63561 w 414613"/>
                      <a:gd name="connsiteY6" fmla="*/ 123836 h 131785"/>
                      <a:gd name="connsiteX7" fmla="*/ 61 w 414613"/>
                      <a:gd name="connsiteY7" fmla="*/ 63511 h 131785"/>
                      <a:gd name="connsiteX8" fmla="*/ 87374 w 414613"/>
                      <a:gd name="connsiteY8" fmla="*/ 11 h 13178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414613" h="131785">
                        <a:moveTo>
                          <a:pt x="87374" y="11"/>
                        </a:moveTo>
                        <a:cubicBezTo>
                          <a:pt x="89755" y="-783"/>
                          <a:pt x="19641" y="39434"/>
                          <a:pt x="14349" y="58748"/>
                        </a:cubicBezTo>
                        <a:cubicBezTo>
                          <a:pt x="9057" y="78062"/>
                          <a:pt x="29960" y="103727"/>
                          <a:pt x="55624" y="115898"/>
                        </a:cubicBezTo>
                        <a:cubicBezTo>
                          <a:pt x="81288" y="128069"/>
                          <a:pt x="108805" y="132037"/>
                          <a:pt x="168336" y="131773"/>
                        </a:cubicBezTo>
                        <a:cubicBezTo>
                          <a:pt x="227867" y="131509"/>
                          <a:pt x="396142" y="115898"/>
                          <a:pt x="412811" y="114311"/>
                        </a:cubicBezTo>
                        <a:cubicBezTo>
                          <a:pt x="429480" y="112724"/>
                          <a:pt x="326557" y="120660"/>
                          <a:pt x="268349" y="122248"/>
                        </a:cubicBezTo>
                        <a:cubicBezTo>
                          <a:pt x="210141" y="123836"/>
                          <a:pt x="108276" y="133625"/>
                          <a:pt x="63561" y="123836"/>
                        </a:cubicBezTo>
                        <a:cubicBezTo>
                          <a:pt x="18846" y="114047"/>
                          <a:pt x="-1262" y="79915"/>
                          <a:pt x="61" y="63511"/>
                        </a:cubicBezTo>
                        <a:cubicBezTo>
                          <a:pt x="1384" y="47107"/>
                          <a:pt x="84993" y="805"/>
                          <a:pt x="87374" y="1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6" name="フリーフォーム: 図形 1955">
                    <a:extLst>
                      <a:ext uri="{FF2B5EF4-FFF2-40B4-BE49-F238E27FC236}">
                        <a16:creationId xmlns:a16="http://schemas.microsoft.com/office/drawing/2014/main" id="{8043DEFC-4356-404C-A115-3E36C38E5453}"/>
                      </a:ext>
                    </a:extLst>
                  </p:cNvPr>
                  <p:cNvSpPr/>
                  <p:nvPr/>
                </p:nvSpPr>
                <p:spPr>
                  <a:xfrm>
                    <a:off x="8943516" y="1997069"/>
                    <a:ext cx="318328" cy="172563"/>
                  </a:xfrm>
                  <a:custGeom>
                    <a:avLst/>
                    <a:gdLst>
                      <a:gd name="connsiteX0" fmla="*/ 459 w 318328"/>
                      <a:gd name="connsiteY0" fmla="*/ 6 h 172563"/>
                      <a:gd name="connsiteX1" fmla="*/ 21097 w 318328"/>
                      <a:gd name="connsiteY1" fmla="*/ 88906 h 172563"/>
                      <a:gd name="connsiteX2" fmla="*/ 73484 w 318328"/>
                      <a:gd name="connsiteY2" fmla="*/ 133356 h 172563"/>
                      <a:gd name="connsiteX3" fmla="*/ 316372 w 318328"/>
                      <a:gd name="connsiteY3" fmla="*/ 166694 h 172563"/>
                      <a:gd name="connsiteX4" fmla="*/ 183022 w 318328"/>
                      <a:gd name="connsiteY4" fmla="*/ 169869 h 172563"/>
                      <a:gd name="connsiteX5" fmla="*/ 94122 w 318328"/>
                      <a:gd name="connsiteY5" fmla="*/ 138119 h 172563"/>
                      <a:gd name="connsiteX6" fmla="*/ 38559 w 318328"/>
                      <a:gd name="connsiteY6" fmla="*/ 93669 h 172563"/>
                      <a:gd name="connsiteX7" fmla="*/ 459 w 318328"/>
                      <a:gd name="connsiteY7" fmla="*/ 6 h 1725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18328" h="172563">
                        <a:moveTo>
                          <a:pt x="459" y="6"/>
                        </a:moveTo>
                        <a:cubicBezTo>
                          <a:pt x="-2451" y="-788"/>
                          <a:pt x="8926" y="66681"/>
                          <a:pt x="21097" y="88906"/>
                        </a:cubicBezTo>
                        <a:cubicBezTo>
                          <a:pt x="33268" y="111131"/>
                          <a:pt x="24272" y="120391"/>
                          <a:pt x="73484" y="133356"/>
                        </a:cubicBezTo>
                        <a:cubicBezTo>
                          <a:pt x="122697" y="146321"/>
                          <a:pt x="298116" y="160609"/>
                          <a:pt x="316372" y="166694"/>
                        </a:cubicBezTo>
                        <a:cubicBezTo>
                          <a:pt x="334628" y="172779"/>
                          <a:pt x="220064" y="174631"/>
                          <a:pt x="183022" y="169869"/>
                        </a:cubicBezTo>
                        <a:cubicBezTo>
                          <a:pt x="145980" y="165107"/>
                          <a:pt x="118199" y="150819"/>
                          <a:pt x="94122" y="138119"/>
                        </a:cubicBezTo>
                        <a:cubicBezTo>
                          <a:pt x="70045" y="125419"/>
                          <a:pt x="53905" y="110338"/>
                          <a:pt x="38559" y="93669"/>
                        </a:cubicBezTo>
                        <a:cubicBezTo>
                          <a:pt x="23213" y="77000"/>
                          <a:pt x="3369" y="800"/>
                          <a:pt x="459" y="6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7" name="フリーフォーム: 図形 1956">
                    <a:extLst>
                      <a:ext uri="{FF2B5EF4-FFF2-40B4-BE49-F238E27FC236}">
                        <a16:creationId xmlns:a16="http://schemas.microsoft.com/office/drawing/2014/main" id="{DAEDBE2F-74EB-4EF4-96A7-155BF74D29F3}"/>
                      </a:ext>
                    </a:extLst>
                  </p:cNvPr>
                  <p:cNvSpPr/>
                  <p:nvPr/>
                </p:nvSpPr>
                <p:spPr>
                  <a:xfrm>
                    <a:off x="8985166" y="2030350"/>
                    <a:ext cx="271520" cy="120415"/>
                  </a:xfrm>
                  <a:custGeom>
                    <a:avLst/>
                    <a:gdLst>
                      <a:gd name="connsiteX0" fmla="*/ 4847 w 271520"/>
                      <a:gd name="connsiteY0" fmla="*/ 63 h 120415"/>
                      <a:gd name="connsiteX1" fmla="*/ 30247 w 271520"/>
                      <a:gd name="connsiteY1" fmla="*/ 57213 h 120415"/>
                      <a:gd name="connsiteX2" fmla="*/ 268372 w 271520"/>
                      <a:gd name="connsiteY2" fmla="*/ 117538 h 120415"/>
                      <a:gd name="connsiteX3" fmla="*/ 158834 w 271520"/>
                      <a:gd name="connsiteY3" fmla="*/ 106425 h 120415"/>
                      <a:gd name="connsiteX4" fmla="*/ 44534 w 271520"/>
                      <a:gd name="connsiteY4" fmla="*/ 68325 h 120415"/>
                      <a:gd name="connsiteX5" fmla="*/ 4847 w 271520"/>
                      <a:gd name="connsiteY5" fmla="*/ 63 h 12041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1520" h="120415">
                        <a:moveTo>
                          <a:pt x="4847" y="63"/>
                        </a:moveTo>
                        <a:cubicBezTo>
                          <a:pt x="2466" y="-1789"/>
                          <a:pt x="-13674" y="37634"/>
                          <a:pt x="30247" y="57213"/>
                        </a:cubicBezTo>
                        <a:cubicBezTo>
                          <a:pt x="74168" y="76792"/>
                          <a:pt x="246941" y="109336"/>
                          <a:pt x="268372" y="117538"/>
                        </a:cubicBezTo>
                        <a:cubicBezTo>
                          <a:pt x="289803" y="125740"/>
                          <a:pt x="196140" y="114627"/>
                          <a:pt x="158834" y="106425"/>
                        </a:cubicBezTo>
                        <a:cubicBezTo>
                          <a:pt x="121528" y="98223"/>
                          <a:pt x="69405" y="83406"/>
                          <a:pt x="44534" y="68325"/>
                        </a:cubicBezTo>
                        <a:cubicBezTo>
                          <a:pt x="19663" y="53244"/>
                          <a:pt x="7228" y="1915"/>
                          <a:pt x="4847" y="6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8" name="フリーフォーム: 図形 1957">
                    <a:extLst>
                      <a:ext uri="{FF2B5EF4-FFF2-40B4-BE49-F238E27FC236}">
                        <a16:creationId xmlns:a16="http://schemas.microsoft.com/office/drawing/2014/main" id="{D9EAC03D-9EEB-4E22-B1A8-CCB3F717A401}"/>
                      </a:ext>
                    </a:extLst>
                  </p:cNvPr>
                  <p:cNvSpPr/>
                  <p:nvPr/>
                </p:nvSpPr>
                <p:spPr>
                  <a:xfrm>
                    <a:off x="8402810" y="1824017"/>
                    <a:ext cx="275831" cy="101621"/>
                  </a:xfrm>
                  <a:custGeom>
                    <a:avLst/>
                    <a:gdLst>
                      <a:gd name="connsiteX0" fmla="*/ 1415 w 275831"/>
                      <a:gd name="connsiteY0" fmla="*/ 101621 h 101621"/>
                      <a:gd name="connsiteX1" fmla="*/ 44278 w 275831"/>
                      <a:gd name="connsiteY1" fmla="*/ 7958 h 101621"/>
                      <a:gd name="connsiteX2" fmla="*/ 166515 w 275831"/>
                      <a:gd name="connsiteY2" fmla="*/ 4783 h 101621"/>
                      <a:gd name="connsiteX3" fmla="*/ 274465 w 275831"/>
                      <a:gd name="connsiteY3" fmla="*/ 4783 h 101621"/>
                      <a:gd name="connsiteX4" fmla="*/ 88728 w 275831"/>
                      <a:gd name="connsiteY4" fmla="*/ 7958 h 101621"/>
                      <a:gd name="connsiteX5" fmla="*/ 1415 w 275831"/>
                      <a:gd name="connsiteY5" fmla="*/ 101621 h 1016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75831" h="101621">
                        <a:moveTo>
                          <a:pt x="1415" y="101621"/>
                        </a:moveTo>
                        <a:cubicBezTo>
                          <a:pt x="-5993" y="101621"/>
                          <a:pt x="16761" y="24098"/>
                          <a:pt x="44278" y="7958"/>
                        </a:cubicBezTo>
                        <a:cubicBezTo>
                          <a:pt x="71795" y="-8182"/>
                          <a:pt x="128151" y="5312"/>
                          <a:pt x="166515" y="4783"/>
                        </a:cubicBezTo>
                        <a:cubicBezTo>
                          <a:pt x="204879" y="4254"/>
                          <a:pt x="287429" y="4254"/>
                          <a:pt x="274465" y="4783"/>
                        </a:cubicBezTo>
                        <a:cubicBezTo>
                          <a:pt x="261501" y="5312"/>
                          <a:pt x="135295" y="-5271"/>
                          <a:pt x="88728" y="7958"/>
                        </a:cubicBezTo>
                        <a:cubicBezTo>
                          <a:pt x="42161" y="21187"/>
                          <a:pt x="8823" y="101621"/>
                          <a:pt x="1415" y="10162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59" name="フリーフォーム: 図形 1958">
                    <a:extLst>
                      <a:ext uri="{FF2B5EF4-FFF2-40B4-BE49-F238E27FC236}">
                        <a16:creationId xmlns:a16="http://schemas.microsoft.com/office/drawing/2014/main" id="{B7A23BCB-A9F5-43D4-86CE-D299CC56E1D7}"/>
                      </a:ext>
                    </a:extLst>
                  </p:cNvPr>
                  <p:cNvSpPr/>
                  <p:nvPr/>
                </p:nvSpPr>
                <p:spPr>
                  <a:xfrm>
                    <a:off x="8462874" y="1855204"/>
                    <a:ext cx="279374" cy="76363"/>
                  </a:xfrm>
                  <a:custGeom>
                    <a:avLst/>
                    <a:gdLst>
                      <a:gd name="connsiteX0" fmla="*/ 238214 w 279374"/>
                      <a:gd name="connsiteY0" fmla="*/ 584 h 76363"/>
                      <a:gd name="connsiteX1" fmla="*/ 58826 w 279374"/>
                      <a:gd name="connsiteY1" fmla="*/ 8521 h 76363"/>
                      <a:gd name="connsiteX2" fmla="*/ 25489 w 279374"/>
                      <a:gd name="connsiteY2" fmla="*/ 54559 h 76363"/>
                      <a:gd name="connsiteX3" fmla="*/ 95339 w 279374"/>
                      <a:gd name="connsiteY3" fmla="*/ 67259 h 76363"/>
                      <a:gd name="connsiteX4" fmla="*/ 277901 w 279374"/>
                      <a:gd name="connsiteY4" fmla="*/ 35509 h 76363"/>
                      <a:gd name="connsiteX5" fmla="*/ 173126 w 279374"/>
                      <a:gd name="connsiteY5" fmla="*/ 64084 h 76363"/>
                      <a:gd name="connsiteX6" fmla="*/ 25489 w 279374"/>
                      <a:gd name="connsiteY6" fmla="*/ 73609 h 76363"/>
                      <a:gd name="connsiteX7" fmla="*/ 19139 w 279374"/>
                      <a:gd name="connsiteY7" fmla="*/ 16459 h 76363"/>
                      <a:gd name="connsiteX8" fmla="*/ 238214 w 279374"/>
                      <a:gd name="connsiteY8" fmla="*/ 584 h 7636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79374" h="76363">
                        <a:moveTo>
                          <a:pt x="238214" y="584"/>
                        </a:moveTo>
                        <a:cubicBezTo>
                          <a:pt x="244829" y="-739"/>
                          <a:pt x="94280" y="-475"/>
                          <a:pt x="58826" y="8521"/>
                        </a:cubicBezTo>
                        <a:cubicBezTo>
                          <a:pt x="23372" y="17517"/>
                          <a:pt x="19404" y="44769"/>
                          <a:pt x="25489" y="54559"/>
                        </a:cubicBezTo>
                        <a:cubicBezTo>
                          <a:pt x="31574" y="64349"/>
                          <a:pt x="53270" y="70434"/>
                          <a:pt x="95339" y="67259"/>
                        </a:cubicBezTo>
                        <a:cubicBezTo>
                          <a:pt x="137408" y="64084"/>
                          <a:pt x="264937" y="36038"/>
                          <a:pt x="277901" y="35509"/>
                        </a:cubicBezTo>
                        <a:cubicBezTo>
                          <a:pt x="290865" y="34980"/>
                          <a:pt x="215195" y="57734"/>
                          <a:pt x="173126" y="64084"/>
                        </a:cubicBezTo>
                        <a:cubicBezTo>
                          <a:pt x="131057" y="70434"/>
                          <a:pt x="51153" y="81547"/>
                          <a:pt x="25489" y="73609"/>
                        </a:cubicBezTo>
                        <a:cubicBezTo>
                          <a:pt x="-176" y="65672"/>
                          <a:pt x="-13140" y="28365"/>
                          <a:pt x="19139" y="16459"/>
                        </a:cubicBezTo>
                        <a:cubicBezTo>
                          <a:pt x="51418" y="4553"/>
                          <a:pt x="231599" y="1907"/>
                          <a:pt x="238214" y="58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0" name="フリーフォーム: 図形 1959">
                    <a:extLst>
                      <a:ext uri="{FF2B5EF4-FFF2-40B4-BE49-F238E27FC236}">
                        <a16:creationId xmlns:a16="http://schemas.microsoft.com/office/drawing/2014/main" id="{64FC45F3-F486-4685-8941-E766619DEB49}"/>
                      </a:ext>
                    </a:extLst>
                  </p:cNvPr>
                  <p:cNvSpPr/>
                  <p:nvPr/>
                </p:nvSpPr>
                <p:spPr>
                  <a:xfrm>
                    <a:off x="8527886" y="1899401"/>
                    <a:ext cx="198153" cy="76194"/>
                  </a:xfrm>
                  <a:custGeom>
                    <a:avLst/>
                    <a:gdLst>
                      <a:gd name="connsiteX0" fmla="*/ 3339 w 198153"/>
                      <a:gd name="connsiteY0" fmla="*/ 75449 h 76194"/>
                      <a:gd name="connsiteX1" fmla="*/ 197014 w 198153"/>
                      <a:gd name="connsiteY1" fmla="*/ 837 h 76194"/>
                      <a:gd name="connsiteX2" fmla="*/ 81127 w 198153"/>
                      <a:gd name="connsiteY2" fmla="*/ 37349 h 76194"/>
                      <a:gd name="connsiteX3" fmla="*/ 3339 w 198153"/>
                      <a:gd name="connsiteY3" fmla="*/ 75449 h 7619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98153" h="76194">
                        <a:moveTo>
                          <a:pt x="3339" y="75449"/>
                        </a:moveTo>
                        <a:cubicBezTo>
                          <a:pt x="22654" y="69364"/>
                          <a:pt x="184049" y="7187"/>
                          <a:pt x="197014" y="837"/>
                        </a:cubicBezTo>
                        <a:cubicBezTo>
                          <a:pt x="209979" y="-5513"/>
                          <a:pt x="108644" y="25972"/>
                          <a:pt x="81127" y="37349"/>
                        </a:cubicBezTo>
                        <a:cubicBezTo>
                          <a:pt x="53610" y="48726"/>
                          <a:pt x="-15976" y="81534"/>
                          <a:pt x="3339" y="7544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1" name="フリーフォーム: 図形 1960">
                    <a:extLst>
                      <a:ext uri="{FF2B5EF4-FFF2-40B4-BE49-F238E27FC236}">
                        <a16:creationId xmlns:a16="http://schemas.microsoft.com/office/drawing/2014/main" id="{5373F52A-2C2A-45B6-8332-F4741CF59FBE}"/>
                      </a:ext>
                    </a:extLst>
                  </p:cNvPr>
                  <p:cNvSpPr/>
                  <p:nvPr/>
                </p:nvSpPr>
                <p:spPr>
                  <a:xfrm>
                    <a:off x="8508708" y="1979476"/>
                    <a:ext cx="225738" cy="77758"/>
                  </a:xfrm>
                  <a:custGeom>
                    <a:avLst/>
                    <a:gdLst>
                      <a:gd name="connsiteX0" fmla="*/ 46330 w 225738"/>
                      <a:gd name="connsiteY0" fmla="*/ 137 h 77758"/>
                      <a:gd name="connsiteX1" fmla="*/ 206667 w 225738"/>
                      <a:gd name="connsiteY1" fmla="*/ 39824 h 77758"/>
                      <a:gd name="connsiteX2" fmla="*/ 208255 w 225738"/>
                      <a:gd name="connsiteY2" fmla="*/ 44587 h 77758"/>
                      <a:gd name="connsiteX3" fmla="*/ 119355 w 225738"/>
                      <a:gd name="connsiteY3" fmla="*/ 62049 h 77758"/>
                      <a:gd name="connsiteX4" fmla="*/ 292 w 225738"/>
                      <a:gd name="connsiteY4" fmla="*/ 74749 h 77758"/>
                      <a:gd name="connsiteX5" fmla="*/ 155867 w 225738"/>
                      <a:gd name="connsiteY5" fmla="*/ 74749 h 77758"/>
                      <a:gd name="connsiteX6" fmla="*/ 224130 w 225738"/>
                      <a:gd name="connsiteY6" fmla="*/ 41412 h 77758"/>
                      <a:gd name="connsiteX7" fmla="*/ 93955 w 225738"/>
                      <a:gd name="connsiteY7" fmla="*/ 27124 h 77758"/>
                      <a:gd name="connsiteX8" fmla="*/ 46330 w 225738"/>
                      <a:gd name="connsiteY8" fmla="*/ 137 h 7775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25738" h="77758">
                        <a:moveTo>
                          <a:pt x="46330" y="137"/>
                        </a:moveTo>
                        <a:cubicBezTo>
                          <a:pt x="65115" y="2254"/>
                          <a:pt x="179680" y="32416"/>
                          <a:pt x="206667" y="39824"/>
                        </a:cubicBezTo>
                        <a:cubicBezTo>
                          <a:pt x="233654" y="47232"/>
                          <a:pt x="222807" y="40883"/>
                          <a:pt x="208255" y="44587"/>
                        </a:cubicBezTo>
                        <a:cubicBezTo>
                          <a:pt x="193703" y="48291"/>
                          <a:pt x="154015" y="57022"/>
                          <a:pt x="119355" y="62049"/>
                        </a:cubicBezTo>
                        <a:cubicBezTo>
                          <a:pt x="84695" y="67076"/>
                          <a:pt x="-5793" y="72632"/>
                          <a:pt x="292" y="74749"/>
                        </a:cubicBezTo>
                        <a:cubicBezTo>
                          <a:pt x="6377" y="76866"/>
                          <a:pt x="118561" y="80305"/>
                          <a:pt x="155867" y="74749"/>
                        </a:cubicBezTo>
                        <a:cubicBezTo>
                          <a:pt x="193173" y="69193"/>
                          <a:pt x="234449" y="49349"/>
                          <a:pt x="224130" y="41412"/>
                        </a:cubicBezTo>
                        <a:cubicBezTo>
                          <a:pt x="213811" y="33475"/>
                          <a:pt x="123324" y="33209"/>
                          <a:pt x="93955" y="27124"/>
                        </a:cubicBezTo>
                        <a:cubicBezTo>
                          <a:pt x="64586" y="21039"/>
                          <a:pt x="27545" y="-1980"/>
                          <a:pt x="46330" y="13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2" name="フリーフォーム: 図形 1961">
                    <a:extLst>
                      <a:ext uri="{FF2B5EF4-FFF2-40B4-BE49-F238E27FC236}">
                        <a16:creationId xmlns:a16="http://schemas.microsoft.com/office/drawing/2014/main" id="{638BFC4B-EB6C-4AAD-98BA-DBB2896F30B6}"/>
                      </a:ext>
                    </a:extLst>
                  </p:cNvPr>
                  <p:cNvSpPr/>
                  <p:nvPr/>
                </p:nvSpPr>
                <p:spPr>
                  <a:xfrm>
                    <a:off x="8770278" y="1873314"/>
                    <a:ext cx="169816" cy="341567"/>
                  </a:xfrm>
                  <a:custGeom>
                    <a:avLst/>
                    <a:gdLst>
                      <a:gd name="connsiteX0" fmla="*/ 103847 w 169816"/>
                      <a:gd name="connsiteY0" fmla="*/ 1524 h 341567"/>
                      <a:gd name="connsiteX1" fmla="*/ 27647 w 169816"/>
                      <a:gd name="connsiteY1" fmla="*/ 65024 h 341567"/>
                      <a:gd name="connsiteX2" fmla="*/ 5422 w 169816"/>
                      <a:gd name="connsiteY2" fmla="*/ 149161 h 341567"/>
                      <a:gd name="connsiteX3" fmla="*/ 121310 w 169816"/>
                      <a:gd name="connsiteY3" fmla="*/ 303149 h 341567"/>
                      <a:gd name="connsiteX4" fmla="*/ 168935 w 169816"/>
                      <a:gd name="connsiteY4" fmla="*/ 339661 h 341567"/>
                      <a:gd name="connsiteX5" fmla="*/ 84797 w 169816"/>
                      <a:gd name="connsiteY5" fmla="*/ 261874 h 341567"/>
                      <a:gd name="connsiteX6" fmla="*/ 24472 w 169816"/>
                      <a:gd name="connsiteY6" fmla="*/ 130111 h 341567"/>
                      <a:gd name="connsiteX7" fmla="*/ 103847 w 169816"/>
                      <a:gd name="connsiteY7" fmla="*/ 1524 h 34156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69816" h="341567">
                        <a:moveTo>
                          <a:pt x="103847" y="1524"/>
                        </a:moveTo>
                        <a:cubicBezTo>
                          <a:pt x="104376" y="-9324"/>
                          <a:pt x="44051" y="40418"/>
                          <a:pt x="27647" y="65024"/>
                        </a:cubicBezTo>
                        <a:cubicBezTo>
                          <a:pt x="11243" y="89630"/>
                          <a:pt x="-10189" y="109473"/>
                          <a:pt x="5422" y="149161"/>
                        </a:cubicBezTo>
                        <a:cubicBezTo>
                          <a:pt x="21033" y="188849"/>
                          <a:pt x="94058" y="271399"/>
                          <a:pt x="121310" y="303149"/>
                        </a:cubicBezTo>
                        <a:cubicBezTo>
                          <a:pt x="148562" y="334899"/>
                          <a:pt x="175020" y="346540"/>
                          <a:pt x="168935" y="339661"/>
                        </a:cubicBezTo>
                        <a:cubicBezTo>
                          <a:pt x="162850" y="332782"/>
                          <a:pt x="108874" y="296799"/>
                          <a:pt x="84797" y="261874"/>
                        </a:cubicBezTo>
                        <a:cubicBezTo>
                          <a:pt x="60720" y="226949"/>
                          <a:pt x="21562" y="172973"/>
                          <a:pt x="24472" y="130111"/>
                        </a:cubicBezTo>
                        <a:cubicBezTo>
                          <a:pt x="27382" y="87249"/>
                          <a:pt x="103318" y="12372"/>
                          <a:pt x="103847" y="15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3" name="フリーフォーム: 図形 1962">
                    <a:extLst>
                      <a:ext uri="{FF2B5EF4-FFF2-40B4-BE49-F238E27FC236}">
                        <a16:creationId xmlns:a16="http://schemas.microsoft.com/office/drawing/2014/main" id="{B4C62799-8F66-4020-91C6-A5B4E36BBE4E}"/>
                      </a:ext>
                    </a:extLst>
                  </p:cNvPr>
                  <p:cNvSpPr/>
                  <p:nvPr/>
                </p:nvSpPr>
                <p:spPr>
                  <a:xfrm>
                    <a:off x="8622865" y="1769847"/>
                    <a:ext cx="266138" cy="417879"/>
                  </a:xfrm>
                  <a:custGeom>
                    <a:avLst/>
                    <a:gdLst>
                      <a:gd name="connsiteX0" fmla="*/ 435 w 266138"/>
                      <a:gd name="connsiteY0" fmla="*/ 3391 h 417879"/>
                      <a:gd name="connsiteX1" fmla="*/ 125848 w 266138"/>
                      <a:gd name="connsiteY1" fmla="*/ 11328 h 417879"/>
                      <a:gd name="connsiteX2" fmla="*/ 224273 w 266138"/>
                      <a:gd name="connsiteY2" fmla="*/ 63716 h 417879"/>
                      <a:gd name="connsiteX3" fmla="*/ 224273 w 266138"/>
                      <a:gd name="connsiteY3" fmla="*/ 100228 h 417879"/>
                      <a:gd name="connsiteX4" fmla="*/ 148073 w 266138"/>
                      <a:gd name="connsiteY4" fmla="*/ 155791 h 417879"/>
                      <a:gd name="connsiteX5" fmla="*/ 125848 w 266138"/>
                      <a:gd name="connsiteY5" fmla="*/ 211353 h 417879"/>
                      <a:gd name="connsiteX6" fmla="*/ 125848 w 266138"/>
                      <a:gd name="connsiteY6" fmla="*/ 290728 h 417879"/>
                      <a:gd name="connsiteX7" fmla="*/ 176648 w 266138"/>
                      <a:gd name="connsiteY7" fmla="*/ 374866 h 417879"/>
                      <a:gd name="connsiteX8" fmla="*/ 265548 w 266138"/>
                      <a:gd name="connsiteY8" fmla="*/ 417728 h 417879"/>
                      <a:gd name="connsiteX9" fmla="*/ 211573 w 266138"/>
                      <a:gd name="connsiteY9" fmla="*/ 385978 h 417879"/>
                      <a:gd name="connsiteX10" fmla="*/ 138548 w 266138"/>
                      <a:gd name="connsiteY10" fmla="*/ 308191 h 417879"/>
                      <a:gd name="connsiteX11" fmla="*/ 141723 w 266138"/>
                      <a:gd name="connsiteY11" fmla="*/ 163728 h 417879"/>
                      <a:gd name="connsiteX12" fmla="*/ 217923 w 266138"/>
                      <a:gd name="connsiteY12" fmla="*/ 46253 h 417879"/>
                      <a:gd name="connsiteX13" fmla="*/ 171885 w 266138"/>
                      <a:gd name="connsiteY13" fmla="*/ 4978 h 417879"/>
                      <a:gd name="connsiteX14" fmla="*/ 435 w 266138"/>
                      <a:gd name="connsiteY14" fmla="*/ 3391 h 4178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</a:cxnLst>
                    <a:rect l="l" t="t" r="r" b="b"/>
                    <a:pathLst>
                      <a:path w="266138" h="417879">
                        <a:moveTo>
                          <a:pt x="435" y="3391"/>
                        </a:moveTo>
                        <a:cubicBezTo>
                          <a:pt x="-7238" y="4449"/>
                          <a:pt x="88542" y="1274"/>
                          <a:pt x="125848" y="11328"/>
                        </a:cubicBezTo>
                        <a:cubicBezTo>
                          <a:pt x="163154" y="21382"/>
                          <a:pt x="207869" y="48899"/>
                          <a:pt x="224273" y="63716"/>
                        </a:cubicBezTo>
                        <a:cubicBezTo>
                          <a:pt x="240677" y="78533"/>
                          <a:pt x="236973" y="84882"/>
                          <a:pt x="224273" y="100228"/>
                        </a:cubicBezTo>
                        <a:cubicBezTo>
                          <a:pt x="211573" y="115574"/>
                          <a:pt x="164477" y="137270"/>
                          <a:pt x="148073" y="155791"/>
                        </a:cubicBezTo>
                        <a:cubicBezTo>
                          <a:pt x="131669" y="174312"/>
                          <a:pt x="129552" y="188863"/>
                          <a:pt x="125848" y="211353"/>
                        </a:cubicBezTo>
                        <a:cubicBezTo>
                          <a:pt x="122144" y="233843"/>
                          <a:pt x="117381" y="263476"/>
                          <a:pt x="125848" y="290728"/>
                        </a:cubicBezTo>
                        <a:cubicBezTo>
                          <a:pt x="134315" y="317980"/>
                          <a:pt x="153365" y="353699"/>
                          <a:pt x="176648" y="374866"/>
                        </a:cubicBezTo>
                        <a:cubicBezTo>
                          <a:pt x="199931" y="396033"/>
                          <a:pt x="259727" y="415876"/>
                          <a:pt x="265548" y="417728"/>
                        </a:cubicBezTo>
                        <a:cubicBezTo>
                          <a:pt x="271369" y="419580"/>
                          <a:pt x="232740" y="404234"/>
                          <a:pt x="211573" y="385978"/>
                        </a:cubicBezTo>
                        <a:cubicBezTo>
                          <a:pt x="190406" y="367722"/>
                          <a:pt x="150190" y="345233"/>
                          <a:pt x="138548" y="308191"/>
                        </a:cubicBezTo>
                        <a:cubicBezTo>
                          <a:pt x="126906" y="271149"/>
                          <a:pt x="128494" y="207384"/>
                          <a:pt x="141723" y="163728"/>
                        </a:cubicBezTo>
                        <a:cubicBezTo>
                          <a:pt x="154952" y="120072"/>
                          <a:pt x="212896" y="72711"/>
                          <a:pt x="217923" y="46253"/>
                        </a:cubicBezTo>
                        <a:cubicBezTo>
                          <a:pt x="222950" y="19795"/>
                          <a:pt x="206546" y="14503"/>
                          <a:pt x="171885" y="4978"/>
                        </a:cubicBezTo>
                        <a:cubicBezTo>
                          <a:pt x="137224" y="-4547"/>
                          <a:pt x="8108" y="2333"/>
                          <a:pt x="435" y="339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4" name="フリーフォーム: 図形 1963">
                    <a:extLst>
                      <a:ext uri="{FF2B5EF4-FFF2-40B4-BE49-F238E27FC236}">
                        <a16:creationId xmlns:a16="http://schemas.microsoft.com/office/drawing/2014/main" id="{46AAA12E-B789-416A-9230-0D3D12D89A9B}"/>
                      </a:ext>
                    </a:extLst>
                  </p:cNvPr>
                  <p:cNvSpPr/>
                  <p:nvPr/>
                </p:nvSpPr>
                <p:spPr>
                  <a:xfrm>
                    <a:off x="8949915" y="2207528"/>
                    <a:ext cx="354692" cy="428186"/>
                  </a:xfrm>
                  <a:custGeom>
                    <a:avLst/>
                    <a:gdLst>
                      <a:gd name="connsiteX0" fmla="*/ 410 w 354692"/>
                      <a:gd name="connsiteY0" fmla="*/ 685 h 428186"/>
                      <a:gd name="connsiteX1" fmla="*/ 205198 w 354692"/>
                      <a:gd name="connsiteY1" fmla="*/ 102285 h 428186"/>
                      <a:gd name="connsiteX2" fmla="*/ 295685 w 354692"/>
                      <a:gd name="connsiteY2" fmla="*/ 200710 h 428186"/>
                      <a:gd name="connsiteX3" fmla="*/ 349660 w 354692"/>
                      <a:gd name="connsiteY3" fmla="*/ 424547 h 428186"/>
                      <a:gd name="connsiteX4" fmla="*/ 349660 w 354692"/>
                      <a:gd name="connsiteY4" fmla="*/ 330885 h 428186"/>
                      <a:gd name="connsiteX5" fmla="*/ 325848 w 354692"/>
                      <a:gd name="connsiteY5" fmla="*/ 218172 h 428186"/>
                      <a:gd name="connsiteX6" fmla="*/ 157573 w 354692"/>
                      <a:gd name="connsiteY6" fmla="*/ 65772 h 428186"/>
                      <a:gd name="connsiteX7" fmla="*/ 410 w 354692"/>
                      <a:gd name="connsiteY7" fmla="*/ 685 h 42818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54692" h="428186">
                        <a:moveTo>
                          <a:pt x="410" y="685"/>
                        </a:moveTo>
                        <a:cubicBezTo>
                          <a:pt x="8347" y="6770"/>
                          <a:pt x="155985" y="68947"/>
                          <a:pt x="205198" y="102285"/>
                        </a:cubicBezTo>
                        <a:cubicBezTo>
                          <a:pt x="254411" y="135623"/>
                          <a:pt x="271608" y="147000"/>
                          <a:pt x="295685" y="200710"/>
                        </a:cubicBezTo>
                        <a:cubicBezTo>
                          <a:pt x="319762" y="254420"/>
                          <a:pt x="340664" y="402851"/>
                          <a:pt x="349660" y="424547"/>
                        </a:cubicBezTo>
                        <a:cubicBezTo>
                          <a:pt x="358656" y="446243"/>
                          <a:pt x="353629" y="365281"/>
                          <a:pt x="349660" y="330885"/>
                        </a:cubicBezTo>
                        <a:cubicBezTo>
                          <a:pt x="345691" y="296489"/>
                          <a:pt x="357863" y="262358"/>
                          <a:pt x="325848" y="218172"/>
                        </a:cubicBezTo>
                        <a:cubicBezTo>
                          <a:pt x="293834" y="173987"/>
                          <a:pt x="213665" y="101491"/>
                          <a:pt x="157573" y="65772"/>
                        </a:cubicBezTo>
                        <a:cubicBezTo>
                          <a:pt x="101481" y="30053"/>
                          <a:pt x="-7527" y="-5400"/>
                          <a:pt x="410" y="68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5" name="フリーフォーム: 図形 1964">
                    <a:extLst>
                      <a:ext uri="{FF2B5EF4-FFF2-40B4-BE49-F238E27FC236}">
                        <a16:creationId xmlns:a16="http://schemas.microsoft.com/office/drawing/2014/main" id="{68CDC1E4-A6FC-4A06-BD20-84CAE6D5BB99}"/>
                      </a:ext>
                    </a:extLst>
                  </p:cNvPr>
                  <p:cNvSpPr/>
                  <p:nvPr/>
                </p:nvSpPr>
                <p:spPr>
                  <a:xfrm>
                    <a:off x="9309869" y="2662164"/>
                    <a:ext cx="250196" cy="415266"/>
                  </a:xfrm>
                  <a:custGeom>
                    <a:avLst/>
                    <a:gdLst>
                      <a:gd name="connsiteX0" fmla="*/ 5581 w 250196"/>
                      <a:gd name="connsiteY0" fmla="*/ 74 h 415266"/>
                      <a:gd name="connsiteX1" fmla="*/ 5581 w 250196"/>
                      <a:gd name="connsiteY1" fmla="*/ 285824 h 415266"/>
                      <a:gd name="connsiteX2" fmla="*/ 72256 w 250196"/>
                      <a:gd name="connsiteY2" fmla="*/ 390599 h 415266"/>
                      <a:gd name="connsiteX3" fmla="*/ 184969 w 250196"/>
                      <a:gd name="connsiteY3" fmla="*/ 408061 h 415266"/>
                      <a:gd name="connsiteX4" fmla="*/ 250056 w 250196"/>
                      <a:gd name="connsiteY4" fmla="*/ 293761 h 415266"/>
                      <a:gd name="connsiteX5" fmla="*/ 199256 w 250196"/>
                      <a:gd name="connsiteY5" fmla="*/ 363611 h 415266"/>
                      <a:gd name="connsiteX6" fmla="*/ 100831 w 250196"/>
                      <a:gd name="connsiteY6" fmla="*/ 379486 h 415266"/>
                      <a:gd name="connsiteX7" fmla="*/ 21456 w 250196"/>
                      <a:gd name="connsiteY7" fmla="*/ 314399 h 415266"/>
                      <a:gd name="connsiteX8" fmla="*/ 5581 w 250196"/>
                      <a:gd name="connsiteY8" fmla="*/ 74 h 41526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250196" h="415266">
                        <a:moveTo>
                          <a:pt x="5581" y="74"/>
                        </a:moveTo>
                        <a:cubicBezTo>
                          <a:pt x="2935" y="-4688"/>
                          <a:pt x="-5532" y="220736"/>
                          <a:pt x="5581" y="285824"/>
                        </a:cubicBezTo>
                        <a:cubicBezTo>
                          <a:pt x="16694" y="350912"/>
                          <a:pt x="42358" y="370226"/>
                          <a:pt x="72256" y="390599"/>
                        </a:cubicBezTo>
                        <a:cubicBezTo>
                          <a:pt x="102154" y="410972"/>
                          <a:pt x="155336" y="424201"/>
                          <a:pt x="184969" y="408061"/>
                        </a:cubicBezTo>
                        <a:cubicBezTo>
                          <a:pt x="214602" y="391921"/>
                          <a:pt x="247675" y="301169"/>
                          <a:pt x="250056" y="293761"/>
                        </a:cubicBezTo>
                        <a:cubicBezTo>
                          <a:pt x="252437" y="286353"/>
                          <a:pt x="224127" y="349324"/>
                          <a:pt x="199256" y="363611"/>
                        </a:cubicBezTo>
                        <a:cubicBezTo>
                          <a:pt x="174385" y="377899"/>
                          <a:pt x="130464" y="387688"/>
                          <a:pt x="100831" y="379486"/>
                        </a:cubicBezTo>
                        <a:cubicBezTo>
                          <a:pt x="71198" y="371284"/>
                          <a:pt x="36802" y="379487"/>
                          <a:pt x="21456" y="314399"/>
                        </a:cubicBezTo>
                        <a:cubicBezTo>
                          <a:pt x="6110" y="249312"/>
                          <a:pt x="8227" y="4836"/>
                          <a:pt x="5581" y="7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6" name="フリーフォーム: 図形 1965">
                    <a:extLst>
                      <a:ext uri="{FF2B5EF4-FFF2-40B4-BE49-F238E27FC236}">
                        <a16:creationId xmlns:a16="http://schemas.microsoft.com/office/drawing/2014/main" id="{32693E36-189C-44F8-9DE5-03999A774FF4}"/>
                      </a:ext>
                    </a:extLst>
                  </p:cNvPr>
                  <p:cNvSpPr/>
                  <p:nvPr/>
                </p:nvSpPr>
                <p:spPr>
                  <a:xfrm>
                    <a:off x="9062827" y="2031561"/>
                    <a:ext cx="377204" cy="700369"/>
                  </a:xfrm>
                  <a:custGeom>
                    <a:avLst/>
                    <a:gdLst>
                      <a:gd name="connsiteX0" fmla="*/ 1798 w 377204"/>
                      <a:gd name="connsiteY0" fmla="*/ 3614 h 700369"/>
                      <a:gd name="connsiteX1" fmla="*/ 166898 w 377204"/>
                      <a:gd name="connsiteY1" fmla="*/ 78227 h 700369"/>
                      <a:gd name="connsiteX2" fmla="*/ 327236 w 377204"/>
                      <a:gd name="connsiteY2" fmla="*/ 260789 h 700369"/>
                      <a:gd name="connsiteX3" fmla="*/ 373273 w 377204"/>
                      <a:gd name="connsiteY3" fmla="*/ 689414 h 700369"/>
                      <a:gd name="connsiteX4" fmla="*/ 373273 w 377204"/>
                      <a:gd name="connsiteY4" fmla="*/ 551302 h 700369"/>
                      <a:gd name="connsiteX5" fmla="*/ 360573 w 377204"/>
                      <a:gd name="connsiteY5" fmla="*/ 314764 h 700369"/>
                      <a:gd name="connsiteX6" fmla="*/ 278023 w 377204"/>
                      <a:gd name="connsiteY6" fmla="*/ 183002 h 700369"/>
                      <a:gd name="connsiteX7" fmla="*/ 1798 w 377204"/>
                      <a:gd name="connsiteY7" fmla="*/ 3614 h 700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377204" h="700369">
                        <a:moveTo>
                          <a:pt x="1798" y="3614"/>
                        </a:moveTo>
                        <a:cubicBezTo>
                          <a:pt x="-16723" y="-13849"/>
                          <a:pt x="112658" y="35365"/>
                          <a:pt x="166898" y="78227"/>
                        </a:cubicBezTo>
                        <a:cubicBezTo>
                          <a:pt x="221138" y="121089"/>
                          <a:pt x="292840" y="158925"/>
                          <a:pt x="327236" y="260789"/>
                        </a:cubicBezTo>
                        <a:cubicBezTo>
                          <a:pt x="361632" y="362653"/>
                          <a:pt x="365600" y="640995"/>
                          <a:pt x="373273" y="689414"/>
                        </a:cubicBezTo>
                        <a:cubicBezTo>
                          <a:pt x="380946" y="737833"/>
                          <a:pt x="375390" y="613744"/>
                          <a:pt x="373273" y="551302"/>
                        </a:cubicBezTo>
                        <a:cubicBezTo>
                          <a:pt x="371156" y="488860"/>
                          <a:pt x="376448" y="376147"/>
                          <a:pt x="360573" y="314764"/>
                        </a:cubicBezTo>
                        <a:cubicBezTo>
                          <a:pt x="344698" y="253381"/>
                          <a:pt x="334379" y="233802"/>
                          <a:pt x="278023" y="183002"/>
                        </a:cubicBezTo>
                        <a:cubicBezTo>
                          <a:pt x="221667" y="132202"/>
                          <a:pt x="20319" y="21077"/>
                          <a:pt x="1798" y="36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7" name="フリーフォーム: 図形 1966">
                    <a:extLst>
                      <a:ext uri="{FF2B5EF4-FFF2-40B4-BE49-F238E27FC236}">
                        <a16:creationId xmlns:a16="http://schemas.microsoft.com/office/drawing/2014/main" id="{EE7821AF-8FDA-46D3-B3EA-C66266B7C4EE}"/>
                      </a:ext>
                    </a:extLst>
                  </p:cNvPr>
                  <p:cNvSpPr/>
                  <p:nvPr/>
                </p:nvSpPr>
                <p:spPr>
                  <a:xfrm>
                    <a:off x="9434563" y="2749538"/>
                    <a:ext cx="114467" cy="154102"/>
                  </a:xfrm>
                  <a:custGeom>
                    <a:avLst/>
                    <a:gdLst>
                      <a:gd name="connsiteX0" fmla="*/ 4712 w 114467"/>
                      <a:gd name="connsiteY0" fmla="*/ 12 h 154102"/>
                      <a:gd name="connsiteX1" fmla="*/ 11062 w 114467"/>
                      <a:gd name="connsiteY1" fmla="*/ 127012 h 154102"/>
                      <a:gd name="connsiteX2" fmla="*/ 72975 w 114467"/>
                      <a:gd name="connsiteY2" fmla="*/ 150825 h 154102"/>
                      <a:gd name="connsiteX3" fmla="*/ 114250 w 114467"/>
                      <a:gd name="connsiteY3" fmla="*/ 142887 h 154102"/>
                      <a:gd name="connsiteX4" fmla="*/ 55512 w 114467"/>
                      <a:gd name="connsiteY4" fmla="*/ 154000 h 154102"/>
                      <a:gd name="connsiteX5" fmla="*/ 4712 w 114467"/>
                      <a:gd name="connsiteY5" fmla="*/ 134950 h 154102"/>
                      <a:gd name="connsiteX6" fmla="*/ 4712 w 114467"/>
                      <a:gd name="connsiteY6" fmla="*/ 12 h 1541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14467" h="154102">
                        <a:moveTo>
                          <a:pt x="4712" y="12"/>
                        </a:moveTo>
                        <a:cubicBezTo>
                          <a:pt x="5770" y="-1311"/>
                          <a:pt x="-315" y="101877"/>
                          <a:pt x="11062" y="127012"/>
                        </a:cubicBezTo>
                        <a:cubicBezTo>
                          <a:pt x="22439" y="152147"/>
                          <a:pt x="55777" y="148179"/>
                          <a:pt x="72975" y="150825"/>
                        </a:cubicBezTo>
                        <a:cubicBezTo>
                          <a:pt x="90173" y="153471"/>
                          <a:pt x="117161" y="142358"/>
                          <a:pt x="114250" y="142887"/>
                        </a:cubicBezTo>
                        <a:cubicBezTo>
                          <a:pt x="111340" y="143416"/>
                          <a:pt x="73768" y="155323"/>
                          <a:pt x="55512" y="154000"/>
                        </a:cubicBezTo>
                        <a:cubicBezTo>
                          <a:pt x="37256" y="152677"/>
                          <a:pt x="14766" y="157969"/>
                          <a:pt x="4712" y="134950"/>
                        </a:cubicBezTo>
                        <a:cubicBezTo>
                          <a:pt x="-5342" y="111931"/>
                          <a:pt x="3654" y="1335"/>
                          <a:pt x="4712" y="1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8" name="フリーフォーム: 図形 1967">
                    <a:extLst>
                      <a:ext uri="{FF2B5EF4-FFF2-40B4-BE49-F238E27FC236}">
                        <a16:creationId xmlns:a16="http://schemas.microsoft.com/office/drawing/2014/main" id="{969AD7D5-E2AD-4D0C-9A11-3E851DCECE8C}"/>
                      </a:ext>
                    </a:extLst>
                  </p:cNvPr>
                  <p:cNvSpPr/>
                  <p:nvPr/>
                </p:nvSpPr>
                <p:spPr>
                  <a:xfrm>
                    <a:off x="9093046" y="2016101"/>
                    <a:ext cx="441488" cy="434352"/>
                  </a:xfrm>
                  <a:custGeom>
                    <a:avLst/>
                    <a:gdLst>
                      <a:gd name="connsiteX0" fmla="*/ 154 w 441488"/>
                      <a:gd name="connsiteY0" fmla="*/ 24 h 434352"/>
                      <a:gd name="connsiteX1" fmla="*/ 116042 w 441488"/>
                      <a:gd name="connsiteY1" fmla="*/ 38124 h 434352"/>
                      <a:gd name="connsiteX2" fmla="*/ 216054 w 441488"/>
                      <a:gd name="connsiteY2" fmla="*/ 31774 h 434352"/>
                      <a:gd name="connsiteX3" fmla="*/ 177954 w 441488"/>
                      <a:gd name="connsiteY3" fmla="*/ 71462 h 434352"/>
                      <a:gd name="connsiteX4" fmla="*/ 177954 w 441488"/>
                      <a:gd name="connsiteY4" fmla="*/ 79399 h 434352"/>
                      <a:gd name="connsiteX5" fmla="*/ 270029 w 441488"/>
                      <a:gd name="connsiteY5" fmla="*/ 122262 h 434352"/>
                      <a:gd name="connsiteX6" fmla="*/ 330354 w 441488"/>
                      <a:gd name="connsiteY6" fmla="*/ 141312 h 434352"/>
                      <a:gd name="connsiteX7" fmla="*/ 298604 w 441488"/>
                      <a:gd name="connsiteY7" fmla="*/ 160362 h 434352"/>
                      <a:gd name="connsiteX8" fmla="*/ 298604 w 441488"/>
                      <a:gd name="connsiteY8" fmla="*/ 180999 h 434352"/>
                      <a:gd name="connsiteX9" fmla="*/ 328767 w 441488"/>
                      <a:gd name="connsiteY9" fmla="*/ 211162 h 434352"/>
                      <a:gd name="connsiteX10" fmla="*/ 376392 w 441488"/>
                      <a:gd name="connsiteY10" fmla="*/ 339749 h 434352"/>
                      <a:gd name="connsiteX11" fmla="*/ 441479 w 441488"/>
                      <a:gd name="connsiteY11" fmla="*/ 431824 h 434352"/>
                      <a:gd name="connsiteX12" fmla="*/ 381154 w 441488"/>
                      <a:gd name="connsiteY12" fmla="*/ 408012 h 434352"/>
                      <a:gd name="connsiteX13" fmla="*/ 365279 w 441488"/>
                      <a:gd name="connsiteY13" fmla="*/ 403249 h 434352"/>
                      <a:gd name="connsiteX14" fmla="*/ 408142 w 441488"/>
                      <a:gd name="connsiteY14" fmla="*/ 400074 h 434352"/>
                      <a:gd name="connsiteX15" fmla="*/ 306542 w 441488"/>
                      <a:gd name="connsiteY15" fmla="*/ 198462 h 434352"/>
                      <a:gd name="connsiteX16" fmla="*/ 304954 w 441488"/>
                      <a:gd name="connsiteY16" fmla="*/ 138137 h 434352"/>
                      <a:gd name="connsiteX17" fmla="*/ 184304 w 441488"/>
                      <a:gd name="connsiteY17" fmla="*/ 87337 h 434352"/>
                      <a:gd name="connsiteX18" fmla="*/ 195417 w 441488"/>
                      <a:gd name="connsiteY18" fmla="*/ 53999 h 434352"/>
                      <a:gd name="connsiteX19" fmla="*/ 141442 w 441488"/>
                      <a:gd name="connsiteY19" fmla="*/ 44474 h 434352"/>
                      <a:gd name="connsiteX20" fmla="*/ 154 w 441488"/>
                      <a:gd name="connsiteY20" fmla="*/ 24 h 4343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</a:cxnLst>
                    <a:rect l="l" t="t" r="r" b="b"/>
                    <a:pathLst>
                      <a:path w="441488" h="434352">
                        <a:moveTo>
                          <a:pt x="154" y="24"/>
                        </a:moveTo>
                        <a:cubicBezTo>
                          <a:pt x="-4079" y="-1034"/>
                          <a:pt x="80059" y="32832"/>
                          <a:pt x="116042" y="38124"/>
                        </a:cubicBezTo>
                        <a:cubicBezTo>
                          <a:pt x="152025" y="43416"/>
                          <a:pt x="205735" y="26218"/>
                          <a:pt x="216054" y="31774"/>
                        </a:cubicBezTo>
                        <a:cubicBezTo>
                          <a:pt x="226373" y="37330"/>
                          <a:pt x="177954" y="71462"/>
                          <a:pt x="177954" y="71462"/>
                        </a:cubicBezTo>
                        <a:cubicBezTo>
                          <a:pt x="171604" y="79399"/>
                          <a:pt x="162608" y="70932"/>
                          <a:pt x="177954" y="79399"/>
                        </a:cubicBezTo>
                        <a:cubicBezTo>
                          <a:pt x="193300" y="87866"/>
                          <a:pt x="244629" y="111943"/>
                          <a:pt x="270029" y="122262"/>
                        </a:cubicBezTo>
                        <a:cubicBezTo>
                          <a:pt x="295429" y="132581"/>
                          <a:pt x="325592" y="134962"/>
                          <a:pt x="330354" y="141312"/>
                        </a:cubicBezTo>
                        <a:cubicBezTo>
                          <a:pt x="335116" y="147662"/>
                          <a:pt x="303896" y="153748"/>
                          <a:pt x="298604" y="160362"/>
                        </a:cubicBezTo>
                        <a:cubicBezTo>
                          <a:pt x="293312" y="166976"/>
                          <a:pt x="293577" y="172532"/>
                          <a:pt x="298604" y="180999"/>
                        </a:cubicBezTo>
                        <a:cubicBezTo>
                          <a:pt x="303631" y="189466"/>
                          <a:pt x="315802" y="184704"/>
                          <a:pt x="328767" y="211162"/>
                        </a:cubicBezTo>
                        <a:cubicBezTo>
                          <a:pt x="341732" y="237620"/>
                          <a:pt x="357607" y="302972"/>
                          <a:pt x="376392" y="339749"/>
                        </a:cubicBezTo>
                        <a:cubicBezTo>
                          <a:pt x="395177" y="376526"/>
                          <a:pt x="440685" y="420447"/>
                          <a:pt x="441479" y="431824"/>
                        </a:cubicBezTo>
                        <a:cubicBezTo>
                          <a:pt x="442273" y="443201"/>
                          <a:pt x="393854" y="412775"/>
                          <a:pt x="381154" y="408012"/>
                        </a:cubicBezTo>
                        <a:cubicBezTo>
                          <a:pt x="368454" y="403249"/>
                          <a:pt x="360781" y="404572"/>
                          <a:pt x="365279" y="403249"/>
                        </a:cubicBezTo>
                        <a:cubicBezTo>
                          <a:pt x="369777" y="401926"/>
                          <a:pt x="417931" y="434205"/>
                          <a:pt x="408142" y="400074"/>
                        </a:cubicBezTo>
                        <a:cubicBezTo>
                          <a:pt x="398353" y="365943"/>
                          <a:pt x="323740" y="242118"/>
                          <a:pt x="306542" y="198462"/>
                        </a:cubicBezTo>
                        <a:cubicBezTo>
                          <a:pt x="289344" y="154806"/>
                          <a:pt x="325327" y="156658"/>
                          <a:pt x="304954" y="138137"/>
                        </a:cubicBezTo>
                        <a:cubicBezTo>
                          <a:pt x="284581" y="119616"/>
                          <a:pt x="202560" y="101360"/>
                          <a:pt x="184304" y="87337"/>
                        </a:cubicBezTo>
                        <a:cubicBezTo>
                          <a:pt x="166048" y="73314"/>
                          <a:pt x="202561" y="61143"/>
                          <a:pt x="195417" y="53999"/>
                        </a:cubicBezTo>
                        <a:cubicBezTo>
                          <a:pt x="188273" y="46855"/>
                          <a:pt x="141442" y="44474"/>
                          <a:pt x="141442" y="44474"/>
                        </a:cubicBezTo>
                        <a:cubicBezTo>
                          <a:pt x="112338" y="38653"/>
                          <a:pt x="4387" y="1082"/>
                          <a:pt x="154" y="2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69" name="フリーフォーム: 図形 1968">
                    <a:extLst>
                      <a:ext uri="{FF2B5EF4-FFF2-40B4-BE49-F238E27FC236}">
                        <a16:creationId xmlns:a16="http://schemas.microsoft.com/office/drawing/2014/main" id="{52534B50-E1D8-4A09-A299-049D32504574}"/>
                      </a:ext>
                    </a:extLst>
                  </p:cNvPr>
                  <p:cNvSpPr/>
                  <p:nvPr/>
                </p:nvSpPr>
                <p:spPr>
                  <a:xfrm>
                    <a:off x="9430251" y="2385315"/>
                    <a:ext cx="57169" cy="403926"/>
                  </a:xfrm>
                  <a:custGeom>
                    <a:avLst/>
                    <a:gdLst>
                      <a:gd name="connsiteX0" fmla="*/ 31249 w 57169"/>
                      <a:gd name="connsiteY0" fmla="*/ 698 h 403926"/>
                      <a:gd name="connsiteX1" fmla="*/ 55062 w 57169"/>
                      <a:gd name="connsiteY1" fmla="*/ 229298 h 403926"/>
                      <a:gd name="connsiteX2" fmla="*/ 53474 w 57169"/>
                      <a:gd name="connsiteY2" fmla="*/ 288035 h 403926"/>
                      <a:gd name="connsiteX3" fmla="*/ 32837 w 57169"/>
                      <a:gd name="connsiteY3" fmla="*/ 264223 h 403926"/>
                      <a:gd name="connsiteX4" fmla="*/ 29662 w 57169"/>
                      <a:gd name="connsiteY4" fmla="*/ 318198 h 403926"/>
                      <a:gd name="connsiteX5" fmla="*/ 1087 w 57169"/>
                      <a:gd name="connsiteY5" fmla="*/ 403923 h 403926"/>
                      <a:gd name="connsiteX6" fmla="*/ 9024 w 57169"/>
                      <a:gd name="connsiteY6" fmla="*/ 321373 h 403926"/>
                      <a:gd name="connsiteX7" fmla="*/ 37599 w 57169"/>
                      <a:gd name="connsiteY7" fmla="*/ 221360 h 403926"/>
                      <a:gd name="connsiteX8" fmla="*/ 26487 w 57169"/>
                      <a:gd name="connsiteY8" fmla="*/ 159448 h 403926"/>
                      <a:gd name="connsiteX9" fmla="*/ 31249 w 57169"/>
                      <a:gd name="connsiteY9" fmla="*/ 698 h 4039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57169" h="403926">
                        <a:moveTo>
                          <a:pt x="31249" y="698"/>
                        </a:moveTo>
                        <a:cubicBezTo>
                          <a:pt x="36011" y="12340"/>
                          <a:pt x="51358" y="181409"/>
                          <a:pt x="55062" y="229298"/>
                        </a:cubicBezTo>
                        <a:cubicBezTo>
                          <a:pt x="58766" y="277188"/>
                          <a:pt x="57178" y="282214"/>
                          <a:pt x="53474" y="288035"/>
                        </a:cubicBezTo>
                        <a:cubicBezTo>
                          <a:pt x="49770" y="293856"/>
                          <a:pt x="36806" y="259196"/>
                          <a:pt x="32837" y="264223"/>
                        </a:cubicBezTo>
                        <a:cubicBezTo>
                          <a:pt x="28868" y="269250"/>
                          <a:pt x="34954" y="294915"/>
                          <a:pt x="29662" y="318198"/>
                        </a:cubicBezTo>
                        <a:cubicBezTo>
                          <a:pt x="24370" y="341481"/>
                          <a:pt x="4527" y="403394"/>
                          <a:pt x="1087" y="403923"/>
                        </a:cubicBezTo>
                        <a:cubicBezTo>
                          <a:pt x="-2353" y="404452"/>
                          <a:pt x="2939" y="351800"/>
                          <a:pt x="9024" y="321373"/>
                        </a:cubicBezTo>
                        <a:cubicBezTo>
                          <a:pt x="15109" y="290946"/>
                          <a:pt x="34689" y="248347"/>
                          <a:pt x="37599" y="221360"/>
                        </a:cubicBezTo>
                        <a:cubicBezTo>
                          <a:pt x="40509" y="194373"/>
                          <a:pt x="29662" y="192521"/>
                          <a:pt x="26487" y="159448"/>
                        </a:cubicBezTo>
                        <a:cubicBezTo>
                          <a:pt x="23312" y="126375"/>
                          <a:pt x="26487" y="-10944"/>
                          <a:pt x="31249" y="69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0" name="フリーフォーム: 図形 1969">
                    <a:extLst>
                      <a:ext uri="{FF2B5EF4-FFF2-40B4-BE49-F238E27FC236}">
                        <a16:creationId xmlns:a16="http://schemas.microsoft.com/office/drawing/2014/main" id="{A4FAD279-FBCB-4DAC-84A7-FD969E5642A1}"/>
                      </a:ext>
                    </a:extLst>
                  </p:cNvPr>
                  <p:cNvSpPr/>
                  <p:nvPr/>
                </p:nvSpPr>
                <p:spPr>
                  <a:xfrm>
                    <a:off x="8926512" y="2259767"/>
                    <a:ext cx="127353" cy="188245"/>
                  </a:xfrm>
                  <a:custGeom>
                    <a:avLst/>
                    <a:gdLst>
                      <a:gd name="connsiteX0" fmla="*/ 112713 w 127353"/>
                      <a:gd name="connsiteY0" fmla="*/ 833 h 188245"/>
                      <a:gd name="connsiteX1" fmla="*/ 112713 w 127353"/>
                      <a:gd name="connsiteY1" fmla="*/ 104021 h 188245"/>
                      <a:gd name="connsiteX2" fmla="*/ 123826 w 127353"/>
                      <a:gd name="connsiteY2" fmla="*/ 123071 h 188245"/>
                      <a:gd name="connsiteX3" fmla="*/ 71438 w 127353"/>
                      <a:gd name="connsiteY3" fmla="*/ 157996 h 188245"/>
                      <a:gd name="connsiteX4" fmla="*/ 1 w 127353"/>
                      <a:gd name="connsiteY4" fmla="*/ 188158 h 188245"/>
                      <a:gd name="connsiteX5" fmla="*/ 69851 w 127353"/>
                      <a:gd name="connsiteY5" fmla="*/ 165933 h 188245"/>
                      <a:gd name="connsiteX6" fmla="*/ 127001 w 127353"/>
                      <a:gd name="connsiteY6" fmla="*/ 131008 h 188245"/>
                      <a:gd name="connsiteX7" fmla="*/ 93663 w 127353"/>
                      <a:gd name="connsiteY7" fmla="*/ 57983 h 188245"/>
                      <a:gd name="connsiteX8" fmla="*/ 112713 w 127353"/>
                      <a:gd name="connsiteY8" fmla="*/ 833 h 1882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27353" h="188245">
                        <a:moveTo>
                          <a:pt x="112713" y="833"/>
                        </a:moveTo>
                        <a:cubicBezTo>
                          <a:pt x="115888" y="8506"/>
                          <a:pt x="110861" y="83648"/>
                          <a:pt x="112713" y="104021"/>
                        </a:cubicBezTo>
                        <a:cubicBezTo>
                          <a:pt x="114565" y="124394"/>
                          <a:pt x="130705" y="114075"/>
                          <a:pt x="123826" y="123071"/>
                        </a:cubicBezTo>
                        <a:cubicBezTo>
                          <a:pt x="116947" y="132067"/>
                          <a:pt x="92076" y="147148"/>
                          <a:pt x="71438" y="157996"/>
                        </a:cubicBezTo>
                        <a:cubicBezTo>
                          <a:pt x="50800" y="168844"/>
                          <a:pt x="265" y="186835"/>
                          <a:pt x="1" y="188158"/>
                        </a:cubicBezTo>
                        <a:cubicBezTo>
                          <a:pt x="-263" y="189481"/>
                          <a:pt x="48684" y="175458"/>
                          <a:pt x="69851" y="165933"/>
                        </a:cubicBezTo>
                        <a:cubicBezTo>
                          <a:pt x="91018" y="156408"/>
                          <a:pt x="123032" y="149000"/>
                          <a:pt x="127001" y="131008"/>
                        </a:cubicBezTo>
                        <a:cubicBezTo>
                          <a:pt x="130970" y="113016"/>
                          <a:pt x="100278" y="75445"/>
                          <a:pt x="93663" y="57983"/>
                        </a:cubicBezTo>
                        <a:cubicBezTo>
                          <a:pt x="87048" y="40521"/>
                          <a:pt x="109538" y="-6840"/>
                          <a:pt x="112713" y="83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1" name="フリーフォーム: 図形 1970">
                    <a:extLst>
                      <a:ext uri="{FF2B5EF4-FFF2-40B4-BE49-F238E27FC236}">
                        <a16:creationId xmlns:a16="http://schemas.microsoft.com/office/drawing/2014/main" id="{FB89B148-7567-40BF-8B3D-102EAC333034}"/>
                      </a:ext>
                    </a:extLst>
                  </p:cNvPr>
                  <p:cNvSpPr/>
                  <p:nvPr/>
                </p:nvSpPr>
                <p:spPr>
                  <a:xfrm>
                    <a:off x="8911774" y="2293925"/>
                    <a:ext cx="110078" cy="151069"/>
                  </a:xfrm>
                  <a:custGeom>
                    <a:avLst/>
                    <a:gdLst>
                      <a:gd name="connsiteX0" fmla="*/ 451 w 110078"/>
                      <a:gd name="connsiteY0" fmla="*/ 150825 h 151069"/>
                      <a:gd name="connsiteX1" fmla="*/ 56014 w 110078"/>
                      <a:gd name="connsiteY1" fmla="*/ 103200 h 151069"/>
                      <a:gd name="connsiteX2" fmla="*/ 109989 w 110078"/>
                      <a:gd name="connsiteY2" fmla="*/ 114313 h 151069"/>
                      <a:gd name="connsiteX3" fmla="*/ 68714 w 110078"/>
                      <a:gd name="connsiteY3" fmla="*/ 80975 h 151069"/>
                      <a:gd name="connsiteX4" fmla="*/ 67126 w 110078"/>
                      <a:gd name="connsiteY4" fmla="*/ 28588 h 151069"/>
                      <a:gd name="connsiteX5" fmla="*/ 44901 w 110078"/>
                      <a:gd name="connsiteY5" fmla="*/ 13 h 151069"/>
                      <a:gd name="connsiteX6" fmla="*/ 76651 w 110078"/>
                      <a:gd name="connsiteY6" fmla="*/ 31763 h 151069"/>
                      <a:gd name="connsiteX7" fmla="*/ 87764 w 110078"/>
                      <a:gd name="connsiteY7" fmla="*/ 79388 h 151069"/>
                      <a:gd name="connsiteX8" fmla="*/ 451 w 110078"/>
                      <a:gd name="connsiteY8" fmla="*/ 150825 h 1510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</a:cxnLst>
                    <a:rect l="l" t="t" r="r" b="b"/>
                    <a:pathLst>
                      <a:path w="110078" h="151069">
                        <a:moveTo>
                          <a:pt x="451" y="150825"/>
                        </a:moveTo>
                        <a:cubicBezTo>
                          <a:pt x="-4841" y="154794"/>
                          <a:pt x="37758" y="109285"/>
                          <a:pt x="56014" y="103200"/>
                        </a:cubicBezTo>
                        <a:cubicBezTo>
                          <a:pt x="74270" y="97115"/>
                          <a:pt x="107872" y="118017"/>
                          <a:pt x="109989" y="114313"/>
                        </a:cubicBezTo>
                        <a:cubicBezTo>
                          <a:pt x="112106" y="110609"/>
                          <a:pt x="75858" y="95262"/>
                          <a:pt x="68714" y="80975"/>
                        </a:cubicBezTo>
                        <a:cubicBezTo>
                          <a:pt x="61570" y="66687"/>
                          <a:pt x="71095" y="42082"/>
                          <a:pt x="67126" y="28588"/>
                        </a:cubicBezTo>
                        <a:cubicBezTo>
                          <a:pt x="63157" y="15094"/>
                          <a:pt x="43314" y="-516"/>
                          <a:pt x="44901" y="13"/>
                        </a:cubicBezTo>
                        <a:cubicBezTo>
                          <a:pt x="46488" y="542"/>
                          <a:pt x="69507" y="18534"/>
                          <a:pt x="76651" y="31763"/>
                        </a:cubicBezTo>
                        <a:cubicBezTo>
                          <a:pt x="83795" y="44992"/>
                          <a:pt x="96495" y="60074"/>
                          <a:pt x="87764" y="79388"/>
                        </a:cubicBezTo>
                        <a:cubicBezTo>
                          <a:pt x="79033" y="98702"/>
                          <a:pt x="5743" y="146856"/>
                          <a:pt x="451" y="15082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2" name="フリーフォーム: 図形 1971">
                    <a:extLst>
                      <a:ext uri="{FF2B5EF4-FFF2-40B4-BE49-F238E27FC236}">
                        <a16:creationId xmlns:a16="http://schemas.microsoft.com/office/drawing/2014/main" id="{3A364BE8-4876-411F-8EF9-A2A868CFDDA6}"/>
                      </a:ext>
                    </a:extLst>
                  </p:cNvPr>
                  <p:cNvSpPr/>
                  <p:nvPr/>
                </p:nvSpPr>
                <p:spPr>
                  <a:xfrm>
                    <a:off x="9040600" y="2286498"/>
                    <a:ext cx="255333" cy="663176"/>
                  </a:xfrm>
                  <a:custGeom>
                    <a:avLst/>
                    <a:gdLst>
                      <a:gd name="connsiteX0" fmla="*/ 1800 w 255333"/>
                      <a:gd name="connsiteY0" fmla="*/ 4265 h 663176"/>
                      <a:gd name="connsiteX1" fmla="*/ 74825 w 255333"/>
                      <a:gd name="connsiteY1" fmla="*/ 51890 h 663176"/>
                      <a:gd name="connsiteX2" fmla="*/ 139913 w 255333"/>
                      <a:gd name="connsiteY2" fmla="*/ 129677 h 663176"/>
                      <a:gd name="connsiteX3" fmla="*/ 217700 w 255333"/>
                      <a:gd name="connsiteY3" fmla="*/ 285252 h 663176"/>
                      <a:gd name="connsiteX4" fmla="*/ 252625 w 255333"/>
                      <a:gd name="connsiteY4" fmla="*/ 594815 h 663176"/>
                      <a:gd name="connsiteX5" fmla="*/ 252625 w 255333"/>
                      <a:gd name="connsiteY5" fmla="*/ 663077 h 663176"/>
                      <a:gd name="connsiteX6" fmla="*/ 249450 w 255333"/>
                      <a:gd name="connsiteY6" fmla="*/ 588465 h 663176"/>
                      <a:gd name="connsiteX7" fmla="*/ 198650 w 255333"/>
                      <a:gd name="connsiteY7" fmla="*/ 350340 h 663176"/>
                      <a:gd name="connsiteX8" fmla="*/ 154200 w 255333"/>
                      <a:gd name="connsiteY8" fmla="*/ 161427 h 663176"/>
                      <a:gd name="connsiteX9" fmla="*/ 1800 w 255333"/>
                      <a:gd name="connsiteY9" fmla="*/ 4265 h 66317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255333" h="663176">
                        <a:moveTo>
                          <a:pt x="1800" y="4265"/>
                        </a:moveTo>
                        <a:cubicBezTo>
                          <a:pt x="-11429" y="-13991"/>
                          <a:pt x="51806" y="30988"/>
                          <a:pt x="74825" y="51890"/>
                        </a:cubicBezTo>
                        <a:cubicBezTo>
                          <a:pt x="97844" y="72792"/>
                          <a:pt x="116101" y="90783"/>
                          <a:pt x="139913" y="129677"/>
                        </a:cubicBezTo>
                        <a:cubicBezTo>
                          <a:pt x="163725" y="168571"/>
                          <a:pt x="198915" y="207729"/>
                          <a:pt x="217700" y="285252"/>
                        </a:cubicBezTo>
                        <a:cubicBezTo>
                          <a:pt x="236485" y="362775"/>
                          <a:pt x="246804" y="531844"/>
                          <a:pt x="252625" y="594815"/>
                        </a:cubicBezTo>
                        <a:cubicBezTo>
                          <a:pt x="258446" y="657786"/>
                          <a:pt x="253154" y="664135"/>
                          <a:pt x="252625" y="663077"/>
                        </a:cubicBezTo>
                        <a:cubicBezTo>
                          <a:pt x="252096" y="662019"/>
                          <a:pt x="258446" y="640588"/>
                          <a:pt x="249450" y="588465"/>
                        </a:cubicBezTo>
                        <a:cubicBezTo>
                          <a:pt x="240454" y="536342"/>
                          <a:pt x="214525" y="421513"/>
                          <a:pt x="198650" y="350340"/>
                        </a:cubicBezTo>
                        <a:cubicBezTo>
                          <a:pt x="182775" y="279167"/>
                          <a:pt x="185156" y="216989"/>
                          <a:pt x="154200" y="161427"/>
                        </a:cubicBezTo>
                        <a:cubicBezTo>
                          <a:pt x="123244" y="105865"/>
                          <a:pt x="15029" y="22521"/>
                          <a:pt x="1800" y="426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3" name="フリーフォーム: 図形 1972">
                    <a:extLst>
                      <a:ext uri="{FF2B5EF4-FFF2-40B4-BE49-F238E27FC236}">
                        <a16:creationId xmlns:a16="http://schemas.microsoft.com/office/drawing/2014/main" id="{E0E1D7AE-0A48-44EF-B0A7-A228D937C37D}"/>
                      </a:ext>
                    </a:extLst>
                  </p:cNvPr>
                  <p:cNvSpPr/>
                  <p:nvPr/>
                </p:nvSpPr>
                <p:spPr>
                  <a:xfrm>
                    <a:off x="9050314" y="2269533"/>
                    <a:ext cx="160904" cy="113952"/>
                  </a:xfrm>
                  <a:custGeom>
                    <a:avLst/>
                    <a:gdLst>
                      <a:gd name="connsiteX0" fmla="*/ 41299 w 160904"/>
                      <a:gd name="connsiteY0" fmla="*/ 592 h 113952"/>
                      <a:gd name="connsiteX1" fmla="*/ 49236 w 160904"/>
                      <a:gd name="connsiteY1" fmla="*/ 64092 h 113952"/>
                      <a:gd name="connsiteX2" fmla="*/ 101624 w 160904"/>
                      <a:gd name="connsiteY2" fmla="*/ 54567 h 113952"/>
                      <a:gd name="connsiteX3" fmla="*/ 76224 w 160904"/>
                      <a:gd name="connsiteY3" fmla="*/ 72030 h 113952"/>
                      <a:gd name="connsiteX4" fmla="*/ 88924 w 160904"/>
                      <a:gd name="connsiteY4" fmla="*/ 102192 h 113952"/>
                      <a:gd name="connsiteX5" fmla="*/ 122261 w 160904"/>
                      <a:gd name="connsiteY5" fmla="*/ 113305 h 113952"/>
                      <a:gd name="connsiteX6" fmla="*/ 160361 w 160904"/>
                      <a:gd name="connsiteY6" fmla="*/ 105367 h 113952"/>
                      <a:gd name="connsiteX7" fmla="*/ 92099 w 160904"/>
                      <a:gd name="connsiteY7" fmla="*/ 113305 h 113952"/>
                      <a:gd name="connsiteX8" fmla="*/ 73049 w 160904"/>
                      <a:gd name="connsiteY8" fmla="*/ 84730 h 113952"/>
                      <a:gd name="connsiteX9" fmla="*/ 85749 w 160904"/>
                      <a:gd name="connsiteY9" fmla="*/ 48217 h 113952"/>
                      <a:gd name="connsiteX10" fmla="*/ 30186 w 160904"/>
                      <a:gd name="connsiteY10" fmla="*/ 54567 h 113952"/>
                      <a:gd name="connsiteX11" fmla="*/ 24 w 160904"/>
                      <a:gd name="connsiteY11" fmla="*/ 32342 h 113952"/>
                      <a:gd name="connsiteX12" fmla="*/ 41299 w 160904"/>
                      <a:gd name="connsiteY12" fmla="*/ 592 h 11395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160904" h="113952">
                        <a:moveTo>
                          <a:pt x="41299" y="592"/>
                        </a:moveTo>
                        <a:cubicBezTo>
                          <a:pt x="49501" y="5884"/>
                          <a:pt x="39182" y="55096"/>
                          <a:pt x="49236" y="64092"/>
                        </a:cubicBezTo>
                        <a:cubicBezTo>
                          <a:pt x="59290" y="73088"/>
                          <a:pt x="97126" y="53244"/>
                          <a:pt x="101624" y="54567"/>
                        </a:cubicBezTo>
                        <a:cubicBezTo>
                          <a:pt x="106122" y="55890"/>
                          <a:pt x="78341" y="64093"/>
                          <a:pt x="76224" y="72030"/>
                        </a:cubicBezTo>
                        <a:cubicBezTo>
                          <a:pt x="74107" y="79967"/>
                          <a:pt x="81251" y="95313"/>
                          <a:pt x="88924" y="102192"/>
                        </a:cubicBezTo>
                        <a:cubicBezTo>
                          <a:pt x="96597" y="109071"/>
                          <a:pt x="110355" y="112776"/>
                          <a:pt x="122261" y="113305"/>
                        </a:cubicBezTo>
                        <a:cubicBezTo>
                          <a:pt x="134167" y="113834"/>
                          <a:pt x="165388" y="105367"/>
                          <a:pt x="160361" y="105367"/>
                        </a:cubicBezTo>
                        <a:cubicBezTo>
                          <a:pt x="155334" y="105367"/>
                          <a:pt x="106651" y="116744"/>
                          <a:pt x="92099" y="113305"/>
                        </a:cubicBezTo>
                        <a:cubicBezTo>
                          <a:pt x="77547" y="109866"/>
                          <a:pt x="74107" y="95578"/>
                          <a:pt x="73049" y="84730"/>
                        </a:cubicBezTo>
                        <a:cubicBezTo>
                          <a:pt x="71991" y="73882"/>
                          <a:pt x="92893" y="53244"/>
                          <a:pt x="85749" y="48217"/>
                        </a:cubicBezTo>
                        <a:cubicBezTo>
                          <a:pt x="78605" y="43190"/>
                          <a:pt x="44473" y="57213"/>
                          <a:pt x="30186" y="54567"/>
                        </a:cubicBezTo>
                        <a:cubicBezTo>
                          <a:pt x="15899" y="51921"/>
                          <a:pt x="1082" y="37633"/>
                          <a:pt x="24" y="32342"/>
                        </a:cubicBezTo>
                        <a:cubicBezTo>
                          <a:pt x="-1034" y="27051"/>
                          <a:pt x="33097" y="-4700"/>
                          <a:pt x="41299" y="59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4" name="フリーフォーム: 図形 1973">
                    <a:extLst>
                      <a:ext uri="{FF2B5EF4-FFF2-40B4-BE49-F238E27FC236}">
                        <a16:creationId xmlns:a16="http://schemas.microsoft.com/office/drawing/2014/main" id="{3328EFFC-FB4D-44D1-8D63-685CB6C841A9}"/>
                      </a:ext>
                    </a:extLst>
                  </p:cNvPr>
                  <p:cNvSpPr/>
                  <p:nvPr/>
                </p:nvSpPr>
                <p:spPr>
                  <a:xfrm>
                    <a:off x="9175958" y="2404481"/>
                    <a:ext cx="98503" cy="77123"/>
                  </a:xfrm>
                  <a:custGeom>
                    <a:avLst/>
                    <a:gdLst>
                      <a:gd name="connsiteX0" fmla="*/ 80755 w 98503"/>
                      <a:gd name="connsiteY0" fmla="*/ 582 h 77123"/>
                      <a:gd name="connsiteX1" fmla="*/ 1380 w 98503"/>
                      <a:gd name="connsiteY1" fmla="*/ 14869 h 77123"/>
                      <a:gd name="connsiteX2" fmla="*/ 31542 w 98503"/>
                      <a:gd name="connsiteY2" fmla="*/ 30744 h 77123"/>
                      <a:gd name="connsiteX3" fmla="*/ 47417 w 98503"/>
                      <a:gd name="connsiteY3" fmla="*/ 60907 h 77123"/>
                      <a:gd name="connsiteX4" fmla="*/ 98217 w 98503"/>
                      <a:gd name="connsiteY4" fmla="*/ 76782 h 77123"/>
                      <a:gd name="connsiteX5" fmla="*/ 22017 w 98503"/>
                      <a:gd name="connsiteY5" fmla="*/ 46619 h 77123"/>
                      <a:gd name="connsiteX6" fmla="*/ 14080 w 98503"/>
                      <a:gd name="connsiteY6" fmla="*/ 35507 h 77123"/>
                      <a:gd name="connsiteX7" fmla="*/ 80755 w 98503"/>
                      <a:gd name="connsiteY7" fmla="*/ 582 h 771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98503" h="77123">
                        <a:moveTo>
                          <a:pt x="80755" y="582"/>
                        </a:moveTo>
                        <a:cubicBezTo>
                          <a:pt x="78638" y="-2858"/>
                          <a:pt x="9582" y="9842"/>
                          <a:pt x="1380" y="14869"/>
                        </a:cubicBezTo>
                        <a:cubicBezTo>
                          <a:pt x="-6822" y="19896"/>
                          <a:pt x="23869" y="23071"/>
                          <a:pt x="31542" y="30744"/>
                        </a:cubicBezTo>
                        <a:cubicBezTo>
                          <a:pt x="39215" y="38417"/>
                          <a:pt x="36304" y="53234"/>
                          <a:pt x="47417" y="60907"/>
                        </a:cubicBezTo>
                        <a:cubicBezTo>
                          <a:pt x="58529" y="68580"/>
                          <a:pt x="102450" y="79163"/>
                          <a:pt x="98217" y="76782"/>
                        </a:cubicBezTo>
                        <a:cubicBezTo>
                          <a:pt x="93984" y="74401"/>
                          <a:pt x="36040" y="53498"/>
                          <a:pt x="22017" y="46619"/>
                        </a:cubicBezTo>
                        <a:cubicBezTo>
                          <a:pt x="7994" y="39740"/>
                          <a:pt x="9053" y="40534"/>
                          <a:pt x="14080" y="35507"/>
                        </a:cubicBezTo>
                        <a:cubicBezTo>
                          <a:pt x="19107" y="30480"/>
                          <a:pt x="82872" y="4022"/>
                          <a:pt x="80755" y="58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5" name="フリーフォーム: 図形 1974">
                    <a:extLst>
                      <a:ext uri="{FF2B5EF4-FFF2-40B4-BE49-F238E27FC236}">
                        <a16:creationId xmlns:a16="http://schemas.microsoft.com/office/drawing/2014/main" id="{393D4EE1-BD5F-42DB-9089-38A2C605F011}"/>
                      </a:ext>
                    </a:extLst>
                  </p:cNvPr>
                  <p:cNvSpPr/>
                  <p:nvPr/>
                </p:nvSpPr>
                <p:spPr>
                  <a:xfrm>
                    <a:off x="9210474" y="2482782"/>
                    <a:ext cx="94539" cy="73042"/>
                  </a:xfrm>
                  <a:custGeom>
                    <a:avLst/>
                    <a:gdLst>
                      <a:gd name="connsiteX0" fmla="*/ 201 w 94539"/>
                      <a:gd name="connsiteY0" fmla="*/ 68 h 73042"/>
                      <a:gd name="connsiteX1" fmla="*/ 71639 w 94539"/>
                      <a:gd name="connsiteY1" fmla="*/ 57218 h 73042"/>
                      <a:gd name="connsiteX2" fmla="*/ 93864 w 94539"/>
                      <a:gd name="connsiteY2" fmla="*/ 69918 h 73042"/>
                      <a:gd name="connsiteX3" fmla="*/ 51001 w 94539"/>
                      <a:gd name="connsiteY3" fmla="*/ 69918 h 73042"/>
                      <a:gd name="connsiteX4" fmla="*/ 201 w 94539"/>
                      <a:gd name="connsiteY4" fmla="*/ 68 h 730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94539" h="73042">
                        <a:moveTo>
                          <a:pt x="201" y="68"/>
                        </a:moveTo>
                        <a:cubicBezTo>
                          <a:pt x="3641" y="-2049"/>
                          <a:pt x="56029" y="45576"/>
                          <a:pt x="71639" y="57218"/>
                        </a:cubicBezTo>
                        <a:cubicBezTo>
                          <a:pt x="87249" y="68860"/>
                          <a:pt x="97304" y="67801"/>
                          <a:pt x="93864" y="69918"/>
                        </a:cubicBezTo>
                        <a:cubicBezTo>
                          <a:pt x="90424" y="72035"/>
                          <a:pt x="63701" y="75739"/>
                          <a:pt x="51001" y="69918"/>
                        </a:cubicBezTo>
                        <a:cubicBezTo>
                          <a:pt x="38301" y="64097"/>
                          <a:pt x="-3239" y="2185"/>
                          <a:pt x="201" y="68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6" name="フリーフォーム: 図形 1975">
                    <a:extLst>
                      <a:ext uri="{FF2B5EF4-FFF2-40B4-BE49-F238E27FC236}">
                        <a16:creationId xmlns:a16="http://schemas.microsoft.com/office/drawing/2014/main" id="{496D3975-6ECE-447D-9E83-377E63FD2264}"/>
                      </a:ext>
                    </a:extLst>
                  </p:cNvPr>
                  <p:cNvSpPr/>
                  <p:nvPr/>
                </p:nvSpPr>
                <p:spPr>
                  <a:xfrm>
                    <a:off x="9244013" y="2566988"/>
                    <a:ext cx="58804" cy="60891"/>
                  </a:xfrm>
                  <a:custGeom>
                    <a:avLst/>
                    <a:gdLst>
                      <a:gd name="connsiteX0" fmla="*/ 0 w 58804"/>
                      <a:gd name="connsiteY0" fmla="*/ 0 h 60891"/>
                      <a:gd name="connsiteX1" fmla="*/ 58737 w 58804"/>
                      <a:gd name="connsiteY1" fmla="*/ 60325 h 60891"/>
                      <a:gd name="connsiteX2" fmla="*/ 0 w 58804"/>
                      <a:gd name="connsiteY2" fmla="*/ 0 h 6089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</a:cxnLst>
                    <a:rect l="l" t="t" r="r" b="b"/>
                    <a:pathLst>
                      <a:path w="58804" h="60891">
                        <a:moveTo>
                          <a:pt x="0" y="0"/>
                        </a:moveTo>
                        <a:cubicBezTo>
                          <a:pt x="0" y="0"/>
                          <a:pt x="56356" y="52917"/>
                          <a:pt x="58737" y="60325"/>
                        </a:cubicBezTo>
                        <a:cubicBezTo>
                          <a:pt x="61118" y="67733"/>
                          <a:pt x="0" y="0"/>
                          <a:pt x="0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7" name="フリーフォーム: 図形 1976">
                    <a:extLst>
                      <a:ext uri="{FF2B5EF4-FFF2-40B4-BE49-F238E27FC236}">
                        <a16:creationId xmlns:a16="http://schemas.microsoft.com/office/drawing/2014/main" id="{B1BC4C29-1CC4-4EBA-A5BF-FCF8CAA65A37}"/>
                      </a:ext>
                    </a:extLst>
                  </p:cNvPr>
                  <p:cNvSpPr/>
                  <p:nvPr/>
                </p:nvSpPr>
                <p:spPr>
                  <a:xfrm>
                    <a:off x="9250792" y="2630449"/>
                    <a:ext cx="63397" cy="66871"/>
                  </a:xfrm>
                  <a:custGeom>
                    <a:avLst/>
                    <a:gdLst>
                      <a:gd name="connsiteX0" fmla="*/ 1158 w 63397"/>
                      <a:gd name="connsiteY0" fmla="*/ 39 h 66871"/>
                      <a:gd name="connsiteX1" fmla="*/ 63071 w 63397"/>
                      <a:gd name="connsiteY1" fmla="*/ 55601 h 66871"/>
                      <a:gd name="connsiteX2" fmla="*/ 24971 w 63397"/>
                      <a:gd name="connsiteY2" fmla="*/ 65126 h 66871"/>
                      <a:gd name="connsiteX3" fmla="*/ 1158 w 63397"/>
                      <a:gd name="connsiteY3" fmla="*/ 39 h 668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3397" h="66871">
                        <a:moveTo>
                          <a:pt x="1158" y="39"/>
                        </a:moveTo>
                        <a:cubicBezTo>
                          <a:pt x="7508" y="-1549"/>
                          <a:pt x="59102" y="44753"/>
                          <a:pt x="63071" y="55601"/>
                        </a:cubicBezTo>
                        <a:cubicBezTo>
                          <a:pt x="67040" y="66449"/>
                          <a:pt x="33702" y="69095"/>
                          <a:pt x="24971" y="65126"/>
                        </a:cubicBezTo>
                        <a:cubicBezTo>
                          <a:pt x="16240" y="61157"/>
                          <a:pt x="-5192" y="1627"/>
                          <a:pt x="1158" y="3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8" name="フリーフォーム: 図形 1977">
                    <a:extLst>
                      <a:ext uri="{FF2B5EF4-FFF2-40B4-BE49-F238E27FC236}">
                        <a16:creationId xmlns:a16="http://schemas.microsoft.com/office/drawing/2014/main" id="{18C7A4B2-6F0F-4E99-B3F7-27D3578195C1}"/>
                      </a:ext>
                    </a:extLst>
                  </p:cNvPr>
                  <p:cNvSpPr/>
                  <p:nvPr/>
                </p:nvSpPr>
                <p:spPr>
                  <a:xfrm>
                    <a:off x="9266902" y="2713038"/>
                    <a:ext cx="132714" cy="71943"/>
                  </a:xfrm>
                  <a:custGeom>
                    <a:avLst/>
                    <a:gdLst>
                      <a:gd name="connsiteX0" fmla="*/ 923 w 132714"/>
                      <a:gd name="connsiteY0" fmla="*/ 0 h 71943"/>
                      <a:gd name="connsiteX1" fmla="*/ 42198 w 132714"/>
                      <a:gd name="connsiteY1" fmla="*/ 52387 h 71943"/>
                      <a:gd name="connsiteX2" fmla="*/ 89823 w 132714"/>
                      <a:gd name="connsiteY2" fmla="*/ 71437 h 71943"/>
                      <a:gd name="connsiteX3" fmla="*/ 132686 w 132714"/>
                      <a:gd name="connsiteY3" fmla="*/ 34925 h 71943"/>
                      <a:gd name="connsiteX4" fmla="*/ 83473 w 132714"/>
                      <a:gd name="connsiteY4" fmla="*/ 52387 h 71943"/>
                      <a:gd name="connsiteX5" fmla="*/ 923 w 132714"/>
                      <a:gd name="connsiteY5" fmla="*/ 0 h 71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2714" h="71943">
                        <a:moveTo>
                          <a:pt x="923" y="0"/>
                        </a:moveTo>
                        <a:cubicBezTo>
                          <a:pt x="-5956" y="0"/>
                          <a:pt x="27381" y="40481"/>
                          <a:pt x="42198" y="52387"/>
                        </a:cubicBezTo>
                        <a:cubicBezTo>
                          <a:pt x="57015" y="64293"/>
                          <a:pt x="74742" y="74347"/>
                          <a:pt x="89823" y="71437"/>
                        </a:cubicBezTo>
                        <a:cubicBezTo>
                          <a:pt x="104904" y="68527"/>
                          <a:pt x="133744" y="38100"/>
                          <a:pt x="132686" y="34925"/>
                        </a:cubicBezTo>
                        <a:cubicBezTo>
                          <a:pt x="131628" y="31750"/>
                          <a:pt x="101994" y="54239"/>
                          <a:pt x="83473" y="52387"/>
                        </a:cubicBezTo>
                        <a:cubicBezTo>
                          <a:pt x="64952" y="50535"/>
                          <a:pt x="7802" y="0"/>
                          <a:pt x="923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79" name="フリーフォーム: 図形 1978">
                    <a:extLst>
                      <a:ext uri="{FF2B5EF4-FFF2-40B4-BE49-F238E27FC236}">
                        <a16:creationId xmlns:a16="http://schemas.microsoft.com/office/drawing/2014/main" id="{1D275BF9-2A6E-42DC-A43E-79B3A54AEC4B}"/>
                      </a:ext>
                    </a:extLst>
                  </p:cNvPr>
                  <p:cNvSpPr/>
                  <p:nvPr/>
                </p:nvSpPr>
                <p:spPr>
                  <a:xfrm>
                    <a:off x="9269069" y="2786049"/>
                    <a:ext cx="55056" cy="48053"/>
                  </a:xfrm>
                  <a:custGeom>
                    <a:avLst/>
                    <a:gdLst>
                      <a:gd name="connsiteX0" fmla="*/ 344 w 55056"/>
                      <a:gd name="connsiteY0" fmla="*/ 14 h 48053"/>
                      <a:gd name="connsiteX1" fmla="*/ 47969 w 55056"/>
                      <a:gd name="connsiteY1" fmla="*/ 39701 h 48053"/>
                      <a:gd name="connsiteX2" fmla="*/ 52731 w 55056"/>
                      <a:gd name="connsiteY2" fmla="*/ 47639 h 48053"/>
                      <a:gd name="connsiteX3" fmla="*/ 27331 w 55056"/>
                      <a:gd name="connsiteY3" fmla="*/ 44464 h 48053"/>
                      <a:gd name="connsiteX4" fmla="*/ 344 w 55056"/>
                      <a:gd name="connsiteY4" fmla="*/ 14 h 480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5056" h="48053">
                        <a:moveTo>
                          <a:pt x="344" y="14"/>
                        </a:moveTo>
                        <a:cubicBezTo>
                          <a:pt x="3784" y="-780"/>
                          <a:pt x="39238" y="31764"/>
                          <a:pt x="47969" y="39701"/>
                        </a:cubicBezTo>
                        <a:cubicBezTo>
                          <a:pt x="56700" y="47638"/>
                          <a:pt x="56171" y="46845"/>
                          <a:pt x="52731" y="47639"/>
                        </a:cubicBezTo>
                        <a:cubicBezTo>
                          <a:pt x="49291" y="48433"/>
                          <a:pt x="34474" y="48433"/>
                          <a:pt x="27331" y="44464"/>
                        </a:cubicBezTo>
                        <a:cubicBezTo>
                          <a:pt x="20188" y="40495"/>
                          <a:pt x="-3096" y="808"/>
                          <a:pt x="344" y="14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0" name="フリーフォーム: 図形 1979">
                    <a:extLst>
                      <a:ext uri="{FF2B5EF4-FFF2-40B4-BE49-F238E27FC236}">
                        <a16:creationId xmlns:a16="http://schemas.microsoft.com/office/drawing/2014/main" id="{8F690152-D4D9-4067-A623-2851375606A7}"/>
                      </a:ext>
                    </a:extLst>
                  </p:cNvPr>
                  <p:cNvSpPr/>
                  <p:nvPr/>
                </p:nvSpPr>
                <p:spPr>
                  <a:xfrm>
                    <a:off x="9276052" y="2867025"/>
                    <a:ext cx="52435" cy="115892"/>
                  </a:xfrm>
                  <a:custGeom>
                    <a:avLst/>
                    <a:gdLst>
                      <a:gd name="connsiteX0" fmla="*/ 1298 w 52435"/>
                      <a:gd name="connsiteY0" fmla="*/ 0 h 115892"/>
                      <a:gd name="connsiteX1" fmla="*/ 9236 w 52435"/>
                      <a:gd name="connsiteY1" fmla="*/ 85725 h 115892"/>
                      <a:gd name="connsiteX2" fmla="*/ 52098 w 52435"/>
                      <a:gd name="connsiteY2" fmla="*/ 115888 h 115892"/>
                      <a:gd name="connsiteX3" fmla="*/ 28286 w 52435"/>
                      <a:gd name="connsiteY3" fmla="*/ 84138 h 115892"/>
                      <a:gd name="connsiteX4" fmla="*/ 1298 w 52435"/>
                      <a:gd name="connsiteY4" fmla="*/ 0 h 11589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2435" h="115892">
                        <a:moveTo>
                          <a:pt x="1298" y="0"/>
                        </a:moveTo>
                        <a:cubicBezTo>
                          <a:pt x="-1877" y="265"/>
                          <a:pt x="769" y="66410"/>
                          <a:pt x="9236" y="85725"/>
                        </a:cubicBezTo>
                        <a:cubicBezTo>
                          <a:pt x="17703" y="105040"/>
                          <a:pt x="48923" y="116153"/>
                          <a:pt x="52098" y="115888"/>
                        </a:cubicBezTo>
                        <a:cubicBezTo>
                          <a:pt x="55273" y="115624"/>
                          <a:pt x="35165" y="102923"/>
                          <a:pt x="28286" y="84138"/>
                        </a:cubicBezTo>
                        <a:cubicBezTo>
                          <a:pt x="21407" y="65353"/>
                          <a:pt x="4473" y="-265"/>
                          <a:pt x="1298" y="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1" name="フリーフォーム: 図形 1980">
                    <a:extLst>
                      <a:ext uri="{FF2B5EF4-FFF2-40B4-BE49-F238E27FC236}">
                        <a16:creationId xmlns:a16="http://schemas.microsoft.com/office/drawing/2014/main" id="{2A11F176-2D66-4346-88F0-F98455746BF9}"/>
                      </a:ext>
                    </a:extLst>
                  </p:cNvPr>
                  <p:cNvSpPr/>
                  <p:nvPr/>
                </p:nvSpPr>
                <p:spPr>
                  <a:xfrm>
                    <a:off x="9469064" y="2712237"/>
                    <a:ext cx="114864" cy="191813"/>
                  </a:xfrm>
                  <a:custGeom>
                    <a:avLst/>
                    <a:gdLst>
                      <a:gd name="connsiteX0" fmla="*/ 374 w 114864"/>
                      <a:gd name="connsiteY0" fmla="*/ 191301 h 191813"/>
                      <a:gd name="connsiteX1" fmla="*/ 36886 w 114864"/>
                      <a:gd name="connsiteY1" fmla="*/ 102401 h 191813"/>
                      <a:gd name="connsiteX2" fmla="*/ 114674 w 114864"/>
                      <a:gd name="connsiteY2" fmla="*/ 801 h 191813"/>
                      <a:gd name="connsiteX3" fmla="*/ 57524 w 114864"/>
                      <a:gd name="connsiteY3" fmla="*/ 61126 h 191813"/>
                      <a:gd name="connsiteX4" fmla="*/ 374 w 114864"/>
                      <a:gd name="connsiteY4" fmla="*/ 191301 h 19181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14864" h="191813">
                        <a:moveTo>
                          <a:pt x="374" y="191301"/>
                        </a:moveTo>
                        <a:cubicBezTo>
                          <a:pt x="-3066" y="198180"/>
                          <a:pt x="17836" y="134151"/>
                          <a:pt x="36886" y="102401"/>
                        </a:cubicBezTo>
                        <a:cubicBezTo>
                          <a:pt x="55936" y="70651"/>
                          <a:pt x="111234" y="7680"/>
                          <a:pt x="114674" y="801"/>
                        </a:cubicBezTo>
                        <a:cubicBezTo>
                          <a:pt x="118114" y="-6078"/>
                          <a:pt x="73928" y="32816"/>
                          <a:pt x="57524" y="61126"/>
                        </a:cubicBezTo>
                        <a:cubicBezTo>
                          <a:pt x="41120" y="89436"/>
                          <a:pt x="3814" y="184422"/>
                          <a:pt x="374" y="191301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2" name="フリーフォーム: 図形 1981">
                    <a:extLst>
                      <a:ext uri="{FF2B5EF4-FFF2-40B4-BE49-F238E27FC236}">
                        <a16:creationId xmlns:a16="http://schemas.microsoft.com/office/drawing/2014/main" id="{7626C86A-6EBF-48AB-99C7-50DF808FEBDE}"/>
                      </a:ext>
                    </a:extLst>
                  </p:cNvPr>
                  <p:cNvSpPr/>
                  <p:nvPr/>
                </p:nvSpPr>
                <p:spPr>
                  <a:xfrm>
                    <a:off x="9529464" y="2728858"/>
                    <a:ext cx="138658" cy="168804"/>
                  </a:xfrm>
                  <a:custGeom>
                    <a:avLst/>
                    <a:gdLst>
                      <a:gd name="connsiteX0" fmla="*/ 44749 w 138658"/>
                      <a:gd name="connsiteY0" fmla="*/ 55 h 168804"/>
                      <a:gd name="connsiteX1" fmla="*/ 8236 w 138658"/>
                      <a:gd name="connsiteY1" fmla="*/ 163567 h 168804"/>
                      <a:gd name="connsiteX2" fmla="*/ 43161 w 138658"/>
                      <a:gd name="connsiteY2" fmla="*/ 122292 h 168804"/>
                      <a:gd name="connsiteX3" fmla="*/ 138411 w 138658"/>
                      <a:gd name="connsiteY3" fmla="*/ 60380 h 168804"/>
                      <a:gd name="connsiteX4" fmla="*/ 68561 w 138658"/>
                      <a:gd name="connsiteY4" fmla="*/ 101655 h 168804"/>
                      <a:gd name="connsiteX5" fmla="*/ 299 w 138658"/>
                      <a:gd name="connsiteY5" fmla="*/ 144517 h 168804"/>
                      <a:gd name="connsiteX6" fmla="*/ 44749 w 138658"/>
                      <a:gd name="connsiteY6" fmla="*/ 55 h 1688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138658" h="168804">
                        <a:moveTo>
                          <a:pt x="44749" y="55"/>
                        </a:moveTo>
                        <a:cubicBezTo>
                          <a:pt x="46072" y="3230"/>
                          <a:pt x="8501" y="143194"/>
                          <a:pt x="8236" y="163567"/>
                        </a:cubicBezTo>
                        <a:cubicBezTo>
                          <a:pt x="7971" y="183940"/>
                          <a:pt x="21465" y="139490"/>
                          <a:pt x="43161" y="122292"/>
                        </a:cubicBezTo>
                        <a:cubicBezTo>
                          <a:pt x="64857" y="105094"/>
                          <a:pt x="134178" y="63819"/>
                          <a:pt x="138411" y="60380"/>
                        </a:cubicBezTo>
                        <a:cubicBezTo>
                          <a:pt x="142644" y="56941"/>
                          <a:pt x="91580" y="87632"/>
                          <a:pt x="68561" y="101655"/>
                        </a:cubicBezTo>
                        <a:cubicBezTo>
                          <a:pt x="45542" y="115678"/>
                          <a:pt x="4797" y="157217"/>
                          <a:pt x="299" y="144517"/>
                        </a:cubicBezTo>
                        <a:cubicBezTo>
                          <a:pt x="-4199" y="131817"/>
                          <a:pt x="43426" y="-3120"/>
                          <a:pt x="44749" y="5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3" name="フリーフォーム: 図形 1982">
                    <a:extLst>
                      <a:ext uri="{FF2B5EF4-FFF2-40B4-BE49-F238E27FC236}">
                        <a16:creationId xmlns:a16="http://schemas.microsoft.com/office/drawing/2014/main" id="{DB92C9B9-DCB8-4140-AAD5-EEC0F7376D9F}"/>
                      </a:ext>
                    </a:extLst>
                  </p:cNvPr>
                  <p:cNvSpPr/>
                  <p:nvPr/>
                </p:nvSpPr>
                <p:spPr>
                  <a:xfrm>
                    <a:off x="9543923" y="2792408"/>
                    <a:ext cx="192600" cy="179484"/>
                  </a:xfrm>
                  <a:custGeom>
                    <a:avLst/>
                    <a:gdLst>
                      <a:gd name="connsiteX0" fmla="*/ 122365 w 192600"/>
                      <a:gd name="connsiteY0" fmla="*/ 5 h 179484"/>
                      <a:gd name="connsiteX1" fmla="*/ 35052 w 192600"/>
                      <a:gd name="connsiteY1" fmla="*/ 103192 h 179484"/>
                      <a:gd name="connsiteX2" fmla="*/ 146177 w 192600"/>
                      <a:gd name="connsiteY2" fmla="*/ 66680 h 179484"/>
                      <a:gd name="connsiteX3" fmla="*/ 192215 w 192600"/>
                      <a:gd name="connsiteY3" fmla="*/ 58742 h 179484"/>
                      <a:gd name="connsiteX4" fmla="*/ 123952 w 192600"/>
                      <a:gd name="connsiteY4" fmla="*/ 98430 h 179484"/>
                      <a:gd name="connsiteX5" fmla="*/ 127 w 192600"/>
                      <a:gd name="connsiteY5" fmla="*/ 179392 h 179484"/>
                      <a:gd name="connsiteX6" fmla="*/ 98552 w 192600"/>
                      <a:gd name="connsiteY6" fmla="*/ 115892 h 179484"/>
                      <a:gd name="connsiteX7" fmla="*/ 169990 w 192600"/>
                      <a:gd name="connsiteY7" fmla="*/ 63505 h 179484"/>
                      <a:gd name="connsiteX8" fmla="*/ 47752 w 192600"/>
                      <a:gd name="connsiteY8" fmla="*/ 107955 h 179484"/>
                      <a:gd name="connsiteX9" fmla="*/ 122365 w 192600"/>
                      <a:gd name="connsiteY9" fmla="*/ 5 h 17948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</a:cxnLst>
                    <a:rect l="l" t="t" r="r" b="b"/>
                    <a:pathLst>
                      <a:path w="192600" h="179484">
                        <a:moveTo>
                          <a:pt x="122365" y="5"/>
                        </a:moveTo>
                        <a:cubicBezTo>
                          <a:pt x="120248" y="-789"/>
                          <a:pt x="31083" y="92080"/>
                          <a:pt x="35052" y="103192"/>
                        </a:cubicBezTo>
                        <a:cubicBezTo>
                          <a:pt x="39021" y="114304"/>
                          <a:pt x="119983" y="74088"/>
                          <a:pt x="146177" y="66680"/>
                        </a:cubicBezTo>
                        <a:cubicBezTo>
                          <a:pt x="172371" y="59272"/>
                          <a:pt x="195919" y="53450"/>
                          <a:pt x="192215" y="58742"/>
                        </a:cubicBezTo>
                        <a:cubicBezTo>
                          <a:pt x="188511" y="64034"/>
                          <a:pt x="155967" y="78322"/>
                          <a:pt x="123952" y="98430"/>
                        </a:cubicBezTo>
                        <a:cubicBezTo>
                          <a:pt x="91937" y="118538"/>
                          <a:pt x="127" y="179392"/>
                          <a:pt x="127" y="179392"/>
                        </a:cubicBezTo>
                        <a:cubicBezTo>
                          <a:pt x="-4106" y="182302"/>
                          <a:pt x="98552" y="115892"/>
                          <a:pt x="98552" y="115892"/>
                        </a:cubicBezTo>
                        <a:cubicBezTo>
                          <a:pt x="126862" y="96578"/>
                          <a:pt x="178457" y="64828"/>
                          <a:pt x="169990" y="63505"/>
                        </a:cubicBezTo>
                        <a:cubicBezTo>
                          <a:pt x="161523" y="62182"/>
                          <a:pt x="58600" y="117480"/>
                          <a:pt x="47752" y="107955"/>
                        </a:cubicBezTo>
                        <a:cubicBezTo>
                          <a:pt x="36904" y="98430"/>
                          <a:pt x="124482" y="799"/>
                          <a:pt x="122365" y="5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4" name="フリーフォーム: 図形 1983">
                    <a:extLst>
                      <a:ext uri="{FF2B5EF4-FFF2-40B4-BE49-F238E27FC236}">
                        <a16:creationId xmlns:a16="http://schemas.microsoft.com/office/drawing/2014/main" id="{F3538A11-757B-4A73-A9B9-580AC31AC337}"/>
                      </a:ext>
                    </a:extLst>
                  </p:cNvPr>
                  <p:cNvSpPr/>
                  <p:nvPr/>
                </p:nvSpPr>
                <p:spPr>
                  <a:xfrm>
                    <a:off x="9539264" y="2941511"/>
                    <a:ext cx="210122" cy="147974"/>
                  </a:xfrm>
                  <a:custGeom>
                    <a:avLst/>
                    <a:gdLst>
                      <a:gd name="connsiteX0" fmla="*/ 24 w 210122"/>
                      <a:gd name="connsiteY0" fmla="*/ 25527 h 147974"/>
                      <a:gd name="connsiteX1" fmla="*/ 107974 w 210122"/>
                      <a:gd name="connsiteY1" fmla="*/ 127 h 147974"/>
                      <a:gd name="connsiteX2" fmla="*/ 209574 w 210122"/>
                      <a:gd name="connsiteY2" fmla="*/ 38227 h 147974"/>
                      <a:gd name="connsiteX3" fmla="*/ 144486 w 210122"/>
                      <a:gd name="connsiteY3" fmla="*/ 60452 h 147974"/>
                      <a:gd name="connsiteX4" fmla="*/ 58761 w 210122"/>
                      <a:gd name="connsiteY4" fmla="*/ 60452 h 147974"/>
                      <a:gd name="connsiteX5" fmla="*/ 107974 w 210122"/>
                      <a:gd name="connsiteY5" fmla="*/ 66802 h 147974"/>
                      <a:gd name="connsiteX6" fmla="*/ 152424 w 210122"/>
                      <a:gd name="connsiteY6" fmla="*/ 143002 h 147974"/>
                      <a:gd name="connsiteX7" fmla="*/ 23836 w 210122"/>
                      <a:gd name="connsiteY7" fmla="*/ 138239 h 147974"/>
                      <a:gd name="connsiteX8" fmla="*/ 144486 w 210122"/>
                      <a:gd name="connsiteY8" fmla="*/ 119189 h 147974"/>
                      <a:gd name="connsiteX9" fmla="*/ 79399 w 210122"/>
                      <a:gd name="connsiteY9" fmla="*/ 66802 h 147974"/>
                      <a:gd name="connsiteX10" fmla="*/ 179411 w 210122"/>
                      <a:gd name="connsiteY10" fmla="*/ 38227 h 147974"/>
                      <a:gd name="connsiteX11" fmla="*/ 117499 w 210122"/>
                      <a:gd name="connsiteY11" fmla="*/ 16002 h 147974"/>
                      <a:gd name="connsiteX12" fmla="*/ 24 w 210122"/>
                      <a:gd name="connsiteY12" fmla="*/ 25527 h 14797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</a:cxnLst>
                    <a:rect l="l" t="t" r="r" b="b"/>
                    <a:pathLst>
                      <a:path w="210122" h="147974">
                        <a:moveTo>
                          <a:pt x="24" y="25527"/>
                        </a:moveTo>
                        <a:cubicBezTo>
                          <a:pt x="-1564" y="22881"/>
                          <a:pt x="73049" y="-1990"/>
                          <a:pt x="107974" y="127"/>
                        </a:cubicBezTo>
                        <a:cubicBezTo>
                          <a:pt x="142899" y="2244"/>
                          <a:pt x="203489" y="28173"/>
                          <a:pt x="209574" y="38227"/>
                        </a:cubicBezTo>
                        <a:cubicBezTo>
                          <a:pt x="215659" y="48281"/>
                          <a:pt x="169621" y="56748"/>
                          <a:pt x="144486" y="60452"/>
                        </a:cubicBezTo>
                        <a:cubicBezTo>
                          <a:pt x="119351" y="64156"/>
                          <a:pt x="64846" y="59394"/>
                          <a:pt x="58761" y="60452"/>
                        </a:cubicBezTo>
                        <a:cubicBezTo>
                          <a:pt x="52676" y="61510"/>
                          <a:pt x="92364" y="53044"/>
                          <a:pt x="107974" y="66802"/>
                        </a:cubicBezTo>
                        <a:cubicBezTo>
                          <a:pt x="123585" y="80560"/>
                          <a:pt x="166447" y="131096"/>
                          <a:pt x="152424" y="143002"/>
                        </a:cubicBezTo>
                        <a:cubicBezTo>
                          <a:pt x="138401" y="154908"/>
                          <a:pt x="25159" y="142208"/>
                          <a:pt x="23836" y="138239"/>
                        </a:cubicBezTo>
                        <a:cubicBezTo>
                          <a:pt x="22513" y="134270"/>
                          <a:pt x="135226" y="131095"/>
                          <a:pt x="144486" y="119189"/>
                        </a:cubicBezTo>
                        <a:cubicBezTo>
                          <a:pt x="153747" y="107283"/>
                          <a:pt x="73578" y="80296"/>
                          <a:pt x="79399" y="66802"/>
                        </a:cubicBezTo>
                        <a:cubicBezTo>
                          <a:pt x="85220" y="53308"/>
                          <a:pt x="173061" y="46694"/>
                          <a:pt x="179411" y="38227"/>
                        </a:cubicBezTo>
                        <a:cubicBezTo>
                          <a:pt x="185761" y="29760"/>
                          <a:pt x="142370" y="19442"/>
                          <a:pt x="117499" y="16002"/>
                        </a:cubicBezTo>
                        <a:cubicBezTo>
                          <a:pt x="92628" y="12562"/>
                          <a:pt x="1612" y="28173"/>
                          <a:pt x="24" y="2552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5" name="フリーフォーム: 図形 1984">
                    <a:extLst>
                      <a:ext uri="{FF2B5EF4-FFF2-40B4-BE49-F238E27FC236}">
                        <a16:creationId xmlns:a16="http://schemas.microsoft.com/office/drawing/2014/main" id="{09CE0C6F-AF8B-43C6-9B8D-C713CCB0228B}"/>
                      </a:ext>
                    </a:extLst>
                  </p:cNvPr>
                  <p:cNvSpPr/>
                  <p:nvPr/>
                </p:nvSpPr>
                <p:spPr>
                  <a:xfrm>
                    <a:off x="9538873" y="2990143"/>
                    <a:ext cx="140907" cy="12133"/>
                  </a:xfrm>
                  <a:custGeom>
                    <a:avLst/>
                    <a:gdLst>
                      <a:gd name="connsiteX0" fmla="*/ 415 w 140907"/>
                      <a:gd name="connsiteY0" fmla="*/ 707 h 12133"/>
                      <a:gd name="connsiteX1" fmla="*/ 136940 w 140907"/>
                      <a:gd name="connsiteY1" fmla="*/ 2295 h 12133"/>
                      <a:gd name="connsiteX2" fmla="*/ 95665 w 140907"/>
                      <a:gd name="connsiteY2" fmla="*/ 11820 h 12133"/>
                      <a:gd name="connsiteX3" fmla="*/ 415 w 140907"/>
                      <a:gd name="connsiteY3" fmla="*/ 707 h 121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140907" h="12133">
                        <a:moveTo>
                          <a:pt x="415" y="707"/>
                        </a:moveTo>
                        <a:cubicBezTo>
                          <a:pt x="7294" y="-880"/>
                          <a:pt x="121065" y="443"/>
                          <a:pt x="136940" y="2295"/>
                        </a:cubicBezTo>
                        <a:cubicBezTo>
                          <a:pt x="152815" y="4147"/>
                          <a:pt x="117361" y="9439"/>
                          <a:pt x="95665" y="11820"/>
                        </a:cubicBezTo>
                        <a:cubicBezTo>
                          <a:pt x="73969" y="14201"/>
                          <a:pt x="-6464" y="2294"/>
                          <a:pt x="415" y="707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6" name="フリーフォーム: 図形 1985">
                    <a:extLst>
                      <a:ext uri="{FF2B5EF4-FFF2-40B4-BE49-F238E27FC236}">
                        <a16:creationId xmlns:a16="http://schemas.microsoft.com/office/drawing/2014/main" id="{B9DF0E88-3C07-4454-A2D4-F4561DF64F9E}"/>
                      </a:ext>
                    </a:extLst>
                  </p:cNvPr>
                  <p:cNvSpPr/>
                  <p:nvPr/>
                </p:nvSpPr>
                <p:spPr>
                  <a:xfrm>
                    <a:off x="9418579" y="3030519"/>
                    <a:ext cx="175330" cy="162864"/>
                  </a:xfrm>
                  <a:custGeom>
                    <a:avLst/>
                    <a:gdLst>
                      <a:gd name="connsiteX0" fmla="*/ 96896 w 175330"/>
                      <a:gd name="connsiteY0" fmla="*/ 19 h 162864"/>
                      <a:gd name="connsiteX1" fmla="*/ 158809 w 175330"/>
                      <a:gd name="connsiteY1" fmla="*/ 85744 h 162864"/>
                      <a:gd name="connsiteX2" fmla="*/ 173096 w 175330"/>
                      <a:gd name="connsiteY2" fmla="*/ 131781 h 162864"/>
                      <a:gd name="connsiteX3" fmla="*/ 120709 w 175330"/>
                      <a:gd name="connsiteY3" fmla="*/ 88919 h 162864"/>
                      <a:gd name="connsiteX4" fmla="*/ 65146 w 175330"/>
                      <a:gd name="connsiteY4" fmla="*/ 49231 h 162864"/>
                      <a:gd name="connsiteX5" fmla="*/ 108009 w 175330"/>
                      <a:gd name="connsiteY5" fmla="*/ 136544 h 162864"/>
                      <a:gd name="connsiteX6" fmla="*/ 112771 w 175330"/>
                      <a:gd name="connsiteY6" fmla="*/ 157181 h 162864"/>
                      <a:gd name="connsiteX7" fmla="*/ 59 w 175330"/>
                      <a:gd name="connsiteY7" fmla="*/ 46056 h 162864"/>
                      <a:gd name="connsiteX8" fmla="*/ 96896 w 175330"/>
                      <a:gd name="connsiteY8" fmla="*/ 128606 h 162864"/>
                      <a:gd name="connsiteX9" fmla="*/ 76259 w 175330"/>
                      <a:gd name="connsiteY9" fmla="*/ 49231 h 162864"/>
                      <a:gd name="connsiteX10" fmla="*/ 152459 w 175330"/>
                      <a:gd name="connsiteY10" fmla="*/ 93681 h 162864"/>
                      <a:gd name="connsiteX11" fmla="*/ 96896 w 175330"/>
                      <a:gd name="connsiteY11" fmla="*/ 19 h 16286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175330" h="162864">
                        <a:moveTo>
                          <a:pt x="96896" y="19"/>
                        </a:moveTo>
                        <a:cubicBezTo>
                          <a:pt x="97954" y="-1304"/>
                          <a:pt x="146109" y="63784"/>
                          <a:pt x="158809" y="85744"/>
                        </a:cubicBezTo>
                        <a:cubicBezTo>
                          <a:pt x="171509" y="107704"/>
                          <a:pt x="179446" y="131252"/>
                          <a:pt x="173096" y="131781"/>
                        </a:cubicBezTo>
                        <a:cubicBezTo>
                          <a:pt x="166746" y="132310"/>
                          <a:pt x="138701" y="102677"/>
                          <a:pt x="120709" y="88919"/>
                        </a:cubicBezTo>
                        <a:cubicBezTo>
                          <a:pt x="102717" y="75161"/>
                          <a:pt x="67263" y="41294"/>
                          <a:pt x="65146" y="49231"/>
                        </a:cubicBezTo>
                        <a:cubicBezTo>
                          <a:pt x="63029" y="57168"/>
                          <a:pt x="100072" y="118552"/>
                          <a:pt x="108009" y="136544"/>
                        </a:cubicBezTo>
                        <a:cubicBezTo>
                          <a:pt x="115947" y="154536"/>
                          <a:pt x="130762" y="172262"/>
                          <a:pt x="112771" y="157181"/>
                        </a:cubicBezTo>
                        <a:cubicBezTo>
                          <a:pt x="94780" y="142100"/>
                          <a:pt x="2705" y="50818"/>
                          <a:pt x="59" y="46056"/>
                        </a:cubicBezTo>
                        <a:cubicBezTo>
                          <a:pt x="-2587" y="41294"/>
                          <a:pt x="84196" y="128077"/>
                          <a:pt x="96896" y="128606"/>
                        </a:cubicBezTo>
                        <a:cubicBezTo>
                          <a:pt x="109596" y="129135"/>
                          <a:pt x="66998" y="55052"/>
                          <a:pt x="76259" y="49231"/>
                        </a:cubicBezTo>
                        <a:cubicBezTo>
                          <a:pt x="85520" y="43410"/>
                          <a:pt x="146374" y="98708"/>
                          <a:pt x="152459" y="93681"/>
                        </a:cubicBezTo>
                        <a:cubicBezTo>
                          <a:pt x="158544" y="88654"/>
                          <a:pt x="95838" y="1342"/>
                          <a:pt x="96896" y="1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7" name="フリーフォーム: 図形 1986">
                    <a:extLst>
                      <a:ext uri="{FF2B5EF4-FFF2-40B4-BE49-F238E27FC236}">
                        <a16:creationId xmlns:a16="http://schemas.microsoft.com/office/drawing/2014/main" id="{1AF16783-67A9-4117-9ADB-9C30B87C932F}"/>
                      </a:ext>
                    </a:extLst>
                  </p:cNvPr>
                  <p:cNvSpPr/>
                  <p:nvPr/>
                </p:nvSpPr>
                <p:spPr>
                  <a:xfrm>
                    <a:off x="9386969" y="3057403"/>
                    <a:ext cx="72996" cy="122457"/>
                  </a:xfrm>
                  <a:custGeom>
                    <a:avLst/>
                    <a:gdLst>
                      <a:gd name="connsiteX0" fmla="*/ 7856 w 72996"/>
                      <a:gd name="connsiteY0" fmla="*/ 122 h 122457"/>
                      <a:gd name="connsiteX1" fmla="*/ 15794 w 72996"/>
                      <a:gd name="connsiteY1" fmla="*/ 50922 h 122457"/>
                      <a:gd name="connsiteX2" fmla="*/ 72944 w 72996"/>
                      <a:gd name="connsiteY2" fmla="*/ 122360 h 122457"/>
                      <a:gd name="connsiteX3" fmla="*/ 4681 w 72996"/>
                      <a:gd name="connsiteY3" fmla="*/ 65210 h 122457"/>
                      <a:gd name="connsiteX4" fmla="*/ 7856 w 72996"/>
                      <a:gd name="connsiteY4" fmla="*/ 122 h 12245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2996" h="122457">
                        <a:moveTo>
                          <a:pt x="7856" y="122"/>
                        </a:moveTo>
                        <a:cubicBezTo>
                          <a:pt x="9708" y="-2259"/>
                          <a:pt x="4946" y="30549"/>
                          <a:pt x="15794" y="50922"/>
                        </a:cubicBezTo>
                        <a:cubicBezTo>
                          <a:pt x="26642" y="71295"/>
                          <a:pt x="74796" y="119979"/>
                          <a:pt x="72944" y="122360"/>
                        </a:cubicBezTo>
                        <a:cubicBezTo>
                          <a:pt x="71092" y="124741"/>
                          <a:pt x="16058" y="82937"/>
                          <a:pt x="4681" y="65210"/>
                        </a:cubicBezTo>
                        <a:cubicBezTo>
                          <a:pt x="-6696" y="47483"/>
                          <a:pt x="6004" y="2503"/>
                          <a:pt x="7856" y="12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8" name="フリーフォーム: 図形 1987">
                    <a:extLst>
                      <a:ext uri="{FF2B5EF4-FFF2-40B4-BE49-F238E27FC236}">
                        <a16:creationId xmlns:a16="http://schemas.microsoft.com/office/drawing/2014/main" id="{6B1176C0-93CA-4796-9B98-1BABEA2BA92B}"/>
                      </a:ext>
                    </a:extLst>
                  </p:cNvPr>
                  <p:cNvSpPr/>
                  <p:nvPr/>
                </p:nvSpPr>
                <p:spPr>
                  <a:xfrm>
                    <a:off x="9421032" y="3082804"/>
                    <a:ext cx="130974" cy="116033"/>
                  </a:xfrm>
                  <a:custGeom>
                    <a:avLst/>
                    <a:gdLst>
                      <a:gd name="connsiteX0" fmla="*/ 130956 w 130974"/>
                      <a:gd name="connsiteY0" fmla="*/ 116009 h 116033"/>
                      <a:gd name="connsiteX1" fmla="*/ 5543 w 130974"/>
                      <a:gd name="connsiteY1" fmla="*/ 121 h 116033"/>
                      <a:gd name="connsiteX2" fmla="*/ 21418 w 130974"/>
                      <a:gd name="connsiteY2" fmla="*/ 92196 h 116033"/>
                      <a:gd name="connsiteX3" fmla="*/ 15068 w 130974"/>
                      <a:gd name="connsiteY3" fmla="*/ 11234 h 116033"/>
                      <a:gd name="connsiteX4" fmla="*/ 130956 w 130974"/>
                      <a:gd name="connsiteY4" fmla="*/ 116009 h 1160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30974" h="116033">
                        <a:moveTo>
                          <a:pt x="130956" y="116009"/>
                        </a:moveTo>
                        <a:cubicBezTo>
                          <a:pt x="129369" y="114157"/>
                          <a:pt x="23799" y="4090"/>
                          <a:pt x="5543" y="121"/>
                        </a:cubicBezTo>
                        <a:cubicBezTo>
                          <a:pt x="-12713" y="-3848"/>
                          <a:pt x="19831" y="90344"/>
                          <a:pt x="21418" y="92196"/>
                        </a:cubicBezTo>
                        <a:cubicBezTo>
                          <a:pt x="23005" y="94048"/>
                          <a:pt x="-3188" y="8588"/>
                          <a:pt x="15068" y="11234"/>
                        </a:cubicBezTo>
                        <a:cubicBezTo>
                          <a:pt x="33324" y="13880"/>
                          <a:pt x="132543" y="117861"/>
                          <a:pt x="130956" y="116009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89" name="フリーフォーム: 図形 1988">
                    <a:extLst>
                      <a:ext uri="{FF2B5EF4-FFF2-40B4-BE49-F238E27FC236}">
                        <a16:creationId xmlns:a16="http://schemas.microsoft.com/office/drawing/2014/main" id="{3731DD11-2BE9-4B8F-8167-70C70F1D855F}"/>
                      </a:ext>
                    </a:extLst>
                  </p:cNvPr>
                  <p:cNvSpPr/>
                  <p:nvPr/>
                </p:nvSpPr>
                <p:spPr>
                  <a:xfrm>
                    <a:off x="9521480" y="2520720"/>
                    <a:ext cx="261512" cy="206881"/>
                  </a:xfrm>
                  <a:custGeom>
                    <a:avLst/>
                    <a:gdLst>
                      <a:gd name="connsiteX0" fmla="*/ 187670 w 261512"/>
                      <a:gd name="connsiteY0" fmla="*/ 31980 h 206881"/>
                      <a:gd name="connsiteX1" fmla="*/ 86070 w 261512"/>
                      <a:gd name="connsiteY1" fmla="*/ 4993 h 206881"/>
                      <a:gd name="connsiteX2" fmla="*/ 43208 w 261512"/>
                      <a:gd name="connsiteY2" fmla="*/ 9755 h 206881"/>
                      <a:gd name="connsiteX3" fmla="*/ 8283 w 261512"/>
                      <a:gd name="connsiteY3" fmla="*/ 100243 h 206881"/>
                      <a:gd name="connsiteX4" fmla="*/ 109883 w 261512"/>
                      <a:gd name="connsiteY4" fmla="*/ 112943 h 206881"/>
                      <a:gd name="connsiteX5" fmla="*/ 236883 w 261512"/>
                      <a:gd name="connsiteY5" fmla="*/ 138343 h 206881"/>
                      <a:gd name="connsiteX6" fmla="*/ 65433 w 261512"/>
                      <a:gd name="connsiteY6" fmla="*/ 125643 h 206881"/>
                      <a:gd name="connsiteX7" fmla="*/ 22570 w 261512"/>
                      <a:gd name="connsiteY7" fmla="*/ 131993 h 206881"/>
                      <a:gd name="connsiteX8" fmla="*/ 49558 w 261512"/>
                      <a:gd name="connsiteY8" fmla="*/ 181205 h 206881"/>
                      <a:gd name="connsiteX9" fmla="*/ 167033 w 261512"/>
                      <a:gd name="connsiteY9" fmla="*/ 184380 h 206881"/>
                      <a:gd name="connsiteX10" fmla="*/ 257520 w 261512"/>
                      <a:gd name="connsiteY10" fmla="*/ 206605 h 206881"/>
                      <a:gd name="connsiteX11" fmla="*/ 32095 w 261512"/>
                      <a:gd name="connsiteY11" fmla="*/ 166918 h 206881"/>
                      <a:gd name="connsiteX12" fmla="*/ 63845 w 261512"/>
                      <a:gd name="connsiteY12" fmla="*/ 124055 h 206881"/>
                      <a:gd name="connsiteX13" fmla="*/ 187670 w 261512"/>
                      <a:gd name="connsiteY13" fmla="*/ 124055 h 206881"/>
                      <a:gd name="connsiteX14" fmla="*/ 5108 w 261512"/>
                      <a:gd name="connsiteY14" fmla="*/ 73255 h 206881"/>
                      <a:gd name="connsiteX15" fmla="*/ 60670 w 261512"/>
                      <a:gd name="connsiteY15" fmla="*/ 22455 h 206881"/>
                      <a:gd name="connsiteX16" fmla="*/ 187670 w 261512"/>
                      <a:gd name="connsiteY16" fmla="*/ 31980 h 206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261512" h="206881">
                        <a:moveTo>
                          <a:pt x="187670" y="31980"/>
                        </a:moveTo>
                        <a:cubicBezTo>
                          <a:pt x="191903" y="29070"/>
                          <a:pt x="110147" y="8697"/>
                          <a:pt x="86070" y="4993"/>
                        </a:cubicBezTo>
                        <a:cubicBezTo>
                          <a:pt x="61993" y="1289"/>
                          <a:pt x="56172" y="-6120"/>
                          <a:pt x="43208" y="9755"/>
                        </a:cubicBezTo>
                        <a:cubicBezTo>
                          <a:pt x="30244" y="25630"/>
                          <a:pt x="-2829" y="83045"/>
                          <a:pt x="8283" y="100243"/>
                        </a:cubicBezTo>
                        <a:cubicBezTo>
                          <a:pt x="19395" y="117441"/>
                          <a:pt x="71783" y="106593"/>
                          <a:pt x="109883" y="112943"/>
                        </a:cubicBezTo>
                        <a:cubicBezTo>
                          <a:pt x="147983" y="119293"/>
                          <a:pt x="244291" y="136226"/>
                          <a:pt x="236883" y="138343"/>
                        </a:cubicBezTo>
                        <a:cubicBezTo>
                          <a:pt x="229475" y="140460"/>
                          <a:pt x="101152" y="126701"/>
                          <a:pt x="65433" y="125643"/>
                        </a:cubicBezTo>
                        <a:cubicBezTo>
                          <a:pt x="29714" y="124585"/>
                          <a:pt x="25216" y="122733"/>
                          <a:pt x="22570" y="131993"/>
                        </a:cubicBezTo>
                        <a:cubicBezTo>
                          <a:pt x="19924" y="141253"/>
                          <a:pt x="25481" y="172474"/>
                          <a:pt x="49558" y="181205"/>
                        </a:cubicBezTo>
                        <a:cubicBezTo>
                          <a:pt x="73635" y="189936"/>
                          <a:pt x="132373" y="180147"/>
                          <a:pt x="167033" y="184380"/>
                        </a:cubicBezTo>
                        <a:cubicBezTo>
                          <a:pt x="201693" y="188613"/>
                          <a:pt x="280010" y="209515"/>
                          <a:pt x="257520" y="206605"/>
                        </a:cubicBezTo>
                        <a:cubicBezTo>
                          <a:pt x="235030" y="203695"/>
                          <a:pt x="64374" y="180676"/>
                          <a:pt x="32095" y="166918"/>
                        </a:cubicBezTo>
                        <a:cubicBezTo>
                          <a:pt x="-184" y="153160"/>
                          <a:pt x="37916" y="131199"/>
                          <a:pt x="63845" y="124055"/>
                        </a:cubicBezTo>
                        <a:cubicBezTo>
                          <a:pt x="89774" y="116911"/>
                          <a:pt x="197459" y="132522"/>
                          <a:pt x="187670" y="124055"/>
                        </a:cubicBezTo>
                        <a:cubicBezTo>
                          <a:pt x="177881" y="115588"/>
                          <a:pt x="26275" y="90188"/>
                          <a:pt x="5108" y="73255"/>
                        </a:cubicBezTo>
                        <a:cubicBezTo>
                          <a:pt x="-16059" y="56322"/>
                          <a:pt x="33682" y="30657"/>
                          <a:pt x="60670" y="22455"/>
                        </a:cubicBezTo>
                        <a:cubicBezTo>
                          <a:pt x="87657" y="14253"/>
                          <a:pt x="183437" y="34890"/>
                          <a:pt x="187670" y="31980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90" name="フリーフォーム: 図形 1989">
                    <a:extLst>
                      <a:ext uri="{FF2B5EF4-FFF2-40B4-BE49-F238E27FC236}">
                        <a16:creationId xmlns:a16="http://schemas.microsoft.com/office/drawing/2014/main" id="{95762C1C-D8E0-4E1C-9B78-2E5E0211D4D1}"/>
                      </a:ext>
                    </a:extLst>
                  </p:cNvPr>
                  <p:cNvSpPr/>
                  <p:nvPr/>
                </p:nvSpPr>
                <p:spPr>
                  <a:xfrm>
                    <a:off x="9557862" y="2543173"/>
                    <a:ext cx="153721" cy="50805"/>
                  </a:xfrm>
                  <a:custGeom>
                    <a:avLst/>
                    <a:gdLst>
                      <a:gd name="connsiteX0" fmla="*/ 476 w 153721"/>
                      <a:gd name="connsiteY0" fmla="*/ 50802 h 50805"/>
                      <a:gd name="connsiteX1" fmla="*/ 73501 w 153721"/>
                      <a:gd name="connsiteY1" fmla="*/ 28577 h 50805"/>
                      <a:gd name="connsiteX2" fmla="*/ 152876 w 153721"/>
                      <a:gd name="connsiteY2" fmla="*/ 2 h 50805"/>
                      <a:gd name="connsiteX3" fmla="*/ 110013 w 153721"/>
                      <a:gd name="connsiteY3" fmla="*/ 26990 h 50805"/>
                      <a:gd name="connsiteX4" fmla="*/ 476 w 153721"/>
                      <a:gd name="connsiteY4" fmla="*/ 50802 h 5080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721" h="50805">
                        <a:moveTo>
                          <a:pt x="476" y="50802"/>
                        </a:moveTo>
                        <a:cubicBezTo>
                          <a:pt x="-5609" y="51067"/>
                          <a:pt x="48101" y="37044"/>
                          <a:pt x="73501" y="28577"/>
                        </a:cubicBezTo>
                        <a:cubicBezTo>
                          <a:pt x="98901" y="20110"/>
                          <a:pt x="146791" y="266"/>
                          <a:pt x="152876" y="2"/>
                        </a:cubicBezTo>
                        <a:cubicBezTo>
                          <a:pt x="158961" y="-263"/>
                          <a:pt x="130915" y="25138"/>
                          <a:pt x="110013" y="26990"/>
                        </a:cubicBezTo>
                        <a:cubicBezTo>
                          <a:pt x="89111" y="28842"/>
                          <a:pt x="6561" y="50537"/>
                          <a:pt x="476" y="50802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1991" name="フリーフォーム: 図形 1990">
                    <a:extLst>
                      <a:ext uri="{FF2B5EF4-FFF2-40B4-BE49-F238E27FC236}">
                        <a16:creationId xmlns:a16="http://schemas.microsoft.com/office/drawing/2014/main" id="{F1451BB2-9E91-4765-907B-ADC8BD3E772B}"/>
                      </a:ext>
                    </a:extLst>
                  </p:cNvPr>
                  <p:cNvSpPr/>
                  <p:nvPr/>
                </p:nvSpPr>
                <p:spPr>
                  <a:xfrm>
                    <a:off x="9575786" y="2653847"/>
                    <a:ext cx="209589" cy="62627"/>
                  </a:xfrm>
                  <a:custGeom>
                    <a:avLst/>
                    <a:gdLst>
                      <a:gd name="connsiteX0" fmla="*/ 14 w 209589"/>
                      <a:gd name="connsiteY0" fmla="*/ 453 h 62627"/>
                      <a:gd name="connsiteX1" fmla="*/ 125427 w 209589"/>
                      <a:gd name="connsiteY1" fmla="*/ 19503 h 62627"/>
                      <a:gd name="connsiteX2" fmla="*/ 209564 w 209589"/>
                      <a:gd name="connsiteY2" fmla="*/ 62366 h 62627"/>
                      <a:gd name="connsiteX3" fmla="*/ 117489 w 209589"/>
                      <a:gd name="connsiteY3" fmla="*/ 36966 h 62627"/>
                      <a:gd name="connsiteX4" fmla="*/ 14 w 209589"/>
                      <a:gd name="connsiteY4" fmla="*/ 453 h 626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09589" h="62627">
                        <a:moveTo>
                          <a:pt x="14" y="453"/>
                        </a:moveTo>
                        <a:cubicBezTo>
                          <a:pt x="1337" y="-2457"/>
                          <a:pt x="90502" y="9184"/>
                          <a:pt x="125427" y="19503"/>
                        </a:cubicBezTo>
                        <a:cubicBezTo>
                          <a:pt x="160352" y="29822"/>
                          <a:pt x="210887" y="59456"/>
                          <a:pt x="209564" y="62366"/>
                        </a:cubicBezTo>
                        <a:cubicBezTo>
                          <a:pt x="208241" y="65276"/>
                          <a:pt x="146064" y="43052"/>
                          <a:pt x="117489" y="36966"/>
                        </a:cubicBezTo>
                        <a:cubicBezTo>
                          <a:pt x="88914" y="30880"/>
                          <a:pt x="-1309" y="3363"/>
                          <a:pt x="14" y="453"/>
                        </a:cubicBezTo>
                        <a:close/>
                      </a:path>
                    </a:pathLst>
                  </a:custGeom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1828" name="フリーフォーム: 図形 1827">
                  <a:extLst>
                    <a:ext uri="{FF2B5EF4-FFF2-40B4-BE49-F238E27FC236}">
                      <a16:creationId xmlns:a16="http://schemas.microsoft.com/office/drawing/2014/main" id="{3044819E-B2C0-4406-94F0-604BDE390D7E}"/>
                    </a:ext>
                  </a:extLst>
                </p:cNvPr>
                <p:cNvSpPr/>
                <p:nvPr/>
              </p:nvSpPr>
              <p:spPr>
                <a:xfrm>
                  <a:off x="8061042" y="1144225"/>
                  <a:ext cx="634966" cy="495357"/>
                </a:xfrm>
                <a:custGeom>
                  <a:avLst/>
                  <a:gdLst>
                    <a:gd name="connsiteX0" fmla="*/ 283 w 634966"/>
                    <a:gd name="connsiteY0" fmla="*/ 40050 h 495357"/>
                    <a:gd name="connsiteX1" fmla="*/ 93946 w 634966"/>
                    <a:gd name="connsiteY1" fmla="*/ 144825 h 495357"/>
                    <a:gd name="connsiteX2" fmla="*/ 84421 w 634966"/>
                    <a:gd name="connsiteY2" fmla="*/ 206738 h 495357"/>
                    <a:gd name="connsiteX3" fmla="*/ 89183 w 634966"/>
                    <a:gd name="connsiteY3" fmla="*/ 281350 h 495357"/>
                    <a:gd name="connsiteX4" fmla="*/ 206658 w 634966"/>
                    <a:gd name="connsiteY4" fmla="*/ 397238 h 495357"/>
                    <a:gd name="connsiteX5" fmla="*/ 516221 w 634966"/>
                    <a:gd name="connsiteY5" fmla="*/ 482963 h 495357"/>
                    <a:gd name="connsiteX6" fmla="*/ 601946 w 634966"/>
                    <a:gd name="connsiteY6" fmla="*/ 486138 h 495357"/>
                    <a:gd name="connsiteX7" fmla="*/ 633696 w 634966"/>
                    <a:gd name="connsiteY7" fmla="*/ 400413 h 495357"/>
                    <a:gd name="connsiteX8" fmla="*/ 563846 w 634966"/>
                    <a:gd name="connsiteY8" fmla="*/ 360725 h 495357"/>
                    <a:gd name="connsiteX9" fmla="*/ 505108 w 634966"/>
                    <a:gd name="connsiteY9" fmla="*/ 376600 h 495357"/>
                    <a:gd name="connsiteX10" fmla="*/ 554321 w 634966"/>
                    <a:gd name="connsiteY10" fmla="*/ 402000 h 495357"/>
                    <a:gd name="connsiteX11" fmla="*/ 501933 w 634966"/>
                    <a:gd name="connsiteY11" fmla="*/ 400413 h 495357"/>
                    <a:gd name="connsiteX12" fmla="*/ 424146 w 634966"/>
                    <a:gd name="connsiteY12" fmla="*/ 376600 h 495357"/>
                    <a:gd name="connsiteX13" fmla="*/ 359058 w 634966"/>
                    <a:gd name="connsiteY13" fmla="*/ 308338 h 495357"/>
                    <a:gd name="connsiteX14" fmla="*/ 354296 w 634966"/>
                    <a:gd name="connsiteY14" fmla="*/ 225788 h 495357"/>
                    <a:gd name="connsiteX15" fmla="*/ 239996 w 634966"/>
                    <a:gd name="connsiteY15" fmla="*/ 67038 h 495357"/>
                    <a:gd name="connsiteX16" fmla="*/ 149508 w 634966"/>
                    <a:gd name="connsiteY16" fmla="*/ 363 h 495357"/>
                    <a:gd name="connsiteX17" fmla="*/ 189196 w 634966"/>
                    <a:gd name="connsiteY17" fmla="*/ 92438 h 495357"/>
                    <a:gd name="connsiteX18" fmla="*/ 128871 w 634966"/>
                    <a:gd name="connsiteY18" fmla="*/ 98788 h 495357"/>
                    <a:gd name="connsiteX19" fmla="*/ 283 w 634966"/>
                    <a:gd name="connsiteY19" fmla="*/ 40050 h 4953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634966" h="495357">
                      <a:moveTo>
                        <a:pt x="283" y="40050"/>
                      </a:moveTo>
                      <a:cubicBezTo>
                        <a:pt x="-5538" y="47723"/>
                        <a:pt x="79923" y="117044"/>
                        <a:pt x="93946" y="144825"/>
                      </a:cubicBezTo>
                      <a:cubicBezTo>
                        <a:pt x="107969" y="172606"/>
                        <a:pt x="85215" y="183984"/>
                        <a:pt x="84421" y="206738"/>
                      </a:cubicBezTo>
                      <a:cubicBezTo>
                        <a:pt x="83627" y="229492"/>
                        <a:pt x="68810" y="249600"/>
                        <a:pt x="89183" y="281350"/>
                      </a:cubicBezTo>
                      <a:cubicBezTo>
                        <a:pt x="109556" y="313100"/>
                        <a:pt x="135485" y="363636"/>
                        <a:pt x="206658" y="397238"/>
                      </a:cubicBezTo>
                      <a:cubicBezTo>
                        <a:pt x="277831" y="430840"/>
                        <a:pt x="450340" y="468146"/>
                        <a:pt x="516221" y="482963"/>
                      </a:cubicBezTo>
                      <a:cubicBezTo>
                        <a:pt x="582102" y="497780"/>
                        <a:pt x="582367" y="499896"/>
                        <a:pt x="601946" y="486138"/>
                      </a:cubicBezTo>
                      <a:cubicBezTo>
                        <a:pt x="621525" y="472380"/>
                        <a:pt x="640046" y="421315"/>
                        <a:pt x="633696" y="400413"/>
                      </a:cubicBezTo>
                      <a:cubicBezTo>
                        <a:pt x="627346" y="379511"/>
                        <a:pt x="585277" y="364694"/>
                        <a:pt x="563846" y="360725"/>
                      </a:cubicBezTo>
                      <a:cubicBezTo>
                        <a:pt x="542415" y="356756"/>
                        <a:pt x="506695" y="369721"/>
                        <a:pt x="505108" y="376600"/>
                      </a:cubicBezTo>
                      <a:cubicBezTo>
                        <a:pt x="503521" y="383479"/>
                        <a:pt x="554850" y="398031"/>
                        <a:pt x="554321" y="402000"/>
                      </a:cubicBezTo>
                      <a:cubicBezTo>
                        <a:pt x="553792" y="405969"/>
                        <a:pt x="523629" y="404646"/>
                        <a:pt x="501933" y="400413"/>
                      </a:cubicBezTo>
                      <a:cubicBezTo>
                        <a:pt x="480237" y="396180"/>
                        <a:pt x="447958" y="391946"/>
                        <a:pt x="424146" y="376600"/>
                      </a:cubicBezTo>
                      <a:cubicBezTo>
                        <a:pt x="400334" y="361254"/>
                        <a:pt x="370700" y="333473"/>
                        <a:pt x="359058" y="308338"/>
                      </a:cubicBezTo>
                      <a:cubicBezTo>
                        <a:pt x="347416" y="283203"/>
                        <a:pt x="374140" y="266005"/>
                        <a:pt x="354296" y="225788"/>
                      </a:cubicBezTo>
                      <a:cubicBezTo>
                        <a:pt x="334452" y="185571"/>
                        <a:pt x="274127" y="104609"/>
                        <a:pt x="239996" y="67038"/>
                      </a:cubicBezTo>
                      <a:cubicBezTo>
                        <a:pt x="205865" y="29467"/>
                        <a:pt x="157975" y="-3870"/>
                        <a:pt x="149508" y="363"/>
                      </a:cubicBezTo>
                      <a:cubicBezTo>
                        <a:pt x="141041" y="4596"/>
                        <a:pt x="192635" y="76034"/>
                        <a:pt x="189196" y="92438"/>
                      </a:cubicBezTo>
                      <a:cubicBezTo>
                        <a:pt x="185757" y="108842"/>
                        <a:pt x="156652" y="105403"/>
                        <a:pt x="128871" y="98788"/>
                      </a:cubicBezTo>
                      <a:cubicBezTo>
                        <a:pt x="101090" y="92173"/>
                        <a:pt x="6104" y="32377"/>
                        <a:pt x="283" y="40050"/>
                      </a:cubicBezTo>
                      <a:close/>
                    </a:path>
                  </a:pathLst>
                </a:custGeom>
                <a:solidFill>
                  <a:srgbClr val="FF66CC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9" name="楕円 1828">
                  <a:extLst>
                    <a:ext uri="{FF2B5EF4-FFF2-40B4-BE49-F238E27FC236}">
                      <a16:creationId xmlns:a16="http://schemas.microsoft.com/office/drawing/2014/main" id="{B05EE000-7A14-473E-B446-6B6ED45EA36A}"/>
                    </a:ext>
                  </a:extLst>
                </p:cNvPr>
                <p:cNvSpPr/>
                <p:nvPr/>
              </p:nvSpPr>
              <p:spPr>
                <a:xfrm>
                  <a:off x="8351838" y="1414463"/>
                  <a:ext cx="49212" cy="49212"/>
                </a:xfrm>
                <a:prstGeom prst="ellipse">
                  <a:avLst/>
                </a:pr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0" name="楕円 1829">
                  <a:extLst>
                    <a:ext uri="{FF2B5EF4-FFF2-40B4-BE49-F238E27FC236}">
                      <a16:creationId xmlns:a16="http://schemas.microsoft.com/office/drawing/2014/main" id="{36F46836-4EDD-4002-834C-73C68E7CD028}"/>
                    </a:ext>
                  </a:extLst>
                </p:cNvPr>
                <p:cNvSpPr/>
                <p:nvPr/>
              </p:nvSpPr>
              <p:spPr>
                <a:xfrm>
                  <a:off x="8429626" y="1381125"/>
                  <a:ext cx="49212" cy="49212"/>
                </a:xfrm>
                <a:prstGeom prst="ellipse">
                  <a:avLst/>
                </a:pr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1" name="フリーフォーム: 図形 1830">
                  <a:extLst>
                    <a:ext uri="{FF2B5EF4-FFF2-40B4-BE49-F238E27FC236}">
                      <a16:creationId xmlns:a16="http://schemas.microsoft.com/office/drawing/2014/main" id="{4BB5C2B5-F0AA-46B6-84E4-AB728FFBE1D5}"/>
                    </a:ext>
                  </a:extLst>
                </p:cNvPr>
                <p:cNvSpPr/>
                <p:nvPr/>
              </p:nvSpPr>
              <p:spPr>
                <a:xfrm>
                  <a:off x="7558901" y="1072032"/>
                  <a:ext cx="482739" cy="556889"/>
                </a:xfrm>
                <a:custGeom>
                  <a:avLst/>
                  <a:gdLst>
                    <a:gd name="connsiteX0" fmla="*/ 351612 w 482739"/>
                    <a:gd name="connsiteY0" fmla="*/ 18581 h 556889"/>
                    <a:gd name="connsiteX1" fmla="*/ 176987 w 482739"/>
                    <a:gd name="connsiteY1" fmla="*/ 4293 h 556889"/>
                    <a:gd name="connsiteX2" fmla="*/ 51574 w 482739"/>
                    <a:gd name="connsiteY2" fmla="*/ 70968 h 556889"/>
                    <a:gd name="connsiteX3" fmla="*/ 774 w 482739"/>
                    <a:gd name="connsiteY3" fmla="*/ 259881 h 556889"/>
                    <a:gd name="connsiteX4" fmla="*/ 32524 w 482739"/>
                    <a:gd name="connsiteY4" fmla="*/ 345606 h 556889"/>
                    <a:gd name="connsiteX5" fmla="*/ 175399 w 482739"/>
                    <a:gd name="connsiteY5" fmla="*/ 426568 h 556889"/>
                    <a:gd name="connsiteX6" fmla="*/ 370662 w 482739"/>
                    <a:gd name="connsiteY6" fmla="*/ 551981 h 556889"/>
                    <a:gd name="connsiteX7" fmla="*/ 377012 w 482739"/>
                    <a:gd name="connsiteY7" fmla="*/ 526581 h 556889"/>
                    <a:gd name="connsiteX8" fmla="*/ 477024 w 482739"/>
                    <a:gd name="connsiteY8" fmla="*/ 480543 h 556889"/>
                    <a:gd name="connsiteX9" fmla="*/ 461149 w 482739"/>
                    <a:gd name="connsiteY9" fmla="*/ 423393 h 556889"/>
                    <a:gd name="connsiteX10" fmla="*/ 383362 w 482739"/>
                    <a:gd name="connsiteY10" fmla="*/ 339256 h 556889"/>
                    <a:gd name="connsiteX11" fmla="*/ 283349 w 482739"/>
                    <a:gd name="connsiteY11" fmla="*/ 312268 h 556889"/>
                    <a:gd name="connsiteX12" fmla="*/ 224612 w 482739"/>
                    <a:gd name="connsiteY12" fmla="*/ 270993 h 556889"/>
                    <a:gd name="connsiteX13" fmla="*/ 243662 w 482739"/>
                    <a:gd name="connsiteY13" fmla="*/ 205906 h 556889"/>
                    <a:gd name="connsiteX14" fmla="*/ 365899 w 482739"/>
                    <a:gd name="connsiteY14" fmla="*/ 174156 h 556889"/>
                    <a:gd name="connsiteX15" fmla="*/ 416699 w 482739"/>
                    <a:gd name="connsiteY15" fmla="*/ 159868 h 556889"/>
                    <a:gd name="connsiteX16" fmla="*/ 400824 w 482739"/>
                    <a:gd name="connsiteY16" fmla="*/ 115418 h 556889"/>
                    <a:gd name="connsiteX17" fmla="*/ 351612 w 482739"/>
                    <a:gd name="connsiteY17" fmla="*/ 18581 h 5568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82739" h="556889">
                      <a:moveTo>
                        <a:pt x="351612" y="18581"/>
                      </a:moveTo>
                      <a:cubicBezTo>
                        <a:pt x="314306" y="60"/>
                        <a:pt x="226993" y="-4438"/>
                        <a:pt x="176987" y="4293"/>
                      </a:cubicBezTo>
                      <a:cubicBezTo>
                        <a:pt x="126981" y="13024"/>
                        <a:pt x="80943" y="28370"/>
                        <a:pt x="51574" y="70968"/>
                      </a:cubicBezTo>
                      <a:cubicBezTo>
                        <a:pt x="22205" y="113566"/>
                        <a:pt x="3949" y="214108"/>
                        <a:pt x="774" y="259881"/>
                      </a:cubicBezTo>
                      <a:cubicBezTo>
                        <a:pt x="-2401" y="305654"/>
                        <a:pt x="3420" y="317825"/>
                        <a:pt x="32524" y="345606"/>
                      </a:cubicBezTo>
                      <a:cubicBezTo>
                        <a:pt x="61628" y="373387"/>
                        <a:pt x="119043" y="392172"/>
                        <a:pt x="175399" y="426568"/>
                      </a:cubicBezTo>
                      <a:cubicBezTo>
                        <a:pt x="231755" y="460964"/>
                        <a:pt x="337060" y="535312"/>
                        <a:pt x="370662" y="551981"/>
                      </a:cubicBezTo>
                      <a:cubicBezTo>
                        <a:pt x="404264" y="568650"/>
                        <a:pt x="359285" y="538487"/>
                        <a:pt x="377012" y="526581"/>
                      </a:cubicBezTo>
                      <a:cubicBezTo>
                        <a:pt x="394739" y="514675"/>
                        <a:pt x="463001" y="497741"/>
                        <a:pt x="477024" y="480543"/>
                      </a:cubicBezTo>
                      <a:cubicBezTo>
                        <a:pt x="491047" y="463345"/>
                        <a:pt x="476759" y="446941"/>
                        <a:pt x="461149" y="423393"/>
                      </a:cubicBezTo>
                      <a:cubicBezTo>
                        <a:pt x="445539" y="399845"/>
                        <a:pt x="412995" y="357777"/>
                        <a:pt x="383362" y="339256"/>
                      </a:cubicBezTo>
                      <a:cubicBezTo>
                        <a:pt x="353729" y="320735"/>
                        <a:pt x="309807" y="323645"/>
                        <a:pt x="283349" y="312268"/>
                      </a:cubicBezTo>
                      <a:cubicBezTo>
                        <a:pt x="256891" y="300891"/>
                        <a:pt x="231226" y="288720"/>
                        <a:pt x="224612" y="270993"/>
                      </a:cubicBezTo>
                      <a:cubicBezTo>
                        <a:pt x="217997" y="253266"/>
                        <a:pt x="220114" y="222046"/>
                        <a:pt x="243662" y="205906"/>
                      </a:cubicBezTo>
                      <a:cubicBezTo>
                        <a:pt x="267210" y="189767"/>
                        <a:pt x="337060" y="181829"/>
                        <a:pt x="365899" y="174156"/>
                      </a:cubicBezTo>
                      <a:cubicBezTo>
                        <a:pt x="394738" y="166483"/>
                        <a:pt x="410878" y="169658"/>
                        <a:pt x="416699" y="159868"/>
                      </a:cubicBezTo>
                      <a:cubicBezTo>
                        <a:pt x="422520" y="150078"/>
                        <a:pt x="409555" y="137378"/>
                        <a:pt x="400824" y="115418"/>
                      </a:cubicBezTo>
                      <a:cubicBezTo>
                        <a:pt x="392093" y="93458"/>
                        <a:pt x="388918" y="37102"/>
                        <a:pt x="351612" y="18581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2" name="フリーフォーム: 図形 1831">
                  <a:extLst>
                    <a:ext uri="{FF2B5EF4-FFF2-40B4-BE49-F238E27FC236}">
                      <a16:creationId xmlns:a16="http://schemas.microsoft.com/office/drawing/2014/main" id="{B1FEF928-0DA8-493B-A2C3-CB36F85845BF}"/>
                    </a:ext>
                  </a:extLst>
                </p:cNvPr>
                <p:cNvSpPr/>
                <p:nvPr/>
              </p:nvSpPr>
              <p:spPr>
                <a:xfrm>
                  <a:off x="7964480" y="1526870"/>
                  <a:ext cx="681945" cy="165573"/>
                </a:xfrm>
                <a:custGeom>
                  <a:avLst/>
                  <a:gdLst>
                    <a:gd name="connsiteX0" fmla="*/ 8 w 681945"/>
                    <a:gd name="connsiteY0" fmla="*/ 106668 h 165573"/>
                    <a:gd name="connsiteX1" fmla="*/ 214320 w 681945"/>
                    <a:gd name="connsiteY1" fmla="*/ 6655 h 165573"/>
                    <a:gd name="connsiteX2" fmla="*/ 276233 w 681945"/>
                    <a:gd name="connsiteY2" fmla="*/ 17768 h 165573"/>
                    <a:gd name="connsiteX3" fmla="*/ 531820 w 681945"/>
                    <a:gd name="connsiteY3" fmla="*/ 86030 h 165573"/>
                    <a:gd name="connsiteX4" fmla="*/ 671520 w 681945"/>
                    <a:gd name="connsiteY4" fmla="*/ 109843 h 165573"/>
                    <a:gd name="connsiteX5" fmla="*/ 658820 w 681945"/>
                    <a:gd name="connsiteY5" fmla="*/ 163818 h 165573"/>
                    <a:gd name="connsiteX6" fmla="*/ 555633 w 681945"/>
                    <a:gd name="connsiteY6" fmla="*/ 147943 h 165573"/>
                    <a:gd name="connsiteX7" fmla="*/ 381008 w 681945"/>
                    <a:gd name="connsiteY7" fmla="*/ 103493 h 165573"/>
                    <a:gd name="connsiteX8" fmla="*/ 309570 w 681945"/>
                    <a:gd name="connsiteY8" fmla="*/ 82855 h 165573"/>
                    <a:gd name="connsiteX9" fmla="*/ 206383 w 681945"/>
                    <a:gd name="connsiteY9" fmla="*/ 89205 h 165573"/>
                    <a:gd name="connsiteX10" fmla="*/ 8 w 681945"/>
                    <a:gd name="connsiteY10" fmla="*/ 106668 h 165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81945" h="165573">
                      <a:moveTo>
                        <a:pt x="8" y="106668"/>
                      </a:moveTo>
                      <a:cubicBezTo>
                        <a:pt x="1331" y="92910"/>
                        <a:pt x="168283" y="21472"/>
                        <a:pt x="214320" y="6655"/>
                      </a:cubicBezTo>
                      <a:cubicBezTo>
                        <a:pt x="260357" y="-8162"/>
                        <a:pt x="223316" y="4539"/>
                        <a:pt x="276233" y="17768"/>
                      </a:cubicBezTo>
                      <a:cubicBezTo>
                        <a:pt x="329150" y="30997"/>
                        <a:pt x="465939" y="70684"/>
                        <a:pt x="531820" y="86030"/>
                      </a:cubicBezTo>
                      <a:cubicBezTo>
                        <a:pt x="597701" y="101376"/>
                        <a:pt x="650353" y="96878"/>
                        <a:pt x="671520" y="109843"/>
                      </a:cubicBezTo>
                      <a:cubicBezTo>
                        <a:pt x="692687" y="122808"/>
                        <a:pt x="678134" y="157468"/>
                        <a:pt x="658820" y="163818"/>
                      </a:cubicBezTo>
                      <a:cubicBezTo>
                        <a:pt x="639506" y="170168"/>
                        <a:pt x="601935" y="157997"/>
                        <a:pt x="555633" y="147943"/>
                      </a:cubicBezTo>
                      <a:cubicBezTo>
                        <a:pt x="509331" y="137889"/>
                        <a:pt x="422018" y="114341"/>
                        <a:pt x="381008" y="103493"/>
                      </a:cubicBezTo>
                      <a:cubicBezTo>
                        <a:pt x="339998" y="92645"/>
                        <a:pt x="338674" y="85236"/>
                        <a:pt x="309570" y="82855"/>
                      </a:cubicBezTo>
                      <a:cubicBezTo>
                        <a:pt x="280466" y="80474"/>
                        <a:pt x="253743" y="84443"/>
                        <a:pt x="206383" y="89205"/>
                      </a:cubicBezTo>
                      <a:cubicBezTo>
                        <a:pt x="159023" y="93967"/>
                        <a:pt x="-1315" y="120426"/>
                        <a:pt x="8" y="106668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3" name="フリーフォーム: 図形 1832">
                  <a:extLst>
                    <a:ext uri="{FF2B5EF4-FFF2-40B4-BE49-F238E27FC236}">
                      <a16:creationId xmlns:a16="http://schemas.microsoft.com/office/drawing/2014/main" id="{9FF73B31-F288-4AFE-9F39-DD4B5BA26125}"/>
                    </a:ext>
                  </a:extLst>
                </p:cNvPr>
                <p:cNvSpPr/>
                <p:nvPr/>
              </p:nvSpPr>
              <p:spPr>
                <a:xfrm>
                  <a:off x="8424331" y="1431546"/>
                  <a:ext cx="829393" cy="393573"/>
                </a:xfrm>
                <a:custGeom>
                  <a:avLst/>
                  <a:gdLst>
                    <a:gd name="connsiteX0" fmla="*/ 5294 w 829393"/>
                    <a:gd name="connsiteY0" fmla="*/ 5142 h 393573"/>
                    <a:gd name="connsiteX1" fmla="*/ 178332 w 829393"/>
                    <a:gd name="connsiteY1" fmla="*/ 5142 h 393573"/>
                    <a:gd name="connsiteX2" fmla="*/ 279932 w 829393"/>
                    <a:gd name="connsiteY2" fmla="*/ 16254 h 393573"/>
                    <a:gd name="connsiteX3" fmla="*/ 457732 w 829393"/>
                    <a:gd name="connsiteY3" fmla="*/ 44829 h 393573"/>
                    <a:gd name="connsiteX4" fmla="*/ 697444 w 829393"/>
                    <a:gd name="connsiteY4" fmla="*/ 122617 h 393573"/>
                    <a:gd name="connsiteX5" fmla="*/ 827619 w 829393"/>
                    <a:gd name="connsiteY5" fmla="*/ 319467 h 393573"/>
                    <a:gd name="connsiteX6" fmla="*/ 762532 w 829393"/>
                    <a:gd name="connsiteY6" fmla="*/ 267079 h 393573"/>
                    <a:gd name="connsiteX7" fmla="*/ 618069 w 829393"/>
                    <a:gd name="connsiteY7" fmla="*/ 273429 h 393573"/>
                    <a:gd name="connsiteX8" fmla="*/ 464082 w 829393"/>
                    <a:gd name="connsiteY8" fmla="*/ 392492 h 393573"/>
                    <a:gd name="connsiteX9" fmla="*/ 378357 w 829393"/>
                    <a:gd name="connsiteY9" fmla="*/ 330579 h 393573"/>
                    <a:gd name="connsiteX10" fmla="*/ 229132 w 829393"/>
                    <a:gd name="connsiteY10" fmla="*/ 300417 h 393573"/>
                    <a:gd name="connsiteX11" fmla="*/ 248182 w 829393"/>
                    <a:gd name="connsiteY11" fmla="*/ 211517 h 393573"/>
                    <a:gd name="connsiteX12" fmla="*/ 254532 w 829393"/>
                    <a:gd name="connsiteY12" fmla="*/ 144842 h 393573"/>
                    <a:gd name="connsiteX13" fmla="*/ 256119 w 829393"/>
                    <a:gd name="connsiteY13" fmla="*/ 82929 h 393573"/>
                    <a:gd name="connsiteX14" fmla="*/ 179919 w 829393"/>
                    <a:gd name="connsiteY14" fmla="*/ 59117 h 393573"/>
                    <a:gd name="connsiteX15" fmla="*/ 110069 w 829393"/>
                    <a:gd name="connsiteY15" fmla="*/ 111504 h 393573"/>
                    <a:gd name="connsiteX16" fmla="*/ 49744 w 829393"/>
                    <a:gd name="connsiteY16" fmla="*/ 68642 h 393573"/>
                    <a:gd name="connsiteX17" fmla="*/ 5294 w 829393"/>
                    <a:gd name="connsiteY17" fmla="*/ 5142 h 3935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829393" h="393573">
                      <a:moveTo>
                        <a:pt x="5294" y="5142"/>
                      </a:moveTo>
                      <a:cubicBezTo>
                        <a:pt x="26725" y="-5441"/>
                        <a:pt x="132559" y="3290"/>
                        <a:pt x="178332" y="5142"/>
                      </a:cubicBezTo>
                      <a:cubicBezTo>
                        <a:pt x="224105" y="6994"/>
                        <a:pt x="233365" y="9640"/>
                        <a:pt x="279932" y="16254"/>
                      </a:cubicBezTo>
                      <a:cubicBezTo>
                        <a:pt x="326499" y="22869"/>
                        <a:pt x="388147" y="27102"/>
                        <a:pt x="457732" y="44829"/>
                      </a:cubicBezTo>
                      <a:cubicBezTo>
                        <a:pt x="527317" y="62556"/>
                        <a:pt x="635796" y="76844"/>
                        <a:pt x="697444" y="122617"/>
                      </a:cubicBezTo>
                      <a:cubicBezTo>
                        <a:pt x="759092" y="168390"/>
                        <a:pt x="816771" y="295390"/>
                        <a:pt x="827619" y="319467"/>
                      </a:cubicBezTo>
                      <a:cubicBezTo>
                        <a:pt x="838467" y="343544"/>
                        <a:pt x="797457" y="274752"/>
                        <a:pt x="762532" y="267079"/>
                      </a:cubicBezTo>
                      <a:cubicBezTo>
                        <a:pt x="727607" y="259406"/>
                        <a:pt x="667811" y="252527"/>
                        <a:pt x="618069" y="273429"/>
                      </a:cubicBezTo>
                      <a:cubicBezTo>
                        <a:pt x="568327" y="294331"/>
                        <a:pt x="504034" y="382967"/>
                        <a:pt x="464082" y="392492"/>
                      </a:cubicBezTo>
                      <a:cubicBezTo>
                        <a:pt x="424130" y="402017"/>
                        <a:pt x="417515" y="345925"/>
                        <a:pt x="378357" y="330579"/>
                      </a:cubicBezTo>
                      <a:cubicBezTo>
                        <a:pt x="339199" y="315233"/>
                        <a:pt x="250828" y="320261"/>
                        <a:pt x="229132" y="300417"/>
                      </a:cubicBezTo>
                      <a:cubicBezTo>
                        <a:pt x="207436" y="280573"/>
                        <a:pt x="243949" y="237446"/>
                        <a:pt x="248182" y="211517"/>
                      </a:cubicBezTo>
                      <a:cubicBezTo>
                        <a:pt x="252415" y="185588"/>
                        <a:pt x="253209" y="166273"/>
                        <a:pt x="254532" y="144842"/>
                      </a:cubicBezTo>
                      <a:cubicBezTo>
                        <a:pt x="255855" y="123411"/>
                        <a:pt x="268555" y="97217"/>
                        <a:pt x="256119" y="82929"/>
                      </a:cubicBezTo>
                      <a:cubicBezTo>
                        <a:pt x="243684" y="68642"/>
                        <a:pt x="204261" y="54355"/>
                        <a:pt x="179919" y="59117"/>
                      </a:cubicBezTo>
                      <a:cubicBezTo>
                        <a:pt x="155577" y="63879"/>
                        <a:pt x="131765" y="109917"/>
                        <a:pt x="110069" y="111504"/>
                      </a:cubicBezTo>
                      <a:cubicBezTo>
                        <a:pt x="88373" y="113091"/>
                        <a:pt x="66148" y="83459"/>
                        <a:pt x="49744" y="68642"/>
                      </a:cubicBezTo>
                      <a:cubicBezTo>
                        <a:pt x="33340" y="53825"/>
                        <a:pt x="-16137" y="15725"/>
                        <a:pt x="5294" y="5142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4" name="フリーフォーム: 図形 1833">
                  <a:extLst>
                    <a:ext uri="{FF2B5EF4-FFF2-40B4-BE49-F238E27FC236}">
                      <a16:creationId xmlns:a16="http://schemas.microsoft.com/office/drawing/2014/main" id="{1DAC002D-BDF2-4D02-A324-8602666F9FD0}"/>
                    </a:ext>
                  </a:extLst>
                </p:cNvPr>
                <p:cNvSpPr/>
                <p:nvPr/>
              </p:nvSpPr>
              <p:spPr>
                <a:xfrm>
                  <a:off x="8961801" y="1735172"/>
                  <a:ext cx="312073" cy="118490"/>
                </a:xfrm>
                <a:custGeom>
                  <a:avLst/>
                  <a:gdLst>
                    <a:gd name="connsiteX0" fmla="*/ 2812 w 312073"/>
                    <a:gd name="connsiteY0" fmla="*/ 82516 h 118490"/>
                    <a:gd name="connsiteX1" fmla="*/ 126637 w 312073"/>
                    <a:gd name="connsiteY1" fmla="*/ 14253 h 118490"/>
                    <a:gd name="connsiteX2" fmla="*/ 280624 w 312073"/>
                    <a:gd name="connsiteY2" fmla="*/ 6316 h 118490"/>
                    <a:gd name="connsiteX3" fmla="*/ 309199 w 312073"/>
                    <a:gd name="connsiteY3" fmla="*/ 88866 h 118490"/>
                    <a:gd name="connsiteX4" fmla="*/ 304437 w 312073"/>
                    <a:gd name="connsiteY4" fmla="*/ 114266 h 118490"/>
                    <a:gd name="connsiteX5" fmla="*/ 250462 w 312073"/>
                    <a:gd name="connsiteY5" fmla="*/ 114266 h 118490"/>
                    <a:gd name="connsiteX6" fmla="*/ 2812 w 312073"/>
                    <a:gd name="connsiteY6" fmla="*/ 82516 h 1184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2073" h="118490">
                      <a:moveTo>
                        <a:pt x="2812" y="82516"/>
                      </a:moveTo>
                      <a:cubicBezTo>
                        <a:pt x="-17826" y="65847"/>
                        <a:pt x="80335" y="26953"/>
                        <a:pt x="126637" y="14253"/>
                      </a:cubicBezTo>
                      <a:cubicBezTo>
                        <a:pt x="172939" y="1553"/>
                        <a:pt x="250197" y="-6119"/>
                        <a:pt x="280624" y="6316"/>
                      </a:cubicBezTo>
                      <a:cubicBezTo>
                        <a:pt x="311051" y="18751"/>
                        <a:pt x="305230" y="70874"/>
                        <a:pt x="309199" y="88866"/>
                      </a:cubicBezTo>
                      <a:cubicBezTo>
                        <a:pt x="313168" y="106858"/>
                        <a:pt x="314226" y="110033"/>
                        <a:pt x="304437" y="114266"/>
                      </a:cubicBezTo>
                      <a:cubicBezTo>
                        <a:pt x="294648" y="118499"/>
                        <a:pt x="294383" y="121145"/>
                        <a:pt x="250462" y="114266"/>
                      </a:cubicBezTo>
                      <a:cubicBezTo>
                        <a:pt x="206541" y="107387"/>
                        <a:pt x="23450" y="99185"/>
                        <a:pt x="2812" y="82516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5" name="フリーフォーム: 図形 1834">
                  <a:extLst>
                    <a:ext uri="{FF2B5EF4-FFF2-40B4-BE49-F238E27FC236}">
                      <a16:creationId xmlns:a16="http://schemas.microsoft.com/office/drawing/2014/main" id="{ACBCEB4E-A0AD-4118-8F02-F6CA596888DA}"/>
                    </a:ext>
                  </a:extLst>
                </p:cNvPr>
                <p:cNvSpPr/>
                <p:nvPr/>
              </p:nvSpPr>
              <p:spPr>
                <a:xfrm>
                  <a:off x="8939013" y="1850582"/>
                  <a:ext cx="302055" cy="124734"/>
                </a:xfrm>
                <a:custGeom>
                  <a:avLst/>
                  <a:gdLst>
                    <a:gd name="connsiteX0" fmla="*/ 22425 w 302055"/>
                    <a:gd name="connsiteY0" fmla="*/ 108393 h 124734"/>
                    <a:gd name="connsiteX1" fmla="*/ 208162 w 302055"/>
                    <a:gd name="connsiteY1" fmla="*/ 124268 h 124734"/>
                    <a:gd name="connsiteX2" fmla="*/ 287537 w 302055"/>
                    <a:gd name="connsiteY2" fmla="*/ 102043 h 124734"/>
                    <a:gd name="connsiteX3" fmla="*/ 293887 w 302055"/>
                    <a:gd name="connsiteY3" fmla="*/ 54418 h 124734"/>
                    <a:gd name="connsiteX4" fmla="*/ 200225 w 302055"/>
                    <a:gd name="connsiteY4" fmla="*/ 32193 h 124734"/>
                    <a:gd name="connsiteX5" fmla="*/ 81162 w 302055"/>
                    <a:gd name="connsiteY5" fmla="*/ 443 h 124734"/>
                    <a:gd name="connsiteX6" fmla="*/ 12900 w 302055"/>
                    <a:gd name="connsiteY6" fmla="*/ 17906 h 124734"/>
                    <a:gd name="connsiteX7" fmla="*/ 22425 w 302055"/>
                    <a:gd name="connsiteY7" fmla="*/ 108393 h 124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2055" h="124734">
                      <a:moveTo>
                        <a:pt x="22425" y="108393"/>
                      </a:moveTo>
                      <a:cubicBezTo>
                        <a:pt x="54969" y="126120"/>
                        <a:pt x="163977" y="125326"/>
                        <a:pt x="208162" y="124268"/>
                      </a:cubicBezTo>
                      <a:cubicBezTo>
                        <a:pt x="252347" y="123210"/>
                        <a:pt x="273250" y="113685"/>
                        <a:pt x="287537" y="102043"/>
                      </a:cubicBezTo>
                      <a:cubicBezTo>
                        <a:pt x="301824" y="90401"/>
                        <a:pt x="308439" y="66060"/>
                        <a:pt x="293887" y="54418"/>
                      </a:cubicBezTo>
                      <a:cubicBezTo>
                        <a:pt x="279335" y="42776"/>
                        <a:pt x="235679" y="41189"/>
                        <a:pt x="200225" y="32193"/>
                      </a:cubicBezTo>
                      <a:cubicBezTo>
                        <a:pt x="164771" y="23197"/>
                        <a:pt x="112383" y="2824"/>
                        <a:pt x="81162" y="443"/>
                      </a:cubicBezTo>
                      <a:cubicBezTo>
                        <a:pt x="49941" y="-1938"/>
                        <a:pt x="27452" y="5471"/>
                        <a:pt x="12900" y="17906"/>
                      </a:cubicBezTo>
                      <a:cubicBezTo>
                        <a:pt x="-1652" y="30341"/>
                        <a:pt x="-10119" y="90666"/>
                        <a:pt x="22425" y="108393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6" name="フリーフォーム: 図形 1835">
                  <a:extLst>
                    <a:ext uri="{FF2B5EF4-FFF2-40B4-BE49-F238E27FC236}">
                      <a16:creationId xmlns:a16="http://schemas.microsoft.com/office/drawing/2014/main" id="{1D64685F-1B4B-48EC-8812-2BA15063F116}"/>
                    </a:ext>
                  </a:extLst>
                </p:cNvPr>
                <p:cNvSpPr/>
                <p:nvPr/>
              </p:nvSpPr>
              <p:spPr>
                <a:xfrm>
                  <a:off x="8999212" y="2030055"/>
                  <a:ext cx="311770" cy="147232"/>
                </a:xfrm>
                <a:custGeom>
                  <a:avLst/>
                  <a:gdLst>
                    <a:gd name="connsiteX0" fmla="*/ 5088 w 311770"/>
                    <a:gd name="connsiteY0" fmla="*/ 358 h 147232"/>
                    <a:gd name="connsiteX1" fmla="*/ 147963 w 311770"/>
                    <a:gd name="connsiteY1" fmla="*/ 46395 h 147232"/>
                    <a:gd name="connsiteX2" fmla="*/ 308301 w 311770"/>
                    <a:gd name="connsiteY2" fmla="*/ 144820 h 147232"/>
                    <a:gd name="connsiteX3" fmla="*/ 241626 w 311770"/>
                    <a:gd name="connsiteY3" fmla="*/ 113070 h 147232"/>
                    <a:gd name="connsiteX4" fmla="*/ 52713 w 311770"/>
                    <a:gd name="connsiteY4" fmla="*/ 68620 h 147232"/>
                    <a:gd name="connsiteX5" fmla="*/ 5088 w 311770"/>
                    <a:gd name="connsiteY5" fmla="*/ 358 h 14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1770" h="147232">
                      <a:moveTo>
                        <a:pt x="5088" y="358"/>
                      </a:moveTo>
                      <a:cubicBezTo>
                        <a:pt x="20963" y="-3346"/>
                        <a:pt x="97428" y="22318"/>
                        <a:pt x="147963" y="46395"/>
                      </a:cubicBezTo>
                      <a:cubicBezTo>
                        <a:pt x="198499" y="70472"/>
                        <a:pt x="292691" y="133708"/>
                        <a:pt x="308301" y="144820"/>
                      </a:cubicBezTo>
                      <a:cubicBezTo>
                        <a:pt x="323911" y="155932"/>
                        <a:pt x="284224" y="125770"/>
                        <a:pt x="241626" y="113070"/>
                      </a:cubicBezTo>
                      <a:cubicBezTo>
                        <a:pt x="199028" y="100370"/>
                        <a:pt x="93459" y="84230"/>
                        <a:pt x="52713" y="68620"/>
                      </a:cubicBezTo>
                      <a:cubicBezTo>
                        <a:pt x="11967" y="53010"/>
                        <a:pt x="-10787" y="4062"/>
                        <a:pt x="5088" y="358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7" name="フリーフォーム: 図形 1836">
                  <a:extLst>
                    <a:ext uri="{FF2B5EF4-FFF2-40B4-BE49-F238E27FC236}">
                      <a16:creationId xmlns:a16="http://schemas.microsoft.com/office/drawing/2014/main" id="{A0BAF492-5ED6-43E2-8EAE-B65CF2A51035}"/>
                    </a:ext>
                  </a:extLst>
                </p:cNvPr>
                <p:cNvSpPr/>
                <p:nvPr/>
              </p:nvSpPr>
              <p:spPr>
                <a:xfrm>
                  <a:off x="8791116" y="1896681"/>
                  <a:ext cx="642403" cy="664009"/>
                </a:xfrm>
                <a:custGeom>
                  <a:avLst/>
                  <a:gdLst>
                    <a:gd name="connsiteX0" fmla="*/ 79834 w 642403"/>
                    <a:gd name="connsiteY0" fmla="*/ 382 h 664009"/>
                    <a:gd name="connsiteX1" fmla="*/ 148097 w 642403"/>
                    <a:gd name="connsiteY1" fmla="*/ 132144 h 664009"/>
                    <a:gd name="connsiteX2" fmla="*/ 179847 w 642403"/>
                    <a:gd name="connsiteY2" fmla="*/ 194057 h 664009"/>
                    <a:gd name="connsiteX3" fmla="*/ 319547 w 642403"/>
                    <a:gd name="connsiteY3" fmla="*/ 263907 h 664009"/>
                    <a:gd name="connsiteX4" fmla="*/ 471947 w 642403"/>
                    <a:gd name="connsiteY4" fmla="*/ 282957 h 664009"/>
                    <a:gd name="connsiteX5" fmla="*/ 557672 w 642403"/>
                    <a:gd name="connsiteY5" fmla="*/ 327407 h 664009"/>
                    <a:gd name="connsiteX6" fmla="*/ 630697 w 642403"/>
                    <a:gd name="connsiteY6" fmla="*/ 484569 h 664009"/>
                    <a:gd name="connsiteX7" fmla="*/ 641809 w 642403"/>
                    <a:gd name="connsiteY7" fmla="*/ 660782 h 664009"/>
                    <a:gd name="connsiteX8" fmla="*/ 632284 w 642403"/>
                    <a:gd name="connsiteY8" fmla="*/ 582994 h 664009"/>
                    <a:gd name="connsiteX9" fmla="*/ 562434 w 642403"/>
                    <a:gd name="connsiteY9" fmla="*/ 390907 h 664009"/>
                    <a:gd name="connsiteX10" fmla="*/ 522747 w 642403"/>
                    <a:gd name="connsiteY10" fmla="*/ 511557 h 664009"/>
                    <a:gd name="connsiteX11" fmla="*/ 392572 w 642403"/>
                    <a:gd name="connsiteY11" fmla="*/ 424244 h 664009"/>
                    <a:gd name="connsiteX12" fmla="*/ 125872 w 642403"/>
                    <a:gd name="connsiteY12" fmla="*/ 284544 h 664009"/>
                    <a:gd name="connsiteX13" fmla="*/ 459 w 642403"/>
                    <a:gd name="connsiteY13" fmla="*/ 98807 h 664009"/>
                    <a:gd name="connsiteX14" fmla="*/ 79834 w 642403"/>
                    <a:gd name="connsiteY14" fmla="*/ 382 h 664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642403" h="664009">
                      <a:moveTo>
                        <a:pt x="79834" y="382"/>
                      </a:moveTo>
                      <a:cubicBezTo>
                        <a:pt x="104440" y="5938"/>
                        <a:pt x="131428" y="99865"/>
                        <a:pt x="148097" y="132144"/>
                      </a:cubicBezTo>
                      <a:cubicBezTo>
                        <a:pt x="164766" y="164423"/>
                        <a:pt x="151272" y="172097"/>
                        <a:pt x="179847" y="194057"/>
                      </a:cubicBezTo>
                      <a:cubicBezTo>
                        <a:pt x="208422" y="216017"/>
                        <a:pt x="270864" y="249090"/>
                        <a:pt x="319547" y="263907"/>
                      </a:cubicBezTo>
                      <a:cubicBezTo>
                        <a:pt x="368230" y="278724"/>
                        <a:pt x="432260" y="272374"/>
                        <a:pt x="471947" y="282957"/>
                      </a:cubicBezTo>
                      <a:cubicBezTo>
                        <a:pt x="511635" y="293540"/>
                        <a:pt x="531214" y="293805"/>
                        <a:pt x="557672" y="327407"/>
                      </a:cubicBezTo>
                      <a:cubicBezTo>
                        <a:pt x="584130" y="361009"/>
                        <a:pt x="616674" y="429007"/>
                        <a:pt x="630697" y="484569"/>
                      </a:cubicBezTo>
                      <a:cubicBezTo>
                        <a:pt x="644720" y="540131"/>
                        <a:pt x="641545" y="644378"/>
                        <a:pt x="641809" y="660782"/>
                      </a:cubicBezTo>
                      <a:cubicBezTo>
                        <a:pt x="642074" y="677186"/>
                        <a:pt x="645513" y="627973"/>
                        <a:pt x="632284" y="582994"/>
                      </a:cubicBezTo>
                      <a:cubicBezTo>
                        <a:pt x="619055" y="538015"/>
                        <a:pt x="580690" y="402813"/>
                        <a:pt x="562434" y="390907"/>
                      </a:cubicBezTo>
                      <a:cubicBezTo>
                        <a:pt x="544178" y="379001"/>
                        <a:pt x="551057" y="506001"/>
                        <a:pt x="522747" y="511557"/>
                      </a:cubicBezTo>
                      <a:cubicBezTo>
                        <a:pt x="494437" y="517113"/>
                        <a:pt x="458718" y="462080"/>
                        <a:pt x="392572" y="424244"/>
                      </a:cubicBezTo>
                      <a:cubicBezTo>
                        <a:pt x="326426" y="386408"/>
                        <a:pt x="191224" y="338784"/>
                        <a:pt x="125872" y="284544"/>
                      </a:cubicBezTo>
                      <a:cubicBezTo>
                        <a:pt x="60520" y="230305"/>
                        <a:pt x="6809" y="146697"/>
                        <a:pt x="459" y="98807"/>
                      </a:cubicBezTo>
                      <a:cubicBezTo>
                        <a:pt x="-5891" y="50918"/>
                        <a:pt x="55228" y="-5174"/>
                        <a:pt x="79834" y="382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8" name="フリーフォーム: 図形 1837">
                  <a:extLst>
                    <a:ext uri="{FF2B5EF4-FFF2-40B4-BE49-F238E27FC236}">
                      <a16:creationId xmlns:a16="http://schemas.microsoft.com/office/drawing/2014/main" id="{BEEB2CE7-0929-4FF7-A173-FB85D32DA8B8}"/>
                    </a:ext>
                  </a:extLst>
                </p:cNvPr>
                <p:cNvSpPr/>
                <p:nvPr/>
              </p:nvSpPr>
              <p:spPr>
                <a:xfrm>
                  <a:off x="9143693" y="2242685"/>
                  <a:ext cx="421145" cy="806020"/>
                </a:xfrm>
                <a:custGeom>
                  <a:avLst/>
                  <a:gdLst>
                    <a:gd name="connsiteX0" fmla="*/ 246370 w 421145"/>
                    <a:gd name="connsiteY0" fmla="*/ 70303 h 806020"/>
                    <a:gd name="connsiteX1" fmla="*/ 282882 w 421145"/>
                    <a:gd name="connsiteY1" fmla="*/ 408440 h 806020"/>
                    <a:gd name="connsiteX2" fmla="*/ 290820 w 421145"/>
                    <a:gd name="connsiteY2" fmla="*/ 595765 h 806020"/>
                    <a:gd name="connsiteX3" fmla="*/ 332095 w 421145"/>
                    <a:gd name="connsiteY3" fmla="*/ 646565 h 806020"/>
                    <a:gd name="connsiteX4" fmla="*/ 401945 w 421145"/>
                    <a:gd name="connsiteY4" fmla="*/ 671965 h 806020"/>
                    <a:gd name="connsiteX5" fmla="*/ 417820 w 421145"/>
                    <a:gd name="connsiteY5" fmla="*/ 706890 h 806020"/>
                    <a:gd name="connsiteX6" fmla="*/ 347970 w 421145"/>
                    <a:gd name="connsiteY6" fmla="*/ 805315 h 806020"/>
                    <a:gd name="connsiteX7" fmla="*/ 182870 w 421145"/>
                    <a:gd name="connsiteY7" fmla="*/ 740228 h 806020"/>
                    <a:gd name="connsiteX8" fmla="*/ 171757 w 421145"/>
                    <a:gd name="connsiteY8" fmla="*/ 548140 h 806020"/>
                    <a:gd name="connsiteX9" fmla="*/ 113020 w 421145"/>
                    <a:gd name="connsiteY9" fmla="*/ 157615 h 806020"/>
                    <a:gd name="connsiteX10" fmla="*/ 6657 w 421145"/>
                    <a:gd name="connsiteY10" fmla="*/ 21090 h 806020"/>
                    <a:gd name="connsiteX11" fmla="*/ 28882 w 421145"/>
                    <a:gd name="connsiteY11" fmla="*/ 16328 h 806020"/>
                    <a:gd name="connsiteX12" fmla="*/ 173345 w 421145"/>
                    <a:gd name="connsiteY12" fmla="*/ 175078 h 806020"/>
                    <a:gd name="connsiteX13" fmla="*/ 246370 w 421145"/>
                    <a:gd name="connsiteY13" fmla="*/ 70303 h 8060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21145" h="806020">
                      <a:moveTo>
                        <a:pt x="246370" y="70303"/>
                      </a:moveTo>
                      <a:cubicBezTo>
                        <a:pt x="264626" y="109197"/>
                        <a:pt x="275474" y="320863"/>
                        <a:pt x="282882" y="408440"/>
                      </a:cubicBezTo>
                      <a:cubicBezTo>
                        <a:pt x="290290" y="496017"/>
                        <a:pt x="282618" y="556078"/>
                        <a:pt x="290820" y="595765"/>
                      </a:cubicBezTo>
                      <a:cubicBezTo>
                        <a:pt x="299022" y="635452"/>
                        <a:pt x="313574" y="633865"/>
                        <a:pt x="332095" y="646565"/>
                      </a:cubicBezTo>
                      <a:cubicBezTo>
                        <a:pt x="350616" y="659265"/>
                        <a:pt x="387658" y="661911"/>
                        <a:pt x="401945" y="671965"/>
                      </a:cubicBezTo>
                      <a:cubicBezTo>
                        <a:pt x="416232" y="682019"/>
                        <a:pt x="426816" y="684665"/>
                        <a:pt x="417820" y="706890"/>
                      </a:cubicBezTo>
                      <a:cubicBezTo>
                        <a:pt x="408824" y="729115"/>
                        <a:pt x="387128" y="799759"/>
                        <a:pt x="347970" y="805315"/>
                      </a:cubicBezTo>
                      <a:cubicBezTo>
                        <a:pt x="308812" y="810871"/>
                        <a:pt x="212239" y="783090"/>
                        <a:pt x="182870" y="740228"/>
                      </a:cubicBezTo>
                      <a:cubicBezTo>
                        <a:pt x="153501" y="697366"/>
                        <a:pt x="183399" y="645242"/>
                        <a:pt x="171757" y="548140"/>
                      </a:cubicBezTo>
                      <a:cubicBezTo>
                        <a:pt x="160115" y="451038"/>
                        <a:pt x="140537" y="245457"/>
                        <a:pt x="113020" y="157615"/>
                      </a:cubicBezTo>
                      <a:cubicBezTo>
                        <a:pt x="85503" y="69773"/>
                        <a:pt x="20680" y="44638"/>
                        <a:pt x="6657" y="21090"/>
                      </a:cubicBezTo>
                      <a:cubicBezTo>
                        <a:pt x="-7366" y="-2458"/>
                        <a:pt x="1101" y="-9337"/>
                        <a:pt x="28882" y="16328"/>
                      </a:cubicBezTo>
                      <a:cubicBezTo>
                        <a:pt x="56663" y="41993"/>
                        <a:pt x="142124" y="164495"/>
                        <a:pt x="173345" y="175078"/>
                      </a:cubicBezTo>
                      <a:cubicBezTo>
                        <a:pt x="204566" y="185661"/>
                        <a:pt x="228114" y="31409"/>
                        <a:pt x="246370" y="70303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39" name="フリーフォーム: 図形 1838">
                  <a:extLst>
                    <a:ext uri="{FF2B5EF4-FFF2-40B4-BE49-F238E27FC236}">
                      <a16:creationId xmlns:a16="http://schemas.microsoft.com/office/drawing/2014/main" id="{2F6CC539-34F6-42B7-AB02-B5F9869BF3D5}"/>
                    </a:ext>
                  </a:extLst>
                </p:cNvPr>
                <p:cNvSpPr/>
                <p:nvPr/>
              </p:nvSpPr>
              <p:spPr>
                <a:xfrm>
                  <a:off x="7467606" y="963278"/>
                  <a:ext cx="578215" cy="503609"/>
                </a:xfrm>
                <a:custGeom>
                  <a:avLst/>
                  <a:gdLst>
                    <a:gd name="connsiteX0" fmla="*/ 577844 w 578215"/>
                    <a:gd name="connsiteY0" fmla="*/ 189247 h 503609"/>
                    <a:gd name="connsiteX1" fmla="*/ 430207 w 578215"/>
                    <a:gd name="connsiteY1" fmla="*/ 47960 h 503609"/>
                    <a:gd name="connsiteX2" fmla="*/ 423857 w 578215"/>
                    <a:gd name="connsiteY2" fmla="*/ 90822 h 503609"/>
                    <a:gd name="connsiteX3" fmla="*/ 268282 w 578215"/>
                    <a:gd name="connsiteY3" fmla="*/ 335 h 503609"/>
                    <a:gd name="connsiteX4" fmla="*/ 242882 w 578215"/>
                    <a:gd name="connsiteY4" fmla="*/ 60660 h 503609"/>
                    <a:gd name="connsiteX5" fmla="*/ 107944 w 578215"/>
                    <a:gd name="connsiteY5" fmla="*/ 74947 h 503609"/>
                    <a:gd name="connsiteX6" fmla="*/ 134932 w 578215"/>
                    <a:gd name="connsiteY6" fmla="*/ 97172 h 503609"/>
                    <a:gd name="connsiteX7" fmla="*/ 106357 w 578215"/>
                    <a:gd name="connsiteY7" fmla="*/ 143210 h 503609"/>
                    <a:gd name="connsiteX8" fmla="*/ 1582 w 578215"/>
                    <a:gd name="connsiteY8" fmla="*/ 265447 h 503609"/>
                    <a:gd name="connsiteX9" fmla="*/ 41269 w 578215"/>
                    <a:gd name="connsiteY9" fmla="*/ 284497 h 503609"/>
                    <a:gd name="connsiteX10" fmla="*/ 14282 w 578215"/>
                    <a:gd name="connsiteY10" fmla="*/ 379747 h 503609"/>
                    <a:gd name="connsiteX11" fmla="*/ 9519 w 578215"/>
                    <a:gd name="connsiteY11" fmla="*/ 422610 h 503609"/>
                    <a:gd name="connsiteX12" fmla="*/ 93657 w 578215"/>
                    <a:gd name="connsiteY12" fmla="*/ 467060 h 503609"/>
                    <a:gd name="connsiteX13" fmla="*/ 120644 w 578215"/>
                    <a:gd name="connsiteY13" fmla="*/ 501985 h 503609"/>
                    <a:gd name="connsiteX14" fmla="*/ 82544 w 578215"/>
                    <a:gd name="connsiteY14" fmla="*/ 413085 h 503609"/>
                    <a:gd name="connsiteX15" fmla="*/ 96832 w 578215"/>
                    <a:gd name="connsiteY15" fmla="*/ 263860 h 503609"/>
                    <a:gd name="connsiteX16" fmla="*/ 252407 w 578215"/>
                    <a:gd name="connsiteY16" fmla="*/ 109872 h 503609"/>
                    <a:gd name="connsiteX17" fmla="*/ 380994 w 578215"/>
                    <a:gd name="connsiteY17" fmla="*/ 105110 h 503609"/>
                    <a:gd name="connsiteX18" fmla="*/ 577844 w 578215"/>
                    <a:gd name="connsiteY18" fmla="*/ 189247 h 5036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578215" h="503609">
                      <a:moveTo>
                        <a:pt x="577844" y="189247"/>
                      </a:moveTo>
                      <a:cubicBezTo>
                        <a:pt x="586046" y="179722"/>
                        <a:pt x="455871" y="64364"/>
                        <a:pt x="430207" y="47960"/>
                      </a:cubicBezTo>
                      <a:cubicBezTo>
                        <a:pt x="404543" y="31556"/>
                        <a:pt x="450844" y="98759"/>
                        <a:pt x="423857" y="90822"/>
                      </a:cubicBezTo>
                      <a:cubicBezTo>
                        <a:pt x="396870" y="82885"/>
                        <a:pt x="298444" y="5362"/>
                        <a:pt x="268282" y="335"/>
                      </a:cubicBezTo>
                      <a:cubicBezTo>
                        <a:pt x="238120" y="-4692"/>
                        <a:pt x="269605" y="48225"/>
                        <a:pt x="242882" y="60660"/>
                      </a:cubicBezTo>
                      <a:cubicBezTo>
                        <a:pt x="216159" y="73095"/>
                        <a:pt x="125936" y="68862"/>
                        <a:pt x="107944" y="74947"/>
                      </a:cubicBezTo>
                      <a:cubicBezTo>
                        <a:pt x="89952" y="81032"/>
                        <a:pt x="135196" y="85795"/>
                        <a:pt x="134932" y="97172"/>
                      </a:cubicBezTo>
                      <a:cubicBezTo>
                        <a:pt x="134668" y="108549"/>
                        <a:pt x="128582" y="115164"/>
                        <a:pt x="106357" y="143210"/>
                      </a:cubicBezTo>
                      <a:cubicBezTo>
                        <a:pt x="84132" y="171256"/>
                        <a:pt x="12430" y="241899"/>
                        <a:pt x="1582" y="265447"/>
                      </a:cubicBezTo>
                      <a:cubicBezTo>
                        <a:pt x="-9266" y="288995"/>
                        <a:pt x="39152" y="265447"/>
                        <a:pt x="41269" y="284497"/>
                      </a:cubicBezTo>
                      <a:cubicBezTo>
                        <a:pt x="43386" y="303547"/>
                        <a:pt x="19574" y="356728"/>
                        <a:pt x="14282" y="379747"/>
                      </a:cubicBezTo>
                      <a:cubicBezTo>
                        <a:pt x="8990" y="402766"/>
                        <a:pt x="-3710" y="408058"/>
                        <a:pt x="9519" y="422610"/>
                      </a:cubicBezTo>
                      <a:cubicBezTo>
                        <a:pt x="22748" y="437162"/>
                        <a:pt x="75136" y="453831"/>
                        <a:pt x="93657" y="467060"/>
                      </a:cubicBezTo>
                      <a:cubicBezTo>
                        <a:pt x="112178" y="480289"/>
                        <a:pt x="122496" y="510981"/>
                        <a:pt x="120644" y="501985"/>
                      </a:cubicBezTo>
                      <a:cubicBezTo>
                        <a:pt x="118792" y="492989"/>
                        <a:pt x="86513" y="452773"/>
                        <a:pt x="82544" y="413085"/>
                      </a:cubicBezTo>
                      <a:cubicBezTo>
                        <a:pt x="78575" y="373398"/>
                        <a:pt x="68522" y="314395"/>
                        <a:pt x="96832" y="263860"/>
                      </a:cubicBezTo>
                      <a:cubicBezTo>
                        <a:pt x="125142" y="213325"/>
                        <a:pt x="205047" y="136330"/>
                        <a:pt x="252407" y="109872"/>
                      </a:cubicBezTo>
                      <a:cubicBezTo>
                        <a:pt x="299767" y="83414"/>
                        <a:pt x="327548" y="91087"/>
                        <a:pt x="380994" y="105110"/>
                      </a:cubicBezTo>
                      <a:cubicBezTo>
                        <a:pt x="434440" y="119133"/>
                        <a:pt x="569642" y="198772"/>
                        <a:pt x="577844" y="18924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0" name="フリーフォーム: 図形 1839">
                  <a:extLst>
                    <a:ext uri="{FF2B5EF4-FFF2-40B4-BE49-F238E27FC236}">
                      <a16:creationId xmlns:a16="http://schemas.microsoft.com/office/drawing/2014/main" id="{653CF066-3053-40FA-B938-754F38F35EF4}"/>
                    </a:ext>
                  </a:extLst>
                </p:cNvPr>
                <p:cNvSpPr/>
                <p:nvPr/>
              </p:nvSpPr>
              <p:spPr>
                <a:xfrm>
                  <a:off x="7781110" y="1223717"/>
                  <a:ext cx="217060" cy="179652"/>
                </a:xfrm>
                <a:custGeom>
                  <a:avLst/>
                  <a:gdLst>
                    <a:gd name="connsiteX0" fmla="*/ 194490 w 217060"/>
                    <a:gd name="connsiteY0" fmla="*/ 246 h 179652"/>
                    <a:gd name="connsiteX1" fmla="*/ 94478 w 217060"/>
                    <a:gd name="connsiteY1" fmla="*/ 87558 h 179652"/>
                    <a:gd name="connsiteX2" fmla="*/ 119878 w 217060"/>
                    <a:gd name="connsiteY2" fmla="*/ 125658 h 179652"/>
                    <a:gd name="connsiteX3" fmla="*/ 213540 w 217060"/>
                    <a:gd name="connsiteY3" fmla="*/ 168521 h 179652"/>
                    <a:gd name="connsiteX4" fmla="*/ 188140 w 217060"/>
                    <a:gd name="connsiteY4" fmla="*/ 179633 h 179652"/>
                    <a:gd name="connsiteX5" fmla="*/ 102415 w 217060"/>
                    <a:gd name="connsiteY5" fmla="*/ 166933 h 179652"/>
                    <a:gd name="connsiteX6" fmla="*/ 7165 w 217060"/>
                    <a:gd name="connsiteY6" fmla="*/ 111371 h 179652"/>
                    <a:gd name="connsiteX7" fmla="*/ 26215 w 217060"/>
                    <a:gd name="connsiteY7" fmla="*/ 62158 h 179652"/>
                    <a:gd name="connsiteX8" fmla="*/ 194490 w 217060"/>
                    <a:gd name="connsiteY8" fmla="*/ 246 h 1796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7060" h="179652">
                      <a:moveTo>
                        <a:pt x="194490" y="246"/>
                      </a:moveTo>
                      <a:cubicBezTo>
                        <a:pt x="205867" y="4479"/>
                        <a:pt x="106913" y="66656"/>
                        <a:pt x="94478" y="87558"/>
                      </a:cubicBezTo>
                      <a:cubicBezTo>
                        <a:pt x="82043" y="108460"/>
                        <a:pt x="100034" y="112164"/>
                        <a:pt x="119878" y="125658"/>
                      </a:cubicBezTo>
                      <a:cubicBezTo>
                        <a:pt x="139722" y="139152"/>
                        <a:pt x="202163" y="159525"/>
                        <a:pt x="213540" y="168521"/>
                      </a:cubicBezTo>
                      <a:cubicBezTo>
                        <a:pt x="224917" y="177517"/>
                        <a:pt x="206661" y="179898"/>
                        <a:pt x="188140" y="179633"/>
                      </a:cubicBezTo>
                      <a:cubicBezTo>
                        <a:pt x="169619" y="179368"/>
                        <a:pt x="132577" y="178310"/>
                        <a:pt x="102415" y="166933"/>
                      </a:cubicBezTo>
                      <a:cubicBezTo>
                        <a:pt x="72253" y="155556"/>
                        <a:pt x="19865" y="128834"/>
                        <a:pt x="7165" y="111371"/>
                      </a:cubicBezTo>
                      <a:cubicBezTo>
                        <a:pt x="-5535" y="93909"/>
                        <a:pt x="-2625" y="76710"/>
                        <a:pt x="26215" y="62158"/>
                      </a:cubicBezTo>
                      <a:cubicBezTo>
                        <a:pt x="55055" y="47606"/>
                        <a:pt x="183113" y="-3987"/>
                        <a:pt x="194490" y="246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1" name="フリーフォーム: 図形 1840">
                  <a:extLst>
                    <a:ext uri="{FF2B5EF4-FFF2-40B4-BE49-F238E27FC236}">
                      <a16:creationId xmlns:a16="http://schemas.microsoft.com/office/drawing/2014/main" id="{C45EB10C-CBBA-4A75-BB63-D2F3B9203E57}"/>
                    </a:ext>
                  </a:extLst>
                </p:cNvPr>
                <p:cNvSpPr/>
                <p:nvPr/>
              </p:nvSpPr>
              <p:spPr>
                <a:xfrm>
                  <a:off x="8427695" y="1203163"/>
                  <a:ext cx="207496" cy="303507"/>
                </a:xfrm>
                <a:custGeom>
                  <a:avLst/>
                  <a:gdLst>
                    <a:gd name="connsiteX0" fmla="*/ 343 w 207496"/>
                    <a:gd name="connsiteY0" fmla="*/ 162 h 303507"/>
                    <a:gd name="connsiteX1" fmla="*/ 136868 w 207496"/>
                    <a:gd name="connsiteY1" fmla="*/ 103350 h 303507"/>
                    <a:gd name="connsiteX2" fmla="*/ 176555 w 207496"/>
                    <a:gd name="connsiteY2" fmla="*/ 168437 h 303507"/>
                    <a:gd name="connsiteX3" fmla="*/ 198780 w 207496"/>
                    <a:gd name="connsiteY3" fmla="*/ 303375 h 303507"/>
                    <a:gd name="connsiteX4" fmla="*/ 206718 w 207496"/>
                    <a:gd name="connsiteY4" fmla="*/ 192250 h 303507"/>
                    <a:gd name="connsiteX5" fmla="*/ 181318 w 207496"/>
                    <a:gd name="connsiteY5" fmla="*/ 128750 h 303507"/>
                    <a:gd name="connsiteX6" fmla="*/ 343 w 207496"/>
                    <a:gd name="connsiteY6" fmla="*/ 162 h 303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7496" h="303507">
                      <a:moveTo>
                        <a:pt x="343" y="162"/>
                      </a:moveTo>
                      <a:cubicBezTo>
                        <a:pt x="-7065" y="-4071"/>
                        <a:pt x="107499" y="75304"/>
                        <a:pt x="136868" y="103350"/>
                      </a:cubicBezTo>
                      <a:cubicBezTo>
                        <a:pt x="166237" y="131396"/>
                        <a:pt x="166236" y="135100"/>
                        <a:pt x="176555" y="168437"/>
                      </a:cubicBezTo>
                      <a:cubicBezTo>
                        <a:pt x="186874" y="201774"/>
                        <a:pt x="193753" y="299406"/>
                        <a:pt x="198780" y="303375"/>
                      </a:cubicBezTo>
                      <a:cubicBezTo>
                        <a:pt x="203807" y="307344"/>
                        <a:pt x="209628" y="221354"/>
                        <a:pt x="206718" y="192250"/>
                      </a:cubicBezTo>
                      <a:cubicBezTo>
                        <a:pt x="203808" y="163146"/>
                        <a:pt x="210951" y="161823"/>
                        <a:pt x="181318" y="128750"/>
                      </a:cubicBezTo>
                      <a:cubicBezTo>
                        <a:pt x="151685" y="95677"/>
                        <a:pt x="7751" y="4395"/>
                        <a:pt x="343" y="162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2" name="フリーフォーム: 図形 1841">
                  <a:extLst>
                    <a:ext uri="{FF2B5EF4-FFF2-40B4-BE49-F238E27FC236}">
                      <a16:creationId xmlns:a16="http://schemas.microsoft.com/office/drawing/2014/main" id="{528BD9D3-1A7E-4CC7-9671-582039BF6787}"/>
                    </a:ext>
                  </a:extLst>
                </p:cNvPr>
                <p:cNvSpPr/>
                <p:nvPr/>
              </p:nvSpPr>
              <p:spPr>
                <a:xfrm>
                  <a:off x="8470900" y="1382256"/>
                  <a:ext cx="196901" cy="40085"/>
                </a:xfrm>
                <a:custGeom>
                  <a:avLst/>
                  <a:gdLst>
                    <a:gd name="connsiteX0" fmla="*/ 0 w 196901"/>
                    <a:gd name="connsiteY0" fmla="*/ 6807 h 40085"/>
                    <a:gd name="connsiteX1" fmla="*/ 114300 w 196901"/>
                    <a:gd name="connsiteY1" fmla="*/ 457 h 40085"/>
                    <a:gd name="connsiteX2" fmla="*/ 104775 w 196901"/>
                    <a:gd name="connsiteY2" fmla="*/ 17919 h 40085"/>
                    <a:gd name="connsiteX3" fmla="*/ 196850 w 196901"/>
                    <a:gd name="connsiteY3" fmla="*/ 38557 h 40085"/>
                    <a:gd name="connsiteX4" fmla="*/ 90488 w 196901"/>
                    <a:gd name="connsiteY4" fmla="*/ 38557 h 40085"/>
                    <a:gd name="connsiteX5" fmla="*/ 0 w 196901"/>
                    <a:gd name="connsiteY5" fmla="*/ 6807 h 400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6901" h="40085">
                      <a:moveTo>
                        <a:pt x="0" y="6807"/>
                      </a:moveTo>
                      <a:cubicBezTo>
                        <a:pt x="48419" y="2706"/>
                        <a:pt x="96838" y="-1395"/>
                        <a:pt x="114300" y="457"/>
                      </a:cubicBezTo>
                      <a:cubicBezTo>
                        <a:pt x="131762" y="2309"/>
                        <a:pt x="91017" y="11569"/>
                        <a:pt x="104775" y="17919"/>
                      </a:cubicBezTo>
                      <a:cubicBezTo>
                        <a:pt x="118533" y="24269"/>
                        <a:pt x="199231" y="35117"/>
                        <a:pt x="196850" y="38557"/>
                      </a:cubicBezTo>
                      <a:cubicBezTo>
                        <a:pt x="194469" y="41997"/>
                        <a:pt x="90488" y="38557"/>
                        <a:pt x="90488" y="38557"/>
                      </a:cubicBezTo>
                      <a:lnTo>
                        <a:pt x="0" y="6807"/>
                      </a:ln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3" name="フリーフォーム: 図形 1842">
                  <a:extLst>
                    <a:ext uri="{FF2B5EF4-FFF2-40B4-BE49-F238E27FC236}">
                      <a16:creationId xmlns:a16="http://schemas.microsoft.com/office/drawing/2014/main" id="{57D750D9-6B27-475A-A391-F74ABAF6BBF3}"/>
                    </a:ext>
                  </a:extLst>
                </p:cNvPr>
                <p:cNvSpPr/>
                <p:nvPr/>
              </p:nvSpPr>
              <p:spPr>
                <a:xfrm>
                  <a:off x="8358017" y="1636304"/>
                  <a:ext cx="311400" cy="131945"/>
                </a:xfrm>
                <a:custGeom>
                  <a:avLst/>
                  <a:gdLst>
                    <a:gd name="connsiteX0" fmla="*/ 311321 w 311400"/>
                    <a:gd name="connsiteY0" fmla="*/ 409 h 131945"/>
                    <a:gd name="connsiteX1" fmla="*/ 274808 w 311400"/>
                    <a:gd name="connsiteY1" fmla="*/ 116296 h 131945"/>
                    <a:gd name="connsiteX2" fmla="*/ 176383 w 311400"/>
                    <a:gd name="connsiteY2" fmla="*/ 130584 h 131945"/>
                    <a:gd name="connsiteX3" fmla="*/ 171 w 311400"/>
                    <a:gd name="connsiteY3" fmla="*/ 127409 h 131945"/>
                    <a:gd name="connsiteX4" fmla="*/ 146221 w 311400"/>
                    <a:gd name="connsiteY4" fmla="*/ 95659 h 131945"/>
                    <a:gd name="connsiteX5" fmla="*/ 266871 w 311400"/>
                    <a:gd name="connsiteY5" fmla="*/ 78196 h 131945"/>
                    <a:gd name="connsiteX6" fmla="*/ 311321 w 311400"/>
                    <a:gd name="connsiteY6" fmla="*/ 409 h 1319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1400" h="131945">
                      <a:moveTo>
                        <a:pt x="311321" y="409"/>
                      </a:moveTo>
                      <a:cubicBezTo>
                        <a:pt x="312644" y="6759"/>
                        <a:pt x="297298" y="94600"/>
                        <a:pt x="274808" y="116296"/>
                      </a:cubicBezTo>
                      <a:cubicBezTo>
                        <a:pt x="252318" y="137992"/>
                        <a:pt x="222156" y="128732"/>
                        <a:pt x="176383" y="130584"/>
                      </a:cubicBezTo>
                      <a:cubicBezTo>
                        <a:pt x="130610" y="132436"/>
                        <a:pt x="5198" y="133230"/>
                        <a:pt x="171" y="127409"/>
                      </a:cubicBezTo>
                      <a:cubicBezTo>
                        <a:pt x="-4856" y="121588"/>
                        <a:pt x="101771" y="103861"/>
                        <a:pt x="146221" y="95659"/>
                      </a:cubicBezTo>
                      <a:cubicBezTo>
                        <a:pt x="190671" y="87457"/>
                        <a:pt x="241471" y="93013"/>
                        <a:pt x="266871" y="78196"/>
                      </a:cubicBezTo>
                      <a:cubicBezTo>
                        <a:pt x="292271" y="63379"/>
                        <a:pt x="309998" y="-5941"/>
                        <a:pt x="311321" y="409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4" name="フリーフォーム: 図形 1843">
                  <a:extLst>
                    <a:ext uri="{FF2B5EF4-FFF2-40B4-BE49-F238E27FC236}">
                      <a16:creationId xmlns:a16="http://schemas.microsoft.com/office/drawing/2014/main" id="{17426854-669E-4519-8931-7A0BFCD765CD}"/>
                    </a:ext>
                  </a:extLst>
                </p:cNvPr>
                <p:cNvSpPr/>
                <p:nvPr/>
              </p:nvSpPr>
              <p:spPr>
                <a:xfrm>
                  <a:off x="8616568" y="1733457"/>
                  <a:ext cx="273552" cy="92651"/>
                </a:xfrm>
                <a:custGeom>
                  <a:avLst/>
                  <a:gdLst>
                    <a:gd name="connsiteX0" fmla="*/ 6732 w 273552"/>
                    <a:gd name="connsiteY0" fmla="*/ 93 h 92651"/>
                    <a:gd name="connsiteX1" fmla="*/ 170245 w 273552"/>
                    <a:gd name="connsiteY1" fmla="*/ 27081 h 92651"/>
                    <a:gd name="connsiteX2" fmla="*/ 273432 w 273552"/>
                    <a:gd name="connsiteY2" fmla="*/ 92168 h 92651"/>
                    <a:gd name="connsiteX3" fmla="*/ 187707 w 273552"/>
                    <a:gd name="connsiteY3" fmla="*/ 55656 h 92651"/>
                    <a:gd name="connsiteX4" fmla="*/ 44832 w 273552"/>
                    <a:gd name="connsiteY4" fmla="*/ 35018 h 92651"/>
                    <a:gd name="connsiteX5" fmla="*/ 6732 w 273552"/>
                    <a:gd name="connsiteY5" fmla="*/ 93 h 92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3552" h="92651">
                      <a:moveTo>
                        <a:pt x="6732" y="93"/>
                      </a:moveTo>
                      <a:cubicBezTo>
                        <a:pt x="27634" y="-1230"/>
                        <a:pt x="125795" y="11735"/>
                        <a:pt x="170245" y="27081"/>
                      </a:cubicBezTo>
                      <a:cubicBezTo>
                        <a:pt x="214695" y="42427"/>
                        <a:pt x="270522" y="87406"/>
                        <a:pt x="273432" y="92168"/>
                      </a:cubicBezTo>
                      <a:cubicBezTo>
                        <a:pt x="276342" y="96930"/>
                        <a:pt x="225807" y="65181"/>
                        <a:pt x="187707" y="55656"/>
                      </a:cubicBezTo>
                      <a:cubicBezTo>
                        <a:pt x="149607" y="46131"/>
                        <a:pt x="71820" y="42691"/>
                        <a:pt x="44832" y="35018"/>
                      </a:cubicBezTo>
                      <a:cubicBezTo>
                        <a:pt x="17845" y="27345"/>
                        <a:pt x="-14170" y="1416"/>
                        <a:pt x="6732" y="93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5" name="フリーフォーム: 図形 1844">
                  <a:extLst>
                    <a:ext uri="{FF2B5EF4-FFF2-40B4-BE49-F238E27FC236}">
                      <a16:creationId xmlns:a16="http://schemas.microsoft.com/office/drawing/2014/main" id="{9D7134C1-AF35-4DE7-8BB0-578BEF3623FF}"/>
                    </a:ext>
                  </a:extLst>
                </p:cNvPr>
                <p:cNvSpPr/>
                <p:nvPr/>
              </p:nvSpPr>
              <p:spPr>
                <a:xfrm>
                  <a:off x="8741645" y="1824503"/>
                  <a:ext cx="168166" cy="368232"/>
                </a:xfrm>
                <a:custGeom>
                  <a:avLst/>
                  <a:gdLst>
                    <a:gd name="connsiteX0" fmla="*/ 97555 w 168166"/>
                    <a:gd name="connsiteY0" fmla="*/ 4297 h 368232"/>
                    <a:gd name="connsiteX1" fmla="*/ 13418 w 168166"/>
                    <a:gd name="connsiteY1" fmla="*/ 115422 h 368232"/>
                    <a:gd name="connsiteX2" fmla="*/ 2305 w 168166"/>
                    <a:gd name="connsiteY2" fmla="*/ 190035 h 368232"/>
                    <a:gd name="connsiteX3" fmla="*/ 35643 w 168166"/>
                    <a:gd name="connsiteY3" fmla="*/ 278935 h 368232"/>
                    <a:gd name="connsiteX4" fmla="*/ 167405 w 168166"/>
                    <a:gd name="connsiteY4" fmla="*/ 367835 h 368232"/>
                    <a:gd name="connsiteX5" fmla="*/ 88030 w 168166"/>
                    <a:gd name="connsiteY5" fmla="*/ 242422 h 368232"/>
                    <a:gd name="connsiteX6" fmla="*/ 51518 w 168166"/>
                    <a:gd name="connsiteY6" fmla="*/ 121772 h 368232"/>
                    <a:gd name="connsiteX7" fmla="*/ 142005 w 168166"/>
                    <a:gd name="connsiteY7" fmla="*/ 31285 h 368232"/>
                    <a:gd name="connsiteX8" fmla="*/ 97555 w 168166"/>
                    <a:gd name="connsiteY8" fmla="*/ 4297 h 368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8166" h="368232">
                      <a:moveTo>
                        <a:pt x="97555" y="4297"/>
                      </a:moveTo>
                      <a:cubicBezTo>
                        <a:pt x="76124" y="18320"/>
                        <a:pt x="29293" y="84466"/>
                        <a:pt x="13418" y="115422"/>
                      </a:cubicBezTo>
                      <a:cubicBezTo>
                        <a:pt x="-2457" y="146378"/>
                        <a:pt x="-1399" y="162783"/>
                        <a:pt x="2305" y="190035"/>
                      </a:cubicBezTo>
                      <a:cubicBezTo>
                        <a:pt x="6009" y="217287"/>
                        <a:pt x="8126" y="249302"/>
                        <a:pt x="35643" y="278935"/>
                      </a:cubicBezTo>
                      <a:cubicBezTo>
                        <a:pt x="63160" y="308568"/>
                        <a:pt x="158674" y="373921"/>
                        <a:pt x="167405" y="367835"/>
                      </a:cubicBezTo>
                      <a:cubicBezTo>
                        <a:pt x="176136" y="361749"/>
                        <a:pt x="107344" y="283432"/>
                        <a:pt x="88030" y="242422"/>
                      </a:cubicBezTo>
                      <a:cubicBezTo>
                        <a:pt x="68716" y="201412"/>
                        <a:pt x="42522" y="156961"/>
                        <a:pt x="51518" y="121772"/>
                      </a:cubicBezTo>
                      <a:cubicBezTo>
                        <a:pt x="60514" y="86583"/>
                        <a:pt x="130099" y="49012"/>
                        <a:pt x="142005" y="31285"/>
                      </a:cubicBezTo>
                      <a:cubicBezTo>
                        <a:pt x="153911" y="13558"/>
                        <a:pt x="118986" y="-9726"/>
                        <a:pt x="97555" y="429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6" name="フリーフォーム: 図形 1845">
                  <a:extLst>
                    <a:ext uri="{FF2B5EF4-FFF2-40B4-BE49-F238E27FC236}">
                      <a16:creationId xmlns:a16="http://schemas.microsoft.com/office/drawing/2014/main" id="{EC22CF00-0D95-445E-8053-87F0F2FF1BF0}"/>
                    </a:ext>
                  </a:extLst>
                </p:cNvPr>
                <p:cNvSpPr/>
                <p:nvPr/>
              </p:nvSpPr>
              <p:spPr>
                <a:xfrm>
                  <a:off x="8874855" y="1450466"/>
                  <a:ext cx="467698" cy="411323"/>
                </a:xfrm>
                <a:custGeom>
                  <a:avLst/>
                  <a:gdLst>
                    <a:gd name="connsiteX0" fmla="*/ 92933 w 467698"/>
                    <a:gd name="connsiteY0" fmla="*/ 2097 h 411323"/>
                    <a:gd name="connsiteX1" fmla="*/ 275495 w 467698"/>
                    <a:gd name="connsiteY1" fmla="*/ 52897 h 411323"/>
                    <a:gd name="connsiteX2" fmla="*/ 261208 w 467698"/>
                    <a:gd name="connsiteY2" fmla="*/ 86234 h 411323"/>
                    <a:gd name="connsiteX3" fmla="*/ 338995 w 467698"/>
                    <a:gd name="connsiteY3" fmla="*/ 119572 h 411323"/>
                    <a:gd name="connsiteX4" fmla="*/ 405670 w 467698"/>
                    <a:gd name="connsiteY4" fmla="*/ 167197 h 411323"/>
                    <a:gd name="connsiteX5" fmla="*/ 391383 w 467698"/>
                    <a:gd name="connsiteY5" fmla="*/ 183072 h 411323"/>
                    <a:gd name="connsiteX6" fmla="*/ 418370 w 467698"/>
                    <a:gd name="connsiteY6" fmla="*/ 291022 h 411323"/>
                    <a:gd name="connsiteX7" fmla="*/ 467583 w 467698"/>
                    <a:gd name="connsiteY7" fmla="*/ 408497 h 411323"/>
                    <a:gd name="connsiteX8" fmla="*/ 431070 w 467698"/>
                    <a:gd name="connsiteY8" fmla="*/ 376747 h 411323"/>
                    <a:gd name="connsiteX9" fmla="*/ 400908 w 467698"/>
                    <a:gd name="connsiteY9" fmla="*/ 398972 h 411323"/>
                    <a:gd name="connsiteX10" fmla="*/ 389795 w 467698"/>
                    <a:gd name="connsiteY10" fmla="*/ 275147 h 411323"/>
                    <a:gd name="connsiteX11" fmla="*/ 246920 w 467698"/>
                    <a:gd name="connsiteY11" fmla="*/ 106872 h 411323"/>
                    <a:gd name="connsiteX12" fmla="*/ 5620 w 467698"/>
                    <a:gd name="connsiteY12" fmla="*/ 17972 h 411323"/>
                    <a:gd name="connsiteX13" fmla="*/ 92933 w 467698"/>
                    <a:gd name="connsiteY13" fmla="*/ 2097 h 4113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467698" h="411323">
                      <a:moveTo>
                        <a:pt x="92933" y="2097"/>
                      </a:moveTo>
                      <a:cubicBezTo>
                        <a:pt x="137912" y="7918"/>
                        <a:pt x="247449" y="38874"/>
                        <a:pt x="275495" y="52897"/>
                      </a:cubicBezTo>
                      <a:cubicBezTo>
                        <a:pt x="303541" y="66920"/>
                        <a:pt x="250625" y="75122"/>
                        <a:pt x="261208" y="86234"/>
                      </a:cubicBezTo>
                      <a:cubicBezTo>
                        <a:pt x="271791" y="97346"/>
                        <a:pt x="314918" y="106078"/>
                        <a:pt x="338995" y="119572"/>
                      </a:cubicBezTo>
                      <a:cubicBezTo>
                        <a:pt x="363072" y="133066"/>
                        <a:pt x="396939" y="156614"/>
                        <a:pt x="405670" y="167197"/>
                      </a:cubicBezTo>
                      <a:cubicBezTo>
                        <a:pt x="414401" y="177780"/>
                        <a:pt x="389266" y="162435"/>
                        <a:pt x="391383" y="183072"/>
                      </a:cubicBezTo>
                      <a:cubicBezTo>
                        <a:pt x="393500" y="203709"/>
                        <a:pt x="405670" y="253451"/>
                        <a:pt x="418370" y="291022"/>
                      </a:cubicBezTo>
                      <a:cubicBezTo>
                        <a:pt x="431070" y="328593"/>
                        <a:pt x="465466" y="394210"/>
                        <a:pt x="467583" y="408497"/>
                      </a:cubicBezTo>
                      <a:cubicBezTo>
                        <a:pt x="469700" y="422785"/>
                        <a:pt x="442182" y="378334"/>
                        <a:pt x="431070" y="376747"/>
                      </a:cubicBezTo>
                      <a:cubicBezTo>
                        <a:pt x="419958" y="375160"/>
                        <a:pt x="407787" y="415905"/>
                        <a:pt x="400908" y="398972"/>
                      </a:cubicBezTo>
                      <a:cubicBezTo>
                        <a:pt x="394029" y="382039"/>
                        <a:pt x="415460" y="323830"/>
                        <a:pt x="389795" y="275147"/>
                      </a:cubicBezTo>
                      <a:cubicBezTo>
                        <a:pt x="364130" y="226464"/>
                        <a:pt x="310949" y="149734"/>
                        <a:pt x="246920" y="106872"/>
                      </a:cubicBezTo>
                      <a:cubicBezTo>
                        <a:pt x="182891" y="64010"/>
                        <a:pt x="31284" y="33053"/>
                        <a:pt x="5620" y="17972"/>
                      </a:cubicBezTo>
                      <a:cubicBezTo>
                        <a:pt x="-20044" y="2891"/>
                        <a:pt x="47954" y="-3724"/>
                        <a:pt x="92933" y="2097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7" name="フリーフォーム: 図形 1846">
                  <a:extLst>
                    <a:ext uri="{FF2B5EF4-FFF2-40B4-BE49-F238E27FC236}">
                      <a16:creationId xmlns:a16="http://schemas.microsoft.com/office/drawing/2014/main" id="{CF7F76A8-528E-4E52-ABCD-77FC2A71C414}"/>
                    </a:ext>
                  </a:extLst>
                </p:cNvPr>
                <p:cNvSpPr/>
                <p:nvPr/>
              </p:nvSpPr>
              <p:spPr>
                <a:xfrm>
                  <a:off x="9090025" y="2016380"/>
                  <a:ext cx="428916" cy="667983"/>
                </a:xfrm>
                <a:custGeom>
                  <a:avLst/>
                  <a:gdLst>
                    <a:gd name="connsiteX0" fmla="*/ 0 w 428916"/>
                    <a:gd name="connsiteY0" fmla="*/ 1333 h 667983"/>
                    <a:gd name="connsiteX1" fmla="*/ 138113 w 428916"/>
                    <a:gd name="connsiteY1" fmla="*/ 45783 h 667983"/>
                    <a:gd name="connsiteX2" fmla="*/ 212725 w 428916"/>
                    <a:gd name="connsiteY2" fmla="*/ 44195 h 667983"/>
                    <a:gd name="connsiteX3" fmla="*/ 168275 w 428916"/>
                    <a:gd name="connsiteY3" fmla="*/ 72770 h 667983"/>
                    <a:gd name="connsiteX4" fmla="*/ 276225 w 428916"/>
                    <a:gd name="connsiteY4" fmla="*/ 121983 h 667983"/>
                    <a:gd name="connsiteX5" fmla="*/ 322263 w 428916"/>
                    <a:gd name="connsiteY5" fmla="*/ 137858 h 667983"/>
                    <a:gd name="connsiteX6" fmla="*/ 309563 w 428916"/>
                    <a:gd name="connsiteY6" fmla="*/ 174370 h 667983"/>
                    <a:gd name="connsiteX7" fmla="*/ 341313 w 428916"/>
                    <a:gd name="connsiteY7" fmla="*/ 237870 h 667983"/>
                    <a:gd name="connsiteX8" fmla="*/ 428625 w 428916"/>
                    <a:gd name="connsiteY8" fmla="*/ 434720 h 667983"/>
                    <a:gd name="connsiteX9" fmla="*/ 369888 w 428916"/>
                    <a:gd name="connsiteY9" fmla="*/ 391858 h 667983"/>
                    <a:gd name="connsiteX10" fmla="*/ 377825 w 428916"/>
                    <a:gd name="connsiteY10" fmla="*/ 628395 h 667983"/>
                    <a:gd name="connsiteX11" fmla="*/ 344488 w 428916"/>
                    <a:gd name="connsiteY11" fmla="*/ 660145 h 667983"/>
                    <a:gd name="connsiteX12" fmla="*/ 338138 w 428916"/>
                    <a:gd name="connsiteY12" fmla="*/ 545845 h 667983"/>
                    <a:gd name="connsiteX13" fmla="*/ 274638 w 428916"/>
                    <a:gd name="connsiteY13" fmla="*/ 234695 h 667983"/>
                    <a:gd name="connsiteX14" fmla="*/ 139700 w 428916"/>
                    <a:gd name="connsiteY14" fmla="*/ 104520 h 667983"/>
                    <a:gd name="connsiteX15" fmla="*/ 0 w 428916"/>
                    <a:gd name="connsiteY15" fmla="*/ 1333 h 667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28916" h="667983">
                      <a:moveTo>
                        <a:pt x="0" y="1333"/>
                      </a:moveTo>
                      <a:cubicBezTo>
                        <a:pt x="-264" y="-8456"/>
                        <a:pt x="102659" y="38639"/>
                        <a:pt x="138113" y="45783"/>
                      </a:cubicBezTo>
                      <a:cubicBezTo>
                        <a:pt x="173567" y="52927"/>
                        <a:pt x="207698" y="39697"/>
                        <a:pt x="212725" y="44195"/>
                      </a:cubicBezTo>
                      <a:cubicBezTo>
                        <a:pt x="217752" y="48693"/>
                        <a:pt x="157692" y="59805"/>
                        <a:pt x="168275" y="72770"/>
                      </a:cubicBezTo>
                      <a:cubicBezTo>
                        <a:pt x="178858" y="85735"/>
                        <a:pt x="250560" y="111135"/>
                        <a:pt x="276225" y="121983"/>
                      </a:cubicBezTo>
                      <a:cubicBezTo>
                        <a:pt x="301890" y="132831"/>
                        <a:pt x="316707" y="129127"/>
                        <a:pt x="322263" y="137858"/>
                      </a:cubicBezTo>
                      <a:cubicBezTo>
                        <a:pt x="327819" y="146589"/>
                        <a:pt x="306388" y="157701"/>
                        <a:pt x="309563" y="174370"/>
                      </a:cubicBezTo>
                      <a:cubicBezTo>
                        <a:pt x="312738" y="191039"/>
                        <a:pt x="321469" y="194478"/>
                        <a:pt x="341313" y="237870"/>
                      </a:cubicBezTo>
                      <a:cubicBezTo>
                        <a:pt x="361157" y="281262"/>
                        <a:pt x="423863" y="409055"/>
                        <a:pt x="428625" y="434720"/>
                      </a:cubicBezTo>
                      <a:cubicBezTo>
                        <a:pt x="433387" y="460385"/>
                        <a:pt x="378355" y="359579"/>
                        <a:pt x="369888" y="391858"/>
                      </a:cubicBezTo>
                      <a:cubicBezTo>
                        <a:pt x="361421" y="424137"/>
                        <a:pt x="382058" y="583681"/>
                        <a:pt x="377825" y="628395"/>
                      </a:cubicBezTo>
                      <a:cubicBezTo>
                        <a:pt x="373592" y="673109"/>
                        <a:pt x="351102" y="673903"/>
                        <a:pt x="344488" y="660145"/>
                      </a:cubicBezTo>
                      <a:cubicBezTo>
                        <a:pt x="337874" y="646387"/>
                        <a:pt x="349780" y="616753"/>
                        <a:pt x="338138" y="545845"/>
                      </a:cubicBezTo>
                      <a:cubicBezTo>
                        <a:pt x="326496" y="474937"/>
                        <a:pt x="307711" y="308249"/>
                        <a:pt x="274638" y="234695"/>
                      </a:cubicBezTo>
                      <a:cubicBezTo>
                        <a:pt x="241565" y="161141"/>
                        <a:pt x="186796" y="142091"/>
                        <a:pt x="139700" y="104520"/>
                      </a:cubicBezTo>
                      <a:cubicBezTo>
                        <a:pt x="92604" y="66949"/>
                        <a:pt x="264" y="11122"/>
                        <a:pt x="0" y="1333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8" name="フリーフォーム: 図形 1847">
                  <a:extLst>
                    <a:ext uri="{FF2B5EF4-FFF2-40B4-BE49-F238E27FC236}">
                      <a16:creationId xmlns:a16="http://schemas.microsoft.com/office/drawing/2014/main" id="{6E15D5E9-B4F4-44D0-8407-9DD6C5E5752A}"/>
                    </a:ext>
                  </a:extLst>
                </p:cNvPr>
                <p:cNvSpPr/>
                <p:nvPr/>
              </p:nvSpPr>
              <p:spPr>
                <a:xfrm>
                  <a:off x="9032875" y="2249488"/>
                  <a:ext cx="276822" cy="724245"/>
                </a:xfrm>
                <a:custGeom>
                  <a:avLst/>
                  <a:gdLst>
                    <a:gd name="connsiteX0" fmla="*/ 0 w 276822"/>
                    <a:gd name="connsiteY0" fmla="*/ 0 h 724245"/>
                    <a:gd name="connsiteX1" fmla="*/ 201613 w 276822"/>
                    <a:gd name="connsiteY1" fmla="*/ 119062 h 724245"/>
                    <a:gd name="connsiteX2" fmla="*/ 242888 w 276822"/>
                    <a:gd name="connsiteY2" fmla="*/ 236537 h 724245"/>
                    <a:gd name="connsiteX3" fmla="*/ 273050 w 276822"/>
                    <a:gd name="connsiteY3" fmla="*/ 652462 h 724245"/>
                    <a:gd name="connsiteX4" fmla="*/ 271463 w 276822"/>
                    <a:gd name="connsiteY4" fmla="*/ 715962 h 724245"/>
                    <a:gd name="connsiteX5" fmla="*/ 228600 w 276822"/>
                    <a:gd name="connsiteY5" fmla="*/ 558800 h 724245"/>
                    <a:gd name="connsiteX6" fmla="*/ 171450 w 276822"/>
                    <a:gd name="connsiteY6" fmla="*/ 219075 h 724245"/>
                    <a:gd name="connsiteX7" fmla="*/ 96838 w 276822"/>
                    <a:gd name="connsiteY7" fmla="*/ 131762 h 724245"/>
                    <a:gd name="connsiteX8" fmla="*/ 0 w 276822"/>
                    <a:gd name="connsiteY8" fmla="*/ 0 h 724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6822" h="724245">
                      <a:moveTo>
                        <a:pt x="0" y="0"/>
                      </a:moveTo>
                      <a:cubicBezTo>
                        <a:pt x="80566" y="39819"/>
                        <a:pt x="161132" y="79639"/>
                        <a:pt x="201613" y="119062"/>
                      </a:cubicBezTo>
                      <a:cubicBezTo>
                        <a:pt x="242094" y="158485"/>
                        <a:pt x="230982" y="147637"/>
                        <a:pt x="242888" y="236537"/>
                      </a:cubicBezTo>
                      <a:cubicBezTo>
                        <a:pt x="254794" y="325437"/>
                        <a:pt x="268288" y="572558"/>
                        <a:pt x="273050" y="652462"/>
                      </a:cubicBezTo>
                      <a:cubicBezTo>
                        <a:pt x="277812" y="732366"/>
                        <a:pt x="278871" y="731572"/>
                        <a:pt x="271463" y="715962"/>
                      </a:cubicBezTo>
                      <a:cubicBezTo>
                        <a:pt x="264055" y="700352"/>
                        <a:pt x="245269" y="641614"/>
                        <a:pt x="228600" y="558800"/>
                      </a:cubicBezTo>
                      <a:cubicBezTo>
                        <a:pt x="211931" y="475986"/>
                        <a:pt x="193410" y="290248"/>
                        <a:pt x="171450" y="219075"/>
                      </a:cubicBezTo>
                      <a:cubicBezTo>
                        <a:pt x="149490" y="147902"/>
                        <a:pt x="124884" y="164306"/>
                        <a:pt x="96838" y="1317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49" name="フリーフォーム: 図形 1848">
                  <a:extLst>
                    <a:ext uri="{FF2B5EF4-FFF2-40B4-BE49-F238E27FC236}">
                      <a16:creationId xmlns:a16="http://schemas.microsoft.com/office/drawing/2014/main" id="{EC8D098E-2F47-4B62-83F0-5B1BA39E46CB}"/>
                    </a:ext>
                  </a:extLst>
                </p:cNvPr>
                <p:cNvSpPr/>
                <p:nvPr/>
              </p:nvSpPr>
              <p:spPr>
                <a:xfrm>
                  <a:off x="9390893" y="2707335"/>
                  <a:ext cx="354020" cy="467733"/>
                </a:xfrm>
                <a:custGeom>
                  <a:avLst/>
                  <a:gdLst>
                    <a:gd name="connsiteX0" fmla="*/ 73782 w 354020"/>
                    <a:gd name="connsiteY0" fmla="*/ 186678 h 467733"/>
                    <a:gd name="connsiteX1" fmla="*/ 186495 w 354020"/>
                    <a:gd name="connsiteY1" fmla="*/ 4115 h 467733"/>
                    <a:gd name="connsiteX2" fmla="*/ 161095 w 354020"/>
                    <a:gd name="connsiteY2" fmla="*/ 69203 h 467733"/>
                    <a:gd name="connsiteX3" fmla="*/ 149982 w 354020"/>
                    <a:gd name="connsiteY3" fmla="*/ 181915 h 467733"/>
                    <a:gd name="connsiteX4" fmla="*/ 189670 w 354020"/>
                    <a:gd name="connsiteY4" fmla="*/ 124765 h 467733"/>
                    <a:gd name="connsiteX5" fmla="*/ 259520 w 354020"/>
                    <a:gd name="connsiteY5" fmla="*/ 93015 h 467733"/>
                    <a:gd name="connsiteX6" fmla="*/ 203957 w 354020"/>
                    <a:gd name="connsiteY6" fmla="*/ 191440 h 467733"/>
                    <a:gd name="connsiteX7" fmla="*/ 332545 w 354020"/>
                    <a:gd name="connsiteY7" fmla="*/ 150165 h 467733"/>
                    <a:gd name="connsiteX8" fmla="*/ 224595 w 354020"/>
                    <a:gd name="connsiteY8" fmla="*/ 227953 h 467733"/>
                    <a:gd name="connsiteX9" fmla="*/ 237295 w 354020"/>
                    <a:gd name="connsiteY9" fmla="*/ 243828 h 467733"/>
                    <a:gd name="connsiteX10" fmla="*/ 351595 w 354020"/>
                    <a:gd name="connsiteY10" fmla="*/ 264465 h 467733"/>
                    <a:gd name="connsiteX11" fmla="*/ 307145 w 354020"/>
                    <a:gd name="connsiteY11" fmla="*/ 280340 h 467733"/>
                    <a:gd name="connsiteX12" fmla="*/ 211895 w 354020"/>
                    <a:gd name="connsiteY12" fmla="*/ 302565 h 467733"/>
                    <a:gd name="connsiteX13" fmla="*/ 261107 w 354020"/>
                    <a:gd name="connsiteY13" fmla="*/ 315265 h 467733"/>
                    <a:gd name="connsiteX14" fmla="*/ 270632 w 354020"/>
                    <a:gd name="connsiteY14" fmla="*/ 374003 h 467733"/>
                    <a:gd name="connsiteX15" fmla="*/ 188082 w 354020"/>
                    <a:gd name="connsiteY15" fmla="*/ 370828 h 467733"/>
                    <a:gd name="connsiteX16" fmla="*/ 183320 w 354020"/>
                    <a:gd name="connsiteY16" fmla="*/ 378765 h 467733"/>
                    <a:gd name="connsiteX17" fmla="*/ 202370 w 354020"/>
                    <a:gd name="connsiteY17" fmla="*/ 442265 h 467733"/>
                    <a:gd name="connsiteX18" fmla="*/ 110295 w 354020"/>
                    <a:gd name="connsiteY18" fmla="*/ 393053 h 467733"/>
                    <a:gd name="connsiteX19" fmla="*/ 116645 w 354020"/>
                    <a:gd name="connsiteY19" fmla="*/ 467665 h 467733"/>
                    <a:gd name="connsiteX20" fmla="*/ 56320 w 354020"/>
                    <a:gd name="connsiteY20" fmla="*/ 407340 h 467733"/>
                    <a:gd name="connsiteX21" fmla="*/ 48382 w 354020"/>
                    <a:gd name="connsiteY21" fmla="*/ 456553 h 467733"/>
                    <a:gd name="connsiteX22" fmla="*/ 757 w 354020"/>
                    <a:gd name="connsiteY22" fmla="*/ 358128 h 467733"/>
                    <a:gd name="connsiteX23" fmla="*/ 91245 w 354020"/>
                    <a:gd name="connsiteY23" fmla="*/ 354953 h 467733"/>
                    <a:gd name="connsiteX24" fmla="*/ 151570 w 354020"/>
                    <a:gd name="connsiteY24" fmla="*/ 321615 h 467733"/>
                    <a:gd name="connsiteX25" fmla="*/ 167445 w 354020"/>
                    <a:gd name="connsiteY25" fmla="*/ 202553 h 467733"/>
                    <a:gd name="connsiteX26" fmla="*/ 73782 w 354020"/>
                    <a:gd name="connsiteY26" fmla="*/ 186678 h 4677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</a:cxnLst>
                  <a:rect l="l" t="t" r="r" b="b"/>
                  <a:pathLst>
                    <a:path w="354020" h="467733">
                      <a:moveTo>
                        <a:pt x="73782" y="186678"/>
                      </a:moveTo>
                      <a:cubicBezTo>
                        <a:pt x="76957" y="153605"/>
                        <a:pt x="171943" y="23694"/>
                        <a:pt x="186495" y="4115"/>
                      </a:cubicBezTo>
                      <a:cubicBezTo>
                        <a:pt x="201047" y="-15464"/>
                        <a:pt x="167180" y="39570"/>
                        <a:pt x="161095" y="69203"/>
                      </a:cubicBezTo>
                      <a:cubicBezTo>
                        <a:pt x="155010" y="98836"/>
                        <a:pt x="145220" y="172655"/>
                        <a:pt x="149982" y="181915"/>
                      </a:cubicBezTo>
                      <a:cubicBezTo>
                        <a:pt x="154744" y="191175"/>
                        <a:pt x="171414" y="139582"/>
                        <a:pt x="189670" y="124765"/>
                      </a:cubicBezTo>
                      <a:cubicBezTo>
                        <a:pt x="207926" y="109948"/>
                        <a:pt x="257139" y="81902"/>
                        <a:pt x="259520" y="93015"/>
                      </a:cubicBezTo>
                      <a:cubicBezTo>
                        <a:pt x="261901" y="104127"/>
                        <a:pt x="191786" y="181915"/>
                        <a:pt x="203957" y="191440"/>
                      </a:cubicBezTo>
                      <a:cubicBezTo>
                        <a:pt x="216128" y="200965"/>
                        <a:pt x="329105" y="144080"/>
                        <a:pt x="332545" y="150165"/>
                      </a:cubicBezTo>
                      <a:cubicBezTo>
                        <a:pt x="335985" y="156250"/>
                        <a:pt x="240470" y="212343"/>
                        <a:pt x="224595" y="227953"/>
                      </a:cubicBezTo>
                      <a:cubicBezTo>
                        <a:pt x="208720" y="243563"/>
                        <a:pt x="216128" y="237743"/>
                        <a:pt x="237295" y="243828"/>
                      </a:cubicBezTo>
                      <a:cubicBezTo>
                        <a:pt x="258462" y="249913"/>
                        <a:pt x="339953" y="258380"/>
                        <a:pt x="351595" y="264465"/>
                      </a:cubicBezTo>
                      <a:cubicBezTo>
                        <a:pt x="363237" y="270550"/>
                        <a:pt x="330428" y="273990"/>
                        <a:pt x="307145" y="280340"/>
                      </a:cubicBezTo>
                      <a:cubicBezTo>
                        <a:pt x="283862" y="286690"/>
                        <a:pt x="219568" y="296744"/>
                        <a:pt x="211895" y="302565"/>
                      </a:cubicBezTo>
                      <a:cubicBezTo>
                        <a:pt x="204222" y="308386"/>
                        <a:pt x="251318" y="303359"/>
                        <a:pt x="261107" y="315265"/>
                      </a:cubicBezTo>
                      <a:cubicBezTo>
                        <a:pt x="270896" y="327171"/>
                        <a:pt x="282803" y="364743"/>
                        <a:pt x="270632" y="374003"/>
                      </a:cubicBezTo>
                      <a:cubicBezTo>
                        <a:pt x="258461" y="383263"/>
                        <a:pt x="202634" y="370034"/>
                        <a:pt x="188082" y="370828"/>
                      </a:cubicBezTo>
                      <a:cubicBezTo>
                        <a:pt x="173530" y="371622"/>
                        <a:pt x="180939" y="366859"/>
                        <a:pt x="183320" y="378765"/>
                      </a:cubicBezTo>
                      <a:cubicBezTo>
                        <a:pt x="185701" y="390671"/>
                        <a:pt x="214541" y="439884"/>
                        <a:pt x="202370" y="442265"/>
                      </a:cubicBezTo>
                      <a:cubicBezTo>
                        <a:pt x="190199" y="444646"/>
                        <a:pt x="124582" y="388820"/>
                        <a:pt x="110295" y="393053"/>
                      </a:cubicBezTo>
                      <a:cubicBezTo>
                        <a:pt x="96008" y="397286"/>
                        <a:pt x="125641" y="465284"/>
                        <a:pt x="116645" y="467665"/>
                      </a:cubicBezTo>
                      <a:cubicBezTo>
                        <a:pt x="107649" y="470046"/>
                        <a:pt x="67697" y="409192"/>
                        <a:pt x="56320" y="407340"/>
                      </a:cubicBezTo>
                      <a:cubicBezTo>
                        <a:pt x="44943" y="405488"/>
                        <a:pt x="57642" y="464755"/>
                        <a:pt x="48382" y="456553"/>
                      </a:cubicBezTo>
                      <a:cubicBezTo>
                        <a:pt x="39121" y="448351"/>
                        <a:pt x="-6387" y="375061"/>
                        <a:pt x="757" y="358128"/>
                      </a:cubicBezTo>
                      <a:cubicBezTo>
                        <a:pt x="7901" y="341195"/>
                        <a:pt x="66109" y="361039"/>
                        <a:pt x="91245" y="354953"/>
                      </a:cubicBezTo>
                      <a:cubicBezTo>
                        <a:pt x="116381" y="348868"/>
                        <a:pt x="138870" y="347015"/>
                        <a:pt x="151570" y="321615"/>
                      </a:cubicBezTo>
                      <a:cubicBezTo>
                        <a:pt x="164270" y="296215"/>
                        <a:pt x="176706" y="225307"/>
                        <a:pt x="167445" y="202553"/>
                      </a:cubicBezTo>
                      <a:cubicBezTo>
                        <a:pt x="158184" y="179799"/>
                        <a:pt x="70607" y="219751"/>
                        <a:pt x="73782" y="186678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0" name="フリーフォーム: 図形 1849">
                  <a:extLst>
                    <a:ext uri="{FF2B5EF4-FFF2-40B4-BE49-F238E27FC236}">
                      <a16:creationId xmlns:a16="http://schemas.microsoft.com/office/drawing/2014/main" id="{6DFEA738-5255-49A3-938E-826680DC2CF6}"/>
                    </a:ext>
                  </a:extLst>
                </p:cNvPr>
                <p:cNvSpPr/>
                <p:nvPr/>
              </p:nvSpPr>
              <p:spPr>
                <a:xfrm>
                  <a:off x="7917522" y="1519479"/>
                  <a:ext cx="226920" cy="131662"/>
                </a:xfrm>
                <a:custGeom>
                  <a:avLst/>
                  <a:gdLst>
                    <a:gd name="connsiteX0" fmla="*/ 13628 w 226920"/>
                    <a:gd name="connsiteY0" fmla="*/ 131521 h 131662"/>
                    <a:gd name="connsiteX1" fmla="*/ 24211 w 226920"/>
                    <a:gd name="connsiteY1" fmla="*/ 61671 h 131662"/>
                    <a:gd name="connsiteX2" fmla="*/ 225295 w 226920"/>
                    <a:gd name="connsiteY2" fmla="*/ 288 h 131662"/>
                    <a:gd name="connsiteX3" fmla="*/ 115228 w 226920"/>
                    <a:gd name="connsiteY3" fmla="*/ 42621 h 131662"/>
                    <a:gd name="connsiteX4" fmla="*/ 13628 w 226920"/>
                    <a:gd name="connsiteY4" fmla="*/ 131521 h 131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6920" h="131662">
                      <a:moveTo>
                        <a:pt x="13628" y="131521"/>
                      </a:moveTo>
                      <a:cubicBezTo>
                        <a:pt x="-1542" y="134696"/>
                        <a:pt x="-11067" y="83543"/>
                        <a:pt x="24211" y="61671"/>
                      </a:cubicBezTo>
                      <a:cubicBezTo>
                        <a:pt x="59489" y="39799"/>
                        <a:pt x="210125" y="3463"/>
                        <a:pt x="225295" y="288"/>
                      </a:cubicBezTo>
                      <a:cubicBezTo>
                        <a:pt x="240465" y="-2887"/>
                        <a:pt x="145214" y="20749"/>
                        <a:pt x="115228" y="42621"/>
                      </a:cubicBezTo>
                      <a:cubicBezTo>
                        <a:pt x="85242" y="64493"/>
                        <a:pt x="28798" y="128346"/>
                        <a:pt x="13628" y="131521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1" name="フリーフォーム: 図形 1850">
                  <a:extLst>
                    <a:ext uri="{FF2B5EF4-FFF2-40B4-BE49-F238E27FC236}">
                      <a16:creationId xmlns:a16="http://schemas.microsoft.com/office/drawing/2014/main" id="{F22326D6-1973-4665-BB87-66D53624C0FB}"/>
                    </a:ext>
                  </a:extLst>
                </p:cNvPr>
                <p:cNvSpPr/>
                <p:nvPr/>
              </p:nvSpPr>
              <p:spPr>
                <a:xfrm>
                  <a:off x="7960233" y="1612890"/>
                  <a:ext cx="330908" cy="85009"/>
                </a:xfrm>
                <a:custGeom>
                  <a:avLst/>
                  <a:gdLst>
                    <a:gd name="connsiteX0" fmla="*/ 13250 w 330908"/>
                    <a:gd name="connsiteY0" fmla="*/ 48693 h 85009"/>
                    <a:gd name="connsiteX1" fmla="*/ 328634 w 330908"/>
                    <a:gd name="connsiteY1" fmla="*/ 10 h 85009"/>
                    <a:gd name="connsiteX2" fmla="*/ 150834 w 330908"/>
                    <a:gd name="connsiteY2" fmla="*/ 52927 h 85009"/>
                    <a:gd name="connsiteX3" fmla="*/ 66167 w 330908"/>
                    <a:gd name="connsiteY3" fmla="*/ 84677 h 85009"/>
                    <a:gd name="connsiteX4" fmla="*/ 13250 w 330908"/>
                    <a:gd name="connsiteY4" fmla="*/ 48693 h 85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30908" h="85009">
                      <a:moveTo>
                        <a:pt x="13250" y="48693"/>
                      </a:moveTo>
                      <a:cubicBezTo>
                        <a:pt x="56994" y="34582"/>
                        <a:pt x="305703" y="-696"/>
                        <a:pt x="328634" y="10"/>
                      </a:cubicBezTo>
                      <a:cubicBezTo>
                        <a:pt x="351565" y="716"/>
                        <a:pt x="194578" y="38816"/>
                        <a:pt x="150834" y="52927"/>
                      </a:cubicBezTo>
                      <a:cubicBezTo>
                        <a:pt x="107090" y="67038"/>
                        <a:pt x="85923" y="81149"/>
                        <a:pt x="66167" y="84677"/>
                      </a:cubicBezTo>
                      <a:cubicBezTo>
                        <a:pt x="46411" y="88205"/>
                        <a:pt x="-30494" y="62804"/>
                        <a:pt x="13250" y="48693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2" name="フリーフォーム: 図形 1851">
                  <a:extLst>
                    <a:ext uri="{FF2B5EF4-FFF2-40B4-BE49-F238E27FC236}">
                      <a16:creationId xmlns:a16="http://schemas.microsoft.com/office/drawing/2014/main" id="{B24686CC-38D4-481B-9D6E-90B2B1C8571D}"/>
                    </a:ext>
                  </a:extLst>
                </p:cNvPr>
                <p:cNvSpPr/>
                <p:nvPr/>
              </p:nvSpPr>
              <p:spPr>
                <a:xfrm>
                  <a:off x="8031886" y="1666788"/>
                  <a:ext cx="411699" cy="89578"/>
                </a:xfrm>
                <a:custGeom>
                  <a:avLst/>
                  <a:gdLst>
                    <a:gd name="connsiteX0" fmla="*/ 2981 w 411699"/>
                    <a:gd name="connsiteY0" fmla="*/ 77345 h 89578"/>
                    <a:gd name="connsiteX1" fmla="*/ 220997 w 411699"/>
                    <a:gd name="connsiteY1" fmla="*/ 13845 h 89578"/>
                    <a:gd name="connsiteX2" fmla="*/ 411497 w 411699"/>
                    <a:gd name="connsiteY2" fmla="*/ 1145 h 89578"/>
                    <a:gd name="connsiteX3" fmla="*/ 185014 w 411699"/>
                    <a:gd name="connsiteY3" fmla="*/ 32895 h 89578"/>
                    <a:gd name="connsiteX4" fmla="*/ 98231 w 411699"/>
                    <a:gd name="connsiteY4" fmla="*/ 85812 h 89578"/>
                    <a:gd name="connsiteX5" fmla="*/ 2981 w 411699"/>
                    <a:gd name="connsiteY5" fmla="*/ 77345 h 89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1699" h="89578">
                      <a:moveTo>
                        <a:pt x="2981" y="77345"/>
                      </a:moveTo>
                      <a:cubicBezTo>
                        <a:pt x="23442" y="65351"/>
                        <a:pt x="152911" y="26545"/>
                        <a:pt x="220997" y="13845"/>
                      </a:cubicBezTo>
                      <a:cubicBezTo>
                        <a:pt x="289083" y="1145"/>
                        <a:pt x="417494" y="-2030"/>
                        <a:pt x="411497" y="1145"/>
                      </a:cubicBezTo>
                      <a:cubicBezTo>
                        <a:pt x="405500" y="4320"/>
                        <a:pt x="237225" y="18784"/>
                        <a:pt x="185014" y="32895"/>
                      </a:cubicBezTo>
                      <a:cubicBezTo>
                        <a:pt x="132803" y="47006"/>
                        <a:pt x="123278" y="78404"/>
                        <a:pt x="98231" y="85812"/>
                      </a:cubicBezTo>
                      <a:cubicBezTo>
                        <a:pt x="73184" y="93220"/>
                        <a:pt x="-17480" y="89339"/>
                        <a:pt x="2981" y="7734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3" name="フリーフォーム: 図形 1852">
                  <a:extLst>
                    <a:ext uri="{FF2B5EF4-FFF2-40B4-BE49-F238E27FC236}">
                      <a16:creationId xmlns:a16="http://schemas.microsoft.com/office/drawing/2014/main" id="{BE572BCF-BE8F-42A6-8EE6-DB971146030E}"/>
                    </a:ext>
                  </a:extLst>
                </p:cNvPr>
                <p:cNvSpPr/>
                <p:nvPr/>
              </p:nvSpPr>
              <p:spPr>
                <a:xfrm>
                  <a:off x="8650808" y="1249655"/>
                  <a:ext cx="421989" cy="208728"/>
                </a:xfrm>
                <a:custGeom>
                  <a:avLst/>
                  <a:gdLst>
                    <a:gd name="connsiteX0" fmla="*/ 192625 w 421989"/>
                    <a:gd name="connsiteY0" fmla="*/ 1295 h 208728"/>
                    <a:gd name="connsiteX1" fmla="*/ 21175 w 421989"/>
                    <a:gd name="connsiteY1" fmla="*/ 66912 h 208728"/>
                    <a:gd name="connsiteX2" fmla="*/ 12709 w 421989"/>
                    <a:gd name="connsiteY2" fmla="*/ 115595 h 208728"/>
                    <a:gd name="connsiteX3" fmla="*/ 112192 w 421989"/>
                    <a:gd name="connsiteY3" fmla="*/ 202378 h 208728"/>
                    <a:gd name="connsiteX4" fmla="*/ 419109 w 421989"/>
                    <a:gd name="connsiteY4" fmla="*/ 200262 h 208728"/>
                    <a:gd name="connsiteX5" fmla="*/ 258242 w 421989"/>
                    <a:gd name="connsiteY5" fmla="*/ 185445 h 208728"/>
                    <a:gd name="connsiteX6" fmla="*/ 127009 w 421989"/>
                    <a:gd name="connsiteY6" fmla="*/ 176978 h 208728"/>
                    <a:gd name="connsiteX7" fmla="*/ 245542 w 421989"/>
                    <a:gd name="connsiteY7" fmla="*/ 126178 h 208728"/>
                    <a:gd name="connsiteX8" fmla="*/ 114309 w 421989"/>
                    <a:gd name="connsiteY8" fmla="*/ 115595 h 208728"/>
                    <a:gd name="connsiteX9" fmla="*/ 38109 w 421989"/>
                    <a:gd name="connsiteY9" fmla="*/ 130412 h 208728"/>
                    <a:gd name="connsiteX10" fmla="*/ 192625 w 421989"/>
                    <a:gd name="connsiteY10" fmla="*/ 1295 h 208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1989" h="208728">
                      <a:moveTo>
                        <a:pt x="192625" y="1295"/>
                      </a:moveTo>
                      <a:cubicBezTo>
                        <a:pt x="189803" y="-9288"/>
                        <a:pt x="51161" y="47862"/>
                        <a:pt x="21175" y="66912"/>
                      </a:cubicBezTo>
                      <a:cubicBezTo>
                        <a:pt x="-8811" y="85962"/>
                        <a:pt x="-2461" y="93017"/>
                        <a:pt x="12709" y="115595"/>
                      </a:cubicBezTo>
                      <a:cubicBezTo>
                        <a:pt x="27879" y="138173"/>
                        <a:pt x="44459" y="188267"/>
                        <a:pt x="112192" y="202378"/>
                      </a:cubicBezTo>
                      <a:cubicBezTo>
                        <a:pt x="179925" y="216489"/>
                        <a:pt x="394767" y="203084"/>
                        <a:pt x="419109" y="200262"/>
                      </a:cubicBezTo>
                      <a:cubicBezTo>
                        <a:pt x="443451" y="197440"/>
                        <a:pt x="306925" y="189326"/>
                        <a:pt x="258242" y="185445"/>
                      </a:cubicBezTo>
                      <a:cubicBezTo>
                        <a:pt x="209559" y="181564"/>
                        <a:pt x="129126" y="186856"/>
                        <a:pt x="127009" y="176978"/>
                      </a:cubicBezTo>
                      <a:cubicBezTo>
                        <a:pt x="124892" y="167100"/>
                        <a:pt x="247659" y="136408"/>
                        <a:pt x="245542" y="126178"/>
                      </a:cubicBezTo>
                      <a:cubicBezTo>
                        <a:pt x="243425" y="115948"/>
                        <a:pt x="148881" y="114889"/>
                        <a:pt x="114309" y="115595"/>
                      </a:cubicBezTo>
                      <a:cubicBezTo>
                        <a:pt x="79737" y="116301"/>
                        <a:pt x="26115" y="144876"/>
                        <a:pt x="38109" y="130412"/>
                      </a:cubicBezTo>
                      <a:cubicBezTo>
                        <a:pt x="50103" y="115948"/>
                        <a:pt x="195447" y="11878"/>
                        <a:pt x="192625" y="1295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4" name="フリーフォーム: 図形 1853">
                  <a:extLst>
                    <a:ext uri="{FF2B5EF4-FFF2-40B4-BE49-F238E27FC236}">
                      <a16:creationId xmlns:a16="http://schemas.microsoft.com/office/drawing/2014/main" id="{CE368E2A-FC2F-4AA3-812D-342A85EFEB39}"/>
                    </a:ext>
                  </a:extLst>
                </p:cNvPr>
                <p:cNvSpPr/>
                <p:nvPr/>
              </p:nvSpPr>
              <p:spPr>
                <a:xfrm>
                  <a:off x="8868885" y="1703467"/>
                  <a:ext cx="617349" cy="475100"/>
                </a:xfrm>
                <a:custGeom>
                  <a:avLst/>
                  <a:gdLst>
                    <a:gd name="connsiteX0" fmla="*/ 313215 w 617349"/>
                    <a:gd name="connsiteY0" fmla="*/ 4683 h 475100"/>
                    <a:gd name="connsiteX1" fmla="*/ 126948 w 617349"/>
                    <a:gd name="connsiteY1" fmla="*/ 30083 h 475100"/>
                    <a:gd name="connsiteX2" fmla="*/ 4182 w 617349"/>
                    <a:gd name="connsiteY2" fmla="*/ 174016 h 475100"/>
                    <a:gd name="connsiteX3" fmla="*/ 40165 w 617349"/>
                    <a:gd name="connsiteY3" fmla="*/ 269266 h 475100"/>
                    <a:gd name="connsiteX4" fmla="*/ 152348 w 617349"/>
                    <a:gd name="connsiteY4" fmla="*/ 343350 h 475100"/>
                    <a:gd name="connsiteX5" fmla="*/ 262415 w 617349"/>
                    <a:gd name="connsiteY5" fmla="*/ 313716 h 475100"/>
                    <a:gd name="connsiteX6" fmla="*/ 266648 w 617349"/>
                    <a:gd name="connsiteY6" fmla="*/ 301016 h 475100"/>
                    <a:gd name="connsiteX7" fmla="*/ 84615 w 617349"/>
                    <a:gd name="connsiteY7" fmla="*/ 332766 h 475100"/>
                    <a:gd name="connsiteX8" fmla="*/ 114248 w 617349"/>
                    <a:gd name="connsiteY8" fmla="*/ 411083 h 475100"/>
                    <a:gd name="connsiteX9" fmla="*/ 361898 w 617349"/>
                    <a:gd name="connsiteY9" fmla="*/ 470350 h 475100"/>
                    <a:gd name="connsiteX10" fmla="*/ 313215 w 617349"/>
                    <a:gd name="connsiteY10" fmla="*/ 464000 h 475100"/>
                    <a:gd name="connsiteX11" fmla="*/ 190448 w 617349"/>
                    <a:gd name="connsiteY11" fmla="*/ 404733 h 475100"/>
                    <a:gd name="connsiteX12" fmla="*/ 203148 w 617349"/>
                    <a:gd name="connsiteY12" fmla="*/ 305250 h 475100"/>
                    <a:gd name="connsiteX13" fmla="*/ 406348 w 617349"/>
                    <a:gd name="connsiteY13" fmla="*/ 265033 h 475100"/>
                    <a:gd name="connsiteX14" fmla="*/ 213732 w 617349"/>
                    <a:gd name="connsiteY14" fmla="*/ 256566 h 475100"/>
                    <a:gd name="connsiteX15" fmla="*/ 80382 w 617349"/>
                    <a:gd name="connsiteY15" fmla="*/ 188833 h 475100"/>
                    <a:gd name="connsiteX16" fmla="*/ 262415 w 617349"/>
                    <a:gd name="connsiteY16" fmla="*/ 142266 h 475100"/>
                    <a:gd name="connsiteX17" fmla="*/ 615898 w 617349"/>
                    <a:gd name="connsiteY17" fmla="*/ 193066 h 475100"/>
                    <a:gd name="connsiteX18" fmla="*/ 116365 w 617349"/>
                    <a:gd name="connsiteY18" fmla="*/ 104166 h 475100"/>
                    <a:gd name="connsiteX19" fmla="*/ 143882 w 617349"/>
                    <a:gd name="connsiteY19" fmla="*/ 95700 h 475100"/>
                    <a:gd name="connsiteX20" fmla="*/ 313215 w 617349"/>
                    <a:gd name="connsiteY20" fmla="*/ 4683 h 4751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617349" h="475100">
                      <a:moveTo>
                        <a:pt x="313215" y="4683"/>
                      </a:moveTo>
                      <a:cubicBezTo>
                        <a:pt x="310393" y="-6253"/>
                        <a:pt x="178453" y="1861"/>
                        <a:pt x="126948" y="30083"/>
                      </a:cubicBezTo>
                      <a:cubicBezTo>
                        <a:pt x="75443" y="58305"/>
                        <a:pt x="18646" y="134152"/>
                        <a:pt x="4182" y="174016"/>
                      </a:cubicBezTo>
                      <a:cubicBezTo>
                        <a:pt x="-10282" y="213880"/>
                        <a:pt x="15471" y="241044"/>
                        <a:pt x="40165" y="269266"/>
                      </a:cubicBezTo>
                      <a:cubicBezTo>
                        <a:pt x="64859" y="297488"/>
                        <a:pt x="115306" y="335942"/>
                        <a:pt x="152348" y="343350"/>
                      </a:cubicBezTo>
                      <a:cubicBezTo>
                        <a:pt x="189390" y="350758"/>
                        <a:pt x="243365" y="320772"/>
                        <a:pt x="262415" y="313716"/>
                      </a:cubicBezTo>
                      <a:cubicBezTo>
                        <a:pt x="281465" y="306660"/>
                        <a:pt x="296281" y="297841"/>
                        <a:pt x="266648" y="301016"/>
                      </a:cubicBezTo>
                      <a:cubicBezTo>
                        <a:pt x="237015" y="304191"/>
                        <a:pt x="110015" y="314421"/>
                        <a:pt x="84615" y="332766"/>
                      </a:cubicBezTo>
                      <a:cubicBezTo>
                        <a:pt x="59215" y="351111"/>
                        <a:pt x="68034" y="388152"/>
                        <a:pt x="114248" y="411083"/>
                      </a:cubicBezTo>
                      <a:cubicBezTo>
                        <a:pt x="160462" y="434014"/>
                        <a:pt x="328737" y="461531"/>
                        <a:pt x="361898" y="470350"/>
                      </a:cubicBezTo>
                      <a:cubicBezTo>
                        <a:pt x="395059" y="479169"/>
                        <a:pt x="341790" y="474936"/>
                        <a:pt x="313215" y="464000"/>
                      </a:cubicBezTo>
                      <a:cubicBezTo>
                        <a:pt x="284640" y="453064"/>
                        <a:pt x="208793" y="431191"/>
                        <a:pt x="190448" y="404733"/>
                      </a:cubicBezTo>
                      <a:cubicBezTo>
                        <a:pt x="172103" y="378275"/>
                        <a:pt x="167165" y="328533"/>
                        <a:pt x="203148" y="305250"/>
                      </a:cubicBezTo>
                      <a:cubicBezTo>
                        <a:pt x="239131" y="281967"/>
                        <a:pt x="404584" y="273147"/>
                        <a:pt x="406348" y="265033"/>
                      </a:cubicBezTo>
                      <a:cubicBezTo>
                        <a:pt x="408112" y="256919"/>
                        <a:pt x="268060" y="269266"/>
                        <a:pt x="213732" y="256566"/>
                      </a:cubicBezTo>
                      <a:cubicBezTo>
                        <a:pt x="159404" y="243866"/>
                        <a:pt x="72268" y="207883"/>
                        <a:pt x="80382" y="188833"/>
                      </a:cubicBezTo>
                      <a:cubicBezTo>
                        <a:pt x="88496" y="169783"/>
                        <a:pt x="173162" y="141561"/>
                        <a:pt x="262415" y="142266"/>
                      </a:cubicBezTo>
                      <a:cubicBezTo>
                        <a:pt x="351668" y="142972"/>
                        <a:pt x="640240" y="199416"/>
                        <a:pt x="615898" y="193066"/>
                      </a:cubicBezTo>
                      <a:cubicBezTo>
                        <a:pt x="591556" y="186716"/>
                        <a:pt x="195034" y="120394"/>
                        <a:pt x="116365" y="104166"/>
                      </a:cubicBezTo>
                      <a:cubicBezTo>
                        <a:pt x="37696" y="87938"/>
                        <a:pt x="108957" y="111575"/>
                        <a:pt x="143882" y="95700"/>
                      </a:cubicBezTo>
                      <a:cubicBezTo>
                        <a:pt x="178807" y="79825"/>
                        <a:pt x="316037" y="15619"/>
                        <a:pt x="313215" y="4683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5" name="フリーフォーム: 図形 1854">
                  <a:extLst>
                    <a:ext uri="{FF2B5EF4-FFF2-40B4-BE49-F238E27FC236}">
                      <a16:creationId xmlns:a16="http://schemas.microsoft.com/office/drawing/2014/main" id="{F90E4715-7C3F-48F0-9A7C-4F7AB9582EFD}"/>
                    </a:ext>
                  </a:extLst>
                </p:cNvPr>
                <p:cNvSpPr/>
                <p:nvPr/>
              </p:nvSpPr>
              <p:spPr>
                <a:xfrm>
                  <a:off x="9509896" y="2541369"/>
                  <a:ext cx="283397" cy="186074"/>
                </a:xfrm>
                <a:custGeom>
                  <a:avLst/>
                  <a:gdLst>
                    <a:gd name="connsiteX0" fmla="*/ 205604 w 283397"/>
                    <a:gd name="connsiteY0" fmla="*/ 13448 h 186074"/>
                    <a:gd name="connsiteX1" fmla="*/ 48971 w 283397"/>
                    <a:gd name="connsiteY1" fmla="*/ 2864 h 186074"/>
                    <a:gd name="connsiteX2" fmla="*/ 287 w 283397"/>
                    <a:gd name="connsiteY2" fmla="*/ 60014 h 186074"/>
                    <a:gd name="connsiteX3" fmla="*/ 29921 w 283397"/>
                    <a:gd name="connsiteY3" fmla="*/ 127748 h 186074"/>
                    <a:gd name="connsiteX4" fmla="*/ 53204 w 283397"/>
                    <a:gd name="connsiteY4" fmla="*/ 163731 h 186074"/>
                    <a:gd name="connsiteX5" fmla="*/ 250054 w 283397"/>
                    <a:gd name="connsiteY5" fmla="*/ 180664 h 186074"/>
                    <a:gd name="connsiteX6" fmla="*/ 273337 w 283397"/>
                    <a:gd name="connsiteY6" fmla="*/ 182781 h 186074"/>
                    <a:gd name="connsiteX7" fmla="*/ 144221 w 283397"/>
                    <a:gd name="connsiteY7" fmla="*/ 138331 h 186074"/>
                    <a:gd name="connsiteX8" fmla="*/ 82837 w 283397"/>
                    <a:gd name="connsiteY8" fmla="*/ 106581 h 186074"/>
                    <a:gd name="connsiteX9" fmla="*/ 190787 w 283397"/>
                    <a:gd name="connsiteY9" fmla="*/ 100231 h 186074"/>
                    <a:gd name="connsiteX10" fmla="*/ 224654 w 283397"/>
                    <a:gd name="connsiteY10" fmla="*/ 102348 h 186074"/>
                    <a:gd name="connsiteX11" fmla="*/ 93421 w 283397"/>
                    <a:gd name="connsiteY11" fmla="*/ 64248 h 186074"/>
                    <a:gd name="connsiteX12" fmla="*/ 51087 w 283397"/>
                    <a:gd name="connsiteY12" fmla="*/ 55781 h 186074"/>
                    <a:gd name="connsiteX13" fmla="*/ 205604 w 283397"/>
                    <a:gd name="connsiteY13" fmla="*/ 13448 h 1860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83397" h="186074">
                      <a:moveTo>
                        <a:pt x="205604" y="13448"/>
                      </a:moveTo>
                      <a:cubicBezTo>
                        <a:pt x="205251" y="4629"/>
                        <a:pt x="83190" y="-4897"/>
                        <a:pt x="48971" y="2864"/>
                      </a:cubicBezTo>
                      <a:cubicBezTo>
                        <a:pt x="14751" y="10625"/>
                        <a:pt x="3462" y="39200"/>
                        <a:pt x="287" y="60014"/>
                      </a:cubicBezTo>
                      <a:cubicBezTo>
                        <a:pt x="-2888" y="80828"/>
                        <a:pt x="21102" y="110462"/>
                        <a:pt x="29921" y="127748"/>
                      </a:cubicBezTo>
                      <a:cubicBezTo>
                        <a:pt x="38740" y="145034"/>
                        <a:pt x="16515" y="154912"/>
                        <a:pt x="53204" y="163731"/>
                      </a:cubicBezTo>
                      <a:cubicBezTo>
                        <a:pt x="89893" y="172550"/>
                        <a:pt x="213365" y="177489"/>
                        <a:pt x="250054" y="180664"/>
                      </a:cubicBezTo>
                      <a:cubicBezTo>
                        <a:pt x="286743" y="183839"/>
                        <a:pt x="290976" y="189836"/>
                        <a:pt x="273337" y="182781"/>
                      </a:cubicBezTo>
                      <a:cubicBezTo>
                        <a:pt x="255698" y="175726"/>
                        <a:pt x="175971" y="151031"/>
                        <a:pt x="144221" y="138331"/>
                      </a:cubicBezTo>
                      <a:cubicBezTo>
                        <a:pt x="112471" y="125631"/>
                        <a:pt x="75076" y="112931"/>
                        <a:pt x="82837" y="106581"/>
                      </a:cubicBezTo>
                      <a:cubicBezTo>
                        <a:pt x="90598" y="100231"/>
                        <a:pt x="167151" y="100936"/>
                        <a:pt x="190787" y="100231"/>
                      </a:cubicBezTo>
                      <a:cubicBezTo>
                        <a:pt x="214423" y="99526"/>
                        <a:pt x="240882" y="108345"/>
                        <a:pt x="224654" y="102348"/>
                      </a:cubicBezTo>
                      <a:cubicBezTo>
                        <a:pt x="208426" y="96351"/>
                        <a:pt x="122349" y="72009"/>
                        <a:pt x="93421" y="64248"/>
                      </a:cubicBezTo>
                      <a:cubicBezTo>
                        <a:pt x="64493" y="56487"/>
                        <a:pt x="36270" y="62837"/>
                        <a:pt x="51087" y="55781"/>
                      </a:cubicBezTo>
                      <a:cubicBezTo>
                        <a:pt x="65904" y="48725"/>
                        <a:pt x="205957" y="22267"/>
                        <a:pt x="205604" y="13448"/>
                      </a:cubicBezTo>
                      <a:close/>
                    </a:path>
                  </a:pathLst>
                </a:custGeom>
                <a:solidFill>
                  <a:srgbClr val="FF00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6" name="フリーフォーム: 図形 1855">
                  <a:extLst>
                    <a:ext uri="{FF2B5EF4-FFF2-40B4-BE49-F238E27FC236}">
                      <a16:creationId xmlns:a16="http://schemas.microsoft.com/office/drawing/2014/main" id="{99C93023-90CA-4F05-8275-310C1BA484EC}"/>
                    </a:ext>
                  </a:extLst>
                </p:cNvPr>
                <p:cNvSpPr/>
                <p:nvPr/>
              </p:nvSpPr>
              <p:spPr>
                <a:xfrm>
                  <a:off x="8728057" y="2155748"/>
                  <a:ext cx="315567" cy="302662"/>
                </a:xfrm>
                <a:custGeom>
                  <a:avLst/>
                  <a:gdLst>
                    <a:gd name="connsiteX0" fmla="*/ 65106 w 315567"/>
                    <a:gd name="connsiteY0" fmla="*/ 77 h 302662"/>
                    <a:gd name="connsiteX1" fmla="*/ 42881 w 315567"/>
                    <a:gd name="connsiteY1" fmla="*/ 82627 h 302662"/>
                    <a:gd name="connsiteX2" fmla="*/ 18 w 315567"/>
                    <a:gd name="connsiteY2" fmla="*/ 117552 h 302662"/>
                    <a:gd name="connsiteX3" fmla="*/ 38118 w 315567"/>
                    <a:gd name="connsiteY3" fmla="*/ 158827 h 302662"/>
                    <a:gd name="connsiteX4" fmla="*/ 85743 w 315567"/>
                    <a:gd name="connsiteY4" fmla="*/ 141365 h 302662"/>
                    <a:gd name="connsiteX5" fmla="*/ 222268 w 315567"/>
                    <a:gd name="connsiteY5" fmla="*/ 149302 h 302662"/>
                    <a:gd name="connsiteX6" fmla="*/ 238143 w 315567"/>
                    <a:gd name="connsiteY6" fmla="*/ 144540 h 302662"/>
                    <a:gd name="connsiteX7" fmla="*/ 268306 w 315567"/>
                    <a:gd name="connsiteY7" fmla="*/ 203277 h 302662"/>
                    <a:gd name="connsiteX8" fmla="*/ 193693 w 315567"/>
                    <a:gd name="connsiteY8" fmla="*/ 301702 h 302662"/>
                    <a:gd name="connsiteX9" fmla="*/ 307993 w 315567"/>
                    <a:gd name="connsiteY9" fmla="*/ 249315 h 302662"/>
                    <a:gd name="connsiteX10" fmla="*/ 303231 w 315567"/>
                    <a:gd name="connsiteY10" fmla="*/ 182640 h 302662"/>
                    <a:gd name="connsiteX11" fmla="*/ 290531 w 315567"/>
                    <a:gd name="connsiteY11" fmla="*/ 101677 h 302662"/>
                    <a:gd name="connsiteX12" fmla="*/ 260368 w 315567"/>
                    <a:gd name="connsiteY12" fmla="*/ 84215 h 302662"/>
                    <a:gd name="connsiteX13" fmla="*/ 212743 w 315567"/>
                    <a:gd name="connsiteY13" fmla="*/ 125490 h 302662"/>
                    <a:gd name="connsiteX14" fmla="*/ 193693 w 315567"/>
                    <a:gd name="connsiteY14" fmla="*/ 55640 h 302662"/>
                    <a:gd name="connsiteX15" fmla="*/ 149243 w 315567"/>
                    <a:gd name="connsiteY15" fmla="*/ 103265 h 302662"/>
                    <a:gd name="connsiteX16" fmla="*/ 82568 w 315567"/>
                    <a:gd name="connsiteY16" fmla="*/ 98502 h 302662"/>
                    <a:gd name="connsiteX17" fmla="*/ 65106 w 315567"/>
                    <a:gd name="connsiteY17" fmla="*/ 77 h 302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15567" h="302662">
                      <a:moveTo>
                        <a:pt x="65106" y="77"/>
                      </a:moveTo>
                      <a:cubicBezTo>
                        <a:pt x="58491" y="-2569"/>
                        <a:pt x="53729" y="63048"/>
                        <a:pt x="42881" y="82627"/>
                      </a:cubicBezTo>
                      <a:cubicBezTo>
                        <a:pt x="32033" y="102206"/>
                        <a:pt x="812" y="104852"/>
                        <a:pt x="18" y="117552"/>
                      </a:cubicBezTo>
                      <a:cubicBezTo>
                        <a:pt x="-776" y="130252"/>
                        <a:pt x="23831" y="154858"/>
                        <a:pt x="38118" y="158827"/>
                      </a:cubicBezTo>
                      <a:cubicBezTo>
                        <a:pt x="52405" y="162796"/>
                        <a:pt x="55051" y="142953"/>
                        <a:pt x="85743" y="141365"/>
                      </a:cubicBezTo>
                      <a:lnTo>
                        <a:pt x="222268" y="149302"/>
                      </a:lnTo>
                      <a:cubicBezTo>
                        <a:pt x="247668" y="149831"/>
                        <a:pt x="230470" y="135544"/>
                        <a:pt x="238143" y="144540"/>
                      </a:cubicBezTo>
                      <a:cubicBezTo>
                        <a:pt x="245816" y="153536"/>
                        <a:pt x="275714" y="177083"/>
                        <a:pt x="268306" y="203277"/>
                      </a:cubicBezTo>
                      <a:cubicBezTo>
                        <a:pt x="260898" y="229471"/>
                        <a:pt x="187079" y="294029"/>
                        <a:pt x="193693" y="301702"/>
                      </a:cubicBezTo>
                      <a:cubicBezTo>
                        <a:pt x="200308" y="309375"/>
                        <a:pt x="289737" y="269159"/>
                        <a:pt x="307993" y="249315"/>
                      </a:cubicBezTo>
                      <a:cubicBezTo>
                        <a:pt x="326249" y="229471"/>
                        <a:pt x="306141" y="207246"/>
                        <a:pt x="303231" y="182640"/>
                      </a:cubicBezTo>
                      <a:cubicBezTo>
                        <a:pt x="300321" y="158034"/>
                        <a:pt x="297675" y="118081"/>
                        <a:pt x="290531" y="101677"/>
                      </a:cubicBezTo>
                      <a:cubicBezTo>
                        <a:pt x="283387" y="85273"/>
                        <a:pt x="273333" y="80246"/>
                        <a:pt x="260368" y="84215"/>
                      </a:cubicBezTo>
                      <a:cubicBezTo>
                        <a:pt x="247403" y="88184"/>
                        <a:pt x="223855" y="130252"/>
                        <a:pt x="212743" y="125490"/>
                      </a:cubicBezTo>
                      <a:cubicBezTo>
                        <a:pt x="201631" y="120728"/>
                        <a:pt x="204276" y="59344"/>
                        <a:pt x="193693" y="55640"/>
                      </a:cubicBezTo>
                      <a:cubicBezTo>
                        <a:pt x="183110" y="51936"/>
                        <a:pt x="167764" y="96121"/>
                        <a:pt x="149243" y="103265"/>
                      </a:cubicBezTo>
                      <a:cubicBezTo>
                        <a:pt x="130722" y="110409"/>
                        <a:pt x="91564" y="109614"/>
                        <a:pt x="82568" y="98502"/>
                      </a:cubicBezTo>
                      <a:cubicBezTo>
                        <a:pt x="73572" y="87390"/>
                        <a:pt x="71721" y="2723"/>
                        <a:pt x="65106" y="77"/>
                      </a:cubicBezTo>
                      <a:close/>
                    </a:path>
                  </a:pathLst>
                </a:custGeom>
                <a:solidFill>
                  <a:srgbClr val="00B05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7" name="フリーフォーム: 図形 1856">
                  <a:extLst>
                    <a:ext uri="{FF2B5EF4-FFF2-40B4-BE49-F238E27FC236}">
                      <a16:creationId xmlns:a16="http://schemas.microsoft.com/office/drawing/2014/main" id="{A0E54F65-345C-420D-9E08-5A093FA86443}"/>
                    </a:ext>
                  </a:extLst>
                </p:cNvPr>
                <p:cNvSpPr/>
                <p:nvPr/>
              </p:nvSpPr>
              <p:spPr>
                <a:xfrm>
                  <a:off x="8893088" y="2369436"/>
                  <a:ext cx="120221" cy="97591"/>
                </a:xfrm>
                <a:custGeom>
                  <a:avLst/>
                  <a:gdLst>
                    <a:gd name="connsiteX0" fmla="*/ 104862 w 120221"/>
                    <a:gd name="connsiteY0" fmla="*/ 702 h 97591"/>
                    <a:gd name="connsiteX1" fmla="*/ 87 w 120221"/>
                    <a:gd name="connsiteY1" fmla="*/ 94364 h 97591"/>
                    <a:gd name="connsiteX2" fmla="*/ 87400 w 120221"/>
                    <a:gd name="connsiteY2" fmla="*/ 73727 h 97591"/>
                    <a:gd name="connsiteX3" fmla="*/ 117562 w 120221"/>
                    <a:gd name="connsiteY3" fmla="*/ 51502 h 97591"/>
                    <a:gd name="connsiteX4" fmla="*/ 104862 w 120221"/>
                    <a:gd name="connsiteY4" fmla="*/ 702 h 975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0221" h="97591">
                      <a:moveTo>
                        <a:pt x="104862" y="702"/>
                      </a:moveTo>
                      <a:cubicBezTo>
                        <a:pt x="85283" y="7846"/>
                        <a:pt x="2997" y="82193"/>
                        <a:pt x="87" y="94364"/>
                      </a:cubicBezTo>
                      <a:cubicBezTo>
                        <a:pt x="-2823" y="106535"/>
                        <a:pt x="67821" y="80871"/>
                        <a:pt x="87400" y="73727"/>
                      </a:cubicBezTo>
                      <a:cubicBezTo>
                        <a:pt x="106979" y="66583"/>
                        <a:pt x="114122" y="59969"/>
                        <a:pt x="117562" y="51502"/>
                      </a:cubicBezTo>
                      <a:cubicBezTo>
                        <a:pt x="121002" y="43035"/>
                        <a:pt x="124441" y="-6442"/>
                        <a:pt x="104862" y="702"/>
                      </a:cubicBezTo>
                      <a:close/>
                    </a:path>
                  </a:pathLst>
                </a:custGeom>
                <a:solidFill>
                  <a:srgbClr val="FFFF00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58" name="フリーフォーム: 図形 1857">
                  <a:extLst>
                    <a:ext uri="{FF2B5EF4-FFF2-40B4-BE49-F238E27FC236}">
                      <a16:creationId xmlns:a16="http://schemas.microsoft.com/office/drawing/2014/main" id="{9A87B9C3-C3EE-4AC4-9860-A12817EF3E79}"/>
                    </a:ext>
                  </a:extLst>
                </p:cNvPr>
                <p:cNvSpPr/>
                <p:nvPr/>
              </p:nvSpPr>
              <p:spPr>
                <a:xfrm>
                  <a:off x="8395977" y="1812015"/>
                  <a:ext cx="310964" cy="226540"/>
                </a:xfrm>
                <a:custGeom>
                  <a:avLst/>
                  <a:gdLst>
                    <a:gd name="connsiteX0" fmla="*/ 840 w 310964"/>
                    <a:gd name="connsiteY0" fmla="*/ 97218 h 226540"/>
                    <a:gd name="connsiteX1" fmla="*/ 68573 w 310964"/>
                    <a:gd name="connsiteY1" fmla="*/ 4085 h 226540"/>
                    <a:gd name="connsiteX2" fmla="*/ 284473 w 310964"/>
                    <a:gd name="connsiteY2" fmla="*/ 18902 h 226540"/>
                    <a:gd name="connsiteX3" fmla="*/ 163823 w 310964"/>
                    <a:gd name="connsiteY3" fmla="*/ 40068 h 226540"/>
                    <a:gd name="connsiteX4" fmla="*/ 89740 w 310964"/>
                    <a:gd name="connsiteY4" fmla="*/ 88752 h 226540"/>
                    <a:gd name="connsiteX5" fmla="*/ 155356 w 310964"/>
                    <a:gd name="connsiteY5" fmla="*/ 105685 h 226540"/>
                    <a:gd name="connsiteX6" fmla="*/ 286590 w 310964"/>
                    <a:gd name="connsiteY6" fmla="*/ 92985 h 226540"/>
                    <a:gd name="connsiteX7" fmla="*/ 184990 w 310964"/>
                    <a:gd name="connsiteY7" fmla="*/ 171302 h 226540"/>
                    <a:gd name="connsiteX8" fmla="*/ 305640 w 310964"/>
                    <a:gd name="connsiteY8" fmla="*/ 186118 h 226540"/>
                    <a:gd name="connsiteX9" fmla="*/ 271773 w 310964"/>
                    <a:gd name="connsiteY9" fmla="*/ 209402 h 226540"/>
                    <a:gd name="connsiteX10" fmla="*/ 113023 w 310964"/>
                    <a:gd name="connsiteY10" fmla="*/ 224218 h 226540"/>
                    <a:gd name="connsiteX11" fmla="*/ 127840 w 310964"/>
                    <a:gd name="connsiteY11" fmla="*/ 158602 h 226540"/>
                    <a:gd name="connsiteX12" fmla="*/ 104556 w 310964"/>
                    <a:gd name="connsiteY12" fmla="*/ 133202 h 226540"/>
                    <a:gd name="connsiteX13" fmla="*/ 840 w 310964"/>
                    <a:gd name="connsiteY13" fmla="*/ 97218 h 2265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0964" h="226540">
                      <a:moveTo>
                        <a:pt x="840" y="97218"/>
                      </a:moveTo>
                      <a:cubicBezTo>
                        <a:pt x="-5157" y="75699"/>
                        <a:pt x="21301" y="17138"/>
                        <a:pt x="68573" y="4085"/>
                      </a:cubicBezTo>
                      <a:cubicBezTo>
                        <a:pt x="115845" y="-8968"/>
                        <a:pt x="268598" y="12905"/>
                        <a:pt x="284473" y="18902"/>
                      </a:cubicBezTo>
                      <a:cubicBezTo>
                        <a:pt x="300348" y="24899"/>
                        <a:pt x="196279" y="28426"/>
                        <a:pt x="163823" y="40068"/>
                      </a:cubicBezTo>
                      <a:cubicBezTo>
                        <a:pt x="131368" y="51710"/>
                        <a:pt x="91151" y="77816"/>
                        <a:pt x="89740" y="88752"/>
                      </a:cubicBezTo>
                      <a:cubicBezTo>
                        <a:pt x="88329" y="99688"/>
                        <a:pt x="122548" y="104980"/>
                        <a:pt x="155356" y="105685"/>
                      </a:cubicBezTo>
                      <a:cubicBezTo>
                        <a:pt x="188164" y="106390"/>
                        <a:pt x="281651" y="82049"/>
                        <a:pt x="286590" y="92985"/>
                      </a:cubicBezTo>
                      <a:cubicBezTo>
                        <a:pt x="291529" y="103921"/>
                        <a:pt x="181815" y="155780"/>
                        <a:pt x="184990" y="171302"/>
                      </a:cubicBezTo>
                      <a:cubicBezTo>
                        <a:pt x="188165" y="186824"/>
                        <a:pt x="291176" y="179768"/>
                        <a:pt x="305640" y="186118"/>
                      </a:cubicBezTo>
                      <a:cubicBezTo>
                        <a:pt x="320104" y="192468"/>
                        <a:pt x="303876" y="203052"/>
                        <a:pt x="271773" y="209402"/>
                      </a:cubicBezTo>
                      <a:cubicBezTo>
                        <a:pt x="239670" y="215752"/>
                        <a:pt x="137012" y="232685"/>
                        <a:pt x="113023" y="224218"/>
                      </a:cubicBezTo>
                      <a:cubicBezTo>
                        <a:pt x="89034" y="215751"/>
                        <a:pt x="129251" y="173771"/>
                        <a:pt x="127840" y="158602"/>
                      </a:cubicBezTo>
                      <a:cubicBezTo>
                        <a:pt x="126429" y="143433"/>
                        <a:pt x="122900" y="141316"/>
                        <a:pt x="104556" y="133202"/>
                      </a:cubicBezTo>
                      <a:cubicBezTo>
                        <a:pt x="86212" y="125088"/>
                        <a:pt x="6837" y="118737"/>
                        <a:pt x="840" y="97218"/>
                      </a:cubicBezTo>
                      <a:close/>
                    </a:path>
                  </a:pathLst>
                </a:custGeom>
                <a:solidFill>
                  <a:srgbClr val="FF66CC">
                    <a:alpha val="25000"/>
                  </a:srgb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992" name="フリーフォーム: 図形 1991">
                <a:extLst>
                  <a:ext uri="{FF2B5EF4-FFF2-40B4-BE49-F238E27FC236}">
                    <a16:creationId xmlns:a16="http://schemas.microsoft.com/office/drawing/2014/main" id="{9750EE7F-5A07-465A-AB48-FA6241A67554}"/>
                  </a:ext>
                </a:extLst>
              </p:cNvPr>
              <p:cNvSpPr/>
              <p:nvPr/>
            </p:nvSpPr>
            <p:spPr>
              <a:xfrm>
                <a:off x="4703003" y="656646"/>
                <a:ext cx="661493" cy="330486"/>
              </a:xfrm>
              <a:custGeom>
                <a:avLst/>
                <a:gdLst>
                  <a:gd name="connsiteX0" fmla="*/ 6580 w 661493"/>
                  <a:gd name="connsiteY0" fmla="*/ 323371 h 330486"/>
                  <a:gd name="connsiteX1" fmla="*/ 106064 w 661493"/>
                  <a:gd name="connsiteY1" fmla="*/ 118054 h 330486"/>
                  <a:gd name="connsiteX2" fmla="*/ 307147 w 661493"/>
                  <a:gd name="connsiteY2" fmla="*/ 5871 h 330486"/>
                  <a:gd name="connsiteX3" fmla="*/ 214014 w 661493"/>
                  <a:gd name="connsiteY3" fmla="*/ 14337 h 330486"/>
                  <a:gd name="connsiteX4" fmla="*/ 389697 w 661493"/>
                  <a:gd name="connsiteY4" fmla="*/ 1637 h 330486"/>
                  <a:gd name="connsiteX5" fmla="*/ 516697 w 661493"/>
                  <a:gd name="connsiteY5" fmla="*/ 41854 h 330486"/>
                  <a:gd name="connsiteX6" fmla="*/ 601364 w 661493"/>
                  <a:gd name="connsiteY6" fmla="*/ 107471 h 330486"/>
                  <a:gd name="connsiteX7" fmla="*/ 658514 w 661493"/>
                  <a:gd name="connsiteY7" fmla="*/ 209071 h 330486"/>
                  <a:gd name="connsiteX8" fmla="*/ 508230 w 661493"/>
                  <a:gd name="connsiteY8" fmla="*/ 223887 h 330486"/>
                  <a:gd name="connsiteX9" fmla="*/ 355830 w 661493"/>
                  <a:gd name="connsiteY9" fmla="*/ 281037 h 330486"/>
                  <a:gd name="connsiteX10" fmla="*/ 285980 w 661493"/>
                  <a:gd name="connsiteY10" fmla="*/ 283154 h 330486"/>
                  <a:gd name="connsiteX11" fmla="*/ 6580 w 661493"/>
                  <a:gd name="connsiteY11" fmla="*/ 323371 h 330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661493" h="330486">
                    <a:moveTo>
                      <a:pt x="6580" y="323371"/>
                    </a:moveTo>
                    <a:cubicBezTo>
                      <a:pt x="-23406" y="295854"/>
                      <a:pt x="55969" y="170971"/>
                      <a:pt x="106064" y="118054"/>
                    </a:cubicBezTo>
                    <a:cubicBezTo>
                      <a:pt x="156159" y="65137"/>
                      <a:pt x="289155" y="23157"/>
                      <a:pt x="307147" y="5871"/>
                    </a:cubicBezTo>
                    <a:cubicBezTo>
                      <a:pt x="325139" y="-11415"/>
                      <a:pt x="200256" y="15043"/>
                      <a:pt x="214014" y="14337"/>
                    </a:cubicBezTo>
                    <a:cubicBezTo>
                      <a:pt x="227772" y="13631"/>
                      <a:pt x="339250" y="-2949"/>
                      <a:pt x="389697" y="1637"/>
                    </a:cubicBezTo>
                    <a:cubicBezTo>
                      <a:pt x="440144" y="6223"/>
                      <a:pt x="481419" y="24215"/>
                      <a:pt x="516697" y="41854"/>
                    </a:cubicBezTo>
                    <a:cubicBezTo>
                      <a:pt x="551975" y="59493"/>
                      <a:pt x="577728" y="79602"/>
                      <a:pt x="601364" y="107471"/>
                    </a:cubicBezTo>
                    <a:cubicBezTo>
                      <a:pt x="625000" y="135340"/>
                      <a:pt x="674036" y="189668"/>
                      <a:pt x="658514" y="209071"/>
                    </a:cubicBezTo>
                    <a:cubicBezTo>
                      <a:pt x="642992" y="228474"/>
                      <a:pt x="558677" y="211893"/>
                      <a:pt x="508230" y="223887"/>
                    </a:cubicBezTo>
                    <a:cubicBezTo>
                      <a:pt x="457783" y="235881"/>
                      <a:pt x="392872" y="271159"/>
                      <a:pt x="355830" y="281037"/>
                    </a:cubicBezTo>
                    <a:cubicBezTo>
                      <a:pt x="318788" y="290915"/>
                      <a:pt x="339955" y="276098"/>
                      <a:pt x="285980" y="283154"/>
                    </a:cubicBezTo>
                    <a:cubicBezTo>
                      <a:pt x="232005" y="290210"/>
                      <a:pt x="36566" y="350888"/>
                      <a:pt x="6580" y="323371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3" name="フリーフォーム: 図形 1992">
                <a:extLst>
                  <a:ext uri="{FF2B5EF4-FFF2-40B4-BE49-F238E27FC236}">
                    <a16:creationId xmlns:a16="http://schemas.microsoft.com/office/drawing/2014/main" id="{D889AE1D-E5A8-4173-B7D6-97CF8ABADE8B}"/>
                  </a:ext>
                </a:extLst>
              </p:cNvPr>
              <p:cNvSpPr/>
              <p:nvPr/>
            </p:nvSpPr>
            <p:spPr>
              <a:xfrm>
                <a:off x="4734944" y="877984"/>
                <a:ext cx="658327" cy="409745"/>
              </a:xfrm>
              <a:custGeom>
                <a:avLst/>
                <a:gdLst>
                  <a:gd name="connsiteX0" fmla="*/ 643506 w 658327"/>
                  <a:gd name="connsiteY0" fmla="*/ 4666 h 409745"/>
                  <a:gd name="connsiteX1" fmla="*/ 404323 w 658327"/>
                  <a:gd name="connsiteY1" fmla="*/ 53349 h 409745"/>
                  <a:gd name="connsiteX2" fmla="*/ 463589 w 658327"/>
                  <a:gd name="connsiteY2" fmla="*/ 70283 h 409745"/>
                  <a:gd name="connsiteX3" fmla="*/ 546139 w 658327"/>
                  <a:gd name="connsiteY3" fmla="*/ 89333 h 409745"/>
                  <a:gd name="connsiteX4" fmla="*/ 474173 w 658327"/>
                  <a:gd name="connsiteY4" fmla="*/ 114733 h 409745"/>
                  <a:gd name="connsiteX5" fmla="*/ 275206 w 658327"/>
                  <a:gd name="connsiteY5" fmla="*/ 176116 h 409745"/>
                  <a:gd name="connsiteX6" fmla="*/ 97406 w 658327"/>
                  <a:gd name="connsiteY6" fmla="*/ 188816 h 409745"/>
                  <a:gd name="connsiteX7" fmla="*/ 78356 w 658327"/>
                  <a:gd name="connsiteY7" fmla="*/ 188816 h 409745"/>
                  <a:gd name="connsiteX8" fmla="*/ 95289 w 658327"/>
                  <a:gd name="connsiteY8" fmla="*/ 173999 h 409745"/>
                  <a:gd name="connsiteX9" fmla="*/ 59306 w 658327"/>
                  <a:gd name="connsiteY9" fmla="*/ 167649 h 409745"/>
                  <a:gd name="connsiteX10" fmla="*/ 67773 w 658327"/>
                  <a:gd name="connsiteY10" fmla="*/ 142249 h 409745"/>
                  <a:gd name="connsiteX11" fmla="*/ 6389 w 658327"/>
                  <a:gd name="connsiteY11" fmla="*/ 140133 h 409745"/>
                  <a:gd name="connsiteX12" fmla="*/ 16973 w 658327"/>
                  <a:gd name="connsiteY12" fmla="*/ 216333 h 409745"/>
                  <a:gd name="connsiteX13" fmla="*/ 139739 w 658327"/>
                  <a:gd name="connsiteY13" fmla="*/ 385666 h 409745"/>
                  <a:gd name="connsiteX14" fmla="*/ 222289 w 658327"/>
                  <a:gd name="connsiteY14" fmla="*/ 408949 h 409745"/>
                  <a:gd name="connsiteX15" fmla="*/ 397973 w 658327"/>
                  <a:gd name="connsiteY15" fmla="*/ 389899 h 409745"/>
                  <a:gd name="connsiteX16" fmla="*/ 565189 w 658327"/>
                  <a:gd name="connsiteY16" fmla="*/ 324283 h 409745"/>
                  <a:gd name="connsiteX17" fmla="*/ 626573 w 658327"/>
                  <a:gd name="connsiteY17" fmla="*/ 182466 h 409745"/>
                  <a:gd name="connsiteX18" fmla="*/ 643506 w 658327"/>
                  <a:gd name="connsiteY18" fmla="*/ 4666 h 40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658327" h="409745">
                    <a:moveTo>
                      <a:pt x="643506" y="4666"/>
                    </a:moveTo>
                    <a:cubicBezTo>
                      <a:pt x="606464" y="-16853"/>
                      <a:pt x="434309" y="42413"/>
                      <a:pt x="404323" y="53349"/>
                    </a:cubicBezTo>
                    <a:cubicBezTo>
                      <a:pt x="374337" y="64285"/>
                      <a:pt x="439953" y="64286"/>
                      <a:pt x="463589" y="70283"/>
                    </a:cubicBezTo>
                    <a:cubicBezTo>
                      <a:pt x="487225" y="76280"/>
                      <a:pt x="544375" y="81925"/>
                      <a:pt x="546139" y="89333"/>
                    </a:cubicBezTo>
                    <a:cubicBezTo>
                      <a:pt x="547903" y="96741"/>
                      <a:pt x="519328" y="100269"/>
                      <a:pt x="474173" y="114733"/>
                    </a:cubicBezTo>
                    <a:cubicBezTo>
                      <a:pt x="429018" y="129197"/>
                      <a:pt x="338000" y="163769"/>
                      <a:pt x="275206" y="176116"/>
                    </a:cubicBezTo>
                    <a:cubicBezTo>
                      <a:pt x="212412" y="188463"/>
                      <a:pt x="130214" y="186699"/>
                      <a:pt x="97406" y="188816"/>
                    </a:cubicBezTo>
                    <a:cubicBezTo>
                      <a:pt x="64598" y="190933"/>
                      <a:pt x="78709" y="191285"/>
                      <a:pt x="78356" y="188816"/>
                    </a:cubicBezTo>
                    <a:cubicBezTo>
                      <a:pt x="78003" y="186347"/>
                      <a:pt x="98464" y="177527"/>
                      <a:pt x="95289" y="173999"/>
                    </a:cubicBezTo>
                    <a:cubicBezTo>
                      <a:pt x="92114" y="170471"/>
                      <a:pt x="63892" y="172941"/>
                      <a:pt x="59306" y="167649"/>
                    </a:cubicBezTo>
                    <a:cubicBezTo>
                      <a:pt x="54720" y="162357"/>
                      <a:pt x="76592" y="146835"/>
                      <a:pt x="67773" y="142249"/>
                    </a:cubicBezTo>
                    <a:cubicBezTo>
                      <a:pt x="58953" y="137663"/>
                      <a:pt x="14856" y="127786"/>
                      <a:pt x="6389" y="140133"/>
                    </a:cubicBezTo>
                    <a:cubicBezTo>
                      <a:pt x="-2078" y="152480"/>
                      <a:pt x="-5252" y="175411"/>
                      <a:pt x="16973" y="216333"/>
                    </a:cubicBezTo>
                    <a:cubicBezTo>
                      <a:pt x="39198" y="257255"/>
                      <a:pt x="105520" y="353563"/>
                      <a:pt x="139739" y="385666"/>
                    </a:cubicBezTo>
                    <a:cubicBezTo>
                      <a:pt x="173958" y="417769"/>
                      <a:pt x="179250" y="408244"/>
                      <a:pt x="222289" y="408949"/>
                    </a:cubicBezTo>
                    <a:cubicBezTo>
                      <a:pt x="265328" y="409655"/>
                      <a:pt x="340823" y="404010"/>
                      <a:pt x="397973" y="389899"/>
                    </a:cubicBezTo>
                    <a:cubicBezTo>
                      <a:pt x="455123" y="375788"/>
                      <a:pt x="527089" y="358855"/>
                      <a:pt x="565189" y="324283"/>
                    </a:cubicBezTo>
                    <a:cubicBezTo>
                      <a:pt x="603289" y="289711"/>
                      <a:pt x="615284" y="235030"/>
                      <a:pt x="626573" y="182466"/>
                    </a:cubicBezTo>
                    <a:cubicBezTo>
                      <a:pt x="637862" y="129902"/>
                      <a:pt x="680548" y="26185"/>
                      <a:pt x="643506" y="4666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6" name="テキスト ボックス 2005">
                <a:extLst>
                  <a:ext uri="{FF2B5EF4-FFF2-40B4-BE49-F238E27FC236}">
                    <a16:creationId xmlns:a16="http://schemas.microsoft.com/office/drawing/2014/main" id="{063D9816-4217-4A27-863D-A6F575C1C380}"/>
                  </a:ext>
                </a:extLst>
              </p:cNvPr>
              <p:cNvSpPr txBox="1"/>
              <p:nvPr/>
            </p:nvSpPr>
            <p:spPr>
              <a:xfrm flipH="1">
                <a:off x="5889297" y="598277"/>
                <a:ext cx="825821" cy="215444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/>
                <a:r>
                  <a:rPr kumimoji="1" lang="en-US" altLang="ja-JP" sz="800" b="1" dirty="0">
                    <a:solidFill>
                      <a:srgbClr val="5F191B"/>
                    </a:solidFill>
                  </a:rPr>
                  <a:t>TENKAIPPIN</a:t>
                </a:r>
                <a:endParaRPr kumimoji="1" lang="ja-JP" altLang="en-US" sz="800" b="1" dirty="0">
                  <a:solidFill>
                    <a:srgbClr val="5F191B"/>
                  </a:solidFill>
                </a:endParaRPr>
              </a:p>
            </p:txBody>
          </p:sp>
          <p:sp>
            <p:nvSpPr>
              <p:cNvPr id="2007" name="フリーフォーム: 図形 2006">
                <a:extLst>
                  <a:ext uri="{FF2B5EF4-FFF2-40B4-BE49-F238E27FC236}">
                    <a16:creationId xmlns:a16="http://schemas.microsoft.com/office/drawing/2014/main" id="{18D8A605-A842-4C8E-B236-2FE21257DA50}"/>
                  </a:ext>
                </a:extLst>
              </p:cNvPr>
              <p:cNvSpPr/>
              <p:nvPr/>
            </p:nvSpPr>
            <p:spPr>
              <a:xfrm>
                <a:off x="5545322" y="668421"/>
                <a:ext cx="359122" cy="146779"/>
              </a:xfrm>
              <a:custGeom>
                <a:avLst/>
                <a:gdLst>
                  <a:gd name="connsiteX0" fmla="*/ 34211 w 359122"/>
                  <a:gd name="connsiteY0" fmla="*/ 32196 h 146779"/>
                  <a:gd name="connsiteX1" fmla="*/ 347478 w 359122"/>
                  <a:gd name="connsiteY1" fmla="*/ 446 h 146779"/>
                  <a:gd name="connsiteX2" fmla="*/ 290328 w 359122"/>
                  <a:gd name="connsiteY2" fmla="*/ 53362 h 146779"/>
                  <a:gd name="connsiteX3" fmla="*/ 273395 w 359122"/>
                  <a:gd name="connsiteY3" fmla="*/ 80879 h 146779"/>
                  <a:gd name="connsiteX4" fmla="*/ 243761 w 359122"/>
                  <a:gd name="connsiteY4" fmla="*/ 93579 h 146779"/>
                  <a:gd name="connsiteX5" fmla="*/ 243761 w 359122"/>
                  <a:gd name="connsiteY5" fmla="*/ 93579 h 146779"/>
                  <a:gd name="connsiteX6" fmla="*/ 205661 w 359122"/>
                  <a:gd name="connsiteY6" fmla="*/ 116862 h 146779"/>
                  <a:gd name="connsiteX7" fmla="*/ 209895 w 359122"/>
                  <a:gd name="connsiteY7" fmla="*/ 125329 h 146779"/>
                  <a:gd name="connsiteX8" fmla="*/ 110411 w 359122"/>
                  <a:gd name="connsiteY8" fmla="*/ 146496 h 146779"/>
                  <a:gd name="connsiteX9" fmla="*/ 131578 w 359122"/>
                  <a:gd name="connsiteY9" fmla="*/ 108396 h 146779"/>
                  <a:gd name="connsiteX10" fmla="*/ 17278 w 359122"/>
                  <a:gd name="connsiteY10" fmla="*/ 104162 h 146779"/>
                  <a:gd name="connsiteX11" fmla="*/ 34211 w 359122"/>
                  <a:gd name="connsiteY11" fmla="*/ 32196 h 1467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59122" h="146779">
                    <a:moveTo>
                      <a:pt x="34211" y="32196"/>
                    </a:moveTo>
                    <a:cubicBezTo>
                      <a:pt x="89244" y="14910"/>
                      <a:pt x="304792" y="-3082"/>
                      <a:pt x="347478" y="446"/>
                    </a:cubicBezTo>
                    <a:cubicBezTo>
                      <a:pt x="390164" y="3974"/>
                      <a:pt x="302675" y="39957"/>
                      <a:pt x="290328" y="53362"/>
                    </a:cubicBezTo>
                    <a:cubicBezTo>
                      <a:pt x="277981" y="66768"/>
                      <a:pt x="281156" y="74176"/>
                      <a:pt x="273395" y="80879"/>
                    </a:cubicBezTo>
                    <a:cubicBezTo>
                      <a:pt x="265634" y="87582"/>
                      <a:pt x="243761" y="93579"/>
                      <a:pt x="243761" y="93579"/>
                    </a:cubicBezTo>
                    <a:lnTo>
                      <a:pt x="243761" y="93579"/>
                    </a:lnTo>
                    <a:cubicBezTo>
                      <a:pt x="237411" y="97460"/>
                      <a:pt x="211305" y="111570"/>
                      <a:pt x="205661" y="116862"/>
                    </a:cubicBezTo>
                    <a:cubicBezTo>
                      <a:pt x="200017" y="122154"/>
                      <a:pt x="225770" y="120390"/>
                      <a:pt x="209895" y="125329"/>
                    </a:cubicBezTo>
                    <a:cubicBezTo>
                      <a:pt x="194020" y="130268"/>
                      <a:pt x="123464" y="149318"/>
                      <a:pt x="110411" y="146496"/>
                    </a:cubicBezTo>
                    <a:cubicBezTo>
                      <a:pt x="97358" y="143674"/>
                      <a:pt x="147100" y="115452"/>
                      <a:pt x="131578" y="108396"/>
                    </a:cubicBezTo>
                    <a:cubicBezTo>
                      <a:pt x="116056" y="101340"/>
                      <a:pt x="30683" y="111570"/>
                      <a:pt x="17278" y="104162"/>
                    </a:cubicBezTo>
                    <a:cubicBezTo>
                      <a:pt x="3873" y="96754"/>
                      <a:pt x="-20822" y="49482"/>
                      <a:pt x="34211" y="32196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8" name="フリーフォーム: 図形 2007">
                <a:extLst>
                  <a:ext uri="{FF2B5EF4-FFF2-40B4-BE49-F238E27FC236}">
                    <a16:creationId xmlns:a16="http://schemas.microsoft.com/office/drawing/2014/main" id="{C517D002-706D-4836-A295-3C8CC4005048}"/>
                  </a:ext>
                </a:extLst>
              </p:cNvPr>
              <p:cNvSpPr/>
              <p:nvPr/>
            </p:nvSpPr>
            <p:spPr>
              <a:xfrm>
                <a:off x="5514176" y="778863"/>
                <a:ext cx="397401" cy="302082"/>
              </a:xfrm>
              <a:custGeom>
                <a:avLst/>
                <a:gdLst>
                  <a:gd name="connsiteX0" fmla="*/ 25141 w 397401"/>
                  <a:gd name="connsiteY0" fmla="*/ 36054 h 302082"/>
                  <a:gd name="connsiteX1" fmla="*/ 384974 w 397401"/>
                  <a:gd name="connsiteY1" fmla="*/ 70 h 302082"/>
                  <a:gd name="connsiteX2" fmla="*/ 308774 w 397401"/>
                  <a:gd name="connsiteY2" fmla="*/ 44520 h 302082"/>
                  <a:gd name="connsiteX3" fmla="*/ 251624 w 397401"/>
                  <a:gd name="connsiteY3" fmla="*/ 124954 h 302082"/>
                  <a:gd name="connsiteX4" fmla="*/ 298191 w 397401"/>
                  <a:gd name="connsiteY4" fmla="*/ 163054 h 302082"/>
                  <a:gd name="connsiteX5" fmla="*/ 353224 w 397401"/>
                  <a:gd name="connsiteY5" fmla="*/ 173637 h 302082"/>
                  <a:gd name="connsiteX6" fmla="*/ 302424 w 397401"/>
                  <a:gd name="connsiteY6" fmla="*/ 260420 h 302082"/>
                  <a:gd name="connsiteX7" fmla="*/ 200824 w 397401"/>
                  <a:gd name="connsiteY7" fmla="*/ 211737 h 302082"/>
                  <a:gd name="connsiteX8" fmla="*/ 160607 w 397401"/>
                  <a:gd name="connsiteY8" fmla="*/ 260420 h 302082"/>
                  <a:gd name="connsiteX9" fmla="*/ 109807 w 397401"/>
                  <a:gd name="connsiteY9" fmla="*/ 292170 h 302082"/>
                  <a:gd name="connsiteX10" fmla="*/ 14557 w 397401"/>
                  <a:gd name="connsiteY10" fmla="*/ 298520 h 302082"/>
                  <a:gd name="connsiteX11" fmla="*/ 61124 w 397401"/>
                  <a:gd name="connsiteY11" fmla="*/ 241370 h 302082"/>
                  <a:gd name="connsiteX12" fmla="*/ 88641 w 397401"/>
                  <a:gd name="connsiteY12" fmla="*/ 124954 h 302082"/>
                  <a:gd name="connsiteX13" fmla="*/ 10324 w 397401"/>
                  <a:gd name="connsiteY13" fmla="*/ 139770 h 302082"/>
                  <a:gd name="connsiteX14" fmla="*/ 29374 w 397401"/>
                  <a:gd name="connsiteY14" fmla="*/ 103787 h 302082"/>
                  <a:gd name="connsiteX15" fmla="*/ 25141 w 397401"/>
                  <a:gd name="connsiteY15" fmla="*/ 36054 h 3020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97401" h="302082">
                    <a:moveTo>
                      <a:pt x="25141" y="36054"/>
                    </a:moveTo>
                    <a:cubicBezTo>
                      <a:pt x="84408" y="18768"/>
                      <a:pt x="337702" y="-1341"/>
                      <a:pt x="384974" y="70"/>
                    </a:cubicBezTo>
                    <a:cubicBezTo>
                      <a:pt x="432246" y="1481"/>
                      <a:pt x="330999" y="23706"/>
                      <a:pt x="308774" y="44520"/>
                    </a:cubicBezTo>
                    <a:cubicBezTo>
                      <a:pt x="286549" y="65334"/>
                      <a:pt x="253388" y="105198"/>
                      <a:pt x="251624" y="124954"/>
                    </a:cubicBezTo>
                    <a:cubicBezTo>
                      <a:pt x="249860" y="144710"/>
                      <a:pt x="281258" y="154940"/>
                      <a:pt x="298191" y="163054"/>
                    </a:cubicBezTo>
                    <a:cubicBezTo>
                      <a:pt x="315124" y="171168"/>
                      <a:pt x="352519" y="157409"/>
                      <a:pt x="353224" y="173637"/>
                    </a:cubicBezTo>
                    <a:cubicBezTo>
                      <a:pt x="353930" y="189865"/>
                      <a:pt x="327824" y="254070"/>
                      <a:pt x="302424" y="260420"/>
                    </a:cubicBezTo>
                    <a:cubicBezTo>
                      <a:pt x="277024" y="266770"/>
                      <a:pt x="224460" y="211737"/>
                      <a:pt x="200824" y="211737"/>
                    </a:cubicBezTo>
                    <a:cubicBezTo>
                      <a:pt x="177188" y="211737"/>
                      <a:pt x="175776" y="247015"/>
                      <a:pt x="160607" y="260420"/>
                    </a:cubicBezTo>
                    <a:cubicBezTo>
                      <a:pt x="145438" y="273825"/>
                      <a:pt x="134149" y="285820"/>
                      <a:pt x="109807" y="292170"/>
                    </a:cubicBezTo>
                    <a:cubicBezTo>
                      <a:pt x="85465" y="298520"/>
                      <a:pt x="22671" y="306987"/>
                      <a:pt x="14557" y="298520"/>
                    </a:cubicBezTo>
                    <a:cubicBezTo>
                      <a:pt x="6443" y="290053"/>
                      <a:pt x="48777" y="270298"/>
                      <a:pt x="61124" y="241370"/>
                    </a:cubicBezTo>
                    <a:cubicBezTo>
                      <a:pt x="73471" y="212442"/>
                      <a:pt x="97108" y="141887"/>
                      <a:pt x="88641" y="124954"/>
                    </a:cubicBezTo>
                    <a:cubicBezTo>
                      <a:pt x="80174" y="108021"/>
                      <a:pt x="20202" y="143298"/>
                      <a:pt x="10324" y="139770"/>
                    </a:cubicBezTo>
                    <a:cubicBezTo>
                      <a:pt x="446" y="136242"/>
                      <a:pt x="28669" y="118604"/>
                      <a:pt x="29374" y="103787"/>
                    </a:cubicBezTo>
                    <a:cubicBezTo>
                      <a:pt x="30079" y="88970"/>
                      <a:pt x="-34126" y="53340"/>
                      <a:pt x="25141" y="36054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09" name="フリーフォーム: 図形 2008">
                <a:extLst>
                  <a:ext uri="{FF2B5EF4-FFF2-40B4-BE49-F238E27FC236}">
                    <a16:creationId xmlns:a16="http://schemas.microsoft.com/office/drawing/2014/main" id="{EE984494-84B6-4ACC-ADF6-EA20D2524A3B}"/>
                  </a:ext>
                </a:extLst>
              </p:cNvPr>
              <p:cNvSpPr/>
              <p:nvPr/>
            </p:nvSpPr>
            <p:spPr>
              <a:xfrm>
                <a:off x="5907226" y="810579"/>
                <a:ext cx="356702" cy="271180"/>
              </a:xfrm>
              <a:custGeom>
                <a:avLst/>
                <a:gdLst>
                  <a:gd name="connsiteX0" fmla="*/ 8857 w 356702"/>
                  <a:gd name="connsiteY0" fmla="*/ 4338 h 271180"/>
                  <a:gd name="connsiteX1" fmla="*/ 224757 w 356702"/>
                  <a:gd name="connsiteY1" fmla="*/ 12804 h 271180"/>
                  <a:gd name="connsiteX2" fmla="*/ 349641 w 356702"/>
                  <a:gd name="connsiteY2" fmla="*/ 29738 h 271180"/>
                  <a:gd name="connsiteX3" fmla="*/ 235341 w 356702"/>
                  <a:gd name="connsiteY3" fmla="*/ 67838 h 271180"/>
                  <a:gd name="connsiteX4" fmla="*/ 239574 w 356702"/>
                  <a:gd name="connsiteY4" fmla="*/ 91121 h 271180"/>
                  <a:gd name="connsiteX5" fmla="*/ 305191 w 356702"/>
                  <a:gd name="connsiteY5" fmla="*/ 131338 h 271180"/>
                  <a:gd name="connsiteX6" fmla="*/ 355991 w 356702"/>
                  <a:gd name="connsiteY6" fmla="*/ 209654 h 271180"/>
                  <a:gd name="connsiteX7" fmla="*/ 267091 w 356702"/>
                  <a:gd name="connsiteY7" fmla="*/ 211771 h 271180"/>
                  <a:gd name="connsiteX8" fmla="*/ 214174 w 356702"/>
                  <a:gd name="connsiteY8" fmla="*/ 188488 h 271180"/>
                  <a:gd name="connsiteX9" fmla="*/ 163374 w 356702"/>
                  <a:gd name="connsiteY9" fmla="*/ 271038 h 271180"/>
                  <a:gd name="connsiteX10" fmla="*/ 131624 w 356702"/>
                  <a:gd name="connsiteY10" fmla="*/ 165204 h 271180"/>
                  <a:gd name="connsiteX11" fmla="*/ 112574 w 356702"/>
                  <a:gd name="connsiteY11" fmla="*/ 112288 h 271180"/>
                  <a:gd name="connsiteX12" fmla="*/ 49074 w 356702"/>
                  <a:gd name="connsiteY12" fmla="*/ 84771 h 271180"/>
                  <a:gd name="connsiteX13" fmla="*/ 8857 w 356702"/>
                  <a:gd name="connsiteY13" fmla="*/ 4338 h 2711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6702" h="271180">
                    <a:moveTo>
                      <a:pt x="8857" y="4338"/>
                    </a:moveTo>
                    <a:cubicBezTo>
                      <a:pt x="38137" y="-7656"/>
                      <a:pt x="167960" y="8571"/>
                      <a:pt x="224757" y="12804"/>
                    </a:cubicBezTo>
                    <a:cubicBezTo>
                      <a:pt x="281554" y="17037"/>
                      <a:pt x="347877" y="20566"/>
                      <a:pt x="349641" y="29738"/>
                    </a:cubicBezTo>
                    <a:cubicBezTo>
                      <a:pt x="351405" y="38910"/>
                      <a:pt x="253686" y="57608"/>
                      <a:pt x="235341" y="67838"/>
                    </a:cubicBezTo>
                    <a:cubicBezTo>
                      <a:pt x="216997" y="78069"/>
                      <a:pt x="227932" y="80538"/>
                      <a:pt x="239574" y="91121"/>
                    </a:cubicBezTo>
                    <a:cubicBezTo>
                      <a:pt x="251216" y="101704"/>
                      <a:pt x="285788" y="111583"/>
                      <a:pt x="305191" y="131338"/>
                    </a:cubicBezTo>
                    <a:cubicBezTo>
                      <a:pt x="324594" y="151094"/>
                      <a:pt x="362341" y="196249"/>
                      <a:pt x="355991" y="209654"/>
                    </a:cubicBezTo>
                    <a:cubicBezTo>
                      <a:pt x="349641" y="223059"/>
                      <a:pt x="290727" y="215299"/>
                      <a:pt x="267091" y="211771"/>
                    </a:cubicBezTo>
                    <a:cubicBezTo>
                      <a:pt x="243455" y="208243"/>
                      <a:pt x="231460" y="178610"/>
                      <a:pt x="214174" y="188488"/>
                    </a:cubicBezTo>
                    <a:cubicBezTo>
                      <a:pt x="196888" y="198366"/>
                      <a:pt x="177132" y="274919"/>
                      <a:pt x="163374" y="271038"/>
                    </a:cubicBezTo>
                    <a:cubicBezTo>
                      <a:pt x="149616" y="267157"/>
                      <a:pt x="140091" y="191662"/>
                      <a:pt x="131624" y="165204"/>
                    </a:cubicBezTo>
                    <a:cubicBezTo>
                      <a:pt x="123157" y="138746"/>
                      <a:pt x="126332" y="125693"/>
                      <a:pt x="112574" y="112288"/>
                    </a:cubicBezTo>
                    <a:cubicBezTo>
                      <a:pt x="98816" y="98883"/>
                      <a:pt x="67418" y="96765"/>
                      <a:pt x="49074" y="84771"/>
                    </a:cubicBezTo>
                    <a:cubicBezTo>
                      <a:pt x="30730" y="72777"/>
                      <a:pt x="-20423" y="16332"/>
                      <a:pt x="8857" y="4338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0" name="フリーフォーム: 図形 2009">
                <a:extLst>
                  <a:ext uri="{FF2B5EF4-FFF2-40B4-BE49-F238E27FC236}">
                    <a16:creationId xmlns:a16="http://schemas.microsoft.com/office/drawing/2014/main" id="{164631BC-2F09-4D0D-A249-0A33724148F7}"/>
                  </a:ext>
                </a:extLst>
              </p:cNvPr>
              <p:cNvSpPr/>
              <p:nvPr/>
            </p:nvSpPr>
            <p:spPr>
              <a:xfrm>
                <a:off x="6256767" y="822643"/>
                <a:ext cx="451044" cy="113156"/>
              </a:xfrm>
              <a:custGeom>
                <a:avLst/>
                <a:gdLst>
                  <a:gd name="connsiteX0" fmla="*/ 100 w 451044"/>
                  <a:gd name="connsiteY0" fmla="*/ 7090 h 113156"/>
                  <a:gd name="connsiteX1" fmla="*/ 135566 w 451044"/>
                  <a:gd name="connsiteY1" fmla="*/ 11324 h 113156"/>
                  <a:gd name="connsiteX2" fmla="*/ 281616 w 451044"/>
                  <a:gd name="connsiteY2" fmla="*/ 24024 h 113156"/>
                  <a:gd name="connsiteX3" fmla="*/ 450950 w 451044"/>
                  <a:gd name="connsiteY3" fmla="*/ 34607 h 113156"/>
                  <a:gd name="connsiteX4" fmla="*/ 302783 w 451044"/>
                  <a:gd name="connsiteY4" fmla="*/ 57890 h 113156"/>
                  <a:gd name="connsiteX5" fmla="*/ 116516 w 451044"/>
                  <a:gd name="connsiteY5" fmla="*/ 112924 h 113156"/>
                  <a:gd name="connsiteX6" fmla="*/ 100 w 451044"/>
                  <a:gd name="connsiteY6" fmla="*/ 7090 h 1131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1044" h="113156">
                    <a:moveTo>
                      <a:pt x="100" y="7090"/>
                    </a:moveTo>
                    <a:cubicBezTo>
                      <a:pt x="3275" y="-9843"/>
                      <a:pt x="88647" y="8502"/>
                      <a:pt x="135566" y="11324"/>
                    </a:cubicBezTo>
                    <a:cubicBezTo>
                      <a:pt x="182485" y="14146"/>
                      <a:pt x="229052" y="20144"/>
                      <a:pt x="281616" y="24024"/>
                    </a:cubicBezTo>
                    <a:cubicBezTo>
                      <a:pt x="334180" y="27904"/>
                      <a:pt x="447422" y="28963"/>
                      <a:pt x="450950" y="34607"/>
                    </a:cubicBezTo>
                    <a:cubicBezTo>
                      <a:pt x="454478" y="40251"/>
                      <a:pt x="358522" y="44837"/>
                      <a:pt x="302783" y="57890"/>
                    </a:cubicBezTo>
                    <a:cubicBezTo>
                      <a:pt x="247044" y="70943"/>
                      <a:pt x="163435" y="116804"/>
                      <a:pt x="116516" y="112924"/>
                    </a:cubicBezTo>
                    <a:cubicBezTo>
                      <a:pt x="69597" y="109044"/>
                      <a:pt x="-3075" y="24023"/>
                      <a:pt x="100" y="7090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1" name="フリーフォーム: 図形 2010">
                <a:extLst>
                  <a:ext uri="{FF2B5EF4-FFF2-40B4-BE49-F238E27FC236}">
                    <a16:creationId xmlns:a16="http://schemas.microsoft.com/office/drawing/2014/main" id="{ED78908E-8BDE-4657-BAC6-0FBE64DD42CB}"/>
                  </a:ext>
                </a:extLst>
              </p:cNvPr>
              <p:cNvSpPr/>
              <p:nvPr/>
            </p:nvSpPr>
            <p:spPr>
              <a:xfrm>
                <a:off x="6753453" y="711143"/>
                <a:ext cx="185056" cy="205102"/>
              </a:xfrm>
              <a:custGeom>
                <a:avLst/>
                <a:gdLst>
                  <a:gd name="connsiteX0" fmla="*/ 9297 w 185056"/>
                  <a:gd name="connsiteY0" fmla="*/ 8524 h 205102"/>
                  <a:gd name="connsiteX1" fmla="*/ 5064 w 185056"/>
                  <a:gd name="connsiteY1" fmla="*/ 143990 h 205102"/>
                  <a:gd name="connsiteX2" fmla="*/ 32580 w 185056"/>
                  <a:gd name="connsiteY2" fmla="*/ 171507 h 205102"/>
                  <a:gd name="connsiteX3" fmla="*/ 142647 w 185056"/>
                  <a:gd name="connsiteY3" fmla="*/ 188440 h 205102"/>
                  <a:gd name="connsiteX4" fmla="*/ 184980 w 185056"/>
                  <a:gd name="connsiteY4" fmla="*/ 203257 h 205102"/>
                  <a:gd name="connsiteX5" fmla="*/ 134180 w 185056"/>
                  <a:gd name="connsiteY5" fmla="*/ 143990 h 205102"/>
                  <a:gd name="connsiteX6" fmla="*/ 85497 w 185056"/>
                  <a:gd name="connsiteY6" fmla="*/ 114357 h 205102"/>
                  <a:gd name="connsiteX7" fmla="*/ 96080 w 185056"/>
                  <a:gd name="connsiteY7" fmla="*/ 25457 h 205102"/>
                  <a:gd name="connsiteX8" fmla="*/ 9297 w 185056"/>
                  <a:gd name="connsiteY8" fmla="*/ 8524 h 205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85056" h="205102">
                    <a:moveTo>
                      <a:pt x="9297" y="8524"/>
                    </a:moveTo>
                    <a:cubicBezTo>
                      <a:pt x="-5872" y="28280"/>
                      <a:pt x="1184" y="116826"/>
                      <a:pt x="5064" y="143990"/>
                    </a:cubicBezTo>
                    <a:cubicBezTo>
                      <a:pt x="8944" y="171154"/>
                      <a:pt x="9649" y="164099"/>
                      <a:pt x="32580" y="171507"/>
                    </a:cubicBezTo>
                    <a:cubicBezTo>
                      <a:pt x="55511" y="178915"/>
                      <a:pt x="117247" y="183148"/>
                      <a:pt x="142647" y="188440"/>
                    </a:cubicBezTo>
                    <a:cubicBezTo>
                      <a:pt x="168047" y="193732"/>
                      <a:pt x="186391" y="210665"/>
                      <a:pt x="184980" y="203257"/>
                    </a:cubicBezTo>
                    <a:cubicBezTo>
                      <a:pt x="183569" y="195849"/>
                      <a:pt x="150760" y="158807"/>
                      <a:pt x="134180" y="143990"/>
                    </a:cubicBezTo>
                    <a:cubicBezTo>
                      <a:pt x="117600" y="129173"/>
                      <a:pt x="91847" y="134112"/>
                      <a:pt x="85497" y="114357"/>
                    </a:cubicBezTo>
                    <a:cubicBezTo>
                      <a:pt x="79147" y="94602"/>
                      <a:pt x="111602" y="43801"/>
                      <a:pt x="96080" y="25457"/>
                    </a:cubicBezTo>
                    <a:cubicBezTo>
                      <a:pt x="80558" y="7113"/>
                      <a:pt x="24466" y="-11232"/>
                      <a:pt x="9297" y="8524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2" name="フリーフォーム: 図形 2011">
                <a:extLst>
                  <a:ext uri="{FF2B5EF4-FFF2-40B4-BE49-F238E27FC236}">
                    <a16:creationId xmlns:a16="http://schemas.microsoft.com/office/drawing/2014/main" id="{04A727CE-E23B-47D0-AA37-C4554D441D6E}"/>
                  </a:ext>
                </a:extLst>
              </p:cNvPr>
              <p:cNvSpPr/>
              <p:nvPr/>
            </p:nvSpPr>
            <p:spPr>
              <a:xfrm>
                <a:off x="6828318" y="730075"/>
                <a:ext cx="196981" cy="184476"/>
              </a:xfrm>
              <a:custGeom>
                <a:avLst/>
                <a:gdLst>
                  <a:gd name="connsiteX0" fmla="*/ 49 w 196981"/>
                  <a:gd name="connsiteY0" fmla="*/ 2292 h 184476"/>
                  <a:gd name="connsiteX1" fmla="*/ 118582 w 196981"/>
                  <a:gd name="connsiteY1" fmla="*/ 8642 h 184476"/>
                  <a:gd name="connsiteX2" fmla="*/ 158799 w 196981"/>
                  <a:gd name="connsiteY2" fmla="*/ 14992 h 184476"/>
                  <a:gd name="connsiteX3" fmla="*/ 196899 w 196981"/>
                  <a:gd name="connsiteY3" fmla="*/ 50975 h 184476"/>
                  <a:gd name="connsiteX4" fmla="*/ 148215 w 196981"/>
                  <a:gd name="connsiteY4" fmla="*/ 125058 h 184476"/>
                  <a:gd name="connsiteX5" fmla="*/ 120699 w 196981"/>
                  <a:gd name="connsiteY5" fmla="*/ 184325 h 184476"/>
                  <a:gd name="connsiteX6" fmla="*/ 65665 w 196981"/>
                  <a:gd name="connsiteY6" fmla="*/ 139875 h 184476"/>
                  <a:gd name="connsiteX7" fmla="*/ 101649 w 196981"/>
                  <a:gd name="connsiteY7" fmla="*/ 72142 h 184476"/>
                  <a:gd name="connsiteX8" fmla="*/ 103765 w 196981"/>
                  <a:gd name="connsiteY8" fmla="*/ 50975 h 184476"/>
                  <a:gd name="connsiteX9" fmla="*/ 49 w 196981"/>
                  <a:gd name="connsiteY9" fmla="*/ 2292 h 184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6981" h="184476">
                    <a:moveTo>
                      <a:pt x="49" y="2292"/>
                    </a:moveTo>
                    <a:cubicBezTo>
                      <a:pt x="2518" y="-4763"/>
                      <a:pt x="92124" y="6525"/>
                      <a:pt x="118582" y="8642"/>
                    </a:cubicBezTo>
                    <a:cubicBezTo>
                      <a:pt x="145040" y="10759"/>
                      <a:pt x="145746" y="7937"/>
                      <a:pt x="158799" y="14992"/>
                    </a:cubicBezTo>
                    <a:cubicBezTo>
                      <a:pt x="171852" y="22047"/>
                      <a:pt x="198663" y="32631"/>
                      <a:pt x="196899" y="50975"/>
                    </a:cubicBezTo>
                    <a:cubicBezTo>
                      <a:pt x="195135" y="69319"/>
                      <a:pt x="160915" y="102833"/>
                      <a:pt x="148215" y="125058"/>
                    </a:cubicBezTo>
                    <a:cubicBezTo>
                      <a:pt x="135515" y="147283"/>
                      <a:pt x="134457" y="181856"/>
                      <a:pt x="120699" y="184325"/>
                    </a:cubicBezTo>
                    <a:cubicBezTo>
                      <a:pt x="106941" y="186794"/>
                      <a:pt x="68840" y="158572"/>
                      <a:pt x="65665" y="139875"/>
                    </a:cubicBezTo>
                    <a:cubicBezTo>
                      <a:pt x="62490" y="121178"/>
                      <a:pt x="95299" y="86959"/>
                      <a:pt x="101649" y="72142"/>
                    </a:cubicBezTo>
                    <a:cubicBezTo>
                      <a:pt x="107999" y="57325"/>
                      <a:pt x="119993" y="55561"/>
                      <a:pt x="103765" y="50975"/>
                    </a:cubicBezTo>
                    <a:cubicBezTo>
                      <a:pt x="87537" y="46389"/>
                      <a:pt x="-2420" y="9347"/>
                      <a:pt x="49" y="2292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3" name="フリーフォーム: 図形 2012">
                <a:extLst>
                  <a:ext uri="{FF2B5EF4-FFF2-40B4-BE49-F238E27FC236}">
                    <a16:creationId xmlns:a16="http://schemas.microsoft.com/office/drawing/2014/main" id="{7347D343-F732-42BF-8DE0-0B0C52568838}"/>
                  </a:ext>
                </a:extLst>
              </p:cNvPr>
              <p:cNvSpPr/>
              <p:nvPr/>
            </p:nvSpPr>
            <p:spPr>
              <a:xfrm>
                <a:off x="6636892" y="903586"/>
                <a:ext cx="95677" cy="189797"/>
              </a:xfrm>
              <a:custGeom>
                <a:avLst/>
                <a:gdLst>
                  <a:gd name="connsiteX0" fmla="*/ 3091 w 95677"/>
                  <a:gd name="connsiteY0" fmla="*/ 4464 h 189797"/>
                  <a:gd name="connsiteX1" fmla="*/ 22141 w 95677"/>
                  <a:gd name="connsiteY1" fmla="*/ 144164 h 189797"/>
                  <a:gd name="connsiteX2" fmla="*/ 30608 w 95677"/>
                  <a:gd name="connsiteY2" fmla="*/ 180147 h 189797"/>
                  <a:gd name="connsiteX3" fmla="*/ 87758 w 95677"/>
                  <a:gd name="connsiteY3" fmla="*/ 184381 h 189797"/>
                  <a:gd name="connsiteX4" fmla="*/ 79291 w 95677"/>
                  <a:gd name="connsiteY4" fmla="*/ 112414 h 189797"/>
                  <a:gd name="connsiteX5" fmla="*/ 94108 w 95677"/>
                  <a:gd name="connsiteY5" fmla="*/ 40447 h 189797"/>
                  <a:gd name="connsiteX6" fmla="*/ 3091 w 95677"/>
                  <a:gd name="connsiteY6" fmla="*/ 4464 h 1897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677" h="189797">
                    <a:moveTo>
                      <a:pt x="3091" y="4464"/>
                    </a:moveTo>
                    <a:cubicBezTo>
                      <a:pt x="-8904" y="21750"/>
                      <a:pt x="17555" y="114884"/>
                      <a:pt x="22141" y="144164"/>
                    </a:cubicBezTo>
                    <a:cubicBezTo>
                      <a:pt x="26727" y="173444"/>
                      <a:pt x="19672" y="173444"/>
                      <a:pt x="30608" y="180147"/>
                    </a:cubicBezTo>
                    <a:cubicBezTo>
                      <a:pt x="41544" y="186850"/>
                      <a:pt x="79644" y="195670"/>
                      <a:pt x="87758" y="184381"/>
                    </a:cubicBezTo>
                    <a:cubicBezTo>
                      <a:pt x="95872" y="173092"/>
                      <a:pt x="78233" y="136403"/>
                      <a:pt x="79291" y="112414"/>
                    </a:cubicBezTo>
                    <a:cubicBezTo>
                      <a:pt x="80349" y="88425"/>
                      <a:pt x="101516" y="56322"/>
                      <a:pt x="94108" y="40447"/>
                    </a:cubicBezTo>
                    <a:cubicBezTo>
                      <a:pt x="86700" y="24572"/>
                      <a:pt x="15086" y="-12822"/>
                      <a:pt x="3091" y="4464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4" name="フリーフォーム: 図形 2013">
                <a:extLst>
                  <a:ext uri="{FF2B5EF4-FFF2-40B4-BE49-F238E27FC236}">
                    <a16:creationId xmlns:a16="http://schemas.microsoft.com/office/drawing/2014/main" id="{CB1EADE2-2EDE-4E61-9CC5-D98B33D13026}"/>
                  </a:ext>
                </a:extLst>
              </p:cNvPr>
              <p:cNvSpPr/>
              <p:nvPr/>
            </p:nvSpPr>
            <p:spPr>
              <a:xfrm>
                <a:off x="6666346" y="918061"/>
                <a:ext cx="175218" cy="197594"/>
              </a:xfrm>
              <a:custGeom>
                <a:avLst/>
                <a:gdLst>
                  <a:gd name="connsiteX0" fmla="*/ 1154 w 175218"/>
                  <a:gd name="connsiteY0" fmla="*/ 572 h 197594"/>
                  <a:gd name="connsiteX1" fmla="*/ 149321 w 175218"/>
                  <a:gd name="connsiteY1" fmla="*/ 32322 h 197594"/>
                  <a:gd name="connsiteX2" fmla="*/ 174721 w 175218"/>
                  <a:gd name="connsiteY2" fmla="*/ 95822 h 197594"/>
                  <a:gd name="connsiteX3" fmla="*/ 159904 w 175218"/>
                  <a:gd name="connsiteY3" fmla="*/ 180489 h 197594"/>
                  <a:gd name="connsiteX4" fmla="*/ 90054 w 175218"/>
                  <a:gd name="connsiteY4" fmla="*/ 197422 h 197594"/>
                  <a:gd name="connsiteX5" fmla="*/ 66771 w 175218"/>
                  <a:gd name="connsiteY5" fmla="*/ 176256 h 197594"/>
                  <a:gd name="connsiteX6" fmla="*/ 94287 w 175218"/>
                  <a:gd name="connsiteY6" fmla="*/ 127572 h 197594"/>
                  <a:gd name="connsiteX7" fmla="*/ 117571 w 175218"/>
                  <a:gd name="connsiteY7" fmla="*/ 70422 h 197594"/>
                  <a:gd name="connsiteX8" fmla="*/ 81587 w 175218"/>
                  <a:gd name="connsiteY8" fmla="*/ 57722 h 197594"/>
                  <a:gd name="connsiteX9" fmla="*/ 1154 w 175218"/>
                  <a:gd name="connsiteY9" fmla="*/ 572 h 1975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5218" h="197594">
                    <a:moveTo>
                      <a:pt x="1154" y="572"/>
                    </a:moveTo>
                    <a:cubicBezTo>
                      <a:pt x="12443" y="-3661"/>
                      <a:pt x="120393" y="16447"/>
                      <a:pt x="149321" y="32322"/>
                    </a:cubicBezTo>
                    <a:cubicBezTo>
                      <a:pt x="178249" y="48197"/>
                      <a:pt x="172957" y="71128"/>
                      <a:pt x="174721" y="95822"/>
                    </a:cubicBezTo>
                    <a:cubicBezTo>
                      <a:pt x="176485" y="120516"/>
                      <a:pt x="174015" y="163556"/>
                      <a:pt x="159904" y="180489"/>
                    </a:cubicBezTo>
                    <a:cubicBezTo>
                      <a:pt x="145793" y="197422"/>
                      <a:pt x="105576" y="198127"/>
                      <a:pt x="90054" y="197422"/>
                    </a:cubicBezTo>
                    <a:cubicBezTo>
                      <a:pt x="74532" y="196717"/>
                      <a:pt x="66066" y="187898"/>
                      <a:pt x="66771" y="176256"/>
                    </a:cubicBezTo>
                    <a:cubicBezTo>
                      <a:pt x="67477" y="164614"/>
                      <a:pt x="85820" y="145211"/>
                      <a:pt x="94287" y="127572"/>
                    </a:cubicBezTo>
                    <a:cubicBezTo>
                      <a:pt x="102754" y="109933"/>
                      <a:pt x="119688" y="82064"/>
                      <a:pt x="117571" y="70422"/>
                    </a:cubicBezTo>
                    <a:cubicBezTo>
                      <a:pt x="115454" y="58780"/>
                      <a:pt x="98520" y="65483"/>
                      <a:pt x="81587" y="57722"/>
                    </a:cubicBezTo>
                    <a:cubicBezTo>
                      <a:pt x="64654" y="49961"/>
                      <a:pt x="-10135" y="4805"/>
                      <a:pt x="1154" y="572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5" name="フリーフォーム: 図形 2014">
                <a:extLst>
                  <a:ext uri="{FF2B5EF4-FFF2-40B4-BE49-F238E27FC236}">
                    <a16:creationId xmlns:a16="http://schemas.microsoft.com/office/drawing/2014/main" id="{CBBF47E6-6B64-4BE2-B118-09ABB8804841}"/>
                  </a:ext>
                </a:extLst>
              </p:cNvPr>
              <p:cNvSpPr/>
              <p:nvPr/>
            </p:nvSpPr>
            <p:spPr>
              <a:xfrm>
                <a:off x="6865710" y="962682"/>
                <a:ext cx="90238" cy="187909"/>
              </a:xfrm>
              <a:custGeom>
                <a:avLst/>
                <a:gdLst>
                  <a:gd name="connsiteX0" fmla="*/ 17690 w 90238"/>
                  <a:gd name="connsiteY0" fmla="*/ 2518 h 187909"/>
                  <a:gd name="connsiteX1" fmla="*/ 757 w 90238"/>
                  <a:gd name="connsiteY1" fmla="*/ 102001 h 187909"/>
                  <a:gd name="connsiteX2" fmla="*/ 34623 w 90238"/>
                  <a:gd name="connsiteY2" fmla="*/ 154918 h 187909"/>
                  <a:gd name="connsiteX3" fmla="*/ 79073 w 90238"/>
                  <a:gd name="connsiteY3" fmla="*/ 186668 h 187909"/>
                  <a:gd name="connsiteX4" fmla="*/ 68490 w 90238"/>
                  <a:gd name="connsiteY4" fmla="*/ 112585 h 187909"/>
                  <a:gd name="connsiteX5" fmla="*/ 89657 w 90238"/>
                  <a:gd name="connsiteY5" fmla="*/ 36385 h 187909"/>
                  <a:gd name="connsiteX6" fmla="*/ 17690 w 90238"/>
                  <a:gd name="connsiteY6" fmla="*/ 2518 h 187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0238" h="187909">
                    <a:moveTo>
                      <a:pt x="17690" y="2518"/>
                    </a:moveTo>
                    <a:cubicBezTo>
                      <a:pt x="2873" y="13454"/>
                      <a:pt x="-2065" y="76601"/>
                      <a:pt x="757" y="102001"/>
                    </a:cubicBezTo>
                    <a:cubicBezTo>
                      <a:pt x="3579" y="127401"/>
                      <a:pt x="21570" y="140807"/>
                      <a:pt x="34623" y="154918"/>
                    </a:cubicBezTo>
                    <a:cubicBezTo>
                      <a:pt x="47676" y="169029"/>
                      <a:pt x="73429" y="193723"/>
                      <a:pt x="79073" y="186668"/>
                    </a:cubicBezTo>
                    <a:cubicBezTo>
                      <a:pt x="84717" y="179613"/>
                      <a:pt x="66726" y="137632"/>
                      <a:pt x="68490" y="112585"/>
                    </a:cubicBezTo>
                    <a:cubicBezTo>
                      <a:pt x="70254" y="87538"/>
                      <a:pt x="94243" y="54024"/>
                      <a:pt x="89657" y="36385"/>
                    </a:cubicBezTo>
                    <a:cubicBezTo>
                      <a:pt x="85071" y="18746"/>
                      <a:pt x="32507" y="-8418"/>
                      <a:pt x="17690" y="2518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6" name="フリーフォーム: 図形 2015">
                <a:extLst>
                  <a:ext uri="{FF2B5EF4-FFF2-40B4-BE49-F238E27FC236}">
                    <a16:creationId xmlns:a16="http://schemas.microsoft.com/office/drawing/2014/main" id="{E8E29E16-C8CF-4D9E-BACB-C5AB169A3BA1}"/>
                  </a:ext>
                </a:extLst>
              </p:cNvPr>
              <p:cNvSpPr/>
              <p:nvPr/>
            </p:nvSpPr>
            <p:spPr>
              <a:xfrm>
                <a:off x="6906634" y="979597"/>
                <a:ext cx="164703" cy="181754"/>
              </a:xfrm>
              <a:custGeom>
                <a:avLst/>
                <a:gdLst>
                  <a:gd name="connsiteX0" fmla="*/ 49 w 164703"/>
                  <a:gd name="connsiteY0" fmla="*/ 4653 h 181754"/>
                  <a:gd name="connsiteX1" fmla="*/ 112233 w 164703"/>
                  <a:gd name="connsiteY1" fmla="*/ 4653 h 181754"/>
                  <a:gd name="connsiteX2" fmla="*/ 163033 w 164703"/>
                  <a:gd name="connsiteY2" fmla="*/ 46986 h 181754"/>
                  <a:gd name="connsiteX3" fmla="*/ 150333 w 164703"/>
                  <a:gd name="connsiteY3" fmla="*/ 114720 h 181754"/>
                  <a:gd name="connsiteX4" fmla="*/ 129166 w 164703"/>
                  <a:gd name="connsiteY4" fmla="*/ 154936 h 181754"/>
                  <a:gd name="connsiteX5" fmla="*/ 127049 w 164703"/>
                  <a:gd name="connsiteY5" fmla="*/ 180336 h 181754"/>
                  <a:gd name="connsiteX6" fmla="*/ 57199 w 164703"/>
                  <a:gd name="connsiteY6" fmla="*/ 171870 h 181754"/>
                  <a:gd name="connsiteX7" fmla="*/ 55083 w 164703"/>
                  <a:gd name="connsiteY7" fmla="*/ 116836 h 181754"/>
                  <a:gd name="connsiteX8" fmla="*/ 80483 w 164703"/>
                  <a:gd name="connsiteY8" fmla="*/ 61803 h 181754"/>
                  <a:gd name="connsiteX9" fmla="*/ 97416 w 164703"/>
                  <a:gd name="connsiteY9" fmla="*/ 36403 h 181754"/>
                  <a:gd name="connsiteX10" fmla="*/ 49 w 164703"/>
                  <a:gd name="connsiteY10" fmla="*/ 4653 h 1817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4703" h="181754">
                    <a:moveTo>
                      <a:pt x="49" y="4653"/>
                    </a:moveTo>
                    <a:cubicBezTo>
                      <a:pt x="2519" y="-639"/>
                      <a:pt x="85069" y="-2402"/>
                      <a:pt x="112233" y="4653"/>
                    </a:cubicBezTo>
                    <a:cubicBezTo>
                      <a:pt x="139397" y="11708"/>
                      <a:pt x="156683" y="28642"/>
                      <a:pt x="163033" y="46986"/>
                    </a:cubicBezTo>
                    <a:cubicBezTo>
                      <a:pt x="169383" y="65330"/>
                      <a:pt x="155978" y="96728"/>
                      <a:pt x="150333" y="114720"/>
                    </a:cubicBezTo>
                    <a:cubicBezTo>
                      <a:pt x="144689" y="132712"/>
                      <a:pt x="133047" y="144000"/>
                      <a:pt x="129166" y="154936"/>
                    </a:cubicBezTo>
                    <a:cubicBezTo>
                      <a:pt x="125285" y="165872"/>
                      <a:pt x="139044" y="177514"/>
                      <a:pt x="127049" y="180336"/>
                    </a:cubicBezTo>
                    <a:cubicBezTo>
                      <a:pt x="115055" y="183158"/>
                      <a:pt x="69193" y="182453"/>
                      <a:pt x="57199" y="171870"/>
                    </a:cubicBezTo>
                    <a:cubicBezTo>
                      <a:pt x="45205" y="161287"/>
                      <a:pt x="51202" y="135180"/>
                      <a:pt x="55083" y="116836"/>
                    </a:cubicBezTo>
                    <a:cubicBezTo>
                      <a:pt x="58964" y="98492"/>
                      <a:pt x="73428" y="75208"/>
                      <a:pt x="80483" y="61803"/>
                    </a:cubicBezTo>
                    <a:cubicBezTo>
                      <a:pt x="87538" y="48398"/>
                      <a:pt x="106941" y="42753"/>
                      <a:pt x="97416" y="36403"/>
                    </a:cubicBezTo>
                    <a:cubicBezTo>
                      <a:pt x="87891" y="30053"/>
                      <a:pt x="-2421" y="9945"/>
                      <a:pt x="49" y="4653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7" name="フリーフォーム: 図形 2016">
                <a:extLst>
                  <a:ext uri="{FF2B5EF4-FFF2-40B4-BE49-F238E27FC236}">
                    <a16:creationId xmlns:a16="http://schemas.microsoft.com/office/drawing/2014/main" id="{D667E6C3-DA4D-469E-B825-178AC54566E0}"/>
                  </a:ext>
                </a:extLst>
              </p:cNvPr>
              <p:cNvSpPr/>
              <p:nvPr/>
            </p:nvSpPr>
            <p:spPr>
              <a:xfrm>
                <a:off x="7086476" y="751305"/>
                <a:ext cx="103965" cy="115995"/>
              </a:xfrm>
              <a:custGeom>
                <a:avLst/>
                <a:gdLst>
                  <a:gd name="connsiteX0" fmla="*/ 124 w 103965"/>
                  <a:gd name="connsiteY0" fmla="*/ 112 h 115995"/>
                  <a:gd name="connsiteX1" fmla="*/ 69974 w 103965"/>
                  <a:gd name="connsiteY1" fmla="*/ 55145 h 115995"/>
                  <a:gd name="connsiteX2" fmla="*/ 6474 w 103965"/>
                  <a:gd name="connsiteY2" fmla="*/ 112295 h 115995"/>
                  <a:gd name="connsiteX3" fmla="*/ 95374 w 103965"/>
                  <a:gd name="connsiteY3" fmla="*/ 105945 h 115995"/>
                  <a:gd name="connsiteX4" fmla="*/ 91141 w 103965"/>
                  <a:gd name="connsiteY4" fmla="*/ 69962 h 115995"/>
                  <a:gd name="connsiteX5" fmla="*/ 124 w 103965"/>
                  <a:gd name="connsiteY5" fmla="*/ 112 h 115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965" h="115995">
                    <a:moveTo>
                      <a:pt x="124" y="112"/>
                    </a:moveTo>
                    <a:cubicBezTo>
                      <a:pt x="-3404" y="-2357"/>
                      <a:pt x="68916" y="36448"/>
                      <a:pt x="69974" y="55145"/>
                    </a:cubicBezTo>
                    <a:cubicBezTo>
                      <a:pt x="71032" y="73842"/>
                      <a:pt x="2241" y="103828"/>
                      <a:pt x="6474" y="112295"/>
                    </a:cubicBezTo>
                    <a:cubicBezTo>
                      <a:pt x="10707" y="120762"/>
                      <a:pt x="81263" y="113000"/>
                      <a:pt x="95374" y="105945"/>
                    </a:cubicBezTo>
                    <a:cubicBezTo>
                      <a:pt x="109485" y="98890"/>
                      <a:pt x="104899" y="84073"/>
                      <a:pt x="91141" y="69962"/>
                    </a:cubicBezTo>
                    <a:cubicBezTo>
                      <a:pt x="77383" y="55851"/>
                      <a:pt x="3652" y="2581"/>
                      <a:pt x="124" y="112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8" name="フリーフォーム: 図形 2017">
                <a:extLst>
                  <a:ext uri="{FF2B5EF4-FFF2-40B4-BE49-F238E27FC236}">
                    <a16:creationId xmlns:a16="http://schemas.microsoft.com/office/drawing/2014/main" id="{74B7EC12-3947-4A27-8660-618F065C30B3}"/>
                  </a:ext>
                </a:extLst>
              </p:cNvPr>
              <p:cNvSpPr/>
              <p:nvPr/>
            </p:nvSpPr>
            <p:spPr>
              <a:xfrm>
                <a:off x="7048329" y="740754"/>
                <a:ext cx="78579" cy="137801"/>
              </a:xfrm>
              <a:custGeom>
                <a:avLst/>
                <a:gdLst>
                  <a:gd name="connsiteX0" fmla="*/ 78488 w 78579"/>
                  <a:gd name="connsiteY0" fmla="*/ 79 h 137801"/>
                  <a:gd name="connsiteX1" fmla="*/ 17104 w 78579"/>
                  <a:gd name="connsiteY1" fmla="*/ 76279 h 137801"/>
                  <a:gd name="connsiteX2" fmla="*/ 74254 w 78579"/>
                  <a:gd name="connsiteY2" fmla="*/ 137663 h 137801"/>
                  <a:gd name="connsiteX3" fmla="*/ 171 w 78579"/>
                  <a:gd name="connsiteY3" fmla="*/ 91096 h 137801"/>
                  <a:gd name="connsiteX4" fmla="*/ 78488 w 78579"/>
                  <a:gd name="connsiteY4" fmla="*/ 79 h 137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8579" h="137801">
                    <a:moveTo>
                      <a:pt x="78488" y="79"/>
                    </a:moveTo>
                    <a:cubicBezTo>
                      <a:pt x="81310" y="-2391"/>
                      <a:pt x="17810" y="53348"/>
                      <a:pt x="17104" y="76279"/>
                    </a:cubicBezTo>
                    <a:cubicBezTo>
                      <a:pt x="16398" y="99210"/>
                      <a:pt x="77076" y="135194"/>
                      <a:pt x="74254" y="137663"/>
                    </a:cubicBezTo>
                    <a:cubicBezTo>
                      <a:pt x="71432" y="140133"/>
                      <a:pt x="-4062" y="109088"/>
                      <a:pt x="171" y="91096"/>
                    </a:cubicBezTo>
                    <a:cubicBezTo>
                      <a:pt x="4404" y="73104"/>
                      <a:pt x="75666" y="2549"/>
                      <a:pt x="78488" y="79"/>
                    </a:cubicBezTo>
                    <a:close/>
                  </a:path>
                </a:pathLst>
              </a:custGeom>
              <a:solidFill>
                <a:srgbClr val="5F191B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19" name="フリーフォーム: 図形 2018">
                <a:extLst>
                  <a:ext uri="{FF2B5EF4-FFF2-40B4-BE49-F238E27FC236}">
                    <a16:creationId xmlns:a16="http://schemas.microsoft.com/office/drawing/2014/main" id="{FAB54012-4136-480F-80DF-827F37521BFE}"/>
                  </a:ext>
                </a:extLst>
              </p:cNvPr>
              <p:cNvSpPr/>
              <p:nvPr/>
            </p:nvSpPr>
            <p:spPr>
              <a:xfrm>
                <a:off x="6085890" y="30164"/>
                <a:ext cx="2558463" cy="724844"/>
              </a:xfrm>
              <a:custGeom>
                <a:avLst/>
                <a:gdLst>
                  <a:gd name="connsiteX0" fmla="*/ 10110 w 2558463"/>
                  <a:gd name="connsiteY0" fmla="*/ 12169 h 724844"/>
                  <a:gd name="connsiteX1" fmla="*/ 611243 w 2558463"/>
                  <a:gd name="connsiteY1" fmla="*/ 33336 h 724844"/>
                  <a:gd name="connsiteX2" fmla="*/ 1546810 w 2558463"/>
                  <a:gd name="connsiteY2" fmla="*/ 236536 h 724844"/>
                  <a:gd name="connsiteX3" fmla="*/ 2512010 w 2558463"/>
                  <a:gd name="connsiteY3" fmla="*/ 706436 h 724844"/>
                  <a:gd name="connsiteX4" fmla="*/ 2270710 w 2558463"/>
                  <a:gd name="connsiteY4" fmla="*/ 583669 h 724844"/>
                  <a:gd name="connsiteX5" fmla="*/ 1098077 w 2558463"/>
                  <a:gd name="connsiteY5" fmla="*/ 156103 h 724844"/>
                  <a:gd name="connsiteX6" fmla="*/ 10110 w 2558463"/>
                  <a:gd name="connsiteY6" fmla="*/ 12169 h 724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58463" h="724844">
                    <a:moveTo>
                      <a:pt x="10110" y="12169"/>
                    </a:moveTo>
                    <a:cubicBezTo>
                      <a:pt x="-71029" y="-8292"/>
                      <a:pt x="355126" y="-4058"/>
                      <a:pt x="611243" y="33336"/>
                    </a:cubicBezTo>
                    <a:cubicBezTo>
                      <a:pt x="867360" y="70730"/>
                      <a:pt x="1230016" y="124353"/>
                      <a:pt x="1546810" y="236536"/>
                    </a:cubicBezTo>
                    <a:cubicBezTo>
                      <a:pt x="1863604" y="348719"/>
                      <a:pt x="2391360" y="648581"/>
                      <a:pt x="2512010" y="706436"/>
                    </a:cubicBezTo>
                    <a:cubicBezTo>
                      <a:pt x="2632660" y="764292"/>
                      <a:pt x="2506365" y="675391"/>
                      <a:pt x="2270710" y="583669"/>
                    </a:cubicBezTo>
                    <a:cubicBezTo>
                      <a:pt x="2035055" y="491947"/>
                      <a:pt x="1475549" y="244297"/>
                      <a:pt x="1098077" y="156103"/>
                    </a:cubicBezTo>
                    <a:cubicBezTo>
                      <a:pt x="720605" y="67909"/>
                      <a:pt x="91249" y="32630"/>
                      <a:pt x="10110" y="12169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0" name="フリーフォーム: 図形 2019">
                <a:extLst>
                  <a:ext uri="{FF2B5EF4-FFF2-40B4-BE49-F238E27FC236}">
                    <a16:creationId xmlns:a16="http://schemas.microsoft.com/office/drawing/2014/main" id="{AA5015F8-C89A-4A11-A6A5-639BABE2ECCC}"/>
                  </a:ext>
                </a:extLst>
              </p:cNvPr>
              <p:cNvSpPr/>
              <p:nvPr/>
            </p:nvSpPr>
            <p:spPr>
              <a:xfrm>
                <a:off x="8541134" y="694135"/>
                <a:ext cx="1104252" cy="998307"/>
              </a:xfrm>
              <a:custGeom>
                <a:avLst/>
                <a:gdLst>
                  <a:gd name="connsiteX0" fmla="*/ 1733 w 1104252"/>
                  <a:gd name="connsiteY0" fmla="*/ 132 h 998307"/>
                  <a:gd name="connsiteX1" fmla="*/ 475866 w 1104252"/>
                  <a:gd name="connsiteY1" fmla="*/ 338798 h 998307"/>
                  <a:gd name="connsiteX2" fmla="*/ 810299 w 1104252"/>
                  <a:gd name="connsiteY2" fmla="*/ 652065 h 998307"/>
                  <a:gd name="connsiteX3" fmla="*/ 1093933 w 1104252"/>
                  <a:gd name="connsiteY3" fmla="*/ 986498 h 998307"/>
                  <a:gd name="connsiteX4" fmla="*/ 1000799 w 1104252"/>
                  <a:gd name="connsiteY4" fmla="*/ 884898 h 998307"/>
                  <a:gd name="connsiteX5" fmla="*/ 611333 w 1104252"/>
                  <a:gd name="connsiteY5" fmla="*/ 520832 h 998307"/>
                  <a:gd name="connsiteX6" fmla="*/ 327699 w 1104252"/>
                  <a:gd name="connsiteY6" fmla="*/ 300698 h 998307"/>
                  <a:gd name="connsiteX7" fmla="*/ 1733 w 1104252"/>
                  <a:gd name="connsiteY7" fmla="*/ 132 h 9983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4252" h="998307">
                    <a:moveTo>
                      <a:pt x="1733" y="132"/>
                    </a:moveTo>
                    <a:cubicBezTo>
                      <a:pt x="26428" y="6482"/>
                      <a:pt x="341105" y="230143"/>
                      <a:pt x="475866" y="338798"/>
                    </a:cubicBezTo>
                    <a:cubicBezTo>
                      <a:pt x="610627" y="447453"/>
                      <a:pt x="707288" y="544115"/>
                      <a:pt x="810299" y="652065"/>
                    </a:cubicBezTo>
                    <a:cubicBezTo>
                      <a:pt x="913310" y="760015"/>
                      <a:pt x="1062183" y="947693"/>
                      <a:pt x="1093933" y="986498"/>
                    </a:cubicBezTo>
                    <a:cubicBezTo>
                      <a:pt x="1125683" y="1025304"/>
                      <a:pt x="1081232" y="962509"/>
                      <a:pt x="1000799" y="884898"/>
                    </a:cubicBezTo>
                    <a:cubicBezTo>
                      <a:pt x="920366" y="807287"/>
                      <a:pt x="723516" y="618199"/>
                      <a:pt x="611333" y="520832"/>
                    </a:cubicBezTo>
                    <a:cubicBezTo>
                      <a:pt x="499150" y="423465"/>
                      <a:pt x="432827" y="384659"/>
                      <a:pt x="327699" y="300698"/>
                    </a:cubicBezTo>
                    <a:cubicBezTo>
                      <a:pt x="222571" y="216737"/>
                      <a:pt x="-22962" y="-6218"/>
                      <a:pt x="1733" y="132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1" name="フリーフォーム: 図形 2020">
                <a:extLst>
                  <a:ext uri="{FF2B5EF4-FFF2-40B4-BE49-F238E27FC236}">
                    <a16:creationId xmlns:a16="http://schemas.microsoft.com/office/drawing/2014/main" id="{EC9AE83C-9ACA-45D2-BC25-B44CACEB1D26}"/>
                  </a:ext>
                </a:extLst>
              </p:cNvPr>
              <p:cNvSpPr/>
              <p:nvPr/>
            </p:nvSpPr>
            <p:spPr>
              <a:xfrm>
                <a:off x="9488638" y="1500487"/>
                <a:ext cx="753415" cy="1994465"/>
              </a:xfrm>
              <a:custGeom>
                <a:avLst/>
                <a:gdLst>
                  <a:gd name="connsiteX0" fmla="*/ 121029 w 753415"/>
                  <a:gd name="connsiteY0" fmla="*/ 120880 h 1994465"/>
                  <a:gd name="connsiteX1" fmla="*/ 417362 w 753415"/>
                  <a:gd name="connsiteY1" fmla="*/ 586546 h 1994465"/>
                  <a:gd name="connsiteX2" fmla="*/ 607862 w 753415"/>
                  <a:gd name="connsiteY2" fmla="*/ 1060680 h 1994465"/>
                  <a:gd name="connsiteX3" fmla="*/ 747562 w 753415"/>
                  <a:gd name="connsiteY3" fmla="*/ 1949680 h 1994465"/>
                  <a:gd name="connsiteX4" fmla="*/ 717929 w 753415"/>
                  <a:gd name="connsiteY4" fmla="*/ 1818446 h 1994465"/>
                  <a:gd name="connsiteX5" fmla="*/ 633262 w 753415"/>
                  <a:gd name="connsiteY5" fmla="*/ 1437446 h 1994465"/>
                  <a:gd name="connsiteX6" fmla="*/ 480862 w 753415"/>
                  <a:gd name="connsiteY6" fmla="*/ 865946 h 1994465"/>
                  <a:gd name="connsiteX7" fmla="*/ 209929 w 753415"/>
                  <a:gd name="connsiteY7" fmla="*/ 374880 h 1994465"/>
                  <a:gd name="connsiteX8" fmla="*/ 2495 w 753415"/>
                  <a:gd name="connsiteY8" fmla="*/ 15046 h 1994465"/>
                  <a:gd name="connsiteX9" fmla="*/ 121029 w 753415"/>
                  <a:gd name="connsiteY9" fmla="*/ 120880 h 1994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53415" h="1994465">
                    <a:moveTo>
                      <a:pt x="121029" y="120880"/>
                    </a:moveTo>
                    <a:cubicBezTo>
                      <a:pt x="190173" y="216130"/>
                      <a:pt x="336223" y="429913"/>
                      <a:pt x="417362" y="586546"/>
                    </a:cubicBezTo>
                    <a:cubicBezTo>
                      <a:pt x="498501" y="743179"/>
                      <a:pt x="552829" y="833491"/>
                      <a:pt x="607862" y="1060680"/>
                    </a:cubicBezTo>
                    <a:cubicBezTo>
                      <a:pt x="662895" y="1287869"/>
                      <a:pt x="729218" y="1823386"/>
                      <a:pt x="747562" y="1949680"/>
                    </a:cubicBezTo>
                    <a:cubicBezTo>
                      <a:pt x="765906" y="2075974"/>
                      <a:pt x="736979" y="1903818"/>
                      <a:pt x="717929" y="1818446"/>
                    </a:cubicBezTo>
                    <a:cubicBezTo>
                      <a:pt x="698879" y="1733074"/>
                      <a:pt x="672773" y="1596196"/>
                      <a:pt x="633262" y="1437446"/>
                    </a:cubicBezTo>
                    <a:cubicBezTo>
                      <a:pt x="593751" y="1278696"/>
                      <a:pt x="551417" y="1043040"/>
                      <a:pt x="480862" y="865946"/>
                    </a:cubicBezTo>
                    <a:cubicBezTo>
                      <a:pt x="410307" y="688852"/>
                      <a:pt x="289657" y="516697"/>
                      <a:pt x="209929" y="374880"/>
                    </a:cubicBezTo>
                    <a:cubicBezTo>
                      <a:pt x="130201" y="233063"/>
                      <a:pt x="18723" y="58085"/>
                      <a:pt x="2495" y="15046"/>
                    </a:cubicBezTo>
                    <a:cubicBezTo>
                      <a:pt x="-13733" y="-27993"/>
                      <a:pt x="51885" y="25630"/>
                      <a:pt x="121029" y="120880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2" name="フリーフォーム: 図形 2021">
                <a:extLst>
                  <a:ext uri="{FF2B5EF4-FFF2-40B4-BE49-F238E27FC236}">
                    <a16:creationId xmlns:a16="http://schemas.microsoft.com/office/drawing/2014/main" id="{3A2F077E-5239-4E1B-9F90-98BF164130A8}"/>
                  </a:ext>
                </a:extLst>
              </p:cNvPr>
              <p:cNvSpPr/>
              <p:nvPr/>
            </p:nvSpPr>
            <p:spPr>
              <a:xfrm>
                <a:off x="10036315" y="2729787"/>
                <a:ext cx="191662" cy="1547789"/>
              </a:xfrm>
              <a:custGeom>
                <a:avLst/>
                <a:gdLst>
                  <a:gd name="connsiteX0" fmla="*/ 106752 w 191662"/>
                  <a:gd name="connsiteY0" fmla="*/ 713 h 1547789"/>
                  <a:gd name="connsiteX1" fmla="*/ 191418 w 191662"/>
                  <a:gd name="connsiteY1" fmla="*/ 821980 h 1547789"/>
                  <a:gd name="connsiteX2" fmla="*/ 127918 w 191662"/>
                  <a:gd name="connsiteY2" fmla="*/ 1122546 h 1547789"/>
                  <a:gd name="connsiteX3" fmla="*/ 918 w 191662"/>
                  <a:gd name="connsiteY3" fmla="*/ 1545880 h 1547789"/>
                  <a:gd name="connsiteX4" fmla="*/ 72885 w 191662"/>
                  <a:gd name="connsiteY4" fmla="*/ 1266480 h 1547789"/>
                  <a:gd name="connsiteX5" fmla="*/ 115218 w 191662"/>
                  <a:gd name="connsiteY5" fmla="*/ 974380 h 1547789"/>
                  <a:gd name="connsiteX6" fmla="*/ 106752 w 191662"/>
                  <a:gd name="connsiteY6" fmla="*/ 713 h 15477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1662" h="1547789">
                    <a:moveTo>
                      <a:pt x="106752" y="713"/>
                    </a:moveTo>
                    <a:cubicBezTo>
                      <a:pt x="119452" y="-24687"/>
                      <a:pt x="187890" y="635008"/>
                      <a:pt x="191418" y="821980"/>
                    </a:cubicBezTo>
                    <a:cubicBezTo>
                      <a:pt x="194946" y="1008952"/>
                      <a:pt x="159668" y="1001896"/>
                      <a:pt x="127918" y="1122546"/>
                    </a:cubicBezTo>
                    <a:cubicBezTo>
                      <a:pt x="96168" y="1243196"/>
                      <a:pt x="10090" y="1521891"/>
                      <a:pt x="918" y="1545880"/>
                    </a:cubicBezTo>
                    <a:cubicBezTo>
                      <a:pt x="-8254" y="1569869"/>
                      <a:pt x="53835" y="1361730"/>
                      <a:pt x="72885" y="1266480"/>
                    </a:cubicBezTo>
                    <a:cubicBezTo>
                      <a:pt x="91935" y="1171230"/>
                      <a:pt x="110279" y="1181813"/>
                      <a:pt x="115218" y="974380"/>
                    </a:cubicBezTo>
                    <a:cubicBezTo>
                      <a:pt x="120157" y="766947"/>
                      <a:pt x="94052" y="26113"/>
                      <a:pt x="106752" y="713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3" name="フリーフォーム: 図形 2022">
                <a:extLst>
                  <a:ext uri="{FF2B5EF4-FFF2-40B4-BE49-F238E27FC236}">
                    <a16:creationId xmlns:a16="http://schemas.microsoft.com/office/drawing/2014/main" id="{BE648135-2783-4982-95F6-11EA4E9AA85A}"/>
                  </a:ext>
                </a:extLst>
              </p:cNvPr>
              <p:cNvSpPr/>
              <p:nvPr/>
            </p:nvSpPr>
            <p:spPr>
              <a:xfrm>
                <a:off x="8861505" y="4109038"/>
                <a:ext cx="1254529" cy="1718538"/>
              </a:xfrm>
              <a:custGeom>
                <a:avLst/>
                <a:gdLst>
                  <a:gd name="connsiteX0" fmla="*/ 1251928 w 1254529"/>
                  <a:gd name="connsiteY0" fmla="*/ 1529 h 1718538"/>
                  <a:gd name="connsiteX1" fmla="*/ 887862 w 1254529"/>
                  <a:gd name="connsiteY1" fmla="*/ 729662 h 1718538"/>
                  <a:gd name="connsiteX2" fmla="*/ 337528 w 1254529"/>
                  <a:gd name="connsiteY2" fmla="*/ 1347729 h 1718538"/>
                  <a:gd name="connsiteX3" fmla="*/ 3095 w 1254529"/>
                  <a:gd name="connsiteY3" fmla="*/ 1711795 h 1718538"/>
                  <a:gd name="connsiteX4" fmla="*/ 202062 w 1254529"/>
                  <a:gd name="connsiteY4" fmla="*/ 1533995 h 1718538"/>
                  <a:gd name="connsiteX5" fmla="*/ 705828 w 1254529"/>
                  <a:gd name="connsiteY5" fmla="*/ 932862 h 1718538"/>
                  <a:gd name="connsiteX6" fmla="*/ 1251928 w 1254529"/>
                  <a:gd name="connsiteY6" fmla="*/ 1529 h 17185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4529" h="1718538">
                    <a:moveTo>
                      <a:pt x="1251928" y="1529"/>
                    </a:moveTo>
                    <a:cubicBezTo>
                      <a:pt x="1282267" y="-32338"/>
                      <a:pt x="1040262" y="505295"/>
                      <a:pt x="887862" y="729662"/>
                    </a:cubicBezTo>
                    <a:cubicBezTo>
                      <a:pt x="735462" y="954029"/>
                      <a:pt x="484989" y="1184040"/>
                      <a:pt x="337528" y="1347729"/>
                    </a:cubicBezTo>
                    <a:cubicBezTo>
                      <a:pt x="190067" y="1511418"/>
                      <a:pt x="25673" y="1680751"/>
                      <a:pt x="3095" y="1711795"/>
                    </a:cubicBezTo>
                    <a:cubicBezTo>
                      <a:pt x="-19483" y="1742839"/>
                      <a:pt x="84940" y="1663817"/>
                      <a:pt x="202062" y="1533995"/>
                    </a:cubicBezTo>
                    <a:cubicBezTo>
                      <a:pt x="319184" y="1404173"/>
                      <a:pt x="532967" y="1184745"/>
                      <a:pt x="705828" y="932862"/>
                    </a:cubicBezTo>
                    <a:cubicBezTo>
                      <a:pt x="878689" y="680979"/>
                      <a:pt x="1221589" y="35396"/>
                      <a:pt x="1251928" y="1529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4" name="フリーフォーム: 図形 2023">
                <a:extLst>
                  <a:ext uri="{FF2B5EF4-FFF2-40B4-BE49-F238E27FC236}">
                    <a16:creationId xmlns:a16="http://schemas.microsoft.com/office/drawing/2014/main" id="{4577734E-56C1-46A5-87B7-36E58BD8205A}"/>
                  </a:ext>
                </a:extLst>
              </p:cNvPr>
              <p:cNvSpPr/>
              <p:nvPr/>
            </p:nvSpPr>
            <p:spPr>
              <a:xfrm>
                <a:off x="5993415" y="5617588"/>
                <a:ext cx="3071158" cy="1067807"/>
              </a:xfrm>
              <a:custGeom>
                <a:avLst/>
                <a:gdLst>
                  <a:gd name="connsiteX0" fmla="*/ 3070152 w 3071158"/>
                  <a:gd name="connsiteY0" fmla="*/ 45 h 1067807"/>
                  <a:gd name="connsiteX1" fmla="*/ 2303918 w 3071158"/>
                  <a:gd name="connsiteY1" fmla="*/ 491112 h 1067807"/>
                  <a:gd name="connsiteX2" fmla="*/ 1304852 w 3071158"/>
                  <a:gd name="connsiteY2" fmla="*/ 880579 h 1067807"/>
                  <a:gd name="connsiteX3" fmla="*/ 60252 w 3071158"/>
                  <a:gd name="connsiteY3" fmla="*/ 1037212 h 1067807"/>
                  <a:gd name="connsiteX4" fmla="*/ 250752 w 3071158"/>
                  <a:gd name="connsiteY4" fmla="*/ 994879 h 1067807"/>
                  <a:gd name="connsiteX5" fmla="*/ 737585 w 3071158"/>
                  <a:gd name="connsiteY5" fmla="*/ 1037212 h 1067807"/>
                  <a:gd name="connsiteX6" fmla="*/ 2422452 w 3071158"/>
                  <a:gd name="connsiteY6" fmla="*/ 465712 h 1067807"/>
                  <a:gd name="connsiteX7" fmla="*/ 3070152 w 3071158"/>
                  <a:gd name="connsiteY7" fmla="*/ 45 h 10678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71158" h="1067807">
                    <a:moveTo>
                      <a:pt x="3070152" y="45"/>
                    </a:moveTo>
                    <a:cubicBezTo>
                      <a:pt x="3050396" y="4278"/>
                      <a:pt x="2598135" y="344356"/>
                      <a:pt x="2303918" y="491112"/>
                    </a:cubicBezTo>
                    <a:cubicBezTo>
                      <a:pt x="2009701" y="637868"/>
                      <a:pt x="1678796" y="789562"/>
                      <a:pt x="1304852" y="880579"/>
                    </a:cubicBezTo>
                    <a:cubicBezTo>
                      <a:pt x="930908" y="971596"/>
                      <a:pt x="235935" y="1018162"/>
                      <a:pt x="60252" y="1037212"/>
                    </a:cubicBezTo>
                    <a:cubicBezTo>
                      <a:pt x="-115431" y="1056262"/>
                      <a:pt x="137863" y="994879"/>
                      <a:pt x="250752" y="994879"/>
                    </a:cubicBezTo>
                    <a:cubicBezTo>
                      <a:pt x="363641" y="994879"/>
                      <a:pt x="375635" y="1125407"/>
                      <a:pt x="737585" y="1037212"/>
                    </a:cubicBezTo>
                    <a:cubicBezTo>
                      <a:pt x="1099535" y="949018"/>
                      <a:pt x="2028047" y="642101"/>
                      <a:pt x="2422452" y="465712"/>
                    </a:cubicBezTo>
                    <a:cubicBezTo>
                      <a:pt x="2816857" y="289323"/>
                      <a:pt x="3089908" y="-4188"/>
                      <a:pt x="3070152" y="45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5" name="フリーフォーム: 図形 2024">
                <a:extLst>
                  <a:ext uri="{FF2B5EF4-FFF2-40B4-BE49-F238E27FC236}">
                    <a16:creationId xmlns:a16="http://schemas.microsoft.com/office/drawing/2014/main" id="{E7CE07F3-D89D-4641-B178-F87B5D1771E9}"/>
                  </a:ext>
                </a:extLst>
              </p:cNvPr>
              <p:cNvSpPr/>
              <p:nvPr/>
            </p:nvSpPr>
            <p:spPr>
              <a:xfrm>
                <a:off x="3458647" y="52962"/>
                <a:ext cx="2810261" cy="855437"/>
              </a:xfrm>
              <a:custGeom>
                <a:avLst/>
                <a:gdLst>
                  <a:gd name="connsiteX0" fmla="*/ 5913 w 2810261"/>
                  <a:gd name="connsiteY0" fmla="*/ 851278 h 855437"/>
                  <a:gd name="connsiteX1" fmla="*/ 417393 w 2810261"/>
                  <a:gd name="connsiteY1" fmla="*/ 592198 h 855437"/>
                  <a:gd name="connsiteX2" fmla="*/ 1108273 w 2810261"/>
                  <a:gd name="connsiteY2" fmla="*/ 292478 h 855437"/>
                  <a:gd name="connsiteX3" fmla="*/ 2606873 w 2810261"/>
                  <a:gd name="connsiteY3" fmla="*/ 23238 h 855437"/>
                  <a:gd name="connsiteX4" fmla="*/ 2784673 w 2810261"/>
                  <a:gd name="connsiteY4" fmla="*/ 13078 h 855437"/>
                  <a:gd name="connsiteX5" fmla="*/ 2500193 w 2810261"/>
                  <a:gd name="connsiteY5" fmla="*/ 13078 h 855437"/>
                  <a:gd name="connsiteX6" fmla="*/ 1768673 w 2810261"/>
                  <a:gd name="connsiteY6" fmla="*/ 48638 h 855437"/>
                  <a:gd name="connsiteX7" fmla="*/ 717113 w 2810261"/>
                  <a:gd name="connsiteY7" fmla="*/ 378838 h 855437"/>
                  <a:gd name="connsiteX8" fmla="*/ 5913 w 2810261"/>
                  <a:gd name="connsiteY8" fmla="*/ 851278 h 8554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10261" h="855437">
                    <a:moveTo>
                      <a:pt x="5913" y="851278"/>
                    </a:moveTo>
                    <a:cubicBezTo>
                      <a:pt x="-44040" y="886838"/>
                      <a:pt x="233666" y="685331"/>
                      <a:pt x="417393" y="592198"/>
                    </a:cubicBezTo>
                    <a:cubicBezTo>
                      <a:pt x="601120" y="499065"/>
                      <a:pt x="743360" y="387305"/>
                      <a:pt x="1108273" y="292478"/>
                    </a:cubicBezTo>
                    <a:cubicBezTo>
                      <a:pt x="1473186" y="197651"/>
                      <a:pt x="2327473" y="69805"/>
                      <a:pt x="2606873" y="23238"/>
                    </a:cubicBezTo>
                    <a:cubicBezTo>
                      <a:pt x="2886273" y="-23329"/>
                      <a:pt x="2802453" y="14771"/>
                      <a:pt x="2784673" y="13078"/>
                    </a:cubicBezTo>
                    <a:cubicBezTo>
                      <a:pt x="2766893" y="11385"/>
                      <a:pt x="2669526" y="7151"/>
                      <a:pt x="2500193" y="13078"/>
                    </a:cubicBezTo>
                    <a:cubicBezTo>
                      <a:pt x="2330860" y="19005"/>
                      <a:pt x="2065853" y="-12322"/>
                      <a:pt x="1768673" y="48638"/>
                    </a:cubicBezTo>
                    <a:cubicBezTo>
                      <a:pt x="1471493" y="109598"/>
                      <a:pt x="1010906" y="247605"/>
                      <a:pt x="717113" y="378838"/>
                    </a:cubicBezTo>
                    <a:cubicBezTo>
                      <a:pt x="423320" y="510071"/>
                      <a:pt x="55866" y="815718"/>
                      <a:pt x="5913" y="851278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6" name="フリーフォーム: 図形 2025">
                <a:extLst>
                  <a:ext uri="{FF2B5EF4-FFF2-40B4-BE49-F238E27FC236}">
                    <a16:creationId xmlns:a16="http://schemas.microsoft.com/office/drawing/2014/main" id="{BF046C4E-9500-4DBD-B02B-0205F81D530A}"/>
                  </a:ext>
                </a:extLst>
              </p:cNvPr>
              <p:cNvSpPr/>
              <p:nvPr/>
            </p:nvSpPr>
            <p:spPr>
              <a:xfrm>
                <a:off x="2192125" y="675604"/>
                <a:ext cx="1613260" cy="1872602"/>
              </a:xfrm>
              <a:custGeom>
                <a:avLst/>
                <a:gdLst>
                  <a:gd name="connsiteX0" fmla="*/ 1612795 w 1613260"/>
                  <a:gd name="connsiteY0" fmla="*/ 36 h 1872602"/>
                  <a:gd name="connsiteX1" fmla="*/ 810155 w 1613260"/>
                  <a:gd name="connsiteY1" fmla="*/ 584236 h 1872602"/>
                  <a:gd name="connsiteX2" fmla="*/ 261515 w 1613260"/>
                  <a:gd name="connsiteY2" fmla="*/ 1325916 h 1872602"/>
                  <a:gd name="connsiteX3" fmla="*/ 12595 w 1613260"/>
                  <a:gd name="connsiteY3" fmla="*/ 1854236 h 1872602"/>
                  <a:gd name="connsiteX4" fmla="*/ 73555 w 1613260"/>
                  <a:gd name="connsiteY4" fmla="*/ 1686596 h 1872602"/>
                  <a:gd name="connsiteX5" fmla="*/ 388515 w 1613260"/>
                  <a:gd name="connsiteY5" fmla="*/ 1061756 h 1872602"/>
                  <a:gd name="connsiteX6" fmla="*/ 693315 w 1613260"/>
                  <a:gd name="connsiteY6" fmla="*/ 609636 h 1872602"/>
                  <a:gd name="connsiteX7" fmla="*/ 1612795 w 1613260"/>
                  <a:gd name="connsiteY7" fmla="*/ 36 h 187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13260" h="1872602">
                    <a:moveTo>
                      <a:pt x="1612795" y="36"/>
                    </a:moveTo>
                    <a:cubicBezTo>
                      <a:pt x="1632268" y="-4197"/>
                      <a:pt x="1035368" y="363256"/>
                      <a:pt x="810155" y="584236"/>
                    </a:cubicBezTo>
                    <a:cubicBezTo>
                      <a:pt x="584942" y="805216"/>
                      <a:pt x="394442" y="1114249"/>
                      <a:pt x="261515" y="1325916"/>
                    </a:cubicBezTo>
                    <a:cubicBezTo>
                      <a:pt x="128588" y="1537583"/>
                      <a:pt x="43922" y="1794123"/>
                      <a:pt x="12595" y="1854236"/>
                    </a:cubicBezTo>
                    <a:cubicBezTo>
                      <a:pt x="-18732" y="1914349"/>
                      <a:pt x="10902" y="1818676"/>
                      <a:pt x="73555" y="1686596"/>
                    </a:cubicBezTo>
                    <a:cubicBezTo>
                      <a:pt x="136208" y="1554516"/>
                      <a:pt x="285222" y="1241249"/>
                      <a:pt x="388515" y="1061756"/>
                    </a:cubicBezTo>
                    <a:cubicBezTo>
                      <a:pt x="491808" y="882263"/>
                      <a:pt x="490962" y="782356"/>
                      <a:pt x="693315" y="609636"/>
                    </a:cubicBezTo>
                    <a:cubicBezTo>
                      <a:pt x="895668" y="436916"/>
                      <a:pt x="1593322" y="4269"/>
                      <a:pt x="1612795" y="36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7" name="フリーフォーム: 図形 2026">
                <a:extLst>
                  <a:ext uri="{FF2B5EF4-FFF2-40B4-BE49-F238E27FC236}">
                    <a16:creationId xmlns:a16="http://schemas.microsoft.com/office/drawing/2014/main" id="{5B5480AF-D795-4558-BC88-6003706494A6}"/>
                  </a:ext>
                </a:extLst>
              </p:cNvPr>
              <p:cNvSpPr/>
              <p:nvPr/>
            </p:nvSpPr>
            <p:spPr>
              <a:xfrm>
                <a:off x="1986966" y="1796041"/>
                <a:ext cx="548003" cy="1710398"/>
              </a:xfrm>
              <a:custGeom>
                <a:avLst/>
                <a:gdLst>
                  <a:gd name="connsiteX0" fmla="*/ 547954 w 548003"/>
                  <a:gd name="connsiteY0" fmla="*/ 2279 h 1710398"/>
                  <a:gd name="connsiteX1" fmla="*/ 177114 w 548003"/>
                  <a:gd name="connsiteY1" fmla="*/ 703319 h 1710398"/>
                  <a:gd name="connsiteX2" fmla="*/ 4394 w 548003"/>
                  <a:gd name="connsiteY2" fmla="*/ 1500879 h 1710398"/>
                  <a:gd name="connsiteX3" fmla="*/ 55194 w 548003"/>
                  <a:gd name="connsiteY3" fmla="*/ 1709159 h 1710398"/>
                  <a:gd name="connsiteX4" fmla="*/ 95834 w 548003"/>
                  <a:gd name="connsiteY4" fmla="*/ 1439919 h 1710398"/>
                  <a:gd name="connsiteX5" fmla="*/ 202514 w 548003"/>
                  <a:gd name="connsiteY5" fmla="*/ 942079 h 1710398"/>
                  <a:gd name="connsiteX6" fmla="*/ 547954 w 548003"/>
                  <a:gd name="connsiteY6" fmla="*/ 2279 h 1710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8003" h="1710398">
                    <a:moveTo>
                      <a:pt x="547954" y="2279"/>
                    </a:moveTo>
                    <a:cubicBezTo>
                      <a:pt x="543721" y="-37514"/>
                      <a:pt x="267707" y="453552"/>
                      <a:pt x="177114" y="703319"/>
                    </a:cubicBezTo>
                    <a:cubicBezTo>
                      <a:pt x="86521" y="953086"/>
                      <a:pt x="24714" y="1333239"/>
                      <a:pt x="4394" y="1500879"/>
                    </a:cubicBezTo>
                    <a:cubicBezTo>
                      <a:pt x="-15926" y="1668519"/>
                      <a:pt x="39954" y="1719319"/>
                      <a:pt x="55194" y="1709159"/>
                    </a:cubicBezTo>
                    <a:cubicBezTo>
                      <a:pt x="70434" y="1698999"/>
                      <a:pt x="71281" y="1567766"/>
                      <a:pt x="95834" y="1439919"/>
                    </a:cubicBezTo>
                    <a:cubicBezTo>
                      <a:pt x="120387" y="1312072"/>
                      <a:pt x="123774" y="1179992"/>
                      <a:pt x="202514" y="942079"/>
                    </a:cubicBezTo>
                    <a:cubicBezTo>
                      <a:pt x="281254" y="704166"/>
                      <a:pt x="552187" y="42072"/>
                      <a:pt x="547954" y="2279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8" name="フリーフォーム: 図形 2027">
                <a:extLst>
                  <a:ext uri="{FF2B5EF4-FFF2-40B4-BE49-F238E27FC236}">
                    <a16:creationId xmlns:a16="http://schemas.microsoft.com/office/drawing/2014/main" id="{A23E0B77-BB6F-433F-B791-4BE864D0783C}"/>
                  </a:ext>
                </a:extLst>
              </p:cNvPr>
              <p:cNvSpPr/>
              <p:nvPr/>
            </p:nvSpPr>
            <p:spPr>
              <a:xfrm>
                <a:off x="2010860" y="3326493"/>
                <a:ext cx="1299050" cy="2367600"/>
              </a:xfrm>
              <a:custGeom>
                <a:avLst/>
                <a:gdLst>
                  <a:gd name="connsiteX0" fmla="*/ 77020 w 1299050"/>
                  <a:gd name="connsiteY0" fmla="*/ 5987 h 2367600"/>
                  <a:gd name="connsiteX1" fmla="*/ 127820 w 1299050"/>
                  <a:gd name="connsiteY1" fmla="*/ 671467 h 2367600"/>
                  <a:gd name="connsiteX2" fmla="*/ 757740 w 1299050"/>
                  <a:gd name="connsiteY2" fmla="*/ 1829707 h 2367600"/>
                  <a:gd name="connsiteX3" fmla="*/ 1286060 w 1299050"/>
                  <a:gd name="connsiteY3" fmla="*/ 2347867 h 2367600"/>
                  <a:gd name="connsiteX4" fmla="*/ 1067620 w 1299050"/>
                  <a:gd name="connsiteY4" fmla="*/ 2159907 h 2367600"/>
                  <a:gd name="connsiteX5" fmla="*/ 315780 w 1299050"/>
                  <a:gd name="connsiteY5" fmla="*/ 1245507 h 2367600"/>
                  <a:gd name="connsiteX6" fmla="*/ 10980 w 1299050"/>
                  <a:gd name="connsiteY6" fmla="*/ 397147 h 2367600"/>
                  <a:gd name="connsiteX7" fmla="*/ 77020 w 1299050"/>
                  <a:gd name="connsiteY7" fmla="*/ 5987 h 2367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99050" h="2367600">
                    <a:moveTo>
                      <a:pt x="77020" y="5987"/>
                    </a:moveTo>
                    <a:cubicBezTo>
                      <a:pt x="96493" y="51707"/>
                      <a:pt x="14367" y="367514"/>
                      <a:pt x="127820" y="671467"/>
                    </a:cubicBezTo>
                    <a:cubicBezTo>
                      <a:pt x="241273" y="975420"/>
                      <a:pt x="564700" y="1550307"/>
                      <a:pt x="757740" y="1829707"/>
                    </a:cubicBezTo>
                    <a:cubicBezTo>
                      <a:pt x="950780" y="2109107"/>
                      <a:pt x="1234413" y="2292834"/>
                      <a:pt x="1286060" y="2347867"/>
                    </a:cubicBezTo>
                    <a:cubicBezTo>
                      <a:pt x="1337707" y="2402900"/>
                      <a:pt x="1229333" y="2343634"/>
                      <a:pt x="1067620" y="2159907"/>
                    </a:cubicBezTo>
                    <a:cubicBezTo>
                      <a:pt x="905907" y="1976180"/>
                      <a:pt x="491887" y="1539300"/>
                      <a:pt x="315780" y="1245507"/>
                    </a:cubicBezTo>
                    <a:cubicBezTo>
                      <a:pt x="139673" y="951714"/>
                      <a:pt x="52467" y="609660"/>
                      <a:pt x="10980" y="397147"/>
                    </a:cubicBezTo>
                    <a:cubicBezTo>
                      <a:pt x="-30507" y="184634"/>
                      <a:pt x="57547" y="-39733"/>
                      <a:pt x="77020" y="5987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29" name="フリーフォーム: 図形 2028">
                <a:extLst>
                  <a:ext uri="{FF2B5EF4-FFF2-40B4-BE49-F238E27FC236}">
                    <a16:creationId xmlns:a16="http://schemas.microsoft.com/office/drawing/2014/main" id="{86D6C593-06AD-4596-A40F-FB5ADB0AC296}"/>
                  </a:ext>
                </a:extLst>
              </p:cNvPr>
              <p:cNvSpPr/>
              <p:nvPr/>
            </p:nvSpPr>
            <p:spPr>
              <a:xfrm>
                <a:off x="3025927" y="5460645"/>
                <a:ext cx="3298321" cy="1254016"/>
              </a:xfrm>
              <a:custGeom>
                <a:avLst/>
                <a:gdLst>
                  <a:gd name="connsiteX0" fmla="*/ 11913 w 3298321"/>
                  <a:gd name="connsiteY0" fmla="*/ 5435 h 1254016"/>
                  <a:gd name="connsiteX1" fmla="*/ 982193 w 3298321"/>
                  <a:gd name="connsiteY1" fmla="*/ 726795 h 1254016"/>
                  <a:gd name="connsiteX2" fmla="*/ 1586713 w 3298321"/>
                  <a:gd name="connsiteY2" fmla="*/ 975715 h 1254016"/>
                  <a:gd name="connsiteX3" fmla="*/ 3232633 w 3298321"/>
                  <a:gd name="connsiteY3" fmla="*/ 1239875 h 1254016"/>
                  <a:gd name="connsiteX4" fmla="*/ 2892273 w 3298321"/>
                  <a:gd name="connsiteY4" fmla="*/ 1194155 h 1254016"/>
                  <a:gd name="connsiteX5" fmla="*/ 2150593 w 3298321"/>
                  <a:gd name="connsiteY5" fmla="*/ 990955 h 1254016"/>
                  <a:gd name="connsiteX6" fmla="*/ 555473 w 3298321"/>
                  <a:gd name="connsiteY6" fmla="*/ 427075 h 1254016"/>
                  <a:gd name="connsiteX7" fmla="*/ 11913 w 3298321"/>
                  <a:gd name="connsiteY7" fmla="*/ 5435 h 1254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98321" h="1254016">
                    <a:moveTo>
                      <a:pt x="11913" y="5435"/>
                    </a:moveTo>
                    <a:cubicBezTo>
                      <a:pt x="83033" y="55388"/>
                      <a:pt x="719726" y="565082"/>
                      <a:pt x="982193" y="726795"/>
                    </a:cubicBezTo>
                    <a:cubicBezTo>
                      <a:pt x="1244660" y="888508"/>
                      <a:pt x="1211640" y="890202"/>
                      <a:pt x="1586713" y="975715"/>
                    </a:cubicBezTo>
                    <a:cubicBezTo>
                      <a:pt x="1961786" y="1061228"/>
                      <a:pt x="3015040" y="1203468"/>
                      <a:pt x="3232633" y="1239875"/>
                    </a:cubicBezTo>
                    <a:cubicBezTo>
                      <a:pt x="3450226" y="1276282"/>
                      <a:pt x="3072613" y="1235642"/>
                      <a:pt x="2892273" y="1194155"/>
                    </a:cubicBezTo>
                    <a:cubicBezTo>
                      <a:pt x="2711933" y="1152668"/>
                      <a:pt x="2540059" y="1118802"/>
                      <a:pt x="2150593" y="990955"/>
                    </a:cubicBezTo>
                    <a:cubicBezTo>
                      <a:pt x="1761127" y="863108"/>
                      <a:pt x="914460" y="592175"/>
                      <a:pt x="555473" y="427075"/>
                    </a:cubicBezTo>
                    <a:cubicBezTo>
                      <a:pt x="196486" y="261975"/>
                      <a:pt x="-59207" y="-44518"/>
                      <a:pt x="11913" y="5435"/>
                    </a:cubicBezTo>
                    <a:close/>
                  </a:path>
                </a:pathLst>
              </a:custGeom>
              <a:solidFill>
                <a:srgbClr val="FF0000">
                  <a:alpha val="50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grpSp>
            <p:nvGrpSpPr>
              <p:cNvPr id="2581" name="グループ化 2580">
                <a:extLst>
                  <a:ext uri="{FF2B5EF4-FFF2-40B4-BE49-F238E27FC236}">
                    <a16:creationId xmlns:a16="http://schemas.microsoft.com/office/drawing/2014/main" id="{364197CA-FAB6-4EF3-9BE4-4B6753C45C6C}"/>
                  </a:ext>
                </a:extLst>
              </p:cNvPr>
              <p:cNvGrpSpPr/>
              <p:nvPr/>
            </p:nvGrpSpPr>
            <p:grpSpPr>
              <a:xfrm>
                <a:off x="2009676" y="33338"/>
                <a:ext cx="8230197" cy="6835307"/>
                <a:chOff x="2009676" y="33338"/>
                <a:chExt cx="8230197" cy="6835307"/>
              </a:xfrm>
              <a:solidFill>
                <a:schemeClr val="bg1">
                  <a:lumMod val="50000"/>
                </a:schemeClr>
              </a:solidFill>
            </p:grpSpPr>
            <p:grpSp>
              <p:nvGrpSpPr>
                <p:cNvPr id="2582" name="グループ化 2581">
                  <a:extLst>
                    <a:ext uri="{FF2B5EF4-FFF2-40B4-BE49-F238E27FC236}">
                      <a16:creationId xmlns:a16="http://schemas.microsoft.com/office/drawing/2014/main" id="{B150EC0A-678D-4970-AC9E-3AC93F462379}"/>
                    </a:ext>
                  </a:extLst>
                </p:cNvPr>
                <p:cNvGrpSpPr/>
                <p:nvPr/>
              </p:nvGrpSpPr>
              <p:grpSpPr>
                <a:xfrm>
                  <a:off x="6014988" y="33338"/>
                  <a:ext cx="4224885" cy="6835307"/>
                  <a:chOff x="6014988" y="33338"/>
                  <a:chExt cx="4224885" cy="6835307"/>
                </a:xfrm>
                <a:grpFill/>
              </p:grpSpPr>
              <p:sp>
                <p:nvSpPr>
                  <p:cNvPr id="3243" name="フリーフォーム: 図形 3242">
                    <a:extLst>
                      <a:ext uri="{FF2B5EF4-FFF2-40B4-BE49-F238E27FC236}">
                        <a16:creationId xmlns:a16="http://schemas.microsoft.com/office/drawing/2014/main" id="{ED33594F-1AB4-481D-9FE5-BD90E08ED4B5}"/>
                      </a:ext>
                    </a:extLst>
                  </p:cNvPr>
                  <p:cNvSpPr/>
                  <p:nvPr/>
                </p:nvSpPr>
                <p:spPr>
                  <a:xfrm>
                    <a:off x="6083207" y="77384"/>
                    <a:ext cx="839216" cy="83600"/>
                  </a:xfrm>
                  <a:custGeom>
                    <a:avLst/>
                    <a:gdLst>
                      <a:gd name="connsiteX0" fmla="*/ 93 w 839216"/>
                      <a:gd name="connsiteY0" fmla="*/ 15749 h 83600"/>
                      <a:gd name="connsiteX1" fmla="*/ 383210 w 839216"/>
                      <a:gd name="connsiteY1" fmla="*/ 3049 h 83600"/>
                      <a:gd name="connsiteX2" fmla="*/ 827710 w 839216"/>
                      <a:gd name="connsiteY2" fmla="*/ 79249 h 83600"/>
                      <a:gd name="connsiteX3" fmla="*/ 683776 w 839216"/>
                      <a:gd name="connsiteY3" fmla="*/ 68666 h 83600"/>
                      <a:gd name="connsiteX4" fmla="*/ 417076 w 839216"/>
                      <a:gd name="connsiteY4" fmla="*/ 22099 h 83600"/>
                      <a:gd name="connsiteX5" fmla="*/ 93 w 839216"/>
                      <a:gd name="connsiteY5" fmla="*/ 15749 h 83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9216" h="83600">
                        <a:moveTo>
                          <a:pt x="93" y="15749"/>
                        </a:moveTo>
                        <a:cubicBezTo>
                          <a:pt x="-5551" y="12574"/>
                          <a:pt x="245274" y="-7534"/>
                          <a:pt x="383210" y="3049"/>
                        </a:cubicBezTo>
                        <a:cubicBezTo>
                          <a:pt x="521146" y="13632"/>
                          <a:pt x="777616" y="68313"/>
                          <a:pt x="827710" y="79249"/>
                        </a:cubicBezTo>
                        <a:cubicBezTo>
                          <a:pt x="877804" y="90185"/>
                          <a:pt x="752215" y="78191"/>
                          <a:pt x="683776" y="68666"/>
                        </a:cubicBezTo>
                        <a:cubicBezTo>
                          <a:pt x="615337" y="59141"/>
                          <a:pt x="531376" y="31977"/>
                          <a:pt x="417076" y="22099"/>
                        </a:cubicBezTo>
                        <a:cubicBezTo>
                          <a:pt x="302776" y="12221"/>
                          <a:pt x="5737" y="18924"/>
                          <a:pt x="93" y="1574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4" name="フリーフォーム: 図形 3243">
                    <a:extLst>
                      <a:ext uri="{FF2B5EF4-FFF2-40B4-BE49-F238E27FC236}">
                        <a16:creationId xmlns:a16="http://schemas.microsoft.com/office/drawing/2014/main" id="{A3868976-506D-4C5A-ACDF-C0FF3457396F}"/>
                      </a:ext>
                    </a:extLst>
                  </p:cNvPr>
                  <p:cNvSpPr/>
                  <p:nvPr/>
                </p:nvSpPr>
                <p:spPr>
                  <a:xfrm>
                    <a:off x="6037263" y="33338"/>
                    <a:ext cx="700827" cy="38127"/>
                  </a:xfrm>
                  <a:custGeom>
                    <a:avLst/>
                    <a:gdLst>
                      <a:gd name="connsiteX0" fmla="*/ 0 w 700827"/>
                      <a:gd name="connsiteY0" fmla="*/ 0 h 38127"/>
                      <a:gd name="connsiteX1" fmla="*/ 520700 w 700827"/>
                      <a:gd name="connsiteY1" fmla="*/ 17462 h 38127"/>
                      <a:gd name="connsiteX2" fmla="*/ 696912 w 700827"/>
                      <a:gd name="connsiteY2" fmla="*/ 38100 h 38127"/>
                      <a:gd name="connsiteX3" fmla="*/ 381000 w 700827"/>
                      <a:gd name="connsiteY3" fmla="*/ 22225 h 38127"/>
                      <a:gd name="connsiteX4" fmla="*/ 0 w 700827"/>
                      <a:gd name="connsiteY4" fmla="*/ 0 h 3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0827" h="38127">
                        <a:moveTo>
                          <a:pt x="0" y="0"/>
                        </a:moveTo>
                        <a:lnTo>
                          <a:pt x="520700" y="17462"/>
                        </a:lnTo>
                        <a:cubicBezTo>
                          <a:pt x="636852" y="23812"/>
                          <a:pt x="720195" y="37306"/>
                          <a:pt x="696912" y="38100"/>
                        </a:cubicBezTo>
                        <a:cubicBezTo>
                          <a:pt x="673629" y="38894"/>
                          <a:pt x="381000" y="22225"/>
                          <a:pt x="381000" y="2222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5" name="フリーフォーム: 図形 3244">
                    <a:extLst>
                      <a:ext uri="{FF2B5EF4-FFF2-40B4-BE49-F238E27FC236}">
                        <a16:creationId xmlns:a16="http://schemas.microsoft.com/office/drawing/2014/main" id="{AA790C5E-205E-463C-85B6-42CE392F61AC}"/>
                      </a:ext>
                    </a:extLst>
                  </p:cNvPr>
                  <p:cNvSpPr/>
                  <p:nvPr/>
                </p:nvSpPr>
                <p:spPr>
                  <a:xfrm>
                    <a:off x="6683808" y="54737"/>
                    <a:ext cx="640919" cy="132602"/>
                  </a:xfrm>
                  <a:custGeom>
                    <a:avLst/>
                    <a:gdLst>
                      <a:gd name="connsiteX0" fmla="*/ 5917 w 640919"/>
                      <a:gd name="connsiteY0" fmla="*/ 2413 h 132602"/>
                      <a:gd name="connsiteX1" fmla="*/ 453592 w 640919"/>
                      <a:gd name="connsiteY1" fmla="*/ 80201 h 132602"/>
                      <a:gd name="connsiteX2" fmla="*/ 640917 w 640919"/>
                      <a:gd name="connsiteY2" fmla="*/ 132588 h 132602"/>
                      <a:gd name="connsiteX3" fmla="*/ 450417 w 640919"/>
                      <a:gd name="connsiteY3" fmla="*/ 75438 h 132602"/>
                      <a:gd name="connsiteX4" fmla="*/ 364692 w 640919"/>
                      <a:gd name="connsiteY4" fmla="*/ 48451 h 132602"/>
                      <a:gd name="connsiteX5" fmla="*/ 210705 w 640919"/>
                      <a:gd name="connsiteY5" fmla="*/ 21463 h 132602"/>
                      <a:gd name="connsiteX6" fmla="*/ 5917 w 640919"/>
                      <a:gd name="connsiteY6" fmla="*/ 2413 h 132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0919" h="132602">
                        <a:moveTo>
                          <a:pt x="5917" y="2413"/>
                        </a:moveTo>
                        <a:cubicBezTo>
                          <a:pt x="46398" y="12203"/>
                          <a:pt x="347759" y="58505"/>
                          <a:pt x="453592" y="80201"/>
                        </a:cubicBezTo>
                        <a:cubicBezTo>
                          <a:pt x="559425" y="101897"/>
                          <a:pt x="641446" y="133382"/>
                          <a:pt x="640917" y="132588"/>
                        </a:cubicBezTo>
                        <a:cubicBezTo>
                          <a:pt x="640388" y="131794"/>
                          <a:pt x="496455" y="89461"/>
                          <a:pt x="450417" y="75438"/>
                        </a:cubicBezTo>
                        <a:cubicBezTo>
                          <a:pt x="404379" y="61415"/>
                          <a:pt x="404644" y="57447"/>
                          <a:pt x="364692" y="48451"/>
                        </a:cubicBezTo>
                        <a:cubicBezTo>
                          <a:pt x="324740" y="39455"/>
                          <a:pt x="277909" y="27548"/>
                          <a:pt x="210705" y="21463"/>
                        </a:cubicBezTo>
                        <a:cubicBezTo>
                          <a:pt x="143501" y="15378"/>
                          <a:pt x="-34564" y="-7377"/>
                          <a:pt x="5917" y="24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6" name="フリーフォーム: 図形 3245">
                    <a:extLst>
                      <a:ext uri="{FF2B5EF4-FFF2-40B4-BE49-F238E27FC236}">
                        <a16:creationId xmlns:a16="http://schemas.microsoft.com/office/drawing/2014/main" id="{6700E2FB-B3D6-499D-8935-E9444D061522}"/>
                      </a:ext>
                    </a:extLst>
                  </p:cNvPr>
                  <p:cNvSpPr/>
                  <p:nvPr/>
                </p:nvSpPr>
                <p:spPr>
                  <a:xfrm>
                    <a:off x="6892925" y="141288"/>
                    <a:ext cx="789260" cy="187283"/>
                  </a:xfrm>
                  <a:custGeom>
                    <a:avLst/>
                    <a:gdLst>
                      <a:gd name="connsiteX0" fmla="*/ 0 w 789260"/>
                      <a:gd name="connsiteY0" fmla="*/ 0 h 187283"/>
                      <a:gd name="connsiteX1" fmla="*/ 400050 w 789260"/>
                      <a:gd name="connsiteY1" fmla="*/ 77787 h 187283"/>
                      <a:gd name="connsiteX2" fmla="*/ 774700 w 789260"/>
                      <a:gd name="connsiteY2" fmla="*/ 184150 h 187283"/>
                      <a:gd name="connsiteX3" fmla="*/ 685800 w 789260"/>
                      <a:gd name="connsiteY3" fmla="*/ 153987 h 187283"/>
                      <a:gd name="connsiteX4" fmla="*/ 433388 w 789260"/>
                      <a:gd name="connsiteY4" fmla="*/ 101600 h 187283"/>
                      <a:gd name="connsiteX5" fmla="*/ 0 w 789260"/>
                      <a:gd name="connsiteY5" fmla="*/ 0 h 187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9260" h="187283">
                        <a:moveTo>
                          <a:pt x="0" y="0"/>
                        </a:moveTo>
                        <a:cubicBezTo>
                          <a:pt x="135466" y="23547"/>
                          <a:pt x="270933" y="47095"/>
                          <a:pt x="400050" y="77787"/>
                        </a:cubicBezTo>
                        <a:cubicBezTo>
                          <a:pt x="529167" y="108479"/>
                          <a:pt x="727075" y="171450"/>
                          <a:pt x="774700" y="184150"/>
                        </a:cubicBezTo>
                        <a:cubicBezTo>
                          <a:pt x="822325" y="196850"/>
                          <a:pt x="742685" y="167745"/>
                          <a:pt x="685800" y="153987"/>
                        </a:cubicBezTo>
                        <a:cubicBezTo>
                          <a:pt x="628915" y="140229"/>
                          <a:pt x="433388" y="101600"/>
                          <a:pt x="433388" y="1016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7" name="フリーフォーム: 図形 3246">
                    <a:extLst>
                      <a:ext uri="{FF2B5EF4-FFF2-40B4-BE49-F238E27FC236}">
                        <a16:creationId xmlns:a16="http://schemas.microsoft.com/office/drawing/2014/main" id="{E132FF13-FB6D-4A62-8DE0-0E81755E5D2D}"/>
                      </a:ext>
                    </a:extLst>
                  </p:cNvPr>
                  <p:cNvSpPr/>
                  <p:nvPr/>
                </p:nvSpPr>
                <p:spPr>
                  <a:xfrm>
                    <a:off x="7271464" y="151206"/>
                    <a:ext cx="596211" cy="190412"/>
                  </a:xfrm>
                  <a:custGeom>
                    <a:avLst/>
                    <a:gdLst>
                      <a:gd name="connsiteX0" fmla="*/ 7224 w 596211"/>
                      <a:gd name="connsiteY0" fmla="*/ 4369 h 190412"/>
                      <a:gd name="connsiteX1" fmla="*/ 450136 w 596211"/>
                      <a:gd name="connsiteY1" fmla="*/ 147244 h 190412"/>
                      <a:gd name="connsiteX2" fmla="*/ 596186 w 596211"/>
                      <a:gd name="connsiteY2" fmla="*/ 190107 h 190412"/>
                      <a:gd name="connsiteX3" fmla="*/ 459661 w 596211"/>
                      <a:gd name="connsiteY3" fmla="*/ 131369 h 190412"/>
                      <a:gd name="connsiteX4" fmla="*/ 196136 w 596211"/>
                      <a:gd name="connsiteY4" fmla="*/ 44057 h 190412"/>
                      <a:gd name="connsiteX5" fmla="*/ 7224 w 596211"/>
                      <a:gd name="connsiteY5" fmla="*/ 4369 h 190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6211" h="190412">
                        <a:moveTo>
                          <a:pt x="7224" y="4369"/>
                        </a:moveTo>
                        <a:cubicBezTo>
                          <a:pt x="49557" y="21567"/>
                          <a:pt x="351976" y="116288"/>
                          <a:pt x="450136" y="147244"/>
                        </a:cubicBezTo>
                        <a:cubicBezTo>
                          <a:pt x="548296" y="178200"/>
                          <a:pt x="594599" y="192753"/>
                          <a:pt x="596186" y="190107"/>
                        </a:cubicBezTo>
                        <a:cubicBezTo>
                          <a:pt x="597774" y="187461"/>
                          <a:pt x="526336" y="155711"/>
                          <a:pt x="459661" y="131369"/>
                        </a:cubicBezTo>
                        <a:cubicBezTo>
                          <a:pt x="392986" y="107027"/>
                          <a:pt x="273130" y="63107"/>
                          <a:pt x="196136" y="44057"/>
                        </a:cubicBezTo>
                        <a:cubicBezTo>
                          <a:pt x="119142" y="25007"/>
                          <a:pt x="-35109" y="-12829"/>
                          <a:pt x="7224" y="436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8" name="フリーフォーム: 図形 3247">
                    <a:extLst>
                      <a:ext uri="{FF2B5EF4-FFF2-40B4-BE49-F238E27FC236}">
                        <a16:creationId xmlns:a16="http://schemas.microsoft.com/office/drawing/2014/main" id="{E8ADA4A4-E3EF-426A-BB70-83471C1F15A7}"/>
                      </a:ext>
                    </a:extLst>
                  </p:cNvPr>
                  <p:cNvSpPr/>
                  <p:nvPr/>
                </p:nvSpPr>
                <p:spPr>
                  <a:xfrm>
                    <a:off x="7646988" y="341136"/>
                    <a:ext cx="624436" cy="257125"/>
                  </a:xfrm>
                  <a:custGeom>
                    <a:avLst/>
                    <a:gdLst>
                      <a:gd name="connsiteX0" fmla="*/ 0 w 624436"/>
                      <a:gd name="connsiteY0" fmla="*/ 177 h 257125"/>
                      <a:gd name="connsiteX1" fmla="*/ 442912 w 624436"/>
                      <a:gd name="connsiteY1" fmla="*/ 163689 h 257125"/>
                      <a:gd name="connsiteX2" fmla="*/ 619125 w 624436"/>
                      <a:gd name="connsiteY2" fmla="*/ 255764 h 257125"/>
                      <a:gd name="connsiteX3" fmla="*/ 566737 w 624436"/>
                      <a:gd name="connsiteY3" fmla="*/ 212902 h 257125"/>
                      <a:gd name="connsiteX4" fmla="*/ 446087 w 624436"/>
                      <a:gd name="connsiteY4" fmla="*/ 133527 h 257125"/>
                      <a:gd name="connsiteX5" fmla="*/ 0 w 624436"/>
                      <a:gd name="connsiteY5" fmla="*/ 177 h 257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4436" h="257125">
                        <a:moveTo>
                          <a:pt x="0" y="177"/>
                        </a:moveTo>
                        <a:cubicBezTo>
                          <a:pt x="-529" y="5204"/>
                          <a:pt x="339725" y="121091"/>
                          <a:pt x="442912" y="163689"/>
                        </a:cubicBezTo>
                        <a:cubicBezTo>
                          <a:pt x="546099" y="206287"/>
                          <a:pt x="598488" y="247562"/>
                          <a:pt x="619125" y="255764"/>
                        </a:cubicBezTo>
                        <a:cubicBezTo>
                          <a:pt x="639763" y="263966"/>
                          <a:pt x="595577" y="233275"/>
                          <a:pt x="566737" y="212902"/>
                        </a:cubicBezTo>
                        <a:cubicBezTo>
                          <a:pt x="537897" y="192529"/>
                          <a:pt x="536575" y="168717"/>
                          <a:pt x="446087" y="133527"/>
                        </a:cubicBezTo>
                        <a:cubicBezTo>
                          <a:pt x="355600" y="98337"/>
                          <a:pt x="529" y="-4850"/>
                          <a:pt x="0" y="17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9" name="フリーフォーム: 図形 3248">
                    <a:extLst>
                      <a:ext uri="{FF2B5EF4-FFF2-40B4-BE49-F238E27FC236}">
                        <a16:creationId xmlns:a16="http://schemas.microsoft.com/office/drawing/2014/main" id="{3316B43F-1C91-44A6-BC39-5DDC1E06601C}"/>
                      </a:ext>
                    </a:extLst>
                  </p:cNvPr>
                  <p:cNvSpPr/>
                  <p:nvPr/>
                </p:nvSpPr>
                <p:spPr>
                  <a:xfrm>
                    <a:off x="7875505" y="341312"/>
                    <a:ext cx="589062" cy="310182"/>
                  </a:xfrm>
                  <a:custGeom>
                    <a:avLst/>
                    <a:gdLst>
                      <a:gd name="connsiteX0" fmla="*/ 83 w 589062"/>
                      <a:gd name="connsiteY0" fmla="*/ 1 h 310182"/>
                      <a:gd name="connsiteX1" fmla="*/ 330283 w 589062"/>
                      <a:gd name="connsiteY1" fmla="*/ 160338 h 310182"/>
                      <a:gd name="connsiteX2" fmla="*/ 582695 w 589062"/>
                      <a:gd name="connsiteY2" fmla="*/ 304801 h 310182"/>
                      <a:gd name="connsiteX3" fmla="*/ 495383 w 589062"/>
                      <a:gd name="connsiteY3" fmla="*/ 268288 h 310182"/>
                      <a:gd name="connsiteX4" fmla="*/ 300120 w 589062"/>
                      <a:gd name="connsiteY4" fmla="*/ 163513 h 310182"/>
                      <a:gd name="connsiteX5" fmla="*/ 83 w 589062"/>
                      <a:gd name="connsiteY5" fmla="*/ 1 h 310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9062" h="310182">
                        <a:moveTo>
                          <a:pt x="83" y="1"/>
                        </a:moveTo>
                        <a:cubicBezTo>
                          <a:pt x="5110" y="-528"/>
                          <a:pt x="233181" y="109538"/>
                          <a:pt x="330283" y="160338"/>
                        </a:cubicBezTo>
                        <a:cubicBezTo>
                          <a:pt x="427385" y="211138"/>
                          <a:pt x="555178" y="286809"/>
                          <a:pt x="582695" y="304801"/>
                        </a:cubicBezTo>
                        <a:cubicBezTo>
                          <a:pt x="610212" y="322793"/>
                          <a:pt x="542479" y="291836"/>
                          <a:pt x="495383" y="268288"/>
                        </a:cubicBezTo>
                        <a:cubicBezTo>
                          <a:pt x="448287" y="244740"/>
                          <a:pt x="381876" y="205317"/>
                          <a:pt x="300120" y="163513"/>
                        </a:cubicBezTo>
                        <a:cubicBezTo>
                          <a:pt x="218364" y="121709"/>
                          <a:pt x="-4944" y="530"/>
                          <a:pt x="8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0" name="フリーフォーム: 図形 3249">
                    <a:extLst>
                      <a:ext uri="{FF2B5EF4-FFF2-40B4-BE49-F238E27FC236}">
                        <a16:creationId xmlns:a16="http://schemas.microsoft.com/office/drawing/2014/main" id="{980EAF4C-A8E0-48A5-B7D4-E2EE6B7D5D96}"/>
                      </a:ext>
                    </a:extLst>
                  </p:cNvPr>
                  <p:cNvSpPr/>
                  <p:nvPr/>
                </p:nvSpPr>
                <p:spPr>
                  <a:xfrm>
                    <a:off x="8255738" y="578575"/>
                    <a:ext cx="547457" cy="352665"/>
                  </a:xfrm>
                  <a:custGeom>
                    <a:avLst/>
                    <a:gdLst>
                      <a:gd name="connsiteX0" fmla="*/ 8787 w 547457"/>
                      <a:gd name="connsiteY0" fmla="*/ 11975 h 352665"/>
                      <a:gd name="connsiteX1" fmla="*/ 272312 w 547457"/>
                      <a:gd name="connsiteY1" fmla="*/ 148500 h 352665"/>
                      <a:gd name="connsiteX2" fmla="*/ 535837 w 547457"/>
                      <a:gd name="connsiteY2" fmla="*/ 345350 h 352665"/>
                      <a:gd name="connsiteX3" fmla="*/ 494562 w 547457"/>
                      <a:gd name="connsiteY3" fmla="*/ 304075 h 352665"/>
                      <a:gd name="connsiteX4" fmla="*/ 437412 w 547457"/>
                      <a:gd name="connsiteY4" fmla="*/ 242163 h 352665"/>
                      <a:gd name="connsiteX5" fmla="*/ 99275 w 547457"/>
                      <a:gd name="connsiteY5" fmla="*/ 32613 h 352665"/>
                      <a:gd name="connsiteX6" fmla="*/ 8787 w 547457"/>
                      <a:gd name="connsiteY6" fmla="*/ 11975 h 35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7457" h="352665">
                        <a:moveTo>
                          <a:pt x="8787" y="11975"/>
                        </a:moveTo>
                        <a:cubicBezTo>
                          <a:pt x="37626" y="31289"/>
                          <a:pt x="184470" y="92938"/>
                          <a:pt x="272312" y="148500"/>
                        </a:cubicBezTo>
                        <a:cubicBezTo>
                          <a:pt x="360154" y="204062"/>
                          <a:pt x="498795" y="319421"/>
                          <a:pt x="535837" y="345350"/>
                        </a:cubicBezTo>
                        <a:cubicBezTo>
                          <a:pt x="572879" y="371279"/>
                          <a:pt x="510966" y="321273"/>
                          <a:pt x="494562" y="304075"/>
                        </a:cubicBezTo>
                        <a:cubicBezTo>
                          <a:pt x="478158" y="286877"/>
                          <a:pt x="503293" y="287407"/>
                          <a:pt x="437412" y="242163"/>
                        </a:cubicBezTo>
                        <a:cubicBezTo>
                          <a:pt x="371531" y="196919"/>
                          <a:pt x="173358" y="70448"/>
                          <a:pt x="99275" y="32613"/>
                        </a:cubicBezTo>
                        <a:cubicBezTo>
                          <a:pt x="25192" y="-5222"/>
                          <a:pt x="-20052" y="-7339"/>
                          <a:pt x="8787" y="1197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1" name="フリーフォーム: 図形 3250">
                    <a:extLst>
                      <a:ext uri="{FF2B5EF4-FFF2-40B4-BE49-F238E27FC236}">
                        <a16:creationId xmlns:a16="http://schemas.microsoft.com/office/drawing/2014/main" id="{D2DB8BAB-8C81-4695-BEDD-595EF7B03F8C}"/>
                      </a:ext>
                    </a:extLst>
                  </p:cNvPr>
                  <p:cNvSpPr/>
                  <p:nvPr/>
                </p:nvSpPr>
                <p:spPr>
                  <a:xfrm>
                    <a:off x="8477250" y="652463"/>
                    <a:ext cx="592516" cy="413881"/>
                  </a:xfrm>
                  <a:custGeom>
                    <a:avLst/>
                    <a:gdLst>
                      <a:gd name="connsiteX0" fmla="*/ 0 w 592516"/>
                      <a:gd name="connsiteY0" fmla="*/ 0 h 413881"/>
                      <a:gd name="connsiteX1" fmla="*/ 323850 w 592516"/>
                      <a:gd name="connsiteY1" fmla="*/ 207962 h 413881"/>
                      <a:gd name="connsiteX2" fmla="*/ 584200 w 592516"/>
                      <a:gd name="connsiteY2" fmla="*/ 406400 h 413881"/>
                      <a:gd name="connsiteX3" fmla="*/ 515938 w 592516"/>
                      <a:gd name="connsiteY3" fmla="*/ 363537 h 413881"/>
                      <a:gd name="connsiteX4" fmla="*/ 393700 w 592516"/>
                      <a:gd name="connsiteY4" fmla="*/ 282575 h 413881"/>
                      <a:gd name="connsiteX5" fmla="*/ 322263 w 592516"/>
                      <a:gd name="connsiteY5" fmla="*/ 241300 h 413881"/>
                      <a:gd name="connsiteX6" fmla="*/ 0 w 592516"/>
                      <a:gd name="connsiteY6" fmla="*/ 0 h 413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2516" h="413881">
                        <a:moveTo>
                          <a:pt x="0" y="0"/>
                        </a:moveTo>
                        <a:cubicBezTo>
                          <a:pt x="113241" y="70114"/>
                          <a:pt x="226483" y="140229"/>
                          <a:pt x="323850" y="207962"/>
                        </a:cubicBezTo>
                        <a:cubicBezTo>
                          <a:pt x="421217" y="275695"/>
                          <a:pt x="552186" y="380471"/>
                          <a:pt x="584200" y="406400"/>
                        </a:cubicBezTo>
                        <a:cubicBezTo>
                          <a:pt x="616214" y="432329"/>
                          <a:pt x="547688" y="384174"/>
                          <a:pt x="515938" y="363537"/>
                        </a:cubicBezTo>
                        <a:cubicBezTo>
                          <a:pt x="484188" y="342900"/>
                          <a:pt x="425979" y="302948"/>
                          <a:pt x="393700" y="282575"/>
                        </a:cubicBezTo>
                        <a:cubicBezTo>
                          <a:pt x="361421" y="262202"/>
                          <a:pt x="322263" y="241300"/>
                          <a:pt x="322263" y="2413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2" name="フリーフォーム: 図形 3251">
                    <a:extLst>
                      <a:ext uri="{FF2B5EF4-FFF2-40B4-BE49-F238E27FC236}">
                        <a16:creationId xmlns:a16="http://schemas.microsoft.com/office/drawing/2014/main" id="{2E6846EC-3D84-4DB9-AF43-BFF5BEEC0311}"/>
                      </a:ext>
                    </a:extLst>
                  </p:cNvPr>
                  <p:cNvSpPr/>
                  <p:nvPr/>
                </p:nvSpPr>
                <p:spPr>
                  <a:xfrm>
                    <a:off x="8803586" y="923927"/>
                    <a:ext cx="389356" cy="323883"/>
                  </a:xfrm>
                  <a:custGeom>
                    <a:avLst/>
                    <a:gdLst>
                      <a:gd name="connsiteX0" fmla="*/ 689 w 389356"/>
                      <a:gd name="connsiteY0" fmla="*/ 1586 h 323883"/>
                      <a:gd name="connsiteX1" fmla="*/ 370577 w 389356"/>
                      <a:gd name="connsiteY1" fmla="*/ 312736 h 323883"/>
                      <a:gd name="connsiteX2" fmla="*/ 329302 w 389356"/>
                      <a:gd name="connsiteY2" fmla="*/ 249236 h 323883"/>
                      <a:gd name="connsiteX3" fmla="*/ 280089 w 389356"/>
                      <a:gd name="connsiteY3" fmla="*/ 195261 h 323883"/>
                      <a:gd name="connsiteX4" fmla="*/ 689 w 389356"/>
                      <a:gd name="connsiteY4" fmla="*/ 1586 h 323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356" h="323883">
                        <a:moveTo>
                          <a:pt x="689" y="1586"/>
                        </a:moveTo>
                        <a:cubicBezTo>
                          <a:pt x="15770" y="21165"/>
                          <a:pt x="315808" y="271461"/>
                          <a:pt x="370577" y="312736"/>
                        </a:cubicBezTo>
                        <a:cubicBezTo>
                          <a:pt x="425346" y="354011"/>
                          <a:pt x="344383" y="268815"/>
                          <a:pt x="329302" y="249236"/>
                        </a:cubicBezTo>
                        <a:cubicBezTo>
                          <a:pt x="314221" y="229657"/>
                          <a:pt x="338033" y="241298"/>
                          <a:pt x="280089" y="195261"/>
                        </a:cubicBezTo>
                        <a:cubicBezTo>
                          <a:pt x="222145" y="149224"/>
                          <a:pt x="-14392" y="-17993"/>
                          <a:pt x="689" y="158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3" name="フリーフォーム: 図形 3252">
                    <a:extLst>
                      <a:ext uri="{FF2B5EF4-FFF2-40B4-BE49-F238E27FC236}">
                        <a16:creationId xmlns:a16="http://schemas.microsoft.com/office/drawing/2014/main" id="{D74358A6-D7E5-461C-8849-B3261B6506CE}"/>
                      </a:ext>
                    </a:extLst>
                  </p:cNvPr>
                  <p:cNvSpPr/>
                  <p:nvPr/>
                </p:nvSpPr>
                <p:spPr>
                  <a:xfrm>
                    <a:off x="9093200" y="1095162"/>
                    <a:ext cx="418815" cy="420198"/>
                  </a:xfrm>
                  <a:custGeom>
                    <a:avLst/>
                    <a:gdLst>
                      <a:gd name="connsiteX0" fmla="*/ 0 w 418815"/>
                      <a:gd name="connsiteY0" fmla="*/ 213 h 420198"/>
                      <a:gd name="connsiteX1" fmla="*/ 217488 w 418815"/>
                      <a:gd name="connsiteY1" fmla="*/ 209763 h 420198"/>
                      <a:gd name="connsiteX2" fmla="*/ 412750 w 418815"/>
                      <a:gd name="connsiteY2" fmla="*/ 416138 h 420198"/>
                      <a:gd name="connsiteX3" fmla="*/ 355600 w 418815"/>
                      <a:gd name="connsiteY3" fmla="*/ 333588 h 420198"/>
                      <a:gd name="connsiteX4" fmla="*/ 217488 w 418815"/>
                      <a:gd name="connsiteY4" fmla="*/ 173251 h 420198"/>
                      <a:gd name="connsiteX5" fmla="*/ 0 w 418815"/>
                      <a:gd name="connsiteY5" fmla="*/ 213 h 420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15" h="420198">
                        <a:moveTo>
                          <a:pt x="0" y="213"/>
                        </a:moveTo>
                        <a:cubicBezTo>
                          <a:pt x="0" y="6298"/>
                          <a:pt x="148696" y="140442"/>
                          <a:pt x="217488" y="209763"/>
                        </a:cubicBezTo>
                        <a:cubicBezTo>
                          <a:pt x="286280" y="279084"/>
                          <a:pt x="389731" y="395501"/>
                          <a:pt x="412750" y="416138"/>
                        </a:cubicBezTo>
                        <a:cubicBezTo>
                          <a:pt x="435769" y="436775"/>
                          <a:pt x="388144" y="374069"/>
                          <a:pt x="355600" y="333588"/>
                        </a:cubicBezTo>
                        <a:cubicBezTo>
                          <a:pt x="323056" y="293107"/>
                          <a:pt x="275961" y="226697"/>
                          <a:pt x="217488" y="173251"/>
                        </a:cubicBezTo>
                        <a:cubicBezTo>
                          <a:pt x="159015" y="119805"/>
                          <a:pt x="0" y="-5872"/>
                          <a:pt x="0" y="2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4" name="フリーフォーム: 図形 3253">
                    <a:extLst>
                      <a:ext uri="{FF2B5EF4-FFF2-40B4-BE49-F238E27FC236}">
                        <a16:creationId xmlns:a16="http://schemas.microsoft.com/office/drawing/2014/main" id="{244069A2-91AD-43E6-BA28-F4EE753931DD}"/>
                      </a:ext>
                    </a:extLst>
                  </p:cNvPr>
                  <p:cNvSpPr/>
                  <p:nvPr/>
                </p:nvSpPr>
                <p:spPr>
                  <a:xfrm>
                    <a:off x="9205207" y="1257382"/>
                    <a:ext cx="276376" cy="272204"/>
                  </a:xfrm>
                  <a:custGeom>
                    <a:avLst/>
                    <a:gdLst>
                      <a:gd name="connsiteX0" fmla="*/ 706 w 276376"/>
                      <a:gd name="connsiteY0" fmla="*/ 1506 h 272204"/>
                      <a:gd name="connsiteX1" fmla="*/ 262643 w 276376"/>
                      <a:gd name="connsiteY1" fmla="*/ 261856 h 272204"/>
                      <a:gd name="connsiteX2" fmla="*/ 234068 w 276376"/>
                      <a:gd name="connsiteY2" fmla="*/ 214231 h 272204"/>
                      <a:gd name="connsiteX3" fmla="*/ 186443 w 276376"/>
                      <a:gd name="connsiteY3" fmla="*/ 157081 h 272204"/>
                      <a:gd name="connsiteX4" fmla="*/ 706 w 276376"/>
                      <a:gd name="connsiteY4" fmla="*/ 1506 h 272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376" h="272204">
                        <a:moveTo>
                          <a:pt x="706" y="1506"/>
                        </a:moveTo>
                        <a:cubicBezTo>
                          <a:pt x="13406" y="18969"/>
                          <a:pt x="223749" y="226402"/>
                          <a:pt x="262643" y="261856"/>
                        </a:cubicBezTo>
                        <a:cubicBezTo>
                          <a:pt x="301537" y="297310"/>
                          <a:pt x="246768" y="231694"/>
                          <a:pt x="234068" y="214231"/>
                        </a:cubicBezTo>
                        <a:cubicBezTo>
                          <a:pt x="221368" y="196769"/>
                          <a:pt x="222691" y="190683"/>
                          <a:pt x="186443" y="157081"/>
                        </a:cubicBezTo>
                        <a:cubicBezTo>
                          <a:pt x="150195" y="123479"/>
                          <a:pt x="-11994" y="-15957"/>
                          <a:pt x="706" y="150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5" name="フリーフォーム: 図形 3254">
                    <a:extLst>
                      <a:ext uri="{FF2B5EF4-FFF2-40B4-BE49-F238E27FC236}">
                        <a16:creationId xmlns:a16="http://schemas.microsoft.com/office/drawing/2014/main" id="{1E2B1661-CC4A-4D88-9B61-BDB24FB03B03}"/>
                      </a:ext>
                    </a:extLst>
                  </p:cNvPr>
                  <p:cNvSpPr/>
                  <p:nvPr/>
                </p:nvSpPr>
                <p:spPr>
                  <a:xfrm>
                    <a:off x="9515639" y="1517382"/>
                    <a:ext cx="294781" cy="419390"/>
                  </a:xfrm>
                  <a:custGeom>
                    <a:avLst/>
                    <a:gdLst>
                      <a:gd name="connsiteX0" fmla="*/ 894 w 294781"/>
                      <a:gd name="connsiteY0" fmla="*/ 2385 h 419390"/>
                      <a:gd name="connsiteX1" fmla="*/ 280294 w 294781"/>
                      <a:gd name="connsiteY1" fmla="*/ 404551 h 419390"/>
                      <a:gd name="connsiteX2" fmla="*/ 248544 w 294781"/>
                      <a:gd name="connsiteY2" fmla="*/ 324118 h 419390"/>
                      <a:gd name="connsiteX3" fmla="*/ 193511 w 294781"/>
                      <a:gd name="connsiteY3" fmla="*/ 241568 h 419390"/>
                      <a:gd name="connsiteX4" fmla="*/ 894 w 294781"/>
                      <a:gd name="connsiteY4" fmla="*/ 2385 h 419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781" h="419390">
                        <a:moveTo>
                          <a:pt x="894" y="2385"/>
                        </a:moveTo>
                        <a:cubicBezTo>
                          <a:pt x="15358" y="29549"/>
                          <a:pt x="239019" y="350929"/>
                          <a:pt x="280294" y="404551"/>
                        </a:cubicBezTo>
                        <a:cubicBezTo>
                          <a:pt x="321569" y="458173"/>
                          <a:pt x="263008" y="351282"/>
                          <a:pt x="248544" y="324118"/>
                        </a:cubicBezTo>
                        <a:cubicBezTo>
                          <a:pt x="234080" y="296954"/>
                          <a:pt x="235491" y="295190"/>
                          <a:pt x="193511" y="241568"/>
                        </a:cubicBezTo>
                        <a:cubicBezTo>
                          <a:pt x="151531" y="187946"/>
                          <a:pt x="-13570" y="-24779"/>
                          <a:pt x="894" y="238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6" name="フリーフォーム: 図形 3255">
                    <a:extLst>
                      <a:ext uri="{FF2B5EF4-FFF2-40B4-BE49-F238E27FC236}">
                        <a16:creationId xmlns:a16="http://schemas.microsoft.com/office/drawing/2014/main" id="{4D8EDC78-71EB-4645-B5BD-96DF1BE7C63B}"/>
                      </a:ext>
                    </a:extLst>
                  </p:cNvPr>
                  <p:cNvSpPr/>
                  <p:nvPr/>
                </p:nvSpPr>
                <p:spPr>
                  <a:xfrm>
                    <a:off x="9479043" y="1549823"/>
                    <a:ext cx="326811" cy="451949"/>
                  </a:xfrm>
                  <a:custGeom>
                    <a:avLst/>
                    <a:gdLst>
                      <a:gd name="connsiteX0" fmla="*/ 1507 w 326811"/>
                      <a:gd name="connsiteY0" fmla="*/ 3810 h 451949"/>
                      <a:gd name="connsiteX1" fmla="*/ 312657 w 326811"/>
                      <a:gd name="connsiteY1" fmla="*/ 433494 h 451949"/>
                      <a:gd name="connsiteX2" fmla="*/ 266090 w 326811"/>
                      <a:gd name="connsiteY2" fmla="*/ 359410 h 451949"/>
                      <a:gd name="connsiteX3" fmla="*/ 196240 w 326811"/>
                      <a:gd name="connsiteY3" fmla="*/ 230294 h 451949"/>
                      <a:gd name="connsiteX4" fmla="*/ 1507 w 326811"/>
                      <a:gd name="connsiteY4" fmla="*/ 3810 h 45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6811" h="451949">
                        <a:moveTo>
                          <a:pt x="1507" y="3810"/>
                        </a:moveTo>
                        <a:cubicBezTo>
                          <a:pt x="20910" y="37677"/>
                          <a:pt x="268560" y="374227"/>
                          <a:pt x="312657" y="433494"/>
                        </a:cubicBezTo>
                        <a:cubicBezTo>
                          <a:pt x="356754" y="492761"/>
                          <a:pt x="285493" y="393277"/>
                          <a:pt x="266090" y="359410"/>
                        </a:cubicBezTo>
                        <a:cubicBezTo>
                          <a:pt x="246687" y="325543"/>
                          <a:pt x="236809" y="289208"/>
                          <a:pt x="196240" y="230294"/>
                        </a:cubicBezTo>
                        <a:cubicBezTo>
                          <a:pt x="155671" y="171380"/>
                          <a:pt x="-17896" y="-30057"/>
                          <a:pt x="1507" y="38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7" name="フリーフォーム: 図形 3256">
                    <a:extLst>
                      <a:ext uri="{FF2B5EF4-FFF2-40B4-BE49-F238E27FC236}">
                        <a16:creationId xmlns:a16="http://schemas.microsoft.com/office/drawing/2014/main" id="{DC8D7101-D75A-43C6-9749-7AA4D2C55895}"/>
                      </a:ext>
                    </a:extLst>
                  </p:cNvPr>
                  <p:cNvSpPr/>
                  <p:nvPr/>
                </p:nvSpPr>
                <p:spPr>
                  <a:xfrm>
                    <a:off x="9808192" y="1997951"/>
                    <a:ext cx="178311" cy="416671"/>
                  </a:xfrm>
                  <a:custGeom>
                    <a:avLst/>
                    <a:gdLst>
                      <a:gd name="connsiteX0" fmla="*/ 441 w 178311"/>
                      <a:gd name="connsiteY0" fmla="*/ 2299 h 416671"/>
                      <a:gd name="connsiteX1" fmla="*/ 171891 w 178311"/>
                      <a:gd name="connsiteY1" fmla="*/ 406582 h 416671"/>
                      <a:gd name="connsiteX2" fmla="*/ 140141 w 178311"/>
                      <a:gd name="connsiteY2" fmla="*/ 290166 h 416671"/>
                      <a:gd name="connsiteX3" fmla="*/ 123208 w 178311"/>
                      <a:gd name="connsiteY3" fmla="*/ 243599 h 416671"/>
                      <a:gd name="connsiteX4" fmla="*/ 441 w 178311"/>
                      <a:gd name="connsiteY4" fmla="*/ 2299 h 416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11" h="416671">
                        <a:moveTo>
                          <a:pt x="441" y="2299"/>
                        </a:moveTo>
                        <a:cubicBezTo>
                          <a:pt x="8555" y="29463"/>
                          <a:pt x="148608" y="358604"/>
                          <a:pt x="171891" y="406582"/>
                        </a:cubicBezTo>
                        <a:cubicBezTo>
                          <a:pt x="195174" y="454560"/>
                          <a:pt x="148255" y="317330"/>
                          <a:pt x="140141" y="290166"/>
                        </a:cubicBezTo>
                        <a:cubicBezTo>
                          <a:pt x="132027" y="263002"/>
                          <a:pt x="147902" y="290518"/>
                          <a:pt x="123208" y="243599"/>
                        </a:cubicBezTo>
                        <a:cubicBezTo>
                          <a:pt x="98514" y="196680"/>
                          <a:pt x="-7673" y="-24865"/>
                          <a:pt x="441" y="229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8" name="フリーフォーム: 図形 3257">
                    <a:extLst>
                      <a:ext uri="{FF2B5EF4-FFF2-40B4-BE49-F238E27FC236}">
                        <a16:creationId xmlns:a16="http://schemas.microsoft.com/office/drawing/2014/main" id="{CE5259C1-7C56-43AB-988B-1C7C3F40193E}"/>
                      </a:ext>
                    </a:extLst>
                  </p:cNvPr>
                  <p:cNvSpPr/>
                  <p:nvPr/>
                </p:nvSpPr>
                <p:spPr>
                  <a:xfrm>
                    <a:off x="9844003" y="1994949"/>
                    <a:ext cx="221187" cy="485777"/>
                  </a:xfrm>
                  <a:custGeom>
                    <a:avLst/>
                    <a:gdLst>
                      <a:gd name="connsiteX0" fmla="*/ 614 w 221187"/>
                      <a:gd name="connsiteY0" fmla="*/ 3184 h 485777"/>
                      <a:gd name="connsiteX1" fmla="*/ 212280 w 221187"/>
                      <a:gd name="connsiteY1" fmla="*/ 466734 h 485777"/>
                      <a:gd name="connsiteX2" fmla="*/ 178414 w 221187"/>
                      <a:gd name="connsiteY2" fmla="*/ 384184 h 485777"/>
                      <a:gd name="connsiteX3" fmla="*/ 148780 w 221187"/>
                      <a:gd name="connsiteY3" fmla="*/ 267768 h 485777"/>
                      <a:gd name="connsiteX4" fmla="*/ 614 w 221187"/>
                      <a:gd name="connsiteY4" fmla="*/ 3184 h 485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187" h="485777">
                        <a:moveTo>
                          <a:pt x="614" y="3184"/>
                        </a:moveTo>
                        <a:cubicBezTo>
                          <a:pt x="11197" y="36345"/>
                          <a:pt x="182647" y="403234"/>
                          <a:pt x="212280" y="466734"/>
                        </a:cubicBezTo>
                        <a:cubicBezTo>
                          <a:pt x="241913" y="530234"/>
                          <a:pt x="188997" y="417345"/>
                          <a:pt x="178414" y="384184"/>
                        </a:cubicBezTo>
                        <a:cubicBezTo>
                          <a:pt x="167831" y="351023"/>
                          <a:pt x="178413" y="330210"/>
                          <a:pt x="148780" y="267768"/>
                        </a:cubicBezTo>
                        <a:cubicBezTo>
                          <a:pt x="119147" y="205326"/>
                          <a:pt x="-9969" y="-29977"/>
                          <a:pt x="614" y="318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59" name="フリーフォーム: 図形 3258">
                    <a:extLst>
                      <a:ext uri="{FF2B5EF4-FFF2-40B4-BE49-F238E27FC236}">
                        <a16:creationId xmlns:a16="http://schemas.microsoft.com/office/drawing/2014/main" id="{CFC5F693-CB7A-4302-8B5E-52315DA49D29}"/>
                      </a:ext>
                    </a:extLst>
                  </p:cNvPr>
                  <p:cNvSpPr/>
                  <p:nvPr/>
                </p:nvSpPr>
                <p:spPr>
                  <a:xfrm>
                    <a:off x="9996971" y="2441612"/>
                    <a:ext cx="142446" cy="497439"/>
                  </a:xfrm>
                  <a:custGeom>
                    <a:avLst/>
                    <a:gdLst>
                      <a:gd name="connsiteX0" fmla="*/ 46 w 142446"/>
                      <a:gd name="connsiteY0" fmla="*/ 3138 h 497439"/>
                      <a:gd name="connsiteX1" fmla="*/ 133396 w 142446"/>
                      <a:gd name="connsiteY1" fmla="*/ 479388 h 497439"/>
                      <a:gd name="connsiteX2" fmla="*/ 129162 w 142446"/>
                      <a:gd name="connsiteY2" fmla="*/ 386255 h 497439"/>
                      <a:gd name="connsiteX3" fmla="*/ 118579 w 142446"/>
                      <a:gd name="connsiteY3" fmla="*/ 278305 h 497439"/>
                      <a:gd name="connsiteX4" fmla="*/ 46 w 142446"/>
                      <a:gd name="connsiteY4" fmla="*/ 3138 h 497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446" h="497439">
                        <a:moveTo>
                          <a:pt x="46" y="3138"/>
                        </a:moveTo>
                        <a:cubicBezTo>
                          <a:pt x="2515" y="36652"/>
                          <a:pt x="111877" y="415535"/>
                          <a:pt x="133396" y="479388"/>
                        </a:cubicBezTo>
                        <a:cubicBezTo>
                          <a:pt x="154915" y="543241"/>
                          <a:pt x="131631" y="419769"/>
                          <a:pt x="129162" y="386255"/>
                        </a:cubicBezTo>
                        <a:cubicBezTo>
                          <a:pt x="126693" y="352741"/>
                          <a:pt x="142568" y="342511"/>
                          <a:pt x="118579" y="278305"/>
                        </a:cubicBezTo>
                        <a:cubicBezTo>
                          <a:pt x="94590" y="214099"/>
                          <a:pt x="-2423" y="-30376"/>
                          <a:pt x="46" y="31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0" name="フリーフォーム: 図形 3259">
                    <a:extLst>
                      <a:ext uri="{FF2B5EF4-FFF2-40B4-BE49-F238E27FC236}">
                        <a16:creationId xmlns:a16="http://schemas.microsoft.com/office/drawing/2014/main" id="{FC114ADD-04AE-4330-B068-F7DAA29F7EB8}"/>
                      </a:ext>
                    </a:extLst>
                  </p:cNvPr>
                  <p:cNvSpPr/>
                  <p:nvPr/>
                </p:nvSpPr>
                <p:spPr>
                  <a:xfrm>
                    <a:off x="10030873" y="2414894"/>
                    <a:ext cx="169773" cy="610848"/>
                  </a:xfrm>
                  <a:custGeom>
                    <a:avLst/>
                    <a:gdLst>
                      <a:gd name="connsiteX0" fmla="*/ 10 w 169773"/>
                      <a:gd name="connsiteY0" fmla="*/ 223 h 610848"/>
                      <a:gd name="connsiteX1" fmla="*/ 107960 w 169773"/>
                      <a:gd name="connsiteY1" fmla="*/ 311373 h 610848"/>
                      <a:gd name="connsiteX2" fmla="*/ 167227 w 169773"/>
                      <a:gd name="connsiteY2" fmla="*/ 605589 h 610848"/>
                      <a:gd name="connsiteX3" fmla="*/ 154527 w 169773"/>
                      <a:gd name="connsiteY3" fmla="*/ 482823 h 610848"/>
                      <a:gd name="connsiteX4" fmla="*/ 114310 w 169773"/>
                      <a:gd name="connsiteY4" fmla="*/ 264806 h 610848"/>
                      <a:gd name="connsiteX5" fmla="*/ 10 w 169773"/>
                      <a:gd name="connsiteY5" fmla="*/ 223 h 610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9773" h="610848">
                        <a:moveTo>
                          <a:pt x="10" y="223"/>
                        </a:moveTo>
                        <a:cubicBezTo>
                          <a:pt x="-1048" y="7984"/>
                          <a:pt x="80091" y="210479"/>
                          <a:pt x="107960" y="311373"/>
                        </a:cubicBezTo>
                        <a:cubicBezTo>
                          <a:pt x="135830" y="412267"/>
                          <a:pt x="159466" y="577014"/>
                          <a:pt x="167227" y="605589"/>
                        </a:cubicBezTo>
                        <a:cubicBezTo>
                          <a:pt x="174988" y="634164"/>
                          <a:pt x="163346" y="539620"/>
                          <a:pt x="154527" y="482823"/>
                        </a:cubicBezTo>
                        <a:cubicBezTo>
                          <a:pt x="145708" y="426026"/>
                          <a:pt x="141121" y="341006"/>
                          <a:pt x="114310" y="264806"/>
                        </a:cubicBezTo>
                        <a:cubicBezTo>
                          <a:pt x="87499" y="188606"/>
                          <a:pt x="1068" y="-7538"/>
                          <a:pt x="10" y="22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1" name="フリーフォーム: 図形 3260">
                    <a:extLst>
                      <a:ext uri="{FF2B5EF4-FFF2-40B4-BE49-F238E27FC236}">
                        <a16:creationId xmlns:a16="http://schemas.microsoft.com/office/drawing/2014/main" id="{208A2D4B-6C97-4222-A316-8B90491BF960}"/>
                      </a:ext>
                    </a:extLst>
                  </p:cNvPr>
                  <p:cNvSpPr/>
                  <p:nvPr/>
                </p:nvSpPr>
                <p:spPr>
                  <a:xfrm>
                    <a:off x="10155615" y="2997019"/>
                    <a:ext cx="41605" cy="343142"/>
                  </a:xfrm>
                  <a:custGeom>
                    <a:avLst/>
                    <a:gdLst>
                      <a:gd name="connsiteX0" fmla="*/ 152 w 41605"/>
                      <a:gd name="connsiteY0" fmla="*/ 8648 h 343142"/>
                      <a:gd name="connsiteX1" fmla="*/ 38252 w 41605"/>
                      <a:gd name="connsiteY1" fmla="*/ 338848 h 343142"/>
                      <a:gd name="connsiteX2" fmla="*/ 38252 w 41605"/>
                      <a:gd name="connsiteY2" fmla="*/ 190681 h 343142"/>
                      <a:gd name="connsiteX3" fmla="*/ 25552 w 41605"/>
                      <a:gd name="connsiteY3" fmla="*/ 101781 h 343142"/>
                      <a:gd name="connsiteX4" fmla="*/ 152 w 41605"/>
                      <a:gd name="connsiteY4" fmla="*/ 8648 h 343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05" h="343142">
                        <a:moveTo>
                          <a:pt x="152" y="8648"/>
                        </a:moveTo>
                        <a:cubicBezTo>
                          <a:pt x="2269" y="48159"/>
                          <a:pt x="31902" y="308509"/>
                          <a:pt x="38252" y="338848"/>
                        </a:cubicBezTo>
                        <a:cubicBezTo>
                          <a:pt x="44602" y="369187"/>
                          <a:pt x="40369" y="230192"/>
                          <a:pt x="38252" y="190681"/>
                        </a:cubicBezTo>
                        <a:cubicBezTo>
                          <a:pt x="36135" y="151170"/>
                          <a:pt x="32608" y="127181"/>
                          <a:pt x="25552" y="101781"/>
                        </a:cubicBezTo>
                        <a:cubicBezTo>
                          <a:pt x="18496" y="76381"/>
                          <a:pt x="-1965" y="-30863"/>
                          <a:pt x="152" y="864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2" name="フリーフォーム: 図形 3261">
                    <a:extLst>
                      <a:ext uri="{FF2B5EF4-FFF2-40B4-BE49-F238E27FC236}">
                        <a16:creationId xmlns:a16="http://schemas.microsoft.com/office/drawing/2014/main" id="{7E89EF9C-83A9-498C-BF85-20485CB915EF}"/>
                      </a:ext>
                    </a:extLst>
                  </p:cNvPr>
                  <p:cNvSpPr/>
                  <p:nvPr/>
                </p:nvSpPr>
                <p:spPr>
                  <a:xfrm>
                    <a:off x="10121898" y="2937352"/>
                    <a:ext cx="53704" cy="593580"/>
                  </a:xfrm>
                  <a:custGeom>
                    <a:avLst/>
                    <a:gdLst>
                      <a:gd name="connsiteX0" fmla="*/ 2 w 53704"/>
                      <a:gd name="connsiteY0" fmla="*/ 4815 h 593580"/>
                      <a:gd name="connsiteX1" fmla="*/ 48685 w 53704"/>
                      <a:gd name="connsiteY1" fmla="*/ 565731 h 593580"/>
                      <a:gd name="connsiteX2" fmla="*/ 50802 w 53704"/>
                      <a:gd name="connsiteY2" fmla="*/ 487415 h 593580"/>
                      <a:gd name="connsiteX3" fmla="*/ 50802 w 53704"/>
                      <a:gd name="connsiteY3" fmla="*/ 303265 h 593580"/>
                      <a:gd name="connsiteX4" fmla="*/ 2 w 53704"/>
                      <a:gd name="connsiteY4" fmla="*/ 4815 h 593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704" h="593580">
                        <a:moveTo>
                          <a:pt x="2" y="4815"/>
                        </a:moveTo>
                        <a:cubicBezTo>
                          <a:pt x="-351" y="48559"/>
                          <a:pt x="40218" y="485298"/>
                          <a:pt x="48685" y="565731"/>
                        </a:cubicBezTo>
                        <a:cubicBezTo>
                          <a:pt x="57152" y="646164"/>
                          <a:pt x="50449" y="531159"/>
                          <a:pt x="50802" y="487415"/>
                        </a:cubicBezTo>
                        <a:cubicBezTo>
                          <a:pt x="51155" y="443671"/>
                          <a:pt x="57152" y="378760"/>
                          <a:pt x="50802" y="303265"/>
                        </a:cubicBezTo>
                        <a:cubicBezTo>
                          <a:pt x="44452" y="227771"/>
                          <a:pt x="355" y="-38929"/>
                          <a:pt x="2" y="48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3" name="フリーフォーム: 図形 3262">
                    <a:extLst>
                      <a:ext uri="{FF2B5EF4-FFF2-40B4-BE49-F238E27FC236}">
                        <a16:creationId xmlns:a16="http://schemas.microsoft.com/office/drawing/2014/main" id="{25910408-EE42-4F06-AE64-060CAF50656A}"/>
                      </a:ext>
                    </a:extLst>
                  </p:cNvPr>
                  <p:cNvSpPr/>
                  <p:nvPr/>
                </p:nvSpPr>
                <p:spPr>
                  <a:xfrm>
                    <a:off x="10180751" y="3124009"/>
                    <a:ext cx="59122" cy="617546"/>
                  </a:xfrm>
                  <a:custGeom>
                    <a:avLst/>
                    <a:gdLst>
                      <a:gd name="connsiteX0" fmla="*/ 42749 w 59122"/>
                      <a:gd name="connsiteY0" fmla="*/ 191 h 617546"/>
                      <a:gd name="connsiteX1" fmla="*/ 57566 w 59122"/>
                      <a:gd name="connsiteY1" fmla="*/ 389658 h 617546"/>
                      <a:gd name="connsiteX2" fmla="*/ 416 w 59122"/>
                      <a:gd name="connsiteY2" fmla="*/ 616141 h 617546"/>
                      <a:gd name="connsiteX3" fmla="*/ 32166 w 59122"/>
                      <a:gd name="connsiteY3" fmla="*/ 478558 h 617546"/>
                      <a:gd name="connsiteX4" fmla="*/ 40632 w 59122"/>
                      <a:gd name="connsiteY4" fmla="*/ 338858 h 617546"/>
                      <a:gd name="connsiteX5" fmla="*/ 42749 w 59122"/>
                      <a:gd name="connsiteY5" fmla="*/ 191 h 617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122" h="617546">
                        <a:moveTo>
                          <a:pt x="42749" y="191"/>
                        </a:moveTo>
                        <a:cubicBezTo>
                          <a:pt x="45571" y="8658"/>
                          <a:pt x="64621" y="287000"/>
                          <a:pt x="57566" y="389658"/>
                        </a:cubicBezTo>
                        <a:cubicBezTo>
                          <a:pt x="50511" y="492316"/>
                          <a:pt x="4649" y="601324"/>
                          <a:pt x="416" y="616141"/>
                        </a:cubicBezTo>
                        <a:cubicBezTo>
                          <a:pt x="-3817" y="630958"/>
                          <a:pt x="25463" y="524772"/>
                          <a:pt x="32166" y="478558"/>
                        </a:cubicBezTo>
                        <a:cubicBezTo>
                          <a:pt x="38869" y="432344"/>
                          <a:pt x="39927" y="411177"/>
                          <a:pt x="40632" y="338858"/>
                        </a:cubicBezTo>
                        <a:cubicBezTo>
                          <a:pt x="41337" y="266539"/>
                          <a:pt x="39927" y="-8276"/>
                          <a:pt x="42749" y="19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4" name="フリーフォーム: 図形 3263">
                    <a:extLst>
                      <a:ext uri="{FF2B5EF4-FFF2-40B4-BE49-F238E27FC236}">
                        <a16:creationId xmlns:a16="http://schemas.microsoft.com/office/drawing/2014/main" id="{A0A12114-2398-4373-BBD5-181636E176C8}"/>
                      </a:ext>
                    </a:extLst>
                  </p:cNvPr>
                  <p:cNvSpPr/>
                  <p:nvPr/>
                </p:nvSpPr>
                <p:spPr>
                  <a:xfrm>
                    <a:off x="10115531" y="3634873"/>
                    <a:ext cx="61167" cy="347377"/>
                  </a:xfrm>
                  <a:custGeom>
                    <a:avLst/>
                    <a:gdLst>
                      <a:gd name="connsiteX0" fmla="*/ 57169 w 61167"/>
                      <a:gd name="connsiteY0" fmla="*/ 1560 h 347377"/>
                      <a:gd name="connsiteX1" fmla="*/ 19 w 61167"/>
                      <a:gd name="connsiteY1" fmla="*/ 340227 h 347377"/>
                      <a:gd name="connsiteX2" fmla="*/ 50819 w 61167"/>
                      <a:gd name="connsiteY2" fmla="*/ 217460 h 347377"/>
                      <a:gd name="connsiteX3" fmla="*/ 57169 w 61167"/>
                      <a:gd name="connsiteY3" fmla="*/ 1560 h 347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167" h="347377">
                        <a:moveTo>
                          <a:pt x="57169" y="1560"/>
                        </a:moveTo>
                        <a:cubicBezTo>
                          <a:pt x="48702" y="22021"/>
                          <a:pt x="1077" y="304244"/>
                          <a:pt x="19" y="340227"/>
                        </a:cubicBezTo>
                        <a:cubicBezTo>
                          <a:pt x="-1039" y="376210"/>
                          <a:pt x="42352" y="267202"/>
                          <a:pt x="50819" y="217460"/>
                        </a:cubicBezTo>
                        <a:cubicBezTo>
                          <a:pt x="59286" y="167718"/>
                          <a:pt x="65636" y="-18901"/>
                          <a:pt x="57169" y="15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5" name="フリーフォーム: 図形 3264">
                    <a:extLst>
                      <a:ext uri="{FF2B5EF4-FFF2-40B4-BE49-F238E27FC236}">
                        <a16:creationId xmlns:a16="http://schemas.microsoft.com/office/drawing/2014/main" id="{81E6D358-746B-435A-9CE8-C6E1BC285DC1}"/>
                      </a:ext>
                    </a:extLst>
                  </p:cNvPr>
                  <p:cNvSpPr/>
                  <p:nvPr/>
                </p:nvSpPr>
                <p:spPr>
                  <a:xfrm>
                    <a:off x="10074701" y="3742953"/>
                    <a:ext cx="129009" cy="483916"/>
                  </a:xfrm>
                  <a:custGeom>
                    <a:avLst/>
                    <a:gdLst>
                      <a:gd name="connsiteX0" fmla="*/ 125516 w 129009"/>
                      <a:gd name="connsiteY0" fmla="*/ 5664 h 483916"/>
                      <a:gd name="connsiteX1" fmla="*/ 4866 w 129009"/>
                      <a:gd name="connsiteY1" fmla="*/ 467097 h 483916"/>
                      <a:gd name="connsiteX2" fmla="*/ 30266 w 129009"/>
                      <a:gd name="connsiteY2" fmla="*/ 367614 h 483916"/>
                      <a:gd name="connsiteX3" fmla="*/ 91649 w 129009"/>
                      <a:gd name="connsiteY3" fmla="*/ 217330 h 483916"/>
                      <a:gd name="connsiteX4" fmla="*/ 125516 w 129009"/>
                      <a:gd name="connsiteY4" fmla="*/ 5664 h 48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09" h="483916">
                        <a:moveTo>
                          <a:pt x="125516" y="5664"/>
                        </a:moveTo>
                        <a:cubicBezTo>
                          <a:pt x="111052" y="47292"/>
                          <a:pt x="20741" y="406772"/>
                          <a:pt x="4866" y="467097"/>
                        </a:cubicBezTo>
                        <a:cubicBezTo>
                          <a:pt x="-11009" y="527422"/>
                          <a:pt x="15802" y="409242"/>
                          <a:pt x="30266" y="367614"/>
                        </a:cubicBezTo>
                        <a:cubicBezTo>
                          <a:pt x="44730" y="325986"/>
                          <a:pt x="77538" y="270952"/>
                          <a:pt x="91649" y="217330"/>
                        </a:cubicBezTo>
                        <a:cubicBezTo>
                          <a:pt x="105760" y="163708"/>
                          <a:pt x="139980" y="-35964"/>
                          <a:pt x="125516" y="56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6" name="フリーフォーム: 図形 3265">
                    <a:extLst>
                      <a:ext uri="{FF2B5EF4-FFF2-40B4-BE49-F238E27FC236}">
                        <a16:creationId xmlns:a16="http://schemas.microsoft.com/office/drawing/2014/main" id="{E55CD972-B170-4F32-8543-21422E182E25}"/>
                      </a:ext>
                    </a:extLst>
                  </p:cNvPr>
                  <p:cNvSpPr/>
                  <p:nvPr/>
                </p:nvSpPr>
                <p:spPr>
                  <a:xfrm>
                    <a:off x="9968967" y="3997293"/>
                    <a:ext cx="153811" cy="391412"/>
                  </a:xfrm>
                  <a:custGeom>
                    <a:avLst/>
                    <a:gdLst>
                      <a:gd name="connsiteX0" fmla="*/ 149758 w 153811"/>
                      <a:gd name="connsiteY0" fmla="*/ 4795 h 391412"/>
                      <a:gd name="connsiteX1" fmla="*/ 5296 w 153811"/>
                      <a:gd name="connsiteY1" fmla="*/ 377857 h 391412"/>
                      <a:gd name="connsiteX2" fmla="*/ 38633 w 153811"/>
                      <a:gd name="connsiteY2" fmla="*/ 296895 h 391412"/>
                      <a:gd name="connsiteX3" fmla="*/ 108483 w 153811"/>
                      <a:gd name="connsiteY3" fmla="*/ 173070 h 391412"/>
                      <a:gd name="connsiteX4" fmla="*/ 149758 w 153811"/>
                      <a:gd name="connsiteY4" fmla="*/ 4795 h 39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811" h="391412">
                        <a:moveTo>
                          <a:pt x="149758" y="4795"/>
                        </a:moveTo>
                        <a:cubicBezTo>
                          <a:pt x="132560" y="38926"/>
                          <a:pt x="23817" y="329174"/>
                          <a:pt x="5296" y="377857"/>
                        </a:cubicBezTo>
                        <a:cubicBezTo>
                          <a:pt x="-13225" y="426540"/>
                          <a:pt x="21435" y="331026"/>
                          <a:pt x="38633" y="296895"/>
                        </a:cubicBezTo>
                        <a:cubicBezTo>
                          <a:pt x="55831" y="262764"/>
                          <a:pt x="92079" y="217785"/>
                          <a:pt x="108483" y="173070"/>
                        </a:cubicBezTo>
                        <a:cubicBezTo>
                          <a:pt x="124887" y="128355"/>
                          <a:pt x="166956" y="-29336"/>
                          <a:pt x="149758" y="479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7" name="フリーフォーム: 図形 3266">
                    <a:extLst>
                      <a:ext uri="{FF2B5EF4-FFF2-40B4-BE49-F238E27FC236}">
                        <a16:creationId xmlns:a16="http://schemas.microsoft.com/office/drawing/2014/main" id="{C9E2B7BC-5545-4AB9-9340-C6BF1A7E36F7}"/>
                      </a:ext>
                    </a:extLst>
                  </p:cNvPr>
                  <p:cNvSpPr/>
                  <p:nvPr/>
                </p:nvSpPr>
                <p:spPr>
                  <a:xfrm>
                    <a:off x="9949806" y="3972724"/>
                    <a:ext cx="151369" cy="440954"/>
                  </a:xfrm>
                  <a:custGeom>
                    <a:avLst/>
                    <a:gdLst>
                      <a:gd name="connsiteX0" fmla="*/ 148282 w 151369"/>
                      <a:gd name="connsiteY0" fmla="*/ 3964 h 440954"/>
                      <a:gd name="connsiteX1" fmla="*/ 3819 w 151369"/>
                      <a:gd name="connsiteY1" fmla="*/ 427826 h 440954"/>
                      <a:gd name="connsiteX2" fmla="*/ 46682 w 151369"/>
                      <a:gd name="connsiteY2" fmla="*/ 323051 h 440954"/>
                      <a:gd name="connsiteX3" fmla="*/ 99069 w 151369"/>
                      <a:gd name="connsiteY3" fmla="*/ 219864 h 440954"/>
                      <a:gd name="connsiteX4" fmla="*/ 148282 w 151369"/>
                      <a:gd name="connsiteY4" fmla="*/ 3964 h 44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369" h="440954">
                        <a:moveTo>
                          <a:pt x="148282" y="3964"/>
                        </a:moveTo>
                        <a:cubicBezTo>
                          <a:pt x="132407" y="38624"/>
                          <a:pt x="20752" y="374645"/>
                          <a:pt x="3819" y="427826"/>
                        </a:cubicBezTo>
                        <a:cubicBezTo>
                          <a:pt x="-13114" y="481007"/>
                          <a:pt x="30807" y="357711"/>
                          <a:pt x="46682" y="323051"/>
                        </a:cubicBezTo>
                        <a:cubicBezTo>
                          <a:pt x="62557" y="288391"/>
                          <a:pt x="83723" y="267754"/>
                          <a:pt x="99069" y="219864"/>
                        </a:cubicBezTo>
                        <a:cubicBezTo>
                          <a:pt x="114415" y="171975"/>
                          <a:pt x="164157" y="-30696"/>
                          <a:pt x="148282" y="39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8" name="フリーフォーム: 図形 3267">
                    <a:extLst>
                      <a:ext uri="{FF2B5EF4-FFF2-40B4-BE49-F238E27FC236}">
                        <a16:creationId xmlns:a16="http://schemas.microsoft.com/office/drawing/2014/main" id="{F272250A-7AD7-4410-80BB-A192BBE33998}"/>
                      </a:ext>
                    </a:extLst>
                  </p:cNvPr>
                  <p:cNvSpPr/>
                  <p:nvPr/>
                </p:nvSpPr>
                <p:spPr>
                  <a:xfrm>
                    <a:off x="9858135" y="4192660"/>
                    <a:ext cx="242344" cy="514721"/>
                  </a:xfrm>
                  <a:custGeom>
                    <a:avLst/>
                    <a:gdLst>
                      <a:gd name="connsiteX0" fmla="*/ 233603 w 242344"/>
                      <a:gd name="connsiteY0" fmla="*/ 11040 h 514721"/>
                      <a:gd name="connsiteX1" fmla="*/ 8178 w 242344"/>
                      <a:gd name="connsiteY1" fmla="*/ 490465 h 514721"/>
                      <a:gd name="connsiteX2" fmla="*/ 62153 w 242344"/>
                      <a:gd name="connsiteY2" fmla="*/ 415853 h 514721"/>
                      <a:gd name="connsiteX3" fmla="*/ 184390 w 242344"/>
                      <a:gd name="connsiteY3" fmla="*/ 172965 h 514721"/>
                      <a:gd name="connsiteX4" fmla="*/ 233603 w 242344"/>
                      <a:gd name="connsiteY4" fmla="*/ 11040 h 514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344" h="514721">
                        <a:moveTo>
                          <a:pt x="233603" y="11040"/>
                        </a:moveTo>
                        <a:cubicBezTo>
                          <a:pt x="204234" y="63957"/>
                          <a:pt x="36753" y="422996"/>
                          <a:pt x="8178" y="490465"/>
                        </a:cubicBezTo>
                        <a:cubicBezTo>
                          <a:pt x="-20397" y="557934"/>
                          <a:pt x="32784" y="468770"/>
                          <a:pt x="62153" y="415853"/>
                        </a:cubicBezTo>
                        <a:cubicBezTo>
                          <a:pt x="91522" y="362936"/>
                          <a:pt x="157667" y="236730"/>
                          <a:pt x="184390" y="172965"/>
                        </a:cubicBezTo>
                        <a:cubicBezTo>
                          <a:pt x="211113" y="109200"/>
                          <a:pt x="262972" y="-41877"/>
                          <a:pt x="233603" y="1104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69" name="フリーフォーム: 図形 3268">
                    <a:extLst>
                      <a:ext uri="{FF2B5EF4-FFF2-40B4-BE49-F238E27FC236}">
                        <a16:creationId xmlns:a16="http://schemas.microsoft.com/office/drawing/2014/main" id="{91BE359F-0646-4199-BEE7-6CD70EFEF75B}"/>
                      </a:ext>
                    </a:extLst>
                  </p:cNvPr>
                  <p:cNvSpPr/>
                  <p:nvPr/>
                </p:nvSpPr>
                <p:spPr>
                  <a:xfrm>
                    <a:off x="9777300" y="4436465"/>
                    <a:ext cx="184269" cy="308445"/>
                  </a:xfrm>
                  <a:custGeom>
                    <a:avLst/>
                    <a:gdLst>
                      <a:gd name="connsiteX0" fmla="*/ 184263 w 184269"/>
                      <a:gd name="connsiteY0" fmla="*/ 598 h 308445"/>
                      <a:gd name="connsiteX1" fmla="*/ 87425 w 184269"/>
                      <a:gd name="connsiteY1" fmla="*/ 168873 h 308445"/>
                      <a:gd name="connsiteX2" fmla="*/ 1700 w 184269"/>
                      <a:gd name="connsiteY2" fmla="*/ 306985 h 308445"/>
                      <a:gd name="connsiteX3" fmla="*/ 35038 w 184269"/>
                      <a:gd name="connsiteY3" fmla="*/ 233960 h 308445"/>
                      <a:gd name="connsiteX4" fmla="*/ 92188 w 184269"/>
                      <a:gd name="connsiteY4" fmla="*/ 116485 h 308445"/>
                      <a:gd name="connsiteX5" fmla="*/ 184263 w 184269"/>
                      <a:gd name="connsiteY5" fmla="*/ 598 h 308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4269" h="308445">
                        <a:moveTo>
                          <a:pt x="184263" y="598"/>
                        </a:moveTo>
                        <a:cubicBezTo>
                          <a:pt x="183469" y="9329"/>
                          <a:pt x="117852" y="117809"/>
                          <a:pt x="87425" y="168873"/>
                        </a:cubicBezTo>
                        <a:cubicBezTo>
                          <a:pt x="56998" y="219938"/>
                          <a:pt x="10431" y="296137"/>
                          <a:pt x="1700" y="306985"/>
                        </a:cubicBezTo>
                        <a:cubicBezTo>
                          <a:pt x="-7031" y="317833"/>
                          <a:pt x="19957" y="265710"/>
                          <a:pt x="35038" y="233960"/>
                        </a:cubicBezTo>
                        <a:cubicBezTo>
                          <a:pt x="50119" y="202210"/>
                          <a:pt x="69434" y="151939"/>
                          <a:pt x="92188" y="116485"/>
                        </a:cubicBezTo>
                        <a:cubicBezTo>
                          <a:pt x="114942" y="81031"/>
                          <a:pt x="185057" y="-8133"/>
                          <a:pt x="184263" y="59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0" name="フリーフォーム: 図形 3269">
                    <a:extLst>
                      <a:ext uri="{FF2B5EF4-FFF2-40B4-BE49-F238E27FC236}">
                        <a16:creationId xmlns:a16="http://schemas.microsoft.com/office/drawing/2014/main" id="{5BA013F2-BAC3-4586-B690-B7F9BCCA8DB8}"/>
                      </a:ext>
                    </a:extLst>
                  </p:cNvPr>
                  <p:cNvSpPr/>
                  <p:nvPr/>
                </p:nvSpPr>
                <p:spPr>
                  <a:xfrm>
                    <a:off x="9480833" y="4734322"/>
                    <a:ext cx="383594" cy="507701"/>
                  </a:xfrm>
                  <a:custGeom>
                    <a:avLst/>
                    <a:gdLst>
                      <a:gd name="connsiteX0" fmla="*/ 374367 w 383594"/>
                      <a:gd name="connsiteY0" fmla="*/ 7541 h 507701"/>
                      <a:gd name="connsiteX1" fmla="*/ 17180 w 383594"/>
                      <a:gd name="connsiteY1" fmla="*/ 486966 h 507701"/>
                      <a:gd name="connsiteX2" fmla="*/ 77505 w 383594"/>
                      <a:gd name="connsiteY2" fmla="*/ 399653 h 507701"/>
                      <a:gd name="connsiteX3" fmla="*/ 261655 w 383594"/>
                      <a:gd name="connsiteY3" fmla="*/ 205978 h 507701"/>
                      <a:gd name="connsiteX4" fmla="*/ 374367 w 383594"/>
                      <a:gd name="connsiteY4" fmla="*/ 7541 h 507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3594" h="507701">
                        <a:moveTo>
                          <a:pt x="374367" y="7541"/>
                        </a:moveTo>
                        <a:cubicBezTo>
                          <a:pt x="333621" y="54372"/>
                          <a:pt x="66657" y="421614"/>
                          <a:pt x="17180" y="486966"/>
                        </a:cubicBezTo>
                        <a:cubicBezTo>
                          <a:pt x="-32297" y="552318"/>
                          <a:pt x="36759" y="446484"/>
                          <a:pt x="77505" y="399653"/>
                        </a:cubicBezTo>
                        <a:cubicBezTo>
                          <a:pt x="118251" y="352822"/>
                          <a:pt x="212707" y="267097"/>
                          <a:pt x="261655" y="205978"/>
                        </a:cubicBezTo>
                        <a:cubicBezTo>
                          <a:pt x="310603" y="144859"/>
                          <a:pt x="415113" y="-39290"/>
                          <a:pt x="374367" y="754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1" name="フリーフォーム: 図形 3270">
                    <a:extLst>
                      <a:ext uri="{FF2B5EF4-FFF2-40B4-BE49-F238E27FC236}">
                        <a16:creationId xmlns:a16="http://schemas.microsoft.com/office/drawing/2014/main" id="{AA28E410-75BD-4F37-9FA7-048769E5D924}"/>
                      </a:ext>
                    </a:extLst>
                  </p:cNvPr>
                  <p:cNvSpPr/>
                  <p:nvPr/>
                </p:nvSpPr>
                <p:spPr>
                  <a:xfrm>
                    <a:off x="9557804" y="4695779"/>
                    <a:ext cx="282573" cy="409723"/>
                  </a:xfrm>
                  <a:custGeom>
                    <a:avLst/>
                    <a:gdLst>
                      <a:gd name="connsiteX0" fmla="*/ 278346 w 282573"/>
                      <a:gd name="connsiteY0" fmla="*/ 3221 h 409723"/>
                      <a:gd name="connsiteX1" fmla="*/ 10059 w 282573"/>
                      <a:gd name="connsiteY1" fmla="*/ 396921 h 409723"/>
                      <a:gd name="connsiteX2" fmla="*/ 67209 w 282573"/>
                      <a:gd name="connsiteY2" fmla="*/ 304846 h 409723"/>
                      <a:gd name="connsiteX3" fmla="*/ 165634 w 282573"/>
                      <a:gd name="connsiteY3" fmla="*/ 214359 h 409723"/>
                      <a:gd name="connsiteX4" fmla="*/ 278346 w 282573"/>
                      <a:gd name="connsiteY4" fmla="*/ 3221 h 409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2573" h="409723">
                        <a:moveTo>
                          <a:pt x="278346" y="3221"/>
                        </a:moveTo>
                        <a:cubicBezTo>
                          <a:pt x="252417" y="33648"/>
                          <a:pt x="45249" y="346650"/>
                          <a:pt x="10059" y="396921"/>
                        </a:cubicBezTo>
                        <a:cubicBezTo>
                          <a:pt x="-25131" y="447192"/>
                          <a:pt x="41280" y="335273"/>
                          <a:pt x="67209" y="304846"/>
                        </a:cubicBezTo>
                        <a:cubicBezTo>
                          <a:pt x="93138" y="274419"/>
                          <a:pt x="127270" y="261984"/>
                          <a:pt x="165634" y="214359"/>
                        </a:cubicBezTo>
                        <a:cubicBezTo>
                          <a:pt x="203998" y="166734"/>
                          <a:pt x="304275" y="-27206"/>
                          <a:pt x="278346" y="322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2" name="フリーフォーム: 図形 3271">
                    <a:extLst>
                      <a:ext uri="{FF2B5EF4-FFF2-40B4-BE49-F238E27FC236}">
                        <a16:creationId xmlns:a16="http://schemas.microsoft.com/office/drawing/2014/main" id="{0812235F-FE91-4B4B-B316-C6ED7D7A38FA}"/>
                      </a:ext>
                    </a:extLst>
                  </p:cNvPr>
                  <p:cNvSpPr/>
                  <p:nvPr/>
                </p:nvSpPr>
                <p:spPr>
                  <a:xfrm>
                    <a:off x="9339529" y="4859691"/>
                    <a:ext cx="361927" cy="465921"/>
                  </a:xfrm>
                  <a:custGeom>
                    <a:avLst/>
                    <a:gdLst>
                      <a:gd name="connsiteX0" fmla="*/ 355334 w 361927"/>
                      <a:gd name="connsiteY0" fmla="*/ 4409 h 465921"/>
                      <a:gd name="connsiteX1" fmla="*/ 15609 w 361927"/>
                      <a:gd name="connsiteY1" fmla="*/ 442559 h 465921"/>
                      <a:gd name="connsiteX2" fmla="*/ 74346 w 361927"/>
                      <a:gd name="connsiteY2" fmla="*/ 386997 h 465921"/>
                      <a:gd name="connsiteX3" fmla="*/ 228334 w 361927"/>
                      <a:gd name="connsiteY3" fmla="*/ 225072 h 465921"/>
                      <a:gd name="connsiteX4" fmla="*/ 355334 w 361927"/>
                      <a:gd name="connsiteY4" fmla="*/ 4409 h 465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927" h="465921">
                        <a:moveTo>
                          <a:pt x="355334" y="4409"/>
                        </a:moveTo>
                        <a:cubicBezTo>
                          <a:pt x="319880" y="40657"/>
                          <a:pt x="62440" y="378794"/>
                          <a:pt x="15609" y="442559"/>
                        </a:cubicBezTo>
                        <a:cubicBezTo>
                          <a:pt x="-31222" y="506324"/>
                          <a:pt x="38892" y="423245"/>
                          <a:pt x="74346" y="386997"/>
                        </a:cubicBezTo>
                        <a:cubicBezTo>
                          <a:pt x="109800" y="350749"/>
                          <a:pt x="182826" y="284603"/>
                          <a:pt x="228334" y="225072"/>
                        </a:cubicBezTo>
                        <a:cubicBezTo>
                          <a:pt x="273842" y="165541"/>
                          <a:pt x="390788" y="-31839"/>
                          <a:pt x="355334" y="44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3" name="フリーフォーム: 図形 3272">
                    <a:extLst>
                      <a:ext uri="{FF2B5EF4-FFF2-40B4-BE49-F238E27FC236}">
                        <a16:creationId xmlns:a16="http://schemas.microsoft.com/office/drawing/2014/main" id="{48CB4A85-B065-4FA1-9AD9-F60F3E32EB4B}"/>
                      </a:ext>
                    </a:extLst>
                  </p:cNvPr>
                  <p:cNvSpPr/>
                  <p:nvPr/>
                </p:nvSpPr>
                <p:spPr>
                  <a:xfrm>
                    <a:off x="9263107" y="5194674"/>
                    <a:ext cx="264017" cy="272143"/>
                  </a:xfrm>
                  <a:custGeom>
                    <a:avLst/>
                    <a:gdLst>
                      <a:gd name="connsiteX0" fmla="*/ 263481 w 264017"/>
                      <a:gd name="connsiteY0" fmla="*/ 1214 h 272143"/>
                      <a:gd name="connsiteX1" fmla="*/ 9481 w 264017"/>
                      <a:gd name="connsiteY1" fmla="*/ 266326 h 272143"/>
                      <a:gd name="connsiteX2" fmla="*/ 74568 w 264017"/>
                      <a:gd name="connsiteY2" fmla="*/ 171076 h 272143"/>
                      <a:gd name="connsiteX3" fmla="*/ 263481 w 264017"/>
                      <a:gd name="connsiteY3" fmla="*/ 1214 h 272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017" h="272143">
                        <a:moveTo>
                          <a:pt x="263481" y="1214"/>
                        </a:moveTo>
                        <a:cubicBezTo>
                          <a:pt x="252633" y="17089"/>
                          <a:pt x="40966" y="238016"/>
                          <a:pt x="9481" y="266326"/>
                        </a:cubicBezTo>
                        <a:cubicBezTo>
                          <a:pt x="-22005" y="294636"/>
                          <a:pt x="31441" y="212615"/>
                          <a:pt x="74568" y="171076"/>
                        </a:cubicBezTo>
                        <a:cubicBezTo>
                          <a:pt x="117695" y="129537"/>
                          <a:pt x="274329" y="-14661"/>
                          <a:pt x="263481" y="12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4" name="フリーフォーム: 図形 3273">
                    <a:extLst>
                      <a:ext uri="{FF2B5EF4-FFF2-40B4-BE49-F238E27FC236}">
                        <a16:creationId xmlns:a16="http://schemas.microsoft.com/office/drawing/2014/main" id="{8A75E17C-4192-4025-9824-F8ACB09BAC8F}"/>
                      </a:ext>
                    </a:extLst>
                  </p:cNvPr>
                  <p:cNvSpPr/>
                  <p:nvPr/>
                </p:nvSpPr>
                <p:spPr>
                  <a:xfrm>
                    <a:off x="8990619" y="5319454"/>
                    <a:ext cx="381532" cy="318730"/>
                  </a:xfrm>
                  <a:custGeom>
                    <a:avLst/>
                    <a:gdLst>
                      <a:gd name="connsiteX0" fmla="*/ 375631 w 381532"/>
                      <a:gd name="connsiteY0" fmla="*/ 6609 h 318730"/>
                      <a:gd name="connsiteX1" fmla="*/ 13681 w 381532"/>
                      <a:gd name="connsiteY1" fmla="*/ 303471 h 318730"/>
                      <a:gd name="connsiteX2" fmla="*/ 91469 w 381532"/>
                      <a:gd name="connsiteY2" fmla="*/ 257434 h 318730"/>
                      <a:gd name="connsiteX3" fmla="*/ 237519 w 381532"/>
                      <a:gd name="connsiteY3" fmla="*/ 98684 h 318730"/>
                      <a:gd name="connsiteX4" fmla="*/ 237519 w 381532"/>
                      <a:gd name="connsiteY4" fmla="*/ 97096 h 318730"/>
                      <a:gd name="connsiteX5" fmla="*/ 375631 w 381532"/>
                      <a:gd name="connsiteY5" fmla="*/ 6609 h 3187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1532" h="318730">
                        <a:moveTo>
                          <a:pt x="375631" y="6609"/>
                        </a:moveTo>
                        <a:cubicBezTo>
                          <a:pt x="338325" y="41005"/>
                          <a:pt x="61041" y="261667"/>
                          <a:pt x="13681" y="303471"/>
                        </a:cubicBezTo>
                        <a:cubicBezTo>
                          <a:pt x="-33679" y="345275"/>
                          <a:pt x="54163" y="291565"/>
                          <a:pt x="91469" y="257434"/>
                        </a:cubicBezTo>
                        <a:cubicBezTo>
                          <a:pt x="128775" y="223303"/>
                          <a:pt x="237519" y="98684"/>
                          <a:pt x="237519" y="98684"/>
                        </a:cubicBezTo>
                        <a:cubicBezTo>
                          <a:pt x="261861" y="71961"/>
                          <a:pt x="212913" y="111648"/>
                          <a:pt x="237519" y="97096"/>
                        </a:cubicBezTo>
                        <a:cubicBezTo>
                          <a:pt x="262125" y="82544"/>
                          <a:pt x="412937" y="-27787"/>
                          <a:pt x="375631" y="66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5" name="フリーフォーム: 図形 3274">
                    <a:extLst>
                      <a:ext uri="{FF2B5EF4-FFF2-40B4-BE49-F238E27FC236}">
                        <a16:creationId xmlns:a16="http://schemas.microsoft.com/office/drawing/2014/main" id="{AC9098C1-8078-48E1-9D9C-D2550739808A}"/>
                      </a:ext>
                    </a:extLst>
                  </p:cNvPr>
                  <p:cNvSpPr/>
                  <p:nvPr/>
                </p:nvSpPr>
                <p:spPr>
                  <a:xfrm>
                    <a:off x="8991173" y="5473485"/>
                    <a:ext cx="245652" cy="174104"/>
                  </a:xfrm>
                  <a:custGeom>
                    <a:avLst/>
                    <a:gdLst>
                      <a:gd name="connsiteX0" fmla="*/ 244902 w 245652"/>
                      <a:gd name="connsiteY0" fmla="*/ 215 h 174104"/>
                      <a:gd name="connsiteX1" fmla="*/ 6777 w 245652"/>
                      <a:gd name="connsiteY1" fmla="*/ 166903 h 174104"/>
                      <a:gd name="connsiteX2" fmla="*/ 79802 w 245652"/>
                      <a:gd name="connsiteY2" fmla="*/ 131978 h 174104"/>
                      <a:gd name="connsiteX3" fmla="*/ 244902 w 245652"/>
                      <a:gd name="connsiteY3" fmla="*/ 215 h 17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652" h="174104">
                        <a:moveTo>
                          <a:pt x="244902" y="215"/>
                        </a:moveTo>
                        <a:cubicBezTo>
                          <a:pt x="232731" y="6036"/>
                          <a:pt x="34294" y="144942"/>
                          <a:pt x="6777" y="166903"/>
                        </a:cubicBezTo>
                        <a:cubicBezTo>
                          <a:pt x="-20740" y="188864"/>
                          <a:pt x="41966" y="155791"/>
                          <a:pt x="79802" y="131978"/>
                        </a:cubicBezTo>
                        <a:cubicBezTo>
                          <a:pt x="117637" y="108166"/>
                          <a:pt x="257073" y="-5606"/>
                          <a:pt x="244902" y="2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6" name="フリーフォーム: 図形 3275">
                    <a:extLst>
                      <a:ext uri="{FF2B5EF4-FFF2-40B4-BE49-F238E27FC236}">
                        <a16:creationId xmlns:a16="http://schemas.microsoft.com/office/drawing/2014/main" id="{4877FDE4-97BD-41B3-8B7C-B50C2FA00816}"/>
                      </a:ext>
                    </a:extLst>
                  </p:cNvPr>
                  <p:cNvSpPr/>
                  <p:nvPr/>
                </p:nvSpPr>
                <p:spPr>
                  <a:xfrm>
                    <a:off x="8606989" y="5616449"/>
                    <a:ext cx="502394" cy="340059"/>
                  </a:xfrm>
                  <a:custGeom>
                    <a:avLst/>
                    <a:gdLst>
                      <a:gd name="connsiteX0" fmla="*/ 502086 w 502394"/>
                      <a:gd name="connsiteY0" fmla="*/ 126 h 340059"/>
                      <a:gd name="connsiteX1" fmla="*/ 248086 w 502394"/>
                      <a:gd name="connsiteY1" fmla="*/ 182689 h 340059"/>
                      <a:gd name="connsiteX2" fmla="*/ 436 w 502394"/>
                      <a:gd name="connsiteY2" fmla="*/ 339851 h 340059"/>
                      <a:gd name="connsiteX3" fmla="*/ 195699 w 502394"/>
                      <a:gd name="connsiteY3" fmla="*/ 211264 h 340059"/>
                      <a:gd name="connsiteX4" fmla="*/ 502086 w 502394"/>
                      <a:gd name="connsiteY4" fmla="*/ 126 h 340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394" h="340059">
                        <a:moveTo>
                          <a:pt x="502086" y="126"/>
                        </a:moveTo>
                        <a:cubicBezTo>
                          <a:pt x="510817" y="-4636"/>
                          <a:pt x="331694" y="126068"/>
                          <a:pt x="248086" y="182689"/>
                        </a:cubicBezTo>
                        <a:cubicBezTo>
                          <a:pt x="164478" y="239310"/>
                          <a:pt x="9167" y="335089"/>
                          <a:pt x="436" y="339851"/>
                        </a:cubicBezTo>
                        <a:cubicBezTo>
                          <a:pt x="-8295" y="344613"/>
                          <a:pt x="116059" y="266826"/>
                          <a:pt x="195699" y="211264"/>
                        </a:cubicBezTo>
                        <a:lnTo>
                          <a:pt x="502086" y="12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7" name="フリーフォーム: 図形 3276">
                    <a:extLst>
                      <a:ext uri="{FF2B5EF4-FFF2-40B4-BE49-F238E27FC236}">
                        <a16:creationId xmlns:a16="http://schemas.microsoft.com/office/drawing/2014/main" id="{C7BA8AE4-2DE2-4A99-B413-3C7294E87C62}"/>
                      </a:ext>
                    </a:extLst>
                  </p:cNvPr>
                  <p:cNvSpPr/>
                  <p:nvPr/>
                </p:nvSpPr>
                <p:spPr>
                  <a:xfrm>
                    <a:off x="8379651" y="5649792"/>
                    <a:ext cx="619906" cy="402045"/>
                  </a:xfrm>
                  <a:custGeom>
                    <a:avLst/>
                    <a:gdLst>
                      <a:gd name="connsiteX0" fmla="*/ 619887 w 619906"/>
                      <a:gd name="connsiteY0" fmla="*/ 121 h 402045"/>
                      <a:gd name="connsiteX1" fmla="*/ 256349 w 619906"/>
                      <a:gd name="connsiteY1" fmla="*/ 247771 h 402045"/>
                      <a:gd name="connsiteX2" fmla="*/ 3937 w 619906"/>
                      <a:gd name="connsiteY2" fmla="*/ 398583 h 402045"/>
                      <a:gd name="connsiteX3" fmla="*/ 111887 w 619906"/>
                      <a:gd name="connsiteY3" fmla="*/ 347783 h 402045"/>
                      <a:gd name="connsiteX4" fmla="*/ 240474 w 619906"/>
                      <a:gd name="connsiteY4" fmla="*/ 281108 h 402045"/>
                      <a:gd name="connsiteX5" fmla="*/ 619887 w 619906"/>
                      <a:gd name="connsiteY5" fmla="*/ 121 h 402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9906" h="402045">
                        <a:moveTo>
                          <a:pt x="619887" y="121"/>
                        </a:moveTo>
                        <a:cubicBezTo>
                          <a:pt x="622533" y="-5435"/>
                          <a:pt x="359007" y="181361"/>
                          <a:pt x="256349" y="247771"/>
                        </a:cubicBezTo>
                        <a:cubicBezTo>
                          <a:pt x="153691" y="314181"/>
                          <a:pt x="28014" y="381914"/>
                          <a:pt x="3937" y="398583"/>
                        </a:cubicBezTo>
                        <a:cubicBezTo>
                          <a:pt x="-20140" y="415252"/>
                          <a:pt x="72464" y="367362"/>
                          <a:pt x="111887" y="347783"/>
                        </a:cubicBezTo>
                        <a:cubicBezTo>
                          <a:pt x="151310" y="328204"/>
                          <a:pt x="152368" y="339845"/>
                          <a:pt x="240474" y="281108"/>
                        </a:cubicBezTo>
                        <a:cubicBezTo>
                          <a:pt x="328580" y="222371"/>
                          <a:pt x="617241" y="5677"/>
                          <a:pt x="619887" y="12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8" name="フリーフォーム: 図形 3277">
                    <a:extLst>
                      <a:ext uri="{FF2B5EF4-FFF2-40B4-BE49-F238E27FC236}">
                        <a16:creationId xmlns:a16="http://schemas.microsoft.com/office/drawing/2014/main" id="{FE572AFB-7E46-476A-8CE3-583845694E4C}"/>
                      </a:ext>
                    </a:extLst>
                  </p:cNvPr>
                  <p:cNvSpPr/>
                  <p:nvPr/>
                </p:nvSpPr>
                <p:spPr>
                  <a:xfrm>
                    <a:off x="7816841" y="5976318"/>
                    <a:ext cx="799496" cy="383233"/>
                  </a:xfrm>
                  <a:custGeom>
                    <a:avLst/>
                    <a:gdLst>
                      <a:gd name="connsiteX0" fmla="*/ 9 w 799496"/>
                      <a:gd name="connsiteY0" fmla="*/ 383207 h 383233"/>
                      <a:gd name="connsiteX1" fmla="*/ 455622 w 799496"/>
                      <a:gd name="connsiteY1" fmla="*/ 195882 h 383233"/>
                      <a:gd name="connsiteX2" fmla="*/ 795347 w 799496"/>
                      <a:gd name="connsiteY2" fmla="*/ 3795 h 383233"/>
                      <a:gd name="connsiteX3" fmla="*/ 631834 w 799496"/>
                      <a:gd name="connsiteY3" fmla="*/ 76820 h 383233"/>
                      <a:gd name="connsiteX4" fmla="*/ 442922 w 799496"/>
                      <a:gd name="connsiteY4" fmla="*/ 183182 h 383233"/>
                      <a:gd name="connsiteX5" fmla="*/ 9 w 799496"/>
                      <a:gd name="connsiteY5" fmla="*/ 383207 h 383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9496" h="383233">
                        <a:moveTo>
                          <a:pt x="9" y="383207"/>
                        </a:moveTo>
                        <a:cubicBezTo>
                          <a:pt x="2126" y="385324"/>
                          <a:pt x="323066" y="259117"/>
                          <a:pt x="455622" y="195882"/>
                        </a:cubicBezTo>
                        <a:cubicBezTo>
                          <a:pt x="588178" y="132647"/>
                          <a:pt x="765978" y="23639"/>
                          <a:pt x="795347" y="3795"/>
                        </a:cubicBezTo>
                        <a:cubicBezTo>
                          <a:pt x="824716" y="-16049"/>
                          <a:pt x="690572" y="46922"/>
                          <a:pt x="631834" y="76820"/>
                        </a:cubicBezTo>
                        <a:cubicBezTo>
                          <a:pt x="573096" y="106718"/>
                          <a:pt x="551930" y="131853"/>
                          <a:pt x="442922" y="183182"/>
                        </a:cubicBezTo>
                        <a:cubicBezTo>
                          <a:pt x="333914" y="234511"/>
                          <a:pt x="-2108" y="381090"/>
                          <a:pt x="9" y="38320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79" name="フリーフォーム: 図形 3278">
                    <a:extLst>
                      <a:ext uri="{FF2B5EF4-FFF2-40B4-BE49-F238E27FC236}">
                        <a16:creationId xmlns:a16="http://schemas.microsoft.com/office/drawing/2014/main" id="{B0B3FFDC-29BC-4980-A5F1-E2960AD44F97}"/>
                      </a:ext>
                    </a:extLst>
                  </p:cNvPr>
                  <p:cNvSpPr/>
                  <p:nvPr/>
                </p:nvSpPr>
                <p:spPr>
                  <a:xfrm>
                    <a:off x="7571608" y="6053484"/>
                    <a:ext cx="833894" cy="360279"/>
                  </a:xfrm>
                  <a:custGeom>
                    <a:avLst/>
                    <a:gdLst>
                      <a:gd name="connsiteX0" fmla="*/ 807217 w 833894"/>
                      <a:gd name="connsiteY0" fmla="*/ 9179 h 360279"/>
                      <a:gd name="connsiteX1" fmla="*/ 24580 w 833894"/>
                      <a:gd name="connsiteY1" fmla="*/ 345729 h 360279"/>
                      <a:gd name="connsiteX2" fmla="*/ 234130 w 833894"/>
                      <a:gd name="connsiteY2" fmla="*/ 280641 h 360279"/>
                      <a:gd name="connsiteX3" fmla="*/ 613542 w 833894"/>
                      <a:gd name="connsiteY3" fmla="*/ 110779 h 360279"/>
                      <a:gd name="connsiteX4" fmla="*/ 807217 w 833894"/>
                      <a:gd name="connsiteY4" fmla="*/ 9179 h 36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894" h="360279">
                        <a:moveTo>
                          <a:pt x="807217" y="9179"/>
                        </a:moveTo>
                        <a:cubicBezTo>
                          <a:pt x="709057" y="48337"/>
                          <a:pt x="120094" y="300485"/>
                          <a:pt x="24580" y="345729"/>
                        </a:cubicBezTo>
                        <a:cubicBezTo>
                          <a:pt x="-70934" y="390973"/>
                          <a:pt x="135970" y="319799"/>
                          <a:pt x="234130" y="280641"/>
                        </a:cubicBezTo>
                        <a:cubicBezTo>
                          <a:pt x="332290" y="241483"/>
                          <a:pt x="519086" y="155494"/>
                          <a:pt x="613542" y="110779"/>
                        </a:cubicBezTo>
                        <a:cubicBezTo>
                          <a:pt x="707998" y="66064"/>
                          <a:pt x="905377" y="-29979"/>
                          <a:pt x="807217" y="917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0" name="フリーフォーム: 図形 3279">
                    <a:extLst>
                      <a:ext uri="{FF2B5EF4-FFF2-40B4-BE49-F238E27FC236}">
                        <a16:creationId xmlns:a16="http://schemas.microsoft.com/office/drawing/2014/main" id="{093367E0-D667-4A58-AEBD-A14C1F277E13}"/>
                      </a:ext>
                    </a:extLst>
                  </p:cNvPr>
                  <p:cNvSpPr/>
                  <p:nvPr/>
                </p:nvSpPr>
                <p:spPr>
                  <a:xfrm>
                    <a:off x="6739104" y="6405563"/>
                    <a:ext cx="861846" cy="197695"/>
                  </a:xfrm>
                  <a:custGeom>
                    <a:avLst/>
                    <a:gdLst>
                      <a:gd name="connsiteX0" fmla="*/ 861846 w 861846"/>
                      <a:gd name="connsiteY0" fmla="*/ 0 h 197695"/>
                      <a:gd name="connsiteX1" fmla="*/ 384009 w 861846"/>
                      <a:gd name="connsiteY1" fmla="*/ 122237 h 197695"/>
                      <a:gd name="connsiteX2" fmla="*/ 1421 w 861846"/>
                      <a:gd name="connsiteY2" fmla="*/ 196850 h 197695"/>
                      <a:gd name="connsiteX3" fmla="*/ 522121 w 861846"/>
                      <a:gd name="connsiteY3" fmla="*/ 74612 h 197695"/>
                      <a:gd name="connsiteX4" fmla="*/ 861846 w 861846"/>
                      <a:gd name="connsiteY4" fmla="*/ 0 h 197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1846" h="197695">
                        <a:moveTo>
                          <a:pt x="861846" y="0"/>
                        </a:moveTo>
                        <a:cubicBezTo>
                          <a:pt x="694629" y="44714"/>
                          <a:pt x="527413" y="89429"/>
                          <a:pt x="384009" y="122237"/>
                        </a:cubicBezTo>
                        <a:cubicBezTo>
                          <a:pt x="240605" y="155045"/>
                          <a:pt x="-21598" y="204787"/>
                          <a:pt x="1421" y="196850"/>
                        </a:cubicBezTo>
                        <a:cubicBezTo>
                          <a:pt x="24440" y="188913"/>
                          <a:pt x="522121" y="74612"/>
                          <a:pt x="522121" y="74612"/>
                        </a:cubicBezTo>
                        <a:lnTo>
                          <a:pt x="86184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1" name="フリーフォーム: 図形 3280">
                    <a:extLst>
                      <a:ext uri="{FF2B5EF4-FFF2-40B4-BE49-F238E27FC236}">
                        <a16:creationId xmlns:a16="http://schemas.microsoft.com/office/drawing/2014/main" id="{4AE7B097-6616-4E42-B66D-B027CBDE5B3C}"/>
                      </a:ext>
                    </a:extLst>
                  </p:cNvPr>
                  <p:cNvSpPr/>
                  <p:nvPr/>
                </p:nvSpPr>
                <p:spPr>
                  <a:xfrm>
                    <a:off x="6790519" y="6340742"/>
                    <a:ext cx="1074277" cy="275099"/>
                  </a:xfrm>
                  <a:custGeom>
                    <a:avLst/>
                    <a:gdLst>
                      <a:gd name="connsiteX0" fmla="*/ 806 w 1074277"/>
                      <a:gd name="connsiteY0" fmla="*/ 274371 h 275099"/>
                      <a:gd name="connsiteX1" fmla="*/ 462769 w 1074277"/>
                      <a:gd name="connsiteY1" fmla="*/ 185471 h 275099"/>
                      <a:gd name="connsiteX2" fmla="*/ 948544 w 1074277"/>
                      <a:gd name="connsiteY2" fmla="*/ 45771 h 275099"/>
                      <a:gd name="connsiteX3" fmla="*/ 1050144 w 1074277"/>
                      <a:gd name="connsiteY3" fmla="*/ 4496 h 275099"/>
                      <a:gd name="connsiteX4" fmla="*/ 577069 w 1074277"/>
                      <a:gd name="connsiteY4" fmla="*/ 137846 h 275099"/>
                      <a:gd name="connsiteX5" fmla="*/ 806 w 1074277"/>
                      <a:gd name="connsiteY5" fmla="*/ 274371 h 275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74277" h="275099">
                        <a:moveTo>
                          <a:pt x="806" y="274371"/>
                        </a:moveTo>
                        <a:cubicBezTo>
                          <a:pt x="-18244" y="282308"/>
                          <a:pt x="304813" y="223571"/>
                          <a:pt x="462769" y="185471"/>
                        </a:cubicBezTo>
                        <a:cubicBezTo>
                          <a:pt x="620725" y="147371"/>
                          <a:pt x="850648" y="75933"/>
                          <a:pt x="948544" y="45771"/>
                        </a:cubicBezTo>
                        <a:cubicBezTo>
                          <a:pt x="1046440" y="15609"/>
                          <a:pt x="1112056" y="-10850"/>
                          <a:pt x="1050144" y="4496"/>
                        </a:cubicBezTo>
                        <a:cubicBezTo>
                          <a:pt x="988232" y="19842"/>
                          <a:pt x="755134" y="94190"/>
                          <a:pt x="577069" y="137846"/>
                        </a:cubicBezTo>
                        <a:lnTo>
                          <a:pt x="806" y="27437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2" name="フリーフォーム: 図形 3281">
                    <a:extLst>
                      <a:ext uri="{FF2B5EF4-FFF2-40B4-BE49-F238E27FC236}">
                        <a16:creationId xmlns:a16="http://schemas.microsoft.com/office/drawing/2014/main" id="{11F66D81-E637-45DB-BB22-4A7C3D049112}"/>
                      </a:ext>
                    </a:extLst>
                  </p:cNvPr>
                  <p:cNvSpPr/>
                  <p:nvPr/>
                </p:nvSpPr>
                <p:spPr>
                  <a:xfrm>
                    <a:off x="6014988" y="6588107"/>
                    <a:ext cx="818768" cy="50859"/>
                  </a:xfrm>
                  <a:custGeom>
                    <a:avLst/>
                    <a:gdLst>
                      <a:gd name="connsiteX0" fmla="*/ 50 w 818768"/>
                      <a:gd name="connsiteY0" fmla="*/ 14306 h 50859"/>
                      <a:gd name="connsiteX1" fmla="*/ 233412 w 818768"/>
                      <a:gd name="connsiteY1" fmla="*/ 28593 h 50859"/>
                      <a:gd name="connsiteX2" fmla="*/ 811262 w 818768"/>
                      <a:gd name="connsiteY2" fmla="*/ 18 h 50859"/>
                      <a:gd name="connsiteX3" fmla="*/ 577900 w 818768"/>
                      <a:gd name="connsiteY3" fmla="*/ 23831 h 50859"/>
                      <a:gd name="connsiteX4" fmla="*/ 249287 w 818768"/>
                      <a:gd name="connsiteY4" fmla="*/ 50818 h 50859"/>
                      <a:gd name="connsiteX5" fmla="*/ 50 w 818768"/>
                      <a:gd name="connsiteY5" fmla="*/ 14306 h 50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8768" h="50859">
                        <a:moveTo>
                          <a:pt x="50" y="14306"/>
                        </a:moveTo>
                        <a:cubicBezTo>
                          <a:pt x="-2596" y="10602"/>
                          <a:pt x="98210" y="30974"/>
                          <a:pt x="233412" y="28593"/>
                        </a:cubicBezTo>
                        <a:cubicBezTo>
                          <a:pt x="368614" y="26212"/>
                          <a:pt x="753847" y="812"/>
                          <a:pt x="811262" y="18"/>
                        </a:cubicBezTo>
                        <a:cubicBezTo>
                          <a:pt x="868677" y="-776"/>
                          <a:pt x="577900" y="23831"/>
                          <a:pt x="577900" y="23831"/>
                        </a:cubicBezTo>
                        <a:cubicBezTo>
                          <a:pt x="484238" y="32298"/>
                          <a:pt x="346389" y="51876"/>
                          <a:pt x="249287" y="50818"/>
                        </a:cubicBezTo>
                        <a:cubicBezTo>
                          <a:pt x="152185" y="49760"/>
                          <a:pt x="2696" y="18010"/>
                          <a:pt x="50" y="1430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3" name="フリーフォーム: 図形 3282">
                    <a:extLst>
                      <a:ext uri="{FF2B5EF4-FFF2-40B4-BE49-F238E27FC236}">
                        <a16:creationId xmlns:a16="http://schemas.microsoft.com/office/drawing/2014/main" id="{80C61F4E-C0DF-425A-A168-2AD4C7DD2DCB}"/>
                      </a:ext>
                    </a:extLst>
                  </p:cNvPr>
                  <p:cNvSpPr/>
                  <p:nvPr/>
                </p:nvSpPr>
                <p:spPr>
                  <a:xfrm>
                    <a:off x="6036691" y="6630628"/>
                    <a:ext cx="761981" cy="50083"/>
                  </a:xfrm>
                  <a:custGeom>
                    <a:avLst/>
                    <a:gdLst>
                      <a:gd name="connsiteX0" fmla="*/ 572 w 761981"/>
                      <a:gd name="connsiteY0" fmla="*/ 47985 h 50083"/>
                      <a:gd name="connsiteX1" fmla="*/ 399034 w 761981"/>
                      <a:gd name="connsiteY1" fmla="*/ 43222 h 50083"/>
                      <a:gd name="connsiteX2" fmla="*/ 760984 w 761981"/>
                      <a:gd name="connsiteY2" fmla="*/ 360 h 50083"/>
                      <a:gd name="connsiteX3" fmla="*/ 489522 w 761981"/>
                      <a:gd name="connsiteY3" fmla="*/ 22585 h 50083"/>
                      <a:gd name="connsiteX4" fmla="*/ 572 w 761981"/>
                      <a:gd name="connsiteY4" fmla="*/ 47985 h 50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81" h="50083">
                        <a:moveTo>
                          <a:pt x="572" y="47985"/>
                        </a:moveTo>
                        <a:cubicBezTo>
                          <a:pt x="-14509" y="51424"/>
                          <a:pt x="272299" y="51159"/>
                          <a:pt x="399034" y="43222"/>
                        </a:cubicBezTo>
                        <a:cubicBezTo>
                          <a:pt x="525769" y="35285"/>
                          <a:pt x="745903" y="3799"/>
                          <a:pt x="760984" y="360"/>
                        </a:cubicBezTo>
                        <a:cubicBezTo>
                          <a:pt x="776065" y="-3079"/>
                          <a:pt x="617051" y="19146"/>
                          <a:pt x="489522" y="22585"/>
                        </a:cubicBezTo>
                        <a:cubicBezTo>
                          <a:pt x="361993" y="26024"/>
                          <a:pt x="15653" y="44546"/>
                          <a:pt x="572" y="4798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4" name="フリーフォーム: 図形 3283">
                    <a:extLst>
                      <a:ext uri="{FF2B5EF4-FFF2-40B4-BE49-F238E27FC236}">
                        <a16:creationId xmlns:a16="http://schemas.microsoft.com/office/drawing/2014/main" id="{B33CE378-35F0-4677-8E6B-B66736BDC98B}"/>
                      </a:ext>
                    </a:extLst>
                  </p:cNvPr>
                  <p:cNvSpPr/>
                  <p:nvPr/>
                </p:nvSpPr>
                <p:spPr>
                  <a:xfrm>
                    <a:off x="10031310" y="3739494"/>
                    <a:ext cx="208190" cy="890503"/>
                  </a:xfrm>
                  <a:custGeom>
                    <a:avLst/>
                    <a:gdLst>
                      <a:gd name="connsiteX0" fmla="*/ 208065 w 208190"/>
                      <a:gd name="connsiteY0" fmla="*/ 656 h 890503"/>
                      <a:gd name="connsiteX1" fmla="*/ 128690 w 208190"/>
                      <a:gd name="connsiteY1" fmla="*/ 591206 h 890503"/>
                      <a:gd name="connsiteX2" fmla="*/ 4865 w 208190"/>
                      <a:gd name="connsiteY2" fmla="*/ 886481 h 890503"/>
                      <a:gd name="connsiteX3" fmla="*/ 36615 w 208190"/>
                      <a:gd name="connsiteY3" fmla="*/ 743606 h 890503"/>
                      <a:gd name="connsiteX4" fmla="*/ 144565 w 208190"/>
                      <a:gd name="connsiteY4" fmla="*/ 480081 h 890503"/>
                      <a:gd name="connsiteX5" fmla="*/ 208065 w 208190"/>
                      <a:gd name="connsiteY5" fmla="*/ 656 h 890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8190" h="890503">
                        <a:moveTo>
                          <a:pt x="208065" y="656"/>
                        </a:moveTo>
                        <a:cubicBezTo>
                          <a:pt x="205419" y="19177"/>
                          <a:pt x="162557" y="443569"/>
                          <a:pt x="128690" y="591206"/>
                        </a:cubicBezTo>
                        <a:cubicBezTo>
                          <a:pt x="94823" y="738843"/>
                          <a:pt x="20211" y="861081"/>
                          <a:pt x="4865" y="886481"/>
                        </a:cubicBezTo>
                        <a:cubicBezTo>
                          <a:pt x="-10481" y="911881"/>
                          <a:pt x="13332" y="811339"/>
                          <a:pt x="36615" y="743606"/>
                        </a:cubicBezTo>
                        <a:cubicBezTo>
                          <a:pt x="59898" y="675873"/>
                          <a:pt x="118107" y="599673"/>
                          <a:pt x="144565" y="480081"/>
                        </a:cubicBezTo>
                        <a:cubicBezTo>
                          <a:pt x="171023" y="360489"/>
                          <a:pt x="210711" y="-17865"/>
                          <a:pt x="208065" y="65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5" name="フリーフォーム: 図形 3284">
                    <a:extLst>
                      <a:ext uri="{FF2B5EF4-FFF2-40B4-BE49-F238E27FC236}">
                        <a16:creationId xmlns:a16="http://schemas.microsoft.com/office/drawing/2014/main" id="{FD6127C6-BF47-4793-918C-527E2B99993C}"/>
                      </a:ext>
                    </a:extLst>
                  </p:cNvPr>
                  <p:cNvSpPr/>
                  <p:nvPr/>
                </p:nvSpPr>
                <p:spPr>
                  <a:xfrm>
                    <a:off x="9086262" y="4641616"/>
                    <a:ext cx="938325" cy="1116933"/>
                  </a:xfrm>
                  <a:custGeom>
                    <a:avLst/>
                    <a:gdLst>
                      <a:gd name="connsiteX0" fmla="*/ 937213 w 938325"/>
                      <a:gd name="connsiteY0" fmla="*/ 234 h 1116933"/>
                      <a:gd name="connsiteX1" fmla="*/ 533988 w 938325"/>
                      <a:gd name="connsiteY1" fmla="*/ 635234 h 1116933"/>
                      <a:gd name="connsiteX2" fmla="*/ 22813 w 938325"/>
                      <a:gd name="connsiteY2" fmla="*/ 1095609 h 1116933"/>
                      <a:gd name="connsiteX3" fmla="*/ 121238 w 938325"/>
                      <a:gd name="connsiteY3" fmla="*/ 1006709 h 1116933"/>
                      <a:gd name="connsiteX4" fmla="*/ 410163 w 938325"/>
                      <a:gd name="connsiteY4" fmla="*/ 708259 h 1116933"/>
                      <a:gd name="connsiteX5" fmla="*/ 937213 w 938325"/>
                      <a:gd name="connsiteY5" fmla="*/ 234 h 1116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8325" h="1116933">
                        <a:moveTo>
                          <a:pt x="937213" y="234"/>
                        </a:moveTo>
                        <a:cubicBezTo>
                          <a:pt x="957850" y="-11937"/>
                          <a:pt x="686388" y="452672"/>
                          <a:pt x="533988" y="635234"/>
                        </a:cubicBezTo>
                        <a:cubicBezTo>
                          <a:pt x="381588" y="817797"/>
                          <a:pt x="91605" y="1033697"/>
                          <a:pt x="22813" y="1095609"/>
                        </a:cubicBezTo>
                        <a:cubicBezTo>
                          <a:pt x="-45979" y="1157522"/>
                          <a:pt x="56680" y="1071267"/>
                          <a:pt x="121238" y="1006709"/>
                        </a:cubicBezTo>
                        <a:cubicBezTo>
                          <a:pt x="185796" y="942151"/>
                          <a:pt x="274696" y="876534"/>
                          <a:pt x="410163" y="708259"/>
                        </a:cubicBezTo>
                        <a:cubicBezTo>
                          <a:pt x="545630" y="539984"/>
                          <a:pt x="916576" y="12405"/>
                          <a:pt x="937213" y="2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6" name="フリーフォーム: 図形 3285">
                    <a:extLst>
                      <a:ext uri="{FF2B5EF4-FFF2-40B4-BE49-F238E27FC236}">
                        <a16:creationId xmlns:a16="http://schemas.microsoft.com/office/drawing/2014/main" id="{7DFE9FD5-31D4-46AF-BB5B-E820CE37064C}"/>
                      </a:ext>
                    </a:extLst>
                  </p:cNvPr>
                  <p:cNvSpPr/>
                  <p:nvPr/>
                </p:nvSpPr>
                <p:spPr>
                  <a:xfrm>
                    <a:off x="8890402" y="4608664"/>
                    <a:ext cx="1168737" cy="1388862"/>
                  </a:xfrm>
                  <a:custGeom>
                    <a:avLst/>
                    <a:gdLst>
                      <a:gd name="connsiteX0" fmla="*/ 1167998 w 1168737"/>
                      <a:gd name="connsiteY0" fmla="*/ 1436 h 1388862"/>
                      <a:gd name="connsiteX1" fmla="*/ 809223 w 1168737"/>
                      <a:gd name="connsiteY1" fmla="*/ 636436 h 1388862"/>
                      <a:gd name="connsiteX2" fmla="*/ 15473 w 1168737"/>
                      <a:gd name="connsiteY2" fmla="*/ 1373036 h 1388862"/>
                      <a:gd name="connsiteX3" fmla="*/ 317098 w 1168737"/>
                      <a:gd name="connsiteY3" fmla="*/ 1115861 h 1388862"/>
                      <a:gd name="connsiteX4" fmla="*/ 726673 w 1168737"/>
                      <a:gd name="connsiteY4" fmla="*/ 814236 h 1388862"/>
                      <a:gd name="connsiteX5" fmla="*/ 1167998 w 1168737"/>
                      <a:gd name="connsiteY5" fmla="*/ 1436 h 138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68737" h="1388862">
                        <a:moveTo>
                          <a:pt x="1167998" y="1436"/>
                        </a:moveTo>
                        <a:cubicBezTo>
                          <a:pt x="1181756" y="-28197"/>
                          <a:pt x="1001311" y="407836"/>
                          <a:pt x="809223" y="636436"/>
                        </a:cubicBezTo>
                        <a:cubicBezTo>
                          <a:pt x="617135" y="865036"/>
                          <a:pt x="97494" y="1293132"/>
                          <a:pt x="15473" y="1373036"/>
                        </a:cubicBezTo>
                        <a:cubicBezTo>
                          <a:pt x="-66548" y="1452940"/>
                          <a:pt x="198565" y="1208994"/>
                          <a:pt x="317098" y="1115861"/>
                        </a:cubicBezTo>
                        <a:cubicBezTo>
                          <a:pt x="435631" y="1022728"/>
                          <a:pt x="585385" y="994682"/>
                          <a:pt x="726673" y="814236"/>
                        </a:cubicBezTo>
                        <a:cubicBezTo>
                          <a:pt x="867960" y="633790"/>
                          <a:pt x="1154240" y="31069"/>
                          <a:pt x="1167998" y="143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7" name="フリーフォーム: 図形 3286">
                    <a:extLst>
                      <a:ext uri="{FF2B5EF4-FFF2-40B4-BE49-F238E27FC236}">
                        <a16:creationId xmlns:a16="http://schemas.microsoft.com/office/drawing/2014/main" id="{796E62DC-F69F-4C80-94C9-90E7A13DFC34}"/>
                      </a:ext>
                    </a:extLst>
                  </p:cNvPr>
                  <p:cNvSpPr/>
                  <p:nvPr/>
                </p:nvSpPr>
                <p:spPr>
                  <a:xfrm>
                    <a:off x="8425329" y="5695302"/>
                    <a:ext cx="704757" cy="493943"/>
                  </a:xfrm>
                  <a:custGeom>
                    <a:avLst/>
                    <a:gdLst>
                      <a:gd name="connsiteX0" fmla="*/ 686921 w 704757"/>
                      <a:gd name="connsiteY0" fmla="*/ 6998 h 493943"/>
                      <a:gd name="connsiteX1" fmla="*/ 10646 w 704757"/>
                      <a:gd name="connsiteY1" fmla="*/ 483248 h 493943"/>
                      <a:gd name="connsiteX2" fmla="*/ 255121 w 704757"/>
                      <a:gd name="connsiteY2" fmla="*/ 349898 h 493943"/>
                      <a:gd name="connsiteX3" fmla="*/ 490071 w 704757"/>
                      <a:gd name="connsiteY3" fmla="*/ 207023 h 493943"/>
                      <a:gd name="connsiteX4" fmla="*/ 686921 w 704757"/>
                      <a:gd name="connsiteY4" fmla="*/ 6998 h 493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4757" h="493943">
                        <a:moveTo>
                          <a:pt x="686921" y="6998"/>
                        </a:moveTo>
                        <a:cubicBezTo>
                          <a:pt x="607017" y="53035"/>
                          <a:pt x="82613" y="426098"/>
                          <a:pt x="10646" y="483248"/>
                        </a:cubicBezTo>
                        <a:cubicBezTo>
                          <a:pt x="-61321" y="540398"/>
                          <a:pt x="255121" y="349898"/>
                          <a:pt x="255121" y="349898"/>
                        </a:cubicBezTo>
                        <a:cubicBezTo>
                          <a:pt x="335025" y="303861"/>
                          <a:pt x="423925" y="258881"/>
                          <a:pt x="490071" y="207023"/>
                        </a:cubicBezTo>
                        <a:cubicBezTo>
                          <a:pt x="556217" y="155165"/>
                          <a:pt x="766825" y="-39039"/>
                          <a:pt x="686921" y="699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8" name="フリーフォーム: 図形 3287">
                    <a:extLst>
                      <a:ext uri="{FF2B5EF4-FFF2-40B4-BE49-F238E27FC236}">
                        <a16:creationId xmlns:a16="http://schemas.microsoft.com/office/drawing/2014/main" id="{4FC5AFFF-7543-44E0-95FA-67B8C700F633}"/>
                      </a:ext>
                    </a:extLst>
                  </p:cNvPr>
                  <p:cNvSpPr/>
                  <p:nvPr/>
                </p:nvSpPr>
                <p:spPr>
                  <a:xfrm>
                    <a:off x="7594150" y="5971537"/>
                    <a:ext cx="1304605" cy="630748"/>
                  </a:xfrm>
                  <a:custGeom>
                    <a:avLst/>
                    <a:gdLst>
                      <a:gd name="connsiteX0" fmla="*/ 48075 w 1304605"/>
                      <a:gd name="connsiteY0" fmla="*/ 603888 h 630748"/>
                      <a:gd name="connsiteX1" fmla="*/ 114750 w 1304605"/>
                      <a:gd name="connsiteY1" fmla="*/ 581663 h 630748"/>
                      <a:gd name="connsiteX2" fmla="*/ 797375 w 1304605"/>
                      <a:gd name="connsiteY2" fmla="*/ 280038 h 630748"/>
                      <a:gd name="connsiteX3" fmla="*/ 1302200 w 1304605"/>
                      <a:gd name="connsiteY3" fmla="*/ 3813 h 630748"/>
                      <a:gd name="connsiteX4" fmla="*/ 946600 w 1304605"/>
                      <a:gd name="connsiteY4" fmla="*/ 153038 h 630748"/>
                      <a:gd name="connsiteX5" fmla="*/ 48075 w 1304605"/>
                      <a:gd name="connsiteY5" fmla="*/ 603888 h 630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04605" h="630748">
                        <a:moveTo>
                          <a:pt x="48075" y="603888"/>
                        </a:moveTo>
                        <a:cubicBezTo>
                          <a:pt x="-90567" y="675326"/>
                          <a:pt x="114750" y="581663"/>
                          <a:pt x="114750" y="581663"/>
                        </a:cubicBezTo>
                        <a:cubicBezTo>
                          <a:pt x="239633" y="527688"/>
                          <a:pt x="599467" y="376346"/>
                          <a:pt x="797375" y="280038"/>
                        </a:cubicBezTo>
                        <a:cubicBezTo>
                          <a:pt x="995283" y="183730"/>
                          <a:pt x="1277329" y="24980"/>
                          <a:pt x="1302200" y="3813"/>
                        </a:cubicBezTo>
                        <a:cubicBezTo>
                          <a:pt x="1327071" y="-17354"/>
                          <a:pt x="1155621" y="51967"/>
                          <a:pt x="946600" y="153038"/>
                        </a:cubicBezTo>
                        <a:cubicBezTo>
                          <a:pt x="737579" y="254109"/>
                          <a:pt x="186717" y="532450"/>
                          <a:pt x="48075" y="60388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89" name="フリーフォーム: 図形 3288">
                    <a:extLst>
                      <a:ext uri="{FF2B5EF4-FFF2-40B4-BE49-F238E27FC236}">
                        <a16:creationId xmlns:a16="http://schemas.microsoft.com/office/drawing/2014/main" id="{8254C769-CCF1-48C0-950D-02FCD3855FE4}"/>
                      </a:ext>
                    </a:extLst>
                  </p:cNvPr>
                  <p:cNvSpPr/>
                  <p:nvPr/>
                </p:nvSpPr>
                <p:spPr>
                  <a:xfrm>
                    <a:off x="7663801" y="5970289"/>
                    <a:ext cx="1308673" cy="636893"/>
                  </a:xfrm>
                  <a:custGeom>
                    <a:avLst/>
                    <a:gdLst>
                      <a:gd name="connsiteX0" fmla="*/ 1264299 w 1308673"/>
                      <a:gd name="connsiteY0" fmla="*/ 20936 h 636893"/>
                      <a:gd name="connsiteX1" fmla="*/ 1213499 w 1308673"/>
                      <a:gd name="connsiteY1" fmla="*/ 52686 h 636893"/>
                      <a:gd name="connsiteX2" fmla="*/ 565799 w 1308673"/>
                      <a:gd name="connsiteY2" fmla="*/ 414636 h 636893"/>
                      <a:gd name="connsiteX3" fmla="*/ 649 w 1308673"/>
                      <a:gd name="connsiteY3" fmla="*/ 636886 h 636893"/>
                      <a:gd name="connsiteX4" fmla="*/ 470549 w 1308673"/>
                      <a:gd name="connsiteY4" fmla="*/ 420986 h 636893"/>
                      <a:gd name="connsiteX5" fmla="*/ 1264299 w 1308673"/>
                      <a:gd name="connsiteY5" fmla="*/ 20936 h 636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08673" h="636893">
                        <a:moveTo>
                          <a:pt x="1264299" y="20936"/>
                        </a:moveTo>
                        <a:cubicBezTo>
                          <a:pt x="1388124" y="-40447"/>
                          <a:pt x="1213499" y="52686"/>
                          <a:pt x="1213499" y="52686"/>
                        </a:cubicBezTo>
                        <a:cubicBezTo>
                          <a:pt x="1097082" y="118303"/>
                          <a:pt x="767941" y="317269"/>
                          <a:pt x="565799" y="414636"/>
                        </a:cubicBezTo>
                        <a:cubicBezTo>
                          <a:pt x="363657" y="512003"/>
                          <a:pt x="16524" y="635828"/>
                          <a:pt x="649" y="636886"/>
                        </a:cubicBezTo>
                        <a:cubicBezTo>
                          <a:pt x="-15226" y="637944"/>
                          <a:pt x="263116" y="528407"/>
                          <a:pt x="470549" y="420986"/>
                        </a:cubicBezTo>
                        <a:cubicBezTo>
                          <a:pt x="677982" y="313565"/>
                          <a:pt x="1140474" y="82319"/>
                          <a:pt x="1264299" y="2093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90" name="フリーフォーム: 図形 3289">
                    <a:extLst>
                      <a:ext uri="{FF2B5EF4-FFF2-40B4-BE49-F238E27FC236}">
                        <a16:creationId xmlns:a16="http://schemas.microsoft.com/office/drawing/2014/main" id="{68828239-29EE-4F15-9A02-63ADC35375B9}"/>
                      </a:ext>
                    </a:extLst>
                  </p:cNvPr>
                  <p:cNvSpPr/>
                  <p:nvPr/>
                </p:nvSpPr>
                <p:spPr>
                  <a:xfrm>
                    <a:off x="6076027" y="6613195"/>
                    <a:ext cx="1586234" cy="255450"/>
                  </a:xfrm>
                  <a:custGeom>
                    <a:avLst/>
                    <a:gdLst>
                      <a:gd name="connsiteX0" fmla="*/ 13623 w 1586234"/>
                      <a:gd name="connsiteY0" fmla="*/ 251155 h 255450"/>
                      <a:gd name="connsiteX1" fmla="*/ 493048 w 1586234"/>
                      <a:gd name="connsiteY1" fmla="*/ 209880 h 255450"/>
                      <a:gd name="connsiteX2" fmla="*/ 937548 w 1586234"/>
                      <a:gd name="connsiteY2" fmla="*/ 140030 h 255450"/>
                      <a:gd name="connsiteX3" fmla="*/ 1585248 w 1586234"/>
                      <a:gd name="connsiteY3" fmla="*/ 330 h 255450"/>
                      <a:gd name="connsiteX4" fmla="*/ 1058198 w 1586234"/>
                      <a:gd name="connsiteY4" fmla="*/ 105105 h 255450"/>
                      <a:gd name="connsiteX5" fmla="*/ 13623 w 1586234"/>
                      <a:gd name="connsiteY5" fmla="*/ 251155 h 255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86234" h="255450">
                        <a:moveTo>
                          <a:pt x="13623" y="251155"/>
                        </a:moveTo>
                        <a:cubicBezTo>
                          <a:pt x="-80569" y="268618"/>
                          <a:pt x="339061" y="228401"/>
                          <a:pt x="493048" y="209880"/>
                        </a:cubicBezTo>
                        <a:cubicBezTo>
                          <a:pt x="647036" y="191359"/>
                          <a:pt x="755515" y="174955"/>
                          <a:pt x="937548" y="140030"/>
                        </a:cubicBezTo>
                        <a:cubicBezTo>
                          <a:pt x="1119581" y="105105"/>
                          <a:pt x="1565140" y="6151"/>
                          <a:pt x="1585248" y="330"/>
                        </a:cubicBezTo>
                        <a:cubicBezTo>
                          <a:pt x="1605356" y="-5491"/>
                          <a:pt x="1314315" y="67005"/>
                          <a:pt x="1058198" y="105105"/>
                        </a:cubicBezTo>
                        <a:lnTo>
                          <a:pt x="13623" y="251155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91" name="フリーフォーム: 図形 3290">
                    <a:extLst>
                      <a:ext uri="{FF2B5EF4-FFF2-40B4-BE49-F238E27FC236}">
                        <a16:creationId xmlns:a16="http://schemas.microsoft.com/office/drawing/2014/main" id="{19B66091-9124-4582-802C-2F781AB7D85B}"/>
                      </a:ext>
                    </a:extLst>
                  </p:cNvPr>
                  <p:cNvSpPr/>
                  <p:nvPr/>
                </p:nvSpPr>
                <p:spPr>
                  <a:xfrm>
                    <a:off x="6029244" y="6741986"/>
                    <a:ext cx="654717" cy="52369"/>
                  </a:xfrm>
                  <a:custGeom>
                    <a:avLst/>
                    <a:gdLst>
                      <a:gd name="connsiteX0" fmla="*/ 81 w 654717"/>
                      <a:gd name="connsiteY0" fmla="*/ 46164 h 52369"/>
                      <a:gd name="connsiteX1" fmla="*/ 469981 w 654717"/>
                      <a:gd name="connsiteY1" fmla="*/ 49339 h 52369"/>
                      <a:gd name="connsiteX2" fmla="*/ 654131 w 654717"/>
                      <a:gd name="connsiteY2" fmla="*/ 20764 h 52369"/>
                      <a:gd name="connsiteX3" fmla="*/ 508081 w 654717"/>
                      <a:gd name="connsiteY3" fmla="*/ 1714 h 52369"/>
                      <a:gd name="connsiteX4" fmla="*/ 81 w 654717"/>
                      <a:gd name="connsiteY4" fmla="*/ 46164 h 52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717" h="52369">
                        <a:moveTo>
                          <a:pt x="81" y="46164"/>
                        </a:moveTo>
                        <a:cubicBezTo>
                          <a:pt x="-6269" y="54101"/>
                          <a:pt x="360973" y="53572"/>
                          <a:pt x="469981" y="49339"/>
                        </a:cubicBezTo>
                        <a:cubicBezTo>
                          <a:pt x="578989" y="45106"/>
                          <a:pt x="647781" y="28701"/>
                          <a:pt x="654131" y="20764"/>
                        </a:cubicBezTo>
                        <a:cubicBezTo>
                          <a:pt x="660481" y="12827"/>
                          <a:pt x="615502" y="-5694"/>
                          <a:pt x="508081" y="1714"/>
                        </a:cubicBezTo>
                        <a:cubicBezTo>
                          <a:pt x="400660" y="9122"/>
                          <a:pt x="6431" y="38227"/>
                          <a:pt x="81" y="461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92" name="フリーフォーム: 図形 3291">
                    <a:extLst>
                      <a:ext uri="{FF2B5EF4-FFF2-40B4-BE49-F238E27FC236}">
                        <a16:creationId xmlns:a16="http://schemas.microsoft.com/office/drawing/2014/main" id="{799BDC0D-DD09-4204-BBFF-4B5E9A606B99}"/>
                      </a:ext>
                    </a:extLst>
                  </p:cNvPr>
                  <p:cNvSpPr/>
                  <p:nvPr/>
                </p:nvSpPr>
                <p:spPr>
                  <a:xfrm>
                    <a:off x="7051455" y="6546619"/>
                    <a:ext cx="642261" cy="174930"/>
                  </a:xfrm>
                  <a:custGeom>
                    <a:avLst/>
                    <a:gdLst>
                      <a:gd name="connsiteX0" fmla="*/ 3395 w 642261"/>
                      <a:gd name="connsiteY0" fmla="*/ 171681 h 174930"/>
                      <a:gd name="connsiteX1" fmla="*/ 244695 w 642261"/>
                      <a:gd name="connsiteY1" fmla="*/ 127231 h 174930"/>
                      <a:gd name="connsiteX2" fmla="*/ 638395 w 642261"/>
                      <a:gd name="connsiteY2" fmla="*/ 3406 h 174930"/>
                      <a:gd name="connsiteX3" fmla="*/ 419320 w 642261"/>
                      <a:gd name="connsiteY3" fmla="*/ 47856 h 174930"/>
                      <a:gd name="connsiteX4" fmla="*/ 3395 w 642261"/>
                      <a:gd name="connsiteY4" fmla="*/ 171681 h 174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2261" h="174930">
                        <a:moveTo>
                          <a:pt x="3395" y="171681"/>
                        </a:moveTo>
                        <a:cubicBezTo>
                          <a:pt x="-25709" y="184910"/>
                          <a:pt x="138862" y="155277"/>
                          <a:pt x="244695" y="127231"/>
                        </a:cubicBezTo>
                        <a:cubicBezTo>
                          <a:pt x="350528" y="99185"/>
                          <a:pt x="609291" y="16635"/>
                          <a:pt x="638395" y="3406"/>
                        </a:cubicBezTo>
                        <a:cubicBezTo>
                          <a:pt x="667499" y="-9823"/>
                          <a:pt x="526212" y="17694"/>
                          <a:pt x="419320" y="47856"/>
                        </a:cubicBezTo>
                        <a:cubicBezTo>
                          <a:pt x="312428" y="78018"/>
                          <a:pt x="32499" y="158452"/>
                          <a:pt x="3395" y="17168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grpSp>
              <p:nvGrpSpPr>
                <p:cNvPr id="2583" name="グループ化 2582">
                  <a:extLst>
                    <a:ext uri="{FF2B5EF4-FFF2-40B4-BE49-F238E27FC236}">
                      <a16:creationId xmlns:a16="http://schemas.microsoft.com/office/drawing/2014/main" id="{E5820A98-89FA-4760-A865-F96120054320}"/>
                    </a:ext>
                  </a:extLst>
                </p:cNvPr>
                <p:cNvGrpSpPr/>
                <p:nvPr/>
              </p:nvGrpSpPr>
              <p:grpSpPr>
                <a:xfrm flipH="1">
                  <a:off x="2009676" y="33338"/>
                  <a:ext cx="4224885" cy="6835307"/>
                  <a:chOff x="6014988" y="33338"/>
                  <a:chExt cx="4224885" cy="6835307"/>
                </a:xfrm>
                <a:grpFill/>
              </p:grpSpPr>
              <p:sp>
                <p:nvSpPr>
                  <p:cNvPr id="3193" name="フリーフォーム: 図形 3192">
                    <a:extLst>
                      <a:ext uri="{FF2B5EF4-FFF2-40B4-BE49-F238E27FC236}">
                        <a16:creationId xmlns:a16="http://schemas.microsoft.com/office/drawing/2014/main" id="{08113D2A-DAAA-4CC6-A771-45385113E922}"/>
                      </a:ext>
                    </a:extLst>
                  </p:cNvPr>
                  <p:cNvSpPr/>
                  <p:nvPr/>
                </p:nvSpPr>
                <p:spPr>
                  <a:xfrm>
                    <a:off x="6083207" y="77384"/>
                    <a:ext cx="839216" cy="83600"/>
                  </a:xfrm>
                  <a:custGeom>
                    <a:avLst/>
                    <a:gdLst>
                      <a:gd name="connsiteX0" fmla="*/ 93 w 839216"/>
                      <a:gd name="connsiteY0" fmla="*/ 15749 h 83600"/>
                      <a:gd name="connsiteX1" fmla="*/ 383210 w 839216"/>
                      <a:gd name="connsiteY1" fmla="*/ 3049 h 83600"/>
                      <a:gd name="connsiteX2" fmla="*/ 827710 w 839216"/>
                      <a:gd name="connsiteY2" fmla="*/ 79249 h 83600"/>
                      <a:gd name="connsiteX3" fmla="*/ 683776 w 839216"/>
                      <a:gd name="connsiteY3" fmla="*/ 68666 h 83600"/>
                      <a:gd name="connsiteX4" fmla="*/ 417076 w 839216"/>
                      <a:gd name="connsiteY4" fmla="*/ 22099 h 83600"/>
                      <a:gd name="connsiteX5" fmla="*/ 93 w 839216"/>
                      <a:gd name="connsiteY5" fmla="*/ 15749 h 836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39216" h="83600">
                        <a:moveTo>
                          <a:pt x="93" y="15749"/>
                        </a:moveTo>
                        <a:cubicBezTo>
                          <a:pt x="-5551" y="12574"/>
                          <a:pt x="245274" y="-7534"/>
                          <a:pt x="383210" y="3049"/>
                        </a:cubicBezTo>
                        <a:cubicBezTo>
                          <a:pt x="521146" y="13632"/>
                          <a:pt x="777616" y="68313"/>
                          <a:pt x="827710" y="79249"/>
                        </a:cubicBezTo>
                        <a:cubicBezTo>
                          <a:pt x="877804" y="90185"/>
                          <a:pt x="752215" y="78191"/>
                          <a:pt x="683776" y="68666"/>
                        </a:cubicBezTo>
                        <a:cubicBezTo>
                          <a:pt x="615337" y="59141"/>
                          <a:pt x="531376" y="31977"/>
                          <a:pt x="417076" y="22099"/>
                        </a:cubicBezTo>
                        <a:cubicBezTo>
                          <a:pt x="302776" y="12221"/>
                          <a:pt x="5737" y="18924"/>
                          <a:pt x="93" y="1574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4" name="フリーフォーム: 図形 3193">
                    <a:extLst>
                      <a:ext uri="{FF2B5EF4-FFF2-40B4-BE49-F238E27FC236}">
                        <a16:creationId xmlns:a16="http://schemas.microsoft.com/office/drawing/2014/main" id="{48855F23-17CF-4560-9AE8-3BCFF9E305CD}"/>
                      </a:ext>
                    </a:extLst>
                  </p:cNvPr>
                  <p:cNvSpPr/>
                  <p:nvPr/>
                </p:nvSpPr>
                <p:spPr>
                  <a:xfrm>
                    <a:off x="6037263" y="33338"/>
                    <a:ext cx="700827" cy="38127"/>
                  </a:xfrm>
                  <a:custGeom>
                    <a:avLst/>
                    <a:gdLst>
                      <a:gd name="connsiteX0" fmla="*/ 0 w 700827"/>
                      <a:gd name="connsiteY0" fmla="*/ 0 h 38127"/>
                      <a:gd name="connsiteX1" fmla="*/ 520700 w 700827"/>
                      <a:gd name="connsiteY1" fmla="*/ 17462 h 38127"/>
                      <a:gd name="connsiteX2" fmla="*/ 696912 w 700827"/>
                      <a:gd name="connsiteY2" fmla="*/ 38100 h 38127"/>
                      <a:gd name="connsiteX3" fmla="*/ 381000 w 700827"/>
                      <a:gd name="connsiteY3" fmla="*/ 22225 h 38127"/>
                      <a:gd name="connsiteX4" fmla="*/ 0 w 700827"/>
                      <a:gd name="connsiteY4" fmla="*/ 0 h 3812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0827" h="38127">
                        <a:moveTo>
                          <a:pt x="0" y="0"/>
                        </a:moveTo>
                        <a:lnTo>
                          <a:pt x="520700" y="17462"/>
                        </a:lnTo>
                        <a:cubicBezTo>
                          <a:pt x="636852" y="23812"/>
                          <a:pt x="720195" y="37306"/>
                          <a:pt x="696912" y="38100"/>
                        </a:cubicBezTo>
                        <a:cubicBezTo>
                          <a:pt x="673629" y="38894"/>
                          <a:pt x="381000" y="22225"/>
                          <a:pt x="381000" y="22225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5" name="フリーフォーム: 図形 3194">
                    <a:extLst>
                      <a:ext uri="{FF2B5EF4-FFF2-40B4-BE49-F238E27FC236}">
                        <a16:creationId xmlns:a16="http://schemas.microsoft.com/office/drawing/2014/main" id="{4222E909-5E71-4C58-8D1C-670CC3D7EA64}"/>
                      </a:ext>
                    </a:extLst>
                  </p:cNvPr>
                  <p:cNvSpPr/>
                  <p:nvPr/>
                </p:nvSpPr>
                <p:spPr>
                  <a:xfrm>
                    <a:off x="6683808" y="54737"/>
                    <a:ext cx="640919" cy="132602"/>
                  </a:xfrm>
                  <a:custGeom>
                    <a:avLst/>
                    <a:gdLst>
                      <a:gd name="connsiteX0" fmla="*/ 5917 w 640919"/>
                      <a:gd name="connsiteY0" fmla="*/ 2413 h 132602"/>
                      <a:gd name="connsiteX1" fmla="*/ 453592 w 640919"/>
                      <a:gd name="connsiteY1" fmla="*/ 80201 h 132602"/>
                      <a:gd name="connsiteX2" fmla="*/ 640917 w 640919"/>
                      <a:gd name="connsiteY2" fmla="*/ 132588 h 132602"/>
                      <a:gd name="connsiteX3" fmla="*/ 450417 w 640919"/>
                      <a:gd name="connsiteY3" fmla="*/ 75438 h 132602"/>
                      <a:gd name="connsiteX4" fmla="*/ 364692 w 640919"/>
                      <a:gd name="connsiteY4" fmla="*/ 48451 h 132602"/>
                      <a:gd name="connsiteX5" fmla="*/ 210705 w 640919"/>
                      <a:gd name="connsiteY5" fmla="*/ 21463 h 132602"/>
                      <a:gd name="connsiteX6" fmla="*/ 5917 w 640919"/>
                      <a:gd name="connsiteY6" fmla="*/ 2413 h 1326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40919" h="132602">
                        <a:moveTo>
                          <a:pt x="5917" y="2413"/>
                        </a:moveTo>
                        <a:cubicBezTo>
                          <a:pt x="46398" y="12203"/>
                          <a:pt x="347759" y="58505"/>
                          <a:pt x="453592" y="80201"/>
                        </a:cubicBezTo>
                        <a:cubicBezTo>
                          <a:pt x="559425" y="101897"/>
                          <a:pt x="641446" y="133382"/>
                          <a:pt x="640917" y="132588"/>
                        </a:cubicBezTo>
                        <a:cubicBezTo>
                          <a:pt x="640388" y="131794"/>
                          <a:pt x="496455" y="89461"/>
                          <a:pt x="450417" y="75438"/>
                        </a:cubicBezTo>
                        <a:cubicBezTo>
                          <a:pt x="404379" y="61415"/>
                          <a:pt x="404644" y="57447"/>
                          <a:pt x="364692" y="48451"/>
                        </a:cubicBezTo>
                        <a:cubicBezTo>
                          <a:pt x="324740" y="39455"/>
                          <a:pt x="277909" y="27548"/>
                          <a:pt x="210705" y="21463"/>
                        </a:cubicBezTo>
                        <a:cubicBezTo>
                          <a:pt x="143501" y="15378"/>
                          <a:pt x="-34564" y="-7377"/>
                          <a:pt x="5917" y="24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6" name="フリーフォーム: 図形 3195">
                    <a:extLst>
                      <a:ext uri="{FF2B5EF4-FFF2-40B4-BE49-F238E27FC236}">
                        <a16:creationId xmlns:a16="http://schemas.microsoft.com/office/drawing/2014/main" id="{633F65D9-F8E1-499E-9A23-CCC68507C2B7}"/>
                      </a:ext>
                    </a:extLst>
                  </p:cNvPr>
                  <p:cNvSpPr/>
                  <p:nvPr/>
                </p:nvSpPr>
                <p:spPr>
                  <a:xfrm>
                    <a:off x="6892925" y="141288"/>
                    <a:ext cx="789260" cy="187283"/>
                  </a:xfrm>
                  <a:custGeom>
                    <a:avLst/>
                    <a:gdLst>
                      <a:gd name="connsiteX0" fmla="*/ 0 w 789260"/>
                      <a:gd name="connsiteY0" fmla="*/ 0 h 187283"/>
                      <a:gd name="connsiteX1" fmla="*/ 400050 w 789260"/>
                      <a:gd name="connsiteY1" fmla="*/ 77787 h 187283"/>
                      <a:gd name="connsiteX2" fmla="*/ 774700 w 789260"/>
                      <a:gd name="connsiteY2" fmla="*/ 184150 h 187283"/>
                      <a:gd name="connsiteX3" fmla="*/ 685800 w 789260"/>
                      <a:gd name="connsiteY3" fmla="*/ 153987 h 187283"/>
                      <a:gd name="connsiteX4" fmla="*/ 433388 w 789260"/>
                      <a:gd name="connsiteY4" fmla="*/ 101600 h 187283"/>
                      <a:gd name="connsiteX5" fmla="*/ 0 w 789260"/>
                      <a:gd name="connsiteY5" fmla="*/ 0 h 1872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89260" h="187283">
                        <a:moveTo>
                          <a:pt x="0" y="0"/>
                        </a:moveTo>
                        <a:cubicBezTo>
                          <a:pt x="135466" y="23547"/>
                          <a:pt x="270933" y="47095"/>
                          <a:pt x="400050" y="77787"/>
                        </a:cubicBezTo>
                        <a:cubicBezTo>
                          <a:pt x="529167" y="108479"/>
                          <a:pt x="727075" y="171450"/>
                          <a:pt x="774700" y="184150"/>
                        </a:cubicBezTo>
                        <a:cubicBezTo>
                          <a:pt x="822325" y="196850"/>
                          <a:pt x="742685" y="167745"/>
                          <a:pt x="685800" y="153987"/>
                        </a:cubicBezTo>
                        <a:cubicBezTo>
                          <a:pt x="628915" y="140229"/>
                          <a:pt x="433388" y="101600"/>
                          <a:pt x="433388" y="1016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7" name="フリーフォーム: 図形 3196">
                    <a:extLst>
                      <a:ext uri="{FF2B5EF4-FFF2-40B4-BE49-F238E27FC236}">
                        <a16:creationId xmlns:a16="http://schemas.microsoft.com/office/drawing/2014/main" id="{6ABBC34B-B39E-44B8-8F51-CDC3D9E30EC8}"/>
                      </a:ext>
                    </a:extLst>
                  </p:cNvPr>
                  <p:cNvSpPr/>
                  <p:nvPr/>
                </p:nvSpPr>
                <p:spPr>
                  <a:xfrm>
                    <a:off x="7271464" y="151206"/>
                    <a:ext cx="596211" cy="190412"/>
                  </a:xfrm>
                  <a:custGeom>
                    <a:avLst/>
                    <a:gdLst>
                      <a:gd name="connsiteX0" fmla="*/ 7224 w 596211"/>
                      <a:gd name="connsiteY0" fmla="*/ 4369 h 190412"/>
                      <a:gd name="connsiteX1" fmla="*/ 450136 w 596211"/>
                      <a:gd name="connsiteY1" fmla="*/ 147244 h 190412"/>
                      <a:gd name="connsiteX2" fmla="*/ 596186 w 596211"/>
                      <a:gd name="connsiteY2" fmla="*/ 190107 h 190412"/>
                      <a:gd name="connsiteX3" fmla="*/ 459661 w 596211"/>
                      <a:gd name="connsiteY3" fmla="*/ 131369 h 190412"/>
                      <a:gd name="connsiteX4" fmla="*/ 196136 w 596211"/>
                      <a:gd name="connsiteY4" fmla="*/ 44057 h 190412"/>
                      <a:gd name="connsiteX5" fmla="*/ 7224 w 596211"/>
                      <a:gd name="connsiteY5" fmla="*/ 4369 h 190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6211" h="190412">
                        <a:moveTo>
                          <a:pt x="7224" y="4369"/>
                        </a:moveTo>
                        <a:cubicBezTo>
                          <a:pt x="49557" y="21567"/>
                          <a:pt x="351976" y="116288"/>
                          <a:pt x="450136" y="147244"/>
                        </a:cubicBezTo>
                        <a:cubicBezTo>
                          <a:pt x="548296" y="178200"/>
                          <a:pt x="594599" y="192753"/>
                          <a:pt x="596186" y="190107"/>
                        </a:cubicBezTo>
                        <a:cubicBezTo>
                          <a:pt x="597774" y="187461"/>
                          <a:pt x="526336" y="155711"/>
                          <a:pt x="459661" y="131369"/>
                        </a:cubicBezTo>
                        <a:cubicBezTo>
                          <a:pt x="392986" y="107027"/>
                          <a:pt x="273130" y="63107"/>
                          <a:pt x="196136" y="44057"/>
                        </a:cubicBezTo>
                        <a:cubicBezTo>
                          <a:pt x="119142" y="25007"/>
                          <a:pt x="-35109" y="-12829"/>
                          <a:pt x="7224" y="436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8" name="フリーフォーム: 図形 3197">
                    <a:extLst>
                      <a:ext uri="{FF2B5EF4-FFF2-40B4-BE49-F238E27FC236}">
                        <a16:creationId xmlns:a16="http://schemas.microsoft.com/office/drawing/2014/main" id="{901B0A88-22B4-4569-B30C-AFC476EF4E02}"/>
                      </a:ext>
                    </a:extLst>
                  </p:cNvPr>
                  <p:cNvSpPr/>
                  <p:nvPr/>
                </p:nvSpPr>
                <p:spPr>
                  <a:xfrm>
                    <a:off x="7646988" y="341136"/>
                    <a:ext cx="624436" cy="257125"/>
                  </a:xfrm>
                  <a:custGeom>
                    <a:avLst/>
                    <a:gdLst>
                      <a:gd name="connsiteX0" fmla="*/ 0 w 624436"/>
                      <a:gd name="connsiteY0" fmla="*/ 177 h 257125"/>
                      <a:gd name="connsiteX1" fmla="*/ 442912 w 624436"/>
                      <a:gd name="connsiteY1" fmla="*/ 163689 h 257125"/>
                      <a:gd name="connsiteX2" fmla="*/ 619125 w 624436"/>
                      <a:gd name="connsiteY2" fmla="*/ 255764 h 257125"/>
                      <a:gd name="connsiteX3" fmla="*/ 566737 w 624436"/>
                      <a:gd name="connsiteY3" fmla="*/ 212902 h 257125"/>
                      <a:gd name="connsiteX4" fmla="*/ 446087 w 624436"/>
                      <a:gd name="connsiteY4" fmla="*/ 133527 h 257125"/>
                      <a:gd name="connsiteX5" fmla="*/ 0 w 624436"/>
                      <a:gd name="connsiteY5" fmla="*/ 177 h 25712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24436" h="257125">
                        <a:moveTo>
                          <a:pt x="0" y="177"/>
                        </a:moveTo>
                        <a:cubicBezTo>
                          <a:pt x="-529" y="5204"/>
                          <a:pt x="339725" y="121091"/>
                          <a:pt x="442912" y="163689"/>
                        </a:cubicBezTo>
                        <a:cubicBezTo>
                          <a:pt x="546099" y="206287"/>
                          <a:pt x="598488" y="247562"/>
                          <a:pt x="619125" y="255764"/>
                        </a:cubicBezTo>
                        <a:cubicBezTo>
                          <a:pt x="639763" y="263966"/>
                          <a:pt x="595577" y="233275"/>
                          <a:pt x="566737" y="212902"/>
                        </a:cubicBezTo>
                        <a:cubicBezTo>
                          <a:pt x="537897" y="192529"/>
                          <a:pt x="536575" y="168717"/>
                          <a:pt x="446087" y="133527"/>
                        </a:cubicBezTo>
                        <a:cubicBezTo>
                          <a:pt x="355600" y="98337"/>
                          <a:pt x="529" y="-4850"/>
                          <a:pt x="0" y="17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199" name="フリーフォーム: 図形 3198">
                    <a:extLst>
                      <a:ext uri="{FF2B5EF4-FFF2-40B4-BE49-F238E27FC236}">
                        <a16:creationId xmlns:a16="http://schemas.microsoft.com/office/drawing/2014/main" id="{C3B07F5E-689A-4409-86CB-5DA8C1AB23B0}"/>
                      </a:ext>
                    </a:extLst>
                  </p:cNvPr>
                  <p:cNvSpPr/>
                  <p:nvPr/>
                </p:nvSpPr>
                <p:spPr>
                  <a:xfrm>
                    <a:off x="7875505" y="341312"/>
                    <a:ext cx="589062" cy="310182"/>
                  </a:xfrm>
                  <a:custGeom>
                    <a:avLst/>
                    <a:gdLst>
                      <a:gd name="connsiteX0" fmla="*/ 83 w 589062"/>
                      <a:gd name="connsiteY0" fmla="*/ 1 h 310182"/>
                      <a:gd name="connsiteX1" fmla="*/ 330283 w 589062"/>
                      <a:gd name="connsiteY1" fmla="*/ 160338 h 310182"/>
                      <a:gd name="connsiteX2" fmla="*/ 582695 w 589062"/>
                      <a:gd name="connsiteY2" fmla="*/ 304801 h 310182"/>
                      <a:gd name="connsiteX3" fmla="*/ 495383 w 589062"/>
                      <a:gd name="connsiteY3" fmla="*/ 268288 h 310182"/>
                      <a:gd name="connsiteX4" fmla="*/ 300120 w 589062"/>
                      <a:gd name="connsiteY4" fmla="*/ 163513 h 310182"/>
                      <a:gd name="connsiteX5" fmla="*/ 83 w 589062"/>
                      <a:gd name="connsiteY5" fmla="*/ 1 h 31018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89062" h="310182">
                        <a:moveTo>
                          <a:pt x="83" y="1"/>
                        </a:moveTo>
                        <a:cubicBezTo>
                          <a:pt x="5110" y="-528"/>
                          <a:pt x="233181" y="109538"/>
                          <a:pt x="330283" y="160338"/>
                        </a:cubicBezTo>
                        <a:cubicBezTo>
                          <a:pt x="427385" y="211138"/>
                          <a:pt x="555178" y="286809"/>
                          <a:pt x="582695" y="304801"/>
                        </a:cubicBezTo>
                        <a:cubicBezTo>
                          <a:pt x="610212" y="322793"/>
                          <a:pt x="542479" y="291836"/>
                          <a:pt x="495383" y="268288"/>
                        </a:cubicBezTo>
                        <a:cubicBezTo>
                          <a:pt x="448287" y="244740"/>
                          <a:pt x="381876" y="205317"/>
                          <a:pt x="300120" y="163513"/>
                        </a:cubicBezTo>
                        <a:cubicBezTo>
                          <a:pt x="218364" y="121709"/>
                          <a:pt x="-4944" y="530"/>
                          <a:pt x="83" y="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0" name="フリーフォーム: 図形 3199">
                    <a:extLst>
                      <a:ext uri="{FF2B5EF4-FFF2-40B4-BE49-F238E27FC236}">
                        <a16:creationId xmlns:a16="http://schemas.microsoft.com/office/drawing/2014/main" id="{4A9F4FC4-AA43-4B4D-846A-285B71A8FD46}"/>
                      </a:ext>
                    </a:extLst>
                  </p:cNvPr>
                  <p:cNvSpPr/>
                  <p:nvPr/>
                </p:nvSpPr>
                <p:spPr>
                  <a:xfrm>
                    <a:off x="8255738" y="578575"/>
                    <a:ext cx="547457" cy="352665"/>
                  </a:xfrm>
                  <a:custGeom>
                    <a:avLst/>
                    <a:gdLst>
                      <a:gd name="connsiteX0" fmla="*/ 8787 w 547457"/>
                      <a:gd name="connsiteY0" fmla="*/ 11975 h 352665"/>
                      <a:gd name="connsiteX1" fmla="*/ 272312 w 547457"/>
                      <a:gd name="connsiteY1" fmla="*/ 148500 h 352665"/>
                      <a:gd name="connsiteX2" fmla="*/ 535837 w 547457"/>
                      <a:gd name="connsiteY2" fmla="*/ 345350 h 352665"/>
                      <a:gd name="connsiteX3" fmla="*/ 494562 w 547457"/>
                      <a:gd name="connsiteY3" fmla="*/ 304075 h 352665"/>
                      <a:gd name="connsiteX4" fmla="*/ 437412 w 547457"/>
                      <a:gd name="connsiteY4" fmla="*/ 242163 h 352665"/>
                      <a:gd name="connsiteX5" fmla="*/ 99275 w 547457"/>
                      <a:gd name="connsiteY5" fmla="*/ 32613 h 352665"/>
                      <a:gd name="connsiteX6" fmla="*/ 8787 w 547457"/>
                      <a:gd name="connsiteY6" fmla="*/ 11975 h 35266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47457" h="352665">
                        <a:moveTo>
                          <a:pt x="8787" y="11975"/>
                        </a:moveTo>
                        <a:cubicBezTo>
                          <a:pt x="37626" y="31289"/>
                          <a:pt x="184470" y="92938"/>
                          <a:pt x="272312" y="148500"/>
                        </a:cubicBezTo>
                        <a:cubicBezTo>
                          <a:pt x="360154" y="204062"/>
                          <a:pt x="498795" y="319421"/>
                          <a:pt x="535837" y="345350"/>
                        </a:cubicBezTo>
                        <a:cubicBezTo>
                          <a:pt x="572879" y="371279"/>
                          <a:pt x="510966" y="321273"/>
                          <a:pt x="494562" y="304075"/>
                        </a:cubicBezTo>
                        <a:cubicBezTo>
                          <a:pt x="478158" y="286877"/>
                          <a:pt x="503293" y="287407"/>
                          <a:pt x="437412" y="242163"/>
                        </a:cubicBezTo>
                        <a:cubicBezTo>
                          <a:pt x="371531" y="196919"/>
                          <a:pt x="173358" y="70448"/>
                          <a:pt x="99275" y="32613"/>
                        </a:cubicBezTo>
                        <a:cubicBezTo>
                          <a:pt x="25192" y="-5222"/>
                          <a:pt x="-20052" y="-7339"/>
                          <a:pt x="8787" y="1197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1" name="フリーフォーム: 図形 3200">
                    <a:extLst>
                      <a:ext uri="{FF2B5EF4-FFF2-40B4-BE49-F238E27FC236}">
                        <a16:creationId xmlns:a16="http://schemas.microsoft.com/office/drawing/2014/main" id="{2DF6986D-3B33-4141-A993-F3700C1E3072}"/>
                      </a:ext>
                    </a:extLst>
                  </p:cNvPr>
                  <p:cNvSpPr/>
                  <p:nvPr/>
                </p:nvSpPr>
                <p:spPr>
                  <a:xfrm>
                    <a:off x="8477250" y="652463"/>
                    <a:ext cx="592516" cy="413881"/>
                  </a:xfrm>
                  <a:custGeom>
                    <a:avLst/>
                    <a:gdLst>
                      <a:gd name="connsiteX0" fmla="*/ 0 w 592516"/>
                      <a:gd name="connsiteY0" fmla="*/ 0 h 413881"/>
                      <a:gd name="connsiteX1" fmla="*/ 323850 w 592516"/>
                      <a:gd name="connsiteY1" fmla="*/ 207962 h 413881"/>
                      <a:gd name="connsiteX2" fmla="*/ 584200 w 592516"/>
                      <a:gd name="connsiteY2" fmla="*/ 406400 h 413881"/>
                      <a:gd name="connsiteX3" fmla="*/ 515938 w 592516"/>
                      <a:gd name="connsiteY3" fmla="*/ 363537 h 413881"/>
                      <a:gd name="connsiteX4" fmla="*/ 393700 w 592516"/>
                      <a:gd name="connsiteY4" fmla="*/ 282575 h 413881"/>
                      <a:gd name="connsiteX5" fmla="*/ 322263 w 592516"/>
                      <a:gd name="connsiteY5" fmla="*/ 241300 h 413881"/>
                      <a:gd name="connsiteX6" fmla="*/ 0 w 592516"/>
                      <a:gd name="connsiteY6" fmla="*/ 0 h 41388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592516" h="413881">
                        <a:moveTo>
                          <a:pt x="0" y="0"/>
                        </a:moveTo>
                        <a:cubicBezTo>
                          <a:pt x="113241" y="70114"/>
                          <a:pt x="226483" y="140229"/>
                          <a:pt x="323850" y="207962"/>
                        </a:cubicBezTo>
                        <a:cubicBezTo>
                          <a:pt x="421217" y="275695"/>
                          <a:pt x="552186" y="380471"/>
                          <a:pt x="584200" y="406400"/>
                        </a:cubicBezTo>
                        <a:cubicBezTo>
                          <a:pt x="616214" y="432329"/>
                          <a:pt x="547688" y="384174"/>
                          <a:pt x="515938" y="363537"/>
                        </a:cubicBezTo>
                        <a:cubicBezTo>
                          <a:pt x="484188" y="342900"/>
                          <a:pt x="425979" y="302948"/>
                          <a:pt x="393700" y="282575"/>
                        </a:cubicBezTo>
                        <a:cubicBezTo>
                          <a:pt x="361421" y="262202"/>
                          <a:pt x="322263" y="241300"/>
                          <a:pt x="322263" y="241300"/>
                        </a:cubicBez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2" name="フリーフォーム: 図形 3201">
                    <a:extLst>
                      <a:ext uri="{FF2B5EF4-FFF2-40B4-BE49-F238E27FC236}">
                        <a16:creationId xmlns:a16="http://schemas.microsoft.com/office/drawing/2014/main" id="{B4F55EF2-FD9E-4EB2-A7D6-FDF426E22372}"/>
                      </a:ext>
                    </a:extLst>
                  </p:cNvPr>
                  <p:cNvSpPr/>
                  <p:nvPr/>
                </p:nvSpPr>
                <p:spPr>
                  <a:xfrm>
                    <a:off x="8803586" y="923927"/>
                    <a:ext cx="389356" cy="323883"/>
                  </a:xfrm>
                  <a:custGeom>
                    <a:avLst/>
                    <a:gdLst>
                      <a:gd name="connsiteX0" fmla="*/ 689 w 389356"/>
                      <a:gd name="connsiteY0" fmla="*/ 1586 h 323883"/>
                      <a:gd name="connsiteX1" fmla="*/ 370577 w 389356"/>
                      <a:gd name="connsiteY1" fmla="*/ 312736 h 323883"/>
                      <a:gd name="connsiteX2" fmla="*/ 329302 w 389356"/>
                      <a:gd name="connsiteY2" fmla="*/ 249236 h 323883"/>
                      <a:gd name="connsiteX3" fmla="*/ 280089 w 389356"/>
                      <a:gd name="connsiteY3" fmla="*/ 195261 h 323883"/>
                      <a:gd name="connsiteX4" fmla="*/ 689 w 389356"/>
                      <a:gd name="connsiteY4" fmla="*/ 1586 h 3238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9356" h="323883">
                        <a:moveTo>
                          <a:pt x="689" y="1586"/>
                        </a:moveTo>
                        <a:cubicBezTo>
                          <a:pt x="15770" y="21165"/>
                          <a:pt x="315808" y="271461"/>
                          <a:pt x="370577" y="312736"/>
                        </a:cubicBezTo>
                        <a:cubicBezTo>
                          <a:pt x="425346" y="354011"/>
                          <a:pt x="344383" y="268815"/>
                          <a:pt x="329302" y="249236"/>
                        </a:cubicBezTo>
                        <a:cubicBezTo>
                          <a:pt x="314221" y="229657"/>
                          <a:pt x="338033" y="241298"/>
                          <a:pt x="280089" y="195261"/>
                        </a:cubicBezTo>
                        <a:cubicBezTo>
                          <a:pt x="222145" y="149224"/>
                          <a:pt x="-14392" y="-17993"/>
                          <a:pt x="689" y="158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3" name="フリーフォーム: 図形 3202">
                    <a:extLst>
                      <a:ext uri="{FF2B5EF4-FFF2-40B4-BE49-F238E27FC236}">
                        <a16:creationId xmlns:a16="http://schemas.microsoft.com/office/drawing/2014/main" id="{00AFA373-66CF-4DC0-A88D-761661574D2F}"/>
                      </a:ext>
                    </a:extLst>
                  </p:cNvPr>
                  <p:cNvSpPr/>
                  <p:nvPr/>
                </p:nvSpPr>
                <p:spPr>
                  <a:xfrm>
                    <a:off x="9093200" y="1095162"/>
                    <a:ext cx="418815" cy="420198"/>
                  </a:xfrm>
                  <a:custGeom>
                    <a:avLst/>
                    <a:gdLst>
                      <a:gd name="connsiteX0" fmla="*/ 0 w 418815"/>
                      <a:gd name="connsiteY0" fmla="*/ 213 h 420198"/>
                      <a:gd name="connsiteX1" fmla="*/ 217488 w 418815"/>
                      <a:gd name="connsiteY1" fmla="*/ 209763 h 420198"/>
                      <a:gd name="connsiteX2" fmla="*/ 412750 w 418815"/>
                      <a:gd name="connsiteY2" fmla="*/ 416138 h 420198"/>
                      <a:gd name="connsiteX3" fmla="*/ 355600 w 418815"/>
                      <a:gd name="connsiteY3" fmla="*/ 333588 h 420198"/>
                      <a:gd name="connsiteX4" fmla="*/ 217488 w 418815"/>
                      <a:gd name="connsiteY4" fmla="*/ 173251 h 420198"/>
                      <a:gd name="connsiteX5" fmla="*/ 0 w 418815"/>
                      <a:gd name="connsiteY5" fmla="*/ 213 h 42019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418815" h="420198">
                        <a:moveTo>
                          <a:pt x="0" y="213"/>
                        </a:moveTo>
                        <a:cubicBezTo>
                          <a:pt x="0" y="6298"/>
                          <a:pt x="148696" y="140442"/>
                          <a:pt x="217488" y="209763"/>
                        </a:cubicBezTo>
                        <a:cubicBezTo>
                          <a:pt x="286280" y="279084"/>
                          <a:pt x="389731" y="395501"/>
                          <a:pt x="412750" y="416138"/>
                        </a:cubicBezTo>
                        <a:cubicBezTo>
                          <a:pt x="435769" y="436775"/>
                          <a:pt x="388144" y="374069"/>
                          <a:pt x="355600" y="333588"/>
                        </a:cubicBezTo>
                        <a:cubicBezTo>
                          <a:pt x="323056" y="293107"/>
                          <a:pt x="275961" y="226697"/>
                          <a:pt x="217488" y="173251"/>
                        </a:cubicBezTo>
                        <a:cubicBezTo>
                          <a:pt x="159015" y="119805"/>
                          <a:pt x="0" y="-5872"/>
                          <a:pt x="0" y="21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4" name="フリーフォーム: 図形 3203">
                    <a:extLst>
                      <a:ext uri="{FF2B5EF4-FFF2-40B4-BE49-F238E27FC236}">
                        <a16:creationId xmlns:a16="http://schemas.microsoft.com/office/drawing/2014/main" id="{4D8629AE-A89F-4B44-8BFB-ABA5C75CE5D4}"/>
                      </a:ext>
                    </a:extLst>
                  </p:cNvPr>
                  <p:cNvSpPr/>
                  <p:nvPr/>
                </p:nvSpPr>
                <p:spPr>
                  <a:xfrm>
                    <a:off x="9205207" y="1257382"/>
                    <a:ext cx="276376" cy="272204"/>
                  </a:xfrm>
                  <a:custGeom>
                    <a:avLst/>
                    <a:gdLst>
                      <a:gd name="connsiteX0" fmla="*/ 706 w 276376"/>
                      <a:gd name="connsiteY0" fmla="*/ 1506 h 272204"/>
                      <a:gd name="connsiteX1" fmla="*/ 262643 w 276376"/>
                      <a:gd name="connsiteY1" fmla="*/ 261856 h 272204"/>
                      <a:gd name="connsiteX2" fmla="*/ 234068 w 276376"/>
                      <a:gd name="connsiteY2" fmla="*/ 214231 h 272204"/>
                      <a:gd name="connsiteX3" fmla="*/ 186443 w 276376"/>
                      <a:gd name="connsiteY3" fmla="*/ 157081 h 272204"/>
                      <a:gd name="connsiteX4" fmla="*/ 706 w 276376"/>
                      <a:gd name="connsiteY4" fmla="*/ 1506 h 2722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76376" h="272204">
                        <a:moveTo>
                          <a:pt x="706" y="1506"/>
                        </a:moveTo>
                        <a:cubicBezTo>
                          <a:pt x="13406" y="18969"/>
                          <a:pt x="223749" y="226402"/>
                          <a:pt x="262643" y="261856"/>
                        </a:cubicBezTo>
                        <a:cubicBezTo>
                          <a:pt x="301537" y="297310"/>
                          <a:pt x="246768" y="231694"/>
                          <a:pt x="234068" y="214231"/>
                        </a:cubicBezTo>
                        <a:cubicBezTo>
                          <a:pt x="221368" y="196769"/>
                          <a:pt x="222691" y="190683"/>
                          <a:pt x="186443" y="157081"/>
                        </a:cubicBezTo>
                        <a:cubicBezTo>
                          <a:pt x="150195" y="123479"/>
                          <a:pt x="-11994" y="-15957"/>
                          <a:pt x="706" y="150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5" name="フリーフォーム: 図形 3204">
                    <a:extLst>
                      <a:ext uri="{FF2B5EF4-FFF2-40B4-BE49-F238E27FC236}">
                        <a16:creationId xmlns:a16="http://schemas.microsoft.com/office/drawing/2014/main" id="{871B19D0-0C55-4161-A1BE-2849AE5F3039}"/>
                      </a:ext>
                    </a:extLst>
                  </p:cNvPr>
                  <p:cNvSpPr/>
                  <p:nvPr/>
                </p:nvSpPr>
                <p:spPr>
                  <a:xfrm>
                    <a:off x="9515639" y="1517382"/>
                    <a:ext cx="294781" cy="419390"/>
                  </a:xfrm>
                  <a:custGeom>
                    <a:avLst/>
                    <a:gdLst>
                      <a:gd name="connsiteX0" fmla="*/ 894 w 294781"/>
                      <a:gd name="connsiteY0" fmla="*/ 2385 h 419390"/>
                      <a:gd name="connsiteX1" fmla="*/ 280294 w 294781"/>
                      <a:gd name="connsiteY1" fmla="*/ 404551 h 419390"/>
                      <a:gd name="connsiteX2" fmla="*/ 248544 w 294781"/>
                      <a:gd name="connsiteY2" fmla="*/ 324118 h 419390"/>
                      <a:gd name="connsiteX3" fmla="*/ 193511 w 294781"/>
                      <a:gd name="connsiteY3" fmla="*/ 241568 h 419390"/>
                      <a:gd name="connsiteX4" fmla="*/ 894 w 294781"/>
                      <a:gd name="connsiteY4" fmla="*/ 2385 h 41939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94781" h="419390">
                        <a:moveTo>
                          <a:pt x="894" y="2385"/>
                        </a:moveTo>
                        <a:cubicBezTo>
                          <a:pt x="15358" y="29549"/>
                          <a:pt x="239019" y="350929"/>
                          <a:pt x="280294" y="404551"/>
                        </a:cubicBezTo>
                        <a:cubicBezTo>
                          <a:pt x="321569" y="458173"/>
                          <a:pt x="263008" y="351282"/>
                          <a:pt x="248544" y="324118"/>
                        </a:cubicBezTo>
                        <a:cubicBezTo>
                          <a:pt x="234080" y="296954"/>
                          <a:pt x="235491" y="295190"/>
                          <a:pt x="193511" y="241568"/>
                        </a:cubicBezTo>
                        <a:cubicBezTo>
                          <a:pt x="151531" y="187946"/>
                          <a:pt x="-13570" y="-24779"/>
                          <a:pt x="894" y="238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6" name="フリーフォーム: 図形 3205">
                    <a:extLst>
                      <a:ext uri="{FF2B5EF4-FFF2-40B4-BE49-F238E27FC236}">
                        <a16:creationId xmlns:a16="http://schemas.microsoft.com/office/drawing/2014/main" id="{3F44453D-AD86-4DCC-85DE-6E9B5FFF932F}"/>
                      </a:ext>
                    </a:extLst>
                  </p:cNvPr>
                  <p:cNvSpPr/>
                  <p:nvPr/>
                </p:nvSpPr>
                <p:spPr>
                  <a:xfrm>
                    <a:off x="9479043" y="1549823"/>
                    <a:ext cx="326811" cy="451949"/>
                  </a:xfrm>
                  <a:custGeom>
                    <a:avLst/>
                    <a:gdLst>
                      <a:gd name="connsiteX0" fmla="*/ 1507 w 326811"/>
                      <a:gd name="connsiteY0" fmla="*/ 3810 h 451949"/>
                      <a:gd name="connsiteX1" fmla="*/ 312657 w 326811"/>
                      <a:gd name="connsiteY1" fmla="*/ 433494 h 451949"/>
                      <a:gd name="connsiteX2" fmla="*/ 266090 w 326811"/>
                      <a:gd name="connsiteY2" fmla="*/ 359410 h 451949"/>
                      <a:gd name="connsiteX3" fmla="*/ 196240 w 326811"/>
                      <a:gd name="connsiteY3" fmla="*/ 230294 h 451949"/>
                      <a:gd name="connsiteX4" fmla="*/ 1507 w 326811"/>
                      <a:gd name="connsiteY4" fmla="*/ 3810 h 45194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26811" h="451949">
                        <a:moveTo>
                          <a:pt x="1507" y="3810"/>
                        </a:moveTo>
                        <a:cubicBezTo>
                          <a:pt x="20910" y="37677"/>
                          <a:pt x="268560" y="374227"/>
                          <a:pt x="312657" y="433494"/>
                        </a:cubicBezTo>
                        <a:cubicBezTo>
                          <a:pt x="356754" y="492761"/>
                          <a:pt x="285493" y="393277"/>
                          <a:pt x="266090" y="359410"/>
                        </a:cubicBezTo>
                        <a:cubicBezTo>
                          <a:pt x="246687" y="325543"/>
                          <a:pt x="236809" y="289208"/>
                          <a:pt x="196240" y="230294"/>
                        </a:cubicBezTo>
                        <a:cubicBezTo>
                          <a:pt x="155671" y="171380"/>
                          <a:pt x="-17896" y="-30057"/>
                          <a:pt x="1507" y="381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7" name="フリーフォーム: 図形 3206">
                    <a:extLst>
                      <a:ext uri="{FF2B5EF4-FFF2-40B4-BE49-F238E27FC236}">
                        <a16:creationId xmlns:a16="http://schemas.microsoft.com/office/drawing/2014/main" id="{93DA6F53-9401-4F02-AA2C-4E2301353051}"/>
                      </a:ext>
                    </a:extLst>
                  </p:cNvPr>
                  <p:cNvSpPr/>
                  <p:nvPr/>
                </p:nvSpPr>
                <p:spPr>
                  <a:xfrm>
                    <a:off x="9808192" y="1997951"/>
                    <a:ext cx="178311" cy="416671"/>
                  </a:xfrm>
                  <a:custGeom>
                    <a:avLst/>
                    <a:gdLst>
                      <a:gd name="connsiteX0" fmla="*/ 441 w 178311"/>
                      <a:gd name="connsiteY0" fmla="*/ 2299 h 416671"/>
                      <a:gd name="connsiteX1" fmla="*/ 171891 w 178311"/>
                      <a:gd name="connsiteY1" fmla="*/ 406582 h 416671"/>
                      <a:gd name="connsiteX2" fmla="*/ 140141 w 178311"/>
                      <a:gd name="connsiteY2" fmla="*/ 290166 h 416671"/>
                      <a:gd name="connsiteX3" fmla="*/ 123208 w 178311"/>
                      <a:gd name="connsiteY3" fmla="*/ 243599 h 416671"/>
                      <a:gd name="connsiteX4" fmla="*/ 441 w 178311"/>
                      <a:gd name="connsiteY4" fmla="*/ 2299 h 41667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78311" h="416671">
                        <a:moveTo>
                          <a:pt x="441" y="2299"/>
                        </a:moveTo>
                        <a:cubicBezTo>
                          <a:pt x="8555" y="29463"/>
                          <a:pt x="148608" y="358604"/>
                          <a:pt x="171891" y="406582"/>
                        </a:cubicBezTo>
                        <a:cubicBezTo>
                          <a:pt x="195174" y="454560"/>
                          <a:pt x="148255" y="317330"/>
                          <a:pt x="140141" y="290166"/>
                        </a:cubicBezTo>
                        <a:cubicBezTo>
                          <a:pt x="132027" y="263002"/>
                          <a:pt x="147902" y="290518"/>
                          <a:pt x="123208" y="243599"/>
                        </a:cubicBezTo>
                        <a:cubicBezTo>
                          <a:pt x="98514" y="196680"/>
                          <a:pt x="-7673" y="-24865"/>
                          <a:pt x="441" y="229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8" name="フリーフォーム: 図形 3207">
                    <a:extLst>
                      <a:ext uri="{FF2B5EF4-FFF2-40B4-BE49-F238E27FC236}">
                        <a16:creationId xmlns:a16="http://schemas.microsoft.com/office/drawing/2014/main" id="{B20A1B40-45C5-47BF-94A7-79EAF5FBB60F}"/>
                      </a:ext>
                    </a:extLst>
                  </p:cNvPr>
                  <p:cNvSpPr/>
                  <p:nvPr/>
                </p:nvSpPr>
                <p:spPr>
                  <a:xfrm>
                    <a:off x="9844003" y="1994949"/>
                    <a:ext cx="221187" cy="485777"/>
                  </a:xfrm>
                  <a:custGeom>
                    <a:avLst/>
                    <a:gdLst>
                      <a:gd name="connsiteX0" fmla="*/ 614 w 221187"/>
                      <a:gd name="connsiteY0" fmla="*/ 3184 h 485777"/>
                      <a:gd name="connsiteX1" fmla="*/ 212280 w 221187"/>
                      <a:gd name="connsiteY1" fmla="*/ 466734 h 485777"/>
                      <a:gd name="connsiteX2" fmla="*/ 178414 w 221187"/>
                      <a:gd name="connsiteY2" fmla="*/ 384184 h 485777"/>
                      <a:gd name="connsiteX3" fmla="*/ 148780 w 221187"/>
                      <a:gd name="connsiteY3" fmla="*/ 267768 h 485777"/>
                      <a:gd name="connsiteX4" fmla="*/ 614 w 221187"/>
                      <a:gd name="connsiteY4" fmla="*/ 3184 h 4857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21187" h="485777">
                        <a:moveTo>
                          <a:pt x="614" y="3184"/>
                        </a:moveTo>
                        <a:cubicBezTo>
                          <a:pt x="11197" y="36345"/>
                          <a:pt x="182647" y="403234"/>
                          <a:pt x="212280" y="466734"/>
                        </a:cubicBezTo>
                        <a:cubicBezTo>
                          <a:pt x="241913" y="530234"/>
                          <a:pt x="188997" y="417345"/>
                          <a:pt x="178414" y="384184"/>
                        </a:cubicBezTo>
                        <a:cubicBezTo>
                          <a:pt x="167831" y="351023"/>
                          <a:pt x="178413" y="330210"/>
                          <a:pt x="148780" y="267768"/>
                        </a:cubicBezTo>
                        <a:cubicBezTo>
                          <a:pt x="119147" y="205326"/>
                          <a:pt x="-9969" y="-29977"/>
                          <a:pt x="614" y="318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09" name="フリーフォーム: 図形 3208">
                    <a:extLst>
                      <a:ext uri="{FF2B5EF4-FFF2-40B4-BE49-F238E27FC236}">
                        <a16:creationId xmlns:a16="http://schemas.microsoft.com/office/drawing/2014/main" id="{2D743645-D632-4361-B7AD-6A097B5BF9A4}"/>
                      </a:ext>
                    </a:extLst>
                  </p:cNvPr>
                  <p:cNvSpPr/>
                  <p:nvPr/>
                </p:nvSpPr>
                <p:spPr>
                  <a:xfrm>
                    <a:off x="9996971" y="2441612"/>
                    <a:ext cx="142446" cy="497439"/>
                  </a:xfrm>
                  <a:custGeom>
                    <a:avLst/>
                    <a:gdLst>
                      <a:gd name="connsiteX0" fmla="*/ 46 w 142446"/>
                      <a:gd name="connsiteY0" fmla="*/ 3138 h 497439"/>
                      <a:gd name="connsiteX1" fmla="*/ 133396 w 142446"/>
                      <a:gd name="connsiteY1" fmla="*/ 479388 h 497439"/>
                      <a:gd name="connsiteX2" fmla="*/ 129162 w 142446"/>
                      <a:gd name="connsiteY2" fmla="*/ 386255 h 497439"/>
                      <a:gd name="connsiteX3" fmla="*/ 118579 w 142446"/>
                      <a:gd name="connsiteY3" fmla="*/ 278305 h 497439"/>
                      <a:gd name="connsiteX4" fmla="*/ 46 w 142446"/>
                      <a:gd name="connsiteY4" fmla="*/ 3138 h 49743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42446" h="497439">
                        <a:moveTo>
                          <a:pt x="46" y="3138"/>
                        </a:moveTo>
                        <a:cubicBezTo>
                          <a:pt x="2515" y="36652"/>
                          <a:pt x="111877" y="415535"/>
                          <a:pt x="133396" y="479388"/>
                        </a:cubicBezTo>
                        <a:cubicBezTo>
                          <a:pt x="154915" y="543241"/>
                          <a:pt x="131631" y="419769"/>
                          <a:pt x="129162" y="386255"/>
                        </a:cubicBezTo>
                        <a:cubicBezTo>
                          <a:pt x="126693" y="352741"/>
                          <a:pt x="142568" y="342511"/>
                          <a:pt x="118579" y="278305"/>
                        </a:cubicBezTo>
                        <a:cubicBezTo>
                          <a:pt x="94590" y="214099"/>
                          <a:pt x="-2423" y="-30376"/>
                          <a:pt x="46" y="313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0" name="フリーフォーム: 図形 3209">
                    <a:extLst>
                      <a:ext uri="{FF2B5EF4-FFF2-40B4-BE49-F238E27FC236}">
                        <a16:creationId xmlns:a16="http://schemas.microsoft.com/office/drawing/2014/main" id="{41AC6ED3-B48F-4013-9E49-7C12838C061F}"/>
                      </a:ext>
                    </a:extLst>
                  </p:cNvPr>
                  <p:cNvSpPr/>
                  <p:nvPr/>
                </p:nvSpPr>
                <p:spPr>
                  <a:xfrm>
                    <a:off x="10030873" y="2414894"/>
                    <a:ext cx="169773" cy="610848"/>
                  </a:xfrm>
                  <a:custGeom>
                    <a:avLst/>
                    <a:gdLst>
                      <a:gd name="connsiteX0" fmla="*/ 10 w 169773"/>
                      <a:gd name="connsiteY0" fmla="*/ 223 h 610848"/>
                      <a:gd name="connsiteX1" fmla="*/ 107960 w 169773"/>
                      <a:gd name="connsiteY1" fmla="*/ 311373 h 610848"/>
                      <a:gd name="connsiteX2" fmla="*/ 167227 w 169773"/>
                      <a:gd name="connsiteY2" fmla="*/ 605589 h 610848"/>
                      <a:gd name="connsiteX3" fmla="*/ 154527 w 169773"/>
                      <a:gd name="connsiteY3" fmla="*/ 482823 h 610848"/>
                      <a:gd name="connsiteX4" fmla="*/ 114310 w 169773"/>
                      <a:gd name="connsiteY4" fmla="*/ 264806 h 610848"/>
                      <a:gd name="connsiteX5" fmla="*/ 10 w 169773"/>
                      <a:gd name="connsiteY5" fmla="*/ 223 h 6108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69773" h="610848">
                        <a:moveTo>
                          <a:pt x="10" y="223"/>
                        </a:moveTo>
                        <a:cubicBezTo>
                          <a:pt x="-1048" y="7984"/>
                          <a:pt x="80091" y="210479"/>
                          <a:pt x="107960" y="311373"/>
                        </a:cubicBezTo>
                        <a:cubicBezTo>
                          <a:pt x="135830" y="412267"/>
                          <a:pt x="159466" y="577014"/>
                          <a:pt x="167227" y="605589"/>
                        </a:cubicBezTo>
                        <a:cubicBezTo>
                          <a:pt x="174988" y="634164"/>
                          <a:pt x="163346" y="539620"/>
                          <a:pt x="154527" y="482823"/>
                        </a:cubicBezTo>
                        <a:cubicBezTo>
                          <a:pt x="145708" y="426026"/>
                          <a:pt x="141121" y="341006"/>
                          <a:pt x="114310" y="264806"/>
                        </a:cubicBezTo>
                        <a:cubicBezTo>
                          <a:pt x="87499" y="188606"/>
                          <a:pt x="1068" y="-7538"/>
                          <a:pt x="10" y="223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1" name="フリーフォーム: 図形 3210">
                    <a:extLst>
                      <a:ext uri="{FF2B5EF4-FFF2-40B4-BE49-F238E27FC236}">
                        <a16:creationId xmlns:a16="http://schemas.microsoft.com/office/drawing/2014/main" id="{7871DD96-0A02-47B4-8C04-417A2CFF465D}"/>
                      </a:ext>
                    </a:extLst>
                  </p:cNvPr>
                  <p:cNvSpPr/>
                  <p:nvPr/>
                </p:nvSpPr>
                <p:spPr>
                  <a:xfrm>
                    <a:off x="10155615" y="2997019"/>
                    <a:ext cx="41605" cy="343142"/>
                  </a:xfrm>
                  <a:custGeom>
                    <a:avLst/>
                    <a:gdLst>
                      <a:gd name="connsiteX0" fmla="*/ 152 w 41605"/>
                      <a:gd name="connsiteY0" fmla="*/ 8648 h 343142"/>
                      <a:gd name="connsiteX1" fmla="*/ 38252 w 41605"/>
                      <a:gd name="connsiteY1" fmla="*/ 338848 h 343142"/>
                      <a:gd name="connsiteX2" fmla="*/ 38252 w 41605"/>
                      <a:gd name="connsiteY2" fmla="*/ 190681 h 343142"/>
                      <a:gd name="connsiteX3" fmla="*/ 25552 w 41605"/>
                      <a:gd name="connsiteY3" fmla="*/ 101781 h 343142"/>
                      <a:gd name="connsiteX4" fmla="*/ 152 w 41605"/>
                      <a:gd name="connsiteY4" fmla="*/ 8648 h 34314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41605" h="343142">
                        <a:moveTo>
                          <a:pt x="152" y="8648"/>
                        </a:moveTo>
                        <a:cubicBezTo>
                          <a:pt x="2269" y="48159"/>
                          <a:pt x="31902" y="308509"/>
                          <a:pt x="38252" y="338848"/>
                        </a:cubicBezTo>
                        <a:cubicBezTo>
                          <a:pt x="44602" y="369187"/>
                          <a:pt x="40369" y="230192"/>
                          <a:pt x="38252" y="190681"/>
                        </a:cubicBezTo>
                        <a:cubicBezTo>
                          <a:pt x="36135" y="151170"/>
                          <a:pt x="32608" y="127181"/>
                          <a:pt x="25552" y="101781"/>
                        </a:cubicBezTo>
                        <a:cubicBezTo>
                          <a:pt x="18496" y="76381"/>
                          <a:pt x="-1965" y="-30863"/>
                          <a:pt x="152" y="864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2" name="フリーフォーム: 図形 3211">
                    <a:extLst>
                      <a:ext uri="{FF2B5EF4-FFF2-40B4-BE49-F238E27FC236}">
                        <a16:creationId xmlns:a16="http://schemas.microsoft.com/office/drawing/2014/main" id="{3236861D-E799-45A0-BA9C-50BAD2B8A585}"/>
                      </a:ext>
                    </a:extLst>
                  </p:cNvPr>
                  <p:cNvSpPr/>
                  <p:nvPr/>
                </p:nvSpPr>
                <p:spPr>
                  <a:xfrm>
                    <a:off x="10121898" y="2937352"/>
                    <a:ext cx="53704" cy="593580"/>
                  </a:xfrm>
                  <a:custGeom>
                    <a:avLst/>
                    <a:gdLst>
                      <a:gd name="connsiteX0" fmla="*/ 2 w 53704"/>
                      <a:gd name="connsiteY0" fmla="*/ 4815 h 593580"/>
                      <a:gd name="connsiteX1" fmla="*/ 48685 w 53704"/>
                      <a:gd name="connsiteY1" fmla="*/ 565731 h 593580"/>
                      <a:gd name="connsiteX2" fmla="*/ 50802 w 53704"/>
                      <a:gd name="connsiteY2" fmla="*/ 487415 h 593580"/>
                      <a:gd name="connsiteX3" fmla="*/ 50802 w 53704"/>
                      <a:gd name="connsiteY3" fmla="*/ 303265 h 593580"/>
                      <a:gd name="connsiteX4" fmla="*/ 2 w 53704"/>
                      <a:gd name="connsiteY4" fmla="*/ 4815 h 59358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3704" h="593580">
                        <a:moveTo>
                          <a:pt x="2" y="4815"/>
                        </a:moveTo>
                        <a:cubicBezTo>
                          <a:pt x="-351" y="48559"/>
                          <a:pt x="40218" y="485298"/>
                          <a:pt x="48685" y="565731"/>
                        </a:cubicBezTo>
                        <a:cubicBezTo>
                          <a:pt x="57152" y="646164"/>
                          <a:pt x="50449" y="531159"/>
                          <a:pt x="50802" y="487415"/>
                        </a:cubicBezTo>
                        <a:cubicBezTo>
                          <a:pt x="51155" y="443671"/>
                          <a:pt x="57152" y="378760"/>
                          <a:pt x="50802" y="303265"/>
                        </a:cubicBezTo>
                        <a:cubicBezTo>
                          <a:pt x="44452" y="227771"/>
                          <a:pt x="355" y="-38929"/>
                          <a:pt x="2" y="48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3" name="フリーフォーム: 図形 3212">
                    <a:extLst>
                      <a:ext uri="{FF2B5EF4-FFF2-40B4-BE49-F238E27FC236}">
                        <a16:creationId xmlns:a16="http://schemas.microsoft.com/office/drawing/2014/main" id="{0ED804B4-EFE3-40C6-9764-FF62B2290F55}"/>
                      </a:ext>
                    </a:extLst>
                  </p:cNvPr>
                  <p:cNvSpPr/>
                  <p:nvPr/>
                </p:nvSpPr>
                <p:spPr>
                  <a:xfrm>
                    <a:off x="10180751" y="3124009"/>
                    <a:ext cx="59122" cy="617546"/>
                  </a:xfrm>
                  <a:custGeom>
                    <a:avLst/>
                    <a:gdLst>
                      <a:gd name="connsiteX0" fmla="*/ 42749 w 59122"/>
                      <a:gd name="connsiteY0" fmla="*/ 191 h 617546"/>
                      <a:gd name="connsiteX1" fmla="*/ 57566 w 59122"/>
                      <a:gd name="connsiteY1" fmla="*/ 389658 h 617546"/>
                      <a:gd name="connsiteX2" fmla="*/ 416 w 59122"/>
                      <a:gd name="connsiteY2" fmla="*/ 616141 h 617546"/>
                      <a:gd name="connsiteX3" fmla="*/ 32166 w 59122"/>
                      <a:gd name="connsiteY3" fmla="*/ 478558 h 617546"/>
                      <a:gd name="connsiteX4" fmla="*/ 40632 w 59122"/>
                      <a:gd name="connsiteY4" fmla="*/ 338858 h 617546"/>
                      <a:gd name="connsiteX5" fmla="*/ 42749 w 59122"/>
                      <a:gd name="connsiteY5" fmla="*/ 191 h 61754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59122" h="617546">
                        <a:moveTo>
                          <a:pt x="42749" y="191"/>
                        </a:moveTo>
                        <a:cubicBezTo>
                          <a:pt x="45571" y="8658"/>
                          <a:pt x="64621" y="287000"/>
                          <a:pt x="57566" y="389658"/>
                        </a:cubicBezTo>
                        <a:cubicBezTo>
                          <a:pt x="50511" y="492316"/>
                          <a:pt x="4649" y="601324"/>
                          <a:pt x="416" y="616141"/>
                        </a:cubicBezTo>
                        <a:cubicBezTo>
                          <a:pt x="-3817" y="630958"/>
                          <a:pt x="25463" y="524772"/>
                          <a:pt x="32166" y="478558"/>
                        </a:cubicBezTo>
                        <a:cubicBezTo>
                          <a:pt x="38869" y="432344"/>
                          <a:pt x="39927" y="411177"/>
                          <a:pt x="40632" y="338858"/>
                        </a:cubicBezTo>
                        <a:cubicBezTo>
                          <a:pt x="41337" y="266539"/>
                          <a:pt x="39927" y="-8276"/>
                          <a:pt x="42749" y="19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4" name="フリーフォーム: 図形 3213">
                    <a:extLst>
                      <a:ext uri="{FF2B5EF4-FFF2-40B4-BE49-F238E27FC236}">
                        <a16:creationId xmlns:a16="http://schemas.microsoft.com/office/drawing/2014/main" id="{422EEA4E-36B2-48CA-9C46-D511216B87C2}"/>
                      </a:ext>
                    </a:extLst>
                  </p:cNvPr>
                  <p:cNvSpPr/>
                  <p:nvPr/>
                </p:nvSpPr>
                <p:spPr>
                  <a:xfrm>
                    <a:off x="10115531" y="3634873"/>
                    <a:ext cx="61167" cy="347377"/>
                  </a:xfrm>
                  <a:custGeom>
                    <a:avLst/>
                    <a:gdLst>
                      <a:gd name="connsiteX0" fmla="*/ 57169 w 61167"/>
                      <a:gd name="connsiteY0" fmla="*/ 1560 h 347377"/>
                      <a:gd name="connsiteX1" fmla="*/ 19 w 61167"/>
                      <a:gd name="connsiteY1" fmla="*/ 340227 h 347377"/>
                      <a:gd name="connsiteX2" fmla="*/ 50819 w 61167"/>
                      <a:gd name="connsiteY2" fmla="*/ 217460 h 347377"/>
                      <a:gd name="connsiteX3" fmla="*/ 57169 w 61167"/>
                      <a:gd name="connsiteY3" fmla="*/ 1560 h 3473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61167" h="347377">
                        <a:moveTo>
                          <a:pt x="57169" y="1560"/>
                        </a:moveTo>
                        <a:cubicBezTo>
                          <a:pt x="48702" y="22021"/>
                          <a:pt x="1077" y="304244"/>
                          <a:pt x="19" y="340227"/>
                        </a:cubicBezTo>
                        <a:cubicBezTo>
                          <a:pt x="-1039" y="376210"/>
                          <a:pt x="42352" y="267202"/>
                          <a:pt x="50819" y="217460"/>
                        </a:cubicBezTo>
                        <a:cubicBezTo>
                          <a:pt x="59286" y="167718"/>
                          <a:pt x="65636" y="-18901"/>
                          <a:pt x="57169" y="156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5" name="フリーフォーム: 図形 3214">
                    <a:extLst>
                      <a:ext uri="{FF2B5EF4-FFF2-40B4-BE49-F238E27FC236}">
                        <a16:creationId xmlns:a16="http://schemas.microsoft.com/office/drawing/2014/main" id="{3F062284-5879-42A6-B7E8-1A16918548E9}"/>
                      </a:ext>
                    </a:extLst>
                  </p:cNvPr>
                  <p:cNvSpPr/>
                  <p:nvPr/>
                </p:nvSpPr>
                <p:spPr>
                  <a:xfrm>
                    <a:off x="10074701" y="3742953"/>
                    <a:ext cx="129009" cy="483916"/>
                  </a:xfrm>
                  <a:custGeom>
                    <a:avLst/>
                    <a:gdLst>
                      <a:gd name="connsiteX0" fmla="*/ 125516 w 129009"/>
                      <a:gd name="connsiteY0" fmla="*/ 5664 h 483916"/>
                      <a:gd name="connsiteX1" fmla="*/ 4866 w 129009"/>
                      <a:gd name="connsiteY1" fmla="*/ 467097 h 483916"/>
                      <a:gd name="connsiteX2" fmla="*/ 30266 w 129009"/>
                      <a:gd name="connsiteY2" fmla="*/ 367614 h 483916"/>
                      <a:gd name="connsiteX3" fmla="*/ 91649 w 129009"/>
                      <a:gd name="connsiteY3" fmla="*/ 217330 h 483916"/>
                      <a:gd name="connsiteX4" fmla="*/ 125516 w 129009"/>
                      <a:gd name="connsiteY4" fmla="*/ 5664 h 48391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29009" h="483916">
                        <a:moveTo>
                          <a:pt x="125516" y="5664"/>
                        </a:moveTo>
                        <a:cubicBezTo>
                          <a:pt x="111052" y="47292"/>
                          <a:pt x="20741" y="406772"/>
                          <a:pt x="4866" y="467097"/>
                        </a:cubicBezTo>
                        <a:cubicBezTo>
                          <a:pt x="-11009" y="527422"/>
                          <a:pt x="15802" y="409242"/>
                          <a:pt x="30266" y="367614"/>
                        </a:cubicBezTo>
                        <a:cubicBezTo>
                          <a:pt x="44730" y="325986"/>
                          <a:pt x="77538" y="270952"/>
                          <a:pt x="91649" y="217330"/>
                        </a:cubicBezTo>
                        <a:cubicBezTo>
                          <a:pt x="105760" y="163708"/>
                          <a:pt x="139980" y="-35964"/>
                          <a:pt x="125516" y="56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6" name="フリーフォーム: 図形 3215">
                    <a:extLst>
                      <a:ext uri="{FF2B5EF4-FFF2-40B4-BE49-F238E27FC236}">
                        <a16:creationId xmlns:a16="http://schemas.microsoft.com/office/drawing/2014/main" id="{1CEC83CD-D5D7-4C0D-9DC0-668879B1B701}"/>
                      </a:ext>
                    </a:extLst>
                  </p:cNvPr>
                  <p:cNvSpPr/>
                  <p:nvPr/>
                </p:nvSpPr>
                <p:spPr>
                  <a:xfrm>
                    <a:off x="9968967" y="3997293"/>
                    <a:ext cx="153811" cy="391412"/>
                  </a:xfrm>
                  <a:custGeom>
                    <a:avLst/>
                    <a:gdLst>
                      <a:gd name="connsiteX0" fmla="*/ 149758 w 153811"/>
                      <a:gd name="connsiteY0" fmla="*/ 4795 h 391412"/>
                      <a:gd name="connsiteX1" fmla="*/ 5296 w 153811"/>
                      <a:gd name="connsiteY1" fmla="*/ 377857 h 391412"/>
                      <a:gd name="connsiteX2" fmla="*/ 38633 w 153811"/>
                      <a:gd name="connsiteY2" fmla="*/ 296895 h 391412"/>
                      <a:gd name="connsiteX3" fmla="*/ 108483 w 153811"/>
                      <a:gd name="connsiteY3" fmla="*/ 173070 h 391412"/>
                      <a:gd name="connsiteX4" fmla="*/ 149758 w 153811"/>
                      <a:gd name="connsiteY4" fmla="*/ 4795 h 39141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3811" h="391412">
                        <a:moveTo>
                          <a:pt x="149758" y="4795"/>
                        </a:moveTo>
                        <a:cubicBezTo>
                          <a:pt x="132560" y="38926"/>
                          <a:pt x="23817" y="329174"/>
                          <a:pt x="5296" y="377857"/>
                        </a:cubicBezTo>
                        <a:cubicBezTo>
                          <a:pt x="-13225" y="426540"/>
                          <a:pt x="21435" y="331026"/>
                          <a:pt x="38633" y="296895"/>
                        </a:cubicBezTo>
                        <a:cubicBezTo>
                          <a:pt x="55831" y="262764"/>
                          <a:pt x="92079" y="217785"/>
                          <a:pt x="108483" y="173070"/>
                        </a:cubicBezTo>
                        <a:cubicBezTo>
                          <a:pt x="124887" y="128355"/>
                          <a:pt x="166956" y="-29336"/>
                          <a:pt x="149758" y="479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7" name="フリーフォーム: 図形 3216">
                    <a:extLst>
                      <a:ext uri="{FF2B5EF4-FFF2-40B4-BE49-F238E27FC236}">
                        <a16:creationId xmlns:a16="http://schemas.microsoft.com/office/drawing/2014/main" id="{ABED2B1F-DAFE-45B9-BC32-10924AEE6C0B}"/>
                      </a:ext>
                    </a:extLst>
                  </p:cNvPr>
                  <p:cNvSpPr/>
                  <p:nvPr/>
                </p:nvSpPr>
                <p:spPr>
                  <a:xfrm>
                    <a:off x="9949806" y="3972724"/>
                    <a:ext cx="151369" cy="440954"/>
                  </a:xfrm>
                  <a:custGeom>
                    <a:avLst/>
                    <a:gdLst>
                      <a:gd name="connsiteX0" fmla="*/ 148282 w 151369"/>
                      <a:gd name="connsiteY0" fmla="*/ 3964 h 440954"/>
                      <a:gd name="connsiteX1" fmla="*/ 3819 w 151369"/>
                      <a:gd name="connsiteY1" fmla="*/ 427826 h 440954"/>
                      <a:gd name="connsiteX2" fmla="*/ 46682 w 151369"/>
                      <a:gd name="connsiteY2" fmla="*/ 323051 h 440954"/>
                      <a:gd name="connsiteX3" fmla="*/ 99069 w 151369"/>
                      <a:gd name="connsiteY3" fmla="*/ 219864 h 440954"/>
                      <a:gd name="connsiteX4" fmla="*/ 148282 w 151369"/>
                      <a:gd name="connsiteY4" fmla="*/ 3964 h 44095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151369" h="440954">
                        <a:moveTo>
                          <a:pt x="148282" y="3964"/>
                        </a:moveTo>
                        <a:cubicBezTo>
                          <a:pt x="132407" y="38624"/>
                          <a:pt x="20752" y="374645"/>
                          <a:pt x="3819" y="427826"/>
                        </a:cubicBezTo>
                        <a:cubicBezTo>
                          <a:pt x="-13114" y="481007"/>
                          <a:pt x="30807" y="357711"/>
                          <a:pt x="46682" y="323051"/>
                        </a:cubicBezTo>
                        <a:cubicBezTo>
                          <a:pt x="62557" y="288391"/>
                          <a:pt x="83723" y="267754"/>
                          <a:pt x="99069" y="219864"/>
                        </a:cubicBezTo>
                        <a:cubicBezTo>
                          <a:pt x="114415" y="171975"/>
                          <a:pt x="164157" y="-30696"/>
                          <a:pt x="148282" y="39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8" name="フリーフォーム: 図形 3217">
                    <a:extLst>
                      <a:ext uri="{FF2B5EF4-FFF2-40B4-BE49-F238E27FC236}">
                        <a16:creationId xmlns:a16="http://schemas.microsoft.com/office/drawing/2014/main" id="{70937BC9-D055-4F2F-B79C-FC2EF04774CC}"/>
                      </a:ext>
                    </a:extLst>
                  </p:cNvPr>
                  <p:cNvSpPr/>
                  <p:nvPr/>
                </p:nvSpPr>
                <p:spPr>
                  <a:xfrm>
                    <a:off x="9858135" y="4192660"/>
                    <a:ext cx="242344" cy="514721"/>
                  </a:xfrm>
                  <a:custGeom>
                    <a:avLst/>
                    <a:gdLst>
                      <a:gd name="connsiteX0" fmla="*/ 233603 w 242344"/>
                      <a:gd name="connsiteY0" fmla="*/ 11040 h 514721"/>
                      <a:gd name="connsiteX1" fmla="*/ 8178 w 242344"/>
                      <a:gd name="connsiteY1" fmla="*/ 490465 h 514721"/>
                      <a:gd name="connsiteX2" fmla="*/ 62153 w 242344"/>
                      <a:gd name="connsiteY2" fmla="*/ 415853 h 514721"/>
                      <a:gd name="connsiteX3" fmla="*/ 184390 w 242344"/>
                      <a:gd name="connsiteY3" fmla="*/ 172965 h 514721"/>
                      <a:gd name="connsiteX4" fmla="*/ 233603 w 242344"/>
                      <a:gd name="connsiteY4" fmla="*/ 11040 h 5147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42344" h="514721">
                        <a:moveTo>
                          <a:pt x="233603" y="11040"/>
                        </a:moveTo>
                        <a:cubicBezTo>
                          <a:pt x="204234" y="63957"/>
                          <a:pt x="36753" y="422996"/>
                          <a:pt x="8178" y="490465"/>
                        </a:cubicBezTo>
                        <a:cubicBezTo>
                          <a:pt x="-20397" y="557934"/>
                          <a:pt x="32784" y="468770"/>
                          <a:pt x="62153" y="415853"/>
                        </a:cubicBezTo>
                        <a:cubicBezTo>
                          <a:pt x="91522" y="362936"/>
                          <a:pt x="157667" y="236730"/>
                          <a:pt x="184390" y="172965"/>
                        </a:cubicBezTo>
                        <a:cubicBezTo>
                          <a:pt x="211113" y="109200"/>
                          <a:pt x="262972" y="-41877"/>
                          <a:pt x="233603" y="11040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19" name="フリーフォーム: 図形 3218">
                    <a:extLst>
                      <a:ext uri="{FF2B5EF4-FFF2-40B4-BE49-F238E27FC236}">
                        <a16:creationId xmlns:a16="http://schemas.microsoft.com/office/drawing/2014/main" id="{078979DE-03EF-4DDE-8B1A-11B06855FC19}"/>
                      </a:ext>
                    </a:extLst>
                  </p:cNvPr>
                  <p:cNvSpPr/>
                  <p:nvPr/>
                </p:nvSpPr>
                <p:spPr>
                  <a:xfrm>
                    <a:off x="9777300" y="4436465"/>
                    <a:ext cx="184269" cy="308445"/>
                  </a:xfrm>
                  <a:custGeom>
                    <a:avLst/>
                    <a:gdLst>
                      <a:gd name="connsiteX0" fmla="*/ 184263 w 184269"/>
                      <a:gd name="connsiteY0" fmla="*/ 598 h 308445"/>
                      <a:gd name="connsiteX1" fmla="*/ 87425 w 184269"/>
                      <a:gd name="connsiteY1" fmla="*/ 168873 h 308445"/>
                      <a:gd name="connsiteX2" fmla="*/ 1700 w 184269"/>
                      <a:gd name="connsiteY2" fmla="*/ 306985 h 308445"/>
                      <a:gd name="connsiteX3" fmla="*/ 35038 w 184269"/>
                      <a:gd name="connsiteY3" fmla="*/ 233960 h 308445"/>
                      <a:gd name="connsiteX4" fmla="*/ 92188 w 184269"/>
                      <a:gd name="connsiteY4" fmla="*/ 116485 h 308445"/>
                      <a:gd name="connsiteX5" fmla="*/ 184263 w 184269"/>
                      <a:gd name="connsiteY5" fmla="*/ 598 h 3084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84269" h="308445">
                        <a:moveTo>
                          <a:pt x="184263" y="598"/>
                        </a:moveTo>
                        <a:cubicBezTo>
                          <a:pt x="183469" y="9329"/>
                          <a:pt x="117852" y="117809"/>
                          <a:pt x="87425" y="168873"/>
                        </a:cubicBezTo>
                        <a:cubicBezTo>
                          <a:pt x="56998" y="219938"/>
                          <a:pt x="10431" y="296137"/>
                          <a:pt x="1700" y="306985"/>
                        </a:cubicBezTo>
                        <a:cubicBezTo>
                          <a:pt x="-7031" y="317833"/>
                          <a:pt x="19957" y="265710"/>
                          <a:pt x="35038" y="233960"/>
                        </a:cubicBezTo>
                        <a:cubicBezTo>
                          <a:pt x="50119" y="202210"/>
                          <a:pt x="69434" y="151939"/>
                          <a:pt x="92188" y="116485"/>
                        </a:cubicBezTo>
                        <a:cubicBezTo>
                          <a:pt x="114942" y="81031"/>
                          <a:pt x="185057" y="-8133"/>
                          <a:pt x="184263" y="59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0" name="フリーフォーム: 図形 3219">
                    <a:extLst>
                      <a:ext uri="{FF2B5EF4-FFF2-40B4-BE49-F238E27FC236}">
                        <a16:creationId xmlns:a16="http://schemas.microsoft.com/office/drawing/2014/main" id="{1978DE2F-DFB4-48FE-9F1C-F4F47EFEE6AE}"/>
                      </a:ext>
                    </a:extLst>
                  </p:cNvPr>
                  <p:cNvSpPr/>
                  <p:nvPr/>
                </p:nvSpPr>
                <p:spPr>
                  <a:xfrm>
                    <a:off x="9480833" y="4734322"/>
                    <a:ext cx="383594" cy="507701"/>
                  </a:xfrm>
                  <a:custGeom>
                    <a:avLst/>
                    <a:gdLst>
                      <a:gd name="connsiteX0" fmla="*/ 374367 w 383594"/>
                      <a:gd name="connsiteY0" fmla="*/ 7541 h 507701"/>
                      <a:gd name="connsiteX1" fmla="*/ 17180 w 383594"/>
                      <a:gd name="connsiteY1" fmla="*/ 486966 h 507701"/>
                      <a:gd name="connsiteX2" fmla="*/ 77505 w 383594"/>
                      <a:gd name="connsiteY2" fmla="*/ 399653 h 507701"/>
                      <a:gd name="connsiteX3" fmla="*/ 261655 w 383594"/>
                      <a:gd name="connsiteY3" fmla="*/ 205978 h 507701"/>
                      <a:gd name="connsiteX4" fmla="*/ 374367 w 383594"/>
                      <a:gd name="connsiteY4" fmla="*/ 7541 h 50770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83594" h="507701">
                        <a:moveTo>
                          <a:pt x="374367" y="7541"/>
                        </a:moveTo>
                        <a:cubicBezTo>
                          <a:pt x="333621" y="54372"/>
                          <a:pt x="66657" y="421614"/>
                          <a:pt x="17180" y="486966"/>
                        </a:cubicBezTo>
                        <a:cubicBezTo>
                          <a:pt x="-32297" y="552318"/>
                          <a:pt x="36759" y="446484"/>
                          <a:pt x="77505" y="399653"/>
                        </a:cubicBezTo>
                        <a:cubicBezTo>
                          <a:pt x="118251" y="352822"/>
                          <a:pt x="212707" y="267097"/>
                          <a:pt x="261655" y="205978"/>
                        </a:cubicBezTo>
                        <a:cubicBezTo>
                          <a:pt x="310603" y="144859"/>
                          <a:pt x="415113" y="-39290"/>
                          <a:pt x="374367" y="754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1" name="フリーフォーム: 図形 3220">
                    <a:extLst>
                      <a:ext uri="{FF2B5EF4-FFF2-40B4-BE49-F238E27FC236}">
                        <a16:creationId xmlns:a16="http://schemas.microsoft.com/office/drawing/2014/main" id="{398CC334-ADFC-4DD3-B714-DB46A9F106CF}"/>
                      </a:ext>
                    </a:extLst>
                  </p:cNvPr>
                  <p:cNvSpPr/>
                  <p:nvPr/>
                </p:nvSpPr>
                <p:spPr>
                  <a:xfrm>
                    <a:off x="9557804" y="4695779"/>
                    <a:ext cx="282573" cy="409723"/>
                  </a:xfrm>
                  <a:custGeom>
                    <a:avLst/>
                    <a:gdLst>
                      <a:gd name="connsiteX0" fmla="*/ 278346 w 282573"/>
                      <a:gd name="connsiteY0" fmla="*/ 3221 h 409723"/>
                      <a:gd name="connsiteX1" fmla="*/ 10059 w 282573"/>
                      <a:gd name="connsiteY1" fmla="*/ 396921 h 409723"/>
                      <a:gd name="connsiteX2" fmla="*/ 67209 w 282573"/>
                      <a:gd name="connsiteY2" fmla="*/ 304846 h 409723"/>
                      <a:gd name="connsiteX3" fmla="*/ 165634 w 282573"/>
                      <a:gd name="connsiteY3" fmla="*/ 214359 h 409723"/>
                      <a:gd name="connsiteX4" fmla="*/ 278346 w 282573"/>
                      <a:gd name="connsiteY4" fmla="*/ 3221 h 40972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82573" h="409723">
                        <a:moveTo>
                          <a:pt x="278346" y="3221"/>
                        </a:moveTo>
                        <a:cubicBezTo>
                          <a:pt x="252417" y="33648"/>
                          <a:pt x="45249" y="346650"/>
                          <a:pt x="10059" y="396921"/>
                        </a:cubicBezTo>
                        <a:cubicBezTo>
                          <a:pt x="-25131" y="447192"/>
                          <a:pt x="41280" y="335273"/>
                          <a:pt x="67209" y="304846"/>
                        </a:cubicBezTo>
                        <a:cubicBezTo>
                          <a:pt x="93138" y="274419"/>
                          <a:pt x="127270" y="261984"/>
                          <a:pt x="165634" y="214359"/>
                        </a:cubicBezTo>
                        <a:cubicBezTo>
                          <a:pt x="203998" y="166734"/>
                          <a:pt x="304275" y="-27206"/>
                          <a:pt x="278346" y="322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2" name="フリーフォーム: 図形 3221">
                    <a:extLst>
                      <a:ext uri="{FF2B5EF4-FFF2-40B4-BE49-F238E27FC236}">
                        <a16:creationId xmlns:a16="http://schemas.microsoft.com/office/drawing/2014/main" id="{55EEE31A-B770-4D3B-8F39-0A4585D991EF}"/>
                      </a:ext>
                    </a:extLst>
                  </p:cNvPr>
                  <p:cNvSpPr/>
                  <p:nvPr/>
                </p:nvSpPr>
                <p:spPr>
                  <a:xfrm>
                    <a:off x="9339529" y="4859691"/>
                    <a:ext cx="361927" cy="465921"/>
                  </a:xfrm>
                  <a:custGeom>
                    <a:avLst/>
                    <a:gdLst>
                      <a:gd name="connsiteX0" fmla="*/ 355334 w 361927"/>
                      <a:gd name="connsiteY0" fmla="*/ 4409 h 465921"/>
                      <a:gd name="connsiteX1" fmla="*/ 15609 w 361927"/>
                      <a:gd name="connsiteY1" fmla="*/ 442559 h 465921"/>
                      <a:gd name="connsiteX2" fmla="*/ 74346 w 361927"/>
                      <a:gd name="connsiteY2" fmla="*/ 386997 h 465921"/>
                      <a:gd name="connsiteX3" fmla="*/ 228334 w 361927"/>
                      <a:gd name="connsiteY3" fmla="*/ 225072 h 465921"/>
                      <a:gd name="connsiteX4" fmla="*/ 355334 w 361927"/>
                      <a:gd name="connsiteY4" fmla="*/ 4409 h 465921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361927" h="465921">
                        <a:moveTo>
                          <a:pt x="355334" y="4409"/>
                        </a:moveTo>
                        <a:cubicBezTo>
                          <a:pt x="319880" y="40657"/>
                          <a:pt x="62440" y="378794"/>
                          <a:pt x="15609" y="442559"/>
                        </a:cubicBezTo>
                        <a:cubicBezTo>
                          <a:pt x="-31222" y="506324"/>
                          <a:pt x="38892" y="423245"/>
                          <a:pt x="74346" y="386997"/>
                        </a:cubicBezTo>
                        <a:cubicBezTo>
                          <a:pt x="109800" y="350749"/>
                          <a:pt x="182826" y="284603"/>
                          <a:pt x="228334" y="225072"/>
                        </a:cubicBezTo>
                        <a:cubicBezTo>
                          <a:pt x="273842" y="165541"/>
                          <a:pt x="390788" y="-31839"/>
                          <a:pt x="355334" y="44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3" name="フリーフォーム: 図形 3222">
                    <a:extLst>
                      <a:ext uri="{FF2B5EF4-FFF2-40B4-BE49-F238E27FC236}">
                        <a16:creationId xmlns:a16="http://schemas.microsoft.com/office/drawing/2014/main" id="{2D4BC21E-0FB7-4E68-9A9D-48E2CB464E18}"/>
                      </a:ext>
                    </a:extLst>
                  </p:cNvPr>
                  <p:cNvSpPr/>
                  <p:nvPr/>
                </p:nvSpPr>
                <p:spPr>
                  <a:xfrm>
                    <a:off x="9263107" y="5194674"/>
                    <a:ext cx="264017" cy="272143"/>
                  </a:xfrm>
                  <a:custGeom>
                    <a:avLst/>
                    <a:gdLst>
                      <a:gd name="connsiteX0" fmla="*/ 263481 w 264017"/>
                      <a:gd name="connsiteY0" fmla="*/ 1214 h 272143"/>
                      <a:gd name="connsiteX1" fmla="*/ 9481 w 264017"/>
                      <a:gd name="connsiteY1" fmla="*/ 266326 h 272143"/>
                      <a:gd name="connsiteX2" fmla="*/ 74568 w 264017"/>
                      <a:gd name="connsiteY2" fmla="*/ 171076 h 272143"/>
                      <a:gd name="connsiteX3" fmla="*/ 263481 w 264017"/>
                      <a:gd name="connsiteY3" fmla="*/ 1214 h 2721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64017" h="272143">
                        <a:moveTo>
                          <a:pt x="263481" y="1214"/>
                        </a:moveTo>
                        <a:cubicBezTo>
                          <a:pt x="252633" y="17089"/>
                          <a:pt x="40966" y="238016"/>
                          <a:pt x="9481" y="266326"/>
                        </a:cubicBezTo>
                        <a:cubicBezTo>
                          <a:pt x="-22005" y="294636"/>
                          <a:pt x="31441" y="212615"/>
                          <a:pt x="74568" y="171076"/>
                        </a:cubicBezTo>
                        <a:cubicBezTo>
                          <a:pt x="117695" y="129537"/>
                          <a:pt x="274329" y="-14661"/>
                          <a:pt x="263481" y="121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4" name="フリーフォーム: 図形 3223">
                    <a:extLst>
                      <a:ext uri="{FF2B5EF4-FFF2-40B4-BE49-F238E27FC236}">
                        <a16:creationId xmlns:a16="http://schemas.microsoft.com/office/drawing/2014/main" id="{2FA424FD-CC19-42A7-80E8-1EB8750D1D10}"/>
                      </a:ext>
                    </a:extLst>
                  </p:cNvPr>
                  <p:cNvSpPr/>
                  <p:nvPr/>
                </p:nvSpPr>
                <p:spPr>
                  <a:xfrm>
                    <a:off x="8990619" y="5319454"/>
                    <a:ext cx="381532" cy="318730"/>
                  </a:xfrm>
                  <a:custGeom>
                    <a:avLst/>
                    <a:gdLst>
                      <a:gd name="connsiteX0" fmla="*/ 375631 w 381532"/>
                      <a:gd name="connsiteY0" fmla="*/ 6609 h 318730"/>
                      <a:gd name="connsiteX1" fmla="*/ 13681 w 381532"/>
                      <a:gd name="connsiteY1" fmla="*/ 303471 h 318730"/>
                      <a:gd name="connsiteX2" fmla="*/ 91469 w 381532"/>
                      <a:gd name="connsiteY2" fmla="*/ 257434 h 318730"/>
                      <a:gd name="connsiteX3" fmla="*/ 237519 w 381532"/>
                      <a:gd name="connsiteY3" fmla="*/ 98684 h 318730"/>
                      <a:gd name="connsiteX4" fmla="*/ 237519 w 381532"/>
                      <a:gd name="connsiteY4" fmla="*/ 97096 h 318730"/>
                      <a:gd name="connsiteX5" fmla="*/ 375631 w 381532"/>
                      <a:gd name="connsiteY5" fmla="*/ 6609 h 3187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381532" h="318730">
                        <a:moveTo>
                          <a:pt x="375631" y="6609"/>
                        </a:moveTo>
                        <a:cubicBezTo>
                          <a:pt x="338325" y="41005"/>
                          <a:pt x="61041" y="261667"/>
                          <a:pt x="13681" y="303471"/>
                        </a:cubicBezTo>
                        <a:cubicBezTo>
                          <a:pt x="-33679" y="345275"/>
                          <a:pt x="54163" y="291565"/>
                          <a:pt x="91469" y="257434"/>
                        </a:cubicBezTo>
                        <a:cubicBezTo>
                          <a:pt x="128775" y="223303"/>
                          <a:pt x="237519" y="98684"/>
                          <a:pt x="237519" y="98684"/>
                        </a:cubicBezTo>
                        <a:cubicBezTo>
                          <a:pt x="261861" y="71961"/>
                          <a:pt x="212913" y="111648"/>
                          <a:pt x="237519" y="97096"/>
                        </a:cubicBezTo>
                        <a:cubicBezTo>
                          <a:pt x="262125" y="82544"/>
                          <a:pt x="412937" y="-27787"/>
                          <a:pt x="375631" y="660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5" name="フリーフォーム: 図形 3224">
                    <a:extLst>
                      <a:ext uri="{FF2B5EF4-FFF2-40B4-BE49-F238E27FC236}">
                        <a16:creationId xmlns:a16="http://schemas.microsoft.com/office/drawing/2014/main" id="{9D3465D8-2B8A-4763-BB8F-892616E7E4B7}"/>
                      </a:ext>
                    </a:extLst>
                  </p:cNvPr>
                  <p:cNvSpPr/>
                  <p:nvPr/>
                </p:nvSpPr>
                <p:spPr>
                  <a:xfrm>
                    <a:off x="8991173" y="5473485"/>
                    <a:ext cx="245652" cy="174104"/>
                  </a:xfrm>
                  <a:custGeom>
                    <a:avLst/>
                    <a:gdLst>
                      <a:gd name="connsiteX0" fmla="*/ 244902 w 245652"/>
                      <a:gd name="connsiteY0" fmla="*/ 215 h 174104"/>
                      <a:gd name="connsiteX1" fmla="*/ 6777 w 245652"/>
                      <a:gd name="connsiteY1" fmla="*/ 166903 h 174104"/>
                      <a:gd name="connsiteX2" fmla="*/ 79802 w 245652"/>
                      <a:gd name="connsiteY2" fmla="*/ 131978 h 174104"/>
                      <a:gd name="connsiteX3" fmla="*/ 244902 w 245652"/>
                      <a:gd name="connsiteY3" fmla="*/ 215 h 174104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45652" h="174104">
                        <a:moveTo>
                          <a:pt x="244902" y="215"/>
                        </a:moveTo>
                        <a:cubicBezTo>
                          <a:pt x="232731" y="6036"/>
                          <a:pt x="34294" y="144942"/>
                          <a:pt x="6777" y="166903"/>
                        </a:cubicBezTo>
                        <a:cubicBezTo>
                          <a:pt x="-20740" y="188864"/>
                          <a:pt x="41966" y="155791"/>
                          <a:pt x="79802" y="131978"/>
                        </a:cubicBezTo>
                        <a:cubicBezTo>
                          <a:pt x="117637" y="108166"/>
                          <a:pt x="257073" y="-5606"/>
                          <a:pt x="244902" y="21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6" name="フリーフォーム: 図形 3225">
                    <a:extLst>
                      <a:ext uri="{FF2B5EF4-FFF2-40B4-BE49-F238E27FC236}">
                        <a16:creationId xmlns:a16="http://schemas.microsoft.com/office/drawing/2014/main" id="{7C2920F3-98AF-471F-9A64-CD51F40D931C}"/>
                      </a:ext>
                    </a:extLst>
                  </p:cNvPr>
                  <p:cNvSpPr/>
                  <p:nvPr/>
                </p:nvSpPr>
                <p:spPr>
                  <a:xfrm>
                    <a:off x="8606989" y="5616449"/>
                    <a:ext cx="502394" cy="340059"/>
                  </a:xfrm>
                  <a:custGeom>
                    <a:avLst/>
                    <a:gdLst>
                      <a:gd name="connsiteX0" fmla="*/ 502086 w 502394"/>
                      <a:gd name="connsiteY0" fmla="*/ 126 h 340059"/>
                      <a:gd name="connsiteX1" fmla="*/ 248086 w 502394"/>
                      <a:gd name="connsiteY1" fmla="*/ 182689 h 340059"/>
                      <a:gd name="connsiteX2" fmla="*/ 436 w 502394"/>
                      <a:gd name="connsiteY2" fmla="*/ 339851 h 340059"/>
                      <a:gd name="connsiteX3" fmla="*/ 195699 w 502394"/>
                      <a:gd name="connsiteY3" fmla="*/ 211264 h 340059"/>
                      <a:gd name="connsiteX4" fmla="*/ 502086 w 502394"/>
                      <a:gd name="connsiteY4" fmla="*/ 126 h 3400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502394" h="340059">
                        <a:moveTo>
                          <a:pt x="502086" y="126"/>
                        </a:moveTo>
                        <a:cubicBezTo>
                          <a:pt x="510817" y="-4636"/>
                          <a:pt x="331694" y="126068"/>
                          <a:pt x="248086" y="182689"/>
                        </a:cubicBezTo>
                        <a:cubicBezTo>
                          <a:pt x="164478" y="239310"/>
                          <a:pt x="9167" y="335089"/>
                          <a:pt x="436" y="339851"/>
                        </a:cubicBezTo>
                        <a:cubicBezTo>
                          <a:pt x="-8295" y="344613"/>
                          <a:pt x="116059" y="266826"/>
                          <a:pt x="195699" y="211264"/>
                        </a:cubicBezTo>
                        <a:lnTo>
                          <a:pt x="502086" y="126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7" name="フリーフォーム: 図形 3226">
                    <a:extLst>
                      <a:ext uri="{FF2B5EF4-FFF2-40B4-BE49-F238E27FC236}">
                        <a16:creationId xmlns:a16="http://schemas.microsoft.com/office/drawing/2014/main" id="{6995336B-9E31-42FB-8277-F2847E8DD031}"/>
                      </a:ext>
                    </a:extLst>
                  </p:cNvPr>
                  <p:cNvSpPr/>
                  <p:nvPr/>
                </p:nvSpPr>
                <p:spPr>
                  <a:xfrm>
                    <a:off x="8379651" y="5649792"/>
                    <a:ext cx="619906" cy="402045"/>
                  </a:xfrm>
                  <a:custGeom>
                    <a:avLst/>
                    <a:gdLst>
                      <a:gd name="connsiteX0" fmla="*/ 619887 w 619906"/>
                      <a:gd name="connsiteY0" fmla="*/ 121 h 402045"/>
                      <a:gd name="connsiteX1" fmla="*/ 256349 w 619906"/>
                      <a:gd name="connsiteY1" fmla="*/ 247771 h 402045"/>
                      <a:gd name="connsiteX2" fmla="*/ 3937 w 619906"/>
                      <a:gd name="connsiteY2" fmla="*/ 398583 h 402045"/>
                      <a:gd name="connsiteX3" fmla="*/ 111887 w 619906"/>
                      <a:gd name="connsiteY3" fmla="*/ 347783 h 402045"/>
                      <a:gd name="connsiteX4" fmla="*/ 240474 w 619906"/>
                      <a:gd name="connsiteY4" fmla="*/ 281108 h 402045"/>
                      <a:gd name="connsiteX5" fmla="*/ 619887 w 619906"/>
                      <a:gd name="connsiteY5" fmla="*/ 121 h 40204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619906" h="402045">
                        <a:moveTo>
                          <a:pt x="619887" y="121"/>
                        </a:moveTo>
                        <a:cubicBezTo>
                          <a:pt x="622533" y="-5435"/>
                          <a:pt x="359007" y="181361"/>
                          <a:pt x="256349" y="247771"/>
                        </a:cubicBezTo>
                        <a:cubicBezTo>
                          <a:pt x="153691" y="314181"/>
                          <a:pt x="28014" y="381914"/>
                          <a:pt x="3937" y="398583"/>
                        </a:cubicBezTo>
                        <a:cubicBezTo>
                          <a:pt x="-20140" y="415252"/>
                          <a:pt x="72464" y="367362"/>
                          <a:pt x="111887" y="347783"/>
                        </a:cubicBezTo>
                        <a:cubicBezTo>
                          <a:pt x="151310" y="328204"/>
                          <a:pt x="152368" y="339845"/>
                          <a:pt x="240474" y="281108"/>
                        </a:cubicBezTo>
                        <a:cubicBezTo>
                          <a:pt x="328580" y="222371"/>
                          <a:pt x="617241" y="5677"/>
                          <a:pt x="619887" y="12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8" name="フリーフォーム: 図形 3227">
                    <a:extLst>
                      <a:ext uri="{FF2B5EF4-FFF2-40B4-BE49-F238E27FC236}">
                        <a16:creationId xmlns:a16="http://schemas.microsoft.com/office/drawing/2014/main" id="{110E32B5-222F-40D5-9E62-B93C053ACB25}"/>
                      </a:ext>
                    </a:extLst>
                  </p:cNvPr>
                  <p:cNvSpPr/>
                  <p:nvPr/>
                </p:nvSpPr>
                <p:spPr>
                  <a:xfrm>
                    <a:off x="7816841" y="5976318"/>
                    <a:ext cx="799496" cy="383233"/>
                  </a:xfrm>
                  <a:custGeom>
                    <a:avLst/>
                    <a:gdLst>
                      <a:gd name="connsiteX0" fmla="*/ 9 w 799496"/>
                      <a:gd name="connsiteY0" fmla="*/ 383207 h 383233"/>
                      <a:gd name="connsiteX1" fmla="*/ 455622 w 799496"/>
                      <a:gd name="connsiteY1" fmla="*/ 195882 h 383233"/>
                      <a:gd name="connsiteX2" fmla="*/ 795347 w 799496"/>
                      <a:gd name="connsiteY2" fmla="*/ 3795 h 383233"/>
                      <a:gd name="connsiteX3" fmla="*/ 631834 w 799496"/>
                      <a:gd name="connsiteY3" fmla="*/ 76820 h 383233"/>
                      <a:gd name="connsiteX4" fmla="*/ 442922 w 799496"/>
                      <a:gd name="connsiteY4" fmla="*/ 183182 h 383233"/>
                      <a:gd name="connsiteX5" fmla="*/ 9 w 799496"/>
                      <a:gd name="connsiteY5" fmla="*/ 383207 h 3832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799496" h="383233">
                        <a:moveTo>
                          <a:pt x="9" y="383207"/>
                        </a:moveTo>
                        <a:cubicBezTo>
                          <a:pt x="2126" y="385324"/>
                          <a:pt x="323066" y="259117"/>
                          <a:pt x="455622" y="195882"/>
                        </a:cubicBezTo>
                        <a:cubicBezTo>
                          <a:pt x="588178" y="132647"/>
                          <a:pt x="765978" y="23639"/>
                          <a:pt x="795347" y="3795"/>
                        </a:cubicBezTo>
                        <a:cubicBezTo>
                          <a:pt x="824716" y="-16049"/>
                          <a:pt x="690572" y="46922"/>
                          <a:pt x="631834" y="76820"/>
                        </a:cubicBezTo>
                        <a:cubicBezTo>
                          <a:pt x="573096" y="106718"/>
                          <a:pt x="551930" y="131853"/>
                          <a:pt x="442922" y="183182"/>
                        </a:cubicBezTo>
                        <a:cubicBezTo>
                          <a:pt x="333914" y="234511"/>
                          <a:pt x="-2108" y="381090"/>
                          <a:pt x="9" y="383207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29" name="フリーフォーム: 図形 3228">
                    <a:extLst>
                      <a:ext uri="{FF2B5EF4-FFF2-40B4-BE49-F238E27FC236}">
                        <a16:creationId xmlns:a16="http://schemas.microsoft.com/office/drawing/2014/main" id="{EB82E842-2993-475B-9CA7-9070C2D14427}"/>
                      </a:ext>
                    </a:extLst>
                  </p:cNvPr>
                  <p:cNvSpPr/>
                  <p:nvPr/>
                </p:nvSpPr>
                <p:spPr>
                  <a:xfrm>
                    <a:off x="7571608" y="6053484"/>
                    <a:ext cx="833894" cy="360279"/>
                  </a:xfrm>
                  <a:custGeom>
                    <a:avLst/>
                    <a:gdLst>
                      <a:gd name="connsiteX0" fmla="*/ 807217 w 833894"/>
                      <a:gd name="connsiteY0" fmla="*/ 9179 h 360279"/>
                      <a:gd name="connsiteX1" fmla="*/ 24580 w 833894"/>
                      <a:gd name="connsiteY1" fmla="*/ 345729 h 360279"/>
                      <a:gd name="connsiteX2" fmla="*/ 234130 w 833894"/>
                      <a:gd name="connsiteY2" fmla="*/ 280641 h 360279"/>
                      <a:gd name="connsiteX3" fmla="*/ 613542 w 833894"/>
                      <a:gd name="connsiteY3" fmla="*/ 110779 h 360279"/>
                      <a:gd name="connsiteX4" fmla="*/ 807217 w 833894"/>
                      <a:gd name="connsiteY4" fmla="*/ 9179 h 36027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33894" h="360279">
                        <a:moveTo>
                          <a:pt x="807217" y="9179"/>
                        </a:moveTo>
                        <a:cubicBezTo>
                          <a:pt x="709057" y="48337"/>
                          <a:pt x="120094" y="300485"/>
                          <a:pt x="24580" y="345729"/>
                        </a:cubicBezTo>
                        <a:cubicBezTo>
                          <a:pt x="-70934" y="390973"/>
                          <a:pt x="135970" y="319799"/>
                          <a:pt x="234130" y="280641"/>
                        </a:cubicBezTo>
                        <a:cubicBezTo>
                          <a:pt x="332290" y="241483"/>
                          <a:pt x="519086" y="155494"/>
                          <a:pt x="613542" y="110779"/>
                        </a:cubicBezTo>
                        <a:cubicBezTo>
                          <a:pt x="707998" y="66064"/>
                          <a:pt x="905377" y="-29979"/>
                          <a:pt x="807217" y="9179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0" name="フリーフォーム: 図形 3229">
                    <a:extLst>
                      <a:ext uri="{FF2B5EF4-FFF2-40B4-BE49-F238E27FC236}">
                        <a16:creationId xmlns:a16="http://schemas.microsoft.com/office/drawing/2014/main" id="{02EE1DC1-0CE6-455C-879A-0DA395F71560}"/>
                      </a:ext>
                    </a:extLst>
                  </p:cNvPr>
                  <p:cNvSpPr/>
                  <p:nvPr/>
                </p:nvSpPr>
                <p:spPr>
                  <a:xfrm>
                    <a:off x="6739104" y="6405563"/>
                    <a:ext cx="861846" cy="197695"/>
                  </a:xfrm>
                  <a:custGeom>
                    <a:avLst/>
                    <a:gdLst>
                      <a:gd name="connsiteX0" fmla="*/ 861846 w 861846"/>
                      <a:gd name="connsiteY0" fmla="*/ 0 h 197695"/>
                      <a:gd name="connsiteX1" fmla="*/ 384009 w 861846"/>
                      <a:gd name="connsiteY1" fmla="*/ 122237 h 197695"/>
                      <a:gd name="connsiteX2" fmla="*/ 1421 w 861846"/>
                      <a:gd name="connsiteY2" fmla="*/ 196850 h 197695"/>
                      <a:gd name="connsiteX3" fmla="*/ 522121 w 861846"/>
                      <a:gd name="connsiteY3" fmla="*/ 74612 h 197695"/>
                      <a:gd name="connsiteX4" fmla="*/ 861846 w 861846"/>
                      <a:gd name="connsiteY4" fmla="*/ 0 h 19769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861846" h="197695">
                        <a:moveTo>
                          <a:pt x="861846" y="0"/>
                        </a:moveTo>
                        <a:cubicBezTo>
                          <a:pt x="694629" y="44714"/>
                          <a:pt x="527413" y="89429"/>
                          <a:pt x="384009" y="122237"/>
                        </a:cubicBezTo>
                        <a:cubicBezTo>
                          <a:pt x="240605" y="155045"/>
                          <a:pt x="-21598" y="204787"/>
                          <a:pt x="1421" y="196850"/>
                        </a:cubicBezTo>
                        <a:cubicBezTo>
                          <a:pt x="24440" y="188913"/>
                          <a:pt x="522121" y="74612"/>
                          <a:pt x="522121" y="74612"/>
                        </a:cubicBezTo>
                        <a:lnTo>
                          <a:pt x="861846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1" name="フリーフォーム: 図形 3230">
                    <a:extLst>
                      <a:ext uri="{FF2B5EF4-FFF2-40B4-BE49-F238E27FC236}">
                        <a16:creationId xmlns:a16="http://schemas.microsoft.com/office/drawing/2014/main" id="{29452E4D-FBE8-4D70-B6F2-86459C3C1A5E}"/>
                      </a:ext>
                    </a:extLst>
                  </p:cNvPr>
                  <p:cNvSpPr/>
                  <p:nvPr/>
                </p:nvSpPr>
                <p:spPr>
                  <a:xfrm>
                    <a:off x="6790519" y="6340742"/>
                    <a:ext cx="1074277" cy="275099"/>
                  </a:xfrm>
                  <a:custGeom>
                    <a:avLst/>
                    <a:gdLst>
                      <a:gd name="connsiteX0" fmla="*/ 806 w 1074277"/>
                      <a:gd name="connsiteY0" fmla="*/ 274371 h 275099"/>
                      <a:gd name="connsiteX1" fmla="*/ 462769 w 1074277"/>
                      <a:gd name="connsiteY1" fmla="*/ 185471 h 275099"/>
                      <a:gd name="connsiteX2" fmla="*/ 948544 w 1074277"/>
                      <a:gd name="connsiteY2" fmla="*/ 45771 h 275099"/>
                      <a:gd name="connsiteX3" fmla="*/ 1050144 w 1074277"/>
                      <a:gd name="connsiteY3" fmla="*/ 4496 h 275099"/>
                      <a:gd name="connsiteX4" fmla="*/ 577069 w 1074277"/>
                      <a:gd name="connsiteY4" fmla="*/ 137846 h 275099"/>
                      <a:gd name="connsiteX5" fmla="*/ 806 w 1074277"/>
                      <a:gd name="connsiteY5" fmla="*/ 274371 h 27509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074277" h="275099">
                        <a:moveTo>
                          <a:pt x="806" y="274371"/>
                        </a:moveTo>
                        <a:cubicBezTo>
                          <a:pt x="-18244" y="282308"/>
                          <a:pt x="304813" y="223571"/>
                          <a:pt x="462769" y="185471"/>
                        </a:cubicBezTo>
                        <a:cubicBezTo>
                          <a:pt x="620725" y="147371"/>
                          <a:pt x="850648" y="75933"/>
                          <a:pt x="948544" y="45771"/>
                        </a:cubicBezTo>
                        <a:cubicBezTo>
                          <a:pt x="1046440" y="15609"/>
                          <a:pt x="1112056" y="-10850"/>
                          <a:pt x="1050144" y="4496"/>
                        </a:cubicBezTo>
                        <a:cubicBezTo>
                          <a:pt x="988232" y="19842"/>
                          <a:pt x="755134" y="94190"/>
                          <a:pt x="577069" y="137846"/>
                        </a:cubicBezTo>
                        <a:lnTo>
                          <a:pt x="806" y="274371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2" name="フリーフォーム: 図形 3231">
                    <a:extLst>
                      <a:ext uri="{FF2B5EF4-FFF2-40B4-BE49-F238E27FC236}">
                        <a16:creationId xmlns:a16="http://schemas.microsoft.com/office/drawing/2014/main" id="{3C161E0C-36DB-4D16-89F1-BB50279D761F}"/>
                      </a:ext>
                    </a:extLst>
                  </p:cNvPr>
                  <p:cNvSpPr/>
                  <p:nvPr/>
                </p:nvSpPr>
                <p:spPr>
                  <a:xfrm>
                    <a:off x="6014988" y="6588107"/>
                    <a:ext cx="818768" cy="50859"/>
                  </a:xfrm>
                  <a:custGeom>
                    <a:avLst/>
                    <a:gdLst>
                      <a:gd name="connsiteX0" fmla="*/ 50 w 818768"/>
                      <a:gd name="connsiteY0" fmla="*/ 14306 h 50859"/>
                      <a:gd name="connsiteX1" fmla="*/ 233412 w 818768"/>
                      <a:gd name="connsiteY1" fmla="*/ 28593 h 50859"/>
                      <a:gd name="connsiteX2" fmla="*/ 811262 w 818768"/>
                      <a:gd name="connsiteY2" fmla="*/ 18 h 50859"/>
                      <a:gd name="connsiteX3" fmla="*/ 577900 w 818768"/>
                      <a:gd name="connsiteY3" fmla="*/ 23831 h 50859"/>
                      <a:gd name="connsiteX4" fmla="*/ 249287 w 818768"/>
                      <a:gd name="connsiteY4" fmla="*/ 50818 h 50859"/>
                      <a:gd name="connsiteX5" fmla="*/ 50 w 818768"/>
                      <a:gd name="connsiteY5" fmla="*/ 14306 h 5085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818768" h="50859">
                        <a:moveTo>
                          <a:pt x="50" y="14306"/>
                        </a:moveTo>
                        <a:cubicBezTo>
                          <a:pt x="-2596" y="10602"/>
                          <a:pt x="98210" y="30974"/>
                          <a:pt x="233412" y="28593"/>
                        </a:cubicBezTo>
                        <a:cubicBezTo>
                          <a:pt x="368614" y="26212"/>
                          <a:pt x="753847" y="812"/>
                          <a:pt x="811262" y="18"/>
                        </a:cubicBezTo>
                        <a:cubicBezTo>
                          <a:pt x="868677" y="-776"/>
                          <a:pt x="577900" y="23831"/>
                          <a:pt x="577900" y="23831"/>
                        </a:cubicBezTo>
                        <a:cubicBezTo>
                          <a:pt x="484238" y="32298"/>
                          <a:pt x="346389" y="51876"/>
                          <a:pt x="249287" y="50818"/>
                        </a:cubicBezTo>
                        <a:cubicBezTo>
                          <a:pt x="152185" y="49760"/>
                          <a:pt x="2696" y="18010"/>
                          <a:pt x="50" y="1430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3" name="フリーフォーム: 図形 3232">
                    <a:extLst>
                      <a:ext uri="{FF2B5EF4-FFF2-40B4-BE49-F238E27FC236}">
                        <a16:creationId xmlns:a16="http://schemas.microsoft.com/office/drawing/2014/main" id="{C3F3E24C-CE4B-4318-9A00-10C63D7D165D}"/>
                      </a:ext>
                    </a:extLst>
                  </p:cNvPr>
                  <p:cNvSpPr/>
                  <p:nvPr/>
                </p:nvSpPr>
                <p:spPr>
                  <a:xfrm>
                    <a:off x="6036691" y="6630628"/>
                    <a:ext cx="761981" cy="50083"/>
                  </a:xfrm>
                  <a:custGeom>
                    <a:avLst/>
                    <a:gdLst>
                      <a:gd name="connsiteX0" fmla="*/ 572 w 761981"/>
                      <a:gd name="connsiteY0" fmla="*/ 47985 h 50083"/>
                      <a:gd name="connsiteX1" fmla="*/ 399034 w 761981"/>
                      <a:gd name="connsiteY1" fmla="*/ 43222 h 50083"/>
                      <a:gd name="connsiteX2" fmla="*/ 760984 w 761981"/>
                      <a:gd name="connsiteY2" fmla="*/ 360 h 50083"/>
                      <a:gd name="connsiteX3" fmla="*/ 489522 w 761981"/>
                      <a:gd name="connsiteY3" fmla="*/ 22585 h 50083"/>
                      <a:gd name="connsiteX4" fmla="*/ 572 w 761981"/>
                      <a:gd name="connsiteY4" fmla="*/ 47985 h 5008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61981" h="50083">
                        <a:moveTo>
                          <a:pt x="572" y="47985"/>
                        </a:moveTo>
                        <a:cubicBezTo>
                          <a:pt x="-14509" y="51424"/>
                          <a:pt x="272299" y="51159"/>
                          <a:pt x="399034" y="43222"/>
                        </a:cubicBezTo>
                        <a:cubicBezTo>
                          <a:pt x="525769" y="35285"/>
                          <a:pt x="745903" y="3799"/>
                          <a:pt x="760984" y="360"/>
                        </a:cubicBezTo>
                        <a:cubicBezTo>
                          <a:pt x="776065" y="-3079"/>
                          <a:pt x="617051" y="19146"/>
                          <a:pt x="489522" y="22585"/>
                        </a:cubicBezTo>
                        <a:cubicBezTo>
                          <a:pt x="361993" y="26024"/>
                          <a:pt x="15653" y="44546"/>
                          <a:pt x="572" y="47985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4" name="フリーフォーム: 図形 3233">
                    <a:extLst>
                      <a:ext uri="{FF2B5EF4-FFF2-40B4-BE49-F238E27FC236}">
                        <a16:creationId xmlns:a16="http://schemas.microsoft.com/office/drawing/2014/main" id="{985586AA-2612-49B3-8697-CC1E8B0CE94F}"/>
                      </a:ext>
                    </a:extLst>
                  </p:cNvPr>
                  <p:cNvSpPr/>
                  <p:nvPr/>
                </p:nvSpPr>
                <p:spPr>
                  <a:xfrm>
                    <a:off x="10031310" y="3739494"/>
                    <a:ext cx="208190" cy="890503"/>
                  </a:xfrm>
                  <a:custGeom>
                    <a:avLst/>
                    <a:gdLst>
                      <a:gd name="connsiteX0" fmla="*/ 208065 w 208190"/>
                      <a:gd name="connsiteY0" fmla="*/ 656 h 890503"/>
                      <a:gd name="connsiteX1" fmla="*/ 128690 w 208190"/>
                      <a:gd name="connsiteY1" fmla="*/ 591206 h 890503"/>
                      <a:gd name="connsiteX2" fmla="*/ 4865 w 208190"/>
                      <a:gd name="connsiteY2" fmla="*/ 886481 h 890503"/>
                      <a:gd name="connsiteX3" fmla="*/ 36615 w 208190"/>
                      <a:gd name="connsiteY3" fmla="*/ 743606 h 890503"/>
                      <a:gd name="connsiteX4" fmla="*/ 144565 w 208190"/>
                      <a:gd name="connsiteY4" fmla="*/ 480081 h 890503"/>
                      <a:gd name="connsiteX5" fmla="*/ 208065 w 208190"/>
                      <a:gd name="connsiteY5" fmla="*/ 656 h 8905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208190" h="890503">
                        <a:moveTo>
                          <a:pt x="208065" y="656"/>
                        </a:moveTo>
                        <a:cubicBezTo>
                          <a:pt x="205419" y="19177"/>
                          <a:pt x="162557" y="443569"/>
                          <a:pt x="128690" y="591206"/>
                        </a:cubicBezTo>
                        <a:cubicBezTo>
                          <a:pt x="94823" y="738843"/>
                          <a:pt x="20211" y="861081"/>
                          <a:pt x="4865" y="886481"/>
                        </a:cubicBezTo>
                        <a:cubicBezTo>
                          <a:pt x="-10481" y="911881"/>
                          <a:pt x="13332" y="811339"/>
                          <a:pt x="36615" y="743606"/>
                        </a:cubicBezTo>
                        <a:cubicBezTo>
                          <a:pt x="59898" y="675873"/>
                          <a:pt x="118107" y="599673"/>
                          <a:pt x="144565" y="480081"/>
                        </a:cubicBezTo>
                        <a:cubicBezTo>
                          <a:pt x="171023" y="360489"/>
                          <a:pt x="210711" y="-17865"/>
                          <a:pt x="208065" y="65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5" name="フリーフォーム: 図形 3234">
                    <a:extLst>
                      <a:ext uri="{FF2B5EF4-FFF2-40B4-BE49-F238E27FC236}">
                        <a16:creationId xmlns:a16="http://schemas.microsoft.com/office/drawing/2014/main" id="{7BB8A231-2ACE-46BB-9606-E9C577B9E093}"/>
                      </a:ext>
                    </a:extLst>
                  </p:cNvPr>
                  <p:cNvSpPr/>
                  <p:nvPr/>
                </p:nvSpPr>
                <p:spPr>
                  <a:xfrm>
                    <a:off x="9086262" y="4641616"/>
                    <a:ext cx="938325" cy="1116933"/>
                  </a:xfrm>
                  <a:custGeom>
                    <a:avLst/>
                    <a:gdLst>
                      <a:gd name="connsiteX0" fmla="*/ 937213 w 938325"/>
                      <a:gd name="connsiteY0" fmla="*/ 234 h 1116933"/>
                      <a:gd name="connsiteX1" fmla="*/ 533988 w 938325"/>
                      <a:gd name="connsiteY1" fmla="*/ 635234 h 1116933"/>
                      <a:gd name="connsiteX2" fmla="*/ 22813 w 938325"/>
                      <a:gd name="connsiteY2" fmla="*/ 1095609 h 1116933"/>
                      <a:gd name="connsiteX3" fmla="*/ 121238 w 938325"/>
                      <a:gd name="connsiteY3" fmla="*/ 1006709 h 1116933"/>
                      <a:gd name="connsiteX4" fmla="*/ 410163 w 938325"/>
                      <a:gd name="connsiteY4" fmla="*/ 708259 h 1116933"/>
                      <a:gd name="connsiteX5" fmla="*/ 937213 w 938325"/>
                      <a:gd name="connsiteY5" fmla="*/ 234 h 111693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938325" h="1116933">
                        <a:moveTo>
                          <a:pt x="937213" y="234"/>
                        </a:moveTo>
                        <a:cubicBezTo>
                          <a:pt x="957850" y="-11937"/>
                          <a:pt x="686388" y="452672"/>
                          <a:pt x="533988" y="635234"/>
                        </a:cubicBezTo>
                        <a:cubicBezTo>
                          <a:pt x="381588" y="817797"/>
                          <a:pt x="91605" y="1033697"/>
                          <a:pt x="22813" y="1095609"/>
                        </a:cubicBezTo>
                        <a:cubicBezTo>
                          <a:pt x="-45979" y="1157522"/>
                          <a:pt x="56680" y="1071267"/>
                          <a:pt x="121238" y="1006709"/>
                        </a:cubicBezTo>
                        <a:cubicBezTo>
                          <a:pt x="185796" y="942151"/>
                          <a:pt x="274696" y="876534"/>
                          <a:pt x="410163" y="708259"/>
                        </a:cubicBezTo>
                        <a:cubicBezTo>
                          <a:pt x="545630" y="539984"/>
                          <a:pt x="916576" y="12405"/>
                          <a:pt x="937213" y="23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6" name="フリーフォーム: 図形 3235">
                    <a:extLst>
                      <a:ext uri="{FF2B5EF4-FFF2-40B4-BE49-F238E27FC236}">
                        <a16:creationId xmlns:a16="http://schemas.microsoft.com/office/drawing/2014/main" id="{89DA161E-E151-4A80-965D-4E25CB15E4F3}"/>
                      </a:ext>
                    </a:extLst>
                  </p:cNvPr>
                  <p:cNvSpPr/>
                  <p:nvPr/>
                </p:nvSpPr>
                <p:spPr>
                  <a:xfrm>
                    <a:off x="8890402" y="4608664"/>
                    <a:ext cx="1168737" cy="1388862"/>
                  </a:xfrm>
                  <a:custGeom>
                    <a:avLst/>
                    <a:gdLst>
                      <a:gd name="connsiteX0" fmla="*/ 1167998 w 1168737"/>
                      <a:gd name="connsiteY0" fmla="*/ 1436 h 1388862"/>
                      <a:gd name="connsiteX1" fmla="*/ 809223 w 1168737"/>
                      <a:gd name="connsiteY1" fmla="*/ 636436 h 1388862"/>
                      <a:gd name="connsiteX2" fmla="*/ 15473 w 1168737"/>
                      <a:gd name="connsiteY2" fmla="*/ 1373036 h 1388862"/>
                      <a:gd name="connsiteX3" fmla="*/ 317098 w 1168737"/>
                      <a:gd name="connsiteY3" fmla="*/ 1115861 h 1388862"/>
                      <a:gd name="connsiteX4" fmla="*/ 726673 w 1168737"/>
                      <a:gd name="connsiteY4" fmla="*/ 814236 h 1388862"/>
                      <a:gd name="connsiteX5" fmla="*/ 1167998 w 1168737"/>
                      <a:gd name="connsiteY5" fmla="*/ 1436 h 138886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168737" h="1388862">
                        <a:moveTo>
                          <a:pt x="1167998" y="1436"/>
                        </a:moveTo>
                        <a:cubicBezTo>
                          <a:pt x="1181756" y="-28197"/>
                          <a:pt x="1001311" y="407836"/>
                          <a:pt x="809223" y="636436"/>
                        </a:cubicBezTo>
                        <a:cubicBezTo>
                          <a:pt x="617135" y="865036"/>
                          <a:pt x="97494" y="1293132"/>
                          <a:pt x="15473" y="1373036"/>
                        </a:cubicBezTo>
                        <a:cubicBezTo>
                          <a:pt x="-66548" y="1452940"/>
                          <a:pt x="198565" y="1208994"/>
                          <a:pt x="317098" y="1115861"/>
                        </a:cubicBezTo>
                        <a:cubicBezTo>
                          <a:pt x="435631" y="1022728"/>
                          <a:pt x="585385" y="994682"/>
                          <a:pt x="726673" y="814236"/>
                        </a:cubicBezTo>
                        <a:cubicBezTo>
                          <a:pt x="867960" y="633790"/>
                          <a:pt x="1154240" y="31069"/>
                          <a:pt x="1167998" y="143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7" name="フリーフォーム: 図形 3236">
                    <a:extLst>
                      <a:ext uri="{FF2B5EF4-FFF2-40B4-BE49-F238E27FC236}">
                        <a16:creationId xmlns:a16="http://schemas.microsoft.com/office/drawing/2014/main" id="{D8598FF9-A9C2-49B7-8BF6-3A33D12942CC}"/>
                      </a:ext>
                    </a:extLst>
                  </p:cNvPr>
                  <p:cNvSpPr/>
                  <p:nvPr/>
                </p:nvSpPr>
                <p:spPr>
                  <a:xfrm>
                    <a:off x="8425329" y="5695302"/>
                    <a:ext cx="704757" cy="493943"/>
                  </a:xfrm>
                  <a:custGeom>
                    <a:avLst/>
                    <a:gdLst>
                      <a:gd name="connsiteX0" fmla="*/ 686921 w 704757"/>
                      <a:gd name="connsiteY0" fmla="*/ 6998 h 493943"/>
                      <a:gd name="connsiteX1" fmla="*/ 10646 w 704757"/>
                      <a:gd name="connsiteY1" fmla="*/ 483248 h 493943"/>
                      <a:gd name="connsiteX2" fmla="*/ 255121 w 704757"/>
                      <a:gd name="connsiteY2" fmla="*/ 349898 h 493943"/>
                      <a:gd name="connsiteX3" fmla="*/ 490071 w 704757"/>
                      <a:gd name="connsiteY3" fmla="*/ 207023 h 493943"/>
                      <a:gd name="connsiteX4" fmla="*/ 686921 w 704757"/>
                      <a:gd name="connsiteY4" fmla="*/ 6998 h 49394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704757" h="493943">
                        <a:moveTo>
                          <a:pt x="686921" y="6998"/>
                        </a:moveTo>
                        <a:cubicBezTo>
                          <a:pt x="607017" y="53035"/>
                          <a:pt x="82613" y="426098"/>
                          <a:pt x="10646" y="483248"/>
                        </a:cubicBezTo>
                        <a:cubicBezTo>
                          <a:pt x="-61321" y="540398"/>
                          <a:pt x="255121" y="349898"/>
                          <a:pt x="255121" y="349898"/>
                        </a:cubicBezTo>
                        <a:cubicBezTo>
                          <a:pt x="335025" y="303861"/>
                          <a:pt x="423925" y="258881"/>
                          <a:pt x="490071" y="207023"/>
                        </a:cubicBezTo>
                        <a:cubicBezTo>
                          <a:pt x="556217" y="155165"/>
                          <a:pt x="766825" y="-39039"/>
                          <a:pt x="686921" y="699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8" name="フリーフォーム: 図形 3237">
                    <a:extLst>
                      <a:ext uri="{FF2B5EF4-FFF2-40B4-BE49-F238E27FC236}">
                        <a16:creationId xmlns:a16="http://schemas.microsoft.com/office/drawing/2014/main" id="{D8303F5D-64DC-4B7D-B4FD-EA537873D012}"/>
                      </a:ext>
                    </a:extLst>
                  </p:cNvPr>
                  <p:cNvSpPr/>
                  <p:nvPr/>
                </p:nvSpPr>
                <p:spPr>
                  <a:xfrm>
                    <a:off x="7594150" y="5971537"/>
                    <a:ext cx="1304605" cy="630748"/>
                  </a:xfrm>
                  <a:custGeom>
                    <a:avLst/>
                    <a:gdLst>
                      <a:gd name="connsiteX0" fmla="*/ 48075 w 1304605"/>
                      <a:gd name="connsiteY0" fmla="*/ 603888 h 630748"/>
                      <a:gd name="connsiteX1" fmla="*/ 114750 w 1304605"/>
                      <a:gd name="connsiteY1" fmla="*/ 581663 h 630748"/>
                      <a:gd name="connsiteX2" fmla="*/ 797375 w 1304605"/>
                      <a:gd name="connsiteY2" fmla="*/ 280038 h 630748"/>
                      <a:gd name="connsiteX3" fmla="*/ 1302200 w 1304605"/>
                      <a:gd name="connsiteY3" fmla="*/ 3813 h 630748"/>
                      <a:gd name="connsiteX4" fmla="*/ 946600 w 1304605"/>
                      <a:gd name="connsiteY4" fmla="*/ 153038 h 630748"/>
                      <a:gd name="connsiteX5" fmla="*/ 48075 w 1304605"/>
                      <a:gd name="connsiteY5" fmla="*/ 603888 h 63074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04605" h="630748">
                        <a:moveTo>
                          <a:pt x="48075" y="603888"/>
                        </a:moveTo>
                        <a:cubicBezTo>
                          <a:pt x="-90567" y="675326"/>
                          <a:pt x="114750" y="581663"/>
                          <a:pt x="114750" y="581663"/>
                        </a:cubicBezTo>
                        <a:cubicBezTo>
                          <a:pt x="239633" y="527688"/>
                          <a:pt x="599467" y="376346"/>
                          <a:pt x="797375" y="280038"/>
                        </a:cubicBezTo>
                        <a:cubicBezTo>
                          <a:pt x="995283" y="183730"/>
                          <a:pt x="1277329" y="24980"/>
                          <a:pt x="1302200" y="3813"/>
                        </a:cubicBezTo>
                        <a:cubicBezTo>
                          <a:pt x="1327071" y="-17354"/>
                          <a:pt x="1155621" y="51967"/>
                          <a:pt x="946600" y="153038"/>
                        </a:cubicBezTo>
                        <a:cubicBezTo>
                          <a:pt x="737579" y="254109"/>
                          <a:pt x="186717" y="532450"/>
                          <a:pt x="48075" y="603888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39" name="フリーフォーム: 図形 3238">
                    <a:extLst>
                      <a:ext uri="{FF2B5EF4-FFF2-40B4-BE49-F238E27FC236}">
                        <a16:creationId xmlns:a16="http://schemas.microsoft.com/office/drawing/2014/main" id="{89F0B22C-17F7-4641-A6E6-C8F7126581C5}"/>
                      </a:ext>
                    </a:extLst>
                  </p:cNvPr>
                  <p:cNvSpPr/>
                  <p:nvPr/>
                </p:nvSpPr>
                <p:spPr>
                  <a:xfrm>
                    <a:off x="7663801" y="5970289"/>
                    <a:ext cx="1308673" cy="636893"/>
                  </a:xfrm>
                  <a:custGeom>
                    <a:avLst/>
                    <a:gdLst>
                      <a:gd name="connsiteX0" fmla="*/ 1264299 w 1308673"/>
                      <a:gd name="connsiteY0" fmla="*/ 20936 h 636893"/>
                      <a:gd name="connsiteX1" fmla="*/ 1213499 w 1308673"/>
                      <a:gd name="connsiteY1" fmla="*/ 52686 h 636893"/>
                      <a:gd name="connsiteX2" fmla="*/ 565799 w 1308673"/>
                      <a:gd name="connsiteY2" fmla="*/ 414636 h 636893"/>
                      <a:gd name="connsiteX3" fmla="*/ 649 w 1308673"/>
                      <a:gd name="connsiteY3" fmla="*/ 636886 h 636893"/>
                      <a:gd name="connsiteX4" fmla="*/ 470549 w 1308673"/>
                      <a:gd name="connsiteY4" fmla="*/ 420986 h 636893"/>
                      <a:gd name="connsiteX5" fmla="*/ 1264299 w 1308673"/>
                      <a:gd name="connsiteY5" fmla="*/ 20936 h 63689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308673" h="636893">
                        <a:moveTo>
                          <a:pt x="1264299" y="20936"/>
                        </a:moveTo>
                        <a:cubicBezTo>
                          <a:pt x="1388124" y="-40447"/>
                          <a:pt x="1213499" y="52686"/>
                          <a:pt x="1213499" y="52686"/>
                        </a:cubicBezTo>
                        <a:cubicBezTo>
                          <a:pt x="1097082" y="118303"/>
                          <a:pt x="767941" y="317269"/>
                          <a:pt x="565799" y="414636"/>
                        </a:cubicBezTo>
                        <a:cubicBezTo>
                          <a:pt x="363657" y="512003"/>
                          <a:pt x="16524" y="635828"/>
                          <a:pt x="649" y="636886"/>
                        </a:cubicBezTo>
                        <a:cubicBezTo>
                          <a:pt x="-15226" y="637944"/>
                          <a:pt x="263116" y="528407"/>
                          <a:pt x="470549" y="420986"/>
                        </a:cubicBezTo>
                        <a:cubicBezTo>
                          <a:pt x="677982" y="313565"/>
                          <a:pt x="1140474" y="82319"/>
                          <a:pt x="1264299" y="20936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0" name="フリーフォーム: 図形 3239">
                    <a:extLst>
                      <a:ext uri="{FF2B5EF4-FFF2-40B4-BE49-F238E27FC236}">
                        <a16:creationId xmlns:a16="http://schemas.microsoft.com/office/drawing/2014/main" id="{17EDF0FE-C973-4C0F-AB7B-841EBB153553}"/>
                      </a:ext>
                    </a:extLst>
                  </p:cNvPr>
                  <p:cNvSpPr/>
                  <p:nvPr/>
                </p:nvSpPr>
                <p:spPr>
                  <a:xfrm>
                    <a:off x="6076027" y="6613195"/>
                    <a:ext cx="1586234" cy="255450"/>
                  </a:xfrm>
                  <a:custGeom>
                    <a:avLst/>
                    <a:gdLst>
                      <a:gd name="connsiteX0" fmla="*/ 13623 w 1586234"/>
                      <a:gd name="connsiteY0" fmla="*/ 251155 h 255450"/>
                      <a:gd name="connsiteX1" fmla="*/ 493048 w 1586234"/>
                      <a:gd name="connsiteY1" fmla="*/ 209880 h 255450"/>
                      <a:gd name="connsiteX2" fmla="*/ 937548 w 1586234"/>
                      <a:gd name="connsiteY2" fmla="*/ 140030 h 255450"/>
                      <a:gd name="connsiteX3" fmla="*/ 1585248 w 1586234"/>
                      <a:gd name="connsiteY3" fmla="*/ 330 h 255450"/>
                      <a:gd name="connsiteX4" fmla="*/ 1058198 w 1586234"/>
                      <a:gd name="connsiteY4" fmla="*/ 105105 h 255450"/>
                      <a:gd name="connsiteX5" fmla="*/ 13623 w 1586234"/>
                      <a:gd name="connsiteY5" fmla="*/ 251155 h 2554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</a:cxnLst>
                    <a:rect l="l" t="t" r="r" b="b"/>
                    <a:pathLst>
                      <a:path w="1586234" h="255450">
                        <a:moveTo>
                          <a:pt x="13623" y="251155"/>
                        </a:moveTo>
                        <a:cubicBezTo>
                          <a:pt x="-80569" y="268618"/>
                          <a:pt x="339061" y="228401"/>
                          <a:pt x="493048" y="209880"/>
                        </a:cubicBezTo>
                        <a:cubicBezTo>
                          <a:pt x="647036" y="191359"/>
                          <a:pt x="755515" y="174955"/>
                          <a:pt x="937548" y="140030"/>
                        </a:cubicBezTo>
                        <a:cubicBezTo>
                          <a:pt x="1119581" y="105105"/>
                          <a:pt x="1565140" y="6151"/>
                          <a:pt x="1585248" y="330"/>
                        </a:cubicBezTo>
                        <a:cubicBezTo>
                          <a:pt x="1605356" y="-5491"/>
                          <a:pt x="1314315" y="67005"/>
                          <a:pt x="1058198" y="105105"/>
                        </a:cubicBezTo>
                        <a:lnTo>
                          <a:pt x="13623" y="251155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1" name="フリーフォーム: 図形 3240">
                    <a:extLst>
                      <a:ext uri="{FF2B5EF4-FFF2-40B4-BE49-F238E27FC236}">
                        <a16:creationId xmlns:a16="http://schemas.microsoft.com/office/drawing/2014/main" id="{D74F89D8-2769-441D-B588-2FFA0075DF0A}"/>
                      </a:ext>
                    </a:extLst>
                  </p:cNvPr>
                  <p:cNvSpPr/>
                  <p:nvPr/>
                </p:nvSpPr>
                <p:spPr>
                  <a:xfrm>
                    <a:off x="6029244" y="6741986"/>
                    <a:ext cx="654717" cy="52369"/>
                  </a:xfrm>
                  <a:custGeom>
                    <a:avLst/>
                    <a:gdLst>
                      <a:gd name="connsiteX0" fmla="*/ 81 w 654717"/>
                      <a:gd name="connsiteY0" fmla="*/ 46164 h 52369"/>
                      <a:gd name="connsiteX1" fmla="*/ 469981 w 654717"/>
                      <a:gd name="connsiteY1" fmla="*/ 49339 h 52369"/>
                      <a:gd name="connsiteX2" fmla="*/ 654131 w 654717"/>
                      <a:gd name="connsiteY2" fmla="*/ 20764 h 52369"/>
                      <a:gd name="connsiteX3" fmla="*/ 508081 w 654717"/>
                      <a:gd name="connsiteY3" fmla="*/ 1714 h 52369"/>
                      <a:gd name="connsiteX4" fmla="*/ 81 w 654717"/>
                      <a:gd name="connsiteY4" fmla="*/ 46164 h 52369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54717" h="52369">
                        <a:moveTo>
                          <a:pt x="81" y="46164"/>
                        </a:moveTo>
                        <a:cubicBezTo>
                          <a:pt x="-6269" y="54101"/>
                          <a:pt x="360973" y="53572"/>
                          <a:pt x="469981" y="49339"/>
                        </a:cubicBezTo>
                        <a:cubicBezTo>
                          <a:pt x="578989" y="45106"/>
                          <a:pt x="647781" y="28701"/>
                          <a:pt x="654131" y="20764"/>
                        </a:cubicBezTo>
                        <a:cubicBezTo>
                          <a:pt x="660481" y="12827"/>
                          <a:pt x="615502" y="-5694"/>
                          <a:pt x="508081" y="1714"/>
                        </a:cubicBezTo>
                        <a:cubicBezTo>
                          <a:pt x="400660" y="9122"/>
                          <a:pt x="6431" y="38227"/>
                          <a:pt x="81" y="46164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  <p:sp>
                <p:nvSpPr>
                  <p:cNvPr id="3242" name="フリーフォーム: 図形 3241">
                    <a:extLst>
                      <a:ext uri="{FF2B5EF4-FFF2-40B4-BE49-F238E27FC236}">
                        <a16:creationId xmlns:a16="http://schemas.microsoft.com/office/drawing/2014/main" id="{792D65D2-E389-4361-BA37-97B110AF0CA5}"/>
                      </a:ext>
                    </a:extLst>
                  </p:cNvPr>
                  <p:cNvSpPr/>
                  <p:nvPr/>
                </p:nvSpPr>
                <p:spPr>
                  <a:xfrm>
                    <a:off x="7051455" y="6546619"/>
                    <a:ext cx="642261" cy="174930"/>
                  </a:xfrm>
                  <a:custGeom>
                    <a:avLst/>
                    <a:gdLst>
                      <a:gd name="connsiteX0" fmla="*/ 3395 w 642261"/>
                      <a:gd name="connsiteY0" fmla="*/ 171681 h 174930"/>
                      <a:gd name="connsiteX1" fmla="*/ 244695 w 642261"/>
                      <a:gd name="connsiteY1" fmla="*/ 127231 h 174930"/>
                      <a:gd name="connsiteX2" fmla="*/ 638395 w 642261"/>
                      <a:gd name="connsiteY2" fmla="*/ 3406 h 174930"/>
                      <a:gd name="connsiteX3" fmla="*/ 419320 w 642261"/>
                      <a:gd name="connsiteY3" fmla="*/ 47856 h 174930"/>
                      <a:gd name="connsiteX4" fmla="*/ 3395 w 642261"/>
                      <a:gd name="connsiteY4" fmla="*/ 171681 h 17493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42261" h="174930">
                        <a:moveTo>
                          <a:pt x="3395" y="171681"/>
                        </a:moveTo>
                        <a:cubicBezTo>
                          <a:pt x="-25709" y="184910"/>
                          <a:pt x="138862" y="155277"/>
                          <a:pt x="244695" y="127231"/>
                        </a:cubicBezTo>
                        <a:cubicBezTo>
                          <a:pt x="350528" y="99185"/>
                          <a:pt x="609291" y="16635"/>
                          <a:pt x="638395" y="3406"/>
                        </a:cubicBezTo>
                        <a:cubicBezTo>
                          <a:pt x="667499" y="-9823"/>
                          <a:pt x="526212" y="17694"/>
                          <a:pt x="419320" y="47856"/>
                        </a:cubicBezTo>
                        <a:cubicBezTo>
                          <a:pt x="312428" y="78018"/>
                          <a:pt x="32499" y="158452"/>
                          <a:pt x="3395" y="171681"/>
                        </a:cubicBezTo>
                        <a:close/>
                      </a:path>
                    </a:pathLst>
                  </a:custGeom>
                  <a:grpFill/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kumimoji="1" lang="ja-JP" altLang="en-US"/>
                  </a:p>
                </p:txBody>
              </p:sp>
            </p:grpSp>
            <p:sp>
              <p:nvSpPr>
                <p:cNvPr id="2584" name="フリーフォーム: 図形 2583">
                  <a:extLst>
                    <a:ext uri="{FF2B5EF4-FFF2-40B4-BE49-F238E27FC236}">
                      <a16:creationId xmlns:a16="http://schemas.microsoft.com/office/drawing/2014/main" id="{A79A4CF3-9A5F-40B0-94CD-6F4F0CDCF4F3}"/>
                    </a:ext>
                  </a:extLst>
                </p:cNvPr>
                <p:cNvSpPr/>
                <p:nvPr/>
              </p:nvSpPr>
              <p:spPr>
                <a:xfrm>
                  <a:off x="6086436" y="1085287"/>
                  <a:ext cx="969967" cy="111828"/>
                </a:xfrm>
                <a:custGeom>
                  <a:avLst/>
                  <a:gdLst>
                    <a:gd name="connsiteX0" fmla="*/ 39 w 969967"/>
                    <a:gd name="connsiteY0" fmla="*/ 563 h 111828"/>
                    <a:gd name="connsiteX1" fmla="*/ 636627 w 969967"/>
                    <a:gd name="connsiteY1" fmla="*/ 57713 h 111828"/>
                    <a:gd name="connsiteX2" fmla="*/ 965239 w 969967"/>
                    <a:gd name="connsiteY2" fmla="*/ 111688 h 111828"/>
                    <a:gd name="connsiteX3" fmla="*/ 816014 w 969967"/>
                    <a:gd name="connsiteY3" fmla="*/ 72001 h 111828"/>
                    <a:gd name="connsiteX4" fmla="*/ 606464 w 969967"/>
                    <a:gd name="connsiteY4" fmla="*/ 30726 h 111828"/>
                    <a:gd name="connsiteX5" fmla="*/ 39 w 969967"/>
                    <a:gd name="connsiteY5" fmla="*/ 563 h 111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967" h="111828">
                      <a:moveTo>
                        <a:pt x="39" y="563"/>
                      </a:moveTo>
                      <a:cubicBezTo>
                        <a:pt x="5066" y="5061"/>
                        <a:pt x="475760" y="39192"/>
                        <a:pt x="636627" y="57713"/>
                      </a:cubicBezTo>
                      <a:cubicBezTo>
                        <a:pt x="797494" y="76234"/>
                        <a:pt x="935341" y="109307"/>
                        <a:pt x="965239" y="111688"/>
                      </a:cubicBezTo>
                      <a:cubicBezTo>
                        <a:pt x="995137" y="114069"/>
                        <a:pt x="875810" y="85495"/>
                        <a:pt x="816014" y="72001"/>
                      </a:cubicBezTo>
                      <a:cubicBezTo>
                        <a:pt x="756218" y="58507"/>
                        <a:pt x="744841" y="41838"/>
                        <a:pt x="606464" y="30726"/>
                      </a:cubicBezTo>
                      <a:cubicBezTo>
                        <a:pt x="468087" y="19614"/>
                        <a:pt x="-4988" y="-3935"/>
                        <a:pt x="39" y="5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5" name="フリーフォーム: 図形 2584">
                  <a:extLst>
                    <a:ext uri="{FF2B5EF4-FFF2-40B4-BE49-F238E27FC236}">
                      <a16:creationId xmlns:a16="http://schemas.microsoft.com/office/drawing/2014/main" id="{5180D31E-900C-4AC2-96C8-A41A89404564}"/>
                    </a:ext>
                  </a:extLst>
                </p:cNvPr>
                <p:cNvSpPr/>
                <p:nvPr/>
              </p:nvSpPr>
              <p:spPr>
                <a:xfrm>
                  <a:off x="5125307" y="1094911"/>
                  <a:ext cx="1017193" cy="183588"/>
                </a:xfrm>
                <a:custGeom>
                  <a:avLst/>
                  <a:gdLst>
                    <a:gd name="connsiteX0" fmla="*/ 24543 w 1017193"/>
                    <a:gd name="connsiteY0" fmla="*/ 175089 h 183588"/>
                    <a:gd name="connsiteX1" fmla="*/ 634143 w 1017193"/>
                    <a:gd name="connsiteY1" fmla="*/ 41739 h 183588"/>
                    <a:gd name="connsiteX2" fmla="*/ 1015143 w 1017193"/>
                    <a:gd name="connsiteY2" fmla="*/ 464 h 183588"/>
                    <a:gd name="connsiteX3" fmla="*/ 777018 w 1017193"/>
                    <a:gd name="connsiteY3" fmla="*/ 19514 h 183588"/>
                    <a:gd name="connsiteX4" fmla="*/ 583343 w 1017193"/>
                    <a:gd name="connsiteY4" fmla="*/ 19514 h 183588"/>
                    <a:gd name="connsiteX5" fmla="*/ 434118 w 1017193"/>
                    <a:gd name="connsiteY5" fmla="*/ 38564 h 183588"/>
                    <a:gd name="connsiteX6" fmla="*/ 151543 w 1017193"/>
                    <a:gd name="connsiteY6" fmla="*/ 156039 h 183588"/>
                    <a:gd name="connsiteX7" fmla="*/ 24543 w 1017193"/>
                    <a:gd name="connsiteY7" fmla="*/ 175089 h 183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17193" h="183588">
                      <a:moveTo>
                        <a:pt x="24543" y="175089"/>
                      </a:moveTo>
                      <a:cubicBezTo>
                        <a:pt x="104976" y="156039"/>
                        <a:pt x="469043" y="70843"/>
                        <a:pt x="634143" y="41739"/>
                      </a:cubicBezTo>
                      <a:cubicBezTo>
                        <a:pt x="799243" y="12635"/>
                        <a:pt x="991331" y="4168"/>
                        <a:pt x="1015143" y="464"/>
                      </a:cubicBezTo>
                      <a:cubicBezTo>
                        <a:pt x="1038956" y="-3240"/>
                        <a:pt x="848985" y="16339"/>
                        <a:pt x="777018" y="19514"/>
                      </a:cubicBezTo>
                      <a:cubicBezTo>
                        <a:pt x="705051" y="22689"/>
                        <a:pt x="640493" y="16339"/>
                        <a:pt x="583343" y="19514"/>
                      </a:cubicBezTo>
                      <a:cubicBezTo>
                        <a:pt x="526193" y="22689"/>
                        <a:pt x="506085" y="15810"/>
                        <a:pt x="434118" y="38564"/>
                      </a:cubicBezTo>
                      <a:cubicBezTo>
                        <a:pt x="362151" y="61318"/>
                        <a:pt x="221922" y="133814"/>
                        <a:pt x="151543" y="156039"/>
                      </a:cubicBezTo>
                      <a:cubicBezTo>
                        <a:pt x="81164" y="178264"/>
                        <a:pt x="-55890" y="194139"/>
                        <a:pt x="24543" y="1750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6" name="フリーフォーム: 図形 2585">
                  <a:extLst>
                    <a:ext uri="{FF2B5EF4-FFF2-40B4-BE49-F238E27FC236}">
                      <a16:creationId xmlns:a16="http://schemas.microsoft.com/office/drawing/2014/main" id="{1775B114-E65D-4F7A-B9BF-4148436800B9}"/>
                    </a:ext>
                  </a:extLst>
                </p:cNvPr>
                <p:cNvSpPr/>
                <p:nvPr/>
              </p:nvSpPr>
              <p:spPr>
                <a:xfrm>
                  <a:off x="4364565" y="1299170"/>
                  <a:ext cx="742055" cy="178975"/>
                </a:xfrm>
                <a:custGeom>
                  <a:avLst/>
                  <a:gdLst>
                    <a:gd name="connsiteX0" fmla="*/ 2 w 742055"/>
                    <a:gd name="connsiteY0" fmla="*/ 178263 h 178975"/>
                    <a:gd name="connsiteX1" fmla="*/ 260352 w 742055"/>
                    <a:gd name="connsiteY1" fmla="*/ 140163 h 178975"/>
                    <a:gd name="connsiteX2" fmla="*/ 393702 w 742055"/>
                    <a:gd name="connsiteY2" fmla="*/ 91480 h 178975"/>
                    <a:gd name="connsiteX3" fmla="*/ 740835 w 742055"/>
                    <a:gd name="connsiteY3" fmla="*/ 4697 h 178975"/>
                    <a:gd name="connsiteX4" fmla="*/ 499535 w 742055"/>
                    <a:gd name="connsiteY4" fmla="*/ 21630 h 178975"/>
                    <a:gd name="connsiteX5" fmla="*/ 256118 w 742055"/>
                    <a:gd name="connsiteY5" fmla="*/ 106297 h 178975"/>
                    <a:gd name="connsiteX6" fmla="*/ 2 w 742055"/>
                    <a:gd name="connsiteY6" fmla="*/ 178263 h 178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2055" h="178975">
                      <a:moveTo>
                        <a:pt x="2" y="178263"/>
                      </a:moveTo>
                      <a:cubicBezTo>
                        <a:pt x="708" y="183907"/>
                        <a:pt x="194735" y="154627"/>
                        <a:pt x="260352" y="140163"/>
                      </a:cubicBezTo>
                      <a:cubicBezTo>
                        <a:pt x="325969" y="125699"/>
                        <a:pt x="313622" y="114058"/>
                        <a:pt x="393702" y="91480"/>
                      </a:cubicBezTo>
                      <a:cubicBezTo>
                        <a:pt x="473783" y="68902"/>
                        <a:pt x="723196" y="16339"/>
                        <a:pt x="740835" y="4697"/>
                      </a:cubicBezTo>
                      <a:cubicBezTo>
                        <a:pt x="758474" y="-6945"/>
                        <a:pt x="580321" y="4697"/>
                        <a:pt x="499535" y="21630"/>
                      </a:cubicBezTo>
                      <a:cubicBezTo>
                        <a:pt x="418749" y="38563"/>
                        <a:pt x="345371" y="80544"/>
                        <a:pt x="256118" y="106297"/>
                      </a:cubicBezTo>
                      <a:cubicBezTo>
                        <a:pt x="166865" y="132050"/>
                        <a:pt x="-704" y="172619"/>
                        <a:pt x="2" y="1782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7" name="フリーフォーム: 図形 2586">
                  <a:extLst>
                    <a:ext uri="{FF2B5EF4-FFF2-40B4-BE49-F238E27FC236}">
                      <a16:creationId xmlns:a16="http://schemas.microsoft.com/office/drawing/2014/main" id="{BA454084-F1F4-495B-9B03-16D2B019F7A4}"/>
                    </a:ext>
                  </a:extLst>
                </p:cNvPr>
                <p:cNvSpPr/>
                <p:nvPr/>
              </p:nvSpPr>
              <p:spPr>
                <a:xfrm>
                  <a:off x="3464590" y="1493305"/>
                  <a:ext cx="961049" cy="742059"/>
                </a:xfrm>
                <a:custGeom>
                  <a:avLst/>
                  <a:gdLst>
                    <a:gd name="connsiteX0" fmla="*/ 957127 w 961049"/>
                    <a:gd name="connsiteY0" fmla="*/ 5295 h 742059"/>
                    <a:gd name="connsiteX1" fmla="*/ 726410 w 961049"/>
                    <a:gd name="connsiteY1" fmla="*/ 151345 h 742059"/>
                    <a:gd name="connsiteX2" fmla="*/ 97760 w 961049"/>
                    <a:gd name="connsiteY2" fmla="*/ 621245 h 742059"/>
                    <a:gd name="connsiteX3" fmla="*/ 8860 w 961049"/>
                    <a:gd name="connsiteY3" fmla="*/ 741895 h 742059"/>
                    <a:gd name="connsiteX4" fmla="*/ 169727 w 961049"/>
                    <a:gd name="connsiteY4" fmla="*/ 606428 h 742059"/>
                    <a:gd name="connsiteX5" fmla="*/ 565543 w 961049"/>
                    <a:gd name="connsiteY5" fmla="*/ 303745 h 742059"/>
                    <a:gd name="connsiteX6" fmla="*/ 957127 w 961049"/>
                    <a:gd name="connsiteY6" fmla="*/ 5295 h 742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61049" h="742059">
                      <a:moveTo>
                        <a:pt x="957127" y="5295"/>
                      </a:moveTo>
                      <a:cubicBezTo>
                        <a:pt x="983938" y="-20105"/>
                        <a:pt x="869638" y="48687"/>
                        <a:pt x="726410" y="151345"/>
                      </a:cubicBezTo>
                      <a:cubicBezTo>
                        <a:pt x="583182" y="254003"/>
                        <a:pt x="217352" y="522820"/>
                        <a:pt x="97760" y="621245"/>
                      </a:cubicBezTo>
                      <a:cubicBezTo>
                        <a:pt x="-21832" y="719670"/>
                        <a:pt x="-3134" y="744364"/>
                        <a:pt x="8860" y="741895"/>
                      </a:cubicBezTo>
                      <a:cubicBezTo>
                        <a:pt x="20854" y="739426"/>
                        <a:pt x="76947" y="679453"/>
                        <a:pt x="169727" y="606428"/>
                      </a:cubicBezTo>
                      <a:cubicBezTo>
                        <a:pt x="262507" y="533403"/>
                        <a:pt x="435368" y="401112"/>
                        <a:pt x="565543" y="303745"/>
                      </a:cubicBezTo>
                      <a:cubicBezTo>
                        <a:pt x="695718" y="206378"/>
                        <a:pt x="930316" y="30695"/>
                        <a:pt x="957127" y="52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8" name="フリーフォーム: 図形 2587">
                  <a:extLst>
                    <a:ext uri="{FF2B5EF4-FFF2-40B4-BE49-F238E27FC236}">
                      <a16:creationId xmlns:a16="http://schemas.microsoft.com/office/drawing/2014/main" id="{E31CC259-EA1A-4D8F-BEF5-189823E38E34}"/>
                    </a:ext>
                  </a:extLst>
                </p:cNvPr>
                <p:cNvSpPr/>
                <p:nvPr/>
              </p:nvSpPr>
              <p:spPr>
                <a:xfrm>
                  <a:off x="2981858" y="4242394"/>
                  <a:ext cx="326060" cy="787486"/>
                </a:xfrm>
                <a:custGeom>
                  <a:avLst/>
                  <a:gdLst>
                    <a:gd name="connsiteX0" fmla="*/ 11109 w 326060"/>
                    <a:gd name="connsiteY0" fmla="*/ 31156 h 787486"/>
                    <a:gd name="connsiteX1" fmla="*/ 23809 w 326060"/>
                    <a:gd name="connsiteY1" fmla="*/ 84073 h 787486"/>
                    <a:gd name="connsiteX2" fmla="*/ 182559 w 326060"/>
                    <a:gd name="connsiteY2" fmla="*/ 515873 h 787486"/>
                    <a:gd name="connsiteX3" fmla="*/ 282042 w 326060"/>
                    <a:gd name="connsiteY3" fmla="*/ 727539 h 787486"/>
                    <a:gd name="connsiteX4" fmla="*/ 324375 w 326060"/>
                    <a:gd name="connsiteY4" fmla="*/ 784689 h 787486"/>
                    <a:gd name="connsiteX5" fmla="*/ 229125 w 326060"/>
                    <a:gd name="connsiteY5" fmla="*/ 659806 h 787486"/>
                    <a:gd name="connsiteX6" fmla="*/ 125409 w 326060"/>
                    <a:gd name="connsiteY6" fmla="*/ 446023 h 787486"/>
                    <a:gd name="connsiteX7" fmla="*/ 11109 w 326060"/>
                    <a:gd name="connsiteY7" fmla="*/ 31156 h 78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060" h="787486">
                      <a:moveTo>
                        <a:pt x="11109" y="31156"/>
                      </a:moveTo>
                      <a:cubicBezTo>
                        <a:pt x="-5824" y="-29169"/>
                        <a:pt x="-4766" y="3287"/>
                        <a:pt x="23809" y="84073"/>
                      </a:cubicBezTo>
                      <a:cubicBezTo>
                        <a:pt x="52384" y="164859"/>
                        <a:pt x="139520" y="408629"/>
                        <a:pt x="182559" y="515873"/>
                      </a:cubicBezTo>
                      <a:cubicBezTo>
                        <a:pt x="225598" y="623117"/>
                        <a:pt x="258406" y="682736"/>
                        <a:pt x="282042" y="727539"/>
                      </a:cubicBezTo>
                      <a:cubicBezTo>
                        <a:pt x="305678" y="772342"/>
                        <a:pt x="333194" y="795978"/>
                        <a:pt x="324375" y="784689"/>
                      </a:cubicBezTo>
                      <a:cubicBezTo>
                        <a:pt x="315556" y="773400"/>
                        <a:pt x="262286" y="716250"/>
                        <a:pt x="229125" y="659806"/>
                      </a:cubicBezTo>
                      <a:cubicBezTo>
                        <a:pt x="195964" y="603362"/>
                        <a:pt x="163509" y="549034"/>
                        <a:pt x="125409" y="446023"/>
                      </a:cubicBezTo>
                      <a:cubicBezTo>
                        <a:pt x="87309" y="343012"/>
                        <a:pt x="28042" y="91481"/>
                        <a:pt x="11109" y="311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89" name="フリーフォーム: 図形 2588">
                  <a:extLst>
                    <a:ext uri="{FF2B5EF4-FFF2-40B4-BE49-F238E27FC236}">
                      <a16:creationId xmlns:a16="http://schemas.microsoft.com/office/drawing/2014/main" id="{782B0D20-6110-4585-9328-C95C3729375B}"/>
                    </a:ext>
                  </a:extLst>
                </p:cNvPr>
                <p:cNvSpPr/>
                <p:nvPr/>
              </p:nvSpPr>
              <p:spPr>
                <a:xfrm>
                  <a:off x="3361143" y="5130399"/>
                  <a:ext cx="403639" cy="403179"/>
                </a:xfrm>
                <a:custGeom>
                  <a:avLst/>
                  <a:gdLst>
                    <a:gd name="connsiteX0" fmla="*/ 124 w 403639"/>
                    <a:gd name="connsiteY0" fmla="*/ 401 h 403179"/>
                    <a:gd name="connsiteX1" fmla="*/ 216024 w 403639"/>
                    <a:gd name="connsiteY1" fmla="*/ 262868 h 403179"/>
                    <a:gd name="connsiteX2" fmla="*/ 402290 w 403639"/>
                    <a:gd name="connsiteY2" fmla="*/ 402568 h 403179"/>
                    <a:gd name="connsiteX3" fmla="*/ 294340 w 403639"/>
                    <a:gd name="connsiteY3" fmla="*/ 309434 h 403179"/>
                    <a:gd name="connsiteX4" fmla="*/ 186390 w 403639"/>
                    <a:gd name="connsiteY4" fmla="*/ 205718 h 403179"/>
                    <a:gd name="connsiteX5" fmla="*/ 124 w 403639"/>
                    <a:gd name="connsiteY5" fmla="*/ 401 h 4031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03639" h="403179">
                      <a:moveTo>
                        <a:pt x="124" y="401"/>
                      </a:moveTo>
                      <a:cubicBezTo>
                        <a:pt x="5063" y="9926"/>
                        <a:pt x="148996" y="195840"/>
                        <a:pt x="216024" y="262868"/>
                      </a:cubicBezTo>
                      <a:cubicBezTo>
                        <a:pt x="283052" y="329896"/>
                        <a:pt x="389237" y="394807"/>
                        <a:pt x="402290" y="402568"/>
                      </a:cubicBezTo>
                      <a:cubicBezTo>
                        <a:pt x="415343" y="410329"/>
                        <a:pt x="330323" y="342242"/>
                        <a:pt x="294340" y="309434"/>
                      </a:cubicBezTo>
                      <a:cubicBezTo>
                        <a:pt x="258357" y="276626"/>
                        <a:pt x="233662" y="257929"/>
                        <a:pt x="186390" y="205718"/>
                      </a:cubicBezTo>
                      <a:cubicBezTo>
                        <a:pt x="139118" y="153507"/>
                        <a:pt x="-4815" y="-9124"/>
                        <a:pt x="124" y="4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0" name="フリーフォーム: 図形 2589">
                  <a:extLst>
                    <a:ext uri="{FF2B5EF4-FFF2-40B4-BE49-F238E27FC236}">
                      <a16:creationId xmlns:a16="http://schemas.microsoft.com/office/drawing/2014/main" id="{6906C6B5-4592-4466-922E-64F73FF29421}"/>
                    </a:ext>
                  </a:extLst>
                </p:cNvPr>
                <p:cNvSpPr/>
                <p:nvPr/>
              </p:nvSpPr>
              <p:spPr>
                <a:xfrm>
                  <a:off x="3903133" y="5647267"/>
                  <a:ext cx="725068" cy="438841"/>
                </a:xfrm>
                <a:custGeom>
                  <a:avLst/>
                  <a:gdLst>
                    <a:gd name="connsiteX0" fmla="*/ 0 w 725068"/>
                    <a:gd name="connsiteY0" fmla="*/ 0 h 438841"/>
                    <a:gd name="connsiteX1" fmla="*/ 260350 w 725068"/>
                    <a:gd name="connsiteY1" fmla="*/ 222250 h 438841"/>
                    <a:gd name="connsiteX2" fmla="*/ 709084 w 725068"/>
                    <a:gd name="connsiteY2" fmla="*/ 433916 h 438841"/>
                    <a:gd name="connsiteX3" fmla="*/ 609600 w 725068"/>
                    <a:gd name="connsiteY3" fmla="*/ 364066 h 438841"/>
                    <a:gd name="connsiteX4" fmla="*/ 461434 w 725068"/>
                    <a:gd name="connsiteY4" fmla="*/ 279400 h 438841"/>
                    <a:gd name="connsiteX5" fmla="*/ 0 w 725068"/>
                    <a:gd name="connsiteY5" fmla="*/ 0 h 438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25068" h="438841">
                      <a:moveTo>
                        <a:pt x="0" y="0"/>
                      </a:moveTo>
                      <a:cubicBezTo>
                        <a:pt x="71084" y="74965"/>
                        <a:pt x="142169" y="149931"/>
                        <a:pt x="260350" y="222250"/>
                      </a:cubicBezTo>
                      <a:cubicBezTo>
                        <a:pt x="378531" y="294569"/>
                        <a:pt x="650876" y="410280"/>
                        <a:pt x="709084" y="433916"/>
                      </a:cubicBezTo>
                      <a:cubicBezTo>
                        <a:pt x="767292" y="457552"/>
                        <a:pt x="650875" y="389819"/>
                        <a:pt x="609600" y="364066"/>
                      </a:cubicBezTo>
                      <a:cubicBezTo>
                        <a:pt x="568325" y="338313"/>
                        <a:pt x="461434" y="279400"/>
                        <a:pt x="461434" y="2794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1" name="フリーフォーム: 図形 2590">
                  <a:extLst>
                    <a:ext uri="{FF2B5EF4-FFF2-40B4-BE49-F238E27FC236}">
                      <a16:creationId xmlns:a16="http://schemas.microsoft.com/office/drawing/2014/main" id="{F1F3486C-8119-4A4A-8394-3CB0CDC59CA2}"/>
                    </a:ext>
                  </a:extLst>
                </p:cNvPr>
                <p:cNvSpPr/>
                <p:nvPr/>
              </p:nvSpPr>
              <p:spPr>
                <a:xfrm>
                  <a:off x="4638886" y="6106384"/>
                  <a:ext cx="1459650" cy="273108"/>
                </a:xfrm>
                <a:custGeom>
                  <a:avLst/>
                  <a:gdLst>
                    <a:gd name="connsiteX0" fmla="*/ 5081 w 1459650"/>
                    <a:gd name="connsiteY0" fmla="*/ 2316 h 273108"/>
                    <a:gd name="connsiteX1" fmla="*/ 769197 w 1459650"/>
                    <a:gd name="connsiteY1" fmla="*/ 226683 h 273108"/>
                    <a:gd name="connsiteX2" fmla="*/ 1107864 w 1459650"/>
                    <a:gd name="connsiteY2" fmla="*/ 266899 h 273108"/>
                    <a:gd name="connsiteX3" fmla="*/ 1459231 w 1459650"/>
                    <a:gd name="connsiteY3" fmla="*/ 256316 h 273108"/>
                    <a:gd name="connsiteX4" fmla="*/ 1035897 w 1459650"/>
                    <a:gd name="connsiteY4" fmla="*/ 264783 h 273108"/>
                    <a:gd name="connsiteX5" fmla="*/ 466514 w 1459650"/>
                    <a:gd name="connsiteY5" fmla="*/ 118733 h 273108"/>
                    <a:gd name="connsiteX6" fmla="*/ 5081 w 1459650"/>
                    <a:gd name="connsiteY6" fmla="*/ 2316 h 2731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59650" h="273108">
                      <a:moveTo>
                        <a:pt x="5081" y="2316"/>
                      </a:moveTo>
                      <a:cubicBezTo>
                        <a:pt x="55528" y="20308"/>
                        <a:pt x="585400" y="182586"/>
                        <a:pt x="769197" y="226683"/>
                      </a:cubicBezTo>
                      <a:cubicBezTo>
                        <a:pt x="952994" y="270780"/>
                        <a:pt x="992858" y="261960"/>
                        <a:pt x="1107864" y="266899"/>
                      </a:cubicBezTo>
                      <a:cubicBezTo>
                        <a:pt x="1222870" y="271838"/>
                        <a:pt x="1471225" y="256669"/>
                        <a:pt x="1459231" y="256316"/>
                      </a:cubicBezTo>
                      <a:cubicBezTo>
                        <a:pt x="1447237" y="255963"/>
                        <a:pt x="1201350" y="287714"/>
                        <a:pt x="1035897" y="264783"/>
                      </a:cubicBezTo>
                      <a:cubicBezTo>
                        <a:pt x="870444" y="241853"/>
                        <a:pt x="640786" y="161772"/>
                        <a:pt x="466514" y="118733"/>
                      </a:cubicBezTo>
                      <a:cubicBezTo>
                        <a:pt x="292242" y="75694"/>
                        <a:pt x="-45366" y="-15676"/>
                        <a:pt x="5081" y="23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2" name="フリーフォーム: 図形 2591">
                  <a:extLst>
                    <a:ext uri="{FF2B5EF4-FFF2-40B4-BE49-F238E27FC236}">
                      <a16:creationId xmlns:a16="http://schemas.microsoft.com/office/drawing/2014/main" id="{CE9680E7-5EA6-4F85-928E-60597494A493}"/>
                    </a:ext>
                  </a:extLst>
                </p:cNvPr>
                <p:cNvSpPr/>
                <p:nvPr/>
              </p:nvSpPr>
              <p:spPr>
                <a:xfrm>
                  <a:off x="6329766" y="6281645"/>
                  <a:ext cx="679934" cy="113062"/>
                </a:xfrm>
                <a:custGeom>
                  <a:avLst/>
                  <a:gdLst>
                    <a:gd name="connsiteX0" fmla="*/ 3301 w 679934"/>
                    <a:gd name="connsiteY0" fmla="*/ 112805 h 113062"/>
                    <a:gd name="connsiteX1" fmla="*/ 507067 w 679934"/>
                    <a:gd name="connsiteY1" fmla="*/ 64122 h 113062"/>
                    <a:gd name="connsiteX2" fmla="*/ 678517 w 679934"/>
                    <a:gd name="connsiteY2" fmla="*/ 622 h 113062"/>
                    <a:gd name="connsiteX3" fmla="*/ 572684 w 679934"/>
                    <a:gd name="connsiteY3" fmla="*/ 32372 h 113062"/>
                    <a:gd name="connsiteX4" fmla="*/ 301751 w 679934"/>
                    <a:gd name="connsiteY4" fmla="*/ 42955 h 113062"/>
                    <a:gd name="connsiteX5" fmla="*/ 3301 w 679934"/>
                    <a:gd name="connsiteY5" fmla="*/ 112805 h 1130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9934" h="113062">
                      <a:moveTo>
                        <a:pt x="3301" y="112805"/>
                      </a:moveTo>
                      <a:cubicBezTo>
                        <a:pt x="37520" y="116333"/>
                        <a:pt x="394531" y="82819"/>
                        <a:pt x="507067" y="64122"/>
                      </a:cubicBezTo>
                      <a:cubicBezTo>
                        <a:pt x="619603" y="45425"/>
                        <a:pt x="667581" y="5914"/>
                        <a:pt x="678517" y="622"/>
                      </a:cubicBezTo>
                      <a:cubicBezTo>
                        <a:pt x="689453" y="-4670"/>
                        <a:pt x="635478" y="25317"/>
                        <a:pt x="572684" y="32372"/>
                      </a:cubicBezTo>
                      <a:cubicBezTo>
                        <a:pt x="509890" y="39427"/>
                        <a:pt x="393473" y="30961"/>
                        <a:pt x="301751" y="42955"/>
                      </a:cubicBezTo>
                      <a:cubicBezTo>
                        <a:pt x="210029" y="54949"/>
                        <a:pt x="-30918" y="109277"/>
                        <a:pt x="3301" y="1128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3" name="フリーフォーム: 図形 2592">
                  <a:extLst>
                    <a:ext uri="{FF2B5EF4-FFF2-40B4-BE49-F238E27FC236}">
                      <a16:creationId xmlns:a16="http://schemas.microsoft.com/office/drawing/2014/main" id="{852AC531-88DE-4BA0-8805-525544D17952}"/>
                    </a:ext>
                  </a:extLst>
                </p:cNvPr>
                <p:cNvSpPr/>
                <p:nvPr/>
              </p:nvSpPr>
              <p:spPr>
                <a:xfrm>
                  <a:off x="7162907" y="1223775"/>
                  <a:ext cx="817761" cy="401254"/>
                </a:xfrm>
                <a:custGeom>
                  <a:avLst/>
                  <a:gdLst>
                    <a:gd name="connsiteX0" fmla="*/ 1481 w 817761"/>
                    <a:gd name="connsiteY0" fmla="*/ 188 h 401254"/>
                    <a:gd name="connsiteX1" fmla="*/ 522181 w 817761"/>
                    <a:gd name="connsiteY1" fmla="*/ 227200 h 401254"/>
                    <a:gd name="connsiteX2" fmla="*/ 806343 w 817761"/>
                    <a:gd name="connsiteY2" fmla="*/ 395475 h 401254"/>
                    <a:gd name="connsiteX3" fmla="*/ 723793 w 817761"/>
                    <a:gd name="connsiteY3" fmla="*/ 346263 h 401254"/>
                    <a:gd name="connsiteX4" fmla="*/ 376131 w 817761"/>
                    <a:gd name="connsiteY4" fmla="*/ 190688 h 401254"/>
                    <a:gd name="connsiteX5" fmla="*/ 1481 w 817761"/>
                    <a:gd name="connsiteY5" fmla="*/ 188 h 401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7761" h="401254">
                      <a:moveTo>
                        <a:pt x="1481" y="188"/>
                      </a:moveTo>
                      <a:cubicBezTo>
                        <a:pt x="25823" y="6273"/>
                        <a:pt x="388037" y="161319"/>
                        <a:pt x="522181" y="227200"/>
                      </a:cubicBezTo>
                      <a:cubicBezTo>
                        <a:pt x="656325" y="293081"/>
                        <a:pt x="806343" y="395475"/>
                        <a:pt x="806343" y="395475"/>
                      </a:cubicBezTo>
                      <a:cubicBezTo>
                        <a:pt x="839945" y="415319"/>
                        <a:pt x="795495" y="380394"/>
                        <a:pt x="723793" y="346263"/>
                      </a:cubicBezTo>
                      <a:cubicBezTo>
                        <a:pt x="652091" y="312132"/>
                        <a:pt x="376131" y="190688"/>
                        <a:pt x="376131" y="190688"/>
                      </a:cubicBezTo>
                      <a:cubicBezTo>
                        <a:pt x="259185" y="136978"/>
                        <a:pt x="-22861" y="-5897"/>
                        <a:pt x="1481" y="1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4" name="フリーフォーム: 図形 2593">
                  <a:extLst>
                    <a:ext uri="{FF2B5EF4-FFF2-40B4-BE49-F238E27FC236}">
                      <a16:creationId xmlns:a16="http://schemas.microsoft.com/office/drawing/2014/main" id="{9B83734D-22C0-4DDE-B68E-A8FCC50BC203}"/>
                    </a:ext>
                  </a:extLst>
                </p:cNvPr>
                <p:cNvSpPr/>
                <p:nvPr/>
              </p:nvSpPr>
              <p:spPr>
                <a:xfrm>
                  <a:off x="8403511" y="2099287"/>
                  <a:ext cx="639055" cy="811610"/>
                </a:xfrm>
                <a:custGeom>
                  <a:avLst/>
                  <a:gdLst>
                    <a:gd name="connsiteX0" fmla="*/ 714 w 639055"/>
                    <a:gd name="connsiteY0" fmla="*/ 50188 h 811610"/>
                    <a:gd name="connsiteX1" fmla="*/ 168989 w 639055"/>
                    <a:gd name="connsiteY1" fmla="*/ 135913 h 811610"/>
                    <a:gd name="connsiteX2" fmla="*/ 511889 w 639055"/>
                    <a:gd name="connsiteY2" fmla="*/ 580413 h 811610"/>
                    <a:gd name="connsiteX3" fmla="*/ 638889 w 639055"/>
                    <a:gd name="connsiteY3" fmla="*/ 809013 h 811610"/>
                    <a:gd name="connsiteX4" fmla="*/ 527764 w 639055"/>
                    <a:gd name="connsiteY4" fmla="*/ 659788 h 811610"/>
                    <a:gd name="connsiteX5" fmla="*/ 127714 w 639055"/>
                    <a:gd name="connsiteY5" fmla="*/ 47013 h 811610"/>
                    <a:gd name="connsiteX6" fmla="*/ 714 w 639055"/>
                    <a:gd name="connsiteY6" fmla="*/ 50188 h 8116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9055" h="811610">
                      <a:moveTo>
                        <a:pt x="714" y="50188"/>
                      </a:moveTo>
                      <a:cubicBezTo>
                        <a:pt x="7593" y="65005"/>
                        <a:pt x="83793" y="47542"/>
                        <a:pt x="168989" y="135913"/>
                      </a:cubicBezTo>
                      <a:cubicBezTo>
                        <a:pt x="254185" y="224284"/>
                        <a:pt x="433572" y="468230"/>
                        <a:pt x="511889" y="580413"/>
                      </a:cubicBezTo>
                      <a:cubicBezTo>
                        <a:pt x="590206" y="692596"/>
                        <a:pt x="636243" y="795784"/>
                        <a:pt x="638889" y="809013"/>
                      </a:cubicBezTo>
                      <a:cubicBezTo>
                        <a:pt x="641535" y="822242"/>
                        <a:pt x="612960" y="786788"/>
                        <a:pt x="527764" y="659788"/>
                      </a:cubicBezTo>
                      <a:cubicBezTo>
                        <a:pt x="442568" y="532788"/>
                        <a:pt x="218731" y="147026"/>
                        <a:pt x="127714" y="47013"/>
                      </a:cubicBezTo>
                      <a:cubicBezTo>
                        <a:pt x="36697" y="-53000"/>
                        <a:pt x="-6165" y="35371"/>
                        <a:pt x="714" y="501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5" name="フリーフォーム: 図形 2594">
                  <a:extLst>
                    <a:ext uri="{FF2B5EF4-FFF2-40B4-BE49-F238E27FC236}">
                      <a16:creationId xmlns:a16="http://schemas.microsoft.com/office/drawing/2014/main" id="{FD089A6F-E777-4C21-B286-6554B824E4F5}"/>
                    </a:ext>
                  </a:extLst>
                </p:cNvPr>
                <p:cNvSpPr/>
                <p:nvPr/>
              </p:nvSpPr>
              <p:spPr>
                <a:xfrm>
                  <a:off x="8826264" y="2393110"/>
                  <a:ext cx="444879" cy="737486"/>
                </a:xfrm>
                <a:custGeom>
                  <a:avLst/>
                  <a:gdLst>
                    <a:gd name="connsiteX0" fmla="*/ 9761 w 444879"/>
                    <a:gd name="connsiteY0" fmla="*/ 10365 h 737486"/>
                    <a:gd name="connsiteX1" fmla="*/ 57386 w 444879"/>
                    <a:gd name="connsiteY1" fmla="*/ 86565 h 737486"/>
                    <a:gd name="connsiteX2" fmla="*/ 378061 w 444879"/>
                    <a:gd name="connsiteY2" fmla="*/ 594565 h 737486"/>
                    <a:gd name="connsiteX3" fmla="*/ 444736 w 444879"/>
                    <a:gd name="connsiteY3" fmla="*/ 737440 h 737486"/>
                    <a:gd name="connsiteX4" fmla="*/ 371711 w 444879"/>
                    <a:gd name="connsiteY4" fmla="*/ 607265 h 737486"/>
                    <a:gd name="connsiteX5" fmla="*/ 285986 w 444879"/>
                    <a:gd name="connsiteY5" fmla="*/ 362790 h 737486"/>
                    <a:gd name="connsiteX6" fmla="*/ 9761 w 444879"/>
                    <a:gd name="connsiteY6" fmla="*/ 10365 h 737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44879" h="737486">
                      <a:moveTo>
                        <a:pt x="9761" y="10365"/>
                      </a:moveTo>
                      <a:cubicBezTo>
                        <a:pt x="-28339" y="-35672"/>
                        <a:pt x="57386" y="86565"/>
                        <a:pt x="57386" y="86565"/>
                      </a:cubicBezTo>
                      <a:cubicBezTo>
                        <a:pt x="118769" y="183932"/>
                        <a:pt x="313503" y="486086"/>
                        <a:pt x="378061" y="594565"/>
                      </a:cubicBezTo>
                      <a:cubicBezTo>
                        <a:pt x="442619" y="703044"/>
                        <a:pt x="445794" y="735323"/>
                        <a:pt x="444736" y="737440"/>
                      </a:cubicBezTo>
                      <a:cubicBezTo>
                        <a:pt x="443678" y="739557"/>
                        <a:pt x="398169" y="669707"/>
                        <a:pt x="371711" y="607265"/>
                      </a:cubicBezTo>
                      <a:cubicBezTo>
                        <a:pt x="345253" y="544823"/>
                        <a:pt x="342607" y="462802"/>
                        <a:pt x="285986" y="362790"/>
                      </a:cubicBezTo>
                      <a:cubicBezTo>
                        <a:pt x="229365" y="262778"/>
                        <a:pt x="47861" y="56402"/>
                        <a:pt x="9761" y="103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6" name="フリーフォーム: 図形 2595">
                  <a:extLst>
                    <a:ext uri="{FF2B5EF4-FFF2-40B4-BE49-F238E27FC236}">
                      <a16:creationId xmlns:a16="http://schemas.microsoft.com/office/drawing/2014/main" id="{11B89282-85FB-40B3-B49A-2AB16910945A}"/>
                    </a:ext>
                  </a:extLst>
                </p:cNvPr>
                <p:cNvSpPr/>
                <p:nvPr/>
              </p:nvSpPr>
              <p:spPr>
                <a:xfrm>
                  <a:off x="9292302" y="3184522"/>
                  <a:ext cx="62198" cy="582757"/>
                </a:xfrm>
                <a:custGeom>
                  <a:avLst/>
                  <a:gdLst>
                    <a:gd name="connsiteX0" fmla="*/ 923 w 62198"/>
                    <a:gd name="connsiteY0" fmla="*/ 3 h 582757"/>
                    <a:gd name="connsiteX1" fmla="*/ 61248 w 62198"/>
                    <a:gd name="connsiteY1" fmla="*/ 327028 h 582757"/>
                    <a:gd name="connsiteX2" fmla="*/ 39023 w 62198"/>
                    <a:gd name="connsiteY2" fmla="*/ 520703 h 582757"/>
                    <a:gd name="connsiteX3" fmla="*/ 54898 w 62198"/>
                    <a:gd name="connsiteY3" fmla="*/ 581028 h 582757"/>
                    <a:gd name="connsiteX4" fmla="*/ 35848 w 62198"/>
                    <a:gd name="connsiteY4" fmla="*/ 466728 h 582757"/>
                    <a:gd name="connsiteX5" fmla="*/ 26323 w 62198"/>
                    <a:gd name="connsiteY5" fmla="*/ 333378 h 582757"/>
                    <a:gd name="connsiteX6" fmla="*/ 923 w 62198"/>
                    <a:gd name="connsiteY6" fmla="*/ 3 h 582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2198" h="582757">
                      <a:moveTo>
                        <a:pt x="923" y="3"/>
                      </a:moveTo>
                      <a:cubicBezTo>
                        <a:pt x="6744" y="-1055"/>
                        <a:pt x="54898" y="240245"/>
                        <a:pt x="61248" y="327028"/>
                      </a:cubicBezTo>
                      <a:cubicBezTo>
                        <a:pt x="67598" y="413811"/>
                        <a:pt x="40081" y="478370"/>
                        <a:pt x="39023" y="520703"/>
                      </a:cubicBezTo>
                      <a:cubicBezTo>
                        <a:pt x="37965" y="563036"/>
                        <a:pt x="55427" y="590024"/>
                        <a:pt x="54898" y="581028"/>
                      </a:cubicBezTo>
                      <a:cubicBezTo>
                        <a:pt x="54369" y="572032"/>
                        <a:pt x="40610" y="508003"/>
                        <a:pt x="35848" y="466728"/>
                      </a:cubicBezTo>
                      <a:cubicBezTo>
                        <a:pt x="31086" y="425453"/>
                        <a:pt x="34260" y="409578"/>
                        <a:pt x="26323" y="333378"/>
                      </a:cubicBezTo>
                      <a:cubicBezTo>
                        <a:pt x="18386" y="257178"/>
                        <a:pt x="-4898" y="1061"/>
                        <a:pt x="923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7" name="フリーフォーム: 図形 2596">
                  <a:extLst>
                    <a:ext uri="{FF2B5EF4-FFF2-40B4-BE49-F238E27FC236}">
                      <a16:creationId xmlns:a16="http://schemas.microsoft.com/office/drawing/2014/main" id="{07CC4920-902A-4F6C-8FC3-300683D2CAF9}"/>
                    </a:ext>
                  </a:extLst>
                </p:cNvPr>
                <p:cNvSpPr/>
                <p:nvPr/>
              </p:nvSpPr>
              <p:spPr>
                <a:xfrm>
                  <a:off x="8945662" y="4164136"/>
                  <a:ext cx="389173" cy="849261"/>
                </a:xfrm>
                <a:custGeom>
                  <a:avLst/>
                  <a:gdLst>
                    <a:gd name="connsiteX0" fmla="*/ 385663 w 389173"/>
                    <a:gd name="connsiteY0" fmla="*/ 4639 h 849261"/>
                    <a:gd name="connsiteX1" fmla="*/ 290413 w 389173"/>
                    <a:gd name="connsiteY1" fmla="*/ 233239 h 849261"/>
                    <a:gd name="connsiteX2" fmla="*/ 191988 w 389173"/>
                    <a:gd name="connsiteY2" fmla="*/ 496764 h 849261"/>
                    <a:gd name="connsiteX3" fmla="*/ 1488 w 389173"/>
                    <a:gd name="connsiteY3" fmla="*/ 846014 h 849261"/>
                    <a:gd name="connsiteX4" fmla="*/ 106263 w 389173"/>
                    <a:gd name="connsiteY4" fmla="*/ 658689 h 849261"/>
                    <a:gd name="connsiteX5" fmla="*/ 160238 w 389173"/>
                    <a:gd name="connsiteY5" fmla="*/ 449139 h 849261"/>
                    <a:gd name="connsiteX6" fmla="*/ 385663 w 389173"/>
                    <a:gd name="connsiteY6" fmla="*/ 4639 h 849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9173" h="849261">
                      <a:moveTo>
                        <a:pt x="385663" y="4639"/>
                      </a:moveTo>
                      <a:cubicBezTo>
                        <a:pt x="407359" y="-31344"/>
                        <a:pt x="322692" y="151218"/>
                        <a:pt x="290413" y="233239"/>
                      </a:cubicBezTo>
                      <a:cubicBezTo>
                        <a:pt x="258134" y="315260"/>
                        <a:pt x="240142" y="394635"/>
                        <a:pt x="191988" y="496764"/>
                      </a:cubicBezTo>
                      <a:cubicBezTo>
                        <a:pt x="143834" y="598893"/>
                        <a:pt x="15775" y="819027"/>
                        <a:pt x="1488" y="846014"/>
                      </a:cubicBezTo>
                      <a:cubicBezTo>
                        <a:pt x="-12800" y="873002"/>
                        <a:pt x="79805" y="724835"/>
                        <a:pt x="106263" y="658689"/>
                      </a:cubicBezTo>
                      <a:cubicBezTo>
                        <a:pt x="132721" y="592543"/>
                        <a:pt x="115259" y="560264"/>
                        <a:pt x="160238" y="449139"/>
                      </a:cubicBezTo>
                      <a:cubicBezTo>
                        <a:pt x="205217" y="338014"/>
                        <a:pt x="363967" y="40622"/>
                        <a:pt x="385663" y="46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8" name="フリーフォーム: 図形 2597">
                  <a:extLst>
                    <a:ext uri="{FF2B5EF4-FFF2-40B4-BE49-F238E27FC236}">
                      <a16:creationId xmlns:a16="http://schemas.microsoft.com/office/drawing/2014/main" id="{4FA86470-E31F-4F4D-ABB3-9C97291823F7}"/>
                    </a:ext>
                  </a:extLst>
                </p:cNvPr>
                <p:cNvSpPr/>
                <p:nvPr/>
              </p:nvSpPr>
              <p:spPr>
                <a:xfrm>
                  <a:off x="8470883" y="4831503"/>
                  <a:ext cx="579882" cy="718408"/>
                </a:xfrm>
                <a:custGeom>
                  <a:avLst/>
                  <a:gdLst>
                    <a:gd name="connsiteX0" fmla="*/ 469917 w 579882"/>
                    <a:gd name="connsiteY0" fmla="*/ 200872 h 718408"/>
                    <a:gd name="connsiteX1" fmla="*/ 431817 w 579882"/>
                    <a:gd name="connsiteY1" fmla="*/ 248497 h 718408"/>
                    <a:gd name="connsiteX2" fmla="*/ 200042 w 579882"/>
                    <a:gd name="connsiteY2" fmla="*/ 546947 h 718408"/>
                    <a:gd name="connsiteX3" fmla="*/ 17 w 579882"/>
                    <a:gd name="connsiteY3" fmla="*/ 718397 h 718408"/>
                    <a:gd name="connsiteX4" fmla="*/ 187342 w 579882"/>
                    <a:gd name="connsiteY4" fmla="*/ 556472 h 718408"/>
                    <a:gd name="connsiteX5" fmla="*/ 387367 w 579882"/>
                    <a:gd name="connsiteY5" fmla="*/ 372322 h 718408"/>
                    <a:gd name="connsiteX6" fmla="*/ 577867 w 579882"/>
                    <a:gd name="connsiteY6" fmla="*/ 4022 h 718408"/>
                    <a:gd name="connsiteX7" fmla="*/ 469917 w 579882"/>
                    <a:gd name="connsiteY7" fmla="*/ 200872 h 7184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79882" h="718408">
                      <a:moveTo>
                        <a:pt x="469917" y="200872"/>
                      </a:moveTo>
                      <a:cubicBezTo>
                        <a:pt x="445575" y="241618"/>
                        <a:pt x="431817" y="248497"/>
                        <a:pt x="431817" y="248497"/>
                      </a:cubicBezTo>
                      <a:cubicBezTo>
                        <a:pt x="386838" y="306176"/>
                        <a:pt x="272009" y="468630"/>
                        <a:pt x="200042" y="546947"/>
                      </a:cubicBezTo>
                      <a:cubicBezTo>
                        <a:pt x="128075" y="625264"/>
                        <a:pt x="2134" y="716809"/>
                        <a:pt x="17" y="718397"/>
                      </a:cubicBezTo>
                      <a:cubicBezTo>
                        <a:pt x="-2100" y="719985"/>
                        <a:pt x="187342" y="556472"/>
                        <a:pt x="187342" y="556472"/>
                      </a:cubicBezTo>
                      <a:cubicBezTo>
                        <a:pt x="251900" y="498793"/>
                        <a:pt x="322280" y="464397"/>
                        <a:pt x="387367" y="372322"/>
                      </a:cubicBezTo>
                      <a:cubicBezTo>
                        <a:pt x="452454" y="280247"/>
                        <a:pt x="560405" y="37889"/>
                        <a:pt x="577867" y="4022"/>
                      </a:cubicBezTo>
                      <a:cubicBezTo>
                        <a:pt x="595330" y="-29845"/>
                        <a:pt x="494259" y="160126"/>
                        <a:pt x="469917" y="2008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599" name="フリーフォーム: 図形 2598">
                  <a:extLst>
                    <a:ext uri="{FF2B5EF4-FFF2-40B4-BE49-F238E27FC236}">
                      <a16:creationId xmlns:a16="http://schemas.microsoft.com/office/drawing/2014/main" id="{EE538936-CA51-40C1-9083-E8D85FC1A762}"/>
                    </a:ext>
                  </a:extLst>
                </p:cNvPr>
                <p:cNvSpPr/>
                <p:nvPr/>
              </p:nvSpPr>
              <p:spPr>
                <a:xfrm>
                  <a:off x="7399920" y="1359502"/>
                  <a:ext cx="984576" cy="787924"/>
                </a:xfrm>
                <a:custGeom>
                  <a:avLst/>
                  <a:gdLst>
                    <a:gd name="connsiteX0" fmla="*/ 2063 w 984576"/>
                    <a:gd name="connsiteY0" fmla="*/ 1515 h 787924"/>
                    <a:gd name="connsiteX1" fmla="*/ 457147 w 984576"/>
                    <a:gd name="connsiteY1" fmla="*/ 314781 h 787924"/>
                    <a:gd name="connsiteX2" fmla="*/ 531230 w 984576"/>
                    <a:gd name="connsiteY2" fmla="*/ 441781 h 787924"/>
                    <a:gd name="connsiteX3" fmla="*/ 696330 w 984576"/>
                    <a:gd name="connsiteY3" fmla="*/ 494698 h 787924"/>
                    <a:gd name="connsiteX4" fmla="*/ 776763 w 984576"/>
                    <a:gd name="connsiteY4" fmla="*/ 564548 h 787924"/>
                    <a:gd name="connsiteX5" fmla="*/ 842380 w 984576"/>
                    <a:gd name="connsiteY5" fmla="*/ 676731 h 787924"/>
                    <a:gd name="connsiteX6" fmla="*/ 984197 w 984576"/>
                    <a:gd name="connsiteY6" fmla="*/ 784681 h 787924"/>
                    <a:gd name="connsiteX7" fmla="*/ 874130 w 984576"/>
                    <a:gd name="connsiteY7" fmla="*/ 733881 h 787924"/>
                    <a:gd name="connsiteX8" fmla="*/ 596847 w 984576"/>
                    <a:gd name="connsiteY8" fmla="*/ 481998 h 787924"/>
                    <a:gd name="connsiteX9" fmla="*/ 393647 w 984576"/>
                    <a:gd name="connsiteY9" fmla="*/ 312665 h 787924"/>
                    <a:gd name="connsiteX10" fmla="*/ 294163 w 984576"/>
                    <a:gd name="connsiteY10" fmla="*/ 200481 h 787924"/>
                    <a:gd name="connsiteX11" fmla="*/ 2063 w 984576"/>
                    <a:gd name="connsiteY11" fmla="*/ 1515 h 787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984576" h="787924">
                      <a:moveTo>
                        <a:pt x="2063" y="1515"/>
                      </a:moveTo>
                      <a:cubicBezTo>
                        <a:pt x="29227" y="20565"/>
                        <a:pt x="368953" y="241403"/>
                        <a:pt x="457147" y="314781"/>
                      </a:cubicBezTo>
                      <a:cubicBezTo>
                        <a:pt x="545341" y="388159"/>
                        <a:pt x="491366" y="411795"/>
                        <a:pt x="531230" y="441781"/>
                      </a:cubicBezTo>
                      <a:cubicBezTo>
                        <a:pt x="571094" y="471767"/>
                        <a:pt x="655408" y="474237"/>
                        <a:pt x="696330" y="494698"/>
                      </a:cubicBezTo>
                      <a:cubicBezTo>
                        <a:pt x="737252" y="515159"/>
                        <a:pt x="752421" y="534209"/>
                        <a:pt x="776763" y="564548"/>
                      </a:cubicBezTo>
                      <a:cubicBezTo>
                        <a:pt x="801105" y="594887"/>
                        <a:pt x="807808" y="640042"/>
                        <a:pt x="842380" y="676731"/>
                      </a:cubicBezTo>
                      <a:cubicBezTo>
                        <a:pt x="876952" y="713420"/>
                        <a:pt x="978905" y="775156"/>
                        <a:pt x="984197" y="784681"/>
                      </a:cubicBezTo>
                      <a:cubicBezTo>
                        <a:pt x="989489" y="794206"/>
                        <a:pt x="938688" y="784328"/>
                        <a:pt x="874130" y="733881"/>
                      </a:cubicBezTo>
                      <a:cubicBezTo>
                        <a:pt x="809572" y="683434"/>
                        <a:pt x="676927" y="552201"/>
                        <a:pt x="596847" y="481998"/>
                      </a:cubicBezTo>
                      <a:cubicBezTo>
                        <a:pt x="516767" y="411795"/>
                        <a:pt x="444094" y="359584"/>
                        <a:pt x="393647" y="312665"/>
                      </a:cubicBezTo>
                      <a:cubicBezTo>
                        <a:pt x="343200" y="265746"/>
                        <a:pt x="364719" y="252692"/>
                        <a:pt x="294163" y="200481"/>
                      </a:cubicBezTo>
                      <a:cubicBezTo>
                        <a:pt x="223607" y="148270"/>
                        <a:pt x="-25101" y="-17535"/>
                        <a:pt x="2063" y="15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0" name="フリーフォーム: 図形 2599">
                  <a:extLst>
                    <a:ext uri="{FF2B5EF4-FFF2-40B4-BE49-F238E27FC236}">
                      <a16:creationId xmlns:a16="http://schemas.microsoft.com/office/drawing/2014/main" id="{7BC99610-2F67-4E69-B28B-9457C89F9530}"/>
                    </a:ext>
                  </a:extLst>
                </p:cNvPr>
                <p:cNvSpPr/>
                <p:nvPr/>
              </p:nvSpPr>
              <p:spPr>
                <a:xfrm>
                  <a:off x="7315065" y="1329223"/>
                  <a:ext cx="333781" cy="320333"/>
                </a:xfrm>
                <a:custGeom>
                  <a:avLst/>
                  <a:gdLst>
                    <a:gd name="connsiteX0" fmla="*/ 135 w 333781"/>
                    <a:gd name="connsiteY0" fmla="*/ 44 h 320333"/>
                    <a:gd name="connsiteX1" fmla="*/ 222385 w 333781"/>
                    <a:gd name="connsiteY1" fmla="*/ 152444 h 320333"/>
                    <a:gd name="connsiteX2" fmla="*/ 332452 w 333781"/>
                    <a:gd name="connsiteY2" fmla="*/ 319660 h 320333"/>
                    <a:gd name="connsiteX3" fmla="*/ 281652 w 333781"/>
                    <a:gd name="connsiteY3" fmla="*/ 209594 h 320333"/>
                    <a:gd name="connsiteX4" fmla="*/ 256252 w 333781"/>
                    <a:gd name="connsiteY4" fmla="*/ 167260 h 320333"/>
                    <a:gd name="connsiteX5" fmla="*/ 135 w 333781"/>
                    <a:gd name="connsiteY5" fmla="*/ 44 h 3203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33781" h="320333">
                      <a:moveTo>
                        <a:pt x="135" y="44"/>
                      </a:moveTo>
                      <a:cubicBezTo>
                        <a:pt x="-5510" y="-2425"/>
                        <a:pt x="166999" y="99175"/>
                        <a:pt x="222385" y="152444"/>
                      </a:cubicBezTo>
                      <a:cubicBezTo>
                        <a:pt x="277771" y="205713"/>
                        <a:pt x="322574" y="310135"/>
                        <a:pt x="332452" y="319660"/>
                      </a:cubicBezTo>
                      <a:cubicBezTo>
                        <a:pt x="342330" y="329185"/>
                        <a:pt x="294352" y="234994"/>
                        <a:pt x="281652" y="209594"/>
                      </a:cubicBezTo>
                      <a:cubicBezTo>
                        <a:pt x="268952" y="184194"/>
                        <a:pt x="297527" y="199363"/>
                        <a:pt x="256252" y="167260"/>
                      </a:cubicBezTo>
                      <a:cubicBezTo>
                        <a:pt x="214977" y="135157"/>
                        <a:pt x="5780" y="2513"/>
                        <a:pt x="135" y="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1" name="フリーフォーム: 図形 2600">
                  <a:extLst>
                    <a:ext uri="{FF2B5EF4-FFF2-40B4-BE49-F238E27FC236}">
                      <a16:creationId xmlns:a16="http://schemas.microsoft.com/office/drawing/2014/main" id="{0E73A038-465B-4920-8479-4BF343CED3F2}"/>
                    </a:ext>
                  </a:extLst>
                </p:cNvPr>
                <p:cNvSpPr/>
                <p:nvPr/>
              </p:nvSpPr>
              <p:spPr>
                <a:xfrm>
                  <a:off x="7410302" y="1777995"/>
                  <a:ext cx="431265" cy="152476"/>
                </a:xfrm>
                <a:custGeom>
                  <a:avLst/>
                  <a:gdLst>
                    <a:gd name="connsiteX0" fmla="*/ 148 w 431265"/>
                    <a:gd name="connsiteY0" fmla="*/ 5 h 152476"/>
                    <a:gd name="connsiteX1" fmla="*/ 353631 w 431265"/>
                    <a:gd name="connsiteY1" fmla="*/ 80438 h 152476"/>
                    <a:gd name="connsiteX2" fmla="*/ 374798 w 431265"/>
                    <a:gd name="connsiteY2" fmla="*/ 110072 h 152476"/>
                    <a:gd name="connsiteX3" fmla="*/ 334581 w 431265"/>
                    <a:gd name="connsiteY3" fmla="*/ 127005 h 152476"/>
                    <a:gd name="connsiteX4" fmla="*/ 192765 w 431265"/>
                    <a:gd name="connsiteY4" fmla="*/ 152405 h 152476"/>
                    <a:gd name="connsiteX5" fmla="*/ 381148 w 431265"/>
                    <a:gd name="connsiteY5" fmla="*/ 118538 h 152476"/>
                    <a:gd name="connsiteX6" fmla="*/ 400198 w 431265"/>
                    <a:gd name="connsiteY6" fmla="*/ 84672 h 152476"/>
                    <a:gd name="connsiteX7" fmla="*/ 148 w 431265"/>
                    <a:gd name="connsiteY7" fmla="*/ 5 h 1524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31265" h="152476">
                      <a:moveTo>
                        <a:pt x="148" y="5"/>
                      </a:moveTo>
                      <a:cubicBezTo>
                        <a:pt x="-7613" y="-701"/>
                        <a:pt x="291189" y="62094"/>
                        <a:pt x="353631" y="80438"/>
                      </a:cubicBezTo>
                      <a:cubicBezTo>
                        <a:pt x="416073" y="98782"/>
                        <a:pt x="377973" y="102311"/>
                        <a:pt x="374798" y="110072"/>
                      </a:cubicBezTo>
                      <a:cubicBezTo>
                        <a:pt x="371623" y="117833"/>
                        <a:pt x="364920" y="119949"/>
                        <a:pt x="334581" y="127005"/>
                      </a:cubicBezTo>
                      <a:cubicBezTo>
                        <a:pt x="304242" y="134061"/>
                        <a:pt x="185004" y="153816"/>
                        <a:pt x="192765" y="152405"/>
                      </a:cubicBezTo>
                      <a:cubicBezTo>
                        <a:pt x="200526" y="150994"/>
                        <a:pt x="346576" y="129827"/>
                        <a:pt x="381148" y="118538"/>
                      </a:cubicBezTo>
                      <a:cubicBezTo>
                        <a:pt x="415720" y="107249"/>
                        <a:pt x="463698" y="104428"/>
                        <a:pt x="400198" y="84672"/>
                      </a:cubicBezTo>
                      <a:cubicBezTo>
                        <a:pt x="336698" y="64917"/>
                        <a:pt x="7909" y="711"/>
                        <a:pt x="148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2" name="フリーフォーム: 図形 2601">
                  <a:extLst>
                    <a:ext uri="{FF2B5EF4-FFF2-40B4-BE49-F238E27FC236}">
                      <a16:creationId xmlns:a16="http://schemas.microsoft.com/office/drawing/2014/main" id="{A5945D43-1E3D-44E3-8B3D-5E6B6BBC854D}"/>
                    </a:ext>
                  </a:extLst>
                </p:cNvPr>
                <p:cNvSpPr/>
                <p:nvPr/>
              </p:nvSpPr>
              <p:spPr>
                <a:xfrm>
                  <a:off x="7480296" y="2025544"/>
                  <a:ext cx="699448" cy="117301"/>
                </a:xfrm>
                <a:custGeom>
                  <a:avLst/>
                  <a:gdLst>
                    <a:gd name="connsiteX0" fmla="*/ 4 w 699448"/>
                    <a:gd name="connsiteY0" fmla="*/ 93239 h 117301"/>
                    <a:gd name="connsiteX1" fmla="*/ 294221 w 699448"/>
                    <a:gd name="connsiteY1" fmla="*/ 23389 h 117301"/>
                    <a:gd name="connsiteX2" fmla="*/ 668871 w 699448"/>
                    <a:gd name="connsiteY2" fmla="*/ 112289 h 117301"/>
                    <a:gd name="connsiteX3" fmla="*/ 658287 w 699448"/>
                    <a:gd name="connsiteY3" fmla="*/ 99589 h 117301"/>
                    <a:gd name="connsiteX4" fmla="*/ 503771 w 699448"/>
                    <a:gd name="connsiteY4" fmla="*/ 44556 h 117301"/>
                    <a:gd name="connsiteX5" fmla="*/ 287871 w 699448"/>
                    <a:gd name="connsiteY5" fmla="*/ 106 h 117301"/>
                    <a:gd name="connsiteX6" fmla="*/ 4 w 699448"/>
                    <a:gd name="connsiteY6" fmla="*/ 93239 h 117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9448" h="117301">
                      <a:moveTo>
                        <a:pt x="4" y="93239"/>
                      </a:moveTo>
                      <a:cubicBezTo>
                        <a:pt x="1062" y="97120"/>
                        <a:pt x="182743" y="20214"/>
                        <a:pt x="294221" y="23389"/>
                      </a:cubicBezTo>
                      <a:cubicBezTo>
                        <a:pt x="405699" y="26564"/>
                        <a:pt x="608193" y="99589"/>
                        <a:pt x="668871" y="112289"/>
                      </a:cubicBezTo>
                      <a:cubicBezTo>
                        <a:pt x="729549" y="124989"/>
                        <a:pt x="685804" y="110878"/>
                        <a:pt x="658287" y="99589"/>
                      </a:cubicBezTo>
                      <a:cubicBezTo>
                        <a:pt x="630770" y="88300"/>
                        <a:pt x="565507" y="61136"/>
                        <a:pt x="503771" y="44556"/>
                      </a:cubicBezTo>
                      <a:cubicBezTo>
                        <a:pt x="442035" y="27976"/>
                        <a:pt x="368304" y="-2011"/>
                        <a:pt x="287871" y="106"/>
                      </a:cubicBezTo>
                      <a:cubicBezTo>
                        <a:pt x="207438" y="2223"/>
                        <a:pt x="-1054" y="89358"/>
                        <a:pt x="4" y="932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3" name="フリーフォーム: 図形 2602">
                  <a:extLst>
                    <a:ext uri="{FF2B5EF4-FFF2-40B4-BE49-F238E27FC236}">
                      <a16:creationId xmlns:a16="http://schemas.microsoft.com/office/drawing/2014/main" id="{913CA130-9E61-46C4-A044-DB7325B4BA6D}"/>
                    </a:ext>
                  </a:extLst>
                </p:cNvPr>
                <p:cNvSpPr/>
                <p:nvPr/>
              </p:nvSpPr>
              <p:spPr>
                <a:xfrm>
                  <a:off x="8180563" y="2163153"/>
                  <a:ext cx="233285" cy="429771"/>
                </a:xfrm>
                <a:custGeom>
                  <a:avLst/>
                  <a:gdLst>
                    <a:gd name="connsiteX0" fmla="*/ 354 w 233285"/>
                    <a:gd name="connsiteY0" fmla="*/ 80 h 429771"/>
                    <a:gd name="connsiteX1" fmla="*/ 93487 w 233285"/>
                    <a:gd name="connsiteY1" fmla="*/ 148247 h 429771"/>
                    <a:gd name="connsiteX2" fmla="*/ 112537 w 233285"/>
                    <a:gd name="connsiteY2" fmla="*/ 230797 h 429771"/>
                    <a:gd name="connsiteX3" fmla="*/ 222604 w 233285"/>
                    <a:gd name="connsiteY3" fmla="*/ 355680 h 429771"/>
                    <a:gd name="connsiteX4" fmla="*/ 203554 w 233285"/>
                    <a:gd name="connsiteY4" fmla="*/ 429764 h 429771"/>
                    <a:gd name="connsiteX5" fmla="*/ 233187 w 233285"/>
                    <a:gd name="connsiteY5" fmla="*/ 359914 h 429771"/>
                    <a:gd name="connsiteX6" fmla="*/ 209904 w 233285"/>
                    <a:gd name="connsiteY6" fmla="*/ 287947 h 429771"/>
                    <a:gd name="connsiteX7" fmla="*/ 131587 w 233285"/>
                    <a:gd name="connsiteY7" fmla="*/ 169414 h 429771"/>
                    <a:gd name="connsiteX8" fmla="*/ 354 w 233285"/>
                    <a:gd name="connsiteY8" fmla="*/ 80 h 429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33285" h="429771">
                      <a:moveTo>
                        <a:pt x="354" y="80"/>
                      </a:moveTo>
                      <a:cubicBezTo>
                        <a:pt x="-5996" y="-3448"/>
                        <a:pt x="74790" y="109794"/>
                        <a:pt x="93487" y="148247"/>
                      </a:cubicBezTo>
                      <a:cubicBezTo>
                        <a:pt x="112184" y="186700"/>
                        <a:pt x="91018" y="196225"/>
                        <a:pt x="112537" y="230797"/>
                      </a:cubicBezTo>
                      <a:cubicBezTo>
                        <a:pt x="134056" y="265369"/>
                        <a:pt x="207434" y="322519"/>
                        <a:pt x="222604" y="355680"/>
                      </a:cubicBezTo>
                      <a:cubicBezTo>
                        <a:pt x="237774" y="388841"/>
                        <a:pt x="201790" y="429058"/>
                        <a:pt x="203554" y="429764"/>
                      </a:cubicBezTo>
                      <a:cubicBezTo>
                        <a:pt x="205318" y="430470"/>
                        <a:pt x="232129" y="383550"/>
                        <a:pt x="233187" y="359914"/>
                      </a:cubicBezTo>
                      <a:cubicBezTo>
                        <a:pt x="234245" y="336278"/>
                        <a:pt x="226837" y="319697"/>
                        <a:pt x="209904" y="287947"/>
                      </a:cubicBezTo>
                      <a:cubicBezTo>
                        <a:pt x="192971" y="256197"/>
                        <a:pt x="164748" y="214217"/>
                        <a:pt x="131587" y="169414"/>
                      </a:cubicBezTo>
                      <a:cubicBezTo>
                        <a:pt x="98426" y="124611"/>
                        <a:pt x="6704" y="3608"/>
                        <a:pt x="354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4" name="フリーフォーム: 図形 2603">
                  <a:extLst>
                    <a:ext uri="{FF2B5EF4-FFF2-40B4-BE49-F238E27FC236}">
                      <a16:creationId xmlns:a16="http://schemas.microsoft.com/office/drawing/2014/main" id="{74E0C880-13CE-43A8-ADA6-C15CB01674A7}"/>
                    </a:ext>
                  </a:extLst>
                </p:cNvPr>
                <p:cNvSpPr/>
                <p:nvPr/>
              </p:nvSpPr>
              <p:spPr>
                <a:xfrm>
                  <a:off x="8390600" y="2619317"/>
                  <a:ext cx="187591" cy="335562"/>
                </a:xfrm>
                <a:custGeom>
                  <a:avLst/>
                  <a:gdLst>
                    <a:gd name="connsiteX0" fmla="*/ 4100 w 187591"/>
                    <a:gd name="connsiteY0" fmla="*/ 1116 h 335562"/>
                    <a:gd name="connsiteX1" fmla="*/ 59133 w 187591"/>
                    <a:gd name="connsiteY1" fmla="*/ 123883 h 335562"/>
                    <a:gd name="connsiteX2" fmla="*/ 122633 w 187591"/>
                    <a:gd name="connsiteY2" fmla="*/ 185266 h 335562"/>
                    <a:gd name="connsiteX3" fmla="*/ 139567 w 187591"/>
                    <a:gd name="connsiteY3" fmla="*/ 242416 h 335562"/>
                    <a:gd name="connsiteX4" fmla="*/ 84533 w 187591"/>
                    <a:gd name="connsiteY4" fmla="*/ 335550 h 335562"/>
                    <a:gd name="connsiteX5" fmla="*/ 167083 w 187591"/>
                    <a:gd name="connsiteY5" fmla="*/ 236066 h 335562"/>
                    <a:gd name="connsiteX6" fmla="*/ 175550 w 187591"/>
                    <a:gd name="connsiteY6" fmla="*/ 202200 h 335562"/>
                    <a:gd name="connsiteX7" fmla="*/ 4100 w 187591"/>
                    <a:gd name="connsiteY7" fmla="*/ 1116 h 3355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7591" h="335562">
                      <a:moveTo>
                        <a:pt x="4100" y="1116"/>
                      </a:moveTo>
                      <a:cubicBezTo>
                        <a:pt x="-15303" y="-11937"/>
                        <a:pt x="39377" y="93191"/>
                        <a:pt x="59133" y="123883"/>
                      </a:cubicBezTo>
                      <a:cubicBezTo>
                        <a:pt x="78889" y="154575"/>
                        <a:pt x="109227" y="165511"/>
                        <a:pt x="122633" y="185266"/>
                      </a:cubicBezTo>
                      <a:cubicBezTo>
                        <a:pt x="136039" y="205021"/>
                        <a:pt x="145917" y="217369"/>
                        <a:pt x="139567" y="242416"/>
                      </a:cubicBezTo>
                      <a:cubicBezTo>
                        <a:pt x="133217" y="267463"/>
                        <a:pt x="79947" y="336608"/>
                        <a:pt x="84533" y="335550"/>
                      </a:cubicBezTo>
                      <a:cubicBezTo>
                        <a:pt x="89119" y="334492"/>
                        <a:pt x="151914" y="258291"/>
                        <a:pt x="167083" y="236066"/>
                      </a:cubicBezTo>
                      <a:cubicBezTo>
                        <a:pt x="182252" y="213841"/>
                        <a:pt x="199892" y="237125"/>
                        <a:pt x="175550" y="202200"/>
                      </a:cubicBezTo>
                      <a:cubicBezTo>
                        <a:pt x="151208" y="167275"/>
                        <a:pt x="23503" y="14169"/>
                        <a:pt x="4100" y="11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5" name="フリーフォーム: 図形 2604">
                  <a:extLst>
                    <a:ext uri="{FF2B5EF4-FFF2-40B4-BE49-F238E27FC236}">
                      <a16:creationId xmlns:a16="http://schemas.microsoft.com/office/drawing/2014/main" id="{6F89E3A4-49D1-48DB-AE09-63536CB97913}"/>
                    </a:ext>
                  </a:extLst>
                </p:cNvPr>
                <p:cNvSpPr/>
                <p:nvPr/>
              </p:nvSpPr>
              <p:spPr>
                <a:xfrm>
                  <a:off x="9090001" y="2993511"/>
                  <a:ext cx="73286" cy="242042"/>
                </a:xfrm>
                <a:custGeom>
                  <a:avLst/>
                  <a:gdLst>
                    <a:gd name="connsiteX0" fmla="*/ 24 w 73286"/>
                    <a:gd name="connsiteY0" fmla="*/ 2102 h 242042"/>
                    <a:gd name="connsiteX1" fmla="*/ 69874 w 73286"/>
                    <a:gd name="connsiteY1" fmla="*/ 152914 h 242042"/>
                    <a:gd name="connsiteX2" fmla="*/ 63524 w 73286"/>
                    <a:gd name="connsiteY2" fmla="*/ 241814 h 242042"/>
                    <a:gd name="connsiteX3" fmla="*/ 73049 w 73286"/>
                    <a:gd name="connsiteY3" fmla="*/ 175139 h 242042"/>
                    <a:gd name="connsiteX4" fmla="*/ 61937 w 73286"/>
                    <a:gd name="connsiteY4" fmla="*/ 71952 h 242042"/>
                    <a:gd name="connsiteX5" fmla="*/ 24 w 73286"/>
                    <a:gd name="connsiteY5" fmla="*/ 2102 h 242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3286" h="242042">
                      <a:moveTo>
                        <a:pt x="24" y="2102"/>
                      </a:moveTo>
                      <a:cubicBezTo>
                        <a:pt x="1347" y="15596"/>
                        <a:pt x="59291" y="112962"/>
                        <a:pt x="69874" y="152914"/>
                      </a:cubicBezTo>
                      <a:cubicBezTo>
                        <a:pt x="80457" y="192866"/>
                        <a:pt x="62995" y="238110"/>
                        <a:pt x="63524" y="241814"/>
                      </a:cubicBezTo>
                      <a:cubicBezTo>
                        <a:pt x="64053" y="245518"/>
                        <a:pt x="73313" y="203449"/>
                        <a:pt x="73049" y="175139"/>
                      </a:cubicBezTo>
                      <a:cubicBezTo>
                        <a:pt x="72785" y="146829"/>
                        <a:pt x="73049" y="100527"/>
                        <a:pt x="61937" y="71952"/>
                      </a:cubicBezTo>
                      <a:cubicBezTo>
                        <a:pt x="50825" y="43377"/>
                        <a:pt x="-1299" y="-11392"/>
                        <a:pt x="24" y="2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6" name="フリーフォーム: 図形 2605">
                  <a:extLst>
                    <a:ext uri="{FF2B5EF4-FFF2-40B4-BE49-F238E27FC236}">
                      <a16:creationId xmlns:a16="http://schemas.microsoft.com/office/drawing/2014/main" id="{16043933-EE69-4B85-8412-15C4D771C51C}"/>
                    </a:ext>
                  </a:extLst>
                </p:cNvPr>
                <p:cNvSpPr/>
                <p:nvPr/>
              </p:nvSpPr>
              <p:spPr>
                <a:xfrm>
                  <a:off x="8448675" y="2921242"/>
                  <a:ext cx="192439" cy="128510"/>
                </a:xfrm>
                <a:custGeom>
                  <a:avLst/>
                  <a:gdLst>
                    <a:gd name="connsiteX0" fmla="*/ 0 w 192439"/>
                    <a:gd name="connsiteY0" fmla="*/ 128346 h 128510"/>
                    <a:gd name="connsiteX1" fmla="*/ 92075 w 192439"/>
                    <a:gd name="connsiteY1" fmla="*/ 31508 h 128510"/>
                    <a:gd name="connsiteX2" fmla="*/ 190500 w 192439"/>
                    <a:gd name="connsiteY2" fmla="*/ 118821 h 128510"/>
                    <a:gd name="connsiteX3" fmla="*/ 152400 w 192439"/>
                    <a:gd name="connsiteY3" fmla="*/ 41033 h 128510"/>
                    <a:gd name="connsiteX4" fmla="*/ 90488 w 192439"/>
                    <a:gd name="connsiteY4" fmla="*/ 2933 h 128510"/>
                    <a:gd name="connsiteX5" fmla="*/ 0 w 192439"/>
                    <a:gd name="connsiteY5" fmla="*/ 128346 h 128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439" h="128510">
                      <a:moveTo>
                        <a:pt x="0" y="128346"/>
                      </a:moveTo>
                      <a:cubicBezTo>
                        <a:pt x="264" y="133108"/>
                        <a:pt x="60325" y="33096"/>
                        <a:pt x="92075" y="31508"/>
                      </a:cubicBezTo>
                      <a:cubicBezTo>
                        <a:pt x="123825" y="29920"/>
                        <a:pt x="180446" y="117234"/>
                        <a:pt x="190500" y="118821"/>
                      </a:cubicBezTo>
                      <a:cubicBezTo>
                        <a:pt x="200554" y="120408"/>
                        <a:pt x="169069" y="60348"/>
                        <a:pt x="152400" y="41033"/>
                      </a:cubicBezTo>
                      <a:cubicBezTo>
                        <a:pt x="135731" y="21718"/>
                        <a:pt x="116152" y="-9767"/>
                        <a:pt x="90488" y="2933"/>
                      </a:cubicBezTo>
                      <a:cubicBezTo>
                        <a:pt x="64824" y="15633"/>
                        <a:pt x="-264" y="123584"/>
                        <a:pt x="0" y="1283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7" name="フリーフォーム: 図形 2606">
                  <a:extLst>
                    <a:ext uri="{FF2B5EF4-FFF2-40B4-BE49-F238E27FC236}">
                      <a16:creationId xmlns:a16="http://schemas.microsoft.com/office/drawing/2014/main" id="{23842933-AEFD-4C8B-B4EF-169428C700A3}"/>
                    </a:ext>
                  </a:extLst>
                </p:cNvPr>
                <p:cNvSpPr/>
                <p:nvPr/>
              </p:nvSpPr>
              <p:spPr>
                <a:xfrm>
                  <a:off x="8493538" y="3076452"/>
                  <a:ext cx="150555" cy="111766"/>
                </a:xfrm>
                <a:custGeom>
                  <a:avLst/>
                  <a:gdLst>
                    <a:gd name="connsiteX0" fmla="*/ 150400 w 150555"/>
                    <a:gd name="connsiteY0" fmla="*/ 123 h 111766"/>
                    <a:gd name="connsiteX1" fmla="*/ 112300 w 150555"/>
                    <a:gd name="connsiteY1" fmla="*/ 89023 h 111766"/>
                    <a:gd name="connsiteX2" fmla="*/ 32925 w 150555"/>
                    <a:gd name="connsiteY2" fmla="*/ 71561 h 111766"/>
                    <a:gd name="connsiteX3" fmla="*/ 4350 w 150555"/>
                    <a:gd name="connsiteY3" fmla="*/ 52511 h 111766"/>
                    <a:gd name="connsiteX4" fmla="*/ 120237 w 150555"/>
                    <a:gd name="connsiteY4" fmla="*/ 111248 h 111766"/>
                    <a:gd name="connsiteX5" fmla="*/ 150400 w 150555"/>
                    <a:gd name="connsiteY5" fmla="*/ 123 h 111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0555" h="111766">
                      <a:moveTo>
                        <a:pt x="150400" y="123"/>
                      </a:moveTo>
                      <a:cubicBezTo>
                        <a:pt x="149077" y="-3581"/>
                        <a:pt x="131879" y="77117"/>
                        <a:pt x="112300" y="89023"/>
                      </a:cubicBezTo>
                      <a:cubicBezTo>
                        <a:pt x="92721" y="100929"/>
                        <a:pt x="50917" y="77646"/>
                        <a:pt x="32925" y="71561"/>
                      </a:cubicBezTo>
                      <a:cubicBezTo>
                        <a:pt x="14933" y="65476"/>
                        <a:pt x="-10202" y="45897"/>
                        <a:pt x="4350" y="52511"/>
                      </a:cubicBezTo>
                      <a:cubicBezTo>
                        <a:pt x="18902" y="59125"/>
                        <a:pt x="95631" y="117863"/>
                        <a:pt x="120237" y="111248"/>
                      </a:cubicBezTo>
                      <a:cubicBezTo>
                        <a:pt x="144843" y="104633"/>
                        <a:pt x="151723" y="3827"/>
                        <a:pt x="150400" y="1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8" name="フリーフォーム: 図形 2607">
                  <a:extLst>
                    <a:ext uri="{FF2B5EF4-FFF2-40B4-BE49-F238E27FC236}">
                      <a16:creationId xmlns:a16="http://schemas.microsoft.com/office/drawing/2014/main" id="{EABA1DB7-C6CF-424F-8EDB-12005324FCBC}"/>
                    </a:ext>
                  </a:extLst>
                </p:cNvPr>
                <p:cNvSpPr/>
                <p:nvPr/>
              </p:nvSpPr>
              <p:spPr>
                <a:xfrm>
                  <a:off x="8538857" y="3055661"/>
                  <a:ext cx="211466" cy="168665"/>
                </a:xfrm>
                <a:custGeom>
                  <a:avLst/>
                  <a:gdLst>
                    <a:gd name="connsiteX0" fmla="*/ 173343 w 211466"/>
                    <a:gd name="connsiteY0" fmla="*/ 277 h 168665"/>
                    <a:gd name="connsiteX1" fmla="*/ 211443 w 211466"/>
                    <a:gd name="connsiteY1" fmla="*/ 109814 h 168665"/>
                    <a:gd name="connsiteX2" fmla="*/ 166993 w 211466"/>
                    <a:gd name="connsiteY2" fmla="*/ 168552 h 168665"/>
                    <a:gd name="connsiteX3" fmla="*/ 306 w 211466"/>
                    <a:gd name="connsiteY3" fmla="*/ 125689 h 168665"/>
                    <a:gd name="connsiteX4" fmla="*/ 127306 w 211466"/>
                    <a:gd name="connsiteY4" fmla="*/ 162202 h 168665"/>
                    <a:gd name="connsiteX5" fmla="*/ 187631 w 211466"/>
                    <a:gd name="connsiteY5" fmla="*/ 144739 h 168665"/>
                    <a:gd name="connsiteX6" fmla="*/ 173343 w 211466"/>
                    <a:gd name="connsiteY6" fmla="*/ 277 h 168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1466" h="168665">
                      <a:moveTo>
                        <a:pt x="173343" y="277"/>
                      </a:moveTo>
                      <a:cubicBezTo>
                        <a:pt x="177312" y="-5544"/>
                        <a:pt x="212501" y="81768"/>
                        <a:pt x="211443" y="109814"/>
                      </a:cubicBezTo>
                      <a:cubicBezTo>
                        <a:pt x="210385" y="137860"/>
                        <a:pt x="202182" y="165906"/>
                        <a:pt x="166993" y="168552"/>
                      </a:cubicBezTo>
                      <a:cubicBezTo>
                        <a:pt x="131804" y="171198"/>
                        <a:pt x="6920" y="126747"/>
                        <a:pt x="306" y="125689"/>
                      </a:cubicBezTo>
                      <a:cubicBezTo>
                        <a:pt x="-6308" y="124631"/>
                        <a:pt x="96085" y="159027"/>
                        <a:pt x="127306" y="162202"/>
                      </a:cubicBezTo>
                      <a:cubicBezTo>
                        <a:pt x="158527" y="165377"/>
                        <a:pt x="180223" y="170139"/>
                        <a:pt x="187631" y="144739"/>
                      </a:cubicBezTo>
                      <a:cubicBezTo>
                        <a:pt x="195039" y="119339"/>
                        <a:pt x="169374" y="6098"/>
                        <a:pt x="173343" y="2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09" name="フリーフォーム: 図形 2608">
                  <a:extLst>
                    <a:ext uri="{FF2B5EF4-FFF2-40B4-BE49-F238E27FC236}">
                      <a16:creationId xmlns:a16="http://schemas.microsoft.com/office/drawing/2014/main" id="{5F04C9C3-8124-49FB-B9C1-8781668F420E}"/>
                    </a:ext>
                  </a:extLst>
                </p:cNvPr>
                <p:cNvSpPr/>
                <p:nvPr/>
              </p:nvSpPr>
              <p:spPr>
                <a:xfrm>
                  <a:off x="8428003" y="3077806"/>
                  <a:ext cx="300210" cy="243284"/>
                </a:xfrm>
                <a:custGeom>
                  <a:avLst/>
                  <a:gdLst>
                    <a:gd name="connsiteX0" fmla="*/ 35 w 300210"/>
                    <a:gd name="connsiteY0" fmla="*/ 357 h 243284"/>
                    <a:gd name="connsiteX1" fmla="*/ 88935 w 300210"/>
                    <a:gd name="connsiteY1" fmla="*/ 138469 h 243284"/>
                    <a:gd name="connsiteX2" fmla="*/ 254035 w 300210"/>
                    <a:gd name="connsiteY2" fmla="*/ 195619 h 243284"/>
                    <a:gd name="connsiteX3" fmla="*/ 300072 w 300210"/>
                    <a:gd name="connsiteY3" fmla="*/ 243244 h 243284"/>
                    <a:gd name="connsiteX4" fmla="*/ 265147 w 300210"/>
                    <a:gd name="connsiteY4" fmla="*/ 187682 h 243284"/>
                    <a:gd name="connsiteX5" fmla="*/ 181010 w 300210"/>
                    <a:gd name="connsiteY5" fmla="*/ 154344 h 243284"/>
                    <a:gd name="connsiteX6" fmla="*/ 79410 w 300210"/>
                    <a:gd name="connsiteY6" fmla="*/ 100369 h 243284"/>
                    <a:gd name="connsiteX7" fmla="*/ 35 w 300210"/>
                    <a:gd name="connsiteY7" fmla="*/ 357 h 243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0210" h="243284">
                      <a:moveTo>
                        <a:pt x="35" y="357"/>
                      </a:moveTo>
                      <a:cubicBezTo>
                        <a:pt x="1623" y="6707"/>
                        <a:pt x="46602" y="105925"/>
                        <a:pt x="88935" y="138469"/>
                      </a:cubicBezTo>
                      <a:cubicBezTo>
                        <a:pt x="131268" y="171013"/>
                        <a:pt x="218846" y="178157"/>
                        <a:pt x="254035" y="195619"/>
                      </a:cubicBezTo>
                      <a:cubicBezTo>
                        <a:pt x="289224" y="213081"/>
                        <a:pt x="298220" y="244567"/>
                        <a:pt x="300072" y="243244"/>
                      </a:cubicBezTo>
                      <a:cubicBezTo>
                        <a:pt x="301924" y="241921"/>
                        <a:pt x="284991" y="202499"/>
                        <a:pt x="265147" y="187682"/>
                      </a:cubicBezTo>
                      <a:cubicBezTo>
                        <a:pt x="245303" y="172865"/>
                        <a:pt x="211966" y="168896"/>
                        <a:pt x="181010" y="154344"/>
                      </a:cubicBezTo>
                      <a:cubicBezTo>
                        <a:pt x="150054" y="139792"/>
                        <a:pt x="107720" y="126827"/>
                        <a:pt x="79410" y="100369"/>
                      </a:cubicBezTo>
                      <a:cubicBezTo>
                        <a:pt x="51100" y="73911"/>
                        <a:pt x="-1553" y="-5993"/>
                        <a:pt x="35" y="3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0" name="フリーフォーム: 図形 2609">
                  <a:extLst>
                    <a:ext uri="{FF2B5EF4-FFF2-40B4-BE49-F238E27FC236}">
                      <a16:creationId xmlns:a16="http://schemas.microsoft.com/office/drawing/2014/main" id="{1CB42B66-E57A-4441-AC22-26696AF2A393}"/>
                    </a:ext>
                  </a:extLst>
                </p:cNvPr>
                <p:cNvSpPr/>
                <p:nvPr/>
              </p:nvSpPr>
              <p:spPr>
                <a:xfrm>
                  <a:off x="8939213" y="2917332"/>
                  <a:ext cx="111721" cy="298972"/>
                </a:xfrm>
                <a:custGeom>
                  <a:avLst/>
                  <a:gdLst>
                    <a:gd name="connsiteX0" fmla="*/ 69850 w 111721"/>
                    <a:gd name="connsiteY0" fmla="*/ 298943 h 298972"/>
                    <a:gd name="connsiteX1" fmla="*/ 15875 w 111721"/>
                    <a:gd name="connsiteY1" fmla="*/ 183056 h 298972"/>
                    <a:gd name="connsiteX2" fmla="*/ 65087 w 111721"/>
                    <a:gd name="connsiteY2" fmla="*/ 105268 h 298972"/>
                    <a:gd name="connsiteX3" fmla="*/ 106362 w 111721"/>
                    <a:gd name="connsiteY3" fmla="*/ 51293 h 298972"/>
                    <a:gd name="connsiteX4" fmla="*/ 106362 w 111721"/>
                    <a:gd name="connsiteY4" fmla="*/ 493 h 298972"/>
                    <a:gd name="connsiteX5" fmla="*/ 61912 w 111721"/>
                    <a:gd name="connsiteY5" fmla="*/ 83043 h 298972"/>
                    <a:gd name="connsiteX6" fmla="*/ 0 w 111721"/>
                    <a:gd name="connsiteY6" fmla="*/ 171943 h 298972"/>
                    <a:gd name="connsiteX7" fmla="*/ 69850 w 111721"/>
                    <a:gd name="connsiteY7" fmla="*/ 298943 h 2989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1721" h="298972">
                      <a:moveTo>
                        <a:pt x="69850" y="298943"/>
                      </a:moveTo>
                      <a:cubicBezTo>
                        <a:pt x="72496" y="300795"/>
                        <a:pt x="16669" y="215335"/>
                        <a:pt x="15875" y="183056"/>
                      </a:cubicBezTo>
                      <a:cubicBezTo>
                        <a:pt x="15081" y="150777"/>
                        <a:pt x="50006" y="127228"/>
                        <a:pt x="65087" y="105268"/>
                      </a:cubicBezTo>
                      <a:cubicBezTo>
                        <a:pt x="80168" y="83307"/>
                        <a:pt x="99483" y="68755"/>
                        <a:pt x="106362" y="51293"/>
                      </a:cubicBezTo>
                      <a:cubicBezTo>
                        <a:pt x="113241" y="33831"/>
                        <a:pt x="113770" y="-4799"/>
                        <a:pt x="106362" y="493"/>
                      </a:cubicBezTo>
                      <a:cubicBezTo>
                        <a:pt x="98954" y="5785"/>
                        <a:pt x="79639" y="54468"/>
                        <a:pt x="61912" y="83043"/>
                      </a:cubicBezTo>
                      <a:cubicBezTo>
                        <a:pt x="44185" y="111618"/>
                        <a:pt x="0" y="132785"/>
                        <a:pt x="0" y="171943"/>
                      </a:cubicBezTo>
                      <a:cubicBezTo>
                        <a:pt x="0" y="211101"/>
                        <a:pt x="67204" y="297091"/>
                        <a:pt x="69850" y="2989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1" name="フリーフォーム: 図形 2610">
                  <a:extLst>
                    <a:ext uri="{FF2B5EF4-FFF2-40B4-BE49-F238E27FC236}">
                      <a16:creationId xmlns:a16="http://schemas.microsoft.com/office/drawing/2014/main" id="{822F9A6F-0669-487C-8B0F-740F71EA563A}"/>
                    </a:ext>
                  </a:extLst>
                </p:cNvPr>
                <p:cNvSpPr/>
                <p:nvPr/>
              </p:nvSpPr>
              <p:spPr>
                <a:xfrm>
                  <a:off x="9002190" y="3089533"/>
                  <a:ext cx="151821" cy="104548"/>
                </a:xfrm>
                <a:custGeom>
                  <a:avLst/>
                  <a:gdLst>
                    <a:gd name="connsiteX0" fmla="*/ 523 w 151821"/>
                    <a:gd name="connsiteY0" fmla="*/ 104517 h 104548"/>
                    <a:gd name="connsiteX1" fmla="*/ 79898 w 151821"/>
                    <a:gd name="connsiteY1" fmla="*/ 41017 h 104548"/>
                    <a:gd name="connsiteX2" fmla="*/ 141810 w 151821"/>
                    <a:gd name="connsiteY2" fmla="*/ 15617 h 104548"/>
                    <a:gd name="connsiteX3" fmla="*/ 149748 w 151821"/>
                    <a:gd name="connsiteY3" fmla="*/ 1330 h 104548"/>
                    <a:gd name="connsiteX4" fmla="*/ 121173 w 151821"/>
                    <a:gd name="connsiteY4" fmla="*/ 48955 h 104548"/>
                    <a:gd name="connsiteX5" fmla="*/ 523 w 151821"/>
                    <a:gd name="connsiteY5" fmla="*/ 104517 h 1045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1821" h="104548">
                      <a:moveTo>
                        <a:pt x="523" y="104517"/>
                      </a:moveTo>
                      <a:cubicBezTo>
                        <a:pt x="-6356" y="103194"/>
                        <a:pt x="56350" y="55834"/>
                        <a:pt x="79898" y="41017"/>
                      </a:cubicBezTo>
                      <a:cubicBezTo>
                        <a:pt x="103446" y="26200"/>
                        <a:pt x="130168" y="22231"/>
                        <a:pt x="141810" y="15617"/>
                      </a:cubicBezTo>
                      <a:cubicBezTo>
                        <a:pt x="153452" y="9003"/>
                        <a:pt x="153188" y="-4226"/>
                        <a:pt x="149748" y="1330"/>
                      </a:cubicBezTo>
                      <a:cubicBezTo>
                        <a:pt x="146309" y="6886"/>
                        <a:pt x="142075" y="33080"/>
                        <a:pt x="121173" y="48955"/>
                      </a:cubicBezTo>
                      <a:cubicBezTo>
                        <a:pt x="100271" y="64830"/>
                        <a:pt x="7402" y="105840"/>
                        <a:pt x="523" y="1045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2" name="フリーフォーム: 図形 2611">
                  <a:extLst>
                    <a:ext uri="{FF2B5EF4-FFF2-40B4-BE49-F238E27FC236}">
                      <a16:creationId xmlns:a16="http://schemas.microsoft.com/office/drawing/2014/main" id="{DEFED27C-0F2F-446C-BA69-5751DE0F3C18}"/>
                    </a:ext>
                  </a:extLst>
                </p:cNvPr>
                <p:cNvSpPr/>
                <p:nvPr/>
              </p:nvSpPr>
              <p:spPr>
                <a:xfrm>
                  <a:off x="8752709" y="3355044"/>
                  <a:ext cx="230300" cy="229701"/>
                </a:xfrm>
                <a:custGeom>
                  <a:avLst/>
                  <a:gdLst>
                    <a:gd name="connsiteX0" fmla="*/ 766 w 230300"/>
                    <a:gd name="connsiteY0" fmla="*/ 931 h 229701"/>
                    <a:gd name="connsiteX1" fmla="*/ 72204 w 230300"/>
                    <a:gd name="connsiteY1" fmla="*/ 86656 h 229701"/>
                    <a:gd name="connsiteX2" fmla="*/ 143641 w 230300"/>
                    <a:gd name="connsiteY2" fmla="*/ 94594 h 229701"/>
                    <a:gd name="connsiteX3" fmla="*/ 226191 w 230300"/>
                    <a:gd name="connsiteY3" fmla="*/ 229531 h 229701"/>
                    <a:gd name="connsiteX4" fmla="*/ 210316 w 230300"/>
                    <a:gd name="connsiteY4" fmla="*/ 121581 h 229701"/>
                    <a:gd name="connsiteX5" fmla="*/ 145229 w 230300"/>
                    <a:gd name="connsiteY5" fmla="*/ 69194 h 229701"/>
                    <a:gd name="connsiteX6" fmla="*/ 42041 w 230300"/>
                    <a:gd name="connsiteY6" fmla="*/ 42206 h 229701"/>
                    <a:gd name="connsiteX7" fmla="*/ 766 w 230300"/>
                    <a:gd name="connsiteY7" fmla="*/ 931 h 229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0300" h="229701">
                      <a:moveTo>
                        <a:pt x="766" y="931"/>
                      </a:moveTo>
                      <a:cubicBezTo>
                        <a:pt x="5793" y="8339"/>
                        <a:pt x="48392" y="71046"/>
                        <a:pt x="72204" y="86656"/>
                      </a:cubicBezTo>
                      <a:cubicBezTo>
                        <a:pt x="96017" y="102267"/>
                        <a:pt x="117977" y="70782"/>
                        <a:pt x="143641" y="94594"/>
                      </a:cubicBezTo>
                      <a:cubicBezTo>
                        <a:pt x="169305" y="118406"/>
                        <a:pt x="215079" y="225033"/>
                        <a:pt x="226191" y="229531"/>
                      </a:cubicBezTo>
                      <a:cubicBezTo>
                        <a:pt x="237303" y="234029"/>
                        <a:pt x="223810" y="148304"/>
                        <a:pt x="210316" y="121581"/>
                      </a:cubicBezTo>
                      <a:cubicBezTo>
                        <a:pt x="196822" y="94858"/>
                        <a:pt x="173275" y="82423"/>
                        <a:pt x="145229" y="69194"/>
                      </a:cubicBezTo>
                      <a:cubicBezTo>
                        <a:pt x="117183" y="55965"/>
                        <a:pt x="67970" y="51996"/>
                        <a:pt x="42041" y="42206"/>
                      </a:cubicBezTo>
                      <a:cubicBezTo>
                        <a:pt x="16112" y="32416"/>
                        <a:pt x="-4261" y="-6477"/>
                        <a:pt x="766" y="9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3" name="フリーフォーム: 図形 2612">
                  <a:extLst>
                    <a:ext uri="{FF2B5EF4-FFF2-40B4-BE49-F238E27FC236}">
                      <a16:creationId xmlns:a16="http://schemas.microsoft.com/office/drawing/2014/main" id="{E2826616-6102-4420-BAB8-D38B339C24DE}"/>
                    </a:ext>
                  </a:extLst>
                </p:cNvPr>
                <p:cNvSpPr/>
                <p:nvPr/>
              </p:nvSpPr>
              <p:spPr>
                <a:xfrm>
                  <a:off x="9146985" y="3178655"/>
                  <a:ext cx="68766" cy="592292"/>
                </a:xfrm>
                <a:custGeom>
                  <a:avLst/>
                  <a:gdLst>
                    <a:gd name="connsiteX0" fmla="*/ 24003 w 68766"/>
                    <a:gd name="connsiteY0" fmla="*/ 1108 h 592292"/>
                    <a:gd name="connsiteX1" fmla="*/ 16065 w 68766"/>
                    <a:gd name="connsiteY1" fmla="*/ 82070 h 592292"/>
                    <a:gd name="connsiteX2" fmla="*/ 57340 w 68766"/>
                    <a:gd name="connsiteY2" fmla="*/ 305908 h 592292"/>
                    <a:gd name="connsiteX3" fmla="*/ 44640 w 68766"/>
                    <a:gd name="connsiteY3" fmla="*/ 397983 h 592292"/>
                    <a:gd name="connsiteX4" fmla="*/ 68453 w 68766"/>
                    <a:gd name="connsiteY4" fmla="*/ 588483 h 592292"/>
                    <a:gd name="connsiteX5" fmla="*/ 55753 w 68766"/>
                    <a:gd name="connsiteY5" fmla="*/ 512283 h 592292"/>
                    <a:gd name="connsiteX6" fmla="*/ 20828 w 68766"/>
                    <a:gd name="connsiteY6" fmla="*/ 356708 h 592292"/>
                    <a:gd name="connsiteX7" fmla="*/ 17653 w 68766"/>
                    <a:gd name="connsiteY7" fmla="*/ 209070 h 592292"/>
                    <a:gd name="connsiteX8" fmla="*/ 190 w 68766"/>
                    <a:gd name="connsiteY8" fmla="*/ 131283 h 592292"/>
                    <a:gd name="connsiteX9" fmla="*/ 24003 w 68766"/>
                    <a:gd name="connsiteY9" fmla="*/ 1108 h 592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8766" h="592292">
                      <a:moveTo>
                        <a:pt x="24003" y="1108"/>
                      </a:moveTo>
                      <a:cubicBezTo>
                        <a:pt x="26649" y="-7094"/>
                        <a:pt x="10509" y="31270"/>
                        <a:pt x="16065" y="82070"/>
                      </a:cubicBezTo>
                      <a:cubicBezTo>
                        <a:pt x="21621" y="132870"/>
                        <a:pt x="52578" y="253256"/>
                        <a:pt x="57340" y="305908"/>
                      </a:cubicBezTo>
                      <a:cubicBezTo>
                        <a:pt x="62102" y="358560"/>
                        <a:pt x="42788" y="350887"/>
                        <a:pt x="44640" y="397983"/>
                      </a:cubicBezTo>
                      <a:cubicBezTo>
                        <a:pt x="46492" y="445079"/>
                        <a:pt x="68453" y="588483"/>
                        <a:pt x="68453" y="588483"/>
                      </a:cubicBezTo>
                      <a:cubicBezTo>
                        <a:pt x="70305" y="607533"/>
                        <a:pt x="63691" y="550912"/>
                        <a:pt x="55753" y="512283"/>
                      </a:cubicBezTo>
                      <a:cubicBezTo>
                        <a:pt x="47816" y="473654"/>
                        <a:pt x="27178" y="407244"/>
                        <a:pt x="20828" y="356708"/>
                      </a:cubicBezTo>
                      <a:cubicBezTo>
                        <a:pt x="14478" y="306173"/>
                        <a:pt x="21093" y="246641"/>
                        <a:pt x="17653" y="209070"/>
                      </a:cubicBezTo>
                      <a:cubicBezTo>
                        <a:pt x="14213" y="171499"/>
                        <a:pt x="-1927" y="161445"/>
                        <a:pt x="190" y="131283"/>
                      </a:cubicBezTo>
                      <a:cubicBezTo>
                        <a:pt x="2307" y="101121"/>
                        <a:pt x="21357" y="9310"/>
                        <a:pt x="24003" y="11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4" name="フリーフォーム: 図形 2613">
                  <a:extLst>
                    <a:ext uri="{FF2B5EF4-FFF2-40B4-BE49-F238E27FC236}">
                      <a16:creationId xmlns:a16="http://schemas.microsoft.com/office/drawing/2014/main" id="{1BF38959-0BC5-41CA-90F6-D646E3F4EBD8}"/>
                    </a:ext>
                  </a:extLst>
                </p:cNvPr>
                <p:cNvSpPr/>
                <p:nvPr/>
              </p:nvSpPr>
              <p:spPr>
                <a:xfrm>
                  <a:off x="8723313" y="3587750"/>
                  <a:ext cx="269939" cy="303813"/>
                </a:xfrm>
                <a:custGeom>
                  <a:avLst/>
                  <a:gdLst>
                    <a:gd name="connsiteX0" fmla="*/ 269875 w 269939"/>
                    <a:gd name="connsiteY0" fmla="*/ 0 h 303813"/>
                    <a:gd name="connsiteX1" fmla="*/ 180975 w 269939"/>
                    <a:gd name="connsiteY1" fmla="*/ 119063 h 303813"/>
                    <a:gd name="connsiteX2" fmla="*/ 168275 w 269939"/>
                    <a:gd name="connsiteY2" fmla="*/ 206375 h 303813"/>
                    <a:gd name="connsiteX3" fmla="*/ 127000 w 269939"/>
                    <a:gd name="connsiteY3" fmla="*/ 268288 h 303813"/>
                    <a:gd name="connsiteX4" fmla="*/ 22225 w 269939"/>
                    <a:gd name="connsiteY4" fmla="*/ 300038 h 303813"/>
                    <a:gd name="connsiteX5" fmla="*/ 0 w 269939"/>
                    <a:gd name="connsiteY5" fmla="*/ 303213 h 303813"/>
                    <a:gd name="connsiteX6" fmla="*/ 106362 w 269939"/>
                    <a:gd name="connsiteY6" fmla="*/ 292100 h 303813"/>
                    <a:gd name="connsiteX7" fmla="*/ 182562 w 269939"/>
                    <a:gd name="connsiteY7" fmla="*/ 242888 h 303813"/>
                    <a:gd name="connsiteX8" fmla="*/ 195262 w 269939"/>
                    <a:gd name="connsiteY8" fmla="*/ 119063 h 303813"/>
                    <a:gd name="connsiteX9" fmla="*/ 269875 w 269939"/>
                    <a:gd name="connsiteY9" fmla="*/ 0 h 303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9939" h="303813">
                      <a:moveTo>
                        <a:pt x="269875" y="0"/>
                      </a:moveTo>
                      <a:cubicBezTo>
                        <a:pt x="267494" y="0"/>
                        <a:pt x="197908" y="84667"/>
                        <a:pt x="180975" y="119063"/>
                      </a:cubicBezTo>
                      <a:cubicBezTo>
                        <a:pt x="164042" y="153459"/>
                        <a:pt x="177271" y="181504"/>
                        <a:pt x="168275" y="206375"/>
                      </a:cubicBezTo>
                      <a:cubicBezTo>
                        <a:pt x="159279" y="231246"/>
                        <a:pt x="151342" y="252678"/>
                        <a:pt x="127000" y="268288"/>
                      </a:cubicBezTo>
                      <a:cubicBezTo>
                        <a:pt x="102658" y="283898"/>
                        <a:pt x="43392" y="294217"/>
                        <a:pt x="22225" y="300038"/>
                      </a:cubicBezTo>
                      <a:cubicBezTo>
                        <a:pt x="1058" y="305859"/>
                        <a:pt x="0" y="303213"/>
                        <a:pt x="0" y="303213"/>
                      </a:cubicBezTo>
                      <a:cubicBezTo>
                        <a:pt x="14023" y="301890"/>
                        <a:pt x="75935" y="302154"/>
                        <a:pt x="106362" y="292100"/>
                      </a:cubicBezTo>
                      <a:cubicBezTo>
                        <a:pt x="136789" y="282046"/>
                        <a:pt x="167745" y="271727"/>
                        <a:pt x="182562" y="242888"/>
                      </a:cubicBezTo>
                      <a:cubicBezTo>
                        <a:pt x="197379" y="214049"/>
                        <a:pt x="182297" y="156898"/>
                        <a:pt x="195262" y="119063"/>
                      </a:cubicBezTo>
                      <a:cubicBezTo>
                        <a:pt x="208227" y="81228"/>
                        <a:pt x="272256" y="0"/>
                        <a:pt x="2698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5" name="フリーフォーム: 図形 2614">
                  <a:extLst>
                    <a:ext uri="{FF2B5EF4-FFF2-40B4-BE49-F238E27FC236}">
                      <a16:creationId xmlns:a16="http://schemas.microsoft.com/office/drawing/2014/main" id="{0286163F-5035-4ED6-BFBB-A0DD605BC88D}"/>
                    </a:ext>
                  </a:extLst>
                </p:cNvPr>
                <p:cNvSpPr/>
                <p:nvPr/>
              </p:nvSpPr>
              <p:spPr>
                <a:xfrm>
                  <a:off x="9100989" y="3772452"/>
                  <a:ext cx="124013" cy="548002"/>
                </a:xfrm>
                <a:custGeom>
                  <a:avLst/>
                  <a:gdLst>
                    <a:gd name="connsiteX0" fmla="*/ 123974 w 124013"/>
                    <a:gd name="connsiteY0" fmla="*/ 1036 h 548002"/>
                    <a:gd name="connsiteX1" fmla="*/ 77936 w 124013"/>
                    <a:gd name="connsiteY1" fmla="*/ 391561 h 548002"/>
                    <a:gd name="connsiteX2" fmla="*/ 31899 w 124013"/>
                    <a:gd name="connsiteY2" fmla="*/ 486811 h 548002"/>
                    <a:gd name="connsiteX3" fmla="*/ 149 w 124013"/>
                    <a:gd name="connsiteY3" fmla="*/ 547136 h 548002"/>
                    <a:gd name="connsiteX4" fmla="*/ 44599 w 124013"/>
                    <a:gd name="connsiteY4" fmla="*/ 442361 h 548002"/>
                    <a:gd name="connsiteX5" fmla="*/ 69999 w 124013"/>
                    <a:gd name="connsiteY5" fmla="*/ 282023 h 548002"/>
                    <a:gd name="connsiteX6" fmla="*/ 123974 w 124013"/>
                    <a:gd name="connsiteY6" fmla="*/ 1036 h 548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4013" h="548002">
                      <a:moveTo>
                        <a:pt x="123974" y="1036"/>
                      </a:moveTo>
                      <a:cubicBezTo>
                        <a:pt x="125297" y="19292"/>
                        <a:pt x="93282" y="310599"/>
                        <a:pt x="77936" y="391561"/>
                      </a:cubicBezTo>
                      <a:cubicBezTo>
                        <a:pt x="62590" y="472524"/>
                        <a:pt x="44863" y="460882"/>
                        <a:pt x="31899" y="486811"/>
                      </a:cubicBezTo>
                      <a:cubicBezTo>
                        <a:pt x="18934" y="512740"/>
                        <a:pt x="-1968" y="554544"/>
                        <a:pt x="149" y="547136"/>
                      </a:cubicBezTo>
                      <a:cubicBezTo>
                        <a:pt x="2266" y="539728"/>
                        <a:pt x="32957" y="486547"/>
                        <a:pt x="44599" y="442361"/>
                      </a:cubicBezTo>
                      <a:cubicBezTo>
                        <a:pt x="56241" y="398176"/>
                        <a:pt x="55976" y="353196"/>
                        <a:pt x="69999" y="282023"/>
                      </a:cubicBezTo>
                      <a:cubicBezTo>
                        <a:pt x="84022" y="210850"/>
                        <a:pt x="122651" y="-17220"/>
                        <a:pt x="123974" y="10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6" name="フリーフォーム: 図形 2615">
                  <a:extLst>
                    <a:ext uri="{FF2B5EF4-FFF2-40B4-BE49-F238E27FC236}">
                      <a16:creationId xmlns:a16="http://schemas.microsoft.com/office/drawing/2014/main" id="{A02096F4-9670-4EC3-AC2F-44803D60C73A}"/>
                    </a:ext>
                  </a:extLst>
                </p:cNvPr>
                <p:cNvSpPr/>
                <p:nvPr/>
              </p:nvSpPr>
              <p:spPr>
                <a:xfrm>
                  <a:off x="8570608" y="3988494"/>
                  <a:ext cx="121186" cy="504876"/>
                </a:xfrm>
                <a:custGeom>
                  <a:avLst/>
                  <a:gdLst>
                    <a:gd name="connsiteX0" fmla="*/ 93967 w 121186"/>
                    <a:gd name="connsiteY0" fmla="*/ 4069 h 504876"/>
                    <a:gd name="connsiteX1" fmla="*/ 93967 w 121186"/>
                    <a:gd name="connsiteY1" fmla="*/ 154881 h 504876"/>
                    <a:gd name="connsiteX2" fmla="*/ 54280 w 121186"/>
                    <a:gd name="connsiteY2" fmla="*/ 277119 h 504876"/>
                    <a:gd name="connsiteX3" fmla="*/ 16180 w 121186"/>
                    <a:gd name="connsiteY3" fmla="*/ 469206 h 504876"/>
                    <a:gd name="connsiteX4" fmla="*/ 1892 w 121186"/>
                    <a:gd name="connsiteY4" fmla="*/ 499369 h 504876"/>
                    <a:gd name="connsiteX5" fmla="*/ 55867 w 121186"/>
                    <a:gd name="connsiteY5" fmla="*/ 400944 h 504876"/>
                    <a:gd name="connsiteX6" fmla="*/ 79680 w 121186"/>
                    <a:gd name="connsiteY6" fmla="*/ 270769 h 504876"/>
                    <a:gd name="connsiteX7" fmla="*/ 120955 w 121186"/>
                    <a:gd name="connsiteY7" fmla="*/ 62806 h 504876"/>
                    <a:gd name="connsiteX8" fmla="*/ 93967 w 121186"/>
                    <a:gd name="connsiteY8" fmla="*/ 4069 h 5048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1186" h="504876">
                      <a:moveTo>
                        <a:pt x="93967" y="4069"/>
                      </a:moveTo>
                      <a:cubicBezTo>
                        <a:pt x="89469" y="19415"/>
                        <a:pt x="100582" y="109373"/>
                        <a:pt x="93967" y="154881"/>
                      </a:cubicBezTo>
                      <a:cubicBezTo>
                        <a:pt x="87352" y="200389"/>
                        <a:pt x="67244" y="224732"/>
                        <a:pt x="54280" y="277119"/>
                      </a:cubicBezTo>
                      <a:cubicBezTo>
                        <a:pt x="41316" y="329506"/>
                        <a:pt x="24911" y="432164"/>
                        <a:pt x="16180" y="469206"/>
                      </a:cubicBezTo>
                      <a:cubicBezTo>
                        <a:pt x="7449" y="506248"/>
                        <a:pt x="-4722" y="510746"/>
                        <a:pt x="1892" y="499369"/>
                      </a:cubicBezTo>
                      <a:cubicBezTo>
                        <a:pt x="8506" y="487992"/>
                        <a:pt x="42902" y="439044"/>
                        <a:pt x="55867" y="400944"/>
                      </a:cubicBezTo>
                      <a:cubicBezTo>
                        <a:pt x="68832" y="362844"/>
                        <a:pt x="68832" y="327125"/>
                        <a:pt x="79680" y="270769"/>
                      </a:cubicBezTo>
                      <a:cubicBezTo>
                        <a:pt x="90528" y="214413"/>
                        <a:pt x="118045" y="106992"/>
                        <a:pt x="120955" y="62806"/>
                      </a:cubicBezTo>
                      <a:cubicBezTo>
                        <a:pt x="123865" y="18621"/>
                        <a:pt x="98465" y="-11277"/>
                        <a:pt x="93967" y="40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7" name="フリーフォーム: 図形 2616">
                  <a:extLst>
                    <a:ext uri="{FF2B5EF4-FFF2-40B4-BE49-F238E27FC236}">
                      <a16:creationId xmlns:a16="http://schemas.microsoft.com/office/drawing/2014/main" id="{D6E8BC2D-4BF9-442B-B173-D729986FAE1B}"/>
                    </a:ext>
                  </a:extLst>
                </p:cNvPr>
                <p:cNvSpPr/>
                <p:nvPr/>
              </p:nvSpPr>
              <p:spPr>
                <a:xfrm>
                  <a:off x="8685382" y="3724734"/>
                  <a:ext cx="106644" cy="252463"/>
                </a:xfrm>
                <a:custGeom>
                  <a:avLst/>
                  <a:gdLst>
                    <a:gd name="connsiteX0" fmla="*/ 14118 w 106644"/>
                    <a:gd name="connsiteY0" fmla="*/ 251954 h 252463"/>
                    <a:gd name="connsiteX1" fmla="*/ 31581 w 106644"/>
                    <a:gd name="connsiteY1" fmla="*/ 169404 h 252463"/>
                    <a:gd name="connsiteX2" fmla="*/ 3006 w 106644"/>
                    <a:gd name="connsiteY2" fmla="*/ 102729 h 252463"/>
                    <a:gd name="connsiteX3" fmla="*/ 37931 w 106644"/>
                    <a:gd name="connsiteY3" fmla="*/ 5891 h 252463"/>
                    <a:gd name="connsiteX4" fmla="*/ 106193 w 106644"/>
                    <a:gd name="connsiteY4" fmla="*/ 12241 h 252463"/>
                    <a:gd name="connsiteX5" fmla="*/ 1418 w 106644"/>
                    <a:gd name="connsiteY5" fmla="*/ 24941 h 252463"/>
                    <a:gd name="connsiteX6" fmla="*/ 42693 w 106644"/>
                    <a:gd name="connsiteY6" fmla="*/ 128129 h 252463"/>
                    <a:gd name="connsiteX7" fmla="*/ 14118 w 106644"/>
                    <a:gd name="connsiteY7" fmla="*/ 251954 h 252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6644" h="252463">
                      <a:moveTo>
                        <a:pt x="14118" y="251954"/>
                      </a:moveTo>
                      <a:cubicBezTo>
                        <a:pt x="12266" y="258833"/>
                        <a:pt x="33433" y="194275"/>
                        <a:pt x="31581" y="169404"/>
                      </a:cubicBezTo>
                      <a:cubicBezTo>
                        <a:pt x="29729" y="144533"/>
                        <a:pt x="1948" y="129981"/>
                        <a:pt x="3006" y="102729"/>
                      </a:cubicBezTo>
                      <a:cubicBezTo>
                        <a:pt x="4064" y="75477"/>
                        <a:pt x="20733" y="20972"/>
                        <a:pt x="37931" y="5891"/>
                      </a:cubicBezTo>
                      <a:cubicBezTo>
                        <a:pt x="55129" y="-9190"/>
                        <a:pt x="112278" y="9066"/>
                        <a:pt x="106193" y="12241"/>
                      </a:cubicBezTo>
                      <a:cubicBezTo>
                        <a:pt x="100108" y="15416"/>
                        <a:pt x="12001" y="5626"/>
                        <a:pt x="1418" y="24941"/>
                      </a:cubicBezTo>
                      <a:cubicBezTo>
                        <a:pt x="-9165" y="44256"/>
                        <a:pt x="42957" y="88706"/>
                        <a:pt x="42693" y="128129"/>
                      </a:cubicBezTo>
                      <a:cubicBezTo>
                        <a:pt x="42429" y="167552"/>
                        <a:pt x="15970" y="245075"/>
                        <a:pt x="14118" y="2519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8" name="フリーフォーム: 図形 2617">
                  <a:extLst>
                    <a:ext uri="{FF2B5EF4-FFF2-40B4-BE49-F238E27FC236}">
                      <a16:creationId xmlns:a16="http://schemas.microsoft.com/office/drawing/2014/main" id="{0B3FEB34-9841-4506-8385-203587C7CB2A}"/>
                    </a:ext>
                  </a:extLst>
                </p:cNvPr>
                <p:cNvSpPr/>
                <p:nvPr/>
              </p:nvSpPr>
              <p:spPr>
                <a:xfrm>
                  <a:off x="8892172" y="4266857"/>
                  <a:ext cx="212319" cy="576897"/>
                </a:xfrm>
                <a:custGeom>
                  <a:avLst/>
                  <a:gdLst>
                    <a:gd name="connsiteX0" fmla="*/ 212141 w 212319"/>
                    <a:gd name="connsiteY0" fmla="*/ 343 h 576897"/>
                    <a:gd name="connsiteX1" fmla="*/ 147053 w 212319"/>
                    <a:gd name="connsiteY1" fmla="*/ 313081 h 576897"/>
                    <a:gd name="connsiteX2" fmla="*/ 2591 w 212319"/>
                    <a:gd name="connsiteY2" fmla="*/ 571843 h 576897"/>
                    <a:gd name="connsiteX3" fmla="*/ 59741 w 212319"/>
                    <a:gd name="connsiteY3" fmla="*/ 467068 h 576897"/>
                    <a:gd name="connsiteX4" fmla="*/ 129591 w 212319"/>
                    <a:gd name="connsiteY4" fmla="*/ 255931 h 576897"/>
                    <a:gd name="connsiteX5" fmla="*/ 212141 w 212319"/>
                    <a:gd name="connsiteY5" fmla="*/ 343 h 576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2319" h="576897">
                      <a:moveTo>
                        <a:pt x="212141" y="343"/>
                      </a:moveTo>
                      <a:cubicBezTo>
                        <a:pt x="215051" y="9868"/>
                        <a:pt x="181978" y="217831"/>
                        <a:pt x="147053" y="313081"/>
                      </a:cubicBezTo>
                      <a:cubicBezTo>
                        <a:pt x="112128" y="408331"/>
                        <a:pt x="17143" y="546179"/>
                        <a:pt x="2591" y="571843"/>
                      </a:cubicBezTo>
                      <a:cubicBezTo>
                        <a:pt x="-11961" y="597507"/>
                        <a:pt x="38574" y="519720"/>
                        <a:pt x="59741" y="467068"/>
                      </a:cubicBezTo>
                      <a:cubicBezTo>
                        <a:pt x="80908" y="414416"/>
                        <a:pt x="107102" y="329750"/>
                        <a:pt x="129591" y="255931"/>
                      </a:cubicBezTo>
                      <a:cubicBezTo>
                        <a:pt x="152080" y="182112"/>
                        <a:pt x="209231" y="-9182"/>
                        <a:pt x="212141" y="3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19" name="フリーフォーム: 図形 2618">
                  <a:extLst>
                    <a:ext uri="{FF2B5EF4-FFF2-40B4-BE49-F238E27FC236}">
                      <a16:creationId xmlns:a16="http://schemas.microsoft.com/office/drawing/2014/main" id="{2A168B17-E97E-494D-9E1B-AFC7B1B3FC91}"/>
                    </a:ext>
                  </a:extLst>
                </p:cNvPr>
                <p:cNvSpPr/>
                <p:nvPr/>
              </p:nvSpPr>
              <p:spPr>
                <a:xfrm>
                  <a:off x="8565976" y="4794206"/>
                  <a:ext cx="361487" cy="458857"/>
                </a:xfrm>
                <a:custGeom>
                  <a:avLst/>
                  <a:gdLst>
                    <a:gd name="connsiteX0" fmla="*/ 360537 w 361487"/>
                    <a:gd name="connsiteY0" fmla="*/ 3219 h 458857"/>
                    <a:gd name="connsiteX1" fmla="*/ 79549 w 361487"/>
                    <a:gd name="connsiteY1" fmla="*/ 393744 h 458857"/>
                    <a:gd name="connsiteX2" fmla="*/ 174 w 361487"/>
                    <a:gd name="connsiteY2" fmla="*/ 454069 h 458857"/>
                    <a:gd name="connsiteX3" fmla="*/ 93837 w 361487"/>
                    <a:gd name="connsiteY3" fmla="*/ 344532 h 458857"/>
                    <a:gd name="connsiteX4" fmla="*/ 168449 w 361487"/>
                    <a:gd name="connsiteY4" fmla="*/ 214357 h 458857"/>
                    <a:gd name="connsiteX5" fmla="*/ 360537 w 361487"/>
                    <a:gd name="connsiteY5" fmla="*/ 3219 h 458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1487" h="458857">
                      <a:moveTo>
                        <a:pt x="360537" y="3219"/>
                      </a:moveTo>
                      <a:cubicBezTo>
                        <a:pt x="345720" y="33117"/>
                        <a:pt x="139609" y="318602"/>
                        <a:pt x="79549" y="393744"/>
                      </a:cubicBezTo>
                      <a:cubicBezTo>
                        <a:pt x="19489" y="468886"/>
                        <a:pt x="-2207" y="462271"/>
                        <a:pt x="174" y="454069"/>
                      </a:cubicBezTo>
                      <a:cubicBezTo>
                        <a:pt x="2555" y="445867"/>
                        <a:pt x="65791" y="384484"/>
                        <a:pt x="93837" y="344532"/>
                      </a:cubicBezTo>
                      <a:cubicBezTo>
                        <a:pt x="121883" y="304580"/>
                        <a:pt x="124264" y="268597"/>
                        <a:pt x="168449" y="214357"/>
                      </a:cubicBezTo>
                      <a:cubicBezTo>
                        <a:pt x="212634" y="160117"/>
                        <a:pt x="375354" y="-26679"/>
                        <a:pt x="360537" y="32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0" name="フリーフォーム: 図形 2619">
                  <a:extLst>
                    <a:ext uri="{FF2B5EF4-FFF2-40B4-BE49-F238E27FC236}">
                      <a16:creationId xmlns:a16="http://schemas.microsoft.com/office/drawing/2014/main" id="{79B6B194-B66B-4C39-B676-4D02945C3A8F}"/>
                    </a:ext>
                  </a:extLst>
                </p:cNvPr>
                <p:cNvSpPr/>
                <p:nvPr/>
              </p:nvSpPr>
              <p:spPr>
                <a:xfrm>
                  <a:off x="8372412" y="4564685"/>
                  <a:ext cx="251015" cy="92106"/>
                </a:xfrm>
                <a:custGeom>
                  <a:avLst/>
                  <a:gdLst>
                    <a:gd name="connsiteX0" fmla="*/ 63 w 251015"/>
                    <a:gd name="connsiteY0" fmla="*/ 21603 h 92106"/>
                    <a:gd name="connsiteX1" fmla="*/ 179451 w 251015"/>
                    <a:gd name="connsiteY1" fmla="*/ 26365 h 92106"/>
                    <a:gd name="connsiteX2" fmla="*/ 200088 w 251015"/>
                    <a:gd name="connsiteY2" fmla="*/ 89865 h 92106"/>
                    <a:gd name="connsiteX3" fmla="*/ 20701 w 251015"/>
                    <a:gd name="connsiteY3" fmla="*/ 78753 h 92106"/>
                    <a:gd name="connsiteX4" fmla="*/ 176276 w 251015"/>
                    <a:gd name="connsiteY4" fmla="*/ 88278 h 92106"/>
                    <a:gd name="connsiteX5" fmla="*/ 250888 w 251015"/>
                    <a:gd name="connsiteY5" fmla="*/ 40653 h 92106"/>
                    <a:gd name="connsiteX6" fmla="*/ 160401 w 251015"/>
                    <a:gd name="connsiteY6" fmla="*/ 965 h 92106"/>
                    <a:gd name="connsiteX7" fmla="*/ 63 w 251015"/>
                    <a:gd name="connsiteY7" fmla="*/ 21603 h 921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1015" h="92106">
                      <a:moveTo>
                        <a:pt x="63" y="21603"/>
                      </a:moveTo>
                      <a:cubicBezTo>
                        <a:pt x="3238" y="25836"/>
                        <a:pt x="146113" y="14988"/>
                        <a:pt x="179451" y="26365"/>
                      </a:cubicBezTo>
                      <a:cubicBezTo>
                        <a:pt x="212789" y="37742"/>
                        <a:pt x="226546" y="81134"/>
                        <a:pt x="200088" y="89865"/>
                      </a:cubicBezTo>
                      <a:cubicBezTo>
                        <a:pt x="173630" y="98596"/>
                        <a:pt x="24670" y="79017"/>
                        <a:pt x="20701" y="78753"/>
                      </a:cubicBezTo>
                      <a:cubicBezTo>
                        <a:pt x="16732" y="78489"/>
                        <a:pt x="137912" y="94628"/>
                        <a:pt x="176276" y="88278"/>
                      </a:cubicBezTo>
                      <a:cubicBezTo>
                        <a:pt x="214640" y="81928"/>
                        <a:pt x="253534" y="55205"/>
                        <a:pt x="250888" y="40653"/>
                      </a:cubicBezTo>
                      <a:cubicBezTo>
                        <a:pt x="248242" y="26101"/>
                        <a:pt x="206703" y="6786"/>
                        <a:pt x="160401" y="965"/>
                      </a:cubicBezTo>
                      <a:cubicBezTo>
                        <a:pt x="114099" y="-4856"/>
                        <a:pt x="-3112" y="17370"/>
                        <a:pt x="63" y="216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1" name="フリーフォーム: 図形 2620">
                  <a:extLst>
                    <a:ext uri="{FF2B5EF4-FFF2-40B4-BE49-F238E27FC236}">
                      <a16:creationId xmlns:a16="http://schemas.microsoft.com/office/drawing/2014/main" id="{A3CCADD1-DB80-4C3B-A9DA-BF8F9C677967}"/>
                    </a:ext>
                  </a:extLst>
                </p:cNvPr>
                <p:cNvSpPr/>
                <p:nvPr/>
              </p:nvSpPr>
              <p:spPr>
                <a:xfrm>
                  <a:off x="7954963" y="4719468"/>
                  <a:ext cx="412870" cy="597087"/>
                </a:xfrm>
                <a:custGeom>
                  <a:avLst/>
                  <a:gdLst>
                    <a:gd name="connsiteX0" fmla="*/ 412750 w 412870"/>
                    <a:gd name="connsiteY0" fmla="*/ 170 h 597087"/>
                    <a:gd name="connsiteX1" fmla="*/ 261937 w 412870"/>
                    <a:gd name="connsiteY1" fmla="*/ 198607 h 597087"/>
                    <a:gd name="connsiteX2" fmla="*/ 214312 w 412870"/>
                    <a:gd name="connsiteY2" fmla="*/ 277982 h 597087"/>
                    <a:gd name="connsiteX3" fmla="*/ 144462 w 412870"/>
                    <a:gd name="connsiteY3" fmla="*/ 474832 h 597087"/>
                    <a:gd name="connsiteX4" fmla="*/ 0 w 412870"/>
                    <a:gd name="connsiteY4" fmla="*/ 597070 h 597087"/>
                    <a:gd name="connsiteX5" fmla="*/ 142875 w 412870"/>
                    <a:gd name="connsiteY5" fmla="*/ 482770 h 597087"/>
                    <a:gd name="connsiteX6" fmla="*/ 215900 w 412870"/>
                    <a:gd name="connsiteY6" fmla="*/ 346245 h 597087"/>
                    <a:gd name="connsiteX7" fmla="*/ 234950 w 412870"/>
                    <a:gd name="connsiteY7" fmla="*/ 235120 h 597087"/>
                    <a:gd name="connsiteX8" fmla="*/ 412750 w 412870"/>
                    <a:gd name="connsiteY8" fmla="*/ 170 h 597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2870" h="597087">
                      <a:moveTo>
                        <a:pt x="412750" y="170"/>
                      </a:moveTo>
                      <a:cubicBezTo>
                        <a:pt x="417248" y="-5915"/>
                        <a:pt x="295010" y="152305"/>
                        <a:pt x="261937" y="198607"/>
                      </a:cubicBezTo>
                      <a:cubicBezTo>
                        <a:pt x="228864" y="244909"/>
                        <a:pt x="233891" y="231945"/>
                        <a:pt x="214312" y="277982"/>
                      </a:cubicBezTo>
                      <a:cubicBezTo>
                        <a:pt x="194733" y="324020"/>
                        <a:pt x="180181" y="421651"/>
                        <a:pt x="144462" y="474832"/>
                      </a:cubicBezTo>
                      <a:cubicBezTo>
                        <a:pt x="108743" y="528013"/>
                        <a:pt x="264" y="595747"/>
                        <a:pt x="0" y="597070"/>
                      </a:cubicBezTo>
                      <a:cubicBezTo>
                        <a:pt x="-264" y="598393"/>
                        <a:pt x="106892" y="524574"/>
                        <a:pt x="142875" y="482770"/>
                      </a:cubicBezTo>
                      <a:cubicBezTo>
                        <a:pt x="178858" y="440966"/>
                        <a:pt x="200554" y="387520"/>
                        <a:pt x="215900" y="346245"/>
                      </a:cubicBezTo>
                      <a:cubicBezTo>
                        <a:pt x="231246" y="304970"/>
                        <a:pt x="203729" y="289095"/>
                        <a:pt x="234950" y="235120"/>
                      </a:cubicBezTo>
                      <a:cubicBezTo>
                        <a:pt x="266171" y="181145"/>
                        <a:pt x="408252" y="6255"/>
                        <a:pt x="412750" y="1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2" name="フリーフォーム: 図形 2621">
                  <a:extLst>
                    <a:ext uri="{FF2B5EF4-FFF2-40B4-BE49-F238E27FC236}">
                      <a16:creationId xmlns:a16="http://schemas.microsoft.com/office/drawing/2014/main" id="{92531A14-745D-47A5-91B1-40498F12C568}"/>
                    </a:ext>
                  </a:extLst>
                </p:cNvPr>
                <p:cNvSpPr/>
                <p:nvPr/>
              </p:nvSpPr>
              <p:spPr>
                <a:xfrm>
                  <a:off x="7966073" y="5267308"/>
                  <a:ext cx="595416" cy="315984"/>
                </a:xfrm>
                <a:custGeom>
                  <a:avLst/>
                  <a:gdLst>
                    <a:gd name="connsiteX0" fmla="*/ 595315 w 595416"/>
                    <a:gd name="connsiteY0" fmla="*/ 17 h 315984"/>
                    <a:gd name="connsiteX1" fmla="*/ 436565 w 595416"/>
                    <a:gd name="connsiteY1" fmla="*/ 215917 h 315984"/>
                    <a:gd name="connsiteX2" fmla="*/ 390527 w 595416"/>
                    <a:gd name="connsiteY2" fmla="*/ 315930 h 315984"/>
                    <a:gd name="connsiteX3" fmla="*/ 354015 w 595416"/>
                    <a:gd name="connsiteY3" fmla="*/ 228617 h 315984"/>
                    <a:gd name="connsiteX4" fmla="*/ 271465 w 595416"/>
                    <a:gd name="connsiteY4" fmla="*/ 136542 h 315984"/>
                    <a:gd name="connsiteX5" fmla="*/ 179390 w 595416"/>
                    <a:gd name="connsiteY5" fmla="*/ 127017 h 315984"/>
                    <a:gd name="connsiteX6" fmla="*/ 11115 w 595416"/>
                    <a:gd name="connsiteY6" fmla="*/ 287355 h 315984"/>
                    <a:gd name="connsiteX7" fmla="*/ 20640 w 595416"/>
                    <a:gd name="connsiteY7" fmla="*/ 265130 h 315984"/>
                    <a:gd name="connsiteX8" fmla="*/ 58740 w 595416"/>
                    <a:gd name="connsiteY8" fmla="*/ 187342 h 315984"/>
                    <a:gd name="connsiteX9" fmla="*/ 179390 w 595416"/>
                    <a:gd name="connsiteY9" fmla="*/ 95267 h 315984"/>
                    <a:gd name="connsiteX10" fmla="*/ 314327 w 595416"/>
                    <a:gd name="connsiteY10" fmla="*/ 130192 h 315984"/>
                    <a:gd name="connsiteX11" fmla="*/ 411165 w 595416"/>
                    <a:gd name="connsiteY11" fmla="*/ 203217 h 315984"/>
                    <a:gd name="connsiteX12" fmla="*/ 595315 w 595416"/>
                    <a:gd name="connsiteY12" fmla="*/ 17 h 3159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595416" h="315984">
                      <a:moveTo>
                        <a:pt x="595315" y="17"/>
                      </a:moveTo>
                      <a:cubicBezTo>
                        <a:pt x="599548" y="2134"/>
                        <a:pt x="470696" y="163265"/>
                        <a:pt x="436565" y="215917"/>
                      </a:cubicBezTo>
                      <a:cubicBezTo>
                        <a:pt x="402434" y="268569"/>
                        <a:pt x="404285" y="313813"/>
                        <a:pt x="390527" y="315930"/>
                      </a:cubicBezTo>
                      <a:cubicBezTo>
                        <a:pt x="376769" y="318047"/>
                        <a:pt x="373859" y="258515"/>
                        <a:pt x="354015" y="228617"/>
                      </a:cubicBezTo>
                      <a:cubicBezTo>
                        <a:pt x="334171" y="198719"/>
                        <a:pt x="300569" y="153475"/>
                        <a:pt x="271465" y="136542"/>
                      </a:cubicBezTo>
                      <a:cubicBezTo>
                        <a:pt x="242361" y="119609"/>
                        <a:pt x="222782" y="101881"/>
                        <a:pt x="179390" y="127017"/>
                      </a:cubicBezTo>
                      <a:cubicBezTo>
                        <a:pt x="135998" y="152153"/>
                        <a:pt x="37573" y="264336"/>
                        <a:pt x="11115" y="287355"/>
                      </a:cubicBezTo>
                      <a:cubicBezTo>
                        <a:pt x="-15343" y="310374"/>
                        <a:pt x="12703" y="281799"/>
                        <a:pt x="20640" y="265130"/>
                      </a:cubicBezTo>
                      <a:cubicBezTo>
                        <a:pt x="28577" y="248461"/>
                        <a:pt x="32282" y="215652"/>
                        <a:pt x="58740" y="187342"/>
                      </a:cubicBezTo>
                      <a:cubicBezTo>
                        <a:pt x="85198" y="159032"/>
                        <a:pt x="136792" y="104792"/>
                        <a:pt x="179390" y="95267"/>
                      </a:cubicBezTo>
                      <a:cubicBezTo>
                        <a:pt x="221988" y="85742"/>
                        <a:pt x="275698" y="112200"/>
                        <a:pt x="314327" y="130192"/>
                      </a:cubicBezTo>
                      <a:cubicBezTo>
                        <a:pt x="352956" y="148184"/>
                        <a:pt x="366980" y="223061"/>
                        <a:pt x="411165" y="203217"/>
                      </a:cubicBezTo>
                      <a:cubicBezTo>
                        <a:pt x="455350" y="183373"/>
                        <a:pt x="591082" y="-2100"/>
                        <a:pt x="595315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3" name="フリーフォーム: 図形 2622">
                  <a:extLst>
                    <a:ext uri="{FF2B5EF4-FFF2-40B4-BE49-F238E27FC236}">
                      <a16:creationId xmlns:a16="http://schemas.microsoft.com/office/drawing/2014/main" id="{EBFABA2C-5925-4C2B-AEFD-4D9F101693C6}"/>
                    </a:ext>
                  </a:extLst>
                </p:cNvPr>
                <p:cNvSpPr/>
                <p:nvPr/>
              </p:nvSpPr>
              <p:spPr>
                <a:xfrm>
                  <a:off x="7035405" y="1328732"/>
                  <a:ext cx="413790" cy="181477"/>
                </a:xfrm>
                <a:custGeom>
                  <a:avLst/>
                  <a:gdLst>
                    <a:gd name="connsiteX0" fmla="*/ 395 w 413790"/>
                    <a:gd name="connsiteY0" fmla="*/ 6356 h 181477"/>
                    <a:gd name="connsiteX1" fmla="*/ 192483 w 413790"/>
                    <a:gd name="connsiteY1" fmla="*/ 7943 h 181477"/>
                    <a:gd name="connsiteX2" fmla="*/ 349645 w 413790"/>
                    <a:gd name="connsiteY2" fmla="*/ 103193 h 181477"/>
                    <a:gd name="connsiteX3" fmla="*/ 411558 w 413790"/>
                    <a:gd name="connsiteY3" fmla="*/ 179393 h 181477"/>
                    <a:gd name="connsiteX4" fmla="*/ 382983 w 413790"/>
                    <a:gd name="connsiteY4" fmla="*/ 149231 h 181477"/>
                    <a:gd name="connsiteX5" fmla="*/ 225820 w 413790"/>
                    <a:gd name="connsiteY5" fmla="*/ 38106 h 181477"/>
                    <a:gd name="connsiteX6" fmla="*/ 144858 w 413790"/>
                    <a:gd name="connsiteY6" fmla="*/ 15881 h 181477"/>
                    <a:gd name="connsiteX7" fmla="*/ 395 w 413790"/>
                    <a:gd name="connsiteY7" fmla="*/ 6356 h 1814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13790" h="181477">
                      <a:moveTo>
                        <a:pt x="395" y="6356"/>
                      </a:moveTo>
                      <a:cubicBezTo>
                        <a:pt x="8332" y="5033"/>
                        <a:pt x="134275" y="-8196"/>
                        <a:pt x="192483" y="7943"/>
                      </a:cubicBezTo>
                      <a:cubicBezTo>
                        <a:pt x="250691" y="24082"/>
                        <a:pt x="313133" y="74618"/>
                        <a:pt x="349645" y="103193"/>
                      </a:cubicBezTo>
                      <a:cubicBezTo>
                        <a:pt x="386157" y="131768"/>
                        <a:pt x="406002" y="171720"/>
                        <a:pt x="411558" y="179393"/>
                      </a:cubicBezTo>
                      <a:cubicBezTo>
                        <a:pt x="417114" y="187066"/>
                        <a:pt x="413939" y="172779"/>
                        <a:pt x="382983" y="149231"/>
                      </a:cubicBezTo>
                      <a:cubicBezTo>
                        <a:pt x="352027" y="125683"/>
                        <a:pt x="265507" y="60331"/>
                        <a:pt x="225820" y="38106"/>
                      </a:cubicBezTo>
                      <a:cubicBezTo>
                        <a:pt x="186133" y="15881"/>
                        <a:pt x="183487" y="23289"/>
                        <a:pt x="144858" y="15881"/>
                      </a:cubicBezTo>
                      <a:cubicBezTo>
                        <a:pt x="106229" y="8473"/>
                        <a:pt x="-7542" y="7679"/>
                        <a:pt x="395" y="63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4" name="フリーフォーム: 図形 2623">
                  <a:extLst>
                    <a:ext uri="{FF2B5EF4-FFF2-40B4-BE49-F238E27FC236}">
                      <a16:creationId xmlns:a16="http://schemas.microsoft.com/office/drawing/2014/main" id="{286490F5-D4AC-412B-9518-46064918BFBE}"/>
                    </a:ext>
                  </a:extLst>
                </p:cNvPr>
                <p:cNvSpPr/>
                <p:nvPr/>
              </p:nvSpPr>
              <p:spPr>
                <a:xfrm>
                  <a:off x="7117276" y="1380479"/>
                  <a:ext cx="253537" cy="99112"/>
                </a:xfrm>
                <a:custGeom>
                  <a:avLst/>
                  <a:gdLst>
                    <a:gd name="connsiteX0" fmla="*/ 1074 w 253537"/>
                    <a:gd name="connsiteY0" fmla="*/ 646 h 99112"/>
                    <a:gd name="connsiteX1" fmla="*/ 169349 w 253537"/>
                    <a:gd name="connsiteY1" fmla="*/ 53034 h 99112"/>
                    <a:gd name="connsiteX2" fmla="*/ 253487 w 253537"/>
                    <a:gd name="connsiteY2" fmla="*/ 99071 h 99112"/>
                    <a:gd name="connsiteX3" fmla="*/ 180462 w 253537"/>
                    <a:gd name="connsiteY3" fmla="*/ 45096 h 99112"/>
                    <a:gd name="connsiteX4" fmla="*/ 101087 w 253537"/>
                    <a:gd name="connsiteY4" fmla="*/ 26046 h 99112"/>
                    <a:gd name="connsiteX5" fmla="*/ 1074 w 253537"/>
                    <a:gd name="connsiteY5" fmla="*/ 646 h 99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3537" h="99112">
                      <a:moveTo>
                        <a:pt x="1074" y="646"/>
                      </a:moveTo>
                      <a:cubicBezTo>
                        <a:pt x="12451" y="5144"/>
                        <a:pt x="127280" y="36630"/>
                        <a:pt x="169349" y="53034"/>
                      </a:cubicBezTo>
                      <a:cubicBezTo>
                        <a:pt x="211418" y="69438"/>
                        <a:pt x="251635" y="100394"/>
                        <a:pt x="253487" y="99071"/>
                      </a:cubicBezTo>
                      <a:cubicBezTo>
                        <a:pt x="255339" y="97748"/>
                        <a:pt x="205862" y="57267"/>
                        <a:pt x="180462" y="45096"/>
                      </a:cubicBezTo>
                      <a:cubicBezTo>
                        <a:pt x="155062" y="32925"/>
                        <a:pt x="130456" y="35836"/>
                        <a:pt x="101087" y="26046"/>
                      </a:cubicBezTo>
                      <a:cubicBezTo>
                        <a:pt x="71718" y="16257"/>
                        <a:pt x="-10303" y="-3852"/>
                        <a:pt x="1074" y="6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5" name="フリーフォーム: 図形 2624">
                  <a:extLst>
                    <a:ext uri="{FF2B5EF4-FFF2-40B4-BE49-F238E27FC236}">
                      <a16:creationId xmlns:a16="http://schemas.microsoft.com/office/drawing/2014/main" id="{4D2270D6-597D-4653-BD9C-2034E8594E88}"/>
                    </a:ext>
                  </a:extLst>
                </p:cNvPr>
                <p:cNvSpPr/>
                <p:nvPr/>
              </p:nvSpPr>
              <p:spPr>
                <a:xfrm>
                  <a:off x="7229239" y="1485192"/>
                  <a:ext cx="370825" cy="128279"/>
                </a:xfrm>
                <a:custGeom>
                  <a:avLst/>
                  <a:gdLst>
                    <a:gd name="connsiteX0" fmla="*/ 236 w 370825"/>
                    <a:gd name="connsiteY0" fmla="*/ 708 h 128279"/>
                    <a:gd name="connsiteX1" fmla="*/ 247886 w 370825"/>
                    <a:gd name="connsiteY1" fmla="*/ 76908 h 128279"/>
                    <a:gd name="connsiteX2" fmla="*/ 368536 w 370825"/>
                    <a:gd name="connsiteY2" fmla="*/ 126121 h 128279"/>
                    <a:gd name="connsiteX3" fmla="*/ 317736 w 370825"/>
                    <a:gd name="connsiteY3" fmla="*/ 111833 h 128279"/>
                    <a:gd name="connsiteX4" fmla="*/ 205024 w 370825"/>
                    <a:gd name="connsiteY4" fmla="*/ 43571 h 128279"/>
                    <a:gd name="connsiteX5" fmla="*/ 236 w 370825"/>
                    <a:gd name="connsiteY5" fmla="*/ 708 h 128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70825" h="128279">
                      <a:moveTo>
                        <a:pt x="236" y="708"/>
                      </a:moveTo>
                      <a:cubicBezTo>
                        <a:pt x="7380" y="6264"/>
                        <a:pt x="186503" y="56006"/>
                        <a:pt x="247886" y="76908"/>
                      </a:cubicBezTo>
                      <a:cubicBezTo>
                        <a:pt x="309269" y="97810"/>
                        <a:pt x="356894" y="120300"/>
                        <a:pt x="368536" y="126121"/>
                      </a:cubicBezTo>
                      <a:cubicBezTo>
                        <a:pt x="380178" y="131942"/>
                        <a:pt x="344988" y="125591"/>
                        <a:pt x="317736" y="111833"/>
                      </a:cubicBezTo>
                      <a:cubicBezTo>
                        <a:pt x="290484" y="98075"/>
                        <a:pt x="260322" y="63679"/>
                        <a:pt x="205024" y="43571"/>
                      </a:cubicBezTo>
                      <a:cubicBezTo>
                        <a:pt x="149726" y="23463"/>
                        <a:pt x="-6908" y="-4848"/>
                        <a:pt x="236" y="7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6" name="フリーフォーム: 図形 2625">
                  <a:extLst>
                    <a:ext uri="{FF2B5EF4-FFF2-40B4-BE49-F238E27FC236}">
                      <a16:creationId xmlns:a16="http://schemas.microsoft.com/office/drawing/2014/main" id="{B2CF2DCA-0D3C-4F20-A728-08938B261147}"/>
                    </a:ext>
                  </a:extLst>
                </p:cNvPr>
                <p:cNvSpPr/>
                <p:nvPr/>
              </p:nvSpPr>
              <p:spPr>
                <a:xfrm>
                  <a:off x="7415213" y="1557166"/>
                  <a:ext cx="215900" cy="152676"/>
                </a:xfrm>
                <a:custGeom>
                  <a:avLst/>
                  <a:gdLst>
                    <a:gd name="connsiteX0" fmla="*/ 215900 w 215900"/>
                    <a:gd name="connsiteY0" fmla="*/ 152572 h 152676"/>
                    <a:gd name="connsiteX1" fmla="*/ 128587 w 215900"/>
                    <a:gd name="connsiteY1" fmla="*/ 71609 h 152676"/>
                    <a:gd name="connsiteX2" fmla="*/ 0 w 215900"/>
                    <a:gd name="connsiteY2" fmla="*/ 172 h 152676"/>
                    <a:gd name="connsiteX3" fmla="*/ 130175 w 215900"/>
                    <a:gd name="connsiteY3" fmla="*/ 54147 h 152676"/>
                    <a:gd name="connsiteX4" fmla="*/ 215900 w 215900"/>
                    <a:gd name="connsiteY4" fmla="*/ 152572 h 1526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5900" h="152676">
                      <a:moveTo>
                        <a:pt x="215900" y="152572"/>
                      </a:moveTo>
                      <a:cubicBezTo>
                        <a:pt x="215635" y="155482"/>
                        <a:pt x="164570" y="97009"/>
                        <a:pt x="128587" y="71609"/>
                      </a:cubicBezTo>
                      <a:cubicBezTo>
                        <a:pt x="92604" y="46209"/>
                        <a:pt x="-265" y="3082"/>
                        <a:pt x="0" y="172"/>
                      </a:cubicBezTo>
                      <a:cubicBezTo>
                        <a:pt x="265" y="-2738"/>
                        <a:pt x="97631" y="31922"/>
                        <a:pt x="130175" y="54147"/>
                      </a:cubicBezTo>
                      <a:cubicBezTo>
                        <a:pt x="162719" y="76372"/>
                        <a:pt x="216165" y="149662"/>
                        <a:pt x="215900" y="1525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7" name="フリーフォーム: 図形 2626">
                  <a:extLst>
                    <a:ext uri="{FF2B5EF4-FFF2-40B4-BE49-F238E27FC236}">
                      <a16:creationId xmlns:a16="http://schemas.microsoft.com/office/drawing/2014/main" id="{BB9010DC-F27A-4B35-B20C-C44B045C5965}"/>
                    </a:ext>
                  </a:extLst>
                </p:cNvPr>
                <p:cNvSpPr/>
                <p:nvPr/>
              </p:nvSpPr>
              <p:spPr>
                <a:xfrm>
                  <a:off x="6848239" y="1474666"/>
                  <a:ext cx="411917" cy="95374"/>
                </a:xfrm>
                <a:custGeom>
                  <a:avLst/>
                  <a:gdLst>
                    <a:gd name="connsiteX0" fmla="*/ 236 w 411917"/>
                    <a:gd name="connsiteY0" fmla="*/ 95372 h 95374"/>
                    <a:gd name="connsiteX1" fmla="*/ 155811 w 411917"/>
                    <a:gd name="connsiteY1" fmla="*/ 14409 h 95374"/>
                    <a:gd name="connsiteX2" fmla="*/ 405049 w 411917"/>
                    <a:gd name="connsiteY2" fmla="*/ 122 h 95374"/>
                    <a:gd name="connsiteX3" fmla="*/ 328849 w 411917"/>
                    <a:gd name="connsiteY3" fmla="*/ 8059 h 95374"/>
                    <a:gd name="connsiteX4" fmla="*/ 189149 w 411917"/>
                    <a:gd name="connsiteY4" fmla="*/ 17584 h 95374"/>
                    <a:gd name="connsiteX5" fmla="*/ 236 w 411917"/>
                    <a:gd name="connsiteY5" fmla="*/ 95372 h 953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1917" h="95374">
                      <a:moveTo>
                        <a:pt x="236" y="95372"/>
                      </a:moveTo>
                      <a:cubicBezTo>
                        <a:pt x="-5320" y="94843"/>
                        <a:pt x="88342" y="30284"/>
                        <a:pt x="155811" y="14409"/>
                      </a:cubicBezTo>
                      <a:cubicBezTo>
                        <a:pt x="223280" y="-1466"/>
                        <a:pt x="376209" y="1180"/>
                        <a:pt x="405049" y="122"/>
                      </a:cubicBezTo>
                      <a:cubicBezTo>
                        <a:pt x="433889" y="-936"/>
                        <a:pt x="364832" y="5149"/>
                        <a:pt x="328849" y="8059"/>
                      </a:cubicBezTo>
                      <a:cubicBezTo>
                        <a:pt x="292866" y="10969"/>
                        <a:pt x="244712" y="9117"/>
                        <a:pt x="189149" y="17584"/>
                      </a:cubicBezTo>
                      <a:cubicBezTo>
                        <a:pt x="133587" y="26051"/>
                        <a:pt x="5792" y="95901"/>
                        <a:pt x="236" y="953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8" name="フリーフォーム: 図形 2627">
                  <a:extLst>
                    <a:ext uri="{FF2B5EF4-FFF2-40B4-BE49-F238E27FC236}">
                      <a16:creationId xmlns:a16="http://schemas.microsoft.com/office/drawing/2014/main" id="{2D203476-45D6-4CA1-BCDD-3E8D14E4877C}"/>
                    </a:ext>
                  </a:extLst>
                </p:cNvPr>
                <p:cNvSpPr/>
                <p:nvPr/>
              </p:nvSpPr>
              <p:spPr>
                <a:xfrm>
                  <a:off x="6888822" y="1525677"/>
                  <a:ext cx="586642" cy="123390"/>
                </a:xfrm>
                <a:custGeom>
                  <a:avLst/>
                  <a:gdLst>
                    <a:gd name="connsiteX0" fmla="*/ 928 w 586642"/>
                    <a:gd name="connsiteY0" fmla="*/ 80873 h 123390"/>
                    <a:gd name="connsiteX1" fmla="*/ 280328 w 586642"/>
                    <a:gd name="connsiteY1" fmla="*/ 23723 h 123390"/>
                    <a:gd name="connsiteX2" fmla="*/ 577191 w 586642"/>
                    <a:gd name="connsiteY2" fmla="*/ 120561 h 123390"/>
                    <a:gd name="connsiteX3" fmla="*/ 504166 w 586642"/>
                    <a:gd name="connsiteY3" fmla="*/ 91986 h 123390"/>
                    <a:gd name="connsiteX4" fmla="*/ 415266 w 586642"/>
                    <a:gd name="connsiteY4" fmla="*/ 34836 h 123390"/>
                    <a:gd name="connsiteX5" fmla="*/ 313666 w 586642"/>
                    <a:gd name="connsiteY5" fmla="*/ 4673 h 123390"/>
                    <a:gd name="connsiteX6" fmla="*/ 194603 w 586642"/>
                    <a:gd name="connsiteY6" fmla="*/ 7848 h 123390"/>
                    <a:gd name="connsiteX7" fmla="*/ 928 w 586642"/>
                    <a:gd name="connsiteY7" fmla="*/ 80873 h 123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6642" h="123390">
                      <a:moveTo>
                        <a:pt x="928" y="80873"/>
                      </a:moveTo>
                      <a:cubicBezTo>
                        <a:pt x="15215" y="83519"/>
                        <a:pt x="184284" y="17108"/>
                        <a:pt x="280328" y="23723"/>
                      </a:cubicBezTo>
                      <a:cubicBezTo>
                        <a:pt x="376372" y="30338"/>
                        <a:pt x="539885" y="109184"/>
                        <a:pt x="577191" y="120561"/>
                      </a:cubicBezTo>
                      <a:cubicBezTo>
                        <a:pt x="614497" y="131938"/>
                        <a:pt x="531154" y="106274"/>
                        <a:pt x="504166" y="91986"/>
                      </a:cubicBezTo>
                      <a:cubicBezTo>
                        <a:pt x="477179" y="77698"/>
                        <a:pt x="447016" y="49388"/>
                        <a:pt x="415266" y="34836"/>
                      </a:cubicBezTo>
                      <a:cubicBezTo>
                        <a:pt x="383516" y="20284"/>
                        <a:pt x="350443" y="9171"/>
                        <a:pt x="313666" y="4673"/>
                      </a:cubicBezTo>
                      <a:cubicBezTo>
                        <a:pt x="276889" y="175"/>
                        <a:pt x="248049" y="-4323"/>
                        <a:pt x="194603" y="7848"/>
                      </a:cubicBezTo>
                      <a:cubicBezTo>
                        <a:pt x="141157" y="20019"/>
                        <a:pt x="-13359" y="78227"/>
                        <a:pt x="928" y="808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29" name="フリーフォーム: 図形 2628">
                  <a:extLst>
                    <a:ext uri="{FF2B5EF4-FFF2-40B4-BE49-F238E27FC236}">
                      <a16:creationId xmlns:a16="http://schemas.microsoft.com/office/drawing/2014/main" id="{EB8AEFB5-052E-4A13-A2E0-3B3BDF27CDF9}"/>
                    </a:ext>
                  </a:extLst>
                </p:cNvPr>
                <p:cNvSpPr/>
                <p:nvPr/>
              </p:nvSpPr>
              <p:spPr>
                <a:xfrm>
                  <a:off x="6927372" y="1574150"/>
                  <a:ext cx="154531" cy="128592"/>
                </a:xfrm>
                <a:custGeom>
                  <a:avLst/>
                  <a:gdLst>
                    <a:gd name="connsiteX0" fmla="*/ 154466 w 154531"/>
                    <a:gd name="connsiteY0" fmla="*/ 650 h 128592"/>
                    <a:gd name="connsiteX1" fmla="*/ 19528 w 154531"/>
                    <a:gd name="connsiteY1" fmla="*/ 105425 h 128592"/>
                    <a:gd name="connsiteX2" fmla="*/ 478 w 154531"/>
                    <a:gd name="connsiteY2" fmla="*/ 127650 h 128592"/>
                    <a:gd name="connsiteX3" fmla="*/ 8416 w 154531"/>
                    <a:gd name="connsiteY3" fmla="*/ 86375 h 128592"/>
                    <a:gd name="connsiteX4" fmla="*/ 36991 w 154531"/>
                    <a:gd name="connsiteY4" fmla="*/ 62563 h 128592"/>
                    <a:gd name="connsiteX5" fmla="*/ 154466 w 154531"/>
                    <a:gd name="connsiteY5" fmla="*/ 650 h 12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531" h="128592">
                      <a:moveTo>
                        <a:pt x="154466" y="650"/>
                      </a:moveTo>
                      <a:cubicBezTo>
                        <a:pt x="151555" y="7794"/>
                        <a:pt x="45193" y="84258"/>
                        <a:pt x="19528" y="105425"/>
                      </a:cubicBezTo>
                      <a:cubicBezTo>
                        <a:pt x="-6137" y="126592"/>
                        <a:pt x="2330" y="130825"/>
                        <a:pt x="478" y="127650"/>
                      </a:cubicBezTo>
                      <a:cubicBezTo>
                        <a:pt x="-1374" y="124475"/>
                        <a:pt x="2331" y="97223"/>
                        <a:pt x="8416" y="86375"/>
                      </a:cubicBezTo>
                      <a:cubicBezTo>
                        <a:pt x="14501" y="75527"/>
                        <a:pt x="11591" y="77909"/>
                        <a:pt x="36991" y="62563"/>
                      </a:cubicBezTo>
                      <a:cubicBezTo>
                        <a:pt x="62391" y="47217"/>
                        <a:pt x="157377" y="-6494"/>
                        <a:pt x="154466" y="6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0" name="フリーフォーム: 図形 2629">
                  <a:extLst>
                    <a:ext uri="{FF2B5EF4-FFF2-40B4-BE49-F238E27FC236}">
                      <a16:creationId xmlns:a16="http://schemas.microsoft.com/office/drawing/2014/main" id="{5350D379-49DD-4FDF-B3A0-37A269D34AF9}"/>
                    </a:ext>
                  </a:extLst>
                </p:cNvPr>
                <p:cNvSpPr/>
                <p:nvPr/>
              </p:nvSpPr>
              <p:spPr>
                <a:xfrm>
                  <a:off x="6706920" y="1793838"/>
                  <a:ext cx="562136" cy="31406"/>
                </a:xfrm>
                <a:custGeom>
                  <a:avLst/>
                  <a:gdLst>
                    <a:gd name="connsiteX0" fmla="*/ 1855 w 562136"/>
                    <a:gd name="connsiteY0" fmla="*/ 30200 h 31406"/>
                    <a:gd name="connsiteX1" fmla="*/ 184418 w 562136"/>
                    <a:gd name="connsiteY1" fmla="*/ 37 h 31406"/>
                    <a:gd name="connsiteX2" fmla="*/ 546368 w 562136"/>
                    <a:gd name="connsiteY2" fmla="*/ 23850 h 31406"/>
                    <a:gd name="connsiteX3" fmla="*/ 476518 w 562136"/>
                    <a:gd name="connsiteY3" fmla="*/ 20675 h 31406"/>
                    <a:gd name="connsiteX4" fmla="*/ 289193 w 562136"/>
                    <a:gd name="connsiteY4" fmla="*/ 25437 h 31406"/>
                    <a:gd name="connsiteX5" fmla="*/ 1855 w 562136"/>
                    <a:gd name="connsiteY5" fmla="*/ 30200 h 31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62136" h="31406">
                      <a:moveTo>
                        <a:pt x="1855" y="30200"/>
                      </a:moveTo>
                      <a:cubicBezTo>
                        <a:pt x="-15607" y="25967"/>
                        <a:pt x="93666" y="1095"/>
                        <a:pt x="184418" y="37"/>
                      </a:cubicBezTo>
                      <a:cubicBezTo>
                        <a:pt x="275170" y="-1021"/>
                        <a:pt x="497685" y="20410"/>
                        <a:pt x="546368" y="23850"/>
                      </a:cubicBezTo>
                      <a:cubicBezTo>
                        <a:pt x="595051" y="27290"/>
                        <a:pt x="519380" y="20411"/>
                        <a:pt x="476518" y="20675"/>
                      </a:cubicBezTo>
                      <a:cubicBezTo>
                        <a:pt x="433656" y="20939"/>
                        <a:pt x="362747" y="24643"/>
                        <a:pt x="289193" y="25437"/>
                      </a:cubicBezTo>
                      <a:cubicBezTo>
                        <a:pt x="215639" y="26231"/>
                        <a:pt x="19317" y="34433"/>
                        <a:pt x="1855" y="302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1" name="フリーフォーム: 図形 2630">
                  <a:extLst>
                    <a:ext uri="{FF2B5EF4-FFF2-40B4-BE49-F238E27FC236}">
                      <a16:creationId xmlns:a16="http://schemas.microsoft.com/office/drawing/2014/main" id="{604472BE-7E23-4ABB-9401-8D8DA2D1274F}"/>
                    </a:ext>
                  </a:extLst>
                </p:cNvPr>
                <p:cNvSpPr/>
                <p:nvPr/>
              </p:nvSpPr>
              <p:spPr>
                <a:xfrm>
                  <a:off x="6736030" y="1839624"/>
                  <a:ext cx="529990" cy="48302"/>
                </a:xfrm>
                <a:custGeom>
                  <a:avLst/>
                  <a:gdLst>
                    <a:gd name="connsiteX0" fmla="*/ 2908 w 529990"/>
                    <a:gd name="connsiteY0" fmla="*/ 47914 h 48302"/>
                    <a:gd name="connsiteX1" fmla="*/ 306120 w 529990"/>
                    <a:gd name="connsiteY1" fmla="*/ 43151 h 48302"/>
                    <a:gd name="connsiteX2" fmla="*/ 417245 w 529990"/>
                    <a:gd name="connsiteY2" fmla="*/ 39976 h 48302"/>
                    <a:gd name="connsiteX3" fmla="*/ 529958 w 529990"/>
                    <a:gd name="connsiteY3" fmla="*/ 289 h 48302"/>
                    <a:gd name="connsiteX4" fmla="*/ 406133 w 529990"/>
                    <a:gd name="connsiteY4" fmla="*/ 22514 h 48302"/>
                    <a:gd name="connsiteX5" fmla="*/ 168008 w 529990"/>
                    <a:gd name="connsiteY5" fmla="*/ 32039 h 48302"/>
                    <a:gd name="connsiteX6" fmla="*/ 2908 w 529990"/>
                    <a:gd name="connsiteY6" fmla="*/ 47914 h 483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29990" h="48302">
                      <a:moveTo>
                        <a:pt x="2908" y="47914"/>
                      </a:moveTo>
                      <a:cubicBezTo>
                        <a:pt x="25927" y="49766"/>
                        <a:pt x="237064" y="44474"/>
                        <a:pt x="306120" y="43151"/>
                      </a:cubicBezTo>
                      <a:cubicBezTo>
                        <a:pt x="375176" y="41828"/>
                        <a:pt x="379939" y="47120"/>
                        <a:pt x="417245" y="39976"/>
                      </a:cubicBezTo>
                      <a:cubicBezTo>
                        <a:pt x="454551" y="32832"/>
                        <a:pt x="531810" y="3199"/>
                        <a:pt x="529958" y="289"/>
                      </a:cubicBezTo>
                      <a:cubicBezTo>
                        <a:pt x="528106" y="-2621"/>
                        <a:pt x="466458" y="17222"/>
                        <a:pt x="406133" y="22514"/>
                      </a:cubicBezTo>
                      <a:cubicBezTo>
                        <a:pt x="345808" y="27806"/>
                        <a:pt x="237064" y="28599"/>
                        <a:pt x="168008" y="32039"/>
                      </a:cubicBezTo>
                      <a:cubicBezTo>
                        <a:pt x="98952" y="35478"/>
                        <a:pt x="-20111" y="46062"/>
                        <a:pt x="2908" y="479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2" name="フリーフォーム: 図形 2631">
                  <a:extLst>
                    <a:ext uri="{FF2B5EF4-FFF2-40B4-BE49-F238E27FC236}">
                      <a16:creationId xmlns:a16="http://schemas.microsoft.com/office/drawing/2014/main" id="{11B5989C-CB2C-4AB3-881D-2E9829FF0EC6}"/>
                    </a:ext>
                  </a:extLst>
                </p:cNvPr>
                <p:cNvSpPr/>
                <p:nvPr/>
              </p:nvSpPr>
              <p:spPr>
                <a:xfrm>
                  <a:off x="6409804" y="1804486"/>
                  <a:ext cx="430700" cy="191112"/>
                </a:xfrm>
                <a:custGeom>
                  <a:avLst/>
                  <a:gdLst>
                    <a:gd name="connsiteX0" fmla="*/ 521 w 430700"/>
                    <a:gd name="connsiteY0" fmla="*/ 502 h 191112"/>
                    <a:gd name="connsiteX1" fmla="*/ 221184 w 430700"/>
                    <a:gd name="connsiteY1" fmla="*/ 100514 h 191112"/>
                    <a:gd name="connsiteX2" fmla="*/ 422796 w 430700"/>
                    <a:gd name="connsiteY2" fmla="*/ 186239 h 191112"/>
                    <a:gd name="connsiteX3" fmla="*/ 379934 w 430700"/>
                    <a:gd name="connsiteY3" fmla="*/ 176714 h 191112"/>
                    <a:gd name="connsiteX4" fmla="*/ 286271 w 430700"/>
                    <a:gd name="connsiteY4" fmla="*/ 144964 h 191112"/>
                    <a:gd name="connsiteX5" fmla="*/ 521 w 430700"/>
                    <a:gd name="connsiteY5" fmla="*/ 502 h 1911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30700" h="191112">
                      <a:moveTo>
                        <a:pt x="521" y="502"/>
                      </a:moveTo>
                      <a:cubicBezTo>
                        <a:pt x="-10327" y="-6906"/>
                        <a:pt x="150805" y="69558"/>
                        <a:pt x="221184" y="100514"/>
                      </a:cubicBezTo>
                      <a:cubicBezTo>
                        <a:pt x="291563" y="131470"/>
                        <a:pt x="396338" y="173539"/>
                        <a:pt x="422796" y="186239"/>
                      </a:cubicBezTo>
                      <a:cubicBezTo>
                        <a:pt x="449254" y="198939"/>
                        <a:pt x="402688" y="183593"/>
                        <a:pt x="379934" y="176714"/>
                      </a:cubicBezTo>
                      <a:cubicBezTo>
                        <a:pt x="357180" y="169835"/>
                        <a:pt x="347390" y="172216"/>
                        <a:pt x="286271" y="144964"/>
                      </a:cubicBezTo>
                      <a:cubicBezTo>
                        <a:pt x="225152" y="117712"/>
                        <a:pt x="11369" y="7910"/>
                        <a:pt x="521" y="5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3" name="フリーフォーム: 図形 2632">
                  <a:extLst>
                    <a:ext uri="{FF2B5EF4-FFF2-40B4-BE49-F238E27FC236}">
                      <a16:creationId xmlns:a16="http://schemas.microsoft.com/office/drawing/2014/main" id="{13EB568B-BD82-4927-A592-6B09B035B7F3}"/>
                    </a:ext>
                  </a:extLst>
                </p:cNvPr>
                <p:cNvSpPr/>
                <p:nvPr/>
              </p:nvSpPr>
              <p:spPr>
                <a:xfrm>
                  <a:off x="6757930" y="1956550"/>
                  <a:ext cx="441044" cy="53231"/>
                </a:xfrm>
                <a:custGeom>
                  <a:avLst/>
                  <a:gdLst>
                    <a:gd name="connsiteX0" fmla="*/ 58 w 441044"/>
                    <a:gd name="connsiteY0" fmla="*/ 38938 h 53231"/>
                    <a:gd name="connsiteX1" fmla="*/ 277870 w 441044"/>
                    <a:gd name="connsiteY1" fmla="*/ 18300 h 53231"/>
                    <a:gd name="connsiteX2" fmla="*/ 439795 w 441044"/>
                    <a:gd name="connsiteY2" fmla="*/ 53225 h 53231"/>
                    <a:gd name="connsiteX3" fmla="*/ 347720 w 441044"/>
                    <a:gd name="connsiteY3" fmla="*/ 15125 h 53231"/>
                    <a:gd name="connsiteX4" fmla="*/ 254058 w 441044"/>
                    <a:gd name="connsiteY4" fmla="*/ 838 h 53231"/>
                    <a:gd name="connsiteX5" fmla="*/ 58 w 441044"/>
                    <a:gd name="connsiteY5" fmla="*/ 38938 h 53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1044" h="53231">
                      <a:moveTo>
                        <a:pt x="58" y="38938"/>
                      </a:moveTo>
                      <a:cubicBezTo>
                        <a:pt x="4027" y="41848"/>
                        <a:pt x="204581" y="15919"/>
                        <a:pt x="277870" y="18300"/>
                      </a:cubicBezTo>
                      <a:cubicBezTo>
                        <a:pt x="351159" y="20681"/>
                        <a:pt x="428153" y="53754"/>
                        <a:pt x="439795" y="53225"/>
                      </a:cubicBezTo>
                      <a:cubicBezTo>
                        <a:pt x="451437" y="52696"/>
                        <a:pt x="378676" y="23856"/>
                        <a:pt x="347720" y="15125"/>
                      </a:cubicBezTo>
                      <a:cubicBezTo>
                        <a:pt x="316764" y="6394"/>
                        <a:pt x="314383" y="-2866"/>
                        <a:pt x="254058" y="838"/>
                      </a:cubicBezTo>
                      <a:cubicBezTo>
                        <a:pt x="193733" y="4542"/>
                        <a:pt x="-3911" y="36028"/>
                        <a:pt x="58" y="389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4" name="フリーフォーム: 図形 2633">
                  <a:extLst>
                    <a:ext uri="{FF2B5EF4-FFF2-40B4-BE49-F238E27FC236}">
                      <a16:creationId xmlns:a16="http://schemas.microsoft.com/office/drawing/2014/main" id="{B6797799-AA25-4F37-861E-B3FE3220B69C}"/>
                    </a:ext>
                  </a:extLst>
                </p:cNvPr>
                <p:cNvSpPr/>
                <p:nvPr/>
              </p:nvSpPr>
              <p:spPr>
                <a:xfrm>
                  <a:off x="6741790" y="1988962"/>
                  <a:ext cx="391936" cy="36701"/>
                </a:xfrm>
                <a:custGeom>
                  <a:avLst/>
                  <a:gdLst>
                    <a:gd name="connsiteX0" fmla="*/ 323 w 391936"/>
                    <a:gd name="connsiteY0" fmla="*/ 28751 h 36701"/>
                    <a:gd name="connsiteX1" fmla="*/ 216223 w 391936"/>
                    <a:gd name="connsiteY1" fmla="*/ 20813 h 36701"/>
                    <a:gd name="connsiteX2" fmla="*/ 386085 w 391936"/>
                    <a:gd name="connsiteY2" fmla="*/ 36688 h 36701"/>
                    <a:gd name="connsiteX3" fmla="*/ 344810 w 391936"/>
                    <a:gd name="connsiteY3" fmla="*/ 17638 h 36701"/>
                    <a:gd name="connsiteX4" fmla="*/ 267023 w 391936"/>
                    <a:gd name="connsiteY4" fmla="*/ 176 h 36701"/>
                    <a:gd name="connsiteX5" fmla="*/ 323 w 391936"/>
                    <a:gd name="connsiteY5" fmla="*/ 28751 h 36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91936" h="36701">
                      <a:moveTo>
                        <a:pt x="323" y="28751"/>
                      </a:moveTo>
                      <a:cubicBezTo>
                        <a:pt x="-8144" y="32191"/>
                        <a:pt x="151929" y="19490"/>
                        <a:pt x="216223" y="20813"/>
                      </a:cubicBezTo>
                      <a:cubicBezTo>
                        <a:pt x="280517" y="22136"/>
                        <a:pt x="364654" y="37217"/>
                        <a:pt x="386085" y="36688"/>
                      </a:cubicBezTo>
                      <a:cubicBezTo>
                        <a:pt x="407516" y="36159"/>
                        <a:pt x="364654" y="23723"/>
                        <a:pt x="344810" y="17638"/>
                      </a:cubicBezTo>
                      <a:cubicBezTo>
                        <a:pt x="324966" y="11553"/>
                        <a:pt x="322056" y="-1676"/>
                        <a:pt x="267023" y="176"/>
                      </a:cubicBezTo>
                      <a:cubicBezTo>
                        <a:pt x="211990" y="2028"/>
                        <a:pt x="8790" y="25311"/>
                        <a:pt x="323" y="287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5" name="フリーフォーム: 図形 2634">
                  <a:extLst>
                    <a:ext uri="{FF2B5EF4-FFF2-40B4-BE49-F238E27FC236}">
                      <a16:creationId xmlns:a16="http://schemas.microsoft.com/office/drawing/2014/main" id="{A793B309-2341-44E7-9BDF-9B66FF754768}"/>
                    </a:ext>
                  </a:extLst>
                </p:cNvPr>
                <p:cNvSpPr/>
                <p:nvPr/>
              </p:nvSpPr>
              <p:spPr>
                <a:xfrm>
                  <a:off x="7202221" y="2024035"/>
                  <a:ext cx="150907" cy="226627"/>
                </a:xfrm>
                <a:custGeom>
                  <a:avLst/>
                  <a:gdLst>
                    <a:gd name="connsiteX0" fmla="*/ 267 w 150907"/>
                    <a:gd name="connsiteY0" fmla="*/ 28 h 226627"/>
                    <a:gd name="connsiteX1" fmla="*/ 111392 w 150907"/>
                    <a:gd name="connsiteY1" fmla="*/ 103215 h 226627"/>
                    <a:gd name="connsiteX2" fmla="*/ 149492 w 150907"/>
                    <a:gd name="connsiteY2" fmla="*/ 222278 h 226627"/>
                    <a:gd name="connsiteX3" fmla="*/ 136792 w 150907"/>
                    <a:gd name="connsiteY3" fmla="*/ 190528 h 226627"/>
                    <a:gd name="connsiteX4" fmla="*/ 81229 w 150907"/>
                    <a:gd name="connsiteY4" fmla="*/ 93690 h 226627"/>
                    <a:gd name="connsiteX5" fmla="*/ 267 w 150907"/>
                    <a:gd name="connsiteY5" fmla="*/ 28 h 226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0907" h="226627">
                      <a:moveTo>
                        <a:pt x="267" y="28"/>
                      </a:moveTo>
                      <a:cubicBezTo>
                        <a:pt x="5294" y="1615"/>
                        <a:pt x="86521" y="66173"/>
                        <a:pt x="111392" y="103215"/>
                      </a:cubicBezTo>
                      <a:cubicBezTo>
                        <a:pt x="136263" y="140257"/>
                        <a:pt x="145259" y="207726"/>
                        <a:pt x="149492" y="222278"/>
                      </a:cubicBezTo>
                      <a:cubicBezTo>
                        <a:pt x="153725" y="236830"/>
                        <a:pt x="148169" y="211959"/>
                        <a:pt x="136792" y="190528"/>
                      </a:cubicBezTo>
                      <a:cubicBezTo>
                        <a:pt x="125415" y="169097"/>
                        <a:pt x="100014" y="122794"/>
                        <a:pt x="81229" y="93690"/>
                      </a:cubicBezTo>
                      <a:cubicBezTo>
                        <a:pt x="62444" y="64586"/>
                        <a:pt x="-4760" y="-1559"/>
                        <a:pt x="26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6" name="フリーフォーム: 図形 2635">
                  <a:extLst>
                    <a:ext uri="{FF2B5EF4-FFF2-40B4-BE49-F238E27FC236}">
                      <a16:creationId xmlns:a16="http://schemas.microsoft.com/office/drawing/2014/main" id="{76E9089A-3955-4577-BA88-5FC45D4B6119}"/>
                    </a:ext>
                  </a:extLst>
                </p:cNvPr>
                <p:cNvSpPr/>
                <p:nvPr/>
              </p:nvSpPr>
              <p:spPr>
                <a:xfrm>
                  <a:off x="7248005" y="2012451"/>
                  <a:ext cx="132774" cy="230631"/>
                </a:xfrm>
                <a:custGeom>
                  <a:avLst/>
                  <a:gdLst>
                    <a:gd name="connsiteX0" fmla="*/ 520 w 132774"/>
                    <a:gd name="connsiteY0" fmla="*/ 499 h 230631"/>
                    <a:gd name="connsiteX1" fmla="*/ 73545 w 132774"/>
                    <a:gd name="connsiteY1" fmla="*/ 92574 h 230631"/>
                    <a:gd name="connsiteX2" fmla="*/ 129108 w 132774"/>
                    <a:gd name="connsiteY2" fmla="*/ 229099 h 230631"/>
                    <a:gd name="connsiteX3" fmla="*/ 125933 w 132774"/>
                    <a:gd name="connsiteY3" fmla="*/ 164012 h 230631"/>
                    <a:gd name="connsiteX4" fmla="*/ 113233 w 132774"/>
                    <a:gd name="connsiteY4" fmla="*/ 132262 h 230631"/>
                    <a:gd name="connsiteX5" fmla="*/ 520 w 132774"/>
                    <a:gd name="connsiteY5" fmla="*/ 499 h 230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74" h="230631">
                      <a:moveTo>
                        <a:pt x="520" y="499"/>
                      </a:moveTo>
                      <a:cubicBezTo>
                        <a:pt x="-6095" y="-6116"/>
                        <a:pt x="52114" y="54474"/>
                        <a:pt x="73545" y="92574"/>
                      </a:cubicBezTo>
                      <a:cubicBezTo>
                        <a:pt x="94976" y="130674"/>
                        <a:pt x="120377" y="217193"/>
                        <a:pt x="129108" y="229099"/>
                      </a:cubicBezTo>
                      <a:cubicBezTo>
                        <a:pt x="137839" y="241005"/>
                        <a:pt x="128579" y="180151"/>
                        <a:pt x="125933" y="164012"/>
                      </a:cubicBezTo>
                      <a:cubicBezTo>
                        <a:pt x="123287" y="147873"/>
                        <a:pt x="131225" y="156868"/>
                        <a:pt x="113233" y="132262"/>
                      </a:cubicBezTo>
                      <a:cubicBezTo>
                        <a:pt x="95241" y="107656"/>
                        <a:pt x="7135" y="7114"/>
                        <a:pt x="520" y="4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7" name="フリーフォーム: 図形 2636">
                  <a:extLst>
                    <a:ext uri="{FF2B5EF4-FFF2-40B4-BE49-F238E27FC236}">
                      <a16:creationId xmlns:a16="http://schemas.microsoft.com/office/drawing/2014/main" id="{13718EB6-BE4F-44C1-AC28-6D23A0E27B56}"/>
                    </a:ext>
                  </a:extLst>
                </p:cNvPr>
                <p:cNvSpPr/>
                <p:nvPr/>
              </p:nvSpPr>
              <p:spPr>
                <a:xfrm>
                  <a:off x="6768930" y="2042854"/>
                  <a:ext cx="242403" cy="21009"/>
                </a:xfrm>
                <a:custGeom>
                  <a:avLst/>
                  <a:gdLst>
                    <a:gd name="connsiteX0" fmla="*/ 170 w 242403"/>
                    <a:gd name="connsiteY0" fmla="*/ 20896 h 21009"/>
                    <a:gd name="connsiteX1" fmla="*/ 228770 w 242403"/>
                    <a:gd name="connsiteY1" fmla="*/ 8196 h 21009"/>
                    <a:gd name="connsiteX2" fmla="*/ 192258 w 242403"/>
                    <a:gd name="connsiteY2" fmla="*/ 259 h 21009"/>
                    <a:gd name="connsiteX3" fmla="*/ 170 w 242403"/>
                    <a:gd name="connsiteY3" fmla="*/ 20896 h 210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2403" h="21009">
                      <a:moveTo>
                        <a:pt x="170" y="20896"/>
                      </a:moveTo>
                      <a:cubicBezTo>
                        <a:pt x="6255" y="22219"/>
                        <a:pt x="196755" y="11635"/>
                        <a:pt x="228770" y="8196"/>
                      </a:cubicBezTo>
                      <a:cubicBezTo>
                        <a:pt x="260785" y="4756"/>
                        <a:pt x="231416" y="-1328"/>
                        <a:pt x="192258" y="259"/>
                      </a:cubicBezTo>
                      <a:cubicBezTo>
                        <a:pt x="153100" y="1846"/>
                        <a:pt x="-5915" y="19573"/>
                        <a:pt x="170" y="208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8" name="フリーフォーム: 図形 2637">
                  <a:extLst>
                    <a:ext uri="{FF2B5EF4-FFF2-40B4-BE49-F238E27FC236}">
                      <a16:creationId xmlns:a16="http://schemas.microsoft.com/office/drawing/2014/main" id="{8C417A8B-69A4-499A-9027-B0B11D24C529}"/>
                    </a:ext>
                  </a:extLst>
                </p:cNvPr>
                <p:cNvSpPr/>
                <p:nvPr/>
              </p:nvSpPr>
              <p:spPr>
                <a:xfrm>
                  <a:off x="5876660" y="1807453"/>
                  <a:ext cx="539888" cy="72683"/>
                </a:xfrm>
                <a:custGeom>
                  <a:avLst/>
                  <a:gdLst>
                    <a:gd name="connsiteX0" fmla="*/ 3440 w 539888"/>
                    <a:gd name="connsiteY0" fmla="*/ 70560 h 72683"/>
                    <a:gd name="connsiteX1" fmla="*/ 332053 w 539888"/>
                    <a:gd name="connsiteY1" fmla="*/ 13410 h 72683"/>
                    <a:gd name="connsiteX2" fmla="*/ 538428 w 539888"/>
                    <a:gd name="connsiteY2" fmla="*/ 2297 h 72683"/>
                    <a:gd name="connsiteX3" fmla="*/ 411428 w 539888"/>
                    <a:gd name="connsiteY3" fmla="*/ 5472 h 72683"/>
                    <a:gd name="connsiteX4" fmla="*/ 173303 w 539888"/>
                    <a:gd name="connsiteY4" fmla="*/ 56272 h 72683"/>
                    <a:gd name="connsiteX5" fmla="*/ 3440 w 539888"/>
                    <a:gd name="connsiteY5" fmla="*/ 70560 h 726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39888" h="72683">
                      <a:moveTo>
                        <a:pt x="3440" y="70560"/>
                      </a:moveTo>
                      <a:cubicBezTo>
                        <a:pt x="29898" y="63416"/>
                        <a:pt x="242888" y="24787"/>
                        <a:pt x="332053" y="13410"/>
                      </a:cubicBezTo>
                      <a:cubicBezTo>
                        <a:pt x="421218" y="2033"/>
                        <a:pt x="525199" y="3620"/>
                        <a:pt x="538428" y="2297"/>
                      </a:cubicBezTo>
                      <a:cubicBezTo>
                        <a:pt x="551657" y="974"/>
                        <a:pt x="472282" y="-3524"/>
                        <a:pt x="411428" y="5472"/>
                      </a:cubicBezTo>
                      <a:cubicBezTo>
                        <a:pt x="350574" y="14468"/>
                        <a:pt x="236803" y="47276"/>
                        <a:pt x="173303" y="56272"/>
                      </a:cubicBezTo>
                      <a:cubicBezTo>
                        <a:pt x="109803" y="65268"/>
                        <a:pt x="-23018" y="77704"/>
                        <a:pt x="3440" y="705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39" name="フリーフォーム: 図形 2638">
                  <a:extLst>
                    <a:ext uri="{FF2B5EF4-FFF2-40B4-BE49-F238E27FC236}">
                      <a16:creationId xmlns:a16="http://schemas.microsoft.com/office/drawing/2014/main" id="{9FA117D8-EA35-4897-8A74-7B0A970FFCA2}"/>
                    </a:ext>
                  </a:extLst>
                </p:cNvPr>
                <p:cNvSpPr/>
                <p:nvPr/>
              </p:nvSpPr>
              <p:spPr>
                <a:xfrm>
                  <a:off x="6029290" y="1875903"/>
                  <a:ext cx="702225" cy="180466"/>
                </a:xfrm>
                <a:custGeom>
                  <a:avLst/>
                  <a:gdLst>
                    <a:gd name="connsiteX0" fmla="*/ 79410 w 702225"/>
                    <a:gd name="connsiteY0" fmla="*/ 29097 h 180466"/>
                    <a:gd name="connsiteX1" fmla="*/ 401673 w 702225"/>
                    <a:gd name="connsiteY1" fmla="*/ 24335 h 180466"/>
                    <a:gd name="connsiteX2" fmla="*/ 695360 w 702225"/>
                    <a:gd name="connsiteY2" fmla="*/ 176735 h 180466"/>
                    <a:gd name="connsiteX3" fmla="*/ 595348 w 702225"/>
                    <a:gd name="connsiteY3" fmla="*/ 122760 h 180466"/>
                    <a:gd name="connsiteX4" fmla="*/ 439773 w 702225"/>
                    <a:gd name="connsiteY4" fmla="*/ 2110 h 180466"/>
                    <a:gd name="connsiteX5" fmla="*/ 25435 w 702225"/>
                    <a:gd name="connsiteY5" fmla="*/ 44972 h 180466"/>
                    <a:gd name="connsiteX6" fmla="*/ 79410 w 702225"/>
                    <a:gd name="connsiteY6" fmla="*/ 29097 h 180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02225" h="180466">
                      <a:moveTo>
                        <a:pt x="79410" y="29097"/>
                      </a:moveTo>
                      <a:cubicBezTo>
                        <a:pt x="142116" y="25658"/>
                        <a:pt x="299015" y="-271"/>
                        <a:pt x="401673" y="24335"/>
                      </a:cubicBezTo>
                      <a:cubicBezTo>
                        <a:pt x="504331" y="48941"/>
                        <a:pt x="663081" y="160331"/>
                        <a:pt x="695360" y="176735"/>
                      </a:cubicBezTo>
                      <a:cubicBezTo>
                        <a:pt x="727639" y="193139"/>
                        <a:pt x="637946" y="151864"/>
                        <a:pt x="595348" y="122760"/>
                      </a:cubicBezTo>
                      <a:cubicBezTo>
                        <a:pt x="552750" y="93656"/>
                        <a:pt x="534758" y="15075"/>
                        <a:pt x="439773" y="2110"/>
                      </a:cubicBezTo>
                      <a:cubicBezTo>
                        <a:pt x="344788" y="-10855"/>
                        <a:pt x="82585" y="39945"/>
                        <a:pt x="25435" y="44972"/>
                      </a:cubicBezTo>
                      <a:cubicBezTo>
                        <a:pt x="-31715" y="49999"/>
                        <a:pt x="16704" y="32536"/>
                        <a:pt x="79410" y="290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0" name="フリーフォーム: 図形 2639">
                  <a:extLst>
                    <a:ext uri="{FF2B5EF4-FFF2-40B4-BE49-F238E27FC236}">
                      <a16:creationId xmlns:a16="http://schemas.microsoft.com/office/drawing/2014/main" id="{5C0DA726-EBD1-457E-982B-9C81DDB5E57B}"/>
                    </a:ext>
                  </a:extLst>
                </p:cNvPr>
                <p:cNvSpPr/>
                <p:nvPr/>
              </p:nvSpPr>
              <p:spPr>
                <a:xfrm>
                  <a:off x="5526980" y="1201246"/>
                  <a:ext cx="356330" cy="180105"/>
                </a:xfrm>
                <a:custGeom>
                  <a:avLst/>
                  <a:gdLst>
                    <a:gd name="connsiteX0" fmla="*/ 695 w 356330"/>
                    <a:gd name="connsiteY0" fmla="*/ 179879 h 180105"/>
                    <a:gd name="connsiteX1" fmla="*/ 218183 w 356330"/>
                    <a:gd name="connsiteY1" fmla="*/ 83042 h 180105"/>
                    <a:gd name="connsiteX2" fmla="*/ 351533 w 356330"/>
                    <a:gd name="connsiteY2" fmla="*/ 492 h 180105"/>
                    <a:gd name="connsiteX3" fmla="*/ 295970 w 356330"/>
                    <a:gd name="connsiteY3" fmla="*/ 54467 h 180105"/>
                    <a:gd name="connsiteX4" fmla="*/ 695 w 356330"/>
                    <a:gd name="connsiteY4" fmla="*/ 179879 h 180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6330" h="180105">
                      <a:moveTo>
                        <a:pt x="695" y="179879"/>
                      </a:moveTo>
                      <a:cubicBezTo>
                        <a:pt x="-12270" y="184642"/>
                        <a:pt x="159710" y="112940"/>
                        <a:pt x="218183" y="83042"/>
                      </a:cubicBezTo>
                      <a:cubicBezTo>
                        <a:pt x="276656" y="53144"/>
                        <a:pt x="338568" y="5255"/>
                        <a:pt x="351533" y="492"/>
                      </a:cubicBezTo>
                      <a:cubicBezTo>
                        <a:pt x="364498" y="-4271"/>
                        <a:pt x="352855" y="26421"/>
                        <a:pt x="295970" y="54467"/>
                      </a:cubicBezTo>
                      <a:cubicBezTo>
                        <a:pt x="239085" y="82513"/>
                        <a:pt x="13660" y="175116"/>
                        <a:pt x="695" y="1798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1" name="フリーフォーム: 図形 2640">
                  <a:extLst>
                    <a:ext uri="{FF2B5EF4-FFF2-40B4-BE49-F238E27FC236}">
                      <a16:creationId xmlns:a16="http://schemas.microsoft.com/office/drawing/2014/main" id="{2E76EC78-9234-4BA0-9503-496A64839266}"/>
                    </a:ext>
                  </a:extLst>
                </p:cNvPr>
                <p:cNvSpPr/>
                <p:nvPr/>
              </p:nvSpPr>
              <p:spPr>
                <a:xfrm>
                  <a:off x="5859869" y="1180877"/>
                  <a:ext cx="212198" cy="165994"/>
                </a:xfrm>
                <a:custGeom>
                  <a:avLst/>
                  <a:gdLst>
                    <a:gd name="connsiteX0" fmla="*/ 1181 w 212198"/>
                    <a:gd name="connsiteY0" fmla="*/ 51023 h 165994"/>
                    <a:gd name="connsiteX1" fmla="*/ 128181 w 212198"/>
                    <a:gd name="connsiteY1" fmla="*/ 9748 h 165994"/>
                    <a:gd name="connsiteX2" fmla="*/ 209144 w 212198"/>
                    <a:gd name="connsiteY2" fmla="*/ 3398 h 165994"/>
                    <a:gd name="connsiteX3" fmla="*/ 174219 w 212198"/>
                    <a:gd name="connsiteY3" fmla="*/ 16098 h 165994"/>
                    <a:gd name="connsiteX4" fmla="*/ 23406 w 212198"/>
                    <a:gd name="connsiteY4" fmla="*/ 165323 h 165994"/>
                    <a:gd name="connsiteX5" fmla="*/ 128181 w 212198"/>
                    <a:gd name="connsiteY5" fmla="*/ 68486 h 165994"/>
                    <a:gd name="connsiteX6" fmla="*/ 209144 w 212198"/>
                    <a:gd name="connsiteY6" fmla="*/ 4986 h 165994"/>
                    <a:gd name="connsiteX7" fmla="*/ 1181 w 212198"/>
                    <a:gd name="connsiteY7" fmla="*/ 51023 h 165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2198" h="165994">
                      <a:moveTo>
                        <a:pt x="1181" y="51023"/>
                      </a:moveTo>
                      <a:cubicBezTo>
                        <a:pt x="-12313" y="51817"/>
                        <a:pt x="93521" y="17685"/>
                        <a:pt x="128181" y="9748"/>
                      </a:cubicBezTo>
                      <a:cubicBezTo>
                        <a:pt x="162841" y="1811"/>
                        <a:pt x="201471" y="2340"/>
                        <a:pt x="209144" y="3398"/>
                      </a:cubicBezTo>
                      <a:cubicBezTo>
                        <a:pt x="216817" y="4456"/>
                        <a:pt x="205175" y="-10890"/>
                        <a:pt x="174219" y="16098"/>
                      </a:cubicBezTo>
                      <a:cubicBezTo>
                        <a:pt x="143263" y="43086"/>
                        <a:pt x="31079" y="156592"/>
                        <a:pt x="23406" y="165323"/>
                      </a:cubicBezTo>
                      <a:cubicBezTo>
                        <a:pt x="15733" y="174054"/>
                        <a:pt x="97225" y="95209"/>
                        <a:pt x="128181" y="68486"/>
                      </a:cubicBezTo>
                      <a:cubicBezTo>
                        <a:pt x="159137" y="41763"/>
                        <a:pt x="227400" y="9484"/>
                        <a:pt x="209144" y="4986"/>
                      </a:cubicBezTo>
                      <a:cubicBezTo>
                        <a:pt x="190888" y="488"/>
                        <a:pt x="14675" y="50229"/>
                        <a:pt x="1181" y="510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2" name="フリーフォーム: 図形 2641">
                  <a:extLst>
                    <a:ext uri="{FF2B5EF4-FFF2-40B4-BE49-F238E27FC236}">
                      <a16:creationId xmlns:a16="http://schemas.microsoft.com/office/drawing/2014/main" id="{0E8337BE-EF63-40E3-82CD-371A45986230}"/>
                    </a:ext>
                  </a:extLst>
                </p:cNvPr>
                <p:cNvSpPr/>
                <p:nvPr/>
              </p:nvSpPr>
              <p:spPr>
                <a:xfrm>
                  <a:off x="5629219" y="1212545"/>
                  <a:ext cx="454286" cy="267351"/>
                </a:xfrm>
                <a:custGeom>
                  <a:avLst/>
                  <a:gdLst>
                    <a:gd name="connsiteX0" fmla="*/ 454081 w 454286"/>
                    <a:gd name="connsiteY0" fmla="*/ 305 h 267351"/>
                    <a:gd name="connsiteX1" fmla="*/ 241356 w 454286"/>
                    <a:gd name="connsiteY1" fmla="*/ 192393 h 267351"/>
                    <a:gd name="connsiteX2" fmla="*/ 190556 w 454286"/>
                    <a:gd name="connsiteY2" fmla="*/ 227318 h 267351"/>
                    <a:gd name="connsiteX3" fmla="*/ 56 w 454286"/>
                    <a:gd name="connsiteY3" fmla="*/ 267005 h 267351"/>
                    <a:gd name="connsiteX4" fmla="*/ 211194 w 454286"/>
                    <a:gd name="connsiteY4" fmla="*/ 203505 h 267351"/>
                    <a:gd name="connsiteX5" fmla="*/ 279456 w 454286"/>
                    <a:gd name="connsiteY5" fmla="*/ 149530 h 267351"/>
                    <a:gd name="connsiteX6" fmla="*/ 454081 w 454286"/>
                    <a:gd name="connsiteY6" fmla="*/ 305 h 2673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4286" h="267351">
                      <a:moveTo>
                        <a:pt x="454081" y="305"/>
                      </a:moveTo>
                      <a:cubicBezTo>
                        <a:pt x="447731" y="7449"/>
                        <a:pt x="285277" y="154557"/>
                        <a:pt x="241356" y="192393"/>
                      </a:cubicBezTo>
                      <a:cubicBezTo>
                        <a:pt x="197435" y="230229"/>
                        <a:pt x="230773" y="214883"/>
                        <a:pt x="190556" y="227318"/>
                      </a:cubicBezTo>
                      <a:cubicBezTo>
                        <a:pt x="150339" y="239753"/>
                        <a:pt x="-3384" y="270974"/>
                        <a:pt x="56" y="267005"/>
                      </a:cubicBezTo>
                      <a:cubicBezTo>
                        <a:pt x="3496" y="263036"/>
                        <a:pt x="164627" y="223084"/>
                        <a:pt x="211194" y="203505"/>
                      </a:cubicBezTo>
                      <a:cubicBezTo>
                        <a:pt x="257761" y="183926"/>
                        <a:pt x="240827" y="185778"/>
                        <a:pt x="279456" y="149530"/>
                      </a:cubicBezTo>
                      <a:cubicBezTo>
                        <a:pt x="318085" y="113282"/>
                        <a:pt x="460431" y="-6839"/>
                        <a:pt x="454081" y="3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3" name="フリーフォーム: 図形 2642">
                  <a:extLst>
                    <a:ext uri="{FF2B5EF4-FFF2-40B4-BE49-F238E27FC236}">
                      <a16:creationId xmlns:a16="http://schemas.microsoft.com/office/drawing/2014/main" id="{FECD7EA5-CBCB-4620-AFCC-4DB371E2347E}"/>
                    </a:ext>
                  </a:extLst>
                </p:cNvPr>
                <p:cNvSpPr/>
                <p:nvPr/>
              </p:nvSpPr>
              <p:spPr>
                <a:xfrm>
                  <a:off x="5650043" y="1258854"/>
                  <a:ext cx="235231" cy="184189"/>
                </a:xfrm>
                <a:custGeom>
                  <a:avLst/>
                  <a:gdLst>
                    <a:gd name="connsiteX0" fmla="*/ 3045 w 235231"/>
                    <a:gd name="connsiteY0" fmla="*/ 103221 h 184189"/>
                    <a:gd name="connsiteX1" fmla="*/ 107820 w 235231"/>
                    <a:gd name="connsiteY1" fmla="*/ 61946 h 184189"/>
                    <a:gd name="connsiteX2" fmla="*/ 203070 w 235231"/>
                    <a:gd name="connsiteY2" fmla="*/ 20671 h 184189"/>
                    <a:gd name="connsiteX3" fmla="*/ 110995 w 235231"/>
                    <a:gd name="connsiteY3" fmla="*/ 115921 h 184189"/>
                    <a:gd name="connsiteX4" fmla="*/ 23682 w 235231"/>
                    <a:gd name="connsiteY4" fmla="*/ 184184 h 184189"/>
                    <a:gd name="connsiteX5" fmla="*/ 110995 w 235231"/>
                    <a:gd name="connsiteY5" fmla="*/ 112746 h 184189"/>
                    <a:gd name="connsiteX6" fmla="*/ 233232 w 235231"/>
                    <a:gd name="connsiteY6" fmla="*/ 34 h 184189"/>
                    <a:gd name="connsiteX7" fmla="*/ 3045 w 235231"/>
                    <a:gd name="connsiteY7" fmla="*/ 103221 h 184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5231" h="184189">
                      <a:moveTo>
                        <a:pt x="3045" y="103221"/>
                      </a:moveTo>
                      <a:cubicBezTo>
                        <a:pt x="-17857" y="113540"/>
                        <a:pt x="74483" y="75704"/>
                        <a:pt x="107820" y="61946"/>
                      </a:cubicBezTo>
                      <a:cubicBezTo>
                        <a:pt x="141157" y="48188"/>
                        <a:pt x="202541" y="11675"/>
                        <a:pt x="203070" y="20671"/>
                      </a:cubicBezTo>
                      <a:cubicBezTo>
                        <a:pt x="203599" y="29667"/>
                        <a:pt x="140893" y="88669"/>
                        <a:pt x="110995" y="115921"/>
                      </a:cubicBezTo>
                      <a:cubicBezTo>
                        <a:pt x="81097" y="143173"/>
                        <a:pt x="23682" y="184713"/>
                        <a:pt x="23682" y="184184"/>
                      </a:cubicBezTo>
                      <a:cubicBezTo>
                        <a:pt x="23682" y="183655"/>
                        <a:pt x="76070" y="143438"/>
                        <a:pt x="110995" y="112746"/>
                      </a:cubicBezTo>
                      <a:cubicBezTo>
                        <a:pt x="145920" y="82054"/>
                        <a:pt x="250959" y="2151"/>
                        <a:pt x="233232" y="34"/>
                      </a:cubicBezTo>
                      <a:cubicBezTo>
                        <a:pt x="215505" y="-2083"/>
                        <a:pt x="23947" y="92902"/>
                        <a:pt x="3045" y="103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4" name="フリーフォーム: 図形 2643">
                  <a:extLst>
                    <a:ext uri="{FF2B5EF4-FFF2-40B4-BE49-F238E27FC236}">
                      <a16:creationId xmlns:a16="http://schemas.microsoft.com/office/drawing/2014/main" id="{EE4E40BE-35B5-4F16-8BE1-5E56D6C808E6}"/>
                    </a:ext>
                  </a:extLst>
                </p:cNvPr>
                <p:cNvSpPr/>
                <p:nvPr/>
              </p:nvSpPr>
              <p:spPr>
                <a:xfrm>
                  <a:off x="6552837" y="1527943"/>
                  <a:ext cx="156182" cy="297464"/>
                </a:xfrm>
                <a:custGeom>
                  <a:avLst/>
                  <a:gdLst>
                    <a:gd name="connsiteX0" fmla="*/ 363 w 156182"/>
                    <a:gd name="connsiteY0" fmla="*/ 820 h 297464"/>
                    <a:gd name="connsiteX1" fmla="*/ 105138 w 156182"/>
                    <a:gd name="connsiteY1" fmla="*/ 81782 h 297464"/>
                    <a:gd name="connsiteX2" fmla="*/ 155938 w 156182"/>
                    <a:gd name="connsiteY2" fmla="*/ 135757 h 297464"/>
                    <a:gd name="connsiteX3" fmla="*/ 121013 w 156182"/>
                    <a:gd name="connsiteY3" fmla="*/ 199257 h 297464"/>
                    <a:gd name="connsiteX4" fmla="*/ 46401 w 156182"/>
                    <a:gd name="connsiteY4" fmla="*/ 296095 h 297464"/>
                    <a:gd name="connsiteX5" fmla="*/ 67038 w 156182"/>
                    <a:gd name="connsiteY5" fmla="*/ 251645 h 297464"/>
                    <a:gd name="connsiteX6" fmla="*/ 119426 w 156182"/>
                    <a:gd name="connsiteY6" fmla="*/ 188145 h 297464"/>
                    <a:gd name="connsiteX7" fmla="*/ 144826 w 156182"/>
                    <a:gd name="connsiteY7" fmla="*/ 135757 h 297464"/>
                    <a:gd name="connsiteX8" fmla="*/ 363 w 156182"/>
                    <a:gd name="connsiteY8" fmla="*/ 820 h 297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6182" h="297464">
                      <a:moveTo>
                        <a:pt x="363" y="820"/>
                      </a:moveTo>
                      <a:cubicBezTo>
                        <a:pt x="-6252" y="-8176"/>
                        <a:pt x="79209" y="59292"/>
                        <a:pt x="105138" y="81782"/>
                      </a:cubicBezTo>
                      <a:cubicBezTo>
                        <a:pt x="131067" y="104272"/>
                        <a:pt x="153292" y="116178"/>
                        <a:pt x="155938" y="135757"/>
                      </a:cubicBezTo>
                      <a:cubicBezTo>
                        <a:pt x="158584" y="155336"/>
                        <a:pt x="139269" y="172534"/>
                        <a:pt x="121013" y="199257"/>
                      </a:cubicBezTo>
                      <a:cubicBezTo>
                        <a:pt x="102757" y="225980"/>
                        <a:pt x="55397" y="287364"/>
                        <a:pt x="46401" y="296095"/>
                      </a:cubicBezTo>
                      <a:cubicBezTo>
                        <a:pt x="37405" y="304826"/>
                        <a:pt x="54867" y="269637"/>
                        <a:pt x="67038" y="251645"/>
                      </a:cubicBezTo>
                      <a:cubicBezTo>
                        <a:pt x="79209" y="233653"/>
                        <a:pt x="106461" y="207460"/>
                        <a:pt x="119426" y="188145"/>
                      </a:cubicBezTo>
                      <a:cubicBezTo>
                        <a:pt x="132391" y="168830"/>
                        <a:pt x="160172" y="161686"/>
                        <a:pt x="144826" y="135757"/>
                      </a:cubicBezTo>
                      <a:cubicBezTo>
                        <a:pt x="129480" y="109828"/>
                        <a:pt x="6978" y="9816"/>
                        <a:pt x="363" y="8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5" name="フリーフォーム: 図形 2644">
                  <a:extLst>
                    <a:ext uri="{FF2B5EF4-FFF2-40B4-BE49-F238E27FC236}">
                      <a16:creationId xmlns:a16="http://schemas.microsoft.com/office/drawing/2014/main" id="{F2459709-8390-4471-BC0A-8986EE0BEF05}"/>
                    </a:ext>
                  </a:extLst>
                </p:cNvPr>
                <p:cNvSpPr/>
                <p:nvPr/>
              </p:nvSpPr>
              <p:spPr>
                <a:xfrm>
                  <a:off x="6531256" y="1568450"/>
                  <a:ext cx="75702" cy="205634"/>
                </a:xfrm>
                <a:custGeom>
                  <a:avLst/>
                  <a:gdLst>
                    <a:gd name="connsiteX0" fmla="*/ 20357 w 75702"/>
                    <a:gd name="connsiteY0" fmla="*/ 0 h 205634"/>
                    <a:gd name="connsiteX1" fmla="*/ 63219 w 75702"/>
                    <a:gd name="connsiteY1" fmla="*/ 111125 h 205634"/>
                    <a:gd name="connsiteX2" fmla="*/ 25119 w 75702"/>
                    <a:gd name="connsiteY2" fmla="*/ 184150 h 205634"/>
                    <a:gd name="connsiteX3" fmla="*/ 1307 w 75702"/>
                    <a:gd name="connsiteY3" fmla="*/ 204788 h 205634"/>
                    <a:gd name="connsiteX4" fmla="*/ 64807 w 75702"/>
                    <a:gd name="connsiteY4" fmla="*/ 161925 h 205634"/>
                    <a:gd name="connsiteX5" fmla="*/ 72744 w 75702"/>
                    <a:gd name="connsiteY5" fmla="*/ 112713 h 205634"/>
                    <a:gd name="connsiteX6" fmla="*/ 20357 w 75702"/>
                    <a:gd name="connsiteY6" fmla="*/ 0 h 205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5702" h="205634">
                      <a:moveTo>
                        <a:pt x="20357" y="0"/>
                      </a:moveTo>
                      <a:cubicBezTo>
                        <a:pt x="18769" y="-265"/>
                        <a:pt x="62425" y="80433"/>
                        <a:pt x="63219" y="111125"/>
                      </a:cubicBezTo>
                      <a:cubicBezTo>
                        <a:pt x="64013" y="141817"/>
                        <a:pt x="35438" y="168540"/>
                        <a:pt x="25119" y="184150"/>
                      </a:cubicBezTo>
                      <a:cubicBezTo>
                        <a:pt x="14800" y="199760"/>
                        <a:pt x="-5308" y="208492"/>
                        <a:pt x="1307" y="204788"/>
                      </a:cubicBezTo>
                      <a:cubicBezTo>
                        <a:pt x="7922" y="201084"/>
                        <a:pt x="52901" y="177271"/>
                        <a:pt x="64807" y="161925"/>
                      </a:cubicBezTo>
                      <a:cubicBezTo>
                        <a:pt x="76713" y="146579"/>
                        <a:pt x="78036" y="136261"/>
                        <a:pt x="72744" y="112713"/>
                      </a:cubicBezTo>
                      <a:cubicBezTo>
                        <a:pt x="67452" y="89165"/>
                        <a:pt x="21945" y="265"/>
                        <a:pt x="2035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6" name="フリーフォーム: 図形 2645">
                  <a:extLst>
                    <a:ext uri="{FF2B5EF4-FFF2-40B4-BE49-F238E27FC236}">
                      <a16:creationId xmlns:a16="http://schemas.microsoft.com/office/drawing/2014/main" id="{9112A5B9-C4DC-48C3-89BC-B63B7DA64576}"/>
                    </a:ext>
                  </a:extLst>
                </p:cNvPr>
                <p:cNvSpPr/>
                <p:nvPr/>
              </p:nvSpPr>
              <p:spPr>
                <a:xfrm>
                  <a:off x="6495351" y="1651939"/>
                  <a:ext cx="116590" cy="171040"/>
                </a:xfrm>
                <a:custGeom>
                  <a:avLst/>
                  <a:gdLst>
                    <a:gd name="connsiteX0" fmla="*/ 51499 w 116590"/>
                    <a:gd name="connsiteY0" fmla="*/ 649 h 171040"/>
                    <a:gd name="connsiteX1" fmla="*/ 7049 w 116590"/>
                    <a:gd name="connsiteY1" fmla="*/ 84786 h 171040"/>
                    <a:gd name="connsiteX2" fmla="*/ 2287 w 116590"/>
                    <a:gd name="connsiteY2" fmla="*/ 151461 h 171040"/>
                    <a:gd name="connsiteX3" fmla="*/ 29274 w 116590"/>
                    <a:gd name="connsiteY3" fmla="*/ 170511 h 171040"/>
                    <a:gd name="connsiteX4" fmla="*/ 116587 w 116590"/>
                    <a:gd name="connsiteY4" fmla="*/ 135586 h 171040"/>
                    <a:gd name="connsiteX5" fmla="*/ 32449 w 116590"/>
                    <a:gd name="connsiteY5" fmla="*/ 148286 h 171040"/>
                    <a:gd name="connsiteX6" fmla="*/ 14987 w 116590"/>
                    <a:gd name="connsiteY6" fmla="*/ 132411 h 171040"/>
                    <a:gd name="connsiteX7" fmla="*/ 51499 w 116590"/>
                    <a:gd name="connsiteY7" fmla="*/ 649 h 1710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590" h="171040">
                      <a:moveTo>
                        <a:pt x="51499" y="649"/>
                      </a:moveTo>
                      <a:cubicBezTo>
                        <a:pt x="50176" y="-7288"/>
                        <a:pt x="15251" y="59651"/>
                        <a:pt x="7049" y="84786"/>
                      </a:cubicBezTo>
                      <a:cubicBezTo>
                        <a:pt x="-1153" y="109921"/>
                        <a:pt x="-1417" y="137174"/>
                        <a:pt x="2287" y="151461"/>
                      </a:cubicBezTo>
                      <a:cubicBezTo>
                        <a:pt x="5991" y="165748"/>
                        <a:pt x="10224" y="173157"/>
                        <a:pt x="29274" y="170511"/>
                      </a:cubicBezTo>
                      <a:cubicBezTo>
                        <a:pt x="48324" y="167865"/>
                        <a:pt x="116058" y="139290"/>
                        <a:pt x="116587" y="135586"/>
                      </a:cubicBezTo>
                      <a:cubicBezTo>
                        <a:pt x="117116" y="131882"/>
                        <a:pt x="49382" y="148815"/>
                        <a:pt x="32449" y="148286"/>
                      </a:cubicBezTo>
                      <a:cubicBezTo>
                        <a:pt x="15516" y="147757"/>
                        <a:pt x="12606" y="157282"/>
                        <a:pt x="14987" y="132411"/>
                      </a:cubicBezTo>
                      <a:cubicBezTo>
                        <a:pt x="17368" y="107540"/>
                        <a:pt x="52822" y="8586"/>
                        <a:pt x="51499" y="6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7" name="フリーフォーム: 図形 2646">
                  <a:extLst>
                    <a:ext uri="{FF2B5EF4-FFF2-40B4-BE49-F238E27FC236}">
                      <a16:creationId xmlns:a16="http://schemas.microsoft.com/office/drawing/2014/main" id="{4B638F47-4C76-475B-8BC8-97E49D268FCA}"/>
                    </a:ext>
                  </a:extLst>
                </p:cNvPr>
                <p:cNvSpPr/>
                <p:nvPr/>
              </p:nvSpPr>
              <p:spPr>
                <a:xfrm>
                  <a:off x="5938578" y="1934853"/>
                  <a:ext cx="630684" cy="187647"/>
                </a:xfrm>
                <a:custGeom>
                  <a:avLst/>
                  <a:gdLst>
                    <a:gd name="connsiteX0" fmla="*/ 260 w 630684"/>
                    <a:gd name="connsiteY0" fmla="*/ 16185 h 187647"/>
                    <a:gd name="connsiteX1" fmla="*/ 382847 w 630684"/>
                    <a:gd name="connsiteY1" fmla="*/ 17772 h 187647"/>
                    <a:gd name="connsiteX2" fmla="*/ 560647 w 630684"/>
                    <a:gd name="connsiteY2" fmla="*/ 87622 h 187647"/>
                    <a:gd name="connsiteX3" fmla="*/ 630497 w 630684"/>
                    <a:gd name="connsiteY3" fmla="*/ 187635 h 187647"/>
                    <a:gd name="connsiteX4" fmla="*/ 576522 w 630684"/>
                    <a:gd name="connsiteY4" fmla="*/ 93972 h 187647"/>
                    <a:gd name="connsiteX5" fmla="*/ 444760 w 630684"/>
                    <a:gd name="connsiteY5" fmla="*/ 3485 h 187647"/>
                    <a:gd name="connsiteX6" fmla="*/ 260 w 630684"/>
                    <a:gd name="connsiteY6" fmla="*/ 16185 h 1876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0684" h="187647">
                      <a:moveTo>
                        <a:pt x="260" y="16185"/>
                      </a:moveTo>
                      <a:cubicBezTo>
                        <a:pt x="-10059" y="18566"/>
                        <a:pt x="289449" y="5866"/>
                        <a:pt x="382847" y="17772"/>
                      </a:cubicBezTo>
                      <a:cubicBezTo>
                        <a:pt x="476245" y="29678"/>
                        <a:pt x="519372" y="59312"/>
                        <a:pt x="560647" y="87622"/>
                      </a:cubicBezTo>
                      <a:cubicBezTo>
                        <a:pt x="601922" y="115933"/>
                        <a:pt x="627851" y="186577"/>
                        <a:pt x="630497" y="187635"/>
                      </a:cubicBezTo>
                      <a:cubicBezTo>
                        <a:pt x="633143" y="188693"/>
                        <a:pt x="607478" y="124664"/>
                        <a:pt x="576522" y="93972"/>
                      </a:cubicBezTo>
                      <a:cubicBezTo>
                        <a:pt x="545566" y="63280"/>
                        <a:pt x="540275" y="15391"/>
                        <a:pt x="444760" y="3485"/>
                      </a:cubicBezTo>
                      <a:cubicBezTo>
                        <a:pt x="349246" y="-8421"/>
                        <a:pt x="10579" y="13804"/>
                        <a:pt x="260" y="161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8" name="フリーフォーム: 図形 2647">
                  <a:extLst>
                    <a:ext uri="{FF2B5EF4-FFF2-40B4-BE49-F238E27FC236}">
                      <a16:creationId xmlns:a16="http://schemas.microsoft.com/office/drawing/2014/main" id="{31E1E0A1-131D-42D6-BBE9-CE9AB8617829}"/>
                    </a:ext>
                  </a:extLst>
                </p:cNvPr>
                <p:cNvSpPr/>
                <p:nvPr/>
              </p:nvSpPr>
              <p:spPr>
                <a:xfrm>
                  <a:off x="6540985" y="1987833"/>
                  <a:ext cx="179761" cy="152016"/>
                </a:xfrm>
                <a:custGeom>
                  <a:avLst/>
                  <a:gdLst>
                    <a:gd name="connsiteX0" fmla="*/ 1103 w 179761"/>
                    <a:gd name="connsiteY0" fmla="*/ 2892 h 152016"/>
                    <a:gd name="connsiteX1" fmla="*/ 121753 w 179761"/>
                    <a:gd name="connsiteY1" fmla="*/ 128305 h 152016"/>
                    <a:gd name="connsiteX2" fmla="*/ 123340 w 179761"/>
                    <a:gd name="connsiteY2" fmla="*/ 148942 h 152016"/>
                    <a:gd name="connsiteX3" fmla="*/ 128103 w 179761"/>
                    <a:gd name="connsiteY3" fmla="*/ 117192 h 152016"/>
                    <a:gd name="connsiteX4" fmla="*/ 178903 w 179761"/>
                    <a:gd name="connsiteY4" fmla="*/ 148942 h 152016"/>
                    <a:gd name="connsiteX5" fmla="*/ 80478 w 179761"/>
                    <a:gd name="connsiteY5" fmla="*/ 25117 h 152016"/>
                    <a:gd name="connsiteX6" fmla="*/ 121753 w 179761"/>
                    <a:gd name="connsiteY6" fmla="*/ 98142 h 152016"/>
                    <a:gd name="connsiteX7" fmla="*/ 64603 w 179761"/>
                    <a:gd name="connsiteY7" fmla="*/ 44167 h 152016"/>
                    <a:gd name="connsiteX8" fmla="*/ 1103 w 179761"/>
                    <a:gd name="connsiteY8" fmla="*/ 2892 h 152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9761" h="152016">
                      <a:moveTo>
                        <a:pt x="1103" y="2892"/>
                      </a:moveTo>
                      <a:cubicBezTo>
                        <a:pt x="10628" y="16915"/>
                        <a:pt x="101380" y="103963"/>
                        <a:pt x="121753" y="128305"/>
                      </a:cubicBezTo>
                      <a:cubicBezTo>
                        <a:pt x="142126" y="152647"/>
                        <a:pt x="122282" y="150794"/>
                        <a:pt x="123340" y="148942"/>
                      </a:cubicBezTo>
                      <a:cubicBezTo>
                        <a:pt x="124398" y="147090"/>
                        <a:pt x="118843" y="117192"/>
                        <a:pt x="128103" y="117192"/>
                      </a:cubicBezTo>
                      <a:cubicBezTo>
                        <a:pt x="137363" y="117192"/>
                        <a:pt x="186840" y="164288"/>
                        <a:pt x="178903" y="148942"/>
                      </a:cubicBezTo>
                      <a:cubicBezTo>
                        <a:pt x="170966" y="133596"/>
                        <a:pt x="90003" y="33584"/>
                        <a:pt x="80478" y="25117"/>
                      </a:cubicBezTo>
                      <a:cubicBezTo>
                        <a:pt x="70953" y="16650"/>
                        <a:pt x="124399" y="94967"/>
                        <a:pt x="121753" y="98142"/>
                      </a:cubicBezTo>
                      <a:cubicBezTo>
                        <a:pt x="119107" y="101317"/>
                        <a:pt x="82859" y="58719"/>
                        <a:pt x="64603" y="44167"/>
                      </a:cubicBezTo>
                      <a:cubicBezTo>
                        <a:pt x="46347" y="29615"/>
                        <a:pt x="-8422" y="-11131"/>
                        <a:pt x="1103" y="28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49" name="フリーフォーム: 図形 2648">
                  <a:extLst>
                    <a:ext uri="{FF2B5EF4-FFF2-40B4-BE49-F238E27FC236}">
                      <a16:creationId xmlns:a16="http://schemas.microsoft.com/office/drawing/2014/main" id="{EBD132DE-1CB9-428C-939B-E02F00B3F546}"/>
                    </a:ext>
                  </a:extLst>
                </p:cNvPr>
                <p:cNvSpPr/>
                <p:nvPr/>
              </p:nvSpPr>
              <p:spPr>
                <a:xfrm>
                  <a:off x="6954834" y="4032340"/>
                  <a:ext cx="196238" cy="69760"/>
                </a:xfrm>
                <a:custGeom>
                  <a:avLst/>
                  <a:gdLst>
                    <a:gd name="connsiteX0" fmla="*/ 195266 w 196238"/>
                    <a:gd name="connsiteY0" fmla="*/ 50710 h 69760"/>
                    <a:gd name="connsiteX1" fmla="*/ 42866 w 196238"/>
                    <a:gd name="connsiteY1" fmla="*/ 7848 h 69760"/>
                    <a:gd name="connsiteX2" fmla="*/ 4 w 196238"/>
                    <a:gd name="connsiteY2" fmla="*/ 69760 h 69760"/>
                    <a:gd name="connsiteX3" fmla="*/ 44454 w 196238"/>
                    <a:gd name="connsiteY3" fmla="*/ 7848 h 69760"/>
                    <a:gd name="connsiteX4" fmla="*/ 106366 w 196238"/>
                    <a:gd name="connsiteY4" fmla="*/ 4673 h 69760"/>
                    <a:gd name="connsiteX5" fmla="*/ 195266 w 196238"/>
                    <a:gd name="connsiteY5" fmla="*/ 50710 h 697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6238" h="69760">
                      <a:moveTo>
                        <a:pt x="195266" y="50710"/>
                      </a:moveTo>
                      <a:cubicBezTo>
                        <a:pt x="184683" y="51239"/>
                        <a:pt x="75410" y="4673"/>
                        <a:pt x="42866" y="7848"/>
                      </a:cubicBezTo>
                      <a:cubicBezTo>
                        <a:pt x="10322" y="11023"/>
                        <a:pt x="-261" y="69760"/>
                        <a:pt x="4" y="69760"/>
                      </a:cubicBezTo>
                      <a:cubicBezTo>
                        <a:pt x="269" y="69760"/>
                        <a:pt x="26727" y="18696"/>
                        <a:pt x="44454" y="7848"/>
                      </a:cubicBezTo>
                      <a:cubicBezTo>
                        <a:pt x="62181" y="-3000"/>
                        <a:pt x="85729" y="-1148"/>
                        <a:pt x="106366" y="4673"/>
                      </a:cubicBezTo>
                      <a:cubicBezTo>
                        <a:pt x="127003" y="10494"/>
                        <a:pt x="205849" y="50181"/>
                        <a:pt x="195266" y="507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0" name="フリーフォーム: 図形 2649">
                  <a:extLst>
                    <a:ext uri="{FF2B5EF4-FFF2-40B4-BE49-F238E27FC236}">
                      <a16:creationId xmlns:a16="http://schemas.microsoft.com/office/drawing/2014/main" id="{4D803AF6-731C-4BC8-A035-CF7B86052C62}"/>
                    </a:ext>
                  </a:extLst>
                </p:cNvPr>
                <p:cNvSpPr/>
                <p:nvPr/>
              </p:nvSpPr>
              <p:spPr>
                <a:xfrm>
                  <a:off x="6922249" y="4014230"/>
                  <a:ext cx="210419" cy="391167"/>
                </a:xfrm>
                <a:custGeom>
                  <a:avLst/>
                  <a:gdLst>
                    <a:gd name="connsiteX0" fmla="*/ 210389 w 210419"/>
                    <a:gd name="connsiteY0" fmla="*/ 30720 h 391167"/>
                    <a:gd name="connsiteX1" fmla="*/ 38939 w 210419"/>
                    <a:gd name="connsiteY1" fmla="*/ 558 h 391167"/>
                    <a:gd name="connsiteX2" fmla="*/ 5601 w 210419"/>
                    <a:gd name="connsiteY2" fmla="*/ 60883 h 391167"/>
                    <a:gd name="connsiteX3" fmla="*/ 4014 w 210419"/>
                    <a:gd name="connsiteY3" fmla="*/ 132320 h 391167"/>
                    <a:gd name="connsiteX4" fmla="*/ 27826 w 210419"/>
                    <a:gd name="connsiteY4" fmla="*/ 208520 h 391167"/>
                    <a:gd name="connsiteX5" fmla="*/ 100851 w 210419"/>
                    <a:gd name="connsiteY5" fmla="*/ 308533 h 391167"/>
                    <a:gd name="connsiteX6" fmla="*/ 207214 w 210419"/>
                    <a:gd name="connsiteY6" fmla="*/ 391083 h 391167"/>
                    <a:gd name="connsiteX7" fmla="*/ 97676 w 210419"/>
                    <a:gd name="connsiteY7" fmla="*/ 319645 h 391167"/>
                    <a:gd name="connsiteX8" fmla="*/ 8776 w 210419"/>
                    <a:gd name="connsiteY8" fmla="*/ 122795 h 391167"/>
                    <a:gd name="connsiteX9" fmla="*/ 24651 w 210419"/>
                    <a:gd name="connsiteY9" fmla="*/ 29133 h 391167"/>
                    <a:gd name="connsiteX10" fmla="*/ 210389 w 210419"/>
                    <a:gd name="connsiteY10" fmla="*/ 30720 h 3911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0419" h="391167">
                      <a:moveTo>
                        <a:pt x="210389" y="30720"/>
                      </a:moveTo>
                      <a:cubicBezTo>
                        <a:pt x="212770" y="25958"/>
                        <a:pt x="73070" y="-4469"/>
                        <a:pt x="38939" y="558"/>
                      </a:cubicBezTo>
                      <a:cubicBezTo>
                        <a:pt x="4808" y="5585"/>
                        <a:pt x="11422" y="38923"/>
                        <a:pt x="5601" y="60883"/>
                      </a:cubicBezTo>
                      <a:cubicBezTo>
                        <a:pt x="-220" y="82843"/>
                        <a:pt x="310" y="107714"/>
                        <a:pt x="4014" y="132320"/>
                      </a:cubicBezTo>
                      <a:cubicBezTo>
                        <a:pt x="7718" y="156926"/>
                        <a:pt x="11687" y="179151"/>
                        <a:pt x="27826" y="208520"/>
                      </a:cubicBezTo>
                      <a:cubicBezTo>
                        <a:pt x="43965" y="237889"/>
                        <a:pt x="70953" y="278106"/>
                        <a:pt x="100851" y="308533"/>
                      </a:cubicBezTo>
                      <a:cubicBezTo>
                        <a:pt x="130749" y="338960"/>
                        <a:pt x="207743" y="389231"/>
                        <a:pt x="207214" y="391083"/>
                      </a:cubicBezTo>
                      <a:cubicBezTo>
                        <a:pt x="206685" y="392935"/>
                        <a:pt x="130749" y="364359"/>
                        <a:pt x="97676" y="319645"/>
                      </a:cubicBezTo>
                      <a:cubicBezTo>
                        <a:pt x="64603" y="274931"/>
                        <a:pt x="20947" y="171214"/>
                        <a:pt x="8776" y="122795"/>
                      </a:cubicBezTo>
                      <a:cubicBezTo>
                        <a:pt x="-3395" y="74376"/>
                        <a:pt x="-6835" y="45008"/>
                        <a:pt x="24651" y="29133"/>
                      </a:cubicBezTo>
                      <a:cubicBezTo>
                        <a:pt x="56136" y="13258"/>
                        <a:pt x="208008" y="35482"/>
                        <a:pt x="210389" y="307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1" name="フリーフォーム: 図形 2650">
                  <a:extLst>
                    <a:ext uri="{FF2B5EF4-FFF2-40B4-BE49-F238E27FC236}">
                      <a16:creationId xmlns:a16="http://schemas.microsoft.com/office/drawing/2014/main" id="{EBEC82E8-6131-40B1-93C7-DA47D733ED5A}"/>
                    </a:ext>
                  </a:extLst>
                </p:cNvPr>
                <p:cNvSpPr/>
                <p:nvPr/>
              </p:nvSpPr>
              <p:spPr>
                <a:xfrm>
                  <a:off x="6966405" y="4117216"/>
                  <a:ext cx="167552" cy="259110"/>
                </a:xfrm>
                <a:custGeom>
                  <a:avLst/>
                  <a:gdLst>
                    <a:gd name="connsiteX0" fmla="*/ 2720 w 167552"/>
                    <a:gd name="connsiteY0" fmla="*/ 759 h 259110"/>
                    <a:gd name="connsiteX1" fmla="*/ 10658 w 167552"/>
                    <a:gd name="connsiteY1" fmla="*/ 94422 h 259110"/>
                    <a:gd name="connsiteX2" fmla="*/ 58283 w 167552"/>
                    <a:gd name="connsiteY2" fmla="*/ 176972 h 259110"/>
                    <a:gd name="connsiteX3" fmla="*/ 164645 w 167552"/>
                    <a:gd name="connsiteY3" fmla="*/ 257934 h 259110"/>
                    <a:gd name="connsiteX4" fmla="*/ 129720 w 167552"/>
                    <a:gd name="connsiteY4" fmla="*/ 219834 h 259110"/>
                    <a:gd name="connsiteX5" fmla="*/ 47170 w 167552"/>
                    <a:gd name="connsiteY5" fmla="*/ 148397 h 259110"/>
                    <a:gd name="connsiteX6" fmla="*/ 2720 w 167552"/>
                    <a:gd name="connsiteY6" fmla="*/ 759 h 2591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7552" h="259110">
                      <a:moveTo>
                        <a:pt x="2720" y="759"/>
                      </a:moveTo>
                      <a:cubicBezTo>
                        <a:pt x="-3365" y="-8237"/>
                        <a:pt x="1398" y="65053"/>
                        <a:pt x="10658" y="94422"/>
                      </a:cubicBezTo>
                      <a:cubicBezTo>
                        <a:pt x="19918" y="123791"/>
                        <a:pt x="32619" y="149720"/>
                        <a:pt x="58283" y="176972"/>
                      </a:cubicBezTo>
                      <a:cubicBezTo>
                        <a:pt x="83947" y="204224"/>
                        <a:pt x="152739" y="250790"/>
                        <a:pt x="164645" y="257934"/>
                      </a:cubicBezTo>
                      <a:cubicBezTo>
                        <a:pt x="176551" y="265078"/>
                        <a:pt x="149299" y="238090"/>
                        <a:pt x="129720" y="219834"/>
                      </a:cubicBezTo>
                      <a:cubicBezTo>
                        <a:pt x="110141" y="201578"/>
                        <a:pt x="69395" y="184645"/>
                        <a:pt x="47170" y="148397"/>
                      </a:cubicBezTo>
                      <a:cubicBezTo>
                        <a:pt x="24945" y="112149"/>
                        <a:pt x="8805" y="9755"/>
                        <a:pt x="2720" y="7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2" name="フリーフォーム: 図形 2651">
                  <a:extLst>
                    <a:ext uri="{FF2B5EF4-FFF2-40B4-BE49-F238E27FC236}">
                      <a16:creationId xmlns:a16="http://schemas.microsoft.com/office/drawing/2014/main" id="{82384DAC-49DF-40BD-99A4-402F4846D095}"/>
                    </a:ext>
                  </a:extLst>
                </p:cNvPr>
                <p:cNvSpPr/>
                <p:nvPr/>
              </p:nvSpPr>
              <p:spPr>
                <a:xfrm>
                  <a:off x="6873722" y="4078282"/>
                  <a:ext cx="415860" cy="382464"/>
                </a:xfrm>
                <a:custGeom>
                  <a:avLst/>
                  <a:gdLst>
                    <a:gd name="connsiteX0" fmla="*/ 55716 w 415860"/>
                    <a:gd name="connsiteY0" fmla="*/ 6 h 382464"/>
                    <a:gd name="connsiteX1" fmla="*/ 153 w 415860"/>
                    <a:gd name="connsiteY1" fmla="*/ 117481 h 382464"/>
                    <a:gd name="connsiteX2" fmla="*/ 43016 w 415860"/>
                    <a:gd name="connsiteY2" fmla="*/ 228606 h 382464"/>
                    <a:gd name="connsiteX3" fmla="*/ 149378 w 415860"/>
                    <a:gd name="connsiteY3" fmla="*/ 368306 h 382464"/>
                    <a:gd name="connsiteX4" fmla="*/ 243041 w 415860"/>
                    <a:gd name="connsiteY4" fmla="*/ 373068 h 382464"/>
                    <a:gd name="connsiteX5" fmla="*/ 331941 w 415860"/>
                    <a:gd name="connsiteY5" fmla="*/ 327031 h 382464"/>
                    <a:gd name="connsiteX6" fmla="*/ 414491 w 415860"/>
                    <a:gd name="connsiteY6" fmla="*/ 260356 h 382464"/>
                    <a:gd name="connsiteX7" fmla="*/ 262091 w 415860"/>
                    <a:gd name="connsiteY7" fmla="*/ 339731 h 382464"/>
                    <a:gd name="connsiteX8" fmla="*/ 162078 w 415860"/>
                    <a:gd name="connsiteY8" fmla="*/ 350843 h 382464"/>
                    <a:gd name="connsiteX9" fmla="*/ 104928 w 415860"/>
                    <a:gd name="connsiteY9" fmla="*/ 276231 h 382464"/>
                    <a:gd name="connsiteX10" fmla="*/ 9678 w 415860"/>
                    <a:gd name="connsiteY10" fmla="*/ 112718 h 382464"/>
                    <a:gd name="connsiteX11" fmla="*/ 55716 w 415860"/>
                    <a:gd name="connsiteY11" fmla="*/ 6 h 382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15860" h="382464">
                      <a:moveTo>
                        <a:pt x="55716" y="6"/>
                      </a:moveTo>
                      <a:cubicBezTo>
                        <a:pt x="54129" y="800"/>
                        <a:pt x="2270" y="79381"/>
                        <a:pt x="153" y="117481"/>
                      </a:cubicBezTo>
                      <a:cubicBezTo>
                        <a:pt x="-1964" y="155581"/>
                        <a:pt x="18145" y="186802"/>
                        <a:pt x="43016" y="228606"/>
                      </a:cubicBezTo>
                      <a:cubicBezTo>
                        <a:pt x="67887" y="270410"/>
                        <a:pt x="116040" y="344229"/>
                        <a:pt x="149378" y="368306"/>
                      </a:cubicBezTo>
                      <a:cubicBezTo>
                        <a:pt x="182716" y="392383"/>
                        <a:pt x="212614" y="379947"/>
                        <a:pt x="243041" y="373068"/>
                      </a:cubicBezTo>
                      <a:cubicBezTo>
                        <a:pt x="273468" y="366189"/>
                        <a:pt x="303366" y="345816"/>
                        <a:pt x="331941" y="327031"/>
                      </a:cubicBezTo>
                      <a:cubicBezTo>
                        <a:pt x="360516" y="308246"/>
                        <a:pt x="426133" y="258239"/>
                        <a:pt x="414491" y="260356"/>
                      </a:cubicBezTo>
                      <a:cubicBezTo>
                        <a:pt x="402849" y="262473"/>
                        <a:pt x="304160" y="324650"/>
                        <a:pt x="262091" y="339731"/>
                      </a:cubicBezTo>
                      <a:cubicBezTo>
                        <a:pt x="220022" y="354812"/>
                        <a:pt x="188272" y="361426"/>
                        <a:pt x="162078" y="350843"/>
                      </a:cubicBezTo>
                      <a:cubicBezTo>
                        <a:pt x="135884" y="340260"/>
                        <a:pt x="130328" y="315919"/>
                        <a:pt x="104928" y="276231"/>
                      </a:cubicBezTo>
                      <a:cubicBezTo>
                        <a:pt x="79528" y="236544"/>
                        <a:pt x="22378" y="155051"/>
                        <a:pt x="9678" y="112718"/>
                      </a:cubicBezTo>
                      <a:cubicBezTo>
                        <a:pt x="-3022" y="70385"/>
                        <a:pt x="57303" y="-788"/>
                        <a:pt x="55716" y="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3" name="フリーフォーム: 図形 2652">
                  <a:extLst>
                    <a:ext uri="{FF2B5EF4-FFF2-40B4-BE49-F238E27FC236}">
                      <a16:creationId xmlns:a16="http://schemas.microsoft.com/office/drawing/2014/main" id="{A0F4501C-3670-4C21-AD0C-0E3BCE49BA54}"/>
                    </a:ext>
                  </a:extLst>
                </p:cNvPr>
                <p:cNvSpPr/>
                <p:nvPr/>
              </p:nvSpPr>
              <p:spPr>
                <a:xfrm>
                  <a:off x="7000739" y="4088850"/>
                  <a:ext cx="158383" cy="40630"/>
                </a:xfrm>
                <a:custGeom>
                  <a:avLst/>
                  <a:gdLst>
                    <a:gd name="connsiteX0" fmla="*/ 136 w 158383"/>
                    <a:gd name="connsiteY0" fmla="*/ 2138 h 40630"/>
                    <a:gd name="connsiteX1" fmla="*/ 128724 w 158383"/>
                    <a:gd name="connsiteY1" fmla="*/ 22775 h 40630"/>
                    <a:gd name="connsiteX2" fmla="*/ 157299 w 158383"/>
                    <a:gd name="connsiteY2" fmla="*/ 40238 h 40630"/>
                    <a:gd name="connsiteX3" fmla="*/ 104911 w 158383"/>
                    <a:gd name="connsiteY3" fmla="*/ 5313 h 40630"/>
                    <a:gd name="connsiteX4" fmla="*/ 136 w 158383"/>
                    <a:gd name="connsiteY4" fmla="*/ 2138 h 406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8383" h="40630">
                      <a:moveTo>
                        <a:pt x="136" y="2138"/>
                      </a:moveTo>
                      <a:cubicBezTo>
                        <a:pt x="4105" y="5048"/>
                        <a:pt x="102530" y="16425"/>
                        <a:pt x="128724" y="22775"/>
                      </a:cubicBezTo>
                      <a:cubicBezTo>
                        <a:pt x="154918" y="29125"/>
                        <a:pt x="161268" y="43148"/>
                        <a:pt x="157299" y="40238"/>
                      </a:cubicBezTo>
                      <a:cubicBezTo>
                        <a:pt x="153330" y="37328"/>
                        <a:pt x="129782" y="12192"/>
                        <a:pt x="104911" y="5313"/>
                      </a:cubicBezTo>
                      <a:cubicBezTo>
                        <a:pt x="80040" y="-1566"/>
                        <a:pt x="-3833" y="-772"/>
                        <a:pt x="136" y="21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4" name="フリーフォーム: 図形 2653">
                  <a:extLst>
                    <a:ext uri="{FF2B5EF4-FFF2-40B4-BE49-F238E27FC236}">
                      <a16:creationId xmlns:a16="http://schemas.microsoft.com/office/drawing/2014/main" id="{244B0826-B7AD-42E1-904A-13266E04D6E8}"/>
                    </a:ext>
                  </a:extLst>
                </p:cNvPr>
                <p:cNvSpPr/>
                <p:nvPr/>
              </p:nvSpPr>
              <p:spPr>
                <a:xfrm>
                  <a:off x="7156450" y="4314821"/>
                  <a:ext cx="122447" cy="50804"/>
                </a:xfrm>
                <a:custGeom>
                  <a:avLst/>
                  <a:gdLst>
                    <a:gd name="connsiteX0" fmla="*/ 0 w 122447"/>
                    <a:gd name="connsiteY0" fmla="*/ 50804 h 50804"/>
                    <a:gd name="connsiteX1" fmla="*/ 122238 w 122447"/>
                    <a:gd name="connsiteY1" fmla="*/ 4 h 50804"/>
                    <a:gd name="connsiteX2" fmla="*/ 0 w 122447"/>
                    <a:gd name="connsiteY2" fmla="*/ 50804 h 50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22447" h="50804">
                      <a:moveTo>
                        <a:pt x="0" y="50804"/>
                      </a:moveTo>
                      <a:cubicBezTo>
                        <a:pt x="0" y="50804"/>
                        <a:pt x="116153" y="-525"/>
                        <a:pt x="122238" y="4"/>
                      </a:cubicBezTo>
                      <a:cubicBezTo>
                        <a:pt x="128323" y="533"/>
                        <a:pt x="0" y="50804"/>
                        <a:pt x="0" y="508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5" name="フリーフォーム: 図形 2654">
                  <a:extLst>
                    <a:ext uri="{FF2B5EF4-FFF2-40B4-BE49-F238E27FC236}">
                      <a16:creationId xmlns:a16="http://schemas.microsoft.com/office/drawing/2014/main" id="{84A6A029-EF13-4341-9AC6-AC1B371D02FA}"/>
                    </a:ext>
                  </a:extLst>
                </p:cNvPr>
                <p:cNvSpPr/>
                <p:nvPr/>
              </p:nvSpPr>
              <p:spPr>
                <a:xfrm>
                  <a:off x="7926902" y="3977177"/>
                  <a:ext cx="134761" cy="671257"/>
                </a:xfrm>
                <a:custGeom>
                  <a:avLst/>
                  <a:gdLst>
                    <a:gd name="connsiteX0" fmla="*/ 50815 w 134761"/>
                    <a:gd name="connsiteY0" fmla="*/ 40 h 671257"/>
                    <a:gd name="connsiteX1" fmla="*/ 44465 w 134761"/>
                    <a:gd name="connsiteY1" fmla="*/ 143973 h 671257"/>
                    <a:gd name="connsiteX2" fmla="*/ 112198 w 134761"/>
                    <a:gd name="connsiteY2" fmla="*/ 389506 h 671257"/>
                    <a:gd name="connsiteX3" fmla="*/ 71981 w 134761"/>
                    <a:gd name="connsiteY3" fmla="*/ 529206 h 671257"/>
                    <a:gd name="connsiteX4" fmla="*/ 15 w 134761"/>
                    <a:gd name="connsiteY4" fmla="*/ 671023 h 671257"/>
                    <a:gd name="connsiteX5" fmla="*/ 78331 w 134761"/>
                    <a:gd name="connsiteY5" fmla="*/ 558840 h 671257"/>
                    <a:gd name="connsiteX6" fmla="*/ 133365 w 134761"/>
                    <a:gd name="connsiteY6" fmla="*/ 412790 h 671257"/>
                    <a:gd name="connsiteX7" fmla="*/ 112198 w 134761"/>
                    <a:gd name="connsiteY7" fmla="*/ 298490 h 671257"/>
                    <a:gd name="connsiteX8" fmla="*/ 46581 w 134761"/>
                    <a:gd name="connsiteY8" fmla="*/ 156673 h 671257"/>
                    <a:gd name="connsiteX9" fmla="*/ 50815 w 134761"/>
                    <a:gd name="connsiteY9" fmla="*/ 40 h 6712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4761" h="671257">
                      <a:moveTo>
                        <a:pt x="50815" y="40"/>
                      </a:moveTo>
                      <a:cubicBezTo>
                        <a:pt x="50462" y="-2077"/>
                        <a:pt x="34235" y="79062"/>
                        <a:pt x="44465" y="143973"/>
                      </a:cubicBezTo>
                      <a:cubicBezTo>
                        <a:pt x="54695" y="208884"/>
                        <a:pt x="107612" y="325301"/>
                        <a:pt x="112198" y="389506"/>
                      </a:cubicBezTo>
                      <a:cubicBezTo>
                        <a:pt x="116784" y="453712"/>
                        <a:pt x="90678" y="482287"/>
                        <a:pt x="71981" y="529206"/>
                      </a:cubicBezTo>
                      <a:cubicBezTo>
                        <a:pt x="53284" y="576126"/>
                        <a:pt x="-1043" y="666084"/>
                        <a:pt x="15" y="671023"/>
                      </a:cubicBezTo>
                      <a:cubicBezTo>
                        <a:pt x="1073" y="675962"/>
                        <a:pt x="56106" y="601879"/>
                        <a:pt x="78331" y="558840"/>
                      </a:cubicBezTo>
                      <a:cubicBezTo>
                        <a:pt x="100556" y="515801"/>
                        <a:pt x="127721" y="456182"/>
                        <a:pt x="133365" y="412790"/>
                      </a:cubicBezTo>
                      <a:cubicBezTo>
                        <a:pt x="139009" y="369398"/>
                        <a:pt x="126662" y="341176"/>
                        <a:pt x="112198" y="298490"/>
                      </a:cubicBezTo>
                      <a:cubicBezTo>
                        <a:pt x="97734" y="255804"/>
                        <a:pt x="63162" y="204651"/>
                        <a:pt x="46581" y="156673"/>
                      </a:cubicBezTo>
                      <a:cubicBezTo>
                        <a:pt x="30000" y="108695"/>
                        <a:pt x="51168" y="2157"/>
                        <a:pt x="50815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6" name="フリーフォーム: 図形 2655">
                  <a:extLst>
                    <a:ext uri="{FF2B5EF4-FFF2-40B4-BE49-F238E27FC236}">
                      <a16:creationId xmlns:a16="http://schemas.microsoft.com/office/drawing/2014/main" id="{510B5E62-AE35-41B4-B195-730E5AD04835}"/>
                    </a:ext>
                  </a:extLst>
                </p:cNvPr>
                <p:cNvSpPr/>
                <p:nvPr/>
              </p:nvSpPr>
              <p:spPr>
                <a:xfrm>
                  <a:off x="7999403" y="4036583"/>
                  <a:ext cx="110501" cy="469232"/>
                </a:xfrm>
                <a:custGeom>
                  <a:avLst/>
                  <a:gdLst>
                    <a:gd name="connsiteX0" fmla="*/ 10 w 110501"/>
                    <a:gd name="connsiteY0" fmla="*/ 430 h 469232"/>
                    <a:gd name="connsiteX1" fmla="*/ 93672 w 110501"/>
                    <a:gd name="connsiteY1" fmla="*/ 275067 h 469232"/>
                    <a:gd name="connsiteX2" fmla="*/ 104785 w 110501"/>
                    <a:gd name="connsiteY2" fmla="*/ 335392 h 469232"/>
                    <a:gd name="connsiteX3" fmla="*/ 79385 w 110501"/>
                    <a:gd name="connsiteY3" fmla="*/ 468742 h 469232"/>
                    <a:gd name="connsiteX4" fmla="*/ 95260 w 110501"/>
                    <a:gd name="connsiteY4" fmla="*/ 376667 h 469232"/>
                    <a:gd name="connsiteX5" fmla="*/ 104785 w 110501"/>
                    <a:gd name="connsiteY5" fmla="*/ 278242 h 469232"/>
                    <a:gd name="connsiteX6" fmla="*/ 100022 w 110501"/>
                    <a:gd name="connsiteY6" fmla="*/ 213155 h 469232"/>
                    <a:gd name="connsiteX7" fmla="*/ 10 w 110501"/>
                    <a:gd name="connsiteY7" fmla="*/ 430 h 469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0501" h="469232">
                      <a:moveTo>
                        <a:pt x="10" y="430"/>
                      </a:moveTo>
                      <a:cubicBezTo>
                        <a:pt x="-1048" y="10749"/>
                        <a:pt x="76210" y="219240"/>
                        <a:pt x="93672" y="275067"/>
                      </a:cubicBezTo>
                      <a:cubicBezTo>
                        <a:pt x="111135" y="330894"/>
                        <a:pt x="107166" y="303113"/>
                        <a:pt x="104785" y="335392"/>
                      </a:cubicBezTo>
                      <a:cubicBezTo>
                        <a:pt x="102404" y="367671"/>
                        <a:pt x="80972" y="461863"/>
                        <a:pt x="79385" y="468742"/>
                      </a:cubicBezTo>
                      <a:cubicBezTo>
                        <a:pt x="77798" y="475621"/>
                        <a:pt x="91027" y="408417"/>
                        <a:pt x="95260" y="376667"/>
                      </a:cubicBezTo>
                      <a:cubicBezTo>
                        <a:pt x="99493" y="344917"/>
                        <a:pt x="103991" y="305494"/>
                        <a:pt x="104785" y="278242"/>
                      </a:cubicBezTo>
                      <a:cubicBezTo>
                        <a:pt x="105579" y="250990"/>
                        <a:pt x="119866" y="257869"/>
                        <a:pt x="100022" y="213155"/>
                      </a:cubicBezTo>
                      <a:cubicBezTo>
                        <a:pt x="80178" y="168441"/>
                        <a:pt x="1068" y="-9889"/>
                        <a:pt x="10" y="4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7" name="フリーフォーム: 図形 2656">
                  <a:extLst>
                    <a:ext uri="{FF2B5EF4-FFF2-40B4-BE49-F238E27FC236}">
                      <a16:creationId xmlns:a16="http://schemas.microsoft.com/office/drawing/2014/main" id="{350D5E9A-648D-4993-9AA8-50627EFACBE2}"/>
                    </a:ext>
                  </a:extLst>
                </p:cNvPr>
                <p:cNvSpPr/>
                <p:nvPr/>
              </p:nvSpPr>
              <p:spPr>
                <a:xfrm>
                  <a:off x="8030637" y="3931471"/>
                  <a:ext cx="105229" cy="359662"/>
                </a:xfrm>
                <a:custGeom>
                  <a:avLst/>
                  <a:gdLst>
                    <a:gd name="connsiteX0" fmla="*/ 526 w 105229"/>
                    <a:gd name="connsiteY0" fmla="*/ 767 h 359662"/>
                    <a:gd name="connsiteX1" fmla="*/ 14813 w 105229"/>
                    <a:gd name="connsiteY1" fmla="*/ 135704 h 359662"/>
                    <a:gd name="connsiteX2" fmla="*/ 103713 w 105229"/>
                    <a:gd name="connsiteY2" fmla="*/ 353192 h 359662"/>
                    <a:gd name="connsiteX3" fmla="*/ 67201 w 105229"/>
                    <a:gd name="connsiteY3" fmla="*/ 292867 h 359662"/>
                    <a:gd name="connsiteX4" fmla="*/ 19576 w 105229"/>
                    <a:gd name="connsiteY4" fmla="*/ 194442 h 359662"/>
                    <a:gd name="connsiteX5" fmla="*/ 526 w 105229"/>
                    <a:gd name="connsiteY5" fmla="*/ 767 h 359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5229" h="359662">
                      <a:moveTo>
                        <a:pt x="526" y="767"/>
                      </a:moveTo>
                      <a:cubicBezTo>
                        <a:pt x="-268" y="-9023"/>
                        <a:pt x="-2385" y="76967"/>
                        <a:pt x="14813" y="135704"/>
                      </a:cubicBezTo>
                      <a:cubicBezTo>
                        <a:pt x="32011" y="194441"/>
                        <a:pt x="94982" y="326998"/>
                        <a:pt x="103713" y="353192"/>
                      </a:cubicBezTo>
                      <a:cubicBezTo>
                        <a:pt x="112444" y="379386"/>
                        <a:pt x="81224" y="319325"/>
                        <a:pt x="67201" y="292867"/>
                      </a:cubicBezTo>
                      <a:cubicBezTo>
                        <a:pt x="53178" y="266409"/>
                        <a:pt x="28043" y="242067"/>
                        <a:pt x="19576" y="194442"/>
                      </a:cubicBezTo>
                      <a:cubicBezTo>
                        <a:pt x="11109" y="146817"/>
                        <a:pt x="1320" y="10557"/>
                        <a:pt x="526" y="7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8" name="フリーフォーム: 図形 2657">
                  <a:extLst>
                    <a:ext uri="{FF2B5EF4-FFF2-40B4-BE49-F238E27FC236}">
                      <a16:creationId xmlns:a16="http://schemas.microsoft.com/office/drawing/2014/main" id="{B22B72CF-A7B1-416E-8FF7-1B68763F4153}"/>
                    </a:ext>
                  </a:extLst>
                </p:cNvPr>
                <p:cNvSpPr/>
                <p:nvPr/>
              </p:nvSpPr>
              <p:spPr>
                <a:xfrm>
                  <a:off x="8097662" y="4097238"/>
                  <a:ext cx="95443" cy="401785"/>
                </a:xfrm>
                <a:custGeom>
                  <a:avLst/>
                  <a:gdLst>
                    <a:gd name="connsiteX0" fmla="*/ 84313 w 95443"/>
                    <a:gd name="connsiteY0" fmla="*/ 100 h 401785"/>
                    <a:gd name="connsiteX1" fmla="*/ 60501 w 95443"/>
                    <a:gd name="connsiteY1" fmla="*/ 217587 h 401785"/>
                    <a:gd name="connsiteX2" fmla="*/ 25576 w 95443"/>
                    <a:gd name="connsiteY2" fmla="*/ 320775 h 401785"/>
                    <a:gd name="connsiteX3" fmla="*/ 176 w 95443"/>
                    <a:gd name="connsiteY3" fmla="*/ 401737 h 401785"/>
                    <a:gd name="connsiteX4" fmla="*/ 38276 w 95443"/>
                    <a:gd name="connsiteY4" fmla="*/ 309662 h 401785"/>
                    <a:gd name="connsiteX5" fmla="*/ 92251 w 95443"/>
                    <a:gd name="connsiteY5" fmla="*/ 190600 h 401785"/>
                    <a:gd name="connsiteX6" fmla="*/ 84313 w 95443"/>
                    <a:gd name="connsiteY6" fmla="*/ 100 h 401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443" h="401785">
                      <a:moveTo>
                        <a:pt x="84313" y="100"/>
                      </a:moveTo>
                      <a:cubicBezTo>
                        <a:pt x="79021" y="4598"/>
                        <a:pt x="70290" y="164141"/>
                        <a:pt x="60501" y="217587"/>
                      </a:cubicBezTo>
                      <a:cubicBezTo>
                        <a:pt x="50712" y="271033"/>
                        <a:pt x="35630" y="290083"/>
                        <a:pt x="25576" y="320775"/>
                      </a:cubicBezTo>
                      <a:cubicBezTo>
                        <a:pt x="15522" y="351467"/>
                        <a:pt x="-1941" y="403589"/>
                        <a:pt x="176" y="401737"/>
                      </a:cubicBezTo>
                      <a:cubicBezTo>
                        <a:pt x="2293" y="399885"/>
                        <a:pt x="22930" y="344851"/>
                        <a:pt x="38276" y="309662"/>
                      </a:cubicBezTo>
                      <a:cubicBezTo>
                        <a:pt x="53622" y="274473"/>
                        <a:pt x="83520" y="237431"/>
                        <a:pt x="92251" y="190600"/>
                      </a:cubicBezTo>
                      <a:cubicBezTo>
                        <a:pt x="100982" y="143769"/>
                        <a:pt x="89605" y="-4398"/>
                        <a:pt x="84313" y="1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59" name="フリーフォーム: 図形 2658">
                  <a:extLst>
                    <a:ext uri="{FF2B5EF4-FFF2-40B4-BE49-F238E27FC236}">
                      <a16:creationId xmlns:a16="http://schemas.microsoft.com/office/drawing/2014/main" id="{66B50825-B55F-4FBE-A9C5-838DD0E7A0EF}"/>
                    </a:ext>
                  </a:extLst>
                </p:cNvPr>
                <p:cNvSpPr/>
                <p:nvPr/>
              </p:nvSpPr>
              <p:spPr>
                <a:xfrm>
                  <a:off x="8040369" y="4119199"/>
                  <a:ext cx="218849" cy="590218"/>
                </a:xfrm>
                <a:custGeom>
                  <a:avLst/>
                  <a:gdLst>
                    <a:gd name="connsiteX0" fmla="*/ 217806 w 218849"/>
                    <a:gd name="connsiteY0" fmla="*/ 364 h 590218"/>
                    <a:gd name="connsiteX1" fmla="*/ 179706 w 218849"/>
                    <a:gd name="connsiteY1" fmla="*/ 236901 h 590218"/>
                    <a:gd name="connsiteX2" fmla="*/ 136844 w 218849"/>
                    <a:gd name="connsiteY2" fmla="*/ 336914 h 590218"/>
                    <a:gd name="connsiteX3" fmla="*/ 92394 w 218849"/>
                    <a:gd name="connsiteY3" fmla="*/ 449626 h 590218"/>
                    <a:gd name="connsiteX4" fmla="*/ 319 w 218849"/>
                    <a:gd name="connsiteY4" fmla="*/ 589326 h 590218"/>
                    <a:gd name="connsiteX5" fmla="*/ 66994 w 218849"/>
                    <a:gd name="connsiteY5" fmla="*/ 498839 h 590218"/>
                    <a:gd name="connsiteX6" fmla="*/ 193994 w 218849"/>
                    <a:gd name="connsiteY6" fmla="*/ 295639 h 590218"/>
                    <a:gd name="connsiteX7" fmla="*/ 217806 w 218849"/>
                    <a:gd name="connsiteY7" fmla="*/ 364 h 590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8849" h="590218">
                      <a:moveTo>
                        <a:pt x="217806" y="364"/>
                      </a:moveTo>
                      <a:cubicBezTo>
                        <a:pt x="215425" y="-9426"/>
                        <a:pt x="193200" y="180809"/>
                        <a:pt x="179706" y="236901"/>
                      </a:cubicBezTo>
                      <a:cubicBezTo>
                        <a:pt x="166212" y="292993"/>
                        <a:pt x="151396" y="301460"/>
                        <a:pt x="136844" y="336914"/>
                      </a:cubicBezTo>
                      <a:cubicBezTo>
                        <a:pt x="122292" y="372368"/>
                        <a:pt x="115148" y="407557"/>
                        <a:pt x="92394" y="449626"/>
                      </a:cubicBezTo>
                      <a:cubicBezTo>
                        <a:pt x="69640" y="491695"/>
                        <a:pt x="4552" y="581124"/>
                        <a:pt x="319" y="589326"/>
                      </a:cubicBezTo>
                      <a:cubicBezTo>
                        <a:pt x="-3914" y="597528"/>
                        <a:pt x="34715" y="547787"/>
                        <a:pt x="66994" y="498839"/>
                      </a:cubicBezTo>
                      <a:cubicBezTo>
                        <a:pt x="99273" y="449891"/>
                        <a:pt x="167271" y="379512"/>
                        <a:pt x="193994" y="295639"/>
                      </a:cubicBezTo>
                      <a:cubicBezTo>
                        <a:pt x="220717" y="211766"/>
                        <a:pt x="220187" y="10154"/>
                        <a:pt x="217806" y="3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0" name="フリーフォーム: 図形 2659">
                  <a:extLst>
                    <a:ext uri="{FF2B5EF4-FFF2-40B4-BE49-F238E27FC236}">
                      <a16:creationId xmlns:a16="http://schemas.microsoft.com/office/drawing/2014/main" id="{325E98D4-8CCA-4F7B-BE1A-094D76B5DD6B}"/>
                    </a:ext>
                  </a:extLst>
                </p:cNvPr>
                <p:cNvSpPr/>
                <p:nvPr/>
              </p:nvSpPr>
              <p:spPr>
                <a:xfrm>
                  <a:off x="8107302" y="4126797"/>
                  <a:ext cx="193180" cy="581734"/>
                </a:xfrm>
                <a:custGeom>
                  <a:avLst/>
                  <a:gdLst>
                    <a:gd name="connsiteX0" fmla="*/ 185798 w 193180"/>
                    <a:gd name="connsiteY0" fmla="*/ 5466 h 581734"/>
                    <a:gd name="connsiteX1" fmla="*/ 185798 w 193180"/>
                    <a:gd name="connsiteY1" fmla="*/ 57853 h 581734"/>
                    <a:gd name="connsiteX2" fmla="*/ 188973 w 193180"/>
                    <a:gd name="connsiteY2" fmla="*/ 203903 h 581734"/>
                    <a:gd name="connsiteX3" fmla="*/ 120711 w 193180"/>
                    <a:gd name="connsiteY3" fmla="*/ 356303 h 581734"/>
                    <a:gd name="connsiteX4" fmla="*/ 79436 w 193180"/>
                    <a:gd name="connsiteY4" fmla="*/ 470603 h 581734"/>
                    <a:gd name="connsiteX5" fmla="*/ 61 w 193180"/>
                    <a:gd name="connsiteY5" fmla="*/ 581728 h 581734"/>
                    <a:gd name="connsiteX6" fmla="*/ 66736 w 193180"/>
                    <a:gd name="connsiteY6" fmla="*/ 475366 h 581734"/>
                    <a:gd name="connsiteX7" fmla="*/ 95311 w 193180"/>
                    <a:gd name="connsiteY7" fmla="*/ 395991 h 581734"/>
                    <a:gd name="connsiteX8" fmla="*/ 176273 w 193180"/>
                    <a:gd name="connsiteY8" fmla="*/ 178503 h 581734"/>
                    <a:gd name="connsiteX9" fmla="*/ 185798 w 193180"/>
                    <a:gd name="connsiteY9" fmla="*/ 5466 h 5817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3180" h="581734">
                      <a:moveTo>
                        <a:pt x="185798" y="5466"/>
                      </a:moveTo>
                      <a:cubicBezTo>
                        <a:pt x="187386" y="-14642"/>
                        <a:pt x="185269" y="24780"/>
                        <a:pt x="185798" y="57853"/>
                      </a:cubicBezTo>
                      <a:cubicBezTo>
                        <a:pt x="186327" y="90926"/>
                        <a:pt x="199821" y="154161"/>
                        <a:pt x="188973" y="203903"/>
                      </a:cubicBezTo>
                      <a:cubicBezTo>
                        <a:pt x="178125" y="253645"/>
                        <a:pt x="138967" y="311853"/>
                        <a:pt x="120711" y="356303"/>
                      </a:cubicBezTo>
                      <a:cubicBezTo>
                        <a:pt x="102455" y="400753"/>
                        <a:pt x="99544" y="433032"/>
                        <a:pt x="79436" y="470603"/>
                      </a:cubicBezTo>
                      <a:cubicBezTo>
                        <a:pt x="59328" y="508174"/>
                        <a:pt x="2178" y="580934"/>
                        <a:pt x="61" y="581728"/>
                      </a:cubicBezTo>
                      <a:cubicBezTo>
                        <a:pt x="-2056" y="582522"/>
                        <a:pt x="50861" y="506322"/>
                        <a:pt x="66736" y="475366"/>
                      </a:cubicBezTo>
                      <a:cubicBezTo>
                        <a:pt x="82611" y="444410"/>
                        <a:pt x="77055" y="445468"/>
                        <a:pt x="95311" y="395991"/>
                      </a:cubicBezTo>
                      <a:cubicBezTo>
                        <a:pt x="113567" y="346514"/>
                        <a:pt x="160133" y="241739"/>
                        <a:pt x="176273" y="178503"/>
                      </a:cubicBezTo>
                      <a:cubicBezTo>
                        <a:pt x="192413" y="115267"/>
                        <a:pt x="184210" y="25574"/>
                        <a:pt x="185798" y="54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1" name="フリーフォーム: 図形 2660">
                  <a:extLst>
                    <a:ext uri="{FF2B5EF4-FFF2-40B4-BE49-F238E27FC236}">
                      <a16:creationId xmlns:a16="http://schemas.microsoft.com/office/drawing/2014/main" id="{DB8DE22D-EA40-4672-926D-12C44DE96BAC}"/>
                    </a:ext>
                  </a:extLst>
                </p:cNvPr>
                <p:cNvSpPr/>
                <p:nvPr/>
              </p:nvSpPr>
              <p:spPr>
                <a:xfrm>
                  <a:off x="7629049" y="4528842"/>
                  <a:ext cx="476821" cy="347904"/>
                </a:xfrm>
                <a:custGeom>
                  <a:avLst/>
                  <a:gdLst>
                    <a:gd name="connsiteX0" fmla="*/ 476726 w 476821"/>
                    <a:gd name="connsiteY0" fmla="*/ 296 h 347904"/>
                    <a:gd name="connsiteX1" fmla="*/ 289401 w 476821"/>
                    <a:gd name="connsiteY1" fmla="*/ 170158 h 347904"/>
                    <a:gd name="connsiteX2" fmla="*/ 152876 w 476821"/>
                    <a:gd name="connsiteY2" fmla="*/ 262233 h 347904"/>
                    <a:gd name="connsiteX3" fmla="*/ 30639 w 476821"/>
                    <a:gd name="connsiteY3" fmla="*/ 330496 h 347904"/>
                    <a:gd name="connsiteX4" fmla="*/ 6826 w 476821"/>
                    <a:gd name="connsiteY4" fmla="*/ 346371 h 347904"/>
                    <a:gd name="connsiteX5" fmla="*/ 130651 w 476821"/>
                    <a:gd name="connsiteY5" fmla="*/ 301921 h 347904"/>
                    <a:gd name="connsiteX6" fmla="*/ 264001 w 476821"/>
                    <a:gd name="connsiteY6" fmla="*/ 214608 h 347904"/>
                    <a:gd name="connsiteX7" fmla="*/ 476726 w 476821"/>
                    <a:gd name="connsiteY7" fmla="*/ 296 h 3479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6821" h="347904">
                      <a:moveTo>
                        <a:pt x="476726" y="296"/>
                      </a:moveTo>
                      <a:cubicBezTo>
                        <a:pt x="480959" y="-7112"/>
                        <a:pt x="343376" y="126502"/>
                        <a:pt x="289401" y="170158"/>
                      </a:cubicBezTo>
                      <a:cubicBezTo>
                        <a:pt x="235426" y="213814"/>
                        <a:pt x="196003" y="235510"/>
                        <a:pt x="152876" y="262233"/>
                      </a:cubicBezTo>
                      <a:cubicBezTo>
                        <a:pt x="109749" y="288956"/>
                        <a:pt x="54981" y="316473"/>
                        <a:pt x="30639" y="330496"/>
                      </a:cubicBezTo>
                      <a:cubicBezTo>
                        <a:pt x="6297" y="344519"/>
                        <a:pt x="-9843" y="351134"/>
                        <a:pt x="6826" y="346371"/>
                      </a:cubicBezTo>
                      <a:cubicBezTo>
                        <a:pt x="23495" y="341609"/>
                        <a:pt x="87788" y="323882"/>
                        <a:pt x="130651" y="301921"/>
                      </a:cubicBezTo>
                      <a:cubicBezTo>
                        <a:pt x="173513" y="279961"/>
                        <a:pt x="207380" y="263027"/>
                        <a:pt x="264001" y="214608"/>
                      </a:cubicBezTo>
                      <a:cubicBezTo>
                        <a:pt x="320622" y="166189"/>
                        <a:pt x="472493" y="7704"/>
                        <a:pt x="476726" y="2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2" name="フリーフォーム: 図形 2661">
                  <a:extLst>
                    <a:ext uri="{FF2B5EF4-FFF2-40B4-BE49-F238E27FC236}">
                      <a16:creationId xmlns:a16="http://schemas.microsoft.com/office/drawing/2014/main" id="{D8A40B63-5809-415D-BA10-EEF92795129A}"/>
                    </a:ext>
                  </a:extLst>
                </p:cNvPr>
                <p:cNvSpPr/>
                <p:nvPr/>
              </p:nvSpPr>
              <p:spPr>
                <a:xfrm>
                  <a:off x="7824752" y="4695024"/>
                  <a:ext cx="272633" cy="138819"/>
                </a:xfrm>
                <a:custGeom>
                  <a:avLst/>
                  <a:gdLst>
                    <a:gd name="connsiteX0" fmla="*/ 271498 w 272633"/>
                    <a:gd name="connsiteY0" fmla="*/ 2389 h 138819"/>
                    <a:gd name="connsiteX1" fmla="*/ 65123 w 272633"/>
                    <a:gd name="connsiteY1" fmla="*/ 99226 h 138819"/>
                    <a:gd name="connsiteX2" fmla="*/ 1623 w 272633"/>
                    <a:gd name="connsiteY2" fmla="*/ 137326 h 138819"/>
                    <a:gd name="connsiteX3" fmla="*/ 117511 w 272633"/>
                    <a:gd name="connsiteY3" fmla="*/ 53189 h 138819"/>
                    <a:gd name="connsiteX4" fmla="*/ 147673 w 272633"/>
                    <a:gd name="connsiteY4" fmla="*/ 30964 h 138819"/>
                    <a:gd name="connsiteX5" fmla="*/ 271498 w 272633"/>
                    <a:gd name="connsiteY5" fmla="*/ 2389 h 1388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2633" h="138819">
                      <a:moveTo>
                        <a:pt x="271498" y="2389"/>
                      </a:moveTo>
                      <a:cubicBezTo>
                        <a:pt x="257740" y="13766"/>
                        <a:pt x="110102" y="76737"/>
                        <a:pt x="65123" y="99226"/>
                      </a:cubicBezTo>
                      <a:cubicBezTo>
                        <a:pt x="20144" y="121716"/>
                        <a:pt x="-7108" y="144999"/>
                        <a:pt x="1623" y="137326"/>
                      </a:cubicBezTo>
                      <a:cubicBezTo>
                        <a:pt x="10354" y="129653"/>
                        <a:pt x="117511" y="53189"/>
                        <a:pt x="117511" y="53189"/>
                      </a:cubicBezTo>
                      <a:cubicBezTo>
                        <a:pt x="141853" y="35462"/>
                        <a:pt x="125448" y="38372"/>
                        <a:pt x="147673" y="30964"/>
                      </a:cubicBezTo>
                      <a:cubicBezTo>
                        <a:pt x="169898" y="23556"/>
                        <a:pt x="285256" y="-8988"/>
                        <a:pt x="271498" y="23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3" name="フリーフォーム: 図形 2662">
                  <a:extLst>
                    <a:ext uri="{FF2B5EF4-FFF2-40B4-BE49-F238E27FC236}">
                      <a16:creationId xmlns:a16="http://schemas.microsoft.com/office/drawing/2014/main" id="{5BE25BE8-172B-49EB-8F72-DA040FE34F2C}"/>
                    </a:ext>
                  </a:extLst>
                </p:cNvPr>
                <p:cNvSpPr/>
                <p:nvPr/>
              </p:nvSpPr>
              <p:spPr>
                <a:xfrm>
                  <a:off x="7393352" y="4897335"/>
                  <a:ext cx="260059" cy="213380"/>
                </a:xfrm>
                <a:custGeom>
                  <a:avLst/>
                  <a:gdLst>
                    <a:gd name="connsiteX0" fmla="*/ 259986 w 260059"/>
                    <a:gd name="connsiteY0" fmla="*/ 103 h 213380"/>
                    <a:gd name="connsiteX1" fmla="*/ 102823 w 260059"/>
                    <a:gd name="connsiteY1" fmla="*/ 96940 h 213380"/>
                    <a:gd name="connsiteX2" fmla="*/ 1223 w 260059"/>
                    <a:gd name="connsiteY2" fmla="*/ 212828 h 213380"/>
                    <a:gd name="connsiteX3" fmla="*/ 48848 w 260059"/>
                    <a:gd name="connsiteY3" fmla="*/ 138215 h 213380"/>
                    <a:gd name="connsiteX4" fmla="*/ 82186 w 260059"/>
                    <a:gd name="connsiteY4" fmla="*/ 79478 h 213380"/>
                    <a:gd name="connsiteX5" fmla="*/ 259986 w 260059"/>
                    <a:gd name="connsiteY5" fmla="*/ 103 h 213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0059" h="213380">
                      <a:moveTo>
                        <a:pt x="259986" y="103"/>
                      </a:moveTo>
                      <a:cubicBezTo>
                        <a:pt x="263425" y="3013"/>
                        <a:pt x="145950" y="61486"/>
                        <a:pt x="102823" y="96940"/>
                      </a:cubicBezTo>
                      <a:cubicBezTo>
                        <a:pt x="59696" y="132394"/>
                        <a:pt x="10219" y="205949"/>
                        <a:pt x="1223" y="212828"/>
                      </a:cubicBezTo>
                      <a:cubicBezTo>
                        <a:pt x="-7773" y="219707"/>
                        <a:pt x="35354" y="160440"/>
                        <a:pt x="48848" y="138215"/>
                      </a:cubicBezTo>
                      <a:cubicBezTo>
                        <a:pt x="62342" y="115990"/>
                        <a:pt x="46732" y="102232"/>
                        <a:pt x="82186" y="79478"/>
                      </a:cubicBezTo>
                      <a:cubicBezTo>
                        <a:pt x="117640" y="56724"/>
                        <a:pt x="256547" y="-2807"/>
                        <a:pt x="259986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4" name="フリーフォーム: 図形 2663">
                  <a:extLst>
                    <a:ext uri="{FF2B5EF4-FFF2-40B4-BE49-F238E27FC236}">
                      <a16:creationId xmlns:a16="http://schemas.microsoft.com/office/drawing/2014/main" id="{93D64156-8BCF-484C-8247-815B4883D418}"/>
                    </a:ext>
                  </a:extLst>
                </p:cNvPr>
                <p:cNvSpPr/>
                <p:nvPr/>
              </p:nvSpPr>
              <p:spPr>
                <a:xfrm>
                  <a:off x="7418153" y="4859941"/>
                  <a:ext cx="362844" cy="301022"/>
                </a:xfrm>
                <a:custGeom>
                  <a:avLst/>
                  <a:gdLst>
                    <a:gd name="connsiteX0" fmla="*/ 235 w 362844"/>
                    <a:gd name="connsiteY0" fmla="*/ 301022 h 301022"/>
                    <a:gd name="connsiteX1" fmla="*/ 111360 w 362844"/>
                    <a:gd name="connsiteY1" fmla="*/ 161322 h 301022"/>
                    <a:gd name="connsiteX2" fmla="*/ 151047 w 362844"/>
                    <a:gd name="connsiteY2" fmla="*/ 113697 h 301022"/>
                    <a:gd name="connsiteX3" fmla="*/ 362185 w 362844"/>
                    <a:gd name="connsiteY3" fmla="*/ 984 h 301022"/>
                    <a:gd name="connsiteX4" fmla="*/ 212960 w 362844"/>
                    <a:gd name="connsiteY4" fmla="*/ 64484 h 301022"/>
                    <a:gd name="connsiteX5" fmla="*/ 85960 w 362844"/>
                    <a:gd name="connsiteY5" fmla="*/ 161322 h 301022"/>
                    <a:gd name="connsiteX6" fmla="*/ 235 w 362844"/>
                    <a:gd name="connsiteY6" fmla="*/ 301022 h 301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2844" h="301022">
                      <a:moveTo>
                        <a:pt x="235" y="301022"/>
                      </a:moveTo>
                      <a:cubicBezTo>
                        <a:pt x="4468" y="301022"/>
                        <a:pt x="86225" y="192543"/>
                        <a:pt x="111360" y="161322"/>
                      </a:cubicBezTo>
                      <a:cubicBezTo>
                        <a:pt x="136495" y="130101"/>
                        <a:pt x="109243" y="140420"/>
                        <a:pt x="151047" y="113697"/>
                      </a:cubicBezTo>
                      <a:cubicBezTo>
                        <a:pt x="192851" y="86974"/>
                        <a:pt x="351866" y="9186"/>
                        <a:pt x="362185" y="984"/>
                      </a:cubicBezTo>
                      <a:cubicBezTo>
                        <a:pt x="372504" y="-7218"/>
                        <a:pt x="258998" y="37761"/>
                        <a:pt x="212960" y="64484"/>
                      </a:cubicBezTo>
                      <a:cubicBezTo>
                        <a:pt x="166923" y="91207"/>
                        <a:pt x="122208" y="121899"/>
                        <a:pt x="85960" y="161322"/>
                      </a:cubicBezTo>
                      <a:cubicBezTo>
                        <a:pt x="49712" y="200745"/>
                        <a:pt x="-3998" y="301022"/>
                        <a:pt x="235" y="3010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5" name="フリーフォーム: 図形 2664">
                  <a:extLst>
                    <a:ext uri="{FF2B5EF4-FFF2-40B4-BE49-F238E27FC236}">
                      <a16:creationId xmlns:a16="http://schemas.microsoft.com/office/drawing/2014/main" id="{035BA459-6D41-4327-B700-D07ECFAEA7A4}"/>
                    </a:ext>
                  </a:extLst>
                </p:cNvPr>
                <p:cNvSpPr/>
                <p:nvPr/>
              </p:nvSpPr>
              <p:spPr>
                <a:xfrm>
                  <a:off x="7514834" y="4846603"/>
                  <a:ext cx="365606" cy="315948"/>
                </a:xfrm>
                <a:custGeom>
                  <a:avLst/>
                  <a:gdLst>
                    <a:gd name="connsiteX0" fmla="*/ 391 w 365606"/>
                    <a:gd name="connsiteY0" fmla="*/ 315947 h 315948"/>
                    <a:gd name="connsiteX1" fmla="*/ 144854 w 365606"/>
                    <a:gd name="connsiteY1" fmla="*/ 155610 h 315948"/>
                    <a:gd name="connsiteX2" fmla="*/ 263916 w 365606"/>
                    <a:gd name="connsiteY2" fmla="*/ 47660 h 315948"/>
                    <a:gd name="connsiteX3" fmla="*/ 365516 w 365606"/>
                    <a:gd name="connsiteY3" fmla="*/ 35 h 315948"/>
                    <a:gd name="connsiteX4" fmla="*/ 246454 w 365606"/>
                    <a:gd name="connsiteY4" fmla="*/ 54010 h 315948"/>
                    <a:gd name="connsiteX5" fmla="*/ 106754 w 365606"/>
                    <a:gd name="connsiteY5" fmla="*/ 158785 h 315948"/>
                    <a:gd name="connsiteX6" fmla="*/ 391 w 365606"/>
                    <a:gd name="connsiteY6" fmla="*/ 315947 h 315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65606" h="315948">
                      <a:moveTo>
                        <a:pt x="391" y="315947"/>
                      </a:moveTo>
                      <a:cubicBezTo>
                        <a:pt x="6741" y="315418"/>
                        <a:pt x="100933" y="200324"/>
                        <a:pt x="144854" y="155610"/>
                      </a:cubicBezTo>
                      <a:cubicBezTo>
                        <a:pt x="188775" y="110896"/>
                        <a:pt x="227139" y="73589"/>
                        <a:pt x="263916" y="47660"/>
                      </a:cubicBezTo>
                      <a:cubicBezTo>
                        <a:pt x="300693" y="21731"/>
                        <a:pt x="368426" y="-1023"/>
                        <a:pt x="365516" y="35"/>
                      </a:cubicBezTo>
                      <a:cubicBezTo>
                        <a:pt x="362606" y="1093"/>
                        <a:pt x="289581" y="27552"/>
                        <a:pt x="246454" y="54010"/>
                      </a:cubicBezTo>
                      <a:cubicBezTo>
                        <a:pt x="203327" y="80468"/>
                        <a:pt x="146971" y="113541"/>
                        <a:pt x="106754" y="158785"/>
                      </a:cubicBezTo>
                      <a:cubicBezTo>
                        <a:pt x="66537" y="204029"/>
                        <a:pt x="-5959" y="316476"/>
                        <a:pt x="391" y="3159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6" name="フリーフォーム: 図形 2665">
                  <a:extLst>
                    <a:ext uri="{FF2B5EF4-FFF2-40B4-BE49-F238E27FC236}">
                      <a16:creationId xmlns:a16="http://schemas.microsoft.com/office/drawing/2014/main" id="{424C0EFC-7C12-4EC8-9D6C-FC175C8DD805}"/>
                    </a:ext>
                  </a:extLst>
                </p:cNvPr>
                <p:cNvSpPr/>
                <p:nvPr/>
              </p:nvSpPr>
              <p:spPr>
                <a:xfrm>
                  <a:off x="6784505" y="4117940"/>
                  <a:ext cx="99068" cy="396543"/>
                </a:xfrm>
                <a:custGeom>
                  <a:avLst/>
                  <a:gdLst>
                    <a:gd name="connsiteX0" fmla="*/ 98895 w 99068"/>
                    <a:gd name="connsiteY0" fmla="*/ 35 h 396543"/>
                    <a:gd name="connsiteX1" fmla="*/ 6820 w 99068"/>
                    <a:gd name="connsiteY1" fmla="*/ 149260 h 396543"/>
                    <a:gd name="connsiteX2" fmla="*/ 6820 w 99068"/>
                    <a:gd name="connsiteY2" fmla="*/ 393735 h 396543"/>
                    <a:gd name="connsiteX3" fmla="*/ 6820 w 99068"/>
                    <a:gd name="connsiteY3" fmla="*/ 273085 h 396543"/>
                    <a:gd name="connsiteX4" fmla="*/ 29045 w 99068"/>
                    <a:gd name="connsiteY4" fmla="*/ 136560 h 396543"/>
                    <a:gd name="connsiteX5" fmla="*/ 98895 w 99068"/>
                    <a:gd name="connsiteY5" fmla="*/ 35 h 396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9068" h="396543">
                      <a:moveTo>
                        <a:pt x="98895" y="35"/>
                      </a:moveTo>
                      <a:cubicBezTo>
                        <a:pt x="95191" y="2152"/>
                        <a:pt x="22166" y="83643"/>
                        <a:pt x="6820" y="149260"/>
                      </a:cubicBezTo>
                      <a:cubicBezTo>
                        <a:pt x="-8526" y="214877"/>
                        <a:pt x="6820" y="393735"/>
                        <a:pt x="6820" y="393735"/>
                      </a:cubicBezTo>
                      <a:cubicBezTo>
                        <a:pt x="6820" y="414372"/>
                        <a:pt x="3116" y="315948"/>
                        <a:pt x="6820" y="273085"/>
                      </a:cubicBezTo>
                      <a:cubicBezTo>
                        <a:pt x="10524" y="230222"/>
                        <a:pt x="12112" y="182068"/>
                        <a:pt x="29045" y="136560"/>
                      </a:cubicBezTo>
                      <a:cubicBezTo>
                        <a:pt x="45978" y="91052"/>
                        <a:pt x="102599" y="-2082"/>
                        <a:pt x="98895" y="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7" name="フリーフォーム: 図形 2666">
                  <a:extLst>
                    <a:ext uri="{FF2B5EF4-FFF2-40B4-BE49-F238E27FC236}">
                      <a16:creationId xmlns:a16="http://schemas.microsoft.com/office/drawing/2014/main" id="{278E5DEE-5C7F-4495-8D5F-056C0B3A9B80}"/>
                    </a:ext>
                  </a:extLst>
                </p:cNvPr>
                <p:cNvSpPr/>
                <p:nvPr/>
              </p:nvSpPr>
              <p:spPr>
                <a:xfrm>
                  <a:off x="6847950" y="4241695"/>
                  <a:ext cx="20201" cy="257650"/>
                </a:xfrm>
                <a:custGeom>
                  <a:avLst/>
                  <a:gdLst>
                    <a:gd name="connsiteX0" fmla="*/ 19575 w 20201"/>
                    <a:gd name="connsiteY0" fmla="*/ 1693 h 257650"/>
                    <a:gd name="connsiteX1" fmla="*/ 14813 w 20201"/>
                    <a:gd name="connsiteY1" fmla="*/ 249343 h 257650"/>
                    <a:gd name="connsiteX2" fmla="*/ 6875 w 20201"/>
                    <a:gd name="connsiteY2" fmla="*/ 193780 h 257650"/>
                    <a:gd name="connsiteX3" fmla="*/ 525 w 20201"/>
                    <a:gd name="connsiteY3" fmla="*/ 141393 h 257650"/>
                    <a:gd name="connsiteX4" fmla="*/ 19575 w 20201"/>
                    <a:gd name="connsiteY4" fmla="*/ 1693 h 25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201" h="257650">
                      <a:moveTo>
                        <a:pt x="19575" y="1693"/>
                      </a:moveTo>
                      <a:cubicBezTo>
                        <a:pt x="21956" y="19685"/>
                        <a:pt x="16930" y="217329"/>
                        <a:pt x="14813" y="249343"/>
                      </a:cubicBezTo>
                      <a:cubicBezTo>
                        <a:pt x="12696" y="281358"/>
                        <a:pt x="9256" y="211772"/>
                        <a:pt x="6875" y="193780"/>
                      </a:cubicBezTo>
                      <a:cubicBezTo>
                        <a:pt x="4494" y="175788"/>
                        <a:pt x="-1856" y="168381"/>
                        <a:pt x="525" y="141393"/>
                      </a:cubicBezTo>
                      <a:cubicBezTo>
                        <a:pt x="2906" y="114406"/>
                        <a:pt x="17194" y="-16299"/>
                        <a:pt x="19575" y="16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8" name="フリーフォーム: 図形 2667">
                  <a:extLst>
                    <a:ext uri="{FF2B5EF4-FFF2-40B4-BE49-F238E27FC236}">
                      <a16:creationId xmlns:a16="http://schemas.microsoft.com/office/drawing/2014/main" id="{829E9497-BC06-4C59-91C8-878CB8709408}"/>
                    </a:ext>
                  </a:extLst>
                </p:cNvPr>
                <p:cNvSpPr/>
                <p:nvPr/>
              </p:nvSpPr>
              <p:spPr>
                <a:xfrm>
                  <a:off x="6916669" y="4340073"/>
                  <a:ext cx="52996" cy="272615"/>
                </a:xfrm>
                <a:custGeom>
                  <a:avLst/>
                  <a:gdLst>
                    <a:gd name="connsiteX0" fmla="*/ 69 w 52996"/>
                    <a:gd name="connsiteY0" fmla="*/ 152 h 272615"/>
                    <a:gd name="connsiteX1" fmla="*/ 41344 w 52996"/>
                    <a:gd name="connsiteY1" fmla="*/ 112865 h 272615"/>
                    <a:gd name="connsiteX2" fmla="*/ 46106 w 52996"/>
                    <a:gd name="connsiteY2" fmla="*/ 125565 h 272615"/>
                    <a:gd name="connsiteX3" fmla="*/ 25469 w 52996"/>
                    <a:gd name="connsiteY3" fmla="*/ 189065 h 272615"/>
                    <a:gd name="connsiteX4" fmla="*/ 28644 w 52996"/>
                    <a:gd name="connsiteY4" fmla="*/ 271615 h 272615"/>
                    <a:gd name="connsiteX5" fmla="*/ 33406 w 52996"/>
                    <a:gd name="connsiteY5" fmla="*/ 228752 h 272615"/>
                    <a:gd name="connsiteX6" fmla="*/ 52456 w 52996"/>
                    <a:gd name="connsiteY6" fmla="*/ 139852 h 272615"/>
                    <a:gd name="connsiteX7" fmla="*/ 69 w 52996"/>
                    <a:gd name="connsiteY7" fmla="*/ 152 h 272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996" h="272615">
                      <a:moveTo>
                        <a:pt x="69" y="152"/>
                      </a:moveTo>
                      <a:cubicBezTo>
                        <a:pt x="-1783" y="-4346"/>
                        <a:pt x="33671" y="91963"/>
                        <a:pt x="41344" y="112865"/>
                      </a:cubicBezTo>
                      <a:cubicBezTo>
                        <a:pt x="49017" y="133767"/>
                        <a:pt x="48752" y="112865"/>
                        <a:pt x="46106" y="125565"/>
                      </a:cubicBezTo>
                      <a:cubicBezTo>
                        <a:pt x="43460" y="138265"/>
                        <a:pt x="28379" y="164723"/>
                        <a:pt x="25469" y="189065"/>
                      </a:cubicBezTo>
                      <a:cubicBezTo>
                        <a:pt x="22559" y="213407"/>
                        <a:pt x="27321" y="265001"/>
                        <a:pt x="28644" y="271615"/>
                      </a:cubicBezTo>
                      <a:cubicBezTo>
                        <a:pt x="29967" y="278229"/>
                        <a:pt x="29437" y="250713"/>
                        <a:pt x="33406" y="228752"/>
                      </a:cubicBezTo>
                      <a:cubicBezTo>
                        <a:pt x="37375" y="206792"/>
                        <a:pt x="56425" y="174777"/>
                        <a:pt x="52456" y="139852"/>
                      </a:cubicBezTo>
                      <a:cubicBezTo>
                        <a:pt x="48487" y="104927"/>
                        <a:pt x="1921" y="4650"/>
                        <a:pt x="69" y="1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69" name="フリーフォーム: 図形 2668">
                  <a:extLst>
                    <a:ext uri="{FF2B5EF4-FFF2-40B4-BE49-F238E27FC236}">
                      <a16:creationId xmlns:a16="http://schemas.microsoft.com/office/drawing/2014/main" id="{DE71DB89-5411-4CD0-8164-F5966151D5F0}"/>
                    </a:ext>
                  </a:extLst>
                </p:cNvPr>
                <p:cNvSpPr/>
                <p:nvPr/>
              </p:nvSpPr>
              <p:spPr>
                <a:xfrm>
                  <a:off x="6881637" y="4305300"/>
                  <a:ext cx="52754" cy="208508"/>
                </a:xfrm>
                <a:custGeom>
                  <a:avLst/>
                  <a:gdLst>
                    <a:gd name="connsiteX0" fmla="*/ 4938 w 52754"/>
                    <a:gd name="connsiteY0" fmla="*/ 0 h 208508"/>
                    <a:gd name="connsiteX1" fmla="*/ 176 w 52754"/>
                    <a:gd name="connsiteY1" fmla="*/ 153988 h 208508"/>
                    <a:gd name="connsiteX2" fmla="*/ 11288 w 52754"/>
                    <a:gd name="connsiteY2" fmla="*/ 200025 h 208508"/>
                    <a:gd name="connsiteX3" fmla="*/ 41451 w 52754"/>
                    <a:gd name="connsiteY3" fmla="*/ 198438 h 208508"/>
                    <a:gd name="connsiteX4" fmla="*/ 36688 w 52754"/>
                    <a:gd name="connsiteY4" fmla="*/ 98425 h 208508"/>
                    <a:gd name="connsiteX5" fmla="*/ 52563 w 52754"/>
                    <a:gd name="connsiteY5" fmla="*/ 187325 h 208508"/>
                    <a:gd name="connsiteX6" fmla="*/ 23988 w 52754"/>
                    <a:gd name="connsiteY6" fmla="*/ 192088 h 208508"/>
                    <a:gd name="connsiteX7" fmla="*/ 11288 w 52754"/>
                    <a:gd name="connsiteY7" fmla="*/ 155575 h 208508"/>
                    <a:gd name="connsiteX8" fmla="*/ 4938 w 52754"/>
                    <a:gd name="connsiteY8" fmla="*/ 0 h 208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2754" h="208508">
                      <a:moveTo>
                        <a:pt x="4938" y="0"/>
                      </a:moveTo>
                      <a:cubicBezTo>
                        <a:pt x="3086" y="-264"/>
                        <a:pt x="-882" y="120651"/>
                        <a:pt x="176" y="153988"/>
                      </a:cubicBezTo>
                      <a:cubicBezTo>
                        <a:pt x="1234" y="187325"/>
                        <a:pt x="4409" y="192617"/>
                        <a:pt x="11288" y="200025"/>
                      </a:cubicBezTo>
                      <a:cubicBezTo>
                        <a:pt x="18167" y="207433"/>
                        <a:pt x="37218" y="215371"/>
                        <a:pt x="41451" y="198438"/>
                      </a:cubicBezTo>
                      <a:cubicBezTo>
                        <a:pt x="45684" y="181505"/>
                        <a:pt x="34836" y="100277"/>
                        <a:pt x="36688" y="98425"/>
                      </a:cubicBezTo>
                      <a:cubicBezTo>
                        <a:pt x="38540" y="96573"/>
                        <a:pt x="54680" y="171715"/>
                        <a:pt x="52563" y="187325"/>
                      </a:cubicBezTo>
                      <a:cubicBezTo>
                        <a:pt x="50446" y="202935"/>
                        <a:pt x="30867" y="197380"/>
                        <a:pt x="23988" y="192088"/>
                      </a:cubicBezTo>
                      <a:cubicBezTo>
                        <a:pt x="17109" y="186796"/>
                        <a:pt x="13934" y="187325"/>
                        <a:pt x="11288" y="155575"/>
                      </a:cubicBezTo>
                      <a:cubicBezTo>
                        <a:pt x="8642" y="123825"/>
                        <a:pt x="6790" y="264"/>
                        <a:pt x="493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0" name="フリーフォーム: 図形 2669">
                  <a:extLst>
                    <a:ext uri="{FF2B5EF4-FFF2-40B4-BE49-F238E27FC236}">
                      <a16:creationId xmlns:a16="http://schemas.microsoft.com/office/drawing/2014/main" id="{10F1704B-2860-42FF-B33B-07EEDE2EB468}"/>
                    </a:ext>
                  </a:extLst>
                </p:cNvPr>
                <p:cNvSpPr/>
                <p:nvPr/>
              </p:nvSpPr>
              <p:spPr>
                <a:xfrm>
                  <a:off x="6832319" y="4519612"/>
                  <a:ext cx="67323" cy="77794"/>
                </a:xfrm>
                <a:custGeom>
                  <a:avLst/>
                  <a:gdLst>
                    <a:gd name="connsiteX0" fmla="*/ 281 w 67323"/>
                    <a:gd name="connsiteY0" fmla="*/ 1 h 77794"/>
                    <a:gd name="connsiteX1" fmla="*/ 28856 w 67323"/>
                    <a:gd name="connsiteY1" fmla="*/ 58738 h 77794"/>
                    <a:gd name="connsiteX2" fmla="*/ 66956 w 67323"/>
                    <a:gd name="connsiteY2" fmla="*/ 77788 h 77794"/>
                    <a:gd name="connsiteX3" fmla="*/ 46319 w 67323"/>
                    <a:gd name="connsiteY3" fmla="*/ 60326 h 77794"/>
                    <a:gd name="connsiteX4" fmla="*/ 281 w 67323"/>
                    <a:gd name="connsiteY4" fmla="*/ 1 h 77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7323" h="77794">
                      <a:moveTo>
                        <a:pt x="281" y="1"/>
                      </a:moveTo>
                      <a:cubicBezTo>
                        <a:pt x="-2629" y="-264"/>
                        <a:pt x="17744" y="45774"/>
                        <a:pt x="28856" y="58738"/>
                      </a:cubicBezTo>
                      <a:cubicBezTo>
                        <a:pt x="39968" y="71702"/>
                        <a:pt x="64046" y="77523"/>
                        <a:pt x="66956" y="77788"/>
                      </a:cubicBezTo>
                      <a:cubicBezTo>
                        <a:pt x="69866" y="78053"/>
                        <a:pt x="54786" y="69851"/>
                        <a:pt x="46319" y="60326"/>
                      </a:cubicBezTo>
                      <a:cubicBezTo>
                        <a:pt x="37852" y="50801"/>
                        <a:pt x="3191" y="266"/>
                        <a:pt x="28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1" name="フリーフォーム: 図形 2670">
                  <a:extLst>
                    <a:ext uri="{FF2B5EF4-FFF2-40B4-BE49-F238E27FC236}">
                      <a16:creationId xmlns:a16="http://schemas.microsoft.com/office/drawing/2014/main" id="{9661D502-4EC1-4C42-98BD-91C84AD091A8}"/>
                    </a:ext>
                  </a:extLst>
                </p:cNvPr>
                <p:cNvSpPr/>
                <p:nvPr/>
              </p:nvSpPr>
              <p:spPr>
                <a:xfrm>
                  <a:off x="6930515" y="4619565"/>
                  <a:ext cx="61941" cy="145586"/>
                </a:xfrm>
                <a:custGeom>
                  <a:avLst/>
                  <a:gdLst>
                    <a:gd name="connsiteX0" fmla="*/ 510 w 61941"/>
                    <a:gd name="connsiteY0" fmla="*/ 60 h 145586"/>
                    <a:gd name="connsiteX1" fmla="*/ 32260 w 61941"/>
                    <a:gd name="connsiteY1" fmla="*/ 52448 h 145586"/>
                    <a:gd name="connsiteX2" fmla="*/ 59248 w 61941"/>
                    <a:gd name="connsiteY2" fmla="*/ 144523 h 145586"/>
                    <a:gd name="connsiteX3" fmla="*/ 57660 w 61941"/>
                    <a:gd name="connsiteY3" fmla="*/ 100073 h 145586"/>
                    <a:gd name="connsiteX4" fmla="*/ 59248 w 61941"/>
                    <a:gd name="connsiteY4" fmla="*/ 61973 h 145586"/>
                    <a:gd name="connsiteX5" fmla="*/ 510 w 61941"/>
                    <a:gd name="connsiteY5" fmla="*/ 60 h 145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941" h="145586">
                      <a:moveTo>
                        <a:pt x="510" y="60"/>
                      </a:moveTo>
                      <a:cubicBezTo>
                        <a:pt x="-3988" y="-1528"/>
                        <a:pt x="22470" y="28371"/>
                        <a:pt x="32260" y="52448"/>
                      </a:cubicBezTo>
                      <a:cubicBezTo>
                        <a:pt x="42050" y="76525"/>
                        <a:pt x="55015" y="136586"/>
                        <a:pt x="59248" y="144523"/>
                      </a:cubicBezTo>
                      <a:cubicBezTo>
                        <a:pt x="63481" y="152460"/>
                        <a:pt x="57660" y="113831"/>
                        <a:pt x="57660" y="100073"/>
                      </a:cubicBezTo>
                      <a:cubicBezTo>
                        <a:pt x="57660" y="86315"/>
                        <a:pt x="66127" y="76790"/>
                        <a:pt x="59248" y="61973"/>
                      </a:cubicBezTo>
                      <a:cubicBezTo>
                        <a:pt x="52369" y="47156"/>
                        <a:pt x="5008" y="1648"/>
                        <a:pt x="510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2" name="フリーフォーム: 図形 2671">
                  <a:extLst>
                    <a:ext uri="{FF2B5EF4-FFF2-40B4-BE49-F238E27FC236}">
                      <a16:creationId xmlns:a16="http://schemas.microsoft.com/office/drawing/2014/main" id="{AE02AD54-5713-4D34-813A-7BCFF933C2B0}"/>
                    </a:ext>
                  </a:extLst>
                </p:cNvPr>
                <p:cNvSpPr/>
                <p:nvPr/>
              </p:nvSpPr>
              <p:spPr>
                <a:xfrm>
                  <a:off x="7297058" y="4405310"/>
                  <a:ext cx="115110" cy="136533"/>
                </a:xfrm>
                <a:custGeom>
                  <a:avLst/>
                  <a:gdLst>
                    <a:gd name="connsiteX0" fmla="*/ 114980 w 115110"/>
                    <a:gd name="connsiteY0" fmla="*/ 3 h 136533"/>
                    <a:gd name="connsiteX1" fmla="*/ 24492 w 115110"/>
                    <a:gd name="connsiteY1" fmla="*/ 76203 h 136533"/>
                    <a:gd name="connsiteX2" fmla="*/ 680 w 115110"/>
                    <a:gd name="connsiteY2" fmla="*/ 136528 h 136533"/>
                    <a:gd name="connsiteX3" fmla="*/ 43542 w 115110"/>
                    <a:gd name="connsiteY3" fmla="*/ 79378 h 136533"/>
                    <a:gd name="connsiteX4" fmla="*/ 114980 w 115110"/>
                    <a:gd name="connsiteY4" fmla="*/ 3 h 1365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5110" h="136533">
                      <a:moveTo>
                        <a:pt x="114980" y="3"/>
                      </a:moveTo>
                      <a:cubicBezTo>
                        <a:pt x="111805" y="-526"/>
                        <a:pt x="43542" y="53449"/>
                        <a:pt x="24492" y="76203"/>
                      </a:cubicBezTo>
                      <a:cubicBezTo>
                        <a:pt x="5442" y="98957"/>
                        <a:pt x="-2495" y="135999"/>
                        <a:pt x="680" y="136528"/>
                      </a:cubicBezTo>
                      <a:cubicBezTo>
                        <a:pt x="3855" y="137057"/>
                        <a:pt x="24492" y="101338"/>
                        <a:pt x="43542" y="79378"/>
                      </a:cubicBezTo>
                      <a:cubicBezTo>
                        <a:pt x="62592" y="57418"/>
                        <a:pt x="118155" y="532"/>
                        <a:pt x="114980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3" name="フリーフォーム: 図形 2672">
                  <a:extLst>
                    <a:ext uri="{FF2B5EF4-FFF2-40B4-BE49-F238E27FC236}">
                      <a16:creationId xmlns:a16="http://schemas.microsoft.com/office/drawing/2014/main" id="{6454790D-B53B-4E1A-ADD9-BAD5DC73F7CB}"/>
                    </a:ext>
                  </a:extLst>
                </p:cNvPr>
                <p:cNvSpPr/>
                <p:nvPr/>
              </p:nvSpPr>
              <p:spPr>
                <a:xfrm>
                  <a:off x="7346944" y="4613209"/>
                  <a:ext cx="163075" cy="307545"/>
                </a:xfrm>
                <a:custGeom>
                  <a:avLst/>
                  <a:gdLst>
                    <a:gd name="connsiteX0" fmla="*/ 6 w 163075"/>
                    <a:gd name="connsiteY0" fmla="*/ 66 h 307545"/>
                    <a:gd name="connsiteX1" fmla="*/ 42869 w 163075"/>
                    <a:gd name="connsiteY1" fmla="*/ 141354 h 307545"/>
                    <a:gd name="connsiteX2" fmla="*/ 160344 w 163075"/>
                    <a:gd name="connsiteY2" fmla="*/ 301691 h 307545"/>
                    <a:gd name="connsiteX3" fmla="*/ 120656 w 163075"/>
                    <a:gd name="connsiteY3" fmla="*/ 265179 h 307545"/>
                    <a:gd name="connsiteX4" fmla="*/ 63506 w 163075"/>
                    <a:gd name="connsiteY4" fmla="*/ 193741 h 307545"/>
                    <a:gd name="connsiteX5" fmla="*/ 39694 w 163075"/>
                    <a:gd name="connsiteY5" fmla="*/ 158816 h 307545"/>
                    <a:gd name="connsiteX6" fmla="*/ 6 w 163075"/>
                    <a:gd name="connsiteY6" fmla="*/ 66 h 307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3075" h="307545">
                      <a:moveTo>
                        <a:pt x="6" y="66"/>
                      </a:moveTo>
                      <a:cubicBezTo>
                        <a:pt x="535" y="-2844"/>
                        <a:pt x="16146" y="91083"/>
                        <a:pt x="42869" y="141354"/>
                      </a:cubicBezTo>
                      <a:cubicBezTo>
                        <a:pt x="69592" y="191625"/>
                        <a:pt x="147380" y="281054"/>
                        <a:pt x="160344" y="301691"/>
                      </a:cubicBezTo>
                      <a:cubicBezTo>
                        <a:pt x="173308" y="322328"/>
                        <a:pt x="136795" y="283170"/>
                        <a:pt x="120656" y="265179"/>
                      </a:cubicBezTo>
                      <a:cubicBezTo>
                        <a:pt x="104517" y="247188"/>
                        <a:pt x="77000" y="211468"/>
                        <a:pt x="63506" y="193741"/>
                      </a:cubicBezTo>
                      <a:cubicBezTo>
                        <a:pt x="50012" y="176014"/>
                        <a:pt x="49483" y="186068"/>
                        <a:pt x="39694" y="158816"/>
                      </a:cubicBezTo>
                      <a:cubicBezTo>
                        <a:pt x="29905" y="131564"/>
                        <a:pt x="-523" y="2976"/>
                        <a:pt x="6" y="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4" name="フリーフォーム: 図形 2673">
                  <a:extLst>
                    <a:ext uri="{FF2B5EF4-FFF2-40B4-BE49-F238E27FC236}">
                      <a16:creationId xmlns:a16="http://schemas.microsoft.com/office/drawing/2014/main" id="{6B2D1BC1-441E-4F3E-937F-FF3548FD9DF0}"/>
                    </a:ext>
                  </a:extLst>
                </p:cNvPr>
                <p:cNvSpPr/>
                <p:nvPr/>
              </p:nvSpPr>
              <p:spPr>
                <a:xfrm>
                  <a:off x="7305526" y="4652923"/>
                  <a:ext cx="176452" cy="261978"/>
                </a:xfrm>
                <a:custGeom>
                  <a:avLst/>
                  <a:gdLst>
                    <a:gd name="connsiteX0" fmla="*/ 149 w 176452"/>
                    <a:gd name="connsiteY0" fmla="*/ 40 h 261978"/>
                    <a:gd name="connsiteX1" fmla="*/ 52537 w 176452"/>
                    <a:gd name="connsiteY1" fmla="*/ 158790 h 261978"/>
                    <a:gd name="connsiteX2" fmla="*/ 89049 w 176452"/>
                    <a:gd name="connsiteY2" fmla="*/ 204827 h 261978"/>
                    <a:gd name="connsiteX3" fmla="*/ 176362 w 176452"/>
                    <a:gd name="connsiteY3" fmla="*/ 261977 h 261978"/>
                    <a:gd name="connsiteX4" fmla="*/ 104924 w 176452"/>
                    <a:gd name="connsiteY4" fmla="*/ 203240 h 261978"/>
                    <a:gd name="connsiteX5" fmla="*/ 69999 w 176452"/>
                    <a:gd name="connsiteY5" fmla="*/ 174665 h 261978"/>
                    <a:gd name="connsiteX6" fmla="*/ 149 w 176452"/>
                    <a:gd name="connsiteY6" fmla="*/ 40 h 261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6452" h="261978">
                      <a:moveTo>
                        <a:pt x="149" y="40"/>
                      </a:moveTo>
                      <a:cubicBezTo>
                        <a:pt x="-2761" y="-2606"/>
                        <a:pt x="37720" y="124659"/>
                        <a:pt x="52537" y="158790"/>
                      </a:cubicBezTo>
                      <a:cubicBezTo>
                        <a:pt x="67354" y="192921"/>
                        <a:pt x="68412" y="187629"/>
                        <a:pt x="89049" y="204827"/>
                      </a:cubicBezTo>
                      <a:cubicBezTo>
                        <a:pt x="109686" y="222025"/>
                        <a:pt x="173716" y="262241"/>
                        <a:pt x="176362" y="261977"/>
                      </a:cubicBezTo>
                      <a:cubicBezTo>
                        <a:pt x="179008" y="261713"/>
                        <a:pt x="122651" y="217792"/>
                        <a:pt x="104924" y="203240"/>
                      </a:cubicBezTo>
                      <a:cubicBezTo>
                        <a:pt x="87197" y="188688"/>
                        <a:pt x="86403" y="203240"/>
                        <a:pt x="69999" y="174665"/>
                      </a:cubicBezTo>
                      <a:cubicBezTo>
                        <a:pt x="53595" y="146090"/>
                        <a:pt x="3059" y="2686"/>
                        <a:pt x="149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5" name="フリーフォーム: 図形 2674">
                  <a:extLst>
                    <a:ext uri="{FF2B5EF4-FFF2-40B4-BE49-F238E27FC236}">
                      <a16:creationId xmlns:a16="http://schemas.microsoft.com/office/drawing/2014/main" id="{263F149C-0F57-4D5C-AFDE-736CF0239761}"/>
                    </a:ext>
                  </a:extLst>
                </p:cNvPr>
                <p:cNvSpPr/>
                <p:nvPr/>
              </p:nvSpPr>
              <p:spPr>
                <a:xfrm>
                  <a:off x="6989317" y="4834515"/>
                  <a:ext cx="377593" cy="72944"/>
                </a:xfrm>
                <a:custGeom>
                  <a:avLst/>
                  <a:gdLst>
                    <a:gd name="connsiteX0" fmla="*/ 446 w 377593"/>
                    <a:gd name="connsiteY0" fmla="*/ 35935 h 72944"/>
                    <a:gd name="connsiteX1" fmla="*/ 224283 w 377593"/>
                    <a:gd name="connsiteY1" fmla="*/ 12123 h 72944"/>
                    <a:gd name="connsiteX2" fmla="*/ 375096 w 377593"/>
                    <a:gd name="connsiteY2" fmla="*/ 72448 h 72944"/>
                    <a:gd name="connsiteX3" fmla="*/ 313183 w 377593"/>
                    <a:gd name="connsiteY3" fmla="*/ 39110 h 72944"/>
                    <a:gd name="connsiteX4" fmla="*/ 244921 w 377593"/>
                    <a:gd name="connsiteY4" fmla="*/ 8948 h 72944"/>
                    <a:gd name="connsiteX5" fmla="*/ 168721 w 377593"/>
                    <a:gd name="connsiteY5" fmla="*/ 1010 h 72944"/>
                    <a:gd name="connsiteX6" fmla="*/ 446 w 377593"/>
                    <a:gd name="connsiteY6" fmla="*/ 35935 h 72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77593" h="72944">
                      <a:moveTo>
                        <a:pt x="446" y="35935"/>
                      </a:moveTo>
                      <a:cubicBezTo>
                        <a:pt x="9706" y="37787"/>
                        <a:pt x="161841" y="6038"/>
                        <a:pt x="224283" y="12123"/>
                      </a:cubicBezTo>
                      <a:cubicBezTo>
                        <a:pt x="286725" y="18208"/>
                        <a:pt x="360279" y="67950"/>
                        <a:pt x="375096" y="72448"/>
                      </a:cubicBezTo>
                      <a:cubicBezTo>
                        <a:pt x="389913" y="76946"/>
                        <a:pt x="334879" y="49693"/>
                        <a:pt x="313183" y="39110"/>
                      </a:cubicBezTo>
                      <a:cubicBezTo>
                        <a:pt x="291487" y="28527"/>
                        <a:pt x="268998" y="15298"/>
                        <a:pt x="244921" y="8948"/>
                      </a:cubicBezTo>
                      <a:cubicBezTo>
                        <a:pt x="220844" y="2598"/>
                        <a:pt x="208938" y="-2165"/>
                        <a:pt x="168721" y="1010"/>
                      </a:cubicBezTo>
                      <a:cubicBezTo>
                        <a:pt x="128504" y="4185"/>
                        <a:pt x="-8814" y="34083"/>
                        <a:pt x="446" y="359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6" name="フリーフォーム: 図形 2675">
                  <a:extLst>
                    <a:ext uri="{FF2B5EF4-FFF2-40B4-BE49-F238E27FC236}">
                      <a16:creationId xmlns:a16="http://schemas.microsoft.com/office/drawing/2014/main" id="{9F397639-BD46-4984-B462-64A9E2CBE76C}"/>
                    </a:ext>
                  </a:extLst>
                </p:cNvPr>
                <p:cNvSpPr/>
                <p:nvPr/>
              </p:nvSpPr>
              <p:spPr>
                <a:xfrm>
                  <a:off x="7010295" y="4874904"/>
                  <a:ext cx="407018" cy="107226"/>
                </a:xfrm>
                <a:custGeom>
                  <a:avLst/>
                  <a:gdLst>
                    <a:gd name="connsiteX0" fmla="*/ 105 w 407018"/>
                    <a:gd name="connsiteY0" fmla="*/ 19359 h 107226"/>
                    <a:gd name="connsiteX1" fmla="*/ 246168 w 407018"/>
                    <a:gd name="connsiteY1" fmla="*/ 20946 h 107226"/>
                    <a:gd name="connsiteX2" fmla="*/ 404918 w 407018"/>
                    <a:gd name="connsiteY2" fmla="*/ 106671 h 107226"/>
                    <a:gd name="connsiteX3" fmla="*/ 333480 w 407018"/>
                    <a:gd name="connsiteY3" fmla="*/ 55871 h 107226"/>
                    <a:gd name="connsiteX4" fmla="*/ 279505 w 407018"/>
                    <a:gd name="connsiteY4" fmla="*/ 16184 h 107226"/>
                    <a:gd name="connsiteX5" fmla="*/ 216005 w 407018"/>
                    <a:gd name="connsiteY5" fmla="*/ 309 h 107226"/>
                    <a:gd name="connsiteX6" fmla="*/ 105 w 407018"/>
                    <a:gd name="connsiteY6" fmla="*/ 19359 h 107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7018" h="107226">
                      <a:moveTo>
                        <a:pt x="105" y="19359"/>
                      </a:moveTo>
                      <a:cubicBezTo>
                        <a:pt x="5132" y="22798"/>
                        <a:pt x="178699" y="6394"/>
                        <a:pt x="246168" y="20946"/>
                      </a:cubicBezTo>
                      <a:cubicBezTo>
                        <a:pt x="313637" y="35498"/>
                        <a:pt x="390366" y="100850"/>
                        <a:pt x="404918" y="106671"/>
                      </a:cubicBezTo>
                      <a:cubicBezTo>
                        <a:pt x="419470" y="112492"/>
                        <a:pt x="354382" y="70952"/>
                        <a:pt x="333480" y="55871"/>
                      </a:cubicBezTo>
                      <a:cubicBezTo>
                        <a:pt x="312578" y="40790"/>
                        <a:pt x="299084" y="25444"/>
                        <a:pt x="279505" y="16184"/>
                      </a:cubicBezTo>
                      <a:cubicBezTo>
                        <a:pt x="259926" y="6924"/>
                        <a:pt x="260984" y="3219"/>
                        <a:pt x="216005" y="309"/>
                      </a:cubicBezTo>
                      <a:cubicBezTo>
                        <a:pt x="171026" y="-2602"/>
                        <a:pt x="-4922" y="15920"/>
                        <a:pt x="105" y="193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7" name="フリーフォーム: 図形 2676">
                  <a:extLst>
                    <a:ext uri="{FF2B5EF4-FFF2-40B4-BE49-F238E27FC236}">
                      <a16:creationId xmlns:a16="http://schemas.microsoft.com/office/drawing/2014/main" id="{89EC0292-CA02-41B8-8D41-29E1F0032DB0}"/>
                    </a:ext>
                  </a:extLst>
                </p:cNvPr>
                <p:cNvSpPr/>
                <p:nvPr/>
              </p:nvSpPr>
              <p:spPr>
                <a:xfrm>
                  <a:off x="7059613" y="4941888"/>
                  <a:ext cx="369907" cy="57294"/>
                </a:xfrm>
                <a:custGeom>
                  <a:avLst/>
                  <a:gdLst>
                    <a:gd name="connsiteX0" fmla="*/ 0 w 369907"/>
                    <a:gd name="connsiteY0" fmla="*/ 0 h 57294"/>
                    <a:gd name="connsiteX1" fmla="*/ 242887 w 369907"/>
                    <a:gd name="connsiteY1" fmla="*/ 22225 h 57294"/>
                    <a:gd name="connsiteX2" fmla="*/ 369887 w 369907"/>
                    <a:gd name="connsiteY2" fmla="*/ 57150 h 57294"/>
                    <a:gd name="connsiteX3" fmla="*/ 252412 w 369907"/>
                    <a:gd name="connsiteY3" fmla="*/ 7937 h 57294"/>
                    <a:gd name="connsiteX4" fmla="*/ 192087 w 369907"/>
                    <a:gd name="connsiteY4" fmla="*/ 4762 h 57294"/>
                    <a:gd name="connsiteX5" fmla="*/ 0 w 369907"/>
                    <a:gd name="connsiteY5" fmla="*/ 0 h 57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9907" h="57294">
                      <a:moveTo>
                        <a:pt x="0" y="0"/>
                      </a:moveTo>
                      <a:cubicBezTo>
                        <a:pt x="90619" y="6350"/>
                        <a:pt x="181239" y="12700"/>
                        <a:pt x="242887" y="22225"/>
                      </a:cubicBezTo>
                      <a:cubicBezTo>
                        <a:pt x="304535" y="31750"/>
                        <a:pt x="368300" y="59531"/>
                        <a:pt x="369887" y="57150"/>
                      </a:cubicBezTo>
                      <a:cubicBezTo>
                        <a:pt x="371474" y="54769"/>
                        <a:pt x="282045" y="16668"/>
                        <a:pt x="252412" y="7937"/>
                      </a:cubicBezTo>
                      <a:cubicBezTo>
                        <a:pt x="222779" y="-794"/>
                        <a:pt x="192087" y="4762"/>
                        <a:pt x="192087" y="476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8" name="フリーフォーム: 図形 2677">
                  <a:extLst>
                    <a:ext uri="{FF2B5EF4-FFF2-40B4-BE49-F238E27FC236}">
                      <a16:creationId xmlns:a16="http://schemas.microsoft.com/office/drawing/2014/main" id="{9AAFB24E-CA9B-4A46-8A65-7609C7EDBE70}"/>
                    </a:ext>
                  </a:extLst>
                </p:cNvPr>
                <p:cNvSpPr/>
                <p:nvPr/>
              </p:nvSpPr>
              <p:spPr>
                <a:xfrm>
                  <a:off x="7685085" y="4849125"/>
                  <a:ext cx="259326" cy="221479"/>
                </a:xfrm>
                <a:custGeom>
                  <a:avLst/>
                  <a:gdLst>
                    <a:gd name="connsiteX0" fmla="*/ 258765 w 259326"/>
                    <a:gd name="connsiteY0" fmla="*/ 688 h 221479"/>
                    <a:gd name="connsiteX1" fmla="*/ 190503 w 259326"/>
                    <a:gd name="connsiteY1" fmla="*/ 76888 h 221479"/>
                    <a:gd name="connsiteX2" fmla="*/ 80965 w 259326"/>
                    <a:gd name="connsiteY2" fmla="*/ 153088 h 221479"/>
                    <a:gd name="connsiteX3" fmla="*/ 3 w 259326"/>
                    <a:gd name="connsiteY3" fmla="*/ 221350 h 221479"/>
                    <a:gd name="connsiteX4" fmla="*/ 77790 w 259326"/>
                    <a:gd name="connsiteY4" fmla="*/ 168963 h 221479"/>
                    <a:gd name="connsiteX5" fmla="*/ 153990 w 259326"/>
                    <a:gd name="connsiteY5" fmla="*/ 122925 h 221479"/>
                    <a:gd name="connsiteX6" fmla="*/ 258765 w 259326"/>
                    <a:gd name="connsiteY6" fmla="*/ 688 h 22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9326" h="221479">
                      <a:moveTo>
                        <a:pt x="258765" y="688"/>
                      </a:moveTo>
                      <a:cubicBezTo>
                        <a:pt x="264850" y="-6985"/>
                        <a:pt x="220136" y="51488"/>
                        <a:pt x="190503" y="76888"/>
                      </a:cubicBezTo>
                      <a:cubicBezTo>
                        <a:pt x="160870" y="102288"/>
                        <a:pt x="112715" y="129011"/>
                        <a:pt x="80965" y="153088"/>
                      </a:cubicBezTo>
                      <a:cubicBezTo>
                        <a:pt x="49215" y="177165"/>
                        <a:pt x="532" y="218704"/>
                        <a:pt x="3" y="221350"/>
                      </a:cubicBezTo>
                      <a:cubicBezTo>
                        <a:pt x="-526" y="223996"/>
                        <a:pt x="52126" y="185367"/>
                        <a:pt x="77790" y="168963"/>
                      </a:cubicBezTo>
                      <a:cubicBezTo>
                        <a:pt x="103454" y="152559"/>
                        <a:pt x="126209" y="146737"/>
                        <a:pt x="153990" y="122925"/>
                      </a:cubicBezTo>
                      <a:cubicBezTo>
                        <a:pt x="181771" y="99113"/>
                        <a:pt x="252680" y="8361"/>
                        <a:pt x="258765" y="6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79" name="フリーフォーム: 図形 2678">
                  <a:extLst>
                    <a:ext uri="{FF2B5EF4-FFF2-40B4-BE49-F238E27FC236}">
                      <a16:creationId xmlns:a16="http://schemas.microsoft.com/office/drawing/2014/main" id="{EA637B10-38FF-4907-A18F-81F5745F8BE6}"/>
                    </a:ext>
                  </a:extLst>
                </p:cNvPr>
                <p:cNvSpPr/>
                <p:nvPr/>
              </p:nvSpPr>
              <p:spPr>
                <a:xfrm>
                  <a:off x="7688130" y="4848216"/>
                  <a:ext cx="231970" cy="149243"/>
                </a:xfrm>
                <a:custGeom>
                  <a:avLst/>
                  <a:gdLst>
                    <a:gd name="connsiteX0" fmla="*/ 231908 w 231970"/>
                    <a:gd name="connsiteY0" fmla="*/ 9 h 149243"/>
                    <a:gd name="connsiteX1" fmla="*/ 81095 w 231970"/>
                    <a:gd name="connsiteY1" fmla="*/ 74622 h 149243"/>
                    <a:gd name="connsiteX2" fmla="*/ 133 w 231970"/>
                    <a:gd name="connsiteY2" fmla="*/ 149234 h 149243"/>
                    <a:gd name="connsiteX3" fmla="*/ 98558 w 231970"/>
                    <a:gd name="connsiteY3" fmla="*/ 79384 h 149243"/>
                    <a:gd name="connsiteX4" fmla="*/ 231908 w 231970"/>
                    <a:gd name="connsiteY4" fmla="*/ 9 h 1492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1970" h="149243">
                      <a:moveTo>
                        <a:pt x="231908" y="9"/>
                      </a:moveTo>
                      <a:cubicBezTo>
                        <a:pt x="228998" y="-785"/>
                        <a:pt x="119724" y="49751"/>
                        <a:pt x="81095" y="74622"/>
                      </a:cubicBezTo>
                      <a:cubicBezTo>
                        <a:pt x="42466" y="99493"/>
                        <a:pt x="-2777" y="148440"/>
                        <a:pt x="133" y="149234"/>
                      </a:cubicBezTo>
                      <a:cubicBezTo>
                        <a:pt x="3043" y="150028"/>
                        <a:pt x="61252" y="101609"/>
                        <a:pt x="98558" y="79384"/>
                      </a:cubicBezTo>
                      <a:cubicBezTo>
                        <a:pt x="135864" y="57159"/>
                        <a:pt x="234818" y="803"/>
                        <a:pt x="231908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0" name="フリーフォーム: 図形 2679">
                  <a:extLst>
                    <a:ext uri="{FF2B5EF4-FFF2-40B4-BE49-F238E27FC236}">
                      <a16:creationId xmlns:a16="http://schemas.microsoft.com/office/drawing/2014/main" id="{F3E54BDA-7427-496D-82BB-14BD07446CEE}"/>
                    </a:ext>
                  </a:extLst>
                </p:cNvPr>
                <p:cNvSpPr/>
                <p:nvPr/>
              </p:nvSpPr>
              <p:spPr>
                <a:xfrm>
                  <a:off x="7883515" y="4733654"/>
                  <a:ext cx="193685" cy="203474"/>
                </a:xfrm>
                <a:custGeom>
                  <a:avLst/>
                  <a:gdLst>
                    <a:gd name="connsiteX0" fmla="*/ 193685 w 193685"/>
                    <a:gd name="connsiteY0" fmla="*/ 271 h 203474"/>
                    <a:gd name="connsiteX1" fmla="*/ 101610 w 193685"/>
                    <a:gd name="connsiteY1" fmla="*/ 109809 h 203474"/>
                    <a:gd name="connsiteX2" fmla="*/ 10 w 193685"/>
                    <a:gd name="connsiteY2" fmla="*/ 203471 h 203474"/>
                    <a:gd name="connsiteX3" fmla="*/ 95260 w 193685"/>
                    <a:gd name="connsiteY3" fmla="*/ 106634 h 203474"/>
                    <a:gd name="connsiteX4" fmla="*/ 103198 w 193685"/>
                    <a:gd name="connsiteY4" fmla="*/ 79646 h 203474"/>
                    <a:gd name="connsiteX5" fmla="*/ 193685 w 193685"/>
                    <a:gd name="connsiteY5" fmla="*/ 271 h 203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3685" h="203474">
                      <a:moveTo>
                        <a:pt x="193685" y="271"/>
                      </a:moveTo>
                      <a:cubicBezTo>
                        <a:pt x="193420" y="5298"/>
                        <a:pt x="133889" y="75942"/>
                        <a:pt x="101610" y="109809"/>
                      </a:cubicBezTo>
                      <a:cubicBezTo>
                        <a:pt x="69331" y="143676"/>
                        <a:pt x="1068" y="204000"/>
                        <a:pt x="10" y="203471"/>
                      </a:cubicBezTo>
                      <a:cubicBezTo>
                        <a:pt x="-1048" y="202942"/>
                        <a:pt x="78062" y="127271"/>
                        <a:pt x="95260" y="106634"/>
                      </a:cubicBezTo>
                      <a:cubicBezTo>
                        <a:pt x="112458" y="85997"/>
                        <a:pt x="85206" y="97902"/>
                        <a:pt x="103198" y="79646"/>
                      </a:cubicBezTo>
                      <a:cubicBezTo>
                        <a:pt x="121190" y="61390"/>
                        <a:pt x="193950" y="-4756"/>
                        <a:pt x="193685" y="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1" name="フリーフォーム: 図形 2680">
                  <a:extLst>
                    <a:ext uri="{FF2B5EF4-FFF2-40B4-BE49-F238E27FC236}">
                      <a16:creationId xmlns:a16="http://schemas.microsoft.com/office/drawing/2014/main" id="{0FB0F855-C4A8-4E9F-BAFA-B2860A8BB8B9}"/>
                    </a:ext>
                  </a:extLst>
                </p:cNvPr>
                <p:cNvSpPr/>
                <p:nvPr/>
              </p:nvSpPr>
              <p:spPr>
                <a:xfrm>
                  <a:off x="7600932" y="5011158"/>
                  <a:ext cx="313037" cy="208543"/>
                </a:xfrm>
                <a:custGeom>
                  <a:avLst/>
                  <a:gdLst>
                    <a:gd name="connsiteX0" fmla="*/ 312756 w 313037"/>
                    <a:gd name="connsiteY0" fmla="*/ 580 h 208543"/>
                    <a:gd name="connsiteX1" fmla="*/ 101618 w 313037"/>
                    <a:gd name="connsiteY1" fmla="*/ 137105 h 208543"/>
                    <a:gd name="connsiteX2" fmla="*/ 18 w 313037"/>
                    <a:gd name="connsiteY2" fmla="*/ 208542 h 208543"/>
                    <a:gd name="connsiteX3" fmla="*/ 93681 w 313037"/>
                    <a:gd name="connsiteY3" fmla="*/ 138692 h 208543"/>
                    <a:gd name="connsiteX4" fmla="*/ 146068 w 313037"/>
                    <a:gd name="connsiteY4" fmla="*/ 89480 h 208543"/>
                    <a:gd name="connsiteX5" fmla="*/ 312756 w 313037"/>
                    <a:gd name="connsiteY5" fmla="*/ 580 h 208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3037" h="208543">
                      <a:moveTo>
                        <a:pt x="312756" y="580"/>
                      </a:moveTo>
                      <a:cubicBezTo>
                        <a:pt x="305348" y="8518"/>
                        <a:pt x="153741" y="102445"/>
                        <a:pt x="101618" y="137105"/>
                      </a:cubicBezTo>
                      <a:cubicBezTo>
                        <a:pt x="49495" y="171765"/>
                        <a:pt x="1341" y="208278"/>
                        <a:pt x="18" y="208542"/>
                      </a:cubicBezTo>
                      <a:cubicBezTo>
                        <a:pt x="-1305" y="208806"/>
                        <a:pt x="69339" y="158536"/>
                        <a:pt x="93681" y="138692"/>
                      </a:cubicBezTo>
                      <a:cubicBezTo>
                        <a:pt x="118023" y="118848"/>
                        <a:pt x="112731" y="110647"/>
                        <a:pt x="146068" y="89480"/>
                      </a:cubicBezTo>
                      <a:cubicBezTo>
                        <a:pt x="179405" y="68313"/>
                        <a:pt x="320164" y="-7358"/>
                        <a:pt x="312756" y="5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2" name="フリーフォーム: 図形 2681">
                  <a:extLst>
                    <a:ext uri="{FF2B5EF4-FFF2-40B4-BE49-F238E27FC236}">
                      <a16:creationId xmlns:a16="http://schemas.microsoft.com/office/drawing/2014/main" id="{45BA0699-784D-40E0-8D35-8E7DBBEC628F}"/>
                    </a:ext>
                  </a:extLst>
                </p:cNvPr>
                <p:cNvSpPr/>
                <p:nvPr/>
              </p:nvSpPr>
              <p:spPr>
                <a:xfrm>
                  <a:off x="7484719" y="4960779"/>
                  <a:ext cx="148009" cy="178261"/>
                </a:xfrm>
                <a:custGeom>
                  <a:avLst/>
                  <a:gdLst>
                    <a:gd name="connsiteX0" fmla="*/ 147981 w 148009"/>
                    <a:gd name="connsiteY0" fmla="*/ 159 h 178261"/>
                    <a:gd name="connsiteX1" fmla="*/ 35269 w 148009"/>
                    <a:gd name="connsiteY1" fmla="*/ 96996 h 178261"/>
                    <a:gd name="connsiteX2" fmla="*/ 344 w 148009"/>
                    <a:gd name="connsiteY2" fmla="*/ 177959 h 178261"/>
                    <a:gd name="connsiteX3" fmla="*/ 24156 w 148009"/>
                    <a:gd name="connsiteY3" fmla="*/ 120809 h 178261"/>
                    <a:gd name="connsiteX4" fmla="*/ 147981 w 148009"/>
                    <a:gd name="connsiteY4" fmla="*/ 159 h 178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8009" h="178261">
                      <a:moveTo>
                        <a:pt x="147981" y="159"/>
                      </a:moveTo>
                      <a:cubicBezTo>
                        <a:pt x="149833" y="-3810"/>
                        <a:pt x="59875" y="67363"/>
                        <a:pt x="35269" y="96996"/>
                      </a:cubicBezTo>
                      <a:cubicBezTo>
                        <a:pt x="10663" y="126629"/>
                        <a:pt x="2196" y="173990"/>
                        <a:pt x="344" y="177959"/>
                      </a:cubicBezTo>
                      <a:cubicBezTo>
                        <a:pt x="-1508" y="181928"/>
                        <a:pt x="3783" y="145945"/>
                        <a:pt x="24156" y="120809"/>
                      </a:cubicBezTo>
                      <a:cubicBezTo>
                        <a:pt x="44529" y="95674"/>
                        <a:pt x="146129" y="4128"/>
                        <a:pt x="147981" y="1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3" name="フリーフォーム: 図形 2682">
                  <a:extLst>
                    <a:ext uri="{FF2B5EF4-FFF2-40B4-BE49-F238E27FC236}">
                      <a16:creationId xmlns:a16="http://schemas.microsoft.com/office/drawing/2014/main" id="{AEEDE4DD-A140-416F-AA4A-32C9FB58CE6C}"/>
                    </a:ext>
                  </a:extLst>
                </p:cNvPr>
                <p:cNvSpPr/>
                <p:nvPr/>
              </p:nvSpPr>
              <p:spPr>
                <a:xfrm>
                  <a:off x="7817262" y="5157263"/>
                  <a:ext cx="110989" cy="237380"/>
                </a:xfrm>
                <a:custGeom>
                  <a:avLst/>
                  <a:gdLst>
                    <a:gd name="connsiteX0" fmla="*/ 110713 w 110989"/>
                    <a:gd name="connsiteY0" fmla="*/ 525 h 237380"/>
                    <a:gd name="connsiteX1" fmla="*/ 36101 w 110989"/>
                    <a:gd name="connsiteY1" fmla="*/ 121175 h 237380"/>
                    <a:gd name="connsiteX2" fmla="*/ 23401 w 110989"/>
                    <a:gd name="connsiteY2" fmla="*/ 233887 h 237380"/>
                    <a:gd name="connsiteX3" fmla="*/ 10701 w 110989"/>
                    <a:gd name="connsiteY3" fmla="*/ 205312 h 237380"/>
                    <a:gd name="connsiteX4" fmla="*/ 5938 w 110989"/>
                    <a:gd name="connsiteY4" fmla="*/ 170387 h 237380"/>
                    <a:gd name="connsiteX5" fmla="*/ 110713 w 110989"/>
                    <a:gd name="connsiteY5" fmla="*/ 525 h 2373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0989" h="237380">
                      <a:moveTo>
                        <a:pt x="110713" y="525"/>
                      </a:moveTo>
                      <a:cubicBezTo>
                        <a:pt x="115740" y="-7677"/>
                        <a:pt x="50653" y="82281"/>
                        <a:pt x="36101" y="121175"/>
                      </a:cubicBezTo>
                      <a:cubicBezTo>
                        <a:pt x="21549" y="160069"/>
                        <a:pt x="27634" y="219864"/>
                        <a:pt x="23401" y="233887"/>
                      </a:cubicBezTo>
                      <a:cubicBezTo>
                        <a:pt x="19168" y="247910"/>
                        <a:pt x="13611" y="215895"/>
                        <a:pt x="10701" y="205312"/>
                      </a:cubicBezTo>
                      <a:cubicBezTo>
                        <a:pt x="7791" y="194729"/>
                        <a:pt x="-8614" y="200285"/>
                        <a:pt x="5938" y="170387"/>
                      </a:cubicBezTo>
                      <a:cubicBezTo>
                        <a:pt x="20490" y="140489"/>
                        <a:pt x="105686" y="8727"/>
                        <a:pt x="110713" y="5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4" name="フリーフォーム: 図形 2683">
                  <a:extLst>
                    <a:ext uri="{FF2B5EF4-FFF2-40B4-BE49-F238E27FC236}">
                      <a16:creationId xmlns:a16="http://schemas.microsoft.com/office/drawing/2014/main" id="{A0079F33-939C-43D3-9A78-FC4C52C54E87}"/>
                    </a:ext>
                  </a:extLst>
                </p:cNvPr>
                <p:cNvSpPr/>
                <p:nvPr/>
              </p:nvSpPr>
              <p:spPr>
                <a:xfrm>
                  <a:off x="7926816" y="4780351"/>
                  <a:ext cx="189247" cy="219406"/>
                </a:xfrm>
                <a:custGeom>
                  <a:avLst/>
                  <a:gdLst>
                    <a:gd name="connsiteX0" fmla="*/ 188484 w 189247"/>
                    <a:gd name="connsiteY0" fmla="*/ 1199 h 219406"/>
                    <a:gd name="connsiteX1" fmla="*/ 4334 w 189247"/>
                    <a:gd name="connsiteY1" fmla="*/ 215512 h 219406"/>
                    <a:gd name="connsiteX2" fmla="*/ 67834 w 189247"/>
                    <a:gd name="connsiteY2" fmla="*/ 131374 h 219406"/>
                    <a:gd name="connsiteX3" fmla="*/ 188484 w 189247"/>
                    <a:gd name="connsiteY3" fmla="*/ 1199 h 219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9247" h="219406">
                      <a:moveTo>
                        <a:pt x="188484" y="1199"/>
                      </a:moveTo>
                      <a:cubicBezTo>
                        <a:pt x="177901" y="15222"/>
                        <a:pt x="24442" y="193816"/>
                        <a:pt x="4334" y="215512"/>
                      </a:cubicBezTo>
                      <a:cubicBezTo>
                        <a:pt x="-15774" y="237208"/>
                        <a:pt x="38994" y="162595"/>
                        <a:pt x="67834" y="131374"/>
                      </a:cubicBezTo>
                      <a:cubicBezTo>
                        <a:pt x="96674" y="100153"/>
                        <a:pt x="199067" y="-12824"/>
                        <a:pt x="188484" y="11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5" name="フリーフォーム: 図形 2684">
                  <a:extLst>
                    <a:ext uri="{FF2B5EF4-FFF2-40B4-BE49-F238E27FC236}">
                      <a16:creationId xmlns:a16="http://schemas.microsoft.com/office/drawing/2014/main" id="{F4656EF7-C862-4B84-888A-C3334D607FFF}"/>
                    </a:ext>
                  </a:extLst>
                </p:cNvPr>
                <p:cNvSpPr/>
                <p:nvPr/>
              </p:nvSpPr>
              <p:spPr>
                <a:xfrm>
                  <a:off x="7903251" y="4784724"/>
                  <a:ext cx="269372" cy="358160"/>
                </a:xfrm>
                <a:custGeom>
                  <a:avLst/>
                  <a:gdLst>
                    <a:gd name="connsiteX0" fmla="*/ 269199 w 269372"/>
                    <a:gd name="connsiteY0" fmla="*/ 1 h 358160"/>
                    <a:gd name="connsiteX1" fmla="*/ 104099 w 269372"/>
                    <a:gd name="connsiteY1" fmla="*/ 180976 h 358160"/>
                    <a:gd name="connsiteX2" fmla="*/ 912 w 269372"/>
                    <a:gd name="connsiteY2" fmla="*/ 355601 h 358160"/>
                    <a:gd name="connsiteX3" fmla="*/ 58062 w 269372"/>
                    <a:gd name="connsiteY3" fmla="*/ 277814 h 358160"/>
                    <a:gd name="connsiteX4" fmla="*/ 134262 w 269372"/>
                    <a:gd name="connsiteY4" fmla="*/ 177801 h 358160"/>
                    <a:gd name="connsiteX5" fmla="*/ 269199 w 269372"/>
                    <a:gd name="connsiteY5" fmla="*/ 1 h 3581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69372" h="358160">
                      <a:moveTo>
                        <a:pt x="269199" y="1"/>
                      </a:moveTo>
                      <a:cubicBezTo>
                        <a:pt x="264172" y="530"/>
                        <a:pt x="148813" y="121709"/>
                        <a:pt x="104099" y="180976"/>
                      </a:cubicBezTo>
                      <a:cubicBezTo>
                        <a:pt x="59384" y="240243"/>
                        <a:pt x="8585" y="339461"/>
                        <a:pt x="912" y="355601"/>
                      </a:cubicBezTo>
                      <a:cubicBezTo>
                        <a:pt x="-6761" y="371741"/>
                        <a:pt x="35837" y="307447"/>
                        <a:pt x="58062" y="277814"/>
                      </a:cubicBezTo>
                      <a:cubicBezTo>
                        <a:pt x="80287" y="248181"/>
                        <a:pt x="100131" y="221722"/>
                        <a:pt x="134262" y="177801"/>
                      </a:cubicBezTo>
                      <a:cubicBezTo>
                        <a:pt x="168393" y="133880"/>
                        <a:pt x="274226" y="-528"/>
                        <a:pt x="269199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6" name="フリーフォーム: 図形 2685">
                  <a:extLst>
                    <a:ext uri="{FF2B5EF4-FFF2-40B4-BE49-F238E27FC236}">
                      <a16:creationId xmlns:a16="http://schemas.microsoft.com/office/drawing/2014/main" id="{E8F01F87-8D7C-4A71-8390-5675B4C5504E}"/>
                    </a:ext>
                  </a:extLst>
                </p:cNvPr>
                <p:cNvSpPr/>
                <p:nvPr/>
              </p:nvSpPr>
              <p:spPr>
                <a:xfrm>
                  <a:off x="8039412" y="4687665"/>
                  <a:ext cx="285425" cy="450227"/>
                </a:xfrm>
                <a:custGeom>
                  <a:avLst/>
                  <a:gdLst>
                    <a:gd name="connsiteX0" fmla="*/ 283851 w 285425"/>
                    <a:gd name="connsiteY0" fmla="*/ 1810 h 450227"/>
                    <a:gd name="connsiteX1" fmla="*/ 164788 w 285425"/>
                    <a:gd name="connsiteY1" fmla="*/ 144685 h 450227"/>
                    <a:gd name="connsiteX2" fmla="*/ 83826 w 285425"/>
                    <a:gd name="connsiteY2" fmla="*/ 262160 h 450227"/>
                    <a:gd name="connsiteX3" fmla="*/ 15563 w 285425"/>
                    <a:gd name="connsiteY3" fmla="*/ 411385 h 450227"/>
                    <a:gd name="connsiteX4" fmla="*/ 1276 w 285425"/>
                    <a:gd name="connsiteY4" fmla="*/ 447898 h 450227"/>
                    <a:gd name="connsiteX5" fmla="*/ 37788 w 285425"/>
                    <a:gd name="connsiteY5" fmla="*/ 362173 h 450227"/>
                    <a:gd name="connsiteX6" fmla="*/ 72713 w 285425"/>
                    <a:gd name="connsiteY6" fmla="*/ 251048 h 450227"/>
                    <a:gd name="connsiteX7" fmla="*/ 283851 w 285425"/>
                    <a:gd name="connsiteY7" fmla="*/ 1810 h 450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5425" h="450227">
                      <a:moveTo>
                        <a:pt x="283851" y="1810"/>
                      </a:moveTo>
                      <a:cubicBezTo>
                        <a:pt x="299197" y="-15917"/>
                        <a:pt x="198125" y="101293"/>
                        <a:pt x="164788" y="144685"/>
                      </a:cubicBezTo>
                      <a:cubicBezTo>
                        <a:pt x="131451" y="188077"/>
                        <a:pt x="108697" y="217710"/>
                        <a:pt x="83826" y="262160"/>
                      </a:cubicBezTo>
                      <a:cubicBezTo>
                        <a:pt x="58955" y="306610"/>
                        <a:pt x="29321" y="380429"/>
                        <a:pt x="15563" y="411385"/>
                      </a:cubicBezTo>
                      <a:cubicBezTo>
                        <a:pt x="1805" y="442341"/>
                        <a:pt x="-2428" y="456100"/>
                        <a:pt x="1276" y="447898"/>
                      </a:cubicBezTo>
                      <a:cubicBezTo>
                        <a:pt x="4980" y="439696"/>
                        <a:pt x="25882" y="394981"/>
                        <a:pt x="37788" y="362173"/>
                      </a:cubicBezTo>
                      <a:cubicBezTo>
                        <a:pt x="49694" y="329365"/>
                        <a:pt x="32496" y="309521"/>
                        <a:pt x="72713" y="251048"/>
                      </a:cubicBezTo>
                      <a:cubicBezTo>
                        <a:pt x="112930" y="192575"/>
                        <a:pt x="268505" y="19537"/>
                        <a:pt x="283851" y="18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7" name="フリーフォーム: 図形 2686">
                  <a:extLst>
                    <a:ext uri="{FF2B5EF4-FFF2-40B4-BE49-F238E27FC236}">
                      <a16:creationId xmlns:a16="http://schemas.microsoft.com/office/drawing/2014/main" id="{0C3F2CB1-A312-41A6-A403-1FC807FD7D1D}"/>
                    </a:ext>
                  </a:extLst>
                </p:cNvPr>
                <p:cNvSpPr/>
                <p:nvPr/>
              </p:nvSpPr>
              <p:spPr>
                <a:xfrm>
                  <a:off x="8155427" y="4243388"/>
                  <a:ext cx="184354" cy="506800"/>
                </a:xfrm>
                <a:custGeom>
                  <a:avLst/>
                  <a:gdLst>
                    <a:gd name="connsiteX0" fmla="*/ 183711 w 184354"/>
                    <a:gd name="connsiteY0" fmla="*/ 0 h 506800"/>
                    <a:gd name="connsiteX1" fmla="*/ 159898 w 184354"/>
                    <a:gd name="connsiteY1" fmla="*/ 161925 h 506800"/>
                    <a:gd name="connsiteX2" fmla="*/ 183711 w 184354"/>
                    <a:gd name="connsiteY2" fmla="*/ 295275 h 506800"/>
                    <a:gd name="connsiteX3" fmla="*/ 128148 w 184354"/>
                    <a:gd name="connsiteY3" fmla="*/ 330200 h 506800"/>
                    <a:gd name="connsiteX4" fmla="*/ 2736 w 184354"/>
                    <a:gd name="connsiteY4" fmla="*/ 504825 h 506800"/>
                    <a:gd name="connsiteX5" fmla="*/ 50361 w 184354"/>
                    <a:gd name="connsiteY5" fmla="*/ 415925 h 506800"/>
                    <a:gd name="connsiteX6" fmla="*/ 150373 w 184354"/>
                    <a:gd name="connsiteY6" fmla="*/ 285750 h 506800"/>
                    <a:gd name="connsiteX7" fmla="*/ 153548 w 184354"/>
                    <a:gd name="connsiteY7" fmla="*/ 225425 h 506800"/>
                    <a:gd name="connsiteX8" fmla="*/ 134498 w 184354"/>
                    <a:gd name="connsiteY8" fmla="*/ 160337 h 506800"/>
                    <a:gd name="connsiteX9" fmla="*/ 183711 w 184354"/>
                    <a:gd name="connsiteY9" fmla="*/ 0 h 50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354" h="506800">
                      <a:moveTo>
                        <a:pt x="183711" y="0"/>
                      </a:moveTo>
                      <a:cubicBezTo>
                        <a:pt x="187944" y="265"/>
                        <a:pt x="159898" y="112713"/>
                        <a:pt x="159898" y="161925"/>
                      </a:cubicBezTo>
                      <a:cubicBezTo>
                        <a:pt x="159898" y="211137"/>
                        <a:pt x="189003" y="267229"/>
                        <a:pt x="183711" y="295275"/>
                      </a:cubicBezTo>
                      <a:cubicBezTo>
                        <a:pt x="178419" y="323321"/>
                        <a:pt x="158310" y="295275"/>
                        <a:pt x="128148" y="330200"/>
                      </a:cubicBezTo>
                      <a:cubicBezTo>
                        <a:pt x="97985" y="365125"/>
                        <a:pt x="15701" y="490537"/>
                        <a:pt x="2736" y="504825"/>
                      </a:cubicBezTo>
                      <a:cubicBezTo>
                        <a:pt x="-10229" y="519113"/>
                        <a:pt x="25755" y="452437"/>
                        <a:pt x="50361" y="415925"/>
                      </a:cubicBezTo>
                      <a:cubicBezTo>
                        <a:pt x="74967" y="379413"/>
                        <a:pt x="133175" y="317500"/>
                        <a:pt x="150373" y="285750"/>
                      </a:cubicBezTo>
                      <a:cubicBezTo>
                        <a:pt x="167571" y="254000"/>
                        <a:pt x="156194" y="246327"/>
                        <a:pt x="153548" y="225425"/>
                      </a:cubicBezTo>
                      <a:cubicBezTo>
                        <a:pt x="150902" y="204523"/>
                        <a:pt x="133440" y="197908"/>
                        <a:pt x="134498" y="160337"/>
                      </a:cubicBezTo>
                      <a:cubicBezTo>
                        <a:pt x="135556" y="122766"/>
                        <a:pt x="179478" y="-265"/>
                        <a:pt x="18371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8" name="フリーフォーム: 図形 2687">
                  <a:extLst>
                    <a:ext uri="{FF2B5EF4-FFF2-40B4-BE49-F238E27FC236}">
                      <a16:creationId xmlns:a16="http://schemas.microsoft.com/office/drawing/2014/main" id="{6B7B431B-7A88-49BA-A068-99CC57FA9C69}"/>
                    </a:ext>
                  </a:extLst>
                </p:cNvPr>
                <p:cNvSpPr/>
                <p:nvPr/>
              </p:nvSpPr>
              <p:spPr>
                <a:xfrm>
                  <a:off x="8338886" y="4043363"/>
                  <a:ext cx="279427" cy="89175"/>
                </a:xfrm>
                <a:custGeom>
                  <a:avLst/>
                  <a:gdLst>
                    <a:gd name="connsiteX0" fmla="*/ 124077 w 279427"/>
                    <a:gd name="connsiteY0" fmla="*/ 0 h 89175"/>
                    <a:gd name="connsiteX1" fmla="*/ 268539 w 279427"/>
                    <a:gd name="connsiteY1" fmla="*/ 47625 h 89175"/>
                    <a:gd name="connsiteX2" fmla="*/ 262189 w 279427"/>
                    <a:gd name="connsiteY2" fmla="*/ 71437 h 89175"/>
                    <a:gd name="connsiteX3" fmla="*/ 206627 w 279427"/>
                    <a:gd name="connsiteY3" fmla="*/ 74612 h 89175"/>
                    <a:gd name="connsiteX4" fmla="*/ 187577 w 279427"/>
                    <a:gd name="connsiteY4" fmla="*/ 88900 h 89175"/>
                    <a:gd name="connsiteX5" fmla="*/ 85977 w 279427"/>
                    <a:gd name="connsiteY5" fmla="*/ 60325 h 89175"/>
                    <a:gd name="connsiteX6" fmla="*/ 1839 w 279427"/>
                    <a:gd name="connsiteY6" fmla="*/ 36512 h 89175"/>
                    <a:gd name="connsiteX7" fmla="*/ 168527 w 279427"/>
                    <a:gd name="connsiteY7" fmla="*/ 69850 h 89175"/>
                    <a:gd name="connsiteX8" fmla="*/ 254252 w 279427"/>
                    <a:gd name="connsiteY8" fmla="*/ 53975 h 89175"/>
                    <a:gd name="connsiteX9" fmla="*/ 247902 w 279427"/>
                    <a:gd name="connsiteY9" fmla="*/ 52387 h 89175"/>
                    <a:gd name="connsiteX10" fmla="*/ 124077 w 279427"/>
                    <a:gd name="connsiteY10" fmla="*/ 0 h 89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9427" h="89175">
                      <a:moveTo>
                        <a:pt x="124077" y="0"/>
                      </a:moveTo>
                      <a:cubicBezTo>
                        <a:pt x="184798" y="17859"/>
                        <a:pt x="245520" y="35719"/>
                        <a:pt x="268539" y="47625"/>
                      </a:cubicBezTo>
                      <a:cubicBezTo>
                        <a:pt x="291558" y="59531"/>
                        <a:pt x="272507" y="66939"/>
                        <a:pt x="262189" y="71437"/>
                      </a:cubicBezTo>
                      <a:cubicBezTo>
                        <a:pt x="251871" y="75935"/>
                        <a:pt x="219062" y="71702"/>
                        <a:pt x="206627" y="74612"/>
                      </a:cubicBezTo>
                      <a:cubicBezTo>
                        <a:pt x="194192" y="77522"/>
                        <a:pt x="207685" y="91281"/>
                        <a:pt x="187577" y="88900"/>
                      </a:cubicBezTo>
                      <a:cubicBezTo>
                        <a:pt x="167469" y="86519"/>
                        <a:pt x="85977" y="60325"/>
                        <a:pt x="85977" y="60325"/>
                      </a:cubicBezTo>
                      <a:cubicBezTo>
                        <a:pt x="55021" y="51594"/>
                        <a:pt x="-11919" y="34925"/>
                        <a:pt x="1839" y="36512"/>
                      </a:cubicBezTo>
                      <a:cubicBezTo>
                        <a:pt x="15597" y="38099"/>
                        <a:pt x="126458" y="66940"/>
                        <a:pt x="168527" y="69850"/>
                      </a:cubicBezTo>
                      <a:cubicBezTo>
                        <a:pt x="210596" y="72760"/>
                        <a:pt x="241023" y="56885"/>
                        <a:pt x="254252" y="53975"/>
                      </a:cubicBezTo>
                      <a:cubicBezTo>
                        <a:pt x="267481" y="51065"/>
                        <a:pt x="247902" y="52387"/>
                        <a:pt x="247902" y="52387"/>
                      </a:cubicBezTo>
                      <a:lnTo>
                        <a:pt x="124077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89" name="フリーフォーム: 図形 2688">
                  <a:extLst>
                    <a:ext uri="{FF2B5EF4-FFF2-40B4-BE49-F238E27FC236}">
                      <a16:creationId xmlns:a16="http://schemas.microsoft.com/office/drawing/2014/main" id="{5BC87B21-67ED-416C-B845-19A98ED08B8A}"/>
                    </a:ext>
                  </a:extLst>
                </p:cNvPr>
                <p:cNvSpPr/>
                <p:nvPr/>
              </p:nvSpPr>
              <p:spPr>
                <a:xfrm>
                  <a:off x="8521693" y="4168493"/>
                  <a:ext cx="76878" cy="357499"/>
                </a:xfrm>
                <a:custGeom>
                  <a:avLst/>
                  <a:gdLst>
                    <a:gd name="connsiteX0" fmla="*/ 76207 w 76878"/>
                    <a:gd name="connsiteY0" fmla="*/ 5045 h 357499"/>
                    <a:gd name="connsiteX1" fmla="*/ 49220 w 76878"/>
                    <a:gd name="connsiteY1" fmla="*/ 78070 h 357499"/>
                    <a:gd name="connsiteX2" fmla="*/ 31757 w 76878"/>
                    <a:gd name="connsiteY2" fmla="*/ 281270 h 357499"/>
                    <a:gd name="connsiteX3" fmla="*/ 7 w 76878"/>
                    <a:gd name="connsiteY3" fmla="*/ 357470 h 357499"/>
                    <a:gd name="connsiteX4" fmla="*/ 28582 w 76878"/>
                    <a:gd name="connsiteY4" fmla="*/ 289207 h 357499"/>
                    <a:gd name="connsiteX5" fmla="*/ 19057 w 76878"/>
                    <a:gd name="connsiteY5" fmla="*/ 203482 h 357499"/>
                    <a:gd name="connsiteX6" fmla="*/ 76207 w 76878"/>
                    <a:gd name="connsiteY6" fmla="*/ 5045 h 3574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6878" h="357499">
                      <a:moveTo>
                        <a:pt x="76207" y="5045"/>
                      </a:moveTo>
                      <a:cubicBezTo>
                        <a:pt x="81234" y="-15857"/>
                        <a:pt x="56628" y="32033"/>
                        <a:pt x="49220" y="78070"/>
                      </a:cubicBezTo>
                      <a:cubicBezTo>
                        <a:pt x="41812" y="124108"/>
                        <a:pt x="39959" y="234703"/>
                        <a:pt x="31757" y="281270"/>
                      </a:cubicBezTo>
                      <a:cubicBezTo>
                        <a:pt x="23555" y="327837"/>
                        <a:pt x="536" y="356147"/>
                        <a:pt x="7" y="357470"/>
                      </a:cubicBezTo>
                      <a:cubicBezTo>
                        <a:pt x="-522" y="358793"/>
                        <a:pt x="25407" y="314872"/>
                        <a:pt x="28582" y="289207"/>
                      </a:cubicBezTo>
                      <a:cubicBezTo>
                        <a:pt x="31757" y="263542"/>
                        <a:pt x="8209" y="249255"/>
                        <a:pt x="19057" y="203482"/>
                      </a:cubicBezTo>
                      <a:cubicBezTo>
                        <a:pt x="29905" y="157709"/>
                        <a:pt x="71180" y="25947"/>
                        <a:pt x="76207" y="50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0" name="フリーフォーム: 図形 2689">
                  <a:extLst>
                    <a:ext uri="{FF2B5EF4-FFF2-40B4-BE49-F238E27FC236}">
                      <a16:creationId xmlns:a16="http://schemas.microsoft.com/office/drawing/2014/main" id="{2B0F6F5E-399D-4EDF-AE92-F32308FB9744}"/>
                    </a:ext>
                  </a:extLst>
                </p:cNvPr>
                <p:cNvSpPr/>
                <p:nvPr/>
              </p:nvSpPr>
              <p:spPr>
                <a:xfrm>
                  <a:off x="8313724" y="4095629"/>
                  <a:ext cx="300613" cy="67287"/>
                </a:xfrm>
                <a:custGeom>
                  <a:avLst/>
                  <a:gdLst>
                    <a:gd name="connsiteX0" fmla="*/ 14 w 300613"/>
                    <a:gd name="connsiteY0" fmla="*/ 121 h 67287"/>
                    <a:gd name="connsiteX1" fmla="*/ 227026 w 300613"/>
                    <a:gd name="connsiteY1" fmla="*/ 62034 h 67287"/>
                    <a:gd name="connsiteX2" fmla="*/ 276239 w 300613"/>
                    <a:gd name="connsiteY2" fmla="*/ 58859 h 67287"/>
                    <a:gd name="connsiteX3" fmla="*/ 300051 w 300613"/>
                    <a:gd name="connsiteY3" fmla="*/ 17584 h 67287"/>
                    <a:gd name="connsiteX4" fmla="*/ 254014 w 300613"/>
                    <a:gd name="connsiteY4" fmla="*/ 47746 h 67287"/>
                    <a:gd name="connsiteX5" fmla="*/ 215914 w 300613"/>
                    <a:gd name="connsiteY5" fmla="*/ 46159 h 67287"/>
                    <a:gd name="connsiteX6" fmla="*/ 14 w 300613"/>
                    <a:gd name="connsiteY6" fmla="*/ 121 h 672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0613" h="67287">
                      <a:moveTo>
                        <a:pt x="14" y="121"/>
                      </a:moveTo>
                      <a:cubicBezTo>
                        <a:pt x="1866" y="2767"/>
                        <a:pt x="180989" y="52244"/>
                        <a:pt x="227026" y="62034"/>
                      </a:cubicBezTo>
                      <a:cubicBezTo>
                        <a:pt x="273063" y="71824"/>
                        <a:pt x="264068" y="66267"/>
                        <a:pt x="276239" y="58859"/>
                      </a:cubicBezTo>
                      <a:cubicBezTo>
                        <a:pt x="288410" y="51451"/>
                        <a:pt x="303755" y="19436"/>
                        <a:pt x="300051" y="17584"/>
                      </a:cubicBezTo>
                      <a:cubicBezTo>
                        <a:pt x="296347" y="15732"/>
                        <a:pt x="268037" y="42983"/>
                        <a:pt x="254014" y="47746"/>
                      </a:cubicBezTo>
                      <a:cubicBezTo>
                        <a:pt x="239991" y="52509"/>
                        <a:pt x="255866" y="53303"/>
                        <a:pt x="215914" y="46159"/>
                      </a:cubicBezTo>
                      <a:cubicBezTo>
                        <a:pt x="175962" y="39015"/>
                        <a:pt x="-1838" y="-2525"/>
                        <a:pt x="14" y="1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1" name="フリーフォーム: 図形 2690">
                  <a:extLst>
                    <a:ext uri="{FF2B5EF4-FFF2-40B4-BE49-F238E27FC236}">
                      <a16:creationId xmlns:a16="http://schemas.microsoft.com/office/drawing/2014/main" id="{F94AF9DD-22BE-4124-B5AC-82691F90704F}"/>
                    </a:ext>
                  </a:extLst>
                </p:cNvPr>
                <p:cNvSpPr/>
                <p:nvPr/>
              </p:nvSpPr>
              <p:spPr>
                <a:xfrm>
                  <a:off x="8395857" y="4187610"/>
                  <a:ext cx="154675" cy="347934"/>
                </a:xfrm>
                <a:custGeom>
                  <a:avLst/>
                  <a:gdLst>
                    <a:gd name="connsiteX0" fmla="*/ 154418 w 154675"/>
                    <a:gd name="connsiteY0" fmla="*/ 215 h 347934"/>
                    <a:gd name="connsiteX1" fmla="*/ 95681 w 154675"/>
                    <a:gd name="connsiteY1" fmla="*/ 239928 h 347934"/>
                    <a:gd name="connsiteX2" fmla="*/ 70281 w 154675"/>
                    <a:gd name="connsiteY2" fmla="*/ 287553 h 347934"/>
                    <a:gd name="connsiteX3" fmla="*/ 431 w 154675"/>
                    <a:gd name="connsiteY3" fmla="*/ 347878 h 347934"/>
                    <a:gd name="connsiteX4" fmla="*/ 106793 w 154675"/>
                    <a:gd name="connsiteY4" fmla="*/ 276440 h 347934"/>
                    <a:gd name="connsiteX5" fmla="*/ 116318 w 154675"/>
                    <a:gd name="connsiteY5" fmla="*/ 198653 h 347934"/>
                    <a:gd name="connsiteX6" fmla="*/ 154418 w 154675"/>
                    <a:gd name="connsiteY6" fmla="*/ 215 h 3479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675" h="347934">
                      <a:moveTo>
                        <a:pt x="154418" y="215"/>
                      </a:moveTo>
                      <a:cubicBezTo>
                        <a:pt x="150979" y="7094"/>
                        <a:pt x="109704" y="192038"/>
                        <a:pt x="95681" y="239928"/>
                      </a:cubicBezTo>
                      <a:cubicBezTo>
                        <a:pt x="81658" y="287818"/>
                        <a:pt x="86156" y="269561"/>
                        <a:pt x="70281" y="287553"/>
                      </a:cubicBezTo>
                      <a:cubicBezTo>
                        <a:pt x="54406" y="305545"/>
                        <a:pt x="-5654" y="349730"/>
                        <a:pt x="431" y="347878"/>
                      </a:cubicBezTo>
                      <a:cubicBezTo>
                        <a:pt x="6516" y="346026"/>
                        <a:pt x="87479" y="301311"/>
                        <a:pt x="106793" y="276440"/>
                      </a:cubicBezTo>
                      <a:cubicBezTo>
                        <a:pt x="126107" y="251569"/>
                        <a:pt x="106793" y="243897"/>
                        <a:pt x="116318" y="198653"/>
                      </a:cubicBezTo>
                      <a:cubicBezTo>
                        <a:pt x="125843" y="153409"/>
                        <a:pt x="157857" y="-6664"/>
                        <a:pt x="154418" y="2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2" name="フリーフォーム: 図形 2691">
                  <a:extLst>
                    <a:ext uri="{FF2B5EF4-FFF2-40B4-BE49-F238E27FC236}">
                      <a16:creationId xmlns:a16="http://schemas.microsoft.com/office/drawing/2014/main" id="{62D6922E-199D-4891-BB14-8B6A1160AED2}"/>
                    </a:ext>
                  </a:extLst>
                </p:cNvPr>
                <p:cNvSpPr/>
                <p:nvPr/>
              </p:nvSpPr>
              <p:spPr>
                <a:xfrm>
                  <a:off x="8315228" y="4114772"/>
                  <a:ext cx="70998" cy="391595"/>
                </a:xfrm>
                <a:custGeom>
                  <a:avLst/>
                  <a:gdLst>
                    <a:gd name="connsiteX0" fmla="*/ 97 w 70998"/>
                    <a:gd name="connsiteY0" fmla="*/ 28 h 391595"/>
                    <a:gd name="connsiteX1" fmla="*/ 54072 w 70998"/>
                    <a:gd name="connsiteY1" fmla="*/ 122266 h 391595"/>
                    <a:gd name="connsiteX2" fmla="*/ 68360 w 70998"/>
                    <a:gd name="connsiteY2" fmla="*/ 382616 h 391595"/>
                    <a:gd name="connsiteX3" fmla="*/ 68360 w 70998"/>
                    <a:gd name="connsiteY3" fmla="*/ 311178 h 391595"/>
                    <a:gd name="connsiteX4" fmla="*/ 41372 w 70998"/>
                    <a:gd name="connsiteY4" fmla="*/ 112741 h 391595"/>
                    <a:gd name="connsiteX5" fmla="*/ 97 w 70998"/>
                    <a:gd name="connsiteY5" fmla="*/ 28 h 3915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0998" h="391595">
                      <a:moveTo>
                        <a:pt x="97" y="28"/>
                      </a:moveTo>
                      <a:cubicBezTo>
                        <a:pt x="2214" y="1616"/>
                        <a:pt x="42695" y="58501"/>
                        <a:pt x="54072" y="122266"/>
                      </a:cubicBezTo>
                      <a:cubicBezTo>
                        <a:pt x="65449" y="186031"/>
                        <a:pt x="65979" y="351131"/>
                        <a:pt x="68360" y="382616"/>
                      </a:cubicBezTo>
                      <a:cubicBezTo>
                        <a:pt x="70741" y="414101"/>
                        <a:pt x="72858" y="356157"/>
                        <a:pt x="68360" y="311178"/>
                      </a:cubicBezTo>
                      <a:cubicBezTo>
                        <a:pt x="63862" y="266199"/>
                        <a:pt x="51691" y="163012"/>
                        <a:pt x="41372" y="112741"/>
                      </a:cubicBezTo>
                      <a:cubicBezTo>
                        <a:pt x="31053" y="62470"/>
                        <a:pt x="-2020" y="-1560"/>
                        <a:pt x="97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3" name="フリーフォーム: 図形 2692">
                  <a:extLst>
                    <a:ext uri="{FF2B5EF4-FFF2-40B4-BE49-F238E27FC236}">
                      <a16:creationId xmlns:a16="http://schemas.microsoft.com/office/drawing/2014/main" id="{0F026BFC-793E-4D62-805F-259F755A21F1}"/>
                    </a:ext>
                  </a:extLst>
                </p:cNvPr>
                <p:cNvSpPr/>
                <p:nvPr/>
              </p:nvSpPr>
              <p:spPr>
                <a:xfrm>
                  <a:off x="8059202" y="3919396"/>
                  <a:ext cx="96906" cy="308968"/>
                </a:xfrm>
                <a:custGeom>
                  <a:avLst/>
                  <a:gdLst>
                    <a:gd name="connsiteX0" fmla="*/ 2123 w 96906"/>
                    <a:gd name="connsiteY0" fmla="*/ 1729 h 308968"/>
                    <a:gd name="connsiteX1" fmla="*/ 13236 w 96906"/>
                    <a:gd name="connsiteY1" fmla="*/ 120792 h 308968"/>
                    <a:gd name="connsiteX2" fmla="*/ 95786 w 96906"/>
                    <a:gd name="connsiteY2" fmla="*/ 301767 h 308968"/>
                    <a:gd name="connsiteX3" fmla="*/ 59273 w 96906"/>
                    <a:gd name="connsiteY3" fmla="*/ 266842 h 308968"/>
                    <a:gd name="connsiteX4" fmla="*/ 33873 w 96906"/>
                    <a:gd name="connsiteY4" fmla="*/ 209692 h 308968"/>
                    <a:gd name="connsiteX5" fmla="*/ 2123 w 96906"/>
                    <a:gd name="connsiteY5" fmla="*/ 1729 h 3089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6906" h="308968">
                      <a:moveTo>
                        <a:pt x="2123" y="1729"/>
                      </a:moveTo>
                      <a:cubicBezTo>
                        <a:pt x="-1316" y="-13088"/>
                        <a:pt x="-2375" y="70786"/>
                        <a:pt x="13236" y="120792"/>
                      </a:cubicBezTo>
                      <a:cubicBezTo>
                        <a:pt x="28847" y="170798"/>
                        <a:pt x="88113" y="277425"/>
                        <a:pt x="95786" y="301767"/>
                      </a:cubicBezTo>
                      <a:cubicBezTo>
                        <a:pt x="103459" y="326109"/>
                        <a:pt x="69592" y="282188"/>
                        <a:pt x="59273" y="266842"/>
                      </a:cubicBezTo>
                      <a:cubicBezTo>
                        <a:pt x="48954" y="251496"/>
                        <a:pt x="41546" y="250703"/>
                        <a:pt x="33873" y="209692"/>
                      </a:cubicBezTo>
                      <a:cubicBezTo>
                        <a:pt x="26200" y="168682"/>
                        <a:pt x="5562" y="16546"/>
                        <a:pt x="2123" y="17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4" name="フリーフォーム: 図形 2693">
                  <a:extLst>
                    <a:ext uri="{FF2B5EF4-FFF2-40B4-BE49-F238E27FC236}">
                      <a16:creationId xmlns:a16="http://schemas.microsoft.com/office/drawing/2014/main" id="{889ABDA1-EC84-45B3-A40F-F3803A03B6CF}"/>
                    </a:ext>
                  </a:extLst>
                </p:cNvPr>
                <p:cNvSpPr/>
                <p:nvPr/>
              </p:nvSpPr>
              <p:spPr>
                <a:xfrm>
                  <a:off x="8418506" y="4154398"/>
                  <a:ext cx="34934" cy="312146"/>
                </a:xfrm>
                <a:custGeom>
                  <a:avLst/>
                  <a:gdLst>
                    <a:gd name="connsiteX0" fmla="*/ 7 w 34934"/>
                    <a:gd name="connsiteY0" fmla="*/ 1677 h 312146"/>
                    <a:gd name="connsiteX1" fmla="*/ 7944 w 34934"/>
                    <a:gd name="connsiteY1" fmla="*/ 155665 h 312146"/>
                    <a:gd name="connsiteX2" fmla="*/ 7944 w 34934"/>
                    <a:gd name="connsiteY2" fmla="*/ 289015 h 312146"/>
                    <a:gd name="connsiteX3" fmla="*/ 34932 w 34934"/>
                    <a:gd name="connsiteY3" fmla="*/ 309652 h 312146"/>
                    <a:gd name="connsiteX4" fmla="*/ 9532 w 34934"/>
                    <a:gd name="connsiteY4" fmla="*/ 260440 h 312146"/>
                    <a:gd name="connsiteX5" fmla="*/ 7 w 34934"/>
                    <a:gd name="connsiteY5" fmla="*/ 1677 h 3121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4934" h="312146">
                      <a:moveTo>
                        <a:pt x="7" y="1677"/>
                      </a:moveTo>
                      <a:cubicBezTo>
                        <a:pt x="-258" y="-15785"/>
                        <a:pt x="6621" y="107775"/>
                        <a:pt x="7944" y="155665"/>
                      </a:cubicBezTo>
                      <a:cubicBezTo>
                        <a:pt x="9267" y="203555"/>
                        <a:pt x="3446" y="263351"/>
                        <a:pt x="7944" y="289015"/>
                      </a:cubicBezTo>
                      <a:cubicBezTo>
                        <a:pt x="12442" y="314679"/>
                        <a:pt x="34667" y="314414"/>
                        <a:pt x="34932" y="309652"/>
                      </a:cubicBezTo>
                      <a:cubicBezTo>
                        <a:pt x="35197" y="304890"/>
                        <a:pt x="13501" y="307007"/>
                        <a:pt x="9532" y="260440"/>
                      </a:cubicBezTo>
                      <a:cubicBezTo>
                        <a:pt x="5563" y="213873"/>
                        <a:pt x="272" y="19139"/>
                        <a:pt x="7" y="16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5" name="フリーフォーム: 図形 2694">
                  <a:extLst>
                    <a:ext uri="{FF2B5EF4-FFF2-40B4-BE49-F238E27FC236}">
                      <a16:creationId xmlns:a16="http://schemas.microsoft.com/office/drawing/2014/main" id="{A945E1E6-57F8-4C9D-942A-B0994CE2C2FF}"/>
                    </a:ext>
                  </a:extLst>
                </p:cNvPr>
                <p:cNvSpPr/>
                <p:nvPr/>
              </p:nvSpPr>
              <p:spPr>
                <a:xfrm>
                  <a:off x="5854267" y="3525743"/>
                  <a:ext cx="295709" cy="377982"/>
                </a:xfrm>
                <a:custGeom>
                  <a:avLst/>
                  <a:gdLst>
                    <a:gd name="connsiteX0" fmla="*/ 3608 w 295709"/>
                    <a:gd name="connsiteY0" fmla="*/ 376332 h 377982"/>
                    <a:gd name="connsiteX1" fmla="*/ 79808 w 295709"/>
                    <a:gd name="connsiteY1" fmla="*/ 254095 h 377982"/>
                    <a:gd name="connsiteX2" fmla="*/ 119496 w 295709"/>
                    <a:gd name="connsiteY2" fmla="*/ 208057 h 377982"/>
                    <a:gd name="connsiteX3" fmla="*/ 197283 w 295709"/>
                    <a:gd name="connsiteY3" fmla="*/ 135032 h 377982"/>
                    <a:gd name="connsiteX4" fmla="*/ 249671 w 295709"/>
                    <a:gd name="connsiteY4" fmla="*/ 73120 h 377982"/>
                    <a:gd name="connsiteX5" fmla="*/ 295708 w 295709"/>
                    <a:gd name="connsiteY5" fmla="*/ 95 h 377982"/>
                    <a:gd name="connsiteX6" fmla="*/ 248083 w 295709"/>
                    <a:gd name="connsiteY6" fmla="*/ 88995 h 377982"/>
                    <a:gd name="connsiteX7" fmla="*/ 206808 w 295709"/>
                    <a:gd name="connsiteY7" fmla="*/ 155670 h 377982"/>
                    <a:gd name="connsiteX8" fmla="*/ 3608 w 295709"/>
                    <a:gd name="connsiteY8" fmla="*/ 376332 h 377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95709" h="377982">
                      <a:moveTo>
                        <a:pt x="3608" y="376332"/>
                      </a:moveTo>
                      <a:cubicBezTo>
                        <a:pt x="-17559" y="392736"/>
                        <a:pt x="60493" y="282141"/>
                        <a:pt x="79808" y="254095"/>
                      </a:cubicBezTo>
                      <a:cubicBezTo>
                        <a:pt x="99123" y="226049"/>
                        <a:pt x="99917" y="227901"/>
                        <a:pt x="119496" y="208057"/>
                      </a:cubicBezTo>
                      <a:cubicBezTo>
                        <a:pt x="139075" y="188213"/>
                        <a:pt x="175587" y="157521"/>
                        <a:pt x="197283" y="135032"/>
                      </a:cubicBezTo>
                      <a:cubicBezTo>
                        <a:pt x="218979" y="112542"/>
                        <a:pt x="233267" y="95610"/>
                        <a:pt x="249671" y="73120"/>
                      </a:cubicBezTo>
                      <a:cubicBezTo>
                        <a:pt x="266075" y="50630"/>
                        <a:pt x="295973" y="-2551"/>
                        <a:pt x="295708" y="95"/>
                      </a:cubicBezTo>
                      <a:cubicBezTo>
                        <a:pt x="295443" y="2741"/>
                        <a:pt x="262900" y="63066"/>
                        <a:pt x="248083" y="88995"/>
                      </a:cubicBezTo>
                      <a:cubicBezTo>
                        <a:pt x="233266" y="114924"/>
                        <a:pt x="245437" y="110426"/>
                        <a:pt x="206808" y="155670"/>
                      </a:cubicBezTo>
                      <a:cubicBezTo>
                        <a:pt x="168179" y="200914"/>
                        <a:pt x="24775" y="359928"/>
                        <a:pt x="3608" y="3763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6" name="フリーフォーム: 図形 2695">
                  <a:extLst>
                    <a:ext uri="{FF2B5EF4-FFF2-40B4-BE49-F238E27FC236}">
                      <a16:creationId xmlns:a16="http://schemas.microsoft.com/office/drawing/2014/main" id="{2F474CEB-A2D4-4FE6-A50F-B4B06201582C}"/>
                    </a:ext>
                  </a:extLst>
                </p:cNvPr>
                <p:cNvSpPr/>
                <p:nvPr/>
              </p:nvSpPr>
              <p:spPr>
                <a:xfrm>
                  <a:off x="6164257" y="3544646"/>
                  <a:ext cx="225397" cy="410536"/>
                </a:xfrm>
                <a:custGeom>
                  <a:avLst/>
                  <a:gdLst>
                    <a:gd name="connsiteX0" fmla="*/ 6 w 225397"/>
                    <a:gd name="connsiteY0" fmla="*/ 12942 h 410536"/>
                    <a:gd name="connsiteX1" fmla="*/ 66681 w 225397"/>
                    <a:gd name="connsiteY1" fmla="*/ 43104 h 410536"/>
                    <a:gd name="connsiteX2" fmla="*/ 212731 w 225397"/>
                    <a:gd name="connsiteY2" fmla="*/ 397117 h 410536"/>
                    <a:gd name="connsiteX3" fmla="*/ 201618 w 225397"/>
                    <a:gd name="connsiteY3" fmla="*/ 306629 h 410536"/>
                    <a:gd name="connsiteX4" fmla="*/ 69856 w 225397"/>
                    <a:gd name="connsiteY4" fmla="*/ 27229 h 410536"/>
                    <a:gd name="connsiteX5" fmla="*/ 6 w 225397"/>
                    <a:gd name="connsiteY5" fmla="*/ 12942 h 4105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5397" h="410536">
                      <a:moveTo>
                        <a:pt x="6" y="12942"/>
                      </a:moveTo>
                      <a:cubicBezTo>
                        <a:pt x="-523" y="15588"/>
                        <a:pt x="31227" y="-20925"/>
                        <a:pt x="66681" y="43104"/>
                      </a:cubicBezTo>
                      <a:cubicBezTo>
                        <a:pt x="102135" y="107133"/>
                        <a:pt x="190242" y="353196"/>
                        <a:pt x="212731" y="397117"/>
                      </a:cubicBezTo>
                      <a:cubicBezTo>
                        <a:pt x="235220" y="441038"/>
                        <a:pt x="225431" y="368277"/>
                        <a:pt x="201618" y="306629"/>
                      </a:cubicBezTo>
                      <a:cubicBezTo>
                        <a:pt x="177805" y="244981"/>
                        <a:pt x="99225" y="76706"/>
                        <a:pt x="69856" y="27229"/>
                      </a:cubicBezTo>
                      <a:cubicBezTo>
                        <a:pt x="40487" y="-22248"/>
                        <a:pt x="535" y="10296"/>
                        <a:pt x="6" y="129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7" name="フリーフォーム: 図形 2696">
                  <a:extLst>
                    <a:ext uri="{FF2B5EF4-FFF2-40B4-BE49-F238E27FC236}">
                      <a16:creationId xmlns:a16="http://schemas.microsoft.com/office/drawing/2014/main" id="{81E75CF8-FFAA-45A6-B1A8-E8FB6427CEEA}"/>
                    </a:ext>
                  </a:extLst>
                </p:cNvPr>
                <p:cNvSpPr/>
                <p:nvPr/>
              </p:nvSpPr>
              <p:spPr>
                <a:xfrm>
                  <a:off x="6138149" y="3558781"/>
                  <a:ext cx="256526" cy="626957"/>
                </a:xfrm>
                <a:custGeom>
                  <a:avLst/>
                  <a:gdLst>
                    <a:gd name="connsiteX0" fmla="*/ 5476 w 256526"/>
                    <a:gd name="connsiteY0" fmla="*/ 13094 h 626957"/>
                    <a:gd name="connsiteX1" fmla="*/ 246776 w 256526"/>
                    <a:gd name="connsiteY1" fmla="*/ 598882 h 626957"/>
                    <a:gd name="connsiteX2" fmla="*/ 202326 w 256526"/>
                    <a:gd name="connsiteY2" fmla="*/ 516332 h 626957"/>
                    <a:gd name="connsiteX3" fmla="*/ 137239 w 256526"/>
                    <a:gd name="connsiteY3" fmla="*/ 362344 h 626957"/>
                    <a:gd name="connsiteX4" fmla="*/ 81676 w 256526"/>
                    <a:gd name="connsiteY4" fmla="*/ 203594 h 626957"/>
                    <a:gd name="connsiteX5" fmla="*/ 5476 w 256526"/>
                    <a:gd name="connsiteY5" fmla="*/ 13094 h 626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6526" h="626957">
                      <a:moveTo>
                        <a:pt x="5476" y="13094"/>
                      </a:moveTo>
                      <a:cubicBezTo>
                        <a:pt x="32993" y="78975"/>
                        <a:pt x="213968" y="515009"/>
                        <a:pt x="246776" y="598882"/>
                      </a:cubicBezTo>
                      <a:cubicBezTo>
                        <a:pt x="279584" y="682755"/>
                        <a:pt x="220582" y="555755"/>
                        <a:pt x="202326" y="516332"/>
                      </a:cubicBezTo>
                      <a:cubicBezTo>
                        <a:pt x="184070" y="476909"/>
                        <a:pt x="157347" y="414467"/>
                        <a:pt x="137239" y="362344"/>
                      </a:cubicBezTo>
                      <a:cubicBezTo>
                        <a:pt x="117131" y="310221"/>
                        <a:pt x="101255" y="258627"/>
                        <a:pt x="81676" y="203594"/>
                      </a:cubicBezTo>
                      <a:cubicBezTo>
                        <a:pt x="62097" y="148561"/>
                        <a:pt x="-22041" y="-52787"/>
                        <a:pt x="5476" y="130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8" name="フリーフォーム: 図形 2697">
                  <a:extLst>
                    <a:ext uri="{FF2B5EF4-FFF2-40B4-BE49-F238E27FC236}">
                      <a16:creationId xmlns:a16="http://schemas.microsoft.com/office/drawing/2014/main" id="{8E3F211A-8D29-4235-9E02-A74E15A86566}"/>
                    </a:ext>
                  </a:extLst>
                </p:cNvPr>
                <p:cNvSpPr/>
                <p:nvPr/>
              </p:nvSpPr>
              <p:spPr>
                <a:xfrm>
                  <a:off x="6176020" y="3579022"/>
                  <a:ext cx="275688" cy="691571"/>
                </a:xfrm>
                <a:custGeom>
                  <a:avLst/>
                  <a:gdLst>
                    <a:gd name="connsiteX0" fmla="*/ 2530 w 275688"/>
                    <a:gd name="connsiteY0" fmla="*/ 8728 h 691571"/>
                    <a:gd name="connsiteX1" fmla="*/ 259705 w 275688"/>
                    <a:gd name="connsiteY1" fmla="*/ 653253 h 691571"/>
                    <a:gd name="connsiteX2" fmla="*/ 245418 w 275688"/>
                    <a:gd name="connsiteY2" fmla="*/ 608803 h 691571"/>
                    <a:gd name="connsiteX3" fmla="*/ 221605 w 275688"/>
                    <a:gd name="connsiteY3" fmla="*/ 537366 h 691571"/>
                    <a:gd name="connsiteX4" fmla="*/ 186680 w 275688"/>
                    <a:gd name="connsiteY4" fmla="*/ 442116 h 691571"/>
                    <a:gd name="connsiteX5" fmla="*/ 131118 w 275688"/>
                    <a:gd name="connsiteY5" fmla="*/ 289716 h 691571"/>
                    <a:gd name="connsiteX6" fmla="*/ 2530 w 275688"/>
                    <a:gd name="connsiteY6" fmla="*/ 8728 h 6915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5688" h="691571">
                      <a:moveTo>
                        <a:pt x="2530" y="8728"/>
                      </a:moveTo>
                      <a:cubicBezTo>
                        <a:pt x="23961" y="69317"/>
                        <a:pt x="219224" y="553241"/>
                        <a:pt x="259705" y="653253"/>
                      </a:cubicBezTo>
                      <a:cubicBezTo>
                        <a:pt x="300186" y="753266"/>
                        <a:pt x="251768" y="628117"/>
                        <a:pt x="245418" y="608803"/>
                      </a:cubicBezTo>
                      <a:cubicBezTo>
                        <a:pt x="239068" y="589489"/>
                        <a:pt x="221605" y="537366"/>
                        <a:pt x="221605" y="537366"/>
                      </a:cubicBezTo>
                      <a:cubicBezTo>
                        <a:pt x="211815" y="509585"/>
                        <a:pt x="201761" y="483391"/>
                        <a:pt x="186680" y="442116"/>
                      </a:cubicBezTo>
                      <a:cubicBezTo>
                        <a:pt x="171599" y="400841"/>
                        <a:pt x="160222" y="359037"/>
                        <a:pt x="131118" y="289716"/>
                      </a:cubicBezTo>
                      <a:cubicBezTo>
                        <a:pt x="102014" y="220395"/>
                        <a:pt x="-18901" y="-51861"/>
                        <a:pt x="2530" y="87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699" name="フリーフォーム: 図形 2698">
                  <a:extLst>
                    <a:ext uri="{FF2B5EF4-FFF2-40B4-BE49-F238E27FC236}">
                      <a16:creationId xmlns:a16="http://schemas.microsoft.com/office/drawing/2014/main" id="{FC724AB7-25F3-44AB-AB59-CE909885AE94}"/>
                    </a:ext>
                  </a:extLst>
                </p:cNvPr>
                <p:cNvSpPr/>
                <p:nvPr/>
              </p:nvSpPr>
              <p:spPr>
                <a:xfrm>
                  <a:off x="6399178" y="3969680"/>
                  <a:ext cx="154027" cy="364784"/>
                </a:xfrm>
                <a:custGeom>
                  <a:avLst/>
                  <a:gdLst>
                    <a:gd name="connsiteX0" fmla="*/ 35 w 154027"/>
                    <a:gd name="connsiteY0" fmla="*/ 658 h 364784"/>
                    <a:gd name="connsiteX1" fmla="*/ 103222 w 154027"/>
                    <a:gd name="connsiteY1" fmla="*/ 224495 h 364784"/>
                    <a:gd name="connsiteX2" fmla="*/ 133385 w 154027"/>
                    <a:gd name="connsiteY2" fmla="*/ 300695 h 364784"/>
                    <a:gd name="connsiteX3" fmla="*/ 154022 w 154027"/>
                    <a:gd name="connsiteY3" fmla="*/ 364195 h 364784"/>
                    <a:gd name="connsiteX4" fmla="*/ 134972 w 154027"/>
                    <a:gd name="connsiteY4" fmla="*/ 262595 h 364784"/>
                    <a:gd name="connsiteX5" fmla="*/ 92110 w 154027"/>
                    <a:gd name="connsiteY5" fmla="*/ 159408 h 364784"/>
                    <a:gd name="connsiteX6" fmla="*/ 35 w 154027"/>
                    <a:gd name="connsiteY6" fmla="*/ 658 h 3647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4027" h="364784">
                      <a:moveTo>
                        <a:pt x="35" y="658"/>
                      </a:moveTo>
                      <a:cubicBezTo>
                        <a:pt x="1887" y="11506"/>
                        <a:pt x="80997" y="174489"/>
                        <a:pt x="103222" y="224495"/>
                      </a:cubicBezTo>
                      <a:cubicBezTo>
                        <a:pt x="125447" y="274501"/>
                        <a:pt x="124918" y="277412"/>
                        <a:pt x="133385" y="300695"/>
                      </a:cubicBezTo>
                      <a:cubicBezTo>
                        <a:pt x="141852" y="323978"/>
                        <a:pt x="153758" y="370545"/>
                        <a:pt x="154022" y="364195"/>
                      </a:cubicBezTo>
                      <a:cubicBezTo>
                        <a:pt x="154286" y="357845"/>
                        <a:pt x="145291" y="296726"/>
                        <a:pt x="134972" y="262595"/>
                      </a:cubicBezTo>
                      <a:cubicBezTo>
                        <a:pt x="124653" y="228464"/>
                        <a:pt x="114600" y="202800"/>
                        <a:pt x="92110" y="159408"/>
                      </a:cubicBezTo>
                      <a:cubicBezTo>
                        <a:pt x="69620" y="116016"/>
                        <a:pt x="-1817" y="-10190"/>
                        <a:pt x="35" y="6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0" name="フリーフォーム: 図形 2699">
                  <a:extLst>
                    <a:ext uri="{FF2B5EF4-FFF2-40B4-BE49-F238E27FC236}">
                      <a16:creationId xmlns:a16="http://schemas.microsoft.com/office/drawing/2014/main" id="{A54D60B6-2981-453B-AFF2-C8DD56CB5B47}"/>
                    </a:ext>
                  </a:extLst>
                </p:cNvPr>
                <p:cNvSpPr/>
                <p:nvPr/>
              </p:nvSpPr>
              <p:spPr>
                <a:xfrm>
                  <a:off x="6486525" y="4313238"/>
                  <a:ext cx="218353" cy="377718"/>
                </a:xfrm>
                <a:custGeom>
                  <a:avLst/>
                  <a:gdLst>
                    <a:gd name="connsiteX0" fmla="*/ 0 w 218353"/>
                    <a:gd name="connsiteY0" fmla="*/ 0 h 377718"/>
                    <a:gd name="connsiteX1" fmla="*/ 63500 w 218353"/>
                    <a:gd name="connsiteY1" fmla="*/ 131762 h 377718"/>
                    <a:gd name="connsiteX2" fmla="*/ 215900 w 218353"/>
                    <a:gd name="connsiteY2" fmla="*/ 374650 h 377718"/>
                    <a:gd name="connsiteX3" fmla="*/ 147638 w 218353"/>
                    <a:gd name="connsiteY3" fmla="*/ 252412 h 377718"/>
                    <a:gd name="connsiteX4" fmla="*/ 0 w 218353"/>
                    <a:gd name="connsiteY4" fmla="*/ 0 h 3777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8353" h="377718">
                      <a:moveTo>
                        <a:pt x="0" y="0"/>
                      </a:moveTo>
                      <a:cubicBezTo>
                        <a:pt x="13758" y="34660"/>
                        <a:pt x="27517" y="69320"/>
                        <a:pt x="63500" y="131762"/>
                      </a:cubicBezTo>
                      <a:cubicBezTo>
                        <a:pt x="99483" y="194204"/>
                        <a:pt x="201877" y="354542"/>
                        <a:pt x="215900" y="374650"/>
                      </a:cubicBezTo>
                      <a:cubicBezTo>
                        <a:pt x="229923" y="394758"/>
                        <a:pt x="180711" y="311679"/>
                        <a:pt x="147638" y="252412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1" name="フリーフォーム: 図形 2700">
                  <a:extLst>
                    <a:ext uri="{FF2B5EF4-FFF2-40B4-BE49-F238E27FC236}">
                      <a16:creationId xmlns:a16="http://schemas.microsoft.com/office/drawing/2014/main" id="{442AFE5E-FE55-424C-BBE3-B0A7A020EDE2}"/>
                    </a:ext>
                  </a:extLst>
                </p:cNvPr>
                <p:cNvSpPr/>
                <p:nvPr/>
              </p:nvSpPr>
              <p:spPr>
                <a:xfrm>
                  <a:off x="6467374" y="4306372"/>
                  <a:ext cx="278331" cy="675301"/>
                </a:xfrm>
                <a:custGeom>
                  <a:avLst/>
                  <a:gdLst>
                    <a:gd name="connsiteX0" fmla="*/ 101 w 278331"/>
                    <a:gd name="connsiteY0" fmla="*/ 516 h 675301"/>
                    <a:gd name="connsiteX1" fmla="*/ 157264 w 278331"/>
                    <a:gd name="connsiteY1" fmla="*/ 297378 h 675301"/>
                    <a:gd name="connsiteX2" fmla="*/ 227114 w 278331"/>
                    <a:gd name="connsiteY2" fmla="*/ 441841 h 675301"/>
                    <a:gd name="connsiteX3" fmla="*/ 274739 w 278331"/>
                    <a:gd name="connsiteY3" fmla="*/ 670441 h 675301"/>
                    <a:gd name="connsiteX4" fmla="*/ 271564 w 278331"/>
                    <a:gd name="connsiteY4" fmla="*/ 584716 h 675301"/>
                    <a:gd name="connsiteX5" fmla="*/ 244576 w 278331"/>
                    <a:gd name="connsiteY5" fmla="*/ 429141 h 675301"/>
                    <a:gd name="connsiteX6" fmla="*/ 135039 w 278331"/>
                    <a:gd name="connsiteY6" fmla="*/ 230703 h 675301"/>
                    <a:gd name="connsiteX7" fmla="*/ 101 w 278331"/>
                    <a:gd name="connsiteY7" fmla="*/ 516 h 675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8331" h="675301">
                      <a:moveTo>
                        <a:pt x="101" y="516"/>
                      </a:moveTo>
                      <a:cubicBezTo>
                        <a:pt x="3805" y="11628"/>
                        <a:pt x="119428" y="223824"/>
                        <a:pt x="157264" y="297378"/>
                      </a:cubicBezTo>
                      <a:cubicBezTo>
                        <a:pt x="195100" y="370932"/>
                        <a:pt x="207535" y="379664"/>
                        <a:pt x="227114" y="441841"/>
                      </a:cubicBezTo>
                      <a:cubicBezTo>
                        <a:pt x="246693" y="504018"/>
                        <a:pt x="267331" y="646629"/>
                        <a:pt x="274739" y="670441"/>
                      </a:cubicBezTo>
                      <a:cubicBezTo>
                        <a:pt x="282147" y="694254"/>
                        <a:pt x="276591" y="624933"/>
                        <a:pt x="271564" y="584716"/>
                      </a:cubicBezTo>
                      <a:cubicBezTo>
                        <a:pt x="266537" y="544499"/>
                        <a:pt x="267330" y="488143"/>
                        <a:pt x="244576" y="429141"/>
                      </a:cubicBezTo>
                      <a:cubicBezTo>
                        <a:pt x="221822" y="370139"/>
                        <a:pt x="174991" y="300818"/>
                        <a:pt x="135039" y="230703"/>
                      </a:cubicBezTo>
                      <a:cubicBezTo>
                        <a:pt x="95087" y="160588"/>
                        <a:pt x="-3603" y="-10596"/>
                        <a:pt x="101" y="5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2" name="フリーフォーム: 図形 2701">
                  <a:extLst>
                    <a:ext uri="{FF2B5EF4-FFF2-40B4-BE49-F238E27FC236}">
                      <a16:creationId xmlns:a16="http://schemas.microsoft.com/office/drawing/2014/main" id="{408BE254-D557-496C-9774-E09834F75752}"/>
                    </a:ext>
                  </a:extLst>
                </p:cNvPr>
                <p:cNvSpPr/>
                <p:nvPr/>
              </p:nvSpPr>
              <p:spPr>
                <a:xfrm>
                  <a:off x="6554190" y="4278772"/>
                  <a:ext cx="247057" cy="291619"/>
                </a:xfrm>
                <a:custGeom>
                  <a:avLst/>
                  <a:gdLst>
                    <a:gd name="connsiteX0" fmla="*/ 2185 w 247057"/>
                    <a:gd name="connsiteY0" fmla="*/ 5891 h 291619"/>
                    <a:gd name="connsiteX1" fmla="*/ 240310 w 247057"/>
                    <a:gd name="connsiteY1" fmla="*/ 285291 h 291619"/>
                    <a:gd name="connsiteX2" fmla="*/ 176810 w 247057"/>
                    <a:gd name="connsiteY2" fmla="*/ 193216 h 291619"/>
                    <a:gd name="connsiteX3" fmla="*/ 124423 w 247057"/>
                    <a:gd name="connsiteY3" fmla="*/ 102728 h 291619"/>
                    <a:gd name="connsiteX4" fmla="*/ 2185 w 247057"/>
                    <a:gd name="connsiteY4" fmla="*/ 5891 h 2916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7057" h="291619">
                      <a:moveTo>
                        <a:pt x="2185" y="5891"/>
                      </a:moveTo>
                      <a:cubicBezTo>
                        <a:pt x="21499" y="36318"/>
                        <a:pt x="211206" y="254070"/>
                        <a:pt x="240310" y="285291"/>
                      </a:cubicBezTo>
                      <a:cubicBezTo>
                        <a:pt x="269414" y="316512"/>
                        <a:pt x="196124" y="223643"/>
                        <a:pt x="176810" y="193216"/>
                      </a:cubicBezTo>
                      <a:cubicBezTo>
                        <a:pt x="157496" y="162789"/>
                        <a:pt x="151675" y="134214"/>
                        <a:pt x="124423" y="102728"/>
                      </a:cubicBezTo>
                      <a:cubicBezTo>
                        <a:pt x="97171" y="71243"/>
                        <a:pt x="-17129" y="-24536"/>
                        <a:pt x="2185" y="58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3" name="フリーフォーム: 図形 2702">
                  <a:extLst>
                    <a:ext uri="{FF2B5EF4-FFF2-40B4-BE49-F238E27FC236}">
                      <a16:creationId xmlns:a16="http://schemas.microsoft.com/office/drawing/2014/main" id="{E836F96C-446F-431C-8693-9C7EFF58F211}"/>
                    </a:ext>
                  </a:extLst>
                </p:cNvPr>
                <p:cNvSpPr/>
                <p:nvPr/>
              </p:nvSpPr>
              <p:spPr>
                <a:xfrm>
                  <a:off x="6583317" y="4336722"/>
                  <a:ext cx="353081" cy="541666"/>
                </a:xfrm>
                <a:custGeom>
                  <a:avLst/>
                  <a:gdLst>
                    <a:gd name="connsiteX0" fmla="*/ 46 w 353081"/>
                    <a:gd name="connsiteY0" fmla="*/ 328 h 541666"/>
                    <a:gd name="connsiteX1" fmla="*/ 77833 w 353081"/>
                    <a:gd name="connsiteY1" fmla="*/ 157491 h 541666"/>
                    <a:gd name="connsiteX2" fmla="*/ 238171 w 353081"/>
                    <a:gd name="connsiteY2" fmla="*/ 319416 h 541666"/>
                    <a:gd name="connsiteX3" fmla="*/ 325483 w 353081"/>
                    <a:gd name="connsiteY3" fmla="*/ 411491 h 541666"/>
                    <a:gd name="connsiteX4" fmla="*/ 352471 w 353081"/>
                    <a:gd name="connsiteY4" fmla="*/ 541666 h 541666"/>
                    <a:gd name="connsiteX5" fmla="*/ 304846 w 353081"/>
                    <a:gd name="connsiteY5" fmla="*/ 413078 h 541666"/>
                    <a:gd name="connsiteX6" fmla="*/ 201658 w 353081"/>
                    <a:gd name="connsiteY6" fmla="*/ 317828 h 541666"/>
                    <a:gd name="connsiteX7" fmla="*/ 87358 w 353081"/>
                    <a:gd name="connsiteY7" fmla="*/ 200353 h 541666"/>
                    <a:gd name="connsiteX8" fmla="*/ 46 w 353081"/>
                    <a:gd name="connsiteY8" fmla="*/ 328 h 541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53081" h="541666">
                      <a:moveTo>
                        <a:pt x="46" y="328"/>
                      </a:moveTo>
                      <a:cubicBezTo>
                        <a:pt x="-1542" y="-6816"/>
                        <a:pt x="38145" y="104310"/>
                        <a:pt x="77833" y="157491"/>
                      </a:cubicBezTo>
                      <a:cubicBezTo>
                        <a:pt x="117521" y="210672"/>
                        <a:pt x="238171" y="319416"/>
                        <a:pt x="238171" y="319416"/>
                      </a:cubicBezTo>
                      <a:cubicBezTo>
                        <a:pt x="279446" y="361749"/>
                        <a:pt x="306433" y="374449"/>
                        <a:pt x="325483" y="411491"/>
                      </a:cubicBezTo>
                      <a:cubicBezTo>
                        <a:pt x="344533" y="448533"/>
                        <a:pt x="355910" y="541402"/>
                        <a:pt x="352471" y="541666"/>
                      </a:cubicBezTo>
                      <a:cubicBezTo>
                        <a:pt x="349032" y="541930"/>
                        <a:pt x="329981" y="450384"/>
                        <a:pt x="304846" y="413078"/>
                      </a:cubicBezTo>
                      <a:cubicBezTo>
                        <a:pt x="279711" y="375772"/>
                        <a:pt x="237906" y="353282"/>
                        <a:pt x="201658" y="317828"/>
                      </a:cubicBezTo>
                      <a:cubicBezTo>
                        <a:pt x="165410" y="282374"/>
                        <a:pt x="118843" y="248772"/>
                        <a:pt x="87358" y="200353"/>
                      </a:cubicBezTo>
                      <a:cubicBezTo>
                        <a:pt x="55873" y="151934"/>
                        <a:pt x="1634" y="7472"/>
                        <a:pt x="46" y="3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4" name="フリーフォーム: 図形 2703">
                  <a:extLst>
                    <a:ext uri="{FF2B5EF4-FFF2-40B4-BE49-F238E27FC236}">
                      <a16:creationId xmlns:a16="http://schemas.microsoft.com/office/drawing/2014/main" id="{8C3C5576-9FF7-4FCC-B93F-A6EC40D4C5E5}"/>
                    </a:ext>
                  </a:extLst>
                </p:cNvPr>
                <p:cNvSpPr/>
                <p:nvPr/>
              </p:nvSpPr>
              <p:spPr>
                <a:xfrm>
                  <a:off x="6640518" y="4420512"/>
                  <a:ext cx="323063" cy="481585"/>
                </a:xfrm>
                <a:custGeom>
                  <a:avLst/>
                  <a:gdLst>
                    <a:gd name="connsiteX0" fmla="*/ 14282 w 323063"/>
                    <a:gd name="connsiteY0" fmla="*/ 10201 h 481585"/>
                    <a:gd name="connsiteX1" fmla="*/ 258757 w 323063"/>
                    <a:gd name="connsiteY1" fmla="*/ 272138 h 481585"/>
                    <a:gd name="connsiteX2" fmla="*/ 279395 w 323063"/>
                    <a:gd name="connsiteY2" fmla="*/ 295951 h 481585"/>
                    <a:gd name="connsiteX3" fmla="*/ 322257 w 323063"/>
                    <a:gd name="connsiteY3" fmla="*/ 480101 h 481585"/>
                    <a:gd name="connsiteX4" fmla="*/ 303207 w 323063"/>
                    <a:gd name="connsiteY4" fmla="*/ 376913 h 481585"/>
                    <a:gd name="connsiteX5" fmla="*/ 252407 w 323063"/>
                    <a:gd name="connsiteY5" fmla="*/ 272138 h 481585"/>
                    <a:gd name="connsiteX6" fmla="*/ 128582 w 323063"/>
                    <a:gd name="connsiteY6" fmla="*/ 134026 h 481585"/>
                    <a:gd name="connsiteX7" fmla="*/ 38095 w 323063"/>
                    <a:gd name="connsiteY7" fmla="*/ 59413 h 481585"/>
                    <a:gd name="connsiteX8" fmla="*/ 14282 w 323063"/>
                    <a:gd name="connsiteY8" fmla="*/ 10201 h 481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3063" h="481585">
                      <a:moveTo>
                        <a:pt x="14282" y="10201"/>
                      </a:moveTo>
                      <a:cubicBezTo>
                        <a:pt x="51059" y="45655"/>
                        <a:pt x="214572" y="224513"/>
                        <a:pt x="258757" y="272138"/>
                      </a:cubicBezTo>
                      <a:cubicBezTo>
                        <a:pt x="302942" y="319763"/>
                        <a:pt x="268812" y="261290"/>
                        <a:pt x="279395" y="295951"/>
                      </a:cubicBezTo>
                      <a:cubicBezTo>
                        <a:pt x="289978" y="330612"/>
                        <a:pt x="318288" y="466607"/>
                        <a:pt x="322257" y="480101"/>
                      </a:cubicBezTo>
                      <a:cubicBezTo>
                        <a:pt x="326226" y="493595"/>
                        <a:pt x="314849" y="411574"/>
                        <a:pt x="303207" y="376913"/>
                      </a:cubicBezTo>
                      <a:cubicBezTo>
                        <a:pt x="291565" y="342253"/>
                        <a:pt x="281511" y="312619"/>
                        <a:pt x="252407" y="272138"/>
                      </a:cubicBezTo>
                      <a:cubicBezTo>
                        <a:pt x="223303" y="231657"/>
                        <a:pt x="164301" y="169480"/>
                        <a:pt x="128582" y="134026"/>
                      </a:cubicBezTo>
                      <a:cubicBezTo>
                        <a:pt x="92863" y="98572"/>
                        <a:pt x="54764" y="77140"/>
                        <a:pt x="38095" y="59413"/>
                      </a:cubicBezTo>
                      <a:cubicBezTo>
                        <a:pt x="21426" y="41686"/>
                        <a:pt x="-22495" y="-25253"/>
                        <a:pt x="14282" y="102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5" name="フリーフォーム: 図形 2704">
                  <a:extLst>
                    <a:ext uri="{FF2B5EF4-FFF2-40B4-BE49-F238E27FC236}">
                      <a16:creationId xmlns:a16="http://schemas.microsoft.com/office/drawing/2014/main" id="{E7C68B9C-7012-43DB-8D40-94561C5B5893}"/>
                    </a:ext>
                  </a:extLst>
                </p:cNvPr>
                <p:cNvSpPr/>
                <p:nvPr/>
              </p:nvSpPr>
              <p:spPr>
                <a:xfrm>
                  <a:off x="6732588" y="4783507"/>
                  <a:ext cx="92633" cy="300080"/>
                </a:xfrm>
                <a:custGeom>
                  <a:avLst/>
                  <a:gdLst>
                    <a:gd name="connsiteX0" fmla="*/ 0 w 92633"/>
                    <a:gd name="connsiteY0" fmla="*/ 1218 h 300080"/>
                    <a:gd name="connsiteX1" fmla="*/ 69850 w 92633"/>
                    <a:gd name="connsiteY1" fmla="*/ 131393 h 300080"/>
                    <a:gd name="connsiteX2" fmla="*/ 90487 w 92633"/>
                    <a:gd name="connsiteY2" fmla="*/ 298081 h 300080"/>
                    <a:gd name="connsiteX3" fmla="*/ 25400 w 92633"/>
                    <a:gd name="connsiteY3" fmla="*/ 225056 h 300080"/>
                    <a:gd name="connsiteX4" fmla="*/ 74612 w 92633"/>
                    <a:gd name="connsiteY4" fmla="*/ 250456 h 300080"/>
                    <a:gd name="connsiteX5" fmla="*/ 71437 w 92633"/>
                    <a:gd name="connsiteY5" fmla="*/ 209181 h 300080"/>
                    <a:gd name="connsiteX6" fmla="*/ 0 w 92633"/>
                    <a:gd name="connsiteY6" fmla="*/ 1218 h 3000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633" h="300080">
                      <a:moveTo>
                        <a:pt x="0" y="1218"/>
                      </a:moveTo>
                      <a:cubicBezTo>
                        <a:pt x="-265" y="-11747"/>
                        <a:pt x="54769" y="81916"/>
                        <a:pt x="69850" y="131393"/>
                      </a:cubicBezTo>
                      <a:cubicBezTo>
                        <a:pt x="84931" y="180870"/>
                        <a:pt x="97895" y="282471"/>
                        <a:pt x="90487" y="298081"/>
                      </a:cubicBezTo>
                      <a:cubicBezTo>
                        <a:pt x="83079" y="313692"/>
                        <a:pt x="28046" y="232993"/>
                        <a:pt x="25400" y="225056"/>
                      </a:cubicBezTo>
                      <a:cubicBezTo>
                        <a:pt x="22754" y="217119"/>
                        <a:pt x="66939" y="253102"/>
                        <a:pt x="74612" y="250456"/>
                      </a:cubicBezTo>
                      <a:cubicBezTo>
                        <a:pt x="82285" y="247810"/>
                        <a:pt x="80433" y="245958"/>
                        <a:pt x="71437" y="209181"/>
                      </a:cubicBezTo>
                      <a:cubicBezTo>
                        <a:pt x="62441" y="172404"/>
                        <a:pt x="265" y="14183"/>
                        <a:pt x="0" y="12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6" name="フリーフォーム: 図形 2705">
                  <a:extLst>
                    <a:ext uri="{FF2B5EF4-FFF2-40B4-BE49-F238E27FC236}">
                      <a16:creationId xmlns:a16="http://schemas.microsoft.com/office/drawing/2014/main" id="{81632F36-7793-415A-8E2E-4171362A9BD2}"/>
                    </a:ext>
                  </a:extLst>
                </p:cNvPr>
                <p:cNvSpPr/>
                <p:nvPr/>
              </p:nvSpPr>
              <p:spPr>
                <a:xfrm>
                  <a:off x="6754813" y="4727575"/>
                  <a:ext cx="326049" cy="293714"/>
                </a:xfrm>
                <a:custGeom>
                  <a:avLst/>
                  <a:gdLst>
                    <a:gd name="connsiteX0" fmla="*/ 0 w 326049"/>
                    <a:gd name="connsiteY0" fmla="*/ 0 h 293714"/>
                    <a:gd name="connsiteX1" fmla="*/ 196850 w 326049"/>
                    <a:gd name="connsiteY1" fmla="*/ 190500 h 293714"/>
                    <a:gd name="connsiteX2" fmla="*/ 323850 w 326049"/>
                    <a:gd name="connsiteY2" fmla="*/ 292100 h 293714"/>
                    <a:gd name="connsiteX3" fmla="*/ 271462 w 326049"/>
                    <a:gd name="connsiteY3" fmla="*/ 247650 h 293714"/>
                    <a:gd name="connsiteX4" fmla="*/ 195262 w 326049"/>
                    <a:gd name="connsiteY4" fmla="*/ 177800 h 293714"/>
                    <a:gd name="connsiteX5" fmla="*/ 0 w 326049"/>
                    <a:gd name="connsiteY5" fmla="*/ 0 h 293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6049" h="293714">
                      <a:moveTo>
                        <a:pt x="0" y="0"/>
                      </a:moveTo>
                      <a:cubicBezTo>
                        <a:pt x="71437" y="70908"/>
                        <a:pt x="142875" y="141817"/>
                        <a:pt x="196850" y="190500"/>
                      </a:cubicBezTo>
                      <a:cubicBezTo>
                        <a:pt x="250825" y="239183"/>
                        <a:pt x="311415" y="282575"/>
                        <a:pt x="323850" y="292100"/>
                      </a:cubicBezTo>
                      <a:cubicBezTo>
                        <a:pt x="336285" y="301625"/>
                        <a:pt x="292893" y="266700"/>
                        <a:pt x="271462" y="247650"/>
                      </a:cubicBezTo>
                      <a:cubicBezTo>
                        <a:pt x="250031" y="228600"/>
                        <a:pt x="195262" y="177800"/>
                        <a:pt x="195262" y="1778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7" name="フリーフォーム: 図形 2706">
                  <a:extLst>
                    <a:ext uri="{FF2B5EF4-FFF2-40B4-BE49-F238E27FC236}">
                      <a16:creationId xmlns:a16="http://schemas.microsoft.com/office/drawing/2014/main" id="{12570870-8EC5-4492-8B13-C87ABBAE34EA}"/>
                    </a:ext>
                  </a:extLst>
                </p:cNvPr>
                <p:cNvSpPr/>
                <p:nvPr/>
              </p:nvSpPr>
              <p:spPr>
                <a:xfrm>
                  <a:off x="6740967" y="4760229"/>
                  <a:ext cx="584033" cy="487232"/>
                </a:xfrm>
                <a:custGeom>
                  <a:avLst/>
                  <a:gdLst>
                    <a:gd name="connsiteX0" fmla="*/ 4321 w 584033"/>
                    <a:gd name="connsiteY0" fmla="*/ 2271 h 487232"/>
                    <a:gd name="connsiteX1" fmla="*/ 317058 w 584033"/>
                    <a:gd name="connsiteY1" fmla="*/ 286434 h 487232"/>
                    <a:gd name="connsiteX2" fmla="*/ 412308 w 584033"/>
                    <a:gd name="connsiteY2" fmla="*/ 388034 h 487232"/>
                    <a:gd name="connsiteX3" fmla="*/ 582171 w 584033"/>
                    <a:gd name="connsiteY3" fmla="*/ 486459 h 487232"/>
                    <a:gd name="connsiteX4" fmla="*/ 491683 w 584033"/>
                    <a:gd name="connsiteY4" fmla="*/ 426134 h 487232"/>
                    <a:gd name="connsiteX5" fmla="*/ 320233 w 584033"/>
                    <a:gd name="connsiteY5" fmla="*/ 289609 h 487232"/>
                    <a:gd name="connsiteX6" fmla="*/ 145608 w 584033"/>
                    <a:gd name="connsiteY6" fmla="*/ 159434 h 487232"/>
                    <a:gd name="connsiteX7" fmla="*/ 4321 w 584033"/>
                    <a:gd name="connsiteY7" fmla="*/ 2271 h 487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84033" h="487232">
                      <a:moveTo>
                        <a:pt x="4321" y="2271"/>
                      </a:moveTo>
                      <a:cubicBezTo>
                        <a:pt x="32896" y="23438"/>
                        <a:pt x="249060" y="222140"/>
                        <a:pt x="317058" y="286434"/>
                      </a:cubicBezTo>
                      <a:cubicBezTo>
                        <a:pt x="385056" y="350728"/>
                        <a:pt x="368122" y="354696"/>
                        <a:pt x="412308" y="388034"/>
                      </a:cubicBezTo>
                      <a:cubicBezTo>
                        <a:pt x="456494" y="421372"/>
                        <a:pt x="568942" y="480109"/>
                        <a:pt x="582171" y="486459"/>
                      </a:cubicBezTo>
                      <a:cubicBezTo>
                        <a:pt x="595400" y="492809"/>
                        <a:pt x="535339" y="458942"/>
                        <a:pt x="491683" y="426134"/>
                      </a:cubicBezTo>
                      <a:cubicBezTo>
                        <a:pt x="448027" y="393326"/>
                        <a:pt x="377912" y="334059"/>
                        <a:pt x="320233" y="289609"/>
                      </a:cubicBezTo>
                      <a:cubicBezTo>
                        <a:pt x="262554" y="245159"/>
                        <a:pt x="194820" y="205207"/>
                        <a:pt x="145608" y="159434"/>
                      </a:cubicBezTo>
                      <a:cubicBezTo>
                        <a:pt x="96396" y="113661"/>
                        <a:pt x="-24254" y="-18896"/>
                        <a:pt x="4321" y="2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8" name="フリーフォーム: 図形 2707">
                  <a:extLst>
                    <a:ext uri="{FF2B5EF4-FFF2-40B4-BE49-F238E27FC236}">
                      <a16:creationId xmlns:a16="http://schemas.microsoft.com/office/drawing/2014/main" id="{7A79329E-EB19-42BC-A8D0-D436255C1439}"/>
                    </a:ext>
                  </a:extLst>
                </p:cNvPr>
                <p:cNvSpPr/>
                <p:nvPr/>
              </p:nvSpPr>
              <p:spPr>
                <a:xfrm>
                  <a:off x="7150100" y="5103813"/>
                  <a:ext cx="516108" cy="246135"/>
                </a:xfrm>
                <a:custGeom>
                  <a:avLst/>
                  <a:gdLst>
                    <a:gd name="connsiteX0" fmla="*/ 0 w 516108"/>
                    <a:gd name="connsiteY0" fmla="*/ 0 h 246135"/>
                    <a:gd name="connsiteX1" fmla="*/ 182563 w 516108"/>
                    <a:gd name="connsiteY1" fmla="*/ 120650 h 246135"/>
                    <a:gd name="connsiteX2" fmla="*/ 307975 w 516108"/>
                    <a:gd name="connsiteY2" fmla="*/ 171450 h 246135"/>
                    <a:gd name="connsiteX3" fmla="*/ 515938 w 516108"/>
                    <a:gd name="connsiteY3" fmla="*/ 246062 h 246135"/>
                    <a:gd name="connsiteX4" fmla="*/ 271463 w 516108"/>
                    <a:gd name="connsiteY4" fmla="*/ 157162 h 246135"/>
                    <a:gd name="connsiteX5" fmla="*/ 146050 w 516108"/>
                    <a:gd name="connsiteY5" fmla="*/ 84137 h 246135"/>
                    <a:gd name="connsiteX6" fmla="*/ 0 w 516108"/>
                    <a:gd name="connsiteY6" fmla="*/ 0 h 2461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16108" h="246135">
                      <a:moveTo>
                        <a:pt x="0" y="0"/>
                      </a:moveTo>
                      <a:cubicBezTo>
                        <a:pt x="65617" y="46037"/>
                        <a:pt x="131234" y="92075"/>
                        <a:pt x="182563" y="120650"/>
                      </a:cubicBezTo>
                      <a:cubicBezTo>
                        <a:pt x="233892" y="149225"/>
                        <a:pt x="252413" y="150548"/>
                        <a:pt x="307975" y="171450"/>
                      </a:cubicBezTo>
                      <a:cubicBezTo>
                        <a:pt x="363537" y="192352"/>
                        <a:pt x="522023" y="248443"/>
                        <a:pt x="515938" y="246062"/>
                      </a:cubicBezTo>
                      <a:cubicBezTo>
                        <a:pt x="509853" y="243681"/>
                        <a:pt x="333111" y="184149"/>
                        <a:pt x="271463" y="157162"/>
                      </a:cubicBezTo>
                      <a:cubicBezTo>
                        <a:pt x="209815" y="130175"/>
                        <a:pt x="146050" y="84137"/>
                        <a:pt x="146050" y="8413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09" name="フリーフォーム: 図形 2708">
                  <a:extLst>
                    <a:ext uri="{FF2B5EF4-FFF2-40B4-BE49-F238E27FC236}">
                      <a16:creationId xmlns:a16="http://schemas.microsoft.com/office/drawing/2014/main" id="{E02F12C7-C59A-4096-A90F-D0CB83001E92}"/>
                    </a:ext>
                  </a:extLst>
                </p:cNvPr>
                <p:cNvSpPr/>
                <p:nvPr/>
              </p:nvSpPr>
              <p:spPr>
                <a:xfrm>
                  <a:off x="7340600" y="5253038"/>
                  <a:ext cx="359118" cy="161993"/>
                </a:xfrm>
                <a:custGeom>
                  <a:avLst/>
                  <a:gdLst>
                    <a:gd name="connsiteX0" fmla="*/ 0 w 359118"/>
                    <a:gd name="connsiteY0" fmla="*/ 0 h 161993"/>
                    <a:gd name="connsiteX1" fmla="*/ 290513 w 359118"/>
                    <a:gd name="connsiteY1" fmla="*/ 147637 h 161993"/>
                    <a:gd name="connsiteX2" fmla="*/ 323850 w 359118"/>
                    <a:gd name="connsiteY2" fmla="*/ 153987 h 161993"/>
                    <a:gd name="connsiteX3" fmla="*/ 358775 w 359118"/>
                    <a:gd name="connsiteY3" fmla="*/ 127000 h 161993"/>
                    <a:gd name="connsiteX4" fmla="*/ 301625 w 359118"/>
                    <a:gd name="connsiteY4" fmla="*/ 136525 h 161993"/>
                    <a:gd name="connsiteX5" fmla="*/ 250825 w 359118"/>
                    <a:gd name="connsiteY5" fmla="*/ 114300 h 161993"/>
                    <a:gd name="connsiteX6" fmla="*/ 0 w 359118"/>
                    <a:gd name="connsiteY6" fmla="*/ 0 h 1619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9118" h="161993">
                      <a:moveTo>
                        <a:pt x="0" y="0"/>
                      </a:moveTo>
                      <a:lnTo>
                        <a:pt x="290513" y="147637"/>
                      </a:lnTo>
                      <a:cubicBezTo>
                        <a:pt x="344488" y="173301"/>
                        <a:pt x="312473" y="157426"/>
                        <a:pt x="323850" y="153987"/>
                      </a:cubicBezTo>
                      <a:cubicBezTo>
                        <a:pt x="335227" y="150548"/>
                        <a:pt x="362479" y="129910"/>
                        <a:pt x="358775" y="127000"/>
                      </a:cubicBezTo>
                      <a:cubicBezTo>
                        <a:pt x="355071" y="124090"/>
                        <a:pt x="319617" y="138642"/>
                        <a:pt x="301625" y="136525"/>
                      </a:cubicBezTo>
                      <a:cubicBezTo>
                        <a:pt x="283633" y="134408"/>
                        <a:pt x="250825" y="114300"/>
                        <a:pt x="250825" y="1143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0" name="フリーフォーム: 図形 2709">
                  <a:extLst>
                    <a:ext uri="{FF2B5EF4-FFF2-40B4-BE49-F238E27FC236}">
                      <a16:creationId xmlns:a16="http://schemas.microsoft.com/office/drawing/2014/main" id="{FC74333A-AFEA-4967-9FF3-ADF714692E4B}"/>
                    </a:ext>
                  </a:extLst>
                </p:cNvPr>
                <p:cNvSpPr/>
                <p:nvPr/>
              </p:nvSpPr>
              <p:spPr>
                <a:xfrm>
                  <a:off x="7700748" y="5437185"/>
                  <a:ext cx="249979" cy="119075"/>
                </a:xfrm>
                <a:custGeom>
                  <a:avLst/>
                  <a:gdLst>
                    <a:gd name="connsiteX0" fmla="*/ 215 w 249979"/>
                    <a:gd name="connsiteY0" fmla="*/ 3 h 119075"/>
                    <a:gd name="connsiteX1" fmla="*/ 206590 w 249979"/>
                    <a:gd name="connsiteY1" fmla="*/ 80965 h 119075"/>
                    <a:gd name="connsiteX2" fmla="*/ 247865 w 249979"/>
                    <a:gd name="connsiteY2" fmla="*/ 119065 h 119075"/>
                    <a:gd name="connsiteX3" fmla="*/ 168490 w 249979"/>
                    <a:gd name="connsiteY3" fmla="*/ 77790 h 119075"/>
                    <a:gd name="connsiteX4" fmla="*/ 215 w 249979"/>
                    <a:gd name="connsiteY4" fmla="*/ 3 h 11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9979" h="119075">
                      <a:moveTo>
                        <a:pt x="215" y="3"/>
                      </a:moveTo>
                      <a:cubicBezTo>
                        <a:pt x="6565" y="532"/>
                        <a:pt x="165315" y="61121"/>
                        <a:pt x="206590" y="80965"/>
                      </a:cubicBezTo>
                      <a:cubicBezTo>
                        <a:pt x="247865" y="100809"/>
                        <a:pt x="254215" y="119594"/>
                        <a:pt x="247865" y="119065"/>
                      </a:cubicBezTo>
                      <a:cubicBezTo>
                        <a:pt x="241515" y="118536"/>
                        <a:pt x="207648" y="96840"/>
                        <a:pt x="168490" y="77790"/>
                      </a:cubicBezTo>
                      <a:cubicBezTo>
                        <a:pt x="129332" y="58740"/>
                        <a:pt x="-6135" y="-526"/>
                        <a:pt x="21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1" name="フリーフォーム: 図形 2710">
                  <a:extLst>
                    <a:ext uri="{FF2B5EF4-FFF2-40B4-BE49-F238E27FC236}">
                      <a16:creationId xmlns:a16="http://schemas.microsoft.com/office/drawing/2014/main" id="{8AACC00D-673F-41EB-B5FB-DCC9D10DD765}"/>
                    </a:ext>
                  </a:extLst>
                </p:cNvPr>
                <p:cNvSpPr/>
                <p:nvPr/>
              </p:nvSpPr>
              <p:spPr>
                <a:xfrm>
                  <a:off x="7833784" y="5507037"/>
                  <a:ext cx="102770" cy="49486"/>
                </a:xfrm>
                <a:custGeom>
                  <a:avLst/>
                  <a:gdLst>
                    <a:gd name="connsiteX0" fmla="*/ 529 w 102770"/>
                    <a:gd name="connsiteY0" fmla="*/ 49213 h 49486"/>
                    <a:gd name="connsiteX1" fmla="*/ 67204 w 102770"/>
                    <a:gd name="connsiteY1" fmla="*/ 20638 h 49486"/>
                    <a:gd name="connsiteX2" fmla="*/ 102129 w 102770"/>
                    <a:gd name="connsiteY2" fmla="*/ 38101 h 49486"/>
                    <a:gd name="connsiteX3" fmla="*/ 38629 w 102770"/>
                    <a:gd name="connsiteY3" fmla="*/ 1 h 49486"/>
                    <a:gd name="connsiteX4" fmla="*/ 529 w 102770"/>
                    <a:gd name="connsiteY4" fmla="*/ 49213 h 49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770" h="49486">
                      <a:moveTo>
                        <a:pt x="529" y="49213"/>
                      </a:moveTo>
                      <a:cubicBezTo>
                        <a:pt x="5292" y="52653"/>
                        <a:pt x="50271" y="22490"/>
                        <a:pt x="67204" y="20638"/>
                      </a:cubicBezTo>
                      <a:cubicBezTo>
                        <a:pt x="84137" y="18786"/>
                        <a:pt x="106892" y="41540"/>
                        <a:pt x="102129" y="38101"/>
                      </a:cubicBezTo>
                      <a:cubicBezTo>
                        <a:pt x="97367" y="34661"/>
                        <a:pt x="52916" y="-263"/>
                        <a:pt x="38629" y="1"/>
                      </a:cubicBezTo>
                      <a:cubicBezTo>
                        <a:pt x="24342" y="265"/>
                        <a:pt x="-4234" y="45773"/>
                        <a:pt x="529" y="492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2" name="フリーフォーム: 図形 2711">
                  <a:extLst>
                    <a:ext uri="{FF2B5EF4-FFF2-40B4-BE49-F238E27FC236}">
                      <a16:creationId xmlns:a16="http://schemas.microsoft.com/office/drawing/2014/main" id="{F46FD6EC-E79B-47D8-BAB6-A4198946EEE5}"/>
                    </a:ext>
                  </a:extLst>
                </p:cNvPr>
                <p:cNvSpPr/>
                <p:nvPr/>
              </p:nvSpPr>
              <p:spPr>
                <a:xfrm>
                  <a:off x="7627980" y="5619746"/>
                  <a:ext cx="351186" cy="421407"/>
                </a:xfrm>
                <a:custGeom>
                  <a:avLst/>
                  <a:gdLst>
                    <a:gd name="connsiteX0" fmla="*/ 350795 w 351186"/>
                    <a:gd name="connsiteY0" fmla="*/ 4 h 421407"/>
                    <a:gd name="connsiteX1" fmla="*/ 266658 w 351186"/>
                    <a:gd name="connsiteY1" fmla="*/ 142879 h 421407"/>
                    <a:gd name="connsiteX2" fmla="*/ 174583 w 351186"/>
                    <a:gd name="connsiteY2" fmla="*/ 228604 h 421407"/>
                    <a:gd name="connsiteX3" fmla="*/ 88858 w 351186"/>
                    <a:gd name="connsiteY3" fmla="*/ 322267 h 421407"/>
                    <a:gd name="connsiteX4" fmla="*/ 25358 w 351186"/>
                    <a:gd name="connsiteY4" fmla="*/ 373067 h 421407"/>
                    <a:gd name="connsiteX5" fmla="*/ 1545 w 351186"/>
                    <a:gd name="connsiteY5" fmla="*/ 420692 h 421407"/>
                    <a:gd name="connsiteX6" fmla="*/ 65045 w 351186"/>
                    <a:gd name="connsiteY6" fmla="*/ 334967 h 421407"/>
                    <a:gd name="connsiteX7" fmla="*/ 138070 w 351186"/>
                    <a:gd name="connsiteY7" fmla="*/ 247654 h 421407"/>
                    <a:gd name="connsiteX8" fmla="*/ 231733 w 351186"/>
                    <a:gd name="connsiteY8" fmla="*/ 147642 h 421407"/>
                    <a:gd name="connsiteX9" fmla="*/ 350795 w 351186"/>
                    <a:gd name="connsiteY9" fmla="*/ 4 h 421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1186" h="421407">
                      <a:moveTo>
                        <a:pt x="350795" y="4"/>
                      </a:moveTo>
                      <a:cubicBezTo>
                        <a:pt x="356616" y="-790"/>
                        <a:pt x="296027" y="104779"/>
                        <a:pt x="266658" y="142879"/>
                      </a:cubicBezTo>
                      <a:cubicBezTo>
                        <a:pt x="237289" y="180979"/>
                        <a:pt x="204216" y="198706"/>
                        <a:pt x="174583" y="228604"/>
                      </a:cubicBezTo>
                      <a:cubicBezTo>
                        <a:pt x="144950" y="258502"/>
                        <a:pt x="113729" y="298190"/>
                        <a:pt x="88858" y="322267"/>
                      </a:cubicBezTo>
                      <a:cubicBezTo>
                        <a:pt x="63987" y="346344"/>
                        <a:pt x="39910" y="356663"/>
                        <a:pt x="25358" y="373067"/>
                      </a:cubicBezTo>
                      <a:cubicBezTo>
                        <a:pt x="10806" y="389471"/>
                        <a:pt x="-5069" y="427042"/>
                        <a:pt x="1545" y="420692"/>
                      </a:cubicBezTo>
                      <a:cubicBezTo>
                        <a:pt x="8159" y="414342"/>
                        <a:pt x="42291" y="363807"/>
                        <a:pt x="65045" y="334967"/>
                      </a:cubicBezTo>
                      <a:cubicBezTo>
                        <a:pt x="87799" y="306127"/>
                        <a:pt x="110289" y="278875"/>
                        <a:pt x="138070" y="247654"/>
                      </a:cubicBezTo>
                      <a:cubicBezTo>
                        <a:pt x="165851" y="216433"/>
                        <a:pt x="198925" y="190240"/>
                        <a:pt x="231733" y="147642"/>
                      </a:cubicBezTo>
                      <a:cubicBezTo>
                        <a:pt x="264541" y="105044"/>
                        <a:pt x="344974" y="798"/>
                        <a:pt x="350795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3" name="フリーフォーム: 図形 2712">
                  <a:extLst>
                    <a:ext uri="{FF2B5EF4-FFF2-40B4-BE49-F238E27FC236}">
                      <a16:creationId xmlns:a16="http://schemas.microsoft.com/office/drawing/2014/main" id="{BCB5AA78-0189-4E12-BE04-8904D220A2DD}"/>
                    </a:ext>
                  </a:extLst>
                </p:cNvPr>
                <p:cNvSpPr/>
                <p:nvPr/>
              </p:nvSpPr>
              <p:spPr>
                <a:xfrm>
                  <a:off x="7624522" y="5614926"/>
                  <a:ext cx="409816" cy="444240"/>
                </a:xfrm>
                <a:custGeom>
                  <a:avLst/>
                  <a:gdLst>
                    <a:gd name="connsiteX0" fmla="*/ 409816 w 409816"/>
                    <a:gd name="connsiteY0" fmla="*/ 62 h 444240"/>
                    <a:gd name="connsiteX1" fmla="*/ 252653 w 409816"/>
                    <a:gd name="connsiteY1" fmla="*/ 211199 h 444240"/>
                    <a:gd name="connsiteX2" fmla="*/ 20878 w 409816"/>
                    <a:gd name="connsiteY2" fmla="*/ 425512 h 444240"/>
                    <a:gd name="connsiteX3" fmla="*/ 20878 w 409816"/>
                    <a:gd name="connsiteY3" fmla="*/ 423924 h 444240"/>
                    <a:gd name="connsiteX4" fmla="*/ 108191 w 409816"/>
                    <a:gd name="connsiteY4" fmla="*/ 342962 h 444240"/>
                    <a:gd name="connsiteX5" fmla="*/ 252653 w 409816"/>
                    <a:gd name="connsiteY5" fmla="*/ 190562 h 444240"/>
                    <a:gd name="connsiteX6" fmla="*/ 409816 w 409816"/>
                    <a:gd name="connsiteY6" fmla="*/ 62 h 444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09816" h="444240">
                      <a:moveTo>
                        <a:pt x="409816" y="62"/>
                      </a:moveTo>
                      <a:cubicBezTo>
                        <a:pt x="409816" y="3501"/>
                        <a:pt x="317476" y="140291"/>
                        <a:pt x="252653" y="211199"/>
                      </a:cubicBezTo>
                      <a:cubicBezTo>
                        <a:pt x="187830" y="282107"/>
                        <a:pt x="20878" y="425512"/>
                        <a:pt x="20878" y="425512"/>
                      </a:cubicBezTo>
                      <a:cubicBezTo>
                        <a:pt x="-17751" y="460966"/>
                        <a:pt x="6326" y="437682"/>
                        <a:pt x="20878" y="423924"/>
                      </a:cubicBezTo>
                      <a:cubicBezTo>
                        <a:pt x="35430" y="410166"/>
                        <a:pt x="69562" y="381856"/>
                        <a:pt x="108191" y="342962"/>
                      </a:cubicBezTo>
                      <a:cubicBezTo>
                        <a:pt x="146820" y="304068"/>
                        <a:pt x="203970" y="245595"/>
                        <a:pt x="252653" y="190562"/>
                      </a:cubicBezTo>
                      <a:cubicBezTo>
                        <a:pt x="301336" y="135529"/>
                        <a:pt x="409816" y="-3377"/>
                        <a:pt x="409816" y="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4" name="フリーフォーム: 図形 2713">
                  <a:extLst>
                    <a:ext uri="{FF2B5EF4-FFF2-40B4-BE49-F238E27FC236}">
                      <a16:creationId xmlns:a16="http://schemas.microsoft.com/office/drawing/2014/main" id="{97E334BD-89E5-405D-BC8D-C0F952E0C5AF}"/>
                    </a:ext>
                  </a:extLst>
                </p:cNvPr>
                <p:cNvSpPr/>
                <p:nvPr/>
              </p:nvSpPr>
              <p:spPr>
                <a:xfrm>
                  <a:off x="7721580" y="5481411"/>
                  <a:ext cx="255609" cy="133735"/>
                </a:xfrm>
                <a:custGeom>
                  <a:avLst/>
                  <a:gdLst>
                    <a:gd name="connsiteX0" fmla="*/ 20 w 255609"/>
                    <a:gd name="connsiteY0" fmla="*/ 227 h 133735"/>
                    <a:gd name="connsiteX1" fmla="*/ 204808 w 255609"/>
                    <a:gd name="connsiteY1" fmla="*/ 98652 h 133735"/>
                    <a:gd name="connsiteX2" fmla="*/ 255608 w 255609"/>
                    <a:gd name="connsiteY2" fmla="*/ 133577 h 133735"/>
                    <a:gd name="connsiteX3" fmla="*/ 206395 w 255609"/>
                    <a:gd name="connsiteY3" fmla="*/ 87539 h 133735"/>
                    <a:gd name="connsiteX4" fmla="*/ 192108 w 255609"/>
                    <a:gd name="connsiteY4" fmla="*/ 71664 h 133735"/>
                    <a:gd name="connsiteX5" fmla="*/ 20 w 255609"/>
                    <a:gd name="connsiteY5" fmla="*/ 227 h 133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5609" h="133735">
                      <a:moveTo>
                        <a:pt x="20" y="227"/>
                      </a:moveTo>
                      <a:cubicBezTo>
                        <a:pt x="2137" y="4725"/>
                        <a:pt x="162210" y="76427"/>
                        <a:pt x="204808" y="98652"/>
                      </a:cubicBezTo>
                      <a:cubicBezTo>
                        <a:pt x="247406" y="120877"/>
                        <a:pt x="255344" y="135429"/>
                        <a:pt x="255608" y="133577"/>
                      </a:cubicBezTo>
                      <a:cubicBezTo>
                        <a:pt x="255872" y="131725"/>
                        <a:pt x="216978" y="97858"/>
                        <a:pt x="206395" y="87539"/>
                      </a:cubicBezTo>
                      <a:cubicBezTo>
                        <a:pt x="195812" y="77220"/>
                        <a:pt x="223593" y="84099"/>
                        <a:pt x="192108" y="71664"/>
                      </a:cubicBezTo>
                      <a:cubicBezTo>
                        <a:pt x="160623" y="59229"/>
                        <a:pt x="-2097" y="-4271"/>
                        <a:pt x="20" y="2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5" name="フリーフォーム: 図形 2714">
                  <a:extLst>
                    <a:ext uri="{FF2B5EF4-FFF2-40B4-BE49-F238E27FC236}">
                      <a16:creationId xmlns:a16="http://schemas.microsoft.com/office/drawing/2014/main" id="{47D2C96E-0AE3-4447-A3E8-1C3C6131C90E}"/>
                    </a:ext>
                  </a:extLst>
                </p:cNvPr>
                <p:cNvSpPr/>
                <p:nvPr/>
              </p:nvSpPr>
              <p:spPr>
                <a:xfrm>
                  <a:off x="7054733" y="5360205"/>
                  <a:ext cx="553858" cy="689087"/>
                </a:xfrm>
                <a:custGeom>
                  <a:avLst/>
                  <a:gdLst>
                    <a:gd name="connsiteX0" fmla="*/ 6467 w 553858"/>
                    <a:gd name="connsiteY0" fmla="*/ 13483 h 689087"/>
                    <a:gd name="connsiteX1" fmla="*/ 328730 w 553858"/>
                    <a:gd name="connsiteY1" fmla="*/ 457983 h 689087"/>
                    <a:gd name="connsiteX2" fmla="*/ 549392 w 553858"/>
                    <a:gd name="connsiteY2" fmla="*/ 683408 h 689087"/>
                    <a:gd name="connsiteX3" fmla="*/ 470017 w 553858"/>
                    <a:gd name="connsiteY3" fmla="*/ 610383 h 689087"/>
                    <a:gd name="connsiteX4" fmla="*/ 387467 w 553858"/>
                    <a:gd name="connsiteY4" fmla="*/ 489733 h 689087"/>
                    <a:gd name="connsiteX5" fmla="*/ 269992 w 553858"/>
                    <a:gd name="connsiteY5" fmla="*/ 359558 h 689087"/>
                    <a:gd name="connsiteX6" fmla="*/ 123942 w 553858"/>
                    <a:gd name="connsiteY6" fmla="*/ 135720 h 689087"/>
                    <a:gd name="connsiteX7" fmla="*/ 6467 w 553858"/>
                    <a:gd name="connsiteY7" fmla="*/ 13483 h 689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53858" h="689087">
                      <a:moveTo>
                        <a:pt x="6467" y="13483"/>
                      </a:moveTo>
                      <a:cubicBezTo>
                        <a:pt x="40598" y="67193"/>
                        <a:pt x="238242" y="346329"/>
                        <a:pt x="328730" y="457983"/>
                      </a:cubicBezTo>
                      <a:cubicBezTo>
                        <a:pt x="419218" y="569637"/>
                        <a:pt x="525844" y="658008"/>
                        <a:pt x="549392" y="683408"/>
                      </a:cubicBezTo>
                      <a:cubicBezTo>
                        <a:pt x="572940" y="708808"/>
                        <a:pt x="497004" y="642662"/>
                        <a:pt x="470017" y="610383"/>
                      </a:cubicBezTo>
                      <a:cubicBezTo>
                        <a:pt x="443030" y="578104"/>
                        <a:pt x="420804" y="531537"/>
                        <a:pt x="387467" y="489733"/>
                      </a:cubicBezTo>
                      <a:cubicBezTo>
                        <a:pt x="354130" y="447929"/>
                        <a:pt x="313913" y="418560"/>
                        <a:pt x="269992" y="359558"/>
                      </a:cubicBezTo>
                      <a:cubicBezTo>
                        <a:pt x="226071" y="300556"/>
                        <a:pt x="165481" y="191282"/>
                        <a:pt x="123942" y="135720"/>
                      </a:cubicBezTo>
                      <a:cubicBezTo>
                        <a:pt x="82403" y="80158"/>
                        <a:pt x="-27664" y="-40227"/>
                        <a:pt x="6467" y="134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6" name="フリーフォーム: 図形 2715">
                  <a:extLst>
                    <a:ext uri="{FF2B5EF4-FFF2-40B4-BE49-F238E27FC236}">
                      <a16:creationId xmlns:a16="http://schemas.microsoft.com/office/drawing/2014/main" id="{807F06FF-4347-4969-B3AF-8DBA9B479772}"/>
                    </a:ext>
                  </a:extLst>
                </p:cNvPr>
                <p:cNvSpPr/>
                <p:nvPr/>
              </p:nvSpPr>
              <p:spPr>
                <a:xfrm>
                  <a:off x="7053892" y="5371401"/>
                  <a:ext cx="323496" cy="435364"/>
                </a:xfrm>
                <a:custGeom>
                  <a:avLst/>
                  <a:gdLst>
                    <a:gd name="connsiteX0" fmla="*/ 4133 w 323496"/>
                    <a:gd name="connsiteY0" fmla="*/ 5462 h 435364"/>
                    <a:gd name="connsiteX1" fmla="*/ 197808 w 323496"/>
                    <a:gd name="connsiteY1" fmla="*/ 313437 h 435364"/>
                    <a:gd name="connsiteX2" fmla="*/ 321633 w 323496"/>
                    <a:gd name="connsiteY2" fmla="*/ 434087 h 435364"/>
                    <a:gd name="connsiteX3" fmla="*/ 269246 w 323496"/>
                    <a:gd name="connsiteY3" fmla="*/ 372174 h 435364"/>
                    <a:gd name="connsiteX4" fmla="*/ 226383 w 323496"/>
                    <a:gd name="connsiteY4" fmla="*/ 297562 h 435364"/>
                    <a:gd name="connsiteX5" fmla="*/ 77158 w 323496"/>
                    <a:gd name="connsiteY5" fmla="*/ 127699 h 435364"/>
                    <a:gd name="connsiteX6" fmla="*/ 4133 w 323496"/>
                    <a:gd name="connsiteY6" fmla="*/ 5462 h 435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3496" h="435364">
                      <a:moveTo>
                        <a:pt x="4133" y="5462"/>
                      </a:moveTo>
                      <a:cubicBezTo>
                        <a:pt x="24241" y="36418"/>
                        <a:pt x="144891" y="242000"/>
                        <a:pt x="197808" y="313437"/>
                      </a:cubicBezTo>
                      <a:cubicBezTo>
                        <a:pt x="250725" y="384875"/>
                        <a:pt x="309727" y="424298"/>
                        <a:pt x="321633" y="434087"/>
                      </a:cubicBezTo>
                      <a:cubicBezTo>
                        <a:pt x="333539" y="443876"/>
                        <a:pt x="285121" y="394928"/>
                        <a:pt x="269246" y="372174"/>
                      </a:cubicBezTo>
                      <a:cubicBezTo>
                        <a:pt x="253371" y="349420"/>
                        <a:pt x="258398" y="338308"/>
                        <a:pt x="226383" y="297562"/>
                      </a:cubicBezTo>
                      <a:cubicBezTo>
                        <a:pt x="194368" y="256816"/>
                        <a:pt x="112348" y="172149"/>
                        <a:pt x="77158" y="127699"/>
                      </a:cubicBezTo>
                      <a:cubicBezTo>
                        <a:pt x="41969" y="83249"/>
                        <a:pt x="-15975" y="-25494"/>
                        <a:pt x="4133" y="54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7" name="フリーフォーム: 図形 2716">
                  <a:extLst>
                    <a:ext uri="{FF2B5EF4-FFF2-40B4-BE49-F238E27FC236}">
                      <a16:creationId xmlns:a16="http://schemas.microsoft.com/office/drawing/2014/main" id="{D7770D8B-608D-41A2-B8A8-1D718ECEEAB7}"/>
                    </a:ext>
                  </a:extLst>
                </p:cNvPr>
                <p:cNvSpPr/>
                <p:nvPr/>
              </p:nvSpPr>
              <p:spPr>
                <a:xfrm>
                  <a:off x="6884972" y="5170351"/>
                  <a:ext cx="165130" cy="173365"/>
                </a:xfrm>
                <a:custGeom>
                  <a:avLst/>
                  <a:gdLst>
                    <a:gd name="connsiteX0" fmla="*/ 16 w 165130"/>
                    <a:gd name="connsiteY0" fmla="*/ 137 h 173365"/>
                    <a:gd name="connsiteX1" fmla="*/ 80978 w 165130"/>
                    <a:gd name="connsiteY1" fmla="*/ 87449 h 173365"/>
                    <a:gd name="connsiteX2" fmla="*/ 165116 w 165130"/>
                    <a:gd name="connsiteY2" fmla="*/ 173174 h 173365"/>
                    <a:gd name="connsiteX3" fmla="*/ 74628 w 165130"/>
                    <a:gd name="connsiteY3" fmla="*/ 108087 h 173365"/>
                    <a:gd name="connsiteX4" fmla="*/ 16 w 165130"/>
                    <a:gd name="connsiteY4" fmla="*/ 137 h 173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130" h="173365">
                      <a:moveTo>
                        <a:pt x="16" y="137"/>
                      </a:moveTo>
                      <a:cubicBezTo>
                        <a:pt x="1074" y="-3302"/>
                        <a:pt x="53461" y="58610"/>
                        <a:pt x="80978" y="87449"/>
                      </a:cubicBezTo>
                      <a:cubicBezTo>
                        <a:pt x="108495" y="116288"/>
                        <a:pt x="166174" y="169735"/>
                        <a:pt x="165116" y="173174"/>
                      </a:cubicBezTo>
                      <a:cubicBezTo>
                        <a:pt x="164058" y="176613"/>
                        <a:pt x="101086" y="132958"/>
                        <a:pt x="74628" y="108087"/>
                      </a:cubicBezTo>
                      <a:cubicBezTo>
                        <a:pt x="48170" y="83216"/>
                        <a:pt x="-1042" y="3576"/>
                        <a:pt x="16" y="1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8" name="フリーフォーム: 図形 2717">
                  <a:extLst>
                    <a:ext uri="{FF2B5EF4-FFF2-40B4-BE49-F238E27FC236}">
                      <a16:creationId xmlns:a16="http://schemas.microsoft.com/office/drawing/2014/main" id="{E0B1DB4F-F1BC-4514-B064-A2B82B798A82}"/>
                    </a:ext>
                  </a:extLst>
                </p:cNvPr>
                <p:cNvSpPr/>
                <p:nvPr/>
              </p:nvSpPr>
              <p:spPr>
                <a:xfrm>
                  <a:off x="7886652" y="5527568"/>
                  <a:ext cx="145266" cy="72712"/>
                </a:xfrm>
                <a:custGeom>
                  <a:avLst/>
                  <a:gdLst>
                    <a:gd name="connsiteX0" fmla="*/ 48 w 145266"/>
                    <a:gd name="connsiteY0" fmla="*/ 107 h 72712"/>
                    <a:gd name="connsiteX1" fmla="*/ 136573 w 145266"/>
                    <a:gd name="connsiteY1" fmla="*/ 69957 h 72712"/>
                    <a:gd name="connsiteX2" fmla="*/ 120698 w 145266"/>
                    <a:gd name="connsiteY2" fmla="*/ 54082 h 72712"/>
                    <a:gd name="connsiteX3" fmla="*/ 48 w 145266"/>
                    <a:gd name="connsiteY3" fmla="*/ 107 h 727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5266" h="72712">
                      <a:moveTo>
                        <a:pt x="48" y="107"/>
                      </a:moveTo>
                      <a:cubicBezTo>
                        <a:pt x="2694" y="2753"/>
                        <a:pt x="116465" y="60961"/>
                        <a:pt x="136573" y="69957"/>
                      </a:cubicBezTo>
                      <a:cubicBezTo>
                        <a:pt x="156681" y="78953"/>
                        <a:pt x="137896" y="63871"/>
                        <a:pt x="120698" y="54082"/>
                      </a:cubicBezTo>
                      <a:cubicBezTo>
                        <a:pt x="103500" y="44293"/>
                        <a:pt x="-2598" y="-2539"/>
                        <a:pt x="48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19" name="フリーフォーム: 図形 2718">
                  <a:extLst>
                    <a:ext uri="{FF2B5EF4-FFF2-40B4-BE49-F238E27FC236}">
                      <a16:creationId xmlns:a16="http://schemas.microsoft.com/office/drawing/2014/main" id="{8F6BC562-B7A8-47EC-A400-EDA946C8BB79}"/>
                    </a:ext>
                  </a:extLst>
                </p:cNvPr>
                <p:cNvSpPr/>
                <p:nvPr/>
              </p:nvSpPr>
              <p:spPr>
                <a:xfrm>
                  <a:off x="6754813" y="5043308"/>
                  <a:ext cx="235441" cy="652919"/>
                </a:xfrm>
                <a:custGeom>
                  <a:avLst/>
                  <a:gdLst>
                    <a:gd name="connsiteX0" fmla="*/ 0 w 235441"/>
                    <a:gd name="connsiteY0" fmla="*/ 180 h 652919"/>
                    <a:gd name="connsiteX1" fmla="*/ 96837 w 235441"/>
                    <a:gd name="connsiteY1" fmla="*/ 236717 h 652919"/>
                    <a:gd name="connsiteX2" fmla="*/ 230187 w 235441"/>
                    <a:gd name="connsiteY2" fmla="*/ 635180 h 652919"/>
                    <a:gd name="connsiteX3" fmla="*/ 203200 w 235441"/>
                    <a:gd name="connsiteY3" fmla="*/ 566917 h 652919"/>
                    <a:gd name="connsiteX4" fmla="*/ 152400 w 235441"/>
                    <a:gd name="connsiteY4" fmla="*/ 419280 h 652919"/>
                    <a:gd name="connsiteX5" fmla="*/ 98425 w 235441"/>
                    <a:gd name="connsiteY5" fmla="*/ 271642 h 652919"/>
                    <a:gd name="connsiteX6" fmla="*/ 0 w 235441"/>
                    <a:gd name="connsiteY6" fmla="*/ 180 h 6529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5441" h="652919">
                      <a:moveTo>
                        <a:pt x="0" y="180"/>
                      </a:moveTo>
                      <a:cubicBezTo>
                        <a:pt x="-265" y="-5641"/>
                        <a:pt x="58473" y="130884"/>
                        <a:pt x="96837" y="236717"/>
                      </a:cubicBezTo>
                      <a:cubicBezTo>
                        <a:pt x="135201" y="342550"/>
                        <a:pt x="212460" y="580147"/>
                        <a:pt x="230187" y="635180"/>
                      </a:cubicBezTo>
                      <a:cubicBezTo>
                        <a:pt x="247914" y="690213"/>
                        <a:pt x="216164" y="602900"/>
                        <a:pt x="203200" y="566917"/>
                      </a:cubicBezTo>
                      <a:cubicBezTo>
                        <a:pt x="190236" y="530934"/>
                        <a:pt x="169862" y="468492"/>
                        <a:pt x="152400" y="419280"/>
                      </a:cubicBezTo>
                      <a:cubicBezTo>
                        <a:pt x="134938" y="370068"/>
                        <a:pt x="123031" y="335671"/>
                        <a:pt x="98425" y="271642"/>
                      </a:cubicBezTo>
                      <a:cubicBezTo>
                        <a:pt x="73819" y="207613"/>
                        <a:pt x="265" y="6001"/>
                        <a:pt x="0" y="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0" name="フリーフォーム: 図形 2719">
                  <a:extLst>
                    <a:ext uri="{FF2B5EF4-FFF2-40B4-BE49-F238E27FC236}">
                      <a16:creationId xmlns:a16="http://schemas.microsoft.com/office/drawing/2014/main" id="{51557345-73DF-4313-948F-713644AEDD85}"/>
                    </a:ext>
                  </a:extLst>
                </p:cNvPr>
                <p:cNvSpPr/>
                <p:nvPr/>
              </p:nvSpPr>
              <p:spPr>
                <a:xfrm>
                  <a:off x="6878800" y="5193486"/>
                  <a:ext cx="254718" cy="644840"/>
                </a:xfrm>
                <a:custGeom>
                  <a:avLst/>
                  <a:gdLst>
                    <a:gd name="connsiteX0" fmla="*/ 1425 w 254718"/>
                    <a:gd name="connsiteY0" fmla="*/ 814 h 644840"/>
                    <a:gd name="connsiteX1" fmla="*/ 106200 w 254718"/>
                    <a:gd name="connsiteY1" fmla="*/ 292914 h 644840"/>
                    <a:gd name="connsiteX2" fmla="*/ 252250 w 254718"/>
                    <a:gd name="connsiteY2" fmla="*/ 631052 h 644840"/>
                    <a:gd name="connsiteX3" fmla="*/ 193513 w 254718"/>
                    <a:gd name="connsiteY3" fmla="*/ 558027 h 644840"/>
                    <a:gd name="connsiteX4" fmla="*/ 134775 w 254718"/>
                    <a:gd name="connsiteY4" fmla="*/ 361177 h 644840"/>
                    <a:gd name="connsiteX5" fmla="*/ 50638 w 254718"/>
                    <a:gd name="connsiteY5" fmla="*/ 210364 h 644840"/>
                    <a:gd name="connsiteX6" fmla="*/ 1425 w 254718"/>
                    <a:gd name="connsiteY6" fmla="*/ 814 h 6448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54718" h="644840">
                      <a:moveTo>
                        <a:pt x="1425" y="814"/>
                      </a:moveTo>
                      <a:cubicBezTo>
                        <a:pt x="10685" y="14572"/>
                        <a:pt x="64396" y="187874"/>
                        <a:pt x="106200" y="292914"/>
                      </a:cubicBezTo>
                      <a:cubicBezTo>
                        <a:pt x="148004" y="397954"/>
                        <a:pt x="237698" y="586866"/>
                        <a:pt x="252250" y="631052"/>
                      </a:cubicBezTo>
                      <a:cubicBezTo>
                        <a:pt x="266802" y="675238"/>
                        <a:pt x="213092" y="603006"/>
                        <a:pt x="193513" y="558027"/>
                      </a:cubicBezTo>
                      <a:cubicBezTo>
                        <a:pt x="173934" y="513048"/>
                        <a:pt x="158588" y="419121"/>
                        <a:pt x="134775" y="361177"/>
                      </a:cubicBezTo>
                      <a:cubicBezTo>
                        <a:pt x="110962" y="303233"/>
                        <a:pt x="71011" y="269366"/>
                        <a:pt x="50638" y="210364"/>
                      </a:cubicBezTo>
                      <a:cubicBezTo>
                        <a:pt x="30265" y="151362"/>
                        <a:pt x="-7835" y="-12944"/>
                        <a:pt x="1425" y="8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1" name="フリーフォーム: 図形 2720">
                  <a:extLst>
                    <a:ext uri="{FF2B5EF4-FFF2-40B4-BE49-F238E27FC236}">
                      <a16:creationId xmlns:a16="http://schemas.microsoft.com/office/drawing/2014/main" id="{3B8F1838-0CE9-4B7F-8B7A-1E4F261DC36E}"/>
                    </a:ext>
                  </a:extLst>
                </p:cNvPr>
                <p:cNvSpPr/>
                <p:nvPr/>
              </p:nvSpPr>
              <p:spPr>
                <a:xfrm>
                  <a:off x="6959517" y="5538717"/>
                  <a:ext cx="170523" cy="623158"/>
                </a:xfrm>
                <a:custGeom>
                  <a:avLst/>
                  <a:gdLst>
                    <a:gd name="connsiteX0" fmla="*/ 83 w 170523"/>
                    <a:gd name="connsiteY0" fmla="*/ 71 h 623158"/>
                    <a:gd name="connsiteX1" fmla="*/ 128671 w 170523"/>
                    <a:gd name="connsiteY1" fmla="*/ 387421 h 623158"/>
                    <a:gd name="connsiteX2" fmla="*/ 168358 w 170523"/>
                    <a:gd name="connsiteY2" fmla="*/ 619196 h 623158"/>
                    <a:gd name="connsiteX3" fmla="*/ 163596 w 170523"/>
                    <a:gd name="connsiteY3" fmla="*/ 525533 h 623158"/>
                    <a:gd name="connsiteX4" fmla="*/ 149308 w 170523"/>
                    <a:gd name="connsiteY4" fmla="*/ 419171 h 623158"/>
                    <a:gd name="connsiteX5" fmla="*/ 83 w 170523"/>
                    <a:gd name="connsiteY5" fmla="*/ 71 h 6231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0523" h="623158">
                      <a:moveTo>
                        <a:pt x="83" y="71"/>
                      </a:moveTo>
                      <a:cubicBezTo>
                        <a:pt x="-3356" y="-5221"/>
                        <a:pt x="100625" y="284234"/>
                        <a:pt x="128671" y="387421"/>
                      </a:cubicBezTo>
                      <a:cubicBezTo>
                        <a:pt x="156717" y="490608"/>
                        <a:pt x="162537" y="596177"/>
                        <a:pt x="168358" y="619196"/>
                      </a:cubicBezTo>
                      <a:cubicBezTo>
                        <a:pt x="174179" y="642215"/>
                        <a:pt x="166771" y="558870"/>
                        <a:pt x="163596" y="525533"/>
                      </a:cubicBezTo>
                      <a:cubicBezTo>
                        <a:pt x="160421" y="492196"/>
                        <a:pt x="174708" y="504631"/>
                        <a:pt x="149308" y="419171"/>
                      </a:cubicBezTo>
                      <a:cubicBezTo>
                        <a:pt x="123908" y="333711"/>
                        <a:pt x="3522" y="5363"/>
                        <a:pt x="83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2" name="フリーフォーム: 図形 2721">
                  <a:extLst>
                    <a:ext uri="{FF2B5EF4-FFF2-40B4-BE49-F238E27FC236}">
                      <a16:creationId xmlns:a16="http://schemas.microsoft.com/office/drawing/2014/main" id="{66561F57-21BC-4EBF-BD28-1D2F693ED2A3}"/>
                    </a:ext>
                  </a:extLst>
                </p:cNvPr>
                <p:cNvSpPr/>
                <p:nvPr/>
              </p:nvSpPr>
              <p:spPr>
                <a:xfrm>
                  <a:off x="7134981" y="5872039"/>
                  <a:ext cx="21151" cy="254806"/>
                </a:xfrm>
                <a:custGeom>
                  <a:avLst/>
                  <a:gdLst>
                    <a:gd name="connsiteX0" fmla="*/ 5594 w 21151"/>
                    <a:gd name="connsiteY0" fmla="*/ 3299 h 254806"/>
                    <a:gd name="connsiteX1" fmla="*/ 19882 w 21151"/>
                    <a:gd name="connsiteY1" fmla="*/ 246186 h 254806"/>
                    <a:gd name="connsiteX2" fmla="*/ 18294 w 21151"/>
                    <a:gd name="connsiteY2" fmla="*/ 192211 h 254806"/>
                    <a:gd name="connsiteX3" fmla="*/ 832 w 21151"/>
                    <a:gd name="connsiteY3" fmla="*/ 112836 h 254806"/>
                    <a:gd name="connsiteX4" fmla="*/ 5594 w 21151"/>
                    <a:gd name="connsiteY4" fmla="*/ 3299 h 2548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151" h="254806">
                      <a:moveTo>
                        <a:pt x="5594" y="3299"/>
                      </a:moveTo>
                      <a:cubicBezTo>
                        <a:pt x="8769" y="25524"/>
                        <a:pt x="17765" y="214701"/>
                        <a:pt x="19882" y="246186"/>
                      </a:cubicBezTo>
                      <a:cubicBezTo>
                        <a:pt x="21999" y="277671"/>
                        <a:pt x="21469" y="214436"/>
                        <a:pt x="18294" y="192211"/>
                      </a:cubicBezTo>
                      <a:cubicBezTo>
                        <a:pt x="15119" y="169986"/>
                        <a:pt x="3478" y="148555"/>
                        <a:pt x="832" y="112836"/>
                      </a:cubicBezTo>
                      <a:cubicBezTo>
                        <a:pt x="-1814" y="77117"/>
                        <a:pt x="2419" y="-18926"/>
                        <a:pt x="5594" y="32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3" name="フリーフォーム: 図形 2722">
                  <a:extLst>
                    <a:ext uri="{FF2B5EF4-FFF2-40B4-BE49-F238E27FC236}">
                      <a16:creationId xmlns:a16="http://schemas.microsoft.com/office/drawing/2014/main" id="{3DAC65FB-B49B-4401-B7A6-E1B3BF23EC72}"/>
                    </a:ext>
                  </a:extLst>
                </p:cNvPr>
                <p:cNvSpPr/>
                <p:nvPr/>
              </p:nvSpPr>
              <p:spPr>
                <a:xfrm>
                  <a:off x="6696075" y="5981700"/>
                  <a:ext cx="389632" cy="218996"/>
                </a:xfrm>
                <a:custGeom>
                  <a:avLst/>
                  <a:gdLst>
                    <a:gd name="connsiteX0" fmla="*/ 0 w 389632"/>
                    <a:gd name="connsiteY0" fmla="*/ 0 h 218996"/>
                    <a:gd name="connsiteX1" fmla="*/ 196850 w 389632"/>
                    <a:gd name="connsiteY1" fmla="*/ 123825 h 218996"/>
                    <a:gd name="connsiteX2" fmla="*/ 381000 w 389632"/>
                    <a:gd name="connsiteY2" fmla="*/ 217488 h 218996"/>
                    <a:gd name="connsiteX3" fmla="*/ 342900 w 389632"/>
                    <a:gd name="connsiteY3" fmla="*/ 176213 h 218996"/>
                    <a:gd name="connsiteX4" fmla="*/ 196850 w 389632"/>
                    <a:gd name="connsiteY4" fmla="*/ 104775 h 218996"/>
                    <a:gd name="connsiteX5" fmla="*/ 0 w 389632"/>
                    <a:gd name="connsiteY5" fmla="*/ 0 h 2189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9632" h="218996">
                      <a:moveTo>
                        <a:pt x="0" y="0"/>
                      </a:moveTo>
                      <a:cubicBezTo>
                        <a:pt x="66675" y="43788"/>
                        <a:pt x="133350" y="87577"/>
                        <a:pt x="196850" y="123825"/>
                      </a:cubicBezTo>
                      <a:cubicBezTo>
                        <a:pt x="260350" y="160073"/>
                        <a:pt x="356658" y="208757"/>
                        <a:pt x="381000" y="217488"/>
                      </a:cubicBezTo>
                      <a:cubicBezTo>
                        <a:pt x="405342" y="226219"/>
                        <a:pt x="373592" y="194999"/>
                        <a:pt x="342900" y="176213"/>
                      </a:cubicBezTo>
                      <a:cubicBezTo>
                        <a:pt x="312208" y="157428"/>
                        <a:pt x="196850" y="104775"/>
                        <a:pt x="196850" y="10477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4" name="フリーフォーム: 図形 2723">
                  <a:extLst>
                    <a:ext uri="{FF2B5EF4-FFF2-40B4-BE49-F238E27FC236}">
                      <a16:creationId xmlns:a16="http://schemas.microsoft.com/office/drawing/2014/main" id="{02AFA41C-9E19-4409-8B22-17C1622909F3}"/>
                    </a:ext>
                  </a:extLst>
                </p:cNvPr>
                <p:cNvSpPr/>
                <p:nvPr/>
              </p:nvSpPr>
              <p:spPr>
                <a:xfrm>
                  <a:off x="6524196" y="5435425"/>
                  <a:ext cx="36046" cy="321044"/>
                </a:xfrm>
                <a:custGeom>
                  <a:avLst/>
                  <a:gdLst>
                    <a:gd name="connsiteX0" fmla="*/ 16304 w 36046"/>
                    <a:gd name="connsiteY0" fmla="*/ 175 h 321044"/>
                    <a:gd name="connsiteX1" fmla="*/ 429 w 36046"/>
                    <a:gd name="connsiteY1" fmla="*/ 152575 h 321044"/>
                    <a:gd name="connsiteX2" fmla="*/ 35354 w 36046"/>
                    <a:gd name="connsiteY2" fmla="*/ 320850 h 321044"/>
                    <a:gd name="connsiteX3" fmla="*/ 22654 w 36046"/>
                    <a:gd name="connsiteY3" fmla="*/ 182738 h 321044"/>
                    <a:gd name="connsiteX4" fmla="*/ 16304 w 36046"/>
                    <a:gd name="connsiteY4" fmla="*/ 175 h 3210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046" h="321044">
                      <a:moveTo>
                        <a:pt x="16304" y="175"/>
                      </a:moveTo>
                      <a:cubicBezTo>
                        <a:pt x="12600" y="-4852"/>
                        <a:pt x="-2746" y="99129"/>
                        <a:pt x="429" y="152575"/>
                      </a:cubicBezTo>
                      <a:cubicBezTo>
                        <a:pt x="3604" y="206021"/>
                        <a:pt x="31650" y="315823"/>
                        <a:pt x="35354" y="320850"/>
                      </a:cubicBezTo>
                      <a:cubicBezTo>
                        <a:pt x="39058" y="325877"/>
                        <a:pt x="26887" y="232215"/>
                        <a:pt x="22654" y="182738"/>
                      </a:cubicBezTo>
                      <a:cubicBezTo>
                        <a:pt x="18421" y="133261"/>
                        <a:pt x="20008" y="5202"/>
                        <a:pt x="16304" y="1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5" name="フリーフォーム: 図形 2724">
                  <a:extLst>
                    <a:ext uri="{FF2B5EF4-FFF2-40B4-BE49-F238E27FC236}">
                      <a16:creationId xmlns:a16="http://schemas.microsoft.com/office/drawing/2014/main" id="{A8BBEF4E-7753-4603-97BB-2655E2921AC3}"/>
                    </a:ext>
                  </a:extLst>
                </p:cNvPr>
                <p:cNvSpPr/>
                <p:nvPr/>
              </p:nvSpPr>
              <p:spPr>
                <a:xfrm>
                  <a:off x="6502513" y="5211700"/>
                  <a:ext cx="38386" cy="217109"/>
                </a:xfrm>
                <a:custGeom>
                  <a:avLst/>
                  <a:gdLst>
                    <a:gd name="connsiteX0" fmla="*/ 7825 w 38386"/>
                    <a:gd name="connsiteY0" fmla="*/ 63 h 217109"/>
                    <a:gd name="connsiteX1" fmla="*/ 1475 w 38386"/>
                    <a:gd name="connsiteY1" fmla="*/ 98488 h 217109"/>
                    <a:gd name="connsiteX2" fmla="*/ 37987 w 38386"/>
                    <a:gd name="connsiteY2" fmla="*/ 215963 h 217109"/>
                    <a:gd name="connsiteX3" fmla="*/ 20525 w 38386"/>
                    <a:gd name="connsiteY3" fmla="*/ 154050 h 217109"/>
                    <a:gd name="connsiteX4" fmla="*/ 14175 w 38386"/>
                    <a:gd name="connsiteY4" fmla="*/ 84200 h 217109"/>
                    <a:gd name="connsiteX5" fmla="*/ 7825 w 38386"/>
                    <a:gd name="connsiteY5" fmla="*/ 63 h 21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386" h="217109">
                      <a:moveTo>
                        <a:pt x="7825" y="63"/>
                      </a:moveTo>
                      <a:cubicBezTo>
                        <a:pt x="5708" y="2444"/>
                        <a:pt x="-3552" y="62505"/>
                        <a:pt x="1475" y="98488"/>
                      </a:cubicBezTo>
                      <a:cubicBezTo>
                        <a:pt x="6502" y="134471"/>
                        <a:pt x="34812" y="206703"/>
                        <a:pt x="37987" y="215963"/>
                      </a:cubicBezTo>
                      <a:cubicBezTo>
                        <a:pt x="41162" y="225223"/>
                        <a:pt x="24494" y="176011"/>
                        <a:pt x="20525" y="154050"/>
                      </a:cubicBezTo>
                      <a:cubicBezTo>
                        <a:pt x="16556" y="132090"/>
                        <a:pt x="15498" y="105896"/>
                        <a:pt x="14175" y="84200"/>
                      </a:cubicBezTo>
                      <a:cubicBezTo>
                        <a:pt x="12852" y="62504"/>
                        <a:pt x="9942" y="-2318"/>
                        <a:pt x="7825" y="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6" name="フリーフォーム: 図形 2725">
                  <a:extLst>
                    <a:ext uri="{FF2B5EF4-FFF2-40B4-BE49-F238E27FC236}">
                      <a16:creationId xmlns:a16="http://schemas.microsoft.com/office/drawing/2014/main" id="{D9112092-333F-4045-8BE6-E4820281D421}"/>
                    </a:ext>
                  </a:extLst>
                </p:cNvPr>
                <p:cNvSpPr/>
                <p:nvPr/>
              </p:nvSpPr>
              <p:spPr>
                <a:xfrm>
                  <a:off x="6384897" y="4813229"/>
                  <a:ext cx="121883" cy="378810"/>
                </a:xfrm>
                <a:custGeom>
                  <a:avLst/>
                  <a:gdLst>
                    <a:gd name="connsiteX0" fmla="*/ 28 w 121883"/>
                    <a:gd name="connsiteY0" fmla="*/ 71 h 378810"/>
                    <a:gd name="connsiteX1" fmla="*/ 63528 w 121883"/>
                    <a:gd name="connsiteY1" fmla="*/ 182634 h 378810"/>
                    <a:gd name="connsiteX2" fmla="*/ 120678 w 121883"/>
                    <a:gd name="connsiteY2" fmla="*/ 376309 h 378810"/>
                    <a:gd name="connsiteX3" fmla="*/ 100041 w 121883"/>
                    <a:gd name="connsiteY3" fmla="*/ 284234 h 378810"/>
                    <a:gd name="connsiteX4" fmla="*/ 71466 w 121883"/>
                    <a:gd name="connsiteY4" fmla="*/ 161996 h 378810"/>
                    <a:gd name="connsiteX5" fmla="*/ 28 w 121883"/>
                    <a:gd name="connsiteY5" fmla="*/ 71 h 3788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883" h="378810">
                      <a:moveTo>
                        <a:pt x="28" y="71"/>
                      </a:moveTo>
                      <a:cubicBezTo>
                        <a:pt x="-1295" y="3511"/>
                        <a:pt x="43420" y="119928"/>
                        <a:pt x="63528" y="182634"/>
                      </a:cubicBezTo>
                      <a:cubicBezTo>
                        <a:pt x="83636" y="245340"/>
                        <a:pt x="114593" y="359376"/>
                        <a:pt x="120678" y="376309"/>
                      </a:cubicBezTo>
                      <a:cubicBezTo>
                        <a:pt x="126763" y="393242"/>
                        <a:pt x="108243" y="319953"/>
                        <a:pt x="100041" y="284234"/>
                      </a:cubicBezTo>
                      <a:cubicBezTo>
                        <a:pt x="91839" y="248515"/>
                        <a:pt x="85489" y="205123"/>
                        <a:pt x="71466" y="161996"/>
                      </a:cubicBezTo>
                      <a:cubicBezTo>
                        <a:pt x="57443" y="118869"/>
                        <a:pt x="1351" y="-3369"/>
                        <a:pt x="28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7" name="フリーフォーム: 図形 2726">
                  <a:extLst>
                    <a:ext uri="{FF2B5EF4-FFF2-40B4-BE49-F238E27FC236}">
                      <a16:creationId xmlns:a16="http://schemas.microsoft.com/office/drawing/2014/main" id="{E00AEC4A-2545-4728-AE44-0F09B910E03F}"/>
                    </a:ext>
                  </a:extLst>
                </p:cNvPr>
                <p:cNvSpPr/>
                <p:nvPr/>
              </p:nvSpPr>
              <p:spPr>
                <a:xfrm>
                  <a:off x="6103938" y="4269992"/>
                  <a:ext cx="272122" cy="536881"/>
                </a:xfrm>
                <a:custGeom>
                  <a:avLst/>
                  <a:gdLst>
                    <a:gd name="connsiteX0" fmla="*/ 0 w 272122"/>
                    <a:gd name="connsiteY0" fmla="*/ 383 h 536881"/>
                    <a:gd name="connsiteX1" fmla="*/ 122237 w 272122"/>
                    <a:gd name="connsiteY1" fmla="*/ 171833 h 536881"/>
                    <a:gd name="connsiteX2" fmla="*/ 266700 w 272122"/>
                    <a:gd name="connsiteY2" fmla="*/ 525846 h 536881"/>
                    <a:gd name="connsiteX3" fmla="*/ 236537 w 272122"/>
                    <a:gd name="connsiteY3" fmla="*/ 432183 h 536881"/>
                    <a:gd name="connsiteX4" fmla="*/ 188912 w 272122"/>
                    <a:gd name="connsiteY4" fmla="*/ 278196 h 536881"/>
                    <a:gd name="connsiteX5" fmla="*/ 120650 w 272122"/>
                    <a:gd name="connsiteY5" fmla="*/ 128971 h 536881"/>
                    <a:gd name="connsiteX6" fmla="*/ 0 w 272122"/>
                    <a:gd name="connsiteY6" fmla="*/ 383 h 536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122" h="536881">
                      <a:moveTo>
                        <a:pt x="0" y="383"/>
                      </a:moveTo>
                      <a:cubicBezTo>
                        <a:pt x="264" y="7527"/>
                        <a:pt x="77787" y="84256"/>
                        <a:pt x="122237" y="171833"/>
                      </a:cubicBezTo>
                      <a:cubicBezTo>
                        <a:pt x="166687" y="259410"/>
                        <a:pt x="247650" y="482454"/>
                        <a:pt x="266700" y="525846"/>
                      </a:cubicBezTo>
                      <a:cubicBezTo>
                        <a:pt x="285750" y="569238"/>
                        <a:pt x="249502" y="473458"/>
                        <a:pt x="236537" y="432183"/>
                      </a:cubicBezTo>
                      <a:cubicBezTo>
                        <a:pt x="223572" y="390908"/>
                        <a:pt x="208226" y="328731"/>
                        <a:pt x="188912" y="278196"/>
                      </a:cubicBezTo>
                      <a:cubicBezTo>
                        <a:pt x="169598" y="227661"/>
                        <a:pt x="148431" y="170246"/>
                        <a:pt x="120650" y="128971"/>
                      </a:cubicBezTo>
                      <a:cubicBezTo>
                        <a:pt x="92869" y="87696"/>
                        <a:pt x="-264" y="-6761"/>
                        <a:pt x="0" y="3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8" name="フリーフォーム: 図形 2727">
                  <a:extLst>
                    <a:ext uri="{FF2B5EF4-FFF2-40B4-BE49-F238E27FC236}">
                      <a16:creationId xmlns:a16="http://schemas.microsoft.com/office/drawing/2014/main" id="{C393C56E-22EA-418A-B662-86D1EEAD4ED9}"/>
                    </a:ext>
                  </a:extLst>
                </p:cNvPr>
                <p:cNvSpPr/>
                <p:nvPr/>
              </p:nvSpPr>
              <p:spPr>
                <a:xfrm>
                  <a:off x="7399491" y="5301762"/>
                  <a:ext cx="335222" cy="224025"/>
                </a:xfrm>
                <a:custGeom>
                  <a:avLst/>
                  <a:gdLst>
                    <a:gd name="connsiteX0" fmla="*/ 376 w 335222"/>
                    <a:gd name="connsiteY0" fmla="*/ 488 h 224025"/>
                    <a:gd name="connsiteX1" fmla="*/ 319992 w 335222"/>
                    <a:gd name="connsiteY1" fmla="*/ 216388 h 224025"/>
                    <a:gd name="connsiteX2" fmla="*/ 256492 w 335222"/>
                    <a:gd name="connsiteY2" fmla="*/ 159238 h 224025"/>
                    <a:gd name="connsiteX3" fmla="*/ 376 w 335222"/>
                    <a:gd name="connsiteY3" fmla="*/ 488 h 2240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5222" h="224025">
                      <a:moveTo>
                        <a:pt x="376" y="488"/>
                      </a:moveTo>
                      <a:cubicBezTo>
                        <a:pt x="10959" y="10013"/>
                        <a:pt x="277306" y="189930"/>
                        <a:pt x="319992" y="216388"/>
                      </a:cubicBezTo>
                      <a:cubicBezTo>
                        <a:pt x="362678" y="242846"/>
                        <a:pt x="307292" y="194869"/>
                        <a:pt x="256492" y="159238"/>
                      </a:cubicBezTo>
                      <a:cubicBezTo>
                        <a:pt x="205692" y="123607"/>
                        <a:pt x="-10207" y="-9037"/>
                        <a:pt x="376" y="4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29" name="フリーフォーム: 図形 2728">
                  <a:extLst>
                    <a:ext uri="{FF2B5EF4-FFF2-40B4-BE49-F238E27FC236}">
                      <a16:creationId xmlns:a16="http://schemas.microsoft.com/office/drawing/2014/main" id="{A966D2D9-4053-4345-97C3-6693B577E9C5}"/>
                    </a:ext>
                  </a:extLst>
                </p:cNvPr>
                <p:cNvSpPr/>
                <p:nvPr/>
              </p:nvSpPr>
              <p:spPr>
                <a:xfrm>
                  <a:off x="3120345" y="4026757"/>
                  <a:ext cx="421114" cy="51544"/>
                </a:xfrm>
                <a:custGeom>
                  <a:avLst/>
                  <a:gdLst>
                    <a:gd name="connsiteX0" fmla="*/ 680 w 421114"/>
                    <a:gd name="connsiteY0" fmla="*/ 24543 h 51544"/>
                    <a:gd name="connsiteX1" fmla="*/ 199118 w 421114"/>
                    <a:gd name="connsiteY1" fmla="*/ 3906 h 51544"/>
                    <a:gd name="connsiteX2" fmla="*/ 416605 w 421114"/>
                    <a:gd name="connsiteY2" fmla="*/ 51531 h 51544"/>
                    <a:gd name="connsiteX3" fmla="*/ 340405 w 421114"/>
                    <a:gd name="connsiteY3" fmla="*/ 8668 h 51544"/>
                    <a:gd name="connsiteX4" fmla="*/ 268968 w 421114"/>
                    <a:gd name="connsiteY4" fmla="*/ 731 h 51544"/>
                    <a:gd name="connsiteX5" fmla="*/ 680 w 421114"/>
                    <a:gd name="connsiteY5" fmla="*/ 24543 h 515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1114" h="51544">
                      <a:moveTo>
                        <a:pt x="680" y="24543"/>
                      </a:moveTo>
                      <a:cubicBezTo>
                        <a:pt x="-10962" y="25072"/>
                        <a:pt x="129797" y="-592"/>
                        <a:pt x="199118" y="3906"/>
                      </a:cubicBezTo>
                      <a:cubicBezTo>
                        <a:pt x="268439" y="8404"/>
                        <a:pt x="393057" y="50737"/>
                        <a:pt x="416605" y="51531"/>
                      </a:cubicBezTo>
                      <a:cubicBezTo>
                        <a:pt x="440153" y="52325"/>
                        <a:pt x="365011" y="17135"/>
                        <a:pt x="340405" y="8668"/>
                      </a:cubicBezTo>
                      <a:cubicBezTo>
                        <a:pt x="315799" y="201"/>
                        <a:pt x="322943" y="-1121"/>
                        <a:pt x="268968" y="731"/>
                      </a:cubicBezTo>
                      <a:cubicBezTo>
                        <a:pt x="214993" y="2583"/>
                        <a:pt x="12322" y="24014"/>
                        <a:pt x="680" y="245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0" name="フリーフォーム: 図形 2729">
                  <a:extLst>
                    <a:ext uri="{FF2B5EF4-FFF2-40B4-BE49-F238E27FC236}">
                      <a16:creationId xmlns:a16="http://schemas.microsoft.com/office/drawing/2014/main" id="{6EF5F7D7-2FA0-459F-BEF7-EDFD646AB3A6}"/>
                    </a:ext>
                  </a:extLst>
                </p:cNvPr>
                <p:cNvSpPr/>
                <p:nvPr/>
              </p:nvSpPr>
              <p:spPr>
                <a:xfrm>
                  <a:off x="3139912" y="4081446"/>
                  <a:ext cx="520748" cy="271479"/>
                </a:xfrm>
                <a:custGeom>
                  <a:avLst/>
                  <a:gdLst>
                    <a:gd name="connsiteX0" fmla="*/ 163 w 520748"/>
                    <a:gd name="connsiteY0" fmla="*/ 17 h 271479"/>
                    <a:gd name="connsiteX1" fmla="*/ 131926 w 520748"/>
                    <a:gd name="connsiteY1" fmla="*/ 114317 h 271479"/>
                    <a:gd name="connsiteX2" fmla="*/ 400213 w 520748"/>
                    <a:gd name="connsiteY2" fmla="*/ 219092 h 271479"/>
                    <a:gd name="connsiteX3" fmla="*/ 519276 w 520748"/>
                    <a:gd name="connsiteY3" fmla="*/ 271479 h 271479"/>
                    <a:gd name="connsiteX4" fmla="*/ 462126 w 520748"/>
                    <a:gd name="connsiteY4" fmla="*/ 219092 h 271479"/>
                    <a:gd name="connsiteX5" fmla="*/ 393863 w 520748"/>
                    <a:gd name="connsiteY5" fmla="*/ 193692 h 271479"/>
                    <a:gd name="connsiteX6" fmla="*/ 155738 w 520748"/>
                    <a:gd name="connsiteY6" fmla="*/ 106379 h 271479"/>
                    <a:gd name="connsiteX7" fmla="*/ 163 w 520748"/>
                    <a:gd name="connsiteY7" fmla="*/ 17 h 2714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20748" h="271479">
                      <a:moveTo>
                        <a:pt x="163" y="17"/>
                      </a:moveTo>
                      <a:cubicBezTo>
                        <a:pt x="-3806" y="1340"/>
                        <a:pt x="65251" y="77805"/>
                        <a:pt x="131926" y="114317"/>
                      </a:cubicBezTo>
                      <a:cubicBezTo>
                        <a:pt x="198601" y="150829"/>
                        <a:pt x="335655" y="192898"/>
                        <a:pt x="400213" y="219092"/>
                      </a:cubicBezTo>
                      <a:cubicBezTo>
                        <a:pt x="464771" y="245286"/>
                        <a:pt x="508957" y="271479"/>
                        <a:pt x="519276" y="271479"/>
                      </a:cubicBezTo>
                      <a:cubicBezTo>
                        <a:pt x="529595" y="271479"/>
                        <a:pt x="483028" y="232056"/>
                        <a:pt x="462126" y="219092"/>
                      </a:cubicBezTo>
                      <a:cubicBezTo>
                        <a:pt x="441224" y="206128"/>
                        <a:pt x="393863" y="193692"/>
                        <a:pt x="393863" y="193692"/>
                      </a:cubicBezTo>
                      <a:cubicBezTo>
                        <a:pt x="342798" y="174907"/>
                        <a:pt x="220826" y="139187"/>
                        <a:pt x="155738" y="106379"/>
                      </a:cubicBezTo>
                      <a:cubicBezTo>
                        <a:pt x="90651" y="73571"/>
                        <a:pt x="4132" y="-1306"/>
                        <a:pt x="163" y="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1" name="フリーフォーム: 図形 2730">
                  <a:extLst>
                    <a:ext uri="{FF2B5EF4-FFF2-40B4-BE49-F238E27FC236}">
                      <a16:creationId xmlns:a16="http://schemas.microsoft.com/office/drawing/2014/main" id="{90797A69-ADD4-4114-AAE2-C40DE5E2A7FD}"/>
                    </a:ext>
                  </a:extLst>
                </p:cNvPr>
                <p:cNvSpPr/>
                <p:nvPr/>
              </p:nvSpPr>
              <p:spPr>
                <a:xfrm>
                  <a:off x="3692511" y="4111169"/>
                  <a:ext cx="272225" cy="259221"/>
                </a:xfrm>
                <a:custGeom>
                  <a:avLst/>
                  <a:gdLst>
                    <a:gd name="connsiteX0" fmla="*/ 14 w 272225"/>
                    <a:gd name="connsiteY0" fmla="*/ 259219 h 259221"/>
                    <a:gd name="connsiteX1" fmla="*/ 122252 w 272225"/>
                    <a:gd name="connsiteY1" fmla="*/ 144919 h 259221"/>
                    <a:gd name="connsiteX2" fmla="*/ 133364 w 272225"/>
                    <a:gd name="connsiteY2" fmla="*/ 49669 h 259221"/>
                    <a:gd name="connsiteX3" fmla="*/ 215914 w 272225"/>
                    <a:gd name="connsiteY3" fmla="*/ 456 h 259221"/>
                    <a:gd name="connsiteX4" fmla="*/ 269889 w 272225"/>
                    <a:gd name="connsiteY4" fmla="*/ 76656 h 259221"/>
                    <a:gd name="connsiteX5" fmla="*/ 138127 w 272225"/>
                    <a:gd name="connsiteY5" fmla="*/ 136981 h 259221"/>
                    <a:gd name="connsiteX6" fmla="*/ 231789 w 272225"/>
                    <a:gd name="connsiteY6" fmla="*/ 81419 h 259221"/>
                    <a:gd name="connsiteX7" fmla="*/ 227027 w 272225"/>
                    <a:gd name="connsiteY7" fmla="*/ 33794 h 259221"/>
                    <a:gd name="connsiteX8" fmla="*/ 176227 w 272225"/>
                    <a:gd name="connsiteY8" fmla="*/ 38556 h 259221"/>
                    <a:gd name="connsiteX9" fmla="*/ 152414 w 272225"/>
                    <a:gd name="connsiteY9" fmla="*/ 67131 h 259221"/>
                    <a:gd name="connsiteX10" fmla="*/ 114314 w 272225"/>
                    <a:gd name="connsiteY10" fmla="*/ 141744 h 259221"/>
                    <a:gd name="connsiteX11" fmla="*/ 14 w 272225"/>
                    <a:gd name="connsiteY11" fmla="*/ 259219 h 259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2225" h="259221">
                      <a:moveTo>
                        <a:pt x="14" y="259219"/>
                      </a:moveTo>
                      <a:cubicBezTo>
                        <a:pt x="1337" y="259748"/>
                        <a:pt x="100027" y="179844"/>
                        <a:pt x="122252" y="144919"/>
                      </a:cubicBezTo>
                      <a:cubicBezTo>
                        <a:pt x="144477" y="109994"/>
                        <a:pt x="117754" y="73746"/>
                        <a:pt x="133364" y="49669"/>
                      </a:cubicBezTo>
                      <a:cubicBezTo>
                        <a:pt x="148974" y="25592"/>
                        <a:pt x="193160" y="-4042"/>
                        <a:pt x="215914" y="456"/>
                      </a:cubicBezTo>
                      <a:cubicBezTo>
                        <a:pt x="238668" y="4954"/>
                        <a:pt x="282853" y="53902"/>
                        <a:pt x="269889" y="76656"/>
                      </a:cubicBezTo>
                      <a:cubicBezTo>
                        <a:pt x="256925" y="99410"/>
                        <a:pt x="144477" y="136187"/>
                        <a:pt x="138127" y="136981"/>
                      </a:cubicBezTo>
                      <a:cubicBezTo>
                        <a:pt x="131777" y="137775"/>
                        <a:pt x="216972" y="98617"/>
                        <a:pt x="231789" y="81419"/>
                      </a:cubicBezTo>
                      <a:cubicBezTo>
                        <a:pt x="246606" y="64221"/>
                        <a:pt x="236287" y="40938"/>
                        <a:pt x="227027" y="33794"/>
                      </a:cubicBezTo>
                      <a:cubicBezTo>
                        <a:pt x="217767" y="26650"/>
                        <a:pt x="188662" y="33000"/>
                        <a:pt x="176227" y="38556"/>
                      </a:cubicBezTo>
                      <a:cubicBezTo>
                        <a:pt x="163792" y="44112"/>
                        <a:pt x="162733" y="49933"/>
                        <a:pt x="152414" y="67131"/>
                      </a:cubicBezTo>
                      <a:cubicBezTo>
                        <a:pt x="142095" y="84329"/>
                        <a:pt x="138656" y="113698"/>
                        <a:pt x="114314" y="141744"/>
                      </a:cubicBezTo>
                      <a:cubicBezTo>
                        <a:pt x="89972" y="169790"/>
                        <a:pt x="-1309" y="258690"/>
                        <a:pt x="14" y="2592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2" name="フリーフォーム: 図形 2731">
                  <a:extLst>
                    <a:ext uri="{FF2B5EF4-FFF2-40B4-BE49-F238E27FC236}">
                      <a16:creationId xmlns:a16="http://schemas.microsoft.com/office/drawing/2014/main" id="{C8ED38EF-F139-41E9-8972-E526F2061E97}"/>
                    </a:ext>
                  </a:extLst>
                </p:cNvPr>
                <p:cNvSpPr/>
                <p:nvPr/>
              </p:nvSpPr>
              <p:spPr>
                <a:xfrm>
                  <a:off x="3514718" y="4074210"/>
                  <a:ext cx="303256" cy="88297"/>
                </a:xfrm>
                <a:custGeom>
                  <a:avLst/>
                  <a:gdLst>
                    <a:gd name="connsiteX0" fmla="*/ 7 w 303256"/>
                    <a:gd name="connsiteY0" fmla="*/ 26303 h 88297"/>
                    <a:gd name="connsiteX1" fmla="*/ 212732 w 303256"/>
                    <a:gd name="connsiteY1" fmla="*/ 18365 h 88297"/>
                    <a:gd name="connsiteX2" fmla="*/ 303220 w 303256"/>
                    <a:gd name="connsiteY2" fmla="*/ 88215 h 88297"/>
                    <a:gd name="connsiteX3" fmla="*/ 220670 w 303256"/>
                    <a:gd name="connsiteY3" fmla="*/ 2490 h 88297"/>
                    <a:gd name="connsiteX4" fmla="*/ 7 w 303256"/>
                    <a:gd name="connsiteY4" fmla="*/ 26303 h 882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03256" h="88297">
                      <a:moveTo>
                        <a:pt x="7" y="26303"/>
                      </a:moveTo>
                      <a:cubicBezTo>
                        <a:pt x="-1316" y="28949"/>
                        <a:pt x="162197" y="8046"/>
                        <a:pt x="212732" y="18365"/>
                      </a:cubicBezTo>
                      <a:cubicBezTo>
                        <a:pt x="263267" y="28684"/>
                        <a:pt x="301897" y="90861"/>
                        <a:pt x="303220" y="88215"/>
                      </a:cubicBezTo>
                      <a:cubicBezTo>
                        <a:pt x="304543" y="85569"/>
                        <a:pt x="269618" y="14132"/>
                        <a:pt x="220670" y="2490"/>
                      </a:cubicBezTo>
                      <a:cubicBezTo>
                        <a:pt x="171722" y="-9152"/>
                        <a:pt x="1330" y="23657"/>
                        <a:pt x="7" y="263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3" name="フリーフォーム: 図形 2732">
                  <a:extLst>
                    <a:ext uri="{FF2B5EF4-FFF2-40B4-BE49-F238E27FC236}">
                      <a16:creationId xmlns:a16="http://schemas.microsoft.com/office/drawing/2014/main" id="{81A2DBB3-2B04-4A78-B3AD-FBF9086467E7}"/>
                    </a:ext>
                  </a:extLst>
                </p:cNvPr>
                <p:cNvSpPr/>
                <p:nvPr/>
              </p:nvSpPr>
              <p:spPr>
                <a:xfrm>
                  <a:off x="3748076" y="4023948"/>
                  <a:ext cx="212405" cy="64319"/>
                </a:xfrm>
                <a:custGeom>
                  <a:avLst/>
                  <a:gdLst>
                    <a:gd name="connsiteX0" fmla="*/ 12 w 212405"/>
                    <a:gd name="connsiteY0" fmla="*/ 59102 h 64319"/>
                    <a:gd name="connsiteX1" fmla="*/ 103199 w 212405"/>
                    <a:gd name="connsiteY1" fmla="*/ 17827 h 64319"/>
                    <a:gd name="connsiteX2" fmla="*/ 211149 w 212405"/>
                    <a:gd name="connsiteY2" fmla="*/ 30527 h 64319"/>
                    <a:gd name="connsiteX3" fmla="*/ 163524 w 212405"/>
                    <a:gd name="connsiteY3" fmla="*/ 63865 h 64319"/>
                    <a:gd name="connsiteX4" fmla="*/ 185749 w 212405"/>
                    <a:gd name="connsiteY4" fmla="*/ 3540 h 64319"/>
                    <a:gd name="connsiteX5" fmla="*/ 109549 w 212405"/>
                    <a:gd name="connsiteY5" fmla="*/ 11477 h 64319"/>
                    <a:gd name="connsiteX6" fmla="*/ 12 w 212405"/>
                    <a:gd name="connsiteY6" fmla="*/ 59102 h 643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2405" h="64319">
                      <a:moveTo>
                        <a:pt x="12" y="59102"/>
                      </a:moveTo>
                      <a:cubicBezTo>
                        <a:pt x="-1046" y="60160"/>
                        <a:pt x="68010" y="22589"/>
                        <a:pt x="103199" y="17827"/>
                      </a:cubicBezTo>
                      <a:cubicBezTo>
                        <a:pt x="138388" y="13065"/>
                        <a:pt x="201095" y="22854"/>
                        <a:pt x="211149" y="30527"/>
                      </a:cubicBezTo>
                      <a:cubicBezTo>
                        <a:pt x="221203" y="38200"/>
                        <a:pt x="167757" y="68363"/>
                        <a:pt x="163524" y="63865"/>
                      </a:cubicBezTo>
                      <a:cubicBezTo>
                        <a:pt x="159291" y="59367"/>
                        <a:pt x="194745" y="12271"/>
                        <a:pt x="185749" y="3540"/>
                      </a:cubicBezTo>
                      <a:cubicBezTo>
                        <a:pt x="176753" y="-5191"/>
                        <a:pt x="138124" y="4069"/>
                        <a:pt x="109549" y="11477"/>
                      </a:cubicBezTo>
                      <a:cubicBezTo>
                        <a:pt x="80974" y="18885"/>
                        <a:pt x="1070" y="58044"/>
                        <a:pt x="12" y="591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4" name="フリーフォーム: 図形 2733">
                  <a:extLst>
                    <a:ext uri="{FF2B5EF4-FFF2-40B4-BE49-F238E27FC236}">
                      <a16:creationId xmlns:a16="http://schemas.microsoft.com/office/drawing/2014/main" id="{A819CC46-8A68-479D-833D-350B7F01C5F1}"/>
                    </a:ext>
                  </a:extLst>
                </p:cNvPr>
                <p:cNvSpPr/>
                <p:nvPr/>
              </p:nvSpPr>
              <p:spPr>
                <a:xfrm>
                  <a:off x="3954462" y="4144642"/>
                  <a:ext cx="239732" cy="20958"/>
                </a:xfrm>
                <a:custGeom>
                  <a:avLst/>
                  <a:gdLst>
                    <a:gd name="connsiteX0" fmla="*/ 1 w 239732"/>
                    <a:gd name="connsiteY0" fmla="*/ 321 h 20958"/>
                    <a:gd name="connsiteX1" fmla="*/ 188913 w 239732"/>
                    <a:gd name="connsiteY1" fmla="*/ 20958 h 20958"/>
                    <a:gd name="connsiteX2" fmla="*/ 239713 w 239732"/>
                    <a:gd name="connsiteY2" fmla="*/ 321 h 20958"/>
                    <a:gd name="connsiteX3" fmla="*/ 192088 w 239732"/>
                    <a:gd name="connsiteY3" fmla="*/ 8258 h 20958"/>
                    <a:gd name="connsiteX4" fmla="*/ 1 w 239732"/>
                    <a:gd name="connsiteY4" fmla="*/ 321 h 209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9732" h="20958">
                      <a:moveTo>
                        <a:pt x="1" y="321"/>
                      </a:moveTo>
                      <a:cubicBezTo>
                        <a:pt x="-528" y="2438"/>
                        <a:pt x="148961" y="20958"/>
                        <a:pt x="188913" y="20958"/>
                      </a:cubicBezTo>
                      <a:cubicBezTo>
                        <a:pt x="228865" y="20958"/>
                        <a:pt x="239184" y="2438"/>
                        <a:pt x="239713" y="321"/>
                      </a:cubicBezTo>
                      <a:cubicBezTo>
                        <a:pt x="240242" y="-1796"/>
                        <a:pt x="229923" y="7200"/>
                        <a:pt x="192088" y="8258"/>
                      </a:cubicBezTo>
                      <a:cubicBezTo>
                        <a:pt x="154253" y="9316"/>
                        <a:pt x="530" y="-1796"/>
                        <a:pt x="1" y="3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5" name="フリーフォーム: 図形 2734">
                  <a:extLst>
                    <a:ext uri="{FF2B5EF4-FFF2-40B4-BE49-F238E27FC236}">
                      <a16:creationId xmlns:a16="http://schemas.microsoft.com/office/drawing/2014/main" id="{7DE3FD47-8528-4F53-B1F7-37455E0E78F7}"/>
                    </a:ext>
                  </a:extLst>
                </p:cNvPr>
                <p:cNvSpPr/>
                <p:nvPr/>
              </p:nvSpPr>
              <p:spPr>
                <a:xfrm>
                  <a:off x="4118985" y="4128628"/>
                  <a:ext cx="588728" cy="261229"/>
                </a:xfrm>
                <a:custGeom>
                  <a:avLst/>
                  <a:gdLst>
                    <a:gd name="connsiteX0" fmla="*/ 2165 w 588728"/>
                    <a:gd name="connsiteY0" fmla="*/ 460 h 261229"/>
                    <a:gd name="connsiteX1" fmla="*/ 289503 w 588728"/>
                    <a:gd name="connsiteY1" fmla="*/ 125872 h 261229"/>
                    <a:gd name="connsiteX2" fmla="*/ 573665 w 588728"/>
                    <a:gd name="connsiteY2" fmla="*/ 257635 h 261229"/>
                    <a:gd name="connsiteX3" fmla="*/ 538740 w 588728"/>
                    <a:gd name="connsiteY3" fmla="*/ 219535 h 261229"/>
                    <a:gd name="connsiteX4" fmla="*/ 446665 w 588728"/>
                    <a:gd name="connsiteY4" fmla="*/ 171910 h 261229"/>
                    <a:gd name="connsiteX5" fmla="*/ 2165 w 588728"/>
                    <a:gd name="connsiteY5" fmla="*/ 460 h 261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8728" h="261229">
                      <a:moveTo>
                        <a:pt x="2165" y="460"/>
                      </a:moveTo>
                      <a:cubicBezTo>
                        <a:pt x="-24029" y="-7213"/>
                        <a:pt x="194253" y="83009"/>
                        <a:pt x="289503" y="125872"/>
                      </a:cubicBezTo>
                      <a:cubicBezTo>
                        <a:pt x="384753" y="168735"/>
                        <a:pt x="532126" y="242025"/>
                        <a:pt x="573665" y="257635"/>
                      </a:cubicBezTo>
                      <a:cubicBezTo>
                        <a:pt x="615204" y="273245"/>
                        <a:pt x="559907" y="233823"/>
                        <a:pt x="538740" y="219535"/>
                      </a:cubicBezTo>
                      <a:cubicBezTo>
                        <a:pt x="517573" y="205248"/>
                        <a:pt x="533184" y="208687"/>
                        <a:pt x="446665" y="171910"/>
                      </a:cubicBezTo>
                      <a:cubicBezTo>
                        <a:pt x="360146" y="135133"/>
                        <a:pt x="28359" y="8133"/>
                        <a:pt x="2165" y="4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6" name="フリーフォーム: 図形 2735">
                  <a:extLst>
                    <a:ext uri="{FF2B5EF4-FFF2-40B4-BE49-F238E27FC236}">
                      <a16:creationId xmlns:a16="http://schemas.microsoft.com/office/drawing/2014/main" id="{3A6735B6-43E4-42CF-AE84-893ACA146669}"/>
                    </a:ext>
                  </a:extLst>
                </p:cNvPr>
                <p:cNvSpPr/>
                <p:nvPr/>
              </p:nvSpPr>
              <p:spPr>
                <a:xfrm>
                  <a:off x="3948090" y="4059025"/>
                  <a:ext cx="223889" cy="38412"/>
                </a:xfrm>
                <a:custGeom>
                  <a:avLst/>
                  <a:gdLst>
                    <a:gd name="connsiteX0" fmla="*/ 23 w 223889"/>
                    <a:gd name="connsiteY0" fmla="*/ 12913 h 38412"/>
                    <a:gd name="connsiteX1" fmla="*/ 114323 w 223889"/>
                    <a:gd name="connsiteY1" fmla="*/ 22438 h 38412"/>
                    <a:gd name="connsiteX2" fmla="*/ 223860 w 223889"/>
                    <a:gd name="connsiteY2" fmla="*/ 213 h 38412"/>
                    <a:gd name="connsiteX3" fmla="*/ 123848 w 223889"/>
                    <a:gd name="connsiteY3" fmla="*/ 38313 h 38412"/>
                    <a:gd name="connsiteX4" fmla="*/ 23 w 223889"/>
                    <a:gd name="connsiteY4" fmla="*/ 12913 h 38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3889" h="38412">
                      <a:moveTo>
                        <a:pt x="23" y="12913"/>
                      </a:moveTo>
                      <a:cubicBezTo>
                        <a:pt x="-1565" y="10267"/>
                        <a:pt x="77017" y="24555"/>
                        <a:pt x="114323" y="22438"/>
                      </a:cubicBezTo>
                      <a:cubicBezTo>
                        <a:pt x="151629" y="20321"/>
                        <a:pt x="222273" y="-2433"/>
                        <a:pt x="223860" y="213"/>
                      </a:cubicBezTo>
                      <a:cubicBezTo>
                        <a:pt x="225448" y="2859"/>
                        <a:pt x="161948" y="36461"/>
                        <a:pt x="123848" y="38313"/>
                      </a:cubicBezTo>
                      <a:cubicBezTo>
                        <a:pt x="85748" y="40165"/>
                        <a:pt x="1611" y="15559"/>
                        <a:pt x="23" y="129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7" name="フリーフォーム: 図形 2736">
                  <a:extLst>
                    <a:ext uri="{FF2B5EF4-FFF2-40B4-BE49-F238E27FC236}">
                      <a16:creationId xmlns:a16="http://schemas.microsoft.com/office/drawing/2014/main" id="{E31F6B26-0CEE-4DDE-8292-2666D1CD63E9}"/>
                    </a:ext>
                  </a:extLst>
                </p:cNvPr>
                <p:cNvSpPr/>
                <p:nvPr/>
              </p:nvSpPr>
              <p:spPr>
                <a:xfrm>
                  <a:off x="4075113" y="4092535"/>
                  <a:ext cx="57223" cy="64210"/>
                </a:xfrm>
                <a:custGeom>
                  <a:avLst/>
                  <a:gdLst>
                    <a:gd name="connsiteX0" fmla="*/ 6350 w 57223"/>
                    <a:gd name="connsiteY0" fmla="*/ 40 h 64210"/>
                    <a:gd name="connsiteX1" fmla="*/ 6350 w 57223"/>
                    <a:gd name="connsiteY1" fmla="*/ 54015 h 64210"/>
                    <a:gd name="connsiteX2" fmla="*/ 57150 w 57223"/>
                    <a:gd name="connsiteY2" fmla="*/ 63540 h 64210"/>
                    <a:gd name="connsiteX3" fmla="*/ 6350 w 57223"/>
                    <a:gd name="connsiteY3" fmla="*/ 40 h 64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7223" h="64210">
                      <a:moveTo>
                        <a:pt x="6350" y="40"/>
                      </a:moveTo>
                      <a:cubicBezTo>
                        <a:pt x="-2117" y="-1547"/>
                        <a:pt x="-2117" y="43432"/>
                        <a:pt x="6350" y="54015"/>
                      </a:cubicBezTo>
                      <a:cubicBezTo>
                        <a:pt x="14817" y="64598"/>
                        <a:pt x="55033" y="65128"/>
                        <a:pt x="57150" y="63540"/>
                      </a:cubicBezTo>
                      <a:cubicBezTo>
                        <a:pt x="59267" y="61952"/>
                        <a:pt x="14817" y="1627"/>
                        <a:pt x="6350" y="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8" name="フリーフォーム: 図形 2737">
                  <a:extLst>
                    <a:ext uri="{FF2B5EF4-FFF2-40B4-BE49-F238E27FC236}">
                      <a16:creationId xmlns:a16="http://schemas.microsoft.com/office/drawing/2014/main" id="{B55DE1BF-921F-4721-A532-2EC2BACCE8DF}"/>
                    </a:ext>
                  </a:extLst>
                </p:cNvPr>
                <p:cNvSpPr/>
                <p:nvPr/>
              </p:nvSpPr>
              <p:spPr>
                <a:xfrm>
                  <a:off x="4178300" y="4084638"/>
                  <a:ext cx="534811" cy="204143"/>
                </a:xfrm>
                <a:custGeom>
                  <a:avLst/>
                  <a:gdLst>
                    <a:gd name="connsiteX0" fmla="*/ 0 w 534811"/>
                    <a:gd name="connsiteY0" fmla="*/ 0 h 204143"/>
                    <a:gd name="connsiteX1" fmla="*/ 338138 w 534811"/>
                    <a:gd name="connsiteY1" fmla="*/ 134937 h 204143"/>
                    <a:gd name="connsiteX2" fmla="*/ 511175 w 534811"/>
                    <a:gd name="connsiteY2" fmla="*/ 193675 h 204143"/>
                    <a:gd name="connsiteX3" fmla="*/ 530225 w 534811"/>
                    <a:gd name="connsiteY3" fmla="*/ 201612 h 204143"/>
                    <a:gd name="connsiteX4" fmla="*/ 482600 w 534811"/>
                    <a:gd name="connsiteY4" fmla="*/ 165100 h 204143"/>
                    <a:gd name="connsiteX5" fmla="*/ 346075 w 534811"/>
                    <a:gd name="connsiteY5" fmla="*/ 114300 h 204143"/>
                    <a:gd name="connsiteX6" fmla="*/ 0 w 534811"/>
                    <a:gd name="connsiteY6" fmla="*/ 0 h 204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34811" h="204143">
                      <a:moveTo>
                        <a:pt x="0" y="0"/>
                      </a:moveTo>
                      <a:lnTo>
                        <a:pt x="338138" y="134937"/>
                      </a:lnTo>
                      <a:cubicBezTo>
                        <a:pt x="423334" y="167216"/>
                        <a:pt x="479161" y="182563"/>
                        <a:pt x="511175" y="193675"/>
                      </a:cubicBezTo>
                      <a:cubicBezTo>
                        <a:pt x="543189" y="204787"/>
                        <a:pt x="534987" y="206374"/>
                        <a:pt x="530225" y="201612"/>
                      </a:cubicBezTo>
                      <a:cubicBezTo>
                        <a:pt x="525463" y="196850"/>
                        <a:pt x="513292" y="179652"/>
                        <a:pt x="482600" y="165100"/>
                      </a:cubicBezTo>
                      <a:cubicBezTo>
                        <a:pt x="451908" y="150548"/>
                        <a:pt x="346075" y="114300"/>
                        <a:pt x="346075" y="1143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39" name="フリーフォーム: 図形 2738">
                  <a:extLst>
                    <a:ext uri="{FF2B5EF4-FFF2-40B4-BE49-F238E27FC236}">
                      <a16:creationId xmlns:a16="http://schemas.microsoft.com/office/drawing/2014/main" id="{FF89C9B1-F475-4737-BE20-21AC4B7073D8}"/>
                    </a:ext>
                  </a:extLst>
                </p:cNvPr>
                <p:cNvSpPr/>
                <p:nvPr/>
              </p:nvSpPr>
              <p:spPr>
                <a:xfrm>
                  <a:off x="4706935" y="4279900"/>
                  <a:ext cx="55565" cy="98875"/>
                </a:xfrm>
                <a:custGeom>
                  <a:avLst/>
                  <a:gdLst>
                    <a:gd name="connsiteX0" fmla="*/ 55565 w 55565"/>
                    <a:gd name="connsiteY0" fmla="*/ 0 h 98875"/>
                    <a:gd name="connsiteX1" fmla="*/ 3 w 55565"/>
                    <a:gd name="connsiteY1" fmla="*/ 98425 h 98875"/>
                    <a:gd name="connsiteX2" fmla="*/ 55565 w 55565"/>
                    <a:gd name="connsiteY2" fmla="*/ 0 h 988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5565" h="98875">
                      <a:moveTo>
                        <a:pt x="55565" y="0"/>
                      </a:moveTo>
                      <a:cubicBezTo>
                        <a:pt x="55565" y="0"/>
                        <a:pt x="532" y="90223"/>
                        <a:pt x="3" y="98425"/>
                      </a:cubicBezTo>
                      <a:cubicBezTo>
                        <a:pt x="-526" y="106627"/>
                        <a:pt x="55565" y="0"/>
                        <a:pt x="5556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0" name="フリーフォーム: 図形 2739">
                  <a:extLst>
                    <a:ext uri="{FF2B5EF4-FFF2-40B4-BE49-F238E27FC236}">
                      <a16:creationId xmlns:a16="http://schemas.microsoft.com/office/drawing/2014/main" id="{92F93B02-10B0-41C5-981F-B176F283CD01}"/>
                    </a:ext>
                  </a:extLst>
                </p:cNvPr>
                <p:cNvSpPr/>
                <p:nvPr/>
              </p:nvSpPr>
              <p:spPr>
                <a:xfrm>
                  <a:off x="4702170" y="4173358"/>
                  <a:ext cx="188929" cy="103523"/>
                </a:xfrm>
                <a:custGeom>
                  <a:avLst/>
                  <a:gdLst>
                    <a:gd name="connsiteX0" fmla="*/ 5 w 188929"/>
                    <a:gd name="connsiteY0" fmla="*/ 180 h 103523"/>
                    <a:gd name="connsiteX1" fmla="*/ 117480 w 188929"/>
                    <a:gd name="connsiteY1" fmla="*/ 57330 h 103523"/>
                    <a:gd name="connsiteX2" fmla="*/ 188918 w 188929"/>
                    <a:gd name="connsiteY2" fmla="*/ 103367 h 103523"/>
                    <a:gd name="connsiteX3" fmla="*/ 112718 w 188929"/>
                    <a:gd name="connsiteY3" fmla="*/ 41455 h 103523"/>
                    <a:gd name="connsiteX4" fmla="*/ 5 w 188929"/>
                    <a:gd name="connsiteY4" fmla="*/ 180 h 103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8929" h="103523">
                      <a:moveTo>
                        <a:pt x="5" y="180"/>
                      </a:moveTo>
                      <a:cubicBezTo>
                        <a:pt x="799" y="2826"/>
                        <a:pt x="85995" y="40132"/>
                        <a:pt x="117480" y="57330"/>
                      </a:cubicBezTo>
                      <a:cubicBezTo>
                        <a:pt x="148965" y="74528"/>
                        <a:pt x="189712" y="106013"/>
                        <a:pt x="188918" y="103367"/>
                      </a:cubicBezTo>
                      <a:cubicBezTo>
                        <a:pt x="188124" y="100721"/>
                        <a:pt x="145526" y="58388"/>
                        <a:pt x="112718" y="41455"/>
                      </a:cubicBezTo>
                      <a:cubicBezTo>
                        <a:pt x="79910" y="24522"/>
                        <a:pt x="-789" y="-2466"/>
                        <a:pt x="5" y="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1" name="フリーフォーム: 図形 2740">
                  <a:extLst>
                    <a:ext uri="{FF2B5EF4-FFF2-40B4-BE49-F238E27FC236}">
                      <a16:creationId xmlns:a16="http://schemas.microsoft.com/office/drawing/2014/main" id="{6864BC31-9310-45E1-AC8E-1712EB9878F8}"/>
                    </a:ext>
                  </a:extLst>
                </p:cNvPr>
                <p:cNvSpPr/>
                <p:nvPr/>
              </p:nvSpPr>
              <p:spPr>
                <a:xfrm>
                  <a:off x="4725936" y="4250686"/>
                  <a:ext cx="113193" cy="75817"/>
                </a:xfrm>
                <a:custGeom>
                  <a:avLst/>
                  <a:gdLst>
                    <a:gd name="connsiteX0" fmla="*/ 52 w 113193"/>
                    <a:gd name="connsiteY0" fmla="*/ 26039 h 75817"/>
                    <a:gd name="connsiteX1" fmla="*/ 93714 w 113193"/>
                    <a:gd name="connsiteY1" fmla="*/ 35564 h 75817"/>
                    <a:gd name="connsiteX2" fmla="*/ 96889 w 113193"/>
                    <a:gd name="connsiteY2" fmla="*/ 75252 h 75817"/>
                    <a:gd name="connsiteX3" fmla="*/ 108002 w 113193"/>
                    <a:gd name="connsiteY3" fmla="*/ 2227 h 75817"/>
                    <a:gd name="connsiteX4" fmla="*/ 52 w 113193"/>
                    <a:gd name="connsiteY4" fmla="*/ 26039 h 758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193" h="75817">
                      <a:moveTo>
                        <a:pt x="52" y="26039"/>
                      </a:moveTo>
                      <a:cubicBezTo>
                        <a:pt x="-2329" y="31595"/>
                        <a:pt x="77575" y="27362"/>
                        <a:pt x="93714" y="35564"/>
                      </a:cubicBezTo>
                      <a:cubicBezTo>
                        <a:pt x="109853" y="43766"/>
                        <a:pt x="94508" y="80808"/>
                        <a:pt x="96889" y="75252"/>
                      </a:cubicBezTo>
                      <a:cubicBezTo>
                        <a:pt x="99270" y="69696"/>
                        <a:pt x="123612" y="12546"/>
                        <a:pt x="108002" y="2227"/>
                      </a:cubicBezTo>
                      <a:cubicBezTo>
                        <a:pt x="92392" y="-8092"/>
                        <a:pt x="2433" y="20483"/>
                        <a:pt x="52" y="260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2" name="フリーフォーム: 図形 2741">
                  <a:extLst>
                    <a:ext uri="{FF2B5EF4-FFF2-40B4-BE49-F238E27FC236}">
                      <a16:creationId xmlns:a16="http://schemas.microsoft.com/office/drawing/2014/main" id="{F1B9BA29-BF2D-4F1C-AB15-9273C2F654AA}"/>
                    </a:ext>
                  </a:extLst>
                </p:cNvPr>
                <p:cNvSpPr/>
                <p:nvPr/>
              </p:nvSpPr>
              <p:spPr>
                <a:xfrm>
                  <a:off x="4875438" y="4280892"/>
                  <a:ext cx="436822" cy="11738"/>
                </a:xfrm>
                <a:custGeom>
                  <a:avLst/>
                  <a:gdLst>
                    <a:gd name="connsiteX0" fmla="*/ 4537 w 436822"/>
                    <a:gd name="connsiteY0" fmla="*/ 3771 h 11738"/>
                    <a:gd name="connsiteX1" fmla="*/ 237900 w 436822"/>
                    <a:gd name="connsiteY1" fmla="*/ 11708 h 11738"/>
                    <a:gd name="connsiteX2" fmla="*/ 434750 w 436822"/>
                    <a:gd name="connsiteY2" fmla="*/ 596 h 11738"/>
                    <a:gd name="connsiteX3" fmla="*/ 110900 w 436822"/>
                    <a:gd name="connsiteY3" fmla="*/ 596 h 11738"/>
                    <a:gd name="connsiteX4" fmla="*/ 4537 w 436822"/>
                    <a:gd name="connsiteY4" fmla="*/ 3771 h 117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36822" h="11738">
                      <a:moveTo>
                        <a:pt x="4537" y="3771"/>
                      </a:moveTo>
                      <a:cubicBezTo>
                        <a:pt x="25704" y="5623"/>
                        <a:pt x="166198" y="12237"/>
                        <a:pt x="237900" y="11708"/>
                      </a:cubicBezTo>
                      <a:cubicBezTo>
                        <a:pt x="309602" y="11179"/>
                        <a:pt x="455917" y="2448"/>
                        <a:pt x="434750" y="596"/>
                      </a:cubicBezTo>
                      <a:cubicBezTo>
                        <a:pt x="413583" y="-1256"/>
                        <a:pt x="182602" y="1919"/>
                        <a:pt x="110900" y="596"/>
                      </a:cubicBezTo>
                      <a:cubicBezTo>
                        <a:pt x="39198" y="-727"/>
                        <a:pt x="-16630" y="1919"/>
                        <a:pt x="4537" y="37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3" name="フリーフォーム: 図形 2742">
                  <a:extLst>
                    <a:ext uri="{FF2B5EF4-FFF2-40B4-BE49-F238E27FC236}">
                      <a16:creationId xmlns:a16="http://schemas.microsoft.com/office/drawing/2014/main" id="{2D599A73-D294-4309-AAFA-F6880B336C5E}"/>
                    </a:ext>
                  </a:extLst>
                </p:cNvPr>
                <p:cNvSpPr/>
                <p:nvPr/>
              </p:nvSpPr>
              <p:spPr>
                <a:xfrm>
                  <a:off x="4875752" y="4240213"/>
                  <a:ext cx="469820" cy="28592"/>
                </a:xfrm>
                <a:custGeom>
                  <a:avLst/>
                  <a:gdLst>
                    <a:gd name="connsiteX0" fmla="*/ 15336 w 469820"/>
                    <a:gd name="connsiteY0" fmla="*/ 28575 h 28592"/>
                    <a:gd name="connsiteX1" fmla="*/ 391573 w 469820"/>
                    <a:gd name="connsiteY1" fmla="*/ 12700 h 28592"/>
                    <a:gd name="connsiteX2" fmla="*/ 463011 w 469820"/>
                    <a:gd name="connsiteY2" fmla="*/ 0 h 28592"/>
                    <a:gd name="connsiteX3" fmla="*/ 285211 w 469820"/>
                    <a:gd name="connsiteY3" fmla="*/ 12700 h 28592"/>
                    <a:gd name="connsiteX4" fmla="*/ 94711 w 469820"/>
                    <a:gd name="connsiteY4" fmla="*/ 9525 h 28592"/>
                    <a:gd name="connsiteX5" fmla="*/ 15336 w 469820"/>
                    <a:gd name="connsiteY5" fmla="*/ 28575 h 285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69820" h="28592">
                      <a:moveTo>
                        <a:pt x="15336" y="28575"/>
                      </a:moveTo>
                      <a:cubicBezTo>
                        <a:pt x="64813" y="29104"/>
                        <a:pt x="316961" y="17462"/>
                        <a:pt x="391573" y="12700"/>
                      </a:cubicBezTo>
                      <a:cubicBezTo>
                        <a:pt x="466186" y="7937"/>
                        <a:pt x="480738" y="0"/>
                        <a:pt x="463011" y="0"/>
                      </a:cubicBezTo>
                      <a:cubicBezTo>
                        <a:pt x="445284" y="0"/>
                        <a:pt x="346594" y="11113"/>
                        <a:pt x="285211" y="12700"/>
                      </a:cubicBezTo>
                      <a:cubicBezTo>
                        <a:pt x="223828" y="14287"/>
                        <a:pt x="141542" y="6879"/>
                        <a:pt x="94711" y="9525"/>
                      </a:cubicBezTo>
                      <a:cubicBezTo>
                        <a:pt x="47880" y="12171"/>
                        <a:pt x="-34141" y="28046"/>
                        <a:pt x="15336" y="285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4" name="フリーフォーム: 図形 2743">
                  <a:extLst>
                    <a:ext uri="{FF2B5EF4-FFF2-40B4-BE49-F238E27FC236}">
                      <a16:creationId xmlns:a16="http://schemas.microsoft.com/office/drawing/2014/main" id="{B606E83C-1014-4F79-A367-03CCE28EE2B7}"/>
                    </a:ext>
                  </a:extLst>
                </p:cNvPr>
                <p:cNvSpPr/>
                <p:nvPr/>
              </p:nvSpPr>
              <p:spPr>
                <a:xfrm>
                  <a:off x="5289521" y="4259997"/>
                  <a:ext cx="92054" cy="95640"/>
                </a:xfrm>
                <a:custGeom>
                  <a:avLst/>
                  <a:gdLst>
                    <a:gd name="connsiteX0" fmla="*/ 29 w 92054"/>
                    <a:gd name="connsiteY0" fmla="*/ 853 h 95640"/>
                    <a:gd name="connsiteX1" fmla="*/ 85754 w 92054"/>
                    <a:gd name="connsiteY1" fmla="*/ 94516 h 95640"/>
                    <a:gd name="connsiteX2" fmla="*/ 76229 w 92054"/>
                    <a:gd name="connsiteY2" fmla="*/ 50066 h 95640"/>
                    <a:gd name="connsiteX3" fmla="*/ 29 w 92054"/>
                    <a:gd name="connsiteY3" fmla="*/ 853 h 956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2054" h="95640">
                      <a:moveTo>
                        <a:pt x="29" y="853"/>
                      </a:moveTo>
                      <a:cubicBezTo>
                        <a:pt x="1616" y="8261"/>
                        <a:pt x="73054" y="86314"/>
                        <a:pt x="85754" y="94516"/>
                      </a:cubicBezTo>
                      <a:cubicBezTo>
                        <a:pt x="98454" y="102718"/>
                        <a:pt x="90252" y="63824"/>
                        <a:pt x="76229" y="50066"/>
                      </a:cubicBezTo>
                      <a:cubicBezTo>
                        <a:pt x="62206" y="36308"/>
                        <a:pt x="-1558" y="-6555"/>
                        <a:pt x="29" y="8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5" name="フリーフォーム: 図形 2744">
                  <a:extLst>
                    <a:ext uri="{FF2B5EF4-FFF2-40B4-BE49-F238E27FC236}">
                      <a16:creationId xmlns:a16="http://schemas.microsoft.com/office/drawing/2014/main" id="{7E11B7A7-EB9E-4D29-96EA-BDFAFE3EC438}"/>
                    </a:ext>
                  </a:extLst>
                </p:cNvPr>
                <p:cNvSpPr/>
                <p:nvPr/>
              </p:nvSpPr>
              <p:spPr>
                <a:xfrm>
                  <a:off x="5330817" y="4174753"/>
                  <a:ext cx="211240" cy="79913"/>
                </a:xfrm>
                <a:custGeom>
                  <a:avLst/>
                  <a:gdLst>
                    <a:gd name="connsiteX0" fmla="*/ 8 w 211240"/>
                    <a:gd name="connsiteY0" fmla="*/ 79747 h 79913"/>
                    <a:gd name="connsiteX1" fmla="*/ 92083 w 211240"/>
                    <a:gd name="connsiteY1" fmla="*/ 28947 h 79913"/>
                    <a:gd name="connsiteX2" fmla="*/ 209558 w 211240"/>
                    <a:gd name="connsiteY2" fmla="*/ 14660 h 79913"/>
                    <a:gd name="connsiteX3" fmla="*/ 157171 w 211240"/>
                    <a:gd name="connsiteY3" fmla="*/ 372 h 79913"/>
                    <a:gd name="connsiteX4" fmla="*/ 96846 w 211240"/>
                    <a:gd name="connsiteY4" fmla="*/ 9897 h 79913"/>
                    <a:gd name="connsiteX5" fmla="*/ 8 w 211240"/>
                    <a:gd name="connsiteY5" fmla="*/ 79747 h 79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240" h="79913">
                      <a:moveTo>
                        <a:pt x="8" y="79747"/>
                      </a:moveTo>
                      <a:cubicBezTo>
                        <a:pt x="-786" y="82922"/>
                        <a:pt x="57158" y="39795"/>
                        <a:pt x="92083" y="28947"/>
                      </a:cubicBezTo>
                      <a:cubicBezTo>
                        <a:pt x="127008" y="18099"/>
                        <a:pt x="198710" y="19422"/>
                        <a:pt x="209558" y="14660"/>
                      </a:cubicBezTo>
                      <a:cubicBezTo>
                        <a:pt x="220406" y="9898"/>
                        <a:pt x="175956" y="1166"/>
                        <a:pt x="157171" y="372"/>
                      </a:cubicBezTo>
                      <a:cubicBezTo>
                        <a:pt x="138386" y="-422"/>
                        <a:pt x="120129" y="-951"/>
                        <a:pt x="96846" y="9897"/>
                      </a:cubicBezTo>
                      <a:cubicBezTo>
                        <a:pt x="73563" y="20745"/>
                        <a:pt x="802" y="76572"/>
                        <a:pt x="8" y="797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6" name="フリーフォーム: 図形 2745">
                  <a:extLst>
                    <a:ext uri="{FF2B5EF4-FFF2-40B4-BE49-F238E27FC236}">
                      <a16:creationId xmlns:a16="http://schemas.microsoft.com/office/drawing/2014/main" id="{142455C0-689B-4F95-AE6B-C71FBE0E0D54}"/>
                    </a:ext>
                  </a:extLst>
                </p:cNvPr>
                <p:cNvSpPr/>
                <p:nvPr/>
              </p:nvSpPr>
              <p:spPr>
                <a:xfrm>
                  <a:off x="5405023" y="4223818"/>
                  <a:ext cx="189438" cy="129451"/>
                </a:xfrm>
                <a:custGeom>
                  <a:avLst/>
                  <a:gdLst>
                    <a:gd name="connsiteX0" fmla="*/ 189327 w 189438"/>
                    <a:gd name="connsiteY0" fmla="*/ 520 h 129451"/>
                    <a:gd name="connsiteX1" fmla="*/ 152815 w 189438"/>
                    <a:gd name="connsiteY1" fmla="*/ 75132 h 129451"/>
                    <a:gd name="connsiteX2" fmla="*/ 71852 w 189438"/>
                    <a:gd name="connsiteY2" fmla="*/ 103707 h 129451"/>
                    <a:gd name="connsiteX3" fmla="*/ 415 w 189438"/>
                    <a:gd name="connsiteY3" fmla="*/ 129107 h 129451"/>
                    <a:gd name="connsiteX4" fmla="*/ 105190 w 189438"/>
                    <a:gd name="connsiteY4" fmla="*/ 84657 h 129451"/>
                    <a:gd name="connsiteX5" fmla="*/ 162340 w 189438"/>
                    <a:gd name="connsiteY5" fmla="*/ 43382 h 129451"/>
                    <a:gd name="connsiteX6" fmla="*/ 189327 w 189438"/>
                    <a:gd name="connsiteY6" fmla="*/ 520 h 129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9438" h="129451">
                      <a:moveTo>
                        <a:pt x="189327" y="520"/>
                      </a:moveTo>
                      <a:cubicBezTo>
                        <a:pt x="187740" y="5812"/>
                        <a:pt x="172394" y="57934"/>
                        <a:pt x="152815" y="75132"/>
                      </a:cubicBezTo>
                      <a:cubicBezTo>
                        <a:pt x="133236" y="92330"/>
                        <a:pt x="71852" y="103707"/>
                        <a:pt x="71852" y="103707"/>
                      </a:cubicBezTo>
                      <a:cubicBezTo>
                        <a:pt x="46452" y="112703"/>
                        <a:pt x="-5141" y="132282"/>
                        <a:pt x="415" y="129107"/>
                      </a:cubicBezTo>
                      <a:cubicBezTo>
                        <a:pt x="5971" y="125932"/>
                        <a:pt x="78202" y="98945"/>
                        <a:pt x="105190" y="84657"/>
                      </a:cubicBezTo>
                      <a:cubicBezTo>
                        <a:pt x="132177" y="70370"/>
                        <a:pt x="149376" y="55023"/>
                        <a:pt x="162340" y="43382"/>
                      </a:cubicBezTo>
                      <a:cubicBezTo>
                        <a:pt x="175304" y="31741"/>
                        <a:pt x="190914" y="-4772"/>
                        <a:pt x="189327" y="5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7" name="フリーフォーム: 図形 2746">
                  <a:extLst>
                    <a:ext uri="{FF2B5EF4-FFF2-40B4-BE49-F238E27FC236}">
                      <a16:creationId xmlns:a16="http://schemas.microsoft.com/office/drawing/2014/main" id="{CBF149C6-5F4F-42FA-A43B-C57E9A3BE7B5}"/>
                    </a:ext>
                  </a:extLst>
                </p:cNvPr>
                <p:cNvSpPr/>
                <p:nvPr/>
              </p:nvSpPr>
              <p:spPr>
                <a:xfrm>
                  <a:off x="5345104" y="4251767"/>
                  <a:ext cx="98716" cy="77406"/>
                </a:xfrm>
                <a:custGeom>
                  <a:avLst/>
                  <a:gdLst>
                    <a:gd name="connsiteX0" fmla="*/ 9 w 98716"/>
                    <a:gd name="connsiteY0" fmla="*/ 1146 h 77406"/>
                    <a:gd name="connsiteX1" fmla="*/ 63509 w 98716"/>
                    <a:gd name="connsiteY1" fmla="*/ 36071 h 77406"/>
                    <a:gd name="connsiteX2" fmla="*/ 98434 w 98716"/>
                    <a:gd name="connsiteY2" fmla="*/ 77346 h 77406"/>
                    <a:gd name="connsiteX3" fmla="*/ 79384 w 98716"/>
                    <a:gd name="connsiteY3" fmla="*/ 26546 h 77406"/>
                    <a:gd name="connsiteX4" fmla="*/ 68271 w 98716"/>
                    <a:gd name="connsiteY4" fmla="*/ 10671 h 77406"/>
                    <a:gd name="connsiteX5" fmla="*/ 9 w 98716"/>
                    <a:gd name="connsiteY5" fmla="*/ 1146 h 774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716" h="77406">
                      <a:moveTo>
                        <a:pt x="9" y="1146"/>
                      </a:moveTo>
                      <a:cubicBezTo>
                        <a:pt x="-785" y="5379"/>
                        <a:pt x="47105" y="23371"/>
                        <a:pt x="63509" y="36071"/>
                      </a:cubicBezTo>
                      <a:cubicBezTo>
                        <a:pt x="79913" y="48771"/>
                        <a:pt x="95788" y="78934"/>
                        <a:pt x="98434" y="77346"/>
                      </a:cubicBezTo>
                      <a:cubicBezTo>
                        <a:pt x="101080" y="75759"/>
                        <a:pt x="84411" y="37658"/>
                        <a:pt x="79384" y="26546"/>
                      </a:cubicBezTo>
                      <a:cubicBezTo>
                        <a:pt x="74357" y="15434"/>
                        <a:pt x="80706" y="15963"/>
                        <a:pt x="68271" y="10671"/>
                      </a:cubicBezTo>
                      <a:cubicBezTo>
                        <a:pt x="55836" y="5379"/>
                        <a:pt x="803" y="-3087"/>
                        <a:pt x="9" y="1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8" name="フリーフォーム: 図形 2747">
                  <a:extLst>
                    <a:ext uri="{FF2B5EF4-FFF2-40B4-BE49-F238E27FC236}">
                      <a16:creationId xmlns:a16="http://schemas.microsoft.com/office/drawing/2014/main" id="{5CCF44E7-C8FC-4CED-AECF-077B91851D8F}"/>
                    </a:ext>
                  </a:extLst>
                </p:cNvPr>
                <p:cNvSpPr/>
                <p:nvPr/>
              </p:nvSpPr>
              <p:spPr>
                <a:xfrm>
                  <a:off x="2932108" y="4117773"/>
                  <a:ext cx="305818" cy="62123"/>
                </a:xfrm>
                <a:custGeom>
                  <a:avLst/>
                  <a:gdLst>
                    <a:gd name="connsiteX0" fmla="*/ 5 w 305818"/>
                    <a:gd name="connsiteY0" fmla="*/ 202 h 62123"/>
                    <a:gd name="connsiteX1" fmla="*/ 125417 w 305818"/>
                    <a:gd name="connsiteY1" fmla="*/ 62115 h 62123"/>
                    <a:gd name="connsiteX2" fmla="*/ 303217 w 305818"/>
                    <a:gd name="connsiteY2" fmla="*/ 4965 h 62123"/>
                    <a:gd name="connsiteX3" fmla="*/ 223842 w 305818"/>
                    <a:gd name="connsiteY3" fmla="*/ 28777 h 62123"/>
                    <a:gd name="connsiteX4" fmla="*/ 120655 w 305818"/>
                    <a:gd name="connsiteY4" fmla="*/ 41477 h 62123"/>
                    <a:gd name="connsiteX5" fmla="*/ 5 w 305818"/>
                    <a:gd name="connsiteY5" fmla="*/ 202 h 62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5818" h="62123">
                      <a:moveTo>
                        <a:pt x="5" y="202"/>
                      </a:moveTo>
                      <a:cubicBezTo>
                        <a:pt x="799" y="3642"/>
                        <a:pt x="74882" y="61321"/>
                        <a:pt x="125417" y="62115"/>
                      </a:cubicBezTo>
                      <a:cubicBezTo>
                        <a:pt x="175952" y="62909"/>
                        <a:pt x="286813" y="10521"/>
                        <a:pt x="303217" y="4965"/>
                      </a:cubicBezTo>
                      <a:cubicBezTo>
                        <a:pt x="319621" y="-591"/>
                        <a:pt x="254269" y="22692"/>
                        <a:pt x="223842" y="28777"/>
                      </a:cubicBezTo>
                      <a:cubicBezTo>
                        <a:pt x="193415" y="34862"/>
                        <a:pt x="155315" y="44652"/>
                        <a:pt x="120655" y="41477"/>
                      </a:cubicBezTo>
                      <a:cubicBezTo>
                        <a:pt x="85995" y="38302"/>
                        <a:pt x="-789" y="-3238"/>
                        <a:pt x="5" y="20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49" name="フリーフォーム: 図形 2748">
                  <a:extLst>
                    <a:ext uri="{FF2B5EF4-FFF2-40B4-BE49-F238E27FC236}">
                      <a16:creationId xmlns:a16="http://schemas.microsoft.com/office/drawing/2014/main" id="{84F86FED-51E5-4A9F-A266-A3FCF1734C48}"/>
                    </a:ext>
                  </a:extLst>
                </p:cNvPr>
                <p:cNvSpPr/>
                <p:nvPr/>
              </p:nvSpPr>
              <p:spPr>
                <a:xfrm>
                  <a:off x="2898953" y="3828807"/>
                  <a:ext cx="79217" cy="293742"/>
                </a:xfrm>
                <a:custGeom>
                  <a:avLst/>
                  <a:gdLst>
                    <a:gd name="connsiteX0" fmla="*/ 79197 w 79217"/>
                    <a:gd name="connsiteY0" fmla="*/ 243 h 293742"/>
                    <a:gd name="connsiteX1" fmla="*/ 1410 w 79217"/>
                    <a:gd name="connsiteY1" fmla="*/ 152643 h 293742"/>
                    <a:gd name="connsiteX2" fmla="*/ 28397 w 79217"/>
                    <a:gd name="connsiteY2" fmla="*/ 292343 h 293742"/>
                    <a:gd name="connsiteX3" fmla="*/ 20460 w 79217"/>
                    <a:gd name="connsiteY3" fmla="*/ 222493 h 293742"/>
                    <a:gd name="connsiteX4" fmla="*/ 9347 w 79217"/>
                    <a:gd name="connsiteY4" fmla="*/ 189156 h 293742"/>
                    <a:gd name="connsiteX5" fmla="*/ 79197 w 79217"/>
                    <a:gd name="connsiteY5" fmla="*/ 243 h 293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217" h="293742">
                      <a:moveTo>
                        <a:pt x="79197" y="243"/>
                      </a:moveTo>
                      <a:cubicBezTo>
                        <a:pt x="77874" y="-5843"/>
                        <a:pt x="9877" y="103960"/>
                        <a:pt x="1410" y="152643"/>
                      </a:cubicBezTo>
                      <a:cubicBezTo>
                        <a:pt x="-7057" y="201326"/>
                        <a:pt x="25222" y="280701"/>
                        <a:pt x="28397" y="292343"/>
                      </a:cubicBezTo>
                      <a:cubicBezTo>
                        <a:pt x="31572" y="303985"/>
                        <a:pt x="23635" y="239691"/>
                        <a:pt x="20460" y="222493"/>
                      </a:cubicBezTo>
                      <a:cubicBezTo>
                        <a:pt x="17285" y="205295"/>
                        <a:pt x="1410" y="222493"/>
                        <a:pt x="9347" y="189156"/>
                      </a:cubicBezTo>
                      <a:cubicBezTo>
                        <a:pt x="17284" y="155819"/>
                        <a:pt x="80520" y="6329"/>
                        <a:pt x="79197" y="2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0" name="フリーフォーム: 図形 2749">
                  <a:extLst>
                    <a:ext uri="{FF2B5EF4-FFF2-40B4-BE49-F238E27FC236}">
                      <a16:creationId xmlns:a16="http://schemas.microsoft.com/office/drawing/2014/main" id="{C7F035CC-755B-4F1A-A69B-E4A62416617C}"/>
                    </a:ext>
                  </a:extLst>
                </p:cNvPr>
                <p:cNvSpPr/>
                <p:nvPr/>
              </p:nvSpPr>
              <p:spPr>
                <a:xfrm>
                  <a:off x="2890673" y="2954338"/>
                  <a:ext cx="113174" cy="855791"/>
                </a:xfrm>
                <a:custGeom>
                  <a:avLst/>
                  <a:gdLst>
                    <a:gd name="connsiteX0" fmla="*/ 81127 w 113174"/>
                    <a:gd name="connsiteY0" fmla="*/ 0 h 855791"/>
                    <a:gd name="connsiteX1" fmla="*/ 100177 w 113174"/>
                    <a:gd name="connsiteY1" fmla="*/ 228600 h 855791"/>
                    <a:gd name="connsiteX2" fmla="*/ 38265 w 113174"/>
                    <a:gd name="connsiteY2" fmla="*/ 381000 h 855791"/>
                    <a:gd name="connsiteX3" fmla="*/ 165 w 113174"/>
                    <a:gd name="connsiteY3" fmla="*/ 679450 h 855791"/>
                    <a:gd name="connsiteX4" fmla="*/ 52552 w 113174"/>
                    <a:gd name="connsiteY4" fmla="*/ 854075 h 855791"/>
                    <a:gd name="connsiteX5" fmla="*/ 27152 w 113174"/>
                    <a:gd name="connsiteY5" fmla="*/ 763587 h 855791"/>
                    <a:gd name="connsiteX6" fmla="*/ 19215 w 113174"/>
                    <a:gd name="connsiteY6" fmla="*/ 681037 h 855791"/>
                    <a:gd name="connsiteX7" fmla="*/ 50965 w 113174"/>
                    <a:gd name="connsiteY7" fmla="*/ 393700 h 855791"/>
                    <a:gd name="connsiteX8" fmla="*/ 106527 w 113174"/>
                    <a:gd name="connsiteY8" fmla="*/ 268287 h 855791"/>
                    <a:gd name="connsiteX9" fmla="*/ 109702 w 113174"/>
                    <a:gd name="connsiteY9" fmla="*/ 228600 h 855791"/>
                    <a:gd name="connsiteX10" fmla="*/ 81127 w 113174"/>
                    <a:gd name="connsiteY10" fmla="*/ 0 h 8557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13174" h="855791">
                      <a:moveTo>
                        <a:pt x="81127" y="0"/>
                      </a:moveTo>
                      <a:cubicBezTo>
                        <a:pt x="79540" y="0"/>
                        <a:pt x="107321" y="165100"/>
                        <a:pt x="100177" y="228600"/>
                      </a:cubicBezTo>
                      <a:cubicBezTo>
                        <a:pt x="93033" y="292100"/>
                        <a:pt x="54934" y="305859"/>
                        <a:pt x="38265" y="381000"/>
                      </a:cubicBezTo>
                      <a:cubicBezTo>
                        <a:pt x="21596" y="456141"/>
                        <a:pt x="-2216" y="600604"/>
                        <a:pt x="165" y="679450"/>
                      </a:cubicBezTo>
                      <a:cubicBezTo>
                        <a:pt x="2546" y="758296"/>
                        <a:pt x="48054" y="840052"/>
                        <a:pt x="52552" y="854075"/>
                      </a:cubicBezTo>
                      <a:cubicBezTo>
                        <a:pt x="57050" y="868098"/>
                        <a:pt x="32708" y="792427"/>
                        <a:pt x="27152" y="763587"/>
                      </a:cubicBezTo>
                      <a:cubicBezTo>
                        <a:pt x="21596" y="734747"/>
                        <a:pt x="15246" y="742685"/>
                        <a:pt x="19215" y="681037"/>
                      </a:cubicBezTo>
                      <a:cubicBezTo>
                        <a:pt x="23184" y="619389"/>
                        <a:pt x="36413" y="462492"/>
                        <a:pt x="50965" y="393700"/>
                      </a:cubicBezTo>
                      <a:cubicBezTo>
                        <a:pt x="65517" y="324908"/>
                        <a:pt x="96738" y="295804"/>
                        <a:pt x="106527" y="268287"/>
                      </a:cubicBezTo>
                      <a:cubicBezTo>
                        <a:pt x="116316" y="240770"/>
                        <a:pt x="113406" y="272256"/>
                        <a:pt x="109702" y="228600"/>
                      </a:cubicBezTo>
                      <a:cubicBezTo>
                        <a:pt x="105998" y="184944"/>
                        <a:pt x="82714" y="0"/>
                        <a:pt x="8112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1" name="フリーフォーム: 図形 2750">
                  <a:extLst>
                    <a:ext uri="{FF2B5EF4-FFF2-40B4-BE49-F238E27FC236}">
                      <a16:creationId xmlns:a16="http://schemas.microsoft.com/office/drawing/2014/main" id="{ADAC29BC-D01D-46BB-A2F4-2FD5CCA835E5}"/>
                    </a:ext>
                  </a:extLst>
                </p:cNvPr>
                <p:cNvSpPr/>
                <p:nvPr/>
              </p:nvSpPr>
              <p:spPr>
                <a:xfrm>
                  <a:off x="2849561" y="3210590"/>
                  <a:ext cx="83187" cy="571510"/>
                </a:xfrm>
                <a:custGeom>
                  <a:avLst/>
                  <a:gdLst>
                    <a:gd name="connsiteX0" fmla="*/ 82552 w 83187"/>
                    <a:gd name="connsiteY0" fmla="*/ 923 h 571510"/>
                    <a:gd name="connsiteX1" fmla="*/ 12702 w 83187"/>
                    <a:gd name="connsiteY1" fmla="*/ 269210 h 571510"/>
                    <a:gd name="connsiteX2" fmla="*/ 3177 w 83187"/>
                    <a:gd name="connsiteY2" fmla="*/ 421610 h 571510"/>
                    <a:gd name="connsiteX3" fmla="*/ 49214 w 83187"/>
                    <a:gd name="connsiteY3" fmla="*/ 570835 h 571510"/>
                    <a:gd name="connsiteX4" fmla="*/ 23814 w 83187"/>
                    <a:gd name="connsiteY4" fmla="*/ 472410 h 571510"/>
                    <a:gd name="connsiteX5" fmla="*/ 1589 w 83187"/>
                    <a:gd name="connsiteY5" fmla="*/ 369223 h 571510"/>
                    <a:gd name="connsiteX6" fmla="*/ 44452 w 83187"/>
                    <a:gd name="connsiteY6" fmla="*/ 186660 h 571510"/>
                    <a:gd name="connsiteX7" fmla="*/ 82552 w 83187"/>
                    <a:gd name="connsiteY7" fmla="*/ 923 h 571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3187" h="571510">
                      <a:moveTo>
                        <a:pt x="82552" y="923"/>
                      </a:moveTo>
                      <a:cubicBezTo>
                        <a:pt x="77260" y="14681"/>
                        <a:pt x="25931" y="199096"/>
                        <a:pt x="12702" y="269210"/>
                      </a:cubicBezTo>
                      <a:cubicBezTo>
                        <a:pt x="-527" y="339324"/>
                        <a:pt x="-2908" y="371339"/>
                        <a:pt x="3177" y="421610"/>
                      </a:cubicBezTo>
                      <a:cubicBezTo>
                        <a:pt x="9262" y="471881"/>
                        <a:pt x="45774" y="562368"/>
                        <a:pt x="49214" y="570835"/>
                      </a:cubicBezTo>
                      <a:cubicBezTo>
                        <a:pt x="52654" y="579302"/>
                        <a:pt x="31751" y="506012"/>
                        <a:pt x="23814" y="472410"/>
                      </a:cubicBezTo>
                      <a:cubicBezTo>
                        <a:pt x="15876" y="438808"/>
                        <a:pt x="-1851" y="416848"/>
                        <a:pt x="1589" y="369223"/>
                      </a:cubicBezTo>
                      <a:cubicBezTo>
                        <a:pt x="5029" y="321598"/>
                        <a:pt x="30165" y="242487"/>
                        <a:pt x="44452" y="186660"/>
                      </a:cubicBezTo>
                      <a:cubicBezTo>
                        <a:pt x="58739" y="130833"/>
                        <a:pt x="87844" y="-12835"/>
                        <a:pt x="82552" y="9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2" name="フリーフォーム: 図形 2751">
                  <a:extLst>
                    <a:ext uri="{FF2B5EF4-FFF2-40B4-BE49-F238E27FC236}">
                      <a16:creationId xmlns:a16="http://schemas.microsoft.com/office/drawing/2014/main" id="{914E51D8-009E-41AD-BF59-43A7E4001D2D}"/>
                    </a:ext>
                  </a:extLst>
                </p:cNvPr>
                <p:cNvSpPr/>
                <p:nvPr/>
              </p:nvSpPr>
              <p:spPr>
                <a:xfrm>
                  <a:off x="3022300" y="2909295"/>
                  <a:ext cx="140003" cy="257858"/>
                </a:xfrm>
                <a:custGeom>
                  <a:avLst/>
                  <a:gdLst>
                    <a:gd name="connsiteX0" fmla="*/ 71738 w 140003"/>
                    <a:gd name="connsiteY0" fmla="*/ 593 h 257858"/>
                    <a:gd name="connsiteX1" fmla="*/ 117775 w 140003"/>
                    <a:gd name="connsiteY1" fmla="*/ 111718 h 257858"/>
                    <a:gd name="connsiteX2" fmla="*/ 101900 w 140003"/>
                    <a:gd name="connsiteY2" fmla="*/ 179980 h 257858"/>
                    <a:gd name="connsiteX3" fmla="*/ 300 w 140003"/>
                    <a:gd name="connsiteY3" fmla="*/ 257768 h 257858"/>
                    <a:gd name="connsiteX4" fmla="*/ 138413 w 140003"/>
                    <a:gd name="connsiteY4" fmla="*/ 164105 h 257858"/>
                    <a:gd name="connsiteX5" fmla="*/ 71738 w 140003"/>
                    <a:gd name="connsiteY5" fmla="*/ 593 h 257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0003" h="257858">
                      <a:moveTo>
                        <a:pt x="71738" y="593"/>
                      </a:moveTo>
                      <a:cubicBezTo>
                        <a:pt x="68298" y="-8138"/>
                        <a:pt x="112748" y="81820"/>
                        <a:pt x="117775" y="111718"/>
                      </a:cubicBezTo>
                      <a:cubicBezTo>
                        <a:pt x="122802" y="141616"/>
                        <a:pt x="121479" y="155638"/>
                        <a:pt x="101900" y="179980"/>
                      </a:cubicBezTo>
                      <a:cubicBezTo>
                        <a:pt x="82321" y="204322"/>
                        <a:pt x="-5785" y="260414"/>
                        <a:pt x="300" y="257768"/>
                      </a:cubicBezTo>
                      <a:cubicBezTo>
                        <a:pt x="6385" y="255122"/>
                        <a:pt x="124919" y="204057"/>
                        <a:pt x="138413" y="164105"/>
                      </a:cubicBezTo>
                      <a:cubicBezTo>
                        <a:pt x="151907" y="124153"/>
                        <a:pt x="75178" y="9324"/>
                        <a:pt x="71738" y="5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3" name="フリーフォーム: 図形 2752">
                  <a:extLst>
                    <a:ext uri="{FF2B5EF4-FFF2-40B4-BE49-F238E27FC236}">
                      <a16:creationId xmlns:a16="http://schemas.microsoft.com/office/drawing/2014/main" id="{BC8402C7-5ECE-4423-8D27-1971ADD21E60}"/>
                    </a:ext>
                  </a:extLst>
                </p:cNvPr>
                <p:cNvSpPr/>
                <p:nvPr/>
              </p:nvSpPr>
              <p:spPr>
                <a:xfrm>
                  <a:off x="3091148" y="2616379"/>
                  <a:ext cx="89114" cy="312719"/>
                </a:xfrm>
                <a:custGeom>
                  <a:avLst/>
                  <a:gdLst>
                    <a:gd name="connsiteX0" fmla="*/ 10827 w 89114"/>
                    <a:gd name="connsiteY0" fmla="*/ 312559 h 312719"/>
                    <a:gd name="connsiteX1" fmla="*/ 4477 w 89114"/>
                    <a:gd name="connsiteY1" fmla="*/ 174446 h 312719"/>
                    <a:gd name="connsiteX2" fmla="*/ 88615 w 89114"/>
                    <a:gd name="connsiteY2" fmla="*/ 2996 h 312719"/>
                    <a:gd name="connsiteX3" fmla="*/ 37815 w 89114"/>
                    <a:gd name="connsiteY3" fmla="*/ 71259 h 312719"/>
                    <a:gd name="connsiteX4" fmla="*/ 4477 w 89114"/>
                    <a:gd name="connsiteY4" fmla="*/ 147459 h 312719"/>
                    <a:gd name="connsiteX5" fmla="*/ 10827 w 89114"/>
                    <a:gd name="connsiteY5" fmla="*/ 312559 h 3127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9114" h="312719">
                      <a:moveTo>
                        <a:pt x="10827" y="312559"/>
                      </a:moveTo>
                      <a:cubicBezTo>
                        <a:pt x="10827" y="317057"/>
                        <a:pt x="-8488" y="226040"/>
                        <a:pt x="4477" y="174446"/>
                      </a:cubicBezTo>
                      <a:cubicBezTo>
                        <a:pt x="17442" y="122852"/>
                        <a:pt x="83059" y="20194"/>
                        <a:pt x="88615" y="2996"/>
                      </a:cubicBezTo>
                      <a:cubicBezTo>
                        <a:pt x="94171" y="-14202"/>
                        <a:pt x="51838" y="47182"/>
                        <a:pt x="37815" y="71259"/>
                      </a:cubicBezTo>
                      <a:cubicBezTo>
                        <a:pt x="23792" y="95336"/>
                        <a:pt x="11092" y="108301"/>
                        <a:pt x="4477" y="147459"/>
                      </a:cubicBezTo>
                      <a:cubicBezTo>
                        <a:pt x="-2138" y="186617"/>
                        <a:pt x="10827" y="308061"/>
                        <a:pt x="10827" y="3125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4" name="フリーフォーム: 図形 2753">
                  <a:extLst>
                    <a:ext uri="{FF2B5EF4-FFF2-40B4-BE49-F238E27FC236}">
                      <a16:creationId xmlns:a16="http://schemas.microsoft.com/office/drawing/2014/main" id="{66AD9A6A-39D4-415D-B861-8E515CA1FA8B}"/>
                    </a:ext>
                  </a:extLst>
                </p:cNvPr>
                <p:cNvSpPr/>
                <p:nvPr/>
              </p:nvSpPr>
              <p:spPr>
                <a:xfrm>
                  <a:off x="3112635" y="2636769"/>
                  <a:ext cx="173745" cy="281274"/>
                </a:xfrm>
                <a:custGeom>
                  <a:avLst/>
                  <a:gdLst>
                    <a:gd name="connsiteX0" fmla="*/ 173490 w 173745"/>
                    <a:gd name="connsiteY0" fmla="*/ 69 h 281274"/>
                    <a:gd name="connsiteX1" fmla="*/ 79828 w 173745"/>
                    <a:gd name="connsiteY1" fmla="*/ 79444 h 281274"/>
                    <a:gd name="connsiteX2" fmla="*/ 3628 w 173745"/>
                    <a:gd name="connsiteY2" fmla="*/ 276294 h 281274"/>
                    <a:gd name="connsiteX3" fmla="*/ 14740 w 173745"/>
                    <a:gd name="connsiteY3" fmla="*/ 214381 h 281274"/>
                    <a:gd name="connsiteX4" fmla="*/ 36965 w 173745"/>
                    <a:gd name="connsiteY4" fmla="*/ 127069 h 281274"/>
                    <a:gd name="connsiteX5" fmla="*/ 49665 w 173745"/>
                    <a:gd name="connsiteY5" fmla="*/ 90556 h 281274"/>
                    <a:gd name="connsiteX6" fmla="*/ 173490 w 173745"/>
                    <a:gd name="connsiteY6" fmla="*/ 69 h 2812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3745" h="281274">
                      <a:moveTo>
                        <a:pt x="173490" y="69"/>
                      </a:moveTo>
                      <a:cubicBezTo>
                        <a:pt x="178517" y="-1783"/>
                        <a:pt x="108138" y="33407"/>
                        <a:pt x="79828" y="79444"/>
                      </a:cubicBezTo>
                      <a:cubicBezTo>
                        <a:pt x="51518" y="125481"/>
                        <a:pt x="14476" y="253804"/>
                        <a:pt x="3628" y="276294"/>
                      </a:cubicBezTo>
                      <a:cubicBezTo>
                        <a:pt x="-7220" y="298784"/>
                        <a:pt x="9184" y="239252"/>
                        <a:pt x="14740" y="214381"/>
                      </a:cubicBezTo>
                      <a:cubicBezTo>
                        <a:pt x="20296" y="189510"/>
                        <a:pt x="31144" y="147706"/>
                        <a:pt x="36965" y="127069"/>
                      </a:cubicBezTo>
                      <a:cubicBezTo>
                        <a:pt x="42786" y="106432"/>
                        <a:pt x="27969" y="110135"/>
                        <a:pt x="49665" y="90556"/>
                      </a:cubicBezTo>
                      <a:cubicBezTo>
                        <a:pt x="71361" y="70977"/>
                        <a:pt x="168463" y="1921"/>
                        <a:pt x="173490" y="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5" name="フリーフォーム: 図形 2754">
                  <a:extLst>
                    <a:ext uri="{FF2B5EF4-FFF2-40B4-BE49-F238E27FC236}">
                      <a16:creationId xmlns:a16="http://schemas.microsoft.com/office/drawing/2014/main" id="{8A210A8C-7684-4D63-B014-C47FFE6529B2}"/>
                    </a:ext>
                  </a:extLst>
                </p:cNvPr>
                <p:cNvSpPr/>
                <p:nvPr/>
              </p:nvSpPr>
              <p:spPr>
                <a:xfrm>
                  <a:off x="3174993" y="2388607"/>
                  <a:ext cx="285813" cy="233770"/>
                </a:xfrm>
                <a:custGeom>
                  <a:avLst/>
                  <a:gdLst>
                    <a:gd name="connsiteX0" fmla="*/ 7 w 285813"/>
                    <a:gd name="connsiteY0" fmla="*/ 211718 h 233770"/>
                    <a:gd name="connsiteX1" fmla="*/ 84145 w 285813"/>
                    <a:gd name="connsiteY1" fmla="*/ 232356 h 233770"/>
                    <a:gd name="connsiteX2" fmla="*/ 117482 w 285813"/>
                    <a:gd name="connsiteY2" fmla="*/ 165681 h 233770"/>
                    <a:gd name="connsiteX3" fmla="*/ 153995 w 285813"/>
                    <a:gd name="connsiteY3" fmla="*/ 86306 h 233770"/>
                    <a:gd name="connsiteX4" fmla="*/ 285757 w 285813"/>
                    <a:gd name="connsiteY4" fmla="*/ 581 h 233770"/>
                    <a:gd name="connsiteX5" fmla="*/ 169870 w 285813"/>
                    <a:gd name="connsiteY5" fmla="*/ 51381 h 233770"/>
                    <a:gd name="connsiteX6" fmla="*/ 115895 w 285813"/>
                    <a:gd name="connsiteY6" fmla="*/ 103768 h 233770"/>
                    <a:gd name="connsiteX7" fmla="*/ 88907 w 285813"/>
                    <a:gd name="connsiteY7" fmla="*/ 218068 h 233770"/>
                    <a:gd name="connsiteX8" fmla="*/ 7 w 285813"/>
                    <a:gd name="connsiteY8" fmla="*/ 211718 h 2337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5813" h="233770">
                      <a:moveTo>
                        <a:pt x="7" y="211718"/>
                      </a:moveTo>
                      <a:cubicBezTo>
                        <a:pt x="-787" y="214099"/>
                        <a:pt x="64566" y="240029"/>
                        <a:pt x="84145" y="232356"/>
                      </a:cubicBezTo>
                      <a:cubicBezTo>
                        <a:pt x="103724" y="224683"/>
                        <a:pt x="105840" y="190023"/>
                        <a:pt x="117482" y="165681"/>
                      </a:cubicBezTo>
                      <a:cubicBezTo>
                        <a:pt x="129124" y="141339"/>
                        <a:pt x="125949" y="113823"/>
                        <a:pt x="153995" y="86306"/>
                      </a:cubicBezTo>
                      <a:cubicBezTo>
                        <a:pt x="182041" y="58789"/>
                        <a:pt x="283111" y="6402"/>
                        <a:pt x="285757" y="581"/>
                      </a:cubicBezTo>
                      <a:cubicBezTo>
                        <a:pt x="288403" y="-5240"/>
                        <a:pt x="198180" y="34183"/>
                        <a:pt x="169870" y="51381"/>
                      </a:cubicBezTo>
                      <a:cubicBezTo>
                        <a:pt x="141560" y="68579"/>
                        <a:pt x="129389" y="75987"/>
                        <a:pt x="115895" y="103768"/>
                      </a:cubicBezTo>
                      <a:cubicBezTo>
                        <a:pt x="102401" y="131549"/>
                        <a:pt x="103724" y="199283"/>
                        <a:pt x="88907" y="218068"/>
                      </a:cubicBezTo>
                      <a:cubicBezTo>
                        <a:pt x="74090" y="236853"/>
                        <a:pt x="801" y="209337"/>
                        <a:pt x="7" y="2117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6" name="フリーフォーム: 図形 2755">
                  <a:extLst>
                    <a:ext uri="{FF2B5EF4-FFF2-40B4-BE49-F238E27FC236}">
                      <a16:creationId xmlns:a16="http://schemas.microsoft.com/office/drawing/2014/main" id="{4A68ABB7-43A9-42DC-9995-5506A74781F8}"/>
                    </a:ext>
                  </a:extLst>
                </p:cNvPr>
                <p:cNvSpPr/>
                <p:nvPr/>
              </p:nvSpPr>
              <p:spPr>
                <a:xfrm>
                  <a:off x="3166776" y="2398610"/>
                  <a:ext cx="116494" cy="198608"/>
                </a:xfrm>
                <a:custGeom>
                  <a:avLst/>
                  <a:gdLst>
                    <a:gd name="connsiteX0" fmla="*/ 287 w 116494"/>
                    <a:gd name="connsiteY0" fmla="*/ 198540 h 198608"/>
                    <a:gd name="connsiteX1" fmla="*/ 20924 w 116494"/>
                    <a:gd name="connsiteY1" fmla="*/ 92178 h 198608"/>
                    <a:gd name="connsiteX2" fmla="*/ 116174 w 116494"/>
                    <a:gd name="connsiteY2" fmla="*/ 103 h 198608"/>
                    <a:gd name="connsiteX3" fmla="*/ 51087 w 116494"/>
                    <a:gd name="connsiteY3" fmla="*/ 74715 h 198608"/>
                    <a:gd name="connsiteX4" fmla="*/ 28862 w 116494"/>
                    <a:gd name="connsiteY4" fmla="*/ 108053 h 198608"/>
                    <a:gd name="connsiteX5" fmla="*/ 287 w 116494"/>
                    <a:gd name="connsiteY5" fmla="*/ 198540 h 1986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494" h="198608">
                      <a:moveTo>
                        <a:pt x="287" y="198540"/>
                      </a:moveTo>
                      <a:cubicBezTo>
                        <a:pt x="-1036" y="195894"/>
                        <a:pt x="1610" y="125251"/>
                        <a:pt x="20924" y="92178"/>
                      </a:cubicBezTo>
                      <a:cubicBezTo>
                        <a:pt x="40238" y="59105"/>
                        <a:pt x="111147" y="3013"/>
                        <a:pt x="116174" y="103"/>
                      </a:cubicBezTo>
                      <a:cubicBezTo>
                        <a:pt x="121201" y="-2807"/>
                        <a:pt x="65639" y="56723"/>
                        <a:pt x="51087" y="74715"/>
                      </a:cubicBezTo>
                      <a:cubicBezTo>
                        <a:pt x="36535" y="92707"/>
                        <a:pt x="34947" y="89532"/>
                        <a:pt x="28862" y="108053"/>
                      </a:cubicBezTo>
                      <a:cubicBezTo>
                        <a:pt x="22777" y="126574"/>
                        <a:pt x="1610" y="201186"/>
                        <a:pt x="287" y="1985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7" name="フリーフォーム: 図形 2756">
                  <a:extLst>
                    <a:ext uri="{FF2B5EF4-FFF2-40B4-BE49-F238E27FC236}">
                      <a16:creationId xmlns:a16="http://schemas.microsoft.com/office/drawing/2014/main" id="{49A58833-0CD2-4B21-A96F-1B599E4272B8}"/>
                    </a:ext>
                  </a:extLst>
                </p:cNvPr>
                <p:cNvSpPr/>
                <p:nvPr/>
              </p:nvSpPr>
              <p:spPr>
                <a:xfrm>
                  <a:off x="3210481" y="2386987"/>
                  <a:ext cx="87470" cy="221291"/>
                </a:xfrm>
                <a:custGeom>
                  <a:avLst/>
                  <a:gdLst>
                    <a:gd name="connsiteX0" fmla="*/ 5794 w 87470"/>
                    <a:gd name="connsiteY0" fmla="*/ 221276 h 221291"/>
                    <a:gd name="connsiteX1" fmla="*/ 7382 w 87470"/>
                    <a:gd name="connsiteY1" fmla="*/ 103801 h 221291"/>
                    <a:gd name="connsiteX2" fmla="*/ 86757 w 87470"/>
                    <a:gd name="connsiteY2" fmla="*/ 613 h 221291"/>
                    <a:gd name="connsiteX3" fmla="*/ 45482 w 87470"/>
                    <a:gd name="connsiteY3" fmla="*/ 62526 h 221291"/>
                    <a:gd name="connsiteX4" fmla="*/ 28019 w 87470"/>
                    <a:gd name="connsiteY4" fmla="*/ 95863 h 221291"/>
                    <a:gd name="connsiteX5" fmla="*/ 5794 w 87470"/>
                    <a:gd name="connsiteY5" fmla="*/ 221276 h 2212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7470" h="221291">
                      <a:moveTo>
                        <a:pt x="5794" y="221276"/>
                      </a:moveTo>
                      <a:cubicBezTo>
                        <a:pt x="2355" y="222599"/>
                        <a:pt x="-6112" y="140578"/>
                        <a:pt x="7382" y="103801"/>
                      </a:cubicBezTo>
                      <a:cubicBezTo>
                        <a:pt x="20876" y="67024"/>
                        <a:pt x="80407" y="7492"/>
                        <a:pt x="86757" y="613"/>
                      </a:cubicBezTo>
                      <a:cubicBezTo>
                        <a:pt x="93107" y="-6266"/>
                        <a:pt x="55272" y="46651"/>
                        <a:pt x="45482" y="62526"/>
                      </a:cubicBezTo>
                      <a:cubicBezTo>
                        <a:pt x="35692" y="78401"/>
                        <a:pt x="34369" y="72315"/>
                        <a:pt x="28019" y="95863"/>
                      </a:cubicBezTo>
                      <a:cubicBezTo>
                        <a:pt x="21669" y="119411"/>
                        <a:pt x="9233" y="219953"/>
                        <a:pt x="5794" y="221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8" name="フリーフォーム: 図形 2757">
                  <a:extLst>
                    <a:ext uri="{FF2B5EF4-FFF2-40B4-BE49-F238E27FC236}">
                      <a16:creationId xmlns:a16="http://schemas.microsoft.com/office/drawing/2014/main" id="{EDECD483-600F-4961-A59F-834F724D1685}"/>
                    </a:ext>
                  </a:extLst>
                </p:cNvPr>
                <p:cNvSpPr/>
                <p:nvPr/>
              </p:nvSpPr>
              <p:spPr>
                <a:xfrm>
                  <a:off x="3276262" y="2273281"/>
                  <a:ext cx="319819" cy="130339"/>
                </a:xfrm>
                <a:custGeom>
                  <a:avLst/>
                  <a:gdLst>
                    <a:gd name="connsiteX0" fmla="*/ 338 w 319819"/>
                    <a:gd name="connsiteY0" fmla="*/ 130194 h 130339"/>
                    <a:gd name="connsiteX1" fmla="*/ 146388 w 319819"/>
                    <a:gd name="connsiteY1" fmla="*/ 34944 h 130339"/>
                    <a:gd name="connsiteX2" fmla="*/ 319426 w 319819"/>
                    <a:gd name="connsiteY2" fmla="*/ 6369 h 130339"/>
                    <a:gd name="connsiteX3" fmla="*/ 187663 w 319819"/>
                    <a:gd name="connsiteY3" fmla="*/ 11132 h 130339"/>
                    <a:gd name="connsiteX4" fmla="*/ 338 w 319819"/>
                    <a:gd name="connsiteY4" fmla="*/ 130194 h 1303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9819" h="130339">
                      <a:moveTo>
                        <a:pt x="338" y="130194"/>
                      </a:moveTo>
                      <a:cubicBezTo>
                        <a:pt x="-6541" y="134163"/>
                        <a:pt x="93207" y="55581"/>
                        <a:pt x="146388" y="34944"/>
                      </a:cubicBezTo>
                      <a:cubicBezTo>
                        <a:pt x="199569" y="14307"/>
                        <a:pt x="312547" y="10338"/>
                        <a:pt x="319426" y="6369"/>
                      </a:cubicBezTo>
                      <a:cubicBezTo>
                        <a:pt x="326305" y="2400"/>
                        <a:pt x="241373" y="-7918"/>
                        <a:pt x="187663" y="11132"/>
                      </a:cubicBezTo>
                      <a:cubicBezTo>
                        <a:pt x="133953" y="30182"/>
                        <a:pt x="7217" y="126225"/>
                        <a:pt x="338" y="1301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59" name="フリーフォーム: 図形 2758">
                  <a:extLst>
                    <a:ext uri="{FF2B5EF4-FFF2-40B4-BE49-F238E27FC236}">
                      <a16:creationId xmlns:a16="http://schemas.microsoft.com/office/drawing/2014/main" id="{A519C0F2-5BAF-455B-A501-50AF8347CB6C}"/>
                    </a:ext>
                  </a:extLst>
                </p:cNvPr>
                <p:cNvSpPr/>
                <p:nvPr/>
              </p:nvSpPr>
              <p:spPr>
                <a:xfrm>
                  <a:off x="3294495" y="2184328"/>
                  <a:ext cx="417932" cy="439289"/>
                </a:xfrm>
                <a:custGeom>
                  <a:avLst/>
                  <a:gdLst>
                    <a:gd name="connsiteX0" fmla="*/ 1155 w 417932"/>
                    <a:gd name="connsiteY0" fmla="*/ 438222 h 439289"/>
                    <a:gd name="connsiteX1" fmla="*/ 151968 w 417932"/>
                    <a:gd name="connsiteY1" fmla="*/ 239785 h 439289"/>
                    <a:gd name="connsiteX2" fmla="*/ 364693 w 417932"/>
                    <a:gd name="connsiteY2" fmla="*/ 49285 h 439289"/>
                    <a:gd name="connsiteX3" fmla="*/ 417080 w 417932"/>
                    <a:gd name="connsiteY3" fmla="*/ 72 h 439289"/>
                    <a:gd name="connsiteX4" fmla="*/ 337705 w 417932"/>
                    <a:gd name="connsiteY4" fmla="*/ 55635 h 439289"/>
                    <a:gd name="connsiteX5" fmla="*/ 231343 w 417932"/>
                    <a:gd name="connsiteY5" fmla="*/ 149297 h 439289"/>
                    <a:gd name="connsiteX6" fmla="*/ 1155 w 417932"/>
                    <a:gd name="connsiteY6" fmla="*/ 438222 h 4392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17932" h="439289">
                      <a:moveTo>
                        <a:pt x="1155" y="438222"/>
                      </a:moveTo>
                      <a:cubicBezTo>
                        <a:pt x="-12074" y="453303"/>
                        <a:pt x="91378" y="304608"/>
                        <a:pt x="151968" y="239785"/>
                      </a:cubicBezTo>
                      <a:cubicBezTo>
                        <a:pt x="212558" y="174962"/>
                        <a:pt x="320508" y="89237"/>
                        <a:pt x="364693" y="49285"/>
                      </a:cubicBezTo>
                      <a:cubicBezTo>
                        <a:pt x="408878" y="9333"/>
                        <a:pt x="421578" y="-986"/>
                        <a:pt x="417080" y="72"/>
                      </a:cubicBezTo>
                      <a:cubicBezTo>
                        <a:pt x="412582" y="1130"/>
                        <a:pt x="368661" y="30764"/>
                        <a:pt x="337705" y="55635"/>
                      </a:cubicBezTo>
                      <a:cubicBezTo>
                        <a:pt x="306749" y="80506"/>
                        <a:pt x="284524" y="89501"/>
                        <a:pt x="231343" y="149297"/>
                      </a:cubicBezTo>
                      <a:cubicBezTo>
                        <a:pt x="178162" y="209093"/>
                        <a:pt x="14384" y="423141"/>
                        <a:pt x="1155" y="4382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0" name="フリーフォーム: 図形 2759">
                  <a:extLst>
                    <a:ext uri="{FF2B5EF4-FFF2-40B4-BE49-F238E27FC236}">
                      <a16:creationId xmlns:a16="http://schemas.microsoft.com/office/drawing/2014/main" id="{2C65C6CC-9E14-4C31-B20F-13B7273FDE79}"/>
                    </a:ext>
                  </a:extLst>
                </p:cNvPr>
                <p:cNvSpPr/>
                <p:nvPr/>
              </p:nvSpPr>
              <p:spPr>
                <a:xfrm>
                  <a:off x="4290856" y="1491773"/>
                  <a:ext cx="642454" cy="319566"/>
                </a:xfrm>
                <a:custGeom>
                  <a:avLst/>
                  <a:gdLst>
                    <a:gd name="connsiteX0" fmla="*/ 157 w 642454"/>
                    <a:gd name="connsiteY0" fmla="*/ 319565 h 319566"/>
                    <a:gd name="connsiteX1" fmla="*/ 204944 w 642454"/>
                    <a:gd name="connsiteY1" fmla="*/ 146527 h 319566"/>
                    <a:gd name="connsiteX2" fmla="*/ 633569 w 642454"/>
                    <a:gd name="connsiteY2" fmla="*/ 2065 h 319566"/>
                    <a:gd name="connsiteX3" fmla="*/ 474819 w 642454"/>
                    <a:gd name="connsiteY3" fmla="*/ 67152 h 319566"/>
                    <a:gd name="connsiteX4" fmla="*/ 233519 w 642454"/>
                    <a:gd name="connsiteY4" fmla="*/ 149702 h 319566"/>
                    <a:gd name="connsiteX5" fmla="*/ 157 w 642454"/>
                    <a:gd name="connsiteY5" fmla="*/ 319565 h 3195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42454" h="319566">
                      <a:moveTo>
                        <a:pt x="157" y="319565"/>
                      </a:moveTo>
                      <a:cubicBezTo>
                        <a:pt x="-4606" y="319036"/>
                        <a:pt x="99375" y="199444"/>
                        <a:pt x="204944" y="146527"/>
                      </a:cubicBezTo>
                      <a:cubicBezTo>
                        <a:pt x="310513" y="93610"/>
                        <a:pt x="588590" y="15294"/>
                        <a:pt x="633569" y="2065"/>
                      </a:cubicBezTo>
                      <a:cubicBezTo>
                        <a:pt x="678548" y="-11164"/>
                        <a:pt x="541494" y="42546"/>
                        <a:pt x="474819" y="67152"/>
                      </a:cubicBezTo>
                      <a:cubicBezTo>
                        <a:pt x="408144" y="91758"/>
                        <a:pt x="309190" y="108162"/>
                        <a:pt x="233519" y="149702"/>
                      </a:cubicBezTo>
                      <a:cubicBezTo>
                        <a:pt x="157848" y="191242"/>
                        <a:pt x="4920" y="320094"/>
                        <a:pt x="157" y="3195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1" name="フリーフォーム: 図形 2760">
                  <a:extLst>
                    <a:ext uri="{FF2B5EF4-FFF2-40B4-BE49-F238E27FC236}">
                      <a16:creationId xmlns:a16="http://schemas.microsoft.com/office/drawing/2014/main" id="{6B1469E2-7B03-45E0-AA36-71E83B45172B}"/>
                    </a:ext>
                  </a:extLst>
                </p:cNvPr>
                <p:cNvSpPr/>
                <p:nvPr/>
              </p:nvSpPr>
              <p:spPr>
                <a:xfrm>
                  <a:off x="4951058" y="1471560"/>
                  <a:ext cx="548662" cy="81016"/>
                </a:xfrm>
                <a:custGeom>
                  <a:avLst/>
                  <a:gdLst>
                    <a:gd name="connsiteX0" fmla="*/ 355 w 548662"/>
                    <a:gd name="connsiteY0" fmla="*/ 17515 h 81016"/>
                    <a:gd name="connsiteX1" fmla="*/ 316267 w 548662"/>
                    <a:gd name="connsiteY1" fmla="*/ 22278 h 81016"/>
                    <a:gd name="connsiteX2" fmla="*/ 546455 w 548662"/>
                    <a:gd name="connsiteY2" fmla="*/ 81015 h 81016"/>
                    <a:gd name="connsiteX3" fmla="*/ 422630 w 548662"/>
                    <a:gd name="connsiteY3" fmla="*/ 23865 h 81016"/>
                    <a:gd name="connsiteX4" fmla="*/ 257530 w 548662"/>
                    <a:gd name="connsiteY4" fmla="*/ 53 h 81016"/>
                    <a:gd name="connsiteX5" fmla="*/ 355 w 548662"/>
                    <a:gd name="connsiteY5" fmla="*/ 17515 h 81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8662" h="81016">
                      <a:moveTo>
                        <a:pt x="355" y="17515"/>
                      </a:moveTo>
                      <a:cubicBezTo>
                        <a:pt x="10145" y="21219"/>
                        <a:pt x="225250" y="11695"/>
                        <a:pt x="316267" y="22278"/>
                      </a:cubicBezTo>
                      <a:cubicBezTo>
                        <a:pt x="407284" y="32861"/>
                        <a:pt x="528728" y="80751"/>
                        <a:pt x="546455" y="81015"/>
                      </a:cubicBezTo>
                      <a:cubicBezTo>
                        <a:pt x="564182" y="81280"/>
                        <a:pt x="470784" y="37359"/>
                        <a:pt x="422630" y="23865"/>
                      </a:cubicBezTo>
                      <a:cubicBezTo>
                        <a:pt x="374476" y="10371"/>
                        <a:pt x="329232" y="1111"/>
                        <a:pt x="257530" y="53"/>
                      </a:cubicBezTo>
                      <a:cubicBezTo>
                        <a:pt x="185828" y="-1005"/>
                        <a:pt x="-9435" y="13811"/>
                        <a:pt x="355" y="175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2" name="フリーフォーム: 図形 2761">
                  <a:extLst>
                    <a:ext uri="{FF2B5EF4-FFF2-40B4-BE49-F238E27FC236}">
                      <a16:creationId xmlns:a16="http://schemas.microsoft.com/office/drawing/2014/main" id="{9C3AAC23-C442-44BA-9C93-A411CE637E5B}"/>
                    </a:ext>
                  </a:extLst>
                </p:cNvPr>
                <p:cNvSpPr/>
                <p:nvPr/>
              </p:nvSpPr>
              <p:spPr>
                <a:xfrm>
                  <a:off x="5501839" y="1558107"/>
                  <a:ext cx="303879" cy="289745"/>
                </a:xfrm>
                <a:custGeom>
                  <a:avLst/>
                  <a:gdLst>
                    <a:gd name="connsiteX0" fmla="*/ 436 w 303879"/>
                    <a:gd name="connsiteY0" fmla="*/ 818 h 289745"/>
                    <a:gd name="connsiteX1" fmla="*/ 251261 w 303879"/>
                    <a:gd name="connsiteY1" fmla="*/ 150043 h 289745"/>
                    <a:gd name="connsiteX2" fmla="*/ 303649 w 303879"/>
                    <a:gd name="connsiteY2" fmla="*/ 289743 h 289745"/>
                    <a:gd name="connsiteX3" fmla="*/ 267136 w 303879"/>
                    <a:gd name="connsiteY3" fmla="*/ 153218 h 289745"/>
                    <a:gd name="connsiteX4" fmla="*/ 192524 w 303879"/>
                    <a:gd name="connsiteY4" fmla="*/ 92893 h 289745"/>
                    <a:gd name="connsiteX5" fmla="*/ 436 w 303879"/>
                    <a:gd name="connsiteY5" fmla="*/ 818 h 289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03879" h="289745">
                      <a:moveTo>
                        <a:pt x="436" y="818"/>
                      </a:moveTo>
                      <a:cubicBezTo>
                        <a:pt x="10225" y="10343"/>
                        <a:pt x="200726" y="101889"/>
                        <a:pt x="251261" y="150043"/>
                      </a:cubicBezTo>
                      <a:cubicBezTo>
                        <a:pt x="301796" y="198197"/>
                        <a:pt x="301003" y="289214"/>
                        <a:pt x="303649" y="289743"/>
                      </a:cubicBezTo>
                      <a:cubicBezTo>
                        <a:pt x="306295" y="290272"/>
                        <a:pt x="285657" y="186026"/>
                        <a:pt x="267136" y="153218"/>
                      </a:cubicBezTo>
                      <a:cubicBezTo>
                        <a:pt x="248615" y="120410"/>
                        <a:pt x="236709" y="118293"/>
                        <a:pt x="192524" y="92893"/>
                      </a:cubicBezTo>
                      <a:cubicBezTo>
                        <a:pt x="148339" y="67493"/>
                        <a:pt x="-9353" y="-8707"/>
                        <a:pt x="436" y="8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3" name="フリーフォーム: 図形 2762">
                  <a:extLst>
                    <a:ext uri="{FF2B5EF4-FFF2-40B4-BE49-F238E27FC236}">
                      <a16:creationId xmlns:a16="http://schemas.microsoft.com/office/drawing/2014/main" id="{1D2E6449-ED1A-47A3-9CE9-EA57BE66F046}"/>
                    </a:ext>
                  </a:extLst>
                </p:cNvPr>
                <p:cNvSpPr/>
                <p:nvPr/>
              </p:nvSpPr>
              <p:spPr>
                <a:xfrm>
                  <a:off x="5573653" y="1564897"/>
                  <a:ext cx="288976" cy="375411"/>
                </a:xfrm>
                <a:custGeom>
                  <a:avLst/>
                  <a:gdLst>
                    <a:gd name="connsiteX0" fmla="*/ 60 w 288976"/>
                    <a:gd name="connsiteY0" fmla="*/ 378 h 375411"/>
                    <a:gd name="connsiteX1" fmla="*/ 252472 w 288976"/>
                    <a:gd name="connsiteY1" fmla="*/ 182941 h 375411"/>
                    <a:gd name="connsiteX2" fmla="*/ 287397 w 288976"/>
                    <a:gd name="connsiteY2" fmla="*/ 371853 h 375411"/>
                    <a:gd name="connsiteX3" fmla="*/ 282635 w 288976"/>
                    <a:gd name="connsiteY3" fmla="*/ 298828 h 375411"/>
                    <a:gd name="connsiteX4" fmla="*/ 279460 w 288976"/>
                    <a:gd name="connsiteY4" fmla="*/ 203578 h 375411"/>
                    <a:gd name="connsiteX5" fmla="*/ 228660 w 288976"/>
                    <a:gd name="connsiteY5" fmla="*/ 136903 h 375411"/>
                    <a:gd name="connsiteX6" fmla="*/ 60 w 288976"/>
                    <a:gd name="connsiteY6" fmla="*/ 378 h 375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88976" h="375411">
                      <a:moveTo>
                        <a:pt x="60" y="378"/>
                      </a:moveTo>
                      <a:cubicBezTo>
                        <a:pt x="4029" y="8051"/>
                        <a:pt x="204583" y="121029"/>
                        <a:pt x="252472" y="182941"/>
                      </a:cubicBezTo>
                      <a:cubicBezTo>
                        <a:pt x="300362" y="244854"/>
                        <a:pt x="282370" y="352538"/>
                        <a:pt x="287397" y="371853"/>
                      </a:cubicBezTo>
                      <a:cubicBezTo>
                        <a:pt x="292424" y="391168"/>
                        <a:pt x="283958" y="326874"/>
                        <a:pt x="282635" y="298828"/>
                      </a:cubicBezTo>
                      <a:cubicBezTo>
                        <a:pt x="281312" y="270782"/>
                        <a:pt x="288456" y="230565"/>
                        <a:pt x="279460" y="203578"/>
                      </a:cubicBezTo>
                      <a:cubicBezTo>
                        <a:pt x="270464" y="176591"/>
                        <a:pt x="268877" y="169976"/>
                        <a:pt x="228660" y="136903"/>
                      </a:cubicBezTo>
                      <a:cubicBezTo>
                        <a:pt x="188443" y="103830"/>
                        <a:pt x="-3909" y="-7295"/>
                        <a:pt x="60" y="3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4" name="フリーフォーム: 図形 2763">
                  <a:extLst>
                    <a:ext uri="{FF2B5EF4-FFF2-40B4-BE49-F238E27FC236}">
                      <a16:creationId xmlns:a16="http://schemas.microsoft.com/office/drawing/2014/main" id="{0ABEFF18-8E55-464E-B3B8-69E873AA77B8}"/>
                    </a:ext>
                  </a:extLst>
                </p:cNvPr>
                <p:cNvSpPr/>
                <p:nvPr/>
              </p:nvSpPr>
              <p:spPr>
                <a:xfrm>
                  <a:off x="5891189" y="2015916"/>
                  <a:ext cx="245756" cy="114822"/>
                </a:xfrm>
                <a:custGeom>
                  <a:avLst/>
                  <a:gdLst>
                    <a:gd name="connsiteX0" fmla="*/ 24 w 245756"/>
                    <a:gd name="connsiteY0" fmla="*/ 6559 h 114822"/>
                    <a:gd name="connsiteX1" fmla="*/ 139724 w 245756"/>
                    <a:gd name="connsiteY1" fmla="*/ 14497 h 114822"/>
                    <a:gd name="connsiteX2" fmla="*/ 244499 w 245756"/>
                    <a:gd name="connsiteY2" fmla="*/ 114509 h 114822"/>
                    <a:gd name="connsiteX3" fmla="*/ 195286 w 245756"/>
                    <a:gd name="connsiteY3" fmla="*/ 44659 h 114822"/>
                    <a:gd name="connsiteX4" fmla="*/ 160361 w 245756"/>
                    <a:gd name="connsiteY4" fmla="*/ 6559 h 114822"/>
                    <a:gd name="connsiteX5" fmla="*/ 128611 w 245756"/>
                    <a:gd name="connsiteY5" fmla="*/ 209 h 114822"/>
                    <a:gd name="connsiteX6" fmla="*/ 24 w 245756"/>
                    <a:gd name="connsiteY6" fmla="*/ 6559 h 114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756" h="114822">
                      <a:moveTo>
                        <a:pt x="24" y="6559"/>
                      </a:moveTo>
                      <a:cubicBezTo>
                        <a:pt x="1876" y="8940"/>
                        <a:pt x="98978" y="-3495"/>
                        <a:pt x="139724" y="14497"/>
                      </a:cubicBezTo>
                      <a:cubicBezTo>
                        <a:pt x="180470" y="32489"/>
                        <a:pt x="235239" y="109482"/>
                        <a:pt x="244499" y="114509"/>
                      </a:cubicBezTo>
                      <a:cubicBezTo>
                        <a:pt x="253759" y="119536"/>
                        <a:pt x="209309" y="62651"/>
                        <a:pt x="195286" y="44659"/>
                      </a:cubicBezTo>
                      <a:cubicBezTo>
                        <a:pt x="181263" y="26667"/>
                        <a:pt x="171474" y="13967"/>
                        <a:pt x="160361" y="6559"/>
                      </a:cubicBezTo>
                      <a:cubicBezTo>
                        <a:pt x="149249" y="-849"/>
                        <a:pt x="155598" y="1532"/>
                        <a:pt x="128611" y="209"/>
                      </a:cubicBezTo>
                      <a:cubicBezTo>
                        <a:pt x="101624" y="-1114"/>
                        <a:pt x="-1828" y="4178"/>
                        <a:pt x="24" y="65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5" name="フリーフォーム: 図形 2764">
                  <a:extLst>
                    <a:ext uri="{FF2B5EF4-FFF2-40B4-BE49-F238E27FC236}">
                      <a16:creationId xmlns:a16="http://schemas.microsoft.com/office/drawing/2014/main" id="{9C9E9567-21F8-4BEB-BFCE-98F5B815F3F1}"/>
                    </a:ext>
                  </a:extLst>
                </p:cNvPr>
                <p:cNvSpPr/>
                <p:nvPr/>
              </p:nvSpPr>
              <p:spPr>
                <a:xfrm>
                  <a:off x="5771225" y="1939795"/>
                  <a:ext cx="166181" cy="69260"/>
                </a:xfrm>
                <a:custGeom>
                  <a:avLst/>
                  <a:gdLst>
                    <a:gd name="connsiteX0" fmla="*/ 925 w 166181"/>
                    <a:gd name="connsiteY0" fmla="*/ 1718 h 69260"/>
                    <a:gd name="connsiteX1" fmla="*/ 135863 w 166181"/>
                    <a:gd name="connsiteY1" fmla="*/ 50930 h 69260"/>
                    <a:gd name="connsiteX2" fmla="*/ 166025 w 166181"/>
                    <a:gd name="connsiteY2" fmla="*/ 68393 h 69260"/>
                    <a:gd name="connsiteX3" fmla="*/ 129513 w 166181"/>
                    <a:gd name="connsiteY3" fmla="*/ 27118 h 69260"/>
                    <a:gd name="connsiteX4" fmla="*/ 78713 w 166181"/>
                    <a:gd name="connsiteY4" fmla="*/ 12830 h 69260"/>
                    <a:gd name="connsiteX5" fmla="*/ 925 w 166181"/>
                    <a:gd name="connsiteY5" fmla="*/ 1718 h 69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6181" h="69260">
                      <a:moveTo>
                        <a:pt x="925" y="1718"/>
                      </a:moveTo>
                      <a:cubicBezTo>
                        <a:pt x="10450" y="8068"/>
                        <a:pt x="108346" y="39818"/>
                        <a:pt x="135863" y="50930"/>
                      </a:cubicBezTo>
                      <a:cubicBezTo>
                        <a:pt x="163380" y="62042"/>
                        <a:pt x="167083" y="72362"/>
                        <a:pt x="166025" y="68393"/>
                      </a:cubicBezTo>
                      <a:cubicBezTo>
                        <a:pt x="164967" y="64424"/>
                        <a:pt x="144065" y="36379"/>
                        <a:pt x="129513" y="27118"/>
                      </a:cubicBezTo>
                      <a:cubicBezTo>
                        <a:pt x="114961" y="17858"/>
                        <a:pt x="99350" y="17328"/>
                        <a:pt x="78713" y="12830"/>
                      </a:cubicBezTo>
                      <a:cubicBezTo>
                        <a:pt x="58076" y="8332"/>
                        <a:pt x="-8600" y="-4632"/>
                        <a:pt x="925" y="17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6" name="フリーフォーム: 図形 2765">
                  <a:extLst>
                    <a:ext uri="{FF2B5EF4-FFF2-40B4-BE49-F238E27FC236}">
                      <a16:creationId xmlns:a16="http://schemas.microsoft.com/office/drawing/2014/main" id="{94AB879E-A524-4EB2-8562-EE2CF5C7F725}"/>
                    </a:ext>
                  </a:extLst>
                </p:cNvPr>
                <p:cNvSpPr/>
                <p:nvPr/>
              </p:nvSpPr>
              <p:spPr>
                <a:xfrm>
                  <a:off x="6159425" y="2137982"/>
                  <a:ext cx="230551" cy="194417"/>
                </a:xfrm>
                <a:custGeom>
                  <a:avLst/>
                  <a:gdLst>
                    <a:gd name="connsiteX0" fmla="*/ 75 w 230551"/>
                    <a:gd name="connsiteY0" fmla="*/ 381 h 194417"/>
                    <a:gd name="connsiteX1" fmla="*/ 81038 w 230551"/>
                    <a:gd name="connsiteY1" fmla="*/ 60706 h 194417"/>
                    <a:gd name="connsiteX2" fmla="*/ 171525 w 230551"/>
                    <a:gd name="connsiteY2" fmla="*/ 111506 h 194417"/>
                    <a:gd name="connsiteX3" fmla="*/ 230263 w 230551"/>
                    <a:gd name="connsiteY3" fmla="*/ 194056 h 194417"/>
                    <a:gd name="connsiteX4" fmla="*/ 147713 w 230551"/>
                    <a:gd name="connsiteY4" fmla="*/ 76581 h 194417"/>
                    <a:gd name="connsiteX5" fmla="*/ 95325 w 230551"/>
                    <a:gd name="connsiteY5" fmla="*/ 36893 h 194417"/>
                    <a:gd name="connsiteX6" fmla="*/ 75 w 230551"/>
                    <a:gd name="connsiteY6" fmla="*/ 381 h 194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0551" h="194417">
                      <a:moveTo>
                        <a:pt x="75" y="381"/>
                      </a:moveTo>
                      <a:cubicBezTo>
                        <a:pt x="-2306" y="4350"/>
                        <a:pt x="52463" y="42185"/>
                        <a:pt x="81038" y="60706"/>
                      </a:cubicBezTo>
                      <a:cubicBezTo>
                        <a:pt x="109613" y="79227"/>
                        <a:pt x="146654" y="89281"/>
                        <a:pt x="171525" y="111506"/>
                      </a:cubicBezTo>
                      <a:cubicBezTo>
                        <a:pt x="196396" y="133731"/>
                        <a:pt x="234232" y="199877"/>
                        <a:pt x="230263" y="194056"/>
                      </a:cubicBezTo>
                      <a:cubicBezTo>
                        <a:pt x="226294" y="188235"/>
                        <a:pt x="170203" y="102775"/>
                        <a:pt x="147713" y="76581"/>
                      </a:cubicBezTo>
                      <a:cubicBezTo>
                        <a:pt x="125223" y="50387"/>
                        <a:pt x="119138" y="49329"/>
                        <a:pt x="95325" y="36893"/>
                      </a:cubicBezTo>
                      <a:cubicBezTo>
                        <a:pt x="71513" y="24458"/>
                        <a:pt x="2456" y="-3588"/>
                        <a:pt x="75" y="3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7" name="フリーフォーム: 図形 2766">
                  <a:extLst>
                    <a:ext uri="{FF2B5EF4-FFF2-40B4-BE49-F238E27FC236}">
                      <a16:creationId xmlns:a16="http://schemas.microsoft.com/office/drawing/2014/main" id="{0A923EC2-1404-4D23-AFAA-77A82007271F}"/>
                    </a:ext>
                  </a:extLst>
                </p:cNvPr>
                <p:cNvSpPr/>
                <p:nvPr/>
              </p:nvSpPr>
              <p:spPr>
                <a:xfrm>
                  <a:off x="6145213" y="2154238"/>
                  <a:ext cx="159745" cy="161301"/>
                </a:xfrm>
                <a:custGeom>
                  <a:avLst/>
                  <a:gdLst>
                    <a:gd name="connsiteX0" fmla="*/ 0 w 159745"/>
                    <a:gd name="connsiteY0" fmla="*/ 0 h 161301"/>
                    <a:gd name="connsiteX1" fmla="*/ 142875 w 159745"/>
                    <a:gd name="connsiteY1" fmla="*/ 142875 h 161301"/>
                    <a:gd name="connsiteX2" fmla="*/ 153987 w 159745"/>
                    <a:gd name="connsiteY2" fmla="*/ 153987 h 161301"/>
                    <a:gd name="connsiteX3" fmla="*/ 115887 w 159745"/>
                    <a:gd name="connsiteY3" fmla="*/ 92075 h 161301"/>
                    <a:gd name="connsiteX4" fmla="*/ 79375 w 159745"/>
                    <a:gd name="connsiteY4" fmla="*/ 58737 h 161301"/>
                    <a:gd name="connsiteX5" fmla="*/ 0 w 159745"/>
                    <a:gd name="connsiteY5" fmla="*/ 0 h 1613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9745" h="161301">
                      <a:moveTo>
                        <a:pt x="0" y="0"/>
                      </a:moveTo>
                      <a:lnTo>
                        <a:pt x="142875" y="142875"/>
                      </a:lnTo>
                      <a:cubicBezTo>
                        <a:pt x="168539" y="168539"/>
                        <a:pt x="158485" y="162454"/>
                        <a:pt x="153987" y="153987"/>
                      </a:cubicBezTo>
                      <a:cubicBezTo>
                        <a:pt x="149489" y="145520"/>
                        <a:pt x="128322" y="107950"/>
                        <a:pt x="115887" y="92075"/>
                      </a:cubicBezTo>
                      <a:cubicBezTo>
                        <a:pt x="103452" y="76200"/>
                        <a:pt x="79375" y="58737"/>
                        <a:pt x="79375" y="58737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8" name="フリーフォーム: 図形 2767">
                  <a:extLst>
                    <a:ext uri="{FF2B5EF4-FFF2-40B4-BE49-F238E27FC236}">
                      <a16:creationId xmlns:a16="http://schemas.microsoft.com/office/drawing/2014/main" id="{6D72786C-62DA-4CE6-87B3-57E610FE38EF}"/>
                    </a:ext>
                  </a:extLst>
                </p:cNvPr>
                <p:cNvSpPr/>
                <p:nvPr/>
              </p:nvSpPr>
              <p:spPr>
                <a:xfrm>
                  <a:off x="7569160" y="4449068"/>
                  <a:ext cx="355935" cy="125124"/>
                </a:xfrm>
                <a:custGeom>
                  <a:avLst/>
                  <a:gdLst>
                    <a:gd name="connsiteX0" fmla="*/ 40 w 355935"/>
                    <a:gd name="connsiteY0" fmla="*/ 165 h 125124"/>
                    <a:gd name="connsiteX1" fmla="*/ 196890 w 355935"/>
                    <a:gd name="connsiteY1" fmla="*/ 101765 h 125124"/>
                    <a:gd name="connsiteX2" fmla="*/ 355640 w 355935"/>
                    <a:gd name="connsiteY2" fmla="*/ 125049 h 125124"/>
                    <a:gd name="connsiteX3" fmla="*/ 234990 w 355935"/>
                    <a:gd name="connsiteY3" fmla="*/ 108115 h 125124"/>
                    <a:gd name="connsiteX4" fmla="*/ 179957 w 355935"/>
                    <a:gd name="connsiteY4" fmla="*/ 78482 h 125124"/>
                    <a:gd name="connsiteX5" fmla="*/ 40 w 355935"/>
                    <a:gd name="connsiteY5" fmla="*/ 165 h 125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5935" h="125124">
                      <a:moveTo>
                        <a:pt x="40" y="165"/>
                      </a:moveTo>
                      <a:cubicBezTo>
                        <a:pt x="2862" y="4046"/>
                        <a:pt x="137624" y="80951"/>
                        <a:pt x="196890" y="101765"/>
                      </a:cubicBezTo>
                      <a:cubicBezTo>
                        <a:pt x="256156" y="122579"/>
                        <a:pt x="349290" y="123991"/>
                        <a:pt x="355640" y="125049"/>
                      </a:cubicBezTo>
                      <a:cubicBezTo>
                        <a:pt x="361990" y="126107"/>
                        <a:pt x="264270" y="115876"/>
                        <a:pt x="234990" y="108115"/>
                      </a:cubicBezTo>
                      <a:cubicBezTo>
                        <a:pt x="205710" y="100354"/>
                        <a:pt x="217351" y="95062"/>
                        <a:pt x="179957" y="78482"/>
                      </a:cubicBezTo>
                      <a:cubicBezTo>
                        <a:pt x="142563" y="61902"/>
                        <a:pt x="-2782" y="-3716"/>
                        <a:pt x="40" y="1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69" name="フリーフォーム: 図形 2768">
                  <a:extLst>
                    <a:ext uri="{FF2B5EF4-FFF2-40B4-BE49-F238E27FC236}">
                      <a16:creationId xmlns:a16="http://schemas.microsoft.com/office/drawing/2014/main" id="{B444DA71-ADA7-4D56-B01C-5E109FFF7AD3}"/>
                    </a:ext>
                  </a:extLst>
                </p:cNvPr>
                <p:cNvSpPr/>
                <p:nvPr/>
              </p:nvSpPr>
              <p:spPr>
                <a:xfrm>
                  <a:off x="7568413" y="4470385"/>
                  <a:ext cx="356491" cy="152493"/>
                </a:xfrm>
                <a:custGeom>
                  <a:avLst/>
                  <a:gdLst>
                    <a:gd name="connsiteX0" fmla="*/ 787 w 356491"/>
                    <a:gd name="connsiteY0" fmla="*/ 15 h 152493"/>
                    <a:gd name="connsiteX1" fmla="*/ 125670 w 356491"/>
                    <a:gd name="connsiteY1" fmla="*/ 118548 h 152493"/>
                    <a:gd name="connsiteX2" fmla="*/ 259020 w 356491"/>
                    <a:gd name="connsiteY2" fmla="*/ 152415 h 152493"/>
                    <a:gd name="connsiteX3" fmla="*/ 356387 w 356491"/>
                    <a:gd name="connsiteY3" fmla="*/ 112198 h 152493"/>
                    <a:gd name="connsiteX4" fmla="*/ 275954 w 356491"/>
                    <a:gd name="connsiteY4" fmla="*/ 133365 h 152493"/>
                    <a:gd name="connsiteX5" fmla="*/ 187054 w 356491"/>
                    <a:gd name="connsiteY5" fmla="*/ 127015 h 152493"/>
                    <a:gd name="connsiteX6" fmla="*/ 787 w 356491"/>
                    <a:gd name="connsiteY6" fmla="*/ 15 h 152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56491" h="152493">
                      <a:moveTo>
                        <a:pt x="787" y="15"/>
                      </a:moveTo>
                      <a:cubicBezTo>
                        <a:pt x="-9444" y="-1396"/>
                        <a:pt x="82631" y="93148"/>
                        <a:pt x="125670" y="118548"/>
                      </a:cubicBezTo>
                      <a:cubicBezTo>
                        <a:pt x="168709" y="143948"/>
                        <a:pt x="220567" y="153473"/>
                        <a:pt x="259020" y="152415"/>
                      </a:cubicBezTo>
                      <a:cubicBezTo>
                        <a:pt x="297473" y="151357"/>
                        <a:pt x="353565" y="115373"/>
                        <a:pt x="356387" y="112198"/>
                      </a:cubicBezTo>
                      <a:cubicBezTo>
                        <a:pt x="359209" y="109023"/>
                        <a:pt x="304176" y="130895"/>
                        <a:pt x="275954" y="133365"/>
                      </a:cubicBezTo>
                      <a:cubicBezTo>
                        <a:pt x="247732" y="135835"/>
                        <a:pt x="230446" y="144301"/>
                        <a:pt x="187054" y="127015"/>
                      </a:cubicBezTo>
                      <a:cubicBezTo>
                        <a:pt x="143662" y="109729"/>
                        <a:pt x="11018" y="1426"/>
                        <a:pt x="787" y="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0" name="フリーフォーム: 図形 2769">
                  <a:extLst>
                    <a:ext uri="{FF2B5EF4-FFF2-40B4-BE49-F238E27FC236}">
                      <a16:creationId xmlns:a16="http://schemas.microsoft.com/office/drawing/2014/main" id="{DCBC5A35-F0AF-40E5-B2A4-07B3834399DC}"/>
                    </a:ext>
                  </a:extLst>
                </p:cNvPr>
                <p:cNvSpPr/>
                <p:nvPr/>
              </p:nvSpPr>
              <p:spPr>
                <a:xfrm>
                  <a:off x="8125854" y="3585579"/>
                  <a:ext cx="375940" cy="300639"/>
                </a:xfrm>
                <a:custGeom>
                  <a:avLst/>
                  <a:gdLst>
                    <a:gd name="connsiteX0" fmla="*/ 374679 w 375940"/>
                    <a:gd name="connsiteY0" fmla="*/ 54 h 300639"/>
                    <a:gd name="connsiteX1" fmla="*/ 279429 w 375940"/>
                    <a:gd name="connsiteY1" fmla="*/ 148221 h 300639"/>
                    <a:gd name="connsiteX2" fmla="*/ 131263 w 375940"/>
                    <a:gd name="connsiteY2" fmla="*/ 258288 h 300639"/>
                    <a:gd name="connsiteX3" fmla="*/ 29 w 375940"/>
                    <a:gd name="connsiteY3" fmla="*/ 300621 h 300639"/>
                    <a:gd name="connsiteX4" fmla="*/ 120679 w 375940"/>
                    <a:gd name="connsiteY4" fmla="*/ 262521 h 300639"/>
                    <a:gd name="connsiteX5" fmla="*/ 268846 w 375940"/>
                    <a:gd name="connsiteY5" fmla="*/ 188438 h 300639"/>
                    <a:gd name="connsiteX6" fmla="*/ 330229 w 375940"/>
                    <a:gd name="connsiteY6" fmla="*/ 131288 h 300639"/>
                    <a:gd name="connsiteX7" fmla="*/ 374679 w 375940"/>
                    <a:gd name="connsiteY7" fmla="*/ 54 h 300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5940" h="300639">
                      <a:moveTo>
                        <a:pt x="374679" y="54"/>
                      </a:moveTo>
                      <a:cubicBezTo>
                        <a:pt x="366212" y="2876"/>
                        <a:pt x="319998" y="105182"/>
                        <a:pt x="279429" y="148221"/>
                      </a:cubicBezTo>
                      <a:cubicBezTo>
                        <a:pt x="238860" y="191260"/>
                        <a:pt x="177830" y="232888"/>
                        <a:pt x="131263" y="258288"/>
                      </a:cubicBezTo>
                      <a:cubicBezTo>
                        <a:pt x="84696" y="283688"/>
                        <a:pt x="1793" y="299915"/>
                        <a:pt x="29" y="300621"/>
                      </a:cubicBezTo>
                      <a:cubicBezTo>
                        <a:pt x="-1735" y="301327"/>
                        <a:pt x="75876" y="281218"/>
                        <a:pt x="120679" y="262521"/>
                      </a:cubicBezTo>
                      <a:cubicBezTo>
                        <a:pt x="165482" y="243824"/>
                        <a:pt x="233921" y="210310"/>
                        <a:pt x="268846" y="188438"/>
                      </a:cubicBezTo>
                      <a:cubicBezTo>
                        <a:pt x="303771" y="166566"/>
                        <a:pt x="313648" y="157394"/>
                        <a:pt x="330229" y="131288"/>
                      </a:cubicBezTo>
                      <a:cubicBezTo>
                        <a:pt x="346810" y="105182"/>
                        <a:pt x="383146" y="-2768"/>
                        <a:pt x="374679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1" name="フリーフォーム: 図形 2770">
                  <a:extLst>
                    <a:ext uri="{FF2B5EF4-FFF2-40B4-BE49-F238E27FC236}">
                      <a16:creationId xmlns:a16="http://schemas.microsoft.com/office/drawing/2014/main" id="{BC62BDE6-DCB1-45F0-8E10-3754F2CD5A6C}"/>
                    </a:ext>
                  </a:extLst>
                </p:cNvPr>
                <p:cNvSpPr/>
                <p:nvPr/>
              </p:nvSpPr>
              <p:spPr>
                <a:xfrm>
                  <a:off x="8068681" y="3570633"/>
                  <a:ext cx="420122" cy="290550"/>
                </a:xfrm>
                <a:custGeom>
                  <a:avLst/>
                  <a:gdLst>
                    <a:gd name="connsiteX0" fmla="*/ 419152 w 420122"/>
                    <a:gd name="connsiteY0" fmla="*/ 184 h 290550"/>
                    <a:gd name="connsiteX1" fmla="*/ 177852 w 420122"/>
                    <a:gd name="connsiteY1" fmla="*/ 122950 h 290550"/>
                    <a:gd name="connsiteX2" fmla="*/ 2169 w 420122"/>
                    <a:gd name="connsiteY2" fmla="*/ 288050 h 290550"/>
                    <a:gd name="connsiteX3" fmla="*/ 91069 w 420122"/>
                    <a:gd name="connsiteY3" fmla="*/ 213967 h 290550"/>
                    <a:gd name="connsiteX4" fmla="*/ 256169 w 420122"/>
                    <a:gd name="connsiteY4" fmla="*/ 97550 h 290550"/>
                    <a:gd name="connsiteX5" fmla="*/ 419152 w 420122"/>
                    <a:gd name="connsiteY5" fmla="*/ 184 h 2905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20122" h="290550">
                      <a:moveTo>
                        <a:pt x="419152" y="184"/>
                      </a:moveTo>
                      <a:cubicBezTo>
                        <a:pt x="406099" y="4417"/>
                        <a:pt x="247349" y="74972"/>
                        <a:pt x="177852" y="122950"/>
                      </a:cubicBezTo>
                      <a:cubicBezTo>
                        <a:pt x="108355" y="170928"/>
                        <a:pt x="16633" y="272881"/>
                        <a:pt x="2169" y="288050"/>
                      </a:cubicBezTo>
                      <a:cubicBezTo>
                        <a:pt x="-12295" y="303220"/>
                        <a:pt x="48736" y="245717"/>
                        <a:pt x="91069" y="213967"/>
                      </a:cubicBezTo>
                      <a:cubicBezTo>
                        <a:pt x="133402" y="182217"/>
                        <a:pt x="202194" y="129653"/>
                        <a:pt x="256169" y="97550"/>
                      </a:cubicBezTo>
                      <a:cubicBezTo>
                        <a:pt x="310144" y="65447"/>
                        <a:pt x="432205" y="-4049"/>
                        <a:pt x="419152" y="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2" name="フリーフォーム: 図形 2771">
                  <a:extLst>
                    <a:ext uri="{FF2B5EF4-FFF2-40B4-BE49-F238E27FC236}">
                      <a16:creationId xmlns:a16="http://schemas.microsoft.com/office/drawing/2014/main" id="{AE62F074-A8CB-4FF0-8F06-CC9FE66E8DA1}"/>
                    </a:ext>
                  </a:extLst>
                </p:cNvPr>
                <p:cNvSpPr/>
                <p:nvPr/>
              </p:nvSpPr>
              <p:spPr>
                <a:xfrm>
                  <a:off x="8077200" y="3556000"/>
                  <a:ext cx="544814" cy="393041"/>
                </a:xfrm>
                <a:custGeom>
                  <a:avLst/>
                  <a:gdLst>
                    <a:gd name="connsiteX0" fmla="*/ 408517 w 544814"/>
                    <a:gd name="connsiteY0" fmla="*/ 0 h 393041"/>
                    <a:gd name="connsiteX1" fmla="*/ 537633 w 544814"/>
                    <a:gd name="connsiteY1" fmla="*/ 124883 h 393041"/>
                    <a:gd name="connsiteX2" fmla="*/ 508000 w 544814"/>
                    <a:gd name="connsiteY2" fmla="*/ 169333 h 393041"/>
                    <a:gd name="connsiteX3" fmla="*/ 338667 w 544814"/>
                    <a:gd name="connsiteY3" fmla="*/ 323850 h 393041"/>
                    <a:gd name="connsiteX4" fmla="*/ 287867 w 544814"/>
                    <a:gd name="connsiteY4" fmla="*/ 364067 h 393041"/>
                    <a:gd name="connsiteX5" fmla="*/ 165100 w 544814"/>
                    <a:gd name="connsiteY5" fmla="*/ 383117 h 393041"/>
                    <a:gd name="connsiteX6" fmla="*/ 88900 w 544814"/>
                    <a:gd name="connsiteY6" fmla="*/ 391583 h 393041"/>
                    <a:gd name="connsiteX7" fmla="*/ 55033 w 544814"/>
                    <a:gd name="connsiteY7" fmla="*/ 353483 h 393041"/>
                    <a:gd name="connsiteX8" fmla="*/ 0 w 544814"/>
                    <a:gd name="connsiteY8" fmla="*/ 302683 h 393041"/>
                    <a:gd name="connsiteX9" fmla="*/ 55033 w 544814"/>
                    <a:gd name="connsiteY9" fmla="*/ 340783 h 393041"/>
                    <a:gd name="connsiteX10" fmla="*/ 107950 w 544814"/>
                    <a:gd name="connsiteY10" fmla="*/ 376767 h 393041"/>
                    <a:gd name="connsiteX11" fmla="*/ 287867 w 544814"/>
                    <a:gd name="connsiteY11" fmla="*/ 338667 h 393041"/>
                    <a:gd name="connsiteX12" fmla="*/ 512233 w 544814"/>
                    <a:gd name="connsiteY12" fmla="*/ 127000 h 393041"/>
                    <a:gd name="connsiteX13" fmla="*/ 408517 w 544814"/>
                    <a:gd name="connsiteY13" fmla="*/ 0 h 393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44814" h="393041">
                      <a:moveTo>
                        <a:pt x="408517" y="0"/>
                      </a:moveTo>
                      <a:cubicBezTo>
                        <a:pt x="412750" y="-353"/>
                        <a:pt x="521053" y="96661"/>
                        <a:pt x="537633" y="124883"/>
                      </a:cubicBezTo>
                      <a:cubicBezTo>
                        <a:pt x="554213" y="153105"/>
                        <a:pt x="541161" y="136172"/>
                        <a:pt x="508000" y="169333"/>
                      </a:cubicBezTo>
                      <a:cubicBezTo>
                        <a:pt x="474839" y="202494"/>
                        <a:pt x="375356" y="291394"/>
                        <a:pt x="338667" y="323850"/>
                      </a:cubicBezTo>
                      <a:cubicBezTo>
                        <a:pt x="301978" y="356306"/>
                        <a:pt x="316795" y="354189"/>
                        <a:pt x="287867" y="364067"/>
                      </a:cubicBezTo>
                      <a:cubicBezTo>
                        <a:pt x="258939" y="373945"/>
                        <a:pt x="198261" y="378531"/>
                        <a:pt x="165100" y="383117"/>
                      </a:cubicBezTo>
                      <a:cubicBezTo>
                        <a:pt x="131939" y="387703"/>
                        <a:pt x="107244" y="396522"/>
                        <a:pt x="88900" y="391583"/>
                      </a:cubicBezTo>
                      <a:cubicBezTo>
                        <a:pt x="70555" y="386644"/>
                        <a:pt x="69850" y="368300"/>
                        <a:pt x="55033" y="353483"/>
                      </a:cubicBezTo>
                      <a:cubicBezTo>
                        <a:pt x="40216" y="338666"/>
                        <a:pt x="0" y="304800"/>
                        <a:pt x="0" y="302683"/>
                      </a:cubicBezTo>
                      <a:cubicBezTo>
                        <a:pt x="0" y="300566"/>
                        <a:pt x="37041" y="328436"/>
                        <a:pt x="55033" y="340783"/>
                      </a:cubicBezTo>
                      <a:cubicBezTo>
                        <a:pt x="73025" y="353130"/>
                        <a:pt x="69144" y="377120"/>
                        <a:pt x="107950" y="376767"/>
                      </a:cubicBezTo>
                      <a:cubicBezTo>
                        <a:pt x="146756" y="376414"/>
                        <a:pt x="220487" y="380295"/>
                        <a:pt x="287867" y="338667"/>
                      </a:cubicBezTo>
                      <a:cubicBezTo>
                        <a:pt x="355247" y="297039"/>
                        <a:pt x="490361" y="179564"/>
                        <a:pt x="512233" y="127000"/>
                      </a:cubicBezTo>
                      <a:cubicBezTo>
                        <a:pt x="534105" y="74436"/>
                        <a:pt x="404284" y="353"/>
                        <a:pt x="408517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3" name="フリーフォーム: 図形 2772">
                  <a:extLst>
                    <a:ext uri="{FF2B5EF4-FFF2-40B4-BE49-F238E27FC236}">
                      <a16:creationId xmlns:a16="http://schemas.microsoft.com/office/drawing/2014/main" id="{DFB0DB64-47E7-4C07-88C0-45EEBB00A55D}"/>
                    </a:ext>
                  </a:extLst>
                </p:cNvPr>
                <p:cNvSpPr/>
                <p:nvPr/>
              </p:nvSpPr>
              <p:spPr>
                <a:xfrm>
                  <a:off x="4624381" y="1987451"/>
                  <a:ext cx="342935" cy="106523"/>
                </a:xfrm>
                <a:custGeom>
                  <a:avLst/>
                  <a:gdLst>
                    <a:gd name="connsiteX0" fmla="*/ 7 w 342935"/>
                    <a:gd name="connsiteY0" fmla="*/ 106462 h 106523"/>
                    <a:gd name="connsiteX1" fmla="*/ 239719 w 342935"/>
                    <a:gd name="connsiteY1" fmla="*/ 23912 h 106523"/>
                    <a:gd name="connsiteX2" fmla="*/ 342907 w 342935"/>
                    <a:gd name="connsiteY2" fmla="*/ 3274 h 106523"/>
                    <a:gd name="connsiteX3" fmla="*/ 247657 w 342935"/>
                    <a:gd name="connsiteY3" fmla="*/ 9624 h 106523"/>
                    <a:gd name="connsiteX4" fmla="*/ 7 w 342935"/>
                    <a:gd name="connsiteY4" fmla="*/ 106462 h 106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2935" h="106523">
                      <a:moveTo>
                        <a:pt x="7" y="106462"/>
                      </a:moveTo>
                      <a:cubicBezTo>
                        <a:pt x="-1316" y="108843"/>
                        <a:pt x="182569" y="41110"/>
                        <a:pt x="239719" y="23912"/>
                      </a:cubicBezTo>
                      <a:cubicBezTo>
                        <a:pt x="296869" y="6714"/>
                        <a:pt x="341584" y="5655"/>
                        <a:pt x="342907" y="3274"/>
                      </a:cubicBezTo>
                      <a:cubicBezTo>
                        <a:pt x="344230" y="893"/>
                        <a:pt x="299780" y="-5193"/>
                        <a:pt x="247657" y="9624"/>
                      </a:cubicBezTo>
                      <a:cubicBezTo>
                        <a:pt x="195534" y="24441"/>
                        <a:pt x="1330" y="104081"/>
                        <a:pt x="7" y="1064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4" name="フリーフォーム: 図形 2773">
                  <a:extLst>
                    <a:ext uri="{FF2B5EF4-FFF2-40B4-BE49-F238E27FC236}">
                      <a16:creationId xmlns:a16="http://schemas.microsoft.com/office/drawing/2014/main" id="{9AEE5DDD-29FD-4953-9F2C-B02DB1E7FEA3}"/>
                    </a:ext>
                  </a:extLst>
                </p:cNvPr>
                <p:cNvSpPr/>
                <p:nvPr/>
              </p:nvSpPr>
              <p:spPr>
                <a:xfrm>
                  <a:off x="5033963" y="1933029"/>
                  <a:ext cx="243892" cy="39022"/>
                </a:xfrm>
                <a:custGeom>
                  <a:avLst/>
                  <a:gdLst>
                    <a:gd name="connsiteX0" fmla="*/ 0 w 243892"/>
                    <a:gd name="connsiteY0" fmla="*/ 16421 h 39022"/>
                    <a:gd name="connsiteX1" fmla="*/ 157162 w 243892"/>
                    <a:gd name="connsiteY1" fmla="*/ 3721 h 39022"/>
                    <a:gd name="connsiteX2" fmla="*/ 242887 w 243892"/>
                    <a:gd name="connsiteY2" fmla="*/ 546 h 39022"/>
                    <a:gd name="connsiteX3" fmla="*/ 198437 w 243892"/>
                    <a:gd name="connsiteY3" fmla="*/ 13246 h 39022"/>
                    <a:gd name="connsiteX4" fmla="*/ 114300 w 243892"/>
                    <a:gd name="connsiteY4" fmla="*/ 38646 h 39022"/>
                    <a:gd name="connsiteX5" fmla="*/ 88900 w 243892"/>
                    <a:gd name="connsiteY5" fmla="*/ 29121 h 39022"/>
                    <a:gd name="connsiteX6" fmla="*/ 0 w 243892"/>
                    <a:gd name="connsiteY6" fmla="*/ 16421 h 390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3892" h="39022">
                      <a:moveTo>
                        <a:pt x="0" y="16421"/>
                      </a:moveTo>
                      <a:lnTo>
                        <a:pt x="157162" y="3721"/>
                      </a:lnTo>
                      <a:cubicBezTo>
                        <a:pt x="197643" y="1075"/>
                        <a:pt x="236008" y="-1041"/>
                        <a:pt x="242887" y="546"/>
                      </a:cubicBezTo>
                      <a:cubicBezTo>
                        <a:pt x="249766" y="2133"/>
                        <a:pt x="219868" y="6896"/>
                        <a:pt x="198437" y="13246"/>
                      </a:cubicBezTo>
                      <a:cubicBezTo>
                        <a:pt x="177006" y="19596"/>
                        <a:pt x="132556" y="36000"/>
                        <a:pt x="114300" y="38646"/>
                      </a:cubicBezTo>
                      <a:cubicBezTo>
                        <a:pt x="96044" y="41292"/>
                        <a:pt x="88900" y="29121"/>
                        <a:pt x="88900" y="29121"/>
                      </a:cubicBezTo>
                      <a:lnTo>
                        <a:pt x="0" y="1642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5" name="フリーフォーム: 図形 2774">
                  <a:extLst>
                    <a:ext uri="{FF2B5EF4-FFF2-40B4-BE49-F238E27FC236}">
                      <a16:creationId xmlns:a16="http://schemas.microsoft.com/office/drawing/2014/main" id="{95451512-E36D-4494-A022-2B926F926CC0}"/>
                    </a:ext>
                  </a:extLst>
                </p:cNvPr>
                <p:cNvSpPr/>
                <p:nvPr/>
              </p:nvSpPr>
              <p:spPr>
                <a:xfrm>
                  <a:off x="5735610" y="2033234"/>
                  <a:ext cx="162857" cy="314681"/>
                </a:xfrm>
                <a:custGeom>
                  <a:avLst/>
                  <a:gdLst>
                    <a:gd name="connsiteX0" fmla="*/ 161953 w 162857"/>
                    <a:gd name="connsiteY0" fmla="*/ 3529 h 314681"/>
                    <a:gd name="connsiteX1" fmla="*/ 93690 w 162857"/>
                    <a:gd name="connsiteY1" fmla="*/ 59091 h 314681"/>
                    <a:gd name="connsiteX2" fmla="*/ 41303 w 162857"/>
                    <a:gd name="connsiteY2" fmla="*/ 219429 h 314681"/>
                    <a:gd name="connsiteX3" fmla="*/ 28 w 162857"/>
                    <a:gd name="connsiteY3" fmla="*/ 314679 h 314681"/>
                    <a:gd name="connsiteX4" fmla="*/ 34953 w 162857"/>
                    <a:gd name="connsiteY4" fmla="*/ 222604 h 314681"/>
                    <a:gd name="connsiteX5" fmla="*/ 41303 w 162857"/>
                    <a:gd name="connsiteY5" fmla="*/ 189266 h 314681"/>
                    <a:gd name="connsiteX6" fmla="*/ 41303 w 162857"/>
                    <a:gd name="connsiteY6" fmla="*/ 147991 h 314681"/>
                    <a:gd name="connsiteX7" fmla="*/ 161953 w 162857"/>
                    <a:gd name="connsiteY7" fmla="*/ 3529 h 314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2857" h="314681">
                      <a:moveTo>
                        <a:pt x="161953" y="3529"/>
                      </a:moveTo>
                      <a:cubicBezTo>
                        <a:pt x="170684" y="-11288"/>
                        <a:pt x="113798" y="23108"/>
                        <a:pt x="93690" y="59091"/>
                      </a:cubicBezTo>
                      <a:cubicBezTo>
                        <a:pt x="73582" y="95074"/>
                        <a:pt x="56913" y="176831"/>
                        <a:pt x="41303" y="219429"/>
                      </a:cubicBezTo>
                      <a:cubicBezTo>
                        <a:pt x="25693" y="262027"/>
                        <a:pt x="1086" y="314150"/>
                        <a:pt x="28" y="314679"/>
                      </a:cubicBezTo>
                      <a:cubicBezTo>
                        <a:pt x="-1030" y="315208"/>
                        <a:pt x="28074" y="243506"/>
                        <a:pt x="34953" y="222604"/>
                      </a:cubicBezTo>
                      <a:cubicBezTo>
                        <a:pt x="41832" y="201702"/>
                        <a:pt x="40245" y="201701"/>
                        <a:pt x="41303" y="189266"/>
                      </a:cubicBezTo>
                      <a:cubicBezTo>
                        <a:pt x="42361" y="176831"/>
                        <a:pt x="22518" y="178947"/>
                        <a:pt x="41303" y="147991"/>
                      </a:cubicBezTo>
                      <a:cubicBezTo>
                        <a:pt x="60088" y="117035"/>
                        <a:pt x="153222" y="18346"/>
                        <a:pt x="161953" y="35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6" name="フリーフォーム: 図形 2775">
                  <a:extLst>
                    <a:ext uri="{FF2B5EF4-FFF2-40B4-BE49-F238E27FC236}">
                      <a16:creationId xmlns:a16="http://schemas.microsoft.com/office/drawing/2014/main" id="{2A91C0B1-7B71-4A6B-BCAA-50D26CC01465}"/>
                    </a:ext>
                  </a:extLst>
                </p:cNvPr>
                <p:cNvSpPr/>
                <p:nvPr/>
              </p:nvSpPr>
              <p:spPr>
                <a:xfrm>
                  <a:off x="5628800" y="1703179"/>
                  <a:ext cx="167289" cy="272546"/>
                </a:xfrm>
                <a:custGeom>
                  <a:avLst/>
                  <a:gdLst>
                    <a:gd name="connsiteX0" fmla="*/ 89375 w 167289"/>
                    <a:gd name="connsiteY0" fmla="*/ 209 h 272546"/>
                    <a:gd name="connsiteX1" fmla="*/ 146525 w 167289"/>
                    <a:gd name="connsiteY1" fmla="*/ 108159 h 272546"/>
                    <a:gd name="connsiteX2" fmla="*/ 78263 w 167289"/>
                    <a:gd name="connsiteY2" fmla="*/ 192296 h 272546"/>
                    <a:gd name="connsiteX3" fmla="*/ 51275 w 167289"/>
                    <a:gd name="connsiteY3" fmla="*/ 197059 h 272546"/>
                    <a:gd name="connsiteX4" fmla="*/ 16350 w 167289"/>
                    <a:gd name="connsiteY4" fmla="*/ 190709 h 272546"/>
                    <a:gd name="connsiteX5" fmla="*/ 25875 w 167289"/>
                    <a:gd name="connsiteY5" fmla="*/ 230396 h 272546"/>
                    <a:gd name="connsiteX6" fmla="*/ 14763 w 167289"/>
                    <a:gd name="connsiteY6" fmla="*/ 270084 h 272546"/>
                    <a:gd name="connsiteX7" fmla="*/ 29050 w 167289"/>
                    <a:gd name="connsiteY7" fmla="*/ 268496 h 272546"/>
                    <a:gd name="connsiteX8" fmla="*/ 167163 w 167289"/>
                    <a:gd name="connsiteY8" fmla="*/ 263734 h 272546"/>
                    <a:gd name="connsiteX9" fmla="*/ 52863 w 167289"/>
                    <a:gd name="connsiteY9" fmla="*/ 247859 h 272546"/>
                    <a:gd name="connsiteX10" fmla="*/ 2063 w 167289"/>
                    <a:gd name="connsiteY10" fmla="*/ 224046 h 272546"/>
                    <a:gd name="connsiteX11" fmla="*/ 117950 w 167289"/>
                    <a:gd name="connsiteY11" fmla="*/ 176421 h 272546"/>
                    <a:gd name="connsiteX12" fmla="*/ 141763 w 167289"/>
                    <a:gd name="connsiteY12" fmla="*/ 82759 h 272546"/>
                    <a:gd name="connsiteX13" fmla="*/ 89375 w 167289"/>
                    <a:gd name="connsiteY13" fmla="*/ 209 h 272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7289" h="272546">
                      <a:moveTo>
                        <a:pt x="89375" y="209"/>
                      </a:moveTo>
                      <a:cubicBezTo>
                        <a:pt x="90169" y="4442"/>
                        <a:pt x="148377" y="76144"/>
                        <a:pt x="146525" y="108159"/>
                      </a:cubicBezTo>
                      <a:cubicBezTo>
                        <a:pt x="144673" y="140174"/>
                        <a:pt x="94138" y="177479"/>
                        <a:pt x="78263" y="192296"/>
                      </a:cubicBezTo>
                      <a:cubicBezTo>
                        <a:pt x="62388" y="207113"/>
                        <a:pt x="61594" y="197323"/>
                        <a:pt x="51275" y="197059"/>
                      </a:cubicBezTo>
                      <a:cubicBezTo>
                        <a:pt x="40956" y="196795"/>
                        <a:pt x="20583" y="185153"/>
                        <a:pt x="16350" y="190709"/>
                      </a:cubicBezTo>
                      <a:cubicBezTo>
                        <a:pt x="12117" y="196265"/>
                        <a:pt x="26139" y="217167"/>
                        <a:pt x="25875" y="230396"/>
                      </a:cubicBezTo>
                      <a:cubicBezTo>
                        <a:pt x="25610" y="243625"/>
                        <a:pt x="14234" y="263734"/>
                        <a:pt x="14763" y="270084"/>
                      </a:cubicBezTo>
                      <a:cubicBezTo>
                        <a:pt x="15292" y="276434"/>
                        <a:pt x="29050" y="268496"/>
                        <a:pt x="29050" y="268496"/>
                      </a:cubicBezTo>
                      <a:cubicBezTo>
                        <a:pt x="54450" y="267438"/>
                        <a:pt x="163194" y="267173"/>
                        <a:pt x="167163" y="263734"/>
                      </a:cubicBezTo>
                      <a:cubicBezTo>
                        <a:pt x="171132" y="260295"/>
                        <a:pt x="80380" y="254474"/>
                        <a:pt x="52863" y="247859"/>
                      </a:cubicBezTo>
                      <a:cubicBezTo>
                        <a:pt x="25346" y="241244"/>
                        <a:pt x="-8785" y="235952"/>
                        <a:pt x="2063" y="224046"/>
                      </a:cubicBezTo>
                      <a:cubicBezTo>
                        <a:pt x="12911" y="212140"/>
                        <a:pt x="94667" y="199969"/>
                        <a:pt x="117950" y="176421"/>
                      </a:cubicBezTo>
                      <a:cubicBezTo>
                        <a:pt x="141233" y="152873"/>
                        <a:pt x="145467" y="108424"/>
                        <a:pt x="141763" y="82759"/>
                      </a:cubicBezTo>
                      <a:cubicBezTo>
                        <a:pt x="138059" y="57095"/>
                        <a:pt x="88581" y="-4024"/>
                        <a:pt x="89375" y="2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7" name="フリーフォーム: 図形 2776">
                  <a:extLst>
                    <a:ext uri="{FF2B5EF4-FFF2-40B4-BE49-F238E27FC236}">
                      <a16:creationId xmlns:a16="http://schemas.microsoft.com/office/drawing/2014/main" id="{8F0BB733-204E-47FC-9921-DF861340BDF2}"/>
                    </a:ext>
                  </a:extLst>
                </p:cNvPr>
                <p:cNvSpPr/>
                <p:nvPr/>
              </p:nvSpPr>
              <p:spPr>
                <a:xfrm>
                  <a:off x="5757399" y="1735088"/>
                  <a:ext cx="138578" cy="205341"/>
                </a:xfrm>
                <a:custGeom>
                  <a:avLst/>
                  <a:gdLst>
                    <a:gd name="connsiteX0" fmla="*/ 41739 w 138578"/>
                    <a:gd name="connsiteY0" fmla="*/ 50 h 205341"/>
                    <a:gd name="connsiteX1" fmla="*/ 75076 w 138578"/>
                    <a:gd name="connsiteY1" fmla="*/ 93712 h 205341"/>
                    <a:gd name="connsiteX2" fmla="*/ 464 w 138578"/>
                    <a:gd name="connsiteY2" fmla="*/ 187375 h 205341"/>
                    <a:gd name="connsiteX3" fmla="*/ 48089 w 138578"/>
                    <a:gd name="connsiteY3" fmla="*/ 179437 h 205341"/>
                    <a:gd name="connsiteX4" fmla="*/ 138576 w 138578"/>
                    <a:gd name="connsiteY4" fmla="*/ 204837 h 205341"/>
                    <a:gd name="connsiteX5" fmla="*/ 51264 w 138578"/>
                    <a:gd name="connsiteY5" fmla="*/ 152450 h 205341"/>
                    <a:gd name="connsiteX6" fmla="*/ 56026 w 138578"/>
                    <a:gd name="connsiteY6" fmla="*/ 106412 h 205341"/>
                    <a:gd name="connsiteX7" fmla="*/ 41739 w 138578"/>
                    <a:gd name="connsiteY7" fmla="*/ 50 h 2053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8578" h="205341">
                      <a:moveTo>
                        <a:pt x="41739" y="50"/>
                      </a:moveTo>
                      <a:cubicBezTo>
                        <a:pt x="44914" y="-2067"/>
                        <a:pt x="81955" y="62491"/>
                        <a:pt x="75076" y="93712"/>
                      </a:cubicBezTo>
                      <a:cubicBezTo>
                        <a:pt x="68197" y="124933"/>
                        <a:pt x="4962" y="173088"/>
                        <a:pt x="464" y="187375"/>
                      </a:cubicBezTo>
                      <a:cubicBezTo>
                        <a:pt x="-4034" y="201663"/>
                        <a:pt x="25070" y="176527"/>
                        <a:pt x="48089" y="179437"/>
                      </a:cubicBezTo>
                      <a:cubicBezTo>
                        <a:pt x="71108" y="182347"/>
                        <a:pt x="138047" y="209335"/>
                        <a:pt x="138576" y="204837"/>
                      </a:cubicBezTo>
                      <a:cubicBezTo>
                        <a:pt x="139105" y="200339"/>
                        <a:pt x="65022" y="168854"/>
                        <a:pt x="51264" y="152450"/>
                      </a:cubicBezTo>
                      <a:cubicBezTo>
                        <a:pt x="37506" y="136046"/>
                        <a:pt x="55762" y="128637"/>
                        <a:pt x="56026" y="106412"/>
                      </a:cubicBezTo>
                      <a:cubicBezTo>
                        <a:pt x="56290" y="84187"/>
                        <a:pt x="38564" y="2167"/>
                        <a:pt x="41739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8" name="フリーフォーム: 図形 2777">
                  <a:extLst>
                    <a:ext uri="{FF2B5EF4-FFF2-40B4-BE49-F238E27FC236}">
                      <a16:creationId xmlns:a16="http://schemas.microsoft.com/office/drawing/2014/main" id="{85BE5C7F-FE20-4D65-BFBA-574F99544D98}"/>
                    </a:ext>
                  </a:extLst>
                </p:cNvPr>
                <p:cNvSpPr/>
                <p:nvPr/>
              </p:nvSpPr>
              <p:spPr>
                <a:xfrm>
                  <a:off x="5684381" y="1989066"/>
                  <a:ext cx="122807" cy="139822"/>
                </a:xfrm>
                <a:custGeom>
                  <a:avLst/>
                  <a:gdLst>
                    <a:gd name="connsiteX0" fmla="*/ 122694 w 122807"/>
                    <a:gd name="connsiteY0" fmla="*/ 72 h 139822"/>
                    <a:gd name="connsiteX1" fmla="*/ 457 w 122807"/>
                    <a:gd name="connsiteY1" fmla="*/ 119134 h 139822"/>
                    <a:gd name="connsiteX2" fmla="*/ 79832 w 122807"/>
                    <a:gd name="connsiteY2" fmla="*/ 138184 h 139822"/>
                    <a:gd name="connsiteX3" fmla="*/ 46494 w 122807"/>
                    <a:gd name="connsiteY3" fmla="*/ 100084 h 139822"/>
                    <a:gd name="connsiteX4" fmla="*/ 33794 w 122807"/>
                    <a:gd name="connsiteY4" fmla="*/ 119134 h 139822"/>
                    <a:gd name="connsiteX5" fmla="*/ 22682 w 122807"/>
                    <a:gd name="connsiteY5" fmla="*/ 101672 h 139822"/>
                    <a:gd name="connsiteX6" fmla="*/ 122694 w 122807"/>
                    <a:gd name="connsiteY6" fmla="*/ 72 h 139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2807" h="139822">
                      <a:moveTo>
                        <a:pt x="122694" y="72"/>
                      </a:moveTo>
                      <a:cubicBezTo>
                        <a:pt x="118990" y="2982"/>
                        <a:pt x="7601" y="96115"/>
                        <a:pt x="457" y="119134"/>
                      </a:cubicBezTo>
                      <a:cubicBezTo>
                        <a:pt x="-6687" y="142153"/>
                        <a:pt x="72159" y="141359"/>
                        <a:pt x="79832" y="138184"/>
                      </a:cubicBezTo>
                      <a:cubicBezTo>
                        <a:pt x="87505" y="135009"/>
                        <a:pt x="54167" y="103259"/>
                        <a:pt x="46494" y="100084"/>
                      </a:cubicBezTo>
                      <a:cubicBezTo>
                        <a:pt x="38821" y="96909"/>
                        <a:pt x="37763" y="118869"/>
                        <a:pt x="33794" y="119134"/>
                      </a:cubicBezTo>
                      <a:cubicBezTo>
                        <a:pt x="29825" y="119399"/>
                        <a:pt x="7071" y="120457"/>
                        <a:pt x="22682" y="101672"/>
                      </a:cubicBezTo>
                      <a:cubicBezTo>
                        <a:pt x="38292" y="82887"/>
                        <a:pt x="126398" y="-2838"/>
                        <a:pt x="122694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79" name="フリーフォーム: 図形 2778">
                  <a:extLst>
                    <a:ext uri="{FF2B5EF4-FFF2-40B4-BE49-F238E27FC236}">
                      <a16:creationId xmlns:a16="http://schemas.microsoft.com/office/drawing/2014/main" id="{966862FB-6A42-4729-82B6-DB5AF0800B09}"/>
                    </a:ext>
                  </a:extLst>
                </p:cNvPr>
                <p:cNvSpPr/>
                <p:nvPr/>
              </p:nvSpPr>
              <p:spPr>
                <a:xfrm>
                  <a:off x="5657822" y="2146190"/>
                  <a:ext cx="81015" cy="481460"/>
                </a:xfrm>
                <a:custGeom>
                  <a:avLst/>
                  <a:gdLst>
                    <a:gd name="connsiteX0" fmla="*/ 41303 w 81015"/>
                    <a:gd name="connsiteY0" fmla="*/ 110 h 481460"/>
                    <a:gd name="connsiteX1" fmla="*/ 28 w 81015"/>
                    <a:gd name="connsiteY1" fmla="*/ 79485 h 481460"/>
                    <a:gd name="connsiteX2" fmla="*/ 34953 w 81015"/>
                    <a:gd name="connsiteY2" fmla="*/ 160448 h 481460"/>
                    <a:gd name="connsiteX3" fmla="*/ 41303 w 81015"/>
                    <a:gd name="connsiteY3" fmla="*/ 241410 h 481460"/>
                    <a:gd name="connsiteX4" fmla="*/ 80991 w 81015"/>
                    <a:gd name="connsiteY4" fmla="*/ 282685 h 481460"/>
                    <a:gd name="connsiteX5" fmla="*/ 34953 w 81015"/>
                    <a:gd name="connsiteY5" fmla="*/ 352535 h 481460"/>
                    <a:gd name="connsiteX6" fmla="*/ 63528 w 81015"/>
                    <a:gd name="connsiteY6" fmla="*/ 417623 h 481460"/>
                    <a:gd name="connsiteX7" fmla="*/ 1616 w 81015"/>
                    <a:gd name="connsiteY7" fmla="*/ 481123 h 481460"/>
                    <a:gd name="connsiteX8" fmla="*/ 68291 w 81015"/>
                    <a:gd name="connsiteY8" fmla="*/ 389048 h 481460"/>
                    <a:gd name="connsiteX9" fmla="*/ 54003 w 81015"/>
                    <a:gd name="connsiteY9" fmla="*/ 331898 h 481460"/>
                    <a:gd name="connsiteX10" fmla="*/ 60353 w 81015"/>
                    <a:gd name="connsiteY10" fmla="*/ 279510 h 481460"/>
                    <a:gd name="connsiteX11" fmla="*/ 54003 w 81015"/>
                    <a:gd name="connsiteY11" fmla="*/ 198548 h 481460"/>
                    <a:gd name="connsiteX12" fmla="*/ 22253 w 81015"/>
                    <a:gd name="connsiteY12" fmla="*/ 141398 h 481460"/>
                    <a:gd name="connsiteX13" fmla="*/ 3203 w 81015"/>
                    <a:gd name="connsiteY13" fmla="*/ 96948 h 481460"/>
                    <a:gd name="connsiteX14" fmla="*/ 41303 w 81015"/>
                    <a:gd name="connsiteY14" fmla="*/ 110 h 4814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81015" h="481460">
                      <a:moveTo>
                        <a:pt x="41303" y="110"/>
                      </a:moveTo>
                      <a:cubicBezTo>
                        <a:pt x="40774" y="-2801"/>
                        <a:pt x="1086" y="52762"/>
                        <a:pt x="28" y="79485"/>
                      </a:cubicBezTo>
                      <a:cubicBezTo>
                        <a:pt x="-1030" y="106208"/>
                        <a:pt x="28074" y="133461"/>
                        <a:pt x="34953" y="160448"/>
                      </a:cubicBezTo>
                      <a:cubicBezTo>
                        <a:pt x="41832" y="187435"/>
                        <a:pt x="33630" y="221037"/>
                        <a:pt x="41303" y="241410"/>
                      </a:cubicBezTo>
                      <a:cubicBezTo>
                        <a:pt x="48976" y="261783"/>
                        <a:pt x="82049" y="264164"/>
                        <a:pt x="80991" y="282685"/>
                      </a:cubicBezTo>
                      <a:cubicBezTo>
                        <a:pt x="79933" y="301206"/>
                        <a:pt x="37863" y="330045"/>
                        <a:pt x="34953" y="352535"/>
                      </a:cubicBezTo>
                      <a:cubicBezTo>
                        <a:pt x="32043" y="375025"/>
                        <a:pt x="69084" y="396192"/>
                        <a:pt x="63528" y="417623"/>
                      </a:cubicBezTo>
                      <a:cubicBezTo>
                        <a:pt x="57972" y="439054"/>
                        <a:pt x="822" y="485885"/>
                        <a:pt x="1616" y="481123"/>
                      </a:cubicBezTo>
                      <a:cubicBezTo>
                        <a:pt x="2410" y="476361"/>
                        <a:pt x="59560" y="413919"/>
                        <a:pt x="68291" y="389048"/>
                      </a:cubicBezTo>
                      <a:cubicBezTo>
                        <a:pt x="77022" y="364177"/>
                        <a:pt x="55326" y="350154"/>
                        <a:pt x="54003" y="331898"/>
                      </a:cubicBezTo>
                      <a:cubicBezTo>
                        <a:pt x="52680" y="313642"/>
                        <a:pt x="60353" y="301735"/>
                        <a:pt x="60353" y="279510"/>
                      </a:cubicBezTo>
                      <a:cubicBezTo>
                        <a:pt x="60353" y="257285"/>
                        <a:pt x="60353" y="221567"/>
                        <a:pt x="54003" y="198548"/>
                      </a:cubicBezTo>
                      <a:cubicBezTo>
                        <a:pt x="47653" y="175529"/>
                        <a:pt x="30720" y="158331"/>
                        <a:pt x="22253" y="141398"/>
                      </a:cubicBezTo>
                      <a:cubicBezTo>
                        <a:pt x="13786" y="124465"/>
                        <a:pt x="28" y="115998"/>
                        <a:pt x="3203" y="96948"/>
                      </a:cubicBezTo>
                      <a:cubicBezTo>
                        <a:pt x="6378" y="77898"/>
                        <a:pt x="41832" y="3021"/>
                        <a:pt x="41303" y="1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0" name="フリーフォーム: 図形 2779">
                  <a:extLst>
                    <a:ext uri="{FF2B5EF4-FFF2-40B4-BE49-F238E27FC236}">
                      <a16:creationId xmlns:a16="http://schemas.microsoft.com/office/drawing/2014/main" id="{062BF937-200E-4D14-95A1-773FF03C3FD9}"/>
                    </a:ext>
                  </a:extLst>
                </p:cNvPr>
                <p:cNvSpPr/>
                <p:nvPr/>
              </p:nvSpPr>
              <p:spPr>
                <a:xfrm>
                  <a:off x="5803973" y="2444623"/>
                  <a:ext cx="132017" cy="131896"/>
                </a:xfrm>
                <a:custGeom>
                  <a:avLst/>
                  <a:gdLst>
                    <a:gd name="connsiteX0" fmla="*/ 131690 w 132017"/>
                    <a:gd name="connsiteY0" fmla="*/ 127 h 131896"/>
                    <a:gd name="connsiteX1" fmla="*/ 41202 w 132017"/>
                    <a:gd name="connsiteY1" fmla="*/ 84265 h 131896"/>
                    <a:gd name="connsiteX2" fmla="*/ 79302 w 132017"/>
                    <a:gd name="connsiteY2" fmla="*/ 131890 h 131896"/>
                    <a:gd name="connsiteX3" fmla="*/ 36440 w 132017"/>
                    <a:gd name="connsiteY3" fmla="*/ 87440 h 131896"/>
                    <a:gd name="connsiteX4" fmla="*/ 3102 w 132017"/>
                    <a:gd name="connsiteY4" fmla="*/ 65215 h 131896"/>
                    <a:gd name="connsiteX5" fmla="*/ 131690 w 132017"/>
                    <a:gd name="connsiteY5" fmla="*/ 127 h 131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017" h="131896">
                      <a:moveTo>
                        <a:pt x="131690" y="127"/>
                      </a:moveTo>
                      <a:cubicBezTo>
                        <a:pt x="138040" y="3302"/>
                        <a:pt x="49933" y="62304"/>
                        <a:pt x="41202" y="84265"/>
                      </a:cubicBezTo>
                      <a:cubicBezTo>
                        <a:pt x="32471" y="106226"/>
                        <a:pt x="80096" y="131361"/>
                        <a:pt x="79302" y="131890"/>
                      </a:cubicBezTo>
                      <a:cubicBezTo>
                        <a:pt x="78508" y="132419"/>
                        <a:pt x="49140" y="98552"/>
                        <a:pt x="36440" y="87440"/>
                      </a:cubicBezTo>
                      <a:cubicBezTo>
                        <a:pt x="23740" y="76328"/>
                        <a:pt x="-10392" y="76592"/>
                        <a:pt x="3102" y="65215"/>
                      </a:cubicBezTo>
                      <a:cubicBezTo>
                        <a:pt x="16596" y="53838"/>
                        <a:pt x="125340" y="-3048"/>
                        <a:pt x="131690" y="1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1" name="フリーフォーム: 図形 2780">
                  <a:extLst>
                    <a:ext uri="{FF2B5EF4-FFF2-40B4-BE49-F238E27FC236}">
                      <a16:creationId xmlns:a16="http://schemas.microsoft.com/office/drawing/2014/main" id="{9DDD7E31-876E-4CE3-8602-A7287EF93E78}"/>
                    </a:ext>
                  </a:extLst>
                </p:cNvPr>
                <p:cNvSpPr/>
                <p:nvPr/>
              </p:nvSpPr>
              <p:spPr>
                <a:xfrm>
                  <a:off x="4116465" y="2215742"/>
                  <a:ext cx="362927" cy="331697"/>
                </a:xfrm>
                <a:custGeom>
                  <a:avLst/>
                  <a:gdLst>
                    <a:gd name="connsiteX0" fmla="*/ 362402 w 362927"/>
                    <a:gd name="connsiteY0" fmla="*/ 408 h 331697"/>
                    <a:gd name="connsiteX1" fmla="*/ 114752 w 362927"/>
                    <a:gd name="connsiteY1" fmla="*/ 159158 h 331697"/>
                    <a:gd name="connsiteX2" fmla="*/ 452 w 362927"/>
                    <a:gd name="connsiteY2" fmla="*/ 330608 h 331697"/>
                    <a:gd name="connsiteX3" fmla="*/ 78768 w 362927"/>
                    <a:gd name="connsiteY3" fmla="*/ 226891 h 331697"/>
                    <a:gd name="connsiteX4" fmla="*/ 176135 w 362927"/>
                    <a:gd name="connsiteY4" fmla="*/ 116825 h 331697"/>
                    <a:gd name="connsiteX5" fmla="*/ 362402 w 362927"/>
                    <a:gd name="connsiteY5" fmla="*/ 408 h 331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2927" h="331697">
                      <a:moveTo>
                        <a:pt x="362402" y="408"/>
                      </a:moveTo>
                      <a:cubicBezTo>
                        <a:pt x="352172" y="7463"/>
                        <a:pt x="175077" y="104125"/>
                        <a:pt x="114752" y="159158"/>
                      </a:cubicBezTo>
                      <a:cubicBezTo>
                        <a:pt x="54427" y="214191"/>
                        <a:pt x="6449" y="319319"/>
                        <a:pt x="452" y="330608"/>
                      </a:cubicBezTo>
                      <a:cubicBezTo>
                        <a:pt x="-5545" y="341897"/>
                        <a:pt x="49487" y="262522"/>
                        <a:pt x="78768" y="226891"/>
                      </a:cubicBezTo>
                      <a:cubicBezTo>
                        <a:pt x="108048" y="191261"/>
                        <a:pt x="121454" y="154219"/>
                        <a:pt x="176135" y="116825"/>
                      </a:cubicBezTo>
                      <a:cubicBezTo>
                        <a:pt x="230816" y="79431"/>
                        <a:pt x="372632" y="-6647"/>
                        <a:pt x="362402" y="4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2" name="フリーフォーム: 図形 2781">
                  <a:extLst>
                    <a:ext uri="{FF2B5EF4-FFF2-40B4-BE49-F238E27FC236}">
                      <a16:creationId xmlns:a16="http://schemas.microsoft.com/office/drawing/2014/main" id="{69AEA98C-860A-4FB3-ABC8-152B588B2F23}"/>
                    </a:ext>
                  </a:extLst>
                </p:cNvPr>
                <p:cNvSpPr/>
                <p:nvPr/>
              </p:nvSpPr>
              <p:spPr>
                <a:xfrm>
                  <a:off x="3401389" y="2774837"/>
                  <a:ext cx="472153" cy="456635"/>
                </a:xfrm>
                <a:custGeom>
                  <a:avLst/>
                  <a:gdLst>
                    <a:gd name="connsiteX0" fmla="*/ 472111 w 472153"/>
                    <a:gd name="connsiteY0" fmla="*/ 113 h 456635"/>
                    <a:gd name="connsiteX1" fmla="*/ 370511 w 472153"/>
                    <a:gd name="connsiteY1" fmla="*/ 110180 h 456635"/>
                    <a:gd name="connsiteX2" fmla="*/ 313361 w 472153"/>
                    <a:gd name="connsiteY2" fmla="*/ 296446 h 456635"/>
                    <a:gd name="connsiteX3" fmla="*/ 2211 w 472153"/>
                    <a:gd name="connsiteY3" fmla="*/ 455196 h 456635"/>
                    <a:gd name="connsiteX4" fmla="*/ 184244 w 472153"/>
                    <a:gd name="connsiteY4" fmla="*/ 368413 h 456635"/>
                    <a:gd name="connsiteX5" fmla="*/ 376861 w 472153"/>
                    <a:gd name="connsiteY5" fmla="*/ 258346 h 456635"/>
                    <a:gd name="connsiteX6" fmla="*/ 383211 w 472153"/>
                    <a:gd name="connsiteY6" fmla="*/ 129230 h 456635"/>
                    <a:gd name="connsiteX7" fmla="*/ 472111 w 472153"/>
                    <a:gd name="connsiteY7" fmla="*/ 113 h 4566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72153" h="456635">
                      <a:moveTo>
                        <a:pt x="472111" y="113"/>
                      </a:moveTo>
                      <a:cubicBezTo>
                        <a:pt x="469994" y="-3062"/>
                        <a:pt x="396969" y="60791"/>
                        <a:pt x="370511" y="110180"/>
                      </a:cubicBezTo>
                      <a:cubicBezTo>
                        <a:pt x="344053" y="159569"/>
                        <a:pt x="374744" y="238943"/>
                        <a:pt x="313361" y="296446"/>
                      </a:cubicBezTo>
                      <a:cubicBezTo>
                        <a:pt x="251978" y="353949"/>
                        <a:pt x="23731" y="443201"/>
                        <a:pt x="2211" y="455196"/>
                      </a:cubicBezTo>
                      <a:cubicBezTo>
                        <a:pt x="-19309" y="467191"/>
                        <a:pt x="121802" y="401221"/>
                        <a:pt x="184244" y="368413"/>
                      </a:cubicBezTo>
                      <a:cubicBezTo>
                        <a:pt x="246686" y="335605"/>
                        <a:pt x="343700" y="298210"/>
                        <a:pt x="376861" y="258346"/>
                      </a:cubicBezTo>
                      <a:cubicBezTo>
                        <a:pt x="410022" y="218482"/>
                        <a:pt x="370158" y="167330"/>
                        <a:pt x="383211" y="129230"/>
                      </a:cubicBezTo>
                      <a:cubicBezTo>
                        <a:pt x="396264" y="91130"/>
                        <a:pt x="474228" y="3288"/>
                        <a:pt x="472111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3" name="フリーフォーム: 図形 2782">
                  <a:extLst>
                    <a:ext uri="{FF2B5EF4-FFF2-40B4-BE49-F238E27FC236}">
                      <a16:creationId xmlns:a16="http://schemas.microsoft.com/office/drawing/2014/main" id="{0EC38ADD-6890-4DA6-A997-2E3EAA2E0F40}"/>
                    </a:ext>
                  </a:extLst>
                </p:cNvPr>
                <p:cNvSpPr/>
                <p:nvPr/>
              </p:nvSpPr>
              <p:spPr>
                <a:xfrm>
                  <a:off x="4478197" y="2888977"/>
                  <a:ext cx="346629" cy="582091"/>
                </a:xfrm>
                <a:custGeom>
                  <a:avLst/>
                  <a:gdLst>
                    <a:gd name="connsiteX0" fmla="*/ 670 w 346629"/>
                    <a:gd name="connsiteY0" fmla="*/ 273 h 582091"/>
                    <a:gd name="connsiteX1" fmla="*/ 159420 w 346629"/>
                    <a:gd name="connsiteY1" fmla="*/ 281790 h 582091"/>
                    <a:gd name="connsiteX2" fmla="*/ 212336 w 346629"/>
                    <a:gd name="connsiteY2" fmla="*/ 417256 h 582091"/>
                    <a:gd name="connsiteX3" fmla="*/ 343570 w 346629"/>
                    <a:gd name="connsiteY3" fmla="*/ 578123 h 582091"/>
                    <a:gd name="connsiteX4" fmla="*/ 292770 w 346629"/>
                    <a:gd name="connsiteY4" fmla="*/ 514623 h 582091"/>
                    <a:gd name="connsiteX5" fmla="*/ 157303 w 346629"/>
                    <a:gd name="connsiteY5" fmla="*/ 315656 h 582091"/>
                    <a:gd name="connsiteX6" fmla="*/ 104386 w 346629"/>
                    <a:gd name="connsiteY6" fmla="*/ 230990 h 582091"/>
                    <a:gd name="connsiteX7" fmla="*/ 670 w 346629"/>
                    <a:gd name="connsiteY7" fmla="*/ 273 h 582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46629" h="582091">
                      <a:moveTo>
                        <a:pt x="670" y="273"/>
                      </a:moveTo>
                      <a:cubicBezTo>
                        <a:pt x="9842" y="8740"/>
                        <a:pt x="124142" y="212293"/>
                        <a:pt x="159420" y="281790"/>
                      </a:cubicBezTo>
                      <a:cubicBezTo>
                        <a:pt x="194698" y="351287"/>
                        <a:pt x="181644" y="367867"/>
                        <a:pt x="212336" y="417256"/>
                      </a:cubicBezTo>
                      <a:cubicBezTo>
                        <a:pt x="243028" y="466645"/>
                        <a:pt x="330164" y="561895"/>
                        <a:pt x="343570" y="578123"/>
                      </a:cubicBezTo>
                      <a:cubicBezTo>
                        <a:pt x="356976" y="594351"/>
                        <a:pt x="323814" y="558367"/>
                        <a:pt x="292770" y="514623"/>
                      </a:cubicBezTo>
                      <a:cubicBezTo>
                        <a:pt x="261726" y="470879"/>
                        <a:pt x="188700" y="362928"/>
                        <a:pt x="157303" y="315656"/>
                      </a:cubicBezTo>
                      <a:cubicBezTo>
                        <a:pt x="125906" y="268384"/>
                        <a:pt x="129786" y="279320"/>
                        <a:pt x="104386" y="230990"/>
                      </a:cubicBezTo>
                      <a:cubicBezTo>
                        <a:pt x="78986" y="182660"/>
                        <a:pt x="-8502" y="-8194"/>
                        <a:pt x="670" y="2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4" name="フリーフォーム: 図形 2783">
                  <a:extLst>
                    <a:ext uri="{FF2B5EF4-FFF2-40B4-BE49-F238E27FC236}">
                      <a16:creationId xmlns:a16="http://schemas.microsoft.com/office/drawing/2014/main" id="{37701D75-36AD-497D-83A2-E8D57B8CE7FB}"/>
                    </a:ext>
                  </a:extLst>
                </p:cNvPr>
                <p:cNvSpPr/>
                <p:nvPr/>
              </p:nvSpPr>
              <p:spPr>
                <a:xfrm>
                  <a:off x="4678361" y="3379713"/>
                  <a:ext cx="258834" cy="301975"/>
                </a:xfrm>
                <a:custGeom>
                  <a:avLst/>
                  <a:gdLst>
                    <a:gd name="connsiteX0" fmla="*/ 2 w 258834"/>
                    <a:gd name="connsiteY0" fmla="*/ 75 h 301975"/>
                    <a:gd name="connsiteX1" fmla="*/ 95252 w 258834"/>
                    <a:gd name="connsiteY1" fmla="*/ 103262 h 301975"/>
                    <a:gd name="connsiteX2" fmla="*/ 147639 w 258834"/>
                    <a:gd name="connsiteY2" fmla="*/ 146125 h 301975"/>
                    <a:gd name="connsiteX3" fmla="*/ 209552 w 258834"/>
                    <a:gd name="connsiteY3" fmla="*/ 162000 h 301975"/>
                    <a:gd name="connsiteX4" fmla="*/ 241302 w 258834"/>
                    <a:gd name="connsiteY4" fmla="*/ 257250 h 301975"/>
                    <a:gd name="connsiteX5" fmla="*/ 146052 w 258834"/>
                    <a:gd name="connsiteY5" fmla="*/ 301700 h 301975"/>
                    <a:gd name="connsiteX6" fmla="*/ 242889 w 258834"/>
                    <a:gd name="connsiteY6" fmla="*/ 273125 h 301975"/>
                    <a:gd name="connsiteX7" fmla="*/ 254002 w 258834"/>
                    <a:gd name="connsiteY7" fmla="*/ 215975 h 301975"/>
                    <a:gd name="connsiteX8" fmla="*/ 193677 w 258834"/>
                    <a:gd name="connsiteY8" fmla="*/ 168350 h 301975"/>
                    <a:gd name="connsiteX9" fmla="*/ 98427 w 258834"/>
                    <a:gd name="connsiteY9" fmla="*/ 120725 h 301975"/>
                    <a:gd name="connsiteX10" fmla="*/ 2 w 258834"/>
                    <a:gd name="connsiteY10" fmla="*/ 75 h 301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8834" h="301975">
                      <a:moveTo>
                        <a:pt x="2" y="75"/>
                      </a:moveTo>
                      <a:cubicBezTo>
                        <a:pt x="-527" y="-2836"/>
                        <a:pt x="70646" y="78920"/>
                        <a:pt x="95252" y="103262"/>
                      </a:cubicBezTo>
                      <a:cubicBezTo>
                        <a:pt x="119858" y="127604"/>
                        <a:pt x="128589" y="136335"/>
                        <a:pt x="147639" y="146125"/>
                      </a:cubicBezTo>
                      <a:cubicBezTo>
                        <a:pt x="166689" y="155915"/>
                        <a:pt x="193942" y="143479"/>
                        <a:pt x="209552" y="162000"/>
                      </a:cubicBezTo>
                      <a:cubicBezTo>
                        <a:pt x="225163" y="180521"/>
                        <a:pt x="251885" y="233967"/>
                        <a:pt x="241302" y="257250"/>
                      </a:cubicBezTo>
                      <a:cubicBezTo>
                        <a:pt x="230719" y="280533"/>
                        <a:pt x="145788" y="299054"/>
                        <a:pt x="146052" y="301700"/>
                      </a:cubicBezTo>
                      <a:cubicBezTo>
                        <a:pt x="146316" y="304346"/>
                        <a:pt x="224897" y="287413"/>
                        <a:pt x="242889" y="273125"/>
                      </a:cubicBezTo>
                      <a:cubicBezTo>
                        <a:pt x="260881" y="258837"/>
                        <a:pt x="262204" y="233437"/>
                        <a:pt x="254002" y="215975"/>
                      </a:cubicBezTo>
                      <a:cubicBezTo>
                        <a:pt x="245800" y="198513"/>
                        <a:pt x="219606" y="184225"/>
                        <a:pt x="193677" y="168350"/>
                      </a:cubicBezTo>
                      <a:cubicBezTo>
                        <a:pt x="167748" y="152475"/>
                        <a:pt x="128854" y="147183"/>
                        <a:pt x="98427" y="120725"/>
                      </a:cubicBezTo>
                      <a:cubicBezTo>
                        <a:pt x="68000" y="94267"/>
                        <a:pt x="531" y="2986"/>
                        <a:pt x="2" y="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5" name="フリーフォーム: 図形 2784">
                  <a:extLst>
                    <a:ext uri="{FF2B5EF4-FFF2-40B4-BE49-F238E27FC236}">
                      <a16:creationId xmlns:a16="http://schemas.microsoft.com/office/drawing/2014/main" id="{9A811C8F-C46D-4E40-9972-C25833FDD3A1}"/>
                    </a:ext>
                  </a:extLst>
                </p:cNvPr>
                <p:cNvSpPr/>
                <p:nvPr/>
              </p:nvSpPr>
              <p:spPr>
                <a:xfrm>
                  <a:off x="4789456" y="3533710"/>
                  <a:ext cx="124091" cy="124310"/>
                </a:xfrm>
                <a:custGeom>
                  <a:avLst/>
                  <a:gdLst>
                    <a:gd name="connsiteX0" fmla="*/ 23844 w 124091"/>
                    <a:gd name="connsiteY0" fmla="*/ 65 h 124310"/>
                    <a:gd name="connsiteX1" fmla="*/ 103219 w 124091"/>
                    <a:gd name="connsiteY1" fmla="*/ 73090 h 124310"/>
                    <a:gd name="connsiteX2" fmla="*/ 32 w 124091"/>
                    <a:gd name="connsiteY2" fmla="*/ 123890 h 124310"/>
                    <a:gd name="connsiteX3" fmla="*/ 115919 w 124091"/>
                    <a:gd name="connsiteY3" fmla="*/ 95315 h 124310"/>
                    <a:gd name="connsiteX4" fmla="*/ 106394 w 124091"/>
                    <a:gd name="connsiteY4" fmla="*/ 60390 h 124310"/>
                    <a:gd name="connsiteX5" fmla="*/ 23844 w 124091"/>
                    <a:gd name="connsiteY5" fmla="*/ 65 h 1243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4091" h="124310">
                      <a:moveTo>
                        <a:pt x="23844" y="65"/>
                      </a:moveTo>
                      <a:cubicBezTo>
                        <a:pt x="23315" y="2182"/>
                        <a:pt x="107188" y="52453"/>
                        <a:pt x="103219" y="73090"/>
                      </a:cubicBezTo>
                      <a:cubicBezTo>
                        <a:pt x="99250" y="93727"/>
                        <a:pt x="-2085" y="120186"/>
                        <a:pt x="32" y="123890"/>
                      </a:cubicBezTo>
                      <a:cubicBezTo>
                        <a:pt x="2149" y="127594"/>
                        <a:pt x="98192" y="105898"/>
                        <a:pt x="115919" y="95315"/>
                      </a:cubicBezTo>
                      <a:cubicBezTo>
                        <a:pt x="133646" y="84732"/>
                        <a:pt x="118829" y="72825"/>
                        <a:pt x="106394" y="60390"/>
                      </a:cubicBezTo>
                      <a:cubicBezTo>
                        <a:pt x="93959" y="47955"/>
                        <a:pt x="24373" y="-2052"/>
                        <a:pt x="23844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6" name="フリーフォーム: 図形 2785">
                  <a:extLst>
                    <a:ext uri="{FF2B5EF4-FFF2-40B4-BE49-F238E27FC236}">
                      <a16:creationId xmlns:a16="http://schemas.microsoft.com/office/drawing/2014/main" id="{B62E8AF1-F374-40CC-A8C7-667A79EB5E10}"/>
                    </a:ext>
                  </a:extLst>
                </p:cNvPr>
                <p:cNvSpPr/>
                <p:nvPr/>
              </p:nvSpPr>
              <p:spPr>
                <a:xfrm>
                  <a:off x="5212194" y="3441095"/>
                  <a:ext cx="360885" cy="100090"/>
                </a:xfrm>
                <a:custGeom>
                  <a:avLst/>
                  <a:gdLst>
                    <a:gd name="connsiteX0" fmla="*/ 11739 w 360885"/>
                    <a:gd name="connsiteY0" fmla="*/ 93738 h 100090"/>
                    <a:gd name="connsiteX1" fmla="*/ 66773 w 360885"/>
                    <a:gd name="connsiteY1" fmla="*/ 83155 h 100090"/>
                    <a:gd name="connsiteX2" fmla="*/ 221289 w 360885"/>
                    <a:gd name="connsiteY2" fmla="*/ 13305 h 100090"/>
                    <a:gd name="connsiteX3" fmla="*/ 358873 w 360885"/>
                    <a:gd name="connsiteY3" fmla="*/ 47172 h 100090"/>
                    <a:gd name="connsiteX4" fmla="*/ 284789 w 360885"/>
                    <a:gd name="connsiteY4" fmla="*/ 605 h 100090"/>
                    <a:gd name="connsiteX5" fmla="*/ 11739 w 360885"/>
                    <a:gd name="connsiteY5" fmla="*/ 93738 h 100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0885" h="100090">
                      <a:moveTo>
                        <a:pt x="11739" y="93738"/>
                      </a:moveTo>
                      <a:cubicBezTo>
                        <a:pt x="-24597" y="107496"/>
                        <a:pt x="31848" y="96560"/>
                        <a:pt x="66773" y="83155"/>
                      </a:cubicBezTo>
                      <a:cubicBezTo>
                        <a:pt x="101698" y="69750"/>
                        <a:pt x="172606" y="19302"/>
                        <a:pt x="221289" y="13305"/>
                      </a:cubicBezTo>
                      <a:cubicBezTo>
                        <a:pt x="269972" y="7308"/>
                        <a:pt x="348290" y="49289"/>
                        <a:pt x="358873" y="47172"/>
                      </a:cubicBezTo>
                      <a:cubicBezTo>
                        <a:pt x="369456" y="45055"/>
                        <a:pt x="337353" y="-6098"/>
                        <a:pt x="284789" y="605"/>
                      </a:cubicBezTo>
                      <a:cubicBezTo>
                        <a:pt x="232225" y="7308"/>
                        <a:pt x="48075" y="79980"/>
                        <a:pt x="11739" y="937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7" name="フリーフォーム: 図形 2786">
                  <a:extLst>
                    <a:ext uri="{FF2B5EF4-FFF2-40B4-BE49-F238E27FC236}">
                      <a16:creationId xmlns:a16="http://schemas.microsoft.com/office/drawing/2014/main" id="{6C8C0633-52C0-485B-8C56-772E1C77F397}"/>
                    </a:ext>
                  </a:extLst>
                </p:cNvPr>
                <p:cNvSpPr/>
                <p:nvPr/>
              </p:nvSpPr>
              <p:spPr>
                <a:xfrm>
                  <a:off x="5264285" y="3405583"/>
                  <a:ext cx="488765" cy="179884"/>
                </a:xfrm>
                <a:custGeom>
                  <a:avLst/>
                  <a:gdLst>
                    <a:gd name="connsiteX0" fmla="*/ 1982 w 488765"/>
                    <a:gd name="connsiteY0" fmla="*/ 84800 h 179884"/>
                    <a:gd name="connsiteX1" fmla="*/ 247515 w 488765"/>
                    <a:gd name="connsiteY1" fmla="*/ 134 h 179884"/>
                    <a:gd name="connsiteX2" fmla="*/ 327948 w 488765"/>
                    <a:gd name="connsiteY2" fmla="*/ 67867 h 179884"/>
                    <a:gd name="connsiteX3" fmla="*/ 476115 w 488765"/>
                    <a:gd name="connsiteY3" fmla="*/ 169467 h 179884"/>
                    <a:gd name="connsiteX4" fmla="*/ 471882 w 488765"/>
                    <a:gd name="connsiteY4" fmla="*/ 173700 h 179884"/>
                    <a:gd name="connsiteX5" fmla="*/ 397798 w 488765"/>
                    <a:gd name="connsiteY5" fmla="*/ 144067 h 179884"/>
                    <a:gd name="connsiteX6" fmla="*/ 270798 w 488765"/>
                    <a:gd name="connsiteY6" fmla="*/ 23417 h 179884"/>
                    <a:gd name="connsiteX7" fmla="*/ 239048 w 488765"/>
                    <a:gd name="connsiteY7" fmla="*/ 19184 h 179884"/>
                    <a:gd name="connsiteX8" fmla="*/ 137448 w 488765"/>
                    <a:gd name="connsiteY8" fmla="*/ 40350 h 179884"/>
                    <a:gd name="connsiteX9" fmla="*/ 1982 w 488765"/>
                    <a:gd name="connsiteY9" fmla="*/ 84800 h 179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88765" h="179884">
                      <a:moveTo>
                        <a:pt x="1982" y="84800"/>
                      </a:moveTo>
                      <a:cubicBezTo>
                        <a:pt x="20326" y="78097"/>
                        <a:pt x="193187" y="2956"/>
                        <a:pt x="247515" y="134"/>
                      </a:cubicBezTo>
                      <a:cubicBezTo>
                        <a:pt x="301843" y="-2688"/>
                        <a:pt x="289848" y="39645"/>
                        <a:pt x="327948" y="67867"/>
                      </a:cubicBezTo>
                      <a:cubicBezTo>
                        <a:pt x="366048" y="96089"/>
                        <a:pt x="452126" y="151828"/>
                        <a:pt x="476115" y="169467"/>
                      </a:cubicBezTo>
                      <a:cubicBezTo>
                        <a:pt x="500104" y="187106"/>
                        <a:pt x="484935" y="177933"/>
                        <a:pt x="471882" y="173700"/>
                      </a:cubicBezTo>
                      <a:cubicBezTo>
                        <a:pt x="458829" y="169467"/>
                        <a:pt x="431312" y="169114"/>
                        <a:pt x="397798" y="144067"/>
                      </a:cubicBezTo>
                      <a:cubicBezTo>
                        <a:pt x="364284" y="119020"/>
                        <a:pt x="297256" y="44231"/>
                        <a:pt x="270798" y="23417"/>
                      </a:cubicBezTo>
                      <a:cubicBezTo>
                        <a:pt x="244340" y="2603"/>
                        <a:pt x="261273" y="16362"/>
                        <a:pt x="239048" y="19184"/>
                      </a:cubicBezTo>
                      <a:cubicBezTo>
                        <a:pt x="216823" y="22006"/>
                        <a:pt x="177312" y="26239"/>
                        <a:pt x="137448" y="40350"/>
                      </a:cubicBezTo>
                      <a:cubicBezTo>
                        <a:pt x="97584" y="54461"/>
                        <a:pt x="-16362" y="91503"/>
                        <a:pt x="1982" y="848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8" name="フリーフォーム: 図形 2787">
                  <a:extLst>
                    <a:ext uri="{FF2B5EF4-FFF2-40B4-BE49-F238E27FC236}">
                      <a16:creationId xmlns:a16="http://schemas.microsoft.com/office/drawing/2014/main" id="{3535B1DB-06B1-4737-A4AC-78F4D1B1909C}"/>
                    </a:ext>
                  </a:extLst>
                </p:cNvPr>
                <p:cNvSpPr/>
                <p:nvPr/>
              </p:nvSpPr>
              <p:spPr>
                <a:xfrm>
                  <a:off x="4622499" y="4048447"/>
                  <a:ext cx="559858" cy="146352"/>
                </a:xfrm>
                <a:custGeom>
                  <a:avLst/>
                  <a:gdLst>
                    <a:gd name="connsiteX0" fmla="*/ 2418 w 559858"/>
                    <a:gd name="connsiteY0" fmla="*/ 736 h 146352"/>
                    <a:gd name="connsiteX1" fmla="*/ 226784 w 559858"/>
                    <a:gd name="connsiteY1" fmla="*/ 108686 h 146352"/>
                    <a:gd name="connsiteX2" fmla="*/ 556984 w 559858"/>
                    <a:gd name="connsiteY2" fmla="*/ 144670 h 146352"/>
                    <a:gd name="connsiteX3" fmla="*/ 381301 w 559858"/>
                    <a:gd name="connsiteY3" fmla="*/ 140436 h 146352"/>
                    <a:gd name="connsiteX4" fmla="*/ 275468 w 559858"/>
                    <a:gd name="connsiteY4" fmla="*/ 140436 h 146352"/>
                    <a:gd name="connsiteX5" fmla="*/ 116718 w 559858"/>
                    <a:gd name="connsiteY5" fmla="*/ 64236 h 146352"/>
                    <a:gd name="connsiteX6" fmla="*/ 2418 w 559858"/>
                    <a:gd name="connsiteY6" fmla="*/ 736 h 146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59858" h="146352">
                      <a:moveTo>
                        <a:pt x="2418" y="736"/>
                      </a:moveTo>
                      <a:cubicBezTo>
                        <a:pt x="20762" y="8144"/>
                        <a:pt x="134356" y="84697"/>
                        <a:pt x="226784" y="108686"/>
                      </a:cubicBezTo>
                      <a:cubicBezTo>
                        <a:pt x="319212" y="132675"/>
                        <a:pt x="531231" y="139378"/>
                        <a:pt x="556984" y="144670"/>
                      </a:cubicBezTo>
                      <a:cubicBezTo>
                        <a:pt x="582737" y="149962"/>
                        <a:pt x="428220" y="141142"/>
                        <a:pt x="381301" y="140436"/>
                      </a:cubicBezTo>
                      <a:cubicBezTo>
                        <a:pt x="334382" y="139730"/>
                        <a:pt x="319565" y="153136"/>
                        <a:pt x="275468" y="140436"/>
                      </a:cubicBezTo>
                      <a:cubicBezTo>
                        <a:pt x="231371" y="127736"/>
                        <a:pt x="158699" y="84697"/>
                        <a:pt x="116718" y="64236"/>
                      </a:cubicBezTo>
                      <a:cubicBezTo>
                        <a:pt x="74737" y="43775"/>
                        <a:pt x="-15926" y="-6672"/>
                        <a:pt x="2418" y="7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89" name="フリーフォーム: 図形 2788">
                  <a:extLst>
                    <a:ext uri="{FF2B5EF4-FFF2-40B4-BE49-F238E27FC236}">
                      <a16:creationId xmlns:a16="http://schemas.microsoft.com/office/drawing/2014/main" id="{A57A6B9F-7FBA-4CED-9C1B-3048D5AEDC6E}"/>
                    </a:ext>
                  </a:extLst>
                </p:cNvPr>
                <p:cNvSpPr/>
                <p:nvPr/>
              </p:nvSpPr>
              <p:spPr>
                <a:xfrm>
                  <a:off x="5049889" y="3654707"/>
                  <a:ext cx="522856" cy="51138"/>
                </a:xfrm>
                <a:custGeom>
                  <a:avLst/>
                  <a:gdLst>
                    <a:gd name="connsiteX0" fmla="*/ 478 w 522856"/>
                    <a:gd name="connsiteY0" fmla="*/ 45226 h 51138"/>
                    <a:gd name="connsiteX1" fmla="*/ 317978 w 522856"/>
                    <a:gd name="connsiteY1" fmla="*/ 47343 h 51138"/>
                    <a:gd name="connsiteX2" fmla="*/ 521178 w 522856"/>
                    <a:gd name="connsiteY2" fmla="*/ 776 h 51138"/>
                    <a:gd name="connsiteX3" fmla="*/ 394178 w 522856"/>
                    <a:gd name="connsiteY3" fmla="*/ 19826 h 51138"/>
                    <a:gd name="connsiteX4" fmla="*/ 478 w 522856"/>
                    <a:gd name="connsiteY4" fmla="*/ 45226 h 511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2856" h="51138">
                      <a:moveTo>
                        <a:pt x="478" y="45226"/>
                      </a:moveTo>
                      <a:cubicBezTo>
                        <a:pt x="-12222" y="49812"/>
                        <a:pt x="231195" y="54751"/>
                        <a:pt x="317978" y="47343"/>
                      </a:cubicBezTo>
                      <a:cubicBezTo>
                        <a:pt x="404761" y="39935"/>
                        <a:pt x="508478" y="5362"/>
                        <a:pt x="521178" y="776"/>
                      </a:cubicBezTo>
                      <a:cubicBezTo>
                        <a:pt x="533878" y="-3810"/>
                        <a:pt x="472847" y="13123"/>
                        <a:pt x="394178" y="19826"/>
                      </a:cubicBezTo>
                      <a:cubicBezTo>
                        <a:pt x="315509" y="26529"/>
                        <a:pt x="13178" y="40640"/>
                        <a:pt x="478" y="452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0" name="フリーフォーム: 図形 2789">
                  <a:extLst>
                    <a:ext uri="{FF2B5EF4-FFF2-40B4-BE49-F238E27FC236}">
                      <a16:creationId xmlns:a16="http://schemas.microsoft.com/office/drawing/2014/main" id="{90197E09-2633-4F0E-AD7B-0BE7DFCA55CC}"/>
                    </a:ext>
                  </a:extLst>
                </p:cNvPr>
                <p:cNvSpPr/>
                <p:nvPr/>
              </p:nvSpPr>
              <p:spPr>
                <a:xfrm>
                  <a:off x="4538876" y="3763432"/>
                  <a:ext cx="251293" cy="201531"/>
                </a:xfrm>
                <a:custGeom>
                  <a:avLst/>
                  <a:gdLst>
                    <a:gd name="connsiteX0" fmla="*/ 251141 w 251293"/>
                    <a:gd name="connsiteY0" fmla="*/ 1 h 201531"/>
                    <a:gd name="connsiteX1" fmla="*/ 47941 w 251293"/>
                    <a:gd name="connsiteY1" fmla="*/ 97368 h 201531"/>
                    <a:gd name="connsiteX2" fmla="*/ 28891 w 251293"/>
                    <a:gd name="connsiteY2" fmla="*/ 201085 h 201531"/>
                    <a:gd name="connsiteX3" fmla="*/ 26774 w 251293"/>
                    <a:gd name="connsiteY3" fmla="*/ 133351 h 201531"/>
                    <a:gd name="connsiteX4" fmla="*/ 11957 w 251293"/>
                    <a:gd name="connsiteY4" fmla="*/ 95251 h 201531"/>
                    <a:gd name="connsiteX5" fmla="*/ 251141 w 251293"/>
                    <a:gd name="connsiteY5" fmla="*/ 1 h 2015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1293" h="201531">
                      <a:moveTo>
                        <a:pt x="251141" y="1"/>
                      </a:moveTo>
                      <a:cubicBezTo>
                        <a:pt x="257138" y="354"/>
                        <a:pt x="84983" y="63854"/>
                        <a:pt x="47941" y="97368"/>
                      </a:cubicBezTo>
                      <a:cubicBezTo>
                        <a:pt x="10899" y="130882"/>
                        <a:pt x="32419" y="195088"/>
                        <a:pt x="28891" y="201085"/>
                      </a:cubicBezTo>
                      <a:cubicBezTo>
                        <a:pt x="25363" y="207082"/>
                        <a:pt x="29596" y="150990"/>
                        <a:pt x="26774" y="133351"/>
                      </a:cubicBezTo>
                      <a:cubicBezTo>
                        <a:pt x="23952" y="115712"/>
                        <a:pt x="-20851" y="115006"/>
                        <a:pt x="11957" y="95251"/>
                      </a:cubicBezTo>
                      <a:cubicBezTo>
                        <a:pt x="44765" y="75496"/>
                        <a:pt x="245144" y="-352"/>
                        <a:pt x="251141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1" name="フリーフォーム: 図形 2790">
                  <a:extLst>
                    <a:ext uri="{FF2B5EF4-FFF2-40B4-BE49-F238E27FC236}">
                      <a16:creationId xmlns:a16="http://schemas.microsoft.com/office/drawing/2014/main" id="{E634969F-0C49-4703-B6B6-E9F18892A0FC}"/>
                    </a:ext>
                  </a:extLst>
                </p:cNvPr>
                <p:cNvSpPr/>
                <p:nvPr/>
              </p:nvSpPr>
              <p:spPr>
                <a:xfrm>
                  <a:off x="3697817" y="3708400"/>
                  <a:ext cx="212748" cy="195853"/>
                </a:xfrm>
                <a:custGeom>
                  <a:avLst/>
                  <a:gdLst>
                    <a:gd name="connsiteX0" fmla="*/ 0 w 212748"/>
                    <a:gd name="connsiteY0" fmla="*/ 0 h 195853"/>
                    <a:gd name="connsiteX1" fmla="*/ 116416 w 212748"/>
                    <a:gd name="connsiteY1" fmla="*/ 107950 h 195853"/>
                    <a:gd name="connsiteX2" fmla="*/ 211666 w 212748"/>
                    <a:gd name="connsiteY2" fmla="*/ 194733 h 195853"/>
                    <a:gd name="connsiteX3" fmla="*/ 160866 w 212748"/>
                    <a:gd name="connsiteY3" fmla="*/ 152400 h 195853"/>
                    <a:gd name="connsiteX4" fmla="*/ 55033 w 212748"/>
                    <a:gd name="connsiteY4" fmla="*/ 82550 h 195853"/>
                    <a:gd name="connsiteX5" fmla="*/ 0 w 212748"/>
                    <a:gd name="connsiteY5" fmla="*/ 0 h 195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2748" h="195853">
                      <a:moveTo>
                        <a:pt x="0" y="0"/>
                      </a:moveTo>
                      <a:lnTo>
                        <a:pt x="116416" y="107950"/>
                      </a:lnTo>
                      <a:lnTo>
                        <a:pt x="211666" y="194733"/>
                      </a:lnTo>
                      <a:cubicBezTo>
                        <a:pt x="219074" y="202141"/>
                        <a:pt x="186971" y="171097"/>
                        <a:pt x="160866" y="152400"/>
                      </a:cubicBezTo>
                      <a:cubicBezTo>
                        <a:pt x="134761" y="133703"/>
                        <a:pt x="80433" y="106186"/>
                        <a:pt x="55033" y="82550"/>
                      </a:cubicBezTo>
                      <a:cubicBezTo>
                        <a:pt x="29633" y="58914"/>
                        <a:pt x="19049" y="34748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2" name="フリーフォーム: 図形 2791">
                  <a:extLst>
                    <a:ext uri="{FF2B5EF4-FFF2-40B4-BE49-F238E27FC236}">
                      <a16:creationId xmlns:a16="http://schemas.microsoft.com/office/drawing/2014/main" id="{4BA7230B-C65B-4361-9581-C69DB7FDECA1}"/>
                    </a:ext>
                  </a:extLst>
                </p:cNvPr>
                <p:cNvSpPr/>
                <p:nvPr/>
              </p:nvSpPr>
              <p:spPr>
                <a:xfrm>
                  <a:off x="4246833" y="3762444"/>
                  <a:ext cx="358612" cy="223923"/>
                </a:xfrm>
                <a:custGeom>
                  <a:avLst/>
                  <a:gdLst>
                    <a:gd name="connsiteX0" fmla="*/ 3434 w 358612"/>
                    <a:gd name="connsiteY0" fmla="*/ 223239 h 223923"/>
                    <a:gd name="connsiteX1" fmla="*/ 196050 w 358612"/>
                    <a:gd name="connsiteY1" fmla="*/ 77189 h 223923"/>
                    <a:gd name="connsiteX2" fmla="*/ 356917 w 358612"/>
                    <a:gd name="connsiteY2" fmla="*/ 989 h 223923"/>
                    <a:gd name="connsiteX3" fmla="*/ 92334 w 358612"/>
                    <a:gd name="connsiteY3" fmla="*/ 127989 h 223923"/>
                    <a:gd name="connsiteX4" fmla="*/ 3434 w 358612"/>
                    <a:gd name="connsiteY4" fmla="*/ 223239 h 2239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58612" h="223923">
                      <a:moveTo>
                        <a:pt x="3434" y="223239"/>
                      </a:moveTo>
                      <a:cubicBezTo>
                        <a:pt x="20720" y="214772"/>
                        <a:pt x="137136" y="114231"/>
                        <a:pt x="196050" y="77189"/>
                      </a:cubicBezTo>
                      <a:cubicBezTo>
                        <a:pt x="254964" y="40147"/>
                        <a:pt x="374203" y="-7478"/>
                        <a:pt x="356917" y="989"/>
                      </a:cubicBezTo>
                      <a:cubicBezTo>
                        <a:pt x="339631" y="9456"/>
                        <a:pt x="147720" y="96592"/>
                        <a:pt x="92334" y="127989"/>
                      </a:cubicBezTo>
                      <a:cubicBezTo>
                        <a:pt x="36948" y="159386"/>
                        <a:pt x="-13852" y="231706"/>
                        <a:pt x="3434" y="2232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3" name="フリーフォーム: 図形 2792">
                  <a:extLst>
                    <a:ext uri="{FF2B5EF4-FFF2-40B4-BE49-F238E27FC236}">
                      <a16:creationId xmlns:a16="http://schemas.microsoft.com/office/drawing/2014/main" id="{534CF79B-36FC-4C62-8DA4-86385B332874}"/>
                    </a:ext>
                  </a:extLst>
                </p:cNvPr>
                <p:cNvSpPr/>
                <p:nvPr/>
              </p:nvSpPr>
              <p:spPr>
                <a:xfrm>
                  <a:off x="3185550" y="3318921"/>
                  <a:ext cx="129275" cy="349828"/>
                </a:xfrm>
                <a:custGeom>
                  <a:avLst/>
                  <a:gdLst>
                    <a:gd name="connsiteX0" fmla="*/ 129150 w 129275"/>
                    <a:gd name="connsiteY0" fmla="*/ 12 h 349828"/>
                    <a:gd name="connsiteX1" fmla="*/ 21200 w 129275"/>
                    <a:gd name="connsiteY1" fmla="*/ 154529 h 349828"/>
                    <a:gd name="connsiteX2" fmla="*/ 33 w 129275"/>
                    <a:gd name="connsiteY2" fmla="*/ 349262 h 349828"/>
                    <a:gd name="connsiteX3" fmla="*/ 16967 w 129275"/>
                    <a:gd name="connsiteY3" fmla="*/ 211679 h 349828"/>
                    <a:gd name="connsiteX4" fmla="*/ 42367 w 129275"/>
                    <a:gd name="connsiteY4" fmla="*/ 146062 h 349828"/>
                    <a:gd name="connsiteX5" fmla="*/ 129150 w 129275"/>
                    <a:gd name="connsiteY5" fmla="*/ 12 h 349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9275" h="349828">
                      <a:moveTo>
                        <a:pt x="129150" y="12"/>
                      </a:moveTo>
                      <a:cubicBezTo>
                        <a:pt x="125622" y="1423"/>
                        <a:pt x="42719" y="96321"/>
                        <a:pt x="21200" y="154529"/>
                      </a:cubicBezTo>
                      <a:cubicBezTo>
                        <a:pt x="-319" y="212737"/>
                        <a:pt x="738" y="339737"/>
                        <a:pt x="33" y="349262"/>
                      </a:cubicBezTo>
                      <a:cubicBezTo>
                        <a:pt x="-672" y="358787"/>
                        <a:pt x="9911" y="245546"/>
                        <a:pt x="16967" y="211679"/>
                      </a:cubicBezTo>
                      <a:cubicBezTo>
                        <a:pt x="24023" y="177812"/>
                        <a:pt x="23670" y="179223"/>
                        <a:pt x="42367" y="146062"/>
                      </a:cubicBezTo>
                      <a:cubicBezTo>
                        <a:pt x="61064" y="112901"/>
                        <a:pt x="132678" y="-1399"/>
                        <a:pt x="129150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4" name="フリーフォーム: 図形 2793">
                  <a:extLst>
                    <a:ext uri="{FF2B5EF4-FFF2-40B4-BE49-F238E27FC236}">
                      <a16:creationId xmlns:a16="http://schemas.microsoft.com/office/drawing/2014/main" id="{668182C0-C08B-440D-8219-21153CE3DFB8}"/>
                    </a:ext>
                  </a:extLst>
                </p:cNvPr>
                <p:cNvSpPr/>
                <p:nvPr/>
              </p:nvSpPr>
              <p:spPr>
                <a:xfrm>
                  <a:off x="3122011" y="3929661"/>
                  <a:ext cx="622880" cy="98775"/>
                </a:xfrm>
                <a:custGeom>
                  <a:avLst/>
                  <a:gdLst>
                    <a:gd name="connsiteX0" fmla="*/ 72 w 622880"/>
                    <a:gd name="connsiteY0" fmla="*/ 83539 h 98775"/>
                    <a:gd name="connsiteX1" fmla="*/ 95322 w 622880"/>
                    <a:gd name="connsiteY1" fmla="*/ 989 h 98775"/>
                    <a:gd name="connsiteX2" fmla="*/ 256189 w 622880"/>
                    <a:gd name="connsiteY2" fmla="*/ 39089 h 98775"/>
                    <a:gd name="connsiteX3" fmla="*/ 370489 w 622880"/>
                    <a:gd name="connsiteY3" fmla="*/ 56022 h 98775"/>
                    <a:gd name="connsiteX4" fmla="*/ 622372 w 622880"/>
                    <a:gd name="connsiteY4" fmla="*/ 87772 h 98775"/>
                    <a:gd name="connsiteX5" fmla="*/ 425522 w 622880"/>
                    <a:gd name="connsiteY5" fmla="*/ 94122 h 98775"/>
                    <a:gd name="connsiteX6" fmla="*/ 86856 w 622880"/>
                    <a:gd name="connsiteY6" fmla="*/ 22156 h 98775"/>
                    <a:gd name="connsiteX7" fmla="*/ 72 w 622880"/>
                    <a:gd name="connsiteY7" fmla="*/ 83539 h 98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22880" h="98775">
                      <a:moveTo>
                        <a:pt x="72" y="83539"/>
                      </a:moveTo>
                      <a:cubicBezTo>
                        <a:pt x="1483" y="80011"/>
                        <a:pt x="52636" y="8397"/>
                        <a:pt x="95322" y="989"/>
                      </a:cubicBezTo>
                      <a:cubicBezTo>
                        <a:pt x="138008" y="-6419"/>
                        <a:pt x="210328" y="29917"/>
                        <a:pt x="256189" y="39089"/>
                      </a:cubicBezTo>
                      <a:cubicBezTo>
                        <a:pt x="302050" y="48261"/>
                        <a:pt x="370489" y="56022"/>
                        <a:pt x="370489" y="56022"/>
                      </a:cubicBezTo>
                      <a:cubicBezTo>
                        <a:pt x="431520" y="64136"/>
                        <a:pt x="613200" y="81422"/>
                        <a:pt x="622372" y="87772"/>
                      </a:cubicBezTo>
                      <a:cubicBezTo>
                        <a:pt x="631544" y="94122"/>
                        <a:pt x="514775" y="105058"/>
                        <a:pt x="425522" y="94122"/>
                      </a:cubicBezTo>
                      <a:cubicBezTo>
                        <a:pt x="336269" y="83186"/>
                        <a:pt x="156353" y="21098"/>
                        <a:pt x="86856" y="22156"/>
                      </a:cubicBezTo>
                      <a:cubicBezTo>
                        <a:pt x="17359" y="23214"/>
                        <a:pt x="-1339" y="87067"/>
                        <a:pt x="72" y="835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5" name="フリーフォーム: 図形 2794">
                  <a:extLst>
                    <a:ext uri="{FF2B5EF4-FFF2-40B4-BE49-F238E27FC236}">
                      <a16:creationId xmlns:a16="http://schemas.microsoft.com/office/drawing/2014/main" id="{8EAD93F7-800A-429A-9EDF-6B7992E544CA}"/>
                    </a:ext>
                  </a:extLst>
                </p:cNvPr>
                <p:cNvSpPr/>
                <p:nvPr/>
              </p:nvSpPr>
              <p:spPr>
                <a:xfrm>
                  <a:off x="3214956" y="4087229"/>
                  <a:ext cx="440861" cy="180909"/>
                </a:xfrm>
                <a:custGeom>
                  <a:avLst/>
                  <a:gdLst>
                    <a:gd name="connsiteX0" fmla="*/ 261 w 440861"/>
                    <a:gd name="connsiteY0" fmla="*/ 54 h 180909"/>
                    <a:gd name="connsiteX1" fmla="*/ 203461 w 440861"/>
                    <a:gd name="connsiteY1" fmla="*/ 69904 h 180909"/>
                    <a:gd name="connsiteX2" fmla="*/ 436294 w 440861"/>
                    <a:gd name="connsiteY2" fmla="*/ 179971 h 180909"/>
                    <a:gd name="connsiteX3" fmla="*/ 349511 w 440861"/>
                    <a:gd name="connsiteY3" fmla="*/ 120704 h 180909"/>
                    <a:gd name="connsiteX4" fmla="*/ 245794 w 440861"/>
                    <a:gd name="connsiteY4" fmla="*/ 80488 h 180909"/>
                    <a:gd name="connsiteX5" fmla="*/ 261 w 440861"/>
                    <a:gd name="connsiteY5" fmla="*/ 54 h 180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0861" h="180909">
                      <a:moveTo>
                        <a:pt x="261" y="54"/>
                      </a:moveTo>
                      <a:cubicBezTo>
                        <a:pt x="-6794" y="-1710"/>
                        <a:pt x="130789" y="39918"/>
                        <a:pt x="203461" y="69904"/>
                      </a:cubicBezTo>
                      <a:cubicBezTo>
                        <a:pt x="276133" y="99890"/>
                        <a:pt x="411952" y="171504"/>
                        <a:pt x="436294" y="179971"/>
                      </a:cubicBezTo>
                      <a:cubicBezTo>
                        <a:pt x="460636" y="188438"/>
                        <a:pt x="381261" y="137284"/>
                        <a:pt x="349511" y="120704"/>
                      </a:cubicBezTo>
                      <a:cubicBezTo>
                        <a:pt x="317761" y="104124"/>
                        <a:pt x="301533" y="99891"/>
                        <a:pt x="245794" y="80488"/>
                      </a:cubicBezTo>
                      <a:cubicBezTo>
                        <a:pt x="190055" y="61085"/>
                        <a:pt x="7316" y="1818"/>
                        <a:pt x="261" y="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6" name="フリーフォーム: 図形 2795">
                  <a:extLst>
                    <a:ext uri="{FF2B5EF4-FFF2-40B4-BE49-F238E27FC236}">
                      <a16:creationId xmlns:a16="http://schemas.microsoft.com/office/drawing/2014/main" id="{1FCE2C3F-A998-4F02-BAF1-CE3B526761D4}"/>
                    </a:ext>
                  </a:extLst>
                </p:cNvPr>
                <p:cNvSpPr/>
                <p:nvPr/>
              </p:nvSpPr>
              <p:spPr>
                <a:xfrm>
                  <a:off x="4374102" y="2983966"/>
                  <a:ext cx="1313319" cy="988661"/>
                </a:xfrm>
                <a:custGeom>
                  <a:avLst/>
                  <a:gdLst>
                    <a:gd name="connsiteX0" fmla="*/ 1302798 w 1313319"/>
                    <a:gd name="connsiteY0" fmla="*/ 9001 h 988661"/>
                    <a:gd name="connsiteX1" fmla="*/ 1099598 w 1313319"/>
                    <a:gd name="connsiteY1" fmla="*/ 229134 h 988661"/>
                    <a:gd name="connsiteX2" fmla="*/ 858298 w 1313319"/>
                    <a:gd name="connsiteY2" fmla="*/ 449267 h 988661"/>
                    <a:gd name="connsiteX3" fmla="*/ 28565 w 1313319"/>
                    <a:gd name="connsiteY3" fmla="*/ 969967 h 988661"/>
                    <a:gd name="connsiteX4" fmla="*/ 244465 w 1313319"/>
                    <a:gd name="connsiteY4" fmla="*/ 842967 h 988661"/>
                    <a:gd name="connsiteX5" fmla="*/ 760931 w 1313319"/>
                    <a:gd name="connsiteY5" fmla="*/ 550867 h 988661"/>
                    <a:gd name="connsiteX6" fmla="*/ 1302798 w 1313319"/>
                    <a:gd name="connsiteY6" fmla="*/ 9001 h 9886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13319" h="988661">
                      <a:moveTo>
                        <a:pt x="1302798" y="9001"/>
                      </a:moveTo>
                      <a:cubicBezTo>
                        <a:pt x="1359242" y="-44621"/>
                        <a:pt x="1173681" y="155756"/>
                        <a:pt x="1099598" y="229134"/>
                      </a:cubicBezTo>
                      <a:cubicBezTo>
                        <a:pt x="1025515" y="302512"/>
                        <a:pt x="1036803" y="325795"/>
                        <a:pt x="858298" y="449267"/>
                      </a:cubicBezTo>
                      <a:cubicBezTo>
                        <a:pt x="679793" y="572739"/>
                        <a:pt x="28565" y="969967"/>
                        <a:pt x="28565" y="969967"/>
                      </a:cubicBezTo>
                      <a:cubicBezTo>
                        <a:pt x="-73740" y="1035584"/>
                        <a:pt x="122404" y="912817"/>
                        <a:pt x="244465" y="842967"/>
                      </a:cubicBezTo>
                      <a:cubicBezTo>
                        <a:pt x="366526" y="773117"/>
                        <a:pt x="581720" y="691273"/>
                        <a:pt x="760931" y="550867"/>
                      </a:cubicBezTo>
                      <a:cubicBezTo>
                        <a:pt x="940142" y="410462"/>
                        <a:pt x="1246354" y="62623"/>
                        <a:pt x="1302798" y="90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7" name="フリーフォーム: 図形 2796">
                  <a:extLst>
                    <a:ext uri="{FF2B5EF4-FFF2-40B4-BE49-F238E27FC236}">
                      <a16:creationId xmlns:a16="http://schemas.microsoft.com/office/drawing/2014/main" id="{D22E85F0-B192-43D5-8F29-0D6AD7906A51}"/>
                    </a:ext>
                  </a:extLst>
                </p:cNvPr>
                <p:cNvSpPr/>
                <p:nvPr/>
              </p:nvSpPr>
              <p:spPr>
                <a:xfrm>
                  <a:off x="3799554" y="2476228"/>
                  <a:ext cx="319805" cy="325154"/>
                </a:xfrm>
                <a:custGeom>
                  <a:avLst/>
                  <a:gdLst>
                    <a:gd name="connsiteX0" fmla="*/ 318421 w 319805"/>
                    <a:gd name="connsiteY0" fmla="*/ 272 h 325154"/>
                    <a:gd name="connsiteX1" fmla="*/ 89821 w 319805"/>
                    <a:gd name="connsiteY1" fmla="*/ 152672 h 325154"/>
                    <a:gd name="connsiteX2" fmla="*/ 921 w 319805"/>
                    <a:gd name="connsiteY2" fmla="*/ 324122 h 325154"/>
                    <a:gd name="connsiteX3" fmla="*/ 51721 w 319805"/>
                    <a:gd name="connsiteY3" fmla="*/ 219347 h 325154"/>
                    <a:gd name="connsiteX4" fmla="*/ 178721 w 319805"/>
                    <a:gd name="connsiteY4" fmla="*/ 117747 h 325154"/>
                    <a:gd name="connsiteX5" fmla="*/ 318421 w 319805"/>
                    <a:gd name="connsiteY5" fmla="*/ 272 h 3251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19805" h="325154">
                      <a:moveTo>
                        <a:pt x="318421" y="272"/>
                      </a:moveTo>
                      <a:cubicBezTo>
                        <a:pt x="303604" y="6093"/>
                        <a:pt x="142738" y="98697"/>
                        <a:pt x="89821" y="152672"/>
                      </a:cubicBezTo>
                      <a:cubicBezTo>
                        <a:pt x="36904" y="206647"/>
                        <a:pt x="7271" y="313010"/>
                        <a:pt x="921" y="324122"/>
                      </a:cubicBezTo>
                      <a:cubicBezTo>
                        <a:pt x="-5429" y="335234"/>
                        <a:pt x="22088" y="253743"/>
                        <a:pt x="51721" y="219347"/>
                      </a:cubicBezTo>
                      <a:cubicBezTo>
                        <a:pt x="81354" y="184951"/>
                        <a:pt x="132154" y="152143"/>
                        <a:pt x="178721" y="117747"/>
                      </a:cubicBezTo>
                      <a:cubicBezTo>
                        <a:pt x="225288" y="83351"/>
                        <a:pt x="333238" y="-5549"/>
                        <a:pt x="318421" y="2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8" name="フリーフォーム: 図形 2797">
                  <a:extLst>
                    <a:ext uri="{FF2B5EF4-FFF2-40B4-BE49-F238E27FC236}">
                      <a16:creationId xmlns:a16="http://schemas.microsoft.com/office/drawing/2014/main" id="{BF687871-D8C5-4142-83E7-6DE8D6B7F79C}"/>
                    </a:ext>
                  </a:extLst>
                </p:cNvPr>
                <p:cNvSpPr/>
                <p:nvPr/>
              </p:nvSpPr>
              <p:spPr>
                <a:xfrm>
                  <a:off x="3136175" y="3727417"/>
                  <a:ext cx="89798" cy="288995"/>
                </a:xfrm>
                <a:custGeom>
                  <a:avLst/>
                  <a:gdLst>
                    <a:gd name="connsiteX0" fmla="*/ 89625 w 89798"/>
                    <a:gd name="connsiteY0" fmla="*/ 33 h 288995"/>
                    <a:gd name="connsiteX1" fmla="*/ 19775 w 89798"/>
                    <a:gd name="connsiteY1" fmla="*/ 146083 h 288995"/>
                    <a:gd name="connsiteX2" fmla="*/ 725 w 89798"/>
                    <a:gd name="connsiteY2" fmla="*/ 288958 h 288995"/>
                    <a:gd name="connsiteX3" fmla="*/ 38825 w 89798"/>
                    <a:gd name="connsiteY3" fmla="*/ 158783 h 288995"/>
                    <a:gd name="connsiteX4" fmla="*/ 89625 w 89798"/>
                    <a:gd name="connsiteY4" fmla="*/ 33 h 2889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9798" h="288995">
                      <a:moveTo>
                        <a:pt x="89625" y="33"/>
                      </a:moveTo>
                      <a:cubicBezTo>
                        <a:pt x="86450" y="-2084"/>
                        <a:pt x="34592" y="97929"/>
                        <a:pt x="19775" y="146083"/>
                      </a:cubicBezTo>
                      <a:cubicBezTo>
                        <a:pt x="4958" y="194237"/>
                        <a:pt x="-2450" y="286841"/>
                        <a:pt x="725" y="288958"/>
                      </a:cubicBezTo>
                      <a:cubicBezTo>
                        <a:pt x="3900" y="291075"/>
                        <a:pt x="26125" y="202704"/>
                        <a:pt x="38825" y="158783"/>
                      </a:cubicBezTo>
                      <a:cubicBezTo>
                        <a:pt x="51525" y="114862"/>
                        <a:pt x="92800" y="2150"/>
                        <a:pt x="89625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799" name="フリーフォーム: 図形 2798">
                  <a:extLst>
                    <a:ext uri="{FF2B5EF4-FFF2-40B4-BE49-F238E27FC236}">
                      <a16:creationId xmlns:a16="http://schemas.microsoft.com/office/drawing/2014/main" id="{C3A93C0F-17C1-429D-B040-F756ED3F0EF2}"/>
                    </a:ext>
                  </a:extLst>
                </p:cNvPr>
                <p:cNvSpPr/>
                <p:nvPr/>
              </p:nvSpPr>
              <p:spPr>
                <a:xfrm>
                  <a:off x="3785876" y="2107089"/>
                  <a:ext cx="365547" cy="395613"/>
                </a:xfrm>
                <a:custGeom>
                  <a:avLst/>
                  <a:gdLst>
                    <a:gd name="connsiteX0" fmla="*/ 27299 w 365547"/>
                    <a:gd name="connsiteY0" fmla="*/ 1111 h 395613"/>
                    <a:gd name="connsiteX1" fmla="*/ 1899 w 365547"/>
                    <a:gd name="connsiteY1" fmla="*/ 166211 h 395613"/>
                    <a:gd name="connsiteX2" fmla="*/ 84449 w 365547"/>
                    <a:gd name="connsiteY2" fmla="*/ 217011 h 395613"/>
                    <a:gd name="connsiteX3" fmla="*/ 249549 w 365547"/>
                    <a:gd name="connsiteY3" fmla="*/ 232886 h 395613"/>
                    <a:gd name="connsiteX4" fmla="*/ 71749 w 365547"/>
                    <a:gd name="connsiteY4" fmla="*/ 394811 h 395613"/>
                    <a:gd name="connsiteX5" fmla="*/ 271774 w 365547"/>
                    <a:gd name="connsiteY5" fmla="*/ 293211 h 395613"/>
                    <a:gd name="connsiteX6" fmla="*/ 363849 w 365547"/>
                    <a:gd name="connsiteY6" fmla="*/ 248761 h 395613"/>
                    <a:gd name="connsiteX7" fmla="*/ 198749 w 365547"/>
                    <a:gd name="connsiteY7" fmla="*/ 207486 h 395613"/>
                    <a:gd name="connsiteX8" fmla="*/ 39999 w 365547"/>
                    <a:gd name="connsiteY8" fmla="*/ 172561 h 395613"/>
                    <a:gd name="connsiteX9" fmla="*/ 36824 w 365547"/>
                    <a:gd name="connsiteY9" fmla="*/ 96361 h 395613"/>
                    <a:gd name="connsiteX10" fmla="*/ 27299 w 365547"/>
                    <a:gd name="connsiteY10" fmla="*/ 1111 h 3956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65547" h="395613">
                      <a:moveTo>
                        <a:pt x="27299" y="1111"/>
                      </a:moveTo>
                      <a:cubicBezTo>
                        <a:pt x="21478" y="12753"/>
                        <a:pt x="-7626" y="130228"/>
                        <a:pt x="1899" y="166211"/>
                      </a:cubicBezTo>
                      <a:cubicBezTo>
                        <a:pt x="11424" y="202194"/>
                        <a:pt x="43174" y="205899"/>
                        <a:pt x="84449" y="217011"/>
                      </a:cubicBezTo>
                      <a:cubicBezTo>
                        <a:pt x="125724" y="228123"/>
                        <a:pt x="251666" y="203253"/>
                        <a:pt x="249549" y="232886"/>
                      </a:cubicBezTo>
                      <a:cubicBezTo>
                        <a:pt x="247432" y="262519"/>
                        <a:pt x="68045" y="384757"/>
                        <a:pt x="71749" y="394811"/>
                      </a:cubicBezTo>
                      <a:cubicBezTo>
                        <a:pt x="75453" y="404865"/>
                        <a:pt x="223091" y="317553"/>
                        <a:pt x="271774" y="293211"/>
                      </a:cubicBezTo>
                      <a:cubicBezTo>
                        <a:pt x="320457" y="268869"/>
                        <a:pt x="376020" y="263048"/>
                        <a:pt x="363849" y="248761"/>
                      </a:cubicBezTo>
                      <a:cubicBezTo>
                        <a:pt x="351678" y="234474"/>
                        <a:pt x="252724" y="220186"/>
                        <a:pt x="198749" y="207486"/>
                      </a:cubicBezTo>
                      <a:cubicBezTo>
                        <a:pt x="144774" y="194786"/>
                        <a:pt x="66986" y="191082"/>
                        <a:pt x="39999" y="172561"/>
                      </a:cubicBezTo>
                      <a:cubicBezTo>
                        <a:pt x="13012" y="154040"/>
                        <a:pt x="37353" y="120173"/>
                        <a:pt x="36824" y="96361"/>
                      </a:cubicBezTo>
                      <a:cubicBezTo>
                        <a:pt x="36295" y="72549"/>
                        <a:pt x="33120" y="-10531"/>
                        <a:pt x="27299" y="11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0" name="フリーフォーム: 図形 2799">
                  <a:extLst>
                    <a:ext uri="{FF2B5EF4-FFF2-40B4-BE49-F238E27FC236}">
                      <a16:creationId xmlns:a16="http://schemas.microsoft.com/office/drawing/2014/main" id="{8AC341B1-1812-4F6F-BCD2-0E3792D83FAC}"/>
                    </a:ext>
                  </a:extLst>
                </p:cNvPr>
                <p:cNvSpPr/>
                <p:nvPr/>
              </p:nvSpPr>
              <p:spPr>
                <a:xfrm>
                  <a:off x="4174921" y="1844594"/>
                  <a:ext cx="276441" cy="435221"/>
                </a:xfrm>
                <a:custGeom>
                  <a:avLst/>
                  <a:gdLst>
                    <a:gd name="connsiteX0" fmla="*/ 114504 w 276441"/>
                    <a:gd name="connsiteY0" fmla="*/ 81 h 435221"/>
                    <a:gd name="connsiteX1" fmla="*/ 225629 w 276441"/>
                    <a:gd name="connsiteY1" fmla="*/ 168356 h 435221"/>
                    <a:gd name="connsiteX2" fmla="*/ 149429 w 276441"/>
                    <a:gd name="connsiteY2" fmla="*/ 295356 h 435221"/>
                    <a:gd name="connsiteX3" fmla="*/ 204 w 276441"/>
                    <a:gd name="connsiteY3" fmla="*/ 435056 h 435221"/>
                    <a:gd name="connsiteX4" fmla="*/ 120854 w 276441"/>
                    <a:gd name="connsiteY4" fmla="*/ 320756 h 435221"/>
                    <a:gd name="connsiteX5" fmla="*/ 276429 w 276441"/>
                    <a:gd name="connsiteY5" fmla="*/ 190581 h 435221"/>
                    <a:gd name="connsiteX6" fmla="*/ 114504 w 276441"/>
                    <a:gd name="connsiteY6" fmla="*/ 81 h 435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6441" h="435221">
                      <a:moveTo>
                        <a:pt x="114504" y="81"/>
                      </a:moveTo>
                      <a:cubicBezTo>
                        <a:pt x="106037" y="-3623"/>
                        <a:pt x="219808" y="119144"/>
                        <a:pt x="225629" y="168356"/>
                      </a:cubicBezTo>
                      <a:cubicBezTo>
                        <a:pt x="231450" y="217568"/>
                        <a:pt x="187000" y="250906"/>
                        <a:pt x="149429" y="295356"/>
                      </a:cubicBezTo>
                      <a:cubicBezTo>
                        <a:pt x="111858" y="339806"/>
                        <a:pt x="4966" y="430823"/>
                        <a:pt x="204" y="435056"/>
                      </a:cubicBezTo>
                      <a:cubicBezTo>
                        <a:pt x="-4558" y="439289"/>
                        <a:pt x="74817" y="361502"/>
                        <a:pt x="120854" y="320756"/>
                      </a:cubicBezTo>
                      <a:cubicBezTo>
                        <a:pt x="166891" y="280010"/>
                        <a:pt x="274842" y="246143"/>
                        <a:pt x="276429" y="190581"/>
                      </a:cubicBezTo>
                      <a:cubicBezTo>
                        <a:pt x="278016" y="135019"/>
                        <a:pt x="122971" y="3785"/>
                        <a:pt x="114504" y="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1" name="フリーフォーム: 図形 2800">
                  <a:extLst>
                    <a:ext uri="{FF2B5EF4-FFF2-40B4-BE49-F238E27FC236}">
                      <a16:creationId xmlns:a16="http://schemas.microsoft.com/office/drawing/2014/main" id="{6C361D22-8867-4FDB-8287-1BACDFAB9FF4}"/>
                    </a:ext>
                  </a:extLst>
                </p:cNvPr>
                <p:cNvSpPr/>
                <p:nvPr/>
              </p:nvSpPr>
              <p:spPr>
                <a:xfrm>
                  <a:off x="5440326" y="3758199"/>
                  <a:ext cx="266673" cy="190747"/>
                </a:xfrm>
                <a:custGeom>
                  <a:avLst/>
                  <a:gdLst>
                    <a:gd name="connsiteX0" fmla="*/ 37 w 266673"/>
                    <a:gd name="connsiteY0" fmla="*/ 81964 h 190747"/>
                    <a:gd name="connsiteX1" fmla="*/ 117512 w 266673"/>
                    <a:gd name="connsiteY1" fmla="*/ 4176 h 190747"/>
                    <a:gd name="connsiteX2" fmla="*/ 187362 w 266673"/>
                    <a:gd name="connsiteY2" fmla="*/ 13701 h 190747"/>
                    <a:gd name="connsiteX3" fmla="*/ 187362 w 266673"/>
                    <a:gd name="connsiteY3" fmla="*/ 40689 h 190747"/>
                    <a:gd name="connsiteX4" fmla="*/ 196887 w 266673"/>
                    <a:gd name="connsiteY4" fmla="*/ 107364 h 190747"/>
                    <a:gd name="connsiteX5" fmla="*/ 265149 w 266673"/>
                    <a:gd name="connsiteY5" fmla="*/ 186739 h 190747"/>
                    <a:gd name="connsiteX6" fmla="*/ 239749 w 266673"/>
                    <a:gd name="connsiteY6" fmla="*/ 174039 h 190747"/>
                    <a:gd name="connsiteX7" fmla="*/ 187362 w 266673"/>
                    <a:gd name="connsiteY7" fmla="*/ 131176 h 190747"/>
                    <a:gd name="connsiteX8" fmla="*/ 176249 w 266673"/>
                    <a:gd name="connsiteY8" fmla="*/ 48626 h 190747"/>
                    <a:gd name="connsiteX9" fmla="*/ 168312 w 266673"/>
                    <a:gd name="connsiteY9" fmla="*/ 18464 h 190747"/>
                    <a:gd name="connsiteX10" fmla="*/ 130212 w 266673"/>
                    <a:gd name="connsiteY10" fmla="*/ 16876 h 190747"/>
                    <a:gd name="connsiteX11" fmla="*/ 37 w 266673"/>
                    <a:gd name="connsiteY11" fmla="*/ 81964 h 1907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6673" h="190747">
                      <a:moveTo>
                        <a:pt x="37" y="81964"/>
                      </a:moveTo>
                      <a:cubicBezTo>
                        <a:pt x="-2080" y="79847"/>
                        <a:pt x="86291" y="15553"/>
                        <a:pt x="117512" y="4176"/>
                      </a:cubicBezTo>
                      <a:cubicBezTo>
                        <a:pt x="148733" y="-7201"/>
                        <a:pt x="175720" y="7616"/>
                        <a:pt x="187362" y="13701"/>
                      </a:cubicBezTo>
                      <a:cubicBezTo>
                        <a:pt x="199004" y="19786"/>
                        <a:pt x="185774" y="25078"/>
                        <a:pt x="187362" y="40689"/>
                      </a:cubicBezTo>
                      <a:cubicBezTo>
                        <a:pt x="188950" y="56300"/>
                        <a:pt x="183923" y="83022"/>
                        <a:pt x="196887" y="107364"/>
                      </a:cubicBezTo>
                      <a:cubicBezTo>
                        <a:pt x="209851" y="131706"/>
                        <a:pt x="258005" y="175627"/>
                        <a:pt x="265149" y="186739"/>
                      </a:cubicBezTo>
                      <a:cubicBezTo>
                        <a:pt x="272293" y="197852"/>
                        <a:pt x="252714" y="183300"/>
                        <a:pt x="239749" y="174039"/>
                      </a:cubicBezTo>
                      <a:cubicBezTo>
                        <a:pt x="226785" y="164779"/>
                        <a:pt x="197945" y="152078"/>
                        <a:pt x="187362" y="131176"/>
                      </a:cubicBezTo>
                      <a:cubicBezTo>
                        <a:pt x="176779" y="110274"/>
                        <a:pt x="179424" y="67411"/>
                        <a:pt x="176249" y="48626"/>
                      </a:cubicBezTo>
                      <a:cubicBezTo>
                        <a:pt x="173074" y="29841"/>
                        <a:pt x="175985" y="23756"/>
                        <a:pt x="168312" y="18464"/>
                      </a:cubicBezTo>
                      <a:cubicBezTo>
                        <a:pt x="160639" y="13172"/>
                        <a:pt x="154554" y="7880"/>
                        <a:pt x="130212" y="16876"/>
                      </a:cubicBezTo>
                      <a:cubicBezTo>
                        <a:pt x="105870" y="25872"/>
                        <a:pt x="2154" y="84081"/>
                        <a:pt x="37" y="819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2" name="フリーフォーム: 図形 2801">
                  <a:extLst>
                    <a:ext uri="{FF2B5EF4-FFF2-40B4-BE49-F238E27FC236}">
                      <a16:creationId xmlns:a16="http://schemas.microsoft.com/office/drawing/2014/main" id="{97B1C797-751F-479F-81CE-6D741F770E82}"/>
                    </a:ext>
                  </a:extLst>
                </p:cNvPr>
                <p:cNvSpPr/>
                <p:nvPr/>
              </p:nvSpPr>
              <p:spPr>
                <a:xfrm>
                  <a:off x="5587983" y="3752752"/>
                  <a:ext cx="227784" cy="179060"/>
                </a:xfrm>
                <a:custGeom>
                  <a:avLst/>
                  <a:gdLst>
                    <a:gd name="connsiteX0" fmla="*/ 17 w 227784"/>
                    <a:gd name="connsiteY0" fmla="*/ 98 h 179060"/>
                    <a:gd name="connsiteX1" fmla="*/ 131780 w 227784"/>
                    <a:gd name="connsiteY1" fmla="*/ 22323 h 179060"/>
                    <a:gd name="connsiteX2" fmla="*/ 131780 w 227784"/>
                    <a:gd name="connsiteY2" fmla="*/ 35023 h 179060"/>
                    <a:gd name="connsiteX3" fmla="*/ 160355 w 227784"/>
                    <a:gd name="connsiteY3" fmla="*/ 81061 h 179060"/>
                    <a:gd name="connsiteX4" fmla="*/ 225442 w 227784"/>
                    <a:gd name="connsiteY4" fmla="*/ 169961 h 179060"/>
                    <a:gd name="connsiteX5" fmla="*/ 206392 w 227784"/>
                    <a:gd name="connsiteY5" fmla="*/ 165198 h 179060"/>
                    <a:gd name="connsiteX6" fmla="*/ 139717 w 227784"/>
                    <a:gd name="connsiteY6" fmla="*/ 73123 h 179060"/>
                    <a:gd name="connsiteX7" fmla="*/ 122255 w 227784"/>
                    <a:gd name="connsiteY7" fmla="*/ 31848 h 179060"/>
                    <a:gd name="connsiteX8" fmla="*/ 17 w 227784"/>
                    <a:gd name="connsiteY8" fmla="*/ 98 h 1790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7784" h="179060">
                      <a:moveTo>
                        <a:pt x="17" y="98"/>
                      </a:moveTo>
                      <a:cubicBezTo>
                        <a:pt x="1604" y="-1489"/>
                        <a:pt x="109820" y="16502"/>
                        <a:pt x="131780" y="22323"/>
                      </a:cubicBezTo>
                      <a:cubicBezTo>
                        <a:pt x="153740" y="28144"/>
                        <a:pt x="127018" y="25233"/>
                        <a:pt x="131780" y="35023"/>
                      </a:cubicBezTo>
                      <a:cubicBezTo>
                        <a:pt x="136542" y="44813"/>
                        <a:pt x="144745" y="58571"/>
                        <a:pt x="160355" y="81061"/>
                      </a:cubicBezTo>
                      <a:cubicBezTo>
                        <a:pt x="175965" y="103551"/>
                        <a:pt x="217769" y="155938"/>
                        <a:pt x="225442" y="169961"/>
                      </a:cubicBezTo>
                      <a:cubicBezTo>
                        <a:pt x="233115" y="183984"/>
                        <a:pt x="220680" y="181338"/>
                        <a:pt x="206392" y="165198"/>
                      </a:cubicBezTo>
                      <a:cubicBezTo>
                        <a:pt x="192105" y="149058"/>
                        <a:pt x="153740" y="95348"/>
                        <a:pt x="139717" y="73123"/>
                      </a:cubicBezTo>
                      <a:cubicBezTo>
                        <a:pt x="125694" y="50898"/>
                        <a:pt x="141834" y="42960"/>
                        <a:pt x="122255" y="31848"/>
                      </a:cubicBezTo>
                      <a:cubicBezTo>
                        <a:pt x="102676" y="20736"/>
                        <a:pt x="-1570" y="1685"/>
                        <a:pt x="17" y="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3" name="フリーフォーム: 図形 2802">
                  <a:extLst>
                    <a:ext uri="{FF2B5EF4-FFF2-40B4-BE49-F238E27FC236}">
                      <a16:creationId xmlns:a16="http://schemas.microsoft.com/office/drawing/2014/main" id="{7F82630C-23D1-4372-9F7B-ACB690ACF320}"/>
                    </a:ext>
                  </a:extLst>
                </p:cNvPr>
                <p:cNvSpPr/>
                <p:nvPr/>
              </p:nvSpPr>
              <p:spPr>
                <a:xfrm>
                  <a:off x="5444957" y="3833805"/>
                  <a:ext cx="91420" cy="189221"/>
                </a:xfrm>
                <a:custGeom>
                  <a:avLst/>
                  <a:gdLst>
                    <a:gd name="connsiteX0" fmla="*/ 168 w 91420"/>
                    <a:gd name="connsiteY0" fmla="*/ 8 h 189221"/>
                    <a:gd name="connsiteX1" fmla="*/ 47793 w 91420"/>
                    <a:gd name="connsiteY1" fmla="*/ 119070 h 189221"/>
                    <a:gd name="connsiteX2" fmla="*/ 90656 w 91420"/>
                    <a:gd name="connsiteY2" fmla="*/ 188920 h 189221"/>
                    <a:gd name="connsiteX3" fmla="*/ 76368 w 91420"/>
                    <a:gd name="connsiteY3" fmla="*/ 146058 h 189221"/>
                    <a:gd name="connsiteX4" fmla="*/ 65256 w 91420"/>
                    <a:gd name="connsiteY4" fmla="*/ 112720 h 189221"/>
                    <a:gd name="connsiteX5" fmla="*/ 168 w 91420"/>
                    <a:gd name="connsiteY5" fmla="*/ 8 h 189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1420" h="189221">
                      <a:moveTo>
                        <a:pt x="168" y="8"/>
                      </a:moveTo>
                      <a:cubicBezTo>
                        <a:pt x="-2742" y="1066"/>
                        <a:pt x="32712" y="87585"/>
                        <a:pt x="47793" y="119070"/>
                      </a:cubicBezTo>
                      <a:cubicBezTo>
                        <a:pt x="62874" y="150555"/>
                        <a:pt x="85893" y="184422"/>
                        <a:pt x="90656" y="188920"/>
                      </a:cubicBezTo>
                      <a:cubicBezTo>
                        <a:pt x="95419" y="193418"/>
                        <a:pt x="76368" y="146058"/>
                        <a:pt x="76368" y="146058"/>
                      </a:cubicBezTo>
                      <a:cubicBezTo>
                        <a:pt x="72135" y="133358"/>
                        <a:pt x="75575" y="132828"/>
                        <a:pt x="65256" y="112720"/>
                      </a:cubicBezTo>
                      <a:cubicBezTo>
                        <a:pt x="54937" y="92612"/>
                        <a:pt x="3078" y="-1050"/>
                        <a:pt x="168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4" name="フリーフォーム: 図形 2803">
                  <a:extLst>
                    <a:ext uri="{FF2B5EF4-FFF2-40B4-BE49-F238E27FC236}">
                      <a16:creationId xmlns:a16="http://schemas.microsoft.com/office/drawing/2014/main" id="{059697FD-579C-43DB-BA9D-A29929A23D4A}"/>
                    </a:ext>
                  </a:extLst>
                </p:cNvPr>
                <p:cNvSpPr/>
                <p:nvPr/>
              </p:nvSpPr>
              <p:spPr>
                <a:xfrm>
                  <a:off x="5485702" y="3965437"/>
                  <a:ext cx="238230" cy="110520"/>
                </a:xfrm>
                <a:custGeom>
                  <a:avLst/>
                  <a:gdLst>
                    <a:gd name="connsiteX0" fmla="*/ 698 w 238230"/>
                    <a:gd name="connsiteY0" fmla="*/ 109676 h 110520"/>
                    <a:gd name="connsiteX1" fmla="*/ 226123 w 238230"/>
                    <a:gd name="connsiteY1" fmla="*/ 4901 h 110520"/>
                    <a:gd name="connsiteX2" fmla="*/ 202311 w 238230"/>
                    <a:gd name="connsiteY2" fmla="*/ 20776 h 110520"/>
                    <a:gd name="connsiteX3" fmla="*/ 156273 w 238230"/>
                    <a:gd name="connsiteY3" fmla="*/ 52526 h 110520"/>
                    <a:gd name="connsiteX4" fmla="*/ 698 w 238230"/>
                    <a:gd name="connsiteY4" fmla="*/ 109676 h 1105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8230" h="110520">
                      <a:moveTo>
                        <a:pt x="698" y="109676"/>
                      </a:moveTo>
                      <a:cubicBezTo>
                        <a:pt x="12340" y="101738"/>
                        <a:pt x="192521" y="19718"/>
                        <a:pt x="226123" y="4901"/>
                      </a:cubicBezTo>
                      <a:cubicBezTo>
                        <a:pt x="259725" y="-9916"/>
                        <a:pt x="213953" y="12838"/>
                        <a:pt x="202311" y="20776"/>
                      </a:cubicBezTo>
                      <a:cubicBezTo>
                        <a:pt x="190669" y="28713"/>
                        <a:pt x="186171" y="37709"/>
                        <a:pt x="156273" y="52526"/>
                      </a:cubicBezTo>
                      <a:cubicBezTo>
                        <a:pt x="126375" y="67343"/>
                        <a:pt x="-10944" y="117614"/>
                        <a:pt x="698" y="1096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5" name="フリーフォーム: 図形 2804">
                  <a:extLst>
                    <a:ext uri="{FF2B5EF4-FFF2-40B4-BE49-F238E27FC236}">
                      <a16:creationId xmlns:a16="http://schemas.microsoft.com/office/drawing/2014/main" id="{3E4D7FA5-3E07-4CA9-8CF1-13E14173D3E5}"/>
                    </a:ext>
                  </a:extLst>
                </p:cNvPr>
                <p:cNvSpPr/>
                <p:nvPr/>
              </p:nvSpPr>
              <p:spPr>
                <a:xfrm>
                  <a:off x="5708886" y="3925852"/>
                  <a:ext cx="191510" cy="35105"/>
                </a:xfrm>
                <a:custGeom>
                  <a:avLst/>
                  <a:gdLst>
                    <a:gd name="connsiteX0" fmla="*/ 1352 w 191510"/>
                    <a:gd name="connsiteY0" fmla="*/ 33373 h 35105"/>
                    <a:gd name="connsiteX1" fmla="*/ 188677 w 191510"/>
                    <a:gd name="connsiteY1" fmla="*/ 36 h 35105"/>
                    <a:gd name="connsiteX2" fmla="*/ 107714 w 191510"/>
                    <a:gd name="connsiteY2" fmla="*/ 27023 h 35105"/>
                    <a:gd name="connsiteX3" fmla="*/ 1352 w 191510"/>
                    <a:gd name="connsiteY3" fmla="*/ 33373 h 351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1510" h="35105">
                      <a:moveTo>
                        <a:pt x="1352" y="33373"/>
                      </a:moveTo>
                      <a:cubicBezTo>
                        <a:pt x="14846" y="28875"/>
                        <a:pt x="170950" y="1094"/>
                        <a:pt x="188677" y="36"/>
                      </a:cubicBezTo>
                      <a:cubicBezTo>
                        <a:pt x="206404" y="-1022"/>
                        <a:pt x="136289" y="21202"/>
                        <a:pt x="107714" y="27023"/>
                      </a:cubicBezTo>
                      <a:cubicBezTo>
                        <a:pt x="79139" y="32844"/>
                        <a:pt x="-12142" y="37871"/>
                        <a:pt x="1352" y="333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6" name="フリーフォーム: 図形 2805">
                  <a:extLst>
                    <a:ext uri="{FF2B5EF4-FFF2-40B4-BE49-F238E27FC236}">
                      <a16:creationId xmlns:a16="http://schemas.microsoft.com/office/drawing/2014/main" id="{16171580-D2AB-4D72-8769-1CADCD10730F}"/>
                    </a:ext>
                  </a:extLst>
                </p:cNvPr>
                <p:cNvSpPr/>
                <p:nvPr/>
              </p:nvSpPr>
              <p:spPr>
                <a:xfrm>
                  <a:off x="5494289" y="4078228"/>
                  <a:ext cx="249353" cy="281054"/>
                </a:xfrm>
                <a:custGeom>
                  <a:avLst/>
                  <a:gdLst>
                    <a:gd name="connsiteX0" fmla="*/ 49 w 249353"/>
                    <a:gd name="connsiteY0" fmla="*/ 60 h 281054"/>
                    <a:gd name="connsiteX1" fmla="*/ 85774 w 249353"/>
                    <a:gd name="connsiteY1" fmla="*/ 119122 h 281054"/>
                    <a:gd name="connsiteX2" fmla="*/ 130224 w 249353"/>
                    <a:gd name="connsiteY2" fmla="*/ 144522 h 281054"/>
                    <a:gd name="connsiteX3" fmla="*/ 204836 w 249353"/>
                    <a:gd name="connsiteY3" fmla="*/ 223897 h 281054"/>
                    <a:gd name="connsiteX4" fmla="*/ 249286 w 249353"/>
                    <a:gd name="connsiteY4" fmla="*/ 281047 h 281054"/>
                    <a:gd name="connsiteX5" fmla="*/ 212774 w 249353"/>
                    <a:gd name="connsiteY5" fmla="*/ 227072 h 281054"/>
                    <a:gd name="connsiteX6" fmla="*/ 131811 w 249353"/>
                    <a:gd name="connsiteY6" fmla="*/ 125472 h 281054"/>
                    <a:gd name="connsiteX7" fmla="*/ 98474 w 249353"/>
                    <a:gd name="connsiteY7" fmla="*/ 103247 h 281054"/>
                    <a:gd name="connsiteX8" fmla="*/ 49 w 249353"/>
                    <a:gd name="connsiteY8" fmla="*/ 60 h 2810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49353" h="281054">
                      <a:moveTo>
                        <a:pt x="49" y="60"/>
                      </a:moveTo>
                      <a:cubicBezTo>
                        <a:pt x="-2068" y="2706"/>
                        <a:pt x="64078" y="95045"/>
                        <a:pt x="85774" y="119122"/>
                      </a:cubicBezTo>
                      <a:cubicBezTo>
                        <a:pt x="107470" y="143199"/>
                        <a:pt x="110380" y="127060"/>
                        <a:pt x="130224" y="144522"/>
                      </a:cubicBezTo>
                      <a:cubicBezTo>
                        <a:pt x="150068" y="161984"/>
                        <a:pt x="184992" y="201143"/>
                        <a:pt x="204836" y="223897"/>
                      </a:cubicBezTo>
                      <a:cubicBezTo>
                        <a:pt x="224680" y="246651"/>
                        <a:pt x="247963" y="280518"/>
                        <a:pt x="249286" y="281047"/>
                      </a:cubicBezTo>
                      <a:cubicBezTo>
                        <a:pt x="250609" y="281576"/>
                        <a:pt x="232353" y="253001"/>
                        <a:pt x="212774" y="227072"/>
                      </a:cubicBezTo>
                      <a:cubicBezTo>
                        <a:pt x="193195" y="201143"/>
                        <a:pt x="150861" y="146109"/>
                        <a:pt x="131811" y="125472"/>
                      </a:cubicBezTo>
                      <a:cubicBezTo>
                        <a:pt x="112761" y="104835"/>
                        <a:pt x="117524" y="123884"/>
                        <a:pt x="98474" y="103247"/>
                      </a:cubicBezTo>
                      <a:cubicBezTo>
                        <a:pt x="79424" y="82610"/>
                        <a:pt x="2166" y="-2586"/>
                        <a:pt x="49" y="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7" name="フリーフォーム: 図形 2806">
                  <a:extLst>
                    <a:ext uri="{FF2B5EF4-FFF2-40B4-BE49-F238E27FC236}">
                      <a16:creationId xmlns:a16="http://schemas.microsoft.com/office/drawing/2014/main" id="{9329C577-A7EE-4AF5-9A56-F636EA3C5130}"/>
                    </a:ext>
                  </a:extLst>
                </p:cNvPr>
                <p:cNvSpPr/>
                <p:nvPr/>
              </p:nvSpPr>
              <p:spPr>
                <a:xfrm>
                  <a:off x="5899145" y="3938485"/>
                  <a:ext cx="194235" cy="318603"/>
                </a:xfrm>
                <a:custGeom>
                  <a:avLst/>
                  <a:gdLst>
                    <a:gd name="connsiteX0" fmla="*/ 5 w 194235"/>
                    <a:gd name="connsiteY0" fmla="*/ 103 h 318603"/>
                    <a:gd name="connsiteX1" fmla="*/ 55568 w 194235"/>
                    <a:gd name="connsiteY1" fmla="*/ 131865 h 318603"/>
                    <a:gd name="connsiteX2" fmla="*/ 190505 w 194235"/>
                    <a:gd name="connsiteY2" fmla="*/ 311253 h 318603"/>
                    <a:gd name="connsiteX3" fmla="*/ 150818 w 194235"/>
                    <a:gd name="connsiteY3" fmla="*/ 276328 h 318603"/>
                    <a:gd name="connsiteX4" fmla="*/ 90493 w 194235"/>
                    <a:gd name="connsiteY4" fmla="*/ 204890 h 318603"/>
                    <a:gd name="connsiteX5" fmla="*/ 52393 w 194235"/>
                    <a:gd name="connsiteY5" fmla="*/ 152503 h 318603"/>
                    <a:gd name="connsiteX6" fmla="*/ 5 w 194235"/>
                    <a:gd name="connsiteY6" fmla="*/ 103 h 318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4235" h="318603">
                      <a:moveTo>
                        <a:pt x="5" y="103"/>
                      </a:moveTo>
                      <a:cubicBezTo>
                        <a:pt x="534" y="-3337"/>
                        <a:pt x="23818" y="80007"/>
                        <a:pt x="55568" y="131865"/>
                      </a:cubicBezTo>
                      <a:cubicBezTo>
                        <a:pt x="87318" y="183723"/>
                        <a:pt x="174630" y="287176"/>
                        <a:pt x="190505" y="311253"/>
                      </a:cubicBezTo>
                      <a:cubicBezTo>
                        <a:pt x="206380" y="335330"/>
                        <a:pt x="167487" y="294055"/>
                        <a:pt x="150818" y="276328"/>
                      </a:cubicBezTo>
                      <a:cubicBezTo>
                        <a:pt x="134149" y="258601"/>
                        <a:pt x="106897" y="225527"/>
                        <a:pt x="90493" y="204890"/>
                      </a:cubicBezTo>
                      <a:cubicBezTo>
                        <a:pt x="74089" y="184253"/>
                        <a:pt x="65622" y="182665"/>
                        <a:pt x="52393" y="152503"/>
                      </a:cubicBezTo>
                      <a:cubicBezTo>
                        <a:pt x="39164" y="122341"/>
                        <a:pt x="-524" y="3543"/>
                        <a:pt x="5" y="1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8" name="フリーフォーム: 図形 2807">
                  <a:extLst>
                    <a:ext uri="{FF2B5EF4-FFF2-40B4-BE49-F238E27FC236}">
                      <a16:creationId xmlns:a16="http://schemas.microsoft.com/office/drawing/2014/main" id="{FA4DF3F9-8825-41A0-8307-09CFFC91D9AE}"/>
                    </a:ext>
                  </a:extLst>
                </p:cNvPr>
                <p:cNvSpPr/>
                <p:nvPr/>
              </p:nvSpPr>
              <p:spPr>
                <a:xfrm>
                  <a:off x="5984872" y="3960549"/>
                  <a:ext cx="161083" cy="311482"/>
                </a:xfrm>
                <a:custGeom>
                  <a:avLst/>
                  <a:gdLst>
                    <a:gd name="connsiteX0" fmla="*/ 3 w 161083"/>
                    <a:gd name="connsiteY0" fmla="*/ 264 h 311482"/>
                    <a:gd name="connsiteX1" fmla="*/ 85728 w 161083"/>
                    <a:gd name="connsiteY1" fmla="*/ 103451 h 311482"/>
                    <a:gd name="connsiteX2" fmla="*/ 101603 w 161083"/>
                    <a:gd name="connsiteY2" fmla="*/ 166951 h 311482"/>
                    <a:gd name="connsiteX3" fmla="*/ 160341 w 161083"/>
                    <a:gd name="connsiteY3" fmla="*/ 311414 h 311482"/>
                    <a:gd name="connsiteX4" fmla="*/ 131766 w 161083"/>
                    <a:gd name="connsiteY4" fmla="*/ 184414 h 311482"/>
                    <a:gd name="connsiteX5" fmla="*/ 88903 w 161083"/>
                    <a:gd name="connsiteY5" fmla="*/ 76464 h 311482"/>
                    <a:gd name="connsiteX6" fmla="*/ 3 w 161083"/>
                    <a:gd name="connsiteY6" fmla="*/ 264 h 311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1083" h="311482">
                      <a:moveTo>
                        <a:pt x="3" y="264"/>
                      </a:moveTo>
                      <a:cubicBezTo>
                        <a:pt x="-526" y="4762"/>
                        <a:pt x="68795" y="75670"/>
                        <a:pt x="85728" y="103451"/>
                      </a:cubicBezTo>
                      <a:cubicBezTo>
                        <a:pt x="102661" y="131232"/>
                        <a:pt x="89168" y="132291"/>
                        <a:pt x="101603" y="166951"/>
                      </a:cubicBezTo>
                      <a:cubicBezTo>
                        <a:pt x="114038" y="201611"/>
                        <a:pt x="155314" y="308504"/>
                        <a:pt x="160341" y="311414"/>
                      </a:cubicBezTo>
                      <a:cubicBezTo>
                        <a:pt x="165368" y="314324"/>
                        <a:pt x="143672" y="223572"/>
                        <a:pt x="131766" y="184414"/>
                      </a:cubicBezTo>
                      <a:cubicBezTo>
                        <a:pt x="119860" y="145256"/>
                        <a:pt x="107953" y="103187"/>
                        <a:pt x="88903" y="76464"/>
                      </a:cubicBezTo>
                      <a:cubicBezTo>
                        <a:pt x="69853" y="49741"/>
                        <a:pt x="532" y="-4234"/>
                        <a:pt x="3" y="2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09" name="フリーフォーム: 図形 2808">
                  <a:extLst>
                    <a:ext uri="{FF2B5EF4-FFF2-40B4-BE49-F238E27FC236}">
                      <a16:creationId xmlns:a16="http://schemas.microsoft.com/office/drawing/2014/main" id="{1EFE9FDA-EA0E-4E54-A44E-A4173F2AE568}"/>
                    </a:ext>
                  </a:extLst>
                </p:cNvPr>
                <p:cNvSpPr/>
                <p:nvPr/>
              </p:nvSpPr>
              <p:spPr>
                <a:xfrm>
                  <a:off x="5719550" y="4006715"/>
                  <a:ext cx="217717" cy="367981"/>
                </a:xfrm>
                <a:custGeom>
                  <a:avLst/>
                  <a:gdLst>
                    <a:gd name="connsiteX0" fmla="*/ 213 w 217717"/>
                    <a:gd name="connsiteY0" fmla="*/ 135 h 367981"/>
                    <a:gd name="connsiteX1" fmla="*/ 135150 w 217717"/>
                    <a:gd name="connsiteY1" fmla="*/ 165235 h 367981"/>
                    <a:gd name="connsiteX2" fmla="*/ 216113 w 217717"/>
                    <a:gd name="connsiteY2" fmla="*/ 366848 h 367981"/>
                    <a:gd name="connsiteX3" fmla="*/ 187538 w 217717"/>
                    <a:gd name="connsiteY3" fmla="*/ 244610 h 367981"/>
                    <a:gd name="connsiteX4" fmla="*/ 168488 w 217717"/>
                    <a:gd name="connsiteY4" fmla="*/ 192223 h 367981"/>
                    <a:gd name="connsiteX5" fmla="*/ 213 w 217717"/>
                    <a:gd name="connsiteY5" fmla="*/ 135 h 3679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7717" h="367981">
                      <a:moveTo>
                        <a:pt x="213" y="135"/>
                      </a:moveTo>
                      <a:cubicBezTo>
                        <a:pt x="-5343" y="-4363"/>
                        <a:pt x="99167" y="104116"/>
                        <a:pt x="135150" y="165235"/>
                      </a:cubicBezTo>
                      <a:cubicBezTo>
                        <a:pt x="171133" y="226354"/>
                        <a:pt x="207382" y="353619"/>
                        <a:pt x="216113" y="366848"/>
                      </a:cubicBezTo>
                      <a:cubicBezTo>
                        <a:pt x="224844" y="380077"/>
                        <a:pt x="195475" y="273714"/>
                        <a:pt x="187538" y="244610"/>
                      </a:cubicBezTo>
                      <a:cubicBezTo>
                        <a:pt x="179601" y="215506"/>
                        <a:pt x="194946" y="229265"/>
                        <a:pt x="168488" y="192223"/>
                      </a:cubicBezTo>
                      <a:cubicBezTo>
                        <a:pt x="142030" y="155181"/>
                        <a:pt x="5769" y="4633"/>
                        <a:pt x="213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0" name="フリーフォーム: 図形 2809">
                  <a:extLst>
                    <a:ext uri="{FF2B5EF4-FFF2-40B4-BE49-F238E27FC236}">
                      <a16:creationId xmlns:a16="http://schemas.microsoft.com/office/drawing/2014/main" id="{67F75888-E24F-4D9C-A4DD-08537E6A9DF0}"/>
                    </a:ext>
                  </a:extLst>
                </p:cNvPr>
                <p:cNvSpPr/>
                <p:nvPr/>
              </p:nvSpPr>
              <p:spPr>
                <a:xfrm>
                  <a:off x="6008670" y="4376591"/>
                  <a:ext cx="182426" cy="240041"/>
                </a:xfrm>
                <a:custGeom>
                  <a:avLst/>
                  <a:gdLst>
                    <a:gd name="connsiteX0" fmla="*/ 18 w 182426"/>
                    <a:gd name="connsiteY0" fmla="*/ 147 h 240041"/>
                    <a:gd name="connsiteX1" fmla="*/ 128605 w 182426"/>
                    <a:gd name="connsiteY1" fmla="*/ 147784 h 240041"/>
                    <a:gd name="connsiteX2" fmla="*/ 180993 w 182426"/>
                    <a:gd name="connsiteY2" fmla="*/ 239859 h 240041"/>
                    <a:gd name="connsiteX3" fmla="*/ 165118 w 182426"/>
                    <a:gd name="connsiteY3" fmla="*/ 170009 h 240041"/>
                    <a:gd name="connsiteX4" fmla="*/ 138130 w 182426"/>
                    <a:gd name="connsiteY4" fmla="*/ 120797 h 240041"/>
                    <a:gd name="connsiteX5" fmla="*/ 18 w 182426"/>
                    <a:gd name="connsiteY5" fmla="*/ 147 h 2400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2426" h="240041">
                      <a:moveTo>
                        <a:pt x="18" y="147"/>
                      </a:moveTo>
                      <a:cubicBezTo>
                        <a:pt x="-1569" y="4645"/>
                        <a:pt x="98443" y="107832"/>
                        <a:pt x="128605" y="147784"/>
                      </a:cubicBezTo>
                      <a:cubicBezTo>
                        <a:pt x="158767" y="187736"/>
                        <a:pt x="174908" y="236155"/>
                        <a:pt x="180993" y="239859"/>
                      </a:cubicBezTo>
                      <a:cubicBezTo>
                        <a:pt x="187079" y="243563"/>
                        <a:pt x="172262" y="189853"/>
                        <a:pt x="165118" y="170009"/>
                      </a:cubicBezTo>
                      <a:cubicBezTo>
                        <a:pt x="157974" y="150165"/>
                        <a:pt x="161943" y="146197"/>
                        <a:pt x="138130" y="120797"/>
                      </a:cubicBezTo>
                      <a:cubicBezTo>
                        <a:pt x="114318" y="95397"/>
                        <a:pt x="1605" y="-4351"/>
                        <a:pt x="18" y="1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1" name="フリーフォーム: 図形 2810">
                  <a:extLst>
                    <a:ext uri="{FF2B5EF4-FFF2-40B4-BE49-F238E27FC236}">
                      <a16:creationId xmlns:a16="http://schemas.microsoft.com/office/drawing/2014/main" id="{D11C8559-5785-4313-8653-2770BEA7DD49}"/>
                    </a:ext>
                  </a:extLst>
                </p:cNvPr>
                <p:cNvSpPr/>
                <p:nvPr/>
              </p:nvSpPr>
              <p:spPr>
                <a:xfrm>
                  <a:off x="5760313" y="4349805"/>
                  <a:ext cx="232377" cy="288263"/>
                </a:xfrm>
                <a:custGeom>
                  <a:avLst/>
                  <a:gdLst>
                    <a:gd name="connsiteX0" fmla="*/ 5487 w 232377"/>
                    <a:gd name="connsiteY0" fmla="*/ 3120 h 288263"/>
                    <a:gd name="connsiteX1" fmla="*/ 227737 w 232377"/>
                    <a:gd name="connsiteY1" fmla="*/ 279345 h 288263"/>
                    <a:gd name="connsiteX2" fmla="*/ 149950 w 232377"/>
                    <a:gd name="connsiteY2" fmla="*/ 212670 h 288263"/>
                    <a:gd name="connsiteX3" fmla="*/ 73750 w 232377"/>
                    <a:gd name="connsiteY3" fmla="*/ 133295 h 288263"/>
                    <a:gd name="connsiteX4" fmla="*/ 5487 w 232377"/>
                    <a:gd name="connsiteY4" fmla="*/ 3120 h 2882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2377" h="288263">
                      <a:moveTo>
                        <a:pt x="5487" y="3120"/>
                      </a:moveTo>
                      <a:cubicBezTo>
                        <a:pt x="31151" y="27462"/>
                        <a:pt x="203660" y="244420"/>
                        <a:pt x="227737" y="279345"/>
                      </a:cubicBezTo>
                      <a:cubicBezTo>
                        <a:pt x="251814" y="314270"/>
                        <a:pt x="175614" y="237012"/>
                        <a:pt x="149950" y="212670"/>
                      </a:cubicBezTo>
                      <a:cubicBezTo>
                        <a:pt x="124286" y="188328"/>
                        <a:pt x="96240" y="162664"/>
                        <a:pt x="73750" y="133295"/>
                      </a:cubicBezTo>
                      <a:cubicBezTo>
                        <a:pt x="51260" y="103926"/>
                        <a:pt x="-20177" y="-21222"/>
                        <a:pt x="5487" y="31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2" name="フリーフォーム: 図形 2811">
                  <a:extLst>
                    <a:ext uri="{FF2B5EF4-FFF2-40B4-BE49-F238E27FC236}">
                      <a16:creationId xmlns:a16="http://schemas.microsoft.com/office/drawing/2014/main" id="{0648BFF9-4891-42B6-BDE8-89D7927647CD}"/>
                    </a:ext>
                  </a:extLst>
                </p:cNvPr>
                <p:cNvSpPr/>
                <p:nvPr/>
              </p:nvSpPr>
              <p:spPr>
                <a:xfrm>
                  <a:off x="6227703" y="4653735"/>
                  <a:ext cx="84515" cy="336019"/>
                </a:xfrm>
                <a:custGeom>
                  <a:avLst/>
                  <a:gdLst>
                    <a:gd name="connsiteX0" fmla="*/ 60 w 84515"/>
                    <a:gd name="connsiteY0" fmla="*/ 815 h 336019"/>
                    <a:gd name="connsiteX1" fmla="*/ 76260 w 84515"/>
                    <a:gd name="connsiteY1" fmla="*/ 277040 h 336019"/>
                    <a:gd name="connsiteX2" fmla="*/ 81022 w 84515"/>
                    <a:gd name="connsiteY2" fmla="*/ 331015 h 336019"/>
                    <a:gd name="connsiteX3" fmla="*/ 63560 w 84515"/>
                    <a:gd name="connsiteY3" fmla="*/ 196078 h 336019"/>
                    <a:gd name="connsiteX4" fmla="*/ 60 w 84515"/>
                    <a:gd name="connsiteY4" fmla="*/ 815 h 3360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515" h="336019">
                      <a:moveTo>
                        <a:pt x="60" y="815"/>
                      </a:moveTo>
                      <a:cubicBezTo>
                        <a:pt x="2177" y="14309"/>
                        <a:pt x="62766" y="222007"/>
                        <a:pt x="76260" y="277040"/>
                      </a:cubicBezTo>
                      <a:cubicBezTo>
                        <a:pt x="89754" y="332073"/>
                        <a:pt x="83139" y="344509"/>
                        <a:pt x="81022" y="331015"/>
                      </a:cubicBezTo>
                      <a:cubicBezTo>
                        <a:pt x="78905" y="317521"/>
                        <a:pt x="74937" y="247143"/>
                        <a:pt x="63560" y="196078"/>
                      </a:cubicBezTo>
                      <a:cubicBezTo>
                        <a:pt x="52183" y="145014"/>
                        <a:pt x="-2057" y="-12679"/>
                        <a:pt x="60" y="8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3" name="フリーフォーム: 図形 2812">
                  <a:extLst>
                    <a:ext uri="{FF2B5EF4-FFF2-40B4-BE49-F238E27FC236}">
                      <a16:creationId xmlns:a16="http://schemas.microsoft.com/office/drawing/2014/main" id="{79791B8A-E64A-4023-AF29-24F08F9D2F53}"/>
                    </a:ext>
                  </a:extLst>
                </p:cNvPr>
                <p:cNvSpPr/>
                <p:nvPr/>
              </p:nvSpPr>
              <p:spPr>
                <a:xfrm>
                  <a:off x="6245191" y="4792598"/>
                  <a:ext cx="67347" cy="454558"/>
                </a:xfrm>
                <a:custGeom>
                  <a:avLst/>
                  <a:gdLst>
                    <a:gd name="connsiteX0" fmla="*/ 34 w 67347"/>
                    <a:gd name="connsiteY0" fmla="*/ 65 h 454558"/>
                    <a:gd name="connsiteX1" fmla="*/ 57184 w 67347"/>
                    <a:gd name="connsiteY1" fmla="*/ 285815 h 454558"/>
                    <a:gd name="connsiteX2" fmla="*/ 34959 w 67347"/>
                    <a:gd name="connsiteY2" fmla="*/ 449327 h 454558"/>
                    <a:gd name="connsiteX3" fmla="*/ 42897 w 67347"/>
                    <a:gd name="connsiteY3" fmla="*/ 400115 h 454558"/>
                    <a:gd name="connsiteX4" fmla="*/ 66709 w 67347"/>
                    <a:gd name="connsiteY4" fmla="*/ 260415 h 454558"/>
                    <a:gd name="connsiteX5" fmla="*/ 34 w 67347"/>
                    <a:gd name="connsiteY5" fmla="*/ 65 h 454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7347" h="454558">
                      <a:moveTo>
                        <a:pt x="34" y="65"/>
                      </a:moveTo>
                      <a:cubicBezTo>
                        <a:pt x="-1553" y="4298"/>
                        <a:pt x="51363" y="210938"/>
                        <a:pt x="57184" y="285815"/>
                      </a:cubicBezTo>
                      <a:cubicBezTo>
                        <a:pt x="63005" y="360692"/>
                        <a:pt x="37340" y="430277"/>
                        <a:pt x="34959" y="449327"/>
                      </a:cubicBezTo>
                      <a:cubicBezTo>
                        <a:pt x="32578" y="468377"/>
                        <a:pt x="37605" y="431600"/>
                        <a:pt x="42897" y="400115"/>
                      </a:cubicBezTo>
                      <a:cubicBezTo>
                        <a:pt x="48189" y="368630"/>
                        <a:pt x="71471" y="321534"/>
                        <a:pt x="66709" y="260415"/>
                      </a:cubicBezTo>
                      <a:cubicBezTo>
                        <a:pt x="61947" y="199296"/>
                        <a:pt x="1621" y="-4168"/>
                        <a:pt x="34" y="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4" name="フリーフォーム: 図形 2813">
                  <a:extLst>
                    <a:ext uri="{FF2B5EF4-FFF2-40B4-BE49-F238E27FC236}">
                      <a16:creationId xmlns:a16="http://schemas.microsoft.com/office/drawing/2014/main" id="{3769955E-66C9-410C-8562-FF9449FE3123}"/>
                    </a:ext>
                  </a:extLst>
                </p:cNvPr>
                <p:cNvSpPr/>
                <p:nvPr/>
              </p:nvSpPr>
              <p:spPr>
                <a:xfrm>
                  <a:off x="6007066" y="4651715"/>
                  <a:ext cx="73919" cy="98886"/>
                </a:xfrm>
                <a:custGeom>
                  <a:avLst/>
                  <a:gdLst>
                    <a:gd name="connsiteX0" fmla="*/ 34 w 73919"/>
                    <a:gd name="connsiteY0" fmla="*/ 1248 h 98886"/>
                    <a:gd name="connsiteX1" fmla="*/ 69884 w 73919"/>
                    <a:gd name="connsiteY1" fmla="*/ 98085 h 98886"/>
                    <a:gd name="connsiteX2" fmla="*/ 60359 w 73919"/>
                    <a:gd name="connsiteY2" fmla="*/ 45698 h 98886"/>
                    <a:gd name="connsiteX3" fmla="*/ 34 w 73919"/>
                    <a:gd name="connsiteY3" fmla="*/ 1248 h 988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3919" h="98886">
                      <a:moveTo>
                        <a:pt x="34" y="1248"/>
                      </a:moveTo>
                      <a:cubicBezTo>
                        <a:pt x="1622" y="9979"/>
                        <a:pt x="59830" y="90677"/>
                        <a:pt x="69884" y="98085"/>
                      </a:cubicBezTo>
                      <a:cubicBezTo>
                        <a:pt x="79938" y="105493"/>
                        <a:pt x="69090" y="59456"/>
                        <a:pt x="60359" y="45698"/>
                      </a:cubicBezTo>
                      <a:cubicBezTo>
                        <a:pt x="51628" y="31940"/>
                        <a:pt x="-1554" y="-7483"/>
                        <a:pt x="34" y="12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5" name="フリーフォーム: 図形 2814">
                  <a:extLst>
                    <a:ext uri="{FF2B5EF4-FFF2-40B4-BE49-F238E27FC236}">
                      <a16:creationId xmlns:a16="http://schemas.microsoft.com/office/drawing/2014/main" id="{773F1C56-8406-4467-AA9A-9C75584329AF}"/>
                    </a:ext>
                  </a:extLst>
                </p:cNvPr>
                <p:cNvSpPr/>
                <p:nvPr/>
              </p:nvSpPr>
              <p:spPr>
                <a:xfrm>
                  <a:off x="6098369" y="4777576"/>
                  <a:ext cx="123364" cy="234941"/>
                </a:xfrm>
                <a:custGeom>
                  <a:avLst/>
                  <a:gdLst>
                    <a:gd name="connsiteX0" fmla="*/ 806 w 123364"/>
                    <a:gd name="connsiteY0" fmla="*/ 799 h 234941"/>
                    <a:gd name="connsiteX1" fmla="*/ 121456 w 123364"/>
                    <a:gd name="connsiteY1" fmla="*/ 229399 h 234941"/>
                    <a:gd name="connsiteX2" fmla="*/ 70656 w 123364"/>
                    <a:gd name="connsiteY2" fmla="*/ 154787 h 234941"/>
                    <a:gd name="connsiteX3" fmla="*/ 806 w 123364"/>
                    <a:gd name="connsiteY3" fmla="*/ 799 h 234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3364" h="234941">
                      <a:moveTo>
                        <a:pt x="806" y="799"/>
                      </a:moveTo>
                      <a:cubicBezTo>
                        <a:pt x="9273" y="13234"/>
                        <a:pt x="109814" y="203734"/>
                        <a:pt x="121456" y="229399"/>
                      </a:cubicBezTo>
                      <a:cubicBezTo>
                        <a:pt x="133098" y="255064"/>
                        <a:pt x="88383" y="184949"/>
                        <a:pt x="70656" y="154787"/>
                      </a:cubicBezTo>
                      <a:cubicBezTo>
                        <a:pt x="52929" y="124625"/>
                        <a:pt x="-7661" y="-11636"/>
                        <a:pt x="806" y="7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6" name="フリーフォーム: 図形 2815">
                  <a:extLst>
                    <a:ext uri="{FF2B5EF4-FFF2-40B4-BE49-F238E27FC236}">
                      <a16:creationId xmlns:a16="http://schemas.microsoft.com/office/drawing/2014/main" id="{65DFBD66-4E7E-4B03-8094-DFFECAC112D2}"/>
                    </a:ext>
                  </a:extLst>
                </p:cNvPr>
                <p:cNvSpPr/>
                <p:nvPr/>
              </p:nvSpPr>
              <p:spPr>
                <a:xfrm>
                  <a:off x="6217634" y="5025135"/>
                  <a:ext cx="21190" cy="302796"/>
                </a:xfrm>
                <a:custGeom>
                  <a:avLst/>
                  <a:gdLst>
                    <a:gd name="connsiteX0" fmla="*/ 604 w 21190"/>
                    <a:gd name="connsiteY0" fmla="*/ 890 h 302796"/>
                    <a:gd name="connsiteX1" fmla="*/ 19654 w 21190"/>
                    <a:gd name="connsiteY1" fmla="*/ 121540 h 302796"/>
                    <a:gd name="connsiteX2" fmla="*/ 19654 w 21190"/>
                    <a:gd name="connsiteY2" fmla="*/ 159640 h 302796"/>
                    <a:gd name="connsiteX3" fmla="*/ 16479 w 21190"/>
                    <a:gd name="connsiteY3" fmla="*/ 302515 h 302796"/>
                    <a:gd name="connsiteX4" fmla="*/ 5366 w 21190"/>
                    <a:gd name="connsiteY4" fmla="*/ 191390 h 302796"/>
                    <a:gd name="connsiteX5" fmla="*/ 604 w 21190"/>
                    <a:gd name="connsiteY5" fmla="*/ 890 h 302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90" h="302796">
                      <a:moveTo>
                        <a:pt x="604" y="890"/>
                      </a:moveTo>
                      <a:cubicBezTo>
                        <a:pt x="2985" y="-10751"/>
                        <a:pt x="16479" y="95082"/>
                        <a:pt x="19654" y="121540"/>
                      </a:cubicBezTo>
                      <a:cubicBezTo>
                        <a:pt x="22829" y="147998"/>
                        <a:pt x="20183" y="129478"/>
                        <a:pt x="19654" y="159640"/>
                      </a:cubicBezTo>
                      <a:cubicBezTo>
                        <a:pt x="19125" y="189803"/>
                        <a:pt x="18860" y="297223"/>
                        <a:pt x="16479" y="302515"/>
                      </a:cubicBezTo>
                      <a:cubicBezTo>
                        <a:pt x="14098" y="307807"/>
                        <a:pt x="7218" y="237427"/>
                        <a:pt x="5366" y="191390"/>
                      </a:cubicBezTo>
                      <a:cubicBezTo>
                        <a:pt x="3514" y="145353"/>
                        <a:pt x="-1777" y="12531"/>
                        <a:pt x="604" y="8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7" name="フリーフォーム: 図形 2816">
                  <a:extLst>
                    <a:ext uri="{FF2B5EF4-FFF2-40B4-BE49-F238E27FC236}">
                      <a16:creationId xmlns:a16="http://schemas.microsoft.com/office/drawing/2014/main" id="{BA714D0C-3485-40EF-B5B5-D218F57D1DE9}"/>
                    </a:ext>
                  </a:extLst>
                </p:cNvPr>
                <p:cNvSpPr/>
                <p:nvPr/>
              </p:nvSpPr>
              <p:spPr>
                <a:xfrm>
                  <a:off x="6279281" y="5119476"/>
                  <a:ext cx="54892" cy="272682"/>
                </a:xfrm>
                <a:custGeom>
                  <a:avLst/>
                  <a:gdLst>
                    <a:gd name="connsiteX0" fmla="*/ 54844 w 54892"/>
                    <a:gd name="connsiteY0" fmla="*/ 1799 h 272682"/>
                    <a:gd name="connsiteX1" fmla="*/ 2457 w 54892"/>
                    <a:gd name="connsiteY1" fmla="*/ 268499 h 272682"/>
                    <a:gd name="connsiteX2" fmla="*/ 11982 w 54892"/>
                    <a:gd name="connsiteY2" fmla="*/ 155787 h 272682"/>
                    <a:gd name="connsiteX3" fmla="*/ 54844 w 54892"/>
                    <a:gd name="connsiteY3" fmla="*/ 1799 h 2726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4892" h="272682">
                      <a:moveTo>
                        <a:pt x="54844" y="1799"/>
                      </a:moveTo>
                      <a:cubicBezTo>
                        <a:pt x="53257" y="20584"/>
                        <a:pt x="9601" y="242834"/>
                        <a:pt x="2457" y="268499"/>
                      </a:cubicBezTo>
                      <a:cubicBezTo>
                        <a:pt x="-4687" y="294164"/>
                        <a:pt x="5367" y="194945"/>
                        <a:pt x="11982" y="155787"/>
                      </a:cubicBezTo>
                      <a:cubicBezTo>
                        <a:pt x="18596" y="116629"/>
                        <a:pt x="56431" y="-16986"/>
                        <a:pt x="54844" y="17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8" name="フリーフォーム: 図形 2817">
                  <a:extLst>
                    <a:ext uri="{FF2B5EF4-FFF2-40B4-BE49-F238E27FC236}">
                      <a16:creationId xmlns:a16="http://schemas.microsoft.com/office/drawing/2014/main" id="{071124FE-0E69-44EF-BF7D-B821A6CC5002}"/>
                    </a:ext>
                  </a:extLst>
                </p:cNvPr>
                <p:cNvSpPr/>
                <p:nvPr/>
              </p:nvSpPr>
              <p:spPr>
                <a:xfrm>
                  <a:off x="6094413" y="4714434"/>
                  <a:ext cx="103432" cy="9966"/>
                </a:xfrm>
                <a:custGeom>
                  <a:avLst/>
                  <a:gdLst>
                    <a:gd name="connsiteX0" fmla="*/ 0 w 103432"/>
                    <a:gd name="connsiteY0" fmla="*/ 9966 h 9966"/>
                    <a:gd name="connsiteX1" fmla="*/ 103187 w 103432"/>
                    <a:gd name="connsiteY1" fmla="*/ 441 h 9966"/>
                    <a:gd name="connsiteX2" fmla="*/ 0 w 103432"/>
                    <a:gd name="connsiteY2" fmla="*/ 9966 h 9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03432" h="9966">
                      <a:moveTo>
                        <a:pt x="0" y="9966"/>
                      </a:moveTo>
                      <a:cubicBezTo>
                        <a:pt x="0" y="9966"/>
                        <a:pt x="97102" y="-2469"/>
                        <a:pt x="103187" y="441"/>
                      </a:cubicBezTo>
                      <a:cubicBezTo>
                        <a:pt x="109272" y="3351"/>
                        <a:pt x="0" y="9966"/>
                        <a:pt x="0" y="99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19" name="フリーフォーム: 図形 2818">
                  <a:extLst>
                    <a:ext uri="{FF2B5EF4-FFF2-40B4-BE49-F238E27FC236}">
                      <a16:creationId xmlns:a16="http://schemas.microsoft.com/office/drawing/2014/main" id="{2907CDA5-E0CC-480C-A672-987CA4EA811D}"/>
                    </a:ext>
                  </a:extLst>
                </p:cNvPr>
                <p:cNvSpPr/>
                <p:nvPr/>
              </p:nvSpPr>
              <p:spPr>
                <a:xfrm>
                  <a:off x="6131988" y="4835317"/>
                  <a:ext cx="104237" cy="30868"/>
                </a:xfrm>
                <a:custGeom>
                  <a:avLst/>
                  <a:gdLst>
                    <a:gd name="connsiteX0" fmla="*/ 525 w 104237"/>
                    <a:gd name="connsiteY0" fmla="*/ 17671 h 30868"/>
                    <a:gd name="connsiteX1" fmla="*/ 102125 w 104237"/>
                    <a:gd name="connsiteY1" fmla="*/ 208 h 30868"/>
                    <a:gd name="connsiteX2" fmla="*/ 64025 w 104237"/>
                    <a:gd name="connsiteY2" fmla="*/ 30371 h 30868"/>
                    <a:gd name="connsiteX3" fmla="*/ 525 w 104237"/>
                    <a:gd name="connsiteY3" fmla="*/ 17671 h 308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4237" h="30868">
                      <a:moveTo>
                        <a:pt x="525" y="17671"/>
                      </a:moveTo>
                      <a:cubicBezTo>
                        <a:pt x="6875" y="12644"/>
                        <a:pt x="91542" y="-1909"/>
                        <a:pt x="102125" y="208"/>
                      </a:cubicBezTo>
                      <a:cubicBezTo>
                        <a:pt x="112708" y="2325"/>
                        <a:pt x="80958" y="27461"/>
                        <a:pt x="64025" y="30371"/>
                      </a:cubicBezTo>
                      <a:cubicBezTo>
                        <a:pt x="47092" y="33281"/>
                        <a:pt x="-5825" y="22698"/>
                        <a:pt x="525" y="176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0" name="フリーフォーム: 図形 2819">
                  <a:extLst>
                    <a:ext uri="{FF2B5EF4-FFF2-40B4-BE49-F238E27FC236}">
                      <a16:creationId xmlns:a16="http://schemas.microsoft.com/office/drawing/2014/main" id="{12072F07-8A47-47DF-8F29-59D263CBA285}"/>
                    </a:ext>
                  </a:extLst>
                </p:cNvPr>
                <p:cNvSpPr/>
                <p:nvPr/>
              </p:nvSpPr>
              <p:spPr>
                <a:xfrm>
                  <a:off x="6003414" y="4458740"/>
                  <a:ext cx="92447" cy="147700"/>
                </a:xfrm>
                <a:custGeom>
                  <a:avLst/>
                  <a:gdLst>
                    <a:gd name="connsiteX0" fmla="*/ 511 w 92447"/>
                    <a:gd name="connsiteY0" fmla="*/ 2135 h 147700"/>
                    <a:gd name="connsiteX1" fmla="*/ 90999 w 92447"/>
                    <a:gd name="connsiteY1" fmla="*/ 146598 h 147700"/>
                    <a:gd name="connsiteX2" fmla="*/ 54486 w 92447"/>
                    <a:gd name="connsiteY2" fmla="*/ 65635 h 147700"/>
                    <a:gd name="connsiteX3" fmla="*/ 511 w 92447"/>
                    <a:gd name="connsiteY3" fmla="*/ 2135 h 147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2447" h="147700">
                      <a:moveTo>
                        <a:pt x="511" y="2135"/>
                      </a:moveTo>
                      <a:cubicBezTo>
                        <a:pt x="6596" y="15629"/>
                        <a:pt x="82003" y="136015"/>
                        <a:pt x="90999" y="146598"/>
                      </a:cubicBezTo>
                      <a:cubicBezTo>
                        <a:pt x="99995" y="157181"/>
                        <a:pt x="64540" y="88654"/>
                        <a:pt x="54486" y="65635"/>
                      </a:cubicBezTo>
                      <a:cubicBezTo>
                        <a:pt x="44432" y="42616"/>
                        <a:pt x="-5574" y="-11359"/>
                        <a:pt x="511" y="2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1" name="フリーフォーム: 図形 2820">
                  <a:extLst>
                    <a:ext uri="{FF2B5EF4-FFF2-40B4-BE49-F238E27FC236}">
                      <a16:creationId xmlns:a16="http://schemas.microsoft.com/office/drawing/2014/main" id="{0596234E-F5D4-42C8-AFE0-0BC17C4D46CE}"/>
                    </a:ext>
                  </a:extLst>
                </p:cNvPr>
                <p:cNvSpPr/>
                <p:nvPr/>
              </p:nvSpPr>
              <p:spPr>
                <a:xfrm>
                  <a:off x="6369872" y="5113330"/>
                  <a:ext cx="28737" cy="597601"/>
                </a:xfrm>
                <a:custGeom>
                  <a:avLst/>
                  <a:gdLst>
                    <a:gd name="connsiteX0" fmla="*/ 22991 w 28737"/>
                    <a:gd name="connsiteY0" fmla="*/ 6358 h 597601"/>
                    <a:gd name="connsiteX1" fmla="*/ 27753 w 28737"/>
                    <a:gd name="connsiteY1" fmla="*/ 387358 h 597601"/>
                    <a:gd name="connsiteX2" fmla="*/ 3941 w 28737"/>
                    <a:gd name="connsiteY2" fmla="*/ 596908 h 597601"/>
                    <a:gd name="connsiteX3" fmla="*/ 766 w 28737"/>
                    <a:gd name="connsiteY3" fmla="*/ 444508 h 597601"/>
                    <a:gd name="connsiteX4" fmla="*/ 11878 w 28737"/>
                    <a:gd name="connsiteY4" fmla="*/ 168283 h 597601"/>
                    <a:gd name="connsiteX5" fmla="*/ 22991 w 28737"/>
                    <a:gd name="connsiteY5" fmla="*/ 6358 h 597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737" h="597601">
                      <a:moveTo>
                        <a:pt x="22991" y="6358"/>
                      </a:moveTo>
                      <a:cubicBezTo>
                        <a:pt x="25637" y="42870"/>
                        <a:pt x="30928" y="288933"/>
                        <a:pt x="27753" y="387358"/>
                      </a:cubicBezTo>
                      <a:cubicBezTo>
                        <a:pt x="24578" y="485783"/>
                        <a:pt x="8439" y="587383"/>
                        <a:pt x="3941" y="596908"/>
                      </a:cubicBezTo>
                      <a:cubicBezTo>
                        <a:pt x="-557" y="606433"/>
                        <a:pt x="-557" y="515945"/>
                        <a:pt x="766" y="444508"/>
                      </a:cubicBezTo>
                      <a:cubicBezTo>
                        <a:pt x="2089" y="373071"/>
                        <a:pt x="6586" y="237075"/>
                        <a:pt x="11878" y="168283"/>
                      </a:cubicBezTo>
                      <a:cubicBezTo>
                        <a:pt x="17170" y="99491"/>
                        <a:pt x="20345" y="-30154"/>
                        <a:pt x="22991" y="63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2" name="フリーフォーム: 図形 2821">
                  <a:extLst>
                    <a:ext uri="{FF2B5EF4-FFF2-40B4-BE49-F238E27FC236}">
                      <a16:creationId xmlns:a16="http://schemas.microsoft.com/office/drawing/2014/main" id="{7A42FC18-408B-4FE7-A98E-BD55F4152340}"/>
                    </a:ext>
                  </a:extLst>
                </p:cNvPr>
                <p:cNvSpPr/>
                <p:nvPr/>
              </p:nvSpPr>
              <p:spPr>
                <a:xfrm>
                  <a:off x="6446440" y="5059363"/>
                  <a:ext cx="27409" cy="714261"/>
                </a:xfrm>
                <a:custGeom>
                  <a:avLst/>
                  <a:gdLst>
                    <a:gd name="connsiteX0" fmla="*/ 398 w 27409"/>
                    <a:gd name="connsiteY0" fmla="*/ 0 h 714261"/>
                    <a:gd name="connsiteX1" fmla="*/ 27385 w 27409"/>
                    <a:gd name="connsiteY1" fmla="*/ 374650 h 714261"/>
                    <a:gd name="connsiteX2" fmla="*/ 5160 w 27409"/>
                    <a:gd name="connsiteY2" fmla="*/ 701675 h 714261"/>
                    <a:gd name="connsiteX3" fmla="*/ 398 w 27409"/>
                    <a:gd name="connsiteY3" fmla="*/ 620712 h 714261"/>
                    <a:gd name="connsiteX4" fmla="*/ 9923 w 27409"/>
                    <a:gd name="connsiteY4" fmla="*/ 376237 h 714261"/>
                    <a:gd name="connsiteX5" fmla="*/ 398 w 27409"/>
                    <a:gd name="connsiteY5" fmla="*/ 0 h 7142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409" h="714261">
                      <a:moveTo>
                        <a:pt x="398" y="0"/>
                      </a:moveTo>
                      <a:cubicBezTo>
                        <a:pt x="3308" y="-265"/>
                        <a:pt x="26591" y="257704"/>
                        <a:pt x="27385" y="374650"/>
                      </a:cubicBezTo>
                      <a:cubicBezTo>
                        <a:pt x="28179" y="491596"/>
                        <a:pt x="9658" y="660665"/>
                        <a:pt x="5160" y="701675"/>
                      </a:cubicBezTo>
                      <a:cubicBezTo>
                        <a:pt x="662" y="742685"/>
                        <a:pt x="-396" y="674952"/>
                        <a:pt x="398" y="620712"/>
                      </a:cubicBezTo>
                      <a:cubicBezTo>
                        <a:pt x="1192" y="566472"/>
                        <a:pt x="8336" y="472545"/>
                        <a:pt x="9923" y="376237"/>
                      </a:cubicBezTo>
                      <a:cubicBezTo>
                        <a:pt x="11511" y="279929"/>
                        <a:pt x="-2512" y="265"/>
                        <a:pt x="39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3" name="フリーフォーム: 図形 2822">
                  <a:extLst>
                    <a:ext uri="{FF2B5EF4-FFF2-40B4-BE49-F238E27FC236}">
                      <a16:creationId xmlns:a16="http://schemas.microsoft.com/office/drawing/2014/main" id="{6C743BC5-362F-409E-AECC-557A0978071E}"/>
                    </a:ext>
                  </a:extLst>
                </p:cNvPr>
                <p:cNvSpPr/>
                <p:nvPr/>
              </p:nvSpPr>
              <p:spPr>
                <a:xfrm>
                  <a:off x="6146230" y="5794336"/>
                  <a:ext cx="286370" cy="446975"/>
                </a:xfrm>
                <a:custGeom>
                  <a:avLst/>
                  <a:gdLst>
                    <a:gd name="connsiteX0" fmla="*/ 286320 w 286370"/>
                    <a:gd name="connsiteY0" fmla="*/ 39 h 446975"/>
                    <a:gd name="connsiteX1" fmla="*/ 205358 w 286370"/>
                    <a:gd name="connsiteY1" fmla="*/ 101639 h 446975"/>
                    <a:gd name="connsiteX2" fmla="*/ 179958 w 286370"/>
                    <a:gd name="connsiteY2" fmla="*/ 236577 h 446975"/>
                    <a:gd name="connsiteX3" fmla="*/ 2158 w 286370"/>
                    <a:gd name="connsiteY3" fmla="*/ 444539 h 446975"/>
                    <a:gd name="connsiteX4" fmla="*/ 86295 w 286370"/>
                    <a:gd name="connsiteY4" fmla="*/ 342939 h 446975"/>
                    <a:gd name="connsiteX5" fmla="*/ 160908 w 286370"/>
                    <a:gd name="connsiteY5" fmla="*/ 230227 h 446975"/>
                    <a:gd name="connsiteX6" fmla="*/ 192658 w 286370"/>
                    <a:gd name="connsiteY6" fmla="*/ 112752 h 446975"/>
                    <a:gd name="connsiteX7" fmla="*/ 286320 w 286370"/>
                    <a:gd name="connsiteY7" fmla="*/ 39 h 4469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6370" h="446975">
                      <a:moveTo>
                        <a:pt x="286320" y="39"/>
                      </a:moveTo>
                      <a:cubicBezTo>
                        <a:pt x="288437" y="-1813"/>
                        <a:pt x="223085" y="62216"/>
                        <a:pt x="205358" y="101639"/>
                      </a:cubicBezTo>
                      <a:cubicBezTo>
                        <a:pt x="187631" y="141062"/>
                        <a:pt x="213825" y="179427"/>
                        <a:pt x="179958" y="236577"/>
                      </a:cubicBezTo>
                      <a:cubicBezTo>
                        <a:pt x="146091" y="293727"/>
                        <a:pt x="17768" y="426812"/>
                        <a:pt x="2158" y="444539"/>
                      </a:cubicBezTo>
                      <a:cubicBezTo>
                        <a:pt x="-13452" y="462266"/>
                        <a:pt x="59837" y="378658"/>
                        <a:pt x="86295" y="342939"/>
                      </a:cubicBezTo>
                      <a:cubicBezTo>
                        <a:pt x="112753" y="307220"/>
                        <a:pt x="143181" y="268591"/>
                        <a:pt x="160908" y="230227"/>
                      </a:cubicBezTo>
                      <a:cubicBezTo>
                        <a:pt x="178635" y="191863"/>
                        <a:pt x="174402" y="148206"/>
                        <a:pt x="192658" y="112752"/>
                      </a:cubicBezTo>
                      <a:cubicBezTo>
                        <a:pt x="210914" y="77298"/>
                        <a:pt x="284203" y="1891"/>
                        <a:pt x="286320" y="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4" name="フリーフォーム: 図形 2823">
                  <a:extLst>
                    <a:ext uri="{FF2B5EF4-FFF2-40B4-BE49-F238E27FC236}">
                      <a16:creationId xmlns:a16="http://schemas.microsoft.com/office/drawing/2014/main" id="{760542D5-3A86-4E4D-94F9-1ACBA1FEB879}"/>
                    </a:ext>
                  </a:extLst>
                </p:cNvPr>
                <p:cNvSpPr/>
                <p:nvPr/>
              </p:nvSpPr>
              <p:spPr>
                <a:xfrm>
                  <a:off x="6269038" y="5797212"/>
                  <a:ext cx="193376" cy="540513"/>
                </a:xfrm>
                <a:custGeom>
                  <a:avLst/>
                  <a:gdLst>
                    <a:gd name="connsiteX0" fmla="*/ 192087 w 193376"/>
                    <a:gd name="connsiteY0" fmla="*/ 1926 h 540513"/>
                    <a:gd name="connsiteX1" fmla="*/ 160337 w 193376"/>
                    <a:gd name="connsiteY1" fmla="*/ 157501 h 540513"/>
                    <a:gd name="connsiteX2" fmla="*/ 139700 w 193376"/>
                    <a:gd name="connsiteY2" fmla="*/ 219413 h 540513"/>
                    <a:gd name="connsiteX3" fmla="*/ 123825 w 193376"/>
                    <a:gd name="connsiteY3" fmla="*/ 319426 h 540513"/>
                    <a:gd name="connsiteX4" fmla="*/ 104775 w 193376"/>
                    <a:gd name="connsiteY4" fmla="*/ 394038 h 540513"/>
                    <a:gd name="connsiteX5" fmla="*/ 101600 w 193376"/>
                    <a:gd name="connsiteY5" fmla="*/ 438488 h 540513"/>
                    <a:gd name="connsiteX6" fmla="*/ 0 w 193376"/>
                    <a:gd name="connsiteY6" fmla="*/ 540088 h 540513"/>
                    <a:gd name="connsiteX7" fmla="*/ 103187 w 193376"/>
                    <a:gd name="connsiteY7" fmla="*/ 471826 h 540513"/>
                    <a:gd name="connsiteX8" fmla="*/ 103187 w 193376"/>
                    <a:gd name="connsiteY8" fmla="*/ 398801 h 540513"/>
                    <a:gd name="connsiteX9" fmla="*/ 112712 w 193376"/>
                    <a:gd name="connsiteY9" fmla="*/ 276563 h 540513"/>
                    <a:gd name="connsiteX10" fmla="*/ 192087 w 193376"/>
                    <a:gd name="connsiteY10" fmla="*/ 1926 h 540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3376" h="540513">
                      <a:moveTo>
                        <a:pt x="192087" y="1926"/>
                      </a:moveTo>
                      <a:cubicBezTo>
                        <a:pt x="200024" y="-17918"/>
                        <a:pt x="169068" y="121253"/>
                        <a:pt x="160337" y="157501"/>
                      </a:cubicBezTo>
                      <a:cubicBezTo>
                        <a:pt x="151606" y="193749"/>
                        <a:pt x="145785" y="192426"/>
                        <a:pt x="139700" y="219413"/>
                      </a:cubicBezTo>
                      <a:cubicBezTo>
                        <a:pt x="133615" y="246401"/>
                        <a:pt x="129646" y="290322"/>
                        <a:pt x="123825" y="319426"/>
                      </a:cubicBezTo>
                      <a:cubicBezTo>
                        <a:pt x="118004" y="348530"/>
                        <a:pt x="108479" y="374194"/>
                        <a:pt x="104775" y="394038"/>
                      </a:cubicBezTo>
                      <a:cubicBezTo>
                        <a:pt x="101071" y="413882"/>
                        <a:pt x="119063" y="414146"/>
                        <a:pt x="101600" y="438488"/>
                      </a:cubicBezTo>
                      <a:cubicBezTo>
                        <a:pt x="84137" y="462830"/>
                        <a:pt x="-265" y="534532"/>
                        <a:pt x="0" y="540088"/>
                      </a:cubicBezTo>
                      <a:cubicBezTo>
                        <a:pt x="264" y="545644"/>
                        <a:pt x="85989" y="495374"/>
                        <a:pt x="103187" y="471826"/>
                      </a:cubicBezTo>
                      <a:cubicBezTo>
                        <a:pt x="120385" y="448278"/>
                        <a:pt x="101600" y="431345"/>
                        <a:pt x="103187" y="398801"/>
                      </a:cubicBezTo>
                      <a:cubicBezTo>
                        <a:pt x="104774" y="366257"/>
                        <a:pt x="100012" y="341915"/>
                        <a:pt x="112712" y="276563"/>
                      </a:cubicBezTo>
                      <a:cubicBezTo>
                        <a:pt x="125412" y="211211"/>
                        <a:pt x="184150" y="21770"/>
                        <a:pt x="192087" y="19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5" name="フリーフォーム: 図形 2824">
                  <a:extLst>
                    <a:ext uri="{FF2B5EF4-FFF2-40B4-BE49-F238E27FC236}">
                      <a16:creationId xmlns:a16="http://schemas.microsoft.com/office/drawing/2014/main" id="{A577081F-3DE0-4D10-8A60-BF12DA2BCAB6}"/>
                    </a:ext>
                  </a:extLst>
                </p:cNvPr>
                <p:cNvSpPr/>
                <p:nvPr/>
              </p:nvSpPr>
              <p:spPr>
                <a:xfrm>
                  <a:off x="5959200" y="5932994"/>
                  <a:ext cx="89980" cy="221271"/>
                </a:xfrm>
                <a:custGeom>
                  <a:avLst/>
                  <a:gdLst>
                    <a:gd name="connsiteX0" fmla="*/ 87588 w 89980"/>
                    <a:gd name="connsiteY0" fmla="*/ 1081 h 221271"/>
                    <a:gd name="connsiteX1" fmla="*/ 275 w 89980"/>
                    <a:gd name="connsiteY1" fmla="*/ 216981 h 221271"/>
                    <a:gd name="connsiteX2" fmla="*/ 60600 w 89980"/>
                    <a:gd name="connsiteY2" fmla="*/ 136019 h 221271"/>
                    <a:gd name="connsiteX3" fmla="*/ 87588 w 89980"/>
                    <a:gd name="connsiteY3" fmla="*/ 1081 h 2212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89980" h="221271">
                      <a:moveTo>
                        <a:pt x="87588" y="1081"/>
                      </a:moveTo>
                      <a:cubicBezTo>
                        <a:pt x="77534" y="14575"/>
                        <a:pt x="4773" y="194491"/>
                        <a:pt x="275" y="216981"/>
                      </a:cubicBezTo>
                      <a:cubicBezTo>
                        <a:pt x="-4223" y="239471"/>
                        <a:pt x="47635" y="167769"/>
                        <a:pt x="60600" y="136019"/>
                      </a:cubicBezTo>
                      <a:cubicBezTo>
                        <a:pt x="73565" y="104269"/>
                        <a:pt x="97642" y="-12413"/>
                        <a:pt x="87588" y="10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6" name="フリーフォーム: 図形 2825">
                  <a:extLst>
                    <a:ext uri="{FF2B5EF4-FFF2-40B4-BE49-F238E27FC236}">
                      <a16:creationId xmlns:a16="http://schemas.microsoft.com/office/drawing/2014/main" id="{114EA9E5-F4DC-48A1-8EDB-B6740FB9696C}"/>
                    </a:ext>
                  </a:extLst>
                </p:cNvPr>
                <p:cNvSpPr/>
                <p:nvPr/>
              </p:nvSpPr>
              <p:spPr>
                <a:xfrm>
                  <a:off x="5957787" y="6146680"/>
                  <a:ext cx="155907" cy="125584"/>
                </a:xfrm>
                <a:custGeom>
                  <a:avLst/>
                  <a:gdLst>
                    <a:gd name="connsiteX0" fmla="*/ 101 w 155907"/>
                    <a:gd name="connsiteY0" fmla="*/ 1708 h 125584"/>
                    <a:gd name="connsiteX1" fmla="*/ 74713 w 155907"/>
                    <a:gd name="connsiteY1" fmla="*/ 15995 h 125584"/>
                    <a:gd name="connsiteX2" fmla="*/ 130276 w 155907"/>
                    <a:gd name="connsiteY2" fmla="*/ 112833 h 125584"/>
                    <a:gd name="connsiteX3" fmla="*/ 154088 w 155907"/>
                    <a:gd name="connsiteY3" fmla="*/ 119183 h 125584"/>
                    <a:gd name="connsiteX4" fmla="*/ 84238 w 155907"/>
                    <a:gd name="connsiteY4" fmla="*/ 63620 h 125584"/>
                    <a:gd name="connsiteX5" fmla="*/ 58838 w 155907"/>
                    <a:gd name="connsiteY5" fmla="*/ 33458 h 125584"/>
                    <a:gd name="connsiteX6" fmla="*/ 101 w 155907"/>
                    <a:gd name="connsiteY6" fmla="*/ 1708 h 125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5907" h="125584">
                      <a:moveTo>
                        <a:pt x="101" y="1708"/>
                      </a:moveTo>
                      <a:cubicBezTo>
                        <a:pt x="2747" y="-1202"/>
                        <a:pt x="53017" y="-2526"/>
                        <a:pt x="74713" y="15995"/>
                      </a:cubicBezTo>
                      <a:cubicBezTo>
                        <a:pt x="96409" y="34516"/>
                        <a:pt x="117047" y="95635"/>
                        <a:pt x="130276" y="112833"/>
                      </a:cubicBezTo>
                      <a:cubicBezTo>
                        <a:pt x="143505" y="130031"/>
                        <a:pt x="161761" y="127385"/>
                        <a:pt x="154088" y="119183"/>
                      </a:cubicBezTo>
                      <a:cubicBezTo>
                        <a:pt x="146415" y="110981"/>
                        <a:pt x="100113" y="77908"/>
                        <a:pt x="84238" y="63620"/>
                      </a:cubicBezTo>
                      <a:cubicBezTo>
                        <a:pt x="68363" y="49333"/>
                        <a:pt x="70480" y="42983"/>
                        <a:pt x="58838" y="33458"/>
                      </a:cubicBezTo>
                      <a:cubicBezTo>
                        <a:pt x="47196" y="23933"/>
                        <a:pt x="-2545" y="4618"/>
                        <a:pt x="101" y="17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7" name="フリーフォーム: 図形 2826">
                  <a:extLst>
                    <a:ext uri="{FF2B5EF4-FFF2-40B4-BE49-F238E27FC236}">
                      <a16:creationId xmlns:a16="http://schemas.microsoft.com/office/drawing/2014/main" id="{F1997EE3-D2BE-459F-88DF-CB03C4A62E9B}"/>
                    </a:ext>
                  </a:extLst>
                </p:cNvPr>
                <p:cNvSpPr/>
                <p:nvPr/>
              </p:nvSpPr>
              <p:spPr>
                <a:xfrm>
                  <a:off x="6033668" y="6269208"/>
                  <a:ext cx="234488" cy="63859"/>
                </a:xfrm>
                <a:custGeom>
                  <a:avLst/>
                  <a:gdLst>
                    <a:gd name="connsiteX0" fmla="*/ 420 w 234488"/>
                    <a:gd name="connsiteY0" fmla="*/ 4592 h 63859"/>
                    <a:gd name="connsiteX1" fmla="*/ 117895 w 234488"/>
                    <a:gd name="connsiteY1" fmla="*/ 6180 h 63859"/>
                    <a:gd name="connsiteX2" fmla="*/ 233782 w 234488"/>
                    <a:gd name="connsiteY2" fmla="*/ 63330 h 63859"/>
                    <a:gd name="connsiteX3" fmla="*/ 160757 w 234488"/>
                    <a:gd name="connsiteY3" fmla="*/ 33167 h 63859"/>
                    <a:gd name="connsiteX4" fmla="*/ 420 w 234488"/>
                    <a:gd name="connsiteY4" fmla="*/ 4592 h 63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4488" h="63859">
                      <a:moveTo>
                        <a:pt x="420" y="4592"/>
                      </a:moveTo>
                      <a:cubicBezTo>
                        <a:pt x="-6724" y="94"/>
                        <a:pt x="79001" y="-3610"/>
                        <a:pt x="117895" y="6180"/>
                      </a:cubicBezTo>
                      <a:cubicBezTo>
                        <a:pt x="156789" y="15970"/>
                        <a:pt x="226638" y="58832"/>
                        <a:pt x="233782" y="63330"/>
                      </a:cubicBezTo>
                      <a:cubicBezTo>
                        <a:pt x="240926" y="67828"/>
                        <a:pt x="192242" y="42427"/>
                        <a:pt x="160757" y="33167"/>
                      </a:cubicBezTo>
                      <a:cubicBezTo>
                        <a:pt x="129272" y="23907"/>
                        <a:pt x="7564" y="9090"/>
                        <a:pt x="420" y="45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8" name="フリーフォーム: 図形 2827">
                  <a:extLst>
                    <a:ext uri="{FF2B5EF4-FFF2-40B4-BE49-F238E27FC236}">
                      <a16:creationId xmlns:a16="http://schemas.microsoft.com/office/drawing/2014/main" id="{AE7318EB-3FD6-48C1-84E9-10E3A1CC37F0}"/>
                    </a:ext>
                  </a:extLst>
                </p:cNvPr>
                <p:cNvSpPr/>
                <p:nvPr/>
              </p:nvSpPr>
              <p:spPr>
                <a:xfrm>
                  <a:off x="5933185" y="6176086"/>
                  <a:ext cx="96786" cy="113782"/>
                </a:xfrm>
                <a:custGeom>
                  <a:avLst/>
                  <a:gdLst>
                    <a:gd name="connsiteX0" fmla="*/ 4065 w 96786"/>
                    <a:gd name="connsiteY0" fmla="*/ 877 h 113782"/>
                    <a:gd name="connsiteX1" fmla="*/ 96140 w 96786"/>
                    <a:gd name="connsiteY1" fmla="*/ 110414 h 113782"/>
                    <a:gd name="connsiteX2" fmla="*/ 43753 w 96786"/>
                    <a:gd name="connsiteY2" fmla="*/ 83427 h 113782"/>
                    <a:gd name="connsiteX3" fmla="*/ 18353 w 96786"/>
                    <a:gd name="connsiteY3" fmla="*/ 59614 h 113782"/>
                    <a:gd name="connsiteX4" fmla="*/ 4065 w 96786"/>
                    <a:gd name="connsiteY4" fmla="*/ 877 h 1137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6786" h="113782">
                      <a:moveTo>
                        <a:pt x="4065" y="877"/>
                      </a:moveTo>
                      <a:cubicBezTo>
                        <a:pt x="17029" y="9344"/>
                        <a:pt x="89525" y="96656"/>
                        <a:pt x="96140" y="110414"/>
                      </a:cubicBezTo>
                      <a:cubicBezTo>
                        <a:pt x="102755" y="124172"/>
                        <a:pt x="56717" y="91894"/>
                        <a:pt x="43753" y="83427"/>
                      </a:cubicBezTo>
                      <a:cubicBezTo>
                        <a:pt x="30789" y="74960"/>
                        <a:pt x="23909" y="71520"/>
                        <a:pt x="18353" y="59614"/>
                      </a:cubicBezTo>
                      <a:cubicBezTo>
                        <a:pt x="12797" y="47708"/>
                        <a:pt x="-8899" y="-7590"/>
                        <a:pt x="4065" y="8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29" name="フリーフォーム: 図形 2828">
                  <a:extLst>
                    <a:ext uri="{FF2B5EF4-FFF2-40B4-BE49-F238E27FC236}">
                      <a16:creationId xmlns:a16="http://schemas.microsoft.com/office/drawing/2014/main" id="{9E0D7570-462C-4328-AE7A-E82DEE2E3C25}"/>
                    </a:ext>
                  </a:extLst>
                </p:cNvPr>
                <p:cNvSpPr/>
                <p:nvPr/>
              </p:nvSpPr>
              <p:spPr>
                <a:xfrm>
                  <a:off x="5922046" y="5908830"/>
                  <a:ext cx="112180" cy="260911"/>
                </a:xfrm>
                <a:custGeom>
                  <a:avLst/>
                  <a:gdLst>
                    <a:gd name="connsiteX0" fmla="*/ 110454 w 112180"/>
                    <a:gd name="connsiteY0" fmla="*/ 1433 h 260911"/>
                    <a:gd name="connsiteX1" fmla="*/ 4092 w 112180"/>
                    <a:gd name="connsiteY1" fmla="*/ 252258 h 260911"/>
                    <a:gd name="connsiteX2" fmla="*/ 26317 w 112180"/>
                    <a:gd name="connsiteY2" fmla="*/ 198283 h 260911"/>
                    <a:gd name="connsiteX3" fmla="*/ 67592 w 112180"/>
                    <a:gd name="connsiteY3" fmla="*/ 150658 h 260911"/>
                    <a:gd name="connsiteX4" fmla="*/ 110454 w 112180"/>
                    <a:gd name="connsiteY4" fmla="*/ 1433 h 260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2180" h="260911">
                      <a:moveTo>
                        <a:pt x="110454" y="1433"/>
                      </a:moveTo>
                      <a:cubicBezTo>
                        <a:pt x="99871" y="18366"/>
                        <a:pt x="18115" y="219450"/>
                        <a:pt x="4092" y="252258"/>
                      </a:cubicBezTo>
                      <a:cubicBezTo>
                        <a:pt x="-9931" y="285066"/>
                        <a:pt x="15734" y="215216"/>
                        <a:pt x="26317" y="198283"/>
                      </a:cubicBezTo>
                      <a:cubicBezTo>
                        <a:pt x="36900" y="181350"/>
                        <a:pt x="55157" y="178704"/>
                        <a:pt x="67592" y="150658"/>
                      </a:cubicBezTo>
                      <a:cubicBezTo>
                        <a:pt x="80027" y="122612"/>
                        <a:pt x="121037" y="-15500"/>
                        <a:pt x="110454" y="14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0" name="フリーフォーム: 図形 2829">
                  <a:extLst>
                    <a:ext uri="{FF2B5EF4-FFF2-40B4-BE49-F238E27FC236}">
                      <a16:creationId xmlns:a16="http://schemas.microsoft.com/office/drawing/2014/main" id="{F9559C74-E04D-46B2-BA79-DEB9920D2F05}"/>
                    </a:ext>
                  </a:extLst>
                </p:cNvPr>
                <p:cNvSpPr/>
                <p:nvPr/>
              </p:nvSpPr>
              <p:spPr>
                <a:xfrm>
                  <a:off x="6130562" y="6054533"/>
                  <a:ext cx="95677" cy="189557"/>
                </a:xfrm>
                <a:custGeom>
                  <a:avLst/>
                  <a:gdLst>
                    <a:gd name="connsiteX0" fmla="*/ 363 w 95677"/>
                    <a:gd name="connsiteY0" fmla="*/ 192 h 189557"/>
                    <a:gd name="connsiteX1" fmla="*/ 94026 w 95677"/>
                    <a:gd name="connsiteY1" fmla="*/ 14480 h 189557"/>
                    <a:gd name="connsiteX2" fmla="*/ 55926 w 95677"/>
                    <a:gd name="connsiteY2" fmla="*/ 60517 h 189557"/>
                    <a:gd name="connsiteX3" fmla="*/ 1951 w 95677"/>
                    <a:gd name="connsiteY3" fmla="*/ 189105 h 189557"/>
                    <a:gd name="connsiteX4" fmla="*/ 38463 w 95677"/>
                    <a:gd name="connsiteY4" fmla="*/ 100205 h 189557"/>
                    <a:gd name="connsiteX5" fmla="*/ 60688 w 95677"/>
                    <a:gd name="connsiteY5" fmla="*/ 22417 h 189557"/>
                    <a:gd name="connsiteX6" fmla="*/ 363 w 95677"/>
                    <a:gd name="connsiteY6" fmla="*/ 192 h 189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5677" h="189557">
                      <a:moveTo>
                        <a:pt x="363" y="192"/>
                      </a:moveTo>
                      <a:cubicBezTo>
                        <a:pt x="5919" y="-1131"/>
                        <a:pt x="84766" y="4426"/>
                        <a:pt x="94026" y="14480"/>
                      </a:cubicBezTo>
                      <a:cubicBezTo>
                        <a:pt x="103286" y="24534"/>
                        <a:pt x="71272" y="31413"/>
                        <a:pt x="55926" y="60517"/>
                      </a:cubicBezTo>
                      <a:cubicBezTo>
                        <a:pt x="40580" y="89621"/>
                        <a:pt x="4862" y="182490"/>
                        <a:pt x="1951" y="189105"/>
                      </a:cubicBezTo>
                      <a:cubicBezTo>
                        <a:pt x="-960" y="195720"/>
                        <a:pt x="28673" y="127986"/>
                        <a:pt x="38463" y="100205"/>
                      </a:cubicBezTo>
                      <a:cubicBezTo>
                        <a:pt x="48253" y="72424"/>
                        <a:pt x="66773" y="38292"/>
                        <a:pt x="60688" y="22417"/>
                      </a:cubicBezTo>
                      <a:cubicBezTo>
                        <a:pt x="54603" y="6542"/>
                        <a:pt x="-5193" y="1515"/>
                        <a:pt x="363" y="1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1" name="フリーフォーム: 図形 2830">
                  <a:extLst>
                    <a:ext uri="{FF2B5EF4-FFF2-40B4-BE49-F238E27FC236}">
                      <a16:creationId xmlns:a16="http://schemas.microsoft.com/office/drawing/2014/main" id="{8D167933-895B-4D73-B4EE-FA98754F692B}"/>
                    </a:ext>
                  </a:extLst>
                </p:cNvPr>
                <p:cNvSpPr/>
                <p:nvPr/>
              </p:nvSpPr>
              <p:spPr>
                <a:xfrm>
                  <a:off x="6075299" y="6057566"/>
                  <a:ext cx="68580" cy="126579"/>
                </a:xfrm>
                <a:custGeom>
                  <a:avLst/>
                  <a:gdLst>
                    <a:gd name="connsiteX0" fmla="*/ 68326 w 68580"/>
                    <a:gd name="connsiteY0" fmla="*/ 1922 h 126579"/>
                    <a:gd name="connsiteX1" fmla="*/ 1651 w 68580"/>
                    <a:gd name="connsiteY1" fmla="*/ 125747 h 126579"/>
                    <a:gd name="connsiteX2" fmla="*/ 23876 w 68580"/>
                    <a:gd name="connsiteY2" fmla="*/ 54309 h 126579"/>
                    <a:gd name="connsiteX3" fmla="*/ 68326 w 68580"/>
                    <a:gd name="connsiteY3" fmla="*/ 1922 h 126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8580" h="126579">
                      <a:moveTo>
                        <a:pt x="68326" y="1922"/>
                      </a:moveTo>
                      <a:cubicBezTo>
                        <a:pt x="64622" y="13828"/>
                        <a:pt x="9059" y="117016"/>
                        <a:pt x="1651" y="125747"/>
                      </a:cubicBezTo>
                      <a:cubicBezTo>
                        <a:pt x="-5757" y="134478"/>
                        <a:pt x="13557" y="72036"/>
                        <a:pt x="23876" y="54309"/>
                      </a:cubicBezTo>
                      <a:cubicBezTo>
                        <a:pt x="34195" y="36582"/>
                        <a:pt x="72030" y="-9984"/>
                        <a:pt x="68326" y="19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2" name="フリーフォーム: 図形 2831">
                  <a:extLst>
                    <a:ext uri="{FF2B5EF4-FFF2-40B4-BE49-F238E27FC236}">
                      <a16:creationId xmlns:a16="http://schemas.microsoft.com/office/drawing/2014/main" id="{8D2D03C9-15B3-4FF9-B6FC-8E50568DCBEC}"/>
                    </a:ext>
                  </a:extLst>
                </p:cNvPr>
                <p:cNvSpPr/>
                <p:nvPr/>
              </p:nvSpPr>
              <p:spPr>
                <a:xfrm>
                  <a:off x="5544693" y="4244972"/>
                  <a:ext cx="102334" cy="112728"/>
                </a:xfrm>
                <a:custGeom>
                  <a:avLst/>
                  <a:gdLst>
                    <a:gd name="connsiteX0" fmla="*/ 102045 w 102334"/>
                    <a:gd name="connsiteY0" fmla="*/ 3 h 112728"/>
                    <a:gd name="connsiteX1" fmla="*/ 33782 w 102334"/>
                    <a:gd name="connsiteY1" fmla="*/ 77791 h 112728"/>
                    <a:gd name="connsiteX2" fmla="*/ 445 w 102334"/>
                    <a:gd name="connsiteY2" fmla="*/ 112716 h 112728"/>
                    <a:gd name="connsiteX3" fmla="*/ 56007 w 102334"/>
                    <a:gd name="connsiteY3" fmla="*/ 80966 h 112728"/>
                    <a:gd name="connsiteX4" fmla="*/ 102045 w 102334"/>
                    <a:gd name="connsiteY4" fmla="*/ 3 h 112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334" h="112728">
                      <a:moveTo>
                        <a:pt x="102045" y="3"/>
                      </a:moveTo>
                      <a:cubicBezTo>
                        <a:pt x="98341" y="-526"/>
                        <a:pt x="50715" y="59006"/>
                        <a:pt x="33782" y="77791"/>
                      </a:cubicBezTo>
                      <a:cubicBezTo>
                        <a:pt x="16849" y="96576"/>
                        <a:pt x="-3259" y="112187"/>
                        <a:pt x="445" y="112716"/>
                      </a:cubicBezTo>
                      <a:cubicBezTo>
                        <a:pt x="4149" y="113245"/>
                        <a:pt x="39074" y="96577"/>
                        <a:pt x="56007" y="80966"/>
                      </a:cubicBezTo>
                      <a:cubicBezTo>
                        <a:pt x="72940" y="65356"/>
                        <a:pt x="105749" y="532"/>
                        <a:pt x="102045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3" name="フリーフォーム: 図形 2832">
                  <a:extLst>
                    <a:ext uri="{FF2B5EF4-FFF2-40B4-BE49-F238E27FC236}">
                      <a16:creationId xmlns:a16="http://schemas.microsoft.com/office/drawing/2014/main" id="{BDA19002-D4D8-4881-9ABC-A41C29CDBA56}"/>
                    </a:ext>
                  </a:extLst>
                </p:cNvPr>
                <p:cNvSpPr/>
                <p:nvPr/>
              </p:nvSpPr>
              <p:spPr>
                <a:xfrm>
                  <a:off x="5554004" y="4373289"/>
                  <a:ext cx="278937" cy="417483"/>
                </a:xfrm>
                <a:custGeom>
                  <a:avLst/>
                  <a:gdLst>
                    <a:gd name="connsiteX0" fmla="*/ 659 w 278937"/>
                    <a:gd name="connsiteY0" fmla="*/ 274 h 417483"/>
                    <a:gd name="connsiteX1" fmla="*/ 105434 w 278937"/>
                    <a:gd name="connsiteY1" fmla="*/ 193949 h 417483"/>
                    <a:gd name="connsiteX2" fmla="*/ 275296 w 278937"/>
                    <a:gd name="connsiteY2" fmla="*/ 411436 h 417483"/>
                    <a:gd name="connsiteX3" fmla="*/ 216559 w 278937"/>
                    <a:gd name="connsiteY3" fmla="*/ 351111 h 417483"/>
                    <a:gd name="connsiteX4" fmla="*/ 154646 w 278937"/>
                    <a:gd name="connsiteY4" fmla="*/ 289199 h 417483"/>
                    <a:gd name="connsiteX5" fmla="*/ 65746 w 278937"/>
                    <a:gd name="connsiteY5" fmla="*/ 154261 h 417483"/>
                    <a:gd name="connsiteX6" fmla="*/ 659 w 278937"/>
                    <a:gd name="connsiteY6" fmla="*/ 274 h 417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8937" h="417483">
                      <a:moveTo>
                        <a:pt x="659" y="274"/>
                      </a:moveTo>
                      <a:cubicBezTo>
                        <a:pt x="7274" y="6889"/>
                        <a:pt x="59661" y="125422"/>
                        <a:pt x="105434" y="193949"/>
                      </a:cubicBezTo>
                      <a:cubicBezTo>
                        <a:pt x="151207" y="262476"/>
                        <a:pt x="256775" y="385242"/>
                        <a:pt x="275296" y="411436"/>
                      </a:cubicBezTo>
                      <a:cubicBezTo>
                        <a:pt x="293817" y="437630"/>
                        <a:pt x="236667" y="371484"/>
                        <a:pt x="216559" y="351111"/>
                      </a:cubicBezTo>
                      <a:cubicBezTo>
                        <a:pt x="196451" y="330738"/>
                        <a:pt x="179781" y="322007"/>
                        <a:pt x="154646" y="289199"/>
                      </a:cubicBezTo>
                      <a:cubicBezTo>
                        <a:pt x="129511" y="256391"/>
                        <a:pt x="92733" y="200034"/>
                        <a:pt x="65746" y="154261"/>
                      </a:cubicBezTo>
                      <a:cubicBezTo>
                        <a:pt x="38759" y="108488"/>
                        <a:pt x="-5956" y="-6341"/>
                        <a:pt x="659" y="27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4" name="フリーフォーム: 図形 2833">
                  <a:extLst>
                    <a:ext uri="{FF2B5EF4-FFF2-40B4-BE49-F238E27FC236}">
                      <a16:creationId xmlns:a16="http://schemas.microsoft.com/office/drawing/2014/main" id="{84593F5E-9E22-48D3-94ED-0C4C5DD87D57}"/>
                    </a:ext>
                  </a:extLst>
                </p:cNvPr>
                <p:cNvSpPr/>
                <p:nvPr/>
              </p:nvSpPr>
              <p:spPr>
                <a:xfrm>
                  <a:off x="5638779" y="4457521"/>
                  <a:ext cx="197310" cy="278002"/>
                </a:xfrm>
                <a:custGeom>
                  <a:avLst/>
                  <a:gdLst>
                    <a:gd name="connsiteX0" fmla="*/ 21 w 197310"/>
                    <a:gd name="connsiteY0" fmla="*/ 179 h 278002"/>
                    <a:gd name="connsiteX1" fmla="*/ 147659 w 197310"/>
                    <a:gd name="connsiteY1" fmla="*/ 214492 h 278002"/>
                    <a:gd name="connsiteX2" fmla="*/ 196871 w 197310"/>
                    <a:gd name="connsiteY2" fmla="*/ 277992 h 278002"/>
                    <a:gd name="connsiteX3" fmla="*/ 169884 w 197310"/>
                    <a:gd name="connsiteY3" fmla="*/ 219254 h 278002"/>
                    <a:gd name="connsiteX4" fmla="*/ 136546 w 197310"/>
                    <a:gd name="connsiteY4" fmla="*/ 177979 h 278002"/>
                    <a:gd name="connsiteX5" fmla="*/ 21 w 197310"/>
                    <a:gd name="connsiteY5" fmla="*/ 179 h 2780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7310" h="278002">
                      <a:moveTo>
                        <a:pt x="21" y="179"/>
                      </a:moveTo>
                      <a:cubicBezTo>
                        <a:pt x="1873" y="6264"/>
                        <a:pt x="114851" y="168190"/>
                        <a:pt x="147659" y="214492"/>
                      </a:cubicBezTo>
                      <a:cubicBezTo>
                        <a:pt x="180467" y="260794"/>
                        <a:pt x="193167" y="277198"/>
                        <a:pt x="196871" y="277992"/>
                      </a:cubicBezTo>
                      <a:cubicBezTo>
                        <a:pt x="200575" y="278786"/>
                        <a:pt x="179938" y="235923"/>
                        <a:pt x="169884" y="219254"/>
                      </a:cubicBezTo>
                      <a:cubicBezTo>
                        <a:pt x="159830" y="202585"/>
                        <a:pt x="159036" y="211316"/>
                        <a:pt x="136546" y="177979"/>
                      </a:cubicBezTo>
                      <a:cubicBezTo>
                        <a:pt x="114056" y="144642"/>
                        <a:pt x="-1831" y="-5906"/>
                        <a:pt x="21" y="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5" name="フリーフォーム: 図形 2834">
                  <a:extLst>
                    <a:ext uri="{FF2B5EF4-FFF2-40B4-BE49-F238E27FC236}">
                      <a16:creationId xmlns:a16="http://schemas.microsoft.com/office/drawing/2014/main" id="{2993A86D-E6FE-4225-A60F-9A840BE2D05F}"/>
                    </a:ext>
                  </a:extLst>
                </p:cNvPr>
                <p:cNvSpPr/>
                <p:nvPr/>
              </p:nvSpPr>
              <p:spPr>
                <a:xfrm>
                  <a:off x="6014355" y="4719608"/>
                  <a:ext cx="195628" cy="555898"/>
                </a:xfrm>
                <a:custGeom>
                  <a:avLst/>
                  <a:gdLst>
                    <a:gd name="connsiteX0" fmla="*/ 683 w 195628"/>
                    <a:gd name="connsiteY0" fmla="*/ 30 h 555898"/>
                    <a:gd name="connsiteX1" fmla="*/ 38783 w 195628"/>
                    <a:gd name="connsiteY1" fmla="*/ 154017 h 555898"/>
                    <a:gd name="connsiteX2" fmla="*/ 132445 w 195628"/>
                    <a:gd name="connsiteY2" fmla="*/ 292130 h 555898"/>
                    <a:gd name="connsiteX3" fmla="*/ 161020 w 195628"/>
                    <a:gd name="connsiteY3" fmla="*/ 363567 h 555898"/>
                    <a:gd name="connsiteX4" fmla="*/ 192770 w 195628"/>
                    <a:gd name="connsiteY4" fmla="*/ 552480 h 555898"/>
                    <a:gd name="connsiteX5" fmla="*/ 188008 w 195628"/>
                    <a:gd name="connsiteY5" fmla="*/ 469930 h 555898"/>
                    <a:gd name="connsiteX6" fmla="*/ 138795 w 195628"/>
                    <a:gd name="connsiteY6" fmla="*/ 279430 h 555898"/>
                    <a:gd name="connsiteX7" fmla="*/ 97520 w 195628"/>
                    <a:gd name="connsiteY7" fmla="*/ 212755 h 555898"/>
                    <a:gd name="connsiteX8" fmla="*/ 67358 w 195628"/>
                    <a:gd name="connsiteY8" fmla="*/ 166717 h 555898"/>
                    <a:gd name="connsiteX9" fmla="*/ 683 w 195628"/>
                    <a:gd name="connsiteY9" fmla="*/ 30 h 5558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5628" h="555898">
                      <a:moveTo>
                        <a:pt x="683" y="30"/>
                      </a:moveTo>
                      <a:cubicBezTo>
                        <a:pt x="-4079" y="-2087"/>
                        <a:pt x="16823" y="105334"/>
                        <a:pt x="38783" y="154017"/>
                      </a:cubicBezTo>
                      <a:cubicBezTo>
                        <a:pt x="60743" y="202700"/>
                        <a:pt x="112072" y="257205"/>
                        <a:pt x="132445" y="292130"/>
                      </a:cubicBezTo>
                      <a:cubicBezTo>
                        <a:pt x="152818" y="327055"/>
                        <a:pt x="150966" y="320175"/>
                        <a:pt x="161020" y="363567"/>
                      </a:cubicBezTo>
                      <a:cubicBezTo>
                        <a:pt x="171074" y="406959"/>
                        <a:pt x="188272" y="534753"/>
                        <a:pt x="192770" y="552480"/>
                      </a:cubicBezTo>
                      <a:cubicBezTo>
                        <a:pt x="197268" y="570207"/>
                        <a:pt x="197004" y="515438"/>
                        <a:pt x="188008" y="469930"/>
                      </a:cubicBezTo>
                      <a:cubicBezTo>
                        <a:pt x="179012" y="424422"/>
                        <a:pt x="153876" y="322292"/>
                        <a:pt x="138795" y="279430"/>
                      </a:cubicBezTo>
                      <a:cubicBezTo>
                        <a:pt x="123714" y="236568"/>
                        <a:pt x="109426" y="231541"/>
                        <a:pt x="97520" y="212755"/>
                      </a:cubicBezTo>
                      <a:cubicBezTo>
                        <a:pt x="85614" y="193970"/>
                        <a:pt x="82439" y="197673"/>
                        <a:pt x="67358" y="166717"/>
                      </a:cubicBezTo>
                      <a:cubicBezTo>
                        <a:pt x="52277" y="135761"/>
                        <a:pt x="5445" y="2147"/>
                        <a:pt x="683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6" name="フリーフォーム: 図形 2835">
                  <a:extLst>
                    <a:ext uri="{FF2B5EF4-FFF2-40B4-BE49-F238E27FC236}">
                      <a16:creationId xmlns:a16="http://schemas.microsoft.com/office/drawing/2014/main" id="{BCD24F58-29B8-43E8-995B-7971EAB4C39B}"/>
                    </a:ext>
                  </a:extLst>
                </p:cNvPr>
                <p:cNvSpPr/>
                <p:nvPr/>
              </p:nvSpPr>
              <p:spPr>
                <a:xfrm>
                  <a:off x="5879971" y="4562411"/>
                  <a:ext cx="138465" cy="359545"/>
                </a:xfrm>
                <a:custGeom>
                  <a:avLst/>
                  <a:gdLst>
                    <a:gd name="connsiteX0" fmla="*/ 129 w 138465"/>
                    <a:gd name="connsiteY0" fmla="*/ 64 h 359545"/>
                    <a:gd name="connsiteX1" fmla="*/ 55692 w 138465"/>
                    <a:gd name="connsiteY1" fmla="*/ 160402 h 359545"/>
                    <a:gd name="connsiteX2" fmla="*/ 52517 w 138465"/>
                    <a:gd name="connsiteY2" fmla="*/ 215964 h 359545"/>
                    <a:gd name="connsiteX3" fmla="*/ 138242 w 138465"/>
                    <a:gd name="connsiteY3" fmla="*/ 358839 h 359545"/>
                    <a:gd name="connsiteX4" fmla="*/ 76329 w 138465"/>
                    <a:gd name="connsiteY4" fmla="*/ 268352 h 359545"/>
                    <a:gd name="connsiteX5" fmla="*/ 42992 w 138465"/>
                    <a:gd name="connsiteY5" fmla="*/ 211202 h 359545"/>
                    <a:gd name="connsiteX6" fmla="*/ 39817 w 138465"/>
                    <a:gd name="connsiteY6" fmla="*/ 141352 h 359545"/>
                    <a:gd name="connsiteX7" fmla="*/ 129 w 138465"/>
                    <a:gd name="connsiteY7" fmla="*/ 64 h 359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8465" h="359545">
                      <a:moveTo>
                        <a:pt x="129" y="64"/>
                      </a:moveTo>
                      <a:cubicBezTo>
                        <a:pt x="2775" y="3239"/>
                        <a:pt x="46961" y="124419"/>
                        <a:pt x="55692" y="160402"/>
                      </a:cubicBezTo>
                      <a:cubicBezTo>
                        <a:pt x="64423" y="196385"/>
                        <a:pt x="38759" y="182891"/>
                        <a:pt x="52517" y="215964"/>
                      </a:cubicBezTo>
                      <a:cubicBezTo>
                        <a:pt x="66275" y="249037"/>
                        <a:pt x="134273" y="350108"/>
                        <a:pt x="138242" y="358839"/>
                      </a:cubicBezTo>
                      <a:cubicBezTo>
                        <a:pt x="142211" y="367570"/>
                        <a:pt x="92204" y="292958"/>
                        <a:pt x="76329" y="268352"/>
                      </a:cubicBezTo>
                      <a:cubicBezTo>
                        <a:pt x="60454" y="243746"/>
                        <a:pt x="49077" y="232369"/>
                        <a:pt x="42992" y="211202"/>
                      </a:cubicBezTo>
                      <a:cubicBezTo>
                        <a:pt x="36907" y="190035"/>
                        <a:pt x="43521" y="171515"/>
                        <a:pt x="39817" y="141352"/>
                      </a:cubicBezTo>
                      <a:cubicBezTo>
                        <a:pt x="36113" y="111190"/>
                        <a:pt x="-2517" y="-3111"/>
                        <a:pt x="129" y="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7" name="フリーフォーム: 図形 2836">
                  <a:extLst>
                    <a:ext uri="{FF2B5EF4-FFF2-40B4-BE49-F238E27FC236}">
                      <a16:creationId xmlns:a16="http://schemas.microsoft.com/office/drawing/2014/main" id="{86176C16-5DF4-4452-819F-D7CA7A205370}"/>
                    </a:ext>
                  </a:extLst>
                </p:cNvPr>
                <p:cNvSpPr/>
                <p:nvPr/>
              </p:nvSpPr>
              <p:spPr>
                <a:xfrm>
                  <a:off x="5903481" y="4789140"/>
                  <a:ext cx="259438" cy="506913"/>
                </a:xfrm>
                <a:custGeom>
                  <a:avLst/>
                  <a:gdLst>
                    <a:gd name="connsiteX0" fmla="*/ 432 w 259438"/>
                    <a:gd name="connsiteY0" fmla="*/ 348 h 506913"/>
                    <a:gd name="connsiteX1" fmla="*/ 108382 w 259438"/>
                    <a:gd name="connsiteY1" fmla="*/ 203548 h 506913"/>
                    <a:gd name="connsiteX2" fmla="*/ 127432 w 259438"/>
                    <a:gd name="connsiteY2" fmla="*/ 316260 h 506913"/>
                    <a:gd name="connsiteX3" fmla="*/ 259194 w 259438"/>
                    <a:gd name="connsiteY3" fmla="*/ 506760 h 506913"/>
                    <a:gd name="connsiteX4" fmla="*/ 159182 w 259438"/>
                    <a:gd name="connsiteY4" fmla="*/ 346423 h 506913"/>
                    <a:gd name="connsiteX5" fmla="*/ 121082 w 259438"/>
                    <a:gd name="connsiteY5" fmla="*/ 235298 h 506913"/>
                    <a:gd name="connsiteX6" fmla="*/ 71869 w 259438"/>
                    <a:gd name="connsiteY6" fmla="*/ 155923 h 506913"/>
                    <a:gd name="connsiteX7" fmla="*/ 432 w 259438"/>
                    <a:gd name="connsiteY7" fmla="*/ 348 h 5069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9438" h="506913">
                      <a:moveTo>
                        <a:pt x="432" y="348"/>
                      </a:moveTo>
                      <a:cubicBezTo>
                        <a:pt x="6517" y="8285"/>
                        <a:pt x="87215" y="150896"/>
                        <a:pt x="108382" y="203548"/>
                      </a:cubicBezTo>
                      <a:cubicBezTo>
                        <a:pt x="129549" y="256200"/>
                        <a:pt x="102297" y="265725"/>
                        <a:pt x="127432" y="316260"/>
                      </a:cubicBezTo>
                      <a:cubicBezTo>
                        <a:pt x="152567" y="366795"/>
                        <a:pt x="253902" y="501733"/>
                        <a:pt x="259194" y="506760"/>
                      </a:cubicBezTo>
                      <a:cubicBezTo>
                        <a:pt x="264486" y="511787"/>
                        <a:pt x="182201" y="391667"/>
                        <a:pt x="159182" y="346423"/>
                      </a:cubicBezTo>
                      <a:cubicBezTo>
                        <a:pt x="136163" y="301179"/>
                        <a:pt x="135634" y="267048"/>
                        <a:pt x="121082" y="235298"/>
                      </a:cubicBezTo>
                      <a:cubicBezTo>
                        <a:pt x="106530" y="203548"/>
                        <a:pt x="89596" y="189525"/>
                        <a:pt x="71869" y="155923"/>
                      </a:cubicBezTo>
                      <a:cubicBezTo>
                        <a:pt x="54142" y="122321"/>
                        <a:pt x="-5653" y="-7589"/>
                        <a:pt x="432" y="3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8" name="フリーフォーム: 図形 2837">
                  <a:extLst>
                    <a:ext uri="{FF2B5EF4-FFF2-40B4-BE49-F238E27FC236}">
                      <a16:creationId xmlns:a16="http://schemas.microsoft.com/office/drawing/2014/main" id="{16C8C835-65D0-4702-B46A-D9BAD56408DD}"/>
                    </a:ext>
                  </a:extLst>
                </p:cNvPr>
                <p:cNvSpPr/>
                <p:nvPr/>
              </p:nvSpPr>
              <p:spPr>
                <a:xfrm>
                  <a:off x="6170613" y="5302202"/>
                  <a:ext cx="163512" cy="455966"/>
                </a:xfrm>
                <a:custGeom>
                  <a:avLst/>
                  <a:gdLst>
                    <a:gd name="connsiteX0" fmla="*/ 0 w 163512"/>
                    <a:gd name="connsiteY0" fmla="*/ 48 h 455966"/>
                    <a:gd name="connsiteX1" fmla="*/ 82550 w 163512"/>
                    <a:gd name="connsiteY1" fmla="*/ 134986 h 455966"/>
                    <a:gd name="connsiteX2" fmla="*/ 90487 w 163512"/>
                    <a:gd name="connsiteY2" fmla="*/ 188961 h 455966"/>
                    <a:gd name="connsiteX3" fmla="*/ 85725 w 163512"/>
                    <a:gd name="connsiteY3" fmla="*/ 249286 h 455966"/>
                    <a:gd name="connsiteX4" fmla="*/ 87312 w 163512"/>
                    <a:gd name="connsiteY4" fmla="*/ 293736 h 455966"/>
                    <a:gd name="connsiteX5" fmla="*/ 112712 w 163512"/>
                    <a:gd name="connsiteY5" fmla="*/ 361998 h 455966"/>
                    <a:gd name="connsiteX6" fmla="*/ 163512 w 163512"/>
                    <a:gd name="connsiteY6" fmla="*/ 455661 h 455966"/>
                    <a:gd name="connsiteX7" fmla="*/ 112712 w 163512"/>
                    <a:gd name="connsiteY7" fmla="*/ 388986 h 455966"/>
                    <a:gd name="connsiteX8" fmla="*/ 79375 w 163512"/>
                    <a:gd name="connsiteY8" fmla="*/ 306436 h 455966"/>
                    <a:gd name="connsiteX9" fmla="*/ 80962 w 163512"/>
                    <a:gd name="connsiteY9" fmla="*/ 150861 h 455966"/>
                    <a:gd name="connsiteX10" fmla="*/ 0 w 163512"/>
                    <a:gd name="connsiteY10" fmla="*/ 48 h 4559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3512" h="455966">
                      <a:moveTo>
                        <a:pt x="0" y="48"/>
                      </a:moveTo>
                      <a:cubicBezTo>
                        <a:pt x="265" y="-2598"/>
                        <a:pt x="67469" y="103501"/>
                        <a:pt x="82550" y="134986"/>
                      </a:cubicBezTo>
                      <a:cubicBezTo>
                        <a:pt x="97631" y="166471"/>
                        <a:pt x="89958" y="169911"/>
                        <a:pt x="90487" y="188961"/>
                      </a:cubicBezTo>
                      <a:cubicBezTo>
                        <a:pt x="91016" y="208011"/>
                        <a:pt x="86254" y="231824"/>
                        <a:pt x="85725" y="249286"/>
                      </a:cubicBezTo>
                      <a:cubicBezTo>
                        <a:pt x="85196" y="266748"/>
                        <a:pt x="82814" y="274951"/>
                        <a:pt x="87312" y="293736"/>
                      </a:cubicBezTo>
                      <a:cubicBezTo>
                        <a:pt x="91810" y="312521"/>
                        <a:pt x="100012" y="335011"/>
                        <a:pt x="112712" y="361998"/>
                      </a:cubicBezTo>
                      <a:cubicBezTo>
                        <a:pt x="125412" y="388985"/>
                        <a:pt x="163512" y="451163"/>
                        <a:pt x="163512" y="455661"/>
                      </a:cubicBezTo>
                      <a:cubicBezTo>
                        <a:pt x="163512" y="460159"/>
                        <a:pt x="126735" y="413857"/>
                        <a:pt x="112712" y="388986"/>
                      </a:cubicBezTo>
                      <a:cubicBezTo>
                        <a:pt x="98689" y="364115"/>
                        <a:pt x="84667" y="346124"/>
                        <a:pt x="79375" y="306436"/>
                      </a:cubicBezTo>
                      <a:cubicBezTo>
                        <a:pt x="74083" y="266749"/>
                        <a:pt x="92868" y="197692"/>
                        <a:pt x="80962" y="150861"/>
                      </a:cubicBezTo>
                      <a:cubicBezTo>
                        <a:pt x="69056" y="104030"/>
                        <a:pt x="-265" y="2694"/>
                        <a:pt x="0" y="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39" name="フリーフォーム: 図形 2838">
                  <a:extLst>
                    <a:ext uri="{FF2B5EF4-FFF2-40B4-BE49-F238E27FC236}">
                      <a16:creationId xmlns:a16="http://schemas.microsoft.com/office/drawing/2014/main" id="{1D69AB56-1D04-49AA-8BFD-80CC1815CC03}"/>
                    </a:ext>
                  </a:extLst>
                </p:cNvPr>
                <p:cNvSpPr/>
                <p:nvPr/>
              </p:nvSpPr>
              <p:spPr>
                <a:xfrm>
                  <a:off x="6215059" y="5326049"/>
                  <a:ext cx="184627" cy="464756"/>
                </a:xfrm>
                <a:custGeom>
                  <a:avLst/>
                  <a:gdLst>
                    <a:gd name="connsiteX0" fmla="*/ 4 w 184627"/>
                    <a:gd name="connsiteY0" fmla="*/ 14 h 464756"/>
                    <a:gd name="connsiteX1" fmla="*/ 52391 w 184627"/>
                    <a:gd name="connsiteY1" fmla="*/ 120664 h 464756"/>
                    <a:gd name="connsiteX2" fmla="*/ 55566 w 184627"/>
                    <a:gd name="connsiteY2" fmla="*/ 209564 h 464756"/>
                    <a:gd name="connsiteX3" fmla="*/ 73029 w 184627"/>
                    <a:gd name="connsiteY3" fmla="*/ 271476 h 464756"/>
                    <a:gd name="connsiteX4" fmla="*/ 184154 w 184627"/>
                    <a:gd name="connsiteY4" fmla="*/ 463564 h 464756"/>
                    <a:gd name="connsiteX5" fmla="*/ 111129 w 184627"/>
                    <a:gd name="connsiteY5" fmla="*/ 347676 h 464756"/>
                    <a:gd name="connsiteX6" fmla="*/ 63504 w 184627"/>
                    <a:gd name="connsiteY6" fmla="*/ 244489 h 464756"/>
                    <a:gd name="connsiteX7" fmla="*/ 65091 w 184627"/>
                    <a:gd name="connsiteY7" fmla="*/ 169876 h 464756"/>
                    <a:gd name="connsiteX8" fmla="*/ 55566 w 184627"/>
                    <a:gd name="connsiteY8" fmla="*/ 112726 h 464756"/>
                    <a:gd name="connsiteX9" fmla="*/ 4 w 184627"/>
                    <a:gd name="connsiteY9" fmla="*/ 14 h 4647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4627" h="464756">
                      <a:moveTo>
                        <a:pt x="4" y="14"/>
                      </a:moveTo>
                      <a:cubicBezTo>
                        <a:pt x="-525" y="1337"/>
                        <a:pt x="43131" y="85739"/>
                        <a:pt x="52391" y="120664"/>
                      </a:cubicBezTo>
                      <a:cubicBezTo>
                        <a:pt x="61651" y="155589"/>
                        <a:pt x="52126" y="184429"/>
                        <a:pt x="55566" y="209564"/>
                      </a:cubicBezTo>
                      <a:cubicBezTo>
                        <a:pt x="59006" y="234699"/>
                        <a:pt x="51598" y="229143"/>
                        <a:pt x="73029" y="271476"/>
                      </a:cubicBezTo>
                      <a:cubicBezTo>
                        <a:pt x="94460" y="313809"/>
                        <a:pt x="177804" y="450864"/>
                        <a:pt x="184154" y="463564"/>
                      </a:cubicBezTo>
                      <a:cubicBezTo>
                        <a:pt x="190504" y="476264"/>
                        <a:pt x="131237" y="384189"/>
                        <a:pt x="111129" y="347676"/>
                      </a:cubicBezTo>
                      <a:cubicBezTo>
                        <a:pt x="91021" y="311163"/>
                        <a:pt x="71177" y="274122"/>
                        <a:pt x="63504" y="244489"/>
                      </a:cubicBezTo>
                      <a:cubicBezTo>
                        <a:pt x="55831" y="214856"/>
                        <a:pt x="66414" y="191836"/>
                        <a:pt x="65091" y="169876"/>
                      </a:cubicBezTo>
                      <a:cubicBezTo>
                        <a:pt x="63768" y="147916"/>
                        <a:pt x="62974" y="136803"/>
                        <a:pt x="55566" y="112726"/>
                      </a:cubicBezTo>
                      <a:cubicBezTo>
                        <a:pt x="48158" y="88649"/>
                        <a:pt x="533" y="-1309"/>
                        <a:pt x="4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0" name="フリーフォーム: 図形 2839">
                  <a:extLst>
                    <a:ext uri="{FF2B5EF4-FFF2-40B4-BE49-F238E27FC236}">
                      <a16:creationId xmlns:a16="http://schemas.microsoft.com/office/drawing/2014/main" id="{95FCCE95-FB0E-4A1E-9013-B7B73D17777D}"/>
                    </a:ext>
                  </a:extLst>
                </p:cNvPr>
                <p:cNvSpPr/>
                <p:nvPr/>
              </p:nvSpPr>
              <p:spPr>
                <a:xfrm>
                  <a:off x="6095947" y="5768582"/>
                  <a:ext cx="325768" cy="208944"/>
                </a:xfrm>
                <a:custGeom>
                  <a:avLst/>
                  <a:gdLst>
                    <a:gd name="connsiteX0" fmla="*/ 325491 w 325768"/>
                    <a:gd name="connsiteY0" fmla="*/ 33731 h 208944"/>
                    <a:gd name="connsiteX1" fmla="*/ 274691 w 325768"/>
                    <a:gd name="connsiteY1" fmla="*/ 22618 h 208944"/>
                    <a:gd name="connsiteX2" fmla="*/ 235003 w 325768"/>
                    <a:gd name="connsiteY2" fmla="*/ 393 h 208944"/>
                    <a:gd name="connsiteX3" fmla="*/ 203253 w 325768"/>
                    <a:gd name="connsiteY3" fmla="*/ 43256 h 208944"/>
                    <a:gd name="connsiteX4" fmla="*/ 109591 w 325768"/>
                    <a:gd name="connsiteY4" fmla="*/ 105168 h 208944"/>
                    <a:gd name="connsiteX5" fmla="*/ 60378 w 325768"/>
                    <a:gd name="connsiteY5" fmla="*/ 125806 h 208944"/>
                    <a:gd name="connsiteX6" fmla="*/ 53 w 325768"/>
                    <a:gd name="connsiteY6" fmla="*/ 208356 h 208944"/>
                    <a:gd name="connsiteX7" fmla="*/ 50853 w 325768"/>
                    <a:gd name="connsiteY7" fmla="*/ 160731 h 208944"/>
                    <a:gd name="connsiteX8" fmla="*/ 111178 w 325768"/>
                    <a:gd name="connsiteY8" fmla="*/ 121043 h 208944"/>
                    <a:gd name="connsiteX9" fmla="*/ 196903 w 325768"/>
                    <a:gd name="connsiteY9" fmla="*/ 63893 h 208944"/>
                    <a:gd name="connsiteX10" fmla="*/ 250878 w 325768"/>
                    <a:gd name="connsiteY10" fmla="*/ 30556 h 208944"/>
                    <a:gd name="connsiteX11" fmla="*/ 325491 w 325768"/>
                    <a:gd name="connsiteY11" fmla="*/ 33731 h 2089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25768" h="208944">
                      <a:moveTo>
                        <a:pt x="325491" y="33731"/>
                      </a:moveTo>
                      <a:cubicBezTo>
                        <a:pt x="329460" y="32408"/>
                        <a:pt x="289772" y="28174"/>
                        <a:pt x="274691" y="22618"/>
                      </a:cubicBezTo>
                      <a:cubicBezTo>
                        <a:pt x="259610" y="17062"/>
                        <a:pt x="246909" y="-3047"/>
                        <a:pt x="235003" y="393"/>
                      </a:cubicBezTo>
                      <a:cubicBezTo>
                        <a:pt x="223097" y="3833"/>
                        <a:pt x="224155" y="25793"/>
                        <a:pt x="203253" y="43256"/>
                      </a:cubicBezTo>
                      <a:cubicBezTo>
                        <a:pt x="182351" y="60719"/>
                        <a:pt x="133403" y="91410"/>
                        <a:pt x="109591" y="105168"/>
                      </a:cubicBezTo>
                      <a:cubicBezTo>
                        <a:pt x="85779" y="118926"/>
                        <a:pt x="78634" y="108608"/>
                        <a:pt x="60378" y="125806"/>
                      </a:cubicBezTo>
                      <a:cubicBezTo>
                        <a:pt x="42122" y="143004"/>
                        <a:pt x="1640" y="202535"/>
                        <a:pt x="53" y="208356"/>
                      </a:cubicBezTo>
                      <a:cubicBezTo>
                        <a:pt x="-1535" y="214177"/>
                        <a:pt x="32332" y="175283"/>
                        <a:pt x="50853" y="160731"/>
                      </a:cubicBezTo>
                      <a:cubicBezTo>
                        <a:pt x="69374" y="146179"/>
                        <a:pt x="111178" y="121043"/>
                        <a:pt x="111178" y="121043"/>
                      </a:cubicBezTo>
                      <a:lnTo>
                        <a:pt x="196903" y="63893"/>
                      </a:lnTo>
                      <a:cubicBezTo>
                        <a:pt x="220186" y="48812"/>
                        <a:pt x="235003" y="33995"/>
                        <a:pt x="250878" y="30556"/>
                      </a:cubicBezTo>
                      <a:cubicBezTo>
                        <a:pt x="266753" y="27117"/>
                        <a:pt x="321522" y="35054"/>
                        <a:pt x="325491" y="337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1" name="フリーフォーム: 図形 2840">
                  <a:extLst>
                    <a:ext uri="{FF2B5EF4-FFF2-40B4-BE49-F238E27FC236}">
                      <a16:creationId xmlns:a16="http://schemas.microsoft.com/office/drawing/2014/main" id="{7C35FFDD-9166-4B7F-BB8E-FFDB68B901E5}"/>
                    </a:ext>
                  </a:extLst>
                </p:cNvPr>
                <p:cNvSpPr/>
                <p:nvPr/>
              </p:nvSpPr>
              <p:spPr>
                <a:xfrm>
                  <a:off x="6100445" y="5806945"/>
                  <a:ext cx="305122" cy="238131"/>
                </a:xfrm>
                <a:custGeom>
                  <a:avLst/>
                  <a:gdLst>
                    <a:gd name="connsiteX0" fmla="*/ 305118 w 305122"/>
                    <a:gd name="connsiteY0" fmla="*/ 130 h 238131"/>
                    <a:gd name="connsiteX1" fmla="*/ 155893 w 305122"/>
                    <a:gd name="connsiteY1" fmla="*/ 185868 h 238131"/>
                    <a:gd name="connsiteX2" fmla="*/ 125730 w 305122"/>
                    <a:gd name="connsiteY2" fmla="*/ 222380 h 238131"/>
                    <a:gd name="connsiteX3" fmla="*/ 84455 w 305122"/>
                    <a:gd name="connsiteY3" fmla="*/ 220793 h 238131"/>
                    <a:gd name="connsiteX4" fmla="*/ 318 w 305122"/>
                    <a:gd name="connsiteY4" fmla="*/ 209680 h 238131"/>
                    <a:gd name="connsiteX5" fmla="*/ 117793 w 305122"/>
                    <a:gd name="connsiteY5" fmla="*/ 236668 h 238131"/>
                    <a:gd name="connsiteX6" fmla="*/ 160655 w 305122"/>
                    <a:gd name="connsiteY6" fmla="*/ 157293 h 238131"/>
                    <a:gd name="connsiteX7" fmla="*/ 305118 w 305122"/>
                    <a:gd name="connsiteY7" fmla="*/ 130 h 238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5122" h="238131">
                      <a:moveTo>
                        <a:pt x="305118" y="130"/>
                      </a:moveTo>
                      <a:cubicBezTo>
                        <a:pt x="304324" y="4892"/>
                        <a:pt x="185791" y="148826"/>
                        <a:pt x="155893" y="185868"/>
                      </a:cubicBezTo>
                      <a:cubicBezTo>
                        <a:pt x="125995" y="222910"/>
                        <a:pt x="137636" y="216559"/>
                        <a:pt x="125730" y="222380"/>
                      </a:cubicBezTo>
                      <a:cubicBezTo>
                        <a:pt x="113824" y="228201"/>
                        <a:pt x="105357" y="222910"/>
                        <a:pt x="84455" y="220793"/>
                      </a:cubicBezTo>
                      <a:cubicBezTo>
                        <a:pt x="63553" y="218676"/>
                        <a:pt x="-5238" y="207034"/>
                        <a:pt x="318" y="209680"/>
                      </a:cubicBezTo>
                      <a:cubicBezTo>
                        <a:pt x="5874" y="212326"/>
                        <a:pt x="91070" y="245399"/>
                        <a:pt x="117793" y="236668"/>
                      </a:cubicBezTo>
                      <a:cubicBezTo>
                        <a:pt x="144516" y="227937"/>
                        <a:pt x="130493" y="192747"/>
                        <a:pt x="160655" y="157293"/>
                      </a:cubicBezTo>
                      <a:cubicBezTo>
                        <a:pt x="190817" y="121839"/>
                        <a:pt x="305912" y="-4632"/>
                        <a:pt x="305118" y="1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2" name="フリーフォーム: 図形 2841">
                  <a:extLst>
                    <a:ext uri="{FF2B5EF4-FFF2-40B4-BE49-F238E27FC236}">
                      <a16:creationId xmlns:a16="http://schemas.microsoft.com/office/drawing/2014/main" id="{FD20161D-73B1-4BC7-8D2B-CC4099C33B81}"/>
                    </a:ext>
                  </a:extLst>
                </p:cNvPr>
                <p:cNvSpPr/>
                <p:nvPr/>
              </p:nvSpPr>
              <p:spPr>
                <a:xfrm>
                  <a:off x="5846293" y="4741637"/>
                  <a:ext cx="51522" cy="268677"/>
                </a:xfrm>
                <a:custGeom>
                  <a:avLst/>
                  <a:gdLst>
                    <a:gd name="connsiteX0" fmla="*/ 470 w 51522"/>
                    <a:gd name="connsiteY0" fmla="*/ 226 h 268677"/>
                    <a:gd name="connsiteX1" fmla="*/ 6820 w 51522"/>
                    <a:gd name="connsiteY1" fmla="*/ 128813 h 268677"/>
                    <a:gd name="connsiteX2" fmla="*/ 51270 w 51522"/>
                    <a:gd name="connsiteY2" fmla="*/ 268513 h 268677"/>
                    <a:gd name="connsiteX3" fmla="*/ 24282 w 51522"/>
                    <a:gd name="connsiteY3" fmla="*/ 155801 h 268677"/>
                    <a:gd name="connsiteX4" fmla="*/ 9995 w 51522"/>
                    <a:gd name="connsiteY4" fmla="*/ 98651 h 268677"/>
                    <a:gd name="connsiteX5" fmla="*/ 470 w 51522"/>
                    <a:gd name="connsiteY5" fmla="*/ 226 h 2686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1522" h="268677">
                      <a:moveTo>
                        <a:pt x="470" y="226"/>
                      </a:moveTo>
                      <a:cubicBezTo>
                        <a:pt x="-59" y="5253"/>
                        <a:pt x="-1647" y="84098"/>
                        <a:pt x="6820" y="128813"/>
                      </a:cubicBezTo>
                      <a:cubicBezTo>
                        <a:pt x="15287" y="173528"/>
                        <a:pt x="48360" y="264015"/>
                        <a:pt x="51270" y="268513"/>
                      </a:cubicBezTo>
                      <a:cubicBezTo>
                        <a:pt x="54180" y="273011"/>
                        <a:pt x="31161" y="184111"/>
                        <a:pt x="24282" y="155801"/>
                      </a:cubicBezTo>
                      <a:cubicBezTo>
                        <a:pt x="17403" y="127491"/>
                        <a:pt x="12641" y="121934"/>
                        <a:pt x="9995" y="98651"/>
                      </a:cubicBezTo>
                      <a:cubicBezTo>
                        <a:pt x="7349" y="75368"/>
                        <a:pt x="999" y="-4801"/>
                        <a:pt x="470" y="2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3" name="フリーフォーム: 図形 2842">
                  <a:extLst>
                    <a:ext uri="{FF2B5EF4-FFF2-40B4-BE49-F238E27FC236}">
                      <a16:creationId xmlns:a16="http://schemas.microsoft.com/office/drawing/2014/main" id="{7DC141A5-C8BD-4D6C-8872-899E5086B8E8}"/>
                    </a:ext>
                  </a:extLst>
                </p:cNvPr>
                <p:cNvSpPr/>
                <p:nvPr/>
              </p:nvSpPr>
              <p:spPr>
                <a:xfrm>
                  <a:off x="5900738" y="5024183"/>
                  <a:ext cx="67293" cy="591090"/>
                </a:xfrm>
                <a:custGeom>
                  <a:avLst/>
                  <a:gdLst>
                    <a:gd name="connsiteX0" fmla="*/ 11112 w 67293"/>
                    <a:gd name="connsiteY0" fmla="*/ 255 h 591090"/>
                    <a:gd name="connsiteX1" fmla="*/ 0 w 67293"/>
                    <a:gd name="connsiteY1" fmla="*/ 273305 h 591090"/>
                    <a:gd name="connsiteX2" fmla="*/ 11112 w 67293"/>
                    <a:gd name="connsiteY2" fmla="*/ 351092 h 591090"/>
                    <a:gd name="connsiteX3" fmla="*/ 66675 w 67293"/>
                    <a:gd name="connsiteY3" fmla="*/ 589217 h 591090"/>
                    <a:gd name="connsiteX4" fmla="*/ 39687 w 67293"/>
                    <a:gd name="connsiteY4" fmla="*/ 455867 h 591090"/>
                    <a:gd name="connsiteX5" fmla="*/ 20637 w 67293"/>
                    <a:gd name="connsiteY5" fmla="*/ 339980 h 591090"/>
                    <a:gd name="connsiteX6" fmla="*/ 9525 w 67293"/>
                    <a:gd name="connsiteY6" fmla="*/ 225680 h 591090"/>
                    <a:gd name="connsiteX7" fmla="*/ 11112 w 67293"/>
                    <a:gd name="connsiteY7" fmla="*/ 255 h 5910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7293" h="591090">
                      <a:moveTo>
                        <a:pt x="11112" y="255"/>
                      </a:moveTo>
                      <a:cubicBezTo>
                        <a:pt x="9524" y="8193"/>
                        <a:pt x="0" y="214832"/>
                        <a:pt x="0" y="273305"/>
                      </a:cubicBezTo>
                      <a:cubicBezTo>
                        <a:pt x="0" y="331778"/>
                        <a:pt x="-1" y="298440"/>
                        <a:pt x="11112" y="351092"/>
                      </a:cubicBezTo>
                      <a:cubicBezTo>
                        <a:pt x="22225" y="403744"/>
                        <a:pt x="61912" y="571754"/>
                        <a:pt x="66675" y="589217"/>
                      </a:cubicBezTo>
                      <a:cubicBezTo>
                        <a:pt x="71438" y="606680"/>
                        <a:pt x="47360" y="497406"/>
                        <a:pt x="39687" y="455867"/>
                      </a:cubicBezTo>
                      <a:cubicBezTo>
                        <a:pt x="32014" y="414328"/>
                        <a:pt x="25664" y="378344"/>
                        <a:pt x="20637" y="339980"/>
                      </a:cubicBezTo>
                      <a:cubicBezTo>
                        <a:pt x="15610" y="301616"/>
                        <a:pt x="9260" y="279920"/>
                        <a:pt x="9525" y="225680"/>
                      </a:cubicBezTo>
                      <a:cubicBezTo>
                        <a:pt x="9790" y="171440"/>
                        <a:pt x="12700" y="-7683"/>
                        <a:pt x="11112" y="25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4" name="フリーフォーム: 図形 2843">
                  <a:extLst>
                    <a:ext uri="{FF2B5EF4-FFF2-40B4-BE49-F238E27FC236}">
                      <a16:creationId xmlns:a16="http://schemas.microsoft.com/office/drawing/2014/main" id="{946CB196-722C-43D8-9B12-4AA312BD69C6}"/>
                    </a:ext>
                  </a:extLst>
                </p:cNvPr>
                <p:cNvSpPr/>
                <p:nvPr/>
              </p:nvSpPr>
              <p:spPr>
                <a:xfrm>
                  <a:off x="5953751" y="5538070"/>
                  <a:ext cx="123326" cy="430989"/>
                </a:xfrm>
                <a:custGeom>
                  <a:avLst/>
                  <a:gdLst>
                    <a:gd name="connsiteX0" fmla="*/ 962 w 123326"/>
                    <a:gd name="connsiteY0" fmla="*/ 718 h 430989"/>
                    <a:gd name="connsiteX1" fmla="*/ 80337 w 123326"/>
                    <a:gd name="connsiteY1" fmla="*/ 295993 h 430989"/>
                    <a:gd name="connsiteX2" fmla="*/ 123199 w 123326"/>
                    <a:gd name="connsiteY2" fmla="*/ 430930 h 430989"/>
                    <a:gd name="connsiteX3" fmla="*/ 67637 w 123326"/>
                    <a:gd name="connsiteY3" fmla="*/ 311868 h 430989"/>
                    <a:gd name="connsiteX4" fmla="*/ 37474 w 123326"/>
                    <a:gd name="connsiteY4" fmla="*/ 215030 h 430989"/>
                    <a:gd name="connsiteX5" fmla="*/ 962 w 123326"/>
                    <a:gd name="connsiteY5" fmla="*/ 718 h 4309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3326" h="430989">
                      <a:moveTo>
                        <a:pt x="962" y="718"/>
                      </a:moveTo>
                      <a:cubicBezTo>
                        <a:pt x="8106" y="14212"/>
                        <a:pt x="59964" y="224291"/>
                        <a:pt x="80337" y="295993"/>
                      </a:cubicBezTo>
                      <a:cubicBezTo>
                        <a:pt x="100710" y="367695"/>
                        <a:pt x="125316" y="428284"/>
                        <a:pt x="123199" y="430930"/>
                      </a:cubicBezTo>
                      <a:cubicBezTo>
                        <a:pt x="121082" y="433576"/>
                        <a:pt x="81924" y="347851"/>
                        <a:pt x="67637" y="311868"/>
                      </a:cubicBezTo>
                      <a:cubicBezTo>
                        <a:pt x="53350" y="275885"/>
                        <a:pt x="46470" y="262390"/>
                        <a:pt x="37474" y="215030"/>
                      </a:cubicBezTo>
                      <a:cubicBezTo>
                        <a:pt x="28478" y="167670"/>
                        <a:pt x="-6182" y="-12776"/>
                        <a:pt x="962" y="7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5" name="フリーフォーム: 図形 2844">
                  <a:extLst>
                    <a:ext uri="{FF2B5EF4-FFF2-40B4-BE49-F238E27FC236}">
                      <a16:creationId xmlns:a16="http://schemas.microsoft.com/office/drawing/2014/main" id="{7424C909-7D8E-41B3-B8E1-B1DEF4AEB289}"/>
                    </a:ext>
                  </a:extLst>
                </p:cNvPr>
                <p:cNvSpPr/>
                <p:nvPr/>
              </p:nvSpPr>
              <p:spPr>
                <a:xfrm>
                  <a:off x="7508471" y="4291769"/>
                  <a:ext cx="356232" cy="169175"/>
                </a:xfrm>
                <a:custGeom>
                  <a:avLst/>
                  <a:gdLst>
                    <a:gd name="connsiteX0" fmla="*/ 404 w 356232"/>
                    <a:gd name="connsiteY0" fmla="*/ 831 h 169175"/>
                    <a:gd name="connsiteX1" fmla="*/ 117879 w 356232"/>
                    <a:gd name="connsiteY1" fmla="*/ 108781 h 169175"/>
                    <a:gd name="connsiteX2" fmla="*/ 244879 w 356232"/>
                    <a:gd name="connsiteY2" fmla="*/ 161169 h 169175"/>
                    <a:gd name="connsiteX3" fmla="*/ 354417 w 356232"/>
                    <a:gd name="connsiteY3" fmla="*/ 169106 h 169175"/>
                    <a:gd name="connsiteX4" fmla="*/ 308379 w 356232"/>
                    <a:gd name="connsiteY4" fmla="*/ 162756 h 169175"/>
                    <a:gd name="connsiteX5" fmla="*/ 244879 w 356232"/>
                    <a:gd name="connsiteY5" fmla="*/ 146881 h 169175"/>
                    <a:gd name="connsiteX6" fmla="*/ 84542 w 356232"/>
                    <a:gd name="connsiteY6" fmla="*/ 62744 h 169175"/>
                    <a:gd name="connsiteX7" fmla="*/ 404 w 356232"/>
                    <a:gd name="connsiteY7" fmla="*/ 831 h 1691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6232" h="169175">
                      <a:moveTo>
                        <a:pt x="404" y="831"/>
                      </a:moveTo>
                      <a:cubicBezTo>
                        <a:pt x="5960" y="8504"/>
                        <a:pt x="77133" y="82058"/>
                        <a:pt x="117879" y="108781"/>
                      </a:cubicBezTo>
                      <a:cubicBezTo>
                        <a:pt x="158625" y="135504"/>
                        <a:pt x="205456" y="151115"/>
                        <a:pt x="244879" y="161169"/>
                      </a:cubicBezTo>
                      <a:cubicBezTo>
                        <a:pt x="284302" y="171223"/>
                        <a:pt x="343834" y="168841"/>
                        <a:pt x="354417" y="169106"/>
                      </a:cubicBezTo>
                      <a:cubicBezTo>
                        <a:pt x="365000" y="169371"/>
                        <a:pt x="326635" y="166460"/>
                        <a:pt x="308379" y="162756"/>
                      </a:cubicBezTo>
                      <a:cubicBezTo>
                        <a:pt x="290123" y="159052"/>
                        <a:pt x="282185" y="163550"/>
                        <a:pt x="244879" y="146881"/>
                      </a:cubicBezTo>
                      <a:cubicBezTo>
                        <a:pt x="207573" y="130212"/>
                        <a:pt x="121319" y="84969"/>
                        <a:pt x="84542" y="62744"/>
                      </a:cubicBezTo>
                      <a:cubicBezTo>
                        <a:pt x="47765" y="40519"/>
                        <a:pt x="-5152" y="-6842"/>
                        <a:pt x="404" y="8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6" name="フリーフォーム: 図形 2845">
                  <a:extLst>
                    <a:ext uri="{FF2B5EF4-FFF2-40B4-BE49-F238E27FC236}">
                      <a16:creationId xmlns:a16="http://schemas.microsoft.com/office/drawing/2014/main" id="{CC32BFCC-5119-4786-9B37-CFD8A0F438AF}"/>
                    </a:ext>
                  </a:extLst>
                </p:cNvPr>
                <p:cNvSpPr/>
                <p:nvPr/>
              </p:nvSpPr>
              <p:spPr>
                <a:xfrm>
                  <a:off x="7600742" y="4190925"/>
                  <a:ext cx="385971" cy="191087"/>
                </a:xfrm>
                <a:custGeom>
                  <a:avLst/>
                  <a:gdLst>
                    <a:gd name="connsiteX0" fmla="*/ 385971 w 385971"/>
                    <a:gd name="connsiteY0" fmla="*/ 131838 h 191087"/>
                    <a:gd name="connsiteX1" fmla="*/ 282783 w 385971"/>
                    <a:gd name="connsiteY1" fmla="*/ 190575 h 191087"/>
                    <a:gd name="connsiteX2" fmla="*/ 224046 w 385971"/>
                    <a:gd name="connsiteY2" fmla="*/ 162000 h 191087"/>
                    <a:gd name="connsiteX3" fmla="*/ 57358 w 385971"/>
                    <a:gd name="connsiteY3" fmla="*/ 82625 h 191087"/>
                    <a:gd name="connsiteX4" fmla="*/ 208 w 385971"/>
                    <a:gd name="connsiteY4" fmla="*/ 75 h 191087"/>
                    <a:gd name="connsiteX5" fmla="*/ 49421 w 385971"/>
                    <a:gd name="connsiteY5" fmla="*/ 69925 h 191087"/>
                    <a:gd name="connsiteX6" fmla="*/ 281196 w 385971"/>
                    <a:gd name="connsiteY6" fmla="*/ 176288 h 191087"/>
                    <a:gd name="connsiteX7" fmla="*/ 385971 w 385971"/>
                    <a:gd name="connsiteY7" fmla="*/ 131838 h 191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5971" h="191087">
                      <a:moveTo>
                        <a:pt x="385971" y="131838"/>
                      </a:moveTo>
                      <a:cubicBezTo>
                        <a:pt x="386235" y="134219"/>
                        <a:pt x="309770" y="185548"/>
                        <a:pt x="282783" y="190575"/>
                      </a:cubicBezTo>
                      <a:cubicBezTo>
                        <a:pt x="255796" y="195602"/>
                        <a:pt x="224046" y="162000"/>
                        <a:pt x="224046" y="162000"/>
                      </a:cubicBezTo>
                      <a:cubicBezTo>
                        <a:pt x="186475" y="144008"/>
                        <a:pt x="94664" y="109612"/>
                        <a:pt x="57358" y="82625"/>
                      </a:cubicBezTo>
                      <a:cubicBezTo>
                        <a:pt x="20052" y="55637"/>
                        <a:pt x="1531" y="2192"/>
                        <a:pt x="208" y="75"/>
                      </a:cubicBezTo>
                      <a:cubicBezTo>
                        <a:pt x="-1115" y="-2042"/>
                        <a:pt x="2590" y="40556"/>
                        <a:pt x="49421" y="69925"/>
                      </a:cubicBezTo>
                      <a:cubicBezTo>
                        <a:pt x="96252" y="99294"/>
                        <a:pt x="228544" y="164646"/>
                        <a:pt x="281196" y="176288"/>
                      </a:cubicBezTo>
                      <a:cubicBezTo>
                        <a:pt x="333848" y="187930"/>
                        <a:pt x="385707" y="129457"/>
                        <a:pt x="385971" y="1318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7" name="フリーフォーム: 図形 2846">
                  <a:extLst>
                    <a:ext uri="{FF2B5EF4-FFF2-40B4-BE49-F238E27FC236}">
                      <a16:creationId xmlns:a16="http://schemas.microsoft.com/office/drawing/2014/main" id="{7AD1E5F6-9BED-48B0-9B0C-D4E2219BE8CA}"/>
                    </a:ext>
                  </a:extLst>
                </p:cNvPr>
                <p:cNvSpPr/>
                <p:nvPr/>
              </p:nvSpPr>
              <p:spPr>
                <a:xfrm>
                  <a:off x="7661223" y="4103674"/>
                  <a:ext cx="326622" cy="198173"/>
                </a:xfrm>
                <a:custGeom>
                  <a:avLst/>
                  <a:gdLst>
                    <a:gd name="connsiteX0" fmla="*/ 52 w 326622"/>
                    <a:gd name="connsiteY0" fmla="*/ 14 h 198173"/>
                    <a:gd name="connsiteX1" fmla="*/ 184202 w 326622"/>
                    <a:gd name="connsiteY1" fmla="*/ 47639 h 198173"/>
                    <a:gd name="connsiteX2" fmla="*/ 281040 w 326622"/>
                    <a:gd name="connsiteY2" fmla="*/ 104789 h 198173"/>
                    <a:gd name="connsiteX3" fmla="*/ 325490 w 326622"/>
                    <a:gd name="connsiteY3" fmla="*/ 196864 h 198173"/>
                    <a:gd name="connsiteX4" fmla="*/ 308027 w 326622"/>
                    <a:gd name="connsiteY4" fmla="*/ 154001 h 198173"/>
                    <a:gd name="connsiteX5" fmla="*/ 250877 w 326622"/>
                    <a:gd name="connsiteY5" fmla="*/ 84151 h 198173"/>
                    <a:gd name="connsiteX6" fmla="*/ 203252 w 326622"/>
                    <a:gd name="connsiteY6" fmla="*/ 52401 h 198173"/>
                    <a:gd name="connsiteX7" fmla="*/ 52 w 326622"/>
                    <a:gd name="connsiteY7" fmla="*/ 14 h 19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6622" h="198173">
                      <a:moveTo>
                        <a:pt x="52" y="14"/>
                      </a:moveTo>
                      <a:cubicBezTo>
                        <a:pt x="-3123" y="-780"/>
                        <a:pt x="137371" y="30177"/>
                        <a:pt x="184202" y="47639"/>
                      </a:cubicBezTo>
                      <a:cubicBezTo>
                        <a:pt x="231033" y="65102"/>
                        <a:pt x="257492" y="79918"/>
                        <a:pt x="281040" y="104789"/>
                      </a:cubicBezTo>
                      <a:cubicBezTo>
                        <a:pt x="304588" y="129660"/>
                        <a:pt x="320992" y="188662"/>
                        <a:pt x="325490" y="196864"/>
                      </a:cubicBezTo>
                      <a:cubicBezTo>
                        <a:pt x="329988" y="205066"/>
                        <a:pt x="320462" y="172786"/>
                        <a:pt x="308027" y="154001"/>
                      </a:cubicBezTo>
                      <a:cubicBezTo>
                        <a:pt x="295592" y="135216"/>
                        <a:pt x="268339" y="101084"/>
                        <a:pt x="250877" y="84151"/>
                      </a:cubicBezTo>
                      <a:cubicBezTo>
                        <a:pt x="233415" y="67218"/>
                        <a:pt x="247437" y="64043"/>
                        <a:pt x="203252" y="52401"/>
                      </a:cubicBezTo>
                      <a:lnTo>
                        <a:pt x="52" y="14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8" name="フリーフォーム: 図形 2847">
                  <a:extLst>
                    <a:ext uri="{FF2B5EF4-FFF2-40B4-BE49-F238E27FC236}">
                      <a16:creationId xmlns:a16="http://schemas.microsoft.com/office/drawing/2014/main" id="{7277FA97-CD7C-49E8-A0DE-503391688079}"/>
                    </a:ext>
                  </a:extLst>
                </p:cNvPr>
                <p:cNvSpPr/>
                <p:nvPr/>
              </p:nvSpPr>
              <p:spPr>
                <a:xfrm>
                  <a:off x="7635058" y="4128865"/>
                  <a:ext cx="105611" cy="156856"/>
                </a:xfrm>
                <a:custGeom>
                  <a:avLst/>
                  <a:gdLst>
                    <a:gd name="connsiteX0" fmla="*/ 105592 w 105611"/>
                    <a:gd name="connsiteY0" fmla="*/ 223 h 156856"/>
                    <a:gd name="connsiteX1" fmla="*/ 24630 w 105611"/>
                    <a:gd name="connsiteY1" fmla="*/ 39910 h 156856"/>
                    <a:gd name="connsiteX2" fmla="*/ 19867 w 105611"/>
                    <a:gd name="connsiteY2" fmla="*/ 81185 h 156856"/>
                    <a:gd name="connsiteX3" fmla="*/ 59555 w 105611"/>
                    <a:gd name="connsiteY3" fmla="*/ 155798 h 156856"/>
                    <a:gd name="connsiteX4" fmla="*/ 34155 w 105611"/>
                    <a:gd name="connsiteY4" fmla="*/ 120873 h 156856"/>
                    <a:gd name="connsiteX5" fmla="*/ 817 w 105611"/>
                    <a:gd name="connsiteY5" fmla="*/ 62135 h 156856"/>
                    <a:gd name="connsiteX6" fmla="*/ 16692 w 105611"/>
                    <a:gd name="connsiteY6" fmla="*/ 25623 h 156856"/>
                    <a:gd name="connsiteX7" fmla="*/ 105592 w 105611"/>
                    <a:gd name="connsiteY7" fmla="*/ 223 h 1568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5611" h="156856">
                      <a:moveTo>
                        <a:pt x="105592" y="223"/>
                      </a:moveTo>
                      <a:cubicBezTo>
                        <a:pt x="106915" y="2604"/>
                        <a:pt x="38917" y="26416"/>
                        <a:pt x="24630" y="39910"/>
                      </a:cubicBezTo>
                      <a:cubicBezTo>
                        <a:pt x="10343" y="53404"/>
                        <a:pt x="14046" y="61870"/>
                        <a:pt x="19867" y="81185"/>
                      </a:cubicBezTo>
                      <a:cubicBezTo>
                        <a:pt x="25688" y="100500"/>
                        <a:pt x="57174" y="149183"/>
                        <a:pt x="59555" y="155798"/>
                      </a:cubicBezTo>
                      <a:cubicBezTo>
                        <a:pt x="61936" y="162413"/>
                        <a:pt x="43945" y="136484"/>
                        <a:pt x="34155" y="120873"/>
                      </a:cubicBezTo>
                      <a:cubicBezTo>
                        <a:pt x="24365" y="105263"/>
                        <a:pt x="3727" y="78010"/>
                        <a:pt x="817" y="62135"/>
                      </a:cubicBezTo>
                      <a:cubicBezTo>
                        <a:pt x="-2093" y="46260"/>
                        <a:pt x="2669" y="36206"/>
                        <a:pt x="16692" y="25623"/>
                      </a:cubicBezTo>
                      <a:cubicBezTo>
                        <a:pt x="30715" y="15040"/>
                        <a:pt x="104269" y="-2158"/>
                        <a:pt x="105592" y="2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49" name="フリーフォーム: 図形 2848">
                  <a:extLst>
                    <a:ext uri="{FF2B5EF4-FFF2-40B4-BE49-F238E27FC236}">
                      <a16:creationId xmlns:a16="http://schemas.microsoft.com/office/drawing/2014/main" id="{5E6751AA-BC99-48CC-91A6-31904E45BDD4}"/>
                    </a:ext>
                  </a:extLst>
                </p:cNvPr>
                <p:cNvSpPr/>
                <p:nvPr/>
              </p:nvSpPr>
              <p:spPr>
                <a:xfrm>
                  <a:off x="7800545" y="4376304"/>
                  <a:ext cx="154577" cy="69746"/>
                </a:xfrm>
                <a:custGeom>
                  <a:avLst/>
                  <a:gdLst>
                    <a:gd name="connsiteX0" fmla="*/ 154418 w 154577"/>
                    <a:gd name="connsiteY0" fmla="*/ 434 h 69746"/>
                    <a:gd name="connsiteX1" fmla="*/ 6780 w 154577"/>
                    <a:gd name="connsiteY1" fmla="*/ 68696 h 69746"/>
                    <a:gd name="connsiteX2" fmla="*/ 35355 w 154577"/>
                    <a:gd name="connsiteY2" fmla="*/ 40121 h 69746"/>
                    <a:gd name="connsiteX3" fmla="*/ 154418 w 154577"/>
                    <a:gd name="connsiteY3" fmla="*/ 434 h 69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54577" h="69746">
                      <a:moveTo>
                        <a:pt x="154418" y="434"/>
                      </a:moveTo>
                      <a:cubicBezTo>
                        <a:pt x="149656" y="5196"/>
                        <a:pt x="26624" y="62081"/>
                        <a:pt x="6780" y="68696"/>
                      </a:cubicBezTo>
                      <a:cubicBezTo>
                        <a:pt x="-13064" y="75311"/>
                        <a:pt x="14982" y="48852"/>
                        <a:pt x="35355" y="40121"/>
                      </a:cubicBezTo>
                      <a:cubicBezTo>
                        <a:pt x="55728" y="31390"/>
                        <a:pt x="159180" y="-4328"/>
                        <a:pt x="154418" y="4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0" name="フリーフォーム: 図形 2849">
                  <a:extLst>
                    <a:ext uri="{FF2B5EF4-FFF2-40B4-BE49-F238E27FC236}">
                      <a16:creationId xmlns:a16="http://schemas.microsoft.com/office/drawing/2014/main" id="{ED9ED5F9-E23E-4908-8C02-EC09C6244E49}"/>
                    </a:ext>
                  </a:extLst>
                </p:cNvPr>
                <p:cNvSpPr/>
                <p:nvPr/>
              </p:nvSpPr>
              <p:spPr>
                <a:xfrm>
                  <a:off x="7716734" y="4184648"/>
                  <a:ext cx="142988" cy="115983"/>
                </a:xfrm>
                <a:custGeom>
                  <a:avLst/>
                  <a:gdLst>
                    <a:gd name="connsiteX0" fmla="*/ 104 w 142988"/>
                    <a:gd name="connsiteY0" fmla="*/ 2 h 115983"/>
                    <a:gd name="connsiteX1" fmla="*/ 103291 w 142988"/>
                    <a:gd name="connsiteY1" fmla="*/ 34927 h 115983"/>
                    <a:gd name="connsiteX2" fmla="*/ 142979 w 142988"/>
                    <a:gd name="connsiteY2" fmla="*/ 101602 h 115983"/>
                    <a:gd name="connsiteX3" fmla="*/ 106466 w 142988"/>
                    <a:gd name="connsiteY3" fmla="*/ 115890 h 115983"/>
                    <a:gd name="connsiteX4" fmla="*/ 57254 w 142988"/>
                    <a:gd name="connsiteY4" fmla="*/ 98427 h 115983"/>
                    <a:gd name="connsiteX5" fmla="*/ 119166 w 142988"/>
                    <a:gd name="connsiteY5" fmla="*/ 100015 h 115983"/>
                    <a:gd name="connsiteX6" fmla="*/ 141391 w 142988"/>
                    <a:gd name="connsiteY6" fmla="*/ 60327 h 115983"/>
                    <a:gd name="connsiteX7" fmla="*/ 123929 w 142988"/>
                    <a:gd name="connsiteY7" fmla="*/ 36515 h 115983"/>
                    <a:gd name="connsiteX8" fmla="*/ 104 w 142988"/>
                    <a:gd name="connsiteY8" fmla="*/ 2 h 1159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2988" h="115983">
                      <a:moveTo>
                        <a:pt x="104" y="2"/>
                      </a:moveTo>
                      <a:cubicBezTo>
                        <a:pt x="-3336" y="-263"/>
                        <a:pt x="79479" y="17994"/>
                        <a:pt x="103291" y="34927"/>
                      </a:cubicBezTo>
                      <a:cubicBezTo>
                        <a:pt x="127104" y="51860"/>
                        <a:pt x="142450" y="88108"/>
                        <a:pt x="142979" y="101602"/>
                      </a:cubicBezTo>
                      <a:cubicBezTo>
                        <a:pt x="143508" y="115096"/>
                        <a:pt x="120754" y="116419"/>
                        <a:pt x="106466" y="115890"/>
                      </a:cubicBezTo>
                      <a:cubicBezTo>
                        <a:pt x="92179" y="115361"/>
                        <a:pt x="55137" y="101073"/>
                        <a:pt x="57254" y="98427"/>
                      </a:cubicBezTo>
                      <a:cubicBezTo>
                        <a:pt x="59371" y="95781"/>
                        <a:pt x="105143" y="106365"/>
                        <a:pt x="119166" y="100015"/>
                      </a:cubicBezTo>
                      <a:cubicBezTo>
                        <a:pt x="133189" y="93665"/>
                        <a:pt x="140597" y="70910"/>
                        <a:pt x="141391" y="60327"/>
                      </a:cubicBezTo>
                      <a:cubicBezTo>
                        <a:pt x="142185" y="49744"/>
                        <a:pt x="146948" y="46305"/>
                        <a:pt x="123929" y="36515"/>
                      </a:cubicBezTo>
                      <a:cubicBezTo>
                        <a:pt x="100910" y="26726"/>
                        <a:pt x="3544" y="267"/>
                        <a:pt x="104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1" name="フリーフォーム: 図形 2850">
                  <a:extLst>
                    <a:ext uri="{FF2B5EF4-FFF2-40B4-BE49-F238E27FC236}">
                      <a16:creationId xmlns:a16="http://schemas.microsoft.com/office/drawing/2014/main" id="{C151A381-A9AE-4CB6-91C1-04DF0B2CD86B}"/>
                    </a:ext>
                  </a:extLst>
                </p:cNvPr>
                <p:cNvSpPr/>
                <p:nvPr/>
              </p:nvSpPr>
              <p:spPr>
                <a:xfrm>
                  <a:off x="7678229" y="4181164"/>
                  <a:ext cx="104019" cy="99688"/>
                </a:xfrm>
                <a:custGeom>
                  <a:avLst/>
                  <a:gdLst>
                    <a:gd name="connsiteX0" fmla="*/ 81471 w 104019"/>
                    <a:gd name="connsiteY0" fmla="*/ 311 h 99688"/>
                    <a:gd name="connsiteX1" fmla="*/ 10034 w 104019"/>
                    <a:gd name="connsiteY1" fmla="*/ 32061 h 99688"/>
                    <a:gd name="connsiteX2" fmla="*/ 32259 w 104019"/>
                    <a:gd name="connsiteY2" fmla="*/ 62224 h 99688"/>
                    <a:gd name="connsiteX3" fmla="*/ 103696 w 104019"/>
                    <a:gd name="connsiteY3" fmla="*/ 98736 h 99688"/>
                    <a:gd name="connsiteX4" fmla="*/ 509 w 104019"/>
                    <a:gd name="connsiteY4" fmla="*/ 20949 h 99688"/>
                    <a:gd name="connsiteX5" fmla="*/ 81471 w 104019"/>
                    <a:gd name="connsiteY5" fmla="*/ 311 h 996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019" h="99688">
                      <a:moveTo>
                        <a:pt x="81471" y="311"/>
                      </a:moveTo>
                      <a:cubicBezTo>
                        <a:pt x="83058" y="2163"/>
                        <a:pt x="18236" y="21742"/>
                        <a:pt x="10034" y="32061"/>
                      </a:cubicBezTo>
                      <a:cubicBezTo>
                        <a:pt x="1832" y="42380"/>
                        <a:pt x="16649" y="51111"/>
                        <a:pt x="32259" y="62224"/>
                      </a:cubicBezTo>
                      <a:cubicBezTo>
                        <a:pt x="47869" y="73337"/>
                        <a:pt x="108988" y="105615"/>
                        <a:pt x="103696" y="98736"/>
                      </a:cubicBezTo>
                      <a:cubicBezTo>
                        <a:pt x="98404" y="91857"/>
                        <a:pt x="8446" y="37088"/>
                        <a:pt x="509" y="20949"/>
                      </a:cubicBezTo>
                      <a:cubicBezTo>
                        <a:pt x="-7428" y="4810"/>
                        <a:pt x="79884" y="-1541"/>
                        <a:pt x="81471" y="3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2" name="フリーフォーム: 図形 2851">
                  <a:extLst>
                    <a:ext uri="{FF2B5EF4-FFF2-40B4-BE49-F238E27FC236}">
                      <a16:creationId xmlns:a16="http://schemas.microsoft.com/office/drawing/2014/main" id="{2690D18D-6812-4352-90E1-3BD8C427E37F}"/>
                    </a:ext>
                  </a:extLst>
                </p:cNvPr>
                <p:cNvSpPr/>
                <p:nvPr/>
              </p:nvSpPr>
              <p:spPr>
                <a:xfrm>
                  <a:off x="7323939" y="3904434"/>
                  <a:ext cx="277102" cy="372284"/>
                </a:xfrm>
                <a:custGeom>
                  <a:avLst/>
                  <a:gdLst>
                    <a:gd name="connsiteX0" fmla="*/ 94449 w 277102"/>
                    <a:gd name="connsiteY0" fmla="*/ 72254 h 372284"/>
                    <a:gd name="connsiteX1" fmla="*/ 203986 w 277102"/>
                    <a:gd name="connsiteY1" fmla="*/ 10341 h 372284"/>
                    <a:gd name="connsiteX2" fmla="*/ 226211 w 277102"/>
                    <a:gd name="connsiteY2" fmla="*/ 7166 h 372284"/>
                    <a:gd name="connsiteX3" fmla="*/ 254786 w 277102"/>
                    <a:gd name="connsiteY3" fmla="*/ 81779 h 372284"/>
                    <a:gd name="connsiteX4" fmla="*/ 223036 w 277102"/>
                    <a:gd name="connsiteY4" fmla="*/ 189729 h 372284"/>
                    <a:gd name="connsiteX5" fmla="*/ 126199 w 277102"/>
                    <a:gd name="connsiteY5" fmla="*/ 331016 h 372284"/>
                    <a:gd name="connsiteX6" fmla="*/ 45236 w 277102"/>
                    <a:gd name="connsiteY6" fmla="*/ 369116 h 372284"/>
                    <a:gd name="connsiteX7" fmla="*/ 2374 w 277102"/>
                    <a:gd name="connsiteY7" fmla="*/ 359591 h 372284"/>
                    <a:gd name="connsiteX8" fmla="*/ 115086 w 277102"/>
                    <a:gd name="connsiteY8" fmla="*/ 367529 h 372284"/>
                    <a:gd name="connsiteX9" fmla="*/ 175411 w 277102"/>
                    <a:gd name="connsiteY9" fmla="*/ 273866 h 372284"/>
                    <a:gd name="connsiteX10" fmla="*/ 273836 w 277102"/>
                    <a:gd name="connsiteY10" fmla="*/ 43679 h 372284"/>
                    <a:gd name="connsiteX11" fmla="*/ 240499 w 277102"/>
                    <a:gd name="connsiteY11" fmla="*/ 19866 h 372284"/>
                    <a:gd name="connsiteX12" fmla="*/ 94449 w 277102"/>
                    <a:gd name="connsiteY12" fmla="*/ 72254 h 372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77102" h="372284">
                      <a:moveTo>
                        <a:pt x="94449" y="72254"/>
                      </a:moveTo>
                      <a:cubicBezTo>
                        <a:pt x="88364" y="70667"/>
                        <a:pt x="182026" y="21189"/>
                        <a:pt x="203986" y="10341"/>
                      </a:cubicBezTo>
                      <a:cubicBezTo>
                        <a:pt x="225946" y="-507"/>
                        <a:pt x="217744" y="-4740"/>
                        <a:pt x="226211" y="7166"/>
                      </a:cubicBezTo>
                      <a:cubicBezTo>
                        <a:pt x="234678" y="19072"/>
                        <a:pt x="255315" y="51352"/>
                        <a:pt x="254786" y="81779"/>
                      </a:cubicBezTo>
                      <a:cubicBezTo>
                        <a:pt x="254257" y="112206"/>
                        <a:pt x="244467" y="148190"/>
                        <a:pt x="223036" y="189729"/>
                      </a:cubicBezTo>
                      <a:cubicBezTo>
                        <a:pt x="201605" y="231269"/>
                        <a:pt x="155832" y="301118"/>
                        <a:pt x="126199" y="331016"/>
                      </a:cubicBezTo>
                      <a:cubicBezTo>
                        <a:pt x="96566" y="360914"/>
                        <a:pt x="65873" y="364354"/>
                        <a:pt x="45236" y="369116"/>
                      </a:cubicBezTo>
                      <a:cubicBezTo>
                        <a:pt x="24599" y="373878"/>
                        <a:pt x="-9268" y="359856"/>
                        <a:pt x="2374" y="359591"/>
                      </a:cubicBezTo>
                      <a:cubicBezTo>
                        <a:pt x="14016" y="359327"/>
                        <a:pt x="86246" y="381817"/>
                        <a:pt x="115086" y="367529"/>
                      </a:cubicBezTo>
                      <a:cubicBezTo>
                        <a:pt x="143926" y="353241"/>
                        <a:pt x="148953" y="327841"/>
                        <a:pt x="175411" y="273866"/>
                      </a:cubicBezTo>
                      <a:cubicBezTo>
                        <a:pt x="201869" y="219891"/>
                        <a:pt x="262988" y="86012"/>
                        <a:pt x="273836" y="43679"/>
                      </a:cubicBezTo>
                      <a:cubicBezTo>
                        <a:pt x="284684" y="1346"/>
                        <a:pt x="267222" y="16691"/>
                        <a:pt x="240499" y="19866"/>
                      </a:cubicBezTo>
                      <a:cubicBezTo>
                        <a:pt x="213776" y="23041"/>
                        <a:pt x="100534" y="73841"/>
                        <a:pt x="94449" y="722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3" name="フリーフォーム: 図形 2852">
                  <a:extLst>
                    <a:ext uri="{FF2B5EF4-FFF2-40B4-BE49-F238E27FC236}">
                      <a16:creationId xmlns:a16="http://schemas.microsoft.com/office/drawing/2014/main" id="{3E09467B-10EC-4746-8010-A18631DBE63E}"/>
                    </a:ext>
                  </a:extLst>
                </p:cNvPr>
                <p:cNvSpPr/>
                <p:nvPr/>
              </p:nvSpPr>
              <p:spPr>
                <a:xfrm>
                  <a:off x="7425271" y="3903187"/>
                  <a:ext cx="242074" cy="443690"/>
                </a:xfrm>
                <a:custGeom>
                  <a:avLst/>
                  <a:gdLst>
                    <a:gd name="connsiteX0" fmla="*/ 124879 w 242074"/>
                    <a:gd name="connsiteY0" fmla="*/ 476 h 443690"/>
                    <a:gd name="connsiteX1" fmla="*/ 232829 w 242074"/>
                    <a:gd name="connsiteY1" fmla="*/ 33813 h 443690"/>
                    <a:gd name="connsiteX2" fmla="*/ 231242 w 242074"/>
                    <a:gd name="connsiteY2" fmla="*/ 111601 h 443690"/>
                    <a:gd name="connsiteX3" fmla="*/ 188379 w 242074"/>
                    <a:gd name="connsiteY3" fmla="*/ 251301 h 443690"/>
                    <a:gd name="connsiteX4" fmla="*/ 143929 w 242074"/>
                    <a:gd name="connsiteY4" fmla="*/ 332263 h 443690"/>
                    <a:gd name="connsiteX5" fmla="*/ 89954 w 242074"/>
                    <a:gd name="connsiteY5" fmla="*/ 389413 h 443690"/>
                    <a:gd name="connsiteX6" fmla="*/ 1054 w 242074"/>
                    <a:gd name="connsiteY6" fmla="*/ 443388 h 443690"/>
                    <a:gd name="connsiteX7" fmla="*/ 47092 w 242074"/>
                    <a:gd name="connsiteY7" fmla="*/ 406876 h 443690"/>
                    <a:gd name="connsiteX8" fmla="*/ 135992 w 242074"/>
                    <a:gd name="connsiteY8" fmla="*/ 317976 h 443690"/>
                    <a:gd name="connsiteX9" fmla="*/ 209017 w 242074"/>
                    <a:gd name="connsiteY9" fmla="*/ 152876 h 443690"/>
                    <a:gd name="connsiteX10" fmla="*/ 228067 w 242074"/>
                    <a:gd name="connsiteY10" fmla="*/ 56038 h 443690"/>
                    <a:gd name="connsiteX11" fmla="*/ 124879 w 242074"/>
                    <a:gd name="connsiteY11" fmla="*/ 476 h 4436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42074" h="443690">
                      <a:moveTo>
                        <a:pt x="124879" y="476"/>
                      </a:moveTo>
                      <a:cubicBezTo>
                        <a:pt x="125673" y="-3228"/>
                        <a:pt x="215102" y="15292"/>
                        <a:pt x="232829" y="33813"/>
                      </a:cubicBezTo>
                      <a:cubicBezTo>
                        <a:pt x="250556" y="52334"/>
                        <a:pt x="238650" y="75353"/>
                        <a:pt x="231242" y="111601"/>
                      </a:cubicBezTo>
                      <a:cubicBezTo>
                        <a:pt x="223834" y="147849"/>
                        <a:pt x="202931" y="214524"/>
                        <a:pt x="188379" y="251301"/>
                      </a:cubicBezTo>
                      <a:cubicBezTo>
                        <a:pt x="173827" y="288078"/>
                        <a:pt x="160333" y="309244"/>
                        <a:pt x="143929" y="332263"/>
                      </a:cubicBezTo>
                      <a:cubicBezTo>
                        <a:pt x="127525" y="355282"/>
                        <a:pt x="113766" y="370892"/>
                        <a:pt x="89954" y="389413"/>
                      </a:cubicBezTo>
                      <a:cubicBezTo>
                        <a:pt x="66142" y="407934"/>
                        <a:pt x="8198" y="440477"/>
                        <a:pt x="1054" y="443388"/>
                      </a:cubicBezTo>
                      <a:cubicBezTo>
                        <a:pt x="-6090" y="446299"/>
                        <a:pt x="24602" y="427778"/>
                        <a:pt x="47092" y="406876"/>
                      </a:cubicBezTo>
                      <a:cubicBezTo>
                        <a:pt x="69582" y="385974"/>
                        <a:pt x="109004" y="360309"/>
                        <a:pt x="135992" y="317976"/>
                      </a:cubicBezTo>
                      <a:cubicBezTo>
                        <a:pt x="162980" y="275643"/>
                        <a:pt x="193671" y="196532"/>
                        <a:pt x="209017" y="152876"/>
                      </a:cubicBezTo>
                      <a:cubicBezTo>
                        <a:pt x="224363" y="109220"/>
                        <a:pt x="237063" y="80644"/>
                        <a:pt x="228067" y="56038"/>
                      </a:cubicBezTo>
                      <a:cubicBezTo>
                        <a:pt x="219071" y="31432"/>
                        <a:pt x="124085" y="4180"/>
                        <a:pt x="124879" y="4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4" name="フリーフォーム: 図形 2853">
                  <a:extLst>
                    <a:ext uri="{FF2B5EF4-FFF2-40B4-BE49-F238E27FC236}">
                      <a16:creationId xmlns:a16="http://schemas.microsoft.com/office/drawing/2014/main" id="{55298593-8A9C-4240-AF24-4E76C4EC6BD9}"/>
                    </a:ext>
                  </a:extLst>
                </p:cNvPr>
                <p:cNvSpPr/>
                <p:nvPr/>
              </p:nvSpPr>
              <p:spPr>
                <a:xfrm>
                  <a:off x="7273921" y="4271940"/>
                  <a:ext cx="146744" cy="57714"/>
                </a:xfrm>
                <a:custGeom>
                  <a:avLst/>
                  <a:gdLst>
                    <a:gd name="connsiteX0" fmla="*/ 4 w 146744"/>
                    <a:gd name="connsiteY0" fmla="*/ 7960 h 57714"/>
                    <a:gd name="connsiteX1" fmla="*/ 71442 w 146744"/>
                    <a:gd name="connsiteY1" fmla="*/ 49235 h 57714"/>
                    <a:gd name="connsiteX2" fmla="*/ 146054 w 146744"/>
                    <a:gd name="connsiteY2" fmla="*/ 23 h 57714"/>
                    <a:gd name="connsiteX3" fmla="*/ 106367 w 146744"/>
                    <a:gd name="connsiteY3" fmla="*/ 42885 h 57714"/>
                    <a:gd name="connsiteX4" fmla="*/ 68267 w 146744"/>
                    <a:gd name="connsiteY4" fmla="*/ 57173 h 57714"/>
                    <a:gd name="connsiteX5" fmla="*/ 4 w 146744"/>
                    <a:gd name="connsiteY5" fmla="*/ 7960 h 57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6744" h="57714">
                      <a:moveTo>
                        <a:pt x="4" y="7960"/>
                      </a:moveTo>
                      <a:cubicBezTo>
                        <a:pt x="533" y="6637"/>
                        <a:pt x="47100" y="50558"/>
                        <a:pt x="71442" y="49235"/>
                      </a:cubicBezTo>
                      <a:cubicBezTo>
                        <a:pt x="95784" y="47912"/>
                        <a:pt x="140233" y="1081"/>
                        <a:pt x="146054" y="23"/>
                      </a:cubicBezTo>
                      <a:cubicBezTo>
                        <a:pt x="151875" y="-1035"/>
                        <a:pt x="119331" y="33360"/>
                        <a:pt x="106367" y="42885"/>
                      </a:cubicBezTo>
                      <a:cubicBezTo>
                        <a:pt x="93403" y="52410"/>
                        <a:pt x="85200" y="59819"/>
                        <a:pt x="68267" y="57173"/>
                      </a:cubicBezTo>
                      <a:cubicBezTo>
                        <a:pt x="51334" y="54527"/>
                        <a:pt x="-525" y="9283"/>
                        <a:pt x="4" y="79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5" name="フリーフォーム: 図形 2854">
                  <a:extLst>
                    <a:ext uri="{FF2B5EF4-FFF2-40B4-BE49-F238E27FC236}">
                      <a16:creationId xmlns:a16="http://schemas.microsoft.com/office/drawing/2014/main" id="{FE5D779C-F6C8-4856-949F-6FC4F6588337}"/>
                    </a:ext>
                  </a:extLst>
                </p:cNvPr>
                <p:cNvSpPr/>
                <p:nvPr/>
              </p:nvSpPr>
              <p:spPr>
                <a:xfrm>
                  <a:off x="7324578" y="4321079"/>
                  <a:ext cx="115753" cy="16262"/>
                </a:xfrm>
                <a:custGeom>
                  <a:avLst/>
                  <a:gdLst>
                    <a:gd name="connsiteX0" fmla="*/ 147 w 115753"/>
                    <a:gd name="connsiteY0" fmla="*/ 96 h 16262"/>
                    <a:gd name="connsiteX1" fmla="*/ 111272 w 115753"/>
                    <a:gd name="connsiteY1" fmla="*/ 15971 h 16262"/>
                    <a:gd name="connsiteX2" fmla="*/ 87460 w 115753"/>
                    <a:gd name="connsiteY2" fmla="*/ 9621 h 16262"/>
                    <a:gd name="connsiteX3" fmla="*/ 147 w 115753"/>
                    <a:gd name="connsiteY3" fmla="*/ 96 h 162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753" h="16262">
                      <a:moveTo>
                        <a:pt x="147" y="96"/>
                      </a:moveTo>
                      <a:cubicBezTo>
                        <a:pt x="4116" y="1154"/>
                        <a:pt x="96720" y="14384"/>
                        <a:pt x="111272" y="15971"/>
                      </a:cubicBezTo>
                      <a:cubicBezTo>
                        <a:pt x="125824" y="17558"/>
                        <a:pt x="101483" y="12267"/>
                        <a:pt x="87460" y="9621"/>
                      </a:cubicBezTo>
                      <a:cubicBezTo>
                        <a:pt x="73437" y="6975"/>
                        <a:pt x="-3822" y="-962"/>
                        <a:pt x="147" y="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6" name="フリーフォーム: 図形 2855">
                  <a:extLst>
                    <a:ext uri="{FF2B5EF4-FFF2-40B4-BE49-F238E27FC236}">
                      <a16:creationId xmlns:a16="http://schemas.microsoft.com/office/drawing/2014/main" id="{C015BC51-688E-46AC-8E59-F6104C7FD2A6}"/>
                    </a:ext>
                  </a:extLst>
                </p:cNvPr>
                <p:cNvSpPr/>
                <p:nvPr/>
              </p:nvSpPr>
              <p:spPr>
                <a:xfrm>
                  <a:off x="7245316" y="4138125"/>
                  <a:ext cx="274784" cy="125727"/>
                </a:xfrm>
                <a:custGeom>
                  <a:avLst/>
                  <a:gdLst>
                    <a:gd name="connsiteX0" fmla="*/ 34 w 274784"/>
                    <a:gd name="connsiteY0" fmla="*/ 43350 h 125727"/>
                    <a:gd name="connsiteX1" fmla="*/ 66709 w 274784"/>
                    <a:gd name="connsiteY1" fmla="*/ 122725 h 125727"/>
                    <a:gd name="connsiteX2" fmla="*/ 87347 w 274784"/>
                    <a:gd name="connsiteY2" fmla="*/ 103675 h 125727"/>
                    <a:gd name="connsiteX3" fmla="*/ 214347 w 274784"/>
                    <a:gd name="connsiteY3" fmla="*/ 52875 h 125727"/>
                    <a:gd name="connsiteX4" fmla="*/ 274672 w 274784"/>
                    <a:gd name="connsiteY4" fmla="*/ 488 h 125727"/>
                    <a:gd name="connsiteX5" fmla="*/ 227047 w 274784"/>
                    <a:gd name="connsiteY5" fmla="*/ 29063 h 125727"/>
                    <a:gd name="connsiteX6" fmla="*/ 146084 w 274784"/>
                    <a:gd name="connsiteY6" fmla="*/ 68750 h 125727"/>
                    <a:gd name="connsiteX7" fmla="*/ 76234 w 274784"/>
                    <a:gd name="connsiteY7" fmla="*/ 108438 h 125727"/>
                    <a:gd name="connsiteX8" fmla="*/ 34 w 274784"/>
                    <a:gd name="connsiteY8" fmla="*/ 43350 h 1257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4784" h="125727">
                      <a:moveTo>
                        <a:pt x="34" y="43350"/>
                      </a:moveTo>
                      <a:cubicBezTo>
                        <a:pt x="-1554" y="45731"/>
                        <a:pt x="52157" y="112671"/>
                        <a:pt x="66709" y="122725"/>
                      </a:cubicBezTo>
                      <a:cubicBezTo>
                        <a:pt x="81261" y="132779"/>
                        <a:pt x="62741" y="115317"/>
                        <a:pt x="87347" y="103675"/>
                      </a:cubicBezTo>
                      <a:cubicBezTo>
                        <a:pt x="111953" y="92033"/>
                        <a:pt x="183126" y="70073"/>
                        <a:pt x="214347" y="52875"/>
                      </a:cubicBezTo>
                      <a:cubicBezTo>
                        <a:pt x="245568" y="35677"/>
                        <a:pt x="272555" y="4457"/>
                        <a:pt x="274672" y="488"/>
                      </a:cubicBezTo>
                      <a:cubicBezTo>
                        <a:pt x="276789" y="-3481"/>
                        <a:pt x="248478" y="17686"/>
                        <a:pt x="227047" y="29063"/>
                      </a:cubicBezTo>
                      <a:cubicBezTo>
                        <a:pt x="205616" y="40440"/>
                        <a:pt x="171219" y="55521"/>
                        <a:pt x="146084" y="68750"/>
                      </a:cubicBezTo>
                      <a:cubicBezTo>
                        <a:pt x="120949" y="81979"/>
                        <a:pt x="97136" y="109496"/>
                        <a:pt x="76234" y="108438"/>
                      </a:cubicBezTo>
                      <a:cubicBezTo>
                        <a:pt x="55332" y="107380"/>
                        <a:pt x="1622" y="40969"/>
                        <a:pt x="34" y="433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7" name="フリーフォーム: 図形 2856">
                  <a:extLst>
                    <a:ext uri="{FF2B5EF4-FFF2-40B4-BE49-F238E27FC236}">
                      <a16:creationId xmlns:a16="http://schemas.microsoft.com/office/drawing/2014/main" id="{0CBE06F2-6F62-4289-9953-A35E2BF2A0BD}"/>
                    </a:ext>
                  </a:extLst>
                </p:cNvPr>
                <p:cNvSpPr/>
                <p:nvPr/>
              </p:nvSpPr>
              <p:spPr>
                <a:xfrm>
                  <a:off x="7259638" y="4064993"/>
                  <a:ext cx="262027" cy="111911"/>
                </a:xfrm>
                <a:custGeom>
                  <a:avLst/>
                  <a:gdLst>
                    <a:gd name="connsiteX0" fmla="*/ 0 w 262027"/>
                    <a:gd name="connsiteY0" fmla="*/ 111720 h 111911"/>
                    <a:gd name="connsiteX1" fmla="*/ 120650 w 262027"/>
                    <a:gd name="connsiteY1" fmla="*/ 52982 h 111911"/>
                    <a:gd name="connsiteX2" fmla="*/ 212725 w 262027"/>
                    <a:gd name="connsiteY2" fmla="*/ 595 h 111911"/>
                    <a:gd name="connsiteX3" fmla="*/ 228600 w 262027"/>
                    <a:gd name="connsiteY3" fmla="*/ 27582 h 111911"/>
                    <a:gd name="connsiteX4" fmla="*/ 261937 w 262027"/>
                    <a:gd name="connsiteY4" fmla="*/ 72032 h 111911"/>
                    <a:gd name="connsiteX5" fmla="*/ 217487 w 262027"/>
                    <a:gd name="connsiteY5" fmla="*/ 30757 h 111911"/>
                    <a:gd name="connsiteX6" fmla="*/ 196850 w 262027"/>
                    <a:gd name="connsiteY6" fmla="*/ 29170 h 111911"/>
                    <a:gd name="connsiteX7" fmla="*/ 120650 w 262027"/>
                    <a:gd name="connsiteY7" fmla="*/ 70445 h 111911"/>
                    <a:gd name="connsiteX8" fmla="*/ 0 w 262027"/>
                    <a:gd name="connsiteY8" fmla="*/ 111720 h 1119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62027" h="111911">
                      <a:moveTo>
                        <a:pt x="0" y="111720"/>
                      </a:moveTo>
                      <a:cubicBezTo>
                        <a:pt x="0" y="108810"/>
                        <a:pt x="85196" y="71503"/>
                        <a:pt x="120650" y="52982"/>
                      </a:cubicBezTo>
                      <a:cubicBezTo>
                        <a:pt x="156104" y="34461"/>
                        <a:pt x="194733" y="4828"/>
                        <a:pt x="212725" y="595"/>
                      </a:cubicBezTo>
                      <a:cubicBezTo>
                        <a:pt x="230717" y="-3638"/>
                        <a:pt x="220398" y="15676"/>
                        <a:pt x="228600" y="27582"/>
                      </a:cubicBezTo>
                      <a:cubicBezTo>
                        <a:pt x="236802" y="39488"/>
                        <a:pt x="263789" y="71503"/>
                        <a:pt x="261937" y="72032"/>
                      </a:cubicBezTo>
                      <a:cubicBezTo>
                        <a:pt x="260085" y="72561"/>
                        <a:pt x="228335" y="37901"/>
                        <a:pt x="217487" y="30757"/>
                      </a:cubicBezTo>
                      <a:cubicBezTo>
                        <a:pt x="206639" y="23613"/>
                        <a:pt x="212989" y="22555"/>
                        <a:pt x="196850" y="29170"/>
                      </a:cubicBezTo>
                      <a:cubicBezTo>
                        <a:pt x="180711" y="35785"/>
                        <a:pt x="150283" y="57216"/>
                        <a:pt x="120650" y="70445"/>
                      </a:cubicBezTo>
                      <a:cubicBezTo>
                        <a:pt x="91017" y="83674"/>
                        <a:pt x="0" y="114630"/>
                        <a:pt x="0" y="1117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8" name="フリーフォーム: 図形 2857">
                  <a:extLst>
                    <a:ext uri="{FF2B5EF4-FFF2-40B4-BE49-F238E27FC236}">
                      <a16:creationId xmlns:a16="http://schemas.microsoft.com/office/drawing/2014/main" id="{D22F9E0B-9855-4929-BAAF-FA8113DD9FF9}"/>
                    </a:ext>
                  </a:extLst>
                </p:cNvPr>
                <p:cNvSpPr/>
                <p:nvPr/>
              </p:nvSpPr>
              <p:spPr>
                <a:xfrm>
                  <a:off x="8071618" y="3875057"/>
                  <a:ext cx="102537" cy="201925"/>
                </a:xfrm>
                <a:custGeom>
                  <a:avLst/>
                  <a:gdLst>
                    <a:gd name="connsiteX0" fmla="*/ 820 w 102537"/>
                    <a:gd name="connsiteY0" fmla="*/ 31 h 201925"/>
                    <a:gd name="connsiteX1" fmla="*/ 5582 w 102537"/>
                    <a:gd name="connsiteY1" fmla="*/ 63531 h 201925"/>
                    <a:gd name="connsiteX2" fmla="*/ 29395 w 102537"/>
                    <a:gd name="connsiteY2" fmla="*/ 90518 h 201925"/>
                    <a:gd name="connsiteX3" fmla="*/ 97657 w 102537"/>
                    <a:gd name="connsiteY3" fmla="*/ 200056 h 201925"/>
                    <a:gd name="connsiteX4" fmla="*/ 92895 w 102537"/>
                    <a:gd name="connsiteY4" fmla="*/ 157193 h 201925"/>
                    <a:gd name="connsiteX5" fmla="*/ 59557 w 102537"/>
                    <a:gd name="connsiteY5" fmla="*/ 125443 h 201925"/>
                    <a:gd name="connsiteX6" fmla="*/ 18282 w 102537"/>
                    <a:gd name="connsiteY6" fmla="*/ 55593 h 201925"/>
                    <a:gd name="connsiteX7" fmla="*/ 820 w 102537"/>
                    <a:gd name="connsiteY7" fmla="*/ 31 h 201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2537" h="201925">
                      <a:moveTo>
                        <a:pt x="820" y="31"/>
                      </a:moveTo>
                      <a:cubicBezTo>
                        <a:pt x="-1297" y="1354"/>
                        <a:pt x="820" y="48450"/>
                        <a:pt x="5582" y="63531"/>
                      </a:cubicBezTo>
                      <a:cubicBezTo>
                        <a:pt x="10344" y="78612"/>
                        <a:pt x="14049" y="67764"/>
                        <a:pt x="29395" y="90518"/>
                      </a:cubicBezTo>
                      <a:cubicBezTo>
                        <a:pt x="44741" y="113272"/>
                        <a:pt x="87074" y="188944"/>
                        <a:pt x="97657" y="200056"/>
                      </a:cubicBezTo>
                      <a:cubicBezTo>
                        <a:pt x="108240" y="211168"/>
                        <a:pt x="99245" y="169629"/>
                        <a:pt x="92895" y="157193"/>
                      </a:cubicBezTo>
                      <a:cubicBezTo>
                        <a:pt x="86545" y="144758"/>
                        <a:pt x="71992" y="142376"/>
                        <a:pt x="59557" y="125443"/>
                      </a:cubicBezTo>
                      <a:cubicBezTo>
                        <a:pt x="47122" y="108510"/>
                        <a:pt x="27278" y="71997"/>
                        <a:pt x="18282" y="55593"/>
                      </a:cubicBezTo>
                      <a:cubicBezTo>
                        <a:pt x="9286" y="39189"/>
                        <a:pt x="2937" y="-1292"/>
                        <a:pt x="820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59" name="フリーフォーム: 図形 2858">
                  <a:extLst>
                    <a:ext uri="{FF2B5EF4-FFF2-40B4-BE49-F238E27FC236}">
                      <a16:creationId xmlns:a16="http://schemas.microsoft.com/office/drawing/2014/main" id="{08814603-5B77-477F-835B-6A432388D2F7}"/>
                    </a:ext>
                  </a:extLst>
                </p:cNvPr>
                <p:cNvSpPr/>
                <p:nvPr/>
              </p:nvSpPr>
              <p:spPr>
                <a:xfrm>
                  <a:off x="8159750" y="3970338"/>
                  <a:ext cx="13180" cy="98620"/>
                </a:xfrm>
                <a:custGeom>
                  <a:avLst/>
                  <a:gdLst>
                    <a:gd name="connsiteX0" fmla="*/ 0 w 13180"/>
                    <a:gd name="connsiteY0" fmla="*/ 0 h 98620"/>
                    <a:gd name="connsiteX1" fmla="*/ 12700 w 13180"/>
                    <a:gd name="connsiteY1" fmla="*/ 98425 h 98620"/>
                    <a:gd name="connsiteX2" fmla="*/ 0 w 13180"/>
                    <a:gd name="connsiteY2" fmla="*/ 0 h 98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13180" h="98620">
                      <a:moveTo>
                        <a:pt x="0" y="0"/>
                      </a:moveTo>
                      <a:cubicBezTo>
                        <a:pt x="0" y="0"/>
                        <a:pt x="9260" y="93133"/>
                        <a:pt x="12700" y="98425"/>
                      </a:cubicBezTo>
                      <a:cubicBezTo>
                        <a:pt x="16140" y="103717"/>
                        <a:pt x="0" y="0"/>
                        <a:pt x="0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0" name="フリーフォーム: 図形 2859">
                  <a:extLst>
                    <a:ext uri="{FF2B5EF4-FFF2-40B4-BE49-F238E27FC236}">
                      <a16:creationId xmlns:a16="http://schemas.microsoft.com/office/drawing/2014/main" id="{C5CEDB72-0580-4EDF-9E84-A19972E75C60}"/>
                    </a:ext>
                  </a:extLst>
                </p:cNvPr>
                <p:cNvSpPr/>
                <p:nvPr/>
              </p:nvSpPr>
              <p:spPr>
                <a:xfrm>
                  <a:off x="8086492" y="3723663"/>
                  <a:ext cx="523065" cy="254513"/>
                </a:xfrm>
                <a:custGeom>
                  <a:avLst/>
                  <a:gdLst>
                    <a:gd name="connsiteX0" fmla="*/ 233 w 523065"/>
                    <a:gd name="connsiteY0" fmla="*/ 168887 h 254513"/>
                    <a:gd name="connsiteX1" fmla="*/ 84371 w 523065"/>
                    <a:gd name="connsiteY1" fmla="*/ 245087 h 254513"/>
                    <a:gd name="connsiteX2" fmla="*/ 160571 w 523065"/>
                    <a:gd name="connsiteY2" fmla="*/ 246675 h 254513"/>
                    <a:gd name="connsiteX3" fmla="*/ 341546 w 523065"/>
                    <a:gd name="connsiteY3" fmla="*/ 184762 h 254513"/>
                    <a:gd name="connsiteX4" fmla="*/ 459021 w 523065"/>
                    <a:gd name="connsiteY4" fmla="*/ 89512 h 254513"/>
                    <a:gd name="connsiteX5" fmla="*/ 522521 w 523065"/>
                    <a:gd name="connsiteY5" fmla="*/ 612 h 254513"/>
                    <a:gd name="connsiteX6" fmla="*/ 481246 w 523065"/>
                    <a:gd name="connsiteY6" fmla="*/ 56175 h 254513"/>
                    <a:gd name="connsiteX7" fmla="*/ 344721 w 523065"/>
                    <a:gd name="connsiteY7" fmla="*/ 167300 h 254513"/>
                    <a:gd name="connsiteX8" fmla="*/ 70083 w 523065"/>
                    <a:gd name="connsiteY8" fmla="*/ 224450 h 254513"/>
                    <a:gd name="connsiteX9" fmla="*/ 233 w 523065"/>
                    <a:gd name="connsiteY9" fmla="*/ 168887 h 254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23065" h="254513">
                      <a:moveTo>
                        <a:pt x="233" y="168887"/>
                      </a:moveTo>
                      <a:cubicBezTo>
                        <a:pt x="2614" y="172327"/>
                        <a:pt x="57648" y="232122"/>
                        <a:pt x="84371" y="245087"/>
                      </a:cubicBezTo>
                      <a:cubicBezTo>
                        <a:pt x="111094" y="258052"/>
                        <a:pt x="117709" y="256729"/>
                        <a:pt x="160571" y="246675"/>
                      </a:cubicBezTo>
                      <a:cubicBezTo>
                        <a:pt x="203434" y="236621"/>
                        <a:pt x="291804" y="210956"/>
                        <a:pt x="341546" y="184762"/>
                      </a:cubicBezTo>
                      <a:cubicBezTo>
                        <a:pt x="391288" y="158568"/>
                        <a:pt x="428859" y="120204"/>
                        <a:pt x="459021" y="89512"/>
                      </a:cubicBezTo>
                      <a:cubicBezTo>
                        <a:pt x="489183" y="58820"/>
                        <a:pt x="518817" y="6168"/>
                        <a:pt x="522521" y="612"/>
                      </a:cubicBezTo>
                      <a:cubicBezTo>
                        <a:pt x="526225" y="-4944"/>
                        <a:pt x="510879" y="28394"/>
                        <a:pt x="481246" y="56175"/>
                      </a:cubicBezTo>
                      <a:cubicBezTo>
                        <a:pt x="451613" y="83956"/>
                        <a:pt x="413248" y="139254"/>
                        <a:pt x="344721" y="167300"/>
                      </a:cubicBezTo>
                      <a:cubicBezTo>
                        <a:pt x="276194" y="195346"/>
                        <a:pt x="126968" y="222863"/>
                        <a:pt x="70083" y="224450"/>
                      </a:cubicBezTo>
                      <a:cubicBezTo>
                        <a:pt x="13198" y="226037"/>
                        <a:pt x="-2148" y="165447"/>
                        <a:pt x="233" y="1688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1" name="フリーフォーム: 図形 2860">
                  <a:extLst>
                    <a:ext uri="{FF2B5EF4-FFF2-40B4-BE49-F238E27FC236}">
                      <a16:creationId xmlns:a16="http://schemas.microsoft.com/office/drawing/2014/main" id="{4D2F7CA5-5F3E-4483-81BD-4B1FA747E318}"/>
                    </a:ext>
                  </a:extLst>
                </p:cNvPr>
                <p:cNvSpPr/>
                <p:nvPr/>
              </p:nvSpPr>
              <p:spPr>
                <a:xfrm>
                  <a:off x="8183477" y="3724252"/>
                  <a:ext cx="445886" cy="369264"/>
                </a:xfrm>
                <a:custGeom>
                  <a:avLst/>
                  <a:gdLst>
                    <a:gd name="connsiteX0" fmla="*/ 442998 w 445886"/>
                    <a:gd name="connsiteY0" fmla="*/ 23 h 369264"/>
                    <a:gd name="connsiteX1" fmla="*/ 436648 w 445886"/>
                    <a:gd name="connsiteY1" fmla="*/ 77811 h 369264"/>
                    <a:gd name="connsiteX2" fmla="*/ 369973 w 445886"/>
                    <a:gd name="connsiteY2" fmla="*/ 150836 h 369264"/>
                    <a:gd name="connsiteX3" fmla="*/ 333461 w 445886"/>
                    <a:gd name="connsiteY3" fmla="*/ 215923 h 369264"/>
                    <a:gd name="connsiteX4" fmla="*/ 303298 w 445886"/>
                    <a:gd name="connsiteY4" fmla="*/ 268311 h 369264"/>
                    <a:gd name="connsiteX5" fmla="*/ 233448 w 445886"/>
                    <a:gd name="connsiteY5" fmla="*/ 314348 h 369264"/>
                    <a:gd name="connsiteX6" fmla="*/ 3261 w 445886"/>
                    <a:gd name="connsiteY6" fmla="*/ 365148 h 369264"/>
                    <a:gd name="connsiteX7" fmla="*/ 109623 w 445886"/>
                    <a:gd name="connsiteY7" fmla="*/ 357211 h 369264"/>
                    <a:gd name="connsiteX8" fmla="*/ 271548 w 445886"/>
                    <a:gd name="connsiteY8" fmla="*/ 285773 h 369264"/>
                    <a:gd name="connsiteX9" fmla="*/ 315998 w 445886"/>
                    <a:gd name="connsiteY9" fmla="*/ 225448 h 369264"/>
                    <a:gd name="connsiteX10" fmla="*/ 414423 w 445886"/>
                    <a:gd name="connsiteY10" fmla="*/ 85748 h 369264"/>
                    <a:gd name="connsiteX11" fmla="*/ 442998 w 445886"/>
                    <a:gd name="connsiteY11" fmla="*/ 23 h 369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45886" h="369264">
                      <a:moveTo>
                        <a:pt x="442998" y="23"/>
                      </a:moveTo>
                      <a:cubicBezTo>
                        <a:pt x="446702" y="-1300"/>
                        <a:pt x="448819" y="52676"/>
                        <a:pt x="436648" y="77811"/>
                      </a:cubicBezTo>
                      <a:cubicBezTo>
                        <a:pt x="424477" y="102946"/>
                        <a:pt x="387171" y="127817"/>
                        <a:pt x="369973" y="150836"/>
                      </a:cubicBezTo>
                      <a:cubicBezTo>
                        <a:pt x="352775" y="173855"/>
                        <a:pt x="333461" y="215923"/>
                        <a:pt x="333461" y="215923"/>
                      </a:cubicBezTo>
                      <a:cubicBezTo>
                        <a:pt x="322349" y="235502"/>
                        <a:pt x="319967" y="251907"/>
                        <a:pt x="303298" y="268311"/>
                      </a:cubicBezTo>
                      <a:cubicBezTo>
                        <a:pt x="286629" y="284715"/>
                        <a:pt x="283454" y="298209"/>
                        <a:pt x="233448" y="314348"/>
                      </a:cubicBezTo>
                      <a:cubicBezTo>
                        <a:pt x="183442" y="330487"/>
                        <a:pt x="23898" y="358004"/>
                        <a:pt x="3261" y="365148"/>
                      </a:cubicBezTo>
                      <a:cubicBezTo>
                        <a:pt x="-17376" y="372292"/>
                        <a:pt x="64909" y="370440"/>
                        <a:pt x="109623" y="357211"/>
                      </a:cubicBezTo>
                      <a:cubicBezTo>
                        <a:pt x="154337" y="343982"/>
                        <a:pt x="237152" y="307733"/>
                        <a:pt x="271548" y="285773"/>
                      </a:cubicBezTo>
                      <a:cubicBezTo>
                        <a:pt x="305944" y="263813"/>
                        <a:pt x="292186" y="258785"/>
                        <a:pt x="315998" y="225448"/>
                      </a:cubicBezTo>
                      <a:cubicBezTo>
                        <a:pt x="339810" y="192111"/>
                        <a:pt x="394050" y="127023"/>
                        <a:pt x="414423" y="85748"/>
                      </a:cubicBezTo>
                      <a:cubicBezTo>
                        <a:pt x="434796" y="44473"/>
                        <a:pt x="439294" y="1346"/>
                        <a:pt x="442998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2" name="フリーフォーム: 図形 2861">
                  <a:extLst>
                    <a:ext uri="{FF2B5EF4-FFF2-40B4-BE49-F238E27FC236}">
                      <a16:creationId xmlns:a16="http://schemas.microsoft.com/office/drawing/2014/main" id="{68BC8217-7096-4C4E-B39A-C901A3BD0201}"/>
                    </a:ext>
                  </a:extLst>
                </p:cNvPr>
                <p:cNvSpPr/>
                <p:nvPr/>
              </p:nvSpPr>
              <p:spPr>
                <a:xfrm>
                  <a:off x="8088283" y="3486487"/>
                  <a:ext cx="439965" cy="322024"/>
                </a:xfrm>
                <a:custGeom>
                  <a:avLst/>
                  <a:gdLst>
                    <a:gd name="connsiteX0" fmla="*/ 30 w 439965"/>
                    <a:gd name="connsiteY0" fmla="*/ 321926 h 322024"/>
                    <a:gd name="connsiteX1" fmla="*/ 76230 w 439965"/>
                    <a:gd name="connsiteY1" fmla="*/ 163176 h 322024"/>
                    <a:gd name="connsiteX2" fmla="*/ 225455 w 439965"/>
                    <a:gd name="connsiteY2" fmla="*/ 45701 h 322024"/>
                    <a:gd name="connsiteX3" fmla="*/ 409605 w 439965"/>
                    <a:gd name="connsiteY3" fmla="*/ 1251 h 322024"/>
                    <a:gd name="connsiteX4" fmla="*/ 436592 w 439965"/>
                    <a:gd name="connsiteY4" fmla="*/ 88563 h 322024"/>
                    <a:gd name="connsiteX5" fmla="*/ 436592 w 439965"/>
                    <a:gd name="connsiteY5" fmla="*/ 39351 h 322024"/>
                    <a:gd name="connsiteX6" fmla="*/ 409605 w 439965"/>
                    <a:gd name="connsiteY6" fmla="*/ 10776 h 322024"/>
                    <a:gd name="connsiteX7" fmla="*/ 360392 w 439965"/>
                    <a:gd name="connsiteY7" fmla="*/ 21888 h 322024"/>
                    <a:gd name="connsiteX8" fmla="*/ 160367 w 439965"/>
                    <a:gd name="connsiteY8" fmla="*/ 96501 h 322024"/>
                    <a:gd name="connsiteX9" fmla="*/ 68292 w 439965"/>
                    <a:gd name="connsiteY9" fmla="*/ 185401 h 322024"/>
                    <a:gd name="connsiteX10" fmla="*/ 30 w 439965"/>
                    <a:gd name="connsiteY10" fmla="*/ 321926 h 3220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39965" h="322024">
                      <a:moveTo>
                        <a:pt x="30" y="321926"/>
                      </a:moveTo>
                      <a:cubicBezTo>
                        <a:pt x="1353" y="318222"/>
                        <a:pt x="38659" y="209213"/>
                        <a:pt x="76230" y="163176"/>
                      </a:cubicBezTo>
                      <a:cubicBezTo>
                        <a:pt x="113801" y="117138"/>
                        <a:pt x="169893" y="72688"/>
                        <a:pt x="225455" y="45701"/>
                      </a:cubicBezTo>
                      <a:cubicBezTo>
                        <a:pt x="281017" y="18714"/>
                        <a:pt x="374415" y="-5893"/>
                        <a:pt x="409605" y="1251"/>
                      </a:cubicBezTo>
                      <a:cubicBezTo>
                        <a:pt x="444795" y="8395"/>
                        <a:pt x="432094" y="82213"/>
                        <a:pt x="436592" y="88563"/>
                      </a:cubicBezTo>
                      <a:cubicBezTo>
                        <a:pt x="441090" y="94913"/>
                        <a:pt x="441090" y="52315"/>
                        <a:pt x="436592" y="39351"/>
                      </a:cubicBezTo>
                      <a:cubicBezTo>
                        <a:pt x="432094" y="26387"/>
                        <a:pt x="422305" y="13686"/>
                        <a:pt x="409605" y="10776"/>
                      </a:cubicBezTo>
                      <a:cubicBezTo>
                        <a:pt x="396905" y="7865"/>
                        <a:pt x="401932" y="7601"/>
                        <a:pt x="360392" y="21888"/>
                      </a:cubicBezTo>
                      <a:cubicBezTo>
                        <a:pt x="318852" y="36175"/>
                        <a:pt x="209050" y="69249"/>
                        <a:pt x="160367" y="96501"/>
                      </a:cubicBezTo>
                      <a:cubicBezTo>
                        <a:pt x="111684" y="123753"/>
                        <a:pt x="96073" y="147037"/>
                        <a:pt x="68292" y="185401"/>
                      </a:cubicBezTo>
                      <a:cubicBezTo>
                        <a:pt x="40511" y="223765"/>
                        <a:pt x="-1293" y="325630"/>
                        <a:pt x="30" y="3219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3" name="フリーフォーム: 図形 2862">
                  <a:extLst>
                    <a:ext uri="{FF2B5EF4-FFF2-40B4-BE49-F238E27FC236}">
                      <a16:creationId xmlns:a16="http://schemas.microsoft.com/office/drawing/2014/main" id="{9E261845-BFEA-49A8-9D7D-04B1ADF1B8FC}"/>
                    </a:ext>
                  </a:extLst>
                </p:cNvPr>
                <p:cNvSpPr/>
                <p:nvPr/>
              </p:nvSpPr>
              <p:spPr>
                <a:xfrm>
                  <a:off x="7799948" y="3519203"/>
                  <a:ext cx="311284" cy="444189"/>
                </a:xfrm>
                <a:custGeom>
                  <a:avLst/>
                  <a:gdLst>
                    <a:gd name="connsiteX0" fmla="*/ 310590 w 311284"/>
                    <a:gd name="connsiteY0" fmla="*/ 285 h 444189"/>
                    <a:gd name="connsiteX1" fmla="*/ 229627 w 311284"/>
                    <a:gd name="connsiteY1" fmla="*/ 54260 h 444189"/>
                    <a:gd name="connsiteX2" fmla="*/ 150252 w 311284"/>
                    <a:gd name="connsiteY2" fmla="*/ 147922 h 444189"/>
                    <a:gd name="connsiteX3" fmla="*/ 13727 w 311284"/>
                    <a:gd name="connsiteY3" fmla="*/ 346360 h 444189"/>
                    <a:gd name="connsiteX4" fmla="*/ 4202 w 311284"/>
                    <a:gd name="connsiteY4" fmla="*/ 411447 h 444189"/>
                    <a:gd name="connsiteX5" fmla="*/ 8965 w 311284"/>
                    <a:gd name="connsiteY5" fmla="*/ 443197 h 444189"/>
                    <a:gd name="connsiteX6" fmla="*/ 72465 w 311284"/>
                    <a:gd name="connsiteY6" fmla="*/ 430497 h 444189"/>
                    <a:gd name="connsiteX7" fmla="*/ 183590 w 311284"/>
                    <a:gd name="connsiteY7" fmla="*/ 374935 h 444189"/>
                    <a:gd name="connsiteX8" fmla="*/ 93102 w 311284"/>
                    <a:gd name="connsiteY8" fmla="*/ 408272 h 444189"/>
                    <a:gd name="connsiteX9" fmla="*/ 15315 w 311284"/>
                    <a:gd name="connsiteY9" fmla="*/ 411447 h 444189"/>
                    <a:gd name="connsiteX10" fmla="*/ 24840 w 311284"/>
                    <a:gd name="connsiteY10" fmla="*/ 316197 h 444189"/>
                    <a:gd name="connsiteX11" fmla="*/ 121677 w 311284"/>
                    <a:gd name="connsiteY11" fmla="*/ 181260 h 444189"/>
                    <a:gd name="connsiteX12" fmla="*/ 182002 w 311284"/>
                    <a:gd name="connsiteY12" fmla="*/ 76485 h 444189"/>
                    <a:gd name="connsiteX13" fmla="*/ 310590 w 311284"/>
                    <a:gd name="connsiteY13" fmla="*/ 285 h 4441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11284" h="444189">
                      <a:moveTo>
                        <a:pt x="310590" y="285"/>
                      </a:moveTo>
                      <a:cubicBezTo>
                        <a:pt x="318527" y="-3419"/>
                        <a:pt x="256350" y="29654"/>
                        <a:pt x="229627" y="54260"/>
                      </a:cubicBezTo>
                      <a:cubicBezTo>
                        <a:pt x="202904" y="78866"/>
                        <a:pt x="186235" y="99239"/>
                        <a:pt x="150252" y="147922"/>
                      </a:cubicBezTo>
                      <a:cubicBezTo>
                        <a:pt x="114269" y="196605"/>
                        <a:pt x="38069" y="302439"/>
                        <a:pt x="13727" y="346360"/>
                      </a:cubicBezTo>
                      <a:cubicBezTo>
                        <a:pt x="-10615" y="390281"/>
                        <a:pt x="4996" y="395308"/>
                        <a:pt x="4202" y="411447"/>
                      </a:cubicBezTo>
                      <a:cubicBezTo>
                        <a:pt x="3408" y="427586"/>
                        <a:pt x="-2412" y="440022"/>
                        <a:pt x="8965" y="443197"/>
                      </a:cubicBezTo>
                      <a:cubicBezTo>
                        <a:pt x="20342" y="446372"/>
                        <a:pt x="43361" y="441874"/>
                        <a:pt x="72465" y="430497"/>
                      </a:cubicBezTo>
                      <a:cubicBezTo>
                        <a:pt x="101569" y="419120"/>
                        <a:pt x="180151" y="378639"/>
                        <a:pt x="183590" y="374935"/>
                      </a:cubicBezTo>
                      <a:cubicBezTo>
                        <a:pt x="187029" y="371231"/>
                        <a:pt x="121148" y="402187"/>
                        <a:pt x="93102" y="408272"/>
                      </a:cubicBezTo>
                      <a:cubicBezTo>
                        <a:pt x="65056" y="414357"/>
                        <a:pt x="26692" y="426793"/>
                        <a:pt x="15315" y="411447"/>
                      </a:cubicBezTo>
                      <a:cubicBezTo>
                        <a:pt x="3938" y="396101"/>
                        <a:pt x="7113" y="354561"/>
                        <a:pt x="24840" y="316197"/>
                      </a:cubicBezTo>
                      <a:cubicBezTo>
                        <a:pt x="42567" y="277833"/>
                        <a:pt x="95483" y="221212"/>
                        <a:pt x="121677" y="181260"/>
                      </a:cubicBezTo>
                      <a:cubicBezTo>
                        <a:pt x="147871" y="141308"/>
                        <a:pt x="153692" y="105325"/>
                        <a:pt x="182002" y="76485"/>
                      </a:cubicBezTo>
                      <a:cubicBezTo>
                        <a:pt x="210312" y="47645"/>
                        <a:pt x="302653" y="3989"/>
                        <a:pt x="310590" y="2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4" name="フリーフォーム: 図形 2863">
                  <a:extLst>
                    <a:ext uri="{FF2B5EF4-FFF2-40B4-BE49-F238E27FC236}">
                      <a16:creationId xmlns:a16="http://schemas.microsoft.com/office/drawing/2014/main" id="{A65F1509-62E0-4F24-B81A-9A69DFD38D2E}"/>
                    </a:ext>
                  </a:extLst>
                </p:cNvPr>
                <p:cNvSpPr/>
                <p:nvPr/>
              </p:nvSpPr>
              <p:spPr>
                <a:xfrm>
                  <a:off x="7705612" y="3818615"/>
                  <a:ext cx="93552" cy="144016"/>
                </a:xfrm>
                <a:custGeom>
                  <a:avLst/>
                  <a:gdLst>
                    <a:gd name="connsiteX0" fmla="*/ 113 w 93552"/>
                    <a:gd name="connsiteY0" fmla="*/ 910 h 144016"/>
                    <a:gd name="connsiteX1" fmla="*/ 89013 w 93552"/>
                    <a:gd name="connsiteY1" fmla="*/ 140610 h 144016"/>
                    <a:gd name="connsiteX2" fmla="*/ 79488 w 93552"/>
                    <a:gd name="connsiteY2" fmla="*/ 99335 h 144016"/>
                    <a:gd name="connsiteX3" fmla="*/ 69963 w 93552"/>
                    <a:gd name="connsiteY3" fmla="*/ 80285 h 144016"/>
                    <a:gd name="connsiteX4" fmla="*/ 113 w 93552"/>
                    <a:gd name="connsiteY4" fmla="*/ 910 h 144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3552" h="144016">
                      <a:moveTo>
                        <a:pt x="113" y="910"/>
                      </a:moveTo>
                      <a:cubicBezTo>
                        <a:pt x="3288" y="10964"/>
                        <a:pt x="75784" y="124206"/>
                        <a:pt x="89013" y="140610"/>
                      </a:cubicBezTo>
                      <a:cubicBezTo>
                        <a:pt x="102242" y="157014"/>
                        <a:pt x="82663" y="109389"/>
                        <a:pt x="79488" y="99335"/>
                      </a:cubicBezTo>
                      <a:cubicBezTo>
                        <a:pt x="76313" y="89281"/>
                        <a:pt x="78694" y="93514"/>
                        <a:pt x="69963" y="80285"/>
                      </a:cubicBezTo>
                      <a:cubicBezTo>
                        <a:pt x="61232" y="67056"/>
                        <a:pt x="-3062" y="-9144"/>
                        <a:pt x="113" y="9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5" name="フリーフォーム: 図形 2864">
                  <a:extLst>
                    <a:ext uri="{FF2B5EF4-FFF2-40B4-BE49-F238E27FC236}">
                      <a16:creationId xmlns:a16="http://schemas.microsoft.com/office/drawing/2014/main" id="{472AAB01-EB54-453B-B178-87538D4FAE0F}"/>
                    </a:ext>
                  </a:extLst>
                </p:cNvPr>
                <p:cNvSpPr/>
                <p:nvPr/>
              </p:nvSpPr>
              <p:spPr>
                <a:xfrm>
                  <a:off x="7714861" y="3400391"/>
                  <a:ext cx="278352" cy="425735"/>
                </a:xfrm>
                <a:custGeom>
                  <a:avLst/>
                  <a:gdLst>
                    <a:gd name="connsiteX0" fmla="*/ 278202 w 278352"/>
                    <a:gd name="connsiteY0" fmla="*/ 34 h 425735"/>
                    <a:gd name="connsiteX1" fmla="*/ 206764 w 278352"/>
                    <a:gd name="connsiteY1" fmla="*/ 17497 h 425735"/>
                    <a:gd name="connsiteX2" fmla="*/ 160727 w 278352"/>
                    <a:gd name="connsiteY2" fmla="*/ 74647 h 425735"/>
                    <a:gd name="connsiteX3" fmla="*/ 54364 w 278352"/>
                    <a:gd name="connsiteY3" fmla="*/ 241334 h 425735"/>
                    <a:gd name="connsiteX4" fmla="*/ 21027 w 278352"/>
                    <a:gd name="connsiteY4" fmla="*/ 323884 h 425735"/>
                    <a:gd name="connsiteX5" fmla="*/ 389 w 278352"/>
                    <a:gd name="connsiteY5" fmla="*/ 425484 h 425735"/>
                    <a:gd name="connsiteX6" fmla="*/ 11502 w 278352"/>
                    <a:gd name="connsiteY6" fmla="*/ 349284 h 425735"/>
                    <a:gd name="connsiteX7" fmla="*/ 57539 w 278352"/>
                    <a:gd name="connsiteY7" fmla="*/ 244509 h 425735"/>
                    <a:gd name="connsiteX8" fmla="*/ 175014 w 278352"/>
                    <a:gd name="connsiteY8" fmla="*/ 76234 h 425735"/>
                    <a:gd name="connsiteX9" fmla="*/ 224227 w 278352"/>
                    <a:gd name="connsiteY9" fmla="*/ 20672 h 425735"/>
                    <a:gd name="connsiteX10" fmla="*/ 278202 w 278352"/>
                    <a:gd name="connsiteY10" fmla="*/ 34 h 4257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78352" h="425735">
                      <a:moveTo>
                        <a:pt x="278202" y="34"/>
                      </a:moveTo>
                      <a:cubicBezTo>
                        <a:pt x="275291" y="-495"/>
                        <a:pt x="226343" y="5061"/>
                        <a:pt x="206764" y="17497"/>
                      </a:cubicBezTo>
                      <a:cubicBezTo>
                        <a:pt x="187185" y="29933"/>
                        <a:pt x="186127" y="37341"/>
                        <a:pt x="160727" y="74647"/>
                      </a:cubicBezTo>
                      <a:cubicBezTo>
                        <a:pt x="135327" y="111953"/>
                        <a:pt x="77647" y="199795"/>
                        <a:pt x="54364" y="241334"/>
                      </a:cubicBezTo>
                      <a:cubicBezTo>
                        <a:pt x="31081" y="282873"/>
                        <a:pt x="30023" y="293192"/>
                        <a:pt x="21027" y="323884"/>
                      </a:cubicBezTo>
                      <a:cubicBezTo>
                        <a:pt x="12031" y="354576"/>
                        <a:pt x="1976" y="421251"/>
                        <a:pt x="389" y="425484"/>
                      </a:cubicBezTo>
                      <a:cubicBezTo>
                        <a:pt x="-1198" y="429717"/>
                        <a:pt x="1977" y="379446"/>
                        <a:pt x="11502" y="349284"/>
                      </a:cubicBezTo>
                      <a:cubicBezTo>
                        <a:pt x="21027" y="319122"/>
                        <a:pt x="30287" y="290017"/>
                        <a:pt x="57539" y="244509"/>
                      </a:cubicBezTo>
                      <a:cubicBezTo>
                        <a:pt x="84791" y="199001"/>
                        <a:pt x="147233" y="113540"/>
                        <a:pt x="175014" y="76234"/>
                      </a:cubicBezTo>
                      <a:cubicBezTo>
                        <a:pt x="202795" y="38928"/>
                        <a:pt x="207558" y="32843"/>
                        <a:pt x="224227" y="20672"/>
                      </a:cubicBezTo>
                      <a:cubicBezTo>
                        <a:pt x="240896" y="8501"/>
                        <a:pt x="281113" y="563"/>
                        <a:pt x="278202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6" name="フリーフォーム: 図形 2865">
                  <a:extLst>
                    <a:ext uri="{FF2B5EF4-FFF2-40B4-BE49-F238E27FC236}">
                      <a16:creationId xmlns:a16="http://schemas.microsoft.com/office/drawing/2014/main" id="{F01FDC9B-CB53-46EF-9CAF-385DB9D326F6}"/>
                    </a:ext>
                  </a:extLst>
                </p:cNvPr>
                <p:cNvSpPr/>
                <p:nvPr/>
              </p:nvSpPr>
              <p:spPr>
                <a:xfrm>
                  <a:off x="7983147" y="3394231"/>
                  <a:ext cx="122814" cy="122888"/>
                </a:xfrm>
                <a:custGeom>
                  <a:avLst/>
                  <a:gdLst>
                    <a:gd name="connsiteX0" fmla="*/ 391 w 122814"/>
                    <a:gd name="connsiteY0" fmla="*/ 1432 h 122888"/>
                    <a:gd name="connsiteX1" fmla="*/ 117866 w 122814"/>
                    <a:gd name="connsiteY1" fmla="*/ 120494 h 122888"/>
                    <a:gd name="connsiteX2" fmla="*/ 98816 w 122814"/>
                    <a:gd name="connsiteY2" fmla="*/ 79219 h 122888"/>
                    <a:gd name="connsiteX3" fmla="*/ 79766 w 122814"/>
                    <a:gd name="connsiteY3" fmla="*/ 55407 h 122888"/>
                    <a:gd name="connsiteX4" fmla="*/ 391 w 122814"/>
                    <a:gd name="connsiteY4" fmla="*/ 1432 h 1228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2814" h="122888">
                      <a:moveTo>
                        <a:pt x="391" y="1432"/>
                      </a:moveTo>
                      <a:cubicBezTo>
                        <a:pt x="6741" y="12280"/>
                        <a:pt x="101462" y="107530"/>
                        <a:pt x="117866" y="120494"/>
                      </a:cubicBezTo>
                      <a:cubicBezTo>
                        <a:pt x="134270" y="133458"/>
                        <a:pt x="105166" y="90067"/>
                        <a:pt x="98816" y="79219"/>
                      </a:cubicBezTo>
                      <a:cubicBezTo>
                        <a:pt x="92466" y="68371"/>
                        <a:pt x="92731" y="66255"/>
                        <a:pt x="79766" y="55407"/>
                      </a:cubicBezTo>
                      <a:cubicBezTo>
                        <a:pt x="66801" y="44559"/>
                        <a:pt x="-5959" y="-9416"/>
                        <a:pt x="391" y="14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7" name="フリーフォーム: 図形 2866">
                  <a:extLst>
                    <a:ext uri="{FF2B5EF4-FFF2-40B4-BE49-F238E27FC236}">
                      <a16:creationId xmlns:a16="http://schemas.microsoft.com/office/drawing/2014/main" id="{505A37B0-CD0B-45D9-AB2F-F613AF1A56CC}"/>
                    </a:ext>
                  </a:extLst>
                </p:cNvPr>
                <p:cNvSpPr/>
                <p:nvPr/>
              </p:nvSpPr>
              <p:spPr>
                <a:xfrm>
                  <a:off x="8083404" y="3369330"/>
                  <a:ext cx="115695" cy="131482"/>
                </a:xfrm>
                <a:custGeom>
                  <a:avLst/>
                  <a:gdLst>
                    <a:gd name="connsiteX0" fmla="*/ 146 w 115695"/>
                    <a:gd name="connsiteY0" fmla="*/ 933 h 131482"/>
                    <a:gd name="connsiteX1" fmla="*/ 111271 w 115695"/>
                    <a:gd name="connsiteY1" fmla="*/ 129520 h 131482"/>
                    <a:gd name="connsiteX2" fmla="*/ 87459 w 115695"/>
                    <a:gd name="connsiteY2" fmla="*/ 73958 h 131482"/>
                    <a:gd name="connsiteX3" fmla="*/ 146 w 115695"/>
                    <a:gd name="connsiteY3" fmla="*/ 933 h 131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5695" h="131482">
                      <a:moveTo>
                        <a:pt x="146" y="933"/>
                      </a:moveTo>
                      <a:cubicBezTo>
                        <a:pt x="4115" y="10193"/>
                        <a:pt x="96719" y="117349"/>
                        <a:pt x="111271" y="129520"/>
                      </a:cubicBezTo>
                      <a:cubicBezTo>
                        <a:pt x="125823" y="141691"/>
                        <a:pt x="100953" y="94066"/>
                        <a:pt x="87459" y="73958"/>
                      </a:cubicBezTo>
                      <a:cubicBezTo>
                        <a:pt x="73965" y="53850"/>
                        <a:pt x="-3823" y="-8327"/>
                        <a:pt x="146" y="9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8" name="フリーフォーム: 図形 2867">
                  <a:extLst>
                    <a:ext uri="{FF2B5EF4-FFF2-40B4-BE49-F238E27FC236}">
                      <a16:creationId xmlns:a16="http://schemas.microsoft.com/office/drawing/2014/main" id="{D66C2F21-E0A2-486D-BAF3-CD3AD0807C08}"/>
                    </a:ext>
                  </a:extLst>
                </p:cNvPr>
                <p:cNvSpPr/>
                <p:nvPr/>
              </p:nvSpPr>
              <p:spPr>
                <a:xfrm>
                  <a:off x="7940675" y="3551236"/>
                  <a:ext cx="118187" cy="179603"/>
                </a:xfrm>
                <a:custGeom>
                  <a:avLst/>
                  <a:gdLst>
                    <a:gd name="connsiteX0" fmla="*/ 0 w 118187"/>
                    <a:gd name="connsiteY0" fmla="*/ 179389 h 179603"/>
                    <a:gd name="connsiteX1" fmla="*/ 88900 w 118187"/>
                    <a:gd name="connsiteY1" fmla="*/ 38102 h 179603"/>
                    <a:gd name="connsiteX2" fmla="*/ 117475 w 118187"/>
                    <a:gd name="connsiteY2" fmla="*/ 2 h 179603"/>
                    <a:gd name="connsiteX3" fmla="*/ 107950 w 118187"/>
                    <a:gd name="connsiteY3" fmla="*/ 36514 h 179603"/>
                    <a:gd name="connsiteX4" fmla="*/ 90488 w 118187"/>
                    <a:gd name="connsiteY4" fmla="*/ 69852 h 179603"/>
                    <a:gd name="connsiteX5" fmla="*/ 0 w 118187"/>
                    <a:gd name="connsiteY5" fmla="*/ 179389 h 1796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8187" h="179603">
                      <a:moveTo>
                        <a:pt x="0" y="179389"/>
                      </a:moveTo>
                      <a:cubicBezTo>
                        <a:pt x="-265" y="174097"/>
                        <a:pt x="69321" y="68000"/>
                        <a:pt x="88900" y="38102"/>
                      </a:cubicBezTo>
                      <a:cubicBezTo>
                        <a:pt x="108479" y="8204"/>
                        <a:pt x="114300" y="267"/>
                        <a:pt x="117475" y="2"/>
                      </a:cubicBezTo>
                      <a:cubicBezTo>
                        <a:pt x="120650" y="-263"/>
                        <a:pt x="112448" y="24872"/>
                        <a:pt x="107950" y="36514"/>
                      </a:cubicBezTo>
                      <a:cubicBezTo>
                        <a:pt x="103452" y="48156"/>
                        <a:pt x="105040" y="49215"/>
                        <a:pt x="90488" y="69852"/>
                      </a:cubicBezTo>
                      <a:cubicBezTo>
                        <a:pt x="75936" y="90489"/>
                        <a:pt x="265" y="184681"/>
                        <a:pt x="0" y="1793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69" name="フリーフォーム: 図形 2868">
                  <a:extLst>
                    <a:ext uri="{FF2B5EF4-FFF2-40B4-BE49-F238E27FC236}">
                      <a16:creationId xmlns:a16="http://schemas.microsoft.com/office/drawing/2014/main" id="{2270B22E-428A-4B50-B143-E697921E4070}"/>
                    </a:ext>
                  </a:extLst>
                </p:cNvPr>
                <p:cNvSpPr/>
                <p:nvPr/>
              </p:nvSpPr>
              <p:spPr>
                <a:xfrm>
                  <a:off x="8077003" y="3359056"/>
                  <a:ext cx="16288" cy="92660"/>
                </a:xfrm>
                <a:custGeom>
                  <a:avLst/>
                  <a:gdLst>
                    <a:gd name="connsiteX0" fmla="*/ 1785 w 16288"/>
                    <a:gd name="connsiteY0" fmla="*/ 94 h 92660"/>
                    <a:gd name="connsiteX1" fmla="*/ 1785 w 16288"/>
                    <a:gd name="connsiteY1" fmla="*/ 88994 h 92660"/>
                    <a:gd name="connsiteX2" fmla="*/ 16072 w 16288"/>
                    <a:gd name="connsiteY2" fmla="*/ 71532 h 92660"/>
                    <a:gd name="connsiteX3" fmla="*/ 1785 w 16288"/>
                    <a:gd name="connsiteY3" fmla="*/ 94 h 926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6288" h="92660">
                      <a:moveTo>
                        <a:pt x="1785" y="94"/>
                      </a:moveTo>
                      <a:cubicBezTo>
                        <a:pt x="-596" y="3004"/>
                        <a:pt x="-596" y="77088"/>
                        <a:pt x="1785" y="88994"/>
                      </a:cubicBezTo>
                      <a:cubicBezTo>
                        <a:pt x="4166" y="100900"/>
                        <a:pt x="13955" y="80792"/>
                        <a:pt x="16072" y="71532"/>
                      </a:cubicBezTo>
                      <a:cubicBezTo>
                        <a:pt x="18189" y="62272"/>
                        <a:pt x="4166" y="-2816"/>
                        <a:pt x="1785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0" name="フリーフォーム: 図形 2869">
                  <a:extLst>
                    <a:ext uri="{FF2B5EF4-FFF2-40B4-BE49-F238E27FC236}">
                      <a16:creationId xmlns:a16="http://schemas.microsoft.com/office/drawing/2014/main" id="{AA2F732D-8239-4518-B6BB-0AC386E9566D}"/>
                    </a:ext>
                  </a:extLst>
                </p:cNvPr>
                <p:cNvSpPr/>
                <p:nvPr/>
              </p:nvSpPr>
              <p:spPr>
                <a:xfrm>
                  <a:off x="8047789" y="3505003"/>
                  <a:ext cx="156411" cy="291047"/>
                </a:xfrm>
                <a:custGeom>
                  <a:avLst/>
                  <a:gdLst>
                    <a:gd name="connsiteX0" fmla="*/ 156411 w 156411"/>
                    <a:gd name="connsiteY0" fmla="*/ 197 h 291047"/>
                    <a:gd name="connsiteX1" fmla="*/ 62749 w 156411"/>
                    <a:gd name="connsiteY1" fmla="*/ 173235 h 291047"/>
                    <a:gd name="connsiteX2" fmla="*/ 836 w 156411"/>
                    <a:gd name="connsiteY2" fmla="*/ 290710 h 291047"/>
                    <a:gd name="connsiteX3" fmla="*/ 29411 w 156411"/>
                    <a:gd name="connsiteY3" fmla="*/ 206572 h 291047"/>
                    <a:gd name="connsiteX4" fmla="*/ 64336 w 156411"/>
                    <a:gd name="connsiteY4" fmla="*/ 139897 h 291047"/>
                    <a:gd name="connsiteX5" fmla="*/ 156411 w 156411"/>
                    <a:gd name="connsiteY5" fmla="*/ 197 h 2910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411" h="291047">
                      <a:moveTo>
                        <a:pt x="156411" y="197"/>
                      </a:moveTo>
                      <a:cubicBezTo>
                        <a:pt x="156146" y="5753"/>
                        <a:pt x="88678" y="124816"/>
                        <a:pt x="62749" y="173235"/>
                      </a:cubicBezTo>
                      <a:cubicBezTo>
                        <a:pt x="36820" y="221654"/>
                        <a:pt x="6392" y="285154"/>
                        <a:pt x="836" y="290710"/>
                      </a:cubicBezTo>
                      <a:cubicBezTo>
                        <a:pt x="-4720" y="296266"/>
                        <a:pt x="18828" y="231708"/>
                        <a:pt x="29411" y="206572"/>
                      </a:cubicBezTo>
                      <a:cubicBezTo>
                        <a:pt x="39994" y="181436"/>
                        <a:pt x="47403" y="171647"/>
                        <a:pt x="64336" y="139897"/>
                      </a:cubicBezTo>
                      <a:cubicBezTo>
                        <a:pt x="81269" y="108147"/>
                        <a:pt x="156676" y="-5359"/>
                        <a:pt x="156411" y="1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1" name="フリーフォーム: 図形 2870">
                  <a:extLst>
                    <a:ext uri="{FF2B5EF4-FFF2-40B4-BE49-F238E27FC236}">
                      <a16:creationId xmlns:a16="http://schemas.microsoft.com/office/drawing/2014/main" id="{C69F79E5-42B2-4572-A04F-1F96453D8D96}"/>
                    </a:ext>
                  </a:extLst>
                </p:cNvPr>
                <p:cNvSpPr/>
                <p:nvPr/>
              </p:nvSpPr>
              <p:spPr>
                <a:xfrm>
                  <a:off x="7974402" y="3521070"/>
                  <a:ext cx="241150" cy="388546"/>
                </a:xfrm>
                <a:custGeom>
                  <a:avLst/>
                  <a:gdLst>
                    <a:gd name="connsiteX0" fmla="*/ 240911 w 241150"/>
                    <a:gd name="connsiteY0" fmla="*/ 5 h 388546"/>
                    <a:gd name="connsiteX1" fmla="*/ 145661 w 241150"/>
                    <a:gd name="connsiteY1" fmla="*/ 214318 h 388546"/>
                    <a:gd name="connsiteX2" fmla="*/ 1198 w 241150"/>
                    <a:gd name="connsiteY2" fmla="*/ 387355 h 388546"/>
                    <a:gd name="connsiteX3" fmla="*/ 78986 w 241150"/>
                    <a:gd name="connsiteY3" fmla="*/ 287343 h 388546"/>
                    <a:gd name="connsiteX4" fmla="*/ 118673 w 241150"/>
                    <a:gd name="connsiteY4" fmla="*/ 220668 h 388546"/>
                    <a:gd name="connsiteX5" fmla="*/ 240911 w 241150"/>
                    <a:gd name="connsiteY5" fmla="*/ 5 h 388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1150" h="388546">
                      <a:moveTo>
                        <a:pt x="240911" y="5"/>
                      </a:moveTo>
                      <a:cubicBezTo>
                        <a:pt x="245409" y="-1053"/>
                        <a:pt x="185613" y="149760"/>
                        <a:pt x="145661" y="214318"/>
                      </a:cubicBezTo>
                      <a:cubicBezTo>
                        <a:pt x="105709" y="278876"/>
                        <a:pt x="12311" y="375184"/>
                        <a:pt x="1198" y="387355"/>
                      </a:cubicBezTo>
                      <a:cubicBezTo>
                        <a:pt x="-9915" y="399526"/>
                        <a:pt x="59407" y="315124"/>
                        <a:pt x="78986" y="287343"/>
                      </a:cubicBezTo>
                      <a:cubicBezTo>
                        <a:pt x="98565" y="259562"/>
                        <a:pt x="94067" y="266176"/>
                        <a:pt x="118673" y="220668"/>
                      </a:cubicBezTo>
                      <a:cubicBezTo>
                        <a:pt x="143279" y="175160"/>
                        <a:pt x="236413" y="1063"/>
                        <a:pt x="240911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2" name="フリーフォーム: 図形 2871">
                  <a:extLst>
                    <a:ext uri="{FF2B5EF4-FFF2-40B4-BE49-F238E27FC236}">
                      <a16:creationId xmlns:a16="http://schemas.microsoft.com/office/drawing/2014/main" id="{AC2525FD-CD02-426F-A257-B0F140700625}"/>
                    </a:ext>
                  </a:extLst>
                </p:cNvPr>
                <p:cNvSpPr/>
                <p:nvPr/>
              </p:nvSpPr>
              <p:spPr>
                <a:xfrm>
                  <a:off x="7249936" y="3635490"/>
                  <a:ext cx="116084" cy="463438"/>
                </a:xfrm>
                <a:custGeom>
                  <a:avLst/>
                  <a:gdLst>
                    <a:gd name="connsiteX0" fmla="*/ 6527 w 116084"/>
                    <a:gd name="connsiteY0" fmla="*/ 7823 h 463438"/>
                    <a:gd name="connsiteX1" fmla="*/ 1764 w 116084"/>
                    <a:gd name="connsiteY1" fmla="*/ 134823 h 463438"/>
                    <a:gd name="connsiteX2" fmla="*/ 28752 w 116084"/>
                    <a:gd name="connsiteY2" fmla="*/ 363423 h 463438"/>
                    <a:gd name="connsiteX3" fmla="*/ 57327 w 116084"/>
                    <a:gd name="connsiteY3" fmla="*/ 433273 h 463438"/>
                    <a:gd name="connsiteX4" fmla="*/ 116064 w 116084"/>
                    <a:gd name="connsiteY4" fmla="*/ 463435 h 463438"/>
                    <a:gd name="connsiteX5" fmla="*/ 63677 w 116084"/>
                    <a:gd name="connsiteY5" fmla="*/ 431685 h 463438"/>
                    <a:gd name="connsiteX6" fmla="*/ 38277 w 116084"/>
                    <a:gd name="connsiteY6" fmla="*/ 358660 h 463438"/>
                    <a:gd name="connsiteX7" fmla="*/ 6527 w 116084"/>
                    <a:gd name="connsiteY7" fmla="*/ 7823 h 463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6084" h="463438">
                      <a:moveTo>
                        <a:pt x="6527" y="7823"/>
                      </a:moveTo>
                      <a:cubicBezTo>
                        <a:pt x="442" y="-29483"/>
                        <a:pt x="-1940" y="75556"/>
                        <a:pt x="1764" y="134823"/>
                      </a:cubicBezTo>
                      <a:cubicBezTo>
                        <a:pt x="5468" y="194090"/>
                        <a:pt x="19492" y="313681"/>
                        <a:pt x="28752" y="363423"/>
                      </a:cubicBezTo>
                      <a:cubicBezTo>
                        <a:pt x="38013" y="413165"/>
                        <a:pt x="42775" y="416604"/>
                        <a:pt x="57327" y="433273"/>
                      </a:cubicBezTo>
                      <a:cubicBezTo>
                        <a:pt x="71879" y="449942"/>
                        <a:pt x="115006" y="463700"/>
                        <a:pt x="116064" y="463435"/>
                      </a:cubicBezTo>
                      <a:cubicBezTo>
                        <a:pt x="117122" y="463170"/>
                        <a:pt x="76641" y="449147"/>
                        <a:pt x="63677" y="431685"/>
                      </a:cubicBezTo>
                      <a:cubicBezTo>
                        <a:pt x="50713" y="414223"/>
                        <a:pt x="48331" y="422424"/>
                        <a:pt x="38277" y="358660"/>
                      </a:cubicBezTo>
                      <a:cubicBezTo>
                        <a:pt x="28223" y="294896"/>
                        <a:pt x="12612" y="45129"/>
                        <a:pt x="6527" y="78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3" name="フリーフォーム: 図形 2872">
                  <a:extLst>
                    <a:ext uri="{FF2B5EF4-FFF2-40B4-BE49-F238E27FC236}">
                      <a16:creationId xmlns:a16="http://schemas.microsoft.com/office/drawing/2014/main" id="{D04730D1-0569-4C85-AACA-B94295D3F206}"/>
                    </a:ext>
                  </a:extLst>
                </p:cNvPr>
                <p:cNvSpPr/>
                <p:nvPr/>
              </p:nvSpPr>
              <p:spPr>
                <a:xfrm>
                  <a:off x="7168059" y="3616292"/>
                  <a:ext cx="183657" cy="502458"/>
                </a:xfrm>
                <a:custGeom>
                  <a:avLst/>
                  <a:gdLst>
                    <a:gd name="connsiteX0" fmla="*/ 24904 w 183657"/>
                    <a:gd name="connsiteY0" fmla="*/ 33 h 502458"/>
                    <a:gd name="connsiteX1" fmla="*/ 1091 w 183657"/>
                    <a:gd name="connsiteY1" fmla="*/ 60358 h 502458"/>
                    <a:gd name="connsiteX2" fmla="*/ 7441 w 183657"/>
                    <a:gd name="connsiteY2" fmla="*/ 139733 h 502458"/>
                    <a:gd name="connsiteX3" fmla="*/ 37604 w 183657"/>
                    <a:gd name="connsiteY3" fmla="*/ 317533 h 502458"/>
                    <a:gd name="connsiteX4" fmla="*/ 83641 w 183657"/>
                    <a:gd name="connsiteY4" fmla="*/ 485808 h 502458"/>
                    <a:gd name="connsiteX5" fmla="*/ 89991 w 183657"/>
                    <a:gd name="connsiteY5" fmla="*/ 496921 h 502458"/>
                    <a:gd name="connsiteX6" fmla="*/ 183654 w 183657"/>
                    <a:gd name="connsiteY6" fmla="*/ 501683 h 502458"/>
                    <a:gd name="connsiteX7" fmla="*/ 93166 w 183657"/>
                    <a:gd name="connsiteY7" fmla="*/ 481046 h 502458"/>
                    <a:gd name="connsiteX8" fmla="*/ 51891 w 183657"/>
                    <a:gd name="connsiteY8" fmla="*/ 327058 h 502458"/>
                    <a:gd name="connsiteX9" fmla="*/ 28079 w 183657"/>
                    <a:gd name="connsiteY9" fmla="*/ 149258 h 502458"/>
                    <a:gd name="connsiteX10" fmla="*/ 16966 w 183657"/>
                    <a:gd name="connsiteY10" fmla="*/ 68296 h 502458"/>
                    <a:gd name="connsiteX11" fmla="*/ 24904 w 183657"/>
                    <a:gd name="connsiteY11" fmla="*/ 33 h 5024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3657" h="502458">
                      <a:moveTo>
                        <a:pt x="24904" y="33"/>
                      </a:moveTo>
                      <a:cubicBezTo>
                        <a:pt x="22258" y="-1290"/>
                        <a:pt x="4001" y="37075"/>
                        <a:pt x="1091" y="60358"/>
                      </a:cubicBezTo>
                      <a:cubicBezTo>
                        <a:pt x="-1819" y="83641"/>
                        <a:pt x="1355" y="96871"/>
                        <a:pt x="7441" y="139733"/>
                      </a:cubicBezTo>
                      <a:cubicBezTo>
                        <a:pt x="13526" y="182596"/>
                        <a:pt x="24904" y="259854"/>
                        <a:pt x="37604" y="317533"/>
                      </a:cubicBezTo>
                      <a:cubicBezTo>
                        <a:pt x="50304" y="375212"/>
                        <a:pt x="74910" y="455910"/>
                        <a:pt x="83641" y="485808"/>
                      </a:cubicBezTo>
                      <a:cubicBezTo>
                        <a:pt x="92372" y="515706"/>
                        <a:pt x="73322" y="494275"/>
                        <a:pt x="89991" y="496921"/>
                      </a:cubicBezTo>
                      <a:cubicBezTo>
                        <a:pt x="106660" y="499567"/>
                        <a:pt x="183125" y="504329"/>
                        <a:pt x="183654" y="501683"/>
                      </a:cubicBezTo>
                      <a:cubicBezTo>
                        <a:pt x="184183" y="499037"/>
                        <a:pt x="115126" y="510150"/>
                        <a:pt x="93166" y="481046"/>
                      </a:cubicBezTo>
                      <a:cubicBezTo>
                        <a:pt x="71206" y="451942"/>
                        <a:pt x="62739" y="382356"/>
                        <a:pt x="51891" y="327058"/>
                      </a:cubicBezTo>
                      <a:cubicBezTo>
                        <a:pt x="41043" y="271760"/>
                        <a:pt x="33900" y="192385"/>
                        <a:pt x="28079" y="149258"/>
                      </a:cubicBezTo>
                      <a:cubicBezTo>
                        <a:pt x="22258" y="106131"/>
                        <a:pt x="18818" y="91050"/>
                        <a:pt x="16966" y="68296"/>
                      </a:cubicBezTo>
                      <a:cubicBezTo>
                        <a:pt x="15114" y="45542"/>
                        <a:pt x="27550" y="1356"/>
                        <a:pt x="24904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4" name="フリーフォーム: 図形 2873">
                  <a:extLst>
                    <a:ext uri="{FF2B5EF4-FFF2-40B4-BE49-F238E27FC236}">
                      <a16:creationId xmlns:a16="http://schemas.microsoft.com/office/drawing/2014/main" id="{3561B760-A005-4272-A1D4-93249DA85139}"/>
                    </a:ext>
                  </a:extLst>
                </p:cNvPr>
                <p:cNvSpPr/>
                <p:nvPr/>
              </p:nvSpPr>
              <p:spPr>
                <a:xfrm>
                  <a:off x="7262795" y="3655352"/>
                  <a:ext cx="97764" cy="93822"/>
                </a:xfrm>
                <a:custGeom>
                  <a:avLst/>
                  <a:gdLst>
                    <a:gd name="connsiteX0" fmla="*/ 18 w 97764"/>
                    <a:gd name="connsiteY0" fmla="*/ 661 h 93822"/>
                    <a:gd name="connsiteX1" fmla="*/ 88918 w 97764"/>
                    <a:gd name="connsiteY1" fmla="*/ 78448 h 93822"/>
                    <a:gd name="connsiteX2" fmla="*/ 93680 w 97764"/>
                    <a:gd name="connsiteY2" fmla="*/ 91148 h 93822"/>
                    <a:gd name="connsiteX3" fmla="*/ 80980 w 97764"/>
                    <a:gd name="connsiteY3" fmla="*/ 43523 h 93822"/>
                    <a:gd name="connsiteX4" fmla="*/ 18 w 97764"/>
                    <a:gd name="connsiteY4" fmla="*/ 661 h 938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764" h="93822">
                      <a:moveTo>
                        <a:pt x="18" y="661"/>
                      </a:moveTo>
                      <a:cubicBezTo>
                        <a:pt x="1341" y="6482"/>
                        <a:pt x="73308" y="63367"/>
                        <a:pt x="88918" y="78448"/>
                      </a:cubicBezTo>
                      <a:cubicBezTo>
                        <a:pt x="104528" y="93529"/>
                        <a:pt x="95003" y="96969"/>
                        <a:pt x="93680" y="91148"/>
                      </a:cubicBezTo>
                      <a:cubicBezTo>
                        <a:pt x="92357" y="85327"/>
                        <a:pt x="91299" y="58075"/>
                        <a:pt x="80980" y="43523"/>
                      </a:cubicBezTo>
                      <a:cubicBezTo>
                        <a:pt x="70661" y="28971"/>
                        <a:pt x="-1305" y="-5160"/>
                        <a:pt x="18" y="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5" name="フリーフォーム: 図形 2874">
                  <a:extLst>
                    <a:ext uri="{FF2B5EF4-FFF2-40B4-BE49-F238E27FC236}">
                      <a16:creationId xmlns:a16="http://schemas.microsoft.com/office/drawing/2014/main" id="{4B102B84-2C49-435D-BDE8-1EEF1CB23311}"/>
                    </a:ext>
                  </a:extLst>
                </p:cNvPr>
                <p:cNvSpPr/>
                <p:nvPr/>
              </p:nvSpPr>
              <p:spPr>
                <a:xfrm>
                  <a:off x="7357909" y="3689350"/>
                  <a:ext cx="76547" cy="409596"/>
                </a:xfrm>
                <a:custGeom>
                  <a:avLst/>
                  <a:gdLst>
                    <a:gd name="connsiteX0" fmla="*/ 35079 w 76547"/>
                    <a:gd name="connsiteY0" fmla="*/ 0 h 409596"/>
                    <a:gd name="connsiteX1" fmla="*/ 58891 w 76547"/>
                    <a:gd name="connsiteY1" fmla="*/ 82550 h 409596"/>
                    <a:gd name="connsiteX2" fmla="*/ 43016 w 76547"/>
                    <a:gd name="connsiteY2" fmla="*/ 247650 h 409596"/>
                    <a:gd name="connsiteX3" fmla="*/ 36666 w 76547"/>
                    <a:gd name="connsiteY3" fmla="*/ 323850 h 409596"/>
                    <a:gd name="connsiteX4" fmla="*/ 154 w 76547"/>
                    <a:gd name="connsiteY4" fmla="*/ 409575 h 409596"/>
                    <a:gd name="connsiteX5" fmla="*/ 52541 w 76547"/>
                    <a:gd name="connsiteY5" fmla="*/ 331788 h 409596"/>
                    <a:gd name="connsiteX6" fmla="*/ 54129 w 76547"/>
                    <a:gd name="connsiteY6" fmla="*/ 296863 h 409596"/>
                    <a:gd name="connsiteX7" fmla="*/ 58891 w 76547"/>
                    <a:gd name="connsiteY7" fmla="*/ 174625 h 409596"/>
                    <a:gd name="connsiteX8" fmla="*/ 76354 w 76547"/>
                    <a:gd name="connsiteY8" fmla="*/ 82550 h 409596"/>
                    <a:gd name="connsiteX9" fmla="*/ 35079 w 76547"/>
                    <a:gd name="connsiteY9" fmla="*/ 0 h 4095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76547" h="409596">
                      <a:moveTo>
                        <a:pt x="35079" y="0"/>
                      </a:moveTo>
                      <a:cubicBezTo>
                        <a:pt x="32169" y="0"/>
                        <a:pt x="57568" y="41275"/>
                        <a:pt x="58891" y="82550"/>
                      </a:cubicBezTo>
                      <a:cubicBezTo>
                        <a:pt x="60214" y="123825"/>
                        <a:pt x="46720" y="207433"/>
                        <a:pt x="43016" y="247650"/>
                      </a:cubicBezTo>
                      <a:cubicBezTo>
                        <a:pt x="39312" y="287867"/>
                        <a:pt x="43810" y="296863"/>
                        <a:pt x="36666" y="323850"/>
                      </a:cubicBezTo>
                      <a:cubicBezTo>
                        <a:pt x="29522" y="350838"/>
                        <a:pt x="-2492" y="408252"/>
                        <a:pt x="154" y="409575"/>
                      </a:cubicBezTo>
                      <a:cubicBezTo>
                        <a:pt x="2800" y="410898"/>
                        <a:pt x="43545" y="350573"/>
                        <a:pt x="52541" y="331788"/>
                      </a:cubicBezTo>
                      <a:cubicBezTo>
                        <a:pt x="61537" y="313003"/>
                        <a:pt x="53071" y="323057"/>
                        <a:pt x="54129" y="296863"/>
                      </a:cubicBezTo>
                      <a:cubicBezTo>
                        <a:pt x="55187" y="270669"/>
                        <a:pt x="55187" y="210344"/>
                        <a:pt x="58891" y="174625"/>
                      </a:cubicBezTo>
                      <a:cubicBezTo>
                        <a:pt x="62595" y="138906"/>
                        <a:pt x="78471" y="109802"/>
                        <a:pt x="76354" y="82550"/>
                      </a:cubicBezTo>
                      <a:cubicBezTo>
                        <a:pt x="74237" y="55298"/>
                        <a:pt x="37989" y="0"/>
                        <a:pt x="35079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6" name="フリーフォーム: 図形 2875">
                  <a:extLst>
                    <a:ext uri="{FF2B5EF4-FFF2-40B4-BE49-F238E27FC236}">
                      <a16:creationId xmlns:a16="http://schemas.microsoft.com/office/drawing/2014/main" id="{9154A5E6-84A7-4218-A388-137F9FB21E2F}"/>
                    </a:ext>
                  </a:extLst>
                </p:cNvPr>
                <p:cNvSpPr/>
                <p:nvPr/>
              </p:nvSpPr>
              <p:spPr>
                <a:xfrm>
                  <a:off x="7102475" y="3587679"/>
                  <a:ext cx="499498" cy="166762"/>
                </a:xfrm>
                <a:custGeom>
                  <a:avLst/>
                  <a:gdLst>
                    <a:gd name="connsiteX0" fmla="*/ 0 w 499498"/>
                    <a:gd name="connsiteY0" fmla="*/ 71 h 166762"/>
                    <a:gd name="connsiteX1" fmla="*/ 203200 w 499498"/>
                    <a:gd name="connsiteY1" fmla="*/ 42934 h 166762"/>
                    <a:gd name="connsiteX2" fmla="*/ 390525 w 499498"/>
                    <a:gd name="connsiteY2" fmla="*/ 115959 h 166762"/>
                    <a:gd name="connsiteX3" fmla="*/ 439738 w 499498"/>
                    <a:gd name="connsiteY3" fmla="*/ 133421 h 166762"/>
                    <a:gd name="connsiteX4" fmla="*/ 498475 w 499498"/>
                    <a:gd name="connsiteY4" fmla="*/ 166759 h 166762"/>
                    <a:gd name="connsiteX5" fmla="*/ 454025 w 499498"/>
                    <a:gd name="connsiteY5" fmla="*/ 135009 h 166762"/>
                    <a:gd name="connsiteX6" fmla="*/ 203200 w 499498"/>
                    <a:gd name="connsiteY6" fmla="*/ 52459 h 166762"/>
                    <a:gd name="connsiteX7" fmla="*/ 0 w 499498"/>
                    <a:gd name="connsiteY7" fmla="*/ 71 h 166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99498" h="166762">
                      <a:moveTo>
                        <a:pt x="0" y="71"/>
                      </a:moveTo>
                      <a:cubicBezTo>
                        <a:pt x="0" y="-1516"/>
                        <a:pt x="138113" y="23619"/>
                        <a:pt x="203200" y="42934"/>
                      </a:cubicBezTo>
                      <a:cubicBezTo>
                        <a:pt x="268287" y="62249"/>
                        <a:pt x="351102" y="100878"/>
                        <a:pt x="390525" y="115959"/>
                      </a:cubicBezTo>
                      <a:cubicBezTo>
                        <a:pt x="429948" y="131040"/>
                        <a:pt x="421746" y="124954"/>
                        <a:pt x="439738" y="133421"/>
                      </a:cubicBezTo>
                      <a:cubicBezTo>
                        <a:pt x="457730" y="141888"/>
                        <a:pt x="496094" y="166494"/>
                        <a:pt x="498475" y="166759"/>
                      </a:cubicBezTo>
                      <a:cubicBezTo>
                        <a:pt x="500856" y="167024"/>
                        <a:pt x="503238" y="154059"/>
                        <a:pt x="454025" y="135009"/>
                      </a:cubicBezTo>
                      <a:cubicBezTo>
                        <a:pt x="404813" y="115959"/>
                        <a:pt x="276225" y="73096"/>
                        <a:pt x="203200" y="52459"/>
                      </a:cubicBezTo>
                      <a:cubicBezTo>
                        <a:pt x="130175" y="31822"/>
                        <a:pt x="0" y="1658"/>
                        <a:pt x="0" y="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7" name="フリーフォーム: 図形 2876">
                  <a:extLst>
                    <a:ext uri="{FF2B5EF4-FFF2-40B4-BE49-F238E27FC236}">
                      <a16:creationId xmlns:a16="http://schemas.microsoft.com/office/drawing/2014/main" id="{4770E310-D844-4653-BD88-F37A2B763489}"/>
                    </a:ext>
                  </a:extLst>
                </p:cNvPr>
                <p:cNvSpPr/>
                <p:nvPr/>
              </p:nvSpPr>
              <p:spPr>
                <a:xfrm>
                  <a:off x="7107238" y="3522635"/>
                  <a:ext cx="505433" cy="226427"/>
                </a:xfrm>
                <a:custGeom>
                  <a:avLst/>
                  <a:gdLst>
                    <a:gd name="connsiteX0" fmla="*/ 0 w 505433"/>
                    <a:gd name="connsiteY0" fmla="*/ 28 h 226427"/>
                    <a:gd name="connsiteX1" fmla="*/ 296862 w 505433"/>
                    <a:gd name="connsiteY1" fmla="*/ 66703 h 226427"/>
                    <a:gd name="connsiteX2" fmla="*/ 487362 w 505433"/>
                    <a:gd name="connsiteY2" fmla="*/ 134965 h 226427"/>
                    <a:gd name="connsiteX3" fmla="*/ 498475 w 505433"/>
                    <a:gd name="connsiteY3" fmla="*/ 190528 h 226427"/>
                    <a:gd name="connsiteX4" fmla="*/ 495300 w 505433"/>
                    <a:gd name="connsiteY4" fmla="*/ 225453 h 226427"/>
                    <a:gd name="connsiteX5" fmla="*/ 482600 w 505433"/>
                    <a:gd name="connsiteY5" fmla="*/ 152428 h 226427"/>
                    <a:gd name="connsiteX6" fmla="*/ 466725 w 505433"/>
                    <a:gd name="connsiteY6" fmla="*/ 136553 h 226427"/>
                    <a:gd name="connsiteX7" fmla="*/ 268287 w 505433"/>
                    <a:gd name="connsiteY7" fmla="*/ 74640 h 226427"/>
                    <a:gd name="connsiteX8" fmla="*/ 0 w 505433"/>
                    <a:gd name="connsiteY8" fmla="*/ 28 h 22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05433" h="226427">
                      <a:moveTo>
                        <a:pt x="0" y="28"/>
                      </a:moveTo>
                      <a:cubicBezTo>
                        <a:pt x="4762" y="-1295"/>
                        <a:pt x="215635" y="44214"/>
                        <a:pt x="296862" y="66703"/>
                      </a:cubicBezTo>
                      <a:cubicBezTo>
                        <a:pt x="378089" y="89193"/>
                        <a:pt x="453760" y="114328"/>
                        <a:pt x="487362" y="134965"/>
                      </a:cubicBezTo>
                      <a:cubicBezTo>
                        <a:pt x="520964" y="155602"/>
                        <a:pt x="497152" y="175447"/>
                        <a:pt x="498475" y="190528"/>
                      </a:cubicBezTo>
                      <a:cubicBezTo>
                        <a:pt x="499798" y="205609"/>
                        <a:pt x="497946" y="231803"/>
                        <a:pt x="495300" y="225453"/>
                      </a:cubicBezTo>
                      <a:cubicBezTo>
                        <a:pt x="492654" y="219103"/>
                        <a:pt x="487363" y="167245"/>
                        <a:pt x="482600" y="152428"/>
                      </a:cubicBezTo>
                      <a:cubicBezTo>
                        <a:pt x="477837" y="137611"/>
                        <a:pt x="502444" y="149518"/>
                        <a:pt x="466725" y="136553"/>
                      </a:cubicBezTo>
                      <a:cubicBezTo>
                        <a:pt x="431006" y="123588"/>
                        <a:pt x="346339" y="96336"/>
                        <a:pt x="268287" y="74640"/>
                      </a:cubicBezTo>
                      <a:lnTo>
                        <a:pt x="0" y="2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8" name="フリーフォーム: 図形 2877">
                  <a:extLst>
                    <a:ext uri="{FF2B5EF4-FFF2-40B4-BE49-F238E27FC236}">
                      <a16:creationId xmlns:a16="http://schemas.microsoft.com/office/drawing/2014/main" id="{B597833B-DB2B-4059-949E-E65EFED2A6D8}"/>
                    </a:ext>
                  </a:extLst>
                </p:cNvPr>
                <p:cNvSpPr/>
                <p:nvPr/>
              </p:nvSpPr>
              <p:spPr>
                <a:xfrm>
                  <a:off x="7085716" y="3517897"/>
                  <a:ext cx="58185" cy="80089"/>
                </a:xfrm>
                <a:custGeom>
                  <a:avLst/>
                  <a:gdLst>
                    <a:gd name="connsiteX0" fmla="*/ 5647 w 58185"/>
                    <a:gd name="connsiteY0" fmla="*/ 3 h 80089"/>
                    <a:gd name="connsiteX1" fmla="*/ 4059 w 58185"/>
                    <a:gd name="connsiteY1" fmla="*/ 69853 h 80089"/>
                    <a:gd name="connsiteX2" fmla="*/ 58034 w 58185"/>
                    <a:gd name="connsiteY2" fmla="*/ 79378 h 80089"/>
                    <a:gd name="connsiteX3" fmla="*/ 19934 w 58185"/>
                    <a:gd name="connsiteY3" fmla="*/ 66678 h 80089"/>
                    <a:gd name="connsiteX4" fmla="*/ 5647 w 58185"/>
                    <a:gd name="connsiteY4" fmla="*/ 3 h 80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8185" h="80089">
                      <a:moveTo>
                        <a:pt x="5647" y="3"/>
                      </a:moveTo>
                      <a:cubicBezTo>
                        <a:pt x="3001" y="532"/>
                        <a:pt x="-4672" y="56624"/>
                        <a:pt x="4059" y="69853"/>
                      </a:cubicBezTo>
                      <a:cubicBezTo>
                        <a:pt x="12790" y="83082"/>
                        <a:pt x="55388" y="79907"/>
                        <a:pt x="58034" y="79378"/>
                      </a:cubicBezTo>
                      <a:cubicBezTo>
                        <a:pt x="60680" y="78849"/>
                        <a:pt x="27872" y="75674"/>
                        <a:pt x="19934" y="66678"/>
                      </a:cubicBezTo>
                      <a:cubicBezTo>
                        <a:pt x="11997" y="57682"/>
                        <a:pt x="8293" y="-526"/>
                        <a:pt x="5647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79" name="フリーフォーム: 図形 2878">
                  <a:extLst>
                    <a:ext uri="{FF2B5EF4-FFF2-40B4-BE49-F238E27FC236}">
                      <a16:creationId xmlns:a16="http://schemas.microsoft.com/office/drawing/2014/main" id="{398D64DE-1080-4826-B831-4CC03FD5851D}"/>
                    </a:ext>
                  </a:extLst>
                </p:cNvPr>
                <p:cNvSpPr/>
                <p:nvPr/>
              </p:nvSpPr>
              <p:spPr>
                <a:xfrm>
                  <a:off x="6800850" y="3248696"/>
                  <a:ext cx="262417" cy="363068"/>
                </a:xfrm>
                <a:custGeom>
                  <a:avLst/>
                  <a:gdLst>
                    <a:gd name="connsiteX0" fmla="*/ 0 w 262417"/>
                    <a:gd name="connsiteY0" fmla="*/ 5679 h 363068"/>
                    <a:gd name="connsiteX1" fmla="*/ 120650 w 262417"/>
                    <a:gd name="connsiteY1" fmla="*/ 18379 h 363068"/>
                    <a:gd name="connsiteX2" fmla="*/ 252413 w 262417"/>
                    <a:gd name="connsiteY2" fmla="*/ 186654 h 363068"/>
                    <a:gd name="connsiteX3" fmla="*/ 249238 w 262417"/>
                    <a:gd name="connsiteY3" fmla="*/ 299367 h 363068"/>
                    <a:gd name="connsiteX4" fmla="*/ 217488 w 262417"/>
                    <a:gd name="connsiteY4" fmla="*/ 362867 h 363068"/>
                    <a:gd name="connsiteX5" fmla="*/ 230188 w 262417"/>
                    <a:gd name="connsiteY5" fmla="*/ 315242 h 363068"/>
                    <a:gd name="connsiteX6" fmla="*/ 246063 w 262417"/>
                    <a:gd name="connsiteY6" fmla="*/ 204117 h 363068"/>
                    <a:gd name="connsiteX7" fmla="*/ 215900 w 262417"/>
                    <a:gd name="connsiteY7" fmla="*/ 153317 h 363068"/>
                    <a:gd name="connsiteX8" fmla="*/ 119063 w 262417"/>
                    <a:gd name="connsiteY8" fmla="*/ 29492 h 363068"/>
                    <a:gd name="connsiteX9" fmla="*/ 0 w 262417"/>
                    <a:gd name="connsiteY9" fmla="*/ 5679 h 3630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62417" h="363068">
                      <a:moveTo>
                        <a:pt x="0" y="5679"/>
                      </a:moveTo>
                      <a:cubicBezTo>
                        <a:pt x="264" y="3827"/>
                        <a:pt x="78581" y="-11783"/>
                        <a:pt x="120650" y="18379"/>
                      </a:cubicBezTo>
                      <a:cubicBezTo>
                        <a:pt x="162719" y="48541"/>
                        <a:pt x="230982" y="139823"/>
                        <a:pt x="252413" y="186654"/>
                      </a:cubicBezTo>
                      <a:cubicBezTo>
                        <a:pt x="273844" y="233485"/>
                        <a:pt x="255059" y="269998"/>
                        <a:pt x="249238" y="299367"/>
                      </a:cubicBezTo>
                      <a:cubicBezTo>
                        <a:pt x="243417" y="328736"/>
                        <a:pt x="220663" y="360221"/>
                        <a:pt x="217488" y="362867"/>
                      </a:cubicBezTo>
                      <a:cubicBezTo>
                        <a:pt x="214313" y="365513"/>
                        <a:pt x="225426" y="341700"/>
                        <a:pt x="230188" y="315242"/>
                      </a:cubicBezTo>
                      <a:cubicBezTo>
                        <a:pt x="234950" y="288784"/>
                        <a:pt x="248444" y="231105"/>
                        <a:pt x="246063" y="204117"/>
                      </a:cubicBezTo>
                      <a:cubicBezTo>
                        <a:pt x="243682" y="177130"/>
                        <a:pt x="237067" y="182421"/>
                        <a:pt x="215900" y="153317"/>
                      </a:cubicBezTo>
                      <a:cubicBezTo>
                        <a:pt x="194733" y="124213"/>
                        <a:pt x="154782" y="52246"/>
                        <a:pt x="119063" y="29492"/>
                      </a:cubicBezTo>
                      <a:cubicBezTo>
                        <a:pt x="83344" y="6738"/>
                        <a:pt x="-264" y="7531"/>
                        <a:pt x="0" y="56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0" name="フリーフォーム: 図形 2879">
                  <a:extLst>
                    <a:ext uri="{FF2B5EF4-FFF2-40B4-BE49-F238E27FC236}">
                      <a16:creationId xmlns:a16="http://schemas.microsoft.com/office/drawing/2014/main" id="{5AB9E549-8E78-46EB-9252-1CA7F87FB8D8}"/>
                    </a:ext>
                  </a:extLst>
                </p:cNvPr>
                <p:cNvSpPr/>
                <p:nvPr/>
              </p:nvSpPr>
              <p:spPr>
                <a:xfrm>
                  <a:off x="6811888" y="3241675"/>
                  <a:ext cx="262647" cy="382846"/>
                </a:xfrm>
                <a:custGeom>
                  <a:avLst/>
                  <a:gdLst>
                    <a:gd name="connsiteX0" fmla="*/ 75 w 262647"/>
                    <a:gd name="connsiteY0" fmla="*/ 0 h 382846"/>
                    <a:gd name="connsiteX1" fmla="*/ 128662 w 262647"/>
                    <a:gd name="connsiteY1" fmla="*/ 23813 h 382846"/>
                    <a:gd name="connsiteX2" fmla="*/ 206450 w 262647"/>
                    <a:gd name="connsiteY2" fmla="*/ 96838 h 382846"/>
                    <a:gd name="connsiteX3" fmla="*/ 246137 w 262647"/>
                    <a:gd name="connsiteY3" fmla="*/ 168275 h 382846"/>
                    <a:gd name="connsiteX4" fmla="*/ 262012 w 262647"/>
                    <a:gd name="connsiteY4" fmla="*/ 211138 h 382846"/>
                    <a:gd name="connsiteX5" fmla="*/ 257250 w 262647"/>
                    <a:gd name="connsiteY5" fmla="*/ 260350 h 382846"/>
                    <a:gd name="connsiteX6" fmla="*/ 236612 w 262647"/>
                    <a:gd name="connsiteY6" fmla="*/ 342900 h 382846"/>
                    <a:gd name="connsiteX7" fmla="*/ 214387 w 262647"/>
                    <a:gd name="connsiteY7" fmla="*/ 382588 h 382846"/>
                    <a:gd name="connsiteX8" fmla="*/ 241375 w 262647"/>
                    <a:gd name="connsiteY8" fmla="*/ 325438 h 382846"/>
                    <a:gd name="connsiteX9" fmla="*/ 252487 w 262647"/>
                    <a:gd name="connsiteY9" fmla="*/ 276225 h 382846"/>
                    <a:gd name="connsiteX10" fmla="*/ 241375 w 262647"/>
                    <a:gd name="connsiteY10" fmla="*/ 201613 h 382846"/>
                    <a:gd name="connsiteX11" fmla="*/ 187400 w 262647"/>
                    <a:gd name="connsiteY11" fmla="*/ 96838 h 382846"/>
                    <a:gd name="connsiteX12" fmla="*/ 111200 w 262647"/>
                    <a:gd name="connsiteY12" fmla="*/ 23813 h 382846"/>
                    <a:gd name="connsiteX13" fmla="*/ 75 w 262647"/>
                    <a:gd name="connsiteY13" fmla="*/ 0 h 382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2647" h="382846">
                      <a:moveTo>
                        <a:pt x="75" y="0"/>
                      </a:moveTo>
                      <a:cubicBezTo>
                        <a:pt x="2985" y="0"/>
                        <a:pt x="94266" y="7673"/>
                        <a:pt x="128662" y="23813"/>
                      </a:cubicBezTo>
                      <a:cubicBezTo>
                        <a:pt x="163058" y="39953"/>
                        <a:pt x="186871" y="72761"/>
                        <a:pt x="206450" y="96838"/>
                      </a:cubicBezTo>
                      <a:cubicBezTo>
                        <a:pt x="226029" y="120915"/>
                        <a:pt x="236877" y="149225"/>
                        <a:pt x="246137" y="168275"/>
                      </a:cubicBezTo>
                      <a:cubicBezTo>
                        <a:pt x="255397" y="187325"/>
                        <a:pt x="260160" y="195792"/>
                        <a:pt x="262012" y="211138"/>
                      </a:cubicBezTo>
                      <a:cubicBezTo>
                        <a:pt x="263864" y="226484"/>
                        <a:pt x="261483" y="238390"/>
                        <a:pt x="257250" y="260350"/>
                      </a:cubicBezTo>
                      <a:cubicBezTo>
                        <a:pt x="253017" y="282310"/>
                        <a:pt x="243756" y="322527"/>
                        <a:pt x="236612" y="342900"/>
                      </a:cubicBezTo>
                      <a:cubicBezTo>
                        <a:pt x="229468" y="363273"/>
                        <a:pt x="213593" y="385498"/>
                        <a:pt x="214387" y="382588"/>
                      </a:cubicBezTo>
                      <a:cubicBezTo>
                        <a:pt x="215181" y="379678"/>
                        <a:pt x="235025" y="343165"/>
                        <a:pt x="241375" y="325438"/>
                      </a:cubicBezTo>
                      <a:cubicBezTo>
                        <a:pt x="247725" y="307711"/>
                        <a:pt x="252487" y="296862"/>
                        <a:pt x="252487" y="276225"/>
                      </a:cubicBezTo>
                      <a:cubicBezTo>
                        <a:pt x="252487" y="255588"/>
                        <a:pt x="252223" y="231511"/>
                        <a:pt x="241375" y="201613"/>
                      </a:cubicBezTo>
                      <a:cubicBezTo>
                        <a:pt x="230527" y="171715"/>
                        <a:pt x="209096" y="126471"/>
                        <a:pt x="187400" y="96838"/>
                      </a:cubicBezTo>
                      <a:cubicBezTo>
                        <a:pt x="165704" y="67205"/>
                        <a:pt x="142686" y="39159"/>
                        <a:pt x="111200" y="23813"/>
                      </a:cubicBezTo>
                      <a:cubicBezTo>
                        <a:pt x="79714" y="8467"/>
                        <a:pt x="-2835" y="0"/>
                        <a:pt x="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1" name="フリーフォーム: 図形 2880">
                  <a:extLst>
                    <a:ext uri="{FF2B5EF4-FFF2-40B4-BE49-F238E27FC236}">
                      <a16:creationId xmlns:a16="http://schemas.microsoft.com/office/drawing/2014/main" id="{A8E0D02C-C562-43A3-AEE8-060AA63C0C24}"/>
                    </a:ext>
                  </a:extLst>
                </p:cNvPr>
                <p:cNvSpPr/>
                <p:nvPr/>
              </p:nvSpPr>
              <p:spPr>
                <a:xfrm>
                  <a:off x="6649966" y="3252643"/>
                  <a:ext cx="360716" cy="441965"/>
                </a:xfrm>
                <a:custGeom>
                  <a:avLst/>
                  <a:gdLst>
                    <a:gd name="connsiteX0" fmla="*/ 149297 w 360716"/>
                    <a:gd name="connsiteY0" fmla="*/ 1732 h 441965"/>
                    <a:gd name="connsiteX1" fmla="*/ 46109 w 360716"/>
                    <a:gd name="connsiteY1" fmla="*/ 50945 h 441965"/>
                    <a:gd name="connsiteX2" fmla="*/ 12772 w 360716"/>
                    <a:gd name="connsiteY2" fmla="*/ 141432 h 441965"/>
                    <a:gd name="connsiteX3" fmla="*/ 72 w 360716"/>
                    <a:gd name="connsiteY3" fmla="*/ 220807 h 441965"/>
                    <a:gd name="connsiteX4" fmla="*/ 17534 w 360716"/>
                    <a:gd name="connsiteY4" fmla="*/ 293832 h 441965"/>
                    <a:gd name="connsiteX5" fmla="*/ 69922 w 360716"/>
                    <a:gd name="connsiteY5" fmla="*/ 381145 h 441965"/>
                    <a:gd name="connsiteX6" fmla="*/ 160409 w 360716"/>
                    <a:gd name="connsiteY6" fmla="*/ 433532 h 441965"/>
                    <a:gd name="connsiteX7" fmla="*/ 211209 w 360716"/>
                    <a:gd name="connsiteY7" fmla="*/ 439882 h 441965"/>
                    <a:gd name="connsiteX8" fmla="*/ 263597 w 360716"/>
                    <a:gd name="connsiteY8" fmla="*/ 412895 h 441965"/>
                    <a:gd name="connsiteX9" fmla="*/ 360434 w 360716"/>
                    <a:gd name="connsiteY9" fmla="*/ 360507 h 441965"/>
                    <a:gd name="connsiteX10" fmla="*/ 290584 w 360716"/>
                    <a:gd name="connsiteY10" fmla="*/ 393845 h 441965"/>
                    <a:gd name="connsiteX11" fmla="*/ 215972 w 360716"/>
                    <a:gd name="connsiteY11" fmla="*/ 428770 h 441965"/>
                    <a:gd name="connsiteX12" fmla="*/ 168347 w 360716"/>
                    <a:gd name="connsiteY12" fmla="*/ 409720 h 441965"/>
                    <a:gd name="connsiteX13" fmla="*/ 55634 w 360716"/>
                    <a:gd name="connsiteY13" fmla="*/ 349395 h 441965"/>
                    <a:gd name="connsiteX14" fmla="*/ 31822 w 360716"/>
                    <a:gd name="connsiteY14" fmla="*/ 308120 h 441965"/>
                    <a:gd name="connsiteX15" fmla="*/ 8009 w 360716"/>
                    <a:gd name="connsiteY15" fmla="*/ 220807 h 441965"/>
                    <a:gd name="connsiteX16" fmla="*/ 22297 w 360716"/>
                    <a:gd name="connsiteY16" fmla="*/ 111270 h 441965"/>
                    <a:gd name="connsiteX17" fmla="*/ 149297 w 360716"/>
                    <a:gd name="connsiteY17" fmla="*/ 1732 h 4419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60716" h="441965">
                      <a:moveTo>
                        <a:pt x="149297" y="1732"/>
                      </a:moveTo>
                      <a:cubicBezTo>
                        <a:pt x="153266" y="-8322"/>
                        <a:pt x="68863" y="27662"/>
                        <a:pt x="46109" y="50945"/>
                      </a:cubicBezTo>
                      <a:cubicBezTo>
                        <a:pt x="23355" y="74228"/>
                        <a:pt x="20445" y="113122"/>
                        <a:pt x="12772" y="141432"/>
                      </a:cubicBezTo>
                      <a:cubicBezTo>
                        <a:pt x="5099" y="169742"/>
                        <a:pt x="-722" y="195407"/>
                        <a:pt x="72" y="220807"/>
                      </a:cubicBezTo>
                      <a:cubicBezTo>
                        <a:pt x="866" y="246207"/>
                        <a:pt x="5892" y="267109"/>
                        <a:pt x="17534" y="293832"/>
                      </a:cubicBezTo>
                      <a:cubicBezTo>
                        <a:pt x="29176" y="320555"/>
                        <a:pt x="46109" y="357862"/>
                        <a:pt x="69922" y="381145"/>
                      </a:cubicBezTo>
                      <a:cubicBezTo>
                        <a:pt x="93734" y="404428"/>
                        <a:pt x="136861" y="423743"/>
                        <a:pt x="160409" y="433532"/>
                      </a:cubicBezTo>
                      <a:cubicBezTo>
                        <a:pt x="183957" y="443321"/>
                        <a:pt x="194011" y="443321"/>
                        <a:pt x="211209" y="439882"/>
                      </a:cubicBezTo>
                      <a:cubicBezTo>
                        <a:pt x="228407" y="436443"/>
                        <a:pt x="263597" y="412895"/>
                        <a:pt x="263597" y="412895"/>
                      </a:cubicBezTo>
                      <a:lnTo>
                        <a:pt x="360434" y="360507"/>
                      </a:lnTo>
                      <a:cubicBezTo>
                        <a:pt x="364932" y="357332"/>
                        <a:pt x="314661" y="382468"/>
                        <a:pt x="290584" y="393845"/>
                      </a:cubicBezTo>
                      <a:cubicBezTo>
                        <a:pt x="266507" y="405222"/>
                        <a:pt x="236345" y="426124"/>
                        <a:pt x="215972" y="428770"/>
                      </a:cubicBezTo>
                      <a:cubicBezTo>
                        <a:pt x="195599" y="431416"/>
                        <a:pt x="195070" y="422949"/>
                        <a:pt x="168347" y="409720"/>
                      </a:cubicBezTo>
                      <a:cubicBezTo>
                        <a:pt x="141624" y="396491"/>
                        <a:pt x="78388" y="366328"/>
                        <a:pt x="55634" y="349395"/>
                      </a:cubicBezTo>
                      <a:cubicBezTo>
                        <a:pt x="32880" y="332462"/>
                        <a:pt x="39759" y="329551"/>
                        <a:pt x="31822" y="308120"/>
                      </a:cubicBezTo>
                      <a:cubicBezTo>
                        <a:pt x="23885" y="286689"/>
                        <a:pt x="9596" y="253615"/>
                        <a:pt x="8009" y="220807"/>
                      </a:cubicBezTo>
                      <a:cubicBezTo>
                        <a:pt x="6421" y="187999"/>
                        <a:pt x="2982" y="146459"/>
                        <a:pt x="22297" y="111270"/>
                      </a:cubicBezTo>
                      <a:cubicBezTo>
                        <a:pt x="41612" y="76081"/>
                        <a:pt x="145328" y="11786"/>
                        <a:pt x="149297" y="17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2" name="フリーフォーム: 図形 2881">
                  <a:extLst>
                    <a:ext uri="{FF2B5EF4-FFF2-40B4-BE49-F238E27FC236}">
                      <a16:creationId xmlns:a16="http://schemas.microsoft.com/office/drawing/2014/main" id="{2937BE50-A141-441E-8064-834559F1DDEB}"/>
                    </a:ext>
                  </a:extLst>
                </p:cNvPr>
                <p:cNvSpPr/>
                <p:nvPr/>
              </p:nvSpPr>
              <p:spPr>
                <a:xfrm>
                  <a:off x="6832484" y="3620757"/>
                  <a:ext cx="199171" cy="85766"/>
                </a:xfrm>
                <a:custGeom>
                  <a:avLst/>
                  <a:gdLst>
                    <a:gd name="connsiteX0" fmla="*/ 116 w 199171"/>
                    <a:gd name="connsiteY0" fmla="*/ 82881 h 85766"/>
                    <a:gd name="connsiteX1" fmla="*/ 79491 w 199171"/>
                    <a:gd name="connsiteY1" fmla="*/ 82881 h 85766"/>
                    <a:gd name="connsiteX2" fmla="*/ 120766 w 199171"/>
                    <a:gd name="connsiteY2" fmla="*/ 57481 h 85766"/>
                    <a:gd name="connsiteX3" fmla="*/ 198554 w 199171"/>
                    <a:gd name="connsiteY3" fmla="*/ 331 h 85766"/>
                    <a:gd name="connsiteX4" fmla="*/ 154104 w 199171"/>
                    <a:gd name="connsiteY4" fmla="*/ 35256 h 85766"/>
                    <a:gd name="connsiteX5" fmla="*/ 98541 w 199171"/>
                    <a:gd name="connsiteY5" fmla="*/ 62243 h 85766"/>
                    <a:gd name="connsiteX6" fmla="*/ 116 w 199171"/>
                    <a:gd name="connsiteY6" fmla="*/ 82881 h 857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9171" h="85766">
                      <a:moveTo>
                        <a:pt x="116" y="82881"/>
                      </a:moveTo>
                      <a:cubicBezTo>
                        <a:pt x="-3059" y="86321"/>
                        <a:pt x="59383" y="87114"/>
                        <a:pt x="79491" y="82881"/>
                      </a:cubicBezTo>
                      <a:cubicBezTo>
                        <a:pt x="99599" y="78648"/>
                        <a:pt x="100922" y="71239"/>
                        <a:pt x="120766" y="57481"/>
                      </a:cubicBezTo>
                      <a:cubicBezTo>
                        <a:pt x="140610" y="43723"/>
                        <a:pt x="192998" y="4035"/>
                        <a:pt x="198554" y="331"/>
                      </a:cubicBezTo>
                      <a:cubicBezTo>
                        <a:pt x="204110" y="-3373"/>
                        <a:pt x="170773" y="24937"/>
                        <a:pt x="154104" y="35256"/>
                      </a:cubicBezTo>
                      <a:cubicBezTo>
                        <a:pt x="137435" y="45575"/>
                        <a:pt x="121560" y="55364"/>
                        <a:pt x="98541" y="62243"/>
                      </a:cubicBezTo>
                      <a:cubicBezTo>
                        <a:pt x="75522" y="69122"/>
                        <a:pt x="3291" y="79441"/>
                        <a:pt x="116" y="828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3" name="フリーフォーム: 図形 2882">
                  <a:extLst>
                    <a:ext uri="{FF2B5EF4-FFF2-40B4-BE49-F238E27FC236}">
                      <a16:creationId xmlns:a16="http://schemas.microsoft.com/office/drawing/2014/main" id="{590EA3A1-FB3E-42DA-A165-EE851054261C}"/>
                    </a:ext>
                  </a:extLst>
                </p:cNvPr>
                <p:cNvSpPr/>
                <p:nvPr/>
              </p:nvSpPr>
              <p:spPr>
                <a:xfrm>
                  <a:off x="6837160" y="3306374"/>
                  <a:ext cx="136395" cy="170072"/>
                </a:xfrm>
                <a:custGeom>
                  <a:avLst/>
                  <a:gdLst>
                    <a:gd name="connsiteX0" fmla="*/ 203 w 136395"/>
                    <a:gd name="connsiteY0" fmla="*/ 389 h 170072"/>
                    <a:gd name="connsiteX1" fmla="*/ 97040 w 136395"/>
                    <a:gd name="connsiteY1" fmla="*/ 44839 h 170072"/>
                    <a:gd name="connsiteX2" fmla="*/ 128790 w 136395"/>
                    <a:gd name="connsiteY2" fmla="*/ 149614 h 170072"/>
                    <a:gd name="connsiteX3" fmla="*/ 128790 w 136395"/>
                    <a:gd name="connsiteY3" fmla="*/ 167076 h 170072"/>
                    <a:gd name="connsiteX4" fmla="*/ 131965 w 136395"/>
                    <a:gd name="connsiteY4" fmla="*/ 109926 h 170072"/>
                    <a:gd name="connsiteX5" fmla="*/ 125615 w 136395"/>
                    <a:gd name="connsiteY5" fmla="*/ 67064 h 170072"/>
                    <a:gd name="connsiteX6" fmla="*/ 203 w 136395"/>
                    <a:gd name="connsiteY6" fmla="*/ 389 h 170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6395" h="170072">
                      <a:moveTo>
                        <a:pt x="203" y="389"/>
                      </a:moveTo>
                      <a:cubicBezTo>
                        <a:pt x="-4559" y="-3315"/>
                        <a:pt x="75609" y="19968"/>
                        <a:pt x="97040" y="44839"/>
                      </a:cubicBezTo>
                      <a:cubicBezTo>
                        <a:pt x="118471" y="69710"/>
                        <a:pt x="123498" y="129241"/>
                        <a:pt x="128790" y="149614"/>
                      </a:cubicBezTo>
                      <a:cubicBezTo>
                        <a:pt x="134082" y="169987"/>
                        <a:pt x="128261" y="173690"/>
                        <a:pt x="128790" y="167076"/>
                      </a:cubicBezTo>
                      <a:cubicBezTo>
                        <a:pt x="129319" y="160462"/>
                        <a:pt x="132494" y="126595"/>
                        <a:pt x="131965" y="109926"/>
                      </a:cubicBezTo>
                      <a:cubicBezTo>
                        <a:pt x="131436" y="93257"/>
                        <a:pt x="145723" y="85320"/>
                        <a:pt x="125615" y="67064"/>
                      </a:cubicBezTo>
                      <a:cubicBezTo>
                        <a:pt x="105507" y="48808"/>
                        <a:pt x="4965" y="4093"/>
                        <a:pt x="203" y="3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4" name="フリーフォーム: 図形 2883">
                  <a:extLst>
                    <a:ext uri="{FF2B5EF4-FFF2-40B4-BE49-F238E27FC236}">
                      <a16:creationId xmlns:a16="http://schemas.microsoft.com/office/drawing/2014/main" id="{5F2DD9F5-76B3-46DA-963D-93B42559F396}"/>
                    </a:ext>
                  </a:extLst>
                </p:cNvPr>
                <p:cNvSpPr/>
                <p:nvPr/>
              </p:nvSpPr>
              <p:spPr>
                <a:xfrm>
                  <a:off x="6739139" y="3312893"/>
                  <a:ext cx="104574" cy="232417"/>
                </a:xfrm>
                <a:custGeom>
                  <a:avLst/>
                  <a:gdLst>
                    <a:gd name="connsiteX0" fmla="*/ 104574 w 104574"/>
                    <a:gd name="connsiteY0" fmla="*/ 220 h 232417"/>
                    <a:gd name="connsiteX1" fmla="*/ 36311 w 104574"/>
                    <a:gd name="connsiteY1" fmla="*/ 52607 h 232417"/>
                    <a:gd name="connsiteX2" fmla="*/ 20436 w 104574"/>
                    <a:gd name="connsiteY2" fmla="*/ 116107 h 232417"/>
                    <a:gd name="connsiteX3" fmla="*/ 20436 w 104574"/>
                    <a:gd name="connsiteY3" fmla="*/ 155795 h 232417"/>
                    <a:gd name="connsiteX4" fmla="*/ 87111 w 104574"/>
                    <a:gd name="connsiteY4" fmla="*/ 228820 h 232417"/>
                    <a:gd name="connsiteX5" fmla="*/ 64886 w 104574"/>
                    <a:gd name="connsiteY5" fmla="*/ 216120 h 232417"/>
                    <a:gd name="connsiteX6" fmla="*/ 17261 w 104574"/>
                    <a:gd name="connsiteY6" fmla="*/ 171670 h 232417"/>
                    <a:gd name="connsiteX7" fmla="*/ 2974 w 104574"/>
                    <a:gd name="connsiteY7" fmla="*/ 139920 h 232417"/>
                    <a:gd name="connsiteX8" fmla="*/ 2974 w 104574"/>
                    <a:gd name="connsiteY8" fmla="*/ 101820 h 232417"/>
                    <a:gd name="connsiteX9" fmla="*/ 34724 w 104574"/>
                    <a:gd name="connsiteY9" fmla="*/ 36732 h 232417"/>
                    <a:gd name="connsiteX10" fmla="*/ 104574 w 104574"/>
                    <a:gd name="connsiteY10" fmla="*/ 220 h 232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04574" h="232417">
                      <a:moveTo>
                        <a:pt x="104574" y="220"/>
                      </a:moveTo>
                      <a:cubicBezTo>
                        <a:pt x="104838" y="2866"/>
                        <a:pt x="50334" y="33293"/>
                        <a:pt x="36311" y="52607"/>
                      </a:cubicBezTo>
                      <a:cubicBezTo>
                        <a:pt x="22288" y="71921"/>
                        <a:pt x="23082" y="98909"/>
                        <a:pt x="20436" y="116107"/>
                      </a:cubicBezTo>
                      <a:cubicBezTo>
                        <a:pt x="17790" y="133305"/>
                        <a:pt x="9323" y="137010"/>
                        <a:pt x="20436" y="155795"/>
                      </a:cubicBezTo>
                      <a:cubicBezTo>
                        <a:pt x="31548" y="174581"/>
                        <a:pt x="79703" y="218766"/>
                        <a:pt x="87111" y="228820"/>
                      </a:cubicBezTo>
                      <a:cubicBezTo>
                        <a:pt x="94519" y="238874"/>
                        <a:pt x="76528" y="225645"/>
                        <a:pt x="64886" y="216120"/>
                      </a:cubicBezTo>
                      <a:cubicBezTo>
                        <a:pt x="53244" y="206595"/>
                        <a:pt x="27580" y="184370"/>
                        <a:pt x="17261" y="171670"/>
                      </a:cubicBezTo>
                      <a:cubicBezTo>
                        <a:pt x="6942" y="158970"/>
                        <a:pt x="5355" y="151562"/>
                        <a:pt x="2974" y="139920"/>
                      </a:cubicBezTo>
                      <a:cubicBezTo>
                        <a:pt x="593" y="128278"/>
                        <a:pt x="-2318" y="119018"/>
                        <a:pt x="2974" y="101820"/>
                      </a:cubicBezTo>
                      <a:cubicBezTo>
                        <a:pt x="8266" y="84622"/>
                        <a:pt x="22818" y="54194"/>
                        <a:pt x="34724" y="36732"/>
                      </a:cubicBezTo>
                      <a:cubicBezTo>
                        <a:pt x="46630" y="19270"/>
                        <a:pt x="104310" y="-2426"/>
                        <a:pt x="104574" y="2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5" name="フリーフォーム: 図形 2884">
                  <a:extLst>
                    <a:ext uri="{FF2B5EF4-FFF2-40B4-BE49-F238E27FC236}">
                      <a16:creationId xmlns:a16="http://schemas.microsoft.com/office/drawing/2014/main" id="{C2965E38-EC83-4DFA-B2D7-779F6CFFF138}"/>
                    </a:ext>
                  </a:extLst>
                </p:cNvPr>
                <p:cNvSpPr/>
                <p:nvPr/>
              </p:nvSpPr>
              <p:spPr>
                <a:xfrm>
                  <a:off x="6813071" y="3456162"/>
                  <a:ext cx="168757" cy="142707"/>
                </a:xfrm>
                <a:custGeom>
                  <a:avLst/>
                  <a:gdLst>
                    <a:gd name="connsiteX0" fmla="*/ 479 w 168757"/>
                    <a:gd name="connsiteY0" fmla="*/ 91901 h 142707"/>
                    <a:gd name="connsiteX1" fmla="*/ 103667 w 168757"/>
                    <a:gd name="connsiteY1" fmla="*/ 23638 h 142707"/>
                    <a:gd name="connsiteX2" fmla="*/ 132242 w 168757"/>
                    <a:gd name="connsiteY2" fmla="*/ 12526 h 142707"/>
                    <a:gd name="connsiteX3" fmla="*/ 149704 w 168757"/>
                    <a:gd name="connsiteY3" fmla="*/ 29988 h 142707"/>
                    <a:gd name="connsiteX4" fmla="*/ 133829 w 168757"/>
                    <a:gd name="connsiteY4" fmla="*/ 93488 h 142707"/>
                    <a:gd name="connsiteX5" fmla="*/ 100492 w 168757"/>
                    <a:gd name="connsiteY5" fmla="*/ 142701 h 142707"/>
                    <a:gd name="connsiteX6" fmla="*/ 135417 w 168757"/>
                    <a:gd name="connsiteY6" fmla="*/ 90313 h 142707"/>
                    <a:gd name="connsiteX7" fmla="*/ 168754 w 168757"/>
                    <a:gd name="connsiteY7" fmla="*/ 15701 h 142707"/>
                    <a:gd name="connsiteX8" fmla="*/ 137004 w 168757"/>
                    <a:gd name="connsiteY8" fmla="*/ 1413 h 142707"/>
                    <a:gd name="connsiteX9" fmla="*/ 67154 w 168757"/>
                    <a:gd name="connsiteY9" fmla="*/ 37926 h 142707"/>
                    <a:gd name="connsiteX10" fmla="*/ 479 w 168757"/>
                    <a:gd name="connsiteY10" fmla="*/ 91901 h 142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68757" h="142707">
                      <a:moveTo>
                        <a:pt x="479" y="91901"/>
                      </a:moveTo>
                      <a:cubicBezTo>
                        <a:pt x="6565" y="89520"/>
                        <a:pt x="81707" y="36867"/>
                        <a:pt x="103667" y="23638"/>
                      </a:cubicBezTo>
                      <a:cubicBezTo>
                        <a:pt x="125628" y="10409"/>
                        <a:pt x="124569" y="11468"/>
                        <a:pt x="132242" y="12526"/>
                      </a:cubicBezTo>
                      <a:cubicBezTo>
                        <a:pt x="139915" y="13584"/>
                        <a:pt x="149440" y="16494"/>
                        <a:pt x="149704" y="29988"/>
                      </a:cubicBezTo>
                      <a:cubicBezTo>
                        <a:pt x="149968" y="43482"/>
                        <a:pt x="142031" y="74703"/>
                        <a:pt x="133829" y="93488"/>
                      </a:cubicBezTo>
                      <a:cubicBezTo>
                        <a:pt x="125627" y="112273"/>
                        <a:pt x="100227" y="143230"/>
                        <a:pt x="100492" y="142701"/>
                      </a:cubicBezTo>
                      <a:cubicBezTo>
                        <a:pt x="100757" y="142172"/>
                        <a:pt x="124040" y="111480"/>
                        <a:pt x="135417" y="90313"/>
                      </a:cubicBezTo>
                      <a:cubicBezTo>
                        <a:pt x="146794" y="69146"/>
                        <a:pt x="168490" y="30518"/>
                        <a:pt x="168754" y="15701"/>
                      </a:cubicBezTo>
                      <a:cubicBezTo>
                        <a:pt x="169019" y="884"/>
                        <a:pt x="153937" y="-2291"/>
                        <a:pt x="137004" y="1413"/>
                      </a:cubicBezTo>
                      <a:cubicBezTo>
                        <a:pt x="120071" y="5117"/>
                        <a:pt x="86468" y="23109"/>
                        <a:pt x="67154" y="37926"/>
                      </a:cubicBezTo>
                      <a:cubicBezTo>
                        <a:pt x="47840" y="52743"/>
                        <a:pt x="-5607" y="94282"/>
                        <a:pt x="479" y="919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6" name="フリーフォーム: 図形 2885">
                  <a:extLst>
                    <a:ext uri="{FF2B5EF4-FFF2-40B4-BE49-F238E27FC236}">
                      <a16:creationId xmlns:a16="http://schemas.microsoft.com/office/drawing/2014/main" id="{A2B4D8AB-7321-44AE-AF93-E6DCEAF526FD}"/>
                    </a:ext>
                  </a:extLst>
                </p:cNvPr>
                <p:cNvSpPr/>
                <p:nvPr/>
              </p:nvSpPr>
              <p:spPr>
                <a:xfrm>
                  <a:off x="6810334" y="3527389"/>
                  <a:ext cx="152751" cy="77416"/>
                </a:xfrm>
                <a:custGeom>
                  <a:avLst/>
                  <a:gdLst>
                    <a:gd name="connsiteX0" fmla="*/ 41 w 152751"/>
                    <a:gd name="connsiteY0" fmla="*/ 14324 h 77416"/>
                    <a:gd name="connsiteX1" fmla="*/ 84179 w 152751"/>
                    <a:gd name="connsiteY1" fmla="*/ 76236 h 77416"/>
                    <a:gd name="connsiteX2" fmla="*/ 122279 w 152751"/>
                    <a:gd name="connsiteY2" fmla="*/ 50836 h 77416"/>
                    <a:gd name="connsiteX3" fmla="*/ 152441 w 152751"/>
                    <a:gd name="connsiteY3" fmla="*/ 36 h 77416"/>
                    <a:gd name="connsiteX4" fmla="*/ 103229 w 152751"/>
                    <a:gd name="connsiteY4" fmla="*/ 42899 h 77416"/>
                    <a:gd name="connsiteX5" fmla="*/ 73066 w 152751"/>
                    <a:gd name="connsiteY5" fmla="*/ 52424 h 77416"/>
                    <a:gd name="connsiteX6" fmla="*/ 41 w 152751"/>
                    <a:gd name="connsiteY6" fmla="*/ 14324 h 774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52751" h="77416">
                      <a:moveTo>
                        <a:pt x="41" y="14324"/>
                      </a:moveTo>
                      <a:cubicBezTo>
                        <a:pt x="1893" y="18293"/>
                        <a:pt x="63806" y="70151"/>
                        <a:pt x="84179" y="76236"/>
                      </a:cubicBezTo>
                      <a:cubicBezTo>
                        <a:pt x="104552" y="82321"/>
                        <a:pt x="110902" y="63536"/>
                        <a:pt x="122279" y="50836"/>
                      </a:cubicBezTo>
                      <a:cubicBezTo>
                        <a:pt x="133656" y="38136"/>
                        <a:pt x="155616" y="1359"/>
                        <a:pt x="152441" y="36"/>
                      </a:cubicBezTo>
                      <a:cubicBezTo>
                        <a:pt x="149266" y="-1287"/>
                        <a:pt x="116458" y="34168"/>
                        <a:pt x="103229" y="42899"/>
                      </a:cubicBezTo>
                      <a:cubicBezTo>
                        <a:pt x="90000" y="51630"/>
                        <a:pt x="87618" y="54011"/>
                        <a:pt x="73066" y="52424"/>
                      </a:cubicBezTo>
                      <a:cubicBezTo>
                        <a:pt x="58514" y="50837"/>
                        <a:pt x="-1811" y="10355"/>
                        <a:pt x="41" y="143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7" name="フリーフォーム: 図形 2886">
                  <a:extLst>
                    <a:ext uri="{FF2B5EF4-FFF2-40B4-BE49-F238E27FC236}">
                      <a16:creationId xmlns:a16="http://schemas.microsoft.com/office/drawing/2014/main" id="{58FBCAFD-DD4A-4CD1-BFA6-A0ACAA6B6091}"/>
                    </a:ext>
                  </a:extLst>
                </p:cNvPr>
                <p:cNvSpPr/>
                <p:nvPr/>
              </p:nvSpPr>
              <p:spPr>
                <a:xfrm>
                  <a:off x="5602882" y="4629300"/>
                  <a:ext cx="129202" cy="457505"/>
                </a:xfrm>
                <a:custGeom>
                  <a:avLst/>
                  <a:gdLst>
                    <a:gd name="connsiteX0" fmla="*/ 4168 w 129202"/>
                    <a:gd name="connsiteY0" fmla="*/ 8317 h 457505"/>
                    <a:gd name="connsiteX1" fmla="*/ 86718 w 129202"/>
                    <a:gd name="connsiteY1" fmla="*/ 387200 h 457505"/>
                    <a:gd name="connsiteX2" fmla="*/ 112118 w 129202"/>
                    <a:gd name="connsiteY2" fmla="*/ 427417 h 457505"/>
                    <a:gd name="connsiteX3" fmla="*/ 129051 w 129202"/>
                    <a:gd name="connsiteY3" fmla="*/ 346983 h 457505"/>
                    <a:gd name="connsiteX4" fmla="*/ 118468 w 129202"/>
                    <a:gd name="connsiteY4" fmla="*/ 457050 h 457505"/>
                    <a:gd name="connsiteX5" fmla="*/ 86718 w 129202"/>
                    <a:gd name="connsiteY5" fmla="*/ 380850 h 457505"/>
                    <a:gd name="connsiteX6" fmla="*/ 52851 w 129202"/>
                    <a:gd name="connsiteY6" fmla="*/ 253850 h 457505"/>
                    <a:gd name="connsiteX7" fmla="*/ 16868 w 129202"/>
                    <a:gd name="connsiteY7" fmla="*/ 133200 h 457505"/>
                    <a:gd name="connsiteX8" fmla="*/ 4168 w 129202"/>
                    <a:gd name="connsiteY8" fmla="*/ 8317 h 4575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9202" h="457505">
                      <a:moveTo>
                        <a:pt x="4168" y="8317"/>
                      </a:moveTo>
                      <a:cubicBezTo>
                        <a:pt x="15810" y="50650"/>
                        <a:pt x="68726" y="317350"/>
                        <a:pt x="86718" y="387200"/>
                      </a:cubicBezTo>
                      <a:cubicBezTo>
                        <a:pt x="104710" y="457050"/>
                        <a:pt x="105063" y="434120"/>
                        <a:pt x="112118" y="427417"/>
                      </a:cubicBezTo>
                      <a:cubicBezTo>
                        <a:pt x="119173" y="420714"/>
                        <a:pt x="127993" y="342044"/>
                        <a:pt x="129051" y="346983"/>
                      </a:cubicBezTo>
                      <a:cubicBezTo>
                        <a:pt x="130109" y="351922"/>
                        <a:pt x="125523" y="451406"/>
                        <a:pt x="118468" y="457050"/>
                      </a:cubicBezTo>
                      <a:cubicBezTo>
                        <a:pt x="111413" y="462694"/>
                        <a:pt x="97654" y="414717"/>
                        <a:pt x="86718" y="380850"/>
                      </a:cubicBezTo>
                      <a:cubicBezTo>
                        <a:pt x="75782" y="346983"/>
                        <a:pt x="64493" y="295125"/>
                        <a:pt x="52851" y="253850"/>
                      </a:cubicBezTo>
                      <a:cubicBezTo>
                        <a:pt x="41209" y="212575"/>
                        <a:pt x="25687" y="169183"/>
                        <a:pt x="16868" y="133200"/>
                      </a:cubicBezTo>
                      <a:cubicBezTo>
                        <a:pt x="8049" y="97217"/>
                        <a:pt x="-7474" y="-34016"/>
                        <a:pt x="4168" y="83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8" name="フリーフォーム: 図形 2887">
                  <a:extLst>
                    <a:ext uri="{FF2B5EF4-FFF2-40B4-BE49-F238E27FC236}">
                      <a16:creationId xmlns:a16="http://schemas.microsoft.com/office/drawing/2014/main" id="{A9587E89-BB2F-464B-88D7-8809C559A571}"/>
                    </a:ext>
                  </a:extLst>
                </p:cNvPr>
                <p:cNvSpPr/>
                <p:nvPr/>
              </p:nvSpPr>
              <p:spPr>
                <a:xfrm>
                  <a:off x="5564711" y="4732818"/>
                  <a:ext cx="129150" cy="427027"/>
                </a:xfrm>
                <a:custGeom>
                  <a:avLst/>
                  <a:gdLst>
                    <a:gd name="connsiteX0" fmla="*/ 46572 w 129150"/>
                    <a:gd name="connsiteY0" fmla="*/ 49 h 427027"/>
                    <a:gd name="connsiteX1" fmla="*/ 6356 w 129150"/>
                    <a:gd name="connsiteY1" fmla="*/ 230765 h 427027"/>
                    <a:gd name="connsiteX2" fmla="*/ 12706 w 129150"/>
                    <a:gd name="connsiteY2" fmla="*/ 283682 h 427027"/>
                    <a:gd name="connsiteX3" fmla="*/ 124889 w 129150"/>
                    <a:gd name="connsiteY3" fmla="*/ 423382 h 427027"/>
                    <a:gd name="connsiteX4" fmla="*/ 97372 w 129150"/>
                    <a:gd name="connsiteY4" fmla="*/ 374699 h 427027"/>
                    <a:gd name="connsiteX5" fmla="*/ 19056 w 129150"/>
                    <a:gd name="connsiteY5" fmla="*/ 251932 h 427027"/>
                    <a:gd name="connsiteX6" fmla="*/ 46572 w 129150"/>
                    <a:gd name="connsiteY6" fmla="*/ 49 h 4270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9150" h="427027">
                      <a:moveTo>
                        <a:pt x="46572" y="49"/>
                      </a:moveTo>
                      <a:cubicBezTo>
                        <a:pt x="44455" y="-3479"/>
                        <a:pt x="12000" y="183493"/>
                        <a:pt x="6356" y="230765"/>
                      </a:cubicBezTo>
                      <a:cubicBezTo>
                        <a:pt x="712" y="278037"/>
                        <a:pt x="-7049" y="251579"/>
                        <a:pt x="12706" y="283682"/>
                      </a:cubicBezTo>
                      <a:cubicBezTo>
                        <a:pt x="32461" y="315785"/>
                        <a:pt x="110778" y="408213"/>
                        <a:pt x="124889" y="423382"/>
                      </a:cubicBezTo>
                      <a:cubicBezTo>
                        <a:pt x="139000" y="438551"/>
                        <a:pt x="115011" y="403274"/>
                        <a:pt x="97372" y="374699"/>
                      </a:cubicBezTo>
                      <a:cubicBezTo>
                        <a:pt x="79733" y="346124"/>
                        <a:pt x="29286" y="310493"/>
                        <a:pt x="19056" y="251932"/>
                      </a:cubicBezTo>
                      <a:cubicBezTo>
                        <a:pt x="8825" y="193371"/>
                        <a:pt x="48689" y="3577"/>
                        <a:pt x="46572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89" name="フリーフォーム: 図形 2888">
                  <a:extLst>
                    <a:ext uri="{FF2B5EF4-FFF2-40B4-BE49-F238E27FC236}">
                      <a16:creationId xmlns:a16="http://schemas.microsoft.com/office/drawing/2014/main" id="{18528C24-1B8F-4B11-927A-CCD32C1AEF09}"/>
                    </a:ext>
                  </a:extLst>
                </p:cNvPr>
                <p:cNvSpPr/>
                <p:nvPr/>
              </p:nvSpPr>
              <p:spPr>
                <a:xfrm>
                  <a:off x="5622862" y="4894519"/>
                  <a:ext cx="141083" cy="264268"/>
                </a:xfrm>
                <a:custGeom>
                  <a:avLst/>
                  <a:gdLst>
                    <a:gd name="connsiteX0" fmla="*/ 1121 w 141083"/>
                    <a:gd name="connsiteY0" fmla="*/ 1331 h 264268"/>
                    <a:gd name="connsiteX1" fmla="*/ 56155 w 141083"/>
                    <a:gd name="connsiteY1" fmla="*/ 166431 h 264268"/>
                    <a:gd name="connsiteX2" fmla="*/ 121771 w 141083"/>
                    <a:gd name="connsiteY2" fmla="*/ 263798 h 264268"/>
                    <a:gd name="connsiteX3" fmla="*/ 134471 w 141083"/>
                    <a:gd name="connsiteY3" fmla="*/ 200298 h 264268"/>
                    <a:gd name="connsiteX4" fmla="*/ 140821 w 141083"/>
                    <a:gd name="connsiteY4" fmla="*/ 128331 h 264268"/>
                    <a:gd name="connsiteX5" fmla="*/ 126005 w 141083"/>
                    <a:gd name="connsiteY5" fmla="*/ 71181 h 264268"/>
                    <a:gd name="connsiteX6" fmla="*/ 128121 w 141083"/>
                    <a:gd name="connsiteY6" fmla="*/ 191831 h 264268"/>
                    <a:gd name="connsiteX7" fmla="*/ 109071 w 141083"/>
                    <a:gd name="connsiteY7" fmla="*/ 253214 h 264268"/>
                    <a:gd name="connsiteX8" fmla="*/ 45571 w 141083"/>
                    <a:gd name="connsiteY8" fmla="*/ 179131 h 264268"/>
                    <a:gd name="connsiteX9" fmla="*/ 20171 w 141083"/>
                    <a:gd name="connsiteY9" fmla="*/ 92348 h 264268"/>
                    <a:gd name="connsiteX10" fmla="*/ 1121 w 141083"/>
                    <a:gd name="connsiteY10" fmla="*/ 1331 h 2642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41083" h="264268">
                      <a:moveTo>
                        <a:pt x="1121" y="1331"/>
                      </a:moveTo>
                      <a:cubicBezTo>
                        <a:pt x="7118" y="13678"/>
                        <a:pt x="36047" y="122687"/>
                        <a:pt x="56155" y="166431"/>
                      </a:cubicBezTo>
                      <a:cubicBezTo>
                        <a:pt x="76263" y="210176"/>
                        <a:pt x="108718" y="258154"/>
                        <a:pt x="121771" y="263798"/>
                      </a:cubicBezTo>
                      <a:cubicBezTo>
                        <a:pt x="134824" y="269443"/>
                        <a:pt x="131296" y="222876"/>
                        <a:pt x="134471" y="200298"/>
                      </a:cubicBezTo>
                      <a:cubicBezTo>
                        <a:pt x="137646" y="177720"/>
                        <a:pt x="142232" y="149851"/>
                        <a:pt x="140821" y="128331"/>
                      </a:cubicBezTo>
                      <a:cubicBezTo>
                        <a:pt x="139410" y="106812"/>
                        <a:pt x="128122" y="60598"/>
                        <a:pt x="126005" y="71181"/>
                      </a:cubicBezTo>
                      <a:cubicBezTo>
                        <a:pt x="123888" y="81764"/>
                        <a:pt x="130943" y="161492"/>
                        <a:pt x="128121" y="191831"/>
                      </a:cubicBezTo>
                      <a:cubicBezTo>
                        <a:pt x="125299" y="222170"/>
                        <a:pt x="122829" y="255331"/>
                        <a:pt x="109071" y="253214"/>
                      </a:cubicBezTo>
                      <a:cubicBezTo>
                        <a:pt x="95313" y="251097"/>
                        <a:pt x="60388" y="205942"/>
                        <a:pt x="45571" y="179131"/>
                      </a:cubicBezTo>
                      <a:cubicBezTo>
                        <a:pt x="30754" y="152320"/>
                        <a:pt x="25463" y="118806"/>
                        <a:pt x="20171" y="92348"/>
                      </a:cubicBezTo>
                      <a:cubicBezTo>
                        <a:pt x="14879" y="65890"/>
                        <a:pt x="-4876" y="-11016"/>
                        <a:pt x="1121" y="13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0" name="フリーフォーム: 図形 2889">
                  <a:extLst>
                    <a:ext uri="{FF2B5EF4-FFF2-40B4-BE49-F238E27FC236}">
                      <a16:creationId xmlns:a16="http://schemas.microsoft.com/office/drawing/2014/main" id="{BC6727D6-FE65-4F15-8CDE-865AE5A0F222}"/>
                    </a:ext>
                  </a:extLst>
                </p:cNvPr>
                <p:cNvSpPr/>
                <p:nvPr/>
              </p:nvSpPr>
              <p:spPr>
                <a:xfrm>
                  <a:off x="5463901" y="4552412"/>
                  <a:ext cx="50154" cy="373078"/>
                </a:xfrm>
                <a:custGeom>
                  <a:avLst/>
                  <a:gdLst>
                    <a:gd name="connsiteX0" fmla="*/ 50016 w 50154"/>
                    <a:gd name="connsiteY0" fmla="*/ 538 h 373078"/>
                    <a:gd name="connsiteX1" fmla="*/ 28849 w 50154"/>
                    <a:gd name="connsiteY1" fmla="*/ 216438 h 373078"/>
                    <a:gd name="connsiteX2" fmla="*/ 5566 w 50154"/>
                    <a:gd name="connsiteY2" fmla="*/ 298988 h 373078"/>
                    <a:gd name="connsiteX3" fmla="*/ 20382 w 50154"/>
                    <a:gd name="connsiteY3" fmla="*/ 373071 h 373078"/>
                    <a:gd name="connsiteX4" fmla="*/ 1332 w 50154"/>
                    <a:gd name="connsiteY4" fmla="*/ 303221 h 373078"/>
                    <a:gd name="connsiteX5" fmla="*/ 3449 w 50154"/>
                    <a:gd name="connsiteY5" fmla="*/ 233371 h 373078"/>
                    <a:gd name="connsiteX6" fmla="*/ 18266 w 50154"/>
                    <a:gd name="connsiteY6" fmla="*/ 157171 h 373078"/>
                    <a:gd name="connsiteX7" fmla="*/ 50016 w 50154"/>
                    <a:gd name="connsiteY7" fmla="*/ 538 h 3730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50154" h="373078">
                      <a:moveTo>
                        <a:pt x="50016" y="538"/>
                      </a:moveTo>
                      <a:cubicBezTo>
                        <a:pt x="51780" y="10416"/>
                        <a:pt x="36257" y="166696"/>
                        <a:pt x="28849" y="216438"/>
                      </a:cubicBezTo>
                      <a:cubicBezTo>
                        <a:pt x="21441" y="266180"/>
                        <a:pt x="6977" y="272883"/>
                        <a:pt x="5566" y="298988"/>
                      </a:cubicBezTo>
                      <a:cubicBezTo>
                        <a:pt x="4155" y="325093"/>
                        <a:pt x="21088" y="372366"/>
                        <a:pt x="20382" y="373071"/>
                      </a:cubicBezTo>
                      <a:cubicBezTo>
                        <a:pt x="19676" y="373776"/>
                        <a:pt x="4154" y="326504"/>
                        <a:pt x="1332" y="303221"/>
                      </a:cubicBezTo>
                      <a:cubicBezTo>
                        <a:pt x="-1490" y="279938"/>
                        <a:pt x="627" y="257713"/>
                        <a:pt x="3449" y="233371"/>
                      </a:cubicBezTo>
                      <a:cubicBezTo>
                        <a:pt x="6271" y="209029"/>
                        <a:pt x="10152" y="194918"/>
                        <a:pt x="18266" y="157171"/>
                      </a:cubicBezTo>
                      <a:cubicBezTo>
                        <a:pt x="26380" y="119424"/>
                        <a:pt x="48252" y="-9340"/>
                        <a:pt x="50016" y="5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1" name="フリーフォーム: 図形 2890">
                  <a:extLst>
                    <a:ext uri="{FF2B5EF4-FFF2-40B4-BE49-F238E27FC236}">
                      <a16:creationId xmlns:a16="http://schemas.microsoft.com/office/drawing/2014/main" id="{0780BB26-F713-40FC-9B91-693407CCFA60}"/>
                    </a:ext>
                  </a:extLst>
                </p:cNvPr>
                <p:cNvSpPr/>
                <p:nvPr/>
              </p:nvSpPr>
              <p:spPr>
                <a:xfrm>
                  <a:off x="5505378" y="4615984"/>
                  <a:ext cx="84632" cy="324316"/>
                </a:xfrm>
                <a:custGeom>
                  <a:avLst/>
                  <a:gdLst>
                    <a:gd name="connsiteX0" fmla="*/ 80505 w 84632"/>
                    <a:gd name="connsiteY0" fmla="*/ 466 h 324316"/>
                    <a:gd name="connsiteX1" fmla="*/ 42405 w 84632"/>
                    <a:gd name="connsiteY1" fmla="*/ 218483 h 324316"/>
                    <a:gd name="connsiteX2" fmla="*/ 72 w 84632"/>
                    <a:gd name="connsiteY2" fmla="*/ 324316 h 324316"/>
                    <a:gd name="connsiteX3" fmla="*/ 52989 w 84632"/>
                    <a:gd name="connsiteY3" fmla="*/ 218483 h 324316"/>
                    <a:gd name="connsiteX4" fmla="*/ 80505 w 84632"/>
                    <a:gd name="connsiteY4" fmla="*/ 161333 h 324316"/>
                    <a:gd name="connsiteX5" fmla="*/ 80505 w 84632"/>
                    <a:gd name="connsiteY5" fmla="*/ 466 h 324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4632" h="324316">
                      <a:moveTo>
                        <a:pt x="80505" y="466"/>
                      </a:moveTo>
                      <a:cubicBezTo>
                        <a:pt x="74155" y="9991"/>
                        <a:pt x="55810" y="164508"/>
                        <a:pt x="42405" y="218483"/>
                      </a:cubicBezTo>
                      <a:cubicBezTo>
                        <a:pt x="29000" y="272458"/>
                        <a:pt x="-1692" y="324316"/>
                        <a:pt x="72" y="324316"/>
                      </a:cubicBezTo>
                      <a:cubicBezTo>
                        <a:pt x="1836" y="324316"/>
                        <a:pt x="39584" y="245647"/>
                        <a:pt x="52989" y="218483"/>
                      </a:cubicBezTo>
                      <a:cubicBezTo>
                        <a:pt x="66394" y="191319"/>
                        <a:pt x="75919" y="192730"/>
                        <a:pt x="80505" y="161333"/>
                      </a:cubicBezTo>
                      <a:cubicBezTo>
                        <a:pt x="85091" y="129936"/>
                        <a:pt x="86855" y="-9059"/>
                        <a:pt x="80505" y="4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2" name="フリーフォーム: 図形 2891">
                  <a:extLst>
                    <a:ext uri="{FF2B5EF4-FFF2-40B4-BE49-F238E27FC236}">
                      <a16:creationId xmlns:a16="http://schemas.microsoft.com/office/drawing/2014/main" id="{C1678150-232B-4E3E-B799-02470ADF89D7}"/>
                    </a:ext>
                  </a:extLst>
                </p:cNvPr>
                <p:cNvSpPr/>
                <p:nvPr/>
              </p:nvSpPr>
              <p:spPr>
                <a:xfrm>
                  <a:off x="5057878" y="4582036"/>
                  <a:ext cx="217738" cy="437828"/>
                </a:xfrm>
                <a:custGeom>
                  <a:avLst/>
                  <a:gdLst>
                    <a:gd name="connsiteX0" fmla="*/ 208389 w 217738"/>
                    <a:gd name="connsiteY0" fmla="*/ 547 h 437828"/>
                    <a:gd name="connsiteX1" fmla="*/ 212622 w 217738"/>
                    <a:gd name="connsiteY1" fmla="*/ 125431 h 437828"/>
                    <a:gd name="connsiteX2" fmla="*/ 130072 w 217738"/>
                    <a:gd name="connsiteY2" fmla="*/ 256664 h 437828"/>
                    <a:gd name="connsiteX3" fmla="*/ 955 w 217738"/>
                    <a:gd name="connsiteY3" fmla="*/ 436581 h 437828"/>
                    <a:gd name="connsiteX4" fmla="*/ 75039 w 217738"/>
                    <a:gd name="connsiteY4" fmla="*/ 330747 h 437828"/>
                    <a:gd name="connsiteX5" fmla="*/ 144889 w 217738"/>
                    <a:gd name="connsiteY5" fmla="*/ 222797 h 437828"/>
                    <a:gd name="connsiteX6" fmla="*/ 187222 w 217738"/>
                    <a:gd name="connsiteY6" fmla="*/ 133897 h 437828"/>
                    <a:gd name="connsiteX7" fmla="*/ 204155 w 217738"/>
                    <a:gd name="connsiteY7" fmla="*/ 80981 h 437828"/>
                    <a:gd name="connsiteX8" fmla="*/ 208389 w 217738"/>
                    <a:gd name="connsiteY8" fmla="*/ 547 h 437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17738" h="437828">
                      <a:moveTo>
                        <a:pt x="208389" y="547"/>
                      </a:moveTo>
                      <a:cubicBezTo>
                        <a:pt x="209800" y="7955"/>
                        <a:pt x="225675" y="82745"/>
                        <a:pt x="212622" y="125431"/>
                      </a:cubicBezTo>
                      <a:cubicBezTo>
                        <a:pt x="199569" y="168117"/>
                        <a:pt x="165350" y="204806"/>
                        <a:pt x="130072" y="256664"/>
                      </a:cubicBezTo>
                      <a:cubicBezTo>
                        <a:pt x="94794" y="308522"/>
                        <a:pt x="10127" y="424234"/>
                        <a:pt x="955" y="436581"/>
                      </a:cubicBezTo>
                      <a:cubicBezTo>
                        <a:pt x="-8217" y="448928"/>
                        <a:pt x="51050" y="366378"/>
                        <a:pt x="75039" y="330747"/>
                      </a:cubicBezTo>
                      <a:cubicBezTo>
                        <a:pt x="99028" y="295116"/>
                        <a:pt x="126192" y="255605"/>
                        <a:pt x="144889" y="222797"/>
                      </a:cubicBezTo>
                      <a:cubicBezTo>
                        <a:pt x="163586" y="189989"/>
                        <a:pt x="177344" y="157533"/>
                        <a:pt x="187222" y="133897"/>
                      </a:cubicBezTo>
                      <a:cubicBezTo>
                        <a:pt x="197100" y="110261"/>
                        <a:pt x="201333" y="98973"/>
                        <a:pt x="204155" y="80981"/>
                      </a:cubicBezTo>
                      <a:cubicBezTo>
                        <a:pt x="206977" y="62989"/>
                        <a:pt x="206978" y="-6861"/>
                        <a:pt x="208389" y="5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3" name="フリーフォーム: 図形 2892">
                  <a:extLst>
                    <a:ext uri="{FF2B5EF4-FFF2-40B4-BE49-F238E27FC236}">
                      <a16:creationId xmlns:a16="http://schemas.microsoft.com/office/drawing/2014/main" id="{71B8188E-F132-4208-84F4-99ABC54309C7}"/>
                    </a:ext>
                  </a:extLst>
                </p:cNvPr>
                <p:cNvSpPr/>
                <p:nvPr/>
              </p:nvSpPr>
              <p:spPr>
                <a:xfrm>
                  <a:off x="5018026" y="4706493"/>
                  <a:ext cx="261612" cy="603800"/>
                </a:xfrm>
                <a:custGeom>
                  <a:avLst/>
                  <a:gdLst>
                    <a:gd name="connsiteX0" fmla="*/ 258824 w 261612"/>
                    <a:gd name="connsiteY0" fmla="*/ 2032 h 603800"/>
                    <a:gd name="connsiteX1" fmla="*/ 217549 w 261612"/>
                    <a:gd name="connsiteY1" fmla="*/ 136970 h 603800"/>
                    <a:gd name="connsiteX2" fmla="*/ 111187 w 261612"/>
                    <a:gd name="connsiteY2" fmla="*/ 302070 h 603800"/>
                    <a:gd name="connsiteX3" fmla="*/ 58799 w 261612"/>
                    <a:gd name="connsiteY3" fmla="*/ 373507 h 603800"/>
                    <a:gd name="connsiteX4" fmla="*/ 17524 w 261612"/>
                    <a:gd name="connsiteY4" fmla="*/ 437007 h 603800"/>
                    <a:gd name="connsiteX5" fmla="*/ 62 w 261612"/>
                    <a:gd name="connsiteY5" fmla="*/ 600520 h 603800"/>
                    <a:gd name="connsiteX6" fmla="*/ 12762 w 261612"/>
                    <a:gd name="connsiteY6" fmla="*/ 537020 h 603800"/>
                    <a:gd name="connsiteX7" fmla="*/ 39749 w 261612"/>
                    <a:gd name="connsiteY7" fmla="*/ 424307 h 603800"/>
                    <a:gd name="connsiteX8" fmla="*/ 96899 w 261612"/>
                    <a:gd name="connsiteY8" fmla="*/ 314770 h 603800"/>
                    <a:gd name="connsiteX9" fmla="*/ 146112 w 261612"/>
                    <a:gd name="connsiteY9" fmla="*/ 243332 h 603800"/>
                    <a:gd name="connsiteX10" fmla="*/ 258824 w 261612"/>
                    <a:gd name="connsiteY10" fmla="*/ 2032 h 603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61612" h="603800">
                      <a:moveTo>
                        <a:pt x="258824" y="2032"/>
                      </a:moveTo>
                      <a:cubicBezTo>
                        <a:pt x="270730" y="-15695"/>
                        <a:pt x="242155" y="86964"/>
                        <a:pt x="217549" y="136970"/>
                      </a:cubicBezTo>
                      <a:cubicBezTo>
                        <a:pt x="192943" y="186976"/>
                        <a:pt x="137645" y="262647"/>
                        <a:pt x="111187" y="302070"/>
                      </a:cubicBezTo>
                      <a:cubicBezTo>
                        <a:pt x="84729" y="341493"/>
                        <a:pt x="74409" y="351018"/>
                        <a:pt x="58799" y="373507"/>
                      </a:cubicBezTo>
                      <a:cubicBezTo>
                        <a:pt x="43189" y="395996"/>
                        <a:pt x="27313" y="399172"/>
                        <a:pt x="17524" y="437007"/>
                      </a:cubicBezTo>
                      <a:cubicBezTo>
                        <a:pt x="7735" y="474842"/>
                        <a:pt x="856" y="583851"/>
                        <a:pt x="62" y="600520"/>
                      </a:cubicBezTo>
                      <a:cubicBezTo>
                        <a:pt x="-732" y="617189"/>
                        <a:pt x="6148" y="566389"/>
                        <a:pt x="12762" y="537020"/>
                      </a:cubicBezTo>
                      <a:cubicBezTo>
                        <a:pt x="19376" y="507651"/>
                        <a:pt x="25726" y="461349"/>
                        <a:pt x="39749" y="424307"/>
                      </a:cubicBezTo>
                      <a:cubicBezTo>
                        <a:pt x="53772" y="387265"/>
                        <a:pt x="79172" y="344933"/>
                        <a:pt x="96899" y="314770"/>
                      </a:cubicBezTo>
                      <a:cubicBezTo>
                        <a:pt x="114626" y="284608"/>
                        <a:pt x="119654" y="290428"/>
                        <a:pt x="146112" y="243332"/>
                      </a:cubicBezTo>
                      <a:cubicBezTo>
                        <a:pt x="172570" y="196236"/>
                        <a:pt x="246918" y="19759"/>
                        <a:pt x="258824" y="20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4" name="フリーフォーム: 図形 2893">
                  <a:extLst>
                    <a:ext uri="{FF2B5EF4-FFF2-40B4-BE49-F238E27FC236}">
                      <a16:creationId xmlns:a16="http://schemas.microsoft.com/office/drawing/2014/main" id="{8AF30393-2270-4C84-A5A1-BD69B6791733}"/>
                    </a:ext>
                  </a:extLst>
                </p:cNvPr>
                <p:cNvSpPr/>
                <p:nvPr/>
              </p:nvSpPr>
              <p:spPr>
                <a:xfrm>
                  <a:off x="5030245" y="4570835"/>
                  <a:ext cx="164262" cy="410072"/>
                </a:xfrm>
                <a:custGeom>
                  <a:avLst/>
                  <a:gdLst>
                    <a:gd name="connsiteX0" fmla="*/ 156118 w 164262"/>
                    <a:gd name="connsiteY0" fmla="*/ 1165 h 410072"/>
                    <a:gd name="connsiteX1" fmla="*/ 140243 w 164262"/>
                    <a:gd name="connsiteY1" fmla="*/ 161503 h 410072"/>
                    <a:gd name="connsiteX2" fmla="*/ 5305 w 164262"/>
                    <a:gd name="connsiteY2" fmla="*/ 401215 h 410072"/>
                    <a:gd name="connsiteX3" fmla="*/ 38643 w 164262"/>
                    <a:gd name="connsiteY3" fmla="*/ 342478 h 410072"/>
                    <a:gd name="connsiteX4" fmla="*/ 145005 w 164262"/>
                    <a:gd name="connsiteY4" fmla="*/ 190078 h 410072"/>
                    <a:gd name="connsiteX5" fmla="*/ 159293 w 164262"/>
                    <a:gd name="connsiteY5" fmla="*/ 145628 h 410072"/>
                    <a:gd name="connsiteX6" fmla="*/ 164055 w 164262"/>
                    <a:gd name="connsiteY6" fmla="*/ 90065 h 410072"/>
                    <a:gd name="connsiteX7" fmla="*/ 156118 w 164262"/>
                    <a:gd name="connsiteY7" fmla="*/ 1165 h 410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262" h="410072">
                      <a:moveTo>
                        <a:pt x="156118" y="1165"/>
                      </a:moveTo>
                      <a:cubicBezTo>
                        <a:pt x="152149" y="13071"/>
                        <a:pt x="165378" y="94828"/>
                        <a:pt x="140243" y="161503"/>
                      </a:cubicBezTo>
                      <a:cubicBezTo>
                        <a:pt x="115108" y="228178"/>
                        <a:pt x="22238" y="371053"/>
                        <a:pt x="5305" y="401215"/>
                      </a:cubicBezTo>
                      <a:cubicBezTo>
                        <a:pt x="-11628" y="431377"/>
                        <a:pt x="15360" y="377667"/>
                        <a:pt x="38643" y="342478"/>
                      </a:cubicBezTo>
                      <a:cubicBezTo>
                        <a:pt x="61926" y="307289"/>
                        <a:pt x="124897" y="222886"/>
                        <a:pt x="145005" y="190078"/>
                      </a:cubicBezTo>
                      <a:cubicBezTo>
                        <a:pt x="165113" y="157270"/>
                        <a:pt x="156118" y="162297"/>
                        <a:pt x="159293" y="145628"/>
                      </a:cubicBezTo>
                      <a:cubicBezTo>
                        <a:pt x="162468" y="128959"/>
                        <a:pt x="162732" y="108057"/>
                        <a:pt x="164055" y="90065"/>
                      </a:cubicBezTo>
                      <a:cubicBezTo>
                        <a:pt x="165378" y="72073"/>
                        <a:pt x="160087" y="-10741"/>
                        <a:pt x="156118" y="11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5" name="フリーフォーム: 図形 2894">
                  <a:extLst>
                    <a:ext uri="{FF2B5EF4-FFF2-40B4-BE49-F238E27FC236}">
                      <a16:creationId xmlns:a16="http://schemas.microsoft.com/office/drawing/2014/main" id="{F6808A95-40B6-4CE1-957E-BE8BD3019FB4}"/>
                    </a:ext>
                  </a:extLst>
                </p:cNvPr>
                <p:cNvSpPr/>
                <p:nvPr/>
              </p:nvSpPr>
              <p:spPr>
                <a:xfrm>
                  <a:off x="4935346" y="4990563"/>
                  <a:ext cx="98735" cy="410118"/>
                </a:xfrm>
                <a:custGeom>
                  <a:avLst/>
                  <a:gdLst>
                    <a:gd name="connsiteX0" fmla="*/ 98617 w 98735"/>
                    <a:gd name="connsiteY0" fmla="*/ 537 h 410118"/>
                    <a:gd name="connsiteX1" fmla="*/ 39879 w 98735"/>
                    <a:gd name="connsiteY1" fmla="*/ 118012 h 410118"/>
                    <a:gd name="connsiteX2" fmla="*/ 16067 w 98735"/>
                    <a:gd name="connsiteY2" fmla="*/ 168812 h 410118"/>
                    <a:gd name="connsiteX3" fmla="*/ 192 w 98735"/>
                    <a:gd name="connsiteY3" fmla="*/ 251362 h 410118"/>
                    <a:gd name="connsiteX4" fmla="*/ 8129 w 98735"/>
                    <a:gd name="connsiteY4" fmla="*/ 348200 h 410118"/>
                    <a:gd name="connsiteX5" fmla="*/ 20829 w 98735"/>
                    <a:gd name="connsiteY5" fmla="*/ 410112 h 410118"/>
                    <a:gd name="connsiteX6" fmla="*/ 14479 w 98735"/>
                    <a:gd name="connsiteY6" fmla="*/ 351375 h 410118"/>
                    <a:gd name="connsiteX7" fmla="*/ 11304 w 98735"/>
                    <a:gd name="connsiteY7" fmla="*/ 241837 h 410118"/>
                    <a:gd name="connsiteX8" fmla="*/ 20829 w 98735"/>
                    <a:gd name="connsiteY8" fmla="*/ 176750 h 410118"/>
                    <a:gd name="connsiteX9" fmla="*/ 98617 w 98735"/>
                    <a:gd name="connsiteY9" fmla="*/ 537 h 410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8735" h="410118">
                      <a:moveTo>
                        <a:pt x="98617" y="537"/>
                      </a:moveTo>
                      <a:cubicBezTo>
                        <a:pt x="101792" y="-9253"/>
                        <a:pt x="39879" y="118012"/>
                        <a:pt x="39879" y="118012"/>
                      </a:cubicBezTo>
                      <a:cubicBezTo>
                        <a:pt x="26121" y="146058"/>
                        <a:pt x="22681" y="146587"/>
                        <a:pt x="16067" y="168812"/>
                      </a:cubicBezTo>
                      <a:cubicBezTo>
                        <a:pt x="9453" y="191037"/>
                        <a:pt x="1515" y="221464"/>
                        <a:pt x="192" y="251362"/>
                      </a:cubicBezTo>
                      <a:cubicBezTo>
                        <a:pt x="-1131" y="281260"/>
                        <a:pt x="4690" y="321742"/>
                        <a:pt x="8129" y="348200"/>
                      </a:cubicBezTo>
                      <a:cubicBezTo>
                        <a:pt x="11568" y="374658"/>
                        <a:pt x="19771" y="409583"/>
                        <a:pt x="20829" y="410112"/>
                      </a:cubicBezTo>
                      <a:cubicBezTo>
                        <a:pt x="21887" y="410641"/>
                        <a:pt x="16066" y="379421"/>
                        <a:pt x="14479" y="351375"/>
                      </a:cubicBezTo>
                      <a:cubicBezTo>
                        <a:pt x="12892" y="323329"/>
                        <a:pt x="10246" y="270941"/>
                        <a:pt x="11304" y="241837"/>
                      </a:cubicBezTo>
                      <a:cubicBezTo>
                        <a:pt x="12362" y="212733"/>
                        <a:pt x="6277" y="215114"/>
                        <a:pt x="20829" y="176750"/>
                      </a:cubicBezTo>
                      <a:cubicBezTo>
                        <a:pt x="35381" y="138386"/>
                        <a:pt x="95442" y="10327"/>
                        <a:pt x="98617" y="5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6" name="フリーフォーム: 図形 2895">
                  <a:extLst>
                    <a:ext uri="{FF2B5EF4-FFF2-40B4-BE49-F238E27FC236}">
                      <a16:creationId xmlns:a16="http://schemas.microsoft.com/office/drawing/2014/main" id="{65349DBC-BBF6-49BD-B145-E2A61ABD9F00}"/>
                    </a:ext>
                  </a:extLst>
                </p:cNvPr>
                <p:cNvSpPr/>
                <p:nvPr/>
              </p:nvSpPr>
              <p:spPr>
                <a:xfrm>
                  <a:off x="4835201" y="4785535"/>
                  <a:ext cx="235272" cy="637623"/>
                </a:xfrm>
                <a:custGeom>
                  <a:avLst/>
                  <a:gdLst>
                    <a:gd name="connsiteX0" fmla="*/ 233687 w 235272"/>
                    <a:gd name="connsiteY0" fmla="*/ 3953 h 637623"/>
                    <a:gd name="connsiteX1" fmla="*/ 132087 w 235272"/>
                    <a:gd name="connsiteY1" fmla="*/ 205565 h 637623"/>
                    <a:gd name="connsiteX2" fmla="*/ 74937 w 235272"/>
                    <a:gd name="connsiteY2" fmla="*/ 291290 h 637623"/>
                    <a:gd name="connsiteX3" fmla="*/ 30487 w 235272"/>
                    <a:gd name="connsiteY3" fmla="*/ 391303 h 637623"/>
                    <a:gd name="connsiteX4" fmla="*/ 324 w 235272"/>
                    <a:gd name="connsiteY4" fmla="*/ 477028 h 637623"/>
                    <a:gd name="connsiteX5" fmla="*/ 49537 w 235272"/>
                    <a:gd name="connsiteY5" fmla="*/ 599265 h 637623"/>
                    <a:gd name="connsiteX6" fmla="*/ 124149 w 235272"/>
                    <a:gd name="connsiteY6" fmla="*/ 637365 h 637623"/>
                    <a:gd name="connsiteX7" fmla="*/ 81287 w 235272"/>
                    <a:gd name="connsiteY7" fmla="*/ 613553 h 637623"/>
                    <a:gd name="connsiteX8" fmla="*/ 41599 w 235272"/>
                    <a:gd name="connsiteY8" fmla="*/ 567515 h 637623"/>
                    <a:gd name="connsiteX9" fmla="*/ 16199 w 235272"/>
                    <a:gd name="connsiteY9" fmla="*/ 491315 h 637623"/>
                    <a:gd name="connsiteX10" fmla="*/ 44774 w 235272"/>
                    <a:gd name="connsiteY10" fmla="*/ 405590 h 637623"/>
                    <a:gd name="connsiteX11" fmla="*/ 233687 w 235272"/>
                    <a:gd name="connsiteY11" fmla="*/ 3953 h 6376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5272" h="637623">
                      <a:moveTo>
                        <a:pt x="233687" y="3953"/>
                      </a:moveTo>
                      <a:cubicBezTo>
                        <a:pt x="248239" y="-29384"/>
                        <a:pt x="158545" y="157676"/>
                        <a:pt x="132087" y="205565"/>
                      </a:cubicBezTo>
                      <a:cubicBezTo>
                        <a:pt x="105629" y="253454"/>
                        <a:pt x="91870" y="260334"/>
                        <a:pt x="74937" y="291290"/>
                      </a:cubicBezTo>
                      <a:cubicBezTo>
                        <a:pt x="58004" y="322246"/>
                        <a:pt x="42922" y="360347"/>
                        <a:pt x="30487" y="391303"/>
                      </a:cubicBezTo>
                      <a:cubicBezTo>
                        <a:pt x="18052" y="422259"/>
                        <a:pt x="-2851" y="442368"/>
                        <a:pt x="324" y="477028"/>
                      </a:cubicBezTo>
                      <a:cubicBezTo>
                        <a:pt x="3499" y="511688"/>
                        <a:pt x="28900" y="572542"/>
                        <a:pt x="49537" y="599265"/>
                      </a:cubicBezTo>
                      <a:cubicBezTo>
                        <a:pt x="70174" y="625988"/>
                        <a:pt x="118857" y="634984"/>
                        <a:pt x="124149" y="637365"/>
                      </a:cubicBezTo>
                      <a:cubicBezTo>
                        <a:pt x="129441" y="639746"/>
                        <a:pt x="95045" y="625195"/>
                        <a:pt x="81287" y="613553"/>
                      </a:cubicBezTo>
                      <a:cubicBezTo>
                        <a:pt x="67529" y="601911"/>
                        <a:pt x="52447" y="587888"/>
                        <a:pt x="41599" y="567515"/>
                      </a:cubicBezTo>
                      <a:cubicBezTo>
                        <a:pt x="30751" y="547142"/>
                        <a:pt x="15670" y="518302"/>
                        <a:pt x="16199" y="491315"/>
                      </a:cubicBezTo>
                      <a:cubicBezTo>
                        <a:pt x="16728" y="464328"/>
                        <a:pt x="8791" y="481525"/>
                        <a:pt x="44774" y="405590"/>
                      </a:cubicBezTo>
                      <a:cubicBezTo>
                        <a:pt x="80757" y="329655"/>
                        <a:pt x="219135" y="37290"/>
                        <a:pt x="233687" y="395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7" name="フリーフォーム: 図形 2896">
                  <a:extLst>
                    <a:ext uri="{FF2B5EF4-FFF2-40B4-BE49-F238E27FC236}">
                      <a16:creationId xmlns:a16="http://schemas.microsoft.com/office/drawing/2014/main" id="{98AD6C0E-6F53-49FD-AE7F-531319ED50FE}"/>
                    </a:ext>
                  </a:extLst>
                </p:cNvPr>
                <p:cNvSpPr/>
                <p:nvPr/>
              </p:nvSpPr>
              <p:spPr>
                <a:xfrm>
                  <a:off x="5446713" y="5249863"/>
                  <a:ext cx="351674" cy="210556"/>
                </a:xfrm>
                <a:custGeom>
                  <a:avLst/>
                  <a:gdLst>
                    <a:gd name="connsiteX0" fmla="*/ 0 w 351674"/>
                    <a:gd name="connsiteY0" fmla="*/ 0 h 210556"/>
                    <a:gd name="connsiteX1" fmla="*/ 204787 w 351674"/>
                    <a:gd name="connsiteY1" fmla="*/ 152400 h 210556"/>
                    <a:gd name="connsiteX2" fmla="*/ 349250 w 351674"/>
                    <a:gd name="connsiteY2" fmla="*/ 209550 h 210556"/>
                    <a:gd name="connsiteX3" fmla="*/ 290512 w 351674"/>
                    <a:gd name="connsiteY3" fmla="*/ 185737 h 210556"/>
                    <a:gd name="connsiteX4" fmla="*/ 227012 w 351674"/>
                    <a:gd name="connsiteY4" fmla="*/ 146050 h 210556"/>
                    <a:gd name="connsiteX5" fmla="*/ 0 w 351674"/>
                    <a:gd name="connsiteY5" fmla="*/ 0 h 2105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51674" h="210556">
                      <a:moveTo>
                        <a:pt x="0" y="0"/>
                      </a:moveTo>
                      <a:cubicBezTo>
                        <a:pt x="73289" y="58737"/>
                        <a:pt x="146579" y="117475"/>
                        <a:pt x="204787" y="152400"/>
                      </a:cubicBezTo>
                      <a:cubicBezTo>
                        <a:pt x="262995" y="187325"/>
                        <a:pt x="334963" y="203994"/>
                        <a:pt x="349250" y="209550"/>
                      </a:cubicBezTo>
                      <a:cubicBezTo>
                        <a:pt x="363538" y="215106"/>
                        <a:pt x="310885" y="196320"/>
                        <a:pt x="290512" y="185737"/>
                      </a:cubicBezTo>
                      <a:cubicBezTo>
                        <a:pt x="270139" y="175154"/>
                        <a:pt x="227012" y="146050"/>
                        <a:pt x="227012" y="14605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8" name="フリーフォーム: 図形 2897">
                  <a:extLst>
                    <a:ext uri="{FF2B5EF4-FFF2-40B4-BE49-F238E27FC236}">
                      <a16:creationId xmlns:a16="http://schemas.microsoft.com/office/drawing/2014/main" id="{FD770208-6775-4163-91BF-FDA7D6AAF08C}"/>
                    </a:ext>
                  </a:extLst>
                </p:cNvPr>
                <p:cNvSpPr/>
                <p:nvPr/>
              </p:nvSpPr>
              <p:spPr>
                <a:xfrm>
                  <a:off x="5541327" y="5417475"/>
                  <a:ext cx="271011" cy="138988"/>
                </a:xfrm>
                <a:custGeom>
                  <a:avLst/>
                  <a:gdLst>
                    <a:gd name="connsiteX0" fmla="*/ 636 w 271011"/>
                    <a:gd name="connsiteY0" fmla="*/ 663 h 138988"/>
                    <a:gd name="connsiteX1" fmla="*/ 259398 w 271011"/>
                    <a:gd name="connsiteY1" fmla="*/ 132425 h 138988"/>
                    <a:gd name="connsiteX2" fmla="*/ 224473 w 271011"/>
                    <a:gd name="connsiteY2" fmla="*/ 116550 h 138988"/>
                    <a:gd name="connsiteX3" fmla="*/ 208598 w 271011"/>
                    <a:gd name="connsiteY3" fmla="*/ 94325 h 138988"/>
                    <a:gd name="connsiteX4" fmla="*/ 186373 w 271011"/>
                    <a:gd name="connsiteY4" fmla="*/ 81625 h 138988"/>
                    <a:gd name="connsiteX5" fmla="*/ 636 w 271011"/>
                    <a:gd name="connsiteY5" fmla="*/ 663 h 1389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011" h="138988">
                      <a:moveTo>
                        <a:pt x="636" y="663"/>
                      </a:moveTo>
                      <a:cubicBezTo>
                        <a:pt x="12807" y="9130"/>
                        <a:pt x="222092" y="113111"/>
                        <a:pt x="259398" y="132425"/>
                      </a:cubicBezTo>
                      <a:cubicBezTo>
                        <a:pt x="296704" y="151740"/>
                        <a:pt x="232940" y="122900"/>
                        <a:pt x="224473" y="116550"/>
                      </a:cubicBezTo>
                      <a:cubicBezTo>
                        <a:pt x="216006" y="110200"/>
                        <a:pt x="214948" y="100146"/>
                        <a:pt x="208598" y="94325"/>
                      </a:cubicBezTo>
                      <a:cubicBezTo>
                        <a:pt x="202248" y="88504"/>
                        <a:pt x="218123" y="95913"/>
                        <a:pt x="186373" y="81625"/>
                      </a:cubicBezTo>
                      <a:cubicBezTo>
                        <a:pt x="154623" y="67338"/>
                        <a:pt x="-11535" y="-7804"/>
                        <a:pt x="636" y="6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899" name="フリーフォーム: 図形 2898">
                  <a:extLst>
                    <a:ext uri="{FF2B5EF4-FFF2-40B4-BE49-F238E27FC236}">
                      <a16:creationId xmlns:a16="http://schemas.microsoft.com/office/drawing/2014/main" id="{96A81795-9B1D-4CDF-9075-68E797E57957}"/>
                    </a:ext>
                  </a:extLst>
                </p:cNvPr>
                <p:cNvSpPr/>
                <p:nvPr/>
              </p:nvSpPr>
              <p:spPr>
                <a:xfrm>
                  <a:off x="4656428" y="4574911"/>
                  <a:ext cx="381145" cy="165242"/>
                </a:xfrm>
                <a:custGeom>
                  <a:avLst/>
                  <a:gdLst>
                    <a:gd name="connsiteX0" fmla="*/ 380710 w 381145"/>
                    <a:gd name="connsiteY0" fmla="*/ 24077 h 165242"/>
                    <a:gd name="connsiteX1" fmla="*/ 264822 w 381145"/>
                    <a:gd name="connsiteY1" fmla="*/ 3439 h 165242"/>
                    <a:gd name="connsiteX2" fmla="*/ 137822 w 381145"/>
                    <a:gd name="connsiteY2" fmla="*/ 39952 h 165242"/>
                    <a:gd name="connsiteX3" fmla="*/ 2885 w 381145"/>
                    <a:gd name="connsiteY3" fmla="*/ 163777 h 165242"/>
                    <a:gd name="connsiteX4" fmla="*/ 52097 w 381145"/>
                    <a:gd name="connsiteY4" fmla="*/ 103452 h 165242"/>
                    <a:gd name="connsiteX5" fmla="*/ 129885 w 381145"/>
                    <a:gd name="connsiteY5" fmla="*/ 35189 h 165242"/>
                    <a:gd name="connsiteX6" fmla="*/ 221960 w 381145"/>
                    <a:gd name="connsiteY6" fmla="*/ 264 h 165242"/>
                    <a:gd name="connsiteX7" fmla="*/ 380710 w 381145"/>
                    <a:gd name="connsiteY7" fmla="*/ 24077 h 165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81145" h="165242">
                      <a:moveTo>
                        <a:pt x="380710" y="24077"/>
                      </a:moveTo>
                      <a:cubicBezTo>
                        <a:pt x="387854" y="24606"/>
                        <a:pt x="305303" y="793"/>
                        <a:pt x="264822" y="3439"/>
                      </a:cubicBezTo>
                      <a:cubicBezTo>
                        <a:pt x="224341" y="6085"/>
                        <a:pt x="181478" y="13229"/>
                        <a:pt x="137822" y="39952"/>
                      </a:cubicBezTo>
                      <a:cubicBezTo>
                        <a:pt x="94166" y="66675"/>
                        <a:pt x="17172" y="153194"/>
                        <a:pt x="2885" y="163777"/>
                      </a:cubicBezTo>
                      <a:cubicBezTo>
                        <a:pt x="-11403" y="174360"/>
                        <a:pt x="30930" y="124883"/>
                        <a:pt x="52097" y="103452"/>
                      </a:cubicBezTo>
                      <a:cubicBezTo>
                        <a:pt x="73264" y="82021"/>
                        <a:pt x="101574" y="52387"/>
                        <a:pt x="129885" y="35189"/>
                      </a:cubicBezTo>
                      <a:cubicBezTo>
                        <a:pt x="158195" y="17991"/>
                        <a:pt x="184125" y="3439"/>
                        <a:pt x="221960" y="264"/>
                      </a:cubicBezTo>
                      <a:cubicBezTo>
                        <a:pt x="259795" y="-2911"/>
                        <a:pt x="373566" y="23548"/>
                        <a:pt x="380710" y="240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0" name="フリーフォーム: 図形 2899">
                  <a:extLst>
                    <a:ext uri="{FF2B5EF4-FFF2-40B4-BE49-F238E27FC236}">
                      <a16:creationId xmlns:a16="http://schemas.microsoft.com/office/drawing/2014/main" id="{4BFE4C23-387E-4143-A236-88C3FA6B315A}"/>
                    </a:ext>
                  </a:extLst>
                </p:cNvPr>
                <p:cNvSpPr/>
                <p:nvPr/>
              </p:nvSpPr>
              <p:spPr>
                <a:xfrm>
                  <a:off x="4649150" y="4651815"/>
                  <a:ext cx="218140" cy="171061"/>
                </a:xfrm>
                <a:custGeom>
                  <a:avLst/>
                  <a:gdLst>
                    <a:gd name="connsiteX0" fmla="*/ 218125 w 218140"/>
                    <a:gd name="connsiteY0" fmla="*/ 1148 h 171061"/>
                    <a:gd name="connsiteX1" fmla="*/ 95888 w 218140"/>
                    <a:gd name="connsiteY1" fmla="*/ 64648 h 171061"/>
                    <a:gd name="connsiteX2" fmla="*/ 3813 w 218140"/>
                    <a:gd name="connsiteY2" fmla="*/ 169423 h 171061"/>
                    <a:gd name="connsiteX3" fmla="*/ 26038 w 218140"/>
                    <a:gd name="connsiteY3" fmla="*/ 121798 h 171061"/>
                    <a:gd name="connsiteX4" fmla="*/ 103825 w 218140"/>
                    <a:gd name="connsiteY4" fmla="*/ 31310 h 171061"/>
                    <a:gd name="connsiteX5" fmla="*/ 218125 w 218140"/>
                    <a:gd name="connsiteY5" fmla="*/ 1148 h 171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8140" h="171061">
                      <a:moveTo>
                        <a:pt x="218125" y="1148"/>
                      </a:moveTo>
                      <a:cubicBezTo>
                        <a:pt x="216802" y="6704"/>
                        <a:pt x="131607" y="36602"/>
                        <a:pt x="95888" y="64648"/>
                      </a:cubicBezTo>
                      <a:cubicBezTo>
                        <a:pt x="60169" y="92694"/>
                        <a:pt x="15455" y="159898"/>
                        <a:pt x="3813" y="169423"/>
                      </a:cubicBezTo>
                      <a:cubicBezTo>
                        <a:pt x="-7829" y="178948"/>
                        <a:pt x="9369" y="144817"/>
                        <a:pt x="26038" y="121798"/>
                      </a:cubicBezTo>
                      <a:cubicBezTo>
                        <a:pt x="42707" y="98779"/>
                        <a:pt x="72869" y="51683"/>
                        <a:pt x="103825" y="31310"/>
                      </a:cubicBezTo>
                      <a:cubicBezTo>
                        <a:pt x="134781" y="10937"/>
                        <a:pt x="219448" y="-4408"/>
                        <a:pt x="218125" y="11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1" name="フリーフォーム: 図形 2900">
                  <a:extLst>
                    <a:ext uri="{FF2B5EF4-FFF2-40B4-BE49-F238E27FC236}">
                      <a16:creationId xmlns:a16="http://schemas.microsoft.com/office/drawing/2014/main" id="{3698E533-F68A-4ECA-B4F0-7AE5B65BC3BA}"/>
                    </a:ext>
                  </a:extLst>
                </p:cNvPr>
                <p:cNvSpPr/>
                <p:nvPr/>
              </p:nvSpPr>
              <p:spPr>
                <a:xfrm>
                  <a:off x="4760777" y="4518000"/>
                  <a:ext cx="249590" cy="79441"/>
                </a:xfrm>
                <a:custGeom>
                  <a:avLst/>
                  <a:gdLst>
                    <a:gd name="connsiteX0" fmla="*/ 136 w 249590"/>
                    <a:gd name="connsiteY0" fmla="*/ 79400 h 79441"/>
                    <a:gd name="connsiteX1" fmla="*/ 120786 w 249590"/>
                    <a:gd name="connsiteY1" fmla="*/ 1613 h 79441"/>
                    <a:gd name="connsiteX2" fmla="*/ 247786 w 249590"/>
                    <a:gd name="connsiteY2" fmla="*/ 25425 h 79441"/>
                    <a:gd name="connsiteX3" fmla="*/ 192223 w 249590"/>
                    <a:gd name="connsiteY3" fmla="*/ 9550 h 79441"/>
                    <a:gd name="connsiteX4" fmla="*/ 144598 w 249590"/>
                    <a:gd name="connsiteY4" fmla="*/ 12725 h 79441"/>
                    <a:gd name="connsiteX5" fmla="*/ 136 w 249590"/>
                    <a:gd name="connsiteY5" fmla="*/ 79400 h 794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9590" h="79441">
                      <a:moveTo>
                        <a:pt x="136" y="79400"/>
                      </a:moveTo>
                      <a:cubicBezTo>
                        <a:pt x="-3833" y="77548"/>
                        <a:pt x="79511" y="10609"/>
                        <a:pt x="120786" y="1613"/>
                      </a:cubicBezTo>
                      <a:cubicBezTo>
                        <a:pt x="162061" y="-7383"/>
                        <a:pt x="235880" y="24102"/>
                        <a:pt x="247786" y="25425"/>
                      </a:cubicBezTo>
                      <a:cubicBezTo>
                        <a:pt x="259692" y="26748"/>
                        <a:pt x="209421" y="11667"/>
                        <a:pt x="192223" y="9550"/>
                      </a:cubicBezTo>
                      <a:cubicBezTo>
                        <a:pt x="175025" y="7433"/>
                        <a:pt x="173173" y="5317"/>
                        <a:pt x="144598" y="12725"/>
                      </a:cubicBezTo>
                      <a:cubicBezTo>
                        <a:pt x="116023" y="20133"/>
                        <a:pt x="4105" y="81252"/>
                        <a:pt x="136" y="794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2" name="フリーフォーム: 図形 2901">
                  <a:extLst>
                    <a:ext uri="{FF2B5EF4-FFF2-40B4-BE49-F238E27FC236}">
                      <a16:creationId xmlns:a16="http://schemas.microsoft.com/office/drawing/2014/main" id="{B7869124-AE86-40D8-8BDB-1FC55226343B}"/>
                    </a:ext>
                  </a:extLst>
                </p:cNvPr>
                <p:cNvSpPr/>
                <p:nvPr/>
              </p:nvSpPr>
              <p:spPr>
                <a:xfrm>
                  <a:off x="4736806" y="4483089"/>
                  <a:ext cx="334271" cy="114322"/>
                </a:xfrm>
                <a:custGeom>
                  <a:avLst/>
                  <a:gdLst>
                    <a:gd name="connsiteX0" fmla="*/ 6644 w 334271"/>
                    <a:gd name="connsiteY0" fmla="*/ 57161 h 114322"/>
                    <a:gd name="connsiteX1" fmla="*/ 60619 w 334271"/>
                    <a:gd name="connsiteY1" fmla="*/ 47636 h 114322"/>
                    <a:gd name="connsiteX2" fmla="*/ 187619 w 334271"/>
                    <a:gd name="connsiteY2" fmla="*/ 11 h 114322"/>
                    <a:gd name="connsiteX3" fmla="*/ 317794 w 334271"/>
                    <a:gd name="connsiteY3" fmla="*/ 52399 h 114322"/>
                    <a:gd name="connsiteX4" fmla="*/ 327319 w 334271"/>
                    <a:gd name="connsiteY4" fmla="*/ 65099 h 114322"/>
                    <a:gd name="connsiteX5" fmla="*/ 303507 w 334271"/>
                    <a:gd name="connsiteY5" fmla="*/ 114311 h 114322"/>
                    <a:gd name="connsiteX6" fmla="*/ 333669 w 334271"/>
                    <a:gd name="connsiteY6" fmla="*/ 60336 h 114322"/>
                    <a:gd name="connsiteX7" fmla="*/ 270169 w 334271"/>
                    <a:gd name="connsiteY7" fmla="*/ 30174 h 114322"/>
                    <a:gd name="connsiteX8" fmla="*/ 206669 w 334271"/>
                    <a:gd name="connsiteY8" fmla="*/ 11124 h 114322"/>
                    <a:gd name="connsiteX9" fmla="*/ 6644 w 334271"/>
                    <a:gd name="connsiteY9" fmla="*/ 57161 h 114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4271" h="114322">
                      <a:moveTo>
                        <a:pt x="6644" y="57161"/>
                      </a:moveTo>
                      <a:cubicBezTo>
                        <a:pt x="-17698" y="63246"/>
                        <a:pt x="30457" y="57161"/>
                        <a:pt x="60619" y="47636"/>
                      </a:cubicBezTo>
                      <a:cubicBezTo>
                        <a:pt x="90781" y="38111"/>
                        <a:pt x="144757" y="-783"/>
                        <a:pt x="187619" y="11"/>
                      </a:cubicBezTo>
                      <a:cubicBezTo>
                        <a:pt x="230481" y="805"/>
                        <a:pt x="294511" y="41551"/>
                        <a:pt x="317794" y="52399"/>
                      </a:cubicBezTo>
                      <a:cubicBezTo>
                        <a:pt x="341077" y="63247"/>
                        <a:pt x="329700" y="54780"/>
                        <a:pt x="327319" y="65099"/>
                      </a:cubicBezTo>
                      <a:cubicBezTo>
                        <a:pt x="324938" y="75418"/>
                        <a:pt x="302449" y="115105"/>
                        <a:pt x="303507" y="114311"/>
                      </a:cubicBezTo>
                      <a:cubicBezTo>
                        <a:pt x="304565" y="113517"/>
                        <a:pt x="339225" y="74359"/>
                        <a:pt x="333669" y="60336"/>
                      </a:cubicBezTo>
                      <a:cubicBezTo>
                        <a:pt x="328113" y="46313"/>
                        <a:pt x="291336" y="38376"/>
                        <a:pt x="270169" y="30174"/>
                      </a:cubicBezTo>
                      <a:cubicBezTo>
                        <a:pt x="249002" y="21972"/>
                        <a:pt x="248208" y="7685"/>
                        <a:pt x="206669" y="11124"/>
                      </a:cubicBezTo>
                      <a:cubicBezTo>
                        <a:pt x="165130" y="14563"/>
                        <a:pt x="30986" y="51076"/>
                        <a:pt x="6644" y="571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3" name="フリーフォーム: 図形 2902">
                  <a:extLst>
                    <a:ext uri="{FF2B5EF4-FFF2-40B4-BE49-F238E27FC236}">
                      <a16:creationId xmlns:a16="http://schemas.microsoft.com/office/drawing/2014/main" id="{E7CC8BA5-C68A-4E42-B8DE-7D2D7B4AE5D3}"/>
                    </a:ext>
                  </a:extLst>
                </p:cNvPr>
                <p:cNvSpPr/>
                <p:nvPr/>
              </p:nvSpPr>
              <p:spPr>
                <a:xfrm>
                  <a:off x="4292328" y="4755641"/>
                  <a:ext cx="346470" cy="397413"/>
                </a:xfrm>
                <a:custGeom>
                  <a:avLst/>
                  <a:gdLst>
                    <a:gd name="connsiteX0" fmla="*/ 346347 w 346470"/>
                    <a:gd name="connsiteY0" fmla="*/ 509 h 397413"/>
                    <a:gd name="connsiteX1" fmla="*/ 276497 w 346470"/>
                    <a:gd name="connsiteY1" fmla="*/ 141797 h 397413"/>
                    <a:gd name="connsiteX2" fmla="*/ 193947 w 346470"/>
                    <a:gd name="connsiteY2" fmla="*/ 237047 h 397413"/>
                    <a:gd name="connsiteX3" fmla="*/ 144735 w 346470"/>
                    <a:gd name="connsiteY3" fmla="*/ 292609 h 397413"/>
                    <a:gd name="connsiteX4" fmla="*/ 46310 w 346470"/>
                    <a:gd name="connsiteY4" fmla="*/ 346584 h 397413"/>
                    <a:gd name="connsiteX5" fmla="*/ 272 w 346470"/>
                    <a:gd name="connsiteY5" fmla="*/ 397384 h 397413"/>
                    <a:gd name="connsiteX6" fmla="*/ 65360 w 346470"/>
                    <a:gd name="connsiteY6" fmla="*/ 352934 h 397413"/>
                    <a:gd name="connsiteX7" fmla="*/ 173310 w 346470"/>
                    <a:gd name="connsiteY7" fmla="*/ 287847 h 397413"/>
                    <a:gd name="connsiteX8" fmla="*/ 236810 w 346470"/>
                    <a:gd name="connsiteY8" fmla="*/ 213234 h 397413"/>
                    <a:gd name="connsiteX9" fmla="*/ 292372 w 346470"/>
                    <a:gd name="connsiteY9" fmla="*/ 97347 h 397413"/>
                    <a:gd name="connsiteX10" fmla="*/ 346347 w 346470"/>
                    <a:gd name="connsiteY10" fmla="*/ 509 h 3974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46470" h="397413">
                      <a:moveTo>
                        <a:pt x="346347" y="509"/>
                      </a:moveTo>
                      <a:cubicBezTo>
                        <a:pt x="343701" y="7917"/>
                        <a:pt x="301897" y="102374"/>
                        <a:pt x="276497" y="141797"/>
                      </a:cubicBezTo>
                      <a:cubicBezTo>
                        <a:pt x="251097" y="181220"/>
                        <a:pt x="215907" y="211912"/>
                        <a:pt x="193947" y="237047"/>
                      </a:cubicBezTo>
                      <a:cubicBezTo>
                        <a:pt x="171987" y="262182"/>
                        <a:pt x="169341" y="274353"/>
                        <a:pt x="144735" y="292609"/>
                      </a:cubicBezTo>
                      <a:cubicBezTo>
                        <a:pt x="120129" y="310865"/>
                        <a:pt x="70387" y="329122"/>
                        <a:pt x="46310" y="346584"/>
                      </a:cubicBezTo>
                      <a:cubicBezTo>
                        <a:pt x="22233" y="364046"/>
                        <a:pt x="-2903" y="396326"/>
                        <a:pt x="272" y="397384"/>
                      </a:cubicBezTo>
                      <a:cubicBezTo>
                        <a:pt x="3447" y="398442"/>
                        <a:pt x="36520" y="371190"/>
                        <a:pt x="65360" y="352934"/>
                      </a:cubicBezTo>
                      <a:cubicBezTo>
                        <a:pt x="94200" y="334678"/>
                        <a:pt x="144735" y="311130"/>
                        <a:pt x="173310" y="287847"/>
                      </a:cubicBezTo>
                      <a:cubicBezTo>
                        <a:pt x="201885" y="264564"/>
                        <a:pt x="216966" y="244984"/>
                        <a:pt x="236810" y="213234"/>
                      </a:cubicBezTo>
                      <a:cubicBezTo>
                        <a:pt x="256654" y="181484"/>
                        <a:pt x="276497" y="126186"/>
                        <a:pt x="292372" y="97347"/>
                      </a:cubicBezTo>
                      <a:cubicBezTo>
                        <a:pt x="308247" y="68508"/>
                        <a:pt x="348993" y="-6899"/>
                        <a:pt x="346347" y="5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4" name="フリーフォーム: 図形 2903">
                  <a:extLst>
                    <a:ext uri="{FF2B5EF4-FFF2-40B4-BE49-F238E27FC236}">
                      <a16:creationId xmlns:a16="http://schemas.microsoft.com/office/drawing/2014/main" id="{F7EA1DF3-4806-47F9-845B-7BFA66EBCF23}"/>
                    </a:ext>
                  </a:extLst>
                </p:cNvPr>
                <p:cNvSpPr/>
                <p:nvPr/>
              </p:nvSpPr>
              <p:spPr>
                <a:xfrm>
                  <a:off x="4260849" y="4554380"/>
                  <a:ext cx="494200" cy="535145"/>
                </a:xfrm>
                <a:custGeom>
                  <a:avLst/>
                  <a:gdLst>
                    <a:gd name="connsiteX0" fmla="*/ 493714 w 494200"/>
                    <a:gd name="connsiteY0" fmla="*/ 158 h 535145"/>
                    <a:gd name="connsiteX1" fmla="*/ 403226 w 494200"/>
                    <a:gd name="connsiteY1" fmla="*/ 73183 h 535145"/>
                    <a:gd name="connsiteX2" fmla="*/ 349251 w 494200"/>
                    <a:gd name="connsiteY2" fmla="*/ 138270 h 535145"/>
                    <a:gd name="connsiteX3" fmla="*/ 319089 w 494200"/>
                    <a:gd name="connsiteY3" fmla="*/ 179545 h 535145"/>
                    <a:gd name="connsiteX4" fmla="*/ 244476 w 494200"/>
                    <a:gd name="connsiteY4" fmla="*/ 303370 h 535145"/>
                    <a:gd name="connsiteX5" fmla="*/ 193676 w 494200"/>
                    <a:gd name="connsiteY5" fmla="*/ 368458 h 535145"/>
                    <a:gd name="connsiteX6" fmla="*/ 117476 w 494200"/>
                    <a:gd name="connsiteY6" fmla="*/ 449420 h 535145"/>
                    <a:gd name="connsiteX7" fmla="*/ 55564 w 494200"/>
                    <a:gd name="connsiteY7" fmla="*/ 498633 h 535145"/>
                    <a:gd name="connsiteX8" fmla="*/ 1 w 494200"/>
                    <a:gd name="connsiteY8" fmla="*/ 535145 h 535145"/>
                    <a:gd name="connsiteX9" fmla="*/ 57151 w 494200"/>
                    <a:gd name="connsiteY9" fmla="*/ 498633 h 535145"/>
                    <a:gd name="connsiteX10" fmla="*/ 215901 w 494200"/>
                    <a:gd name="connsiteY10" fmla="*/ 365283 h 535145"/>
                    <a:gd name="connsiteX11" fmla="*/ 263526 w 494200"/>
                    <a:gd name="connsiteY11" fmla="*/ 282733 h 535145"/>
                    <a:gd name="connsiteX12" fmla="*/ 317501 w 494200"/>
                    <a:gd name="connsiteY12" fmla="*/ 158908 h 535145"/>
                    <a:gd name="connsiteX13" fmla="*/ 360364 w 494200"/>
                    <a:gd name="connsiteY13" fmla="*/ 93820 h 535145"/>
                    <a:gd name="connsiteX14" fmla="*/ 493714 w 494200"/>
                    <a:gd name="connsiteY14" fmla="*/ 158 h 5351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494200" h="535145">
                      <a:moveTo>
                        <a:pt x="493714" y="158"/>
                      </a:moveTo>
                      <a:cubicBezTo>
                        <a:pt x="500858" y="-3282"/>
                        <a:pt x="427303" y="50164"/>
                        <a:pt x="403226" y="73183"/>
                      </a:cubicBezTo>
                      <a:cubicBezTo>
                        <a:pt x="379149" y="96202"/>
                        <a:pt x="363274" y="120543"/>
                        <a:pt x="349251" y="138270"/>
                      </a:cubicBezTo>
                      <a:cubicBezTo>
                        <a:pt x="335228" y="155997"/>
                        <a:pt x="336551" y="152028"/>
                        <a:pt x="319089" y="179545"/>
                      </a:cubicBezTo>
                      <a:cubicBezTo>
                        <a:pt x="301626" y="207062"/>
                        <a:pt x="265378" y="271885"/>
                        <a:pt x="244476" y="303370"/>
                      </a:cubicBezTo>
                      <a:cubicBezTo>
                        <a:pt x="223574" y="334856"/>
                        <a:pt x="214843" y="344116"/>
                        <a:pt x="193676" y="368458"/>
                      </a:cubicBezTo>
                      <a:cubicBezTo>
                        <a:pt x="172509" y="392800"/>
                        <a:pt x="140494" y="427724"/>
                        <a:pt x="117476" y="449420"/>
                      </a:cubicBezTo>
                      <a:cubicBezTo>
                        <a:pt x="94458" y="471116"/>
                        <a:pt x="75143" y="484346"/>
                        <a:pt x="55564" y="498633"/>
                      </a:cubicBezTo>
                      <a:cubicBezTo>
                        <a:pt x="35985" y="512920"/>
                        <a:pt x="-263" y="535145"/>
                        <a:pt x="1" y="535145"/>
                      </a:cubicBezTo>
                      <a:cubicBezTo>
                        <a:pt x="265" y="535145"/>
                        <a:pt x="21168" y="526943"/>
                        <a:pt x="57151" y="498633"/>
                      </a:cubicBezTo>
                      <a:cubicBezTo>
                        <a:pt x="93134" y="470323"/>
                        <a:pt x="181505" y="401266"/>
                        <a:pt x="215901" y="365283"/>
                      </a:cubicBezTo>
                      <a:cubicBezTo>
                        <a:pt x="250297" y="329300"/>
                        <a:pt x="246593" y="317129"/>
                        <a:pt x="263526" y="282733"/>
                      </a:cubicBezTo>
                      <a:cubicBezTo>
                        <a:pt x="280459" y="248337"/>
                        <a:pt x="301361" y="190393"/>
                        <a:pt x="317501" y="158908"/>
                      </a:cubicBezTo>
                      <a:cubicBezTo>
                        <a:pt x="333641" y="127423"/>
                        <a:pt x="332318" y="120278"/>
                        <a:pt x="360364" y="93820"/>
                      </a:cubicBezTo>
                      <a:cubicBezTo>
                        <a:pt x="388410" y="67362"/>
                        <a:pt x="486570" y="3598"/>
                        <a:pt x="493714" y="1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5" name="フリーフォーム: 図形 2904">
                  <a:extLst>
                    <a:ext uri="{FF2B5EF4-FFF2-40B4-BE49-F238E27FC236}">
                      <a16:creationId xmlns:a16="http://schemas.microsoft.com/office/drawing/2014/main" id="{2ADE3AFB-4984-4AAB-BAB7-9ECAE5E5D10C}"/>
                    </a:ext>
                  </a:extLst>
                </p:cNvPr>
                <p:cNvSpPr/>
                <p:nvPr/>
              </p:nvSpPr>
              <p:spPr>
                <a:xfrm>
                  <a:off x="4661759" y="4896797"/>
                  <a:ext cx="290674" cy="159696"/>
                </a:xfrm>
                <a:custGeom>
                  <a:avLst/>
                  <a:gdLst>
                    <a:gd name="connsiteX0" fmla="*/ 289654 w 290674"/>
                    <a:gd name="connsiteY0" fmla="*/ 641 h 159696"/>
                    <a:gd name="connsiteX1" fmla="*/ 153129 w 290674"/>
                    <a:gd name="connsiteY1" fmla="*/ 87953 h 159696"/>
                    <a:gd name="connsiteX2" fmla="*/ 56291 w 290674"/>
                    <a:gd name="connsiteY2" fmla="*/ 124466 h 159696"/>
                    <a:gd name="connsiteX3" fmla="*/ 729 w 290674"/>
                    <a:gd name="connsiteY3" fmla="*/ 159391 h 159696"/>
                    <a:gd name="connsiteX4" fmla="*/ 94391 w 290674"/>
                    <a:gd name="connsiteY4" fmla="*/ 103828 h 159696"/>
                    <a:gd name="connsiteX5" fmla="*/ 129316 w 290674"/>
                    <a:gd name="connsiteY5" fmla="*/ 86366 h 159696"/>
                    <a:gd name="connsiteX6" fmla="*/ 211866 w 290674"/>
                    <a:gd name="connsiteY6" fmla="*/ 49853 h 159696"/>
                    <a:gd name="connsiteX7" fmla="*/ 289654 w 290674"/>
                    <a:gd name="connsiteY7" fmla="*/ 641 h 1596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90674" h="159696">
                      <a:moveTo>
                        <a:pt x="289654" y="641"/>
                      </a:moveTo>
                      <a:cubicBezTo>
                        <a:pt x="279865" y="6991"/>
                        <a:pt x="192023" y="67316"/>
                        <a:pt x="153129" y="87953"/>
                      </a:cubicBezTo>
                      <a:cubicBezTo>
                        <a:pt x="114235" y="108590"/>
                        <a:pt x="81691" y="112560"/>
                        <a:pt x="56291" y="124466"/>
                      </a:cubicBezTo>
                      <a:cubicBezTo>
                        <a:pt x="30891" y="136372"/>
                        <a:pt x="-5621" y="162831"/>
                        <a:pt x="729" y="159391"/>
                      </a:cubicBezTo>
                      <a:cubicBezTo>
                        <a:pt x="7079" y="155951"/>
                        <a:pt x="72960" y="115999"/>
                        <a:pt x="94391" y="103828"/>
                      </a:cubicBezTo>
                      <a:cubicBezTo>
                        <a:pt x="115822" y="91657"/>
                        <a:pt x="109737" y="95362"/>
                        <a:pt x="129316" y="86366"/>
                      </a:cubicBezTo>
                      <a:cubicBezTo>
                        <a:pt x="148895" y="77370"/>
                        <a:pt x="187524" y="62818"/>
                        <a:pt x="211866" y="49853"/>
                      </a:cubicBezTo>
                      <a:cubicBezTo>
                        <a:pt x="236208" y="36888"/>
                        <a:pt x="299443" y="-5709"/>
                        <a:pt x="289654" y="6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6" name="フリーフォーム: 図形 2905">
                  <a:extLst>
                    <a:ext uri="{FF2B5EF4-FFF2-40B4-BE49-F238E27FC236}">
                      <a16:creationId xmlns:a16="http://schemas.microsoft.com/office/drawing/2014/main" id="{26D67C02-0FBB-4649-8DFC-018BB7A6291F}"/>
                    </a:ext>
                  </a:extLst>
                </p:cNvPr>
                <p:cNvSpPr/>
                <p:nvPr/>
              </p:nvSpPr>
              <p:spPr>
                <a:xfrm>
                  <a:off x="4290118" y="4902199"/>
                  <a:ext cx="294740" cy="463579"/>
                </a:xfrm>
                <a:custGeom>
                  <a:avLst/>
                  <a:gdLst>
                    <a:gd name="connsiteX0" fmla="*/ 294582 w 294740"/>
                    <a:gd name="connsiteY0" fmla="*/ 1 h 463579"/>
                    <a:gd name="connsiteX1" fmla="*/ 224732 w 294740"/>
                    <a:gd name="connsiteY1" fmla="*/ 160339 h 463579"/>
                    <a:gd name="connsiteX2" fmla="*/ 83445 w 294740"/>
                    <a:gd name="connsiteY2" fmla="*/ 290514 h 463579"/>
                    <a:gd name="connsiteX3" fmla="*/ 24707 w 294740"/>
                    <a:gd name="connsiteY3" fmla="*/ 379414 h 463579"/>
                    <a:gd name="connsiteX4" fmla="*/ 19945 w 294740"/>
                    <a:gd name="connsiteY4" fmla="*/ 415926 h 463579"/>
                    <a:gd name="connsiteX5" fmla="*/ 67570 w 294740"/>
                    <a:gd name="connsiteY5" fmla="*/ 463551 h 463579"/>
                    <a:gd name="connsiteX6" fmla="*/ 10420 w 294740"/>
                    <a:gd name="connsiteY6" fmla="*/ 422276 h 463579"/>
                    <a:gd name="connsiteX7" fmla="*/ 16770 w 294740"/>
                    <a:gd name="connsiteY7" fmla="*/ 379414 h 463579"/>
                    <a:gd name="connsiteX8" fmla="*/ 175520 w 294740"/>
                    <a:gd name="connsiteY8" fmla="*/ 190501 h 463579"/>
                    <a:gd name="connsiteX9" fmla="*/ 207270 w 294740"/>
                    <a:gd name="connsiteY9" fmla="*/ 157164 h 463579"/>
                    <a:gd name="connsiteX10" fmla="*/ 294582 w 294740"/>
                    <a:gd name="connsiteY10" fmla="*/ 1 h 463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4740" h="463579">
                      <a:moveTo>
                        <a:pt x="294582" y="1"/>
                      </a:moveTo>
                      <a:cubicBezTo>
                        <a:pt x="297492" y="530"/>
                        <a:pt x="259921" y="111920"/>
                        <a:pt x="224732" y="160339"/>
                      </a:cubicBezTo>
                      <a:cubicBezTo>
                        <a:pt x="189543" y="208758"/>
                        <a:pt x="116782" y="254002"/>
                        <a:pt x="83445" y="290514"/>
                      </a:cubicBezTo>
                      <a:cubicBezTo>
                        <a:pt x="50107" y="327027"/>
                        <a:pt x="35290" y="358512"/>
                        <a:pt x="24707" y="379414"/>
                      </a:cubicBezTo>
                      <a:cubicBezTo>
                        <a:pt x="14124" y="400316"/>
                        <a:pt x="12801" y="401903"/>
                        <a:pt x="19945" y="415926"/>
                      </a:cubicBezTo>
                      <a:cubicBezTo>
                        <a:pt x="27089" y="429949"/>
                        <a:pt x="69158" y="462493"/>
                        <a:pt x="67570" y="463551"/>
                      </a:cubicBezTo>
                      <a:cubicBezTo>
                        <a:pt x="65982" y="464609"/>
                        <a:pt x="18887" y="436299"/>
                        <a:pt x="10420" y="422276"/>
                      </a:cubicBezTo>
                      <a:cubicBezTo>
                        <a:pt x="1953" y="408253"/>
                        <a:pt x="-10747" y="418043"/>
                        <a:pt x="16770" y="379414"/>
                      </a:cubicBezTo>
                      <a:cubicBezTo>
                        <a:pt x="44287" y="340785"/>
                        <a:pt x="143770" y="227543"/>
                        <a:pt x="175520" y="190501"/>
                      </a:cubicBezTo>
                      <a:cubicBezTo>
                        <a:pt x="207270" y="153459"/>
                        <a:pt x="188749" y="184416"/>
                        <a:pt x="207270" y="157164"/>
                      </a:cubicBezTo>
                      <a:cubicBezTo>
                        <a:pt x="225791" y="129912"/>
                        <a:pt x="291672" y="-528"/>
                        <a:pt x="294582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7" name="フリーフォーム: 図形 2906">
                  <a:extLst>
                    <a:ext uri="{FF2B5EF4-FFF2-40B4-BE49-F238E27FC236}">
                      <a16:creationId xmlns:a16="http://schemas.microsoft.com/office/drawing/2014/main" id="{775DFE3F-5AF3-452F-BBD6-F3D4CC28245B}"/>
                    </a:ext>
                  </a:extLst>
                </p:cNvPr>
                <p:cNvSpPr/>
                <p:nvPr/>
              </p:nvSpPr>
              <p:spPr>
                <a:xfrm>
                  <a:off x="4664075" y="4857142"/>
                  <a:ext cx="248089" cy="129239"/>
                </a:xfrm>
                <a:custGeom>
                  <a:avLst/>
                  <a:gdLst>
                    <a:gd name="connsiteX0" fmla="*/ 0 w 248089"/>
                    <a:gd name="connsiteY0" fmla="*/ 129196 h 129239"/>
                    <a:gd name="connsiteX1" fmla="*/ 106363 w 248089"/>
                    <a:gd name="connsiteY1" fmla="*/ 51408 h 129239"/>
                    <a:gd name="connsiteX2" fmla="*/ 247650 w 248089"/>
                    <a:gd name="connsiteY2" fmla="*/ 608 h 129239"/>
                    <a:gd name="connsiteX3" fmla="*/ 149225 w 248089"/>
                    <a:gd name="connsiteY3" fmla="*/ 24421 h 129239"/>
                    <a:gd name="connsiteX4" fmla="*/ 106363 w 248089"/>
                    <a:gd name="connsiteY4" fmla="*/ 40296 h 129239"/>
                    <a:gd name="connsiteX5" fmla="*/ 0 w 248089"/>
                    <a:gd name="connsiteY5" fmla="*/ 129196 h 129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8089" h="129239">
                      <a:moveTo>
                        <a:pt x="0" y="129196"/>
                      </a:moveTo>
                      <a:cubicBezTo>
                        <a:pt x="0" y="131048"/>
                        <a:pt x="65088" y="72839"/>
                        <a:pt x="106363" y="51408"/>
                      </a:cubicBezTo>
                      <a:cubicBezTo>
                        <a:pt x="147638" y="29977"/>
                        <a:pt x="240506" y="5106"/>
                        <a:pt x="247650" y="608"/>
                      </a:cubicBezTo>
                      <a:cubicBezTo>
                        <a:pt x="254794" y="-3890"/>
                        <a:pt x="172773" y="17806"/>
                        <a:pt x="149225" y="24421"/>
                      </a:cubicBezTo>
                      <a:cubicBezTo>
                        <a:pt x="125677" y="31036"/>
                        <a:pt x="130704" y="24686"/>
                        <a:pt x="106363" y="40296"/>
                      </a:cubicBezTo>
                      <a:cubicBezTo>
                        <a:pt x="82022" y="55906"/>
                        <a:pt x="0" y="127344"/>
                        <a:pt x="0" y="1291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8" name="フリーフォーム: 図形 2907">
                  <a:extLst>
                    <a:ext uri="{FF2B5EF4-FFF2-40B4-BE49-F238E27FC236}">
                      <a16:creationId xmlns:a16="http://schemas.microsoft.com/office/drawing/2014/main" id="{77616119-B84B-42FE-97B1-D6D4B3E93680}"/>
                    </a:ext>
                  </a:extLst>
                </p:cNvPr>
                <p:cNvSpPr/>
                <p:nvPr/>
              </p:nvSpPr>
              <p:spPr>
                <a:xfrm>
                  <a:off x="4363681" y="5088066"/>
                  <a:ext cx="234452" cy="261841"/>
                </a:xfrm>
                <a:custGeom>
                  <a:avLst/>
                  <a:gdLst>
                    <a:gd name="connsiteX0" fmla="*/ 357 w 234452"/>
                    <a:gd name="connsiteY0" fmla="*/ 261809 h 261841"/>
                    <a:gd name="connsiteX1" fmla="*/ 76557 w 234452"/>
                    <a:gd name="connsiteY1" fmla="*/ 141159 h 261841"/>
                    <a:gd name="connsiteX2" fmla="*/ 119419 w 234452"/>
                    <a:gd name="connsiteY2" fmla="*/ 74484 h 261841"/>
                    <a:gd name="connsiteX3" fmla="*/ 233719 w 234452"/>
                    <a:gd name="connsiteY3" fmla="*/ 1459 h 261841"/>
                    <a:gd name="connsiteX4" fmla="*/ 167044 w 234452"/>
                    <a:gd name="connsiteY4" fmla="*/ 26859 h 261841"/>
                    <a:gd name="connsiteX5" fmla="*/ 138469 w 234452"/>
                    <a:gd name="connsiteY5" fmla="*/ 41147 h 261841"/>
                    <a:gd name="connsiteX6" fmla="*/ 51157 w 234452"/>
                    <a:gd name="connsiteY6" fmla="*/ 152272 h 261841"/>
                    <a:gd name="connsiteX7" fmla="*/ 357 w 234452"/>
                    <a:gd name="connsiteY7" fmla="*/ 261809 h 2618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34452" h="261841">
                      <a:moveTo>
                        <a:pt x="357" y="261809"/>
                      </a:moveTo>
                      <a:cubicBezTo>
                        <a:pt x="4590" y="259957"/>
                        <a:pt x="56713" y="172380"/>
                        <a:pt x="76557" y="141159"/>
                      </a:cubicBezTo>
                      <a:cubicBezTo>
                        <a:pt x="96401" y="109938"/>
                        <a:pt x="93225" y="97767"/>
                        <a:pt x="119419" y="74484"/>
                      </a:cubicBezTo>
                      <a:cubicBezTo>
                        <a:pt x="145613" y="51201"/>
                        <a:pt x="225782" y="9396"/>
                        <a:pt x="233719" y="1459"/>
                      </a:cubicBezTo>
                      <a:cubicBezTo>
                        <a:pt x="241656" y="-6478"/>
                        <a:pt x="182919" y="20244"/>
                        <a:pt x="167044" y="26859"/>
                      </a:cubicBezTo>
                      <a:cubicBezTo>
                        <a:pt x="151169" y="33474"/>
                        <a:pt x="157784" y="20245"/>
                        <a:pt x="138469" y="41147"/>
                      </a:cubicBezTo>
                      <a:cubicBezTo>
                        <a:pt x="119155" y="62049"/>
                        <a:pt x="71794" y="119464"/>
                        <a:pt x="51157" y="152272"/>
                      </a:cubicBezTo>
                      <a:cubicBezTo>
                        <a:pt x="30520" y="185080"/>
                        <a:pt x="-3876" y="263661"/>
                        <a:pt x="357" y="2618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09" name="フリーフォーム: 図形 2908">
                  <a:extLst>
                    <a:ext uri="{FF2B5EF4-FFF2-40B4-BE49-F238E27FC236}">
                      <a16:creationId xmlns:a16="http://schemas.microsoft.com/office/drawing/2014/main" id="{3F652A53-E60F-464E-A8A9-B1E59D1714FC}"/>
                    </a:ext>
                  </a:extLst>
                </p:cNvPr>
                <p:cNvSpPr/>
                <p:nvPr/>
              </p:nvSpPr>
              <p:spPr>
                <a:xfrm>
                  <a:off x="4643353" y="4831939"/>
                  <a:ext cx="166984" cy="103601"/>
                </a:xfrm>
                <a:custGeom>
                  <a:avLst/>
                  <a:gdLst>
                    <a:gd name="connsiteX0" fmla="*/ 85 w 166984"/>
                    <a:gd name="connsiteY0" fmla="*/ 103599 h 103601"/>
                    <a:gd name="connsiteX1" fmla="*/ 114385 w 166984"/>
                    <a:gd name="connsiteY1" fmla="*/ 14699 h 103601"/>
                    <a:gd name="connsiteX2" fmla="*/ 166772 w 166984"/>
                    <a:gd name="connsiteY2" fmla="*/ 411 h 103601"/>
                    <a:gd name="connsiteX3" fmla="*/ 96922 w 166984"/>
                    <a:gd name="connsiteY3" fmla="*/ 17874 h 103601"/>
                    <a:gd name="connsiteX4" fmla="*/ 85 w 166984"/>
                    <a:gd name="connsiteY4" fmla="*/ 103599 h 103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6984" h="103601">
                      <a:moveTo>
                        <a:pt x="85" y="103599"/>
                      </a:moveTo>
                      <a:cubicBezTo>
                        <a:pt x="2996" y="103070"/>
                        <a:pt x="86604" y="31897"/>
                        <a:pt x="114385" y="14699"/>
                      </a:cubicBezTo>
                      <a:cubicBezTo>
                        <a:pt x="142166" y="-2499"/>
                        <a:pt x="169683" y="-118"/>
                        <a:pt x="166772" y="411"/>
                      </a:cubicBezTo>
                      <a:cubicBezTo>
                        <a:pt x="163862" y="940"/>
                        <a:pt x="124174" y="1734"/>
                        <a:pt x="96922" y="17874"/>
                      </a:cubicBezTo>
                      <a:cubicBezTo>
                        <a:pt x="69670" y="34014"/>
                        <a:pt x="-2826" y="104128"/>
                        <a:pt x="85" y="1035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0" name="フリーフォーム: 図形 2909">
                  <a:extLst>
                    <a:ext uri="{FF2B5EF4-FFF2-40B4-BE49-F238E27FC236}">
                      <a16:creationId xmlns:a16="http://schemas.microsoft.com/office/drawing/2014/main" id="{FC448788-C2C6-4389-8382-C5222D64B531}"/>
                    </a:ext>
                  </a:extLst>
                </p:cNvPr>
                <p:cNvSpPr/>
                <p:nvPr/>
              </p:nvSpPr>
              <p:spPr>
                <a:xfrm>
                  <a:off x="4033637" y="5480046"/>
                  <a:ext cx="192367" cy="190681"/>
                </a:xfrm>
                <a:custGeom>
                  <a:avLst/>
                  <a:gdLst>
                    <a:gd name="connsiteX0" fmla="*/ 201 w 192367"/>
                    <a:gd name="connsiteY0" fmla="*/ 4 h 190681"/>
                    <a:gd name="connsiteX1" fmla="*/ 157363 w 192367"/>
                    <a:gd name="connsiteY1" fmla="*/ 15879 h 190681"/>
                    <a:gd name="connsiteX2" fmla="*/ 130376 w 192367"/>
                    <a:gd name="connsiteY2" fmla="*/ 31754 h 190681"/>
                    <a:gd name="connsiteX3" fmla="*/ 152601 w 192367"/>
                    <a:gd name="connsiteY3" fmla="*/ 107954 h 190681"/>
                    <a:gd name="connsiteX4" fmla="*/ 192288 w 192367"/>
                    <a:gd name="connsiteY4" fmla="*/ 185742 h 190681"/>
                    <a:gd name="connsiteX5" fmla="*/ 141488 w 192367"/>
                    <a:gd name="connsiteY5" fmla="*/ 180979 h 190681"/>
                    <a:gd name="connsiteX6" fmla="*/ 114501 w 192367"/>
                    <a:gd name="connsiteY6" fmla="*/ 166692 h 190681"/>
                    <a:gd name="connsiteX7" fmla="*/ 30363 w 192367"/>
                    <a:gd name="connsiteY7" fmla="*/ 60329 h 190681"/>
                    <a:gd name="connsiteX8" fmla="*/ 124026 w 192367"/>
                    <a:gd name="connsiteY8" fmla="*/ 158754 h 190681"/>
                    <a:gd name="connsiteX9" fmla="*/ 160538 w 192367"/>
                    <a:gd name="connsiteY9" fmla="*/ 166692 h 190681"/>
                    <a:gd name="connsiteX10" fmla="*/ 144663 w 192367"/>
                    <a:gd name="connsiteY10" fmla="*/ 131767 h 190681"/>
                    <a:gd name="connsiteX11" fmla="*/ 117676 w 192367"/>
                    <a:gd name="connsiteY11" fmla="*/ 46042 h 190681"/>
                    <a:gd name="connsiteX12" fmla="*/ 124026 w 192367"/>
                    <a:gd name="connsiteY12" fmla="*/ 17467 h 190681"/>
                    <a:gd name="connsiteX13" fmla="*/ 201 w 192367"/>
                    <a:gd name="connsiteY13" fmla="*/ 4 h 190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92367" h="190681">
                      <a:moveTo>
                        <a:pt x="201" y="4"/>
                      </a:moveTo>
                      <a:cubicBezTo>
                        <a:pt x="5757" y="-261"/>
                        <a:pt x="135667" y="10587"/>
                        <a:pt x="157363" y="15879"/>
                      </a:cubicBezTo>
                      <a:cubicBezTo>
                        <a:pt x="179059" y="21171"/>
                        <a:pt x="131170" y="16408"/>
                        <a:pt x="130376" y="31754"/>
                      </a:cubicBezTo>
                      <a:cubicBezTo>
                        <a:pt x="129582" y="47100"/>
                        <a:pt x="142282" y="82289"/>
                        <a:pt x="152601" y="107954"/>
                      </a:cubicBezTo>
                      <a:cubicBezTo>
                        <a:pt x="162920" y="133619"/>
                        <a:pt x="194140" y="173571"/>
                        <a:pt x="192288" y="185742"/>
                      </a:cubicBezTo>
                      <a:cubicBezTo>
                        <a:pt x="190436" y="197913"/>
                        <a:pt x="154453" y="184154"/>
                        <a:pt x="141488" y="180979"/>
                      </a:cubicBezTo>
                      <a:cubicBezTo>
                        <a:pt x="128523" y="177804"/>
                        <a:pt x="133022" y="186800"/>
                        <a:pt x="114501" y="166692"/>
                      </a:cubicBezTo>
                      <a:cubicBezTo>
                        <a:pt x="95980" y="146584"/>
                        <a:pt x="28776" y="61652"/>
                        <a:pt x="30363" y="60329"/>
                      </a:cubicBezTo>
                      <a:cubicBezTo>
                        <a:pt x="31950" y="59006"/>
                        <a:pt x="102330" y="141027"/>
                        <a:pt x="124026" y="158754"/>
                      </a:cubicBezTo>
                      <a:cubicBezTo>
                        <a:pt x="145722" y="176481"/>
                        <a:pt x="157099" y="171190"/>
                        <a:pt x="160538" y="166692"/>
                      </a:cubicBezTo>
                      <a:cubicBezTo>
                        <a:pt x="163977" y="162194"/>
                        <a:pt x="151807" y="151875"/>
                        <a:pt x="144663" y="131767"/>
                      </a:cubicBezTo>
                      <a:cubicBezTo>
                        <a:pt x="137519" y="111659"/>
                        <a:pt x="121115" y="65092"/>
                        <a:pt x="117676" y="46042"/>
                      </a:cubicBezTo>
                      <a:cubicBezTo>
                        <a:pt x="114237" y="26992"/>
                        <a:pt x="142282" y="23288"/>
                        <a:pt x="124026" y="17467"/>
                      </a:cubicBezTo>
                      <a:cubicBezTo>
                        <a:pt x="105770" y="11646"/>
                        <a:pt x="-5355" y="269"/>
                        <a:pt x="201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1" name="フリーフォーム: 図形 2910">
                  <a:extLst>
                    <a:ext uri="{FF2B5EF4-FFF2-40B4-BE49-F238E27FC236}">
                      <a16:creationId xmlns:a16="http://schemas.microsoft.com/office/drawing/2014/main" id="{0E4C6027-DE3E-47D4-8F3C-3B70E9BFA7B9}"/>
                    </a:ext>
                  </a:extLst>
                </p:cNvPr>
                <p:cNvSpPr/>
                <p:nvPr/>
              </p:nvSpPr>
              <p:spPr>
                <a:xfrm>
                  <a:off x="4020120" y="5514760"/>
                  <a:ext cx="247018" cy="263026"/>
                </a:xfrm>
                <a:custGeom>
                  <a:avLst/>
                  <a:gdLst>
                    <a:gd name="connsiteX0" fmla="*/ 1018 w 247018"/>
                    <a:gd name="connsiteY0" fmla="*/ 215 h 263026"/>
                    <a:gd name="connsiteX1" fmla="*/ 97855 w 247018"/>
                    <a:gd name="connsiteY1" fmla="*/ 143090 h 263026"/>
                    <a:gd name="connsiteX2" fmla="*/ 245493 w 247018"/>
                    <a:gd name="connsiteY2" fmla="*/ 260565 h 263026"/>
                    <a:gd name="connsiteX3" fmla="*/ 169293 w 247018"/>
                    <a:gd name="connsiteY3" fmla="*/ 217703 h 263026"/>
                    <a:gd name="connsiteX4" fmla="*/ 81980 w 247018"/>
                    <a:gd name="connsiteY4" fmla="*/ 155790 h 263026"/>
                    <a:gd name="connsiteX5" fmla="*/ 48643 w 247018"/>
                    <a:gd name="connsiteY5" fmla="*/ 111340 h 263026"/>
                    <a:gd name="connsiteX6" fmla="*/ 1018 w 247018"/>
                    <a:gd name="connsiteY6" fmla="*/ 215 h 263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7018" h="263026">
                      <a:moveTo>
                        <a:pt x="1018" y="215"/>
                      </a:moveTo>
                      <a:cubicBezTo>
                        <a:pt x="9220" y="5507"/>
                        <a:pt x="57109" y="99698"/>
                        <a:pt x="97855" y="143090"/>
                      </a:cubicBezTo>
                      <a:cubicBezTo>
                        <a:pt x="138601" y="186482"/>
                        <a:pt x="233587" y="248130"/>
                        <a:pt x="245493" y="260565"/>
                      </a:cubicBezTo>
                      <a:cubicBezTo>
                        <a:pt x="257399" y="273000"/>
                        <a:pt x="196545" y="235165"/>
                        <a:pt x="169293" y="217703"/>
                      </a:cubicBezTo>
                      <a:cubicBezTo>
                        <a:pt x="142041" y="200241"/>
                        <a:pt x="102088" y="173517"/>
                        <a:pt x="81980" y="155790"/>
                      </a:cubicBezTo>
                      <a:cubicBezTo>
                        <a:pt x="61872" y="138063"/>
                        <a:pt x="60814" y="134094"/>
                        <a:pt x="48643" y="111340"/>
                      </a:cubicBezTo>
                      <a:cubicBezTo>
                        <a:pt x="36472" y="88586"/>
                        <a:pt x="-7184" y="-5077"/>
                        <a:pt x="1018" y="2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2" name="フリーフォーム: 図形 2911">
                  <a:extLst>
                    <a:ext uri="{FF2B5EF4-FFF2-40B4-BE49-F238E27FC236}">
                      <a16:creationId xmlns:a16="http://schemas.microsoft.com/office/drawing/2014/main" id="{3BC2D46C-296A-424D-B21C-93942B68E22D}"/>
                    </a:ext>
                  </a:extLst>
                </p:cNvPr>
                <p:cNvSpPr/>
                <p:nvPr/>
              </p:nvSpPr>
              <p:spPr>
                <a:xfrm>
                  <a:off x="4036026" y="5637168"/>
                  <a:ext cx="385162" cy="163557"/>
                </a:xfrm>
                <a:custGeom>
                  <a:avLst/>
                  <a:gdLst>
                    <a:gd name="connsiteX0" fmla="*/ 987 w 385162"/>
                    <a:gd name="connsiteY0" fmla="*/ 45 h 163557"/>
                    <a:gd name="connsiteX1" fmla="*/ 113699 w 385162"/>
                    <a:gd name="connsiteY1" fmla="*/ 115932 h 163557"/>
                    <a:gd name="connsiteX2" fmla="*/ 254987 w 385162"/>
                    <a:gd name="connsiteY2" fmla="*/ 163557 h 163557"/>
                    <a:gd name="connsiteX3" fmla="*/ 385162 w 385162"/>
                    <a:gd name="connsiteY3" fmla="*/ 147682 h 163557"/>
                    <a:gd name="connsiteX4" fmla="*/ 256574 w 385162"/>
                    <a:gd name="connsiteY4" fmla="*/ 160382 h 163557"/>
                    <a:gd name="connsiteX5" fmla="*/ 178787 w 385162"/>
                    <a:gd name="connsiteY5" fmla="*/ 130220 h 163557"/>
                    <a:gd name="connsiteX6" fmla="*/ 987 w 385162"/>
                    <a:gd name="connsiteY6" fmla="*/ 45 h 1635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85162" h="163557">
                      <a:moveTo>
                        <a:pt x="987" y="45"/>
                      </a:moveTo>
                      <a:cubicBezTo>
                        <a:pt x="-9861" y="-2336"/>
                        <a:pt x="71366" y="88680"/>
                        <a:pt x="113699" y="115932"/>
                      </a:cubicBezTo>
                      <a:cubicBezTo>
                        <a:pt x="156032" y="143184"/>
                        <a:pt x="209743" y="158265"/>
                        <a:pt x="254987" y="163557"/>
                      </a:cubicBezTo>
                      <a:lnTo>
                        <a:pt x="385162" y="147682"/>
                      </a:lnTo>
                      <a:cubicBezTo>
                        <a:pt x="385427" y="147153"/>
                        <a:pt x="290970" y="163292"/>
                        <a:pt x="256574" y="160382"/>
                      </a:cubicBezTo>
                      <a:cubicBezTo>
                        <a:pt x="222178" y="157472"/>
                        <a:pt x="217681" y="153768"/>
                        <a:pt x="178787" y="130220"/>
                      </a:cubicBezTo>
                      <a:cubicBezTo>
                        <a:pt x="139893" y="106672"/>
                        <a:pt x="11835" y="2426"/>
                        <a:pt x="987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3" name="フリーフォーム: 図形 2912">
                  <a:extLst>
                    <a:ext uri="{FF2B5EF4-FFF2-40B4-BE49-F238E27FC236}">
                      <a16:creationId xmlns:a16="http://schemas.microsoft.com/office/drawing/2014/main" id="{A416391E-6649-452F-A0BA-011E76F3DB5A}"/>
                    </a:ext>
                  </a:extLst>
                </p:cNvPr>
                <p:cNvSpPr/>
                <p:nvPr/>
              </p:nvSpPr>
              <p:spPr>
                <a:xfrm>
                  <a:off x="3957539" y="5507038"/>
                  <a:ext cx="94775" cy="234578"/>
                </a:xfrm>
                <a:custGeom>
                  <a:avLst/>
                  <a:gdLst>
                    <a:gd name="connsiteX0" fmla="*/ 3274 w 94775"/>
                    <a:gd name="connsiteY0" fmla="*/ 0 h 234578"/>
                    <a:gd name="connsiteX1" fmla="*/ 9624 w 94775"/>
                    <a:gd name="connsiteY1" fmla="*/ 122237 h 234578"/>
                    <a:gd name="connsiteX2" fmla="*/ 93761 w 94775"/>
                    <a:gd name="connsiteY2" fmla="*/ 233362 h 234578"/>
                    <a:gd name="connsiteX3" fmla="*/ 54074 w 94775"/>
                    <a:gd name="connsiteY3" fmla="*/ 177800 h 234578"/>
                    <a:gd name="connsiteX4" fmla="*/ 22324 w 94775"/>
                    <a:gd name="connsiteY4" fmla="*/ 120650 h 234578"/>
                    <a:gd name="connsiteX5" fmla="*/ 3274 w 94775"/>
                    <a:gd name="connsiteY5" fmla="*/ 0 h 23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4775" h="234578">
                      <a:moveTo>
                        <a:pt x="3274" y="0"/>
                      </a:moveTo>
                      <a:cubicBezTo>
                        <a:pt x="1157" y="264"/>
                        <a:pt x="-5457" y="83343"/>
                        <a:pt x="9624" y="122237"/>
                      </a:cubicBezTo>
                      <a:cubicBezTo>
                        <a:pt x="24705" y="161131"/>
                        <a:pt x="86353" y="224101"/>
                        <a:pt x="93761" y="233362"/>
                      </a:cubicBezTo>
                      <a:cubicBezTo>
                        <a:pt x="101169" y="242623"/>
                        <a:pt x="65980" y="196585"/>
                        <a:pt x="54074" y="177800"/>
                      </a:cubicBezTo>
                      <a:cubicBezTo>
                        <a:pt x="42168" y="159015"/>
                        <a:pt x="31055" y="149490"/>
                        <a:pt x="22324" y="120650"/>
                      </a:cubicBezTo>
                      <a:cubicBezTo>
                        <a:pt x="13593" y="91810"/>
                        <a:pt x="5391" y="-264"/>
                        <a:pt x="3274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4" name="フリーフォーム: 図形 2913">
                  <a:extLst>
                    <a:ext uri="{FF2B5EF4-FFF2-40B4-BE49-F238E27FC236}">
                      <a16:creationId xmlns:a16="http://schemas.microsoft.com/office/drawing/2014/main" id="{F4A2CA20-A1D0-48A3-B74D-A50CF1F250B4}"/>
                    </a:ext>
                  </a:extLst>
                </p:cNvPr>
                <p:cNvSpPr/>
                <p:nvPr/>
              </p:nvSpPr>
              <p:spPr>
                <a:xfrm>
                  <a:off x="4416740" y="5795781"/>
                  <a:ext cx="52094" cy="120530"/>
                </a:xfrm>
                <a:custGeom>
                  <a:avLst/>
                  <a:gdLst>
                    <a:gd name="connsiteX0" fmla="*/ 52073 w 52094"/>
                    <a:gd name="connsiteY0" fmla="*/ 182 h 120530"/>
                    <a:gd name="connsiteX1" fmla="*/ 7623 w 52094"/>
                    <a:gd name="connsiteY1" fmla="*/ 98607 h 120530"/>
                    <a:gd name="connsiteX2" fmla="*/ 7623 w 52094"/>
                    <a:gd name="connsiteY2" fmla="*/ 119244 h 120530"/>
                    <a:gd name="connsiteX3" fmla="*/ 1273 w 52094"/>
                    <a:gd name="connsiteY3" fmla="*/ 74794 h 120530"/>
                    <a:gd name="connsiteX4" fmla="*/ 52073 w 52094"/>
                    <a:gd name="connsiteY4" fmla="*/ 182 h 1205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094" h="120530">
                      <a:moveTo>
                        <a:pt x="52073" y="182"/>
                      </a:moveTo>
                      <a:cubicBezTo>
                        <a:pt x="53131" y="4151"/>
                        <a:pt x="15031" y="78763"/>
                        <a:pt x="7623" y="98607"/>
                      </a:cubicBezTo>
                      <a:cubicBezTo>
                        <a:pt x="215" y="118451"/>
                        <a:pt x="8681" y="123213"/>
                        <a:pt x="7623" y="119244"/>
                      </a:cubicBezTo>
                      <a:cubicBezTo>
                        <a:pt x="6565" y="115275"/>
                        <a:pt x="-3490" y="91463"/>
                        <a:pt x="1273" y="74794"/>
                      </a:cubicBezTo>
                      <a:cubicBezTo>
                        <a:pt x="6035" y="58125"/>
                        <a:pt x="51015" y="-3787"/>
                        <a:pt x="52073" y="18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5" name="フリーフォーム: 図形 2914">
                  <a:extLst>
                    <a:ext uri="{FF2B5EF4-FFF2-40B4-BE49-F238E27FC236}">
                      <a16:creationId xmlns:a16="http://schemas.microsoft.com/office/drawing/2014/main" id="{85E7BB56-3D9F-4EB1-BD43-48B263F6A34B}"/>
                    </a:ext>
                  </a:extLst>
                </p:cNvPr>
                <p:cNvSpPr/>
                <p:nvPr/>
              </p:nvSpPr>
              <p:spPr>
                <a:xfrm>
                  <a:off x="4346928" y="5782544"/>
                  <a:ext cx="63148" cy="111089"/>
                </a:xfrm>
                <a:custGeom>
                  <a:avLst/>
                  <a:gdLst>
                    <a:gd name="connsiteX0" fmla="*/ 63147 w 63148"/>
                    <a:gd name="connsiteY0" fmla="*/ 719 h 111089"/>
                    <a:gd name="connsiteX1" fmla="*/ 4410 w 63148"/>
                    <a:gd name="connsiteY1" fmla="*/ 94381 h 111089"/>
                    <a:gd name="connsiteX2" fmla="*/ 4410 w 63148"/>
                    <a:gd name="connsiteY2" fmla="*/ 108669 h 111089"/>
                    <a:gd name="connsiteX3" fmla="*/ 5997 w 63148"/>
                    <a:gd name="connsiteY3" fmla="*/ 65806 h 111089"/>
                    <a:gd name="connsiteX4" fmla="*/ 5997 w 63148"/>
                    <a:gd name="connsiteY4" fmla="*/ 51519 h 111089"/>
                    <a:gd name="connsiteX5" fmla="*/ 63147 w 63148"/>
                    <a:gd name="connsiteY5" fmla="*/ 719 h 111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3148" h="111089">
                      <a:moveTo>
                        <a:pt x="63147" y="719"/>
                      </a:moveTo>
                      <a:cubicBezTo>
                        <a:pt x="62883" y="7863"/>
                        <a:pt x="14199" y="76389"/>
                        <a:pt x="4410" y="94381"/>
                      </a:cubicBezTo>
                      <a:cubicBezTo>
                        <a:pt x="-5380" y="112373"/>
                        <a:pt x="4146" y="113431"/>
                        <a:pt x="4410" y="108669"/>
                      </a:cubicBezTo>
                      <a:cubicBezTo>
                        <a:pt x="4674" y="103907"/>
                        <a:pt x="5732" y="75331"/>
                        <a:pt x="5997" y="65806"/>
                      </a:cubicBezTo>
                      <a:cubicBezTo>
                        <a:pt x="6261" y="56281"/>
                        <a:pt x="-353" y="61308"/>
                        <a:pt x="5997" y="51519"/>
                      </a:cubicBezTo>
                      <a:cubicBezTo>
                        <a:pt x="12347" y="41730"/>
                        <a:pt x="63411" y="-6425"/>
                        <a:pt x="63147" y="7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6" name="フリーフォーム: 図形 2915">
                  <a:extLst>
                    <a:ext uri="{FF2B5EF4-FFF2-40B4-BE49-F238E27FC236}">
                      <a16:creationId xmlns:a16="http://schemas.microsoft.com/office/drawing/2014/main" id="{4FFA22E0-766E-4A3D-8C18-78D2FAC97D9D}"/>
                    </a:ext>
                  </a:extLst>
                </p:cNvPr>
                <p:cNvSpPr/>
                <p:nvPr/>
              </p:nvSpPr>
              <p:spPr>
                <a:xfrm>
                  <a:off x="4317678" y="5893382"/>
                  <a:ext cx="112761" cy="21680"/>
                </a:xfrm>
                <a:custGeom>
                  <a:avLst/>
                  <a:gdLst>
                    <a:gd name="connsiteX0" fmla="*/ 322 w 112761"/>
                    <a:gd name="connsiteY0" fmla="*/ 1006 h 21680"/>
                    <a:gd name="connsiteX1" fmla="*/ 109860 w 112761"/>
                    <a:gd name="connsiteY1" fmla="*/ 21643 h 21680"/>
                    <a:gd name="connsiteX2" fmla="*/ 76522 w 112761"/>
                    <a:gd name="connsiteY2" fmla="*/ 5768 h 21680"/>
                    <a:gd name="connsiteX3" fmla="*/ 322 w 112761"/>
                    <a:gd name="connsiteY3" fmla="*/ 1006 h 216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2761" h="21680">
                      <a:moveTo>
                        <a:pt x="322" y="1006"/>
                      </a:moveTo>
                      <a:cubicBezTo>
                        <a:pt x="5878" y="3652"/>
                        <a:pt x="97160" y="20849"/>
                        <a:pt x="109860" y="21643"/>
                      </a:cubicBezTo>
                      <a:cubicBezTo>
                        <a:pt x="122560" y="22437"/>
                        <a:pt x="90280" y="10266"/>
                        <a:pt x="76522" y="5768"/>
                      </a:cubicBezTo>
                      <a:cubicBezTo>
                        <a:pt x="62764" y="1270"/>
                        <a:pt x="-5234" y="-1640"/>
                        <a:pt x="322" y="10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7" name="フリーフォーム: 図形 2916">
                  <a:extLst>
                    <a:ext uri="{FF2B5EF4-FFF2-40B4-BE49-F238E27FC236}">
                      <a16:creationId xmlns:a16="http://schemas.microsoft.com/office/drawing/2014/main" id="{B3273CC6-7762-466B-90DD-38BD5F5F1813}"/>
                    </a:ext>
                  </a:extLst>
                </p:cNvPr>
                <p:cNvSpPr/>
                <p:nvPr/>
              </p:nvSpPr>
              <p:spPr>
                <a:xfrm>
                  <a:off x="4401997" y="5776823"/>
                  <a:ext cx="55536" cy="33513"/>
                </a:xfrm>
                <a:custGeom>
                  <a:avLst/>
                  <a:gdLst>
                    <a:gd name="connsiteX0" fmla="*/ 141 w 55536"/>
                    <a:gd name="connsiteY0" fmla="*/ 90 h 33513"/>
                    <a:gd name="connsiteX1" fmla="*/ 54116 w 55536"/>
                    <a:gd name="connsiteY1" fmla="*/ 23902 h 33513"/>
                    <a:gd name="connsiteX2" fmla="*/ 38241 w 55536"/>
                    <a:gd name="connsiteY2" fmla="*/ 33427 h 33513"/>
                    <a:gd name="connsiteX3" fmla="*/ 141 w 55536"/>
                    <a:gd name="connsiteY3" fmla="*/ 90 h 33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536" h="33513">
                      <a:moveTo>
                        <a:pt x="141" y="90"/>
                      </a:moveTo>
                      <a:cubicBezTo>
                        <a:pt x="2787" y="-1498"/>
                        <a:pt x="47766" y="18346"/>
                        <a:pt x="54116" y="23902"/>
                      </a:cubicBezTo>
                      <a:cubicBezTo>
                        <a:pt x="60466" y="29458"/>
                        <a:pt x="43797" y="34221"/>
                        <a:pt x="38241" y="33427"/>
                      </a:cubicBezTo>
                      <a:cubicBezTo>
                        <a:pt x="32685" y="32633"/>
                        <a:pt x="-2505" y="1678"/>
                        <a:pt x="141" y="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8" name="フリーフォーム: 図形 2917">
                  <a:extLst>
                    <a:ext uri="{FF2B5EF4-FFF2-40B4-BE49-F238E27FC236}">
                      <a16:creationId xmlns:a16="http://schemas.microsoft.com/office/drawing/2014/main" id="{8118EC85-549F-4447-A0D9-DE5584914878}"/>
                    </a:ext>
                  </a:extLst>
                </p:cNvPr>
                <p:cNvSpPr/>
                <p:nvPr/>
              </p:nvSpPr>
              <p:spPr>
                <a:xfrm>
                  <a:off x="3671869" y="5407390"/>
                  <a:ext cx="483982" cy="102848"/>
                </a:xfrm>
                <a:custGeom>
                  <a:avLst/>
                  <a:gdLst>
                    <a:gd name="connsiteX0" fmla="*/ 19 w 483982"/>
                    <a:gd name="connsiteY0" fmla="*/ 20273 h 102848"/>
                    <a:gd name="connsiteX1" fmla="*/ 222269 w 483982"/>
                    <a:gd name="connsiteY1" fmla="*/ 91710 h 102848"/>
                    <a:gd name="connsiteX2" fmla="*/ 306406 w 483982"/>
                    <a:gd name="connsiteY2" fmla="*/ 93298 h 102848"/>
                    <a:gd name="connsiteX3" fmla="*/ 481031 w 483982"/>
                    <a:gd name="connsiteY3" fmla="*/ 1223 h 102848"/>
                    <a:gd name="connsiteX4" fmla="*/ 409594 w 483982"/>
                    <a:gd name="connsiteY4" fmla="*/ 42498 h 102848"/>
                    <a:gd name="connsiteX5" fmla="*/ 323869 w 483982"/>
                    <a:gd name="connsiteY5" fmla="*/ 72660 h 102848"/>
                    <a:gd name="connsiteX6" fmla="*/ 234969 w 483982"/>
                    <a:gd name="connsiteY6" fmla="*/ 85360 h 102848"/>
                    <a:gd name="connsiteX7" fmla="*/ 19 w 483982"/>
                    <a:gd name="connsiteY7" fmla="*/ 20273 h 102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982" h="102848">
                      <a:moveTo>
                        <a:pt x="19" y="20273"/>
                      </a:moveTo>
                      <a:cubicBezTo>
                        <a:pt x="-2098" y="21331"/>
                        <a:pt x="171205" y="79539"/>
                        <a:pt x="222269" y="91710"/>
                      </a:cubicBezTo>
                      <a:cubicBezTo>
                        <a:pt x="273334" y="103881"/>
                        <a:pt x="263279" y="108379"/>
                        <a:pt x="306406" y="93298"/>
                      </a:cubicBezTo>
                      <a:cubicBezTo>
                        <a:pt x="349533" y="78217"/>
                        <a:pt x="463833" y="9690"/>
                        <a:pt x="481031" y="1223"/>
                      </a:cubicBezTo>
                      <a:cubicBezTo>
                        <a:pt x="498229" y="-7244"/>
                        <a:pt x="435788" y="30592"/>
                        <a:pt x="409594" y="42498"/>
                      </a:cubicBezTo>
                      <a:cubicBezTo>
                        <a:pt x="383400" y="54404"/>
                        <a:pt x="352973" y="65516"/>
                        <a:pt x="323869" y="72660"/>
                      </a:cubicBezTo>
                      <a:cubicBezTo>
                        <a:pt x="294765" y="79804"/>
                        <a:pt x="286827" y="91445"/>
                        <a:pt x="234969" y="85360"/>
                      </a:cubicBezTo>
                      <a:cubicBezTo>
                        <a:pt x="183111" y="79275"/>
                        <a:pt x="2136" y="19215"/>
                        <a:pt x="19" y="202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19" name="フリーフォーム: 図形 2918">
                  <a:extLst>
                    <a:ext uri="{FF2B5EF4-FFF2-40B4-BE49-F238E27FC236}">
                      <a16:creationId xmlns:a16="http://schemas.microsoft.com/office/drawing/2014/main" id="{3CCE9302-F7B8-4F89-B4BB-E795DD9BCA16}"/>
                    </a:ext>
                  </a:extLst>
                </p:cNvPr>
                <p:cNvSpPr/>
                <p:nvPr/>
              </p:nvSpPr>
              <p:spPr>
                <a:xfrm>
                  <a:off x="3633200" y="5356184"/>
                  <a:ext cx="503964" cy="79428"/>
                </a:xfrm>
                <a:custGeom>
                  <a:avLst/>
                  <a:gdLst>
                    <a:gd name="connsiteX0" fmla="*/ 588 w 503964"/>
                    <a:gd name="connsiteY0" fmla="*/ 41 h 79428"/>
                    <a:gd name="connsiteX1" fmla="*/ 305388 w 503964"/>
                    <a:gd name="connsiteY1" fmla="*/ 79416 h 79428"/>
                    <a:gd name="connsiteX2" fmla="*/ 499063 w 503964"/>
                    <a:gd name="connsiteY2" fmla="*/ 6391 h 79428"/>
                    <a:gd name="connsiteX3" fmla="*/ 437150 w 503964"/>
                    <a:gd name="connsiteY3" fmla="*/ 41316 h 79428"/>
                    <a:gd name="connsiteX4" fmla="*/ 340313 w 503964"/>
                    <a:gd name="connsiteY4" fmla="*/ 61954 h 79428"/>
                    <a:gd name="connsiteX5" fmla="*/ 230775 w 503964"/>
                    <a:gd name="connsiteY5" fmla="*/ 68304 h 79428"/>
                    <a:gd name="connsiteX6" fmla="*/ 588 w 503964"/>
                    <a:gd name="connsiteY6" fmla="*/ 41 h 794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03964" h="79428">
                      <a:moveTo>
                        <a:pt x="588" y="41"/>
                      </a:moveTo>
                      <a:cubicBezTo>
                        <a:pt x="13024" y="1893"/>
                        <a:pt x="222309" y="78358"/>
                        <a:pt x="305388" y="79416"/>
                      </a:cubicBezTo>
                      <a:cubicBezTo>
                        <a:pt x="388467" y="80474"/>
                        <a:pt x="477103" y="12741"/>
                        <a:pt x="499063" y="6391"/>
                      </a:cubicBezTo>
                      <a:cubicBezTo>
                        <a:pt x="521023" y="41"/>
                        <a:pt x="463608" y="32056"/>
                        <a:pt x="437150" y="41316"/>
                      </a:cubicBezTo>
                      <a:cubicBezTo>
                        <a:pt x="410692" y="50576"/>
                        <a:pt x="374709" y="57456"/>
                        <a:pt x="340313" y="61954"/>
                      </a:cubicBezTo>
                      <a:cubicBezTo>
                        <a:pt x="305917" y="66452"/>
                        <a:pt x="285279" y="77564"/>
                        <a:pt x="230775" y="68304"/>
                      </a:cubicBezTo>
                      <a:cubicBezTo>
                        <a:pt x="176271" y="59044"/>
                        <a:pt x="-11848" y="-1811"/>
                        <a:pt x="588" y="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0" name="フリーフォーム: 図形 2919">
                  <a:extLst>
                    <a:ext uri="{FF2B5EF4-FFF2-40B4-BE49-F238E27FC236}">
                      <a16:creationId xmlns:a16="http://schemas.microsoft.com/office/drawing/2014/main" id="{867EC775-ED09-4328-BFE9-EB335D5F31A4}"/>
                    </a:ext>
                  </a:extLst>
                </p:cNvPr>
                <p:cNvSpPr/>
                <p:nvPr/>
              </p:nvSpPr>
              <p:spPr>
                <a:xfrm>
                  <a:off x="3602905" y="5277496"/>
                  <a:ext cx="637649" cy="134267"/>
                </a:xfrm>
                <a:custGeom>
                  <a:avLst/>
                  <a:gdLst>
                    <a:gd name="connsiteX0" fmla="*/ 3895 w 637649"/>
                    <a:gd name="connsiteY0" fmla="*/ 942 h 134267"/>
                    <a:gd name="connsiteX1" fmla="*/ 240433 w 637649"/>
                    <a:gd name="connsiteY1" fmla="*/ 124767 h 134267"/>
                    <a:gd name="connsiteX2" fmla="*/ 411883 w 637649"/>
                    <a:gd name="connsiteY2" fmla="*/ 100954 h 134267"/>
                    <a:gd name="connsiteX3" fmla="*/ 524595 w 637649"/>
                    <a:gd name="connsiteY3" fmla="*/ 59679 h 134267"/>
                    <a:gd name="connsiteX4" fmla="*/ 637308 w 637649"/>
                    <a:gd name="connsiteY4" fmla="*/ 8879 h 134267"/>
                    <a:gd name="connsiteX5" fmla="*/ 551583 w 637649"/>
                    <a:gd name="connsiteY5" fmla="*/ 51742 h 134267"/>
                    <a:gd name="connsiteX6" fmla="*/ 338858 w 637649"/>
                    <a:gd name="connsiteY6" fmla="*/ 131117 h 134267"/>
                    <a:gd name="connsiteX7" fmla="*/ 211858 w 637649"/>
                    <a:gd name="connsiteY7" fmla="*/ 113654 h 134267"/>
                    <a:gd name="connsiteX8" fmla="*/ 100733 w 637649"/>
                    <a:gd name="connsiteY8" fmla="*/ 69204 h 134267"/>
                    <a:gd name="connsiteX9" fmla="*/ 3895 w 637649"/>
                    <a:gd name="connsiteY9" fmla="*/ 942 h 134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37649" h="134267">
                      <a:moveTo>
                        <a:pt x="3895" y="942"/>
                      </a:moveTo>
                      <a:cubicBezTo>
                        <a:pt x="27178" y="10202"/>
                        <a:pt x="172435" y="108098"/>
                        <a:pt x="240433" y="124767"/>
                      </a:cubicBezTo>
                      <a:cubicBezTo>
                        <a:pt x="308431" y="141436"/>
                        <a:pt x="364523" y="111802"/>
                        <a:pt x="411883" y="100954"/>
                      </a:cubicBezTo>
                      <a:cubicBezTo>
                        <a:pt x="459243" y="90106"/>
                        <a:pt x="487024" y="75025"/>
                        <a:pt x="524595" y="59679"/>
                      </a:cubicBezTo>
                      <a:cubicBezTo>
                        <a:pt x="562166" y="44333"/>
                        <a:pt x="632810" y="10202"/>
                        <a:pt x="637308" y="8879"/>
                      </a:cubicBezTo>
                      <a:cubicBezTo>
                        <a:pt x="641806" y="7556"/>
                        <a:pt x="601325" y="31369"/>
                        <a:pt x="551583" y="51742"/>
                      </a:cubicBezTo>
                      <a:cubicBezTo>
                        <a:pt x="501841" y="72115"/>
                        <a:pt x="395479" y="120798"/>
                        <a:pt x="338858" y="131117"/>
                      </a:cubicBezTo>
                      <a:cubicBezTo>
                        <a:pt x="282237" y="141436"/>
                        <a:pt x="251545" y="123973"/>
                        <a:pt x="211858" y="113654"/>
                      </a:cubicBezTo>
                      <a:cubicBezTo>
                        <a:pt x="172171" y="103335"/>
                        <a:pt x="133541" y="85079"/>
                        <a:pt x="100733" y="69204"/>
                      </a:cubicBezTo>
                      <a:cubicBezTo>
                        <a:pt x="67925" y="53329"/>
                        <a:pt x="-19388" y="-8318"/>
                        <a:pt x="3895" y="9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1" name="フリーフォーム: 図形 2920">
                  <a:extLst>
                    <a:ext uri="{FF2B5EF4-FFF2-40B4-BE49-F238E27FC236}">
                      <a16:creationId xmlns:a16="http://schemas.microsoft.com/office/drawing/2014/main" id="{A6756A7B-BEE9-4AB3-AD7C-6A29E5ABB5F0}"/>
                    </a:ext>
                  </a:extLst>
                </p:cNvPr>
                <p:cNvSpPr/>
                <p:nvPr/>
              </p:nvSpPr>
              <p:spPr>
                <a:xfrm>
                  <a:off x="4119430" y="5294070"/>
                  <a:ext cx="149104" cy="127284"/>
                </a:xfrm>
                <a:custGeom>
                  <a:avLst/>
                  <a:gdLst>
                    <a:gd name="connsiteX0" fmla="*/ 133 w 149104"/>
                    <a:gd name="connsiteY0" fmla="*/ 70093 h 127284"/>
                    <a:gd name="connsiteX1" fmla="*/ 143008 w 149104"/>
                    <a:gd name="connsiteY1" fmla="*/ 243 h 127284"/>
                    <a:gd name="connsiteX2" fmla="*/ 119195 w 149104"/>
                    <a:gd name="connsiteY2" fmla="*/ 49455 h 127284"/>
                    <a:gd name="connsiteX3" fmla="*/ 85858 w 149104"/>
                    <a:gd name="connsiteY3" fmla="*/ 112955 h 127284"/>
                    <a:gd name="connsiteX4" fmla="*/ 66808 w 149104"/>
                    <a:gd name="connsiteY4" fmla="*/ 124068 h 127284"/>
                    <a:gd name="connsiteX5" fmla="*/ 95383 w 149104"/>
                    <a:gd name="connsiteY5" fmla="*/ 68505 h 127284"/>
                    <a:gd name="connsiteX6" fmla="*/ 116020 w 149104"/>
                    <a:gd name="connsiteY6" fmla="*/ 27230 h 127284"/>
                    <a:gd name="connsiteX7" fmla="*/ 133 w 149104"/>
                    <a:gd name="connsiteY7" fmla="*/ 70093 h 127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9104" h="127284">
                      <a:moveTo>
                        <a:pt x="133" y="70093"/>
                      </a:moveTo>
                      <a:cubicBezTo>
                        <a:pt x="4631" y="65595"/>
                        <a:pt x="123164" y="3683"/>
                        <a:pt x="143008" y="243"/>
                      </a:cubicBezTo>
                      <a:cubicBezTo>
                        <a:pt x="162852" y="-3197"/>
                        <a:pt x="128720" y="30670"/>
                        <a:pt x="119195" y="49455"/>
                      </a:cubicBezTo>
                      <a:cubicBezTo>
                        <a:pt x="109670" y="68240"/>
                        <a:pt x="94589" y="100520"/>
                        <a:pt x="85858" y="112955"/>
                      </a:cubicBezTo>
                      <a:cubicBezTo>
                        <a:pt x="77127" y="125390"/>
                        <a:pt x="65221" y="131476"/>
                        <a:pt x="66808" y="124068"/>
                      </a:cubicBezTo>
                      <a:cubicBezTo>
                        <a:pt x="68395" y="116660"/>
                        <a:pt x="87181" y="84645"/>
                        <a:pt x="95383" y="68505"/>
                      </a:cubicBezTo>
                      <a:cubicBezTo>
                        <a:pt x="103585" y="52365"/>
                        <a:pt x="125545" y="29082"/>
                        <a:pt x="116020" y="27230"/>
                      </a:cubicBezTo>
                      <a:cubicBezTo>
                        <a:pt x="106495" y="25378"/>
                        <a:pt x="-4365" y="74591"/>
                        <a:pt x="133" y="700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2" name="フリーフォーム: 図形 2921">
                  <a:extLst>
                    <a:ext uri="{FF2B5EF4-FFF2-40B4-BE49-F238E27FC236}">
                      <a16:creationId xmlns:a16="http://schemas.microsoft.com/office/drawing/2014/main" id="{17E6A18F-FD69-4E44-86F6-665F7DCBB16F}"/>
                    </a:ext>
                  </a:extLst>
                </p:cNvPr>
                <p:cNvSpPr/>
                <p:nvPr/>
              </p:nvSpPr>
              <p:spPr>
                <a:xfrm>
                  <a:off x="3458763" y="5103741"/>
                  <a:ext cx="162348" cy="193799"/>
                </a:xfrm>
                <a:custGeom>
                  <a:avLst/>
                  <a:gdLst>
                    <a:gd name="connsiteX0" fmla="*/ 400 w 162348"/>
                    <a:gd name="connsiteY0" fmla="*/ 72 h 193799"/>
                    <a:gd name="connsiteX1" fmla="*/ 102000 w 162348"/>
                    <a:gd name="connsiteY1" fmla="*/ 138184 h 193799"/>
                    <a:gd name="connsiteX2" fmla="*/ 162325 w 162348"/>
                    <a:gd name="connsiteY2" fmla="*/ 193747 h 193799"/>
                    <a:gd name="connsiteX3" fmla="*/ 95650 w 162348"/>
                    <a:gd name="connsiteY3" fmla="*/ 147709 h 193799"/>
                    <a:gd name="connsiteX4" fmla="*/ 67075 w 162348"/>
                    <a:gd name="connsiteY4" fmla="*/ 119134 h 193799"/>
                    <a:gd name="connsiteX5" fmla="*/ 400 w 162348"/>
                    <a:gd name="connsiteY5" fmla="*/ 72 h 1937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2348" h="193799">
                      <a:moveTo>
                        <a:pt x="400" y="72"/>
                      </a:moveTo>
                      <a:cubicBezTo>
                        <a:pt x="6221" y="3247"/>
                        <a:pt x="75013" y="105905"/>
                        <a:pt x="102000" y="138184"/>
                      </a:cubicBezTo>
                      <a:cubicBezTo>
                        <a:pt x="128987" y="170463"/>
                        <a:pt x="163383" y="192159"/>
                        <a:pt x="162325" y="193747"/>
                      </a:cubicBezTo>
                      <a:cubicBezTo>
                        <a:pt x="161267" y="195335"/>
                        <a:pt x="111525" y="160144"/>
                        <a:pt x="95650" y="147709"/>
                      </a:cubicBezTo>
                      <a:cubicBezTo>
                        <a:pt x="79775" y="135274"/>
                        <a:pt x="80304" y="139242"/>
                        <a:pt x="67075" y="119134"/>
                      </a:cubicBezTo>
                      <a:cubicBezTo>
                        <a:pt x="53846" y="99026"/>
                        <a:pt x="-5421" y="-3103"/>
                        <a:pt x="400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3" name="フリーフォーム: 図形 2922">
                  <a:extLst>
                    <a:ext uri="{FF2B5EF4-FFF2-40B4-BE49-F238E27FC236}">
                      <a16:creationId xmlns:a16="http://schemas.microsoft.com/office/drawing/2014/main" id="{511C4BA0-20D0-41DD-95F9-BDFD09CA4A15}"/>
                    </a:ext>
                  </a:extLst>
                </p:cNvPr>
                <p:cNvSpPr/>
                <p:nvPr/>
              </p:nvSpPr>
              <p:spPr>
                <a:xfrm>
                  <a:off x="3489082" y="4917483"/>
                  <a:ext cx="403314" cy="84749"/>
                </a:xfrm>
                <a:custGeom>
                  <a:avLst/>
                  <a:gdLst>
                    <a:gd name="connsiteX0" fmla="*/ 243 w 403314"/>
                    <a:gd name="connsiteY0" fmla="*/ 48217 h 84749"/>
                    <a:gd name="connsiteX1" fmla="*/ 151056 w 403314"/>
                    <a:gd name="connsiteY1" fmla="*/ 75205 h 84749"/>
                    <a:gd name="connsiteX2" fmla="*/ 278056 w 403314"/>
                    <a:gd name="connsiteY2" fmla="*/ 56155 h 84749"/>
                    <a:gd name="connsiteX3" fmla="*/ 400293 w 403314"/>
                    <a:gd name="connsiteY3" fmla="*/ 592 h 84749"/>
                    <a:gd name="connsiteX4" fmla="*/ 359018 w 403314"/>
                    <a:gd name="connsiteY4" fmla="*/ 29167 h 84749"/>
                    <a:gd name="connsiteX5" fmla="*/ 281231 w 403314"/>
                    <a:gd name="connsiteY5" fmla="*/ 65680 h 84749"/>
                    <a:gd name="connsiteX6" fmla="*/ 119306 w 403314"/>
                    <a:gd name="connsiteY6" fmla="*/ 84730 h 84749"/>
                    <a:gd name="connsiteX7" fmla="*/ 243 w 403314"/>
                    <a:gd name="connsiteY7" fmla="*/ 48217 h 847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03314" h="84749">
                      <a:moveTo>
                        <a:pt x="243" y="48217"/>
                      </a:moveTo>
                      <a:cubicBezTo>
                        <a:pt x="5535" y="46630"/>
                        <a:pt x="104754" y="73882"/>
                        <a:pt x="151056" y="75205"/>
                      </a:cubicBezTo>
                      <a:cubicBezTo>
                        <a:pt x="197358" y="76528"/>
                        <a:pt x="236517" y="68590"/>
                        <a:pt x="278056" y="56155"/>
                      </a:cubicBezTo>
                      <a:cubicBezTo>
                        <a:pt x="319595" y="43720"/>
                        <a:pt x="386799" y="5090"/>
                        <a:pt x="400293" y="592"/>
                      </a:cubicBezTo>
                      <a:cubicBezTo>
                        <a:pt x="413787" y="-3906"/>
                        <a:pt x="378862" y="18319"/>
                        <a:pt x="359018" y="29167"/>
                      </a:cubicBezTo>
                      <a:cubicBezTo>
                        <a:pt x="339174" y="40015"/>
                        <a:pt x="321183" y="56420"/>
                        <a:pt x="281231" y="65680"/>
                      </a:cubicBezTo>
                      <a:cubicBezTo>
                        <a:pt x="241279" y="74940"/>
                        <a:pt x="161375" y="85259"/>
                        <a:pt x="119306" y="84730"/>
                      </a:cubicBezTo>
                      <a:cubicBezTo>
                        <a:pt x="77237" y="84201"/>
                        <a:pt x="-5049" y="49804"/>
                        <a:pt x="243" y="482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4" name="フリーフォーム: 図形 2923">
                  <a:extLst>
                    <a:ext uri="{FF2B5EF4-FFF2-40B4-BE49-F238E27FC236}">
                      <a16:creationId xmlns:a16="http://schemas.microsoft.com/office/drawing/2014/main" id="{962A2CCC-160A-4C3E-994B-9EACB727F8AA}"/>
                    </a:ext>
                  </a:extLst>
                </p:cNvPr>
                <p:cNvSpPr/>
                <p:nvPr/>
              </p:nvSpPr>
              <p:spPr>
                <a:xfrm>
                  <a:off x="3329508" y="4960392"/>
                  <a:ext cx="574157" cy="109920"/>
                </a:xfrm>
                <a:custGeom>
                  <a:avLst/>
                  <a:gdLst>
                    <a:gd name="connsiteX0" fmla="*/ 1067 w 574157"/>
                    <a:gd name="connsiteY0" fmla="*/ 546 h 109920"/>
                    <a:gd name="connsiteX1" fmla="*/ 209030 w 574157"/>
                    <a:gd name="connsiteY1" fmla="*/ 103733 h 109920"/>
                    <a:gd name="connsiteX2" fmla="*/ 410642 w 574157"/>
                    <a:gd name="connsiteY2" fmla="*/ 94208 h 109920"/>
                    <a:gd name="connsiteX3" fmla="*/ 531292 w 574157"/>
                    <a:gd name="connsiteY3" fmla="*/ 60871 h 109920"/>
                    <a:gd name="connsiteX4" fmla="*/ 574155 w 574157"/>
                    <a:gd name="connsiteY4" fmla="*/ 11658 h 109920"/>
                    <a:gd name="connsiteX5" fmla="*/ 532880 w 574157"/>
                    <a:gd name="connsiteY5" fmla="*/ 38646 h 109920"/>
                    <a:gd name="connsiteX6" fmla="*/ 437630 w 574157"/>
                    <a:gd name="connsiteY6" fmla="*/ 73571 h 109920"/>
                    <a:gd name="connsiteX7" fmla="*/ 218555 w 574157"/>
                    <a:gd name="connsiteY7" fmla="*/ 94208 h 109920"/>
                    <a:gd name="connsiteX8" fmla="*/ 131242 w 574157"/>
                    <a:gd name="connsiteY8" fmla="*/ 64046 h 109920"/>
                    <a:gd name="connsiteX9" fmla="*/ 1067 w 574157"/>
                    <a:gd name="connsiteY9" fmla="*/ 546 h 1099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4157" h="109920">
                      <a:moveTo>
                        <a:pt x="1067" y="546"/>
                      </a:moveTo>
                      <a:cubicBezTo>
                        <a:pt x="14032" y="7161"/>
                        <a:pt x="140768" y="88123"/>
                        <a:pt x="209030" y="103733"/>
                      </a:cubicBezTo>
                      <a:cubicBezTo>
                        <a:pt x="277292" y="119343"/>
                        <a:pt x="356932" y="101352"/>
                        <a:pt x="410642" y="94208"/>
                      </a:cubicBezTo>
                      <a:cubicBezTo>
                        <a:pt x="464352" y="87064"/>
                        <a:pt x="504040" y="74629"/>
                        <a:pt x="531292" y="60871"/>
                      </a:cubicBezTo>
                      <a:cubicBezTo>
                        <a:pt x="558544" y="47113"/>
                        <a:pt x="573890" y="15362"/>
                        <a:pt x="574155" y="11658"/>
                      </a:cubicBezTo>
                      <a:cubicBezTo>
                        <a:pt x="574420" y="7954"/>
                        <a:pt x="555634" y="28327"/>
                        <a:pt x="532880" y="38646"/>
                      </a:cubicBezTo>
                      <a:cubicBezTo>
                        <a:pt x="510126" y="48965"/>
                        <a:pt x="490017" y="64311"/>
                        <a:pt x="437630" y="73571"/>
                      </a:cubicBezTo>
                      <a:cubicBezTo>
                        <a:pt x="385243" y="82831"/>
                        <a:pt x="269620" y="95796"/>
                        <a:pt x="218555" y="94208"/>
                      </a:cubicBezTo>
                      <a:cubicBezTo>
                        <a:pt x="167490" y="92621"/>
                        <a:pt x="165638" y="78863"/>
                        <a:pt x="131242" y="64046"/>
                      </a:cubicBezTo>
                      <a:cubicBezTo>
                        <a:pt x="96846" y="49229"/>
                        <a:pt x="-11898" y="-6069"/>
                        <a:pt x="1067" y="5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5" name="フリーフォーム: 図形 2924">
                  <a:extLst>
                    <a:ext uri="{FF2B5EF4-FFF2-40B4-BE49-F238E27FC236}">
                      <a16:creationId xmlns:a16="http://schemas.microsoft.com/office/drawing/2014/main" id="{A094E960-613E-422E-88B5-02029221CA2B}"/>
                    </a:ext>
                  </a:extLst>
                </p:cNvPr>
                <p:cNvSpPr/>
                <p:nvPr/>
              </p:nvSpPr>
              <p:spPr>
                <a:xfrm>
                  <a:off x="3338513" y="4845031"/>
                  <a:ext cx="161926" cy="120762"/>
                </a:xfrm>
                <a:custGeom>
                  <a:avLst/>
                  <a:gdLst>
                    <a:gd name="connsiteX0" fmla="*/ 0 w 161926"/>
                    <a:gd name="connsiteY0" fmla="*/ 19 h 120762"/>
                    <a:gd name="connsiteX1" fmla="*/ 101600 w 161926"/>
                    <a:gd name="connsiteY1" fmla="*/ 85744 h 120762"/>
                    <a:gd name="connsiteX2" fmla="*/ 161925 w 161926"/>
                    <a:gd name="connsiteY2" fmla="*/ 120669 h 120762"/>
                    <a:gd name="connsiteX3" fmla="*/ 100012 w 161926"/>
                    <a:gd name="connsiteY3" fmla="*/ 93682 h 120762"/>
                    <a:gd name="connsiteX4" fmla="*/ 0 w 161926"/>
                    <a:gd name="connsiteY4" fmla="*/ 19 h 1207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1926" h="120762">
                      <a:moveTo>
                        <a:pt x="0" y="19"/>
                      </a:moveTo>
                      <a:cubicBezTo>
                        <a:pt x="265" y="-1304"/>
                        <a:pt x="74613" y="65636"/>
                        <a:pt x="101600" y="85744"/>
                      </a:cubicBezTo>
                      <a:cubicBezTo>
                        <a:pt x="128588" y="105852"/>
                        <a:pt x="162190" y="119346"/>
                        <a:pt x="161925" y="120669"/>
                      </a:cubicBezTo>
                      <a:cubicBezTo>
                        <a:pt x="161660" y="121992"/>
                        <a:pt x="125941" y="109028"/>
                        <a:pt x="100012" y="93682"/>
                      </a:cubicBezTo>
                      <a:cubicBezTo>
                        <a:pt x="74083" y="78336"/>
                        <a:pt x="-265" y="1342"/>
                        <a:pt x="0" y="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6" name="フリーフォーム: 図形 2925">
                  <a:extLst>
                    <a:ext uri="{FF2B5EF4-FFF2-40B4-BE49-F238E27FC236}">
                      <a16:creationId xmlns:a16="http://schemas.microsoft.com/office/drawing/2014/main" id="{5C582209-6DF7-4CBF-81D3-7412984EBC95}"/>
                    </a:ext>
                  </a:extLst>
                </p:cNvPr>
                <p:cNvSpPr/>
                <p:nvPr/>
              </p:nvSpPr>
              <p:spPr>
                <a:xfrm>
                  <a:off x="3279750" y="4835418"/>
                  <a:ext cx="273352" cy="179587"/>
                </a:xfrm>
                <a:custGeom>
                  <a:avLst/>
                  <a:gdLst>
                    <a:gd name="connsiteX0" fmla="*/ 25 w 273352"/>
                    <a:gd name="connsiteY0" fmla="*/ 107 h 179587"/>
                    <a:gd name="connsiteX1" fmla="*/ 63525 w 273352"/>
                    <a:gd name="connsiteY1" fmla="*/ 90595 h 179587"/>
                    <a:gd name="connsiteX2" fmla="*/ 195288 w 273352"/>
                    <a:gd name="connsiteY2" fmla="*/ 152507 h 179587"/>
                    <a:gd name="connsiteX3" fmla="*/ 273075 w 273352"/>
                    <a:gd name="connsiteY3" fmla="*/ 179495 h 179587"/>
                    <a:gd name="connsiteX4" fmla="*/ 217513 w 273352"/>
                    <a:gd name="connsiteY4" fmla="*/ 160445 h 179587"/>
                    <a:gd name="connsiteX5" fmla="*/ 122263 w 273352"/>
                    <a:gd name="connsiteY5" fmla="*/ 136632 h 179587"/>
                    <a:gd name="connsiteX6" fmla="*/ 69875 w 273352"/>
                    <a:gd name="connsiteY6" fmla="*/ 109645 h 179587"/>
                    <a:gd name="connsiteX7" fmla="*/ 25 w 273352"/>
                    <a:gd name="connsiteY7" fmla="*/ 107 h 1795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3352" h="179587">
                      <a:moveTo>
                        <a:pt x="25" y="107"/>
                      </a:moveTo>
                      <a:cubicBezTo>
                        <a:pt x="-1033" y="-3068"/>
                        <a:pt x="30981" y="65195"/>
                        <a:pt x="63525" y="90595"/>
                      </a:cubicBezTo>
                      <a:cubicBezTo>
                        <a:pt x="96069" y="115995"/>
                        <a:pt x="160363" y="137690"/>
                        <a:pt x="195288" y="152507"/>
                      </a:cubicBezTo>
                      <a:cubicBezTo>
                        <a:pt x="230213" y="167324"/>
                        <a:pt x="269371" y="178172"/>
                        <a:pt x="273075" y="179495"/>
                      </a:cubicBezTo>
                      <a:cubicBezTo>
                        <a:pt x="276779" y="180818"/>
                        <a:pt x="242648" y="167589"/>
                        <a:pt x="217513" y="160445"/>
                      </a:cubicBezTo>
                      <a:cubicBezTo>
                        <a:pt x="192378" y="153301"/>
                        <a:pt x="146869" y="145099"/>
                        <a:pt x="122263" y="136632"/>
                      </a:cubicBezTo>
                      <a:cubicBezTo>
                        <a:pt x="97657" y="128165"/>
                        <a:pt x="88925" y="129489"/>
                        <a:pt x="69875" y="109645"/>
                      </a:cubicBezTo>
                      <a:cubicBezTo>
                        <a:pt x="50825" y="89801"/>
                        <a:pt x="1083" y="3282"/>
                        <a:pt x="25" y="1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7" name="フリーフォーム: 図形 2926">
                  <a:extLst>
                    <a:ext uri="{FF2B5EF4-FFF2-40B4-BE49-F238E27FC236}">
                      <a16:creationId xmlns:a16="http://schemas.microsoft.com/office/drawing/2014/main" id="{B114FAF5-B278-4290-B566-2536A8ACC126}"/>
                    </a:ext>
                  </a:extLst>
                </p:cNvPr>
                <p:cNvSpPr/>
                <p:nvPr/>
              </p:nvSpPr>
              <p:spPr>
                <a:xfrm>
                  <a:off x="3660576" y="4405176"/>
                  <a:ext cx="358164" cy="377615"/>
                </a:xfrm>
                <a:custGeom>
                  <a:avLst/>
                  <a:gdLst>
                    <a:gd name="connsiteX0" fmla="*/ 6549 w 358164"/>
                    <a:gd name="connsiteY0" fmla="*/ 137 h 377615"/>
                    <a:gd name="connsiteX1" fmla="*/ 3374 w 358164"/>
                    <a:gd name="connsiteY1" fmla="*/ 114437 h 377615"/>
                    <a:gd name="connsiteX2" fmla="*/ 58937 w 358164"/>
                    <a:gd name="connsiteY2" fmla="*/ 212862 h 377615"/>
                    <a:gd name="connsiteX3" fmla="*/ 351037 w 358164"/>
                    <a:gd name="connsiteY3" fmla="*/ 374787 h 377615"/>
                    <a:gd name="connsiteX4" fmla="*/ 255787 w 358164"/>
                    <a:gd name="connsiteY4" fmla="*/ 309699 h 377615"/>
                    <a:gd name="connsiteX5" fmla="*/ 116087 w 358164"/>
                    <a:gd name="connsiteY5" fmla="*/ 230324 h 377615"/>
                    <a:gd name="connsiteX6" fmla="*/ 9724 w 358164"/>
                    <a:gd name="connsiteY6" fmla="*/ 138249 h 377615"/>
                    <a:gd name="connsiteX7" fmla="*/ 6549 w 358164"/>
                    <a:gd name="connsiteY7" fmla="*/ 137 h 3776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8164" h="377615">
                      <a:moveTo>
                        <a:pt x="6549" y="137"/>
                      </a:moveTo>
                      <a:cubicBezTo>
                        <a:pt x="5491" y="-3832"/>
                        <a:pt x="-5357" y="78983"/>
                        <a:pt x="3374" y="114437"/>
                      </a:cubicBezTo>
                      <a:cubicBezTo>
                        <a:pt x="12105" y="149891"/>
                        <a:pt x="993" y="169470"/>
                        <a:pt x="58937" y="212862"/>
                      </a:cubicBezTo>
                      <a:cubicBezTo>
                        <a:pt x="116881" y="256254"/>
                        <a:pt x="318229" y="358647"/>
                        <a:pt x="351037" y="374787"/>
                      </a:cubicBezTo>
                      <a:cubicBezTo>
                        <a:pt x="383845" y="390927"/>
                        <a:pt x="294945" y="333776"/>
                        <a:pt x="255787" y="309699"/>
                      </a:cubicBezTo>
                      <a:cubicBezTo>
                        <a:pt x="216629" y="285622"/>
                        <a:pt x="157097" y="258899"/>
                        <a:pt x="116087" y="230324"/>
                      </a:cubicBezTo>
                      <a:cubicBezTo>
                        <a:pt x="75077" y="201749"/>
                        <a:pt x="29568" y="175026"/>
                        <a:pt x="9724" y="138249"/>
                      </a:cubicBezTo>
                      <a:cubicBezTo>
                        <a:pt x="-10120" y="101472"/>
                        <a:pt x="7607" y="4106"/>
                        <a:pt x="6549" y="13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8" name="フリーフォーム: 図形 2927">
                  <a:extLst>
                    <a:ext uri="{FF2B5EF4-FFF2-40B4-BE49-F238E27FC236}">
                      <a16:creationId xmlns:a16="http://schemas.microsoft.com/office/drawing/2014/main" id="{9B5C4E1B-AEFE-48B9-9092-FB31750D4260}"/>
                    </a:ext>
                  </a:extLst>
                </p:cNvPr>
                <p:cNvSpPr/>
                <p:nvPr/>
              </p:nvSpPr>
              <p:spPr>
                <a:xfrm>
                  <a:off x="3746474" y="4368333"/>
                  <a:ext cx="64321" cy="183330"/>
                </a:xfrm>
                <a:custGeom>
                  <a:avLst/>
                  <a:gdLst>
                    <a:gd name="connsiteX0" fmla="*/ 44476 w 64321"/>
                    <a:gd name="connsiteY0" fmla="*/ 467 h 183330"/>
                    <a:gd name="connsiteX1" fmla="*/ 3201 w 64321"/>
                    <a:gd name="connsiteY1" fmla="*/ 90955 h 183330"/>
                    <a:gd name="connsiteX2" fmla="*/ 9551 w 64321"/>
                    <a:gd name="connsiteY2" fmla="*/ 121117 h 183330"/>
                    <a:gd name="connsiteX3" fmla="*/ 63526 w 64321"/>
                    <a:gd name="connsiteY3" fmla="*/ 183030 h 183330"/>
                    <a:gd name="connsiteX4" fmla="*/ 39714 w 64321"/>
                    <a:gd name="connsiteY4" fmla="*/ 143342 h 183330"/>
                    <a:gd name="connsiteX5" fmla="*/ 11139 w 64321"/>
                    <a:gd name="connsiteY5" fmla="*/ 111592 h 183330"/>
                    <a:gd name="connsiteX6" fmla="*/ 25426 w 64321"/>
                    <a:gd name="connsiteY6" fmla="*/ 57617 h 183330"/>
                    <a:gd name="connsiteX7" fmla="*/ 44476 w 64321"/>
                    <a:gd name="connsiteY7" fmla="*/ 467 h 1833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4321" h="183330">
                      <a:moveTo>
                        <a:pt x="44476" y="467"/>
                      </a:moveTo>
                      <a:cubicBezTo>
                        <a:pt x="40772" y="6023"/>
                        <a:pt x="9022" y="70847"/>
                        <a:pt x="3201" y="90955"/>
                      </a:cubicBezTo>
                      <a:cubicBezTo>
                        <a:pt x="-2620" y="111063"/>
                        <a:pt x="-503" y="105771"/>
                        <a:pt x="9551" y="121117"/>
                      </a:cubicBezTo>
                      <a:cubicBezTo>
                        <a:pt x="19605" y="136463"/>
                        <a:pt x="58499" y="179326"/>
                        <a:pt x="63526" y="183030"/>
                      </a:cubicBezTo>
                      <a:cubicBezTo>
                        <a:pt x="68553" y="186734"/>
                        <a:pt x="48445" y="155248"/>
                        <a:pt x="39714" y="143342"/>
                      </a:cubicBezTo>
                      <a:cubicBezTo>
                        <a:pt x="30983" y="131436"/>
                        <a:pt x="13520" y="125879"/>
                        <a:pt x="11139" y="111592"/>
                      </a:cubicBezTo>
                      <a:cubicBezTo>
                        <a:pt x="8758" y="97305"/>
                        <a:pt x="19076" y="74815"/>
                        <a:pt x="25426" y="57617"/>
                      </a:cubicBezTo>
                      <a:cubicBezTo>
                        <a:pt x="31776" y="40419"/>
                        <a:pt x="48180" y="-5089"/>
                        <a:pt x="44476" y="4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29" name="フリーフォーム: 図形 2928">
                  <a:extLst>
                    <a:ext uri="{FF2B5EF4-FFF2-40B4-BE49-F238E27FC236}">
                      <a16:creationId xmlns:a16="http://schemas.microsoft.com/office/drawing/2014/main" id="{41374798-AB7E-4DCC-A9AD-6758B2EB9FD5}"/>
                    </a:ext>
                  </a:extLst>
                </p:cNvPr>
                <p:cNvSpPr/>
                <p:nvPr/>
              </p:nvSpPr>
              <p:spPr>
                <a:xfrm>
                  <a:off x="3809818" y="4538584"/>
                  <a:ext cx="372766" cy="201897"/>
                </a:xfrm>
                <a:custGeom>
                  <a:avLst/>
                  <a:gdLst>
                    <a:gd name="connsiteX0" fmla="*/ 182 w 372766"/>
                    <a:gd name="connsiteY0" fmla="*/ 79 h 201897"/>
                    <a:gd name="connsiteX1" fmla="*/ 136707 w 372766"/>
                    <a:gd name="connsiteY1" fmla="*/ 39766 h 201897"/>
                    <a:gd name="connsiteX2" fmla="*/ 247832 w 372766"/>
                    <a:gd name="connsiteY2" fmla="*/ 88979 h 201897"/>
                    <a:gd name="connsiteX3" fmla="*/ 368482 w 372766"/>
                    <a:gd name="connsiteY3" fmla="*/ 200104 h 201897"/>
                    <a:gd name="connsiteX4" fmla="*/ 341495 w 372766"/>
                    <a:gd name="connsiteY4" fmla="*/ 154066 h 201897"/>
                    <a:gd name="connsiteX5" fmla="*/ 300220 w 372766"/>
                    <a:gd name="connsiteY5" fmla="*/ 106441 h 201897"/>
                    <a:gd name="connsiteX6" fmla="*/ 166870 w 372766"/>
                    <a:gd name="connsiteY6" fmla="*/ 31829 h 201897"/>
                    <a:gd name="connsiteX7" fmla="*/ 182 w 372766"/>
                    <a:gd name="connsiteY7" fmla="*/ 79 h 201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2766" h="201897">
                      <a:moveTo>
                        <a:pt x="182" y="79"/>
                      </a:moveTo>
                      <a:cubicBezTo>
                        <a:pt x="-4845" y="1402"/>
                        <a:pt x="95432" y="24949"/>
                        <a:pt x="136707" y="39766"/>
                      </a:cubicBezTo>
                      <a:cubicBezTo>
                        <a:pt x="177982" y="54583"/>
                        <a:pt x="209203" y="62256"/>
                        <a:pt x="247832" y="88979"/>
                      </a:cubicBezTo>
                      <a:cubicBezTo>
                        <a:pt x="286461" y="115702"/>
                        <a:pt x="352872" y="189256"/>
                        <a:pt x="368482" y="200104"/>
                      </a:cubicBezTo>
                      <a:cubicBezTo>
                        <a:pt x="384093" y="210952"/>
                        <a:pt x="352872" y="169676"/>
                        <a:pt x="341495" y="154066"/>
                      </a:cubicBezTo>
                      <a:cubicBezTo>
                        <a:pt x="330118" y="138456"/>
                        <a:pt x="329324" y="126814"/>
                        <a:pt x="300220" y="106441"/>
                      </a:cubicBezTo>
                      <a:cubicBezTo>
                        <a:pt x="271116" y="86068"/>
                        <a:pt x="214495" y="49556"/>
                        <a:pt x="166870" y="31829"/>
                      </a:cubicBezTo>
                      <a:cubicBezTo>
                        <a:pt x="119245" y="14102"/>
                        <a:pt x="5209" y="-1244"/>
                        <a:pt x="182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0" name="フリーフォーム: 図形 2929">
                  <a:extLst>
                    <a:ext uri="{FF2B5EF4-FFF2-40B4-BE49-F238E27FC236}">
                      <a16:creationId xmlns:a16="http://schemas.microsoft.com/office/drawing/2014/main" id="{010F4170-901C-4FC7-B34F-B9BB519AFF24}"/>
                    </a:ext>
                  </a:extLst>
                </p:cNvPr>
                <p:cNvSpPr/>
                <p:nvPr/>
              </p:nvSpPr>
              <p:spPr>
                <a:xfrm>
                  <a:off x="3824288" y="4552950"/>
                  <a:ext cx="329995" cy="183131"/>
                </a:xfrm>
                <a:custGeom>
                  <a:avLst/>
                  <a:gdLst>
                    <a:gd name="connsiteX0" fmla="*/ 0 w 329995"/>
                    <a:gd name="connsiteY0" fmla="*/ 0 h 183131"/>
                    <a:gd name="connsiteX1" fmla="*/ 142875 w 329995"/>
                    <a:gd name="connsiteY1" fmla="*/ 66675 h 183131"/>
                    <a:gd name="connsiteX2" fmla="*/ 219075 w 329995"/>
                    <a:gd name="connsiteY2" fmla="*/ 92075 h 183131"/>
                    <a:gd name="connsiteX3" fmla="*/ 328612 w 329995"/>
                    <a:gd name="connsiteY3" fmla="*/ 182563 h 183131"/>
                    <a:gd name="connsiteX4" fmla="*/ 276225 w 329995"/>
                    <a:gd name="connsiteY4" fmla="*/ 128588 h 183131"/>
                    <a:gd name="connsiteX5" fmla="*/ 209550 w 329995"/>
                    <a:gd name="connsiteY5" fmla="*/ 88900 h 183131"/>
                    <a:gd name="connsiteX6" fmla="*/ 173037 w 329995"/>
                    <a:gd name="connsiteY6" fmla="*/ 63500 h 183131"/>
                    <a:gd name="connsiteX7" fmla="*/ 111125 w 329995"/>
                    <a:gd name="connsiteY7" fmla="*/ 39688 h 183131"/>
                    <a:gd name="connsiteX8" fmla="*/ 0 w 329995"/>
                    <a:gd name="connsiteY8" fmla="*/ 0 h 1831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29995" h="183131">
                      <a:moveTo>
                        <a:pt x="0" y="0"/>
                      </a:moveTo>
                      <a:cubicBezTo>
                        <a:pt x="53181" y="25664"/>
                        <a:pt x="106363" y="51329"/>
                        <a:pt x="142875" y="66675"/>
                      </a:cubicBezTo>
                      <a:cubicBezTo>
                        <a:pt x="179387" y="82021"/>
                        <a:pt x="188119" y="72760"/>
                        <a:pt x="219075" y="92075"/>
                      </a:cubicBezTo>
                      <a:cubicBezTo>
                        <a:pt x="250031" y="111390"/>
                        <a:pt x="319087" y="176478"/>
                        <a:pt x="328612" y="182563"/>
                      </a:cubicBezTo>
                      <a:cubicBezTo>
                        <a:pt x="338137" y="188648"/>
                        <a:pt x="296069" y="144198"/>
                        <a:pt x="276225" y="128588"/>
                      </a:cubicBezTo>
                      <a:cubicBezTo>
                        <a:pt x="256381" y="112978"/>
                        <a:pt x="226748" y="99748"/>
                        <a:pt x="209550" y="88900"/>
                      </a:cubicBezTo>
                      <a:cubicBezTo>
                        <a:pt x="192352" y="78052"/>
                        <a:pt x="189441" y="71702"/>
                        <a:pt x="173037" y="63500"/>
                      </a:cubicBezTo>
                      <a:cubicBezTo>
                        <a:pt x="156633" y="55298"/>
                        <a:pt x="111125" y="39688"/>
                        <a:pt x="111125" y="39688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1" name="フリーフォーム: 図形 2930">
                  <a:extLst>
                    <a:ext uri="{FF2B5EF4-FFF2-40B4-BE49-F238E27FC236}">
                      <a16:creationId xmlns:a16="http://schemas.microsoft.com/office/drawing/2014/main" id="{DB7A214D-5D70-4638-8149-BDD7F314D067}"/>
                    </a:ext>
                  </a:extLst>
                </p:cNvPr>
                <p:cNvSpPr/>
                <p:nvPr/>
              </p:nvSpPr>
              <p:spPr>
                <a:xfrm>
                  <a:off x="3806818" y="4375028"/>
                  <a:ext cx="366730" cy="247849"/>
                </a:xfrm>
                <a:custGeom>
                  <a:avLst/>
                  <a:gdLst>
                    <a:gd name="connsiteX0" fmla="*/ 7 w 366730"/>
                    <a:gd name="connsiteY0" fmla="*/ 122 h 247849"/>
                    <a:gd name="connsiteX1" fmla="*/ 30170 w 366730"/>
                    <a:gd name="connsiteY1" fmla="*/ 73147 h 247849"/>
                    <a:gd name="connsiteX2" fmla="*/ 141295 w 366730"/>
                    <a:gd name="connsiteY2" fmla="*/ 112835 h 247849"/>
                    <a:gd name="connsiteX3" fmla="*/ 236545 w 366730"/>
                    <a:gd name="connsiteY3" fmla="*/ 152522 h 247849"/>
                    <a:gd name="connsiteX4" fmla="*/ 328620 w 366730"/>
                    <a:gd name="connsiteY4" fmla="*/ 204910 h 247849"/>
                    <a:gd name="connsiteX5" fmla="*/ 366720 w 366730"/>
                    <a:gd name="connsiteY5" fmla="*/ 247772 h 247849"/>
                    <a:gd name="connsiteX6" fmla="*/ 331795 w 366730"/>
                    <a:gd name="connsiteY6" fmla="*/ 214435 h 247849"/>
                    <a:gd name="connsiteX7" fmla="*/ 271470 w 366730"/>
                    <a:gd name="connsiteY7" fmla="*/ 177922 h 247849"/>
                    <a:gd name="connsiteX8" fmla="*/ 190507 w 366730"/>
                    <a:gd name="connsiteY8" fmla="*/ 123947 h 247849"/>
                    <a:gd name="connsiteX9" fmla="*/ 66682 w 366730"/>
                    <a:gd name="connsiteY9" fmla="*/ 74735 h 247849"/>
                    <a:gd name="connsiteX10" fmla="*/ 31757 w 366730"/>
                    <a:gd name="connsiteY10" fmla="*/ 55685 h 247849"/>
                    <a:gd name="connsiteX11" fmla="*/ 7 w 366730"/>
                    <a:gd name="connsiteY11" fmla="*/ 122 h 2478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66730" h="247849">
                      <a:moveTo>
                        <a:pt x="7" y="122"/>
                      </a:moveTo>
                      <a:cubicBezTo>
                        <a:pt x="-258" y="3032"/>
                        <a:pt x="6622" y="54362"/>
                        <a:pt x="30170" y="73147"/>
                      </a:cubicBezTo>
                      <a:cubicBezTo>
                        <a:pt x="53718" y="91933"/>
                        <a:pt x="106899" y="99606"/>
                        <a:pt x="141295" y="112835"/>
                      </a:cubicBezTo>
                      <a:cubicBezTo>
                        <a:pt x="175691" y="126064"/>
                        <a:pt x="205324" y="137176"/>
                        <a:pt x="236545" y="152522"/>
                      </a:cubicBezTo>
                      <a:cubicBezTo>
                        <a:pt x="267766" y="167868"/>
                        <a:pt x="306924" y="189035"/>
                        <a:pt x="328620" y="204910"/>
                      </a:cubicBezTo>
                      <a:cubicBezTo>
                        <a:pt x="350316" y="220785"/>
                        <a:pt x="366191" y="246185"/>
                        <a:pt x="366720" y="247772"/>
                      </a:cubicBezTo>
                      <a:cubicBezTo>
                        <a:pt x="367249" y="249359"/>
                        <a:pt x="347670" y="226077"/>
                        <a:pt x="331795" y="214435"/>
                      </a:cubicBezTo>
                      <a:cubicBezTo>
                        <a:pt x="315920" y="202793"/>
                        <a:pt x="295018" y="193003"/>
                        <a:pt x="271470" y="177922"/>
                      </a:cubicBezTo>
                      <a:cubicBezTo>
                        <a:pt x="247922" y="162841"/>
                        <a:pt x="224638" y="141145"/>
                        <a:pt x="190507" y="123947"/>
                      </a:cubicBezTo>
                      <a:cubicBezTo>
                        <a:pt x="156376" y="106749"/>
                        <a:pt x="93140" y="86112"/>
                        <a:pt x="66682" y="74735"/>
                      </a:cubicBezTo>
                      <a:cubicBezTo>
                        <a:pt x="40224" y="63358"/>
                        <a:pt x="39959" y="64416"/>
                        <a:pt x="31757" y="55685"/>
                      </a:cubicBezTo>
                      <a:cubicBezTo>
                        <a:pt x="23555" y="46954"/>
                        <a:pt x="272" y="-2788"/>
                        <a:pt x="7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2" name="フリーフォーム: 図形 2931">
                  <a:extLst>
                    <a:ext uri="{FF2B5EF4-FFF2-40B4-BE49-F238E27FC236}">
                      <a16:creationId xmlns:a16="http://schemas.microsoft.com/office/drawing/2014/main" id="{D1F4CCA1-27FB-4728-95B7-6341E083DF91}"/>
                    </a:ext>
                  </a:extLst>
                </p:cNvPr>
                <p:cNvSpPr/>
                <p:nvPr/>
              </p:nvSpPr>
              <p:spPr>
                <a:xfrm>
                  <a:off x="4240147" y="4228451"/>
                  <a:ext cx="71704" cy="429518"/>
                </a:xfrm>
                <a:custGeom>
                  <a:avLst/>
                  <a:gdLst>
                    <a:gd name="connsiteX0" fmla="*/ 34991 w 71704"/>
                    <a:gd name="connsiteY0" fmla="*/ 649 h 429518"/>
                    <a:gd name="connsiteX1" fmla="*/ 8003 w 71704"/>
                    <a:gd name="connsiteY1" fmla="*/ 180037 h 429518"/>
                    <a:gd name="connsiteX2" fmla="*/ 66 w 71704"/>
                    <a:gd name="connsiteY2" fmla="*/ 257824 h 429518"/>
                    <a:gd name="connsiteX3" fmla="*/ 11178 w 71704"/>
                    <a:gd name="connsiteY3" fmla="*/ 326087 h 429518"/>
                    <a:gd name="connsiteX4" fmla="*/ 71503 w 71704"/>
                    <a:gd name="connsiteY4" fmla="*/ 429274 h 429518"/>
                    <a:gd name="connsiteX5" fmla="*/ 30228 w 71704"/>
                    <a:gd name="connsiteY5" fmla="*/ 353074 h 429518"/>
                    <a:gd name="connsiteX6" fmla="*/ 15941 w 71704"/>
                    <a:gd name="connsiteY6" fmla="*/ 297512 h 429518"/>
                    <a:gd name="connsiteX7" fmla="*/ 9591 w 71704"/>
                    <a:gd name="connsiteY7" fmla="*/ 249887 h 429518"/>
                    <a:gd name="connsiteX8" fmla="*/ 34991 w 71704"/>
                    <a:gd name="connsiteY8" fmla="*/ 649 h 4295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71704" h="429518">
                      <a:moveTo>
                        <a:pt x="34991" y="649"/>
                      </a:moveTo>
                      <a:cubicBezTo>
                        <a:pt x="34726" y="-10993"/>
                        <a:pt x="13824" y="137175"/>
                        <a:pt x="8003" y="180037"/>
                      </a:cubicBezTo>
                      <a:cubicBezTo>
                        <a:pt x="2182" y="222900"/>
                        <a:pt x="-463" y="233482"/>
                        <a:pt x="66" y="257824"/>
                      </a:cubicBezTo>
                      <a:cubicBezTo>
                        <a:pt x="595" y="282166"/>
                        <a:pt x="-728" y="297512"/>
                        <a:pt x="11178" y="326087"/>
                      </a:cubicBezTo>
                      <a:cubicBezTo>
                        <a:pt x="23084" y="354662"/>
                        <a:pt x="68328" y="424776"/>
                        <a:pt x="71503" y="429274"/>
                      </a:cubicBezTo>
                      <a:cubicBezTo>
                        <a:pt x="74678" y="433772"/>
                        <a:pt x="39488" y="375034"/>
                        <a:pt x="30228" y="353074"/>
                      </a:cubicBezTo>
                      <a:cubicBezTo>
                        <a:pt x="20968" y="331114"/>
                        <a:pt x="19380" y="314710"/>
                        <a:pt x="15941" y="297512"/>
                      </a:cubicBezTo>
                      <a:cubicBezTo>
                        <a:pt x="12502" y="280314"/>
                        <a:pt x="6945" y="295131"/>
                        <a:pt x="9591" y="249887"/>
                      </a:cubicBezTo>
                      <a:cubicBezTo>
                        <a:pt x="12237" y="204643"/>
                        <a:pt x="35256" y="12291"/>
                        <a:pt x="34991" y="6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3" name="フリーフォーム: 図形 2932">
                  <a:extLst>
                    <a:ext uri="{FF2B5EF4-FFF2-40B4-BE49-F238E27FC236}">
                      <a16:creationId xmlns:a16="http://schemas.microsoft.com/office/drawing/2014/main" id="{E285EBD0-41AF-4B87-A32F-83D65F7C5B45}"/>
                    </a:ext>
                  </a:extLst>
                </p:cNvPr>
                <p:cNvSpPr/>
                <p:nvPr/>
              </p:nvSpPr>
              <p:spPr>
                <a:xfrm>
                  <a:off x="4281366" y="4284658"/>
                  <a:ext cx="63633" cy="348122"/>
                </a:xfrm>
                <a:custGeom>
                  <a:avLst/>
                  <a:gdLst>
                    <a:gd name="connsiteX0" fmla="*/ 122 w 63633"/>
                    <a:gd name="connsiteY0" fmla="*/ 5 h 348122"/>
                    <a:gd name="connsiteX1" fmla="*/ 36634 w 63633"/>
                    <a:gd name="connsiteY1" fmla="*/ 101605 h 348122"/>
                    <a:gd name="connsiteX2" fmla="*/ 22347 w 63633"/>
                    <a:gd name="connsiteY2" fmla="*/ 136530 h 348122"/>
                    <a:gd name="connsiteX3" fmla="*/ 17584 w 63633"/>
                    <a:gd name="connsiteY3" fmla="*/ 168280 h 348122"/>
                    <a:gd name="connsiteX4" fmla="*/ 33459 w 63633"/>
                    <a:gd name="connsiteY4" fmla="*/ 255592 h 348122"/>
                    <a:gd name="connsiteX5" fmla="*/ 63622 w 63633"/>
                    <a:gd name="connsiteY5" fmla="*/ 347667 h 348122"/>
                    <a:gd name="connsiteX6" fmla="*/ 36634 w 63633"/>
                    <a:gd name="connsiteY6" fmla="*/ 287342 h 348122"/>
                    <a:gd name="connsiteX7" fmla="*/ 8059 w 63633"/>
                    <a:gd name="connsiteY7" fmla="*/ 206380 h 348122"/>
                    <a:gd name="connsiteX8" fmla="*/ 8059 w 63633"/>
                    <a:gd name="connsiteY8" fmla="*/ 155580 h 348122"/>
                    <a:gd name="connsiteX9" fmla="*/ 23934 w 63633"/>
                    <a:gd name="connsiteY9" fmla="*/ 106367 h 348122"/>
                    <a:gd name="connsiteX10" fmla="*/ 122 w 63633"/>
                    <a:gd name="connsiteY10" fmla="*/ 5 h 3481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3633" h="348122">
                      <a:moveTo>
                        <a:pt x="122" y="5"/>
                      </a:moveTo>
                      <a:cubicBezTo>
                        <a:pt x="2239" y="-789"/>
                        <a:pt x="32930" y="78851"/>
                        <a:pt x="36634" y="101605"/>
                      </a:cubicBezTo>
                      <a:cubicBezTo>
                        <a:pt x="40338" y="124359"/>
                        <a:pt x="25522" y="125417"/>
                        <a:pt x="22347" y="136530"/>
                      </a:cubicBezTo>
                      <a:cubicBezTo>
                        <a:pt x="19172" y="147643"/>
                        <a:pt x="15732" y="148436"/>
                        <a:pt x="17584" y="168280"/>
                      </a:cubicBezTo>
                      <a:cubicBezTo>
                        <a:pt x="19436" y="188124"/>
                        <a:pt x="25786" y="225694"/>
                        <a:pt x="33459" y="255592"/>
                      </a:cubicBezTo>
                      <a:cubicBezTo>
                        <a:pt x="41132" y="285490"/>
                        <a:pt x="63093" y="342375"/>
                        <a:pt x="63622" y="347667"/>
                      </a:cubicBezTo>
                      <a:cubicBezTo>
                        <a:pt x="64151" y="352959"/>
                        <a:pt x="45894" y="310890"/>
                        <a:pt x="36634" y="287342"/>
                      </a:cubicBezTo>
                      <a:cubicBezTo>
                        <a:pt x="27374" y="263794"/>
                        <a:pt x="12822" y="228340"/>
                        <a:pt x="8059" y="206380"/>
                      </a:cubicBezTo>
                      <a:cubicBezTo>
                        <a:pt x="3297" y="184420"/>
                        <a:pt x="5413" y="172249"/>
                        <a:pt x="8059" y="155580"/>
                      </a:cubicBezTo>
                      <a:cubicBezTo>
                        <a:pt x="10705" y="138911"/>
                        <a:pt x="23934" y="124623"/>
                        <a:pt x="23934" y="106367"/>
                      </a:cubicBezTo>
                      <a:cubicBezTo>
                        <a:pt x="23934" y="88111"/>
                        <a:pt x="-1995" y="799"/>
                        <a:pt x="122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4" name="フリーフォーム: 図形 2933">
                  <a:extLst>
                    <a:ext uri="{FF2B5EF4-FFF2-40B4-BE49-F238E27FC236}">
                      <a16:creationId xmlns:a16="http://schemas.microsoft.com/office/drawing/2014/main" id="{3E1CCD3A-417F-42F3-9173-A13A6F3D7762}"/>
                    </a:ext>
                  </a:extLst>
                </p:cNvPr>
                <p:cNvSpPr/>
                <p:nvPr/>
              </p:nvSpPr>
              <p:spPr>
                <a:xfrm>
                  <a:off x="4319309" y="4240097"/>
                  <a:ext cx="32676" cy="188061"/>
                </a:xfrm>
                <a:custGeom>
                  <a:avLst/>
                  <a:gdLst>
                    <a:gd name="connsiteX0" fmla="*/ 28854 w 32676"/>
                    <a:gd name="connsiteY0" fmla="*/ 116 h 188061"/>
                    <a:gd name="connsiteX1" fmla="*/ 16154 w 32676"/>
                    <a:gd name="connsiteY1" fmla="*/ 125528 h 188061"/>
                    <a:gd name="connsiteX2" fmla="*/ 279 w 32676"/>
                    <a:gd name="connsiteY2" fmla="*/ 187441 h 188061"/>
                    <a:gd name="connsiteX3" fmla="*/ 30441 w 32676"/>
                    <a:gd name="connsiteY3" fmla="*/ 149341 h 188061"/>
                    <a:gd name="connsiteX4" fmla="*/ 28854 w 32676"/>
                    <a:gd name="connsiteY4" fmla="*/ 116 h 1880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676" h="188061">
                      <a:moveTo>
                        <a:pt x="28854" y="116"/>
                      </a:moveTo>
                      <a:cubicBezTo>
                        <a:pt x="26473" y="-3853"/>
                        <a:pt x="20916" y="94307"/>
                        <a:pt x="16154" y="125528"/>
                      </a:cubicBezTo>
                      <a:cubicBezTo>
                        <a:pt x="11392" y="156749"/>
                        <a:pt x="-2102" y="183472"/>
                        <a:pt x="279" y="187441"/>
                      </a:cubicBezTo>
                      <a:cubicBezTo>
                        <a:pt x="2660" y="191410"/>
                        <a:pt x="25679" y="176064"/>
                        <a:pt x="30441" y="149341"/>
                      </a:cubicBezTo>
                      <a:cubicBezTo>
                        <a:pt x="35203" y="122618"/>
                        <a:pt x="31235" y="4085"/>
                        <a:pt x="28854" y="1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5" name="フリーフォーム: 図形 2934">
                  <a:extLst>
                    <a:ext uri="{FF2B5EF4-FFF2-40B4-BE49-F238E27FC236}">
                      <a16:creationId xmlns:a16="http://schemas.microsoft.com/office/drawing/2014/main" id="{11091345-7A81-41E3-9660-36C52FE4C0CA}"/>
                    </a:ext>
                  </a:extLst>
                </p:cNvPr>
                <p:cNvSpPr/>
                <p:nvPr/>
              </p:nvSpPr>
              <p:spPr>
                <a:xfrm>
                  <a:off x="3879337" y="4240455"/>
                  <a:ext cx="271796" cy="351474"/>
                </a:xfrm>
                <a:custGeom>
                  <a:avLst/>
                  <a:gdLst>
                    <a:gd name="connsiteX0" fmla="*/ 513 w 271796"/>
                    <a:gd name="connsiteY0" fmla="*/ 1345 h 351474"/>
                    <a:gd name="connsiteX1" fmla="*/ 130688 w 271796"/>
                    <a:gd name="connsiteY1" fmla="*/ 188670 h 351474"/>
                    <a:gd name="connsiteX2" fmla="*/ 164026 w 271796"/>
                    <a:gd name="connsiteY2" fmla="*/ 255345 h 351474"/>
                    <a:gd name="connsiteX3" fmla="*/ 270388 w 271796"/>
                    <a:gd name="connsiteY3" fmla="*/ 350595 h 351474"/>
                    <a:gd name="connsiteX4" fmla="*/ 219588 w 271796"/>
                    <a:gd name="connsiteY4" fmla="*/ 296620 h 351474"/>
                    <a:gd name="connsiteX5" fmla="*/ 141801 w 271796"/>
                    <a:gd name="connsiteY5" fmla="*/ 195020 h 351474"/>
                    <a:gd name="connsiteX6" fmla="*/ 86238 w 271796"/>
                    <a:gd name="connsiteY6" fmla="*/ 107708 h 351474"/>
                    <a:gd name="connsiteX7" fmla="*/ 513 w 271796"/>
                    <a:gd name="connsiteY7" fmla="*/ 1345 h 3514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796" h="351474">
                      <a:moveTo>
                        <a:pt x="513" y="1345"/>
                      </a:moveTo>
                      <a:cubicBezTo>
                        <a:pt x="7921" y="14839"/>
                        <a:pt x="103436" y="146337"/>
                        <a:pt x="130688" y="188670"/>
                      </a:cubicBezTo>
                      <a:cubicBezTo>
                        <a:pt x="157940" y="231003"/>
                        <a:pt x="140743" y="228358"/>
                        <a:pt x="164026" y="255345"/>
                      </a:cubicBezTo>
                      <a:cubicBezTo>
                        <a:pt x="187309" y="282333"/>
                        <a:pt x="261128" y="343716"/>
                        <a:pt x="270388" y="350595"/>
                      </a:cubicBezTo>
                      <a:cubicBezTo>
                        <a:pt x="279648" y="357474"/>
                        <a:pt x="241019" y="322549"/>
                        <a:pt x="219588" y="296620"/>
                      </a:cubicBezTo>
                      <a:cubicBezTo>
                        <a:pt x="198157" y="270691"/>
                        <a:pt x="164026" y="226505"/>
                        <a:pt x="141801" y="195020"/>
                      </a:cubicBezTo>
                      <a:cubicBezTo>
                        <a:pt x="119576" y="163535"/>
                        <a:pt x="104494" y="135754"/>
                        <a:pt x="86238" y="107708"/>
                      </a:cubicBezTo>
                      <a:cubicBezTo>
                        <a:pt x="67982" y="79662"/>
                        <a:pt x="-6895" y="-12149"/>
                        <a:pt x="513" y="13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6" name="フリーフォーム: 図形 2935">
                  <a:extLst>
                    <a:ext uri="{FF2B5EF4-FFF2-40B4-BE49-F238E27FC236}">
                      <a16:creationId xmlns:a16="http://schemas.microsoft.com/office/drawing/2014/main" id="{A7AE4384-D3D4-4970-A87E-BAEC04EE11B5}"/>
                    </a:ext>
                  </a:extLst>
                </p:cNvPr>
                <p:cNvSpPr/>
                <p:nvPr/>
              </p:nvSpPr>
              <p:spPr>
                <a:xfrm>
                  <a:off x="3835227" y="4298939"/>
                  <a:ext cx="156217" cy="161439"/>
                </a:xfrm>
                <a:custGeom>
                  <a:avLst/>
                  <a:gdLst>
                    <a:gd name="connsiteX0" fmla="*/ 173 w 156217"/>
                    <a:gd name="connsiteY0" fmla="*/ 11 h 161439"/>
                    <a:gd name="connsiteX1" fmla="*/ 73198 w 156217"/>
                    <a:gd name="connsiteY1" fmla="*/ 57161 h 161439"/>
                    <a:gd name="connsiteX2" fmla="*/ 120823 w 156217"/>
                    <a:gd name="connsiteY2" fmla="*/ 111136 h 161439"/>
                    <a:gd name="connsiteX3" fmla="*/ 155748 w 156217"/>
                    <a:gd name="connsiteY3" fmla="*/ 160349 h 161439"/>
                    <a:gd name="connsiteX4" fmla="*/ 95423 w 156217"/>
                    <a:gd name="connsiteY4" fmla="*/ 61924 h 161439"/>
                    <a:gd name="connsiteX5" fmla="*/ 173 w 156217"/>
                    <a:gd name="connsiteY5" fmla="*/ 11 h 161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6217" h="161439">
                      <a:moveTo>
                        <a:pt x="173" y="11"/>
                      </a:moveTo>
                      <a:cubicBezTo>
                        <a:pt x="-3531" y="-783"/>
                        <a:pt x="53090" y="38640"/>
                        <a:pt x="73198" y="57161"/>
                      </a:cubicBezTo>
                      <a:cubicBezTo>
                        <a:pt x="93306" y="75682"/>
                        <a:pt x="107065" y="93938"/>
                        <a:pt x="120823" y="111136"/>
                      </a:cubicBezTo>
                      <a:cubicBezTo>
                        <a:pt x="134581" y="128334"/>
                        <a:pt x="159981" y="168551"/>
                        <a:pt x="155748" y="160349"/>
                      </a:cubicBezTo>
                      <a:cubicBezTo>
                        <a:pt x="151515" y="152147"/>
                        <a:pt x="116854" y="87324"/>
                        <a:pt x="95423" y="61924"/>
                      </a:cubicBezTo>
                      <a:cubicBezTo>
                        <a:pt x="73992" y="36524"/>
                        <a:pt x="3877" y="805"/>
                        <a:pt x="17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7" name="フリーフォーム: 図形 2936">
                  <a:extLst>
                    <a:ext uri="{FF2B5EF4-FFF2-40B4-BE49-F238E27FC236}">
                      <a16:creationId xmlns:a16="http://schemas.microsoft.com/office/drawing/2014/main" id="{F83983DF-07D1-4AA4-BFC5-325B5E91DA4D}"/>
                    </a:ext>
                  </a:extLst>
                </p:cNvPr>
                <p:cNvSpPr/>
                <p:nvPr/>
              </p:nvSpPr>
              <p:spPr>
                <a:xfrm>
                  <a:off x="3765312" y="4353035"/>
                  <a:ext cx="201695" cy="113445"/>
                </a:xfrm>
                <a:custGeom>
                  <a:avLst/>
                  <a:gdLst>
                    <a:gd name="connsiteX0" fmla="*/ 238 w 201695"/>
                    <a:gd name="connsiteY0" fmla="*/ 11003 h 113445"/>
                    <a:gd name="connsiteX1" fmla="*/ 70088 w 201695"/>
                    <a:gd name="connsiteY1" fmla="*/ 7828 h 113445"/>
                    <a:gd name="connsiteX2" fmla="*/ 200263 w 201695"/>
                    <a:gd name="connsiteY2" fmla="*/ 111015 h 113445"/>
                    <a:gd name="connsiteX3" fmla="*/ 136763 w 201695"/>
                    <a:gd name="connsiteY3" fmla="*/ 77678 h 113445"/>
                    <a:gd name="connsiteX4" fmla="*/ 92313 w 201695"/>
                    <a:gd name="connsiteY4" fmla="*/ 41165 h 113445"/>
                    <a:gd name="connsiteX5" fmla="*/ 238 w 201695"/>
                    <a:gd name="connsiteY5" fmla="*/ 11003 h 113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1695" h="113445">
                      <a:moveTo>
                        <a:pt x="238" y="11003"/>
                      </a:moveTo>
                      <a:cubicBezTo>
                        <a:pt x="-3466" y="5447"/>
                        <a:pt x="36751" y="-8841"/>
                        <a:pt x="70088" y="7828"/>
                      </a:cubicBezTo>
                      <a:cubicBezTo>
                        <a:pt x="103425" y="24497"/>
                        <a:pt x="189151" y="99373"/>
                        <a:pt x="200263" y="111015"/>
                      </a:cubicBezTo>
                      <a:cubicBezTo>
                        <a:pt x="211376" y="122657"/>
                        <a:pt x="154755" y="89320"/>
                        <a:pt x="136763" y="77678"/>
                      </a:cubicBezTo>
                      <a:cubicBezTo>
                        <a:pt x="118771" y="66036"/>
                        <a:pt x="110305" y="51748"/>
                        <a:pt x="92313" y="41165"/>
                      </a:cubicBezTo>
                      <a:cubicBezTo>
                        <a:pt x="74321" y="30582"/>
                        <a:pt x="3942" y="16559"/>
                        <a:pt x="238" y="110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8" name="フリーフォーム: 図形 2937">
                  <a:extLst>
                    <a:ext uri="{FF2B5EF4-FFF2-40B4-BE49-F238E27FC236}">
                      <a16:creationId xmlns:a16="http://schemas.microsoft.com/office/drawing/2014/main" id="{1C8456B5-3876-458F-B9F5-B5D06C6E4907}"/>
                    </a:ext>
                  </a:extLst>
                </p:cNvPr>
                <p:cNvSpPr/>
                <p:nvPr/>
              </p:nvSpPr>
              <p:spPr>
                <a:xfrm>
                  <a:off x="4009994" y="4249227"/>
                  <a:ext cx="271502" cy="354697"/>
                </a:xfrm>
                <a:custGeom>
                  <a:avLst/>
                  <a:gdLst>
                    <a:gd name="connsiteX0" fmla="*/ 31 w 271502"/>
                    <a:gd name="connsiteY0" fmla="*/ 511 h 354697"/>
                    <a:gd name="connsiteX1" fmla="*/ 107981 w 271502"/>
                    <a:gd name="connsiteY1" fmla="*/ 148148 h 354697"/>
                    <a:gd name="connsiteX2" fmla="*/ 149256 w 271502"/>
                    <a:gd name="connsiteY2" fmla="*/ 237048 h 354697"/>
                    <a:gd name="connsiteX3" fmla="*/ 271494 w 271502"/>
                    <a:gd name="connsiteY3" fmla="*/ 354523 h 354697"/>
                    <a:gd name="connsiteX4" fmla="*/ 155606 w 271502"/>
                    <a:gd name="connsiteY4" fmla="*/ 262448 h 354697"/>
                    <a:gd name="connsiteX5" fmla="*/ 130206 w 271502"/>
                    <a:gd name="connsiteY5" fmla="*/ 221173 h 354697"/>
                    <a:gd name="connsiteX6" fmla="*/ 96869 w 271502"/>
                    <a:gd name="connsiteY6" fmla="*/ 103698 h 354697"/>
                    <a:gd name="connsiteX7" fmla="*/ 31 w 271502"/>
                    <a:gd name="connsiteY7" fmla="*/ 511 h 3546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71502" h="354697">
                      <a:moveTo>
                        <a:pt x="31" y="511"/>
                      </a:moveTo>
                      <a:cubicBezTo>
                        <a:pt x="1883" y="7919"/>
                        <a:pt x="83110" y="108725"/>
                        <a:pt x="107981" y="148148"/>
                      </a:cubicBezTo>
                      <a:cubicBezTo>
                        <a:pt x="132852" y="187571"/>
                        <a:pt x="122004" y="202652"/>
                        <a:pt x="149256" y="237048"/>
                      </a:cubicBezTo>
                      <a:cubicBezTo>
                        <a:pt x="176508" y="271444"/>
                        <a:pt x="270436" y="350290"/>
                        <a:pt x="271494" y="354523"/>
                      </a:cubicBezTo>
                      <a:cubicBezTo>
                        <a:pt x="272552" y="358756"/>
                        <a:pt x="179154" y="284673"/>
                        <a:pt x="155606" y="262448"/>
                      </a:cubicBezTo>
                      <a:cubicBezTo>
                        <a:pt x="132058" y="240223"/>
                        <a:pt x="139996" y="247631"/>
                        <a:pt x="130206" y="221173"/>
                      </a:cubicBezTo>
                      <a:cubicBezTo>
                        <a:pt x="120417" y="194715"/>
                        <a:pt x="115919" y="139417"/>
                        <a:pt x="96869" y="103698"/>
                      </a:cubicBezTo>
                      <a:cubicBezTo>
                        <a:pt x="77819" y="67979"/>
                        <a:pt x="-1821" y="-6897"/>
                        <a:pt x="31" y="5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39" name="フリーフォーム: 図形 2938">
                  <a:extLst>
                    <a:ext uri="{FF2B5EF4-FFF2-40B4-BE49-F238E27FC236}">
                      <a16:creationId xmlns:a16="http://schemas.microsoft.com/office/drawing/2014/main" id="{ACFA7A04-91AF-427A-A10B-A1F01E0DFC4A}"/>
                    </a:ext>
                  </a:extLst>
                </p:cNvPr>
                <p:cNvSpPr/>
                <p:nvPr/>
              </p:nvSpPr>
              <p:spPr>
                <a:xfrm>
                  <a:off x="4049617" y="4200766"/>
                  <a:ext cx="214796" cy="53867"/>
                </a:xfrm>
                <a:custGeom>
                  <a:avLst/>
                  <a:gdLst>
                    <a:gd name="connsiteX0" fmla="*/ 96 w 214796"/>
                    <a:gd name="connsiteY0" fmla="*/ 2934 h 53867"/>
                    <a:gd name="connsiteX1" fmla="*/ 133446 w 214796"/>
                    <a:gd name="connsiteY1" fmla="*/ 4522 h 53867"/>
                    <a:gd name="connsiteX2" fmla="*/ 214408 w 214796"/>
                    <a:gd name="connsiteY2" fmla="*/ 53734 h 53867"/>
                    <a:gd name="connsiteX3" fmla="*/ 162021 w 214796"/>
                    <a:gd name="connsiteY3" fmla="*/ 18809 h 53867"/>
                    <a:gd name="connsiteX4" fmla="*/ 112808 w 214796"/>
                    <a:gd name="connsiteY4" fmla="*/ 10872 h 53867"/>
                    <a:gd name="connsiteX5" fmla="*/ 96 w 214796"/>
                    <a:gd name="connsiteY5" fmla="*/ 2934 h 538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4796" h="53867">
                      <a:moveTo>
                        <a:pt x="96" y="2934"/>
                      </a:moveTo>
                      <a:cubicBezTo>
                        <a:pt x="3535" y="1876"/>
                        <a:pt x="97727" y="-3945"/>
                        <a:pt x="133446" y="4522"/>
                      </a:cubicBezTo>
                      <a:cubicBezTo>
                        <a:pt x="169165" y="12989"/>
                        <a:pt x="209646" y="51353"/>
                        <a:pt x="214408" y="53734"/>
                      </a:cubicBezTo>
                      <a:cubicBezTo>
                        <a:pt x="219170" y="56115"/>
                        <a:pt x="178954" y="25953"/>
                        <a:pt x="162021" y="18809"/>
                      </a:cubicBezTo>
                      <a:cubicBezTo>
                        <a:pt x="145088" y="11665"/>
                        <a:pt x="139531" y="12459"/>
                        <a:pt x="112808" y="10872"/>
                      </a:cubicBezTo>
                      <a:cubicBezTo>
                        <a:pt x="86085" y="9285"/>
                        <a:pt x="-3343" y="3992"/>
                        <a:pt x="96" y="29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0" name="フリーフォーム: 図形 2939">
                  <a:extLst>
                    <a:ext uri="{FF2B5EF4-FFF2-40B4-BE49-F238E27FC236}">
                      <a16:creationId xmlns:a16="http://schemas.microsoft.com/office/drawing/2014/main" id="{5554F5CF-4745-4ED0-9605-1CB55918EB8C}"/>
                    </a:ext>
                  </a:extLst>
                </p:cNvPr>
                <p:cNvSpPr/>
                <p:nvPr/>
              </p:nvSpPr>
              <p:spPr>
                <a:xfrm>
                  <a:off x="4008421" y="4211600"/>
                  <a:ext cx="192447" cy="302681"/>
                </a:xfrm>
                <a:custGeom>
                  <a:avLst/>
                  <a:gdLst>
                    <a:gd name="connsiteX0" fmla="*/ 17 w 192447"/>
                    <a:gd name="connsiteY0" fmla="*/ 34963 h 302681"/>
                    <a:gd name="connsiteX1" fmla="*/ 63517 w 192447"/>
                    <a:gd name="connsiteY1" fmla="*/ 38 h 302681"/>
                    <a:gd name="connsiteX2" fmla="*/ 103204 w 192447"/>
                    <a:gd name="connsiteY2" fmla="*/ 42900 h 302681"/>
                    <a:gd name="connsiteX3" fmla="*/ 149242 w 192447"/>
                    <a:gd name="connsiteY3" fmla="*/ 120688 h 302681"/>
                    <a:gd name="connsiteX4" fmla="*/ 176229 w 192447"/>
                    <a:gd name="connsiteY4" fmla="*/ 188950 h 302681"/>
                    <a:gd name="connsiteX5" fmla="*/ 192104 w 192447"/>
                    <a:gd name="connsiteY5" fmla="*/ 301663 h 302681"/>
                    <a:gd name="connsiteX6" fmla="*/ 185754 w 192447"/>
                    <a:gd name="connsiteY6" fmla="*/ 241338 h 302681"/>
                    <a:gd name="connsiteX7" fmla="*/ 169879 w 192447"/>
                    <a:gd name="connsiteY7" fmla="*/ 185775 h 302681"/>
                    <a:gd name="connsiteX8" fmla="*/ 147654 w 192447"/>
                    <a:gd name="connsiteY8" fmla="*/ 134975 h 302681"/>
                    <a:gd name="connsiteX9" fmla="*/ 69867 w 192447"/>
                    <a:gd name="connsiteY9" fmla="*/ 15913 h 302681"/>
                    <a:gd name="connsiteX10" fmla="*/ 17 w 192447"/>
                    <a:gd name="connsiteY10" fmla="*/ 34963 h 3026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2447" h="302681">
                      <a:moveTo>
                        <a:pt x="17" y="34963"/>
                      </a:moveTo>
                      <a:cubicBezTo>
                        <a:pt x="-1041" y="32317"/>
                        <a:pt x="46319" y="-1285"/>
                        <a:pt x="63517" y="38"/>
                      </a:cubicBezTo>
                      <a:cubicBezTo>
                        <a:pt x="80715" y="1361"/>
                        <a:pt x="88917" y="22792"/>
                        <a:pt x="103204" y="42900"/>
                      </a:cubicBezTo>
                      <a:cubicBezTo>
                        <a:pt x="117491" y="63008"/>
                        <a:pt x="137071" y="96346"/>
                        <a:pt x="149242" y="120688"/>
                      </a:cubicBezTo>
                      <a:cubicBezTo>
                        <a:pt x="161413" y="145030"/>
                        <a:pt x="169085" y="158788"/>
                        <a:pt x="176229" y="188950"/>
                      </a:cubicBezTo>
                      <a:cubicBezTo>
                        <a:pt x="183373" y="219112"/>
                        <a:pt x="190516" y="292932"/>
                        <a:pt x="192104" y="301663"/>
                      </a:cubicBezTo>
                      <a:cubicBezTo>
                        <a:pt x="193692" y="310394"/>
                        <a:pt x="189458" y="260652"/>
                        <a:pt x="185754" y="241338"/>
                      </a:cubicBezTo>
                      <a:cubicBezTo>
                        <a:pt x="182050" y="222024"/>
                        <a:pt x="176229" y="203502"/>
                        <a:pt x="169879" y="185775"/>
                      </a:cubicBezTo>
                      <a:cubicBezTo>
                        <a:pt x="163529" y="168048"/>
                        <a:pt x="164323" y="163285"/>
                        <a:pt x="147654" y="134975"/>
                      </a:cubicBezTo>
                      <a:cubicBezTo>
                        <a:pt x="130985" y="106665"/>
                        <a:pt x="92092" y="32582"/>
                        <a:pt x="69867" y="15913"/>
                      </a:cubicBezTo>
                      <a:cubicBezTo>
                        <a:pt x="47642" y="-756"/>
                        <a:pt x="1075" y="37609"/>
                        <a:pt x="17" y="349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1" name="フリーフォーム: 図形 2940">
                  <a:extLst>
                    <a:ext uri="{FF2B5EF4-FFF2-40B4-BE49-F238E27FC236}">
                      <a16:creationId xmlns:a16="http://schemas.microsoft.com/office/drawing/2014/main" id="{BB98AB7B-4A32-4B1C-A91A-045FD8218D6A}"/>
                    </a:ext>
                  </a:extLst>
                </p:cNvPr>
                <p:cNvSpPr/>
                <p:nvPr/>
              </p:nvSpPr>
              <p:spPr>
                <a:xfrm>
                  <a:off x="4154477" y="4251293"/>
                  <a:ext cx="82723" cy="285927"/>
                </a:xfrm>
                <a:custGeom>
                  <a:avLst/>
                  <a:gdLst>
                    <a:gd name="connsiteX0" fmla="*/ 11 w 82723"/>
                    <a:gd name="connsiteY0" fmla="*/ 32 h 285927"/>
                    <a:gd name="connsiteX1" fmla="*/ 52398 w 82723"/>
                    <a:gd name="connsiteY1" fmla="*/ 133382 h 285927"/>
                    <a:gd name="connsiteX2" fmla="*/ 76211 w 82723"/>
                    <a:gd name="connsiteY2" fmla="*/ 206407 h 285927"/>
                    <a:gd name="connsiteX3" fmla="*/ 82561 w 82723"/>
                    <a:gd name="connsiteY3" fmla="*/ 285782 h 285927"/>
                    <a:gd name="connsiteX4" fmla="*/ 71448 w 82723"/>
                    <a:gd name="connsiteY4" fmla="*/ 223870 h 285927"/>
                    <a:gd name="connsiteX5" fmla="*/ 57161 w 82723"/>
                    <a:gd name="connsiteY5" fmla="*/ 146082 h 285927"/>
                    <a:gd name="connsiteX6" fmla="*/ 11 w 82723"/>
                    <a:gd name="connsiteY6" fmla="*/ 32 h 2859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2723" h="285927">
                      <a:moveTo>
                        <a:pt x="11" y="32"/>
                      </a:moveTo>
                      <a:cubicBezTo>
                        <a:pt x="-783" y="-2085"/>
                        <a:pt x="39698" y="98986"/>
                        <a:pt x="52398" y="133382"/>
                      </a:cubicBezTo>
                      <a:cubicBezTo>
                        <a:pt x="65098" y="167778"/>
                        <a:pt x="71184" y="181007"/>
                        <a:pt x="76211" y="206407"/>
                      </a:cubicBezTo>
                      <a:cubicBezTo>
                        <a:pt x="81238" y="231807"/>
                        <a:pt x="83355" y="282872"/>
                        <a:pt x="82561" y="285782"/>
                      </a:cubicBezTo>
                      <a:cubicBezTo>
                        <a:pt x="81767" y="288692"/>
                        <a:pt x="75681" y="247153"/>
                        <a:pt x="71448" y="223870"/>
                      </a:cubicBezTo>
                      <a:cubicBezTo>
                        <a:pt x="67215" y="200587"/>
                        <a:pt x="66421" y="178890"/>
                        <a:pt x="57161" y="146082"/>
                      </a:cubicBezTo>
                      <a:cubicBezTo>
                        <a:pt x="47901" y="113274"/>
                        <a:pt x="805" y="2149"/>
                        <a:pt x="11" y="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2" name="フリーフォーム: 図形 2941">
                  <a:extLst>
                    <a:ext uri="{FF2B5EF4-FFF2-40B4-BE49-F238E27FC236}">
                      <a16:creationId xmlns:a16="http://schemas.microsoft.com/office/drawing/2014/main" id="{083AA6CF-34C5-4789-9796-815AD6CC4BE3}"/>
                    </a:ext>
                  </a:extLst>
                </p:cNvPr>
                <p:cNvSpPr/>
                <p:nvPr/>
              </p:nvSpPr>
              <p:spPr>
                <a:xfrm>
                  <a:off x="4246550" y="4481201"/>
                  <a:ext cx="247687" cy="322465"/>
                </a:xfrm>
                <a:custGeom>
                  <a:avLst/>
                  <a:gdLst>
                    <a:gd name="connsiteX0" fmla="*/ 13 w 247687"/>
                    <a:gd name="connsiteY0" fmla="*/ 235262 h 322465"/>
                    <a:gd name="connsiteX1" fmla="*/ 79388 w 247687"/>
                    <a:gd name="connsiteY1" fmla="*/ 314637 h 322465"/>
                    <a:gd name="connsiteX2" fmla="*/ 98438 w 247687"/>
                    <a:gd name="connsiteY2" fmla="*/ 284474 h 322465"/>
                    <a:gd name="connsiteX3" fmla="*/ 146063 w 247687"/>
                    <a:gd name="connsiteY3" fmla="*/ 163824 h 322465"/>
                    <a:gd name="connsiteX4" fmla="*/ 122250 w 247687"/>
                    <a:gd name="connsiteY4" fmla="*/ 82862 h 322465"/>
                    <a:gd name="connsiteX5" fmla="*/ 114313 w 247687"/>
                    <a:gd name="connsiteY5" fmla="*/ 17774 h 322465"/>
                    <a:gd name="connsiteX6" fmla="*/ 158763 w 247687"/>
                    <a:gd name="connsiteY6" fmla="*/ 1899 h 322465"/>
                    <a:gd name="connsiteX7" fmla="*/ 192100 w 247687"/>
                    <a:gd name="connsiteY7" fmla="*/ 52699 h 322465"/>
                    <a:gd name="connsiteX8" fmla="*/ 247663 w 247687"/>
                    <a:gd name="connsiteY8" fmla="*/ 125724 h 322465"/>
                    <a:gd name="connsiteX9" fmla="*/ 198450 w 247687"/>
                    <a:gd name="connsiteY9" fmla="*/ 73337 h 322465"/>
                    <a:gd name="connsiteX10" fmla="*/ 149238 w 247687"/>
                    <a:gd name="connsiteY10" fmla="*/ 11424 h 322465"/>
                    <a:gd name="connsiteX11" fmla="*/ 128600 w 247687"/>
                    <a:gd name="connsiteY11" fmla="*/ 30474 h 322465"/>
                    <a:gd name="connsiteX12" fmla="*/ 123838 w 247687"/>
                    <a:gd name="connsiteY12" fmla="*/ 65399 h 322465"/>
                    <a:gd name="connsiteX13" fmla="*/ 154000 w 247687"/>
                    <a:gd name="connsiteY13" fmla="*/ 154299 h 322465"/>
                    <a:gd name="connsiteX14" fmla="*/ 128600 w 247687"/>
                    <a:gd name="connsiteY14" fmla="*/ 236849 h 322465"/>
                    <a:gd name="connsiteX15" fmla="*/ 95263 w 247687"/>
                    <a:gd name="connsiteY15" fmla="*/ 320987 h 322465"/>
                    <a:gd name="connsiteX16" fmla="*/ 73038 w 247687"/>
                    <a:gd name="connsiteY16" fmla="*/ 287649 h 322465"/>
                    <a:gd name="connsiteX17" fmla="*/ 13 w 247687"/>
                    <a:gd name="connsiteY17" fmla="*/ 235262 h 322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247687" h="322465">
                      <a:moveTo>
                        <a:pt x="13" y="235262"/>
                      </a:moveTo>
                      <a:cubicBezTo>
                        <a:pt x="1071" y="239760"/>
                        <a:pt x="62984" y="306435"/>
                        <a:pt x="79388" y="314637"/>
                      </a:cubicBezTo>
                      <a:cubicBezTo>
                        <a:pt x="95792" y="322839"/>
                        <a:pt x="87326" y="309610"/>
                        <a:pt x="98438" y="284474"/>
                      </a:cubicBezTo>
                      <a:cubicBezTo>
                        <a:pt x="109551" y="259339"/>
                        <a:pt x="142094" y="197426"/>
                        <a:pt x="146063" y="163824"/>
                      </a:cubicBezTo>
                      <a:cubicBezTo>
                        <a:pt x="150032" y="130222"/>
                        <a:pt x="127542" y="107204"/>
                        <a:pt x="122250" y="82862"/>
                      </a:cubicBezTo>
                      <a:cubicBezTo>
                        <a:pt x="116958" y="58520"/>
                        <a:pt x="108228" y="31268"/>
                        <a:pt x="114313" y="17774"/>
                      </a:cubicBezTo>
                      <a:cubicBezTo>
                        <a:pt x="120398" y="4280"/>
                        <a:pt x="145799" y="-3922"/>
                        <a:pt x="158763" y="1899"/>
                      </a:cubicBezTo>
                      <a:cubicBezTo>
                        <a:pt x="171727" y="7720"/>
                        <a:pt x="177283" y="32062"/>
                        <a:pt x="192100" y="52699"/>
                      </a:cubicBezTo>
                      <a:cubicBezTo>
                        <a:pt x="206917" y="73336"/>
                        <a:pt x="246605" y="122285"/>
                        <a:pt x="247663" y="125724"/>
                      </a:cubicBezTo>
                      <a:cubicBezTo>
                        <a:pt x="248721" y="129163"/>
                        <a:pt x="214854" y="92387"/>
                        <a:pt x="198450" y="73337"/>
                      </a:cubicBezTo>
                      <a:cubicBezTo>
                        <a:pt x="182046" y="54287"/>
                        <a:pt x="160880" y="18568"/>
                        <a:pt x="149238" y="11424"/>
                      </a:cubicBezTo>
                      <a:cubicBezTo>
                        <a:pt x="137596" y="4280"/>
                        <a:pt x="132833" y="21478"/>
                        <a:pt x="128600" y="30474"/>
                      </a:cubicBezTo>
                      <a:cubicBezTo>
                        <a:pt x="124367" y="39470"/>
                        <a:pt x="119605" y="44762"/>
                        <a:pt x="123838" y="65399"/>
                      </a:cubicBezTo>
                      <a:cubicBezTo>
                        <a:pt x="128071" y="86036"/>
                        <a:pt x="153206" y="125724"/>
                        <a:pt x="154000" y="154299"/>
                      </a:cubicBezTo>
                      <a:cubicBezTo>
                        <a:pt x="154794" y="182874"/>
                        <a:pt x="138390" y="209068"/>
                        <a:pt x="128600" y="236849"/>
                      </a:cubicBezTo>
                      <a:cubicBezTo>
                        <a:pt x="118810" y="264630"/>
                        <a:pt x="104523" y="312520"/>
                        <a:pt x="95263" y="320987"/>
                      </a:cubicBezTo>
                      <a:cubicBezTo>
                        <a:pt x="86003" y="329454"/>
                        <a:pt x="84944" y="299291"/>
                        <a:pt x="73038" y="287649"/>
                      </a:cubicBezTo>
                      <a:cubicBezTo>
                        <a:pt x="61132" y="276007"/>
                        <a:pt x="-1045" y="230764"/>
                        <a:pt x="13" y="2352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3" name="フリーフォーム: 図形 2942">
                  <a:extLst>
                    <a:ext uri="{FF2B5EF4-FFF2-40B4-BE49-F238E27FC236}">
                      <a16:creationId xmlns:a16="http://schemas.microsoft.com/office/drawing/2014/main" id="{796985AC-AADD-479E-B6E6-31E6B4396CF1}"/>
                    </a:ext>
                  </a:extLst>
                </p:cNvPr>
                <p:cNvSpPr/>
                <p:nvPr/>
              </p:nvSpPr>
              <p:spPr>
                <a:xfrm>
                  <a:off x="4246811" y="4613017"/>
                  <a:ext cx="120193" cy="108482"/>
                </a:xfrm>
                <a:custGeom>
                  <a:avLst/>
                  <a:gdLst>
                    <a:gd name="connsiteX0" fmla="*/ 2927 w 120193"/>
                    <a:gd name="connsiteY0" fmla="*/ 258 h 108482"/>
                    <a:gd name="connsiteX1" fmla="*/ 56902 w 120193"/>
                    <a:gd name="connsiteY1" fmla="*/ 47883 h 108482"/>
                    <a:gd name="connsiteX2" fmla="*/ 118814 w 120193"/>
                    <a:gd name="connsiteY2" fmla="*/ 16133 h 108482"/>
                    <a:gd name="connsiteX3" fmla="*/ 96589 w 120193"/>
                    <a:gd name="connsiteY3" fmla="*/ 44708 h 108482"/>
                    <a:gd name="connsiteX4" fmla="*/ 58489 w 120193"/>
                    <a:gd name="connsiteY4" fmla="*/ 60583 h 108482"/>
                    <a:gd name="connsiteX5" fmla="*/ 37852 w 120193"/>
                    <a:gd name="connsiteY5" fmla="*/ 54233 h 108482"/>
                    <a:gd name="connsiteX6" fmla="*/ 4514 w 120193"/>
                    <a:gd name="connsiteY6" fmla="*/ 108208 h 108482"/>
                    <a:gd name="connsiteX7" fmla="*/ 6102 w 120193"/>
                    <a:gd name="connsiteY7" fmla="*/ 73283 h 108482"/>
                    <a:gd name="connsiteX8" fmla="*/ 2927 w 120193"/>
                    <a:gd name="connsiteY8" fmla="*/ 258 h 1084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0193" h="108482">
                      <a:moveTo>
                        <a:pt x="2927" y="258"/>
                      </a:moveTo>
                      <a:cubicBezTo>
                        <a:pt x="11394" y="-3975"/>
                        <a:pt x="37588" y="45237"/>
                        <a:pt x="56902" y="47883"/>
                      </a:cubicBezTo>
                      <a:cubicBezTo>
                        <a:pt x="76216" y="50529"/>
                        <a:pt x="112200" y="16662"/>
                        <a:pt x="118814" y="16133"/>
                      </a:cubicBezTo>
                      <a:cubicBezTo>
                        <a:pt x="125428" y="15604"/>
                        <a:pt x="106643" y="37300"/>
                        <a:pt x="96589" y="44708"/>
                      </a:cubicBezTo>
                      <a:cubicBezTo>
                        <a:pt x="86535" y="52116"/>
                        <a:pt x="68279" y="58996"/>
                        <a:pt x="58489" y="60583"/>
                      </a:cubicBezTo>
                      <a:cubicBezTo>
                        <a:pt x="48700" y="62171"/>
                        <a:pt x="46848" y="46296"/>
                        <a:pt x="37852" y="54233"/>
                      </a:cubicBezTo>
                      <a:cubicBezTo>
                        <a:pt x="28856" y="62171"/>
                        <a:pt x="9806" y="105033"/>
                        <a:pt x="4514" y="108208"/>
                      </a:cubicBezTo>
                      <a:cubicBezTo>
                        <a:pt x="-778" y="111383"/>
                        <a:pt x="5044" y="86247"/>
                        <a:pt x="6102" y="73283"/>
                      </a:cubicBezTo>
                      <a:cubicBezTo>
                        <a:pt x="7160" y="60319"/>
                        <a:pt x="-5540" y="4491"/>
                        <a:pt x="2927" y="2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4" name="フリーフォーム: 図形 2943">
                  <a:extLst>
                    <a:ext uri="{FF2B5EF4-FFF2-40B4-BE49-F238E27FC236}">
                      <a16:creationId xmlns:a16="http://schemas.microsoft.com/office/drawing/2014/main" id="{E421872F-839E-4C68-9ED5-E3A0749CBAFF}"/>
                    </a:ext>
                  </a:extLst>
                </p:cNvPr>
                <p:cNvSpPr/>
                <p:nvPr/>
              </p:nvSpPr>
              <p:spPr>
                <a:xfrm>
                  <a:off x="4373466" y="4344915"/>
                  <a:ext cx="144670" cy="262917"/>
                </a:xfrm>
                <a:custGeom>
                  <a:avLst/>
                  <a:gdLst>
                    <a:gd name="connsiteX0" fmla="*/ 97 w 144670"/>
                    <a:gd name="connsiteY0" fmla="*/ 73 h 262917"/>
                    <a:gd name="connsiteX1" fmla="*/ 66772 w 144670"/>
                    <a:gd name="connsiteY1" fmla="*/ 44523 h 262917"/>
                    <a:gd name="connsiteX2" fmla="*/ 104872 w 144670"/>
                    <a:gd name="connsiteY2" fmla="*/ 128660 h 262917"/>
                    <a:gd name="connsiteX3" fmla="*/ 144559 w 144670"/>
                    <a:gd name="connsiteY3" fmla="*/ 201685 h 262917"/>
                    <a:gd name="connsiteX4" fmla="*/ 117572 w 144670"/>
                    <a:gd name="connsiteY4" fmla="*/ 262010 h 262917"/>
                    <a:gd name="connsiteX5" fmla="*/ 142972 w 144670"/>
                    <a:gd name="connsiteY5" fmla="*/ 231848 h 262917"/>
                    <a:gd name="connsiteX6" fmla="*/ 120747 w 144670"/>
                    <a:gd name="connsiteY6" fmla="*/ 150885 h 262917"/>
                    <a:gd name="connsiteX7" fmla="*/ 82647 w 144670"/>
                    <a:gd name="connsiteY7" fmla="*/ 54048 h 262917"/>
                    <a:gd name="connsiteX8" fmla="*/ 97 w 144670"/>
                    <a:gd name="connsiteY8" fmla="*/ 73 h 2629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44670" h="262917">
                      <a:moveTo>
                        <a:pt x="97" y="73"/>
                      </a:moveTo>
                      <a:cubicBezTo>
                        <a:pt x="-2549" y="-1515"/>
                        <a:pt x="49309" y="23092"/>
                        <a:pt x="66772" y="44523"/>
                      </a:cubicBezTo>
                      <a:cubicBezTo>
                        <a:pt x="84235" y="65954"/>
                        <a:pt x="91908" y="102466"/>
                        <a:pt x="104872" y="128660"/>
                      </a:cubicBezTo>
                      <a:cubicBezTo>
                        <a:pt x="117836" y="154854"/>
                        <a:pt x="142442" y="179460"/>
                        <a:pt x="144559" y="201685"/>
                      </a:cubicBezTo>
                      <a:cubicBezTo>
                        <a:pt x="146676" y="223910"/>
                        <a:pt x="117836" y="256983"/>
                        <a:pt x="117572" y="262010"/>
                      </a:cubicBezTo>
                      <a:cubicBezTo>
                        <a:pt x="117308" y="267037"/>
                        <a:pt x="142443" y="250369"/>
                        <a:pt x="142972" y="231848"/>
                      </a:cubicBezTo>
                      <a:cubicBezTo>
                        <a:pt x="143501" y="213327"/>
                        <a:pt x="130801" y="180518"/>
                        <a:pt x="120747" y="150885"/>
                      </a:cubicBezTo>
                      <a:cubicBezTo>
                        <a:pt x="110693" y="121252"/>
                        <a:pt x="99316" y="77067"/>
                        <a:pt x="82647" y="54048"/>
                      </a:cubicBezTo>
                      <a:cubicBezTo>
                        <a:pt x="65978" y="31029"/>
                        <a:pt x="2743" y="1661"/>
                        <a:pt x="97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5" name="フリーフォーム: 図形 2944">
                  <a:extLst>
                    <a:ext uri="{FF2B5EF4-FFF2-40B4-BE49-F238E27FC236}">
                      <a16:creationId xmlns:a16="http://schemas.microsoft.com/office/drawing/2014/main" id="{90C735DB-6862-4BC5-9AD4-3F0A8C8A128E}"/>
                    </a:ext>
                  </a:extLst>
                </p:cNvPr>
                <p:cNvSpPr/>
                <p:nvPr/>
              </p:nvSpPr>
              <p:spPr>
                <a:xfrm>
                  <a:off x="4368796" y="4403667"/>
                  <a:ext cx="103201" cy="117575"/>
                </a:xfrm>
                <a:custGeom>
                  <a:avLst/>
                  <a:gdLst>
                    <a:gd name="connsiteX0" fmla="*/ 4 w 103201"/>
                    <a:gd name="connsiteY0" fmla="*/ 58 h 117575"/>
                    <a:gd name="connsiteX1" fmla="*/ 65092 w 103201"/>
                    <a:gd name="connsiteY1" fmla="*/ 49271 h 117575"/>
                    <a:gd name="connsiteX2" fmla="*/ 103192 w 103201"/>
                    <a:gd name="connsiteY2" fmla="*/ 117533 h 117575"/>
                    <a:gd name="connsiteX3" fmla="*/ 61917 w 103201"/>
                    <a:gd name="connsiteY3" fmla="*/ 58796 h 117575"/>
                    <a:gd name="connsiteX4" fmla="*/ 4 w 103201"/>
                    <a:gd name="connsiteY4" fmla="*/ 58 h 117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3201" h="117575">
                      <a:moveTo>
                        <a:pt x="4" y="58"/>
                      </a:moveTo>
                      <a:cubicBezTo>
                        <a:pt x="533" y="-1529"/>
                        <a:pt x="47894" y="29692"/>
                        <a:pt x="65092" y="49271"/>
                      </a:cubicBezTo>
                      <a:cubicBezTo>
                        <a:pt x="82290" y="68850"/>
                        <a:pt x="103721" y="115946"/>
                        <a:pt x="103192" y="117533"/>
                      </a:cubicBezTo>
                      <a:cubicBezTo>
                        <a:pt x="102663" y="119120"/>
                        <a:pt x="78850" y="76258"/>
                        <a:pt x="61917" y="58796"/>
                      </a:cubicBezTo>
                      <a:cubicBezTo>
                        <a:pt x="44984" y="41334"/>
                        <a:pt x="-525" y="1645"/>
                        <a:pt x="4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6" name="フリーフォーム: 図形 2945">
                  <a:extLst>
                    <a:ext uri="{FF2B5EF4-FFF2-40B4-BE49-F238E27FC236}">
                      <a16:creationId xmlns:a16="http://schemas.microsoft.com/office/drawing/2014/main" id="{02E57892-670C-48C3-A135-22AB07C1D52D}"/>
                    </a:ext>
                  </a:extLst>
                </p:cNvPr>
                <p:cNvSpPr/>
                <p:nvPr/>
              </p:nvSpPr>
              <p:spPr>
                <a:xfrm>
                  <a:off x="4443327" y="4362450"/>
                  <a:ext cx="148829" cy="318269"/>
                </a:xfrm>
                <a:custGeom>
                  <a:avLst/>
                  <a:gdLst>
                    <a:gd name="connsiteX0" fmla="*/ 86 w 148829"/>
                    <a:gd name="connsiteY0" fmla="*/ 0 h 318269"/>
                    <a:gd name="connsiteX1" fmla="*/ 117561 w 148829"/>
                    <a:gd name="connsiteY1" fmla="*/ 165100 h 318269"/>
                    <a:gd name="connsiteX2" fmla="*/ 122323 w 148829"/>
                    <a:gd name="connsiteY2" fmla="*/ 241300 h 318269"/>
                    <a:gd name="connsiteX3" fmla="*/ 101686 w 148829"/>
                    <a:gd name="connsiteY3" fmla="*/ 288925 h 318269"/>
                    <a:gd name="connsiteX4" fmla="*/ 90573 w 148829"/>
                    <a:gd name="connsiteY4" fmla="*/ 315913 h 318269"/>
                    <a:gd name="connsiteX5" fmla="*/ 138198 w 148829"/>
                    <a:gd name="connsiteY5" fmla="*/ 228600 h 318269"/>
                    <a:gd name="connsiteX6" fmla="*/ 138198 w 148829"/>
                    <a:gd name="connsiteY6" fmla="*/ 165100 h 318269"/>
                    <a:gd name="connsiteX7" fmla="*/ 86 w 148829"/>
                    <a:gd name="connsiteY7" fmla="*/ 0 h 318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8829" h="318269">
                      <a:moveTo>
                        <a:pt x="86" y="0"/>
                      </a:moveTo>
                      <a:cubicBezTo>
                        <a:pt x="-3353" y="0"/>
                        <a:pt x="97188" y="124883"/>
                        <a:pt x="117561" y="165100"/>
                      </a:cubicBezTo>
                      <a:cubicBezTo>
                        <a:pt x="137934" y="205317"/>
                        <a:pt x="124969" y="220663"/>
                        <a:pt x="122323" y="241300"/>
                      </a:cubicBezTo>
                      <a:cubicBezTo>
                        <a:pt x="119677" y="261937"/>
                        <a:pt x="106978" y="276490"/>
                        <a:pt x="101686" y="288925"/>
                      </a:cubicBezTo>
                      <a:cubicBezTo>
                        <a:pt x="96394" y="301360"/>
                        <a:pt x="84488" y="325967"/>
                        <a:pt x="90573" y="315913"/>
                      </a:cubicBezTo>
                      <a:cubicBezTo>
                        <a:pt x="96658" y="305859"/>
                        <a:pt x="130261" y="253735"/>
                        <a:pt x="138198" y="228600"/>
                      </a:cubicBezTo>
                      <a:cubicBezTo>
                        <a:pt x="146135" y="203465"/>
                        <a:pt x="157512" y="199496"/>
                        <a:pt x="138198" y="165100"/>
                      </a:cubicBezTo>
                      <a:cubicBezTo>
                        <a:pt x="118884" y="130704"/>
                        <a:pt x="3525" y="0"/>
                        <a:pt x="8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7" name="フリーフォーム: 図形 2946">
                  <a:extLst>
                    <a:ext uri="{FF2B5EF4-FFF2-40B4-BE49-F238E27FC236}">
                      <a16:creationId xmlns:a16="http://schemas.microsoft.com/office/drawing/2014/main" id="{86461B23-D4E1-46F0-A5B6-C0450C25E5FF}"/>
                    </a:ext>
                  </a:extLst>
                </p:cNvPr>
                <p:cNvSpPr/>
                <p:nvPr/>
              </p:nvSpPr>
              <p:spPr>
                <a:xfrm>
                  <a:off x="4552945" y="4368527"/>
                  <a:ext cx="160288" cy="111638"/>
                </a:xfrm>
                <a:custGeom>
                  <a:avLst/>
                  <a:gdLst>
                    <a:gd name="connsiteX0" fmla="*/ 5 w 160288"/>
                    <a:gd name="connsiteY0" fmla="*/ 273 h 111638"/>
                    <a:gd name="connsiteX1" fmla="*/ 104780 w 160288"/>
                    <a:gd name="connsiteY1" fmla="*/ 14561 h 111638"/>
                    <a:gd name="connsiteX2" fmla="*/ 158755 w 160288"/>
                    <a:gd name="connsiteY2" fmla="*/ 111398 h 111638"/>
                    <a:gd name="connsiteX3" fmla="*/ 144468 w 160288"/>
                    <a:gd name="connsiteY3" fmla="*/ 41548 h 111638"/>
                    <a:gd name="connsiteX4" fmla="*/ 133355 w 160288"/>
                    <a:gd name="connsiteY4" fmla="*/ 24086 h 111638"/>
                    <a:gd name="connsiteX5" fmla="*/ 109543 w 160288"/>
                    <a:gd name="connsiteY5" fmla="*/ 6623 h 111638"/>
                    <a:gd name="connsiteX6" fmla="*/ 5 w 160288"/>
                    <a:gd name="connsiteY6" fmla="*/ 273 h 1116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0288" h="111638">
                      <a:moveTo>
                        <a:pt x="5" y="273"/>
                      </a:moveTo>
                      <a:cubicBezTo>
                        <a:pt x="-789" y="1596"/>
                        <a:pt x="78322" y="-3960"/>
                        <a:pt x="104780" y="14561"/>
                      </a:cubicBezTo>
                      <a:cubicBezTo>
                        <a:pt x="131238" y="33082"/>
                        <a:pt x="152140" y="106900"/>
                        <a:pt x="158755" y="111398"/>
                      </a:cubicBezTo>
                      <a:cubicBezTo>
                        <a:pt x="165370" y="115896"/>
                        <a:pt x="148701" y="56100"/>
                        <a:pt x="144468" y="41548"/>
                      </a:cubicBezTo>
                      <a:cubicBezTo>
                        <a:pt x="140235" y="26996"/>
                        <a:pt x="139176" y="29907"/>
                        <a:pt x="133355" y="24086"/>
                      </a:cubicBezTo>
                      <a:cubicBezTo>
                        <a:pt x="127534" y="18265"/>
                        <a:pt x="127535" y="10592"/>
                        <a:pt x="109543" y="6623"/>
                      </a:cubicBezTo>
                      <a:cubicBezTo>
                        <a:pt x="91551" y="2654"/>
                        <a:pt x="799" y="-1050"/>
                        <a:pt x="5" y="2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8" name="フリーフォーム: 図形 2947">
                  <a:extLst>
                    <a:ext uri="{FF2B5EF4-FFF2-40B4-BE49-F238E27FC236}">
                      <a16:creationId xmlns:a16="http://schemas.microsoft.com/office/drawing/2014/main" id="{A88ABBB8-2F9F-483C-9DC5-595F377C8591}"/>
                    </a:ext>
                  </a:extLst>
                </p:cNvPr>
                <p:cNvSpPr/>
                <p:nvPr/>
              </p:nvSpPr>
              <p:spPr>
                <a:xfrm>
                  <a:off x="4543130" y="4392533"/>
                  <a:ext cx="152815" cy="95367"/>
                </a:xfrm>
                <a:custGeom>
                  <a:avLst/>
                  <a:gdLst>
                    <a:gd name="connsiteX0" fmla="*/ 295 w 152815"/>
                    <a:gd name="connsiteY0" fmla="*/ 1667 h 95367"/>
                    <a:gd name="connsiteX1" fmla="*/ 111420 w 152815"/>
                    <a:gd name="connsiteY1" fmla="*/ 31830 h 95367"/>
                    <a:gd name="connsiteX2" fmla="*/ 152695 w 152815"/>
                    <a:gd name="connsiteY2" fmla="*/ 95330 h 95367"/>
                    <a:gd name="connsiteX3" fmla="*/ 122533 w 152815"/>
                    <a:gd name="connsiteY3" fmla="*/ 22305 h 95367"/>
                    <a:gd name="connsiteX4" fmla="*/ 79670 w 152815"/>
                    <a:gd name="connsiteY4" fmla="*/ 4842 h 95367"/>
                    <a:gd name="connsiteX5" fmla="*/ 295 w 152815"/>
                    <a:gd name="connsiteY5" fmla="*/ 1667 h 953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815" h="95367">
                      <a:moveTo>
                        <a:pt x="295" y="1667"/>
                      </a:moveTo>
                      <a:cubicBezTo>
                        <a:pt x="5587" y="6165"/>
                        <a:pt x="86020" y="16219"/>
                        <a:pt x="111420" y="31830"/>
                      </a:cubicBezTo>
                      <a:cubicBezTo>
                        <a:pt x="136820" y="47441"/>
                        <a:pt x="150843" y="96917"/>
                        <a:pt x="152695" y="95330"/>
                      </a:cubicBezTo>
                      <a:cubicBezTo>
                        <a:pt x="154547" y="93743"/>
                        <a:pt x="134704" y="37386"/>
                        <a:pt x="122533" y="22305"/>
                      </a:cubicBezTo>
                      <a:cubicBezTo>
                        <a:pt x="110362" y="7224"/>
                        <a:pt x="97132" y="6694"/>
                        <a:pt x="79670" y="4842"/>
                      </a:cubicBezTo>
                      <a:cubicBezTo>
                        <a:pt x="62208" y="2990"/>
                        <a:pt x="-4997" y="-2831"/>
                        <a:pt x="295" y="16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49" name="フリーフォーム: 図形 2948">
                  <a:extLst>
                    <a:ext uri="{FF2B5EF4-FFF2-40B4-BE49-F238E27FC236}">
                      <a16:creationId xmlns:a16="http://schemas.microsoft.com/office/drawing/2014/main" id="{34A90449-5AB6-4802-A885-B5A5FF5C7FB4}"/>
                    </a:ext>
                  </a:extLst>
                </p:cNvPr>
                <p:cNvSpPr/>
                <p:nvPr/>
              </p:nvSpPr>
              <p:spPr>
                <a:xfrm>
                  <a:off x="4435472" y="4335384"/>
                  <a:ext cx="208437" cy="33072"/>
                </a:xfrm>
                <a:custGeom>
                  <a:avLst/>
                  <a:gdLst>
                    <a:gd name="connsiteX0" fmla="*/ 3 w 208437"/>
                    <a:gd name="connsiteY0" fmla="*/ 79 h 33072"/>
                    <a:gd name="connsiteX1" fmla="*/ 158753 w 208437"/>
                    <a:gd name="connsiteY1" fmla="*/ 14366 h 33072"/>
                    <a:gd name="connsiteX2" fmla="*/ 207966 w 208437"/>
                    <a:gd name="connsiteY2" fmla="*/ 30241 h 33072"/>
                    <a:gd name="connsiteX3" fmla="*/ 136528 w 208437"/>
                    <a:gd name="connsiteY3" fmla="*/ 30241 h 33072"/>
                    <a:gd name="connsiteX4" fmla="*/ 76203 w 208437"/>
                    <a:gd name="connsiteY4" fmla="*/ 31829 h 33072"/>
                    <a:gd name="connsiteX5" fmla="*/ 153991 w 208437"/>
                    <a:gd name="connsiteY5" fmla="*/ 9604 h 33072"/>
                    <a:gd name="connsiteX6" fmla="*/ 3 w 208437"/>
                    <a:gd name="connsiteY6" fmla="*/ 79 h 330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08437" h="33072">
                      <a:moveTo>
                        <a:pt x="3" y="79"/>
                      </a:moveTo>
                      <a:cubicBezTo>
                        <a:pt x="797" y="873"/>
                        <a:pt x="124093" y="9339"/>
                        <a:pt x="158753" y="14366"/>
                      </a:cubicBezTo>
                      <a:cubicBezTo>
                        <a:pt x="193413" y="19393"/>
                        <a:pt x="211670" y="27595"/>
                        <a:pt x="207966" y="30241"/>
                      </a:cubicBezTo>
                      <a:cubicBezTo>
                        <a:pt x="204262" y="32887"/>
                        <a:pt x="158488" y="29976"/>
                        <a:pt x="136528" y="30241"/>
                      </a:cubicBezTo>
                      <a:cubicBezTo>
                        <a:pt x="114568" y="30506"/>
                        <a:pt x="73293" y="35269"/>
                        <a:pt x="76203" y="31829"/>
                      </a:cubicBezTo>
                      <a:cubicBezTo>
                        <a:pt x="79114" y="28390"/>
                        <a:pt x="162458" y="14631"/>
                        <a:pt x="153991" y="9604"/>
                      </a:cubicBezTo>
                      <a:cubicBezTo>
                        <a:pt x="145524" y="4577"/>
                        <a:pt x="-791" y="-715"/>
                        <a:pt x="3" y="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0" name="フリーフォーム: 図形 2949">
                  <a:extLst>
                    <a:ext uri="{FF2B5EF4-FFF2-40B4-BE49-F238E27FC236}">
                      <a16:creationId xmlns:a16="http://schemas.microsoft.com/office/drawing/2014/main" id="{81AE4F7E-08F8-4EF7-A04A-57A4E25E2961}"/>
                    </a:ext>
                  </a:extLst>
                </p:cNvPr>
                <p:cNvSpPr/>
                <p:nvPr/>
              </p:nvSpPr>
              <p:spPr>
                <a:xfrm>
                  <a:off x="4530535" y="4422658"/>
                  <a:ext cx="178831" cy="142858"/>
                </a:xfrm>
                <a:custGeom>
                  <a:avLst/>
                  <a:gdLst>
                    <a:gd name="connsiteX0" fmla="*/ 190 w 178831"/>
                    <a:gd name="connsiteY0" fmla="*/ 3292 h 142858"/>
                    <a:gd name="connsiteX1" fmla="*/ 100203 w 178831"/>
                    <a:gd name="connsiteY1" fmla="*/ 25517 h 142858"/>
                    <a:gd name="connsiteX2" fmla="*/ 112903 w 178831"/>
                    <a:gd name="connsiteY2" fmla="*/ 69967 h 142858"/>
                    <a:gd name="connsiteX3" fmla="*/ 177990 w 178831"/>
                    <a:gd name="connsiteY3" fmla="*/ 141405 h 142858"/>
                    <a:gd name="connsiteX4" fmla="*/ 147828 w 178831"/>
                    <a:gd name="connsiteY4" fmla="*/ 111242 h 142858"/>
                    <a:gd name="connsiteX5" fmla="*/ 117665 w 178831"/>
                    <a:gd name="connsiteY5" fmla="*/ 31867 h 142858"/>
                    <a:gd name="connsiteX6" fmla="*/ 76390 w 178831"/>
                    <a:gd name="connsiteY6" fmla="*/ 3292 h 142858"/>
                    <a:gd name="connsiteX7" fmla="*/ 190 w 178831"/>
                    <a:gd name="connsiteY7" fmla="*/ 3292 h 1428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8831" h="142858">
                      <a:moveTo>
                        <a:pt x="190" y="3292"/>
                      </a:moveTo>
                      <a:cubicBezTo>
                        <a:pt x="4159" y="6996"/>
                        <a:pt x="81418" y="14405"/>
                        <a:pt x="100203" y="25517"/>
                      </a:cubicBezTo>
                      <a:cubicBezTo>
                        <a:pt x="118989" y="36630"/>
                        <a:pt x="99939" y="50652"/>
                        <a:pt x="112903" y="69967"/>
                      </a:cubicBezTo>
                      <a:cubicBezTo>
                        <a:pt x="125868" y="89282"/>
                        <a:pt x="172169" y="134526"/>
                        <a:pt x="177990" y="141405"/>
                      </a:cubicBezTo>
                      <a:cubicBezTo>
                        <a:pt x="183811" y="148284"/>
                        <a:pt x="157882" y="129498"/>
                        <a:pt x="147828" y="111242"/>
                      </a:cubicBezTo>
                      <a:cubicBezTo>
                        <a:pt x="137774" y="92986"/>
                        <a:pt x="129571" y="49859"/>
                        <a:pt x="117665" y="31867"/>
                      </a:cubicBezTo>
                      <a:cubicBezTo>
                        <a:pt x="105759" y="13875"/>
                        <a:pt x="97557" y="8319"/>
                        <a:pt x="76390" y="3292"/>
                      </a:cubicBezTo>
                      <a:cubicBezTo>
                        <a:pt x="55223" y="-1735"/>
                        <a:pt x="-3779" y="-412"/>
                        <a:pt x="190" y="32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1" name="フリーフォーム: 図形 2950">
                  <a:extLst>
                    <a:ext uri="{FF2B5EF4-FFF2-40B4-BE49-F238E27FC236}">
                      <a16:creationId xmlns:a16="http://schemas.microsoft.com/office/drawing/2014/main" id="{4514601E-BDD5-4A02-B2B2-F12D27E1A442}"/>
                    </a:ext>
                  </a:extLst>
                </p:cNvPr>
                <p:cNvSpPr/>
                <p:nvPr/>
              </p:nvSpPr>
              <p:spPr>
                <a:xfrm>
                  <a:off x="5027613" y="4385988"/>
                  <a:ext cx="205140" cy="124956"/>
                </a:xfrm>
                <a:custGeom>
                  <a:avLst/>
                  <a:gdLst>
                    <a:gd name="connsiteX0" fmla="*/ 0 w 205140"/>
                    <a:gd name="connsiteY0" fmla="*/ 9800 h 124956"/>
                    <a:gd name="connsiteX1" fmla="*/ 114300 w 205140"/>
                    <a:gd name="connsiteY1" fmla="*/ 275 h 124956"/>
                    <a:gd name="connsiteX2" fmla="*/ 139700 w 205140"/>
                    <a:gd name="connsiteY2" fmla="*/ 19325 h 124956"/>
                    <a:gd name="connsiteX3" fmla="*/ 195262 w 205140"/>
                    <a:gd name="connsiteY3" fmla="*/ 95525 h 124956"/>
                    <a:gd name="connsiteX4" fmla="*/ 203200 w 205140"/>
                    <a:gd name="connsiteY4" fmla="*/ 124100 h 124956"/>
                    <a:gd name="connsiteX5" fmla="*/ 173037 w 205140"/>
                    <a:gd name="connsiteY5" fmla="*/ 66950 h 124956"/>
                    <a:gd name="connsiteX6" fmla="*/ 122237 w 205140"/>
                    <a:gd name="connsiteY6" fmla="*/ 11387 h 124956"/>
                    <a:gd name="connsiteX7" fmla="*/ 63500 w 205140"/>
                    <a:gd name="connsiteY7" fmla="*/ 14562 h 124956"/>
                    <a:gd name="connsiteX8" fmla="*/ 0 w 205140"/>
                    <a:gd name="connsiteY8" fmla="*/ 9800 h 1249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05140" h="124956">
                      <a:moveTo>
                        <a:pt x="0" y="9800"/>
                      </a:moveTo>
                      <a:cubicBezTo>
                        <a:pt x="45508" y="4243"/>
                        <a:pt x="91017" y="-1313"/>
                        <a:pt x="114300" y="275"/>
                      </a:cubicBezTo>
                      <a:cubicBezTo>
                        <a:pt x="137583" y="1862"/>
                        <a:pt x="126206" y="3450"/>
                        <a:pt x="139700" y="19325"/>
                      </a:cubicBezTo>
                      <a:cubicBezTo>
                        <a:pt x="153194" y="35200"/>
                        <a:pt x="184679" y="78063"/>
                        <a:pt x="195262" y="95525"/>
                      </a:cubicBezTo>
                      <a:cubicBezTo>
                        <a:pt x="205845" y="112988"/>
                        <a:pt x="206904" y="128862"/>
                        <a:pt x="203200" y="124100"/>
                      </a:cubicBezTo>
                      <a:cubicBezTo>
                        <a:pt x="199496" y="119338"/>
                        <a:pt x="186531" y="85735"/>
                        <a:pt x="173037" y="66950"/>
                      </a:cubicBezTo>
                      <a:cubicBezTo>
                        <a:pt x="159543" y="48165"/>
                        <a:pt x="140493" y="20118"/>
                        <a:pt x="122237" y="11387"/>
                      </a:cubicBezTo>
                      <a:cubicBezTo>
                        <a:pt x="103981" y="2656"/>
                        <a:pt x="81227" y="13504"/>
                        <a:pt x="63500" y="14562"/>
                      </a:cubicBezTo>
                      <a:lnTo>
                        <a:pt x="0" y="980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2" name="フリーフォーム: 図形 2951">
                  <a:extLst>
                    <a:ext uri="{FF2B5EF4-FFF2-40B4-BE49-F238E27FC236}">
                      <a16:creationId xmlns:a16="http://schemas.microsoft.com/office/drawing/2014/main" id="{026F9767-B096-4CFA-BF1F-ADBB57E46AA8}"/>
                    </a:ext>
                  </a:extLst>
                </p:cNvPr>
                <p:cNvSpPr/>
                <p:nvPr/>
              </p:nvSpPr>
              <p:spPr>
                <a:xfrm>
                  <a:off x="5060780" y="4406803"/>
                  <a:ext cx="63686" cy="146250"/>
                </a:xfrm>
                <a:custGeom>
                  <a:avLst/>
                  <a:gdLst>
                    <a:gd name="connsiteX0" fmla="*/ 14458 w 63686"/>
                    <a:gd name="connsiteY0" fmla="*/ 97 h 146250"/>
                    <a:gd name="connsiteX1" fmla="*/ 14458 w 63686"/>
                    <a:gd name="connsiteY1" fmla="*/ 65185 h 146250"/>
                    <a:gd name="connsiteX2" fmla="*/ 28745 w 63686"/>
                    <a:gd name="connsiteY2" fmla="*/ 93760 h 146250"/>
                    <a:gd name="connsiteX3" fmla="*/ 63670 w 63686"/>
                    <a:gd name="connsiteY3" fmla="*/ 146147 h 146250"/>
                    <a:gd name="connsiteX4" fmla="*/ 23983 w 63686"/>
                    <a:gd name="connsiteY4" fmla="*/ 106460 h 146250"/>
                    <a:gd name="connsiteX5" fmla="*/ 170 w 63686"/>
                    <a:gd name="connsiteY5" fmla="*/ 81060 h 146250"/>
                    <a:gd name="connsiteX6" fmla="*/ 14458 w 63686"/>
                    <a:gd name="connsiteY6" fmla="*/ 97 h 146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3686" h="146250">
                      <a:moveTo>
                        <a:pt x="14458" y="97"/>
                      </a:moveTo>
                      <a:cubicBezTo>
                        <a:pt x="16839" y="-2549"/>
                        <a:pt x="12077" y="49575"/>
                        <a:pt x="14458" y="65185"/>
                      </a:cubicBezTo>
                      <a:cubicBezTo>
                        <a:pt x="16839" y="80795"/>
                        <a:pt x="20543" y="80266"/>
                        <a:pt x="28745" y="93760"/>
                      </a:cubicBezTo>
                      <a:cubicBezTo>
                        <a:pt x="36947" y="107254"/>
                        <a:pt x="64464" y="144030"/>
                        <a:pt x="63670" y="146147"/>
                      </a:cubicBezTo>
                      <a:cubicBezTo>
                        <a:pt x="62876" y="148264"/>
                        <a:pt x="34566" y="117308"/>
                        <a:pt x="23983" y="106460"/>
                      </a:cubicBezTo>
                      <a:cubicBezTo>
                        <a:pt x="13400" y="95612"/>
                        <a:pt x="2022" y="96935"/>
                        <a:pt x="170" y="81060"/>
                      </a:cubicBezTo>
                      <a:cubicBezTo>
                        <a:pt x="-1682" y="65185"/>
                        <a:pt x="12077" y="2743"/>
                        <a:pt x="14458" y="9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3" name="フリーフォーム: 図形 2952">
                  <a:extLst>
                    <a:ext uri="{FF2B5EF4-FFF2-40B4-BE49-F238E27FC236}">
                      <a16:creationId xmlns:a16="http://schemas.microsoft.com/office/drawing/2014/main" id="{49732C0C-AE12-4561-B77D-10DCE47BB436}"/>
                    </a:ext>
                  </a:extLst>
                </p:cNvPr>
                <p:cNvSpPr/>
                <p:nvPr/>
              </p:nvSpPr>
              <p:spPr>
                <a:xfrm>
                  <a:off x="5118095" y="4394200"/>
                  <a:ext cx="96999" cy="133111"/>
                </a:xfrm>
                <a:custGeom>
                  <a:avLst/>
                  <a:gdLst>
                    <a:gd name="connsiteX0" fmla="*/ 11118 w 96999"/>
                    <a:gd name="connsiteY0" fmla="*/ 0 h 133111"/>
                    <a:gd name="connsiteX1" fmla="*/ 11118 w 96999"/>
                    <a:gd name="connsiteY1" fmla="*/ 88900 h 133111"/>
                    <a:gd name="connsiteX2" fmla="*/ 52393 w 96999"/>
                    <a:gd name="connsiteY2" fmla="*/ 117475 h 133111"/>
                    <a:gd name="connsiteX3" fmla="*/ 96843 w 96999"/>
                    <a:gd name="connsiteY3" fmla="*/ 131763 h 133111"/>
                    <a:gd name="connsiteX4" fmla="*/ 65093 w 96999"/>
                    <a:gd name="connsiteY4" fmla="*/ 130175 h 133111"/>
                    <a:gd name="connsiteX5" fmla="*/ 12705 w 96999"/>
                    <a:gd name="connsiteY5" fmla="*/ 111125 h 133111"/>
                    <a:gd name="connsiteX6" fmla="*/ 5 w 96999"/>
                    <a:gd name="connsiteY6" fmla="*/ 88900 h 133111"/>
                    <a:gd name="connsiteX7" fmla="*/ 11118 w 96999"/>
                    <a:gd name="connsiteY7" fmla="*/ 0 h 1331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6999" h="133111">
                      <a:moveTo>
                        <a:pt x="11118" y="0"/>
                      </a:moveTo>
                      <a:cubicBezTo>
                        <a:pt x="12970" y="0"/>
                        <a:pt x="4239" y="69321"/>
                        <a:pt x="11118" y="88900"/>
                      </a:cubicBezTo>
                      <a:cubicBezTo>
                        <a:pt x="17997" y="108479"/>
                        <a:pt x="38106" y="110331"/>
                        <a:pt x="52393" y="117475"/>
                      </a:cubicBezTo>
                      <a:cubicBezTo>
                        <a:pt x="66681" y="124619"/>
                        <a:pt x="94726" y="129646"/>
                        <a:pt x="96843" y="131763"/>
                      </a:cubicBezTo>
                      <a:cubicBezTo>
                        <a:pt x="98960" y="133880"/>
                        <a:pt x="79116" y="133615"/>
                        <a:pt x="65093" y="130175"/>
                      </a:cubicBezTo>
                      <a:cubicBezTo>
                        <a:pt x="51070" y="126735"/>
                        <a:pt x="23553" y="118004"/>
                        <a:pt x="12705" y="111125"/>
                      </a:cubicBezTo>
                      <a:cubicBezTo>
                        <a:pt x="1857" y="104246"/>
                        <a:pt x="269" y="103452"/>
                        <a:pt x="5" y="88900"/>
                      </a:cubicBezTo>
                      <a:cubicBezTo>
                        <a:pt x="-260" y="74348"/>
                        <a:pt x="9266" y="0"/>
                        <a:pt x="1111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4" name="フリーフォーム: 図形 2953">
                  <a:extLst>
                    <a:ext uri="{FF2B5EF4-FFF2-40B4-BE49-F238E27FC236}">
                      <a16:creationId xmlns:a16="http://schemas.microsoft.com/office/drawing/2014/main" id="{D4FE598F-495D-475D-9DE7-6728177B21A8}"/>
                    </a:ext>
                  </a:extLst>
                </p:cNvPr>
                <p:cNvSpPr/>
                <p:nvPr/>
              </p:nvSpPr>
              <p:spPr>
                <a:xfrm>
                  <a:off x="5268528" y="4357884"/>
                  <a:ext cx="192621" cy="238149"/>
                </a:xfrm>
                <a:custGeom>
                  <a:avLst/>
                  <a:gdLst>
                    <a:gd name="connsiteX0" fmla="*/ 3560 w 192621"/>
                    <a:gd name="connsiteY0" fmla="*/ 1391 h 238149"/>
                    <a:gd name="connsiteX1" fmla="*/ 40072 w 192621"/>
                    <a:gd name="connsiteY1" fmla="*/ 41079 h 238149"/>
                    <a:gd name="connsiteX2" fmla="*/ 144847 w 192621"/>
                    <a:gd name="connsiteY2" fmla="*/ 96641 h 238149"/>
                    <a:gd name="connsiteX3" fmla="*/ 178185 w 192621"/>
                    <a:gd name="connsiteY3" fmla="*/ 155379 h 238149"/>
                    <a:gd name="connsiteX4" fmla="*/ 192472 w 192621"/>
                    <a:gd name="connsiteY4" fmla="*/ 237929 h 238149"/>
                    <a:gd name="connsiteX5" fmla="*/ 170247 w 192621"/>
                    <a:gd name="connsiteY5" fmla="*/ 177604 h 238149"/>
                    <a:gd name="connsiteX6" fmla="*/ 140085 w 192621"/>
                    <a:gd name="connsiteY6" fmla="*/ 117279 h 238149"/>
                    <a:gd name="connsiteX7" fmla="*/ 119447 w 192621"/>
                    <a:gd name="connsiteY7" fmla="*/ 91879 h 238149"/>
                    <a:gd name="connsiteX8" fmla="*/ 3560 w 192621"/>
                    <a:gd name="connsiteY8" fmla="*/ 1391 h 2381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2621" h="238149">
                      <a:moveTo>
                        <a:pt x="3560" y="1391"/>
                      </a:moveTo>
                      <a:cubicBezTo>
                        <a:pt x="-9669" y="-7076"/>
                        <a:pt x="16524" y="25204"/>
                        <a:pt x="40072" y="41079"/>
                      </a:cubicBezTo>
                      <a:cubicBezTo>
                        <a:pt x="63620" y="56954"/>
                        <a:pt x="121828" y="77591"/>
                        <a:pt x="144847" y="96641"/>
                      </a:cubicBezTo>
                      <a:cubicBezTo>
                        <a:pt x="167866" y="115691"/>
                        <a:pt x="170248" y="131831"/>
                        <a:pt x="178185" y="155379"/>
                      </a:cubicBezTo>
                      <a:cubicBezTo>
                        <a:pt x="186122" y="178927"/>
                        <a:pt x="193795" y="234225"/>
                        <a:pt x="192472" y="237929"/>
                      </a:cubicBezTo>
                      <a:cubicBezTo>
                        <a:pt x="191149" y="241633"/>
                        <a:pt x="178978" y="197712"/>
                        <a:pt x="170247" y="177604"/>
                      </a:cubicBezTo>
                      <a:cubicBezTo>
                        <a:pt x="161516" y="157496"/>
                        <a:pt x="148552" y="131567"/>
                        <a:pt x="140085" y="117279"/>
                      </a:cubicBezTo>
                      <a:cubicBezTo>
                        <a:pt x="131618" y="102991"/>
                        <a:pt x="137968" y="106960"/>
                        <a:pt x="119447" y="91879"/>
                      </a:cubicBezTo>
                      <a:cubicBezTo>
                        <a:pt x="100926" y="76798"/>
                        <a:pt x="16789" y="9858"/>
                        <a:pt x="3560" y="13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5" name="フリーフォーム: 図形 2954">
                  <a:extLst>
                    <a:ext uri="{FF2B5EF4-FFF2-40B4-BE49-F238E27FC236}">
                      <a16:creationId xmlns:a16="http://schemas.microsoft.com/office/drawing/2014/main" id="{4F970B98-ADEE-4F40-947D-1FB8CC89713F}"/>
                    </a:ext>
                  </a:extLst>
                </p:cNvPr>
                <p:cNvSpPr/>
                <p:nvPr/>
              </p:nvSpPr>
              <p:spPr>
                <a:xfrm>
                  <a:off x="5321300" y="4337040"/>
                  <a:ext cx="157903" cy="233961"/>
                </a:xfrm>
                <a:custGeom>
                  <a:avLst/>
                  <a:gdLst>
                    <a:gd name="connsiteX0" fmla="*/ 0 w 157903"/>
                    <a:gd name="connsiteY0" fmla="*/ 10 h 233961"/>
                    <a:gd name="connsiteX1" fmla="*/ 117475 w 157903"/>
                    <a:gd name="connsiteY1" fmla="*/ 84148 h 233961"/>
                    <a:gd name="connsiteX2" fmla="*/ 157163 w 157903"/>
                    <a:gd name="connsiteY2" fmla="*/ 231785 h 233961"/>
                    <a:gd name="connsiteX3" fmla="*/ 141288 w 157903"/>
                    <a:gd name="connsiteY3" fmla="*/ 166698 h 233961"/>
                    <a:gd name="connsiteX4" fmla="*/ 115888 w 157903"/>
                    <a:gd name="connsiteY4" fmla="*/ 88910 h 233961"/>
                    <a:gd name="connsiteX5" fmla="*/ 0 w 157903"/>
                    <a:gd name="connsiteY5" fmla="*/ 10 h 2339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7903" h="233961">
                      <a:moveTo>
                        <a:pt x="0" y="10"/>
                      </a:moveTo>
                      <a:cubicBezTo>
                        <a:pt x="265" y="-784"/>
                        <a:pt x="91281" y="45519"/>
                        <a:pt x="117475" y="84148"/>
                      </a:cubicBezTo>
                      <a:cubicBezTo>
                        <a:pt x="143669" y="122777"/>
                        <a:pt x="153194" y="218027"/>
                        <a:pt x="157163" y="231785"/>
                      </a:cubicBezTo>
                      <a:cubicBezTo>
                        <a:pt x="161132" y="245543"/>
                        <a:pt x="148167" y="190510"/>
                        <a:pt x="141288" y="166698"/>
                      </a:cubicBezTo>
                      <a:cubicBezTo>
                        <a:pt x="134409" y="142886"/>
                        <a:pt x="139965" y="116162"/>
                        <a:pt x="115888" y="88910"/>
                      </a:cubicBezTo>
                      <a:cubicBezTo>
                        <a:pt x="91811" y="61658"/>
                        <a:pt x="-265" y="804"/>
                        <a:pt x="0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6" name="フリーフォーム: 図形 2955">
                  <a:extLst>
                    <a:ext uri="{FF2B5EF4-FFF2-40B4-BE49-F238E27FC236}">
                      <a16:creationId xmlns:a16="http://schemas.microsoft.com/office/drawing/2014/main" id="{A81738AA-4739-4F50-A3E8-FA5596A33E3E}"/>
                    </a:ext>
                  </a:extLst>
                </p:cNvPr>
                <p:cNvSpPr/>
                <p:nvPr/>
              </p:nvSpPr>
              <p:spPr>
                <a:xfrm>
                  <a:off x="5176956" y="4327417"/>
                  <a:ext cx="203717" cy="270284"/>
                </a:xfrm>
                <a:custGeom>
                  <a:avLst/>
                  <a:gdLst>
                    <a:gd name="connsiteX0" fmla="*/ 117357 w 203717"/>
                    <a:gd name="connsiteY0" fmla="*/ 108 h 270284"/>
                    <a:gd name="connsiteX1" fmla="*/ 7819 w 203717"/>
                    <a:gd name="connsiteY1" fmla="*/ 47733 h 270284"/>
                    <a:gd name="connsiteX2" fmla="*/ 15757 w 203717"/>
                    <a:gd name="connsiteY2" fmla="*/ 76308 h 270284"/>
                    <a:gd name="connsiteX3" fmla="*/ 71319 w 203717"/>
                    <a:gd name="connsiteY3" fmla="*/ 138221 h 270284"/>
                    <a:gd name="connsiteX4" fmla="*/ 123707 w 203717"/>
                    <a:gd name="connsiteY4" fmla="*/ 223946 h 270284"/>
                    <a:gd name="connsiteX5" fmla="*/ 203082 w 203717"/>
                    <a:gd name="connsiteY5" fmla="*/ 269983 h 270284"/>
                    <a:gd name="connsiteX6" fmla="*/ 158632 w 203717"/>
                    <a:gd name="connsiteY6" fmla="*/ 241408 h 270284"/>
                    <a:gd name="connsiteX7" fmla="*/ 115769 w 203717"/>
                    <a:gd name="connsiteY7" fmla="*/ 193783 h 270284"/>
                    <a:gd name="connsiteX8" fmla="*/ 15757 w 203717"/>
                    <a:gd name="connsiteY8" fmla="*/ 62021 h 270284"/>
                    <a:gd name="connsiteX9" fmla="*/ 117357 w 203717"/>
                    <a:gd name="connsiteY9" fmla="*/ 108 h 270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3717" h="270284">
                      <a:moveTo>
                        <a:pt x="117357" y="108"/>
                      </a:moveTo>
                      <a:cubicBezTo>
                        <a:pt x="116034" y="-2273"/>
                        <a:pt x="24752" y="35033"/>
                        <a:pt x="7819" y="47733"/>
                      </a:cubicBezTo>
                      <a:cubicBezTo>
                        <a:pt x="-9114" y="60433"/>
                        <a:pt x="5174" y="61227"/>
                        <a:pt x="15757" y="76308"/>
                      </a:cubicBezTo>
                      <a:cubicBezTo>
                        <a:pt x="26340" y="91389"/>
                        <a:pt x="53327" y="113615"/>
                        <a:pt x="71319" y="138221"/>
                      </a:cubicBezTo>
                      <a:cubicBezTo>
                        <a:pt x="89311" y="162827"/>
                        <a:pt x="101746" y="201986"/>
                        <a:pt x="123707" y="223946"/>
                      </a:cubicBezTo>
                      <a:cubicBezTo>
                        <a:pt x="145668" y="245906"/>
                        <a:pt x="197261" y="267073"/>
                        <a:pt x="203082" y="269983"/>
                      </a:cubicBezTo>
                      <a:cubicBezTo>
                        <a:pt x="208903" y="272893"/>
                        <a:pt x="173184" y="254108"/>
                        <a:pt x="158632" y="241408"/>
                      </a:cubicBezTo>
                      <a:cubicBezTo>
                        <a:pt x="144080" y="228708"/>
                        <a:pt x="139581" y="223681"/>
                        <a:pt x="115769" y="193783"/>
                      </a:cubicBezTo>
                      <a:cubicBezTo>
                        <a:pt x="91957" y="163885"/>
                        <a:pt x="17874" y="91654"/>
                        <a:pt x="15757" y="62021"/>
                      </a:cubicBezTo>
                      <a:cubicBezTo>
                        <a:pt x="13640" y="32388"/>
                        <a:pt x="118680" y="2489"/>
                        <a:pt x="117357" y="1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7" name="フリーフォーム: 図形 2956">
                  <a:extLst>
                    <a:ext uri="{FF2B5EF4-FFF2-40B4-BE49-F238E27FC236}">
                      <a16:creationId xmlns:a16="http://schemas.microsoft.com/office/drawing/2014/main" id="{BA2E1C1F-65BD-47CC-9313-7F65946007B0}"/>
                    </a:ext>
                  </a:extLst>
                </p:cNvPr>
                <p:cNvSpPr/>
                <p:nvPr/>
              </p:nvSpPr>
              <p:spPr>
                <a:xfrm>
                  <a:off x="4992592" y="4554536"/>
                  <a:ext cx="126421" cy="311354"/>
                </a:xfrm>
                <a:custGeom>
                  <a:avLst/>
                  <a:gdLst>
                    <a:gd name="connsiteX0" fmla="*/ 104871 w 126421"/>
                    <a:gd name="connsiteY0" fmla="*/ 2 h 311354"/>
                    <a:gd name="connsiteX1" fmla="*/ 125508 w 126421"/>
                    <a:gd name="connsiteY1" fmla="*/ 123827 h 311354"/>
                    <a:gd name="connsiteX2" fmla="*/ 69946 w 126421"/>
                    <a:gd name="connsiteY2" fmla="*/ 228602 h 311354"/>
                    <a:gd name="connsiteX3" fmla="*/ 96 w 126421"/>
                    <a:gd name="connsiteY3" fmla="*/ 311152 h 311354"/>
                    <a:gd name="connsiteX4" fmla="*/ 55658 w 126421"/>
                    <a:gd name="connsiteY4" fmla="*/ 249239 h 311354"/>
                    <a:gd name="connsiteX5" fmla="*/ 93758 w 126421"/>
                    <a:gd name="connsiteY5" fmla="*/ 166689 h 311354"/>
                    <a:gd name="connsiteX6" fmla="*/ 109633 w 126421"/>
                    <a:gd name="connsiteY6" fmla="*/ 120652 h 311354"/>
                    <a:gd name="connsiteX7" fmla="*/ 104871 w 126421"/>
                    <a:gd name="connsiteY7" fmla="*/ 2 h 311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6421" h="311354">
                      <a:moveTo>
                        <a:pt x="104871" y="2"/>
                      </a:moveTo>
                      <a:cubicBezTo>
                        <a:pt x="107517" y="531"/>
                        <a:pt x="131329" y="85727"/>
                        <a:pt x="125508" y="123827"/>
                      </a:cubicBezTo>
                      <a:cubicBezTo>
                        <a:pt x="119687" y="161927"/>
                        <a:pt x="90848" y="197381"/>
                        <a:pt x="69946" y="228602"/>
                      </a:cubicBezTo>
                      <a:cubicBezTo>
                        <a:pt x="49044" y="259823"/>
                        <a:pt x="2477" y="307713"/>
                        <a:pt x="96" y="311152"/>
                      </a:cubicBezTo>
                      <a:cubicBezTo>
                        <a:pt x="-2285" y="314592"/>
                        <a:pt x="40048" y="273316"/>
                        <a:pt x="55658" y="249239"/>
                      </a:cubicBezTo>
                      <a:cubicBezTo>
                        <a:pt x="71268" y="225162"/>
                        <a:pt x="84762" y="188120"/>
                        <a:pt x="93758" y="166689"/>
                      </a:cubicBezTo>
                      <a:cubicBezTo>
                        <a:pt x="102754" y="145258"/>
                        <a:pt x="106987" y="146846"/>
                        <a:pt x="109633" y="120652"/>
                      </a:cubicBezTo>
                      <a:cubicBezTo>
                        <a:pt x="112279" y="94458"/>
                        <a:pt x="102225" y="-527"/>
                        <a:pt x="104871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8" name="フリーフォーム: 図形 2957">
                  <a:extLst>
                    <a:ext uri="{FF2B5EF4-FFF2-40B4-BE49-F238E27FC236}">
                      <a16:creationId xmlns:a16="http://schemas.microsoft.com/office/drawing/2014/main" id="{C8D10A46-5D0C-43E0-8FFC-6745D26AA0FB}"/>
                    </a:ext>
                  </a:extLst>
                </p:cNvPr>
                <p:cNvSpPr/>
                <p:nvPr/>
              </p:nvSpPr>
              <p:spPr>
                <a:xfrm>
                  <a:off x="4910083" y="4706931"/>
                  <a:ext cx="101836" cy="151294"/>
                </a:xfrm>
                <a:custGeom>
                  <a:avLst/>
                  <a:gdLst>
                    <a:gd name="connsiteX0" fmla="*/ 101655 w 101836"/>
                    <a:gd name="connsiteY0" fmla="*/ 7 h 151294"/>
                    <a:gd name="connsiteX1" fmla="*/ 52442 w 101836"/>
                    <a:gd name="connsiteY1" fmla="*/ 82557 h 151294"/>
                    <a:gd name="connsiteX2" fmla="*/ 55 w 101836"/>
                    <a:gd name="connsiteY2" fmla="*/ 150819 h 151294"/>
                    <a:gd name="connsiteX3" fmla="*/ 42917 w 101836"/>
                    <a:gd name="connsiteY3" fmla="*/ 111132 h 151294"/>
                    <a:gd name="connsiteX4" fmla="*/ 68317 w 101836"/>
                    <a:gd name="connsiteY4" fmla="*/ 77794 h 151294"/>
                    <a:gd name="connsiteX5" fmla="*/ 101655 w 101836"/>
                    <a:gd name="connsiteY5" fmla="*/ 7 h 151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1836" h="151294">
                      <a:moveTo>
                        <a:pt x="101655" y="7"/>
                      </a:moveTo>
                      <a:cubicBezTo>
                        <a:pt x="99009" y="801"/>
                        <a:pt x="69375" y="57422"/>
                        <a:pt x="52442" y="82557"/>
                      </a:cubicBezTo>
                      <a:cubicBezTo>
                        <a:pt x="35509" y="107692"/>
                        <a:pt x="1642" y="146057"/>
                        <a:pt x="55" y="150819"/>
                      </a:cubicBezTo>
                      <a:cubicBezTo>
                        <a:pt x="-1532" y="155581"/>
                        <a:pt x="31540" y="123303"/>
                        <a:pt x="42917" y="111132"/>
                      </a:cubicBezTo>
                      <a:cubicBezTo>
                        <a:pt x="54294" y="98961"/>
                        <a:pt x="59321" y="96050"/>
                        <a:pt x="68317" y="77794"/>
                      </a:cubicBezTo>
                      <a:cubicBezTo>
                        <a:pt x="77313" y="59538"/>
                        <a:pt x="104301" y="-787"/>
                        <a:pt x="101655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59" name="フリーフォーム: 図形 2958">
                  <a:extLst>
                    <a:ext uri="{FF2B5EF4-FFF2-40B4-BE49-F238E27FC236}">
                      <a16:creationId xmlns:a16="http://schemas.microsoft.com/office/drawing/2014/main" id="{B8682D95-2359-438C-BE42-065E76B3CF4C}"/>
                    </a:ext>
                  </a:extLst>
                </p:cNvPr>
                <p:cNvSpPr/>
                <p:nvPr/>
              </p:nvSpPr>
              <p:spPr>
                <a:xfrm>
                  <a:off x="4768850" y="4443764"/>
                  <a:ext cx="192616" cy="37802"/>
                </a:xfrm>
                <a:custGeom>
                  <a:avLst/>
                  <a:gdLst>
                    <a:gd name="connsiteX0" fmla="*/ 0 w 192616"/>
                    <a:gd name="connsiteY0" fmla="*/ 37749 h 37802"/>
                    <a:gd name="connsiteX1" fmla="*/ 104775 w 192616"/>
                    <a:gd name="connsiteY1" fmla="*/ 12349 h 37802"/>
                    <a:gd name="connsiteX2" fmla="*/ 192088 w 192616"/>
                    <a:gd name="connsiteY2" fmla="*/ 18699 h 37802"/>
                    <a:gd name="connsiteX3" fmla="*/ 139700 w 192616"/>
                    <a:gd name="connsiteY3" fmla="*/ 1236 h 37802"/>
                    <a:gd name="connsiteX4" fmla="*/ 106363 w 192616"/>
                    <a:gd name="connsiteY4" fmla="*/ 4411 h 37802"/>
                    <a:gd name="connsiteX5" fmla="*/ 0 w 192616"/>
                    <a:gd name="connsiteY5" fmla="*/ 37749 h 378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2616" h="37802">
                      <a:moveTo>
                        <a:pt x="0" y="37749"/>
                      </a:moveTo>
                      <a:cubicBezTo>
                        <a:pt x="-265" y="39072"/>
                        <a:pt x="72760" y="15524"/>
                        <a:pt x="104775" y="12349"/>
                      </a:cubicBezTo>
                      <a:cubicBezTo>
                        <a:pt x="136790" y="9174"/>
                        <a:pt x="186267" y="20551"/>
                        <a:pt x="192088" y="18699"/>
                      </a:cubicBezTo>
                      <a:cubicBezTo>
                        <a:pt x="197909" y="16847"/>
                        <a:pt x="153987" y="3617"/>
                        <a:pt x="139700" y="1236"/>
                      </a:cubicBezTo>
                      <a:cubicBezTo>
                        <a:pt x="125413" y="-1145"/>
                        <a:pt x="124619" y="-87"/>
                        <a:pt x="106363" y="4411"/>
                      </a:cubicBezTo>
                      <a:cubicBezTo>
                        <a:pt x="88107" y="8909"/>
                        <a:pt x="265" y="36426"/>
                        <a:pt x="0" y="377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0" name="フリーフォーム: 図形 2959">
                  <a:extLst>
                    <a:ext uri="{FF2B5EF4-FFF2-40B4-BE49-F238E27FC236}">
                      <a16:creationId xmlns:a16="http://schemas.microsoft.com/office/drawing/2014/main" id="{6D584484-0031-4D28-A26C-62E7D9C4DBCB}"/>
                    </a:ext>
                  </a:extLst>
                </p:cNvPr>
                <p:cNvSpPr/>
                <p:nvPr/>
              </p:nvSpPr>
              <p:spPr>
                <a:xfrm>
                  <a:off x="4773583" y="4417660"/>
                  <a:ext cx="182147" cy="59168"/>
                </a:xfrm>
                <a:custGeom>
                  <a:avLst/>
                  <a:gdLst>
                    <a:gd name="connsiteX0" fmla="*/ 30 w 182147"/>
                    <a:gd name="connsiteY0" fmla="*/ 59090 h 59168"/>
                    <a:gd name="connsiteX1" fmla="*/ 55592 w 182147"/>
                    <a:gd name="connsiteY1" fmla="*/ 1940 h 59168"/>
                    <a:gd name="connsiteX2" fmla="*/ 179417 w 182147"/>
                    <a:gd name="connsiteY2" fmla="*/ 13053 h 59168"/>
                    <a:gd name="connsiteX3" fmla="*/ 134967 w 182147"/>
                    <a:gd name="connsiteY3" fmla="*/ 9878 h 59168"/>
                    <a:gd name="connsiteX4" fmla="*/ 61942 w 182147"/>
                    <a:gd name="connsiteY4" fmla="*/ 14640 h 59168"/>
                    <a:gd name="connsiteX5" fmla="*/ 30 w 182147"/>
                    <a:gd name="connsiteY5" fmla="*/ 59090 h 591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2147" h="59168">
                      <a:moveTo>
                        <a:pt x="30" y="59090"/>
                      </a:moveTo>
                      <a:cubicBezTo>
                        <a:pt x="-1028" y="56973"/>
                        <a:pt x="25694" y="9613"/>
                        <a:pt x="55592" y="1940"/>
                      </a:cubicBezTo>
                      <a:cubicBezTo>
                        <a:pt x="85490" y="-5733"/>
                        <a:pt x="166188" y="11730"/>
                        <a:pt x="179417" y="13053"/>
                      </a:cubicBezTo>
                      <a:cubicBezTo>
                        <a:pt x="192646" y="14376"/>
                        <a:pt x="154546" y="9614"/>
                        <a:pt x="134967" y="9878"/>
                      </a:cubicBezTo>
                      <a:cubicBezTo>
                        <a:pt x="115388" y="10142"/>
                        <a:pt x="80727" y="9613"/>
                        <a:pt x="61942" y="14640"/>
                      </a:cubicBezTo>
                      <a:cubicBezTo>
                        <a:pt x="43157" y="19667"/>
                        <a:pt x="1088" y="61207"/>
                        <a:pt x="30" y="590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1" name="フリーフォーム: 図形 2960">
                  <a:extLst>
                    <a:ext uri="{FF2B5EF4-FFF2-40B4-BE49-F238E27FC236}">
                      <a16:creationId xmlns:a16="http://schemas.microsoft.com/office/drawing/2014/main" id="{EF2123C6-4EAE-4A4B-BF2F-822A0990769D}"/>
                    </a:ext>
                  </a:extLst>
                </p:cNvPr>
                <p:cNvSpPr/>
                <p:nvPr/>
              </p:nvSpPr>
              <p:spPr>
                <a:xfrm>
                  <a:off x="4728919" y="4408542"/>
                  <a:ext cx="162388" cy="69813"/>
                </a:xfrm>
                <a:custGeom>
                  <a:avLst/>
                  <a:gdLst>
                    <a:gd name="connsiteX0" fmla="*/ 244 w 162388"/>
                    <a:gd name="connsiteY0" fmla="*/ 69796 h 69813"/>
                    <a:gd name="connsiteX1" fmla="*/ 68506 w 162388"/>
                    <a:gd name="connsiteY1" fmla="*/ 7883 h 69813"/>
                    <a:gd name="connsiteX2" fmla="*/ 162169 w 162388"/>
                    <a:gd name="connsiteY2" fmla="*/ 1533 h 69813"/>
                    <a:gd name="connsiteX3" fmla="*/ 92319 w 162388"/>
                    <a:gd name="connsiteY3" fmla="*/ 14233 h 69813"/>
                    <a:gd name="connsiteX4" fmla="*/ 244 w 162388"/>
                    <a:gd name="connsiteY4" fmla="*/ 69796 h 69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2388" h="69813">
                      <a:moveTo>
                        <a:pt x="244" y="69796"/>
                      </a:moveTo>
                      <a:cubicBezTo>
                        <a:pt x="-3725" y="68738"/>
                        <a:pt x="41519" y="19260"/>
                        <a:pt x="68506" y="7883"/>
                      </a:cubicBezTo>
                      <a:cubicBezTo>
                        <a:pt x="95493" y="-3494"/>
                        <a:pt x="158200" y="475"/>
                        <a:pt x="162169" y="1533"/>
                      </a:cubicBezTo>
                      <a:cubicBezTo>
                        <a:pt x="166138" y="2591"/>
                        <a:pt x="115338" y="5766"/>
                        <a:pt x="92319" y="14233"/>
                      </a:cubicBezTo>
                      <a:cubicBezTo>
                        <a:pt x="69300" y="22700"/>
                        <a:pt x="4213" y="70854"/>
                        <a:pt x="244" y="697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2" name="フリーフォーム: 図形 2961">
                  <a:extLst>
                    <a:ext uri="{FF2B5EF4-FFF2-40B4-BE49-F238E27FC236}">
                      <a16:creationId xmlns:a16="http://schemas.microsoft.com/office/drawing/2014/main" id="{F19BC08E-226B-4599-8C6F-DED531713EB9}"/>
                    </a:ext>
                  </a:extLst>
                </p:cNvPr>
                <p:cNvSpPr/>
                <p:nvPr/>
              </p:nvSpPr>
              <p:spPr>
                <a:xfrm>
                  <a:off x="4757030" y="4308467"/>
                  <a:ext cx="61415" cy="101450"/>
                </a:xfrm>
                <a:custGeom>
                  <a:avLst/>
                  <a:gdLst>
                    <a:gd name="connsiteX0" fmla="*/ 8645 w 61415"/>
                    <a:gd name="connsiteY0" fmla="*/ 8 h 101450"/>
                    <a:gd name="connsiteX1" fmla="*/ 13408 w 61415"/>
                    <a:gd name="connsiteY1" fmla="*/ 68271 h 101450"/>
                    <a:gd name="connsiteX2" fmla="*/ 61033 w 61415"/>
                    <a:gd name="connsiteY2" fmla="*/ 100021 h 101450"/>
                    <a:gd name="connsiteX3" fmla="*/ 34045 w 61415"/>
                    <a:gd name="connsiteY3" fmla="*/ 93671 h 101450"/>
                    <a:gd name="connsiteX4" fmla="*/ 2295 w 61415"/>
                    <a:gd name="connsiteY4" fmla="*/ 73033 h 101450"/>
                    <a:gd name="connsiteX5" fmla="*/ 8645 w 61415"/>
                    <a:gd name="connsiteY5" fmla="*/ 8 h 101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415" h="101450">
                      <a:moveTo>
                        <a:pt x="8645" y="8"/>
                      </a:moveTo>
                      <a:cubicBezTo>
                        <a:pt x="10497" y="-786"/>
                        <a:pt x="4677" y="51602"/>
                        <a:pt x="13408" y="68271"/>
                      </a:cubicBezTo>
                      <a:cubicBezTo>
                        <a:pt x="22139" y="84940"/>
                        <a:pt x="57594" y="95788"/>
                        <a:pt x="61033" y="100021"/>
                      </a:cubicBezTo>
                      <a:cubicBezTo>
                        <a:pt x="64472" y="104254"/>
                        <a:pt x="43835" y="98169"/>
                        <a:pt x="34045" y="93671"/>
                      </a:cubicBezTo>
                      <a:cubicBezTo>
                        <a:pt x="24255" y="89173"/>
                        <a:pt x="9439" y="86262"/>
                        <a:pt x="2295" y="73033"/>
                      </a:cubicBezTo>
                      <a:cubicBezTo>
                        <a:pt x="-4849" y="59804"/>
                        <a:pt x="6793" y="802"/>
                        <a:pt x="8645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3" name="フリーフォーム: 図形 2962">
                  <a:extLst>
                    <a:ext uri="{FF2B5EF4-FFF2-40B4-BE49-F238E27FC236}">
                      <a16:creationId xmlns:a16="http://schemas.microsoft.com/office/drawing/2014/main" id="{C7F5BA9C-2DC2-485A-BA07-4EC328460D7D}"/>
                    </a:ext>
                  </a:extLst>
                </p:cNvPr>
                <p:cNvSpPr/>
                <p:nvPr/>
              </p:nvSpPr>
              <p:spPr>
                <a:xfrm>
                  <a:off x="4777839" y="4291006"/>
                  <a:ext cx="54599" cy="125486"/>
                </a:xfrm>
                <a:custGeom>
                  <a:avLst/>
                  <a:gdLst>
                    <a:gd name="connsiteX0" fmla="*/ 19586 w 54599"/>
                    <a:gd name="connsiteY0" fmla="*/ 7 h 125486"/>
                    <a:gd name="connsiteX1" fmla="*/ 22761 w 54599"/>
                    <a:gd name="connsiteY1" fmla="*/ 82557 h 125486"/>
                    <a:gd name="connsiteX2" fmla="*/ 54511 w 54599"/>
                    <a:gd name="connsiteY2" fmla="*/ 125419 h 125486"/>
                    <a:gd name="connsiteX3" fmla="*/ 11649 w 54599"/>
                    <a:gd name="connsiteY3" fmla="*/ 92082 h 125486"/>
                    <a:gd name="connsiteX4" fmla="*/ 536 w 54599"/>
                    <a:gd name="connsiteY4" fmla="*/ 77794 h 125486"/>
                    <a:gd name="connsiteX5" fmla="*/ 19586 w 54599"/>
                    <a:gd name="connsiteY5" fmla="*/ 7 h 1254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4599" h="125486">
                      <a:moveTo>
                        <a:pt x="19586" y="7"/>
                      </a:moveTo>
                      <a:cubicBezTo>
                        <a:pt x="23290" y="801"/>
                        <a:pt x="16940" y="61655"/>
                        <a:pt x="22761" y="82557"/>
                      </a:cubicBezTo>
                      <a:cubicBezTo>
                        <a:pt x="28582" y="103459"/>
                        <a:pt x="56363" y="123832"/>
                        <a:pt x="54511" y="125419"/>
                      </a:cubicBezTo>
                      <a:cubicBezTo>
                        <a:pt x="52659" y="127006"/>
                        <a:pt x="20645" y="100020"/>
                        <a:pt x="11649" y="92082"/>
                      </a:cubicBezTo>
                      <a:cubicBezTo>
                        <a:pt x="2653" y="84145"/>
                        <a:pt x="-1581" y="92611"/>
                        <a:pt x="536" y="77794"/>
                      </a:cubicBezTo>
                      <a:cubicBezTo>
                        <a:pt x="2653" y="62977"/>
                        <a:pt x="15882" y="-787"/>
                        <a:pt x="1958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4" name="フリーフォーム: 図形 2963">
                  <a:extLst>
                    <a:ext uri="{FF2B5EF4-FFF2-40B4-BE49-F238E27FC236}">
                      <a16:creationId xmlns:a16="http://schemas.microsoft.com/office/drawing/2014/main" id="{7387B50A-3538-4EBE-ABBE-EC75A44AFB41}"/>
                    </a:ext>
                  </a:extLst>
                </p:cNvPr>
                <p:cNvSpPr/>
                <p:nvPr/>
              </p:nvSpPr>
              <p:spPr>
                <a:xfrm>
                  <a:off x="4668657" y="4694121"/>
                  <a:ext cx="222676" cy="139902"/>
                </a:xfrm>
                <a:custGeom>
                  <a:avLst/>
                  <a:gdLst>
                    <a:gd name="connsiteX0" fmla="*/ 181 w 222676"/>
                    <a:gd name="connsiteY0" fmla="*/ 127117 h 139902"/>
                    <a:gd name="connsiteX1" fmla="*/ 120831 w 222676"/>
                    <a:gd name="connsiteY1" fmla="*/ 41392 h 139902"/>
                    <a:gd name="connsiteX2" fmla="*/ 211318 w 222676"/>
                    <a:gd name="connsiteY2" fmla="*/ 6467 h 139902"/>
                    <a:gd name="connsiteX3" fmla="*/ 220843 w 222676"/>
                    <a:gd name="connsiteY3" fmla="*/ 23929 h 139902"/>
                    <a:gd name="connsiteX4" fmla="*/ 220843 w 222676"/>
                    <a:gd name="connsiteY4" fmla="*/ 63617 h 139902"/>
                    <a:gd name="connsiteX5" fmla="*/ 201793 w 222676"/>
                    <a:gd name="connsiteY5" fmla="*/ 100129 h 139902"/>
                    <a:gd name="connsiteX6" fmla="*/ 154168 w 222676"/>
                    <a:gd name="connsiteY6" fmla="*/ 139817 h 139902"/>
                    <a:gd name="connsiteX7" fmla="*/ 189093 w 222676"/>
                    <a:gd name="connsiteY7" fmla="*/ 89017 h 139902"/>
                    <a:gd name="connsiteX8" fmla="*/ 212906 w 222676"/>
                    <a:gd name="connsiteY8" fmla="*/ 20754 h 139902"/>
                    <a:gd name="connsiteX9" fmla="*/ 193856 w 222676"/>
                    <a:gd name="connsiteY9" fmla="*/ 117 h 139902"/>
                    <a:gd name="connsiteX10" fmla="*/ 149406 w 222676"/>
                    <a:gd name="connsiteY10" fmla="*/ 17579 h 139902"/>
                    <a:gd name="connsiteX11" fmla="*/ 181 w 222676"/>
                    <a:gd name="connsiteY11" fmla="*/ 127117 h 1399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22676" h="139902">
                      <a:moveTo>
                        <a:pt x="181" y="127117"/>
                      </a:moveTo>
                      <a:cubicBezTo>
                        <a:pt x="-4581" y="131086"/>
                        <a:pt x="85642" y="61500"/>
                        <a:pt x="120831" y="41392"/>
                      </a:cubicBezTo>
                      <a:cubicBezTo>
                        <a:pt x="156020" y="21284"/>
                        <a:pt x="194649" y="9377"/>
                        <a:pt x="211318" y="6467"/>
                      </a:cubicBezTo>
                      <a:cubicBezTo>
                        <a:pt x="227987" y="3557"/>
                        <a:pt x="219256" y="14404"/>
                        <a:pt x="220843" y="23929"/>
                      </a:cubicBezTo>
                      <a:cubicBezTo>
                        <a:pt x="222431" y="33454"/>
                        <a:pt x="224018" y="50917"/>
                        <a:pt x="220843" y="63617"/>
                      </a:cubicBezTo>
                      <a:cubicBezTo>
                        <a:pt x="217668" y="76317"/>
                        <a:pt x="212905" y="87429"/>
                        <a:pt x="201793" y="100129"/>
                      </a:cubicBezTo>
                      <a:cubicBezTo>
                        <a:pt x="190681" y="112829"/>
                        <a:pt x="156285" y="141669"/>
                        <a:pt x="154168" y="139817"/>
                      </a:cubicBezTo>
                      <a:cubicBezTo>
                        <a:pt x="152051" y="137965"/>
                        <a:pt x="179303" y="108861"/>
                        <a:pt x="189093" y="89017"/>
                      </a:cubicBezTo>
                      <a:cubicBezTo>
                        <a:pt x="198883" y="69173"/>
                        <a:pt x="212112" y="35571"/>
                        <a:pt x="212906" y="20754"/>
                      </a:cubicBezTo>
                      <a:cubicBezTo>
                        <a:pt x="213700" y="5937"/>
                        <a:pt x="204439" y="646"/>
                        <a:pt x="193856" y="117"/>
                      </a:cubicBezTo>
                      <a:cubicBezTo>
                        <a:pt x="183273" y="-412"/>
                        <a:pt x="179568" y="117"/>
                        <a:pt x="149406" y="17579"/>
                      </a:cubicBezTo>
                      <a:cubicBezTo>
                        <a:pt x="119244" y="35041"/>
                        <a:pt x="4943" y="123148"/>
                        <a:pt x="181" y="12711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5" name="フリーフォーム: 図形 2964">
                  <a:extLst>
                    <a:ext uri="{FF2B5EF4-FFF2-40B4-BE49-F238E27FC236}">
                      <a16:creationId xmlns:a16="http://schemas.microsoft.com/office/drawing/2014/main" id="{1CEBE55D-B354-4DD6-84BB-6991CE8DB5E1}"/>
                    </a:ext>
                  </a:extLst>
                </p:cNvPr>
                <p:cNvSpPr/>
                <p:nvPr/>
              </p:nvSpPr>
              <p:spPr>
                <a:xfrm>
                  <a:off x="4570413" y="4829174"/>
                  <a:ext cx="127694" cy="92091"/>
                </a:xfrm>
                <a:custGeom>
                  <a:avLst/>
                  <a:gdLst>
                    <a:gd name="connsiteX0" fmla="*/ 0 w 127694"/>
                    <a:gd name="connsiteY0" fmla="*/ 92076 h 92091"/>
                    <a:gd name="connsiteX1" fmla="*/ 87312 w 127694"/>
                    <a:gd name="connsiteY1" fmla="*/ 28576 h 92091"/>
                    <a:gd name="connsiteX2" fmla="*/ 127000 w 127694"/>
                    <a:gd name="connsiteY2" fmla="*/ 31751 h 92091"/>
                    <a:gd name="connsiteX3" fmla="*/ 112712 w 127694"/>
                    <a:gd name="connsiteY3" fmla="*/ 1 h 92091"/>
                    <a:gd name="connsiteX4" fmla="*/ 114300 w 127694"/>
                    <a:gd name="connsiteY4" fmla="*/ 30164 h 92091"/>
                    <a:gd name="connsiteX5" fmla="*/ 88900 w 127694"/>
                    <a:gd name="connsiteY5" fmla="*/ 22226 h 92091"/>
                    <a:gd name="connsiteX6" fmla="*/ 0 w 127694"/>
                    <a:gd name="connsiteY6" fmla="*/ 92076 h 920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7694" h="92091">
                      <a:moveTo>
                        <a:pt x="0" y="92076"/>
                      </a:moveTo>
                      <a:cubicBezTo>
                        <a:pt x="-265" y="93134"/>
                        <a:pt x="66145" y="38630"/>
                        <a:pt x="87312" y="28576"/>
                      </a:cubicBezTo>
                      <a:cubicBezTo>
                        <a:pt x="108479" y="18522"/>
                        <a:pt x="122767" y="36513"/>
                        <a:pt x="127000" y="31751"/>
                      </a:cubicBezTo>
                      <a:cubicBezTo>
                        <a:pt x="131233" y="26989"/>
                        <a:pt x="114829" y="265"/>
                        <a:pt x="112712" y="1"/>
                      </a:cubicBezTo>
                      <a:cubicBezTo>
                        <a:pt x="110595" y="-263"/>
                        <a:pt x="118269" y="26460"/>
                        <a:pt x="114300" y="30164"/>
                      </a:cubicBezTo>
                      <a:cubicBezTo>
                        <a:pt x="110331" y="33868"/>
                        <a:pt x="105833" y="15876"/>
                        <a:pt x="88900" y="22226"/>
                      </a:cubicBezTo>
                      <a:cubicBezTo>
                        <a:pt x="71967" y="28576"/>
                        <a:pt x="265" y="91018"/>
                        <a:pt x="0" y="920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6" name="フリーフォーム: 図形 2965">
                  <a:extLst>
                    <a:ext uri="{FF2B5EF4-FFF2-40B4-BE49-F238E27FC236}">
                      <a16:creationId xmlns:a16="http://schemas.microsoft.com/office/drawing/2014/main" id="{DC303DD7-3231-42B8-98EF-86C9CD30CCFE}"/>
                    </a:ext>
                  </a:extLst>
                </p:cNvPr>
                <p:cNvSpPr/>
                <p:nvPr/>
              </p:nvSpPr>
              <p:spPr>
                <a:xfrm>
                  <a:off x="4587695" y="4933894"/>
                  <a:ext cx="36739" cy="152468"/>
                </a:xfrm>
                <a:custGeom>
                  <a:avLst/>
                  <a:gdLst>
                    <a:gd name="connsiteX0" fmla="*/ 36693 w 36739"/>
                    <a:gd name="connsiteY0" fmla="*/ 56 h 152468"/>
                    <a:gd name="connsiteX1" fmla="*/ 14468 w 36739"/>
                    <a:gd name="connsiteY1" fmla="*/ 98481 h 152468"/>
                    <a:gd name="connsiteX2" fmla="*/ 180 w 36739"/>
                    <a:gd name="connsiteY2" fmla="*/ 152456 h 152468"/>
                    <a:gd name="connsiteX3" fmla="*/ 6530 w 36739"/>
                    <a:gd name="connsiteY3" fmla="*/ 103244 h 152468"/>
                    <a:gd name="connsiteX4" fmla="*/ 8118 w 36739"/>
                    <a:gd name="connsiteY4" fmla="*/ 84194 h 152468"/>
                    <a:gd name="connsiteX5" fmla="*/ 36693 w 36739"/>
                    <a:gd name="connsiteY5" fmla="*/ 56 h 15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6739" h="152468">
                      <a:moveTo>
                        <a:pt x="36693" y="56"/>
                      </a:moveTo>
                      <a:cubicBezTo>
                        <a:pt x="37751" y="2437"/>
                        <a:pt x="20553" y="73081"/>
                        <a:pt x="14468" y="98481"/>
                      </a:cubicBezTo>
                      <a:cubicBezTo>
                        <a:pt x="8382" y="123881"/>
                        <a:pt x="1503" y="151662"/>
                        <a:pt x="180" y="152456"/>
                      </a:cubicBezTo>
                      <a:cubicBezTo>
                        <a:pt x="-1143" y="153250"/>
                        <a:pt x="5207" y="114621"/>
                        <a:pt x="6530" y="103244"/>
                      </a:cubicBezTo>
                      <a:cubicBezTo>
                        <a:pt x="7853" y="91867"/>
                        <a:pt x="3885" y="97688"/>
                        <a:pt x="8118" y="84194"/>
                      </a:cubicBezTo>
                      <a:cubicBezTo>
                        <a:pt x="12351" y="70700"/>
                        <a:pt x="35635" y="-2325"/>
                        <a:pt x="36693" y="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7" name="フリーフォーム: 図形 2966">
                  <a:extLst>
                    <a:ext uri="{FF2B5EF4-FFF2-40B4-BE49-F238E27FC236}">
                      <a16:creationId xmlns:a16="http://schemas.microsoft.com/office/drawing/2014/main" id="{409BDCEA-6342-4316-899B-B687008171B0}"/>
                    </a:ext>
                  </a:extLst>
                </p:cNvPr>
                <p:cNvSpPr/>
                <p:nvPr/>
              </p:nvSpPr>
              <p:spPr>
                <a:xfrm>
                  <a:off x="4440631" y="4945767"/>
                  <a:ext cx="230492" cy="388450"/>
                </a:xfrm>
                <a:custGeom>
                  <a:avLst/>
                  <a:gdLst>
                    <a:gd name="connsiteX0" fmla="*/ 210744 w 230492"/>
                    <a:gd name="connsiteY0" fmla="*/ 883 h 388450"/>
                    <a:gd name="connsiteX1" fmla="*/ 193282 w 230492"/>
                    <a:gd name="connsiteY1" fmla="*/ 77083 h 388450"/>
                    <a:gd name="connsiteX2" fmla="*/ 217094 w 230492"/>
                    <a:gd name="connsiteY2" fmla="*/ 161221 h 388450"/>
                    <a:gd name="connsiteX3" fmla="*/ 229794 w 230492"/>
                    <a:gd name="connsiteY3" fmla="*/ 213608 h 388450"/>
                    <a:gd name="connsiteX4" fmla="*/ 196457 w 230492"/>
                    <a:gd name="connsiteY4" fmla="*/ 248533 h 388450"/>
                    <a:gd name="connsiteX5" fmla="*/ 125019 w 230492"/>
                    <a:gd name="connsiteY5" fmla="*/ 304096 h 388450"/>
                    <a:gd name="connsiteX6" fmla="*/ 1194 w 230492"/>
                    <a:gd name="connsiteY6" fmla="*/ 388233 h 388450"/>
                    <a:gd name="connsiteX7" fmla="*/ 71044 w 230492"/>
                    <a:gd name="connsiteY7" fmla="*/ 324733 h 388450"/>
                    <a:gd name="connsiteX8" fmla="*/ 212332 w 230492"/>
                    <a:gd name="connsiteY8" fmla="*/ 215196 h 388450"/>
                    <a:gd name="connsiteX9" fmla="*/ 202807 w 230492"/>
                    <a:gd name="connsiteY9" fmla="*/ 172333 h 388450"/>
                    <a:gd name="connsiteX10" fmla="*/ 191694 w 230492"/>
                    <a:gd name="connsiteY10" fmla="*/ 129471 h 388450"/>
                    <a:gd name="connsiteX11" fmla="*/ 210744 w 230492"/>
                    <a:gd name="connsiteY11" fmla="*/ 883 h 388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30492" h="388450">
                      <a:moveTo>
                        <a:pt x="210744" y="883"/>
                      </a:moveTo>
                      <a:cubicBezTo>
                        <a:pt x="211009" y="-7848"/>
                        <a:pt x="192224" y="50360"/>
                        <a:pt x="193282" y="77083"/>
                      </a:cubicBezTo>
                      <a:cubicBezTo>
                        <a:pt x="194340" y="103806"/>
                        <a:pt x="211009" y="138467"/>
                        <a:pt x="217094" y="161221"/>
                      </a:cubicBezTo>
                      <a:cubicBezTo>
                        <a:pt x="223179" y="183975"/>
                        <a:pt x="233233" y="199056"/>
                        <a:pt x="229794" y="213608"/>
                      </a:cubicBezTo>
                      <a:cubicBezTo>
                        <a:pt x="226355" y="228160"/>
                        <a:pt x="213920" y="233452"/>
                        <a:pt x="196457" y="248533"/>
                      </a:cubicBezTo>
                      <a:cubicBezTo>
                        <a:pt x="178994" y="263614"/>
                        <a:pt x="157563" y="280813"/>
                        <a:pt x="125019" y="304096"/>
                      </a:cubicBezTo>
                      <a:cubicBezTo>
                        <a:pt x="92475" y="327379"/>
                        <a:pt x="10190" y="384794"/>
                        <a:pt x="1194" y="388233"/>
                      </a:cubicBezTo>
                      <a:cubicBezTo>
                        <a:pt x="-7802" y="391672"/>
                        <a:pt x="35854" y="353573"/>
                        <a:pt x="71044" y="324733"/>
                      </a:cubicBezTo>
                      <a:cubicBezTo>
                        <a:pt x="106234" y="295893"/>
                        <a:pt x="190372" y="240596"/>
                        <a:pt x="212332" y="215196"/>
                      </a:cubicBezTo>
                      <a:cubicBezTo>
                        <a:pt x="234292" y="189796"/>
                        <a:pt x="206247" y="186621"/>
                        <a:pt x="202807" y="172333"/>
                      </a:cubicBezTo>
                      <a:cubicBezTo>
                        <a:pt x="199367" y="158046"/>
                        <a:pt x="190900" y="155135"/>
                        <a:pt x="191694" y="129471"/>
                      </a:cubicBezTo>
                      <a:cubicBezTo>
                        <a:pt x="192488" y="103807"/>
                        <a:pt x="210479" y="9614"/>
                        <a:pt x="210744" y="88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8" name="フリーフォーム: 図形 2967">
                  <a:extLst>
                    <a:ext uri="{FF2B5EF4-FFF2-40B4-BE49-F238E27FC236}">
                      <a16:creationId xmlns:a16="http://schemas.microsoft.com/office/drawing/2014/main" id="{1EE9ED6F-7D28-4150-921E-D4590744A7F0}"/>
                    </a:ext>
                  </a:extLst>
                </p:cNvPr>
                <p:cNvSpPr/>
                <p:nvPr/>
              </p:nvSpPr>
              <p:spPr>
                <a:xfrm>
                  <a:off x="4456107" y="5138737"/>
                  <a:ext cx="139717" cy="182569"/>
                </a:xfrm>
                <a:custGeom>
                  <a:avLst/>
                  <a:gdLst>
                    <a:gd name="connsiteX0" fmla="*/ 6 w 139717"/>
                    <a:gd name="connsiteY0" fmla="*/ 182563 h 182569"/>
                    <a:gd name="connsiteX1" fmla="*/ 82556 w 139717"/>
                    <a:gd name="connsiteY1" fmla="*/ 82551 h 182569"/>
                    <a:gd name="connsiteX2" fmla="*/ 88906 w 139717"/>
                    <a:gd name="connsiteY2" fmla="*/ 46038 h 182569"/>
                    <a:gd name="connsiteX3" fmla="*/ 139706 w 139717"/>
                    <a:gd name="connsiteY3" fmla="*/ 1 h 182569"/>
                    <a:gd name="connsiteX4" fmla="*/ 84143 w 139717"/>
                    <a:gd name="connsiteY4" fmla="*/ 47626 h 182569"/>
                    <a:gd name="connsiteX5" fmla="*/ 77793 w 139717"/>
                    <a:gd name="connsiteY5" fmla="*/ 87313 h 182569"/>
                    <a:gd name="connsiteX6" fmla="*/ 6 w 139717"/>
                    <a:gd name="connsiteY6" fmla="*/ 182563 h 1825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9717" h="182569">
                      <a:moveTo>
                        <a:pt x="6" y="182563"/>
                      </a:moveTo>
                      <a:cubicBezTo>
                        <a:pt x="800" y="181769"/>
                        <a:pt x="67739" y="105305"/>
                        <a:pt x="82556" y="82551"/>
                      </a:cubicBezTo>
                      <a:cubicBezTo>
                        <a:pt x="97373" y="59797"/>
                        <a:pt x="79381" y="59796"/>
                        <a:pt x="88906" y="46038"/>
                      </a:cubicBezTo>
                      <a:cubicBezTo>
                        <a:pt x="98431" y="32280"/>
                        <a:pt x="140500" y="-264"/>
                        <a:pt x="139706" y="1"/>
                      </a:cubicBezTo>
                      <a:cubicBezTo>
                        <a:pt x="138912" y="266"/>
                        <a:pt x="94462" y="33074"/>
                        <a:pt x="84143" y="47626"/>
                      </a:cubicBezTo>
                      <a:cubicBezTo>
                        <a:pt x="73824" y="62178"/>
                        <a:pt x="88906" y="69057"/>
                        <a:pt x="77793" y="87313"/>
                      </a:cubicBezTo>
                      <a:cubicBezTo>
                        <a:pt x="66681" y="105569"/>
                        <a:pt x="-788" y="183357"/>
                        <a:pt x="6" y="1825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69" name="フリーフォーム: 図形 2968">
                  <a:extLst>
                    <a:ext uri="{FF2B5EF4-FFF2-40B4-BE49-F238E27FC236}">
                      <a16:creationId xmlns:a16="http://schemas.microsoft.com/office/drawing/2014/main" id="{4644E619-5DE3-4ED1-91C4-3CF6BED24C16}"/>
                    </a:ext>
                  </a:extLst>
                </p:cNvPr>
                <p:cNvSpPr/>
                <p:nvPr/>
              </p:nvSpPr>
              <p:spPr>
                <a:xfrm>
                  <a:off x="5025012" y="4911624"/>
                  <a:ext cx="267720" cy="427580"/>
                </a:xfrm>
                <a:custGeom>
                  <a:avLst/>
                  <a:gdLst>
                    <a:gd name="connsiteX0" fmla="*/ 267713 w 267720"/>
                    <a:gd name="connsiteY0" fmla="*/ 101 h 427580"/>
                    <a:gd name="connsiteX1" fmla="*/ 158176 w 267720"/>
                    <a:gd name="connsiteY1" fmla="*/ 122339 h 427580"/>
                    <a:gd name="connsiteX2" fmla="*/ 86738 w 267720"/>
                    <a:gd name="connsiteY2" fmla="*/ 244576 h 427580"/>
                    <a:gd name="connsiteX3" fmla="*/ 4188 w 267720"/>
                    <a:gd name="connsiteY3" fmla="*/ 422376 h 427580"/>
                    <a:gd name="connsiteX4" fmla="*/ 28001 w 267720"/>
                    <a:gd name="connsiteY4" fmla="*/ 358876 h 427580"/>
                    <a:gd name="connsiteX5" fmla="*/ 162938 w 267720"/>
                    <a:gd name="connsiteY5" fmla="*/ 142976 h 427580"/>
                    <a:gd name="connsiteX6" fmla="*/ 267713 w 267720"/>
                    <a:gd name="connsiteY6" fmla="*/ 101 h 427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7720" h="427580">
                      <a:moveTo>
                        <a:pt x="267713" y="101"/>
                      </a:moveTo>
                      <a:cubicBezTo>
                        <a:pt x="266919" y="-3338"/>
                        <a:pt x="188338" y="81593"/>
                        <a:pt x="158176" y="122339"/>
                      </a:cubicBezTo>
                      <a:cubicBezTo>
                        <a:pt x="128013" y="163085"/>
                        <a:pt x="112403" y="194570"/>
                        <a:pt x="86738" y="244576"/>
                      </a:cubicBezTo>
                      <a:cubicBezTo>
                        <a:pt x="61073" y="294582"/>
                        <a:pt x="13977" y="403326"/>
                        <a:pt x="4188" y="422376"/>
                      </a:cubicBezTo>
                      <a:cubicBezTo>
                        <a:pt x="-5601" y="441426"/>
                        <a:pt x="1543" y="405443"/>
                        <a:pt x="28001" y="358876"/>
                      </a:cubicBezTo>
                      <a:cubicBezTo>
                        <a:pt x="54459" y="312309"/>
                        <a:pt x="124309" y="202772"/>
                        <a:pt x="162938" y="142976"/>
                      </a:cubicBezTo>
                      <a:cubicBezTo>
                        <a:pt x="201567" y="83180"/>
                        <a:pt x="268507" y="3540"/>
                        <a:pt x="267713" y="1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0" name="フリーフォーム: 図形 2969">
                  <a:extLst>
                    <a:ext uri="{FF2B5EF4-FFF2-40B4-BE49-F238E27FC236}">
                      <a16:creationId xmlns:a16="http://schemas.microsoft.com/office/drawing/2014/main" id="{49155EF1-FEA0-493A-AB75-7A32F5CD6CCD}"/>
                    </a:ext>
                  </a:extLst>
                </p:cNvPr>
                <p:cNvSpPr/>
                <p:nvPr/>
              </p:nvSpPr>
              <p:spPr>
                <a:xfrm>
                  <a:off x="5025899" y="5351631"/>
                  <a:ext cx="141467" cy="117109"/>
                </a:xfrm>
                <a:custGeom>
                  <a:avLst/>
                  <a:gdLst>
                    <a:gd name="connsiteX0" fmla="*/ 126 w 141467"/>
                    <a:gd name="connsiteY0" fmla="*/ 1419 h 117109"/>
                    <a:gd name="connsiteX1" fmla="*/ 52514 w 141467"/>
                    <a:gd name="connsiteY1" fmla="*/ 104607 h 117109"/>
                    <a:gd name="connsiteX2" fmla="*/ 73151 w 141467"/>
                    <a:gd name="connsiteY2" fmla="*/ 109369 h 117109"/>
                    <a:gd name="connsiteX3" fmla="*/ 141414 w 141467"/>
                    <a:gd name="connsiteY3" fmla="*/ 50632 h 117109"/>
                    <a:gd name="connsiteX4" fmla="*/ 84264 w 141467"/>
                    <a:gd name="connsiteY4" fmla="*/ 90319 h 117109"/>
                    <a:gd name="connsiteX5" fmla="*/ 66801 w 141467"/>
                    <a:gd name="connsiteY5" fmla="*/ 91907 h 117109"/>
                    <a:gd name="connsiteX6" fmla="*/ 38226 w 141467"/>
                    <a:gd name="connsiteY6" fmla="*/ 47457 h 117109"/>
                    <a:gd name="connsiteX7" fmla="*/ 126 w 141467"/>
                    <a:gd name="connsiteY7" fmla="*/ 1419 h 1171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467" h="117109">
                      <a:moveTo>
                        <a:pt x="126" y="1419"/>
                      </a:moveTo>
                      <a:cubicBezTo>
                        <a:pt x="2507" y="10944"/>
                        <a:pt x="40343" y="86615"/>
                        <a:pt x="52514" y="104607"/>
                      </a:cubicBezTo>
                      <a:cubicBezTo>
                        <a:pt x="64685" y="122599"/>
                        <a:pt x="58334" y="118365"/>
                        <a:pt x="73151" y="109369"/>
                      </a:cubicBezTo>
                      <a:cubicBezTo>
                        <a:pt x="87968" y="100373"/>
                        <a:pt x="139562" y="53807"/>
                        <a:pt x="141414" y="50632"/>
                      </a:cubicBezTo>
                      <a:cubicBezTo>
                        <a:pt x="143266" y="47457"/>
                        <a:pt x="96699" y="83440"/>
                        <a:pt x="84264" y="90319"/>
                      </a:cubicBezTo>
                      <a:cubicBezTo>
                        <a:pt x="71829" y="97198"/>
                        <a:pt x="74474" y="99051"/>
                        <a:pt x="66801" y="91907"/>
                      </a:cubicBezTo>
                      <a:cubicBezTo>
                        <a:pt x="59128" y="84763"/>
                        <a:pt x="46693" y="62009"/>
                        <a:pt x="38226" y="47457"/>
                      </a:cubicBezTo>
                      <a:cubicBezTo>
                        <a:pt x="29759" y="32905"/>
                        <a:pt x="-2255" y="-8106"/>
                        <a:pt x="126" y="141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1" name="フリーフォーム: 図形 2970">
                  <a:extLst>
                    <a:ext uri="{FF2B5EF4-FFF2-40B4-BE49-F238E27FC236}">
                      <a16:creationId xmlns:a16="http://schemas.microsoft.com/office/drawing/2014/main" id="{867E21F8-1695-420D-9E5E-37F029B10884}"/>
                    </a:ext>
                  </a:extLst>
                </p:cNvPr>
                <p:cNvSpPr/>
                <p:nvPr/>
              </p:nvSpPr>
              <p:spPr>
                <a:xfrm>
                  <a:off x="5107140" y="4982219"/>
                  <a:ext cx="219801" cy="442247"/>
                </a:xfrm>
                <a:custGeom>
                  <a:avLst/>
                  <a:gdLst>
                    <a:gd name="connsiteX0" fmla="*/ 218923 w 219801"/>
                    <a:gd name="connsiteY0" fmla="*/ 944 h 442247"/>
                    <a:gd name="connsiteX1" fmla="*/ 107798 w 219801"/>
                    <a:gd name="connsiteY1" fmla="*/ 162869 h 442247"/>
                    <a:gd name="connsiteX2" fmla="*/ 42710 w 219801"/>
                    <a:gd name="connsiteY2" fmla="*/ 275581 h 442247"/>
                    <a:gd name="connsiteX3" fmla="*/ 1435 w 219801"/>
                    <a:gd name="connsiteY3" fmla="*/ 437506 h 442247"/>
                    <a:gd name="connsiteX4" fmla="*/ 12548 w 219801"/>
                    <a:gd name="connsiteY4" fmla="*/ 385119 h 442247"/>
                    <a:gd name="connsiteX5" fmla="*/ 42710 w 219801"/>
                    <a:gd name="connsiteY5" fmla="*/ 242244 h 442247"/>
                    <a:gd name="connsiteX6" fmla="*/ 218923 w 219801"/>
                    <a:gd name="connsiteY6" fmla="*/ 944 h 4422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19801" h="442247">
                      <a:moveTo>
                        <a:pt x="218923" y="944"/>
                      </a:moveTo>
                      <a:cubicBezTo>
                        <a:pt x="229771" y="-12285"/>
                        <a:pt x="137167" y="117096"/>
                        <a:pt x="107798" y="162869"/>
                      </a:cubicBezTo>
                      <a:cubicBezTo>
                        <a:pt x="78429" y="208642"/>
                        <a:pt x="60437" y="229808"/>
                        <a:pt x="42710" y="275581"/>
                      </a:cubicBezTo>
                      <a:cubicBezTo>
                        <a:pt x="24983" y="321354"/>
                        <a:pt x="6462" y="419250"/>
                        <a:pt x="1435" y="437506"/>
                      </a:cubicBezTo>
                      <a:cubicBezTo>
                        <a:pt x="-3592" y="455762"/>
                        <a:pt x="5669" y="417663"/>
                        <a:pt x="12548" y="385119"/>
                      </a:cubicBezTo>
                      <a:cubicBezTo>
                        <a:pt x="19427" y="352575"/>
                        <a:pt x="11489" y="301775"/>
                        <a:pt x="42710" y="242244"/>
                      </a:cubicBezTo>
                      <a:cubicBezTo>
                        <a:pt x="73931" y="182713"/>
                        <a:pt x="208075" y="14173"/>
                        <a:pt x="218923" y="9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2" name="フリーフォーム: 図形 2971">
                  <a:extLst>
                    <a:ext uri="{FF2B5EF4-FFF2-40B4-BE49-F238E27FC236}">
                      <a16:creationId xmlns:a16="http://schemas.microsoft.com/office/drawing/2014/main" id="{D49296D1-54CC-40A7-A9D5-BDC82A4E32B3}"/>
                    </a:ext>
                  </a:extLst>
                </p:cNvPr>
                <p:cNvSpPr/>
                <p:nvPr/>
              </p:nvSpPr>
              <p:spPr>
                <a:xfrm>
                  <a:off x="5163716" y="4987384"/>
                  <a:ext cx="186765" cy="399045"/>
                </a:xfrm>
                <a:custGeom>
                  <a:avLst/>
                  <a:gdLst>
                    <a:gd name="connsiteX0" fmla="*/ 186159 w 186765"/>
                    <a:gd name="connsiteY0" fmla="*/ 541 h 399045"/>
                    <a:gd name="connsiteX1" fmla="*/ 119484 w 186765"/>
                    <a:gd name="connsiteY1" fmla="*/ 127541 h 399045"/>
                    <a:gd name="connsiteX2" fmla="*/ 65509 w 186765"/>
                    <a:gd name="connsiteY2" fmla="*/ 219616 h 399045"/>
                    <a:gd name="connsiteX3" fmla="*/ 21059 w 186765"/>
                    <a:gd name="connsiteY3" fmla="*/ 292641 h 399045"/>
                    <a:gd name="connsiteX4" fmla="*/ 422 w 186765"/>
                    <a:gd name="connsiteY4" fmla="*/ 399004 h 399045"/>
                    <a:gd name="connsiteX5" fmla="*/ 38522 w 186765"/>
                    <a:gd name="connsiteY5" fmla="*/ 279941 h 399045"/>
                    <a:gd name="connsiteX6" fmla="*/ 78209 w 186765"/>
                    <a:gd name="connsiteY6" fmla="*/ 179929 h 399045"/>
                    <a:gd name="connsiteX7" fmla="*/ 186159 w 186765"/>
                    <a:gd name="connsiteY7" fmla="*/ 541 h 399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86765" h="399045">
                      <a:moveTo>
                        <a:pt x="186159" y="541"/>
                      </a:moveTo>
                      <a:cubicBezTo>
                        <a:pt x="193038" y="-8190"/>
                        <a:pt x="139592" y="91028"/>
                        <a:pt x="119484" y="127541"/>
                      </a:cubicBezTo>
                      <a:cubicBezTo>
                        <a:pt x="99376" y="164054"/>
                        <a:pt x="81913" y="192099"/>
                        <a:pt x="65509" y="219616"/>
                      </a:cubicBezTo>
                      <a:cubicBezTo>
                        <a:pt x="49105" y="247133"/>
                        <a:pt x="31907" y="262743"/>
                        <a:pt x="21059" y="292641"/>
                      </a:cubicBezTo>
                      <a:cubicBezTo>
                        <a:pt x="10211" y="322539"/>
                        <a:pt x="-2488" y="401121"/>
                        <a:pt x="422" y="399004"/>
                      </a:cubicBezTo>
                      <a:cubicBezTo>
                        <a:pt x="3332" y="396887"/>
                        <a:pt x="25558" y="316453"/>
                        <a:pt x="38522" y="279941"/>
                      </a:cubicBezTo>
                      <a:cubicBezTo>
                        <a:pt x="51486" y="243429"/>
                        <a:pt x="55455" y="223585"/>
                        <a:pt x="78209" y="179929"/>
                      </a:cubicBezTo>
                      <a:cubicBezTo>
                        <a:pt x="100963" y="136273"/>
                        <a:pt x="179280" y="9272"/>
                        <a:pt x="186159" y="5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3" name="フリーフォーム: 図形 2972">
                  <a:extLst>
                    <a:ext uri="{FF2B5EF4-FFF2-40B4-BE49-F238E27FC236}">
                      <a16:creationId xmlns:a16="http://schemas.microsoft.com/office/drawing/2014/main" id="{BFB93D56-1A31-4CA3-B56E-7268712357F2}"/>
                    </a:ext>
                  </a:extLst>
                </p:cNvPr>
                <p:cNvSpPr/>
                <p:nvPr/>
              </p:nvSpPr>
              <p:spPr>
                <a:xfrm>
                  <a:off x="5316136" y="4752529"/>
                  <a:ext cx="19673" cy="235991"/>
                </a:xfrm>
                <a:custGeom>
                  <a:avLst/>
                  <a:gdLst>
                    <a:gd name="connsiteX0" fmla="*/ 16277 w 19673"/>
                    <a:gd name="connsiteY0" fmla="*/ 446 h 235991"/>
                    <a:gd name="connsiteX1" fmla="*/ 1989 w 19673"/>
                    <a:gd name="connsiteY1" fmla="*/ 109984 h 235991"/>
                    <a:gd name="connsiteX2" fmla="*/ 1989 w 19673"/>
                    <a:gd name="connsiteY2" fmla="*/ 143321 h 235991"/>
                    <a:gd name="connsiteX3" fmla="*/ 19452 w 19673"/>
                    <a:gd name="connsiteY3" fmla="*/ 235396 h 235991"/>
                    <a:gd name="connsiteX4" fmla="*/ 11514 w 19673"/>
                    <a:gd name="connsiteY4" fmla="*/ 179834 h 235991"/>
                    <a:gd name="connsiteX5" fmla="*/ 6752 w 19673"/>
                    <a:gd name="connsiteY5" fmla="*/ 117921 h 235991"/>
                    <a:gd name="connsiteX6" fmla="*/ 16277 w 19673"/>
                    <a:gd name="connsiteY6" fmla="*/ 71884 h 235991"/>
                    <a:gd name="connsiteX7" fmla="*/ 16277 w 19673"/>
                    <a:gd name="connsiteY7" fmla="*/ 446 h 2359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73" h="235991">
                      <a:moveTo>
                        <a:pt x="16277" y="446"/>
                      </a:moveTo>
                      <a:cubicBezTo>
                        <a:pt x="13896" y="6796"/>
                        <a:pt x="4370" y="86171"/>
                        <a:pt x="1989" y="109984"/>
                      </a:cubicBezTo>
                      <a:cubicBezTo>
                        <a:pt x="-392" y="133797"/>
                        <a:pt x="-922" y="122419"/>
                        <a:pt x="1989" y="143321"/>
                      </a:cubicBezTo>
                      <a:cubicBezTo>
                        <a:pt x="4900" y="164223"/>
                        <a:pt x="17865" y="229311"/>
                        <a:pt x="19452" y="235396"/>
                      </a:cubicBezTo>
                      <a:cubicBezTo>
                        <a:pt x="21039" y="241481"/>
                        <a:pt x="13631" y="199413"/>
                        <a:pt x="11514" y="179834"/>
                      </a:cubicBezTo>
                      <a:cubicBezTo>
                        <a:pt x="9397" y="160255"/>
                        <a:pt x="5958" y="135913"/>
                        <a:pt x="6752" y="117921"/>
                      </a:cubicBezTo>
                      <a:cubicBezTo>
                        <a:pt x="7546" y="99929"/>
                        <a:pt x="14690" y="86436"/>
                        <a:pt x="16277" y="71884"/>
                      </a:cubicBezTo>
                      <a:cubicBezTo>
                        <a:pt x="17864" y="57332"/>
                        <a:pt x="18658" y="-5904"/>
                        <a:pt x="16277" y="4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4" name="フリーフォーム: 図形 2973">
                  <a:extLst>
                    <a:ext uri="{FF2B5EF4-FFF2-40B4-BE49-F238E27FC236}">
                      <a16:creationId xmlns:a16="http://schemas.microsoft.com/office/drawing/2014/main" id="{7F1F7B8C-DEA2-46D6-9EA9-256CAAC1BC8D}"/>
                    </a:ext>
                  </a:extLst>
                </p:cNvPr>
                <p:cNvSpPr/>
                <p:nvPr/>
              </p:nvSpPr>
              <p:spPr>
                <a:xfrm>
                  <a:off x="5348212" y="4786311"/>
                  <a:ext cx="31893" cy="203366"/>
                </a:xfrm>
                <a:custGeom>
                  <a:avLst/>
                  <a:gdLst>
                    <a:gd name="connsiteX0" fmla="*/ 19126 w 31893"/>
                    <a:gd name="connsiteY0" fmla="*/ 2 h 203366"/>
                    <a:gd name="connsiteX1" fmla="*/ 31826 w 31893"/>
                    <a:gd name="connsiteY1" fmla="*/ 90489 h 203366"/>
                    <a:gd name="connsiteX2" fmla="*/ 12776 w 31893"/>
                    <a:gd name="connsiteY2" fmla="*/ 150814 h 203366"/>
                    <a:gd name="connsiteX3" fmla="*/ 76 w 31893"/>
                    <a:gd name="connsiteY3" fmla="*/ 203202 h 203366"/>
                    <a:gd name="connsiteX4" fmla="*/ 8013 w 31893"/>
                    <a:gd name="connsiteY4" fmla="*/ 133352 h 203366"/>
                    <a:gd name="connsiteX5" fmla="*/ 19126 w 31893"/>
                    <a:gd name="connsiteY5" fmla="*/ 87314 h 203366"/>
                    <a:gd name="connsiteX6" fmla="*/ 19126 w 31893"/>
                    <a:gd name="connsiteY6" fmla="*/ 2 h 2033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1893" h="203366">
                      <a:moveTo>
                        <a:pt x="19126" y="2"/>
                      </a:moveTo>
                      <a:cubicBezTo>
                        <a:pt x="21243" y="531"/>
                        <a:pt x="32884" y="65354"/>
                        <a:pt x="31826" y="90489"/>
                      </a:cubicBezTo>
                      <a:cubicBezTo>
                        <a:pt x="30768" y="115624"/>
                        <a:pt x="18068" y="132029"/>
                        <a:pt x="12776" y="150814"/>
                      </a:cubicBezTo>
                      <a:cubicBezTo>
                        <a:pt x="7484" y="169600"/>
                        <a:pt x="870" y="206112"/>
                        <a:pt x="76" y="203202"/>
                      </a:cubicBezTo>
                      <a:cubicBezTo>
                        <a:pt x="-718" y="200292"/>
                        <a:pt x="4838" y="152667"/>
                        <a:pt x="8013" y="133352"/>
                      </a:cubicBezTo>
                      <a:cubicBezTo>
                        <a:pt x="11188" y="114037"/>
                        <a:pt x="15686" y="103189"/>
                        <a:pt x="19126" y="87314"/>
                      </a:cubicBezTo>
                      <a:cubicBezTo>
                        <a:pt x="22566" y="71439"/>
                        <a:pt x="17009" y="-527"/>
                        <a:pt x="19126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5" name="フリーフォーム: 図形 2974">
                  <a:extLst>
                    <a:ext uri="{FF2B5EF4-FFF2-40B4-BE49-F238E27FC236}">
                      <a16:creationId xmlns:a16="http://schemas.microsoft.com/office/drawing/2014/main" id="{418733A7-8F28-4EB9-89AB-6A82114C3D89}"/>
                    </a:ext>
                  </a:extLst>
                </p:cNvPr>
                <p:cNvSpPr/>
                <p:nvPr/>
              </p:nvSpPr>
              <p:spPr>
                <a:xfrm>
                  <a:off x="5340284" y="4736832"/>
                  <a:ext cx="94260" cy="69930"/>
                </a:xfrm>
                <a:custGeom>
                  <a:avLst/>
                  <a:gdLst>
                    <a:gd name="connsiteX0" fmla="*/ 1654 w 94260"/>
                    <a:gd name="connsiteY0" fmla="*/ 268 h 69930"/>
                    <a:gd name="connsiteX1" fmla="*/ 93729 w 94260"/>
                    <a:gd name="connsiteY1" fmla="*/ 68531 h 69930"/>
                    <a:gd name="connsiteX2" fmla="*/ 38166 w 94260"/>
                    <a:gd name="connsiteY2" fmla="*/ 44718 h 69930"/>
                    <a:gd name="connsiteX3" fmla="*/ 1654 w 94260"/>
                    <a:gd name="connsiteY3" fmla="*/ 268 h 69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4260" h="69930">
                      <a:moveTo>
                        <a:pt x="1654" y="268"/>
                      </a:moveTo>
                      <a:cubicBezTo>
                        <a:pt x="10914" y="4237"/>
                        <a:pt x="87644" y="61123"/>
                        <a:pt x="93729" y="68531"/>
                      </a:cubicBezTo>
                      <a:cubicBezTo>
                        <a:pt x="99814" y="75939"/>
                        <a:pt x="51924" y="51862"/>
                        <a:pt x="38166" y="44718"/>
                      </a:cubicBezTo>
                      <a:cubicBezTo>
                        <a:pt x="24408" y="37574"/>
                        <a:pt x="-7606" y="-3701"/>
                        <a:pt x="1654" y="2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6" name="フリーフォーム: 図形 2975">
                  <a:extLst>
                    <a:ext uri="{FF2B5EF4-FFF2-40B4-BE49-F238E27FC236}">
                      <a16:creationId xmlns:a16="http://schemas.microsoft.com/office/drawing/2014/main" id="{6B0F64DD-F2CA-48BC-BE5E-9E277555033F}"/>
                    </a:ext>
                  </a:extLst>
                </p:cNvPr>
                <p:cNvSpPr/>
                <p:nvPr/>
              </p:nvSpPr>
              <p:spPr>
                <a:xfrm>
                  <a:off x="5113867" y="5863167"/>
                  <a:ext cx="377333" cy="319089"/>
                </a:xfrm>
                <a:custGeom>
                  <a:avLst/>
                  <a:gdLst>
                    <a:gd name="connsiteX0" fmla="*/ 0 w 377333"/>
                    <a:gd name="connsiteY0" fmla="*/ 0 h 319089"/>
                    <a:gd name="connsiteX1" fmla="*/ 228600 w 377333"/>
                    <a:gd name="connsiteY1" fmla="*/ 211666 h 319089"/>
                    <a:gd name="connsiteX2" fmla="*/ 317500 w 377333"/>
                    <a:gd name="connsiteY2" fmla="*/ 262466 h 319089"/>
                    <a:gd name="connsiteX3" fmla="*/ 334433 w 377333"/>
                    <a:gd name="connsiteY3" fmla="*/ 300566 h 319089"/>
                    <a:gd name="connsiteX4" fmla="*/ 376766 w 377333"/>
                    <a:gd name="connsiteY4" fmla="*/ 317500 h 319089"/>
                    <a:gd name="connsiteX5" fmla="*/ 300566 w 377333"/>
                    <a:gd name="connsiteY5" fmla="*/ 262466 h 319089"/>
                    <a:gd name="connsiteX6" fmla="*/ 215900 w 377333"/>
                    <a:gd name="connsiteY6" fmla="*/ 160866 h 319089"/>
                    <a:gd name="connsiteX7" fmla="*/ 33866 w 377333"/>
                    <a:gd name="connsiteY7" fmla="*/ 38100 h 319089"/>
                    <a:gd name="connsiteX8" fmla="*/ 0 w 377333"/>
                    <a:gd name="connsiteY8" fmla="*/ 0 h 319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7333" h="319089">
                      <a:moveTo>
                        <a:pt x="0" y="0"/>
                      </a:moveTo>
                      <a:cubicBezTo>
                        <a:pt x="87841" y="83961"/>
                        <a:pt x="175683" y="167922"/>
                        <a:pt x="228600" y="211666"/>
                      </a:cubicBezTo>
                      <a:cubicBezTo>
                        <a:pt x="281517" y="255410"/>
                        <a:pt x="299861" y="247649"/>
                        <a:pt x="317500" y="262466"/>
                      </a:cubicBezTo>
                      <a:cubicBezTo>
                        <a:pt x="335139" y="277283"/>
                        <a:pt x="324555" y="291394"/>
                        <a:pt x="334433" y="300566"/>
                      </a:cubicBezTo>
                      <a:cubicBezTo>
                        <a:pt x="344311" y="309738"/>
                        <a:pt x="382410" y="323850"/>
                        <a:pt x="376766" y="317500"/>
                      </a:cubicBezTo>
                      <a:cubicBezTo>
                        <a:pt x="371122" y="311150"/>
                        <a:pt x="327377" y="288572"/>
                        <a:pt x="300566" y="262466"/>
                      </a:cubicBezTo>
                      <a:cubicBezTo>
                        <a:pt x="273755" y="236360"/>
                        <a:pt x="260350" y="198260"/>
                        <a:pt x="215900" y="160866"/>
                      </a:cubicBezTo>
                      <a:cubicBezTo>
                        <a:pt x="171450" y="123472"/>
                        <a:pt x="70555" y="62794"/>
                        <a:pt x="33866" y="381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7" name="フリーフォーム: 図形 2976">
                  <a:extLst>
                    <a:ext uri="{FF2B5EF4-FFF2-40B4-BE49-F238E27FC236}">
                      <a16:creationId xmlns:a16="http://schemas.microsoft.com/office/drawing/2014/main" id="{05ED0136-B3B0-413C-9502-E744C6F81AA0}"/>
                    </a:ext>
                  </a:extLst>
                </p:cNvPr>
                <p:cNvSpPr/>
                <p:nvPr/>
              </p:nvSpPr>
              <p:spPr>
                <a:xfrm>
                  <a:off x="5143308" y="6000747"/>
                  <a:ext cx="244064" cy="187221"/>
                </a:xfrm>
                <a:custGeom>
                  <a:avLst/>
                  <a:gdLst>
                    <a:gd name="connsiteX0" fmla="*/ 192 w 244064"/>
                    <a:gd name="connsiteY0" fmla="*/ 3 h 187221"/>
                    <a:gd name="connsiteX1" fmla="*/ 111317 w 244064"/>
                    <a:gd name="connsiteY1" fmla="*/ 85728 h 187221"/>
                    <a:gd name="connsiteX2" fmla="*/ 238317 w 244064"/>
                    <a:gd name="connsiteY2" fmla="*/ 185741 h 187221"/>
                    <a:gd name="connsiteX3" fmla="*/ 214505 w 244064"/>
                    <a:gd name="connsiteY3" fmla="*/ 141291 h 187221"/>
                    <a:gd name="connsiteX4" fmla="*/ 144655 w 244064"/>
                    <a:gd name="connsiteY4" fmla="*/ 82553 h 187221"/>
                    <a:gd name="connsiteX5" fmla="*/ 192 w 244064"/>
                    <a:gd name="connsiteY5" fmla="*/ 3 h 1872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4064" h="187221">
                      <a:moveTo>
                        <a:pt x="192" y="3"/>
                      </a:moveTo>
                      <a:cubicBezTo>
                        <a:pt x="-5364" y="532"/>
                        <a:pt x="111317" y="85728"/>
                        <a:pt x="111317" y="85728"/>
                      </a:cubicBezTo>
                      <a:cubicBezTo>
                        <a:pt x="151005" y="116684"/>
                        <a:pt x="221119" y="176481"/>
                        <a:pt x="238317" y="185741"/>
                      </a:cubicBezTo>
                      <a:cubicBezTo>
                        <a:pt x="255515" y="195001"/>
                        <a:pt x="230115" y="158489"/>
                        <a:pt x="214505" y="141291"/>
                      </a:cubicBezTo>
                      <a:cubicBezTo>
                        <a:pt x="198895" y="124093"/>
                        <a:pt x="176934" y="104778"/>
                        <a:pt x="144655" y="82553"/>
                      </a:cubicBezTo>
                      <a:cubicBezTo>
                        <a:pt x="112376" y="60328"/>
                        <a:pt x="5748" y="-526"/>
                        <a:pt x="192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8" name="フリーフォーム: 図形 2977">
                  <a:extLst>
                    <a:ext uri="{FF2B5EF4-FFF2-40B4-BE49-F238E27FC236}">
                      <a16:creationId xmlns:a16="http://schemas.microsoft.com/office/drawing/2014/main" id="{77EFECBD-0F63-46B1-A57D-34F98686FF1E}"/>
                    </a:ext>
                  </a:extLst>
                </p:cNvPr>
                <p:cNvSpPr/>
                <p:nvPr/>
              </p:nvSpPr>
              <p:spPr>
                <a:xfrm>
                  <a:off x="5116555" y="5956300"/>
                  <a:ext cx="335319" cy="270013"/>
                </a:xfrm>
                <a:custGeom>
                  <a:avLst/>
                  <a:gdLst>
                    <a:gd name="connsiteX0" fmla="*/ 7895 w 335319"/>
                    <a:gd name="connsiteY0" fmla="*/ 0 h 270013"/>
                    <a:gd name="connsiteX1" fmla="*/ 22183 w 335319"/>
                    <a:gd name="connsiteY1" fmla="*/ 111125 h 270013"/>
                    <a:gd name="connsiteX2" fmla="*/ 84095 w 335319"/>
                    <a:gd name="connsiteY2" fmla="*/ 168275 h 270013"/>
                    <a:gd name="connsiteX3" fmla="*/ 220620 w 335319"/>
                    <a:gd name="connsiteY3" fmla="*/ 246063 h 270013"/>
                    <a:gd name="connsiteX4" fmla="*/ 334920 w 335319"/>
                    <a:gd name="connsiteY4" fmla="*/ 269875 h 270013"/>
                    <a:gd name="connsiteX5" fmla="*/ 249195 w 335319"/>
                    <a:gd name="connsiteY5" fmla="*/ 238125 h 270013"/>
                    <a:gd name="connsiteX6" fmla="*/ 22183 w 335319"/>
                    <a:gd name="connsiteY6" fmla="*/ 109538 h 270013"/>
                    <a:gd name="connsiteX7" fmla="*/ 7895 w 335319"/>
                    <a:gd name="connsiteY7" fmla="*/ 0 h 270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35319" h="270013">
                      <a:moveTo>
                        <a:pt x="7895" y="0"/>
                      </a:moveTo>
                      <a:cubicBezTo>
                        <a:pt x="7895" y="264"/>
                        <a:pt x="9483" y="83079"/>
                        <a:pt x="22183" y="111125"/>
                      </a:cubicBezTo>
                      <a:cubicBezTo>
                        <a:pt x="34883" y="139171"/>
                        <a:pt x="51022" y="145785"/>
                        <a:pt x="84095" y="168275"/>
                      </a:cubicBezTo>
                      <a:cubicBezTo>
                        <a:pt x="117168" y="190765"/>
                        <a:pt x="178816" y="229130"/>
                        <a:pt x="220620" y="246063"/>
                      </a:cubicBezTo>
                      <a:cubicBezTo>
                        <a:pt x="262424" y="262996"/>
                        <a:pt x="330158" y="271198"/>
                        <a:pt x="334920" y="269875"/>
                      </a:cubicBezTo>
                      <a:cubicBezTo>
                        <a:pt x="339682" y="268552"/>
                        <a:pt x="301318" y="264848"/>
                        <a:pt x="249195" y="238125"/>
                      </a:cubicBezTo>
                      <a:cubicBezTo>
                        <a:pt x="197072" y="211402"/>
                        <a:pt x="61606" y="147109"/>
                        <a:pt x="22183" y="109538"/>
                      </a:cubicBezTo>
                      <a:cubicBezTo>
                        <a:pt x="-17240" y="71967"/>
                        <a:pt x="7895" y="-264"/>
                        <a:pt x="789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79" name="フリーフォーム: 図形 2978">
                  <a:extLst>
                    <a:ext uri="{FF2B5EF4-FFF2-40B4-BE49-F238E27FC236}">
                      <a16:creationId xmlns:a16="http://schemas.microsoft.com/office/drawing/2014/main" id="{3503C0CA-FB00-421C-9FBF-63D1B34D0946}"/>
                    </a:ext>
                  </a:extLst>
                </p:cNvPr>
                <p:cNvSpPr/>
                <p:nvPr/>
              </p:nvSpPr>
              <p:spPr>
                <a:xfrm>
                  <a:off x="5306413" y="5894381"/>
                  <a:ext cx="277789" cy="385771"/>
                </a:xfrm>
                <a:custGeom>
                  <a:avLst/>
                  <a:gdLst>
                    <a:gd name="connsiteX0" fmla="*/ 600 w 277789"/>
                    <a:gd name="connsiteY0" fmla="*/ 1594 h 385771"/>
                    <a:gd name="connsiteX1" fmla="*/ 186337 w 277789"/>
                    <a:gd name="connsiteY1" fmla="*/ 104782 h 385771"/>
                    <a:gd name="connsiteX2" fmla="*/ 262537 w 277789"/>
                    <a:gd name="connsiteY2" fmla="*/ 249244 h 385771"/>
                    <a:gd name="connsiteX3" fmla="*/ 248250 w 277789"/>
                    <a:gd name="connsiteY3" fmla="*/ 360369 h 385771"/>
                    <a:gd name="connsiteX4" fmla="*/ 233962 w 277789"/>
                    <a:gd name="connsiteY4" fmla="*/ 384182 h 385771"/>
                    <a:gd name="connsiteX5" fmla="*/ 200625 w 277789"/>
                    <a:gd name="connsiteY5" fmla="*/ 381007 h 385771"/>
                    <a:gd name="connsiteX6" fmla="*/ 119662 w 277789"/>
                    <a:gd name="connsiteY6" fmla="*/ 360369 h 385771"/>
                    <a:gd name="connsiteX7" fmla="*/ 233962 w 277789"/>
                    <a:gd name="connsiteY7" fmla="*/ 379419 h 385771"/>
                    <a:gd name="connsiteX8" fmla="*/ 260950 w 277789"/>
                    <a:gd name="connsiteY8" fmla="*/ 357194 h 385771"/>
                    <a:gd name="connsiteX9" fmla="*/ 272062 w 277789"/>
                    <a:gd name="connsiteY9" fmla="*/ 298457 h 385771"/>
                    <a:gd name="connsiteX10" fmla="*/ 254600 w 277789"/>
                    <a:gd name="connsiteY10" fmla="*/ 185744 h 385771"/>
                    <a:gd name="connsiteX11" fmla="*/ 600 w 277789"/>
                    <a:gd name="connsiteY11" fmla="*/ 1594 h 385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77789" h="385771">
                      <a:moveTo>
                        <a:pt x="600" y="1594"/>
                      </a:moveTo>
                      <a:cubicBezTo>
                        <a:pt x="-10777" y="-11900"/>
                        <a:pt x="142681" y="63507"/>
                        <a:pt x="186337" y="104782"/>
                      </a:cubicBezTo>
                      <a:cubicBezTo>
                        <a:pt x="229993" y="146057"/>
                        <a:pt x="252218" y="206646"/>
                        <a:pt x="262537" y="249244"/>
                      </a:cubicBezTo>
                      <a:cubicBezTo>
                        <a:pt x="272856" y="291842"/>
                        <a:pt x="253012" y="337879"/>
                        <a:pt x="248250" y="360369"/>
                      </a:cubicBezTo>
                      <a:cubicBezTo>
                        <a:pt x="243488" y="382859"/>
                        <a:pt x="241900" y="380742"/>
                        <a:pt x="233962" y="384182"/>
                      </a:cubicBezTo>
                      <a:cubicBezTo>
                        <a:pt x="226025" y="387622"/>
                        <a:pt x="219675" y="384976"/>
                        <a:pt x="200625" y="381007"/>
                      </a:cubicBezTo>
                      <a:cubicBezTo>
                        <a:pt x="181575" y="377038"/>
                        <a:pt x="114106" y="360634"/>
                        <a:pt x="119662" y="360369"/>
                      </a:cubicBezTo>
                      <a:cubicBezTo>
                        <a:pt x="125218" y="360104"/>
                        <a:pt x="210414" y="379948"/>
                        <a:pt x="233962" y="379419"/>
                      </a:cubicBezTo>
                      <a:cubicBezTo>
                        <a:pt x="257510" y="378890"/>
                        <a:pt x="254600" y="370688"/>
                        <a:pt x="260950" y="357194"/>
                      </a:cubicBezTo>
                      <a:cubicBezTo>
                        <a:pt x="267300" y="343700"/>
                        <a:pt x="273120" y="327032"/>
                        <a:pt x="272062" y="298457"/>
                      </a:cubicBezTo>
                      <a:cubicBezTo>
                        <a:pt x="271004" y="269882"/>
                        <a:pt x="294023" y="233105"/>
                        <a:pt x="254600" y="185744"/>
                      </a:cubicBezTo>
                      <a:cubicBezTo>
                        <a:pt x="215177" y="138384"/>
                        <a:pt x="11977" y="15088"/>
                        <a:pt x="600" y="15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0" name="フリーフォーム: 図形 2979">
                  <a:extLst>
                    <a:ext uri="{FF2B5EF4-FFF2-40B4-BE49-F238E27FC236}">
                      <a16:creationId xmlns:a16="http://schemas.microsoft.com/office/drawing/2014/main" id="{B2BBBD84-302D-4D3B-8992-84B50A4768A7}"/>
                    </a:ext>
                  </a:extLst>
                </p:cNvPr>
                <p:cNvSpPr/>
                <p:nvPr/>
              </p:nvSpPr>
              <p:spPr>
                <a:xfrm>
                  <a:off x="5364062" y="5938608"/>
                  <a:ext cx="123927" cy="170362"/>
                </a:xfrm>
                <a:custGeom>
                  <a:avLst/>
                  <a:gdLst>
                    <a:gd name="connsiteX0" fmla="*/ 1688 w 123927"/>
                    <a:gd name="connsiteY0" fmla="*/ 230 h 170362"/>
                    <a:gd name="connsiteX1" fmla="*/ 15976 w 123927"/>
                    <a:gd name="connsiteY1" fmla="*/ 60555 h 170362"/>
                    <a:gd name="connsiteX2" fmla="*/ 77888 w 123927"/>
                    <a:gd name="connsiteY2" fmla="*/ 133580 h 170362"/>
                    <a:gd name="connsiteX3" fmla="*/ 123926 w 123927"/>
                    <a:gd name="connsiteY3" fmla="*/ 170092 h 170362"/>
                    <a:gd name="connsiteX4" fmla="*/ 79476 w 123927"/>
                    <a:gd name="connsiteY4" fmla="*/ 116117 h 170362"/>
                    <a:gd name="connsiteX5" fmla="*/ 46138 w 123927"/>
                    <a:gd name="connsiteY5" fmla="*/ 82780 h 170362"/>
                    <a:gd name="connsiteX6" fmla="*/ 1688 w 123927"/>
                    <a:gd name="connsiteY6" fmla="*/ 230 h 170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3927" h="170362">
                      <a:moveTo>
                        <a:pt x="1688" y="230"/>
                      </a:moveTo>
                      <a:cubicBezTo>
                        <a:pt x="-3339" y="-3474"/>
                        <a:pt x="3276" y="38330"/>
                        <a:pt x="15976" y="60555"/>
                      </a:cubicBezTo>
                      <a:cubicBezTo>
                        <a:pt x="28676" y="82780"/>
                        <a:pt x="59896" y="115324"/>
                        <a:pt x="77888" y="133580"/>
                      </a:cubicBezTo>
                      <a:cubicBezTo>
                        <a:pt x="95880" y="151836"/>
                        <a:pt x="123661" y="173002"/>
                        <a:pt x="123926" y="170092"/>
                      </a:cubicBezTo>
                      <a:cubicBezTo>
                        <a:pt x="124191" y="167182"/>
                        <a:pt x="92441" y="130669"/>
                        <a:pt x="79476" y="116117"/>
                      </a:cubicBezTo>
                      <a:cubicBezTo>
                        <a:pt x="66511" y="101565"/>
                        <a:pt x="57780" y="98390"/>
                        <a:pt x="46138" y="82780"/>
                      </a:cubicBezTo>
                      <a:cubicBezTo>
                        <a:pt x="34496" y="67170"/>
                        <a:pt x="6715" y="3934"/>
                        <a:pt x="1688" y="2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1" name="フリーフォーム: 図形 2980">
                  <a:extLst>
                    <a:ext uri="{FF2B5EF4-FFF2-40B4-BE49-F238E27FC236}">
                      <a16:creationId xmlns:a16="http://schemas.microsoft.com/office/drawing/2014/main" id="{0A228241-E3D7-4A1F-912F-BE494EE6738B}"/>
                    </a:ext>
                  </a:extLst>
                </p:cNvPr>
                <p:cNvSpPr/>
                <p:nvPr/>
              </p:nvSpPr>
              <p:spPr>
                <a:xfrm>
                  <a:off x="5347613" y="5916613"/>
                  <a:ext cx="107877" cy="249238"/>
                </a:xfrm>
                <a:custGeom>
                  <a:avLst/>
                  <a:gdLst>
                    <a:gd name="connsiteX0" fmla="*/ 675 w 107877"/>
                    <a:gd name="connsiteY0" fmla="*/ 0 h 249238"/>
                    <a:gd name="connsiteX1" fmla="*/ 13375 w 107877"/>
                    <a:gd name="connsiteY1" fmla="*/ 100012 h 249238"/>
                    <a:gd name="connsiteX2" fmla="*/ 94337 w 107877"/>
                    <a:gd name="connsiteY2" fmla="*/ 192087 h 249238"/>
                    <a:gd name="connsiteX3" fmla="*/ 105450 w 107877"/>
                    <a:gd name="connsiteY3" fmla="*/ 249237 h 249238"/>
                    <a:gd name="connsiteX4" fmla="*/ 103862 w 107877"/>
                    <a:gd name="connsiteY4" fmla="*/ 190500 h 249238"/>
                    <a:gd name="connsiteX5" fmla="*/ 64175 w 107877"/>
                    <a:gd name="connsiteY5" fmla="*/ 144462 h 249238"/>
                    <a:gd name="connsiteX6" fmla="*/ 19725 w 107877"/>
                    <a:gd name="connsiteY6" fmla="*/ 101600 h 249238"/>
                    <a:gd name="connsiteX7" fmla="*/ 675 w 107877"/>
                    <a:gd name="connsiteY7" fmla="*/ 0 h 2492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07877" h="249238">
                      <a:moveTo>
                        <a:pt x="675" y="0"/>
                      </a:moveTo>
                      <a:cubicBezTo>
                        <a:pt x="-383" y="-265"/>
                        <a:pt x="-2235" y="67998"/>
                        <a:pt x="13375" y="100012"/>
                      </a:cubicBezTo>
                      <a:cubicBezTo>
                        <a:pt x="28985" y="132026"/>
                        <a:pt x="78991" y="167216"/>
                        <a:pt x="94337" y="192087"/>
                      </a:cubicBezTo>
                      <a:cubicBezTo>
                        <a:pt x="109683" y="216958"/>
                        <a:pt x="103863" y="249501"/>
                        <a:pt x="105450" y="249237"/>
                      </a:cubicBezTo>
                      <a:cubicBezTo>
                        <a:pt x="107037" y="248973"/>
                        <a:pt x="110741" y="207962"/>
                        <a:pt x="103862" y="190500"/>
                      </a:cubicBezTo>
                      <a:cubicBezTo>
                        <a:pt x="96983" y="173038"/>
                        <a:pt x="78198" y="159279"/>
                        <a:pt x="64175" y="144462"/>
                      </a:cubicBezTo>
                      <a:cubicBezTo>
                        <a:pt x="50152" y="129645"/>
                        <a:pt x="28456" y="119062"/>
                        <a:pt x="19725" y="101600"/>
                      </a:cubicBezTo>
                      <a:cubicBezTo>
                        <a:pt x="10994" y="84138"/>
                        <a:pt x="1733" y="265"/>
                        <a:pt x="67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2" name="フリーフォーム: 図形 2981">
                  <a:extLst>
                    <a:ext uri="{FF2B5EF4-FFF2-40B4-BE49-F238E27FC236}">
                      <a16:creationId xmlns:a16="http://schemas.microsoft.com/office/drawing/2014/main" id="{311C0D9C-1CF7-4EAB-B327-51BE1E98D3B9}"/>
                    </a:ext>
                  </a:extLst>
                </p:cNvPr>
                <p:cNvSpPr/>
                <p:nvPr/>
              </p:nvSpPr>
              <p:spPr>
                <a:xfrm>
                  <a:off x="5476713" y="6089570"/>
                  <a:ext cx="52779" cy="106236"/>
                </a:xfrm>
                <a:custGeom>
                  <a:avLst/>
                  <a:gdLst>
                    <a:gd name="connsiteX0" fmla="*/ 4925 w 52779"/>
                    <a:gd name="connsiteY0" fmla="*/ 80 h 106236"/>
                    <a:gd name="connsiteX1" fmla="*/ 35087 w 52779"/>
                    <a:gd name="connsiteY1" fmla="*/ 90568 h 106236"/>
                    <a:gd name="connsiteX2" fmla="*/ 162 w 52779"/>
                    <a:gd name="connsiteY2" fmla="*/ 104855 h 106236"/>
                    <a:gd name="connsiteX3" fmla="*/ 52550 w 52779"/>
                    <a:gd name="connsiteY3" fmla="*/ 74693 h 106236"/>
                    <a:gd name="connsiteX4" fmla="*/ 4925 w 52779"/>
                    <a:gd name="connsiteY4" fmla="*/ 80 h 1062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779" h="106236">
                      <a:moveTo>
                        <a:pt x="4925" y="80"/>
                      </a:moveTo>
                      <a:cubicBezTo>
                        <a:pt x="2015" y="2726"/>
                        <a:pt x="35881" y="73106"/>
                        <a:pt x="35087" y="90568"/>
                      </a:cubicBezTo>
                      <a:cubicBezTo>
                        <a:pt x="34293" y="108030"/>
                        <a:pt x="-2748" y="107501"/>
                        <a:pt x="162" y="104855"/>
                      </a:cubicBezTo>
                      <a:cubicBezTo>
                        <a:pt x="3072" y="102209"/>
                        <a:pt x="48581" y="88716"/>
                        <a:pt x="52550" y="74693"/>
                      </a:cubicBezTo>
                      <a:cubicBezTo>
                        <a:pt x="56519" y="60670"/>
                        <a:pt x="7835" y="-2566"/>
                        <a:pt x="4925" y="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3" name="フリーフォーム: 図形 2982">
                  <a:extLst>
                    <a:ext uri="{FF2B5EF4-FFF2-40B4-BE49-F238E27FC236}">
                      <a16:creationId xmlns:a16="http://schemas.microsoft.com/office/drawing/2014/main" id="{9AB15081-B244-48FF-8C8A-E63ACEB36799}"/>
                    </a:ext>
                  </a:extLst>
                </p:cNvPr>
                <p:cNvSpPr/>
                <p:nvPr/>
              </p:nvSpPr>
              <p:spPr>
                <a:xfrm>
                  <a:off x="5448122" y="6160977"/>
                  <a:ext cx="17838" cy="98218"/>
                </a:xfrm>
                <a:custGeom>
                  <a:avLst/>
                  <a:gdLst>
                    <a:gd name="connsiteX0" fmla="*/ 8116 w 17838"/>
                    <a:gd name="connsiteY0" fmla="*/ 111 h 98218"/>
                    <a:gd name="connsiteX1" fmla="*/ 178 w 17838"/>
                    <a:gd name="connsiteY1" fmla="*/ 82661 h 98218"/>
                    <a:gd name="connsiteX2" fmla="*/ 16053 w 17838"/>
                    <a:gd name="connsiteY2" fmla="*/ 96948 h 98218"/>
                    <a:gd name="connsiteX3" fmla="*/ 17641 w 17838"/>
                    <a:gd name="connsiteY3" fmla="*/ 65198 h 98218"/>
                    <a:gd name="connsiteX4" fmla="*/ 8116 w 17838"/>
                    <a:gd name="connsiteY4" fmla="*/ 111 h 982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38" h="98218">
                      <a:moveTo>
                        <a:pt x="8116" y="111"/>
                      </a:moveTo>
                      <a:cubicBezTo>
                        <a:pt x="5206" y="3021"/>
                        <a:pt x="-1145" y="66522"/>
                        <a:pt x="178" y="82661"/>
                      </a:cubicBezTo>
                      <a:cubicBezTo>
                        <a:pt x="1501" y="98800"/>
                        <a:pt x="13143" y="99858"/>
                        <a:pt x="16053" y="96948"/>
                      </a:cubicBezTo>
                      <a:cubicBezTo>
                        <a:pt x="18963" y="94038"/>
                        <a:pt x="17376" y="78427"/>
                        <a:pt x="17641" y="65198"/>
                      </a:cubicBezTo>
                      <a:cubicBezTo>
                        <a:pt x="17906" y="51969"/>
                        <a:pt x="11026" y="-2799"/>
                        <a:pt x="8116" y="1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4" name="フリーフォーム: 図形 2983">
                  <a:extLst>
                    <a:ext uri="{FF2B5EF4-FFF2-40B4-BE49-F238E27FC236}">
                      <a16:creationId xmlns:a16="http://schemas.microsoft.com/office/drawing/2014/main" id="{47331393-C563-4118-AD9B-4F1B9E7FCFD1}"/>
                    </a:ext>
                  </a:extLst>
                </p:cNvPr>
                <p:cNvSpPr/>
                <p:nvPr/>
              </p:nvSpPr>
              <p:spPr>
                <a:xfrm>
                  <a:off x="5490246" y="4365430"/>
                  <a:ext cx="343527" cy="1071493"/>
                </a:xfrm>
                <a:custGeom>
                  <a:avLst/>
                  <a:gdLst>
                    <a:gd name="connsiteX0" fmla="*/ 10971 w 343527"/>
                    <a:gd name="connsiteY0" fmla="*/ 9720 h 1071493"/>
                    <a:gd name="connsiteX1" fmla="*/ 38487 w 343527"/>
                    <a:gd name="connsiteY1" fmla="*/ 104970 h 1071493"/>
                    <a:gd name="connsiteX2" fmla="*/ 182421 w 343527"/>
                    <a:gd name="connsiteY2" fmla="*/ 322987 h 1071493"/>
                    <a:gd name="connsiteX3" fmla="*/ 220521 w 343527"/>
                    <a:gd name="connsiteY3" fmla="*/ 420353 h 1071493"/>
                    <a:gd name="connsiteX4" fmla="*/ 273437 w 343527"/>
                    <a:gd name="connsiteY4" fmla="*/ 458453 h 1071493"/>
                    <a:gd name="connsiteX5" fmla="*/ 326354 w 343527"/>
                    <a:gd name="connsiteY5" fmla="*/ 784420 h 1071493"/>
                    <a:gd name="connsiteX6" fmla="*/ 311537 w 343527"/>
                    <a:gd name="connsiteY6" fmla="*/ 911420 h 1071493"/>
                    <a:gd name="connsiteX7" fmla="*/ 343287 w 343527"/>
                    <a:gd name="connsiteY7" fmla="*/ 1070170 h 1071493"/>
                    <a:gd name="connsiteX8" fmla="*/ 326354 w 343527"/>
                    <a:gd name="connsiteY8" fmla="*/ 981270 h 1071493"/>
                    <a:gd name="connsiteX9" fmla="*/ 330587 w 343527"/>
                    <a:gd name="connsiteY9" fmla="*/ 875437 h 1071493"/>
                    <a:gd name="connsiteX10" fmla="*/ 334821 w 343527"/>
                    <a:gd name="connsiteY10" fmla="*/ 731503 h 1071493"/>
                    <a:gd name="connsiteX11" fmla="*/ 271321 w 343527"/>
                    <a:gd name="connsiteY11" fmla="*/ 403420 h 1071493"/>
                    <a:gd name="connsiteX12" fmla="*/ 195121 w 343527"/>
                    <a:gd name="connsiteY12" fmla="*/ 331453 h 1071493"/>
                    <a:gd name="connsiteX13" fmla="*/ 10971 w 343527"/>
                    <a:gd name="connsiteY13" fmla="*/ 9720 h 1071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43527" h="1071493">
                      <a:moveTo>
                        <a:pt x="10971" y="9720"/>
                      </a:moveTo>
                      <a:cubicBezTo>
                        <a:pt x="-15135" y="-28027"/>
                        <a:pt x="9912" y="52759"/>
                        <a:pt x="38487" y="104970"/>
                      </a:cubicBezTo>
                      <a:cubicBezTo>
                        <a:pt x="67062" y="157181"/>
                        <a:pt x="152082" y="270423"/>
                        <a:pt x="182421" y="322987"/>
                      </a:cubicBezTo>
                      <a:cubicBezTo>
                        <a:pt x="212760" y="375551"/>
                        <a:pt x="205352" y="397775"/>
                        <a:pt x="220521" y="420353"/>
                      </a:cubicBezTo>
                      <a:cubicBezTo>
                        <a:pt x="235690" y="442931"/>
                        <a:pt x="255798" y="397775"/>
                        <a:pt x="273437" y="458453"/>
                      </a:cubicBezTo>
                      <a:cubicBezTo>
                        <a:pt x="291076" y="519131"/>
                        <a:pt x="320004" y="708926"/>
                        <a:pt x="326354" y="784420"/>
                      </a:cubicBezTo>
                      <a:cubicBezTo>
                        <a:pt x="332704" y="859915"/>
                        <a:pt x="308715" y="863795"/>
                        <a:pt x="311537" y="911420"/>
                      </a:cubicBezTo>
                      <a:cubicBezTo>
                        <a:pt x="314359" y="959045"/>
                        <a:pt x="340818" y="1058528"/>
                        <a:pt x="343287" y="1070170"/>
                      </a:cubicBezTo>
                      <a:cubicBezTo>
                        <a:pt x="345757" y="1081812"/>
                        <a:pt x="328471" y="1013725"/>
                        <a:pt x="326354" y="981270"/>
                      </a:cubicBezTo>
                      <a:cubicBezTo>
                        <a:pt x="324237" y="948815"/>
                        <a:pt x="329176" y="917065"/>
                        <a:pt x="330587" y="875437"/>
                      </a:cubicBezTo>
                      <a:cubicBezTo>
                        <a:pt x="331998" y="833809"/>
                        <a:pt x="344699" y="810172"/>
                        <a:pt x="334821" y="731503"/>
                      </a:cubicBezTo>
                      <a:cubicBezTo>
                        <a:pt x="324943" y="652834"/>
                        <a:pt x="294604" y="470095"/>
                        <a:pt x="271321" y="403420"/>
                      </a:cubicBezTo>
                      <a:cubicBezTo>
                        <a:pt x="248038" y="336745"/>
                        <a:pt x="237102" y="394247"/>
                        <a:pt x="195121" y="331453"/>
                      </a:cubicBezTo>
                      <a:cubicBezTo>
                        <a:pt x="153140" y="268659"/>
                        <a:pt x="37077" y="47467"/>
                        <a:pt x="10971" y="97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5" name="フリーフォーム: 図形 2984">
                  <a:extLst>
                    <a:ext uri="{FF2B5EF4-FFF2-40B4-BE49-F238E27FC236}">
                      <a16:creationId xmlns:a16="http://schemas.microsoft.com/office/drawing/2014/main" id="{A67E1D42-086B-4C6F-8BEC-289B1DF5FD37}"/>
                    </a:ext>
                  </a:extLst>
                </p:cNvPr>
                <p:cNvSpPr/>
                <p:nvPr/>
              </p:nvSpPr>
              <p:spPr>
                <a:xfrm>
                  <a:off x="5842545" y="5473536"/>
                  <a:ext cx="183925" cy="505439"/>
                </a:xfrm>
                <a:custGeom>
                  <a:avLst/>
                  <a:gdLst>
                    <a:gd name="connsiteX0" fmla="*/ 2630 w 183925"/>
                    <a:gd name="connsiteY0" fmla="*/ 164 h 505439"/>
                    <a:gd name="connsiteX1" fmla="*/ 7393 w 183925"/>
                    <a:gd name="connsiteY1" fmla="*/ 92239 h 505439"/>
                    <a:gd name="connsiteX2" fmla="*/ 62955 w 183925"/>
                    <a:gd name="connsiteY2" fmla="*/ 216064 h 505439"/>
                    <a:gd name="connsiteX3" fmla="*/ 121693 w 183925"/>
                    <a:gd name="connsiteY3" fmla="*/ 363702 h 505439"/>
                    <a:gd name="connsiteX4" fmla="*/ 134393 w 183925"/>
                    <a:gd name="connsiteY4" fmla="*/ 435139 h 505439"/>
                    <a:gd name="connsiteX5" fmla="*/ 113755 w 183925"/>
                    <a:gd name="connsiteY5" fmla="*/ 504989 h 505439"/>
                    <a:gd name="connsiteX6" fmla="*/ 183605 w 183925"/>
                    <a:gd name="connsiteY6" fmla="*/ 400214 h 505439"/>
                    <a:gd name="connsiteX7" fmla="*/ 139155 w 183925"/>
                    <a:gd name="connsiteY7" fmla="*/ 425614 h 505439"/>
                    <a:gd name="connsiteX8" fmla="*/ 124868 w 183925"/>
                    <a:gd name="connsiteY8" fmla="*/ 341477 h 505439"/>
                    <a:gd name="connsiteX9" fmla="*/ 70893 w 183925"/>
                    <a:gd name="connsiteY9" fmla="*/ 189077 h 505439"/>
                    <a:gd name="connsiteX10" fmla="*/ 26443 w 183925"/>
                    <a:gd name="connsiteY10" fmla="*/ 114464 h 505439"/>
                    <a:gd name="connsiteX11" fmla="*/ 2630 w 183925"/>
                    <a:gd name="connsiteY11" fmla="*/ 164 h 505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83925" h="505439">
                      <a:moveTo>
                        <a:pt x="2630" y="164"/>
                      </a:moveTo>
                      <a:cubicBezTo>
                        <a:pt x="-545" y="-3540"/>
                        <a:pt x="-2661" y="56256"/>
                        <a:pt x="7393" y="92239"/>
                      </a:cubicBezTo>
                      <a:cubicBezTo>
                        <a:pt x="17447" y="128222"/>
                        <a:pt x="43905" y="170820"/>
                        <a:pt x="62955" y="216064"/>
                      </a:cubicBezTo>
                      <a:cubicBezTo>
                        <a:pt x="82005" y="261308"/>
                        <a:pt x="109787" y="327190"/>
                        <a:pt x="121693" y="363702"/>
                      </a:cubicBezTo>
                      <a:cubicBezTo>
                        <a:pt x="133599" y="400214"/>
                        <a:pt x="135716" y="411591"/>
                        <a:pt x="134393" y="435139"/>
                      </a:cubicBezTo>
                      <a:cubicBezTo>
                        <a:pt x="133070" y="458687"/>
                        <a:pt x="105553" y="510810"/>
                        <a:pt x="113755" y="504989"/>
                      </a:cubicBezTo>
                      <a:cubicBezTo>
                        <a:pt x="121957" y="499168"/>
                        <a:pt x="179372" y="413443"/>
                        <a:pt x="183605" y="400214"/>
                      </a:cubicBezTo>
                      <a:cubicBezTo>
                        <a:pt x="187838" y="386985"/>
                        <a:pt x="148944" y="435403"/>
                        <a:pt x="139155" y="425614"/>
                      </a:cubicBezTo>
                      <a:cubicBezTo>
                        <a:pt x="129366" y="415825"/>
                        <a:pt x="136245" y="380900"/>
                        <a:pt x="124868" y="341477"/>
                      </a:cubicBezTo>
                      <a:cubicBezTo>
                        <a:pt x="113491" y="302054"/>
                        <a:pt x="87297" y="226913"/>
                        <a:pt x="70893" y="189077"/>
                      </a:cubicBezTo>
                      <a:cubicBezTo>
                        <a:pt x="54489" y="151241"/>
                        <a:pt x="36762" y="141187"/>
                        <a:pt x="26443" y="114464"/>
                      </a:cubicBezTo>
                      <a:cubicBezTo>
                        <a:pt x="16124" y="87741"/>
                        <a:pt x="5805" y="3868"/>
                        <a:pt x="2630" y="1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6" name="フリーフォーム: 図形 2985">
                  <a:extLst>
                    <a:ext uri="{FF2B5EF4-FFF2-40B4-BE49-F238E27FC236}">
                      <a16:creationId xmlns:a16="http://schemas.microsoft.com/office/drawing/2014/main" id="{C516FFED-3F8E-427D-B82B-7C9ED4E4DBF3}"/>
                    </a:ext>
                  </a:extLst>
                </p:cNvPr>
                <p:cNvSpPr/>
                <p:nvPr/>
              </p:nvSpPr>
              <p:spPr>
                <a:xfrm>
                  <a:off x="6408618" y="1541184"/>
                  <a:ext cx="106839" cy="270662"/>
                </a:xfrm>
                <a:custGeom>
                  <a:avLst/>
                  <a:gdLst>
                    <a:gd name="connsiteX0" fmla="*/ 120 w 106839"/>
                    <a:gd name="connsiteY0" fmla="*/ 279 h 270662"/>
                    <a:gd name="connsiteX1" fmla="*/ 84257 w 106839"/>
                    <a:gd name="connsiteY1" fmla="*/ 108229 h 270662"/>
                    <a:gd name="connsiteX2" fmla="*/ 30282 w 106839"/>
                    <a:gd name="connsiteY2" fmla="*/ 265391 h 270662"/>
                    <a:gd name="connsiteX3" fmla="*/ 49332 w 106839"/>
                    <a:gd name="connsiteY3" fmla="*/ 219354 h 270662"/>
                    <a:gd name="connsiteX4" fmla="*/ 106482 w 106839"/>
                    <a:gd name="connsiteY4" fmla="*/ 81241 h 270662"/>
                    <a:gd name="connsiteX5" fmla="*/ 120 w 106839"/>
                    <a:gd name="connsiteY5" fmla="*/ 279 h 2706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6839" h="270662">
                      <a:moveTo>
                        <a:pt x="120" y="279"/>
                      </a:moveTo>
                      <a:cubicBezTo>
                        <a:pt x="-3584" y="4777"/>
                        <a:pt x="79230" y="64044"/>
                        <a:pt x="84257" y="108229"/>
                      </a:cubicBezTo>
                      <a:cubicBezTo>
                        <a:pt x="89284" y="152414"/>
                        <a:pt x="36103" y="246870"/>
                        <a:pt x="30282" y="265391"/>
                      </a:cubicBezTo>
                      <a:cubicBezTo>
                        <a:pt x="24461" y="283912"/>
                        <a:pt x="36632" y="250046"/>
                        <a:pt x="49332" y="219354"/>
                      </a:cubicBezTo>
                      <a:cubicBezTo>
                        <a:pt x="62032" y="188662"/>
                        <a:pt x="111509" y="115901"/>
                        <a:pt x="106482" y="81241"/>
                      </a:cubicBezTo>
                      <a:cubicBezTo>
                        <a:pt x="101455" y="46581"/>
                        <a:pt x="3824" y="-4219"/>
                        <a:pt x="120" y="2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7" name="フリーフォーム: 図形 2986">
                  <a:extLst>
                    <a:ext uri="{FF2B5EF4-FFF2-40B4-BE49-F238E27FC236}">
                      <a16:creationId xmlns:a16="http://schemas.microsoft.com/office/drawing/2014/main" id="{3E22826D-74AD-475C-A6FE-A30C9880AB63}"/>
                    </a:ext>
                  </a:extLst>
                </p:cNvPr>
                <p:cNvSpPr/>
                <p:nvPr/>
              </p:nvSpPr>
              <p:spPr>
                <a:xfrm>
                  <a:off x="6463188" y="1473040"/>
                  <a:ext cx="251067" cy="22494"/>
                </a:xfrm>
                <a:custGeom>
                  <a:avLst/>
                  <a:gdLst>
                    <a:gd name="connsiteX0" fmla="*/ 1112 w 251067"/>
                    <a:gd name="connsiteY0" fmla="*/ 160 h 22494"/>
                    <a:gd name="connsiteX1" fmla="*/ 245587 w 251067"/>
                    <a:gd name="connsiteY1" fmla="*/ 12860 h 22494"/>
                    <a:gd name="connsiteX2" fmla="*/ 158275 w 251067"/>
                    <a:gd name="connsiteY2" fmla="*/ 22385 h 22494"/>
                    <a:gd name="connsiteX3" fmla="*/ 1112 w 251067"/>
                    <a:gd name="connsiteY3" fmla="*/ 160 h 224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1067" h="22494">
                      <a:moveTo>
                        <a:pt x="1112" y="160"/>
                      </a:moveTo>
                      <a:cubicBezTo>
                        <a:pt x="15664" y="-1427"/>
                        <a:pt x="219393" y="9156"/>
                        <a:pt x="245587" y="12860"/>
                      </a:cubicBezTo>
                      <a:cubicBezTo>
                        <a:pt x="271781" y="16564"/>
                        <a:pt x="197698" y="23443"/>
                        <a:pt x="158275" y="22385"/>
                      </a:cubicBezTo>
                      <a:cubicBezTo>
                        <a:pt x="118852" y="21327"/>
                        <a:pt x="-13440" y="1747"/>
                        <a:pt x="1112" y="1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8" name="フリーフォーム: 図形 2987">
                  <a:extLst>
                    <a:ext uri="{FF2B5EF4-FFF2-40B4-BE49-F238E27FC236}">
                      <a16:creationId xmlns:a16="http://schemas.microsoft.com/office/drawing/2014/main" id="{D3729795-029E-4526-8D50-987C1FBC28FE}"/>
                    </a:ext>
                  </a:extLst>
                </p:cNvPr>
                <p:cNvSpPr/>
                <p:nvPr/>
              </p:nvSpPr>
              <p:spPr>
                <a:xfrm>
                  <a:off x="6249229" y="2006847"/>
                  <a:ext cx="202540" cy="136545"/>
                </a:xfrm>
                <a:custGeom>
                  <a:avLst/>
                  <a:gdLst>
                    <a:gd name="connsiteX0" fmla="*/ 759 w 202540"/>
                    <a:gd name="connsiteY0" fmla="*/ 136278 h 136545"/>
                    <a:gd name="connsiteX1" fmla="*/ 81721 w 202540"/>
                    <a:gd name="connsiteY1" fmla="*/ 60078 h 136545"/>
                    <a:gd name="connsiteX2" fmla="*/ 149984 w 202540"/>
                    <a:gd name="connsiteY2" fmla="*/ 10866 h 136545"/>
                    <a:gd name="connsiteX3" fmla="*/ 202371 w 202540"/>
                    <a:gd name="connsiteY3" fmla="*/ 1341 h 136545"/>
                    <a:gd name="connsiteX4" fmla="*/ 132521 w 202540"/>
                    <a:gd name="connsiteY4" fmla="*/ 31503 h 136545"/>
                    <a:gd name="connsiteX5" fmla="*/ 759 w 202540"/>
                    <a:gd name="connsiteY5" fmla="*/ 136278 h 136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2540" h="136545">
                      <a:moveTo>
                        <a:pt x="759" y="136278"/>
                      </a:moveTo>
                      <a:cubicBezTo>
                        <a:pt x="-7708" y="141041"/>
                        <a:pt x="56850" y="80980"/>
                        <a:pt x="81721" y="60078"/>
                      </a:cubicBezTo>
                      <a:cubicBezTo>
                        <a:pt x="106592" y="39176"/>
                        <a:pt x="129876" y="20655"/>
                        <a:pt x="149984" y="10866"/>
                      </a:cubicBezTo>
                      <a:cubicBezTo>
                        <a:pt x="170092" y="1076"/>
                        <a:pt x="205282" y="-2099"/>
                        <a:pt x="202371" y="1341"/>
                      </a:cubicBezTo>
                      <a:cubicBezTo>
                        <a:pt x="199461" y="4780"/>
                        <a:pt x="164536" y="9807"/>
                        <a:pt x="132521" y="31503"/>
                      </a:cubicBezTo>
                      <a:cubicBezTo>
                        <a:pt x="100507" y="53199"/>
                        <a:pt x="9226" y="131515"/>
                        <a:pt x="759" y="1362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89" name="フリーフォーム: 図形 2988">
                  <a:extLst>
                    <a:ext uri="{FF2B5EF4-FFF2-40B4-BE49-F238E27FC236}">
                      <a16:creationId xmlns:a16="http://schemas.microsoft.com/office/drawing/2014/main" id="{5CCD9D05-1B89-49FF-8021-D2454598A9ED}"/>
                    </a:ext>
                  </a:extLst>
                </p:cNvPr>
                <p:cNvSpPr/>
                <p:nvPr/>
              </p:nvSpPr>
              <p:spPr>
                <a:xfrm>
                  <a:off x="6357181" y="2015899"/>
                  <a:ext cx="120143" cy="227294"/>
                </a:xfrm>
                <a:custGeom>
                  <a:avLst/>
                  <a:gdLst>
                    <a:gd name="connsiteX0" fmla="*/ 103944 w 120143"/>
                    <a:gd name="connsiteY0" fmla="*/ 226 h 227294"/>
                    <a:gd name="connsiteX1" fmla="*/ 119819 w 120143"/>
                    <a:gd name="connsiteY1" fmla="*/ 117701 h 227294"/>
                    <a:gd name="connsiteX2" fmla="*/ 103944 w 120143"/>
                    <a:gd name="connsiteY2" fmla="*/ 163739 h 227294"/>
                    <a:gd name="connsiteX3" fmla="*/ 757 w 120143"/>
                    <a:gd name="connsiteY3" fmla="*/ 225651 h 227294"/>
                    <a:gd name="connsiteX4" fmla="*/ 59494 w 120143"/>
                    <a:gd name="connsiteY4" fmla="*/ 203426 h 227294"/>
                    <a:gd name="connsiteX5" fmla="*/ 103944 w 120143"/>
                    <a:gd name="connsiteY5" fmla="*/ 139926 h 227294"/>
                    <a:gd name="connsiteX6" fmla="*/ 111882 w 120143"/>
                    <a:gd name="connsiteY6" fmla="*/ 89126 h 227294"/>
                    <a:gd name="connsiteX7" fmla="*/ 103944 w 120143"/>
                    <a:gd name="connsiteY7" fmla="*/ 226 h 2272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0143" h="227294">
                      <a:moveTo>
                        <a:pt x="103944" y="226"/>
                      </a:moveTo>
                      <a:cubicBezTo>
                        <a:pt x="105267" y="4988"/>
                        <a:pt x="119819" y="90449"/>
                        <a:pt x="119819" y="117701"/>
                      </a:cubicBezTo>
                      <a:cubicBezTo>
                        <a:pt x="119819" y="144953"/>
                        <a:pt x="123788" y="145747"/>
                        <a:pt x="103944" y="163739"/>
                      </a:cubicBezTo>
                      <a:cubicBezTo>
                        <a:pt x="84100" y="181731"/>
                        <a:pt x="8165" y="219037"/>
                        <a:pt x="757" y="225651"/>
                      </a:cubicBezTo>
                      <a:cubicBezTo>
                        <a:pt x="-6651" y="232265"/>
                        <a:pt x="42296" y="217713"/>
                        <a:pt x="59494" y="203426"/>
                      </a:cubicBezTo>
                      <a:cubicBezTo>
                        <a:pt x="76692" y="189139"/>
                        <a:pt x="95213" y="158976"/>
                        <a:pt x="103944" y="139926"/>
                      </a:cubicBezTo>
                      <a:cubicBezTo>
                        <a:pt x="112675" y="120876"/>
                        <a:pt x="110559" y="111086"/>
                        <a:pt x="111882" y="89126"/>
                      </a:cubicBezTo>
                      <a:cubicBezTo>
                        <a:pt x="113205" y="67166"/>
                        <a:pt x="102621" y="-4536"/>
                        <a:pt x="103944" y="2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0" name="フリーフォーム: 図形 2989">
                  <a:extLst>
                    <a:ext uri="{FF2B5EF4-FFF2-40B4-BE49-F238E27FC236}">
                      <a16:creationId xmlns:a16="http://schemas.microsoft.com/office/drawing/2014/main" id="{E6DD6169-5606-46AE-BEC0-D90CC17AA3BA}"/>
                    </a:ext>
                  </a:extLst>
                </p:cNvPr>
                <p:cNvSpPr/>
                <p:nvPr/>
              </p:nvSpPr>
              <p:spPr>
                <a:xfrm>
                  <a:off x="6318012" y="2082793"/>
                  <a:ext cx="155886" cy="124616"/>
                </a:xfrm>
                <a:custGeom>
                  <a:avLst/>
                  <a:gdLst>
                    <a:gd name="connsiteX0" fmla="*/ 155813 w 155886"/>
                    <a:gd name="connsiteY0" fmla="*/ 7 h 124616"/>
                    <a:gd name="connsiteX1" fmla="*/ 49451 w 155886"/>
                    <a:gd name="connsiteY1" fmla="*/ 44457 h 124616"/>
                    <a:gd name="connsiteX2" fmla="*/ 3413 w 155886"/>
                    <a:gd name="connsiteY2" fmla="*/ 123832 h 124616"/>
                    <a:gd name="connsiteX3" fmla="*/ 6588 w 155886"/>
                    <a:gd name="connsiteY3" fmla="*/ 82557 h 124616"/>
                    <a:gd name="connsiteX4" fmla="*/ 31988 w 155886"/>
                    <a:gd name="connsiteY4" fmla="*/ 41282 h 124616"/>
                    <a:gd name="connsiteX5" fmla="*/ 155813 w 155886"/>
                    <a:gd name="connsiteY5" fmla="*/ 7 h 124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5886" h="124616">
                      <a:moveTo>
                        <a:pt x="155813" y="7"/>
                      </a:moveTo>
                      <a:cubicBezTo>
                        <a:pt x="158724" y="536"/>
                        <a:pt x="74851" y="23819"/>
                        <a:pt x="49451" y="44457"/>
                      </a:cubicBezTo>
                      <a:cubicBezTo>
                        <a:pt x="24051" y="65095"/>
                        <a:pt x="10557" y="117482"/>
                        <a:pt x="3413" y="123832"/>
                      </a:cubicBezTo>
                      <a:cubicBezTo>
                        <a:pt x="-3731" y="130182"/>
                        <a:pt x="1826" y="96315"/>
                        <a:pt x="6588" y="82557"/>
                      </a:cubicBezTo>
                      <a:cubicBezTo>
                        <a:pt x="11350" y="68799"/>
                        <a:pt x="7911" y="54511"/>
                        <a:pt x="31988" y="41282"/>
                      </a:cubicBezTo>
                      <a:cubicBezTo>
                        <a:pt x="56065" y="28053"/>
                        <a:pt x="152902" y="-522"/>
                        <a:pt x="155813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1" name="フリーフォーム: 図形 2990">
                  <a:extLst>
                    <a:ext uri="{FF2B5EF4-FFF2-40B4-BE49-F238E27FC236}">
                      <a16:creationId xmlns:a16="http://schemas.microsoft.com/office/drawing/2014/main" id="{B52A9196-CE13-4026-9211-300607C0033B}"/>
                    </a:ext>
                  </a:extLst>
                </p:cNvPr>
                <p:cNvSpPr/>
                <p:nvPr/>
              </p:nvSpPr>
              <p:spPr>
                <a:xfrm>
                  <a:off x="6998724" y="1386767"/>
                  <a:ext cx="140102" cy="37239"/>
                </a:xfrm>
                <a:custGeom>
                  <a:avLst/>
                  <a:gdLst>
                    <a:gd name="connsiteX0" fmla="*/ 564 w 140102"/>
                    <a:gd name="connsiteY0" fmla="*/ 37221 h 37239"/>
                    <a:gd name="connsiteX1" fmla="*/ 137089 w 140102"/>
                    <a:gd name="connsiteY1" fmla="*/ 2296 h 37239"/>
                    <a:gd name="connsiteX2" fmla="*/ 89464 w 140102"/>
                    <a:gd name="connsiteY2" fmla="*/ 7058 h 37239"/>
                    <a:gd name="connsiteX3" fmla="*/ 564 w 140102"/>
                    <a:gd name="connsiteY3" fmla="*/ 37221 h 37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102" h="37239">
                      <a:moveTo>
                        <a:pt x="564" y="37221"/>
                      </a:moveTo>
                      <a:cubicBezTo>
                        <a:pt x="8501" y="36427"/>
                        <a:pt x="122273" y="7323"/>
                        <a:pt x="137089" y="2296"/>
                      </a:cubicBezTo>
                      <a:cubicBezTo>
                        <a:pt x="151905" y="-2731"/>
                        <a:pt x="108249" y="1237"/>
                        <a:pt x="89464" y="7058"/>
                      </a:cubicBezTo>
                      <a:cubicBezTo>
                        <a:pt x="70679" y="12879"/>
                        <a:pt x="-7373" y="38015"/>
                        <a:pt x="564" y="37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2" name="フリーフォーム: 図形 2991">
                  <a:extLst>
                    <a:ext uri="{FF2B5EF4-FFF2-40B4-BE49-F238E27FC236}">
                      <a16:creationId xmlns:a16="http://schemas.microsoft.com/office/drawing/2014/main" id="{8230C952-4381-4CC7-91F7-2A8116ED24F8}"/>
                    </a:ext>
                  </a:extLst>
                </p:cNvPr>
                <p:cNvSpPr/>
                <p:nvPr/>
              </p:nvSpPr>
              <p:spPr>
                <a:xfrm>
                  <a:off x="6738700" y="1833092"/>
                  <a:ext cx="339920" cy="29056"/>
                </a:xfrm>
                <a:custGeom>
                  <a:avLst/>
                  <a:gdLst>
                    <a:gd name="connsiteX0" fmla="*/ 1825 w 339920"/>
                    <a:gd name="connsiteY0" fmla="*/ 29046 h 29056"/>
                    <a:gd name="connsiteX1" fmla="*/ 333613 w 339920"/>
                    <a:gd name="connsiteY1" fmla="*/ 5233 h 29056"/>
                    <a:gd name="connsiteX2" fmla="*/ 205025 w 339920"/>
                    <a:gd name="connsiteY2" fmla="*/ 2058 h 29056"/>
                    <a:gd name="connsiteX3" fmla="*/ 1825 w 339920"/>
                    <a:gd name="connsiteY3" fmla="*/ 29046 h 290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39920" h="29056">
                      <a:moveTo>
                        <a:pt x="1825" y="29046"/>
                      </a:moveTo>
                      <a:cubicBezTo>
                        <a:pt x="23256" y="29575"/>
                        <a:pt x="299746" y="9731"/>
                        <a:pt x="333613" y="5233"/>
                      </a:cubicBezTo>
                      <a:cubicBezTo>
                        <a:pt x="367480" y="735"/>
                        <a:pt x="256354" y="-2175"/>
                        <a:pt x="205025" y="2058"/>
                      </a:cubicBezTo>
                      <a:cubicBezTo>
                        <a:pt x="153696" y="6291"/>
                        <a:pt x="-19606" y="28517"/>
                        <a:pt x="1825" y="290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3" name="フリーフォーム: 図形 2992">
                  <a:extLst>
                    <a:ext uri="{FF2B5EF4-FFF2-40B4-BE49-F238E27FC236}">
                      <a16:creationId xmlns:a16="http://schemas.microsoft.com/office/drawing/2014/main" id="{D92BA31D-5728-4867-A62B-89306424DB5C}"/>
                    </a:ext>
                  </a:extLst>
                </p:cNvPr>
                <p:cNvSpPr/>
                <p:nvPr/>
              </p:nvSpPr>
              <p:spPr>
                <a:xfrm>
                  <a:off x="7021513" y="1835100"/>
                  <a:ext cx="281201" cy="103829"/>
                </a:xfrm>
                <a:custGeom>
                  <a:avLst/>
                  <a:gdLst>
                    <a:gd name="connsiteX0" fmla="*/ 280987 w 281201"/>
                    <a:gd name="connsiteY0" fmla="*/ 50 h 103829"/>
                    <a:gd name="connsiteX1" fmla="*/ 200025 w 281201"/>
                    <a:gd name="connsiteY1" fmla="*/ 71488 h 103829"/>
                    <a:gd name="connsiteX2" fmla="*/ 112712 w 281201"/>
                    <a:gd name="connsiteY2" fmla="*/ 95300 h 103829"/>
                    <a:gd name="connsiteX3" fmla="*/ 0 w 281201"/>
                    <a:gd name="connsiteY3" fmla="*/ 103238 h 103829"/>
                    <a:gd name="connsiteX4" fmla="*/ 114300 w 281201"/>
                    <a:gd name="connsiteY4" fmla="*/ 101650 h 103829"/>
                    <a:gd name="connsiteX5" fmla="*/ 160337 w 281201"/>
                    <a:gd name="connsiteY5" fmla="*/ 88950 h 103829"/>
                    <a:gd name="connsiteX6" fmla="*/ 222250 w 281201"/>
                    <a:gd name="connsiteY6" fmla="*/ 60375 h 103829"/>
                    <a:gd name="connsiteX7" fmla="*/ 280987 w 281201"/>
                    <a:gd name="connsiteY7" fmla="*/ 50 h 103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1201" h="103829">
                      <a:moveTo>
                        <a:pt x="280987" y="50"/>
                      </a:moveTo>
                      <a:cubicBezTo>
                        <a:pt x="277283" y="1902"/>
                        <a:pt x="228071" y="55613"/>
                        <a:pt x="200025" y="71488"/>
                      </a:cubicBezTo>
                      <a:cubicBezTo>
                        <a:pt x="171979" y="87363"/>
                        <a:pt x="146049" y="90008"/>
                        <a:pt x="112712" y="95300"/>
                      </a:cubicBezTo>
                      <a:cubicBezTo>
                        <a:pt x="79375" y="100592"/>
                        <a:pt x="-265" y="102180"/>
                        <a:pt x="0" y="103238"/>
                      </a:cubicBezTo>
                      <a:cubicBezTo>
                        <a:pt x="265" y="104296"/>
                        <a:pt x="87577" y="104031"/>
                        <a:pt x="114300" y="101650"/>
                      </a:cubicBezTo>
                      <a:cubicBezTo>
                        <a:pt x="141023" y="99269"/>
                        <a:pt x="142345" y="95829"/>
                        <a:pt x="160337" y="88950"/>
                      </a:cubicBezTo>
                      <a:cubicBezTo>
                        <a:pt x="178329" y="82071"/>
                        <a:pt x="205052" y="73075"/>
                        <a:pt x="222250" y="60375"/>
                      </a:cubicBezTo>
                      <a:cubicBezTo>
                        <a:pt x="239448" y="47675"/>
                        <a:pt x="284691" y="-1802"/>
                        <a:pt x="280987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4" name="フリーフォーム: 図形 2993">
                  <a:extLst>
                    <a:ext uri="{FF2B5EF4-FFF2-40B4-BE49-F238E27FC236}">
                      <a16:creationId xmlns:a16="http://schemas.microsoft.com/office/drawing/2014/main" id="{EFAE9A8D-6567-438D-AEC5-678E3D26C958}"/>
                    </a:ext>
                  </a:extLst>
                </p:cNvPr>
                <p:cNvSpPr/>
                <p:nvPr/>
              </p:nvSpPr>
              <p:spPr>
                <a:xfrm>
                  <a:off x="7039364" y="1826689"/>
                  <a:ext cx="398358" cy="133893"/>
                </a:xfrm>
                <a:custGeom>
                  <a:avLst/>
                  <a:gdLst>
                    <a:gd name="connsiteX0" fmla="*/ 1199 w 398358"/>
                    <a:gd name="connsiteY0" fmla="*/ 117999 h 133893"/>
                    <a:gd name="connsiteX1" fmla="*/ 129786 w 398358"/>
                    <a:gd name="connsiteY1" fmla="*/ 133874 h 133893"/>
                    <a:gd name="connsiteX2" fmla="*/ 204399 w 398358"/>
                    <a:gd name="connsiteY2" fmla="*/ 114824 h 133893"/>
                    <a:gd name="connsiteX3" fmla="*/ 286949 w 398358"/>
                    <a:gd name="connsiteY3" fmla="*/ 86249 h 133893"/>
                    <a:gd name="connsiteX4" fmla="*/ 394899 w 398358"/>
                    <a:gd name="connsiteY4" fmla="*/ 2111 h 133893"/>
                    <a:gd name="connsiteX5" fmla="*/ 364736 w 398358"/>
                    <a:gd name="connsiteY5" fmla="*/ 29099 h 133893"/>
                    <a:gd name="connsiteX6" fmla="*/ 294886 w 398358"/>
                    <a:gd name="connsiteY6" fmla="*/ 70374 h 133893"/>
                    <a:gd name="connsiteX7" fmla="*/ 212336 w 398358"/>
                    <a:gd name="connsiteY7" fmla="*/ 97361 h 133893"/>
                    <a:gd name="connsiteX8" fmla="*/ 1199 w 398358"/>
                    <a:gd name="connsiteY8" fmla="*/ 117999 h 133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98358" h="133893">
                      <a:moveTo>
                        <a:pt x="1199" y="117999"/>
                      </a:moveTo>
                      <a:cubicBezTo>
                        <a:pt x="-12559" y="124084"/>
                        <a:pt x="95919" y="134403"/>
                        <a:pt x="129786" y="133874"/>
                      </a:cubicBezTo>
                      <a:cubicBezTo>
                        <a:pt x="163653" y="133345"/>
                        <a:pt x="178205" y="122761"/>
                        <a:pt x="204399" y="114824"/>
                      </a:cubicBezTo>
                      <a:cubicBezTo>
                        <a:pt x="230593" y="106887"/>
                        <a:pt x="255199" y="105034"/>
                        <a:pt x="286949" y="86249"/>
                      </a:cubicBezTo>
                      <a:cubicBezTo>
                        <a:pt x="318699" y="67463"/>
                        <a:pt x="381935" y="11636"/>
                        <a:pt x="394899" y="2111"/>
                      </a:cubicBezTo>
                      <a:cubicBezTo>
                        <a:pt x="407863" y="-7414"/>
                        <a:pt x="381405" y="17722"/>
                        <a:pt x="364736" y="29099"/>
                      </a:cubicBezTo>
                      <a:cubicBezTo>
                        <a:pt x="348067" y="40476"/>
                        <a:pt x="320286" y="58997"/>
                        <a:pt x="294886" y="70374"/>
                      </a:cubicBezTo>
                      <a:cubicBezTo>
                        <a:pt x="269486" y="81751"/>
                        <a:pt x="256257" y="87042"/>
                        <a:pt x="212336" y="97361"/>
                      </a:cubicBezTo>
                      <a:cubicBezTo>
                        <a:pt x="168415" y="107680"/>
                        <a:pt x="14957" y="111914"/>
                        <a:pt x="1199" y="1179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5" name="フリーフォーム: 図形 2994">
                  <a:extLst>
                    <a:ext uri="{FF2B5EF4-FFF2-40B4-BE49-F238E27FC236}">
                      <a16:creationId xmlns:a16="http://schemas.microsoft.com/office/drawing/2014/main" id="{B253ED9D-8411-4652-8822-B6E8A3E6355A}"/>
                    </a:ext>
                  </a:extLst>
                </p:cNvPr>
                <p:cNvSpPr/>
                <p:nvPr/>
              </p:nvSpPr>
              <p:spPr>
                <a:xfrm>
                  <a:off x="7275513" y="1811307"/>
                  <a:ext cx="84137" cy="101870"/>
                </a:xfrm>
                <a:custGeom>
                  <a:avLst/>
                  <a:gdLst>
                    <a:gd name="connsiteX0" fmla="*/ 84137 w 84137"/>
                    <a:gd name="connsiteY0" fmla="*/ 31 h 101870"/>
                    <a:gd name="connsiteX1" fmla="*/ 44450 w 84137"/>
                    <a:gd name="connsiteY1" fmla="*/ 74643 h 101870"/>
                    <a:gd name="connsiteX2" fmla="*/ 0 w 84137"/>
                    <a:gd name="connsiteY2" fmla="*/ 101631 h 101870"/>
                    <a:gd name="connsiteX3" fmla="*/ 44450 w 84137"/>
                    <a:gd name="connsiteY3" fmla="*/ 84168 h 101870"/>
                    <a:gd name="connsiteX4" fmla="*/ 84137 w 84137"/>
                    <a:gd name="connsiteY4" fmla="*/ 31 h 1018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4137" h="101870">
                      <a:moveTo>
                        <a:pt x="84137" y="31"/>
                      </a:moveTo>
                      <a:cubicBezTo>
                        <a:pt x="84137" y="-1556"/>
                        <a:pt x="58473" y="57710"/>
                        <a:pt x="44450" y="74643"/>
                      </a:cubicBezTo>
                      <a:cubicBezTo>
                        <a:pt x="30427" y="91576"/>
                        <a:pt x="0" y="100044"/>
                        <a:pt x="0" y="101631"/>
                      </a:cubicBezTo>
                      <a:cubicBezTo>
                        <a:pt x="0" y="103218"/>
                        <a:pt x="32015" y="96868"/>
                        <a:pt x="44450" y="84168"/>
                      </a:cubicBezTo>
                      <a:cubicBezTo>
                        <a:pt x="56885" y="71468"/>
                        <a:pt x="84137" y="1618"/>
                        <a:pt x="84137" y="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6" name="フリーフォーム: 図形 2995">
                  <a:extLst>
                    <a:ext uri="{FF2B5EF4-FFF2-40B4-BE49-F238E27FC236}">
                      <a16:creationId xmlns:a16="http://schemas.microsoft.com/office/drawing/2014/main" id="{121FA120-A5E8-422A-AB6E-9FD94C09037D}"/>
                    </a:ext>
                  </a:extLst>
                </p:cNvPr>
                <p:cNvSpPr/>
                <p:nvPr/>
              </p:nvSpPr>
              <p:spPr>
                <a:xfrm>
                  <a:off x="7397178" y="1958778"/>
                  <a:ext cx="221829" cy="65270"/>
                </a:xfrm>
                <a:custGeom>
                  <a:avLst/>
                  <a:gdLst>
                    <a:gd name="connsiteX0" fmla="*/ 572 w 221829"/>
                    <a:gd name="connsiteY0" fmla="*/ 8135 h 65270"/>
                    <a:gd name="connsiteX1" fmla="*/ 78360 w 221829"/>
                    <a:gd name="connsiteY1" fmla="*/ 62110 h 65270"/>
                    <a:gd name="connsiteX2" fmla="*/ 167260 w 221829"/>
                    <a:gd name="connsiteY2" fmla="*/ 52585 h 65270"/>
                    <a:gd name="connsiteX3" fmla="*/ 221235 w 221829"/>
                    <a:gd name="connsiteY3" fmla="*/ 197 h 65270"/>
                    <a:gd name="connsiteX4" fmla="*/ 194247 w 221829"/>
                    <a:gd name="connsiteY4" fmla="*/ 35122 h 65270"/>
                    <a:gd name="connsiteX5" fmla="*/ 165672 w 221829"/>
                    <a:gd name="connsiteY5" fmla="*/ 46235 h 65270"/>
                    <a:gd name="connsiteX6" fmla="*/ 119635 w 221829"/>
                    <a:gd name="connsiteY6" fmla="*/ 58935 h 65270"/>
                    <a:gd name="connsiteX7" fmla="*/ 572 w 221829"/>
                    <a:gd name="connsiteY7" fmla="*/ 8135 h 652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21829" h="65270">
                      <a:moveTo>
                        <a:pt x="572" y="8135"/>
                      </a:moveTo>
                      <a:cubicBezTo>
                        <a:pt x="-6307" y="8664"/>
                        <a:pt x="50579" y="54702"/>
                        <a:pt x="78360" y="62110"/>
                      </a:cubicBezTo>
                      <a:cubicBezTo>
                        <a:pt x="106141" y="69518"/>
                        <a:pt x="143448" y="62904"/>
                        <a:pt x="167260" y="52585"/>
                      </a:cubicBezTo>
                      <a:cubicBezTo>
                        <a:pt x="191072" y="42266"/>
                        <a:pt x="216737" y="3107"/>
                        <a:pt x="221235" y="197"/>
                      </a:cubicBezTo>
                      <a:cubicBezTo>
                        <a:pt x="225733" y="-2714"/>
                        <a:pt x="203507" y="27449"/>
                        <a:pt x="194247" y="35122"/>
                      </a:cubicBezTo>
                      <a:cubicBezTo>
                        <a:pt x="184987" y="42795"/>
                        <a:pt x="178107" y="42266"/>
                        <a:pt x="165672" y="46235"/>
                      </a:cubicBezTo>
                      <a:cubicBezTo>
                        <a:pt x="153237" y="50204"/>
                        <a:pt x="144770" y="62110"/>
                        <a:pt x="119635" y="58935"/>
                      </a:cubicBezTo>
                      <a:cubicBezTo>
                        <a:pt x="94500" y="55760"/>
                        <a:pt x="7451" y="7606"/>
                        <a:pt x="572" y="8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7" name="フリーフォーム: 図形 2996">
                  <a:extLst>
                    <a:ext uri="{FF2B5EF4-FFF2-40B4-BE49-F238E27FC236}">
                      <a16:creationId xmlns:a16="http://schemas.microsoft.com/office/drawing/2014/main" id="{C8FEAE3F-DA56-4B7A-B35A-CB104F68C777}"/>
                    </a:ext>
                  </a:extLst>
                </p:cNvPr>
                <p:cNvSpPr/>
                <p:nvPr/>
              </p:nvSpPr>
              <p:spPr>
                <a:xfrm>
                  <a:off x="7407037" y="1934859"/>
                  <a:ext cx="219528" cy="30874"/>
                </a:xfrm>
                <a:custGeom>
                  <a:avLst/>
                  <a:gdLst>
                    <a:gd name="connsiteX0" fmla="*/ 238 w 219528"/>
                    <a:gd name="connsiteY0" fmla="*/ 30466 h 30874"/>
                    <a:gd name="connsiteX1" fmla="*/ 209788 w 219528"/>
                    <a:gd name="connsiteY1" fmla="*/ 304 h 30874"/>
                    <a:gd name="connsiteX2" fmla="*/ 168513 w 219528"/>
                    <a:gd name="connsiteY2" fmla="*/ 16179 h 30874"/>
                    <a:gd name="connsiteX3" fmla="*/ 238 w 219528"/>
                    <a:gd name="connsiteY3" fmla="*/ 30466 h 308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9528" h="30874">
                      <a:moveTo>
                        <a:pt x="238" y="30466"/>
                      </a:moveTo>
                      <a:cubicBezTo>
                        <a:pt x="7117" y="27820"/>
                        <a:pt x="181742" y="2685"/>
                        <a:pt x="209788" y="304"/>
                      </a:cubicBezTo>
                      <a:cubicBezTo>
                        <a:pt x="237834" y="-2077"/>
                        <a:pt x="199469" y="10094"/>
                        <a:pt x="168513" y="16179"/>
                      </a:cubicBezTo>
                      <a:cubicBezTo>
                        <a:pt x="137557" y="22264"/>
                        <a:pt x="-6641" y="33112"/>
                        <a:pt x="238" y="304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8" name="フリーフォーム: 図形 2997">
                  <a:extLst>
                    <a:ext uri="{FF2B5EF4-FFF2-40B4-BE49-F238E27FC236}">
                      <a16:creationId xmlns:a16="http://schemas.microsoft.com/office/drawing/2014/main" id="{C6F06909-C9AF-4E06-A3C0-60A8ED4E094C}"/>
                    </a:ext>
                  </a:extLst>
                </p:cNvPr>
                <p:cNvSpPr/>
                <p:nvPr/>
              </p:nvSpPr>
              <p:spPr>
                <a:xfrm>
                  <a:off x="7629466" y="1941492"/>
                  <a:ext cx="99462" cy="52200"/>
                </a:xfrm>
                <a:custGeom>
                  <a:avLst/>
                  <a:gdLst>
                    <a:gd name="connsiteX0" fmla="*/ 59 w 99462"/>
                    <a:gd name="connsiteY0" fmla="*/ 21 h 52200"/>
                    <a:gd name="connsiteX1" fmla="*/ 92134 w 99462"/>
                    <a:gd name="connsiteY1" fmla="*/ 17483 h 52200"/>
                    <a:gd name="connsiteX2" fmla="*/ 88959 w 99462"/>
                    <a:gd name="connsiteY2" fmla="*/ 50821 h 52200"/>
                    <a:gd name="connsiteX3" fmla="*/ 50859 w 99462"/>
                    <a:gd name="connsiteY3" fmla="*/ 44471 h 52200"/>
                    <a:gd name="connsiteX4" fmla="*/ 88959 w 99462"/>
                    <a:gd name="connsiteY4" fmla="*/ 31771 h 52200"/>
                    <a:gd name="connsiteX5" fmla="*/ 77847 w 99462"/>
                    <a:gd name="connsiteY5" fmla="*/ 20658 h 52200"/>
                    <a:gd name="connsiteX6" fmla="*/ 59 w 99462"/>
                    <a:gd name="connsiteY6" fmla="*/ 21 h 52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9462" h="52200">
                      <a:moveTo>
                        <a:pt x="59" y="21"/>
                      </a:moveTo>
                      <a:cubicBezTo>
                        <a:pt x="2440" y="-508"/>
                        <a:pt x="77317" y="9016"/>
                        <a:pt x="92134" y="17483"/>
                      </a:cubicBezTo>
                      <a:cubicBezTo>
                        <a:pt x="106951" y="25950"/>
                        <a:pt x="95838" y="46323"/>
                        <a:pt x="88959" y="50821"/>
                      </a:cubicBezTo>
                      <a:cubicBezTo>
                        <a:pt x="82080" y="55319"/>
                        <a:pt x="50859" y="47646"/>
                        <a:pt x="50859" y="44471"/>
                      </a:cubicBezTo>
                      <a:cubicBezTo>
                        <a:pt x="50859" y="41296"/>
                        <a:pt x="84461" y="35740"/>
                        <a:pt x="88959" y="31771"/>
                      </a:cubicBezTo>
                      <a:cubicBezTo>
                        <a:pt x="93457" y="27802"/>
                        <a:pt x="87901" y="25156"/>
                        <a:pt x="77847" y="20658"/>
                      </a:cubicBezTo>
                      <a:cubicBezTo>
                        <a:pt x="67793" y="16160"/>
                        <a:pt x="-2322" y="550"/>
                        <a:pt x="59" y="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2999" name="フリーフォーム: 図形 2998">
                  <a:extLst>
                    <a:ext uri="{FF2B5EF4-FFF2-40B4-BE49-F238E27FC236}">
                      <a16:creationId xmlns:a16="http://schemas.microsoft.com/office/drawing/2014/main" id="{3D847C77-B273-46F3-93F9-E8930D8DA62A}"/>
                    </a:ext>
                  </a:extLst>
                </p:cNvPr>
                <p:cNvSpPr/>
                <p:nvPr/>
              </p:nvSpPr>
              <p:spPr>
                <a:xfrm>
                  <a:off x="7015156" y="1571616"/>
                  <a:ext cx="187526" cy="131794"/>
                </a:xfrm>
                <a:custGeom>
                  <a:avLst/>
                  <a:gdLst>
                    <a:gd name="connsiteX0" fmla="*/ 88907 w 187526"/>
                    <a:gd name="connsiteY0" fmla="*/ 9 h 131794"/>
                    <a:gd name="connsiteX1" fmla="*/ 182569 w 187526"/>
                    <a:gd name="connsiteY1" fmla="*/ 66684 h 131794"/>
                    <a:gd name="connsiteX2" fmla="*/ 153994 w 187526"/>
                    <a:gd name="connsiteY2" fmla="*/ 96847 h 131794"/>
                    <a:gd name="connsiteX3" fmla="*/ 123832 w 187526"/>
                    <a:gd name="connsiteY3" fmla="*/ 117484 h 131794"/>
                    <a:gd name="connsiteX4" fmla="*/ 80969 w 187526"/>
                    <a:gd name="connsiteY4" fmla="*/ 131772 h 131794"/>
                    <a:gd name="connsiteX5" fmla="*/ 7 w 187526"/>
                    <a:gd name="connsiteY5" fmla="*/ 114309 h 131794"/>
                    <a:gd name="connsiteX6" fmla="*/ 85732 w 187526"/>
                    <a:gd name="connsiteY6" fmla="*/ 123834 h 131794"/>
                    <a:gd name="connsiteX7" fmla="*/ 147644 w 187526"/>
                    <a:gd name="connsiteY7" fmla="*/ 93672 h 131794"/>
                    <a:gd name="connsiteX8" fmla="*/ 185744 w 187526"/>
                    <a:gd name="connsiteY8" fmla="*/ 61922 h 131794"/>
                    <a:gd name="connsiteX9" fmla="*/ 88907 w 187526"/>
                    <a:gd name="connsiteY9" fmla="*/ 9 h 1317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87526" h="131794">
                      <a:moveTo>
                        <a:pt x="88907" y="9"/>
                      </a:moveTo>
                      <a:cubicBezTo>
                        <a:pt x="88378" y="803"/>
                        <a:pt x="171721" y="50544"/>
                        <a:pt x="182569" y="66684"/>
                      </a:cubicBezTo>
                      <a:cubicBezTo>
                        <a:pt x="193417" y="82824"/>
                        <a:pt x="163783" y="88380"/>
                        <a:pt x="153994" y="96847"/>
                      </a:cubicBezTo>
                      <a:cubicBezTo>
                        <a:pt x="144205" y="105314"/>
                        <a:pt x="136003" y="111663"/>
                        <a:pt x="123832" y="117484"/>
                      </a:cubicBezTo>
                      <a:cubicBezTo>
                        <a:pt x="111661" y="123305"/>
                        <a:pt x="101606" y="132301"/>
                        <a:pt x="80969" y="131772"/>
                      </a:cubicBezTo>
                      <a:cubicBezTo>
                        <a:pt x="60332" y="131243"/>
                        <a:pt x="-787" y="115632"/>
                        <a:pt x="7" y="114309"/>
                      </a:cubicBezTo>
                      <a:cubicBezTo>
                        <a:pt x="801" y="112986"/>
                        <a:pt x="61126" y="127273"/>
                        <a:pt x="85732" y="123834"/>
                      </a:cubicBezTo>
                      <a:cubicBezTo>
                        <a:pt x="110338" y="120395"/>
                        <a:pt x="130975" y="103991"/>
                        <a:pt x="147644" y="93672"/>
                      </a:cubicBezTo>
                      <a:cubicBezTo>
                        <a:pt x="164313" y="83353"/>
                        <a:pt x="195269" y="74887"/>
                        <a:pt x="185744" y="61922"/>
                      </a:cubicBezTo>
                      <a:cubicBezTo>
                        <a:pt x="176219" y="48957"/>
                        <a:pt x="89436" y="-785"/>
                        <a:pt x="88907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0" name="フリーフォーム: 図形 2999">
                  <a:extLst>
                    <a:ext uri="{FF2B5EF4-FFF2-40B4-BE49-F238E27FC236}">
                      <a16:creationId xmlns:a16="http://schemas.microsoft.com/office/drawing/2014/main" id="{2BE3FD26-B1C0-479F-8049-39EC0FBBC0FF}"/>
                    </a:ext>
                  </a:extLst>
                </p:cNvPr>
                <p:cNvSpPr/>
                <p:nvPr/>
              </p:nvSpPr>
              <p:spPr>
                <a:xfrm>
                  <a:off x="7305544" y="1698071"/>
                  <a:ext cx="349448" cy="53896"/>
                </a:xfrm>
                <a:custGeom>
                  <a:avLst/>
                  <a:gdLst>
                    <a:gd name="connsiteX0" fmla="*/ 131 w 349448"/>
                    <a:gd name="connsiteY0" fmla="*/ 554 h 53896"/>
                    <a:gd name="connsiteX1" fmla="*/ 168406 w 349448"/>
                    <a:gd name="connsiteY1" fmla="*/ 24367 h 53896"/>
                    <a:gd name="connsiteX2" fmla="*/ 284294 w 349448"/>
                    <a:gd name="connsiteY2" fmla="*/ 41829 h 53896"/>
                    <a:gd name="connsiteX3" fmla="*/ 349381 w 349448"/>
                    <a:gd name="connsiteY3" fmla="*/ 21192 h 53896"/>
                    <a:gd name="connsiteX4" fmla="*/ 273181 w 349448"/>
                    <a:gd name="connsiteY4" fmla="*/ 48179 h 53896"/>
                    <a:gd name="connsiteX5" fmla="*/ 196981 w 349448"/>
                    <a:gd name="connsiteY5" fmla="*/ 49767 h 53896"/>
                    <a:gd name="connsiteX6" fmla="*/ 131 w 349448"/>
                    <a:gd name="connsiteY6" fmla="*/ 554 h 53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49448" h="53896">
                      <a:moveTo>
                        <a:pt x="131" y="554"/>
                      </a:moveTo>
                      <a:cubicBezTo>
                        <a:pt x="-4631" y="-3679"/>
                        <a:pt x="121046" y="17488"/>
                        <a:pt x="168406" y="24367"/>
                      </a:cubicBezTo>
                      <a:cubicBezTo>
                        <a:pt x="215766" y="31246"/>
                        <a:pt x="254132" y="42358"/>
                        <a:pt x="284294" y="41829"/>
                      </a:cubicBezTo>
                      <a:cubicBezTo>
                        <a:pt x="314457" y="41300"/>
                        <a:pt x="351233" y="20134"/>
                        <a:pt x="349381" y="21192"/>
                      </a:cubicBezTo>
                      <a:cubicBezTo>
                        <a:pt x="347529" y="22250"/>
                        <a:pt x="298581" y="43417"/>
                        <a:pt x="273181" y="48179"/>
                      </a:cubicBezTo>
                      <a:cubicBezTo>
                        <a:pt x="247781" y="52941"/>
                        <a:pt x="238256" y="57440"/>
                        <a:pt x="196981" y="49767"/>
                      </a:cubicBezTo>
                      <a:cubicBezTo>
                        <a:pt x="155706" y="42094"/>
                        <a:pt x="4893" y="4787"/>
                        <a:pt x="131" y="55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1" name="フリーフォーム: 図形 3000">
                  <a:extLst>
                    <a:ext uri="{FF2B5EF4-FFF2-40B4-BE49-F238E27FC236}">
                      <a16:creationId xmlns:a16="http://schemas.microsoft.com/office/drawing/2014/main" id="{97AA3988-6833-4A39-947B-4DBA915E0102}"/>
                    </a:ext>
                  </a:extLst>
                </p:cNvPr>
                <p:cNvSpPr/>
                <p:nvPr/>
              </p:nvSpPr>
              <p:spPr>
                <a:xfrm>
                  <a:off x="6549810" y="4023917"/>
                  <a:ext cx="373816" cy="208687"/>
                </a:xfrm>
                <a:custGeom>
                  <a:avLst/>
                  <a:gdLst>
                    <a:gd name="connsiteX0" fmla="*/ 215 w 373816"/>
                    <a:gd name="connsiteY0" fmla="*/ 208358 h 208687"/>
                    <a:gd name="connsiteX1" fmla="*/ 158965 w 373816"/>
                    <a:gd name="connsiteY1" fmla="*/ 157558 h 208687"/>
                    <a:gd name="connsiteX2" fmla="*/ 241515 w 373816"/>
                    <a:gd name="connsiteY2" fmla="*/ 103583 h 208687"/>
                    <a:gd name="connsiteX3" fmla="*/ 358990 w 373816"/>
                    <a:gd name="connsiteY3" fmla="*/ 25796 h 208687"/>
                    <a:gd name="connsiteX4" fmla="*/ 368515 w 373816"/>
                    <a:gd name="connsiteY4" fmla="*/ 396 h 208687"/>
                    <a:gd name="connsiteX5" fmla="*/ 325653 w 373816"/>
                    <a:gd name="connsiteY5" fmla="*/ 41671 h 208687"/>
                    <a:gd name="connsiteX6" fmla="*/ 238340 w 373816"/>
                    <a:gd name="connsiteY6" fmla="*/ 103583 h 208687"/>
                    <a:gd name="connsiteX7" fmla="*/ 195478 w 373816"/>
                    <a:gd name="connsiteY7" fmla="*/ 132158 h 208687"/>
                    <a:gd name="connsiteX8" fmla="*/ 215 w 373816"/>
                    <a:gd name="connsiteY8" fmla="*/ 208358 h 2086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3816" h="208687">
                      <a:moveTo>
                        <a:pt x="215" y="208358"/>
                      </a:moveTo>
                      <a:cubicBezTo>
                        <a:pt x="-5870" y="212591"/>
                        <a:pt x="118748" y="175020"/>
                        <a:pt x="158965" y="157558"/>
                      </a:cubicBezTo>
                      <a:cubicBezTo>
                        <a:pt x="199182" y="140096"/>
                        <a:pt x="241515" y="103583"/>
                        <a:pt x="241515" y="103583"/>
                      </a:cubicBezTo>
                      <a:cubicBezTo>
                        <a:pt x="274852" y="81623"/>
                        <a:pt x="337823" y="42994"/>
                        <a:pt x="358990" y="25796"/>
                      </a:cubicBezTo>
                      <a:cubicBezTo>
                        <a:pt x="380157" y="8598"/>
                        <a:pt x="374071" y="-2250"/>
                        <a:pt x="368515" y="396"/>
                      </a:cubicBezTo>
                      <a:cubicBezTo>
                        <a:pt x="362959" y="3042"/>
                        <a:pt x="347349" y="24473"/>
                        <a:pt x="325653" y="41671"/>
                      </a:cubicBezTo>
                      <a:cubicBezTo>
                        <a:pt x="303957" y="58869"/>
                        <a:pt x="260036" y="88502"/>
                        <a:pt x="238340" y="103583"/>
                      </a:cubicBezTo>
                      <a:cubicBezTo>
                        <a:pt x="216644" y="118664"/>
                        <a:pt x="231726" y="118664"/>
                        <a:pt x="195478" y="132158"/>
                      </a:cubicBezTo>
                      <a:cubicBezTo>
                        <a:pt x="159230" y="145652"/>
                        <a:pt x="6300" y="204125"/>
                        <a:pt x="215" y="2083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2" name="フリーフォーム: 図形 3001">
                  <a:extLst>
                    <a:ext uri="{FF2B5EF4-FFF2-40B4-BE49-F238E27FC236}">
                      <a16:creationId xmlns:a16="http://schemas.microsoft.com/office/drawing/2014/main" id="{28C43B7C-11E4-476C-B6EE-A62C8C713DD8}"/>
                    </a:ext>
                  </a:extLst>
                </p:cNvPr>
                <p:cNvSpPr/>
                <p:nvPr/>
              </p:nvSpPr>
              <p:spPr>
                <a:xfrm>
                  <a:off x="6554788" y="4078272"/>
                  <a:ext cx="350856" cy="176228"/>
                </a:xfrm>
                <a:custGeom>
                  <a:avLst/>
                  <a:gdLst>
                    <a:gd name="connsiteX0" fmla="*/ 0 w 350856"/>
                    <a:gd name="connsiteY0" fmla="*/ 176228 h 176228"/>
                    <a:gd name="connsiteX1" fmla="*/ 176212 w 350856"/>
                    <a:gd name="connsiteY1" fmla="*/ 139716 h 176228"/>
                    <a:gd name="connsiteX2" fmla="*/ 254000 w 350856"/>
                    <a:gd name="connsiteY2" fmla="*/ 74628 h 176228"/>
                    <a:gd name="connsiteX3" fmla="*/ 350837 w 350856"/>
                    <a:gd name="connsiteY3" fmla="*/ 16 h 176228"/>
                    <a:gd name="connsiteX4" fmla="*/ 261937 w 350856"/>
                    <a:gd name="connsiteY4" fmla="*/ 68278 h 176228"/>
                    <a:gd name="connsiteX5" fmla="*/ 215900 w 350856"/>
                    <a:gd name="connsiteY5" fmla="*/ 106378 h 176228"/>
                    <a:gd name="connsiteX6" fmla="*/ 179387 w 350856"/>
                    <a:gd name="connsiteY6" fmla="*/ 117491 h 176228"/>
                    <a:gd name="connsiteX7" fmla="*/ 0 w 350856"/>
                    <a:gd name="connsiteY7" fmla="*/ 176228 h 1762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0856" h="176228">
                      <a:moveTo>
                        <a:pt x="0" y="176228"/>
                      </a:moveTo>
                      <a:cubicBezTo>
                        <a:pt x="66939" y="166438"/>
                        <a:pt x="133879" y="156649"/>
                        <a:pt x="176212" y="139716"/>
                      </a:cubicBezTo>
                      <a:cubicBezTo>
                        <a:pt x="218545" y="122783"/>
                        <a:pt x="224896" y="97911"/>
                        <a:pt x="254000" y="74628"/>
                      </a:cubicBezTo>
                      <a:cubicBezTo>
                        <a:pt x="283104" y="51345"/>
                        <a:pt x="349514" y="1074"/>
                        <a:pt x="350837" y="16"/>
                      </a:cubicBezTo>
                      <a:cubicBezTo>
                        <a:pt x="352160" y="-1042"/>
                        <a:pt x="284426" y="50551"/>
                        <a:pt x="261937" y="68278"/>
                      </a:cubicBezTo>
                      <a:cubicBezTo>
                        <a:pt x="239448" y="86005"/>
                        <a:pt x="229658" y="98176"/>
                        <a:pt x="215900" y="106378"/>
                      </a:cubicBezTo>
                      <a:cubicBezTo>
                        <a:pt x="202142" y="114580"/>
                        <a:pt x="179387" y="117491"/>
                        <a:pt x="179387" y="117491"/>
                      </a:cubicBezTo>
                      <a:lnTo>
                        <a:pt x="0" y="176228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3" name="フリーフォーム: 図形 3002">
                  <a:extLst>
                    <a:ext uri="{FF2B5EF4-FFF2-40B4-BE49-F238E27FC236}">
                      <a16:creationId xmlns:a16="http://schemas.microsoft.com/office/drawing/2014/main" id="{CC114CC7-8D35-47E7-8F00-1B1B0A06392D}"/>
                    </a:ext>
                  </a:extLst>
                </p:cNvPr>
                <p:cNvSpPr/>
                <p:nvPr/>
              </p:nvSpPr>
              <p:spPr>
                <a:xfrm>
                  <a:off x="7136979" y="3766323"/>
                  <a:ext cx="116896" cy="363716"/>
                </a:xfrm>
                <a:custGeom>
                  <a:avLst/>
                  <a:gdLst>
                    <a:gd name="connsiteX0" fmla="*/ 33759 w 116896"/>
                    <a:gd name="connsiteY0" fmla="*/ 815 h 363716"/>
                    <a:gd name="connsiteX1" fmla="*/ 11534 w 116896"/>
                    <a:gd name="connsiteY1" fmla="*/ 57965 h 363716"/>
                    <a:gd name="connsiteX2" fmla="*/ 11534 w 116896"/>
                    <a:gd name="connsiteY2" fmla="*/ 118290 h 363716"/>
                    <a:gd name="connsiteX3" fmla="*/ 62334 w 116896"/>
                    <a:gd name="connsiteY3" fmla="*/ 265927 h 363716"/>
                    <a:gd name="connsiteX4" fmla="*/ 116309 w 116896"/>
                    <a:gd name="connsiteY4" fmla="*/ 362765 h 363716"/>
                    <a:gd name="connsiteX5" fmla="*/ 87734 w 116896"/>
                    <a:gd name="connsiteY5" fmla="*/ 310377 h 363716"/>
                    <a:gd name="connsiteX6" fmla="*/ 36934 w 116896"/>
                    <a:gd name="connsiteY6" fmla="*/ 229415 h 363716"/>
                    <a:gd name="connsiteX7" fmla="*/ 3596 w 116896"/>
                    <a:gd name="connsiteY7" fmla="*/ 140515 h 363716"/>
                    <a:gd name="connsiteX8" fmla="*/ 3596 w 116896"/>
                    <a:gd name="connsiteY8" fmla="*/ 102415 h 363716"/>
                    <a:gd name="connsiteX9" fmla="*/ 33759 w 116896"/>
                    <a:gd name="connsiteY9" fmla="*/ 815 h 36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6896" h="363716">
                      <a:moveTo>
                        <a:pt x="33759" y="815"/>
                      </a:moveTo>
                      <a:cubicBezTo>
                        <a:pt x="35082" y="-6593"/>
                        <a:pt x="15238" y="38386"/>
                        <a:pt x="11534" y="57965"/>
                      </a:cubicBezTo>
                      <a:cubicBezTo>
                        <a:pt x="7830" y="77544"/>
                        <a:pt x="3067" y="83630"/>
                        <a:pt x="11534" y="118290"/>
                      </a:cubicBezTo>
                      <a:cubicBezTo>
                        <a:pt x="20001" y="152950"/>
                        <a:pt x="44872" y="225181"/>
                        <a:pt x="62334" y="265927"/>
                      </a:cubicBezTo>
                      <a:cubicBezTo>
                        <a:pt x="79797" y="306673"/>
                        <a:pt x="112076" y="355357"/>
                        <a:pt x="116309" y="362765"/>
                      </a:cubicBezTo>
                      <a:cubicBezTo>
                        <a:pt x="120542" y="370173"/>
                        <a:pt x="100963" y="332602"/>
                        <a:pt x="87734" y="310377"/>
                      </a:cubicBezTo>
                      <a:cubicBezTo>
                        <a:pt x="74505" y="288152"/>
                        <a:pt x="50957" y="257725"/>
                        <a:pt x="36934" y="229415"/>
                      </a:cubicBezTo>
                      <a:cubicBezTo>
                        <a:pt x="22911" y="201105"/>
                        <a:pt x="9152" y="161682"/>
                        <a:pt x="3596" y="140515"/>
                      </a:cubicBezTo>
                      <a:cubicBezTo>
                        <a:pt x="-1960" y="119348"/>
                        <a:pt x="-373" y="122259"/>
                        <a:pt x="3596" y="102415"/>
                      </a:cubicBezTo>
                      <a:cubicBezTo>
                        <a:pt x="7565" y="82571"/>
                        <a:pt x="32436" y="8223"/>
                        <a:pt x="33759" y="8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4" name="フリーフォーム: 図形 3003">
                  <a:extLst>
                    <a:ext uri="{FF2B5EF4-FFF2-40B4-BE49-F238E27FC236}">
                      <a16:creationId xmlns:a16="http://schemas.microsoft.com/office/drawing/2014/main" id="{ECE33BCA-BD9E-4A52-84DC-B101EE93FD47}"/>
                    </a:ext>
                  </a:extLst>
                </p:cNvPr>
                <p:cNvSpPr/>
                <p:nvPr/>
              </p:nvSpPr>
              <p:spPr>
                <a:xfrm>
                  <a:off x="7093422" y="3722313"/>
                  <a:ext cx="174190" cy="427417"/>
                </a:xfrm>
                <a:custGeom>
                  <a:avLst/>
                  <a:gdLst>
                    <a:gd name="connsiteX0" fmla="*/ 59853 w 174190"/>
                    <a:gd name="connsiteY0" fmla="*/ 375 h 427417"/>
                    <a:gd name="connsiteX1" fmla="*/ 10641 w 174190"/>
                    <a:gd name="connsiteY1" fmla="*/ 98800 h 427417"/>
                    <a:gd name="connsiteX2" fmla="*/ 1116 w 174190"/>
                    <a:gd name="connsiteY2" fmla="*/ 135312 h 427417"/>
                    <a:gd name="connsiteX3" fmla="*/ 28103 w 174190"/>
                    <a:gd name="connsiteY3" fmla="*/ 252787 h 427417"/>
                    <a:gd name="connsiteX4" fmla="*/ 66203 w 174190"/>
                    <a:gd name="connsiteY4" fmla="*/ 340100 h 427417"/>
                    <a:gd name="connsiteX5" fmla="*/ 94778 w 174190"/>
                    <a:gd name="connsiteY5" fmla="*/ 387725 h 427417"/>
                    <a:gd name="connsiteX6" fmla="*/ 117003 w 174190"/>
                    <a:gd name="connsiteY6" fmla="*/ 411537 h 427417"/>
                    <a:gd name="connsiteX7" fmla="*/ 174153 w 174190"/>
                    <a:gd name="connsiteY7" fmla="*/ 427412 h 427417"/>
                    <a:gd name="connsiteX8" fmla="*/ 124941 w 174190"/>
                    <a:gd name="connsiteY8" fmla="*/ 409950 h 427417"/>
                    <a:gd name="connsiteX9" fmla="*/ 75728 w 174190"/>
                    <a:gd name="connsiteY9" fmla="*/ 343275 h 427417"/>
                    <a:gd name="connsiteX10" fmla="*/ 12228 w 174190"/>
                    <a:gd name="connsiteY10" fmla="*/ 138487 h 427417"/>
                    <a:gd name="connsiteX11" fmla="*/ 59853 w 174190"/>
                    <a:gd name="connsiteY11" fmla="*/ 375 h 4274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4190" h="427417">
                      <a:moveTo>
                        <a:pt x="59853" y="375"/>
                      </a:moveTo>
                      <a:cubicBezTo>
                        <a:pt x="59589" y="-6239"/>
                        <a:pt x="20430" y="76311"/>
                        <a:pt x="10641" y="98800"/>
                      </a:cubicBezTo>
                      <a:cubicBezTo>
                        <a:pt x="852" y="121289"/>
                        <a:pt x="-1794" y="109647"/>
                        <a:pt x="1116" y="135312"/>
                      </a:cubicBezTo>
                      <a:cubicBezTo>
                        <a:pt x="4026" y="160977"/>
                        <a:pt x="17255" y="218656"/>
                        <a:pt x="28103" y="252787"/>
                      </a:cubicBezTo>
                      <a:cubicBezTo>
                        <a:pt x="38951" y="286918"/>
                        <a:pt x="55090" y="317610"/>
                        <a:pt x="66203" y="340100"/>
                      </a:cubicBezTo>
                      <a:cubicBezTo>
                        <a:pt x="77316" y="362590"/>
                        <a:pt x="86311" y="375819"/>
                        <a:pt x="94778" y="387725"/>
                      </a:cubicBezTo>
                      <a:cubicBezTo>
                        <a:pt x="103245" y="399631"/>
                        <a:pt x="103774" y="404923"/>
                        <a:pt x="117003" y="411537"/>
                      </a:cubicBezTo>
                      <a:cubicBezTo>
                        <a:pt x="130232" y="418151"/>
                        <a:pt x="172830" y="427676"/>
                        <a:pt x="174153" y="427412"/>
                      </a:cubicBezTo>
                      <a:cubicBezTo>
                        <a:pt x="175476" y="427148"/>
                        <a:pt x="141345" y="423973"/>
                        <a:pt x="124941" y="409950"/>
                      </a:cubicBezTo>
                      <a:cubicBezTo>
                        <a:pt x="108537" y="395927"/>
                        <a:pt x="94513" y="388519"/>
                        <a:pt x="75728" y="343275"/>
                      </a:cubicBezTo>
                      <a:cubicBezTo>
                        <a:pt x="56943" y="298031"/>
                        <a:pt x="15932" y="189816"/>
                        <a:pt x="12228" y="138487"/>
                      </a:cubicBezTo>
                      <a:cubicBezTo>
                        <a:pt x="8524" y="87158"/>
                        <a:pt x="60117" y="6989"/>
                        <a:pt x="59853" y="3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5" name="フリーフォーム: 図形 3004">
                  <a:extLst>
                    <a:ext uri="{FF2B5EF4-FFF2-40B4-BE49-F238E27FC236}">
                      <a16:creationId xmlns:a16="http://schemas.microsoft.com/office/drawing/2014/main" id="{BF672D88-0B10-4495-92C8-5CC5C79346D5}"/>
                    </a:ext>
                  </a:extLst>
                </p:cNvPr>
                <p:cNvSpPr/>
                <p:nvPr/>
              </p:nvSpPr>
              <p:spPr>
                <a:xfrm>
                  <a:off x="7269144" y="3713057"/>
                  <a:ext cx="89533" cy="288578"/>
                </a:xfrm>
                <a:custGeom>
                  <a:avLst/>
                  <a:gdLst>
                    <a:gd name="connsiteX0" fmla="*/ 19 w 89533"/>
                    <a:gd name="connsiteY0" fmla="*/ 106 h 288578"/>
                    <a:gd name="connsiteX1" fmla="*/ 77806 w 89533"/>
                    <a:gd name="connsiteY1" fmla="*/ 27093 h 288578"/>
                    <a:gd name="connsiteX2" fmla="*/ 77806 w 89533"/>
                    <a:gd name="connsiteY2" fmla="*/ 73131 h 288578"/>
                    <a:gd name="connsiteX3" fmla="*/ 76219 w 89533"/>
                    <a:gd name="connsiteY3" fmla="*/ 187431 h 288578"/>
                    <a:gd name="connsiteX4" fmla="*/ 65106 w 89533"/>
                    <a:gd name="connsiteY4" fmla="*/ 263631 h 288578"/>
                    <a:gd name="connsiteX5" fmla="*/ 65106 w 89533"/>
                    <a:gd name="connsiteY5" fmla="*/ 285856 h 288578"/>
                    <a:gd name="connsiteX6" fmla="*/ 58756 w 89533"/>
                    <a:gd name="connsiteY6" fmla="*/ 209656 h 288578"/>
                    <a:gd name="connsiteX7" fmla="*/ 80981 w 89533"/>
                    <a:gd name="connsiteY7" fmla="*/ 69956 h 288578"/>
                    <a:gd name="connsiteX8" fmla="*/ 85744 w 89533"/>
                    <a:gd name="connsiteY8" fmla="*/ 36618 h 288578"/>
                    <a:gd name="connsiteX9" fmla="*/ 19 w 89533"/>
                    <a:gd name="connsiteY9" fmla="*/ 106 h 288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89533" h="288578">
                      <a:moveTo>
                        <a:pt x="19" y="106"/>
                      </a:moveTo>
                      <a:cubicBezTo>
                        <a:pt x="-1304" y="-1481"/>
                        <a:pt x="64842" y="14922"/>
                        <a:pt x="77806" y="27093"/>
                      </a:cubicBezTo>
                      <a:cubicBezTo>
                        <a:pt x="90770" y="39264"/>
                        <a:pt x="78071" y="46408"/>
                        <a:pt x="77806" y="73131"/>
                      </a:cubicBezTo>
                      <a:cubicBezTo>
                        <a:pt x="77541" y="99854"/>
                        <a:pt x="78336" y="155681"/>
                        <a:pt x="76219" y="187431"/>
                      </a:cubicBezTo>
                      <a:cubicBezTo>
                        <a:pt x="74102" y="219181"/>
                        <a:pt x="66958" y="247227"/>
                        <a:pt x="65106" y="263631"/>
                      </a:cubicBezTo>
                      <a:cubicBezTo>
                        <a:pt x="63254" y="280035"/>
                        <a:pt x="66164" y="294852"/>
                        <a:pt x="65106" y="285856"/>
                      </a:cubicBezTo>
                      <a:cubicBezTo>
                        <a:pt x="64048" y="276860"/>
                        <a:pt x="56110" y="245639"/>
                        <a:pt x="58756" y="209656"/>
                      </a:cubicBezTo>
                      <a:cubicBezTo>
                        <a:pt x="61402" y="173673"/>
                        <a:pt x="76483" y="98796"/>
                        <a:pt x="80981" y="69956"/>
                      </a:cubicBezTo>
                      <a:cubicBezTo>
                        <a:pt x="85479" y="41116"/>
                        <a:pt x="94740" y="45879"/>
                        <a:pt x="85744" y="36618"/>
                      </a:cubicBezTo>
                      <a:cubicBezTo>
                        <a:pt x="76748" y="27358"/>
                        <a:pt x="1342" y="1693"/>
                        <a:pt x="19" y="1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6" name="フリーフォーム: 図形 3005">
                  <a:extLst>
                    <a:ext uri="{FF2B5EF4-FFF2-40B4-BE49-F238E27FC236}">
                      <a16:creationId xmlns:a16="http://schemas.microsoft.com/office/drawing/2014/main" id="{F5C55FF1-9985-4E6E-81B1-9C7A1D8198A2}"/>
                    </a:ext>
                  </a:extLst>
                </p:cNvPr>
                <p:cNvSpPr/>
                <p:nvPr/>
              </p:nvSpPr>
              <p:spPr>
                <a:xfrm>
                  <a:off x="7284953" y="3744065"/>
                  <a:ext cx="60953" cy="253260"/>
                </a:xfrm>
                <a:custGeom>
                  <a:avLst/>
                  <a:gdLst>
                    <a:gd name="connsiteX0" fmla="*/ 60410 w 60953"/>
                    <a:gd name="connsiteY0" fmla="*/ 10373 h 253260"/>
                    <a:gd name="connsiteX1" fmla="*/ 1672 w 60953"/>
                    <a:gd name="connsiteY1" fmla="*/ 24660 h 253260"/>
                    <a:gd name="connsiteX2" fmla="*/ 17547 w 60953"/>
                    <a:gd name="connsiteY2" fmla="*/ 50060 h 253260"/>
                    <a:gd name="connsiteX3" fmla="*/ 33422 w 60953"/>
                    <a:gd name="connsiteY3" fmla="*/ 148485 h 253260"/>
                    <a:gd name="connsiteX4" fmla="*/ 27072 w 60953"/>
                    <a:gd name="connsiteY4" fmla="*/ 189760 h 253260"/>
                    <a:gd name="connsiteX5" fmla="*/ 41360 w 60953"/>
                    <a:gd name="connsiteY5" fmla="*/ 253260 h 253260"/>
                    <a:gd name="connsiteX6" fmla="*/ 33422 w 60953"/>
                    <a:gd name="connsiteY6" fmla="*/ 189760 h 253260"/>
                    <a:gd name="connsiteX7" fmla="*/ 60410 w 60953"/>
                    <a:gd name="connsiteY7" fmla="*/ 10373 h 253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60953" h="253260">
                      <a:moveTo>
                        <a:pt x="60410" y="10373"/>
                      </a:moveTo>
                      <a:cubicBezTo>
                        <a:pt x="55118" y="-17144"/>
                        <a:pt x="8816" y="18046"/>
                        <a:pt x="1672" y="24660"/>
                      </a:cubicBezTo>
                      <a:cubicBezTo>
                        <a:pt x="-5472" y="31274"/>
                        <a:pt x="12255" y="29423"/>
                        <a:pt x="17547" y="50060"/>
                      </a:cubicBezTo>
                      <a:cubicBezTo>
                        <a:pt x="22839" y="70697"/>
                        <a:pt x="31834" y="125202"/>
                        <a:pt x="33422" y="148485"/>
                      </a:cubicBezTo>
                      <a:cubicBezTo>
                        <a:pt x="35009" y="171768"/>
                        <a:pt x="25749" y="172297"/>
                        <a:pt x="27072" y="189760"/>
                      </a:cubicBezTo>
                      <a:cubicBezTo>
                        <a:pt x="28395" y="207223"/>
                        <a:pt x="40302" y="253260"/>
                        <a:pt x="41360" y="253260"/>
                      </a:cubicBezTo>
                      <a:cubicBezTo>
                        <a:pt x="42418" y="253260"/>
                        <a:pt x="36332" y="226537"/>
                        <a:pt x="33422" y="189760"/>
                      </a:cubicBezTo>
                      <a:cubicBezTo>
                        <a:pt x="30512" y="152983"/>
                        <a:pt x="65702" y="37890"/>
                        <a:pt x="60410" y="103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7" name="フリーフォーム: 図形 3006">
                  <a:extLst>
                    <a:ext uri="{FF2B5EF4-FFF2-40B4-BE49-F238E27FC236}">
                      <a16:creationId xmlns:a16="http://schemas.microsoft.com/office/drawing/2014/main" id="{86F47BBD-AA8B-4D39-8DC6-B6921C9D2A6B}"/>
                    </a:ext>
                  </a:extLst>
                </p:cNvPr>
                <p:cNvSpPr/>
                <p:nvPr/>
              </p:nvSpPr>
              <p:spPr>
                <a:xfrm>
                  <a:off x="6913563" y="3616282"/>
                  <a:ext cx="180434" cy="376639"/>
                </a:xfrm>
                <a:custGeom>
                  <a:avLst/>
                  <a:gdLst>
                    <a:gd name="connsiteX0" fmla="*/ 104775 w 180434"/>
                    <a:gd name="connsiteY0" fmla="*/ 43 h 376639"/>
                    <a:gd name="connsiteX1" fmla="*/ 171450 w 180434"/>
                    <a:gd name="connsiteY1" fmla="*/ 82593 h 376639"/>
                    <a:gd name="connsiteX2" fmla="*/ 176212 w 180434"/>
                    <a:gd name="connsiteY2" fmla="*/ 161968 h 376639"/>
                    <a:gd name="connsiteX3" fmla="*/ 138112 w 180434"/>
                    <a:gd name="connsiteY3" fmla="*/ 265156 h 376639"/>
                    <a:gd name="connsiteX4" fmla="*/ 98425 w 180434"/>
                    <a:gd name="connsiteY4" fmla="*/ 315956 h 376639"/>
                    <a:gd name="connsiteX5" fmla="*/ 68262 w 180434"/>
                    <a:gd name="connsiteY5" fmla="*/ 342943 h 376639"/>
                    <a:gd name="connsiteX6" fmla="*/ 0 w 180434"/>
                    <a:gd name="connsiteY6" fmla="*/ 376281 h 376639"/>
                    <a:gd name="connsiteX7" fmla="*/ 68262 w 180434"/>
                    <a:gd name="connsiteY7" fmla="*/ 354056 h 376639"/>
                    <a:gd name="connsiteX8" fmla="*/ 136525 w 180434"/>
                    <a:gd name="connsiteY8" fmla="*/ 261981 h 376639"/>
                    <a:gd name="connsiteX9" fmla="*/ 171450 w 180434"/>
                    <a:gd name="connsiteY9" fmla="*/ 93706 h 376639"/>
                    <a:gd name="connsiteX10" fmla="*/ 104775 w 180434"/>
                    <a:gd name="connsiteY10" fmla="*/ 43 h 3766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0434" h="376639">
                      <a:moveTo>
                        <a:pt x="104775" y="43"/>
                      </a:moveTo>
                      <a:cubicBezTo>
                        <a:pt x="104775" y="-1809"/>
                        <a:pt x="159544" y="55606"/>
                        <a:pt x="171450" y="82593"/>
                      </a:cubicBezTo>
                      <a:cubicBezTo>
                        <a:pt x="183356" y="109580"/>
                        <a:pt x="181768" y="131541"/>
                        <a:pt x="176212" y="161968"/>
                      </a:cubicBezTo>
                      <a:cubicBezTo>
                        <a:pt x="170656" y="192395"/>
                        <a:pt x="151076" y="239491"/>
                        <a:pt x="138112" y="265156"/>
                      </a:cubicBezTo>
                      <a:cubicBezTo>
                        <a:pt x="125148" y="290821"/>
                        <a:pt x="110066" y="302992"/>
                        <a:pt x="98425" y="315956"/>
                      </a:cubicBezTo>
                      <a:cubicBezTo>
                        <a:pt x="86784" y="328920"/>
                        <a:pt x="84666" y="332889"/>
                        <a:pt x="68262" y="342943"/>
                      </a:cubicBezTo>
                      <a:cubicBezTo>
                        <a:pt x="51858" y="352997"/>
                        <a:pt x="0" y="374429"/>
                        <a:pt x="0" y="376281"/>
                      </a:cubicBezTo>
                      <a:cubicBezTo>
                        <a:pt x="0" y="378133"/>
                        <a:pt x="45508" y="373106"/>
                        <a:pt x="68262" y="354056"/>
                      </a:cubicBezTo>
                      <a:cubicBezTo>
                        <a:pt x="91016" y="335006"/>
                        <a:pt x="119327" y="305373"/>
                        <a:pt x="136525" y="261981"/>
                      </a:cubicBezTo>
                      <a:cubicBezTo>
                        <a:pt x="153723" y="218589"/>
                        <a:pt x="175419" y="133394"/>
                        <a:pt x="171450" y="93706"/>
                      </a:cubicBezTo>
                      <a:cubicBezTo>
                        <a:pt x="167481" y="54018"/>
                        <a:pt x="104775" y="1895"/>
                        <a:pt x="104775" y="4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8" name="フリーフォーム: 図形 3007">
                  <a:extLst>
                    <a:ext uri="{FF2B5EF4-FFF2-40B4-BE49-F238E27FC236}">
                      <a16:creationId xmlns:a16="http://schemas.microsoft.com/office/drawing/2014/main" id="{B492C8CF-B4A6-4C3E-BE2C-5F99E86E7B08}"/>
                    </a:ext>
                  </a:extLst>
                </p:cNvPr>
                <p:cNvSpPr/>
                <p:nvPr/>
              </p:nvSpPr>
              <p:spPr>
                <a:xfrm>
                  <a:off x="7037333" y="3632199"/>
                  <a:ext cx="90680" cy="122240"/>
                </a:xfrm>
                <a:custGeom>
                  <a:avLst/>
                  <a:gdLst>
                    <a:gd name="connsiteX0" fmla="*/ 55 w 90680"/>
                    <a:gd name="connsiteY0" fmla="*/ 1 h 122240"/>
                    <a:gd name="connsiteX1" fmla="*/ 71492 w 90680"/>
                    <a:gd name="connsiteY1" fmla="*/ 65089 h 122240"/>
                    <a:gd name="connsiteX2" fmla="*/ 87367 w 90680"/>
                    <a:gd name="connsiteY2" fmla="*/ 122239 h 122240"/>
                    <a:gd name="connsiteX3" fmla="*/ 84192 w 90680"/>
                    <a:gd name="connsiteY3" fmla="*/ 66676 h 122240"/>
                    <a:gd name="connsiteX4" fmla="*/ 55 w 90680"/>
                    <a:gd name="connsiteY4" fmla="*/ 1 h 1222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0680" h="122240">
                      <a:moveTo>
                        <a:pt x="55" y="1"/>
                      </a:moveTo>
                      <a:cubicBezTo>
                        <a:pt x="-2062" y="-263"/>
                        <a:pt x="56940" y="44716"/>
                        <a:pt x="71492" y="65089"/>
                      </a:cubicBezTo>
                      <a:cubicBezTo>
                        <a:pt x="86044" y="85462"/>
                        <a:pt x="85250" y="121975"/>
                        <a:pt x="87367" y="122239"/>
                      </a:cubicBezTo>
                      <a:cubicBezTo>
                        <a:pt x="89484" y="122503"/>
                        <a:pt x="95040" y="85726"/>
                        <a:pt x="84192" y="66676"/>
                      </a:cubicBezTo>
                      <a:cubicBezTo>
                        <a:pt x="73344" y="47626"/>
                        <a:pt x="2172" y="265"/>
                        <a:pt x="55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09" name="フリーフォーム: 図形 3008">
                  <a:extLst>
                    <a:ext uri="{FF2B5EF4-FFF2-40B4-BE49-F238E27FC236}">
                      <a16:creationId xmlns:a16="http://schemas.microsoft.com/office/drawing/2014/main" id="{2DC93D4B-947D-4F59-AF5F-2A55DDE0AD48}"/>
                    </a:ext>
                  </a:extLst>
                </p:cNvPr>
                <p:cNvSpPr/>
                <p:nvPr/>
              </p:nvSpPr>
              <p:spPr>
                <a:xfrm>
                  <a:off x="6883384" y="3900026"/>
                  <a:ext cx="211273" cy="119751"/>
                </a:xfrm>
                <a:custGeom>
                  <a:avLst/>
                  <a:gdLst>
                    <a:gd name="connsiteX0" fmla="*/ 16 w 211273"/>
                    <a:gd name="connsiteY0" fmla="*/ 94124 h 119751"/>
                    <a:gd name="connsiteX1" fmla="*/ 103204 w 211273"/>
                    <a:gd name="connsiteY1" fmla="*/ 119524 h 119751"/>
                    <a:gd name="connsiteX2" fmla="*/ 160354 w 211273"/>
                    <a:gd name="connsiteY2" fmla="*/ 76662 h 119751"/>
                    <a:gd name="connsiteX3" fmla="*/ 211154 w 211273"/>
                    <a:gd name="connsiteY3" fmla="*/ 462 h 119751"/>
                    <a:gd name="connsiteX4" fmla="*/ 173054 w 211273"/>
                    <a:gd name="connsiteY4" fmla="*/ 46499 h 119751"/>
                    <a:gd name="connsiteX5" fmla="*/ 128604 w 211273"/>
                    <a:gd name="connsiteY5" fmla="*/ 83012 h 119751"/>
                    <a:gd name="connsiteX6" fmla="*/ 111141 w 211273"/>
                    <a:gd name="connsiteY6" fmla="*/ 105237 h 119751"/>
                    <a:gd name="connsiteX7" fmla="*/ 16 w 211273"/>
                    <a:gd name="connsiteY7" fmla="*/ 94124 h 1197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1273" h="119751">
                      <a:moveTo>
                        <a:pt x="16" y="94124"/>
                      </a:moveTo>
                      <a:cubicBezTo>
                        <a:pt x="-1307" y="96505"/>
                        <a:pt x="76481" y="122434"/>
                        <a:pt x="103204" y="119524"/>
                      </a:cubicBezTo>
                      <a:cubicBezTo>
                        <a:pt x="129927" y="116614"/>
                        <a:pt x="142362" y="96506"/>
                        <a:pt x="160354" y="76662"/>
                      </a:cubicBezTo>
                      <a:cubicBezTo>
                        <a:pt x="178346" y="56818"/>
                        <a:pt x="209037" y="5489"/>
                        <a:pt x="211154" y="462"/>
                      </a:cubicBezTo>
                      <a:cubicBezTo>
                        <a:pt x="213271" y="-4565"/>
                        <a:pt x="186812" y="32741"/>
                        <a:pt x="173054" y="46499"/>
                      </a:cubicBezTo>
                      <a:cubicBezTo>
                        <a:pt x="159296" y="60257"/>
                        <a:pt x="138923" y="73222"/>
                        <a:pt x="128604" y="83012"/>
                      </a:cubicBezTo>
                      <a:cubicBezTo>
                        <a:pt x="118285" y="92802"/>
                        <a:pt x="125428" y="102062"/>
                        <a:pt x="111141" y="105237"/>
                      </a:cubicBezTo>
                      <a:cubicBezTo>
                        <a:pt x="96854" y="108412"/>
                        <a:pt x="1339" y="91743"/>
                        <a:pt x="16" y="941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0" name="フリーフォーム: 図形 3009">
                  <a:extLst>
                    <a:ext uri="{FF2B5EF4-FFF2-40B4-BE49-F238E27FC236}">
                      <a16:creationId xmlns:a16="http://schemas.microsoft.com/office/drawing/2014/main" id="{89D93F9D-F828-456F-8E64-80FCB7BC0B15}"/>
                    </a:ext>
                  </a:extLst>
                </p:cNvPr>
                <p:cNvSpPr/>
                <p:nvPr/>
              </p:nvSpPr>
              <p:spPr>
                <a:xfrm>
                  <a:off x="6766080" y="3703627"/>
                  <a:ext cx="145907" cy="296575"/>
                </a:xfrm>
                <a:custGeom>
                  <a:avLst/>
                  <a:gdLst>
                    <a:gd name="connsiteX0" fmla="*/ 56995 w 145907"/>
                    <a:gd name="connsiteY0" fmla="*/ 11 h 296575"/>
                    <a:gd name="connsiteX1" fmla="*/ 14133 w 145907"/>
                    <a:gd name="connsiteY1" fmla="*/ 104786 h 296575"/>
                    <a:gd name="connsiteX2" fmla="*/ 4608 w 145907"/>
                    <a:gd name="connsiteY2" fmla="*/ 131773 h 296575"/>
                    <a:gd name="connsiteX3" fmla="*/ 4608 w 145907"/>
                    <a:gd name="connsiteY3" fmla="*/ 174636 h 296575"/>
                    <a:gd name="connsiteX4" fmla="*/ 61758 w 145907"/>
                    <a:gd name="connsiteY4" fmla="*/ 284173 h 296575"/>
                    <a:gd name="connsiteX5" fmla="*/ 90333 w 145907"/>
                    <a:gd name="connsiteY5" fmla="*/ 293698 h 296575"/>
                    <a:gd name="connsiteX6" fmla="*/ 145895 w 145907"/>
                    <a:gd name="connsiteY6" fmla="*/ 280998 h 296575"/>
                    <a:gd name="connsiteX7" fmla="*/ 95095 w 145907"/>
                    <a:gd name="connsiteY7" fmla="*/ 280998 h 296575"/>
                    <a:gd name="connsiteX8" fmla="*/ 55408 w 145907"/>
                    <a:gd name="connsiteY8" fmla="*/ 227023 h 296575"/>
                    <a:gd name="connsiteX9" fmla="*/ 14133 w 145907"/>
                    <a:gd name="connsiteY9" fmla="*/ 169873 h 296575"/>
                    <a:gd name="connsiteX10" fmla="*/ 30008 w 145907"/>
                    <a:gd name="connsiteY10" fmla="*/ 98436 h 296575"/>
                    <a:gd name="connsiteX11" fmla="*/ 56995 w 145907"/>
                    <a:gd name="connsiteY11" fmla="*/ 11 h 29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5907" h="296575">
                      <a:moveTo>
                        <a:pt x="56995" y="11"/>
                      </a:moveTo>
                      <a:cubicBezTo>
                        <a:pt x="54349" y="1069"/>
                        <a:pt x="22864" y="82826"/>
                        <a:pt x="14133" y="104786"/>
                      </a:cubicBezTo>
                      <a:cubicBezTo>
                        <a:pt x="5402" y="126746"/>
                        <a:pt x="6195" y="120131"/>
                        <a:pt x="4608" y="131773"/>
                      </a:cubicBezTo>
                      <a:cubicBezTo>
                        <a:pt x="3021" y="143415"/>
                        <a:pt x="-4917" y="149236"/>
                        <a:pt x="4608" y="174636"/>
                      </a:cubicBezTo>
                      <a:cubicBezTo>
                        <a:pt x="14133" y="200036"/>
                        <a:pt x="47471" y="264329"/>
                        <a:pt x="61758" y="284173"/>
                      </a:cubicBezTo>
                      <a:cubicBezTo>
                        <a:pt x="76045" y="304017"/>
                        <a:pt x="76310" y="294227"/>
                        <a:pt x="90333" y="293698"/>
                      </a:cubicBezTo>
                      <a:cubicBezTo>
                        <a:pt x="104356" y="293169"/>
                        <a:pt x="145101" y="283115"/>
                        <a:pt x="145895" y="280998"/>
                      </a:cubicBezTo>
                      <a:cubicBezTo>
                        <a:pt x="146689" y="278881"/>
                        <a:pt x="110176" y="289994"/>
                        <a:pt x="95095" y="280998"/>
                      </a:cubicBezTo>
                      <a:cubicBezTo>
                        <a:pt x="80014" y="272002"/>
                        <a:pt x="55408" y="227023"/>
                        <a:pt x="55408" y="227023"/>
                      </a:cubicBezTo>
                      <a:cubicBezTo>
                        <a:pt x="41914" y="208502"/>
                        <a:pt x="18366" y="191304"/>
                        <a:pt x="14133" y="169873"/>
                      </a:cubicBezTo>
                      <a:cubicBezTo>
                        <a:pt x="9900" y="148442"/>
                        <a:pt x="30008" y="98436"/>
                        <a:pt x="30008" y="98436"/>
                      </a:cubicBezTo>
                      <a:cubicBezTo>
                        <a:pt x="35829" y="71978"/>
                        <a:pt x="59641" y="-1047"/>
                        <a:pt x="56995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1" name="フリーフォーム: 図形 3010">
                  <a:extLst>
                    <a:ext uri="{FF2B5EF4-FFF2-40B4-BE49-F238E27FC236}">
                      <a16:creationId xmlns:a16="http://schemas.microsoft.com/office/drawing/2014/main" id="{22445C49-AAF5-4DE2-BA16-F6B6B9F5142D}"/>
                    </a:ext>
                  </a:extLst>
                </p:cNvPr>
                <p:cNvSpPr/>
                <p:nvPr/>
              </p:nvSpPr>
              <p:spPr>
                <a:xfrm>
                  <a:off x="6816429" y="3662076"/>
                  <a:ext cx="224491" cy="322987"/>
                </a:xfrm>
                <a:custGeom>
                  <a:avLst/>
                  <a:gdLst>
                    <a:gd name="connsiteX0" fmla="*/ 296 w 224491"/>
                    <a:gd name="connsiteY0" fmla="*/ 100299 h 322987"/>
                    <a:gd name="connsiteX1" fmla="*/ 119359 w 224491"/>
                    <a:gd name="connsiteY1" fmla="*/ 27274 h 322987"/>
                    <a:gd name="connsiteX2" fmla="*/ 157459 w 224491"/>
                    <a:gd name="connsiteY2" fmla="*/ 287 h 322987"/>
                    <a:gd name="connsiteX3" fmla="*/ 206671 w 224491"/>
                    <a:gd name="connsiteY3" fmla="*/ 41562 h 322987"/>
                    <a:gd name="connsiteX4" fmla="*/ 220959 w 224491"/>
                    <a:gd name="connsiteY4" fmla="*/ 68549 h 322987"/>
                    <a:gd name="connsiteX5" fmla="*/ 222546 w 224491"/>
                    <a:gd name="connsiteY5" fmla="*/ 130462 h 322987"/>
                    <a:gd name="connsiteX6" fmla="*/ 197146 w 224491"/>
                    <a:gd name="connsiteY6" fmla="*/ 247937 h 322987"/>
                    <a:gd name="connsiteX7" fmla="*/ 163809 w 224491"/>
                    <a:gd name="connsiteY7" fmla="*/ 262224 h 322987"/>
                    <a:gd name="connsiteX8" fmla="*/ 55859 w 224491"/>
                    <a:gd name="connsiteY8" fmla="*/ 228887 h 322987"/>
                    <a:gd name="connsiteX9" fmla="*/ 81259 w 224491"/>
                    <a:gd name="connsiteY9" fmla="*/ 279687 h 322987"/>
                    <a:gd name="connsiteX10" fmla="*/ 78084 w 224491"/>
                    <a:gd name="connsiteY10" fmla="*/ 322549 h 322987"/>
                    <a:gd name="connsiteX11" fmla="*/ 71734 w 224491"/>
                    <a:gd name="connsiteY11" fmla="*/ 297149 h 322987"/>
                    <a:gd name="connsiteX12" fmla="*/ 47921 w 224491"/>
                    <a:gd name="connsiteY12" fmla="*/ 224124 h 322987"/>
                    <a:gd name="connsiteX13" fmla="*/ 151109 w 224491"/>
                    <a:gd name="connsiteY13" fmla="*/ 244762 h 322987"/>
                    <a:gd name="connsiteX14" fmla="*/ 168571 w 224491"/>
                    <a:gd name="connsiteY14" fmla="*/ 247937 h 322987"/>
                    <a:gd name="connsiteX15" fmla="*/ 186034 w 224491"/>
                    <a:gd name="connsiteY15" fmla="*/ 205074 h 322987"/>
                    <a:gd name="connsiteX16" fmla="*/ 209846 w 224491"/>
                    <a:gd name="connsiteY16" fmla="*/ 70137 h 322987"/>
                    <a:gd name="connsiteX17" fmla="*/ 166984 w 224491"/>
                    <a:gd name="connsiteY17" fmla="*/ 24099 h 322987"/>
                    <a:gd name="connsiteX18" fmla="*/ 87609 w 224491"/>
                    <a:gd name="connsiteY18" fmla="*/ 68549 h 322987"/>
                    <a:gd name="connsiteX19" fmla="*/ 296 w 224491"/>
                    <a:gd name="connsiteY19" fmla="*/ 100299 h 3229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24491" h="322987">
                      <a:moveTo>
                        <a:pt x="296" y="100299"/>
                      </a:moveTo>
                      <a:cubicBezTo>
                        <a:pt x="5588" y="93420"/>
                        <a:pt x="93165" y="43943"/>
                        <a:pt x="119359" y="27274"/>
                      </a:cubicBezTo>
                      <a:cubicBezTo>
                        <a:pt x="145553" y="10605"/>
                        <a:pt x="142907" y="-2094"/>
                        <a:pt x="157459" y="287"/>
                      </a:cubicBezTo>
                      <a:cubicBezTo>
                        <a:pt x="172011" y="2668"/>
                        <a:pt x="196088" y="30185"/>
                        <a:pt x="206671" y="41562"/>
                      </a:cubicBezTo>
                      <a:cubicBezTo>
                        <a:pt x="217254" y="52939"/>
                        <a:pt x="218313" y="53732"/>
                        <a:pt x="220959" y="68549"/>
                      </a:cubicBezTo>
                      <a:cubicBezTo>
                        <a:pt x="223605" y="83366"/>
                        <a:pt x="226515" y="100564"/>
                        <a:pt x="222546" y="130462"/>
                      </a:cubicBezTo>
                      <a:cubicBezTo>
                        <a:pt x="218577" y="160360"/>
                        <a:pt x="206935" y="225977"/>
                        <a:pt x="197146" y="247937"/>
                      </a:cubicBezTo>
                      <a:cubicBezTo>
                        <a:pt x="187357" y="269897"/>
                        <a:pt x="187357" y="265399"/>
                        <a:pt x="163809" y="262224"/>
                      </a:cubicBezTo>
                      <a:cubicBezTo>
                        <a:pt x="140261" y="259049"/>
                        <a:pt x="69617" y="225977"/>
                        <a:pt x="55859" y="228887"/>
                      </a:cubicBezTo>
                      <a:cubicBezTo>
                        <a:pt x="42101" y="231797"/>
                        <a:pt x="77555" y="264077"/>
                        <a:pt x="81259" y="279687"/>
                      </a:cubicBezTo>
                      <a:cubicBezTo>
                        <a:pt x="84963" y="295297"/>
                        <a:pt x="79671" y="319639"/>
                        <a:pt x="78084" y="322549"/>
                      </a:cubicBezTo>
                      <a:cubicBezTo>
                        <a:pt x="76497" y="325459"/>
                        <a:pt x="76761" y="313553"/>
                        <a:pt x="71734" y="297149"/>
                      </a:cubicBezTo>
                      <a:cubicBezTo>
                        <a:pt x="66707" y="280745"/>
                        <a:pt x="34692" y="232855"/>
                        <a:pt x="47921" y="224124"/>
                      </a:cubicBezTo>
                      <a:cubicBezTo>
                        <a:pt x="61150" y="215393"/>
                        <a:pt x="151109" y="244762"/>
                        <a:pt x="151109" y="244762"/>
                      </a:cubicBezTo>
                      <a:cubicBezTo>
                        <a:pt x="171217" y="248731"/>
                        <a:pt x="162750" y="254552"/>
                        <a:pt x="168571" y="247937"/>
                      </a:cubicBezTo>
                      <a:cubicBezTo>
                        <a:pt x="174392" y="241322"/>
                        <a:pt x="179155" y="234707"/>
                        <a:pt x="186034" y="205074"/>
                      </a:cubicBezTo>
                      <a:cubicBezTo>
                        <a:pt x="192913" y="175441"/>
                        <a:pt x="213021" y="100300"/>
                        <a:pt x="209846" y="70137"/>
                      </a:cubicBezTo>
                      <a:cubicBezTo>
                        <a:pt x="206671" y="39974"/>
                        <a:pt x="187357" y="24364"/>
                        <a:pt x="166984" y="24099"/>
                      </a:cubicBezTo>
                      <a:cubicBezTo>
                        <a:pt x="146611" y="23834"/>
                        <a:pt x="113274" y="53203"/>
                        <a:pt x="87609" y="68549"/>
                      </a:cubicBezTo>
                      <a:cubicBezTo>
                        <a:pt x="61944" y="83895"/>
                        <a:pt x="-4996" y="107178"/>
                        <a:pt x="296" y="1002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2" name="フリーフォーム: 図形 3011">
                  <a:extLst>
                    <a:ext uri="{FF2B5EF4-FFF2-40B4-BE49-F238E27FC236}">
                      <a16:creationId xmlns:a16="http://schemas.microsoft.com/office/drawing/2014/main" id="{ACD2806D-C732-4E56-A4B4-382F75B92031}"/>
                    </a:ext>
                  </a:extLst>
                </p:cNvPr>
                <p:cNvSpPr/>
                <p:nvPr/>
              </p:nvSpPr>
              <p:spPr>
                <a:xfrm>
                  <a:off x="6471334" y="3786009"/>
                  <a:ext cx="291675" cy="210049"/>
                </a:xfrm>
                <a:custGeom>
                  <a:avLst/>
                  <a:gdLst>
                    <a:gd name="connsiteX0" fmla="*/ 291416 w 291675"/>
                    <a:gd name="connsiteY0" fmla="*/ 111304 h 210049"/>
                    <a:gd name="connsiteX1" fmla="*/ 239029 w 291675"/>
                    <a:gd name="connsiteY1" fmla="*/ 189091 h 210049"/>
                    <a:gd name="connsiteX2" fmla="*/ 161241 w 291675"/>
                    <a:gd name="connsiteY2" fmla="*/ 209729 h 210049"/>
                    <a:gd name="connsiteX3" fmla="*/ 56466 w 291675"/>
                    <a:gd name="connsiteY3" fmla="*/ 177979 h 210049"/>
                    <a:gd name="connsiteX4" fmla="*/ 4079 w 291675"/>
                    <a:gd name="connsiteY4" fmla="*/ 116066 h 210049"/>
                    <a:gd name="connsiteX5" fmla="*/ 8841 w 291675"/>
                    <a:gd name="connsiteY5" fmla="*/ 71616 h 210049"/>
                    <a:gd name="connsiteX6" fmla="*/ 51704 w 291675"/>
                    <a:gd name="connsiteY6" fmla="*/ 16054 h 210049"/>
                    <a:gd name="connsiteX7" fmla="*/ 107266 w 291675"/>
                    <a:gd name="connsiteY7" fmla="*/ 1766 h 210049"/>
                    <a:gd name="connsiteX8" fmla="*/ 140604 w 291675"/>
                    <a:gd name="connsiteY8" fmla="*/ 14466 h 210049"/>
                    <a:gd name="connsiteX9" fmla="*/ 181879 w 291675"/>
                    <a:gd name="connsiteY9" fmla="*/ 43041 h 210049"/>
                    <a:gd name="connsiteX10" fmla="*/ 202516 w 291675"/>
                    <a:gd name="connsiteY10" fmla="*/ 81141 h 210049"/>
                    <a:gd name="connsiteX11" fmla="*/ 186641 w 291675"/>
                    <a:gd name="connsiteY11" fmla="*/ 38279 h 210049"/>
                    <a:gd name="connsiteX12" fmla="*/ 169179 w 291675"/>
                    <a:gd name="connsiteY12" fmla="*/ 17641 h 210049"/>
                    <a:gd name="connsiteX13" fmla="*/ 110441 w 291675"/>
                    <a:gd name="connsiteY13" fmla="*/ 179 h 210049"/>
                    <a:gd name="connsiteX14" fmla="*/ 27891 w 291675"/>
                    <a:gd name="connsiteY14" fmla="*/ 28754 h 210049"/>
                    <a:gd name="connsiteX15" fmla="*/ 13604 w 291675"/>
                    <a:gd name="connsiteY15" fmla="*/ 109716 h 210049"/>
                    <a:gd name="connsiteX16" fmla="*/ 78691 w 291675"/>
                    <a:gd name="connsiteY16" fmla="*/ 193854 h 210049"/>
                    <a:gd name="connsiteX17" fmla="*/ 180291 w 291675"/>
                    <a:gd name="connsiteY17" fmla="*/ 209729 h 210049"/>
                    <a:gd name="connsiteX18" fmla="*/ 254904 w 291675"/>
                    <a:gd name="connsiteY18" fmla="*/ 192266 h 210049"/>
                    <a:gd name="connsiteX19" fmla="*/ 291416 w 291675"/>
                    <a:gd name="connsiteY19" fmla="*/ 111304 h 2100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291675" h="210049">
                      <a:moveTo>
                        <a:pt x="291416" y="111304"/>
                      </a:moveTo>
                      <a:cubicBezTo>
                        <a:pt x="288770" y="110775"/>
                        <a:pt x="260725" y="172687"/>
                        <a:pt x="239029" y="189091"/>
                      </a:cubicBezTo>
                      <a:cubicBezTo>
                        <a:pt x="217333" y="205495"/>
                        <a:pt x="191668" y="211581"/>
                        <a:pt x="161241" y="209729"/>
                      </a:cubicBezTo>
                      <a:cubicBezTo>
                        <a:pt x="130814" y="207877"/>
                        <a:pt x="82660" y="193589"/>
                        <a:pt x="56466" y="177979"/>
                      </a:cubicBezTo>
                      <a:cubicBezTo>
                        <a:pt x="30272" y="162369"/>
                        <a:pt x="12016" y="133793"/>
                        <a:pt x="4079" y="116066"/>
                      </a:cubicBezTo>
                      <a:cubicBezTo>
                        <a:pt x="-3859" y="98339"/>
                        <a:pt x="904" y="88285"/>
                        <a:pt x="8841" y="71616"/>
                      </a:cubicBezTo>
                      <a:cubicBezTo>
                        <a:pt x="16778" y="54947"/>
                        <a:pt x="35300" y="27696"/>
                        <a:pt x="51704" y="16054"/>
                      </a:cubicBezTo>
                      <a:cubicBezTo>
                        <a:pt x="68108" y="4412"/>
                        <a:pt x="92449" y="2031"/>
                        <a:pt x="107266" y="1766"/>
                      </a:cubicBezTo>
                      <a:cubicBezTo>
                        <a:pt x="122083" y="1501"/>
                        <a:pt x="128169" y="7587"/>
                        <a:pt x="140604" y="14466"/>
                      </a:cubicBezTo>
                      <a:cubicBezTo>
                        <a:pt x="153039" y="21345"/>
                        <a:pt x="171560" y="31928"/>
                        <a:pt x="181879" y="43041"/>
                      </a:cubicBezTo>
                      <a:cubicBezTo>
                        <a:pt x="192198" y="54154"/>
                        <a:pt x="201722" y="81935"/>
                        <a:pt x="202516" y="81141"/>
                      </a:cubicBezTo>
                      <a:cubicBezTo>
                        <a:pt x="203310" y="80347"/>
                        <a:pt x="192197" y="48862"/>
                        <a:pt x="186641" y="38279"/>
                      </a:cubicBezTo>
                      <a:cubicBezTo>
                        <a:pt x="181085" y="27696"/>
                        <a:pt x="181879" y="23991"/>
                        <a:pt x="169179" y="17641"/>
                      </a:cubicBezTo>
                      <a:cubicBezTo>
                        <a:pt x="156479" y="11291"/>
                        <a:pt x="133989" y="-1673"/>
                        <a:pt x="110441" y="179"/>
                      </a:cubicBezTo>
                      <a:cubicBezTo>
                        <a:pt x="86893" y="2031"/>
                        <a:pt x="44031" y="10498"/>
                        <a:pt x="27891" y="28754"/>
                      </a:cubicBezTo>
                      <a:cubicBezTo>
                        <a:pt x="11751" y="47010"/>
                        <a:pt x="5137" y="82199"/>
                        <a:pt x="13604" y="109716"/>
                      </a:cubicBezTo>
                      <a:cubicBezTo>
                        <a:pt x="22071" y="137233"/>
                        <a:pt x="50910" y="177185"/>
                        <a:pt x="78691" y="193854"/>
                      </a:cubicBezTo>
                      <a:cubicBezTo>
                        <a:pt x="106472" y="210523"/>
                        <a:pt x="150922" y="209994"/>
                        <a:pt x="180291" y="209729"/>
                      </a:cubicBezTo>
                      <a:cubicBezTo>
                        <a:pt x="209660" y="209464"/>
                        <a:pt x="233737" y="204966"/>
                        <a:pt x="254904" y="192266"/>
                      </a:cubicBezTo>
                      <a:cubicBezTo>
                        <a:pt x="276071" y="179566"/>
                        <a:pt x="294062" y="111833"/>
                        <a:pt x="291416" y="1113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3" name="フリーフォーム: 図形 3012">
                  <a:extLst>
                    <a:ext uri="{FF2B5EF4-FFF2-40B4-BE49-F238E27FC236}">
                      <a16:creationId xmlns:a16="http://schemas.microsoft.com/office/drawing/2014/main" id="{51DCE045-5D2C-4368-80B2-3006853B6270}"/>
                    </a:ext>
                  </a:extLst>
                </p:cNvPr>
                <p:cNvSpPr/>
                <p:nvPr/>
              </p:nvSpPr>
              <p:spPr>
                <a:xfrm>
                  <a:off x="6432094" y="3770102"/>
                  <a:ext cx="266923" cy="201864"/>
                </a:xfrm>
                <a:custGeom>
                  <a:avLst/>
                  <a:gdLst>
                    <a:gd name="connsiteX0" fmla="*/ 73481 w 266923"/>
                    <a:gd name="connsiteY0" fmla="*/ 201823 h 201864"/>
                    <a:gd name="connsiteX1" fmla="*/ 3631 w 266923"/>
                    <a:gd name="connsiteY1" fmla="*/ 93873 h 201864"/>
                    <a:gd name="connsiteX2" fmla="*/ 17919 w 266923"/>
                    <a:gd name="connsiteY2" fmla="*/ 54186 h 201864"/>
                    <a:gd name="connsiteX3" fmla="*/ 86181 w 266923"/>
                    <a:gd name="connsiteY3" fmla="*/ 8148 h 201864"/>
                    <a:gd name="connsiteX4" fmla="*/ 178256 w 266923"/>
                    <a:gd name="connsiteY4" fmla="*/ 1798 h 201864"/>
                    <a:gd name="connsiteX5" fmla="*/ 236994 w 266923"/>
                    <a:gd name="connsiteY5" fmla="*/ 20848 h 201864"/>
                    <a:gd name="connsiteX6" fmla="*/ 259219 w 266923"/>
                    <a:gd name="connsiteY6" fmla="*/ 51011 h 201864"/>
                    <a:gd name="connsiteX7" fmla="*/ 265569 w 266923"/>
                    <a:gd name="connsiteY7" fmla="*/ 79586 h 201864"/>
                    <a:gd name="connsiteX8" fmla="*/ 235406 w 266923"/>
                    <a:gd name="connsiteY8" fmla="*/ 111336 h 201864"/>
                    <a:gd name="connsiteX9" fmla="*/ 248106 w 266923"/>
                    <a:gd name="connsiteY9" fmla="*/ 87523 h 201864"/>
                    <a:gd name="connsiteX10" fmla="*/ 259219 w 266923"/>
                    <a:gd name="connsiteY10" fmla="*/ 41486 h 201864"/>
                    <a:gd name="connsiteX11" fmla="*/ 208419 w 266923"/>
                    <a:gd name="connsiteY11" fmla="*/ 211 h 201864"/>
                    <a:gd name="connsiteX12" fmla="*/ 67131 w 266923"/>
                    <a:gd name="connsiteY12" fmla="*/ 27198 h 201864"/>
                    <a:gd name="connsiteX13" fmla="*/ 27444 w 266923"/>
                    <a:gd name="connsiteY13" fmla="*/ 66886 h 201864"/>
                    <a:gd name="connsiteX14" fmla="*/ 32206 w 266923"/>
                    <a:gd name="connsiteY14" fmla="*/ 106573 h 201864"/>
                    <a:gd name="connsiteX15" fmla="*/ 73481 w 266923"/>
                    <a:gd name="connsiteY15" fmla="*/ 201823 h 201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266923" h="201864">
                      <a:moveTo>
                        <a:pt x="73481" y="201823"/>
                      </a:moveTo>
                      <a:cubicBezTo>
                        <a:pt x="68719" y="199706"/>
                        <a:pt x="12891" y="118479"/>
                        <a:pt x="3631" y="93873"/>
                      </a:cubicBezTo>
                      <a:cubicBezTo>
                        <a:pt x="-5629" y="69267"/>
                        <a:pt x="4161" y="68474"/>
                        <a:pt x="17919" y="54186"/>
                      </a:cubicBezTo>
                      <a:cubicBezTo>
                        <a:pt x="31677" y="39898"/>
                        <a:pt x="59458" y="16879"/>
                        <a:pt x="86181" y="8148"/>
                      </a:cubicBezTo>
                      <a:cubicBezTo>
                        <a:pt x="112904" y="-583"/>
                        <a:pt x="153121" y="-319"/>
                        <a:pt x="178256" y="1798"/>
                      </a:cubicBezTo>
                      <a:cubicBezTo>
                        <a:pt x="203392" y="3915"/>
                        <a:pt x="223500" y="12646"/>
                        <a:pt x="236994" y="20848"/>
                      </a:cubicBezTo>
                      <a:cubicBezTo>
                        <a:pt x="250488" y="29050"/>
                        <a:pt x="254457" y="41221"/>
                        <a:pt x="259219" y="51011"/>
                      </a:cubicBezTo>
                      <a:cubicBezTo>
                        <a:pt x="263981" y="60801"/>
                        <a:pt x="269538" y="69532"/>
                        <a:pt x="265569" y="79586"/>
                      </a:cubicBezTo>
                      <a:cubicBezTo>
                        <a:pt x="261600" y="89640"/>
                        <a:pt x="238317" y="110013"/>
                        <a:pt x="235406" y="111336"/>
                      </a:cubicBezTo>
                      <a:cubicBezTo>
                        <a:pt x="232495" y="112659"/>
                        <a:pt x="244137" y="99165"/>
                        <a:pt x="248106" y="87523"/>
                      </a:cubicBezTo>
                      <a:cubicBezTo>
                        <a:pt x="252075" y="75881"/>
                        <a:pt x="265833" y="56038"/>
                        <a:pt x="259219" y="41486"/>
                      </a:cubicBezTo>
                      <a:cubicBezTo>
                        <a:pt x="252605" y="26934"/>
                        <a:pt x="240434" y="2592"/>
                        <a:pt x="208419" y="211"/>
                      </a:cubicBezTo>
                      <a:cubicBezTo>
                        <a:pt x="176404" y="-2170"/>
                        <a:pt x="97293" y="16086"/>
                        <a:pt x="67131" y="27198"/>
                      </a:cubicBezTo>
                      <a:cubicBezTo>
                        <a:pt x="36969" y="38310"/>
                        <a:pt x="33265" y="53657"/>
                        <a:pt x="27444" y="66886"/>
                      </a:cubicBezTo>
                      <a:cubicBezTo>
                        <a:pt x="21623" y="80115"/>
                        <a:pt x="27443" y="88846"/>
                        <a:pt x="32206" y="106573"/>
                      </a:cubicBezTo>
                      <a:cubicBezTo>
                        <a:pt x="36969" y="124300"/>
                        <a:pt x="78243" y="203940"/>
                        <a:pt x="73481" y="2018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4" name="フリーフォーム: 図形 3013">
                  <a:extLst>
                    <a:ext uri="{FF2B5EF4-FFF2-40B4-BE49-F238E27FC236}">
                      <a16:creationId xmlns:a16="http://schemas.microsoft.com/office/drawing/2014/main" id="{522EE37F-6E54-4CF3-B095-85BDDD767EF6}"/>
                    </a:ext>
                  </a:extLst>
                </p:cNvPr>
                <p:cNvSpPr/>
                <p:nvPr/>
              </p:nvSpPr>
              <p:spPr>
                <a:xfrm>
                  <a:off x="6497606" y="3973441"/>
                  <a:ext cx="229933" cy="46209"/>
                </a:xfrm>
                <a:custGeom>
                  <a:avLst/>
                  <a:gdLst>
                    <a:gd name="connsiteX0" fmla="*/ 32 w 229933"/>
                    <a:gd name="connsiteY0" fmla="*/ 72 h 46209"/>
                    <a:gd name="connsiteX1" fmla="*/ 114332 w 229933"/>
                    <a:gd name="connsiteY1" fmla="*/ 46109 h 46209"/>
                    <a:gd name="connsiteX2" fmla="*/ 227044 w 229933"/>
                    <a:gd name="connsiteY2" fmla="*/ 12772 h 46209"/>
                    <a:gd name="connsiteX3" fmla="*/ 190532 w 229933"/>
                    <a:gd name="connsiteY3" fmla="*/ 25472 h 46209"/>
                    <a:gd name="connsiteX4" fmla="*/ 125444 w 229933"/>
                    <a:gd name="connsiteY4" fmla="*/ 34997 h 46209"/>
                    <a:gd name="connsiteX5" fmla="*/ 32 w 229933"/>
                    <a:gd name="connsiteY5" fmla="*/ 72 h 462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9933" h="46209">
                      <a:moveTo>
                        <a:pt x="32" y="72"/>
                      </a:moveTo>
                      <a:cubicBezTo>
                        <a:pt x="-1820" y="1924"/>
                        <a:pt x="76497" y="43992"/>
                        <a:pt x="114332" y="46109"/>
                      </a:cubicBezTo>
                      <a:cubicBezTo>
                        <a:pt x="152167" y="48226"/>
                        <a:pt x="214344" y="16211"/>
                        <a:pt x="227044" y="12772"/>
                      </a:cubicBezTo>
                      <a:cubicBezTo>
                        <a:pt x="239744" y="9333"/>
                        <a:pt x="207465" y="21768"/>
                        <a:pt x="190532" y="25472"/>
                      </a:cubicBezTo>
                      <a:cubicBezTo>
                        <a:pt x="173599" y="29176"/>
                        <a:pt x="154019" y="37643"/>
                        <a:pt x="125444" y="34997"/>
                      </a:cubicBezTo>
                      <a:cubicBezTo>
                        <a:pt x="96869" y="32351"/>
                        <a:pt x="1884" y="-1780"/>
                        <a:pt x="32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5" name="フリーフォーム: 図形 3014">
                  <a:extLst>
                    <a:ext uri="{FF2B5EF4-FFF2-40B4-BE49-F238E27FC236}">
                      <a16:creationId xmlns:a16="http://schemas.microsoft.com/office/drawing/2014/main" id="{C865F88A-DB5D-4A21-B7E2-CD88143A6889}"/>
                    </a:ext>
                  </a:extLst>
                </p:cNvPr>
                <p:cNvSpPr/>
                <p:nvPr/>
              </p:nvSpPr>
              <p:spPr>
                <a:xfrm>
                  <a:off x="6478477" y="3785969"/>
                  <a:ext cx="297038" cy="143232"/>
                </a:xfrm>
                <a:custGeom>
                  <a:avLst/>
                  <a:gdLst>
                    <a:gd name="connsiteX0" fmla="*/ 111 w 297038"/>
                    <a:gd name="connsiteY0" fmla="*/ 131981 h 143232"/>
                    <a:gd name="connsiteX1" fmla="*/ 117586 w 297038"/>
                    <a:gd name="connsiteY1" fmla="*/ 143094 h 143232"/>
                    <a:gd name="connsiteX2" fmla="*/ 187436 w 297038"/>
                    <a:gd name="connsiteY2" fmla="*/ 124044 h 143232"/>
                    <a:gd name="connsiteX3" fmla="*/ 246173 w 297038"/>
                    <a:gd name="connsiteY3" fmla="*/ 85944 h 143232"/>
                    <a:gd name="connsiteX4" fmla="*/ 263636 w 297038"/>
                    <a:gd name="connsiteY4" fmla="*/ 38319 h 143232"/>
                    <a:gd name="connsiteX5" fmla="*/ 296973 w 297038"/>
                    <a:gd name="connsiteY5" fmla="*/ 219 h 143232"/>
                    <a:gd name="connsiteX6" fmla="*/ 271573 w 297038"/>
                    <a:gd name="connsiteY6" fmla="*/ 55781 h 143232"/>
                    <a:gd name="connsiteX7" fmla="*/ 250936 w 297038"/>
                    <a:gd name="connsiteY7" fmla="*/ 93881 h 143232"/>
                    <a:gd name="connsiteX8" fmla="*/ 139811 w 297038"/>
                    <a:gd name="connsiteY8" fmla="*/ 119281 h 143232"/>
                    <a:gd name="connsiteX9" fmla="*/ 111 w 297038"/>
                    <a:gd name="connsiteY9" fmla="*/ 131981 h 1432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97038" h="143232">
                      <a:moveTo>
                        <a:pt x="111" y="131981"/>
                      </a:moveTo>
                      <a:cubicBezTo>
                        <a:pt x="-3593" y="135950"/>
                        <a:pt x="86365" y="144417"/>
                        <a:pt x="117586" y="143094"/>
                      </a:cubicBezTo>
                      <a:cubicBezTo>
                        <a:pt x="148807" y="141771"/>
                        <a:pt x="166005" y="133569"/>
                        <a:pt x="187436" y="124044"/>
                      </a:cubicBezTo>
                      <a:cubicBezTo>
                        <a:pt x="208867" y="114519"/>
                        <a:pt x="233473" y="100231"/>
                        <a:pt x="246173" y="85944"/>
                      </a:cubicBezTo>
                      <a:cubicBezTo>
                        <a:pt x="258873" y="71656"/>
                        <a:pt x="255169" y="52607"/>
                        <a:pt x="263636" y="38319"/>
                      </a:cubicBezTo>
                      <a:cubicBezTo>
                        <a:pt x="272103" y="24031"/>
                        <a:pt x="295650" y="-2691"/>
                        <a:pt x="296973" y="219"/>
                      </a:cubicBezTo>
                      <a:cubicBezTo>
                        <a:pt x="298296" y="3129"/>
                        <a:pt x="279246" y="40171"/>
                        <a:pt x="271573" y="55781"/>
                      </a:cubicBezTo>
                      <a:cubicBezTo>
                        <a:pt x="263900" y="71391"/>
                        <a:pt x="272896" y="83298"/>
                        <a:pt x="250936" y="93881"/>
                      </a:cubicBezTo>
                      <a:cubicBezTo>
                        <a:pt x="228976" y="104464"/>
                        <a:pt x="178440" y="113725"/>
                        <a:pt x="139811" y="119281"/>
                      </a:cubicBezTo>
                      <a:cubicBezTo>
                        <a:pt x="101182" y="124837"/>
                        <a:pt x="3815" y="128012"/>
                        <a:pt x="111" y="1319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6" name="フリーフォーム: 図形 3015">
                  <a:extLst>
                    <a:ext uri="{FF2B5EF4-FFF2-40B4-BE49-F238E27FC236}">
                      <a16:creationId xmlns:a16="http://schemas.microsoft.com/office/drawing/2014/main" id="{0D4BC89B-9861-4799-B134-B9CD1FBC81BC}"/>
                    </a:ext>
                  </a:extLst>
                </p:cNvPr>
                <p:cNvSpPr/>
                <p:nvPr/>
              </p:nvSpPr>
              <p:spPr>
                <a:xfrm>
                  <a:off x="6454774" y="3570066"/>
                  <a:ext cx="242613" cy="101908"/>
                </a:xfrm>
                <a:custGeom>
                  <a:avLst/>
                  <a:gdLst>
                    <a:gd name="connsiteX0" fmla="*/ 241301 w 242613"/>
                    <a:gd name="connsiteY0" fmla="*/ 30384 h 101908"/>
                    <a:gd name="connsiteX1" fmla="*/ 104776 w 242613"/>
                    <a:gd name="connsiteY1" fmla="*/ 3397 h 101908"/>
                    <a:gd name="connsiteX2" fmla="*/ 65089 w 242613"/>
                    <a:gd name="connsiteY2" fmla="*/ 58959 h 101908"/>
                    <a:gd name="connsiteX3" fmla="*/ 1 w 242613"/>
                    <a:gd name="connsiteY3" fmla="*/ 101822 h 101908"/>
                    <a:gd name="connsiteX4" fmla="*/ 66676 w 242613"/>
                    <a:gd name="connsiteY4" fmla="*/ 47847 h 101908"/>
                    <a:gd name="connsiteX5" fmla="*/ 85726 w 242613"/>
                    <a:gd name="connsiteY5" fmla="*/ 9747 h 101908"/>
                    <a:gd name="connsiteX6" fmla="*/ 169864 w 242613"/>
                    <a:gd name="connsiteY6" fmla="*/ 222 h 101908"/>
                    <a:gd name="connsiteX7" fmla="*/ 241301 w 242613"/>
                    <a:gd name="connsiteY7" fmla="*/ 30384 h 1019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42613" h="101908">
                      <a:moveTo>
                        <a:pt x="241301" y="30384"/>
                      </a:moveTo>
                      <a:cubicBezTo>
                        <a:pt x="230453" y="30913"/>
                        <a:pt x="134145" y="-1365"/>
                        <a:pt x="104776" y="3397"/>
                      </a:cubicBezTo>
                      <a:cubicBezTo>
                        <a:pt x="75407" y="8159"/>
                        <a:pt x="82551" y="42555"/>
                        <a:pt x="65089" y="58959"/>
                      </a:cubicBezTo>
                      <a:cubicBezTo>
                        <a:pt x="47626" y="75363"/>
                        <a:pt x="-263" y="103674"/>
                        <a:pt x="1" y="101822"/>
                      </a:cubicBezTo>
                      <a:cubicBezTo>
                        <a:pt x="265" y="99970"/>
                        <a:pt x="52388" y="63193"/>
                        <a:pt x="66676" y="47847"/>
                      </a:cubicBezTo>
                      <a:cubicBezTo>
                        <a:pt x="80963" y="32501"/>
                        <a:pt x="68528" y="17684"/>
                        <a:pt x="85726" y="9747"/>
                      </a:cubicBezTo>
                      <a:cubicBezTo>
                        <a:pt x="102924" y="1810"/>
                        <a:pt x="146845" y="-836"/>
                        <a:pt x="169864" y="222"/>
                      </a:cubicBezTo>
                      <a:cubicBezTo>
                        <a:pt x="192883" y="1280"/>
                        <a:pt x="252149" y="29855"/>
                        <a:pt x="241301" y="303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7" name="フリーフォーム: 図形 3016">
                  <a:extLst>
                    <a:ext uri="{FF2B5EF4-FFF2-40B4-BE49-F238E27FC236}">
                      <a16:creationId xmlns:a16="http://schemas.microsoft.com/office/drawing/2014/main" id="{281B6AF4-5C33-439A-AFCC-3D2AE4E67E05}"/>
                    </a:ext>
                  </a:extLst>
                </p:cNvPr>
                <p:cNvSpPr/>
                <p:nvPr/>
              </p:nvSpPr>
              <p:spPr>
                <a:xfrm>
                  <a:off x="6457881" y="3682444"/>
                  <a:ext cx="321636" cy="102381"/>
                </a:xfrm>
                <a:custGeom>
                  <a:avLst/>
                  <a:gdLst>
                    <a:gd name="connsiteX0" fmla="*/ 320744 w 321636"/>
                    <a:gd name="connsiteY0" fmla="*/ 556 h 102381"/>
                    <a:gd name="connsiteX1" fmla="*/ 158819 w 321636"/>
                    <a:gd name="connsiteY1" fmla="*/ 75169 h 102381"/>
                    <a:gd name="connsiteX2" fmla="*/ 112782 w 321636"/>
                    <a:gd name="connsiteY2" fmla="*/ 89456 h 102381"/>
                    <a:gd name="connsiteX3" fmla="*/ 69 w 321636"/>
                    <a:gd name="connsiteY3" fmla="*/ 102156 h 102381"/>
                    <a:gd name="connsiteX4" fmla="*/ 130244 w 321636"/>
                    <a:gd name="connsiteY4" fmla="*/ 78344 h 102381"/>
                    <a:gd name="connsiteX5" fmla="*/ 220732 w 321636"/>
                    <a:gd name="connsiteY5" fmla="*/ 43419 h 102381"/>
                    <a:gd name="connsiteX6" fmla="*/ 320744 w 321636"/>
                    <a:gd name="connsiteY6" fmla="*/ 556 h 1023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21636" h="102381">
                      <a:moveTo>
                        <a:pt x="320744" y="556"/>
                      </a:moveTo>
                      <a:cubicBezTo>
                        <a:pt x="310425" y="5848"/>
                        <a:pt x="193479" y="60352"/>
                        <a:pt x="158819" y="75169"/>
                      </a:cubicBezTo>
                      <a:cubicBezTo>
                        <a:pt x="124159" y="89986"/>
                        <a:pt x="139240" y="84958"/>
                        <a:pt x="112782" y="89456"/>
                      </a:cubicBezTo>
                      <a:cubicBezTo>
                        <a:pt x="86324" y="93954"/>
                        <a:pt x="-2841" y="104008"/>
                        <a:pt x="69" y="102156"/>
                      </a:cubicBezTo>
                      <a:cubicBezTo>
                        <a:pt x="2979" y="100304"/>
                        <a:pt x="93467" y="88133"/>
                        <a:pt x="130244" y="78344"/>
                      </a:cubicBezTo>
                      <a:cubicBezTo>
                        <a:pt x="167021" y="68555"/>
                        <a:pt x="192422" y="57706"/>
                        <a:pt x="220732" y="43419"/>
                      </a:cubicBezTo>
                      <a:cubicBezTo>
                        <a:pt x="249042" y="29132"/>
                        <a:pt x="331063" y="-4736"/>
                        <a:pt x="320744" y="5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8" name="フリーフォーム: 図形 3017">
                  <a:extLst>
                    <a:ext uri="{FF2B5EF4-FFF2-40B4-BE49-F238E27FC236}">
                      <a16:creationId xmlns:a16="http://schemas.microsoft.com/office/drawing/2014/main" id="{4F0CA4EF-305B-4D10-8474-ED3B39D1C699}"/>
                    </a:ext>
                  </a:extLst>
                </p:cNvPr>
                <p:cNvSpPr/>
                <p:nvPr/>
              </p:nvSpPr>
              <p:spPr>
                <a:xfrm>
                  <a:off x="6394433" y="3593862"/>
                  <a:ext cx="117716" cy="197260"/>
                </a:xfrm>
                <a:custGeom>
                  <a:avLst/>
                  <a:gdLst>
                    <a:gd name="connsiteX0" fmla="*/ 117492 w 117716"/>
                    <a:gd name="connsiteY0" fmla="*/ 19288 h 197260"/>
                    <a:gd name="connsiteX1" fmla="*/ 49230 w 117716"/>
                    <a:gd name="connsiteY1" fmla="*/ 238 h 197260"/>
                    <a:gd name="connsiteX2" fmla="*/ 23830 w 117716"/>
                    <a:gd name="connsiteY2" fmla="*/ 33576 h 197260"/>
                    <a:gd name="connsiteX3" fmla="*/ 20655 w 117716"/>
                    <a:gd name="connsiteY3" fmla="*/ 84376 h 197260"/>
                    <a:gd name="connsiteX4" fmla="*/ 27005 w 117716"/>
                    <a:gd name="connsiteY4" fmla="*/ 152638 h 197260"/>
                    <a:gd name="connsiteX5" fmla="*/ 57167 w 117716"/>
                    <a:gd name="connsiteY5" fmla="*/ 197088 h 197260"/>
                    <a:gd name="connsiteX6" fmla="*/ 20655 w 117716"/>
                    <a:gd name="connsiteY6" fmla="*/ 136763 h 197260"/>
                    <a:gd name="connsiteX7" fmla="*/ 17 w 117716"/>
                    <a:gd name="connsiteY7" fmla="*/ 95488 h 197260"/>
                    <a:gd name="connsiteX8" fmla="*/ 23830 w 117716"/>
                    <a:gd name="connsiteY8" fmla="*/ 31988 h 197260"/>
                    <a:gd name="connsiteX9" fmla="*/ 117492 w 117716"/>
                    <a:gd name="connsiteY9" fmla="*/ 19288 h 1972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7716" h="197260">
                      <a:moveTo>
                        <a:pt x="117492" y="19288"/>
                      </a:moveTo>
                      <a:cubicBezTo>
                        <a:pt x="121725" y="13996"/>
                        <a:pt x="64840" y="-2143"/>
                        <a:pt x="49230" y="238"/>
                      </a:cubicBezTo>
                      <a:cubicBezTo>
                        <a:pt x="33620" y="2619"/>
                        <a:pt x="28593" y="19553"/>
                        <a:pt x="23830" y="33576"/>
                      </a:cubicBezTo>
                      <a:cubicBezTo>
                        <a:pt x="19067" y="47599"/>
                        <a:pt x="20126" y="64532"/>
                        <a:pt x="20655" y="84376"/>
                      </a:cubicBezTo>
                      <a:cubicBezTo>
                        <a:pt x="21184" y="104220"/>
                        <a:pt x="20920" y="133853"/>
                        <a:pt x="27005" y="152638"/>
                      </a:cubicBezTo>
                      <a:cubicBezTo>
                        <a:pt x="33090" y="171423"/>
                        <a:pt x="58225" y="199734"/>
                        <a:pt x="57167" y="197088"/>
                      </a:cubicBezTo>
                      <a:cubicBezTo>
                        <a:pt x="56109" y="194442"/>
                        <a:pt x="30180" y="153696"/>
                        <a:pt x="20655" y="136763"/>
                      </a:cubicBezTo>
                      <a:cubicBezTo>
                        <a:pt x="11130" y="119830"/>
                        <a:pt x="-512" y="112950"/>
                        <a:pt x="17" y="95488"/>
                      </a:cubicBezTo>
                      <a:cubicBezTo>
                        <a:pt x="546" y="78026"/>
                        <a:pt x="11130" y="44423"/>
                        <a:pt x="23830" y="31988"/>
                      </a:cubicBezTo>
                      <a:cubicBezTo>
                        <a:pt x="36530" y="19553"/>
                        <a:pt x="113259" y="24580"/>
                        <a:pt x="117492" y="192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19" name="フリーフォーム: 図形 3018">
                  <a:extLst>
                    <a:ext uri="{FF2B5EF4-FFF2-40B4-BE49-F238E27FC236}">
                      <a16:creationId xmlns:a16="http://schemas.microsoft.com/office/drawing/2014/main" id="{6FEFECC9-8380-4552-A02F-58C3EFE60ECE}"/>
                    </a:ext>
                  </a:extLst>
                </p:cNvPr>
                <p:cNvSpPr/>
                <p:nvPr/>
              </p:nvSpPr>
              <p:spPr>
                <a:xfrm>
                  <a:off x="6431784" y="3616942"/>
                  <a:ext cx="24579" cy="174578"/>
                </a:xfrm>
                <a:custGeom>
                  <a:avLst/>
                  <a:gdLst>
                    <a:gd name="connsiteX0" fmla="*/ 22991 w 24579"/>
                    <a:gd name="connsiteY0" fmla="*/ 971 h 174578"/>
                    <a:gd name="connsiteX1" fmla="*/ 3941 w 24579"/>
                    <a:gd name="connsiteY1" fmla="*/ 61296 h 174578"/>
                    <a:gd name="connsiteX2" fmla="*/ 24579 w 24579"/>
                    <a:gd name="connsiteY2" fmla="*/ 172421 h 174578"/>
                    <a:gd name="connsiteX3" fmla="*/ 3941 w 24579"/>
                    <a:gd name="connsiteY3" fmla="*/ 132733 h 174578"/>
                    <a:gd name="connsiteX4" fmla="*/ 766 w 24579"/>
                    <a:gd name="connsiteY4" fmla="*/ 107333 h 174578"/>
                    <a:gd name="connsiteX5" fmla="*/ 22991 w 24579"/>
                    <a:gd name="connsiteY5" fmla="*/ 971 h 1745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4579" h="174578">
                      <a:moveTo>
                        <a:pt x="22991" y="971"/>
                      </a:moveTo>
                      <a:cubicBezTo>
                        <a:pt x="23520" y="-6702"/>
                        <a:pt x="3676" y="32721"/>
                        <a:pt x="3941" y="61296"/>
                      </a:cubicBezTo>
                      <a:cubicBezTo>
                        <a:pt x="4206" y="89871"/>
                        <a:pt x="24579" y="160515"/>
                        <a:pt x="24579" y="172421"/>
                      </a:cubicBezTo>
                      <a:cubicBezTo>
                        <a:pt x="24579" y="184327"/>
                        <a:pt x="7910" y="143581"/>
                        <a:pt x="3941" y="132733"/>
                      </a:cubicBezTo>
                      <a:cubicBezTo>
                        <a:pt x="-28" y="121885"/>
                        <a:pt x="-821" y="125854"/>
                        <a:pt x="766" y="107333"/>
                      </a:cubicBezTo>
                      <a:cubicBezTo>
                        <a:pt x="2353" y="88812"/>
                        <a:pt x="22462" y="8644"/>
                        <a:pt x="22991" y="9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0" name="フリーフォーム: 図形 3019">
                  <a:extLst>
                    <a:ext uri="{FF2B5EF4-FFF2-40B4-BE49-F238E27FC236}">
                      <a16:creationId xmlns:a16="http://schemas.microsoft.com/office/drawing/2014/main" id="{A3342FF6-084B-48C3-9233-0920450F73F1}"/>
                    </a:ext>
                  </a:extLst>
                </p:cNvPr>
                <p:cNvSpPr/>
                <p:nvPr/>
              </p:nvSpPr>
              <p:spPr>
                <a:xfrm>
                  <a:off x="6708600" y="3202043"/>
                  <a:ext cx="379169" cy="182023"/>
                </a:xfrm>
                <a:custGeom>
                  <a:avLst/>
                  <a:gdLst>
                    <a:gd name="connsiteX0" fmla="*/ 175 w 379169"/>
                    <a:gd name="connsiteY0" fmla="*/ 80907 h 182023"/>
                    <a:gd name="connsiteX1" fmla="*/ 84313 w 379169"/>
                    <a:gd name="connsiteY1" fmla="*/ 11057 h 182023"/>
                    <a:gd name="connsiteX2" fmla="*/ 143050 w 379169"/>
                    <a:gd name="connsiteY2" fmla="*/ 1532 h 182023"/>
                    <a:gd name="connsiteX3" fmla="*/ 249413 w 379169"/>
                    <a:gd name="connsiteY3" fmla="*/ 25345 h 182023"/>
                    <a:gd name="connsiteX4" fmla="*/ 331963 w 379169"/>
                    <a:gd name="connsiteY4" fmla="*/ 109482 h 182023"/>
                    <a:gd name="connsiteX5" fmla="*/ 378000 w 379169"/>
                    <a:gd name="connsiteY5" fmla="*/ 180920 h 182023"/>
                    <a:gd name="connsiteX6" fmla="*/ 355775 w 379169"/>
                    <a:gd name="connsiteY6" fmla="*/ 145995 h 182023"/>
                    <a:gd name="connsiteX7" fmla="*/ 255763 w 379169"/>
                    <a:gd name="connsiteY7" fmla="*/ 55507 h 182023"/>
                    <a:gd name="connsiteX8" fmla="*/ 220838 w 379169"/>
                    <a:gd name="connsiteY8" fmla="*/ 25345 h 182023"/>
                    <a:gd name="connsiteX9" fmla="*/ 108125 w 379169"/>
                    <a:gd name="connsiteY9" fmla="*/ 7882 h 182023"/>
                    <a:gd name="connsiteX10" fmla="*/ 175 w 379169"/>
                    <a:gd name="connsiteY10" fmla="*/ 80907 h 1820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79169" h="182023">
                      <a:moveTo>
                        <a:pt x="175" y="80907"/>
                      </a:moveTo>
                      <a:cubicBezTo>
                        <a:pt x="-3794" y="81436"/>
                        <a:pt x="60501" y="24286"/>
                        <a:pt x="84313" y="11057"/>
                      </a:cubicBezTo>
                      <a:cubicBezTo>
                        <a:pt x="108125" y="-2172"/>
                        <a:pt x="115533" y="-849"/>
                        <a:pt x="143050" y="1532"/>
                      </a:cubicBezTo>
                      <a:cubicBezTo>
                        <a:pt x="170567" y="3913"/>
                        <a:pt x="217928" y="7353"/>
                        <a:pt x="249413" y="25345"/>
                      </a:cubicBezTo>
                      <a:cubicBezTo>
                        <a:pt x="280899" y="43337"/>
                        <a:pt x="310532" y="83553"/>
                        <a:pt x="331963" y="109482"/>
                      </a:cubicBezTo>
                      <a:cubicBezTo>
                        <a:pt x="353394" y="135411"/>
                        <a:pt x="374031" y="174835"/>
                        <a:pt x="378000" y="180920"/>
                      </a:cubicBezTo>
                      <a:cubicBezTo>
                        <a:pt x="381969" y="187005"/>
                        <a:pt x="376148" y="166897"/>
                        <a:pt x="355775" y="145995"/>
                      </a:cubicBezTo>
                      <a:cubicBezTo>
                        <a:pt x="335402" y="125093"/>
                        <a:pt x="278252" y="75615"/>
                        <a:pt x="255763" y="55507"/>
                      </a:cubicBezTo>
                      <a:cubicBezTo>
                        <a:pt x="233274" y="35399"/>
                        <a:pt x="245444" y="33282"/>
                        <a:pt x="220838" y="25345"/>
                      </a:cubicBezTo>
                      <a:cubicBezTo>
                        <a:pt x="196232" y="17408"/>
                        <a:pt x="142256" y="1003"/>
                        <a:pt x="108125" y="7882"/>
                      </a:cubicBezTo>
                      <a:cubicBezTo>
                        <a:pt x="73994" y="14761"/>
                        <a:pt x="4144" y="80378"/>
                        <a:pt x="175" y="809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1" name="フリーフォーム: 図形 3020">
                  <a:extLst>
                    <a:ext uri="{FF2B5EF4-FFF2-40B4-BE49-F238E27FC236}">
                      <a16:creationId xmlns:a16="http://schemas.microsoft.com/office/drawing/2014/main" id="{079B45E3-9EAA-43A0-88E7-FC2E57264CC2}"/>
                    </a:ext>
                  </a:extLst>
                </p:cNvPr>
                <p:cNvSpPr/>
                <p:nvPr/>
              </p:nvSpPr>
              <p:spPr>
                <a:xfrm>
                  <a:off x="6848377" y="3212950"/>
                  <a:ext cx="209489" cy="175226"/>
                </a:xfrm>
                <a:custGeom>
                  <a:avLst/>
                  <a:gdLst>
                    <a:gd name="connsiteX0" fmla="*/ 98 w 209489"/>
                    <a:gd name="connsiteY0" fmla="*/ 150 h 175226"/>
                    <a:gd name="connsiteX1" fmla="*/ 131861 w 209489"/>
                    <a:gd name="connsiteY1" fmla="*/ 66825 h 175226"/>
                    <a:gd name="connsiteX2" fmla="*/ 208061 w 209489"/>
                    <a:gd name="connsiteY2" fmla="*/ 173188 h 175226"/>
                    <a:gd name="connsiteX3" fmla="*/ 176311 w 209489"/>
                    <a:gd name="connsiteY3" fmla="*/ 130325 h 175226"/>
                    <a:gd name="connsiteX4" fmla="*/ 111223 w 209489"/>
                    <a:gd name="connsiteY4" fmla="*/ 50950 h 175226"/>
                    <a:gd name="connsiteX5" fmla="*/ 98 w 209489"/>
                    <a:gd name="connsiteY5" fmla="*/ 150 h 1752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9489" h="175226">
                      <a:moveTo>
                        <a:pt x="98" y="150"/>
                      </a:moveTo>
                      <a:cubicBezTo>
                        <a:pt x="3538" y="2796"/>
                        <a:pt x="97201" y="37985"/>
                        <a:pt x="131861" y="66825"/>
                      </a:cubicBezTo>
                      <a:cubicBezTo>
                        <a:pt x="166521" y="95665"/>
                        <a:pt x="200653" y="162605"/>
                        <a:pt x="208061" y="173188"/>
                      </a:cubicBezTo>
                      <a:cubicBezTo>
                        <a:pt x="215469" y="183771"/>
                        <a:pt x="192451" y="150698"/>
                        <a:pt x="176311" y="130325"/>
                      </a:cubicBezTo>
                      <a:cubicBezTo>
                        <a:pt x="160171" y="109952"/>
                        <a:pt x="138211" y="71588"/>
                        <a:pt x="111223" y="50950"/>
                      </a:cubicBezTo>
                      <a:cubicBezTo>
                        <a:pt x="84235" y="30312"/>
                        <a:pt x="-3342" y="-2496"/>
                        <a:pt x="98" y="1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2" name="フリーフォーム: 図形 3021">
                  <a:extLst>
                    <a:ext uri="{FF2B5EF4-FFF2-40B4-BE49-F238E27FC236}">
                      <a16:creationId xmlns:a16="http://schemas.microsoft.com/office/drawing/2014/main" id="{6593A602-4096-4D9A-A842-890C92B000E8}"/>
                    </a:ext>
                  </a:extLst>
                </p:cNvPr>
                <p:cNvSpPr/>
                <p:nvPr/>
              </p:nvSpPr>
              <p:spPr>
                <a:xfrm>
                  <a:off x="5838971" y="3524223"/>
                  <a:ext cx="98476" cy="151646"/>
                </a:xfrm>
                <a:custGeom>
                  <a:avLst/>
                  <a:gdLst>
                    <a:gd name="connsiteX0" fmla="*/ 98279 w 98476"/>
                    <a:gd name="connsiteY0" fmla="*/ 27 h 151646"/>
                    <a:gd name="connsiteX1" fmla="*/ 30017 w 98476"/>
                    <a:gd name="connsiteY1" fmla="*/ 90515 h 151646"/>
                    <a:gd name="connsiteX2" fmla="*/ 6204 w 98476"/>
                    <a:gd name="connsiteY2" fmla="*/ 146077 h 151646"/>
                    <a:gd name="connsiteX3" fmla="*/ 4617 w 98476"/>
                    <a:gd name="connsiteY3" fmla="*/ 144490 h 151646"/>
                    <a:gd name="connsiteX4" fmla="*/ 6204 w 98476"/>
                    <a:gd name="connsiteY4" fmla="*/ 100040 h 151646"/>
                    <a:gd name="connsiteX5" fmla="*/ 98279 w 98476"/>
                    <a:gd name="connsiteY5" fmla="*/ 27 h 151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8476" h="151646">
                      <a:moveTo>
                        <a:pt x="98279" y="27"/>
                      </a:moveTo>
                      <a:cubicBezTo>
                        <a:pt x="102248" y="-1561"/>
                        <a:pt x="45363" y="66173"/>
                        <a:pt x="30017" y="90515"/>
                      </a:cubicBezTo>
                      <a:cubicBezTo>
                        <a:pt x="14671" y="114857"/>
                        <a:pt x="10437" y="137081"/>
                        <a:pt x="6204" y="146077"/>
                      </a:cubicBezTo>
                      <a:cubicBezTo>
                        <a:pt x="1971" y="155073"/>
                        <a:pt x="4617" y="152163"/>
                        <a:pt x="4617" y="144490"/>
                      </a:cubicBezTo>
                      <a:cubicBezTo>
                        <a:pt x="4617" y="136817"/>
                        <a:pt x="-6760" y="122794"/>
                        <a:pt x="6204" y="100040"/>
                      </a:cubicBezTo>
                      <a:cubicBezTo>
                        <a:pt x="19168" y="77286"/>
                        <a:pt x="94310" y="1615"/>
                        <a:pt x="98279" y="2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3" name="フリーフォーム: 図形 3022">
                  <a:extLst>
                    <a:ext uri="{FF2B5EF4-FFF2-40B4-BE49-F238E27FC236}">
                      <a16:creationId xmlns:a16="http://schemas.microsoft.com/office/drawing/2014/main" id="{0D3CD584-A999-4B89-946E-9EEE1B4DE1A1}"/>
                    </a:ext>
                  </a:extLst>
                </p:cNvPr>
                <p:cNvSpPr/>
                <p:nvPr/>
              </p:nvSpPr>
              <p:spPr>
                <a:xfrm>
                  <a:off x="5824440" y="3615165"/>
                  <a:ext cx="20787" cy="171412"/>
                </a:xfrm>
                <a:custGeom>
                  <a:avLst/>
                  <a:gdLst>
                    <a:gd name="connsiteX0" fmla="*/ 98 w 20787"/>
                    <a:gd name="connsiteY0" fmla="*/ 1160 h 171412"/>
                    <a:gd name="connsiteX1" fmla="*/ 12798 w 20787"/>
                    <a:gd name="connsiteY1" fmla="*/ 104348 h 171412"/>
                    <a:gd name="connsiteX2" fmla="*/ 9623 w 20787"/>
                    <a:gd name="connsiteY2" fmla="*/ 171023 h 171412"/>
                    <a:gd name="connsiteX3" fmla="*/ 11210 w 20787"/>
                    <a:gd name="connsiteY3" fmla="*/ 128160 h 171412"/>
                    <a:gd name="connsiteX4" fmla="*/ 20735 w 20787"/>
                    <a:gd name="connsiteY4" fmla="*/ 53548 h 171412"/>
                    <a:gd name="connsiteX5" fmla="*/ 98 w 20787"/>
                    <a:gd name="connsiteY5" fmla="*/ 1160 h 171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87" h="171412">
                      <a:moveTo>
                        <a:pt x="98" y="1160"/>
                      </a:moveTo>
                      <a:cubicBezTo>
                        <a:pt x="-1225" y="9627"/>
                        <a:pt x="11211" y="76038"/>
                        <a:pt x="12798" y="104348"/>
                      </a:cubicBezTo>
                      <a:cubicBezTo>
                        <a:pt x="14385" y="132658"/>
                        <a:pt x="9888" y="167054"/>
                        <a:pt x="9623" y="171023"/>
                      </a:cubicBezTo>
                      <a:cubicBezTo>
                        <a:pt x="9358" y="174992"/>
                        <a:pt x="9358" y="147739"/>
                        <a:pt x="11210" y="128160"/>
                      </a:cubicBezTo>
                      <a:cubicBezTo>
                        <a:pt x="13062" y="108581"/>
                        <a:pt x="21529" y="74450"/>
                        <a:pt x="20735" y="53548"/>
                      </a:cubicBezTo>
                      <a:cubicBezTo>
                        <a:pt x="19941" y="32646"/>
                        <a:pt x="1421" y="-7307"/>
                        <a:pt x="98" y="11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4" name="フリーフォーム: 図形 3023">
                  <a:extLst>
                    <a:ext uri="{FF2B5EF4-FFF2-40B4-BE49-F238E27FC236}">
                      <a16:creationId xmlns:a16="http://schemas.microsoft.com/office/drawing/2014/main" id="{5870520F-C9D5-46B1-903E-6F4D6C4C0E93}"/>
                    </a:ext>
                  </a:extLst>
                </p:cNvPr>
                <p:cNvSpPr/>
                <p:nvPr/>
              </p:nvSpPr>
              <p:spPr>
                <a:xfrm>
                  <a:off x="5771564" y="3556000"/>
                  <a:ext cx="219688" cy="295706"/>
                </a:xfrm>
                <a:custGeom>
                  <a:avLst/>
                  <a:gdLst>
                    <a:gd name="connsiteX0" fmla="*/ 219661 w 219688"/>
                    <a:gd name="connsiteY0" fmla="*/ 0 h 295706"/>
                    <a:gd name="connsiteX1" fmla="*/ 106949 w 219688"/>
                    <a:gd name="connsiteY1" fmla="*/ 130175 h 295706"/>
                    <a:gd name="connsiteX2" fmla="*/ 81549 w 219688"/>
                    <a:gd name="connsiteY2" fmla="*/ 212725 h 295706"/>
                    <a:gd name="connsiteX3" fmla="*/ 586 w 219688"/>
                    <a:gd name="connsiteY3" fmla="*/ 295275 h 295706"/>
                    <a:gd name="connsiteX4" fmla="*/ 46624 w 219688"/>
                    <a:gd name="connsiteY4" fmla="*/ 242888 h 295706"/>
                    <a:gd name="connsiteX5" fmla="*/ 76786 w 219688"/>
                    <a:gd name="connsiteY5" fmla="*/ 192088 h 295706"/>
                    <a:gd name="connsiteX6" fmla="*/ 95836 w 219688"/>
                    <a:gd name="connsiteY6" fmla="*/ 131763 h 295706"/>
                    <a:gd name="connsiteX7" fmla="*/ 219661 w 219688"/>
                    <a:gd name="connsiteY7" fmla="*/ 0 h 2957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9688" h="295706">
                      <a:moveTo>
                        <a:pt x="219661" y="0"/>
                      </a:moveTo>
                      <a:cubicBezTo>
                        <a:pt x="221513" y="-265"/>
                        <a:pt x="129968" y="94721"/>
                        <a:pt x="106949" y="130175"/>
                      </a:cubicBezTo>
                      <a:cubicBezTo>
                        <a:pt x="83930" y="165629"/>
                        <a:pt x="99276" y="185208"/>
                        <a:pt x="81549" y="212725"/>
                      </a:cubicBezTo>
                      <a:cubicBezTo>
                        <a:pt x="63822" y="240242"/>
                        <a:pt x="6407" y="290248"/>
                        <a:pt x="586" y="295275"/>
                      </a:cubicBezTo>
                      <a:cubicBezTo>
                        <a:pt x="-5235" y="300302"/>
                        <a:pt x="33924" y="260086"/>
                        <a:pt x="46624" y="242888"/>
                      </a:cubicBezTo>
                      <a:cubicBezTo>
                        <a:pt x="59324" y="225690"/>
                        <a:pt x="68584" y="210609"/>
                        <a:pt x="76786" y="192088"/>
                      </a:cubicBezTo>
                      <a:cubicBezTo>
                        <a:pt x="84988" y="173567"/>
                        <a:pt x="74669" y="165894"/>
                        <a:pt x="95836" y="131763"/>
                      </a:cubicBezTo>
                      <a:cubicBezTo>
                        <a:pt x="117003" y="97632"/>
                        <a:pt x="217809" y="265"/>
                        <a:pt x="21966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5" name="フリーフォーム: 図形 3024">
                  <a:extLst>
                    <a:ext uri="{FF2B5EF4-FFF2-40B4-BE49-F238E27FC236}">
                      <a16:creationId xmlns:a16="http://schemas.microsoft.com/office/drawing/2014/main" id="{A3C82959-A461-4C43-B60C-86C167CD79AB}"/>
                    </a:ext>
                  </a:extLst>
                </p:cNvPr>
                <p:cNvSpPr/>
                <p:nvPr/>
              </p:nvSpPr>
              <p:spPr>
                <a:xfrm>
                  <a:off x="5759334" y="3678231"/>
                  <a:ext cx="19891" cy="142897"/>
                </a:xfrm>
                <a:custGeom>
                  <a:avLst/>
                  <a:gdLst>
                    <a:gd name="connsiteX0" fmla="*/ 12816 w 19891"/>
                    <a:gd name="connsiteY0" fmla="*/ 7 h 142897"/>
                    <a:gd name="connsiteX1" fmla="*/ 11229 w 19891"/>
                    <a:gd name="connsiteY1" fmla="*/ 90494 h 142897"/>
                    <a:gd name="connsiteX2" fmla="*/ 116 w 19891"/>
                    <a:gd name="connsiteY2" fmla="*/ 142882 h 142897"/>
                    <a:gd name="connsiteX3" fmla="*/ 19166 w 19891"/>
                    <a:gd name="connsiteY3" fmla="*/ 85732 h 142897"/>
                    <a:gd name="connsiteX4" fmla="*/ 12816 w 19891"/>
                    <a:gd name="connsiteY4" fmla="*/ 7 h 142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9891" h="142897">
                      <a:moveTo>
                        <a:pt x="12816" y="7"/>
                      </a:moveTo>
                      <a:cubicBezTo>
                        <a:pt x="11493" y="801"/>
                        <a:pt x="13346" y="66681"/>
                        <a:pt x="11229" y="90494"/>
                      </a:cubicBezTo>
                      <a:cubicBezTo>
                        <a:pt x="9112" y="114307"/>
                        <a:pt x="-1207" y="143676"/>
                        <a:pt x="116" y="142882"/>
                      </a:cubicBezTo>
                      <a:cubicBezTo>
                        <a:pt x="1439" y="142088"/>
                        <a:pt x="15991" y="107957"/>
                        <a:pt x="19166" y="85732"/>
                      </a:cubicBezTo>
                      <a:cubicBezTo>
                        <a:pt x="22341" y="63507"/>
                        <a:pt x="14139" y="-787"/>
                        <a:pt x="12816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6" name="フリーフォーム: 図形 3025">
                  <a:extLst>
                    <a:ext uri="{FF2B5EF4-FFF2-40B4-BE49-F238E27FC236}">
                      <a16:creationId xmlns:a16="http://schemas.microsoft.com/office/drawing/2014/main" id="{F4546A07-CD46-4380-9D4E-7890C1BE10C1}"/>
                    </a:ext>
                  </a:extLst>
                </p:cNvPr>
                <p:cNvSpPr/>
                <p:nvPr/>
              </p:nvSpPr>
              <p:spPr>
                <a:xfrm>
                  <a:off x="6093588" y="3282636"/>
                  <a:ext cx="94604" cy="207069"/>
                </a:xfrm>
                <a:custGeom>
                  <a:avLst/>
                  <a:gdLst>
                    <a:gd name="connsiteX0" fmla="*/ 94487 w 94604"/>
                    <a:gd name="connsiteY0" fmla="*/ 314 h 207069"/>
                    <a:gd name="connsiteX1" fmla="*/ 23050 w 94604"/>
                    <a:gd name="connsiteY1" fmla="*/ 119377 h 207069"/>
                    <a:gd name="connsiteX2" fmla="*/ 18287 w 94604"/>
                    <a:gd name="connsiteY2" fmla="*/ 155889 h 207069"/>
                    <a:gd name="connsiteX3" fmla="*/ 46862 w 94604"/>
                    <a:gd name="connsiteY3" fmla="*/ 206689 h 207069"/>
                    <a:gd name="connsiteX4" fmla="*/ 13525 w 94604"/>
                    <a:gd name="connsiteY4" fmla="*/ 178114 h 207069"/>
                    <a:gd name="connsiteX5" fmla="*/ 4000 w 94604"/>
                    <a:gd name="connsiteY5" fmla="*/ 159064 h 207069"/>
                    <a:gd name="connsiteX6" fmla="*/ 94487 w 94604"/>
                    <a:gd name="connsiteY6" fmla="*/ 314 h 207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4604" h="207069">
                      <a:moveTo>
                        <a:pt x="94487" y="314"/>
                      </a:moveTo>
                      <a:cubicBezTo>
                        <a:pt x="97662" y="-6301"/>
                        <a:pt x="35750" y="93448"/>
                        <a:pt x="23050" y="119377"/>
                      </a:cubicBezTo>
                      <a:cubicBezTo>
                        <a:pt x="10350" y="145306"/>
                        <a:pt x="14318" y="141337"/>
                        <a:pt x="18287" y="155889"/>
                      </a:cubicBezTo>
                      <a:cubicBezTo>
                        <a:pt x="22256" y="170441"/>
                        <a:pt x="47656" y="202985"/>
                        <a:pt x="46862" y="206689"/>
                      </a:cubicBezTo>
                      <a:cubicBezTo>
                        <a:pt x="46068" y="210393"/>
                        <a:pt x="20669" y="186051"/>
                        <a:pt x="13525" y="178114"/>
                      </a:cubicBezTo>
                      <a:cubicBezTo>
                        <a:pt x="6381" y="170177"/>
                        <a:pt x="-6583" y="186051"/>
                        <a:pt x="4000" y="159064"/>
                      </a:cubicBezTo>
                      <a:cubicBezTo>
                        <a:pt x="14583" y="132077"/>
                        <a:pt x="91312" y="6929"/>
                        <a:pt x="94487" y="3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7" name="フリーフォーム: 図形 3026">
                  <a:extLst>
                    <a:ext uri="{FF2B5EF4-FFF2-40B4-BE49-F238E27FC236}">
                      <a16:creationId xmlns:a16="http://schemas.microsoft.com/office/drawing/2014/main" id="{7062B51C-321F-4561-BE44-C9A915E06345}"/>
                    </a:ext>
                  </a:extLst>
                </p:cNvPr>
                <p:cNvSpPr/>
                <p:nvPr/>
              </p:nvSpPr>
              <p:spPr>
                <a:xfrm>
                  <a:off x="6152108" y="3320298"/>
                  <a:ext cx="74197" cy="130008"/>
                </a:xfrm>
                <a:custGeom>
                  <a:avLst/>
                  <a:gdLst>
                    <a:gd name="connsiteX0" fmla="*/ 74067 w 74197"/>
                    <a:gd name="connsiteY0" fmla="*/ 752 h 130008"/>
                    <a:gd name="connsiteX1" fmla="*/ 2630 w 74197"/>
                    <a:gd name="connsiteY1" fmla="*/ 127752 h 130008"/>
                    <a:gd name="connsiteX2" fmla="*/ 20092 w 74197"/>
                    <a:gd name="connsiteY2" fmla="*/ 76952 h 130008"/>
                    <a:gd name="connsiteX3" fmla="*/ 74067 w 74197"/>
                    <a:gd name="connsiteY3" fmla="*/ 752 h 1300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4197" h="130008">
                      <a:moveTo>
                        <a:pt x="74067" y="752"/>
                      </a:moveTo>
                      <a:cubicBezTo>
                        <a:pt x="71157" y="9219"/>
                        <a:pt x="11626" y="115052"/>
                        <a:pt x="2630" y="127752"/>
                      </a:cubicBezTo>
                      <a:cubicBezTo>
                        <a:pt x="-6366" y="140452"/>
                        <a:pt x="9773" y="96267"/>
                        <a:pt x="20092" y="76952"/>
                      </a:cubicBezTo>
                      <a:cubicBezTo>
                        <a:pt x="30411" y="57638"/>
                        <a:pt x="76977" y="-7715"/>
                        <a:pt x="74067" y="7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8" name="フリーフォーム: 図形 3027">
                  <a:extLst>
                    <a:ext uri="{FF2B5EF4-FFF2-40B4-BE49-F238E27FC236}">
                      <a16:creationId xmlns:a16="http://schemas.microsoft.com/office/drawing/2014/main" id="{04A19329-A632-4031-9CFD-D8CC75926B64}"/>
                    </a:ext>
                  </a:extLst>
                </p:cNvPr>
                <p:cNvSpPr/>
                <p:nvPr/>
              </p:nvSpPr>
              <p:spPr>
                <a:xfrm>
                  <a:off x="6140291" y="3327392"/>
                  <a:ext cx="243120" cy="143000"/>
                </a:xfrm>
                <a:custGeom>
                  <a:avLst/>
                  <a:gdLst>
                    <a:gd name="connsiteX0" fmla="*/ 243047 w 243120"/>
                    <a:gd name="connsiteY0" fmla="*/ 8 h 143000"/>
                    <a:gd name="connsiteX1" fmla="*/ 149384 w 243120"/>
                    <a:gd name="connsiteY1" fmla="*/ 76208 h 143000"/>
                    <a:gd name="connsiteX2" fmla="*/ 66834 w 243120"/>
                    <a:gd name="connsiteY2" fmla="*/ 115896 h 143000"/>
                    <a:gd name="connsiteX3" fmla="*/ 159 w 243120"/>
                    <a:gd name="connsiteY3" fmla="*/ 142883 h 143000"/>
                    <a:gd name="connsiteX4" fmla="*/ 85884 w 243120"/>
                    <a:gd name="connsiteY4" fmla="*/ 123833 h 143000"/>
                    <a:gd name="connsiteX5" fmla="*/ 163672 w 243120"/>
                    <a:gd name="connsiteY5" fmla="*/ 80971 h 143000"/>
                    <a:gd name="connsiteX6" fmla="*/ 243047 w 243120"/>
                    <a:gd name="connsiteY6" fmla="*/ 8 h 143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3120" h="143000">
                      <a:moveTo>
                        <a:pt x="243047" y="8"/>
                      </a:moveTo>
                      <a:cubicBezTo>
                        <a:pt x="240666" y="-786"/>
                        <a:pt x="178753" y="56893"/>
                        <a:pt x="149384" y="76208"/>
                      </a:cubicBezTo>
                      <a:cubicBezTo>
                        <a:pt x="120015" y="95523"/>
                        <a:pt x="91705" y="104784"/>
                        <a:pt x="66834" y="115896"/>
                      </a:cubicBezTo>
                      <a:cubicBezTo>
                        <a:pt x="41963" y="127008"/>
                        <a:pt x="-3016" y="141560"/>
                        <a:pt x="159" y="142883"/>
                      </a:cubicBezTo>
                      <a:cubicBezTo>
                        <a:pt x="3334" y="144206"/>
                        <a:pt x="58632" y="134152"/>
                        <a:pt x="85884" y="123833"/>
                      </a:cubicBezTo>
                      <a:cubicBezTo>
                        <a:pt x="113136" y="113514"/>
                        <a:pt x="137743" y="98963"/>
                        <a:pt x="163672" y="80971"/>
                      </a:cubicBezTo>
                      <a:cubicBezTo>
                        <a:pt x="189601" y="62979"/>
                        <a:pt x="245428" y="802"/>
                        <a:pt x="243047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29" name="フリーフォーム: 図形 3028">
                  <a:extLst>
                    <a:ext uri="{FF2B5EF4-FFF2-40B4-BE49-F238E27FC236}">
                      <a16:creationId xmlns:a16="http://schemas.microsoft.com/office/drawing/2014/main" id="{44ECE55A-97F7-4630-BE13-28E441DC2EFA}"/>
                    </a:ext>
                  </a:extLst>
                </p:cNvPr>
                <p:cNvSpPr/>
                <p:nvPr/>
              </p:nvSpPr>
              <p:spPr>
                <a:xfrm>
                  <a:off x="6175357" y="3292461"/>
                  <a:ext cx="320522" cy="244506"/>
                </a:xfrm>
                <a:custGeom>
                  <a:avLst/>
                  <a:gdLst>
                    <a:gd name="connsiteX0" fmla="*/ 18 w 320522"/>
                    <a:gd name="connsiteY0" fmla="*/ 244489 h 244506"/>
                    <a:gd name="connsiteX1" fmla="*/ 138131 w 320522"/>
                    <a:gd name="connsiteY1" fmla="*/ 177814 h 244506"/>
                    <a:gd name="connsiteX2" fmla="*/ 204806 w 320522"/>
                    <a:gd name="connsiteY2" fmla="*/ 122252 h 244506"/>
                    <a:gd name="connsiteX3" fmla="*/ 319106 w 320522"/>
                    <a:gd name="connsiteY3" fmla="*/ 1602 h 244506"/>
                    <a:gd name="connsiteX4" fmla="*/ 263543 w 320522"/>
                    <a:gd name="connsiteY4" fmla="*/ 57164 h 244506"/>
                    <a:gd name="connsiteX5" fmla="*/ 187343 w 320522"/>
                    <a:gd name="connsiteY5" fmla="*/ 117489 h 244506"/>
                    <a:gd name="connsiteX6" fmla="*/ 128606 w 320522"/>
                    <a:gd name="connsiteY6" fmla="*/ 171464 h 244506"/>
                    <a:gd name="connsiteX7" fmla="*/ 18 w 320522"/>
                    <a:gd name="connsiteY7" fmla="*/ 244489 h 24450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20522" h="244506">
                      <a:moveTo>
                        <a:pt x="18" y="244489"/>
                      </a:moveTo>
                      <a:cubicBezTo>
                        <a:pt x="1606" y="245547"/>
                        <a:pt x="104000" y="198187"/>
                        <a:pt x="138131" y="177814"/>
                      </a:cubicBezTo>
                      <a:cubicBezTo>
                        <a:pt x="172262" y="157441"/>
                        <a:pt x="174644" y="151621"/>
                        <a:pt x="204806" y="122252"/>
                      </a:cubicBezTo>
                      <a:cubicBezTo>
                        <a:pt x="234968" y="92883"/>
                        <a:pt x="309317" y="12450"/>
                        <a:pt x="319106" y="1602"/>
                      </a:cubicBezTo>
                      <a:cubicBezTo>
                        <a:pt x="328896" y="-9246"/>
                        <a:pt x="285504" y="37849"/>
                        <a:pt x="263543" y="57164"/>
                      </a:cubicBezTo>
                      <a:cubicBezTo>
                        <a:pt x="241583" y="76478"/>
                        <a:pt x="209833" y="98439"/>
                        <a:pt x="187343" y="117489"/>
                      </a:cubicBezTo>
                      <a:cubicBezTo>
                        <a:pt x="164854" y="136539"/>
                        <a:pt x="156652" y="152943"/>
                        <a:pt x="128606" y="171464"/>
                      </a:cubicBezTo>
                      <a:cubicBezTo>
                        <a:pt x="100560" y="189985"/>
                        <a:pt x="-1570" y="243431"/>
                        <a:pt x="18" y="2444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0" name="フリーフォーム: 図形 3029">
                  <a:extLst>
                    <a:ext uri="{FF2B5EF4-FFF2-40B4-BE49-F238E27FC236}">
                      <a16:creationId xmlns:a16="http://schemas.microsoft.com/office/drawing/2014/main" id="{2EDBAA3A-A696-4E58-8604-E735687F9B33}"/>
                    </a:ext>
                  </a:extLst>
                </p:cNvPr>
                <p:cNvSpPr/>
                <p:nvPr/>
              </p:nvSpPr>
              <p:spPr>
                <a:xfrm>
                  <a:off x="6106237" y="3448001"/>
                  <a:ext cx="76413" cy="86580"/>
                </a:xfrm>
                <a:custGeom>
                  <a:avLst/>
                  <a:gdLst>
                    <a:gd name="connsiteX0" fmla="*/ 876 w 76413"/>
                    <a:gd name="connsiteY0" fmla="*/ 49 h 86580"/>
                    <a:gd name="connsiteX1" fmla="*/ 53263 w 76413"/>
                    <a:gd name="connsiteY1" fmla="*/ 73074 h 86580"/>
                    <a:gd name="connsiteX2" fmla="*/ 75488 w 76413"/>
                    <a:gd name="connsiteY2" fmla="*/ 85774 h 86580"/>
                    <a:gd name="connsiteX3" fmla="*/ 24688 w 76413"/>
                    <a:gd name="connsiteY3" fmla="*/ 61962 h 86580"/>
                    <a:gd name="connsiteX4" fmla="*/ 876 w 76413"/>
                    <a:gd name="connsiteY4" fmla="*/ 49 h 86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413" h="86580">
                      <a:moveTo>
                        <a:pt x="876" y="49"/>
                      </a:moveTo>
                      <a:cubicBezTo>
                        <a:pt x="5639" y="1901"/>
                        <a:pt x="40828" y="58786"/>
                        <a:pt x="53263" y="73074"/>
                      </a:cubicBezTo>
                      <a:cubicBezTo>
                        <a:pt x="65698" y="87362"/>
                        <a:pt x="80251" y="87626"/>
                        <a:pt x="75488" y="85774"/>
                      </a:cubicBezTo>
                      <a:cubicBezTo>
                        <a:pt x="70725" y="83922"/>
                        <a:pt x="37652" y="74926"/>
                        <a:pt x="24688" y="61962"/>
                      </a:cubicBezTo>
                      <a:cubicBezTo>
                        <a:pt x="11724" y="48998"/>
                        <a:pt x="-3887" y="-1803"/>
                        <a:pt x="876" y="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1" name="フリーフォーム: 図形 3030">
                  <a:extLst>
                    <a:ext uri="{FF2B5EF4-FFF2-40B4-BE49-F238E27FC236}">
                      <a16:creationId xmlns:a16="http://schemas.microsoft.com/office/drawing/2014/main" id="{A617FD57-7B25-494E-AF1A-F94AD627BF3E}"/>
                    </a:ext>
                  </a:extLst>
                </p:cNvPr>
                <p:cNvSpPr/>
                <p:nvPr/>
              </p:nvSpPr>
              <p:spPr>
                <a:xfrm>
                  <a:off x="6332311" y="3263855"/>
                  <a:ext cx="225683" cy="193742"/>
                </a:xfrm>
                <a:custGeom>
                  <a:avLst/>
                  <a:gdLst>
                    <a:gd name="connsiteX0" fmla="*/ 225652 w 225683"/>
                    <a:gd name="connsiteY0" fmla="*/ 45 h 193742"/>
                    <a:gd name="connsiteX1" fmla="*/ 147864 w 225683"/>
                    <a:gd name="connsiteY1" fmla="*/ 115933 h 193742"/>
                    <a:gd name="connsiteX2" fmla="*/ 100239 w 225683"/>
                    <a:gd name="connsiteY2" fmla="*/ 158795 h 193742"/>
                    <a:gd name="connsiteX3" fmla="*/ 227 w 225683"/>
                    <a:gd name="connsiteY3" fmla="*/ 193720 h 193742"/>
                    <a:gd name="connsiteX4" fmla="*/ 74839 w 225683"/>
                    <a:gd name="connsiteY4" fmla="*/ 163558 h 193742"/>
                    <a:gd name="connsiteX5" fmla="*/ 138339 w 225683"/>
                    <a:gd name="connsiteY5" fmla="*/ 130220 h 193742"/>
                    <a:gd name="connsiteX6" fmla="*/ 225652 w 225683"/>
                    <a:gd name="connsiteY6" fmla="*/ 45 h 1937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25683" h="193742">
                      <a:moveTo>
                        <a:pt x="225652" y="45"/>
                      </a:moveTo>
                      <a:cubicBezTo>
                        <a:pt x="227240" y="-2336"/>
                        <a:pt x="168766" y="89475"/>
                        <a:pt x="147864" y="115933"/>
                      </a:cubicBezTo>
                      <a:cubicBezTo>
                        <a:pt x="126962" y="142391"/>
                        <a:pt x="124845" y="145831"/>
                        <a:pt x="100239" y="158795"/>
                      </a:cubicBezTo>
                      <a:cubicBezTo>
                        <a:pt x="75633" y="171759"/>
                        <a:pt x="4460" y="192926"/>
                        <a:pt x="227" y="193720"/>
                      </a:cubicBezTo>
                      <a:cubicBezTo>
                        <a:pt x="-4006" y="194514"/>
                        <a:pt x="51820" y="174141"/>
                        <a:pt x="74839" y="163558"/>
                      </a:cubicBezTo>
                      <a:cubicBezTo>
                        <a:pt x="97858" y="152975"/>
                        <a:pt x="117702" y="153239"/>
                        <a:pt x="138339" y="130220"/>
                      </a:cubicBezTo>
                      <a:cubicBezTo>
                        <a:pt x="158976" y="107201"/>
                        <a:pt x="224064" y="2426"/>
                        <a:pt x="225652" y="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2" name="フリーフォーム: 図形 3031">
                  <a:extLst>
                    <a:ext uri="{FF2B5EF4-FFF2-40B4-BE49-F238E27FC236}">
                      <a16:creationId xmlns:a16="http://schemas.microsoft.com/office/drawing/2014/main" id="{4F4A5E70-D8CE-43CE-8C48-9C7387BACB6B}"/>
                    </a:ext>
                  </a:extLst>
                </p:cNvPr>
                <p:cNvSpPr/>
                <p:nvPr/>
              </p:nvSpPr>
              <p:spPr>
                <a:xfrm>
                  <a:off x="6459362" y="3252788"/>
                  <a:ext cx="97182" cy="161926"/>
                </a:xfrm>
                <a:custGeom>
                  <a:avLst/>
                  <a:gdLst>
                    <a:gd name="connsiteX0" fmla="*/ 97013 w 97182"/>
                    <a:gd name="connsiteY0" fmla="*/ 0 h 161926"/>
                    <a:gd name="connsiteX1" fmla="*/ 41451 w 97182"/>
                    <a:gd name="connsiteY1" fmla="*/ 107950 h 161926"/>
                    <a:gd name="connsiteX2" fmla="*/ 176 w 97182"/>
                    <a:gd name="connsiteY2" fmla="*/ 161925 h 161926"/>
                    <a:gd name="connsiteX3" fmla="*/ 57326 w 97182"/>
                    <a:gd name="connsiteY3" fmla="*/ 106362 h 161926"/>
                    <a:gd name="connsiteX4" fmla="*/ 97013 w 97182"/>
                    <a:gd name="connsiteY4" fmla="*/ 0 h 161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7182" h="161926">
                      <a:moveTo>
                        <a:pt x="97013" y="0"/>
                      </a:moveTo>
                      <a:cubicBezTo>
                        <a:pt x="94367" y="265"/>
                        <a:pt x="57590" y="80963"/>
                        <a:pt x="41451" y="107950"/>
                      </a:cubicBezTo>
                      <a:cubicBezTo>
                        <a:pt x="25312" y="134937"/>
                        <a:pt x="-2470" y="162190"/>
                        <a:pt x="176" y="161925"/>
                      </a:cubicBezTo>
                      <a:cubicBezTo>
                        <a:pt x="2822" y="161660"/>
                        <a:pt x="44097" y="128852"/>
                        <a:pt x="57326" y="106362"/>
                      </a:cubicBezTo>
                      <a:cubicBezTo>
                        <a:pt x="70555" y="83872"/>
                        <a:pt x="99659" y="-265"/>
                        <a:pt x="97013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3" name="フリーフォーム: 図形 3032">
                  <a:extLst>
                    <a:ext uri="{FF2B5EF4-FFF2-40B4-BE49-F238E27FC236}">
                      <a16:creationId xmlns:a16="http://schemas.microsoft.com/office/drawing/2014/main" id="{C6202313-2783-4061-B530-C64DE4C9C5EF}"/>
                    </a:ext>
                  </a:extLst>
                </p:cNvPr>
                <p:cNvSpPr/>
                <p:nvPr/>
              </p:nvSpPr>
              <p:spPr>
                <a:xfrm>
                  <a:off x="6246193" y="3065196"/>
                  <a:ext cx="408587" cy="259543"/>
                </a:xfrm>
                <a:custGeom>
                  <a:avLst/>
                  <a:gdLst>
                    <a:gd name="connsiteX0" fmla="*/ 407020 w 408587"/>
                    <a:gd name="connsiteY0" fmla="*/ 267 h 259543"/>
                    <a:gd name="connsiteX1" fmla="*/ 370507 w 408587"/>
                    <a:gd name="connsiteY1" fmla="*/ 105042 h 259543"/>
                    <a:gd name="connsiteX2" fmla="*/ 303832 w 408587"/>
                    <a:gd name="connsiteY2" fmla="*/ 166954 h 259543"/>
                    <a:gd name="connsiteX3" fmla="*/ 235570 w 408587"/>
                    <a:gd name="connsiteY3" fmla="*/ 212992 h 259543"/>
                    <a:gd name="connsiteX4" fmla="*/ 162545 w 408587"/>
                    <a:gd name="connsiteY4" fmla="*/ 244742 h 259543"/>
                    <a:gd name="connsiteX5" fmla="*/ 76820 w 408587"/>
                    <a:gd name="connsiteY5" fmla="*/ 255854 h 259543"/>
                    <a:gd name="connsiteX6" fmla="*/ 620 w 408587"/>
                    <a:gd name="connsiteY6" fmla="*/ 259029 h 259543"/>
                    <a:gd name="connsiteX7" fmla="*/ 119682 w 408587"/>
                    <a:gd name="connsiteY7" fmla="*/ 246329 h 259543"/>
                    <a:gd name="connsiteX8" fmla="*/ 219695 w 408587"/>
                    <a:gd name="connsiteY8" fmla="*/ 206642 h 259543"/>
                    <a:gd name="connsiteX9" fmla="*/ 319707 w 408587"/>
                    <a:gd name="connsiteY9" fmla="*/ 138379 h 259543"/>
                    <a:gd name="connsiteX10" fmla="*/ 407020 w 408587"/>
                    <a:gd name="connsiteY10" fmla="*/ 267 h 259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08587" h="259543">
                      <a:moveTo>
                        <a:pt x="407020" y="267"/>
                      </a:moveTo>
                      <a:cubicBezTo>
                        <a:pt x="415487" y="-5289"/>
                        <a:pt x="387705" y="77261"/>
                        <a:pt x="370507" y="105042"/>
                      </a:cubicBezTo>
                      <a:cubicBezTo>
                        <a:pt x="353309" y="132823"/>
                        <a:pt x="326321" y="148962"/>
                        <a:pt x="303832" y="166954"/>
                      </a:cubicBezTo>
                      <a:cubicBezTo>
                        <a:pt x="281343" y="184946"/>
                        <a:pt x="259118" y="200027"/>
                        <a:pt x="235570" y="212992"/>
                      </a:cubicBezTo>
                      <a:cubicBezTo>
                        <a:pt x="212022" y="225957"/>
                        <a:pt x="189003" y="237598"/>
                        <a:pt x="162545" y="244742"/>
                      </a:cubicBezTo>
                      <a:cubicBezTo>
                        <a:pt x="136087" y="251886"/>
                        <a:pt x="103808" y="253473"/>
                        <a:pt x="76820" y="255854"/>
                      </a:cubicBezTo>
                      <a:cubicBezTo>
                        <a:pt x="49832" y="258235"/>
                        <a:pt x="-6524" y="260617"/>
                        <a:pt x="620" y="259029"/>
                      </a:cubicBezTo>
                      <a:cubicBezTo>
                        <a:pt x="7764" y="257442"/>
                        <a:pt x="83170" y="255060"/>
                        <a:pt x="119682" y="246329"/>
                      </a:cubicBezTo>
                      <a:cubicBezTo>
                        <a:pt x="156194" y="237598"/>
                        <a:pt x="186358" y="224634"/>
                        <a:pt x="219695" y="206642"/>
                      </a:cubicBezTo>
                      <a:cubicBezTo>
                        <a:pt x="253032" y="188650"/>
                        <a:pt x="291132" y="170129"/>
                        <a:pt x="319707" y="138379"/>
                      </a:cubicBezTo>
                      <a:cubicBezTo>
                        <a:pt x="348282" y="106629"/>
                        <a:pt x="398553" y="5823"/>
                        <a:pt x="407020" y="2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4" name="フリーフォーム: 図形 3033">
                  <a:extLst>
                    <a:ext uri="{FF2B5EF4-FFF2-40B4-BE49-F238E27FC236}">
                      <a16:creationId xmlns:a16="http://schemas.microsoft.com/office/drawing/2014/main" id="{6883A789-FCFB-410C-B51E-B435CFD8CEEF}"/>
                    </a:ext>
                  </a:extLst>
                </p:cNvPr>
                <p:cNvSpPr/>
                <p:nvPr/>
              </p:nvSpPr>
              <p:spPr>
                <a:xfrm>
                  <a:off x="6163677" y="3165336"/>
                  <a:ext cx="91362" cy="171678"/>
                </a:xfrm>
                <a:custGeom>
                  <a:avLst/>
                  <a:gdLst>
                    <a:gd name="connsiteX0" fmla="*/ 30748 w 91362"/>
                    <a:gd name="connsiteY0" fmla="*/ 139 h 171678"/>
                    <a:gd name="connsiteX1" fmla="*/ 11698 w 91362"/>
                    <a:gd name="connsiteY1" fmla="*/ 81102 h 171678"/>
                    <a:gd name="connsiteX2" fmla="*/ 38686 w 91362"/>
                    <a:gd name="connsiteY2" fmla="*/ 112852 h 171678"/>
                    <a:gd name="connsiteX3" fmla="*/ 91073 w 91362"/>
                    <a:gd name="connsiteY3" fmla="*/ 171589 h 171678"/>
                    <a:gd name="connsiteX4" fmla="*/ 13286 w 91362"/>
                    <a:gd name="connsiteY4" fmla="*/ 98564 h 171678"/>
                    <a:gd name="connsiteX5" fmla="*/ 586 w 91362"/>
                    <a:gd name="connsiteY5" fmla="*/ 62052 h 171678"/>
                    <a:gd name="connsiteX6" fmla="*/ 30748 w 91362"/>
                    <a:gd name="connsiteY6" fmla="*/ 139 h 1716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1362" h="171678">
                      <a:moveTo>
                        <a:pt x="30748" y="139"/>
                      </a:moveTo>
                      <a:cubicBezTo>
                        <a:pt x="32600" y="3314"/>
                        <a:pt x="10375" y="62316"/>
                        <a:pt x="11698" y="81102"/>
                      </a:cubicBezTo>
                      <a:cubicBezTo>
                        <a:pt x="13021" y="99888"/>
                        <a:pt x="25457" y="97771"/>
                        <a:pt x="38686" y="112852"/>
                      </a:cubicBezTo>
                      <a:cubicBezTo>
                        <a:pt x="51915" y="127933"/>
                        <a:pt x="95306" y="173970"/>
                        <a:pt x="91073" y="171589"/>
                      </a:cubicBezTo>
                      <a:cubicBezTo>
                        <a:pt x="86840" y="169208"/>
                        <a:pt x="28367" y="116820"/>
                        <a:pt x="13286" y="98564"/>
                      </a:cubicBezTo>
                      <a:cubicBezTo>
                        <a:pt x="-1795" y="80308"/>
                        <a:pt x="-472" y="75016"/>
                        <a:pt x="586" y="62052"/>
                      </a:cubicBezTo>
                      <a:cubicBezTo>
                        <a:pt x="1644" y="49088"/>
                        <a:pt x="28896" y="-3036"/>
                        <a:pt x="30748" y="1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5" name="フリーフォーム: 図形 3034">
                  <a:extLst>
                    <a:ext uri="{FF2B5EF4-FFF2-40B4-BE49-F238E27FC236}">
                      <a16:creationId xmlns:a16="http://schemas.microsoft.com/office/drawing/2014/main" id="{3B2436A0-CC26-47EE-A0CF-A4DECB63AAAA}"/>
                    </a:ext>
                  </a:extLst>
                </p:cNvPr>
                <p:cNvSpPr/>
                <p:nvPr/>
              </p:nvSpPr>
              <p:spPr>
                <a:xfrm>
                  <a:off x="6188992" y="3049357"/>
                  <a:ext cx="438987" cy="233932"/>
                </a:xfrm>
                <a:custGeom>
                  <a:avLst/>
                  <a:gdLst>
                    <a:gd name="connsiteX0" fmla="*/ 671 w 438987"/>
                    <a:gd name="connsiteY0" fmla="*/ 220893 h 233932"/>
                    <a:gd name="connsiteX1" fmla="*/ 157833 w 438987"/>
                    <a:gd name="connsiteY1" fmla="*/ 230418 h 233932"/>
                    <a:gd name="connsiteX2" fmla="*/ 324521 w 438987"/>
                    <a:gd name="connsiteY2" fmla="*/ 155806 h 233932"/>
                    <a:gd name="connsiteX3" fmla="*/ 437233 w 438987"/>
                    <a:gd name="connsiteY3" fmla="*/ 1818 h 233932"/>
                    <a:gd name="connsiteX4" fmla="*/ 386433 w 438987"/>
                    <a:gd name="connsiteY4" fmla="*/ 76431 h 233932"/>
                    <a:gd name="connsiteX5" fmla="*/ 295946 w 438987"/>
                    <a:gd name="connsiteY5" fmla="*/ 154218 h 233932"/>
                    <a:gd name="connsiteX6" fmla="*/ 195933 w 438987"/>
                    <a:gd name="connsiteY6" fmla="*/ 198668 h 233932"/>
                    <a:gd name="connsiteX7" fmla="*/ 103858 w 438987"/>
                    <a:gd name="connsiteY7" fmla="*/ 212956 h 233932"/>
                    <a:gd name="connsiteX8" fmla="*/ 671 w 438987"/>
                    <a:gd name="connsiteY8" fmla="*/ 220893 h 2339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8987" h="233932">
                      <a:moveTo>
                        <a:pt x="671" y="220893"/>
                      </a:moveTo>
                      <a:cubicBezTo>
                        <a:pt x="9667" y="223803"/>
                        <a:pt x="103858" y="241266"/>
                        <a:pt x="157833" y="230418"/>
                      </a:cubicBezTo>
                      <a:cubicBezTo>
                        <a:pt x="211808" y="219570"/>
                        <a:pt x="277954" y="193906"/>
                        <a:pt x="324521" y="155806"/>
                      </a:cubicBezTo>
                      <a:cubicBezTo>
                        <a:pt x="371088" y="117706"/>
                        <a:pt x="426914" y="15047"/>
                        <a:pt x="437233" y="1818"/>
                      </a:cubicBezTo>
                      <a:cubicBezTo>
                        <a:pt x="447552" y="-11411"/>
                        <a:pt x="409981" y="51031"/>
                        <a:pt x="386433" y="76431"/>
                      </a:cubicBezTo>
                      <a:cubicBezTo>
                        <a:pt x="362885" y="101831"/>
                        <a:pt x="327696" y="133845"/>
                        <a:pt x="295946" y="154218"/>
                      </a:cubicBezTo>
                      <a:cubicBezTo>
                        <a:pt x="264196" y="174591"/>
                        <a:pt x="227948" y="188878"/>
                        <a:pt x="195933" y="198668"/>
                      </a:cubicBezTo>
                      <a:cubicBezTo>
                        <a:pt x="163918" y="208458"/>
                        <a:pt x="132168" y="210575"/>
                        <a:pt x="103858" y="212956"/>
                      </a:cubicBezTo>
                      <a:cubicBezTo>
                        <a:pt x="75548" y="215337"/>
                        <a:pt x="-8325" y="217983"/>
                        <a:pt x="671" y="2208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6" name="フリーフォーム: 図形 3035">
                  <a:extLst>
                    <a:ext uri="{FF2B5EF4-FFF2-40B4-BE49-F238E27FC236}">
                      <a16:creationId xmlns:a16="http://schemas.microsoft.com/office/drawing/2014/main" id="{4CF9F2D0-CEAF-49AA-93ED-AE7CFCF08337}"/>
                    </a:ext>
                  </a:extLst>
                </p:cNvPr>
                <p:cNvSpPr/>
                <p:nvPr/>
              </p:nvSpPr>
              <p:spPr>
                <a:xfrm>
                  <a:off x="6518252" y="2995605"/>
                  <a:ext cx="74113" cy="84151"/>
                </a:xfrm>
                <a:custGeom>
                  <a:avLst/>
                  <a:gdLst>
                    <a:gd name="connsiteX0" fmla="*/ 23 w 74113"/>
                    <a:gd name="connsiteY0" fmla="*/ 8 h 84151"/>
                    <a:gd name="connsiteX1" fmla="*/ 65111 w 74113"/>
                    <a:gd name="connsiteY1" fmla="*/ 38108 h 84151"/>
                    <a:gd name="connsiteX2" fmla="*/ 65111 w 74113"/>
                    <a:gd name="connsiteY2" fmla="*/ 84145 h 84151"/>
                    <a:gd name="connsiteX3" fmla="*/ 73048 w 74113"/>
                    <a:gd name="connsiteY3" fmla="*/ 34933 h 84151"/>
                    <a:gd name="connsiteX4" fmla="*/ 23 w 74113"/>
                    <a:gd name="connsiteY4" fmla="*/ 8 h 84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4113" h="84151">
                      <a:moveTo>
                        <a:pt x="23" y="8"/>
                      </a:moveTo>
                      <a:cubicBezTo>
                        <a:pt x="-1300" y="537"/>
                        <a:pt x="54263" y="24085"/>
                        <a:pt x="65111" y="38108"/>
                      </a:cubicBezTo>
                      <a:cubicBezTo>
                        <a:pt x="75959" y="52131"/>
                        <a:pt x="63788" y="84674"/>
                        <a:pt x="65111" y="84145"/>
                      </a:cubicBezTo>
                      <a:cubicBezTo>
                        <a:pt x="66434" y="83616"/>
                        <a:pt x="77546" y="47104"/>
                        <a:pt x="73048" y="34933"/>
                      </a:cubicBezTo>
                      <a:cubicBezTo>
                        <a:pt x="68550" y="22762"/>
                        <a:pt x="1346" y="-521"/>
                        <a:pt x="23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7" name="フリーフォーム: 図形 3036">
                  <a:extLst>
                    <a:ext uri="{FF2B5EF4-FFF2-40B4-BE49-F238E27FC236}">
                      <a16:creationId xmlns:a16="http://schemas.microsoft.com/office/drawing/2014/main" id="{01941207-B278-4D60-8400-D781816CFB47}"/>
                    </a:ext>
                  </a:extLst>
                </p:cNvPr>
                <p:cNvSpPr/>
                <p:nvPr/>
              </p:nvSpPr>
              <p:spPr>
                <a:xfrm>
                  <a:off x="6181554" y="3056809"/>
                  <a:ext cx="354871" cy="167440"/>
                </a:xfrm>
                <a:custGeom>
                  <a:avLst/>
                  <a:gdLst>
                    <a:gd name="connsiteX0" fmla="*/ 319259 w 354871"/>
                    <a:gd name="connsiteY0" fmla="*/ 716 h 167440"/>
                    <a:gd name="connsiteX1" fmla="*/ 354184 w 354871"/>
                    <a:gd name="connsiteY1" fmla="*/ 40404 h 167440"/>
                    <a:gd name="connsiteX2" fmla="*/ 281159 w 354871"/>
                    <a:gd name="connsiteY2" fmla="*/ 103904 h 167440"/>
                    <a:gd name="connsiteX3" fmla="*/ 219246 w 354871"/>
                    <a:gd name="connsiteY3" fmla="*/ 135654 h 167440"/>
                    <a:gd name="connsiteX4" fmla="*/ 68434 w 354871"/>
                    <a:gd name="connsiteY4" fmla="*/ 167404 h 167440"/>
                    <a:gd name="connsiteX5" fmla="*/ 171 w 354871"/>
                    <a:gd name="connsiteY5" fmla="*/ 129304 h 167440"/>
                    <a:gd name="connsiteX6" fmla="*/ 85896 w 354871"/>
                    <a:gd name="connsiteY6" fmla="*/ 162641 h 167440"/>
                    <a:gd name="connsiteX7" fmla="*/ 176384 w 354871"/>
                    <a:gd name="connsiteY7" fmla="*/ 164229 h 167440"/>
                    <a:gd name="connsiteX8" fmla="*/ 268459 w 354871"/>
                    <a:gd name="connsiteY8" fmla="*/ 143591 h 167440"/>
                    <a:gd name="connsiteX9" fmla="*/ 344659 w 354871"/>
                    <a:gd name="connsiteY9" fmla="*/ 73741 h 167440"/>
                    <a:gd name="connsiteX10" fmla="*/ 319259 w 354871"/>
                    <a:gd name="connsiteY10" fmla="*/ 716 h 167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4871" h="167440">
                      <a:moveTo>
                        <a:pt x="319259" y="716"/>
                      </a:moveTo>
                      <a:cubicBezTo>
                        <a:pt x="320846" y="-4840"/>
                        <a:pt x="360534" y="23206"/>
                        <a:pt x="354184" y="40404"/>
                      </a:cubicBezTo>
                      <a:cubicBezTo>
                        <a:pt x="347834" y="57602"/>
                        <a:pt x="303649" y="88029"/>
                        <a:pt x="281159" y="103904"/>
                      </a:cubicBezTo>
                      <a:cubicBezTo>
                        <a:pt x="258669" y="119779"/>
                        <a:pt x="254700" y="125071"/>
                        <a:pt x="219246" y="135654"/>
                      </a:cubicBezTo>
                      <a:cubicBezTo>
                        <a:pt x="183792" y="146237"/>
                        <a:pt x="104946" y="168462"/>
                        <a:pt x="68434" y="167404"/>
                      </a:cubicBezTo>
                      <a:cubicBezTo>
                        <a:pt x="31922" y="166346"/>
                        <a:pt x="-2739" y="130098"/>
                        <a:pt x="171" y="129304"/>
                      </a:cubicBezTo>
                      <a:cubicBezTo>
                        <a:pt x="3081" y="128510"/>
                        <a:pt x="56527" y="156820"/>
                        <a:pt x="85896" y="162641"/>
                      </a:cubicBezTo>
                      <a:cubicBezTo>
                        <a:pt x="115265" y="168462"/>
                        <a:pt x="145957" y="167404"/>
                        <a:pt x="176384" y="164229"/>
                      </a:cubicBezTo>
                      <a:cubicBezTo>
                        <a:pt x="206811" y="161054"/>
                        <a:pt x="240413" y="158672"/>
                        <a:pt x="268459" y="143591"/>
                      </a:cubicBezTo>
                      <a:cubicBezTo>
                        <a:pt x="296505" y="128510"/>
                        <a:pt x="332753" y="94379"/>
                        <a:pt x="344659" y="73741"/>
                      </a:cubicBezTo>
                      <a:cubicBezTo>
                        <a:pt x="356565" y="53103"/>
                        <a:pt x="317672" y="6272"/>
                        <a:pt x="319259" y="7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8" name="フリーフォーム: 図形 3037">
                  <a:extLst>
                    <a:ext uri="{FF2B5EF4-FFF2-40B4-BE49-F238E27FC236}">
                      <a16:creationId xmlns:a16="http://schemas.microsoft.com/office/drawing/2014/main" id="{41B520E1-1601-482B-BA6D-1DAD4697224E}"/>
                    </a:ext>
                  </a:extLst>
                </p:cNvPr>
                <p:cNvSpPr/>
                <p:nvPr/>
              </p:nvSpPr>
              <p:spPr>
                <a:xfrm>
                  <a:off x="6688664" y="2628884"/>
                  <a:ext cx="212472" cy="434896"/>
                </a:xfrm>
                <a:custGeom>
                  <a:avLst/>
                  <a:gdLst>
                    <a:gd name="connsiteX0" fmla="*/ 115361 w 212472"/>
                    <a:gd name="connsiteY0" fmla="*/ 16 h 434896"/>
                    <a:gd name="connsiteX1" fmla="*/ 199499 w 212472"/>
                    <a:gd name="connsiteY1" fmla="*/ 119079 h 434896"/>
                    <a:gd name="connsiteX2" fmla="*/ 143936 w 212472"/>
                    <a:gd name="connsiteY2" fmla="*/ 327041 h 434896"/>
                    <a:gd name="connsiteX3" fmla="*/ 91549 w 212472"/>
                    <a:gd name="connsiteY3" fmla="*/ 385779 h 434896"/>
                    <a:gd name="connsiteX4" fmla="*/ 1061 w 212472"/>
                    <a:gd name="connsiteY4" fmla="*/ 433404 h 434896"/>
                    <a:gd name="connsiteX5" fmla="*/ 47099 w 212472"/>
                    <a:gd name="connsiteY5" fmla="*/ 419116 h 434896"/>
                    <a:gd name="connsiteX6" fmla="*/ 123299 w 212472"/>
                    <a:gd name="connsiteY6" fmla="*/ 381016 h 434896"/>
                    <a:gd name="connsiteX7" fmla="*/ 153461 w 212472"/>
                    <a:gd name="connsiteY7" fmla="*/ 315929 h 434896"/>
                    <a:gd name="connsiteX8" fmla="*/ 196324 w 212472"/>
                    <a:gd name="connsiteY8" fmla="*/ 196866 h 434896"/>
                    <a:gd name="connsiteX9" fmla="*/ 209024 w 212472"/>
                    <a:gd name="connsiteY9" fmla="*/ 111141 h 434896"/>
                    <a:gd name="connsiteX10" fmla="*/ 115361 w 212472"/>
                    <a:gd name="connsiteY10" fmla="*/ 16 h 4348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12472" h="434896">
                      <a:moveTo>
                        <a:pt x="115361" y="16"/>
                      </a:moveTo>
                      <a:cubicBezTo>
                        <a:pt x="113774" y="1339"/>
                        <a:pt x="194737" y="64575"/>
                        <a:pt x="199499" y="119079"/>
                      </a:cubicBezTo>
                      <a:cubicBezTo>
                        <a:pt x="204261" y="173583"/>
                        <a:pt x="161928" y="282591"/>
                        <a:pt x="143936" y="327041"/>
                      </a:cubicBezTo>
                      <a:cubicBezTo>
                        <a:pt x="125944" y="371491"/>
                        <a:pt x="115361" y="368052"/>
                        <a:pt x="91549" y="385779"/>
                      </a:cubicBezTo>
                      <a:cubicBezTo>
                        <a:pt x="67737" y="403506"/>
                        <a:pt x="8469" y="427848"/>
                        <a:pt x="1061" y="433404"/>
                      </a:cubicBezTo>
                      <a:cubicBezTo>
                        <a:pt x="-6347" y="438960"/>
                        <a:pt x="26726" y="427847"/>
                        <a:pt x="47099" y="419116"/>
                      </a:cubicBezTo>
                      <a:cubicBezTo>
                        <a:pt x="67472" y="410385"/>
                        <a:pt x="105572" y="398214"/>
                        <a:pt x="123299" y="381016"/>
                      </a:cubicBezTo>
                      <a:cubicBezTo>
                        <a:pt x="141026" y="363818"/>
                        <a:pt x="141290" y="346621"/>
                        <a:pt x="153461" y="315929"/>
                      </a:cubicBezTo>
                      <a:cubicBezTo>
                        <a:pt x="165632" y="285237"/>
                        <a:pt x="187064" y="230997"/>
                        <a:pt x="196324" y="196866"/>
                      </a:cubicBezTo>
                      <a:cubicBezTo>
                        <a:pt x="205584" y="162735"/>
                        <a:pt x="218814" y="142891"/>
                        <a:pt x="209024" y="111141"/>
                      </a:cubicBezTo>
                      <a:cubicBezTo>
                        <a:pt x="199234" y="79391"/>
                        <a:pt x="116948" y="-1307"/>
                        <a:pt x="115361" y="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39" name="フリーフォーム: 図形 3038">
                  <a:extLst>
                    <a:ext uri="{FF2B5EF4-FFF2-40B4-BE49-F238E27FC236}">
                      <a16:creationId xmlns:a16="http://schemas.microsoft.com/office/drawing/2014/main" id="{540CC64F-9B5D-4B8B-BA51-0740D4ACE6D4}"/>
                    </a:ext>
                  </a:extLst>
                </p:cNvPr>
                <p:cNvSpPr/>
                <p:nvPr/>
              </p:nvSpPr>
              <p:spPr>
                <a:xfrm>
                  <a:off x="6791282" y="2631582"/>
                  <a:ext cx="128209" cy="32722"/>
                </a:xfrm>
                <a:custGeom>
                  <a:avLst/>
                  <a:gdLst>
                    <a:gd name="connsiteX0" fmla="*/ 43 w 128209"/>
                    <a:gd name="connsiteY0" fmla="*/ 5256 h 32722"/>
                    <a:gd name="connsiteX1" fmla="*/ 109581 w 128209"/>
                    <a:gd name="connsiteY1" fmla="*/ 19543 h 32722"/>
                    <a:gd name="connsiteX2" fmla="*/ 127043 w 128209"/>
                    <a:gd name="connsiteY2" fmla="*/ 32243 h 32722"/>
                    <a:gd name="connsiteX3" fmla="*/ 96881 w 128209"/>
                    <a:gd name="connsiteY3" fmla="*/ 2081 h 32722"/>
                    <a:gd name="connsiteX4" fmla="*/ 43 w 128209"/>
                    <a:gd name="connsiteY4" fmla="*/ 5256 h 327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8209" h="32722">
                      <a:moveTo>
                        <a:pt x="43" y="5256"/>
                      </a:moveTo>
                      <a:cubicBezTo>
                        <a:pt x="2160" y="8166"/>
                        <a:pt x="88414" y="15045"/>
                        <a:pt x="109581" y="19543"/>
                      </a:cubicBezTo>
                      <a:cubicBezTo>
                        <a:pt x="130748" y="24041"/>
                        <a:pt x="129160" y="35153"/>
                        <a:pt x="127043" y="32243"/>
                      </a:cubicBezTo>
                      <a:cubicBezTo>
                        <a:pt x="124926" y="29333"/>
                        <a:pt x="120958" y="7108"/>
                        <a:pt x="96881" y="2081"/>
                      </a:cubicBezTo>
                      <a:cubicBezTo>
                        <a:pt x="72804" y="-2946"/>
                        <a:pt x="-2074" y="2346"/>
                        <a:pt x="43" y="52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0" name="フリーフォーム: 図形 3039">
                  <a:extLst>
                    <a:ext uri="{FF2B5EF4-FFF2-40B4-BE49-F238E27FC236}">
                      <a16:creationId xmlns:a16="http://schemas.microsoft.com/office/drawing/2014/main" id="{1746D28A-55A6-4A86-9E40-C5F34E736A39}"/>
                    </a:ext>
                  </a:extLst>
                </p:cNvPr>
                <p:cNvSpPr/>
                <p:nvPr/>
              </p:nvSpPr>
              <p:spPr>
                <a:xfrm>
                  <a:off x="6692639" y="2658984"/>
                  <a:ext cx="284074" cy="434075"/>
                </a:xfrm>
                <a:custGeom>
                  <a:avLst/>
                  <a:gdLst>
                    <a:gd name="connsiteX0" fmla="*/ 220924 w 284074"/>
                    <a:gd name="connsiteY0" fmla="*/ 1666 h 434075"/>
                    <a:gd name="connsiteX1" fmla="*/ 271724 w 284074"/>
                    <a:gd name="connsiteY1" fmla="*/ 117554 h 434075"/>
                    <a:gd name="connsiteX2" fmla="*/ 239974 w 284074"/>
                    <a:gd name="connsiteY2" fmla="*/ 268366 h 434075"/>
                    <a:gd name="connsiteX3" fmla="*/ 178061 w 284074"/>
                    <a:gd name="connsiteY3" fmla="*/ 384254 h 434075"/>
                    <a:gd name="connsiteX4" fmla="*/ 141549 w 284074"/>
                    <a:gd name="connsiteY4" fmla="*/ 414416 h 434075"/>
                    <a:gd name="connsiteX5" fmla="*/ 87574 w 284074"/>
                    <a:gd name="connsiteY5" fmla="*/ 411241 h 434075"/>
                    <a:gd name="connsiteX6" fmla="*/ 261 w 284074"/>
                    <a:gd name="connsiteY6" fmla="*/ 400129 h 434075"/>
                    <a:gd name="connsiteX7" fmla="*/ 117736 w 284074"/>
                    <a:gd name="connsiteY7" fmla="*/ 431879 h 434075"/>
                    <a:gd name="connsiteX8" fmla="*/ 171711 w 284074"/>
                    <a:gd name="connsiteY8" fmla="*/ 406479 h 434075"/>
                    <a:gd name="connsiteX9" fmla="*/ 278074 w 284074"/>
                    <a:gd name="connsiteY9" fmla="*/ 209629 h 434075"/>
                    <a:gd name="connsiteX10" fmla="*/ 266961 w 284074"/>
                    <a:gd name="connsiteY10" fmla="*/ 58816 h 434075"/>
                    <a:gd name="connsiteX11" fmla="*/ 220924 w 284074"/>
                    <a:gd name="connsiteY11" fmla="*/ 1666 h 434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84074" h="434075">
                      <a:moveTo>
                        <a:pt x="220924" y="1666"/>
                      </a:moveTo>
                      <a:cubicBezTo>
                        <a:pt x="221718" y="11456"/>
                        <a:pt x="268549" y="73104"/>
                        <a:pt x="271724" y="117554"/>
                      </a:cubicBezTo>
                      <a:cubicBezTo>
                        <a:pt x="274899" y="162004"/>
                        <a:pt x="255584" y="223916"/>
                        <a:pt x="239974" y="268366"/>
                      </a:cubicBezTo>
                      <a:cubicBezTo>
                        <a:pt x="224364" y="312816"/>
                        <a:pt x="194465" y="359912"/>
                        <a:pt x="178061" y="384254"/>
                      </a:cubicBezTo>
                      <a:cubicBezTo>
                        <a:pt x="161657" y="408596"/>
                        <a:pt x="156630" y="409918"/>
                        <a:pt x="141549" y="414416"/>
                      </a:cubicBezTo>
                      <a:cubicBezTo>
                        <a:pt x="126468" y="418914"/>
                        <a:pt x="111122" y="413622"/>
                        <a:pt x="87574" y="411241"/>
                      </a:cubicBezTo>
                      <a:cubicBezTo>
                        <a:pt x="64026" y="408860"/>
                        <a:pt x="-4766" y="396689"/>
                        <a:pt x="261" y="400129"/>
                      </a:cubicBezTo>
                      <a:cubicBezTo>
                        <a:pt x="5288" y="403569"/>
                        <a:pt x="89161" y="430821"/>
                        <a:pt x="117736" y="431879"/>
                      </a:cubicBezTo>
                      <a:cubicBezTo>
                        <a:pt x="146311" y="432937"/>
                        <a:pt x="144988" y="443521"/>
                        <a:pt x="171711" y="406479"/>
                      </a:cubicBezTo>
                      <a:cubicBezTo>
                        <a:pt x="198434" y="369437"/>
                        <a:pt x="262199" y="267573"/>
                        <a:pt x="278074" y="209629"/>
                      </a:cubicBezTo>
                      <a:cubicBezTo>
                        <a:pt x="293949" y="151685"/>
                        <a:pt x="274105" y="90566"/>
                        <a:pt x="266961" y="58816"/>
                      </a:cubicBezTo>
                      <a:cubicBezTo>
                        <a:pt x="259817" y="27066"/>
                        <a:pt x="220130" y="-8124"/>
                        <a:pt x="220924" y="16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1" name="フリーフォーム: 図形 3040">
                  <a:extLst>
                    <a:ext uri="{FF2B5EF4-FFF2-40B4-BE49-F238E27FC236}">
                      <a16:creationId xmlns:a16="http://schemas.microsoft.com/office/drawing/2014/main" id="{0277AF57-4E8F-484A-9FE4-E055F322225F}"/>
                    </a:ext>
                  </a:extLst>
                </p:cNvPr>
                <p:cNvSpPr/>
                <p:nvPr/>
              </p:nvSpPr>
              <p:spPr>
                <a:xfrm>
                  <a:off x="6607310" y="2633038"/>
                  <a:ext cx="190306" cy="432545"/>
                </a:xfrm>
                <a:custGeom>
                  <a:avLst/>
                  <a:gdLst>
                    <a:gd name="connsiteX0" fmla="*/ 188778 w 190306"/>
                    <a:gd name="connsiteY0" fmla="*/ 3800 h 432545"/>
                    <a:gd name="connsiteX1" fmla="*/ 58603 w 190306"/>
                    <a:gd name="connsiteY1" fmla="*/ 94287 h 432545"/>
                    <a:gd name="connsiteX2" fmla="*/ 26853 w 190306"/>
                    <a:gd name="connsiteY2" fmla="*/ 180012 h 432545"/>
                    <a:gd name="connsiteX3" fmla="*/ 1453 w 190306"/>
                    <a:gd name="connsiteY3" fmla="*/ 256212 h 432545"/>
                    <a:gd name="connsiteX4" fmla="*/ 4628 w 190306"/>
                    <a:gd name="connsiteY4" fmla="*/ 311775 h 432545"/>
                    <a:gd name="connsiteX5" fmla="*/ 17328 w 190306"/>
                    <a:gd name="connsiteY5" fmla="*/ 373687 h 432545"/>
                    <a:gd name="connsiteX6" fmla="*/ 79240 w 190306"/>
                    <a:gd name="connsiteY6" fmla="*/ 432425 h 432545"/>
                    <a:gd name="connsiteX7" fmla="*/ 30028 w 190306"/>
                    <a:gd name="connsiteY7" fmla="*/ 386387 h 432545"/>
                    <a:gd name="connsiteX8" fmla="*/ 15740 w 190306"/>
                    <a:gd name="connsiteY8" fmla="*/ 300662 h 432545"/>
                    <a:gd name="connsiteX9" fmla="*/ 45903 w 190306"/>
                    <a:gd name="connsiteY9" fmla="*/ 149850 h 432545"/>
                    <a:gd name="connsiteX10" fmla="*/ 80828 w 190306"/>
                    <a:gd name="connsiteY10" fmla="*/ 75237 h 432545"/>
                    <a:gd name="connsiteX11" fmla="*/ 126865 w 190306"/>
                    <a:gd name="connsiteY11" fmla="*/ 22850 h 432545"/>
                    <a:gd name="connsiteX12" fmla="*/ 188778 w 190306"/>
                    <a:gd name="connsiteY12" fmla="*/ 3800 h 4325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0306" h="432545">
                      <a:moveTo>
                        <a:pt x="188778" y="3800"/>
                      </a:moveTo>
                      <a:cubicBezTo>
                        <a:pt x="177401" y="15706"/>
                        <a:pt x="85591" y="64918"/>
                        <a:pt x="58603" y="94287"/>
                      </a:cubicBezTo>
                      <a:cubicBezTo>
                        <a:pt x="31615" y="123656"/>
                        <a:pt x="36378" y="153025"/>
                        <a:pt x="26853" y="180012"/>
                      </a:cubicBezTo>
                      <a:cubicBezTo>
                        <a:pt x="17328" y="206999"/>
                        <a:pt x="5157" y="234252"/>
                        <a:pt x="1453" y="256212"/>
                      </a:cubicBezTo>
                      <a:cubicBezTo>
                        <a:pt x="-2251" y="278173"/>
                        <a:pt x="1982" y="292196"/>
                        <a:pt x="4628" y="311775"/>
                      </a:cubicBezTo>
                      <a:cubicBezTo>
                        <a:pt x="7274" y="331354"/>
                        <a:pt x="4893" y="353579"/>
                        <a:pt x="17328" y="373687"/>
                      </a:cubicBezTo>
                      <a:cubicBezTo>
                        <a:pt x="29763" y="393795"/>
                        <a:pt x="77123" y="430308"/>
                        <a:pt x="79240" y="432425"/>
                      </a:cubicBezTo>
                      <a:cubicBezTo>
                        <a:pt x="81357" y="434542"/>
                        <a:pt x="40611" y="408347"/>
                        <a:pt x="30028" y="386387"/>
                      </a:cubicBezTo>
                      <a:cubicBezTo>
                        <a:pt x="19445" y="364427"/>
                        <a:pt x="13094" y="340085"/>
                        <a:pt x="15740" y="300662"/>
                      </a:cubicBezTo>
                      <a:cubicBezTo>
                        <a:pt x="18386" y="261239"/>
                        <a:pt x="35055" y="187421"/>
                        <a:pt x="45903" y="149850"/>
                      </a:cubicBezTo>
                      <a:cubicBezTo>
                        <a:pt x="56751" y="112279"/>
                        <a:pt x="67334" y="96404"/>
                        <a:pt x="80828" y="75237"/>
                      </a:cubicBezTo>
                      <a:cubicBezTo>
                        <a:pt x="94322" y="54070"/>
                        <a:pt x="108873" y="35021"/>
                        <a:pt x="126865" y="22850"/>
                      </a:cubicBezTo>
                      <a:cubicBezTo>
                        <a:pt x="144857" y="10679"/>
                        <a:pt x="200155" y="-8106"/>
                        <a:pt x="188778" y="38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2" name="フリーフォーム: 図形 3041">
                  <a:extLst>
                    <a:ext uri="{FF2B5EF4-FFF2-40B4-BE49-F238E27FC236}">
                      <a16:creationId xmlns:a16="http://schemas.microsoft.com/office/drawing/2014/main" id="{4CBE5461-5A46-4288-9E29-FE5C2C944991}"/>
                    </a:ext>
                  </a:extLst>
                </p:cNvPr>
                <p:cNvSpPr/>
                <p:nvPr/>
              </p:nvSpPr>
              <p:spPr>
                <a:xfrm>
                  <a:off x="6704578" y="2698750"/>
                  <a:ext cx="151835" cy="241947"/>
                </a:xfrm>
                <a:custGeom>
                  <a:avLst/>
                  <a:gdLst>
                    <a:gd name="connsiteX0" fmla="*/ 120085 w 151835"/>
                    <a:gd name="connsiteY0" fmla="*/ 0 h 241947"/>
                    <a:gd name="connsiteX1" fmla="*/ 145485 w 151835"/>
                    <a:gd name="connsiteY1" fmla="*/ 93663 h 241947"/>
                    <a:gd name="connsiteX2" fmla="*/ 102622 w 151835"/>
                    <a:gd name="connsiteY2" fmla="*/ 206375 h 241947"/>
                    <a:gd name="connsiteX3" fmla="*/ 1022 w 151835"/>
                    <a:gd name="connsiteY3" fmla="*/ 239713 h 241947"/>
                    <a:gd name="connsiteX4" fmla="*/ 54997 w 151835"/>
                    <a:gd name="connsiteY4" fmla="*/ 233363 h 241947"/>
                    <a:gd name="connsiteX5" fmla="*/ 131197 w 151835"/>
                    <a:gd name="connsiteY5" fmla="*/ 188913 h 241947"/>
                    <a:gd name="connsiteX6" fmla="*/ 151835 w 151835"/>
                    <a:gd name="connsiteY6" fmla="*/ 92075 h 241947"/>
                    <a:gd name="connsiteX7" fmla="*/ 120085 w 151835"/>
                    <a:gd name="connsiteY7" fmla="*/ 0 h 241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835" h="241947">
                      <a:moveTo>
                        <a:pt x="120085" y="0"/>
                      </a:moveTo>
                      <a:cubicBezTo>
                        <a:pt x="119027" y="265"/>
                        <a:pt x="148396" y="59267"/>
                        <a:pt x="145485" y="93663"/>
                      </a:cubicBezTo>
                      <a:cubicBezTo>
                        <a:pt x="142575" y="128059"/>
                        <a:pt x="126699" y="182033"/>
                        <a:pt x="102622" y="206375"/>
                      </a:cubicBezTo>
                      <a:cubicBezTo>
                        <a:pt x="78545" y="230717"/>
                        <a:pt x="8959" y="235215"/>
                        <a:pt x="1022" y="239713"/>
                      </a:cubicBezTo>
                      <a:cubicBezTo>
                        <a:pt x="-6916" y="244211"/>
                        <a:pt x="33301" y="241830"/>
                        <a:pt x="54997" y="233363"/>
                      </a:cubicBezTo>
                      <a:cubicBezTo>
                        <a:pt x="76693" y="224896"/>
                        <a:pt x="115057" y="212461"/>
                        <a:pt x="131197" y="188913"/>
                      </a:cubicBezTo>
                      <a:cubicBezTo>
                        <a:pt x="147337" y="165365"/>
                        <a:pt x="151835" y="120385"/>
                        <a:pt x="151835" y="92075"/>
                      </a:cubicBezTo>
                      <a:cubicBezTo>
                        <a:pt x="151835" y="63765"/>
                        <a:pt x="121143" y="-265"/>
                        <a:pt x="120085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3" name="フリーフォーム: 図形 3042">
                  <a:extLst>
                    <a:ext uri="{FF2B5EF4-FFF2-40B4-BE49-F238E27FC236}">
                      <a16:creationId xmlns:a16="http://schemas.microsoft.com/office/drawing/2014/main" id="{A86C9218-BD41-4A1D-8FDE-D22BD427A236}"/>
                    </a:ext>
                  </a:extLst>
                </p:cNvPr>
                <p:cNvSpPr/>
                <p:nvPr/>
              </p:nvSpPr>
              <p:spPr>
                <a:xfrm>
                  <a:off x="6685432" y="2697152"/>
                  <a:ext cx="125464" cy="241316"/>
                </a:xfrm>
                <a:custGeom>
                  <a:avLst/>
                  <a:gdLst>
                    <a:gd name="connsiteX0" fmla="*/ 124943 w 125464"/>
                    <a:gd name="connsiteY0" fmla="*/ 11 h 241316"/>
                    <a:gd name="connsiteX1" fmla="*/ 50331 w 125464"/>
                    <a:gd name="connsiteY1" fmla="*/ 65098 h 241316"/>
                    <a:gd name="connsiteX2" fmla="*/ 7468 w 125464"/>
                    <a:gd name="connsiteY2" fmla="*/ 109548 h 241316"/>
                    <a:gd name="connsiteX3" fmla="*/ 1118 w 125464"/>
                    <a:gd name="connsiteY3" fmla="*/ 182573 h 241316"/>
                    <a:gd name="connsiteX4" fmla="*/ 20168 w 125464"/>
                    <a:gd name="connsiteY4" fmla="*/ 241311 h 241316"/>
                    <a:gd name="connsiteX5" fmla="*/ 13818 w 125464"/>
                    <a:gd name="connsiteY5" fmla="*/ 179398 h 241316"/>
                    <a:gd name="connsiteX6" fmla="*/ 16993 w 125464"/>
                    <a:gd name="connsiteY6" fmla="*/ 127011 h 241316"/>
                    <a:gd name="connsiteX7" fmla="*/ 80493 w 125464"/>
                    <a:gd name="connsiteY7" fmla="*/ 60336 h 241316"/>
                    <a:gd name="connsiteX8" fmla="*/ 124943 w 125464"/>
                    <a:gd name="connsiteY8" fmla="*/ 11 h 2413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5464" h="241316">
                      <a:moveTo>
                        <a:pt x="124943" y="11"/>
                      </a:moveTo>
                      <a:cubicBezTo>
                        <a:pt x="119916" y="805"/>
                        <a:pt x="69910" y="46842"/>
                        <a:pt x="50331" y="65098"/>
                      </a:cubicBezTo>
                      <a:cubicBezTo>
                        <a:pt x="30752" y="83354"/>
                        <a:pt x="15670" y="89969"/>
                        <a:pt x="7468" y="109548"/>
                      </a:cubicBezTo>
                      <a:cubicBezTo>
                        <a:pt x="-734" y="129127"/>
                        <a:pt x="-999" y="160613"/>
                        <a:pt x="1118" y="182573"/>
                      </a:cubicBezTo>
                      <a:cubicBezTo>
                        <a:pt x="3235" y="204533"/>
                        <a:pt x="18051" y="241840"/>
                        <a:pt x="20168" y="241311"/>
                      </a:cubicBezTo>
                      <a:cubicBezTo>
                        <a:pt x="22285" y="240782"/>
                        <a:pt x="14347" y="198448"/>
                        <a:pt x="13818" y="179398"/>
                      </a:cubicBezTo>
                      <a:cubicBezTo>
                        <a:pt x="13289" y="160348"/>
                        <a:pt x="5881" y="146855"/>
                        <a:pt x="16993" y="127011"/>
                      </a:cubicBezTo>
                      <a:cubicBezTo>
                        <a:pt x="28105" y="107167"/>
                        <a:pt x="63560" y="81767"/>
                        <a:pt x="80493" y="60336"/>
                      </a:cubicBezTo>
                      <a:cubicBezTo>
                        <a:pt x="97426" y="38905"/>
                        <a:pt x="129970" y="-783"/>
                        <a:pt x="124943" y="1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4" name="フリーフォーム: 図形 3043">
                  <a:extLst>
                    <a:ext uri="{FF2B5EF4-FFF2-40B4-BE49-F238E27FC236}">
                      <a16:creationId xmlns:a16="http://schemas.microsoft.com/office/drawing/2014/main" id="{DECFF570-5F4A-4E5F-94C1-6E2D99CAA99F}"/>
                    </a:ext>
                  </a:extLst>
                </p:cNvPr>
                <p:cNvSpPr/>
                <p:nvPr/>
              </p:nvSpPr>
              <p:spPr>
                <a:xfrm>
                  <a:off x="7197709" y="2832493"/>
                  <a:ext cx="360619" cy="74405"/>
                </a:xfrm>
                <a:custGeom>
                  <a:avLst/>
                  <a:gdLst>
                    <a:gd name="connsiteX0" fmla="*/ 16 w 360619"/>
                    <a:gd name="connsiteY0" fmla="*/ 74220 h 74405"/>
                    <a:gd name="connsiteX1" fmla="*/ 117491 w 360619"/>
                    <a:gd name="connsiteY1" fmla="*/ 23420 h 74405"/>
                    <a:gd name="connsiteX2" fmla="*/ 252429 w 360619"/>
                    <a:gd name="connsiteY2" fmla="*/ 21832 h 74405"/>
                    <a:gd name="connsiteX3" fmla="*/ 358791 w 360619"/>
                    <a:gd name="connsiteY3" fmla="*/ 72632 h 74405"/>
                    <a:gd name="connsiteX4" fmla="*/ 317516 w 360619"/>
                    <a:gd name="connsiteY4" fmla="*/ 40882 h 74405"/>
                    <a:gd name="connsiteX5" fmla="*/ 288941 w 360619"/>
                    <a:gd name="connsiteY5" fmla="*/ 20245 h 74405"/>
                    <a:gd name="connsiteX6" fmla="*/ 238141 w 360619"/>
                    <a:gd name="connsiteY6" fmla="*/ 5957 h 74405"/>
                    <a:gd name="connsiteX7" fmla="*/ 125429 w 360619"/>
                    <a:gd name="connsiteY7" fmla="*/ 2782 h 74405"/>
                    <a:gd name="connsiteX8" fmla="*/ 16 w 360619"/>
                    <a:gd name="connsiteY8" fmla="*/ 74220 h 744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0619" h="74405">
                      <a:moveTo>
                        <a:pt x="16" y="74220"/>
                      </a:moveTo>
                      <a:cubicBezTo>
                        <a:pt x="-1307" y="77660"/>
                        <a:pt x="75422" y="32151"/>
                        <a:pt x="117491" y="23420"/>
                      </a:cubicBezTo>
                      <a:cubicBezTo>
                        <a:pt x="159560" y="14689"/>
                        <a:pt x="212212" y="13630"/>
                        <a:pt x="252429" y="21832"/>
                      </a:cubicBezTo>
                      <a:cubicBezTo>
                        <a:pt x="292646" y="30034"/>
                        <a:pt x="347943" y="69457"/>
                        <a:pt x="358791" y="72632"/>
                      </a:cubicBezTo>
                      <a:cubicBezTo>
                        <a:pt x="369639" y="75807"/>
                        <a:pt x="329157" y="49613"/>
                        <a:pt x="317516" y="40882"/>
                      </a:cubicBezTo>
                      <a:cubicBezTo>
                        <a:pt x="305875" y="32151"/>
                        <a:pt x="302170" y="26066"/>
                        <a:pt x="288941" y="20245"/>
                      </a:cubicBezTo>
                      <a:cubicBezTo>
                        <a:pt x="275712" y="14424"/>
                        <a:pt x="265393" y="8867"/>
                        <a:pt x="238141" y="5957"/>
                      </a:cubicBezTo>
                      <a:cubicBezTo>
                        <a:pt x="210889" y="3047"/>
                        <a:pt x="159560" y="-3833"/>
                        <a:pt x="125429" y="2782"/>
                      </a:cubicBezTo>
                      <a:cubicBezTo>
                        <a:pt x="91298" y="9397"/>
                        <a:pt x="1339" y="70780"/>
                        <a:pt x="16" y="742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5" name="フリーフォーム: 図形 3044">
                  <a:extLst>
                    <a:ext uri="{FF2B5EF4-FFF2-40B4-BE49-F238E27FC236}">
                      <a16:creationId xmlns:a16="http://schemas.microsoft.com/office/drawing/2014/main" id="{7C4CF064-22D8-4FC9-A8A3-5F21F8E11976}"/>
                    </a:ext>
                  </a:extLst>
                </p:cNvPr>
                <p:cNvSpPr/>
                <p:nvPr/>
              </p:nvSpPr>
              <p:spPr>
                <a:xfrm>
                  <a:off x="7305403" y="2912506"/>
                  <a:ext cx="348724" cy="489507"/>
                </a:xfrm>
                <a:custGeom>
                  <a:avLst/>
                  <a:gdLst>
                    <a:gd name="connsiteX0" fmla="*/ 270147 w 348724"/>
                    <a:gd name="connsiteY0" fmla="*/ 557 h 489507"/>
                    <a:gd name="connsiteX1" fmla="*/ 327297 w 348724"/>
                    <a:gd name="connsiteY1" fmla="*/ 92632 h 489507"/>
                    <a:gd name="connsiteX2" fmla="*/ 347935 w 348724"/>
                    <a:gd name="connsiteY2" fmla="*/ 216457 h 489507"/>
                    <a:gd name="connsiteX3" fmla="*/ 303485 w 348724"/>
                    <a:gd name="connsiteY3" fmla="*/ 305357 h 489507"/>
                    <a:gd name="connsiteX4" fmla="*/ 252685 w 348724"/>
                    <a:gd name="connsiteY4" fmla="*/ 378382 h 489507"/>
                    <a:gd name="connsiteX5" fmla="*/ 193947 w 348724"/>
                    <a:gd name="connsiteY5" fmla="*/ 435532 h 489507"/>
                    <a:gd name="connsiteX6" fmla="*/ 141560 w 348724"/>
                    <a:gd name="connsiteY6" fmla="*/ 473632 h 489507"/>
                    <a:gd name="connsiteX7" fmla="*/ 105047 w 348724"/>
                    <a:gd name="connsiteY7" fmla="*/ 489507 h 489507"/>
                    <a:gd name="connsiteX8" fmla="*/ 272 w 348724"/>
                    <a:gd name="connsiteY8" fmla="*/ 473632 h 489507"/>
                    <a:gd name="connsiteX9" fmla="*/ 76472 w 348724"/>
                    <a:gd name="connsiteY9" fmla="*/ 478394 h 489507"/>
                    <a:gd name="connsiteX10" fmla="*/ 132035 w 348724"/>
                    <a:gd name="connsiteY10" fmla="*/ 478394 h 489507"/>
                    <a:gd name="connsiteX11" fmla="*/ 273322 w 348724"/>
                    <a:gd name="connsiteY11" fmla="*/ 364094 h 489507"/>
                    <a:gd name="connsiteX12" fmla="*/ 330472 w 348724"/>
                    <a:gd name="connsiteY12" fmla="*/ 259319 h 489507"/>
                    <a:gd name="connsiteX13" fmla="*/ 311422 w 348724"/>
                    <a:gd name="connsiteY13" fmla="*/ 135494 h 489507"/>
                    <a:gd name="connsiteX14" fmla="*/ 270147 w 348724"/>
                    <a:gd name="connsiteY14" fmla="*/ 557 h 4895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348724" h="489507">
                      <a:moveTo>
                        <a:pt x="270147" y="557"/>
                      </a:moveTo>
                      <a:cubicBezTo>
                        <a:pt x="272793" y="-6587"/>
                        <a:pt x="314332" y="56649"/>
                        <a:pt x="327297" y="92632"/>
                      </a:cubicBezTo>
                      <a:cubicBezTo>
                        <a:pt x="340262" y="128615"/>
                        <a:pt x="351904" y="181003"/>
                        <a:pt x="347935" y="216457"/>
                      </a:cubicBezTo>
                      <a:cubicBezTo>
                        <a:pt x="343966" y="251911"/>
                        <a:pt x="319360" y="278370"/>
                        <a:pt x="303485" y="305357"/>
                      </a:cubicBezTo>
                      <a:cubicBezTo>
                        <a:pt x="287610" y="332345"/>
                        <a:pt x="270941" y="356686"/>
                        <a:pt x="252685" y="378382"/>
                      </a:cubicBezTo>
                      <a:cubicBezTo>
                        <a:pt x="234429" y="400078"/>
                        <a:pt x="212468" y="419657"/>
                        <a:pt x="193947" y="435532"/>
                      </a:cubicBezTo>
                      <a:cubicBezTo>
                        <a:pt x="175426" y="451407"/>
                        <a:pt x="156377" y="464636"/>
                        <a:pt x="141560" y="473632"/>
                      </a:cubicBezTo>
                      <a:cubicBezTo>
                        <a:pt x="126743" y="482628"/>
                        <a:pt x="128595" y="489507"/>
                        <a:pt x="105047" y="489507"/>
                      </a:cubicBezTo>
                      <a:cubicBezTo>
                        <a:pt x="81499" y="489507"/>
                        <a:pt x="5034" y="475484"/>
                        <a:pt x="272" y="473632"/>
                      </a:cubicBezTo>
                      <a:cubicBezTo>
                        <a:pt x="-4490" y="471780"/>
                        <a:pt x="54512" y="477600"/>
                        <a:pt x="76472" y="478394"/>
                      </a:cubicBezTo>
                      <a:cubicBezTo>
                        <a:pt x="98432" y="479188"/>
                        <a:pt x="99227" y="497444"/>
                        <a:pt x="132035" y="478394"/>
                      </a:cubicBezTo>
                      <a:cubicBezTo>
                        <a:pt x="164843" y="459344"/>
                        <a:pt x="240249" y="400606"/>
                        <a:pt x="273322" y="364094"/>
                      </a:cubicBezTo>
                      <a:cubicBezTo>
                        <a:pt x="306395" y="327582"/>
                        <a:pt x="324122" y="297419"/>
                        <a:pt x="330472" y="259319"/>
                      </a:cubicBezTo>
                      <a:cubicBezTo>
                        <a:pt x="336822" y="221219"/>
                        <a:pt x="317772" y="174917"/>
                        <a:pt x="311422" y="135494"/>
                      </a:cubicBezTo>
                      <a:cubicBezTo>
                        <a:pt x="305072" y="96071"/>
                        <a:pt x="267501" y="7701"/>
                        <a:pt x="270147" y="55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6" name="フリーフォーム: 図形 3045">
                  <a:extLst>
                    <a:ext uri="{FF2B5EF4-FFF2-40B4-BE49-F238E27FC236}">
                      <a16:creationId xmlns:a16="http://schemas.microsoft.com/office/drawing/2014/main" id="{9AE44F55-30C6-460A-8D94-E5A3FD7D8880}"/>
                    </a:ext>
                  </a:extLst>
                </p:cNvPr>
                <p:cNvSpPr/>
                <p:nvPr/>
              </p:nvSpPr>
              <p:spPr>
                <a:xfrm>
                  <a:off x="7319530" y="2878124"/>
                  <a:ext cx="269142" cy="506439"/>
                </a:xfrm>
                <a:custGeom>
                  <a:avLst/>
                  <a:gdLst>
                    <a:gd name="connsiteX0" fmla="*/ 160770 w 269142"/>
                    <a:gd name="connsiteY0" fmla="*/ 14 h 506439"/>
                    <a:gd name="connsiteX1" fmla="*/ 243320 w 269142"/>
                    <a:gd name="connsiteY1" fmla="*/ 174639 h 506439"/>
                    <a:gd name="connsiteX2" fmla="*/ 249670 w 269142"/>
                    <a:gd name="connsiteY2" fmla="*/ 287351 h 506439"/>
                    <a:gd name="connsiteX3" fmla="*/ 227445 w 269142"/>
                    <a:gd name="connsiteY3" fmla="*/ 349264 h 506439"/>
                    <a:gd name="connsiteX4" fmla="*/ 160770 w 269142"/>
                    <a:gd name="connsiteY4" fmla="*/ 414351 h 506439"/>
                    <a:gd name="connsiteX5" fmla="*/ 5195 w 269142"/>
                    <a:gd name="connsiteY5" fmla="*/ 500076 h 506439"/>
                    <a:gd name="connsiteX6" fmla="*/ 51233 w 269142"/>
                    <a:gd name="connsiteY6" fmla="*/ 490551 h 506439"/>
                    <a:gd name="connsiteX7" fmla="*/ 190933 w 269142"/>
                    <a:gd name="connsiteY7" fmla="*/ 414351 h 506439"/>
                    <a:gd name="connsiteX8" fmla="*/ 257608 w 269142"/>
                    <a:gd name="connsiteY8" fmla="*/ 315926 h 506439"/>
                    <a:gd name="connsiteX9" fmla="*/ 268720 w 269142"/>
                    <a:gd name="connsiteY9" fmla="*/ 241314 h 506439"/>
                    <a:gd name="connsiteX10" fmla="*/ 252845 w 269142"/>
                    <a:gd name="connsiteY10" fmla="*/ 165114 h 506439"/>
                    <a:gd name="connsiteX11" fmla="*/ 160770 w 269142"/>
                    <a:gd name="connsiteY11" fmla="*/ 14 h 50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69142" h="506439">
                      <a:moveTo>
                        <a:pt x="160770" y="14"/>
                      </a:moveTo>
                      <a:cubicBezTo>
                        <a:pt x="159183" y="1601"/>
                        <a:pt x="228503" y="126749"/>
                        <a:pt x="243320" y="174639"/>
                      </a:cubicBezTo>
                      <a:cubicBezTo>
                        <a:pt x="258137" y="222529"/>
                        <a:pt x="252316" y="258247"/>
                        <a:pt x="249670" y="287351"/>
                      </a:cubicBezTo>
                      <a:cubicBezTo>
                        <a:pt x="247024" y="316455"/>
                        <a:pt x="242262" y="328097"/>
                        <a:pt x="227445" y="349264"/>
                      </a:cubicBezTo>
                      <a:cubicBezTo>
                        <a:pt x="212628" y="370431"/>
                        <a:pt x="197812" y="389216"/>
                        <a:pt x="160770" y="414351"/>
                      </a:cubicBezTo>
                      <a:cubicBezTo>
                        <a:pt x="123728" y="439486"/>
                        <a:pt x="23451" y="487376"/>
                        <a:pt x="5195" y="500076"/>
                      </a:cubicBezTo>
                      <a:cubicBezTo>
                        <a:pt x="-13061" y="512776"/>
                        <a:pt x="20277" y="504839"/>
                        <a:pt x="51233" y="490551"/>
                      </a:cubicBezTo>
                      <a:cubicBezTo>
                        <a:pt x="82189" y="476264"/>
                        <a:pt x="156537" y="443455"/>
                        <a:pt x="190933" y="414351"/>
                      </a:cubicBezTo>
                      <a:cubicBezTo>
                        <a:pt x="225329" y="385247"/>
                        <a:pt x="244644" y="344765"/>
                        <a:pt x="257608" y="315926"/>
                      </a:cubicBezTo>
                      <a:cubicBezTo>
                        <a:pt x="270572" y="287087"/>
                        <a:pt x="269514" y="266449"/>
                        <a:pt x="268720" y="241314"/>
                      </a:cubicBezTo>
                      <a:cubicBezTo>
                        <a:pt x="267926" y="216179"/>
                        <a:pt x="267662" y="202420"/>
                        <a:pt x="252845" y="165114"/>
                      </a:cubicBezTo>
                      <a:cubicBezTo>
                        <a:pt x="238028" y="127808"/>
                        <a:pt x="162357" y="-1573"/>
                        <a:pt x="160770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7" name="フリーフォーム: 図形 3046">
                  <a:extLst>
                    <a:ext uri="{FF2B5EF4-FFF2-40B4-BE49-F238E27FC236}">
                      <a16:creationId xmlns:a16="http://schemas.microsoft.com/office/drawing/2014/main" id="{0D41A604-486B-416D-B82F-C82379E7F8DA}"/>
                    </a:ext>
                  </a:extLst>
                </p:cNvPr>
                <p:cNvSpPr/>
                <p:nvPr/>
              </p:nvSpPr>
              <p:spPr>
                <a:xfrm>
                  <a:off x="7079064" y="2977409"/>
                  <a:ext cx="252420" cy="404170"/>
                </a:xfrm>
                <a:custGeom>
                  <a:avLst/>
                  <a:gdLst>
                    <a:gd name="connsiteX0" fmla="*/ 47224 w 252420"/>
                    <a:gd name="connsiteY0" fmla="*/ 741 h 404170"/>
                    <a:gd name="connsiteX1" fmla="*/ 4361 w 252420"/>
                    <a:gd name="connsiteY1" fmla="*/ 118216 h 404170"/>
                    <a:gd name="connsiteX2" fmla="*/ 7536 w 252420"/>
                    <a:gd name="connsiteY2" fmla="*/ 196004 h 404170"/>
                    <a:gd name="connsiteX3" fmla="*/ 58336 w 252420"/>
                    <a:gd name="connsiteY3" fmla="*/ 294429 h 404170"/>
                    <a:gd name="connsiteX4" fmla="*/ 144061 w 252420"/>
                    <a:gd name="connsiteY4" fmla="*/ 359516 h 404170"/>
                    <a:gd name="connsiteX5" fmla="*/ 252011 w 252420"/>
                    <a:gd name="connsiteY5" fmla="*/ 403966 h 404170"/>
                    <a:gd name="connsiteX6" fmla="*/ 175811 w 252420"/>
                    <a:gd name="connsiteY6" fmla="*/ 372216 h 404170"/>
                    <a:gd name="connsiteX7" fmla="*/ 45636 w 252420"/>
                    <a:gd name="connsiteY7" fmla="*/ 288079 h 404170"/>
                    <a:gd name="connsiteX8" fmla="*/ 15474 w 252420"/>
                    <a:gd name="connsiteY8" fmla="*/ 178541 h 404170"/>
                    <a:gd name="connsiteX9" fmla="*/ 47224 w 252420"/>
                    <a:gd name="connsiteY9" fmla="*/ 741 h 4041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2420" h="404170">
                      <a:moveTo>
                        <a:pt x="47224" y="741"/>
                      </a:moveTo>
                      <a:cubicBezTo>
                        <a:pt x="45372" y="-9313"/>
                        <a:pt x="10976" y="85672"/>
                        <a:pt x="4361" y="118216"/>
                      </a:cubicBezTo>
                      <a:cubicBezTo>
                        <a:pt x="-2254" y="150760"/>
                        <a:pt x="-1460" y="166635"/>
                        <a:pt x="7536" y="196004"/>
                      </a:cubicBezTo>
                      <a:cubicBezTo>
                        <a:pt x="16532" y="225373"/>
                        <a:pt x="35582" y="267177"/>
                        <a:pt x="58336" y="294429"/>
                      </a:cubicBezTo>
                      <a:cubicBezTo>
                        <a:pt x="81090" y="321681"/>
                        <a:pt x="111782" y="341260"/>
                        <a:pt x="144061" y="359516"/>
                      </a:cubicBezTo>
                      <a:cubicBezTo>
                        <a:pt x="176340" y="377772"/>
                        <a:pt x="252011" y="403966"/>
                        <a:pt x="252011" y="403966"/>
                      </a:cubicBezTo>
                      <a:cubicBezTo>
                        <a:pt x="257303" y="406083"/>
                        <a:pt x="210207" y="391530"/>
                        <a:pt x="175811" y="372216"/>
                      </a:cubicBezTo>
                      <a:cubicBezTo>
                        <a:pt x="141415" y="352902"/>
                        <a:pt x="72359" y="320358"/>
                        <a:pt x="45636" y="288079"/>
                      </a:cubicBezTo>
                      <a:cubicBezTo>
                        <a:pt x="18913" y="255800"/>
                        <a:pt x="17061" y="224314"/>
                        <a:pt x="15474" y="178541"/>
                      </a:cubicBezTo>
                      <a:cubicBezTo>
                        <a:pt x="13887" y="132768"/>
                        <a:pt x="49076" y="10795"/>
                        <a:pt x="47224" y="7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8" name="フリーフォーム: 図形 3047">
                  <a:extLst>
                    <a:ext uri="{FF2B5EF4-FFF2-40B4-BE49-F238E27FC236}">
                      <a16:creationId xmlns:a16="http://schemas.microsoft.com/office/drawing/2014/main" id="{7B210E69-3A6A-443D-A6AD-524EEBC6B22C}"/>
                    </a:ext>
                  </a:extLst>
                </p:cNvPr>
                <p:cNvSpPr/>
                <p:nvPr/>
              </p:nvSpPr>
              <p:spPr>
                <a:xfrm>
                  <a:off x="7213599" y="2981105"/>
                  <a:ext cx="220793" cy="308253"/>
                </a:xfrm>
                <a:custGeom>
                  <a:avLst/>
                  <a:gdLst>
                    <a:gd name="connsiteX0" fmla="*/ 1 w 220793"/>
                    <a:gd name="connsiteY0" fmla="*/ 220 h 308253"/>
                    <a:gd name="connsiteX1" fmla="*/ 41276 w 220793"/>
                    <a:gd name="connsiteY1" fmla="*/ 76420 h 308253"/>
                    <a:gd name="connsiteX2" fmla="*/ 74614 w 220793"/>
                    <a:gd name="connsiteY2" fmla="*/ 178020 h 308253"/>
                    <a:gd name="connsiteX3" fmla="*/ 103189 w 220793"/>
                    <a:gd name="connsiteY3" fmla="*/ 247870 h 308253"/>
                    <a:gd name="connsiteX4" fmla="*/ 155576 w 220793"/>
                    <a:gd name="connsiteY4" fmla="*/ 290733 h 308253"/>
                    <a:gd name="connsiteX5" fmla="*/ 220664 w 220793"/>
                    <a:gd name="connsiteY5" fmla="*/ 308195 h 308253"/>
                    <a:gd name="connsiteX6" fmla="*/ 169864 w 220793"/>
                    <a:gd name="connsiteY6" fmla="*/ 293908 h 308253"/>
                    <a:gd name="connsiteX7" fmla="*/ 87314 w 220793"/>
                    <a:gd name="connsiteY7" fmla="*/ 236758 h 308253"/>
                    <a:gd name="connsiteX8" fmla="*/ 39689 w 220793"/>
                    <a:gd name="connsiteY8" fmla="*/ 100233 h 308253"/>
                    <a:gd name="connsiteX9" fmla="*/ 1 w 220793"/>
                    <a:gd name="connsiteY9" fmla="*/ 220 h 3082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0793" h="308253">
                      <a:moveTo>
                        <a:pt x="1" y="220"/>
                      </a:moveTo>
                      <a:cubicBezTo>
                        <a:pt x="265" y="-3749"/>
                        <a:pt x="28841" y="46787"/>
                        <a:pt x="41276" y="76420"/>
                      </a:cubicBezTo>
                      <a:cubicBezTo>
                        <a:pt x="53711" y="106053"/>
                        <a:pt x="64295" y="149445"/>
                        <a:pt x="74614" y="178020"/>
                      </a:cubicBezTo>
                      <a:cubicBezTo>
                        <a:pt x="84933" y="206595"/>
                        <a:pt x="89695" y="229085"/>
                        <a:pt x="103189" y="247870"/>
                      </a:cubicBezTo>
                      <a:cubicBezTo>
                        <a:pt x="116683" y="266655"/>
                        <a:pt x="135997" y="280679"/>
                        <a:pt x="155576" y="290733"/>
                      </a:cubicBezTo>
                      <a:cubicBezTo>
                        <a:pt x="175155" y="300787"/>
                        <a:pt x="218283" y="307666"/>
                        <a:pt x="220664" y="308195"/>
                      </a:cubicBezTo>
                      <a:cubicBezTo>
                        <a:pt x="223045" y="308724"/>
                        <a:pt x="192089" y="305814"/>
                        <a:pt x="169864" y="293908"/>
                      </a:cubicBezTo>
                      <a:cubicBezTo>
                        <a:pt x="147639" y="282002"/>
                        <a:pt x="109010" y="269037"/>
                        <a:pt x="87314" y="236758"/>
                      </a:cubicBezTo>
                      <a:cubicBezTo>
                        <a:pt x="65618" y="204479"/>
                        <a:pt x="53447" y="135423"/>
                        <a:pt x="39689" y="100233"/>
                      </a:cubicBezTo>
                      <a:cubicBezTo>
                        <a:pt x="25931" y="65043"/>
                        <a:pt x="-263" y="4189"/>
                        <a:pt x="1" y="2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49" name="フリーフォーム: 図形 3048">
                  <a:extLst>
                    <a:ext uri="{FF2B5EF4-FFF2-40B4-BE49-F238E27FC236}">
                      <a16:creationId xmlns:a16="http://schemas.microsoft.com/office/drawing/2014/main" id="{88BFDF70-5F35-4A74-8B89-325852CD7430}"/>
                    </a:ext>
                  </a:extLst>
                </p:cNvPr>
                <p:cNvSpPr/>
                <p:nvPr/>
              </p:nvSpPr>
              <p:spPr>
                <a:xfrm>
                  <a:off x="7111899" y="3024132"/>
                  <a:ext cx="167696" cy="249994"/>
                </a:xfrm>
                <a:custGeom>
                  <a:avLst/>
                  <a:gdLst>
                    <a:gd name="connsiteX0" fmla="*/ 101 w 167696"/>
                    <a:gd name="connsiteY0" fmla="*/ 93718 h 249994"/>
                    <a:gd name="connsiteX1" fmla="*/ 76301 w 167696"/>
                    <a:gd name="connsiteY1" fmla="*/ 14343 h 249994"/>
                    <a:gd name="connsiteX2" fmla="*/ 111226 w 167696"/>
                    <a:gd name="connsiteY2" fmla="*/ 15931 h 249994"/>
                    <a:gd name="connsiteX3" fmla="*/ 165201 w 167696"/>
                    <a:gd name="connsiteY3" fmla="*/ 174681 h 249994"/>
                    <a:gd name="connsiteX4" fmla="*/ 150914 w 167696"/>
                    <a:gd name="connsiteY4" fmla="*/ 195318 h 249994"/>
                    <a:gd name="connsiteX5" fmla="*/ 82651 w 167696"/>
                    <a:gd name="connsiteY5" fmla="*/ 249293 h 249994"/>
                    <a:gd name="connsiteX6" fmla="*/ 52489 w 167696"/>
                    <a:gd name="connsiteY6" fmla="*/ 220718 h 249994"/>
                    <a:gd name="connsiteX7" fmla="*/ 8039 w 167696"/>
                    <a:gd name="connsiteY7" fmla="*/ 146106 h 249994"/>
                    <a:gd name="connsiteX8" fmla="*/ 57251 w 167696"/>
                    <a:gd name="connsiteY8" fmla="*/ 212781 h 249994"/>
                    <a:gd name="connsiteX9" fmla="*/ 89001 w 167696"/>
                    <a:gd name="connsiteY9" fmla="*/ 220718 h 249994"/>
                    <a:gd name="connsiteX10" fmla="*/ 128689 w 167696"/>
                    <a:gd name="connsiteY10" fmla="*/ 195318 h 249994"/>
                    <a:gd name="connsiteX11" fmla="*/ 144564 w 167696"/>
                    <a:gd name="connsiteY11" fmla="*/ 155631 h 249994"/>
                    <a:gd name="connsiteX12" fmla="*/ 93764 w 167696"/>
                    <a:gd name="connsiteY12" fmla="*/ 25456 h 249994"/>
                    <a:gd name="connsiteX13" fmla="*/ 101 w 167696"/>
                    <a:gd name="connsiteY13" fmla="*/ 93718 h 2499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67696" h="249994">
                      <a:moveTo>
                        <a:pt x="101" y="93718"/>
                      </a:moveTo>
                      <a:cubicBezTo>
                        <a:pt x="-2809" y="91866"/>
                        <a:pt x="57780" y="27307"/>
                        <a:pt x="76301" y="14343"/>
                      </a:cubicBezTo>
                      <a:cubicBezTo>
                        <a:pt x="94822" y="1378"/>
                        <a:pt x="96409" y="-10792"/>
                        <a:pt x="111226" y="15931"/>
                      </a:cubicBezTo>
                      <a:cubicBezTo>
                        <a:pt x="126043" y="42654"/>
                        <a:pt x="158586" y="144783"/>
                        <a:pt x="165201" y="174681"/>
                      </a:cubicBezTo>
                      <a:cubicBezTo>
                        <a:pt x="171816" y="204579"/>
                        <a:pt x="164672" y="182883"/>
                        <a:pt x="150914" y="195318"/>
                      </a:cubicBezTo>
                      <a:cubicBezTo>
                        <a:pt x="137156" y="207753"/>
                        <a:pt x="99055" y="245060"/>
                        <a:pt x="82651" y="249293"/>
                      </a:cubicBezTo>
                      <a:cubicBezTo>
                        <a:pt x="66247" y="253526"/>
                        <a:pt x="64924" y="237916"/>
                        <a:pt x="52489" y="220718"/>
                      </a:cubicBezTo>
                      <a:cubicBezTo>
                        <a:pt x="40054" y="203520"/>
                        <a:pt x="7245" y="147429"/>
                        <a:pt x="8039" y="146106"/>
                      </a:cubicBezTo>
                      <a:cubicBezTo>
                        <a:pt x="8833" y="144783"/>
                        <a:pt x="43757" y="200346"/>
                        <a:pt x="57251" y="212781"/>
                      </a:cubicBezTo>
                      <a:cubicBezTo>
                        <a:pt x="70745" y="225216"/>
                        <a:pt x="77095" y="223629"/>
                        <a:pt x="89001" y="220718"/>
                      </a:cubicBezTo>
                      <a:cubicBezTo>
                        <a:pt x="100907" y="217808"/>
                        <a:pt x="119429" y="206166"/>
                        <a:pt x="128689" y="195318"/>
                      </a:cubicBezTo>
                      <a:cubicBezTo>
                        <a:pt x="137950" y="184470"/>
                        <a:pt x="150385" y="183941"/>
                        <a:pt x="144564" y="155631"/>
                      </a:cubicBezTo>
                      <a:cubicBezTo>
                        <a:pt x="138743" y="127321"/>
                        <a:pt x="115195" y="36304"/>
                        <a:pt x="93764" y="25456"/>
                      </a:cubicBezTo>
                      <a:cubicBezTo>
                        <a:pt x="72333" y="14608"/>
                        <a:pt x="3011" y="95570"/>
                        <a:pt x="101" y="937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0" name="フリーフォーム: 図形 3049">
                  <a:extLst>
                    <a:ext uri="{FF2B5EF4-FFF2-40B4-BE49-F238E27FC236}">
                      <a16:creationId xmlns:a16="http://schemas.microsoft.com/office/drawing/2014/main" id="{E7B3905F-0311-443A-ADD3-DAEC332D4468}"/>
                    </a:ext>
                  </a:extLst>
                </p:cNvPr>
                <p:cNvSpPr/>
                <p:nvPr/>
              </p:nvSpPr>
              <p:spPr>
                <a:xfrm>
                  <a:off x="7345328" y="2955923"/>
                  <a:ext cx="189709" cy="243589"/>
                </a:xfrm>
                <a:custGeom>
                  <a:avLst/>
                  <a:gdLst>
                    <a:gd name="connsiteX0" fmla="*/ 36547 w 189709"/>
                    <a:gd name="connsiteY0" fmla="*/ 2 h 243589"/>
                    <a:gd name="connsiteX1" fmla="*/ 35 w 189709"/>
                    <a:gd name="connsiteY1" fmla="*/ 106365 h 243589"/>
                    <a:gd name="connsiteX2" fmla="*/ 44485 w 189709"/>
                    <a:gd name="connsiteY2" fmla="*/ 215902 h 243589"/>
                    <a:gd name="connsiteX3" fmla="*/ 100047 w 189709"/>
                    <a:gd name="connsiteY3" fmla="*/ 242890 h 243589"/>
                    <a:gd name="connsiteX4" fmla="*/ 160372 w 189709"/>
                    <a:gd name="connsiteY4" fmla="*/ 196852 h 243589"/>
                    <a:gd name="connsiteX5" fmla="*/ 188947 w 189709"/>
                    <a:gd name="connsiteY5" fmla="*/ 142877 h 243589"/>
                    <a:gd name="connsiteX6" fmla="*/ 131797 w 189709"/>
                    <a:gd name="connsiteY6" fmla="*/ 3177 h 243589"/>
                    <a:gd name="connsiteX7" fmla="*/ 169897 w 189709"/>
                    <a:gd name="connsiteY7" fmla="*/ 104777 h 243589"/>
                    <a:gd name="connsiteX8" fmla="*/ 169897 w 189709"/>
                    <a:gd name="connsiteY8" fmla="*/ 139702 h 243589"/>
                    <a:gd name="connsiteX9" fmla="*/ 125447 w 189709"/>
                    <a:gd name="connsiteY9" fmla="*/ 204790 h 243589"/>
                    <a:gd name="connsiteX10" fmla="*/ 57185 w 189709"/>
                    <a:gd name="connsiteY10" fmla="*/ 193677 h 243589"/>
                    <a:gd name="connsiteX11" fmla="*/ 12735 w 189709"/>
                    <a:gd name="connsiteY11" fmla="*/ 103190 h 243589"/>
                    <a:gd name="connsiteX12" fmla="*/ 36547 w 189709"/>
                    <a:gd name="connsiteY12" fmla="*/ 2 h 2435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89709" h="243589">
                      <a:moveTo>
                        <a:pt x="36547" y="2"/>
                      </a:moveTo>
                      <a:cubicBezTo>
                        <a:pt x="34430" y="531"/>
                        <a:pt x="-1288" y="70382"/>
                        <a:pt x="35" y="106365"/>
                      </a:cubicBezTo>
                      <a:cubicBezTo>
                        <a:pt x="1358" y="142348"/>
                        <a:pt x="27816" y="193148"/>
                        <a:pt x="44485" y="215902"/>
                      </a:cubicBezTo>
                      <a:cubicBezTo>
                        <a:pt x="61154" y="238656"/>
                        <a:pt x="80733" y="246065"/>
                        <a:pt x="100047" y="242890"/>
                      </a:cubicBezTo>
                      <a:cubicBezTo>
                        <a:pt x="119362" y="239715"/>
                        <a:pt x="145555" y="213521"/>
                        <a:pt x="160372" y="196852"/>
                      </a:cubicBezTo>
                      <a:cubicBezTo>
                        <a:pt x="175189" y="180183"/>
                        <a:pt x="193710" y="175156"/>
                        <a:pt x="188947" y="142877"/>
                      </a:cubicBezTo>
                      <a:cubicBezTo>
                        <a:pt x="184185" y="110598"/>
                        <a:pt x="134972" y="9527"/>
                        <a:pt x="131797" y="3177"/>
                      </a:cubicBezTo>
                      <a:cubicBezTo>
                        <a:pt x="128622" y="-3173"/>
                        <a:pt x="163547" y="82023"/>
                        <a:pt x="169897" y="104777"/>
                      </a:cubicBezTo>
                      <a:cubicBezTo>
                        <a:pt x="176247" y="127531"/>
                        <a:pt x="177305" y="123033"/>
                        <a:pt x="169897" y="139702"/>
                      </a:cubicBezTo>
                      <a:cubicBezTo>
                        <a:pt x="162489" y="156371"/>
                        <a:pt x="144232" y="195794"/>
                        <a:pt x="125447" y="204790"/>
                      </a:cubicBezTo>
                      <a:cubicBezTo>
                        <a:pt x="106662" y="213786"/>
                        <a:pt x="75970" y="210610"/>
                        <a:pt x="57185" y="193677"/>
                      </a:cubicBezTo>
                      <a:cubicBezTo>
                        <a:pt x="38400" y="176744"/>
                        <a:pt x="18291" y="130707"/>
                        <a:pt x="12735" y="103190"/>
                      </a:cubicBezTo>
                      <a:cubicBezTo>
                        <a:pt x="7179" y="75673"/>
                        <a:pt x="38664" y="-527"/>
                        <a:pt x="36547" y="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1" name="フリーフォーム: 図形 3050">
                  <a:extLst>
                    <a:ext uri="{FF2B5EF4-FFF2-40B4-BE49-F238E27FC236}">
                      <a16:creationId xmlns:a16="http://schemas.microsoft.com/office/drawing/2014/main" id="{6B65C2AB-300B-4180-BBE9-6F584951C914}"/>
                    </a:ext>
                  </a:extLst>
                </p:cNvPr>
                <p:cNvSpPr/>
                <p:nvPr/>
              </p:nvSpPr>
              <p:spPr>
                <a:xfrm>
                  <a:off x="7367525" y="2944112"/>
                  <a:ext cx="127381" cy="59534"/>
                </a:xfrm>
                <a:custGeom>
                  <a:avLst/>
                  <a:gdLst>
                    <a:gd name="connsiteX0" fmla="*/ 63 w 127381"/>
                    <a:gd name="connsiteY0" fmla="*/ 32451 h 59534"/>
                    <a:gd name="connsiteX1" fmla="*/ 84200 w 127381"/>
                    <a:gd name="connsiteY1" fmla="*/ 14988 h 59534"/>
                    <a:gd name="connsiteX2" fmla="*/ 127063 w 127381"/>
                    <a:gd name="connsiteY2" fmla="*/ 59438 h 59534"/>
                    <a:gd name="connsiteX3" fmla="*/ 98488 w 127381"/>
                    <a:gd name="connsiteY3" fmla="*/ 701 h 59534"/>
                    <a:gd name="connsiteX4" fmla="*/ 63 w 127381"/>
                    <a:gd name="connsiteY4" fmla="*/ 32451 h 59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7381" h="59534">
                      <a:moveTo>
                        <a:pt x="63" y="32451"/>
                      </a:moveTo>
                      <a:cubicBezTo>
                        <a:pt x="-2318" y="34832"/>
                        <a:pt x="63033" y="10490"/>
                        <a:pt x="84200" y="14988"/>
                      </a:cubicBezTo>
                      <a:cubicBezTo>
                        <a:pt x="105367" y="19486"/>
                        <a:pt x="124682" y="61819"/>
                        <a:pt x="127063" y="59438"/>
                      </a:cubicBezTo>
                      <a:cubicBezTo>
                        <a:pt x="129444" y="57057"/>
                        <a:pt x="118332" y="6786"/>
                        <a:pt x="98488" y="701"/>
                      </a:cubicBezTo>
                      <a:cubicBezTo>
                        <a:pt x="78644" y="-5384"/>
                        <a:pt x="2444" y="30070"/>
                        <a:pt x="63" y="3245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2" name="フリーフォーム: 図形 3051">
                  <a:extLst>
                    <a:ext uri="{FF2B5EF4-FFF2-40B4-BE49-F238E27FC236}">
                      <a16:creationId xmlns:a16="http://schemas.microsoft.com/office/drawing/2014/main" id="{C724551C-08F4-40F5-B2AD-6F45FEF733C7}"/>
                    </a:ext>
                  </a:extLst>
                </p:cNvPr>
                <p:cNvSpPr/>
                <p:nvPr/>
              </p:nvSpPr>
              <p:spPr>
                <a:xfrm>
                  <a:off x="7211634" y="3226920"/>
                  <a:ext cx="132565" cy="113365"/>
                </a:xfrm>
                <a:custGeom>
                  <a:avLst/>
                  <a:gdLst>
                    <a:gd name="connsiteX0" fmla="*/ 74991 w 132565"/>
                    <a:gd name="connsiteY0" fmla="*/ 468 h 113365"/>
                    <a:gd name="connsiteX1" fmla="*/ 130554 w 132565"/>
                    <a:gd name="connsiteY1" fmla="*/ 62380 h 113365"/>
                    <a:gd name="connsiteX2" fmla="*/ 114679 w 132565"/>
                    <a:gd name="connsiteY2" fmla="*/ 106830 h 113365"/>
                    <a:gd name="connsiteX3" fmla="*/ 60704 w 132565"/>
                    <a:gd name="connsiteY3" fmla="*/ 110005 h 113365"/>
                    <a:gd name="connsiteX4" fmla="*/ 379 w 132565"/>
                    <a:gd name="connsiteY4" fmla="*/ 76668 h 113365"/>
                    <a:gd name="connsiteX5" fmla="*/ 90866 w 132565"/>
                    <a:gd name="connsiteY5" fmla="*/ 105243 h 113365"/>
                    <a:gd name="connsiteX6" fmla="*/ 127379 w 132565"/>
                    <a:gd name="connsiteY6" fmla="*/ 97305 h 113365"/>
                    <a:gd name="connsiteX7" fmla="*/ 74991 w 132565"/>
                    <a:gd name="connsiteY7" fmla="*/ 468 h 1133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32565" h="113365">
                      <a:moveTo>
                        <a:pt x="74991" y="468"/>
                      </a:moveTo>
                      <a:cubicBezTo>
                        <a:pt x="75520" y="-5353"/>
                        <a:pt x="123939" y="44653"/>
                        <a:pt x="130554" y="62380"/>
                      </a:cubicBezTo>
                      <a:cubicBezTo>
                        <a:pt x="137169" y="80107"/>
                        <a:pt x="126321" y="98893"/>
                        <a:pt x="114679" y="106830"/>
                      </a:cubicBezTo>
                      <a:cubicBezTo>
                        <a:pt x="103037" y="114768"/>
                        <a:pt x="79754" y="115032"/>
                        <a:pt x="60704" y="110005"/>
                      </a:cubicBezTo>
                      <a:cubicBezTo>
                        <a:pt x="41654" y="104978"/>
                        <a:pt x="-4648" y="77462"/>
                        <a:pt x="379" y="76668"/>
                      </a:cubicBezTo>
                      <a:cubicBezTo>
                        <a:pt x="5406" y="75874"/>
                        <a:pt x="69699" y="101803"/>
                        <a:pt x="90866" y="105243"/>
                      </a:cubicBezTo>
                      <a:cubicBezTo>
                        <a:pt x="112033" y="108683"/>
                        <a:pt x="130025" y="112915"/>
                        <a:pt x="127379" y="97305"/>
                      </a:cubicBezTo>
                      <a:cubicBezTo>
                        <a:pt x="124733" y="81695"/>
                        <a:pt x="74462" y="6289"/>
                        <a:pt x="74991" y="4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3" name="フリーフォーム: 図形 3052">
                  <a:extLst>
                    <a:ext uri="{FF2B5EF4-FFF2-40B4-BE49-F238E27FC236}">
                      <a16:creationId xmlns:a16="http://schemas.microsoft.com/office/drawing/2014/main" id="{1557D000-6C27-42F5-B62F-5DC7B1DD4820}"/>
                    </a:ext>
                  </a:extLst>
                </p:cNvPr>
                <p:cNvSpPr/>
                <p:nvPr/>
              </p:nvSpPr>
              <p:spPr>
                <a:xfrm>
                  <a:off x="7692711" y="3013066"/>
                  <a:ext cx="353291" cy="552585"/>
                </a:xfrm>
                <a:custGeom>
                  <a:avLst/>
                  <a:gdLst>
                    <a:gd name="connsiteX0" fmla="*/ 254314 w 353291"/>
                    <a:gd name="connsiteY0" fmla="*/ 9 h 552585"/>
                    <a:gd name="connsiteX1" fmla="*/ 333689 w 353291"/>
                    <a:gd name="connsiteY1" fmla="*/ 117484 h 552585"/>
                    <a:gd name="connsiteX2" fmla="*/ 238439 w 353291"/>
                    <a:gd name="connsiteY2" fmla="*/ 328622 h 552585"/>
                    <a:gd name="connsiteX3" fmla="*/ 157477 w 353291"/>
                    <a:gd name="connsiteY3" fmla="*/ 452447 h 552585"/>
                    <a:gd name="connsiteX4" fmla="*/ 109852 w 353291"/>
                    <a:gd name="connsiteY4" fmla="*/ 517534 h 552585"/>
                    <a:gd name="connsiteX5" fmla="*/ 59052 w 353291"/>
                    <a:gd name="connsiteY5" fmla="*/ 538172 h 552585"/>
                    <a:gd name="connsiteX6" fmla="*/ 314 w 353291"/>
                    <a:gd name="connsiteY6" fmla="*/ 552459 h 552585"/>
                    <a:gd name="connsiteX7" fmla="*/ 86039 w 353291"/>
                    <a:gd name="connsiteY7" fmla="*/ 544522 h 552585"/>
                    <a:gd name="connsiteX8" fmla="*/ 128902 w 353291"/>
                    <a:gd name="connsiteY8" fmla="*/ 533409 h 552585"/>
                    <a:gd name="connsiteX9" fmla="*/ 240027 w 353291"/>
                    <a:gd name="connsiteY9" fmla="*/ 349259 h 552585"/>
                    <a:gd name="connsiteX10" fmla="*/ 340039 w 353291"/>
                    <a:gd name="connsiteY10" fmla="*/ 168284 h 552585"/>
                    <a:gd name="connsiteX11" fmla="*/ 346389 w 353291"/>
                    <a:gd name="connsiteY11" fmla="*/ 111134 h 552585"/>
                    <a:gd name="connsiteX12" fmla="*/ 254314 w 353291"/>
                    <a:gd name="connsiteY12" fmla="*/ 9 h 5525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53291" h="552585">
                      <a:moveTo>
                        <a:pt x="254314" y="9"/>
                      </a:moveTo>
                      <a:cubicBezTo>
                        <a:pt x="252197" y="1067"/>
                        <a:pt x="336335" y="62715"/>
                        <a:pt x="333689" y="117484"/>
                      </a:cubicBezTo>
                      <a:cubicBezTo>
                        <a:pt x="331043" y="172253"/>
                        <a:pt x="267808" y="272795"/>
                        <a:pt x="238439" y="328622"/>
                      </a:cubicBezTo>
                      <a:cubicBezTo>
                        <a:pt x="209070" y="384449"/>
                        <a:pt x="178908" y="420962"/>
                        <a:pt x="157477" y="452447"/>
                      </a:cubicBezTo>
                      <a:cubicBezTo>
                        <a:pt x="136046" y="483932"/>
                        <a:pt x="126256" y="503246"/>
                        <a:pt x="109852" y="517534"/>
                      </a:cubicBezTo>
                      <a:cubicBezTo>
                        <a:pt x="93448" y="531822"/>
                        <a:pt x="77308" y="532351"/>
                        <a:pt x="59052" y="538172"/>
                      </a:cubicBezTo>
                      <a:cubicBezTo>
                        <a:pt x="40796" y="543993"/>
                        <a:pt x="-4184" y="551401"/>
                        <a:pt x="314" y="552459"/>
                      </a:cubicBezTo>
                      <a:cubicBezTo>
                        <a:pt x="4812" y="553517"/>
                        <a:pt x="64608" y="547697"/>
                        <a:pt x="86039" y="544522"/>
                      </a:cubicBezTo>
                      <a:cubicBezTo>
                        <a:pt x="107470" y="541347"/>
                        <a:pt x="103237" y="565953"/>
                        <a:pt x="128902" y="533409"/>
                      </a:cubicBezTo>
                      <a:cubicBezTo>
                        <a:pt x="154567" y="500865"/>
                        <a:pt x="204838" y="410113"/>
                        <a:pt x="240027" y="349259"/>
                      </a:cubicBezTo>
                      <a:cubicBezTo>
                        <a:pt x="275216" y="288405"/>
                        <a:pt x="322312" y="207971"/>
                        <a:pt x="340039" y="168284"/>
                      </a:cubicBezTo>
                      <a:cubicBezTo>
                        <a:pt x="357766" y="128597"/>
                        <a:pt x="355385" y="137328"/>
                        <a:pt x="346389" y="111134"/>
                      </a:cubicBezTo>
                      <a:cubicBezTo>
                        <a:pt x="337393" y="84940"/>
                        <a:pt x="256431" y="-1049"/>
                        <a:pt x="254314" y="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4" name="フリーフォーム: 図形 3053">
                  <a:extLst>
                    <a:ext uri="{FF2B5EF4-FFF2-40B4-BE49-F238E27FC236}">
                      <a16:creationId xmlns:a16="http://schemas.microsoft.com/office/drawing/2014/main" id="{FFC516E1-E8E1-4708-94DF-FED69F18907A}"/>
                    </a:ext>
                  </a:extLst>
                </p:cNvPr>
                <p:cNvSpPr/>
                <p:nvPr/>
              </p:nvSpPr>
              <p:spPr>
                <a:xfrm>
                  <a:off x="7994629" y="3038475"/>
                  <a:ext cx="84896" cy="368616"/>
                </a:xfrm>
                <a:custGeom>
                  <a:avLst/>
                  <a:gdLst>
                    <a:gd name="connsiteX0" fmla="*/ 21 w 84896"/>
                    <a:gd name="connsiteY0" fmla="*/ 0 h 368616"/>
                    <a:gd name="connsiteX1" fmla="*/ 77809 w 84896"/>
                    <a:gd name="connsiteY1" fmla="*/ 112713 h 368616"/>
                    <a:gd name="connsiteX2" fmla="*/ 73046 w 84896"/>
                    <a:gd name="connsiteY2" fmla="*/ 214313 h 368616"/>
                    <a:gd name="connsiteX3" fmla="*/ 4784 w 84896"/>
                    <a:gd name="connsiteY3" fmla="*/ 366713 h 368616"/>
                    <a:gd name="connsiteX4" fmla="*/ 27009 w 84896"/>
                    <a:gd name="connsiteY4" fmla="*/ 290513 h 368616"/>
                    <a:gd name="connsiteX5" fmla="*/ 74634 w 84896"/>
                    <a:gd name="connsiteY5" fmla="*/ 155575 h 368616"/>
                    <a:gd name="connsiteX6" fmla="*/ 69871 w 84896"/>
                    <a:gd name="connsiteY6" fmla="*/ 111125 h 368616"/>
                    <a:gd name="connsiteX7" fmla="*/ 21 w 84896"/>
                    <a:gd name="connsiteY7" fmla="*/ 0 h 368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84896" h="368616">
                      <a:moveTo>
                        <a:pt x="21" y="0"/>
                      </a:moveTo>
                      <a:cubicBezTo>
                        <a:pt x="1344" y="265"/>
                        <a:pt x="65638" y="76994"/>
                        <a:pt x="77809" y="112713"/>
                      </a:cubicBezTo>
                      <a:cubicBezTo>
                        <a:pt x="89980" y="148432"/>
                        <a:pt x="85217" y="171980"/>
                        <a:pt x="73046" y="214313"/>
                      </a:cubicBezTo>
                      <a:cubicBezTo>
                        <a:pt x="60875" y="256646"/>
                        <a:pt x="12457" y="354013"/>
                        <a:pt x="4784" y="366713"/>
                      </a:cubicBezTo>
                      <a:cubicBezTo>
                        <a:pt x="-2889" y="379413"/>
                        <a:pt x="15367" y="325703"/>
                        <a:pt x="27009" y="290513"/>
                      </a:cubicBezTo>
                      <a:cubicBezTo>
                        <a:pt x="38651" y="255323"/>
                        <a:pt x="67490" y="185473"/>
                        <a:pt x="74634" y="155575"/>
                      </a:cubicBezTo>
                      <a:cubicBezTo>
                        <a:pt x="81778" y="125677"/>
                        <a:pt x="82042" y="135467"/>
                        <a:pt x="69871" y="111125"/>
                      </a:cubicBezTo>
                      <a:cubicBezTo>
                        <a:pt x="57700" y="86783"/>
                        <a:pt x="-1302" y="-265"/>
                        <a:pt x="21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5" name="フリーフォーム: 図形 3054">
                  <a:extLst>
                    <a:ext uri="{FF2B5EF4-FFF2-40B4-BE49-F238E27FC236}">
                      <a16:creationId xmlns:a16="http://schemas.microsoft.com/office/drawing/2014/main" id="{4773188E-65FF-4536-9762-22FE57E23323}"/>
                    </a:ext>
                  </a:extLst>
                </p:cNvPr>
                <p:cNvSpPr/>
                <p:nvPr/>
              </p:nvSpPr>
              <p:spPr>
                <a:xfrm>
                  <a:off x="7618136" y="3475026"/>
                  <a:ext cx="162400" cy="158286"/>
                </a:xfrm>
                <a:custGeom>
                  <a:avLst/>
                  <a:gdLst>
                    <a:gd name="connsiteX0" fmla="*/ 277 w 162400"/>
                    <a:gd name="connsiteY0" fmla="*/ 12 h 158286"/>
                    <a:gd name="connsiteX1" fmla="*/ 32027 w 162400"/>
                    <a:gd name="connsiteY1" fmla="*/ 88912 h 158286"/>
                    <a:gd name="connsiteX2" fmla="*/ 60602 w 162400"/>
                    <a:gd name="connsiteY2" fmla="*/ 115899 h 158286"/>
                    <a:gd name="connsiteX3" fmla="*/ 106639 w 162400"/>
                    <a:gd name="connsiteY3" fmla="*/ 157174 h 158286"/>
                    <a:gd name="connsiteX4" fmla="*/ 162202 w 162400"/>
                    <a:gd name="connsiteY4" fmla="*/ 146062 h 158286"/>
                    <a:gd name="connsiteX5" fmla="*/ 124102 w 162400"/>
                    <a:gd name="connsiteY5" fmla="*/ 141299 h 158286"/>
                    <a:gd name="connsiteX6" fmla="*/ 95527 w 162400"/>
                    <a:gd name="connsiteY6" fmla="*/ 130187 h 158286"/>
                    <a:gd name="connsiteX7" fmla="*/ 51077 w 162400"/>
                    <a:gd name="connsiteY7" fmla="*/ 82562 h 158286"/>
                    <a:gd name="connsiteX8" fmla="*/ 277 w 162400"/>
                    <a:gd name="connsiteY8" fmla="*/ 12 h 158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2400" h="158286">
                      <a:moveTo>
                        <a:pt x="277" y="12"/>
                      </a:moveTo>
                      <a:cubicBezTo>
                        <a:pt x="-2898" y="1070"/>
                        <a:pt x="21973" y="69598"/>
                        <a:pt x="32027" y="88912"/>
                      </a:cubicBezTo>
                      <a:cubicBezTo>
                        <a:pt x="42081" y="108227"/>
                        <a:pt x="48167" y="104522"/>
                        <a:pt x="60602" y="115899"/>
                      </a:cubicBezTo>
                      <a:cubicBezTo>
                        <a:pt x="73037" y="127276"/>
                        <a:pt x="89706" y="152147"/>
                        <a:pt x="106639" y="157174"/>
                      </a:cubicBezTo>
                      <a:cubicBezTo>
                        <a:pt x="123572" y="162201"/>
                        <a:pt x="159292" y="148708"/>
                        <a:pt x="162202" y="146062"/>
                      </a:cubicBezTo>
                      <a:cubicBezTo>
                        <a:pt x="165112" y="143416"/>
                        <a:pt x="135215" y="143945"/>
                        <a:pt x="124102" y="141299"/>
                      </a:cubicBezTo>
                      <a:cubicBezTo>
                        <a:pt x="112989" y="138653"/>
                        <a:pt x="107698" y="139977"/>
                        <a:pt x="95527" y="130187"/>
                      </a:cubicBezTo>
                      <a:cubicBezTo>
                        <a:pt x="83356" y="120398"/>
                        <a:pt x="65365" y="101612"/>
                        <a:pt x="51077" y="82562"/>
                      </a:cubicBezTo>
                      <a:cubicBezTo>
                        <a:pt x="36790" y="63512"/>
                        <a:pt x="3452" y="-1046"/>
                        <a:pt x="277" y="1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6" name="フリーフォーム: 図形 3055">
                  <a:extLst>
                    <a:ext uri="{FF2B5EF4-FFF2-40B4-BE49-F238E27FC236}">
                      <a16:creationId xmlns:a16="http://schemas.microsoft.com/office/drawing/2014/main" id="{43157641-2965-4012-8605-41DAF79A8EC8}"/>
                    </a:ext>
                  </a:extLst>
                </p:cNvPr>
                <p:cNvSpPr/>
                <p:nvPr/>
              </p:nvSpPr>
              <p:spPr>
                <a:xfrm>
                  <a:off x="7661215" y="3447956"/>
                  <a:ext cx="36188" cy="116978"/>
                </a:xfrm>
                <a:custGeom>
                  <a:avLst/>
                  <a:gdLst>
                    <a:gd name="connsiteX0" fmla="*/ 60 w 36188"/>
                    <a:gd name="connsiteY0" fmla="*/ 94 h 116978"/>
                    <a:gd name="connsiteX1" fmla="*/ 33398 w 36188"/>
                    <a:gd name="connsiteY1" fmla="*/ 96932 h 116978"/>
                    <a:gd name="connsiteX2" fmla="*/ 33398 w 36188"/>
                    <a:gd name="connsiteY2" fmla="*/ 115982 h 116978"/>
                    <a:gd name="connsiteX3" fmla="*/ 25460 w 36188"/>
                    <a:gd name="connsiteY3" fmla="*/ 79469 h 116978"/>
                    <a:gd name="connsiteX4" fmla="*/ 60 w 36188"/>
                    <a:gd name="connsiteY4" fmla="*/ 94 h 1169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88" h="116978">
                      <a:moveTo>
                        <a:pt x="60" y="94"/>
                      </a:moveTo>
                      <a:cubicBezTo>
                        <a:pt x="1383" y="3004"/>
                        <a:pt x="27842" y="77617"/>
                        <a:pt x="33398" y="96932"/>
                      </a:cubicBezTo>
                      <a:cubicBezTo>
                        <a:pt x="38954" y="116247"/>
                        <a:pt x="34721" y="118892"/>
                        <a:pt x="33398" y="115982"/>
                      </a:cubicBezTo>
                      <a:cubicBezTo>
                        <a:pt x="32075" y="113072"/>
                        <a:pt x="31545" y="96667"/>
                        <a:pt x="25460" y="79469"/>
                      </a:cubicBezTo>
                      <a:cubicBezTo>
                        <a:pt x="19375" y="62271"/>
                        <a:pt x="-1263" y="-2816"/>
                        <a:pt x="60" y="9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7" name="フリーフォーム: 図形 3056">
                  <a:extLst>
                    <a:ext uri="{FF2B5EF4-FFF2-40B4-BE49-F238E27FC236}">
                      <a16:creationId xmlns:a16="http://schemas.microsoft.com/office/drawing/2014/main" id="{E4811D58-F460-419D-A14D-A88FBBF4C5CC}"/>
                    </a:ext>
                  </a:extLst>
                </p:cNvPr>
                <p:cNvSpPr/>
                <p:nvPr/>
              </p:nvSpPr>
              <p:spPr>
                <a:xfrm>
                  <a:off x="7369091" y="3335242"/>
                  <a:ext cx="365222" cy="149897"/>
                </a:xfrm>
                <a:custGeom>
                  <a:avLst/>
                  <a:gdLst>
                    <a:gd name="connsiteX0" fmla="*/ 84 w 365222"/>
                    <a:gd name="connsiteY0" fmla="*/ 130271 h 149897"/>
                    <a:gd name="connsiteX1" fmla="*/ 150897 w 365222"/>
                    <a:gd name="connsiteY1" fmla="*/ 142971 h 149897"/>
                    <a:gd name="connsiteX2" fmla="*/ 238209 w 365222"/>
                    <a:gd name="connsiteY2" fmla="*/ 149321 h 149897"/>
                    <a:gd name="connsiteX3" fmla="*/ 276309 w 365222"/>
                    <a:gd name="connsiteY3" fmla="*/ 128683 h 149897"/>
                    <a:gd name="connsiteX4" fmla="*/ 365209 w 365222"/>
                    <a:gd name="connsiteY4" fmla="*/ 96 h 149897"/>
                    <a:gd name="connsiteX5" fmla="*/ 282659 w 365222"/>
                    <a:gd name="connsiteY5" fmla="*/ 108046 h 149897"/>
                    <a:gd name="connsiteX6" fmla="*/ 219159 w 365222"/>
                    <a:gd name="connsiteY6" fmla="*/ 128683 h 149897"/>
                    <a:gd name="connsiteX7" fmla="*/ 130259 w 365222"/>
                    <a:gd name="connsiteY7" fmla="*/ 136621 h 149897"/>
                    <a:gd name="connsiteX8" fmla="*/ 84 w 365222"/>
                    <a:gd name="connsiteY8" fmla="*/ 130271 h 1498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65222" h="149897">
                      <a:moveTo>
                        <a:pt x="84" y="130271"/>
                      </a:moveTo>
                      <a:cubicBezTo>
                        <a:pt x="3523" y="131329"/>
                        <a:pt x="150897" y="142971"/>
                        <a:pt x="150897" y="142971"/>
                      </a:cubicBezTo>
                      <a:cubicBezTo>
                        <a:pt x="190584" y="146146"/>
                        <a:pt x="217307" y="151702"/>
                        <a:pt x="238209" y="149321"/>
                      </a:cubicBezTo>
                      <a:cubicBezTo>
                        <a:pt x="259111" y="146940"/>
                        <a:pt x="255142" y="153554"/>
                        <a:pt x="276309" y="128683"/>
                      </a:cubicBezTo>
                      <a:cubicBezTo>
                        <a:pt x="297476" y="103812"/>
                        <a:pt x="364151" y="3535"/>
                        <a:pt x="365209" y="96"/>
                      </a:cubicBezTo>
                      <a:cubicBezTo>
                        <a:pt x="366267" y="-3343"/>
                        <a:pt x="307001" y="86615"/>
                        <a:pt x="282659" y="108046"/>
                      </a:cubicBezTo>
                      <a:cubicBezTo>
                        <a:pt x="258317" y="129477"/>
                        <a:pt x="244559" y="123921"/>
                        <a:pt x="219159" y="128683"/>
                      </a:cubicBezTo>
                      <a:cubicBezTo>
                        <a:pt x="193759" y="133445"/>
                        <a:pt x="160951" y="136356"/>
                        <a:pt x="130259" y="136621"/>
                      </a:cubicBezTo>
                      <a:cubicBezTo>
                        <a:pt x="99567" y="136886"/>
                        <a:pt x="-3355" y="129213"/>
                        <a:pt x="84" y="1302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8" name="フリーフォーム: 図形 3057">
                  <a:extLst>
                    <a:ext uri="{FF2B5EF4-FFF2-40B4-BE49-F238E27FC236}">
                      <a16:creationId xmlns:a16="http://schemas.microsoft.com/office/drawing/2014/main" id="{045E7B5E-AC91-4611-B5BB-7BADCA260513}"/>
                    </a:ext>
                  </a:extLst>
                </p:cNvPr>
                <p:cNvSpPr/>
                <p:nvPr/>
              </p:nvSpPr>
              <p:spPr>
                <a:xfrm>
                  <a:off x="7646647" y="3150856"/>
                  <a:ext cx="48324" cy="305581"/>
                </a:xfrm>
                <a:custGeom>
                  <a:avLst/>
                  <a:gdLst>
                    <a:gd name="connsiteX0" fmla="*/ 6691 w 48324"/>
                    <a:gd name="connsiteY0" fmla="*/ 332 h 305581"/>
                    <a:gd name="connsiteX1" fmla="*/ 44791 w 48324"/>
                    <a:gd name="connsiteY1" fmla="*/ 171782 h 305581"/>
                    <a:gd name="connsiteX2" fmla="*/ 41616 w 48324"/>
                    <a:gd name="connsiteY2" fmla="*/ 220994 h 305581"/>
                    <a:gd name="connsiteX3" fmla="*/ 341 w 48324"/>
                    <a:gd name="connsiteY3" fmla="*/ 305132 h 305581"/>
                    <a:gd name="connsiteX4" fmla="*/ 22566 w 48324"/>
                    <a:gd name="connsiteY4" fmla="*/ 251157 h 305581"/>
                    <a:gd name="connsiteX5" fmla="*/ 33678 w 48324"/>
                    <a:gd name="connsiteY5" fmla="*/ 181307 h 305581"/>
                    <a:gd name="connsiteX6" fmla="*/ 33678 w 48324"/>
                    <a:gd name="connsiteY6" fmla="*/ 128919 h 305581"/>
                    <a:gd name="connsiteX7" fmla="*/ 6691 w 48324"/>
                    <a:gd name="connsiteY7" fmla="*/ 332 h 3055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48324" h="305581">
                      <a:moveTo>
                        <a:pt x="6691" y="332"/>
                      </a:moveTo>
                      <a:cubicBezTo>
                        <a:pt x="8543" y="7476"/>
                        <a:pt x="38970" y="135005"/>
                        <a:pt x="44791" y="171782"/>
                      </a:cubicBezTo>
                      <a:cubicBezTo>
                        <a:pt x="50612" y="208559"/>
                        <a:pt x="49024" y="198769"/>
                        <a:pt x="41616" y="220994"/>
                      </a:cubicBezTo>
                      <a:cubicBezTo>
                        <a:pt x="34208" y="243219"/>
                        <a:pt x="3516" y="300105"/>
                        <a:pt x="341" y="305132"/>
                      </a:cubicBezTo>
                      <a:cubicBezTo>
                        <a:pt x="-2834" y="310159"/>
                        <a:pt x="17010" y="271794"/>
                        <a:pt x="22566" y="251157"/>
                      </a:cubicBezTo>
                      <a:cubicBezTo>
                        <a:pt x="28122" y="230520"/>
                        <a:pt x="31826" y="201680"/>
                        <a:pt x="33678" y="181307"/>
                      </a:cubicBezTo>
                      <a:cubicBezTo>
                        <a:pt x="35530" y="160934"/>
                        <a:pt x="38440" y="154584"/>
                        <a:pt x="33678" y="128919"/>
                      </a:cubicBezTo>
                      <a:cubicBezTo>
                        <a:pt x="28916" y="103254"/>
                        <a:pt x="4839" y="-6812"/>
                        <a:pt x="6691" y="3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59" name="フリーフォーム: 図形 3058">
                  <a:extLst>
                    <a:ext uri="{FF2B5EF4-FFF2-40B4-BE49-F238E27FC236}">
                      <a16:creationId xmlns:a16="http://schemas.microsoft.com/office/drawing/2014/main" id="{C985F99F-36EC-420D-A3E0-3AB95CF05A7A}"/>
                    </a:ext>
                  </a:extLst>
                </p:cNvPr>
                <p:cNvSpPr/>
                <p:nvPr/>
              </p:nvSpPr>
              <p:spPr>
                <a:xfrm>
                  <a:off x="7292914" y="3387292"/>
                  <a:ext cx="93351" cy="99285"/>
                </a:xfrm>
                <a:custGeom>
                  <a:avLst/>
                  <a:gdLst>
                    <a:gd name="connsiteX0" fmla="*/ 61 w 93351"/>
                    <a:gd name="connsiteY0" fmla="*/ 433 h 99285"/>
                    <a:gd name="connsiteX1" fmla="*/ 88961 w 93351"/>
                    <a:gd name="connsiteY1" fmla="*/ 97271 h 99285"/>
                    <a:gd name="connsiteX2" fmla="*/ 74674 w 93351"/>
                    <a:gd name="connsiteY2" fmla="*/ 62346 h 99285"/>
                    <a:gd name="connsiteX3" fmla="*/ 61 w 93351"/>
                    <a:gd name="connsiteY3" fmla="*/ 433 h 992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3351" h="99285">
                      <a:moveTo>
                        <a:pt x="61" y="433"/>
                      </a:moveTo>
                      <a:cubicBezTo>
                        <a:pt x="2442" y="6254"/>
                        <a:pt x="76526" y="86952"/>
                        <a:pt x="88961" y="97271"/>
                      </a:cubicBezTo>
                      <a:cubicBezTo>
                        <a:pt x="101396" y="107590"/>
                        <a:pt x="84463" y="75575"/>
                        <a:pt x="74674" y="62346"/>
                      </a:cubicBezTo>
                      <a:cubicBezTo>
                        <a:pt x="64885" y="49117"/>
                        <a:pt x="-2320" y="-5388"/>
                        <a:pt x="61" y="4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0" name="フリーフォーム: 図形 3059">
                  <a:extLst>
                    <a:ext uri="{FF2B5EF4-FFF2-40B4-BE49-F238E27FC236}">
                      <a16:creationId xmlns:a16="http://schemas.microsoft.com/office/drawing/2014/main" id="{A591E473-32ED-4DC9-A3D9-A391EBD1A56D}"/>
                    </a:ext>
                  </a:extLst>
                </p:cNvPr>
                <p:cNvSpPr/>
                <p:nvPr/>
              </p:nvSpPr>
              <p:spPr>
                <a:xfrm>
                  <a:off x="7354726" y="3206750"/>
                  <a:ext cx="301834" cy="224389"/>
                </a:xfrm>
                <a:custGeom>
                  <a:avLst/>
                  <a:gdLst>
                    <a:gd name="connsiteX0" fmla="*/ 162 w 301834"/>
                    <a:gd name="connsiteY0" fmla="*/ 219075 h 224389"/>
                    <a:gd name="connsiteX1" fmla="*/ 185899 w 301834"/>
                    <a:gd name="connsiteY1" fmla="*/ 223838 h 224389"/>
                    <a:gd name="connsiteX2" fmla="*/ 257337 w 301834"/>
                    <a:gd name="connsiteY2" fmla="*/ 206375 h 224389"/>
                    <a:gd name="connsiteX3" fmla="*/ 297024 w 301834"/>
                    <a:gd name="connsiteY3" fmla="*/ 133350 h 224389"/>
                    <a:gd name="connsiteX4" fmla="*/ 295437 w 301834"/>
                    <a:gd name="connsiteY4" fmla="*/ 82550 h 224389"/>
                    <a:gd name="connsiteX5" fmla="*/ 274799 w 301834"/>
                    <a:gd name="connsiteY5" fmla="*/ 0 h 224389"/>
                    <a:gd name="connsiteX6" fmla="*/ 301787 w 301834"/>
                    <a:gd name="connsiteY6" fmla="*/ 107950 h 224389"/>
                    <a:gd name="connsiteX7" fmla="*/ 279562 w 301834"/>
                    <a:gd name="connsiteY7" fmla="*/ 169863 h 224389"/>
                    <a:gd name="connsiteX8" fmla="*/ 219237 w 301834"/>
                    <a:gd name="connsiteY8" fmla="*/ 201613 h 224389"/>
                    <a:gd name="connsiteX9" fmla="*/ 154149 w 301834"/>
                    <a:gd name="connsiteY9" fmla="*/ 209550 h 224389"/>
                    <a:gd name="connsiteX10" fmla="*/ 162 w 301834"/>
                    <a:gd name="connsiteY10" fmla="*/ 219075 h 2243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1834" h="224389">
                      <a:moveTo>
                        <a:pt x="162" y="219075"/>
                      </a:moveTo>
                      <a:cubicBezTo>
                        <a:pt x="5454" y="221456"/>
                        <a:pt x="143037" y="225955"/>
                        <a:pt x="185899" y="223838"/>
                      </a:cubicBezTo>
                      <a:cubicBezTo>
                        <a:pt x="228761" y="221721"/>
                        <a:pt x="238816" y="221456"/>
                        <a:pt x="257337" y="206375"/>
                      </a:cubicBezTo>
                      <a:cubicBezTo>
                        <a:pt x="275858" y="191294"/>
                        <a:pt x="290674" y="153987"/>
                        <a:pt x="297024" y="133350"/>
                      </a:cubicBezTo>
                      <a:cubicBezTo>
                        <a:pt x="303374" y="112713"/>
                        <a:pt x="299141" y="104775"/>
                        <a:pt x="295437" y="82550"/>
                      </a:cubicBezTo>
                      <a:cubicBezTo>
                        <a:pt x="291733" y="60325"/>
                        <a:pt x="274799" y="0"/>
                        <a:pt x="274799" y="0"/>
                      </a:cubicBezTo>
                      <a:cubicBezTo>
                        <a:pt x="275857" y="4233"/>
                        <a:pt x="300993" y="79639"/>
                        <a:pt x="301787" y="107950"/>
                      </a:cubicBezTo>
                      <a:cubicBezTo>
                        <a:pt x="302581" y="136260"/>
                        <a:pt x="293320" y="154252"/>
                        <a:pt x="279562" y="169863"/>
                      </a:cubicBezTo>
                      <a:cubicBezTo>
                        <a:pt x="265804" y="185473"/>
                        <a:pt x="240139" y="194999"/>
                        <a:pt x="219237" y="201613"/>
                      </a:cubicBezTo>
                      <a:cubicBezTo>
                        <a:pt x="198335" y="208227"/>
                        <a:pt x="188280" y="208227"/>
                        <a:pt x="154149" y="209550"/>
                      </a:cubicBezTo>
                      <a:cubicBezTo>
                        <a:pt x="120018" y="210873"/>
                        <a:pt x="-5130" y="216694"/>
                        <a:pt x="162" y="2190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1" name="フリーフォーム: 図形 3060">
                  <a:extLst>
                    <a:ext uri="{FF2B5EF4-FFF2-40B4-BE49-F238E27FC236}">
                      <a16:creationId xmlns:a16="http://schemas.microsoft.com/office/drawing/2014/main" id="{37CA961A-ECE5-4275-831A-6DC64C3E462E}"/>
                    </a:ext>
                  </a:extLst>
                </p:cNvPr>
                <p:cNvSpPr/>
                <p:nvPr/>
              </p:nvSpPr>
              <p:spPr>
                <a:xfrm>
                  <a:off x="7678738" y="3123971"/>
                  <a:ext cx="133350" cy="148513"/>
                </a:xfrm>
                <a:custGeom>
                  <a:avLst/>
                  <a:gdLst>
                    <a:gd name="connsiteX0" fmla="*/ 133350 w 133350"/>
                    <a:gd name="connsiteY0" fmla="*/ 229 h 148513"/>
                    <a:gd name="connsiteX1" fmla="*/ 42862 w 133350"/>
                    <a:gd name="connsiteY1" fmla="*/ 108179 h 148513"/>
                    <a:gd name="connsiteX2" fmla="*/ 0 w 133350"/>
                    <a:gd name="connsiteY2" fmla="*/ 147867 h 148513"/>
                    <a:gd name="connsiteX3" fmla="*/ 42862 w 133350"/>
                    <a:gd name="connsiteY3" fmla="*/ 81192 h 148513"/>
                    <a:gd name="connsiteX4" fmla="*/ 133350 w 133350"/>
                    <a:gd name="connsiteY4" fmla="*/ 229 h 148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350" h="148513">
                      <a:moveTo>
                        <a:pt x="133350" y="229"/>
                      </a:moveTo>
                      <a:cubicBezTo>
                        <a:pt x="133350" y="4727"/>
                        <a:pt x="65087" y="83573"/>
                        <a:pt x="42862" y="108179"/>
                      </a:cubicBezTo>
                      <a:cubicBezTo>
                        <a:pt x="20637" y="132785"/>
                        <a:pt x="0" y="152365"/>
                        <a:pt x="0" y="147867"/>
                      </a:cubicBezTo>
                      <a:cubicBezTo>
                        <a:pt x="0" y="143369"/>
                        <a:pt x="23812" y="103682"/>
                        <a:pt x="42862" y="81192"/>
                      </a:cubicBezTo>
                      <a:cubicBezTo>
                        <a:pt x="61912" y="58702"/>
                        <a:pt x="133350" y="-4269"/>
                        <a:pt x="133350" y="22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2" name="フリーフォーム: 図形 3061">
                  <a:extLst>
                    <a:ext uri="{FF2B5EF4-FFF2-40B4-BE49-F238E27FC236}">
                      <a16:creationId xmlns:a16="http://schemas.microsoft.com/office/drawing/2014/main" id="{91B70110-7354-44AD-A0C7-26E09512ED24}"/>
                    </a:ext>
                  </a:extLst>
                </p:cNvPr>
                <p:cNvSpPr/>
                <p:nvPr/>
              </p:nvSpPr>
              <p:spPr>
                <a:xfrm>
                  <a:off x="7733412" y="3128949"/>
                  <a:ext cx="280433" cy="229193"/>
                </a:xfrm>
                <a:custGeom>
                  <a:avLst/>
                  <a:gdLst>
                    <a:gd name="connsiteX0" fmla="*/ 280288 w 280433"/>
                    <a:gd name="connsiteY0" fmla="*/ 14 h 229193"/>
                    <a:gd name="connsiteX1" fmla="*/ 150113 w 280433"/>
                    <a:gd name="connsiteY1" fmla="*/ 25414 h 229193"/>
                    <a:gd name="connsiteX2" fmla="*/ 77088 w 280433"/>
                    <a:gd name="connsiteY2" fmla="*/ 107964 h 229193"/>
                    <a:gd name="connsiteX3" fmla="*/ 888 w 280433"/>
                    <a:gd name="connsiteY3" fmla="*/ 228614 h 229193"/>
                    <a:gd name="connsiteX4" fmla="*/ 40576 w 280433"/>
                    <a:gd name="connsiteY4" fmla="*/ 149239 h 229193"/>
                    <a:gd name="connsiteX5" fmla="*/ 116776 w 280433"/>
                    <a:gd name="connsiteY5" fmla="*/ 47639 h 229193"/>
                    <a:gd name="connsiteX6" fmla="*/ 123126 w 280433"/>
                    <a:gd name="connsiteY6" fmla="*/ 22239 h 229193"/>
                    <a:gd name="connsiteX7" fmla="*/ 280288 w 280433"/>
                    <a:gd name="connsiteY7" fmla="*/ 14 h 2291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0433" h="229193">
                      <a:moveTo>
                        <a:pt x="280288" y="14"/>
                      </a:moveTo>
                      <a:cubicBezTo>
                        <a:pt x="284786" y="543"/>
                        <a:pt x="183980" y="7422"/>
                        <a:pt x="150113" y="25414"/>
                      </a:cubicBezTo>
                      <a:cubicBezTo>
                        <a:pt x="116246" y="43406"/>
                        <a:pt x="101959" y="74097"/>
                        <a:pt x="77088" y="107964"/>
                      </a:cubicBezTo>
                      <a:cubicBezTo>
                        <a:pt x="52217" y="141831"/>
                        <a:pt x="6973" y="221735"/>
                        <a:pt x="888" y="228614"/>
                      </a:cubicBezTo>
                      <a:cubicBezTo>
                        <a:pt x="-5197" y="235493"/>
                        <a:pt x="21261" y="179402"/>
                        <a:pt x="40576" y="149239"/>
                      </a:cubicBezTo>
                      <a:cubicBezTo>
                        <a:pt x="59891" y="119076"/>
                        <a:pt x="103018" y="68806"/>
                        <a:pt x="116776" y="47639"/>
                      </a:cubicBezTo>
                      <a:cubicBezTo>
                        <a:pt x="130534" y="26472"/>
                        <a:pt x="99049" y="31235"/>
                        <a:pt x="123126" y="22239"/>
                      </a:cubicBezTo>
                      <a:cubicBezTo>
                        <a:pt x="147203" y="13243"/>
                        <a:pt x="275790" y="-515"/>
                        <a:pt x="280288" y="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3" name="フリーフォーム: 図形 3062">
                  <a:extLst>
                    <a:ext uri="{FF2B5EF4-FFF2-40B4-BE49-F238E27FC236}">
                      <a16:creationId xmlns:a16="http://schemas.microsoft.com/office/drawing/2014/main" id="{CAA0A33E-2C91-4D3F-A57A-7B5745F819E9}"/>
                    </a:ext>
                  </a:extLst>
                </p:cNvPr>
                <p:cNvSpPr/>
                <p:nvPr/>
              </p:nvSpPr>
              <p:spPr>
                <a:xfrm>
                  <a:off x="7329346" y="2757074"/>
                  <a:ext cx="188789" cy="74816"/>
                </a:xfrm>
                <a:custGeom>
                  <a:avLst/>
                  <a:gdLst>
                    <a:gd name="connsiteX0" fmla="*/ 142 w 188789"/>
                    <a:gd name="connsiteY0" fmla="*/ 414 h 74816"/>
                    <a:gd name="connsiteX1" fmla="*/ 179529 w 188789"/>
                    <a:gd name="connsiteY1" fmla="*/ 73439 h 74816"/>
                    <a:gd name="connsiteX2" fmla="*/ 149367 w 188789"/>
                    <a:gd name="connsiteY2" fmla="*/ 44864 h 74816"/>
                    <a:gd name="connsiteX3" fmla="*/ 142 w 188789"/>
                    <a:gd name="connsiteY3" fmla="*/ 414 h 748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8789" h="74816">
                      <a:moveTo>
                        <a:pt x="142" y="414"/>
                      </a:moveTo>
                      <a:cubicBezTo>
                        <a:pt x="5169" y="5177"/>
                        <a:pt x="154658" y="66031"/>
                        <a:pt x="179529" y="73439"/>
                      </a:cubicBezTo>
                      <a:cubicBezTo>
                        <a:pt x="204400" y="80847"/>
                        <a:pt x="173973" y="56506"/>
                        <a:pt x="149367" y="44864"/>
                      </a:cubicBezTo>
                      <a:cubicBezTo>
                        <a:pt x="124761" y="33222"/>
                        <a:pt x="-4885" y="-4349"/>
                        <a:pt x="142" y="4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4" name="フリーフォーム: 図形 3063">
                  <a:extLst>
                    <a:ext uri="{FF2B5EF4-FFF2-40B4-BE49-F238E27FC236}">
                      <a16:creationId xmlns:a16="http://schemas.microsoft.com/office/drawing/2014/main" id="{22654A1E-97A8-4242-ABF2-76892A7D33FD}"/>
                    </a:ext>
                  </a:extLst>
                </p:cNvPr>
                <p:cNvSpPr/>
                <p:nvPr/>
              </p:nvSpPr>
              <p:spPr>
                <a:xfrm>
                  <a:off x="7577007" y="2857231"/>
                  <a:ext cx="346547" cy="164429"/>
                </a:xfrm>
                <a:custGeom>
                  <a:avLst/>
                  <a:gdLst>
                    <a:gd name="connsiteX0" fmla="*/ 131 w 346547"/>
                    <a:gd name="connsiteY0" fmla="*/ 269 h 164429"/>
                    <a:gd name="connsiteX1" fmla="*/ 208093 w 346547"/>
                    <a:gd name="connsiteY1" fmla="*/ 89169 h 164429"/>
                    <a:gd name="connsiteX2" fmla="*/ 346206 w 346547"/>
                    <a:gd name="connsiteY2" fmla="*/ 163782 h 164429"/>
                    <a:gd name="connsiteX3" fmla="*/ 239843 w 346547"/>
                    <a:gd name="connsiteY3" fmla="*/ 119332 h 164429"/>
                    <a:gd name="connsiteX4" fmla="*/ 131 w 346547"/>
                    <a:gd name="connsiteY4" fmla="*/ 269 h 1644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6547" h="164429">
                      <a:moveTo>
                        <a:pt x="131" y="269"/>
                      </a:moveTo>
                      <a:cubicBezTo>
                        <a:pt x="-5161" y="-4758"/>
                        <a:pt x="150414" y="61917"/>
                        <a:pt x="208093" y="89169"/>
                      </a:cubicBezTo>
                      <a:cubicBezTo>
                        <a:pt x="265772" y="116421"/>
                        <a:pt x="340914" y="158755"/>
                        <a:pt x="346206" y="163782"/>
                      </a:cubicBezTo>
                      <a:cubicBezTo>
                        <a:pt x="351498" y="168809"/>
                        <a:pt x="294347" y="143674"/>
                        <a:pt x="239843" y="119332"/>
                      </a:cubicBezTo>
                      <a:cubicBezTo>
                        <a:pt x="185339" y="94990"/>
                        <a:pt x="5423" y="5296"/>
                        <a:pt x="131" y="2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5" name="フリーフォーム: 図形 3064">
                  <a:extLst>
                    <a:ext uri="{FF2B5EF4-FFF2-40B4-BE49-F238E27FC236}">
                      <a16:creationId xmlns:a16="http://schemas.microsoft.com/office/drawing/2014/main" id="{2F0E644A-7256-4EC5-ABC5-AB2B4C1AE078}"/>
                    </a:ext>
                  </a:extLst>
                </p:cNvPr>
                <p:cNvSpPr/>
                <p:nvPr/>
              </p:nvSpPr>
              <p:spPr>
                <a:xfrm>
                  <a:off x="7664302" y="3030151"/>
                  <a:ext cx="224261" cy="119456"/>
                </a:xfrm>
                <a:custGeom>
                  <a:avLst/>
                  <a:gdLst>
                    <a:gd name="connsiteX0" fmla="*/ 148 w 224261"/>
                    <a:gd name="connsiteY0" fmla="*/ 387 h 119456"/>
                    <a:gd name="connsiteX1" fmla="*/ 162073 w 224261"/>
                    <a:gd name="connsiteY1" fmla="*/ 78174 h 119456"/>
                    <a:gd name="connsiteX2" fmla="*/ 223986 w 224261"/>
                    <a:gd name="connsiteY2" fmla="*/ 119449 h 119456"/>
                    <a:gd name="connsiteX3" fmla="*/ 182711 w 224261"/>
                    <a:gd name="connsiteY3" fmla="*/ 81349 h 119456"/>
                    <a:gd name="connsiteX4" fmla="*/ 133498 w 224261"/>
                    <a:gd name="connsiteY4" fmla="*/ 49599 h 119456"/>
                    <a:gd name="connsiteX5" fmla="*/ 148 w 224261"/>
                    <a:gd name="connsiteY5" fmla="*/ 387 h 11945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4261" h="119456">
                      <a:moveTo>
                        <a:pt x="148" y="387"/>
                      </a:moveTo>
                      <a:cubicBezTo>
                        <a:pt x="4910" y="5149"/>
                        <a:pt x="124767" y="58330"/>
                        <a:pt x="162073" y="78174"/>
                      </a:cubicBezTo>
                      <a:cubicBezTo>
                        <a:pt x="199379" y="98018"/>
                        <a:pt x="220546" y="118920"/>
                        <a:pt x="223986" y="119449"/>
                      </a:cubicBezTo>
                      <a:cubicBezTo>
                        <a:pt x="227426" y="119978"/>
                        <a:pt x="197792" y="92991"/>
                        <a:pt x="182711" y="81349"/>
                      </a:cubicBezTo>
                      <a:cubicBezTo>
                        <a:pt x="167630" y="69707"/>
                        <a:pt x="160750" y="63093"/>
                        <a:pt x="133498" y="49599"/>
                      </a:cubicBezTo>
                      <a:cubicBezTo>
                        <a:pt x="106246" y="36105"/>
                        <a:pt x="-4614" y="-4375"/>
                        <a:pt x="148" y="3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6" name="フリーフォーム: 図形 3065">
                  <a:extLst>
                    <a:ext uri="{FF2B5EF4-FFF2-40B4-BE49-F238E27FC236}">
                      <a16:creationId xmlns:a16="http://schemas.microsoft.com/office/drawing/2014/main" id="{821086B8-D9C0-4ABC-81DD-C25049ECDEEC}"/>
                    </a:ext>
                  </a:extLst>
                </p:cNvPr>
                <p:cNvSpPr/>
                <p:nvPr/>
              </p:nvSpPr>
              <p:spPr>
                <a:xfrm>
                  <a:off x="7903646" y="3048641"/>
                  <a:ext cx="41820" cy="105349"/>
                </a:xfrm>
                <a:custGeom>
                  <a:avLst/>
                  <a:gdLst>
                    <a:gd name="connsiteX0" fmla="*/ 41792 w 41820"/>
                    <a:gd name="connsiteY0" fmla="*/ 947 h 105349"/>
                    <a:gd name="connsiteX1" fmla="*/ 2104 w 41820"/>
                    <a:gd name="connsiteY1" fmla="*/ 104134 h 105349"/>
                    <a:gd name="connsiteX2" fmla="*/ 8454 w 41820"/>
                    <a:gd name="connsiteY2" fmla="*/ 54922 h 105349"/>
                    <a:gd name="connsiteX3" fmla="*/ 41792 w 41820"/>
                    <a:gd name="connsiteY3" fmla="*/ 947 h 1053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1820" h="105349">
                      <a:moveTo>
                        <a:pt x="41792" y="947"/>
                      </a:moveTo>
                      <a:cubicBezTo>
                        <a:pt x="40734" y="9149"/>
                        <a:pt x="7660" y="95138"/>
                        <a:pt x="2104" y="104134"/>
                      </a:cubicBezTo>
                      <a:cubicBezTo>
                        <a:pt x="-3452" y="113130"/>
                        <a:pt x="3162" y="69739"/>
                        <a:pt x="8454" y="54922"/>
                      </a:cubicBezTo>
                      <a:cubicBezTo>
                        <a:pt x="13746" y="40105"/>
                        <a:pt x="42850" y="-7255"/>
                        <a:pt x="41792" y="9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7" name="フリーフォーム: 図形 3066">
                  <a:extLst>
                    <a:ext uri="{FF2B5EF4-FFF2-40B4-BE49-F238E27FC236}">
                      <a16:creationId xmlns:a16="http://schemas.microsoft.com/office/drawing/2014/main" id="{D1FCFE58-950C-41A1-97AF-8C8903545182}"/>
                    </a:ext>
                  </a:extLst>
                </p:cNvPr>
                <p:cNvSpPr/>
                <p:nvPr/>
              </p:nvSpPr>
              <p:spPr>
                <a:xfrm>
                  <a:off x="7848600" y="3020545"/>
                  <a:ext cx="53975" cy="89470"/>
                </a:xfrm>
                <a:custGeom>
                  <a:avLst/>
                  <a:gdLst>
                    <a:gd name="connsiteX0" fmla="*/ 53975 w 53975"/>
                    <a:gd name="connsiteY0" fmla="*/ 468 h 89470"/>
                    <a:gd name="connsiteX1" fmla="*/ 15875 w 53975"/>
                    <a:gd name="connsiteY1" fmla="*/ 79843 h 89470"/>
                    <a:gd name="connsiteX2" fmla="*/ 0 w 53975"/>
                    <a:gd name="connsiteY2" fmla="*/ 84605 h 89470"/>
                    <a:gd name="connsiteX3" fmla="*/ 15875 w 53975"/>
                    <a:gd name="connsiteY3" fmla="*/ 48093 h 89470"/>
                    <a:gd name="connsiteX4" fmla="*/ 53975 w 53975"/>
                    <a:gd name="connsiteY4" fmla="*/ 468 h 89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975" h="89470">
                      <a:moveTo>
                        <a:pt x="53975" y="468"/>
                      </a:moveTo>
                      <a:cubicBezTo>
                        <a:pt x="53975" y="5760"/>
                        <a:pt x="24871" y="65820"/>
                        <a:pt x="15875" y="79843"/>
                      </a:cubicBezTo>
                      <a:cubicBezTo>
                        <a:pt x="6879" y="93866"/>
                        <a:pt x="0" y="89897"/>
                        <a:pt x="0" y="84605"/>
                      </a:cubicBezTo>
                      <a:cubicBezTo>
                        <a:pt x="0" y="79313"/>
                        <a:pt x="9260" y="59999"/>
                        <a:pt x="15875" y="48093"/>
                      </a:cubicBezTo>
                      <a:cubicBezTo>
                        <a:pt x="22490" y="36187"/>
                        <a:pt x="53975" y="-4824"/>
                        <a:pt x="53975" y="4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8" name="フリーフォーム: 図形 3067">
                  <a:extLst>
                    <a:ext uri="{FF2B5EF4-FFF2-40B4-BE49-F238E27FC236}">
                      <a16:creationId xmlns:a16="http://schemas.microsoft.com/office/drawing/2014/main" id="{EFA7F894-6A65-44F1-A451-CC2BDA177318}"/>
                    </a:ext>
                  </a:extLst>
                </p:cNvPr>
                <p:cNvSpPr/>
                <p:nvPr/>
              </p:nvSpPr>
              <p:spPr>
                <a:xfrm>
                  <a:off x="8295950" y="3317658"/>
                  <a:ext cx="194409" cy="227251"/>
                </a:xfrm>
                <a:custGeom>
                  <a:avLst/>
                  <a:gdLst>
                    <a:gd name="connsiteX0" fmla="*/ 325 w 194409"/>
                    <a:gd name="connsiteY0" fmla="*/ 227230 h 227251"/>
                    <a:gd name="connsiteX1" fmla="*/ 19375 w 194409"/>
                    <a:gd name="connsiteY1" fmla="*/ 106580 h 227251"/>
                    <a:gd name="connsiteX2" fmla="*/ 62238 w 194409"/>
                    <a:gd name="connsiteY2" fmla="*/ 24030 h 227251"/>
                    <a:gd name="connsiteX3" fmla="*/ 108275 w 194409"/>
                    <a:gd name="connsiteY3" fmla="*/ 1805 h 227251"/>
                    <a:gd name="connsiteX4" fmla="*/ 194000 w 194409"/>
                    <a:gd name="connsiteY4" fmla="*/ 62130 h 227251"/>
                    <a:gd name="connsiteX5" fmla="*/ 138438 w 194409"/>
                    <a:gd name="connsiteY5" fmla="*/ 11330 h 227251"/>
                    <a:gd name="connsiteX6" fmla="*/ 86050 w 194409"/>
                    <a:gd name="connsiteY6" fmla="*/ 11330 h 227251"/>
                    <a:gd name="connsiteX7" fmla="*/ 33663 w 194409"/>
                    <a:gd name="connsiteY7" fmla="*/ 97055 h 227251"/>
                    <a:gd name="connsiteX8" fmla="*/ 325 w 194409"/>
                    <a:gd name="connsiteY8" fmla="*/ 227230 h 227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4409" h="227251">
                      <a:moveTo>
                        <a:pt x="325" y="227230"/>
                      </a:moveTo>
                      <a:cubicBezTo>
                        <a:pt x="-2056" y="228817"/>
                        <a:pt x="9056" y="140447"/>
                        <a:pt x="19375" y="106580"/>
                      </a:cubicBezTo>
                      <a:cubicBezTo>
                        <a:pt x="29694" y="72713"/>
                        <a:pt x="47421" y="41492"/>
                        <a:pt x="62238" y="24030"/>
                      </a:cubicBezTo>
                      <a:cubicBezTo>
                        <a:pt x="77055" y="6568"/>
                        <a:pt x="86315" y="-4545"/>
                        <a:pt x="108275" y="1805"/>
                      </a:cubicBezTo>
                      <a:cubicBezTo>
                        <a:pt x="130235" y="8155"/>
                        <a:pt x="188973" y="60543"/>
                        <a:pt x="194000" y="62130"/>
                      </a:cubicBezTo>
                      <a:cubicBezTo>
                        <a:pt x="199027" y="63717"/>
                        <a:pt x="156430" y="19797"/>
                        <a:pt x="138438" y="11330"/>
                      </a:cubicBezTo>
                      <a:cubicBezTo>
                        <a:pt x="120446" y="2863"/>
                        <a:pt x="103512" y="-2957"/>
                        <a:pt x="86050" y="11330"/>
                      </a:cubicBezTo>
                      <a:cubicBezTo>
                        <a:pt x="68588" y="25617"/>
                        <a:pt x="47951" y="66628"/>
                        <a:pt x="33663" y="97055"/>
                      </a:cubicBezTo>
                      <a:cubicBezTo>
                        <a:pt x="19376" y="127482"/>
                        <a:pt x="2706" y="225643"/>
                        <a:pt x="325" y="2272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69" name="フリーフォーム: 図形 3068">
                  <a:extLst>
                    <a:ext uri="{FF2B5EF4-FFF2-40B4-BE49-F238E27FC236}">
                      <a16:creationId xmlns:a16="http://schemas.microsoft.com/office/drawing/2014/main" id="{F5D0AED9-5264-463A-B398-F086281F807F}"/>
                    </a:ext>
                  </a:extLst>
                </p:cNvPr>
                <p:cNvSpPr/>
                <p:nvPr/>
              </p:nvSpPr>
              <p:spPr>
                <a:xfrm>
                  <a:off x="8346948" y="3339838"/>
                  <a:ext cx="123953" cy="173691"/>
                </a:xfrm>
                <a:custGeom>
                  <a:avLst/>
                  <a:gdLst>
                    <a:gd name="connsiteX0" fmla="*/ 127 w 123953"/>
                    <a:gd name="connsiteY0" fmla="*/ 173300 h 173691"/>
                    <a:gd name="connsiteX1" fmla="*/ 41402 w 123953"/>
                    <a:gd name="connsiteY1" fmla="*/ 70112 h 173691"/>
                    <a:gd name="connsiteX2" fmla="*/ 73152 w 123953"/>
                    <a:gd name="connsiteY2" fmla="*/ 27250 h 173691"/>
                    <a:gd name="connsiteX3" fmla="*/ 89027 w 123953"/>
                    <a:gd name="connsiteY3" fmla="*/ 12962 h 173691"/>
                    <a:gd name="connsiteX4" fmla="*/ 123952 w 123953"/>
                    <a:gd name="connsiteY4" fmla="*/ 14550 h 173691"/>
                    <a:gd name="connsiteX5" fmla="*/ 87440 w 123953"/>
                    <a:gd name="connsiteY5" fmla="*/ 262 h 173691"/>
                    <a:gd name="connsiteX6" fmla="*/ 55690 w 123953"/>
                    <a:gd name="connsiteY6" fmla="*/ 28837 h 173691"/>
                    <a:gd name="connsiteX7" fmla="*/ 127 w 123953"/>
                    <a:gd name="connsiteY7" fmla="*/ 173300 h 1736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3953" h="173691">
                      <a:moveTo>
                        <a:pt x="127" y="173300"/>
                      </a:moveTo>
                      <a:cubicBezTo>
                        <a:pt x="-2254" y="180179"/>
                        <a:pt x="29231" y="94454"/>
                        <a:pt x="41402" y="70112"/>
                      </a:cubicBezTo>
                      <a:cubicBezTo>
                        <a:pt x="53573" y="45770"/>
                        <a:pt x="65215" y="36775"/>
                        <a:pt x="73152" y="27250"/>
                      </a:cubicBezTo>
                      <a:cubicBezTo>
                        <a:pt x="81089" y="17725"/>
                        <a:pt x="80560" y="15079"/>
                        <a:pt x="89027" y="12962"/>
                      </a:cubicBezTo>
                      <a:cubicBezTo>
                        <a:pt x="97494" y="10845"/>
                        <a:pt x="124216" y="16667"/>
                        <a:pt x="123952" y="14550"/>
                      </a:cubicBezTo>
                      <a:cubicBezTo>
                        <a:pt x="123688" y="12433"/>
                        <a:pt x="98817" y="-2119"/>
                        <a:pt x="87440" y="262"/>
                      </a:cubicBezTo>
                      <a:cubicBezTo>
                        <a:pt x="76063" y="2643"/>
                        <a:pt x="71300" y="2114"/>
                        <a:pt x="55690" y="28837"/>
                      </a:cubicBezTo>
                      <a:cubicBezTo>
                        <a:pt x="40080" y="55560"/>
                        <a:pt x="2508" y="166421"/>
                        <a:pt x="127" y="1733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0" name="フリーフォーム: 図形 3069">
                  <a:extLst>
                    <a:ext uri="{FF2B5EF4-FFF2-40B4-BE49-F238E27FC236}">
                      <a16:creationId xmlns:a16="http://schemas.microsoft.com/office/drawing/2014/main" id="{EE80CF1C-69E3-4B06-BE93-F3B3C496960A}"/>
                    </a:ext>
                  </a:extLst>
                </p:cNvPr>
                <p:cNvSpPr/>
                <p:nvPr/>
              </p:nvSpPr>
              <p:spPr>
                <a:xfrm>
                  <a:off x="8391061" y="3307755"/>
                  <a:ext cx="230770" cy="428433"/>
                </a:xfrm>
                <a:custGeom>
                  <a:avLst/>
                  <a:gdLst>
                    <a:gd name="connsiteX0" fmla="*/ 464 w 230770"/>
                    <a:gd name="connsiteY0" fmla="*/ 3770 h 428433"/>
                    <a:gd name="connsiteX1" fmla="*/ 95714 w 230770"/>
                    <a:gd name="connsiteY1" fmla="*/ 8533 h 428433"/>
                    <a:gd name="connsiteX2" fmla="*/ 151277 w 230770"/>
                    <a:gd name="connsiteY2" fmla="*/ 81558 h 428433"/>
                    <a:gd name="connsiteX3" fmla="*/ 206839 w 230770"/>
                    <a:gd name="connsiteY3" fmla="*/ 249833 h 428433"/>
                    <a:gd name="connsiteX4" fmla="*/ 230652 w 230770"/>
                    <a:gd name="connsiteY4" fmla="*/ 424458 h 428433"/>
                    <a:gd name="connsiteX5" fmla="*/ 214777 w 230770"/>
                    <a:gd name="connsiteY5" fmla="*/ 354608 h 428433"/>
                    <a:gd name="connsiteX6" fmla="*/ 187789 w 230770"/>
                    <a:gd name="connsiteY6" fmla="*/ 159345 h 428433"/>
                    <a:gd name="connsiteX7" fmla="*/ 165564 w 230770"/>
                    <a:gd name="connsiteY7" fmla="*/ 73620 h 428433"/>
                    <a:gd name="connsiteX8" fmla="*/ 138577 w 230770"/>
                    <a:gd name="connsiteY8" fmla="*/ 29170 h 428433"/>
                    <a:gd name="connsiteX9" fmla="*/ 464 w 230770"/>
                    <a:gd name="connsiteY9" fmla="*/ 3770 h 4284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0770" h="428433">
                      <a:moveTo>
                        <a:pt x="464" y="3770"/>
                      </a:moveTo>
                      <a:cubicBezTo>
                        <a:pt x="-6680" y="330"/>
                        <a:pt x="70579" y="-4432"/>
                        <a:pt x="95714" y="8533"/>
                      </a:cubicBezTo>
                      <a:cubicBezTo>
                        <a:pt x="120849" y="21498"/>
                        <a:pt x="132756" y="41341"/>
                        <a:pt x="151277" y="81558"/>
                      </a:cubicBezTo>
                      <a:cubicBezTo>
                        <a:pt x="169798" y="121775"/>
                        <a:pt x="193610" y="192683"/>
                        <a:pt x="206839" y="249833"/>
                      </a:cubicBezTo>
                      <a:cubicBezTo>
                        <a:pt x="220068" y="306983"/>
                        <a:pt x="229329" y="406995"/>
                        <a:pt x="230652" y="424458"/>
                      </a:cubicBezTo>
                      <a:cubicBezTo>
                        <a:pt x="231975" y="441921"/>
                        <a:pt x="221921" y="398794"/>
                        <a:pt x="214777" y="354608"/>
                      </a:cubicBezTo>
                      <a:cubicBezTo>
                        <a:pt x="207633" y="310423"/>
                        <a:pt x="195991" y="206176"/>
                        <a:pt x="187789" y="159345"/>
                      </a:cubicBezTo>
                      <a:cubicBezTo>
                        <a:pt x="179587" y="112514"/>
                        <a:pt x="173766" y="95316"/>
                        <a:pt x="165564" y="73620"/>
                      </a:cubicBezTo>
                      <a:cubicBezTo>
                        <a:pt x="157362" y="51924"/>
                        <a:pt x="165829" y="42135"/>
                        <a:pt x="138577" y="29170"/>
                      </a:cubicBezTo>
                      <a:cubicBezTo>
                        <a:pt x="111325" y="16205"/>
                        <a:pt x="7608" y="7210"/>
                        <a:pt x="464" y="377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1" name="フリーフォーム: 図形 3070">
                  <a:extLst>
                    <a:ext uri="{FF2B5EF4-FFF2-40B4-BE49-F238E27FC236}">
                      <a16:creationId xmlns:a16="http://schemas.microsoft.com/office/drawing/2014/main" id="{A4534DCB-D8DF-46D5-852E-3F6748A220A3}"/>
                    </a:ext>
                  </a:extLst>
                </p:cNvPr>
                <p:cNvSpPr/>
                <p:nvPr/>
              </p:nvSpPr>
              <p:spPr>
                <a:xfrm>
                  <a:off x="8453431" y="3316672"/>
                  <a:ext cx="145518" cy="339016"/>
                </a:xfrm>
                <a:custGeom>
                  <a:avLst/>
                  <a:gdLst>
                    <a:gd name="connsiteX0" fmla="*/ 7 w 145518"/>
                    <a:gd name="connsiteY0" fmla="*/ 1203 h 339016"/>
                    <a:gd name="connsiteX1" fmla="*/ 82557 w 145518"/>
                    <a:gd name="connsiteY1" fmla="*/ 145666 h 339016"/>
                    <a:gd name="connsiteX2" fmla="*/ 144469 w 145518"/>
                    <a:gd name="connsiteY2" fmla="*/ 337753 h 339016"/>
                    <a:gd name="connsiteX3" fmla="*/ 119069 w 145518"/>
                    <a:gd name="connsiteY3" fmla="*/ 221866 h 339016"/>
                    <a:gd name="connsiteX4" fmla="*/ 87319 w 145518"/>
                    <a:gd name="connsiteY4" fmla="*/ 83753 h 339016"/>
                    <a:gd name="connsiteX5" fmla="*/ 7 w 145518"/>
                    <a:gd name="connsiteY5" fmla="*/ 1203 h 3390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5518" h="339016">
                      <a:moveTo>
                        <a:pt x="7" y="1203"/>
                      </a:moveTo>
                      <a:cubicBezTo>
                        <a:pt x="-787" y="11522"/>
                        <a:pt x="58480" y="89574"/>
                        <a:pt x="82557" y="145666"/>
                      </a:cubicBezTo>
                      <a:cubicBezTo>
                        <a:pt x="106634" y="201758"/>
                        <a:pt x="138384" y="325053"/>
                        <a:pt x="144469" y="337753"/>
                      </a:cubicBezTo>
                      <a:cubicBezTo>
                        <a:pt x="150554" y="350453"/>
                        <a:pt x="128594" y="264199"/>
                        <a:pt x="119069" y="221866"/>
                      </a:cubicBezTo>
                      <a:cubicBezTo>
                        <a:pt x="109544" y="179533"/>
                        <a:pt x="105311" y="118149"/>
                        <a:pt x="87319" y="83753"/>
                      </a:cubicBezTo>
                      <a:cubicBezTo>
                        <a:pt x="69327" y="49357"/>
                        <a:pt x="801" y="-9116"/>
                        <a:pt x="7" y="120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2" name="フリーフォーム: 図形 3071">
                  <a:extLst>
                    <a:ext uri="{FF2B5EF4-FFF2-40B4-BE49-F238E27FC236}">
                      <a16:creationId xmlns:a16="http://schemas.microsoft.com/office/drawing/2014/main" id="{EB10ACBF-BE3B-429A-A5BB-ADA3965EBC8D}"/>
                    </a:ext>
                  </a:extLst>
                </p:cNvPr>
                <p:cNvSpPr/>
                <p:nvPr/>
              </p:nvSpPr>
              <p:spPr>
                <a:xfrm>
                  <a:off x="8550122" y="3374985"/>
                  <a:ext cx="218851" cy="98899"/>
                </a:xfrm>
                <a:custGeom>
                  <a:avLst/>
                  <a:gdLst>
                    <a:gd name="connsiteX0" fmla="*/ 153 w 218851"/>
                    <a:gd name="connsiteY0" fmla="*/ 44490 h 98899"/>
                    <a:gd name="connsiteX1" fmla="*/ 111278 w 218851"/>
                    <a:gd name="connsiteY1" fmla="*/ 7978 h 98899"/>
                    <a:gd name="connsiteX2" fmla="*/ 185891 w 218851"/>
                    <a:gd name="connsiteY2" fmla="*/ 36553 h 98899"/>
                    <a:gd name="connsiteX3" fmla="*/ 217641 w 218851"/>
                    <a:gd name="connsiteY3" fmla="*/ 98465 h 98899"/>
                    <a:gd name="connsiteX4" fmla="*/ 209703 w 218851"/>
                    <a:gd name="connsiteY4" fmla="*/ 61953 h 98899"/>
                    <a:gd name="connsiteX5" fmla="*/ 185891 w 218851"/>
                    <a:gd name="connsiteY5" fmla="*/ 20678 h 98899"/>
                    <a:gd name="connsiteX6" fmla="*/ 136678 w 218851"/>
                    <a:gd name="connsiteY6" fmla="*/ 40 h 98899"/>
                    <a:gd name="connsiteX7" fmla="*/ 153 w 218851"/>
                    <a:gd name="connsiteY7" fmla="*/ 44490 h 988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8851" h="98899">
                      <a:moveTo>
                        <a:pt x="153" y="44490"/>
                      </a:moveTo>
                      <a:cubicBezTo>
                        <a:pt x="-4080" y="45813"/>
                        <a:pt x="80322" y="9301"/>
                        <a:pt x="111278" y="7978"/>
                      </a:cubicBezTo>
                      <a:cubicBezTo>
                        <a:pt x="142234" y="6655"/>
                        <a:pt x="168164" y="21472"/>
                        <a:pt x="185891" y="36553"/>
                      </a:cubicBezTo>
                      <a:cubicBezTo>
                        <a:pt x="203618" y="51634"/>
                        <a:pt x="213672" y="94232"/>
                        <a:pt x="217641" y="98465"/>
                      </a:cubicBezTo>
                      <a:cubicBezTo>
                        <a:pt x="221610" y="102698"/>
                        <a:pt x="214995" y="74917"/>
                        <a:pt x="209703" y="61953"/>
                      </a:cubicBezTo>
                      <a:cubicBezTo>
                        <a:pt x="204411" y="48989"/>
                        <a:pt x="198062" y="30997"/>
                        <a:pt x="185891" y="20678"/>
                      </a:cubicBezTo>
                      <a:cubicBezTo>
                        <a:pt x="173720" y="10359"/>
                        <a:pt x="162078" y="-754"/>
                        <a:pt x="136678" y="40"/>
                      </a:cubicBezTo>
                      <a:cubicBezTo>
                        <a:pt x="111278" y="834"/>
                        <a:pt x="4386" y="43167"/>
                        <a:pt x="153" y="4449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3" name="フリーフォーム: 図形 3072">
                  <a:extLst>
                    <a:ext uri="{FF2B5EF4-FFF2-40B4-BE49-F238E27FC236}">
                      <a16:creationId xmlns:a16="http://schemas.microsoft.com/office/drawing/2014/main" id="{9EC49162-4CA2-49C6-AE6E-5557D7B36B0B}"/>
                    </a:ext>
                  </a:extLst>
                </p:cNvPr>
                <p:cNvSpPr/>
                <p:nvPr/>
              </p:nvSpPr>
              <p:spPr>
                <a:xfrm>
                  <a:off x="8547946" y="3344366"/>
                  <a:ext cx="254814" cy="126089"/>
                </a:xfrm>
                <a:custGeom>
                  <a:avLst/>
                  <a:gdLst>
                    <a:gd name="connsiteX0" fmla="*/ 742 w 254814"/>
                    <a:gd name="connsiteY0" fmla="*/ 5259 h 126089"/>
                    <a:gd name="connsiteX1" fmla="*/ 169017 w 254814"/>
                    <a:gd name="connsiteY1" fmla="*/ 5259 h 126089"/>
                    <a:gd name="connsiteX2" fmla="*/ 230929 w 254814"/>
                    <a:gd name="connsiteY2" fmla="*/ 70347 h 126089"/>
                    <a:gd name="connsiteX3" fmla="*/ 254742 w 254814"/>
                    <a:gd name="connsiteY3" fmla="*/ 125909 h 126089"/>
                    <a:gd name="connsiteX4" fmla="*/ 224579 w 254814"/>
                    <a:gd name="connsiteY4" fmla="*/ 89397 h 126089"/>
                    <a:gd name="connsiteX5" fmla="*/ 165842 w 254814"/>
                    <a:gd name="connsiteY5" fmla="*/ 17959 h 126089"/>
                    <a:gd name="connsiteX6" fmla="*/ 108692 w 254814"/>
                    <a:gd name="connsiteY6" fmla="*/ 16372 h 126089"/>
                    <a:gd name="connsiteX7" fmla="*/ 742 w 254814"/>
                    <a:gd name="connsiteY7" fmla="*/ 5259 h 1260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4814" h="126089">
                      <a:moveTo>
                        <a:pt x="742" y="5259"/>
                      </a:moveTo>
                      <a:cubicBezTo>
                        <a:pt x="10796" y="3407"/>
                        <a:pt x="130653" y="-5589"/>
                        <a:pt x="169017" y="5259"/>
                      </a:cubicBezTo>
                      <a:cubicBezTo>
                        <a:pt x="207382" y="16107"/>
                        <a:pt x="216642" y="50239"/>
                        <a:pt x="230929" y="70347"/>
                      </a:cubicBezTo>
                      <a:cubicBezTo>
                        <a:pt x="245216" y="90455"/>
                        <a:pt x="255800" y="122734"/>
                        <a:pt x="254742" y="125909"/>
                      </a:cubicBezTo>
                      <a:cubicBezTo>
                        <a:pt x="253684" y="129084"/>
                        <a:pt x="224579" y="89397"/>
                        <a:pt x="224579" y="89397"/>
                      </a:cubicBezTo>
                      <a:cubicBezTo>
                        <a:pt x="209762" y="71405"/>
                        <a:pt x="185157" y="30130"/>
                        <a:pt x="165842" y="17959"/>
                      </a:cubicBezTo>
                      <a:cubicBezTo>
                        <a:pt x="146528" y="5788"/>
                        <a:pt x="131711" y="19018"/>
                        <a:pt x="108692" y="16372"/>
                      </a:cubicBezTo>
                      <a:cubicBezTo>
                        <a:pt x="85673" y="13726"/>
                        <a:pt x="-9312" y="7111"/>
                        <a:pt x="742" y="525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4" name="フリーフォーム: 図形 3073">
                  <a:extLst>
                    <a:ext uri="{FF2B5EF4-FFF2-40B4-BE49-F238E27FC236}">
                      <a16:creationId xmlns:a16="http://schemas.microsoft.com/office/drawing/2014/main" id="{40FA8ACD-258C-47A5-89EE-4A9DF3454306}"/>
                    </a:ext>
                  </a:extLst>
                </p:cNvPr>
                <p:cNvSpPr/>
                <p:nvPr/>
              </p:nvSpPr>
              <p:spPr>
                <a:xfrm>
                  <a:off x="8627349" y="3484542"/>
                  <a:ext cx="154764" cy="161125"/>
                </a:xfrm>
                <a:custGeom>
                  <a:avLst/>
                  <a:gdLst>
                    <a:gd name="connsiteX0" fmla="*/ 2301 w 154764"/>
                    <a:gd name="connsiteY0" fmla="*/ 160358 h 161125"/>
                    <a:gd name="connsiteX1" fmla="*/ 102314 w 154764"/>
                    <a:gd name="connsiteY1" fmla="*/ 87333 h 161125"/>
                    <a:gd name="connsiteX2" fmla="*/ 154701 w 154764"/>
                    <a:gd name="connsiteY2" fmla="*/ 21 h 161125"/>
                    <a:gd name="connsiteX3" fmla="*/ 92789 w 154764"/>
                    <a:gd name="connsiteY3" fmla="*/ 79396 h 161125"/>
                    <a:gd name="connsiteX4" fmla="*/ 37226 w 154764"/>
                    <a:gd name="connsiteY4" fmla="*/ 123846 h 161125"/>
                    <a:gd name="connsiteX5" fmla="*/ 2301 w 154764"/>
                    <a:gd name="connsiteY5" fmla="*/ 160358 h 161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764" h="161125">
                      <a:moveTo>
                        <a:pt x="2301" y="160358"/>
                      </a:moveTo>
                      <a:cubicBezTo>
                        <a:pt x="13149" y="154273"/>
                        <a:pt x="76914" y="114056"/>
                        <a:pt x="102314" y="87333"/>
                      </a:cubicBezTo>
                      <a:cubicBezTo>
                        <a:pt x="127714" y="60610"/>
                        <a:pt x="156288" y="1344"/>
                        <a:pt x="154701" y="21"/>
                      </a:cubicBezTo>
                      <a:cubicBezTo>
                        <a:pt x="153114" y="-1302"/>
                        <a:pt x="112368" y="58759"/>
                        <a:pt x="92789" y="79396"/>
                      </a:cubicBezTo>
                      <a:cubicBezTo>
                        <a:pt x="73210" y="100033"/>
                        <a:pt x="52837" y="112998"/>
                        <a:pt x="37226" y="123846"/>
                      </a:cubicBezTo>
                      <a:cubicBezTo>
                        <a:pt x="21616" y="134694"/>
                        <a:pt x="-8547" y="166443"/>
                        <a:pt x="2301" y="1603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5" name="フリーフォーム: 図形 3074">
                  <a:extLst>
                    <a:ext uri="{FF2B5EF4-FFF2-40B4-BE49-F238E27FC236}">
                      <a16:creationId xmlns:a16="http://schemas.microsoft.com/office/drawing/2014/main" id="{054E2B12-F394-4C1F-8882-E1DAC15AE685}"/>
                    </a:ext>
                  </a:extLst>
                </p:cNvPr>
                <p:cNvSpPr/>
                <p:nvPr/>
              </p:nvSpPr>
              <p:spPr>
                <a:xfrm>
                  <a:off x="8615280" y="3471863"/>
                  <a:ext cx="152610" cy="75215"/>
                </a:xfrm>
                <a:custGeom>
                  <a:avLst/>
                  <a:gdLst>
                    <a:gd name="connsiteX0" fmla="*/ 83 w 152610"/>
                    <a:gd name="connsiteY0" fmla="*/ 19050 h 75215"/>
                    <a:gd name="connsiteX1" fmla="*/ 74695 w 152610"/>
                    <a:gd name="connsiteY1" fmla="*/ 55562 h 75215"/>
                    <a:gd name="connsiteX2" fmla="*/ 152483 w 152610"/>
                    <a:gd name="connsiteY2" fmla="*/ 0 h 75215"/>
                    <a:gd name="connsiteX3" fmla="*/ 92158 w 152610"/>
                    <a:gd name="connsiteY3" fmla="*/ 55562 h 75215"/>
                    <a:gd name="connsiteX4" fmla="*/ 60408 w 152610"/>
                    <a:gd name="connsiteY4" fmla="*/ 74612 h 75215"/>
                    <a:gd name="connsiteX5" fmla="*/ 83 w 152610"/>
                    <a:gd name="connsiteY5" fmla="*/ 19050 h 752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2610" h="75215">
                      <a:moveTo>
                        <a:pt x="83" y="19050"/>
                      </a:moveTo>
                      <a:cubicBezTo>
                        <a:pt x="2464" y="15875"/>
                        <a:pt x="49295" y="58737"/>
                        <a:pt x="74695" y="55562"/>
                      </a:cubicBezTo>
                      <a:cubicBezTo>
                        <a:pt x="100095" y="52387"/>
                        <a:pt x="149573" y="0"/>
                        <a:pt x="152483" y="0"/>
                      </a:cubicBezTo>
                      <a:cubicBezTo>
                        <a:pt x="155393" y="0"/>
                        <a:pt x="107504" y="43127"/>
                        <a:pt x="92158" y="55562"/>
                      </a:cubicBezTo>
                      <a:cubicBezTo>
                        <a:pt x="76812" y="67997"/>
                        <a:pt x="73902" y="77787"/>
                        <a:pt x="60408" y="74612"/>
                      </a:cubicBezTo>
                      <a:cubicBezTo>
                        <a:pt x="46914" y="71437"/>
                        <a:pt x="-2298" y="22225"/>
                        <a:pt x="83" y="190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6" name="フリーフォーム: 図形 3075">
                  <a:extLst>
                    <a:ext uri="{FF2B5EF4-FFF2-40B4-BE49-F238E27FC236}">
                      <a16:creationId xmlns:a16="http://schemas.microsoft.com/office/drawing/2014/main" id="{5EE97FBC-055D-4C50-B082-044CFCC6C524}"/>
                    </a:ext>
                  </a:extLst>
                </p:cNvPr>
                <p:cNvSpPr/>
                <p:nvPr/>
              </p:nvSpPr>
              <p:spPr>
                <a:xfrm>
                  <a:off x="8002518" y="3301417"/>
                  <a:ext cx="235797" cy="121440"/>
                </a:xfrm>
                <a:custGeom>
                  <a:avLst/>
                  <a:gdLst>
                    <a:gd name="connsiteX0" fmla="*/ 70 w 235797"/>
                    <a:gd name="connsiteY0" fmla="*/ 92658 h 121440"/>
                    <a:gd name="connsiteX1" fmla="*/ 111195 w 235797"/>
                    <a:gd name="connsiteY1" fmla="*/ 19633 h 121440"/>
                    <a:gd name="connsiteX2" fmla="*/ 176282 w 235797"/>
                    <a:gd name="connsiteY2" fmla="*/ 583 h 121440"/>
                    <a:gd name="connsiteX3" fmla="*/ 220732 w 235797"/>
                    <a:gd name="connsiteY3" fmla="*/ 35508 h 121440"/>
                    <a:gd name="connsiteX4" fmla="*/ 193745 w 235797"/>
                    <a:gd name="connsiteY4" fmla="*/ 86308 h 121440"/>
                    <a:gd name="connsiteX5" fmla="*/ 168345 w 235797"/>
                    <a:gd name="connsiteY5" fmla="*/ 121233 h 121440"/>
                    <a:gd name="connsiteX6" fmla="*/ 222320 w 235797"/>
                    <a:gd name="connsiteY6" fmla="*/ 70433 h 121440"/>
                    <a:gd name="connsiteX7" fmla="*/ 233432 w 235797"/>
                    <a:gd name="connsiteY7" fmla="*/ 41858 h 121440"/>
                    <a:gd name="connsiteX8" fmla="*/ 185807 w 235797"/>
                    <a:gd name="connsiteY8" fmla="*/ 22808 h 121440"/>
                    <a:gd name="connsiteX9" fmla="*/ 95320 w 235797"/>
                    <a:gd name="connsiteY9" fmla="*/ 45033 h 121440"/>
                    <a:gd name="connsiteX10" fmla="*/ 70 w 235797"/>
                    <a:gd name="connsiteY10" fmla="*/ 92658 h 121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35797" h="121440">
                      <a:moveTo>
                        <a:pt x="70" y="92658"/>
                      </a:moveTo>
                      <a:cubicBezTo>
                        <a:pt x="2716" y="88425"/>
                        <a:pt x="81826" y="34979"/>
                        <a:pt x="111195" y="19633"/>
                      </a:cubicBezTo>
                      <a:cubicBezTo>
                        <a:pt x="140564" y="4287"/>
                        <a:pt x="158026" y="-2063"/>
                        <a:pt x="176282" y="583"/>
                      </a:cubicBezTo>
                      <a:cubicBezTo>
                        <a:pt x="194538" y="3229"/>
                        <a:pt x="217822" y="21220"/>
                        <a:pt x="220732" y="35508"/>
                      </a:cubicBezTo>
                      <a:cubicBezTo>
                        <a:pt x="223643" y="49795"/>
                        <a:pt x="202476" y="72021"/>
                        <a:pt x="193745" y="86308"/>
                      </a:cubicBezTo>
                      <a:cubicBezTo>
                        <a:pt x="185014" y="100595"/>
                        <a:pt x="163583" y="123879"/>
                        <a:pt x="168345" y="121233"/>
                      </a:cubicBezTo>
                      <a:cubicBezTo>
                        <a:pt x="173107" y="118587"/>
                        <a:pt x="211472" y="83662"/>
                        <a:pt x="222320" y="70433"/>
                      </a:cubicBezTo>
                      <a:cubicBezTo>
                        <a:pt x="233168" y="57204"/>
                        <a:pt x="239517" y="49795"/>
                        <a:pt x="233432" y="41858"/>
                      </a:cubicBezTo>
                      <a:cubicBezTo>
                        <a:pt x="227347" y="33921"/>
                        <a:pt x="208826" y="22279"/>
                        <a:pt x="185807" y="22808"/>
                      </a:cubicBezTo>
                      <a:cubicBezTo>
                        <a:pt x="162788" y="23337"/>
                        <a:pt x="120984" y="37360"/>
                        <a:pt x="95320" y="45033"/>
                      </a:cubicBezTo>
                      <a:cubicBezTo>
                        <a:pt x="69656" y="52706"/>
                        <a:pt x="-2576" y="96891"/>
                        <a:pt x="70" y="926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7" name="フリーフォーム: 図形 3076">
                  <a:extLst>
                    <a:ext uri="{FF2B5EF4-FFF2-40B4-BE49-F238E27FC236}">
                      <a16:creationId xmlns:a16="http://schemas.microsoft.com/office/drawing/2014/main" id="{DDB0BB1F-B62C-40B1-842F-51BF55253215}"/>
                    </a:ext>
                  </a:extLst>
                </p:cNvPr>
                <p:cNvSpPr/>
                <p:nvPr/>
              </p:nvSpPr>
              <p:spPr>
                <a:xfrm>
                  <a:off x="8217926" y="3347925"/>
                  <a:ext cx="79866" cy="178003"/>
                </a:xfrm>
                <a:custGeom>
                  <a:avLst/>
                  <a:gdLst>
                    <a:gd name="connsiteX0" fmla="*/ 14849 w 79866"/>
                    <a:gd name="connsiteY0" fmla="*/ 113 h 178003"/>
                    <a:gd name="connsiteX1" fmla="*/ 76762 w 79866"/>
                    <a:gd name="connsiteY1" fmla="*/ 52500 h 178003"/>
                    <a:gd name="connsiteX2" fmla="*/ 32312 w 79866"/>
                    <a:gd name="connsiteY2" fmla="*/ 114413 h 178003"/>
                    <a:gd name="connsiteX3" fmla="*/ 562 w 79866"/>
                    <a:gd name="connsiteY3" fmla="*/ 177913 h 178003"/>
                    <a:gd name="connsiteX4" fmla="*/ 59299 w 79866"/>
                    <a:gd name="connsiteY4" fmla="*/ 100125 h 178003"/>
                    <a:gd name="connsiteX5" fmla="*/ 78349 w 79866"/>
                    <a:gd name="connsiteY5" fmla="*/ 66788 h 178003"/>
                    <a:gd name="connsiteX6" fmla="*/ 14849 w 79866"/>
                    <a:gd name="connsiteY6" fmla="*/ 113 h 1780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9866" h="178003">
                      <a:moveTo>
                        <a:pt x="14849" y="113"/>
                      </a:moveTo>
                      <a:cubicBezTo>
                        <a:pt x="14585" y="-2268"/>
                        <a:pt x="73852" y="33450"/>
                        <a:pt x="76762" y="52500"/>
                      </a:cubicBezTo>
                      <a:cubicBezTo>
                        <a:pt x="79672" y="71550"/>
                        <a:pt x="45012" y="93511"/>
                        <a:pt x="32312" y="114413"/>
                      </a:cubicBezTo>
                      <a:cubicBezTo>
                        <a:pt x="19612" y="135315"/>
                        <a:pt x="-3936" y="180294"/>
                        <a:pt x="562" y="177913"/>
                      </a:cubicBezTo>
                      <a:cubicBezTo>
                        <a:pt x="5060" y="175532"/>
                        <a:pt x="46335" y="118646"/>
                        <a:pt x="59299" y="100125"/>
                      </a:cubicBezTo>
                      <a:cubicBezTo>
                        <a:pt x="72264" y="81604"/>
                        <a:pt x="84170" y="81340"/>
                        <a:pt x="78349" y="66788"/>
                      </a:cubicBezTo>
                      <a:cubicBezTo>
                        <a:pt x="72528" y="52236"/>
                        <a:pt x="15113" y="2494"/>
                        <a:pt x="14849" y="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8" name="フリーフォーム: 図形 3077">
                  <a:extLst>
                    <a:ext uri="{FF2B5EF4-FFF2-40B4-BE49-F238E27FC236}">
                      <a16:creationId xmlns:a16="http://schemas.microsoft.com/office/drawing/2014/main" id="{18C3E1D7-92F4-4DC8-BA51-30C0333EBF32}"/>
                    </a:ext>
                  </a:extLst>
                </p:cNvPr>
                <p:cNvSpPr/>
                <p:nvPr/>
              </p:nvSpPr>
              <p:spPr>
                <a:xfrm>
                  <a:off x="8060011" y="3063413"/>
                  <a:ext cx="358847" cy="255004"/>
                </a:xfrm>
                <a:custGeom>
                  <a:avLst/>
                  <a:gdLst>
                    <a:gd name="connsiteX0" fmla="*/ 147364 w 358847"/>
                    <a:gd name="connsiteY0" fmla="*/ 52850 h 255004"/>
                    <a:gd name="connsiteX1" fmla="*/ 336277 w 358847"/>
                    <a:gd name="connsiteY1" fmla="*/ 462 h 255004"/>
                    <a:gd name="connsiteX2" fmla="*/ 356914 w 358847"/>
                    <a:gd name="connsiteY2" fmla="*/ 30625 h 255004"/>
                    <a:gd name="connsiteX3" fmla="*/ 350564 w 358847"/>
                    <a:gd name="connsiteY3" fmla="*/ 87775 h 255004"/>
                    <a:gd name="connsiteX4" fmla="*/ 304527 w 358847"/>
                    <a:gd name="connsiteY4" fmla="*/ 149687 h 255004"/>
                    <a:gd name="connsiteX5" fmla="*/ 121964 w 358847"/>
                    <a:gd name="connsiteY5" fmla="*/ 243350 h 255004"/>
                    <a:gd name="connsiteX6" fmla="*/ 61639 w 358847"/>
                    <a:gd name="connsiteY6" fmla="*/ 252875 h 255004"/>
                    <a:gd name="connsiteX7" fmla="*/ 1314 w 358847"/>
                    <a:gd name="connsiteY7" fmla="*/ 237000 h 255004"/>
                    <a:gd name="connsiteX8" fmla="*/ 121964 w 358847"/>
                    <a:gd name="connsiteY8" fmla="*/ 243350 h 255004"/>
                    <a:gd name="connsiteX9" fmla="*/ 275952 w 358847"/>
                    <a:gd name="connsiteY9" fmla="*/ 156037 h 255004"/>
                    <a:gd name="connsiteX10" fmla="*/ 337864 w 358847"/>
                    <a:gd name="connsiteY10" fmla="*/ 90950 h 255004"/>
                    <a:gd name="connsiteX11" fmla="*/ 350564 w 358847"/>
                    <a:gd name="connsiteY11" fmla="*/ 14750 h 255004"/>
                    <a:gd name="connsiteX12" fmla="*/ 312464 w 358847"/>
                    <a:gd name="connsiteY12" fmla="*/ 8400 h 255004"/>
                    <a:gd name="connsiteX13" fmla="*/ 147364 w 358847"/>
                    <a:gd name="connsiteY13" fmla="*/ 52850 h 2550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358847" h="255004">
                      <a:moveTo>
                        <a:pt x="147364" y="52850"/>
                      </a:moveTo>
                      <a:cubicBezTo>
                        <a:pt x="151333" y="51527"/>
                        <a:pt x="301352" y="4166"/>
                        <a:pt x="336277" y="462"/>
                      </a:cubicBezTo>
                      <a:cubicBezTo>
                        <a:pt x="371202" y="-3242"/>
                        <a:pt x="354533" y="16073"/>
                        <a:pt x="356914" y="30625"/>
                      </a:cubicBezTo>
                      <a:cubicBezTo>
                        <a:pt x="359295" y="45177"/>
                        <a:pt x="359295" y="67931"/>
                        <a:pt x="350564" y="87775"/>
                      </a:cubicBezTo>
                      <a:cubicBezTo>
                        <a:pt x="341833" y="107619"/>
                        <a:pt x="342627" y="123758"/>
                        <a:pt x="304527" y="149687"/>
                      </a:cubicBezTo>
                      <a:cubicBezTo>
                        <a:pt x="266427" y="175616"/>
                        <a:pt x="162445" y="226152"/>
                        <a:pt x="121964" y="243350"/>
                      </a:cubicBezTo>
                      <a:cubicBezTo>
                        <a:pt x="81483" y="260548"/>
                        <a:pt x="81747" y="253933"/>
                        <a:pt x="61639" y="252875"/>
                      </a:cubicBezTo>
                      <a:cubicBezTo>
                        <a:pt x="41531" y="251817"/>
                        <a:pt x="-8740" y="238587"/>
                        <a:pt x="1314" y="237000"/>
                      </a:cubicBezTo>
                      <a:cubicBezTo>
                        <a:pt x="11368" y="235413"/>
                        <a:pt x="76191" y="256844"/>
                        <a:pt x="121964" y="243350"/>
                      </a:cubicBezTo>
                      <a:cubicBezTo>
                        <a:pt x="167737" y="229856"/>
                        <a:pt x="239969" y="181437"/>
                        <a:pt x="275952" y="156037"/>
                      </a:cubicBezTo>
                      <a:cubicBezTo>
                        <a:pt x="311935" y="130637"/>
                        <a:pt x="325429" y="114498"/>
                        <a:pt x="337864" y="90950"/>
                      </a:cubicBezTo>
                      <a:cubicBezTo>
                        <a:pt x="350299" y="67402"/>
                        <a:pt x="354797" y="28508"/>
                        <a:pt x="350564" y="14750"/>
                      </a:cubicBezTo>
                      <a:cubicBezTo>
                        <a:pt x="346331" y="992"/>
                        <a:pt x="344214" y="992"/>
                        <a:pt x="312464" y="8400"/>
                      </a:cubicBezTo>
                      <a:cubicBezTo>
                        <a:pt x="280714" y="15808"/>
                        <a:pt x="143395" y="54173"/>
                        <a:pt x="147364" y="528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79" name="フリーフォーム: 図形 3078">
                  <a:extLst>
                    <a:ext uri="{FF2B5EF4-FFF2-40B4-BE49-F238E27FC236}">
                      <a16:creationId xmlns:a16="http://schemas.microsoft.com/office/drawing/2014/main" id="{19C9A792-9B11-433D-ADB2-30BF29325364}"/>
                    </a:ext>
                  </a:extLst>
                </p:cNvPr>
                <p:cNvSpPr/>
                <p:nvPr/>
              </p:nvSpPr>
              <p:spPr>
                <a:xfrm>
                  <a:off x="8175180" y="3121997"/>
                  <a:ext cx="226641" cy="51418"/>
                </a:xfrm>
                <a:custGeom>
                  <a:avLst/>
                  <a:gdLst>
                    <a:gd name="connsiteX0" fmla="*/ 2033 w 226641"/>
                    <a:gd name="connsiteY0" fmla="*/ 51416 h 51418"/>
                    <a:gd name="connsiteX1" fmla="*/ 127445 w 226641"/>
                    <a:gd name="connsiteY1" fmla="*/ 21253 h 51418"/>
                    <a:gd name="connsiteX2" fmla="*/ 225870 w 226641"/>
                    <a:gd name="connsiteY2" fmla="*/ 616 h 51418"/>
                    <a:gd name="connsiteX3" fmla="*/ 167133 w 226641"/>
                    <a:gd name="connsiteY3" fmla="*/ 6966 h 51418"/>
                    <a:gd name="connsiteX4" fmla="*/ 57595 w 226641"/>
                    <a:gd name="connsiteY4" fmla="*/ 22841 h 51418"/>
                    <a:gd name="connsiteX5" fmla="*/ 2033 w 226641"/>
                    <a:gd name="connsiteY5" fmla="*/ 51416 h 51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26641" h="51418">
                      <a:moveTo>
                        <a:pt x="2033" y="51416"/>
                      </a:moveTo>
                      <a:cubicBezTo>
                        <a:pt x="13675" y="51151"/>
                        <a:pt x="90139" y="29720"/>
                        <a:pt x="127445" y="21253"/>
                      </a:cubicBezTo>
                      <a:cubicBezTo>
                        <a:pt x="164751" y="12786"/>
                        <a:pt x="219255" y="2997"/>
                        <a:pt x="225870" y="616"/>
                      </a:cubicBezTo>
                      <a:cubicBezTo>
                        <a:pt x="232485" y="-1765"/>
                        <a:pt x="195179" y="3262"/>
                        <a:pt x="167133" y="6966"/>
                      </a:cubicBezTo>
                      <a:cubicBezTo>
                        <a:pt x="139087" y="10670"/>
                        <a:pt x="83789" y="17549"/>
                        <a:pt x="57595" y="22841"/>
                      </a:cubicBezTo>
                      <a:cubicBezTo>
                        <a:pt x="31401" y="28133"/>
                        <a:pt x="-9609" y="51681"/>
                        <a:pt x="2033" y="5141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0" name="フリーフォーム: 図形 3079">
                  <a:extLst>
                    <a:ext uri="{FF2B5EF4-FFF2-40B4-BE49-F238E27FC236}">
                      <a16:creationId xmlns:a16="http://schemas.microsoft.com/office/drawing/2014/main" id="{CE19566F-6F66-4432-9EED-70213CA4A57F}"/>
                    </a:ext>
                  </a:extLst>
                </p:cNvPr>
                <p:cNvSpPr/>
                <p:nvPr/>
              </p:nvSpPr>
              <p:spPr>
                <a:xfrm>
                  <a:off x="8239047" y="3063865"/>
                  <a:ext cx="208080" cy="288980"/>
                </a:xfrm>
                <a:custGeom>
                  <a:avLst/>
                  <a:gdLst>
                    <a:gd name="connsiteX0" fmla="*/ 185816 w 208080"/>
                    <a:gd name="connsiteY0" fmla="*/ 10 h 288980"/>
                    <a:gd name="connsiteX1" fmla="*/ 208041 w 208080"/>
                    <a:gd name="connsiteY1" fmla="*/ 104785 h 288980"/>
                    <a:gd name="connsiteX2" fmla="*/ 179466 w 208080"/>
                    <a:gd name="connsiteY2" fmla="*/ 188923 h 288980"/>
                    <a:gd name="connsiteX3" fmla="*/ 139778 w 208080"/>
                    <a:gd name="connsiteY3" fmla="*/ 227023 h 288980"/>
                    <a:gd name="connsiteX4" fmla="*/ 73103 w 208080"/>
                    <a:gd name="connsiteY4" fmla="*/ 261948 h 288980"/>
                    <a:gd name="connsiteX5" fmla="*/ 78 w 208080"/>
                    <a:gd name="connsiteY5" fmla="*/ 288935 h 288980"/>
                    <a:gd name="connsiteX6" fmla="*/ 87391 w 208080"/>
                    <a:gd name="connsiteY6" fmla="*/ 255598 h 288980"/>
                    <a:gd name="connsiteX7" fmla="*/ 168353 w 208080"/>
                    <a:gd name="connsiteY7" fmla="*/ 177810 h 288980"/>
                    <a:gd name="connsiteX8" fmla="*/ 190578 w 208080"/>
                    <a:gd name="connsiteY8" fmla="*/ 98435 h 288980"/>
                    <a:gd name="connsiteX9" fmla="*/ 185816 w 208080"/>
                    <a:gd name="connsiteY9" fmla="*/ 10 h 2889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08080" h="288980">
                      <a:moveTo>
                        <a:pt x="185816" y="10"/>
                      </a:moveTo>
                      <a:cubicBezTo>
                        <a:pt x="188726" y="1068"/>
                        <a:pt x="209099" y="73300"/>
                        <a:pt x="208041" y="104785"/>
                      </a:cubicBezTo>
                      <a:cubicBezTo>
                        <a:pt x="206983" y="136270"/>
                        <a:pt x="190843" y="168550"/>
                        <a:pt x="179466" y="188923"/>
                      </a:cubicBezTo>
                      <a:cubicBezTo>
                        <a:pt x="168089" y="209296"/>
                        <a:pt x="157505" y="214852"/>
                        <a:pt x="139778" y="227023"/>
                      </a:cubicBezTo>
                      <a:cubicBezTo>
                        <a:pt x="122051" y="239194"/>
                        <a:pt x="96386" y="251629"/>
                        <a:pt x="73103" y="261948"/>
                      </a:cubicBezTo>
                      <a:cubicBezTo>
                        <a:pt x="49820" y="272267"/>
                        <a:pt x="-2303" y="289993"/>
                        <a:pt x="78" y="288935"/>
                      </a:cubicBezTo>
                      <a:cubicBezTo>
                        <a:pt x="2459" y="287877"/>
                        <a:pt x="59345" y="274119"/>
                        <a:pt x="87391" y="255598"/>
                      </a:cubicBezTo>
                      <a:cubicBezTo>
                        <a:pt x="115437" y="237077"/>
                        <a:pt x="151155" y="204004"/>
                        <a:pt x="168353" y="177810"/>
                      </a:cubicBezTo>
                      <a:cubicBezTo>
                        <a:pt x="185551" y="151616"/>
                        <a:pt x="186874" y="121454"/>
                        <a:pt x="190578" y="98435"/>
                      </a:cubicBezTo>
                      <a:cubicBezTo>
                        <a:pt x="194282" y="75416"/>
                        <a:pt x="182906" y="-1048"/>
                        <a:pt x="185816" y="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1" name="フリーフォーム: 図形 3080">
                  <a:extLst>
                    <a:ext uri="{FF2B5EF4-FFF2-40B4-BE49-F238E27FC236}">
                      <a16:creationId xmlns:a16="http://schemas.microsoft.com/office/drawing/2014/main" id="{01BA8A6F-B1E5-4C64-8B4C-B965EFEF5091}"/>
                    </a:ext>
                  </a:extLst>
                </p:cNvPr>
                <p:cNvSpPr/>
                <p:nvPr/>
              </p:nvSpPr>
              <p:spPr>
                <a:xfrm>
                  <a:off x="7717905" y="3349591"/>
                  <a:ext cx="61663" cy="198666"/>
                </a:xfrm>
                <a:custGeom>
                  <a:avLst/>
                  <a:gdLst>
                    <a:gd name="connsiteX0" fmla="*/ 29095 w 61663"/>
                    <a:gd name="connsiteY0" fmla="*/ 34 h 198666"/>
                    <a:gd name="connsiteX1" fmla="*/ 41795 w 61663"/>
                    <a:gd name="connsiteY1" fmla="*/ 77822 h 198666"/>
                    <a:gd name="connsiteX2" fmla="*/ 25920 w 61663"/>
                    <a:gd name="connsiteY2" fmla="*/ 150847 h 198666"/>
                    <a:gd name="connsiteX3" fmla="*/ 520 w 61663"/>
                    <a:gd name="connsiteY3" fmla="*/ 198472 h 198666"/>
                    <a:gd name="connsiteX4" fmla="*/ 51320 w 61663"/>
                    <a:gd name="connsiteY4" fmla="*/ 133384 h 198666"/>
                    <a:gd name="connsiteX5" fmla="*/ 60845 w 61663"/>
                    <a:gd name="connsiteY5" fmla="*/ 87347 h 198666"/>
                    <a:gd name="connsiteX6" fmla="*/ 29095 w 61663"/>
                    <a:gd name="connsiteY6" fmla="*/ 34 h 1986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1663" h="198666">
                      <a:moveTo>
                        <a:pt x="29095" y="34"/>
                      </a:moveTo>
                      <a:cubicBezTo>
                        <a:pt x="25920" y="-1553"/>
                        <a:pt x="42324" y="52687"/>
                        <a:pt x="41795" y="77822"/>
                      </a:cubicBezTo>
                      <a:cubicBezTo>
                        <a:pt x="41266" y="102957"/>
                        <a:pt x="32799" y="130739"/>
                        <a:pt x="25920" y="150847"/>
                      </a:cubicBezTo>
                      <a:cubicBezTo>
                        <a:pt x="19041" y="170955"/>
                        <a:pt x="-3713" y="201382"/>
                        <a:pt x="520" y="198472"/>
                      </a:cubicBezTo>
                      <a:cubicBezTo>
                        <a:pt x="4753" y="195562"/>
                        <a:pt x="41266" y="151905"/>
                        <a:pt x="51320" y="133384"/>
                      </a:cubicBezTo>
                      <a:cubicBezTo>
                        <a:pt x="61374" y="114863"/>
                        <a:pt x="62962" y="105603"/>
                        <a:pt x="60845" y="87347"/>
                      </a:cubicBezTo>
                      <a:cubicBezTo>
                        <a:pt x="58728" y="69091"/>
                        <a:pt x="32270" y="1621"/>
                        <a:pt x="29095" y="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2" name="フリーフォーム: 図形 3081">
                  <a:extLst>
                    <a:ext uri="{FF2B5EF4-FFF2-40B4-BE49-F238E27FC236}">
                      <a16:creationId xmlns:a16="http://schemas.microsoft.com/office/drawing/2014/main" id="{9A1323F5-467F-4C0C-8CD2-762A17906C9C}"/>
                    </a:ext>
                  </a:extLst>
                </p:cNvPr>
                <p:cNvSpPr/>
                <p:nvPr/>
              </p:nvSpPr>
              <p:spPr>
                <a:xfrm>
                  <a:off x="7413267" y="3495675"/>
                  <a:ext cx="248010" cy="96842"/>
                </a:xfrm>
                <a:custGeom>
                  <a:avLst/>
                  <a:gdLst>
                    <a:gd name="connsiteX0" fmla="*/ 358 w 248010"/>
                    <a:gd name="connsiteY0" fmla="*/ 0 h 96842"/>
                    <a:gd name="connsiteX1" fmla="*/ 92433 w 248010"/>
                    <a:gd name="connsiteY1" fmla="*/ 82550 h 96842"/>
                    <a:gd name="connsiteX2" fmla="*/ 151171 w 248010"/>
                    <a:gd name="connsiteY2" fmla="*/ 96838 h 96842"/>
                    <a:gd name="connsiteX3" fmla="*/ 248008 w 248010"/>
                    <a:gd name="connsiteY3" fmla="*/ 84138 h 96842"/>
                    <a:gd name="connsiteX4" fmla="*/ 147996 w 248010"/>
                    <a:gd name="connsiteY4" fmla="*/ 84138 h 96842"/>
                    <a:gd name="connsiteX5" fmla="*/ 128946 w 248010"/>
                    <a:gd name="connsiteY5" fmla="*/ 84138 h 96842"/>
                    <a:gd name="connsiteX6" fmla="*/ 358 w 248010"/>
                    <a:gd name="connsiteY6" fmla="*/ 0 h 968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8010" h="96842">
                      <a:moveTo>
                        <a:pt x="358" y="0"/>
                      </a:moveTo>
                      <a:cubicBezTo>
                        <a:pt x="-5727" y="-265"/>
                        <a:pt x="67298" y="66410"/>
                        <a:pt x="92433" y="82550"/>
                      </a:cubicBezTo>
                      <a:cubicBezTo>
                        <a:pt x="117568" y="98690"/>
                        <a:pt x="125242" y="96573"/>
                        <a:pt x="151171" y="96838"/>
                      </a:cubicBezTo>
                      <a:cubicBezTo>
                        <a:pt x="177100" y="97103"/>
                        <a:pt x="248537" y="86255"/>
                        <a:pt x="248008" y="84138"/>
                      </a:cubicBezTo>
                      <a:cubicBezTo>
                        <a:pt x="247479" y="82021"/>
                        <a:pt x="147996" y="84138"/>
                        <a:pt x="147996" y="84138"/>
                      </a:cubicBezTo>
                      <a:cubicBezTo>
                        <a:pt x="128152" y="84138"/>
                        <a:pt x="150642" y="96573"/>
                        <a:pt x="128946" y="84138"/>
                      </a:cubicBezTo>
                      <a:cubicBezTo>
                        <a:pt x="107250" y="71703"/>
                        <a:pt x="6443" y="265"/>
                        <a:pt x="358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3" name="フリーフォーム: 図形 3082">
                  <a:extLst>
                    <a:ext uri="{FF2B5EF4-FFF2-40B4-BE49-F238E27FC236}">
                      <a16:creationId xmlns:a16="http://schemas.microsoft.com/office/drawing/2014/main" id="{9D54FE19-9790-4C0B-BBD7-AF8B22B6FCB1}"/>
                    </a:ext>
                  </a:extLst>
                </p:cNvPr>
                <p:cNvSpPr/>
                <p:nvPr/>
              </p:nvSpPr>
              <p:spPr>
                <a:xfrm>
                  <a:off x="7464396" y="3502021"/>
                  <a:ext cx="171516" cy="58633"/>
                </a:xfrm>
                <a:custGeom>
                  <a:avLst/>
                  <a:gdLst>
                    <a:gd name="connsiteX0" fmla="*/ 29 w 171516"/>
                    <a:gd name="connsiteY0" fmla="*/ 4 h 58633"/>
                    <a:gd name="connsiteX1" fmla="*/ 95279 w 171516"/>
                    <a:gd name="connsiteY1" fmla="*/ 53979 h 58633"/>
                    <a:gd name="connsiteX2" fmla="*/ 171479 w 171516"/>
                    <a:gd name="connsiteY2" fmla="*/ 53979 h 58633"/>
                    <a:gd name="connsiteX3" fmla="*/ 85754 w 171516"/>
                    <a:gd name="connsiteY3" fmla="*/ 57154 h 58633"/>
                    <a:gd name="connsiteX4" fmla="*/ 29 w 171516"/>
                    <a:gd name="connsiteY4" fmla="*/ 4 h 586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1516" h="58633">
                      <a:moveTo>
                        <a:pt x="29" y="4"/>
                      </a:moveTo>
                      <a:cubicBezTo>
                        <a:pt x="1616" y="-525"/>
                        <a:pt x="66704" y="44983"/>
                        <a:pt x="95279" y="53979"/>
                      </a:cubicBezTo>
                      <a:cubicBezTo>
                        <a:pt x="123854" y="62975"/>
                        <a:pt x="173066" y="53450"/>
                        <a:pt x="171479" y="53979"/>
                      </a:cubicBezTo>
                      <a:cubicBezTo>
                        <a:pt x="169892" y="54508"/>
                        <a:pt x="109831" y="61652"/>
                        <a:pt x="85754" y="57154"/>
                      </a:cubicBezTo>
                      <a:cubicBezTo>
                        <a:pt x="61677" y="52656"/>
                        <a:pt x="-1558" y="533"/>
                        <a:pt x="29" y="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4" name="フリーフォーム: 図形 3083">
                  <a:extLst>
                    <a:ext uri="{FF2B5EF4-FFF2-40B4-BE49-F238E27FC236}">
                      <a16:creationId xmlns:a16="http://schemas.microsoft.com/office/drawing/2014/main" id="{3E646DAC-004C-4DAA-B209-800359F8A1A4}"/>
                    </a:ext>
                  </a:extLst>
                </p:cNvPr>
                <p:cNvSpPr/>
                <p:nvPr/>
              </p:nvSpPr>
              <p:spPr>
                <a:xfrm>
                  <a:off x="7359004" y="3516313"/>
                  <a:ext cx="340324" cy="134948"/>
                </a:xfrm>
                <a:custGeom>
                  <a:avLst/>
                  <a:gdLst>
                    <a:gd name="connsiteX0" fmla="*/ 646 w 340324"/>
                    <a:gd name="connsiteY0" fmla="*/ 0 h 134948"/>
                    <a:gd name="connsiteX1" fmla="*/ 46684 w 340324"/>
                    <a:gd name="connsiteY1" fmla="*/ 63500 h 134948"/>
                    <a:gd name="connsiteX2" fmla="*/ 156221 w 340324"/>
                    <a:gd name="connsiteY2" fmla="*/ 104775 h 134948"/>
                    <a:gd name="connsiteX3" fmla="*/ 262584 w 340324"/>
                    <a:gd name="connsiteY3" fmla="*/ 134937 h 134948"/>
                    <a:gd name="connsiteX4" fmla="*/ 321321 w 340324"/>
                    <a:gd name="connsiteY4" fmla="*/ 107950 h 134948"/>
                    <a:gd name="connsiteX5" fmla="*/ 338784 w 340324"/>
                    <a:gd name="connsiteY5" fmla="*/ 80962 h 134948"/>
                    <a:gd name="connsiteX6" fmla="*/ 287984 w 340324"/>
                    <a:gd name="connsiteY6" fmla="*/ 104775 h 134948"/>
                    <a:gd name="connsiteX7" fmla="*/ 205434 w 340324"/>
                    <a:gd name="connsiteY7" fmla="*/ 109537 h 134948"/>
                    <a:gd name="connsiteX8" fmla="*/ 76846 w 340324"/>
                    <a:gd name="connsiteY8" fmla="*/ 63500 h 134948"/>
                    <a:gd name="connsiteX9" fmla="*/ 646 w 340324"/>
                    <a:gd name="connsiteY9" fmla="*/ 0 h 134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40324" h="134948">
                      <a:moveTo>
                        <a:pt x="646" y="0"/>
                      </a:moveTo>
                      <a:cubicBezTo>
                        <a:pt x="-4381" y="0"/>
                        <a:pt x="20755" y="46038"/>
                        <a:pt x="46684" y="63500"/>
                      </a:cubicBezTo>
                      <a:cubicBezTo>
                        <a:pt x="72613" y="80962"/>
                        <a:pt x="120238" y="92869"/>
                        <a:pt x="156221" y="104775"/>
                      </a:cubicBezTo>
                      <a:cubicBezTo>
                        <a:pt x="192204" y="116681"/>
                        <a:pt x="235067" y="134408"/>
                        <a:pt x="262584" y="134937"/>
                      </a:cubicBezTo>
                      <a:cubicBezTo>
                        <a:pt x="290101" y="135466"/>
                        <a:pt x="308621" y="116946"/>
                        <a:pt x="321321" y="107950"/>
                      </a:cubicBezTo>
                      <a:cubicBezTo>
                        <a:pt x="334021" y="98954"/>
                        <a:pt x="344340" y="81491"/>
                        <a:pt x="338784" y="80962"/>
                      </a:cubicBezTo>
                      <a:cubicBezTo>
                        <a:pt x="333228" y="80433"/>
                        <a:pt x="310209" y="100013"/>
                        <a:pt x="287984" y="104775"/>
                      </a:cubicBezTo>
                      <a:cubicBezTo>
                        <a:pt x="265759" y="109538"/>
                        <a:pt x="240624" y="116416"/>
                        <a:pt x="205434" y="109537"/>
                      </a:cubicBezTo>
                      <a:cubicBezTo>
                        <a:pt x="170244" y="102658"/>
                        <a:pt x="107802" y="78581"/>
                        <a:pt x="76846" y="63500"/>
                      </a:cubicBezTo>
                      <a:cubicBezTo>
                        <a:pt x="45890" y="48419"/>
                        <a:pt x="5673" y="0"/>
                        <a:pt x="646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5" name="フリーフォーム: 図形 3084">
                  <a:extLst>
                    <a:ext uri="{FF2B5EF4-FFF2-40B4-BE49-F238E27FC236}">
                      <a16:creationId xmlns:a16="http://schemas.microsoft.com/office/drawing/2014/main" id="{87CC280F-10DB-4333-9E9E-E198A7238FB4}"/>
                    </a:ext>
                  </a:extLst>
                </p:cNvPr>
                <p:cNvSpPr/>
                <p:nvPr/>
              </p:nvSpPr>
              <p:spPr>
                <a:xfrm>
                  <a:off x="7770800" y="3320726"/>
                  <a:ext cx="187378" cy="61792"/>
                </a:xfrm>
                <a:custGeom>
                  <a:avLst/>
                  <a:gdLst>
                    <a:gd name="connsiteX0" fmla="*/ 13 w 187378"/>
                    <a:gd name="connsiteY0" fmla="*/ 60649 h 61792"/>
                    <a:gd name="connsiteX1" fmla="*/ 123838 w 187378"/>
                    <a:gd name="connsiteY1" fmla="*/ 49537 h 61792"/>
                    <a:gd name="connsiteX2" fmla="*/ 187338 w 187378"/>
                    <a:gd name="connsiteY2" fmla="*/ 324 h 61792"/>
                    <a:gd name="connsiteX3" fmla="*/ 131775 w 187378"/>
                    <a:gd name="connsiteY3" fmla="*/ 28899 h 61792"/>
                    <a:gd name="connsiteX4" fmla="*/ 13 w 187378"/>
                    <a:gd name="connsiteY4" fmla="*/ 60649 h 617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7378" h="61792">
                      <a:moveTo>
                        <a:pt x="13" y="60649"/>
                      </a:moveTo>
                      <a:cubicBezTo>
                        <a:pt x="-1310" y="64089"/>
                        <a:pt x="92617" y="59591"/>
                        <a:pt x="123838" y="49537"/>
                      </a:cubicBezTo>
                      <a:cubicBezTo>
                        <a:pt x="155059" y="39483"/>
                        <a:pt x="186015" y="3764"/>
                        <a:pt x="187338" y="324"/>
                      </a:cubicBezTo>
                      <a:cubicBezTo>
                        <a:pt x="188661" y="-3116"/>
                        <a:pt x="157704" y="21755"/>
                        <a:pt x="131775" y="28899"/>
                      </a:cubicBezTo>
                      <a:cubicBezTo>
                        <a:pt x="105846" y="36043"/>
                        <a:pt x="1336" y="57209"/>
                        <a:pt x="13" y="606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6" name="フリーフォーム: 図形 3085">
                  <a:extLst>
                    <a:ext uri="{FF2B5EF4-FFF2-40B4-BE49-F238E27FC236}">
                      <a16:creationId xmlns:a16="http://schemas.microsoft.com/office/drawing/2014/main" id="{8EF0747E-AFEA-450C-8874-FB820710C019}"/>
                    </a:ext>
                  </a:extLst>
                </p:cNvPr>
                <p:cNvSpPr/>
                <p:nvPr/>
              </p:nvSpPr>
              <p:spPr>
                <a:xfrm>
                  <a:off x="7772386" y="3135154"/>
                  <a:ext cx="235692" cy="176746"/>
                </a:xfrm>
                <a:custGeom>
                  <a:avLst/>
                  <a:gdLst>
                    <a:gd name="connsiteX0" fmla="*/ 14 w 235692"/>
                    <a:gd name="connsiteY0" fmla="*/ 176371 h 176746"/>
                    <a:gd name="connsiteX1" fmla="*/ 171464 w 235692"/>
                    <a:gd name="connsiteY1" fmla="*/ 79534 h 176746"/>
                    <a:gd name="connsiteX2" fmla="*/ 234964 w 235692"/>
                    <a:gd name="connsiteY2" fmla="*/ 159 h 176746"/>
                    <a:gd name="connsiteX3" fmla="*/ 203214 w 235692"/>
                    <a:gd name="connsiteY3" fmla="*/ 60484 h 176746"/>
                    <a:gd name="connsiteX4" fmla="*/ 161939 w 235692"/>
                    <a:gd name="connsiteY4" fmla="*/ 111284 h 176746"/>
                    <a:gd name="connsiteX5" fmla="*/ 14 w 235692"/>
                    <a:gd name="connsiteY5" fmla="*/ 176371 h 1767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35692" h="176746">
                      <a:moveTo>
                        <a:pt x="14" y="176371"/>
                      </a:moveTo>
                      <a:cubicBezTo>
                        <a:pt x="1601" y="171079"/>
                        <a:pt x="132306" y="108903"/>
                        <a:pt x="171464" y="79534"/>
                      </a:cubicBezTo>
                      <a:cubicBezTo>
                        <a:pt x="210622" y="50165"/>
                        <a:pt x="229672" y="3334"/>
                        <a:pt x="234964" y="159"/>
                      </a:cubicBezTo>
                      <a:cubicBezTo>
                        <a:pt x="240256" y="-3016"/>
                        <a:pt x="215385" y="41963"/>
                        <a:pt x="203214" y="60484"/>
                      </a:cubicBezTo>
                      <a:cubicBezTo>
                        <a:pt x="191043" y="79005"/>
                        <a:pt x="193689" y="93028"/>
                        <a:pt x="161939" y="111284"/>
                      </a:cubicBezTo>
                      <a:cubicBezTo>
                        <a:pt x="130189" y="129540"/>
                        <a:pt x="-1573" y="181663"/>
                        <a:pt x="14" y="17637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7" name="フリーフォーム: 図形 3086">
                  <a:extLst>
                    <a:ext uri="{FF2B5EF4-FFF2-40B4-BE49-F238E27FC236}">
                      <a16:creationId xmlns:a16="http://schemas.microsoft.com/office/drawing/2014/main" id="{69CEF63B-E6B3-4544-8C62-BEBDF6B8208D}"/>
                    </a:ext>
                  </a:extLst>
                </p:cNvPr>
                <p:cNvSpPr/>
                <p:nvPr/>
              </p:nvSpPr>
              <p:spPr>
                <a:xfrm>
                  <a:off x="8066082" y="3033578"/>
                  <a:ext cx="147650" cy="244787"/>
                </a:xfrm>
                <a:custGeom>
                  <a:avLst/>
                  <a:gdLst>
                    <a:gd name="connsiteX0" fmla="*/ 74618 w 147650"/>
                    <a:gd name="connsiteY0" fmla="*/ 135 h 244787"/>
                    <a:gd name="connsiteX1" fmla="*/ 134943 w 147650"/>
                    <a:gd name="connsiteY1" fmla="*/ 81097 h 244787"/>
                    <a:gd name="connsiteX2" fmla="*/ 100018 w 147650"/>
                    <a:gd name="connsiteY2" fmla="*/ 127135 h 244787"/>
                    <a:gd name="connsiteX3" fmla="*/ 6 w 147650"/>
                    <a:gd name="connsiteY3" fmla="*/ 244610 h 244787"/>
                    <a:gd name="connsiteX4" fmla="*/ 95256 w 147650"/>
                    <a:gd name="connsiteY4" fmla="*/ 152535 h 244787"/>
                    <a:gd name="connsiteX5" fmla="*/ 147643 w 147650"/>
                    <a:gd name="connsiteY5" fmla="*/ 101735 h 244787"/>
                    <a:gd name="connsiteX6" fmla="*/ 74618 w 147650"/>
                    <a:gd name="connsiteY6" fmla="*/ 135 h 2447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47650" h="244787">
                      <a:moveTo>
                        <a:pt x="74618" y="135"/>
                      </a:moveTo>
                      <a:cubicBezTo>
                        <a:pt x="72501" y="-3305"/>
                        <a:pt x="130710" y="59930"/>
                        <a:pt x="134943" y="81097"/>
                      </a:cubicBezTo>
                      <a:cubicBezTo>
                        <a:pt x="139176" y="102264"/>
                        <a:pt x="122507" y="99883"/>
                        <a:pt x="100018" y="127135"/>
                      </a:cubicBezTo>
                      <a:cubicBezTo>
                        <a:pt x="77529" y="154387"/>
                        <a:pt x="800" y="240377"/>
                        <a:pt x="6" y="244610"/>
                      </a:cubicBezTo>
                      <a:cubicBezTo>
                        <a:pt x="-788" y="248843"/>
                        <a:pt x="70650" y="176347"/>
                        <a:pt x="95256" y="152535"/>
                      </a:cubicBezTo>
                      <a:cubicBezTo>
                        <a:pt x="119862" y="128723"/>
                        <a:pt x="148172" y="124754"/>
                        <a:pt x="147643" y="101735"/>
                      </a:cubicBezTo>
                      <a:cubicBezTo>
                        <a:pt x="147114" y="78716"/>
                        <a:pt x="76735" y="3575"/>
                        <a:pt x="74618" y="1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8" name="フリーフォーム: 図形 3087">
                  <a:extLst>
                    <a:ext uri="{FF2B5EF4-FFF2-40B4-BE49-F238E27FC236}">
                      <a16:creationId xmlns:a16="http://schemas.microsoft.com/office/drawing/2014/main" id="{E7FC7B85-D258-4977-B2D2-DA42052235F1}"/>
                    </a:ext>
                  </a:extLst>
                </p:cNvPr>
                <p:cNvSpPr/>
                <p:nvPr/>
              </p:nvSpPr>
              <p:spPr>
                <a:xfrm>
                  <a:off x="8062519" y="3019425"/>
                  <a:ext cx="81067" cy="104780"/>
                </a:xfrm>
                <a:custGeom>
                  <a:avLst/>
                  <a:gdLst>
                    <a:gd name="connsiteX0" fmla="*/ 79769 w 81067"/>
                    <a:gd name="connsiteY0" fmla="*/ 0 h 104780"/>
                    <a:gd name="connsiteX1" fmla="*/ 70244 w 81067"/>
                    <a:gd name="connsiteY1" fmla="*/ 63500 h 104780"/>
                    <a:gd name="connsiteX2" fmla="*/ 394 w 81067"/>
                    <a:gd name="connsiteY2" fmla="*/ 104775 h 104780"/>
                    <a:gd name="connsiteX3" fmla="*/ 40081 w 81067"/>
                    <a:gd name="connsiteY3" fmla="*/ 66675 h 104780"/>
                    <a:gd name="connsiteX4" fmla="*/ 79769 w 81067"/>
                    <a:gd name="connsiteY4" fmla="*/ 0 h 1047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1067" h="104780">
                      <a:moveTo>
                        <a:pt x="79769" y="0"/>
                      </a:moveTo>
                      <a:cubicBezTo>
                        <a:pt x="81621" y="23019"/>
                        <a:pt x="83473" y="46038"/>
                        <a:pt x="70244" y="63500"/>
                      </a:cubicBezTo>
                      <a:cubicBezTo>
                        <a:pt x="57015" y="80963"/>
                        <a:pt x="5421" y="104246"/>
                        <a:pt x="394" y="104775"/>
                      </a:cubicBezTo>
                      <a:cubicBezTo>
                        <a:pt x="-4633" y="105304"/>
                        <a:pt x="40081" y="66675"/>
                        <a:pt x="40081" y="66675"/>
                      </a:cubicBezTo>
                      <a:lnTo>
                        <a:pt x="79769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89" name="フリーフォーム: 図形 3088">
                  <a:extLst>
                    <a:ext uri="{FF2B5EF4-FFF2-40B4-BE49-F238E27FC236}">
                      <a16:creationId xmlns:a16="http://schemas.microsoft.com/office/drawing/2014/main" id="{96FA82EF-FE05-4515-A34F-FF25AD3A6FCC}"/>
                    </a:ext>
                  </a:extLst>
                </p:cNvPr>
                <p:cNvSpPr/>
                <p:nvPr/>
              </p:nvSpPr>
              <p:spPr>
                <a:xfrm>
                  <a:off x="7975475" y="2636540"/>
                  <a:ext cx="190324" cy="388707"/>
                </a:xfrm>
                <a:custGeom>
                  <a:avLst/>
                  <a:gdLst>
                    <a:gd name="connsiteX0" fmla="*/ 125 w 190324"/>
                    <a:gd name="connsiteY0" fmla="*/ 298 h 388707"/>
                    <a:gd name="connsiteX1" fmla="*/ 154113 w 190324"/>
                    <a:gd name="connsiteY1" fmla="*/ 154285 h 388707"/>
                    <a:gd name="connsiteX2" fmla="*/ 184275 w 190324"/>
                    <a:gd name="connsiteY2" fmla="*/ 278110 h 388707"/>
                    <a:gd name="connsiteX3" fmla="*/ 147763 w 190324"/>
                    <a:gd name="connsiteY3" fmla="*/ 347960 h 388707"/>
                    <a:gd name="connsiteX4" fmla="*/ 84263 w 190324"/>
                    <a:gd name="connsiteY4" fmla="*/ 381298 h 388707"/>
                    <a:gd name="connsiteX5" fmla="*/ 9650 w 190324"/>
                    <a:gd name="connsiteY5" fmla="*/ 387648 h 388707"/>
                    <a:gd name="connsiteX6" fmla="*/ 103313 w 190324"/>
                    <a:gd name="connsiteY6" fmla="*/ 365423 h 388707"/>
                    <a:gd name="connsiteX7" fmla="*/ 173163 w 190324"/>
                    <a:gd name="connsiteY7" fmla="*/ 317798 h 388707"/>
                    <a:gd name="connsiteX8" fmla="*/ 187450 w 190324"/>
                    <a:gd name="connsiteY8" fmla="*/ 233660 h 388707"/>
                    <a:gd name="connsiteX9" fmla="*/ 128713 w 190324"/>
                    <a:gd name="connsiteY9" fmla="*/ 117773 h 388707"/>
                    <a:gd name="connsiteX10" fmla="*/ 125 w 190324"/>
                    <a:gd name="connsiteY10" fmla="*/ 298 h 3887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90324" h="388707">
                      <a:moveTo>
                        <a:pt x="125" y="298"/>
                      </a:moveTo>
                      <a:cubicBezTo>
                        <a:pt x="4358" y="6383"/>
                        <a:pt x="123421" y="107983"/>
                        <a:pt x="154113" y="154285"/>
                      </a:cubicBezTo>
                      <a:cubicBezTo>
                        <a:pt x="184805" y="200587"/>
                        <a:pt x="185333" y="245831"/>
                        <a:pt x="184275" y="278110"/>
                      </a:cubicBezTo>
                      <a:cubicBezTo>
                        <a:pt x="183217" y="310389"/>
                        <a:pt x="164432" y="330762"/>
                        <a:pt x="147763" y="347960"/>
                      </a:cubicBezTo>
                      <a:cubicBezTo>
                        <a:pt x="131094" y="365158"/>
                        <a:pt x="107282" y="374683"/>
                        <a:pt x="84263" y="381298"/>
                      </a:cubicBezTo>
                      <a:cubicBezTo>
                        <a:pt x="61244" y="387913"/>
                        <a:pt x="6475" y="390294"/>
                        <a:pt x="9650" y="387648"/>
                      </a:cubicBezTo>
                      <a:cubicBezTo>
                        <a:pt x="12825" y="385002"/>
                        <a:pt x="76061" y="377065"/>
                        <a:pt x="103313" y="365423"/>
                      </a:cubicBezTo>
                      <a:cubicBezTo>
                        <a:pt x="130565" y="353781"/>
                        <a:pt x="159140" y="339758"/>
                        <a:pt x="173163" y="317798"/>
                      </a:cubicBezTo>
                      <a:cubicBezTo>
                        <a:pt x="187186" y="295838"/>
                        <a:pt x="194858" y="266997"/>
                        <a:pt x="187450" y="233660"/>
                      </a:cubicBezTo>
                      <a:cubicBezTo>
                        <a:pt x="180042" y="200323"/>
                        <a:pt x="157288" y="152698"/>
                        <a:pt x="128713" y="117773"/>
                      </a:cubicBezTo>
                      <a:cubicBezTo>
                        <a:pt x="100138" y="82848"/>
                        <a:pt x="-4108" y="-5787"/>
                        <a:pt x="125" y="2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0" name="フリーフォーム: 図形 3089">
                  <a:extLst>
                    <a:ext uri="{FF2B5EF4-FFF2-40B4-BE49-F238E27FC236}">
                      <a16:creationId xmlns:a16="http://schemas.microsoft.com/office/drawing/2014/main" id="{093CCD87-7BC1-44CC-AE66-F3FADC99896D}"/>
                    </a:ext>
                  </a:extLst>
                </p:cNvPr>
                <p:cNvSpPr/>
                <p:nvPr/>
              </p:nvSpPr>
              <p:spPr>
                <a:xfrm>
                  <a:off x="7977107" y="2712966"/>
                  <a:ext cx="183730" cy="241685"/>
                </a:xfrm>
                <a:custGeom>
                  <a:avLst/>
                  <a:gdLst>
                    <a:gd name="connsiteX0" fmla="*/ 81 w 183730"/>
                    <a:gd name="connsiteY0" fmla="*/ 72 h 241685"/>
                    <a:gd name="connsiteX1" fmla="*/ 136606 w 183730"/>
                    <a:gd name="connsiteY1" fmla="*/ 114372 h 241685"/>
                    <a:gd name="connsiteX2" fmla="*/ 168356 w 183730"/>
                    <a:gd name="connsiteY2" fmla="*/ 215972 h 241685"/>
                    <a:gd name="connsiteX3" fmla="*/ 171531 w 183730"/>
                    <a:gd name="connsiteY3" fmla="*/ 241372 h 241685"/>
                    <a:gd name="connsiteX4" fmla="*/ 181056 w 183730"/>
                    <a:gd name="connsiteY4" fmla="*/ 204859 h 241685"/>
                    <a:gd name="connsiteX5" fmla="*/ 117556 w 183730"/>
                    <a:gd name="connsiteY5" fmla="*/ 98497 h 241685"/>
                    <a:gd name="connsiteX6" fmla="*/ 81 w 183730"/>
                    <a:gd name="connsiteY6" fmla="*/ 72 h 2416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83730" h="241685">
                      <a:moveTo>
                        <a:pt x="81" y="72"/>
                      </a:moveTo>
                      <a:cubicBezTo>
                        <a:pt x="3256" y="2718"/>
                        <a:pt x="108560" y="78389"/>
                        <a:pt x="136606" y="114372"/>
                      </a:cubicBezTo>
                      <a:cubicBezTo>
                        <a:pt x="164652" y="150355"/>
                        <a:pt x="162535" y="194805"/>
                        <a:pt x="168356" y="215972"/>
                      </a:cubicBezTo>
                      <a:cubicBezTo>
                        <a:pt x="174177" y="237139"/>
                        <a:pt x="169414" y="243224"/>
                        <a:pt x="171531" y="241372"/>
                      </a:cubicBezTo>
                      <a:cubicBezTo>
                        <a:pt x="173648" y="239520"/>
                        <a:pt x="190052" y="228671"/>
                        <a:pt x="181056" y="204859"/>
                      </a:cubicBezTo>
                      <a:cubicBezTo>
                        <a:pt x="172060" y="181047"/>
                        <a:pt x="147454" y="128924"/>
                        <a:pt x="117556" y="98497"/>
                      </a:cubicBezTo>
                      <a:cubicBezTo>
                        <a:pt x="87658" y="68070"/>
                        <a:pt x="-3094" y="-2574"/>
                        <a:pt x="81" y="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1" name="フリーフォーム: 図形 3090">
                  <a:extLst>
                    <a:ext uri="{FF2B5EF4-FFF2-40B4-BE49-F238E27FC236}">
                      <a16:creationId xmlns:a16="http://schemas.microsoft.com/office/drawing/2014/main" id="{B29C27D8-89A9-4737-ADD5-12E5C6487EBE}"/>
                    </a:ext>
                  </a:extLst>
                </p:cNvPr>
                <p:cNvSpPr/>
                <p:nvPr/>
              </p:nvSpPr>
              <p:spPr>
                <a:xfrm>
                  <a:off x="7990958" y="2627422"/>
                  <a:ext cx="200754" cy="417468"/>
                </a:xfrm>
                <a:custGeom>
                  <a:avLst/>
                  <a:gdLst>
                    <a:gd name="connsiteX0" fmla="*/ 517 w 200754"/>
                    <a:gd name="connsiteY0" fmla="*/ 3066 h 417468"/>
                    <a:gd name="connsiteX1" fmla="*/ 138630 w 200754"/>
                    <a:gd name="connsiteY1" fmla="*/ 128478 h 417468"/>
                    <a:gd name="connsiteX2" fmla="*/ 178317 w 200754"/>
                    <a:gd name="connsiteY2" fmla="*/ 215791 h 417468"/>
                    <a:gd name="connsiteX3" fmla="*/ 194192 w 200754"/>
                    <a:gd name="connsiteY3" fmla="*/ 282466 h 417468"/>
                    <a:gd name="connsiteX4" fmla="*/ 173555 w 200754"/>
                    <a:gd name="connsiteY4" fmla="*/ 325328 h 417468"/>
                    <a:gd name="connsiteX5" fmla="*/ 137042 w 200754"/>
                    <a:gd name="connsiteY5" fmla="*/ 372953 h 417468"/>
                    <a:gd name="connsiteX6" fmla="*/ 65605 w 200754"/>
                    <a:gd name="connsiteY6" fmla="*/ 404703 h 417468"/>
                    <a:gd name="connsiteX7" fmla="*/ 17980 w 200754"/>
                    <a:gd name="connsiteY7" fmla="*/ 417403 h 417468"/>
                    <a:gd name="connsiteX8" fmla="*/ 91005 w 200754"/>
                    <a:gd name="connsiteY8" fmla="*/ 407878 h 417468"/>
                    <a:gd name="connsiteX9" fmla="*/ 159267 w 200754"/>
                    <a:gd name="connsiteY9" fmla="*/ 372953 h 417468"/>
                    <a:gd name="connsiteX10" fmla="*/ 194192 w 200754"/>
                    <a:gd name="connsiteY10" fmla="*/ 266591 h 417468"/>
                    <a:gd name="connsiteX11" fmla="*/ 517 w 200754"/>
                    <a:gd name="connsiteY11" fmla="*/ 3066 h 417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00754" h="417468">
                      <a:moveTo>
                        <a:pt x="517" y="3066"/>
                      </a:moveTo>
                      <a:cubicBezTo>
                        <a:pt x="-8743" y="-19953"/>
                        <a:pt x="108997" y="93024"/>
                        <a:pt x="138630" y="128478"/>
                      </a:cubicBezTo>
                      <a:cubicBezTo>
                        <a:pt x="168263" y="163932"/>
                        <a:pt x="169057" y="190126"/>
                        <a:pt x="178317" y="215791"/>
                      </a:cubicBezTo>
                      <a:cubicBezTo>
                        <a:pt x="187577" y="241456"/>
                        <a:pt x="194986" y="264210"/>
                        <a:pt x="194192" y="282466"/>
                      </a:cubicBezTo>
                      <a:cubicBezTo>
                        <a:pt x="193398" y="300722"/>
                        <a:pt x="183080" y="310247"/>
                        <a:pt x="173555" y="325328"/>
                      </a:cubicBezTo>
                      <a:cubicBezTo>
                        <a:pt x="164030" y="340409"/>
                        <a:pt x="155034" y="359724"/>
                        <a:pt x="137042" y="372953"/>
                      </a:cubicBezTo>
                      <a:cubicBezTo>
                        <a:pt x="119050" y="386182"/>
                        <a:pt x="85449" y="397295"/>
                        <a:pt x="65605" y="404703"/>
                      </a:cubicBezTo>
                      <a:cubicBezTo>
                        <a:pt x="45761" y="412111"/>
                        <a:pt x="13747" y="416874"/>
                        <a:pt x="17980" y="417403"/>
                      </a:cubicBezTo>
                      <a:cubicBezTo>
                        <a:pt x="22213" y="417932"/>
                        <a:pt x="67457" y="415286"/>
                        <a:pt x="91005" y="407878"/>
                      </a:cubicBezTo>
                      <a:cubicBezTo>
                        <a:pt x="114553" y="400470"/>
                        <a:pt x="142069" y="396501"/>
                        <a:pt x="159267" y="372953"/>
                      </a:cubicBezTo>
                      <a:cubicBezTo>
                        <a:pt x="176465" y="349405"/>
                        <a:pt x="216417" y="327180"/>
                        <a:pt x="194192" y="266591"/>
                      </a:cubicBezTo>
                      <a:cubicBezTo>
                        <a:pt x="171967" y="206002"/>
                        <a:pt x="9777" y="26085"/>
                        <a:pt x="517" y="30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2" name="フリーフォーム: 図形 3091">
                  <a:extLst>
                    <a:ext uri="{FF2B5EF4-FFF2-40B4-BE49-F238E27FC236}">
                      <a16:creationId xmlns:a16="http://schemas.microsoft.com/office/drawing/2014/main" id="{B2AD6C22-F7A1-4646-81FF-9D197FB56D6C}"/>
                    </a:ext>
                  </a:extLst>
                </p:cNvPr>
                <p:cNvSpPr/>
                <p:nvPr/>
              </p:nvSpPr>
              <p:spPr>
                <a:xfrm>
                  <a:off x="7499223" y="2571518"/>
                  <a:ext cx="338081" cy="397584"/>
                </a:xfrm>
                <a:custGeom>
                  <a:avLst/>
                  <a:gdLst>
                    <a:gd name="connsiteX0" fmla="*/ 127 w 338081"/>
                    <a:gd name="connsiteY0" fmla="*/ 3407 h 397584"/>
                    <a:gd name="connsiteX1" fmla="*/ 98552 w 338081"/>
                    <a:gd name="connsiteY1" fmla="*/ 181207 h 397584"/>
                    <a:gd name="connsiteX2" fmla="*/ 128715 w 338081"/>
                    <a:gd name="connsiteY2" fmla="*/ 268520 h 397584"/>
                    <a:gd name="connsiteX3" fmla="*/ 176340 w 338081"/>
                    <a:gd name="connsiteY3" fmla="*/ 322495 h 397584"/>
                    <a:gd name="connsiteX4" fmla="*/ 336677 w 338081"/>
                    <a:gd name="connsiteY4" fmla="*/ 397107 h 397584"/>
                    <a:gd name="connsiteX5" fmla="*/ 249365 w 338081"/>
                    <a:gd name="connsiteY5" fmla="*/ 351070 h 397584"/>
                    <a:gd name="connsiteX6" fmla="*/ 160465 w 338081"/>
                    <a:gd name="connsiteY6" fmla="*/ 284395 h 397584"/>
                    <a:gd name="connsiteX7" fmla="*/ 112840 w 338081"/>
                    <a:gd name="connsiteY7" fmla="*/ 182795 h 397584"/>
                    <a:gd name="connsiteX8" fmla="*/ 77915 w 338081"/>
                    <a:gd name="connsiteY8" fmla="*/ 71670 h 397584"/>
                    <a:gd name="connsiteX9" fmla="*/ 127 w 338081"/>
                    <a:gd name="connsiteY9" fmla="*/ 3407 h 3975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38081" h="397584">
                      <a:moveTo>
                        <a:pt x="127" y="3407"/>
                      </a:moveTo>
                      <a:cubicBezTo>
                        <a:pt x="3567" y="21663"/>
                        <a:pt x="77121" y="137022"/>
                        <a:pt x="98552" y="181207"/>
                      </a:cubicBezTo>
                      <a:cubicBezTo>
                        <a:pt x="119983" y="225393"/>
                        <a:pt x="115750" y="244972"/>
                        <a:pt x="128715" y="268520"/>
                      </a:cubicBezTo>
                      <a:cubicBezTo>
                        <a:pt x="141680" y="292068"/>
                        <a:pt x="141680" y="301064"/>
                        <a:pt x="176340" y="322495"/>
                      </a:cubicBezTo>
                      <a:cubicBezTo>
                        <a:pt x="211000" y="343926"/>
                        <a:pt x="324506" y="392345"/>
                        <a:pt x="336677" y="397107"/>
                      </a:cubicBezTo>
                      <a:cubicBezTo>
                        <a:pt x="348848" y="401869"/>
                        <a:pt x="278734" y="369855"/>
                        <a:pt x="249365" y="351070"/>
                      </a:cubicBezTo>
                      <a:cubicBezTo>
                        <a:pt x="219996" y="332285"/>
                        <a:pt x="183219" y="312441"/>
                        <a:pt x="160465" y="284395"/>
                      </a:cubicBezTo>
                      <a:cubicBezTo>
                        <a:pt x="137711" y="256349"/>
                        <a:pt x="126598" y="218249"/>
                        <a:pt x="112840" y="182795"/>
                      </a:cubicBezTo>
                      <a:cubicBezTo>
                        <a:pt x="99082" y="147341"/>
                        <a:pt x="92203" y="98393"/>
                        <a:pt x="77915" y="71670"/>
                      </a:cubicBezTo>
                      <a:cubicBezTo>
                        <a:pt x="63627" y="44947"/>
                        <a:pt x="-3313" y="-14849"/>
                        <a:pt x="127" y="34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3" name="フリーフォーム: 図形 3092">
                  <a:extLst>
                    <a:ext uri="{FF2B5EF4-FFF2-40B4-BE49-F238E27FC236}">
                      <a16:creationId xmlns:a16="http://schemas.microsoft.com/office/drawing/2014/main" id="{5D939111-D424-435F-801B-CC5EDBB8F872}"/>
                    </a:ext>
                  </a:extLst>
                </p:cNvPr>
                <p:cNvSpPr/>
                <p:nvPr/>
              </p:nvSpPr>
              <p:spPr>
                <a:xfrm>
                  <a:off x="7520673" y="2282069"/>
                  <a:ext cx="231723" cy="312407"/>
                </a:xfrm>
                <a:custGeom>
                  <a:avLst/>
                  <a:gdLst>
                    <a:gd name="connsiteX0" fmla="*/ 231090 w 231723"/>
                    <a:gd name="connsiteY0" fmla="*/ 756 h 312407"/>
                    <a:gd name="connsiteX1" fmla="*/ 100915 w 231723"/>
                    <a:gd name="connsiteY1" fmla="*/ 38856 h 312407"/>
                    <a:gd name="connsiteX2" fmla="*/ 64402 w 231723"/>
                    <a:gd name="connsiteY2" fmla="*/ 72194 h 312407"/>
                    <a:gd name="connsiteX3" fmla="*/ 12015 w 231723"/>
                    <a:gd name="connsiteY3" fmla="*/ 176969 h 312407"/>
                    <a:gd name="connsiteX4" fmla="*/ 5665 w 231723"/>
                    <a:gd name="connsiteY4" fmla="*/ 223006 h 312407"/>
                    <a:gd name="connsiteX5" fmla="*/ 7252 w 231723"/>
                    <a:gd name="connsiteY5" fmla="*/ 311906 h 312407"/>
                    <a:gd name="connsiteX6" fmla="*/ 4077 w 231723"/>
                    <a:gd name="connsiteY6" fmla="*/ 256344 h 312407"/>
                    <a:gd name="connsiteX7" fmla="*/ 2490 w 231723"/>
                    <a:gd name="connsiteY7" fmla="*/ 197606 h 312407"/>
                    <a:gd name="connsiteX8" fmla="*/ 40590 w 231723"/>
                    <a:gd name="connsiteY8" fmla="*/ 75369 h 312407"/>
                    <a:gd name="connsiteX9" fmla="*/ 231090 w 231723"/>
                    <a:gd name="connsiteY9" fmla="*/ 756 h 31240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1723" h="312407">
                      <a:moveTo>
                        <a:pt x="231090" y="756"/>
                      </a:moveTo>
                      <a:cubicBezTo>
                        <a:pt x="241144" y="-5329"/>
                        <a:pt x="128696" y="26950"/>
                        <a:pt x="100915" y="38856"/>
                      </a:cubicBezTo>
                      <a:cubicBezTo>
                        <a:pt x="73134" y="50762"/>
                        <a:pt x="79219" y="49175"/>
                        <a:pt x="64402" y="72194"/>
                      </a:cubicBezTo>
                      <a:cubicBezTo>
                        <a:pt x="49585" y="95213"/>
                        <a:pt x="21805" y="151834"/>
                        <a:pt x="12015" y="176969"/>
                      </a:cubicBezTo>
                      <a:cubicBezTo>
                        <a:pt x="2225" y="202104"/>
                        <a:pt x="6459" y="200517"/>
                        <a:pt x="5665" y="223006"/>
                      </a:cubicBezTo>
                      <a:cubicBezTo>
                        <a:pt x="4871" y="245495"/>
                        <a:pt x="7517" y="306350"/>
                        <a:pt x="7252" y="311906"/>
                      </a:cubicBezTo>
                      <a:cubicBezTo>
                        <a:pt x="6987" y="317462"/>
                        <a:pt x="4871" y="275394"/>
                        <a:pt x="4077" y="256344"/>
                      </a:cubicBezTo>
                      <a:cubicBezTo>
                        <a:pt x="3283" y="237294"/>
                        <a:pt x="-3595" y="227768"/>
                        <a:pt x="2490" y="197606"/>
                      </a:cubicBezTo>
                      <a:cubicBezTo>
                        <a:pt x="8575" y="167444"/>
                        <a:pt x="6459" y="106325"/>
                        <a:pt x="40590" y="75369"/>
                      </a:cubicBezTo>
                      <a:cubicBezTo>
                        <a:pt x="74721" y="44413"/>
                        <a:pt x="221036" y="6841"/>
                        <a:pt x="231090" y="7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4" name="フリーフォーム: 図形 3093">
                  <a:extLst>
                    <a:ext uri="{FF2B5EF4-FFF2-40B4-BE49-F238E27FC236}">
                      <a16:creationId xmlns:a16="http://schemas.microsoft.com/office/drawing/2014/main" id="{0118E203-9323-43EA-8330-2D45E3143C11}"/>
                    </a:ext>
                  </a:extLst>
                </p:cNvPr>
                <p:cNvSpPr/>
                <p:nvPr/>
              </p:nvSpPr>
              <p:spPr>
                <a:xfrm>
                  <a:off x="7584717" y="2301786"/>
                  <a:ext cx="282962" cy="636771"/>
                </a:xfrm>
                <a:custGeom>
                  <a:avLst/>
                  <a:gdLst>
                    <a:gd name="connsiteX0" fmla="*/ 132121 w 282962"/>
                    <a:gd name="connsiteY0" fmla="*/ 89 h 636771"/>
                    <a:gd name="connsiteX1" fmla="*/ 38458 w 282962"/>
                    <a:gd name="connsiteY1" fmla="*/ 122327 h 636771"/>
                    <a:gd name="connsiteX2" fmla="*/ 32108 w 282962"/>
                    <a:gd name="connsiteY2" fmla="*/ 154077 h 636771"/>
                    <a:gd name="connsiteX3" fmla="*/ 25758 w 282962"/>
                    <a:gd name="connsiteY3" fmla="*/ 265202 h 636771"/>
                    <a:gd name="connsiteX4" fmla="*/ 67033 w 282962"/>
                    <a:gd name="connsiteY4" fmla="*/ 330289 h 636771"/>
                    <a:gd name="connsiteX5" fmla="*/ 90846 w 282962"/>
                    <a:gd name="connsiteY5" fmla="*/ 400139 h 636771"/>
                    <a:gd name="connsiteX6" fmla="*/ 114658 w 282962"/>
                    <a:gd name="connsiteY6" fmla="*/ 473164 h 636771"/>
                    <a:gd name="connsiteX7" fmla="*/ 147996 w 282962"/>
                    <a:gd name="connsiteY7" fmla="*/ 550952 h 636771"/>
                    <a:gd name="connsiteX8" fmla="*/ 219433 w 282962"/>
                    <a:gd name="connsiteY8" fmla="*/ 600164 h 636771"/>
                    <a:gd name="connsiteX9" fmla="*/ 282933 w 282962"/>
                    <a:gd name="connsiteY9" fmla="*/ 636677 h 636771"/>
                    <a:gd name="connsiteX10" fmla="*/ 225783 w 282962"/>
                    <a:gd name="connsiteY10" fmla="*/ 608102 h 636771"/>
                    <a:gd name="connsiteX11" fmla="*/ 98783 w 282962"/>
                    <a:gd name="connsiteY11" fmla="*/ 533489 h 636771"/>
                    <a:gd name="connsiteX12" fmla="*/ 3533 w 282962"/>
                    <a:gd name="connsiteY12" fmla="*/ 233452 h 636771"/>
                    <a:gd name="connsiteX13" fmla="*/ 30521 w 282962"/>
                    <a:gd name="connsiteY13" fmla="*/ 104864 h 636771"/>
                    <a:gd name="connsiteX14" fmla="*/ 132121 w 282962"/>
                    <a:gd name="connsiteY14" fmla="*/ 89 h 6367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82962" h="636771">
                      <a:moveTo>
                        <a:pt x="132121" y="89"/>
                      </a:moveTo>
                      <a:cubicBezTo>
                        <a:pt x="133444" y="3000"/>
                        <a:pt x="55127" y="96662"/>
                        <a:pt x="38458" y="122327"/>
                      </a:cubicBezTo>
                      <a:cubicBezTo>
                        <a:pt x="21789" y="147992"/>
                        <a:pt x="34225" y="130264"/>
                        <a:pt x="32108" y="154077"/>
                      </a:cubicBezTo>
                      <a:cubicBezTo>
                        <a:pt x="29991" y="177890"/>
                        <a:pt x="19937" y="235833"/>
                        <a:pt x="25758" y="265202"/>
                      </a:cubicBezTo>
                      <a:cubicBezTo>
                        <a:pt x="31579" y="294571"/>
                        <a:pt x="56185" y="307799"/>
                        <a:pt x="67033" y="330289"/>
                      </a:cubicBezTo>
                      <a:cubicBezTo>
                        <a:pt x="77881" y="352779"/>
                        <a:pt x="82908" y="376327"/>
                        <a:pt x="90846" y="400139"/>
                      </a:cubicBezTo>
                      <a:cubicBezTo>
                        <a:pt x="98783" y="423952"/>
                        <a:pt x="105133" y="448029"/>
                        <a:pt x="114658" y="473164"/>
                      </a:cubicBezTo>
                      <a:cubicBezTo>
                        <a:pt x="124183" y="498299"/>
                        <a:pt x="130534" y="529785"/>
                        <a:pt x="147996" y="550952"/>
                      </a:cubicBezTo>
                      <a:cubicBezTo>
                        <a:pt x="165458" y="572119"/>
                        <a:pt x="196944" y="585877"/>
                        <a:pt x="219433" y="600164"/>
                      </a:cubicBezTo>
                      <a:cubicBezTo>
                        <a:pt x="241923" y="614452"/>
                        <a:pt x="281875" y="635354"/>
                        <a:pt x="282933" y="636677"/>
                      </a:cubicBezTo>
                      <a:cubicBezTo>
                        <a:pt x="283991" y="638000"/>
                        <a:pt x="256475" y="625300"/>
                        <a:pt x="225783" y="608102"/>
                      </a:cubicBezTo>
                      <a:cubicBezTo>
                        <a:pt x="195091" y="590904"/>
                        <a:pt x="135825" y="595931"/>
                        <a:pt x="98783" y="533489"/>
                      </a:cubicBezTo>
                      <a:cubicBezTo>
                        <a:pt x="61741" y="471047"/>
                        <a:pt x="14910" y="304889"/>
                        <a:pt x="3533" y="233452"/>
                      </a:cubicBezTo>
                      <a:cubicBezTo>
                        <a:pt x="-7844" y="162015"/>
                        <a:pt x="10148" y="143493"/>
                        <a:pt x="30521" y="104864"/>
                      </a:cubicBezTo>
                      <a:cubicBezTo>
                        <a:pt x="50894" y="66235"/>
                        <a:pt x="130798" y="-2822"/>
                        <a:pt x="132121" y="8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5" name="フリーフォーム: 図形 3094">
                  <a:extLst>
                    <a:ext uri="{FF2B5EF4-FFF2-40B4-BE49-F238E27FC236}">
                      <a16:creationId xmlns:a16="http://schemas.microsoft.com/office/drawing/2014/main" id="{BECD0C60-0015-48CD-9DED-1A326606DB4A}"/>
                    </a:ext>
                  </a:extLst>
                </p:cNvPr>
                <p:cNvSpPr/>
                <p:nvPr/>
              </p:nvSpPr>
              <p:spPr>
                <a:xfrm>
                  <a:off x="7688256" y="2345801"/>
                  <a:ext cx="203176" cy="572519"/>
                </a:xfrm>
                <a:custGeom>
                  <a:avLst/>
                  <a:gdLst>
                    <a:gd name="connsiteX0" fmla="*/ 7 w 203176"/>
                    <a:gd name="connsiteY0" fmla="*/ 524 h 572519"/>
                    <a:gd name="connsiteX1" fmla="*/ 144469 w 203176"/>
                    <a:gd name="connsiteY1" fmla="*/ 211662 h 572519"/>
                    <a:gd name="connsiteX2" fmla="*/ 177807 w 203176"/>
                    <a:gd name="connsiteY2" fmla="*/ 448199 h 572519"/>
                    <a:gd name="connsiteX3" fmla="*/ 158757 w 203176"/>
                    <a:gd name="connsiteY3" fmla="*/ 572024 h 572519"/>
                    <a:gd name="connsiteX4" fmla="*/ 187332 w 203176"/>
                    <a:gd name="connsiteY4" fmla="*/ 486299 h 572519"/>
                    <a:gd name="connsiteX5" fmla="*/ 201619 w 203176"/>
                    <a:gd name="connsiteY5" fmla="*/ 356124 h 572519"/>
                    <a:gd name="connsiteX6" fmla="*/ 150819 w 203176"/>
                    <a:gd name="connsiteY6" fmla="*/ 157687 h 572519"/>
                    <a:gd name="connsiteX7" fmla="*/ 7 w 203176"/>
                    <a:gd name="connsiteY7" fmla="*/ 524 h 572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03176" h="572519">
                      <a:moveTo>
                        <a:pt x="7" y="524"/>
                      </a:moveTo>
                      <a:cubicBezTo>
                        <a:pt x="-1051" y="9520"/>
                        <a:pt x="114836" y="137050"/>
                        <a:pt x="144469" y="211662"/>
                      </a:cubicBezTo>
                      <a:cubicBezTo>
                        <a:pt x="174102" y="286274"/>
                        <a:pt x="175426" y="388139"/>
                        <a:pt x="177807" y="448199"/>
                      </a:cubicBezTo>
                      <a:cubicBezTo>
                        <a:pt x="180188" y="508259"/>
                        <a:pt x="157170" y="565674"/>
                        <a:pt x="158757" y="572024"/>
                      </a:cubicBezTo>
                      <a:cubicBezTo>
                        <a:pt x="160345" y="578374"/>
                        <a:pt x="180188" y="522282"/>
                        <a:pt x="187332" y="486299"/>
                      </a:cubicBezTo>
                      <a:cubicBezTo>
                        <a:pt x="194476" y="450316"/>
                        <a:pt x="207705" y="410893"/>
                        <a:pt x="201619" y="356124"/>
                      </a:cubicBezTo>
                      <a:cubicBezTo>
                        <a:pt x="195534" y="301355"/>
                        <a:pt x="180452" y="214837"/>
                        <a:pt x="150819" y="157687"/>
                      </a:cubicBezTo>
                      <a:cubicBezTo>
                        <a:pt x="121186" y="100537"/>
                        <a:pt x="1065" y="-8472"/>
                        <a:pt x="7" y="52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6" name="フリーフォーム: 図形 3095">
                  <a:extLst>
                    <a:ext uri="{FF2B5EF4-FFF2-40B4-BE49-F238E27FC236}">
                      <a16:creationId xmlns:a16="http://schemas.microsoft.com/office/drawing/2014/main" id="{E21B3984-E374-457C-9B37-47C7A7CB26A3}"/>
                    </a:ext>
                  </a:extLst>
                </p:cNvPr>
                <p:cNvSpPr/>
                <p:nvPr/>
              </p:nvSpPr>
              <p:spPr>
                <a:xfrm>
                  <a:off x="7764238" y="2293317"/>
                  <a:ext cx="183821" cy="706634"/>
                </a:xfrm>
                <a:custGeom>
                  <a:avLst/>
                  <a:gdLst>
                    <a:gd name="connsiteX0" fmla="*/ 225 w 183821"/>
                    <a:gd name="connsiteY0" fmla="*/ 2208 h 706634"/>
                    <a:gd name="connsiteX1" fmla="*/ 128812 w 183821"/>
                    <a:gd name="connsiteY1" fmla="*/ 210171 h 706634"/>
                    <a:gd name="connsiteX2" fmla="*/ 182787 w 183821"/>
                    <a:gd name="connsiteY2" fmla="*/ 429246 h 706634"/>
                    <a:gd name="connsiteX3" fmla="*/ 162150 w 183821"/>
                    <a:gd name="connsiteY3" fmla="*/ 570533 h 706634"/>
                    <a:gd name="connsiteX4" fmla="*/ 135162 w 183821"/>
                    <a:gd name="connsiteY4" fmla="*/ 703883 h 706634"/>
                    <a:gd name="connsiteX5" fmla="*/ 147862 w 183821"/>
                    <a:gd name="connsiteY5" fmla="*/ 645146 h 706634"/>
                    <a:gd name="connsiteX6" fmla="*/ 170087 w 183821"/>
                    <a:gd name="connsiteY6" fmla="*/ 465758 h 706634"/>
                    <a:gd name="connsiteX7" fmla="*/ 155800 w 183821"/>
                    <a:gd name="connsiteY7" fmla="*/ 259383 h 706634"/>
                    <a:gd name="connsiteX8" fmla="*/ 147862 w 183821"/>
                    <a:gd name="connsiteY8" fmla="*/ 216521 h 706634"/>
                    <a:gd name="connsiteX9" fmla="*/ 98650 w 183821"/>
                    <a:gd name="connsiteY9" fmla="*/ 106983 h 706634"/>
                    <a:gd name="connsiteX10" fmla="*/ 225 w 183821"/>
                    <a:gd name="connsiteY10" fmla="*/ 2208 h 7066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83821" h="706634">
                      <a:moveTo>
                        <a:pt x="225" y="2208"/>
                      </a:moveTo>
                      <a:cubicBezTo>
                        <a:pt x="5252" y="19406"/>
                        <a:pt x="98385" y="138998"/>
                        <a:pt x="128812" y="210171"/>
                      </a:cubicBezTo>
                      <a:cubicBezTo>
                        <a:pt x="159239" y="281344"/>
                        <a:pt x="177231" y="369186"/>
                        <a:pt x="182787" y="429246"/>
                      </a:cubicBezTo>
                      <a:cubicBezTo>
                        <a:pt x="188343" y="489306"/>
                        <a:pt x="170087" y="524760"/>
                        <a:pt x="162150" y="570533"/>
                      </a:cubicBezTo>
                      <a:cubicBezTo>
                        <a:pt x="154213" y="616306"/>
                        <a:pt x="137543" y="691448"/>
                        <a:pt x="135162" y="703883"/>
                      </a:cubicBezTo>
                      <a:cubicBezTo>
                        <a:pt x="132781" y="716318"/>
                        <a:pt x="142041" y="684833"/>
                        <a:pt x="147862" y="645146"/>
                      </a:cubicBezTo>
                      <a:cubicBezTo>
                        <a:pt x="153683" y="605459"/>
                        <a:pt x="168764" y="530052"/>
                        <a:pt x="170087" y="465758"/>
                      </a:cubicBezTo>
                      <a:cubicBezTo>
                        <a:pt x="171410" y="401464"/>
                        <a:pt x="159504" y="300922"/>
                        <a:pt x="155800" y="259383"/>
                      </a:cubicBezTo>
                      <a:cubicBezTo>
                        <a:pt x="152096" y="217844"/>
                        <a:pt x="157387" y="241921"/>
                        <a:pt x="147862" y="216521"/>
                      </a:cubicBezTo>
                      <a:cubicBezTo>
                        <a:pt x="138337" y="191121"/>
                        <a:pt x="121669" y="141114"/>
                        <a:pt x="98650" y="106983"/>
                      </a:cubicBezTo>
                      <a:cubicBezTo>
                        <a:pt x="75631" y="72852"/>
                        <a:pt x="-4802" y="-14990"/>
                        <a:pt x="225" y="220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7" name="フリーフォーム: 図形 3096">
                  <a:extLst>
                    <a:ext uri="{FF2B5EF4-FFF2-40B4-BE49-F238E27FC236}">
                      <a16:creationId xmlns:a16="http://schemas.microsoft.com/office/drawing/2014/main" id="{7253175A-F569-4424-BBFD-5BB14F85BE9B}"/>
                    </a:ext>
                  </a:extLst>
                </p:cNvPr>
                <p:cNvSpPr/>
                <p:nvPr/>
              </p:nvSpPr>
              <p:spPr>
                <a:xfrm>
                  <a:off x="6496031" y="2711414"/>
                  <a:ext cx="511354" cy="746741"/>
                </a:xfrm>
                <a:custGeom>
                  <a:avLst/>
                  <a:gdLst>
                    <a:gd name="connsiteX0" fmla="*/ 511194 w 511354"/>
                    <a:gd name="connsiteY0" fmla="*/ 36 h 746741"/>
                    <a:gd name="connsiteX1" fmla="*/ 457219 w 511354"/>
                    <a:gd name="connsiteY1" fmla="*/ 246099 h 746741"/>
                    <a:gd name="connsiteX2" fmla="*/ 319107 w 511354"/>
                    <a:gd name="connsiteY2" fmla="*/ 433424 h 746741"/>
                    <a:gd name="connsiteX3" fmla="*/ 155594 w 511354"/>
                    <a:gd name="connsiteY3" fmla="*/ 615986 h 746741"/>
                    <a:gd name="connsiteX4" fmla="*/ 3194 w 511354"/>
                    <a:gd name="connsiteY4" fmla="*/ 742986 h 746741"/>
                    <a:gd name="connsiteX5" fmla="*/ 65107 w 511354"/>
                    <a:gd name="connsiteY5" fmla="*/ 696949 h 746741"/>
                    <a:gd name="connsiteX6" fmla="*/ 217507 w 511354"/>
                    <a:gd name="connsiteY6" fmla="*/ 533436 h 746741"/>
                    <a:gd name="connsiteX7" fmla="*/ 358794 w 511354"/>
                    <a:gd name="connsiteY7" fmla="*/ 373099 h 746741"/>
                    <a:gd name="connsiteX8" fmla="*/ 442932 w 511354"/>
                    <a:gd name="connsiteY8" fmla="*/ 228636 h 746741"/>
                    <a:gd name="connsiteX9" fmla="*/ 511194 w 511354"/>
                    <a:gd name="connsiteY9" fmla="*/ 36 h 7467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11354" h="746741">
                      <a:moveTo>
                        <a:pt x="511194" y="36"/>
                      </a:moveTo>
                      <a:cubicBezTo>
                        <a:pt x="513575" y="2946"/>
                        <a:pt x="489233" y="173868"/>
                        <a:pt x="457219" y="246099"/>
                      </a:cubicBezTo>
                      <a:cubicBezTo>
                        <a:pt x="425204" y="318330"/>
                        <a:pt x="369378" y="371776"/>
                        <a:pt x="319107" y="433424"/>
                      </a:cubicBezTo>
                      <a:cubicBezTo>
                        <a:pt x="268836" y="495072"/>
                        <a:pt x="208246" y="564392"/>
                        <a:pt x="155594" y="615986"/>
                      </a:cubicBezTo>
                      <a:cubicBezTo>
                        <a:pt x="102942" y="667580"/>
                        <a:pt x="18275" y="729492"/>
                        <a:pt x="3194" y="742986"/>
                      </a:cubicBezTo>
                      <a:cubicBezTo>
                        <a:pt x="-11887" y="756480"/>
                        <a:pt x="29388" y="731874"/>
                        <a:pt x="65107" y="696949"/>
                      </a:cubicBezTo>
                      <a:cubicBezTo>
                        <a:pt x="100826" y="662024"/>
                        <a:pt x="168559" y="587411"/>
                        <a:pt x="217507" y="533436"/>
                      </a:cubicBezTo>
                      <a:cubicBezTo>
                        <a:pt x="266455" y="479461"/>
                        <a:pt x="321223" y="423899"/>
                        <a:pt x="358794" y="373099"/>
                      </a:cubicBezTo>
                      <a:cubicBezTo>
                        <a:pt x="396365" y="322299"/>
                        <a:pt x="414622" y="287373"/>
                        <a:pt x="442932" y="228636"/>
                      </a:cubicBezTo>
                      <a:cubicBezTo>
                        <a:pt x="471242" y="169899"/>
                        <a:pt x="508813" y="-2874"/>
                        <a:pt x="511194" y="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8" name="フリーフォーム: 図形 3097">
                  <a:extLst>
                    <a:ext uri="{FF2B5EF4-FFF2-40B4-BE49-F238E27FC236}">
                      <a16:creationId xmlns:a16="http://schemas.microsoft.com/office/drawing/2014/main" id="{BC643E70-F063-4C88-BFE0-38BFB8C4E259}"/>
                    </a:ext>
                  </a:extLst>
                </p:cNvPr>
                <p:cNvSpPr/>
                <p:nvPr/>
              </p:nvSpPr>
              <p:spPr>
                <a:xfrm>
                  <a:off x="7013064" y="2706596"/>
                  <a:ext cx="122193" cy="150925"/>
                </a:xfrm>
                <a:custGeom>
                  <a:avLst/>
                  <a:gdLst>
                    <a:gd name="connsiteX0" fmla="*/ 511 w 122193"/>
                    <a:gd name="connsiteY0" fmla="*/ 92 h 150925"/>
                    <a:gd name="connsiteX1" fmla="*/ 113224 w 122193"/>
                    <a:gd name="connsiteY1" fmla="*/ 95342 h 150925"/>
                    <a:gd name="connsiteX2" fmla="*/ 113224 w 122193"/>
                    <a:gd name="connsiteY2" fmla="*/ 150904 h 150925"/>
                    <a:gd name="connsiteX3" fmla="*/ 97349 w 122193"/>
                    <a:gd name="connsiteY3" fmla="*/ 101692 h 150925"/>
                    <a:gd name="connsiteX4" fmla="*/ 71949 w 122193"/>
                    <a:gd name="connsiteY4" fmla="*/ 77879 h 150925"/>
                    <a:gd name="connsiteX5" fmla="*/ 511 w 122193"/>
                    <a:gd name="connsiteY5" fmla="*/ 92 h 1509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2193" h="150925">
                      <a:moveTo>
                        <a:pt x="511" y="92"/>
                      </a:moveTo>
                      <a:cubicBezTo>
                        <a:pt x="7390" y="3003"/>
                        <a:pt x="94439" y="70207"/>
                        <a:pt x="113224" y="95342"/>
                      </a:cubicBezTo>
                      <a:cubicBezTo>
                        <a:pt x="132010" y="120477"/>
                        <a:pt x="115870" y="149846"/>
                        <a:pt x="113224" y="150904"/>
                      </a:cubicBezTo>
                      <a:cubicBezTo>
                        <a:pt x="110578" y="151962"/>
                        <a:pt x="104228" y="113863"/>
                        <a:pt x="97349" y="101692"/>
                      </a:cubicBezTo>
                      <a:cubicBezTo>
                        <a:pt x="90470" y="89521"/>
                        <a:pt x="85707" y="91902"/>
                        <a:pt x="71949" y="77879"/>
                      </a:cubicBezTo>
                      <a:cubicBezTo>
                        <a:pt x="58191" y="63856"/>
                        <a:pt x="-6368" y="-2819"/>
                        <a:pt x="511" y="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099" name="フリーフォーム: 図形 3098">
                  <a:extLst>
                    <a:ext uri="{FF2B5EF4-FFF2-40B4-BE49-F238E27FC236}">
                      <a16:creationId xmlns:a16="http://schemas.microsoft.com/office/drawing/2014/main" id="{60A15C30-7CEB-4438-AF0D-FFE33A4CB4E5}"/>
                    </a:ext>
                  </a:extLst>
                </p:cNvPr>
                <p:cNvSpPr/>
                <p:nvPr/>
              </p:nvSpPr>
              <p:spPr>
                <a:xfrm>
                  <a:off x="6877667" y="2965270"/>
                  <a:ext cx="177482" cy="234957"/>
                </a:xfrm>
                <a:custGeom>
                  <a:avLst/>
                  <a:gdLst>
                    <a:gd name="connsiteX0" fmla="*/ 175596 w 177482"/>
                    <a:gd name="connsiteY0" fmla="*/ 180 h 234957"/>
                    <a:gd name="connsiteX1" fmla="*/ 94633 w 177482"/>
                    <a:gd name="connsiteY1" fmla="*/ 117655 h 234957"/>
                    <a:gd name="connsiteX2" fmla="*/ 2558 w 177482"/>
                    <a:gd name="connsiteY2" fmla="*/ 233543 h 234957"/>
                    <a:gd name="connsiteX3" fmla="*/ 35896 w 177482"/>
                    <a:gd name="connsiteY3" fmla="*/ 176393 h 234957"/>
                    <a:gd name="connsiteX4" fmla="*/ 142258 w 177482"/>
                    <a:gd name="connsiteY4" fmla="*/ 92255 h 234957"/>
                    <a:gd name="connsiteX5" fmla="*/ 175596 w 177482"/>
                    <a:gd name="connsiteY5" fmla="*/ 180 h 2349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77482" h="234957">
                      <a:moveTo>
                        <a:pt x="175596" y="180"/>
                      </a:moveTo>
                      <a:cubicBezTo>
                        <a:pt x="167659" y="4413"/>
                        <a:pt x="123473" y="78761"/>
                        <a:pt x="94633" y="117655"/>
                      </a:cubicBezTo>
                      <a:cubicBezTo>
                        <a:pt x="65793" y="156549"/>
                        <a:pt x="12347" y="223753"/>
                        <a:pt x="2558" y="233543"/>
                      </a:cubicBezTo>
                      <a:cubicBezTo>
                        <a:pt x="-7231" y="243333"/>
                        <a:pt x="12613" y="199941"/>
                        <a:pt x="35896" y="176393"/>
                      </a:cubicBezTo>
                      <a:cubicBezTo>
                        <a:pt x="59179" y="152845"/>
                        <a:pt x="119239" y="117126"/>
                        <a:pt x="142258" y="92255"/>
                      </a:cubicBezTo>
                      <a:cubicBezTo>
                        <a:pt x="165277" y="67384"/>
                        <a:pt x="183533" y="-4053"/>
                        <a:pt x="175596" y="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0" name="フリーフォーム: 図形 3099">
                  <a:extLst>
                    <a:ext uri="{FF2B5EF4-FFF2-40B4-BE49-F238E27FC236}">
                      <a16:creationId xmlns:a16="http://schemas.microsoft.com/office/drawing/2014/main" id="{9ADF0F41-7BCC-4DD9-A6DD-BE8D963D8254}"/>
                    </a:ext>
                  </a:extLst>
                </p:cNvPr>
                <p:cNvSpPr/>
                <p:nvPr/>
              </p:nvSpPr>
              <p:spPr>
                <a:xfrm>
                  <a:off x="5894374" y="3333335"/>
                  <a:ext cx="212874" cy="138501"/>
                </a:xfrm>
                <a:custGeom>
                  <a:avLst/>
                  <a:gdLst>
                    <a:gd name="connsiteX0" fmla="*/ 14 w 212874"/>
                    <a:gd name="connsiteY0" fmla="*/ 415 h 138501"/>
                    <a:gd name="connsiteX1" fmla="*/ 120664 w 212874"/>
                    <a:gd name="connsiteY1" fmla="*/ 35340 h 138501"/>
                    <a:gd name="connsiteX2" fmla="*/ 211151 w 212874"/>
                    <a:gd name="connsiteY2" fmla="*/ 136940 h 138501"/>
                    <a:gd name="connsiteX3" fmla="*/ 176226 w 212874"/>
                    <a:gd name="connsiteY3" fmla="*/ 94078 h 138501"/>
                    <a:gd name="connsiteX4" fmla="*/ 128601 w 212874"/>
                    <a:gd name="connsiteY4" fmla="*/ 54390 h 138501"/>
                    <a:gd name="connsiteX5" fmla="*/ 14 w 212874"/>
                    <a:gd name="connsiteY5" fmla="*/ 415 h 1385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2874" h="138501">
                      <a:moveTo>
                        <a:pt x="14" y="415"/>
                      </a:moveTo>
                      <a:cubicBezTo>
                        <a:pt x="-1309" y="-2760"/>
                        <a:pt x="85475" y="12586"/>
                        <a:pt x="120664" y="35340"/>
                      </a:cubicBezTo>
                      <a:cubicBezTo>
                        <a:pt x="155854" y="58094"/>
                        <a:pt x="201891" y="127150"/>
                        <a:pt x="211151" y="136940"/>
                      </a:cubicBezTo>
                      <a:cubicBezTo>
                        <a:pt x="220411" y="146730"/>
                        <a:pt x="189984" y="107836"/>
                        <a:pt x="176226" y="94078"/>
                      </a:cubicBezTo>
                      <a:cubicBezTo>
                        <a:pt x="162468" y="80320"/>
                        <a:pt x="152943" y="67619"/>
                        <a:pt x="128601" y="54390"/>
                      </a:cubicBezTo>
                      <a:cubicBezTo>
                        <a:pt x="104259" y="41161"/>
                        <a:pt x="1337" y="3590"/>
                        <a:pt x="14" y="4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1" name="フリーフォーム: 図形 3100">
                  <a:extLst>
                    <a:ext uri="{FF2B5EF4-FFF2-40B4-BE49-F238E27FC236}">
                      <a16:creationId xmlns:a16="http://schemas.microsoft.com/office/drawing/2014/main" id="{0CE847C4-53D3-4DA5-A146-67C3319184C1}"/>
                    </a:ext>
                  </a:extLst>
                </p:cNvPr>
                <p:cNvSpPr/>
                <p:nvPr/>
              </p:nvSpPr>
              <p:spPr>
                <a:xfrm>
                  <a:off x="5859889" y="3393021"/>
                  <a:ext cx="286980" cy="134124"/>
                </a:xfrm>
                <a:custGeom>
                  <a:avLst/>
                  <a:gdLst>
                    <a:gd name="connsiteX0" fmla="*/ 1161 w 286980"/>
                    <a:gd name="connsiteY0" fmla="*/ 2642 h 134124"/>
                    <a:gd name="connsiteX1" fmla="*/ 97999 w 286980"/>
                    <a:gd name="connsiteY1" fmla="*/ 16929 h 134124"/>
                    <a:gd name="connsiteX2" fmla="*/ 280561 w 286980"/>
                    <a:gd name="connsiteY2" fmla="*/ 131229 h 134124"/>
                    <a:gd name="connsiteX3" fmla="*/ 237699 w 286980"/>
                    <a:gd name="connsiteY3" fmla="*/ 94717 h 134124"/>
                    <a:gd name="connsiteX4" fmla="*/ 159911 w 286980"/>
                    <a:gd name="connsiteY4" fmla="*/ 37567 h 134124"/>
                    <a:gd name="connsiteX5" fmla="*/ 1161 w 286980"/>
                    <a:gd name="connsiteY5" fmla="*/ 2642 h 1341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6980" h="134124">
                      <a:moveTo>
                        <a:pt x="1161" y="2642"/>
                      </a:moveTo>
                      <a:cubicBezTo>
                        <a:pt x="-9158" y="-798"/>
                        <a:pt x="51432" y="-4502"/>
                        <a:pt x="97999" y="16929"/>
                      </a:cubicBezTo>
                      <a:cubicBezTo>
                        <a:pt x="144566" y="38360"/>
                        <a:pt x="257278" y="118264"/>
                        <a:pt x="280561" y="131229"/>
                      </a:cubicBezTo>
                      <a:cubicBezTo>
                        <a:pt x="303844" y="144194"/>
                        <a:pt x="257807" y="110327"/>
                        <a:pt x="237699" y="94717"/>
                      </a:cubicBezTo>
                      <a:cubicBezTo>
                        <a:pt x="217591" y="79107"/>
                        <a:pt x="196159" y="53971"/>
                        <a:pt x="159911" y="37567"/>
                      </a:cubicBezTo>
                      <a:cubicBezTo>
                        <a:pt x="123663" y="21163"/>
                        <a:pt x="11480" y="6082"/>
                        <a:pt x="1161" y="26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2" name="フリーフォーム: 図形 3101">
                  <a:extLst>
                    <a:ext uri="{FF2B5EF4-FFF2-40B4-BE49-F238E27FC236}">
                      <a16:creationId xmlns:a16="http://schemas.microsoft.com/office/drawing/2014/main" id="{43D1130F-603D-4817-B927-BDBABA9EE0F0}"/>
                    </a:ext>
                  </a:extLst>
                </p:cNvPr>
                <p:cNvSpPr/>
                <p:nvPr/>
              </p:nvSpPr>
              <p:spPr>
                <a:xfrm>
                  <a:off x="5857517" y="3338480"/>
                  <a:ext cx="240443" cy="252455"/>
                </a:xfrm>
                <a:custGeom>
                  <a:avLst/>
                  <a:gdLst>
                    <a:gd name="connsiteX0" fmla="*/ 51158 w 240443"/>
                    <a:gd name="connsiteY0" fmla="*/ 33 h 252455"/>
                    <a:gd name="connsiteX1" fmla="*/ 3533 w 240443"/>
                    <a:gd name="connsiteY1" fmla="*/ 71470 h 252455"/>
                    <a:gd name="connsiteX2" fmla="*/ 8296 w 240443"/>
                    <a:gd name="connsiteY2" fmla="*/ 103220 h 252455"/>
                    <a:gd name="connsiteX3" fmla="*/ 46396 w 240443"/>
                    <a:gd name="connsiteY3" fmla="*/ 174658 h 252455"/>
                    <a:gd name="connsiteX4" fmla="*/ 147996 w 240443"/>
                    <a:gd name="connsiteY4" fmla="*/ 220695 h 252455"/>
                    <a:gd name="connsiteX5" fmla="*/ 240071 w 240443"/>
                    <a:gd name="connsiteY5" fmla="*/ 252445 h 252455"/>
                    <a:gd name="connsiteX6" fmla="*/ 176571 w 240443"/>
                    <a:gd name="connsiteY6" fmla="*/ 217520 h 252455"/>
                    <a:gd name="connsiteX7" fmla="*/ 82908 w 240443"/>
                    <a:gd name="connsiteY7" fmla="*/ 176245 h 252455"/>
                    <a:gd name="connsiteX8" fmla="*/ 46396 w 240443"/>
                    <a:gd name="connsiteY8" fmla="*/ 146083 h 252455"/>
                    <a:gd name="connsiteX9" fmla="*/ 14646 w 240443"/>
                    <a:gd name="connsiteY9" fmla="*/ 80995 h 252455"/>
                    <a:gd name="connsiteX10" fmla="*/ 51158 w 240443"/>
                    <a:gd name="connsiteY10" fmla="*/ 33 h 2524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40443" h="252455">
                      <a:moveTo>
                        <a:pt x="51158" y="33"/>
                      </a:moveTo>
                      <a:cubicBezTo>
                        <a:pt x="49306" y="-1554"/>
                        <a:pt x="10677" y="54272"/>
                        <a:pt x="3533" y="71470"/>
                      </a:cubicBezTo>
                      <a:cubicBezTo>
                        <a:pt x="-3611" y="88668"/>
                        <a:pt x="1152" y="86022"/>
                        <a:pt x="8296" y="103220"/>
                      </a:cubicBezTo>
                      <a:cubicBezTo>
                        <a:pt x="15440" y="120418"/>
                        <a:pt x="23113" y="155079"/>
                        <a:pt x="46396" y="174658"/>
                      </a:cubicBezTo>
                      <a:cubicBezTo>
                        <a:pt x="69679" y="194237"/>
                        <a:pt x="115717" y="207731"/>
                        <a:pt x="147996" y="220695"/>
                      </a:cubicBezTo>
                      <a:cubicBezTo>
                        <a:pt x="180275" y="233659"/>
                        <a:pt x="235309" y="252974"/>
                        <a:pt x="240071" y="252445"/>
                      </a:cubicBezTo>
                      <a:cubicBezTo>
                        <a:pt x="244834" y="251916"/>
                        <a:pt x="202765" y="230220"/>
                        <a:pt x="176571" y="217520"/>
                      </a:cubicBezTo>
                      <a:cubicBezTo>
                        <a:pt x="150377" y="204820"/>
                        <a:pt x="104604" y="188151"/>
                        <a:pt x="82908" y="176245"/>
                      </a:cubicBezTo>
                      <a:cubicBezTo>
                        <a:pt x="61212" y="164339"/>
                        <a:pt x="57773" y="161958"/>
                        <a:pt x="46396" y="146083"/>
                      </a:cubicBezTo>
                      <a:cubicBezTo>
                        <a:pt x="35019" y="130208"/>
                        <a:pt x="16233" y="102691"/>
                        <a:pt x="14646" y="80995"/>
                      </a:cubicBezTo>
                      <a:cubicBezTo>
                        <a:pt x="13059" y="59299"/>
                        <a:pt x="53010" y="1620"/>
                        <a:pt x="51158" y="3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3" name="フリーフォーム: 図形 3102">
                  <a:extLst>
                    <a:ext uri="{FF2B5EF4-FFF2-40B4-BE49-F238E27FC236}">
                      <a16:creationId xmlns:a16="http://schemas.microsoft.com/office/drawing/2014/main" id="{43A9E132-E8B8-472A-A3C3-AF8E233F450D}"/>
                    </a:ext>
                  </a:extLst>
                </p:cNvPr>
                <p:cNvSpPr/>
                <p:nvPr/>
              </p:nvSpPr>
              <p:spPr>
                <a:xfrm>
                  <a:off x="5954711" y="3441672"/>
                  <a:ext cx="147649" cy="73344"/>
                </a:xfrm>
                <a:custGeom>
                  <a:avLst/>
                  <a:gdLst>
                    <a:gd name="connsiteX0" fmla="*/ 2 w 147649"/>
                    <a:gd name="connsiteY0" fmla="*/ 28 h 73344"/>
                    <a:gd name="connsiteX1" fmla="*/ 103189 w 147649"/>
                    <a:gd name="connsiteY1" fmla="*/ 55591 h 73344"/>
                    <a:gd name="connsiteX2" fmla="*/ 147639 w 147649"/>
                    <a:gd name="connsiteY2" fmla="*/ 73053 h 73344"/>
                    <a:gd name="connsiteX3" fmla="*/ 100014 w 147649"/>
                    <a:gd name="connsiteY3" fmla="*/ 63528 h 73344"/>
                    <a:gd name="connsiteX4" fmla="*/ 2 w 147649"/>
                    <a:gd name="connsiteY4" fmla="*/ 28 h 733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649" h="73344">
                      <a:moveTo>
                        <a:pt x="2" y="28"/>
                      </a:moveTo>
                      <a:cubicBezTo>
                        <a:pt x="531" y="-1295"/>
                        <a:pt x="78583" y="43420"/>
                        <a:pt x="103189" y="55591"/>
                      </a:cubicBezTo>
                      <a:cubicBezTo>
                        <a:pt x="127795" y="67762"/>
                        <a:pt x="148168" y="71730"/>
                        <a:pt x="147639" y="73053"/>
                      </a:cubicBezTo>
                      <a:cubicBezTo>
                        <a:pt x="147110" y="74376"/>
                        <a:pt x="121181" y="71201"/>
                        <a:pt x="100014" y="63528"/>
                      </a:cubicBezTo>
                      <a:cubicBezTo>
                        <a:pt x="78847" y="55855"/>
                        <a:pt x="-527" y="1351"/>
                        <a:pt x="2" y="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4" name="フリーフォーム: 図形 3103">
                  <a:extLst>
                    <a:ext uri="{FF2B5EF4-FFF2-40B4-BE49-F238E27FC236}">
                      <a16:creationId xmlns:a16="http://schemas.microsoft.com/office/drawing/2014/main" id="{D26E6283-1E72-40A3-8922-472D1259F4DC}"/>
                    </a:ext>
                  </a:extLst>
                </p:cNvPr>
                <p:cNvSpPr/>
                <p:nvPr/>
              </p:nvSpPr>
              <p:spPr>
                <a:xfrm>
                  <a:off x="5997000" y="3074903"/>
                  <a:ext cx="141945" cy="288286"/>
                </a:xfrm>
                <a:custGeom>
                  <a:avLst/>
                  <a:gdLst>
                    <a:gd name="connsiteX0" fmla="*/ 13275 w 141945"/>
                    <a:gd name="connsiteY0" fmla="*/ 85 h 288286"/>
                    <a:gd name="connsiteX1" fmla="*/ 6925 w 141945"/>
                    <a:gd name="connsiteY1" fmla="*/ 79460 h 288286"/>
                    <a:gd name="connsiteX2" fmla="*/ 84713 w 141945"/>
                    <a:gd name="connsiteY2" fmla="*/ 201697 h 288286"/>
                    <a:gd name="connsiteX3" fmla="*/ 141863 w 141945"/>
                    <a:gd name="connsiteY3" fmla="*/ 287422 h 288286"/>
                    <a:gd name="connsiteX4" fmla="*/ 95825 w 141945"/>
                    <a:gd name="connsiteY4" fmla="*/ 239797 h 288286"/>
                    <a:gd name="connsiteX5" fmla="*/ 32325 w 141945"/>
                    <a:gd name="connsiteY5" fmla="*/ 142960 h 288286"/>
                    <a:gd name="connsiteX6" fmla="*/ 575 w 141945"/>
                    <a:gd name="connsiteY6" fmla="*/ 93747 h 288286"/>
                    <a:gd name="connsiteX7" fmla="*/ 13275 w 141945"/>
                    <a:gd name="connsiteY7" fmla="*/ 85 h 2882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41945" h="288286">
                      <a:moveTo>
                        <a:pt x="13275" y="85"/>
                      </a:moveTo>
                      <a:cubicBezTo>
                        <a:pt x="14333" y="-2296"/>
                        <a:pt x="-4981" y="45858"/>
                        <a:pt x="6925" y="79460"/>
                      </a:cubicBezTo>
                      <a:cubicBezTo>
                        <a:pt x="18831" y="113062"/>
                        <a:pt x="62223" y="167037"/>
                        <a:pt x="84713" y="201697"/>
                      </a:cubicBezTo>
                      <a:cubicBezTo>
                        <a:pt x="107203" y="236357"/>
                        <a:pt x="140011" y="281072"/>
                        <a:pt x="141863" y="287422"/>
                      </a:cubicBezTo>
                      <a:cubicBezTo>
                        <a:pt x="143715" y="293772"/>
                        <a:pt x="114081" y="263874"/>
                        <a:pt x="95825" y="239797"/>
                      </a:cubicBezTo>
                      <a:cubicBezTo>
                        <a:pt x="77569" y="215720"/>
                        <a:pt x="32325" y="142960"/>
                        <a:pt x="32325" y="142960"/>
                      </a:cubicBezTo>
                      <a:cubicBezTo>
                        <a:pt x="16450" y="118618"/>
                        <a:pt x="4279" y="114120"/>
                        <a:pt x="575" y="93747"/>
                      </a:cubicBezTo>
                      <a:cubicBezTo>
                        <a:pt x="-3129" y="73374"/>
                        <a:pt x="12217" y="2466"/>
                        <a:pt x="13275" y="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5" name="フリーフォーム: 図形 3104">
                  <a:extLst>
                    <a:ext uri="{FF2B5EF4-FFF2-40B4-BE49-F238E27FC236}">
                      <a16:creationId xmlns:a16="http://schemas.microsoft.com/office/drawing/2014/main" id="{2B74419C-E231-40F3-BD63-8BC416867CF1}"/>
                    </a:ext>
                  </a:extLst>
                </p:cNvPr>
                <p:cNvSpPr/>
                <p:nvPr/>
              </p:nvSpPr>
              <p:spPr>
                <a:xfrm>
                  <a:off x="6035042" y="3074985"/>
                  <a:ext cx="119736" cy="266796"/>
                </a:xfrm>
                <a:custGeom>
                  <a:avLst/>
                  <a:gdLst>
                    <a:gd name="connsiteX0" fmla="*/ 10158 w 119736"/>
                    <a:gd name="connsiteY0" fmla="*/ 3 h 266796"/>
                    <a:gd name="connsiteX1" fmla="*/ 13333 w 119736"/>
                    <a:gd name="connsiteY1" fmla="*/ 96840 h 266796"/>
                    <a:gd name="connsiteX2" fmla="*/ 62546 w 119736"/>
                    <a:gd name="connsiteY2" fmla="*/ 182565 h 266796"/>
                    <a:gd name="connsiteX3" fmla="*/ 119696 w 119736"/>
                    <a:gd name="connsiteY3" fmla="*/ 266703 h 266796"/>
                    <a:gd name="connsiteX4" fmla="*/ 70483 w 119736"/>
                    <a:gd name="connsiteY4" fmla="*/ 196853 h 266796"/>
                    <a:gd name="connsiteX5" fmla="*/ 3808 w 119736"/>
                    <a:gd name="connsiteY5" fmla="*/ 93665 h 266796"/>
                    <a:gd name="connsiteX6" fmla="*/ 10158 w 119736"/>
                    <a:gd name="connsiteY6" fmla="*/ 3 h 266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736" h="266796">
                      <a:moveTo>
                        <a:pt x="10158" y="3"/>
                      </a:moveTo>
                      <a:cubicBezTo>
                        <a:pt x="11745" y="532"/>
                        <a:pt x="4602" y="66413"/>
                        <a:pt x="13333" y="96840"/>
                      </a:cubicBezTo>
                      <a:cubicBezTo>
                        <a:pt x="22064" y="127267"/>
                        <a:pt x="44819" y="154255"/>
                        <a:pt x="62546" y="182565"/>
                      </a:cubicBezTo>
                      <a:cubicBezTo>
                        <a:pt x="80273" y="210876"/>
                        <a:pt x="118373" y="264322"/>
                        <a:pt x="119696" y="266703"/>
                      </a:cubicBezTo>
                      <a:cubicBezTo>
                        <a:pt x="121019" y="269084"/>
                        <a:pt x="89798" y="225693"/>
                        <a:pt x="70483" y="196853"/>
                      </a:cubicBezTo>
                      <a:cubicBezTo>
                        <a:pt x="51168" y="168013"/>
                        <a:pt x="14656" y="122505"/>
                        <a:pt x="3808" y="93665"/>
                      </a:cubicBezTo>
                      <a:cubicBezTo>
                        <a:pt x="-7040" y="64825"/>
                        <a:pt x="8571" y="-526"/>
                        <a:pt x="10158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6" name="フリーフォーム: 図形 3105">
                  <a:extLst>
                    <a:ext uri="{FF2B5EF4-FFF2-40B4-BE49-F238E27FC236}">
                      <a16:creationId xmlns:a16="http://schemas.microsoft.com/office/drawing/2014/main" id="{6530E7B5-20BA-4D57-BF7B-216B12409507}"/>
                    </a:ext>
                  </a:extLst>
                </p:cNvPr>
                <p:cNvSpPr/>
                <p:nvPr/>
              </p:nvSpPr>
              <p:spPr>
                <a:xfrm>
                  <a:off x="5962651" y="3072712"/>
                  <a:ext cx="155599" cy="415227"/>
                </a:xfrm>
                <a:custGeom>
                  <a:avLst/>
                  <a:gdLst>
                    <a:gd name="connsiteX0" fmla="*/ 42862 w 155599"/>
                    <a:gd name="connsiteY0" fmla="*/ 2276 h 415227"/>
                    <a:gd name="connsiteX1" fmla="*/ 4762 w 155599"/>
                    <a:gd name="connsiteY1" fmla="*/ 72126 h 415227"/>
                    <a:gd name="connsiteX2" fmla="*/ 4762 w 155599"/>
                    <a:gd name="connsiteY2" fmla="*/ 154676 h 415227"/>
                    <a:gd name="connsiteX3" fmla="*/ 42862 w 155599"/>
                    <a:gd name="connsiteY3" fmla="*/ 251513 h 415227"/>
                    <a:gd name="connsiteX4" fmla="*/ 153987 w 155599"/>
                    <a:gd name="connsiteY4" fmla="*/ 413438 h 415227"/>
                    <a:gd name="connsiteX5" fmla="*/ 106362 w 155599"/>
                    <a:gd name="connsiteY5" fmla="*/ 334063 h 415227"/>
                    <a:gd name="connsiteX6" fmla="*/ 71437 w 155599"/>
                    <a:gd name="connsiteY6" fmla="*/ 270563 h 415227"/>
                    <a:gd name="connsiteX7" fmla="*/ 12699 w 155599"/>
                    <a:gd name="connsiteY7" fmla="*/ 159438 h 415227"/>
                    <a:gd name="connsiteX8" fmla="*/ 42862 w 155599"/>
                    <a:gd name="connsiteY8" fmla="*/ 2276 h 415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5599" h="415227">
                      <a:moveTo>
                        <a:pt x="42862" y="2276"/>
                      </a:moveTo>
                      <a:cubicBezTo>
                        <a:pt x="41539" y="-12276"/>
                        <a:pt x="11112" y="46726"/>
                        <a:pt x="4762" y="72126"/>
                      </a:cubicBezTo>
                      <a:cubicBezTo>
                        <a:pt x="-1588" y="97526"/>
                        <a:pt x="-1588" y="124778"/>
                        <a:pt x="4762" y="154676"/>
                      </a:cubicBezTo>
                      <a:cubicBezTo>
                        <a:pt x="11112" y="184574"/>
                        <a:pt x="17991" y="208386"/>
                        <a:pt x="42862" y="251513"/>
                      </a:cubicBezTo>
                      <a:cubicBezTo>
                        <a:pt x="67733" y="294640"/>
                        <a:pt x="143404" y="399680"/>
                        <a:pt x="153987" y="413438"/>
                      </a:cubicBezTo>
                      <a:cubicBezTo>
                        <a:pt x="164570" y="427196"/>
                        <a:pt x="120120" y="357875"/>
                        <a:pt x="106362" y="334063"/>
                      </a:cubicBezTo>
                      <a:cubicBezTo>
                        <a:pt x="92604" y="310251"/>
                        <a:pt x="71437" y="270563"/>
                        <a:pt x="71437" y="270563"/>
                      </a:cubicBezTo>
                      <a:cubicBezTo>
                        <a:pt x="55827" y="241459"/>
                        <a:pt x="20636" y="200184"/>
                        <a:pt x="12699" y="159438"/>
                      </a:cubicBezTo>
                      <a:cubicBezTo>
                        <a:pt x="4762" y="118692"/>
                        <a:pt x="44185" y="16828"/>
                        <a:pt x="42862" y="22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7" name="フリーフォーム: 図形 3106">
                  <a:extLst>
                    <a:ext uri="{FF2B5EF4-FFF2-40B4-BE49-F238E27FC236}">
                      <a16:creationId xmlns:a16="http://schemas.microsoft.com/office/drawing/2014/main" id="{C0DF803D-8C67-4C39-B5B3-B828A08FE031}"/>
                    </a:ext>
                  </a:extLst>
                </p:cNvPr>
                <p:cNvSpPr/>
                <p:nvPr/>
              </p:nvSpPr>
              <p:spPr>
                <a:xfrm>
                  <a:off x="5814275" y="2925559"/>
                  <a:ext cx="156365" cy="390269"/>
                </a:xfrm>
                <a:custGeom>
                  <a:avLst/>
                  <a:gdLst>
                    <a:gd name="connsiteX0" fmla="*/ 11850 w 156365"/>
                    <a:gd name="connsiteY0" fmla="*/ 204 h 390269"/>
                    <a:gd name="connsiteX1" fmla="*/ 738 w 156365"/>
                    <a:gd name="connsiteY1" fmla="*/ 198641 h 390269"/>
                    <a:gd name="connsiteX2" fmla="*/ 35663 w 156365"/>
                    <a:gd name="connsiteY2" fmla="*/ 338341 h 390269"/>
                    <a:gd name="connsiteX3" fmla="*/ 76938 w 156365"/>
                    <a:gd name="connsiteY3" fmla="*/ 382791 h 390269"/>
                    <a:gd name="connsiteX4" fmla="*/ 122975 w 156365"/>
                    <a:gd name="connsiteY4" fmla="*/ 366916 h 390269"/>
                    <a:gd name="connsiteX5" fmla="*/ 156313 w 156365"/>
                    <a:gd name="connsiteY5" fmla="*/ 317704 h 390269"/>
                    <a:gd name="connsiteX6" fmla="*/ 129325 w 156365"/>
                    <a:gd name="connsiteY6" fmla="*/ 376441 h 390269"/>
                    <a:gd name="connsiteX7" fmla="*/ 78525 w 156365"/>
                    <a:gd name="connsiteY7" fmla="*/ 385966 h 390269"/>
                    <a:gd name="connsiteX8" fmla="*/ 40425 w 156365"/>
                    <a:gd name="connsiteY8" fmla="*/ 319291 h 390269"/>
                    <a:gd name="connsiteX9" fmla="*/ 11850 w 156365"/>
                    <a:gd name="connsiteY9" fmla="*/ 163716 h 390269"/>
                    <a:gd name="connsiteX10" fmla="*/ 11850 w 156365"/>
                    <a:gd name="connsiteY10" fmla="*/ 204 h 3902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6365" h="390269">
                      <a:moveTo>
                        <a:pt x="11850" y="204"/>
                      </a:moveTo>
                      <a:cubicBezTo>
                        <a:pt x="9998" y="6025"/>
                        <a:pt x="-3231" y="142285"/>
                        <a:pt x="738" y="198641"/>
                      </a:cubicBezTo>
                      <a:cubicBezTo>
                        <a:pt x="4707" y="254997"/>
                        <a:pt x="22963" y="307649"/>
                        <a:pt x="35663" y="338341"/>
                      </a:cubicBezTo>
                      <a:cubicBezTo>
                        <a:pt x="48363" y="369033"/>
                        <a:pt x="62386" y="378028"/>
                        <a:pt x="76938" y="382791"/>
                      </a:cubicBezTo>
                      <a:cubicBezTo>
                        <a:pt x="91490" y="387554"/>
                        <a:pt x="109746" y="377764"/>
                        <a:pt x="122975" y="366916"/>
                      </a:cubicBezTo>
                      <a:cubicBezTo>
                        <a:pt x="136204" y="356068"/>
                        <a:pt x="155255" y="316116"/>
                        <a:pt x="156313" y="317704"/>
                      </a:cubicBezTo>
                      <a:cubicBezTo>
                        <a:pt x="157371" y="319292"/>
                        <a:pt x="142290" y="365064"/>
                        <a:pt x="129325" y="376441"/>
                      </a:cubicBezTo>
                      <a:cubicBezTo>
                        <a:pt x="116360" y="387818"/>
                        <a:pt x="93342" y="395491"/>
                        <a:pt x="78525" y="385966"/>
                      </a:cubicBezTo>
                      <a:cubicBezTo>
                        <a:pt x="63708" y="376441"/>
                        <a:pt x="51537" y="356333"/>
                        <a:pt x="40425" y="319291"/>
                      </a:cubicBezTo>
                      <a:cubicBezTo>
                        <a:pt x="29313" y="282249"/>
                        <a:pt x="17406" y="212929"/>
                        <a:pt x="11850" y="163716"/>
                      </a:cubicBezTo>
                      <a:cubicBezTo>
                        <a:pt x="6294" y="114504"/>
                        <a:pt x="13702" y="-5617"/>
                        <a:pt x="11850" y="2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8" name="フリーフォーム: 図形 3107">
                  <a:extLst>
                    <a:ext uri="{FF2B5EF4-FFF2-40B4-BE49-F238E27FC236}">
                      <a16:creationId xmlns:a16="http://schemas.microsoft.com/office/drawing/2014/main" id="{8365E1FF-FB12-4A38-87BD-22CE37FB3352}"/>
                    </a:ext>
                  </a:extLst>
                </p:cNvPr>
                <p:cNvSpPr/>
                <p:nvPr/>
              </p:nvSpPr>
              <p:spPr>
                <a:xfrm>
                  <a:off x="5858896" y="2963629"/>
                  <a:ext cx="65704" cy="311396"/>
                </a:xfrm>
                <a:custGeom>
                  <a:avLst/>
                  <a:gdLst>
                    <a:gd name="connsiteX0" fmla="*/ 5329 w 65704"/>
                    <a:gd name="connsiteY0" fmla="*/ 1821 h 311396"/>
                    <a:gd name="connsiteX1" fmla="*/ 2154 w 65704"/>
                    <a:gd name="connsiteY1" fmla="*/ 93896 h 311396"/>
                    <a:gd name="connsiteX2" fmla="*/ 40254 w 65704"/>
                    <a:gd name="connsiteY2" fmla="*/ 247884 h 311396"/>
                    <a:gd name="connsiteX3" fmla="*/ 65654 w 65704"/>
                    <a:gd name="connsiteY3" fmla="*/ 311384 h 311396"/>
                    <a:gd name="connsiteX4" fmla="*/ 33904 w 65704"/>
                    <a:gd name="connsiteY4" fmla="*/ 252646 h 311396"/>
                    <a:gd name="connsiteX5" fmla="*/ 10092 w 65704"/>
                    <a:gd name="connsiteY5" fmla="*/ 174859 h 311396"/>
                    <a:gd name="connsiteX6" fmla="*/ 5329 w 65704"/>
                    <a:gd name="connsiteY6" fmla="*/ 1821 h 3113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5704" h="311396">
                      <a:moveTo>
                        <a:pt x="5329" y="1821"/>
                      </a:moveTo>
                      <a:cubicBezTo>
                        <a:pt x="4006" y="-11673"/>
                        <a:pt x="-3667" y="52885"/>
                        <a:pt x="2154" y="93896"/>
                      </a:cubicBezTo>
                      <a:cubicBezTo>
                        <a:pt x="7975" y="134907"/>
                        <a:pt x="29671" y="211636"/>
                        <a:pt x="40254" y="247884"/>
                      </a:cubicBezTo>
                      <a:cubicBezTo>
                        <a:pt x="50837" y="284132"/>
                        <a:pt x="66712" y="310590"/>
                        <a:pt x="65654" y="311384"/>
                      </a:cubicBezTo>
                      <a:cubicBezTo>
                        <a:pt x="64596" y="312178"/>
                        <a:pt x="43164" y="275400"/>
                        <a:pt x="33904" y="252646"/>
                      </a:cubicBezTo>
                      <a:cubicBezTo>
                        <a:pt x="24644" y="229892"/>
                        <a:pt x="16442" y="212430"/>
                        <a:pt x="10092" y="174859"/>
                      </a:cubicBezTo>
                      <a:cubicBezTo>
                        <a:pt x="3742" y="137288"/>
                        <a:pt x="6652" y="15315"/>
                        <a:pt x="5329" y="18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09" name="フリーフォーム: 図形 3108">
                  <a:extLst>
                    <a:ext uri="{FF2B5EF4-FFF2-40B4-BE49-F238E27FC236}">
                      <a16:creationId xmlns:a16="http://schemas.microsoft.com/office/drawing/2014/main" id="{1EA18AD9-92AE-4F9D-8C11-0E5025BDF7C9}"/>
                    </a:ext>
                  </a:extLst>
                </p:cNvPr>
                <p:cNvSpPr/>
                <p:nvPr/>
              </p:nvSpPr>
              <p:spPr>
                <a:xfrm>
                  <a:off x="5763854" y="3136637"/>
                  <a:ext cx="60846" cy="206439"/>
                </a:xfrm>
                <a:custGeom>
                  <a:avLst/>
                  <a:gdLst>
                    <a:gd name="connsiteX0" fmla="*/ 60684 w 60846"/>
                    <a:gd name="connsiteY0" fmla="*/ 263 h 206439"/>
                    <a:gd name="connsiteX1" fmla="*/ 17821 w 60846"/>
                    <a:gd name="connsiteY1" fmla="*/ 76463 h 206439"/>
                    <a:gd name="connsiteX2" fmla="*/ 8296 w 60846"/>
                    <a:gd name="connsiteY2" fmla="*/ 119326 h 206439"/>
                    <a:gd name="connsiteX3" fmla="*/ 41634 w 60846"/>
                    <a:gd name="connsiteY3" fmla="*/ 197113 h 206439"/>
                    <a:gd name="connsiteX4" fmla="*/ 46396 w 60846"/>
                    <a:gd name="connsiteY4" fmla="*/ 200288 h 206439"/>
                    <a:gd name="connsiteX5" fmla="*/ 43221 w 60846"/>
                    <a:gd name="connsiteY5" fmla="*/ 154251 h 206439"/>
                    <a:gd name="connsiteX6" fmla="*/ 44809 w 60846"/>
                    <a:gd name="connsiteY6" fmla="*/ 81226 h 206439"/>
                    <a:gd name="connsiteX7" fmla="*/ 30521 w 60846"/>
                    <a:gd name="connsiteY7" fmla="*/ 138376 h 206439"/>
                    <a:gd name="connsiteX8" fmla="*/ 20996 w 60846"/>
                    <a:gd name="connsiteY8" fmla="*/ 151076 h 206439"/>
                    <a:gd name="connsiteX9" fmla="*/ 359 w 60846"/>
                    <a:gd name="connsiteY9" fmla="*/ 105038 h 206439"/>
                    <a:gd name="connsiteX10" fmla="*/ 60684 w 60846"/>
                    <a:gd name="connsiteY10" fmla="*/ 263 h 206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60846" h="206439">
                      <a:moveTo>
                        <a:pt x="60684" y="263"/>
                      </a:moveTo>
                      <a:cubicBezTo>
                        <a:pt x="63594" y="-4499"/>
                        <a:pt x="26552" y="56619"/>
                        <a:pt x="17821" y="76463"/>
                      </a:cubicBezTo>
                      <a:cubicBezTo>
                        <a:pt x="9090" y="96307"/>
                        <a:pt x="4327" y="99218"/>
                        <a:pt x="8296" y="119326"/>
                      </a:cubicBezTo>
                      <a:cubicBezTo>
                        <a:pt x="12265" y="139434"/>
                        <a:pt x="35284" y="183619"/>
                        <a:pt x="41634" y="197113"/>
                      </a:cubicBezTo>
                      <a:cubicBezTo>
                        <a:pt x="47984" y="210607"/>
                        <a:pt x="46132" y="207432"/>
                        <a:pt x="46396" y="200288"/>
                      </a:cubicBezTo>
                      <a:cubicBezTo>
                        <a:pt x="46660" y="193144"/>
                        <a:pt x="43485" y="174095"/>
                        <a:pt x="43221" y="154251"/>
                      </a:cubicBezTo>
                      <a:cubicBezTo>
                        <a:pt x="42956" y="134407"/>
                        <a:pt x="46926" y="83872"/>
                        <a:pt x="44809" y="81226"/>
                      </a:cubicBezTo>
                      <a:cubicBezTo>
                        <a:pt x="42692" y="78580"/>
                        <a:pt x="34490" y="126734"/>
                        <a:pt x="30521" y="138376"/>
                      </a:cubicBezTo>
                      <a:cubicBezTo>
                        <a:pt x="26552" y="150018"/>
                        <a:pt x="26023" y="156632"/>
                        <a:pt x="20996" y="151076"/>
                      </a:cubicBezTo>
                      <a:cubicBezTo>
                        <a:pt x="15969" y="145520"/>
                        <a:pt x="-2816" y="126998"/>
                        <a:pt x="359" y="105038"/>
                      </a:cubicBezTo>
                      <a:cubicBezTo>
                        <a:pt x="3534" y="83078"/>
                        <a:pt x="57774" y="5025"/>
                        <a:pt x="60684" y="26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0" name="フリーフォーム: 図形 3109">
                  <a:extLst>
                    <a:ext uri="{FF2B5EF4-FFF2-40B4-BE49-F238E27FC236}">
                      <a16:creationId xmlns:a16="http://schemas.microsoft.com/office/drawing/2014/main" id="{BED60287-933D-486B-9DFB-8C4E58A56D15}"/>
                    </a:ext>
                  </a:extLst>
                </p:cNvPr>
                <p:cNvSpPr/>
                <p:nvPr/>
              </p:nvSpPr>
              <p:spPr>
                <a:xfrm>
                  <a:off x="5879743" y="3092858"/>
                  <a:ext cx="92171" cy="160425"/>
                </a:xfrm>
                <a:custGeom>
                  <a:avLst/>
                  <a:gdLst>
                    <a:gd name="connsiteX0" fmla="*/ 357 w 92171"/>
                    <a:gd name="connsiteY0" fmla="*/ 1180 h 160425"/>
                    <a:gd name="connsiteX1" fmla="*/ 51157 w 92171"/>
                    <a:gd name="connsiteY1" fmla="*/ 7530 h 160425"/>
                    <a:gd name="connsiteX2" fmla="*/ 68620 w 92171"/>
                    <a:gd name="connsiteY2" fmla="*/ 48805 h 160425"/>
                    <a:gd name="connsiteX3" fmla="*/ 55920 w 92171"/>
                    <a:gd name="connsiteY3" fmla="*/ 159930 h 160425"/>
                    <a:gd name="connsiteX4" fmla="*/ 90845 w 92171"/>
                    <a:gd name="connsiteY4" fmla="*/ 86905 h 160425"/>
                    <a:gd name="connsiteX5" fmla="*/ 79732 w 92171"/>
                    <a:gd name="connsiteY5" fmla="*/ 21817 h 160425"/>
                    <a:gd name="connsiteX6" fmla="*/ 357 w 92171"/>
                    <a:gd name="connsiteY6" fmla="*/ 1180 h 1604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171" h="160425">
                      <a:moveTo>
                        <a:pt x="357" y="1180"/>
                      </a:moveTo>
                      <a:cubicBezTo>
                        <a:pt x="-4405" y="-1201"/>
                        <a:pt x="39780" y="-407"/>
                        <a:pt x="51157" y="7530"/>
                      </a:cubicBezTo>
                      <a:cubicBezTo>
                        <a:pt x="62534" y="15467"/>
                        <a:pt x="67826" y="23405"/>
                        <a:pt x="68620" y="48805"/>
                      </a:cubicBezTo>
                      <a:cubicBezTo>
                        <a:pt x="69414" y="74205"/>
                        <a:pt x="52216" y="153580"/>
                        <a:pt x="55920" y="159930"/>
                      </a:cubicBezTo>
                      <a:cubicBezTo>
                        <a:pt x="59624" y="166280"/>
                        <a:pt x="86876" y="109924"/>
                        <a:pt x="90845" y="86905"/>
                      </a:cubicBezTo>
                      <a:cubicBezTo>
                        <a:pt x="94814" y="63886"/>
                        <a:pt x="89522" y="35840"/>
                        <a:pt x="79732" y="21817"/>
                      </a:cubicBezTo>
                      <a:cubicBezTo>
                        <a:pt x="69942" y="7794"/>
                        <a:pt x="5119" y="3561"/>
                        <a:pt x="357" y="1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1" name="フリーフォーム: 図形 3110">
                  <a:extLst>
                    <a:ext uri="{FF2B5EF4-FFF2-40B4-BE49-F238E27FC236}">
                      <a16:creationId xmlns:a16="http://schemas.microsoft.com/office/drawing/2014/main" id="{401D6F75-E0D2-4CE6-8D39-577304B65014}"/>
                    </a:ext>
                  </a:extLst>
                </p:cNvPr>
                <p:cNvSpPr/>
                <p:nvPr/>
              </p:nvSpPr>
              <p:spPr>
                <a:xfrm>
                  <a:off x="5698452" y="2882460"/>
                  <a:ext cx="69162" cy="326292"/>
                </a:xfrm>
                <a:custGeom>
                  <a:avLst/>
                  <a:gdLst>
                    <a:gd name="connsiteX0" fmla="*/ 5436 w 69162"/>
                    <a:gd name="connsiteY0" fmla="*/ 2028 h 326292"/>
                    <a:gd name="connsiteX1" fmla="*/ 673 w 69162"/>
                    <a:gd name="connsiteY1" fmla="*/ 82990 h 326292"/>
                    <a:gd name="connsiteX2" fmla="*/ 19723 w 69162"/>
                    <a:gd name="connsiteY2" fmla="*/ 184590 h 326292"/>
                    <a:gd name="connsiteX3" fmla="*/ 68936 w 69162"/>
                    <a:gd name="connsiteY3" fmla="*/ 325878 h 326292"/>
                    <a:gd name="connsiteX4" fmla="*/ 37186 w 69162"/>
                    <a:gd name="connsiteY4" fmla="*/ 225865 h 326292"/>
                    <a:gd name="connsiteX5" fmla="*/ 16548 w 69162"/>
                    <a:gd name="connsiteY5" fmla="*/ 168715 h 326292"/>
                    <a:gd name="connsiteX6" fmla="*/ 5436 w 69162"/>
                    <a:gd name="connsiteY6" fmla="*/ 2028 h 3262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9162" h="326292">
                      <a:moveTo>
                        <a:pt x="5436" y="2028"/>
                      </a:moveTo>
                      <a:cubicBezTo>
                        <a:pt x="2790" y="-12259"/>
                        <a:pt x="-1708" y="52563"/>
                        <a:pt x="673" y="82990"/>
                      </a:cubicBezTo>
                      <a:cubicBezTo>
                        <a:pt x="3054" y="113417"/>
                        <a:pt x="8346" y="144109"/>
                        <a:pt x="19723" y="184590"/>
                      </a:cubicBezTo>
                      <a:cubicBezTo>
                        <a:pt x="31100" y="225071"/>
                        <a:pt x="66026" y="318999"/>
                        <a:pt x="68936" y="325878"/>
                      </a:cubicBezTo>
                      <a:cubicBezTo>
                        <a:pt x="71847" y="332757"/>
                        <a:pt x="45917" y="252059"/>
                        <a:pt x="37186" y="225865"/>
                      </a:cubicBezTo>
                      <a:cubicBezTo>
                        <a:pt x="28455" y="199671"/>
                        <a:pt x="20252" y="204434"/>
                        <a:pt x="16548" y="168715"/>
                      </a:cubicBezTo>
                      <a:cubicBezTo>
                        <a:pt x="12844" y="132996"/>
                        <a:pt x="8082" y="16315"/>
                        <a:pt x="5436" y="202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2" name="フリーフォーム: 図形 3111">
                  <a:extLst>
                    <a:ext uri="{FF2B5EF4-FFF2-40B4-BE49-F238E27FC236}">
                      <a16:creationId xmlns:a16="http://schemas.microsoft.com/office/drawing/2014/main" id="{F583F04C-86B1-4A2C-A99A-5BA9A59D6148}"/>
                    </a:ext>
                  </a:extLst>
                </p:cNvPr>
                <p:cNvSpPr/>
                <p:nvPr/>
              </p:nvSpPr>
              <p:spPr>
                <a:xfrm>
                  <a:off x="5780491" y="2863629"/>
                  <a:ext cx="39301" cy="254470"/>
                </a:xfrm>
                <a:custGeom>
                  <a:avLst/>
                  <a:gdLst>
                    <a:gd name="connsiteX0" fmla="*/ 2772 w 39301"/>
                    <a:gd name="connsiteY0" fmla="*/ 221 h 254470"/>
                    <a:gd name="connsiteX1" fmla="*/ 7534 w 39301"/>
                    <a:gd name="connsiteY1" fmla="*/ 119284 h 254470"/>
                    <a:gd name="connsiteX2" fmla="*/ 39284 w 39301"/>
                    <a:gd name="connsiteY2" fmla="*/ 254221 h 254470"/>
                    <a:gd name="connsiteX3" fmla="*/ 2772 w 39301"/>
                    <a:gd name="connsiteY3" fmla="*/ 149446 h 254470"/>
                    <a:gd name="connsiteX4" fmla="*/ 2772 w 39301"/>
                    <a:gd name="connsiteY4" fmla="*/ 221 h 2544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9301" h="254470">
                      <a:moveTo>
                        <a:pt x="2772" y="221"/>
                      </a:moveTo>
                      <a:cubicBezTo>
                        <a:pt x="3566" y="-4806"/>
                        <a:pt x="1449" y="76951"/>
                        <a:pt x="7534" y="119284"/>
                      </a:cubicBezTo>
                      <a:cubicBezTo>
                        <a:pt x="13619" y="161617"/>
                        <a:pt x="40078" y="249194"/>
                        <a:pt x="39284" y="254221"/>
                      </a:cubicBezTo>
                      <a:cubicBezTo>
                        <a:pt x="38490" y="259248"/>
                        <a:pt x="8593" y="187017"/>
                        <a:pt x="2772" y="149446"/>
                      </a:cubicBezTo>
                      <a:cubicBezTo>
                        <a:pt x="-3049" y="111875"/>
                        <a:pt x="1978" y="5248"/>
                        <a:pt x="2772" y="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3" name="フリーフォーム: 図形 3112">
                  <a:extLst>
                    <a:ext uri="{FF2B5EF4-FFF2-40B4-BE49-F238E27FC236}">
                      <a16:creationId xmlns:a16="http://schemas.microsoft.com/office/drawing/2014/main" id="{6185F8BA-5A17-4B66-A0AD-A2ECF51E9083}"/>
                    </a:ext>
                  </a:extLst>
                </p:cNvPr>
                <p:cNvSpPr/>
                <p:nvPr/>
              </p:nvSpPr>
              <p:spPr>
                <a:xfrm>
                  <a:off x="5684770" y="2855884"/>
                  <a:ext cx="113155" cy="33715"/>
                </a:xfrm>
                <a:custGeom>
                  <a:avLst/>
                  <a:gdLst>
                    <a:gd name="connsiteX0" fmla="*/ 68 w 113155"/>
                    <a:gd name="connsiteY0" fmla="*/ 33366 h 33715"/>
                    <a:gd name="connsiteX1" fmla="*/ 87380 w 113155"/>
                    <a:gd name="connsiteY1" fmla="*/ 17491 h 33715"/>
                    <a:gd name="connsiteX2" fmla="*/ 112780 w 113155"/>
                    <a:gd name="connsiteY2" fmla="*/ 17491 h 33715"/>
                    <a:gd name="connsiteX3" fmla="*/ 73093 w 113155"/>
                    <a:gd name="connsiteY3" fmla="*/ 29 h 33715"/>
                    <a:gd name="connsiteX4" fmla="*/ 68 w 113155"/>
                    <a:gd name="connsiteY4" fmla="*/ 33366 h 337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3155" h="33715">
                      <a:moveTo>
                        <a:pt x="68" y="33366"/>
                      </a:moveTo>
                      <a:cubicBezTo>
                        <a:pt x="2449" y="36276"/>
                        <a:pt x="68595" y="20137"/>
                        <a:pt x="87380" y="17491"/>
                      </a:cubicBezTo>
                      <a:cubicBezTo>
                        <a:pt x="106165" y="14845"/>
                        <a:pt x="115161" y="20401"/>
                        <a:pt x="112780" y="17491"/>
                      </a:cubicBezTo>
                      <a:cubicBezTo>
                        <a:pt x="110399" y="14581"/>
                        <a:pt x="88174" y="-765"/>
                        <a:pt x="73093" y="29"/>
                      </a:cubicBezTo>
                      <a:cubicBezTo>
                        <a:pt x="58012" y="823"/>
                        <a:pt x="-2313" y="30456"/>
                        <a:pt x="68" y="333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4" name="フリーフォーム: 図形 3113">
                  <a:extLst>
                    <a:ext uri="{FF2B5EF4-FFF2-40B4-BE49-F238E27FC236}">
                      <a16:creationId xmlns:a16="http://schemas.microsoft.com/office/drawing/2014/main" id="{56163898-25A1-42F4-95D6-EFE0504DFB12}"/>
                    </a:ext>
                  </a:extLst>
                </p:cNvPr>
                <p:cNvSpPr/>
                <p:nvPr/>
              </p:nvSpPr>
              <p:spPr>
                <a:xfrm>
                  <a:off x="5719763" y="2785941"/>
                  <a:ext cx="376252" cy="292558"/>
                </a:xfrm>
                <a:custGeom>
                  <a:avLst/>
                  <a:gdLst>
                    <a:gd name="connsiteX0" fmla="*/ 0 w 376252"/>
                    <a:gd name="connsiteY0" fmla="*/ 122 h 292558"/>
                    <a:gd name="connsiteX1" fmla="*/ 168275 w 376252"/>
                    <a:gd name="connsiteY1" fmla="*/ 214434 h 292558"/>
                    <a:gd name="connsiteX2" fmla="*/ 306387 w 376252"/>
                    <a:gd name="connsiteY2" fmla="*/ 285872 h 292558"/>
                    <a:gd name="connsiteX3" fmla="*/ 334962 w 376252"/>
                    <a:gd name="connsiteY3" fmla="*/ 284284 h 292558"/>
                    <a:gd name="connsiteX4" fmla="*/ 376237 w 376252"/>
                    <a:gd name="connsiteY4" fmla="*/ 239834 h 292558"/>
                    <a:gd name="connsiteX5" fmla="*/ 330200 w 376252"/>
                    <a:gd name="connsiteY5" fmla="*/ 268409 h 292558"/>
                    <a:gd name="connsiteX6" fmla="*/ 296862 w 376252"/>
                    <a:gd name="connsiteY6" fmla="*/ 265234 h 292558"/>
                    <a:gd name="connsiteX7" fmla="*/ 168275 w 376252"/>
                    <a:gd name="connsiteY7" fmla="*/ 184272 h 292558"/>
                    <a:gd name="connsiteX8" fmla="*/ 0 w 376252"/>
                    <a:gd name="connsiteY8" fmla="*/ 122 h 2925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376252" h="292558">
                      <a:moveTo>
                        <a:pt x="0" y="122"/>
                      </a:moveTo>
                      <a:cubicBezTo>
                        <a:pt x="0" y="5149"/>
                        <a:pt x="117211" y="166809"/>
                        <a:pt x="168275" y="214434"/>
                      </a:cubicBezTo>
                      <a:cubicBezTo>
                        <a:pt x="219340" y="262059"/>
                        <a:pt x="278606" y="274230"/>
                        <a:pt x="306387" y="285872"/>
                      </a:cubicBezTo>
                      <a:cubicBezTo>
                        <a:pt x="334168" y="297514"/>
                        <a:pt x="323320" y="291957"/>
                        <a:pt x="334962" y="284284"/>
                      </a:cubicBezTo>
                      <a:cubicBezTo>
                        <a:pt x="346604" y="276611"/>
                        <a:pt x="377031" y="242480"/>
                        <a:pt x="376237" y="239834"/>
                      </a:cubicBezTo>
                      <a:cubicBezTo>
                        <a:pt x="375443" y="237188"/>
                        <a:pt x="343429" y="264176"/>
                        <a:pt x="330200" y="268409"/>
                      </a:cubicBezTo>
                      <a:cubicBezTo>
                        <a:pt x="316971" y="272642"/>
                        <a:pt x="323849" y="279257"/>
                        <a:pt x="296862" y="265234"/>
                      </a:cubicBezTo>
                      <a:cubicBezTo>
                        <a:pt x="269875" y="251211"/>
                        <a:pt x="215635" y="222901"/>
                        <a:pt x="168275" y="184272"/>
                      </a:cubicBezTo>
                      <a:cubicBezTo>
                        <a:pt x="120915" y="145643"/>
                        <a:pt x="0" y="-4905"/>
                        <a:pt x="0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5" name="フリーフォーム: 図形 3114">
                  <a:extLst>
                    <a:ext uri="{FF2B5EF4-FFF2-40B4-BE49-F238E27FC236}">
                      <a16:creationId xmlns:a16="http://schemas.microsoft.com/office/drawing/2014/main" id="{36A3EE1C-CFE1-4E14-B7B9-95CD353B7758}"/>
                    </a:ext>
                  </a:extLst>
                </p:cNvPr>
                <p:cNvSpPr/>
                <p:nvPr/>
              </p:nvSpPr>
              <p:spPr>
                <a:xfrm>
                  <a:off x="5691684" y="2670167"/>
                  <a:ext cx="455358" cy="354559"/>
                </a:xfrm>
                <a:custGeom>
                  <a:avLst/>
                  <a:gdLst>
                    <a:gd name="connsiteX0" fmla="*/ 1091 w 455358"/>
                    <a:gd name="connsiteY0" fmla="*/ 8 h 354559"/>
                    <a:gd name="connsiteX1" fmla="*/ 26491 w 455358"/>
                    <a:gd name="connsiteY1" fmla="*/ 92083 h 354559"/>
                    <a:gd name="connsiteX2" fmla="*/ 174129 w 455358"/>
                    <a:gd name="connsiteY2" fmla="*/ 239721 h 354559"/>
                    <a:gd name="connsiteX3" fmla="*/ 363041 w 455358"/>
                    <a:gd name="connsiteY3" fmla="*/ 333383 h 354559"/>
                    <a:gd name="connsiteX4" fmla="*/ 397966 w 455358"/>
                    <a:gd name="connsiteY4" fmla="*/ 350846 h 354559"/>
                    <a:gd name="connsiteX5" fmla="*/ 455116 w 455358"/>
                    <a:gd name="connsiteY5" fmla="*/ 279408 h 354559"/>
                    <a:gd name="connsiteX6" fmla="*/ 374154 w 455358"/>
                    <a:gd name="connsiteY6" fmla="*/ 325446 h 354559"/>
                    <a:gd name="connsiteX7" fmla="*/ 309066 w 455358"/>
                    <a:gd name="connsiteY7" fmla="*/ 295283 h 354559"/>
                    <a:gd name="connsiteX8" fmla="*/ 40779 w 455358"/>
                    <a:gd name="connsiteY8" fmla="*/ 96846 h 354559"/>
                    <a:gd name="connsiteX9" fmla="*/ 1091 w 455358"/>
                    <a:gd name="connsiteY9" fmla="*/ 8 h 3545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455358" h="354559">
                      <a:moveTo>
                        <a:pt x="1091" y="8"/>
                      </a:moveTo>
                      <a:cubicBezTo>
                        <a:pt x="-1290" y="-786"/>
                        <a:pt x="-2349" y="52131"/>
                        <a:pt x="26491" y="92083"/>
                      </a:cubicBezTo>
                      <a:cubicBezTo>
                        <a:pt x="55331" y="132035"/>
                        <a:pt x="118037" y="199504"/>
                        <a:pt x="174129" y="239721"/>
                      </a:cubicBezTo>
                      <a:cubicBezTo>
                        <a:pt x="230221" y="279938"/>
                        <a:pt x="325735" y="314862"/>
                        <a:pt x="363041" y="333383"/>
                      </a:cubicBezTo>
                      <a:cubicBezTo>
                        <a:pt x="400347" y="351904"/>
                        <a:pt x="382620" y="359842"/>
                        <a:pt x="397966" y="350846"/>
                      </a:cubicBezTo>
                      <a:cubicBezTo>
                        <a:pt x="413312" y="341850"/>
                        <a:pt x="459085" y="283641"/>
                        <a:pt x="455116" y="279408"/>
                      </a:cubicBezTo>
                      <a:cubicBezTo>
                        <a:pt x="451147" y="275175"/>
                        <a:pt x="398496" y="322800"/>
                        <a:pt x="374154" y="325446"/>
                      </a:cubicBezTo>
                      <a:cubicBezTo>
                        <a:pt x="349812" y="328092"/>
                        <a:pt x="364628" y="333383"/>
                        <a:pt x="309066" y="295283"/>
                      </a:cubicBezTo>
                      <a:cubicBezTo>
                        <a:pt x="253504" y="257183"/>
                        <a:pt x="90785" y="143148"/>
                        <a:pt x="40779" y="96846"/>
                      </a:cubicBezTo>
                      <a:cubicBezTo>
                        <a:pt x="-9227" y="50544"/>
                        <a:pt x="3472" y="802"/>
                        <a:pt x="1091" y="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6" name="フリーフォーム: 図形 3115">
                  <a:extLst>
                    <a:ext uri="{FF2B5EF4-FFF2-40B4-BE49-F238E27FC236}">
                      <a16:creationId xmlns:a16="http://schemas.microsoft.com/office/drawing/2014/main" id="{8C9AAF14-DFB0-4743-AEC6-571F0B42B70D}"/>
                    </a:ext>
                  </a:extLst>
                </p:cNvPr>
                <p:cNvSpPr/>
                <p:nvPr/>
              </p:nvSpPr>
              <p:spPr>
                <a:xfrm>
                  <a:off x="5689504" y="2592094"/>
                  <a:ext cx="437258" cy="248347"/>
                </a:xfrm>
                <a:custGeom>
                  <a:avLst/>
                  <a:gdLst>
                    <a:gd name="connsiteX0" fmla="*/ 96 w 437258"/>
                    <a:gd name="connsiteY0" fmla="*/ 74906 h 248347"/>
                    <a:gd name="connsiteX1" fmla="*/ 82646 w 437258"/>
                    <a:gd name="connsiteY1" fmla="*/ 5056 h 248347"/>
                    <a:gd name="connsiteX2" fmla="*/ 115984 w 437258"/>
                    <a:gd name="connsiteY2" fmla="*/ 9819 h 248347"/>
                    <a:gd name="connsiteX3" fmla="*/ 200121 w 437258"/>
                    <a:gd name="connsiteY3" fmla="*/ 44744 h 248347"/>
                    <a:gd name="connsiteX4" fmla="*/ 293784 w 437258"/>
                    <a:gd name="connsiteY4" fmla="*/ 101894 h 248347"/>
                    <a:gd name="connsiteX5" fmla="*/ 393796 w 437258"/>
                    <a:gd name="connsiteY5" fmla="*/ 179681 h 248347"/>
                    <a:gd name="connsiteX6" fmla="*/ 414434 w 437258"/>
                    <a:gd name="connsiteY6" fmla="*/ 206669 h 248347"/>
                    <a:gd name="connsiteX7" fmla="*/ 436659 w 437258"/>
                    <a:gd name="connsiteY7" fmla="*/ 247944 h 248347"/>
                    <a:gd name="connsiteX8" fmla="*/ 389034 w 437258"/>
                    <a:gd name="connsiteY8" fmla="*/ 179681 h 248347"/>
                    <a:gd name="connsiteX9" fmla="*/ 119159 w 437258"/>
                    <a:gd name="connsiteY9" fmla="*/ 22519 h 248347"/>
                    <a:gd name="connsiteX10" fmla="*/ 66771 w 437258"/>
                    <a:gd name="connsiteY10" fmla="*/ 35219 h 248347"/>
                    <a:gd name="connsiteX11" fmla="*/ 96 w 437258"/>
                    <a:gd name="connsiteY11" fmla="*/ 74906 h 2483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437258" h="248347">
                      <a:moveTo>
                        <a:pt x="96" y="74906"/>
                      </a:moveTo>
                      <a:cubicBezTo>
                        <a:pt x="2742" y="69879"/>
                        <a:pt x="63331" y="15904"/>
                        <a:pt x="82646" y="5056"/>
                      </a:cubicBezTo>
                      <a:cubicBezTo>
                        <a:pt x="101961" y="-5792"/>
                        <a:pt x="96405" y="3204"/>
                        <a:pt x="115984" y="9819"/>
                      </a:cubicBezTo>
                      <a:cubicBezTo>
                        <a:pt x="135563" y="16434"/>
                        <a:pt x="170488" y="29398"/>
                        <a:pt x="200121" y="44744"/>
                      </a:cubicBezTo>
                      <a:cubicBezTo>
                        <a:pt x="229754" y="60090"/>
                        <a:pt x="261505" y="79405"/>
                        <a:pt x="293784" y="101894"/>
                      </a:cubicBezTo>
                      <a:cubicBezTo>
                        <a:pt x="326063" y="124384"/>
                        <a:pt x="373688" y="162219"/>
                        <a:pt x="393796" y="179681"/>
                      </a:cubicBezTo>
                      <a:cubicBezTo>
                        <a:pt x="413904" y="197143"/>
                        <a:pt x="407290" y="195292"/>
                        <a:pt x="414434" y="206669"/>
                      </a:cubicBezTo>
                      <a:cubicBezTo>
                        <a:pt x="421578" y="218046"/>
                        <a:pt x="440892" y="252442"/>
                        <a:pt x="436659" y="247944"/>
                      </a:cubicBezTo>
                      <a:cubicBezTo>
                        <a:pt x="432426" y="243446"/>
                        <a:pt x="441951" y="217252"/>
                        <a:pt x="389034" y="179681"/>
                      </a:cubicBezTo>
                      <a:cubicBezTo>
                        <a:pt x="336117" y="142110"/>
                        <a:pt x="172869" y="46596"/>
                        <a:pt x="119159" y="22519"/>
                      </a:cubicBezTo>
                      <a:cubicBezTo>
                        <a:pt x="65449" y="-1558"/>
                        <a:pt x="83440" y="25959"/>
                        <a:pt x="66771" y="35219"/>
                      </a:cubicBezTo>
                      <a:cubicBezTo>
                        <a:pt x="50102" y="44479"/>
                        <a:pt x="-2550" y="79933"/>
                        <a:pt x="96" y="749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7" name="フリーフォーム: 図形 3116">
                  <a:extLst>
                    <a:ext uri="{FF2B5EF4-FFF2-40B4-BE49-F238E27FC236}">
                      <a16:creationId xmlns:a16="http://schemas.microsoft.com/office/drawing/2014/main" id="{D0780C0E-7E53-4BD6-9494-ABD13CB4B943}"/>
                    </a:ext>
                  </a:extLst>
                </p:cNvPr>
                <p:cNvSpPr/>
                <p:nvPr/>
              </p:nvSpPr>
              <p:spPr>
                <a:xfrm>
                  <a:off x="5738141" y="2635106"/>
                  <a:ext cx="407303" cy="321123"/>
                </a:xfrm>
                <a:custGeom>
                  <a:avLst/>
                  <a:gdLst>
                    <a:gd name="connsiteX0" fmla="*/ 11784 w 407303"/>
                    <a:gd name="connsiteY0" fmla="*/ 144 h 321123"/>
                    <a:gd name="connsiteX1" fmla="*/ 57822 w 407303"/>
                    <a:gd name="connsiteY1" fmla="*/ 101744 h 321123"/>
                    <a:gd name="connsiteX2" fmla="*/ 222922 w 407303"/>
                    <a:gd name="connsiteY2" fmla="*/ 241444 h 321123"/>
                    <a:gd name="connsiteX3" fmla="*/ 321347 w 407303"/>
                    <a:gd name="connsiteY3" fmla="*/ 290657 h 321123"/>
                    <a:gd name="connsiteX4" fmla="*/ 407072 w 407303"/>
                    <a:gd name="connsiteY4" fmla="*/ 320819 h 321123"/>
                    <a:gd name="connsiteX5" fmla="*/ 341984 w 407303"/>
                    <a:gd name="connsiteY5" fmla="*/ 301769 h 321123"/>
                    <a:gd name="connsiteX6" fmla="*/ 208634 w 407303"/>
                    <a:gd name="connsiteY6" fmla="*/ 235094 h 321123"/>
                    <a:gd name="connsiteX7" fmla="*/ 18134 w 407303"/>
                    <a:gd name="connsiteY7" fmla="*/ 82694 h 321123"/>
                    <a:gd name="connsiteX8" fmla="*/ 11784 w 407303"/>
                    <a:gd name="connsiteY8" fmla="*/ 144 h 321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07303" h="321123">
                      <a:moveTo>
                        <a:pt x="11784" y="144"/>
                      </a:moveTo>
                      <a:cubicBezTo>
                        <a:pt x="18399" y="3319"/>
                        <a:pt x="22632" y="61527"/>
                        <a:pt x="57822" y="101744"/>
                      </a:cubicBezTo>
                      <a:cubicBezTo>
                        <a:pt x="93012" y="141961"/>
                        <a:pt x="179001" y="209959"/>
                        <a:pt x="222922" y="241444"/>
                      </a:cubicBezTo>
                      <a:cubicBezTo>
                        <a:pt x="266843" y="272929"/>
                        <a:pt x="290655" y="277428"/>
                        <a:pt x="321347" y="290657"/>
                      </a:cubicBezTo>
                      <a:cubicBezTo>
                        <a:pt x="352039" y="303886"/>
                        <a:pt x="403633" y="318967"/>
                        <a:pt x="407072" y="320819"/>
                      </a:cubicBezTo>
                      <a:cubicBezTo>
                        <a:pt x="410511" y="322671"/>
                        <a:pt x="375057" y="316057"/>
                        <a:pt x="341984" y="301769"/>
                      </a:cubicBezTo>
                      <a:cubicBezTo>
                        <a:pt x="308911" y="287482"/>
                        <a:pt x="262609" y="271606"/>
                        <a:pt x="208634" y="235094"/>
                      </a:cubicBezTo>
                      <a:cubicBezTo>
                        <a:pt x="154659" y="198582"/>
                        <a:pt x="50413" y="118677"/>
                        <a:pt x="18134" y="82694"/>
                      </a:cubicBezTo>
                      <a:cubicBezTo>
                        <a:pt x="-14145" y="46711"/>
                        <a:pt x="5169" y="-3031"/>
                        <a:pt x="11784" y="1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8" name="フリーフォーム: 図形 3117">
                  <a:extLst>
                    <a:ext uri="{FF2B5EF4-FFF2-40B4-BE49-F238E27FC236}">
                      <a16:creationId xmlns:a16="http://schemas.microsoft.com/office/drawing/2014/main" id="{0300AFBA-7311-4A5D-BA34-25899B8544BF}"/>
                    </a:ext>
                  </a:extLst>
                </p:cNvPr>
                <p:cNvSpPr/>
                <p:nvPr/>
              </p:nvSpPr>
              <p:spPr>
                <a:xfrm>
                  <a:off x="5808590" y="2654450"/>
                  <a:ext cx="284833" cy="216299"/>
                </a:xfrm>
                <a:custGeom>
                  <a:avLst/>
                  <a:gdLst>
                    <a:gd name="connsiteX0" fmla="*/ 73 w 284833"/>
                    <a:gd name="connsiteY0" fmla="*/ 68113 h 216299"/>
                    <a:gd name="connsiteX1" fmla="*/ 81035 w 284833"/>
                    <a:gd name="connsiteY1" fmla="*/ 20488 h 216299"/>
                    <a:gd name="connsiteX2" fmla="*/ 144535 w 284833"/>
                    <a:gd name="connsiteY2" fmla="*/ 71288 h 216299"/>
                    <a:gd name="connsiteX3" fmla="*/ 223910 w 284833"/>
                    <a:gd name="connsiteY3" fmla="*/ 155425 h 216299"/>
                    <a:gd name="connsiteX4" fmla="*/ 263598 w 284833"/>
                    <a:gd name="connsiteY4" fmla="*/ 193525 h 216299"/>
                    <a:gd name="connsiteX5" fmla="*/ 284235 w 284833"/>
                    <a:gd name="connsiteY5" fmla="*/ 215750 h 216299"/>
                    <a:gd name="connsiteX6" fmla="*/ 241373 w 284833"/>
                    <a:gd name="connsiteY6" fmla="*/ 171300 h 216299"/>
                    <a:gd name="connsiteX7" fmla="*/ 69923 w 284833"/>
                    <a:gd name="connsiteY7" fmla="*/ 3025 h 216299"/>
                    <a:gd name="connsiteX8" fmla="*/ 73 w 284833"/>
                    <a:gd name="connsiteY8" fmla="*/ 68113 h 2162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4833" h="216299">
                      <a:moveTo>
                        <a:pt x="73" y="68113"/>
                      </a:moveTo>
                      <a:cubicBezTo>
                        <a:pt x="1925" y="71023"/>
                        <a:pt x="56958" y="19959"/>
                        <a:pt x="81035" y="20488"/>
                      </a:cubicBezTo>
                      <a:cubicBezTo>
                        <a:pt x="105112" y="21017"/>
                        <a:pt x="120723" y="48799"/>
                        <a:pt x="144535" y="71288"/>
                      </a:cubicBezTo>
                      <a:cubicBezTo>
                        <a:pt x="168347" y="93777"/>
                        <a:pt x="204066" y="135052"/>
                        <a:pt x="223910" y="155425"/>
                      </a:cubicBezTo>
                      <a:cubicBezTo>
                        <a:pt x="243754" y="175798"/>
                        <a:pt x="253544" y="183471"/>
                        <a:pt x="263598" y="193525"/>
                      </a:cubicBezTo>
                      <a:cubicBezTo>
                        <a:pt x="273652" y="203579"/>
                        <a:pt x="287939" y="219454"/>
                        <a:pt x="284235" y="215750"/>
                      </a:cubicBezTo>
                      <a:cubicBezTo>
                        <a:pt x="280531" y="212046"/>
                        <a:pt x="241373" y="171300"/>
                        <a:pt x="241373" y="171300"/>
                      </a:cubicBezTo>
                      <a:cubicBezTo>
                        <a:pt x="205654" y="135846"/>
                        <a:pt x="108023" y="22604"/>
                        <a:pt x="69923" y="3025"/>
                      </a:cubicBezTo>
                      <a:cubicBezTo>
                        <a:pt x="31823" y="-16554"/>
                        <a:pt x="-1779" y="65203"/>
                        <a:pt x="73" y="681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19" name="フリーフォーム: 図形 3118">
                  <a:extLst>
                    <a:ext uri="{FF2B5EF4-FFF2-40B4-BE49-F238E27FC236}">
                      <a16:creationId xmlns:a16="http://schemas.microsoft.com/office/drawing/2014/main" id="{0B2E86D8-9A27-489B-B270-C5E007CB41BB}"/>
                    </a:ext>
                  </a:extLst>
                </p:cNvPr>
                <p:cNvSpPr/>
                <p:nvPr/>
              </p:nvSpPr>
              <p:spPr>
                <a:xfrm>
                  <a:off x="5873582" y="2695436"/>
                  <a:ext cx="199779" cy="199829"/>
                </a:xfrm>
                <a:custGeom>
                  <a:avLst/>
                  <a:gdLst>
                    <a:gd name="connsiteX0" fmla="*/ 168 w 199779"/>
                    <a:gd name="connsiteY0" fmla="*/ 139 h 199829"/>
                    <a:gd name="connsiteX1" fmla="*/ 71606 w 199779"/>
                    <a:gd name="connsiteY1" fmla="*/ 112852 h 199829"/>
                    <a:gd name="connsiteX2" fmla="*/ 198606 w 199779"/>
                    <a:gd name="connsiteY2" fmla="*/ 198577 h 199829"/>
                    <a:gd name="connsiteX3" fmla="*/ 130343 w 199779"/>
                    <a:gd name="connsiteY3" fmla="*/ 158889 h 199829"/>
                    <a:gd name="connsiteX4" fmla="*/ 54143 w 199779"/>
                    <a:gd name="connsiteY4" fmla="*/ 90627 h 199829"/>
                    <a:gd name="connsiteX5" fmla="*/ 168 w 199779"/>
                    <a:gd name="connsiteY5" fmla="*/ 139 h 1998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99779" h="199829">
                      <a:moveTo>
                        <a:pt x="168" y="139"/>
                      </a:moveTo>
                      <a:cubicBezTo>
                        <a:pt x="3079" y="3843"/>
                        <a:pt x="38533" y="79779"/>
                        <a:pt x="71606" y="112852"/>
                      </a:cubicBezTo>
                      <a:cubicBezTo>
                        <a:pt x="104679" y="145925"/>
                        <a:pt x="188817" y="190904"/>
                        <a:pt x="198606" y="198577"/>
                      </a:cubicBezTo>
                      <a:cubicBezTo>
                        <a:pt x="208395" y="206250"/>
                        <a:pt x="154420" y="176881"/>
                        <a:pt x="130343" y="158889"/>
                      </a:cubicBezTo>
                      <a:cubicBezTo>
                        <a:pt x="106266" y="140897"/>
                        <a:pt x="75574" y="113646"/>
                        <a:pt x="54143" y="90627"/>
                      </a:cubicBezTo>
                      <a:cubicBezTo>
                        <a:pt x="32712" y="67608"/>
                        <a:pt x="-2743" y="-3565"/>
                        <a:pt x="168" y="13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0" name="フリーフォーム: 図形 3119">
                  <a:extLst>
                    <a:ext uri="{FF2B5EF4-FFF2-40B4-BE49-F238E27FC236}">
                      <a16:creationId xmlns:a16="http://schemas.microsoft.com/office/drawing/2014/main" id="{E6E5F946-1D89-44D5-A3C1-62E60AB803DE}"/>
                    </a:ext>
                  </a:extLst>
                </p:cNvPr>
                <p:cNvSpPr/>
                <p:nvPr/>
              </p:nvSpPr>
              <p:spPr>
                <a:xfrm>
                  <a:off x="6132208" y="2793962"/>
                  <a:ext cx="385172" cy="434484"/>
                </a:xfrm>
                <a:custGeom>
                  <a:avLst/>
                  <a:gdLst>
                    <a:gd name="connsiteX0" fmla="*/ 160642 w 385172"/>
                    <a:gd name="connsiteY0" fmla="*/ 38 h 434484"/>
                    <a:gd name="connsiteX1" fmla="*/ 60630 w 385172"/>
                    <a:gd name="connsiteY1" fmla="*/ 74651 h 434484"/>
                    <a:gd name="connsiteX2" fmla="*/ 14592 w 385172"/>
                    <a:gd name="connsiteY2" fmla="*/ 166726 h 434484"/>
                    <a:gd name="connsiteX3" fmla="*/ 6655 w 385172"/>
                    <a:gd name="connsiteY3" fmla="*/ 276263 h 434484"/>
                    <a:gd name="connsiteX4" fmla="*/ 105080 w 385172"/>
                    <a:gd name="connsiteY4" fmla="*/ 422313 h 434484"/>
                    <a:gd name="connsiteX5" fmla="*/ 244780 w 385172"/>
                    <a:gd name="connsiteY5" fmla="*/ 420726 h 434484"/>
                    <a:gd name="connsiteX6" fmla="*/ 300342 w 385172"/>
                    <a:gd name="connsiteY6" fmla="*/ 374688 h 434484"/>
                    <a:gd name="connsiteX7" fmla="*/ 367017 w 385172"/>
                    <a:gd name="connsiteY7" fmla="*/ 265151 h 434484"/>
                    <a:gd name="connsiteX8" fmla="*/ 384480 w 385172"/>
                    <a:gd name="connsiteY8" fmla="*/ 169901 h 434484"/>
                    <a:gd name="connsiteX9" fmla="*/ 349555 w 385172"/>
                    <a:gd name="connsiteY9" fmla="*/ 320713 h 434484"/>
                    <a:gd name="connsiteX10" fmla="*/ 289230 w 385172"/>
                    <a:gd name="connsiteY10" fmla="*/ 387388 h 434484"/>
                    <a:gd name="connsiteX11" fmla="*/ 160642 w 385172"/>
                    <a:gd name="connsiteY11" fmla="*/ 408026 h 434484"/>
                    <a:gd name="connsiteX12" fmla="*/ 82855 w 385172"/>
                    <a:gd name="connsiteY12" fmla="*/ 371513 h 434484"/>
                    <a:gd name="connsiteX13" fmla="*/ 6655 w 385172"/>
                    <a:gd name="connsiteY13" fmla="*/ 274676 h 434484"/>
                    <a:gd name="connsiteX14" fmla="*/ 73330 w 385172"/>
                    <a:gd name="connsiteY14" fmla="*/ 84176 h 434484"/>
                    <a:gd name="connsiteX15" fmla="*/ 160642 w 385172"/>
                    <a:gd name="connsiteY15" fmla="*/ 38 h 434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385172" h="434484">
                      <a:moveTo>
                        <a:pt x="160642" y="38"/>
                      </a:moveTo>
                      <a:cubicBezTo>
                        <a:pt x="158525" y="-1550"/>
                        <a:pt x="84972" y="46870"/>
                        <a:pt x="60630" y="74651"/>
                      </a:cubicBezTo>
                      <a:cubicBezTo>
                        <a:pt x="36288" y="102432"/>
                        <a:pt x="23588" y="133124"/>
                        <a:pt x="14592" y="166726"/>
                      </a:cubicBezTo>
                      <a:cubicBezTo>
                        <a:pt x="5596" y="200328"/>
                        <a:pt x="-8426" y="233665"/>
                        <a:pt x="6655" y="276263"/>
                      </a:cubicBezTo>
                      <a:cubicBezTo>
                        <a:pt x="21736" y="318861"/>
                        <a:pt x="65392" y="398236"/>
                        <a:pt x="105080" y="422313"/>
                      </a:cubicBezTo>
                      <a:cubicBezTo>
                        <a:pt x="144767" y="446390"/>
                        <a:pt x="212236" y="428664"/>
                        <a:pt x="244780" y="420726"/>
                      </a:cubicBezTo>
                      <a:cubicBezTo>
                        <a:pt x="277324" y="412789"/>
                        <a:pt x="279969" y="400617"/>
                        <a:pt x="300342" y="374688"/>
                      </a:cubicBezTo>
                      <a:cubicBezTo>
                        <a:pt x="320715" y="348759"/>
                        <a:pt x="352994" y="299282"/>
                        <a:pt x="367017" y="265151"/>
                      </a:cubicBezTo>
                      <a:cubicBezTo>
                        <a:pt x="381040" y="231020"/>
                        <a:pt x="387390" y="160641"/>
                        <a:pt x="384480" y="169901"/>
                      </a:cubicBezTo>
                      <a:cubicBezTo>
                        <a:pt x="381570" y="179161"/>
                        <a:pt x="365430" y="284465"/>
                        <a:pt x="349555" y="320713"/>
                      </a:cubicBezTo>
                      <a:cubicBezTo>
                        <a:pt x="333680" y="356961"/>
                        <a:pt x="320716" y="372836"/>
                        <a:pt x="289230" y="387388"/>
                      </a:cubicBezTo>
                      <a:cubicBezTo>
                        <a:pt x="257745" y="401940"/>
                        <a:pt x="195038" y="410672"/>
                        <a:pt x="160642" y="408026"/>
                      </a:cubicBezTo>
                      <a:cubicBezTo>
                        <a:pt x="126246" y="405380"/>
                        <a:pt x="108519" y="393738"/>
                        <a:pt x="82855" y="371513"/>
                      </a:cubicBezTo>
                      <a:cubicBezTo>
                        <a:pt x="57191" y="349288"/>
                        <a:pt x="8242" y="322566"/>
                        <a:pt x="6655" y="274676"/>
                      </a:cubicBezTo>
                      <a:cubicBezTo>
                        <a:pt x="5067" y="226787"/>
                        <a:pt x="48988" y="124922"/>
                        <a:pt x="73330" y="84176"/>
                      </a:cubicBezTo>
                      <a:cubicBezTo>
                        <a:pt x="97672" y="43430"/>
                        <a:pt x="162759" y="1626"/>
                        <a:pt x="160642" y="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1" name="フリーフォーム: 図形 3120">
                  <a:extLst>
                    <a:ext uri="{FF2B5EF4-FFF2-40B4-BE49-F238E27FC236}">
                      <a16:creationId xmlns:a16="http://schemas.microsoft.com/office/drawing/2014/main" id="{068A8C0C-33DC-49EE-BD72-97C56A2FE4B5}"/>
                    </a:ext>
                  </a:extLst>
                </p:cNvPr>
                <p:cNvSpPr/>
                <p:nvPr/>
              </p:nvSpPr>
              <p:spPr>
                <a:xfrm>
                  <a:off x="6283324" y="2978010"/>
                  <a:ext cx="199287" cy="211418"/>
                </a:xfrm>
                <a:custGeom>
                  <a:avLst/>
                  <a:gdLst>
                    <a:gd name="connsiteX0" fmla="*/ 198439 w 199287"/>
                    <a:gd name="connsiteY0" fmla="*/ 140 h 211418"/>
                    <a:gd name="connsiteX1" fmla="*/ 130176 w 199287"/>
                    <a:gd name="connsiteY1" fmla="*/ 122378 h 211418"/>
                    <a:gd name="connsiteX2" fmla="*/ 103189 w 199287"/>
                    <a:gd name="connsiteY2" fmla="*/ 146190 h 211418"/>
                    <a:gd name="connsiteX3" fmla="*/ 60326 w 199287"/>
                    <a:gd name="connsiteY3" fmla="*/ 174765 h 211418"/>
                    <a:gd name="connsiteX4" fmla="*/ 1 w 199287"/>
                    <a:gd name="connsiteY4" fmla="*/ 211278 h 211418"/>
                    <a:gd name="connsiteX5" fmla="*/ 61914 w 199287"/>
                    <a:gd name="connsiteY5" fmla="*/ 185878 h 211418"/>
                    <a:gd name="connsiteX6" fmla="*/ 134939 w 199287"/>
                    <a:gd name="connsiteY6" fmla="*/ 149365 h 211418"/>
                    <a:gd name="connsiteX7" fmla="*/ 166689 w 199287"/>
                    <a:gd name="connsiteY7" fmla="*/ 98565 h 211418"/>
                    <a:gd name="connsiteX8" fmla="*/ 198439 w 199287"/>
                    <a:gd name="connsiteY8" fmla="*/ 140 h 2114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99287" h="211418">
                      <a:moveTo>
                        <a:pt x="198439" y="140"/>
                      </a:moveTo>
                      <a:cubicBezTo>
                        <a:pt x="192354" y="4109"/>
                        <a:pt x="146051" y="98036"/>
                        <a:pt x="130176" y="122378"/>
                      </a:cubicBezTo>
                      <a:cubicBezTo>
                        <a:pt x="114301" y="146720"/>
                        <a:pt x="114830" y="137459"/>
                        <a:pt x="103189" y="146190"/>
                      </a:cubicBezTo>
                      <a:cubicBezTo>
                        <a:pt x="91548" y="154921"/>
                        <a:pt x="77524" y="163917"/>
                        <a:pt x="60326" y="174765"/>
                      </a:cubicBezTo>
                      <a:cubicBezTo>
                        <a:pt x="43128" y="185613"/>
                        <a:pt x="-264" y="209426"/>
                        <a:pt x="1" y="211278"/>
                      </a:cubicBezTo>
                      <a:cubicBezTo>
                        <a:pt x="266" y="213130"/>
                        <a:pt x="39424" y="196197"/>
                        <a:pt x="61914" y="185878"/>
                      </a:cubicBezTo>
                      <a:cubicBezTo>
                        <a:pt x="84404" y="175559"/>
                        <a:pt x="117476" y="163917"/>
                        <a:pt x="134939" y="149365"/>
                      </a:cubicBezTo>
                      <a:cubicBezTo>
                        <a:pt x="152401" y="134813"/>
                        <a:pt x="157164" y="119467"/>
                        <a:pt x="166689" y="98565"/>
                      </a:cubicBezTo>
                      <a:cubicBezTo>
                        <a:pt x="176214" y="77663"/>
                        <a:pt x="204524" y="-3829"/>
                        <a:pt x="198439" y="1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2" name="フリーフォーム: 図形 3121">
                  <a:extLst>
                    <a:ext uri="{FF2B5EF4-FFF2-40B4-BE49-F238E27FC236}">
                      <a16:creationId xmlns:a16="http://schemas.microsoft.com/office/drawing/2014/main" id="{BC3D85B4-99DF-4E97-9662-B7D1B0A7D321}"/>
                    </a:ext>
                  </a:extLst>
                </p:cNvPr>
                <p:cNvSpPr/>
                <p:nvPr/>
              </p:nvSpPr>
              <p:spPr>
                <a:xfrm>
                  <a:off x="6204275" y="2880647"/>
                  <a:ext cx="198373" cy="219743"/>
                </a:xfrm>
                <a:custGeom>
                  <a:avLst/>
                  <a:gdLst>
                    <a:gd name="connsiteX0" fmla="*/ 71113 w 198373"/>
                    <a:gd name="connsiteY0" fmla="*/ 666 h 219743"/>
                    <a:gd name="connsiteX1" fmla="*/ 6025 w 198373"/>
                    <a:gd name="connsiteY1" fmla="*/ 100678 h 219743"/>
                    <a:gd name="connsiteX2" fmla="*/ 20313 w 198373"/>
                    <a:gd name="connsiteY2" fmla="*/ 176878 h 219743"/>
                    <a:gd name="connsiteX3" fmla="*/ 160013 w 198373"/>
                    <a:gd name="connsiteY3" fmla="*/ 219741 h 219743"/>
                    <a:gd name="connsiteX4" fmla="*/ 188588 w 198373"/>
                    <a:gd name="connsiteY4" fmla="*/ 175291 h 219743"/>
                    <a:gd name="connsiteX5" fmla="*/ 196525 w 198373"/>
                    <a:gd name="connsiteY5" fmla="*/ 124491 h 219743"/>
                    <a:gd name="connsiteX6" fmla="*/ 156838 w 198373"/>
                    <a:gd name="connsiteY6" fmla="*/ 199103 h 219743"/>
                    <a:gd name="connsiteX7" fmla="*/ 91750 w 198373"/>
                    <a:gd name="connsiteY7" fmla="*/ 199103 h 219743"/>
                    <a:gd name="connsiteX8" fmla="*/ 12375 w 198373"/>
                    <a:gd name="connsiteY8" fmla="*/ 153066 h 219743"/>
                    <a:gd name="connsiteX9" fmla="*/ 71113 w 198373"/>
                    <a:gd name="connsiteY9" fmla="*/ 666 h 2197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8373" h="219743">
                      <a:moveTo>
                        <a:pt x="71113" y="666"/>
                      </a:moveTo>
                      <a:cubicBezTo>
                        <a:pt x="70055" y="-8065"/>
                        <a:pt x="14492" y="71309"/>
                        <a:pt x="6025" y="100678"/>
                      </a:cubicBezTo>
                      <a:cubicBezTo>
                        <a:pt x="-2442" y="130047"/>
                        <a:pt x="-5352" y="157034"/>
                        <a:pt x="20313" y="176878"/>
                      </a:cubicBezTo>
                      <a:cubicBezTo>
                        <a:pt x="45978" y="196722"/>
                        <a:pt x="131967" y="220005"/>
                        <a:pt x="160013" y="219741"/>
                      </a:cubicBezTo>
                      <a:cubicBezTo>
                        <a:pt x="188059" y="219477"/>
                        <a:pt x="182503" y="191166"/>
                        <a:pt x="188588" y="175291"/>
                      </a:cubicBezTo>
                      <a:cubicBezTo>
                        <a:pt x="194673" y="159416"/>
                        <a:pt x="201817" y="120522"/>
                        <a:pt x="196525" y="124491"/>
                      </a:cubicBezTo>
                      <a:cubicBezTo>
                        <a:pt x="191233" y="128460"/>
                        <a:pt x="174301" y="186668"/>
                        <a:pt x="156838" y="199103"/>
                      </a:cubicBezTo>
                      <a:cubicBezTo>
                        <a:pt x="139376" y="211538"/>
                        <a:pt x="115827" y="206776"/>
                        <a:pt x="91750" y="199103"/>
                      </a:cubicBezTo>
                      <a:cubicBezTo>
                        <a:pt x="67673" y="191430"/>
                        <a:pt x="19254" y="182435"/>
                        <a:pt x="12375" y="153066"/>
                      </a:cubicBezTo>
                      <a:cubicBezTo>
                        <a:pt x="5496" y="123697"/>
                        <a:pt x="72171" y="9397"/>
                        <a:pt x="71113" y="66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3" name="フリーフォーム: 図形 3122">
                  <a:extLst>
                    <a:ext uri="{FF2B5EF4-FFF2-40B4-BE49-F238E27FC236}">
                      <a16:creationId xmlns:a16="http://schemas.microsoft.com/office/drawing/2014/main" id="{E1E2BA8E-15E6-4A61-AF84-8F23245A2DA4}"/>
                    </a:ext>
                  </a:extLst>
                </p:cNvPr>
                <p:cNvSpPr/>
                <p:nvPr/>
              </p:nvSpPr>
              <p:spPr>
                <a:xfrm>
                  <a:off x="6316622" y="2761763"/>
                  <a:ext cx="198147" cy="200142"/>
                </a:xfrm>
                <a:custGeom>
                  <a:avLst/>
                  <a:gdLst>
                    <a:gd name="connsiteX0" fmla="*/ 31791 w 198147"/>
                    <a:gd name="connsiteY0" fmla="*/ 8425 h 200142"/>
                    <a:gd name="connsiteX1" fmla="*/ 41 w 198147"/>
                    <a:gd name="connsiteY1" fmla="*/ 92562 h 200142"/>
                    <a:gd name="connsiteX2" fmla="*/ 39728 w 198147"/>
                    <a:gd name="connsiteY2" fmla="*/ 184637 h 200142"/>
                    <a:gd name="connsiteX3" fmla="*/ 155616 w 198147"/>
                    <a:gd name="connsiteY3" fmla="*/ 195750 h 200142"/>
                    <a:gd name="connsiteX4" fmla="*/ 192128 w 198147"/>
                    <a:gd name="connsiteY4" fmla="*/ 138600 h 200142"/>
                    <a:gd name="connsiteX5" fmla="*/ 195303 w 198147"/>
                    <a:gd name="connsiteY5" fmla="*/ 46525 h 200142"/>
                    <a:gd name="connsiteX6" fmla="*/ 163553 w 198147"/>
                    <a:gd name="connsiteY6" fmla="*/ 487 h 200142"/>
                    <a:gd name="connsiteX7" fmla="*/ 190541 w 198147"/>
                    <a:gd name="connsiteY7" fmla="*/ 73512 h 200142"/>
                    <a:gd name="connsiteX8" fmla="*/ 166728 w 198147"/>
                    <a:gd name="connsiteY8" fmla="*/ 168762 h 200142"/>
                    <a:gd name="connsiteX9" fmla="*/ 111166 w 198147"/>
                    <a:gd name="connsiteY9" fmla="*/ 184637 h 200142"/>
                    <a:gd name="connsiteX10" fmla="*/ 23853 w 198147"/>
                    <a:gd name="connsiteY10" fmla="*/ 152887 h 200142"/>
                    <a:gd name="connsiteX11" fmla="*/ 14328 w 198147"/>
                    <a:gd name="connsiteY11" fmla="*/ 133837 h 200142"/>
                    <a:gd name="connsiteX12" fmla="*/ 31791 w 198147"/>
                    <a:gd name="connsiteY12" fmla="*/ 8425 h 200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98147" h="200142">
                      <a:moveTo>
                        <a:pt x="31791" y="8425"/>
                      </a:moveTo>
                      <a:cubicBezTo>
                        <a:pt x="29410" y="1546"/>
                        <a:pt x="-1282" y="63193"/>
                        <a:pt x="41" y="92562"/>
                      </a:cubicBezTo>
                      <a:cubicBezTo>
                        <a:pt x="1364" y="121931"/>
                        <a:pt x="13799" y="167439"/>
                        <a:pt x="39728" y="184637"/>
                      </a:cubicBezTo>
                      <a:cubicBezTo>
                        <a:pt x="65657" y="201835"/>
                        <a:pt x="130216" y="203423"/>
                        <a:pt x="155616" y="195750"/>
                      </a:cubicBezTo>
                      <a:cubicBezTo>
                        <a:pt x="181016" y="188077"/>
                        <a:pt x="185514" y="163471"/>
                        <a:pt x="192128" y="138600"/>
                      </a:cubicBezTo>
                      <a:cubicBezTo>
                        <a:pt x="198742" y="113729"/>
                        <a:pt x="200066" y="69544"/>
                        <a:pt x="195303" y="46525"/>
                      </a:cubicBezTo>
                      <a:cubicBezTo>
                        <a:pt x="190541" y="23506"/>
                        <a:pt x="164347" y="-4011"/>
                        <a:pt x="163553" y="487"/>
                      </a:cubicBezTo>
                      <a:cubicBezTo>
                        <a:pt x="162759" y="4985"/>
                        <a:pt x="190012" y="45466"/>
                        <a:pt x="190541" y="73512"/>
                      </a:cubicBezTo>
                      <a:cubicBezTo>
                        <a:pt x="191070" y="101558"/>
                        <a:pt x="179957" y="150241"/>
                        <a:pt x="166728" y="168762"/>
                      </a:cubicBezTo>
                      <a:cubicBezTo>
                        <a:pt x="153499" y="187283"/>
                        <a:pt x="134978" y="187283"/>
                        <a:pt x="111166" y="184637"/>
                      </a:cubicBezTo>
                      <a:cubicBezTo>
                        <a:pt x="87354" y="181991"/>
                        <a:pt x="39993" y="161354"/>
                        <a:pt x="23853" y="152887"/>
                      </a:cubicBezTo>
                      <a:cubicBezTo>
                        <a:pt x="7713" y="144420"/>
                        <a:pt x="14857" y="154210"/>
                        <a:pt x="14328" y="133837"/>
                      </a:cubicBezTo>
                      <a:cubicBezTo>
                        <a:pt x="13799" y="113464"/>
                        <a:pt x="34172" y="15304"/>
                        <a:pt x="31791" y="84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4" name="フリーフォーム: 図形 3123">
                  <a:extLst>
                    <a:ext uri="{FF2B5EF4-FFF2-40B4-BE49-F238E27FC236}">
                      <a16:creationId xmlns:a16="http://schemas.microsoft.com/office/drawing/2014/main" id="{682A4933-B157-46C6-BD79-287477843F6D}"/>
                    </a:ext>
                  </a:extLst>
                </p:cNvPr>
                <p:cNvSpPr/>
                <p:nvPr/>
              </p:nvSpPr>
              <p:spPr>
                <a:xfrm>
                  <a:off x="6274211" y="2771253"/>
                  <a:ext cx="251044" cy="222884"/>
                </a:xfrm>
                <a:custGeom>
                  <a:avLst/>
                  <a:gdLst>
                    <a:gd name="connsiteX0" fmla="*/ 47214 w 251044"/>
                    <a:gd name="connsiteY0" fmla="*/ 522 h 222884"/>
                    <a:gd name="connsiteX1" fmla="*/ 10702 w 251044"/>
                    <a:gd name="connsiteY1" fmla="*/ 76722 h 222884"/>
                    <a:gd name="connsiteX2" fmla="*/ 5939 w 251044"/>
                    <a:gd name="connsiteY2" fmla="*/ 121172 h 222884"/>
                    <a:gd name="connsiteX3" fmla="*/ 86902 w 251044"/>
                    <a:gd name="connsiteY3" fmla="*/ 218010 h 222884"/>
                    <a:gd name="connsiteX4" fmla="*/ 193264 w 251044"/>
                    <a:gd name="connsiteY4" fmla="*/ 203722 h 222884"/>
                    <a:gd name="connsiteX5" fmla="*/ 240889 w 251044"/>
                    <a:gd name="connsiteY5" fmla="*/ 162447 h 222884"/>
                    <a:gd name="connsiteX6" fmla="*/ 242477 w 251044"/>
                    <a:gd name="connsiteY6" fmla="*/ 102122 h 222884"/>
                    <a:gd name="connsiteX7" fmla="*/ 242477 w 251044"/>
                    <a:gd name="connsiteY7" fmla="*/ 62435 h 222884"/>
                    <a:gd name="connsiteX8" fmla="*/ 250414 w 251044"/>
                    <a:gd name="connsiteY8" fmla="*/ 148160 h 222884"/>
                    <a:gd name="connsiteX9" fmla="*/ 223427 w 251044"/>
                    <a:gd name="connsiteY9" fmla="*/ 183085 h 222884"/>
                    <a:gd name="connsiteX10" fmla="*/ 126589 w 251044"/>
                    <a:gd name="connsiteY10" fmla="*/ 210072 h 222884"/>
                    <a:gd name="connsiteX11" fmla="*/ 83727 w 251044"/>
                    <a:gd name="connsiteY11" fmla="*/ 197372 h 222884"/>
                    <a:gd name="connsiteX12" fmla="*/ 13877 w 251044"/>
                    <a:gd name="connsiteY12" fmla="*/ 117997 h 222884"/>
                    <a:gd name="connsiteX13" fmla="*/ 47214 w 251044"/>
                    <a:gd name="connsiteY13" fmla="*/ 522 h 2228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1044" h="222884">
                      <a:moveTo>
                        <a:pt x="47214" y="522"/>
                      </a:moveTo>
                      <a:cubicBezTo>
                        <a:pt x="46685" y="-6357"/>
                        <a:pt x="17581" y="56614"/>
                        <a:pt x="10702" y="76722"/>
                      </a:cubicBezTo>
                      <a:cubicBezTo>
                        <a:pt x="3823" y="96830"/>
                        <a:pt x="-6761" y="97624"/>
                        <a:pt x="5939" y="121172"/>
                      </a:cubicBezTo>
                      <a:cubicBezTo>
                        <a:pt x="18639" y="144720"/>
                        <a:pt x="55681" y="204252"/>
                        <a:pt x="86902" y="218010"/>
                      </a:cubicBezTo>
                      <a:cubicBezTo>
                        <a:pt x="118123" y="231768"/>
                        <a:pt x="167599" y="212983"/>
                        <a:pt x="193264" y="203722"/>
                      </a:cubicBezTo>
                      <a:cubicBezTo>
                        <a:pt x="218929" y="194461"/>
                        <a:pt x="232687" y="179380"/>
                        <a:pt x="240889" y="162447"/>
                      </a:cubicBezTo>
                      <a:cubicBezTo>
                        <a:pt x="249091" y="145514"/>
                        <a:pt x="242212" y="118791"/>
                        <a:pt x="242477" y="102122"/>
                      </a:cubicBezTo>
                      <a:cubicBezTo>
                        <a:pt x="242742" y="85453"/>
                        <a:pt x="241154" y="54762"/>
                        <a:pt x="242477" y="62435"/>
                      </a:cubicBezTo>
                      <a:cubicBezTo>
                        <a:pt x="243800" y="70108"/>
                        <a:pt x="253589" y="128052"/>
                        <a:pt x="250414" y="148160"/>
                      </a:cubicBezTo>
                      <a:cubicBezTo>
                        <a:pt x="247239" y="168268"/>
                        <a:pt x="244065" y="172766"/>
                        <a:pt x="223427" y="183085"/>
                      </a:cubicBezTo>
                      <a:cubicBezTo>
                        <a:pt x="202790" y="193404"/>
                        <a:pt x="149872" y="207691"/>
                        <a:pt x="126589" y="210072"/>
                      </a:cubicBezTo>
                      <a:cubicBezTo>
                        <a:pt x="103306" y="212453"/>
                        <a:pt x="102512" y="212718"/>
                        <a:pt x="83727" y="197372"/>
                      </a:cubicBezTo>
                      <a:cubicBezTo>
                        <a:pt x="64942" y="182026"/>
                        <a:pt x="21285" y="147630"/>
                        <a:pt x="13877" y="117997"/>
                      </a:cubicBezTo>
                      <a:cubicBezTo>
                        <a:pt x="6469" y="88364"/>
                        <a:pt x="47743" y="7401"/>
                        <a:pt x="47214" y="5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5" name="フリーフォーム: 図形 3124">
                  <a:extLst>
                    <a:ext uri="{FF2B5EF4-FFF2-40B4-BE49-F238E27FC236}">
                      <a16:creationId xmlns:a16="http://schemas.microsoft.com/office/drawing/2014/main" id="{7B9CB9FF-B5D6-4595-8A5C-15487E1F437D}"/>
                    </a:ext>
                  </a:extLst>
                </p:cNvPr>
                <p:cNvSpPr/>
                <p:nvPr/>
              </p:nvSpPr>
              <p:spPr>
                <a:xfrm>
                  <a:off x="6357225" y="2682859"/>
                  <a:ext cx="121868" cy="93679"/>
                </a:xfrm>
                <a:custGeom>
                  <a:avLst/>
                  <a:gdLst>
                    <a:gd name="connsiteX0" fmla="*/ 713 w 121868"/>
                    <a:gd name="connsiteY0" fmla="*/ 93679 h 93679"/>
                    <a:gd name="connsiteX1" fmla="*/ 18175 w 121868"/>
                    <a:gd name="connsiteY1" fmla="*/ 17479 h 93679"/>
                    <a:gd name="connsiteX2" fmla="*/ 68975 w 121868"/>
                    <a:gd name="connsiteY2" fmla="*/ 9541 h 93679"/>
                    <a:gd name="connsiteX3" fmla="*/ 121363 w 121868"/>
                    <a:gd name="connsiteY3" fmla="*/ 69866 h 93679"/>
                    <a:gd name="connsiteX4" fmla="*/ 94375 w 121868"/>
                    <a:gd name="connsiteY4" fmla="*/ 14304 h 93679"/>
                    <a:gd name="connsiteX5" fmla="*/ 75325 w 121868"/>
                    <a:gd name="connsiteY5" fmla="*/ 16 h 93679"/>
                    <a:gd name="connsiteX6" fmla="*/ 38813 w 121868"/>
                    <a:gd name="connsiteY6" fmla="*/ 15891 h 93679"/>
                    <a:gd name="connsiteX7" fmla="*/ 713 w 121868"/>
                    <a:gd name="connsiteY7" fmla="*/ 93679 h 936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21868" h="93679">
                      <a:moveTo>
                        <a:pt x="713" y="93679"/>
                      </a:moveTo>
                      <a:cubicBezTo>
                        <a:pt x="-2727" y="93944"/>
                        <a:pt x="6798" y="31502"/>
                        <a:pt x="18175" y="17479"/>
                      </a:cubicBezTo>
                      <a:cubicBezTo>
                        <a:pt x="29552" y="3456"/>
                        <a:pt x="51777" y="810"/>
                        <a:pt x="68975" y="9541"/>
                      </a:cubicBezTo>
                      <a:cubicBezTo>
                        <a:pt x="86173" y="18272"/>
                        <a:pt x="117130" y="69072"/>
                        <a:pt x="121363" y="69866"/>
                      </a:cubicBezTo>
                      <a:cubicBezTo>
                        <a:pt x="125596" y="70660"/>
                        <a:pt x="102048" y="25946"/>
                        <a:pt x="94375" y="14304"/>
                      </a:cubicBezTo>
                      <a:cubicBezTo>
                        <a:pt x="86702" y="2662"/>
                        <a:pt x="84585" y="-249"/>
                        <a:pt x="75325" y="16"/>
                      </a:cubicBezTo>
                      <a:cubicBezTo>
                        <a:pt x="66065" y="280"/>
                        <a:pt x="49926" y="4514"/>
                        <a:pt x="38813" y="15891"/>
                      </a:cubicBezTo>
                      <a:cubicBezTo>
                        <a:pt x="27701" y="27268"/>
                        <a:pt x="4153" y="93414"/>
                        <a:pt x="713" y="936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6" name="フリーフォーム: 図形 3125">
                  <a:extLst>
                    <a:ext uri="{FF2B5EF4-FFF2-40B4-BE49-F238E27FC236}">
                      <a16:creationId xmlns:a16="http://schemas.microsoft.com/office/drawing/2014/main" id="{A47326D5-037C-4B9E-AD29-BEFB7DEEF663}"/>
                    </a:ext>
                  </a:extLst>
                </p:cNvPr>
                <p:cNvSpPr/>
                <p:nvPr/>
              </p:nvSpPr>
              <p:spPr>
                <a:xfrm>
                  <a:off x="6316879" y="2681265"/>
                  <a:ext cx="121302" cy="84369"/>
                </a:xfrm>
                <a:custGeom>
                  <a:avLst/>
                  <a:gdLst>
                    <a:gd name="connsiteX0" fmla="*/ 1371 w 121302"/>
                    <a:gd name="connsiteY0" fmla="*/ 84160 h 84369"/>
                    <a:gd name="connsiteX1" fmla="*/ 17246 w 121302"/>
                    <a:gd name="connsiteY1" fmla="*/ 17485 h 84369"/>
                    <a:gd name="connsiteX2" fmla="*/ 120434 w 121302"/>
                    <a:gd name="connsiteY2" fmla="*/ 23 h 84369"/>
                    <a:gd name="connsiteX3" fmla="*/ 64871 w 121302"/>
                    <a:gd name="connsiteY3" fmla="*/ 14310 h 84369"/>
                    <a:gd name="connsiteX4" fmla="*/ 31534 w 121302"/>
                    <a:gd name="connsiteY4" fmla="*/ 38123 h 84369"/>
                    <a:gd name="connsiteX5" fmla="*/ 1371 w 121302"/>
                    <a:gd name="connsiteY5" fmla="*/ 84160 h 84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21302" h="84369">
                      <a:moveTo>
                        <a:pt x="1371" y="84160"/>
                      </a:moveTo>
                      <a:cubicBezTo>
                        <a:pt x="-1010" y="80720"/>
                        <a:pt x="-2598" y="31508"/>
                        <a:pt x="17246" y="17485"/>
                      </a:cubicBezTo>
                      <a:cubicBezTo>
                        <a:pt x="37090" y="3462"/>
                        <a:pt x="112497" y="552"/>
                        <a:pt x="120434" y="23"/>
                      </a:cubicBezTo>
                      <a:cubicBezTo>
                        <a:pt x="128372" y="-506"/>
                        <a:pt x="79688" y="7960"/>
                        <a:pt x="64871" y="14310"/>
                      </a:cubicBezTo>
                      <a:cubicBezTo>
                        <a:pt x="50054" y="20660"/>
                        <a:pt x="39207" y="28598"/>
                        <a:pt x="31534" y="38123"/>
                      </a:cubicBezTo>
                      <a:cubicBezTo>
                        <a:pt x="23861" y="47648"/>
                        <a:pt x="3752" y="87600"/>
                        <a:pt x="1371" y="841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7" name="フリーフォーム: 図形 3126">
                  <a:extLst>
                    <a:ext uri="{FF2B5EF4-FFF2-40B4-BE49-F238E27FC236}">
                      <a16:creationId xmlns:a16="http://schemas.microsoft.com/office/drawing/2014/main" id="{78A123B2-3E7E-4412-AD75-F3887B55AEDC}"/>
                    </a:ext>
                  </a:extLst>
                </p:cNvPr>
                <p:cNvSpPr/>
                <p:nvPr/>
              </p:nvSpPr>
              <p:spPr>
                <a:xfrm>
                  <a:off x="6106871" y="2366933"/>
                  <a:ext cx="132043" cy="535731"/>
                </a:xfrm>
                <a:custGeom>
                  <a:avLst/>
                  <a:gdLst>
                    <a:gd name="connsiteX0" fmla="*/ 132004 w 132043"/>
                    <a:gd name="connsiteY0" fmla="*/ 30 h 535731"/>
                    <a:gd name="connsiteX1" fmla="*/ 36754 w 132043"/>
                    <a:gd name="connsiteY1" fmla="*/ 152430 h 535731"/>
                    <a:gd name="connsiteX2" fmla="*/ 1829 w 132043"/>
                    <a:gd name="connsiteY2" fmla="*/ 331817 h 535731"/>
                    <a:gd name="connsiteX3" fmla="*/ 9767 w 132043"/>
                    <a:gd name="connsiteY3" fmla="*/ 414367 h 535731"/>
                    <a:gd name="connsiteX4" fmla="*/ 51042 w 132043"/>
                    <a:gd name="connsiteY4" fmla="*/ 535017 h 535731"/>
                    <a:gd name="connsiteX5" fmla="*/ 30404 w 132043"/>
                    <a:gd name="connsiteY5" fmla="*/ 460405 h 535731"/>
                    <a:gd name="connsiteX6" fmla="*/ 5004 w 132043"/>
                    <a:gd name="connsiteY6" fmla="*/ 377855 h 535731"/>
                    <a:gd name="connsiteX7" fmla="*/ 47867 w 132043"/>
                    <a:gd name="connsiteY7" fmla="*/ 141317 h 535731"/>
                    <a:gd name="connsiteX8" fmla="*/ 132004 w 132043"/>
                    <a:gd name="connsiteY8" fmla="*/ 30 h 5357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2043" h="535731">
                      <a:moveTo>
                        <a:pt x="132004" y="30"/>
                      </a:moveTo>
                      <a:cubicBezTo>
                        <a:pt x="130152" y="1882"/>
                        <a:pt x="58450" y="97132"/>
                        <a:pt x="36754" y="152430"/>
                      </a:cubicBezTo>
                      <a:cubicBezTo>
                        <a:pt x="15058" y="207728"/>
                        <a:pt x="6327" y="288161"/>
                        <a:pt x="1829" y="331817"/>
                      </a:cubicBezTo>
                      <a:cubicBezTo>
                        <a:pt x="-2669" y="375473"/>
                        <a:pt x="1565" y="380500"/>
                        <a:pt x="9767" y="414367"/>
                      </a:cubicBezTo>
                      <a:cubicBezTo>
                        <a:pt x="17969" y="448234"/>
                        <a:pt x="47603" y="527344"/>
                        <a:pt x="51042" y="535017"/>
                      </a:cubicBezTo>
                      <a:cubicBezTo>
                        <a:pt x="54481" y="542690"/>
                        <a:pt x="38077" y="486599"/>
                        <a:pt x="30404" y="460405"/>
                      </a:cubicBezTo>
                      <a:cubicBezTo>
                        <a:pt x="22731" y="434211"/>
                        <a:pt x="2093" y="431036"/>
                        <a:pt x="5004" y="377855"/>
                      </a:cubicBezTo>
                      <a:cubicBezTo>
                        <a:pt x="7914" y="324674"/>
                        <a:pt x="26436" y="201642"/>
                        <a:pt x="47867" y="141317"/>
                      </a:cubicBezTo>
                      <a:cubicBezTo>
                        <a:pt x="69298" y="80992"/>
                        <a:pt x="133856" y="-1822"/>
                        <a:pt x="132004" y="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8" name="フリーフォーム: 図形 3127">
                  <a:extLst>
                    <a:ext uri="{FF2B5EF4-FFF2-40B4-BE49-F238E27FC236}">
                      <a16:creationId xmlns:a16="http://schemas.microsoft.com/office/drawing/2014/main" id="{2CEDAC01-946F-4CD8-8640-152D033AAD1D}"/>
                    </a:ext>
                  </a:extLst>
                </p:cNvPr>
                <p:cNvSpPr/>
                <p:nvPr/>
              </p:nvSpPr>
              <p:spPr>
                <a:xfrm>
                  <a:off x="6238873" y="2357208"/>
                  <a:ext cx="170254" cy="327463"/>
                </a:xfrm>
                <a:custGeom>
                  <a:avLst/>
                  <a:gdLst>
                    <a:gd name="connsiteX0" fmla="*/ 2 w 170254"/>
                    <a:gd name="connsiteY0" fmla="*/ 230 h 327463"/>
                    <a:gd name="connsiteX1" fmla="*/ 122240 w 170254"/>
                    <a:gd name="connsiteY1" fmla="*/ 9755 h 327463"/>
                    <a:gd name="connsiteX2" fmla="*/ 150815 w 170254"/>
                    <a:gd name="connsiteY2" fmla="*/ 63730 h 327463"/>
                    <a:gd name="connsiteX3" fmla="*/ 169865 w 170254"/>
                    <a:gd name="connsiteY3" fmla="*/ 233592 h 327463"/>
                    <a:gd name="connsiteX4" fmla="*/ 163515 w 170254"/>
                    <a:gd name="connsiteY4" fmla="*/ 327255 h 327463"/>
                    <a:gd name="connsiteX5" fmla="*/ 161927 w 170254"/>
                    <a:gd name="connsiteY5" fmla="*/ 257405 h 327463"/>
                    <a:gd name="connsiteX6" fmla="*/ 160340 w 170254"/>
                    <a:gd name="connsiteY6" fmla="*/ 206605 h 327463"/>
                    <a:gd name="connsiteX7" fmla="*/ 136527 w 170254"/>
                    <a:gd name="connsiteY7" fmla="*/ 35155 h 327463"/>
                    <a:gd name="connsiteX8" fmla="*/ 125415 w 170254"/>
                    <a:gd name="connsiteY8" fmla="*/ 12930 h 327463"/>
                    <a:gd name="connsiteX9" fmla="*/ 2 w 170254"/>
                    <a:gd name="connsiteY9" fmla="*/ 230 h 3274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70254" h="327463">
                      <a:moveTo>
                        <a:pt x="2" y="230"/>
                      </a:moveTo>
                      <a:cubicBezTo>
                        <a:pt x="-527" y="-299"/>
                        <a:pt x="97104" y="-828"/>
                        <a:pt x="122240" y="9755"/>
                      </a:cubicBezTo>
                      <a:cubicBezTo>
                        <a:pt x="147376" y="20338"/>
                        <a:pt x="142877" y="26424"/>
                        <a:pt x="150815" y="63730"/>
                      </a:cubicBezTo>
                      <a:cubicBezTo>
                        <a:pt x="158753" y="101036"/>
                        <a:pt x="167748" y="189671"/>
                        <a:pt x="169865" y="233592"/>
                      </a:cubicBezTo>
                      <a:cubicBezTo>
                        <a:pt x="171982" y="277513"/>
                        <a:pt x="164838" y="323286"/>
                        <a:pt x="163515" y="327255"/>
                      </a:cubicBezTo>
                      <a:cubicBezTo>
                        <a:pt x="162192" y="331224"/>
                        <a:pt x="162456" y="277513"/>
                        <a:pt x="161927" y="257405"/>
                      </a:cubicBezTo>
                      <a:cubicBezTo>
                        <a:pt x="161398" y="237297"/>
                        <a:pt x="164573" y="243647"/>
                        <a:pt x="160340" y="206605"/>
                      </a:cubicBezTo>
                      <a:cubicBezTo>
                        <a:pt x="156107" y="169563"/>
                        <a:pt x="142348" y="67434"/>
                        <a:pt x="136527" y="35155"/>
                      </a:cubicBezTo>
                      <a:cubicBezTo>
                        <a:pt x="130706" y="2876"/>
                        <a:pt x="144200" y="18222"/>
                        <a:pt x="125415" y="12930"/>
                      </a:cubicBezTo>
                      <a:cubicBezTo>
                        <a:pt x="106630" y="7638"/>
                        <a:pt x="531" y="759"/>
                        <a:pt x="2" y="2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29" name="フリーフォーム: 図形 3128">
                  <a:extLst>
                    <a:ext uri="{FF2B5EF4-FFF2-40B4-BE49-F238E27FC236}">
                      <a16:creationId xmlns:a16="http://schemas.microsoft.com/office/drawing/2014/main" id="{0DCCB29A-4C3C-42A2-99BF-A2256DB66B47}"/>
                    </a:ext>
                  </a:extLst>
                </p:cNvPr>
                <p:cNvSpPr/>
                <p:nvPr/>
              </p:nvSpPr>
              <p:spPr>
                <a:xfrm>
                  <a:off x="6156813" y="2378070"/>
                  <a:ext cx="147196" cy="479941"/>
                </a:xfrm>
                <a:custGeom>
                  <a:avLst/>
                  <a:gdLst>
                    <a:gd name="connsiteX0" fmla="*/ 147150 w 147196"/>
                    <a:gd name="connsiteY0" fmla="*/ 5 h 479941"/>
                    <a:gd name="connsiteX1" fmla="*/ 58250 w 147196"/>
                    <a:gd name="connsiteY1" fmla="*/ 117480 h 479941"/>
                    <a:gd name="connsiteX2" fmla="*/ 24912 w 147196"/>
                    <a:gd name="connsiteY2" fmla="*/ 219080 h 479941"/>
                    <a:gd name="connsiteX3" fmla="*/ 23325 w 147196"/>
                    <a:gd name="connsiteY3" fmla="*/ 266705 h 479941"/>
                    <a:gd name="connsiteX4" fmla="*/ 24912 w 147196"/>
                    <a:gd name="connsiteY4" fmla="*/ 428630 h 479941"/>
                    <a:gd name="connsiteX5" fmla="*/ 36025 w 147196"/>
                    <a:gd name="connsiteY5" fmla="*/ 479430 h 479941"/>
                    <a:gd name="connsiteX6" fmla="*/ 15387 w 147196"/>
                    <a:gd name="connsiteY6" fmla="*/ 404818 h 479941"/>
                    <a:gd name="connsiteX7" fmla="*/ 1100 w 147196"/>
                    <a:gd name="connsiteY7" fmla="*/ 231780 h 479941"/>
                    <a:gd name="connsiteX8" fmla="*/ 45550 w 147196"/>
                    <a:gd name="connsiteY8" fmla="*/ 122243 h 479941"/>
                    <a:gd name="connsiteX9" fmla="*/ 147150 w 147196"/>
                    <a:gd name="connsiteY9" fmla="*/ 5 h 4799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47196" h="479941">
                      <a:moveTo>
                        <a:pt x="147150" y="5"/>
                      </a:moveTo>
                      <a:cubicBezTo>
                        <a:pt x="149267" y="-789"/>
                        <a:pt x="78623" y="80968"/>
                        <a:pt x="58250" y="117480"/>
                      </a:cubicBezTo>
                      <a:cubicBezTo>
                        <a:pt x="37877" y="153992"/>
                        <a:pt x="30733" y="194209"/>
                        <a:pt x="24912" y="219080"/>
                      </a:cubicBezTo>
                      <a:cubicBezTo>
                        <a:pt x="19091" y="243951"/>
                        <a:pt x="23325" y="231780"/>
                        <a:pt x="23325" y="266705"/>
                      </a:cubicBezTo>
                      <a:cubicBezTo>
                        <a:pt x="23325" y="301630"/>
                        <a:pt x="22795" y="393176"/>
                        <a:pt x="24912" y="428630"/>
                      </a:cubicBezTo>
                      <a:cubicBezTo>
                        <a:pt x="27029" y="464084"/>
                        <a:pt x="37612" y="483399"/>
                        <a:pt x="36025" y="479430"/>
                      </a:cubicBezTo>
                      <a:cubicBezTo>
                        <a:pt x="34438" y="475461"/>
                        <a:pt x="21208" y="446093"/>
                        <a:pt x="15387" y="404818"/>
                      </a:cubicBezTo>
                      <a:cubicBezTo>
                        <a:pt x="9566" y="363543"/>
                        <a:pt x="-3927" y="278876"/>
                        <a:pt x="1100" y="231780"/>
                      </a:cubicBezTo>
                      <a:cubicBezTo>
                        <a:pt x="6127" y="184684"/>
                        <a:pt x="26236" y="156903"/>
                        <a:pt x="45550" y="122243"/>
                      </a:cubicBezTo>
                      <a:cubicBezTo>
                        <a:pt x="64864" y="87583"/>
                        <a:pt x="145033" y="799"/>
                        <a:pt x="147150" y="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0" name="フリーフォーム: 図形 3129">
                  <a:extLst>
                    <a:ext uri="{FF2B5EF4-FFF2-40B4-BE49-F238E27FC236}">
                      <a16:creationId xmlns:a16="http://schemas.microsoft.com/office/drawing/2014/main" id="{F072626B-6462-4D31-A9A0-F67A3A4B895E}"/>
                    </a:ext>
                  </a:extLst>
                </p:cNvPr>
                <p:cNvSpPr/>
                <p:nvPr/>
              </p:nvSpPr>
              <p:spPr>
                <a:xfrm>
                  <a:off x="6318204" y="2361855"/>
                  <a:ext cx="49270" cy="348579"/>
                </a:xfrm>
                <a:custGeom>
                  <a:avLst/>
                  <a:gdLst>
                    <a:gd name="connsiteX0" fmla="*/ 46 w 49270"/>
                    <a:gd name="connsiteY0" fmla="*/ 345 h 348579"/>
                    <a:gd name="connsiteX1" fmla="*/ 39734 w 49270"/>
                    <a:gd name="connsiteY1" fmla="*/ 147983 h 348579"/>
                    <a:gd name="connsiteX2" fmla="*/ 12746 w 49270"/>
                    <a:gd name="connsiteY2" fmla="*/ 343245 h 348579"/>
                    <a:gd name="connsiteX3" fmla="*/ 25446 w 49270"/>
                    <a:gd name="connsiteY3" fmla="*/ 284508 h 348579"/>
                    <a:gd name="connsiteX4" fmla="*/ 49259 w 49270"/>
                    <a:gd name="connsiteY4" fmla="*/ 189258 h 348579"/>
                    <a:gd name="connsiteX5" fmla="*/ 46 w 49270"/>
                    <a:gd name="connsiteY5" fmla="*/ 345 h 3485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9270" h="348579">
                      <a:moveTo>
                        <a:pt x="46" y="345"/>
                      </a:moveTo>
                      <a:cubicBezTo>
                        <a:pt x="-1541" y="-6534"/>
                        <a:pt x="37617" y="90833"/>
                        <a:pt x="39734" y="147983"/>
                      </a:cubicBezTo>
                      <a:cubicBezTo>
                        <a:pt x="41851" y="205133"/>
                        <a:pt x="15127" y="320491"/>
                        <a:pt x="12746" y="343245"/>
                      </a:cubicBezTo>
                      <a:cubicBezTo>
                        <a:pt x="10365" y="365999"/>
                        <a:pt x="19361" y="310172"/>
                        <a:pt x="25446" y="284508"/>
                      </a:cubicBezTo>
                      <a:cubicBezTo>
                        <a:pt x="31531" y="258844"/>
                        <a:pt x="49788" y="232385"/>
                        <a:pt x="49259" y="189258"/>
                      </a:cubicBezTo>
                      <a:cubicBezTo>
                        <a:pt x="48730" y="146131"/>
                        <a:pt x="1633" y="7224"/>
                        <a:pt x="46" y="3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1" name="フリーフォーム: 図形 3130">
                  <a:extLst>
                    <a:ext uri="{FF2B5EF4-FFF2-40B4-BE49-F238E27FC236}">
                      <a16:creationId xmlns:a16="http://schemas.microsoft.com/office/drawing/2014/main" id="{4BDC253B-93B7-4EF8-AFDB-E9E090476F72}"/>
                    </a:ext>
                  </a:extLst>
                </p:cNvPr>
                <p:cNvSpPr/>
                <p:nvPr/>
              </p:nvSpPr>
              <p:spPr>
                <a:xfrm>
                  <a:off x="6191206" y="2385415"/>
                  <a:ext cx="159162" cy="453264"/>
                </a:xfrm>
                <a:custGeom>
                  <a:avLst/>
                  <a:gdLst>
                    <a:gd name="connsiteX0" fmla="*/ 115932 w 159162"/>
                    <a:gd name="connsiteY0" fmla="*/ 598 h 453264"/>
                    <a:gd name="connsiteX1" fmla="*/ 149269 w 159162"/>
                    <a:gd name="connsiteY1" fmla="*/ 175223 h 453264"/>
                    <a:gd name="connsiteX2" fmla="*/ 101644 w 159162"/>
                    <a:gd name="connsiteY2" fmla="*/ 353023 h 453264"/>
                    <a:gd name="connsiteX3" fmla="*/ 71482 w 159162"/>
                    <a:gd name="connsiteY3" fmla="*/ 400648 h 453264"/>
                    <a:gd name="connsiteX4" fmla="*/ 44 w 159162"/>
                    <a:gd name="connsiteY4" fmla="*/ 453035 h 453264"/>
                    <a:gd name="connsiteX5" fmla="*/ 61957 w 159162"/>
                    <a:gd name="connsiteY5" fmla="*/ 414935 h 453264"/>
                    <a:gd name="connsiteX6" fmla="*/ 133394 w 159162"/>
                    <a:gd name="connsiteY6" fmla="*/ 308573 h 453264"/>
                    <a:gd name="connsiteX7" fmla="*/ 158794 w 159162"/>
                    <a:gd name="connsiteY7" fmla="*/ 124423 h 453264"/>
                    <a:gd name="connsiteX8" fmla="*/ 115932 w 159162"/>
                    <a:gd name="connsiteY8" fmla="*/ 598 h 4532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59162" h="453264">
                      <a:moveTo>
                        <a:pt x="115932" y="598"/>
                      </a:moveTo>
                      <a:cubicBezTo>
                        <a:pt x="114345" y="9065"/>
                        <a:pt x="151650" y="116486"/>
                        <a:pt x="149269" y="175223"/>
                      </a:cubicBezTo>
                      <a:cubicBezTo>
                        <a:pt x="146888" y="233960"/>
                        <a:pt x="114608" y="315452"/>
                        <a:pt x="101644" y="353023"/>
                      </a:cubicBezTo>
                      <a:cubicBezTo>
                        <a:pt x="88680" y="390594"/>
                        <a:pt x="88415" y="383979"/>
                        <a:pt x="71482" y="400648"/>
                      </a:cubicBezTo>
                      <a:cubicBezTo>
                        <a:pt x="54549" y="417317"/>
                        <a:pt x="1631" y="450654"/>
                        <a:pt x="44" y="453035"/>
                      </a:cubicBezTo>
                      <a:cubicBezTo>
                        <a:pt x="-1544" y="455416"/>
                        <a:pt x="39732" y="439012"/>
                        <a:pt x="61957" y="414935"/>
                      </a:cubicBezTo>
                      <a:cubicBezTo>
                        <a:pt x="84182" y="390858"/>
                        <a:pt x="117255" y="356992"/>
                        <a:pt x="133394" y="308573"/>
                      </a:cubicBezTo>
                      <a:cubicBezTo>
                        <a:pt x="149533" y="260154"/>
                        <a:pt x="161440" y="173371"/>
                        <a:pt x="158794" y="124423"/>
                      </a:cubicBezTo>
                      <a:cubicBezTo>
                        <a:pt x="156148" y="75475"/>
                        <a:pt x="117519" y="-7869"/>
                        <a:pt x="115932" y="5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2" name="フリーフォーム: 図形 3131">
                  <a:extLst>
                    <a:ext uri="{FF2B5EF4-FFF2-40B4-BE49-F238E27FC236}">
                      <a16:creationId xmlns:a16="http://schemas.microsoft.com/office/drawing/2014/main" id="{67B55B62-FF09-4D80-BD23-A2C52AEFC19D}"/>
                    </a:ext>
                  </a:extLst>
                </p:cNvPr>
                <p:cNvSpPr/>
                <p:nvPr/>
              </p:nvSpPr>
              <p:spPr>
                <a:xfrm>
                  <a:off x="6019800" y="2444378"/>
                  <a:ext cx="163517" cy="236990"/>
                </a:xfrm>
                <a:custGeom>
                  <a:avLst/>
                  <a:gdLst>
                    <a:gd name="connsiteX0" fmla="*/ 163513 w 163517"/>
                    <a:gd name="connsiteY0" fmla="*/ 372 h 236990"/>
                    <a:gd name="connsiteX1" fmla="*/ 28575 w 163517"/>
                    <a:gd name="connsiteY1" fmla="*/ 52760 h 236990"/>
                    <a:gd name="connsiteX2" fmla="*/ 0 w 163517"/>
                    <a:gd name="connsiteY2" fmla="*/ 117847 h 236990"/>
                    <a:gd name="connsiteX3" fmla="*/ 28575 w 163517"/>
                    <a:gd name="connsiteY3" fmla="*/ 168647 h 236990"/>
                    <a:gd name="connsiteX4" fmla="*/ 63500 w 163517"/>
                    <a:gd name="connsiteY4" fmla="*/ 236910 h 236990"/>
                    <a:gd name="connsiteX5" fmla="*/ 46038 w 163517"/>
                    <a:gd name="connsiteY5" fmla="*/ 181347 h 236990"/>
                    <a:gd name="connsiteX6" fmla="*/ 14288 w 163517"/>
                    <a:gd name="connsiteY6" fmla="*/ 130547 h 236990"/>
                    <a:gd name="connsiteX7" fmla="*/ 23813 w 163517"/>
                    <a:gd name="connsiteY7" fmla="*/ 79747 h 236990"/>
                    <a:gd name="connsiteX8" fmla="*/ 163513 w 163517"/>
                    <a:gd name="connsiteY8" fmla="*/ 372 h 236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63517" h="236990">
                      <a:moveTo>
                        <a:pt x="163513" y="372"/>
                      </a:moveTo>
                      <a:cubicBezTo>
                        <a:pt x="164307" y="-4126"/>
                        <a:pt x="55827" y="33181"/>
                        <a:pt x="28575" y="52760"/>
                      </a:cubicBezTo>
                      <a:cubicBezTo>
                        <a:pt x="1323" y="72339"/>
                        <a:pt x="0" y="98533"/>
                        <a:pt x="0" y="117847"/>
                      </a:cubicBezTo>
                      <a:cubicBezTo>
                        <a:pt x="0" y="137161"/>
                        <a:pt x="17992" y="148803"/>
                        <a:pt x="28575" y="168647"/>
                      </a:cubicBezTo>
                      <a:cubicBezTo>
                        <a:pt x="39158" y="188491"/>
                        <a:pt x="60590" y="234793"/>
                        <a:pt x="63500" y="236910"/>
                      </a:cubicBezTo>
                      <a:cubicBezTo>
                        <a:pt x="66410" y="239027"/>
                        <a:pt x="54240" y="199074"/>
                        <a:pt x="46038" y="181347"/>
                      </a:cubicBezTo>
                      <a:cubicBezTo>
                        <a:pt x="37836" y="163620"/>
                        <a:pt x="17992" y="147480"/>
                        <a:pt x="14288" y="130547"/>
                      </a:cubicBezTo>
                      <a:cubicBezTo>
                        <a:pt x="10584" y="113614"/>
                        <a:pt x="2646" y="98268"/>
                        <a:pt x="23813" y="79747"/>
                      </a:cubicBezTo>
                      <a:cubicBezTo>
                        <a:pt x="44980" y="61226"/>
                        <a:pt x="162719" y="4870"/>
                        <a:pt x="163513" y="3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3" name="フリーフォーム: 図形 3132">
                  <a:extLst>
                    <a:ext uri="{FF2B5EF4-FFF2-40B4-BE49-F238E27FC236}">
                      <a16:creationId xmlns:a16="http://schemas.microsoft.com/office/drawing/2014/main" id="{1C515A53-8E6A-4A9C-ADEF-E545D39C33FB}"/>
                    </a:ext>
                  </a:extLst>
                </p:cNvPr>
                <p:cNvSpPr/>
                <p:nvPr/>
              </p:nvSpPr>
              <p:spPr>
                <a:xfrm>
                  <a:off x="6066805" y="2514527"/>
                  <a:ext cx="84778" cy="172095"/>
                </a:xfrm>
                <a:custGeom>
                  <a:avLst/>
                  <a:gdLst>
                    <a:gd name="connsiteX0" fmla="*/ 84758 w 84778"/>
                    <a:gd name="connsiteY0" fmla="*/ 73 h 172095"/>
                    <a:gd name="connsiteX1" fmla="*/ 10145 w 84778"/>
                    <a:gd name="connsiteY1" fmla="*/ 61986 h 172095"/>
                    <a:gd name="connsiteX2" fmla="*/ 2208 w 84778"/>
                    <a:gd name="connsiteY2" fmla="*/ 87386 h 172095"/>
                    <a:gd name="connsiteX3" fmla="*/ 24433 w 84778"/>
                    <a:gd name="connsiteY3" fmla="*/ 171523 h 172095"/>
                    <a:gd name="connsiteX4" fmla="*/ 22845 w 84778"/>
                    <a:gd name="connsiteY4" fmla="*/ 120723 h 172095"/>
                    <a:gd name="connsiteX5" fmla="*/ 2208 w 84778"/>
                    <a:gd name="connsiteY5" fmla="*/ 50873 h 172095"/>
                    <a:gd name="connsiteX6" fmla="*/ 84758 w 84778"/>
                    <a:gd name="connsiteY6" fmla="*/ 73 h 1720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4778" h="172095">
                      <a:moveTo>
                        <a:pt x="84758" y="73"/>
                      </a:moveTo>
                      <a:cubicBezTo>
                        <a:pt x="86081" y="1925"/>
                        <a:pt x="23903" y="47434"/>
                        <a:pt x="10145" y="61986"/>
                      </a:cubicBezTo>
                      <a:cubicBezTo>
                        <a:pt x="-3613" y="76538"/>
                        <a:pt x="-173" y="69130"/>
                        <a:pt x="2208" y="87386"/>
                      </a:cubicBezTo>
                      <a:cubicBezTo>
                        <a:pt x="4589" y="105642"/>
                        <a:pt x="20994" y="165967"/>
                        <a:pt x="24433" y="171523"/>
                      </a:cubicBezTo>
                      <a:cubicBezTo>
                        <a:pt x="27872" y="177079"/>
                        <a:pt x="26549" y="140831"/>
                        <a:pt x="22845" y="120723"/>
                      </a:cubicBezTo>
                      <a:cubicBezTo>
                        <a:pt x="19141" y="100615"/>
                        <a:pt x="-4407" y="69923"/>
                        <a:pt x="2208" y="50873"/>
                      </a:cubicBezTo>
                      <a:cubicBezTo>
                        <a:pt x="8823" y="31823"/>
                        <a:pt x="83435" y="-1779"/>
                        <a:pt x="84758" y="7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4" name="フリーフォーム: 図形 3133">
                  <a:extLst>
                    <a:ext uri="{FF2B5EF4-FFF2-40B4-BE49-F238E27FC236}">
                      <a16:creationId xmlns:a16="http://schemas.microsoft.com/office/drawing/2014/main" id="{C739191C-D65F-4996-8479-AE58BD2D3FB5}"/>
                    </a:ext>
                  </a:extLst>
                </p:cNvPr>
                <p:cNvSpPr/>
                <p:nvPr/>
              </p:nvSpPr>
              <p:spPr>
                <a:xfrm>
                  <a:off x="6186533" y="2430278"/>
                  <a:ext cx="132551" cy="168859"/>
                </a:xfrm>
                <a:custGeom>
                  <a:avLst/>
                  <a:gdLst>
                    <a:gd name="connsiteX0" fmla="*/ 131717 w 132551"/>
                    <a:gd name="connsiteY0" fmla="*/ 185 h 168859"/>
                    <a:gd name="connsiteX1" fmla="*/ 34880 w 132551"/>
                    <a:gd name="connsiteY1" fmla="*/ 114485 h 168859"/>
                    <a:gd name="connsiteX2" fmla="*/ 1542 w 132551"/>
                    <a:gd name="connsiteY2" fmla="*/ 168460 h 168859"/>
                    <a:gd name="connsiteX3" fmla="*/ 77742 w 132551"/>
                    <a:gd name="connsiteY3" fmla="*/ 89085 h 168859"/>
                    <a:gd name="connsiteX4" fmla="*/ 131717 w 132551"/>
                    <a:gd name="connsiteY4" fmla="*/ 185 h 168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2551" h="168859">
                      <a:moveTo>
                        <a:pt x="131717" y="185"/>
                      </a:moveTo>
                      <a:cubicBezTo>
                        <a:pt x="124573" y="4418"/>
                        <a:pt x="56576" y="86439"/>
                        <a:pt x="34880" y="114485"/>
                      </a:cubicBezTo>
                      <a:cubicBezTo>
                        <a:pt x="13184" y="142531"/>
                        <a:pt x="-5602" y="172693"/>
                        <a:pt x="1542" y="168460"/>
                      </a:cubicBezTo>
                      <a:cubicBezTo>
                        <a:pt x="8686" y="164227"/>
                        <a:pt x="57105" y="112897"/>
                        <a:pt x="77742" y="89085"/>
                      </a:cubicBezTo>
                      <a:cubicBezTo>
                        <a:pt x="98379" y="65273"/>
                        <a:pt x="138861" y="-4048"/>
                        <a:pt x="131717" y="1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5" name="フリーフォーム: 図形 3134">
                  <a:extLst>
                    <a:ext uri="{FF2B5EF4-FFF2-40B4-BE49-F238E27FC236}">
                      <a16:creationId xmlns:a16="http://schemas.microsoft.com/office/drawing/2014/main" id="{A33E86CA-2E58-4A30-A816-9FE1F30CBE31}"/>
                    </a:ext>
                  </a:extLst>
                </p:cNvPr>
                <p:cNvSpPr/>
                <p:nvPr/>
              </p:nvSpPr>
              <p:spPr>
                <a:xfrm>
                  <a:off x="6217164" y="2570105"/>
                  <a:ext cx="74147" cy="233423"/>
                </a:xfrm>
                <a:custGeom>
                  <a:avLst/>
                  <a:gdLst>
                    <a:gd name="connsiteX0" fmla="*/ 74099 w 74147"/>
                    <a:gd name="connsiteY0" fmla="*/ 58 h 233423"/>
                    <a:gd name="connsiteX1" fmla="*/ 15361 w 74147"/>
                    <a:gd name="connsiteY1" fmla="*/ 79433 h 233423"/>
                    <a:gd name="connsiteX2" fmla="*/ 20124 w 74147"/>
                    <a:gd name="connsiteY2" fmla="*/ 152458 h 233423"/>
                    <a:gd name="connsiteX3" fmla="*/ 28061 w 74147"/>
                    <a:gd name="connsiteY3" fmla="*/ 233420 h 233423"/>
                    <a:gd name="connsiteX4" fmla="*/ 4249 w 74147"/>
                    <a:gd name="connsiteY4" fmla="*/ 149283 h 233423"/>
                    <a:gd name="connsiteX5" fmla="*/ 4249 w 74147"/>
                    <a:gd name="connsiteY5" fmla="*/ 92133 h 233423"/>
                    <a:gd name="connsiteX6" fmla="*/ 74099 w 74147"/>
                    <a:gd name="connsiteY6" fmla="*/ 58 h 233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4147" h="233423">
                      <a:moveTo>
                        <a:pt x="74099" y="58"/>
                      </a:moveTo>
                      <a:cubicBezTo>
                        <a:pt x="75951" y="-2059"/>
                        <a:pt x="24357" y="54033"/>
                        <a:pt x="15361" y="79433"/>
                      </a:cubicBezTo>
                      <a:cubicBezTo>
                        <a:pt x="6365" y="104833"/>
                        <a:pt x="18007" y="126794"/>
                        <a:pt x="20124" y="152458"/>
                      </a:cubicBezTo>
                      <a:cubicBezTo>
                        <a:pt x="22241" y="178122"/>
                        <a:pt x="30707" y="233949"/>
                        <a:pt x="28061" y="233420"/>
                      </a:cubicBezTo>
                      <a:cubicBezTo>
                        <a:pt x="25415" y="232891"/>
                        <a:pt x="8218" y="172831"/>
                        <a:pt x="4249" y="149283"/>
                      </a:cubicBezTo>
                      <a:cubicBezTo>
                        <a:pt x="280" y="125735"/>
                        <a:pt x="-2895" y="113564"/>
                        <a:pt x="4249" y="92133"/>
                      </a:cubicBezTo>
                      <a:cubicBezTo>
                        <a:pt x="11393" y="70702"/>
                        <a:pt x="72247" y="2175"/>
                        <a:pt x="74099" y="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6" name="フリーフォーム: 図形 3135">
                  <a:extLst>
                    <a:ext uri="{FF2B5EF4-FFF2-40B4-BE49-F238E27FC236}">
                      <a16:creationId xmlns:a16="http://schemas.microsoft.com/office/drawing/2014/main" id="{87F35956-23E1-40AB-91F9-C8857D5B05D9}"/>
                    </a:ext>
                  </a:extLst>
                </p:cNvPr>
                <p:cNvSpPr/>
                <p:nvPr/>
              </p:nvSpPr>
              <p:spPr>
                <a:xfrm>
                  <a:off x="6275624" y="2505029"/>
                  <a:ext cx="57163" cy="87359"/>
                </a:xfrm>
                <a:custGeom>
                  <a:avLst/>
                  <a:gdLst>
                    <a:gd name="connsiteX0" fmla="*/ 2939 w 57163"/>
                    <a:gd name="connsiteY0" fmla="*/ 46 h 87359"/>
                    <a:gd name="connsiteX1" fmla="*/ 4526 w 57163"/>
                    <a:gd name="connsiteY1" fmla="*/ 73071 h 87359"/>
                    <a:gd name="connsiteX2" fmla="*/ 56914 w 57163"/>
                    <a:gd name="connsiteY2" fmla="*/ 87359 h 87359"/>
                    <a:gd name="connsiteX3" fmla="*/ 23576 w 57163"/>
                    <a:gd name="connsiteY3" fmla="*/ 73071 h 87359"/>
                    <a:gd name="connsiteX4" fmla="*/ 6114 w 57163"/>
                    <a:gd name="connsiteY4" fmla="*/ 61959 h 87359"/>
                    <a:gd name="connsiteX5" fmla="*/ 2939 w 57163"/>
                    <a:gd name="connsiteY5" fmla="*/ 46 h 873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7163" h="87359">
                      <a:moveTo>
                        <a:pt x="2939" y="46"/>
                      </a:moveTo>
                      <a:cubicBezTo>
                        <a:pt x="2674" y="1898"/>
                        <a:pt x="-4470" y="58519"/>
                        <a:pt x="4526" y="73071"/>
                      </a:cubicBezTo>
                      <a:cubicBezTo>
                        <a:pt x="13522" y="87623"/>
                        <a:pt x="53739" y="87359"/>
                        <a:pt x="56914" y="87359"/>
                      </a:cubicBezTo>
                      <a:cubicBezTo>
                        <a:pt x="60089" y="87359"/>
                        <a:pt x="32043" y="77304"/>
                        <a:pt x="23576" y="73071"/>
                      </a:cubicBezTo>
                      <a:cubicBezTo>
                        <a:pt x="15109" y="68838"/>
                        <a:pt x="11141" y="71219"/>
                        <a:pt x="6114" y="61959"/>
                      </a:cubicBezTo>
                      <a:cubicBezTo>
                        <a:pt x="1087" y="52699"/>
                        <a:pt x="3204" y="-1806"/>
                        <a:pt x="2939" y="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7" name="フリーフォーム: 図形 3136">
                  <a:extLst>
                    <a:ext uri="{FF2B5EF4-FFF2-40B4-BE49-F238E27FC236}">
                      <a16:creationId xmlns:a16="http://schemas.microsoft.com/office/drawing/2014/main" id="{BBBA75EE-052B-4914-ABDE-ADC4496941D4}"/>
                    </a:ext>
                  </a:extLst>
                </p:cNvPr>
                <p:cNvSpPr/>
                <p:nvPr/>
              </p:nvSpPr>
              <p:spPr>
                <a:xfrm>
                  <a:off x="6413487" y="2516187"/>
                  <a:ext cx="292114" cy="80340"/>
                </a:xfrm>
                <a:custGeom>
                  <a:avLst/>
                  <a:gdLst>
                    <a:gd name="connsiteX0" fmla="*/ 13 w 292114"/>
                    <a:gd name="connsiteY0" fmla="*/ 79376 h 80340"/>
                    <a:gd name="connsiteX1" fmla="*/ 190513 w 292114"/>
                    <a:gd name="connsiteY1" fmla="*/ 71438 h 80340"/>
                    <a:gd name="connsiteX2" fmla="*/ 233376 w 292114"/>
                    <a:gd name="connsiteY2" fmla="*/ 38101 h 80340"/>
                    <a:gd name="connsiteX3" fmla="*/ 292113 w 292114"/>
                    <a:gd name="connsiteY3" fmla="*/ 1 h 80340"/>
                    <a:gd name="connsiteX4" fmla="*/ 234963 w 292114"/>
                    <a:gd name="connsiteY4" fmla="*/ 36513 h 80340"/>
                    <a:gd name="connsiteX5" fmla="*/ 180988 w 292114"/>
                    <a:gd name="connsiteY5" fmla="*/ 53976 h 80340"/>
                    <a:gd name="connsiteX6" fmla="*/ 13 w 292114"/>
                    <a:gd name="connsiteY6" fmla="*/ 79376 h 803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2114" h="80340">
                      <a:moveTo>
                        <a:pt x="13" y="79376"/>
                      </a:moveTo>
                      <a:cubicBezTo>
                        <a:pt x="1600" y="82286"/>
                        <a:pt x="151619" y="78317"/>
                        <a:pt x="190513" y="71438"/>
                      </a:cubicBezTo>
                      <a:cubicBezTo>
                        <a:pt x="229407" y="64559"/>
                        <a:pt x="216443" y="50007"/>
                        <a:pt x="233376" y="38101"/>
                      </a:cubicBezTo>
                      <a:cubicBezTo>
                        <a:pt x="250309" y="26195"/>
                        <a:pt x="291849" y="266"/>
                        <a:pt x="292113" y="1"/>
                      </a:cubicBezTo>
                      <a:cubicBezTo>
                        <a:pt x="292377" y="-264"/>
                        <a:pt x="253484" y="27517"/>
                        <a:pt x="234963" y="36513"/>
                      </a:cubicBezTo>
                      <a:cubicBezTo>
                        <a:pt x="216442" y="45509"/>
                        <a:pt x="219882" y="48420"/>
                        <a:pt x="180988" y="53976"/>
                      </a:cubicBezTo>
                      <a:cubicBezTo>
                        <a:pt x="142094" y="59532"/>
                        <a:pt x="-1574" y="76466"/>
                        <a:pt x="13" y="793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8" name="フリーフォーム: 図形 3137">
                  <a:extLst>
                    <a:ext uri="{FF2B5EF4-FFF2-40B4-BE49-F238E27FC236}">
                      <a16:creationId xmlns:a16="http://schemas.microsoft.com/office/drawing/2014/main" id="{0B8799EC-ED05-4A6F-B5C4-97E04FEF4326}"/>
                    </a:ext>
                  </a:extLst>
                </p:cNvPr>
                <p:cNvSpPr/>
                <p:nvPr/>
              </p:nvSpPr>
              <p:spPr>
                <a:xfrm>
                  <a:off x="6437287" y="2514600"/>
                  <a:ext cx="263617" cy="36513"/>
                </a:xfrm>
                <a:custGeom>
                  <a:avLst/>
                  <a:gdLst>
                    <a:gd name="connsiteX0" fmla="*/ 26 w 263617"/>
                    <a:gd name="connsiteY0" fmla="*/ 36513 h 36513"/>
                    <a:gd name="connsiteX1" fmla="*/ 173063 w 263617"/>
                    <a:gd name="connsiteY1" fmla="*/ 22225 h 36513"/>
                    <a:gd name="connsiteX2" fmla="*/ 263551 w 263617"/>
                    <a:gd name="connsiteY2" fmla="*/ 0 h 36513"/>
                    <a:gd name="connsiteX3" fmla="*/ 160363 w 263617"/>
                    <a:gd name="connsiteY3" fmla="*/ 22225 h 36513"/>
                    <a:gd name="connsiteX4" fmla="*/ 26 w 263617"/>
                    <a:gd name="connsiteY4" fmla="*/ 36513 h 365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63617" h="36513">
                      <a:moveTo>
                        <a:pt x="26" y="36513"/>
                      </a:moveTo>
                      <a:cubicBezTo>
                        <a:pt x="2143" y="36513"/>
                        <a:pt x="129142" y="28310"/>
                        <a:pt x="173063" y="22225"/>
                      </a:cubicBezTo>
                      <a:cubicBezTo>
                        <a:pt x="216984" y="16140"/>
                        <a:pt x="265668" y="0"/>
                        <a:pt x="263551" y="0"/>
                      </a:cubicBezTo>
                      <a:cubicBezTo>
                        <a:pt x="261434" y="0"/>
                        <a:pt x="199786" y="15875"/>
                        <a:pt x="160363" y="22225"/>
                      </a:cubicBezTo>
                      <a:cubicBezTo>
                        <a:pt x="120940" y="28575"/>
                        <a:pt x="-2091" y="36513"/>
                        <a:pt x="26" y="365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39" name="フリーフォーム: 図形 3138">
                  <a:extLst>
                    <a:ext uri="{FF2B5EF4-FFF2-40B4-BE49-F238E27FC236}">
                      <a16:creationId xmlns:a16="http://schemas.microsoft.com/office/drawing/2014/main" id="{7274FFD0-FD41-4C87-8B7A-0E73BCFF9499}"/>
                    </a:ext>
                  </a:extLst>
                </p:cNvPr>
                <p:cNvSpPr/>
                <p:nvPr/>
              </p:nvSpPr>
              <p:spPr>
                <a:xfrm>
                  <a:off x="6415599" y="2547582"/>
                  <a:ext cx="186862" cy="11625"/>
                </a:xfrm>
                <a:custGeom>
                  <a:avLst/>
                  <a:gdLst>
                    <a:gd name="connsiteX0" fmla="*/ 1076 w 186862"/>
                    <a:gd name="connsiteY0" fmla="*/ 3531 h 11625"/>
                    <a:gd name="connsiteX1" fmla="*/ 183639 w 186862"/>
                    <a:gd name="connsiteY1" fmla="*/ 356 h 11625"/>
                    <a:gd name="connsiteX2" fmla="*/ 110614 w 186862"/>
                    <a:gd name="connsiteY2" fmla="*/ 11468 h 11625"/>
                    <a:gd name="connsiteX3" fmla="*/ 1076 w 186862"/>
                    <a:gd name="connsiteY3" fmla="*/ 3531 h 11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862" h="11625">
                      <a:moveTo>
                        <a:pt x="1076" y="3531"/>
                      </a:moveTo>
                      <a:cubicBezTo>
                        <a:pt x="13247" y="1679"/>
                        <a:pt x="165383" y="-967"/>
                        <a:pt x="183639" y="356"/>
                      </a:cubicBezTo>
                      <a:cubicBezTo>
                        <a:pt x="201895" y="1679"/>
                        <a:pt x="137866" y="10145"/>
                        <a:pt x="110614" y="11468"/>
                      </a:cubicBezTo>
                      <a:cubicBezTo>
                        <a:pt x="83362" y="12791"/>
                        <a:pt x="-11095" y="5383"/>
                        <a:pt x="1076" y="35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0" name="フリーフォーム: 図形 3139">
                  <a:extLst>
                    <a:ext uri="{FF2B5EF4-FFF2-40B4-BE49-F238E27FC236}">
                      <a16:creationId xmlns:a16="http://schemas.microsoft.com/office/drawing/2014/main" id="{552EF5B5-8FAB-4695-A379-439916373BA8}"/>
                    </a:ext>
                  </a:extLst>
                </p:cNvPr>
                <p:cNvSpPr/>
                <p:nvPr/>
              </p:nvSpPr>
              <p:spPr>
                <a:xfrm>
                  <a:off x="6499222" y="2534888"/>
                  <a:ext cx="211433" cy="227600"/>
                </a:xfrm>
                <a:custGeom>
                  <a:avLst/>
                  <a:gdLst>
                    <a:gd name="connsiteX0" fmla="*/ 3 w 211433"/>
                    <a:gd name="connsiteY0" fmla="*/ 227362 h 227600"/>
                    <a:gd name="connsiteX1" fmla="*/ 88903 w 211433"/>
                    <a:gd name="connsiteY1" fmla="*/ 89250 h 227600"/>
                    <a:gd name="connsiteX2" fmla="*/ 209553 w 211433"/>
                    <a:gd name="connsiteY2" fmla="*/ 350 h 227600"/>
                    <a:gd name="connsiteX3" fmla="*/ 157166 w 211433"/>
                    <a:gd name="connsiteY3" fmla="*/ 60675 h 227600"/>
                    <a:gd name="connsiteX4" fmla="*/ 85728 w 211433"/>
                    <a:gd name="connsiteY4" fmla="*/ 121000 h 227600"/>
                    <a:gd name="connsiteX5" fmla="*/ 3 w 211433"/>
                    <a:gd name="connsiteY5" fmla="*/ 227362 h 227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11433" h="227600">
                      <a:moveTo>
                        <a:pt x="3" y="227362"/>
                      </a:moveTo>
                      <a:cubicBezTo>
                        <a:pt x="532" y="222070"/>
                        <a:pt x="53978" y="127085"/>
                        <a:pt x="88903" y="89250"/>
                      </a:cubicBezTo>
                      <a:cubicBezTo>
                        <a:pt x="123828" y="51415"/>
                        <a:pt x="198176" y="5112"/>
                        <a:pt x="209553" y="350"/>
                      </a:cubicBezTo>
                      <a:cubicBezTo>
                        <a:pt x="220930" y="-4412"/>
                        <a:pt x="177803" y="40567"/>
                        <a:pt x="157166" y="60675"/>
                      </a:cubicBezTo>
                      <a:cubicBezTo>
                        <a:pt x="136529" y="80783"/>
                        <a:pt x="108218" y="93748"/>
                        <a:pt x="85728" y="121000"/>
                      </a:cubicBezTo>
                      <a:cubicBezTo>
                        <a:pt x="63238" y="148252"/>
                        <a:pt x="-526" y="232654"/>
                        <a:pt x="3" y="22736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1" name="フリーフォーム: 図形 3140">
                  <a:extLst>
                    <a:ext uri="{FF2B5EF4-FFF2-40B4-BE49-F238E27FC236}">
                      <a16:creationId xmlns:a16="http://schemas.microsoft.com/office/drawing/2014/main" id="{B043578D-B61A-4E60-816A-16613A7AFF95}"/>
                    </a:ext>
                  </a:extLst>
                </p:cNvPr>
                <p:cNvSpPr/>
                <p:nvPr/>
              </p:nvSpPr>
              <p:spPr>
                <a:xfrm>
                  <a:off x="6530974" y="2552675"/>
                  <a:ext cx="176781" cy="363672"/>
                </a:xfrm>
                <a:custGeom>
                  <a:avLst/>
                  <a:gdLst>
                    <a:gd name="connsiteX0" fmla="*/ 173039 w 176781"/>
                    <a:gd name="connsiteY0" fmla="*/ 25 h 363672"/>
                    <a:gd name="connsiteX1" fmla="*/ 169864 w 176781"/>
                    <a:gd name="connsiteY1" fmla="*/ 109563 h 363672"/>
                    <a:gd name="connsiteX2" fmla="*/ 96839 w 176781"/>
                    <a:gd name="connsiteY2" fmla="*/ 230213 h 363672"/>
                    <a:gd name="connsiteX3" fmla="*/ 58739 w 176781"/>
                    <a:gd name="connsiteY3" fmla="*/ 314350 h 363672"/>
                    <a:gd name="connsiteX4" fmla="*/ 1 w 176781"/>
                    <a:gd name="connsiteY4" fmla="*/ 363563 h 363672"/>
                    <a:gd name="connsiteX5" fmla="*/ 57151 w 176781"/>
                    <a:gd name="connsiteY5" fmla="*/ 301650 h 363672"/>
                    <a:gd name="connsiteX6" fmla="*/ 112714 w 176781"/>
                    <a:gd name="connsiteY6" fmla="*/ 192113 h 363672"/>
                    <a:gd name="connsiteX7" fmla="*/ 163514 w 176781"/>
                    <a:gd name="connsiteY7" fmla="*/ 100038 h 363672"/>
                    <a:gd name="connsiteX8" fmla="*/ 173039 w 176781"/>
                    <a:gd name="connsiteY8" fmla="*/ 25 h 3636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76781" h="363672">
                      <a:moveTo>
                        <a:pt x="173039" y="25"/>
                      </a:moveTo>
                      <a:cubicBezTo>
                        <a:pt x="174097" y="1613"/>
                        <a:pt x="182564" y="71198"/>
                        <a:pt x="169864" y="109563"/>
                      </a:cubicBezTo>
                      <a:cubicBezTo>
                        <a:pt x="157164" y="147928"/>
                        <a:pt x="115360" y="196082"/>
                        <a:pt x="96839" y="230213"/>
                      </a:cubicBezTo>
                      <a:cubicBezTo>
                        <a:pt x="78318" y="264344"/>
                        <a:pt x="74879" y="292125"/>
                        <a:pt x="58739" y="314350"/>
                      </a:cubicBezTo>
                      <a:cubicBezTo>
                        <a:pt x="42599" y="336575"/>
                        <a:pt x="266" y="365680"/>
                        <a:pt x="1" y="363563"/>
                      </a:cubicBezTo>
                      <a:cubicBezTo>
                        <a:pt x="-264" y="361446"/>
                        <a:pt x="38366" y="330225"/>
                        <a:pt x="57151" y="301650"/>
                      </a:cubicBezTo>
                      <a:cubicBezTo>
                        <a:pt x="75936" y="273075"/>
                        <a:pt x="94987" y="225715"/>
                        <a:pt x="112714" y="192113"/>
                      </a:cubicBezTo>
                      <a:cubicBezTo>
                        <a:pt x="130441" y="158511"/>
                        <a:pt x="155047" y="128613"/>
                        <a:pt x="163514" y="100038"/>
                      </a:cubicBezTo>
                      <a:cubicBezTo>
                        <a:pt x="171981" y="71463"/>
                        <a:pt x="171981" y="-1563"/>
                        <a:pt x="173039" y="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2" name="フリーフォーム: 図形 3141">
                  <a:extLst>
                    <a:ext uri="{FF2B5EF4-FFF2-40B4-BE49-F238E27FC236}">
                      <a16:creationId xmlns:a16="http://schemas.microsoft.com/office/drawing/2014/main" id="{9B642B5F-69B4-4DB0-B1A3-75DC51A18CC1}"/>
                    </a:ext>
                  </a:extLst>
                </p:cNvPr>
                <p:cNvSpPr/>
                <p:nvPr/>
              </p:nvSpPr>
              <p:spPr>
                <a:xfrm>
                  <a:off x="6524967" y="2660001"/>
                  <a:ext cx="102964" cy="138173"/>
                </a:xfrm>
                <a:custGeom>
                  <a:avLst/>
                  <a:gdLst>
                    <a:gd name="connsiteX0" fmla="*/ 102846 w 102964"/>
                    <a:gd name="connsiteY0" fmla="*/ 649 h 138173"/>
                    <a:gd name="connsiteX1" fmla="*/ 12358 w 102964"/>
                    <a:gd name="connsiteY1" fmla="*/ 121299 h 138173"/>
                    <a:gd name="connsiteX2" fmla="*/ 2833 w 102964"/>
                    <a:gd name="connsiteY2" fmla="*/ 132412 h 138173"/>
                    <a:gd name="connsiteX3" fmla="*/ 31408 w 102964"/>
                    <a:gd name="connsiteY3" fmla="*/ 75262 h 138173"/>
                    <a:gd name="connsiteX4" fmla="*/ 102846 w 102964"/>
                    <a:gd name="connsiteY4" fmla="*/ 649 h 1381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2964" h="138173">
                      <a:moveTo>
                        <a:pt x="102846" y="649"/>
                      </a:moveTo>
                      <a:cubicBezTo>
                        <a:pt x="99671" y="8322"/>
                        <a:pt x="29027" y="99339"/>
                        <a:pt x="12358" y="121299"/>
                      </a:cubicBezTo>
                      <a:cubicBezTo>
                        <a:pt x="-4311" y="143259"/>
                        <a:pt x="-342" y="140085"/>
                        <a:pt x="2833" y="132412"/>
                      </a:cubicBezTo>
                      <a:cubicBezTo>
                        <a:pt x="6008" y="124739"/>
                        <a:pt x="18443" y="95106"/>
                        <a:pt x="31408" y="75262"/>
                      </a:cubicBezTo>
                      <a:cubicBezTo>
                        <a:pt x="44373" y="55418"/>
                        <a:pt x="106021" y="-7024"/>
                        <a:pt x="102846" y="6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3" name="フリーフォーム: 図形 3142">
                  <a:extLst>
                    <a:ext uri="{FF2B5EF4-FFF2-40B4-BE49-F238E27FC236}">
                      <a16:creationId xmlns:a16="http://schemas.microsoft.com/office/drawing/2014/main" id="{318DC4F9-8086-4F4A-BB3D-0FA0FCBDDEB3}"/>
                    </a:ext>
                  </a:extLst>
                </p:cNvPr>
                <p:cNvSpPr/>
                <p:nvPr/>
              </p:nvSpPr>
              <p:spPr>
                <a:xfrm>
                  <a:off x="6530865" y="2658883"/>
                  <a:ext cx="104886" cy="163121"/>
                </a:xfrm>
                <a:custGeom>
                  <a:avLst/>
                  <a:gdLst>
                    <a:gd name="connsiteX0" fmla="*/ 104885 w 104886"/>
                    <a:gd name="connsiteY0" fmla="*/ 180 h 163121"/>
                    <a:gd name="connsiteX1" fmla="*/ 58848 w 104886"/>
                    <a:gd name="connsiteY1" fmla="*/ 103367 h 163121"/>
                    <a:gd name="connsiteX2" fmla="*/ 110 w 104886"/>
                    <a:gd name="connsiteY2" fmla="*/ 162105 h 163121"/>
                    <a:gd name="connsiteX3" fmla="*/ 44560 w 104886"/>
                    <a:gd name="connsiteY3" fmla="*/ 139880 h 163121"/>
                    <a:gd name="connsiteX4" fmla="*/ 60435 w 104886"/>
                    <a:gd name="connsiteY4" fmla="*/ 130355 h 163121"/>
                    <a:gd name="connsiteX5" fmla="*/ 104885 w 104886"/>
                    <a:gd name="connsiteY5" fmla="*/ 180 h 1631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886" h="163121">
                      <a:moveTo>
                        <a:pt x="104885" y="180"/>
                      </a:moveTo>
                      <a:cubicBezTo>
                        <a:pt x="104620" y="-4318"/>
                        <a:pt x="76311" y="76379"/>
                        <a:pt x="58848" y="103367"/>
                      </a:cubicBezTo>
                      <a:cubicBezTo>
                        <a:pt x="41385" y="130355"/>
                        <a:pt x="2491" y="156019"/>
                        <a:pt x="110" y="162105"/>
                      </a:cubicBezTo>
                      <a:cubicBezTo>
                        <a:pt x="-2271" y="168191"/>
                        <a:pt x="34506" y="145172"/>
                        <a:pt x="44560" y="139880"/>
                      </a:cubicBezTo>
                      <a:cubicBezTo>
                        <a:pt x="54614" y="134588"/>
                        <a:pt x="52762" y="148611"/>
                        <a:pt x="60435" y="130355"/>
                      </a:cubicBezTo>
                      <a:cubicBezTo>
                        <a:pt x="68108" y="112099"/>
                        <a:pt x="105150" y="4678"/>
                        <a:pt x="104885" y="18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4" name="フリーフォーム: 図形 3143">
                  <a:extLst>
                    <a:ext uri="{FF2B5EF4-FFF2-40B4-BE49-F238E27FC236}">
                      <a16:creationId xmlns:a16="http://schemas.microsoft.com/office/drawing/2014/main" id="{0A2E737A-90B0-4050-8E03-FD9590415DFC}"/>
                    </a:ext>
                  </a:extLst>
                </p:cNvPr>
                <p:cNvSpPr/>
                <p:nvPr/>
              </p:nvSpPr>
              <p:spPr>
                <a:xfrm>
                  <a:off x="6387688" y="2301579"/>
                  <a:ext cx="96116" cy="99567"/>
                </a:xfrm>
                <a:custGeom>
                  <a:avLst/>
                  <a:gdLst>
                    <a:gd name="connsiteX0" fmla="*/ 94075 w 96116"/>
                    <a:gd name="connsiteY0" fmla="*/ 296 h 99567"/>
                    <a:gd name="connsiteX1" fmla="*/ 412 w 96116"/>
                    <a:gd name="connsiteY1" fmla="*/ 97134 h 99567"/>
                    <a:gd name="connsiteX2" fmla="*/ 60737 w 96116"/>
                    <a:gd name="connsiteY2" fmla="*/ 66971 h 99567"/>
                    <a:gd name="connsiteX3" fmla="*/ 94075 w 96116"/>
                    <a:gd name="connsiteY3" fmla="*/ 296 h 99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6116" h="99567">
                      <a:moveTo>
                        <a:pt x="94075" y="296"/>
                      </a:moveTo>
                      <a:cubicBezTo>
                        <a:pt x="84021" y="5323"/>
                        <a:pt x="5968" y="86022"/>
                        <a:pt x="412" y="97134"/>
                      </a:cubicBezTo>
                      <a:cubicBezTo>
                        <a:pt x="-5144" y="108247"/>
                        <a:pt x="46979" y="78348"/>
                        <a:pt x="60737" y="66971"/>
                      </a:cubicBezTo>
                      <a:cubicBezTo>
                        <a:pt x="74495" y="55594"/>
                        <a:pt x="104129" y="-4731"/>
                        <a:pt x="94075" y="29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5" name="フリーフォーム: 図形 3144">
                  <a:extLst>
                    <a:ext uri="{FF2B5EF4-FFF2-40B4-BE49-F238E27FC236}">
                      <a16:creationId xmlns:a16="http://schemas.microsoft.com/office/drawing/2014/main" id="{6D265F28-765D-43B0-B935-32BD520E31C8}"/>
                    </a:ext>
                  </a:extLst>
                </p:cNvPr>
                <p:cNvSpPr/>
                <p:nvPr/>
              </p:nvSpPr>
              <p:spPr>
                <a:xfrm>
                  <a:off x="6404832" y="2390350"/>
                  <a:ext cx="56293" cy="99229"/>
                </a:xfrm>
                <a:custGeom>
                  <a:avLst/>
                  <a:gdLst>
                    <a:gd name="connsiteX0" fmla="*/ 56293 w 56293"/>
                    <a:gd name="connsiteY0" fmla="*/ 425 h 99229"/>
                    <a:gd name="connsiteX1" fmla="*/ 5493 w 56293"/>
                    <a:gd name="connsiteY1" fmla="*/ 97263 h 99229"/>
                    <a:gd name="connsiteX2" fmla="*/ 5493 w 56293"/>
                    <a:gd name="connsiteY2" fmla="*/ 62338 h 99229"/>
                    <a:gd name="connsiteX3" fmla="*/ 56293 w 56293"/>
                    <a:gd name="connsiteY3" fmla="*/ 425 h 992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6293" h="99229">
                      <a:moveTo>
                        <a:pt x="56293" y="425"/>
                      </a:moveTo>
                      <a:cubicBezTo>
                        <a:pt x="56293" y="6246"/>
                        <a:pt x="13960" y="86944"/>
                        <a:pt x="5493" y="97263"/>
                      </a:cubicBezTo>
                      <a:cubicBezTo>
                        <a:pt x="-2974" y="107582"/>
                        <a:pt x="-593" y="74509"/>
                        <a:pt x="5493" y="62338"/>
                      </a:cubicBezTo>
                      <a:cubicBezTo>
                        <a:pt x="11578" y="50167"/>
                        <a:pt x="56293" y="-5396"/>
                        <a:pt x="56293" y="4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6" name="フリーフォーム: 図形 3145">
                  <a:extLst>
                    <a:ext uri="{FF2B5EF4-FFF2-40B4-BE49-F238E27FC236}">
                      <a16:creationId xmlns:a16="http://schemas.microsoft.com/office/drawing/2014/main" id="{6DD5D39A-4491-4D27-9653-CDFBC5CECD27}"/>
                    </a:ext>
                  </a:extLst>
                </p:cNvPr>
                <p:cNvSpPr/>
                <p:nvPr/>
              </p:nvSpPr>
              <p:spPr>
                <a:xfrm>
                  <a:off x="6474224" y="2170913"/>
                  <a:ext cx="103356" cy="288151"/>
                </a:xfrm>
                <a:custGeom>
                  <a:avLst/>
                  <a:gdLst>
                    <a:gd name="connsiteX0" fmla="*/ 58339 w 103356"/>
                    <a:gd name="connsiteY0" fmla="*/ 787 h 288151"/>
                    <a:gd name="connsiteX1" fmla="*/ 12301 w 103356"/>
                    <a:gd name="connsiteY1" fmla="*/ 94450 h 288151"/>
                    <a:gd name="connsiteX2" fmla="*/ 10714 w 103356"/>
                    <a:gd name="connsiteY2" fmla="*/ 170650 h 288151"/>
                    <a:gd name="connsiteX3" fmla="*/ 5951 w 103356"/>
                    <a:gd name="connsiteY3" fmla="*/ 238912 h 288151"/>
                    <a:gd name="connsiteX4" fmla="*/ 102789 w 103356"/>
                    <a:gd name="connsiteY4" fmla="*/ 288125 h 288151"/>
                    <a:gd name="connsiteX5" fmla="*/ 44051 w 103356"/>
                    <a:gd name="connsiteY5" fmla="*/ 245262 h 288151"/>
                    <a:gd name="connsiteX6" fmla="*/ 4364 w 103356"/>
                    <a:gd name="connsiteY6" fmla="*/ 210337 h 288151"/>
                    <a:gd name="connsiteX7" fmla="*/ 17064 w 103356"/>
                    <a:gd name="connsiteY7" fmla="*/ 57937 h 288151"/>
                    <a:gd name="connsiteX8" fmla="*/ 58339 w 103356"/>
                    <a:gd name="connsiteY8" fmla="*/ 787 h 2881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3356" h="288151">
                      <a:moveTo>
                        <a:pt x="58339" y="787"/>
                      </a:moveTo>
                      <a:cubicBezTo>
                        <a:pt x="57545" y="6873"/>
                        <a:pt x="20238" y="66140"/>
                        <a:pt x="12301" y="94450"/>
                      </a:cubicBezTo>
                      <a:cubicBezTo>
                        <a:pt x="4363" y="122761"/>
                        <a:pt x="11772" y="146573"/>
                        <a:pt x="10714" y="170650"/>
                      </a:cubicBezTo>
                      <a:cubicBezTo>
                        <a:pt x="9656" y="194727"/>
                        <a:pt x="-9395" y="219333"/>
                        <a:pt x="5951" y="238912"/>
                      </a:cubicBezTo>
                      <a:cubicBezTo>
                        <a:pt x="21297" y="258491"/>
                        <a:pt x="96439" y="287067"/>
                        <a:pt x="102789" y="288125"/>
                      </a:cubicBezTo>
                      <a:cubicBezTo>
                        <a:pt x="109139" y="289183"/>
                        <a:pt x="60455" y="258227"/>
                        <a:pt x="44051" y="245262"/>
                      </a:cubicBezTo>
                      <a:cubicBezTo>
                        <a:pt x="27647" y="232297"/>
                        <a:pt x="8862" y="241558"/>
                        <a:pt x="4364" y="210337"/>
                      </a:cubicBezTo>
                      <a:cubicBezTo>
                        <a:pt x="-134" y="179116"/>
                        <a:pt x="7804" y="91010"/>
                        <a:pt x="17064" y="57937"/>
                      </a:cubicBezTo>
                      <a:cubicBezTo>
                        <a:pt x="26324" y="24864"/>
                        <a:pt x="59133" y="-5299"/>
                        <a:pt x="58339" y="78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7" name="フリーフォーム: 図形 3146">
                  <a:extLst>
                    <a:ext uri="{FF2B5EF4-FFF2-40B4-BE49-F238E27FC236}">
                      <a16:creationId xmlns:a16="http://schemas.microsoft.com/office/drawing/2014/main" id="{9BCD8D9E-A753-4CA0-B5C0-26D2AC069C87}"/>
                    </a:ext>
                  </a:extLst>
                </p:cNvPr>
                <p:cNvSpPr/>
                <p:nvPr/>
              </p:nvSpPr>
              <p:spPr>
                <a:xfrm>
                  <a:off x="6476881" y="2424110"/>
                  <a:ext cx="425256" cy="86962"/>
                </a:xfrm>
                <a:custGeom>
                  <a:avLst/>
                  <a:gdLst>
                    <a:gd name="connsiteX0" fmla="*/ 119 w 425256"/>
                    <a:gd name="connsiteY0" fmla="*/ 3 h 86962"/>
                    <a:gd name="connsiteX1" fmla="*/ 125532 w 425256"/>
                    <a:gd name="connsiteY1" fmla="*/ 80965 h 86962"/>
                    <a:gd name="connsiteX2" fmla="*/ 276344 w 425256"/>
                    <a:gd name="connsiteY2" fmla="*/ 80965 h 86962"/>
                    <a:gd name="connsiteX3" fmla="*/ 423982 w 425256"/>
                    <a:gd name="connsiteY3" fmla="*/ 80965 h 86962"/>
                    <a:gd name="connsiteX4" fmla="*/ 336669 w 425256"/>
                    <a:gd name="connsiteY4" fmla="*/ 73028 h 86962"/>
                    <a:gd name="connsiteX5" fmla="*/ 147757 w 425256"/>
                    <a:gd name="connsiteY5" fmla="*/ 77790 h 86962"/>
                    <a:gd name="connsiteX6" fmla="*/ 119 w 425256"/>
                    <a:gd name="connsiteY6" fmla="*/ 3 h 869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25256" h="86962">
                      <a:moveTo>
                        <a:pt x="119" y="3"/>
                      </a:moveTo>
                      <a:cubicBezTo>
                        <a:pt x="-3585" y="532"/>
                        <a:pt x="79495" y="67471"/>
                        <a:pt x="125532" y="80965"/>
                      </a:cubicBezTo>
                      <a:cubicBezTo>
                        <a:pt x="171569" y="94459"/>
                        <a:pt x="276344" y="80965"/>
                        <a:pt x="276344" y="80965"/>
                      </a:cubicBezTo>
                      <a:lnTo>
                        <a:pt x="423982" y="80965"/>
                      </a:lnTo>
                      <a:cubicBezTo>
                        <a:pt x="434036" y="79642"/>
                        <a:pt x="382706" y="73557"/>
                        <a:pt x="336669" y="73028"/>
                      </a:cubicBezTo>
                      <a:cubicBezTo>
                        <a:pt x="290632" y="72499"/>
                        <a:pt x="200145" y="87580"/>
                        <a:pt x="147757" y="77790"/>
                      </a:cubicBezTo>
                      <a:cubicBezTo>
                        <a:pt x="95370" y="68000"/>
                        <a:pt x="3823" y="-526"/>
                        <a:pt x="119" y="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8" name="フリーフォーム: 図形 3147">
                  <a:extLst>
                    <a:ext uri="{FF2B5EF4-FFF2-40B4-BE49-F238E27FC236}">
                      <a16:creationId xmlns:a16="http://schemas.microsoft.com/office/drawing/2014/main" id="{3A2009B7-ABB7-4ADE-995C-A8EA4C911020}"/>
                    </a:ext>
                  </a:extLst>
                </p:cNvPr>
                <p:cNvSpPr/>
                <p:nvPr/>
              </p:nvSpPr>
              <p:spPr>
                <a:xfrm>
                  <a:off x="6505274" y="2174828"/>
                  <a:ext cx="252367" cy="200641"/>
                </a:xfrm>
                <a:custGeom>
                  <a:avLst/>
                  <a:gdLst>
                    <a:gd name="connsiteX0" fmla="*/ 251126 w 252367"/>
                    <a:gd name="connsiteY0" fmla="*/ 47 h 200641"/>
                    <a:gd name="connsiteX1" fmla="*/ 62214 w 252367"/>
                    <a:gd name="connsiteY1" fmla="*/ 38147 h 200641"/>
                    <a:gd name="connsiteX2" fmla="*/ 20939 w 252367"/>
                    <a:gd name="connsiteY2" fmla="*/ 123872 h 200641"/>
                    <a:gd name="connsiteX3" fmla="*/ 301 w 252367"/>
                    <a:gd name="connsiteY3" fmla="*/ 200072 h 200641"/>
                    <a:gd name="connsiteX4" fmla="*/ 14589 w 252367"/>
                    <a:gd name="connsiteY4" fmla="*/ 152447 h 200641"/>
                    <a:gd name="connsiteX5" fmla="*/ 86026 w 252367"/>
                    <a:gd name="connsiteY5" fmla="*/ 41322 h 200641"/>
                    <a:gd name="connsiteX6" fmla="*/ 140001 w 252367"/>
                    <a:gd name="connsiteY6" fmla="*/ 30210 h 200641"/>
                    <a:gd name="connsiteX7" fmla="*/ 251126 w 252367"/>
                    <a:gd name="connsiteY7" fmla="*/ 47 h 200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52367" h="200641">
                      <a:moveTo>
                        <a:pt x="251126" y="47"/>
                      </a:moveTo>
                      <a:cubicBezTo>
                        <a:pt x="238162" y="1370"/>
                        <a:pt x="100578" y="17510"/>
                        <a:pt x="62214" y="38147"/>
                      </a:cubicBezTo>
                      <a:cubicBezTo>
                        <a:pt x="23850" y="58784"/>
                        <a:pt x="31258" y="96885"/>
                        <a:pt x="20939" y="123872"/>
                      </a:cubicBezTo>
                      <a:cubicBezTo>
                        <a:pt x="10620" y="150860"/>
                        <a:pt x="1359" y="195310"/>
                        <a:pt x="301" y="200072"/>
                      </a:cubicBezTo>
                      <a:cubicBezTo>
                        <a:pt x="-757" y="204834"/>
                        <a:pt x="302" y="178905"/>
                        <a:pt x="14589" y="152447"/>
                      </a:cubicBezTo>
                      <a:cubicBezTo>
                        <a:pt x="28876" y="125989"/>
                        <a:pt x="65124" y="61695"/>
                        <a:pt x="86026" y="41322"/>
                      </a:cubicBezTo>
                      <a:cubicBezTo>
                        <a:pt x="106928" y="20949"/>
                        <a:pt x="107986" y="34708"/>
                        <a:pt x="140001" y="30210"/>
                      </a:cubicBezTo>
                      <a:cubicBezTo>
                        <a:pt x="172016" y="25712"/>
                        <a:pt x="264090" y="-1276"/>
                        <a:pt x="251126" y="4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49" name="フリーフォーム: 図形 3148">
                  <a:extLst>
                    <a:ext uri="{FF2B5EF4-FFF2-40B4-BE49-F238E27FC236}">
                      <a16:creationId xmlns:a16="http://schemas.microsoft.com/office/drawing/2014/main" id="{87F8A1D4-35FD-446D-BCB3-1F8B149C85A1}"/>
                    </a:ext>
                  </a:extLst>
                </p:cNvPr>
                <p:cNvSpPr/>
                <p:nvPr/>
              </p:nvSpPr>
              <p:spPr>
                <a:xfrm>
                  <a:off x="6533150" y="2132355"/>
                  <a:ext cx="584185" cy="59985"/>
                </a:xfrm>
                <a:custGeom>
                  <a:avLst/>
                  <a:gdLst>
                    <a:gd name="connsiteX0" fmla="*/ 1000 w 584185"/>
                    <a:gd name="connsiteY0" fmla="*/ 39345 h 59985"/>
                    <a:gd name="connsiteX1" fmla="*/ 324850 w 584185"/>
                    <a:gd name="connsiteY1" fmla="*/ 7595 h 59985"/>
                    <a:gd name="connsiteX2" fmla="*/ 494713 w 584185"/>
                    <a:gd name="connsiteY2" fmla="*/ 1245 h 59985"/>
                    <a:gd name="connsiteX3" fmla="*/ 550275 w 584185"/>
                    <a:gd name="connsiteY3" fmla="*/ 26645 h 59985"/>
                    <a:gd name="connsiteX4" fmla="*/ 583613 w 584185"/>
                    <a:gd name="connsiteY4" fmla="*/ 59983 h 59985"/>
                    <a:gd name="connsiteX5" fmla="*/ 523288 w 584185"/>
                    <a:gd name="connsiteY5" fmla="*/ 28233 h 59985"/>
                    <a:gd name="connsiteX6" fmla="*/ 445500 w 584185"/>
                    <a:gd name="connsiteY6" fmla="*/ 15533 h 59985"/>
                    <a:gd name="connsiteX7" fmla="*/ 231188 w 584185"/>
                    <a:gd name="connsiteY7" fmla="*/ 25058 h 59985"/>
                    <a:gd name="connsiteX8" fmla="*/ 1000 w 584185"/>
                    <a:gd name="connsiteY8" fmla="*/ 39345 h 599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584185" h="59985">
                      <a:moveTo>
                        <a:pt x="1000" y="39345"/>
                      </a:moveTo>
                      <a:cubicBezTo>
                        <a:pt x="16610" y="36434"/>
                        <a:pt x="242565" y="13945"/>
                        <a:pt x="324850" y="7595"/>
                      </a:cubicBezTo>
                      <a:cubicBezTo>
                        <a:pt x="407135" y="1245"/>
                        <a:pt x="457142" y="-1930"/>
                        <a:pt x="494713" y="1245"/>
                      </a:cubicBezTo>
                      <a:cubicBezTo>
                        <a:pt x="532284" y="4420"/>
                        <a:pt x="535458" y="16855"/>
                        <a:pt x="550275" y="26645"/>
                      </a:cubicBezTo>
                      <a:cubicBezTo>
                        <a:pt x="565092" y="36435"/>
                        <a:pt x="588111" y="59718"/>
                        <a:pt x="583613" y="59983"/>
                      </a:cubicBezTo>
                      <a:cubicBezTo>
                        <a:pt x="579115" y="60248"/>
                        <a:pt x="546307" y="35641"/>
                        <a:pt x="523288" y="28233"/>
                      </a:cubicBezTo>
                      <a:cubicBezTo>
                        <a:pt x="500269" y="20825"/>
                        <a:pt x="494183" y="16062"/>
                        <a:pt x="445500" y="15533"/>
                      </a:cubicBezTo>
                      <a:cubicBezTo>
                        <a:pt x="396817" y="15004"/>
                        <a:pt x="305800" y="18708"/>
                        <a:pt x="231188" y="25058"/>
                      </a:cubicBezTo>
                      <a:cubicBezTo>
                        <a:pt x="156576" y="31408"/>
                        <a:pt x="-14610" y="42256"/>
                        <a:pt x="1000" y="393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0" name="フリーフォーム: 図形 3149">
                  <a:extLst>
                    <a:ext uri="{FF2B5EF4-FFF2-40B4-BE49-F238E27FC236}">
                      <a16:creationId xmlns:a16="http://schemas.microsoft.com/office/drawing/2014/main" id="{9A3C73A0-479E-4F70-A315-88ED19E66FD8}"/>
                    </a:ext>
                  </a:extLst>
                </p:cNvPr>
                <p:cNvSpPr/>
                <p:nvPr/>
              </p:nvSpPr>
              <p:spPr>
                <a:xfrm>
                  <a:off x="6786563" y="2218795"/>
                  <a:ext cx="308275" cy="340354"/>
                </a:xfrm>
                <a:custGeom>
                  <a:avLst/>
                  <a:gdLst>
                    <a:gd name="connsiteX0" fmla="*/ 307975 w 308275"/>
                    <a:gd name="connsiteY0" fmla="*/ 530 h 340354"/>
                    <a:gd name="connsiteX1" fmla="*/ 277812 w 308275"/>
                    <a:gd name="connsiteY1" fmla="*/ 116418 h 340354"/>
                    <a:gd name="connsiteX2" fmla="*/ 184150 w 308275"/>
                    <a:gd name="connsiteY2" fmla="*/ 245005 h 340354"/>
                    <a:gd name="connsiteX3" fmla="*/ 127000 w 308275"/>
                    <a:gd name="connsiteY3" fmla="*/ 306918 h 340354"/>
                    <a:gd name="connsiteX4" fmla="*/ 92075 w 308275"/>
                    <a:gd name="connsiteY4" fmla="*/ 324380 h 340354"/>
                    <a:gd name="connsiteX5" fmla="*/ 0 w 308275"/>
                    <a:gd name="connsiteY5" fmla="*/ 340255 h 340354"/>
                    <a:gd name="connsiteX6" fmla="*/ 93662 w 308275"/>
                    <a:gd name="connsiteY6" fmla="*/ 329143 h 340354"/>
                    <a:gd name="connsiteX7" fmla="*/ 163512 w 308275"/>
                    <a:gd name="connsiteY7" fmla="*/ 292630 h 340354"/>
                    <a:gd name="connsiteX8" fmla="*/ 263525 w 308275"/>
                    <a:gd name="connsiteY8" fmla="*/ 164043 h 340354"/>
                    <a:gd name="connsiteX9" fmla="*/ 307975 w 308275"/>
                    <a:gd name="connsiteY9" fmla="*/ 530 h 340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08275" h="340354">
                      <a:moveTo>
                        <a:pt x="307975" y="530"/>
                      </a:moveTo>
                      <a:cubicBezTo>
                        <a:pt x="310356" y="-7407"/>
                        <a:pt x="298449" y="75672"/>
                        <a:pt x="277812" y="116418"/>
                      </a:cubicBezTo>
                      <a:cubicBezTo>
                        <a:pt x="257175" y="157164"/>
                        <a:pt x="209285" y="213255"/>
                        <a:pt x="184150" y="245005"/>
                      </a:cubicBezTo>
                      <a:cubicBezTo>
                        <a:pt x="159015" y="276755"/>
                        <a:pt x="142346" y="293689"/>
                        <a:pt x="127000" y="306918"/>
                      </a:cubicBezTo>
                      <a:cubicBezTo>
                        <a:pt x="111654" y="320147"/>
                        <a:pt x="113242" y="318824"/>
                        <a:pt x="92075" y="324380"/>
                      </a:cubicBezTo>
                      <a:cubicBezTo>
                        <a:pt x="70908" y="329936"/>
                        <a:pt x="-265" y="339461"/>
                        <a:pt x="0" y="340255"/>
                      </a:cubicBezTo>
                      <a:cubicBezTo>
                        <a:pt x="264" y="341049"/>
                        <a:pt x="66410" y="337080"/>
                        <a:pt x="93662" y="329143"/>
                      </a:cubicBezTo>
                      <a:cubicBezTo>
                        <a:pt x="120914" y="321206"/>
                        <a:pt x="135202" y="320147"/>
                        <a:pt x="163512" y="292630"/>
                      </a:cubicBezTo>
                      <a:cubicBezTo>
                        <a:pt x="191822" y="265113"/>
                        <a:pt x="240242" y="211139"/>
                        <a:pt x="263525" y="164043"/>
                      </a:cubicBezTo>
                      <a:cubicBezTo>
                        <a:pt x="286808" y="116947"/>
                        <a:pt x="305594" y="8467"/>
                        <a:pt x="307975" y="53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1" name="フリーフォーム: 図形 3150">
                  <a:extLst>
                    <a:ext uri="{FF2B5EF4-FFF2-40B4-BE49-F238E27FC236}">
                      <a16:creationId xmlns:a16="http://schemas.microsoft.com/office/drawing/2014/main" id="{CF7B1A16-C31B-4828-BA34-C9260AEB2C2C}"/>
                    </a:ext>
                  </a:extLst>
                </p:cNvPr>
                <p:cNvSpPr/>
                <p:nvPr/>
              </p:nvSpPr>
              <p:spPr>
                <a:xfrm>
                  <a:off x="6804138" y="2220720"/>
                  <a:ext cx="357596" cy="383717"/>
                </a:xfrm>
                <a:custGeom>
                  <a:avLst/>
                  <a:gdLst>
                    <a:gd name="connsiteX0" fmla="*/ 338025 w 357596"/>
                    <a:gd name="connsiteY0" fmla="*/ 193 h 383717"/>
                    <a:gd name="connsiteX1" fmla="*/ 350725 w 357596"/>
                    <a:gd name="connsiteY1" fmla="*/ 127193 h 383717"/>
                    <a:gd name="connsiteX2" fmla="*/ 217375 w 357596"/>
                    <a:gd name="connsiteY2" fmla="*/ 317693 h 383717"/>
                    <a:gd name="connsiteX3" fmla="*/ 150700 w 357596"/>
                    <a:gd name="connsiteY3" fmla="*/ 365318 h 383717"/>
                    <a:gd name="connsiteX4" fmla="*/ 20525 w 357596"/>
                    <a:gd name="connsiteY4" fmla="*/ 382780 h 383717"/>
                    <a:gd name="connsiteX5" fmla="*/ 4650 w 357596"/>
                    <a:gd name="connsiteY5" fmla="*/ 339918 h 383717"/>
                    <a:gd name="connsiteX6" fmla="*/ 64975 w 357596"/>
                    <a:gd name="connsiteY6" fmla="*/ 373255 h 383717"/>
                    <a:gd name="connsiteX7" fmla="*/ 199912 w 357596"/>
                    <a:gd name="connsiteY7" fmla="*/ 325630 h 383717"/>
                    <a:gd name="connsiteX8" fmla="*/ 274525 w 357596"/>
                    <a:gd name="connsiteY8" fmla="*/ 238318 h 383717"/>
                    <a:gd name="connsiteX9" fmla="*/ 334850 w 357596"/>
                    <a:gd name="connsiteY9" fmla="*/ 101793 h 383717"/>
                    <a:gd name="connsiteX10" fmla="*/ 338025 w 357596"/>
                    <a:gd name="connsiteY10" fmla="*/ 193 h 3837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57596" h="383717">
                      <a:moveTo>
                        <a:pt x="338025" y="193"/>
                      </a:moveTo>
                      <a:cubicBezTo>
                        <a:pt x="340671" y="4426"/>
                        <a:pt x="370833" y="74276"/>
                        <a:pt x="350725" y="127193"/>
                      </a:cubicBezTo>
                      <a:cubicBezTo>
                        <a:pt x="330617" y="180110"/>
                        <a:pt x="250712" y="278006"/>
                        <a:pt x="217375" y="317693"/>
                      </a:cubicBezTo>
                      <a:cubicBezTo>
                        <a:pt x="184038" y="357380"/>
                        <a:pt x="183508" y="354470"/>
                        <a:pt x="150700" y="365318"/>
                      </a:cubicBezTo>
                      <a:cubicBezTo>
                        <a:pt x="117892" y="376166"/>
                        <a:pt x="44867" y="387013"/>
                        <a:pt x="20525" y="382780"/>
                      </a:cubicBezTo>
                      <a:cubicBezTo>
                        <a:pt x="-3817" y="378547"/>
                        <a:pt x="-2758" y="341505"/>
                        <a:pt x="4650" y="339918"/>
                      </a:cubicBezTo>
                      <a:cubicBezTo>
                        <a:pt x="12058" y="338331"/>
                        <a:pt x="32431" y="375636"/>
                        <a:pt x="64975" y="373255"/>
                      </a:cubicBezTo>
                      <a:cubicBezTo>
                        <a:pt x="97519" y="370874"/>
                        <a:pt x="164987" y="348119"/>
                        <a:pt x="199912" y="325630"/>
                      </a:cubicBezTo>
                      <a:cubicBezTo>
                        <a:pt x="234837" y="303141"/>
                        <a:pt x="252035" y="275624"/>
                        <a:pt x="274525" y="238318"/>
                      </a:cubicBezTo>
                      <a:cubicBezTo>
                        <a:pt x="297015" y="201012"/>
                        <a:pt x="326913" y="141480"/>
                        <a:pt x="334850" y="101793"/>
                      </a:cubicBezTo>
                      <a:cubicBezTo>
                        <a:pt x="342787" y="62106"/>
                        <a:pt x="335379" y="-4040"/>
                        <a:pt x="338025" y="19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2" name="フリーフォーム: 図形 3151">
                  <a:extLst>
                    <a:ext uri="{FF2B5EF4-FFF2-40B4-BE49-F238E27FC236}">
                      <a16:creationId xmlns:a16="http://schemas.microsoft.com/office/drawing/2014/main" id="{46B0A10D-9F68-4671-8AF0-D59DFA6AFA67}"/>
                    </a:ext>
                  </a:extLst>
                </p:cNvPr>
                <p:cNvSpPr/>
                <p:nvPr/>
              </p:nvSpPr>
              <p:spPr>
                <a:xfrm>
                  <a:off x="6544312" y="2352320"/>
                  <a:ext cx="485600" cy="133729"/>
                </a:xfrm>
                <a:custGeom>
                  <a:avLst/>
                  <a:gdLst>
                    <a:gd name="connsiteX0" fmla="*/ 15238 w 485600"/>
                    <a:gd name="connsiteY0" fmla="*/ 133705 h 133729"/>
                    <a:gd name="connsiteX1" fmla="*/ 10476 w 485600"/>
                    <a:gd name="connsiteY1" fmla="*/ 46393 h 133729"/>
                    <a:gd name="connsiteX2" fmla="*/ 159701 w 485600"/>
                    <a:gd name="connsiteY2" fmla="*/ 82905 h 133729"/>
                    <a:gd name="connsiteX3" fmla="*/ 235901 w 485600"/>
                    <a:gd name="connsiteY3" fmla="*/ 87668 h 133729"/>
                    <a:gd name="connsiteX4" fmla="*/ 347026 w 485600"/>
                    <a:gd name="connsiteY4" fmla="*/ 47980 h 133729"/>
                    <a:gd name="connsiteX5" fmla="*/ 483551 w 485600"/>
                    <a:gd name="connsiteY5" fmla="*/ 355 h 133729"/>
                    <a:gd name="connsiteX6" fmla="*/ 420051 w 485600"/>
                    <a:gd name="connsiteY6" fmla="*/ 28930 h 133729"/>
                    <a:gd name="connsiteX7" fmla="*/ 297813 w 485600"/>
                    <a:gd name="connsiteY7" fmla="*/ 78143 h 133729"/>
                    <a:gd name="connsiteX8" fmla="*/ 167638 w 485600"/>
                    <a:gd name="connsiteY8" fmla="*/ 90843 h 133729"/>
                    <a:gd name="connsiteX9" fmla="*/ 37463 w 485600"/>
                    <a:gd name="connsiteY9" fmla="*/ 55918 h 133729"/>
                    <a:gd name="connsiteX10" fmla="*/ 15238 w 485600"/>
                    <a:gd name="connsiteY10" fmla="*/ 133705 h 13372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85600" h="133729">
                      <a:moveTo>
                        <a:pt x="15238" y="133705"/>
                      </a:moveTo>
                      <a:cubicBezTo>
                        <a:pt x="10740" y="132118"/>
                        <a:pt x="-13601" y="54860"/>
                        <a:pt x="10476" y="46393"/>
                      </a:cubicBezTo>
                      <a:cubicBezTo>
                        <a:pt x="34553" y="37926"/>
                        <a:pt x="122130" y="76026"/>
                        <a:pt x="159701" y="82905"/>
                      </a:cubicBezTo>
                      <a:cubicBezTo>
                        <a:pt x="197272" y="89784"/>
                        <a:pt x="204680" y="93489"/>
                        <a:pt x="235901" y="87668"/>
                      </a:cubicBezTo>
                      <a:cubicBezTo>
                        <a:pt x="267122" y="81847"/>
                        <a:pt x="347026" y="47980"/>
                        <a:pt x="347026" y="47980"/>
                      </a:cubicBezTo>
                      <a:lnTo>
                        <a:pt x="483551" y="355"/>
                      </a:lnTo>
                      <a:cubicBezTo>
                        <a:pt x="495722" y="-2820"/>
                        <a:pt x="451007" y="15965"/>
                        <a:pt x="420051" y="28930"/>
                      </a:cubicBezTo>
                      <a:cubicBezTo>
                        <a:pt x="389095" y="41895"/>
                        <a:pt x="339882" y="67824"/>
                        <a:pt x="297813" y="78143"/>
                      </a:cubicBezTo>
                      <a:cubicBezTo>
                        <a:pt x="255744" y="88462"/>
                        <a:pt x="211030" y="94547"/>
                        <a:pt x="167638" y="90843"/>
                      </a:cubicBezTo>
                      <a:cubicBezTo>
                        <a:pt x="124246" y="87139"/>
                        <a:pt x="62598" y="54066"/>
                        <a:pt x="37463" y="55918"/>
                      </a:cubicBezTo>
                      <a:cubicBezTo>
                        <a:pt x="12328" y="57770"/>
                        <a:pt x="19736" y="135292"/>
                        <a:pt x="15238" y="13370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3" name="フリーフォーム: 図形 3152">
                  <a:extLst>
                    <a:ext uri="{FF2B5EF4-FFF2-40B4-BE49-F238E27FC236}">
                      <a16:creationId xmlns:a16="http://schemas.microsoft.com/office/drawing/2014/main" id="{82810A81-C4CD-451B-86BA-2DD85F15F977}"/>
                    </a:ext>
                  </a:extLst>
                </p:cNvPr>
                <p:cNvSpPr/>
                <p:nvPr/>
              </p:nvSpPr>
              <p:spPr>
                <a:xfrm>
                  <a:off x="6824657" y="2352623"/>
                  <a:ext cx="219087" cy="170361"/>
                </a:xfrm>
                <a:custGeom>
                  <a:avLst/>
                  <a:gdLst>
                    <a:gd name="connsiteX0" fmla="*/ 219081 w 219087"/>
                    <a:gd name="connsiteY0" fmla="*/ 52 h 170361"/>
                    <a:gd name="connsiteX1" fmla="*/ 112718 w 219087"/>
                    <a:gd name="connsiteY1" fmla="*/ 123877 h 170361"/>
                    <a:gd name="connsiteX2" fmla="*/ 6 w 219087"/>
                    <a:gd name="connsiteY2" fmla="*/ 169915 h 170361"/>
                    <a:gd name="connsiteX3" fmla="*/ 107956 w 219087"/>
                    <a:gd name="connsiteY3" fmla="*/ 139752 h 170361"/>
                    <a:gd name="connsiteX4" fmla="*/ 219081 w 219087"/>
                    <a:gd name="connsiteY4" fmla="*/ 52 h 1703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19087" h="170361">
                      <a:moveTo>
                        <a:pt x="219081" y="52"/>
                      </a:moveTo>
                      <a:cubicBezTo>
                        <a:pt x="219875" y="-2594"/>
                        <a:pt x="149230" y="95567"/>
                        <a:pt x="112718" y="123877"/>
                      </a:cubicBezTo>
                      <a:cubicBezTo>
                        <a:pt x="76206" y="152187"/>
                        <a:pt x="800" y="167269"/>
                        <a:pt x="6" y="169915"/>
                      </a:cubicBezTo>
                      <a:cubicBezTo>
                        <a:pt x="-788" y="172561"/>
                        <a:pt x="72767" y="163564"/>
                        <a:pt x="107956" y="139752"/>
                      </a:cubicBezTo>
                      <a:cubicBezTo>
                        <a:pt x="143145" y="115940"/>
                        <a:pt x="218287" y="2698"/>
                        <a:pt x="219081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4" name="フリーフォーム: 図形 3153">
                  <a:extLst>
                    <a:ext uri="{FF2B5EF4-FFF2-40B4-BE49-F238E27FC236}">
                      <a16:creationId xmlns:a16="http://schemas.microsoft.com/office/drawing/2014/main" id="{EB1680CE-E304-46FE-9A99-00C8FA45F62B}"/>
                    </a:ext>
                  </a:extLst>
                </p:cNvPr>
                <p:cNvSpPr/>
                <p:nvPr/>
              </p:nvSpPr>
              <p:spPr>
                <a:xfrm>
                  <a:off x="6567474" y="2371603"/>
                  <a:ext cx="290555" cy="62626"/>
                </a:xfrm>
                <a:custGeom>
                  <a:avLst/>
                  <a:gdLst>
                    <a:gd name="connsiteX0" fmla="*/ 14 w 290555"/>
                    <a:gd name="connsiteY0" fmla="*/ 122 h 62626"/>
                    <a:gd name="connsiteX1" fmla="*/ 176226 w 290555"/>
                    <a:gd name="connsiteY1" fmla="*/ 46160 h 62626"/>
                    <a:gd name="connsiteX2" fmla="*/ 290526 w 290555"/>
                    <a:gd name="connsiteY2" fmla="*/ 46160 h 62626"/>
                    <a:gd name="connsiteX3" fmla="*/ 185751 w 290555"/>
                    <a:gd name="connsiteY3" fmla="*/ 62035 h 62626"/>
                    <a:gd name="connsiteX4" fmla="*/ 14 w 290555"/>
                    <a:gd name="connsiteY4" fmla="*/ 122 h 626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0555" h="62626">
                      <a:moveTo>
                        <a:pt x="14" y="122"/>
                      </a:moveTo>
                      <a:cubicBezTo>
                        <a:pt x="-1574" y="-2524"/>
                        <a:pt x="127807" y="38487"/>
                        <a:pt x="176226" y="46160"/>
                      </a:cubicBezTo>
                      <a:cubicBezTo>
                        <a:pt x="224645" y="53833"/>
                        <a:pt x="288939" y="43514"/>
                        <a:pt x="290526" y="46160"/>
                      </a:cubicBezTo>
                      <a:cubicBezTo>
                        <a:pt x="292114" y="48806"/>
                        <a:pt x="229143" y="66004"/>
                        <a:pt x="185751" y="62035"/>
                      </a:cubicBezTo>
                      <a:cubicBezTo>
                        <a:pt x="142359" y="58066"/>
                        <a:pt x="1602" y="2768"/>
                        <a:pt x="14" y="12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5" name="フリーフォーム: 図形 3154">
                  <a:extLst>
                    <a:ext uri="{FF2B5EF4-FFF2-40B4-BE49-F238E27FC236}">
                      <a16:creationId xmlns:a16="http://schemas.microsoft.com/office/drawing/2014/main" id="{0FBE807F-EC38-4814-9A99-121FB18192AD}"/>
                    </a:ext>
                  </a:extLst>
                </p:cNvPr>
                <p:cNvSpPr/>
                <p:nvPr/>
              </p:nvSpPr>
              <p:spPr>
                <a:xfrm>
                  <a:off x="6767393" y="2183180"/>
                  <a:ext cx="262983" cy="134354"/>
                </a:xfrm>
                <a:custGeom>
                  <a:avLst/>
                  <a:gdLst>
                    <a:gd name="connsiteX0" fmla="*/ 120 w 262983"/>
                    <a:gd name="connsiteY0" fmla="*/ 1220 h 134354"/>
                    <a:gd name="connsiteX1" fmla="*/ 149345 w 262983"/>
                    <a:gd name="connsiteY1" fmla="*/ 45670 h 134354"/>
                    <a:gd name="connsiteX2" fmla="*/ 260470 w 262983"/>
                    <a:gd name="connsiteY2" fmla="*/ 131395 h 134354"/>
                    <a:gd name="connsiteX3" fmla="*/ 222370 w 262983"/>
                    <a:gd name="connsiteY3" fmla="*/ 107583 h 134354"/>
                    <a:gd name="connsiteX4" fmla="*/ 169982 w 262983"/>
                    <a:gd name="connsiteY4" fmla="*/ 39320 h 134354"/>
                    <a:gd name="connsiteX5" fmla="*/ 125532 w 262983"/>
                    <a:gd name="connsiteY5" fmla="*/ 15508 h 134354"/>
                    <a:gd name="connsiteX6" fmla="*/ 120 w 262983"/>
                    <a:gd name="connsiteY6" fmla="*/ 1220 h 134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2983" h="134354">
                      <a:moveTo>
                        <a:pt x="120" y="1220"/>
                      </a:moveTo>
                      <a:cubicBezTo>
                        <a:pt x="4089" y="6247"/>
                        <a:pt x="105953" y="23974"/>
                        <a:pt x="149345" y="45670"/>
                      </a:cubicBezTo>
                      <a:cubicBezTo>
                        <a:pt x="192737" y="67366"/>
                        <a:pt x="248299" y="121076"/>
                        <a:pt x="260470" y="131395"/>
                      </a:cubicBezTo>
                      <a:cubicBezTo>
                        <a:pt x="272641" y="141714"/>
                        <a:pt x="237451" y="122929"/>
                        <a:pt x="222370" y="107583"/>
                      </a:cubicBezTo>
                      <a:cubicBezTo>
                        <a:pt x="207289" y="92237"/>
                        <a:pt x="186122" y="54666"/>
                        <a:pt x="169982" y="39320"/>
                      </a:cubicBezTo>
                      <a:cubicBezTo>
                        <a:pt x="153842" y="23974"/>
                        <a:pt x="159398" y="23181"/>
                        <a:pt x="125532" y="15508"/>
                      </a:cubicBezTo>
                      <a:cubicBezTo>
                        <a:pt x="91666" y="7835"/>
                        <a:pt x="-3849" y="-3807"/>
                        <a:pt x="120" y="122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6" name="フリーフォーム: 図形 3155">
                  <a:extLst>
                    <a:ext uri="{FF2B5EF4-FFF2-40B4-BE49-F238E27FC236}">
                      <a16:creationId xmlns:a16="http://schemas.microsoft.com/office/drawing/2014/main" id="{A83F41B0-4F13-426A-A6A0-36650BDB1D17}"/>
                    </a:ext>
                  </a:extLst>
                </p:cNvPr>
                <p:cNvSpPr/>
                <p:nvPr/>
              </p:nvSpPr>
              <p:spPr>
                <a:xfrm>
                  <a:off x="6535166" y="2282181"/>
                  <a:ext cx="141943" cy="129235"/>
                </a:xfrm>
                <a:custGeom>
                  <a:avLst/>
                  <a:gdLst>
                    <a:gd name="connsiteX0" fmla="*/ 572 w 141943"/>
                    <a:gd name="connsiteY0" fmla="*/ 129232 h 129235"/>
                    <a:gd name="connsiteX1" fmla="*/ 16447 w 141943"/>
                    <a:gd name="connsiteY1" fmla="*/ 43507 h 129235"/>
                    <a:gd name="connsiteX2" fmla="*/ 141859 w 141943"/>
                    <a:gd name="connsiteY2" fmla="*/ 644 h 129235"/>
                    <a:gd name="connsiteX3" fmla="*/ 35497 w 141943"/>
                    <a:gd name="connsiteY3" fmla="*/ 19694 h 129235"/>
                    <a:gd name="connsiteX4" fmla="*/ 6922 w 141943"/>
                    <a:gd name="connsiteY4" fmla="*/ 46682 h 129235"/>
                    <a:gd name="connsiteX5" fmla="*/ 572 w 141943"/>
                    <a:gd name="connsiteY5" fmla="*/ 129232 h 1292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41943" h="129235">
                      <a:moveTo>
                        <a:pt x="572" y="129232"/>
                      </a:moveTo>
                      <a:cubicBezTo>
                        <a:pt x="2159" y="128703"/>
                        <a:pt x="-7101" y="64938"/>
                        <a:pt x="16447" y="43507"/>
                      </a:cubicBezTo>
                      <a:cubicBezTo>
                        <a:pt x="39995" y="22076"/>
                        <a:pt x="138684" y="4613"/>
                        <a:pt x="141859" y="644"/>
                      </a:cubicBezTo>
                      <a:cubicBezTo>
                        <a:pt x="145034" y="-3325"/>
                        <a:pt x="57987" y="12021"/>
                        <a:pt x="35497" y="19694"/>
                      </a:cubicBezTo>
                      <a:cubicBezTo>
                        <a:pt x="13008" y="27367"/>
                        <a:pt x="13272" y="27103"/>
                        <a:pt x="6922" y="46682"/>
                      </a:cubicBezTo>
                      <a:cubicBezTo>
                        <a:pt x="572" y="66261"/>
                        <a:pt x="-1015" y="129761"/>
                        <a:pt x="572" y="12923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7" name="フリーフォーム: 図形 3156">
                  <a:extLst>
                    <a:ext uri="{FF2B5EF4-FFF2-40B4-BE49-F238E27FC236}">
                      <a16:creationId xmlns:a16="http://schemas.microsoft.com/office/drawing/2014/main" id="{8FF92714-7ECB-4EA4-9E0D-82CB63E81A41}"/>
                    </a:ext>
                  </a:extLst>
                </p:cNvPr>
                <p:cNvSpPr/>
                <p:nvPr/>
              </p:nvSpPr>
              <p:spPr>
                <a:xfrm>
                  <a:off x="6665744" y="2272657"/>
                  <a:ext cx="287765" cy="107451"/>
                </a:xfrm>
                <a:custGeom>
                  <a:avLst/>
                  <a:gdLst>
                    <a:gd name="connsiteX0" fmla="*/ 169 w 287765"/>
                    <a:gd name="connsiteY0" fmla="*/ 3818 h 107451"/>
                    <a:gd name="connsiteX1" fmla="*/ 177969 w 287765"/>
                    <a:gd name="connsiteY1" fmla="*/ 10168 h 107451"/>
                    <a:gd name="connsiteX2" fmla="*/ 287506 w 287765"/>
                    <a:gd name="connsiteY2" fmla="*/ 107006 h 107451"/>
                    <a:gd name="connsiteX3" fmla="*/ 206544 w 287765"/>
                    <a:gd name="connsiteY3" fmla="*/ 45093 h 107451"/>
                    <a:gd name="connsiteX4" fmla="*/ 146219 w 287765"/>
                    <a:gd name="connsiteY4" fmla="*/ 18106 h 107451"/>
                    <a:gd name="connsiteX5" fmla="*/ 169 w 287765"/>
                    <a:gd name="connsiteY5" fmla="*/ 3818 h 107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87765" h="107451">
                      <a:moveTo>
                        <a:pt x="169" y="3818"/>
                      </a:moveTo>
                      <a:cubicBezTo>
                        <a:pt x="5461" y="2495"/>
                        <a:pt x="130080" y="-7030"/>
                        <a:pt x="177969" y="10168"/>
                      </a:cubicBezTo>
                      <a:cubicBezTo>
                        <a:pt x="225859" y="27366"/>
                        <a:pt x="282744" y="101185"/>
                        <a:pt x="287506" y="107006"/>
                      </a:cubicBezTo>
                      <a:cubicBezTo>
                        <a:pt x="292268" y="112827"/>
                        <a:pt x="230092" y="59910"/>
                        <a:pt x="206544" y="45093"/>
                      </a:cubicBezTo>
                      <a:cubicBezTo>
                        <a:pt x="182996" y="30276"/>
                        <a:pt x="177704" y="22868"/>
                        <a:pt x="146219" y="18106"/>
                      </a:cubicBezTo>
                      <a:cubicBezTo>
                        <a:pt x="114734" y="13344"/>
                        <a:pt x="-5123" y="5141"/>
                        <a:pt x="169" y="381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8" name="フリーフォーム: 図形 3157">
                  <a:extLst>
                    <a:ext uri="{FF2B5EF4-FFF2-40B4-BE49-F238E27FC236}">
                      <a16:creationId xmlns:a16="http://schemas.microsoft.com/office/drawing/2014/main" id="{3141346D-3001-48AF-9515-595C54FABECD}"/>
                    </a:ext>
                  </a:extLst>
                </p:cNvPr>
                <p:cNvSpPr/>
                <p:nvPr/>
              </p:nvSpPr>
              <p:spPr>
                <a:xfrm>
                  <a:off x="6721294" y="2298240"/>
                  <a:ext cx="55755" cy="112512"/>
                </a:xfrm>
                <a:custGeom>
                  <a:avLst/>
                  <a:gdLst>
                    <a:gd name="connsiteX0" fmla="*/ 55744 w 55755"/>
                    <a:gd name="connsiteY0" fmla="*/ 460 h 112512"/>
                    <a:gd name="connsiteX1" fmla="*/ 8119 w 55755"/>
                    <a:gd name="connsiteY1" fmla="*/ 109998 h 112512"/>
                    <a:gd name="connsiteX2" fmla="*/ 3356 w 55755"/>
                    <a:gd name="connsiteY2" fmla="*/ 71898 h 112512"/>
                    <a:gd name="connsiteX3" fmla="*/ 55744 w 55755"/>
                    <a:gd name="connsiteY3" fmla="*/ 460 h 1125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5755" h="112512">
                      <a:moveTo>
                        <a:pt x="55744" y="460"/>
                      </a:moveTo>
                      <a:cubicBezTo>
                        <a:pt x="56538" y="6810"/>
                        <a:pt x="16850" y="98092"/>
                        <a:pt x="8119" y="109998"/>
                      </a:cubicBezTo>
                      <a:cubicBezTo>
                        <a:pt x="-612" y="121904"/>
                        <a:pt x="-2465" y="88567"/>
                        <a:pt x="3356" y="71898"/>
                      </a:cubicBezTo>
                      <a:cubicBezTo>
                        <a:pt x="9177" y="55229"/>
                        <a:pt x="54950" y="-5890"/>
                        <a:pt x="55744" y="4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59" name="フリーフォーム: 図形 3158">
                  <a:extLst>
                    <a:ext uri="{FF2B5EF4-FFF2-40B4-BE49-F238E27FC236}">
                      <a16:creationId xmlns:a16="http://schemas.microsoft.com/office/drawing/2014/main" id="{76A15E36-B083-4A65-B0AB-81C75E3B75D7}"/>
                    </a:ext>
                  </a:extLst>
                </p:cNvPr>
                <p:cNvSpPr/>
                <p:nvPr/>
              </p:nvSpPr>
              <p:spPr>
                <a:xfrm>
                  <a:off x="6810448" y="2314140"/>
                  <a:ext cx="53907" cy="92788"/>
                </a:xfrm>
                <a:custGeom>
                  <a:avLst/>
                  <a:gdLst>
                    <a:gd name="connsiteX0" fmla="*/ 53902 w 53907"/>
                    <a:gd name="connsiteY0" fmla="*/ 435 h 92788"/>
                    <a:gd name="connsiteX1" fmla="*/ 6277 w 53907"/>
                    <a:gd name="connsiteY1" fmla="*/ 90923 h 92788"/>
                    <a:gd name="connsiteX2" fmla="*/ 3102 w 53907"/>
                    <a:gd name="connsiteY2" fmla="*/ 57585 h 92788"/>
                    <a:gd name="connsiteX3" fmla="*/ 53902 w 53907"/>
                    <a:gd name="connsiteY3" fmla="*/ 435 h 927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3907" h="92788">
                      <a:moveTo>
                        <a:pt x="53902" y="435"/>
                      </a:moveTo>
                      <a:cubicBezTo>
                        <a:pt x="54431" y="5991"/>
                        <a:pt x="14744" y="81398"/>
                        <a:pt x="6277" y="90923"/>
                      </a:cubicBezTo>
                      <a:cubicBezTo>
                        <a:pt x="-2190" y="100448"/>
                        <a:pt x="-867" y="71079"/>
                        <a:pt x="3102" y="57585"/>
                      </a:cubicBezTo>
                      <a:cubicBezTo>
                        <a:pt x="7071" y="44091"/>
                        <a:pt x="53373" y="-5121"/>
                        <a:pt x="53902" y="43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0" name="フリーフォーム: 図形 3159">
                  <a:extLst>
                    <a:ext uri="{FF2B5EF4-FFF2-40B4-BE49-F238E27FC236}">
                      <a16:creationId xmlns:a16="http://schemas.microsoft.com/office/drawing/2014/main" id="{DE8ABBD7-C688-4D41-AE45-336524AA1FC8}"/>
                    </a:ext>
                  </a:extLst>
                </p:cNvPr>
                <p:cNvSpPr/>
                <p:nvPr/>
              </p:nvSpPr>
              <p:spPr>
                <a:xfrm>
                  <a:off x="6608759" y="2308218"/>
                  <a:ext cx="165377" cy="78631"/>
                </a:xfrm>
                <a:custGeom>
                  <a:avLst/>
                  <a:gdLst>
                    <a:gd name="connsiteX0" fmla="*/ 165104 w 165377"/>
                    <a:gd name="connsiteY0" fmla="*/ 7 h 78631"/>
                    <a:gd name="connsiteX1" fmla="*/ 39691 w 165377"/>
                    <a:gd name="connsiteY1" fmla="*/ 14295 h 78631"/>
                    <a:gd name="connsiteX2" fmla="*/ 65091 w 165377"/>
                    <a:gd name="connsiteY2" fmla="*/ 49220 h 78631"/>
                    <a:gd name="connsiteX3" fmla="*/ 114304 w 165377"/>
                    <a:gd name="connsiteY3" fmla="*/ 77795 h 78631"/>
                    <a:gd name="connsiteX4" fmla="*/ 4 w 165377"/>
                    <a:gd name="connsiteY4" fmla="*/ 15882 h 78631"/>
                    <a:gd name="connsiteX5" fmla="*/ 165104 w 165377"/>
                    <a:gd name="connsiteY5" fmla="*/ 7 h 786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5377" h="78631">
                      <a:moveTo>
                        <a:pt x="165104" y="7"/>
                      </a:moveTo>
                      <a:cubicBezTo>
                        <a:pt x="171718" y="-257"/>
                        <a:pt x="56360" y="6093"/>
                        <a:pt x="39691" y="14295"/>
                      </a:cubicBezTo>
                      <a:cubicBezTo>
                        <a:pt x="23022" y="22497"/>
                        <a:pt x="52656" y="38637"/>
                        <a:pt x="65091" y="49220"/>
                      </a:cubicBezTo>
                      <a:cubicBezTo>
                        <a:pt x="77526" y="59803"/>
                        <a:pt x="125152" y="83351"/>
                        <a:pt x="114304" y="77795"/>
                      </a:cubicBezTo>
                      <a:cubicBezTo>
                        <a:pt x="103456" y="72239"/>
                        <a:pt x="-790" y="29905"/>
                        <a:pt x="4" y="15882"/>
                      </a:cubicBezTo>
                      <a:cubicBezTo>
                        <a:pt x="798" y="1859"/>
                        <a:pt x="158490" y="271"/>
                        <a:pt x="165104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1" name="フリーフォーム: 図形 3160">
                  <a:extLst>
                    <a:ext uri="{FF2B5EF4-FFF2-40B4-BE49-F238E27FC236}">
                      <a16:creationId xmlns:a16="http://schemas.microsoft.com/office/drawing/2014/main" id="{9CD4908D-077D-4472-B019-DD18150B4084}"/>
                    </a:ext>
                  </a:extLst>
                </p:cNvPr>
                <p:cNvSpPr/>
                <p:nvPr/>
              </p:nvSpPr>
              <p:spPr>
                <a:xfrm>
                  <a:off x="6937261" y="2231411"/>
                  <a:ext cx="124378" cy="64728"/>
                </a:xfrm>
                <a:custGeom>
                  <a:avLst/>
                  <a:gdLst>
                    <a:gd name="connsiteX0" fmla="*/ 114 w 124378"/>
                    <a:gd name="connsiteY0" fmla="*/ 614 h 64728"/>
                    <a:gd name="connsiteX1" fmla="*/ 119177 w 124378"/>
                    <a:gd name="connsiteY1" fmla="*/ 64114 h 64728"/>
                    <a:gd name="connsiteX2" fmla="*/ 96952 w 124378"/>
                    <a:gd name="connsiteY2" fmla="*/ 32364 h 64728"/>
                    <a:gd name="connsiteX3" fmla="*/ 114 w 124378"/>
                    <a:gd name="connsiteY3" fmla="*/ 614 h 647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24378" h="64728">
                      <a:moveTo>
                        <a:pt x="114" y="614"/>
                      </a:moveTo>
                      <a:cubicBezTo>
                        <a:pt x="3818" y="5906"/>
                        <a:pt x="103037" y="58822"/>
                        <a:pt x="119177" y="64114"/>
                      </a:cubicBezTo>
                      <a:cubicBezTo>
                        <a:pt x="135317" y="69406"/>
                        <a:pt x="109917" y="38979"/>
                        <a:pt x="96952" y="32364"/>
                      </a:cubicBezTo>
                      <a:cubicBezTo>
                        <a:pt x="83987" y="25750"/>
                        <a:pt x="-3590" y="-4678"/>
                        <a:pt x="114" y="6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2" name="フリーフォーム: 図形 3161">
                  <a:extLst>
                    <a:ext uri="{FF2B5EF4-FFF2-40B4-BE49-F238E27FC236}">
                      <a16:creationId xmlns:a16="http://schemas.microsoft.com/office/drawing/2014/main" id="{276FB523-6C42-4718-B9B0-6F1B6D2E725C}"/>
                    </a:ext>
                  </a:extLst>
                </p:cNvPr>
                <p:cNvSpPr/>
                <p:nvPr/>
              </p:nvSpPr>
              <p:spPr>
                <a:xfrm>
                  <a:off x="6880583" y="2052596"/>
                  <a:ext cx="234795" cy="139865"/>
                </a:xfrm>
                <a:custGeom>
                  <a:avLst/>
                  <a:gdLst>
                    <a:gd name="connsiteX0" fmla="*/ 1230 w 234795"/>
                    <a:gd name="connsiteY0" fmla="*/ 82592 h 139865"/>
                    <a:gd name="connsiteX1" fmla="*/ 134580 w 234795"/>
                    <a:gd name="connsiteY1" fmla="*/ 14329 h 139865"/>
                    <a:gd name="connsiteX2" fmla="*/ 175855 w 234795"/>
                    <a:gd name="connsiteY2" fmla="*/ 20679 h 139865"/>
                    <a:gd name="connsiteX3" fmla="*/ 215542 w 234795"/>
                    <a:gd name="connsiteY3" fmla="*/ 58779 h 139865"/>
                    <a:gd name="connsiteX4" fmla="*/ 234592 w 234795"/>
                    <a:gd name="connsiteY4" fmla="*/ 139742 h 139865"/>
                    <a:gd name="connsiteX5" fmla="*/ 204430 w 234795"/>
                    <a:gd name="connsiteY5" fmla="*/ 76242 h 139865"/>
                    <a:gd name="connsiteX6" fmla="*/ 186967 w 234795"/>
                    <a:gd name="connsiteY6" fmla="*/ 36554 h 139865"/>
                    <a:gd name="connsiteX7" fmla="*/ 134580 w 234795"/>
                    <a:gd name="connsiteY7" fmla="*/ 42 h 139865"/>
                    <a:gd name="connsiteX8" fmla="*/ 71080 w 234795"/>
                    <a:gd name="connsiteY8" fmla="*/ 30204 h 139865"/>
                    <a:gd name="connsiteX9" fmla="*/ 1230 w 234795"/>
                    <a:gd name="connsiteY9" fmla="*/ 82592 h 1398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34795" h="139865">
                      <a:moveTo>
                        <a:pt x="1230" y="82592"/>
                      </a:moveTo>
                      <a:cubicBezTo>
                        <a:pt x="11813" y="79946"/>
                        <a:pt x="105476" y="24648"/>
                        <a:pt x="134580" y="14329"/>
                      </a:cubicBezTo>
                      <a:cubicBezTo>
                        <a:pt x="163684" y="4010"/>
                        <a:pt x="162361" y="13271"/>
                        <a:pt x="175855" y="20679"/>
                      </a:cubicBezTo>
                      <a:cubicBezTo>
                        <a:pt x="189349" y="28087"/>
                        <a:pt x="205753" y="38935"/>
                        <a:pt x="215542" y="58779"/>
                      </a:cubicBezTo>
                      <a:cubicBezTo>
                        <a:pt x="225331" y="78623"/>
                        <a:pt x="236444" y="136832"/>
                        <a:pt x="234592" y="139742"/>
                      </a:cubicBezTo>
                      <a:cubicBezTo>
                        <a:pt x="232740" y="142652"/>
                        <a:pt x="212367" y="93440"/>
                        <a:pt x="204430" y="76242"/>
                      </a:cubicBezTo>
                      <a:cubicBezTo>
                        <a:pt x="196493" y="59044"/>
                        <a:pt x="198609" y="49254"/>
                        <a:pt x="186967" y="36554"/>
                      </a:cubicBezTo>
                      <a:cubicBezTo>
                        <a:pt x="175325" y="23854"/>
                        <a:pt x="153894" y="1100"/>
                        <a:pt x="134580" y="42"/>
                      </a:cubicBezTo>
                      <a:cubicBezTo>
                        <a:pt x="115266" y="-1016"/>
                        <a:pt x="90924" y="17769"/>
                        <a:pt x="71080" y="30204"/>
                      </a:cubicBezTo>
                      <a:cubicBezTo>
                        <a:pt x="51236" y="42639"/>
                        <a:pt x="-9353" y="85238"/>
                        <a:pt x="1230" y="8259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3" name="フリーフォーム: 図形 3162">
                  <a:extLst>
                    <a:ext uri="{FF2B5EF4-FFF2-40B4-BE49-F238E27FC236}">
                      <a16:creationId xmlns:a16="http://schemas.microsoft.com/office/drawing/2014/main" id="{97042D93-AA9F-4EE6-9EF9-0801D118DFC3}"/>
                    </a:ext>
                  </a:extLst>
                </p:cNvPr>
                <p:cNvSpPr/>
                <p:nvPr/>
              </p:nvSpPr>
              <p:spPr>
                <a:xfrm>
                  <a:off x="6994522" y="2066457"/>
                  <a:ext cx="76385" cy="96648"/>
                </a:xfrm>
                <a:custGeom>
                  <a:avLst/>
                  <a:gdLst>
                    <a:gd name="connsiteX0" fmla="*/ 3 w 76385"/>
                    <a:gd name="connsiteY0" fmla="*/ 468 h 96648"/>
                    <a:gd name="connsiteX1" fmla="*/ 69853 w 76385"/>
                    <a:gd name="connsiteY1" fmla="*/ 70318 h 96648"/>
                    <a:gd name="connsiteX2" fmla="*/ 73028 w 76385"/>
                    <a:gd name="connsiteY2" fmla="*/ 95718 h 96648"/>
                    <a:gd name="connsiteX3" fmla="*/ 66678 w 76385"/>
                    <a:gd name="connsiteY3" fmla="*/ 41743 h 96648"/>
                    <a:gd name="connsiteX4" fmla="*/ 3 w 76385"/>
                    <a:gd name="connsiteY4" fmla="*/ 468 h 966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385" h="96648">
                      <a:moveTo>
                        <a:pt x="3" y="468"/>
                      </a:moveTo>
                      <a:cubicBezTo>
                        <a:pt x="532" y="5231"/>
                        <a:pt x="57682" y="54443"/>
                        <a:pt x="69853" y="70318"/>
                      </a:cubicBezTo>
                      <a:cubicBezTo>
                        <a:pt x="82024" y="86193"/>
                        <a:pt x="73557" y="100481"/>
                        <a:pt x="73028" y="95718"/>
                      </a:cubicBezTo>
                      <a:cubicBezTo>
                        <a:pt x="72499" y="90956"/>
                        <a:pt x="76732" y="54972"/>
                        <a:pt x="66678" y="41743"/>
                      </a:cubicBezTo>
                      <a:cubicBezTo>
                        <a:pt x="56624" y="28514"/>
                        <a:pt x="-526" y="-4295"/>
                        <a:pt x="3" y="46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4" name="フリーフォーム: 図形 3163">
                  <a:extLst>
                    <a:ext uri="{FF2B5EF4-FFF2-40B4-BE49-F238E27FC236}">
                      <a16:creationId xmlns:a16="http://schemas.microsoft.com/office/drawing/2014/main" id="{CE479473-FA09-4C66-9B21-AEC1391E3B88}"/>
                    </a:ext>
                  </a:extLst>
                </p:cNvPr>
                <p:cNvSpPr/>
                <p:nvPr/>
              </p:nvSpPr>
              <p:spPr>
                <a:xfrm>
                  <a:off x="7118308" y="2164974"/>
                  <a:ext cx="116400" cy="146588"/>
                </a:xfrm>
                <a:custGeom>
                  <a:avLst/>
                  <a:gdLst>
                    <a:gd name="connsiteX0" fmla="*/ 42 w 116400"/>
                    <a:gd name="connsiteY0" fmla="*/ 376 h 146588"/>
                    <a:gd name="connsiteX1" fmla="*/ 100055 w 116400"/>
                    <a:gd name="connsiteY1" fmla="*/ 41651 h 146588"/>
                    <a:gd name="connsiteX2" fmla="*/ 109580 w 116400"/>
                    <a:gd name="connsiteY2" fmla="*/ 71814 h 146588"/>
                    <a:gd name="connsiteX3" fmla="*/ 31792 w 116400"/>
                    <a:gd name="connsiteY3" fmla="*/ 146426 h 146588"/>
                    <a:gd name="connsiteX4" fmla="*/ 81005 w 116400"/>
                    <a:gd name="connsiteY4" fmla="*/ 49589 h 146588"/>
                    <a:gd name="connsiteX5" fmla="*/ 87355 w 116400"/>
                    <a:gd name="connsiteY5" fmla="*/ 22601 h 146588"/>
                    <a:gd name="connsiteX6" fmla="*/ 42 w 116400"/>
                    <a:gd name="connsiteY6" fmla="*/ 376 h 14658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6400" h="146588">
                      <a:moveTo>
                        <a:pt x="42" y="376"/>
                      </a:moveTo>
                      <a:cubicBezTo>
                        <a:pt x="2159" y="3551"/>
                        <a:pt x="81799" y="29745"/>
                        <a:pt x="100055" y="41651"/>
                      </a:cubicBezTo>
                      <a:cubicBezTo>
                        <a:pt x="118311" y="53557"/>
                        <a:pt x="120957" y="54352"/>
                        <a:pt x="109580" y="71814"/>
                      </a:cubicBezTo>
                      <a:cubicBezTo>
                        <a:pt x="98203" y="89276"/>
                        <a:pt x="36554" y="150130"/>
                        <a:pt x="31792" y="146426"/>
                      </a:cubicBezTo>
                      <a:cubicBezTo>
                        <a:pt x="27030" y="142722"/>
                        <a:pt x="71745" y="70227"/>
                        <a:pt x="81005" y="49589"/>
                      </a:cubicBezTo>
                      <a:cubicBezTo>
                        <a:pt x="90266" y="28952"/>
                        <a:pt x="98468" y="30274"/>
                        <a:pt x="87355" y="22601"/>
                      </a:cubicBezTo>
                      <a:cubicBezTo>
                        <a:pt x="76243" y="14928"/>
                        <a:pt x="-2075" y="-2799"/>
                        <a:pt x="42" y="37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5" name="フリーフォーム: 図形 3164">
                  <a:extLst>
                    <a:ext uri="{FF2B5EF4-FFF2-40B4-BE49-F238E27FC236}">
                      <a16:creationId xmlns:a16="http://schemas.microsoft.com/office/drawing/2014/main" id="{4190D106-D619-4512-8E1E-9A524C7588DF}"/>
                    </a:ext>
                  </a:extLst>
                </p:cNvPr>
                <p:cNvSpPr/>
                <p:nvPr/>
              </p:nvSpPr>
              <p:spPr>
                <a:xfrm>
                  <a:off x="7071848" y="2216071"/>
                  <a:ext cx="151693" cy="257155"/>
                </a:xfrm>
                <a:custGeom>
                  <a:avLst/>
                  <a:gdLst>
                    <a:gd name="connsiteX0" fmla="*/ 3640 w 151693"/>
                    <a:gd name="connsiteY0" fmla="*/ 255667 h 257155"/>
                    <a:gd name="connsiteX1" fmla="*/ 136990 w 151693"/>
                    <a:gd name="connsiteY1" fmla="*/ 162004 h 257155"/>
                    <a:gd name="connsiteX2" fmla="*/ 149690 w 151693"/>
                    <a:gd name="connsiteY2" fmla="*/ 101679 h 257155"/>
                    <a:gd name="connsiteX3" fmla="*/ 149690 w 151693"/>
                    <a:gd name="connsiteY3" fmla="*/ 79 h 257155"/>
                    <a:gd name="connsiteX4" fmla="*/ 130640 w 151693"/>
                    <a:gd name="connsiteY4" fmla="*/ 119142 h 257155"/>
                    <a:gd name="connsiteX5" fmla="*/ 125877 w 151693"/>
                    <a:gd name="connsiteY5" fmla="*/ 141367 h 257155"/>
                    <a:gd name="connsiteX6" fmla="*/ 43327 w 151693"/>
                    <a:gd name="connsiteY6" fmla="*/ 215979 h 257155"/>
                    <a:gd name="connsiteX7" fmla="*/ 3640 w 151693"/>
                    <a:gd name="connsiteY7" fmla="*/ 255667 h 2571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1693" h="257155">
                      <a:moveTo>
                        <a:pt x="3640" y="255667"/>
                      </a:moveTo>
                      <a:cubicBezTo>
                        <a:pt x="19250" y="246671"/>
                        <a:pt x="112648" y="187669"/>
                        <a:pt x="136990" y="162004"/>
                      </a:cubicBezTo>
                      <a:cubicBezTo>
                        <a:pt x="161332" y="136339"/>
                        <a:pt x="147573" y="128666"/>
                        <a:pt x="149690" y="101679"/>
                      </a:cubicBezTo>
                      <a:cubicBezTo>
                        <a:pt x="151807" y="74691"/>
                        <a:pt x="152865" y="-2832"/>
                        <a:pt x="149690" y="79"/>
                      </a:cubicBezTo>
                      <a:cubicBezTo>
                        <a:pt x="146515" y="2989"/>
                        <a:pt x="134609" y="95594"/>
                        <a:pt x="130640" y="119142"/>
                      </a:cubicBezTo>
                      <a:cubicBezTo>
                        <a:pt x="126671" y="142690"/>
                        <a:pt x="140429" y="125227"/>
                        <a:pt x="125877" y="141367"/>
                      </a:cubicBezTo>
                      <a:cubicBezTo>
                        <a:pt x="111325" y="157506"/>
                        <a:pt x="59996" y="201427"/>
                        <a:pt x="43327" y="215979"/>
                      </a:cubicBezTo>
                      <a:cubicBezTo>
                        <a:pt x="26658" y="230531"/>
                        <a:pt x="-11970" y="264663"/>
                        <a:pt x="3640" y="25566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6" name="フリーフォーム: 図形 3165">
                  <a:extLst>
                    <a:ext uri="{FF2B5EF4-FFF2-40B4-BE49-F238E27FC236}">
                      <a16:creationId xmlns:a16="http://schemas.microsoft.com/office/drawing/2014/main" id="{15E855C9-381F-4AAA-9F50-783B7E84763D}"/>
                    </a:ext>
                  </a:extLst>
                </p:cNvPr>
                <p:cNvSpPr/>
                <p:nvPr/>
              </p:nvSpPr>
              <p:spPr>
                <a:xfrm>
                  <a:off x="7089258" y="2097081"/>
                  <a:ext cx="281149" cy="218322"/>
                </a:xfrm>
                <a:custGeom>
                  <a:avLst/>
                  <a:gdLst>
                    <a:gd name="connsiteX0" fmla="*/ 517 w 281149"/>
                    <a:gd name="connsiteY0" fmla="*/ 7 h 218322"/>
                    <a:gd name="connsiteX1" fmla="*/ 148155 w 281149"/>
                    <a:gd name="connsiteY1" fmla="*/ 38107 h 218322"/>
                    <a:gd name="connsiteX2" fmla="*/ 168792 w 281149"/>
                    <a:gd name="connsiteY2" fmla="*/ 69857 h 218322"/>
                    <a:gd name="connsiteX3" fmla="*/ 278330 w 281149"/>
                    <a:gd name="connsiteY3" fmla="*/ 212732 h 218322"/>
                    <a:gd name="connsiteX4" fmla="*/ 240230 w 281149"/>
                    <a:gd name="connsiteY4" fmla="*/ 176219 h 218322"/>
                    <a:gd name="connsiteX5" fmla="*/ 148155 w 281149"/>
                    <a:gd name="connsiteY5" fmla="*/ 53982 h 218322"/>
                    <a:gd name="connsiteX6" fmla="*/ 100530 w 281149"/>
                    <a:gd name="connsiteY6" fmla="*/ 34932 h 218322"/>
                    <a:gd name="connsiteX7" fmla="*/ 517 w 281149"/>
                    <a:gd name="connsiteY7" fmla="*/ 7 h 2183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81149" h="218322">
                      <a:moveTo>
                        <a:pt x="517" y="7"/>
                      </a:moveTo>
                      <a:cubicBezTo>
                        <a:pt x="8455" y="536"/>
                        <a:pt x="120109" y="26465"/>
                        <a:pt x="148155" y="38107"/>
                      </a:cubicBezTo>
                      <a:cubicBezTo>
                        <a:pt x="176201" y="49749"/>
                        <a:pt x="147096" y="40753"/>
                        <a:pt x="168792" y="69857"/>
                      </a:cubicBezTo>
                      <a:cubicBezTo>
                        <a:pt x="190488" y="98961"/>
                        <a:pt x="266424" y="195005"/>
                        <a:pt x="278330" y="212732"/>
                      </a:cubicBezTo>
                      <a:cubicBezTo>
                        <a:pt x="290236" y="230459"/>
                        <a:pt x="261926" y="202677"/>
                        <a:pt x="240230" y="176219"/>
                      </a:cubicBezTo>
                      <a:cubicBezTo>
                        <a:pt x="218534" y="149761"/>
                        <a:pt x="171438" y="77530"/>
                        <a:pt x="148155" y="53982"/>
                      </a:cubicBezTo>
                      <a:cubicBezTo>
                        <a:pt x="124872" y="30434"/>
                        <a:pt x="122755" y="42605"/>
                        <a:pt x="100530" y="34932"/>
                      </a:cubicBezTo>
                      <a:cubicBezTo>
                        <a:pt x="78305" y="27259"/>
                        <a:pt x="-7421" y="-522"/>
                        <a:pt x="517" y="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7" name="フリーフォーム: 図形 3166">
                  <a:extLst>
                    <a:ext uri="{FF2B5EF4-FFF2-40B4-BE49-F238E27FC236}">
                      <a16:creationId xmlns:a16="http://schemas.microsoft.com/office/drawing/2014/main" id="{360348F6-D726-46A5-AD29-F43FB418C800}"/>
                    </a:ext>
                  </a:extLst>
                </p:cNvPr>
                <p:cNvSpPr/>
                <p:nvPr/>
              </p:nvSpPr>
              <p:spPr>
                <a:xfrm>
                  <a:off x="7219816" y="2203400"/>
                  <a:ext cx="103706" cy="139912"/>
                </a:xfrm>
                <a:custGeom>
                  <a:avLst/>
                  <a:gdLst>
                    <a:gd name="connsiteX0" fmla="*/ 134 w 103706"/>
                    <a:gd name="connsiteY0" fmla="*/ 50 h 139912"/>
                    <a:gd name="connsiteX1" fmla="*/ 47759 w 103706"/>
                    <a:gd name="connsiteY1" fmla="*/ 81013 h 139912"/>
                    <a:gd name="connsiteX2" fmla="*/ 82684 w 103706"/>
                    <a:gd name="connsiteY2" fmla="*/ 108000 h 139912"/>
                    <a:gd name="connsiteX3" fmla="*/ 101734 w 103706"/>
                    <a:gd name="connsiteY3" fmla="*/ 139750 h 139912"/>
                    <a:gd name="connsiteX4" fmla="*/ 35059 w 103706"/>
                    <a:gd name="connsiteY4" fmla="*/ 93713 h 139912"/>
                    <a:gd name="connsiteX5" fmla="*/ 134 w 103706"/>
                    <a:gd name="connsiteY5" fmla="*/ 50 h 139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3706" h="139912">
                      <a:moveTo>
                        <a:pt x="134" y="50"/>
                      </a:moveTo>
                      <a:cubicBezTo>
                        <a:pt x="2251" y="-2067"/>
                        <a:pt x="34001" y="63021"/>
                        <a:pt x="47759" y="81013"/>
                      </a:cubicBezTo>
                      <a:cubicBezTo>
                        <a:pt x="61517" y="99005"/>
                        <a:pt x="73688" y="98211"/>
                        <a:pt x="82684" y="108000"/>
                      </a:cubicBezTo>
                      <a:cubicBezTo>
                        <a:pt x="91680" y="117789"/>
                        <a:pt x="109671" y="142131"/>
                        <a:pt x="101734" y="139750"/>
                      </a:cubicBezTo>
                      <a:cubicBezTo>
                        <a:pt x="93797" y="137369"/>
                        <a:pt x="48817" y="113292"/>
                        <a:pt x="35059" y="93713"/>
                      </a:cubicBezTo>
                      <a:cubicBezTo>
                        <a:pt x="21301" y="74134"/>
                        <a:pt x="-1983" y="2167"/>
                        <a:pt x="134" y="5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8" name="フリーフォーム: 図形 3167">
                  <a:extLst>
                    <a:ext uri="{FF2B5EF4-FFF2-40B4-BE49-F238E27FC236}">
                      <a16:creationId xmlns:a16="http://schemas.microsoft.com/office/drawing/2014/main" id="{D6C393CA-36D3-47F7-BF26-E5D9A73E4856}"/>
                    </a:ext>
                  </a:extLst>
                </p:cNvPr>
                <p:cNvSpPr/>
                <p:nvPr/>
              </p:nvSpPr>
              <p:spPr>
                <a:xfrm>
                  <a:off x="7078648" y="2454233"/>
                  <a:ext cx="152594" cy="321083"/>
                </a:xfrm>
                <a:custGeom>
                  <a:avLst/>
                  <a:gdLst>
                    <a:gd name="connsiteX0" fmla="*/ 15 w 152594"/>
                    <a:gd name="connsiteY0" fmla="*/ 42 h 321083"/>
                    <a:gd name="connsiteX1" fmla="*/ 103202 w 152594"/>
                    <a:gd name="connsiteY1" fmla="*/ 73067 h 321083"/>
                    <a:gd name="connsiteX2" fmla="*/ 136540 w 152594"/>
                    <a:gd name="connsiteY2" fmla="*/ 190542 h 321083"/>
                    <a:gd name="connsiteX3" fmla="*/ 152415 w 152594"/>
                    <a:gd name="connsiteY3" fmla="*/ 268330 h 321083"/>
                    <a:gd name="connsiteX4" fmla="*/ 127015 w 152594"/>
                    <a:gd name="connsiteY4" fmla="*/ 296905 h 321083"/>
                    <a:gd name="connsiteX5" fmla="*/ 39702 w 152594"/>
                    <a:gd name="connsiteY5" fmla="*/ 320717 h 321083"/>
                    <a:gd name="connsiteX6" fmla="*/ 128602 w 152594"/>
                    <a:gd name="connsiteY6" fmla="*/ 277855 h 321083"/>
                    <a:gd name="connsiteX7" fmla="*/ 134952 w 152594"/>
                    <a:gd name="connsiteY7" fmla="*/ 220705 h 321083"/>
                    <a:gd name="connsiteX8" fmla="*/ 111140 w 152594"/>
                    <a:gd name="connsiteY8" fmla="*/ 82592 h 321083"/>
                    <a:gd name="connsiteX9" fmla="*/ 15 w 152594"/>
                    <a:gd name="connsiteY9" fmla="*/ 42 h 321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52594" h="321083">
                      <a:moveTo>
                        <a:pt x="15" y="42"/>
                      </a:moveTo>
                      <a:cubicBezTo>
                        <a:pt x="-1308" y="-1545"/>
                        <a:pt x="80448" y="41317"/>
                        <a:pt x="103202" y="73067"/>
                      </a:cubicBezTo>
                      <a:cubicBezTo>
                        <a:pt x="125956" y="104817"/>
                        <a:pt x="128338" y="157998"/>
                        <a:pt x="136540" y="190542"/>
                      </a:cubicBezTo>
                      <a:cubicBezTo>
                        <a:pt x="144742" y="223086"/>
                        <a:pt x="154003" y="250603"/>
                        <a:pt x="152415" y="268330"/>
                      </a:cubicBezTo>
                      <a:cubicBezTo>
                        <a:pt x="150828" y="286057"/>
                        <a:pt x="145800" y="288174"/>
                        <a:pt x="127015" y="296905"/>
                      </a:cubicBezTo>
                      <a:cubicBezTo>
                        <a:pt x="108230" y="305636"/>
                        <a:pt x="39438" y="323892"/>
                        <a:pt x="39702" y="320717"/>
                      </a:cubicBezTo>
                      <a:cubicBezTo>
                        <a:pt x="39967" y="317542"/>
                        <a:pt x="112727" y="294524"/>
                        <a:pt x="128602" y="277855"/>
                      </a:cubicBezTo>
                      <a:cubicBezTo>
                        <a:pt x="144477" y="261186"/>
                        <a:pt x="137862" y="253249"/>
                        <a:pt x="134952" y="220705"/>
                      </a:cubicBezTo>
                      <a:cubicBezTo>
                        <a:pt x="132042" y="188161"/>
                        <a:pt x="131778" y="117517"/>
                        <a:pt x="111140" y="82592"/>
                      </a:cubicBezTo>
                      <a:cubicBezTo>
                        <a:pt x="90502" y="47667"/>
                        <a:pt x="1338" y="1629"/>
                        <a:pt x="15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69" name="フリーフォーム: 図形 3168">
                  <a:extLst>
                    <a:ext uri="{FF2B5EF4-FFF2-40B4-BE49-F238E27FC236}">
                      <a16:creationId xmlns:a16="http://schemas.microsoft.com/office/drawing/2014/main" id="{0DB3C994-29E4-4508-B069-1F6D458D518F}"/>
                    </a:ext>
                  </a:extLst>
                </p:cNvPr>
                <p:cNvSpPr/>
                <p:nvPr/>
              </p:nvSpPr>
              <p:spPr>
                <a:xfrm>
                  <a:off x="6954411" y="2476448"/>
                  <a:ext cx="150177" cy="228653"/>
                </a:xfrm>
                <a:custGeom>
                  <a:avLst/>
                  <a:gdLst>
                    <a:gd name="connsiteX0" fmla="*/ 102027 w 150177"/>
                    <a:gd name="connsiteY0" fmla="*/ 52 h 228653"/>
                    <a:gd name="connsiteX1" fmla="*/ 149652 w 150177"/>
                    <a:gd name="connsiteY1" fmla="*/ 138165 h 228653"/>
                    <a:gd name="connsiteX2" fmla="*/ 124252 w 150177"/>
                    <a:gd name="connsiteY2" fmla="*/ 169915 h 228653"/>
                    <a:gd name="connsiteX3" fmla="*/ 75039 w 150177"/>
                    <a:gd name="connsiteY3" fmla="*/ 228652 h 228653"/>
                    <a:gd name="connsiteX4" fmla="*/ 60752 w 150177"/>
                    <a:gd name="connsiteY4" fmla="*/ 171502 h 228653"/>
                    <a:gd name="connsiteX5" fmla="*/ 427 w 150177"/>
                    <a:gd name="connsiteY5" fmla="*/ 79427 h 228653"/>
                    <a:gd name="connsiteX6" fmla="*/ 35352 w 150177"/>
                    <a:gd name="connsiteY6" fmla="*/ 141340 h 228653"/>
                    <a:gd name="connsiteX7" fmla="*/ 65514 w 150177"/>
                    <a:gd name="connsiteY7" fmla="*/ 215952 h 228653"/>
                    <a:gd name="connsiteX8" fmla="*/ 98852 w 150177"/>
                    <a:gd name="connsiteY8" fmla="*/ 166740 h 228653"/>
                    <a:gd name="connsiteX9" fmla="*/ 129014 w 150177"/>
                    <a:gd name="connsiteY9" fmla="*/ 122290 h 228653"/>
                    <a:gd name="connsiteX10" fmla="*/ 102027 w 150177"/>
                    <a:gd name="connsiteY10" fmla="*/ 52 h 2286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150177" h="228653">
                      <a:moveTo>
                        <a:pt x="102027" y="52"/>
                      </a:moveTo>
                      <a:cubicBezTo>
                        <a:pt x="105467" y="2698"/>
                        <a:pt x="145948" y="109855"/>
                        <a:pt x="149652" y="138165"/>
                      </a:cubicBezTo>
                      <a:cubicBezTo>
                        <a:pt x="153356" y="166475"/>
                        <a:pt x="136688" y="154834"/>
                        <a:pt x="124252" y="169915"/>
                      </a:cubicBezTo>
                      <a:cubicBezTo>
                        <a:pt x="111817" y="184996"/>
                        <a:pt x="85622" y="228387"/>
                        <a:pt x="75039" y="228652"/>
                      </a:cubicBezTo>
                      <a:cubicBezTo>
                        <a:pt x="64456" y="228917"/>
                        <a:pt x="73187" y="196373"/>
                        <a:pt x="60752" y="171502"/>
                      </a:cubicBezTo>
                      <a:cubicBezTo>
                        <a:pt x="48317" y="146631"/>
                        <a:pt x="4660" y="84454"/>
                        <a:pt x="427" y="79427"/>
                      </a:cubicBezTo>
                      <a:cubicBezTo>
                        <a:pt x="-3806" y="74400"/>
                        <a:pt x="24504" y="118586"/>
                        <a:pt x="35352" y="141340"/>
                      </a:cubicBezTo>
                      <a:cubicBezTo>
                        <a:pt x="46200" y="164094"/>
                        <a:pt x="54931" y="211719"/>
                        <a:pt x="65514" y="215952"/>
                      </a:cubicBezTo>
                      <a:cubicBezTo>
                        <a:pt x="76097" y="220185"/>
                        <a:pt x="88269" y="182350"/>
                        <a:pt x="98852" y="166740"/>
                      </a:cubicBezTo>
                      <a:cubicBezTo>
                        <a:pt x="109435" y="151130"/>
                        <a:pt x="129279" y="148484"/>
                        <a:pt x="129014" y="122290"/>
                      </a:cubicBezTo>
                      <a:cubicBezTo>
                        <a:pt x="128749" y="96096"/>
                        <a:pt x="98587" y="-2594"/>
                        <a:pt x="102027" y="5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0" name="フリーフォーム: 図形 3169">
                  <a:extLst>
                    <a:ext uri="{FF2B5EF4-FFF2-40B4-BE49-F238E27FC236}">
                      <a16:creationId xmlns:a16="http://schemas.microsoft.com/office/drawing/2014/main" id="{7BEC5118-41ED-48C7-AB59-5095856B01DD}"/>
                    </a:ext>
                  </a:extLst>
                </p:cNvPr>
                <p:cNvSpPr/>
                <p:nvPr/>
              </p:nvSpPr>
              <p:spPr>
                <a:xfrm>
                  <a:off x="7100769" y="2614467"/>
                  <a:ext cx="109818" cy="69196"/>
                </a:xfrm>
                <a:custGeom>
                  <a:avLst/>
                  <a:gdLst>
                    <a:gd name="connsiteX0" fmla="*/ 119 w 109818"/>
                    <a:gd name="connsiteY0" fmla="*/ 146 h 69196"/>
                    <a:gd name="connsiteX1" fmla="*/ 104894 w 109818"/>
                    <a:gd name="connsiteY1" fmla="*/ 66821 h 69196"/>
                    <a:gd name="connsiteX2" fmla="*/ 84256 w 109818"/>
                    <a:gd name="connsiteY2" fmla="*/ 49358 h 69196"/>
                    <a:gd name="connsiteX3" fmla="*/ 119 w 109818"/>
                    <a:gd name="connsiteY3" fmla="*/ 146 h 691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9818" h="69196">
                      <a:moveTo>
                        <a:pt x="119" y="146"/>
                      </a:moveTo>
                      <a:cubicBezTo>
                        <a:pt x="3559" y="3057"/>
                        <a:pt x="90871" y="58619"/>
                        <a:pt x="104894" y="66821"/>
                      </a:cubicBezTo>
                      <a:cubicBezTo>
                        <a:pt x="118917" y="75023"/>
                        <a:pt x="100131" y="60206"/>
                        <a:pt x="84256" y="49358"/>
                      </a:cubicBezTo>
                      <a:cubicBezTo>
                        <a:pt x="68381" y="38510"/>
                        <a:pt x="-3321" y="-2765"/>
                        <a:pt x="119" y="14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1" name="フリーフォーム: 図形 3170">
                  <a:extLst>
                    <a:ext uri="{FF2B5EF4-FFF2-40B4-BE49-F238E27FC236}">
                      <a16:creationId xmlns:a16="http://schemas.microsoft.com/office/drawing/2014/main" id="{A672DEA5-39F8-481F-BA97-3054A0019A49}"/>
                    </a:ext>
                  </a:extLst>
                </p:cNvPr>
                <p:cNvSpPr/>
                <p:nvPr/>
              </p:nvSpPr>
              <p:spPr>
                <a:xfrm>
                  <a:off x="7179795" y="2293480"/>
                  <a:ext cx="430157" cy="241844"/>
                </a:xfrm>
                <a:custGeom>
                  <a:avLst/>
                  <a:gdLst>
                    <a:gd name="connsiteX0" fmla="*/ 468 w 430157"/>
                    <a:gd name="connsiteY0" fmla="*/ 241758 h 241844"/>
                    <a:gd name="connsiteX1" fmla="*/ 146518 w 430157"/>
                    <a:gd name="connsiteY1" fmla="*/ 54433 h 241844"/>
                    <a:gd name="connsiteX2" fmla="*/ 281455 w 430157"/>
                    <a:gd name="connsiteY2" fmla="*/ 25858 h 241844"/>
                    <a:gd name="connsiteX3" fmla="*/ 427505 w 430157"/>
                    <a:gd name="connsiteY3" fmla="*/ 36970 h 241844"/>
                    <a:gd name="connsiteX4" fmla="*/ 368768 w 430157"/>
                    <a:gd name="connsiteY4" fmla="*/ 9983 h 241844"/>
                    <a:gd name="connsiteX5" fmla="*/ 281455 w 430157"/>
                    <a:gd name="connsiteY5" fmla="*/ 458 h 241844"/>
                    <a:gd name="connsiteX6" fmla="*/ 173505 w 430157"/>
                    <a:gd name="connsiteY6" fmla="*/ 22683 h 241844"/>
                    <a:gd name="connsiteX7" fmla="*/ 102068 w 430157"/>
                    <a:gd name="connsiteY7" fmla="*/ 78245 h 241844"/>
                    <a:gd name="connsiteX8" fmla="*/ 468 w 430157"/>
                    <a:gd name="connsiteY8" fmla="*/ 241758 h 24184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30157" h="241844">
                      <a:moveTo>
                        <a:pt x="468" y="241758"/>
                      </a:moveTo>
                      <a:cubicBezTo>
                        <a:pt x="7876" y="237789"/>
                        <a:pt x="99687" y="90416"/>
                        <a:pt x="146518" y="54433"/>
                      </a:cubicBezTo>
                      <a:cubicBezTo>
                        <a:pt x="193349" y="18450"/>
                        <a:pt x="234624" y="28768"/>
                        <a:pt x="281455" y="25858"/>
                      </a:cubicBezTo>
                      <a:cubicBezTo>
                        <a:pt x="328286" y="22948"/>
                        <a:pt x="412953" y="39616"/>
                        <a:pt x="427505" y="36970"/>
                      </a:cubicBezTo>
                      <a:cubicBezTo>
                        <a:pt x="442057" y="34324"/>
                        <a:pt x="393110" y="16068"/>
                        <a:pt x="368768" y="9983"/>
                      </a:cubicBezTo>
                      <a:cubicBezTo>
                        <a:pt x="344426" y="3898"/>
                        <a:pt x="313999" y="-1659"/>
                        <a:pt x="281455" y="458"/>
                      </a:cubicBezTo>
                      <a:cubicBezTo>
                        <a:pt x="248911" y="2575"/>
                        <a:pt x="203403" y="9719"/>
                        <a:pt x="173505" y="22683"/>
                      </a:cubicBezTo>
                      <a:cubicBezTo>
                        <a:pt x="143607" y="35647"/>
                        <a:pt x="128526" y="44643"/>
                        <a:pt x="102068" y="78245"/>
                      </a:cubicBezTo>
                      <a:cubicBezTo>
                        <a:pt x="75610" y="111847"/>
                        <a:pt x="-6940" y="245727"/>
                        <a:pt x="468" y="24175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2" name="フリーフォーム: 図形 3171">
                  <a:extLst>
                    <a:ext uri="{FF2B5EF4-FFF2-40B4-BE49-F238E27FC236}">
                      <a16:creationId xmlns:a16="http://schemas.microsoft.com/office/drawing/2014/main" id="{910167D0-E171-42D4-B19F-89B21F959AF8}"/>
                    </a:ext>
                  </a:extLst>
                </p:cNvPr>
                <p:cNvSpPr/>
                <p:nvPr/>
              </p:nvSpPr>
              <p:spPr>
                <a:xfrm>
                  <a:off x="7259638" y="2422228"/>
                  <a:ext cx="268424" cy="181364"/>
                </a:xfrm>
                <a:custGeom>
                  <a:avLst/>
                  <a:gdLst>
                    <a:gd name="connsiteX0" fmla="*/ 268287 w 268424"/>
                    <a:gd name="connsiteY0" fmla="*/ 1885 h 181364"/>
                    <a:gd name="connsiteX1" fmla="*/ 128587 w 268424"/>
                    <a:gd name="connsiteY1" fmla="*/ 30460 h 181364"/>
                    <a:gd name="connsiteX2" fmla="*/ 46037 w 268424"/>
                    <a:gd name="connsiteY2" fmla="*/ 92372 h 181364"/>
                    <a:gd name="connsiteX3" fmla="*/ 0 w 268424"/>
                    <a:gd name="connsiteY3" fmla="*/ 181272 h 181364"/>
                    <a:gd name="connsiteX4" fmla="*/ 46037 w 268424"/>
                    <a:gd name="connsiteY4" fmla="*/ 74910 h 181364"/>
                    <a:gd name="connsiteX5" fmla="*/ 101600 w 268424"/>
                    <a:gd name="connsiteY5" fmla="*/ 11410 h 181364"/>
                    <a:gd name="connsiteX6" fmla="*/ 268287 w 268424"/>
                    <a:gd name="connsiteY6" fmla="*/ 1885 h 1813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68424" h="181364">
                      <a:moveTo>
                        <a:pt x="268287" y="1885"/>
                      </a:moveTo>
                      <a:cubicBezTo>
                        <a:pt x="272785" y="5060"/>
                        <a:pt x="165629" y="15379"/>
                        <a:pt x="128587" y="30460"/>
                      </a:cubicBezTo>
                      <a:cubicBezTo>
                        <a:pt x="91545" y="45541"/>
                        <a:pt x="67468" y="67237"/>
                        <a:pt x="46037" y="92372"/>
                      </a:cubicBezTo>
                      <a:cubicBezTo>
                        <a:pt x="24606" y="117507"/>
                        <a:pt x="0" y="184182"/>
                        <a:pt x="0" y="181272"/>
                      </a:cubicBezTo>
                      <a:cubicBezTo>
                        <a:pt x="0" y="178362"/>
                        <a:pt x="29104" y="103220"/>
                        <a:pt x="46037" y="74910"/>
                      </a:cubicBezTo>
                      <a:cubicBezTo>
                        <a:pt x="62970" y="46600"/>
                        <a:pt x="65087" y="24639"/>
                        <a:pt x="101600" y="11410"/>
                      </a:cubicBezTo>
                      <a:cubicBezTo>
                        <a:pt x="138112" y="-1819"/>
                        <a:pt x="263789" y="-1290"/>
                        <a:pt x="268287" y="18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3" name="フリーフォーム: 図形 3172">
                  <a:extLst>
                    <a:ext uri="{FF2B5EF4-FFF2-40B4-BE49-F238E27FC236}">
                      <a16:creationId xmlns:a16="http://schemas.microsoft.com/office/drawing/2014/main" id="{07F9B290-24E3-4803-9682-330CD4AF0258}"/>
                    </a:ext>
                  </a:extLst>
                </p:cNvPr>
                <p:cNvSpPr/>
                <p:nvPr/>
              </p:nvSpPr>
              <p:spPr>
                <a:xfrm>
                  <a:off x="7315471" y="2446096"/>
                  <a:ext cx="180926" cy="164736"/>
                </a:xfrm>
                <a:custGeom>
                  <a:avLst/>
                  <a:gdLst>
                    <a:gd name="connsiteX0" fmla="*/ 180704 w 180926"/>
                    <a:gd name="connsiteY0" fmla="*/ 242 h 164736"/>
                    <a:gd name="connsiteX1" fmla="*/ 48942 w 180926"/>
                    <a:gd name="connsiteY1" fmla="*/ 58979 h 164736"/>
                    <a:gd name="connsiteX2" fmla="*/ 15604 w 180926"/>
                    <a:gd name="connsiteY2" fmla="*/ 136767 h 164736"/>
                    <a:gd name="connsiteX3" fmla="*/ 9254 w 180926"/>
                    <a:gd name="connsiteY3" fmla="*/ 162167 h 164736"/>
                    <a:gd name="connsiteX4" fmla="*/ 14017 w 180926"/>
                    <a:gd name="connsiteY4" fmla="*/ 81204 h 164736"/>
                    <a:gd name="connsiteX5" fmla="*/ 180704 w 180926"/>
                    <a:gd name="connsiteY5" fmla="*/ 242 h 164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0926" h="164736">
                      <a:moveTo>
                        <a:pt x="180704" y="242"/>
                      </a:moveTo>
                      <a:cubicBezTo>
                        <a:pt x="186525" y="-3462"/>
                        <a:pt x="76459" y="36225"/>
                        <a:pt x="48942" y="58979"/>
                      </a:cubicBezTo>
                      <a:cubicBezTo>
                        <a:pt x="21425" y="81733"/>
                        <a:pt x="22219" y="119569"/>
                        <a:pt x="15604" y="136767"/>
                      </a:cubicBezTo>
                      <a:cubicBezTo>
                        <a:pt x="8989" y="153965"/>
                        <a:pt x="9518" y="171427"/>
                        <a:pt x="9254" y="162167"/>
                      </a:cubicBezTo>
                      <a:cubicBezTo>
                        <a:pt x="8990" y="152907"/>
                        <a:pt x="-14293" y="106869"/>
                        <a:pt x="14017" y="81204"/>
                      </a:cubicBezTo>
                      <a:cubicBezTo>
                        <a:pt x="42327" y="55539"/>
                        <a:pt x="174883" y="3946"/>
                        <a:pt x="180704" y="2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4" name="フリーフォーム: 図形 3173">
                  <a:extLst>
                    <a:ext uri="{FF2B5EF4-FFF2-40B4-BE49-F238E27FC236}">
                      <a16:creationId xmlns:a16="http://schemas.microsoft.com/office/drawing/2014/main" id="{69DA2BD4-DCBC-4E7D-8606-D9F7509B65A5}"/>
                    </a:ext>
                  </a:extLst>
                </p:cNvPr>
                <p:cNvSpPr/>
                <p:nvPr/>
              </p:nvSpPr>
              <p:spPr>
                <a:xfrm>
                  <a:off x="7631089" y="2429463"/>
                  <a:ext cx="104289" cy="93320"/>
                </a:xfrm>
                <a:custGeom>
                  <a:avLst/>
                  <a:gdLst>
                    <a:gd name="connsiteX0" fmla="*/ 24 w 104289"/>
                    <a:gd name="connsiteY0" fmla="*/ 1000 h 93320"/>
                    <a:gd name="connsiteX1" fmla="*/ 90511 w 104289"/>
                    <a:gd name="connsiteY1" fmla="*/ 64500 h 93320"/>
                    <a:gd name="connsiteX2" fmla="*/ 95274 w 104289"/>
                    <a:gd name="connsiteY2" fmla="*/ 83550 h 93320"/>
                    <a:gd name="connsiteX3" fmla="*/ 96861 w 104289"/>
                    <a:gd name="connsiteY3" fmla="*/ 89900 h 93320"/>
                    <a:gd name="connsiteX4" fmla="*/ 100036 w 104289"/>
                    <a:gd name="connsiteY4" fmla="*/ 29575 h 93320"/>
                    <a:gd name="connsiteX5" fmla="*/ 24 w 104289"/>
                    <a:gd name="connsiteY5" fmla="*/ 1000 h 933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4289" h="93320">
                      <a:moveTo>
                        <a:pt x="24" y="1000"/>
                      </a:moveTo>
                      <a:cubicBezTo>
                        <a:pt x="-1564" y="6821"/>
                        <a:pt x="74636" y="50742"/>
                        <a:pt x="90511" y="64500"/>
                      </a:cubicBezTo>
                      <a:cubicBezTo>
                        <a:pt x="106386" y="78258"/>
                        <a:pt x="95274" y="83550"/>
                        <a:pt x="95274" y="83550"/>
                      </a:cubicBezTo>
                      <a:cubicBezTo>
                        <a:pt x="96332" y="87783"/>
                        <a:pt x="96067" y="98896"/>
                        <a:pt x="96861" y="89900"/>
                      </a:cubicBezTo>
                      <a:cubicBezTo>
                        <a:pt x="97655" y="80904"/>
                        <a:pt x="110884" y="43069"/>
                        <a:pt x="100036" y="29575"/>
                      </a:cubicBezTo>
                      <a:cubicBezTo>
                        <a:pt x="89188" y="16081"/>
                        <a:pt x="1612" y="-4821"/>
                        <a:pt x="24" y="100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5" name="フリーフォーム: 図形 3174">
                  <a:extLst>
                    <a:ext uri="{FF2B5EF4-FFF2-40B4-BE49-F238E27FC236}">
                      <a16:creationId xmlns:a16="http://schemas.microsoft.com/office/drawing/2014/main" id="{FFBE8511-16AB-4319-847E-C533CAD4647A}"/>
                    </a:ext>
                  </a:extLst>
                </p:cNvPr>
                <p:cNvSpPr/>
                <p:nvPr/>
              </p:nvSpPr>
              <p:spPr>
                <a:xfrm>
                  <a:off x="7724603" y="2404919"/>
                  <a:ext cx="70652" cy="179948"/>
                </a:xfrm>
                <a:custGeom>
                  <a:avLst/>
                  <a:gdLst>
                    <a:gd name="connsiteX0" fmla="*/ 172 w 70652"/>
                    <a:gd name="connsiteY0" fmla="*/ 1731 h 179948"/>
                    <a:gd name="connsiteX1" fmla="*/ 68435 w 70652"/>
                    <a:gd name="connsiteY1" fmla="*/ 177944 h 179948"/>
                    <a:gd name="connsiteX2" fmla="*/ 49385 w 70652"/>
                    <a:gd name="connsiteY2" fmla="*/ 92219 h 179948"/>
                    <a:gd name="connsiteX3" fmla="*/ 172 w 70652"/>
                    <a:gd name="connsiteY3" fmla="*/ 1731 h 1799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70652" h="179948">
                      <a:moveTo>
                        <a:pt x="172" y="1731"/>
                      </a:moveTo>
                      <a:cubicBezTo>
                        <a:pt x="3347" y="16018"/>
                        <a:pt x="60233" y="162863"/>
                        <a:pt x="68435" y="177944"/>
                      </a:cubicBezTo>
                      <a:cubicBezTo>
                        <a:pt x="76637" y="193025"/>
                        <a:pt x="60233" y="118942"/>
                        <a:pt x="49385" y="92219"/>
                      </a:cubicBezTo>
                      <a:cubicBezTo>
                        <a:pt x="38537" y="65496"/>
                        <a:pt x="-3003" y="-12556"/>
                        <a:pt x="172" y="173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6" name="フリーフォーム: 図形 3175">
                  <a:extLst>
                    <a:ext uri="{FF2B5EF4-FFF2-40B4-BE49-F238E27FC236}">
                      <a16:creationId xmlns:a16="http://schemas.microsoft.com/office/drawing/2014/main" id="{3A5F6637-E64C-46FB-81A9-D60FD93FB472}"/>
                    </a:ext>
                  </a:extLst>
                </p:cNvPr>
                <p:cNvSpPr/>
                <p:nvPr/>
              </p:nvSpPr>
              <p:spPr>
                <a:xfrm>
                  <a:off x="7695132" y="2590444"/>
                  <a:ext cx="95705" cy="139502"/>
                </a:xfrm>
                <a:custGeom>
                  <a:avLst/>
                  <a:gdLst>
                    <a:gd name="connsiteX0" fmla="*/ 94731 w 95705"/>
                    <a:gd name="connsiteY0" fmla="*/ 1944 h 139502"/>
                    <a:gd name="connsiteX1" fmla="*/ 1068 w 95705"/>
                    <a:gd name="connsiteY1" fmla="*/ 138469 h 139502"/>
                    <a:gd name="connsiteX2" fmla="*/ 47106 w 95705"/>
                    <a:gd name="connsiteY2" fmla="*/ 62269 h 139502"/>
                    <a:gd name="connsiteX3" fmla="*/ 94731 w 95705"/>
                    <a:gd name="connsiteY3" fmla="*/ 1944 h 1395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5705" h="139502">
                      <a:moveTo>
                        <a:pt x="94731" y="1944"/>
                      </a:moveTo>
                      <a:cubicBezTo>
                        <a:pt x="87058" y="14644"/>
                        <a:pt x="9005" y="128415"/>
                        <a:pt x="1068" y="138469"/>
                      </a:cubicBezTo>
                      <a:cubicBezTo>
                        <a:pt x="-6869" y="148523"/>
                        <a:pt x="31496" y="82377"/>
                        <a:pt x="47106" y="62269"/>
                      </a:cubicBezTo>
                      <a:cubicBezTo>
                        <a:pt x="62716" y="42161"/>
                        <a:pt x="102404" y="-10756"/>
                        <a:pt x="94731" y="194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7" name="フリーフォーム: 図形 3176">
                  <a:extLst>
                    <a:ext uri="{FF2B5EF4-FFF2-40B4-BE49-F238E27FC236}">
                      <a16:creationId xmlns:a16="http://schemas.microsoft.com/office/drawing/2014/main" id="{B2DFA370-7A7A-44FE-A253-ABD900EA31FA}"/>
                    </a:ext>
                  </a:extLst>
                </p:cNvPr>
                <p:cNvSpPr/>
                <p:nvPr/>
              </p:nvSpPr>
              <p:spPr>
                <a:xfrm>
                  <a:off x="7654739" y="2510860"/>
                  <a:ext cx="92482" cy="116523"/>
                </a:xfrm>
                <a:custGeom>
                  <a:avLst/>
                  <a:gdLst>
                    <a:gd name="connsiteX0" fmla="*/ 89086 w 92482"/>
                    <a:gd name="connsiteY0" fmla="*/ 565 h 116523"/>
                    <a:gd name="connsiteX1" fmla="*/ 33524 w 92482"/>
                    <a:gd name="connsiteY1" fmla="*/ 89465 h 116523"/>
                    <a:gd name="connsiteX2" fmla="*/ 186 w 92482"/>
                    <a:gd name="connsiteY2" fmla="*/ 116453 h 116523"/>
                    <a:gd name="connsiteX3" fmla="*/ 47811 w 92482"/>
                    <a:gd name="connsiteY3" fmla="*/ 95815 h 116523"/>
                    <a:gd name="connsiteX4" fmla="*/ 82736 w 92482"/>
                    <a:gd name="connsiteY4" fmla="*/ 52953 h 116523"/>
                    <a:gd name="connsiteX5" fmla="*/ 89086 w 92482"/>
                    <a:gd name="connsiteY5" fmla="*/ 565 h 1165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2482" h="116523">
                      <a:moveTo>
                        <a:pt x="89086" y="565"/>
                      </a:moveTo>
                      <a:cubicBezTo>
                        <a:pt x="80884" y="6650"/>
                        <a:pt x="48341" y="70150"/>
                        <a:pt x="33524" y="89465"/>
                      </a:cubicBezTo>
                      <a:cubicBezTo>
                        <a:pt x="18707" y="108780"/>
                        <a:pt x="-2195" y="115395"/>
                        <a:pt x="186" y="116453"/>
                      </a:cubicBezTo>
                      <a:cubicBezTo>
                        <a:pt x="2567" y="117511"/>
                        <a:pt x="34053" y="106398"/>
                        <a:pt x="47811" y="95815"/>
                      </a:cubicBezTo>
                      <a:cubicBezTo>
                        <a:pt x="61569" y="85232"/>
                        <a:pt x="76651" y="66711"/>
                        <a:pt x="82736" y="52953"/>
                      </a:cubicBezTo>
                      <a:cubicBezTo>
                        <a:pt x="88821" y="39195"/>
                        <a:pt x="97288" y="-5520"/>
                        <a:pt x="89086" y="56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8" name="フリーフォーム: 図形 3177">
                  <a:extLst>
                    <a:ext uri="{FF2B5EF4-FFF2-40B4-BE49-F238E27FC236}">
                      <a16:creationId xmlns:a16="http://schemas.microsoft.com/office/drawing/2014/main" id="{B4CEAA47-A6DD-4AEA-9A84-D504CBAA9559}"/>
                    </a:ext>
                  </a:extLst>
                </p:cNvPr>
                <p:cNvSpPr/>
                <p:nvPr/>
              </p:nvSpPr>
              <p:spPr>
                <a:xfrm>
                  <a:off x="7222945" y="2571449"/>
                  <a:ext cx="338778" cy="307370"/>
                </a:xfrm>
                <a:custGeom>
                  <a:avLst/>
                  <a:gdLst>
                    <a:gd name="connsiteX0" fmla="*/ 180 w 338778"/>
                    <a:gd name="connsiteY0" fmla="*/ 301926 h 307370"/>
                    <a:gd name="connsiteX1" fmla="*/ 30343 w 338778"/>
                    <a:gd name="connsiteY1" fmla="*/ 168576 h 307370"/>
                    <a:gd name="connsiteX2" fmla="*/ 92255 w 338778"/>
                    <a:gd name="connsiteY2" fmla="*/ 62214 h 307370"/>
                    <a:gd name="connsiteX3" fmla="*/ 166868 w 338778"/>
                    <a:gd name="connsiteY3" fmla="*/ 30464 h 307370"/>
                    <a:gd name="connsiteX4" fmla="*/ 241480 w 338778"/>
                    <a:gd name="connsiteY4" fmla="*/ 46339 h 307370"/>
                    <a:gd name="connsiteX5" fmla="*/ 265293 w 338778"/>
                    <a:gd name="connsiteY5" fmla="*/ 87614 h 307370"/>
                    <a:gd name="connsiteX6" fmla="*/ 336730 w 338778"/>
                    <a:gd name="connsiteY6" fmla="*/ 305101 h 307370"/>
                    <a:gd name="connsiteX7" fmla="*/ 311330 w 338778"/>
                    <a:gd name="connsiteY7" fmla="*/ 190801 h 307370"/>
                    <a:gd name="connsiteX8" fmla="*/ 228780 w 338778"/>
                    <a:gd name="connsiteY8" fmla="*/ 24114 h 307370"/>
                    <a:gd name="connsiteX9" fmla="*/ 141468 w 338778"/>
                    <a:gd name="connsiteY9" fmla="*/ 11414 h 307370"/>
                    <a:gd name="connsiteX10" fmla="*/ 43043 w 338778"/>
                    <a:gd name="connsiteY10" fmla="*/ 124126 h 307370"/>
                    <a:gd name="connsiteX11" fmla="*/ 180 w 338778"/>
                    <a:gd name="connsiteY11" fmla="*/ 301926 h 30737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8778" h="307370">
                      <a:moveTo>
                        <a:pt x="180" y="301926"/>
                      </a:moveTo>
                      <a:cubicBezTo>
                        <a:pt x="-1937" y="309334"/>
                        <a:pt x="14997" y="208528"/>
                        <a:pt x="30343" y="168576"/>
                      </a:cubicBezTo>
                      <a:cubicBezTo>
                        <a:pt x="45689" y="128624"/>
                        <a:pt x="69501" y="85233"/>
                        <a:pt x="92255" y="62214"/>
                      </a:cubicBezTo>
                      <a:cubicBezTo>
                        <a:pt x="115009" y="39195"/>
                        <a:pt x="141997" y="33110"/>
                        <a:pt x="166868" y="30464"/>
                      </a:cubicBezTo>
                      <a:cubicBezTo>
                        <a:pt x="191739" y="27818"/>
                        <a:pt x="225076" y="36814"/>
                        <a:pt x="241480" y="46339"/>
                      </a:cubicBezTo>
                      <a:cubicBezTo>
                        <a:pt x="257884" y="55864"/>
                        <a:pt x="249418" y="44487"/>
                        <a:pt x="265293" y="87614"/>
                      </a:cubicBezTo>
                      <a:cubicBezTo>
                        <a:pt x="281168" y="130741"/>
                        <a:pt x="329057" y="287903"/>
                        <a:pt x="336730" y="305101"/>
                      </a:cubicBezTo>
                      <a:cubicBezTo>
                        <a:pt x="344403" y="322299"/>
                        <a:pt x="329322" y="237632"/>
                        <a:pt x="311330" y="190801"/>
                      </a:cubicBezTo>
                      <a:cubicBezTo>
                        <a:pt x="293338" y="143970"/>
                        <a:pt x="257090" y="54012"/>
                        <a:pt x="228780" y="24114"/>
                      </a:cubicBezTo>
                      <a:cubicBezTo>
                        <a:pt x="200470" y="-5784"/>
                        <a:pt x="172424" y="-5255"/>
                        <a:pt x="141468" y="11414"/>
                      </a:cubicBezTo>
                      <a:cubicBezTo>
                        <a:pt x="110512" y="28083"/>
                        <a:pt x="66062" y="77295"/>
                        <a:pt x="43043" y="124126"/>
                      </a:cubicBezTo>
                      <a:cubicBezTo>
                        <a:pt x="20024" y="170957"/>
                        <a:pt x="2297" y="294518"/>
                        <a:pt x="180" y="30192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79" name="フリーフォーム: 図形 3178">
                  <a:extLst>
                    <a:ext uri="{FF2B5EF4-FFF2-40B4-BE49-F238E27FC236}">
                      <a16:creationId xmlns:a16="http://schemas.microsoft.com/office/drawing/2014/main" id="{B3B14F03-8615-4407-AE3A-93D572FF9398}"/>
                    </a:ext>
                  </a:extLst>
                </p:cNvPr>
                <p:cNvSpPr/>
                <p:nvPr/>
              </p:nvSpPr>
              <p:spPr>
                <a:xfrm>
                  <a:off x="7270748" y="2606630"/>
                  <a:ext cx="125585" cy="241542"/>
                </a:xfrm>
                <a:custGeom>
                  <a:avLst/>
                  <a:gdLst>
                    <a:gd name="connsiteX0" fmla="*/ 2 w 125585"/>
                    <a:gd name="connsiteY0" fmla="*/ 241345 h 241542"/>
                    <a:gd name="connsiteX1" fmla="*/ 33340 w 125585"/>
                    <a:gd name="connsiteY1" fmla="*/ 109583 h 241542"/>
                    <a:gd name="connsiteX2" fmla="*/ 77790 w 125585"/>
                    <a:gd name="connsiteY2" fmla="*/ 34970 h 241542"/>
                    <a:gd name="connsiteX3" fmla="*/ 125415 w 125585"/>
                    <a:gd name="connsiteY3" fmla="*/ 45 h 241542"/>
                    <a:gd name="connsiteX4" fmla="*/ 60327 w 125585"/>
                    <a:gd name="connsiteY4" fmla="*/ 41320 h 241542"/>
                    <a:gd name="connsiteX5" fmla="*/ 31752 w 125585"/>
                    <a:gd name="connsiteY5" fmla="*/ 77833 h 241542"/>
                    <a:gd name="connsiteX6" fmla="*/ 2 w 125585"/>
                    <a:gd name="connsiteY6" fmla="*/ 241345 h 2415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25585" h="241542">
                      <a:moveTo>
                        <a:pt x="2" y="241345"/>
                      </a:moveTo>
                      <a:cubicBezTo>
                        <a:pt x="267" y="246637"/>
                        <a:pt x="20375" y="143979"/>
                        <a:pt x="33340" y="109583"/>
                      </a:cubicBezTo>
                      <a:cubicBezTo>
                        <a:pt x="46305" y="75187"/>
                        <a:pt x="62444" y="53226"/>
                        <a:pt x="77790" y="34970"/>
                      </a:cubicBezTo>
                      <a:cubicBezTo>
                        <a:pt x="93136" y="16714"/>
                        <a:pt x="128325" y="-1013"/>
                        <a:pt x="125415" y="45"/>
                      </a:cubicBezTo>
                      <a:cubicBezTo>
                        <a:pt x="122505" y="1103"/>
                        <a:pt x="75937" y="28355"/>
                        <a:pt x="60327" y="41320"/>
                      </a:cubicBezTo>
                      <a:cubicBezTo>
                        <a:pt x="44717" y="54285"/>
                        <a:pt x="43394" y="46877"/>
                        <a:pt x="31752" y="77833"/>
                      </a:cubicBezTo>
                      <a:cubicBezTo>
                        <a:pt x="20110" y="108789"/>
                        <a:pt x="-263" y="236053"/>
                        <a:pt x="2" y="24134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0" name="フリーフォーム: 図形 3179">
                  <a:extLst>
                    <a:ext uri="{FF2B5EF4-FFF2-40B4-BE49-F238E27FC236}">
                      <a16:creationId xmlns:a16="http://schemas.microsoft.com/office/drawing/2014/main" id="{ED2D30A1-89B5-4A41-9064-EB86DE2EED9A}"/>
                    </a:ext>
                  </a:extLst>
                </p:cNvPr>
                <p:cNvSpPr/>
                <p:nvPr/>
              </p:nvSpPr>
              <p:spPr>
                <a:xfrm>
                  <a:off x="7396072" y="2591284"/>
                  <a:ext cx="135043" cy="256693"/>
                </a:xfrm>
                <a:custGeom>
                  <a:avLst/>
                  <a:gdLst>
                    <a:gd name="connsiteX0" fmla="*/ 91 w 135043"/>
                    <a:gd name="connsiteY0" fmla="*/ 1104 h 256693"/>
                    <a:gd name="connsiteX1" fmla="*/ 81053 w 135043"/>
                    <a:gd name="connsiteY1" fmla="*/ 85241 h 256693"/>
                    <a:gd name="connsiteX2" fmla="*/ 96928 w 135043"/>
                    <a:gd name="connsiteY2" fmla="*/ 134454 h 256693"/>
                    <a:gd name="connsiteX3" fmla="*/ 135028 w 135043"/>
                    <a:gd name="connsiteY3" fmla="*/ 256691 h 256693"/>
                    <a:gd name="connsiteX4" fmla="*/ 92166 w 135043"/>
                    <a:gd name="connsiteY4" fmla="*/ 131279 h 256693"/>
                    <a:gd name="connsiteX5" fmla="*/ 65178 w 135043"/>
                    <a:gd name="connsiteY5" fmla="*/ 42379 h 256693"/>
                    <a:gd name="connsiteX6" fmla="*/ 91 w 135043"/>
                    <a:gd name="connsiteY6" fmla="*/ 1104 h 2566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5043" h="256693">
                      <a:moveTo>
                        <a:pt x="91" y="1104"/>
                      </a:moveTo>
                      <a:cubicBezTo>
                        <a:pt x="2737" y="8248"/>
                        <a:pt x="64914" y="63016"/>
                        <a:pt x="81053" y="85241"/>
                      </a:cubicBezTo>
                      <a:cubicBezTo>
                        <a:pt x="97192" y="107466"/>
                        <a:pt x="87932" y="105879"/>
                        <a:pt x="96928" y="134454"/>
                      </a:cubicBezTo>
                      <a:cubicBezTo>
                        <a:pt x="105924" y="163029"/>
                        <a:pt x="135822" y="257220"/>
                        <a:pt x="135028" y="256691"/>
                      </a:cubicBezTo>
                      <a:cubicBezTo>
                        <a:pt x="134234" y="256162"/>
                        <a:pt x="103808" y="166998"/>
                        <a:pt x="92166" y="131279"/>
                      </a:cubicBezTo>
                      <a:cubicBezTo>
                        <a:pt x="80524" y="95560"/>
                        <a:pt x="77613" y="61694"/>
                        <a:pt x="65178" y="42379"/>
                      </a:cubicBezTo>
                      <a:cubicBezTo>
                        <a:pt x="52743" y="23064"/>
                        <a:pt x="-2555" y="-6040"/>
                        <a:pt x="91" y="110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1" name="フリーフォーム: 図形 3180">
                  <a:extLst>
                    <a:ext uri="{FF2B5EF4-FFF2-40B4-BE49-F238E27FC236}">
                      <a16:creationId xmlns:a16="http://schemas.microsoft.com/office/drawing/2014/main" id="{ACD6D857-FA59-4F98-AB52-DCFC587198D6}"/>
                    </a:ext>
                  </a:extLst>
                </p:cNvPr>
                <p:cNvSpPr/>
                <p:nvPr/>
              </p:nvSpPr>
              <p:spPr>
                <a:xfrm>
                  <a:off x="7332580" y="2674729"/>
                  <a:ext cx="147821" cy="79187"/>
                </a:xfrm>
                <a:custGeom>
                  <a:avLst/>
                  <a:gdLst>
                    <a:gd name="connsiteX0" fmla="*/ 83 w 147821"/>
                    <a:gd name="connsiteY0" fmla="*/ 209 h 79187"/>
                    <a:gd name="connsiteX1" fmla="*/ 71520 w 147821"/>
                    <a:gd name="connsiteY1" fmla="*/ 74821 h 79187"/>
                    <a:gd name="connsiteX2" fmla="*/ 147720 w 147821"/>
                    <a:gd name="connsiteY2" fmla="*/ 68471 h 79187"/>
                    <a:gd name="connsiteX3" fmla="*/ 85808 w 147821"/>
                    <a:gd name="connsiteY3" fmla="*/ 52596 h 79187"/>
                    <a:gd name="connsiteX4" fmla="*/ 83 w 147821"/>
                    <a:gd name="connsiteY4" fmla="*/ 209 h 79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7821" h="79187">
                      <a:moveTo>
                        <a:pt x="83" y="209"/>
                      </a:moveTo>
                      <a:cubicBezTo>
                        <a:pt x="-2298" y="3913"/>
                        <a:pt x="46914" y="63444"/>
                        <a:pt x="71520" y="74821"/>
                      </a:cubicBezTo>
                      <a:cubicBezTo>
                        <a:pt x="96126" y="86198"/>
                        <a:pt x="145339" y="72175"/>
                        <a:pt x="147720" y="68471"/>
                      </a:cubicBezTo>
                      <a:cubicBezTo>
                        <a:pt x="150101" y="64767"/>
                        <a:pt x="110150" y="62121"/>
                        <a:pt x="85808" y="52596"/>
                      </a:cubicBezTo>
                      <a:cubicBezTo>
                        <a:pt x="61466" y="43071"/>
                        <a:pt x="2464" y="-3495"/>
                        <a:pt x="83" y="2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2" name="フリーフォーム: 図形 3181">
                  <a:extLst>
                    <a:ext uri="{FF2B5EF4-FFF2-40B4-BE49-F238E27FC236}">
                      <a16:creationId xmlns:a16="http://schemas.microsoft.com/office/drawing/2014/main" id="{CA8D9561-0177-450B-9AAE-0A1A2319AC4D}"/>
                    </a:ext>
                  </a:extLst>
                </p:cNvPr>
                <p:cNvSpPr/>
                <p:nvPr/>
              </p:nvSpPr>
              <p:spPr>
                <a:xfrm>
                  <a:off x="7736621" y="2262146"/>
                  <a:ext cx="162279" cy="104832"/>
                </a:xfrm>
                <a:custGeom>
                  <a:avLst/>
                  <a:gdLst>
                    <a:gd name="connsiteX0" fmla="*/ 158017 w 162279"/>
                    <a:gd name="connsiteY0" fmla="*/ 42 h 104832"/>
                    <a:gd name="connsiteX1" fmla="*/ 115154 w 162279"/>
                    <a:gd name="connsiteY1" fmla="*/ 77829 h 104832"/>
                    <a:gd name="connsiteX2" fmla="*/ 75467 w 162279"/>
                    <a:gd name="connsiteY2" fmla="*/ 87354 h 104832"/>
                    <a:gd name="connsiteX3" fmla="*/ 854 w 162279"/>
                    <a:gd name="connsiteY3" fmla="*/ 104817 h 104832"/>
                    <a:gd name="connsiteX4" fmla="*/ 129442 w 162279"/>
                    <a:gd name="connsiteY4" fmla="*/ 84179 h 104832"/>
                    <a:gd name="connsiteX5" fmla="*/ 156429 w 162279"/>
                    <a:gd name="connsiteY5" fmla="*/ 66717 h 104832"/>
                    <a:gd name="connsiteX6" fmla="*/ 158017 w 162279"/>
                    <a:gd name="connsiteY6" fmla="*/ 42 h 10483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2279" h="104832">
                      <a:moveTo>
                        <a:pt x="158017" y="42"/>
                      </a:moveTo>
                      <a:cubicBezTo>
                        <a:pt x="151138" y="1894"/>
                        <a:pt x="128912" y="63277"/>
                        <a:pt x="115154" y="77829"/>
                      </a:cubicBezTo>
                      <a:cubicBezTo>
                        <a:pt x="101396" y="92381"/>
                        <a:pt x="75467" y="87354"/>
                        <a:pt x="75467" y="87354"/>
                      </a:cubicBezTo>
                      <a:cubicBezTo>
                        <a:pt x="56417" y="91852"/>
                        <a:pt x="-8142" y="105346"/>
                        <a:pt x="854" y="104817"/>
                      </a:cubicBezTo>
                      <a:cubicBezTo>
                        <a:pt x="9850" y="104288"/>
                        <a:pt x="103513" y="90529"/>
                        <a:pt x="129442" y="84179"/>
                      </a:cubicBezTo>
                      <a:cubicBezTo>
                        <a:pt x="155371" y="77829"/>
                        <a:pt x="150079" y="76242"/>
                        <a:pt x="156429" y="66717"/>
                      </a:cubicBezTo>
                      <a:cubicBezTo>
                        <a:pt x="162779" y="57192"/>
                        <a:pt x="164896" y="-1810"/>
                        <a:pt x="158017" y="4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3" name="フリーフォーム: 図形 3182">
                  <a:extLst>
                    <a:ext uri="{FF2B5EF4-FFF2-40B4-BE49-F238E27FC236}">
                      <a16:creationId xmlns:a16="http://schemas.microsoft.com/office/drawing/2014/main" id="{94BFA15D-464D-4560-95BE-AE4D5DA8448D}"/>
                    </a:ext>
                  </a:extLst>
                </p:cNvPr>
                <p:cNvSpPr/>
                <p:nvPr/>
              </p:nvSpPr>
              <p:spPr>
                <a:xfrm>
                  <a:off x="7811650" y="2403300"/>
                  <a:ext cx="184596" cy="82730"/>
                </a:xfrm>
                <a:custGeom>
                  <a:avLst/>
                  <a:gdLst>
                    <a:gd name="connsiteX0" fmla="*/ 438 w 184596"/>
                    <a:gd name="connsiteY0" fmla="*/ 82725 h 82730"/>
                    <a:gd name="connsiteX1" fmla="*/ 105213 w 184596"/>
                    <a:gd name="connsiteY1" fmla="*/ 68438 h 82730"/>
                    <a:gd name="connsiteX2" fmla="*/ 184588 w 184596"/>
                    <a:gd name="connsiteY2" fmla="*/ 175 h 82730"/>
                    <a:gd name="connsiteX3" fmla="*/ 109975 w 184596"/>
                    <a:gd name="connsiteY3" fmla="*/ 49388 h 82730"/>
                    <a:gd name="connsiteX4" fmla="*/ 68700 w 184596"/>
                    <a:gd name="connsiteY4" fmla="*/ 70025 h 82730"/>
                    <a:gd name="connsiteX5" fmla="*/ 438 w 184596"/>
                    <a:gd name="connsiteY5" fmla="*/ 82725 h 82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4596" h="82730">
                      <a:moveTo>
                        <a:pt x="438" y="82725"/>
                      </a:moveTo>
                      <a:cubicBezTo>
                        <a:pt x="6523" y="82461"/>
                        <a:pt x="74521" y="82196"/>
                        <a:pt x="105213" y="68438"/>
                      </a:cubicBezTo>
                      <a:cubicBezTo>
                        <a:pt x="135905" y="54680"/>
                        <a:pt x="183794" y="3350"/>
                        <a:pt x="184588" y="175"/>
                      </a:cubicBezTo>
                      <a:cubicBezTo>
                        <a:pt x="185382" y="-3000"/>
                        <a:pt x="129290" y="37746"/>
                        <a:pt x="109975" y="49388"/>
                      </a:cubicBezTo>
                      <a:cubicBezTo>
                        <a:pt x="90660" y="61030"/>
                        <a:pt x="84046" y="65792"/>
                        <a:pt x="68700" y="70025"/>
                      </a:cubicBezTo>
                      <a:cubicBezTo>
                        <a:pt x="53354" y="74258"/>
                        <a:pt x="-5647" y="82989"/>
                        <a:pt x="438" y="8272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4" name="フリーフォーム: 図形 3183">
                  <a:extLst>
                    <a:ext uri="{FF2B5EF4-FFF2-40B4-BE49-F238E27FC236}">
                      <a16:creationId xmlns:a16="http://schemas.microsoft.com/office/drawing/2014/main" id="{93E8B5ED-F0F9-41CC-8997-B79F24E6782C}"/>
                    </a:ext>
                  </a:extLst>
                </p:cNvPr>
                <p:cNvSpPr/>
                <p:nvPr/>
              </p:nvSpPr>
              <p:spPr>
                <a:xfrm>
                  <a:off x="7733621" y="2417763"/>
                  <a:ext cx="307185" cy="231519"/>
                </a:xfrm>
                <a:custGeom>
                  <a:avLst/>
                  <a:gdLst>
                    <a:gd name="connsiteX0" fmla="*/ 259442 w 307185"/>
                    <a:gd name="connsiteY0" fmla="*/ 0 h 231519"/>
                    <a:gd name="connsiteX1" fmla="*/ 267379 w 307185"/>
                    <a:gd name="connsiteY1" fmla="*/ 100012 h 231519"/>
                    <a:gd name="connsiteX2" fmla="*/ 307067 w 307185"/>
                    <a:gd name="connsiteY2" fmla="*/ 168275 h 231519"/>
                    <a:gd name="connsiteX3" fmla="*/ 253092 w 307185"/>
                    <a:gd name="connsiteY3" fmla="*/ 207962 h 231519"/>
                    <a:gd name="connsiteX4" fmla="*/ 205467 w 307185"/>
                    <a:gd name="connsiteY4" fmla="*/ 223837 h 231519"/>
                    <a:gd name="connsiteX5" fmla="*/ 113392 w 307185"/>
                    <a:gd name="connsiteY5" fmla="*/ 230187 h 231519"/>
                    <a:gd name="connsiteX6" fmla="*/ 679 w 307185"/>
                    <a:gd name="connsiteY6" fmla="*/ 198437 h 231519"/>
                    <a:gd name="connsiteX7" fmla="*/ 168954 w 307185"/>
                    <a:gd name="connsiteY7" fmla="*/ 220662 h 231519"/>
                    <a:gd name="connsiteX8" fmla="*/ 286429 w 307185"/>
                    <a:gd name="connsiteY8" fmla="*/ 163512 h 231519"/>
                    <a:gd name="connsiteX9" fmla="*/ 248329 w 307185"/>
                    <a:gd name="connsiteY9" fmla="*/ 101600 h 231519"/>
                    <a:gd name="connsiteX10" fmla="*/ 259442 w 307185"/>
                    <a:gd name="connsiteY10" fmla="*/ 0 h 23151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307185" h="231519">
                      <a:moveTo>
                        <a:pt x="259442" y="0"/>
                      </a:moveTo>
                      <a:cubicBezTo>
                        <a:pt x="262617" y="-265"/>
                        <a:pt x="259441" y="71966"/>
                        <a:pt x="267379" y="100012"/>
                      </a:cubicBezTo>
                      <a:cubicBezTo>
                        <a:pt x="275317" y="128058"/>
                        <a:pt x="309448" y="150283"/>
                        <a:pt x="307067" y="168275"/>
                      </a:cubicBezTo>
                      <a:cubicBezTo>
                        <a:pt x="304686" y="186267"/>
                        <a:pt x="270025" y="198702"/>
                        <a:pt x="253092" y="207962"/>
                      </a:cubicBezTo>
                      <a:cubicBezTo>
                        <a:pt x="236159" y="217222"/>
                        <a:pt x="228750" y="220133"/>
                        <a:pt x="205467" y="223837"/>
                      </a:cubicBezTo>
                      <a:cubicBezTo>
                        <a:pt x="182184" y="227541"/>
                        <a:pt x="147523" y="234420"/>
                        <a:pt x="113392" y="230187"/>
                      </a:cubicBezTo>
                      <a:cubicBezTo>
                        <a:pt x="79261" y="225954"/>
                        <a:pt x="-8581" y="200025"/>
                        <a:pt x="679" y="198437"/>
                      </a:cubicBezTo>
                      <a:cubicBezTo>
                        <a:pt x="9939" y="196850"/>
                        <a:pt x="121329" y="226483"/>
                        <a:pt x="168954" y="220662"/>
                      </a:cubicBezTo>
                      <a:cubicBezTo>
                        <a:pt x="216579" y="214841"/>
                        <a:pt x="273200" y="183356"/>
                        <a:pt x="286429" y="163512"/>
                      </a:cubicBezTo>
                      <a:cubicBezTo>
                        <a:pt x="299658" y="143668"/>
                        <a:pt x="255473" y="126735"/>
                        <a:pt x="248329" y="101600"/>
                      </a:cubicBezTo>
                      <a:cubicBezTo>
                        <a:pt x="241185" y="76465"/>
                        <a:pt x="256267" y="265"/>
                        <a:pt x="259442" y="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5" name="フリーフォーム: 図形 3184">
                  <a:extLst>
                    <a:ext uri="{FF2B5EF4-FFF2-40B4-BE49-F238E27FC236}">
                      <a16:creationId xmlns:a16="http://schemas.microsoft.com/office/drawing/2014/main" id="{E1D18769-AD6D-40D0-8DC1-19CC24B8B392}"/>
                    </a:ext>
                  </a:extLst>
                </p:cNvPr>
                <p:cNvSpPr/>
                <p:nvPr/>
              </p:nvSpPr>
              <p:spPr>
                <a:xfrm>
                  <a:off x="7705519" y="2727302"/>
                  <a:ext cx="164142" cy="139761"/>
                </a:xfrm>
                <a:custGeom>
                  <a:avLst/>
                  <a:gdLst>
                    <a:gd name="connsiteX0" fmla="*/ 206 w 164142"/>
                    <a:gd name="connsiteY0" fmla="*/ 23 h 139761"/>
                    <a:gd name="connsiteX1" fmla="*/ 141494 w 164142"/>
                    <a:gd name="connsiteY1" fmla="*/ 100036 h 139761"/>
                    <a:gd name="connsiteX2" fmla="*/ 160544 w 164142"/>
                    <a:gd name="connsiteY2" fmla="*/ 119086 h 139761"/>
                    <a:gd name="connsiteX3" fmla="*/ 106569 w 164142"/>
                    <a:gd name="connsiteY3" fmla="*/ 104798 h 139761"/>
                    <a:gd name="connsiteX4" fmla="*/ 49419 w 164142"/>
                    <a:gd name="connsiteY4" fmla="*/ 139723 h 139761"/>
                    <a:gd name="connsiteX5" fmla="*/ 92281 w 164142"/>
                    <a:gd name="connsiteY5" fmla="*/ 96861 h 139761"/>
                    <a:gd name="connsiteX6" fmla="*/ 109744 w 164142"/>
                    <a:gd name="connsiteY6" fmla="*/ 90511 h 139761"/>
                    <a:gd name="connsiteX7" fmla="*/ 206 w 164142"/>
                    <a:gd name="connsiteY7" fmla="*/ 23 h 1397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142" h="139761">
                      <a:moveTo>
                        <a:pt x="206" y="23"/>
                      </a:moveTo>
                      <a:cubicBezTo>
                        <a:pt x="5498" y="1610"/>
                        <a:pt x="114771" y="80192"/>
                        <a:pt x="141494" y="100036"/>
                      </a:cubicBezTo>
                      <a:cubicBezTo>
                        <a:pt x="168217" y="119880"/>
                        <a:pt x="166365" y="118292"/>
                        <a:pt x="160544" y="119086"/>
                      </a:cubicBezTo>
                      <a:cubicBezTo>
                        <a:pt x="154723" y="119880"/>
                        <a:pt x="125090" y="101358"/>
                        <a:pt x="106569" y="104798"/>
                      </a:cubicBezTo>
                      <a:cubicBezTo>
                        <a:pt x="88048" y="108238"/>
                        <a:pt x="51800" y="141046"/>
                        <a:pt x="49419" y="139723"/>
                      </a:cubicBezTo>
                      <a:cubicBezTo>
                        <a:pt x="47038" y="138400"/>
                        <a:pt x="82227" y="105063"/>
                        <a:pt x="92281" y="96861"/>
                      </a:cubicBezTo>
                      <a:cubicBezTo>
                        <a:pt x="102335" y="88659"/>
                        <a:pt x="126413" y="104798"/>
                        <a:pt x="109744" y="90511"/>
                      </a:cubicBezTo>
                      <a:cubicBezTo>
                        <a:pt x="93075" y="76224"/>
                        <a:pt x="-5086" y="-1564"/>
                        <a:pt x="206" y="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6" name="フリーフォーム: 図形 3185">
                  <a:extLst>
                    <a:ext uri="{FF2B5EF4-FFF2-40B4-BE49-F238E27FC236}">
                      <a16:creationId xmlns:a16="http://schemas.microsoft.com/office/drawing/2014/main" id="{3E47C16B-426D-44F6-BEDD-C72D3C501CC9}"/>
                    </a:ext>
                  </a:extLst>
                </p:cNvPr>
                <p:cNvSpPr/>
                <p:nvPr/>
              </p:nvSpPr>
              <p:spPr>
                <a:xfrm>
                  <a:off x="7841683" y="2859027"/>
                  <a:ext cx="325291" cy="85909"/>
                </a:xfrm>
                <a:custGeom>
                  <a:avLst/>
                  <a:gdLst>
                    <a:gd name="connsiteX0" fmla="*/ 567 w 325291"/>
                    <a:gd name="connsiteY0" fmla="*/ 41336 h 85909"/>
                    <a:gd name="connsiteX1" fmla="*/ 132330 w 325291"/>
                    <a:gd name="connsiteY1" fmla="*/ 17523 h 85909"/>
                    <a:gd name="connsiteX2" fmla="*/ 321242 w 325291"/>
                    <a:gd name="connsiteY2" fmla="*/ 85786 h 85909"/>
                    <a:gd name="connsiteX3" fmla="*/ 248217 w 325291"/>
                    <a:gd name="connsiteY3" fmla="*/ 33398 h 85909"/>
                    <a:gd name="connsiteX4" fmla="*/ 91055 w 325291"/>
                    <a:gd name="connsiteY4" fmla="*/ 61 h 85909"/>
                    <a:gd name="connsiteX5" fmla="*/ 567 w 325291"/>
                    <a:gd name="connsiteY5" fmla="*/ 41336 h 859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25291" h="85909">
                      <a:moveTo>
                        <a:pt x="567" y="41336"/>
                      </a:moveTo>
                      <a:cubicBezTo>
                        <a:pt x="7446" y="44246"/>
                        <a:pt x="78884" y="10115"/>
                        <a:pt x="132330" y="17523"/>
                      </a:cubicBezTo>
                      <a:cubicBezTo>
                        <a:pt x="185776" y="24931"/>
                        <a:pt x="301928" y="83140"/>
                        <a:pt x="321242" y="85786"/>
                      </a:cubicBezTo>
                      <a:cubicBezTo>
                        <a:pt x="340556" y="88432"/>
                        <a:pt x="286581" y="47685"/>
                        <a:pt x="248217" y="33398"/>
                      </a:cubicBezTo>
                      <a:cubicBezTo>
                        <a:pt x="209853" y="19111"/>
                        <a:pt x="131272" y="-1262"/>
                        <a:pt x="91055" y="61"/>
                      </a:cubicBezTo>
                      <a:cubicBezTo>
                        <a:pt x="50838" y="1384"/>
                        <a:pt x="-6312" y="38426"/>
                        <a:pt x="567" y="413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7" name="フリーフォーム: 図形 3186">
                  <a:extLst>
                    <a:ext uri="{FF2B5EF4-FFF2-40B4-BE49-F238E27FC236}">
                      <a16:creationId xmlns:a16="http://schemas.microsoft.com/office/drawing/2014/main" id="{6BA53C7A-8F20-40E6-B1FB-BE215ECAA69E}"/>
                    </a:ext>
                  </a:extLst>
                </p:cNvPr>
                <p:cNvSpPr/>
                <p:nvPr/>
              </p:nvSpPr>
              <p:spPr>
                <a:xfrm>
                  <a:off x="7900951" y="2803641"/>
                  <a:ext cx="239782" cy="134930"/>
                </a:xfrm>
                <a:custGeom>
                  <a:avLst/>
                  <a:gdLst>
                    <a:gd name="connsiteX0" fmla="*/ 37 w 239782"/>
                    <a:gd name="connsiteY0" fmla="*/ 14172 h 134930"/>
                    <a:gd name="connsiteX1" fmla="*/ 92112 w 239782"/>
                    <a:gd name="connsiteY1" fmla="*/ 10997 h 134930"/>
                    <a:gd name="connsiteX2" fmla="*/ 161962 w 239782"/>
                    <a:gd name="connsiteY2" fmla="*/ 79259 h 134930"/>
                    <a:gd name="connsiteX3" fmla="*/ 239749 w 239782"/>
                    <a:gd name="connsiteY3" fmla="*/ 134822 h 134930"/>
                    <a:gd name="connsiteX4" fmla="*/ 152437 w 239782"/>
                    <a:gd name="connsiteY4" fmla="*/ 64972 h 134930"/>
                    <a:gd name="connsiteX5" fmla="*/ 103224 w 239782"/>
                    <a:gd name="connsiteY5" fmla="*/ 1472 h 134930"/>
                    <a:gd name="connsiteX6" fmla="*/ 37 w 239782"/>
                    <a:gd name="connsiteY6" fmla="*/ 14172 h 134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39782" h="134930">
                      <a:moveTo>
                        <a:pt x="37" y="14172"/>
                      </a:moveTo>
                      <a:cubicBezTo>
                        <a:pt x="-1815" y="15759"/>
                        <a:pt x="65125" y="149"/>
                        <a:pt x="92112" y="10997"/>
                      </a:cubicBezTo>
                      <a:cubicBezTo>
                        <a:pt x="119099" y="21845"/>
                        <a:pt x="137356" y="58622"/>
                        <a:pt x="161962" y="79259"/>
                      </a:cubicBezTo>
                      <a:cubicBezTo>
                        <a:pt x="186568" y="99896"/>
                        <a:pt x="241337" y="137203"/>
                        <a:pt x="239749" y="134822"/>
                      </a:cubicBezTo>
                      <a:cubicBezTo>
                        <a:pt x="238162" y="132441"/>
                        <a:pt x="175191" y="87197"/>
                        <a:pt x="152437" y="64972"/>
                      </a:cubicBezTo>
                      <a:cubicBezTo>
                        <a:pt x="129683" y="42747"/>
                        <a:pt x="133651" y="8087"/>
                        <a:pt x="103224" y="1472"/>
                      </a:cubicBezTo>
                      <a:cubicBezTo>
                        <a:pt x="72797" y="-5143"/>
                        <a:pt x="1889" y="12585"/>
                        <a:pt x="37" y="14172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8" name="フリーフォーム: 図形 3187">
                  <a:extLst>
                    <a:ext uri="{FF2B5EF4-FFF2-40B4-BE49-F238E27FC236}">
                      <a16:creationId xmlns:a16="http://schemas.microsoft.com/office/drawing/2014/main" id="{B7D30880-7998-4231-A229-3E6279B5010E}"/>
                    </a:ext>
                  </a:extLst>
                </p:cNvPr>
                <p:cNvSpPr/>
                <p:nvPr/>
              </p:nvSpPr>
              <p:spPr>
                <a:xfrm>
                  <a:off x="8019880" y="2489200"/>
                  <a:ext cx="390501" cy="337422"/>
                </a:xfrm>
                <a:custGeom>
                  <a:avLst/>
                  <a:gdLst>
                    <a:gd name="connsiteX0" fmla="*/ 1758 w 390501"/>
                    <a:gd name="connsiteY0" fmla="*/ 125413 h 337422"/>
                    <a:gd name="connsiteX1" fmla="*/ 54145 w 390501"/>
                    <a:gd name="connsiteY1" fmla="*/ 19050 h 337422"/>
                    <a:gd name="connsiteX2" fmla="*/ 116058 w 390501"/>
                    <a:gd name="connsiteY2" fmla="*/ 12700 h 337422"/>
                    <a:gd name="connsiteX3" fmla="*/ 317670 w 390501"/>
                    <a:gd name="connsiteY3" fmla="*/ 84138 h 337422"/>
                    <a:gd name="connsiteX4" fmla="*/ 389108 w 390501"/>
                    <a:gd name="connsiteY4" fmla="*/ 222250 h 337422"/>
                    <a:gd name="connsiteX5" fmla="*/ 363708 w 390501"/>
                    <a:gd name="connsiteY5" fmla="*/ 307975 h 337422"/>
                    <a:gd name="connsiteX6" fmla="*/ 347833 w 390501"/>
                    <a:gd name="connsiteY6" fmla="*/ 334963 h 337422"/>
                    <a:gd name="connsiteX7" fmla="*/ 376408 w 390501"/>
                    <a:gd name="connsiteY7" fmla="*/ 254000 h 337422"/>
                    <a:gd name="connsiteX8" fmla="*/ 363708 w 390501"/>
                    <a:gd name="connsiteY8" fmla="*/ 185738 h 337422"/>
                    <a:gd name="connsiteX9" fmla="*/ 308145 w 390501"/>
                    <a:gd name="connsiteY9" fmla="*/ 85725 h 337422"/>
                    <a:gd name="connsiteX10" fmla="*/ 120820 w 390501"/>
                    <a:gd name="connsiteY10" fmla="*/ 0 h 337422"/>
                    <a:gd name="connsiteX11" fmla="*/ 1758 w 390501"/>
                    <a:gd name="connsiteY11" fmla="*/ 125413 h 33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90501" h="337422">
                      <a:moveTo>
                        <a:pt x="1758" y="125413"/>
                      </a:moveTo>
                      <a:cubicBezTo>
                        <a:pt x="-9355" y="128588"/>
                        <a:pt x="35095" y="37835"/>
                        <a:pt x="54145" y="19050"/>
                      </a:cubicBezTo>
                      <a:cubicBezTo>
                        <a:pt x="73195" y="265"/>
                        <a:pt x="72137" y="1852"/>
                        <a:pt x="116058" y="12700"/>
                      </a:cubicBezTo>
                      <a:cubicBezTo>
                        <a:pt x="159979" y="23548"/>
                        <a:pt x="272162" y="49213"/>
                        <a:pt x="317670" y="84138"/>
                      </a:cubicBezTo>
                      <a:cubicBezTo>
                        <a:pt x="363178" y="119063"/>
                        <a:pt x="381435" y="184944"/>
                        <a:pt x="389108" y="222250"/>
                      </a:cubicBezTo>
                      <a:cubicBezTo>
                        <a:pt x="396781" y="259556"/>
                        <a:pt x="370587" y="289190"/>
                        <a:pt x="363708" y="307975"/>
                      </a:cubicBezTo>
                      <a:cubicBezTo>
                        <a:pt x="356829" y="326760"/>
                        <a:pt x="345716" y="343959"/>
                        <a:pt x="347833" y="334963"/>
                      </a:cubicBezTo>
                      <a:cubicBezTo>
                        <a:pt x="349950" y="325967"/>
                        <a:pt x="373762" y="278871"/>
                        <a:pt x="376408" y="254000"/>
                      </a:cubicBezTo>
                      <a:cubicBezTo>
                        <a:pt x="379054" y="229129"/>
                        <a:pt x="375085" y="213784"/>
                        <a:pt x="363708" y="185738"/>
                      </a:cubicBezTo>
                      <a:cubicBezTo>
                        <a:pt x="352331" y="157692"/>
                        <a:pt x="348626" y="116681"/>
                        <a:pt x="308145" y="85725"/>
                      </a:cubicBezTo>
                      <a:cubicBezTo>
                        <a:pt x="267664" y="54769"/>
                        <a:pt x="169239" y="-265"/>
                        <a:pt x="120820" y="0"/>
                      </a:cubicBezTo>
                      <a:cubicBezTo>
                        <a:pt x="72401" y="265"/>
                        <a:pt x="12871" y="122238"/>
                        <a:pt x="1758" y="1254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89" name="フリーフォーム: 図形 3188">
                  <a:extLst>
                    <a:ext uri="{FF2B5EF4-FFF2-40B4-BE49-F238E27FC236}">
                      <a16:creationId xmlns:a16="http://schemas.microsoft.com/office/drawing/2014/main" id="{F5B1B463-0220-4FA0-BDE5-CBEB489C4525}"/>
                    </a:ext>
                  </a:extLst>
                </p:cNvPr>
                <p:cNvSpPr/>
                <p:nvPr/>
              </p:nvSpPr>
              <p:spPr>
                <a:xfrm>
                  <a:off x="8164513" y="2516074"/>
                  <a:ext cx="227018" cy="240213"/>
                </a:xfrm>
                <a:custGeom>
                  <a:avLst/>
                  <a:gdLst>
                    <a:gd name="connsiteX0" fmla="*/ 0 w 227018"/>
                    <a:gd name="connsiteY0" fmla="*/ 114 h 240213"/>
                    <a:gd name="connsiteX1" fmla="*/ 149225 w 227018"/>
                    <a:gd name="connsiteY1" fmla="*/ 109651 h 240213"/>
                    <a:gd name="connsiteX2" fmla="*/ 165100 w 227018"/>
                    <a:gd name="connsiteY2" fmla="*/ 165214 h 240213"/>
                    <a:gd name="connsiteX3" fmla="*/ 71437 w 227018"/>
                    <a:gd name="connsiteY3" fmla="*/ 239826 h 240213"/>
                    <a:gd name="connsiteX4" fmla="*/ 157162 w 227018"/>
                    <a:gd name="connsiteY4" fmla="*/ 193789 h 240213"/>
                    <a:gd name="connsiteX5" fmla="*/ 182562 w 227018"/>
                    <a:gd name="connsiteY5" fmla="*/ 177914 h 240213"/>
                    <a:gd name="connsiteX6" fmla="*/ 227012 w 227018"/>
                    <a:gd name="connsiteY6" fmla="*/ 198551 h 240213"/>
                    <a:gd name="connsiteX7" fmla="*/ 179387 w 227018"/>
                    <a:gd name="connsiteY7" fmla="*/ 125526 h 240213"/>
                    <a:gd name="connsiteX8" fmla="*/ 149225 w 227018"/>
                    <a:gd name="connsiteY8" fmla="*/ 89014 h 240213"/>
                    <a:gd name="connsiteX9" fmla="*/ 0 w 227018"/>
                    <a:gd name="connsiteY9" fmla="*/ 114 h 240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27018" h="240213">
                      <a:moveTo>
                        <a:pt x="0" y="114"/>
                      </a:moveTo>
                      <a:cubicBezTo>
                        <a:pt x="0" y="3553"/>
                        <a:pt x="121708" y="82134"/>
                        <a:pt x="149225" y="109651"/>
                      </a:cubicBezTo>
                      <a:cubicBezTo>
                        <a:pt x="176742" y="137168"/>
                        <a:pt x="178065" y="143518"/>
                        <a:pt x="165100" y="165214"/>
                      </a:cubicBezTo>
                      <a:cubicBezTo>
                        <a:pt x="152135" y="186910"/>
                        <a:pt x="72760" y="235064"/>
                        <a:pt x="71437" y="239826"/>
                      </a:cubicBezTo>
                      <a:cubicBezTo>
                        <a:pt x="70114" y="244588"/>
                        <a:pt x="138641" y="204108"/>
                        <a:pt x="157162" y="193789"/>
                      </a:cubicBezTo>
                      <a:cubicBezTo>
                        <a:pt x="175683" y="183470"/>
                        <a:pt x="170920" y="177120"/>
                        <a:pt x="182562" y="177914"/>
                      </a:cubicBezTo>
                      <a:cubicBezTo>
                        <a:pt x="194204" y="178708"/>
                        <a:pt x="227541" y="207282"/>
                        <a:pt x="227012" y="198551"/>
                      </a:cubicBezTo>
                      <a:cubicBezTo>
                        <a:pt x="226483" y="189820"/>
                        <a:pt x="192352" y="143782"/>
                        <a:pt x="179387" y="125526"/>
                      </a:cubicBezTo>
                      <a:cubicBezTo>
                        <a:pt x="166423" y="107270"/>
                        <a:pt x="173302" y="106476"/>
                        <a:pt x="149225" y="89014"/>
                      </a:cubicBezTo>
                      <a:cubicBezTo>
                        <a:pt x="125148" y="71552"/>
                        <a:pt x="0" y="-3325"/>
                        <a:pt x="0" y="1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0" name="フリーフォーム: 図形 3189">
                  <a:extLst>
                    <a:ext uri="{FF2B5EF4-FFF2-40B4-BE49-F238E27FC236}">
                      <a16:creationId xmlns:a16="http://schemas.microsoft.com/office/drawing/2014/main" id="{7BA915BC-7F43-4093-A6A9-7AD32EF787A6}"/>
                    </a:ext>
                  </a:extLst>
                </p:cNvPr>
                <p:cNvSpPr/>
                <p:nvPr/>
              </p:nvSpPr>
              <p:spPr>
                <a:xfrm>
                  <a:off x="7923195" y="2223949"/>
                  <a:ext cx="350868" cy="302134"/>
                </a:xfrm>
                <a:custGeom>
                  <a:avLst/>
                  <a:gdLst>
                    <a:gd name="connsiteX0" fmla="*/ 18 w 350868"/>
                    <a:gd name="connsiteY0" fmla="*/ 55701 h 302134"/>
                    <a:gd name="connsiteX1" fmla="*/ 95268 w 350868"/>
                    <a:gd name="connsiteY1" fmla="*/ 139 h 302134"/>
                    <a:gd name="connsiteX2" fmla="*/ 155593 w 350868"/>
                    <a:gd name="connsiteY2" fmla="*/ 41414 h 302134"/>
                    <a:gd name="connsiteX3" fmla="*/ 212743 w 350868"/>
                    <a:gd name="connsiteY3" fmla="*/ 90626 h 302134"/>
                    <a:gd name="connsiteX4" fmla="*/ 288943 w 350868"/>
                    <a:gd name="connsiteY4" fmla="*/ 209689 h 302134"/>
                    <a:gd name="connsiteX5" fmla="*/ 350855 w 350868"/>
                    <a:gd name="connsiteY5" fmla="*/ 301764 h 302134"/>
                    <a:gd name="connsiteX6" fmla="*/ 293705 w 350868"/>
                    <a:gd name="connsiteY6" fmla="*/ 236676 h 302134"/>
                    <a:gd name="connsiteX7" fmla="*/ 217505 w 350868"/>
                    <a:gd name="connsiteY7" fmla="*/ 108089 h 302134"/>
                    <a:gd name="connsiteX8" fmla="*/ 103205 w 350868"/>
                    <a:gd name="connsiteY8" fmla="*/ 22364 h 302134"/>
                    <a:gd name="connsiteX9" fmla="*/ 18 w 350868"/>
                    <a:gd name="connsiteY9" fmla="*/ 55701 h 3021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50868" h="302134">
                      <a:moveTo>
                        <a:pt x="18" y="55701"/>
                      </a:moveTo>
                      <a:cubicBezTo>
                        <a:pt x="-1305" y="51997"/>
                        <a:pt x="69339" y="2520"/>
                        <a:pt x="95268" y="139"/>
                      </a:cubicBezTo>
                      <a:cubicBezTo>
                        <a:pt x="121197" y="-2242"/>
                        <a:pt x="136014" y="26333"/>
                        <a:pt x="155593" y="41414"/>
                      </a:cubicBezTo>
                      <a:cubicBezTo>
                        <a:pt x="175172" y="56495"/>
                        <a:pt x="190518" y="62580"/>
                        <a:pt x="212743" y="90626"/>
                      </a:cubicBezTo>
                      <a:cubicBezTo>
                        <a:pt x="234968" y="118672"/>
                        <a:pt x="288943" y="209689"/>
                        <a:pt x="288943" y="209689"/>
                      </a:cubicBezTo>
                      <a:cubicBezTo>
                        <a:pt x="311962" y="244879"/>
                        <a:pt x="350061" y="297266"/>
                        <a:pt x="350855" y="301764"/>
                      </a:cubicBezTo>
                      <a:cubicBezTo>
                        <a:pt x="351649" y="306262"/>
                        <a:pt x="315930" y="268955"/>
                        <a:pt x="293705" y="236676"/>
                      </a:cubicBezTo>
                      <a:cubicBezTo>
                        <a:pt x="271480" y="204397"/>
                        <a:pt x="249255" y="143808"/>
                        <a:pt x="217505" y="108089"/>
                      </a:cubicBezTo>
                      <a:cubicBezTo>
                        <a:pt x="185755" y="72370"/>
                        <a:pt x="135220" y="32947"/>
                        <a:pt x="103205" y="22364"/>
                      </a:cubicBezTo>
                      <a:cubicBezTo>
                        <a:pt x="71191" y="11781"/>
                        <a:pt x="1341" y="59405"/>
                        <a:pt x="18" y="5570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1" name="フリーフォーム: 図形 3190">
                  <a:extLst>
                    <a:ext uri="{FF2B5EF4-FFF2-40B4-BE49-F238E27FC236}">
                      <a16:creationId xmlns:a16="http://schemas.microsoft.com/office/drawing/2014/main" id="{13E85D68-2AE6-422D-9773-E73E3F24EB0A}"/>
                    </a:ext>
                  </a:extLst>
                </p:cNvPr>
                <p:cNvSpPr/>
                <p:nvPr/>
              </p:nvSpPr>
              <p:spPr>
                <a:xfrm>
                  <a:off x="7946842" y="2277985"/>
                  <a:ext cx="208701" cy="216117"/>
                </a:xfrm>
                <a:custGeom>
                  <a:avLst/>
                  <a:gdLst>
                    <a:gd name="connsiteX0" fmla="*/ 183 w 208701"/>
                    <a:gd name="connsiteY0" fmla="*/ 78 h 216117"/>
                    <a:gd name="connsiteX1" fmla="*/ 112896 w 208701"/>
                    <a:gd name="connsiteY1" fmla="*/ 76278 h 216117"/>
                    <a:gd name="connsiteX2" fmla="*/ 170046 w 208701"/>
                    <a:gd name="connsiteY2" fmla="*/ 157240 h 216117"/>
                    <a:gd name="connsiteX3" fmla="*/ 208146 w 208701"/>
                    <a:gd name="connsiteY3" fmla="*/ 214390 h 216117"/>
                    <a:gd name="connsiteX4" fmla="*/ 141471 w 208701"/>
                    <a:gd name="connsiteY4" fmla="*/ 90565 h 216117"/>
                    <a:gd name="connsiteX5" fmla="*/ 183 w 208701"/>
                    <a:gd name="connsiteY5" fmla="*/ 78 h 2161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701" h="216117">
                      <a:moveTo>
                        <a:pt x="183" y="78"/>
                      </a:moveTo>
                      <a:cubicBezTo>
                        <a:pt x="-4579" y="-2303"/>
                        <a:pt x="84586" y="50084"/>
                        <a:pt x="112896" y="76278"/>
                      </a:cubicBezTo>
                      <a:cubicBezTo>
                        <a:pt x="141206" y="102472"/>
                        <a:pt x="154171" y="134222"/>
                        <a:pt x="170046" y="157240"/>
                      </a:cubicBezTo>
                      <a:cubicBezTo>
                        <a:pt x="185921" y="180258"/>
                        <a:pt x="212908" y="225502"/>
                        <a:pt x="208146" y="214390"/>
                      </a:cubicBezTo>
                      <a:cubicBezTo>
                        <a:pt x="203384" y="203278"/>
                        <a:pt x="175073" y="125754"/>
                        <a:pt x="141471" y="90565"/>
                      </a:cubicBezTo>
                      <a:cubicBezTo>
                        <a:pt x="107869" y="55376"/>
                        <a:pt x="4945" y="2459"/>
                        <a:pt x="183" y="7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2" name="フリーフォーム: 図形 3191">
                  <a:extLst>
                    <a:ext uri="{FF2B5EF4-FFF2-40B4-BE49-F238E27FC236}">
                      <a16:creationId xmlns:a16="http://schemas.microsoft.com/office/drawing/2014/main" id="{2A22D2A7-B095-44E0-BE8D-BC6BBD904926}"/>
                    </a:ext>
                  </a:extLst>
                </p:cNvPr>
                <p:cNvSpPr/>
                <p:nvPr/>
              </p:nvSpPr>
              <p:spPr>
                <a:xfrm>
                  <a:off x="8159724" y="2540514"/>
                  <a:ext cx="164149" cy="200804"/>
                </a:xfrm>
                <a:custGeom>
                  <a:avLst/>
                  <a:gdLst>
                    <a:gd name="connsiteX0" fmla="*/ 26 w 164149"/>
                    <a:gd name="connsiteY0" fmla="*/ 2661 h 200804"/>
                    <a:gd name="connsiteX1" fmla="*/ 63526 w 164149"/>
                    <a:gd name="connsiteY1" fmla="*/ 182049 h 200804"/>
                    <a:gd name="connsiteX2" fmla="*/ 65114 w 164149"/>
                    <a:gd name="connsiteY2" fmla="*/ 193161 h 200804"/>
                    <a:gd name="connsiteX3" fmla="*/ 104801 w 164149"/>
                    <a:gd name="connsiteY3" fmla="*/ 162999 h 200804"/>
                    <a:gd name="connsiteX4" fmla="*/ 163539 w 164149"/>
                    <a:gd name="connsiteY4" fmla="*/ 137599 h 200804"/>
                    <a:gd name="connsiteX5" fmla="*/ 65114 w 164149"/>
                    <a:gd name="connsiteY5" fmla="*/ 155061 h 200804"/>
                    <a:gd name="connsiteX6" fmla="*/ 55589 w 164149"/>
                    <a:gd name="connsiteY6" fmla="*/ 78861 h 200804"/>
                    <a:gd name="connsiteX7" fmla="*/ 26 w 164149"/>
                    <a:gd name="connsiteY7" fmla="*/ 2661 h 200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4149" h="200804">
                      <a:moveTo>
                        <a:pt x="26" y="2661"/>
                      </a:moveTo>
                      <a:cubicBezTo>
                        <a:pt x="1349" y="19859"/>
                        <a:pt x="52678" y="150299"/>
                        <a:pt x="63526" y="182049"/>
                      </a:cubicBezTo>
                      <a:cubicBezTo>
                        <a:pt x="74374" y="213799"/>
                        <a:pt x="58235" y="196336"/>
                        <a:pt x="65114" y="193161"/>
                      </a:cubicBezTo>
                      <a:cubicBezTo>
                        <a:pt x="71993" y="189986"/>
                        <a:pt x="88397" y="172259"/>
                        <a:pt x="104801" y="162999"/>
                      </a:cubicBezTo>
                      <a:cubicBezTo>
                        <a:pt x="121205" y="153739"/>
                        <a:pt x="170154" y="138922"/>
                        <a:pt x="163539" y="137599"/>
                      </a:cubicBezTo>
                      <a:cubicBezTo>
                        <a:pt x="156924" y="136276"/>
                        <a:pt x="83106" y="164851"/>
                        <a:pt x="65114" y="155061"/>
                      </a:cubicBezTo>
                      <a:cubicBezTo>
                        <a:pt x="47122" y="145271"/>
                        <a:pt x="63791" y="101350"/>
                        <a:pt x="55589" y="78861"/>
                      </a:cubicBezTo>
                      <a:cubicBezTo>
                        <a:pt x="47387" y="56372"/>
                        <a:pt x="-1297" y="-14537"/>
                        <a:pt x="26" y="266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</p:grpSp>
        <p:sp>
          <p:nvSpPr>
            <p:cNvPr id="108" name="フリーフォーム: 図形 107">
              <a:extLst>
                <a:ext uri="{FF2B5EF4-FFF2-40B4-BE49-F238E27FC236}">
                  <a16:creationId xmlns:a16="http://schemas.microsoft.com/office/drawing/2014/main" id="{0F51FC67-E476-482F-8F35-D03D945E5169}"/>
                </a:ext>
              </a:extLst>
            </p:cNvPr>
            <p:cNvSpPr/>
            <p:nvPr/>
          </p:nvSpPr>
          <p:spPr>
            <a:xfrm>
              <a:off x="3285067" y="1134071"/>
              <a:ext cx="2611682" cy="1232362"/>
            </a:xfrm>
            <a:custGeom>
              <a:avLst/>
              <a:gdLst>
                <a:gd name="connsiteX0" fmla="*/ 0 w 2611682"/>
                <a:gd name="connsiteY0" fmla="*/ 1232362 h 1232362"/>
                <a:gd name="connsiteX1" fmla="*/ 262466 w 2611682"/>
                <a:gd name="connsiteY1" fmla="*/ 1020696 h 1232362"/>
                <a:gd name="connsiteX2" fmla="*/ 977900 w 2611682"/>
                <a:gd name="connsiteY2" fmla="*/ 470362 h 1232362"/>
                <a:gd name="connsiteX3" fmla="*/ 1227666 w 2611682"/>
                <a:gd name="connsiteY3" fmla="*/ 309496 h 1232362"/>
                <a:gd name="connsiteX4" fmla="*/ 1955800 w 2611682"/>
                <a:gd name="connsiteY4" fmla="*/ 135929 h 1232362"/>
                <a:gd name="connsiteX5" fmla="*/ 2607733 w 2611682"/>
                <a:gd name="connsiteY5" fmla="*/ 462 h 1232362"/>
                <a:gd name="connsiteX6" fmla="*/ 2209800 w 2611682"/>
                <a:gd name="connsiteY6" fmla="*/ 182496 h 1232362"/>
                <a:gd name="connsiteX7" fmla="*/ 1820333 w 2611682"/>
                <a:gd name="connsiteY7" fmla="*/ 292562 h 1232362"/>
                <a:gd name="connsiteX8" fmla="*/ 1126066 w 2611682"/>
                <a:gd name="connsiteY8" fmla="*/ 559262 h 1232362"/>
                <a:gd name="connsiteX9" fmla="*/ 999066 w 2611682"/>
                <a:gd name="connsiteY9" fmla="*/ 698962 h 1232362"/>
                <a:gd name="connsiteX10" fmla="*/ 1121833 w 2611682"/>
                <a:gd name="connsiteY10" fmla="*/ 944496 h 1232362"/>
                <a:gd name="connsiteX11" fmla="*/ 715433 w 2611682"/>
                <a:gd name="connsiteY11" fmla="*/ 1181562 h 1232362"/>
                <a:gd name="connsiteX12" fmla="*/ 516466 w 2611682"/>
                <a:gd name="connsiteY12" fmla="*/ 1046096 h 1232362"/>
                <a:gd name="connsiteX13" fmla="*/ 499533 w 2611682"/>
                <a:gd name="connsiteY13" fmla="*/ 974129 h 1232362"/>
                <a:gd name="connsiteX14" fmla="*/ 0 w 2611682"/>
                <a:gd name="connsiteY14" fmla="*/ 1232362 h 1232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611682" h="1232362">
                  <a:moveTo>
                    <a:pt x="0" y="1232362"/>
                  </a:moveTo>
                  <a:cubicBezTo>
                    <a:pt x="49741" y="1190029"/>
                    <a:pt x="99483" y="1147696"/>
                    <a:pt x="262466" y="1020696"/>
                  </a:cubicBezTo>
                  <a:lnTo>
                    <a:pt x="977900" y="470362"/>
                  </a:lnTo>
                  <a:cubicBezTo>
                    <a:pt x="1138767" y="351829"/>
                    <a:pt x="1064683" y="365235"/>
                    <a:pt x="1227666" y="309496"/>
                  </a:cubicBezTo>
                  <a:cubicBezTo>
                    <a:pt x="1390649" y="253757"/>
                    <a:pt x="1725789" y="187435"/>
                    <a:pt x="1955800" y="135929"/>
                  </a:cubicBezTo>
                  <a:cubicBezTo>
                    <a:pt x="2185811" y="84423"/>
                    <a:pt x="2565400" y="-7299"/>
                    <a:pt x="2607733" y="462"/>
                  </a:cubicBezTo>
                  <a:cubicBezTo>
                    <a:pt x="2650066" y="8223"/>
                    <a:pt x="2341033" y="133813"/>
                    <a:pt x="2209800" y="182496"/>
                  </a:cubicBezTo>
                  <a:cubicBezTo>
                    <a:pt x="2078567" y="231179"/>
                    <a:pt x="2000955" y="229768"/>
                    <a:pt x="1820333" y="292562"/>
                  </a:cubicBezTo>
                  <a:cubicBezTo>
                    <a:pt x="1639711" y="355356"/>
                    <a:pt x="1262944" y="491529"/>
                    <a:pt x="1126066" y="559262"/>
                  </a:cubicBezTo>
                  <a:cubicBezTo>
                    <a:pt x="989188" y="626995"/>
                    <a:pt x="999771" y="634756"/>
                    <a:pt x="999066" y="698962"/>
                  </a:cubicBezTo>
                  <a:cubicBezTo>
                    <a:pt x="998361" y="763168"/>
                    <a:pt x="1169105" y="864063"/>
                    <a:pt x="1121833" y="944496"/>
                  </a:cubicBezTo>
                  <a:cubicBezTo>
                    <a:pt x="1074561" y="1024929"/>
                    <a:pt x="816327" y="1164629"/>
                    <a:pt x="715433" y="1181562"/>
                  </a:cubicBezTo>
                  <a:cubicBezTo>
                    <a:pt x="614539" y="1198495"/>
                    <a:pt x="552449" y="1080668"/>
                    <a:pt x="516466" y="1046096"/>
                  </a:cubicBezTo>
                  <a:cubicBezTo>
                    <a:pt x="480483" y="1011524"/>
                    <a:pt x="591961" y="947318"/>
                    <a:pt x="499533" y="974129"/>
                  </a:cubicBezTo>
                  <a:cubicBezTo>
                    <a:pt x="407105" y="1000940"/>
                    <a:pt x="184502" y="1103951"/>
                    <a:pt x="0" y="123236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" name="フリーフォーム: 図形 111">
              <a:extLst>
                <a:ext uri="{FF2B5EF4-FFF2-40B4-BE49-F238E27FC236}">
                  <a16:creationId xmlns:a16="http://schemas.microsoft.com/office/drawing/2014/main" id="{4F0A6C3A-A8BD-4332-8AA1-E1646AE0D625}"/>
                </a:ext>
              </a:extLst>
            </p:cNvPr>
            <p:cNvSpPr/>
            <p:nvPr/>
          </p:nvSpPr>
          <p:spPr>
            <a:xfrm>
              <a:off x="4885476" y="1117957"/>
              <a:ext cx="2278220" cy="356302"/>
            </a:xfrm>
            <a:custGeom>
              <a:avLst/>
              <a:gdLst>
                <a:gd name="connsiteX0" fmla="*/ 83399 w 2278220"/>
                <a:gd name="connsiteY0" fmla="*/ 209193 h 356302"/>
                <a:gd name="connsiteX1" fmla="*/ 1080349 w 2278220"/>
                <a:gd name="connsiteY1" fmla="*/ 2818 h 356302"/>
                <a:gd name="connsiteX2" fmla="*/ 2261449 w 2278220"/>
                <a:gd name="connsiteY2" fmla="*/ 88543 h 356302"/>
                <a:gd name="connsiteX3" fmla="*/ 1807424 w 2278220"/>
                <a:gd name="connsiteY3" fmla="*/ 75843 h 356302"/>
                <a:gd name="connsiteX4" fmla="*/ 1089874 w 2278220"/>
                <a:gd name="connsiteY4" fmla="*/ 63143 h 356302"/>
                <a:gd name="connsiteX5" fmla="*/ 861274 w 2278220"/>
                <a:gd name="connsiteY5" fmla="*/ 120293 h 356302"/>
                <a:gd name="connsiteX6" fmla="*/ 435824 w 2278220"/>
                <a:gd name="connsiteY6" fmla="*/ 317143 h 356302"/>
                <a:gd name="connsiteX7" fmla="*/ 92924 w 2278220"/>
                <a:gd name="connsiteY7" fmla="*/ 345718 h 356302"/>
                <a:gd name="connsiteX8" fmla="*/ 83399 w 2278220"/>
                <a:gd name="connsiteY8" fmla="*/ 209193 h 356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8220" h="356302">
                  <a:moveTo>
                    <a:pt x="83399" y="209193"/>
                  </a:moveTo>
                  <a:cubicBezTo>
                    <a:pt x="247970" y="152043"/>
                    <a:pt x="717341" y="22926"/>
                    <a:pt x="1080349" y="2818"/>
                  </a:cubicBezTo>
                  <a:cubicBezTo>
                    <a:pt x="1443357" y="-17290"/>
                    <a:pt x="2140270" y="76372"/>
                    <a:pt x="2261449" y="88543"/>
                  </a:cubicBezTo>
                  <a:cubicBezTo>
                    <a:pt x="2382628" y="100714"/>
                    <a:pt x="1807424" y="75843"/>
                    <a:pt x="1807424" y="75843"/>
                  </a:cubicBezTo>
                  <a:cubicBezTo>
                    <a:pt x="1612162" y="71610"/>
                    <a:pt x="1247566" y="55735"/>
                    <a:pt x="1089874" y="63143"/>
                  </a:cubicBezTo>
                  <a:cubicBezTo>
                    <a:pt x="932182" y="70551"/>
                    <a:pt x="970282" y="77960"/>
                    <a:pt x="861274" y="120293"/>
                  </a:cubicBezTo>
                  <a:cubicBezTo>
                    <a:pt x="752266" y="162626"/>
                    <a:pt x="563882" y="279572"/>
                    <a:pt x="435824" y="317143"/>
                  </a:cubicBezTo>
                  <a:cubicBezTo>
                    <a:pt x="307766" y="354714"/>
                    <a:pt x="146370" y="367414"/>
                    <a:pt x="92924" y="345718"/>
                  </a:cubicBezTo>
                  <a:cubicBezTo>
                    <a:pt x="39478" y="324022"/>
                    <a:pt x="-81172" y="266343"/>
                    <a:pt x="83399" y="209193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" name="フリーフォーム: 図形 113">
              <a:extLst>
                <a:ext uri="{FF2B5EF4-FFF2-40B4-BE49-F238E27FC236}">
                  <a16:creationId xmlns:a16="http://schemas.microsoft.com/office/drawing/2014/main" id="{00C9D8C3-1786-4AC8-A2A7-9CDD89ABED3D}"/>
                </a:ext>
              </a:extLst>
            </p:cNvPr>
            <p:cNvSpPr/>
            <p:nvPr/>
          </p:nvSpPr>
          <p:spPr>
            <a:xfrm>
              <a:off x="5122048" y="1193418"/>
              <a:ext cx="793594" cy="268376"/>
            </a:xfrm>
            <a:custGeom>
              <a:avLst/>
              <a:gdLst>
                <a:gd name="connsiteX0" fmla="*/ 783452 w 793594"/>
                <a:gd name="connsiteY0" fmla="*/ 382 h 268376"/>
                <a:gd name="connsiteX1" fmla="*/ 608827 w 793594"/>
                <a:gd name="connsiteY1" fmla="*/ 108332 h 268376"/>
                <a:gd name="connsiteX2" fmla="*/ 450077 w 793594"/>
                <a:gd name="connsiteY2" fmla="*/ 162307 h 268376"/>
                <a:gd name="connsiteX3" fmla="*/ 167502 w 793594"/>
                <a:gd name="connsiteY3" fmla="*/ 248032 h 268376"/>
                <a:gd name="connsiteX4" fmla="*/ 2402 w 793594"/>
                <a:gd name="connsiteY4" fmla="*/ 260732 h 268376"/>
                <a:gd name="connsiteX5" fmla="*/ 288152 w 793594"/>
                <a:gd name="connsiteY5" fmla="*/ 149607 h 268376"/>
                <a:gd name="connsiteX6" fmla="*/ 783452 w 793594"/>
                <a:gd name="connsiteY6" fmla="*/ 382 h 268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3594" h="268376">
                  <a:moveTo>
                    <a:pt x="783452" y="382"/>
                  </a:moveTo>
                  <a:cubicBezTo>
                    <a:pt x="836898" y="-6497"/>
                    <a:pt x="664389" y="81345"/>
                    <a:pt x="608827" y="108332"/>
                  </a:cubicBezTo>
                  <a:cubicBezTo>
                    <a:pt x="553265" y="135319"/>
                    <a:pt x="523631" y="139024"/>
                    <a:pt x="450077" y="162307"/>
                  </a:cubicBezTo>
                  <a:cubicBezTo>
                    <a:pt x="376523" y="185590"/>
                    <a:pt x="242114" y="231628"/>
                    <a:pt x="167502" y="248032"/>
                  </a:cubicBezTo>
                  <a:cubicBezTo>
                    <a:pt x="92890" y="264436"/>
                    <a:pt x="-17706" y="277136"/>
                    <a:pt x="2402" y="260732"/>
                  </a:cubicBezTo>
                  <a:cubicBezTo>
                    <a:pt x="22510" y="244328"/>
                    <a:pt x="156389" y="189295"/>
                    <a:pt x="288152" y="149607"/>
                  </a:cubicBezTo>
                  <a:cubicBezTo>
                    <a:pt x="419914" y="109920"/>
                    <a:pt x="730006" y="7261"/>
                    <a:pt x="783452" y="38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" name="フリーフォーム: 図形 114">
              <a:extLst>
                <a:ext uri="{FF2B5EF4-FFF2-40B4-BE49-F238E27FC236}">
                  <a16:creationId xmlns:a16="http://schemas.microsoft.com/office/drawing/2014/main" id="{4B1C3BFC-D52F-489E-83E0-9815D531C905}"/>
                </a:ext>
              </a:extLst>
            </p:cNvPr>
            <p:cNvSpPr/>
            <p:nvPr/>
          </p:nvSpPr>
          <p:spPr>
            <a:xfrm>
              <a:off x="5168478" y="1170868"/>
              <a:ext cx="972009" cy="574819"/>
            </a:xfrm>
            <a:custGeom>
              <a:avLst/>
              <a:gdLst>
                <a:gd name="connsiteX0" fmla="*/ 971972 w 972009"/>
                <a:gd name="connsiteY0" fmla="*/ 3882 h 574819"/>
                <a:gd name="connsiteX1" fmla="*/ 711622 w 972009"/>
                <a:gd name="connsiteY1" fmla="*/ 248357 h 574819"/>
                <a:gd name="connsiteX2" fmla="*/ 543347 w 972009"/>
                <a:gd name="connsiteY2" fmla="*/ 299157 h 574819"/>
                <a:gd name="connsiteX3" fmla="*/ 470322 w 972009"/>
                <a:gd name="connsiteY3" fmla="*/ 289632 h 574819"/>
                <a:gd name="connsiteX4" fmla="*/ 600497 w 972009"/>
                <a:gd name="connsiteY4" fmla="*/ 191207 h 574819"/>
                <a:gd name="connsiteX5" fmla="*/ 702097 w 972009"/>
                <a:gd name="connsiteY5" fmla="*/ 121357 h 574819"/>
                <a:gd name="connsiteX6" fmla="*/ 568747 w 972009"/>
                <a:gd name="connsiteY6" fmla="*/ 159457 h 574819"/>
                <a:gd name="connsiteX7" fmla="*/ 429047 w 972009"/>
                <a:gd name="connsiteY7" fmla="*/ 194382 h 574819"/>
                <a:gd name="connsiteX8" fmla="*/ 422 w 972009"/>
                <a:gd name="connsiteY8" fmla="*/ 292807 h 574819"/>
                <a:gd name="connsiteX9" fmla="*/ 356022 w 972009"/>
                <a:gd name="connsiteY9" fmla="*/ 397582 h 574819"/>
                <a:gd name="connsiteX10" fmla="*/ 683047 w 972009"/>
                <a:gd name="connsiteY10" fmla="*/ 572207 h 574819"/>
                <a:gd name="connsiteX11" fmla="*/ 730672 w 972009"/>
                <a:gd name="connsiteY11" fmla="*/ 467432 h 574819"/>
                <a:gd name="connsiteX12" fmla="*/ 971972 w 972009"/>
                <a:gd name="connsiteY12" fmla="*/ 3882 h 574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972009" h="574819">
                  <a:moveTo>
                    <a:pt x="971972" y="3882"/>
                  </a:moveTo>
                  <a:cubicBezTo>
                    <a:pt x="968797" y="-32630"/>
                    <a:pt x="783059" y="199145"/>
                    <a:pt x="711622" y="248357"/>
                  </a:cubicBezTo>
                  <a:cubicBezTo>
                    <a:pt x="640184" y="297570"/>
                    <a:pt x="583564" y="292278"/>
                    <a:pt x="543347" y="299157"/>
                  </a:cubicBezTo>
                  <a:cubicBezTo>
                    <a:pt x="503130" y="306036"/>
                    <a:pt x="460797" y="307624"/>
                    <a:pt x="470322" y="289632"/>
                  </a:cubicBezTo>
                  <a:cubicBezTo>
                    <a:pt x="479847" y="271640"/>
                    <a:pt x="561868" y="219253"/>
                    <a:pt x="600497" y="191207"/>
                  </a:cubicBezTo>
                  <a:cubicBezTo>
                    <a:pt x="639126" y="163161"/>
                    <a:pt x="707389" y="126649"/>
                    <a:pt x="702097" y="121357"/>
                  </a:cubicBezTo>
                  <a:cubicBezTo>
                    <a:pt x="696805" y="116065"/>
                    <a:pt x="614255" y="147286"/>
                    <a:pt x="568747" y="159457"/>
                  </a:cubicBezTo>
                  <a:cubicBezTo>
                    <a:pt x="523239" y="171628"/>
                    <a:pt x="429047" y="194382"/>
                    <a:pt x="429047" y="194382"/>
                  </a:cubicBezTo>
                  <a:cubicBezTo>
                    <a:pt x="334326" y="216607"/>
                    <a:pt x="12593" y="258940"/>
                    <a:pt x="422" y="292807"/>
                  </a:cubicBezTo>
                  <a:cubicBezTo>
                    <a:pt x="-11749" y="326674"/>
                    <a:pt x="242251" y="351015"/>
                    <a:pt x="356022" y="397582"/>
                  </a:cubicBezTo>
                  <a:cubicBezTo>
                    <a:pt x="469793" y="444149"/>
                    <a:pt x="620605" y="560565"/>
                    <a:pt x="683047" y="572207"/>
                  </a:cubicBezTo>
                  <a:cubicBezTo>
                    <a:pt x="745489" y="583849"/>
                    <a:pt x="684634" y="557920"/>
                    <a:pt x="730672" y="467432"/>
                  </a:cubicBezTo>
                  <a:cubicBezTo>
                    <a:pt x="776709" y="376945"/>
                    <a:pt x="975147" y="40394"/>
                    <a:pt x="971972" y="388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" name="フリーフォーム: 図形 115">
              <a:extLst>
                <a:ext uri="{FF2B5EF4-FFF2-40B4-BE49-F238E27FC236}">
                  <a16:creationId xmlns:a16="http://schemas.microsoft.com/office/drawing/2014/main" id="{87DF2583-55D1-4D14-990F-C495D8D9D057}"/>
                </a:ext>
              </a:extLst>
            </p:cNvPr>
            <p:cNvSpPr/>
            <p:nvPr/>
          </p:nvSpPr>
          <p:spPr>
            <a:xfrm>
              <a:off x="5808178" y="1139860"/>
              <a:ext cx="672439" cy="720650"/>
            </a:xfrm>
            <a:custGeom>
              <a:avLst/>
              <a:gdLst>
                <a:gd name="connsiteX0" fmla="*/ 497372 w 672439"/>
                <a:gd name="connsiteY0" fmla="*/ 25365 h 720650"/>
                <a:gd name="connsiteX1" fmla="*/ 554522 w 672439"/>
                <a:gd name="connsiteY1" fmla="*/ 317465 h 720650"/>
                <a:gd name="connsiteX2" fmla="*/ 665647 w 672439"/>
                <a:gd name="connsiteY2" fmla="*/ 469865 h 720650"/>
                <a:gd name="connsiteX3" fmla="*/ 652947 w 672439"/>
                <a:gd name="connsiteY3" fmla="*/ 634965 h 720650"/>
                <a:gd name="connsiteX4" fmla="*/ 592622 w 672439"/>
                <a:gd name="connsiteY4" fmla="*/ 669890 h 720650"/>
                <a:gd name="connsiteX5" fmla="*/ 214797 w 672439"/>
                <a:gd name="connsiteY5" fmla="*/ 673065 h 720650"/>
                <a:gd name="connsiteX6" fmla="*/ 8422 w 672439"/>
                <a:gd name="connsiteY6" fmla="*/ 717515 h 720650"/>
                <a:gd name="connsiteX7" fmla="*/ 43347 w 672439"/>
                <a:gd name="connsiteY7" fmla="*/ 574640 h 720650"/>
                <a:gd name="connsiteX8" fmla="*/ 75097 w 672439"/>
                <a:gd name="connsiteY8" fmla="*/ 438115 h 720650"/>
                <a:gd name="connsiteX9" fmla="*/ 243372 w 672439"/>
                <a:gd name="connsiteY9" fmla="*/ 158715 h 720650"/>
                <a:gd name="connsiteX10" fmla="*/ 325922 w 672439"/>
                <a:gd name="connsiteY10" fmla="*/ 31715 h 720650"/>
                <a:gd name="connsiteX11" fmla="*/ 497372 w 672439"/>
                <a:gd name="connsiteY11" fmla="*/ 25365 h 720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72439" h="720650">
                  <a:moveTo>
                    <a:pt x="497372" y="25365"/>
                  </a:moveTo>
                  <a:cubicBezTo>
                    <a:pt x="535472" y="72990"/>
                    <a:pt x="526476" y="243382"/>
                    <a:pt x="554522" y="317465"/>
                  </a:cubicBezTo>
                  <a:cubicBezTo>
                    <a:pt x="582568" y="391548"/>
                    <a:pt x="649243" y="416948"/>
                    <a:pt x="665647" y="469865"/>
                  </a:cubicBezTo>
                  <a:cubicBezTo>
                    <a:pt x="682051" y="522782"/>
                    <a:pt x="665118" y="601628"/>
                    <a:pt x="652947" y="634965"/>
                  </a:cubicBezTo>
                  <a:cubicBezTo>
                    <a:pt x="640776" y="668302"/>
                    <a:pt x="665647" y="663540"/>
                    <a:pt x="592622" y="669890"/>
                  </a:cubicBezTo>
                  <a:cubicBezTo>
                    <a:pt x="519597" y="676240"/>
                    <a:pt x="312164" y="665128"/>
                    <a:pt x="214797" y="673065"/>
                  </a:cubicBezTo>
                  <a:cubicBezTo>
                    <a:pt x="117430" y="681002"/>
                    <a:pt x="36997" y="733919"/>
                    <a:pt x="8422" y="717515"/>
                  </a:cubicBezTo>
                  <a:cubicBezTo>
                    <a:pt x="-20153" y="701111"/>
                    <a:pt x="32235" y="621207"/>
                    <a:pt x="43347" y="574640"/>
                  </a:cubicBezTo>
                  <a:cubicBezTo>
                    <a:pt x="54459" y="528073"/>
                    <a:pt x="41760" y="507436"/>
                    <a:pt x="75097" y="438115"/>
                  </a:cubicBezTo>
                  <a:cubicBezTo>
                    <a:pt x="108434" y="368794"/>
                    <a:pt x="201568" y="226448"/>
                    <a:pt x="243372" y="158715"/>
                  </a:cubicBezTo>
                  <a:cubicBezTo>
                    <a:pt x="285176" y="90982"/>
                    <a:pt x="286234" y="56057"/>
                    <a:pt x="325922" y="31715"/>
                  </a:cubicBezTo>
                  <a:cubicBezTo>
                    <a:pt x="365609" y="7373"/>
                    <a:pt x="459272" y="-22260"/>
                    <a:pt x="497372" y="25365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" name="フリーフォーム: 図形 116">
              <a:extLst>
                <a:ext uri="{FF2B5EF4-FFF2-40B4-BE49-F238E27FC236}">
                  <a16:creationId xmlns:a16="http://schemas.microsoft.com/office/drawing/2014/main" id="{EB61188B-777A-44EE-AA86-3686A470C8EB}"/>
                </a:ext>
              </a:extLst>
            </p:cNvPr>
            <p:cNvSpPr/>
            <p:nvPr/>
          </p:nvSpPr>
          <p:spPr>
            <a:xfrm>
              <a:off x="6262097" y="1155442"/>
              <a:ext cx="468939" cy="350934"/>
            </a:xfrm>
            <a:custGeom>
              <a:avLst/>
              <a:gdLst>
                <a:gd name="connsiteX0" fmla="*/ 43453 w 468939"/>
                <a:gd name="connsiteY0" fmla="*/ 258 h 350934"/>
                <a:gd name="connsiteX1" fmla="*/ 294278 w 468939"/>
                <a:gd name="connsiteY1" fmla="*/ 85983 h 350934"/>
                <a:gd name="connsiteX2" fmla="*/ 468903 w 468939"/>
                <a:gd name="connsiteY2" fmla="*/ 317758 h 350934"/>
                <a:gd name="connsiteX3" fmla="*/ 306978 w 468939"/>
                <a:gd name="connsiteY3" fmla="*/ 333633 h 350934"/>
                <a:gd name="connsiteX4" fmla="*/ 27578 w 468939"/>
                <a:gd name="connsiteY4" fmla="*/ 333633 h 350934"/>
                <a:gd name="connsiteX5" fmla="*/ 11703 w 468939"/>
                <a:gd name="connsiteY5" fmla="*/ 108208 h 350934"/>
                <a:gd name="connsiteX6" fmla="*/ 43453 w 468939"/>
                <a:gd name="connsiteY6" fmla="*/ 258 h 350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68939" h="350934">
                  <a:moveTo>
                    <a:pt x="43453" y="258"/>
                  </a:moveTo>
                  <a:cubicBezTo>
                    <a:pt x="90549" y="-3446"/>
                    <a:pt x="223370" y="33066"/>
                    <a:pt x="294278" y="85983"/>
                  </a:cubicBezTo>
                  <a:cubicBezTo>
                    <a:pt x="365186" y="138900"/>
                    <a:pt x="466786" y="276483"/>
                    <a:pt x="468903" y="317758"/>
                  </a:cubicBezTo>
                  <a:cubicBezTo>
                    <a:pt x="471020" y="359033"/>
                    <a:pt x="380532" y="330987"/>
                    <a:pt x="306978" y="333633"/>
                  </a:cubicBezTo>
                  <a:cubicBezTo>
                    <a:pt x="233424" y="336279"/>
                    <a:pt x="76790" y="371204"/>
                    <a:pt x="27578" y="333633"/>
                  </a:cubicBezTo>
                  <a:cubicBezTo>
                    <a:pt x="-21634" y="296062"/>
                    <a:pt x="9586" y="160595"/>
                    <a:pt x="11703" y="108208"/>
                  </a:cubicBezTo>
                  <a:cubicBezTo>
                    <a:pt x="13820" y="55821"/>
                    <a:pt x="-3643" y="3962"/>
                    <a:pt x="43453" y="258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" name="フリーフォーム: 図形 117">
              <a:extLst>
                <a:ext uri="{FF2B5EF4-FFF2-40B4-BE49-F238E27FC236}">
                  <a16:creationId xmlns:a16="http://schemas.microsoft.com/office/drawing/2014/main" id="{C0A3D90C-A23C-45F6-968F-7C963BDC8513}"/>
                </a:ext>
              </a:extLst>
            </p:cNvPr>
            <p:cNvSpPr/>
            <p:nvPr/>
          </p:nvSpPr>
          <p:spPr>
            <a:xfrm>
              <a:off x="6341305" y="1529478"/>
              <a:ext cx="478935" cy="439094"/>
            </a:xfrm>
            <a:custGeom>
              <a:avLst/>
              <a:gdLst>
                <a:gd name="connsiteX0" fmla="*/ 2345 w 478935"/>
                <a:gd name="connsiteY0" fmla="*/ 872 h 439094"/>
                <a:gd name="connsiteX1" fmla="*/ 291270 w 478935"/>
                <a:gd name="connsiteY1" fmla="*/ 38972 h 439094"/>
                <a:gd name="connsiteX2" fmla="*/ 354770 w 478935"/>
                <a:gd name="connsiteY2" fmla="*/ 127872 h 439094"/>
                <a:gd name="connsiteX3" fmla="*/ 272220 w 478935"/>
                <a:gd name="connsiteY3" fmla="*/ 286622 h 439094"/>
                <a:gd name="connsiteX4" fmla="*/ 91245 w 478935"/>
                <a:gd name="connsiteY4" fmla="*/ 254872 h 439094"/>
                <a:gd name="connsiteX5" fmla="*/ 411920 w 478935"/>
                <a:gd name="connsiteY5" fmla="*/ 439022 h 439094"/>
                <a:gd name="connsiteX6" fmla="*/ 335720 w 478935"/>
                <a:gd name="connsiteY6" fmla="*/ 273922 h 439094"/>
                <a:gd name="connsiteX7" fmla="*/ 469070 w 478935"/>
                <a:gd name="connsiteY7" fmla="*/ 38972 h 439094"/>
                <a:gd name="connsiteX8" fmla="*/ 2345 w 478935"/>
                <a:gd name="connsiteY8" fmla="*/ 872 h 4390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8935" h="439094">
                  <a:moveTo>
                    <a:pt x="2345" y="872"/>
                  </a:moveTo>
                  <a:cubicBezTo>
                    <a:pt x="-27288" y="872"/>
                    <a:pt x="232533" y="17805"/>
                    <a:pt x="291270" y="38972"/>
                  </a:cubicBezTo>
                  <a:cubicBezTo>
                    <a:pt x="350007" y="60139"/>
                    <a:pt x="357945" y="86597"/>
                    <a:pt x="354770" y="127872"/>
                  </a:cubicBezTo>
                  <a:cubicBezTo>
                    <a:pt x="351595" y="169147"/>
                    <a:pt x="316141" y="265455"/>
                    <a:pt x="272220" y="286622"/>
                  </a:cubicBezTo>
                  <a:cubicBezTo>
                    <a:pt x="228299" y="307789"/>
                    <a:pt x="67962" y="229472"/>
                    <a:pt x="91245" y="254872"/>
                  </a:cubicBezTo>
                  <a:cubicBezTo>
                    <a:pt x="114528" y="280272"/>
                    <a:pt x="371174" y="435847"/>
                    <a:pt x="411920" y="439022"/>
                  </a:cubicBezTo>
                  <a:cubicBezTo>
                    <a:pt x="452666" y="442197"/>
                    <a:pt x="326195" y="340597"/>
                    <a:pt x="335720" y="273922"/>
                  </a:cubicBezTo>
                  <a:cubicBezTo>
                    <a:pt x="345245" y="207247"/>
                    <a:pt x="521987" y="87126"/>
                    <a:pt x="469070" y="38972"/>
                  </a:cubicBezTo>
                  <a:cubicBezTo>
                    <a:pt x="416153" y="-9182"/>
                    <a:pt x="31978" y="872"/>
                    <a:pt x="2345" y="87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" name="フリーフォーム: 図形 118">
              <a:extLst>
                <a:ext uri="{FF2B5EF4-FFF2-40B4-BE49-F238E27FC236}">
                  <a16:creationId xmlns:a16="http://schemas.microsoft.com/office/drawing/2014/main" id="{D8C6D5D9-D8AA-463D-88E5-CD492D604903}"/>
                </a:ext>
              </a:extLst>
            </p:cNvPr>
            <p:cNvSpPr/>
            <p:nvPr/>
          </p:nvSpPr>
          <p:spPr>
            <a:xfrm>
              <a:off x="6270042" y="1135310"/>
              <a:ext cx="1342366" cy="469651"/>
            </a:xfrm>
            <a:custGeom>
              <a:avLst/>
              <a:gdLst>
                <a:gd name="connsiteX0" fmla="*/ 10108 w 1342366"/>
                <a:gd name="connsiteY0" fmla="*/ 1340 h 469651"/>
                <a:gd name="connsiteX1" fmla="*/ 794333 w 1342366"/>
                <a:gd name="connsiteY1" fmla="*/ 87065 h 469651"/>
                <a:gd name="connsiteX2" fmla="*/ 981658 w 1342366"/>
                <a:gd name="connsiteY2" fmla="*/ 182315 h 469651"/>
                <a:gd name="connsiteX3" fmla="*/ 1321383 w 1342366"/>
                <a:gd name="connsiteY3" fmla="*/ 458540 h 469651"/>
                <a:gd name="connsiteX4" fmla="*/ 1289633 w 1342366"/>
                <a:gd name="connsiteY4" fmla="*/ 398215 h 469651"/>
                <a:gd name="connsiteX5" fmla="*/ 1156283 w 1342366"/>
                <a:gd name="connsiteY5" fmla="*/ 239465 h 469651"/>
                <a:gd name="connsiteX6" fmla="*/ 946733 w 1342366"/>
                <a:gd name="connsiteY6" fmla="*/ 179140 h 469651"/>
                <a:gd name="connsiteX7" fmla="*/ 762583 w 1342366"/>
                <a:gd name="connsiteY7" fmla="*/ 166440 h 469651"/>
                <a:gd name="connsiteX8" fmla="*/ 375233 w 1342366"/>
                <a:gd name="connsiteY8" fmla="*/ 156915 h 469651"/>
                <a:gd name="connsiteX9" fmla="*/ 10108 w 1342366"/>
                <a:gd name="connsiteY9" fmla="*/ 1340 h 469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2366" h="469651">
                  <a:moveTo>
                    <a:pt x="10108" y="1340"/>
                  </a:moveTo>
                  <a:cubicBezTo>
                    <a:pt x="79958" y="-10302"/>
                    <a:pt x="632408" y="56903"/>
                    <a:pt x="794333" y="87065"/>
                  </a:cubicBezTo>
                  <a:cubicBezTo>
                    <a:pt x="956258" y="117227"/>
                    <a:pt x="893816" y="120403"/>
                    <a:pt x="981658" y="182315"/>
                  </a:cubicBezTo>
                  <a:cubicBezTo>
                    <a:pt x="1069500" y="244227"/>
                    <a:pt x="1270054" y="422557"/>
                    <a:pt x="1321383" y="458540"/>
                  </a:cubicBezTo>
                  <a:cubicBezTo>
                    <a:pt x="1372712" y="494523"/>
                    <a:pt x="1317150" y="434727"/>
                    <a:pt x="1289633" y="398215"/>
                  </a:cubicBezTo>
                  <a:cubicBezTo>
                    <a:pt x="1262116" y="361703"/>
                    <a:pt x="1213433" y="275978"/>
                    <a:pt x="1156283" y="239465"/>
                  </a:cubicBezTo>
                  <a:cubicBezTo>
                    <a:pt x="1099133" y="202953"/>
                    <a:pt x="1012350" y="191311"/>
                    <a:pt x="946733" y="179140"/>
                  </a:cubicBezTo>
                  <a:cubicBezTo>
                    <a:pt x="881116" y="166969"/>
                    <a:pt x="857833" y="170144"/>
                    <a:pt x="762583" y="166440"/>
                  </a:cubicBezTo>
                  <a:cubicBezTo>
                    <a:pt x="667333" y="162736"/>
                    <a:pt x="499587" y="181257"/>
                    <a:pt x="375233" y="156915"/>
                  </a:cubicBezTo>
                  <a:cubicBezTo>
                    <a:pt x="250879" y="132573"/>
                    <a:pt x="-59742" y="12982"/>
                    <a:pt x="10108" y="1340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" name="フリーフォーム: 図形 119">
              <a:extLst>
                <a:ext uri="{FF2B5EF4-FFF2-40B4-BE49-F238E27FC236}">
                  <a16:creationId xmlns:a16="http://schemas.microsoft.com/office/drawing/2014/main" id="{EAC573A8-9B48-467A-82CB-0668DA557469}"/>
                </a:ext>
              </a:extLst>
            </p:cNvPr>
            <p:cNvSpPr/>
            <p:nvPr/>
          </p:nvSpPr>
          <p:spPr>
            <a:xfrm>
              <a:off x="6528838" y="1284611"/>
              <a:ext cx="1116913" cy="554261"/>
            </a:xfrm>
            <a:custGeom>
              <a:avLst/>
              <a:gdLst>
                <a:gd name="connsiteX0" fmla="*/ 132312 w 1116913"/>
                <a:gd name="connsiteY0" fmla="*/ 531489 h 554261"/>
                <a:gd name="connsiteX1" fmla="*/ 570462 w 1116913"/>
                <a:gd name="connsiteY1" fmla="*/ 515614 h 554261"/>
                <a:gd name="connsiteX2" fmla="*/ 719687 w 1116913"/>
                <a:gd name="connsiteY2" fmla="*/ 515614 h 554261"/>
                <a:gd name="connsiteX3" fmla="*/ 957812 w 1116913"/>
                <a:gd name="connsiteY3" fmla="*/ 474339 h 554261"/>
                <a:gd name="connsiteX4" fmla="*/ 1116562 w 1116913"/>
                <a:gd name="connsiteY4" fmla="*/ 458464 h 554261"/>
                <a:gd name="connsiteX5" fmla="*/ 989562 w 1116913"/>
                <a:gd name="connsiteY5" fmla="*/ 271139 h 554261"/>
                <a:gd name="connsiteX6" fmla="*/ 653012 w 1116913"/>
                <a:gd name="connsiteY6" fmla="*/ 99689 h 554261"/>
                <a:gd name="connsiteX7" fmla="*/ 2137 w 1116913"/>
                <a:gd name="connsiteY7" fmla="*/ 1264 h 554261"/>
                <a:gd name="connsiteX8" fmla="*/ 433937 w 1116913"/>
                <a:gd name="connsiteY8" fmla="*/ 166364 h 554261"/>
                <a:gd name="connsiteX9" fmla="*/ 132312 w 1116913"/>
                <a:gd name="connsiteY9" fmla="*/ 531489 h 55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16913" h="554261">
                  <a:moveTo>
                    <a:pt x="132312" y="531489"/>
                  </a:moveTo>
                  <a:cubicBezTo>
                    <a:pt x="155066" y="589697"/>
                    <a:pt x="472566" y="518260"/>
                    <a:pt x="570462" y="515614"/>
                  </a:cubicBezTo>
                  <a:cubicBezTo>
                    <a:pt x="668358" y="512968"/>
                    <a:pt x="655129" y="522493"/>
                    <a:pt x="719687" y="515614"/>
                  </a:cubicBezTo>
                  <a:cubicBezTo>
                    <a:pt x="784245" y="508735"/>
                    <a:pt x="891666" y="483864"/>
                    <a:pt x="957812" y="474339"/>
                  </a:cubicBezTo>
                  <a:cubicBezTo>
                    <a:pt x="1023958" y="464814"/>
                    <a:pt x="1111270" y="492331"/>
                    <a:pt x="1116562" y="458464"/>
                  </a:cubicBezTo>
                  <a:cubicBezTo>
                    <a:pt x="1121854" y="424597"/>
                    <a:pt x="1066820" y="330935"/>
                    <a:pt x="989562" y="271139"/>
                  </a:cubicBezTo>
                  <a:cubicBezTo>
                    <a:pt x="912304" y="211343"/>
                    <a:pt x="817583" y="144668"/>
                    <a:pt x="653012" y="99689"/>
                  </a:cubicBezTo>
                  <a:cubicBezTo>
                    <a:pt x="488441" y="54710"/>
                    <a:pt x="38649" y="-9848"/>
                    <a:pt x="2137" y="1264"/>
                  </a:cubicBezTo>
                  <a:cubicBezTo>
                    <a:pt x="-34375" y="12376"/>
                    <a:pt x="408537" y="80110"/>
                    <a:pt x="433937" y="166364"/>
                  </a:cubicBezTo>
                  <a:cubicBezTo>
                    <a:pt x="459337" y="252618"/>
                    <a:pt x="109558" y="473281"/>
                    <a:pt x="132312" y="531489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" name="フリーフォーム: 図形 120">
              <a:extLst>
                <a:ext uri="{FF2B5EF4-FFF2-40B4-BE49-F238E27FC236}">
                  <a16:creationId xmlns:a16="http://schemas.microsoft.com/office/drawing/2014/main" id="{809361E0-E17E-44A6-AF7D-6BAA3C6F44A1}"/>
                </a:ext>
              </a:extLst>
            </p:cNvPr>
            <p:cNvSpPr/>
            <p:nvPr/>
          </p:nvSpPr>
          <p:spPr>
            <a:xfrm>
              <a:off x="6310602" y="1243360"/>
              <a:ext cx="734639" cy="477504"/>
            </a:xfrm>
            <a:custGeom>
              <a:avLst/>
              <a:gdLst>
                <a:gd name="connsiteX0" fmla="*/ 169573 w 734639"/>
                <a:gd name="connsiteY0" fmla="*/ 13940 h 477504"/>
                <a:gd name="connsiteX1" fmla="*/ 220373 w 734639"/>
                <a:gd name="connsiteY1" fmla="*/ 26640 h 477504"/>
                <a:gd name="connsiteX2" fmla="*/ 702973 w 734639"/>
                <a:gd name="connsiteY2" fmla="*/ 182215 h 477504"/>
                <a:gd name="connsiteX3" fmla="*/ 664873 w 734639"/>
                <a:gd name="connsiteY3" fmla="*/ 258415 h 477504"/>
                <a:gd name="connsiteX4" fmla="*/ 474373 w 734639"/>
                <a:gd name="connsiteY4" fmla="*/ 474315 h 477504"/>
                <a:gd name="connsiteX5" fmla="*/ 458498 w 734639"/>
                <a:gd name="connsiteY5" fmla="*/ 382240 h 477504"/>
                <a:gd name="connsiteX6" fmla="*/ 1298 w 734639"/>
                <a:gd name="connsiteY6" fmla="*/ 309215 h 477504"/>
                <a:gd name="connsiteX7" fmla="*/ 315623 w 734639"/>
                <a:gd name="connsiteY7" fmla="*/ 252065 h 477504"/>
                <a:gd name="connsiteX8" fmla="*/ 169573 w 734639"/>
                <a:gd name="connsiteY8" fmla="*/ 13940 h 4775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34639" h="477504">
                  <a:moveTo>
                    <a:pt x="169573" y="13940"/>
                  </a:moveTo>
                  <a:cubicBezTo>
                    <a:pt x="153698" y="-23631"/>
                    <a:pt x="220373" y="26640"/>
                    <a:pt x="220373" y="26640"/>
                  </a:cubicBezTo>
                  <a:cubicBezTo>
                    <a:pt x="309273" y="54686"/>
                    <a:pt x="628890" y="143586"/>
                    <a:pt x="702973" y="182215"/>
                  </a:cubicBezTo>
                  <a:cubicBezTo>
                    <a:pt x="777056" y="220844"/>
                    <a:pt x="702973" y="209732"/>
                    <a:pt x="664873" y="258415"/>
                  </a:cubicBezTo>
                  <a:cubicBezTo>
                    <a:pt x="626773" y="307098"/>
                    <a:pt x="508769" y="453678"/>
                    <a:pt x="474373" y="474315"/>
                  </a:cubicBezTo>
                  <a:cubicBezTo>
                    <a:pt x="439977" y="494952"/>
                    <a:pt x="537344" y="409757"/>
                    <a:pt x="458498" y="382240"/>
                  </a:cubicBezTo>
                  <a:cubicBezTo>
                    <a:pt x="379652" y="354723"/>
                    <a:pt x="25111" y="330911"/>
                    <a:pt x="1298" y="309215"/>
                  </a:cubicBezTo>
                  <a:cubicBezTo>
                    <a:pt x="-22515" y="287519"/>
                    <a:pt x="288636" y="298632"/>
                    <a:pt x="315623" y="252065"/>
                  </a:cubicBezTo>
                  <a:cubicBezTo>
                    <a:pt x="342610" y="205498"/>
                    <a:pt x="185448" y="51511"/>
                    <a:pt x="169573" y="13940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" name="フリーフォーム: 図形 121">
              <a:extLst>
                <a:ext uri="{FF2B5EF4-FFF2-40B4-BE49-F238E27FC236}">
                  <a16:creationId xmlns:a16="http://schemas.microsoft.com/office/drawing/2014/main" id="{29F2F2D0-E71A-4AAF-8FA5-4ECE01F47441}"/>
                </a:ext>
              </a:extLst>
            </p:cNvPr>
            <p:cNvSpPr/>
            <p:nvPr/>
          </p:nvSpPr>
          <p:spPr>
            <a:xfrm>
              <a:off x="5728670" y="1908584"/>
              <a:ext cx="834094" cy="340391"/>
            </a:xfrm>
            <a:custGeom>
              <a:avLst/>
              <a:gdLst>
                <a:gd name="connsiteX0" fmla="*/ 2205 w 834094"/>
                <a:gd name="connsiteY0" fmla="*/ 9116 h 340391"/>
                <a:gd name="connsiteX1" fmla="*/ 621330 w 834094"/>
                <a:gd name="connsiteY1" fmla="*/ 56741 h 340391"/>
                <a:gd name="connsiteX2" fmla="*/ 834055 w 834094"/>
                <a:gd name="connsiteY2" fmla="*/ 174216 h 340391"/>
                <a:gd name="connsiteX3" fmla="*/ 637205 w 834094"/>
                <a:gd name="connsiteY3" fmla="*/ 339316 h 340391"/>
                <a:gd name="connsiteX4" fmla="*/ 424480 w 834094"/>
                <a:gd name="connsiteY4" fmla="*/ 234541 h 340391"/>
                <a:gd name="connsiteX5" fmla="*/ 2205 w 834094"/>
                <a:gd name="connsiteY5" fmla="*/ 9116 h 3403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34094" h="340391">
                  <a:moveTo>
                    <a:pt x="2205" y="9116"/>
                  </a:moveTo>
                  <a:cubicBezTo>
                    <a:pt x="35013" y="-20517"/>
                    <a:pt x="482688" y="29224"/>
                    <a:pt x="621330" y="56741"/>
                  </a:cubicBezTo>
                  <a:cubicBezTo>
                    <a:pt x="759972" y="84258"/>
                    <a:pt x="831409" y="127120"/>
                    <a:pt x="834055" y="174216"/>
                  </a:cubicBezTo>
                  <a:cubicBezTo>
                    <a:pt x="836701" y="221312"/>
                    <a:pt x="705468" y="329262"/>
                    <a:pt x="637205" y="339316"/>
                  </a:cubicBezTo>
                  <a:cubicBezTo>
                    <a:pt x="568942" y="349370"/>
                    <a:pt x="537192" y="286928"/>
                    <a:pt x="424480" y="234541"/>
                  </a:cubicBezTo>
                  <a:cubicBezTo>
                    <a:pt x="311768" y="182154"/>
                    <a:pt x="-30603" y="38749"/>
                    <a:pt x="2205" y="9116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" name="フリーフォーム: 図形 123">
              <a:extLst>
                <a:ext uri="{FF2B5EF4-FFF2-40B4-BE49-F238E27FC236}">
                  <a16:creationId xmlns:a16="http://schemas.microsoft.com/office/drawing/2014/main" id="{6B8F6682-4F02-4762-8794-BBA8A066151A}"/>
                </a:ext>
              </a:extLst>
            </p:cNvPr>
            <p:cNvSpPr/>
            <p:nvPr/>
          </p:nvSpPr>
          <p:spPr>
            <a:xfrm>
              <a:off x="7274486" y="2049445"/>
              <a:ext cx="1091890" cy="521278"/>
            </a:xfrm>
            <a:custGeom>
              <a:avLst/>
              <a:gdLst>
                <a:gd name="connsiteX0" fmla="*/ 8964 w 1091890"/>
                <a:gd name="connsiteY0" fmla="*/ 242905 h 521278"/>
                <a:gd name="connsiteX1" fmla="*/ 50239 w 1091890"/>
                <a:gd name="connsiteY1" fmla="*/ 211155 h 521278"/>
                <a:gd name="connsiteX2" fmla="*/ 272489 w 1091890"/>
                <a:gd name="connsiteY2" fmla="*/ 49230 h 521278"/>
                <a:gd name="connsiteX3" fmla="*/ 643964 w 1091890"/>
                <a:gd name="connsiteY3" fmla="*/ 4780 h 521278"/>
                <a:gd name="connsiteX4" fmla="*/ 923364 w 1091890"/>
                <a:gd name="connsiteY4" fmla="*/ 144480 h 521278"/>
                <a:gd name="connsiteX5" fmla="*/ 1091639 w 1091890"/>
                <a:gd name="connsiteY5" fmla="*/ 512780 h 521278"/>
                <a:gd name="connsiteX6" fmla="*/ 955114 w 1091890"/>
                <a:gd name="connsiteY6" fmla="*/ 388955 h 521278"/>
                <a:gd name="connsiteX7" fmla="*/ 716989 w 1091890"/>
                <a:gd name="connsiteY7" fmla="*/ 223855 h 521278"/>
                <a:gd name="connsiteX8" fmla="*/ 256614 w 1091890"/>
                <a:gd name="connsiteY8" fmla="*/ 258780 h 521278"/>
                <a:gd name="connsiteX9" fmla="*/ 8964 w 1091890"/>
                <a:gd name="connsiteY9" fmla="*/ 242905 h 5212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091890" h="521278">
                  <a:moveTo>
                    <a:pt x="8964" y="242905"/>
                  </a:moveTo>
                  <a:cubicBezTo>
                    <a:pt x="-25432" y="234968"/>
                    <a:pt x="50239" y="211155"/>
                    <a:pt x="50239" y="211155"/>
                  </a:cubicBezTo>
                  <a:cubicBezTo>
                    <a:pt x="94160" y="178876"/>
                    <a:pt x="173535" y="83626"/>
                    <a:pt x="272489" y="49230"/>
                  </a:cubicBezTo>
                  <a:cubicBezTo>
                    <a:pt x="371443" y="14834"/>
                    <a:pt x="535485" y="-11095"/>
                    <a:pt x="643964" y="4780"/>
                  </a:cubicBezTo>
                  <a:cubicBezTo>
                    <a:pt x="752443" y="20655"/>
                    <a:pt x="848752" y="59813"/>
                    <a:pt x="923364" y="144480"/>
                  </a:cubicBezTo>
                  <a:cubicBezTo>
                    <a:pt x="997976" y="229147"/>
                    <a:pt x="1086347" y="472034"/>
                    <a:pt x="1091639" y="512780"/>
                  </a:cubicBezTo>
                  <a:cubicBezTo>
                    <a:pt x="1096931" y="553526"/>
                    <a:pt x="1017556" y="437109"/>
                    <a:pt x="955114" y="388955"/>
                  </a:cubicBezTo>
                  <a:cubicBezTo>
                    <a:pt x="892672" y="340801"/>
                    <a:pt x="833406" y="245551"/>
                    <a:pt x="716989" y="223855"/>
                  </a:cubicBezTo>
                  <a:cubicBezTo>
                    <a:pt x="600572" y="202159"/>
                    <a:pt x="370385" y="257722"/>
                    <a:pt x="256614" y="258780"/>
                  </a:cubicBezTo>
                  <a:cubicBezTo>
                    <a:pt x="142843" y="259838"/>
                    <a:pt x="43360" y="250842"/>
                    <a:pt x="8964" y="242905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" name="フリーフォーム: 図形 124">
              <a:extLst>
                <a:ext uri="{FF2B5EF4-FFF2-40B4-BE49-F238E27FC236}">
                  <a16:creationId xmlns:a16="http://schemas.microsoft.com/office/drawing/2014/main" id="{5BFFDB8A-9570-461B-8BA9-C458F4FFCEA9}"/>
                </a:ext>
              </a:extLst>
            </p:cNvPr>
            <p:cNvSpPr/>
            <p:nvPr/>
          </p:nvSpPr>
          <p:spPr>
            <a:xfrm>
              <a:off x="6657416" y="1823826"/>
              <a:ext cx="740549" cy="182440"/>
            </a:xfrm>
            <a:custGeom>
              <a:avLst/>
              <a:gdLst>
                <a:gd name="connsiteX0" fmla="*/ 3734 w 740549"/>
                <a:gd name="connsiteY0" fmla="*/ 1799 h 182440"/>
                <a:gd name="connsiteX1" fmla="*/ 292659 w 740549"/>
                <a:gd name="connsiteY1" fmla="*/ 74824 h 182440"/>
                <a:gd name="connsiteX2" fmla="*/ 714934 w 740549"/>
                <a:gd name="connsiteY2" fmla="*/ 4974 h 182440"/>
                <a:gd name="connsiteX3" fmla="*/ 660959 w 740549"/>
                <a:gd name="connsiteY3" fmla="*/ 58949 h 182440"/>
                <a:gd name="connsiteX4" fmla="*/ 391084 w 740549"/>
                <a:gd name="connsiteY4" fmla="*/ 166899 h 182440"/>
                <a:gd name="connsiteX5" fmla="*/ 143434 w 740549"/>
                <a:gd name="connsiteY5" fmla="*/ 166899 h 182440"/>
                <a:gd name="connsiteX6" fmla="*/ 3734 w 740549"/>
                <a:gd name="connsiteY6" fmla="*/ 1799 h 182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0549" h="182440">
                  <a:moveTo>
                    <a:pt x="3734" y="1799"/>
                  </a:moveTo>
                  <a:cubicBezTo>
                    <a:pt x="28605" y="-13547"/>
                    <a:pt x="174126" y="74295"/>
                    <a:pt x="292659" y="74824"/>
                  </a:cubicBezTo>
                  <a:cubicBezTo>
                    <a:pt x="411192" y="75353"/>
                    <a:pt x="653551" y="7620"/>
                    <a:pt x="714934" y="4974"/>
                  </a:cubicBezTo>
                  <a:cubicBezTo>
                    <a:pt x="776317" y="2328"/>
                    <a:pt x="714934" y="31962"/>
                    <a:pt x="660959" y="58949"/>
                  </a:cubicBezTo>
                  <a:cubicBezTo>
                    <a:pt x="606984" y="85936"/>
                    <a:pt x="477338" y="148907"/>
                    <a:pt x="391084" y="166899"/>
                  </a:cubicBezTo>
                  <a:cubicBezTo>
                    <a:pt x="304830" y="184891"/>
                    <a:pt x="202701" y="190182"/>
                    <a:pt x="143434" y="166899"/>
                  </a:cubicBezTo>
                  <a:cubicBezTo>
                    <a:pt x="84167" y="143616"/>
                    <a:pt x="-21137" y="17145"/>
                    <a:pt x="3734" y="1799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" name="フリーフォーム: 図形 125">
              <a:extLst>
                <a:ext uri="{FF2B5EF4-FFF2-40B4-BE49-F238E27FC236}">
                  <a16:creationId xmlns:a16="http://schemas.microsoft.com/office/drawing/2014/main" id="{55063758-555B-49A5-BFD3-4E393DA73A9C}"/>
                </a:ext>
              </a:extLst>
            </p:cNvPr>
            <p:cNvSpPr/>
            <p:nvPr/>
          </p:nvSpPr>
          <p:spPr>
            <a:xfrm>
              <a:off x="7029431" y="1773202"/>
              <a:ext cx="803345" cy="189884"/>
            </a:xfrm>
            <a:custGeom>
              <a:avLst/>
              <a:gdLst>
                <a:gd name="connsiteX0" fmla="*/ 19 w 803345"/>
                <a:gd name="connsiteY0" fmla="*/ 4798 h 189884"/>
                <a:gd name="connsiteX1" fmla="*/ 527069 w 803345"/>
                <a:gd name="connsiteY1" fmla="*/ 58773 h 189884"/>
                <a:gd name="connsiteX2" fmla="*/ 803294 w 803345"/>
                <a:gd name="connsiteY2" fmla="*/ 128623 h 189884"/>
                <a:gd name="connsiteX3" fmla="*/ 508019 w 803345"/>
                <a:gd name="connsiteY3" fmla="*/ 185773 h 189884"/>
                <a:gd name="connsiteX4" fmla="*/ 19 w 803345"/>
                <a:gd name="connsiteY4" fmla="*/ 4798 h 189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03345" h="189884">
                  <a:moveTo>
                    <a:pt x="19" y="4798"/>
                  </a:moveTo>
                  <a:cubicBezTo>
                    <a:pt x="3194" y="-16369"/>
                    <a:pt x="393190" y="38135"/>
                    <a:pt x="527069" y="58773"/>
                  </a:cubicBezTo>
                  <a:cubicBezTo>
                    <a:pt x="660948" y="79411"/>
                    <a:pt x="806469" y="107456"/>
                    <a:pt x="803294" y="128623"/>
                  </a:cubicBezTo>
                  <a:cubicBezTo>
                    <a:pt x="800119" y="149790"/>
                    <a:pt x="641898" y="205352"/>
                    <a:pt x="508019" y="185773"/>
                  </a:cubicBezTo>
                  <a:cubicBezTo>
                    <a:pt x="374140" y="166194"/>
                    <a:pt x="-3156" y="25965"/>
                    <a:pt x="19" y="4798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" name="フリーフォーム: 図形 126">
              <a:extLst>
                <a:ext uri="{FF2B5EF4-FFF2-40B4-BE49-F238E27FC236}">
                  <a16:creationId xmlns:a16="http://schemas.microsoft.com/office/drawing/2014/main" id="{A2F70AC6-8215-4D70-A05A-672D257F7174}"/>
                </a:ext>
              </a:extLst>
            </p:cNvPr>
            <p:cNvSpPr/>
            <p:nvPr/>
          </p:nvSpPr>
          <p:spPr>
            <a:xfrm>
              <a:off x="7090830" y="1170548"/>
              <a:ext cx="1509260" cy="984909"/>
            </a:xfrm>
            <a:custGeom>
              <a:avLst/>
              <a:gdLst>
                <a:gd name="connsiteX0" fmla="*/ 127003 w 1509260"/>
                <a:gd name="connsiteY0" fmla="*/ 74052 h 984909"/>
                <a:gd name="connsiteX1" fmla="*/ 1083737 w 1509260"/>
                <a:gd name="connsiteY1" fmla="*/ 577819 h 984909"/>
                <a:gd name="connsiteX2" fmla="*/ 1502837 w 1509260"/>
                <a:gd name="connsiteY2" fmla="*/ 912252 h 984909"/>
                <a:gd name="connsiteX3" fmla="*/ 1333503 w 1509260"/>
                <a:gd name="connsiteY3" fmla="*/ 979985 h 984909"/>
                <a:gd name="connsiteX4" fmla="*/ 1274237 w 1509260"/>
                <a:gd name="connsiteY4" fmla="*/ 954585 h 984909"/>
                <a:gd name="connsiteX5" fmla="*/ 1041403 w 1509260"/>
                <a:gd name="connsiteY5" fmla="*/ 755619 h 984909"/>
                <a:gd name="connsiteX6" fmla="*/ 774703 w 1509260"/>
                <a:gd name="connsiteY6" fmla="*/ 552419 h 984909"/>
                <a:gd name="connsiteX7" fmla="*/ 639237 w 1509260"/>
                <a:gd name="connsiteY7" fmla="*/ 404252 h 984909"/>
                <a:gd name="connsiteX8" fmla="*/ 67737 w 1509260"/>
                <a:gd name="connsiteY8" fmla="*/ 35952 h 984909"/>
                <a:gd name="connsiteX9" fmla="*/ 127003 w 1509260"/>
                <a:gd name="connsiteY9" fmla="*/ 74052 h 984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09260" h="984909">
                  <a:moveTo>
                    <a:pt x="127003" y="74052"/>
                  </a:moveTo>
                  <a:cubicBezTo>
                    <a:pt x="296336" y="164363"/>
                    <a:pt x="854431" y="438119"/>
                    <a:pt x="1083737" y="577819"/>
                  </a:cubicBezTo>
                  <a:cubicBezTo>
                    <a:pt x="1313043" y="717519"/>
                    <a:pt x="1461209" y="845224"/>
                    <a:pt x="1502837" y="912252"/>
                  </a:cubicBezTo>
                  <a:cubicBezTo>
                    <a:pt x="1544465" y="979280"/>
                    <a:pt x="1371603" y="972930"/>
                    <a:pt x="1333503" y="979985"/>
                  </a:cubicBezTo>
                  <a:cubicBezTo>
                    <a:pt x="1295403" y="987040"/>
                    <a:pt x="1322920" y="991979"/>
                    <a:pt x="1274237" y="954585"/>
                  </a:cubicBezTo>
                  <a:cubicBezTo>
                    <a:pt x="1225554" y="917191"/>
                    <a:pt x="1124659" y="822647"/>
                    <a:pt x="1041403" y="755619"/>
                  </a:cubicBezTo>
                  <a:cubicBezTo>
                    <a:pt x="958147" y="688591"/>
                    <a:pt x="841731" y="610980"/>
                    <a:pt x="774703" y="552419"/>
                  </a:cubicBezTo>
                  <a:cubicBezTo>
                    <a:pt x="707675" y="493858"/>
                    <a:pt x="757065" y="490330"/>
                    <a:pt x="639237" y="404252"/>
                  </a:cubicBezTo>
                  <a:cubicBezTo>
                    <a:pt x="521409" y="318174"/>
                    <a:pt x="156637" y="89574"/>
                    <a:pt x="67737" y="35952"/>
                  </a:cubicBezTo>
                  <a:cubicBezTo>
                    <a:pt x="-21163" y="-17670"/>
                    <a:pt x="-42330" y="-16259"/>
                    <a:pt x="127003" y="7405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3" name="フリーフォーム: 図形 3292">
              <a:extLst>
                <a:ext uri="{FF2B5EF4-FFF2-40B4-BE49-F238E27FC236}">
                  <a16:creationId xmlns:a16="http://schemas.microsoft.com/office/drawing/2014/main" id="{FE79A5E9-D1B1-406B-89C5-EC56E6252968}"/>
                </a:ext>
              </a:extLst>
            </p:cNvPr>
            <p:cNvSpPr/>
            <p:nvPr/>
          </p:nvSpPr>
          <p:spPr>
            <a:xfrm>
              <a:off x="8143664" y="1882335"/>
              <a:ext cx="1075011" cy="1311983"/>
            </a:xfrm>
            <a:custGeom>
              <a:avLst/>
              <a:gdLst>
                <a:gd name="connsiteX0" fmla="*/ 454236 w 1075011"/>
                <a:gd name="connsiteY0" fmla="*/ 219515 h 1311983"/>
                <a:gd name="connsiteX1" fmla="*/ 981286 w 1075011"/>
                <a:gd name="connsiteY1" fmla="*/ 930715 h 1311983"/>
                <a:gd name="connsiteX2" fmla="*/ 1063836 w 1075011"/>
                <a:gd name="connsiteY2" fmla="*/ 1191065 h 1311983"/>
                <a:gd name="connsiteX3" fmla="*/ 847936 w 1075011"/>
                <a:gd name="connsiteY3" fmla="*/ 1305365 h 1311983"/>
                <a:gd name="connsiteX4" fmla="*/ 809836 w 1075011"/>
                <a:gd name="connsiteY4" fmla="*/ 1006915 h 1311983"/>
                <a:gd name="connsiteX5" fmla="*/ 663786 w 1075011"/>
                <a:gd name="connsiteY5" fmla="*/ 594165 h 1311983"/>
                <a:gd name="connsiteX6" fmla="*/ 3386 w 1075011"/>
                <a:gd name="connsiteY6" fmla="*/ 16315 h 1311983"/>
                <a:gd name="connsiteX7" fmla="*/ 454236 w 1075011"/>
                <a:gd name="connsiteY7" fmla="*/ 219515 h 1311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5011" h="1311983">
                  <a:moveTo>
                    <a:pt x="454236" y="219515"/>
                  </a:moveTo>
                  <a:cubicBezTo>
                    <a:pt x="617219" y="371915"/>
                    <a:pt x="879686" y="768790"/>
                    <a:pt x="981286" y="930715"/>
                  </a:cubicBezTo>
                  <a:cubicBezTo>
                    <a:pt x="1082886" y="1092640"/>
                    <a:pt x="1086061" y="1128623"/>
                    <a:pt x="1063836" y="1191065"/>
                  </a:cubicBezTo>
                  <a:cubicBezTo>
                    <a:pt x="1041611" y="1253507"/>
                    <a:pt x="890269" y="1336057"/>
                    <a:pt x="847936" y="1305365"/>
                  </a:cubicBezTo>
                  <a:cubicBezTo>
                    <a:pt x="805603" y="1274673"/>
                    <a:pt x="840528" y="1125448"/>
                    <a:pt x="809836" y="1006915"/>
                  </a:cubicBezTo>
                  <a:cubicBezTo>
                    <a:pt x="779144" y="888382"/>
                    <a:pt x="798194" y="759265"/>
                    <a:pt x="663786" y="594165"/>
                  </a:cubicBezTo>
                  <a:cubicBezTo>
                    <a:pt x="529378" y="429065"/>
                    <a:pt x="43603" y="75582"/>
                    <a:pt x="3386" y="16315"/>
                  </a:cubicBezTo>
                  <a:cubicBezTo>
                    <a:pt x="-36831" y="-42952"/>
                    <a:pt x="291253" y="67115"/>
                    <a:pt x="454236" y="219515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4" name="フリーフォーム: 図形 3293">
              <a:extLst>
                <a:ext uri="{FF2B5EF4-FFF2-40B4-BE49-F238E27FC236}">
                  <a16:creationId xmlns:a16="http://schemas.microsoft.com/office/drawing/2014/main" id="{1858CE00-9DA9-4253-AA58-F380696859DB}"/>
                </a:ext>
              </a:extLst>
            </p:cNvPr>
            <p:cNvSpPr/>
            <p:nvPr/>
          </p:nvSpPr>
          <p:spPr>
            <a:xfrm>
              <a:off x="8367467" y="2810119"/>
              <a:ext cx="967732" cy="2909147"/>
            </a:xfrm>
            <a:custGeom>
              <a:avLst/>
              <a:gdLst>
                <a:gd name="connsiteX0" fmla="*/ 719383 w 967732"/>
                <a:gd name="connsiteY0" fmla="*/ 2931 h 2909147"/>
                <a:gd name="connsiteX1" fmla="*/ 935283 w 967732"/>
                <a:gd name="connsiteY1" fmla="*/ 485531 h 2909147"/>
                <a:gd name="connsiteX2" fmla="*/ 941633 w 967732"/>
                <a:gd name="connsiteY2" fmla="*/ 1203081 h 2909147"/>
                <a:gd name="connsiteX3" fmla="*/ 693983 w 967732"/>
                <a:gd name="connsiteY3" fmla="*/ 2028581 h 2909147"/>
                <a:gd name="connsiteX4" fmla="*/ 39933 w 967732"/>
                <a:gd name="connsiteY4" fmla="*/ 2866781 h 2909147"/>
                <a:gd name="connsiteX5" fmla="*/ 78033 w 967732"/>
                <a:gd name="connsiteY5" fmla="*/ 2758831 h 2909147"/>
                <a:gd name="connsiteX6" fmla="*/ 128833 w 967732"/>
                <a:gd name="connsiteY6" fmla="*/ 2530231 h 2909147"/>
                <a:gd name="connsiteX7" fmla="*/ 751133 w 967732"/>
                <a:gd name="connsiteY7" fmla="*/ 1476131 h 2909147"/>
                <a:gd name="connsiteX8" fmla="*/ 770183 w 967732"/>
                <a:gd name="connsiteY8" fmla="*/ 726831 h 2909147"/>
                <a:gd name="connsiteX9" fmla="*/ 713033 w 967732"/>
                <a:gd name="connsiteY9" fmla="*/ 275981 h 2909147"/>
                <a:gd name="connsiteX10" fmla="*/ 617783 w 967732"/>
                <a:gd name="connsiteY10" fmla="*/ 282331 h 2909147"/>
                <a:gd name="connsiteX11" fmla="*/ 719383 w 967732"/>
                <a:gd name="connsiteY11" fmla="*/ 2931 h 29091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67732" h="2909147">
                  <a:moveTo>
                    <a:pt x="719383" y="2931"/>
                  </a:moveTo>
                  <a:cubicBezTo>
                    <a:pt x="772300" y="36798"/>
                    <a:pt x="898241" y="285506"/>
                    <a:pt x="935283" y="485531"/>
                  </a:cubicBezTo>
                  <a:cubicBezTo>
                    <a:pt x="972325" y="685556"/>
                    <a:pt x="981850" y="945906"/>
                    <a:pt x="941633" y="1203081"/>
                  </a:cubicBezTo>
                  <a:cubicBezTo>
                    <a:pt x="901416" y="1460256"/>
                    <a:pt x="844266" y="1751298"/>
                    <a:pt x="693983" y="2028581"/>
                  </a:cubicBezTo>
                  <a:cubicBezTo>
                    <a:pt x="543700" y="2305864"/>
                    <a:pt x="142591" y="2745073"/>
                    <a:pt x="39933" y="2866781"/>
                  </a:cubicBezTo>
                  <a:cubicBezTo>
                    <a:pt x="-62725" y="2988489"/>
                    <a:pt x="63216" y="2814923"/>
                    <a:pt x="78033" y="2758831"/>
                  </a:cubicBezTo>
                  <a:cubicBezTo>
                    <a:pt x="92850" y="2702739"/>
                    <a:pt x="16650" y="2744014"/>
                    <a:pt x="128833" y="2530231"/>
                  </a:cubicBezTo>
                  <a:cubicBezTo>
                    <a:pt x="241016" y="2316448"/>
                    <a:pt x="644241" y="1776698"/>
                    <a:pt x="751133" y="1476131"/>
                  </a:cubicBezTo>
                  <a:cubicBezTo>
                    <a:pt x="858025" y="1175564"/>
                    <a:pt x="776533" y="926856"/>
                    <a:pt x="770183" y="726831"/>
                  </a:cubicBezTo>
                  <a:cubicBezTo>
                    <a:pt x="763833" y="526806"/>
                    <a:pt x="738433" y="350064"/>
                    <a:pt x="713033" y="275981"/>
                  </a:cubicBezTo>
                  <a:cubicBezTo>
                    <a:pt x="687633" y="201898"/>
                    <a:pt x="619900" y="325723"/>
                    <a:pt x="617783" y="282331"/>
                  </a:cubicBezTo>
                  <a:cubicBezTo>
                    <a:pt x="615666" y="238939"/>
                    <a:pt x="666466" y="-30936"/>
                    <a:pt x="719383" y="2931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5" name="フリーフォーム: 図形 3294">
              <a:extLst>
                <a:ext uri="{FF2B5EF4-FFF2-40B4-BE49-F238E27FC236}">
                  <a16:creationId xmlns:a16="http://schemas.microsoft.com/office/drawing/2014/main" id="{EC423C61-C6A6-48AF-890B-E1C00FF5092D}"/>
                </a:ext>
              </a:extLst>
            </p:cNvPr>
            <p:cNvSpPr/>
            <p:nvPr/>
          </p:nvSpPr>
          <p:spPr>
            <a:xfrm>
              <a:off x="7622592" y="5357371"/>
              <a:ext cx="777199" cy="701425"/>
            </a:xfrm>
            <a:custGeom>
              <a:avLst/>
              <a:gdLst>
                <a:gd name="connsiteX0" fmla="*/ 1641 w 777199"/>
                <a:gd name="connsiteY0" fmla="*/ 700529 h 701425"/>
                <a:gd name="connsiteX1" fmla="*/ 488475 w 777199"/>
                <a:gd name="connsiteY1" fmla="*/ 332229 h 701425"/>
                <a:gd name="connsiteX2" fmla="*/ 556208 w 777199"/>
                <a:gd name="connsiteY2" fmla="*/ 116329 h 701425"/>
                <a:gd name="connsiteX3" fmla="*/ 772108 w 777199"/>
                <a:gd name="connsiteY3" fmla="*/ 323762 h 701425"/>
                <a:gd name="connsiteX4" fmla="*/ 691675 w 777199"/>
                <a:gd name="connsiteY4" fmla="*/ 61296 h 701425"/>
                <a:gd name="connsiteX5" fmla="*/ 496941 w 777199"/>
                <a:gd name="connsiteY5" fmla="*/ 10496 h 701425"/>
                <a:gd name="connsiteX6" fmla="*/ 336075 w 777199"/>
                <a:gd name="connsiteY6" fmla="*/ 217929 h 701425"/>
                <a:gd name="connsiteX7" fmla="*/ 1641 w 777199"/>
                <a:gd name="connsiteY7" fmla="*/ 700529 h 701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7199" h="701425">
                  <a:moveTo>
                    <a:pt x="1641" y="700529"/>
                  </a:moveTo>
                  <a:cubicBezTo>
                    <a:pt x="27041" y="719579"/>
                    <a:pt x="396047" y="429596"/>
                    <a:pt x="488475" y="332229"/>
                  </a:cubicBezTo>
                  <a:cubicBezTo>
                    <a:pt x="580903" y="234862"/>
                    <a:pt x="508936" y="117740"/>
                    <a:pt x="556208" y="116329"/>
                  </a:cubicBezTo>
                  <a:cubicBezTo>
                    <a:pt x="603480" y="114918"/>
                    <a:pt x="749530" y="332934"/>
                    <a:pt x="772108" y="323762"/>
                  </a:cubicBezTo>
                  <a:cubicBezTo>
                    <a:pt x="794686" y="314590"/>
                    <a:pt x="737536" y="113507"/>
                    <a:pt x="691675" y="61296"/>
                  </a:cubicBezTo>
                  <a:cubicBezTo>
                    <a:pt x="645814" y="9085"/>
                    <a:pt x="556208" y="-15610"/>
                    <a:pt x="496941" y="10496"/>
                  </a:cubicBezTo>
                  <a:cubicBezTo>
                    <a:pt x="437674" y="36601"/>
                    <a:pt x="419330" y="100807"/>
                    <a:pt x="336075" y="217929"/>
                  </a:cubicBezTo>
                  <a:cubicBezTo>
                    <a:pt x="252820" y="335051"/>
                    <a:pt x="-23759" y="681479"/>
                    <a:pt x="1641" y="700529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6" name="フリーフォーム: 図形 3295">
              <a:extLst>
                <a:ext uri="{FF2B5EF4-FFF2-40B4-BE49-F238E27FC236}">
                  <a16:creationId xmlns:a16="http://schemas.microsoft.com/office/drawing/2014/main" id="{23060C82-D55B-465D-B7F4-06D98B415496}"/>
                </a:ext>
              </a:extLst>
            </p:cNvPr>
            <p:cNvSpPr/>
            <p:nvPr/>
          </p:nvSpPr>
          <p:spPr>
            <a:xfrm>
              <a:off x="6821961" y="5135033"/>
              <a:ext cx="854920" cy="1295402"/>
            </a:xfrm>
            <a:custGeom>
              <a:avLst/>
              <a:gdLst>
                <a:gd name="connsiteX0" fmla="*/ 2172 w 854920"/>
                <a:gd name="connsiteY0" fmla="*/ 21167 h 1295402"/>
                <a:gd name="connsiteX1" fmla="*/ 213839 w 854920"/>
                <a:gd name="connsiteY1" fmla="*/ 275167 h 1295402"/>
                <a:gd name="connsiteX2" fmla="*/ 679506 w 854920"/>
                <a:gd name="connsiteY2" fmla="*/ 850900 h 1295402"/>
                <a:gd name="connsiteX3" fmla="*/ 840372 w 854920"/>
                <a:gd name="connsiteY3" fmla="*/ 956734 h 1295402"/>
                <a:gd name="connsiteX4" fmla="*/ 349306 w 854920"/>
                <a:gd name="connsiteY4" fmla="*/ 1083734 h 1295402"/>
                <a:gd name="connsiteX5" fmla="*/ 226539 w 854920"/>
                <a:gd name="connsiteY5" fmla="*/ 1295400 h 1295402"/>
                <a:gd name="connsiteX6" fmla="*/ 298506 w 854920"/>
                <a:gd name="connsiteY6" fmla="*/ 1087967 h 1295402"/>
                <a:gd name="connsiteX7" fmla="*/ 332372 w 854920"/>
                <a:gd name="connsiteY7" fmla="*/ 800100 h 1295402"/>
                <a:gd name="connsiteX8" fmla="*/ 2172 w 854920"/>
                <a:gd name="connsiteY8" fmla="*/ 21167 h 12954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54920" h="1295402">
                  <a:moveTo>
                    <a:pt x="2172" y="21167"/>
                  </a:moveTo>
                  <a:cubicBezTo>
                    <a:pt x="-17584" y="-66322"/>
                    <a:pt x="100950" y="136878"/>
                    <a:pt x="213839" y="275167"/>
                  </a:cubicBezTo>
                  <a:cubicBezTo>
                    <a:pt x="326728" y="413456"/>
                    <a:pt x="575084" y="737306"/>
                    <a:pt x="679506" y="850900"/>
                  </a:cubicBezTo>
                  <a:cubicBezTo>
                    <a:pt x="783928" y="964494"/>
                    <a:pt x="895405" y="917928"/>
                    <a:pt x="840372" y="956734"/>
                  </a:cubicBezTo>
                  <a:cubicBezTo>
                    <a:pt x="785339" y="995540"/>
                    <a:pt x="451611" y="1027290"/>
                    <a:pt x="349306" y="1083734"/>
                  </a:cubicBezTo>
                  <a:cubicBezTo>
                    <a:pt x="247001" y="1140178"/>
                    <a:pt x="235006" y="1294694"/>
                    <a:pt x="226539" y="1295400"/>
                  </a:cubicBezTo>
                  <a:cubicBezTo>
                    <a:pt x="218072" y="1296106"/>
                    <a:pt x="280867" y="1170517"/>
                    <a:pt x="298506" y="1087967"/>
                  </a:cubicBezTo>
                  <a:cubicBezTo>
                    <a:pt x="316145" y="1005417"/>
                    <a:pt x="378939" y="972255"/>
                    <a:pt x="332372" y="800100"/>
                  </a:cubicBezTo>
                  <a:cubicBezTo>
                    <a:pt x="285805" y="627945"/>
                    <a:pt x="21928" y="108656"/>
                    <a:pt x="2172" y="21167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7" name="フリーフォーム: 図形 3296">
              <a:extLst>
                <a:ext uri="{FF2B5EF4-FFF2-40B4-BE49-F238E27FC236}">
                  <a16:creationId xmlns:a16="http://schemas.microsoft.com/office/drawing/2014/main" id="{7A5615BF-00AE-4CE5-8F0E-E9F29E3ABD11}"/>
                </a:ext>
              </a:extLst>
            </p:cNvPr>
            <p:cNvSpPr/>
            <p:nvPr/>
          </p:nvSpPr>
          <p:spPr>
            <a:xfrm>
              <a:off x="4378821" y="4815900"/>
              <a:ext cx="1895358" cy="1610932"/>
            </a:xfrm>
            <a:custGeom>
              <a:avLst/>
              <a:gdLst>
                <a:gd name="connsiteX0" fmla="*/ 1361579 w 1895358"/>
                <a:gd name="connsiteY0" fmla="*/ 1633 h 1610932"/>
                <a:gd name="connsiteX1" fmla="*/ 1408146 w 1895358"/>
                <a:gd name="connsiteY1" fmla="*/ 607000 h 1610932"/>
                <a:gd name="connsiteX2" fmla="*/ 1645212 w 1895358"/>
                <a:gd name="connsiteY2" fmla="*/ 1110767 h 1610932"/>
                <a:gd name="connsiteX3" fmla="*/ 1556312 w 1895358"/>
                <a:gd name="connsiteY3" fmla="*/ 1322433 h 1610932"/>
                <a:gd name="connsiteX4" fmla="*/ 1894979 w 1895358"/>
                <a:gd name="connsiteY4" fmla="*/ 1597600 h 1610932"/>
                <a:gd name="connsiteX5" fmla="*/ 1480112 w 1895358"/>
                <a:gd name="connsiteY5" fmla="*/ 1542567 h 1610932"/>
                <a:gd name="connsiteX6" fmla="*/ 519146 w 1895358"/>
                <a:gd name="connsiteY6" fmla="*/ 1322433 h 1610932"/>
                <a:gd name="connsiteX7" fmla="*/ 2679 w 1895358"/>
                <a:gd name="connsiteY7" fmla="*/ 1102300 h 1610932"/>
                <a:gd name="connsiteX8" fmla="*/ 362512 w 1895358"/>
                <a:gd name="connsiteY8" fmla="*/ 1174267 h 1610932"/>
                <a:gd name="connsiteX9" fmla="*/ 1310779 w 1895358"/>
                <a:gd name="connsiteY9" fmla="*/ 1419800 h 1610932"/>
                <a:gd name="connsiteX10" fmla="*/ 1065246 w 1895358"/>
                <a:gd name="connsiteY10" fmla="*/ 1191200 h 1610932"/>
                <a:gd name="connsiteX11" fmla="*/ 476812 w 1895358"/>
                <a:gd name="connsiteY11" fmla="*/ 1051500 h 1610932"/>
                <a:gd name="connsiteX12" fmla="*/ 802779 w 1895358"/>
                <a:gd name="connsiteY12" fmla="*/ 708600 h 1610932"/>
                <a:gd name="connsiteX13" fmla="*/ 942479 w 1895358"/>
                <a:gd name="connsiteY13" fmla="*/ 475767 h 1610932"/>
                <a:gd name="connsiteX14" fmla="*/ 1268446 w 1895358"/>
                <a:gd name="connsiteY14" fmla="*/ 429200 h 1610932"/>
                <a:gd name="connsiteX15" fmla="*/ 1361579 w 1895358"/>
                <a:gd name="connsiteY15" fmla="*/ 1633 h 1610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1895358" h="1610932">
                  <a:moveTo>
                    <a:pt x="1361579" y="1633"/>
                  </a:moveTo>
                  <a:cubicBezTo>
                    <a:pt x="1384862" y="31266"/>
                    <a:pt x="1360874" y="422144"/>
                    <a:pt x="1408146" y="607000"/>
                  </a:cubicBezTo>
                  <a:cubicBezTo>
                    <a:pt x="1455418" y="791856"/>
                    <a:pt x="1620518" y="991528"/>
                    <a:pt x="1645212" y="1110767"/>
                  </a:cubicBezTo>
                  <a:cubicBezTo>
                    <a:pt x="1669906" y="1230006"/>
                    <a:pt x="1514684" y="1241294"/>
                    <a:pt x="1556312" y="1322433"/>
                  </a:cubicBezTo>
                  <a:cubicBezTo>
                    <a:pt x="1597940" y="1403572"/>
                    <a:pt x="1907679" y="1560911"/>
                    <a:pt x="1894979" y="1597600"/>
                  </a:cubicBezTo>
                  <a:cubicBezTo>
                    <a:pt x="1882279" y="1634289"/>
                    <a:pt x="1709417" y="1588428"/>
                    <a:pt x="1480112" y="1542567"/>
                  </a:cubicBezTo>
                  <a:cubicBezTo>
                    <a:pt x="1250807" y="1496706"/>
                    <a:pt x="765385" y="1395811"/>
                    <a:pt x="519146" y="1322433"/>
                  </a:cubicBezTo>
                  <a:cubicBezTo>
                    <a:pt x="272907" y="1249055"/>
                    <a:pt x="28785" y="1126994"/>
                    <a:pt x="2679" y="1102300"/>
                  </a:cubicBezTo>
                  <a:cubicBezTo>
                    <a:pt x="-23427" y="1077606"/>
                    <a:pt x="144495" y="1121350"/>
                    <a:pt x="362512" y="1174267"/>
                  </a:cubicBezTo>
                  <a:cubicBezTo>
                    <a:pt x="580529" y="1227184"/>
                    <a:pt x="1193657" y="1416978"/>
                    <a:pt x="1310779" y="1419800"/>
                  </a:cubicBezTo>
                  <a:cubicBezTo>
                    <a:pt x="1427901" y="1422622"/>
                    <a:pt x="1204240" y="1252583"/>
                    <a:pt x="1065246" y="1191200"/>
                  </a:cubicBezTo>
                  <a:cubicBezTo>
                    <a:pt x="926252" y="1129817"/>
                    <a:pt x="520556" y="1131933"/>
                    <a:pt x="476812" y="1051500"/>
                  </a:cubicBezTo>
                  <a:cubicBezTo>
                    <a:pt x="433068" y="971067"/>
                    <a:pt x="725168" y="804555"/>
                    <a:pt x="802779" y="708600"/>
                  </a:cubicBezTo>
                  <a:cubicBezTo>
                    <a:pt x="880390" y="612645"/>
                    <a:pt x="864868" y="522334"/>
                    <a:pt x="942479" y="475767"/>
                  </a:cubicBezTo>
                  <a:cubicBezTo>
                    <a:pt x="1020090" y="429200"/>
                    <a:pt x="1195068" y="503989"/>
                    <a:pt x="1268446" y="429200"/>
                  </a:cubicBezTo>
                  <a:cubicBezTo>
                    <a:pt x="1341824" y="354411"/>
                    <a:pt x="1338296" y="-28000"/>
                    <a:pt x="1361579" y="1633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8" name="フリーフォーム: 図形 3297">
              <a:extLst>
                <a:ext uri="{FF2B5EF4-FFF2-40B4-BE49-F238E27FC236}">
                  <a16:creationId xmlns:a16="http://schemas.microsoft.com/office/drawing/2014/main" id="{B1FC88A3-C472-4969-93E8-472D0E6EDFD5}"/>
                </a:ext>
              </a:extLst>
            </p:cNvPr>
            <p:cNvSpPr/>
            <p:nvPr/>
          </p:nvSpPr>
          <p:spPr>
            <a:xfrm>
              <a:off x="4994194" y="4804985"/>
              <a:ext cx="779459" cy="810217"/>
            </a:xfrm>
            <a:custGeom>
              <a:avLst/>
              <a:gdLst>
                <a:gd name="connsiteX0" fmla="*/ 410926 w 779459"/>
                <a:gd name="connsiteY0" fmla="*/ 5775 h 810217"/>
                <a:gd name="connsiteX1" fmla="*/ 248366 w 779459"/>
                <a:gd name="connsiteY1" fmla="*/ 386775 h 810217"/>
                <a:gd name="connsiteX2" fmla="*/ 177246 w 779459"/>
                <a:gd name="connsiteY2" fmla="*/ 529015 h 810217"/>
                <a:gd name="connsiteX3" fmla="*/ 4526 w 779459"/>
                <a:gd name="connsiteY3" fmla="*/ 808415 h 810217"/>
                <a:gd name="connsiteX4" fmla="*/ 380446 w 779459"/>
                <a:gd name="connsiteY4" fmla="*/ 645855 h 810217"/>
                <a:gd name="connsiteX5" fmla="*/ 634446 w 779459"/>
                <a:gd name="connsiteY5" fmla="*/ 579815 h 810217"/>
                <a:gd name="connsiteX6" fmla="*/ 771606 w 779459"/>
                <a:gd name="connsiteY6" fmla="*/ 214055 h 810217"/>
                <a:gd name="connsiteX7" fmla="*/ 746206 w 779459"/>
                <a:gd name="connsiteY7" fmla="*/ 523935 h 810217"/>
                <a:gd name="connsiteX8" fmla="*/ 609046 w 779459"/>
                <a:gd name="connsiteY8" fmla="*/ 127695 h 810217"/>
                <a:gd name="connsiteX9" fmla="*/ 517606 w 779459"/>
                <a:gd name="connsiteY9" fmla="*/ 153095 h 810217"/>
                <a:gd name="connsiteX10" fmla="*/ 410926 w 779459"/>
                <a:gd name="connsiteY10" fmla="*/ 5775 h 8102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79459" h="810217">
                  <a:moveTo>
                    <a:pt x="410926" y="5775"/>
                  </a:moveTo>
                  <a:cubicBezTo>
                    <a:pt x="366053" y="44722"/>
                    <a:pt x="287313" y="299568"/>
                    <a:pt x="248366" y="386775"/>
                  </a:cubicBezTo>
                  <a:cubicBezTo>
                    <a:pt x="209419" y="473982"/>
                    <a:pt x="217886" y="458742"/>
                    <a:pt x="177246" y="529015"/>
                  </a:cubicBezTo>
                  <a:cubicBezTo>
                    <a:pt x="136606" y="599288"/>
                    <a:pt x="-29341" y="788942"/>
                    <a:pt x="4526" y="808415"/>
                  </a:cubicBezTo>
                  <a:cubicBezTo>
                    <a:pt x="38393" y="827888"/>
                    <a:pt x="275459" y="683955"/>
                    <a:pt x="380446" y="645855"/>
                  </a:cubicBezTo>
                  <a:cubicBezTo>
                    <a:pt x="485433" y="607755"/>
                    <a:pt x="569253" y="651782"/>
                    <a:pt x="634446" y="579815"/>
                  </a:cubicBezTo>
                  <a:cubicBezTo>
                    <a:pt x="699639" y="507848"/>
                    <a:pt x="752979" y="223368"/>
                    <a:pt x="771606" y="214055"/>
                  </a:cubicBezTo>
                  <a:cubicBezTo>
                    <a:pt x="790233" y="204742"/>
                    <a:pt x="773299" y="538328"/>
                    <a:pt x="746206" y="523935"/>
                  </a:cubicBezTo>
                  <a:cubicBezTo>
                    <a:pt x="719113" y="509542"/>
                    <a:pt x="647146" y="189502"/>
                    <a:pt x="609046" y="127695"/>
                  </a:cubicBezTo>
                  <a:cubicBezTo>
                    <a:pt x="570946" y="65888"/>
                    <a:pt x="546393" y="169182"/>
                    <a:pt x="517606" y="153095"/>
                  </a:cubicBezTo>
                  <a:cubicBezTo>
                    <a:pt x="488819" y="137008"/>
                    <a:pt x="455799" y="-33172"/>
                    <a:pt x="410926" y="5775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299" name="フリーフォーム: 図形 3298">
              <a:extLst>
                <a:ext uri="{FF2B5EF4-FFF2-40B4-BE49-F238E27FC236}">
                  <a16:creationId xmlns:a16="http://schemas.microsoft.com/office/drawing/2014/main" id="{943DE2D1-6F7A-4301-81CA-D13DBE0D93D8}"/>
                </a:ext>
              </a:extLst>
            </p:cNvPr>
            <p:cNvSpPr/>
            <p:nvPr/>
          </p:nvSpPr>
          <p:spPr>
            <a:xfrm>
              <a:off x="4251584" y="4830861"/>
              <a:ext cx="1031627" cy="1256621"/>
            </a:xfrm>
            <a:custGeom>
              <a:avLst/>
              <a:gdLst>
                <a:gd name="connsiteX0" fmla="*/ 736976 w 1031627"/>
                <a:gd name="connsiteY0" fmla="*/ 61179 h 1256621"/>
                <a:gd name="connsiteX1" fmla="*/ 599816 w 1031627"/>
                <a:gd name="connsiteY1" fmla="*/ 355819 h 1256621"/>
                <a:gd name="connsiteX2" fmla="*/ 625216 w 1031627"/>
                <a:gd name="connsiteY2" fmla="*/ 492979 h 1256621"/>
                <a:gd name="connsiteX3" fmla="*/ 950336 w 1031627"/>
                <a:gd name="connsiteY3" fmla="*/ 726659 h 1256621"/>
                <a:gd name="connsiteX4" fmla="*/ 782696 w 1031627"/>
                <a:gd name="connsiteY4" fmla="*/ 828259 h 1256621"/>
                <a:gd name="connsiteX5" fmla="*/ 792856 w 1031627"/>
                <a:gd name="connsiteY5" fmla="*/ 995899 h 1256621"/>
                <a:gd name="connsiteX6" fmla="*/ 1031616 w 1031627"/>
                <a:gd name="connsiteY6" fmla="*/ 1036539 h 1256621"/>
                <a:gd name="connsiteX7" fmla="*/ 803016 w 1031627"/>
                <a:gd name="connsiteY7" fmla="*/ 1158459 h 1256621"/>
                <a:gd name="connsiteX8" fmla="*/ 813176 w 1031627"/>
                <a:gd name="connsiteY8" fmla="*/ 1254979 h 1256621"/>
                <a:gd name="connsiteX9" fmla="*/ 310256 w 1031627"/>
                <a:gd name="connsiteY9" fmla="*/ 1077179 h 1256621"/>
                <a:gd name="connsiteX10" fmla="*/ 198496 w 1031627"/>
                <a:gd name="connsiteY10" fmla="*/ 924779 h 1256621"/>
                <a:gd name="connsiteX11" fmla="*/ 10536 w 1031627"/>
                <a:gd name="connsiteY11" fmla="*/ 746979 h 1256621"/>
                <a:gd name="connsiteX12" fmla="*/ 51176 w 1031627"/>
                <a:gd name="connsiteY12" fmla="*/ 508219 h 1256621"/>
                <a:gd name="connsiteX13" fmla="*/ 279776 w 1031627"/>
                <a:gd name="connsiteY13" fmla="*/ 487899 h 1256621"/>
                <a:gd name="connsiteX14" fmla="*/ 401696 w 1031627"/>
                <a:gd name="connsiteY14" fmla="*/ 381219 h 1256621"/>
                <a:gd name="connsiteX15" fmla="*/ 386456 w 1031627"/>
                <a:gd name="connsiteY15" fmla="*/ 259299 h 1256621"/>
                <a:gd name="connsiteX16" fmla="*/ 772536 w 1031627"/>
                <a:gd name="connsiteY16" fmla="*/ 15459 h 1256621"/>
                <a:gd name="connsiteX17" fmla="*/ 736976 w 1031627"/>
                <a:gd name="connsiteY17" fmla="*/ 61179 h 12566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31627" h="1256621">
                  <a:moveTo>
                    <a:pt x="736976" y="61179"/>
                  </a:moveTo>
                  <a:cubicBezTo>
                    <a:pt x="708189" y="117906"/>
                    <a:pt x="618443" y="283852"/>
                    <a:pt x="599816" y="355819"/>
                  </a:cubicBezTo>
                  <a:cubicBezTo>
                    <a:pt x="581189" y="427786"/>
                    <a:pt x="566796" y="431172"/>
                    <a:pt x="625216" y="492979"/>
                  </a:cubicBezTo>
                  <a:cubicBezTo>
                    <a:pt x="683636" y="554786"/>
                    <a:pt x="924089" y="670779"/>
                    <a:pt x="950336" y="726659"/>
                  </a:cubicBezTo>
                  <a:cubicBezTo>
                    <a:pt x="976583" y="782539"/>
                    <a:pt x="808943" y="783386"/>
                    <a:pt x="782696" y="828259"/>
                  </a:cubicBezTo>
                  <a:cubicBezTo>
                    <a:pt x="756449" y="873132"/>
                    <a:pt x="751369" y="961186"/>
                    <a:pt x="792856" y="995899"/>
                  </a:cubicBezTo>
                  <a:cubicBezTo>
                    <a:pt x="834343" y="1030612"/>
                    <a:pt x="1029923" y="1009446"/>
                    <a:pt x="1031616" y="1036539"/>
                  </a:cubicBezTo>
                  <a:cubicBezTo>
                    <a:pt x="1033309" y="1063632"/>
                    <a:pt x="839423" y="1122052"/>
                    <a:pt x="803016" y="1158459"/>
                  </a:cubicBezTo>
                  <a:cubicBezTo>
                    <a:pt x="766609" y="1194866"/>
                    <a:pt x="895303" y="1268526"/>
                    <a:pt x="813176" y="1254979"/>
                  </a:cubicBezTo>
                  <a:cubicBezTo>
                    <a:pt x="731049" y="1241432"/>
                    <a:pt x="412703" y="1132212"/>
                    <a:pt x="310256" y="1077179"/>
                  </a:cubicBezTo>
                  <a:cubicBezTo>
                    <a:pt x="207809" y="1022146"/>
                    <a:pt x="248449" y="979812"/>
                    <a:pt x="198496" y="924779"/>
                  </a:cubicBezTo>
                  <a:cubicBezTo>
                    <a:pt x="148543" y="869746"/>
                    <a:pt x="35089" y="816406"/>
                    <a:pt x="10536" y="746979"/>
                  </a:cubicBezTo>
                  <a:cubicBezTo>
                    <a:pt x="-14017" y="677552"/>
                    <a:pt x="6303" y="551399"/>
                    <a:pt x="51176" y="508219"/>
                  </a:cubicBezTo>
                  <a:cubicBezTo>
                    <a:pt x="96049" y="465039"/>
                    <a:pt x="221356" y="509066"/>
                    <a:pt x="279776" y="487899"/>
                  </a:cubicBezTo>
                  <a:cubicBezTo>
                    <a:pt x="338196" y="466732"/>
                    <a:pt x="383916" y="419319"/>
                    <a:pt x="401696" y="381219"/>
                  </a:cubicBezTo>
                  <a:cubicBezTo>
                    <a:pt x="419476" y="343119"/>
                    <a:pt x="324649" y="320259"/>
                    <a:pt x="386456" y="259299"/>
                  </a:cubicBezTo>
                  <a:cubicBezTo>
                    <a:pt x="448263" y="198339"/>
                    <a:pt x="714963" y="48479"/>
                    <a:pt x="772536" y="15459"/>
                  </a:cubicBezTo>
                  <a:cubicBezTo>
                    <a:pt x="830109" y="-17561"/>
                    <a:pt x="765763" y="4452"/>
                    <a:pt x="736976" y="61179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0" name="フリーフォーム: 図形 3299">
              <a:extLst>
                <a:ext uri="{FF2B5EF4-FFF2-40B4-BE49-F238E27FC236}">
                  <a16:creationId xmlns:a16="http://schemas.microsoft.com/office/drawing/2014/main" id="{24A38D48-FBD5-40BE-AD08-6BDBFE96BA6F}"/>
                </a:ext>
              </a:extLst>
            </p:cNvPr>
            <p:cNvSpPr/>
            <p:nvPr/>
          </p:nvSpPr>
          <p:spPr>
            <a:xfrm>
              <a:off x="3268219" y="4566653"/>
              <a:ext cx="1410178" cy="802692"/>
            </a:xfrm>
            <a:custGeom>
              <a:avLst/>
              <a:gdLst>
                <a:gd name="connsiteX0" fmla="*/ 1409614 w 1410178"/>
                <a:gd name="connsiteY0" fmla="*/ 5347 h 802692"/>
                <a:gd name="connsiteX1" fmla="*/ 1252981 w 1410178"/>
                <a:gd name="connsiteY1" fmla="*/ 225480 h 802692"/>
                <a:gd name="connsiteX2" fmla="*/ 1113281 w 1410178"/>
                <a:gd name="connsiteY2" fmla="*/ 407514 h 802692"/>
                <a:gd name="connsiteX3" fmla="*/ 1032848 w 1410178"/>
                <a:gd name="connsiteY3" fmla="*/ 496414 h 802692"/>
                <a:gd name="connsiteX4" fmla="*/ 1015914 w 1410178"/>
                <a:gd name="connsiteY4" fmla="*/ 686914 h 802692"/>
                <a:gd name="connsiteX5" fmla="*/ 850814 w 1410178"/>
                <a:gd name="connsiteY5" fmla="*/ 767347 h 802692"/>
                <a:gd name="connsiteX6" fmla="*/ 609514 w 1410178"/>
                <a:gd name="connsiteY6" fmla="*/ 784280 h 802692"/>
                <a:gd name="connsiteX7" fmla="*/ 122681 w 1410178"/>
                <a:gd name="connsiteY7" fmla="*/ 509114 h 802692"/>
                <a:gd name="connsiteX8" fmla="*/ 33781 w 1410178"/>
                <a:gd name="connsiteY8" fmla="*/ 462547 h 802692"/>
                <a:gd name="connsiteX9" fmla="*/ 596814 w 1410178"/>
                <a:gd name="connsiteY9" fmla="*/ 454080 h 802692"/>
                <a:gd name="connsiteX10" fmla="*/ 897381 w 1410178"/>
                <a:gd name="connsiteY10" fmla="*/ 217014 h 802692"/>
                <a:gd name="connsiteX11" fmla="*/ 1113281 w 1410178"/>
                <a:gd name="connsiteY11" fmla="*/ 221247 h 802692"/>
                <a:gd name="connsiteX12" fmla="*/ 1147148 w 1410178"/>
                <a:gd name="connsiteY12" fmla="*/ 47680 h 802692"/>
                <a:gd name="connsiteX13" fmla="*/ 1299548 w 1410178"/>
                <a:gd name="connsiteY13" fmla="*/ 64614 h 802692"/>
                <a:gd name="connsiteX14" fmla="*/ 1409614 w 1410178"/>
                <a:gd name="connsiteY14" fmla="*/ 5347 h 8026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410178" h="802692">
                  <a:moveTo>
                    <a:pt x="1409614" y="5347"/>
                  </a:moveTo>
                  <a:cubicBezTo>
                    <a:pt x="1401853" y="32158"/>
                    <a:pt x="1302370" y="158452"/>
                    <a:pt x="1252981" y="225480"/>
                  </a:cubicBezTo>
                  <a:cubicBezTo>
                    <a:pt x="1203592" y="292508"/>
                    <a:pt x="1149970" y="362358"/>
                    <a:pt x="1113281" y="407514"/>
                  </a:cubicBezTo>
                  <a:cubicBezTo>
                    <a:pt x="1076592" y="452670"/>
                    <a:pt x="1049076" y="449847"/>
                    <a:pt x="1032848" y="496414"/>
                  </a:cubicBezTo>
                  <a:cubicBezTo>
                    <a:pt x="1016620" y="542981"/>
                    <a:pt x="1046253" y="641759"/>
                    <a:pt x="1015914" y="686914"/>
                  </a:cubicBezTo>
                  <a:cubicBezTo>
                    <a:pt x="985575" y="732069"/>
                    <a:pt x="918547" y="751119"/>
                    <a:pt x="850814" y="767347"/>
                  </a:cubicBezTo>
                  <a:cubicBezTo>
                    <a:pt x="783081" y="783575"/>
                    <a:pt x="730869" y="827319"/>
                    <a:pt x="609514" y="784280"/>
                  </a:cubicBezTo>
                  <a:cubicBezTo>
                    <a:pt x="488159" y="741241"/>
                    <a:pt x="218636" y="562736"/>
                    <a:pt x="122681" y="509114"/>
                  </a:cubicBezTo>
                  <a:cubicBezTo>
                    <a:pt x="26726" y="455492"/>
                    <a:pt x="-45241" y="471719"/>
                    <a:pt x="33781" y="462547"/>
                  </a:cubicBezTo>
                  <a:cubicBezTo>
                    <a:pt x="112803" y="453375"/>
                    <a:pt x="452881" y="495002"/>
                    <a:pt x="596814" y="454080"/>
                  </a:cubicBezTo>
                  <a:cubicBezTo>
                    <a:pt x="740747" y="413158"/>
                    <a:pt x="811303" y="255819"/>
                    <a:pt x="897381" y="217014"/>
                  </a:cubicBezTo>
                  <a:cubicBezTo>
                    <a:pt x="983459" y="178209"/>
                    <a:pt x="1071653" y="249469"/>
                    <a:pt x="1113281" y="221247"/>
                  </a:cubicBezTo>
                  <a:cubicBezTo>
                    <a:pt x="1154909" y="193025"/>
                    <a:pt x="1116104" y="73785"/>
                    <a:pt x="1147148" y="47680"/>
                  </a:cubicBezTo>
                  <a:cubicBezTo>
                    <a:pt x="1178192" y="21575"/>
                    <a:pt x="1255804" y="68142"/>
                    <a:pt x="1299548" y="64614"/>
                  </a:cubicBezTo>
                  <a:cubicBezTo>
                    <a:pt x="1343292" y="61086"/>
                    <a:pt x="1417375" y="-21464"/>
                    <a:pt x="1409614" y="5347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1" name="フリーフォーム: 図形 3300">
              <a:extLst>
                <a:ext uri="{FF2B5EF4-FFF2-40B4-BE49-F238E27FC236}">
                  <a16:creationId xmlns:a16="http://schemas.microsoft.com/office/drawing/2014/main" id="{8659753A-AB0B-4808-8DFD-C2359D8380FE}"/>
                </a:ext>
              </a:extLst>
            </p:cNvPr>
            <p:cNvSpPr/>
            <p:nvPr/>
          </p:nvSpPr>
          <p:spPr>
            <a:xfrm>
              <a:off x="3046384" y="4021667"/>
              <a:ext cx="850354" cy="269981"/>
            </a:xfrm>
            <a:custGeom>
              <a:avLst/>
              <a:gdLst>
                <a:gd name="connsiteX0" fmla="*/ 16856 w 850354"/>
                <a:gd name="connsiteY0" fmla="*/ 16933 h 269981"/>
                <a:gd name="connsiteX1" fmla="*/ 67656 w 850354"/>
                <a:gd name="connsiteY1" fmla="*/ 16933 h 269981"/>
                <a:gd name="connsiteX2" fmla="*/ 819496 w 850354"/>
                <a:gd name="connsiteY2" fmla="*/ 103293 h 269981"/>
                <a:gd name="connsiteX3" fmla="*/ 677256 w 850354"/>
                <a:gd name="connsiteY3" fmla="*/ 250613 h 269981"/>
                <a:gd name="connsiteX4" fmla="*/ 413096 w 850354"/>
                <a:gd name="connsiteY4" fmla="*/ 245533 h 269981"/>
                <a:gd name="connsiteX5" fmla="*/ 16856 w 850354"/>
                <a:gd name="connsiteY5" fmla="*/ 16933 h 269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0354" h="269981">
                  <a:moveTo>
                    <a:pt x="16856" y="16933"/>
                  </a:moveTo>
                  <a:cubicBezTo>
                    <a:pt x="-40717" y="-21167"/>
                    <a:pt x="67656" y="16933"/>
                    <a:pt x="67656" y="16933"/>
                  </a:cubicBezTo>
                  <a:cubicBezTo>
                    <a:pt x="201429" y="31326"/>
                    <a:pt x="717896" y="64346"/>
                    <a:pt x="819496" y="103293"/>
                  </a:cubicBezTo>
                  <a:cubicBezTo>
                    <a:pt x="921096" y="142240"/>
                    <a:pt x="744989" y="226906"/>
                    <a:pt x="677256" y="250613"/>
                  </a:cubicBezTo>
                  <a:cubicBezTo>
                    <a:pt x="609523" y="274320"/>
                    <a:pt x="516389" y="280246"/>
                    <a:pt x="413096" y="245533"/>
                  </a:cubicBezTo>
                  <a:cubicBezTo>
                    <a:pt x="309803" y="210820"/>
                    <a:pt x="74429" y="55033"/>
                    <a:pt x="16856" y="16933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2" name="フリーフォーム: 図形 3301">
              <a:extLst>
                <a:ext uri="{FF2B5EF4-FFF2-40B4-BE49-F238E27FC236}">
                  <a16:creationId xmlns:a16="http://schemas.microsoft.com/office/drawing/2014/main" id="{E4B51B44-37C2-4A80-89C1-9CFA042AB73A}"/>
                </a:ext>
              </a:extLst>
            </p:cNvPr>
            <p:cNvSpPr/>
            <p:nvPr/>
          </p:nvSpPr>
          <p:spPr>
            <a:xfrm>
              <a:off x="2932431" y="4014382"/>
              <a:ext cx="1228118" cy="985452"/>
            </a:xfrm>
            <a:custGeom>
              <a:avLst/>
              <a:gdLst>
                <a:gd name="connsiteX0" fmla="*/ 8889 w 1228118"/>
                <a:gd name="connsiteY0" fmla="*/ 59778 h 985452"/>
                <a:gd name="connsiteX1" fmla="*/ 120649 w 1228118"/>
                <a:gd name="connsiteY1" fmla="*/ 69938 h 985452"/>
                <a:gd name="connsiteX2" fmla="*/ 516889 w 1228118"/>
                <a:gd name="connsiteY2" fmla="*/ 227418 h 985452"/>
                <a:gd name="connsiteX3" fmla="*/ 613409 w 1228118"/>
                <a:gd name="connsiteY3" fmla="*/ 415378 h 985452"/>
                <a:gd name="connsiteX4" fmla="*/ 836929 w 1228118"/>
                <a:gd name="connsiteY4" fmla="*/ 608418 h 985452"/>
                <a:gd name="connsiteX5" fmla="*/ 1228089 w 1228118"/>
                <a:gd name="connsiteY5" fmla="*/ 781138 h 985452"/>
                <a:gd name="connsiteX6" fmla="*/ 816609 w 1228118"/>
                <a:gd name="connsiteY6" fmla="*/ 938618 h 985452"/>
                <a:gd name="connsiteX7" fmla="*/ 572769 w 1228118"/>
                <a:gd name="connsiteY7" fmla="*/ 979258 h 985452"/>
                <a:gd name="connsiteX8" fmla="*/ 313689 w 1228118"/>
                <a:gd name="connsiteY8" fmla="*/ 826858 h 985452"/>
                <a:gd name="connsiteX9" fmla="*/ 8889 w 1228118"/>
                <a:gd name="connsiteY9" fmla="*/ 59778 h 9854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28118" h="985452">
                  <a:moveTo>
                    <a:pt x="8889" y="59778"/>
                  </a:moveTo>
                  <a:cubicBezTo>
                    <a:pt x="-23284" y="-66375"/>
                    <a:pt x="35982" y="41998"/>
                    <a:pt x="120649" y="69938"/>
                  </a:cubicBezTo>
                  <a:cubicBezTo>
                    <a:pt x="205316" y="97878"/>
                    <a:pt x="434762" y="169845"/>
                    <a:pt x="516889" y="227418"/>
                  </a:cubicBezTo>
                  <a:cubicBezTo>
                    <a:pt x="599016" y="284991"/>
                    <a:pt x="560069" y="351878"/>
                    <a:pt x="613409" y="415378"/>
                  </a:cubicBezTo>
                  <a:cubicBezTo>
                    <a:pt x="666749" y="478878"/>
                    <a:pt x="734482" y="547458"/>
                    <a:pt x="836929" y="608418"/>
                  </a:cubicBezTo>
                  <a:cubicBezTo>
                    <a:pt x="939376" y="669378"/>
                    <a:pt x="1231476" y="726105"/>
                    <a:pt x="1228089" y="781138"/>
                  </a:cubicBezTo>
                  <a:cubicBezTo>
                    <a:pt x="1224702" y="836171"/>
                    <a:pt x="925829" y="905598"/>
                    <a:pt x="816609" y="938618"/>
                  </a:cubicBezTo>
                  <a:cubicBezTo>
                    <a:pt x="707389" y="971638"/>
                    <a:pt x="656589" y="997885"/>
                    <a:pt x="572769" y="979258"/>
                  </a:cubicBezTo>
                  <a:cubicBezTo>
                    <a:pt x="488949" y="960631"/>
                    <a:pt x="409362" y="980951"/>
                    <a:pt x="313689" y="826858"/>
                  </a:cubicBezTo>
                  <a:cubicBezTo>
                    <a:pt x="218016" y="672765"/>
                    <a:pt x="41062" y="185931"/>
                    <a:pt x="8889" y="59778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3" name="フリーフォーム: 図形 3302">
              <a:extLst>
                <a:ext uri="{FF2B5EF4-FFF2-40B4-BE49-F238E27FC236}">
                  <a16:creationId xmlns:a16="http://schemas.microsoft.com/office/drawing/2014/main" id="{88C81044-7971-47E8-BD2B-55BE69FFC089}"/>
                </a:ext>
              </a:extLst>
            </p:cNvPr>
            <p:cNvSpPr/>
            <p:nvPr/>
          </p:nvSpPr>
          <p:spPr>
            <a:xfrm>
              <a:off x="3739891" y="4336894"/>
              <a:ext cx="462277" cy="474044"/>
            </a:xfrm>
            <a:custGeom>
              <a:avLst/>
              <a:gdLst>
                <a:gd name="connsiteX0" fmla="*/ 58997 w 462277"/>
                <a:gd name="connsiteY0" fmla="*/ 156 h 474044"/>
                <a:gd name="connsiteX1" fmla="*/ 1847 w 462277"/>
                <a:gd name="connsiteY1" fmla="*/ 119219 h 474044"/>
                <a:gd name="connsiteX2" fmla="*/ 33597 w 462277"/>
                <a:gd name="connsiteY2" fmla="*/ 179544 h 474044"/>
                <a:gd name="connsiteX3" fmla="*/ 216159 w 462277"/>
                <a:gd name="connsiteY3" fmla="*/ 228756 h 474044"/>
                <a:gd name="connsiteX4" fmla="*/ 317759 w 462277"/>
                <a:gd name="connsiteY4" fmla="*/ 274794 h 474044"/>
                <a:gd name="connsiteX5" fmla="*/ 454284 w 462277"/>
                <a:gd name="connsiteY5" fmla="*/ 471644 h 474044"/>
                <a:gd name="connsiteX6" fmla="*/ 436822 w 462277"/>
                <a:gd name="connsiteY6" fmla="*/ 376394 h 474044"/>
                <a:gd name="connsiteX7" fmla="*/ 359034 w 462277"/>
                <a:gd name="connsiteY7" fmla="*/ 260506 h 474044"/>
                <a:gd name="connsiteX8" fmla="*/ 268547 w 462277"/>
                <a:gd name="connsiteY8" fmla="*/ 222406 h 474044"/>
                <a:gd name="connsiteX9" fmla="*/ 49472 w 462277"/>
                <a:gd name="connsiteY9" fmla="*/ 146206 h 474044"/>
                <a:gd name="connsiteX10" fmla="*/ 58997 w 462277"/>
                <a:gd name="connsiteY10" fmla="*/ 156 h 474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62277" h="474044">
                  <a:moveTo>
                    <a:pt x="58997" y="156"/>
                  </a:moveTo>
                  <a:cubicBezTo>
                    <a:pt x="51060" y="-4342"/>
                    <a:pt x="6080" y="89321"/>
                    <a:pt x="1847" y="119219"/>
                  </a:cubicBezTo>
                  <a:cubicBezTo>
                    <a:pt x="-2386" y="149117"/>
                    <a:pt x="-2122" y="161288"/>
                    <a:pt x="33597" y="179544"/>
                  </a:cubicBezTo>
                  <a:cubicBezTo>
                    <a:pt x="69316" y="197800"/>
                    <a:pt x="168799" y="212881"/>
                    <a:pt x="216159" y="228756"/>
                  </a:cubicBezTo>
                  <a:cubicBezTo>
                    <a:pt x="263519" y="244631"/>
                    <a:pt x="278072" y="234313"/>
                    <a:pt x="317759" y="274794"/>
                  </a:cubicBezTo>
                  <a:cubicBezTo>
                    <a:pt x="357446" y="315275"/>
                    <a:pt x="434440" y="454711"/>
                    <a:pt x="454284" y="471644"/>
                  </a:cubicBezTo>
                  <a:cubicBezTo>
                    <a:pt x="474128" y="488577"/>
                    <a:pt x="452697" y="411583"/>
                    <a:pt x="436822" y="376394"/>
                  </a:cubicBezTo>
                  <a:cubicBezTo>
                    <a:pt x="420947" y="341205"/>
                    <a:pt x="387080" y="286171"/>
                    <a:pt x="359034" y="260506"/>
                  </a:cubicBezTo>
                  <a:cubicBezTo>
                    <a:pt x="330988" y="234841"/>
                    <a:pt x="320141" y="241456"/>
                    <a:pt x="268547" y="222406"/>
                  </a:cubicBezTo>
                  <a:cubicBezTo>
                    <a:pt x="216953" y="203356"/>
                    <a:pt x="85720" y="182189"/>
                    <a:pt x="49472" y="146206"/>
                  </a:cubicBezTo>
                  <a:cubicBezTo>
                    <a:pt x="13224" y="110223"/>
                    <a:pt x="66934" y="4654"/>
                    <a:pt x="58997" y="156"/>
                  </a:cubicBezTo>
                  <a:close/>
                </a:path>
              </a:pathLst>
            </a:custGeom>
            <a:solidFill>
              <a:srgbClr val="EBD8A8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4" name="フリーフォーム: 図形 3303">
              <a:extLst>
                <a:ext uri="{FF2B5EF4-FFF2-40B4-BE49-F238E27FC236}">
                  <a16:creationId xmlns:a16="http://schemas.microsoft.com/office/drawing/2014/main" id="{60CD01D6-D88A-4666-B98A-A22DF1EEBD13}"/>
                </a:ext>
              </a:extLst>
            </p:cNvPr>
            <p:cNvSpPr/>
            <p:nvPr/>
          </p:nvSpPr>
          <p:spPr>
            <a:xfrm>
              <a:off x="3751063" y="4376862"/>
              <a:ext cx="558769" cy="424170"/>
            </a:xfrm>
            <a:custGeom>
              <a:avLst/>
              <a:gdLst>
                <a:gd name="connsiteX0" fmla="*/ 61054 w 558769"/>
                <a:gd name="connsiteY0" fmla="*/ 405 h 424170"/>
                <a:gd name="connsiteX1" fmla="*/ 196520 w 558769"/>
                <a:gd name="connsiteY1" fmla="*/ 99888 h 424170"/>
                <a:gd name="connsiteX2" fmla="*/ 380670 w 558769"/>
                <a:gd name="connsiteY2" fmla="*/ 167621 h 424170"/>
                <a:gd name="connsiteX3" fmla="*/ 425120 w 558769"/>
                <a:gd name="connsiteY3" fmla="*/ 222655 h 424170"/>
                <a:gd name="connsiteX4" fmla="*/ 558470 w 558769"/>
                <a:gd name="connsiteY4" fmla="*/ 415271 h 424170"/>
                <a:gd name="connsiteX5" fmla="*/ 454754 w 558769"/>
                <a:gd name="connsiteY5" fmla="*/ 375055 h 424170"/>
                <a:gd name="connsiteX6" fmla="*/ 249437 w 558769"/>
                <a:gd name="connsiteY6" fmla="*/ 224771 h 424170"/>
                <a:gd name="connsiteX7" fmla="*/ 10254 w 558769"/>
                <a:gd name="connsiteY7" fmla="*/ 140105 h 424170"/>
                <a:gd name="connsiteX8" fmla="*/ 61054 w 558769"/>
                <a:gd name="connsiteY8" fmla="*/ 405 h 42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8769" h="424170">
                  <a:moveTo>
                    <a:pt x="61054" y="405"/>
                  </a:moveTo>
                  <a:cubicBezTo>
                    <a:pt x="92098" y="-6298"/>
                    <a:pt x="143251" y="72019"/>
                    <a:pt x="196520" y="99888"/>
                  </a:cubicBezTo>
                  <a:cubicBezTo>
                    <a:pt x="249789" y="127757"/>
                    <a:pt x="342570" y="147160"/>
                    <a:pt x="380670" y="167621"/>
                  </a:cubicBezTo>
                  <a:cubicBezTo>
                    <a:pt x="418770" y="188082"/>
                    <a:pt x="395487" y="181380"/>
                    <a:pt x="425120" y="222655"/>
                  </a:cubicBezTo>
                  <a:cubicBezTo>
                    <a:pt x="454753" y="263930"/>
                    <a:pt x="553531" y="389871"/>
                    <a:pt x="558470" y="415271"/>
                  </a:cubicBezTo>
                  <a:cubicBezTo>
                    <a:pt x="563409" y="440671"/>
                    <a:pt x="506260" y="406805"/>
                    <a:pt x="454754" y="375055"/>
                  </a:cubicBezTo>
                  <a:cubicBezTo>
                    <a:pt x="403249" y="343305"/>
                    <a:pt x="323520" y="263929"/>
                    <a:pt x="249437" y="224771"/>
                  </a:cubicBezTo>
                  <a:cubicBezTo>
                    <a:pt x="175354" y="185613"/>
                    <a:pt x="42709" y="180674"/>
                    <a:pt x="10254" y="140105"/>
                  </a:cubicBezTo>
                  <a:cubicBezTo>
                    <a:pt x="-22201" y="99536"/>
                    <a:pt x="30010" y="7108"/>
                    <a:pt x="61054" y="405"/>
                  </a:cubicBezTo>
                  <a:close/>
                </a:path>
              </a:pathLst>
            </a:custGeom>
            <a:solidFill>
              <a:srgbClr val="EBD8A8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6" name="フリーフォーム: 図形 3305">
              <a:extLst>
                <a:ext uri="{FF2B5EF4-FFF2-40B4-BE49-F238E27FC236}">
                  <a16:creationId xmlns:a16="http://schemas.microsoft.com/office/drawing/2014/main" id="{D86F9DB0-3A36-4332-92E4-073DE0646789}"/>
                </a:ext>
              </a:extLst>
            </p:cNvPr>
            <p:cNvSpPr/>
            <p:nvPr/>
          </p:nvSpPr>
          <p:spPr>
            <a:xfrm>
              <a:off x="3978412" y="4204236"/>
              <a:ext cx="393700" cy="465181"/>
            </a:xfrm>
            <a:custGeom>
              <a:avLst/>
              <a:gdLst>
                <a:gd name="connsiteX0" fmla="*/ 4626 w 393700"/>
                <a:gd name="connsiteY0" fmla="*/ 7402 h 465181"/>
                <a:gd name="connsiteX1" fmla="*/ 103051 w 393700"/>
                <a:gd name="connsiteY1" fmla="*/ 131227 h 465181"/>
                <a:gd name="connsiteX2" fmla="*/ 244338 w 393700"/>
                <a:gd name="connsiteY2" fmla="*/ 372527 h 465181"/>
                <a:gd name="connsiteX3" fmla="*/ 388801 w 393700"/>
                <a:gd name="connsiteY3" fmla="*/ 464602 h 465181"/>
                <a:gd name="connsiteX4" fmla="*/ 334826 w 393700"/>
                <a:gd name="connsiteY4" fmla="*/ 336014 h 465181"/>
                <a:gd name="connsiteX5" fmla="*/ 391976 w 393700"/>
                <a:gd name="connsiteY5" fmla="*/ 177264 h 465181"/>
                <a:gd name="connsiteX6" fmla="*/ 253863 w 393700"/>
                <a:gd name="connsiteY6" fmla="*/ 32802 h 465181"/>
                <a:gd name="connsiteX7" fmla="*/ 4626 w 393700"/>
                <a:gd name="connsiteY7" fmla="*/ 7402 h 4651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93700" h="465181">
                  <a:moveTo>
                    <a:pt x="4626" y="7402"/>
                  </a:moveTo>
                  <a:cubicBezTo>
                    <a:pt x="-20509" y="23806"/>
                    <a:pt x="63099" y="70373"/>
                    <a:pt x="103051" y="131227"/>
                  </a:cubicBezTo>
                  <a:cubicBezTo>
                    <a:pt x="143003" y="192081"/>
                    <a:pt x="196713" y="316965"/>
                    <a:pt x="244338" y="372527"/>
                  </a:cubicBezTo>
                  <a:cubicBezTo>
                    <a:pt x="291963" y="428089"/>
                    <a:pt x="373720" y="470688"/>
                    <a:pt x="388801" y="464602"/>
                  </a:cubicBezTo>
                  <a:cubicBezTo>
                    <a:pt x="403882" y="458517"/>
                    <a:pt x="334297" y="383904"/>
                    <a:pt x="334826" y="336014"/>
                  </a:cubicBezTo>
                  <a:cubicBezTo>
                    <a:pt x="335355" y="288124"/>
                    <a:pt x="405470" y="227799"/>
                    <a:pt x="391976" y="177264"/>
                  </a:cubicBezTo>
                  <a:cubicBezTo>
                    <a:pt x="378482" y="126729"/>
                    <a:pt x="317099" y="62700"/>
                    <a:pt x="253863" y="32802"/>
                  </a:cubicBezTo>
                  <a:cubicBezTo>
                    <a:pt x="190628" y="2904"/>
                    <a:pt x="29761" y="-9002"/>
                    <a:pt x="4626" y="7402"/>
                  </a:cubicBezTo>
                  <a:close/>
                </a:path>
              </a:pathLst>
            </a:custGeom>
            <a:solidFill>
              <a:srgbClr val="EAD4A1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7" name="フリーフォーム: 図形 3306">
              <a:extLst>
                <a:ext uri="{FF2B5EF4-FFF2-40B4-BE49-F238E27FC236}">
                  <a16:creationId xmlns:a16="http://schemas.microsoft.com/office/drawing/2014/main" id="{0737F503-C8F2-487D-A657-674684FC0CCA}"/>
                </a:ext>
              </a:extLst>
            </p:cNvPr>
            <p:cNvSpPr/>
            <p:nvPr/>
          </p:nvSpPr>
          <p:spPr>
            <a:xfrm>
              <a:off x="5764311" y="3528479"/>
              <a:ext cx="1065735" cy="1592061"/>
            </a:xfrm>
            <a:custGeom>
              <a:avLst/>
              <a:gdLst>
                <a:gd name="connsiteX0" fmla="*/ 1489 w 1065735"/>
                <a:gd name="connsiteY0" fmla="*/ 459321 h 1592061"/>
                <a:gd name="connsiteX1" fmla="*/ 374022 w 1065735"/>
                <a:gd name="connsiteY1" fmla="*/ 52921 h 1592061"/>
                <a:gd name="connsiteX2" fmla="*/ 471389 w 1065735"/>
                <a:gd name="connsiteY2" fmla="*/ 61388 h 1592061"/>
                <a:gd name="connsiteX3" fmla="*/ 716922 w 1065735"/>
                <a:gd name="connsiteY3" fmla="*/ 569388 h 1592061"/>
                <a:gd name="connsiteX4" fmla="*/ 1059822 w 1065735"/>
                <a:gd name="connsiteY4" fmla="*/ 1559988 h 1592061"/>
                <a:gd name="connsiteX5" fmla="*/ 915889 w 1065735"/>
                <a:gd name="connsiteY5" fmla="*/ 1314454 h 1592061"/>
                <a:gd name="connsiteX6" fmla="*/ 683056 w 1065735"/>
                <a:gd name="connsiteY6" fmla="*/ 958854 h 1592061"/>
                <a:gd name="connsiteX7" fmla="*/ 259722 w 1065735"/>
                <a:gd name="connsiteY7" fmla="*/ 332321 h 1592061"/>
                <a:gd name="connsiteX8" fmla="*/ 1489 w 1065735"/>
                <a:gd name="connsiteY8" fmla="*/ 459321 h 1592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65735" h="1592061">
                  <a:moveTo>
                    <a:pt x="1489" y="459321"/>
                  </a:moveTo>
                  <a:cubicBezTo>
                    <a:pt x="20539" y="412754"/>
                    <a:pt x="295705" y="119243"/>
                    <a:pt x="374022" y="52921"/>
                  </a:cubicBezTo>
                  <a:cubicBezTo>
                    <a:pt x="452339" y="-13401"/>
                    <a:pt x="414239" y="-24690"/>
                    <a:pt x="471389" y="61388"/>
                  </a:cubicBezTo>
                  <a:cubicBezTo>
                    <a:pt x="528539" y="147466"/>
                    <a:pt x="618850" y="319621"/>
                    <a:pt x="716922" y="569388"/>
                  </a:cubicBezTo>
                  <a:cubicBezTo>
                    <a:pt x="814994" y="819155"/>
                    <a:pt x="1026661" y="1435810"/>
                    <a:pt x="1059822" y="1559988"/>
                  </a:cubicBezTo>
                  <a:cubicBezTo>
                    <a:pt x="1092983" y="1684166"/>
                    <a:pt x="978683" y="1414643"/>
                    <a:pt x="915889" y="1314454"/>
                  </a:cubicBezTo>
                  <a:cubicBezTo>
                    <a:pt x="853095" y="1214265"/>
                    <a:pt x="792417" y="1122543"/>
                    <a:pt x="683056" y="958854"/>
                  </a:cubicBezTo>
                  <a:cubicBezTo>
                    <a:pt x="573695" y="795165"/>
                    <a:pt x="369083" y="416282"/>
                    <a:pt x="259722" y="332321"/>
                  </a:cubicBezTo>
                  <a:cubicBezTo>
                    <a:pt x="150361" y="248360"/>
                    <a:pt x="-17561" y="505888"/>
                    <a:pt x="1489" y="459321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8" name="フリーフォーム: 図形 3307">
              <a:extLst>
                <a:ext uri="{FF2B5EF4-FFF2-40B4-BE49-F238E27FC236}">
                  <a16:creationId xmlns:a16="http://schemas.microsoft.com/office/drawing/2014/main" id="{086C0F4A-878D-4CD6-A78F-3E8A6C0A2B21}"/>
                </a:ext>
              </a:extLst>
            </p:cNvPr>
            <p:cNvSpPr/>
            <p:nvPr/>
          </p:nvSpPr>
          <p:spPr>
            <a:xfrm>
              <a:off x="5782967" y="3677275"/>
              <a:ext cx="1420681" cy="2571838"/>
            </a:xfrm>
            <a:custGeom>
              <a:avLst/>
              <a:gdLst>
                <a:gd name="connsiteX0" fmla="*/ 452733 w 1420681"/>
                <a:gd name="connsiteY0" fmla="*/ 115792 h 2571838"/>
                <a:gd name="connsiteX1" fmla="*/ 461200 w 1420681"/>
                <a:gd name="connsiteY1" fmla="*/ 187758 h 2571838"/>
                <a:gd name="connsiteX2" fmla="*/ 867600 w 1420681"/>
                <a:gd name="connsiteY2" fmla="*/ 1144492 h 2571838"/>
                <a:gd name="connsiteX3" fmla="*/ 1409466 w 1420681"/>
                <a:gd name="connsiteY3" fmla="*/ 2477992 h 2571838"/>
                <a:gd name="connsiteX4" fmla="*/ 1202033 w 1420681"/>
                <a:gd name="connsiteY4" fmla="*/ 2435658 h 2571838"/>
                <a:gd name="connsiteX5" fmla="*/ 821033 w 1420681"/>
                <a:gd name="connsiteY5" fmla="*/ 2232458 h 2571838"/>
                <a:gd name="connsiteX6" fmla="*/ 740600 w 1420681"/>
                <a:gd name="connsiteY6" fmla="*/ 1986925 h 2571838"/>
                <a:gd name="connsiteX7" fmla="*/ 740600 w 1420681"/>
                <a:gd name="connsiteY7" fmla="*/ 1601692 h 2571838"/>
                <a:gd name="connsiteX8" fmla="*/ 541633 w 1420681"/>
                <a:gd name="connsiteY8" fmla="*/ 1000558 h 2571838"/>
                <a:gd name="connsiteX9" fmla="*/ 71733 w 1420681"/>
                <a:gd name="connsiteY9" fmla="*/ 247025 h 2571838"/>
                <a:gd name="connsiteX10" fmla="*/ 25166 w 1420681"/>
                <a:gd name="connsiteY10" fmla="*/ 403658 h 2571838"/>
                <a:gd name="connsiteX11" fmla="*/ 304566 w 1420681"/>
                <a:gd name="connsiteY11" fmla="*/ 9958 h 2571838"/>
                <a:gd name="connsiteX12" fmla="*/ 452733 w 1420681"/>
                <a:gd name="connsiteY12" fmla="*/ 115792 h 25718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420681" h="2571838">
                  <a:moveTo>
                    <a:pt x="452733" y="115792"/>
                  </a:moveTo>
                  <a:cubicBezTo>
                    <a:pt x="478839" y="145425"/>
                    <a:pt x="392055" y="16308"/>
                    <a:pt x="461200" y="187758"/>
                  </a:cubicBezTo>
                  <a:cubicBezTo>
                    <a:pt x="530345" y="359208"/>
                    <a:pt x="709556" y="762786"/>
                    <a:pt x="867600" y="1144492"/>
                  </a:cubicBezTo>
                  <a:cubicBezTo>
                    <a:pt x="1025644" y="1526198"/>
                    <a:pt x="1353727" y="2262798"/>
                    <a:pt x="1409466" y="2477992"/>
                  </a:cubicBezTo>
                  <a:cubicBezTo>
                    <a:pt x="1465205" y="2693186"/>
                    <a:pt x="1300105" y="2476580"/>
                    <a:pt x="1202033" y="2435658"/>
                  </a:cubicBezTo>
                  <a:cubicBezTo>
                    <a:pt x="1103961" y="2394736"/>
                    <a:pt x="897939" y="2307247"/>
                    <a:pt x="821033" y="2232458"/>
                  </a:cubicBezTo>
                  <a:cubicBezTo>
                    <a:pt x="744128" y="2157669"/>
                    <a:pt x="754005" y="2092053"/>
                    <a:pt x="740600" y="1986925"/>
                  </a:cubicBezTo>
                  <a:cubicBezTo>
                    <a:pt x="727195" y="1881797"/>
                    <a:pt x="773761" y="1766086"/>
                    <a:pt x="740600" y="1601692"/>
                  </a:cubicBezTo>
                  <a:cubicBezTo>
                    <a:pt x="707439" y="1437298"/>
                    <a:pt x="653111" y="1226336"/>
                    <a:pt x="541633" y="1000558"/>
                  </a:cubicBezTo>
                  <a:cubicBezTo>
                    <a:pt x="430155" y="774780"/>
                    <a:pt x="157811" y="346508"/>
                    <a:pt x="71733" y="247025"/>
                  </a:cubicBezTo>
                  <a:cubicBezTo>
                    <a:pt x="-14345" y="147542"/>
                    <a:pt x="-13639" y="443169"/>
                    <a:pt x="25166" y="403658"/>
                  </a:cubicBezTo>
                  <a:cubicBezTo>
                    <a:pt x="63971" y="364147"/>
                    <a:pt x="227660" y="55113"/>
                    <a:pt x="304566" y="9958"/>
                  </a:cubicBezTo>
                  <a:cubicBezTo>
                    <a:pt x="381472" y="-35198"/>
                    <a:pt x="426627" y="86159"/>
                    <a:pt x="452733" y="115792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09" name="フリーフォーム: 図形 3308">
              <a:extLst>
                <a:ext uri="{FF2B5EF4-FFF2-40B4-BE49-F238E27FC236}">
                  <a16:creationId xmlns:a16="http://schemas.microsoft.com/office/drawing/2014/main" id="{8066CC61-DB1C-432B-AD82-8606729469B9}"/>
                </a:ext>
              </a:extLst>
            </p:cNvPr>
            <p:cNvSpPr/>
            <p:nvPr/>
          </p:nvSpPr>
          <p:spPr>
            <a:xfrm>
              <a:off x="5353193" y="3771256"/>
              <a:ext cx="586758" cy="290510"/>
            </a:xfrm>
            <a:custGeom>
              <a:avLst/>
              <a:gdLst>
                <a:gd name="connsiteX0" fmla="*/ 1974 w 586758"/>
                <a:gd name="connsiteY0" fmla="*/ 72611 h 290510"/>
                <a:gd name="connsiteX1" fmla="*/ 86640 w 586758"/>
                <a:gd name="connsiteY1" fmla="*/ 59911 h 290510"/>
                <a:gd name="connsiteX2" fmla="*/ 315240 w 586758"/>
                <a:gd name="connsiteY2" fmla="*/ 4877 h 290510"/>
                <a:gd name="connsiteX3" fmla="*/ 586174 w 586758"/>
                <a:gd name="connsiteY3" fmla="*/ 199611 h 290510"/>
                <a:gd name="connsiteX4" fmla="*/ 382974 w 586758"/>
                <a:gd name="connsiteY4" fmla="*/ 229244 h 290510"/>
                <a:gd name="connsiteX5" fmla="*/ 230574 w 586758"/>
                <a:gd name="connsiteY5" fmla="*/ 288511 h 290510"/>
                <a:gd name="connsiteX6" fmla="*/ 158607 w 586758"/>
                <a:gd name="connsiteY6" fmla="*/ 148811 h 290510"/>
                <a:gd name="connsiteX7" fmla="*/ 1974 w 586758"/>
                <a:gd name="connsiteY7" fmla="*/ 72611 h 290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758" h="290510">
                  <a:moveTo>
                    <a:pt x="1974" y="72611"/>
                  </a:moveTo>
                  <a:cubicBezTo>
                    <a:pt x="-10020" y="57794"/>
                    <a:pt x="34429" y="71200"/>
                    <a:pt x="86640" y="59911"/>
                  </a:cubicBezTo>
                  <a:cubicBezTo>
                    <a:pt x="138851" y="48622"/>
                    <a:pt x="231984" y="-18406"/>
                    <a:pt x="315240" y="4877"/>
                  </a:cubicBezTo>
                  <a:cubicBezTo>
                    <a:pt x="398496" y="28160"/>
                    <a:pt x="574885" y="162217"/>
                    <a:pt x="586174" y="199611"/>
                  </a:cubicBezTo>
                  <a:cubicBezTo>
                    <a:pt x="597463" y="237005"/>
                    <a:pt x="442241" y="214427"/>
                    <a:pt x="382974" y="229244"/>
                  </a:cubicBezTo>
                  <a:cubicBezTo>
                    <a:pt x="323707" y="244061"/>
                    <a:pt x="267968" y="301916"/>
                    <a:pt x="230574" y="288511"/>
                  </a:cubicBezTo>
                  <a:cubicBezTo>
                    <a:pt x="193180" y="275106"/>
                    <a:pt x="195296" y="184794"/>
                    <a:pt x="158607" y="148811"/>
                  </a:cubicBezTo>
                  <a:cubicBezTo>
                    <a:pt x="121918" y="112828"/>
                    <a:pt x="13968" y="87428"/>
                    <a:pt x="1974" y="72611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0" name="フリーフォーム: 図形 3309">
              <a:extLst>
                <a:ext uri="{FF2B5EF4-FFF2-40B4-BE49-F238E27FC236}">
                  <a16:creationId xmlns:a16="http://schemas.microsoft.com/office/drawing/2014/main" id="{BE505214-93DD-4129-B5EF-3C8926BF14A9}"/>
                </a:ext>
              </a:extLst>
            </p:cNvPr>
            <p:cNvSpPr/>
            <p:nvPr/>
          </p:nvSpPr>
          <p:spPr>
            <a:xfrm>
              <a:off x="5600791" y="3793061"/>
              <a:ext cx="758801" cy="1295535"/>
            </a:xfrm>
            <a:custGeom>
              <a:avLst/>
              <a:gdLst>
                <a:gd name="connsiteX0" fmla="*/ 4142 w 758801"/>
                <a:gd name="connsiteY0" fmla="*/ 6 h 1295535"/>
                <a:gd name="connsiteX1" fmla="*/ 262376 w 758801"/>
                <a:gd name="connsiteY1" fmla="*/ 359839 h 1295535"/>
                <a:gd name="connsiteX2" fmla="*/ 571409 w 758801"/>
                <a:gd name="connsiteY2" fmla="*/ 770472 h 1295535"/>
                <a:gd name="connsiteX3" fmla="*/ 673009 w 758801"/>
                <a:gd name="connsiteY3" fmla="*/ 982139 h 1295535"/>
                <a:gd name="connsiteX4" fmla="*/ 681476 w 758801"/>
                <a:gd name="connsiteY4" fmla="*/ 1295406 h 1295535"/>
                <a:gd name="connsiteX5" fmla="*/ 715342 w 758801"/>
                <a:gd name="connsiteY5" fmla="*/ 1016006 h 1295535"/>
                <a:gd name="connsiteX6" fmla="*/ 744976 w 758801"/>
                <a:gd name="connsiteY6" fmla="*/ 664639 h 1295535"/>
                <a:gd name="connsiteX7" fmla="*/ 474042 w 758801"/>
                <a:gd name="connsiteY7" fmla="*/ 368306 h 1295535"/>
                <a:gd name="connsiteX8" fmla="*/ 4142 w 758801"/>
                <a:gd name="connsiteY8" fmla="*/ 6 h 1295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58801" h="1295535">
                  <a:moveTo>
                    <a:pt x="4142" y="6"/>
                  </a:moveTo>
                  <a:cubicBezTo>
                    <a:pt x="-31136" y="-1405"/>
                    <a:pt x="167832" y="231428"/>
                    <a:pt x="262376" y="359839"/>
                  </a:cubicBezTo>
                  <a:cubicBezTo>
                    <a:pt x="356920" y="488250"/>
                    <a:pt x="502970" y="666755"/>
                    <a:pt x="571409" y="770472"/>
                  </a:cubicBezTo>
                  <a:cubicBezTo>
                    <a:pt x="639848" y="874189"/>
                    <a:pt x="654665" y="894650"/>
                    <a:pt x="673009" y="982139"/>
                  </a:cubicBezTo>
                  <a:cubicBezTo>
                    <a:pt x="691353" y="1069628"/>
                    <a:pt x="674421" y="1289762"/>
                    <a:pt x="681476" y="1295406"/>
                  </a:cubicBezTo>
                  <a:cubicBezTo>
                    <a:pt x="688531" y="1301050"/>
                    <a:pt x="704759" y="1121134"/>
                    <a:pt x="715342" y="1016006"/>
                  </a:cubicBezTo>
                  <a:cubicBezTo>
                    <a:pt x="725925" y="910878"/>
                    <a:pt x="785193" y="772589"/>
                    <a:pt x="744976" y="664639"/>
                  </a:cubicBezTo>
                  <a:cubicBezTo>
                    <a:pt x="704759" y="556689"/>
                    <a:pt x="595398" y="481900"/>
                    <a:pt x="474042" y="368306"/>
                  </a:cubicBezTo>
                  <a:cubicBezTo>
                    <a:pt x="352686" y="254712"/>
                    <a:pt x="39420" y="1417"/>
                    <a:pt x="4142" y="6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1" name="フリーフォーム: 図形 3310">
              <a:extLst>
                <a:ext uri="{FF2B5EF4-FFF2-40B4-BE49-F238E27FC236}">
                  <a16:creationId xmlns:a16="http://schemas.microsoft.com/office/drawing/2014/main" id="{F42A4796-4BB1-43B6-9860-716D97AF9FFA}"/>
                </a:ext>
              </a:extLst>
            </p:cNvPr>
            <p:cNvSpPr/>
            <p:nvPr/>
          </p:nvSpPr>
          <p:spPr>
            <a:xfrm>
              <a:off x="5427261" y="4019075"/>
              <a:ext cx="1035528" cy="2306474"/>
            </a:xfrm>
            <a:custGeom>
              <a:avLst/>
              <a:gdLst>
                <a:gd name="connsiteX0" fmla="*/ 4106 w 1035528"/>
                <a:gd name="connsiteY0" fmla="*/ 66092 h 2306474"/>
                <a:gd name="connsiteX1" fmla="*/ 190372 w 1035528"/>
                <a:gd name="connsiteY1" fmla="*/ 44925 h 2306474"/>
                <a:gd name="connsiteX2" fmla="*/ 389339 w 1035528"/>
                <a:gd name="connsiteY2" fmla="*/ 19525 h 2306474"/>
                <a:gd name="connsiteX3" fmla="*/ 766106 w 1035528"/>
                <a:gd name="connsiteY3" fmla="*/ 362425 h 2306474"/>
                <a:gd name="connsiteX4" fmla="*/ 905806 w 1035528"/>
                <a:gd name="connsiteY4" fmla="*/ 595258 h 2306474"/>
                <a:gd name="connsiteX5" fmla="*/ 1024339 w 1035528"/>
                <a:gd name="connsiteY5" fmla="*/ 1060925 h 2306474"/>
                <a:gd name="connsiteX6" fmla="*/ 1024339 w 1035528"/>
                <a:gd name="connsiteY6" fmla="*/ 1433458 h 2306474"/>
                <a:gd name="connsiteX7" fmla="*/ 969306 w 1035528"/>
                <a:gd name="connsiteY7" fmla="*/ 2220858 h 2306474"/>
                <a:gd name="connsiteX8" fmla="*/ 842306 w 1035528"/>
                <a:gd name="connsiteY8" fmla="*/ 2275892 h 2306474"/>
                <a:gd name="connsiteX9" fmla="*/ 503639 w 1035528"/>
                <a:gd name="connsiteY9" fmla="*/ 2136192 h 2306474"/>
                <a:gd name="connsiteX10" fmla="*/ 867706 w 1035528"/>
                <a:gd name="connsiteY10" fmla="*/ 1954158 h 2306474"/>
                <a:gd name="connsiteX11" fmla="*/ 939672 w 1035528"/>
                <a:gd name="connsiteY11" fmla="*/ 1640892 h 2306474"/>
                <a:gd name="connsiteX12" fmla="*/ 833839 w 1035528"/>
                <a:gd name="connsiteY12" fmla="*/ 1285292 h 2306474"/>
                <a:gd name="connsiteX13" fmla="*/ 376639 w 1035528"/>
                <a:gd name="connsiteY13" fmla="*/ 421692 h 2306474"/>
                <a:gd name="connsiteX14" fmla="*/ 4106 w 1035528"/>
                <a:gd name="connsiteY14" fmla="*/ 66092 h 2306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035528" h="2306474">
                  <a:moveTo>
                    <a:pt x="4106" y="66092"/>
                  </a:moveTo>
                  <a:cubicBezTo>
                    <a:pt x="-26938" y="3298"/>
                    <a:pt x="126167" y="52686"/>
                    <a:pt x="190372" y="44925"/>
                  </a:cubicBezTo>
                  <a:cubicBezTo>
                    <a:pt x="254578" y="37164"/>
                    <a:pt x="293383" y="-33392"/>
                    <a:pt x="389339" y="19525"/>
                  </a:cubicBezTo>
                  <a:cubicBezTo>
                    <a:pt x="485295" y="72442"/>
                    <a:pt x="680028" y="266470"/>
                    <a:pt x="766106" y="362425"/>
                  </a:cubicBezTo>
                  <a:cubicBezTo>
                    <a:pt x="852184" y="458380"/>
                    <a:pt x="862767" y="478841"/>
                    <a:pt x="905806" y="595258"/>
                  </a:cubicBezTo>
                  <a:cubicBezTo>
                    <a:pt x="948845" y="711675"/>
                    <a:pt x="1004584" y="921225"/>
                    <a:pt x="1024339" y="1060925"/>
                  </a:cubicBezTo>
                  <a:cubicBezTo>
                    <a:pt x="1044094" y="1200625"/>
                    <a:pt x="1033511" y="1240136"/>
                    <a:pt x="1024339" y="1433458"/>
                  </a:cubicBezTo>
                  <a:cubicBezTo>
                    <a:pt x="1015167" y="1626780"/>
                    <a:pt x="999645" y="2080452"/>
                    <a:pt x="969306" y="2220858"/>
                  </a:cubicBezTo>
                  <a:cubicBezTo>
                    <a:pt x="938967" y="2361264"/>
                    <a:pt x="919917" y="2290003"/>
                    <a:pt x="842306" y="2275892"/>
                  </a:cubicBezTo>
                  <a:cubicBezTo>
                    <a:pt x="764695" y="2261781"/>
                    <a:pt x="499406" y="2189814"/>
                    <a:pt x="503639" y="2136192"/>
                  </a:cubicBezTo>
                  <a:cubicBezTo>
                    <a:pt x="507872" y="2082570"/>
                    <a:pt x="795034" y="2036708"/>
                    <a:pt x="867706" y="1954158"/>
                  </a:cubicBezTo>
                  <a:cubicBezTo>
                    <a:pt x="940378" y="1871608"/>
                    <a:pt x="945317" y="1752370"/>
                    <a:pt x="939672" y="1640892"/>
                  </a:cubicBezTo>
                  <a:cubicBezTo>
                    <a:pt x="934028" y="1529414"/>
                    <a:pt x="927678" y="1488492"/>
                    <a:pt x="833839" y="1285292"/>
                  </a:cubicBezTo>
                  <a:cubicBezTo>
                    <a:pt x="740000" y="1082092"/>
                    <a:pt x="509283" y="624186"/>
                    <a:pt x="376639" y="421692"/>
                  </a:cubicBezTo>
                  <a:cubicBezTo>
                    <a:pt x="243995" y="219198"/>
                    <a:pt x="35150" y="128886"/>
                    <a:pt x="4106" y="66092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2" name="フリーフォーム: 図形 3311">
              <a:extLst>
                <a:ext uri="{FF2B5EF4-FFF2-40B4-BE49-F238E27FC236}">
                  <a16:creationId xmlns:a16="http://schemas.microsoft.com/office/drawing/2014/main" id="{7BF3F187-F2A2-448C-A68E-D3400C41EF4A}"/>
                </a:ext>
              </a:extLst>
            </p:cNvPr>
            <p:cNvSpPr/>
            <p:nvPr/>
          </p:nvSpPr>
          <p:spPr>
            <a:xfrm>
              <a:off x="5447680" y="4188927"/>
              <a:ext cx="881157" cy="1933344"/>
            </a:xfrm>
            <a:custGeom>
              <a:avLst/>
              <a:gdLst>
                <a:gd name="connsiteX0" fmla="*/ 38720 w 881157"/>
                <a:gd name="connsiteY0" fmla="*/ 179873 h 1933344"/>
                <a:gd name="connsiteX1" fmla="*/ 280020 w 881157"/>
                <a:gd name="connsiteY1" fmla="*/ 6306 h 1933344"/>
                <a:gd name="connsiteX2" fmla="*/ 525553 w 881157"/>
                <a:gd name="connsiteY2" fmla="*/ 446573 h 1933344"/>
                <a:gd name="connsiteX3" fmla="*/ 821887 w 881157"/>
                <a:gd name="connsiteY3" fmla="*/ 895306 h 1933344"/>
                <a:gd name="connsiteX4" fmla="*/ 830353 w 881157"/>
                <a:gd name="connsiteY4" fmla="*/ 1170473 h 1933344"/>
                <a:gd name="connsiteX5" fmla="*/ 872687 w 881157"/>
                <a:gd name="connsiteY5" fmla="*/ 1454106 h 1933344"/>
                <a:gd name="connsiteX6" fmla="*/ 851520 w 881157"/>
                <a:gd name="connsiteY6" fmla="*/ 1919773 h 1933344"/>
                <a:gd name="connsiteX7" fmla="*/ 589053 w 881157"/>
                <a:gd name="connsiteY7" fmla="*/ 1771606 h 1933344"/>
                <a:gd name="connsiteX8" fmla="*/ 428187 w 881157"/>
                <a:gd name="connsiteY8" fmla="*/ 1390606 h 1933344"/>
                <a:gd name="connsiteX9" fmla="*/ 470520 w 881157"/>
                <a:gd name="connsiteY9" fmla="*/ 908006 h 1933344"/>
                <a:gd name="connsiteX10" fmla="*/ 445120 w 881157"/>
                <a:gd name="connsiteY10" fmla="*/ 717506 h 1933344"/>
                <a:gd name="connsiteX11" fmla="*/ 42953 w 881157"/>
                <a:gd name="connsiteY11" fmla="*/ 86740 h 1933344"/>
                <a:gd name="connsiteX12" fmla="*/ 38720 w 881157"/>
                <a:gd name="connsiteY12" fmla="*/ 179873 h 193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881157" h="1933344">
                  <a:moveTo>
                    <a:pt x="38720" y="179873"/>
                  </a:moveTo>
                  <a:cubicBezTo>
                    <a:pt x="78231" y="166467"/>
                    <a:pt x="198881" y="-38144"/>
                    <a:pt x="280020" y="6306"/>
                  </a:cubicBezTo>
                  <a:cubicBezTo>
                    <a:pt x="361159" y="50756"/>
                    <a:pt x="435242" y="298406"/>
                    <a:pt x="525553" y="446573"/>
                  </a:cubicBezTo>
                  <a:cubicBezTo>
                    <a:pt x="615864" y="594740"/>
                    <a:pt x="771087" y="774656"/>
                    <a:pt x="821887" y="895306"/>
                  </a:cubicBezTo>
                  <a:cubicBezTo>
                    <a:pt x="872687" y="1015956"/>
                    <a:pt x="821886" y="1077340"/>
                    <a:pt x="830353" y="1170473"/>
                  </a:cubicBezTo>
                  <a:cubicBezTo>
                    <a:pt x="838820" y="1263606"/>
                    <a:pt x="869159" y="1329223"/>
                    <a:pt x="872687" y="1454106"/>
                  </a:cubicBezTo>
                  <a:cubicBezTo>
                    <a:pt x="876215" y="1578989"/>
                    <a:pt x="898792" y="1866856"/>
                    <a:pt x="851520" y="1919773"/>
                  </a:cubicBezTo>
                  <a:cubicBezTo>
                    <a:pt x="804248" y="1972690"/>
                    <a:pt x="659608" y="1859800"/>
                    <a:pt x="589053" y="1771606"/>
                  </a:cubicBezTo>
                  <a:cubicBezTo>
                    <a:pt x="518498" y="1683412"/>
                    <a:pt x="447943" y="1534539"/>
                    <a:pt x="428187" y="1390606"/>
                  </a:cubicBezTo>
                  <a:cubicBezTo>
                    <a:pt x="408432" y="1246673"/>
                    <a:pt x="467698" y="1020189"/>
                    <a:pt x="470520" y="908006"/>
                  </a:cubicBezTo>
                  <a:cubicBezTo>
                    <a:pt x="473342" y="795823"/>
                    <a:pt x="516381" y="854384"/>
                    <a:pt x="445120" y="717506"/>
                  </a:cubicBezTo>
                  <a:cubicBezTo>
                    <a:pt x="373859" y="580628"/>
                    <a:pt x="111392" y="182695"/>
                    <a:pt x="42953" y="86740"/>
                  </a:cubicBezTo>
                  <a:cubicBezTo>
                    <a:pt x="-25486" y="-9215"/>
                    <a:pt x="-791" y="193279"/>
                    <a:pt x="38720" y="179873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3" name="フリーフォーム: 図形 3312">
              <a:extLst>
                <a:ext uri="{FF2B5EF4-FFF2-40B4-BE49-F238E27FC236}">
                  <a16:creationId xmlns:a16="http://schemas.microsoft.com/office/drawing/2014/main" id="{5E60E481-E7F2-493F-B603-F5198A9B5B2B}"/>
                </a:ext>
              </a:extLst>
            </p:cNvPr>
            <p:cNvSpPr/>
            <p:nvPr/>
          </p:nvSpPr>
          <p:spPr>
            <a:xfrm>
              <a:off x="6373984" y="4074634"/>
              <a:ext cx="637719" cy="880205"/>
            </a:xfrm>
            <a:custGeom>
              <a:avLst/>
              <a:gdLst>
                <a:gd name="connsiteX0" fmla="*/ 9883 w 637719"/>
                <a:gd name="connsiteY0" fmla="*/ 40166 h 880205"/>
                <a:gd name="connsiteX1" fmla="*/ 115716 w 637719"/>
                <a:gd name="connsiteY1" fmla="*/ 116366 h 880205"/>
                <a:gd name="connsiteX2" fmla="*/ 450149 w 637719"/>
                <a:gd name="connsiteY2" fmla="*/ 552399 h 880205"/>
                <a:gd name="connsiteX3" fmla="*/ 623716 w 637719"/>
                <a:gd name="connsiteY3" fmla="*/ 819099 h 880205"/>
                <a:gd name="connsiteX4" fmla="*/ 594083 w 637719"/>
                <a:gd name="connsiteY4" fmla="*/ 869899 h 880205"/>
                <a:gd name="connsiteX5" fmla="*/ 331616 w 637719"/>
                <a:gd name="connsiteY5" fmla="*/ 666699 h 880205"/>
                <a:gd name="connsiteX6" fmla="*/ 9883 w 637719"/>
                <a:gd name="connsiteY6" fmla="*/ 40166 h 8802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7719" h="880205">
                  <a:moveTo>
                    <a:pt x="9883" y="40166"/>
                  </a:moveTo>
                  <a:cubicBezTo>
                    <a:pt x="-26100" y="-51556"/>
                    <a:pt x="42338" y="30994"/>
                    <a:pt x="115716" y="116366"/>
                  </a:cubicBezTo>
                  <a:cubicBezTo>
                    <a:pt x="189094" y="201738"/>
                    <a:pt x="365482" y="435277"/>
                    <a:pt x="450149" y="552399"/>
                  </a:cubicBezTo>
                  <a:cubicBezTo>
                    <a:pt x="534816" y="669521"/>
                    <a:pt x="599727" y="766182"/>
                    <a:pt x="623716" y="819099"/>
                  </a:cubicBezTo>
                  <a:cubicBezTo>
                    <a:pt x="647705" y="872016"/>
                    <a:pt x="642766" y="895299"/>
                    <a:pt x="594083" y="869899"/>
                  </a:cubicBezTo>
                  <a:cubicBezTo>
                    <a:pt x="545400" y="844499"/>
                    <a:pt x="423338" y="804282"/>
                    <a:pt x="331616" y="666699"/>
                  </a:cubicBezTo>
                  <a:cubicBezTo>
                    <a:pt x="239894" y="529116"/>
                    <a:pt x="45866" y="131888"/>
                    <a:pt x="9883" y="40166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4" name="フリーフォーム: 図形 3313">
              <a:extLst>
                <a:ext uri="{FF2B5EF4-FFF2-40B4-BE49-F238E27FC236}">
                  <a16:creationId xmlns:a16="http://schemas.microsoft.com/office/drawing/2014/main" id="{7844CED7-F9E0-4B5A-B178-645C25A401AB}"/>
                </a:ext>
              </a:extLst>
            </p:cNvPr>
            <p:cNvSpPr/>
            <p:nvPr/>
          </p:nvSpPr>
          <p:spPr>
            <a:xfrm>
              <a:off x="6697947" y="4678733"/>
              <a:ext cx="1338478" cy="1394172"/>
            </a:xfrm>
            <a:custGeom>
              <a:avLst/>
              <a:gdLst>
                <a:gd name="connsiteX0" fmla="*/ 20353 w 1338478"/>
                <a:gd name="connsiteY0" fmla="*/ 96467 h 1394172"/>
                <a:gd name="connsiteX1" fmla="*/ 151586 w 1338478"/>
                <a:gd name="connsiteY1" fmla="*/ 143034 h 1394172"/>
                <a:gd name="connsiteX2" fmla="*/ 972853 w 1338478"/>
                <a:gd name="connsiteY2" fmla="*/ 739934 h 1394172"/>
                <a:gd name="connsiteX3" fmla="*/ 1336920 w 1338478"/>
                <a:gd name="connsiteY3" fmla="*/ 900800 h 1394172"/>
                <a:gd name="connsiteX4" fmla="*/ 1099853 w 1338478"/>
                <a:gd name="connsiteY4" fmla="*/ 1070134 h 1394172"/>
                <a:gd name="connsiteX5" fmla="*/ 989786 w 1338478"/>
                <a:gd name="connsiteY5" fmla="*/ 1383400 h 1394172"/>
                <a:gd name="connsiteX6" fmla="*/ 917820 w 1338478"/>
                <a:gd name="connsiteY6" fmla="*/ 1290267 h 1394172"/>
                <a:gd name="connsiteX7" fmla="*/ 541053 w 1338478"/>
                <a:gd name="connsiteY7" fmla="*/ 985467 h 1394172"/>
                <a:gd name="connsiteX8" fmla="*/ 172753 w 1338478"/>
                <a:gd name="connsiteY8" fmla="*/ 566367 h 1394172"/>
                <a:gd name="connsiteX9" fmla="*/ 16120 w 1338478"/>
                <a:gd name="connsiteY9" fmla="*/ 24500 h 1394172"/>
                <a:gd name="connsiteX10" fmla="*/ 20353 w 1338478"/>
                <a:gd name="connsiteY10" fmla="*/ 96467 h 13941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338478" h="1394172">
                  <a:moveTo>
                    <a:pt x="20353" y="96467"/>
                  </a:moveTo>
                  <a:cubicBezTo>
                    <a:pt x="42931" y="116223"/>
                    <a:pt x="-7164" y="35790"/>
                    <a:pt x="151586" y="143034"/>
                  </a:cubicBezTo>
                  <a:cubicBezTo>
                    <a:pt x="310336" y="250278"/>
                    <a:pt x="775297" y="613640"/>
                    <a:pt x="972853" y="739934"/>
                  </a:cubicBezTo>
                  <a:cubicBezTo>
                    <a:pt x="1170409" y="866228"/>
                    <a:pt x="1315753" y="845767"/>
                    <a:pt x="1336920" y="900800"/>
                  </a:cubicBezTo>
                  <a:cubicBezTo>
                    <a:pt x="1358087" y="955833"/>
                    <a:pt x="1157709" y="989701"/>
                    <a:pt x="1099853" y="1070134"/>
                  </a:cubicBezTo>
                  <a:cubicBezTo>
                    <a:pt x="1041997" y="1150567"/>
                    <a:pt x="1020125" y="1346711"/>
                    <a:pt x="989786" y="1383400"/>
                  </a:cubicBezTo>
                  <a:cubicBezTo>
                    <a:pt x="959447" y="1420089"/>
                    <a:pt x="992609" y="1356589"/>
                    <a:pt x="917820" y="1290267"/>
                  </a:cubicBezTo>
                  <a:cubicBezTo>
                    <a:pt x="843031" y="1223945"/>
                    <a:pt x="665231" y="1106117"/>
                    <a:pt x="541053" y="985467"/>
                  </a:cubicBezTo>
                  <a:cubicBezTo>
                    <a:pt x="416875" y="864817"/>
                    <a:pt x="260242" y="726528"/>
                    <a:pt x="172753" y="566367"/>
                  </a:cubicBezTo>
                  <a:cubicBezTo>
                    <a:pt x="85264" y="406206"/>
                    <a:pt x="41520" y="102111"/>
                    <a:pt x="16120" y="24500"/>
                  </a:cubicBezTo>
                  <a:cubicBezTo>
                    <a:pt x="-9280" y="-53111"/>
                    <a:pt x="-2225" y="76711"/>
                    <a:pt x="20353" y="96467"/>
                  </a:cubicBezTo>
                  <a:close/>
                </a:path>
              </a:pathLst>
            </a:custGeom>
            <a:solidFill>
              <a:srgbClr val="D5A26F">
                <a:alpha val="8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6" name="フリーフォーム: 図形 3315">
              <a:extLst>
                <a:ext uri="{FF2B5EF4-FFF2-40B4-BE49-F238E27FC236}">
                  <a16:creationId xmlns:a16="http://schemas.microsoft.com/office/drawing/2014/main" id="{A6BA127D-B9CC-4E60-B50A-A404C85E583F}"/>
                </a:ext>
              </a:extLst>
            </p:cNvPr>
            <p:cNvSpPr/>
            <p:nvPr/>
          </p:nvSpPr>
          <p:spPr>
            <a:xfrm>
              <a:off x="6565889" y="4121782"/>
              <a:ext cx="296958" cy="475099"/>
            </a:xfrm>
            <a:custGeom>
              <a:avLst/>
              <a:gdLst>
                <a:gd name="connsiteX0" fmla="*/ 11 w 296958"/>
                <a:gd name="connsiteY0" fmla="*/ 132718 h 475099"/>
                <a:gd name="connsiteX1" fmla="*/ 215911 w 296958"/>
                <a:gd name="connsiteY1" fmla="*/ 45406 h 475099"/>
                <a:gd name="connsiteX2" fmla="*/ 296874 w 296958"/>
                <a:gd name="connsiteY2" fmla="*/ 956 h 475099"/>
                <a:gd name="connsiteX3" fmla="*/ 231786 w 296958"/>
                <a:gd name="connsiteY3" fmla="*/ 85093 h 475099"/>
                <a:gd name="connsiteX4" fmla="*/ 250836 w 296958"/>
                <a:gd name="connsiteY4" fmla="*/ 450218 h 475099"/>
                <a:gd name="connsiteX5" fmla="*/ 225436 w 296958"/>
                <a:gd name="connsiteY5" fmla="*/ 408943 h 475099"/>
                <a:gd name="connsiteX6" fmla="*/ 11 w 296958"/>
                <a:gd name="connsiteY6" fmla="*/ 132718 h 4750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6958" h="475099">
                  <a:moveTo>
                    <a:pt x="11" y="132718"/>
                  </a:moveTo>
                  <a:cubicBezTo>
                    <a:pt x="-1576" y="72129"/>
                    <a:pt x="166434" y="67366"/>
                    <a:pt x="215911" y="45406"/>
                  </a:cubicBezTo>
                  <a:cubicBezTo>
                    <a:pt x="265388" y="23446"/>
                    <a:pt x="294228" y="-5659"/>
                    <a:pt x="296874" y="956"/>
                  </a:cubicBezTo>
                  <a:cubicBezTo>
                    <a:pt x="299520" y="7570"/>
                    <a:pt x="239459" y="10216"/>
                    <a:pt x="231786" y="85093"/>
                  </a:cubicBezTo>
                  <a:cubicBezTo>
                    <a:pt x="224113" y="159970"/>
                    <a:pt x="251894" y="396243"/>
                    <a:pt x="250836" y="450218"/>
                  </a:cubicBezTo>
                  <a:cubicBezTo>
                    <a:pt x="249778" y="504193"/>
                    <a:pt x="265917" y="461066"/>
                    <a:pt x="225436" y="408943"/>
                  </a:cubicBezTo>
                  <a:cubicBezTo>
                    <a:pt x="184955" y="356820"/>
                    <a:pt x="1598" y="193307"/>
                    <a:pt x="11" y="132718"/>
                  </a:cubicBezTo>
                  <a:close/>
                </a:path>
              </a:pathLst>
            </a:custGeom>
            <a:solidFill>
              <a:srgbClr val="EEDDB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7" name="フリーフォーム: 図形 3316">
              <a:extLst>
                <a:ext uri="{FF2B5EF4-FFF2-40B4-BE49-F238E27FC236}">
                  <a16:creationId xmlns:a16="http://schemas.microsoft.com/office/drawing/2014/main" id="{C4B9CB2A-4577-449A-AB7D-9ED45408593F}"/>
                </a:ext>
              </a:extLst>
            </p:cNvPr>
            <p:cNvSpPr/>
            <p:nvPr/>
          </p:nvSpPr>
          <p:spPr>
            <a:xfrm>
              <a:off x="6922840" y="4340195"/>
              <a:ext cx="618375" cy="629549"/>
            </a:xfrm>
            <a:custGeom>
              <a:avLst/>
              <a:gdLst>
                <a:gd name="connsiteX0" fmla="*/ 1835 w 618375"/>
                <a:gd name="connsiteY0" fmla="*/ 3205 h 629549"/>
                <a:gd name="connsiteX1" fmla="*/ 135185 w 618375"/>
                <a:gd name="connsiteY1" fmla="*/ 101630 h 629549"/>
                <a:gd name="connsiteX2" fmla="*/ 230435 w 618375"/>
                <a:gd name="connsiteY2" fmla="*/ 98455 h 629549"/>
                <a:gd name="connsiteX3" fmla="*/ 487610 w 618375"/>
                <a:gd name="connsiteY3" fmla="*/ 22255 h 629549"/>
                <a:gd name="connsiteX4" fmla="*/ 617785 w 618375"/>
                <a:gd name="connsiteY4" fmla="*/ 9555 h 629549"/>
                <a:gd name="connsiteX5" fmla="*/ 439985 w 618375"/>
                <a:gd name="connsiteY5" fmla="*/ 76230 h 629549"/>
                <a:gd name="connsiteX6" fmla="*/ 363785 w 618375"/>
                <a:gd name="connsiteY6" fmla="*/ 263555 h 629549"/>
                <a:gd name="connsiteX7" fmla="*/ 493960 w 618375"/>
                <a:gd name="connsiteY7" fmla="*/ 619155 h 629549"/>
                <a:gd name="connsiteX8" fmla="*/ 58985 w 618375"/>
                <a:gd name="connsiteY8" fmla="*/ 530255 h 629549"/>
                <a:gd name="connsiteX9" fmla="*/ 20885 w 618375"/>
                <a:gd name="connsiteY9" fmla="*/ 485805 h 629549"/>
                <a:gd name="connsiteX10" fmla="*/ 55810 w 618375"/>
                <a:gd name="connsiteY10" fmla="*/ 238155 h 629549"/>
                <a:gd name="connsiteX11" fmla="*/ 1835 w 618375"/>
                <a:gd name="connsiteY11" fmla="*/ 3205 h 6295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18375" h="629549">
                  <a:moveTo>
                    <a:pt x="1835" y="3205"/>
                  </a:moveTo>
                  <a:cubicBezTo>
                    <a:pt x="15064" y="-19549"/>
                    <a:pt x="97085" y="85755"/>
                    <a:pt x="135185" y="101630"/>
                  </a:cubicBezTo>
                  <a:cubicBezTo>
                    <a:pt x="173285" y="117505"/>
                    <a:pt x="171698" y="111684"/>
                    <a:pt x="230435" y="98455"/>
                  </a:cubicBezTo>
                  <a:cubicBezTo>
                    <a:pt x="289172" y="85226"/>
                    <a:pt x="423052" y="37072"/>
                    <a:pt x="487610" y="22255"/>
                  </a:cubicBezTo>
                  <a:cubicBezTo>
                    <a:pt x="552168" y="7438"/>
                    <a:pt x="625723" y="559"/>
                    <a:pt x="617785" y="9555"/>
                  </a:cubicBezTo>
                  <a:cubicBezTo>
                    <a:pt x="609848" y="18551"/>
                    <a:pt x="482318" y="33897"/>
                    <a:pt x="439985" y="76230"/>
                  </a:cubicBezTo>
                  <a:cubicBezTo>
                    <a:pt x="397652" y="118563"/>
                    <a:pt x="354789" y="173068"/>
                    <a:pt x="363785" y="263555"/>
                  </a:cubicBezTo>
                  <a:cubicBezTo>
                    <a:pt x="372781" y="354043"/>
                    <a:pt x="544760" y="574705"/>
                    <a:pt x="493960" y="619155"/>
                  </a:cubicBezTo>
                  <a:cubicBezTo>
                    <a:pt x="443160" y="663605"/>
                    <a:pt x="137831" y="552480"/>
                    <a:pt x="58985" y="530255"/>
                  </a:cubicBezTo>
                  <a:cubicBezTo>
                    <a:pt x="-19861" y="508030"/>
                    <a:pt x="21414" y="534488"/>
                    <a:pt x="20885" y="485805"/>
                  </a:cubicBezTo>
                  <a:cubicBezTo>
                    <a:pt x="20356" y="437122"/>
                    <a:pt x="60572" y="320705"/>
                    <a:pt x="55810" y="238155"/>
                  </a:cubicBezTo>
                  <a:cubicBezTo>
                    <a:pt x="51048" y="155605"/>
                    <a:pt x="-11394" y="25959"/>
                    <a:pt x="1835" y="3205"/>
                  </a:cubicBezTo>
                  <a:close/>
                </a:path>
              </a:pathLst>
            </a:custGeom>
            <a:solidFill>
              <a:srgbClr val="EEDDB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8" name="フリーフォーム: 図形 3317">
              <a:extLst>
                <a:ext uri="{FF2B5EF4-FFF2-40B4-BE49-F238E27FC236}">
                  <a16:creationId xmlns:a16="http://schemas.microsoft.com/office/drawing/2014/main" id="{CF87A55F-014E-4075-B9A4-343449A66E8F}"/>
                </a:ext>
              </a:extLst>
            </p:cNvPr>
            <p:cNvSpPr/>
            <p:nvPr/>
          </p:nvSpPr>
          <p:spPr>
            <a:xfrm>
              <a:off x="7255728" y="4386254"/>
              <a:ext cx="813331" cy="477267"/>
            </a:xfrm>
            <a:custGeom>
              <a:avLst/>
              <a:gdLst>
                <a:gd name="connsiteX0" fmla="*/ 161072 w 813331"/>
                <a:gd name="connsiteY0" fmla="*/ 9 h 477267"/>
                <a:gd name="connsiteX1" fmla="*/ 264260 w 813331"/>
                <a:gd name="connsiteY1" fmla="*/ 123834 h 477267"/>
                <a:gd name="connsiteX2" fmla="*/ 411897 w 813331"/>
                <a:gd name="connsiteY2" fmla="*/ 203209 h 477267"/>
                <a:gd name="connsiteX3" fmla="*/ 740510 w 813331"/>
                <a:gd name="connsiteY3" fmla="*/ 230196 h 477267"/>
                <a:gd name="connsiteX4" fmla="*/ 808772 w 813331"/>
                <a:gd name="connsiteY4" fmla="*/ 106371 h 477267"/>
                <a:gd name="connsiteX5" fmla="*/ 657960 w 813331"/>
                <a:gd name="connsiteY5" fmla="*/ 271471 h 477267"/>
                <a:gd name="connsiteX6" fmla="*/ 427772 w 813331"/>
                <a:gd name="connsiteY6" fmla="*/ 439746 h 477267"/>
                <a:gd name="connsiteX7" fmla="*/ 235685 w 813331"/>
                <a:gd name="connsiteY7" fmla="*/ 461971 h 477267"/>
                <a:gd name="connsiteX8" fmla="*/ 8672 w 813331"/>
                <a:gd name="connsiteY8" fmla="*/ 250834 h 477267"/>
                <a:gd name="connsiteX9" fmla="*/ 59472 w 813331"/>
                <a:gd name="connsiteY9" fmla="*/ 130184 h 477267"/>
                <a:gd name="connsiteX10" fmla="*/ 161072 w 813331"/>
                <a:gd name="connsiteY10" fmla="*/ 9 h 477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813331" h="477267">
                  <a:moveTo>
                    <a:pt x="161072" y="9"/>
                  </a:moveTo>
                  <a:cubicBezTo>
                    <a:pt x="195203" y="-1049"/>
                    <a:pt x="222456" y="89967"/>
                    <a:pt x="264260" y="123834"/>
                  </a:cubicBezTo>
                  <a:cubicBezTo>
                    <a:pt x="306064" y="157701"/>
                    <a:pt x="332522" y="185482"/>
                    <a:pt x="411897" y="203209"/>
                  </a:cubicBezTo>
                  <a:cubicBezTo>
                    <a:pt x="491272" y="220936"/>
                    <a:pt x="674364" y="246336"/>
                    <a:pt x="740510" y="230196"/>
                  </a:cubicBezTo>
                  <a:cubicBezTo>
                    <a:pt x="806656" y="214056"/>
                    <a:pt x="822530" y="99492"/>
                    <a:pt x="808772" y="106371"/>
                  </a:cubicBezTo>
                  <a:cubicBezTo>
                    <a:pt x="795014" y="113250"/>
                    <a:pt x="721460" y="215909"/>
                    <a:pt x="657960" y="271471"/>
                  </a:cubicBezTo>
                  <a:cubicBezTo>
                    <a:pt x="594460" y="327033"/>
                    <a:pt x="498151" y="407996"/>
                    <a:pt x="427772" y="439746"/>
                  </a:cubicBezTo>
                  <a:cubicBezTo>
                    <a:pt x="357393" y="471496"/>
                    <a:pt x="305535" y="493456"/>
                    <a:pt x="235685" y="461971"/>
                  </a:cubicBezTo>
                  <a:cubicBezTo>
                    <a:pt x="165835" y="430486"/>
                    <a:pt x="38041" y="306132"/>
                    <a:pt x="8672" y="250834"/>
                  </a:cubicBezTo>
                  <a:cubicBezTo>
                    <a:pt x="-20697" y="195536"/>
                    <a:pt x="31691" y="168020"/>
                    <a:pt x="59472" y="130184"/>
                  </a:cubicBezTo>
                  <a:cubicBezTo>
                    <a:pt x="87253" y="92349"/>
                    <a:pt x="126941" y="1067"/>
                    <a:pt x="161072" y="9"/>
                  </a:cubicBezTo>
                  <a:close/>
                </a:path>
              </a:pathLst>
            </a:custGeom>
            <a:solidFill>
              <a:srgbClr val="EEDDB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19" name="フリーフォーム: 図形 3318">
              <a:extLst>
                <a:ext uri="{FF2B5EF4-FFF2-40B4-BE49-F238E27FC236}">
                  <a16:creationId xmlns:a16="http://schemas.microsoft.com/office/drawing/2014/main" id="{C199D500-C477-4D39-8B1A-C41302CA0142}"/>
                </a:ext>
              </a:extLst>
            </p:cNvPr>
            <p:cNvSpPr/>
            <p:nvPr/>
          </p:nvSpPr>
          <p:spPr>
            <a:xfrm>
              <a:off x="6292213" y="5783786"/>
              <a:ext cx="895022" cy="580527"/>
            </a:xfrm>
            <a:custGeom>
              <a:avLst/>
              <a:gdLst>
                <a:gd name="connsiteX0" fmla="*/ 184787 w 895022"/>
                <a:gd name="connsiteY0" fmla="*/ 1064 h 580527"/>
                <a:gd name="connsiteX1" fmla="*/ 322370 w 895022"/>
                <a:gd name="connsiteY1" fmla="*/ 261414 h 580527"/>
                <a:gd name="connsiteX2" fmla="*/ 277920 w 895022"/>
                <a:gd name="connsiteY2" fmla="*/ 479431 h 580527"/>
                <a:gd name="connsiteX3" fmla="*/ 4870 w 895022"/>
                <a:gd name="connsiteY3" fmla="*/ 574681 h 580527"/>
                <a:gd name="connsiteX4" fmla="*/ 540387 w 895022"/>
                <a:gd name="connsiteY4" fmla="*/ 559864 h 580527"/>
                <a:gd name="connsiteX5" fmla="*/ 889637 w 895022"/>
                <a:gd name="connsiteY5" fmla="*/ 475197 h 580527"/>
                <a:gd name="connsiteX6" fmla="*/ 711837 w 895022"/>
                <a:gd name="connsiteY6" fmla="*/ 365131 h 580527"/>
                <a:gd name="connsiteX7" fmla="*/ 184787 w 895022"/>
                <a:gd name="connsiteY7" fmla="*/ 1064 h 5805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95022" h="580527">
                  <a:moveTo>
                    <a:pt x="184787" y="1064"/>
                  </a:moveTo>
                  <a:cubicBezTo>
                    <a:pt x="119876" y="-16222"/>
                    <a:pt x="306848" y="181686"/>
                    <a:pt x="322370" y="261414"/>
                  </a:cubicBezTo>
                  <a:cubicBezTo>
                    <a:pt x="337892" y="341142"/>
                    <a:pt x="330837" y="427220"/>
                    <a:pt x="277920" y="479431"/>
                  </a:cubicBezTo>
                  <a:cubicBezTo>
                    <a:pt x="225003" y="531642"/>
                    <a:pt x="-38874" y="561276"/>
                    <a:pt x="4870" y="574681"/>
                  </a:cubicBezTo>
                  <a:cubicBezTo>
                    <a:pt x="48614" y="588086"/>
                    <a:pt x="392926" y="576445"/>
                    <a:pt x="540387" y="559864"/>
                  </a:cubicBezTo>
                  <a:cubicBezTo>
                    <a:pt x="687848" y="543283"/>
                    <a:pt x="861062" y="507652"/>
                    <a:pt x="889637" y="475197"/>
                  </a:cubicBezTo>
                  <a:cubicBezTo>
                    <a:pt x="918212" y="442742"/>
                    <a:pt x="829312" y="442036"/>
                    <a:pt x="711837" y="365131"/>
                  </a:cubicBezTo>
                  <a:cubicBezTo>
                    <a:pt x="594362" y="288226"/>
                    <a:pt x="249698" y="18350"/>
                    <a:pt x="184787" y="1064"/>
                  </a:cubicBezTo>
                  <a:close/>
                </a:path>
              </a:pathLst>
            </a:custGeom>
            <a:solidFill>
              <a:srgbClr val="EEDDB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0" name="フリーフォーム: 図形 3319">
              <a:extLst>
                <a:ext uri="{FF2B5EF4-FFF2-40B4-BE49-F238E27FC236}">
                  <a16:creationId xmlns:a16="http://schemas.microsoft.com/office/drawing/2014/main" id="{5125ED2A-24EE-4979-87DB-9F05AB77C6CE}"/>
                </a:ext>
              </a:extLst>
            </p:cNvPr>
            <p:cNvSpPr/>
            <p:nvPr/>
          </p:nvSpPr>
          <p:spPr>
            <a:xfrm>
              <a:off x="4131822" y="2951409"/>
              <a:ext cx="1957228" cy="1333516"/>
            </a:xfrm>
            <a:custGeom>
              <a:avLst/>
              <a:gdLst>
                <a:gd name="connsiteX0" fmla="*/ 1552698 w 1957228"/>
                <a:gd name="connsiteY0" fmla="*/ 71 h 1333516"/>
                <a:gd name="connsiteX1" fmla="*/ 1166618 w 1957228"/>
                <a:gd name="connsiteY1" fmla="*/ 401391 h 1333516"/>
                <a:gd name="connsiteX2" fmla="*/ 562098 w 1957228"/>
                <a:gd name="connsiteY2" fmla="*/ 838271 h 1333516"/>
                <a:gd name="connsiteX3" fmla="*/ 8378 w 1957228"/>
                <a:gd name="connsiteY3" fmla="*/ 1097351 h 1333516"/>
                <a:gd name="connsiteX4" fmla="*/ 313178 w 1957228"/>
                <a:gd name="connsiteY4" fmla="*/ 1183711 h 1333516"/>
                <a:gd name="connsiteX5" fmla="*/ 1400298 w 1957228"/>
                <a:gd name="connsiteY5" fmla="*/ 1331031 h 1333516"/>
                <a:gd name="connsiteX6" fmla="*/ 1313938 w 1957228"/>
                <a:gd name="connsiteY6" fmla="*/ 1051631 h 1333516"/>
                <a:gd name="connsiteX7" fmla="*/ 1552698 w 1957228"/>
                <a:gd name="connsiteY7" fmla="*/ 802711 h 1333516"/>
                <a:gd name="connsiteX8" fmla="*/ 1893058 w 1957228"/>
                <a:gd name="connsiteY8" fmla="*/ 889071 h 1333516"/>
                <a:gd name="connsiteX9" fmla="*/ 1943858 w 1957228"/>
                <a:gd name="connsiteY9" fmla="*/ 680791 h 1333516"/>
                <a:gd name="connsiteX10" fmla="*/ 1730498 w 1957228"/>
                <a:gd name="connsiteY10" fmla="*/ 431871 h 1333516"/>
                <a:gd name="connsiteX11" fmla="*/ 1552698 w 1957228"/>
                <a:gd name="connsiteY11" fmla="*/ 71 h 1333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957228" h="1333516">
                  <a:moveTo>
                    <a:pt x="1552698" y="71"/>
                  </a:moveTo>
                  <a:cubicBezTo>
                    <a:pt x="1458718" y="-5009"/>
                    <a:pt x="1331718" y="261691"/>
                    <a:pt x="1166618" y="401391"/>
                  </a:cubicBezTo>
                  <a:cubicBezTo>
                    <a:pt x="1001518" y="541091"/>
                    <a:pt x="755138" y="722278"/>
                    <a:pt x="562098" y="838271"/>
                  </a:cubicBezTo>
                  <a:cubicBezTo>
                    <a:pt x="369058" y="954264"/>
                    <a:pt x="49865" y="1039778"/>
                    <a:pt x="8378" y="1097351"/>
                  </a:cubicBezTo>
                  <a:cubicBezTo>
                    <a:pt x="-33109" y="1154924"/>
                    <a:pt x="81191" y="1144764"/>
                    <a:pt x="313178" y="1183711"/>
                  </a:cubicBezTo>
                  <a:cubicBezTo>
                    <a:pt x="545165" y="1222658"/>
                    <a:pt x="1233505" y="1353044"/>
                    <a:pt x="1400298" y="1331031"/>
                  </a:cubicBezTo>
                  <a:cubicBezTo>
                    <a:pt x="1567091" y="1309018"/>
                    <a:pt x="1288538" y="1139684"/>
                    <a:pt x="1313938" y="1051631"/>
                  </a:cubicBezTo>
                  <a:cubicBezTo>
                    <a:pt x="1339338" y="963578"/>
                    <a:pt x="1456178" y="829804"/>
                    <a:pt x="1552698" y="802711"/>
                  </a:cubicBezTo>
                  <a:cubicBezTo>
                    <a:pt x="1649218" y="775618"/>
                    <a:pt x="1827865" y="909391"/>
                    <a:pt x="1893058" y="889071"/>
                  </a:cubicBezTo>
                  <a:cubicBezTo>
                    <a:pt x="1958251" y="868751"/>
                    <a:pt x="1970951" y="756991"/>
                    <a:pt x="1943858" y="680791"/>
                  </a:cubicBezTo>
                  <a:cubicBezTo>
                    <a:pt x="1916765" y="604591"/>
                    <a:pt x="1798231" y="539398"/>
                    <a:pt x="1730498" y="431871"/>
                  </a:cubicBezTo>
                  <a:cubicBezTo>
                    <a:pt x="1662765" y="324344"/>
                    <a:pt x="1646678" y="5151"/>
                    <a:pt x="1552698" y="71"/>
                  </a:cubicBezTo>
                  <a:close/>
                </a:path>
              </a:pathLst>
            </a:custGeom>
            <a:solidFill>
              <a:srgbClr val="FAD8C2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1" name="フリーフォーム: 図形 3320">
              <a:extLst>
                <a:ext uri="{FF2B5EF4-FFF2-40B4-BE49-F238E27FC236}">
                  <a16:creationId xmlns:a16="http://schemas.microsoft.com/office/drawing/2014/main" id="{1F4C1A3A-DBCB-449D-8F65-B38AF4F7E5E3}"/>
                </a:ext>
              </a:extLst>
            </p:cNvPr>
            <p:cNvSpPr/>
            <p:nvPr/>
          </p:nvSpPr>
          <p:spPr>
            <a:xfrm>
              <a:off x="2917960" y="2137830"/>
              <a:ext cx="1376263" cy="1981843"/>
            </a:xfrm>
            <a:custGeom>
              <a:avLst/>
              <a:gdLst>
                <a:gd name="connsiteX0" fmla="*/ 904740 w 1376263"/>
                <a:gd name="connsiteY0" fmla="*/ 3 h 1981843"/>
                <a:gd name="connsiteX1" fmla="*/ 549140 w 1376263"/>
                <a:gd name="connsiteY1" fmla="*/ 182037 h 1981843"/>
                <a:gd name="connsiteX2" fmla="*/ 417907 w 1376263"/>
                <a:gd name="connsiteY2" fmla="*/ 262470 h 1981843"/>
                <a:gd name="connsiteX3" fmla="*/ 155440 w 1376263"/>
                <a:gd name="connsiteY3" fmla="*/ 910170 h 1981843"/>
                <a:gd name="connsiteX4" fmla="*/ 11507 w 1376263"/>
                <a:gd name="connsiteY4" fmla="*/ 1346203 h 1981843"/>
                <a:gd name="connsiteX5" fmla="*/ 15740 w 1376263"/>
                <a:gd name="connsiteY5" fmla="*/ 1926170 h 1981843"/>
                <a:gd name="connsiteX6" fmla="*/ 70773 w 1376263"/>
                <a:gd name="connsiteY6" fmla="*/ 1943103 h 1981843"/>
                <a:gd name="connsiteX7" fmla="*/ 218940 w 1376263"/>
                <a:gd name="connsiteY7" fmla="*/ 1972737 h 1981843"/>
                <a:gd name="connsiteX8" fmla="*/ 206240 w 1376263"/>
                <a:gd name="connsiteY8" fmla="*/ 1765303 h 1981843"/>
                <a:gd name="connsiteX9" fmla="*/ 329007 w 1376263"/>
                <a:gd name="connsiteY9" fmla="*/ 1384303 h 1981843"/>
                <a:gd name="connsiteX10" fmla="*/ 837007 w 1376263"/>
                <a:gd name="connsiteY10" fmla="*/ 910170 h 1981843"/>
                <a:gd name="connsiteX11" fmla="*/ 1374640 w 1376263"/>
                <a:gd name="connsiteY11" fmla="*/ 194737 h 1981843"/>
                <a:gd name="connsiteX12" fmla="*/ 1006340 w 1376263"/>
                <a:gd name="connsiteY12" fmla="*/ 351370 h 1981843"/>
                <a:gd name="connsiteX13" fmla="*/ 1086773 w 1376263"/>
                <a:gd name="connsiteY13" fmla="*/ 177803 h 1981843"/>
                <a:gd name="connsiteX14" fmla="*/ 904740 w 1376263"/>
                <a:gd name="connsiteY14" fmla="*/ 3 h 19818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1376263" h="1981843">
                  <a:moveTo>
                    <a:pt x="904740" y="3"/>
                  </a:moveTo>
                  <a:cubicBezTo>
                    <a:pt x="815135" y="709"/>
                    <a:pt x="630279" y="138293"/>
                    <a:pt x="549140" y="182037"/>
                  </a:cubicBezTo>
                  <a:cubicBezTo>
                    <a:pt x="468001" y="225781"/>
                    <a:pt x="483524" y="141115"/>
                    <a:pt x="417907" y="262470"/>
                  </a:cubicBezTo>
                  <a:cubicBezTo>
                    <a:pt x="352290" y="383826"/>
                    <a:pt x="223173" y="729548"/>
                    <a:pt x="155440" y="910170"/>
                  </a:cubicBezTo>
                  <a:cubicBezTo>
                    <a:pt x="87707" y="1090792"/>
                    <a:pt x="34790" y="1176870"/>
                    <a:pt x="11507" y="1346203"/>
                  </a:cubicBezTo>
                  <a:cubicBezTo>
                    <a:pt x="-11776" y="1515536"/>
                    <a:pt x="5862" y="1826687"/>
                    <a:pt x="15740" y="1926170"/>
                  </a:cubicBezTo>
                  <a:cubicBezTo>
                    <a:pt x="25618" y="2025653"/>
                    <a:pt x="36906" y="1935342"/>
                    <a:pt x="70773" y="1943103"/>
                  </a:cubicBezTo>
                  <a:cubicBezTo>
                    <a:pt x="104640" y="1950864"/>
                    <a:pt x="196362" y="2002370"/>
                    <a:pt x="218940" y="1972737"/>
                  </a:cubicBezTo>
                  <a:cubicBezTo>
                    <a:pt x="241518" y="1943104"/>
                    <a:pt x="187896" y="1863375"/>
                    <a:pt x="206240" y="1765303"/>
                  </a:cubicBezTo>
                  <a:cubicBezTo>
                    <a:pt x="224584" y="1667231"/>
                    <a:pt x="223879" y="1526825"/>
                    <a:pt x="329007" y="1384303"/>
                  </a:cubicBezTo>
                  <a:cubicBezTo>
                    <a:pt x="434135" y="1241781"/>
                    <a:pt x="662735" y="1108431"/>
                    <a:pt x="837007" y="910170"/>
                  </a:cubicBezTo>
                  <a:cubicBezTo>
                    <a:pt x="1011279" y="711909"/>
                    <a:pt x="1346418" y="287870"/>
                    <a:pt x="1374640" y="194737"/>
                  </a:cubicBezTo>
                  <a:cubicBezTo>
                    <a:pt x="1402862" y="101604"/>
                    <a:pt x="1054318" y="354192"/>
                    <a:pt x="1006340" y="351370"/>
                  </a:cubicBezTo>
                  <a:cubicBezTo>
                    <a:pt x="958362" y="348548"/>
                    <a:pt x="1110056" y="232836"/>
                    <a:pt x="1086773" y="177803"/>
                  </a:cubicBezTo>
                  <a:cubicBezTo>
                    <a:pt x="1063490" y="122770"/>
                    <a:pt x="994345" y="-703"/>
                    <a:pt x="904740" y="3"/>
                  </a:cubicBezTo>
                  <a:close/>
                </a:path>
              </a:pathLst>
            </a:custGeom>
            <a:solidFill>
              <a:srgbClr val="F1E7E6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2" name="フリーフォーム: 図形 3321">
              <a:extLst>
                <a:ext uri="{FF2B5EF4-FFF2-40B4-BE49-F238E27FC236}">
                  <a16:creationId xmlns:a16="http://schemas.microsoft.com/office/drawing/2014/main" id="{E41F8948-8091-4E38-B6AA-70CACA75F05A}"/>
                </a:ext>
              </a:extLst>
            </p:cNvPr>
            <p:cNvSpPr/>
            <p:nvPr/>
          </p:nvSpPr>
          <p:spPr>
            <a:xfrm>
              <a:off x="2977518" y="1513280"/>
              <a:ext cx="3197792" cy="2612991"/>
            </a:xfrm>
            <a:custGeom>
              <a:avLst/>
              <a:gdLst>
                <a:gd name="connsiteX0" fmla="*/ 649602 w 3197792"/>
                <a:gd name="connsiteY0" fmla="*/ 757480 h 2612991"/>
                <a:gd name="connsiteX1" fmla="*/ 934082 w 3197792"/>
                <a:gd name="connsiteY1" fmla="*/ 757480 h 2612991"/>
                <a:gd name="connsiteX2" fmla="*/ 1492882 w 3197792"/>
                <a:gd name="connsiteY2" fmla="*/ 594920 h 2612991"/>
                <a:gd name="connsiteX3" fmla="*/ 1406522 w 3197792"/>
                <a:gd name="connsiteY3" fmla="*/ 391720 h 2612991"/>
                <a:gd name="connsiteX4" fmla="*/ 1391282 w 3197792"/>
                <a:gd name="connsiteY4" fmla="*/ 203760 h 2612991"/>
                <a:gd name="connsiteX5" fmla="*/ 2478402 w 3197792"/>
                <a:gd name="connsiteY5" fmla="*/ 560 h 2612991"/>
                <a:gd name="connsiteX6" fmla="*/ 2869562 w 3197792"/>
                <a:gd name="connsiteY6" fmla="*/ 147880 h 2612991"/>
                <a:gd name="connsiteX7" fmla="*/ 2828922 w 3197792"/>
                <a:gd name="connsiteY7" fmla="*/ 285040 h 2612991"/>
                <a:gd name="connsiteX8" fmla="*/ 2950842 w 3197792"/>
                <a:gd name="connsiteY8" fmla="*/ 513640 h 2612991"/>
                <a:gd name="connsiteX9" fmla="*/ 3194682 w 3197792"/>
                <a:gd name="connsiteY9" fmla="*/ 772720 h 2612991"/>
                <a:gd name="connsiteX10" fmla="*/ 2762882 w 3197792"/>
                <a:gd name="connsiteY10" fmla="*/ 1052120 h 2612991"/>
                <a:gd name="connsiteX11" fmla="*/ 2707002 w 3197792"/>
                <a:gd name="connsiteY11" fmla="*/ 1494080 h 2612991"/>
                <a:gd name="connsiteX12" fmla="*/ 2077082 w 3197792"/>
                <a:gd name="connsiteY12" fmla="*/ 2047800 h 2612991"/>
                <a:gd name="connsiteX13" fmla="*/ 1238882 w 3197792"/>
                <a:gd name="connsiteY13" fmla="*/ 2560880 h 2612991"/>
                <a:gd name="connsiteX14" fmla="*/ 90802 w 3197792"/>
                <a:gd name="connsiteY14" fmla="*/ 2571040 h 2612991"/>
                <a:gd name="connsiteX15" fmla="*/ 100962 w 3197792"/>
                <a:gd name="connsiteY15" fmla="*/ 2342440 h 2612991"/>
                <a:gd name="connsiteX16" fmla="*/ 329562 w 3197792"/>
                <a:gd name="connsiteY16" fmla="*/ 1636320 h 2612991"/>
                <a:gd name="connsiteX17" fmla="*/ 705482 w 3197792"/>
                <a:gd name="connsiteY17" fmla="*/ 1174040 h 2612991"/>
                <a:gd name="connsiteX18" fmla="*/ 649602 w 3197792"/>
                <a:gd name="connsiteY18" fmla="*/ 757480 h 2612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197792" h="2612991">
                  <a:moveTo>
                    <a:pt x="649602" y="757480"/>
                  </a:moveTo>
                  <a:cubicBezTo>
                    <a:pt x="687702" y="688053"/>
                    <a:pt x="793535" y="784573"/>
                    <a:pt x="934082" y="757480"/>
                  </a:cubicBezTo>
                  <a:cubicBezTo>
                    <a:pt x="1074629" y="730387"/>
                    <a:pt x="1414142" y="655880"/>
                    <a:pt x="1492882" y="594920"/>
                  </a:cubicBezTo>
                  <a:cubicBezTo>
                    <a:pt x="1571622" y="533960"/>
                    <a:pt x="1423455" y="456913"/>
                    <a:pt x="1406522" y="391720"/>
                  </a:cubicBezTo>
                  <a:cubicBezTo>
                    <a:pt x="1389589" y="326527"/>
                    <a:pt x="1212635" y="268953"/>
                    <a:pt x="1391282" y="203760"/>
                  </a:cubicBezTo>
                  <a:cubicBezTo>
                    <a:pt x="1569929" y="138567"/>
                    <a:pt x="2232022" y="9873"/>
                    <a:pt x="2478402" y="560"/>
                  </a:cubicBezTo>
                  <a:cubicBezTo>
                    <a:pt x="2724782" y="-8753"/>
                    <a:pt x="2811142" y="100467"/>
                    <a:pt x="2869562" y="147880"/>
                  </a:cubicBezTo>
                  <a:cubicBezTo>
                    <a:pt x="2927982" y="195293"/>
                    <a:pt x="2815375" y="224080"/>
                    <a:pt x="2828922" y="285040"/>
                  </a:cubicBezTo>
                  <a:cubicBezTo>
                    <a:pt x="2842469" y="346000"/>
                    <a:pt x="2889882" y="432360"/>
                    <a:pt x="2950842" y="513640"/>
                  </a:cubicBezTo>
                  <a:cubicBezTo>
                    <a:pt x="3011802" y="594920"/>
                    <a:pt x="3226009" y="682973"/>
                    <a:pt x="3194682" y="772720"/>
                  </a:cubicBezTo>
                  <a:cubicBezTo>
                    <a:pt x="3163355" y="862467"/>
                    <a:pt x="2844162" y="931893"/>
                    <a:pt x="2762882" y="1052120"/>
                  </a:cubicBezTo>
                  <a:cubicBezTo>
                    <a:pt x="2681602" y="1172347"/>
                    <a:pt x="2821302" y="1328133"/>
                    <a:pt x="2707002" y="1494080"/>
                  </a:cubicBezTo>
                  <a:cubicBezTo>
                    <a:pt x="2592702" y="1660027"/>
                    <a:pt x="2321769" y="1870000"/>
                    <a:pt x="2077082" y="2047800"/>
                  </a:cubicBezTo>
                  <a:cubicBezTo>
                    <a:pt x="1832395" y="2225600"/>
                    <a:pt x="1569929" y="2473673"/>
                    <a:pt x="1238882" y="2560880"/>
                  </a:cubicBezTo>
                  <a:cubicBezTo>
                    <a:pt x="907835" y="2648087"/>
                    <a:pt x="280455" y="2607447"/>
                    <a:pt x="90802" y="2571040"/>
                  </a:cubicBezTo>
                  <a:cubicBezTo>
                    <a:pt x="-98851" y="2534633"/>
                    <a:pt x="61169" y="2498227"/>
                    <a:pt x="100962" y="2342440"/>
                  </a:cubicBezTo>
                  <a:cubicBezTo>
                    <a:pt x="140755" y="2186653"/>
                    <a:pt x="228809" y="1831053"/>
                    <a:pt x="329562" y="1636320"/>
                  </a:cubicBezTo>
                  <a:cubicBezTo>
                    <a:pt x="430315" y="1441587"/>
                    <a:pt x="657222" y="1322207"/>
                    <a:pt x="705482" y="1174040"/>
                  </a:cubicBezTo>
                  <a:cubicBezTo>
                    <a:pt x="753742" y="1025873"/>
                    <a:pt x="611502" y="826907"/>
                    <a:pt x="649602" y="757480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 dirty="0"/>
            </a:p>
          </p:txBody>
        </p:sp>
        <p:sp>
          <p:nvSpPr>
            <p:cNvPr id="3323" name="フリーフォーム: 図形 3322">
              <a:extLst>
                <a:ext uri="{FF2B5EF4-FFF2-40B4-BE49-F238E27FC236}">
                  <a16:creationId xmlns:a16="http://schemas.microsoft.com/office/drawing/2014/main" id="{3084B796-C957-4470-AC4D-2C06595F499A}"/>
                </a:ext>
              </a:extLst>
            </p:cNvPr>
            <p:cNvSpPr/>
            <p:nvPr/>
          </p:nvSpPr>
          <p:spPr>
            <a:xfrm>
              <a:off x="5754501" y="2467327"/>
              <a:ext cx="2399487" cy="1079968"/>
            </a:xfrm>
            <a:custGeom>
              <a:avLst/>
              <a:gdLst>
                <a:gd name="connsiteX0" fmla="*/ 970149 w 2399487"/>
                <a:gd name="connsiteY0" fmla="*/ 444148 h 1079968"/>
                <a:gd name="connsiteX1" fmla="*/ 963799 w 2399487"/>
                <a:gd name="connsiteY1" fmla="*/ 806098 h 1079968"/>
                <a:gd name="connsiteX2" fmla="*/ 570099 w 2399487"/>
                <a:gd name="connsiteY2" fmla="*/ 1056923 h 1079968"/>
                <a:gd name="connsiteX3" fmla="*/ 236724 w 2399487"/>
                <a:gd name="connsiteY3" fmla="*/ 1044223 h 1079968"/>
                <a:gd name="connsiteX4" fmla="*/ 11299 w 2399487"/>
                <a:gd name="connsiteY4" fmla="*/ 841023 h 1079968"/>
                <a:gd name="connsiteX5" fmla="*/ 106549 w 2399487"/>
                <a:gd name="connsiteY5" fmla="*/ 158398 h 1079968"/>
                <a:gd name="connsiteX6" fmla="*/ 719324 w 2399487"/>
                <a:gd name="connsiteY6" fmla="*/ 444148 h 1079968"/>
                <a:gd name="connsiteX7" fmla="*/ 528824 w 2399487"/>
                <a:gd name="connsiteY7" fmla="*/ 209198 h 1079968"/>
                <a:gd name="connsiteX8" fmla="*/ 582799 w 2399487"/>
                <a:gd name="connsiteY8" fmla="*/ 88548 h 1079968"/>
                <a:gd name="connsiteX9" fmla="*/ 1274949 w 2399487"/>
                <a:gd name="connsiteY9" fmla="*/ 428273 h 1079968"/>
                <a:gd name="connsiteX10" fmla="*/ 785999 w 2399487"/>
                <a:gd name="connsiteY10" fmla="*/ 31398 h 1079968"/>
                <a:gd name="connsiteX11" fmla="*/ 2398899 w 2399487"/>
                <a:gd name="connsiteY11" fmla="*/ 69498 h 1079968"/>
                <a:gd name="connsiteX12" fmla="*/ 970149 w 2399487"/>
                <a:gd name="connsiteY12" fmla="*/ 444148 h 1079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399487" h="1079968">
                  <a:moveTo>
                    <a:pt x="970149" y="444148"/>
                  </a:moveTo>
                  <a:cubicBezTo>
                    <a:pt x="730966" y="566915"/>
                    <a:pt x="1030474" y="703969"/>
                    <a:pt x="963799" y="806098"/>
                  </a:cubicBezTo>
                  <a:cubicBezTo>
                    <a:pt x="897124" y="908227"/>
                    <a:pt x="691278" y="1017236"/>
                    <a:pt x="570099" y="1056923"/>
                  </a:cubicBezTo>
                  <a:cubicBezTo>
                    <a:pt x="448920" y="1096610"/>
                    <a:pt x="329857" y="1080206"/>
                    <a:pt x="236724" y="1044223"/>
                  </a:cubicBezTo>
                  <a:cubicBezTo>
                    <a:pt x="143591" y="1008240"/>
                    <a:pt x="32995" y="988660"/>
                    <a:pt x="11299" y="841023"/>
                  </a:cubicBezTo>
                  <a:cubicBezTo>
                    <a:pt x="-10397" y="693386"/>
                    <a:pt x="-11455" y="224544"/>
                    <a:pt x="106549" y="158398"/>
                  </a:cubicBezTo>
                  <a:cubicBezTo>
                    <a:pt x="224553" y="92252"/>
                    <a:pt x="648945" y="435681"/>
                    <a:pt x="719324" y="444148"/>
                  </a:cubicBezTo>
                  <a:cubicBezTo>
                    <a:pt x="789703" y="452615"/>
                    <a:pt x="551578" y="268465"/>
                    <a:pt x="528824" y="209198"/>
                  </a:cubicBezTo>
                  <a:cubicBezTo>
                    <a:pt x="506070" y="149931"/>
                    <a:pt x="458445" y="52036"/>
                    <a:pt x="582799" y="88548"/>
                  </a:cubicBezTo>
                  <a:cubicBezTo>
                    <a:pt x="707153" y="125060"/>
                    <a:pt x="1241082" y="437798"/>
                    <a:pt x="1274949" y="428273"/>
                  </a:cubicBezTo>
                  <a:cubicBezTo>
                    <a:pt x="1308816" y="418748"/>
                    <a:pt x="598674" y="91194"/>
                    <a:pt x="785999" y="31398"/>
                  </a:cubicBezTo>
                  <a:cubicBezTo>
                    <a:pt x="973324" y="-28398"/>
                    <a:pt x="2367678" y="4411"/>
                    <a:pt x="2398899" y="69498"/>
                  </a:cubicBezTo>
                  <a:cubicBezTo>
                    <a:pt x="2430120" y="134585"/>
                    <a:pt x="1209332" y="321381"/>
                    <a:pt x="970149" y="44414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4" name="フリーフォーム: 図形 3323">
              <a:extLst>
                <a:ext uri="{FF2B5EF4-FFF2-40B4-BE49-F238E27FC236}">
                  <a16:creationId xmlns:a16="http://schemas.microsoft.com/office/drawing/2014/main" id="{93A8498F-2CE3-4E3F-BC93-F80044B1AB1A}"/>
                </a:ext>
              </a:extLst>
            </p:cNvPr>
            <p:cNvSpPr/>
            <p:nvPr/>
          </p:nvSpPr>
          <p:spPr>
            <a:xfrm>
              <a:off x="5973187" y="2047342"/>
              <a:ext cx="2509153" cy="526397"/>
            </a:xfrm>
            <a:custGeom>
              <a:avLst/>
              <a:gdLst>
                <a:gd name="connsiteX0" fmla="*/ 84713 w 2509153"/>
                <a:gd name="connsiteY0" fmla="*/ 403758 h 526397"/>
                <a:gd name="connsiteX1" fmla="*/ 169380 w 2509153"/>
                <a:gd name="connsiteY1" fmla="*/ 369891 h 526397"/>
                <a:gd name="connsiteX2" fmla="*/ 918680 w 2509153"/>
                <a:gd name="connsiteY2" fmla="*/ 35458 h 526397"/>
                <a:gd name="connsiteX3" fmla="*/ 1164213 w 2509153"/>
                <a:gd name="connsiteY3" fmla="*/ 60858 h 526397"/>
                <a:gd name="connsiteX4" fmla="*/ 2472313 w 2509153"/>
                <a:gd name="connsiteY4" fmla="*/ 488425 h 526397"/>
                <a:gd name="connsiteX5" fmla="*/ 2175980 w 2509153"/>
                <a:gd name="connsiteY5" fmla="*/ 505358 h 526397"/>
                <a:gd name="connsiteX6" fmla="*/ 1557913 w 2509153"/>
                <a:gd name="connsiteY6" fmla="*/ 505358 h 526397"/>
                <a:gd name="connsiteX7" fmla="*/ 84713 w 2509153"/>
                <a:gd name="connsiteY7" fmla="*/ 403758 h 5263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09153" h="526397">
                  <a:moveTo>
                    <a:pt x="84713" y="403758"/>
                  </a:moveTo>
                  <a:cubicBezTo>
                    <a:pt x="-146709" y="381180"/>
                    <a:pt x="169380" y="369891"/>
                    <a:pt x="169380" y="369891"/>
                  </a:cubicBezTo>
                  <a:cubicBezTo>
                    <a:pt x="308374" y="308508"/>
                    <a:pt x="752875" y="86963"/>
                    <a:pt x="918680" y="35458"/>
                  </a:cubicBezTo>
                  <a:cubicBezTo>
                    <a:pt x="1084485" y="-16047"/>
                    <a:pt x="905274" y="-14637"/>
                    <a:pt x="1164213" y="60858"/>
                  </a:cubicBezTo>
                  <a:cubicBezTo>
                    <a:pt x="1423152" y="136352"/>
                    <a:pt x="2303685" y="414342"/>
                    <a:pt x="2472313" y="488425"/>
                  </a:cubicBezTo>
                  <a:cubicBezTo>
                    <a:pt x="2640941" y="562508"/>
                    <a:pt x="2175980" y="505358"/>
                    <a:pt x="2175980" y="505358"/>
                  </a:cubicBezTo>
                  <a:cubicBezTo>
                    <a:pt x="2023580" y="508180"/>
                    <a:pt x="1901519" y="522997"/>
                    <a:pt x="1557913" y="505358"/>
                  </a:cubicBezTo>
                  <a:cubicBezTo>
                    <a:pt x="1214307" y="487719"/>
                    <a:pt x="316135" y="426336"/>
                    <a:pt x="84713" y="40375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5" name="フリーフォーム: 図形 3324">
              <a:extLst>
                <a:ext uri="{FF2B5EF4-FFF2-40B4-BE49-F238E27FC236}">
                  <a16:creationId xmlns:a16="http://schemas.microsoft.com/office/drawing/2014/main" id="{74592684-D030-4835-BCDC-F76ABD61FF5B}"/>
                </a:ext>
              </a:extLst>
            </p:cNvPr>
            <p:cNvSpPr/>
            <p:nvPr/>
          </p:nvSpPr>
          <p:spPr>
            <a:xfrm>
              <a:off x="7725396" y="2405728"/>
              <a:ext cx="1181821" cy="1633500"/>
            </a:xfrm>
            <a:custGeom>
              <a:avLst/>
              <a:gdLst>
                <a:gd name="connsiteX0" fmla="*/ 40654 w 1181821"/>
                <a:gd name="connsiteY0" fmla="*/ 45372 h 1633500"/>
                <a:gd name="connsiteX1" fmla="*/ 123204 w 1181821"/>
                <a:gd name="connsiteY1" fmla="*/ 64422 h 1633500"/>
                <a:gd name="connsiteX2" fmla="*/ 796304 w 1181821"/>
                <a:gd name="connsiteY2" fmla="*/ 293022 h 1633500"/>
                <a:gd name="connsiteX3" fmla="*/ 599454 w 1181821"/>
                <a:gd name="connsiteY3" fmla="*/ 743872 h 1633500"/>
                <a:gd name="connsiteX4" fmla="*/ 1164604 w 1181821"/>
                <a:gd name="connsiteY4" fmla="*/ 1023272 h 1633500"/>
                <a:gd name="connsiteX5" fmla="*/ 974104 w 1181821"/>
                <a:gd name="connsiteY5" fmla="*/ 1582072 h 1633500"/>
                <a:gd name="connsiteX6" fmla="*/ 351804 w 1181821"/>
                <a:gd name="connsiteY6" fmla="*/ 1556672 h 1633500"/>
                <a:gd name="connsiteX7" fmla="*/ 212104 w 1181821"/>
                <a:gd name="connsiteY7" fmla="*/ 1124872 h 1633500"/>
                <a:gd name="connsiteX8" fmla="*/ 580404 w 1181821"/>
                <a:gd name="connsiteY8" fmla="*/ 616872 h 1633500"/>
                <a:gd name="connsiteX9" fmla="*/ 40654 w 1181821"/>
                <a:gd name="connsiteY9" fmla="*/ 45372 h 1633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81821" h="1633500">
                  <a:moveTo>
                    <a:pt x="40654" y="45372"/>
                  </a:moveTo>
                  <a:cubicBezTo>
                    <a:pt x="-35546" y="-46703"/>
                    <a:pt x="-2738" y="23147"/>
                    <a:pt x="123204" y="64422"/>
                  </a:cubicBezTo>
                  <a:cubicBezTo>
                    <a:pt x="249146" y="105697"/>
                    <a:pt x="716929" y="179780"/>
                    <a:pt x="796304" y="293022"/>
                  </a:cubicBezTo>
                  <a:cubicBezTo>
                    <a:pt x="875679" y="406264"/>
                    <a:pt x="538071" y="622164"/>
                    <a:pt x="599454" y="743872"/>
                  </a:cubicBezTo>
                  <a:cubicBezTo>
                    <a:pt x="660837" y="865580"/>
                    <a:pt x="1102162" y="883572"/>
                    <a:pt x="1164604" y="1023272"/>
                  </a:cubicBezTo>
                  <a:cubicBezTo>
                    <a:pt x="1227046" y="1162972"/>
                    <a:pt x="1109571" y="1493172"/>
                    <a:pt x="974104" y="1582072"/>
                  </a:cubicBezTo>
                  <a:cubicBezTo>
                    <a:pt x="838637" y="1670972"/>
                    <a:pt x="478804" y="1632872"/>
                    <a:pt x="351804" y="1556672"/>
                  </a:cubicBezTo>
                  <a:cubicBezTo>
                    <a:pt x="224804" y="1480472"/>
                    <a:pt x="174004" y="1281505"/>
                    <a:pt x="212104" y="1124872"/>
                  </a:cubicBezTo>
                  <a:cubicBezTo>
                    <a:pt x="250204" y="968239"/>
                    <a:pt x="615329" y="796789"/>
                    <a:pt x="580404" y="616872"/>
                  </a:cubicBezTo>
                  <a:cubicBezTo>
                    <a:pt x="545479" y="436955"/>
                    <a:pt x="116854" y="137447"/>
                    <a:pt x="40654" y="4537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6" name="フリーフォーム: 図形 3325">
              <a:extLst>
                <a:ext uri="{FF2B5EF4-FFF2-40B4-BE49-F238E27FC236}">
                  <a16:creationId xmlns:a16="http://schemas.microsoft.com/office/drawing/2014/main" id="{B54EEA46-33D4-4C2F-ADFB-70E6B4E2928A}"/>
                </a:ext>
              </a:extLst>
            </p:cNvPr>
            <p:cNvSpPr/>
            <p:nvPr/>
          </p:nvSpPr>
          <p:spPr>
            <a:xfrm>
              <a:off x="6310376" y="2524705"/>
              <a:ext cx="1634863" cy="1583937"/>
            </a:xfrm>
            <a:custGeom>
              <a:avLst/>
              <a:gdLst>
                <a:gd name="connsiteX0" fmla="*/ 719074 w 1634863"/>
                <a:gd name="connsiteY0" fmla="*/ 72445 h 1583937"/>
                <a:gd name="connsiteX1" fmla="*/ 611124 w 1634863"/>
                <a:gd name="connsiteY1" fmla="*/ 174045 h 1583937"/>
                <a:gd name="connsiteX2" fmla="*/ 14224 w 1634863"/>
                <a:gd name="connsiteY2" fmla="*/ 910645 h 1583937"/>
                <a:gd name="connsiteX3" fmla="*/ 280924 w 1634863"/>
                <a:gd name="connsiteY3" fmla="*/ 1526595 h 1583937"/>
                <a:gd name="connsiteX4" fmla="*/ 1296924 w 1634863"/>
                <a:gd name="connsiteY4" fmla="*/ 1507545 h 1583937"/>
                <a:gd name="connsiteX5" fmla="*/ 1608074 w 1634863"/>
                <a:gd name="connsiteY5" fmla="*/ 1088445 h 1583937"/>
                <a:gd name="connsiteX6" fmla="*/ 719074 w 1634863"/>
                <a:gd name="connsiteY6" fmla="*/ 72445 h 15839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4863" h="1583937">
                  <a:moveTo>
                    <a:pt x="719074" y="72445"/>
                  </a:moveTo>
                  <a:cubicBezTo>
                    <a:pt x="552916" y="-79955"/>
                    <a:pt x="728599" y="34345"/>
                    <a:pt x="611124" y="174045"/>
                  </a:cubicBezTo>
                  <a:cubicBezTo>
                    <a:pt x="493649" y="313745"/>
                    <a:pt x="69257" y="685220"/>
                    <a:pt x="14224" y="910645"/>
                  </a:cubicBezTo>
                  <a:cubicBezTo>
                    <a:pt x="-40809" y="1136070"/>
                    <a:pt x="67141" y="1427112"/>
                    <a:pt x="280924" y="1526595"/>
                  </a:cubicBezTo>
                  <a:cubicBezTo>
                    <a:pt x="494707" y="1626078"/>
                    <a:pt x="1075732" y="1580570"/>
                    <a:pt x="1296924" y="1507545"/>
                  </a:cubicBezTo>
                  <a:cubicBezTo>
                    <a:pt x="1518116" y="1434520"/>
                    <a:pt x="1706499" y="1324453"/>
                    <a:pt x="1608074" y="1088445"/>
                  </a:cubicBezTo>
                  <a:cubicBezTo>
                    <a:pt x="1509649" y="852437"/>
                    <a:pt x="885232" y="224845"/>
                    <a:pt x="719074" y="72445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327" name="フリーフォーム: 図形 3326">
              <a:extLst>
                <a:ext uri="{FF2B5EF4-FFF2-40B4-BE49-F238E27FC236}">
                  <a16:creationId xmlns:a16="http://schemas.microsoft.com/office/drawing/2014/main" id="{54925AA6-7F0E-4DCA-8BC2-29F0DD6442F8}"/>
                </a:ext>
              </a:extLst>
            </p:cNvPr>
            <p:cNvSpPr/>
            <p:nvPr/>
          </p:nvSpPr>
          <p:spPr>
            <a:xfrm>
              <a:off x="6476990" y="2439588"/>
              <a:ext cx="2466344" cy="2158413"/>
            </a:xfrm>
            <a:custGeom>
              <a:avLst/>
              <a:gdLst>
                <a:gd name="connsiteX0" fmla="*/ 10 w 2466344"/>
                <a:gd name="connsiteY0" fmla="*/ 55962 h 2158413"/>
                <a:gd name="connsiteX1" fmla="*/ 355610 w 2466344"/>
                <a:gd name="connsiteY1" fmla="*/ 55962 h 2158413"/>
                <a:gd name="connsiteX2" fmla="*/ 1651010 w 2466344"/>
                <a:gd name="connsiteY2" fmla="*/ 259162 h 2158413"/>
                <a:gd name="connsiteX3" fmla="*/ 2044710 w 2466344"/>
                <a:gd name="connsiteY3" fmla="*/ 544912 h 2158413"/>
                <a:gd name="connsiteX4" fmla="*/ 1422410 w 2466344"/>
                <a:gd name="connsiteY4" fmla="*/ 995762 h 2158413"/>
                <a:gd name="connsiteX5" fmla="*/ 2451110 w 2466344"/>
                <a:gd name="connsiteY5" fmla="*/ 1338662 h 2158413"/>
                <a:gd name="connsiteX6" fmla="*/ 2019310 w 2466344"/>
                <a:gd name="connsiteY6" fmla="*/ 1878412 h 2158413"/>
                <a:gd name="connsiteX7" fmla="*/ 1758960 w 2466344"/>
                <a:gd name="connsiteY7" fmla="*/ 2157812 h 2158413"/>
                <a:gd name="connsiteX8" fmla="*/ 774710 w 2466344"/>
                <a:gd name="connsiteY8" fmla="*/ 1941912 h 2158413"/>
                <a:gd name="connsiteX9" fmla="*/ 120660 w 2466344"/>
                <a:gd name="connsiteY9" fmla="*/ 1586312 h 2158413"/>
                <a:gd name="connsiteX10" fmla="*/ 901710 w 2466344"/>
                <a:gd name="connsiteY10" fmla="*/ 1065612 h 2158413"/>
                <a:gd name="connsiteX11" fmla="*/ 361960 w 2466344"/>
                <a:gd name="connsiteY11" fmla="*/ 697312 h 2158413"/>
                <a:gd name="connsiteX12" fmla="*/ 10 w 2466344"/>
                <a:gd name="connsiteY12" fmla="*/ 55962 h 2158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466344" h="2158413">
                  <a:moveTo>
                    <a:pt x="10" y="55962"/>
                  </a:moveTo>
                  <a:cubicBezTo>
                    <a:pt x="-1048" y="-50930"/>
                    <a:pt x="80443" y="22095"/>
                    <a:pt x="355610" y="55962"/>
                  </a:cubicBezTo>
                  <a:cubicBezTo>
                    <a:pt x="630777" y="89829"/>
                    <a:pt x="1369493" y="177670"/>
                    <a:pt x="1651010" y="259162"/>
                  </a:cubicBezTo>
                  <a:cubicBezTo>
                    <a:pt x="1932527" y="340654"/>
                    <a:pt x="2082810" y="422145"/>
                    <a:pt x="2044710" y="544912"/>
                  </a:cubicBezTo>
                  <a:cubicBezTo>
                    <a:pt x="2006610" y="667679"/>
                    <a:pt x="1354677" y="863470"/>
                    <a:pt x="1422410" y="995762"/>
                  </a:cubicBezTo>
                  <a:cubicBezTo>
                    <a:pt x="1490143" y="1128054"/>
                    <a:pt x="2351627" y="1191554"/>
                    <a:pt x="2451110" y="1338662"/>
                  </a:cubicBezTo>
                  <a:cubicBezTo>
                    <a:pt x="2550593" y="1485770"/>
                    <a:pt x="2134668" y="1741887"/>
                    <a:pt x="2019310" y="1878412"/>
                  </a:cubicBezTo>
                  <a:cubicBezTo>
                    <a:pt x="1903952" y="2014937"/>
                    <a:pt x="1966393" y="2147229"/>
                    <a:pt x="1758960" y="2157812"/>
                  </a:cubicBezTo>
                  <a:cubicBezTo>
                    <a:pt x="1551527" y="2168395"/>
                    <a:pt x="1047760" y="2037162"/>
                    <a:pt x="774710" y="1941912"/>
                  </a:cubicBezTo>
                  <a:cubicBezTo>
                    <a:pt x="501660" y="1846662"/>
                    <a:pt x="99493" y="1732362"/>
                    <a:pt x="120660" y="1586312"/>
                  </a:cubicBezTo>
                  <a:cubicBezTo>
                    <a:pt x="141827" y="1440262"/>
                    <a:pt x="861493" y="1213779"/>
                    <a:pt x="901710" y="1065612"/>
                  </a:cubicBezTo>
                  <a:cubicBezTo>
                    <a:pt x="941927" y="917445"/>
                    <a:pt x="508010" y="868762"/>
                    <a:pt x="361960" y="697312"/>
                  </a:cubicBezTo>
                  <a:cubicBezTo>
                    <a:pt x="215910" y="525862"/>
                    <a:pt x="1068" y="162854"/>
                    <a:pt x="10" y="5596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2" name="フリーフォーム: 図形 831">
              <a:extLst>
                <a:ext uri="{FF2B5EF4-FFF2-40B4-BE49-F238E27FC236}">
                  <a16:creationId xmlns:a16="http://schemas.microsoft.com/office/drawing/2014/main" id="{D0AC8C9B-EA9C-4CF1-8AEB-87696567771C}"/>
                </a:ext>
              </a:extLst>
            </p:cNvPr>
            <p:cNvSpPr/>
            <p:nvPr/>
          </p:nvSpPr>
          <p:spPr>
            <a:xfrm>
              <a:off x="2877860" y="2436668"/>
              <a:ext cx="774254" cy="1589846"/>
            </a:xfrm>
            <a:custGeom>
              <a:avLst/>
              <a:gdLst>
                <a:gd name="connsiteX0" fmla="*/ 640040 w 774254"/>
                <a:gd name="connsiteY0" fmla="*/ 33482 h 1589846"/>
                <a:gd name="connsiteX1" fmla="*/ 767040 w 774254"/>
                <a:gd name="connsiteY1" fmla="*/ 255732 h 1589846"/>
                <a:gd name="connsiteX2" fmla="*/ 500340 w 774254"/>
                <a:gd name="connsiteY2" fmla="*/ 566882 h 1589846"/>
                <a:gd name="connsiteX3" fmla="*/ 360640 w 774254"/>
                <a:gd name="connsiteY3" fmla="*/ 909782 h 1589846"/>
                <a:gd name="connsiteX4" fmla="*/ 201890 w 774254"/>
                <a:gd name="connsiteY4" fmla="*/ 1570182 h 1589846"/>
                <a:gd name="connsiteX5" fmla="*/ 49490 w 774254"/>
                <a:gd name="connsiteY5" fmla="*/ 1379682 h 1589846"/>
                <a:gd name="connsiteX6" fmla="*/ 49490 w 774254"/>
                <a:gd name="connsiteY6" fmla="*/ 1005032 h 1589846"/>
                <a:gd name="connsiteX7" fmla="*/ 640040 w 774254"/>
                <a:gd name="connsiteY7" fmla="*/ 33482 h 1589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774254" h="1589846">
                  <a:moveTo>
                    <a:pt x="640040" y="33482"/>
                  </a:moveTo>
                  <a:cubicBezTo>
                    <a:pt x="759632" y="-91401"/>
                    <a:pt x="790323" y="166832"/>
                    <a:pt x="767040" y="255732"/>
                  </a:cubicBezTo>
                  <a:cubicBezTo>
                    <a:pt x="743757" y="344632"/>
                    <a:pt x="568073" y="457874"/>
                    <a:pt x="500340" y="566882"/>
                  </a:cubicBezTo>
                  <a:cubicBezTo>
                    <a:pt x="432607" y="675890"/>
                    <a:pt x="410382" y="742565"/>
                    <a:pt x="360640" y="909782"/>
                  </a:cubicBezTo>
                  <a:cubicBezTo>
                    <a:pt x="310898" y="1076999"/>
                    <a:pt x="253748" y="1491865"/>
                    <a:pt x="201890" y="1570182"/>
                  </a:cubicBezTo>
                  <a:cubicBezTo>
                    <a:pt x="150032" y="1648499"/>
                    <a:pt x="74890" y="1473874"/>
                    <a:pt x="49490" y="1379682"/>
                  </a:cubicBezTo>
                  <a:cubicBezTo>
                    <a:pt x="24090" y="1285490"/>
                    <a:pt x="-47877" y="1225165"/>
                    <a:pt x="49490" y="1005032"/>
                  </a:cubicBezTo>
                  <a:cubicBezTo>
                    <a:pt x="146857" y="784899"/>
                    <a:pt x="520448" y="158365"/>
                    <a:pt x="640040" y="33482"/>
                  </a:cubicBezTo>
                  <a:close/>
                </a:path>
              </a:pathLst>
            </a:custGeom>
            <a:solidFill>
              <a:srgbClr val="EFE0C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1123" name="グループ化 1122">
              <a:extLst>
                <a:ext uri="{FF2B5EF4-FFF2-40B4-BE49-F238E27FC236}">
                  <a16:creationId xmlns:a16="http://schemas.microsoft.com/office/drawing/2014/main" id="{48A35FEE-EF97-4AF3-939F-3B0679BEC0A5}"/>
                </a:ext>
              </a:extLst>
            </p:cNvPr>
            <p:cNvGrpSpPr/>
            <p:nvPr/>
          </p:nvGrpSpPr>
          <p:grpSpPr>
            <a:xfrm>
              <a:off x="2397393" y="3439520"/>
              <a:ext cx="7491674" cy="2395163"/>
              <a:chOff x="2397393" y="3439520"/>
              <a:chExt cx="7491674" cy="2395163"/>
            </a:xfrm>
          </p:grpSpPr>
          <p:sp>
            <p:nvSpPr>
              <p:cNvPr id="1124" name="フリーフォーム: 図形 1123">
                <a:extLst>
                  <a:ext uri="{FF2B5EF4-FFF2-40B4-BE49-F238E27FC236}">
                    <a16:creationId xmlns:a16="http://schemas.microsoft.com/office/drawing/2014/main" id="{278DE68C-F4FC-48C4-93A1-00A6A7002C5D}"/>
                  </a:ext>
                </a:extLst>
              </p:cNvPr>
              <p:cNvSpPr/>
              <p:nvPr/>
            </p:nvSpPr>
            <p:spPr>
              <a:xfrm>
                <a:off x="9480737" y="3445894"/>
                <a:ext cx="408330" cy="681482"/>
              </a:xfrm>
              <a:custGeom>
                <a:avLst/>
                <a:gdLst>
                  <a:gd name="connsiteX0" fmla="*/ 143746 w 408330"/>
                  <a:gd name="connsiteY0" fmla="*/ 23323 h 681482"/>
                  <a:gd name="connsiteX1" fmla="*/ 313080 w 408330"/>
                  <a:gd name="connsiteY1" fmla="*/ 29673 h 681482"/>
                  <a:gd name="connsiteX2" fmla="*/ 408330 w 408330"/>
                  <a:gd name="connsiteY2" fmla="*/ 103756 h 681482"/>
                  <a:gd name="connsiteX3" fmla="*/ 313080 w 408330"/>
                  <a:gd name="connsiteY3" fmla="*/ 389506 h 681482"/>
                  <a:gd name="connsiteX4" fmla="*/ 8280 w 408330"/>
                  <a:gd name="connsiteY4" fmla="*/ 677373 h 681482"/>
                  <a:gd name="connsiteX5" fmla="*/ 92946 w 408330"/>
                  <a:gd name="connsiteY5" fmla="*/ 552489 h 681482"/>
                  <a:gd name="connsiteX6" fmla="*/ 162796 w 408330"/>
                  <a:gd name="connsiteY6" fmla="*/ 455123 h 681482"/>
                  <a:gd name="connsiteX7" fmla="*/ 177613 w 408330"/>
                  <a:gd name="connsiteY7" fmla="*/ 326006 h 681482"/>
                  <a:gd name="connsiteX8" fmla="*/ 143746 w 408330"/>
                  <a:gd name="connsiteY8" fmla="*/ 23323 h 68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8330" h="681482">
                    <a:moveTo>
                      <a:pt x="143746" y="23323"/>
                    </a:moveTo>
                    <a:cubicBezTo>
                      <a:pt x="166324" y="-26066"/>
                      <a:pt x="268983" y="16267"/>
                      <a:pt x="313080" y="29673"/>
                    </a:cubicBezTo>
                    <a:cubicBezTo>
                      <a:pt x="357177" y="43079"/>
                      <a:pt x="408330" y="43784"/>
                      <a:pt x="408330" y="103756"/>
                    </a:cubicBezTo>
                    <a:cubicBezTo>
                      <a:pt x="408330" y="163728"/>
                      <a:pt x="379755" y="293903"/>
                      <a:pt x="313080" y="389506"/>
                    </a:cubicBezTo>
                    <a:cubicBezTo>
                      <a:pt x="246405" y="485109"/>
                      <a:pt x="44969" y="650209"/>
                      <a:pt x="8280" y="677373"/>
                    </a:cubicBezTo>
                    <a:cubicBezTo>
                      <a:pt x="-28409" y="704537"/>
                      <a:pt x="67193" y="589531"/>
                      <a:pt x="92946" y="552489"/>
                    </a:cubicBezTo>
                    <a:cubicBezTo>
                      <a:pt x="118699" y="515447"/>
                      <a:pt x="148685" y="492870"/>
                      <a:pt x="162796" y="455123"/>
                    </a:cubicBezTo>
                    <a:cubicBezTo>
                      <a:pt x="176907" y="417376"/>
                      <a:pt x="174085" y="394445"/>
                      <a:pt x="177613" y="326006"/>
                    </a:cubicBezTo>
                    <a:cubicBezTo>
                      <a:pt x="181141" y="257567"/>
                      <a:pt x="121168" y="72712"/>
                      <a:pt x="143746" y="23323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5" name="フリーフォーム: 図形 1124">
                <a:extLst>
                  <a:ext uri="{FF2B5EF4-FFF2-40B4-BE49-F238E27FC236}">
                    <a16:creationId xmlns:a16="http://schemas.microsoft.com/office/drawing/2014/main" id="{D8A43AA5-932E-4F02-A3F1-FB469486C712}"/>
                  </a:ext>
                </a:extLst>
              </p:cNvPr>
              <p:cNvSpPr/>
              <p:nvPr/>
            </p:nvSpPr>
            <p:spPr>
              <a:xfrm>
                <a:off x="9316010" y="3439520"/>
                <a:ext cx="340606" cy="674325"/>
              </a:xfrm>
              <a:custGeom>
                <a:avLst/>
                <a:gdLst>
                  <a:gd name="connsiteX0" fmla="*/ 325407 w 340606"/>
                  <a:gd name="connsiteY0" fmla="*/ 93197 h 674325"/>
                  <a:gd name="connsiteX1" fmla="*/ 253440 w 340606"/>
                  <a:gd name="connsiteY1" fmla="*/ 186330 h 674325"/>
                  <a:gd name="connsiteX2" fmla="*/ 187823 w 340606"/>
                  <a:gd name="connsiteY2" fmla="*/ 353547 h 674325"/>
                  <a:gd name="connsiteX3" fmla="*/ 268257 w 340606"/>
                  <a:gd name="connsiteY3" fmla="*/ 544047 h 674325"/>
                  <a:gd name="connsiteX4" fmla="*/ 287307 w 340606"/>
                  <a:gd name="connsiteY4" fmla="*/ 499597 h 674325"/>
                  <a:gd name="connsiteX5" fmla="*/ 242857 w 340606"/>
                  <a:gd name="connsiteY5" fmla="*/ 626597 h 674325"/>
                  <a:gd name="connsiteX6" fmla="*/ 236507 w 340606"/>
                  <a:gd name="connsiteY6" fmla="*/ 673163 h 674325"/>
                  <a:gd name="connsiteX7" fmla="*/ 86223 w 340606"/>
                  <a:gd name="connsiteY7" fmla="*/ 654113 h 674325"/>
                  <a:gd name="connsiteX8" fmla="*/ 1557 w 340606"/>
                  <a:gd name="connsiteY8" fmla="*/ 588497 h 674325"/>
                  <a:gd name="connsiteX9" fmla="*/ 54473 w 340606"/>
                  <a:gd name="connsiteY9" fmla="*/ 332380 h 674325"/>
                  <a:gd name="connsiteX10" fmla="*/ 314823 w 340606"/>
                  <a:gd name="connsiteY10" fmla="*/ 10647 h 674325"/>
                  <a:gd name="connsiteX11" fmla="*/ 325407 w 340606"/>
                  <a:gd name="connsiteY11" fmla="*/ 93197 h 674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40606" h="674325">
                    <a:moveTo>
                      <a:pt x="325407" y="93197"/>
                    </a:moveTo>
                    <a:cubicBezTo>
                      <a:pt x="315177" y="122477"/>
                      <a:pt x="276371" y="142938"/>
                      <a:pt x="253440" y="186330"/>
                    </a:cubicBezTo>
                    <a:cubicBezTo>
                      <a:pt x="230509" y="229722"/>
                      <a:pt x="185354" y="293928"/>
                      <a:pt x="187823" y="353547"/>
                    </a:cubicBezTo>
                    <a:cubicBezTo>
                      <a:pt x="190292" y="413166"/>
                      <a:pt x="251676" y="519705"/>
                      <a:pt x="268257" y="544047"/>
                    </a:cubicBezTo>
                    <a:cubicBezTo>
                      <a:pt x="284838" y="568389"/>
                      <a:pt x="291540" y="485839"/>
                      <a:pt x="287307" y="499597"/>
                    </a:cubicBezTo>
                    <a:cubicBezTo>
                      <a:pt x="283074" y="513355"/>
                      <a:pt x="251324" y="597669"/>
                      <a:pt x="242857" y="626597"/>
                    </a:cubicBezTo>
                    <a:cubicBezTo>
                      <a:pt x="234390" y="655525"/>
                      <a:pt x="262613" y="668577"/>
                      <a:pt x="236507" y="673163"/>
                    </a:cubicBezTo>
                    <a:cubicBezTo>
                      <a:pt x="210401" y="677749"/>
                      <a:pt x="125381" y="668224"/>
                      <a:pt x="86223" y="654113"/>
                    </a:cubicBezTo>
                    <a:cubicBezTo>
                      <a:pt x="47065" y="640002"/>
                      <a:pt x="6849" y="642119"/>
                      <a:pt x="1557" y="588497"/>
                    </a:cubicBezTo>
                    <a:cubicBezTo>
                      <a:pt x="-3735" y="534875"/>
                      <a:pt x="2262" y="428688"/>
                      <a:pt x="54473" y="332380"/>
                    </a:cubicBezTo>
                    <a:cubicBezTo>
                      <a:pt x="106684" y="236072"/>
                      <a:pt x="271079" y="52980"/>
                      <a:pt x="314823" y="10647"/>
                    </a:cubicBezTo>
                    <a:cubicBezTo>
                      <a:pt x="358567" y="-31686"/>
                      <a:pt x="335637" y="63917"/>
                      <a:pt x="325407" y="93197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6" name="フリーフォーム: 図形 1125">
                <a:extLst>
                  <a:ext uri="{FF2B5EF4-FFF2-40B4-BE49-F238E27FC236}">
                    <a16:creationId xmlns:a16="http://schemas.microsoft.com/office/drawing/2014/main" id="{D4671EDD-4DC1-4CE6-BEB7-71EDE2870222}"/>
                  </a:ext>
                </a:extLst>
              </p:cNvPr>
              <p:cNvSpPr/>
              <p:nvPr/>
            </p:nvSpPr>
            <p:spPr>
              <a:xfrm>
                <a:off x="9294376" y="4201589"/>
                <a:ext cx="374824" cy="358219"/>
              </a:xfrm>
              <a:custGeom>
                <a:avLst/>
                <a:gdLst>
                  <a:gd name="connsiteX0" fmla="*/ 374557 w 374824"/>
                  <a:gd name="connsiteY0" fmla="*/ 19044 h 358219"/>
                  <a:gd name="connsiteX1" fmla="*/ 258141 w 374824"/>
                  <a:gd name="connsiteY1" fmla="*/ 338661 h 358219"/>
                  <a:gd name="connsiteX2" fmla="*/ 228507 w 374824"/>
                  <a:gd name="connsiteY2" fmla="*/ 209544 h 358219"/>
                  <a:gd name="connsiteX3" fmla="*/ 192524 w 374824"/>
                  <a:gd name="connsiteY3" fmla="*/ 349244 h 358219"/>
                  <a:gd name="connsiteX4" fmla="*/ 150191 w 374824"/>
                  <a:gd name="connsiteY4" fmla="*/ 277278 h 358219"/>
                  <a:gd name="connsiteX5" fmla="*/ 35891 w 374824"/>
                  <a:gd name="connsiteY5" fmla="*/ 345011 h 358219"/>
                  <a:gd name="connsiteX6" fmla="*/ 2024 w 374824"/>
                  <a:gd name="connsiteY6" fmla="*/ 349244 h 358219"/>
                  <a:gd name="connsiteX7" fmla="*/ 84574 w 374824"/>
                  <a:gd name="connsiteY7" fmla="*/ 247644 h 358219"/>
                  <a:gd name="connsiteX8" fmla="*/ 38007 w 374824"/>
                  <a:gd name="connsiteY8" fmla="*/ 196844 h 358219"/>
                  <a:gd name="connsiteX9" fmla="*/ 59174 w 374824"/>
                  <a:gd name="connsiteY9" fmla="*/ 95244 h 358219"/>
                  <a:gd name="connsiteX10" fmla="*/ 177707 w 374824"/>
                  <a:gd name="connsiteY10" fmla="*/ 122761 h 358219"/>
                  <a:gd name="connsiteX11" fmla="*/ 253907 w 374824"/>
                  <a:gd name="connsiteY11" fmla="*/ 38094 h 358219"/>
                  <a:gd name="connsiteX12" fmla="*/ 217924 w 374824"/>
                  <a:gd name="connsiteY12" fmla="*/ 173561 h 358219"/>
                  <a:gd name="connsiteX13" fmla="*/ 253907 w 374824"/>
                  <a:gd name="connsiteY13" fmla="*/ 154511 h 358219"/>
                  <a:gd name="connsiteX14" fmla="*/ 289891 w 374824"/>
                  <a:gd name="connsiteY14" fmla="*/ 46561 h 358219"/>
                  <a:gd name="connsiteX15" fmla="*/ 374557 w 374824"/>
                  <a:gd name="connsiteY15" fmla="*/ 19044 h 3582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74824" h="358219">
                    <a:moveTo>
                      <a:pt x="374557" y="19044"/>
                    </a:moveTo>
                    <a:cubicBezTo>
                      <a:pt x="369265" y="67727"/>
                      <a:pt x="282483" y="306911"/>
                      <a:pt x="258141" y="338661"/>
                    </a:cubicBezTo>
                    <a:cubicBezTo>
                      <a:pt x="233799" y="370411"/>
                      <a:pt x="239443" y="207780"/>
                      <a:pt x="228507" y="209544"/>
                    </a:cubicBezTo>
                    <a:cubicBezTo>
                      <a:pt x="217571" y="211308"/>
                      <a:pt x="205577" y="337955"/>
                      <a:pt x="192524" y="349244"/>
                    </a:cubicBezTo>
                    <a:cubicBezTo>
                      <a:pt x="179471" y="360533"/>
                      <a:pt x="176296" y="277983"/>
                      <a:pt x="150191" y="277278"/>
                    </a:cubicBezTo>
                    <a:cubicBezTo>
                      <a:pt x="124086" y="276573"/>
                      <a:pt x="60585" y="333017"/>
                      <a:pt x="35891" y="345011"/>
                    </a:cubicBezTo>
                    <a:cubicBezTo>
                      <a:pt x="11197" y="357005"/>
                      <a:pt x="-6090" y="365472"/>
                      <a:pt x="2024" y="349244"/>
                    </a:cubicBezTo>
                    <a:cubicBezTo>
                      <a:pt x="10138" y="333016"/>
                      <a:pt x="78577" y="273044"/>
                      <a:pt x="84574" y="247644"/>
                    </a:cubicBezTo>
                    <a:cubicBezTo>
                      <a:pt x="90571" y="222244"/>
                      <a:pt x="42240" y="222244"/>
                      <a:pt x="38007" y="196844"/>
                    </a:cubicBezTo>
                    <a:cubicBezTo>
                      <a:pt x="33774" y="171444"/>
                      <a:pt x="35891" y="107591"/>
                      <a:pt x="59174" y="95244"/>
                    </a:cubicBezTo>
                    <a:cubicBezTo>
                      <a:pt x="82457" y="82897"/>
                      <a:pt x="145251" y="132286"/>
                      <a:pt x="177707" y="122761"/>
                    </a:cubicBezTo>
                    <a:cubicBezTo>
                      <a:pt x="210162" y="113236"/>
                      <a:pt x="247204" y="29627"/>
                      <a:pt x="253907" y="38094"/>
                    </a:cubicBezTo>
                    <a:cubicBezTo>
                      <a:pt x="260610" y="46561"/>
                      <a:pt x="217924" y="154158"/>
                      <a:pt x="217924" y="173561"/>
                    </a:cubicBezTo>
                    <a:cubicBezTo>
                      <a:pt x="217924" y="192964"/>
                      <a:pt x="241912" y="175678"/>
                      <a:pt x="253907" y="154511"/>
                    </a:cubicBezTo>
                    <a:cubicBezTo>
                      <a:pt x="265902" y="133344"/>
                      <a:pt x="274721" y="64906"/>
                      <a:pt x="289891" y="46561"/>
                    </a:cubicBezTo>
                    <a:cubicBezTo>
                      <a:pt x="305061" y="28216"/>
                      <a:pt x="379849" y="-29639"/>
                      <a:pt x="374557" y="19044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7" name="フリーフォーム: 図形 1126">
                <a:extLst>
                  <a:ext uri="{FF2B5EF4-FFF2-40B4-BE49-F238E27FC236}">
                    <a16:creationId xmlns:a16="http://schemas.microsoft.com/office/drawing/2014/main" id="{5D77F06D-DEB1-4E89-8402-517AFAE1287B}"/>
                  </a:ext>
                </a:extLst>
              </p:cNvPr>
              <p:cNvSpPr/>
              <p:nvPr/>
            </p:nvSpPr>
            <p:spPr>
              <a:xfrm>
                <a:off x="9131786" y="4572669"/>
                <a:ext cx="294820" cy="344363"/>
              </a:xfrm>
              <a:custGeom>
                <a:avLst/>
                <a:gdLst>
                  <a:gd name="connsiteX0" fmla="*/ 291614 w 294820"/>
                  <a:gd name="connsiteY0" fmla="*/ 16264 h 344363"/>
                  <a:gd name="connsiteX1" fmla="*/ 139214 w 294820"/>
                  <a:gd name="connsiteY1" fmla="*/ 321064 h 344363"/>
                  <a:gd name="connsiteX2" fmla="*/ 154031 w 294820"/>
                  <a:gd name="connsiteY2" fmla="*/ 208881 h 344363"/>
                  <a:gd name="connsiteX3" fmla="*/ 86297 w 294820"/>
                  <a:gd name="connsiteY3" fmla="*/ 270264 h 344363"/>
                  <a:gd name="connsiteX4" fmla="*/ 1631 w 294820"/>
                  <a:gd name="connsiteY4" fmla="*/ 344348 h 344363"/>
                  <a:gd name="connsiteX5" fmla="*/ 33381 w 294820"/>
                  <a:gd name="connsiteY5" fmla="*/ 263914 h 344363"/>
                  <a:gd name="connsiteX6" fmla="*/ 69364 w 294820"/>
                  <a:gd name="connsiteY6" fmla="*/ 234281 h 344363"/>
                  <a:gd name="connsiteX7" fmla="*/ 33381 w 294820"/>
                  <a:gd name="connsiteY7" fmla="*/ 225814 h 344363"/>
                  <a:gd name="connsiteX8" fmla="*/ 92647 w 294820"/>
                  <a:gd name="connsiteY8" fmla="*/ 147498 h 344363"/>
                  <a:gd name="connsiteX9" fmla="*/ 177314 w 294820"/>
                  <a:gd name="connsiteY9" fmla="*/ 122098 h 344363"/>
                  <a:gd name="connsiteX10" fmla="*/ 200597 w 294820"/>
                  <a:gd name="connsiteY10" fmla="*/ 79764 h 344363"/>
                  <a:gd name="connsiteX11" fmla="*/ 240814 w 294820"/>
                  <a:gd name="connsiteY11" fmla="*/ 45898 h 344363"/>
                  <a:gd name="connsiteX12" fmla="*/ 291614 w 294820"/>
                  <a:gd name="connsiteY12" fmla="*/ 16264 h 344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94820" h="344363">
                    <a:moveTo>
                      <a:pt x="291614" y="16264"/>
                    </a:moveTo>
                    <a:cubicBezTo>
                      <a:pt x="274681" y="62125"/>
                      <a:pt x="162145" y="288961"/>
                      <a:pt x="139214" y="321064"/>
                    </a:cubicBezTo>
                    <a:cubicBezTo>
                      <a:pt x="116283" y="353167"/>
                      <a:pt x="162850" y="217348"/>
                      <a:pt x="154031" y="208881"/>
                    </a:cubicBezTo>
                    <a:cubicBezTo>
                      <a:pt x="145212" y="200414"/>
                      <a:pt x="86297" y="270264"/>
                      <a:pt x="86297" y="270264"/>
                    </a:cubicBezTo>
                    <a:cubicBezTo>
                      <a:pt x="60897" y="292842"/>
                      <a:pt x="10450" y="345406"/>
                      <a:pt x="1631" y="344348"/>
                    </a:cubicBezTo>
                    <a:cubicBezTo>
                      <a:pt x="-7188" y="343290"/>
                      <a:pt x="22092" y="282258"/>
                      <a:pt x="33381" y="263914"/>
                    </a:cubicBezTo>
                    <a:cubicBezTo>
                      <a:pt x="44670" y="245570"/>
                      <a:pt x="69364" y="240631"/>
                      <a:pt x="69364" y="234281"/>
                    </a:cubicBezTo>
                    <a:cubicBezTo>
                      <a:pt x="69364" y="227931"/>
                      <a:pt x="29501" y="240278"/>
                      <a:pt x="33381" y="225814"/>
                    </a:cubicBezTo>
                    <a:cubicBezTo>
                      <a:pt x="37261" y="211350"/>
                      <a:pt x="68658" y="164784"/>
                      <a:pt x="92647" y="147498"/>
                    </a:cubicBezTo>
                    <a:cubicBezTo>
                      <a:pt x="116636" y="130212"/>
                      <a:pt x="159322" y="133387"/>
                      <a:pt x="177314" y="122098"/>
                    </a:cubicBezTo>
                    <a:cubicBezTo>
                      <a:pt x="195306" y="110809"/>
                      <a:pt x="190014" y="92464"/>
                      <a:pt x="200597" y="79764"/>
                    </a:cubicBezTo>
                    <a:cubicBezTo>
                      <a:pt x="211180" y="67064"/>
                      <a:pt x="240814" y="45898"/>
                      <a:pt x="240814" y="45898"/>
                    </a:cubicBezTo>
                    <a:cubicBezTo>
                      <a:pt x="253514" y="34962"/>
                      <a:pt x="308547" y="-29597"/>
                      <a:pt x="291614" y="16264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8" name="フリーフォーム: 図形 1127">
                <a:extLst>
                  <a:ext uri="{FF2B5EF4-FFF2-40B4-BE49-F238E27FC236}">
                    <a16:creationId xmlns:a16="http://schemas.microsoft.com/office/drawing/2014/main" id="{92402CDF-DF46-4BCB-9307-806D929A81B2}"/>
                  </a:ext>
                </a:extLst>
              </p:cNvPr>
              <p:cNvSpPr/>
              <p:nvPr/>
            </p:nvSpPr>
            <p:spPr>
              <a:xfrm>
                <a:off x="9014740" y="4923262"/>
                <a:ext cx="233393" cy="263104"/>
              </a:xfrm>
              <a:custGeom>
                <a:avLst/>
                <a:gdLst>
                  <a:gd name="connsiteX0" fmla="*/ 232977 w 233393"/>
                  <a:gd name="connsiteY0" fmla="*/ 105 h 263104"/>
                  <a:gd name="connsiteX1" fmla="*/ 152543 w 233393"/>
                  <a:gd name="connsiteY1" fmla="*/ 82655 h 263104"/>
                  <a:gd name="connsiteX2" fmla="*/ 76343 w 233393"/>
                  <a:gd name="connsiteY2" fmla="*/ 230821 h 263104"/>
                  <a:gd name="connsiteX3" fmla="*/ 63643 w 233393"/>
                  <a:gd name="connsiteY3" fmla="*/ 258338 h 263104"/>
                  <a:gd name="connsiteX4" fmla="*/ 99627 w 233393"/>
                  <a:gd name="connsiteY4" fmla="*/ 160971 h 263104"/>
                  <a:gd name="connsiteX5" fmla="*/ 143 w 233393"/>
                  <a:gd name="connsiteY5" fmla="*/ 258338 h 263104"/>
                  <a:gd name="connsiteX6" fmla="*/ 78460 w 233393"/>
                  <a:gd name="connsiteY6" fmla="*/ 154621 h 263104"/>
                  <a:gd name="connsiteX7" fmla="*/ 116560 w 233393"/>
                  <a:gd name="connsiteY7" fmla="*/ 67838 h 263104"/>
                  <a:gd name="connsiteX8" fmla="*/ 232977 w 233393"/>
                  <a:gd name="connsiteY8" fmla="*/ 105 h 263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393" h="263104">
                    <a:moveTo>
                      <a:pt x="232977" y="105"/>
                    </a:moveTo>
                    <a:cubicBezTo>
                      <a:pt x="238974" y="2575"/>
                      <a:pt x="178649" y="44202"/>
                      <a:pt x="152543" y="82655"/>
                    </a:cubicBezTo>
                    <a:cubicBezTo>
                      <a:pt x="126437" y="121108"/>
                      <a:pt x="91160" y="201541"/>
                      <a:pt x="76343" y="230821"/>
                    </a:cubicBezTo>
                    <a:cubicBezTo>
                      <a:pt x="61526" y="260102"/>
                      <a:pt x="59762" y="269980"/>
                      <a:pt x="63643" y="258338"/>
                    </a:cubicBezTo>
                    <a:cubicBezTo>
                      <a:pt x="67524" y="246696"/>
                      <a:pt x="110210" y="160971"/>
                      <a:pt x="99627" y="160971"/>
                    </a:cubicBezTo>
                    <a:cubicBezTo>
                      <a:pt x="89044" y="160971"/>
                      <a:pt x="3671" y="259396"/>
                      <a:pt x="143" y="258338"/>
                    </a:cubicBezTo>
                    <a:cubicBezTo>
                      <a:pt x="-3385" y="257280"/>
                      <a:pt x="59057" y="186371"/>
                      <a:pt x="78460" y="154621"/>
                    </a:cubicBezTo>
                    <a:cubicBezTo>
                      <a:pt x="97863" y="122871"/>
                      <a:pt x="92218" y="96413"/>
                      <a:pt x="116560" y="67838"/>
                    </a:cubicBezTo>
                    <a:cubicBezTo>
                      <a:pt x="140902" y="39263"/>
                      <a:pt x="226980" y="-2365"/>
                      <a:pt x="232977" y="105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29" name="フリーフォーム: 図形 1128">
                <a:extLst>
                  <a:ext uri="{FF2B5EF4-FFF2-40B4-BE49-F238E27FC236}">
                    <a16:creationId xmlns:a16="http://schemas.microsoft.com/office/drawing/2014/main" id="{92109F16-26EA-435D-8132-E20EA1124FFF}"/>
                  </a:ext>
                </a:extLst>
              </p:cNvPr>
              <p:cNvSpPr/>
              <p:nvPr/>
            </p:nvSpPr>
            <p:spPr>
              <a:xfrm>
                <a:off x="8831041" y="5251439"/>
                <a:ext cx="169077" cy="208171"/>
              </a:xfrm>
              <a:custGeom>
                <a:avLst/>
                <a:gdLst>
                  <a:gd name="connsiteX0" fmla="*/ 169026 w 169077"/>
                  <a:gd name="connsiteY0" fmla="*/ 11 h 208171"/>
                  <a:gd name="connsiteX1" fmla="*/ 130926 w 169077"/>
                  <a:gd name="connsiteY1" fmla="*/ 46578 h 208171"/>
                  <a:gd name="connsiteX2" fmla="*/ 25092 w 169077"/>
                  <a:gd name="connsiteY2" fmla="*/ 160878 h 208171"/>
                  <a:gd name="connsiteX3" fmla="*/ 6042 w 169077"/>
                  <a:gd name="connsiteY3" fmla="*/ 179928 h 208171"/>
                  <a:gd name="connsiteX4" fmla="*/ 109759 w 169077"/>
                  <a:gd name="connsiteY4" fmla="*/ 207444 h 208171"/>
                  <a:gd name="connsiteX5" fmla="*/ 164792 w 169077"/>
                  <a:gd name="connsiteY5" fmla="*/ 148178 h 208171"/>
                  <a:gd name="connsiteX6" fmla="*/ 92826 w 169077"/>
                  <a:gd name="connsiteY6" fmla="*/ 133361 h 208171"/>
                  <a:gd name="connsiteX7" fmla="*/ 99176 w 169077"/>
                  <a:gd name="connsiteY7" fmla="*/ 103728 h 208171"/>
                  <a:gd name="connsiteX8" fmla="*/ 124576 w 169077"/>
                  <a:gd name="connsiteY8" fmla="*/ 42344 h 208171"/>
                  <a:gd name="connsiteX9" fmla="*/ 169026 w 169077"/>
                  <a:gd name="connsiteY9" fmla="*/ 11 h 2081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69077" h="208171">
                    <a:moveTo>
                      <a:pt x="169026" y="11"/>
                    </a:moveTo>
                    <a:cubicBezTo>
                      <a:pt x="170084" y="717"/>
                      <a:pt x="154915" y="19767"/>
                      <a:pt x="130926" y="46578"/>
                    </a:cubicBezTo>
                    <a:cubicBezTo>
                      <a:pt x="106937" y="73389"/>
                      <a:pt x="45906" y="138653"/>
                      <a:pt x="25092" y="160878"/>
                    </a:cubicBezTo>
                    <a:cubicBezTo>
                      <a:pt x="4278" y="183103"/>
                      <a:pt x="-8069" y="172167"/>
                      <a:pt x="6042" y="179928"/>
                    </a:cubicBezTo>
                    <a:cubicBezTo>
                      <a:pt x="20153" y="187689"/>
                      <a:pt x="83301" y="212736"/>
                      <a:pt x="109759" y="207444"/>
                    </a:cubicBezTo>
                    <a:cubicBezTo>
                      <a:pt x="136217" y="202152"/>
                      <a:pt x="167614" y="160525"/>
                      <a:pt x="164792" y="148178"/>
                    </a:cubicBezTo>
                    <a:cubicBezTo>
                      <a:pt x="161970" y="135831"/>
                      <a:pt x="103762" y="140769"/>
                      <a:pt x="92826" y="133361"/>
                    </a:cubicBezTo>
                    <a:cubicBezTo>
                      <a:pt x="81890" y="125953"/>
                      <a:pt x="93884" y="118898"/>
                      <a:pt x="99176" y="103728"/>
                    </a:cubicBezTo>
                    <a:cubicBezTo>
                      <a:pt x="104468" y="88558"/>
                      <a:pt x="116109" y="54338"/>
                      <a:pt x="124576" y="42344"/>
                    </a:cubicBezTo>
                    <a:cubicBezTo>
                      <a:pt x="133043" y="30350"/>
                      <a:pt x="167968" y="-695"/>
                      <a:pt x="169026" y="11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0" name="フリーフォーム: 図形 1129">
                <a:extLst>
                  <a:ext uri="{FF2B5EF4-FFF2-40B4-BE49-F238E27FC236}">
                    <a16:creationId xmlns:a16="http://schemas.microsoft.com/office/drawing/2014/main" id="{F4563737-5585-4351-B94B-091329EF80ED}"/>
                  </a:ext>
                </a:extLst>
              </p:cNvPr>
              <p:cNvSpPr/>
              <p:nvPr/>
            </p:nvSpPr>
            <p:spPr>
              <a:xfrm>
                <a:off x="8940452" y="5245097"/>
                <a:ext cx="154393" cy="195992"/>
              </a:xfrm>
              <a:custGeom>
                <a:avLst/>
                <a:gdLst>
                  <a:gd name="connsiteX0" fmla="*/ 2465 w 154393"/>
                  <a:gd name="connsiteY0" fmla="*/ 44453 h 195992"/>
                  <a:gd name="connsiteX1" fmla="*/ 144281 w 154393"/>
                  <a:gd name="connsiteY1" fmla="*/ 3 h 195992"/>
                  <a:gd name="connsiteX2" fmla="*/ 133698 w 154393"/>
                  <a:gd name="connsiteY2" fmla="*/ 42336 h 195992"/>
                  <a:gd name="connsiteX3" fmla="*/ 59615 w 154393"/>
                  <a:gd name="connsiteY3" fmla="*/ 74086 h 195992"/>
                  <a:gd name="connsiteX4" fmla="*/ 13048 w 154393"/>
                  <a:gd name="connsiteY4" fmla="*/ 194736 h 195992"/>
                  <a:gd name="connsiteX5" fmla="*/ 8815 w 154393"/>
                  <a:gd name="connsiteY5" fmla="*/ 131236 h 195992"/>
                  <a:gd name="connsiteX6" fmla="*/ 120998 w 154393"/>
                  <a:gd name="connsiteY6" fmla="*/ 38103 h 195992"/>
                  <a:gd name="connsiteX7" fmla="*/ 2465 w 154393"/>
                  <a:gd name="connsiteY7" fmla="*/ 44453 h 1959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4393" h="195992">
                    <a:moveTo>
                      <a:pt x="2465" y="44453"/>
                    </a:moveTo>
                    <a:cubicBezTo>
                      <a:pt x="6346" y="38103"/>
                      <a:pt x="122409" y="356"/>
                      <a:pt x="144281" y="3"/>
                    </a:cubicBezTo>
                    <a:cubicBezTo>
                      <a:pt x="166153" y="-350"/>
                      <a:pt x="147809" y="29989"/>
                      <a:pt x="133698" y="42336"/>
                    </a:cubicBezTo>
                    <a:cubicBezTo>
                      <a:pt x="119587" y="54683"/>
                      <a:pt x="79723" y="48686"/>
                      <a:pt x="59615" y="74086"/>
                    </a:cubicBezTo>
                    <a:cubicBezTo>
                      <a:pt x="39507" y="99486"/>
                      <a:pt x="21515" y="185211"/>
                      <a:pt x="13048" y="194736"/>
                    </a:cubicBezTo>
                    <a:cubicBezTo>
                      <a:pt x="4581" y="204261"/>
                      <a:pt x="-9177" y="157341"/>
                      <a:pt x="8815" y="131236"/>
                    </a:cubicBezTo>
                    <a:cubicBezTo>
                      <a:pt x="26807" y="105131"/>
                      <a:pt x="122409" y="47981"/>
                      <a:pt x="120998" y="38103"/>
                    </a:cubicBezTo>
                    <a:cubicBezTo>
                      <a:pt x="119587" y="28225"/>
                      <a:pt x="-1416" y="50803"/>
                      <a:pt x="2465" y="44453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1" name="フリーフォーム: 図形 1130">
                <a:extLst>
                  <a:ext uri="{FF2B5EF4-FFF2-40B4-BE49-F238E27FC236}">
                    <a16:creationId xmlns:a16="http://schemas.microsoft.com/office/drawing/2014/main" id="{5CDF2BF0-1AE5-4835-A7FD-FE5E1A4DBFB7}"/>
                  </a:ext>
                </a:extLst>
              </p:cNvPr>
              <p:cNvSpPr/>
              <p:nvPr/>
            </p:nvSpPr>
            <p:spPr>
              <a:xfrm>
                <a:off x="8738768" y="5196150"/>
                <a:ext cx="269765" cy="179310"/>
              </a:xfrm>
              <a:custGeom>
                <a:avLst/>
                <a:gdLst>
                  <a:gd name="connsiteX0" fmla="*/ 269765 w 269765"/>
                  <a:gd name="connsiteY0" fmla="*/ 267 h 179310"/>
                  <a:gd name="connsiteX1" fmla="*/ 157582 w 269765"/>
                  <a:gd name="connsiteY1" fmla="*/ 144200 h 179310"/>
                  <a:gd name="connsiteX2" fmla="*/ 91965 w 269765"/>
                  <a:gd name="connsiteY2" fmla="*/ 173833 h 179310"/>
                  <a:gd name="connsiteX3" fmla="*/ 26349 w 269765"/>
                  <a:gd name="connsiteY3" fmla="*/ 175950 h 179310"/>
                  <a:gd name="connsiteX4" fmla="*/ 3065 w 269765"/>
                  <a:gd name="connsiteY4" fmla="*/ 173833 h 179310"/>
                  <a:gd name="connsiteX5" fmla="*/ 89849 w 269765"/>
                  <a:gd name="connsiteY5" fmla="*/ 110333 h 179310"/>
                  <a:gd name="connsiteX6" fmla="*/ 159699 w 269765"/>
                  <a:gd name="connsiteY6" fmla="*/ 123033 h 179310"/>
                  <a:gd name="connsiteX7" fmla="*/ 159699 w 269765"/>
                  <a:gd name="connsiteY7" fmla="*/ 108217 h 179310"/>
                  <a:gd name="connsiteX8" fmla="*/ 269765 w 269765"/>
                  <a:gd name="connsiteY8" fmla="*/ 267 h 179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9765" h="179310">
                    <a:moveTo>
                      <a:pt x="269765" y="267"/>
                    </a:moveTo>
                    <a:cubicBezTo>
                      <a:pt x="269412" y="6264"/>
                      <a:pt x="187215" y="115272"/>
                      <a:pt x="157582" y="144200"/>
                    </a:cubicBezTo>
                    <a:cubicBezTo>
                      <a:pt x="127949" y="173128"/>
                      <a:pt x="113837" y="168541"/>
                      <a:pt x="91965" y="173833"/>
                    </a:cubicBezTo>
                    <a:cubicBezTo>
                      <a:pt x="70093" y="179125"/>
                      <a:pt x="41166" y="175950"/>
                      <a:pt x="26349" y="175950"/>
                    </a:cubicBezTo>
                    <a:cubicBezTo>
                      <a:pt x="11532" y="175950"/>
                      <a:pt x="-7518" y="184769"/>
                      <a:pt x="3065" y="173833"/>
                    </a:cubicBezTo>
                    <a:cubicBezTo>
                      <a:pt x="13648" y="162897"/>
                      <a:pt x="63743" y="118800"/>
                      <a:pt x="89849" y="110333"/>
                    </a:cubicBezTo>
                    <a:cubicBezTo>
                      <a:pt x="115955" y="101866"/>
                      <a:pt x="148057" y="123386"/>
                      <a:pt x="159699" y="123033"/>
                    </a:cubicBezTo>
                    <a:cubicBezTo>
                      <a:pt x="171341" y="122680"/>
                      <a:pt x="147352" y="125503"/>
                      <a:pt x="159699" y="108217"/>
                    </a:cubicBezTo>
                    <a:cubicBezTo>
                      <a:pt x="172046" y="90931"/>
                      <a:pt x="270118" y="-5730"/>
                      <a:pt x="269765" y="267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2" name="フリーフォーム: 図形 1131">
                <a:extLst>
                  <a:ext uri="{FF2B5EF4-FFF2-40B4-BE49-F238E27FC236}">
                    <a16:creationId xmlns:a16="http://schemas.microsoft.com/office/drawing/2014/main" id="{D7AFEAFB-E0AE-44C1-A4F4-AE51A73FAEE9}"/>
                  </a:ext>
                </a:extLst>
              </p:cNvPr>
              <p:cNvSpPr/>
              <p:nvPr/>
            </p:nvSpPr>
            <p:spPr>
              <a:xfrm>
                <a:off x="8809540" y="5212958"/>
                <a:ext cx="196879" cy="95950"/>
              </a:xfrm>
              <a:custGeom>
                <a:avLst/>
                <a:gdLst>
                  <a:gd name="connsiteX0" fmla="*/ 27 w 196879"/>
                  <a:gd name="connsiteY0" fmla="*/ 70242 h 95950"/>
                  <a:gd name="connsiteX1" fmla="*/ 148193 w 196879"/>
                  <a:gd name="connsiteY1" fmla="*/ 4625 h 95950"/>
                  <a:gd name="connsiteX2" fmla="*/ 196877 w 196879"/>
                  <a:gd name="connsiteY2" fmla="*/ 10975 h 95950"/>
                  <a:gd name="connsiteX3" fmla="*/ 150310 w 196879"/>
                  <a:gd name="connsiteY3" fmla="*/ 55425 h 95950"/>
                  <a:gd name="connsiteX4" fmla="*/ 135493 w 196879"/>
                  <a:gd name="connsiteY4" fmla="*/ 95642 h 95950"/>
                  <a:gd name="connsiteX5" fmla="*/ 27 w 196879"/>
                  <a:gd name="connsiteY5" fmla="*/ 70242 h 959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879" h="95950">
                    <a:moveTo>
                      <a:pt x="27" y="70242"/>
                    </a:moveTo>
                    <a:cubicBezTo>
                      <a:pt x="2144" y="55073"/>
                      <a:pt x="115385" y="14503"/>
                      <a:pt x="148193" y="4625"/>
                    </a:cubicBezTo>
                    <a:cubicBezTo>
                      <a:pt x="181001" y="-5253"/>
                      <a:pt x="196524" y="2508"/>
                      <a:pt x="196877" y="10975"/>
                    </a:cubicBezTo>
                    <a:cubicBezTo>
                      <a:pt x="197230" y="19442"/>
                      <a:pt x="160541" y="41314"/>
                      <a:pt x="150310" y="55425"/>
                    </a:cubicBezTo>
                    <a:cubicBezTo>
                      <a:pt x="140079" y="69536"/>
                      <a:pt x="153485" y="93173"/>
                      <a:pt x="135493" y="95642"/>
                    </a:cubicBezTo>
                    <a:cubicBezTo>
                      <a:pt x="117501" y="98111"/>
                      <a:pt x="-2090" y="85411"/>
                      <a:pt x="27" y="70242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3" name="フリーフォーム: 図形 1132">
                <a:extLst>
                  <a:ext uri="{FF2B5EF4-FFF2-40B4-BE49-F238E27FC236}">
                    <a16:creationId xmlns:a16="http://schemas.microsoft.com/office/drawing/2014/main" id="{3F4080D4-F9D4-4BF2-8C04-411A83B29A1F}"/>
                  </a:ext>
                </a:extLst>
              </p:cNvPr>
              <p:cNvSpPr/>
              <p:nvPr/>
            </p:nvSpPr>
            <p:spPr>
              <a:xfrm>
                <a:off x="8570359" y="5384110"/>
                <a:ext cx="274931" cy="164465"/>
              </a:xfrm>
              <a:custGeom>
                <a:avLst/>
                <a:gdLst>
                  <a:gd name="connsiteX0" fmla="*/ 139724 w 274931"/>
                  <a:gd name="connsiteY0" fmla="*/ 2807 h 164465"/>
                  <a:gd name="connsiteX1" fmla="*/ 116441 w 274931"/>
                  <a:gd name="connsiteY1" fmla="*/ 89590 h 164465"/>
                  <a:gd name="connsiteX2" fmla="*/ 24 w 274931"/>
                  <a:gd name="connsiteY2" fmla="*/ 161557 h 164465"/>
                  <a:gd name="connsiteX3" fmla="*/ 127024 w 274931"/>
                  <a:gd name="connsiteY3" fmla="*/ 146740 h 164465"/>
                  <a:gd name="connsiteX4" fmla="*/ 182058 w 274931"/>
                  <a:gd name="connsiteY4" fmla="*/ 112873 h 164465"/>
                  <a:gd name="connsiteX5" fmla="*/ 273074 w 274931"/>
                  <a:gd name="connsiteY5" fmla="*/ 2807 h 164465"/>
                  <a:gd name="connsiteX6" fmla="*/ 245558 w 274931"/>
                  <a:gd name="connsiteY6" fmla="*/ 30323 h 164465"/>
                  <a:gd name="connsiteX7" fmla="*/ 158774 w 274931"/>
                  <a:gd name="connsiteY7" fmla="*/ 117107 h 164465"/>
                  <a:gd name="connsiteX8" fmla="*/ 101624 w 274931"/>
                  <a:gd name="connsiteY8" fmla="*/ 134040 h 164465"/>
                  <a:gd name="connsiteX9" fmla="*/ 143958 w 274931"/>
                  <a:gd name="connsiteY9" fmla="*/ 85357 h 164465"/>
                  <a:gd name="connsiteX10" fmla="*/ 139724 w 274931"/>
                  <a:gd name="connsiteY10" fmla="*/ 2807 h 164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4931" h="164465">
                    <a:moveTo>
                      <a:pt x="139724" y="2807"/>
                    </a:moveTo>
                    <a:cubicBezTo>
                      <a:pt x="135138" y="3513"/>
                      <a:pt x="139724" y="63132"/>
                      <a:pt x="116441" y="89590"/>
                    </a:cubicBezTo>
                    <a:cubicBezTo>
                      <a:pt x="93158" y="116048"/>
                      <a:pt x="-1740" y="152032"/>
                      <a:pt x="24" y="161557"/>
                    </a:cubicBezTo>
                    <a:cubicBezTo>
                      <a:pt x="1788" y="171082"/>
                      <a:pt x="96685" y="154854"/>
                      <a:pt x="127024" y="146740"/>
                    </a:cubicBezTo>
                    <a:cubicBezTo>
                      <a:pt x="157363" y="138626"/>
                      <a:pt x="157716" y="136862"/>
                      <a:pt x="182058" y="112873"/>
                    </a:cubicBezTo>
                    <a:cubicBezTo>
                      <a:pt x="206400" y="88884"/>
                      <a:pt x="262491" y="16565"/>
                      <a:pt x="273074" y="2807"/>
                    </a:cubicBezTo>
                    <a:cubicBezTo>
                      <a:pt x="283657" y="-10951"/>
                      <a:pt x="245558" y="30323"/>
                      <a:pt x="245558" y="30323"/>
                    </a:cubicBezTo>
                    <a:cubicBezTo>
                      <a:pt x="226508" y="49373"/>
                      <a:pt x="182763" y="99821"/>
                      <a:pt x="158774" y="117107"/>
                    </a:cubicBezTo>
                    <a:cubicBezTo>
                      <a:pt x="134785" y="134393"/>
                      <a:pt x="104093" y="139332"/>
                      <a:pt x="101624" y="134040"/>
                    </a:cubicBezTo>
                    <a:cubicBezTo>
                      <a:pt x="99155" y="128748"/>
                      <a:pt x="136902" y="100174"/>
                      <a:pt x="143958" y="85357"/>
                    </a:cubicBezTo>
                    <a:cubicBezTo>
                      <a:pt x="151014" y="70540"/>
                      <a:pt x="144310" y="2101"/>
                      <a:pt x="139724" y="2807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4" name="フリーフォーム: 図形 1133">
                <a:extLst>
                  <a:ext uri="{FF2B5EF4-FFF2-40B4-BE49-F238E27FC236}">
                    <a16:creationId xmlns:a16="http://schemas.microsoft.com/office/drawing/2014/main" id="{5C61DAD4-A4E8-47B9-86DC-58FBECAFD20F}"/>
                  </a:ext>
                </a:extLst>
              </p:cNvPr>
              <p:cNvSpPr/>
              <p:nvPr/>
            </p:nvSpPr>
            <p:spPr>
              <a:xfrm>
                <a:off x="8678225" y="5381564"/>
                <a:ext cx="160266" cy="74850"/>
              </a:xfrm>
              <a:custGeom>
                <a:avLst/>
                <a:gdLst>
                  <a:gd name="connsiteX0" fmla="*/ 108 w 160266"/>
                  <a:gd name="connsiteY0" fmla="*/ 1119 h 74850"/>
                  <a:gd name="connsiteX1" fmla="*/ 133458 w 160266"/>
                  <a:gd name="connsiteY1" fmla="*/ 26519 h 74850"/>
                  <a:gd name="connsiteX2" fmla="*/ 158858 w 160266"/>
                  <a:gd name="connsiteY2" fmla="*/ 7469 h 74850"/>
                  <a:gd name="connsiteX3" fmla="*/ 110175 w 160266"/>
                  <a:gd name="connsiteY3" fmla="*/ 64619 h 74850"/>
                  <a:gd name="connsiteX4" fmla="*/ 110175 w 160266"/>
                  <a:gd name="connsiteY4" fmla="*/ 70969 h 74850"/>
                  <a:gd name="connsiteX5" fmla="*/ 108 w 160266"/>
                  <a:gd name="connsiteY5" fmla="*/ 1119 h 748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0266" h="74850">
                    <a:moveTo>
                      <a:pt x="108" y="1119"/>
                    </a:moveTo>
                    <a:cubicBezTo>
                      <a:pt x="3989" y="-6289"/>
                      <a:pt x="107000" y="25461"/>
                      <a:pt x="133458" y="26519"/>
                    </a:cubicBezTo>
                    <a:cubicBezTo>
                      <a:pt x="159916" y="27577"/>
                      <a:pt x="162739" y="1119"/>
                      <a:pt x="158858" y="7469"/>
                    </a:cubicBezTo>
                    <a:cubicBezTo>
                      <a:pt x="154978" y="13819"/>
                      <a:pt x="118289" y="54036"/>
                      <a:pt x="110175" y="64619"/>
                    </a:cubicBezTo>
                    <a:cubicBezTo>
                      <a:pt x="102061" y="75202"/>
                      <a:pt x="122522" y="78024"/>
                      <a:pt x="110175" y="70969"/>
                    </a:cubicBezTo>
                    <a:cubicBezTo>
                      <a:pt x="97828" y="63914"/>
                      <a:pt x="-3773" y="8527"/>
                      <a:pt x="108" y="1119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5" name="フリーフォーム: 図形 1134">
                <a:extLst>
                  <a:ext uri="{FF2B5EF4-FFF2-40B4-BE49-F238E27FC236}">
                    <a16:creationId xmlns:a16="http://schemas.microsoft.com/office/drawing/2014/main" id="{D453DD26-5634-44E5-974D-B6B4EC8F82A7}"/>
                  </a:ext>
                </a:extLst>
              </p:cNvPr>
              <p:cNvSpPr/>
              <p:nvPr/>
            </p:nvSpPr>
            <p:spPr>
              <a:xfrm>
                <a:off x="3415982" y="5415751"/>
                <a:ext cx="519638" cy="399166"/>
              </a:xfrm>
              <a:custGeom>
                <a:avLst/>
                <a:gdLst>
                  <a:gd name="connsiteX0" fmla="*/ 318 w 519638"/>
                  <a:gd name="connsiteY0" fmla="*/ 5032 h 399166"/>
                  <a:gd name="connsiteX1" fmla="*/ 199285 w 519638"/>
                  <a:gd name="connsiteY1" fmla="*/ 187066 h 399166"/>
                  <a:gd name="connsiteX2" fmla="*/ 379201 w 519638"/>
                  <a:gd name="connsiteY2" fmla="*/ 322532 h 399166"/>
                  <a:gd name="connsiteX3" fmla="*/ 442701 w 519638"/>
                  <a:gd name="connsiteY3" fmla="*/ 396616 h 399166"/>
                  <a:gd name="connsiteX4" fmla="*/ 518901 w 519638"/>
                  <a:gd name="connsiteY4" fmla="*/ 371216 h 399166"/>
                  <a:gd name="connsiteX5" fmla="*/ 459635 w 519638"/>
                  <a:gd name="connsiteY5" fmla="*/ 267499 h 399166"/>
                  <a:gd name="connsiteX6" fmla="*/ 161185 w 519638"/>
                  <a:gd name="connsiteY6" fmla="*/ 70649 h 399166"/>
                  <a:gd name="connsiteX7" fmla="*/ 318 w 519638"/>
                  <a:gd name="connsiteY7" fmla="*/ 5032 h 3991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19638" h="399166">
                    <a:moveTo>
                      <a:pt x="318" y="5032"/>
                    </a:moveTo>
                    <a:cubicBezTo>
                      <a:pt x="6668" y="24435"/>
                      <a:pt x="136138" y="134149"/>
                      <a:pt x="199285" y="187066"/>
                    </a:cubicBezTo>
                    <a:cubicBezTo>
                      <a:pt x="262432" y="239983"/>
                      <a:pt x="338632" y="287607"/>
                      <a:pt x="379201" y="322532"/>
                    </a:cubicBezTo>
                    <a:cubicBezTo>
                      <a:pt x="419770" y="357457"/>
                      <a:pt x="419418" y="388502"/>
                      <a:pt x="442701" y="396616"/>
                    </a:cubicBezTo>
                    <a:cubicBezTo>
                      <a:pt x="465984" y="404730"/>
                      <a:pt x="516079" y="392735"/>
                      <a:pt x="518901" y="371216"/>
                    </a:cubicBezTo>
                    <a:cubicBezTo>
                      <a:pt x="521723" y="349697"/>
                      <a:pt x="519254" y="317593"/>
                      <a:pt x="459635" y="267499"/>
                    </a:cubicBezTo>
                    <a:cubicBezTo>
                      <a:pt x="400016" y="217405"/>
                      <a:pt x="238443" y="115805"/>
                      <a:pt x="161185" y="70649"/>
                    </a:cubicBezTo>
                    <a:cubicBezTo>
                      <a:pt x="83927" y="25493"/>
                      <a:pt x="-6032" y="-14371"/>
                      <a:pt x="318" y="5032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6" name="フリーフォーム: 図形 1135">
                <a:extLst>
                  <a:ext uri="{FF2B5EF4-FFF2-40B4-BE49-F238E27FC236}">
                    <a16:creationId xmlns:a16="http://schemas.microsoft.com/office/drawing/2014/main" id="{3C365562-376E-46F0-944F-1170922936F4}"/>
                  </a:ext>
                </a:extLst>
              </p:cNvPr>
              <p:cNvSpPr/>
              <p:nvPr/>
            </p:nvSpPr>
            <p:spPr>
              <a:xfrm>
                <a:off x="3198282" y="5359400"/>
                <a:ext cx="631530" cy="475283"/>
              </a:xfrm>
              <a:custGeom>
                <a:avLst/>
                <a:gdLst>
                  <a:gd name="connsiteX0" fmla="*/ 302685 w 631530"/>
                  <a:gd name="connsiteY0" fmla="*/ 84667 h 475283"/>
                  <a:gd name="connsiteX1" fmla="*/ 241301 w 631530"/>
                  <a:gd name="connsiteY1" fmla="*/ 40217 h 475283"/>
                  <a:gd name="connsiteX2" fmla="*/ 61385 w 631530"/>
                  <a:gd name="connsiteY2" fmla="*/ 0 h 475283"/>
                  <a:gd name="connsiteX3" fmla="*/ 12701 w 631530"/>
                  <a:gd name="connsiteY3" fmla="*/ 40217 h 475283"/>
                  <a:gd name="connsiteX4" fmla="*/ 61385 w 631530"/>
                  <a:gd name="connsiteY4" fmla="*/ 137583 h 475283"/>
                  <a:gd name="connsiteX5" fmla="*/ 605368 w 631530"/>
                  <a:gd name="connsiteY5" fmla="*/ 463550 h 475283"/>
                  <a:gd name="connsiteX6" fmla="*/ 533401 w 631530"/>
                  <a:gd name="connsiteY6" fmla="*/ 395817 h 475283"/>
                  <a:gd name="connsiteX7" fmla="*/ 427568 w 631530"/>
                  <a:gd name="connsiteY7" fmla="*/ 323850 h 475283"/>
                  <a:gd name="connsiteX8" fmla="*/ 203201 w 631530"/>
                  <a:gd name="connsiteY8" fmla="*/ 105833 h 475283"/>
                  <a:gd name="connsiteX9" fmla="*/ 177801 w 631530"/>
                  <a:gd name="connsiteY9" fmla="*/ 76200 h 475283"/>
                  <a:gd name="connsiteX10" fmla="*/ 302685 w 631530"/>
                  <a:gd name="connsiteY10" fmla="*/ 84667 h 475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1530" h="475283">
                    <a:moveTo>
                      <a:pt x="302685" y="84667"/>
                    </a:moveTo>
                    <a:cubicBezTo>
                      <a:pt x="313268" y="78670"/>
                      <a:pt x="281518" y="54328"/>
                      <a:pt x="241301" y="40217"/>
                    </a:cubicBezTo>
                    <a:cubicBezTo>
                      <a:pt x="201084" y="26106"/>
                      <a:pt x="99485" y="0"/>
                      <a:pt x="61385" y="0"/>
                    </a:cubicBezTo>
                    <a:cubicBezTo>
                      <a:pt x="23285" y="0"/>
                      <a:pt x="12701" y="17287"/>
                      <a:pt x="12701" y="40217"/>
                    </a:cubicBezTo>
                    <a:cubicBezTo>
                      <a:pt x="12701" y="63147"/>
                      <a:pt x="-37393" y="67028"/>
                      <a:pt x="61385" y="137583"/>
                    </a:cubicBezTo>
                    <a:cubicBezTo>
                      <a:pt x="160163" y="208138"/>
                      <a:pt x="526699" y="420511"/>
                      <a:pt x="605368" y="463550"/>
                    </a:cubicBezTo>
                    <a:cubicBezTo>
                      <a:pt x="684037" y="506589"/>
                      <a:pt x="563034" y="419100"/>
                      <a:pt x="533401" y="395817"/>
                    </a:cubicBezTo>
                    <a:cubicBezTo>
                      <a:pt x="503768" y="372534"/>
                      <a:pt x="482601" y="372181"/>
                      <a:pt x="427568" y="323850"/>
                    </a:cubicBezTo>
                    <a:cubicBezTo>
                      <a:pt x="372535" y="275519"/>
                      <a:pt x="244829" y="147108"/>
                      <a:pt x="203201" y="105833"/>
                    </a:cubicBezTo>
                    <a:cubicBezTo>
                      <a:pt x="161573" y="64558"/>
                      <a:pt x="164395" y="80786"/>
                      <a:pt x="177801" y="76200"/>
                    </a:cubicBezTo>
                    <a:cubicBezTo>
                      <a:pt x="191207" y="71614"/>
                      <a:pt x="292102" y="90664"/>
                      <a:pt x="302685" y="84667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7" name="フリーフォーム: 図形 1136">
                <a:extLst>
                  <a:ext uri="{FF2B5EF4-FFF2-40B4-BE49-F238E27FC236}">
                    <a16:creationId xmlns:a16="http://schemas.microsoft.com/office/drawing/2014/main" id="{A7932CC4-E74F-4D66-8935-BD83E0512549}"/>
                  </a:ext>
                </a:extLst>
              </p:cNvPr>
              <p:cNvSpPr/>
              <p:nvPr/>
            </p:nvSpPr>
            <p:spPr>
              <a:xfrm>
                <a:off x="2780104" y="4890594"/>
                <a:ext cx="562948" cy="358535"/>
              </a:xfrm>
              <a:custGeom>
                <a:avLst/>
                <a:gdLst>
                  <a:gd name="connsiteX0" fmla="*/ 9663 w 562948"/>
                  <a:gd name="connsiteY0" fmla="*/ 13723 h 358535"/>
                  <a:gd name="connsiteX1" fmla="*/ 62579 w 562948"/>
                  <a:gd name="connsiteY1" fmla="*/ 45473 h 358535"/>
                  <a:gd name="connsiteX2" fmla="*/ 223446 w 562948"/>
                  <a:gd name="connsiteY2" fmla="*/ 259256 h 358535"/>
                  <a:gd name="connsiteX3" fmla="*/ 297529 w 562948"/>
                  <a:gd name="connsiteY3" fmla="*/ 318523 h 358535"/>
                  <a:gd name="connsiteX4" fmla="*/ 333513 w 562948"/>
                  <a:gd name="connsiteY4" fmla="*/ 299473 h 358535"/>
                  <a:gd name="connsiteX5" fmla="*/ 361029 w 562948"/>
                  <a:gd name="connsiteY5" fmla="*/ 337573 h 358535"/>
                  <a:gd name="connsiteX6" fmla="*/ 416063 w 562948"/>
                  <a:gd name="connsiteY6" fmla="*/ 335456 h 358535"/>
                  <a:gd name="connsiteX7" fmla="*/ 437229 w 562948"/>
                  <a:gd name="connsiteY7" fmla="*/ 346039 h 358535"/>
                  <a:gd name="connsiteX8" fmla="*/ 439346 w 562948"/>
                  <a:gd name="connsiteY8" fmla="*/ 303706 h 358535"/>
                  <a:gd name="connsiteX9" fmla="*/ 562113 w 562948"/>
                  <a:gd name="connsiteY9" fmla="*/ 356623 h 358535"/>
                  <a:gd name="connsiteX10" fmla="*/ 369496 w 562948"/>
                  <a:gd name="connsiteY10" fmla="*/ 221156 h 358535"/>
                  <a:gd name="connsiteX11" fmla="*/ 337746 w 562948"/>
                  <a:gd name="connsiteY11" fmla="*/ 119556 h 358535"/>
                  <a:gd name="connsiteX12" fmla="*/ 284829 w 562948"/>
                  <a:gd name="connsiteY12" fmla="*/ 121673 h 358535"/>
                  <a:gd name="connsiteX13" fmla="*/ 320813 w 562948"/>
                  <a:gd name="connsiteY13" fmla="*/ 210573 h 358535"/>
                  <a:gd name="connsiteX14" fmla="*/ 250963 w 562948"/>
                  <a:gd name="connsiteY14" fmla="*/ 140723 h 358535"/>
                  <a:gd name="connsiteX15" fmla="*/ 170529 w 562948"/>
                  <a:gd name="connsiteY15" fmla="*/ 62406 h 358535"/>
                  <a:gd name="connsiteX16" fmla="*/ 244613 w 562948"/>
                  <a:gd name="connsiteY16" fmla="*/ 219039 h 358535"/>
                  <a:gd name="connsiteX17" fmla="*/ 9663 w 562948"/>
                  <a:gd name="connsiteY17" fmla="*/ 13723 h 3585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562948" h="358535">
                    <a:moveTo>
                      <a:pt x="9663" y="13723"/>
                    </a:moveTo>
                    <a:cubicBezTo>
                      <a:pt x="-20676" y="-15205"/>
                      <a:pt x="26949" y="4551"/>
                      <a:pt x="62579" y="45473"/>
                    </a:cubicBezTo>
                    <a:cubicBezTo>
                      <a:pt x="98209" y="86395"/>
                      <a:pt x="184288" y="213748"/>
                      <a:pt x="223446" y="259256"/>
                    </a:cubicBezTo>
                    <a:cubicBezTo>
                      <a:pt x="262604" y="304764"/>
                      <a:pt x="279185" y="311820"/>
                      <a:pt x="297529" y="318523"/>
                    </a:cubicBezTo>
                    <a:cubicBezTo>
                      <a:pt x="315873" y="325226"/>
                      <a:pt x="322930" y="296298"/>
                      <a:pt x="333513" y="299473"/>
                    </a:cubicBezTo>
                    <a:cubicBezTo>
                      <a:pt x="344096" y="302648"/>
                      <a:pt x="347271" y="331576"/>
                      <a:pt x="361029" y="337573"/>
                    </a:cubicBezTo>
                    <a:cubicBezTo>
                      <a:pt x="374787" y="343570"/>
                      <a:pt x="403363" y="334045"/>
                      <a:pt x="416063" y="335456"/>
                    </a:cubicBezTo>
                    <a:cubicBezTo>
                      <a:pt x="428763" y="336867"/>
                      <a:pt x="433349" y="351331"/>
                      <a:pt x="437229" y="346039"/>
                    </a:cubicBezTo>
                    <a:cubicBezTo>
                      <a:pt x="441109" y="340747"/>
                      <a:pt x="418532" y="301942"/>
                      <a:pt x="439346" y="303706"/>
                    </a:cubicBezTo>
                    <a:cubicBezTo>
                      <a:pt x="460160" y="305470"/>
                      <a:pt x="573755" y="370381"/>
                      <a:pt x="562113" y="356623"/>
                    </a:cubicBezTo>
                    <a:cubicBezTo>
                      <a:pt x="550471" y="342865"/>
                      <a:pt x="406890" y="260667"/>
                      <a:pt x="369496" y="221156"/>
                    </a:cubicBezTo>
                    <a:cubicBezTo>
                      <a:pt x="332102" y="181645"/>
                      <a:pt x="351857" y="136137"/>
                      <a:pt x="337746" y="119556"/>
                    </a:cubicBezTo>
                    <a:cubicBezTo>
                      <a:pt x="323635" y="102975"/>
                      <a:pt x="287651" y="106504"/>
                      <a:pt x="284829" y="121673"/>
                    </a:cubicBezTo>
                    <a:cubicBezTo>
                      <a:pt x="282007" y="136842"/>
                      <a:pt x="326457" y="207398"/>
                      <a:pt x="320813" y="210573"/>
                    </a:cubicBezTo>
                    <a:cubicBezTo>
                      <a:pt x="315169" y="213748"/>
                      <a:pt x="250963" y="140723"/>
                      <a:pt x="250963" y="140723"/>
                    </a:cubicBezTo>
                    <a:cubicBezTo>
                      <a:pt x="225916" y="116029"/>
                      <a:pt x="171587" y="49353"/>
                      <a:pt x="170529" y="62406"/>
                    </a:cubicBezTo>
                    <a:cubicBezTo>
                      <a:pt x="169471" y="75459"/>
                      <a:pt x="265427" y="226094"/>
                      <a:pt x="244613" y="219039"/>
                    </a:cubicBezTo>
                    <a:cubicBezTo>
                      <a:pt x="223799" y="211984"/>
                      <a:pt x="40002" y="42651"/>
                      <a:pt x="9663" y="13723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8" name="フリーフォーム: 図形 1137">
                <a:extLst>
                  <a:ext uri="{FF2B5EF4-FFF2-40B4-BE49-F238E27FC236}">
                    <a16:creationId xmlns:a16="http://schemas.microsoft.com/office/drawing/2014/main" id="{44A2D73C-50B7-49D2-AA3C-8C31E202FBCD}"/>
                  </a:ext>
                </a:extLst>
              </p:cNvPr>
              <p:cNvSpPr/>
              <p:nvPr/>
            </p:nvSpPr>
            <p:spPr>
              <a:xfrm>
                <a:off x="2740949" y="4607983"/>
                <a:ext cx="306145" cy="356732"/>
              </a:xfrm>
              <a:custGeom>
                <a:avLst/>
                <a:gdLst>
                  <a:gd name="connsiteX0" fmla="*/ 134 w 306145"/>
                  <a:gd name="connsiteY0" fmla="*/ 0 h 356732"/>
                  <a:gd name="connsiteX1" fmla="*/ 108084 w 306145"/>
                  <a:gd name="connsiteY1" fmla="*/ 169334 h 356732"/>
                  <a:gd name="connsiteX2" fmla="*/ 184284 w 306145"/>
                  <a:gd name="connsiteY2" fmla="*/ 349250 h 356732"/>
                  <a:gd name="connsiteX3" fmla="*/ 216034 w 306145"/>
                  <a:gd name="connsiteY3" fmla="*/ 321734 h 356732"/>
                  <a:gd name="connsiteX4" fmla="*/ 230851 w 306145"/>
                  <a:gd name="connsiteY4" fmla="*/ 313267 h 356732"/>
                  <a:gd name="connsiteX5" fmla="*/ 256251 w 306145"/>
                  <a:gd name="connsiteY5" fmla="*/ 247650 h 356732"/>
                  <a:gd name="connsiteX6" fmla="*/ 304934 w 306145"/>
                  <a:gd name="connsiteY6" fmla="*/ 254000 h 356732"/>
                  <a:gd name="connsiteX7" fmla="*/ 201218 w 306145"/>
                  <a:gd name="connsiteY7" fmla="*/ 167217 h 356732"/>
                  <a:gd name="connsiteX8" fmla="*/ 201218 w 306145"/>
                  <a:gd name="connsiteY8" fmla="*/ 124884 h 356732"/>
                  <a:gd name="connsiteX9" fmla="*/ 144068 w 306145"/>
                  <a:gd name="connsiteY9" fmla="*/ 63500 h 356732"/>
                  <a:gd name="connsiteX10" fmla="*/ 144068 w 306145"/>
                  <a:gd name="connsiteY10" fmla="*/ 150284 h 356732"/>
                  <a:gd name="connsiteX11" fmla="*/ 131368 w 306145"/>
                  <a:gd name="connsiteY11" fmla="*/ 169334 h 356732"/>
                  <a:gd name="connsiteX12" fmla="*/ 134 w 306145"/>
                  <a:gd name="connsiteY12" fmla="*/ 0 h 3567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06145" h="356732">
                    <a:moveTo>
                      <a:pt x="134" y="0"/>
                    </a:moveTo>
                    <a:cubicBezTo>
                      <a:pt x="-3747" y="0"/>
                      <a:pt x="77392" y="111126"/>
                      <a:pt x="108084" y="169334"/>
                    </a:cubicBezTo>
                    <a:cubicBezTo>
                      <a:pt x="138776" y="227542"/>
                      <a:pt x="166292" y="323850"/>
                      <a:pt x="184284" y="349250"/>
                    </a:cubicBezTo>
                    <a:cubicBezTo>
                      <a:pt x="202276" y="374650"/>
                      <a:pt x="208273" y="327731"/>
                      <a:pt x="216034" y="321734"/>
                    </a:cubicBezTo>
                    <a:cubicBezTo>
                      <a:pt x="223795" y="315737"/>
                      <a:pt x="224148" y="325614"/>
                      <a:pt x="230851" y="313267"/>
                    </a:cubicBezTo>
                    <a:cubicBezTo>
                      <a:pt x="237554" y="300920"/>
                      <a:pt x="243904" y="257528"/>
                      <a:pt x="256251" y="247650"/>
                    </a:cubicBezTo>
                    <a:cubicBezTo>
                      <a:pt x="268598" y="237772"/>
                      <a:pt x="314106" y="267405"/>
                      <a:pt x="304934" y="254000"/>
                    </a:cubicBezTo>
                    <a:cubicBezTo>
                      <a:pt x="295762" y="240595"/>
                      <a:pt x="218504" y="188736"/>
                      <a:pt x="201218" y="167217"/>
                    </a:cubicBezTo>
                    <a:cubicBezTo>
                      <a:pt x="183932" y="145698"/>
                      <a:pt x="210743" y="142170"/>
                      <a:pt x="201218" y="124884"/>
                    </a:cubicBezTo>
                    <a:cubicBezTo>
                      <a:pt x="191693" y="107598"/>
                      <a:pt x="153593" y="59267"/>
                      <a:pt x="144068" y="63500"/>
                    </a:cubicBezTo>
                    <a:cubicBezTo>
                      <a:pt x="134543" y="67733"/>
                      <a:pt x="146185" y="132645"/>
                      <a:pt x="144068" y="150284"/>
                    </a:cubicBezTo>
                    <a:cubicBezTo>
                      <a:pt x="141951" y="167923"/>
                      <a:pt x="155710" y="188737"/>
                      <a:pt x="131368" y="169334"/>
                    </a:cubicBezTo>
                    <a:cubicBezTo>
                      <a:pt x="107026" y="149931"/>
                      <a:pt x="4015" y="0"/>
                      <a:pt x="134" y="0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39" name="フリーフォーム: 図形 1138">
                <a:extLst>
                  <a:ext uri="{FF2B5EF4-FFF2-40B4-BE49-F238E27FC236}">
                    <a16:creationId xmlns:a16="http://schemas.microsoft.com/office/drawing/2014/main" id="{E4136058-B0AC-4DA0-9ABC-BB0E25727122}"/>
                  </a:ext>
                </a:extLst>
              </p:cNvPr>
              <p:cNvSpPr/>
              <p:nvPr/>
            </p:nvSpPr>
            <p:spPr>
              <a:xfrm>
                <a:off x="2597133" y="4245581"/>
                <a:ext cx="229526" cy="401018"/>
              </a:xfrm>
              <a:custGeom>
                <a:avLst/>
                <a:gdLst>
                  <a:gd name="connsiteX0" fmla="*/ 17 w 229526"/>
                  <a:gd name="connsiteY0" fmla="*/ 452 h 401018"/>
                  <a:gd name="connsiteX1" fmla="*/ 107967 w 229526"/>
                  <a:gd name="connsiteY1" fmla="*/ 281969 h 401018"/>
                  <a:gd name="connsiteX2" fmla="*/ 158767 w 229526"/>
                  <a:gd name="connsiteY2" fmla="*/ 362402 h 401018"/>
                  <a:gd name="connsiteX3" fmla="*/ 226500 w 229526"/>
                  <a:gd name="connsiteY3" fmla="*/ 400502 h 401018"/>
                  <a:gd name="connsiteX4" fmla="*/ 207450 w 229526"/>
                  <a:gd name="connsiteY4" fmla="*/ 337002 h 401018"/>
                  <a:gd name="connsiteX5" fmla="*/ 116434 w 229526"/>
                  <a:gd name="connsiteY5" fmla="*/ 218469 h 401018"/>
                  <a:gd name="connsiteX6" fmla="*/ 17 w 229526"/>
                  <a:gd name="connsiteY6" fmla="*/ 452 h 4010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9526" h="401018">
                    <a:moveTo>
                      <a:pt x="17" y="452"/>
                    </a:moveTo>
                    <a:cubicBezTo>
                      <a:pt x="-1394" y="11035"/>
                      <a:pt x="81509" y="221644"/>
                      <a:pt x="107967" y="281969"/>
                    </a:cubicBezTo>
                    <a:cubicBezTo>
                      <a:pt x="134425" y="342294"/>
                      <a:pt x="139012" y="342647"/>
                      <a:pt x="158767" y="362402"/>
                    </a:cubicBezTo>
                    <a:cubicBezTo>
                      <a:pt x="178522" y="382157"/>
                      <a:pt x="218386" y="404735"/>
                      <a:pt x="226500" y="400502"/>
                    </a:cubicBezTo>
                    <a:cubicBezTo>
                      <a:pt x="234614" y="396269"/>
                      <a:pt x="225794" y="367341"/>
                      <a:pt x="207450" y="337002"/>
                    </a:cubicBezTo>
                    <a:cubicBezTo>
                      <a:pt x="189106" y="306663"/>
                      <a:pt x="148184" y="268916"/>
                      <a:pt x="116434" y="218469"/>
                    </a:cubicBezTo>
                    <a:cubicBezTo>
                      <a:pt x="84684" y="168022"/>
                      <a:pt x="1428" y="-10131"/>
                      <a:pt x="17" y="452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0" name="フリーフォーム: 図形 1139">
                <a:extLst>
                  <a:ext uri="{FF2B5EF4-FFF2-40B4-BE49-F238E27FC236}">
                    <a16:creationId xmlns:a16="http://schemas.microsoft.com/office/drawing/2014/main" id="{59386BDB-A184-4821-9084-569313B084D4}"/>
                  </a:ext>
                </a:extLst>
              </p:cNvPr>
              <p:cNvSpPr/>
              <p:nvPr/>
            </p:nvSpPr>
            <p:spPr>
              <a:xfrm>
                <a:off x="2397393" y="3951026"/>
                <a:ext cx="210115" cy="260778"/>
              </a:xfrm>
              <a:custGeom>
                <a:avLst/>
                <a:gdLst>
                  <a:gd name="connsiteX0" fmla="*/ 790 w 210115"/>
                  <a:gd name="connsiteY0" fmla="*/ 791 h 260778"/>
                  <a:gd name="connsiteX1" fmla="*/ 64290 w 210115"/>
                  <a:gd name="connsiteY1" fmla="*/ 112974 h 260778"/>
                  <a:gd name="connsiteX2" fmla="*/ 60057 w 210115"/>
                  <a:gd name="connsiteY2" fmla="*/ 184941 h 260778"/>
                  <a:gd name="connsiteX3" fmla="*/ 136257 w 210115"/>
                  <a:gd name="connsiteY3" fmla="*/ 246324 h 260778"/>
                  <a:gd name="connsiteX4" fmla="*/ 208224 w 210115"/>
                  <a:gd name="connsiteY4" fmla="*/ 256907 h 260778"/>
                  <a:gd name="connsiteX5" fmla="*/ 182824 w 210115"/>
                  <a:gd name="connsiteY5" fmla="*/ 193407 h 260778"/>
                  <a:gd name="connsiteX6" fmla="*/ 115090 w 210115"/>
                  <a:gd name="connsiteY6" fmla="*/ 174357 h 260778"/>
                  <a:gd name="connsiteX7" fmla="*/ 790 w 210115"/>
                  <a:gd name="connsiteY7" fmla="*/ 791 h 2607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0115" h="260778">
                    <a:moveTo>
                      <a:pt x="790" y="791"/>
                    </a:moveTo>
                    <a:cubicBezTo>
                      <a:pt x="-7677" y="-9439"/>
                      <a:pt x="54412" y="82282"/>
                      <a:pt x="64290" y="112974"/>
                    </a:cubicBezTo>
                    <a:cubicBezTo>
                      <a:pt x="74168" y="143666"/>
                      <a:pt x="48063" y="162716"/>
                      <a:pt x="60057" y="184941"/>
                    </a:cubicBezTo>
                    <a:cubicBezTo>
                      <a:pt x="72052" y="207166"/>
                      <a:pt x="111563" y="234330"/>
                      <a:pt x="136257" y="246324"/>
                    </a:cubicBezTo>
                    <a:cubicBezTo>
                      <a:pt x="160951" y="258318"/>
                      <a:pt x="200463" y="265726"/>
                      <a:pt x="208224" y="256907"/>
                    </a:cubicBezTo>
                    <a:cubicBezTo>
                      <a:pt x="215985" y="248088"/>
                      <a:pt x="198346" y="207165"/>
                      <a:pt x="182824" y="193407"/>
                    </a:cubicBezTo>
                    <a:cubicBezTo>
                      <a:pt x="167302" y="179649"/>
                      <a:pt x="140490" y="207165"/>
                      <a:pt x="115090" y="174357"/>
                    </a:cubicBezTo>
                    <a:cubicBezTo>
                      <a:pt x="89690" y="141549"/>
                      <a:pt x="9257" y="11021"/>
                      <a:pt x="790" y="791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1" name="フリーフォーム: 図形 1140">
                <a:extLst>
                  <a:ext uri="{FF2B5EF4-FFF2-40B4-BE49-F238E27FC236}">
                    <a16:creationId xmlns:a16="http://schemas.microsoft.com/office/drawing/2014/main" id="{898698CC-42FF-4786-98E9-21CC9977D8AB}"/>
                  </a:ext>
                </a:extLst>
              </p:cNvPr>
              <p:cNvSpPr/>
              <p:nvPr/>
            </p:nvSpPr>
            <p:spPr>
              <a:xfrm>
                <a:off x="2431265" y="3926278"/>
                <a:ext cx="166833" cy="274762"/>
              </a:xfrm>
              <a:custGeom>
                <a:avLst/>
                <a:gdLst>
                  <a:gd name="connsiteX0" fmla="*/ 28302 w 166833"/>
                  <a:gd name="connsiteY0" fmla="*/ 139 h 274762"/>
                  <a:gd name="connsiteX1" fmla="*/ 110852 w 166833"/>
                  <a:gd name="connsiteY1" fmla="*/ 125022 h 274762"/>
                  <a:gd name="connsiteX2" fmla="*/ 163768 w 166833"/>
                  <a:gd name="connsiteY2" fmla="*/ 273189 h 274762"/>
                  <a:gd name="connsiteX3" fmla="*/ 146835 w 166833"/>
                  <a:gd name="connsiteY3" fmla="*/ 196989 h 274762"/>
                  <a:gd name="connsiteX4" fmla="*/ 34652 w 166833"/>
                  <a:gd name="connsiteY4" fmla="*/ 101739 h 274762"/>
                  <a:gd name="connsiteX5" fmla="*/ 785 w 166833"/>
                  <a:gd name="connsiteY5" fmla="*/ 99622 h 274762"/>
                  <a:gd name="connsiteX6" fmla="*/ 28302 w 166833"/>
                  <a:gd name="connsiteY6" fmla="*/ 139 h 274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6833" h="274762">
                    <a:moveTo>
                      <a:pt x="28302" y="139"/>
                    </a:moveTo>
                    <a:cubicBezTo>
                      <a:pt x="46647" y="4372"/>
                      <a:pt x="88274" y="79514"/>
                      <a:pt x="110852" y="125022"/>
                    </a:cubicBezTo>
                    <a:cubicBezTo>
                      <a:pt x="133430" y="170530"/>
                      <a:pt x="157771" y="261195"/>
                      <a:pt x="163768" y="273189"/>
                    </a:cubicBezTo>
                    <a:cubicBezTo>
                      <a:pt x="169765" y="285183"/>
                      <a:pt x="168354" y="225564"/>
                      <a:pt x="146835" y="196989"/>
                    </a:cubicBezTo>
                    <a:cubicBezTo>
                      <a:pt x="125316" y="168414"/>
                      <a:pt x="58994" y="117967"/>
                      <a:pt x="34652" y="101739"/>
                    </a:cubicBezTo>
                    <a:cubicBezTo>
                      <a:pt x="10310" y="85511"/>
                      <a:pt x="5018" y="109852"/>
                      <a:pt x="785" y="99622"/>
                    </a:cubicBezTo>
                    <a:cubicBezTo>
                      <a:pt x="-3448" y="89392"/>
                      <a:pt x="9957" y="-4094"/>
                      <a:pt x="28302" y="139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2" name="フリーフォーム: 図形 1141">
                <a:extLst>
                  <a:ext uri="{FF2B5EF4-FFF2-40B4-BE49-F238E27FC236}">
                    <a16:creationId xmlns:a16="http://schemas.microsoft.com/office/drawing/2014/main" id="{1CA7E4A5-A11B-4B87-8327-F07B521C5E76}"/>
                  </a:ext>
                </a:extLst>
              </p:cNvPr>
              <p:cNvSpPr/>
              <p:nvPr/>
            </p:nvSpPr>
            <p:spPr>
              <a:xfrm>
                <a:off x="2552353" y="3905347"/>
                <a:ext cx="237814" cy="266962"/>
              </a:xfrm>
              <a:custGeom>
                <a:avLst/>
                <a:gdLst>
                  <a:gd name="connsiteX0" fmla="*/ 2464 w 237814"/>
                  <a:gd name="connsiteY0" fmla="*/ 4136 h 266962"/>
                  <a:gd name="connsiteX1" fmla="*/ 25747 w 237814"/>
                  <a:gd name="connsiteY1" fmla="*/ 52820 h 266962"/>
                  <a:gd name="connsiteX2" fmla="*/ 57497 w 237814"/>
                  <a:gd name="connsiteY2" fmla="*/ 165003 h 266962"/>
                  <a:gd name="connsiteX3" fmla="*/ 74430 w 237814"/>
                  <a:gd name="connsiteY3" fmla="*/ 213686 h 266962"/>
                  <a:gd name="connsiteX4" fmla="*/ 231064 w 237814"/>
                  <a:gd name="connsiteY4" fmla="*/ 266603 h 266962"/>
                  <a:gd name="connsiteX5" fmla="*/ 203547 w 237814"/>
                  <a:gd name="connsiteY5" fmla="*/ 234853 h 266962"/>
                  <a:gd name="connsiteX6" fmla="*/ 150630 w 237814"/>
                  <a:gd name="connsiteY6" fmla="*/ 194636 h 266962"/>
                  <a:gd name="connsiteX7" fmla="*/ 87130 w 237814"/>
                  <a:gd name="connsiteY7" fmla="*/ 154420 h 266962"/>
                  <a:gd name="connsiteX8" fmla="*/ 2464 w 237814"/>
                  <a:gd name="connsiteY8" fmla="*/ 4136 h 266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7814" h="266962">
                    <a:moveTo>
                      <a:pt x="2464" y="4136"/>
                    </a:moveTo>
                    <a:cubicBezTo>
                      <a:pt x="-7767" y="-12797"/>
                      <a:pt x="16575" y="26009"/>
                      <a:pt x="25747" y="52820"/>
                    </a:cubicBezTo>
                    <a:cubicBezTo>
                      <a:pt x="34919" y="79631"/>
                      <a:pt x="49383" y="138192"/>
                      <a:pt x="57497" y="165003"/>
                    </a:cubicBezTo>
                    <a:cubicBezTo>
                      <a:pt x="65611" y="191814"/>
                      <a:pt x="45502" y="196753"/>
                      <a:pt x="74430" y="213686"/>
                    </a:cubicBezTo>
                    <a:cubicBezTo>
                      <a:pt x="103358" y="230619"/>
                      <a:pt x="209545" y="263075"/>
                      <a:pt x="231064" y="266603"/>
                    </a:cubicBezTo>
                    <a:cubicBezTo>
                      <a:pt x="252583" y="270131"/>
                      <a:pt x="216953" y="246847"/>
                      <a:pt x="203547" y="234853"/>
                    </a:cubicBezTo>
                    <a:cubicBezTo>
                      <a:pt x="190141" y="222859"/>
                      <a:pt x="170033" y="208042"/>
                      <a:pt x="150630" y="194636"/>
                    </a:cubicBezTo>
                    <a:cubicBezTo>
                      <a:pt x="131227" y="181230"/>
                      <a:pt x="110413" y="188639"/>
                      <a:pt x="87130" y="154420"/>
                    </a:cubicBezTo>
                    <a:cubicBezTo>
                      <a:pt x="63847" y="120201"/>
                      <a:pt x="12695" y="21069"/>
                      <a:pt x="2464" y="4136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3" name="フリーフォーム: 図形 1142">
                <a:extLst>
                  <a:ext uri="{FF2B5EF4-FFF2-40B4-BE49-F238E27FC236}">
                    <a16:creationId xmlns:a16="http://schemas.microsoft.com/office/drawing/2014/main" id="{16D32489-6505-4A00-A37B-A57845E3DF81}"/>
                  </a:ext>
                </a:extLst>
              </p:cNvPr>
              <p:cNvSpPr/>
              <p:nvPr/>
            </p:nvSpPr>
            <p:spPr>
              <a:xfrm>
                <a:off x="2588662" y="3917948"/>
                <a:ext cx="146568" cy="201356"/>
              </a:xfrm>
              <a:custGeom>
                <a:avLst/>
                <a:gdLst>
                  <a:gd name="connsiteX0" fmla="*/ 21 w 146568"/>
                  <a:gd name="connsiteY0" fmla="*/ 2 h 201356"/>
                  <a:gd name="connsiteX1" fmla="*/ 74105 w 146568"/>
                  <a:gd name="connsiteY1" fmla="*/ 50802 h 201356"/>
                  <a:gd name="connsiteX2" fmla="*/ 105855 w 146568"/>
                  <a:gd name="connsiteY2" fmla="*/ 93135 h 201356"/>
                  <a:gd name="connsiteX3" fmla="*/ 146071 w 146568"/>
                  <a:gd name="connsiteY3" fmla="*/ 201085 h 201356"/>
                  <a:gd name="connsiteX4" fmla="*/ 76221 w 146568"/>
                  <a:gd name="connsiteY4" fmla="*/ 122769 h 201356"/>
                  <a:gd name="connsiteX5" fmla="*/ 42355 w 146568"/>
                  <a:gd name="connsiteY5" fmla="*/ 84669 h 201356"/>
                  <a:gd name="connsiteX6" fmla="*/ 2138 w 146568"/>
                  <a:gd name="connsiteY6" fmla="*/ 50802 h 201356"/>
                  <a:gd name="connsiteX7" fmla="*/ 65638 w 146568"/>
                  <a:gd name="connsiteY7" fmla="*/ 52919 h 201356"/>
                  <a:gd name="connsiteX8" fmla="*/ 21 w 146568"/>
                  <a:gd name="connsiteY8" fmla="*/ 2 h 2013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6568" h="201356">
                    <a:moveTo>
                      <a:pt x="21" y="2"/>
                    </a:moveTo>
                    <a:cubicBezTo>
                      <a:pt x="1432" y="-351"/>
                      <a:pt x="56466" y="35280"/>
                      <a:pt x="74105" y="50802"/>
                    </a:cubicBezTo>
                    <a:cubicBezTo>
                      <a:pt x="91744" y="66324"/>
                      <a:pt x="93861" y="68088"/>
                      <a:pt x="105855" y="93135"/>
                    </a:cubicBezTo>
                    <a:cubicBezTo>
                      <a:pt x="117849" y="118182"/>
                      <a:pt x="151010" y="196146"/>
                      <a:pt x="146071" y="201085"/>
                    </a:cubicBezTo>
                    <a:cubicBezTo>
                      <a:pt x="141132" y="206024"/>
                      <a:pt x="93507" y="142172"/>
                      <a:pt x="76221" y="122769"/>
                    </a:cubicBezTo>
                    <a:cubicBezTo>
                      <a:pt x="58935" y="103366"/>
                      <a:pt x="54702" y="96664"/>
                      <a:pt x="42355" y="84669"/>
                    </a:cubicBezTo>
                    <a:cubicBezTo>
                      <a:pt x="30008" y="72675"/>
                      <a:pt x="-1742" y="56094"/>
                      <a:pt x="2138" y="50802"/>
                    </a:cubicBezTo>
                    <a:cubicBezTo>
                      <a:pt x="6018" y="45510"/>
                      <a:pt x="63874" y="58211"/>
                      <a:pt x="65638" y="52919"/>
                    </a:cubicBezTo>
                    <a:cubicBezTo>
                      <a:pt x="67402" y="47627"/>
                      <a:pt x="-1390" y="355"/>
                      <a:pt x="21" y="2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4" name="フリーフォーム: 図形 1143">
                <a:extLst>
                  <a:ext uri="{FF2B5EF4-FFF2-40B4-BE49-F238E27FC236}">
                    <a16:creationId xmlns:a16="http://schemas.microsoft.com/office/drawing/2014/main" id="{C1CCE818-B1E7-4405-96A7-8B6EBE0A8A23}"/>
                  </a:ext>
                </a:extLst>
              </p:cNvPr>
              <p:cNvSpPr/>
              <p:nvPr/>
            </p:nvSpPr>
            <p:spPr>
              <a:xfrm>
                <a:off x="2608679" y="4133836"/>
                <a:ext cx="212952" cy="234120"/>
              </a:xfrm>
              <a:custGeom>
                <a:avLst/>
                <a:gdLst>
                  <a:gd name="connsiteX0" fmla="*/ 1171 w 212952"/>
                  <a:gd name="connsiteY0" fmla="*/ 14 h 234120"/>
                  <a:gd name="connsiteX1" fmla="*/ 28688 w 212952"/>
                  <a:gd name="connsiteY1" fmla="*/ 131247 h 234120"/>
                  <a:gd name="connsiteX2" fmla="*/ 47738 w 212952"/>
                  <a:gd name="connsiteY2" fmla="*/ 190514 h 234120"/>
                  <a:gd name="connsiteX3" fmla="*/ 138754 w 212952"/>
                  <a:gd name="connsiteY3" fmla="*/ 226497 h 234120"/>
                  <a:gd name="connsiteX4" fmla="*/ 212838 w 212952"/>
                  <a:gd name="connsiteY4" fmla="*/ 228614 h 234120"/>
                  <a:gd name="connsiteX5" fmla="*/ 153571 w 212952"/>
                  <a:gd name="connsiteY5" fmla="*/ 165114 h 234120"/>
                  <a:gd name="connsiteX6" fmla="*/ 71021 w 212952"/>
                  <a:gd name="connsiteY6" fmla="*/ 139714 h 234120"/>
                  <a:gd name="connsiteX7" fmla="*/ 1171 w 212952"/>
                  <a:gd name="connsiteY7" fmla="*/ 14 h 234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952" h="234120">
                    <a:moveTo>
                      <a:pt x="1171" y="14"/>
                    </a:moveTo>
                    <a:cubicBezTo>
                      <a:pt x="-5885" y="-1397"/>
                      <a:pt x="20927" y="99497"/>
                      <a:pt x="28688" y="131247"/>
                    </a:cubicBezTo>
                    <a:cubicBezTo>
                      <a:pt x="36449" y="162997"/>
                      <a:pt x="29394" y="174639"/>
                      <a:pt x="47738" y="190514"/>
                    </a:cubicBezTo>
                    <a:cubicBezTo>
                      <a:pt x="66082" y="206389"/>
                      <a:pt x="111237" y="220147"/>
                      <a:pt x="138754" y="226497"/>
                    </a:cubicBezTo>
                    <a:cubicBezTo>
                      <a:pt x="166271" y="232847"/>
                      <a:pt x="210369" y="238844"/>
                      <a:pt x="212838" y="228614"/>
                    </a:cubicBezTo>
                    <a:cubicBezTo>
                      <a:pt x="215307" y="218384"/>
                      <a:pt x="177207" y="179931"/>
                      <a:pt x="153571" y="165114"/>
                    </a:cubicBezTo>
                    <a:cubicBezTo>
                      <a:pt x="129935" y="150297"/>
                      <a:pt x="92188" y="164056"/>
                      <a:pt x="71021" y="139714"/>
                    </a:cubicBezTo>
                    <a:cubicBezTo>
                      <a:pt x="49854" y="115372"/>
                      <a:pt x="8227" y="1425"/>
                      <a:pt x="1171" y="14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5" name="フリーフォーム: 図形 1144">
                <a:extLst>
                  <a:ext uri="{FF2B5EF4-FFF2-40B4-BE49-F238E27FC236}">
                    <a16:creationId xmlns:a16="http://schemas.microsoft.com/office/drawing/2014/main" id="{C438B690-341B-4E2F-B47B-3B463BF911A0}"/>
                  </a:ext>
                </a:extLst>
              </p:cNvPr>
              <p:cNvSpPr/>
              <p:nvPr/>
            </p:nvSpPr>
            <p:spPr>
              <a:xfrm>
                <a:off x="2642366" y="4150620"/>
                <a:ext cx="138524" cy="161108"/>
              </a:xfrm>
              <a:custGeom>
                <a:avLst/>
                <a:gdLst>
                  <a:gd name="connsiteX0" fmla="*/ 1351 w 138524"/>
                  <a:gd name="connsiteY0" fmla="*/ 163 h 161108"/>
                  <a:gd name="connsiteX1" fmla="*/ 98717 w 138524"/>
                  <a:gd name="connsiteY1" fmla="*/ 80597 h 161108"/>
                  <a:gd name="connsiteX2" fmla="*/ 134701 w 138524"/>
                  <a:gd name="connsiteY2" fmla="*/ 161030 h 161108"/>
                  <a:gd name="connsiteX3" fmla="*/ 14051 w 138524"/>
                  <a:gd name="connsiteY3" fmla="*/ 65780 h 161108"/>
                  <a:gd name="connsiteX4" fmla="*/ 41567 w 138524"/>
                  <a:gd name="connsiteY4" fmla="*/ 59430 h 161108"/>
                  <a:gd name="connsiteX5" fmla="*/ 1351 w 138524"/>
                  <a:gd name="connsiteY5" fmla="*/ 163 h 161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8524" h="161108">
                    <a:moveTo>
                      <a:pt x="1351" y="163"/>
                    </a:moveTo>
                    <a:cubicBezTo>
                      <a:pt x="10876" y="3691"/>
                      <a:pt x="76492" y="53786"/>
                      <a:pt x="98717" y="80597"/>
                    </a:cubicBezTo>
                    <a:cubicBezTo>
                      <a:pt x="120942" y="107408"/>
                      <a:pt x="148812" y="163500"/>
                      <a:pt x="134701" y="161030"/>
                    </a:cubicBezTo>
                    <a:cubicBezTo>
                      <a:pt x="120590" y="158560"/>
                      <a:pt x="29573" y="82713"/>
                      <a:pt x="14051" y="65780"/>
                    </a:cubicBezTo>
                    <a:cubicBezTo>
                      <a:pt x="-1471" y="48847"/>
                      <a:pt x="47564" y="67544"/>
                      <a:pt x="41567" y="59430"/>
                    </a:cubicBezTo>
                    <a:cubicBezTo>
                      <a:pt x="35570" y="51316"/>
                      <a:pt x="-8174" y="-3365"/>
                      <a:pt x="1351" y="163"/>
                    </a:cubicBezTo>
                    <a:close/>
                  </a:path>
                </a:pathLst>
              </a:custGeom>
              <a:solidFill>
                <a:srgbClr val="792A2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146" name="グループ化 1145">
              <a:extLst>
                <a:ext uri="{FF2B5EF4-FFF2-40B4-BE49-F238E27FC236}">
                  <a16:creationId xmlns:a16="http://schemas.microsoft.com/office/drawing/2014/main" id="{077E59D7-79D8-40BE-B106-20A3306A4DEB}"/>
                </a:ext>
              </a:extLst>
            </p:cNvPr>
            <p:cNvGrpSpPr/>
            <p:nvPr/>
          </p:nvGrpSpPr>
          <p:grpSpPr>
            <a:xfrm>
              <a:off x="4411649" y="5930849"/>
              <a:ext cx="3736743" cy="596952"/>
              <a:chOff x="4411649" y="5930849"/>
              <a:chExt cx="3736743" cy="596952"/>
            </a:xfrm>
          </p:grpSpPr>
          <p:sp>
            <p:nvSpPr>
              <p:cNvPr id="1147" name="フリーフォーム: 図形 1146">
                <a:extLst>
                  <a:ext uri="{FF2B5EF4-FFF2-40B4-BE49-F238E27FC236}">
                    <a16:creationId xmlns:a16="http://schemas.microsoft.com/office/drawing/2014/main" id="{95132BC8-F4A9-4E59-82D3-E29E4CF4A044}"/>
                  </a:ext>
                </a:extLst>
              </p:cNvPr>
              <p:cNvSpPr/>
              <p:nvPr/>
            </p:nvSpPr>
            <p:spPr>
              <a:xfrm>
                <a:off x="4411649" y="6094182"/>
                <a:ext cx="1683605" cy="347090"/>
              </a:xfrm>
              <a:custGeom>
                <a:avLst/>
                <a:gdLst>
                  <a:gd name="connsiteX0" fmla="*/ 31234 w 1683605"/>
                  <a:gd name="connsiteY0" fmla="*/ 10285 h 347090"/>
                  <a:gd name="connsiteX1" fmla="*/ 109551 w 1683605"/>
                  <a:gd name="connsiteY1" fmla="*/ 20868 h 347090"/>
                  <a:gd name="connsiteX2" fmla="*/ 1205984 w 1683605"/>
                  <a:gd name="connsiteY2" fmla="*/ 308735 h 347090"/>
                  <a:gd name="connsiteX3" fmla="*/ 1680118 w 1683605"/>
                  <a:gd name="connsiteY3" fmla="*/ 332018 h 347090"/>
                  <a:gd name="connsiteX4" fmla="*/ 990084 w 1683605"/>
                  <a:gd name="connsiteY4" fmla="*/ 344718 h 347090"/>
                  <a:gd name="connsiteX5" fmla="*/ 780534 w 1683605"/>
                  <a:gd name="connsiteY5" fmla="*/ 283335 h 347090"/>
                  <a:gd name="connsiteX6" fmla="*/ 374134 w 1683605"/>
                  <a:gd name="connsiteY6" fmla="*/ 160568 h 347090"/>
                  <a:gd name="connsiteX7" fmla="*/ 721268 w 1683605"/>
                  <a:gd name="connsiteY7" fmla="*/ 190201 h 347090"/>
                  <a:gd name="connsiteX8" fmla="*/ 31234 w 1683605"/>
                  <a:gd name="connsiteY8" fmla="*/ 10285 h 347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3605" h="347090">
                    <a:moveTo>
                      <a:pt x="31234" y="10285"/>
                    </a:moveTo>
                    <a:cubicBezTo>
                      <a:pt x="-70719" y="-17937"/>
                      <a:pt x="109551" y="20868"/>
                      <a:pt x="109551" y="20868"/>
                    </a:cubicBezTo>
                    <a:cubicBezTo>
                      <a:pt x="305343" y="70610"/>
                      <a:pt x="944223" y="256877"/>
                      <a:pt x="1205984" y="308735"/>
                    </a:cubicBezTo>
                    <a:cubicBezTo>
                      <a:pt x="1467745" y="360593"/>
                      <a:pt x="1716101" y="326021"/>
                      <a:pt x="1680118" y="332018"/>
                    </a:cubicBezTo>
                    <a:cubicBezTo>
                      <a:pt x="1644135" y="338015"/>
                      <a:pt x="1140015" y="352832"/>
                      <a:pt x="990084" y="344718"/>
                    </a:cubicBezTo>
                    <a:cubicBezTo>
                      <a:pt x="840153" y="336604"/>
                      <a:pt x="780534" y="283335"/>
                      <a:pt x="780534" y="283335"/>
                    </a:cubicBezTo>
                    <a:cubicBezTo>
                      <a:pt x="677876" y="252643"/>
                      <a:pt x="384012" y="176090"/>
                      <a:pt x="374134" y="160568"/>
                    </a:cubicBezTo>
                    <a:cubicBezTo>
                      <a:pt x="364256" y="145046"/>
                      <a:pt x="785121" y="215954"/>
                      <a:pt x="721268" y="190201"/>
                    </a:cubicBezTo>
                    <a:cubicBezTo>
                      <a:pt x="657415" y="164448"/>
                      <a:pt x="133187" y="38507"/>
                      <a:pt x="31234" y="10285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8" name="フリーフォーム: 図形 1147">
                <a:extLst>
                  <a:ext uri="{FF2B5EF4-FFF2-40B4-BE49-F238E27FC236}">
                    <a16:creationId xmlns:a16="http://schemas.microsoft.com/office/drawing/2014/main" id="{BC684AD2-E135-4326-9603-EFB83573B35D}"/>
                  </a:ext>
                </a:extLst>
              </p:cNvPr>
              <p:cNvSpPr/>
              <p:nvPr/>
            </p:nvSpPr>
            <p:spPr>
              <a:xfrm>
                <a:off x="4630428" y="6186980"/>
                <a:ext cx="1644819" cy="336537"/>
              </a:xfrm>
              <a:custGeom>
                <a:avLst/>
                <a:gdLst>
                  <a:gd name="connsiteX0" fmla="*/ 2955 w 1644819"/>
                  <a:gd name="connsiteY0" fmla="*/ 37 h 336537"/>
                  <a:gd name="connsiteX1" fmla="*/ 792472 w 1644819"/>
                  <a:gd name="connsiteY1" fmla="*/ 224403 h 336537"/>
                  <a:gd name="connsiteX2" fmla="*/ 1569289 w 1644819"/>
                  <a:gd name="connsiteY2" fmla="*/ 245570 h 336537"/>
                  <a:gd name="connsiteX3" fmla="*/ 927939 w 1644819"/>
                  <a:gd name="connsiteY3" fmla="*/ 321770 h 336537"/>
                  <a:gd name="connsiteX4" fmla="*/ 1643372 w 1644819"/>
                  <a:gd name="connsiteY4" fmla="*/ 330237 h 336537"/>
                  <a:gd name="connsiteX5" fmla="*/ 1097272 w 1644819"/>
                  <a:gd name="connsiteY5" fmla="*/ 326003 h 336537"/>
                  <a:gd name="connsiteX6" fmla="*/ 546939 w 1644819"/>
                  <a:gd name="connsiteY6" fmla="*/ 207470 h 336537"/>
                  <a:gd name="connsiteX7" fmla="*/ 2955 w 1644819"/>
                  <a:gd name="connsiteY7" fmla="*/ 37 h 336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4819" h="336537">
                    <a:moveTo>
                      <a:pt x="2955" y="37"/>
                    </a:moveTo>
                    <a:cubicBezTo>
                      <a:pt x="43877" y="2859"/>
                      <a:pt x="531416" y="183481"/>
                      <a:pt x="792472" y="224403"/>
                    </a:cubicBezTo>
                    <a:cubicBezTo>
                      <a:pt x="1053528" y="265325"/>
                      <a:pt x="1546711" y="229342"/>
                      <a:pt x="1569289" y="245570"/>
                    </a:cubicBezTo>
                    <a:cubicBezTo>
                      <a:pt x="1591867" y="261798"/>
                      <a:pt x="915592" y="307659"/>
                      <a:pt x="927939" y="321770"/>
                    </a:cubicBezTo>
                    <a:cubicBezTo>
                      <a:pt x="940286" y="335881"/>
                      <a:pt x="1615150" y="329532"/>
                      <a:pt x="1643372" y="330237"/>
                    </a:cubicBezTo>
                    <a:cubicBezTo>
                      <a:pt x="1671594" y="330942"/>
                      <a:pt x="1280011" y="346464"/>
                      <a:pt x="1097272" y="326003"/>
                    </a:cubicBezTo>
                    <a:cubicBezTo>
                      <a:pt x="914533" y="305542"/>
                      <a:pt x="737439" y="261445"/>
                      <a:pt x="546939" y="207470"/>
                    </a:cubicBezTo>
                    <a:cubicBezTo>
                      <a:pt x="356439" y="153495"/>
                      <a:pt x="-37967" y="-2785"/>
                      <a:pt x="2955" y="37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49" name="フリーフォーム: 図形 1148">
                <a:extLst>
                  <a:ext uri="{FF2B5EF4-FFF2-40B4-BE49-F238E27FC236}">
                    <a16:creationId xmlns:a16="http://schemas.microsoft.com/office/drawing/2014/main" id="{63A0F781-F061-4D63-BE77-A54015EE8F09}"/>
                  </a:ext>
                </a:extLst>
              </p:cNvPr>
              <p:cNvSpPr/>
              <p:nvPr/>
            </p:nvSpPr>
            <p:spPr>
              <a:xfrm>
                <a:off x="5414168" y="6345388"/>
                <a:ext cx="1775315" cy="182413"/>
              </a:xfrm>
              <a:custGeom>
                <a:avLst/>
                <a:gdLst>
                  <a:gd name="connsiteX0" fmla="*/ 61649 w 1775315"/>
                  <a:gd name="connsiteY0" fmla="*/ 99862 h 182413"/>
                  <a:gd name="connsiteX1" fmla="*/ 148432 w 1775315"/>
                  <a:gd name="connsiteY1" fmla="*/ 93512 h 182413"/>
                  <a:gd name="connsiteX2" fmla="*/ 840582 w 1775315"/>
                  <a:gd name="connsiteY2" fmla="*/ 182412 h 182413"/>
                  <a:gd name="connsiteX3" fmla="*/ 1488282 w 1775315"/>
                  <a:gd name="connsiteY3" fmla="*/ 91395 h 182413"/>
                  <a:gd name="connsiteX4" fmla="*/ 1746515 w 1775315"/>
                  <a:gd name="connsiteY4" fmla="*/ 379 h 182413"/>
                  <a:gd name="connsiteX5" fmla="*/ 846932 w 1775315"/>
                  <a:gd name="connsiteY5" fmla="*/ 127379 h 182413"/>
                  <a:gd name="connsiteX6" fmla="*/ 1020499 w 1775315"/>
                  <a:gd name="connsiteY6" fmla="*/ 101979 h 182413"/>
                  <a:gd name="connsiteX7" fmla="*/ 1651265 w 1775315"/>
                  <a:gd name="connsiteY7" fmla="*/ 42712 h 182413"/>
                  <a:gd name="connsiteX8" fmla="*/ 645849 w 1775315"/>
                  <a:gd name="connsiteY8" fmla="*/ 46945 h 182413"/>
                  <a:gd name="connsiteX9" fmla="*/ 893499 w 1775315"/>
                  <a:gd name="connsiteY9" fmla="*/ 114679 h 182413"/>
                  <a:gd name="connsiteX10" fmla="*/ 61649 w 1775315"/>
                  <a:gd name="connsiteY10" fmla="*/ 99862 h 182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775315" h="182413">
                    <a:moveTo>
                      <a:pt x="61649" y="99862"/>
                    </a:moveTo>
                    <a:cubicBezTo>
                      <a:pt x="-62529" y="96334"/>
                      <a:pt x="18610" y="79754"/>
                      <a:pt x="148432" y="93512"/>
                    </a:cubicBezTo>
                    <a:cubicBezTo>
                      <a:pt x="278254" y="107270"/>
                      <a:pt x="617274" y="182765"/>
                      <a:pt x="840582" y="182412"/>
                    </a:cubicBezTo>
                    <a:cubicBezTo>
                      <a:pt x="1063890" y="182059"/>
                      <a:pt x="1337293" y="121734"/>
                      <a:pt x="1488282" y="91395"/>
                    </a:cubicBezTo>
                    <a:cubicBezTo>
                      <a:pt x="1639271" y="61056"/>
                      <a:pt x="1853407" y="-5618"/>
                      <a:pt x="1746515" y="379"/>
                    </a:cubicBezTo>
                    <a:cubicBezTo>
                      <a:pt x="1639623" y="6376"/>
                      <a:pt x="967935" y="110446"/>
                      <a:pt x="846932" y="127379"/>
                    </a:cubicBezTo>
                    <a:cubicBezTo>
                      <a:pt x="725929" y="144312"/>
                      <a:pt x="886444" y="116090"/>
                      <a:pt x="1020499" y="101979"/>
                    </a:cubicBezTo>
                    <a:cubicBezTo>
                      <a:pt x="1154554" y="87868"/>
                      <a:pt x="1713707" y="51884"/>
                      <a:pt x="1651265" y="42712"/>
                    </a:cubicBezTo>
                    <a:cubicBezTo>
                      <a:pt x="1588823" y="33540"/>
                      <a:pt x="772143" y="34951"/>
                      <a:pt x="645849" y="46945"/>
                    </a:cubicBezTo>
                    <a:cubicBezTo>
                      <a:pt x="519555" y="58939"/>
                      <a:pt x="989807" y="109035"/>
                      <a:pt x="893499" y="114679"/>
                    </a:cubicBezTo>
                    <a:cubicBezTo>
                      <a:pt x="797191" y="120324"/>
                      <a:pt x="185827" y="103390"/>
                      <a:pt x="61649" y="99862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0" name="フリーフォーム: 図形 1149">
                <a:extLst>
                  <a:ext uri="{FF2B5EF4-FFF2-40B4-BE49-F238E27FC236}">
                    <a16:creationId xmlns:a16="http://schemas.microsoft.com/office/drawing/2014/main" id="{F044B02D-B78A-4D50-98AE-3AD5BB4240C5}"/>
                  </a:ext>
                </a:extLst>
              </p:cNvPr>
              <p:cNvSpPr/>
              <p:nvPr/>
            </p:nvSpPr>
            <p:spPr>
              <a:xfrm>
                <a:off x="6409721" y="6167550"/>
                <a:ext cx="1284535" cy="350043"/>
              </a:xfrm>
              <a:custGeom>
                <a:avLst/>
                <a:gdLst>
                  <a:gd name="connsiteX0" fmla="*/ 67279 w 1284535"/>
                  <a:gd name="connsiteY0" fmla="*/ 197267 h 350043"/>
                  <a:gd name="connsiteX1" fmla="*/ 463096 w 1284535"/>
                  <a:gd name="connsiteY1" fmla="*/ 178217 h 350043"/>
                  <a:gd name="connsiteX2" fmla="*/ 799646 w 1284535"/>
                  <a:gd name="connsiteY2" fmla="*/ 144350 h 350043"/>
                  <a:gd name="connsiteX3" fmla="*/ 1284362 w 1284535"/>
                  <a:gd name="connsiteY3" fmla="*/ 417 h 350043"/>
                  <a:gd name="connsiteX4" fmla="*/ 744612 w 1284535"/>
                  <a:gd name="connsiteY4" fmla="*/ 195150 h 350043"/>
                  <a:gd name="connsiteX5" fmla="*/ 3779 w 1284535"/>
                  <a:gd name="connsiteY5" fmla="*/ 349667 h 350043"/>
                  <a:gd name="connsiteX6" fmla="*/ 1081162 w 1284535"/>
                  <a:gd name="connsiteY6" fmla="*/ 150700 h 350043"/>
                  <a:gd name="connsiteX7" fmla="*/ 270479 w 1284535"/>
                  <a:gd name="connsiteY7" fmla="*/ 258650 h 350043"/>
                  <a:gd name="connsiteX8" fmla="*/ 814462 w 1284535"/>
                  <a:gd name="connsiteY8" fmla="*/ 138000 h 350043"/>
                  <a:gd name="connsiteX9" fmla="*/ 67279 w 1284535"/>
                  <a:gd name="connsiteY9" fmla="*/ 197267 h 3500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284535" h="350043">
                    <a:moveTo>
                      <a:pt x="67279" y="197267"/>
                    </a:moveTo>
                    <a:cubicBezTo>
                      <a:pt x="8718" y="203970"/>
                      <a:pt x="341035" y="187037"/>
                      <a:pt x="463096" y="178217"/>
                    </a:cubicBezTo>
                    <a:cubicBezTo>
                      <a:pt x="585157" y="169397"/>
                      <a:pt x="662768" y="173983"/>
                      <a:pt x="799646" y="144350"/>
                    </a:cubicBezTo>
                    <a:cubicBezTo>
                      <a:pt x="936524" y="114717"/>
                      <a:pt x="1293534" y="-8050"/>
                      <a:pt x="1284362" y="417"/>
                    </a:cubicBezTo>
                    <a:cubicBezTo>
                      <a:pt x="1275190" y="8884"/>
                      <a:pt x="958042" y="136942"/>
                      <a:pt x="744612" y="195150"/>
                    </a:cubicBezTo>
                    <a:cubicBezTo>
                      <a:pt x="531182" y="253358"/>
                      <a:pt x="-52313" y="357075"/>
                      <a:pt x="3779" y="349667"/>
                    </a:cubicBezTo>
                    <a:cubicBezTo>
                      <a:pt x="59871" y="342259"/>
                      <a:pt x="1036712" y="165869"/>
                      <a:pt x="1081162" y="150700"/>
                    </a:cubicBezTo>
                    <a:cubicBezTo>
                      <a:pt x="1125612" y="135530"/>
                      <a:pt x="314929" y="260767"/>
                      <a:pt x="270479" y="258650"/>
                    </a:cubicBezTo>
                    <a:cubicBezTo>
                      <a:pt x="226029" y="256533"/>
                      <a:pt x="845154" y="148936"/>
                      <a:pt x="814462" y="138000"/>
                    </a:cubicBezTo>
                    <a:cubicBezTo>
                      <a:pt x="783770" y="127064"/>
                      <a:pt x="125840" y="190564"/>
                      <a:pt x="67279" y="197267"/>
                    </a:cubicBezTo>
                    <a:close/>
                  </a:path>
                </a:pathLst>
              </a:custGeom>
              <a:solidFill>
                <a:srgbClr val="FF66CC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51" name="フリーフォーム: 図形 1150">
                <a:extLst>
                  <a:ext uri="{FF2B5EF4-FFF2-40B4-BE49-F238E27FC236}">
                    <a16:creationId xmlns:a16="http://schemas.microsoft.com/office/drawing/2014/main" id="{0B4427D4-0FAA-40D1-95FB-DBABE2F8F754}"/>
                  </a:ext>
                </a:extLst>
              </p:cNvPr>
              <p:cNvSpPr/>
              <p:nvPr/>
            </p:nvSpPr>
            <p:spPr>
              <a:xfrm>
                <a:off x="6886227" y="5930849"/>
                <a:ext cx="1262165" cy="442199"/>
              </a:xfrm>
              <a:custGeom>
                <a:avLst/>
                <a:gdLst>
                  <a:gd name="connsiteX0" fmla="*/ 107240 w 1262165"/>
                  <a:gd name="connsiteY0" fmla="*/ 378934 h 442199"/>
                  <a:gd name="connsiteX1" fmla="*/ 255406 w 1262165"/>
                  <a:gd name="connsiteY1" fmla="*/ 338718 h 442199"/>
                  <a:gd name="connsiteX2" fmla="*/ 716840 w 1262165"/>
                  <a:gd name="connsiteY2" fmla="*/ 163034 h 442199"/>
                  <a:gd name="connsiteX3" fmla="*/ 1256590 w 1262165"/>
                  <a:gd name="connsiteY3" fmla="*/ 2168 h 442199"/>
                  <a:gd name="connsiteX4" fmla="*/ 568673 w 1262165"/>
                  <a:gd name="connsiteY4" fmla="*/ 283684 h 442199"/>
                  <a:gd name="connsiteX5" fmla="*/ 496706 w 1262165"/>
                  <a:gd name="connsiteY5" fmla="*/ 319668 h 442199"/>
                  <a:gd name="connsiteX6" fmla="*/ 1260823 w 1262165"/>
                  <a:gd name="connsiteY6" fmla="*/ 69901 h 442199"/>
                  <a:gd name="connsiteX7" fmla="*/ 282923 w 1262165"/>
                  <a:gd name="connsiteY7" fmla="*/ 383168 h 442199"/>
                  <a:gd name="connsiteX8" fmla="*/ 37390 w 1262165"/>
                  <a:gd name="connsiteY8" fmla="*/ 427618 h 442199"/>
                  <a:gd name="connsiteX9" fmla="*/ 949673 w 1262165"/>
                  <a:gd name="connsiteY9" fmla="*/ 209601 h 442199"/>
                  <a:gd name="connsiteX10" fmla="*/ 107240 w 1262165"/>
                  <a:gd name="connsiteY10" fmla="*/ 378934 h 4421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262165" h="442199">
                    <a:moveTo>
                      <a:pt x="107240" y="378934"/>
                    </a:moveTo>
                    <a:cubicBezTo>
                      <a:pt x="-8471" y="400454"/>
                      <a:pt x="153806" y="374701"/>
                      <a:pt x="255406" y="338718"/>
                    </a:cubicBezTo>
                    <a:cubicBezTo>
                      <a:pt x="357006" y="302735"/>
                      <a:pt x="549976" y="219126"/>
                      <a:pt x="716840" y="163034"/>
                    </a:cubicBezTo>
                    <a:cubicBezTo>
                      <a:pt x="883704" y="106942"/>
                      <a:pt x="1281284" y="-17940"/>
                      <a:pt x="1256590" y="2168"/>
                    </a:cubicBezTo>
                    <a:cubicBezTo>
                      <a:pt x="1231896" y="22276"/>
                      <a:pt x="695320" y="230767"/>
                      <a:pt x="568673" y="283684"/>
                    </a:cubicBezTo>
                    <a:cubicBezTo>
                      <a:pt x="442026" y="336601"/>
                      <a:pt x="381348" y="355298"/>
                      <a:pt x="496706" y="319668"/>
                    </a:cubicBezTo>
                    <a:cubicBezTo>
                      <a:pt x="612064" y="284038"/>
                      <a:pt x="1296454" y="59318"/>
                      <a:pt x="1260823" y="69901"/>
                    </a:cubicBezTo>
                    <a:cubicBezTo>
                      <a:pt x="1225193" y="80484"/>
                      <a:pt x="486829" y="323548"/>
                      <a:pt x="282923" y="383168"/>
                    </a:cubicBezTo>
                    <a:cubicBezTo>
                      <a:pt x="79017" y="442788"/>
                      <a:pt x="-73735" y="456546"/>
                      <a:pt x="37390" y="427618"/>
                    </a:cubicBezTo>
                    <a:cubicBezTo>
                      <a:pt x="148515" y="398690"/>
                      <a:pt x="936973" y="210307"/>
                      <a:pt x="949673" y="209601"/>
                    </a:cubicBezTo>
                    <a:cubicBezTo>
                      <a:pt x="962373" y="208895"/>
                      <a:pt x="222951" y="357414"/>
                      <a:pt x="107240" y="378934"/>
                    </a:cubicBezTo>
                    <a:close/>
                  </a:path>
                </a:pathLst>
              </a:custGeom>
              <a:solidFill>
                <a:srgbClr val="92D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" name="フリーフォーム: 図形 1">
              <a:extLst>
                <a:ext uri="{FF2B5EF4-FFF2-40B4-BE49-F238E27FC236}">
                  <a16:creationId xmlns:a16="http://schemas.microsoft.com/office/drawing/2014/main" id="{EE69EB9F-7E8A-4BFE-8DD6-7ACCE8A650B4}"/>
                </a:ext>
              </a:extLst>
            </p:cNvPr>
            <p:cNvSpPr/>
            <p:nvPr/>
          </p:nvSpPr>
          <p:spPr>
            <a:xfrm>
              <a:off x="7041467" y="2803450"/>
              <a:ext cx="662672" cy="545141"/>
            </a:xfrm>
            <a:custGeom>
              <a:avLst/>
              <a:gdLst>
                <a:gd name="connsiteX0" fmla="*/ 324533 w 662672"/>
                <a:gd name="connsiteY0" fmla="*/ 545117 h 545141"/>
                <a:gd name="connsiteX1" fmla="*/ 66300 w 662672"/>
                <a:gd name="connsiteY1" fmla="*/ 451983 h 545141"/>
                <a:gd name="connsiteX2" fmla="*/ 11266 w 662672"/>
                <a:gd name="connsiteY2" fmla="*/ 337683 h 545141"/>
                <a:gd name="connsiteX3" fmla="*/ 244100 w 662672"/>
                <a:gd name="connsiteY3" fmla="*/ 62517 h 545141"/>
                <a:gd name="connsiteX4" fmla="*/ 409200 w 662672"/>
                <a:gd name="connsiteY4" fmla="*/ 15950 h 545141"/>
                <a:gd name="connsiteX5" fmla="*/ 633566 w 662672"/>
                <a:gd name="connsiteY5" fmla="*/ 278417 h 545141"/>
                <a:gd name="connsiteX6" fmla="*/ 620866 w 662672"/>
                <a:gd name="connsiteY6" fmla="*/ 443517 h 545141"/>
                <a:gd name="connsiteX7" fmla="*/ 324533 w 662672"/>
                <a:gd name="connsiteY7" fmla="*/ 545117 h 5451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62672" h="545141">
                  <a:moveTo>
                    <a:pt x="324533" y="545117"/>
                  </a:moveTo>
                  <a:cubicBezTo>
                    <a:pt x="232105" y="546528"/>
                    <a:pt x="118511" y="486555"/>
                    <a:pt x="66300" y="451983"/>
                  </a:cubicBezTo>
                  <a:cubicBezTo>
                    <a:pt x="14089" y="417411"/>
                    <a:pt x="-18367" y="402594"/>
                    <a:pt x="11266" y="337683"/>
                  </a:cubicBezTo>
                  <a:cubicBezTo>
                    <a:pt x="40899" y="272772"/>
                    <a:pt x="177778" y="116139"/>
                    <a:pt x="244100" y="62517"/>
                  </a:cubicBezTo>
                  <a:cubicBezTo>
                    <a:pt x="310422" y="8895"/>
                    <a:pt x="344289" y="-20033"/>
                    <a:pt x="409200" y="15950"/>
                  </a:cubicBezTo>
                  <a:cubicBezTo>
                    <a:pt x="474111" y="51933"/>
                    <a:pt x="598288" y="207156"/>
                    <a:pt x="633566" y="278417"/>
                  </a:cubicBezTo>
                  <a:cubicBezTo>
                    <a:pt x="668844" y="349678"/>
                    <a:pt x="680133" y="401184"/>
                    <a:pt x="620866" y="443517"/>
                  </a:cubicBezTo>
                  <a:cubicBezTo>
                    <a:pt x="561599" y="485850"/>
                    <a:pt x="416961" y="543706"/>
                    <a:pt x="324533" y="545117"/>
                  </a:cubicBez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BFABE5E0-581C-4812-ABE4-E04DA1EEC14B}"/>
                </a:ext>
              </a:extLst>
            </p:cNvPr>
            <p:cNvSpPr/>
            <p:nvPr/>
          </p:nvSpPr>
          <p:spPr>
            <a:xfrm>
              <a:off x="6048614" y="2630354"/>
              <a:ext cx="458318" cy="565521"/>
            </a:xfrm>
            <a:custGeom>
              <a:avLst/>
              <a:gdLst>
                <a:gd name="connsiteX0" fmla="*/ 335253 w 458318"/>
                <a:gd name="connsiteY0" fmla="*/ 2779 h 565521"/>
                <a:gd name="connsiteX1" fmla="*/ 453786 w 458318"/>
                <a:gd name="connsiteY1" fmla="*/ 273713 h 565521"/>
                <a:gd name="connsiteX2" fmla="*/ 407219 w 458318"/>
                <a:gd name="connsiteY2" fmla="*/ 515013 h 565521"/>
                <a:gd name="connsiteX3" fmla="*/ 165919 w 458318"/>
                <a:gd name="connsiteY3" fmla="*/ 561579 h 565521"/>
                <a:gd name="connsiteX4" fmla="*/ 5053 w 458318"/>
                <a:gd name="connsiteY4" fmla="*/ 451513 h 565521"/>
                <a:gd name="connsiteX5" fmla="*/ 335253 w 458318"/>
                <a:gd name="connsiteY5" fmla="*/ 2779 h 5655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58318" h="565521">
                  <a:moveTo>
                    <a:pt x="335253" y="2779"/>
                  </a:moveTo>
                  <a:cubicBezTo>
                    <a:pt x="410042" y="-26854"/>
                    <a:pt x="441792" y="188341"/>
                    <a:pt x="453786" y="273713"/>
                  </a:cubicBezTo>
                  <a:cubicBezTo>
                    <a:pt x="465780" y="359085"/>
                    <a:pt x="455197" y="467035"/>
                    <a:pt x="407219" y="515013"/>
                  </a:cubicBezTo>
                  <a:cubicBezTo>
                    <a:pt x="359241" y="562991"/>
                    <a:pt x="232947" y="572162"/>
                    <a:pt x="165919" y="561579"/>
                  </a:cubicBezTo>
                  <a:cubicBezTo>
                    <a:pt x="98891" y="550996"/>
                    <a:pt x="-26697" y="537591"/>
                    <a:pt x="5053" y="451513"/>
                  </a:cubicBezTo>
                  <a:cubicBezTo>
                    <a:pt x="36803" y="365435"/>
                    <a:pt x="260464" y="32412"/>
                    <a:pt x="335253" y="2779"/>
                  </a:cubicBez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B5F114EC-0328-4ACC-90B8-7E57B1E1B656}"/>
                </a:ext>
              </a:extLst>
            </p:cNvPr>
            <p:cNvSpPr/>
            <p:nvPr/>
          </p:nvSpPr>
          <p:spPr>
            <a:xfrm>
              <a:off x="6516662" y="2683646"/>
              <a:ext cx="435676" cy="371236"/>
            </a:xfrm>
            <a:custGeom>
              <a:avLst/>
              <a:gdLst>
                <a:gd name="connsiteX0" fmla="*/ 366738 w 435676"/>
                <a:gd name="connsiteY0" fmla="*/ 287 h 371236"/>
                <a:gd name="connsiteX1" fmla="*/ 434471 w 435676"/>
                <a:gd name="connsiteY1" fmla="*/ 195021 h 371236"/>
                <a:gd name="connsiteX2" fmla="*/ 341338 w 435676"/>
                <a:gd name="connsiteY2" fmla="*/ 351654 h 371236"/>
                <a:gd name="connsiteX3" fmla="*/ 61938 w 435676"/>
                <a:gd name="connsiteY3" fmla="*/ 347421 h 371236"/>
                <a:gd name="connsiteX4" fmla="*/ 23838 w 435676"/>
                <a:gd name="connsiteY4" fmla="*/ 156921 h 371236"/>
                <a:gd name="connsiteX5" fmla="*/ 366738 w 435676"/>
                <a:gd name="connsiteY5" fmla="*/ 287 h 371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5676" h="371236">
                  <a:moveTo>
                    <a:pt x="366738" y="287"/>
                  </a:moveTo>
                  <a:cubicBezTo>
                    <a:pt x="435177" y="6637"/>
                    <a:pt x="438704" y="136460"/>
                    <a:pt x="434471" y="195021"/>
                  </a:cubicBezTo>
                  <a:cubicBezTo>
                    <a:pt x="430238" y="253582"/>
                    <a:pt x="403427" y="326254"/>
                    <a:pt x="341338" y="351654"/>
                  </a:cubicBezTo>
                  <a:cubicBezTo>
                    <a:pt x="279249" y="377054"/>
                    <a:pt x="114855" y="379877"/>
                    <a:pt x="61938" y="347421"/>
                  </a:cubicBezTo>
                  <a:cubicBezTo>
                    <a:pt x="9021" y="314966"/>
                    <a:pt x="-25551" y="219715"/>
                    <a:pt x="23838" y="156921"/>
                  </a:cubicBezTo>
                  <a:cubicBezTo>
                    <a:pt x="73227" y="94127"/>
                    <a:pt x="298299" y="-6063"/>
                    <a:pt x="366738" y="287"/>
                  </a:cubicBez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2D1269DE-E536-4D59-B690-D14F632D4B01}"/>
                </a:ext>
              </a:extLst>
            </p:cNvPr>
            <p:cNvSpPr/>
            <p:nvPr/>
          </p:nvSpPr>
          <p:spPr>
            <a:xfrm>
              <a:off x="6706865" y="3227835"/>
              <a:ext cx="394774" cy="469965"/>
            </a:xfrm>
            <a:custGeom>
              <a:avLst/>
              <a:gdLst>
                <a:gd name="connsiteX0" fmla="*/ 28368 w 394774"/>
                <a:gd name="connsiteY0" fmla="*/ 61465 h 469965"/>
                <a:gd name="connsiteX1" fmla="*/ 244268 w 394774"/>
                <a:gd name="connsiteY1" fmla="*/ 6432 h 469965"/>
                <a:gd name="connsiteX2" fmla="*/ 345868 w 394774"/>
                <a:gd name="connsiteY2" fmla="*/ 141898 h 469965"/>
                <a:gd name="connsiteX3" fmla="*/ 388202 w 394774"/>
                <a:gd name="connsiteY3" fmla="*/ 362032 h 469965"/>
                <a:gd name="connsiteX4" fmla="*/ 210402 w 394774"/>
                <a:gd name="connsiteY4" fmla="*/ 467865 h 469965"/>
                <a:gd name="connsiteX5" fmla="*/ 19902 w 394774"/>
                <a:gd name="connsiteY5" fmla="*/ 400132 h 469965"/>
                <a:gd name="connsiteX6" fmla="*/ 28368 w 394774"/>
                <a:gd name="connsiteY6" fmla="*/ 61465 h 469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94774" h="469965">
                  <a:moveTo>
                    <a:pt x="28368" y="61465"/>
                  </a:moveTo>
                  <a:cubicBezTo>
                    <a:pt x="65762" y="-4152"/>
                    <a:pt x="191351" y="-6973"/>
                    <a:pt x="244268" y="6432"/>
                  </a:cubicBezTo>
                  <a:cubicBezTo>
                    <a:pt x="297185" y="19837"/>
                    <a:pt x="321879" y="82631"/>
                    <a:pt x="345868" y="141898"/>
                  </a:cubicBezTo>
                  <a:cubicBezTo>
                    <a:pt x="369857" y="201165"/>
                    <a:pt x="410780" y="307704"/>
                    <a:pt x="388202" y="362032"/>
                  </a:cubicBezTo>
                  <a:cubicBezTo>
                    <a:pt x="365624" y="416360"/>
                    <a:pt x="271785" y="461515"/>
                    <a:pt x="210402" y="467865"/>
                  </a:cubicBezTo>
                  <a:cubicBezTo>
                    <a:pt x="149019" y="474215"/>
                    <a:pt x="46713" y="469982"/>
                    <a:pt x="19902" y="400132"/>
                  </a:cubicBezTo>
                  <a:cubicBezTo>
                    <a:pt x="-6909" y="330282"/>
                    <a:pt x="-9026" y="127082"/>
                    <a:pt x="28368" y="61465"/>
                  </a:cubicBez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C5D63966-8215-4881-9550-973F3CBDF1BE}"/>
                </a:ext>
              </a:extLst>
            </p:cNvPr>
            <p:cNvSpPr/>
            <p:nvPr/>
          </p:nvSpPr>
          <p:spPr>
            <a:xfrm>
              <a:off x="6369152" y="3539993"/>
              <a:ext cx="924227" cy="478682"/>
            </a:xfrm>
            <a:custGeom>
              <a:avLst/>
              <a:gdLst>
                <a:gd name="connsiteX0" fmla="*/ 497315 w 924227"/>
                <a:gd name="connsiteY0" fmla="*/ 83740 h 478682"/>
                <a:gd name="connsiteX1" fmla="*/ 90915 w 924227"/>
                <a:gd name="connsiteY1" fmla="*/ 7540 h 478682"/>
                <a:gd name="connsiteX2" fmla="*/ 14715 w 924227"/>
                <a:gd name="connsiteY2" fmla="*/ 278474 h 478682"/>
                <a:gd name="connsiteX3" fmla="*/ 306815 w 924227"/>
                <a:gd name="connsiteY3" fmla="*/ 477440 h 478682"/>
                <a:gd name="connsiteX4" fmla="*/ 552348 w 924227"/>
                <a:gd name="connsiteY4" fmla="*/ 358907 h 478682"/>
                <a:gd name="connsiteX5" fmla="*/ 920648 w 924227"/>
                <a:gd name="connsiteY5" fmla="*/ 278474 h 478682"/>
                <a:gd name="connsiteX6" fmla="*/ 725915 w 924227"/>
                <a:gd name="connsiteY6" fmla="*/ 172640 h 478682"/>
                <a:gd name="connsiteX7" fmla="*/ 497315 w 924227"/>
                <a:gd name="connsiteY7" fmla="*/ 83740 h 478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24227" h="478682">
                  <a:moveTo>
                    <a:pt x="497315" y="83740"/>
                  </a:moveTo>
                  <a:cubicBezTo>
                    <a:pt x="391482" y="56223"/>
                    <a:pt x="171348" y="-24916"/>
                    <a:pt x="90915" y="7540"/>
                  </a:cubicBezTo>
                  <a:cubicBezTo>
                    <a:pt x="10482" y="39996"/>
                    <a:pt x="-21268" y="200157"/>
                    <a:pt x="14715" y="278474"/>
                  </a:cubicBezTo>
                  <a:cubicBezTo>
                    <a:pt x="50698" y="356791"/>
                    <a:pt x="217209" y="464035"/>
                    <a:pt x="306815" y="477440"/>
                  </a:cubicBezTo>
                  <a:cubicBezTo>
                    <a:pt x="396420" y="490846"/>
                    <a:pt x="450042" y="392068"/>
                    <a:pt x="552348" y="358907"/>
                  </a:cubicBezTo>
                  <a:cubicBezTo>
                    <a:pt x="654654" y="325746"/>
                    <a:pt x="891720" y="309519"/>
                    <a:pt x="920648" y="278474"/>
                  </a:cubicBezTo>
                  <a:cubicBezTo>
                    <a:pt x="949576" y="247430"/>
                    <a:pt x="795765" y="205801"/>
                    <a:pt x="725915" y="172640"/>
                  </a:cubicBezTo>
                  <a:cubicBezTo>
                    <a:pt x="656065" y="139479"/>
                    <a:pt x="603148" y="111257"/>
                    <a:pt x="497315" y="83740"/>
                  </a:cubicBezTo>
                  <a:close/>
                </a:path>
              </a:pathLst>
            </a:custGeom>
            <a:solidFill>
              <a:schemeClr val="bg1">
                <a:alpha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8" name="フリーフォーム: 図形 7">
            <a:extLst>
              <a:ext uri="{FF2B5EF4-FFF2-40B4-BE49-F238E27FC236}">
                <a16:creationId xmlns:a16="http://schemas.microsoft.com/office/drawing/2014/main" id="{F49B1CF4-75DA-4F94-8123-AAC94F0E851B}"/>
              </a:ext>
            </a:extLst>
          </p:cNvPr>
          <p:cNvSpPr/>
          <p:nvPr/>
        </p:nvSpPr>
        <p:spPr>
          <a:xfrm>
            <a:off x="5027786" y="4642631"/>
            <a:ext cx="331054" cy="814615"/>
          </a:xfrm>
          <a:custGeom>
            <a:avLst/>
            <a:gdLst>
              <a:gd name="connsiteX0" fmla="*/ 299864 w 331054"/>
              <a:gd name="connsiteY0" fmla="*/ 27794 h 814615"/>
              <a:gd name="connsiteX1" fmla="*/ 287164 w 331054"/>
              <a:gd name="connsiteY1" fmla="*/ 78594 h 814615"/>
              <a:gd name="connsiteX2" fmla="*/ 166514 w 331054"/>
              <a:gd name="connsiteY2" fmla="*/ 396094 h 814615"/>
              <a:gd name="connsiteX3" fmla="*/ 10939 w 331054"/>
              <a:gd name="connsiteY3" fmla="*/ 596119 h 814615"/>
              <a:gd name="connsiteX4" fmla="*/ 20464 w 331054"/>
              <a:gd name="connsiteY4" fmla="*/ 738994 h 814615"/>
              <a:gd name="connsiteX5" fmla="*/ 80789 w 331054"/>
              <a:gd name="connsiteY5" fmla="*/ 812019 h 814615"/>
              <a:gd name="connsiteX6" fmla="*/ 236364 w 331054"/>
              <a:gd name="connsiteY6" fmla="*/ 650094 h 814615"/>
              <a:gd name="connsiteX7" fmla="*/ 328439 w 331054"/>
              <a:gd name="connsiteY7" fmla="*/ 446894 h 814615"/>
              <a:gd name="connsiteX8" fmla="*/ 299864 w 331054"/>
              <a:gd name="connsiteY8" fmla="*/ 27794 h 8146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331054" h="814615">
                <a:moveTo>
                  <a:pt x="299864" y="27794"/>
                </a:moveTo>
                <a:cubicBezTo>
                  <a:pt x="292985" y="-33589"/>
                  <a:pt x="309389" y="17211"/>
                  <a:pt x="287164" y="78594"/>
                </a:cubicBezTo>
                <a:cubicBezTo>
                  <a:pt x="264939" y="139977"/>
                  <a:pt x="212551" y="309840"/>
                  <a:pt x="166514" y="396094"/>
                </a:cubicBezTo>
                <a:cubicBezTo>
                  <a:pt x="120477" y="482348"/>
                  <a:pt x="35281" y="538969"/>
                  <a:pt x="10939" y="596119"/>
                </a:cubicBezTo>
                <a:cubicBezTo>
                  <a:pt x="-13403" y="653269"/>
                  <a:pt x="8822" y="703011"/>
                  <a:pt x="20464" y="738994"/>
                </a:cubicBezTo>
                <a:cubicBezTo>
                  <a:pt x="32106" y="774977"/>
                  <a:pt x="44806" y="826836"/>
                  <a:pt x="80789" y="812019"/>
                </a:cubicBezTo>
                <a:cubicBezTo>
                  <a:pt x="116772" y="797202"/>
                  <a:pt x="195089" y="710948"/>
                  <a:pt x="236364" y="650094"/>
                </a:cubicBezTo>
                <a:cubicBezTo>
                  <a:pt x="277639" y="589240"/>
                  <a:pt x="316268" y="544261"/>
                  <a:pt x="328439" y="446894"/>
                </a:cubicBezTo>
                <a:cubicBezTo>
                  <a:pt x="340610" y="349527"/>
                  <a:pt x="306743" y="89177"/>
                  <a:pt x="299864" y="27794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9" name="フリーフォーム: 図形 8">
            <a:extLst>
              <a:ext uri="{FF2B5EF4-FFF2-40B4-BE49-F238E27FC236}">
                <a16:creationId xmlns:a16="http://schemas.microsoft.com/office/drawing/2014/main" id="{CE3A1CE2-3A9C-4FDF-AA48-3E1BD9CAF06B}"/>
              </a:ext>
            </a:extLst>
          </p:cNvPr>
          <p:cNvSpPr/>
          <p:nvPr/>
        </p:nvSpPr>
        <p:spPr>
          <a:xfrm>
            <a:off x="4083888" y="4219637"/>
            <a:ext cx="1831101" cy="1236884"/>
          </a:xfrm>
          <a:custGeom>
            <a:avLst/>
            <a:gdLst>
              <a:gd name="connsiteX0" fmla="*/ 691312 w 1831101"/>
              <a:gd name="connsiteY0" fmla="*/ 17083 h 1236884"/>
              <a:gd name="connsiteX1" fmla="*/ 1072312 w 1831101"/>
              <a:gd name="connsiteY1" fmla="*/ 78043 h 1236884"/>
              <a:gd name="connsiteX2" fmla="*/ 1473632 w 1831101"/>
              <a:gd name="connsiteY2" fmla="*/ 220283 h 1236884"/>
              <a:gd name="connsiteX3" fmla="*/ 1798752 w 1831101"/>
              <a:gd name="connsiteY3" fmla="*/ 946723 h 1236884"/>
              <a:gd name="connsiteX4" fmla="*/ 1798752 w 1831101"/>
              <a:gd name="connsiteY4" fmla="*/ 1170243 h 1236884"/>
              <a:gd name="connsiteX5" fmla="*/ 1615872 w 1831101"/>
              <a:gd name="connsiteY5" fmla="*/ 657163 h 1236884"/>
              <a:gd name="connsiteX6" fmla="*/ 1184072 w 1831101"/>
              <a:gd name="connsiteY6" fmla="*/ 677483 h 1236884"/>
              <a:gd name="connsiteX7" fmla="*/ 960552 w 1831101"/>
              <a:gd name="connsiteY7" fmla="*/ 1236283 h 1236884"/>
              <a:gd name="connsiteX8" fmla="*/ 980872 w 1831101"/>
              <a:gd name="connsiteY8" fmla="*/ 779083 h 1236884"/>
              <a:gd name="connsiteX9" fmla="*/ 1168832 w 1831101"/>
              <a:gd name="connsiteY9" fmla="*/ 464123 h 1236884"/>
              <a:gd name="connsiteX10" fmla="*/ 996112 w 1831101"/>
              <a:gd name="connsiteY10" fmla="*/ 357443 h 1236884"/>
              <a:gd name="connsiteX11" fmla="*/ 813232 w 1831101"/>
              <a:gd name="connsiteY11" fmla="*/ 692723 h 1236884"/>
              <a:gd name="connsiteX12" fmla="*/ 483032 w 1831101"/>
              <a:gd name="connsiteY12" fmla="*/ 1017843 h 1236884"/>
              <a:gd name="connsiteX13" fmla="*/ 259512 w 1831101"/>
              <a:gd name="connsiteY13" fmla="*/ 1205803 h 1236884"/>
              <a:gd name="connsiteX14" fmla="*/ 56312 w 1831101"/>
              <a:gd name="connsiteY14" fmla="*/ 901003 h 1236884"/>
              <a:gd name="connsiteX15" fmla="*/ 1356792 w 1831101"/>
              <a:gd name="connsiteY15" fmla="*/ 423483 h 1236884"/>
              <a:gd name="connsiteX16" fmla="*/ 1316152 w 1831101"/>
              <a:gd name="connsiteY16" fmla="*/ 387923 h 1236884"/>
              <a:gd name="connsiteX17" fmla="*/ 691312 w 1831101"/>
              <a:gd name="connsiteY17" fmla="*/ 17083 h 1236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831101" h="1236884">
                <a:moveTo>
                  <a:pt x="691312" y="17083"/>
                </a:moveTo>
                <a:cubicBezTo>
                  <a:pt x="650672" y="-34564"/>
                  <a:pt x="941925" y="44176"/>
                  <a:pt x="1072312" y="78043"/>
                </a:cubicBezTo>
                <a:cubicBezTo>
                  <a:pt x="1202699" y="111910"/>
                  <a:pt x="1352559" y="75503"/>
                  <a:pt x="1473632" y="220283"/>
                </a:cubicBezTo>
                <a:cubicBezTo>
                  <a:pt x="1594705" y="365063"/>
                  <a:pt x="1744565" y="788396"/>
                  <a:pt x="1798752" y="946723"/>
                </a:cubicBezTo>
                <a:cubicBezTo>
                  <a:pt x="1852939" y="1105050"/>
                  <a:pt x="1829232" y="1218503"/>
                  <a:pt x="1798752" y="1170243"/>
                </a:cubicBezTo>
                <a:cubicBezTo>
                  <a:pt x="1768272" y="1121983"/>
                  <a:pt x="1718319" y="739290"/>
                  <a:pt x="1615872" y="657163"/>
                </a:cubicBezTo>
                <a:cubicBezTo>
                  <a:pt x="1513425" y="575036"/>
                  <a:pt x="1293292" y="580963"/>
                  <a:pt x="1184072" y="677483"/>
                </a:cubicBezTo>
                <a:cubicBezTo>
                  <a:pt x="1074852" y="774003"/>
                  <a:pt x="994419" y="1219350"/>
                  <a:pt x="960552" y="1236283"/>
                </a:cubicBezTo>
                <a:cubicBezTo>
                  <a:pt x="926685" y="1253216"/>
                  <a:pt x="946159" y="907776"/>
                  <a:pt x="980872" y="779083"/>
                </a:cubicBezTo>
                <a:cubicBezTo>
                  <a:pt x="1015585" y="650390"/>
                  <a:pt x="1166292" y="534396"/>
                  <a:pt x="1168832" y="464123"/>
                </a:cubicBezTo>
                <a:cubicBezTo>
                  <a:pt x="1171372" y="393850"/>
                  <a:pt x="1055379" y="319343"/>
                  <a:pt x="996112" y="357443"/>
                </a:cubicBezTo>
                <a:cubicBezTo>
                  <a:pt x="936845" y="395543"/>
                  <a:pt x="898745" y="582656"/>
                  <a:pt x="813232" y="692723"/>
                </a:cubicBezTo>
                <a:cubicBezTo>
                  <a:pt x="727719" y="802790"/>
                  <a:pt x="483032" y="1017843"/>
                  <a:pt x="483032" y="1017843"/>
                </a:cubicBezTo>
                <a:cubicBezTo>
                  <a:pt x="390745" y="1103356"/>
                  <a:pt x="330632" y="1225276"/>
                  <a:pt x="259512" y="1205803"/>
                </a:cubicBezTo>
                <a:cubicBezTo>
                  <a:pt x="188392" y="1186330"/>
                  <a:pt x="-126568" y="1031390"/>
                  <a:pt x="56312" y="901003"/>
                </a:cubicBezTo>
                <a:cubicBezTo>
                  <a:pt x="239192" y="770616"/>
                  <a:pt x="1146819" y="508996"/>
                  <a:pt x="1356792" y="423483"/>
                </a:cubicBezTo>
                <a:cubicBezTo>
                  <a:pt x="1566765" y="337970"/>
                  <a:pt x="1431299" y="450576"/>
                  <a:pt x="1316152" y="387923"/>
                </a:cubicBezTo>
                <a:cubicBezTo>
                  <a:pt x="1201005" y="325270"/>
                  <a:pt x="731952" y="68730"/>
                  <a:pt x="691312" y="17083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0" name="フリーフォーム: 図形 9">
            <a:extLst>
              <a:ext uri="{FF2B5EF4-FFF2-40B4-BE49-F238E27FC236}">
                <a16:creationId xmlns:a16="http://schemas.microsoft.com/office/drawing/2014/main" id="{ABD9046D-FF66-4A55-A3E2-86FE114834BD}"/>
              </a:ext>
            </a:extLst>
          </p:cNvPr>
          <p:cNvSpPr/>
          <p:nvPr/>
        </p:nvSpPr>
        <p:spPr>
          <a:xfrm>
            <a:off x="3413589" y="4009494"/>
            <a:ext cx="1872740" cy="1861491"/>
          </a:xfrm>
          <a:custGeom>
            <a:avLst/>
            <a:gdLst>
              <a:gd name="connsiteX0" fmla="*/ 498011 w 1872740"/>
              <a:gd name="connsiteY0" fmla="*/ 13866 h 1861491"/>
              <a:gd name="connsiteX1" fmla="*/ 863771 w 1872740"/>
              <a:gd name="connsiteY1" fmla="*/ 100226 h 1861491"/>
              <a:gd name="connsiteX2" fmla="*/ 1534331 w 1872740"/>
              <a:gd name="connsiteY2" fmla="*/ 303426 h 1861491"/>
              <a:gd name="connsiteX3" fmla="*/ 1869611 w 1872740"/>
              <a:gd name="connsiteY3" fmla="*/ 653946 h 1861491"/>
              <a:gd name="connsiteX4" fmla="*/ 1351451 w 1872740"/>
              <a:gd name="connsiteY4" fmla="*/ 933346 h 1861491"/>
              <a:gd name="connsiteX5" fmla="*/ 1087291 w 1872740"/>
              <a:gd name="connsiteY5" fmla="*/ 1421026 h 1861491"/>
              <a:gd name="connsiteX6" fmla="*/ 792651 w 1872740"/>
              <a:gd name="connsiteY6" fmla="*/ 1614066 h 1861491"/>
              <a:gd name="connsiteX7" fmla="*/ 1138091 w 1872740"/>
              <a:gd name="connsiteY7" fmla="*/ 1857906 h 1861491"/>
              <a:gd name="connsiteX8" fmla="*/ 701211 w 1872740"/>
              <a:gd name="connsiteY8" fmla="*/ 1715666 h 1861491"/>
              <a:gd name="connsiteX9" fmla="*/ 171 w 1872740"/>
              <a:gd name="connsiteY9" fmla="*/ 1156866 h 1861491"/>
              <a:gd name="connsiteX10" fmla="*/ 767251 w 1872740"/>
              <a:gd name="connsiteY10" fmla="*/ 1024786 h 1861491"/>
              <a:gd name="connsiteX11" fmla="*/ 1712131 w 1872740"/>
              <a:gd name="connsiteY11" fmla="*/ 623466 h 1861491"/>
              <a:gd name="connsiteX12" fmla="*/ 1757851 w 1872740"/>
              <a:gd name="connsiteY12" fmla="*/ 572666 h 1861491"/>
              <a:gd name="connsiteX13" fmla="*/ 1026331 w 1872740"/>
              <a:gd name="connsiteY13" fmla="*/ 384706 h 1861491"/>
              <a:gd name="connsiteX14" fmla="*/ 498011 w 1872740"/>
              <a:gd name="connsiteY14" fmla="*/ 13866 h 18614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872740" h="1861491">
                <a:moveTo>
                  <a:pt x="498011" y="13866"/>
                </a:moveTo>
                <a:cubicBezTo>
                  <a:pt x="470918" y="-33547"/>
                  <a:pt x="691051" y="51966"/>
                  <a:pt x="863771" y="100226"/>
                </a:cubicBezTo>
                <a:cubicBezTo>
                  <a:pt x="1036491" y="148486"/>
                  <a:pt x="1366691" y="211139"/>
                  <a:pt x="1534331" y="303426"/>
                </a:cubicBezTo>
                <a:cubicBezTo>
                  <a:pt x="1701971" y="395713"/>
                  <a:pt x="1900091" y="548959"/>
                  <a:pt x="1869611" y="653946"/>
                </a:cubicBezTo>
                <a:cubicBezTo>
                  <a:pt x="1839131" y="758933"/>
                  <a:pt x="1481838" y="805499"/>
                  <a:pt x="1351451" y="933346"/>
                </a:cubicBezTo>
                <a:cubicBezTo>
                  <a:pt x="1221064" y="1061193"/>
                  <a:pt x="1180424" y="1307573"/>
                  <a:pt x="1087291" y="1421026"/>
                </a:cubicBezTo>
                <a:cubicBezTo>
                  <a:pt x="994158" y="1534479"/>
                  <a:pt x="784184" y="1541253"/>
                  <a:pt x="792651" y="1614066"/>
                </a:cubicBezTo>
                <a:cubicBezTo>
                  <a:pt x="801118" y="1686879"/>
                  <a:pt x="1153331" y="1840973"/>
                  <a:pt x="1138091" y="1857906"/>
                </a:cubicBezTo>
                <a:cubicBezTo>
                  <a:pt x="1122851" y="1874839"/>
                  <a:pt x="890864" y="1832506"/>
                  <a:pt x="701211" y="1715666"/>
                </a:cubicBezTo>
                <a:cubicBezTo>
                  <a:pt x="511558" y="1598826"/>
                  <a:pt x="-10836" y="1272013"/>
                  <a:pt x="171" y="1156866"/>
                </a:cubicBezTo>
                <a:cubicBezTo>
                  <a:pt x="11178" y="1041719"/>
                  <a:pt x="481924" y="1113686"/>
                  <a:pt x="767251" y="1024786"/>
                </a:cubicBezTo>
                <a:cubicBezTo>
                  <a:pt x="1052578" y="935886"/>
                  <a:pt x="1547031" y="698819"/>
                  <a:pt x="1712131" y="623466"/>
                </a:cubicBezTo>
                <a:cubicBezTo>
                  <a:pt x="1877231" y="548113"/>
                  <a:pt x="1872151" y="612459"/>
                  <a:pt x="1757851" y="572666"/>
                </a:cubicBezTo>
                <a:cubicBezTo>
                  <a:pt x="1643551" y="532873"/>
                  <a:pt x="1243078" y="477839"/>
                  <a:pt x="1026331" y="384706"/>
                </a:cubicBezTo>
                <a:cubicBezTo>
                  <a:pt x="809584" y="291573"/>
                  <a:pt x="525104" y="61279"/>
                  <a:pt x="498011" y="13866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" name="フリーフォーム: 図形 10">
            <a:extLst>
              <a:ext uri="{FF2B5EF4-FFF2-40B4-BE49-F238E27FC236}">
                <a16:creationId xmlns:a16="http://schemas.microsoft.com/office/drawing/2014/main" id="{57C87D22-F844-40B9-86D8-9778A93EEA26}"/>
              </a:ext>
            </a:extLst>
          </p:cNvPr>
          <p:cNvSpPr/>
          <p:nvPr/>
        </p:nvSpPr>
        <p:spPr>
          <a:xfrm>
            <a:off x="7128456" y="4029200"/>
            <a:ext cx="1632646" cy="1301867"/>
          </a:xfrm>
          <a:custGeom>
            <a:avLst/>
            <a:gdLst>
              <a:gd name="connsiteX0" fmla="*/ 1604911 w 1632646"/>
              <a:gd name="connsiteY0" fmla="*/ 13633 h 1301867"/>
              <a:gd name="connsiteX1" fmla="*/ 1566811 w 1632646"/>
              <a:gd name="connsiteY1" fmla="*/ 127933 h 1301867"/>
              <a:gd name="connsiteX2" fmla="*/ 1118077 w 1632646"/>
              <a:gd name="connsiteY2" fmla="*/ 657100 h 1301867"/>
              <a:gd name="connsiteX3" fmla="*/ 1050344 w 1632646"/>
              <a:gd name="connsiteY3" fmla="*/ 864533 h 1301867"/>
              <a:gd name="connsiteX4" fmla="*/ 1308577 w 1632646"/>
              <a:gd name="connsiteY4" fmla="*/ 1042333 h 1301867"/>
              <a:gd name="connsiteX5" fmla="*/ 885244 w 1632646"/>
              <a:gd name="connsiteY5" fmla="*/ 1283633 h 1301867"/>
              <a:gd name="connsiteX6" fmla="*/ 690511 w 1632646"/>
              <a:gd name="connsiteY6" fmla="*/ 1262467 h 1301867"/>
              <a:gd name="connsiteX7" fmla="*/ 127477 w 1632646"/>
              <a:gd name="connsiteY7" fmla="*/ 1084667 h 1301867"/>
              <a:gd name="connsiteX8" fmla="*/ 8944 w 1632646"/>
              <a:gd name="connsiteY8" fmla="*/ 1237067 h 1301867"/>
              <a:gd name="connsiteX9" fmla="*/ 288344 w 1632646"/>
              <a:gd name="connsiteY9" fmla="*/ 881467 h 1301867"/>
              <a:gd name="connsiteX10" fmla="*/ 876777 w 1632646"/>
              <a:gd name="connsiteY10" fmla="*/ 686733 h 1301867"/>
              <a:gd name="connsiteX11" fmla="*/ 1037644 w 1632646"/>
              <a:gd name="connsiteY11" fmla="*/ 517400 h 1301867"/>
              <a:gd name="connsiteX12" fmla="*/ 1321277 w 1632646"/>
              <a:gd name="connsiteY12" fmla="*/ 360767 h 1301867"/>
              <a:gd name="connsiteX13" fmla="*/ 1604911 w 1632646"/>
              <a:gd name="connsiteY13" fmla="*/ 13633 h 13018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1632646" h="1301867">
                <a:moveTo>
                  <a:pt x="1604911" y="13633"/>
                </a:moveTo>
                <a:cubicBezTo>
                  <a:pt x="1645833" y="-25173"/>
                  <a:pt x="1647950" y="20689"/>
                  <a:pt x="1566811" y="127933"/>
                </a:cubicBezTo>
                <a:cubicBezTo>
                  <a:pt x="1485672" y="235178"/>
                  <a:pt x="1204155" y="534333"/>
                  <a:pt x="1118077" y="657100"/>
                </a:cubicBezTo>
                <a:cubicBezTo>
                  <a:pt x="1031999" y="779867"/>
                  <a:pt x="1018594" y="800328"/>
                  <a:pt x="1050344" y="864533"/>
                </a:cubicBezTo>
                <a:cubicBezTo>
                  <a:pt x="1082094" y="928738"/>
                  <a:pt x="1336094" y="972483"/>
                  <a:pt x="1308577" y="1042333"/>
                </a:cubicBezTo>
                <a:cubicBezTo>
                  <a:pt x="1281060" y="1112183"/>
                  <a:pt x="988255" y="1246944"/>
                  <a:pt x="885244" y="1283633"/>
                </a:cubicBezTo>
                <a:cubicBezTo>
                  <a:pt x="782233" y="1320322"/>
                  <a:pt x="816805" y="1295628"/>
                  <a:pt x="690511" y="1262467"/>
                </a:cubicBezTo>
                <a:cubicBezTo>
                  <a:pt x="564217" y="1229306"/>
                  <a:pt x="241071" y="1088900"/>
                  <a:pt x="127477" y="1084667"/>
                </a:cubicBezTo>
                <a:cubicBezTo>
                  <a:pt x="13883" y="1080434"/>
                  <a:pt x="-17867" y="1270934"/>
                  <a:pt x="8944" y="1237067"/>
                </a:cubicBezTo>
                <a:cubicBezTo>
                  <a:pt x="35755" y="1203200"/>
                  <a:pt x="143705" y="973189"/>
                  <a:pt x="288344" y="881467"/>
                </a:cubicBezTo>
                <a:cubicBezTo>
                  <a:pt x="432983" y="789745"/>
                  <a:pt x="751894" y="747411"/>
                  <a:pt x="876777" y="686733"/>
                </a:cubicBezTo>
                <a:cubicBezTo>
                  <a:pt x="1001660" y="626055"/>
                  <a:pt x="963561" y="571728"/>
                  <a:pt x="1037644" y="517400"/>
                </a:cubicBezTo>
                <a:cubicBezTo>
                  <a:pt x="1111727" y="463072"/>
                  <a:pt x="1222499" y="439789"/>
                  <a:pt x="1321277" y="360767"/>
                </a:cubicBezTo>
                <a:cubicBezTo>
                  <a:pt x="1420055" y="281745"/>
                  <a:pt x="1563989" y="52439"/>
                  <a:pt x="1604911" y="13633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" name="フリーフォーム: 図形 11">
            <a:extLst>
              <a:ext uri="{FF2B5EF4-FFF2-40B4-BE49-F238E27FC236}">
                <a16:creationId xmlns:a16="http://schemas.microsoft.com/office/drawing/2014/main" id="{DCDD01BA-1610-4EB3-83B5-17F7514630B0}"/>
              </a:ext>
            </a:extLst>
          </p:cNvPr>
          <p:cNvSpPr/>
          <p:nvPr/>
        </p:nvSpPr>
        <p:spPr>
          <a:xfrm>
            <a:off x="6214661" y="1489210"/>
            <a:ext cx="2018129" cy="466880"/>
          </a:xfrm>
          <a:custGeom>
            <a:avLst/>
            <a:gdLst>
              <a:gd name="connsiteX0" fmla="*/ 217889 w 2018129"/>
              <a:gd name="connsiteY0" fmla="*/ 231640 h 466880"/>
              <a:gd name="connsiteX1" fmla="*/ 783039 w 2018129"/>
              <a:gd name="connsiteY1" fmla="*/ 9390 h 466880"/>
              <a:gd name="connsiteX2" fmla="*/ 1227539 w 2018129"/>
              <a:gd name="connsiteY2" fmla="*/ 60190 h 466880"/>
              <a:gd name="connsiteX3" fmla="*/ 1818089 w 2018129"/>
              <a:gd name="connsiteY3" fmla="*/ 231640 h 466880"/>
              <a:gd name="connsiteX4" fmla="*/ 802089 w 2018129"/>
              <a:gd name="connsiteY4" fmla="*/ 282440 h 466880"/>
              <a:gd name="connsiteX5" fmla="*/ 2008589 w 2018129"/>
              <a:gd name="connsiteY5" fmla="*/ 466590 h 466880"/>
              <a:gd name="connsiteX6" fmla="*/ 1989 w 2018129"/>
              <a:gd name="connsiteY6" fmla="*/ 326890 h 466880"/>
              <a:gd name="connsiteX7" fmla="*/ 1608539 w 2018129"/>
              <a:gd name="connsiteY7" fmla="*/ 403090 h 466880"/>
              <a:gd name="connsiteX8" fmla="*/ 217889 w 2018129"/>
              <a:gd name="connsiteY8" fmla="*/ 231640 h 46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018129" h="466880">
                <a:moveTo>
                  <a:pt x="217889" y="231640"/>
                </a:moveTo>
                <a:cubicBezTo>
                  <a:pt x="80306" y="166023"/>
                  <a:pt x="614764" y="37965"/>
                  <a:pt x="783039" y="9390"/>
                </a:cubicBezTo>
                <a:cubicBezTo>
                  <a:pt x="951314" y="-19185"/>
                  <a:pt x="1055031" y="23148"/>
                  <a:pt x="1227539" y="60190"/>
                </a:cubicBezTo>
                <a:cubicBezTo>
                  <a:pt x="1400047" y="97232"/>
                  <a:pt x="1888997" y="194598"/>
                  <a:pt x="1818089" y="231640"/>
                </a:cubicBezTo>
                <a:cubicBezTo>
                  <a:pt x="1747181" y="268682"/>
                  <a:pt x="770339" y="243282"/>
                  <a:pt x="802089" y="282440"/>
                </a:cubicBezTo>
                <a:cubicBezTo>
                  <a:pt x="833839" y="321598"/>
                  <a:pt x="2141939" y="459182"/>
                  <a:pt x="2008589" y="466590"/>
                </a:cubicBezTo>
                <a:cubicBezTo>
                  <a:pt x="1875239" y="473998"/>
                  <a:pt x="68664" y="337473"/>
                  <a:pt x="1989" y="326890"/>
                </a:cubicBezTo>
                <a:cubicBezTo>
                  <a:pt x="-64686" y="316307"/>
                  <a:pt x="1566206" y="423198"/>
                  <a:pt x="1608539" y="403090"/>
                </a:cubicBezTo>
                <a:cubicBezTo>
                  <a:pt x="1650872" y="382982"/>
                  <a:pt x="355472" y="297257"/>
                  <a:pt x="217889" y="231640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3" name="フリーフォーム: 図形 12">
            <a:extLst>
              <a:ext uri="{FF2B5EF4-FFF2-40B4-BE49-F238E27FC236}">
                <a16:creationId xmlns:a16="http://schemas.microsoft.com/office/drawing/2014/main" id="{95688717-2FBC-409D-B0FC-337DAC151333}"/>
              </a:ext>
            </a:extLst>
          </p:cNvPr>
          <p:cNvSpPr/>
          <p:nvPr/>
        </p:nvSpPr>
        <p:spPr>
          <a:xfrm>
            <a:off x="4326927" y="4413389"/>
            <a:ext cx="881373" cy="839619"/>
          </a:xfrm>
          <a:custGeom>
            <a:avLst/>
            <a:gdLst>
              <a:gd name="connsiteX0" fmla="*/ 874993 w 881373"/>
              <a:gd name="connsiteY0" fmla="*/ 51931 h 839619"/>
              <a:gd name="connsiteX1" fmla="*/ 392393 w 881373"/>
              <a:gd name="connsiteY1" fmla="*/ 36691 h 839619"/>
              <a:gd name="connsiteX2" fmla="*/ 77433 w 881373"/>
              <a:gd name="connsiteY2" fmla="*/ 534531 h 839619"/>
              <a:gd name="connsiteX3" fmla="*/ 41873 w 881373"/>
              <a:gd name="connsiteY3" fmla="*/ 839331 h 839619"/>
              <a:gd name="connsiteX4" fmla="*/ 590513 w 881373"/>
              <a:gd name="connsiteY4" fmla="*/ 483731 h 839619"/>
              <a:gd name="connsiteX5" fmla="*/ 737833 w 881373"/>
              <a:gd name="connsiteY5" fmla="*/ 305931 h 839619"/>
              <a:gd name="connsiteX6" fmla="*/ 671793 w 881373"/>
              <a:gd name="connsiteY6" fmla="*/ 168771 h 839619"/>
              <a:gd name="connsiteX7" fmla="*/ 874993 w 881373"/>
              <a:gd name="connsiteY7" fmla="*/ 51931 h 8396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81373" h="839619">
                <a:moveTo>
                  <a:pt x="874993" y="51931"/>
                </a:moveTo>
                <a:cubicBezTo>
                  <a:pt x="828426" y="29918"/>
                  <a:pt x="525320" y="-43742"/>
                  <a:pt x="392393" y="36691"/>
                </a:cubicBezTo>
                <a:cubicBezTo>
                  <a:pt x="259466" y="117124"/>
                  <a:pt x="135853" y="400758"/>
                  <a:pt x="77433" y="534531"/>
                </a:cubicBezTo>
                <a:cubicBezTo>
                  <a:pt x="19013" y="668304"/>
                  <a:pt x="-43640" y="847798"/>
                  <a:pt x="41873" y="839331"/>
                </a:cubicBezTo>
                <a:cubicBezTo>
                  <a:pt x="127386" y="830864"/>
                  <a:pt x="474520" y="572631"/>
                  <a:pt x="590513" y="483731"/>
                </a:cubicBezTo>
                <a:cubicBezTo>
                  <a:pt x="706506" y="394831"/>
                  <a:pt x="724286" y="358424"/>
                  <a:pt x="737833" y="305931"/>
                </a:cubicBezTo>
                <a:cubicBezTo>
                  <a:pt x="751380" y="253438"/>
                  <a:pt x="644700" y="208564"/>
                  <a:pt x="671793" y="168771"/>
                </a:cubicBezTo>
                <a:cubicBezTo>
                  <a:pt x="698886" y="128978"/>
                  <a:pt x="921560" y="73944"/>
                  <a:pt x="874993" y="51931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4" name="フリーフォーム: 図形 13">
            <a:extLst>
              <a:ext uri="{FF2B5EF4-FFF2-40B4-BE49-F238E27FC236}">
                <a16:creationId xmlns:a16="http://schemas.microsoft.com/office/drawing/2014/main" id="{9343518D-C2B6-42C2-9DEE-9971BF0EBE81}"/>
              </a:ext>
            </a:extLst>
          </p:cNvPr>
          <p:cNvSpPr/>
          <p:nvPr/>
        </p:nvSpPr>
        <p:spPr>
          <a:xfrm>
            <a:off x="3550920" y="4030652"/>
            <a:ext cx="1066385" cy="744741"/>
          </a:xfrm>
          <a:custGeom>
            <a:avLst/>
            <a:gdLst>
              <a:gd name="connsiteX0" fmla="*/ 1026160 w 1066385"/>
              <a:gd name="connsiteY0" fmla="*/ 744548 h 744741"/>
              <a:gd name="connsiteX1" fmla="*/ 899160 w 1066385"/>
              <a:gd name="connsiteY1" fmla="*/ 607388 h 744741"/>
              <a:gd name="connsiteX2" fmla="*/ 294640 w 1066385"/>
              <a:gd name="connsiteY2" fmla="*/ 33348 h 744741"/>
              <a:gd name="connsiteX3" fmla="*/ 0 w 1066385"/>
              <a:gd name="connsiteY3" fmla="*/ 124788 h 744741"/>
              <a:gd name="connsiteX4" fmla="*/ 294640 w 1066385"/>
              <a:gd name="connsiteY4" fmla="*/ 592148 h 744741"/>
              <a:gd name="connsiteX5" fmla="*/ 1026160 w 1066385"/>
              <a:gd name="connsiteY5" fmla="*/ 744548 h 7447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66385" h="744741">
                <a:moveTo>
                  <a:pt x="1026160" y="744548"/>
                </a:moveTo>
                <a:cubicBezTo>
                  <a:pt x="1126913" y="747088"/>
                  <a:pt x="1021080" y="725921"/>
                  <a:pt x="899160" y="607388"/>
                </a:cubicBezTo>
                <a:cubicBezTo>
                  <a:pt x="777240" y="488855"/>
                  <a:pt x="444500" y="113781"/>
                  <a:pt x="294640" y="33348"/>
                </a:cubicBezTo>
                <a:cubicBezTo>
                  <a:pt x="144780" y="-47085"/>
                  <a:pt x="0" y="31655"/>
                  <a:pt x="0" y="124788"/>
                </a:cubicBezTo>
                <a:cubicBezTo>
                  <a:pt x="0" y="217921"/>
                  <a:pt x="128693" y="490548"/>
                  <a:pt x="294640" y="592148"/>
                </a:cubicBezTo>
                <a:cubicBezTo>
                  <a:pt x="460587" y="693748"/>
                  <a:pt x="925407" y="742008"/>
                  <a:pt x="1026160" y="744548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5" name="フリーフォーム: 図形 14">
            <a:extLst>
              <a:ext uri="{FF2B5EF4-FFF2-40B4-BE49-F238E27FC236}">
                <a16:creationId xmlns:a16="http://schemas.microsoft.com/office/drawing/2014/main" id="{B1BEADF7-FD74-4F68-A295-BBA78A65BF01}"/>
              </a:ext>
            </a:extLst>
          </p:cNvPr>
          <p:cNvSpPr/>
          <p:nvPr/>
        </p:nvSpPr>
        <p:spPr>
          <a:xfrm>
            <a:off x="4261123" y="4320636"/>
            <a:ext cx="549936" cy="451192"/>
          </a:xfrm>
          <a:custGeom>
            <a:avLst/>
            <a:gdLst>
              <a:gd name="connsiteX0" fmla="*/ 997 w 549936"/>
              <a:gd name="connsiteY0" fmla="*/ 7524 h 451192"/>
              <a:gd name="connsiteX1" fmla="*/ 173717 w 549936"/>
              <a:gd name="connsiteY1" fmla="*/ 98964 h 451192"/>
              <a:gd name="connsiteX2" fmla="*/ 549637 w 549936"/>
              <a:gd name="connsiteY2" fmla="*/ 398684 h 451192"/>
              <a:gd name="connsiteX3" fmla="*/ 107677 w 549936"/>
              <a:gd name="connsiteY3" fmla="*/ 439324 h 451192"/>
              <a:gd name="connsiteX4" fmla="*/ 102597 w 549936"/>
              <a:gd name="connsiteY4" fmla="*/ 266604 h 451192"/>
              <a:gd name="connsiteX5" fmla="*/ 997 w 549936"/>
              <a:gd name="connsiteY5" fmla="*/ 7524 h 4511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49936" h="451192">
                <a:moveTo>
                  <a:pt x="997" y="7524"/>
                </a:moveTo>
                <a:cubicBezTo>
                  <a:pt x="12850" y="-20416"/>
                  <a:pt x="82277" y="33771"/>
                  <a:pt x="173717" y="98964"/>
                </a:cubicBezTo>
                <a:cubicBezTo>
                  <a:pt x="265157" y="164157"/>
                  <a:pt x="560644" y="341958"/>
                  <a:pt x="549637" y="398684"/>
                </a:cubicBezTo>
                <a:cubicBezTo>
                  <a:pt x="538630" y="455410"/>
                  <a:pt x="182184" y="461337"/>
                  <a:pt x="107677" y="439324"/>
                </a:cubicBezTo>
                <a:cubicBezTo>
                  <a:pt x="33170" y="417311"/>
                  <a:pt x="118684" y="335184"/>
                  <a:pt x="102597" y="266604"/>
                </a:cubicBezTo>
                <a:cubicBezTo>
                  <a:pt x="86510" y="198024"/>
                  <a:pt x="-10856" y="35464"/>
                  <a:pt x="997" y="7524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6" name="フリーフォーム: 図形 15">
            <a:extLst>
              <a:ext uri="{FF2B5EF4-FFF2-40B4-BE49-F238E27FC236}">
                <a16:creationId xmlns:a16="http://schemas.microsoft.com/office/drawing/2014/main" id="{2C496749-2E97-49B0-83F5-2E333263CCDE}"/>
              </a:ext>
            </a:extLst>
          </p:cNvPr>
          <p:cNvSpPr/>
          <p:nvPr/>
        </p:nvSpPr>
        <p:spPr>
          <a:xfrm>
            <a:off x="5055229" y="1169945"/>
            <a:ext cx="1167845" cy="281314"/>
          </a:xfrm>
          <a:custGeom>
            <a:avLst/>
            <a:gdLst>
              <a:gd name="connsiteX0" fmla="*/ 1167771 w 1167845"/>
              <a:gd name="connsiteY0" fmla="*/ 4805 h 281314"/>
              <a:gd name="connsiteX1" fmla="*/ 704221 w 1167845"/>
              <a:gd name="connsiteY1" fmla="*/ 258805 h 281314"/>
              <a:gd name="connsiteX2" fmla="*/ 18421 w 1167845"/>
              <a:gd name="connsiteY2" fmla="*/ 265155 h 281314"/>
              <a:gd name="connsiteX3" fmla="*/ 221621 w 1167845"/>
              <a:gd name="connsiteY3" fmla="*/ 227055 h 281314"/>
              <a:gd name="connsiteX4" fmla="*/ 494671 w 1167845"/>
              <a:gd name="connsiteY4" fmla="*/ 208005 h 281314"/>
              <a:gd name="connsiteX5" fmla="*/ 672471 w 1167845"/>
              <a:gd name="connsiteY5" fmla="*/ 100055 h 281314"/>
              <a:gd name="connsiteX6" fmla="*/ 1167771 w 1167845"/>
              <a:gd name="connsiteY6" fmla="*/ 4805 h 2813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167845" h="281314">
                <a:moveTo>
                  <a:pt x="1167771" y="4805"/>
                </a:moveTo>
                <a:cubicBezTo>
                  <a:pt x="1173063" y="31263"/>
                  <a:pt x="895779" y="215413"/>
                  <a:pt x="704221" y="258805"/>
                </a:cubicBezTo>
                <a:cubicBezTo>
                  <a:pt x="512663" y="302197"/>
                  <a:pt x="98854" y="270447"/>
                  <a:pt x="18421" y="265155"/>
                </a:cubicBezTo>
                <a:cubicBezTo>
                  <a:pt x="-62012" y="259863"/>
                  <a:pt x="142246" y="236580"/>
                  <a:pt x="221621" y="227055"/>
                </a:cubicBezTo>
                <a:cubicBezTo>
                  <a:pt x="300996" y="217530"/>
                  <a:pt x="419529" y="229172"/>
                  <a:pt x="494671" y="208005"/>
                </a:cubicBezTo>
                <a:cubicBezTo>
                  <a:pt x="569813" y="186838"/>
                  <a:pt x="563463" y="131805"/>
                  <a:pt x="672471" y="100055"/>
                </a:cubicBezTo>
                <a:cubicBezTo>
                  <a:pt x="781479" y="68305"/>
                  <a:pt x="1162479" y="-21653"/>
                  <a:pt x="1167771" y="4805"/>
                </a:cubicBez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7" name="フリーフォーム: 図形 16">
            <a:extLst>
              <a:ext uri="{FF2B5EF4-FFF2-40B4-BE49-F238E27FC236}">
                <a16:creationId xmlns:a16="http://schemas.microsoft.com/office/drawing/2014/main" id="{C3D82506-30AD-450A-8F2C-6BC66A7E792E}"/>
              </a:ext>
            </a:extLst>
          </p:cNvPr>
          <p:cNvSpPr/>
          <p:nvPr/>
        </p:nvSpPr>
        <p:spPr>
          <a:xfrm>
            <a:off x="6692900" y="1190985"/>
            <a:ext cx="1592002" cy="639527"/>
          </a:xfrm>
          <a:custGeom>
            <a:avLst/>
            <a:gdLst>
              <a:gd name="connsiteX0" fmla="*/ 0 w 1592002"/>
              <a:gd name="connsiteY0" fmla="*/ 9165 h 639527"/>
              <a:gd name="connsiteX1" fmla="*/ 190500 w 1592002"/>
              <a:gd name="connsiteY1" fmla="*/ 9165 h 639527"/>
              <a:gd name="connsiteX2" fmla="*/ 635000 w 1592002"/>
              <a:gd name="connsiteY2" fmla="*/ 104415 h 639527"/>
              <a:gd name="connsiteX3" fmla="*/ 1587500 w 1592002"/>
              <a:gd name="connsiteY3" fmla="*/ 618765 h 639527"/>
              <a:gd name="connsiteX4" fmla="*/ 965200 w 1592002"/>
              <a:gd name="connsiteY4" fmla="*/ 504465 h 639527"/>
              <a:gd name="connsiteX5" fmla="*/ 304800 w 1592002"/>
              <a:gd name="connsiteY5" fmla="*/ 186965 h 639527"/>
              <a:gd name="connsiteX6" fmla="*/ 0 w 1592002"/>
              <a:gd name="connsiteY6" fmla="*/ 9165 h 639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92002" h="639527">
                <a:moveTo>
                  <a:pt x="0" y="9165"/>
                </a:moveTo>
                <a:cubicBezTo>
                  <a:pt x="42333" y="1227"/>
                  <a:pt x="84667" y="-6710"/>
                  <a:pt x="190500" y="9165"/>
                </a:cubicBezTo>
                <a:cubicBezTo>
                  <a:pt x="296333" y="25040"/>
                  <a:pt x="402167" y="2815"/>
                  <a:pt x="635000" y="104415"/>
                </a:cubicBezTo>
                <a:cubicBezTo>
                  <a:pt x="867833" y="206015"/>
                  <a:pt x="1532467" y="552090"/>
                  <a:pt x="1587500" y="618765"/>
                </a:cubicBezTo>
                <a:cubicBezTo>
                  <a:pt x="1642533" y="685440"/>
                  <a:pt x="1178983" y="576432"/>
                  <a:pt x="965200" y="504465"/>
                </a:cubicBezTo>
                <a:cubicBezTo>
                  <a:pt x="751417" y="432498"/>
                  <a:pt x="470958" y="266340"/>
                  <a:pt x="304800" y="186965"/>
                </a:cubicBezTo>
                <a:lnTo>
                  <a:pt x="0" y="9165"/>
                </a:lnTo>
                <a:close/>
              </a:path>
            </a:pathLst>
          </a:custGeom>
          <a:solidFill>
            <a:srgbClr val="FFFF0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26385474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こってりラーメン" hidden="1">
            <a:extLst>
              <a:ext uri="{FF2B5EF4-FFF2-40B4-BE49-F238E27FC236}">
                <a16:creationId xmlns:a16="http://schemas.microsoft.com/office/drawing/2014/main" id="{2175FE9B-C90F-4A24-BC41-2AE1E4FA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698" y="6578"/>
            <a:ext cx="8479481" cy="6851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5412B78B-26E0-4DA7-B34F-749F7E7813A4}"/>
              </a:ext>
            </a:extLst>
          </p:cNvPr>
          <p:cNvGrpSpPr/>
          <p:nvPr/>
        </p:nvGrpSpPr>
        <p:grpSpPr>
          <a:xfrm>
            <a:off x="1986966" y="30164"/>
            <a:ext cx="8255087" cy="6838481"/>
            <a:chOff x="1986966" y="30164"/>
            <a:chExt cx="8255087" cy="6838481"/>
          </a:xfrm>
        </p:grpSpPr>
        <p:grpSp>
          <p:nvGrpSpPr>
            <p:cNvPr id="894" name="グループ化 893">
              <a:extLst>
                <a:ext uri="{FF2B5EF4-FFF2-40B4-BE49-F238E27FC236}">
                  <a16:creationId xmlns:a16="http://schemas.microsoft.com/office/drawing/2014/main" id="{BCDD4809-B1D4-4816-A12F-C05D5A742075}"/>
                </a:ext>
              </a:extLst>
            </p:cNvPr>
            <p:cNvGrpSpPr/>
            <p:nvPr/>
          </p:nvGrpSpPr>
          <p:grpSpPr>
            <a:xfrm>
              <a:off x="7467606" y="945154"/>
              <a:ext cx="2325687" cy="2253683"/>
              <a:chOff x="7467606" y="945154"/>
              <a:chExt cx="2325687" cy="2253683"/>
            </a:xfrm>
          </p:grpSpPr>
          <p:grpSp>
            <p:nvGrpSpPr>
              <p:cNvPr id="895" name="グループ化 894">
                <a:extLst>
                  <a:ext uri="{FF2B5EF4-FFF2-40B4-BE49-F238E27FC236}">
                    <a16:creationId xmlns:a16="http://schemas.microsoft.com/office/drawing/2014/main" id="{E790A308-D7B1-402C-8C1F-072A6F6EC2C7}"/>
                  </a:ext>
                </a:extLst>
              </p:cNvPr>
              <p:cNvGrpSpPr/>
              <p:nvPr/>
            </p:nvGrpSpPr>
            <p:grpSpPr>
              <a:xfrm>
                <a:off x="7468765" y="945154"/>
                <a:ext cx="2316610" cy="2253683"/>
                <a:chOff x="7468765" y="945154"/>
                <a:chExt cx="2316610" cy="2253683"/>
              </a:xfrm>
            </p:grpSpPr>
            <p:sp>
              <p:nvSpPr>
                <p:cNvPr id="927" name="フリーフォーム: 図形 926">
                  <a:extLst>
                    <a:ext uri="{FF2B5EF4-FFF2-40B4-BE49-F238E27FC236}">
                      <a16:creationId xmlns:a16="http://schemas.microsoft.com/office/drawing/2014/main" id="{899FB3C6-96FA-4F51-A847-A316A06FDF4B}"/>
                    </a:ext>
                  </a:extLst>
                </p:cNvPr>
                <p:cNvSpPr/>
                <p:nvPr/>
              </p:nvSpPr>
              <p:spPr>
                <a:xfrm>
                  <a:off x="8245472" y="1235596"/>
                  <a:ext cx="190145" cy="209397"/>
                </a:xfrm>
                <a:custGeom>
                  <a:avLst/>
                  <a:gdLst>
                    <a:gd name="connsiteX0" fmla="*/ 3 w 190145"/>
                    <a:gd name="connsiteY0" fmla="*/ 20117 h 209397"/>
                    <a:gd name="connsiteX1" fmla="*/ 76203 w 190145"/>
                    <a:gd name="connsiteY1" fmla="*/ 5829 h 209397"/>
                    <a:gd name="connsiteX2" fmla="*/ 177803 w 190145"/>
                    <a:gd name="connsiteY2" fmla="*/ 128067 h 209397"/>
                    <a:gd name="connsiteX3" fmla="*/ 188916 w 190145"/>
                    <a:gd name="connsiteY3" fmla="*/ 174104 h 209397"/>
                    <a:gd name="connsiteX4" fmla="*/ 182566 w 190145"/>
                    <a:gd name="connsiteY4" fmla="*/ 209029 h 209397"/>
                    <a:gd name="connsiteX5" fmla="*/ 173041 w 190145"/>
                    <a:gd name="connsiteY5" fmla="*/ 151879 h 209397"/>
                    <a:gd name="connsiteX6" fmla="*/ 158753 w 190145"/>
                    <a:gd name="connsiteY6" fmla="*/ 112192 h 209397"/>
                    <a:gd name="connsiteX7" fmla="*/ 119066 w 190145"/>
                    <a:gd name="connsiteY7" fmla="*/ 59804 h 209397"/>
                    <a:gd name="connsiteX8" fmla="*/ 73028 w 190145"/>
                    <a:gd name="connsiteY8" fmla="*/ 24879 h 209397"/>
                    <a:gd name="connsiteX9" fmla="*/ 3 w 190145"/>
                    <a:gd name="connsiteY9" fmla="*/ 20117 h 209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145" h="209397">
                      <a:moveTo>
                        <a:pt x="3" y="20117"/>
                      </a:moveTo>
                      <a:cubicBezTo>
                        <a:pt x="532" y="16942"/>
                        <a:pt x="46570" y="-12163"/>
                        <a:pt x="76203" y="5829"/>
                      </a:cubicBezTo>
                      <a:cubicBezTo>
                        <a:pt x="105836" y="23821"/>
                        <a:pt x="159018" y="100021"/>
                        <a:pt x="177803" y="128067"/>
                      </a:cubicBezTo>
                      <a:cubicBezTo>
                        <a:pt x="196589" y="156113"/>
                        <a:pt x="188122" y="160610"/>
                        <a:pt x="188916" y="174104"/>
                      </a:cubicBezTo>
                      <a:cubicBezTo>
                        <a:pt x="189710" y="187598"/>
                        <a:pt x="185212" y="212733"/>
                        <a:pt x="182566" y="209029"/>
                      </a:cubicBezTo>
                      <a:cubicBezTo>
                        <a:pt x="179920" y="205325"/>
                        <a:pt x="177010" y="168019"/>
                        <a:pt x="173041" y="151879"/>
                      </a:cubicBezTo>
                      <a:cubicBezTo>
                        <a:pt x="169072" y="135740"/>
                        <a:pt x="167749" y="127538"/>
                        <a:pt x="158753" y="112192"/>
                      </a:cubicBezTo>
                      <a:cubicBezTo>
                        <a:pt x="149757" y="96846"/>
                        <a:pt x="133353" y="74356"/>
                        <a:pt x="119066" y="59804"/>
                      </a:cubicBezTo>
                      <a:cubicBezTo>
                        <a:pt x="104779" y="45252"/>
                        <a:pt x="90226" y="30964"/>
                        <a:pt x="73028" y="24879"/>
                      </a:cubicBezTo>
                      <a:cubicBezTo>
                        <a:pt x="55830" y="18794"/>
                        <a:pt x="-526" y="23292"/>
                        <a:pt x="3" y="201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8" name="フリーフォーム: 図形 927">
                  <a:extLst>
                    <a:ext uri="{FF2B5EF4-FFF2-40B4-BE49-F238E27FC236}">
                      <a16:creationId xmlns:a16="http://schemas.microsoft.com/office/drawing/2014/main" id="{542E5F75-F82E-4F27-AA94-5A23089D43AD}"/>
                    </a:ext>
                  </a:extLst>
                </p:cNvPr>
                <p:cNvSpPr/>
                <p:nvPr/>
              </p:nvSpPr>
              <p:spPr>
                <a:xfrm>
                  <a:off x="8421559" y="1347761"/>
                  <a:ext cx="78648" cy="92153"/>
                </a:xfrm>
                <a:custGeom>
                  <a:avLst/>
                  <a:gdLst>
                    <a:gd name="connsiteX0" fmla="*/ 129 w 78648"/>
                    <a:gd name="connsiteY0" fmla="*/ 27 h 92153"/>
                    <a:gd name="connsiteX1" fmla="*/ 54104 w 78648"/>
                    <a:gd name="connsiteY1" fmla="*/ 39714 h 92153"/>
                    <a:gd name="connsiteX2" fmla="*/ 60454 w 78648"/>
                    <a:gd name="connsiteY2" fmla="*/ 63527 h 92153"/>
                    <a:gd name="connsiteX3" fmla="*/ 8066 w 78648"/>
                    <a:gd name="connsiteY3" fmla="*/ 92102 h 92153"/>
                    <a:gd name="connsiteX4" fmla="*/ 69979 w 78648"/>
                    <a:gd name="connsiteY4" fmla="*/ 69877 h 92153"/>
                    <a:gd name="connsiteX5" fmla="*/ 71566 w 78648"/>
                    <a:gd name="connsiteY5" fmla="*/ 46064 h 92153"/>
                    <a:gd name="connsiteX6" fmla="*/ 129 w 78648"/>
                    <a:gd name="connsiteY6" fmla="*/ 27 h 92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648" h="92153">
                      <a:moveTo>
                        <a:pt x="129" y="27"/>
                      </a:moveTo>
                      <a:cubicBezTo>
                        <a:pt x="-2781" y="-1031"/>
                        <a:pt x="44050" y="29131"/>
                        <a:pt x="54104" y="39714"/>
                      </a:cubicBezTo>
                      <a:cubicBezTo>
                        <a:pt x="64158" y="50297"/>
                        <a:pt x="68127" y="54796"/>
                        <a:pt x="60454" y="63527"/>
                      </a:cubicBezTo>
                      <a:cubicBezTo>
                        <a:pt x="52781" y="72258"/>
                        <a:pt x="6478" y="91044"/>
                        <a:pt x="8066" y="92102"/>
                      </a:cubicBezTo>
                      <a:cubicBezTo>
                        <a:pt x="9654" y="93160"/>
                        <a:pt x="59396" y="77550"/>
                        <a:pt x="69979" y="69877"/>
                      </a:cubicBezTo>
                      <a:cubicBezTo>
                        <a:pt x="80562" y="62204"/>
                        <a:pt x="81885" y="55324"/>
                        <a:pt x="71566" y="46064"/>
                      </a:cubicBezTo>
                      <a:cubicBezTo>
                        <a:pt x="61247" y="36804"/>
                        <a:pt x="3039" y="1085"/>
                        <a:pt x="129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9" name="フリーフォーム: 図形 928">
                  <a:extLst>
                    <a:ext uri="{FF2B5EF4-FFF2-40B4-BE49-F238E27FC236}">
                      <a16:creationId xmlns:a16="http://schemas.microsoft.com/office/drawing/2014/main" id="{5CF6D729-1A3D-4D4E-8FBB-BF816C33E8FE}"/>
                    </a:ext>
                  </a:extLst>
                </p:cNvPr>
                <p:cNvSpPr/>
                <p:nvPr/>
              </p:nvSpPr>
              <p:spPr>
                <a:xfrm>
                  <a:off x="8268966" y="1339730"/>
                  <a:ext cx="112167" cy="99075"/>
                </a:xfrm>
                <a:custGeom>
                  <a:avLst/>
                  <a:gdLst>
                    <a:gd name="connsiteX0" fmla="*/ 95572 w 112167"/>
                    <a:gd name="connsiteY0" fmla="*/ 120 h 99075"/>
                    <a:gd name="connsiteX1" fmla="*/ 111447 w 112167"/>
                    <a:gd name="connsiteY1" fmla="*/ 63620 h 99075"/>
                    <a:gd name="connsiteX2" fmla="*/ 70172 w 112167"/>
                    <a:gd name="connsiteY2" fmla="*/ 95370 h 99075"/>
                    <a:gd name="connsiteX3" fmla="*/ 46359 w 112167"/>
                    <a:gd name="connsiteY3" fmla="*/ 90608 h 99075"/>
                    <a:gd name="connsiteX4" fmla="*/ 322 w 112167"/>
                    <a:gd name="connsiteY4" fmla="*/ 25520 h 99075"/>
                    <a:gd name="connsiteX5" fmla="*/ 71759 w 112167"/>
                    <a:gd name="connsiteY5" fmla="*/ 85845 h 99075"/>
                    <a:gd name="connsiteX6" fmla="*/ 84459 w 112167"/>
                    <a:gd name="connsiteY6" fmla="*/ 81083 h 99075"/>
                    <a:gd name="connsiteX7" fmla="*/ 95572 w 112167"/>
                    <a:gd name="connsiteY7" fmla="*/ 120 h 9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167" h="99075">
                      <a:moveTo>
                        <a:pt x="95572" y="120"/>
                      </a:moveTo>
                      <a:cubicBezTo>
                        <a:pt x="100070" y="-2791"/>
                        <a:pt x="115680" y="47745"/>
                        <a:pt x="111447" y="63620"/>
                      </a:cubicBezTo>
                      <a:cubicBezTo>
                        <a:pt x="107214" y="79495"/>
                        <a:pt x="81020" y="90872"/>
                        <a:pt x="70172" y="95370"/>
                      </a:cubicBezTo>
                      <a:cubicBezTo>
                        <a:pt x="59324" y="99868"/>
                        <a:pt x="58001" y="102250"/>
                        <a:pt x="46359" y="90608"/>
                      </a:cubicBezTo>
                      <a:cubicBezTo>
                        <a:pt x="34717" y="78966"/>
                        <a:pt x="-3911" y="26314"/>
                        <a:pt x="322" y="25520"/>
                      </a:cubicBezTo>
                      <a:cubicBezTo>
                        <a:pt x="4555" y="24726"/>
                        <a:pt x="57736" y="76585"/>
                        <a:pt x="71759" y="85845"/>
                      </a:cubicBezTo>
                      <a:cubicBezTo>
                        <a:pt x="85782" y="95106"/>
                        <a:pt x="80226" y="89814"/>
                        <a:pt x="84459" y="81083"/>
                      </a:cubicBezTo>
                      <a:cubicBezTo>
                        <a:pt x="88692" y="72352"/>
                        <a:pt x="91074" y="3031"/>
                        <a:pt x="95572" y="1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0" name="フリーフォーム: 図形 929">
                  <a:extLst>
                    <a:ext uri="{FF2B5EF4-FFF2-40B4-BE49-F238E27FC236}">
                      <a16:creationId xmlns:a16="http://schemas.microsoft.com/office/drawing/2014/main" id="{30BC9D05-054A-431C-A9E4-EB717557D15B}"/>
                    </a:ext>
                  </a:extLst>
                </p:cNvPr>
                <p:cNvSpPr/>
                <p:nvPr/>
              </p:nvSpPr>
              <p:spPr>
                <a:xfrm>
                  <a:off x="8330651" y="1388827"/>
                  <a:ext cx="89550" cy="84210"/>
                </a:xfrm>
                <a:custGeom>
                  <a:avLst/>
                  <a:gdLst>
                    <a:gd name="connsiteX0" fmla="*/ 29124 w 89550"/>
                    <a:gd name="connsiteY0" fmla="*/ 236 h 84210"/>
                    <a:gd name="connsiteX1" fmla="*/ 71987 w 89550"/>
                    <a:gd name="connsiteY1" fmla="*/ 51036 h 84210"/>
                    <a:gd name="connsiteX2" fmla="*/ 57699 w 89550"/>
                    <a:gd name="connsiteY2" fmla="*/ 82786 h 84210"/>
                    <a:gd name="connsiteX3" fmla="*/ 549 w 89550"/>
                    <a:gd name="connsiteY3" fmla="*/ 52623 h 84210"/>
                    <a:gd name="connsiteX4" fmla="*/ 32299 w 89550"/>
                    <a:gd name="connsiteY4" fmla="*/ 82786 h 84210"/>
                    <a:gd name="connsiteX5" fmla="*/ 89449 w 89550"/>
                    <a:gd name="connsiteY5" fmla="*/ 73261 h 84210"/>
                    <a:gd name="connsiteX6" fmla="*/ 29124 w 89550"/>
                    <a:gd name="connsiteY6" fmla="*/ 236 h 84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550" h="84210">
                      <a:moveTo>
                        <a:pt x="29124" y="236"/>
                      </a:moveTo>
                      <a:cubicBezTo>
                        <a:pt x="26214" y="-3468"/>
                        <a:pt x="67225" y="37278"/>
                        <a:pt x="71987" y="51036"/>
                      </a:cubicBezTo>
                      <a:cubicBezTo>
                        <a:pt x="76749" y="64794"/>
                        <a:pt x="69605" y="82522"/>
                        <a:pt x="57699" y="82786"/>
                      </a:cubicBezTo>
                      <a:cubicBezTo>
                        <a:pt x="45793" y="83050"/>
                        <a:pt x="4782" y="52623"/>
                        <a:pt x="549" y="52623"/>
                      </a:cubicBezTo>
                      <a:cubicBezTo>
                        <a:pt x="-3684" y="52623"/>
                        <a:pt x="17482" y="79346"/>
                        <a:pt x="32299" y="82786"/>
                      </a:cubicBezTo>
                      <a:cubicBezTo>
                        <a:pt x="47116" y="86226"/>
                        <a:pt x="86539" y="83580"/>
                        <a:pt x="89449" y="73261"/>
                      </a:cubicBezTo>
                      <a:cubicBezTo>
                        <a:pt x="92359" y="62942"/>
                        <a:pt x="32034" y="3940"/>
                        <a:pt x="29124" y="2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1" name="フリーフォーム: 図形 930">
                  <a:extLst>
                    <a:ext uri="{FF2B5EF4-FFF2-40B4-BE49-F238E27FC236}">
                      <a16:creationId xmlns:a16="http://schemas.microsoft.com/office/drawing/2014/main" id="{476C022C-BC84-46B0-86A3-841A5AF642AA}"/>
                    </a:ext>
                  </a:extLst>
                </p:cNvPr>
                <p:cNvSpPr/>
                <p:nvPr/>
              </p:nvSpPr>
              <p:spPr>
                <a:xfrm>
                  <a:off x="8318542" y="1490278"/>
                  <a:ext cx="330885" cy="109922"/>
                </a:xfrm>
                <a:custGeom>
                  <a:avLst/>
                  <a:gdLst>
                    <a:gd name="connsiteX0" fmla="*/ 1546 w 330885"/>
                    <a:gd name="connsiteY0" fmla="*/ 3560 h 109922"/>
                    <a:gd name="connsiteX1" fmla="*/ 112671 w 330885"/>
                    <a:gd name="connsiteY1" fmla="*/ 41660 h 109922"/>
                    <a:gd name="connsiteX2" fmla="*/ 179346 w 330885"/>
                    <a:gd name="connsiteY2" fmla="*/ 90872 h 109922"/>
                    <a:gd name="connsiteX3" fmla="*/ 280946 w 330885"/>
                    <a:gd name="connsiteY3" fmla="*/ 109922 h 109922"/>
                    <a:gd name="connsiteX4" fmla="*/ 330158 w 330885"/>
                    <a:gd name="connsiteY4" fmla="*/ 90872 h 109922"/>
                    <a:gd name="connsiteX5" fmla="*/ 307933 w 330885"/>
                    <a:gd name="connsiteY5" fmla="*/ 55947 h 109922"/>
                    <a:gd name="connsiteX6" fmla="*/ 274596 w 330885"/>
                    <a:gd name="connsiteY6" fmla="*/ 49597 h 109922"/>
                    <a:gd name="connsiteX7" fmla="*/ 312696 w 330885"/>
                    <a:gd name="connsiteY7" fmla="*/ 65472 h 109922"/>
                    <a:gd name="connsiteX8" fmla="*/ 271421 w 330885"/>
                    <a:gd name="connsiteY8" fmla="*/ 94047 h 109922"/>
                    <a:gd name="connsiteX9" fmla="*/ 184108 w 330885"/>
                    <a:gd name="connsiteY9" fmla="*/ 73410 h 109922"/>
                    <a:gd name="connsiteX10" fmla="*/ 55521 w 330885"/>
                    <a:gd name="connsiteY10" fmla="*/ 9910 h 109922"/>
                    <a:gd name="connsiteX11" fmla="*/ 1546 w 330885"/>
                    <a:gd name="connsiteY11" fmla="*/ 3560 h 109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0885" h="109922">
                      <a:moveTo>
                        <a:pt x="1546" y="3560"/>
                      </a:moveTo>
                      <a:cubicBezTo>
                        <a:pt x="11071" y="8852"/>
                        <a:pt x="83038" y="27108"/>
                        <a:pt x="112671" y="41660"/>
                      </a:cubicBezTo>
                      <a:cubicBezTo>
                        <a:pt x="142304" y="56212"/>
                        <a:pt x="151300" y="79495"/>
                        <a:pt x="179346" y="90872"/>
                      </a:cubicBezTo>
                      <a:cubicBezTo>
                        <a:pt x="207392" y="102249"/>
                        <a:pt x="255811" y="109922"/>
                        <a:pt x="280946" y="109922"/>
                      </a:cubicBezTo>
                      <a:cubicBezTo>
                        <a:pt x="306081" y="109922"/>
                        <a:pt x="325660" y="99868"/>
                        <a:pt x="330158" y="90872"/>
                      </a:cubicBezTo>
                      <a:cubicBezTo>
                        <a:pt x="334656" y="81876"/>
                        <a:pt x="317193" y="62826"/>
                        <a:pt x="307933" y="55947"/>
                      </a:cubicBezTo>
                      <a:cubicBezTo>
                        <a:pt x="298673" y="49068"/>
                        <a:pt x="273802" y="48010"/>
                        <a:pt x="274596" y="49597"/>
                      </a:cubicBezTo>
                      <a:cubicBezTo>
                        <a:pt x="275390" y="51184"/>
                        <a:pt x="313225" y="58064"/>
                        <a:pt x="312696" y="65472"/>
                      </a:cubicBezTo>
                      <a:cubicBezTo>
                        <a:pt x="312167" y="72880"/>
                        <a:pt x="292852" y="92724"/>
                        <a:pt x="271421" y="94047"/>
                      </a:cubicBezTo>
                      <a:cubicBezTo>
                        <a:pt x="249990" y="95370"/>
                        <a:pt x="220091" y="87433"/>
                        <a:pt x="184108" y="73410"/>
                      </a:cubicBezTo>
                      <a:cubicBezTo>
                        <a:pt x="148125" y="59387"/>
                        <a:pt x="82509" y="22081"/>
                        <a:pt x="55521" y="9910"/>
                      </a:cubicBezTo>
                      <a:cubicBezTo>
                        <a:pt x="28534" y="-2261"/>
                        <a:pt x="-7979" y="-1732"/>
                        <a:pt x="1546" y="35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2" name="フリーフォーム: 図形 931">
                  <a:extLst>
                    <a:ext uri="{FF2B5EF4-FFF2-40B4-BE49-F238E27FC236}">
                      <a16:creationId xmlns:a16="http://schemas.microsoft.com/office/drawing/2014/main" id="{4994F27C-D615-4A3C-B3BA-D19000BE18B7}"/>
                    </a:ext>
                  </a:extLst>
                </p:cNvPr>
                <p:cNvSpPr/>
                <p:nvPr/>
              </p:nvSpPr>
              <p:spPr>
                <a:xfrm>
                  <a:off x="8424772" y="1450975"/>
                  <a:ext cx="171572" cy="102014"/>
                </a:xfrm>
                <a:custGeom>
                  <a:avLst/>
                  <a:gdLst>
                    <a:gd name="connsiteX0" fmla="*/ 91 w 171572"/>
                    <a:gd name="connsiteY0" fmla="*/ 0 h 102014"/>
                    <a:gd name="connsiteX1" fmla="*/ 62003 w 171572"/>
                    <a:gd name="connsiteY1" fmla="*/ 76200 h 102014"/>
                    <a:gd name="connsiteX2" fmla="*/ 103278 w 171572"/>
                    <a:gd name="connsiteY2" fmla="*/ 93663 h 102014"/>
                    <a:gd name="connsiteX3" fmla="*/ 171541 w 171572"/>
                    <a:gd name="connsiteY3" fmla="*/ 92075 h 102014"/>
                    <a:gd name="connsiteX4" fmla="*/ 111216 w 171572"/>
                    <a:gd name="connsiteY4" fmla="*/ 101600 h 102014"/>
                    <a:gd name="connsiteX5" fmla="*/ 49303 w 171572"/>
                    <a:gd name="connsiteY5" fmla="*/ 76200 h 102014"/>
                    <a:gd name="connsiteX6" fmla="*/ 91 w 171572"/>
                    <a:gd name="connsiteY6" fmla="*/ 0 h 10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572" h="102014">
                      <a:moveTo>
                        <a:pt x="91" y="0"/>
                      </a:moveTo>
                      <a:cubicBezTo>
                        <a:pt x="2208" y="0"/>
                        <a:pt x="44805" y="60590"/>
                        <a:pt x="62003" y="76200"/>
                      </a:cubicBezTo>
                      <a:cubicBezTo>
                        <a:pt x="79201" y="91810"/>
                        <a:pt x="85022" y="91017"/>
                        <a:pt x="103278" y="93663"/>
                      </a:cubicBezTo>
                      <a:cubicBezTo>
                        <a:pt x="121534" y="96309"/>
                        <a:pt x="170218" y="90752"/>
                        <a:pt x="171541" y="92075"/>
                      </a:cubicBezTo>
                      <a:cubicBezTo>
                        <a:pt x="172864" y="93398"/>
                        <a:pt x="131589" y="104246"/>
                        <a:pt x="111216" y="101600"/>
                      </a:cubicBezTo>
                      <a:cubicBezTo>
                        <a:pt x="90843" y="98954"/>
                        <a:pt x="65443" y="91546"/>
                        <a:pt x="49303" y="76200"/>
                      </a:cubicBezTo>
                      <a:cubicBezTo>
                        <a:pt x="33163" y="60854"/>
                        <a:pt x="-2026" y="0"/>
                        <a:pt x="91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3" name="フリーフォーム: 図形 932">
                  <a:extLst>
                    <a:ext uri="{FF2B5EF4-FFF2-40B4-BE49-F238E27FC236}">
                      <a16:creationId xmlns:a16="http://schemas.microsoft.com/office/drawing/2014/main" id="{6C98EE23-E5D9-453B-BCDC-48AEAB22A23E}"/>
                    </a:ext>
                  </a:extLst>
                </p:cNvPr>
                <p:cNvSpPr/>
                <p:nvPr/>
              </p:nvSpPr>
              <p:spPr>
                <a:xfrm>
                  <a:off x="8197261" y="1435033"/>
                  <a:ext cx="502348" cy="219233"/>
                </a:xfrm>
                <a:custGeom>
                  <a:avLst/>
                  <a:gdLst>
                    <a:gd name="connsiteX0" fmla="*/ 30752 w 502348"/>
                    <a:gd name="connsiteY0" fmla="*/ 67 h 219233"/>
                    <a:gd name="connsiteX1" fmla="*/ 589 w 502348"/>
                    <a:gd name="connsiteY1" fmla="*/ 111192 h 219233"/>
                    <a:gd name="connsiteX2" fmla="*/ 62502 w 502348"/>
                    <a:gd name="connsiteY2" fmla="*/ 85792 h 219233"/>
                    <a:gd name="connsiteX3" fmla="*/ 83139 w 502348"/>
                    <a:gd name="connsiteY3" fmla="*/ 114367 h 219233"/>
                    <a:gd name="connsiteX4" fmla="*/ 110127 w 502348"/>
                    <a:gd name="connsiteY4" fmla="*/ 101667 h 219233"/>
                    <a:gd name="connsiteX5" fmla="*/ 116477 w 502348"/>
                    <a:gd name="connsiteY5" fmla="*/ 133417 h 219233"/>
                    <a:gd name="connsiteX6" fmla="*/ 143464 w 502348"/>
                    <a:gd name="connsiteY6" fmla="*/ 112780 h 219233"/>
                    <a:gd name="connsiteX7" fmla="*/ 149814 w 502348"/>
                    <a:gd name="connsiteY7" fmla="*/ 158817 h 219233"/>
                    <a:gd name="connsiteX8" fmla="*/ 202202 w 502348"/>
                    <a:gd name="connsiteY8" fmla="*/ 141355 h 219233"/>
                    <a:gd name="connsiteX9" fmla="*/ 205377 w 502348"/>
                    <a:gd name="connsiteY9" fmla="*/ 173105 h 219233"/>
                    <a:gd name="connsiteX10" fmla="*/ 254589 w 502348"/>
                    <a:gd name="connsiteY10" fmla="*/ 150880 h 219233"/>
                    <a:gd name="connsiteX11" fmla="*/ 259352 w 502348"/>
                    <a:gd name="connsiteY11" fmla="*/ 184217 h 219233"/>
                    <a:gd name="connsiteX12" fmla="*/ 292689 w 502348"/>
                    <a:gd name="connsiteY12" fmla="*/ 173105 h 219233"/>
                    <a:gd name="connsiteX13" fmla="*/ 343489 w 502348"/>
                    <a:gd name="connsiteY13" fmla="*/ 190567 h 219233"/>
                    <a:gd name="connsiteX14" fmla="*/ 367302 w 502348"/>
                    <a:gd name="connsiteY14" fmla="*/ 187392 h 219233"/>
                    <a:gd name="connsiteX15" fmla="*/ 400639 w 502348"/>
                    <a:gd name="connsiteY15" fmla="*/ 219142 h 219233"/>
                    <a:gd name="connsiteX16" fmla="*/ 408577 w 502348"/>
                    <a:gd name="connsiteY16" fmla="*/ 196917 h 219233"/>
                    <a:gd name="connsiteX17" fmla="*/ 438739 w 502348"/>
                    <a:gd name="connsiteY17" fmla="*/ 193742 h 219233"/>
                    <a:gd name="connsiteX18" fmla="*/ 448264 w 502348"/>
                    <a:gd name="connsiteY18" fmla="*/ 184217 h 219233"/>
                    <a:gd name="connsiteX19" fmla="*/ 473664 w 502348"/>
                    <a:gd name="connsiteY19" fmla="*/ 198505 h 219233"/>
                    <a:gd name="connsiteX20" fmla="*/ 468902 w 502348"/>
                    <a:gd name="connsiteY20" fmla="*/ 163580 h 219233"/>
                    <a:gd name="connsiteX21" fmla="*/ 491127 w 502348"/>
                    <a:gd name="connsiteY21" fmla="*/ 157230 h 219233"/>
                    <a:gd name="connsiteX22" fmla="*/ 480014 w 502348"/>
                    <a:gd name="connsiteY22" fmla="*/ 123892 h 219233"/>
                    <a:gd name="connsiteX23" fmla="*/ 502239 w 502348"/>
                    <a:gd name="connsiteY23" fmla="*/ 98492 h 219233"/>
                    <a:gd name="connsiteX24" fmla="*/ 468902 w 502348"/>
                    <a:gd name="connsiteY24" fmla="*/ 76267 h 219233"/>
                    <a:gd name="connsiteX25" fmla="*/ 449852 w 502348"/>
                    <a:gd name="connsiteY25" fmla="*/ 47692 h 219233"/>
                    <a:gd name="connsiteX26" fmla="*/ 432389 w 502348"/>
                    <a:gd name="connsiteY26" fmla="*/ 79442 h 219233"/>
                    <a:gd name="connsiteX27" fmla="*/ 413339 w 502348"/>
                    <a:gd name="connsiteY27" fmla="*/ 44517 h 219233"/>
                    <a:gd name="connsiteX28" fmla="*/ 403814 w 502348"/>
                    <a:gd name="connsiteY28" fmla="*/ 81030 h 219233"/>
                    <a:gd name="connsiteX29" fmla="*/ 394289 w 502348"/>
                    <a:gd name="connsiteY29" fmla="*/ 79442 h 219233"/>
                    <a:gd name="connsiteX30" fmla="*/ 376827 w 502348"/>
                    <a:gd name="connsiteY30" fmla="*/ 93730 h 219233"/>
                    <a:gd name="connsiteX31" fmla="*/ 405402 w 502348"/>
                    <a:gd name="connsiteY31" fmla="*/ 69917 h 219233"/>
                    <a:gd name="connsiteX32" fmla="*/ 438739 w 502348"/>
                    <a:gd name="connsiteY32" fmla="*/ 66742 h 219233"/>
                    <a:gd name="connsiteX33" fmla="*/ 473664 w 502348"/>
                    <a:gd name="connsiteY33" fmla="*/ 95317 h 219233"/>
                    <a:gd name="connsiteX34" fmla="*/ 480014 w 502348"/>
                    <a:gd name="connsiteY34" fmla="*/ 142942 h 219233"/>
                    <a:gd name="connsiteX35" fmla="*/ 414927 w 502348"/>
                    <a:gd name="connsiteY35" fmla="*/ 208030 h 219233"/>
                    <a:gd name="connsiteX36" fmla="*/ 340314 w 502348"/>
                    <a:gd name="connsiteY36" fmla="*/ 187392 h 219233"/>
                    <a:gd name="connsiteX37" fmla="*/ 199027 w 502348"/>
                    <a:gd name="connsiteY37" fmla="*/ 152467 h 219233"/>
                    <a:gd name="connsiteX38" fmla="*/ 21227 w 502348"/>
                    <a:gd name="connsiteY38" fmla="*/ 95317 h 219233"/>
                    <a:gd name="connsiteX39" fmla="*/ 30752 w 502348"/>
                    <a:gd name="connsiteY39" fmla="*/ 67 h 21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502348" h="219233">
                      <a:moveTo>
                        <a:pt x="30752" y="67"/>
                      </a:moveTo>
                      <a:cubicBezTo>
                        <a:pt x="27312" y="2713"/>
                        <a:pt x="-4703" y="96905"/>
                        <a:pt x="589" y="111192"/>
                      </a:cubicBezTo>
                      <a:cubicBezTo>
                        <a:pt x="5881" y="125479"/>
                        <a:pt x="48744" y="85263"/>
                        <a:pt x="62502" y="85792"/>
                      </a:cubicBezTo>
                      <a:cubicBezTo>
                        <a:pt x="76260" y="86321"/>
                        <a:pt x="75202" y="111721"/>
                        <a:pt x="83139" y="114367"/>
                      </a:cubicBezTo>
                      <a:cubicBezTo>
                        <a:pt x="91076" y="117013"/>
                        <a:pt x="104571" y="98492"/>
                        <a:pt x="110127" y="101667"/>
                      </a:cubicBezTo>
                      <a:cubicBezTo>
                        <a:pt x="115683" y="104842"/>
                        <a:pt x="110921" y="131565"/>
                        <a:pt x="116477" y="133417"/>
                      </a:cubicBezTo>
                      <a:cubicBezTo>
                        <a:pt x="122033" y="135269"/>
                        <a:pt x="137908" y="108547"/>
                        <a:pt x="143464" y="112780"/>
                      </a:cubicBezTo>
                      <a:cubicBezTo>
                        <a:pt x="149020" y="117013"/>
                        <a:pt x="140024" y="154055"/>
                        <a:pt x="149814" y="158817"/>
                      </a:cubicBezTo>
                      <a:cubicBezTo>
                        <a:pt x="159604" y="163579"/>
                        <a:pt x="192942" y="138974"/>
                        <a:pt x="202202" y="141355"/>
                      </a:cubicBezTo>
                      <a:cubicBezTo>
                        <a:pt x="211462" y="143736"/>
                        <a:pt x="196646" y="171517"/>
                        <a:pt x="205377" y="173105"/>
                      </a:cubicBezTo>
                      <a:cubicBezTo>
                        <a:pt x="214108" y="174693"/>
                        <a:pt x="245593" y="149028"/>
                        <a:pt x="254589" y="150880"/>
                      </a:cubicBezTo>
                      <a:cubicBezTo>
                        <a:pt x="263585" y="152732"/>
                        <a:pt x="253002" y="180513"/>
                        <a:pt x="259352" y="184217"/>
                      </a:cubicBezTo>
                      <a:cubicBezTo>
                        <a:pt x="265702" y="187921"/>
                        <a:pt x="278666" y="172047"/>
                        <a:pt x="292689" y="173105"/>
                      </a:cubicBezTo>
                      <a:cubicBezTo>
                        <a:pt x="306712" y="174163"/>
                        <a:pt x="331054" y="188186"/>
                        <a:pt x="343489" y="190567"/>
                      </a:cubicBezTo>
                      <a:cubicBezTo>
                        <a:pt x="355925" y="192948"/>
                        <a:pt x="357777" y="182629"/>
                        <a:pt x="367302" y="187392"/>
                      </a:cubicBezTo>
                      <a:cubicBezTo>
                        <a:pt x="376827" y="192155"/>
                        <a:pt x="393760" y="217555"/>
                        <a:pt x="400639" y="219142"/>
                      </a:cubicBezTo>
                      <a:cubicBezTo>
                        <a:pt x="407518" y="220729"/>
                        <a:pt x="402227" y="201150"/>
                        <a:pt x="408577" y="196917"/>
                      </a:cubicBezTo>
                      <a:cubicBezTo>
                        <a:pt x="414927" y="192684"/>
                        <a:pt x="432125" y="195859"/>
                        <a:pt x="438739" y="193742"/>
                      </a:cubicBezTo>
                      <a:cubicBezTo>
                        <a:pt x="445353" y="191625"/>
                        <a:pt x="442443" y="183423"/>
                        <a:pt x="448264" y="184217"/>
                      </a:cubicBezTo>
                      <a:cubicBezTo>
                        <a:pt x="454085" y="185011"/>
                        <a:pt x="470224" y="201944"/>
                        <a:pt x="473664" y="198505"/>
                      </a:cubicBezTo>
                      <a:cubicBezTo>
                        <a:pt x="477104" y="195066"/>
                        <a:pt x="465992" y="170459"/>
                        <a:pt x="468902" y="163580"/>
                      </a:cubicBezTo>
                      <a:cubicBezTo>
                        <a:pt x="471813" y="156701"/>
                        <a:pt x="489275" y="163845"/>
                        <a:pt x="491127" y="157230"/>
                      </a:cubicBezTo>
                      <a:cubicBezTo>
                        <a:pt x="492979" y="150615"/>
                        <a:pt x="478162" y="133681"/>
                        <a:pt x="480014" y="123892"/>
                      </a:cubicBezTo>
                      <a:cubicBezTo>
                        <a:pt x="481866" y="114103"/>
                        <a:pt x="504091" y="106430"/>
                        <a:pt x="502239" y="98492"/>
                      </a:cubicBezTo>
                      <a:cubicBezTo>
                        <a:pt x="500387" y="90555"/>
                        <a:pt x="477633" y="84734"/>
                        <a:pt x="468902" y="76267"/>
                      </a:cubicBezTo>
                      <a:cubicBezTo>
                        <a:pt x="460171" y="67800"/>
                        <a:pt x="455937" y="47163"/>
                        <a:pt x="449852" y="47692"/>
                      </a:cubicBezTo>
                      <a:cubicBezTo>
                        <a:pt x="443767" y="48221"/>
                        <a:pt x="438474" y="79971"/>
                        <a:pt x="432389" y="79442"/>
                      </a:cubicBezTo>
                      <a:cubicBezTo>
                        <a:pt x="426304" y="78913"/>
                        <a:pt x="418101" y="44252"/>
                        <a:pt x="413339" y="44517"/>
                      </a:cubicBezTo>
                      <a:cubicBezTo>
                        <a:pt x="408577" y="44782"/>
                        <a:pt x="406989" y="75209"/>
                        <a:pt x="403814" y="81030"/>
                      </a:cubicBezTo>
                      <a:cubicBezTo>
                        <a:pt x="400639" y="86851"/>
                        <a:pt x="398787" y="77325"/>
                        <a:pt x="394289" y="79442"/>
                      </a:cubicBezTo>
                      <a:cubicBezTo>
                        <a:pt x="389791" y="81559"/>
                        <a:pt x="374975" y="95317"/>
                        <a:pt x="376827" y="93730"/>
                      </a:cubicBezTo>
                      <a:cubicBezTo>
                        <a:pt x="378679" y="92143"/>
                        <a:pt x="395083" y="74415"/>
                        <a:pt x="405402" y="69917"/>
                      </a:cubicBezTo>
                      <a:cubicBezTo>
                        <a:pt x="415721" y="65419"/>
                        <a:pt x="427362" y="62509"/>
                        <a:pt x="438739" y="66742"/>
                      </a:cubicBezTo>
                      <a:cubicBezTo>
                        <a:pt x="450116" y="70975"/>
                        <a:pt x="466785" y="82617"/>
                        <a:pt x="473664" y="95317"/>
                      </a:cubicBezTo>
                      <a:cubicBezTo>
                        <a:pt x="480543" y="108017"/>
                        <a:pt x="489804" y="124157"/>
                        <a:pt x="480014" y="142942"/>
                      </a:cubicBezTo>
                      <a:cubicBezTo>
                        <a:pt x="470225" y="161728"/>
                        <a:pt x="438210" y="200622"/>
                        <a:pt x="414927" y="208030"/>
                      </a:cubicBezTo>
                      <a:cubicBezTo>
                        <a:pt x="391644" y="215438"/>
                        <a:pt x="376297" y="196652"/>
                        <a:pt x="340314" y="187392"/>
                      </a:cubicBezTo>
                      <a:cubicBezTo>
                        <a:pt x="304331" y="178132"/>
                        <a:pt x="252208" y="167813"/>
                        <a:pt x="199027" y="152467"/>
                      </a:cubicBezTo>
                      <a:cubicBezTo>
                        <a:pt x="145846" y="137121"/>
                        <a:pt x="49538" y="117013"/>
                        <a:pt x="21227" y="95317"/>
                      </a:cubicBezTo>
                      <a:cubicBezTo>
                        <a:pt x="-7084" y="73621"/>
                        <a:pt x="34192" y="-2579"/>
                        <a:pt x="30752" y="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4" name="フリーフォーム: 図形 933">
                  <a:extLst>
                    <a:ext uri="{FF2B5EF4-FFF2-40B4-BE49-F238E27FC236}">
                      <a16:creationId xmlns:a16="http://schemas.microsoft.com/office/drawing/2014/main" id="{03699930-53BA-4B79-891F-124A76567B7C}"/>
                    </a:ext>
                  </a:extLst>
                </p:cNvPr>
                <p:cNvSpPr/>
                <p:nvPr/>
              </p:nvSpPr>
              <p:spPr>
                <a:xfrm>
                  <a:off x="8207097" y="1360433"/>
                  <a:ext cx="130633" cy="150873"/>
                </a:xfrm>
                <a:custGeom>
                  <a:avLst/>
                  <a:gdLst>
                    <a:gd name="connsiteX0" fmla="*/ 130453 w 130633"/>
                    <a:gd name="connsiteY0" fmla="*/ 150867 h 150873"/>
                    <a:gd name="connsiteX1" fmla="*/ 57428 w 130633"/>
                    <a:gd name="connsiteY1" fmla="*/ 103242 h 150873"/>
                    <a:gd name="connsiteX2" fmla="*/ 278 w 130633"/>
                    <a:gd name="connsiteY2" fmla="*/ 42917 h 150873"/>
                    <a:gd name="connsiteX3" fmla="*/ 81241 w 130633"/>
                    <a:gd name="connsiteY3" fmla="*/ 28630 h 150873"/>
                    <a:gd name="connsiteX4" fmla="*/ 33616 w 130633"/>
                    <a:gd name="connsiteY4" fmla="*/ 55 h 150873"/>
                    <a:gd name="connsiteX5" fmla="*/ 44728 w 130633"/>
                    <a:gd name="connsiteY5" fmla="*/ 36567 h 150873"/>
                    <a:gd name="connsiteX6" fmla="*/ 3453 w 130633"/>
                    <a:gd name="connsiteY6" fmla="*/ 14342 h 150873"/>
                    <a:gd name="connsiteX7" fmla="*/ 20916 w 130633"/>
                    <a:gd name="connsiteY7" fmla="*/ 54030 h 150873"/>
                    <a:gd name="connsiteX8" fmla="*/ 76478 w 130633"/>
                    <a:gd name="connsiteY8" fmla="*/ 100067 h 150873"/>
                    <a:gd name="connsiteX9" fmla="*/ 130453 w 130633"/>
                    <a:gd name="connsiteY9" fmla="*/ 150867 h 15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0633" h="150873">
                      <a:moveTo>
                        <a:pt x="130453" y="150867"/>
                      </a:moveTo>
                      <a:cubicBezTo>
                        <a:pt x="127278" y="151396"/>
                        <a:pt x="79124" y="121234"/>
                        <a:pt x="57428" y="103242"/>
                      </a:cubicBezTo>
                      <a:cubicBezTo>
                        <a:pt x="35732" y="85250"/>
                        <a:pt x="-3691" y="55352"/>
                        <a:pt x="278" y="42917"/>
                      </a:cubicBezTo>
                      <a:cubicBezTo>
                        <a:pt x="4247" y="30482"/>
                        <a:pt x="75685" y="35774"/>
                        <a:pt x="81241" y="28630"/>
                      </a:cubicBezTo>
                      <a:cubicBezTo>
                        <a:pt x="86797" y="21486"/>
                        <a:pt x="39702" y="-1268"/>
                        <a:pt x="33616" y="55"/>
                      </a:cubicBezTo>
                      <a:cubicBezTo>
                        <a:pt x="27530" y="1378"/>
                        <a:pt x="49755" y="34186"/>
                        <a:pt x="44728" y="36567"/>
                      </a:cubicBezTo>
                      <a:cubicBezTo>
                        <a:pt x="39701" y="38948"/>
                        <a:pt x="7422" y="11431"/>
                        <a:pt x="3453" y="14342"/>
                      </a:cubicBezTo>
                      <a:cubicBezTo>
                        <a:pt x="-516" y="17252"/>
                        <a:pt x="8745" y="39743"/>
                        <a:pt x="20916" y="54030"/>
                      </a:cubicBezTo>
                      <a:cubicBezTo>
                        <a:pt x="33087" y="68317"/>
                        <a:pt x="58751" y="86838"/>
                        <a:pt x="76478" y="100067"/>
                      </a:cubicBezTo>
                      <a:cubicBezTo>
                        <a:pt x="94205" y="113296"/>
                        <a:pt x="133628" y="150338"/>
                        <a:pt x="130453" y="1508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5" name="フリーフォーム: 図形 934">
                  <a:extLst>
                    <a:ext uri="{FF2B5EF4-FFF2-40B4-BE49-F238E27FC236}">
                      <a16:creationId xmlns:a16="http://schemas.microsoft.com/office/drawing/2014/main" id="{6CC416C8-6226-42BB-A9E9-40DF364B6607}"/>
                    </a:ext>
                  </a:extLst>
                </p:cNvPr>
                <p:cNvSpPr/>
                <p:nvPr/>
              </p:nvSpPr>
              <p:spPr>
                <a:xfrm>
                  <a:off x="8162061" y="1447312"/>
                  <a:ext cx="94566" cy="23278"/>
                </a:xfrm>
                <a:custGeom>
                  <a:avLst/>
                  <a:gdLst>
                    <a:gd name="connsiteX0" fmla="*/ 94527 w 94566"/>
                    <a:gd name="connsiteY0" fmla="*/ 13188 h 23278"/>
                    <a:gd name="connsiteX1" fmla="*/ 8802 w 94566"/>
                    <a:gd name="connsiteY1" fmla="*/ 16363 h 23278"/>
                    <a:gd name="connsiteX2" fmla="*/ 4039 w 94566"/>
                    <a:gd name="connsiteY2" fmla="*/ 22713 h 23278"/>
                    <a:gd name="connsiteX3" fmla="*/ 19914 w 94566"/>
                    <a:gd name="connsiteY3" fmla="*/ 488 h 23278"/>
                    <a:gd name="connsiteX4" fmla="*/ 94527 w 94566"/>
                    <a:gd name="connsiteY4" fmla="*/ 13188 h 23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66" h="23278">
                      <a:moveTo>
                        <a:pt x="94527" y="13188"/>
                      </a:moveTo>
                      <a:cubicBezTo>
                        <a:pt x="92675" y="15834"/>
                        <a:pt x="23883" y="14776"/>
                        <a:pt x="8802" y="16363"/>
                      </a:cubicBezTo>
                      <a:cubicBezTo>
                        <a:pt x="-6279" y="17950"/>
                        <a:pt x="2187" y="25359"/>
                        <a:pt x="4039" y="22713"/>
                      </a:cubicBezTo>
                      <a:cubicBezTo>
                        <a:pt x="5891" y="20067"/>
                        <a:pt x="7479" y="3663"/>
                        <a:pt x="19914" y="488"/>
                      </a:cubicBezTo>
                      <a:cubicBezTo>
                        <a:pt x="32349" y="-2687"/>
                        <a:pt x="96379" y="10542"/>
                        <a:pt x="94527" y="131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6" name="フリーフォーム: 図形 935">
                  <a:extLst>
                    <a:ext uri="{FF2B5EF4-FFF2-40B4-BE49-F238E27FC236}">
                      <a16:creationId xmlns:a16="http://schemas.microsoft.com/office/drawing/2014/main" id="{846FD631-C348-4219-84AB-401F3F650F5E}"/>
                    </a:ext>
                  </a:extLst>
                </p:cNvPr>
                <p:cNvSpPr/>
                <p:nvPr/>
              </p:nvSpPr>
              <p:spPr>
                <a:xfrm>
                  <a:off x="8437202" y="1209554"/>
                  <a:ext cx="190853" cy="278204"/>
                </a:xfrm>
                <a:custGeom>
                  <a:avLst/>
                  <a:gdLst>
                    <a:gd name="connsiteX0" fmla="*/ 361 w 190853"/>
                    <a:gd name="connsiteY0" fmla="*/ 121 h 278204"/>
                    <a:gd name="connsiteX1" fmla="*/ 127361 w 190853"/>
                    <a:gd name="connsiteY1" fmla="*/ 117596 h 278204"/>
                    <a:gd name="connsiteX2" fmla="*/ 154348 w 190853"/>
                    <a:gd name="connsiteY2" fmla="*/ 163634 h 278204"/>
                    <a:gd name="connsiteX3" fmla="*/ 187686 w 190853"/>
                    <a:gd name="connsiteY3" fmla="*/ 277934 h 278204"/>
                    <a:gd name="connsiteX4" fmla="*/ 187686 w 190853"/>
                    <a:gd name="connsiteY4" fmla="*/ 193796 h 278204"/>
                    <a:gd name="connsiteX5" fmla="*/ 171811 w 190853"/>
                    <a:gd name="connsiteY5" fmla="*/ 141409 h 278204"/>
                    <a:gd name="connsiteX6" fmla="*/ 361 w 190853"/>
                    <a:gd name="connsiteY6" fmla="*/ 121 h 27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853" h="278204">
                      <a:moveTo>
                        <a:pt x="361" y="121"/>
                      </a:moveTo>
                      <a:cubicBezTo>
                        <a:pt x="-7047" y="-3848"/>
                        <a:pt x="101697" y="90344"/>
                        <a:pt x="127361" y="117596"/>
                      </a:cubicBezTo>
                      <a:cubicBezTo>
                        <a:pt x="153026" y="144848"/>
                        <a:pt x="144294" y="136911"/>
                        <a:pt x="154348" y="163634"/>
                      </a:cubicBezTo>
                      <a:cubicBezTo>
                        <a:pt x="164402" y="190357"/>
                        <a:pt x="182130" y="272907"/>
                        <a:pt x="187686" y="277934"/>
                      </a:cubicBezTo>
                      <a:cubicBezTo>
                        <a:pt x="193242" y="282961"/>
                        <a:pt x="190332" y="216550"/>
                        <a:pt x="187686" y="193796"/>
                      </a:cubicBezTo>
                      <a:cubicBezTo>
                        <a:pt x="185040" y="171042"/>
                        <a:pt x="201444" y="170778"/>
                        <a:pt x="171811" y="141409"/>
                      </a:cubicBezTo>
                      <a:cubicBezTo>
                        <a:pt x="142178" y="112040"/>
                        <a:pt x="7769" y="4090"/>
                        <a:pt x="361" y="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7" name="フリーフォーム: 図形 936">
                  <a:extLst>
                    <a:ext uri="{FF2B5EF4-FFF2-40B4-BE49-F238E27FC236}">
                      <a16:creationId xmlns:a16="http://schemas.microsoft.com/office/drawing/2014/main" id="{2353A723-093E-46B6-AC32-E3C7A7A561E0}"/>
                    </a:ext>
                  </a:extLst>
                </p:cNvPr>
                <p:cNvSpPr/>
                <p:nvPr/>
              </p:nvSpPr>
              <p:spPr>
                <a:xfrm>
                  <a:off x="8465885" y="1193712"/>
                  <a:ext cx="177805" cy="298986"/>
                </a:xfrm>
                <a:custGeom>
                  <a:avLst/>
                  <a:gdLst>
                    <a:gd name="connsiteX0" fmla="*/ 253 w 177805"/>
                    <a:gd name="connsiteY0" fmla="*/ 88 h 298986"/>
                    <a:gd name="connsiteX1" fmla="*/ 125665 w 177805"/>
                    <a:gd name="connsiteY1" fmla="*/ 120738 h 298986"/>
                    <a:gd name="connsiteX2" fmla="*/ 159003 w 177805"/>
                    <a:gd name="connsiteY2" fmla="*/ 158838 h 298986"/>
                    <a:gd name="connsiteX3" fmla="*/ 173290 w 177805"/>
                    <a:gd name="connsiteY3" fmla="*/ 214401 h 298986"/>
                    <a:gd name="connsiteX4" fmla="*/ 173290 w 177805"/>
                    <a:gd name="connsiteY4" fmla="*/ 298538 h 298986"/>
                    <a:gd name="connsiteX5" fmla="*/ 171703 w 177805"/>
                    <a:gd name="connsiteY5" fmla="*/ 242976 h 298986"/>
                    <a:gd name="connsiteX6" fmla="*/ 162178 w 177805"/>
                    <a:gd name="connsiteY6" fmla="*/ 141376 h 298986"/>
                    <a:gd name="connsiteX7" fmla="*/ 253 w 177805"/>
                    <a:gd name="connsiteY7" fmla="*/ 88 h 298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805" h="298986">
                      <a:moveTo>
                        <a:pt x="253" y="88"/>
                      </a:moveTo>
                      <a:cubicBezTo>
                        <a:pt x="-5832" y="-3352"/>
                        <a:pt x="99207" y="94280"/>
                        <a:pt x="125665" y="120738"/>
                      </a:cubicBezTo>
                      <a:cubicBezTo>
                        <a:pt x="152123" y="147196"/>
                        <a:pt x="151066" y="143228"/>
                        <a:pt x="159003" y="158838"/>
                      </a:cubicBezTo>
                      <a:cubicBezTo>
                        <a:pt x="166941" y="174449"/>
                        <a:pt x="170909" y="191118"/>
                        <a:pt x="173290" y="214401"/>
                      </a:cubicBezTo>
                      <a:cubicBezTo>
                        <a:pt x="175671" y="237684"/>
                        <a:pt x="173290" y="298538"/>
                        <a:pt x="173290" y="298538"/>
                      </a:cubicBezTo>
                      <a:cubicBezTo>
                        <a:pt x="173026" y="303300"/>
                        <a:pt x="173555" y="269170"/>
                        <a:pt x="171703" y="242976"/>
                      </a:cubicBezTo>
                      <a:cubicBezTo>
                        <a:pt x="169851" y="216782"/>
                        <a:pt x="191811" y="180799"/>
                        <a:pt x="162178" y="141376"/>
                      </a:cubicBezTo>
                      <a:cubicBezTo>
                        <a:pt x="132545" y="101953"/>
                        <a:pt x="6338" y="3528"/>
                        <a:pt x="253" y="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8" name="フリーフォーム: 図形 937">
                  <a:extLst>
                    <a:ext uri="{FF2B5EF4-FFF2-40B4-BE49-F238E27FC236}">
                      <a16:creationId xmlns:a16="http://schemas.microsoft.com/office/drawing/2014/main" id="{18E16112-6A3C-4CD9-803A-800F2089A0CC}"/>
                    </a:ext>
                  </a:extLst>
                </p:cNvPr>
                <p:cNvSpPr/>
                <p:nvPr/>
              </p:nvSpPr>
              <p:spPr>
                <a:xfrm>
                  <a:off x="8341883" y="1635091"/>
                  <a:ext cx="306864" cy="141910"/>
                </a:xfrm>
                <a:custGeom>
                  <a:avLst/>
                  <a:gdLst>
                    <a:gd name="connsiteX0" fmla="*/ 306817 w 306864"/>
                    <a:gd name="connsiteY0" fmla="*/ 34 h 141910"/>
                    <a:gd name="connsiteX1" fmla="*/ 281417 w 306864"/>
                    <a:gd name="connsiteY1" fmla="*/ 96872 h 141910"/>
                    <a:gd name="connsiteX2" fmla="*/ 184580 w 306864"/>
                    <a:gd name="connsiteY2" fmla="*/ 106397 h 141910"/>
                    <a:gd name="connsiteX3" fmla="*/ 32180 w 306864"/>
                    <a:gd name="connsiteY3" fmla="*/ 122272 h 141910"/>
                    <a:gd name="connsiteX4" fmla="*/ 8367 w 306864"/>
                    <a:gd name="connsiteY4" fmla="*/ 141322 h 141910"/>
                    <a:gd name="connsiteX5" fmla="*/ 140130 w 306864"/>
                    <a:gd name="connsiteY5" fmla="*/ 98459 h 141910"/>
                    <a:gd name="connsiteX6" fmla="*/ 283005 w 306864"/>
                    <a:gd name="connsiteY6" fmla="*/ 85759 h 141910"/>
                    <a:gd name="connsiteX7" fmla="*/ 306817 w 306864"/>
                    <a:gd name="connsiteY7" fmla="*/ 34 h 141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6864" h="141910">
                      <a:moveTo>
                        <a:pt x="306817" y="34"/>
                      </a:moveTo>
                      <a:cubicBezTo>
                        <a:pt x="306552" y="1886"/>
                        <a:pt x="301790" y="79145"/>
                        <a:pt x="281417" y="96872"/>
                      </a:cubicBezTo>
                      <a:cubicBezTo>
                        <a:pt x="261044" y="114599"/>
                        <a:pt x="184580" y="106397"/>
                        <a:pt x="184580" y="106397"/>
                      </a:cubicBezTo>
                      <a:cubicBezTo>
                        <a:pt x="143041" y="110630"/>
                        <a:pt x="61549" y="116451"/>
                        <a:pt x="32180" y="122272"/>
                      </a:cubicBezTo>
                      <a:cubicBezTo>
                        <a:pt x="2811" y="128093"/>
                        <a:pt x="-9625" y="145291"/>
                        <a:pt x="8367" y="141322"/>
                      </a:cubicBezTo>
                      <a:cubicBezTo>
                        <a:pt x="26359" y="137353"/>
                        <a:pt x="94357" y="107720"/>
                        <a:pt x="140130" y="98459"/>
                      </a:cubicBezTo>
                      <a:cubicBezTo>
                        <a:pt x="185903" y="89198"/>
                        <a:pt x="258928" y="99782"/>
                        <a:pt x="283005" y="85759"/>
                      </a:cubicBezTo>
                      <a:cubicBezTo>
                        <a:pt x="307082" y="71736"/>
                        <a:pt x="307082" y="-1818"/>
                        <a:pt x="306817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9" name="フリーフォーム: 図形 938">
                  <a:extLst>
                    <a:ext uri="{FF2B5EF4-FFF2-40B4-BE49-F238E27FC236}">
                      <a16:creationId xmlns:a16="http://schemas.microsoft.com/office/drawing/2014/main" id="{BFEC7C62-3DFC-4C5A-A99D-CE8B8E7BD3C5}"/>
                    </a:ext>
                  </a:extLst>
                </p:cNvPr>
                <p:cNvSpPr/>
                <p:nvPr/>
              </p:nvSpPr>
              <p:spPr>
                <a:xfrm>
                  <a:off x="8353425" y="1636713"/>
                  <a:ext cx="317758" cy="139700"/>
                </a:xfrm>
                <a:custGeom>
                  <a:avLst/>
                  <a:gdLst>
                    <a:gd name="connsiteX0" fmla="*/ 317500 w 317758"/>
                    <a:gd name="connsiteY0" fmla="*/ 0 h 139700"/>
                    <a:gd name="connsiteX1" fmla="*/ 288925 w 317758"/>
                    <a:gd name="connsiteY1" fmla="*/ 103187 h 139700"/>
                    <a:gd name="connsiteX2" fmla="*/ 239713 w 317758"/>
                    <a:gd name="connsiteY2" fmla="*/ 125412 h 139700"/>
                    <a:gd name="connsiteX3" fmla="*/ 149225 w 317758"/>
                    <a:gd name="connsiteY3" fmla="*/ 131762 h 139700"/>
                    <a:gd name="connsiteX4" fmla="*/ 0 w 317758"/>
                    <a:gd name="connsiteY4" fmla="*/ 139700 h 139700"/>
                    <a:gd name="connsiteX5" fmla="*/ 196850 w 317758"/>
                    <a:gd name="connsiteY5" fmla="*/ 125412 h 139700"/>
                    <a:gd name="connsiteX6" fmla="*/ 273050 w 317758"/>
                    <a:gd name="connsiteY6" fmla="*/ 101600 h 139700"/>
                    <a:gd name="connsiteX7" fmla="*/ 317500 w 317758"/>
                    <a:gd name="connsiteY7" fmla="*/ 0 h 139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7758" h="139700">
                      <a:moveTo>
                        <a:pt x="317500" y="0"/>
                      </a:moveTo>
                      <a:cubicBezTo>
                        <a:pt x="320146" y="264"/>
                        <a:pt x="301890" y="82285"/>
                        <a:pt x="288925" y="103187"/>
                      </a:cubicBezTo>
                      <a:cubicBezTo>
                        <a:pt x="275960" y="124089"/>
                        <a:pt x="262996" y="120650"/>
                        <a:pt x="239713" y="125412"/>
                      </a:cubicBezTo>
                      <a:cubicBezTo>
                        <a:pt x="216430" y="130175"/>
                        <a:pt x="149225" y="131762"/>
                        <a:pt x="149225" y="131762"/>
                      </a:cubicBezTo>
                      <a:lnTo>
                        <a:pt x="0" y="139700"/>
                      </a:lnTo>
                      <a:cubicBezTo>
                        <a:pt x="7937" y="138642"/>
                        <a:pt x="151342" y="131762"/>
                        <a:pt x="196850" y="125412"/>
                      </a:cubicBezTo>
                      <a:cubicBezTo>
                        <a:pt x="242358" y="119062"/>
                        <a:pt x="255058" y="119856"/>
                        <a:pt x="273050" y="101600"/>
                      </a:cubicBezTo>
                      <a:cubicBezTo>
                        <a:pt x="291042" y="83344"/>
                        <a:pt x="314854" y="-264"/>
                        <a:pt x="31750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0" name="フリーフォーム: 図形 939">
                  <a:extLst>
                    <a:ext uri="{FF2B5EF4-FFF2-40B4-BE49-F238E27FC236}">
                      <a16:creationId xmlns:a16="http://schemas.microsoft.com/office/drawing/2014/main" id="{3DE2BD95-9C12-4049-9949-F605D186999B}"/>
                    </a:ext>
                  </a:extLst>
                </p:cNvPr>
                <p:cNvSpPr/>
                <p:nvPr/>
              </p:nvSpPr>
              <p:spPr>
                <a:xfrm>
                  <a:off x="8058648" y="1163146"/>
                  <a:ext cx="103780" cy="127000"/>
                </a:xfrm>
                <a:custGeom>
                  <a:avLst/>
                  <a:gdLst>
                    <a:gd name="connsiteX0" fmla="*/ 1090 w 103780"/>
                    <a:gd name="connsiteY0" fmla="*/ 492 h 127000"/>
                    <a:gd name="connsiteX1" fmla="*/ 102690 w 103780"/>
                    <a:gd name="connsiteY1" fmla="*/ 124317 h 127000"/>
                    <a:gd name="connsiteX2" fmla="*/ 51890 w 103780"/>
                    <a:gd name="connsiteY2" fmla="*/ 81454 h 127000"/>
                    <a:gd name="connsiteX3" fmla="*/ 1090 w 103780"/>
                    <a:gd name="connsiteY3" fmla="*/ 492 h 127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780" h="127000">
                      <a:moveTo>
                        <a:pt x="1090" y="492"/>
                      </a:moveTo>
                      <a:cubicBezTo>
                        <a:pt x="9557" y="7636"/>
                        <a:pt x="94223" y="110823"/>
                        <a:pt x="102690" y="124317"/>
                      </a:cubicBezTo>
                      <a:cubicBezTo>
                        <a:pt x="111157" y="137811"/>
                        <a:pt x="68030" y="96800"/>
                        <a:pt x="51890" y="81454"/>
                      </a:cubicBezTo>
                      <a:cubicBezTo>
                        <a:pt x="35750" y="66108"/>
                        <a:pt x="-7377" y="-6652"/>
                        <a:pt x="1090" y="4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1" name="フリーフォーム: 図形 940">
                  <a:extLst>
                    <a:ext uri="{FF2B5EF4-FFF2-40B4-BE49-F238E27FC236}">
                      <a16:creationId xmlns:a16="http://schemas.microsoft.com/office/drawing/2014/main" id="{171C9767-7EB2-4173-AD52-4333AD62FC52}"/>
                    </a:ext>
                  </a:extLst>
                </p:cNvPr>
                <p:cNvSpPr/>
                <p:nvPr/>
              </p:nvSpPr>
              <p:spPr>
                <a:xfrm>
                  <a:off x="8042269" y="1168289"/>
                  <a:ext cx="142900" cy="76411"/>
                </a:xfrm>
                <a:custGeom>
                  <a:avLst/>
                  <a:gdLst>
                    <a:gd name="connsiteX0" fmla="*/ 6 w 142900"/>
                    <a:gd name="connsiteY0" fmla="*/ 111 h 76411"/>
                    <a:gd name="connsiteX1" fmla="*/ 96844 w 142900"/>
                    <a:gd name="connsiteY1" fmla="*/ 41386 h 76411"/>
                    <a:gd name="connsiteX2" fmla="*/ 142881 w 142900"/>
                    <a:gd name="connsiteY2" fmla="*/ 76311 h 76411"/>
                    <a:gd name="connsiteX3" fmla="*/ 101606 w 142900"/>
                    <a:gd name="connsiteY3" fmla="*/ 30274 h 76411"/>
                    <a:gd name="connsiteX4" fmla="*/ 6 w 142900"/>
                    <a:gd name="connsiteY4" fmla="*/ 111 h 76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900" h="76411">
                      <a:moveTo>
                        <a:pt x="6" y="111"/>
                      </a:moveTo>
                      <a:cubicBezTo>
                        <a:pt x="-788" y="1963"/>
                        <a:pt x="73032" y="28686"/>
                        <a:pt x="96844" y="41386"/>
                      </a:cubicBezTo>
                      <a:cubicBezTo>
                        <a:pt x="120657" y="54086"/>
                        <a:pt x="142087" y="78163"/>
                        <a:pt x="142881" y="76311"/>
                      </a:cubicBezTo>
                      <a:cubicBezTo>
                        <a:pt x="143675" y="74459"/>
                        <a:pt x="119862" y="40593"/>
                        <a:pt x="101606" y="30274"/>
                      </a:cubicBezTo>
                      <a:cubicBezTo>
                        <a:pt x="83350" y="19955"/>
                        <a:pt x="800" y="-1741"/>
                        <a:pt x="6" y="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2" name="フリーフォーム: 図形 941">
                  <a:extLst>
                    <a:ext uri="{FF2B5EF4-FFF2-40B4-BE49-F238E27FC236}">
                      <a16:creationId xmlns:a16="http://schemas.microsoft.com/office/drawing/2014/main" id="{6ADAA848-D666-4047-BD85-8E4DDDE86017}"/>
                    </a:ext>
                  </a:extLst>
                </p:cNvPr>
                <p:cNvSpPr/>
                <p:nvPr/>
              </p:nvSpPr>
              <p:spPr>
                <a:xfrm>
                  <a:off x="8195421" y="1129980"/>
                  <a:ext cx="48748" cy="120912"/>
                </a:xfrm>
                <a:custGeom>
                  <a:avLst/>
                  <a:gdLst>
                    <a:gd name="connsiteX0" fmla="*/ 842 w 48748"/>
                    <a:gd name="connsiteY0" fmla="*/ 320 h 120912"/>
                    <a:gd name="connsiteX1" fmla="*/ 48467 w 48748"/>
                    <a:gd name="connsiteY1" fmla="*/ 117795 h 120912"/>
                    <a:gd name="connsiteX2" fmla="*/ 19892 w 48748"/>
                    <a:gd name="connsiteY2" fmla="*/ 82870 h 120912"/>
                    <a:gd name="connsiteX3" fmla="*/ 842 w 48748"/>
                    <a:gd name="connsiteY3" fmla="*/ 320 h 120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748" h="120912">
                      <a:moveTo>
                        <a:pt x="842" y="320"/>
                      </a:moveTo>
                      <a:cubicBezTo>
                        <a:pt x="5604" y="6141"/>
                        <a:pt x="45292" y="104037"/>
                        <a:pt x="48467" y="117795"/>
                      </a:cubicBezTo>
                      <a:cubicBezTo>
                        <a:pt x="51642" y="131553"/>
                        <a:pt x="27036" y="96099"/>
                        <a:pt x="19892" y="82870"/>
                      </a:cubicBezTo>
                      <a:cubicBezTo>
                        <a:pt x="12748" y="69641"/>
                        <a:pt x="-3920" y="-5501"/>
                        <a:pt x="842" y="3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3" name="フリーフォーム: 図形 942">
                  <a:extLst>
                    <a:ext uri="{FF2B5EF4-FFF2-40B4-BE49-F238E27FC236}">
                      <a16:creationId xmlns:a16="http://schemas.microsoft.com/office/drawing/2014/main" id="{BBB74E60-1838-4EDE-BA82-AA4AA1874637}"/>
                    </a:ext>
                  </a:extLst>
                </p:cNvPr>
                <p:cNvSpPr/>
                <p:nvPr/>
              </p:nvSpPr>
              <p:spPr>
                <a:xfrm>
                  <a:off x="8191280" y="1137899"/>
                  <a:ext cx="114973" cy="101239"/>
                </a:xfrm>
                <a:custGeom>
                  <a:avLst/>
                  <a:gdLst>
                    <a:gd name="connsiteX0" fmla="*/ 220 w 114973"/>
                    <a:gd name="connsiteY0" fmla="*/ 339 h 101239"/>
                    <a:gd name="connsiteX1" fmla="*/ 111345 w 114973"/>
                    <a:gd name="connsiteY1" fmla="*/ 98764 h 101239"/>
                    <a:gd name="connsiteX2" fmla="*/ 82770 w 114973"/>
                    <a:gd name="connsiteY2" fmla="*/ 67014 h 101239"/>
                    <a:gd name="connsiteX3" fmla="*/ 220 w 114973"/>
                    <a:gd name="connsiteY3" fmla="*/ 339 h 101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973" h="101239">
                      <a:moveTo>
                        <a:pt x="220" y="339"/>
                      </a:moveTo>
                      <a:cubicBezTo>
                        <a:pt x="4983" y="5631"/>
                        <a:pt x="97587" y="87651"/>
                        <a:pt x="111345" y="98764"/>
                      </a:cubicBezTo>
                      <a:cubicBezTo>
                        <a:pt x="125103" y="109877"/>
                        <a:pt x="96264" y="80772"/>
                        <a:pt x="82770" y="67014"/>
                      </a:cubicBezTo>
                      <a:cubicBezTo>
                        <a:pt x="69276" y="53256"/>
                        <a:pt x="-4543" y="-4953"/>
                        <a:pt x="220" y="3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4" name="フリーフォーム: 図形 943">
                  <a:extLst>
                    <a:ext uri="{FF2B5EF4-FFF2-40B4-BE49-F238E27FC236}">
                      <a16:creationId xmlns:a16="http://schemas.microsoft.com/office/drawing/2014/main" id="{568CE1F9-B32D-4284-B503-CBCD73B44972}"/>
                    </a:ext>
                  </a:extLst>
                </p:cNvPr>
                <p:cNvSpPr/>
                <p:nvPr/>
              </p:nvSpPr>
              <p:spPr>
                <a:xfrm>
                  <a:off x="8129936" y="1239461"/>
                  <a:ext cx="144194" cy="270466"/>
                </a:xfrm>
                <a:custGeom>
                  <a:avLst/>
                  <a:gdLst>
                    <a:gd name="connsiteX0" fmla="*/ 144114 w 144194"/>
                    <a:gd name="connsiteY0" fmla="*/ 19427 h 270466"/>
                    <a:gd name="connsiteX1" fmla="*/ 67914 w 144194"/>
                    <a:gd name="connsiteY1" fmla="*/ 1964 h 270466"/>
                    <a:gd name="connsiteX2" fmla="*/ 9177 w 144194"/>
                    <a:gd name="connsiteY2" fmla="*/ 71814 h 270466"/>
                    <a:gd name="connsiteX3" fmla="*/ 1239 w 144194"/>
                    <a:gd name="connsiteY3" fmla="*/ 128964 h 270466"/>
                    <a:gd name="connsiteX4" fmla="*/ 20289 w 144194"/>
                    <a:gd name="connsiteY4" fmla="*/ 206752 h 270466"/>
                    <a:gd name="connsiteX5" fmla="*/ 23464 w 144194"/>
                    <a:gd name="connsiteY5" fmla="*/ 224214 h 270466"/>
                    <a:gd name="connsiteX6" fmla="*/ 74264 w 144194"/>
                    <a:gd name="connsiteY6" fmla="*/ 270252 h 270466"/>
                    <a:gd name="connsiteX7" fmla="*/ 39339 w 144194"/>
                    <a:gd name="connsiteY7" fmla="*/ 203577 h 270466"/>
                    <a:gd name="connsiteX8" fmla="*/ 20289 w 144194"/>
                    <a:gd name="connsiteY8" fmla="*/ 106739 h 270466"/>
                    <a:gd name="connsiteX9" fmla="*/ 44102 w 144194"/>
                    <a:gd name="connsiteY9" fmla="*/ 51177 h 270466"/>
                    <a:gd name="connsiteX10" fmla="*/ 82202 w 144194"/>
                    <a:gd name="connsiteY10" fmla="*/ 21014 h 270466"/>
                    <a:gd name="connsiteX11" fmla="*/ 144114 w 144194"/>
                    <a:gd name="connsiteY11" fmla="*/ 19427 h 270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194" h="270466">
                      <a:moveTo>
                        <a:pt x="144114" y="19427"/>
                      </a:moveTo>
                      <a:cubicBezTo>
                        <a:pt x="141733" y="16252"/>
                        <a:pt x="90403" y="-6767"/>
                        <a:pt x="67914" y="1964"/>
                      </a:cubicBezTo>
                      <a:cubicBezTo>
                        <a:pt x="45425" y="10695"/>
                        <a:pt x="20289" y="50647"/>
                        <a:pt x="9177" y="71814"/>
                      </a:cubicBezTo>
                      <a:cubicBezTo>
                        <a:pt x="-1936" y="92981"/>
                        <a:pt x="-613" y="106474"/>
                        <a:pt x="1239" y="128964"/>
                      </a:cubicBezTo>
                      <a:cubicBezTo>
                        <a:pt x="3091" y="151454"/>
                        <a:pt x="16585" y="190877"/>
                        <a:pt x="20289" y="206752"/>
                      </a:cubicBezTo>
                      <a:cubicBezTo>
                        <a:pt x="23993" y="222627"/>
                        <a:pt x="14468" y="213631"/>
                        <a:pt x="23464" y="224214"/>
                      </a:cubicBezTo>
                      <a:cubicBezTo>
                        <a:pt x="32460" y="234797"/>
                        <a:pt x="71618" y="273692"/>
                        <a:pt x="74264" y="270252"/>
                      </a:cubicBezTo>
                      <a:cubicBezTo>
                        <a:pt x="76910" y="266812"/>
                        <a:pt x="48335" y="230829"/>
                        <a:pt x="39339" y="203577"/>
                      </a:cubicBezTo>
                      <a:cubicBezTo>
                        <a:pt x="30343" y="176325"/>
                        <a:pt x="19495" y="132139"/>
                        <a:pt x="20289" y="106739"/>
                      </a:cubicBezTo>
                      <a:cubicBezTo>
                        <a:pt x="21083" y="81339"/>
                        <a:pt x="33783" y="65464"/>
                        <a:pt x="44102" y="51177"/>
                      </a:cubicBezTo>
                      <a:cubicBezTo>
                        <a:pt x="54421" y="36890"/>
                        <a:pt x="68708" y="26041"/>
                        <a:pt x="82202" y="21014"/>
                      </a:cubicBezTo>
                      <a:cubicBezTo>
                        <a:pt x="95696" y="15987"/>
                        <a:pt x="146495" y="22602"/>
                        <a:pt x="144114" y="194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5" name="フリーフォーム: 図形 944">
                  <a:extLst>
                    <a:ext uri="{FF2B5EF4-FFF2-40B4-BE49-F238E27FC236}">
                      <a16:creationId xmlns:a16="http://schemas.microsoft.com/office/drawing/2014/main" id="{EA492806-524C-4AF5-94AF-0434B8385070}"/>
                    </a:ext>
                  </a:extLst>
                </p:cNvPr>
                <p:cNvSpPr/>
                <p:nvPr/>
              </p:nvSpPr>
              <p:spPr>
                <a:xfrm>
                  <a:off x="8240668" y="1257169"/>
                  <a:ext cx="119883" cy="57284"/>
                </a:xfrm>
                <a:custGeom>
                  <a:avLst/>
                  <a:gdLst>
                    <a:gd name="connsiteX0" fmla="*/ 45 w 119883"/>
                    <a:gd name="connsiteY0" fmla="*/ 131 h 57284"/>
                    <a:gd name="connsiteX1" fmla="*/ 63545 w 119883"/>
                    <a:gd name="connsiteY1" fmla="*/ 35056 h 57284"/>
                    <a:gd name="connsiteX2" fmla="*/ 74657 w 119883"/>
                    <a:gd name="connsiteY2" fmla="*/ 57281 h 57284"/>
                    <a:gd name="connsiteX3" fmla="*/ 88945 w 119883"/>
                    <a:gd name="connsiteY3" fmla="*/ 33469 h 57284"/>
                    <a:gd name="connsiteX4" fmla="*/ 119107 w 119883"/>
                    <a:gd name="connsiteY4" fmla="*/ 54106 h 57284"/>
                    <a:gd name="connsiteX5" fmla="*/ 54020 w 119883"/>
                    <a:gd name="connsiteY5" fmla="*/ 23944 h 57284"/>
                    <a:gd name="connsiteX6" fmla="*/ 45 w 119883"/>
                    <a:gd name="connsiteY6" fmla="*/ 131 h 57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883" h="57284">
                      <a:moveTo>
                        <a:pt x="45" y="131"/>
                      </a:moveTo>
                      <a:cubicBezTo>
                        <a:pt x="1632" y="1983"/>
                        <a:pt x="51110" y="25531"/>
                        <a:pt x="63545" y="35056"/>
                      </a:cubicBezTo>
                      <a:cubicBezTo>
                        <a:pt x="75980" y="44581"/>
                        <a:pt x="70424" y="57545"/>
                        <a:pt x="74657" y="57281"/>
                      </a:cubicBezTo>
                      <a:cubicBezTo>
                        <a:pt x="78890" y="57017"/>
                        <a:pt x="81537" y="33998"/>
                        <a:pt x="88945" y="33469"/>
                      </a:cubicBezTo>
                      <a:cubicBezTo>
                        <a:pt x="96353" y="32940"/>
                        <a:pt x="124928" y="55694"/>
                        <a:pt x="119107" y="54106"/>
                      </a:cubicBezTo>
                      <a:cubicBezTo>
                        <a:pt x="113286" y="52519"/>
                        <a:pt x="54020" y="23944"/>
                        <a:pt x="54020" y="23944"/>
                      </a:cubicBezTo>
                      <a:cubicBezTo>
                        <a:pt x="38674" y="16536"/>
                        <a:pt x="-1542" y="-1721"/>
                        <a:pt x="45" y="1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6" name="フリーフォーム: 図形 945">
                  <a:extLst>
                    <a:ext uri="{FF2B5EF4-FFF2-40B4-BE49-F238E27FC236}">
                      <a16:creationId xmlns:a16="http://schemas.microsoft.com/office/drawing/2014/main" id="{C525503A-151F-4989-8CF5-ED14F912B75C}"/>
                    </a:ext>
                  </a:extLst>
                </p:cNvPr>
                <p:cNvSpPr/>
                <p:nvPr/>
              </p:nvSpPr>
              <p:spPr>
                <a:xfrm>
                  <a:off x="8399977" y="1153615"/>
                  <a:ext cx="48738" cy="168890"/>
                </a:xfrm>
                <a:custGeom>
                  <a:avLst/>
                  <a:gdLst>
                    <a:gd name="connsiteX0" fmla="*/ 48698 w 48738"/>
                    <a:gd name="connsiteY0" fmla="*/ 498 h 168890"/>
                    <a:gd name="connsiteX1" fmla="*/ 10598 w 48738"/>
                    <a:gd name="connsiteY1" fmla="*/ 164010 h 168890"/>
                    <a:gd name="connsiteX2" fmla="*/ 2661 w 48738"/>
                    <a:gd name="connsiteY2" fmla="*/ 114798 h 168890"/>
                    <a:gd name="connsiteX3" fmla="*/ 48698 w 48738"/>
                    <a:gd name="connsiteY3" fmla="*/ 498 h 168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738" h="168890">
                      <a:moveTo>
                        <a:pt x="48698" y="498"/>
                      </a:moveTo>
                      <a:cubicBezTo>
                        <a:pt x="50021" y="8700"/>
                        <a:pt x="18271" y="144960"/>
                        <a:pt x="10598" y="164010"/>
                      </a:cubicBezTo>
                      <a:cubicBezTo>
                        <a:pt x="2925" y="183060"/>
                        <a:pt x="-3954" y="142050"/>
                        <a:pt x="2661" y="114798"/>
                      </a:cubicBezTo>
                      <a:cubicBezTo>
                        <a:pt x="9276" y="87546"/>
                        <a:pt x="47375" y="-7704"/>
                        <a:pt x="48698" y="4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7" name="フリーフォーム: 図形 946">
                  <a:extLst>
                    <a:ext uri="{FF2B5EF4-FFF2-40B4-BE49-F238E27FC236}">
                      <a16:creationId xmlns:a16="http://schemas.microsoft.com/office/drawing/2014/main" id="{54681856-144D-469C-A1A5-1410FD813C44}"/>
                    </a:ext>
                  </a:extLst>
                </p:cNvPr>
                <p:cNvSpPr/>
                <p:nvPr/>
              </p:nvSpPr>
              <p:spPr>
                <a:xfrm>
                  <a:off x="8377238" y="1154112"/>
                  <a:ext cx="35058" cy="152401"/>
                </a:xfrm>
                <a:custGeom>
                  <a:avLst/>
                  <a:gdLst>
                    <a:gd name="connsiteX0" fmla="*/ 0 w 35058"/>
                    <a:gd name="connsiteY0" fmla="*/ 152401 h 152401"/>
                    <a:gd name="connsiteX1" fmla="*/ 34925 w 35058"/>
                    <a:gd name="connsiteY1" fmla="*/ 1 h 152401"/>
                    <a:gd name="connsiteX2" fmla="*/ 0 w 35058"/>
                    <a:gd name="connsiteY2" fmla="*/ 152401 h 152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8" h="152401">
                      <a:moveTo>
                        <a:pt x="0" y="152401"/>
                      </a:moveTo>
                      <a:cubicBezTo>
                        <a:pt x="0" y="152401"/>
                        <a:pt x="32279" y="-528"/>
                        <a:pt x="34925" y="1"/>
                      </a:cubicBezTo>
                      <a:cubicBezTo>
                        <a:pt x="37571" y="530"/>
                        <a:pt x="0" y="152401"/>
                        <a:pt x="0" y="1524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8" name="フリーフォーム: 図形 947">
                  <a:extLst>
                    <a:ext uri="{FF2B5EF4-FFF2-40B4-BE49-F238E27FC236}">
                      <a16:creationId xmlns:a16="http://schemas.microsoft.com/office/drawing/2014/main" id="{E7EEF4F7-A644-4204-8FA4-0432E6F41ABB}"/>
                    </a:ext>
                  </a:extLst>
                </p:cNvPr>
                <p:cNvSpPr/>
                <p:nvPr/>
              </p:nvSpPr>
              <p:spPr>
                <a:xfrm>
                  <a:off x="8354199" y="1112881"/>
                  <a:ext cx="21727" cy="170231"/>
                </a:xfrm>
                <a:custGeom>
                  <a:avLst/>
                  <a:gdLst>
                    <a:gd name="connsiteX0" fmla="*/ 11926 w 21727"/>
                    <a:gd name="connsiteY0" fmla="*/ 168232 h 170231"/>
                    <a:gd name="connsiteX1" fmla="*/ 21451 w 21727"/>
                    <a:gd name="connsiteY1" fmla="*/ 1544 h 170231"/>
                    <a:gd name="connsiteX2" fmla="*/ 814 w 21727"/>
                    <a:gd name="connsiteY2" fmla="*/ 88857 h 170231"/>
                    <a:gd name="connsiteX3" fmla="*/ 11926 w 21727"/>
                    <a:gd name="connsiteY3" fmla="*/ 168232 h 170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27" h="170231">
                      <a:moveTo>
                        <a:pt x="11926" y="168232"/>
                      </a:moveTo>
                      <a:cubicBezTo>
                        <a:pt x="15365" y="153680"/>
                        <a:pt x="23303" y="14773"/>
                        <a:pt x="21451" y="1544"/>
                      </a:cubicBezTo>
                      <a:cubicBezTo>
                        <a:pt x="19599" y="-11685"/>
                        <a:pt x="4783" y="63722"/>
                        <a:pt x="814" y="88857"/>
                      </a:cubicBezTo>
                      <a:cubicBezTo>
                        <a:pt x="-3155" y="113992"/>
                        <a:pt x="8487" y="182784"/>
                        <a:pt x="11926" y="168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9" name="フリーフォーム: 図形 948">
                  <a:extLst>
                    <a:ext uri="{FF2B5EF4-FFF2-40B4-BE49-F238E27FC236}">
                      <a16:creationId xmlns:a16="http://schemas.microsoft.com/office/drawing/2014/main" id="{E7504846-A897-476E-B879-9CDA3FDDC2F4}"/>
                    </a:ext>
                  </a:extLst>
                </p:cNvPr>
                <p:cNvSpPr/>
                <p:nvPr/>
              </p:nvSpPr>
              <p:spPr>
                <a:xfrm>
                  <a:off x="8324606" y="1093224"/>
                  <a:ext cx="24463" cy="155769"/>
                </a:xfrm>
                <a:custGeom>
                  <a:avLst/>
                  <a:gdLst>
                    <a:gd name="connsiteX0" fmla="*/ 20882 w 24463"/>
                    <a:gd name="connsiteY0" fmla="*/ 154551 h 155769"/>
                    <a:gd name="connsiteX1" fmla="*/ 22469 w 24463"/>
                    <a:gd name="connsiteY1" fmla="*/ 2151 h 155769"/>
                    <a:gd name="connsiteX2" fmla="*/ 244 w 24463"/>
                    <a:gd name="connsiteY2" fmla="*/ 70414 h 155769"/>
                    <a:gd name="connsiteX3" fmla="*/ 20882 w 24463"/>
                    <a:gd name="connsiteY3" fmla="*/ 154551 h 15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63" h="155769">
                      <a:moveTo>
                        <a:pt x="20882" y="154551"/>
                      </a:moveTo>
                      <a:cubicBezTo>
                        <a:pt x="24586" y="143174"/>
                        <a:pt x="25909" y="16174"/>
                        <a:pt x="22469" y="2151"/>
                      </a:cubicBezTo>
                      <a:cubicBezTo>
                        <a:pt x="19029" y="-11872"/>
                        <a:pt x="2890" y="46337"/>
                        <a:pt x="244" y="70414"/>
                      </a:cubicBezTo>
                      <a:cubicBezTo>
                        <a:pt x="-2402" y="94491"/>
                        <a:pt x="17178" y="165928"/>
                        <a:pt x="20882" y="1545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0" name="フリーフォーム: 図形 949">
                  <a:extLst>
                    <a:ext uri="{FF2B5EF4-FFF2-40B4-BE49-F238E27FC236}">
                      <a16:creationId xmlns:a16="http://schemas.microsoft.com/office/drawing/2014/main" id="{4B13CFFA-6858-471F-9ADA-DF24658C2770}"/>
                    </a:ext>
                  </a:extLst>
                </p:cNvPr>
                <p:cNvSpPr/>
                <p:nvPr/>
              </p:nvSpPr>
              <p:spPr>
                <a:xfrm>
                  <a:off x="8302291" y="1012508"/>
                  <a:ext cx="22219" cy="215801"/>
                </a:xfrm>
                <a:custGeom>
                  <a:avLst/>
                  <a:gdLst>
                    <a:gd name="connsiteX0" fmla="*/ 17797 w 22219"/>
                    <a:gd name="connsiteY0" fmla="*/ 213042 h 215801"/>
                    <a:gd name="connsiteX1" fmla="*/ 20972 w 22219"/>
                    <a:gd name="connsiteY1" fmla="*/ 1905 h 215801"/>
                    <a:gd name="connsiteX2" fmla="*/ 334 w 22219"/>
                    <a:gd name="connsiteY2" fmla="*/ 114617 h 215801"/>
                    <a:gd name="connsiteX3" fmla="*/ 17797 w 22219"/>
                    <a:gd name="connsiteY3" fmla="*/ 213042 h 215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219" h="215801">
                      <a:moveTo>
                        <a:pt x="17797" y="213042"/>
                      </a:moveTo>
                      <a:cubicBezTo>
                        <a:pt x="21237" y="194257"/>
                        <a:pt x="23882" y="18309"/>
                        <a:pt x="20972" y="1905"/>
                      </a:cubicBezTo>
                      <a:cubicBezTo>
                        <a:pt x="18062" y="-14499"/>
                        <a:pt x="3244" y="79428"/>
                        <a:pt x="334" y="114617"/>
                      </a:cubicBezTo>
                      <a:cubicBezTo>
                        <a:pt x="-2576" y="149806"/>
                        <a:pt x="14357" y="231827"/>
                        <a:pt x="17797" y="2130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1" name="フリーフォーム: 図形 950">
                  <a:extLst>
                    <a:ext uri="{FF2B5EF4-FFF2-40B4-BE49-F238E27FC236}">
                      <a16:creationId xmlns:a16="http://schemas.microsoft.com/office/drawing/2014/main" id="{3D94AAD0-28F9-446E-8B33-DA09E6737C26}"/>
                    </a:ext>
                  </a:extLst>
                </p:cNvPr>
                <p:cNvSpPr/>
                <p:nvPr/>
              </p:nvSpPr>
              <p:spPr>
                <a:xfrm>
                  <a:off x="8267655" y="970297"/>
                  <a:ext cx="18685" cy="243397"/>
                </a:xfrm>
                <a:custGeom>
                  <a:avLst/>
                  <a:gdLst>
                    <a:gd name="connsiteX0" fmla="*/ 17508 w 18685"/>
                    <a:gd name="connsiteY0" fmla="*/ 242553 h 243397"/>
                    <a:gd name="connsiteX1" fmla="*/ 15920 w 18685"/>
                    <a:gd name="connsiteY1" fmla="*/ 7603 h 243397"/>
                    <a:gd name="connsiteX2" fmla="*/ 6395 w 18685"/>
                    <a:gd name="connsiteY2" fmla="*/ 59991 h 243397"/>
                    <a:gd name="connsiteX3" fmla="*/ 45 w 18685"/>
                    <a:gd name="connsiteY3" fmla="*/ 85391 h 243397"/>
                    <a:gd name="connsiteX4" fmla="*/ 17508 w 18685"/>
                    <a:gd name="connsiteY4" fmla="*/ 242553 h 24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685" h="243397">
                      <a:moveTo>
                        <a:pt x="17508" y="242553"/>
                      </a:moveTo>
                      <a:cubicBezTo>
                        <a:pt x="20154" y="229588"/>
                        <a:pt x="17772" y="38030"/>
                        <a:pt x="15920" y="7603"/>
                      </a:cubicBezTo>
                      <a:cubicBezTo>
                        <a:pt x="14068" y="-22824"/>
                        <a:pt x="9041" y="47026"/>
                        <a:pt x="6395" y="59991"/>
                      </a:cubicBezTo>
                      <a:cubicBezTo>
                        <a:pt x="3749" y="72956"/>
                        <a:pt x="-484" y="55493"/>
                        <a:pt x="45" y="85391"/>
                      </a:cubicBezTo>
                      <a:cubicBezTo>
                        <a:pt x="574" y="115289"/>
                        <a:pt x="14862" y="255518"/>
                        <a:pt x="17508" y="2425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2" name="フリーフォーム: 図形 951">
                  <a:extLst>
                    <a:ext uri="{FF2B5EF4-FFF2-40B4-BE49-F238E27FC236}">
                      <a16:creationId xmlns:a16="http://schemas.microsoft.com/office/drawing/2014/main" id="{AA0F6D4C-A0DF-4262-B730-3CABF285DCE8}"/>
                    </a:ext>
                  </a:extLst>
                </p:cNvPr>
                <p:cNvSpPr/>
                <p:nvPr/>
              </p:nvSpPr>
              <p:spPr>
                <a:xfrm>
                  <a:off x="8220720" y="972883"/>
                  <a:ext cx="51743" cy="218547"/>
                </a:xfrm>
                <a:custGeom>
                  <a:avLst/>
                  <a:gdLst>
                    <a:gd name="connsiteX0" fmla="*/ 51743 w 51743"/>
                    <a:gd name="connsiteY0" fmla="*/ 217742 h 218547"/>
                    <a:gd name="connsiteX1" fmla="*/ 4118 w 51743"/>
                    <a:gd name="connsiteY1" fmla="*/ 5017 h 218547"/>
                    <a:gd name="connsiteX2" fmla="*/ 4118 w 51743"/>
                    <a:gd name="connsiteY2" fmla="*/ 76455 h 218547"/>
                    <a:gd name="connsiteX3" fmla="*/ 51743 w 51743"/>
                    <a:gd name="connsiteY3" fmla="*/ 217742 h 21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743" h="218547">
                      <a:moveTo>
                        <a:pt x="51743" y="217742"/>
                      </a:moveTo>
                      <a:cubicBezTo>
                        <a:pt x="51743" y="205836"/>
                        <a:pt x="12055" y="28565"/>
                        <a:pt x="4118" y="5017"/>
                      </a:cubicBezTo>
                      <a:cubicBezTo>
                        <a:pt x="-3819" y="-18531"/>
                        <a:pt x="1737" y="46822"/>
                        <a:pt x="4118" y="76455"/>
                      </a:cubicBezTo>
                      <a:cubicBezTo>
                        <a:pt x="6499" y="106088"/>
                        <a:pt x="51743" y="229648"/>
                        <a:pt x="51743" y="2177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3" name="フリーフォーム: 図形 952">
                  <a:extLst>
                    <a:ext uri="{FF2B5EF4-FFF2-40B4-BE49-F238E27FC236}">
                      <a16:creationId xmlns:a16="http://schemas.microsoft.com/office/drawing/2014/main" id="{3BA4FB16-D14D-4F4E-A395-CB6C510537A5}"/>
                    </a:ext>
                  </a:extLst>
                </p:cNvPr>
                <p:cNvSpPr/>
                <p:nvPr/>
              </p:nvSpPr>
              <p:spPr>
                <a:xfrm>
                  <a:off x="8171569" y="967945"/>
                  <a:ext cx="50327" cy="197280"/>
                </a:xfrm>
                <a:custGeom>
                  <a:avLst/>
                  <a:gdLst>
                    <a:gd name="connsiteX0" fmla="*/ 50094 w 50327"/>
                    <a:gd name="connsiteY0" fmla="*/ 197280 h 197280"/>
                    <a:gd name="connsiteX1" fmla="*/ 19931 w 50327"/>
                    <a:gd name="connsiteY1" fmla="*/ 78218 h 197280"/>
                    <a:gd name="connsiteX2" fmla="*/ 2469 w 50327"/>
                    <a:gd name="connsiteY2" fmla="*/ 430 h 197280"/>
                    <a:gd name="connsiteX3" fmla="*/ 2469 w 50327"/>
                    <a:gd name="connsiteY3" fmla="*/ 44880 h 197280"/>
                    <a:gd name="connsiteX4" fmla="*/ 2469 w 50327"/>
                    <a:gd name="connsiteY4" fmla="*/ 76630 h 197280"/>
                    <a:gd name="connsiteX5" fmla="*/ 50094 w 50327"/>
                    <a:gd name="connsiteY5" fmla="*/ 197280 h 197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327" h="197280">
                      <a:moveTo>
                        <a:pt x="50094" y="197280"/>
                      </a:moveTo>
                      <a:cubicBezTo>
                        <a:pt x="53004" y="197545"/>
                        <a:pt x="27868" y="111026"/>
                        <a:pt x="19931" y="78218"/>
                      </a:cubicBezTo>
                      <a:cubicBezTo>
                        <a:pt x="11994" y="45410"/>
                        <a:pt x="5379" y="5986"/>
                        <a:pt x="2469" y="430"/>
                      </a:cubicBezTo>
                      <a:cubicBezTo>
                        <a:pt x="-441" y="-5126"/>
                        <a:pt x="2469" y="44880"/>
                        <a:pt x="2469" y="44880"/>
                      </a:cubicBezTo>
                      <a:cubicBezTo>
                        <a:pt x="2469" y="57580"/>
                        <a:pt x="-3087" y="54670"/>
                        <a:pt x="2469" y="76630"/>
                      </a:cubicBezTo>
                      <a:cubicBezTo>
                        <a:pt x="8025" y="98590"/>
                        <a:pt x="47184" y="197015"/>
                        <a:pt x="50094" y="1972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4" name="フリーフォーム: 図形 953">
                  <a:extLst>
                    <a:ext uri="{FF2B5EF4-FFF2-40B4-BE49-F238E27FC236}">
                      <a16:creationId xmlns:a16="http://schemas.microsoft.com/office/drawing/2014/main" id="{81181BE2-33FC-4E3D-8D21-0C3AFE0422CB}"/>
                    </a:ext>
                  </a:extLst>
                </p:cNvPr>
                <p:cNvSpPr/>
                <p:nvPr/>
              </p:nvSpPr>
              <p:spPr>
                <a:xfrm>
                  <a:off x="8106727" y="979360"/>
                  <a:ext cx="119888" cy="241517"/>
                </a:xfrm>
                <a:custGeom>
                  <a:avLst/>
                  <a:gdLst>
                    <a:gd name="connsiteX0" fmla="*/ 119698 w 119888"/>
                    <a:gd name="connsiteY0" fmla="*/ 241428 h 241517"/>
                    <a:gd name="connsiteX1" fmla="*/ 45086 w 119888"/>
                    <a:gd name="connsiteY1" fmla="*/ 109665 h 241517"/>
                    <a:gd name="connsiteX2" fmla="*/ 3811 w 119888"/>
                    <a:gd name="connsiteY2" fmla="*/ 1715 h 241517"/>
                    <a:gd name="connsiteX3" fmla="*/ 3811 w 119888"/>
                    <a:gd name="connsiteY3" fmla="*/ 49340 h 241517"/>
                    <a:gd name="connsiteX4" fmla="*/ 21273 w 119888"/>
                    <a:gd name="connsiteY4" fmla="*/ 128715 h 241517"/>
                    <a:gd name="connsiteX5" fmla="*/ 119698 w 119888"/>
                    <a:gd name="connsiteY5" fmla="*/ 241428 h 241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888" h="241517">
                      <a:moveTo>
                        <a:pt x="119698" y="241428"/>
                      </a:moveTo>
                      <a:cubicBezTo>
                        <a:pt x="123667" y="238253"/>
                        <a:pt x="64400" y="149617"/>
                        <a:pt x="45086" y="109665"/>
                      </a:cubicBezTo>
                      <a:cubicBezTo>
                        <a:pt x="25772" y="69713"/>
                        <a:pt x="10690" y="11769"/>
                        <a:pt x="3811" y="1715"/>
                      </a:cubicBezTo>
                      <a:cubicBezTo>
                        <a:pt x="-3068" y="-8339"/>
                        <a:pt x="901" y="28173"/>
                        <a:pt x="3811" y="49340"/>
                      </a:cubicBezTo>
                      <a:cubicBezTo>
                        <a:pt x="6721" y="70507"/>
                        <a:pt x="2488" y="95378"/>
                        <a:pt x="21273" y="128715"/>
                      </a:cubicBezTo>
                      <a:cubicBezTo>
                        <a:pt x="40058" y="162052"/>
                        <a:pt x="115729" y="244603"/>
                        <a:pt x="119698" y="2414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5" name="フリーフォーム: 図形 954">
                  <a:extLst>
                    <a:ext uri="{FF2B5EF4-FFF2-40B4-BE49-F238E27FC236}">
                      <a16:creationId xmlns:a16="http://schemas.microsoft.com/office/drawing/2014/main" id="{9153DFDC-B4CC-43B6-B4D7-F261E6BF80D3}"/>
                    </a:ext>
                  </a:extLst>
                </p:cNvPr>
                <p:cNvSpPr/>
                <p:nvPr/>
              </p:nvSpPr>
              <p:spPr>
                <a:xfrm>
                  <a:off x="8024396" y="945154"/>
                  <a:ext cx="202293" cy="310947"/>
                </a:xfrm>
                <a:custGeom>
                  <a:avLst/>
                  <a:gdLst>
                    <a:gd name="connsiteX0" fmla="*/ 200442 w 202293"/>
                    <a:gd name="connsiteY0" fmla="*/ 308971 h 310947"/>
                    <a:gd name="connsiteX1" fmla="*/ 133767 w 202293"/>
                    <a:gd name="connsiteY1" fmla="*/ 213721 h 310947"/>
                    <a:gd name="connsiteX2" fmla="*/ 5179 w 202293"/>
                    <a:gd name="connsiteY2" fmla="*/ 5759 h 310947"/>
                    <a:gd name="connsiteX3" fmla="*/ 28992 w 202293"/>
                    <a:gd name="connsiteY3" fmla="*/ 64496 h 310947"/>
                    <a:gd name="connsiteX4" fmla="*/ 63917 w 202293"/>
                    <a:gd name="connsiteY4" fmla="*/ 132759 h 310947"/>
                    <a:gd name="connsiteX5" fmla="*/ 200442 w 202293"/>
                    <a:gd name="connsiteY5" fmla="*/ 308971 h 310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2293" h="310947">
                      <a:moveTo>
                        <a:pt x="200442" y="308971"/>
                      </a:moveTo>
                      <a:cubicBezTo>
                        <a:pt x="212084" y="322465"/>
                        <a:pt x="166311" y="264256"/>
                        <a:pt x="133767" y="213721"/>
                      </a:cubicBezTo>
                      <a:cubicBezTo>
                        <a:pt x="101223" y="163186"/>
                        <a:pt x="22641" y="30630"/>
                        <a:pt x="5179" y="5759"/>
                      </a:cubicBezTo>
                      <a:cubicBezTo>
                        <a:pt x="-12283" y="-19112"/>
                        <a:pt x="19202" y="43329"/>
                        <a:pt x="28992" y="64496"/>
                      </a:cubicBezTo>
                      <a:cubicBezTo>
                        <a:pt x="38782" y="85663"/>
                        <a:pt x="39046" y="93601"/>
                        <a:pt x="63917" y="132759"/>
                      </a:cubicBezTo>
                      <a:cubicBezTo>
                        <a:pt x="88788" y="171917"/>
                        <a:pt x="188800" y="295477"/>
                        <a:pt x="200442" y="3089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6" name="フリーフォーム: 図形 955">
                  <a:extLst>
                    <a:ext uri="{FF2B5EF4-FFF2-40B4-BE49-F238E27FC236}">
                      <a16:creationId xmlns:a16="http://schemas.microsoft.com/office/drawing/2014/main" id="{3D9932F8-AEAD-489D-8BAD-E5703C89786A}"/>
                    </a:ext>
                  </a:extLst>
                </p:cNvPr>
                <p:cNvSpPr/>
                <p:nvPr/>
              </p:nvSpPr>
              <p:spPr>
                <a:xfrm>
                  <a:off x="7991213" y="979392"/>
                  <a:ext cx="154479" cy="229267"/>
                </a:xfrm>
                <a:custGeom>
                  <a:avLst/>
                  <a:gdLst>
                    <a:gd name="connsiteX0" fmla="*/ 154250 w 154479"/>
                    <a:gd name="connsiteY0" fmla="*/ 228696 h 229267"/>
                    <a:gd name="connsiteX1" fmla="*/ 49475 w 154479"/>
                    <a:gd name="connsiteY1" fmla="*/ 103283 h 229267"/>
                    <a:gd name="connsiteX2" fmla="*/ 262 w 154479"/>
                    <a:gd name="connsiteY2" fmla="*/ 96 h 229267"/>
                    <a:gd name="connsiteX3" fmla="*/ 32012 w 154479"/>
                    <a:gd name="connsiteY3" fmla="*/ 85821 h 229267"/>
                    <a:gd name="connsiteX4" fmla="*/ 76462 w 154479"/>
                    <a:gd name="connsiteY4" fmla="*/ 147733 h 229267"/>
                    <a:gd name="connsiteX5" fmla="*/ 154250 w 154479"/>
                    <a:gd name="connsiteY5" fmla="*/ 228696 h 229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479" h="229267">
                      <a:moveTo>
                        <a:pt x="154250" y="228696"/>
                      </a:moveTo>
                      <a:cubicBezTo>
                        <a:pt x="149752" y="221288"/>
                        <a:pt x="75140" y="141383"/>
                        <a:pt x="49475" y="103283"/>
                      </a:cubicBezTo>
                      <a:cubicBezTo>
                        <a:pt x="23810" y="65183"/>
                        <a:pt x="3172" y="3006"/>
                        <a:pt x="262" y="96"/>
                      </a:cubicBezTo>
                      <a:cubicBezTo>
                        <a:pt x="-2649" y="-2814"/>
                        <a:pt x="19312" y="61215"/>
                        <a:pt x="32012" y="85821"/>
                      </a:cubicBezTo>
                      <a:cubicBezTo>
                        <a:pt x="44712" y="110427"/>
                        <a:pt x="57147" y="126037"/>
                        <a:pt x="76462" y="147733"/>
                      </a:cubicBezTo>
                      <a:cubicBezTo>
                        <a:pt x="95777" y="169429"/>
                        <a:pt x="158748" y="236104"/>
                        <a:pt x="154250" y="2286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7" name="フリーフォーム: 図形 956">
                  <a:extLst>
                    <a:ext uri="{FF2B5EF4-FFF2-40B4-BE49-F238E27FC236}">
                      <a16:creationId xmlns:a16="http://schemas.microsoft.com/office/drawing/2014/main" id="{CDC6B893-787D-43E8-AF89-700F0E3BA86B}"/>
                    </a:ext>
                  </a:extLst>
                </p:cNvPr>
                <p:cNvSpPr/>
                <p:nvPr/>
              </p:nvSpPr>
              <p:spPr>
                <a:xfrm>
                  <a:off x="7949874" y="1114328"/>
                  <a:ext cx="144499" cy="112045"/>
                </a:xfrm>
                <a:custGeom>
                  <a:avLst/>
                  <a:gdLst>
                    <a:gd name="connsiteX0" fmla="*/ 326 w 144499"/>
                    <a:gd name="connsiteY0" fmla="*/ 1685 h 112045"/>
                    <a:gd name="connsiteX1" fmla="*/ 140026 w 144499"/>
                    <a:gd name="connsiteY1" fmla="*/ 111222 h 112045"/>
                    <a:gd name="connsiteX2" fmla="*/ 101926 w 144499"/>
                    <a:gd name="connsiteY2" fmla="*/ 49310 h 112045"/>
                    <a:gd name="connsiteX3" fmla="*/ 326 w 144499"/>
                    <a:gd name="connsiteY3" fmla="*/ 1685 h 112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499" h="112045">
                      <a:moveTo>
                        <a:pt x="326" y="1685"/>
                      </a:moveTo>
                      <a:cubicBezTo>
                        <a:pt x="6676" y="12004"/>
                        <a:pt x="123093" y="103285"/>
                        <a:pt x="140026" y="111222"/>
                      </a:cubicBezTo>
                      <a:cubicBezTo>
                        <a:pt x="156959" y="119159"/>
                        <a:pt x="121770" y="67566"/>
                        <a:pt x="101926" y="49310"/>
                      </a:cubicBezTo>
                      <a:cubicBezTo>
                        <a:pt x="82082" y="31054"/>
                        <a:pt x="-6024" y="-8634"/>
                        <a:pt x="326" y="1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8" name="フリーフォーム: 図形 957">
                  <a:extLst>
                    <a:ext uri="{FF2B5EF4-FFF2-40B4-BE49-F238E27FC236}">
                      <a16:creationId xmlns:a16="http://schemas.microsoft.com/office/drawing/2014/main" id="{E269F87B-2DB3-4599-AC21-173CDFC352CA}"/>
                    </a:ext>
                  </a:extLst>
                </p:cNvPr>
                <p:cNvSpPr/>
                <p:nvPr/>
              </p:nvSpPr>
              <p:spPr>
                <a:xfrm>
                  <a:off x="7932216" y="1116438"/>
                  <a:ext cx="207148" cy="164845"/>
                </a:xfrm>
                <a:custGeom>
                  <a:avLst/>
                  <a:gdLst>
                    <a:gd name="connsiteX0" fmla="*/ 522 w 207148"/>
                    <a:gd name="connsiteY0" fmla="*/ 1162 h 164845"/>
                    <a:gd name="connsiteX1" fmla="*/ 113234 w 207148"/>
                    <a:gd name="connsiteY1" fmla="*/ 121812 h 164845"/>
                    <a:gd name="connsiteX2" fmla="*/ 206897 w 207148"/>
                    <a:gd name="connsiteY2" fmla="*/ 164675 h 164845"/>
                    <a:gd name="connsiteX3" fmla="*/ 138634 w 207148"/>
                    <a:gd name="connsiteY3" fmla="*/ 109112 h 164845"/>
                    <a:gd name="connsiteX4" fmla="*/ 73547 w 207148"/>
                    <a:gd name="connsiteY4" fmla="*/ 63075 h 164845"/>
                    <a:gd name="connsiteX5" fmla="*/ 522 w 207148"/>
                    <a:gd name="connsiteY5" fmla="*/ 1162 h 164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148" h="164845">
                      <a:moveTo>
                        <a:pt x="522" y="1162"/>
                      </a:moveTo>
                      <a:cubicBezTo>
                        <a:pt x="7136" y="10951"/>
                        <a:pt x="78838" y="94560"/>
                        <a:pt x="113234" y="121812"/>
                      </a:cubicBezTo>
                      <a:cubicBezTo>
                        <a:pt x="147630" y="149064"/>
                        <a:pt x="202664" y="166792"/>
                        <a:pt x="206897" y="164675"/>
                      </a:cubicBezTo>
                      <a:cubicBezTo>
                        <a:pt x="211130" y="162558"/>
                        <a:pt x="160859" y="126045"/>
                        <a:pt x="138634" y="109112"/>
                      </a:cubicBezTo>
                      <a:cubicBezTo>
                        <a:pt x="116409" y="92179"/>
                        <a:pt x="95243" y="80008"/>
                        <a:pt x="73547" y="63075"/>
                      </a:cubicBezTo>
                      <a:cubicBezTo>
                        <a:pt x="51851" y="46142"/>
                        <a:pt x="-6092" y="-8627"/>
                        <a:pt x="522" y="1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9" name="フリーフォーム: 図形 958">
                  <a:extLst>
                    <a:ext uri="{FF2B5EF4-FFF2-40B4-BE49-F238E27FC236}">
                      <a16:creationId xmlns:a16="http://schemas.microsoft.com/office/drawing/2014/main" id="{56DD2DA7-CA77-49C7-AE77-0411B600D858}"/>
                    </a:ext>
                  </a:extLst>
                </p:cNvPr>
                <p:cNvSpPr/>
                <p:nvPr/>
              </p:nvSpPr>
              <p:spPr>
                <a:xfrm>
                  <a:off x="7963791" y="1209194"/>
                  <a:ext cx="186292" cy="100076"/>
                </a:xfrm>
                <a:custGeom>
                  <a:avLst/>
                  <a:gdLst>
                    <a:gd name="connsiteX0" fmla="*/ 184847 w 186292"/>
                    <a:gd name="connsiteY0" fmla="*/ 98906 h 100076"/>
                    <a:gd name="connsiteX1" fmla="*/ 83247 w 186292"/>
                    <a:gd name="connsiteY1" fmla="*/ 51281 h 100076"/>
                    <a:gd name="connsiteX2" fmla="*/ 2284 w 186292"/>
                    <a:gd name="connsiteY2" fmla="*/ 481 h 100076"/>
                    <a:gd name="connsiteX3" fmla="*/ 184847 w 186292"/>
                    <a:gd name="connsiteY3" fmla="*/ 98906 h 100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292" h="100076">
                      <a:moveTo>
                        <a:pt x="184847" y="98906"/>
                      </a:moveTo>
                      <a:cubicBezTo>
                        <a:pt x="198341" y="107373"/>
                        <a:pt x="113674" y="67685"/>
                        <a:pt x="83247" y="51281"/>
                      </a:cubicBezTo>
                      <a:cubicBezTo>
                        <a:pt x="52820" y="34877"/>
                        <a:pt x="-13062" y="-4811"/>
                        <a:pt x="2284" y="481"/>
                      </a:cubicBezTo>
                      <a:cubicBezTo>
                        <a:pt x="17630" y="5773"/>
                        <a:pt x="171353" y="90439"/>
                        <a:pt x="184847" y="989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0" name="フリーフォーム: 図形 959">
                  <a:extLst>
                    <a:ext uri="{FF2B5EF4-FFF2-40B4-BE49-F238E27FC236}">
                      <a16:creationId xmlns:a16="http://schemas.microsoft.com/office/drawing/2014/main" id="{6A245788-CC21-462E-8670-8DD9D9C8C3E5}"/>
                    </a:ext>
                  </a:extLst>
                </p:cNvPr>
                <p:cNvSpPr/>
                <p:nvPr/>
              </p:nvSpPr>
              <p:spPr>
                <a:xfrm>
                  <a:off x="7941874" y="1252056"/>
                  <a:ext cx="204351" cy="73745"/>
                </a:xfrm>
                <a:custGeom>
                  <a:avLst/>
                  <a:gdLst>
                    <a:gd name="connsiteX0" fmla="*/ 202001 w 204351"/>
                    <a:gd name="connsiteY0" fmla="*/ 73507 h 73745"/>
                    <a:gd name="connsiteX1" fmla="*/ 1976 w 204351"/>
                    <a:gd name="connsiteY1" fmla="*/ 2069 h 73745"/>
                    <a:gd name="connsiteX2" fmla="*/ 105164 w 204351"/>
                    <a:gd name="connsiteY2" fmla="*/ 24294 h 73745"/>
                    <a:gd name="connsiteX3" fmla="*/ 202001 w 204351"/>
                    <a:gd name="connsiteY3" fmla="*/ 73507 h 7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4351" h="73745">
                      <a:moveTo>
                        <a:pt x="202001" y="73507"/>
                      </a:moveTo>
                      <a:cubicBezTo>
                        <a:pt x="184803" y="69803"/>
                        <a:pt x="18115" y="10271"/>
                        <a:pt x="1976" y="2069"/>
                      </a:cubicBezTo>
                      <a:cubicBezTo>
                        <a:pt x="-14163" y="-6133"/>
                        <a:pt x="72885" y="11859"/>
                        <a:pt x="105164" y="24294"/>
                      </a:cubicBezTo>
                      <a:cubicBezTo>
                        <a:pt x="137443" y="36729"/>
                        <a:pt x="219199" y="77211"/>
                        <a:pt x="202001" y="73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1" name="フリーフォーム: 図形 960">
                  <a:extLst>
                    <a:ext uri="{FF2B5EF4-FFF2-40B4-BE49-F238E27FC236}">
                      <a16:creationId xmlns:a16="http://schemas.microsoft.com/office/drawing/2014/main" id="{B8FFA990-A8C4-4537-9843-CE596EDB26DA}"/>
                    </a:ext>
                  </a:extLst>
                </p:cNvPr>
                <p:cNvSpPr/>
                <p:nvPr/>
              </p:nvSpPr>
              <p:spPr>
                <a:xfrm>
                  <a:off x="7913652" y="1269835"/>
                  <a:ext cx="230279" cy="95612"/>
                </a:xfrm>
                <a:custGeom>
                  <a:avLst/>
                  <a:gdLst>
                    <a:gd name="connsiteX0" fmla="*/ 230223 w 230279"/>
                    <a:gd name="connsiteY0" fmla="*/ 95415 h 95612"/>
                    <a:gd name="connsiteX1" fmla="*/ 136561 w 230279"/>
                    <a:gd name="connsiteY1" fmla="*/ 43028 h 95612"/>
                    <a:gd name="connsiteX2" fmla="*/ 36 w 230279"/>
                    <a:gd name="connsiteY2" fmla="*/ 165 h 95612"/>
                    <a:gd name="connsiteX3" fmla="*/ 123861 w 230279"/>
                    <a:gd name="connsiteY3" fmla="*/ 58903 h 95612"/>
                    <a:gd name="connsiteX4" fmla="*/ 230223 w 230279"/>
                    <a:gd name="connsiteY4" fmla="*/ 95415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279" h="95612">
                      <a:moveTo>
                        <a:pt x="230223" y="95415"/>
                      </a:moveTo>
                      <a:cubicBezTo>
                        <a:pt x="232340" y="92769"/>
                        <a:pt x="174925" y="58903"/>
                        <a:pt x="136561" y="43028"/>
                      </a:cubicBezTo>
                      <a:cubicBezTo>
                        <a:pt x="98197" y="27153"/>
                        <a:pt x="2153" y="-2481"/>
                        <a:pt x="36" y="165"/>
                      </a:cubicBezTo>
                      <a:cubicBezTo>
                        <a:pt x="-2081" y="2811"/>
                        <a:pt x="89465" y="44351"/>
                        <a:pt x="123861" y="58903"/>
                      </a:cubicBezTo>
                      <a:cubicBezTo>
                        <a:pt x="158257" y="73455"/>
                        <a:pt x="228106" y="98061"/>
                        <a:pt x="230223" y="954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2" name="フリーフォーム: 図形 961">
                  <a:extLst>
                    <a:ext uri="{FF2B5EF4-FFF2-40B4-BE49-F238E27FC236}">
                      <a16:creationId xmlns:a16="http://schemas.microsoft.com/office/drawing/2014/main" id="{1BF3EBC3-2315-4FA4-9F62-F64F4D4FE261}"/>
                    </a:ext>
                  </a:extLst>
                </p:cNvPr>
                <p:cNvSpPr/>
                <p:nvPr/>
              </p:nvSpPr>
              <p:spPr>
                <a:xfrm>
                  <a:off x="7972727" y="1341549"/>
                  <a:ext cx="177479" cy="25000"/>
                </a:xfrm>
                <a:custGeom>
                  <a:avLst/>
                  <a:gdLst>
                    <a:gd name="connsiteX0" fmla="*/ 2873 w 177479"/>
                    <a:gd name="connsiteY0" fmla="*/ 23701 h 25000"/>
                    <a:gd name="connsiteX1" fmla="*/ 172736 w 177479"/>
                    <a:gd name="connsiteY1" fmla="*/ 20526 h 25000"/>
                    <a:gd name="connsiteX2" fmla="*/ 125111 w 177479"/>
                    <a:gd name="connsiteY2" fmla="*/ 1476 h 25000"/>
                    <a:gd name="connsiteX3" fmla="*/ 69548 w 177479"/>
                    <a:gd name="connsiteY3" fmla="*/ 3064 h 25000"/>
                    <a:gd name="connsiteX4" fmla="*/ 2873 w 177479"/>
                    <a:gd name="connsiteY4" fmla="*/ 23701 h 25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479" h="25000">
                      <a:moveTo>
                        <a:pt x="2873" y="23701"/>
                      </a:moveTo>
                      <a:cubicBezTo>
                        <a:pt x="20071" y="26611"/>
                        <a:pt x="152363" y="24230"/>
                        <a:pt x="172736" y="20526"/>
                      </a:cubicBezTo>
                      <a:cubicBezTo>
                        <a:pt x="193109" y="16822"/>
                        <a:pt x="142309" y="4386"/>
                        <a:pt x="125111" y="1476"/>
                      </a:cubicBezTo>
                      <a:cubicBezTo>
                        <a:pt x="107913" y="-1434"/>
                        <a:pt x="88598" y="418"/>
                        <a:pt x="69548" y="3064"/>
                      </a:cubicBezTo>
                      <a:cubicBezTo>
                        <a:pt x="50498" y="5710"/>
                        <a:pt x="-14325" y="20791"/>
                        <a:pt x="2873" y="237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3" name="フリーフォーム: 図形 962">
                  <a:extLst>
                    <a:ext uri="{FF2B5EF4-FFF2-40B4-BE49-F238E27FC236}">
                      <a16:creationId xmlns:a16="http://schemas.microsoft.com/office/drawing/2014/main" id="{315BB0C4-CC02-46E2-80CA-4F7BDC80AE0C}"/>
                    </a:ext>
                  </a:extLst>
                </p:cNvPr>
                <p:cNvSpPr/>
                <p:nvPr/>
              </p:nvSpPr>
              <p:spPr>
                <a:xfrm>
                  <a:off x="7994416" y="1404817"/>
                  <a:ext cx="161583" cy="35969"/>
                </a:xfrm>
                <a:custGeom>
                  <a:avLst/>
                  <a:gdLst>
                    <a:gd name="connsiteX0" fmla="*/ 234 w 161583"/>
                    <a:gd name="connsiteY0" fmla="*/ 35046 h 35969"/>
                    <a:gd name="connsiteX1" fmla="*/ 157397 w 161583"/>
                    <a:gd name="connsiteY1" fmla="*/ 23933 h 35969"/>
                    <a:gd name="connsiteX2" fmla="*/ 112947 w 161583"/>
                    <a:gd name="connsiteY2" fmla="*/ 3296 h 35969"/>
                    <a:gd name="connsiteX3" fmla="*/ 76434 w 161583"/>
                    <a:gd name="connsiteY3" fmla="*/ 4883 h 35969"/>
                    <a:gd name="connsiteX4" fmla="*/ 120884 w 161583"/>
                    <a:gd name="connsiteY4" fmla="*/ 121 h 35969"/>
                    <a:gd name="connsiteX5" fmla="*/ 234 w 161583"/>
                    <a:gd name="connsiteY5" fmla="*/ 35046 h 35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583" h="35969">
                      <a:moveTo>
                        <a:pt x="234" y="35046"/>
                      </a:moveTo>
                      <a:cubicBezTo>
                        <a:pt x="6319" y="39015"/>
                        <a:pt x="138612" y="29225"/>
                        <a:pt x="157397" y="23933"/>
                      </a:cubicBezTo>
                      <a:cubicBezTo>
                        <a:pt x="176183" y="18641"/>
                        <a:pt x="126441" y="6471"/>
                        <a:pt x="112947" y="3296"/>
                      </a:cubicBezTo>
                      <a:cubicBezTo>
                        <a:pt x="99453" y="121"/>
                        <a:pt x="75111" y="5412"/>
                        <a:pt x="76434" y="4883"/>
                      </a:cubicBezTo>
                      <a:cubicBezTo>
                        <a:pt x="77757" y="4354"/>
                        <a:pt x="133319" y="2502"/>
                        <a:pt x="120884" y="121"/>
                      </a:cubicBezTo>
                      <a:cubicBezTo>
                        <a:pt x="108449" y="-2260"/>
                        <a:pt x="-5851" y="31077"/>
                        <a:pt x="234" y="350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4" name="フリーフォーム: 図形 963">
                  <a:extLst>
                    <a:ext uri="{FF2B5EF4-FFF2-40B4-BE49-F238E27FC236}">
                      <a16:creationId xmlns:a16="http://schemas.microsoft.com/office/drawing/2014/main" id="{41CBFAD5-A4CC-4B66-9C39-42DDEF6A0AC8}"/>
                    </a:ext>
                  </a:extLst>
                </p:cNvPr>
                <p:cNvSpPr/>
                <p:nvPr/>
              </p:nvSpPr>
              <p:spPr>
                <a:xfrm>
                  <a:off x="8031099" y="1435076"/>
                  <a:ext cx="133660" cy="36967"/>
                </a:xfrm>
                <a:custGeom>
                  <a:avLst/>
                  <a:gdLst>
                    <a:gd name="connsiteX0" fmla="*/ 64 w 133660"/>
                    <a:gd name="connsiteY0" fmla="*/ 36537 h 36967"/>
                    <a:gd name="connsiteX1" fmla="*/ 98489 w 133660"/>
                    <a:gd name="connsiteY1" fmla="*/ 20662 h 36967"/>
                    <a:gd name="connsiteX2" fmla="*/ 133414 w 133660"/>
                    <a:gd name="connsiteY2" fmla="*/ 30187 h 36967"/>
                    <a:gd name="connsiteX3" fmla="*/ 84201 w 133660"/>
                    <a:gd name="connsiteY3" fmla="*/ 24 h 36967"/>
                    <a:gd name="connsiteX4" fmla="*/ 64 w 133660"/>
                    <a:gd name="connsiteY4" fmla="*/ 36537 h 36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660" h="36967">
                      <a:moveTo>
                        <a:pt x="64" y="36537"/>
                      </a:moveTo>
                      <a:cubicBezTo>
                        <a:pt x="2445" y="39977"/>
                        <a:pt x="76264" y="21720"/>
                        <a:pt x="98489" y="20662"/>
                      </a:cubicBezTo>
                      <a:cubicBezTo>
                        <a:pt x="120714" y="19604"/>
                        <a:pt x="135795" y="33627"/>
                        <a:pt x="133414" y="30187"/>
                      </a:cubicBezTo>
                      <a:cubicBezTo>
                        <a:pt x="131033" y="26747"/>
                        <a:pt x="106955" y="1082"/>
                        <a:pt x="84201" y="24"/>
                      </a:cubicBezTo>
                      <a:cubicBezTo>
                        <a:pt x="61447" y="-1034"/>
                        <a:pt x="-2317" y="33097"/>
                        <a:pt x="64" y="365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5" name="フリーフォーム: 図形 964">
                  <a:extLst>
                    <a:ext uri="{FF2B5EF4-FFF2-40B4-BE49-F238E27FC236}">
                      <a16:creationId xmlns:a16="http://schemas.microsoft.com/office/drawing/2014/main" id="{2247F6F1-14FC-4B14-9184-7E4688AB9AF1}"/>
                    </a:ext>
                  </a:extLst>
                </p:cNvPr>
                <p:cNvSpPr/>
                <p:nvPr/>
              </p:nvSpPr>
              <p:spPr>
                <a:xfrm>
                  <a:off x="8055182" y="1468191"/>
                  <a:ext cx="110189" cy="30449"/>
                </a:xfrm>
                <a:custGeom>
                  <a:avLst/>
                  <a:gdLst>
                    <a:gd name="connsiteX0" fmla="*/ 1381 w 110189"/>
                    <a:gd name="connsiteY0" fmla="*/ 30409 h 30449"/>
                    <a:gd name="connsiteX1" fmla="*/ 109331 w 110189"/>
                    <a:gd name="connsiteY1" fmla="*/ 6597 h 30449"/>
                    <a:gd name="connsiteX2" fmla="*/ 50593 w 110189"/>
                    <a:gd name="connsiteY2" fmla="*/ 247 h 30449"/>
                    <a:gd name="connsiteX3" fmla="*/ 1381 w 110189"/>
                    <a:gd name="connsiteY3" fmla="*/ 30409 h 30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89" h="30449">
                      <a:moveTo>
                        <a:pt x="1381" y="30409"/>
                      </a:moveTo>
                      <a:cubicBezTo>
                        <a:pt x="11171" y="31467"/>
                        <a:pt x="101129" y="11624"/>
                        <a:pt x="109331" y="6597"/>
                      </a:cubicBezTo>
                      <a:cubicBezTo>
                        <a:pt x="117533" y="1570"/>
                        <a:pt x="64616" y="-811"/>
                        <a:pt x="50593" y="247"/>
                      </a:cubicBezTo>
                      <a:cubicBezTo>
                        <a:pt x="36570" y="1305"/>
                        <a:pt x="-8409" y="29351"/>
                        <a:pt x="1381" y="304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6" name="フリーフォーム: 図形 965">
                  <a:extLst>
                    <a:ext uri="{FF2B5EF4-FFF2-40B4-BE49-F238E27FC236}">
                      <a16:creationId xmlns:a16="http://schemas.microsoft.com/office/drawing/2014/main" id="{253667B8-37C0-4DA3-A8B2-ECE029006987}"/>
                    </a:ext>
                  </a:extLst>
                </p:cNvPr>
                <p:cNvSpPr/>
                <p:nvPr/>
              </p:nvSpPr>
              <p:spPr>
                <a:xfrm>
                  <a:off x="7983266" y="1040248"/>
                  <a:ext cx="99918" cy="147586"/>
                </a:xfrm>
                <a:custGeom>
                  <a:avLst/>
                  <a:gdLst>
                    <a:gd name="connsiteX0" fmla="*/ 97109 w 99918"/>
                    <a:gd name="connsiteY0" fmla="*/ 145615 h 147586"/>
                    <a:gd name="connsiteX1" fmla="*/ 272 w 99918"/>
                    <a:gd name="connsiteY1" fmla="*/ 1152 h 147586"/>
                    <a:gd name="connsiteX2" fmla="*/ 68534 w 99918"/>
                    <a:gd name="connsiteY2" fmla="*/ 80527 h 147586"/>
                    <a:gd name="connsiteX3" fmla="*/ 97109 w 99918"/>
                    <a:gd name="connsiteY3" fmla="*/ 145615 h 147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918" h="147586">
                      <a:moveTo>
                        <a:pt x="97109" y="145615"/>
                      </a:moveTo>
                      <a:cubicBezTo>
                        <a:pt x="85732" y="132386"/>
                        <a:pt x="5034" y="12000"/>
                        <a:pt x="272" y="1152"/>
                      </a:cubicBezTo>
                      <a:cubicBezTo>
                        <a:pt x="-4490" y="-9696"/>
                        <a:pt x="54511" y="59096"/>
                        <a:pt x="68534" y="80527"/>
                      </a:cubicBezTo>
                      <a:cubicBezTo>
                        <a:pt x="82557" y="101958"/>
                        <a:pt x="108486" y="158844"/>
                        <a:pt x="97109" y="1456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7" name="フリーフォーム: 図形 966">
                  <a:extLst>
                    <a:ext uri="{FF2B5EF4-FFF2-40B4-BE49-F238E27FC236}">
                      <a16:creationId xmlns:a16="http://schemas.microsoft.com/office/drawing/2014/main" id="{FB1DD7DC-B03A-4DD9-BF3B-4C826EEE8AD2}"/>
                    </a:ext>
                  </a:extLst>
                </p:cNvPr>
                <p:cNvSpPr/>
                <p:nvPr/>
              </p:nvSpPr>
              <p:spPr>
                <a:xfrm>
                  <a:off x="7891278" y="994629"/>
                  <a:ext cx="173001" cy="174101"/>
                </a:xfrm>
                <a:custGeom>
                  <a:avLst/>
                  <a:gdLst>
                    <a:gd name="connsiteX0" fmla="*/ 171635 w 173001"/>
                    <a:gd name="connsiteY0" fmla="*/ 173771 h 174101"/>
                    <a:gd name="connsiteX1" fmla="*/ 92260 w 173001"/>
                    <a:gd name="connsiteY1" fmla="*/ 84871 h 174101"/>
                    <a:gd name="connsiteX2" fmla="*/ 20822 w 173001"/>
                    <a:gd name="connsiteY2" fmla="*/ 42009 h 174101"/>
                    <a:gd name="connsiteX3" fmla="*/ 185 w 173001"/>
                    <a:gd name="connsiteY3" fmla="*/ 734 h 174101"/>
                    <a:gd name="connsiteX4" fmla="*/ 11297 w 173001"/>
                    <a:gd name="connsiteY4" fmla="*/ 78521 h 174101"/>
                    <a:gd name="connsiteX5" fmla="*/ 22410 w 173001"/>
                    <a:gd name="connsiteY5" fmla="*/ 49946 h 174101"/>
                    <a:gd name="connsiteX6" fmla="*/ 171635 w 173001"/>
                    <a:gd name="connsiteY6" fmla="*/ 173771 h 174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3001" h="174101">
                      <a:moveTo>
                        <a:pt x="171635" y="173771"/>
                      </a:moveTo>
                      <a:cubicBezTo>
                        <a:pt x="183277" y="179592"/>
                        <a:pt x="117395" y="106831"/>
                        <a:pt x="92260" y="84871"/>
                      </a:cubicBezTo>
                      <a:cubicBezTo>
                        <a:pt x="67125" y="62911"/>
                        <a:pt x="36168" y="56032"/>
                        <a:pt x="20822" y="42009"/>
                      </a:cubicBezTo>
                      <a:cubicBezTo>
                        <a:pt x="5476" y="27986"/>
                        <a:pt x="1772" y="-5351"/>
                        <a:pt x="185" y="734"/>
                      </a:cubicBezTo>
                      <a:cubicBezTo>
                        <a:pt x="-1402" y="6819"/>
                        <a:pt x="7593" y="70319"/>
                        <a:pt x="11297" y="78521"/>
                      </a:cubicBezTo>
                      <a:cubicBezTo>
                        <a:pt x="15001" y="86723"/>
                        <a:pt x="-1667" y="39098"/>
                        <a:pt x="22410" y="49946"/>
                      </a:cubicBezTo>
                      <a:cubicBezTo>
                        <a:pt x="46487" y="60794"/>
                        <a:pt x="159993" y="167950"/>
                        <a:pt x="171635" y="1737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8" name="フリーフォーム: 図形 967">
                  <a:extLst>
                    <a:ext uri="{FF2B5EF4-FFF2-40B4-BE49-F238E27FC236}">
                      <a16:creationId xmlns:a16="http://schemas.microsoft.com/office/drawing/2014/main" id="{71482056-52B6-4642-A306-ABE3EC0403E9}"/>
                    </a:ext>
                  </a:extLst>
                </p:cNvPr>
                <p:cNvSpPr/>
                <p:nvPr/>
              </p:nvSpPr>
              <p:spPr>
                <a:xfrm>
                  <a:off x="7468765" y="954988"/>
                  <a:ext cx="452860" cy="416276"/>
                </a:xfrm>
                <a:custGeom>
                  <a:avLst/>
                  <a:gdLst>
                    <a:gd name="connsiteX0" fmla="*/ 452860 w 452860"/>
                    <a:gd name="connsiteY0" fmla="*/ 119750 h 416276"/>
                    <a:gd name="connsiteX1" fmla="*/ 340148 w 452860"/>
                    <a:gd name="connsiteY1" fmla="*/ 61012 h 416276"/>
                    <a:gd name="connsiteX2" fmla="*/ 271885 w 452860"/>
                    <a:gd name="connsiteY2" fmla="*/ 687 h 416276"/>
                    <a:gd name="connsiteX3" fmla="*/ 273473 w 452860"/>
                    <a:gd name="connsiteY3" fmla="*/ 30850 h 416276"/>
                    <a:gd name="connsiteX4" fmla="*/ 263948 w 452860"/>
                    <a:gd name="connsiteY4" fmla="*/ 68950 h 416276"/>
                    <a:gd name="connsiteX5" fmla="*/ 200448 w 452860"/>
                    <a:gd name="connsiteY5" fmla="*/ 70537 h 416276"/>
                    <a:gd name="connsiteX6" fmla="*/ 81385 w 452860"/>
                    <a:gd name="connsiteY6" fmla="*/ 78475 h 416276"/>
                    <a:gd name="connsiteX7" fmla="*/ 113135 w 452860"/>
                    <a:gd name="connsiteY7" fmla="*/ 86412 h 416276"/>
                    <a:gd name="connsiteX8" fmla="*/ 130598 w 452860"/>
                    <a:gd name="connsiteY8" fmla="*/ 138800 h 416276"/>
                    <a:gd name="connsiteX9" fmla="*/ 71860 w 452860"/>
                    <a:gd name="connsiteY9" fmla="*/ 172137 h 416276"/>
                    <a:gd name="connsiteX10" fmla="*/ 423 w 452860"/>
                    <a:gd name="connsiteY10" fmla="*/ 276912 h 416276"/>
                    <a:gd name="connsiteX11" fmla="*/ 41698 w 452860"/>
                    <a:gd name="connsiteY11" fmla="*/ 283262 h 416276"/>
                    <a:gd name="connsiteX12" fmla="*/ 30585 w 452860"/>
                    <a:gd name="connsiteY12" fmla="*/ 321362 h 416276"/>
                    <a:gd name="connsiteX13" fmla="*/ 13123 w 452860"/>
                    <a:gd name="connsiteY13" fmla="*/ 413437 h 416276"/>
                    <a:gd name="connsiteX14" fmla="*/ 17885 w 452860"/>
                    <a:gd name="connsiteY14" fmla="*/ 383275 h 416276"/>
                    <a:gd name="connsiteX15" fmla="*/ 49635 w 452860"/>
                    <a:gd name="connsiteY15" fmla="*/ 288025 h 416276"/>
                    <a:gd name="connsiteX16" fmla="*/ 16298 w 452860"/>
                    <a:gd name="connsiteY16" fmla="*/ 270562 h 416276"/>
                    <a:gd name="connsiteX17" fmla="*/ 54398 w 452860"/>
                    <a:gd name="connsiteY17" fmla="*/ 213412 h 416276"/>
                    <a:gd name="connsiteX18" fmla="*/ 146473 w 452860"/>
                    <a:gd name="connsiteY18" fmla="*/ 137212 h 416276"/>
                    <a:gd name="connsiteX19" fmla="*/ 121073 w 452860"/>
                    <a:gd name="connsiteY19" fmla="*/ 92762 h 416276"/>
                    <a:gd name="connsiteX20" fmla="*/ 217910 w 452860"/>
                    <a:gd name="connsiteY20" fmla="*/ 88000 h 416276"/>
                    <a:gd name="connsiteX21" fmla="*/ 275060 w 452860"/>
                    <a:gd name="connsiteY21" fmla="*/ 81650 h 416276"/>
                    <a:gd name="connsiteX22" fmla="*/ 281410 w 452860"/>
                    <a:gd name="connsiteY22" fmla="*/ 38787 h 416276"/>
                    <a:gd name="connsiteX23" fmla="*/ 340148 w 452860"/>
                    <a:gd name="connsiteY23" fmla="*/ 73712 h 416276"/>
                    <a:gd name="connsiteX24" fmla="*/ 452860 w 452860"/>
                    <a:gd name="connsiteY24" fmla="*/ 119750 h 41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52860" h="416276">
                      <a:moveTo>
                        <a:pt x="452860" y="119750"/>
                      </a:moveTo>
                      <a:cubicBezTo>
                        <a:pt x="452860" y="117633"/>
                        <a:pt x="370310" y="80856"/>
                        <a:pt x="340148" y="61012"/>
                      </a:cubicBezTo>
                      <a:cubicBezTo>
                        <a:pt x="309985" y="41168"/>
                        <a:pt x="282997" y="5714"/>
                        <a:pt x="271885" y="687"/>
                      </a:cubicBezTo>
                      <a:cubicBezTo>
                        <a:pt x="260773" y="-4340"/>
                        <a:pt x="274796" y="19473"/>
                        <a:pt x="273473" y="30850"/>
                      </a:cubicBezTo>
                      <a:cubicBezTo>
                        <a:pt x="272150" y="42227"/>
                        <a:pt x="276119" y="62335"/>
                        <a:pt x="263948" y="68950"/>
                      </a:cubicBezTo>
                      <a:cubicBezTo>
                        <a:pt x="251777" y="75564"/>
                        <a:pt x="230875" y="68950"/>
                        <a:pt x="200448" y="70537"/>
                      </a:cubicBezTo>
                      <a:cubicBezTo>
                        <a:pt x="170021" y="72124"/>
                        <a:pt x="95937" y="75829"/>
                        <a:pt x="81385" y="78475"/>
                      </a:cubicBezTo>
                      <a:cubicBezTo>
                        <a:pt x="66833" y="81121"/>
                        <a:pt x="104933" y="76358"/>
                        <a:pt x="113135" y="86412"/>
                      </a:cubicBezTo>
                      <a:cubicBezTo>
                        <a:pt x="121337" y="96466"/>
                        <a:pt x="137477" y="124513"/>
                        <a:pt x="130598" y="138800"/>
                      </a:cubicBezTo>
                      <a:cubicBezTo>
                        <a:pt x="123719" y="153088"/>
                        <a:pt x="93556" y="149119"/>
                        <a:pt x="71860" y="172137"/>
                      </a:cubicBezTo>
                      <a:cubicBezTo>
                        <a:pt x="50164" y="195155"/>
                        <a:pt x="5450" y="258391"/>
                        <a:pt x="423" y="276912"/>
                      </a:cubicBezTo>
                      <a:cubicBezTo>
                        <a:pt x="-4604" y="295433"/>
                        <a:pt x="36671" y="275854"/>
                        <a:pt x="41698" y="283262"/>
                      </a:cubicBezTo>
                      <a:cubicBezTo>
                        <a:pt x="46725" y="290670"/>
                        <a:pt x="35347" y="299666"/>
                        <a:pt x="30585" y="321362"/>
                      </a:cubicBezTo>
                      <a:cubicBezTo>
                        <a:pt x="25823" y="343058"/>
                        <a:pt x="15240" y="403118"/>
                        <a:pt x="13123" y="413437"/>
                      </a:cubicBezTo>
                      <a:cubicBezTo>
                        <a:pt x="11006" y="423756"/>
                        <a:pt x="11800" y="404177"/>
                        <a:pt x="17885" y="383275"/>
                      </a:cubicBezTo>
                      <a:cubicBezTo>
                        <a:pt x="23970" y="362373"/>
                        <a:pt x="49899" y="306810"/>
                        <a:pt x="49635" y="288025"/>
                      </a:cubicBezTo>
                      <a:cubicBezTo>
                        <a:pt x="49371" y="269240"/>
                        <a:pt x="15504" y="282997"/>
                        <a:pt x="16298" y="270562"/>
                      </a:cubicBezTo>
                      <a:cubicBezTo>
                        <a:pt x="17092" y="258127"/>
                        <a:pt x="32702" y="235637"/>
                        <a:pt x="54398" y="213412"/>
                      </a:cubicBezTo>
                      <a:cubicBezTo>
                        <a:pt x="76094" y="191187"/>
                        <a:pt x="135361" y="157320"/>
                        <a:pt x="146473" y="137212"/>
                      </a:cubicBezTo>
                      <a:cubicBezTo>
                        <a:pt x="157585" y="117104"/>
                        <a:pt x="109167" y="100964"/>
                        <a:pt x="121073" y="92762"/>
                      </a:cubicBezTo>
                      <a:cubicBezTo>
                        <a:pt x="132979" y="84560"/>
                        <a:pt x="217910" y="88000"/>
                        <a:pt x="217910" y="88000"/>
                      </a:cubicBezTo>
                      <a:cubicBezTo>
                        <a:pt x="243574" y="86148"/>
                        <a:pt x="264477" y="89852"/>
                        <a:pt x="275060" y="81650"/>
                      </a:cubicBezTo>
                      <a:cubicBezTo>
                        <a:pt x="285643" y="73448"/>
                        <a:pt x="270562" y="40110"/>
                        <a:pt x="281410" y="38787"/>
                      </a:cubicBezTo>
                      <a:cubicBezTo>
                        <a:pt x="292258" y="37464"/>
                        <a:pt x="312631" y="60218"/>
                        <a:pt x="340148" y="73712"/>
                      </a:cubicBezTo>
                      <a:cubicBezTo>
                        <a:pt x="367665" y="87206"/>
                        <a:pt x="452860" y="121867"/>
                        <a:pt x="452860" y="1197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9" name="フリーフォーム: 図形 968">
                  <a:extLst>
                    <a:ext uri="{FF2B5EF4-FFF2-40B4-BE49-F238E27FC236}">
                      <a16:creationId xmlns:a16="http://schemas.microsoft.com/office/drawing/2014/main" id="{163588BA-1A71-4832-B2F8-CF2A4F791ED9}"/>
                    </a:ext>
                  </a:extLst>
                </p:cNvPr>
                <p:cNvSpPr/>
                <p:nvPr/>
              </p:nvSpPr>
              <p:spPr>
                <a:xfrm>
                  <a:off x="7545057" y="1056701"/>
                  <a:ext cx="493318" cy="334254"/>
                </a:xfrm>
                <a:custGeom>
                  <a:avLst/>
                  <a:gdLst>
                    <a:gd name="connsiteX0" fmla="*/ 492456 w 493318"/>
                    <a:gd name="connsiteY0" fmla="*/ 92649 h 334254"/>
                    <a:gd name="connsiteX1" fmla="*/ 325768 w 493318"/>
                    <a:gd name="connsiteY1" fmla="*/ 19624 h 334254"/>
                    <a:gd name="connsiteX2" fmla="*/ 241631 w 493318"/>
                    <a:gd name="connsiteY2" fmla="*/ 5337 h 334254"/>
                    <a:gd name="connsiteX3" fmla="*/ 70181 w 493318"/>
                    <a:gd name="connsiteY3" fmla="*/ 67249 h 334254"/>
                    <a:gd name="connsiteX4" fmla="*/ 16206 w 493318"/>
                    <a:gd name="connsiteY4" fmla="*/ 149799 h 334254"/>
                    <a:gd name="connsiteX5" fmla="*/ 3506 w 493318"/>
                    <a:gd name="connsiteY5" fmla="*/ 191074 h 334254"/>
                    <a:gd name="connsiteX6" fmla="*/ 331 w 493318"/>
                    <a:gd name="connsiteY6" fmla="*/ 283149 h 334254"/>
                    <a:gd name="connsiteX7" fmla="*/ 9856 w 493318"/>
                    <a:gd name="connsiteY7" fmla="*/ 333949 h 334254"/>
                    <a:gd name="connsiteX8" fmla="*/ 9856 w 493318"/>
                    <a:gd name="connsiteY8" fmla="*/ 260924 h 334254"/>
                    <a:gd name="connsiteX9" fmla="*/ 28906 w 493318"/>
                    <a:gd name="connsiteY9" fmla="*/ 152974 h 334254"/>
                    <a:gd name="connsiteX10" fmla="*/ 163843 w 493318"/>
                    <a:gd name="connsiteY10" fmla="*/ 5337 h 334254"/>
                    <a:gd name="connsiteX11" fmla="*/ 381331 w 493318"/>
                    <a:gd name="connsiteY11" fmla="*/ 37087 h 334254"/>
                    <a:gd name="connsiteX12" fmla="*/ 492456 w 493318"/>
                    <a:gd name="connsiteY12" fmla="*/ 92649 h 334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3318" h="334254">
                      <a:moveTo>
                        <a:pt x="492456" y="92649"/>
                      </a:moveTo>
                      <a:cubicBezTo>
                        <a:pt x="483196" y="89739"/>
                        <a:pt x="367572" y="34176"/>
                        <a:pt x="325768" y="19624"/>
                      </a:cubicBezTo>
                      <a:cubicBezTo>
                        <a:pt x="283964" y="5072"/>
                        <a:pt x="284229" y="-2600"/>
                        <a:pt x="241631" y="5337"/>
                      </a:cubicBezTo>
                      <a:cubicBezTo>
                        <a:pt x="199033" y="13274"/>
                        <a:pt x="107752" y="43172"/>
                        <a:pt x="70181" y="67249"/>
                      </a:cubicBezTo>
                      <a:cubicBezTo>
                        <a:pt x="32610" y="91326"/>
                        <a:pt x="27318" y="129162"/>
                        <a:pt x="16206" y="149799"/>
                      </a:cubicBezTo>
                      <a:cubicBezTo>
                        <a:pt x="5094" y="170436"/>
                        <a:pt x="6152" y="168849"/>
                        <a:pt x="3506" y="191074"/>
                      </a:cubicBezTo>
                      <a:cubicBezTo>
                        <a:pt x="860" y="213299"/>
                        <a:pt x="-727" y="259337"/>
                        <a:pt x="331" y="283149"/>
                      </a:cubicBezTo>
                      <a:cubicBezTo>
                        <a:pt x="1389" y="306961"/>
                        <a:pt x="8269" y="337653"/>
                        <a:pt x="9856" y="333949"/>
                      </a:cubicBezTo>
                      <a:cubicBezTo>
                        <a:pt x="11443" y="330245"/>
                        <a:pt x="6681" y="291087"/>
                        <a:pt x="9856" y="260924"/>
                      </a:cubicBezTo>
                      <a:cubicBezTo>
                        <a:pt x="13031" y="230761"/>
                        <a:pt x="3241" y="195572"/>
                        <a:pt x="28906" y="152974"/>
                      </a:cubicBezTo>
                      <a:cubicBezTo>
                        <a:pt x="54570" y="110376"/>
                        <a:pt x="105106" y="24651"/>
                        <a:pt x="163843" y="5337"/>
                      </a:cubicBezTo>
                      <a:cubicBezTo>
                        <a:pt x="222580" y="-13977"/>
                        <a:pt x="328150" y="24387"/>
                        <a:pt x="381331" y="37087"/>
                      </a:cubicBezTo>
                      <a:cubicBezTo>
                        <a:pt x="434512" y="49787"/>
                        <a:pt x="501716" y="95559"/>
                        <a:pt x="492456" y="926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0" name="フリーフォーム: 図形 969">
                  <a:extLst>
                    <a:ext uri="{FF2B5EF4-FFF2-40B4-BE49-F238E27FC236}">
                      <a16:creationId xmlns:a16="http://schemas.microsoft.com/office/drawing/2014/main" id="{CDCA86D4-8745-44D8-8767-B28073CBD571}"/>
                    </a:ext>
                  </a:extLst>
                </p:cNvPr>
                <p:cNvSpPr/>
                <p:nvPr/>
              </p:nvSpPr>
              <p:spPr>
                <a:xfrm>
                  <a:off x="7850188" y="1218814"/>
                  <a:ext cx="192162" cy="324242"/>
                </a:xfrm>
                <a:custGeom>
                  <a:avLst/>
                  <a:gdLst>
                    <a:gd name="connsiteX0" fmla="*/ 136525 w 192162"/>
                    <a:gd name="connsiteY0" fmla="*/ 386 h 324242"/>
                    <a:gd name="connsiteX1" fmla="*/ 93662 w 192162"/>
                    <a:gd name="connsiteY1" fmla="*/ 28961 h 324242"/>
                    <a:gd name="connsiteX2" fmla="*/ 60325 w 192162"/>
                    <a:gd name="connsiteY2" fmla="*/ 28961 h 324242"/>
                    <a:gd name="connsiteX3" fmla="*/ 20637 w 192162"/>
                    <a:gd name="connsiteY3" fmla="*/ 70236 h 324242"/>
                    <a:gd name="connsiteX4" fmla="*/ 0 w 192162"/>
                    <a:gd name="connsiteY4" fmla="*/ 105161 h 324242"/>
                    <a:gd name="connsiteX5" fmla="*/ 20637 w 192162"/>
                    <a:gd name="connsiteY5" fmla="*/ 140086 h 324242"/>
                    <a:gd name="connsiteX6" fmla="*/ 82550 w 192162"/>
                    <a:gd name="connsiteY6" fmla="*/ 138499 h 324242"/>
                    <a:gd name="connsiteX7" fmla="*/ 100012 w 192162"/>
                    <a:gd name="connsiteY7" fmla="*/ 141674 h 324242"/>
                    <a:gd name="connsiteX8" fmla="*/ 157162 w 192162"/>
                    <a:gd name="connsiteY8" fmla="*/ 186124 h 324242"/>
                    <a:gd name="connsiteX9" fmla="*/ 106362 w 192162"/>
                    <a:gd name="connsiteY9" fmla="*/ 189299 h 324242"/>
                    <a:gd name="connsiteX10" fmla="*/ 141287 w 192162"/>
                    <a:gd name="connsiteY10" fmla="*/ 230574 h 324242"/>
                    <a:gd name="connsiteX11" fmla="*/ 166687 w 192162"/>
                    <a:gd name="connsiteY11" fmla="*/ 271849 h 324242"/>
                    <a:gd name="connsiteX12" fmla="*/ 192087 w 192162"/>
                    <a:gd name="connsiteY12" fmla="*/ 324236 h 324242"/>
                    <a:gd name="connsiteX13" fmla="*/ 173037 w 192162"/>
                    <a:gd name="connsiteY13" fmla="*/ 275024 h 324242"/>
                    <a:gd name="connsiteX14" fmla="*/ 133350 w 192162"/>
                    <a:gd name="connsiteY14" fmla="*/ 219461 h 324242"/>
                    <a:gd name="connsiteX15" fmla="*/ 158750 w 192162"/>
                    <a:gd name="connsiteY15" fmla="*/ 181361 h 324242"/>
                    <a:gd name="connsiteX16" fmla="*/ 101600 w 192162"/>
                    <a:gd name="connsiteY16" fmla="*/ 136911 h 324242"/>
                    <a:gd name="connsiteX17" fmla="*/ 14287 w 192162"/>
                    <a:gd name="connsiteY17" fmla="*/ 117861 h 324242"/>
                    <a:gd name="connsiteX18" fmla="*/ 58737 w 192162"/>
                    <a:gd name="connsiteY18" fmla="*/ 52774 h 324242"/>
                    <a:gd name="connsiteX19" fmla="*/ 136525 w 192162"/>
                    <a:gd name="connsiteY19" fmla="*/ 386 h 32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2162" h="324242">
                      <a:moveTo>
                        <a:pt x="136525" y="386"/>
                      </a:moveTo>
                      <a:cubicBezTo>
                        <a:pt x="142346" y="-3583"/>
                        <a:pt x="106362" y="24198"/>
                        <a:pt x="93662" y="28961"/>
                      </a:cubicBezTo>
                      <a:cubicBezTo>
                        <a:pt x="80962" y="33724"/>
                        <a:pt x="72496" y="22082"/>
                        <a:pt x="60325" y="28961"/>
                      </a:cubicBezTo>
                      <a:cubicBezTo>
                        <a:pt x="48154" y="35840"/>
                        <a:pt x="30691" y="57536"/>
                        <a:pt x="20637" y="70236"/>
                      </a:cubicBezTo>
                      <a:cubicBezTo>
                        <a:pt x="10583" y="82936"/>
                        <a:pt x="0" y="93519"/>
                        <a:pt x="0" y="105161"/>
                      </a:cubicBezTo>
                      <a:cubicBezTo>
                        <a:pt x="0" y="116803"/>
                        <a:pt x="6879" y="134530"/>
                        <a:pt x="20637" y="140086"/>
                      </a:cubicBezTo>
                      <a:cubicBezTo>
                        <a:pt x="34395" y="145642"/>
                        <a:pt x="69321" y="138234"/>
                        <a:pt x="82550" y="138499"/>
                      </a:cubicBezTo>
                      <a:cubicBezTo>
                        <a:pt x="95779" y="138764"/>
                        <a:pt x="87577" y="133737"/>
                        <a:pt x="100012" y="141674"/>
                      </a:cubicBezTo>
                      <a:cubicBezTo>
                        <a:pt x="112447" y="149611"/>
                        <a:pt x="156104" y="178187"/>
                        <a:pt x="157162" y="186124"/>
                      </a:cubicBezTo>
                      <a:cubicBezTo>
                        <a:pt x="158220" y="194061"/>
                        <a:pt x="109008" y="181891"/>
                        <a:pt x="106362" y="189299"/>
                      </a:cubicBezTo>
                      <a:cubicBezTo>
                        <a:pt x="103716" y="196707"/>
                        <a:pt x="131233" y="216816"/>
                        <a:pt x="141287" y="230574"/>
                      </a:cubicBezTo>
                      <a:cubicBezTo>
                        <a:pt x="151341" y="244332"/>
                        <a:pt x="158220" y="256239"/>
                        <a:pt x="166687" y="271849"/>
                      </a:cubicBezTo>
                      <a:cubicBezTo>
                        <a:pt x="175154" y="287459"/>
                        <a:pt x="191029" y="323707"/>
                        <a:pt x="192087" y="324236"/>
                      </a:cubicBezTo>
                      <a:cubicBezTo>
                        <a:pt x="193145" y="324765"/>
                        <a:pt x="182827" y="292487"/>
                        <a:pt x="173037" y="275024"/>
                      </a:cubicBezTo>
                      <a:cubicBezTo>
                        <a:pt x="163248" y="257562"/>
                        <a:pt x="135731" y="235071"/>
                        <a:pt x="133350" y="219461"/>
                      </a:cubicBezTo>
                      <a:cubicBezTo>
                        <a:pt x="130969" y="203851"/>
                        <a:pt x="164042" y="195119"/>
                        <a:pt x="158750" y="181361"/>
                      </a:cubicBezTo>
                      <a:cubicBezTo>
                        <a:pt x="153458" y="167603"/>
                        <a:pt x="125677" y="147494"/>
                        <a:pt x="101600" y="136911"/>
                      </a:cubicBezTo>
                      <a:cubicBezTo>
                        <a:pt x="77523" y="126328"/>
                        <a:pt x="21431" y="131884"/>
                        <a:pt x="14287" y="117861"/>
                      </a:cubicBezTo>
                      <a:cubicBezTo>
                        <a:pt x="7143" y="103838"/>
                        <a:pt x="40216" y="69442"/>
                        <a:pt x="58737" y="52774"/>
                      </a:cubicBezTo>
                      <a:cubicBezTo>
                        <a:pt x="77258" y="36106"/>
                        <a:pt x="130704" y="4355"/>
                        <a:pt x="136525" y="3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1" name="フリーフォーム: 図形 970">
                  <a:extLst>
                    <a:ext uri="{FF2B5EF4-FFF2-40B4-BE49-F238E27FC236}">
                      <a16:creationId xmlns:a16="http://schemas.microsoft.com/office/drawing/2014/main" id="{A1A668BB-D1DF-4530-85EE-6C4A60DC89FC}"/>
                    </a:ext>
                  </a:extLst>
                </p:cNvPr>
                <p:cNvSpPr/>
                <p:nvPr/>
              </p:nvSpPr>
              <p:spPr>
                <a:xfrm>
                  <a:off x="7843926" y="1084218"/>
                  <a:ext cx="115894" cy="159430"/>
                </a:xfrm>
                <a:custGeom>
                  <a:avLst/>
                  <a:gdLst>
                    <a:gd name="connsiteX0" fmla="*/ 14199 w 115894"/>
                    <a:gd name="connsiteY0" fmla="*/ 45 h 159430"/>
                    <a:gd name="connsiteX1" fmla="*/ 9437 w 115894"/>
                    <a:gd name="connsiteY1" fmla="*/ 69895 h 159430"/>
                    <a:gd name="connsiteX2" fmla="*/ 42774 w 115894"/>
                    <a:gd name="connsiteY2" fmla="*/ 96882 h 159430"/>
                    <a:gd name="connsiteX3" fmla="*/ 106274 w 115894"/>
                    <a:gd name="connsiteY3" fmla="*/ 98470 h 159430"/>
                    <a:gd name="connsiteX4" fmla="*/ 45949 w 115894"/>
                    <a:gd name="connsiteY4" fmla="*/ 98470 h 159430"/>
                    <a:gd name="connsiteX5" fmla="*/ 1499 w 115894"/>
                    <a:gd name="connsiteY5" fmla="*/ 158795 h 159430"/>
                    <a:gd name="connsiteX6" fmla="*/ 20549 w 115894"/>
                    <a:gd name="connsiteY6" fmla="*/ 128632 h 159430"/>
                    <a:gd name="connsiteX7" fmla="*/ 115799 w 115894"/>
                    <a:gd name="connsiteY7" fmla="*/ 104820 h 159430"/>
                    <a:gd name="connsiteX8" fmla="*/ 38012 w 115894"/>
                    <a:gd name="connsiteY8" fmla="*/ 81007 h 159430"/>
                    <a:gd name="connsiteX9" fmla="*/ 14199 w 115894"/>
                    <a:gd name="connsiteY9" fmla="*/ 45 h 159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5894" h="159430">
                      <a:moveTo>
                        <a:pt x="14199" y="45"/>
                      </a:moveTo>
                      <a:cubicBezTo>
                        <a:pt x="9436" y="-1807"/>
                        <a:pt x="4674" y="53756"/>
                        <a:pt x="9437" y="69895"/>
                      </a:cubicBezTo>
                      <a:cubicBezTo>
                        <a:pt x="14200" y="86035"/>
                        <a:pt x="26635" y="92120"/>
                        <a:pt x="42774" y="96882"/>
                      </a:cubicBezTo>
                      <a:cubicBezTo>
                        <a:pt x="58914" y="101645"/>
                        <a:pt x="105745" y="98205"/>
                        <a:pt x="106274" y="98470"/>
                      </a:cubicBezTo>
                      <a:cubicBezTo>
                        <a:pt x="106803" y="98735"/>
                        <a:pt x="63411" y="88416"/>
                        <a:pt x="45949" y="98470"/>
                      </a:cubicBezTo>
                      <a:cubicBezTo>
                        <a:pt x="28487" y="108524"/>
                        <a:pt x="5732" y="153768"/>
                        <a:pt x="1499" y="158795"/>
                      </a:cubicBezTo>
                      <a:cubicBezTo>
                        <a:pt x="-2734" y="163822"/>
                        <a:pt x="1499" y="137628"/>
                        <a:pt x="20549" y="128632"/>
                      </a:cubicBezTo>
                      <a:cubicBezTo>
                        <a:pt x="39599" y="119636"/>
                        <a:pt x="112889" y="112757"/>
                        <a:pt x="115799" y="104820"/>
                      </a:cubicBezTo>
                      <a:cubicBezTo>
                        <a:pt x="118709" y="96883"/>
                        <a:pt x="54416" y="95824"/>
                        <a:pt x="38012" y="81007"/>
                      </a:cubicBezTo>
                      <a:cubicBezTo>
                        <a:pt x="21608" y="66190"/>
                        <a:pt x="18962" y="1897"/>
                        <a:pt x="14199" y="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2" name="フリーフォーム: 図形 971">
                  <a:extLst>
                    <a:ext uri="{FF2B5EF4-FFF2-40B4-BE49-F238E27FC236}">
                      <a16:creationId xmlns:a16="http://schemas.microsoft.com/office/drawing/2014/main" id="{E4E50401-C541-4CF4-A603-C2BFB4D5EB68}"/>
                    </a:ext>
                  </a:extLst>
                </p:cNvPr>
                <p:cNvSpPr/>
                <p:nvPr/>
              </p:nvSpPr>
              <p:spPr>
                <a:xfrm>
                  <a:off x="7801165" y="1228205"/>
                  <a:ext cx="182386" cy="170187"/>
                </a:xfrm>
                <a:custGeom>
                  <a:avLst/>
                  <a:gdLst>
                    <a:gd name="connsiteX0" fmla="*/ 182373 w 182386"/>
                    <a:gd name="connsiteY0" fmla="*/ 520 h 170187"/>
                    <a:gd name="connsiteX1" fmla="*/ 60135 w 182386"/>
                    <a:gd name="connsiteY1" fmla="*/ 24333 h 170187"/>
                    <a:gd name="connsiteX2" fmla="*/ 2985 w 182386"/>
                    <a:gd name="connsiteY2" fmla="*/ 64020 h 170187"/>
                    <a:gd name="connsiteX3" fmla="*/ 60135 w 182386"/>
                    <a:gd name="connsiteY3" fmla="*/ 73545 h 170187"/>
                    <a:gd name="connsiteX4" fmla="*/ 2985 w 182386"/>
                    <a:gd name="connsiteY4" fmla="*/ 79895 h 170187"/>
                    <a:gd name="connsiteX5" fmla="*/ 12510 w 182386"/>
                    <a:gd name="connsiteY5" fmla="*/ 121170 h 170187"/>
                    <a:gd name="connsiteX6" fmla="*/ 50610 w 182386"/>
                    <a:gd name="connsiteY6" fmla="*/ 97358 h 170187"/>
                    <a:gd name="connsiteX7" fmla="*/ 26798 w 182386"/>
                    <a:gd name="connsiteY7" fmla="*/ 137045 h 170187"/>
                    <a:gd name="connsiteX8" fmla="*/ 71248 w 182386"/>
                    <a:gd name="connsiteY8" fmla="*/ 148158 h 170187"/>
                    <a:gd name="connsiteX9" fmla="*/ 72835 w 182386"/>
                    <a:gd name="connsiteY9" fmla="*/ 133870 h 170187"/>
                    <a:gd name="connsiteX10" fmla="*/ 85535 w 182386"/>
                    <a:gd name="connsiteY10" fmla="*/ 152920 h 170187"/>
                    <a:gd name="connsiteX11" fmla="*/ 112523 w 182386"/>
                    <a:gd name="connsiteY11" fmla="*/ 141808 h 170187"/>
                    <a:gd name="connsiteX12" fmla="*/ 155385 w 182386"/>
                    <a:gd name="connsiteY12" fmla="*/ 167208 h 170187"/>
                    <a:gd name="connsiteX13" fmla="*/ 179198 w 182386"/>
                    <a:gd name="connsiteY13" fmla="*/ 167208 h 170187"/>
                    <a:gd name="connsiteX14" fmla="*/ 93473 w 182386"/>
                    <a:gd name="connsiteY14" fmla="*/ 144983 h 170187"/>
                    <a:gd name="connsiteX15" fmla="*/ 44260 w 182386"/>
                    <a:gd name="connsiteY15" fmla="*/ 140220 h 170187"/>
                    <a:gd name="connsiteX16" fmla="*/ 12510 w 182386"/>
                    <a:gd name="connsiteY16" fmla="*/ 106883 h 170187"/>
                    <a:gd name="connsiteX17" fmla="*/ 31560 w 182386"/>
                    <a:gd name="connsiteY17" fmla="*/ 70370 h 170187"/>
                    <a:gd name="connsiteX18" fmla="*/ 68073 w 182386"/>
                    <a:gd name="connsiteY18" fmla="*/ 46558 h 170187"/>
                    <a:gd name="connsiteX19" fmla="*/ 182373 w 182386"/>
                    <a:gd name="connsiteY19" fmla="*/ 520 h 170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2386" h="170187">
                      <a:moveTo>
                        <a:pt x="182373" y="520"/>
                      </a:moveTo>
                      <a:cubicBezTo>
                        <a:pt x="181050" y="-3184"/>
                        <a:pt x="90033" y="13750"/>
                        <a:pt x="60135" y="24333"/>
                      </a:cubicBezTo>
                      <a:cubicBezTo>
                        <a:pt x="30237" y="34916"/>
                        <a:pt x="2985" y="55818"/>
                        <a:pt x="2985" y="64020"/>
                      </a:cubicBezTo>
                      <a:cubicBezTo>
                        <a:pt x="2985" y="72222"/>
                        <a:pt x="60135" y="70899"/>
                        <a:pt x="60135" y="73545"/>
                      </a:cubicBezTo>
                      <a:cubicBezTo>
                        <a:pt x="60135" y="76191"/>
                        <a:pt x="10922" y="71958"/>
                        <a:pt x="2985" y="79895"/>
                      </a:cubicBezTo>
                      <a:cubicBezTo>
                        <a:pt x="-4952" y="87832"/>
                        <a:pt x="4573" y="118260"/>
                        <a:pt x="12510" y="121170"/>
                      </a:cubicBezTo>
                      <a:cubicBezTo>
                        <a:pt x="20447" y="124080"/>
                        <a:pt x="48229" y="94712"/>
                        <a:pt x="50610" y="97358"/>
                      </a:cubicBezTo>
                      <a:cubicBezTo>
                        <a:pt x="52991" y="100004"/>
                        <a:pt x="23358" y="128578"/>
                        <a:pt x="26798" y="137045"/>
                      </a:cubicBezTo>
                      <a:cubicBezTo>
                        <a:pt x="30238" y="145512"/>
                        <a:pt x="63575" y="148687"/>
                        <a:pt x="71248" y="148158"/>
                      </a:cubicBezTo>
                      <a:cubicBezTo>
                        <a:pt x="78921" y="147629"/>
                        <a:pt x="70454" y="133076"/>
                        <a:pt x="72835" y="133870"/>
                      </a:cubicBezTo>
                      <a:cubicBezTo>
                        <a:pt x="75216" y="134664"/>
                        <a:pt x="78920" y="151597"/>
                        <a:pt x="85535" y="152920"/>
                      </a:cubicBezTo>
                      <a:cubicBezTo>
                        <a:pt x="92150" y="154243"/>
                        <a:pt x="100882" y="139427"/>
                        <a:pt x="112523" y="141808"/>
                      </a:cubicBezTo>
                      <a:cubicBezTo>
                        <a:pt x="124164" y="144189"/>
                        <a:pt x="144272" y="162975"/>
                        <a:pt x="155385" y="167208"/>
                      </a:cubicBezTo>
                      <a:cubicBezTo>
                        <a:pt x="166497" y="171441"/>
                        <a:pt x="189517" y="170912"/>
                        <a:pt x="179198" y="167208"/>
                      </a:cubicBezTo>
                      <a:cubicBezTo>
                        <a:pt x="168879" y="163504"/>
                        <a:pt x="115963" y="149481"/>
                        <a:pt x="93473" y="144983"/>
                      </a:cubicBezTo>
                      <a:cubicBezTo>
                        <a:pt x="70983" y="140485"/>
                        <a:pt x="57754" y="146570"/>
                        <a:pt x="44260" y="140220"/>
                      </a:cubicBezTo>
                      <a:cubicBezTo>
                        <a:pt x="30766" y="133870"/>
                        <a:pt x="14627" y="118525"/>
                        <a:pt x="12510" y="106883"/>
                      </a:cubicBezTo>
                      <a:cubicBezTo>
                        <a:pt x="10393" y="95241"/>
                        <a:pt x="22300" y="80424"/>
                        <a:pt x="31560" y="70370"/>
                      </a:cubicBezTo>
                      <a:cubicBezTo>
                        <a:pt x="40820" y="60316"/>
                        <a:pt x="46906" y="56877"/>
                        <a:pt x="68073" y="46558"/>
                      </a:cubicBezTo>
                      <a:cubicBezTo>
                        <a:pt x="89240" y="36239"/>
                        <a:pt x="183696" y="4224"/>
                        <a:pt x="182373" y="5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3" name="フリーフォーム: 図形 972">
                  <a:extLst>
                    <a:ext uri="{FF2B5EF4-FFF2-40B4-BE49-F238E27FC236}">
                      <a16:creationId xmlns:a16="http://schemas.microsoft.com/office/drawing/2014/main" id="{7B309994-934F-4308-938F-430B7C681C1E}"/>
                    </a:ext>
                  </a:extLst>
                </p:cNvPr>
                <p:cNvSpPr/>
                <p:nvPr/>
              </p:nvSpPr>
              <p:spPr>
                <a:xfrm>
                  <a:off x="7775088" y="1066687"/>
                  <a:ext cx="83122" cy="175402"/>
                </a:xfrm>
                <a:custGeom>
                  <a:avLst/>
                  <a:gdLst>
                    <a:gd name="connsiteX0" fmla="*/ 13187 w 83122"/>
                    <a:gd name="connsiteY0" fmla="*/ 113 h 175402"/>
                    <a:gd name="connsiteX1" fmla="*/ 11600 w 83122"/>
                    <a:gd name="connsiteY1" fmla="*/ 57263 h 175402"/>
                    <a:gd name="connsiteX2" fmla="*/ 35412 w 83122"/>
                    <a:gd name="connsiteY2" fmla="*/ 63613 h 175402"/>
                    <a:gd name="connsiteX3" fmla="*/ 83037 w 83122"/>
                    <a:gd name="connsiteY3" fmla="*/ 46151 h 175402"/>
                    <a:gd name="connsiteX4" fmla="*/ 22712 w 83122"/>
                    <a:gd name="connsiteY4" fmla="*/ 73138 h 175402"/>
                    <a:gd name="connsiteX5" fmla="*/ 29062 w 83122"/>
                    <a:gd name="connsiteY5" fmla="*/ 119176 h 175402"/>
                    <a:gd name="connsiteX6" fmla="*/ 78275 w 83122"/>
                    <a:gd name="connsiteY6" fmla="*/ 174738 h 175402"/>
                    <a:gd name="connsiteX7" fmla="*/ 30650 w 83122"/>
                    <a:gd name="connsiteY7" fmla="*/ 146163 h 175402"/>
                    <a:gd name="connsiteX8" fmla="*/ 487 w 83122"/>
                    <a:gd name="connsiteY8" fmla="*/ 92188 h 175402"/>
                    <a:gd name="connsiteX9" fmla="*/ 54462 w 83122"/>
                    <a:gd name="connsiteY9" fmla="*/ 42976 h 175402"/>
                    <a:gd name="connsiteX10" fmla="*/ 13187 w 83122"/>
                    <a:gd name="connsiteY10" fmla="*/ 113 h 175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122" h="175402">
                      <a:moveTo>
                        <a:pt x="13187" y="113"/>
                      </a:moveTo>
                      <a:cubicBezTo>
                        <a:pt x="6043" y="2494"/>
                        <a:pt x="7896" y="46680"/>
                        <a:pt x="11600" y="57263"/>
                      </a:cubicBezTo>
                      <a:cubicBezTo>
                        <a:pt x="15304" y="67846"/>
                        <a:pt x="23506" y="65465"/>
                        <a:pt x="35412" y="63613"/>
                      </a:cubicBezTo>
                      <a:cubicBezTo>
                        <a:pt x="47318" y="61761"/>
                        <a:pt x="85154" y="44563"/>
                        <a:pt x="83037" y="46151"/>
                      </a:cubicBezTo>
                      <a:cubicBezTo>
                        <a:pt x="80920" y="47739"/>
                        <a:pt x="31708" y="60967"/>
                        <a:pt x="22712" y="73138"/>
                      </a:cubicBezTo>
                      <a:cubicBezTo>
                        <a:pt x="13716" y="85309"/>
                        <a:pt x="19802" y="102243"/>
                        <a:pt x="29062" y="119176"/>
                      </a:cubicBezTo>
                      <a:cubicBezTo>
                        <a:pt x="38322" y="136109"/>
                        <a:pt x="78010" y="170240"/>
                        <a:pt x="78275" y="174738"/>
                      </a:cubicBezTo>
                      <a:cubicBezTo>
                        <a:pt x="78540" y="179236"/>
                        <a:pt x="43615" y="159921"/>
                        <a:pt x="30650" y="146163"/>
                      </a:cubicBezTo>
                      <a:cubicBezTo>
                        <a:pt x="17685" y="132405"/>
                        <a:pt x="-3482" y="109386"/>
                        <a:pt x="487" y="92188"/>
                      </a:cubicBezTo>
                      <a:cubicBezTo>
                        <a:pt x="4456" y="74990"/>
                        <a:pt x="54197" y="52501"/>
                        <a:pt x="54462" y="42976"/>
                      </a:cubicBezTo>
                      <a:cubicBezTo>
                        <a:pt x="54727" y="33451"/>
                        <a:pt x="20331" y="-2268"/>
                        <a:pt x="13187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4" name="フリーフォーム: 図形 973">
                  <a:extLst>
                    <a:ext uri="{FF2B5EF4-FFF2-40B4-BE49-F238E27FC236}">
                      <a16:creationId xmlns:a16="http://schemas.microsoft.com/office/drawing/2014/main" id="{3010F25A-8393-4FA1-AE61-EDEC8AFAD268}"/>
                    </a:ext>
                  </a:extLst>
                </p:cNvPr>
                <p:cNvSpPr/>
                <p:nvPr/>
              </p:nvSpPr>
              <p:spPr>
                <a:xfrm>
                  <a:off x="7716818" y="1073088"/>
                  <a:ext cx="82943" cy="139846"/>
                </a:xfrm>
                <a:custGeom>
                  <a:avLst/>
                  <a:gdLst>
                    <a:gd name="connsiteX0" fmla="*/ 11132 w 82943"/>
                    <a:gd name="connsiteY0" fmla="*/ 62 h 139846"/>
                    <a:gd name="connsiteX1" fmla="*/ 4782 w 82943"/>
                    <a:gd name="connsiteY1" fmla="*/ 73087 h 139846"/>
                    <a:gd name="connsiteX2" fmla="*/ 82570 w 82943"/>
                    <a:gd name="connsiteY2" fmla="*/ 139762 h 139846"/>
                    <a:gd name="connsiteX3" fmla="*/ 33357 w 82943"/>
                    <a:gd name="connsiteY3" fmla="*/ 85787 h 139846"/>
                    <a:gd name="connsiteX4" fmla="*/ 11132 w 82943"/>
                    <a:gd name="connsiteY4" fmla="*/ 62 h 139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43" h="139846">
                      <a:moveTo>
                        <a:pt x="11132" y="62"/>
                      </a:moveTo>
                      <a:cubicBezTo>
                        <a:pt x="6370" y="-2055"/>
                        <a:pt x="-7124" y="49804"/>
                        <a:pt x="4782" y="73087"/>
                      </a:cubicBezTo>
                      <a:cubicBezTo>
                        <a:pt x="16688" y="96370"/>
                        <a:pt x="77808" y="137645"/>
                        <a:pt x="82570" y="139762"/>
                      </a:cubicBezTo>
                      <a:cubicBezTo>
                        <a:pt x="87332" y="141879"/>
                        <a:pt x="45263" y="103779"/>
                        <a:pt x="33357" y="85787"/>
                      </a:cubicBezTo>
                      <a:cubicBezTo>
                        <a:pt x="21451" y="67795"/>
                        <a:pt x="15894" y="2179"/>
                        <a:pt x="11132" y="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5" name="フリーフォーム: 図形 974">
                  <a:extLst>
                    <a:ext uri="{FF2B5EF4-FFF2-40B4-BE49-F238E27FC236}">
                      <a16:creationId xmlns:a16="http://schemas.microsoft.com/office/drawing/2014/main" id="{CFC44496-6D31-4298-B0C3-09E9E3A6D0EF}"/>
                    </a:ext>
                  </a:extLst>
                </p:cNvPr>
                <p:cNvSpPr/>
                <p:nvPr/>
              </p:nvSpPr>
              <p:spPr>
                <a:xfrm>
                  <a:off x="7692698" y="1117520"/>
                  <a:ext cx="109874" cy="185900"/>
                </a:xfrm>
                <a:custGeom>
                  <a:avLst/>
                  <a:gdLst>
                    <a:gd name="connsiteX0" fmla="*/ 27315 w 109874"/>
                    <a:gd name="connsiteY0" fmla="*/ 80 h 185900"/>
                    <a:gd name="connsiteX1" fmla="*/ 327 w 109874"/>
                    <a:gd name="connsiteY1" fmla="*/ 68343 h 185900"/>
                    <a:gd name="connsiteX2" fmla="*/ 16202 w 109874"/>
                    <a:gd name="connsiteY2" fmla="*/ 115968 h 185900"/>
                    <a:gd name="connsiteX3" fmla="*/ 70177 w 109874"/>
                    <a:gd name="connsiteY3" fmla="*/ 146130 h 185900"/>
                    <a:gd name="connsiteX4" fmla="*/ 109865 w 109874"/>
                    <a:gd name="connsiteY4" fmla="*/ 185818 h 185900"/>
                    <a:gd name="connsiteX5" fmla="*/ 73352 w 109874"/>
                    <a:gd name="connsiteY5" fmla="*/ 135018 h 185900"/>
                    <a:gd name="connsiteX6" fmla="*/ 22552 w 109874"/>
                    <a:gd name="connsiteY6" fmla="*/ 106443 h 185900"/>
                    <a:gd name="connsiteX7" fmla="*/ 9852 w 109874"/>
                    <a:gd name="connsiteY7" fmla="*/ 82630 h 185900"/>
                    <a:gd name="connsiteX8" fmla="*/ 27315 w 109874"/>
                    <a:gd name="connsiteY8" fmla="*/ 80 h 185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874" h="185900">
                      <a:moveTo>
                        <a:pt x="27315" y="80"/>
                      </a:moveTo>
                      <a:cubicBezTo>
                        <a:pt x="25727" y="-2301"/>
                        <a:pt x="2179" y="49029"/>
                        <a:pt x="327" y="68343"/>
                      </a:cubicBezTo>
                      <a:cubicBezTo>
                        <a:pt x="-1525" y="87657"/>
                        <a:pt x="4561" y="103004"/>
                        <a:pt x="16202" y="115968"/>
                      </a:cubicBezTo>
                      <a:cubicBezTo>
                        <a:pt x="27843" y="128932"/>
                        <a:pt x="54567" y="134488"/>
                        <a:pt x="70177" y="146130"/>
                      </a:cubicBezTo>
                      <a:cubicBezTo>
                        <a:pt x="85787" y="157772"/>
                        <a:pt x="109336" y="187670"/>
                        <a:pt x="109865" y="185818"/>
                      </a:cubicBezTo>
                      <a:cubicBezTo>
                        <a:pt x="110394" y="183966"/>
                        <a:pt x="87904" y="148247"/>
                        <a:pt x="73352" y="135018"/>
                      </a:cubicBezTo>
                      <a:cubicBezTo>
                        <a:pt x="58800" y="121789"/>
                        <a:pt x="33135" y="115174"/>
                        <a:pt x="22552" y="106443"/>
                      </a:cubicBezTo>
                      <a:cubicBezTo>
                        <a:pt x="11969" y="97712"/>
                        <a:pt x="9587" y="99563"/>
                        <a:pt x="9852" y="82630"/>
                      </a:cubicBezTo>
                      <a:cubicBezTo>
                        <a:pt x="10117" y="65697"/>
                        <a:pt x="28903" y="2461"/>
                        <a:pt x="27315" y="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6" name="フリーフォーム: 図形 975">
                  <a:extLst>
                    <a:ext uri="{FF2B5EF4-FFF2-40B4-BE49-F238E27FC236}">
                      <a16:creationId xmlns:a16="http://schemas.microsoft.com/office/drawing/2014/main" id="{6FA69660-2E50-4932-8C37-7C26BAB1FF27}"/>
                    </a:ext>
                  </a:extLst>
                </p:cNvPr>
                <p:cNvSpPr/>
                <p:nvPr/>
              </p:nvSpPr>
              <p:spPr>
                <a:xfrm>
                  <a:off x="7762627" y="1188660"/>
                  <a:ext cx="41839" cy="99354"/>
                </a:xfrm>
                <a:custGeom>
                  <a:avLst/>
                  <a:gdLst>
                    <a:gd name="connsiteX0" fmla="*/ 24061 w 41839"/>
                    <a:gd name="connsiteY0" fmla="*/ 378 h 99354"/>
                    <a:gd name="connsiteX1" fmla="*/ 248 w 41839"/>
                    <a:gd name="connsiteY1" fmla="*/ 44828 h 99354"/>
                    <a:gd name="connsiteX2" fmla="*/ 41523 w 41839"/>
                    <a:gd name="connsiteY2" fmla="*/ 98803 h 99354"/>
                    <a:gd name="connsiteX3" fmla="*/ 19298 w 41839"/>
                    <a:gd name="connsiteY3" fmla="*/ 70228 h 99354"/>
                    <a:gd name="connsiteX4" fmla="*/ 24061 w 41839"/>
                    <a:gd name="connsiteY4" fmla="*/ 378 h 9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39" h="99354">
                      <a:moveTo>
                        <a:pt x="24061" y="378"/>
                      </a:moveTo>
                      <a:cubicBezTo>
                        <a:pt x="20886" y="-3855"/>
                        <a:pt x="-2662" y="28424"/>
                        <a:pt x="248" y="44828"/>
                      </a:cubicBezTo>
                      <a:cubicBezTo>
                        <a:pt x="3158" y="61232"/>
                        <a:pt x="38348" y="94570"/>
                        <a:pt x="41523" y="98803"/>
                      </a:cubicBezTo>
                      <a:cubicBezTo>
                        <a:pt x="44698" y="103036"/>
                        <a:pt x="23002" y="81870"/>
                        <a:pt x="19298" y="70228"/>
                      </a:cubicBezTo>
                      <a:cubicBezTo>
                        <a:pt x="15594" y="58586"/>
                        <a:pt x="27236" y="4611"/>
                        <a:pt x="24061" y="3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7" name="フリーフォーム: 図形 976">
                  <a:extLst>
                    <a:ext uri="{FF2B5EF4-FFF2-40B4-BE49-F238E27FC236}">
                      <a16:creationId xmlns:a16="http://schemas.microsoft.com/office/drawing/2014/main" id="{7B0D790D-94A6-4880-A0CA-B08912093882}"/>
                    </a:ext>
                  </a:extLst>
                </p:cNvPr>
                <p:cNvSpPr/>
                <p:nvPr/>
              </p:nvSpPr>
              <p:spPr>
                <a:xfrm>
                  <a:off x="7635873" y="1095091"/>
                  <a:ext cx="92161" cy="86251"/>
                </a:xfrm>
                <a:custGeom>
                  <a:avLst/>
                  <a:gdLst>
                    <a:gd name="connsiteX0" fmla="*/ 92077 w 92161"/>
                    <a:gd name="connsiteY0" fmla="*/ 284 h 86251"/>
                    <a:gd name="connsiteX1" fmla="*/ 74615 w 92161"/>
                    <a:gd name="connsiteY1" fmla="*/ 54259 h 86251"/>
                    <a:gd name="connsiteX2" fmla="*/ 34927 w 92161"/>
                    <a:gd name="connsiteY2" fmla="*/ 49497 h 86251"/>
                    <a:gd name="connsiteX3" fmla="*/ 2 w 92161"/>
                    <a:gd name="connsiteY3" fmla="*/ 25684 h 86251"/>
                    <a:gd name="connsiteX4" fmla="*/ 33340 w 92161"/>
                    <a:gd name="connsiteY4" fmla="*/ 76484 h 86251"/>
                    <a:gd name="connsiteX5" fmla="*/ 68265 w 92161"/>
                    <a:gd name="connsiteY5" fmla="*/ 81247 h 86251"/>
                    <a:gd name="connsiteX6" fmla="*/ 92077 w 92161"/>
                    <a:gd name="connsiteY6" fmla="*/ 284 h 86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161" h="86251">
                      <a:moveTo>
                        <a:pt x="92077" y="284"/>
                      </a:moveTo>
                      <a:cubicBezTo>
                        <a:pt x="93135" y="-4214"/>
                        <a:pt x="84140" y="46057"/>
                        <a:pt x="74615" y="54259"/>
                      </a:cubicBezTo>
                      <a:cubicBezTo>
                        <a:pt x="65090" y="62461"/>
                        <a:pt x="47363" y="54260"/>
                        <a:pt x="34927" y="49497"/>
                      </a:cubicBezTo>
                      <a:cubicBezTo>
                        <a:pt x="22491" y="44734"/>
                        <a:pt x="266" y="21186"/>
                        <a:pt x="2" y="25684"/>
                      </a:cubicBezTo>
                      <a:cubicBezTo>
                        <a:pt x="-262" y="30182"/>
                        <a:pt x="21963" y="67224"/>
                        <a:pt x="33340" y="76484"/>
                      </a:cubicBezTo>
                      <a:cubicBezTo>
                        <a:pt x="44717" y="85744"/>
                        <a:pt x="59269" y="90507"/>
                        <a:pt x="68265" y="81247"/>
                      </a:cubicBezTo>
                      <a:cubicBezTo>
                        <a:pt x="77261" y="71987"/>
                        <a:pt x="91019" y="4782"/>
                        <a:pt x="92077" y="2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8" name="フリーフォーム: 図形 977">
                  <a:extLst>
                    <a:ext uri="{FF2B5EF4-FFF2-40B4-BE49-F238E27FC236}">
                      <a16:creationId xmlns:a16="http://schemas.microsoft.com/office/drawing/2014/main" id="{332B0768-8615-4EA6-A590-A099A3E94E75}"/>
                    </a:ext>
                  </a:extLst>
                </p:cNvPr>
                <p:cNvSpPr/>
                <p:nvPr/>
              </p:nvSpPr>
              <p:spPr>
                <a:xfrm>
                  <a:off x="7585069" y="1177771"/>
                  <a:ext cx="166716" cy="145508"/>
                </a:xfrm>
                <a:custGeom>
                  <a:avLst/>
                  <a:gdLst>
                    <a:gd name="connsiteX0" fmla="*/ 6 w 166716"/>
                    <a:gd name="connsiteY0" fmla="*/ 154 h 145508"/>
                    <a:gd name="connsiteX1" fmla="*/ 52394 w 166716"/>
                    <a:gd name="connsiteY1" fmla="*/ 65242 h 145508"/>
                    <a:gd name="connsiteX2" fmla="*/ 123831 w 166716"/>
                    <a:gd name="connsiteY2" fmla="*/ 55717 h 145508"/>
                    <a:gd name="connsiteX3" fmla="*/ 79381 w 166716"/>
                    <a:gd name="connsiteY3" fmla="*/ 50954 h 145508"/>
                    <a:gd name="connsiteX4" fmla="*/ 65094 w 166716"/>
                    <a:gd name="connsiteY4" fmla="*/ 63654 h 145508"/>
                    <a:gd name="connsiteX5" fmla="*/ 69856 w 166716"/>
                    <a:gd name="connsiteY5" fmla="*/ 106517 h 145508"/>
                    <a:gd name="connsiteX6" fmla="*/ 114306 w 166716"/>
                    <a:gd name="connsiteY6" fmla="*/ 135092 h 145508"/>
                    <a:gd name="connsiteX7" fmla="*/ 166694 w 166716"/>
                    <a:gd name="connsiteY7" fmla="*/ 144617 h 145508"/>
                    <a:gd name="connsiteX8" fmla="*/ 107956 w 166716"/>
                    <a:gd name="connsiteY8" fmla="*/ 138267 h 145508"/>
                    <a:gd name="connsiteX9" fmla="*/ 53981 w 166716"/>
                    <a:gd name="connsiteY9" fmla="*/ 84292 h 145508"/>
                    <a:gd name="connsiteX10" fmla="*/ 55569 w 166716"/>
                    <a:gd name="connsiteY10" fmla="*/ 47779 h 145508"/>
                    <a:gd name="connsiteX11" fmla="*/ 6 w 166716"/>
                    <a:gd name="connsiteY11" fmla="*/ 154 h 14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716" h="145508">
                      <a:moveTo>
                        <a:pt x="6" y="154"/>
                      </a:moveTo>
                      <a:cubicBezTo>
                        <a:pt x="-523" y="3065"/>
                        <a:pt x="31757" y="55982"/>
                        <a:pt x="52394" y="65242"/>
                      </a:cubicBezTo>
                      <a:cubicBezTo>
                        <a:pt x="73032" y="74503"/>
                        <a:pt x="119333" y="58098"/>
                        <a:pt x="123831" y="55717"/>
                      </a:cubicBezTo>
                      <a:cubicBezTo>
                        <a:pt x="128329" y="53336"/>
                        <a:pt x="89170" y="49631"/>
                        <a:pt x="79381" y="50954"/>
                      </a:cubicBezTo>
                      <a:cubicBezTo>
                        <a:pt x="69592" y="52277"/>
                        <a:pt x="66682" y="54394"/>
                        <a:pt x="65094" y="63654"/>
                      </a:cubicBezTo>
                      <a:cubicBezTo>
                        <a:pt x="63507" y="72915"/>
                        <a:pt x="61654" y="94611"/>
                        <a:pt x="69856" y="106517"/>
                      </a:cubicBezTo>
                      <a:cubicBezTo>
                        <a:pt x="78058" y="118423"/>
                        <a:pt x="98167" y="128742"/>
                        <a:pt x="114306" y="135092"/>
                      </a:cubicBezTo>
                      <a:cubicBezTo>
                        <a:pt x="130445" y="141442"/>
                        <a:pt x="167752" y="144088"/>
                        <a:pt x="166694" y="144617"/>
                      </a:cubicBezTo>
                      <a:cubicBezTo>
                        <a:pt x="165636" y="145146"/>
                        <a:pt x="126741" y="148321"/>
                        <a:pt x="107956" y="138267"/>
                      </a:cubicBezTo>
                      <a:cubicBezTo>
                        <a:pt x="89171" y="128213"/>
                        <a:pt x="62712" y="99373"/>
                        <a:pt x="53981" y="84292"/>
                      </a:cubicBezTo>
                      <a:cubicBezTo>
                        <a:pt x="45250" y="69211"/>
                        <a:pt x="61654" y="59156"/>
                        <a:pt x="55569" y="47779"/>
                      </a:cubicBezTo>
                      <a:cubicBezTo>
                        <a:pt x="49484" y="36402"/>
                        <a:pt x="535" y="-2757"/>
                        <a:pt x="6" y="1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9" name="フリーフォーム: 図形 978">
                  <a:extLst>
                    <a:ext uri="{FF2B5EF4-FFF2-40B4-BE49-F238E27FC236}">
                      <a16:creationId xmlns:a16="http://schemas.microsoft.com/office/drawing/2014/main" id="{4649F7BE-4CC6-4DF6-B82E-D6757CE34AE7}"/>
                    </a:ext>
                  </a:extLst>
                </p:cNvPr>
                <p:cNvSpPr/>
                <p:nvPr/>
              </p:nvSpPr>
              <p:spPr>
                <a:xfrm>
                  <a:off x="7555877" y="1253709"/>
                  <a:ext cx="240387" cy="105276"/>
                </a:xfrm>
                <a:custGeom>
                  <a:avLst/>
                  <a:gdLst>
                    <a:gd name="connsiteX0" fmla="*/ 623 w 240387"/>
                    <a:gd name="connsiteY0" fmla="*/ 8354 h 105276"/>
                    <a:gd name="connsiteX1" fmla="*/ 75236 w 240387"/>
                    <a:gd name="connsiteY1" fmla="*/ 48041 h 105276"/>
                    <a:gd name="connsiteX2" fmla="*/ 102223 w 240387"/>
                    <a:gd name="connsiteY2" fmla="*/ 43279 h 105276"/>
                    <a:gd name="connsiteX3" fmla="*/ 126036 w 240387"/>
                    <a:gd name="connsiteY3" fmla="*/ 65504 h 105276"/>
                    <a:gd name="connsiteX4" fmla="*/ 153023 w 240387"/>
                    <a:gd name="connsiteY4" fmla="*/ 105191 h 105276"/>
                    <a:gd name="connsiteX5" fmla="*/ 186361 w 240387"/>
                    <a:gd name="connsiteY5" fmla="*/ 76616 h 105276"/>
                    <a:gd name="connsiteX6" fmla="*/ 240336 w 240387"/>
                    <a:gd name="connsiteY6" fmla="*/ 95666 h 105276"/>
                    <a:gd name="connsiteX7" fmla="*/ 195886 w 240387"/>
                    <a:gd name="connsiteY7" fmla="*/ 44866 h 105276"/>
                    <a:gd name="connsiteX8" fmla="*/ 175248 w 240387"/>
                    <a:gd name="connsiteY8" fmla="*/ 416 h 105276"/>
                    <a:gd name="connsiteX9" fmla="*/ 173661 w 240387"/>
                    <a:gd name="connsiteY9" fmla="*/ 71854 h 105276"/>
                    <a:gd name="connsiteX10" fmla="*/ 154611 w 240387"/>
                    <a:gd name="connsiteY10" fmla="*/ 63916 h 105276"/>
                    <a:gd name="connsiteX11" fmla="*/ 121273 w 240387"/>
                    <a:gd name="connsiteY11" fmla="*/ 38516 h 105276"/>
                    <a:gd name="connsiteX12" fmla="*/ 623 w 240387"/>
                    <a:gd name="connsiteY12" fmla="*/ 8354 h 105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0387" h="105276">
                      <a:moveTo>
                        <a:pt x="623" y="8354"/>
                      </a:moveTo>
                      <a:cubicBezTo>
                        <a:pt x="-7050" y="9941"/>
                        <a:pt x="58303" y="42220"/>
                        <a:pt x="75236" y="48041"/>
                      </a:cubicBezTo>
                      <a:cubicBezTo>
                        <a:pt x="92169" y="53862"/>
                        <a:pt x="93756" y="40369"/>
                        <a:pt x="102223" y="43279"/>
                      </a:cubicBezTo>
                      <a:cubicBezTo>
                        <a:pt x="110690" y="46189"/>
                        <a:pt x="117569" y="55185"/>
                        <a:pt x="126036" y="65504"/>
                      </a:cubicBezTo>
                      <a:cubicBezTo>
                        <a:pt x="134503" y="75823"/>
                        <a:pt x="142969" y="103339"/>
                        <a:pt x="153023" y="105191"/>
                      </a:cubicBezTo>
                      <a:cubicBezTo>
                        <a:pt x="163077" y="107043"/>
                        <a:pt x="171809" y="78203"/>
                        <a:pt x="186361" y="76616"/>
                      </a:cubicBezTo>
                      <a:cubicBezTo>
                        <a:pt x="200913" y="75029"/>
                        <a:pt x="238749" y="100958"/>
                        <a:pt x="240336" y="95666"/>
                      </a:cubicBezTo>
                      <a:cubicBezTo>
                        <a:pt x="241923" y="90374"/>
                        <a:pt x="206734" y="60741"/>
                        <a:pt x="195886" y="44866"/>
                      </a:cubicBezTo>
                      <a:cubicBezTo>
                        <a:pt x="185038" y="28991"/>
                        <a:pt x="178952" y="-4082"/>
                        <a:pt x="175248" y="416"/>
                      </a:cubicBezTo>
                      <a:cubicBezTo>
                        <a:pt x="171544" y="4914"/>
                        <a:pt x="177100" y="61271"/>
                        <a:pt x="173661" y="71854"/>
                      </a:cubicBezTo>
                      <a:cubicBezTo>
                        <a:pt x="170222" y="82437"/>
                        <a:pt x="163342" y="69472"/>
                        <a:pt x="154611" y="63916"/>
                      </a:cubicBezTo>
                      <a:cubicBezTo>
                        <a:pt x="145880" y="58360"/>
                        <a:pt x="146938" y="46189"/>
                        <a:pt x="121273" y="38516"/>
                      </a:cubicBezTo>
                      <a:cubicBezTo>
                        <a:pt x="95608" y="30843"/>
                        <a:pt x="8296" y="6767"/>
                        <a:pt x="623" y="83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0" name="フリーフォーム: 図形 979">
                  <a:extLst>
                    <a:ext uri="{FF2B5EF4-FFF2-40B4-BE49-F238E27FC236}">
                      <a16:creationId xmlns:a16="http://schemas.microsoft.com/office/drawing/2014/main" id="{9918A449-253C-4B84-9077-CFDBCBA64E5D}"/>
                    </a:ext>
                  </a:extLst>
                </p:cNvPr>
                <p:cNvSpPr/>
                <p:nvPr/>
              </p:nvSpPr>
              <p:spPr>
                <a:xfrm>
                  <a:off x="7553322" y="1288884"/>
                  <a:ext cx="290668" cy="117764"/>
                </a:xfrm>
                <a:custGeom>
                  <a:avLst/>
                  <a:gdLst>
                    <a:gd name="connsiteX0" fmla="*/ 3 w 290668"/>
                    <a:gd name="connsiteY0" fmla="*/ 95416 h 117764"/>
                    <a:gd name="connsiteX1" fmla="*/ 58741 w 290668"/>
                    <a:gd name="connsiteY1" fmla="*/ 87479 h 117764"/>
                    <a:gd name="connsiteX2" fmla="*/ 80966 w 290668"/>
                    <a:gd name="connsiteY2" fmla="*/ 70016 h 117764"/>
                    <a:gd name="connsiteX3" fmla="*/ 141291 w 290668"/>
                    <a:gd name="connsiteY3" fmla="*/ 84304 h 117764"/>
                    <a:gd name="connsiteX4" fmla="*/ 204791 w 290668"/>
                    <a:gd name="connsiteY4" fmla="*/ 117641 h 117764"/>
                    <a:gd name="connsiteX5" fmla="*/ 290516 w 290668"/>
                    <a:gd name="connsiteY5" fmla="*/ 95416 h 117764"/>
                    <a:gd name="connsiteX6" fmla="*/ 182566 w 290668"/>
                    <a:gd name="connsiteY6" fmla="*/ 90654 h 117764"/>
                    <a:gd name="connsiteX7" fmla="*/ 120653 w 290668"/>
                    <a:gd name="connsiteY7" fmla="*/ 57316 h 117764"/>
                    <a:gd name="connsiteX8" fmla="*/ 65091 w 290668"/>
                    <a:gd name="connsiteY8" fmla="*/ 36679 h 117764"/>
                    <a:gd name="connsiteX9" fmla="*/ 26991 w 290668"/>
                    <a:gd name="connsiteY9" fmla="*/ 166 h 117764"/>
                    <a:gd name="connsiteX10" fmla="*/ 55566 w 290668"/>
                    <a:gd name="connsiteY10" fmla="*/ 52554 h 117764"/>
                    <a:gd name="connsiteX11" fmla="*/ 3 w 290668"/>
                    <a:gd name="connsiteY11" fmla="*/ 95416 h 117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0668" h="117764">
                      <a:moveTo>
                        <a:pt x="3" y="95416"/>
                      </a:moveTo>
                      <a:cubicBezTo>
                        <a:pt x="532" y="101237"/>
                        <a:pt x="45247" y="91712"/>
                        <a:pt x="58741" y="87479"/>
                      </a:cubicBezTo>
                      <a:cubicBezTo>
                        <a:pt x="72235" y="83246"/>
                        <a:pt x="67208" y="70545"/>
                        <a:pt x="80966" y="70016"/>
                      </a:cubicBezTo>
                      <a:cubicBezTo>
                        <a:pt x="94724" y="69487"/>
                        <a:pt x="120654" y="76366"/>
                        <a:pt x="141291" y="84304"/>
                      </a:cubicBezTo>
                      <a:cubicBezTo>
                        <a:pt x="161929" y="92241"/>
                        <a:pt x="179920" y="115789"/>
                        <a:pt x="204791" y="117641"/>
                      </a:cubicBezTo>
                      <a:cubicBezTo>
                        <a:pt x="229662" y="119493"/>
                        <a:pt x="294220" y="99914"/>
                        <a:pt x="290516" y="95416"/>
                      </a:cubicBezTo>
                      <a:cubicBezTo>
                        <a:pt x="286812" y="90918"/>
                        <a:pt x="210876" y="97004"/>
                        <a:pt x="182566" y="90654"/>
                      </a:cubicBezTo>
                      <a:cubicBezTo>
                        <a:pt x="154256" y="84304"/>
                        <a:pt x="140232" y="66312"/>
                        <a:pt x="120653" y="57316"/>
                      </a:cubicBezTo>
                      <a:cubicBezTo>
                        <a:pt x="101074" y="48320"/>
                        <a:pt x="80701" y="46204"/>
                        <a:pt x="65091" y="36679"/>
                      </a:cubicBezTo>
                      <a:cubicBezTo>
                        <a:pt x="49481" y="27154"/>
                        <a:pt x="28579" y="-2480"/>
                        <a:pt x="26991" y="166"/>
                      </a:cubicBezTo>
                      <a:cubicBezTo>
                        <a:pt x="25404" y="2812"/>
                        <a:pt x="56360" y="37473"/>
                        <a:pt x="55566" y="52554"/>
                      </a:cubicBezTo>
                      <a:cubicBezTo>
                        <a:pt x="54772" y="67635"/>
                        <a:pt x="-526" y="89595"/>
                        <a:pt x="3" y="954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1" name="フリーフォーム: 図形 980">
                  <a:extLst>
                    <a:ext uri="{FF2B5EF4-FFF2-40B4-BE49-F238E27FC236}">
                      <a16:creationId xmlns:a16="http://schemas.microsoft.com/office/drawing/2014/main" id="{1D4FE243-F629-4DA4-ABC2-4CEF50C11C8C}"/>
                    </a:ext>
                  </a:extLst>
                </p:cNvPr>
                <p:cNvSpPr/>
                <p:nvPr/>
              </p:nvSpPr>
              <p:spPr>
                <a:xfrm>
                  <a:off x="7594994" y="1382695"/>
                  <a:ext cx="319280" cy="61601"/>
                </a:xfrm>
                <a:custGeom>
                  <a:avLst/>
                  <a:gdLst>
                    <a:gd name="connsiteX0" fmla="*/ 1194 w 319280"/>
                    <a:gd name="connsiteY0" fmla="*/ 18 h 61601"/>
                    <a:gd name="connsiteX1" fmla="*/ 110731 w 319280"/>
                    <a:gd name="connsiteY1" fmla="*/ 47643 h 61601"/>
                    <a:gd name="connsiteX2" fmla="*/ 156769 w 319280"/>
                    <a:gd name="connsiteY2" fmla="*/ 19068 h 61601"/>
                    <a:gd name="connsiteX3" fmla="*/ 229794 w 319280"/>
                    <a:gd name="connsiteY3" fmla="*/ 58755 h 61601"/>
                    <a:gd name="connsiteX4" fmla="*/ 288531 w 319280"/>
                    <a:gd name="connsiteY4" fmla="*/ 42880 h 61601"/>
                    <a:gd name="connsiteX5" fmla="*/ 318694 w 319280"/>
                    <a:gd name="connsiteY5" fmla="*/ 17480 h 61601"/>
                    <a:gd name="connsiteX6" fmla="*/ 263131 w 319280"/>
                    <a:gd name="connsiteY6" fmla="*/ 49230 h 61601"/>
                    <a:gd name="connsiteX7" fmla="*/ 210744 w 319280"/>
                    <a:gd name="connsiteY7" fmla="*/ 60343 h 61601"/>
                    <a:gd name="connsiteX8" fmla="*/ 163119 w 319280"/>
                    <a:gd name="connsiteY8" fmla="*/ 22243 h 61601"/>
                    <a:gd name="connsiteX9" fmla="*/ 105969 w 319280"/>
                    <a:gd name="connsiteY9" fmla="*/ 53993 h 61601"/>
                    <a:gd name="connsiteX10" fmla="*/ 55169 w 319280"/>
                    <a:gd name="connsiteY10" fmla="*/ 53993 h 61601"/>
                    <a:gd name="connsiteX11" fmla="*/ 1194 w 319280"/>
                    <a:gd name="connsiteY11" fmla="*/ 18 h 6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9280" h="61601">
                      <a:moveTo>
                        <a:pt x="1194" y="18"/>
                      </a:moveTo>
                      <a:cubicBezTo>
                        <a:pt x="10454" y="-1040"/>
                        <a:pt x="84802" y="44468"/>
                        <a:pt x="110731" y="47643"/>
                      </a:cubicBezTo>
                      <a:cubicBezTo>
                        <a:pt x="136660" y="50818"/>
                        <a:pt x="136925" y="17216"/>
                        <a:pt x="156769" y="19068"/>
                      </a:cubicBezTo>
                      <a:cubicBezTo>
                        <a:pt x="176613" y="20920"/>
                        <a:pt x="207834" y="54786"/>
                        <a:pt x="229794" y="58755"/>
                      </a:cubicBezTo>
                      <a:cubicBezTo>
                        <a:pt x="251754" y="62724"/>
                        <a:pt x="273714" y="49759"/>
                        <a:pt x="288531" y="42880"/>
                      </a:cubicBezTo>
                      <a:cubicBezTo>
                        <a:pt x="303348" y="36001"/>
                        <a:pt x="322927" y="16422"/>
                        <a:pt x="318694" y="17480"/>
                      </a:cubicBezTo>
                      <a:cubicBezTo>
                        <a:pt x="314461" y="18538"/>
                        <a:pt x="281123" y="42086"/>
                        <a:pt x="263131" y="49230"/>
                      </a:cubicBezTo>
                      <a:cubicBezTo>
                        <a:pt x="245139" y="56374"/>
                        <a:pt x="227413" y="64841"/>
                        <a:pt x="210744" y="60343"/>
                      </a:cubicBezTo>
                      <a:cubicBezTo>
                        <a:pt x="194075" y="55845"/>
                        <a:pt x="180581" y="23301"/>
                        <a:pt x="163119" y="22243"/>
                      </a:cubicBezTo>
                      <a:cubicBezTo>
                        <a:pt x="145657" y="21185"/>
                        <a:pt x="123961" y="48701"/>
                        <a:pt x="105969" y="53993"/>
                      </a:cubicBezTo>
                      <a:cubicBezTo>
                        <a:pt x="87977" y="59285"/>
                        <a:pt x="71309" y="59814"/>
                        <a:pt x="55169" y="53993"/>
                      </a:cubicBezTo>
                      <a:cubicBezTo>
                        <a:pt x="39029" y="48172"/>
                        <a:pt x="-8066" y="1076"/>
                        <a:pt x="1194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2" name="フリーフォーム: 図形 981">
                  <a:extLst>
                    <a:ext uri="{FF2B5EF4-FFF2-40B4-BE49-F238E27FC236}">
                      <a16:creationId xmlns:a16="http://schemas.microsoft.com/office/drawing/2014/main" id="{4A02E295-2776-49DB-AC12-FBA4EA1379D3}"/>
                    </a:ext>
                  </a:extLst>
                </p:cNvPr>
                <p:cNvSpPr/>
                <p:nvPr/>
              </p:nvSpPr>
              <p:spPr>
                <a:xfrm>
                  <a:off x="7677099" y="1436564"/>
                  <a:ext cx="157989" cy="46197"/>
                </a:xfrm>
                <a:custGeom>
                  <a:avLst/>
                  <a:gdLst>
                    <a:gd name="connsiteX0" fmla="*/ 51 w 157989"/>
                    <a:gd name="connsiteY0" fmla="*/ 124 h 46197"/>
                    <a:gd name="connsiteX1" fmla="*/ 90539 w 157989"/>
                    <a:gd name="connsiteY1" fmla="*/ 46161 h 46197"/>
                    <a:gd name="connsiteX2" fmla="*/ 157214 w 157989"/>
                    <a:gd name="connsiteY2" fmla="*/ 8061 h 46197"/>
                    <a:gd name="connsiteX3" fmla="*/ 123876 w 157989"/>
                    <a:gd name="connsiteY3" fmla="*/ 19174 h 46197"/>
                    <a:gd name="connsiteX4" fmla="*/ 77839 w 157989"/>
                    <a:gd name="connsiteY4" fmla="*/ 31874 h 46197"/>
                    <a:gd name="connsiteX5" fmla="*/ 51 w 157989"/>
                    <a:gd name="connsiteY5" fmla="*/ 124 h 4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7989" h="46197">
                      <a:moveTo>
                        <a:pt x="51" y="124"/>
                      </a:moveTo>
                      <a:cubicBezTo>
                        <a:pt x="2168" y="2505"/>
                        <a:pt x="64345" y="44838"/>
                        <a:pt x="90539" y="46161"/>
                      </a:cubicBezTo>
                      <a:cubicBezTo>
                        <a:pt x="116733" y="47484"/>
                        <a:pt x="151658" y="12559"/>
                        <a:pt x="157214" y="8061"/>
                      </a:cubicBezTo>
                      <a:cubicBezTo>
                        <a:pt x="162770" y="3563"/>
                        <a:pt x="137105" y="15205"/>
                        <a:pt x="123876" y="19174"/>
                      </a:cubicBezTo>
                      <a:cubicBezTo>
                        <a:pt x="110647" y="23143"/>
                        <a:pt x="94243" y="33461"/>
                        <a:pt x="77839" y="31874"/>
                      </a:cubicBezTo>
                      <a:cubicBezTo>
                        <a:pt x="61435" y="30287"/>
                        <a:pt x="-2066" y="-2257"/>
                        <a:pt x="51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3" name="フリーフォーム: 図形 982">
                  <a:extLst>
                    <a:ext uri="{FF2B5EF4-FFF2-40B4-BE49-F238E27FC236}">
                      <a16:creationId xmlns:a16="http://schemas.microsoft.com/office/drawing/2014/main" id="{D215AD5B-65DF-4976-9046-F5C02DB2C098}"/>
                    </a:ext>
                  </a:extLst>
                </p:cNvPr>
                <p:cNvSpPr/>
                <p:nvPr/>
              </p:nvSpPr>
              <p:spPr>
                <a:xfrm>
                  <a:off x="7962868" y="1417442"/>
                  <a:ext cx="44653" cy="117213"/>
                </a:xfrm>
                <a:custGeom>
                  <a:avLst/>
                  <a:gdLst>
                    <a:gd name="connsiteX0" fmla="*/ 1620 w 44653"/>
                    <a:gd name="connsiteY0" fmla="*/ 196 h 117213"/>
                    <a:gd name="connsiteX1" fmla="*/ 42895 w 44653"/>
                    <a:gd name="connsiteY1" fmla="*/ 57346 h 117213"/>
                    <a:gd name="connsiteX2" fmla="*/ 33370 w 44653"/>
                    <a:gd name="connsiteY2" fmla="*/ 108146 h 117213"/>
                    <a:gd name="connsiteX3" fmla="*/ 32 w 44653"/>
                    <a:gd name="connsiteY3" fmla="*/ 114496 h 117213"/>
                    <a:gd name="connsiteX4" fmla="*/ 27020 w 44653"/>
                    <a:gd name="connsiteY4" fmla="*/ 77983 h 117213"/>
                    <a:gd name="connsiteX5" fmla="*/ 1620 w 44653"/>
                    <a:gd name="connsiteY5" fmla="*/ 196 h 11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653" h="117213">
                      <a:moveTo>
                        <a:pt x="1620" y="196"/>
                      </a:moveTo>
                      <a:cubicBezTo>
                        <a:pt x="4266" y="-3244"/>
                        <a:pt x="37603" y="39354"/>
                        <a:pt x="42895" y="57346"/>
                      </a:cubicBezTo>
                      <a:cubicBezTo>
                        <a:pt x="48187" y="75338"/>
                        <a:pt x="40514" y="98621"/>
                        <a:pt x="33370" y="108146"/>
                      </a:cubicBezTo>
                      <a:cubicBezTo>
                        <a:pt x="26226" y="117671"/>
                        <a:pt x="1090" y="119523"/>
                        <a:pt x="32" y="114496"/>
                      </a:cubicBezTo>
                      <a:cubicBezTo>
                        <a:pt x="-1026" y="109469"/>
                        <a:pt x="23845" y="93593"/>
                        <a:pt x="27020" y="77983"/>
                      </a:cubicBezTo>
                      <a:cubicBezTo>
                        <a:pt x="30195" y="62373"/>
                        <a:pt x="-1026" y="3636"/>
                        <a:pt x="1620" y="1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4" name="フリーフォーム: 図形 983">
                  <a:extLst>
                    <a:ext uri="{FF2B5EF4-FFF2-40B4-BE49-F238E27FC236}">
                      <a16:creationId xmlns:a16="http://schemas.microsoft.com/office/drawing/2014/main" id="{244F3782-C82A-45FE-B4FB-E2F55D954E12}"/>
                    </a:ext>
                  </a:extLst>
                </p:cNvPr>
                <p:cNvSpPr/>
                <p:nvPr/>
              </p:nvSpPr>
              <p:spPr>
                <a:xfrm>
                  <a:off x="7815263" y="1407799"/>
                  <a:ext cx="135037" cy="117809"/>
                </a:xfrm>
                <a:custGeom>
                  <a:avLst/>
                  <a:gdLst>
                    <a:gd name="connsiteX0" fmla="*/ 134937 w 135037"/>
                    <a:gd name="connsiteY0" fmla="*/ 314 h 117809"/>
                    <a:gd name="connsiteX1" fmla="*/ 90487 w 135037"/>
                    <a:gd name="connsiteY1" fmla="*/ 86039 h 117809"/>
                    <a:gd name="connsiteX2" fmla="*/ 46037 w 135037"/>
                    <a:gd name="connsiteY2" fmla="*/ 90801 h 117809"/>
                    <a:gd name="connsiteX3" fmla="*/ 0 w 135037"/>
                    <a:gd name="connsiteY3" fmla="*/ 117789 h 117809"/>
                    <a:gd name="connsiteX4" fmla="*/ 46037 w 135037"/>
                    <a:gd name="connsiteY4" fmla="*/ 86039 h 117809"/>
                    <a:gd name="connsiteX5" fmla="*/ 52387 w 135037"/>
                    <a:gd name="connsiteY5" fmla="*/ 38414 h 117809"/>
                    <a:gd name="connsiteX6" fmla="*/ 53975 w 135037"/>
                    <a:gd name="connsiteY6" fmla="*/ 82864 h 117809"/>
                    <a:gd name="connsiteX7" fmla="*/ 101600 w 135037"/>
                    <a:gd name="connsiteY7" fmla="*/ 57464 h 117809"/>
                    <a:gd name="connsiteX8" fmla="*/ 134937 w 135037"/>
                    <a:gd name="connsiteY8" fmla="*/ 314 h 11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037" h="117809">
                      <a:moveTo>
                        <a:pt x="134937" y="314"/>
                      </a:moveTo>
                      <a:cubicBezTo>
                        <a:pt x="133085" y="5076"/>
                        <a:pt x="105304" y="70958"/>
                        <a:pt x="90487" y="86039"/>
                      </a:cubicBezTo>
                      <a:cubicBezTo>
                        <a:pt x="75670" y="101120"/>
                        <a:pt x="61118" y="85509"/>
                        <a:pt x="46037" y="90801"/>
                      </a:cubicBezTo>
                      <a:cubicBezTo>
                        <a:pt x="30956" y="96093"/>
                        <a:pt x="0" y="118583"/>
                        <a:pt x="0" y="117789"/>
                      </a:cubicBezTo>
                      <a:cubicBezTo>
                        <a:pt x="0" y="116995"/>
                        <a:pt x="37306" y="99268"/>
                        <a:pt x="46037" y="86039"/>
                      </a:cubicBezTo>
                      <a:cubicBezTo>
                        <a:pt x="54768" y="72810"/>
                        <a:pt x="51064" y="38943"/>
                        <a:pt x="52387" y="38414"/>
                      </a:cubicBezTo>
                      <a:cubicBezTo>
                        <a:pt x="53710" y="37885"/>
                        <a:pt x="45773" y="79689"/>
                        <a:pt x="53975" y="82864"/>
                      </a:cubicBezTo>
                      <a:cubicBezTo>
                        <a:pt x="62177" y="86039"/>
                        <a:pt x="90752" y="68577"/>
                        <a:pt x="101600" y="57464"/>
                      </a:cubicBezTo>
                      <a:cubicBezTo>
                        <a:pt x="112448" y="46352"/>
                        <a:pt x="136789" y="-4448"/>
                        <a:pt x="134937" y="3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5" name="フリーフォーム: 図形 984">
                  <a:extLst>
                    <a:ext uri="{FF2B5EF4-FFF2-40B4-BE49-F238E27FC236}">
                      <a16:creationId xmlns:a16="http://schemas.microsoft.com/office/drawing/2014/main" id="{AF343B8D-9402-4F41-BAAD-DE05CA3A68ED}"/>
                    </a:ext>
                  </a:extLst>
                </p:cNvPr>
                <p:cNvSpPr/>
                <p:nvPr/>
              </p:nvSpPr>
              <p:spPr>
                <a:xfrm>
                  <a:off x="7864426" y="1455735"/>
                  <a:ext cx="90537" cy="144473"/>
                </a:xfrm>
                <a:custGeom>
                  <a:avLst/>
                  <a:gdLst>
                    <a:gd name="connsiteX0" fmla="*/ 66724 w 90537"/>
                    <a:gd name="connsiteY0" fmla="*/ 3 h 144473"/>
                    <a:gd name="connsiteX1" fmla="*/ 90537 w 90537"/>
                    <a:gd name="connsiteY1" fmla="*/ 73028 h 144473"/>
                    <a:gd name="connsiteX2" fmla="*/ 66724 w 90537"/>
                    <a:gd name="connsiteY2" fmla="*/ 107953 h 144473"/>
                    <a:gd name="connsiteX3" fmla="*/ 15924 w 90537"/>
                    <a:gd name="connsiteY3" fmla="*/ 144465 h 144473"/>
                    <a:gd name="connsiteX4" fmla="*/ 27037 w 90537"/>
                    <a:gd name="connsiteY4" fmla="*/ 104778 h 144473"/>
                    <a:gd name="connsiteX5" fmla="*/ 49 w 90537"/>
                    <a:gd name="connsiteY5" fmla="*/ 39690 h 144473"/>
                    <a:gd name="connsiteX6" fmla="*/ 34974 w 90537"/>
                    <a:gd name="connsiteY6" fmla="*/ 84140 h 144473"/>
                    <a:gd name="connsiteX7" fmla="*/ 47674 w 90537"/>
                    <a:gd name="connsiteY7" fmla="*/ 119065 h 144473"/>
                    <a:gd name="connsiteX8" fmla="*/ 79424 w 90537"/>
                    <a:gd name="connsiteY8" fmla="*/ 69853 h 144473"/>
                    <a:gd name="connsiteX9" fmla="*/ 66724 w 90537"/>
                    <a:gd name="connsiteY9" fmla="*/ 3 h 144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0537" h="144473">
                      <a:moveTo>
                        <a:pt x="66724" y="3"/>
                      </a:moveTo>
                      <a:cubicBezTo>
                        <a:pt x="68576" y="532"/>
                        <a:pt x="90537" y="55036"/>
                        <a:pt x="90537" y="73028"/>
                      </a:cubicBezTo>
                      <a:cubicBezTo>
                        <a:pt x="90537" y="91020"/>
                        <a:pt x="79159" y="96047"/>
                        <a:pt x="66724" y="107953"/>
                      </a:cubicBezTo>
                      <a:cubicBezTo>
                        <a:pt x="54289" y="119859"/>
                        <a:pt x="22538" y="144994"/>
                        <a:pt x="15924" y="144465"/>
                      </a:cubicBezTo>
                      <a:cubicBezTo>
                        <a:pt x="9310" y="143936"/>
                        <a:pt x="29683" y="122241"/>
                        <a:pt x="27037" y="104778"/>
                      </a:cubicBezTo>
                      <a:cubicBezTo>
                        <a:pt x="24391" y="87315"/>
                        <a:pt x="-1274" y="43130"/>
                        <a:pt x="49" y="39690"/>
                      </a:cubicBezTo>
                      <a:cubicBezTo>
                        <a:pt x="1372" y="36250"/>
                        <a:pt x="27037" y="70911"/>
                        <a:pt x="34974" y="84140"/>
                      </a:cubicBezTo>
                      <a:cubicBezTo>
                        <a:pt x="42911" y="97369"/>
                        <a:pt x="40266" y="121446"/>
                        <a:pt x="47674" y="119065"/>
                      </a:cubicBezTo>
                      <a:cubicBezTo>
                        <a:pt x="55082" y="116684"/>
                        <a:pt x="75455" y="83611"/>
                        <a:pt x="79424" y="69853"/>
                      </a:cubicBezTo>
                      <a:cubicBezTo>
                        <a:pt x="83393" y="56095"/>
                        <a:pt x="64872" y="-526"/>
                        <a:pt x="66724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6" name="フリーフォーム: 図形 985">
                  <a:extLst>
                    <a:ext uri="{FF2B5EF4-FFF2-40B4-BE49-F238E27FC236}">
                      <a16:creationId xmlns:a16="http://schemas.microsoft.com/office/drawing/2014/main" id="{018B4244-42CE-4438-B96B-2A712A0377FD}"/>
                    </a:ext>
                  </a:extLst>
                </p:cNvPr>
                <p:cNvSpPr/>
                <p:nvPr/>
              </p:nvSpPr>
              <p:spPr>
                <a:xfrm>
                  <a:off x="7930704" y="1517575"/>
                  <a:ext cx="192747" cy="147757"/>
                </a:xfrm>
                <a:custGeom>
                  <a:avLst/>
                  <a:gdLst>
                    <a:gd name="connsiteX0" fmla="*/ 2034 w 192747"/>
                    <a:gd name="connsiteY0" fmla="*/ 147713 h 147757"/>
                    <a:gd name="connsiteX1" fmla="*/ 8384 w 192747"/>
                    <a:gd name="connsiteY1" fmla="*/ 65163 h 147757"/>
                    <a:gd name="connsiteX2" fmla="*/ 73471 w 192747"/>
                    <a:gd name="connsiteY2" fmla="*/ 44525 h 147757"/>
                    <a:gd name="connsiteX3" fmla="*/ 192534 w 192747"/>
                    <a:gd name="connsiteY3" fmla="*/ 75 h 147757"/>
                    <a:gd name="connsiteX4" fmla="*/ 100459 w 192747"/>
                    <a:gd name="connsiteY4" fmla="*/ 35000 h 147757"/>
                    <a:gd name="connsiteX5" fmla="*/ 19496 w 192747"/>
                    <a:gd name="connsiteY5" fmla="*/ 76275 h 147757"/>
                    <a:gd name="connsiteX6" fmla="*/ 2034 w 192747"/>
                    <a:gd name="connsiteY6" fmla="*/ 147713 h 147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747" h="147757">
                      <a:moveTo>
                        <a:pt x="2034" y="147713"/>
                      </a:moveTo>
                      <a:cubicBezTo>
                        <a:pt x="182" y="145861"/>
                        <a:pt x="-3522" y="82361"/>
                        <a:pt x="8384" y="65163"/>
                      </a:cubicBezTo>
                      <a:cubicBezTo>
                        <a:pt x="20290" y="47965"/>
                        <a:pt x="42779" y="55373"/>
                        <a:pt x="73471" y="44525"/>
                      </a:cubicBezTo>
                      <a:cubicBezTo>
                        <a:pt x="104163" y="33677"/>
                        <a:pt x="188036" y="1662"/>
                        <a:pt x="192534" y="75"/>
                      </a:cubicBezTo>
                      <a:cubicBezTo>
                        <a:pt x="197032" y="-1513"/>
                        <a:pt x="129299" y="22300"/>
                        <a:pt x="100459" y="35000"/>
                      </a:cubicBezTo>
                      <a:cubicBezTo>
                        <a:pt x="71619" y="47700"/>
                        <a:pt x="36165" y="59077"/>
                        <a:pt x="19496" y="76275"/>
                      </a:cubicBezTo>
                      <a:cubicBezTo>
                        <a:pt x="2827" y="93473"/>
                        <a:pt x="3886" y="149565"/>
                        <a:pt x="2034" y="1477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7" name="フリーフォーム: 図形 986">
                  <a:extLst>
                    <a:ext uri="{FF2B5EF4-FFF2-40B4-BE49-F238E27FC236}">
                      <a16:creationId xmlns:a16="http://schemas.microsoft.com/office/drawing/2014/main" id="{969AF25A-AAEF-4971-B6DD-534BE23AE5F7}"/>
                    </a:ext>
                  </a:extLst>
                </p:cNvPr>
                <p:cNvSpPr/>
                <p:nvPr/>
              </p:nvSpPr>
              <p:spPr>
                <a:xfrm>
                  <a:off x="7997348" y="1605924"/>
                  <a:ext cx="275756" cy="53258"/>
                </a:xfrm>
                <a:custGeom>
                  <a:avLst/>
                  <a:gdLst>
                    <a:gd name="connsiteX0" fmla="*/ 2065 w 275756"/>
                    <a:gd name="connsiteY0" fmla="*/ 53014 h 53258"/>
                    <a:gd name="connsiteX1" fmla="*/ 157640 w 275756"/>
                    <a:gd name="connsiteY1" fmla="*/ 37139 h 53258"/>
                    <a:gd name="connsiteX2" fmla="*/ 275115 w 275756"/>
                    <a:gd name="connsiteY2" fmla="*/ 626 h 53258"/>
                    <a:gd name="connsiteX3" fmla="*/ 198915 w 275756"/>
                    <a:gd name="connsiteY3" fmla="*/ 14914 h 53258"/>
                    <a:gd name="connsiteX4" fmla="*/ 76677 w 275756"/>
                    <a:gd name="connsiteY4" fmla="*/ 26026 h 53258"/>
                    <a:gd name="connsiteX5" fmla="*/ 2065 w 275756"/>
                    <a:gd name="connsiteY5" fmla="*/ 53014 h 53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56" h="53258">
                      <a:moveTo>
                        <a:pt x="2065" y="53014"/>
                      </a:moveTo>
                      <a:cubicBezTo>
                        <a:pt x="15559" y="54866"/>
                        <a:pt x="112132" y="45870"/>
                        <a:pt x="157640" y="37139"/>
                      </a:cubicBezTo>
                      <a:cubicBezTo>
                        <a:pt x="203148" y="28408"/>
                        <a:pt x="268236" y="4330"/>
                        <a:pt x="275115" y="626"/>
                      </a:cubicBezTo>
                      <a:cubicBezTo>
                        <a:pt x="281994" y="-3078"/>
                        <a:pt x="231988" y="10681"/>
                        <a:pt x="198915" y="14914"/>
                      </a:cubicBezTo>
                      <a:cubicBezTo>
                        <a:pt x="165842" y="19147"/>
                        <a:pt x="108956" y="21528"/>
                        <a:pt x="76677" y="26026"/>
                      </a:cubicBezTo>
                      <a:cubicBezTo>
                        <a:pt x="44398" y="30524"/>
                        <a:pt x="-11429" y="51162"/>
                        <a:pt x="2065" y="530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8" name="フリーフォーム: 図形 987">
                  <a:extLst>
                    <a:ext uri="{FF2B5EF4-FFF2-40B4-BE49-F238E27FC236}">
                      <a16:creationId xmlns:a16="http://schemas.microsoft.com/office/drawing/2014/main" id="{A4DB6B55-DDD3-4000-8D91-708F2F2CD06A}"/>
                    </a:ext>
                  </a:extLst>
                </p:cNvPr>
                <p:cNvSpPr/>
                <p:nvPr/>
              </p:nvSpPr>
              <p:spPr>
                <a:xfrm>
                  <a:off x="7964908" y="1538288"/>
                  <a:ext cx="163092" cy="106440"/>
                </a:xfrm>
                <a:custGeom>
                  <a:avLst/>
                  <a:gdLst>
                    <a:gd name="connsiteX0" fmla="*/ 1167 w 163092"/>
                    <a:gd name="connsiteY0" fmla="*/ 106362 h 106440"/>
                    <a:gd name="connsiteX1" fmla="*/ 66255 w 163092"/>
                    <a:gd name="connsiteY1" fmla="*/ 38100 h 106440"/>
                    <a:gd name="connsiteX2" fmla="*/ 163092 w 163092"/>
                    <a:gd name="connsiteY2" fmla="*/ 0 h 106440"/>
                    <a:gd name="connsiteX3" fmla="*/ 34505 w 163092"/>
                    <a:gd name="connsiteY3" fmla="*/ 50800 h 106440"/>
                    <a:gd name="connsiteX4" fmla="*/ 1167 w 163092"/>
                    <a:gd name="connsiteY4" fmla="*/ 106362 h 106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092" h="106440">
                      <a:moveTo>
                        <a:pt x="1167" y="106362"/>
                      </a:moveTo>
                      <a:cubicBezTo>
                        <a:pt x="6459" y="104245"/>
                        <a:pt x="39267" y="55827"/>
                        <a:pt x="66255" y="38100"/>
                      </a:cubicBezTo>
                      <a:cubicBezTo>
                        <a:pt x="93243" y="20373"/>
                        <a:pt x="163092" y="0"/>
                        <a:pt x="163092" y="0"/>
                      </a:cubicBezTo>
                      <a:cubicBezTo>
                        <a:pt x="157800" y="2117"/>
                        <a:pt x="60169" y="34131"/>
                        <a:pt x="34505" y="50800"/>
                      </a:cubicBezTo>
                      <a:cubicBezTo>
                        <a:pt x="8841" y="67469"/>
                        <a:pt x="-4125" y="108479"/>
                        <a:pt x="1167" y="1063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9" name="フリーフォーム: 図形 988">
                  <a:extLst>
                    <a:ext uri="{FF2B5EF4-FFF2-40B4-BE49-F238E27FC236}">
                      <a16:creationId xmlns:a16="http://schemas.microsoft.com/office/drawing/2014/main" id="{9319B040-62F2-4556-9C3E-F05C525BA8E2}"/>
                    </a:ext>
                  </a:extLst>
                </p:cNvPr>
                <p:cNvSpPr/>
                <p:nvPr/>
              </p:nvSpPr>
              <p:spPr>
                <a:xfrm>
                  <a:off x="8029080" y="1625597"/>
                  <a:ext cx="251153" cy="71442"/>
                </a:xfrm>
                <a:custGeom>
                  <a:avLst/>
                  <a:gdLst>
                    <a:gd name="connsiteX0" fmla="*/ 495 w 251153"/>
                    <a:gd name="connsiteY0" fmla="*/ 71441 h 71442"/>
                    <a:gd name="connsiteX1" fmla="*/ 186233 w 251153"/>
                    <a:gd name="connsiteY1" fmla="*/ 26991 h 71442"/>
                    <a:gd name="connsiteX2" fmla="*/ 249733 w 251153"/>
                    <a:gd name="connsiteY2" fmla="*/ 3 h 71442"/>
                    <a:gd name="connsiteX3" fmla="*/ 135433 w 251153"/>
                    <a:gd name="connsiteY3" fmla="*/ 25403 h 71442"/>
                    <a:gd name="connsiteX4" fmla="*/ 495 w 251153"/>
                    <a:gd name="connsiteY4" fmla="*/ 71441 h 71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153" h="71442">
                      <a:moveTo>
                        <a:pt x="495" y="71441"/>
                      </a:moveTo>
                      <a:cubicBezTo>
                        <a:pt x="8962" y="71706"/>
                        <a:pt x="144693" y="38897"/>
                        <a:pt x="186233" y="26991"/>
                      </a:cubicBezTo>
                      <a:cubicBezTo>
                        <a:pt x="227773" y="15085"/>
                        <a:pt x="258200" y="268"/>
                        <a:pt x="249733" y="3"/>
                      </a:cubicBezTo>
                      <a:cubicBezTo>
                        <a:pt x="241266" y="-262"/>
                        <a:pt x="176444" y="15613"/>
                        <a:pt x="135433" y="25403"/>
                      </a:cubicBezTo>
                      <a:cubicBezTo>
                        <a:pt x="94423" y="35193"/>
                        <a:pt x="-7972" y="71176"/>
                        <a:pt x="495" y="714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0" name="フリーフォーム: 図形 989">
                  <a:extLst>
                    <a:ext uri="{FF2B5EF4-FFF2-40B4-BE49-F238E27FC236}">
                      <a16:creationId xmlns:a16="http://schemas.microsoft.com/office/drawing/2014/main" id="{EC3E804B-DA07-4EFF-AB99-7B4033BC7FDC}"/>
                    </a:ext>
                  </a:extLst>
                </p:cNvPr>
                <p:cNvSpPr/>
                <p:nvPr/>
              </p:nvSpPr>
              <p:spPr>
                <a:xfrm>
                  <a:off x="8066020" y="1657319"/>
                  <a:ext cx="349382" cy="80998"/>
                </a:xfrm>
                <a:custGeom>
                  <a:avLst/>
                  <a:gdLst>
                    <a:gd name="connsiteX0" fmla="*/ 68 w 349382"/>
                    <a:gd name="connsiteY0" fmla="*/ 80994 h 80998"/>
                    <a:gd name="connsiteX1" fmla="*/ 163580 w 349382"/>
                    <a:gd name="connsiteY1" fmla="*/ 19081 h 80998"/>
                    <a:gd name="connsiteX2" fmla="*/ 349318 w 349382"/>
                    <a:gd name="connsiteY2" fmla="*/ 31 h 80998"/>
                    <a:gd name="connsiteX3" fmla="*/ 182630 w 349382"/>
                    <a:gd name="connsiteY3" fmla="*/ 22256 h 80998"/>
                    <a:gd name="connsiteX4" fmla="*/ 68 w 349382"/>
                    <a:gd name="connsiteY4" fmla="*/ 80994 h 80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382" h="80998">
                      <a:moveTo>
                        <a:pt x="68" y="80994"/>
                      </a:moveTo>
                      <a:cubicBezTo>
                        <a:pt x="-3107" y="80465"/>
                        <a:pt x="105372" y="32575"/>
                        <a:pt x="163580" y="19081"/>
                      </a:cubicBezTo>
                      <a:cubicBezTo>
                        <a:pt x="221788" y="5587"/>
                        <a:pt x="346143" y="-498"/>
                        <a:pt x="349318" y="31"/>
                      </a:cubicBezTo>
                      <a:cubicBezTo>
                        <a:pt x="352493" y="560"/>
                        <a:pt x="237663" y="9027"/>
                        <a:pt x="182630" y="22256"/>
                      </a:cubicBezTo>
                      <a:cubicBezTo>
                        <a:pt x="127597" y="35485"/>
                        <a:pt x="3243" y="81523"/>
                        <a:pt x="68" y="809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1" name="フリーフォーム: 図形 990">
                  <a:extLst>
                    <a:ext uri="{FF2B5EF4-FFF2-40B4-BE49-F238E27FC236}">
                      <a16:creationId xmlns:a16="http://schemas.microsoft.com/office/drawing/2014/main" id="{E8AE214F-618D-4A96-8E66-9B29F4EEF14D}"/>
                    </a:ext>
                  </a:extLst>
                </p:cNvPr>
                <p:cNvSpPr/>
                <p:nvPr/>
              </p:nvSpPr>
              <p:spPr>
                <a:xfrm>
                  <a:off x="8116835" y="1666134"/>
                  <a:ext cx="276379" cy="102510"/>
                </a:xfrm>
                <a:custGeom>
                  <a:avLst/>
                  <a:gdLst>
                    <a:gd name="connsiteX0" fmla="*/ 53 w 276379"/>
                    <a:gd name="connsiteY0" fmla="*/ 102341 h 102510"/>
                    <a:gd name="connsiteX1" fmla="*/ 160390 w 276379"/>
                    <a:gd name="connsiteY1" fmla="*/ 38841 h 102510"/>
                    <a:gd name="connsiteX2" fmla="*/ 276278 w 276379"/>
                    <a:gd name="connsiteY2" fmla="*/ 741 h 102510"/>
                    <a:gd name="connsiteX3" fmla="*/ 177853 w 276379"/>
                    <a:gd name="connsiteY3" fmla="*/ 18204 h 102510"/>
                    <a:gd name="connsiteX4" fmla="*/ 53 w 276379"/>
                    <a:gd name="connsiteY4" fmla="*/ 102341 h 10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79" h="102510">
                      <a:moveTo>
                        <a:pt x="53" y="102341"/>
                      </a:moveTo>
                      <a:cubicBezTo>
                        <a:pt x="-2858" y="105781"/>
                        <a:pt x="114353" y="55774"/>
                        <a:pt x="160390" y="38841"/>
                      </a:cubicBezTo>
                      <a:cubicBezTo>
                        <a:pt x="206427" y="21908"/>
                        <a:pt x="273368" y="4180"/>
                        <a:pt x="276278" y="741"/>
                      </a:cubicBezTo>
                      <a:cubicBezTo>
                        <a:pt x="279189" y="-2699"/>
                        <a:pt x="219128" y="6298"/>
                        <a:pt x="177853" y="18204"/>
                      </a:cubicBezTo>
                      <a:cubicBezTo>
                        <a:pt x="136578" y="30110"/>
                        <a:pt x="2964" y="98901"/>
                        <a:pt x="53" y="1023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2" name="フリーフォーム: 図形 991">
                  <a:extLst>
                    <a:ext uri="{FF2B5EF4-FFF2-40B4-BE49-F238E27FC236}">
                      <a16:creationId xmlns:a16="http://schemas.microsoft.com/office/drawing/2014/main" id="{957B132D-EE8F-46F7-A427-3BCE1EBE590C}"/>
                    </a:ext>
                  </a:extLst>
                </p:cNvPr>
                <p:cNvSpPr/>
                <p:nvPr/>
              </p:nvSpPr>
              <p:spPr>
                <a:xfrm>
                  <a:off x="8014325" y="1513461"/>
                  <a:ext cx="194017" cy="81990"/>
                </a:xfrm>
                <a:custGeom>
                  <a:avLst/>
                  <a:gdLst>
                    <a:gd name="connsiteX0" fmla="*/ 963 w 194017"/>
                    <a:gd name="connsiteY0" fmla="*/ 81977 h 81990"/>
                    <a:gd name="connsiteX1" fmla="*/ 189875 w 194017"/>
                    <a:gd name="connsiteY1" fmla="*/ 5777 h 81990"/>
                    <a:gd name="connsiteX2" fmla="*/ 120025 w 194017"/>
                    <a:gd name="connsiteY2" fmla="*/ 12127 h 81990"/>
                    <a:gd name="connsiteX3" fmla="*/ 963 w 194017"/>
                    <a:gd name="connsiteY3" fmla="*/ 81977 h 81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4017" h="81990">
                      <a:moveTo>
                        <a:pt x="963" y="81977"/>
                      </a:moveTo>
                      <a:cubicBezTo>
                        <a:pt x="12605" y="80919"/>
                        <a:pt x="170031" y="17419"/>
                        <a:pt x="189875" y="5777"/>
                      </a:cubicBezTo>
                      <a:cubicBezTo>
                        <a:pt x="209719" y="-5865"/>
                        <a:pt x="153627" y="2073"/>
                        <a:pt x="120025" y="12127"/>
                      </a:cubicBezTo>
                      <a:cubicBezTo>
                        <a:pt x="86423" y="22181"/>
                        <a:pt x="-10679" y="83035"/>
                        <a:pt x="963" y="819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3" name="フリーフォーム: 図形 992">
                  <a:extLst>
                    <a:ext uri="{FF2B5EF4-FFF2-40B4-BE49-F238E27FC236}">
                      <a16:creationId xmlns:a16="http://schemas.microsoft.com/office/drawing/2014/main" id="{BB486A90-0ADB-4722-BA1E-95CC2FDC79CF}"/>
                    </a:ext>
                  </a:extLst>
                </p:cNvPr>
                <p:cNvSpPr/>
                <p:nvPr/>
              </p:nvSpPr>
              <p:spPr>
                <a:xfrm>
                  <a:off x="8334019" y="1671265"/>
                  <a:ext cx="283269" cy="30692"/>
                </a:xfrm>
                <a:custGeom>
                  <a:avLst/>
                  <a:gdLst>
                    <a:gd name="connsiteX0" fmla="*/ 356 w 283269"/>
                    <a:gd name="connsiteY0" fmla="*/ 9898 h 30692"/>
                    <a:gd name="connsiteX1" fmla="*/ 103544 w 283269"/>
                    <a:gd name="connsiteY1" fmla="*/ 373 h 30692"/>
                    <a:gd name="connsiteX2" fmla="*/ 176569 w 283269"/>
                    <a:gd name="connsiteY2" fmla="*/ 22598 h 30692"/>
                    <a:gd name="connsiteX3" fmla="*/ 221019 w 283269"/>
                    <a:gd name="connsiteY3" fmla="*/ 6723 h 30692"/>
                    <a:gd name="connsiteX4" fmla="*/ 260706 w 283269"/>
                    <a:gd name="connsiteY4" fmla="*/ 30535 h 30692"/>
                    <a:gd name="connsiteX5" fmla="*/ 281344 w 283269"/>
                    <a:gd name="connsiteY5" fmla="*/ 16248 h 30692"/>
                    <a:gd name="connsiteX6" fmla="*/ 213081 w 283269"/>
                    <a:gd name="connsiteY6" fmla="*/ 373 h 30692"/>
                    <a:gd name="connsiteX7" fmla="*/ 141644 w 283269"/>
                    <a:gd name="connsiteY7" fmla="*/ 3548 h 30692"/>
                    <a:gd name="connsiteX8" fmla="*/ 356 w 283269"/>
                    <a:gd name="connsiteY8" fmla="*/ 9898 h 30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3269" h="30692">
                      <a:moveTo>
                        <a:pt x="356" y="9898"/>
                      </a:moveTo>
                      <a:cubicBezTo>
                        <a:pt x="-5994" y="9369"/>
                        <a:pt x="74175" y="-1744"/>
                        <a:pt x="103544" y="373"/>
                      </a:cubicBezTo>
                      <a:cubicBezTo>
                        <a:pt x="132913" y="2490"/>
                        <a:pt x="156990" y="21540"/>
                        <a:pt x="176569" y="22598"/>
                      </a:cubicBezTo>
                      <a:cubicBezTo>
                        <a:pt x="196148" y="23656"/>
                        <a:pt x="206996" y="5400"/>
                        <a:pt x="221019" y="6723"/>
                      </a:cubicBezTo>
                      <a:cubicBezTo>
                        <a:pt x="235042" y="8046"/>
                        <a:pt x="250652" y="28948"/>
                        <a:pt x="260706" y="30535"/>
                      </a:cubicBezTo>
                      <a:cubicBezTo>
                        <a:pt x="270760" y="32122"/>
                        <a:pt x="289282" y="21275"/>
                        <a:pt x="281344" y="16248"/>
                      </a:cubicBezTo>
                      <a:cubicBezTo>
                        <a:pt x="273407" y="11221"/>
                        <a:pt x="236364" y="2490"/>
                        <a:pt x="213081" y="373"/>
                      </a:cubicBezTo>
                      <a:cubicBezTo>
                        <a:pt x="189798" y="-1744"/>
                        <a:pt x="169954" y="5929"/>
                        <a:pt x="141644" y="3548"/>
                      </a:cubicBezTo>
                      <a:cubicBezTo>
                        <a:pt x="113334" y="1167"/>
                        <a:pt x="6706" y="10427"/>
                        <a:pt x="356" y="9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4" name="フリーフォーム: 図形 993">
                  <a:extLst>
                    <a:ext uri="{FF2B5EF4-FFF2-40B4-BE49-F238E27FC236}">
                      <a16:creationId xmlns:a16="http://schemas.microsoft.com/office/drawing/2014/main" id="{7B7AB0AC-B8F0-49DB-9AB2-248637C5E423}"/>
                    </a:ext>
                  </a:extLst>
                </p:cNvPr>
                <p:cNvSpPr/>
                <p:nvPr/>
              </p:nvSpPr>
              <p:spPr>
                <a:xfrm>
                  <a:off x="8070846" y="1531698"/>
                  <a:ext cx="172613" cy="100462"/>
                </a:xfrm>
                <a:custGeom>
                  <a:avLst/>
                  <a:gdLst>
                    <a:gd name="connsiteX0" fmla="*/ 4 w 172613"/>
                    <a:gd name="connsiteY0" fmla="*/ 31990 h 100462"/>
                    <a:gd name="connsiteX1" fmla="*/ 47629 w 172613"/>
                    <a:gd name="connsiteY1" fmla="*/ 68502 h 100462"/>
                    <a:gd name="connsiteX2" fmla="*/ 38104 w 172613"/>
                    <a:gd name="connsiteY2" fmla="*/ 100252 h 100462"/>
                    <a:gd name="connsiteX3" fmla="*/ 80967 w 172613"/>
                    <a:gd name="connsiteY3" fmla="*/ 52627 h 100462"/>
                    <a:gd name="connsiteX4" fmla="*/ 87317 w 172613"/>
                    <a:gd name="connsiteY4" fmla="*/ 47865 h 100462"/>
                    <a:gd name="connsiteX5" fmla="*/ 120654 w 172613"/>
                    <a:gd name="connsiteY5" fmla="*/ 90727 h 100462"/>
                    <a:gd name="connsiteX6" fmla="*/ 155579 w 172613"/>
                    <a:gd name="connsiteY6" fmla="*/ 52627 h 100462"/>
                    <a:gd name="connsiteX7" fmla="*/ 171454 w 172613"/>
                    <a:gd name="connsiteY7" fmla="*/ 8177 h 100462"/>
                    <a:gd name="connsiteX8" fmla="*/ 125417 w 172613"/>
                    <a:gd name="connsiteY8" fmla="*/ 76440 h 100462"/>
                    <a:gd name="connsiteX9" fmla="*/ 93667 w 172613"/>
                    <a:gd name="connsiteY9" fmla="*/ 35165 h 100462"/>
                    <a:gd name="connsiteX10" fmla="*/ 58742 w 172613"/>
                    <a:gd name="connsiteY10" fmla="*/ 81202 h 100462"/>
                    <a:gd name="connsiteX11" fmla="*/ 93667 w 172613"/>
                    <a:gd name="connsiteY11" fmla="*/ 240 h 100462"/>
                    <a:gd name="connsiteX12" fmla="*/ 50804 w 172613"/>
                    <a:gd name="connsiteY12" fmla="*/ 55802 h 100462"/>
                    <a:gd name="connsiteX13" fmla="*/ 4 w 172613"/>
                    <a:gd name="connsiteY13" fmla="*/ 31990 h 100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613" h="100462">
                      <a:moveTo>
                        <a:pt x="4" y="31990"/>
                      </a:moveTo>
                      <a:cubicBezTo>
                        <a:pt x="-525" y="34107"/>
                        <a:pt x="41279" y="57125"/>
                        <a:pt x="47629" y="68502"/>
                      </a:cubicBezTo>
                      <a:cubicBezTo>
                        <a:pt x="53979" y="79879"/>
                        <a:pt x="32548" y="102898"/>
                        <a:pt x="38104" y="100252"/>
                      </a:cubicBezTo>
                      <a:cubicBezTo>
                        <a:pt x="43660" y="97606"/>
                        <a:pt x="72765" y="61358"/>
                        <a:pt x="80967" y="52627"/>
                      </a:cubicBezTo>
                      <a:cubicBezTo>
                        <a:pt x="89169" y="43896"/>
                        <a:pt x="80703" y="41515"/>
                        <a:pt x="87317" y="47865"/>
                      </a:cubicBezTo>
                      <a:cubicBezTo>
                        <a:pt x="93931" y="54215"/>
                        <a:pt x="109277" y="89933"/>
                        <a:pt x="120654" y="90727"/>
                      </a:cubicBezTo>
                      <a:cubicBezTo>
                        <a:pt x="132031" y="91521"/>
                        <a:pt x="147112" y="66385"/>
                        <a:pt x="155579" y="52627"/>
                      </a:cubicBezTo>
                      <a:cubicBezTo>
                        <a:pt x="164046" y="38869"/>
                        <a:pt x="176481" y="4208"/>
                        <a:pt x="171454" y="8177"/>
                      </a:cubicBezTo>
                      <a:cubicBezTo>
                        <a:pt x="166427" y="12146"/>
                        <a:pt x="138381" y="71942"/>
                        <a:pt x="125417" y="76440"/>
                      </a:cubicBezTo>
                      <a:cubicBezTo>
                        <a:pt x="112453" y="80938"/>
                        <a:pt x="104779" y="34371"/>
                        <a:pt x="93667" y="35165"/>
                      </a:cubicBezTo>
                      <a:cubicBezTo>
                        <a:pt x="82555" y="35959"/>
                        <a:pt x="58742" y="87023"/>
                        <a:pt x="58742" y="81202"/>
                      </a:cubicBezTo>
                      <a:cubicBezTo>
                        <a:pt x="58742" y="75381"/>
                        <a:pt x="94990" y="4473"/>
                        <a:pt x="93667" y="240"/>
                      </a:cubicBezTo>
                      <a:cubicBezTo>
                        <a:pt x="92344" y="-3993"/>
                        <a:pt x="63239" y="48923"/>
                        <a:pt x="50804" y="55802"/>
                      </a:cubicBezTo>
                      <a:cubicBezTo>
                        <a:pt x="38369" y="62681"/>
                        <a:pt x="533" y="29873"/>
                        <a:pt x="4" y="319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5" name="フリーフォーム: 図形 994">
                  <a:extLst>
                    <a:ext uri="{FF2B5EF4-FFF2-40B4-BE49-F238E27FC236}">
                      <a16:creationId xmlns:a16="http://schemas.microsoft.com/office/drawing/2014/main" id="{C8B2BFCA-5751-4564-BF0D-6B30D3DF21EF}"/>
                    </a:ext>
                  </a:extLst>
                </p:cNvPr>
                <p:cNvSpPr/>
                <p:nvPr/>
              </p:nvSpPr>
              <p:spPr>
                <a:xfrm>
                  <a:off x="8301509" y="1570029"/>
                  <a:ext cx="153170" cy="94857"/>
                </a:xfrm>
                <a:custGeom>
                  <a:avLst/>
                  <a:gdLst>
                    <a:gd name="connsiteX0" fmla="*/ 2704 w 153170"/>
                    <a:gd name="connsiteY0" fmla="*/ 9 h 94857"/>
                    <a:gd name="connsiteX1" fmla="*/ 12229 w 153170"/>
                    <a:gd name="connsiteY1" fmla="*/ 60334 h 94857"/>
                    <a:gd name="connsiteX2" fmla="*/ 78904 w 153170"/>
                    <a:gd name="connsiteY2" fmla="*/ 76209 h 94857"/>
                    <a:gd name="connsiteX3" fmla="*/ 102716 w 153170"/>
                    <a:gd name="connsiteY3" fmla="*/ 34934 h 94857"/>
                    <a:gd name="connsiteX4" fmla="*/ 69379 w 153170"/>
                    <a:gd name="connsiteY4" fmla="*/ 84146 h 94857"/>
                    <a:gd name="connsiteX5" fmla="*/ 147166 w 153170"/>
                    <a:gd name="connsiteY5" fmla="*/ 92084 h 94857"/>
                    <a:gd name="connsiteX6" fmla="*/ 147166 w 153170"/>
                    <a:gd name="connsiteY6" fmla="*/ 47634 h 94857"/>
                    <a:gd name="connsiteX7" fmla="*/ 140816 w 153170"/>
                    <a:gd name="connsiteY7" fmla="*/ 79384 h 94857"/>
                    <a:gd name="connsiteX8" fmla="*/ 78904 w 153170"/>
                    <a:gd name="connsiteY8" fmla="*/ 85734 h 94857"/>
                    <a:gd name="connsiteX9" fmla="*/ 105891 w 153170"/>
                    <a:gd name="connsiteY9" fmla="*/ 36521 h 94857"/>
                    <a:gd name="connsiteX10" fmla="*/ 43979 w 153170"/>
                    <a:gd name="connsiteY10" fmla="*/ 65096 h 94857"/>
                    <a:gd name="connsiteX11" fmla="*/ 2704 w 153170"/>
                    <a:gd name="connsiteY11" fmla="*/ 9 h 9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3170" h="94857">
                      <a:moveTo>
                        <a:pt x="2704" y="9"/>
                      </a:moveTo>
                      <a:cubicBezTo>
                        <a:pt x="-2588" y="-785"/>
                        <a:pt x="-471" y="47634"/>
                        <a:pt x="12229" y="60334"/>
                      </a:cubicBezTo>
                      <a:cubicBezTo>
                        <a:pt x="24929" y="73034"/>
                        <a:pt x="63823" y="80442"/>
                        <a:pt x="78904" y="76209"/>
                      </a:cubicBezTo>
                      <a:cubicBezTo>
                        <a:pt x="93985" y="71976"/>
                        <a:pt x="104303" y="33611"/>
                        <a:pt x="102716" y="34934"/>
                      </a:cubicBezTo>
                      <a:cubicBezTo>
                        <a:pt x="101129" y="36257"/>
                        <a:pt x="61971" y="74621"/>
                        <a:pt x="69379" y="84146"/>
                      </a:cubicBezTo>
                      <a:cubicBezTo>
                        <a:pt x="76787" y="93671"/>
                        <a:pt x="134202" y="98169"/>
                        <a:pt x="147166" y="92084"/>
                      </a:cubicBezTo>
                      <a:cubicBezTo>
                        <a:pt x="160130" y="85999"/>
                        <a:pt x="148224" y="49751"/>
                        <a:pt x="147166" y="47634"/>
                      </a:cubicBezTo>
                      <a:cubicBezTo>
                        <a:pt x="146108" y="45517"/>
                        <a:pt x="152193" y="73034"/>
                        <a:pt x="140816" y="79384"/>
                      </a:cubicBezTo>
                      <a:cubicBezTo>
                        <a:pt x="129439" y="85734"/>
                        <a:pt x="84725" y="92878"/>
                        <a:pt x="78904" y="85734"/>
                      </a:cubicBezTo>
                      <a:cubicBezTo>
                        <a:pt x="73083" y="78590"/>
                        <a:pt x="111712" y="39961"/>
                        <a:pt x="105891" y="36521"/>
                      </a:cubicBezTo>
                      <a:cubicBezTo>
                        <a:pt x="100070" y="33081"/>
                        <a:pt x="58796" y="65361"/>
                        <a:pt x="43979" y="65096"/>
                      </a:cubicBezTo>
                      <a:cubicBezTo>
                        <a:pt x="29162" y="64832"/>
                        <a:pt x="7996" y="803"/>
                        <a:pt x="2704" y="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6" name="フリーフォーム: 図形 995">
                  <a:extLst>
                    <a:ext uri="{FF2B5EF4-FFF2-40B4-BE49-F238E27FC236}">
                      <a16:creationId xmlns:a16="http://schemas.microsoft.com/office/drawing/2014/main" id="{59F9416A-0220-4D6E-A43B-1FF2ACE0755F}"/>
                    </a:ext>
                  </a:extLst>
                </p:cNvPr>
                <p:cNvSpPr/>
                <p:nvPr/>
              </p:nvSpPr>
              <p:spPr>
                <a:xfrm>
                  <a:off x="8473728" y="1612892"/>
                  <a:ext cx="94494" cy="73493"/>
                </a:xfrm>
                <a:custGeom>
                  <a:avLst/>
                  <a:gdLst>
                    <a:gd name="connsiteX0" fmla="*/ 30510 w 94494"/>
                    <a:gd name="connsiteY0" fmla="*/ 8 h 73493"/>
                    <a:gd name="connsiteX1" fmla="*/ 41622 w 94494"/>
                    <a:gd name="connsiteY1" fmla="*/ 68271 h 73493"/>
                    <a:gd name="connsiteX2" fmla="*/ 92422 w 94494"/>
                    <a:gd name="connsiteY2" fmla="*/ 50808 h 73493"/>
                    <a:gd name="connsiteX3" fmla="*/ 84485 w 94494"/>
                    <a:gd name="connsiteY3" fmla="*/ 19058 h 73493"/>
                    <a:gd name="connsiteX4" fmla="*/ 82897 w 94494"/>
                    <a:gd name="connsiteY4" fmla="*/ 55571 h 73493"/>
                    <a:gd name="connsiteX5" fmla="*/ 52735 w 94494"/>
                    <a:gd name="connsiteY5" fmla="*/ 73033 h 73493"/>
                    <a:gd name="connsiteX6" fmla="*/ 347 w 94494"/>
                    <a:gd name="connsiteY6" fmla="*/ 63508 h 73493"/>
                    <a:gd name="connsiteX7" fmla="*/ 30510 w 94494"/>
                    <a:gd name="connsiteY7" fmla="*/ 8 h 73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94" h="73493">
                      <a:moveTo>
                        <a:pt x="30510" y="8"/>
                      </a:moveTo>
                      <a:cubicBezTo>
                        <a:pt x="37389" y="802"/>
                        <a:pt x="31303" y="59804"/>
                        <a:pt x="41622" y="68271"/>
                      </a:cubicBezTo>
                      <a:cubicBezTo>
                        <a:pt x="51941" y="76738"/>
                        <a:pt x="85278" y="59010"/>
                        <a:pt x="92422" y="50808"/>
                      </a:cubicBezTo>
                      <a:cubicBezTo>
                        <a:pt x="99566" y="42606"/>
                        <a:pt x="86072" y="18264"/>
                        <a:pt x="84485" y="19058"/>
                      </a:cubicBezTo>
                      <a:cubicBezTo>
                        <a:pt x="82898" y="19852"/>
                        <a:pt x="88189" y="46575"/>
                        <a:pt x="82897" y="55571"/>
                      </a:cubicBezTo>
                      <a:cubicBezTo>
                        <a:pt x="77605" y="64567"/>
                        <a:pt x="66493" y="71710"/>
                        <a:pt x="52735" y="73033"/>
                      </a:cubicBezTo>
                      <a:cubicBezTo>
                        <a:pt x="38977" y="74356"/>
                        <a:pt x="4051" y="73298"/>
                        <a:pt x="347" y="63508"/>
                      </a:cubicBezTo>
                      <a:cubicBezTo>
                        <a:pt x="-3357" y="53719"/>
                        <a:pt x="23631" y="-786"/>
                        <a:pt x="30510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7" name="フリーフォーム: 図形 996">
                  <a:extLst>
                    <a:ext uri="{FF2B5EF4-FFF2-40B4-BE49-F238E27FC236}">
                      <a16:creationId xmlns:a16="http://schemas.microsoft.com/office/drawing/2014/main" id="{970FA530-062A-4A47-9669-DE3EB9428FD4}"/>
                    </a:ext>
                  </a:extLst>
                </p:cNvPr>
                <p:cNvSpPr/>
                <p:nvPr/>
              </p:nvSpPr>
              <p:spPr>
                <a:xfrm>
                  <a:off x="8473818" y="1372714"/>
                  <a:ext cx="165369" cy="39616"/>
                </a:xfrm>
                <a:custGeom>
                  <a:avLst/>
                  <a:gdLst>
                    <a:gd name="connsiteX0" fmla="*/ 257 w 165369"/>
                    <a:gd name="connsiteY0" fmla="*/ 9999 h 39616"/>
                    <a:gd name="connsiteX1" fmla="*/ 124082 w 165369"/>
                    <a:gd name="connsiteY1" fmla="*/ 474 h 39616"/>
                    <a:gd name="connsiteX2" fmla="*/ 95507 w 165369"/>
                    <a:gd name="connsiteY2" fmla="*/ 27461 h 39616"/>
                    <a:gd name="connsiteX3" fmla="*/ 165357 w 165369"/>
                    <a:gd name="connsiteY3" fmla="*/ 36986 h 39616"/>
                    <a:gd name="connsiteX4" fmla="*/ 89157 w 165369"/>
                    <a:gd name="connsiteY4" fmla="*/ 36986 h 39616"/>
                    <a:gd name="connsiteX5" fmla="*/ 90745 w 165369"/>
                    <a:gd name="connsiteY5" fmla="*/ 6824 h 39616"/>
                    <a:gd name="connsiteX6" fmla="*/ 257 w 165369"/>
                    <a:gd name="connsiteY6" fmla="*/ 9999 h 39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369" h="39616">
                      <a:moveTo>
                        <a:pt x="257" y="9999"/>
                      </a:moveTo>
                      <a:cubicBezTo>
                        <a:pt x="5813" y="8941"/>
                        <a:pt x="108207" y="-2436"/>
                        <a:pt x="124082" y="474"/>
                      </a:cubicBezTo>
                      <a:cubicBezTo>
                        <a:pt x="139957" y="3384"/>
                        <a:pt x="88628" y="21376"/>
                        <a:pt x="95507" y="27461"/>
                      </a:cubicBezTo>
                      <a:cubicBezTo>
                        <a:pt x="102386" y="33546"/>
                        <a:pt x="166415" y="35398"/>
                        <a:pt x="165357" y="36986"/>
                      </a:cubicBezTo>
                      <a:cubicBezTo>
                        <a:pt x="164299" y="38574"/>
                        <a:pt x="101592" y="42013"/>
                        <a:pt x="89157" y="36986"/>
                      </a:cubicBezTo>
                      <a:cubicBezTo>
                        <a:pt x="76722" y="31959"/>
                        <a:pt x="100799" y="11851"/>
                        <a:pt x="90745" y="6824"/>
                      </a:cubicBezTo>
                      <a:cubicBezTo>
                        <a:pt x="80691" y="1797"/>
                        <a:pt x="-5299" y="11057"/>
                        <a:pt x="257" y="99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8" name="フリーフォーム: 図形 997">
                  <a:extLst>
                    <a:ext uri="{FF2B5EF4-FFF2-40B4-BE49-F238E27FC236}">
                      <a16:creationId xmlns:a16="http://schemas.microsoft.com/office/drawing/2014/main" id="{04A825CE-B346-4DE4-9006-DC5F36F81AC6}"/>
                    </a:ext>
                  </a:extLst>
                </p:cNvPr>
                <p:cNvSpPr/>
                <p:nvPr/>
              </p:nvSpPr>
              <p:spPr>
                <a:xfrm>
                  <a:off x="8475351" y="1421340"/>
                  <a:ext cx="137854" cy="15561"/>
                </a:xfrm>
                <a:custGeom>
                  <a:avLst/>
                  <a:gdLst>
                    <a:gd name="connsiteX0" fmla="*/ 312 w 137854"/>
                    <a:gd name="connsiteY0" fmla="*/ 1060 h 15561"/>
                    <a:gd name="connsiteX1" fmla="*/ 133662 w 137854"/>
                    <a:gd name="connsiteY1" fmla="*/ 2648 h 15561"/>
                    <a:gd name="connsiteX2" fmla="*/ 97149 w 137854"/>
                    <a:gd name="connsiteY2" fmla="*/ 15348 h 15561"/>
                    <a:gd name="connsiteX3" fmla="*/ 312 w 137854"/>
                    <a:gd name="connsiteY3" fmla="*/ 1060 h 15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854" h="15561">
                      <a:moveTo>
                        <a:pt x="312" y="1060"/>
                      </a:moveTo>
                      <a:cubicBezTo>
                        <a:pt x="6398" y="-1057"/>
                        <a:pt x="117523" y="267"/>
                        <a:pt x="133662" y="2648"/>
                      </a:cubicBezTo>
                      <a:cubicBezTo>
                        <a:pt x="149801" y="5029"/>
                        <a:pt x="115405" y="13231"/>
                        <a:pt x="97149" y="15348"/>
                      </a:cubicBezTo>
                      <a:cubicBezTo>
                        <a:pt x="78893" y="17465"/>
                        <a:pt x="-5774" y="3177"/>
                        <a:pt x="312" y="10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9" name="フリーフォーム: 図形 998">
                  <a:extLst>
                    <a:ext uri="{FF2B5EF4-FFF2-40B4-BE49-F238E27FC236}">
                      <a16:creationId xmlns:a16="http://schemas.microsoft.com/office/drawing/2014/main" id="{3A9D4825-9DEF-4E34-80BF-347F6193A7E5}"/>
                    </a:ext>
                  </a:extLst>
                </p:cNvPr>
                <p:cNvSpPr/>
                <p:nvPr/>
              </p:nvSpPr>
              <p:spPr>
                <a:xfrm>
                  <a:off x="8480352" y="1416049"/>
                  <a:ext cx="46165" cy="111127"/>
                </a:xfrm>
                <a:custGeom>
                  <a:avLst/>
                  <a:gdLst>
                    <a:gd name="connsiteX0" fmla="*/ 73 w 46165"/>
                    <a:gd name="connsiteY0" fmla="*/ 1 h 111127"/>
                    <a:gd name="connsiteX1" fmla="*/ 34998 w 46165"/>
                    <a:gd name="connsiteY1" fmla="*/ 52389 h 111127"/>
                    <a:gd name="connsiteX2" fmla="*/ 17536 w 46165"/>
                    <a:gd name="connsiteY2" fmla="*/ 111126 h 111127"/>
                    <a:gd name="connsiteX3" fmla="*/ 46111 w 46165"/>
                    <a:gd name="connsiteY3" fmla="*/ 53976 h 111127"/>
                    <a:gd name="connsiteX4" fmla="*/ 73 w 46165"/>
                    <a:gd name="connsiteY4" fmla="*/ 1 h 1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165" h="111127">
                      <a:moveTo>
                        <a:pt x="73" y="1"/>
                      </a:moveTo>
                      <a:cubicBezTo>
                        <a:pt x="-1779" y="-263"/>
                        <a:pt x="32088" y="33868"/>
                        <a:pt x="34998" y="52389"/>
                      </a:cubicBezTo>
                      <a:cubicBezTo>
                        <a:pt x="37908" y="70910"/>
                        <a:pt x="15684" y="110862"/>
                        <a:pt x="17536" y="111126"/>
                      </a:cubicBezTo>
                      <a:cubicBezTo>
                        <a:pt x="19388" y="111390"/>
                        <a:pt x="44259" y="68264"/>
                        <a:pt x="46111" y="53976"/>
                      </a:cubicBezTo>
                      <a:cubicBezTo>
                        <a:pt x="47963" y="39689"/>
                        <a:pt x="1925" y="265"/>
                        <a:pt x="73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0" name="フリーフォーム: 図形 999">
                  <a:extLst>
                    <a:ext uri="{FF2B5EF4-FFF2-40B4-BE49-F238E27FC236}">
                      <a16:creationId xmlns:a16="http://schemas.microsoft.com/office/drawing/2014/main" id="{89D6E8AC-135A-4FB7-B083-9F15970A6FF4}"/>
                    </a:ext>
                  </a:extLst>
                </p:cNvPr>
                <p:cNvSpPr/>
                <p:nvPr/>
              </p:nvSpPr>
              <p:spPr>
                <a:xfrm>
                  <a:off x="8511454" y="1431856"/>
                  <a:ext cx="80801" cy="104860"/>
                </a:xfrm>
                <a:custGeom>
                  <a:avLst/>
                  <a:gdLst>
                    <a:gd name="connsiteX0" fmla="*/ 73746 w 80801"/>
                    <a:gd name="connsiteY0" fmla="*/ 69 h 104860"/>
                    <a:gd name="connsiteX1" fmla="*/ 80096 w 80801"/>
                    <a:gd name="connsiteY1" fmla="*/ 61982 h 104860"/>
                    <a:gd name="connsiteX2" fmla="*/ 56284 w 80801"/>
                    <a:gd name="connsiteY2" fmla="*/ 104844 h 104860"/>
                    <a:gd name="connsiteX3" fmla="*/ 32471 w 80801"/>
                    <a:gd name="connsiteY3" fmla="*/ 66744 h 104860"/>
                    <a:gd name="connsiteX4" fmla="*/ 721 w 80801"/>
                    <a:gd name="connsiteY4" fmla="*/ 34994 h 104860"/>
                    <a:gd name="connsiteX5" fmla="*/ 65809 w 80801"/>
                    <a:gd name="connsiteY5" fmla="*/ 74682 h 104860"/>
                    <a:gd name="connsiteX6" fmla="*/ 73746 w 80801"/>
                    <a:gd name="connsiteY6" fmla="*/ 69 h 10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801" h="104860">
                      <a:moveTo>
                        <a:pt x="73746" y="69"/>
                      </a:moveTo>
                      <a:cubicBezTo>
                        <a:pt x="76127" y="-2048"/>
                        <a:pt x="83006" y="44520"/>
                        <a:pt x="80096" y="61982"/>
                      </a:cubicBezTo>
                      <a:cubicBezTo>
                        <a:pt x="77186" y="79444"/>
                        <a:pt x="64221" y="104050"/>
                        <a:pt x="56284" y="104844"/>
                      </a:cubicBezTo>
                      <a:cubicBezTo>
                        <a:pt x="48347" y="105638"/>
                        <a:pt x="41731" y="78386"/>
                        <a:pt x="32471" y="66744"/>
                      </a:cubicBezTo>
                      <a:cubicBezTo>
                        <a:pt x="23210" y="55102"/>
                        <a:pt x="-4835" y="33671"/>
                        <a:pt x="721" y="34994"/>
                      </a:cubicBezTo>
                      <a:cubicBezTo>
                        <a:pt x="6277" y="36317"/>
                        <a:pt x="52844" y="76005"/>
                        <a:pt x="65809" y="74682"/>
                      </a:cubicBezTo>
                      <a:cubicBezTo>
                        <a:pt x="78774" y="73359"/>
                        <a:pt x="71365" y="2186"/>
                        <a:pt x="73746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1" name="フリーフォーム: 図形 1000">
                  <a:extLst>
                    <a:ext uri="{FF2B5EF4-FFF2-40B4-BE49-F238E27FC236}">
                      <a16:creationId xmlns:a16="http://schemas.microsoft.com/office/drawing/2014/main" id="{38B983AC-FEAF-4C70-9822-C766CF2F8467}"/>
                    </a:ext>
                  </a:extLst>
                </p:cNvPr>
                <p:cNvSpPr/>
                <p:nvPr/>
              </p:nvSpPr>
              <p:spPr>
                <a:xfrm>
                  <a:off x="8639169" y="1253573"/>
                  <a:ext cx="213211" cy="184757"/>
                </a:xfrm>
                <a:custGeom>
                  <a:avLst/>
                  <a:gdLst>
                    <a:gd name="connsiteX0" fmla="*/ 212731 w 213211"/>
                    <a:gd name="connsiteY0" fmla="*/ 552 h 184757"/>
                    <a:gd name="connsiteX1" fmla="*/ 65094 w 213211"/>
                    <a:gd name="connsiteY1" fmla="*/ 49765 h 184757"/>
                    <a:gd name="connsiteX2" fmla="*/ 34931 w 213211"/>
                    <a:gd name="connsiteY2" fmla="*/ 79927 h 184757"/>
                    <a:gd name="connsiteX3" fmla="*/ 38106 w 213211"/>
                    <a:gd name="connsiteY3" fmla="*/ 138665 h 184757"/>
                    <a:gd name="connsiteX4" fmla="*/ 60331 w 213211"/>
                    <a:gd name="connsiteY4" fmla="*/ 184702 h 184757"/>
                    <a:gd name="connsiteX5" fmla="*/ 23819 w 213211"/>
                    <a:gd name="connsiteY5" fmla="*/ 146602 h 184757"/>
                    <a:gd name="connsiteX6" fmla="*/ 9531 w 213211"/>
                    <a:gd name="connsiteY6" fmla="*/ 84690 h 184757"/>
                    <a:gd name="connsiteX7" fmla="*/ 212731 w 213211"/>
                    <a:gd name="connsiteY7" fmla="*/ 552 h 184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211" h="184757">
                      <a:moveTo>
                        <a:pt x="212731" y="552"/>
                      </a:moveTo>
                      <a:cubicBezTo>
                        <a:pt x="221992" y="-5269"/>
                        <a:pt x="94727" y="36536"/>
                        <a:pt x="65094" y="49765"/>
                      </a:cubicBezTo>
                      <a:cubicBezTo>
                        <a:pt x="35461" y="62994"/>
                        <a:pt x="39429" y="65110"/>
                        <a:pt x="34931" y="79927"/>
                      </a:cubicBezTo>
                      <a:cubicBezTo>
                        <a:pt x="30433" y="94744"/>
                        <a:pt x="33873" y="121203"/>
                        <a:pt x="38106" y="138665"/>
                      </a:cubicBezTo>
                      <a:cubicBezTo>
                        <a:pt x="42339" y="156127"/>
                        <a:pt x="62712" y="183379"/>
                        <a:pt x="60331" y="184702"/>
                      </a:cubicBezTo>
                      <a:cubicBezTo>
                        <a:pt x="57950" y="186025"/>
                        <a:pt x="32286" y="163271"/>
                        <a:pt x="23819" y="146602"/>
                      </a:cubicBezTo>
                      <a:cubicBezTo>
                        <a:pt x="15352" y="129933"/>
                        <a:pt x="-15340" y="108238"/>
                        <a:pt x="9531" y="84690"/>
                      </a:cubicBezTo>
                      <a:cubicBezTo>
                        <a:pt x="34402" y="61142"/>
                        <a:pt x="203470" y="6373"/>
                        <a:pt x="212731" y="55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2" name="フリーフォーム: 図形 1001">
                  <a:extLst>
                    <a:ext uri="{FF2B5EF4-FFF2-40B4-BE49-F238E27FC236}">
                      <a16:creationId xmlns:a16="http://schemas.microsoft.com/office/drawing/2014/main" id="{ED720321-E6EF-4FEC-93AA-13C95A20B9DA}"/>
                    </a:ext>
                  </a:extLst>
                </p:cNvPr>
                <p:cNvSpPr/>
                <p:nvPr/>
              </p:nvSpPr>
              <p:spPr>
                <a:xfrm>
                  <a:off x="8670266" y="1253649"/>
                  <a:ext cx="196379" cy="160901"/>
                </a:xfrm>
                <a:custGeom>
                  <a:avLst/>
                  <a:gdLst>
                    <a:gd name="connsiteX0" fmla="*/ 194334 w 196379"/>
                    <a:gd name="connsiteY0" fmla="*/ 476 h 160901"/>
                    <a:gd name="connsiteX1" fmla="*/ 107022 w 196379"/>
                    <a:gd name="connsiteY1" fmla="*/ 57626 h 160901"/>
                    <a:gd name="connsiteX2" fmla="*/ 29234 w 196379"/>
                    <a:gd name="connsiteY2" fmla="*/ 83026 h 160901"/>
                    <a:gd name="connsiteX3" fmla="*/ 30822 w 196379"/>
                    <a:gd name="connsiteY3" fmla="*/ 129064 h 160901"/>
                    <a:gd name="connsiteX4" fmla="*/ 49872 w 196379"/>
                    <a:gd name="connsiteY4" fmla="*/ 160814 h 160901"/>
                    <a:gd name="connsiteX5" fmla="*/ 13359 w 196379"/>
                    <a:gd name="connsiteY5" fmla="*/ 119539 h 160901"/>
                    <a:gd name="connsiteX6" fmla="*/ 14947 w 196379"/>
                    <a:gd name="connsiteY6" fmla="*/ 92551 h 160901"/>
                    <a:gd name="connsiteX7" fmla="*/ 194334 w 196379"/>
                    <a:gd name="connsiteY7" fmla="*/ 476 h 160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379" h="160901">
                      <a:moveTo>
                        <a:pt x="194334" y="476"/>
                      </a:moveTo>
                      <a:cubicBezTo>
                        <a:pt x="209680" y="-5345"/>
                        <a:pt x="134539" y="43868"/>
                        <a:pt x="107022" y="57626"/>
                      </a:cubicBezTo>
                      <a:cubicBezTo>
                        <a:pt x="79505" y="71384"/>
                        <a:pt x="41934" y="71120"/>
                        <a:pt x="29234" y="83026"/>
                      </a:cubicBezTo>
                      <a:cubicBezTo>
                        <a:pt x="16534" y="94932"/>
                        <a:pt x="27382" y="116099"/>
                        <a:pt x="30822" y="129064"/>
                      </a:cubicBezTo>
                      <a:cubicBezTo>
                        <a:pt x="34262" y="142029"/>
                        <a:pt x="52782" y="162401"/>
                        <a:pt x="49872" y="160814"/>
                      </a:cubicBezTo>
                      <a:cubicBezTo>
                        <a:pt x="46962" y="159227"/>
                        <a:pt x="19180" y="130916"/>
                        <a:pt x="13359" y="119539"/>
                      </a:cubicBezTo>
                      <a:cubicBezTo>
                        <a:pt x="7538" y="108162"/>
                        <a:pt x="-14422" y="110013"/>
                        <a:pt x="14947" y="92551"/>
                      </a:cubicBezTo>
                      <a:cubicBezTo>
                        <a:pt x="44316" y="75089"/>
                        <a:pt x="178988" y="6297"/>
                        <a:pt x="194334" y="4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3" name="フリーフォーム: 図形 1002">
                  <a:extLst>
                    <a:ext uri="{FF2B5EF4-FFF2-40B4-BE49-F238E27FC236}">
                      <a16:creationId xmlns:a16="http://schemas.microsoft.com/office/drawing/2014/main" id="{254785D2-D924-43D7-B3B9-765367F0FD4A}"/>
                    </a:ext>
                  </a:extLst>
                </p:cNvPr>
                <p:cNvSpPr/>
                <p:nvPr/>
              </p:nvSpPr>
              <p:spPr>
                <a:xfrm>
                  <a:off x="8705210" y="1342815"/>
                  <a:ext cx="361059" cy="133065"/>
                </a:xfrm>
                <a:custGeom>
                  <a:avLst/>
                  <a:gdLst>
                    <a:gd name="connsiteX0" fmla="*/ 213365 w 361059"/>
                    <a:gd name="connsiteY0" fmla="*/ 44660 h 133065"/>
                    <a:gd name="connsiteX1" fmla="*/ 103828 w 361059"/>
                    <a:gd name="connsiteY1" fmla="*/ 210 h 133065"/>
                    <a:gd name="connsiteX2" fmla="*/ 3815 w 361059"/>
                    <a:gd name="connsiteY2" fmla="*/ 65298 h 133065"/>
                    <a:gd name="connsiteX3" fmla="*/ 33978 w 361059"/>
                    <a:gd name="connsiteY3" fmla="*/ 114510 h 133065"/>
                    <a:gd name="connsiteX4" fmla="*/ 156215 w 361059"/>
                    <a:gd name="connsiteY4" fmla="*/ 119273 h 133065"/>
                    <a:gd name="connsiteX5" fmla="*/ 361003 w 361059"/>
                    <a:gd name="connsiteY5" fmla="*/ 93873 h 133065"/>
                    <a:gd name="connsiteX6" fmla="*/ 135578 w 361059"/>
                    <a:gd name="connsiteY6" fmla="*/ 131973 h 133065"/>
                    <a:gd name="connsiteX7" fmla="*/ 30803 w 361059"/>
                    <a:gd name="connsiteY7" fmla="*/ 116098 h 133065"/>
                    <a:gd name="connsiteX8" fmla="*/ 27628 w 361059"/>
                    <a:gd name="connsiteY8" fmla="*/ 49423 h 133065"/>
                    <a:gd name="connsiteX9" fmla="*/ 213365 w 361059"/>
                    <a:gd name="connsiteY9" fmla="*/ 44660 h 13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1059" h="133065">
                      <a:moveTo>
                        <a:pt x="213365" y="44660"/>
                      </a:moveTo>
                      <a:cubicBezTo>
                        <a:pt x="226065" y="36458"/>
                        <a:pt x="138753" y="-3230"/>
                        <a:pt x="103828" y="210"/>
                      </a:cubicBezTo>
                      <a:cubicBezTo>
                        <a:pt x="68903" y="3650"/>
                        <a:pt x="15457" y="46248"/>
                        <a:pt x="3815" y="65298"/>
                      </a:cubicBezTo>
                      <a:cubicBezTo>
                        <a:pt x="-7827" y="84348"/>
                        <a:pt x="8578" y="105514"/>
                        <a:pt x="33978" y="114510"/>
                      </a:cubicBezTo>
                      <a:cubicBezTo>
                        <a:pt x="59378" y="123506"/>
                        <a:pt x="101711" y="122713"/>
                        <a:pt x="156215" y="119273"/>
                      </a:cubicBezTo>
                      <a:cubicBezTo>
                        <a:pt x="210719" y="115834"/>
                        <a:pt x="364443" y="91756"/>
                        <a:pt x="361003" y="93873"/>
                      </a:cubicBezTo>
                      <a:cubicBezTo>
                        <a:pt x="357564" y="95990"/>
                        <a:pt x="190611" y="128269"/>
                        <a:pt x="135578" y="131973"/>
                      </a:cubicBezTo>
                      <a:cubicBezTo>
                        <a:pt x="80545" y="135677"/>
                        <a:pt x="48795" y="129856"/>
                        <a:pt x="30803" y="116098"/>
                      </a:cubicBezTo>
                      <a:cubicBezTo>
                        <a:pt x="12811" y="102340"/>
                        <a:pt x="376" y="62652"/>
                        <a:pt x="27628" y="49423"/>
                      </a:cubicBezTo>
                      <a:cubicBezTo>
                        <a:pt x="54880" y="36194"/>
                        <a:pt x="200665" y="52862"/>
                        <a:pt x="213365" y="446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4" name="フリーフォーム: 図形 1003">
                  <a:extLst>
                    <a:ext uri="{FF2B5EF4-FFF2-40B4-BE49-F238E27FC236}">
                      <a16:creationId xmlns:a16="http://schemas.microsoft.com/office/drawing/2014/main" id="{F90C8C22-3BDE-4D73-B8F3-753CF0559F31}"/>
                    </a:ext>
                  </a:extLst>
                </p:cNvPr>
                <p:cNvSpPr/>
                <p:nvPr/>
              </p:nvSpPr>
              <p:spPr>
                <a:xfrm>
                  <a:off x="8737432" y="1393825"/>
                  <a:ext cx="82718" cy="35689"/>
                </a:xfrm>
                <a:custGeom>
                  <a:avLst/>
                  <a:gdLst>
                    <a:gd name="connsiteX0" fmla="*/ 82718 w 82718"/>
                    <a:gd name="connsiteY0" fmla="*/ 0 h 35689"/>
                    <a:gd name="connsiteX1" fmla="*/ 168 w 82718"/>
                    <a:gd name="connsiteY1" fmla="*/ 34925 h 35689"/>
                    <a:gd name="connsiteX2" fmla="*/ 82718 w 82718"/>
                    <a:gd name="connsiteY2" fmla="*/ 0 h 3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2718" h="35689">
                      <a:moveTo>
                        <a:pt x="82718" y="0"/>
                      </a:moveTo>
                      <a:cubicBezTo>
                        <a:pt x="82718" y="0"/>
                        <a:pt x="4666" y="28046"/>
                        <a:pt x="168" y="34925"/>
                      </a:cubicBezTo>
                      <a:cubicBezTo>
                        <a:pt x="-4330" y="41804"/>
                        <a:pt x="82718" y="0"/>
                        <a:pt x="8271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5" name="フリーフォーム: 図形 1004">
                  <a:extLst>
                    <a:ext uri="{FF2B5EF4-FFF2-40B4-BE49-F238E27FC236}">
                      <a16:creationId xmlns:a16="http://schemas.microsoft.com/office/drawing/2014/main" id="{43BCD139-737D-4BA7-8D40-2F3B380FE982}"/>
                    </a:ext>
                  </a:extLst>
                </p:cNvPr>
                <p:cNvSpPr/>
                <p:nvPr/>
              </p:nvSpPr>
              <p:spPr>
                <a:xfrm>
                  <a:off x="8746472" y="1423918"/>
                  <a:ext cx="316030" cy="16013"/>
                </a:xfrm>
                <a:custGeom>
                  <a:avLst/>
                  <a:gdLst>
                    <a:gd name="connsiteX0" fmla="*/ 653 w 316030"/>
                    <a:gd name="connsiteY0" fmla="*/ 11182 h 16013"/>
                    <a:gd name="connsiteX1" fmla="*/ 151466 w 316030"/>
                    <a:gd name="connsiteY1" fmla="*/ 15945 h 16013"/>
                    <a:gd name="connsiteX2" fmla="*/ 314978 w 316030"/>
                    <a:gd name="connsiteY2" fmla="*/ 8007 h 16013"/>
                    <a:gd name="connsiteX3" fmla="*/ 211791 w 316030"/>
                    <a:gd name="connsiteY3" fmla="*/ 70 h 16013"/>
                    <a:gd name="connsiteX4" fmla="*/ 653 w 316030"/>
                    <a:gd name="connsiteY4" fmla="*/ 11182 h 1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030" h="16013">
                      <a:moveTo>
                        <a:pt x="653" y="11182"/>
                      </a:moveTo>
                      <a:cubicBezTo>
                        <a:pt x="-9401" y="13828"/>
                        <a:pt x="99079" y="16474"/>
                        <a:pt x="151466" y="15945"/>
                      </a:cubicBezTo>
                      <a:cubicBezTo>
                        <a:pt x="203853" y="15416"/>
                        <a:pt x="304924" y="10653"/>
                        <a:pt x="314978" y="8007"/>
                      </a:cubicBezTo>
                      <a:cubicBezTo>
                        <a:pt x="325032" y="5361"/>
                        <a:pt x="261003" y="-724"/>
                        <a:pt x="211791" y="70"/>
                      </a:cubicBezTo>
                      <a:cubicBezTo>
                        <a:pt x="162579" y="864"/>
                        <a:pt x="10707" y="8536"/>
                        <a:pt x="653" y="11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6" name="フリーフォーム: 図形 1005">
                  <a:extLst>
                    <a:ext uri="{FF2B5EF4-FFF2-40B4-BE49-F238E27FC236}">
                      <a16:creationId xmlns:a16="http://schemas.microsoft.com/office/drawing/2014/main" id="{B2CAAB16-97D9-411D-A4CF-0ED15CE00FF8}"/>
                    </a:ext>
                  </a:extLst>
                </p:cNvPr>
                <p:cNvSpPr/>
                <p:nvPr/>
              </p:nvSpPr>
              <p:spPr>
                <a:xfrm>
                  <a:off x="8900426" y="1479477"/>
                  <a:ext cx="379603" cy="376575"/>
                </a:xfrm>
                <a:custGeom>
                  <a:avLst/>
                  <a:gdLst>
                    <a:gd name="connsiteX0" fmla="*/ 687 w 379603"/>
                    <a:gd name="connsiteY0" fmla="*/ 73 h 376575"/>
                    <a:gd name="connsiteX1" fmla="*/ 246749 w 379603"/>
                    <a:gd name="connsiteY1" fmla="*/ 87386 h 376575"/>
                    <a:gd name="connsiteX2" fmla="*/ 365812 w 379603"/>
                    <a:gd name="connsiteY2" fmla="*/ 250898 h 376575"/>
                    <a:gd name="connsiteX3" fmla="*/ 375337 w 379603"/>
                    <a:gd name="connsiteY3" fmla="*/ 376311 h 376575"/>
                    <a:gd name="connsiteX4" fmla="*/ 349937 w 379603"/>
                    <a:gd name="connsiteY4" fmla="*/ 279473 h 376575"/>
                    <a:gd name="connsiteX5" fmla="*/ 262624 w 379603"/>
                    <a:gd name="connsiteY5" fmla="*/ 130248 h 376575"/>
                    <a:gd name="connsiteX6" fmla="*/ 175312 w 379603"/>
                    <a:gd name="connsiteY6" fmla="*/ 73098 h 376575"/>
                    <a:gd name="connsiteX7" fmla="*/ 687 w 379603"/>
                    <a:gd name="connsiteY7" fmla="*/ 73 h 3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9603" h="376575">
                      <a:moveTo>
                        <a:pt x="687" y="73"/>
                      </a:moveTo>
                      <a:cubicBezTo>
                        <a:pt x="12593" y="2454"/>
                        <a:pt x="185895" y="45582"/>
                        <a:pt x="246749" y="87386"/>
                      </a:cubicBezTo>
                      <a:cubicBezTo>
                        <a:pt x="307603" y="129190"/>
                        <a:pt x="344381" y="202744"/>
                        <a:pt x="365812" y="250898"/>
                      </a:cubicBezTo>
                      <a:cubicBezTo>
                        <a:pt x="387243" y="299052"/>
                        <a:pt x="377983" y="371549"/>
                        <a:pt x="375337" y="376311"/>
                      </a:cubicBezTo>
                      <a:cubicBezTo>
                        <a:pt x="372691" y="381073"/>
                        <a:pt x="368723" y="320484"/>
                        <a:pt x="349937" y="279473"/>
                      </a:cubicBezTo>
                      <a:cubicBezTo>
                        <a:pt x="331152" y="238463"/>
                        <a:pt x="291728" y="164644"/>
                        <a:pt x="262624" y="130248"/>
                      </a:cubicBezTo>
                      <a:cubicBezTo>
                        <a:pt x="233520" y="95852"/>
                        <a:pt x="215793" y="92677"/>
                        <a:pt x="175312" y="73098"/>
                      </a:cubicBezTo>
                      <a:cubicBezTo>
                        <a:pt x="134831" y="53519"/>
                        <a:pt x="-11219" y="-2308"/>
                        <a:pt x="687" y="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7" name="フリーフォーム: 図形 1006">
                  <a:extLst>
                    <a:ext uri="{FF2B5EF4-FFF2-40B4-BE49-F238E27FC236}">
                      <a16:creationId xmlns:a16="http://schemas.microsoft.com/office/drawing/2014/main" id="{CA33A56A-DE79-4A8B-AB09-B55988C9D633}"/>
                    </a:ext>
                  </a:extLst>
                </p:cNvPr>
                <p:cNvSpPr/>
                <p:nvPr/>
              </p:nvSpPr>
              <p:spPr>
                <a:xfrm>
                  <a:off x="8971303" y="1443028"/>
                  <a:ext cx="384115" cy="428714"/>
                </a:xfrm>
                <a:custGeom>
                  <a:avLst/>
                  <a:gdLst>
                    <a:gd name="connsiteX0" fmla="*/ 1247 w 384115"/>
                    <a:gd name="connsiteY0" fmla="*/ 10 h 428714"/>
                    <a:gd name="connsiteX1" fmla="*/ 179047 w 384115"/>
                    <a:gd name="connsiteY1" fmla="*/ 53985 h 428714"/>
                    <a:gd name="connsiteX2" fmla="*/ 212385 w 384115"/>
                    <a:gd name="connsiteY2" fmla="*/ 46047 h 428714"/>
                    <a:gd name="connsiteX3" fmla="*/ 183810 w 384115"/>
                    <a:gd name="connsiteY3" fmla="*/ 65097 h 428714"/>
                    <a:gd name="connsiteX4" fmla="*/ 158410 w 384115"/>
                    <a:gd name="connsiteY4" fmla="*/ 106372 h 428714"/>
                    <a:gd name="connsiteX5" fmla="*/ 193335 w 384115"/>
                    <a:gd name="connsiteY5" fmla="*/ 101610 h 428714"/>
                    <a:gd name="connsiteX6" fmla="*/ 256835 w 384115"/>
                    <a:gd name="connsiteY6" fmla="*/ 133360 h 428714"/>
                    <a:gd name="connsiteX7" fmla="*/ 312397 w 384115"/>
                    <a:gd name="connsiteY7" fmla="*/ 174635 h 428714"/>
                    <a:gd name="connsiteX8" fmla="*/ 291760 w 384115"/>
                    <a:gd name="connsiteY8" fmla="*/ 203210 h 428714"/>
                    <a:gd name="connsiteX9" fmla="*/ 312397 w 384115"/>
                    <a:gd name="connsiteY9" fmla="*/ 238135 h 428714"/>
                    <a:gd name="connsiteX10" fmla="*/ 350497 w 384115"/>
                    <a:gd name="connsiteY10" fmla="*/ 379422 h 428714"/>
                    <a:gd name="connsiteX11" fmla="*/ 383835 w 384115"/>
                    <a:gd name="connsiteY11" fmla="*/ 414347 h 428714"/>
                    <a:gd name="connsiteX12" fmla="*/ 331447 w 384115"/>
                    <a:gd name="connsiteY12" fmla="*/ 396885 h 428714"/>
                    <a:gd name="connsiteX13" fmla="*/ 310810 w 384115"/>
                    <a:gd name="connsiteY13" fmla="*/ 428635 h 428714"/>
                    <a:gd name="connsiteX14" fmla="*/ 355260 w 384115"/>
                    <a:gd name="connsiteY14" fmla="*/ 385772 h 428714"/>
                    <a:gd name="connsiteX15" fmla="*/ 313985 w 384115"/>
                    <a:gd name="connsiteY15" fmla="*/ 265122 h 428714"/>
                    <a:gd name="connsiteX16" fmla="*/ 277472 w 384115"/>
                    <a:gd name="connsiteY16" fmla="*/ 193685 h 428714"/>
                    <a:gd name="connsiteX17" fmla="*/ 291760 w 384115"/>
                    <a:gd name="connsiteY17" fmla="*/ 163522 h 428714"/>
                    <a:gd name="connsiteX18" fmla="*/ 153647 w 384115"/>
                    <a:gd name="connsiteY18" fmla="*/ 100022 h 428714"/>
                    <a:gd name="connsiteX19" fmla="*/ 183810 w 384115"/>
                    <a:gd name="connsiteY19" fmla="*/ 53985 h 428714"/>
                    <a:gd name="connsiteX20" fmla="*/ 104435 w 384115"/>
                    <a:gd name="connsiteY20" fmla="*/ 49222 h 428714"/>
                    <a:gd name="connsiteX21" fmla="*/ 1247 w 384115"/>
                    <a:gd name="connsiteY21" fmla="*/ 10 h 42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4115" h="428714">
                      <a:moveTo>
                        <a:pt x="1247" y="10"/>
                      </a:moveTo>
                      <a:cubicBezTo>
                        <a:pt x="13682" y="804"/>
                        <a:pt x="143857" y="46312"/>
                        <a:pt x="179047" y="53985"/>
                      </a:cubicBezTo>
                      <a:cubicBezTo>
                        <a:pt x="214237" y="61658"/>
                        <a:pt x="211591" y="44195"/>
                        <a:pt x="212385" y="46047"/>
                      </a:cubicBezTo>
                      <a:cubicBezTo>
                        <a:pt x="213179" y="47899"/>
                        <a:pt x="192806" y="55043"/>
                        <a:pt x="183810" y="65097"/>
                      </a:cubicBezTo>
                      <a:cubicBezTo>
                        <a:pt x="174814" y="75151"/>
                        <a:pt x="156823" y="100287"/>
                        <a:pt x="158410" y="106372"/>
                      </a:cubicBezTo>
                      <a:cubicBezTo>
                        <a:pt x="159997" y="112457"/>
                        <a:pt x="176931" y="97112"/>
                        <a:pt x="193335" y="101610"/>
                      </a:cubicBezTo>
                      <a:cubicBezTo>
                        <a:pt x="209739" y="106108"/>
                        <a:pt x="236991" y="121189"/>
                        <a:pt x="256835" y="133360"/>
                      </a:cubicBezTo>
                      <a:cubicBezTo>
                        <a:pt x="276679" y="145531"/>
                        <a:pt x="306576" y="162993"/>
                        <a:pt x="312397" y="174635"/>
                      </a:cubicBezTo>
                      <a:cubicBezTo>
                        <a:pt x="318218" y="186277"/>
                        <a:pt x="291760" y="192627"/>
                        <a:pt x="291760" y="203210"/>
                      </a:cubicBezTo>
                      <a:cubicBezTo>
                        <a:pt x="291760" y="213793"/>
                        <a:pt x="302608" y="208766"/>
                        <a:pt x="312397" y="238135"/>
                      </a:cubicBezTo>
                      <a:cubicBezTo>
                        <a:pt x="322187" y="267504"/>
                        <a:pt x="338591" y="350053"/>
                        <a:pt x="350497" y="379422"/>
                      </a:cubicBezTo>
                      <a:cubicBezTo>
                        <a:pt x="362403" y="408791"/>
                        <a:pt x="387010" y="411437"/>
                        <a:pt x="383835" y="414347"/>
                      </a:cubicBezTo>
                      <a:cubicBezTo>
                        <a:pt x="380660" y="417258"/>
                        <a:pt x="343618" y="394504"/>
                        <a:pt x="331447" y="396885"/>
                      </a:cubicBezTo>
                      <a:cubicBezTo>
                        <a:pt x="319276" y="399266"/>
                        <a:pt x="306841" y="430487"/>
                        <a:pt x="310810" y="428635"/>
                      </a:cubicBezTo>
                      <a:cubicBezTo>
                        <a:pt x="314779" y="426783"/>
                        <a:pt x="354731" y="413024"/>
                        <a:pt x="355260" y="385772"/>
                      </a:cubicBezTo>
                      <a:cubicBezTo>
                        <a:pt x="355789" y="358520"/>
                        <a:pt x="326950" y="297136"/>
                        <a:pt x="313985" y="265122"/>
                      </a:cubicBezTo>
                      <a:cubicBezTo>
                        <a:pt x="301020" y="233108"/>
                        <a:pt x="281176" y="210618"/>
                        <a:pt x="277472" y="193685"/>
                      </a:cubicBezTo>
                      <a:cubicBezTo>
                        <a:pt x="273768" y="176752"/>
                        <a:pt x="312397" y="179132"/>
                        <a:pt x="291760" y="163522"/>
                      </a:cubicBezTo>
                      <a:cubicBezTo>
                        <a:pt x="271123" y="147912"/>
                        <a:pt x="171639" y="118278"/>
                        <a:pt x="153647" y="100022"/>
                      </a:cubicBezTo>
                      <a:cubicBezTo>
                        <a:pt x="135655" y="81766"/>
                        <a:pt x="192012" y="62452"/>
                        <a:pt x="183810" y="53985"/>
                      </a:cubicBezTo>
                      <a:cubicBezTo>
                        <a:pt x="175608" y="45518"/>
                        <a:pt x="136185" y="56101"/>
                        <a:pt x="104435" y="49222"/>
                      </a:cubicBezTo>
                      <a:cubicBezTo>
                        <a:pt x="72685" y="42343"/>
                        <a:pt x="-11188" y="-784"/>
                        <a:pt x="1247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8" name="フリーフォーム: 図形 1007">
                  <a:extLst>
                    <a:ext uri="{FF2B5EF4-FFF2-40B4-BE49-F238E27FC236}">
                      <a16:creationId xmlns:a16="http://schemas.microsoft.com/office/drawing/2014/main" id="{C68AD77F-AD34-44E9-A88C-31ED2F73BC3E}"/>
                    </a:ext>
                  </a:extLst>
                </p:cNvPr>
                <p:cNvSpPr/>
                <p:nvPr/>
              </p:nvSpPr>
              <p:spPr>
                <a:xfrm>
                  <a:off x="8635872" y="1730982"/>
                  <a:ext cx="259072" cy="125001"/>
                </a:xfrm>
                <a:custGeom>
                  <a:avLst/>
                  <a:gdLst>
                    <a:gd name="connsiteX0" fmla="*/ 128 w 259072"/>
                    <a:gd name="connsiteY0" fmla="*/ 2568 h 125001"/>
                    <a:gd name="connsiteX1" fmla="*/ 139828 w 259072"/>
                    <a:gd name="connsiteY1" fmla="*/ 27968 h 125001"/>
                    <a:gd name="connsiteX2" fmla="*/ 255716 w 259072"/>
                    <a:gd name="connsiteY2" fmla="*/ 124806 h 125001"/>
                    <a:gd name="connsiteX3" fmla="*/ 222378 w 259072"/>
                    <a:gd name="connsiteY3" fmla="*/ 51781 h 125001"/>
                    <a:gd name="connsiteX4" fmla="*/ 165228 w 259072"/>
                    <a:gd name="connsiteY4" fmla="*/ 7331 h 125001"/>
                    <a:gd name="connsiteX5" fmla="*/ 128 w 259072"/>
                    <a:gd name="connsiteY5" fmla="*/ 2568 h 12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9072" h="125001">
                      <a:moveTo>
                        <a:pt x="128" y="2568"/>
                      </a:moveTo>
                      <a:cubicBezTo>
                        <a:pt x="-4105" y="6007"/>
                        <a:pt x="97230" y="7595"/>
                        <a:pt x="139828" y="27968"/>
                      </a:cubicBezTo>
                      <a:cubicBezTo>
                        <a:pt x="182426" y="48341"/>
                        <a:pt x="241958" y="120837"/>
                        <a:pt x="255716" y="124806"/>
                      </a:cubicBezTo>
                      <a:cubicBezTo>
                        <a:pt x="269474" y="128775"/>
                        <a:pt x="237459" y="71360"/>
                        <a:pt x="222378" y="51781"/>
                      </a:cubicBezTo>
                      <a:cubicBezTo>
                        <a:pt x="207297" y="32202"/>
                        <a:pt x="196978" y="16856"/>
                        <a:pt x="165228" y="7331"/>
                      </a:cubicBezTo>
                      <a:cubicBezTo>
                        <a:pt x="133478" y="-2194"/>
                        <a:pt x="4361" y="-871"/>
                        <a:pt x="128" y="25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9" name="フリーフォーム: 図形 1008">
                  <a:extLst>
                    <a:ext uri="{FF2B5EF4-FFF2-40B4-BE49-F238E27FC236}">
                      <a16:creationId xmlns:a16="http://schemas.microsoft.com/office/drawing/2014/main" id="{8AEA7D0E-33CA-4F0C-807D-5338570BAB8E}"/>
                    </a:ext>
                  </a:extLst>
                </p:cNvPr>
                <p:cNvSpPr/>
                <p:nvPr/>
              </p:nvSpPr>
              <p:spPr>
                <a:xfrm>
                  <a:off x="8675644" y="1458912"/>
                  <a:ext cx="78485" cy="276227"/>
                </a:xfrm>
                <a:custGeom>
                  <a:avLst/>
                  <a:gdLst>
                    <a:gd name="connsiteX0" fmla="*/ 65131 w 78485"/>
                    <a:gd name="connsiteY0" fmla="*/ 1 h 276227"/>
                    <a:gd name="connsiteX1" fmla="*/ 74656 w 78485"/>
                    <a:gd name="connsiteY1" fmla="*/ 52388 h 276227"/>
                    <a:gd name="connsiteX2" fmla="*/ 17506 w 78485"/>
                    <a:gd name="connsiteY2" fmla="*/ 76201 h 276227"/>
                    <a:gd name="connsiteX3" fmla="*/ 50844 w 78485"/>
                    <a:gd name="connsiteY3" fmla="*/ 76201 h 276227"/>
                    <a:gd name="connsiteX4" fmla="*/ 65131 w 78485"/>
                    <a:gd name="connsiteY4" fmla="*/ 123826 h 276227"/>
                    <a:gd name="connsiteX5" fmla="*/ 44494 w 78485"/>
                    <a:gd name="connsiteY5" fmla="*/ 176213 h 276227"/>
                    <a:gd name="connsiteX6" fmla="*/ 44 w 78485"/>
                    <a:gd name="connsiteY6" fmla="*/ 196851 h 276227"/>
                    <a:gd name="connsiteX7" fmla="*/ 36556 w 78485"/>
                    <a:gd name="connsiteY7" fmla="*/ 195263 h 276227"/>
                    <a:gd name="connsiteX8" fmla="*/ 54019 w 78485"/>
                    <a:gd name="connsiteY8" fmla="*/ 215901 h 276227"/>
                    <a:gd name="connsiteX9" fmla="*/ 49256 w 78485"/>
                    <a:gd name="connsiteY9" fmla="*/ 276226 h 276227"/>
                    <a:gd name="connsiteX10" fmla="*/ 77831 w 78485"/>
                    <a:gd name="connsiteY10" fmla="*/ 217488 h 276227"/>
                    <a:gd name="connsiteX11" fmla="*/ 63544 w 78485"/>
                    <a:gd name="connsiteY11" fmla="*/ 190501 h 276227"/>
                    <a:gd name="connsiteX12" fmla="*/ 1631 w 78485"/>
                    <a:gd name="connsiteY12" fmla="*/ 180976 h 276227"/>
                    <a:gd name="connsiteX13" fmla="*/ 41319 w 78485"/>
                    <a:gd name="connsiteY13" fmla="*/ 165101 h 276227"/>
                    <a:gd name="connsiteX14" fmla="*/ 54019 w 78485"/>
                    <a:gd name="connsiteY14" fmla="*/ 134938 h 276227"/>
                    <a:gd name="connsiteX15" fmla="*/ 39731 w 78485"/>
                    <a:gd name="connsiteY15" fmla="*/ 80963 h 276227"/>
                    <a:gd name="connsiteX16" fmla="*/ 17506 w 78485"/>
                    <a:gd name="connsiteY16" fmla="*/ 77788 h 276227"/>
                    <a:gd name="connsiteX17" fmla="*/ 50844 w 78485"/>
                    <a:gd name="connsiteY17" fmla="*/ 53976 h 276227"/>
                    <a:gd name="connsiteX18" fmla="*/ 65131 w 78485"/>
                    <a:gd name="connsiteY18" fmla="*/ 1 h 276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8485" h="276227">
                      <a:moveTo>
                        <a:pt x="65131" y="1"/>
                      </a:moveTo>
                      <a:cubicBezTo>
                        <a:pt x="69100" y="-264"/>
                        <a:pt x="82593" y="39688"/>
                        <a:pt x="74656" y="52388"/>
                      </a:cubicBezTo>
                      <a:cubicBezTo>
                        <a:pt x="66719" y="65088"/>
                        <a:pt x="21475" y="72232"/>
                        <a:pt x="17506" y="76201"/>
                      </a:cubicBezTo>
                      <a:cubicBezTo>
                        <a:pt x="13537" y="80170"/>
                        <a:pt x="42907" y="68264"/>
                        <a:pt x="50844" y="76201"/>
                      </a:cubicBezTo>
                      <a:cubicBezTo>
                        <a:pt x="58781" y="84138"/>
                        <a:pt x="66189" y="107157"/>
                        <a:pt x="65131" y="123826"/>
                      </a:cubicBezTo>
                      <a:cubicBezTo>
                        <a:pt x="64073" y="140495"/>
                        <a:pt x="55342" y="164042"/>
                        <a:pt x="44494" y="176213"/>
                      </a:cubicBezTo>
                      <a:cubicBezTo>
                        <a:pt x="33646" y="188384"/>
                        <a:pt x="1367" y="193676"/>
                        <a:pt x="44" y="196851"/>
                      </a:cubicBezTo>
                      <a:cubicBezTo>
                        <a:pt x="-1279" y="200026"/>
                        <a:pt x="27560" y="192088"/>
                        <a:pt x="36556" y="195263"/>
                      </a:cubicBezTo>
                      <a:cubicBezTo>
                        <a:pt x="45552" y="198438"/>
                        <a:pt x="51902" y="202407"/>
                        <a:pt x="54019" y="215901"/>
                      </a:cubicBezTo>
                      <a:cubicBezTo>
                        <a:pt x="56136" y="229395"/>
                        <a:pt x="45287" y="275962"/>
                        <a:pt x="49256" y="276226"/>
                      </a:cubicBezTo>
                      <a:cubicBezTo>
                        <a:pt x="53225" y="276490"/>
                        <a:pt x="75450" y="231775"/>
                        <a:pt x="77831" y="217488"/>
                      </a:cubicBezTo>
                      <a:cubicBezTo>
                        <a:pt x="80212" y="203201"/>
                        <a:pt x="76244" y="196586"/>
                        <a:pt x="63544" y="190501"/>
                      </a:cubicBezTo>
                      <a:cubicBezTo>
                        <a:pt x="50844" y="184416"/>
                        <a:pt x="5335" y="185209"/>
                        <a:pt x="1631" y="180976"/>
                      </a:cubicBezTo>
                      <a:cubicBezTo>
                        <a:pt x="-2073" y="176743"/>
                        <a:pt x="32588" y="172774"/>
                        <a:pt x="41319" y="165101"/>
                      </a:cubicBezTo>
                      <a:cubicBezTo>
                        <a:pt x="50050" y="157428"/>
                        <a:pt x="54284" y="148961"/>
                        <a:pt x="54019" y="134938"/>
                      </a:cubicBezTo>
                      <a:cubicBezTo>
                        <a:pt x="53754" y="120915"/>
                        <a:pt x="45816" y="90488"/>
                        <a:pt x="39731" y="80963"/>
                      </a:cubicBezTo>
                      <a:cubicBezTo>
                        <a:pt x="33646" y="71438"/>
                        <a:pt x="15654" y="82286"/>
                        <a:pt x="17506" y="77788"/>
                      </a:cubicBezTo>
                      <a:cubicBezTo>
                        <a:pt x="19358" y="73290"/>
                        <a:pt x="42906" y="62443"/>
                        <a:pt x="50844" y="53976"/>
                      </a:cubicBezTo>
                      <a:cubicBezTo>
                        <a:pt x="58781" y="45509"/>
                        <a:pt x="61162" y="266"/>
                        <a:pt x="65131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0" name="フリーフォーム: 図形 1009">
                  <a:extLst>
                    <a:ext uri="{FF2B5EF4-FFF2-40B4-BE49-F238E27FC236}">
                      <a16:creationId xmlns:a16="http://schemas.microsoft.com/office/drawing/2014/main" id="{94E77F0D-D4E4-4DF4-BF1D-9F68766CA868}"/>
                    </a:ext>
                  </a:extLst>
                </p:cNvPr>
                <p:cNvSpPr/>
                <p:nvPr/>
              </p:nvSpPr>
              <p:spPr>
                <a:xfrm>
                  <a:off x="8721188" y="1474767"/>
                  <a:ext cx="96156" cy="251169"/>
                </a:xfrm>
                <a:custGeom>
                  <a:avLst/>
                  <a:gdLst>
                    <a:gd name="connsiteX0" fmla="*/ 95787 w 96156"/>
                    <a:gd name="connsiteY0" fmla="*/ 21 h 251169"/>
                    <a:gd name="connsiteX1" fmla="*/ 78325 w 96156"/>
                    <a:gd name="connsiteY1" fmla="*/ 77808 h 251169"/>
                    <a:gd name="connsiteX2" fmla="*/ 21175 w 96156"/>
                    <a:gd name="connsiteY2" fmla="*/ 112733 h 251169"/>
                    <a:gd name="connsiteX3" fmla="*/ 62450 w 96156"/>
                    <a:gd name="connsiteY3" fmla="*/ 100033 h 251169"/>
                    <a:gd name="connsiteX4" fmla="*/ 86262 w 96156"/>
                    <a:gd name="connsiteY4" fmla="*/ 160358 h 251169"/>
                    <a:gd name="connsiteX5" fmla="*/ 75150 w 96156"/>
                    <a:gd name="connsiteY5" fmla="*/ 196871 h 251169"/>
                    <a:gd name="connsiteX6" fmla="*/ 537 w 96156"/>
                    <a:gd name="connsiteY6" fmla="*/ 250846 h 251169"/>
                    <a:gd name="connsiteX7" fmla="*/ 43400 w 96156"/>
                    <a:gd name="connsiteY7" fmla="*/ 217508 h 251169"/>
                    <a:gd name="connsiteX8" fmla="*/ 78325 w 96156"/>
                    <a:gd name="connsiteY8" fmla="*/ 179408 h 251169"/>
                    <a:gd name="connsiteX9" fmla="*/ 62450 w 96156"/>
                    <a:gd name="connsiteY9" fmla="*/ 111146 h 251169"/>
                    <a:gd name="connsiteX10" fmla="*/ 30700 w 96156"/>
                    <a:gd name="connsiteY10" fmla="*/ 112733 h 251169"/>
                    <a:gd name="connsiteX11" fmla="*/ 65625 w 96156"/>
                    <a:gd name="connsiteY11" fmla="*/ 85746 h 251169"/>
                    <a:gd name="connsiteX12" fmla="*/ 95787 w 96156"/>
                    <a:gd name="connsiteY12" fmla="*/ 21 h 251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6156" h="251169">
                      <a:moveTo>
                        <a:pt x="95787" y="21"/>
                      </a:moveTo>
                      <a:cubicBezTo>
                        <a:pt x="97904" y="-1302"/>
                        <a:pt x="90760" y="59023"/>
                        <a:pt x="78325" y="77808"/>
                      </a:cubicBezTo>
                      <a:cubicBezTo>
                        <a:pt x="65890" y="96593"/>
                        <a:pt x="23821" y="109029"/>
                        <a:pt x="21175" y="112733"/>
                      </a:cubicBezTo>
                      <a:cubicBezTo>
                        <a:pt x="18529" y="116437"/>
                        <a:pt x="51602" y="92096"/>
                        <a:pt x="62450" y="100033"/>
                      </a:cubicBezTo>
                      <a:cubicBezTo>
                        <a:pt x="73298" y="107970"/>
                        <a:pt x="84145" y="144218"/>
                        <a:pt x="86262" y="160358"/>
                      </a:cubicBezTo>
                      <a:cubicBezTo>
                        <a:pt x="88379" y="176498"/>
                        <a:pt x="89437" y="181790"/>
                        <a:pt x="75150" y="196871"/>
                      </a:cubicBezTo>
                      <a:cubicBezTo>
                        <a:pt x="60862" y="211952"/>
                        <a:pt x="5829" y="247407"/>
                        <a:pt x="537" y="250846"/>
                      </a:cubicBezTo>
                      <a:cubicBezTo>
                        <a:pt x="-4755" y="254285"/>
                        <a:pt x="30435" y="229414"/>
                        <a:pt x="43400" y="217508"/>
                      </a:cubicBezTo>
                      <a:cubicBezTo>
                        <a:pt x="56365" y="205602"/>
                        <a:pt x="75150" y="197135"/>
                        <a:pt x="78325" y="179408"/>
                      </a:cubicBezTo>
                      <a:cubicBezTo>
                        <a:pt x="81500" y="161681"/>
                        <a:pt x="70387" y="122259"/>
                        <a:pt x="62450" y="111146"/>
                      </a:cubicBezTo>
                      <a:cubicBezTo>
                        <a:pt x="54512" y="100034"/>
                        <a:pt x="30171" y="116966"/>
                        <a:pt x="30700" y="112733"/>
                      </a:cubicBezTo>
                      <a:cubicBezTo>
                        <a:pt x="31229" y="108500"/>
                        <a:pt x="57952" y="101885"/>
                        <a:pt x="65625" y="85746"/>
                      </a:cubicBezTo>
                      <a:cubicBezTo>
                        <a:pt x="73298" y="69607"/>
                        <a:pt x="93670" y="1344"/>
                        <a:pt x="95787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1" name="フリーフォーム: 図形 1010">
                  <a:extLst>
                    <a:ext uri="{FF2B5EF4-FFF2-40B4-BE49-F238E27FC236}">
                      <a16:creationId xmlns:a16="http://schemas.microsoft.com/office/drawing/2014/main" id="{64EF8537-645F-41FC-903D-BD61C90F832C}"/>
                    </a:ext>
                  </a:extLst>
                </p:cNvPr>
                <p:cNvSpPr/>
                <p:nvPr/>
              </p:nvSpPr>
              <p:spPr>
                <a:xfrm>
                  <a:off x="8785157" y="1490541"/>
                  <a:ext cx="85631" cy="258087"/>
                </a:xfrm>
                <a:custGeom>
                  <a:avLst/>
                  <a:gdLst>
                    <a:gd name="connsiteX0" fmla="*/ 33406 w 85631"/>
                    <a:gd name="connsiteY0" fmla="*/ 122 h 258087"/>
                    <a:gd name="connsiteX1" fmla="*/ 82618 w 85631"/>
                    <a:gd name="connsiteY1" fmla="*/ 79497 h 258087"/>
                    <a:gd name="connsiteX2" fmla="*/ 73093 w 85631"/>
                    <a:gd name="connsiteY2" fmla="*/ 135059 h 258087"/>
                    <a:gd name="connsiteX3" fmla="*/ 14356 w 85631"/>
                    <a:gd name="connsiteY3" fmla="*/ 163634 h 258087"/>
                    <a:gd name="connsiteX4" fmla="*/ 74681 w 85631"/>
                    <a:gd name="connsiteY4" fmla="*/ 147759 h 258087"/>
                    <a:gd name="connsiteX5" fmla="*/ 77856 w 85631"/>
                    <a:gd name="connsiteY5" fmla="*/ 184272 h 258087"/>
                    <a:gd name="connsiteX6" fmla="*/ 60393 w 85631"/>
                    <a:gd name="connsiteY6" fmla="*/ 238247 h 258087"/>
                    <a:gd name="connsiteX7" fmla="*/ 27056 w 85631"/>
                    <a:gd name="connsiteY7" fmla="*/ 255709 h 258087"/>
                    <a:gd name="connsiteX8" fmla="*/ 68 w 85631"/>
                    <a:gd name="connsiteY8" fmla="*/ 190622 h 258087"/>
                    <a:gd name="connsiteX9" fmla="*/ 34993 w 85631"/>
                    <a:gd name="connsiteY9" fmla="*/ 235072 h 258087"/>
                    <a:gd name="connsiteX10" fmla="*/ 69918 w 85631"/>
                    <a:gd name="connsiteY10" fmla="*/ 208084 h 258087"/>
                    <a:gd name="connsiteX11" fmla="*/ 76268 w 85631"/>
                    <a:gd name="connsiteY11" fmla="*/ 158872 h 258087"/>
                    <a:gd name="connsiteX12" fmla="*/ 65156 w 85631"/>
                    <a:gd name="connsiteY12" fmla="*/ 149347 h 258087"/>
                    <a:gd name="connsiteX13" fmla="*/ 34993 w 85631"/>
                    <a:gd name="connsiteY13" fmla="*/ 155697 h 258087"/>
                    <a:gd name="connsiteX14" fmla="*/ 63568 w 85631"/>
                    <a:gd name="connsiteY14" fmla="*/ 103309 h 258087"/>
                    <a:gd name="connsiteX15" fmla="*/ 63568 w 85631"/>
                    <a:gd name="connsiteY15" fmla="*/ 62034 h 258087"/>
                    <a:gd name="connsiteX16" fmla="*/ 33406 w 85631"/>
                    <a:gd name="connsiteY16" fmla="*/ 122 h 258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5631" h="258087">
                      <a:moveTo>
                        <a:pt x="33406" y="122"/>
                      </a:moveTo>
                      <a:cubicBezTo>
                        <a:pt x="36581" y="3033"/>
                        <a:pt x="76004" y="57008"/>
                        <a:pt x="82618" y="79497"/>
                      </a:cubicBezTo>
                      <a:cubicBezTo>
                        <a:pt x="89233" y="101987"/>
                        <a:pt x="84470" y="121036"/>
                        <a:pt x="73093" y="135059"/>
                      </a:cubicBezTo>
                      <a:cubicBezTo>
                        <a:pt x="61716" y="149082"/>
                        <a:pt x="14091" y="161517"/>
                        <a:pt x="14356" y="163634"/>
                      </a:cubicBezTo>
                      <a:cubicBezTo>
                        <a:pt x="14621" y="165751"/>
                        <a:pt x="64098" y="144319"/>
                        <a:pt x="74681" y="147759"/>
                      </a:cubicBezTo>
                      <a:cubicBezTo>
                        <a:pt x="85264" y="151199"/>
                        <a:pt x="80237" y="169191"/>
                        <a:pt x="77856" y="184272"/>
                      </a:cubicBezTo>
                      <a:cubicBezTo>
                        <a:pt x="75475" y="199353"/>
                        <a:pt x="68860" y="226341"/>
                        <a:pt x="60393" y="238247"/>
                      </a:cubicBezTo>
                      <a:cubicBezTo>
                        <a:pt x="51926" y="250153"/>
                        <a:pt x="37110" y="263646"/>
                        <a:pt x="27056" y="255709"/>
                      </a:cubicBezTo>
                      <a:cubicBezTo>
                        <a:pt x="17002" y="247772"/>
                        <a:pt x="-1255" y="194061"/>
                        <a:pt x="68" y="190622"/>
                      </a:cubicBezTo>
                      <a:cubicBezTo>
                        <a:pt x="1391" y="187183"/>
                        <a:pt x="23351" y="232162"/>
                        <a:pt x="34993" y="235072"/>
                      </a:cubicBezTo>
                      <a:cubicBezTo>
                        <a:pt x="46635" y="237982"/>
                        <a:pt x="63039" y="220784"/>
                        <a:pt x="69918" y="208084"/>
                      </a:cubicBezTo>
                      <a:cubicBezTo>
                        <a:pt x="76797" y="195384"/>
                        <a:pt x="77062" y="168661"/>
                        <a:pt x="76268" y="158872"/>
                      </a:cubicBezTo>
                      <a:cubicBezTo>
                        <a:pt x="75474" y="149083"/>
                        <a:pt x="72035" y="149876"/>
                        <a:pt x="65156" y="149347"/>
                      </a:cubicBezTo>
                      <a:cubicBezTo>
                        <a:pt x="58277" y="148818"/>
                        <a:pt x="35258" y="163370"/>
                        <a:pt x="34993" y="155697"/>
                      </a:cubicBezTo>
                      <a:cubicBezTo>
                        <a:pt x="34728" y="148024"/>
                        <a:pt x="58806" y="118919"/>
                        <a:pt x="63568" y="103309"/>
                      </a:cubicBezTo>
                      <a:cubicBezTo>
                        <a:pt x="68330" y="87699"/>
                        <a:pt x="67007" y="76851"/>
                        <a:pt x="63568" y="62034"/>
                      </a:cubicBezTo>
                      <a:cubicBezTo>
                        <a:pt x="60129" y="47217"/>
                        <a:pt x="30231" y="-2789"/>
                        <a:pt x="3340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2" name="フリーフォーム: 図形 1011">
                  <a:extLst>
                    <a:ext uri="{FF2B5EF4-FFF2-40B4-BE49-F238E27FC236}">
                      <a16:creationId xmlns:a16="http://schemas.microsoft.com/office/drawing/2014/main" id="{8175DEB2-5A99-4A0D-A99B-56F25E23EDC7}"/>
                    </a:ext>
                  </a:extLst>
                </p:cNvPr>
                <p:cNvSpPr/>
                <p:nvPr/>
              </p:nvSpPr>
              <p:spPr>
                <a:xfrm>
                  <a:off x="8836967" y="1473131"/>
                  <a:ext cx="108680" cy="319421"/>
                </a:xfrm>
                <a:custGeom>
                  <a:avLst/>
                  <a:gdLst>
                    <a:gd name="connsiteX0" fmla="*/ 76846 w 108680"/>
                    <a:gd name="connsiteY0" fmla="*/ 69 h 319421"/>
                    <a:gd name="connsiteX1" fmla="*/ 103833 w 108680"/>
                    <a:gd name="connsiteY1" fmla="*/ 71507 h 319421"/>
                    <a:gd name="connsiteX2" fmla="*/ 68908 w 108680"/>
                    <a:gd name="connsiteY2" fmla="*/ 87382 h 319421"/>
                    <a:gd name="connsiteX3" fmla="*/ 22871 w 108680"/>
                    <a:gd name="connsiteY3" fmla="*/ 60394 h 319421"/>
                    <a:gd name="connsiteX4" fmla="*/ 86371 w 108680"/>
                    <a:gd name="connsiteY4" fmla="*/ 96907 h 319421"/>
                    <a:gd name="connsiteX5" fmla="*/ 108596 w 108680"/>
                    <a:gd name="connsiteY5" fmla="*/ 160407 h 319421"/>
                    <a:gd name="connsiteX6" fmla="*/ 80021 w 108680"/>
                    <a:gd name="connsiteY6" fmla="*/ 214382 h 319421"/>
                    <a:gd name="connsiteX7" fmla="*/ 646 w 108680"/>
                    <a:gd name="connsiteY7" fmla="*/ 236607 h 319421"/>
                    <a:gd name="connsiteX8" fmla="*/ 43508 w 108680"/>
                    <a:gd name="connsiteY8" fmla="*/ 236607 h 319421"/>
                    <a:gd name="connsiteX9" fmla="*/ 62558 w 108680"/>
                    <a:gd name="connsiteY9" fmla="*/ 263594 h 319421"/>
                    <a:gd name="connsiteX10" fmla="*/ 8583 w 108680"/>
                    <a:gd name="connsiteY10" fmla="*/ 319157 h 319421"/>
                    <a:gd name="connsiteX11" fmla="*/ 70496 w 108680"/>
                    <a:gd name="connsiteY11" fmla="*/ 282644 h 319421"/>
                    <a:gd name="connsiteX12" fmla="*/ 54621 w 108680"/>
                    <a:gd name="connsiteY12" fmla="*/ 238194 h 319421"/>
                    <a:gd name="connsiteX13" fmla="*/ 16521 w 108680"/>
                    <a:gd name="connsiteY13" fmla="*/ 228669 h 319421"/>
                    <a:gd name="connsiteX14" fmla="*/ 83196 w 108680"/>
                    <a:gd name="connsiteY14" fmla="*/ 193744 h 319421"/>
                    <a:gd name="connsiteX15" fmla="*/ 86371 w 108680"/>
                    <a:gd name="connsiteY15" fmla="*/ 136594 h 319421"/>
                    <a:gd name="connsiteX16" fmla="*/ 18108 w 108680"/>
                    <a:gd name="connsiteY16" fmla="*/ 61982 h 319421"/>
                    <a:gd name="connsiteX17" fmla="*/ 76846 w 108680"/>
                    <a:gd name="connsiteY17" fmla="*/ 85794 h 319421"/>
                    <a:gd name="connsiteX18" fmla="*/ 76846 w 108680"/>
                    <a:gd name="connsiteY18" fmla="*/ 69 h 319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8680" h="319421">
                      <a:moveTo>
                        <a:pt x="76846" y="69"/>
                      </a:moveTo>
                      <a:cubicBezTo>
                        <a:pt x="81344" y="-2312"/>
                        <a:pt x="105156" y="56955"/>
                        <a:pt x="103833" y="71507"/>
                      </a:cubicBezTo>
                      <a:cubicBezTo>
                        <a:pt x="102510" y="86059"/>
                        <a:pt x="82402" y="89234"/>
                        <a:pt x="68908" y="87382"/>
                      </a:cubicBezTo>
                      <a:cubicBezTo>
                        <a:pt x="55414" y="85530"/>
                        <a:pt x="19961" y="58807"/>
                        <a:pt x="22871" y="60394"/>
                      </a:cubicBezTo>
                      <a:cubicBezTo>
                        <a:pt x="25781" y="61981"/>
                        <a:pt x="72084" y="80238"/>
                        <a:pt x="86371" y="96907"/>
                      </a:cubicBezTo>
                      <a:cubicBezTo>
                        <a:pt x="100658" y="113576"/>
                        <a:pt x="109654" y="140828"/>
                        <a:pt x="108596" y="160407"/>
                      </a:cubicBezTo>
                      <a:cubicBezTo>
                        <a:pt x="107538" y="179986"/>
                        <a:pt x="98013" y="201682"/>
                        <a:pt x="80021" y="214382"/>
                      </a:cubicBezTo>
                      <a:cubicBezTo>
                        <a:pt x="62029" y="227082"/>
                        <a:pt x="6731" y="232903"/>
                        <a:pt x="646" y="236607"/>
                      </a:cubicBezTo>
                      <a:cubicBezTo>
                        <a:pt x="-5440" y="240311"/>
                        <a:pt x="33190" y="232109"/>
                        <a:pt x="43508" y="236607"/>
                      </a:cubicBezTo>
                      <a:cubicBezTo>
                        <a:pt x="53826" y="241105"/>
                        <a:pt x="68379" y="249836"/>
                        <a:pt x="62558" y="263594"/>
                      </a:cubicBezTo>
                      <a:cubicBezTo>
                        <a:pt x="56737" y="277352"/>
                        <a:pt x="7260" y="315982"/>
                        <a:pt x="8583" y="319157"/>
                      </a:cubicBezTo>
                      <a:cubicBezTo>
                        <a:pt x="9906" y="322332"/>
                        <a:pt x="62823" y="296138"/>
                        <a:pt x="70496" y="282644"/>
                      </a:cubicBezTo>
                      <a:cubicBezTo>
                        <a:pt x="78169" y="269150"/>
                        <a:pt x="63617" y="247190"/>
                        <a:pt x="54621" y="238194"/>
                      </a:cubicBezTo>
                      <a:cubicBezTo>
                        <a:pt x="45625" y="229198"/>
                        <a:pt x="11758" y="236077"/>
                        <a:pt x="16521" y="228669"/>
                      </a:cubicBezTo>
                      <a:cubicBezTo>
                        <a:pt x="21283" y="221261"/>
                        <a:pt x="71554" y="209090"/>
                        <a:pt x="83196" y="193744"/>
                      </a:cubicBezTo>
                      <a:cubicBezTo>
                        <a:pt x="94838" y="178398"/>
                        <a:pt x="97219" y="158554"/>
                        <a:pt x="86371" y="136594"/>
                      </a:cubicBezTo>
                      <a:cubicBezTo>
                        <a:pt x="75523" y="114634"/>
                        <a:pt x="19695" y="70449"/>
                        <a:pt x="18108" y="61982"/>
                      </a:cubicBezTo>
                      <a:cubicBezTo>
                        <a:pt x="16521" y="53515"/>
                        <a:pt x="64146" y="90292"/>
                        <a:pt x="76846" y="85794"/>
                      </a:cubicBezTo>
                      <a:cubicBezTo>
                        <a:pt x="89546" y="81296"/>
                        <a:pt x="72348" y="2450"/>
                        <a:pt x="76846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3" name="フリーフォーム: 図形 1012">
                  <a:extLst>
                    <a:ext uri="{FF2B5EF4-FFF2-40B4-BE49-F238E27FC236}">
                      <a16:creationId xmlns:a16="http://schemas.microsoft.com/office/drawing/2014/main" id="{D6146B15-D902-4F55-95E8-2A970BFD8A45}"/>
                    </a:ext>
                  </a:extLst>
                </p:cNvPr>
                <p:cNvSpPr/>
                <p:nvPr/>
              </p:nvSpPr>
              <p:spPr>
                <a:xfrm>
                  <a:off x="8866094" y="1504878"/>
                  <a:ext cx="138780" cy="343120"/>
                </a:xfrm>
                <a:custGeom>
                  <a:avLst/>
                  <a:gdLst>
                    <a:gd name="connsiteX0" fmla="*/ 119156 w 138780"/>
                    <a:gd name="connsiteY0" fmla="*/ 72 h 343120"/>
                    <a:gd name="connsiteX1" fmla="*/ 136619 w 138780"/>
                    <a:gd name="connsiteY1" fmla="*/ 81035 h 343120"/>
                    <a:gd name="connsiteX2" fmla="*/ 65181 w 138780"/>
                    <a:gd name="connsiteY2" fmla="*/ 158822 h 343120"/>
                    <a:gd name="connsiteX3" fmla="*/ 117569 w 138780"/>
                    <a:gd name="connsiteY3" fmla="*/ 136597 h 343120"/>
                    <a:gd name="connsiteX4" fmla="*/ 125506 w 138780"/>
                    <a:gd name="connsiteY4" fmla="*/ 171522 h 343120"/>
                    <a:gd name="connsiteX5" fmla="*/ 103281 w 138780"/>
                    <a:gd name="connsiteY5" fmla="*/ 217560 h 343120"/>
                    <a:gd name="connsiteX6" fmla="*/ 22319 w 138780"/>
                    <a:gd name="connsiteY6" fmla="*/ 241372 h 343120"/>
                    <a:gd name="connsiteX7" fmla="*/ 81056 w 138780"/>
                    <a:gd name="connsiteY7" fmla="*/ 250897 h 343120"/>
                    <a:gd name="connsiteX8" fmla="*/ 77881 w 138780"/>
                    <a:gd name="connsiteY8" fmla="*/ 287410 h 343120"/>
                    <a:gd name="connsiteX9" fmla="*/ 94 w 138780"/>
                    <a:gd name="connsiteY9" fmla="*/ 342972 h 343120"/>
                    <a:gd name="connsiteX10" fmla="*/ 62006 w 138780"/>
                    <a:gd name="connsiteY10" fmla="*/ 301697 h 343120"/>
                    <a:gd name="connsiteX11" fmla="*/ 66769 w 138780"/>
                    <a:gd name="connsiteY11" fmla="*/ 241372 h 343120"/>
                    <a:gd name="connsiteX12" fmla="*/ 60419 w 138780"/>
                    <a:gd name="connsiteY12" fmla="*/ 233435 h 343120"/>
                    <a:gd name="connsiteX13" fmla="*/ 122331 w 138780"/>
                    <a:gd name="connsiteY13" fmla="*/ 204860 h 343120"/>
                    <a:gd name="connsiteX14" fmla="*/ 115981 w 138780"/>
                    <a:gd name="connsiteY14" fmla="*/ 138185 h 343120"/>
                    <a:gd name="connsiteX15" fmla="*/ 85819 w 138780"/>
                    <a:gd name="connsiteY15" fmla="*/ 133422 h 343120"/>
                    <a:gd name="connsiteX16" fmla="*/ 108044 w 138780"/>
                    <a:gd name="connsiteY16" fmla="*/ 95322 h 343120"/>
                    <a:gd name="connsiteX17" fmla="*/ 119156 w 138780"/>
                    <a:gd name="connsiteY17" fmla="*/ 72 h 34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8780" h="343120">
                      <a:moveTo>
                        <a:pt x="119156" y="72"/>
                      </a:moveTo>
                      <a:cubicBezTo>
                        <a:pt x="123918" y="-2309"/>
                        <a:pt x="145615" y="54577"/>
                        <a:pt x="136619" y="81035"/>
                      </a:cubicBezTo>
                      <a:cubicBezTo>
                        <a:pt x="127623" y="107493"/>
                        <a:pt x="68356" y="149562"/>
                        <a:pt x="65181" y="158822"/>
                      </a:cubicBezTo>
                      <a:cubicBezTo>
                        <a:pt x="62006" y="168082"/>
                        <a:pt x="107515" y="134480"/>
                        <a:pt x="117569" y="136597"/>
                      </a:cubicBezTo>
                      <a:cubicBezTo>
                        <a:pt x="127623" y="138714"/>
                        <a:pt x="127887" y="158028"/>
                        <a:pt x="125506" y="171522"/>
                      </a:cubicBezTo>
                      <a:cubicBezTo>
                        <a:pt x="123125" y="185016"/>
                        <a:pt x="120479" y="205918"/>
                        <a:pt x="103281" y="217560"/>
                      </a:cubicBezTo>
                      <a:cubicBezTo>
                        <a:pt x="86083" y="229202"/>
                        <a:pt x="26023" y="235816"/>
                        <a:pt x="22319" y="241372"/>
                      </a:cubicBezTo>
                      <a:cubicBezTo>
                        <a:pt x="18615" y="246928"/>
                        <a:pt x="71796" y="243224"/>
                        <a:pt x="81056" y="250897"/>
                      </a:cubicBezTo>
                      <a:cubicBezTo>
                        <a:pt x="90316" y="258570"/>
                        <a:pt x="91375" y="272064"/>
                        <a:pt x="77881" y="287410"/>
                      </a:cubicBezTo>
                      <a:cubicBezTo>
                        <a:pt x="64387" y="302756"/>
                        <a:pt x="2740" y="340591"/>
                        <a:pt x="94" y="342972"/>
                      </a:cubicBezTo>
                      <a:cubicBezTo>
                        <a:pt x="-2552" y="345353"/>
                        <a:pt x="50894" y="318630"/>
                        <a:pt x="62006" y="301697"/>
                      </a:cubicBezTo>
                      <a:cubicBezTo>
                        <a:pt x="73118" y="284764"/>
                        <a:pt x="67033" y="252749"/>
                        <a:pt x="66769" y="241372"/>
                      </a:cubicBezTo>
                      <a:cubicBezTo>
                        <a:pt x="66504" y="229995"/>
                        <a:pt x="51159" y="239520"/>
                        <a:pt x="60419" y="233435"/>
                      </a:cubicBezTo>
                      <a:cubicBezTo>
                        <a:pt x="69679" y="227350"/>
                        <a:pt x="113071" y="220735"/>
                        <a:pt x="122331" y="204860"/>
                      </a:cubicBezTo>
                      <a:cubicBezTo>
                        <a:pt x="131591" y="188985"/>
                        <a:pt x="122066" y="150091"/>
                        <a:pt x="115981" y="138185"/>
                      </a:cubicBezTo>
                      <a:cubicBezTo>
                        <a:pt x="109896" y="126279"/>
                        <a:pt x="87142" y="140566"/>
                        <a:pt x="85819" y="133422"/>
                      </a:cubicBezTo>
                      <a:cubicBezTo>
                        <a:pt x="84496" y="126278"/>
                        <a:pt x="100900" y="113843"/>
                        <a:pt x="108044" y="95322"/>
                      </a:cubicBezTo>
                      <a:cubicBezTo>
                        <a:pt x="115188" y="76801"/>
                        <a:pt x="114394" y="2453"/>
                        <a:pt x="119156" y="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4" name="フリーフォーム: 図形 1013">
                  <a:extLst>
                    <a:ext uri="{FF2B5EF4-FFF2-40B4-BE49-F238E27FC236}">
                      <a16:creationId xmlns:a16="http://schemas.microsoft.com/office/drawing/2014/main" id="{E97ABF9C-4412-4C55-8AAC-73E5285D08BB}"/>
                    </a:ext>
                  </a:extLst>
                </p:cNvPr>
                <p:cNvSpPr/>
                <p:nvPr/>
              </p:nvSpPr>
              <p:spPr>
                <a:xfrm>
                  <a:off x="8988335" y="1533490"/>
                  <a:ext cx="74748" cy="176483"/>
                </a:xfrm>
                <a:custGeom>
                  <a:avLst/>
                  <a:gdLst>
                    <a:gd name="connsiteX0" fmla="*/ 54065 w 74748"/>
                    <a:gd name="connsiteY0" fmla="*/ 35 h 176483"/>
                    <a:gd name="connsiteX1" fmla="*/ 57240 w 74748"/>
                    <a:gd name="connsiteY1" fmla="*/ 74648 h 176483"/>
                    <a:gd name="connsiteX2" fmla="*/ 90 w 74748"/>
                    <a:gd name="connsiteY2" fmla="*/ 149260 h 176483"/>
                    <a:gd name="connsiteX3" fmla="*/ 44540 w 74748"/>
                    <a:gd name="connsiteY3" fmla="*/ 101635 h 176483"/>
                    <a:gd name="connsiteX4" fmla="*/ 65178 w 74748"/>
                    <a:gd name="connsiteY4" fmla="*/ 101635 h 176483"/>
                    <a:gd name="connsiteX5" fmla="*/ 74703 w 74748"/>
                    <a:gd name="connsiteY5" fmla="*/ 149260 h 176483"/>
                    <a:gd name="connsiteX6" fmla="*/ 68353 w 74748"/>
                    <a:gd name="connsiteY6" fmla="*/ 174660 h 176483"/>
                    <a:gd name="connsiteX7" fmla="*/ 58828 w 74748"/>
                    <a:gd name="connsiteY7" fmla="*/ 100048 h 176483"/>
                    <a:gd name="connsiteX8" fmla="*/ 6440 w 74748"/>
                    <a:gd name="connsiteY8" fmla="*/ 136560 h 176483"/>
                    <a:gd name="connsiteX9" fmla="*/ 39778 w 74748"/>
                    <a:gd name="connsiteY9" fmla="*/ 84173 h 176483"/>
                    <a:gd name="connsiteX10" fmla="*/ 54065 w 74748"/>
                    <a:gd name="connsiteY10" fmla="*/ 35 h 176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748" h="176483">
                      <a:moveTo>
                        <a:pt x="54065" y="35"/>
                      </a:moveTo>
                      <a:cubicBezTo>
                        <a:pt x="56975" y="-1552"/>
                        <a:pt x="66236" y="49777"/>
                        <a:pt x="57240" y="74648"/>
                      </a:cubicBezTo>
                      <a:cubicBezTo>
                        <a:pt x="48244" y="99519"/>
                        <a:pt x="2207" y="144762"/>
                        <a:pt x="90" y="149260"/>
                      </a:cubicBezTo>
                      <a:cubicBezTo>
                        <a:pt x="-2027" y="153758"/>
                        <a:pt x="33692" y="109572"/>
                        <a:pt x="44540" y="101635"/>
                      </a:cubicBezTo>
                      <a:cubicBezTo>
                        <a:pt x="55388" y="93698"/>
                        <a:pt x="60151" y="93698"/>
                        <a:pt x="65178" y="101635"/>
                      </a:cubicBezTo>
                      <a:cubicBezTo>
                        <a:pt x="70205" y="109572"/>
                        <a:pt x="74174" y="137089"/>
                        <a:pt x="74703" y="149260"/>
                      </a:cubicBezTo>
                      <a:cubicBezTo>
                        <a:pt x="75232" y="161431"/>
                        <a:pt x="70999" y="182862"/>
                        <a:pt x="68353" y="174660"/>
                      </a:cubicBezTo>
                      <a:cubicBezTo>
                        <a:pt x="65707" y="166458"/>
                        <a:pt x="69147" y="106398"/>
                        <a:pt x="58828" y="100048"/>
                      </a:cubicBezTo>
                      <a:cubicBezTo>
                        <a:pt x="48509" y="93698"/>
                        <a:pt x="9615" y="139206"/>
                        <a:pt x="6440" y="136560"/>
                      </a:cubicBezTo>
                      <a:cubicBezTo>
                        <a:pt x="3265" y="133914"/>
                        <a:pt x="32899" y="104281"/>
                        <a:pt x="39778" y="84173"/>
                      </a:cubicBezTo>
                      <a:cubicBezTo>
                        <a:pt x="46657" y="64065"/>
                        <a:pt x="51155" y="1622"/>
                        <a:pt x="54065" y="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5" name="フリーフォーム: 図形 1014">
                  <a:extLst>
                    <a:ext uri="{FF2B5EF4-FFF2-40B4-BE49-F238E27FC236}">
                      <a16:creationId xmlns:a16="http://schemas.microsoft.com/office/drawing/2014/main" id="{90639552-07D6-4BF3-A0D4-3EA5321E4BC5}"/>
                    </a:ext>
                  </a:extLst>
                </p:cNvPr>
                <p:cNvSpPr/>
                <p:nvPr/>
              </p:nvSpPr>
              <p:spPr>
                <a:xfrm>
                  <a:off x="9045532" y="1554112"/>
                  <a:ext cx="95366" cy="152464"/>
                </a:xfrm>
                <a:custGeom>
                  <a:avLst/>
                  <a:gdLst>
                    <a:gd name="connsiteX0" fmla="*/ 46081 w 95366"/>
                    <a:gd name="connsiteY0" fmla="*/ 51 h 152464"/>
                    <a:gd name="connsiteX1" fmla="*/ 63543 w 95366"/>
                    <a:gd name="connsiteY1" fmla="*/ 73076 h 152464"/>
                    <a:gd name="connsiteX2" fmla="*/ 43 w 95366"/>
                    <a:gd name="connsiteY2" fmla="*/ 120701 h 152464"/>
                    <a:gd name="connsiteX3" fmla="*/ 74656 w 95366"/>
                    <a:gd name="connsiteY3" fmla="*/ 79426 h 152464"/>
                    <a:gd name="connsiteX4" fmla="*/ 95293 w 95366"/>
                    <a:gd name="connsiteY4" fmla="*/ 152451 h 152464"/>
                    <a:gd name="connsiteX5" fmla="*/ 69893 w 95366"/>
                    <a:gd name="connsiteY5" fmla="*/ 85776 h 152464"/>
                    <a:gd name="connsiteX6" fmla="*/ 22268 w 95366"/>
                    <a:gd name="connsiteY6" fmla="*/ 104826 h 152464"/>
                    <a:gd name="connsiteX7" fmla="*/ 49256 w 95366"/>
                    <a:gd name="connsiteY7" fmla="*/ 61963 h 152464"/>
                    <a:gd name="connsiteX8" fmla="*/ 46081 w 95366"/>
                    <a:gd name="connsiteY8" fmla="*/ 51 h 152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366" h="152464">
                      <a:moveTo>
                        <a:pt x="46081" y="51"/>
                      </a:moveTo>
                      <a:cubicBezTo>
                        <a:pt x="48462" y="1903"/>
                        <a:pt x="71216" y="52968"/>
                        <a:pt x="63543" y="73076"/>
                      </a:cubicBezTo>
                      <a:cubicBezTo>
                        <a:pt x="55870" y="93184"/>
                        <a:pt x="-1809" y="119643"/>
                        <a:pt x="43" y="120701"/>
                      </a:cubicBezTo>
                      <a:cubicBezTo>
                        <a:pt x="1895" y="121759"/>
                        <a:pt x="58781" y="74134"/>
                        <a:pt x="74656" y="79426"/>
                      </a:cubicBezTo>
                      <a:cubicBezTo>
                        <a:pt x="90531" y="84718"/>
                        <a:pt x="96087" y="151393"/>
                        <a:pt x="95293" y="152451"/>
                      </a:cubicBezTo>
                      <a:cubicBezTo>
                        <a:pt x="94499" y="153509"/>
                        <a:pt x="82064" y="93713"/>
                        <a:pt x="69893" y="85776"/>
                      </a:cubicBezTo>
                      <a:cubicBezTo>
                        <a:pt x="57722" y="77839"/>
                        <a:pt x="25707" y="108795"/>
                        <a:pt x="22268" y="104826"/>
                      </a:cubicBezTo>
                      <a:cubicBezTo>
                        <a:pt x="18829" y="100857"/>
                        <a:pt x="44493" y="77044"/>
                        <a:pt x="49256" y="61963"/>
                      </a:cubicBezTo>
                      <a:cubicBezTo>
                        <a:pt x="54019" y="46882"/>
                        <a:pt x="43700" y="-1801"/>
                        <a:pt x="46081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6" name="フリーフォーム: 図形 1015">
                  <a:extLst>
                    <a:ext uri="{FF2B5EF4-FFF2-40B4-BE49-F238E27FC236}">
                      <a16:creationId xmlns:a16="http://schemas.microsoft.com/office/drawing/2014/main" id="{C5E41914-5EED-416A-9441-A9820D66287E}"/>
                    </a:ext>
                  </a:extLst>
                </p:cNvPr>
                <p:cNvSpPr/>
                <p:nvPr/>
              </p:nvSpPr>
              <p:spPr>
                <a:xfrm>
                  <a:off x="9126398" y="1575450"/>
                  <a:ext cx="44761" cy="101362"/>
                </a:xfrm>
                <a:custGeom>
                  <a:avLst/>
                  <a:gdLst>
                    <a:gd name="connsiteX0" fmla="*/ 16015 w 44761"/>
                    <a:gd name="connsiteY0" fmla="*/ 938 h 101362"/>
                    <a:gd name="connsiteX1" fmla="*/ 44590 w 44761"/>
                    <a:gd name="connsiteY1" fmla="*/ 45388 h 101362"/>
                    <a:gd name="connsiteX2" fmla="*/ 140 w 44761"/>
                    <a:gd name="connsiteY2" fmla="*/ 97775 h 101362"/>
                    <a:gd name="connsiteX3" fmla="*/ 30302 w 44761"/>
                    <a:gd name="connsiteY3" fmla="*/ 88250 h 101362"/>
                    <a:gd name="connsiteX4" fmla="*/ 16015 w 44761"/>
                    <a:gd name="connsiteY4" fmla="*/ 938 h 10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1" h="101362">
                      <a:moveTo>
                        <a:pt x="16015" y="938"/>
                      </a:moveTo>
                      <a:cubicBezTo>
                        <a:pt x="18396" y="-6206"/>
                        <a:pt x="47236" y="29249"/>
                        <a:pt x="44590" y="45388"/>
                      </a:cubicBezTo>
                      <a:cubicBezTo>
                        <a:pt x="41944" y="61527"/>
                        <a:pt x="2521" y="90631"/>
                        <a:pt x="140" y="97775"/>
                      </a:cubicBezTo>
                      <a:cubicBezTo>
                        <a:pt x="-2241" y="104919"/>
                        <a:pt x="26333" y="101214"/>
                        <a:pt x="30302" y="88250"/>
                      </a:cubicBezTo>
                      <a:cubicBezTo>
                        <a:pt x="34271" y="75286"/>
                        <a:pt x="13634" y="8082"/>
                        <a:pt x="16015" y="9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7" name="フリーフォーム: 図形 1016">
                  <a:extLst>
                    <a:ext uri="{FF2B5EF4-FFF2-40B4-BE49-F238E27FC236}">
                      <a16:creationId xmlns:a16="http://schemas.microsoft.com/office/drawing/2014/main" id="{FFFC484B-B03F-43F1-94FB-102E4F89AE95}"/>
                    </a:ext>
                  </a:extLst>
                </p:cNvPr>
                <p:cNvSpPr/>
                <p:nvPr/>
              </p:nvSpPr>
              <p:spPr>
                <a:xfrm>
                  <a:off x="9177256" y="1604942"/>
                  <a:ext cx="28694" cy="103234"/>
                </a:xfrm>
                <a:custGeom>
                  <a:avLst/>
                  <a:gdLst>
                    <a:gd name="connsiteX0" fmla="*/ 82 w 28694"/>
                    <a:gd name="connsiteY0" fmla="*/ 21 h 103234"/>
                    <a:gd name="connsiteX1" fmla="*/ 28657 w 28694"/>
                    <a:gd name="connsiteY1" fmla="*/ 53996 h 103234"/>
                    <a:gd name="connsiteX2" fmla="*/ 6432 w 28694"/>
                    <a:gd name="connsiteY2" fmla="*/ 103208 h 103234"/>
                    <a:gd name="connsiteX3" fmla="*/ 19132 w 28694"/>
                    <a:gd name="connsiteY3" fmla="*/ 60346 h 103234"/>
                    <a:gd name="connsiteX4" fmla="*/ 82 w 28694"/>
                    <a:gd name="connsiteY4" fmla="*/ 21 h 103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94" h="103234">
                      <a:moveTo>
                        <a:pt x="82" y="21"/>
                      </a:moveTo>
                      <a:cubicBezTo>
                        <a:pt x="1670" y="-1037"/>
                        <a:pt x="27599" y="36798"/>
                        <a:pt x="28657" y="53996"/>
                      </a:cubicBezTo>
                      <a:cubicBezTo>
                        <a:pt x="29715" y="71194"/>
                        <a:pt x="8020" y="102150"/>
                        <a:pt x="6432" y="103208"/>
                      </a:cubicBezTo>
                      <a:cubicBezTo>
                        <a:pt x="4844" y="104266"/>
                        <a:pt x="17809" y="73840"/>
                        <a:pt x="19132" y="60346"/>
                      </a:cubicBezTo>
                      <a:cubicBezTo>
                        <a:pt x="20455" y="46852"/>
                        <a:pt x="-1506" y="1079"/>
                        <a:pt x="82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8" name="フリーフォーム: 図形 1017">
                  <a:extLst>
                    <a:ext uri="{FF2B5EF4-FFF2-40B4-BE49-F238E27FC236}">
                      <a16:creationId xmlns:a16="http://schemas.microsoft.com/office/drawing/2014/main" id="{3ABD1664-88A1-4910-B4B2-BE96742B9BE8}"/>
                    </a:ext>
                  </a:extLst>
                </p:cNvPr>
                <p:cNvSpPr/>
                <p:nvPr/>
              </p:nvSpPr>
              <p:spPr>
                <a:xfrm>
                  <a:off x="8916707" y="1690628"/>
                  <a:ext cx="295560" cy="128872"/>
                </a:xfrm>
                <a:custGeom>
                  <a:avLst/>
                  <a:gdLst>
                    <a:gd name="connsiteX0" fmla="*/ 281 w 295560"/>
                    <a:gd name="connsiteY0" fmla="*/ 128647 h 128872"/>
                    <a:gd name="connsiteX1" fmla="*/ 95531 w 295560"/>
                    <a:gd name="connsiteY1" fmla="*/ 36572 h 128872"/>
                    <a:gd name="connsiteX2" fmla="*/ 220943 w 295560"/>
                    <a:gd name="connsiteY2" fmla="*/ 28635 h 128872"/>
                    <a:gd name="connsiteX3" fmla="*/ 295556 w 295560"/>
                    <a:gd name="connsiteY3" fmla="*/ 15935 h 128872"/>
                    <a:gd name="connsiteX4" fmla="*/ 217768 w 295560"/>
                    <a:gd name="connsiteY4" fmla="*/ 7997 h 128872"/>
                    <a:gd name="connsiteX5" fmla="*/ 125693 w 295560"/>
                    <a:gd name="connsiteY5" fmla="*/ 6410 h 128872"/>
                    <a:gd name="connsiteX6" fmla="*/ 281 w 295560"/>
                    <a:gd name="connsiteY6" fmla="*/ 128647 h 128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560" h="128872">
                      <a:moveTo>
                        <a:pt x="281" y="128647"/>
                      </a:moveTo>
                      <a:cubicBezTo>
                        <a:pt x="-4746" y="133674"/>
                        <a:pt x="58754" y="53241"/>
                        <a:pt x="95531" y="36572"/>
                      </a:cubicBezTo>
                      <a:cubicBezTo>
                        <a:pt x="132308" y="19903"/>
                        <a:pt x="187605" y="32075"/>
                        <a:pt x="220943" y="28635"/>
                      </a:cubicBezTo>
                      <a:cubicBezTo>
                        <a:pt x="254281" y="25195"/>
                        <a:pt x="296085" y="19375"/>
                        <a:pt x="295556" y="15935"/>
                      </a:cubicBezTo>
                      <a:cubicBezTo>
                        <a:pt x="295027" y="12495"/>
                        <a:pt x="246078" y="9584"/>
                        <a:pt x="217768" y="7997"/>
                      </a:cubicBezTo>
                      <a:cubicBezTo>
                        <a:pt x="189458" y="6410"/>
                        <a:pt x="159030" y="-8142"/>
                        <a:pt x="125693" y="6410"/>
                      </a:cubicBezTo>
                      <a:cubicBezTo>
                        <a:pt x="92356" y="20962"/>
                        <a:pt x="5308" y="123620"/>
                        <a:pt x="281" y="1286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9" name="フリーフォーム: 図形 1018">
                  <a:extLst>
                    <a:ext uri="{FF2B5EF4-FFF2-40B4-BE49-F238E27FC236}">
                      <a16:creationId xmlns:a16="http://schemas.microsoft.com/office/drawing/2014/main" id="{CAAE6AB7-51A7-48B7-9478-8A841C83B6A5}"/>
                    </a:ext>
                  </a:extLst>
                </p:cNvPr>
                <p:cNvSpPr/>
                <p:nvPr/>
              </p:nvSpPr>
              <p:spPr>
                <a:xfrm>
                  <a:off x="8951831" y="1720589"/>
                  <a:ext cx="272481" cy="98783"/>
                </a:xfrm>
                <a:custGeom>
                  <a:avLst/>
                  <a:gdLst>
                    <a:gd name="connsiteX0" fmla="*/ 1669 w 272481"/>
                    <a:gd name="connsiteY0" fmla="*/ 98686 h 98783"/>
                    <a:gd name="connsiteX1" fmla="*/ 109619 w 272481"/>
                    <a:gd name="connsiteY1" fmla="*/ 33599 h 98783"/>
                    <a:gd name="connsiteX2" fmla="*/ 269957 w 272481"/>
                    <a:gd name="connsiteY2" fmla="*/ 5024 h 98783"/>
                    <a:gd name="connsiteX3" fmla="*/ 204869 w 272481"/>
                    <a:gd name="connsiteY3" fmla="*/ 261 h 98783"/>
                    <a:gd name="connsiteX4" fmla="*/ 165182 w 272481"/>
                    <a:gd name="connsiteY4" fmla="*/ 8199 h 98783"/>
                    <a:gd name="connsiteX5" fmla="*/ 50882 w 272481"/>
                    <a:gd name="connsiteY5" fmla="*/ 47886 h 98783"/>
                    <a:gd name="connsiteX6" fmla="*/ 1669 w 272481"/>
                    <a:gd name="connsiteY6" fmla="*/ 98686 h 98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481" h="98783">
                      <a:moveTo>
                        <a:pt x="1669" y="98686"/>
                      </a:moveTo>
                      <a:cubicBezTo>
                        <a:pt x="11458" y="96305"/>
                        <a:pt x="64904" y="49209"/>
                        <a:pt x="109619" y="33599"/>
                      </a:cubicBezTo>
                      <a:cubicBezTo>
                        <a:pt x="154334" y="17989"/>
                        <a:pt x="254082" y="10580"/>
                        <a:pt x="269957" y="5024"/>
                      </a:cubicBezTo>
                      <a:cubicBezTo>
                        <a:pt x="285832" y="-532"/>
                        <a:pt x="222331" y="-268"/>
                        <a:pt x="204869" y="261"/>
                      </a:cubicBezTo>
                      <a:cubicBezTo>
                        <a:pt x="187407" y="790"/>
                        <a:pt x="190847" y="261"/>
                        <a:pt x="165182" y="8199"/>
                      </a:cubicBezTo>
                      <a:cubicBezTo>
                        <a:pt x="139518" y="16136"/>
                        <a:pt x="74430" y="36773"/>
                        <a:pt x="50882" y="47886"/>
                      </a:cubicBezTo>
                      <a:cubicBezTo>
                        <a:pt x="27334" y="58998"/>
                        <a:pt x="-8120" y="101067"/>
                        <a:pt x="1669" y="986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0" name="フリーフォーム: 図形 1019">
                  <a:extLst>
                    <a:ext uri="{FF2B5EF4-FFF2-40B4-BE49-F238E27FC236}">
                      <a16:creationId xmlns:a16="http://schemas.microsoft.com/office/drawing/2014/main" id="{447782CF-A746-4A22-8E6E-E90B71AA555B}"/>
                    </a:ext>
                  </a:extLst>
                </p:cNvPr>
                <p:cNvSpPr/>
                <p:nvPr/>
              </p:nvSpPr>
              <p:spPr>
                <a:xfrm>
                  <a:off x="8880316" y="1802909"/>
                  <a:ext cx="615294" cy="81465"/>
                </a:xfrm>
                <a:custGeom>
                  <a:avLst/>
                  <a:gdLst>
                    <a:gd name="connsiteX0" fmla="*/ 159 w 615294"/>
                    <a:gd name="connsiteY0" fmla="*/ 60816 h 81465"/>
                    <a:gd name="connsiteX1" fmla="*/ 116047 w 615294"/>
                    <a:gd name="connsiteY1" fmla="*/ 491 h 81465"/>
                    <a:gd name="connsiteX2" fmla="*/ 233522 w 615294"/>
                    <a:gd name="connsiteY2" fmla="*/ 30654 h 81465"/>
                    <a:gd name="connsiteX3" fmla="*/ 389097 w 615294"/>
                    <a:gd name="connsiteY3" fmla="*/ 68754 h 81465"/>
                    <a:gd name="connsiteX4" fmla="*/ 466884 w 615294"/>
                    <a:gd name="connsiteY4" fmla="*/ 81454 h 81465"/>
                    <a:gd name="connsiteX5" fmla="*/ 614522 w 615294"/>
                    <a:gd name="connsiteY5" fmla="*/ 67166 h 81465"/>
                    <a:gd name="connsiteX6" fmla="*/ 517684 w 615294"/>
                    <a:gd name="connsiteY6" fmla="*/ 78279 h 81465"/>
                    <a:gd name="connsiteX7" fmla="*/ 360522 w 615294"/>
                    <a:gd name="connsiteY7" fmla="*/ 67166 h 81465"/>
                    <a:gd name="connsiteX8" fmla="*/ 141447 w 615294"/>
                    <a:gd name="connsiteY8" fmla="*/ 11604 h 81465"/>
                    <a:gd name="connsiteX9" fmla="*/ 159 w 615294"/>
                    <a:gd name="connsiteY9" fmla="*/ 60816 h 81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5294" h="81465">
                      <a:moveTo>
                        <a:pt x="159" y="60816"/>
                      </a:moveTo>
                      <a:cubicBezTo>
                        <a:pt x="-4074" y="58964"/>
                        <a:pt x="77153" y="5518"/>
                        <a:pt x="116047" y="491"/>
                      </a:cubicBezTo>
                      <a:cubicBezTo>
                        <a:pt x="154941" y="-4536"/>
                        <a:pt x="233522" y="30654"/>
                        <a:pt x="233522" y="30654"/>
                      </a:cubicBezTo>
                      <a:lnTo>
                        <a:pt x="389097" y="68754"/>
                      </a:lnTo>
                      <a:cubicBezTo>
                        <a:pt x="427991" y="77221"/>
                        <a:pt x="429313" y="81719"/>
                        <a:pt x="466884" y="81454"/>
                      </a:cubicBezTo>
                      <a:cubicBezTo>
                        <a:pt x="504455" y="81189"/>
                        <a:pt x="606055" y="67695"/>
                        <a:pt x="614522" y="67166"/>
                      </a:cubicBezTo>
                      <a:cubicBezTo>
                        <a:pt x="622989" y="66637"/>
                        <a:pt x="560017" y="78279"/>
                        <a:pt x="517684" y="78279"/>
                      </a:cubicBezTo>
                      <a:cubicBezTo>
                        <a:pt x="475351" y="78279"/>
                        <a:pt x="423228" y="78278"/>
                        <a:pt x="360522" y="67166"/>
                      </a:cubicBezTo>
                      <a:cubicBezTo>
                        <a:pt x="297816" y="56054"/>
                        <a:pt x="198333" y="17160"/>
                        <a:pt x="141447" y="11604"/>
                      </a:cubicBezTo>
                      <a:cubicBezTo>
                        <a:pt x="84561" y="6048"/>
                        <a:pt x="4392" y="62668"/>
                        <a:pt x="159" y="608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1" name="フリーフォーム: 図形 1020">
                  <a:extLst>
                    <a:ext uri="{FF2B5EF4-FFF2-40B4-BE49-F238E27FC236}">
                      <a16:creationId xmlns:a16="http://schemas.microsoft.com/office/drawing/2014/main" id="{80ECAB2B-2C62-42E2-8D92-E0A67C0B4719}"/>
                    </a:ext>
                  </a:extLst>
                </p:cNvPr>
                <p:cNvSpPr/>
                <p:nvPr/>
              </p:nvSpPr>
              <p:spPr>
                <a:xfrm>
                  <a:off x="8924576" y="1827883"/>
                  <a:ext cx="551420" cy="93225"/>
                </a:xfrm>
                <a:custGeom>
                  <a:avLst/>
                  <a:gdLst>
                    <a:gd name="connsiteX0" fmla="*/ 349 w 551420"/>
                    <a:gd name="connsiteY0" fmla="*/ 92992 h 93225"/>
                    <a:gd name="connsiteX1" fmla="*/ 73374 w 551420"/>
                    <a:gd name="connsiteY1" fmla="*/ 27905 h 93225"/>
                    <a:gd name="connsiteX2" fmla="*/ 197199 w 551420"/>
                    <a:gd name="connsiteY2" fmla="*/ 46955 h 93225"/>
                    <a:gd name="connsiteX3" fmla="*/ 340074 w 551420"/>
                    <a:gd name="connsiteY3" fmla="*/ 80292 h 93225"/>
                    <a:gd name="connsiteX4" fmla="*/ 459137 w 551420"/>
                    <a:gd name="connsiteY4" fmla="*/ 86642 h 93225"/>
                    <a:gd name="connsiteX5" fmla="*/ 551212 w 551420"/>
                    <a:gd name="connsiteY5" fmla="*/ 37430 h 93225"/>
                    <a:gd name="connsiteX6" fmla="*/ 433737 w 551420"/>
                    <a:gd name="connsiteY6" fmla="*/ 64417 h 93225"/>
                    <a:gd name="connsiteX7" fmla="*/ 244824 w 551420"/>
                    <a:gd name="connsiteY7" fmla="*/ 35842 h 93225"/>
                    <a:gd name="connsiteX8" fmla="*/ 101949 w 551420"/>
                    <a:gd name="connsiteY8" fmla="*/ 917 h 93225"/>
                    <a:gd name="connsiteX9" fmla="*/ 349 w 551420"/>
                    <a:gd name="connsiteY9" fmla="*/ 92992 h 93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1420" h="93225">
                      <a:moveTo>
                        <a:pt x="349" y="92992"/>
                      </a:moveTo>
                      <a:cubicBezTo>
                        <a:pt x="-4414" y="97490"/>
                        <a:pt x="40566" y="35578"/>
                        <a:pt x="73374" y="27905"/>
                      </a:cubicBezTo>
                      <a:cubicBezTo>
                        <a:pt x="106182" y="20232"/>
                        <a:pt x="152749" y="38224"/>
                        <a:pt x="197199" y="46955"/>
                      </a:cubicBezTo>
                      <a:cubicBezTo>
                        <a:pt x="241649" y="55686"/>
                        <a:pt x="296418" y="73677"/>
                        <a:pt x="340074" y="80292"/>
                      </a:cubicBezTo>
                      <a:cubicBezTo>
                        <a:pt x="383730" y="86906"/>
                        <a:pt x="423947" y="93786"/>
                        <a:pt x="459137" y="86642"/>
                      </a:cubicBezTo>
                      <a:cubicBezTo>
                        <a:pt x="494327" y="79498"/>
                        <a:pt x="555445" y="41134"/>
                        <a:pt x="551212" y="37430"/>
                      </a:cubicBezTo>
                      <a:cubicBezTo>
                        <a:pt x="546979" y="33726"/>
                        <a:pt x="484802" y="64682"/>
                        <a:pt x="433737" y="64417"/>
                      </a:cubicBezTo>
                      <a:cubicBezTo>
                        <a:pt x="382672" y="64152"/>
                        <a:pt x="300122" y="46425"/>
                        <a:pt x="244824" y="35842"/>
                      </a:cubicBezTo>
                      <a:cubicBezTo>
                        <a:pt x="189526" y="25259"/>
                        <a:pt x="141372" y="-5698"/>
                        <a:pt x="101949" y="917"/>
                      </a:cubicBezTo>
                      <a:cubicBezTo>
                        <a:pt x="62526" y="7532"/>
                        <a:pt x="5112" y="88494"/>
                        <a:pt x="349" y="929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2" name="フリーフォーム: 図形 1021">
                  <a:extLst>
                    <a:ext uri="{FF2B5EF4-FFF2-40B4-BE49-F238E27FC236}">
                      <a16:creationId xmlns:a16="http://schemas.microsoft.com/office/drawing/2014/main" id="{CBCCEDEE-2BD1-4C3B-94D5-E15A9DB18BF6}"/>
                    </a:ext>
                  </a:extLst>
                </p:cNvPr>
                <p:cNvSpPr/>
                <p:nvPr/>
              </p:nvSpPr>
              <p:spPr>
                <a:xfrm>
                  <a:off x="8873713" y="1876377"/>
                  <a:ext cx="471176" cy="167234"/>
                </a:xfrm>
                <a:custGeom>
                  <a:avLst/>
                  <a:gdLst>
                    <a:gd name="connsiteX0" fmla="*/ 3587 w 471176"/>
                    <a:gd name="connsiteY0" fmla="*/ 48 h 167234"/>
                    <a:gd name="connsiteX1" fmla="*/ 13112 w 471176"/>
                    <a:gd name="connsiteY1" fmla="*/ 76248 h 167234"/>
                    <a:gd name="connsiteX2" fmla="*/ 105187 w 471176"/>
                    <a:gd name="connsiteY2" fmla="*/ 158798 h 167234"/>
                    <a:gd name="connsiteX3" fmla="*/ 198850 w 471176"/>
                    <a:gd name="connsiteY3" fmla="*/ 160386 h 167234"/>
                    <a:gd name="connsiteX4" fmla="*/ 297275 w 471176"/>
                    <a:gd name="connsiteY4" fmla="*/ 122286 h 167234"/>
                    <a:gd name="connsiteX5" fmla="*/ 409987 w 471176"/>
                    <a:gd name="connsiteY5" fmla="*/ 101648 h 167234"/>
                    <a:gd name="connsiteX6" fmla="*/ 470312 w 471176"/>
                    <a:gd name="connsiteY6" fmla="*/ 104823 h 167234"/>
                    <a:gd name="connsiteX7" fmla="*/ 367125 w 471176"/>
                    <a:gd name="connsiteY7" fmla="*/ 103236 h 167234"/>
                    <a:gd name="connsiteX8" fmla="*/ 130587 w 471176"/>
                    <a:gd name="connsiteY8" fmla="*/ 139748 h 167234"/>
                    <a:gd name="connsiteX9" fmla="*/ 41687 w 471176"/>
                    <a:gd name="connsiteY9" fmla="*/ 87361 h 167234"/>
                    <a:gd name="connsiteX10" fmla="*/ 3587 w 471176"/>
                    <a:gd name="connsiteY10" fmla="*/ 48 h 16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176" h="167234">
                      <a:moveTo>
                        <a:pt x="3587" y="48"/>
                      </a:moveTo>
                      <a:cubicBezTo>
                        <a:pt x="-1175" y="-1804"/>
                        <a:pt x="-3821" y="49790"/>
                        <a:pt x="13112" y="76248"/>
                      </a:cubicBezTo>
                      <a:cubicBezTo>
                        <a:pt x="30045" y="102706"/>
                        <a:pt x="74231" y="144775"/>
                        <a:pt x="105187" y="158798"/>
                      </a:cubicBezTo>
                      <a:cubicBezTo>
                        <a:pt x="136143" y="172821"/>
                        <a:pt x="166835" y="166471"/>
                        <a:pt x="198850" y="160386"/>
                      </a:cubicBezTo>
                      <a:cubicBezTo>
                        <a:pt x="230865" y="154301"/>
                        <a:pt x="262086" y="132076"/>
                        <a:pt x="297275" y="122286"/>
                      </a:cubicBezTo>
                      <a:cubicBezTo>
                        <a:pt x="332465" y="112496"/>
                        <a:pt x="381148" y="104558"/>
                        <a:pt x="409987" y="101648"/>
                      </a:cubicBezTo>
                      <a:cubicBezTo>
                        <a:pt x="438826" y="98738"/>
                        <a:pt x="477456" y="104558"/>
                        <a:pt x="470312" y="104823"/>
                      </a:cubicBezTo>
                      <a:cubicBezTo>
                        <a:pt x="463168" y="105088"/>
                        <a:pt x="423746" y="97415"/>
                        <a:pt x="367125" y="103236"/>
                      </a:cubicBezTo>
                      <a:cubicBezTo>
                        <a:pt x="310504" y="109057"/>
                        <a:pt x="184826" y="142394"/>
                        <a:pt x="130587" y="139748"/>
                      </a:cubicBezTo>
                      <a:cubicBezTo>
                        <a:pt x="76348" y="137102"/>
                        <a:pt x="62325" y="109057"/>
                        <a:pt x="41687" y="87361"/>
                      </a:cubicBezTo>
                      <a:cubicBezTo>
                        <a:pt x="21050" y="65665"/>
                        <a:pt x="8349" y="1900"/>
                        <a:pt x="3587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3" name="フリーフォーム: 図形 1022">
                  <a:extLst>
                    <a:ext uri="{FF2B5EF4-FFF2-40B4-BE49-F238E27FC236}">
                      <a16:creationId xmlns:a16="http://schemas.microsoft.com/office/drawing/2014/main" id="{2D94BB7C-A8CE-4604-A516-8F5F74D3338E}"/>
                    </a:ext>
                  </a:extLst>
                </p:cNvPr>
                <p:cNvSpPr/>
                <p:nvPr/>
              </p:nvSpPr>
              <p:spPr>
                <a:xfrm>
                  <a:off x="8905814" y="1846252"/>
                  <a:ext cx="414613" cy="131785"/>
                </a:xfrm>
                <a:custGeom>
                  <a:avLst/>
                  <a:gdLst>
                    <a:gd name="connsiteX0" fmla="*/ 87374 w 414613"/>
                    <a:gd name="connsiteY0" fmla="*/ 11 h 131785"/>
                    <a:gd name="connsiteX1" fmla="*/ 14349 w 414613"/>
                    <a:gd name="connsiteY1" fmla="*/ 58748 h 131785"/>
                    <a:gd name="connsiteX2" fmla="*/ 55624 w 414613"/>
                    <a:gd name="connsiteY2" fmla="*/ 115898 h 131785"/>
                    <a:gd name="connsiteX3" fmla="*/ 168336 w 414613"/>
                    <a:gd name="connsiteY3" fmla="*/ 131773 h 131785"/>
                    <a:gd name="connsiteX4" fmla="*/ 412811 w 414613"/>
                    <a:gd name="connsiteY4" fmla="*/ 114311 h 131785"/>
                    <a:gd name="connsiteX5" fmla="*/ 268349 w 414613"/>
                    <a:gd name="connsiteY5" fmla="*/ 122248 h 131785"/>
                    <a:gd name="connsiteX6" fmla="*/ 63561 w 414613"/>
                    <a:gd name="connsiteY6" fmla="*/ 123836 h 131785"/>
                    <a:gd name="connsiteX7" fmla="*/ 61 w 414613"/>
                    <a:gd name="connsiteY7" fmla="*/ 63511 h 131785"/>
                    <a:gd name="connsiteX8" fmla="*/ 87374 w 414613"/>
                    <a:gd name="connsiteY8" fmla="*/ 11 h 131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613" h="131785">
                      <a:moveTo>
                        <a:pt x="87374" y="11"/>
                      </a:moveTo>
                      <a:cubicBezTo>
                        <a:pt x="89755" y="-783"/>
                        <a:pt x="19641" y="39434"/>
                        <a:pt x="14349" y="58748"/>
                      </a:cubicBezTo>
                      <a:cubicBezTo>
                        <a:pt x="9057" y="78062"/>
                        <a:pt x="29960" y="103727"/>
                        <a:pt x="55624" y="115898"/>
                      </a:cubicBezTo>
                      <a:cubicBezTo>
                        <a:pt x="81288" y="128069"/>
                        <a:pt x="108805" y="132037"/>
                        <a:pt x="168336" y="131773"/>
                      </a:cubicBezTo>
                      <a:cubicBezTo>
                        <a:pt x="227867" y="131509"/>
                        <a:pt x="396142" y="115898"/>
                        <a:pt x="412811" y="114311"/>
                      </a:cubicBezTo>
                      <a:cubicBezTo>
                        <a:pt x="429480" y="112724"/>
                        <a:pt x="326557" y="120660"/>
                        <a:pt x="268349" y="122248"/>
                      </a:cubicBezTo>
                      <a:cubicBezTo>
                        <a:pt x="210141" y="123836"/>
                        <a:pt x="108276" y="133625"/>
                        <a:pt x="63561" y="123836"/>
                      </a:cubicBezTo>
                      <a:cubicBezTo>
                        <a:pt x="18846" y="114047"/>
                        <a:pt x="-1262" y="79915"/>
                        <a:pt x="61" y="63511"/>
                      </a:cubicBezTo>
                      <a:cubicBezTo>
                        <a:pt x="1384" y="47107"/>
                        <a:pt x="84993" y="805"/>
                        <a:pt x="87374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0" name="フリーフォーム: 図形 1789">
                  <a:extLst>
                    <a:ext uri="{FF2B5EF4-FFF2-40B4-BE49-F238E27FC236}">
                      <a16:creationId xmlns:a16="http://schemas.microsoft.com/office/drawing/2014/main" id="{D928D494-7C46-4E2A-8DB4-9F22037468F4}"/>
                    </a:ext>
                  </a:extLst>
                </p:cNvPr>
                <p:cNvSpPr/>
                <p:nvPr/>
              </p:nvSpPr>
              <p:spPr>
                <a:xfrm>
                  <a:off x="8943516" y="1997069"/>
                  <a:ext cx="318328" cy="172563"/>
                </a:xfrm>
                <a:custGeom>
                  <a:avLst/>
                  <a:gdLst>
                    <a:gd name="connsiteX0" fmla="*/ 459 w 318328"/>
                    <a:gd name="connsiteY0" fmla="*/ 6 h 172563"/>
                    <a:gd name="connsiteX1" fmla="*/ 21097 w 318328"/>
                    <a:gd name="connsiteY1" fmla="*/ 88906 h 172563"/>
                    <a:gd name="connsiteX2" fmla="*/ 73484 w 318328"/>
                    <a:gd name="connsiteY2" fmla="*/ 133356 h 172563"/>
                    <a:gd name="connsiteX3" fmla="*/ 316372 w 318328"/>
                    <a:gd name="connsiteY3" fmla="*/ 166694 h 172563"/>
                    <a:gd name="connsiteX4" fmla="*/ 183022 w 318328"/>
                    <a:gd name="connsiteY4" fmla="*/ 169869 h 172563"/>
                    <a:gd name="connsiteX5" fmla="*/ 94122 w 318328"/>
                    <a:gd name="connsiteY5" fmla="*/ 138119 h 172563"/>
                    <a:gd name="connsiteX6" fmla="*/ 38559 w 318328"/>
                    <a:gd name="connsiteY6" fmla="*/ 93669 h 172563"/>
                    <a:gd name="connsiteX7" fmla="*/ 459 w 318328"/>
                    <a:gd name="connsiteY7" fmla="*/ 6 h 172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8328" h="172563">
                      <a:moveTo>
                        <a:pt x="459" y="6"/>
                      </a:moveTo>
                      <a:cubicBezTo>
                        <a:pt x="-2451" y="-788"/>
                        <a:pt x="8926" y="66681"/>
                        <a:pt x="21097" y="88906"/>
                      </a:cubicBezTo>
                      <a:cubicBezTo>
                        <a:pt x="33268" y="111131"/>
                        <a:pt x="24272" y="120391"/>
                        <a:pt x="73484" y="133356"/>
                      </a:cubicBezTo>
                      <a:cubicBezTo>
                        <a:pt x="122697" y="146321"/>
                        <a:pt x="298116" y="160609"/>
                        <a:pt x="316372" y="166694"/>
                      </a:cubicBezTo>
                      <a:cubicBezTo>
                        <a:pt x="334628" y="172779"/>
                        <a:pt x="220064" y="174631"/>
                        <a:pt x="183022" y="169869"/>
                      </a:cubicBezTo>
                      <a:cubicBezTo>
                        <a:pt x="145980" y="165107"/>
                        <a:pt x="118199" y="150819"/>
                        <a:pt x="94122" y="138119"/>
                      </a:cubicBezTo>
                      <a:cubicBezTo>
                        <a:pt x="70045" y="125419"/>
                        <a:pt x="53905" y="110338"/>
                        <a:pt x="38559" y="93669"/>
                      </a:cubicBezTo>
                      <a:cubicBezTo>
                        <a:pt x="23213" y="77000"/>
                        <a:pt x="3369" y="800"/>
                        <a:pt x="459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1" name="フリーフォーム: 図形 1790">
                  <a:extLst>
                    <a:ext uri="{FF2B5EF4-FFF2-40B4-BE49-F238E27FC236}">
                      <a16:creationId xmlns:a16="http://schemas.microsoft.com/office/drawing/2014/main" id="{5F89E92A-6CE8-4F51-81AA-7652427B0235}"/>
                    </a:ext>
                  </a:extLst>
                </p:cNvPr>
                <p:cNvSpPr/>
                <p:nvPr/>
              </p:nvSpPr>
              <p:spPr>
                <a:xfrm>
                  <a:off x="8985166" y="2030350"/>
                  <a:ext cx="271520" cy="120415"/>
                </a:xfrm>
                <a:custGeom>
                  <a:avLst/>
                  <a:gdLst>
                    <a:gd name="connsiteX0" fmla="*/ 4847 w 271520"/>
                    <a:gd name="connsiteY0" fmla="*/ 63 h 120415"/>
                    <a:gd name="connsiteX1" fmla="*/ 30247 w 271520"/>
                    <a:gd name="connsiteY1" fmla="*/ 57213 h 120415"/>
                    <a:gd name="connsiteX2" fmla="*/ 268372 w 271520"/>
                    <a:gd name="connsiteY2" fmla="*/ 117538 h 120415"/>
                    <a:gd name="connsiteX3" fmla="*/ 158834 w 271520"/>
                    <a:gd name="connsiteY3" fmla="*/ 106425 h 120415"/>
                    <a:gd name="connsiteX4" fmla="*/ 44534 w 271520"/>
                    <a:gd name="connsiteY4" fmla="*/ 68325 h 120415"/>
                    <a:gd name="connsiteX5" fmla="*/ 4847 w 271520"/>
                    <a:gd name="connsiteY5" fmla="*/ 63 h 120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520" h="120415">
                      <a:moveTo>
                        <a:pt x="4847" y="63"/>
                      </a:moveTo>
                      <a:cubicBezTo>
                        <a:pt x="2466" y="-1789"/>
                        <a:pt x="-13674" y="37634"/>
                        <a:pt x="30247" y="57213"/>
                      </a:cubicBezTo>
                      <a:cubicBezTo>
                        <a:pt x="74168" y="76792"/>
                        <a:pt x="246941" y="109336"/>
                        <a:pt x="268372" y="117538"/>
                      </a:cubicBezTo>
                      <a:cubicBezTo>
                        <a:pt x="289803" y="125740"/>
                        <a:pt x="196140" y="114627"/>
                        <a:pt x="158834" y="106425"/>
                      </a:cubicBezTo>
                      <a:cubicBezTo>
                        <a:pt x="121528" y="98223"/>
                        <a:pt x="69405" y="83406"/>
                        <a:pt x="44534" y="68325"/>
                      </a:cubicBezTo>
                      <a:cubicBezTo>
                        <a:pt x="19663" y="53244"/>
                        <a:pt x="7228" y="1915"/>
                        <a:pt x="4847" y="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2" name="フリーフォーム: 図形 1791">
                  <a:extLst>
                    <a:ext uri="{FF2B5EF4-FFF2-40B4-BE49-F238E27FC236}">
                      <a16:creationId xmlns:a16="http://schemas.microsoft.com/office/drawing/2014/main" id="{6669932D-7712-4CC1-8F3D-B86BB5F25FA2}"/>
                    </a:ext>
                  </a:extLst>
                </p:cNvPr>
                <p:cNvSpPr/>
                <p:nvPr/>
              </p:nvSpPr>
              <p:spPr>
                <a:xfrm>
                  <a:off x="8402810" y="1824017"/>
                  <a:ext cx="275831" cy="101621"/>
                </a:xfrm>
                <a:custGeom>
                  <a:avLst/>
                  <a:gdLst>
                    <a:gd name="connsiteX0" fmla="*/ 1415 w 275831"/>
                    <a:gd name="connsiteY0" fmla="*/ 101621 h 101621"/>
                    <a:gd name="connsiteX1" fmla="*/ 44278 w 275831"/>
                    <a:gd name="connsiteY1" fmla="*/ 7958 h 101621"/>
                    <a:gd name="connsiteX2" fmla="*/ 166515 w 275831"/>
                    <a:gd name="connsiteY2" fmla="*/ 4783 h 101621"/>
                    <a:gd name="connsiteX3" fmla="*/ 274465 w 275831"/>
                    <a:gd name="connsiteY3" fmla="*/ 4783 h 101621"/>
                    <a:gd name="connsiteX4" fmla="*/ 88728 w 275831"/>
                    <a:gd name="connsiteY4" fmla="*/ 7958 h 101621"/>
                    <a:gd name="connsiteX5" fmla="*/ 1415 w 275831"/>
                    <a:gd name="connsiteY5" fmla="*/ 101621 h 10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831" h="101621">
                      <a:moveTo>
                        <a:pt x="1415" y="101621"/>
                      </a:moveTo>
                      <a:cubicBezTo>
                        <a:pt x="-5993" y="101621"/>
                        <a:pt x="16761" y="24098"/>
                        <a:pt x="44278" y="7958"/>
                      </a:cubicBezTo>
                      <a:cubicBezTo>
                        <a:pt x="71795" y="-8182"/>
                        <a:pt x="128151" y="5312"/>
                        <a:pt x="166515" y="4783"/>
                      </a:cubicBezTo>
                      <a:cubicBezTo>
                        <a:pt x="204879" y="4254"/>
                        <a:pt x="287429" y="4254"/>
                        <a:pt x="274465" y="4783"/>
                      </a:cubicBezTo>
                      <a:cubicBezTo>
                        <a:pt x="261501" y="5312"/>
                        <a:pt x="135295" y="-5271"/>
                        <a:pt x="88728" y="7958"/>
                      </a:cubicBezTo>
                      <a:cubicBezTo>
                        <a:pt x="42161" y="21187"/>
                        <a:pt x="8823" y="101621"/>
                        <a:pt x="1415" y="101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3" name="フリーフォーム: 図形 1792">
                  <a:extLst>
                    <a:ext uri="{FF2B5EF4-FFF2-40B4-BE49-F238E27FC236}">
                      <a16:creationId xmlns:a16="http://schemas.microsoft.com/office/drawing/2014/main" id="{ED56D52F-8B6C-48F1-952E-9864B6757177}"/>
                    </a:ext>
                  </a:extLst>
                </p:cNvPr>
                <p:cNvSpPr/>
                <p:nvPr/>
              </p:nvSpPr>
              <p:spPr>
                <a:xfrm>
                  <a:off x="8462874" y="1855204"/>
                  <a:ext cx="279374" cy="76363"/>
                </a:xfrm>
                <a:custGeom>
                  <a:avLst/>
                  <a:gdLst>
                    <a:gd name="connsiteX0" fmla="*/ 238214 w 279374"/>
                    <a:gd name="connsiteY0" fmla="*/ 584 h 76363"/>
                    <a:gd name="connsiteX1" fmla="*/ 58826 w 279374"/>
                    <a:gd name="connsiteY1" fmla="*/ 8521 h 76363"/>
                    <a:gd name="connsiteX2" fmla="*/ 25489 w 279374"/>
                    <a:gd name="connsiteY2" fmla="*/ 54559 h 76363"/>
                    <a:gd name="connsiteX3" fmla="*/ 95339 w 279374"/>
                    <a:gd name="connsiteY3" fmla="*/ 67259 h 76363"/>
                    <a:gd name="connsiteX4" fmla="*/ 277901 w 279374"/>
                    <a:gd name="connsiteY4" fmla="*/ 35509 h 76363"/>
                    <a:gd name="connsiteX5" fmla="*/ 173126 w 279374"/>
                    <a:gd name="connsiteY5" fmla="*/ 64084 h 76363"/>
                    <a:gd name="connsiteX6" fmla="*/ 25489 w 279374"/>
                    <a:gd name="connsiteY6" fmla="*/ 73609 h 76363"/>
                    <a:gd name="connsiteX7" fmla="*/ 19139 w 279374"/>
                    <a:gd name="connsiteY7" fmla="*/ 16459 h 76363"/>
                    <a:gd name="connsiteX8" fmla="*/ 238214 w 279374"/>
                    <a:gd name="connsiteY8" fmla="*/ 584 h 76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374" h="76363">
                      <a:moveTo>
                        <a:pt x="238214" y="584"/>
                      </a:moveTo>
                      <a:cubicBezTo>
                        <a:pt x="244829" y="-739"/>
                        <a:pt x="94280" y="-475"/>
                        <a:pt x="58826" y="8521"/>
                      </a:cubicBezTo>
                      <a:cubicBezTo>
                        <a:pt x="23372" y="17517"/>
                        <a:pt x="19404" y="44769"/>
                        <a:pt x="25489" y="54559"/>
                      </a:cubicBezTo>
                      <a:cubicBezTo>
                        <a:pt x="31574" y="64349"/>
                        <a:pt x="53270" y="70434"/>
                        <a:pt x="95339" y="67259"/>
                      </a:cubicBezTo>
                      <a:cubicBezTo>
                        <a:pt x="137408" y="64084"/>
                        <a:pt x="264937" y="36038"/>
                        <a:pt x="277901" y="35509"/>
                      </a:cubicBezTo>
                      <a:cubicBezTo>
                        <a:pt x="290865" y="34980"/>
                        <a:pt x="215195" y="57734"/>
                        <a:pt x="173126" y="64084"/>
                      </a:cubicBezTo>
                      <a:cubicBezTo>
                        <a:pt x="131057" y="70434"/>
                        <a:pt x="51153" y="81547"/>
                        <a:pt x="25489" y="73609"/>
                      </a:cubicBezTo>
                      <a:cubicBezTo>
                        <a:pt x="-176" y="65672"/>
                        <a:pt x="-13140" y="28365"/>
                        <a:pt x="19139" y="16459"/>
                      </a:cubicBezTo>
                      <a:cubicBezTo>
                        <a:pt x="51418" y="4553"/>
                        <a:pt x="231599" y="1907"/>
                        <a:pt x="238214" y="5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4" name="フリーフォーム: 図形 1793">
                  <a:extLst>
                    <a:ext uri="{FF2B5EF4-FFF2-40B4-BE49-F238E27FC236}">
                      <a16:creationId xmlns:a16="http://schemas.microsoft.com/office/drawing/2014/main" id="{20B5A764-339E-4F91-959F-20878504CBC5}"/>
                    </a:ext>
                  </a:extLst>
                </p:cNvPr>
                <p:cNvSpPr/>
                <p:nvPr/>
              </p:nvSpPr>
              <p:spPr>
                <a:xfrm>
                  <a:off x="8527886" y="1899401"/>
                  <a:ext cx="198153" cy="76194"/>
                </a:xfrm>
                <a:custGeom>
                  <a:avLst/>
                  <a:gdLst>
                    <a:gd name="connsiteX0" fmla="*/ 3339 w 198153"/>
                    <a:gd name="connsiteY0" fmla="*/ 75449 h 76194"/>
                    <a:gd name="connsiteX1" fmla="*/ 197014 w 198153"/>
                    <a:gd name="connsiteY1" fmla="*/ 837 h 76194"/>
                    <a:gd name="connsiteX2" fmla="*/ 81127 w 198153"/>
                    <a:gd name="connsiteY2" fmla="*/ 37349 h 76194"/>
                    <a:gd name="connsiteX3" fmla="*/ 3339 w 198153"/>
                    <a:gd name="connsiteY3" fmla="*/ 75449 h 7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8153" h="76194">
                      <a:moveTo>
                        <a:pt x="3339" y="75449"/>
                      </a:moveTo>
                      <a:cubicBezTo>
                        <a:pt x="22654" y="69364"/>
                        <a:pt x="184049" y="7187"/>
                        <a:pt x="197014" y="837"/>
                      </a:cubicBezTo>
                      <a:cubicBezTo>
                        <a:pt x="209979" y="-5513"/>
                        <a:pt x="108644" y="25972"/>
                        <a:pt x="81127" y="37349"/>
                      </a:cubicBezTo>
                      <a:cubicBezTo>
                        <a:pt x="53610" y="48726"/>
                        <a:pt x="-15976" y="81534"/>
                        <a:pt x="3339" y="754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5" name="フリーフォーム: 図形 1794">
                  <a:extLst>
                    <a:ext uri="{FF2B5EF4-FFF2-40B4-BE49-F238E27FC236}">
                      <a16:creationId xmlns:a16="http://schemas.microsoft.com/office/drawing/2014/main" id="{A8ADAE3F-EE1D-4684-80C4-6488DFF91219}"/>
                    </a:ext>
                  </a:extLst>
                </p:cNvPr>
                <p:cNvSpPr/>
                <p:nvPr/>
              </p:nvSpPr>
              <p:spPr>
                <a:xfrm>
                  <a:off x="8508708" y="1979476"/>
                  <a:ext cx="225738" cy="77758"/>
                </a:xfrm>
                <a:custGeom>
                  <a:avLst/>
                  <a:gdLst>
                    <a:gd name="connsiteX0" fmla="*/ 46330 w 225738"/>
                    <a:gd name="connsiteY0" fmla="*/ 137 h 77758"/>
                    <a:gd name="connsiteX1" fmla="*/ 206667 w 225738"/>
                    <a:gd name="connsiteY1" fmla="*/ 39824 h 77758"/>
                    <a:gd name="connsiteX2" fmla="*/ 208255 w 225738"/>
                    <a:gd name="connsiteY2" fmla="*/ 44587 h 77758"/>
                    <a:gd name="connsiteX3" fmla="*/ 119355 w 225738"/>
                    <a:gd name="connsiteY3" fmla="*/ 62049 h 77758"/>
                    <a:gd name="connsiteX4" fmla="*/ 292 w 225738"/>
                    <a:gd name="connsiteY4" fmla="*/ 74749 h 77758"/>
                    <a:gd name="connsiteX5" fmla="*/ 155867 w 225738"/>
                    <a:gd name="connsiteY5" fmla="*/ 74749 h 77758"/>
                    <a:gd name="connsiteX6" fmla="*/ 224130 w 225738"/>
                    <a:gd name="connsiteY6" fmla="*/ 41412 h 77758"/>
                    <a:gd name="connsiteX7" fmla="*/ 93955 w 225738"/>
                    <a:gd name="connsiteY7" fmla="*/ 27124 h 77758"/>
                    <a:gd name="connsiteX8" fmla="*/ 46330 w 225738"/>
                    <a:gd name="connsiteY8" fmla="*/ 137 h 7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738" h="77758">
                      <a:moveTo>
                        <a:pt x="46330" y="137"/>
                      </a:moveTo>
                      <a:cubicBezTo>
                        <a:pt x="65115" y="2254"/>
                        <a:pt x="179680" y="32416"/>
                        <a:pt x="206667" y="39824"/>
                      </a:cubicBezTo>
                      <a:cubicBezTo>
                        <a:pt x="233654" y="47232"/>
                        <a:pt x="222807" y="40883"/>
                        <a:pt x="208255" y="44587"/>
                      </a:cubicBezTo>
                      <a:cubicBezTo>
                        <a:pt x="193703" y="48291"/>
                        <a:pt x="154015" y="57022"/>
                        <a:pt x="119355" y="62049"/>
                      </a:cubicBezTo>
                      <a:cubicBezTo>
                        <a:pt x="84695" y="67076"/>
                        <a:pt x="-5793" y="72632"/>
                        <a:pt x="292" y="74749"/>
                      </a:cubicBezTo>
                      <a:cubicBezTo>
                        <a:pt x="6377" y="76866"/>
                        <a:pt x="118561" y="80305"/>
                        <a:pt x="155867" y="74749"/>
                      </a:cubicBezTo>
                      <a:cubicBezTo>
                        <a:pt x="193173" y="69193"/>
                        <a:pt x="234449" y="49349"/>
                        <a:pt x="224130" y="41412"/>
                      </a:cubicBezTo>
                      <a:cubicBezTo>
                        <a:pt x="213811" y="33475"/>
                        <a:pt x="123324" y="33209"/>
                        <a:pt x="93955" y="27124"/>
                      </a:cubicBezTo>
                      <a:cubicBezTo>
                        <a:pt x="64586" y="21039"/>
                        <a:pt x="27545" y="-1980"/>
                        <a:pt x="46330" y="1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6" name="フリーフォーム: 図形 1795">
                  <a:extLst>
                    <a:ext uri="{FF2B5EF4-FFF2-40B4-BE49-F238E27FC236}">
                      <a16:creationId xmlns:a16="http://schemas.microsoft.com/office/drawing/2014/main" id="{A63E2AC0-741C-48A0-B5BB-DD82FF488EC5}"/>
                    </a:ext>
                  </a:extLst>
                </p:cNvPr>
                <p:cNvSpPr/>
                <p:nvPr/>
              </p:nvSpPr>
              <p:spPr>
                <a:xfrm>
                  <a:off x="8770278" y="1873314"/>
                  <a:ext cx="169816" cy="341567"/>
                </a:xfrm>
                <a:custGeom>
                  <a:avLst/>
                  <a:gdLst>
                    <a:gd name="connsiteX0" fmla="*/ 103847 w 169816"/>
                    <a:gd name="connsiteY0" fmla="*/ 1524 h 341567"/>
                    <a:gd name="connsiteX1" fmla="*/ 27647 w 169816"/>
                    <a:gd name="connsiteY1" fmla="*/ 65024 h 341567"/>
                    <a:gd name="connsiteX2" fmla="*/ 5422 w 169816"/>
                    <a:gd name="connsiteY2" fmla="*/ 149161 h 341567"/>
                    <a:gd name="connsiteX3" fmla="*/ 121310 w 169816"/>
                    <a:gd name="connsiteY3" fmla="*/ 303149 h 341567"/>
                    <a:gd name="connsiteX4" fmla="*/ 168935 w 169816"/>
                    <a:gd name="connsiteY4" fmla="*/ 339661 h 341567"/>
                    <a:gd name="connsiteX5" fmla="*/ 84797 w 169816"/>
                    <a:gd name="connsiteY5" fmla="*/ 261874 h 341567"/>
                    <a:gd name="connsiteX6" fmla="*/ 24472 w 169816"/>
                    <a:gd name="connsiteY6" fmla="*/ 130111 h 341567"/>
                    <a:gd name="connsiteX7" fmla="*/ 103847 w 169816"/>
                    <a:gd name="connsiteY7" fmla="*/ 1524 h 341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816" h="341567">
                      <a:moveTo>
                        <a:pt x="103847" y="1524"/>
                      </a:moveTo>
                      <a:cubicBezTo>
                        <a:pt x="104376" y="-9324"/>
                        <a:pt x="44051" y="40418"/>
                        <a:pt x="27647" y="65024"/>
                      </a:cubicBezTo>
                      <a:cubicBezTo>
                        <a:pt x="11243" y="89630"/>
                        <a:pt x="-10189" y="109473"/>
                        <a:pt x="5422" y="149161"/>
                      </a:cubicBezTo>
                      <a:cubicBezTo>
                        <a:pt x="21033" y="188849"/>
                        <a:pt x="94058" y="271399"/>
                        <a:pt x="121310" y="303149"/>
                      </a:cubicBezTo>
                      <a:cubicBezTo>
                        <a:pt x="148562" y="334899"/>
                        <a:pt x="175020" y="346540"/>
                        <a:pt x="168935" y="339661"/>
                      </a:cubicBezTo>
                      <a:cubicBezTo>
                        <a:pt x="162850" y="332782"/>
                        <a:pt x="108874" y="296799"/>
                        <a:pt x="84797" y="261874"/>
                      </a:cubicBezTo>
                      <a:cubicBezTo>
                        <a:pt x="60720" y="226949"/>
                        <a:pt x="21562" y="172973"/>
                        <a:pt x="24472" y="130111"/>
                      </a:cubicBezTo>
                      <a:cubicBezTo>
                        <a:pt x="27382" y="87249"/>
                        <a:pt x="103318" y="12372"/>
                        <a:pt x="103847" y="15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7" name="フリーフォーム: 図形 1796">
                  <a:extLst>
                    <a:ext uri="{FF2B5EF4-FFF2-40B4-BE49-F238E27FC236}">
                      <a16:creationId xmlns:a16="http://schemas.microsoft.com/office/drawing/2014/main" id="{52CDB85C-16F0-42E5-8E47-A2C73CC25B52}"/>
                    </a:ext>
                  </a:extLst>
                </p:cNvPr>
                <p:cNvSpPr/>
                <p:nvPr/>
              </p:nvSpPr>
              <p:spPr>
                <a:xfrm>
                  <a:off x="8622865" y="1769847"/>
                  <a:ext cx="266138" cy="417879"/>
                </a:xfrm>
                <a:custGeom>
                  <a:avLst/>
                  <a:gdLst>
                    <a:gd name="connsiteX0" fmla="*/ 435 w 266138"/>
                    <a:gd name="connsiteY0" fmla="*/ 3391 h 417879"/>
                    <a:gd name="connsiteX1" fmla="*/ 125848 w 266138"/>
                    <a:gd name="connsiteY1" fmla="*/ 11328 h 417879"/>
                    <a:gd name="connsiteX2" fmla="*/ 224273 w 266138"/>
                    <a:gd name="connsiteY2" fmla="*/ 63716 h 417879"/>
                    <a:gd name="connsiteX3" fmla="*/ 224273 w 266138"/>
                    <a:gd name="connsiteY3" fmla="*/ 100228 h 417879"/>
                    <a:gd name="connsiteX4" fmla="*/ 148073 w 266138"/>
                    <a:gd name="connsiteY4" fmla="*/ 155791 h 417879"/>
                    <a:gd name="connsiteX5" fmla="*/ 125848 w 266138"/>
                    <a:gd name="connsiteY5" fmla="*/ 211353 h 417879"/>
                    <a:gd name="connsiteX6" fmla="*/ 125848 w 266138"/>
                    <a:gd name="connsiteY6" fmla="*/ 290728 h 417879"/>
                    <a:gd name="connsiteX7" fmla="*/ 176648 w 266138"/>
                    <a:gd name="connsiteY7" fmla="*/ 374866 h 417879"/>
                    <a:gd name="connsiteX8" fmla="*/ 265548 w 266138"/>
                    <a:gd name="connsiteY8" fmla="*/ 417728 h 417879"/>
                    <a:gd name="connsiteX9" fmla="*/ 211573 w 266138"/>
                    <a:gd name="connsiteY9" fmla="*/ 385978 h 417879"/>
                    <a:gd name="connsiteX10" fmla="*/ 138548 w 266138"/>
                    <a:gd name="connsiteY10" fmla="*/ 308191 h 417879"/>
                    <a:gd name="connsiteX11" fmla="*/ 141723 w 266138"/>
                    <a:gd name="connsiteY11" fmla="*/ 163728 h 417879"/>
                    <a:gd name="connsiteX12" fmla="*/ 217923 w 266138"/>
                    <a:gd name="connsiteY12" fmla="*/ 46253 h 417879"/>
                    <a:gd name="connsiteX13" fmla="*/ 171885 w 266138"/>
                    <a:gd name="connsiteY13" fmla="*/ 4978 h 417879"/>
                    <a:gd name="connsiteX14" fmla="*/ 435 w 266138"/>
                    <a:gd name="connsiteY14" fmla="*/ 3391 h 417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6138" h="417879">
                      <a:moveTo>
                        <a:pt x="435" y="3391"/>
                      </a:moveTo>
                      <a:cubicBezTo>
                        <a:pt x="-7238" y="4449"/>
                        <a:pt x="88542" y="1274"/>
                        <a:pt x="125848" y="11328"/>
                      </a:cubicBezTo>
                      <a:cubicBezTo>
                        <a:pt x="163154" y="21382"/>
                        <a:pt x="207869" y="48899"/>
                        <a:pt x="224273" y="63716"/>
                      </a:cubicBezTo>
                      <a:cubicBezTo>
                        <a:pt x="240677" y="78533"/>
                        <a:pt x="236973" y="84882"/>
                        <a:pt x="224273" y="100228"/>
                      </a:cubicBezTo>
                      <a:cubicBezTo>
                        <a:pt x="211573" y="115574"/>
                        <a:pt x="164477" y="137270"/>
                        <a:pt x="148073" y="155791"/>
                      </a:cubicBezTo>
                      <a:cubicBezTo>
                        <a:pt x="131669" y="174312"/>
                        <a:pt x="129552" y="188863"/>
                        <a:pt x="125848" y="211353"/>
                      </a:cubicBezTo>
                      <a:cubicBezTo>
                        <a:pt x="122144" y="233843"/>
                        <a:pt x="117381" y="263476"/>
                        <a:pt x="125848" y="290728"/>
                      </a:cubicBezTo>
                      <a:cubicBezTo>
                        <a:pt x="134315" y="317980"/>
                        <a:pt x="153365" y="353699"/>
                        <a:pt x="176648" y="374866"/>
                      </a:cubicBezTo>
                      <a:cubicBezTo>
                        <a:pt x="199931" y="396033"/>
                        <a:pt x="259727" y="415876"/>
                        <a:pt x="265548" y="417728"/>
                      </a:cubicBezTo>
                      <a:cubicBezTo>
                        <a:pt x="271369" y="419580"/>
                        <a:pt x="232740" y="404234"/>
                        <a:pt x="211573" y="385978"/>
                      </a:cubicBezTo>
                      <a:cubicBezTo>
                        <a:pt x="190406" y="367722"/>
                        <a:pt x="150190" y="345233"/>
                        <a:pt x="138548" y="308191"/>
                      </a:cubicBezTo>
                      <a:cubicBezTo>
                        <a:pt x="126906" y="271149"/>
                        <a:pt x="128494" y="207384"/>
                        <a:pt x="141723" y="163728"/>
                      </a:cubicBezTo>
                      <a:cubicBezTo>
                        <a:pt x="154952" y="120072"/>
                        <a:pt x="212896" y="72711"/>
                        <a:pt x="217923" y="46253"/>
                      </a:cubicBezTo>
                      <a:cubicBezTo>
                        <a:pt x="222950" y="19795"/>
                        <a:pt x="206546" y="14503"/>
                        <a:pt x="171885" y="4978"/>
                      </a:cubicBezTo>
                      <a:cubicBezTo>
                        <a:pt x="137224" y="-4547"/>
                        <a:pt x="8108" y="2333"/>
                        <a:pt x="435" y="33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8" name="フリーフォーム: 図形 1797">
                  <a:extLst>
                    <a:ext uri="{FF2B5EF4-FFF2-40B4-BE49-F238E27FC236}">
                      <a16:creationId xmlns:a16="http://schemas.microsoft.com/office/drawing/2014/main" id="{0756DC23-0D69-45E6-A0CE-025FADD1A72F}"/>
                    </a:ext>
                  </a:extLst>
                </p:cNvPr>
                <p:cNvSpPr/>
                <p:nvPr/>
              </p:nvSpPr>
              <p:spPr>
                <a:xfrm>
                  <a:off x="8949915" y="2207528"/>
                  <a:ext cx="354692" cy="428186"/>
                </a:xfrm>
                <a:custGeom>
                  <a:avLst/>
                  <a:gdLst>
                    <a:gd name="connsiteX0" fmla="*/ 410 w 354692"/>
                    <a:gd name="connsiteY0" fmla="*/ 685 h 428186"/>
                    <a:gd name="connsiteX1" fmla="*/ 205198 w 354692"/>
                    <a:gd name="connsiteY1" fmla="*/ 102285 h 428186"/>
                    <a:gd name="connsiteX2" fmla="*/ 295685 w 354692"/>
                    <a:gd name="connsiteY2" fmla="*/ 200710 h 428186"/>
                    <a:gd name="connsiteX3" fmla="*/ 349660 w 354692"/>
                    <a:gd name="connsiteY3" fmla="*/ 424547 h 428186"/>
                    <a:gd name="connsiteX4" fmla="*/ 349660 w 354692"/>
                    <a:gd name="connsiteY4" fmla="*/ 330885 h 428186"/>
                    <a:gd name="connsiteX5" fmla="*/ 325848 w 354692"/>
                    <a:gd name="connsiteY5" fmla="*/ 218172 h 428186"/>
                    <a:gd name="connsiteX6" fmla="*/ 157573 w 354692"/>
                    <a:gd name="connsiteY6" fmla="*/ 65772 h 428186"/>
                    <a:gd name="connsiteX7" fmla="*/ 410 w 354692"/>
                    <a:gd name="connsiteY7" fmla="*/ 685 h 42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692" h="428186">
                      <a:moveTo>
                        <a:pt x="410" y="685"/>
                      </a:moveTo>
                      <a:cubicBezTo>
                        <a:pt x="8347" y="6770"/>
                        <a:pt x="155985" y="68947"/>
                        <a:pt x="205198" y="102285"/>
                      </a:cubicBezTo>
                      <a:cubicBezTo>
                        <a:pt x="254411" y="135623"/>
                        <a:pt x="271608" y="147000"/>
                        <a:pt x="295685" y="200710"/>
                      </a:cubicBezTo>
                      <a:cubicBezTo>
                        <a:pt x="319762" y="254420"/>
                        <a:pt x="340664" y="402851"/>
                        <a:pt x="349660" y="424547"/>
                      </a:cubicBezTo>
                      <a:cubicBezTo>
                        <a:pt x="358656" y="446243"/>
                        <a:pt x="353629" y="365281"/>
                        <a:pt x="349660" y="330885"/>
                      </a:cubicBezTo>
                      <a:cubicBezTo>
                        <a:pt x="345691" y="296489"/>
                        <a:pt x="357863" y="262358"/>
                        <a:pt x="325848" y="218172"/>
                      </a:cubicBezTo>
                      <a:cubicBezTo>
                        <a:pt x="293834" y="173987"/>
                        <a:pt x="213665" y="101491"/>
                        <a:pt x="157573" y="65772"/>
                      </a:cubicBezTo>
                      <a:cubicBezTo>
                        <a:pt x="101481" y="30053"/>
                        <a:pt x="-7527" y="-5400"/>
                        <a:pt x="410" y="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9" name="フリーフォーム: 図形 1798">
                  <a:extLst>
                    <a:ext uri="{FF2B5EF4-FFF2-40B4-BE49-F238E27FC236}">
                      <a16:creationId xmlns:a16="http://schemas.microsoft.com/office/drawing/2014/main" id="{02B9C194-F008-4395-8169-2B7790F4D0CC}"/>
                    </a:ext>
                  </a:extLst>
                </p:cNvPr>
                <p:cNvSpPr/>
                <p:nvPr/>
              </p:nvSpPr>
              <p:spPr>
                <a:xfrm>
                  <a:off x="9309869" y="2662164"/>
                  <a:ext cx="250196" cy="415266"/>
                </a:xfrm>
                <a:custGeom>
                  <a:avLst/>
                  <a:gdLst>
                    <a:gd name="connsiteX0" fmla="*/ 5581 w 250196"/>
                    <a:gd name="connsiteY0" fmla="*/ 74 h 415266"/>
                    <a:gd name="connsiteX1" fmla="*/ 5581 w 250196"/>
                    <a:gd name="connsiteY1" fmla="*/ 285824 h 415266"/>
                    <a:gd name="connsiteX2" fmla="*/ 72256 w 250196"/>
                    <a:gd name="connsiteY2" fmla="*/ 390599 h 415266"/>
                    <a:gd name="connsiteX3" fmla="*/ 184969 w 250196"/>
                    <a:gd name="connsiteY3" fmla="*/ 408061 h 415266"/>
                    <a:gd name="connsiteX4" fmla="*/ 250056 w 250196"/>
                    <a:gd name="connsiteY4" fmla="*/ 293761 h 415266"/>
                    <a:gd name="connsiteX5" fmla="*/ 199256 w 250196"/>
                    <a:gd name="connsiteY5" fmla="*/ 363611 h 415266"/>
                    <a:gd name="connsiteX6" fmla="*/ 100831 w 250196"/>
                    <a:gd name="connsiteY6" fmla="*/ 379486 h 415266"/>
                    <a:gd name="connsiteX7" fmla="*/ 21456 w 250196"/>
                    <a:gd name="connsiteY7" fmla="*/ 314399 h 415266"/>
                    <a:gd name="connsiteX8" fmla="*/ 5581 w 250196"/>
                    <a:gd name="connsiteY8" fmla="*/ 74 h 41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196" h="415266">
                      <a:moveTo>
                        <a:pt x="5581" y="74"/>
                      </a:moveTo>
                      <a:cubicBezTo>
                        <a:pt x="2935" y="-4688"/>
                        <a:pt x="-5532" y="220736"/>
                        <a:pt x="5581" y="285824"/>
                      </a:cubicBezTo>
                      <a:cubicBezTo>
                        <a:pt x="16694" y="350912"/>
                        <a:pt x="42358" y="370226"/>
                        <a:pt x="72256" y="390599"/>
                      </a:cubicBezTo>
                      <a:cubicBezTo>
                        <a:pt x="102154" y="410972"/>
                        <a:pt x="155336" y="424201"/>
                        <a:pt x="184969" y="408061"/>
                      </a:cubicBezTo>
                      <a:cubicBezTo>
                        <a:pt x="214602" y="391921"/>
                        <a:pt x="247675" y="301169"/>
                        <a:pt x="250056" y="293761"/>
                      </a:cubicBezTo>
                      <a:cubicBezTo>
                        <a:pt x="252437" y="286353"/>
                        <a:pt x="224127" y="349324"/>
                        <a:pt x="199256" y="363611"/>
                      </a:cubicBezTo>
                      <a:cubicBezTo>
                        <a:pt x="174385" y="377899"/>
                        <a:pt x="130464" y="387688"/>
                        <a:pt x="100831" y="379486"/>
                      </a:cubicBezTo>
                      <a:cubicBezTo>
                        <a:pt x="71198" y="371284"/>
                        <a:pt x="36802" y="379487"/>
                        <a:pt x="21456" y="314399"/>
                      </a:cubicBezTo>
                      <a:cubicBezTo>
                        <a:pt x="6110" y="249312"/>
                        <a:pt x="8227" y="4836"/>
                        <a:pt x="5581" y="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0" name="フリーフォーム: 図形 1799">
                  <a:extLst>
                    <a:ext uri="{FF2B5EF4-FFF2-40B4-BE49-F238E27FC236}">
                      <a16:creationId xmlns:a16="http://schemas.microsoft.com/office/drawing/2014/main" id="{D65D6D89-F093-48EF-BE64-38F7F9F13A76}"/>
                    </a:ext>
                  </a:extLst>
                </p:cNvPr>
                <p:cNvSpPr/>
                <p:nvPr/>
              </p:nvSpPr>
              <p:spPr>
                <a:xfrm>
                  <a:off x="9062827" y="2031561"/>
                  <a:ext cx="377204" cy="700369"/>
                </a:xfrm>
                <a:custGeom>
                  <a:avLst/>
                  <a:gdLst>
                    <a:gd name="connsiteX0" fmla="*/ 1798 w 377204"/>
                    <a:gd name="connsiteY0" fmla="*/ 3614 h 700369"/>
                    <a:gd name="connsiteX1" fmla="*/ 166898 w 377204"/>
                    <a:gd name="connsiteY1" fmla="*/ 78227 h 700369"/>
                    <a:gd name="connsiteX2" fmla="*/ 327236 w 377204"/>
                    <a:gd name="connsiteY2" fmla="*/ 260789 h 700369"/>
                    <a:gd name="connsiteX3" fmla="*/ 373273 w 377204"/>
                    <a:gd name="connsiteY3" fmla="*/ 689414 h 700369"/>
                    <a:gd name="connsiteX4" fmla="*/ 373273 w 377204"/>
                    <a:gd name="connsiteY4" fmla="*/ 551302 h 700369"/>
                    <a:gd name="connsiteX5" fmla="*/ 360573 w 377204"/>
                    <a:gd name="connsiteY5" fmla="*/ 314764 h 700369"/>
                    <a:gd name="connsiteX6" fmla="*/ 278023 w 377204"/>
                    <a:gd name="connsiteY6" fmla="*/ 183002 h 700369"/>
                    <a:gd name="connsiteX7" fmla="*/ 1798 w 377204"/>
                    <a:gd name="connsiteY7" fmla="*/ 3614 h 70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204" h="700369">
                      <a:moveTo>
                        <a:pt x="1798" y="3614"/>
                      </a:moveTo>
                      <a:cubicBezTo>
                        <a:pt x="-16723" y="-13849"/>
                        <a:pt x="112658" y="35365"/>
                        <a:pt x="166898" y="78227"/>
                      </a:cubicBezTo>
                      <a:cubicBezTo>
                        <a:pt x="221138" y="121089"/>
                        <a:pt x="292840" y="158925"/>
                        <a:pt x="327236" y="260789"/>
                      </a:cubicBezTo>
                      <a:cubicBezTo>
                        <a:pt x="361632" y="362653"/>
                        <a:pt x="365600" y="640995"/>
                        <a:pt x="373273" y="689414"/>
                      </a:cubicBezTo>
                      <a:cubicBezTo>
                        <a:pt x="380946" y="737833"/>
                        <a:pt x="375390" y="613744"/>
                        <a:pt x="373273" y="551302"/>
                      </a:cubicBezTo>
                      <a:cubicBezTo>
                        <a:pt x="371156" y="488860"/>
                        <a:pt x="376448" y="376147"/>
                        <a:pt x="360573" y="314764"/>
                      </a:cubicBezTo>
                      <a:cubicBezTo>
                        <a:pt x="344698" y="253381"/>
                        <a:pt x="334379" y="233802"/>
                        <a:pt x="278023" y="183002"/>
                      </a:cubicBezTo>
                      <a:cubicBezTo>
                        <a:pt x="221667" y="132202"/>
                        <a:pt x="20319" y="21077"/>
                        <a:pt x="1798" y="36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1" name="フリーフォーム: 図形 1800">
                  <a:extLst>
                    <a:ext uri="{FF2B5EF4-FFF2-40B4-BE49-F238E27FC236}">
                      <a16:creationId xmlns:a16="http://schemas.microsoft.com/office/drawing/2014/main" id="{416B848A-B4B1-4AE9-945E-A9851BBB2B1E}"/>
                    </a:ext>
                  </a:extLst>
                </p:cNvPr>
                <p:cNvSpPr/>
                <p:nvPr/>
              </p:nvSpPr>
              <p:spPr>
                <a:xfrm>
                  <a:off x="9434563" y="2749538"/>
                  <a:ext cx="114467" cy="154102"/>
                </a:xfrm>
                <a:custGeom>
                  <a:avLst/>
                  <a:gdLst>
                    <a:gd name="connsiteX0" fmla="*/ 4712 w 114467"/>
                    <a:gd name="connsiteY0" fmla="*/ 12 h 154102"/>
                    <a:gd name="connsiteX1" fmla="*/ 11062 w 114467"/>
                    <a:gd name="connsiteY1" fmla="*/ 127012 h 154102"/>
                    <a:gd name="connsiteX2" fmla="*/ 72975 w 114467"/>
                    <a:gd name="connsiteY2" fmla="*/ 150825 h 154102"/>
                    <a:gd name="connsiteX3" fmla="*/ 114250 w 114467"/>
                    <a:gd name="connsiteY3" fmla="*/ 142887 h 154102"/>
                    <a:gd name="connsiteX4" fmla="*/ 55512 w 114467"/>
                    <a:gd name="connsiteY4" fmla="*/ 154000 h 154102"/>
                    <a:gd name="connsiteX5" fmla="*/ 4712 w 114467"/>
                    <a:gd name="connsiteY5" fmla="*/ 134950 h 154102"/>
                    <a:gd name="connsiteX6" fmla="*/ 4712 w 114467"/>
                    <a:gd name="connsiteY6" fmla="*/ 12 h 15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467" h="154102">
                      <a:moveTo>
                        <a:pt x="4712" y="12"/>
                      </a:moveTo>
                      <a:cubicBezTo>
                        <a:pt x="5770" y="-1311"/>
                        <a:pt x="-315" y="101877"/>
                        <a:pt x="11062" y="127012"/>
                      </a:cubicBezTo>
                      <a:cubicBezTo>
                        <a:pt x="22439" y="152147"/>
                        <a:pt x="55777" y="148179"/>
                        <a:pt x="72975" y="150825"/>
                      </a:cubicBezTo>
                      <a:cubicBezTo>
                        <a:pt x="90173" y="153471"/>
                        <a:pt x="117161" y="142358"/>
                        <a:pt x="114250" y="142887"/>
                      </a:cubicBezTo>
                      <a:cubicBezTo>
                        <a:pt x="111340" y="143416"/>
                        <a:pt x="73768" y="155323"/>
                        <a:pt x="55512" y="154000"/>
                      </a:cubicBezTo>
                      <a:cubicBezTo>
                        <a:pt x="37256" y="152677"/>
                        <a:pt x="14766" y="157969"/>
                        <a:pt x="4712" y="134950"/>
                      </a:cubicBezTo>
                      <a:cubicBezTo>
                        <a:pt x="-5342" y="111931"/>
                        <a:pt x="3654" y="1335"/>
                        <a:pt x="4712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2" name="フリーフォーム: 図形 1801">
                  <a:extLst>
                    <a:ext uri="{FF2B5EF4-FFF2-40B4-BE49-F238E27FC236}">
                      <a16:creationId xmlns:a16="http://schemas.microsoft.com/office/drawing/2014/main" id="{76E5478F-C282-4484-8E04-529F9DD7A9BA}"/>
                    </a:ext>
                  </a:extLst>
                </p:cNvPr>
                <p:cNvSpPr/>
                <p:nvPr/>
              </p:nvSpPr>
              <p:spPr>
                <a:xfrm>
                  <a:off x="9093046" y="2016101"/>
                  <a:ext cx="441488" cy="434352"/>
                </a:xfrm>
                <a:custGeom>
                  <a:avLst/>
                  <a:gdLst>
                    <a:gd name="connsiteX0" fmla="*/ 154 w 441488"/>
                    <a:gd name="connsiteY0" fmla="*/ 24 h 434352"/>
                    <a:gd name="connsiteX1" fmla="*/ 116042 w 441488"/>
                    <a:gd name="connsiteY1" fmla="*/ 38124 h 434352"/>
                    <a:gd name="connsiteX2" fmla="*/ 216054 w 441488"/>
                    <a:gd name="connsiteY2" fmla="*/ 31774 h 434352"/>
                    <a:gd name="connsiteX3" fmla="*/ 177954 w 441488"/>
                    <a:gd name="connsiteY3" fmla="*/ 71462 h 434352"/>
                    <a:gd name="connsiteX4" fmla="*/ 177954 w 441488"/>
                    <a:gd name="connsiteY4" fmla="*/ 79399 h 434352"/>
                    <a:gd name="connsiteX5" fmla="*/ 270029 w 441488"/>
                    <a:gd name="connsiteY5" fmla="*/ 122262 h 434352"/>
                    <a:gd name="connsiteX6" fmla="*/ 330354 w 441488"/>
                    <a:gd name="connsiteY6" fmla="*/ 141312 h 434352"/>
                    <a:gd name="connsiteX7" fmla="*/ 298604 w 441488"/>
                    <a:gd name="connsiteY7" fmla="*/ 160362 h 434352"/>
                    <a:gd name="connsiteX8" fmla="*/ 298604 w 441488"/>
                    <a:gd name="connsiteY8" fmla="*/ 180999 h 434352"/>
                    <a:gd name="connsiteX9" fmla="*/ 328767 w 441488"/>
                    <a:gd name="connsiteY9" fmla="*/ 211162 h 434352"/>
                    <a:gd name="connsiteX10" fmla="*/ 376392 w 441488"/>
                    <a:gd name="connsiteY10" fmla="*/ 339749 h 434352"/>
                    <a:gd name="connsiteX11" fmla="*/ 441479 w 441488"/>
                    <a:gd name="connsiteY11" fmla="*/ 431824 h 434352"/>
                    <a:gd name="connsiteX12" fmla="*/ 381154 w 441488"/>
                    <a:gd name="connsiteY12" fmla="*/ 408012 h 434352"/>
                    <a:gd name="connsiteX13" fmla="*/ 365279 w 441488"/>
                    <a:gd name="connsiteY13" fmla="*/ 403249 h 434352"/>
                    <a:gd name="connsiteX14" fmla="*/ 408142 w 441488"/>
                    <a:gd name="connsiteY14" fmla="*/ 400074 h 434352"/>
                    <a:gd name="connsiteX15" fmla="*/ 306542 w 441488"/>
                    <a:gd name="connsiteY15" fmla="*/ 198462 h 434352"/>
                    <a:gd name="connsiteX16" fmla="*/ 304954 w 441488"/>
                    <a:gd name="connsiteY16" fmla="*/ 138137 h 434352"/>
                    <a:gd name="connsiteX17" fmla="*/ 184304 w 441488"/>
                    <a:gd name="connsiteY17" fmla="*/ 87337 h 434352"/>
                    <a:gd name="connsiteX18" fmla="*/ 195417 w 441488"/>
                    <a:gd name="connsiteY18" fmla="*/ 53999 h 434352"/>
                    <a:gd name="connsiteX19" fmla="*/ 141442 w 441488"/>
                    <a:gd name="connsiteY19" fmla="*/ 44474 h 434352"/>
                    <a:gd name="connsiteX20" fmla="*/ 154 w 441488"/>
                    <a:gd name="connsiteY20" fmla="*/ 24 h 43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41488" h="434352">
                      <a:moveTo>
                        <a:pt x="154" y="24"/>
                      </a:moveTo>
                      <a:cubicBezTo>
                        <a:pt x="-4079" y="-1034"/>
                        <a:pt x="80059" y="32832"/>
                        <a:pt x="116042" y="38124"/>
                      </a:cubicBezTo>
                      <a:cubicBezTo>
                        <a:pt x="152025" y="43416"/>
                        <a:pt x="205735" y="26218"/>
                        <a:pt x="216054" y="31774"/>
                      </a:cubicBezTo>
                      <a:cubicBezTo>
                        <a:pt x="226373" y="37330"/>
                        <a:pt x="177954" y="71462"/>
                        <a:pt x="177954" y="71462"/>
                      </a:cubicBezTo>
                      <a:cubicBezTo>
                        <a:pt x="171604" y="79399"/>
                        <a:pt x="162608" y="70932"/>
                        <a:pt x="177954" y="79399"/>
                      </a:cubicBezTo>
                      <a:cubicBezTo>
                        <a:pt x="193300" y="87866"/>
                        <a:pt x="244629" y="111943"/>
                        <a:pt x="270029" y="122262"/>
                      </a:cubicBezTo>
                      <a:cubicBezTo>
                        <a:pt x="295429" y="132581"/>
                        <a:pt x="325592" y="134962"/>
                        <a:pt x="330354" y="141312"/>
                      </a:cubicBezTo>
                      <a:cubicBezTo>
                        <a:pt x="335116" y="147662"/>
                        <a:pt x="303896" y="153748"/>
                        <a:pt x="298604" y="160362"/>
                      </a:cubicBezTo>
                      <a:cubicBezTo>
                        <a:pt x="293312" y="166976"/>
                        <a:pt x="293577" y="172532"/>
                        <a:pt x="298604" y="180999"/>
                      </a:cubicBezTo>
                      <a:cubicBezTo>
                        <a:pt x="303631" y="189466"/>
                        <a:pt x="315802" y="184704"/>
                        <a:pt x="328767" y="211162"/>
                      </a:cubicBezTo>
                      <a:cubicBezTo>
                        <a:pt x="341732" y="237620"/>
                        <a:pt x="357607" y="302972"/>
                        <a:pt x="376392" y="339749"/>
                      </a:cubicBezTo>
                      <a:cubicBezTo>
                        <a:pt x="395177" y="376526"/>
                        <a:pt x="440685" y="420447"/>
                        <a:pt x="441479" y="431824"/>
                      </a:cubicBezTo>
                      <a:cubicBezTo>
                        <a:pt x="442273" y="443201"/>
                        <a:pt x="393854" y="412775"/>
                        <a:pt x="381154" y="408012"/>
                      </a:cubicBezTo>
                      <a:cubicBezTo>
                        <a:pt x="368454" y="403249"/>
                        <a:pt x="360781" y="404572"/>
                        <a:pt x="365279" y="403249"/>
                      </a:cubicBezTo>
                      <a:cubicBezTo>
                        <a:pt x="369777" y="401926"/>
                        <a:pt x="417931" y="434205"/>
                        <a:pt x="408142" y="400074"/>
                      </a:cubicBezTo>
                      <a:cubicBezTo>
                        <a:pt x="398353" y="365943"/>
                        <a:pt x="323740" y="242118"/>
                        <a:pt x="306542" y="198462"/>
                      </a:cubicBezTo>
                      <a:cubicBezTo>
                        <a:pt x="289344" y="154806"/>
                        <a:pt x="325327" y="156658"/>
                        <a:pt x="304954" y="138137"/>
                      </a:cubicBezTo>
                      <a:cubicBezTo>
                        <a:pt x="284581" y="119616"/>
                        <a:pt x="202560" y="101360"/>
                        <a:pt x="184304" y="87337"/>
                      </a:cubicBezTo>
                      <a:cubicBezTo>
                        <a:pt x="166048" y="73314"/>
                        <a:pt x="202561" y="61143"/>
                        <a:pt x="195417" y="53999"/>
                      </a:cubicBezTo>
                      <a:cubicBezTo>
                        <a:pt x="188273" y="46855"/>
                        <a:pt x="141442" y="44474"/>
                        <a:pt x="141442" y="44474"/>
                      </a:cubicBezTo>
                      <a:cubicBezTo>
                        <a:pt x="112338" y="38653"/>
                        <a:pt x="4387" y="1082"/>
                        <a:pt x="154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3" name="フリーフォーム: 図形 1802">
                  <a:extLst>
                    <a:ext uri="{FF2B5EF4-FFF2-40B4-BE49-F238E27FC236}">
                      <a16:creationId xmlns:a16="http://schemas.microsoft.com/office/drawing/2014/main" id="{452C41ED-4B0B-4594-A1FF-A7B541FB03FB}"/>
                    </a:ext>
                  </a:extLst>
                </p:cNvPr>
                <p:cNvSpPr/>
                <p:nvPr/>
              </p:nvSpPr>
              <p:spPr>
                <a:xfrm>
                  <a:off x="9430251" y="2385315"/>
                  <a:ext cx="57169" cy="403926"/>
                </a:xfrm>
                <a:custGeom>
                  <a:avLst/>
                  <a:gdLst>
                    <a:gd name="connsiteX0" fmla="*/ 31249 w 57169"/>
                    <a:gd name="connsiteY0" fmla="*/ 698 h 403926"/>
                    <a:gd name="connsiteX1" fmla="*/ 55062 w 57169"/>
                    <a:gd name="connsiteY1" fmla="*/ 229298 h 403926"/>
                    <a:gd name="connsiteX2" fmla="*/ 53474 w 57169"/>
                    <a:gd name="connsiteY2" fmla="*/ 288035 h 403926"/>
                    <a:gd name="connsiteX3" fmla="*/ 32837 w 57169"/>
                    <a:gd name="connsiteY3" fmla="*/ 264223 h 403926"/>
                    <a:gd name="connsiteX4" fmla="*/ 29662 w 57169"/>
                    <a:gd name="connsiteY4" fmla="*/ 318198 h 403926"/>
                    <a:gd name="connsiteX5" fmla="*/ 1087 w 57169"/>
                    <a:gd name="connsiteY5" fmla="*/ 403923 h 403926"/>
                    <a:gd name="connsiteX6" fmla="*/ 9024 w 57169"/>
                    <a:gd name="connsiteY6" fmla="*/ 321373 h 403926"/>
                    <a:gd name="connsiteX7" fmla="*/ 37599 w 57169"/>
                    <a:gd name="connsiteY7" fmla="*/ 221360 h 403926"/>
                    <a:gd name="connsiteX8" fmla="*/ 26487 w 57169"/>
                    <a:gd name="connsiteY8" fmla="*/ 159448 h 403926"/>
                    <a:gd name="connsiteX9" fmla="*/ 31249 w 57169"/>
                    <a:gd name="connsiteY9" fmla="*/ 698 h 40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169" h="403926">
                      <a:moveTo>
                        <a:pt x="31249" y="698"/>
                      </a:moveTo>
                      <a:cubicBezTo>
                        <a:pt x="36011" y="12340"/>
                        <a:pt x="51358" y="181409"/>
                        <a:pt x="55062" y="229298"/>
                      </a:cubicBezTo>
                      <a:cubicBezTo>
                        <a:pt x="58766" y="277188"/>
                        <a:pt x="57178" y="282214"/>
                        <a:pt x="53474" y="288035"/>
                      </a:cubicBezTo>
                      <a:cubicBezTo>
                        <a:pt x="49770" y="293856"/>
                        <a:pt x="36806" y="259196"/>
                        <a:pt x="32837" y="264223"/>
                      </a:cubicBezTo>
                      <a:cubicBezTo>
                        <a:pt x="28868" y="269250"/>
                        <a:pt x="34954" y="294915"/>
                        <a:pt x="29662" y="318198"/>
                      </a:cubicBezTo>
                      <a:cubicBezTo>
                        <a:pt x="24370" y="341481"/>
                        <a:pt x="4527" y="403394"/>
                        <a:pt x="1087" y="403923"/>
                      </a:cubicBezTo>
                      <a:cubicBezTo>
                        <a:pt x="-2353" y="404452"/>
                        <a:pt x="2939" y="351800"/>
                        <a:pt x="9024" y="321373"/>
                      </a:cubicBezTo>
                      <a:cubicBezTo>
                        <a:pt x="15109" y="290946"/>
                        <a:pt x="34689" y="248347"/>
                        <a:pt x="37599" y="221360"/>
                      </a:cubicBezTo>
                      <a:cubicBezTo>
                        <a:pt x="40509" y="194373"/>
                        <a:pt x="29662" y="192521"/>
                        <a:pt x="26487" y="159448"/>
                      </a:cubicBezTo>
                      <a:cubicBezTo>
                        <a:pt x="23312" y="126375"/>
                        <a:pt x="26487" y="-10944"/>
                        <a:pt x="31249" y="6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4" name="フリーフォーム: 図形 1803">
                  <a:extLst>
                    <a:ext uri="{FF2B5EF4-FFF2-40B4-BE49-F238E27FC236}">
                      <a16:creationId xmlns:a16="http://schemas.microsoft.com/office/drawing/2014/main" id="{983F0ED1-0BED-4CA7-B24A-967C7AEE803C}"/>
                    </a:ext>
                  </a:extLst>
                </p:cNvPr>
                <p:cNvSpPr/>
                <p:nvPr/>
              </p:nvSpPr>
              <p:spPr>
                <a:xfrm>
                  <a:off x="8926512" y="2259767"/>
                  <a:ext cx="127353" cy="188245"/>
                </a:xfrm>
                <a:custGeom>
                  <a:avLst/>
                  <a:gdLst>
                    <a:gd name="connsiteX0" fmla="*/ 112713 w 127353"/>
                    <a:gd name="connsiteY0" fmla="*/ 833 h 188245"/>
                    <a:gd name="connsiteX1" fmla="*/ 112713 w 127353"/>
                    <a:gd name="connsiteY1" fmla="*/ 104021 h 188245"/>
                    <a:gd name="connsiteX2" fmla="*/ 123826 w 127353"/>
                    <a:gd name="connsiteY2" fmla="*/ 123071 h 188245"/>
                    <a:gd name="connsiteX3" fmla="*/ 71438 w 127353"/>
                    <a:gd name="connsiteY3" fmla="*/ 157996 h 188245"/>
                    <a:gd name="connsiteX4" fmla="*/ 1 w 127353"/>
                    <a:gd name="connsiteY4" fmla="*/ 188158 h 188245"/>
                    <a:gd name="connsiteX5" fmla="*/ 69851 w 127353"/>
                    <a:gd name="connsiteY5" fmla="*/ 165933 h 188245"/>
                    <a:gd name="connsiteX6" fmla="*/ 127001 w 127353"/>
                    <a:gd name="connsiteY6" fmla="*/ 131008 h 188245"/>
                    <a:gd name="connsiteX7" fmla="*/ 93663 w 127353"/>
                    <a:gd name="connsiteY7" fmla="*/ 57983 h 188245"/>
                    <a:gd name="connsiteX8" fmla="*/ 112713 w 127353"/>
                    <a:gd name="connsiteY8" fmla="*/ 833 h 18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353" h="188245">
                      <a:moveTo>
                        <a:pt x="112713" y="833"/>
                      </a:moveTo>
                      <a:cubicBezTo>
                        <a:pt x="115888" y="8506"/>
                        <a:pt x="110861" y="83648"/>
                        <a:pt x="112713" y="104021"/>
                      </a:cubicBezTo>
                      <a:cubicBezTo>
                        <a:pt x="114565" y="124394"/>
                        <a:pt x="130705" y="114075"/>
                        <a:pt x="123826" y="123071"/>
                      </a:cubicBezTo>
                      <a:cubicBezTo>
                        <a:pt x="116947" y="132067"/>
                        <a:pt x="92076" y="147148"/>
                        <a:pt x="71438" y="157996"/>
                      </a:cubicBezTo>
                      <a:cubicBezTo>
                        <a:pt x="50800" y="168844"/>
                        <a:pt x="265" y="186835"/>
                        <a:pt x="1" y="188158"/>
                      </a:cubicBezTo>
                      <a:cubicBezTo>
                        <a:pt x="-263" y="189481"/>
                        <a:pt x="48684" y="175458"/>
                        <a:pt x="69851" y="165933"/>
                      </a:cubicBezTo>
                      <a:cubicBezTo>
                        <a:pt x="91018" y="156408"/>
                        <a:pt x="123032" y="149000"/>
                        <a:pt x="127001" y="131008"/>
                      </a:cubicBezTo>
                      <a:cubicBezTo>
                        <a:pt x="130970" y="113016"/>
                        <a:pt x="100278" y="75445"/>
                        <a:pt x="93663" y="57983"/>
                      </a:cubicBezTo>
                      <a:cubicBezTo>
                        <a:pt x="87048" y="40521"/>
                        <a:pt x="109538" y="-6840"/>
                        <a:pt x="112713" y="8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5" name="フリーフォーム: 図形 1804">
                  <a:extLst>
                    <a:ext uri="{FF2B5EF4-FFF2-40B4-BE49-F238E27FC236}">
                      <a16:creationId xmlns:a16="http://schemas.microsoft.com/office/drawing/2014/main" id="{5B8FA30A-359A-4C69-861F-F849FFF1F501}"/>
                    </a:ext>
                  </a:extLst>
                </p:cNvPr>
                <p:cNvSpPr/>
                <p:nvPr/>
              </p:nvSpPr>
              <p:spPr>
                <a:xfrm>
                  <a:off x="8911774" y="2293925"/>
                  <a:ext cx="110078" cy="151069"/>
                </a:xfrm>
                <a:custGeom>
                  <a:avLst/>
                  <a:gdLst>
                    <a:gd name="connsiteX0" fmla="*/ 451 w 110078"/>
                    <a:gd name="connsiteY0" fmla="*/ 150825 h 151069"/>
                    <a:gd name="connsiteX1" fmla="*/ 56014 w 110078"/>
                    <a:gd name="connsiteY1" fmla="*/ 103200 h 151069"/>
                    <a:gd name="connsiteX2" fmla="*/ 109989 w 110078"/>
                    <a:gd name="connsiteY2" fmla="*/ 114313 h 151069"/>
                    <a:gd name="connsiteX3" fmla="*/ 68714 w 110078"/>
                    <a:gd name="connsiteY3" fmla="*/ 80975 h 151069"/>
                    <a:gd name="connsiteX4" fmla="*/ 67126 w 110078"/>
                    <a:gd name="connsiteY4" fmla="*/ 28588 h 151069"/>
                    <a:gd name="connsiteX5" fmla="*/ 44901 w 110078"/>
                    <a:gd name="connsiteY5" fmla="*/ 13 h 151069"/>
                    <a:gd name="connsiteX6" fmla="*/ 76651 w 110078"/>
                    <a:gd name="connsiteY6" fmla="*/ 31763 h 151069"/>
                    <a:gd name="connsiteX7" fmla="*/ 87764 w 110078"/>
                    <a:gd name="connsiteY7" fmla="*/ 79388 h 151069"/>
                    <a:gd name="connsiteX8" fmla="*/ 451 w 110078"/>
                    <a:gd name="connsiteY8" fmla="*/ 150825 h 151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78" h="151069">
                      <a:moveTo>
                        <a:pt x="451" y="150825"/>
                      </a:moveTo>
                      <a:cubicBezTo>
                        <a:pt x="-4841" y="154794"/>
                        <a:pt x="37758" y="109285"/>
                        <a:pt x="56014" y="103200"/>
                      </a:cubicBezTo>
                      <a:cubicBezTo>
                        <a:pt x="74270" y="97115"/>
                        <a:pt x="107872" y="118017"/>
                        <a:pt x="109989" y="114313"/>
                      </a:cubicBezTo>
                      <a:cubicBezTo>
                        <a:pt x="112106" y="110609"/>
                        <a:pt x="75858" y="95262"/>
                        <a:pt x="68714" y="80975"/>
                      </a:cubicBezTo>
                      <a:cubicBezTo>
                        <a:pt x="61570" y="66687"/>
                        <a:pt x="71095" y="42082"/>
                        <a:pt x="67126" y="28588"/>
                      </a:cubicBezTo>
                      <a:cubicBezTo>
                        <a:pt x="63157" y="15094"/>
                        <a:pt x="43314" y="-516"/>
                        <a:pt x="44901" y="13"/>
                      </a:cubicBezTo>
                      <a:cubicBezTo>
                        <a:pt x="46488" y="542"/>
                        <a:pt x="69507" y="18534"/>
                        <a:pt x="76651" y="31763"/>
                      </a:cubicBezTo>
                      <a:cubicBezTo>
                        <a:pt x="83795" y="44992"/>
                        <a:pt x="96495" y="60074"/>
                        <a:pt x="87764" y="79388"/>
                      </a:cubicBezTo>
                      <a:cubicBezTo>
                        <a:pt x="79033" y="98702"/>
                        <a:pt x="5743" y="146856"/>
                        <a:pt x="451" y="1508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6" name="フリーフォーム: 図形 1805">
                  <a:extLst>
                    <a:ext uri="{FF2B5EF4-FFF2-40B4-BE49-F238E27FC236}">
                      <a16:creationId xmlns:a16="http://schemas.microsoft.com/office/drawing/2014/main" id="{C648DF62-BBB3-42AB-940C-4A0F574565FC}"/>
                    </a:ext>
                  </a:extLst>
                </p:cNvPr>
                <p:cNvSpPr/>
                <p:nvPr/>
              </p:nvSpPr>
              <p:spPr>
                <a:xfrm>
                  <a:off x="9040600" y="2286498"/>
                  <a:ext cx="255333" cy="663176"/>
                </a:xfrm>
                <a:custGeom>
                  <a:avLst/>
                  <a:gdLst>
                    <a:gd name="connsiteX0" fmla="*/ 1800 w 255333"/>
                    <a:gd name="connsiteY0" fmla="*/ 4265 h 663176"/>
                    <a:gd name="connsiteX1" fmla="*/ 74825 w 255333"/>
                    <a:gd name="connsiteY1" fmla="*/ 51890 h 663176"/>
                    <a:gd name="connsiteX2" fmla="*/ 139913 w 255333"/>
                    <a:gd name="connsiteY2" fmla="*/ 129677 h 663176"/>
                    <a:gd name="connsiteX3" fmla="*/ 217700 w 255333"/>
                    <a:gd name="connsiteY3" fmla="*/ 285252 h 663176"/>
                    <a:gd name="connsiteX4" fmla="*/ 252625 w 255333"/>
                    <a:gd name="connsiteY4" fmla="*/ 594815 h 663176"/>
                    <a:gd name="connsiteX5" fmla="*/ 252625 w 255333"/>
                    <a:gd name="connsiteY5" fmla="*/ 663077 h 663176"/>
                    <a:gd name="connsiteX6" fmla="*/ 249450 w 255333"/>
                    <a:gd name="connsiteY6" fmla="*/ 588465 h 663176"/>
                    <a:gd name="connsiteX7" fmla="*/ 198650 w 255333"/>
                    <a:gd name="connsiteY7" fmla="*/ 350340 h 663176"/>
                    <a:gd name="connsiteX8" fmla="*/ 154200 w 255333"/>
                    <a:gd name="connsiteY8" fmla="*/ 161427 h 663176"/>
                    <a:gd name="connsiteX9" fmla="*/ 1800 w 255333"/>
                    <a:gd name="connsiteY9" fmla="*/ 4265 h 663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333" h="663176">
                      <a:moveTo>
                        <a:pt x="1800" y="4265"/>
                      </a:moveTo>
                      <a:cubicBezTo>
                        <a:pt x="-11429" y="-13991"/>
                        <a:pt x="51806" y="30988"/>
                        <a:pt x="74825" y="51890"/>
                      </a:cubicBezTo>
                      <a:cubicBezTo>
                        <a:pt x="97844" y="72792"/>
                        <a:pt x="116101" y="90783"/>
                        <a:pt x="139913" y="129677"/>
                      </a:cubicBezTo>
                      <a:cubicBezTo>
                        <a:pt x="163725" y="168571"/>
                        <a:pt x="198915" y="207729"/>
                        <a:pt x="217700" y="285252"/>
                      </a:cubicBezTo>
                      <a:cubicBezTo>
                        <a:pt x="236485" y="362775"/>
                        <a:pt x="246804" y="531844"/>
                        <a:pt x="252625" y="594815"/>
                      </a:cubicBezTo>
                      <a:cubicBezTo>
                        <a:pt x="258446" y="657786"/>
                        <a:pt x="253154" y="664135"/>
                        <a:pt x="252625" y="663077"/>
                      </a:cubicBezTo>
                      <a:cubicBezTo>
                        <a:pt x="252096" y="662019"/>
                        <a:pt x="258446" y="640588"/>
                        <a:pt x="249450" y="588465"/>
                      </a:cubicBezTo>
                      <a:cubicBezTo>
                        <a:pt x="240454" y="536342"/>
                        <a:pt x="214525" y="421513"/>
                        <a:pt x="198650" y="350340"/>
                      </a:cubicBezTo>
                      <a:cubicBezTo>
                        <a:pt x="182775" y="279167"/>
                        <a:pt x="185156" y="216989"/>
                        <a:pt x="154200" y="161427"/>
                      </a:cubicBezTo>
                      <a:cubicBezTo>
                        <a:pt x="123244" y="105865"/>
                        <a:pt x="15029" y="22521"/>
                        <a:pt x="1800" y="42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7" name="フリーフォーム: 図形 1806">
                  <a:extLst>
                    <a:ext uri="{FF2B5EF4-FFF2-40B4-BE49-F238E27FC236}">
                      <a16:creationId xmlns:a16="http://schemas.microsoft.com/office/drawing/2014/main" id="{4DA1CFAC-AA44-471F-A039-7A3C6B63F9BA}"/>
                    </a:ext>
                  </a:extLst>
                </p:cNvPr>
                <p:cNvSpPr/>
                <p:nvPr/>
              </p:nvSpPr>
              <p:spPr>
                <a:xfrm>
                  <a:off x="9050314" y="2269533"/>
                  <a:ext cx="160904" cy="113952"/>
                </a:xfrm>
                <a:custGeom>
                  <a:avLst/>
                  <a:gdLst>
                    <a:gd name="connsiteX0" fmla="*/ 41299 w 160904"/>
                    <a:gd name="connsiteY0" fmla="*/ 592 h 113952"/>
                    <a:gd name="connsiteX1" fmla="*/ 49236 w 160904"/>
                    <a:gd name="connsiteY1" fmla="*/ 64092 h 113952"/>
                    <a:gd name="connsiteX2" fmla="*/ 101624 w 160904"/>
                    <a:gd name="connsiteY2" fmla="*/ 54567 h 113952"/>
                    <a:gd name="connsiteX3" fmla="*/ 76224 w 160904"/>
                    <a:gd name="connsiteY3" fmla="*/ 72030 h 113952"/>
                    <a:gd name="connsiteX4" fmla="*/ 88924 w 160904"/>
                    <a:gd name="connsiteY4" fmla="*/ 102192 h 113952"/>
                    <a:gd name="connsiteX5" fmla="*/ 122261 w 160904"/>
                    <a:gd name="connsiteY5" fmla="*/ 113305 h 113952"/>
                    <a:gd name="connsiteX6" fmla="*/ 160361 w 160904"/>
                    <a:gd name="connsiteY6" fmla="*/ 105367 h 113952"/>
                    <a:gd name="connsiteX7" fmla="*/ 92099 w 160904"/>
                    <a:gd name="connsiteY7" fmla="*/ 113305 h 113952"/>
                    <a:gd name="connsiteX8" fmla="*/ 73049 w 160904"/>
                    <a:gd name="connsiteY8" fmla="*/ 84730 h 113952"/>
                    <a:gd name="connsiteX9" fmla="*/ 85749 w 160904"/>
                    <a:gd name="connsiteY9" fmla="*/ 48217 h 113952"/>
                    <a:gd name="connsiteX10" fmla="*/ 30186 w 160904"/>
                    <a:gd name="connsiteY10" fmla="*/ 54567 h 113952"/>
                    <a:gd name="connsiteX11" fmla="*/ 24 w 160904"/>
                    <a:gd name="connsiteY11" fmla="*/ 32342 h 113952"/>
                    <a:gd name="connsiteX12" fmla="*/ 41299 w 160904"/>
                    <a:gd name="connsiteY12" fmla="*/ 592 h 11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0904" h="113952">
                      <a:moveTo>
                        <a:pt x="41299" y="592"/>
                      </a:moveTo>
                      <a:cubicBezTo>
                        <a:pt x="49501" y="5884"/>
                        <a:pt x="39182" y="55096"/>
                        <a:pt x="49236" y="64092"/>
                      </a:cubicBezTo>
                      <a:cubicBezTo>
                        <a:pt x="59290" y="73088"/>
                        <a:pt x="97126" y="53244"/>
                        <a:pt x="101624" y="54567"/>
                      </a:cubicBezTo>
                      <a:cubicBezTo>
                        <a:pt x="106122" y="55890"/>
                        <a:pt x="78341" y="64093"/>
                        <a:pt x="76224" y="72030"/>
                      </a:cubicBezTo>
                      <a:cubicBezTo>
                        <a:pt x="74107" y="79967"/>
                        <a:pt x="81251" y="95313"/>
                        <a:pt x="88924" y="102192"/>
                      </a:cubicBezTo>
                      <a:cubicBezTo>
                        <a:pt x="96597" y="109071"/>
                        <a:pt x="110355" y="112776"/>
                        <a:pt x="122261" y="113305"/>
                      </a:cubicBezTo>
                      <a:cubicBezTo>
                        <a:pt x="134167" y="113834"/>
                        <a:pt x="165388" y="105367"/>
                        <a:pt x="160361" y="105367"/>
                      </a:cubicBezTo>
                      <a:cubicBezTo>
                        <a:pt x="155334" y="105367"/>
                        <a:pt x="106651" y="116744"/>
                        <a:pt x="92099" y="113305"/>
                      </a:cubicBezTo>
                      <a:cubicBezTo>
                        <a:pt x="77547" y="109866"/>
                        <a:pt x="74107" y="95578"/>
                        <a:pt x="73049" y="84730"/>
                      </a:cubicBezTo>
                      <a:cubicBezTo>
                        <a:pt x="71991" y="73882"/>
                        <a:pt x="92893" y="53244"/>
                        <a:pt x="85749" y="48217"/>
                      </a:cubicBezTo>
                      <a:cubicBezTo>
                        <a:pt x="78605" y="43190"/>
                        <a:pt x="44473" y="57213"/>
                        <a:pt x="30186" y="54567"/>
                      </a:cubicBezTo>
                      <a:cubicBezTo>
                        <a:pt x="15899" y="51921"/>
                        <a:pt x="1082" y="37633"/>
                        <a:pt x="24" y="32342"/>
                      </a:cubicBezTo>
                      <a:cubicBezTo>
                        <a:pt x="-1034" y="27051"/>
                        <a:pt x="33097" y="-4700"/>
                        <a:pt x="41299" y="5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8" name="フリーフォーム: 図形 1807">
                  <a:extLst>
                    <a:ext uri="{FF2B5EF4-FFF2-40B4-BE49-F238E27FC236}">
                      <a16:creationId xmlns:a16="http://schemas.microsoft.com/office/drawing/2014/main" id="{DF98D79D-DA1E-43EE-A5FB-59BD878A4148}"/>
                    </a:ext>
                  </a:extLst>
                </p:cNvPr>
                <p:cNvSpPr/>
                <p:nvPr/>
              </p:nvSpPr>
              <p:spPr>
                <a:xfrm>
                  <a:off x="9175958" y="2404481"/>
                  <a:ext cx="98503" cy="77123"/>
                </a:xfrm>
                <a:custGeom>
                  <a:avLst/>
                  <a:gdLst>
                    <a:gd name="connsiteX0" fmla="*/ 80755 w 98503"/>
                    <a:gd name="connsiteY0" fmla="*/ 582 h 77123"/>
                    <a:gd name="connsiteX1" fmla="*/ 1380 w 98503"/>
                    <a:gd name="connsiteY1" fmla="*/ 14869 h 77123"/>
                    <a:gd name="connsiteX2" fmla="*/ 31542 w 98503"/>
                    <a:gd name="connsiteY2" fmla="*/ 30744 h 77123"/>
                    <a:gd name="connsiteX3" fmla="*/ 47417 w 98503"/>
                    <a:gd name="connsiteY3" fmla="*/ 60907 h 77123"/>
                    <a:gd name="connsiteX4" fmla="*/ 98217 w 98503"/>
                    <a:gd name="connsiteY4" fmla="*/ 76782 h 77123"/>
                    <a:gd name="connsiteX5" fmla="*/ 22017 w 98503"/>
                    <a:gd name="connsiteY5" fmla="*/ 46619 h 77123"/>
                    <a:gd name="connsiteX6" fmla="*/ 14080 w 98503"/>
                    <a:gd name="connsiteY6" fmla="*/ 35507 h 77123"/>
                    <a:gd name="connsiteX7" fmla="*/ 80755 w 98503"/>
                    <a:gd name="connsiteY7" fmla="*/ 582 h 7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503" h="77123">
                      <a:moveTo>
                        <a:pt x="80755" y="582"/>
                      </a:moveTo>
                      <a:cubicBezTo>
                        <a:pt x="78638" y="-2858"/>
                        <a:pt x="9582" y="9842"/>
                        <a:pt x="1380" y="14869"/>
                      </a:cubicBezTo>
                      <a:cubicBezTo>
                        <a:pt x="-6822" y="19896"/>
                        <a:pt x="23869" y="23071"/>
                        <a:pt x="31542" y="30744"/>
                      </a:cubicBezTo>
                      <a:cubicBezTo>
                        <a:pt x="39215" y="38417"/>
                        <a:pt x="36304" y="53234"/>
                        <a:pt x="47417" y="60907"/>
                      </a:cubicBezTo>
                      <a:cubicBezTo>
                        <a:pt x="58529" y="68580"/>
                        <a:pt x="102450" y="79163"/>
                        <a:pt x="98217" y="76782"/>
                      </a:cubicBezTo>
                      <a:cubicBezTo>
                        <a:pt x="93984" y="74401"/>
                        <a:pt x="36040" y="53498"/>
                        <a:pt x="22017" y="46619"/>
                      </a:cubicBezTo>
                      <a:cubicBezTo>
                        <a:pt x="7994" y="39740"/>
                        <a:pt x="9053" y="40534"/>
                        <a:pt x="14080" y="35507"/>
                      </a:cubicBezTo>
                      <a:cubicBezTo>
                        <a:pt x="19107" y="30480"/>
                        <a:pt x="82872" y="4022"/>
                        <a:pt x="80755" y="5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9" name="フリーフォーム: 図形 1808">
                  <a:extLst>
                    <a:ext uri="{FF2B5EF4-FFF2-40B4-BE49-F238E27FC236}">
                      <a16:creationId xmlns:a16="http://schemas.microsoft.com/office/drawing/2014/main" id="{6A418228-D81C-46D5-88D6-3AB5E5B11AA2}"/>
                    </a:ext>
                  </a:extLst>
                </p:cNvPr>
                <p:cNvSpPr/>
                <p:nvPr/>
              </p:nvSpPr>
              <p:spPr>
                <a:xfrm>
                  <a:off x="9210474" y="2482782"/>
                  <a:ext cx="94539" cy="73042"/>
                </a:xfrm>
                <a:custGeom>
                  <a:avLst/>
                  <a:gdLst>
                    <a:gd name="connsiteX0" fmla="*/ 201 w 94539"/>
                    <a:gd name="connsiteY0" fmla="*/ 68 h 73042"/>
                    <a:gd name="connsiteX1" fmla="*/ 71639 w 94539"/>
                    <a:gd name="connsiteY1" fmla="*/ 57218 h 73042"/>
                    <a:gd name="connsiteX2" fmla="*/ 93864 w 94539"/>
                    <a:gd name="connsiteY2" fmla="*/ 69918 h 73042"/>
                    <a:gd name="connsiteX3" fmla="*/ 51001 w 94539"/>
                    <a:gd name="connsiteY3" fmla="*/ 69918 h 73042"/>
                    <a:gd name="connsiteX4" fmla="*/ 201 w 94539"/>
                    <a:gd name="connsiteY4" fmla="*/ 68 h 73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39" h="73042">
                      <a:moveTo>
                        <a:pt x="201" y="68"/>
                      </a:moveTo>
                      <a:cubicBezTo>
                        <a:pt x="3641" y="-2049"/>
                        <a:pt x="56029" y="45576"/>
                        <a:pt x="71639" y="57218"/>
                      </a:cubicBezTo>
                      <a:cubicBezTo>
                        <a:pt x="87249" y="68860"/>
                        <a:pt x="97304" y="67801"/>
                        <a:pt x="93864" y="69918"/>
                      </a:cubicBezTo>
                      <a:cubicBezTo>
                        <a:pt x="90424" y="72035"/>
                        <a:pt x="63701" y="75739"/>
                        <a:pt x="51001" y="69918"/>
                      </a:cubicBezTo>
                      <a:cubicBezTo>
                        <a:pt x="38301" y="64097"/>
                        <a:pt x="-3239" y="2185"/>
                        <a:pt x="201" y="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0" name="フリーフォーム: 図形 1809">
                  <a:extLst>
                    <a:ext uri="{FF2B5EF4-FFF2-40B4-BE49-F238E27FC236}">
                      <a16:creationId xmlns:a16="http://schemas.microsoft.com/office/drawing/2014/main" id="{AB4E2CDA-B7DB-4E1E-981A-7EE209032519}"/>
                    </a:ext>
                  </a:extLst>
                </p:cNvPr>
                <p:cNvSpPr/>
                <p:nvPr/>
              </p:nvSpPr>
              <p:spPr>
                <a:xfrm>
                  <a:off x="9244013" y="2566988"/>
                  <a:ext cx="58804" cy="60891"/>
                </a:xfrm>
                <a:custGeom>
                  <a:avLst/>
                  <a:gdLst>
                    <a:gd name="connsiteX0" fmla="*/ 0 w 58804"/>
                    <a:gd name="connsiteY0" fmla="*/ 0 h 60891"/>
                    <a:gd name="connsiteX1" fmla="*/ 58737 w 58804"/>
                    <a:gd name="connsiteY1" fmla="*/ 60325 h 60891"/>
                    <a:gd name="connsiteX2" fmla="*/ 0 w 58804"/>
                    <a:gd name="connsiteY2" fmla="*/ 0 h 60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804" h="60891">
                      <a:moveTo>
                        <a:pt x="0" y="0"/>
                      </a:moveTo>
                      <a:cubicBezTo>
                        <a:pt x="0" y="0"/>
                        <a:pt x="56356" y="52917"/>
                        <a:pt x="58737" y="60325"/>
                      </a:cubicBezTo>
                      <a:cubicBezTo>
                        <a:pt x="61118" y="67733"/>
                        <a:pt x="0" y="0"/>
                        <a:pt x="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1" name="フリーフォーム: 図形 1810">
                  <a:extLst>
                    <a:ext uri="{FF2B5EF4-FFF2-40B4-BE49-F238E27FC236}">
                      <a16:creationId xmlns:a16="http://schemas.microsoft.com/office/drawing/2014/main" id="{C098F6F9-3B44-4730-87BB-43CAD620F306}"/>
                    </a:ext>
                  </a:extLst>
                </p:cNvPr>
                <p:cNvSpPr/>
                <p:nvPr/>
              </p:nvSpPr>
              <p:spPr>
                <a:xfrm>
                  <a:off x="9250792" y="2630449"/>
                  <a:ext cx="63397" cy="66871"/>
                </a:xfrm>
                <a:custGeom>
                  <a:avLst/>
                  <a:gdLst>
                    <a:gd name="connsiteX0" fmla="*/ 1158 w 63397"/>
                    <a:gd name="connsiteY0" fmla="*/ 39 h 66871"/>
                    <a:gd name="connsiteX1" fmla="*/ 63071 w 63397"/>
                    <a:gd name="connsiteY1" fmla="*/ 55601 h 66871"/>
                    <a:gd name="connsiteX2" fmla="*/ 24971 w 63397"/>
                    <a:gd name="connsiteY2" fmla="*/ 65126 h 66871"/>
                    <a:gd name="connsiteX3" fmla="*/ 1158 w 63397"/>
                    <a:gd name="connsiteY3" fmla="*/ 39 h 66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397" h="66871">
                      <a:moveTo>
                        <a:pt x="1158" y="39"/>
                      </a:moveTo>
                      <a:cubicBezTo>
                        <a:pt x="7508" y="-1549"/>
                        <a:pt x="59102" y="44753"/>
                        <a:pt x="63071" y="55601"/>
                      </a:cubicBezTo>
                      <a:cubicBezTo>
                        <a:pt x="67040" y="66449"/>
                        <a:pt x="33702" y="69095"/>
                        <a:pt x="24971" y="65126"/>
                      </a:cubicBezTo>
                      <a:cubicBezTo>
                        <a:pt x="16240" y="61157"/>
                        <a:pt x="-5192" y="1627"/>
                        <a:pt x="1158" y="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2" name="フリーフォーム: 図形 1811">
                  <a:extLst>
                    <a:ext uri="{FF2B5EF4-FFF2-40B4-BE49-F238E27FC236}">
                      <a16:creationId xmlns:a16="http://schemas.microsoft.com/office/drawing/2014/main" id="{303AFE4B-A7B9-4165-898A-970CEF95974C}"/>
                    </a:ext>
                  </a:extLst>
                </p:cNvPr>
                <p:cNvSpPr/>
                <p:nvPr/>
              </p:nvSpPr>
              <p:spPr>
                <a:xfrm>
                  <a:off x="9266902" y="2713038"/>
                  <a:ext cx="132714" cy="71943"/>
                </a:xfrm>
                <a:custGeom>
                  <a:avLst/>
                  <a:gdLst>
                    <a:gd name="connsiteX0" fmla="*/ 923 w 132714"/>
                    <a:gd name="connsiteY0" fmla="*/ 0 h 71943"/>
                    <a:gd name="connsiteX1" fmla="*/ 42198 w 132714"/>
                    <a:gd name="connsiteY1" fmla="*/ 52387 h 71943"/>
                    <a:gd name="connsiteX2" fmla="*/ 89823 w 132714"/>
                    <a:gd name="connsiteY2" fmla="*/ 71437 h 71943"/>
                    <a:gd name="connsiteX3" fmla="*/ 132686 w 132714"/>
                    <a:gd name="connsiteY3" fmla="*/ 34925 h 71943"/>
                    <a:gd name="connsiteX4" fmla="*/ 83473 w 132714"/>
                    <a:gd name="connsiteY4" fmla="*/ 52387 h 71943"/>
                    <a:gd name="connsiteX5" fmla="*/ 923 w 132714"/>
                    <a:gd name="connsiteY5" fmla="*/ 0 h 7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14" h="71943">
                      <a:moveTo>
                        <a:pt x="923" y="0"/>
                      </a:moveTo>
                      <a:cubicBezTo>
                        <a:pt x="-5956" y="0"/>
                        <a:pt x="27381" y="40481"/>
                        <a:pt x="42198" y="52387"/>
                      </a:cubicBezTo>
                      <a:cubicBezTo>
                        <a:pt x="57015" y="64293"/>
                        <a:pt x="74742" y="74347"/>
                        <a:pt x="89823" y="71437"/>
                      </a:cubicBezTo>
                      <a:cubicBezTo>
                        <a:pt x="104904" y="68527"/>
                        <a:pt x="133744" y="38100"/>
                        <a:pt x="132686" y="34925"/>
                      </a:cubicBezTo>
                      <a:cubicBezTo>
                        <a:pt x="131628" y="31750"/>
                        <a:pt x="101994" y="54239"/>
                        <a:pt x="83473" y="52387"/>
                      </a:cubicBezTo>
                      <a:cubicBezTo>
                        <a:pt x="64952" y="50535"/>
                        <a:pt x="7802" y="0"/>
                        <a:pt x="92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3" name="フリーフォーム: 図形 1812">
                  <a:extLst>
                    <a:ext uri="{FF2B5EF4-FFF2-40B4-BE49-F238E27FC236}">
                      <a16:creationId xmlns:a16="http://schemas.microsoft.com/office/drawing/2014/main" id="{57218041-25FB-450D-9F3F-8BF868937CE8}"/>
                    </a:ext>
                  </a:extLst>
                </p:cNvPr>
                <p:cNvSpPr/>
                <p:nvPr/>
              </p:nvSpPr>
              <p:spPr>
                <a:xfrm>
                  <a:off x="9269069" y="2786049"/>
                  <a:ext cx="55056" cy="48053"/>
                </a:xfrm>
                <a:custGeom>
                  <a:avLst/>
                  <a:gdLst>
                    <a:gd name="connsiteX0" fmla="*/ 344 w 55056"/>
                    <a:gd name="connsiteY0" fmla="*/ 14 h 48053"/>
                    <a:gd name="connsiteX1" fmla="*/ 47969 w 55056"/>
                    <a:gd name="connsiteY1" fmla="*/ 39701 h 48053"/>
                    <a:gd name="connsiteX2" fmla="*/ 52731 w 55056"/>
                    <a:gd name="connsiteY2" fmla="*/ 47639 h 48053"/>
                    <a:gd name="connsiteX3" fmla="*/ 27331 w 55056"/>
                    <a:gd name="connsiteY3" fmla="*/ 44464 h 48053"/>
                    <a:gd name="connsiteX4" fmla="*/ 344 w 55056"/>
                    <a:gd name="connsiteY4" fmla="*/ 14 h 4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56" h="48053">
                      <a:moveTo>
                        <a:pt x="344" y="14"/>
                      </a:moveTo>
                      <a:cubicBezTo>
                        <a:pt x="3784" y="-780"/>
                        <a:pt x="39238" y="31764"/>
                        <a:pt x="47969" y="39701"/>
                      </a:cubicBezTo>
                      <a:cubicBezTo>
                        <a:pt x="56700" y="47638"/>
                        <a:pt x="56171" y="46845"/>
                        <a:pt x="52731" y="47639"/>
                      </a:cubicBezTo>
                      <a:cubicBezTo>
                        <a:pt x="49291" y="48433"/>
                        <a:pt x="34474" y="48433"/>
                        <a:pt x="27331" y="44464"/>
                      </a:cubicBezTo>
                      <a:cubicBezTo>
                        <a:pt x="20188" y="40495"/>
                        <a:pt x="-3096" y="808"/>
                        <a:pt x="344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4" name="フリーフォーム: 図形 1813">
                  <a:extLst>
                    <a:ext uri="{FF2B5EF4-FFF2-40B4-BE49-F238E27FC236}">
                      <a16:creationId xmlns:a16="http://schemas.microsoft.com/office/drawing/2014/main" id="{238AC926-02A7-4F4D-B19B-7955ADBCB541}"/>
                    </a:ext>
                  </a:extLst>
                </p:cNvPr>
                <p:cNvSpPr/>
                <p:nvPr/>
              </p:nvSpPr>
              <p:spPr>
                <a:xfrm>
                  <a:off x="9276052" y="2867025"/>
                  <a:ext cx="52435" cy="115892"/>
                </a:xfrm>
                <a:custGeom>
                  <a:avLst/>
                  <a:gdLst>
                    <a:gd name="connsiteX0" fmla="*/ 1298 w 52435"/>
                    <a:gd name="connsiteY0" fmla="*/ 0 h 115892"/>
                    <a:gd name="connsiteX1" fmla="*/ 9236 w 52435"/>
                    <a:gd name="connsiteY1" fmla="*/ 85725 h 115892"/>
                    <a:gd name="connsiteX2" fmla="*/ 52098 w 52435"/>
                    <a:gd name="connsiteY2" fmla="*/ 115888 h 115892"/>
                    <a:gd name="connsiteX3" fmla="*/ 28286 w 52435"/>
                    <a:gd name="connsiteY3" fmla="*/ 84138 h 115892"/>
                    <a:gd name="connsiteX4" fmla="*/ 1298 w 52435"/>
                    <a:gd name="connsiteY4" fmla="*/ 0 h 115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35" h="115892">
                      <a:moveTo>
                        <a:pt x="1298" y="0"/>
                      </a:moveTo>
                      <a:cubicBezTo>
                        <a:pt x="-1877" y="265"/>
                        <a:pt x="769" y="66410"/>
                        <a:pt x="9236" y="85725"/>
                      </a:cubicBezTo>
                      <a:cubicBezTo>
                        <a:pt x="17703" y="105040"/>
                        <a:pt x="48923" y="116153"/>
                        <a:pt x="52098" y="115888"/>
                      </a:cubicBezTo>
                      <a:cubicBezTo>
                        <a:pt x="55273" y="115624"/>
                        <a:pt x="35165" y="102923"/>
                        <a:pt x="28286" y="84138"/>
                      </a:cubicBezTo>
                      <a:cubicBezTo>
                        <a:pt x="21407" y="65353"/>
                        <a:pt x="4473" y="-265"/>
                        <a:pt x="129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5" name="フリーフォーム: 図形 1814">
                  <a:extLst>
                    <a:ext uri="{FF2B5EF4-FFF2-40B4-BE49-F238E27FC236}">
                      <a16:creationId xmlns:a16="http://schemas.microsoft.com/office/drawing/2014/main" id="{DB2F75F6-5814-4E63-8D44-59D34687A68D}"/>
                    </a:ext>
                  </a:extLst>
                </p:cNvPr>
                <p:cNvSpPr/>
                <p:nvPr/>
              </p:nvSpPr>
              <p:spPr>
                <a:xfrm>
                  <a:off x="9469064" y="2712237"/>
                  <a:ext cx="114864" cy="191813"/>
                </a:xfrm>
                <a:custGeom>
                  <a:avLst/>
                  <a:gdLst>
                    <a:gd name="connsiteX0" fmla="*/ 374 w 114864"/>
                    <a:gd name="connsiteY0" fmla="*/ 191301 h 191813"/>
                    <a:gd name="connsiteX1" fmla="*/ 36886 w 114864"/>
                    <a:gd name="connsiteY1" fmla="*/ 102401 h 191813"/>
                    <a:gd name="connsiteX2" fmla="*/ 114674 w 114864"/>
                    <a:gd name="connsiteY2" fmla="*/ 801 h 191813"/>
                    <a:gd name="connsiteX3" fmla="*/ 57524 w 114864"/>
                    <a:gd name="connsiteY3" fmla="*/ 61126 h 191813"/>
                    <a:gd name="connsiteX4" fmla="*/ 374 w 114864"/>
                    <a:gd name="connsiteY4" fmla="*/ 191301 h 19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864" h="191813">
                      <a:moveTo>
                        <a:pt x="374" y="191301"/>
                      </a:moveTo>
                      <a:cubicBezTo>
                        <a:pt x="-3066" y="198180"/>
                        <a:pt x="17836" y="134151"/>
                        <a:pt x="36886" y="102401"/>
                      </a:cubicBezTo>
                      <a:cubicBezTo>
                        <a:pt x="55936" y="70651"/>
                        <a:pt x="111234" y="7680"/>
                        <a:pt x="114674" y="801"/>
                      </a:cubicBezTo>
                      <a:cubicBezTo>
                        <a:pt x="118114" y="-6078"/>
                        <a:pt x="73928" y="32816"/>
                        <a:pt x="57524" y="61126"/>
                      </a:cubicBezTo>
                      <a:cubicBezTo>
                        <a:pt x="41120" y="89436"/>
                        <a:pt x="3814" y="184422"/>
                        <a:pt x="374" y="1913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6" name="フリーフォーム: 図形 1815">
                  <a:extLst>
                    <a:ext uri="{FF2B5EF4-FFF2-40B4-BE49-F238E27FC236}">
                      <a16:creationId xmlns:a16="http://schemas.microsoft.com/office/drawing/2014/main" id="{BADCFD16-4FD7-4031-A897-0DD3F329FB8C}"/>
                    </a:ext>
                  </a:extLst>
                </p:cNvPr>
                <p:cNvSpPr/>
                <p:nvPr/>
              </p:nvSpPr>
              <p:spPr>
                <a:xfrm>
                  <a:off x="9529464" y="2728858"/>
                  <a:ext cx="138658" cy="168804"/>
                </a:xfrm>
                <a:custGeom>
                  <a:avLst/>
                  <a:gdLst>
                    <a:gd name="connsiteX0" fmla="*/ 44749 w 138658"/>
                    <a:gd name="connsiteY0" fmla="*/ 55 h 168804"/>
                    <a:gd name="connsiteX1" fmla="*/ 8236 w 138658"/>
                    <a:gd name="connsiteY1" fmla="*/ 163567 h 168804"/>
                    <a:gd name="connsiteX2" fmla="*/ 43161 w 138658"/>
                    <a:gd name="connsiteY2" fmla="*/ 122292 h 168804"/>
                    <a:gd name="connsiteX3" fmla="*/ 138411 w 138658"/>
                    <a:gd name="connsiteY3" fmla="*/ 60380 h 168804"/>
                    <a:gd name="connsiteX4" fmla="*/ 68561 w 138658"/>
                    <a:gd name="connsiteY4" fmla="*/ 101655 h 168804"/>
                    <a:gd name="connsiteX5" fmla="*/ 299 w 138658"/>
                    <a:gd name="connsiteY5" fmla="*/ 144517 h 168804"/>
                    <a:gd name="connsiteX6" fmla="*/ 44749 w 138658"/>
                    <a:gd name="connsiteY6" fmla="*/ 55 h 168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8658" h="168804">
                      <a:moveTo>
                        <a:pt x="44749" y="55"/>
                      </a:moveTo>
                      <a:cubicBezTo>
                        <a:pt x="46072" y="3230"/>
                        <a:pt x="8501" y="143194"/>
                        <a:pt x="8236" y="163567"/>
                      </a:cubicBezTo>
                      <a:cubicBezTo>
                        <a:pt x="7971" y="183940"/>
                        <a:pt x="21465" y="139490"/>
                        <a:pt x="43161" y="122292"/>
                      </a:cubicBezTo>
                      <a:cubicBezTo>
                        <a:pt x="64857" y="105094"/>
                        <a:pt x="134178" y="63819"/>
                        <a:pt x="138411" y="60380"/>
                      </a:cubicBezTo>
                      <a:cubicBezTo>
                        <a:pt x="142644" y="56941"/>
                        <a:pt x="91580" y="87632"/>
                        <a:pt x="68561" y="101655"/>
                      </a:cubicBezTo>
                      <a:cubicBezTo>
                        <a:pt x="45542" y="115678"/>
                        <a:pt x="4797" y="157217"/>
                        <a:pt x="299" y="144517"/>
                      </a:cubicBezTo>
                      <a:cubicBezTo>
                        <a:pt x="-4199" y="131817"/>
                        <a:pt x="43426" y="-3120"/>
                        <a:pt x="44749" y="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7" name="フリーフォーム: 図形 1816">
                  <a:extLst>
                    <a:ext uri="{FF2B5EF4-FFF2-40B4-BE49-F238E27FC236}">
                      <a16:creationId xmlns:a16="http://schemas.microsoft.com/office/drawing/2014/main" id="{97A6E703-35B0-4545-A44A-C6E9C6A966F2}"/>
                    </a:ext>
                  </a:extLst>
                </p:cNvPr>
                <p:cNvSpPr/>
                <p:nvPr/>
              </p:nvSpPr>
              <p:spPr>
                <a:xfrm>
                  <a:off x="9543923" y="2792408"/>
                  <a:ext cx="192600" cy="179484"/>
                </a:xfrm>
                <a:custGeom>
                  <a:avLst/>
                  <a:gdLst>
                    <a:gd name="connsiteX0" fmla="*/ 122365 w 192600"/>
                    <a:gd name="connsiteY0" fmla="*/ 5 h 179484"/>
                    <a:gd name="connsiteX1" fmla="*/ 35052 w 192600"/>
                    <a:gd name="connsiteY1" fmla="*/ 103192 h 179484"/>
                    <a:gd name="connsiteX2" fmla="*/ 146177 w 192600"/>
                    <a:gd name="connsiteY2" fmla="*/ 66680 h 179484"/>
                    <a:gd name="connsiteX3" fmla="*/ 192215 w 192600"/>
                    <a:gd name="connsiteY3" fmla="*/ 58742 h 179484"/>
                    <a:gd name="connsiteX4" fmla="*/ 123952 w 192600"/>
                    <a:gd name="connsiteY4" fmla="*/ 98430 h 179484"/>
                    <a:gd name="connsiteX5" fmla="*/ 127 w 192600"/>
                    <a:gd name="connsiteY5" fmla="*/ 179392 h 179484"/>
                    <a:gd name="connsiteX6" fmla="*/ 98552 w 192600"/>
                    <a:gd name="connsiteY6" fmla="*/ 115892 h 179484"/>
                    <a:gd name="connsiteX7" fmla="*/ 169990 w 192600"/>
                    <a:gd name="connsiteY7" fmla="*/ 63505 h 179484"/>
                    <a:gd name="connsiteX8" fmla="*/ 47752 w 192600"/>
                    <a:gd name="connsiteY8" fmla="*/ 107955 h 179484"/>
                    <a:gd name="connsiteX9" fmla="*/ 122365 w 192600"/>
                    <a:gd name="connsiteY9" fmla="*/ 5 h 179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2600" h="179484">
                      <a:moveTo>
                        <a:pt x="122365" y="5"/>
                      </a:moveTo>
                      <a:cubicBezTo>
                        <a:pt x="120248" y="-789"/>
                        <a:pt x="31083" y="92080"/>
                        <a:pt x="35052" y="103192"/>
                      </a:cubicBezTo>
                      <a:cubicBezTo>
                        <a:pt x="39021" y="114304"/>
                        <a:pt x="119983" y="74088"/>
                        <a:pt x="146177" y="66680"/>
                      </a:cubicBezTo>
                      <a:cubicBezTo>
                        <a:pt x="172371" y="59272"/>
                        <a:pt x="195919" y="53450"/>
                        <a:pt x="192215" y="58742"/>
                      </a:cubicBezTo>
                      <a:cubicBezTo>
                        <a:pt x="188511" y="64034"/>
                        <a:pt x="155967" y="78322"/>
                        <a:pt x="123952" y="98430"/>
                      </a:cubicBezTo>
                      <a:cubicBezTo>
                        <a:pt x="91937" y="118538"/>
                        <a:pt x="127" y="179392"/>
                        <a:pt x="127" y="179392"/>
                      </a:cubicBezTo>
                      <a:cubicBezTo>
                        <a:pt x="-4106" y="182302"/>
                        <a:pt x="98552" y="115892"/>
                        <a:pt x="98552" y="115892"/>
                      </a:cubicBezTo>
                      <a:cubicBezTo>
                        <a:pt x="126862" y="96578"/>
                        <a:pt x="178457" y="64828"/>
                        <a:pt x="169990" y="63505"/>
                      </a:cubicBezTo>
                      <a:cubicBezTo>
                        <a:pt x="161523" y="62182"/>
                        <a:pt x="58600" y="117480"/>
                        <a:pt x="47752" y="107955"/>
                      </a:cubicBezTo>
                      <a:cubicBezTo>
                        <a:pt x="36904" y="98430"/>
                        <a:pt x="124482" y="799"/>
                        <a:pt x="122365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8" name="フリーフォーム: 図形 1817">
                  <a:extLst>
                    <a:ext uri="{FF2B5EF4-FFF2-40B4-BE49-F238E27FC236}">
                      <a16:creationId xmlns:a16="http://schemas.microsoft.com/office/drawing/2014/main" id="{9CE7FBC9-8911-496D-9EE6-5247C0AF2C7B}"/>
                    </a:ext>
                  </a:extLst>
                </p:cNvPr>
                <p:cNvSpPr/>
                <p:nvPr/>
              </p:nvSpPr>
              <p:spPr>
                <a:xfrm>
                  <a:off x="9539264" y="2941511"/>
                  <a:ext cx="210122" cy="147974"/>
                </a:xfrm>
                <a:custGeom>
                  <a:avLst/>
                  <a:gdLst>
                    <a:gd name="connsiteX0" fmla="*/ 24 w 210122"/>
                    <a:gd name="connsiteY0" fmla="*/ 25527 h 147974"/>
                    <a:gd name="connsiteX1" fmla="*/ 107974 w 210122"/>
                    <a:gd name="connsiteY1" fmla="*/ 127 h 147974"/>
                    <a:gd name="connsiteX2" fmla="*/ 209574 w 210122"/>
                    <a:gd name="connsiteY2" fmla="*/ 38227 h 147974"/>
                    <a:gd name="connsiteX3" fmla="*/ 144486 w 210122"/>
                    <a:gd name="connsiteY3" fmla="*/ 60452 h 147974"/>
                    <a:gd name="connsiteX4" fmla="*/ 58761 w 210122"/>
                    <a:gd name="connsiteY4" fmla="*/ 60452 h 147974"/>
                    <a:gd name="connsiteX5" fmla="*/ 107974 w 210122"/>
                    <a:gd name="connsiteY5" fmla="*/ 66802 h 147974"/>
                    <a:gd name="connsiteX6" fmla="*/ 152424 w 210122"/>
                    <a:gd name="connsiteY6" fmla="*/ 143002 h 147974"/>
                    <a:gd name="connsiteX7" fmla="*/ 23836 w 210122"/>
                    <a:gd name="connsiteY7" fmla="*/ 138239 h 147974"/>
                    <a:gd name="connsiteX8" fmla="*/ 144486 w 210122"/>
                    <a:gd name="connsiteY8" fmla="*/ 119189 h 147974"/>
                    <a:gd name="connsiteX9" fmla="*/ 79399 w 210122"/>
                    <a:gd name="connsiteY9" fmla="*/ 66802 h 147974"/>
                    <a:gd name="connsiteX10" fmla="*/ 179411 w 210122"/>
                    <a:gd name="connsiteY10" fmla="*/ 38227 h 147974"/>
                    <a:gd name="connsiteX11" fmla="*/ 117499 w 210122"/>
                    <a:gd name="connsiteY11" fmla="*/ 16002 h 147974"/>
                    <a:gd name="connsiteX12" fmla="*/ 24 w 210122"/>
                    <a:gd name="connsiteY12" fmla="*/ 25527 h 14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0122" h="147974">
                      <a:moveTo>
                        <a:pt x="24" y="25527"/>
                      </a:moveTo>
                      <a:cubicBezTo>
                        <a:pt x="-1564" y="22881"/>
                        <a:pt x="73049" y="-1990"/>
                        <a:pt x="107974" y="127"/>
                      </a:cubicBezTo>
                      <a:cubicBezTo>
                        <a:pt x="142899" y="2244"/>
                        <a:pt x="203489" y="28173"/>
                        <a:pt x="209574" y="38227"/>
                      </a:cubicBezTo>
                      <a:cubicBezTo>
                        <a:pt x="215659" y="48281"/>
                        <a:pt x="169621" y="56748"/>
                        <a:pt x="144486" y="60452"/>
                      </a:cubicBezTo>
                      <a:cubicBezTo>
                        <a:pt x="119351" y="64156"/>
                        <a:pt x="64846" y="59394"/>
                        <a:pt x="58761" y="60452"/>
                      </a:cubicBezTo>
                      <a:cubicBezTo>
                        <a:pt x="52676" y="61510"/>
                        <a:pt x="92364" y="53044"/>
                        <a:pt x="107974" y="66802"/>
                      </a:cubicBezTo>
                      <a:cubicBezTo>
                        <a:pt x="123585" y="80560"/>
                        <a:pt x="166447" y="131096"/>
                        <a:pt x="152424" y="143002"/>
                      </a:cubicBezTo>
                      <a:cubicBezTo>
                        <a:pt x="138401" y="154908"/>
                        <a:pt x="25159" y="142208"/>
                        <a:pt x="23836" y="138239"/>
                      </a:cubicBezTo>
                      <a:cubicBezTo>
                        <a:pt x="22513" y="134270"/>
                        <a:pt x="135226" y="131095"/>
                        <a:pt x="144486" y="119189"/>
                      </a:cubicBezTo>
                      <a:cubicBezTo>
                        <a:pt x="153747" y="107283"/>
                        <a:pt x="73578" y="80296"/>
                        <a:pt x="79399" y="66802"/>
                      </a:cubicBezTo>
                      <a:cubicBezTo>
                        <a:pt x="85220" y="53308"/>
                        <a:pt x="173061" y="46694"/>
                        <a:pt x="179411" y="38227"/>
                      </a:cubicBezTo>
                      <a:cubicBezTo>
                        <a:pt x="185761" y="29760"/>
                        <a:pt x="142370" y="19442"/>
                        <a:pt x="117499" y="16002"/>
                      </a:cubicBezTo>
                      <a:cubicBezTo>
                        <a:pt x="92628" y="12562"/>
                        <a:pt x="1612" y="28173"/>
                        <a:pt x="24" y="255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9" name="フリーフォーム: 図形 1818">
                  <a:extLst>
                    <a:ext uri="{FF2B5EF4-FFF2-40B4-BE49-F238E27FC236}">
                      <a16:creationId xmlns:a16="http://schemas.microsoft.com/office/drawing/2014/main" id="{5F2458F7-E6C3-4F2A-82AB-BA6F3113A3DA}"/>
                    </a:ext>
                  </a:extLst>
                </p:cNvPr>
                <p:cNvSpPr/>
                <p:nvPr/>
              </p:nvSpPr>
              <p:spPr>
                <a:xfrm>
                  <a:off x="9538873" y="2990143"/>
                  <a:ext cx="140907" cy="12133"/>
                </a:xfrm>
                <a:custGeom>
                  <a:avLst/>
                  <a:gdLst>
                    <a:gd name="connsiteX0" fmla="*/ 415 w 140907"/>
                    <a:gd name="connsiteY0" fmla="*/ 707 h 12133"/>
                    <a:gd name="connsiteX1" fmla="*/ 136940 w 140907"/>
                    <a:gd name="connsiteY1" fmla="*/ 2295 h 12133"/>
                    <a:gd name="connsiteX2" fmla="*/ 95665 w 140907"/>
                    <a:gd name="connsiteY2" fmla="*/ 11820 h 12133"/>
                    <a:gd name="connsiteX3" fmla="*/ 415 w 140907"/>
                    <a:gd name="connsiteY3" fmla="*/ 707 h 12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907" h="12133">
                      <a:moveTo>
                        <a:pt x="415" y="707"/>
                      </a:moveTo>
                      <a:cubicBezTo>
                        <a:pt x="7294" y="-880"/>
                        <a:pt x="121065" y="443"/>
                        <a:pt x="136940" y="2295"/>
                      </a:cubicBezTo>
                      <a:cubicBezTo>
                        <a:pt x="152815" y="4147"/>
                        <a:pt x="117361" y="9439"/>
                        <a:pt x="95665" y="11820"/>
                      </a:cubicBezTo>
                      <a:cubicBezTo>
                        <a:pt x="73969" y="14201"/>
                        <a:pt x="-6464" y="2294"/>
                        <a:pt x="415" y="7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0" name="フリーフォーム: 図形 1819">
                  <a:extLst>
                    <a:ext uri="{FF2B5EF4-FFF2-40B4-BE49-F238E27FC236}">
                      <a16:creationId xmlns:a16="http://schemas.microsoft.com/office/drawing/2014/main" id="{EDE26E67-83AC-4A43-908F-F3E4521C0EF7}"/>
                    </a:ext>
                  </a:extLst>
                </p:cNvPr>
                <p:cNvSpPr/>
                <p:nvPr/>
              </p:nvSpPr>
              <p:spPr>
                <a:xfrm>
                  <a:off x="9418579" y="3030519"/>
                  <a:ext cx="175330" cy="162864"/>
                </a:xfrm>
                <a:custGeom>
                  <a:avLst/>
                  <a:gdLst>
                    <a:gd name="connsiteX0" fmla="*/ 96896 w 175330"/>
                    <a:gd name="connsiteY0" fmla="*/ 19 h 162864"/>
                    <a:gd name="connsiteX1" fmla="*/ 158809 w 175330"/>
                    <a:gd name="connsiteY1" fmla="*/ 85744 h 162864"/>
                    <a:gd name="connsiteX2" fmla="*/ 173096 w 175330"/>
                    <a:gd name="connsiteY2" fmla="*/ 131781 h 162864"/>
                    <a:gd name="connsiteX3" fmla="*/ 120709 w 175330"/>
                    <a:gd name="connsiteY3" fmla="*/ 88919 h 162864"/>
                    <a:gd name="connsiteX4" fmla="*/ 65146 w 175330"/>
                    <a:gd name="connsiteY4" fmla="*/ 49231 h 162864"/>
                    <a:gd name="connsiteX5" fmla="*/ 108009 w 175330"/>
                    <a:gd name="connsiteY5" fmla="*/ 136544 h 162864"/>
                    <a:gd name="connsiteX6" fmla="*/ 112771 w 175330"/>
                    <a:gd name="connsiteY6" fmla="*/ 157181 h 162864"/>
                    <a:gd name="connsiteX7" fmla="*/ 59 w 175330"/>
                    <a:gd name="connsiteY7" fmla="*/ 46056 h 162864"/>
                    <a:gd name="connsiteX8" fmla="*/ 96896 w 175330"/>
                    <a:gd name="connsiteY8" fmla="*/ 128606 h 162864"/>
                    <a:gd name="connsiteX9" fmla="*/ 76259 w 175330"/>
                    <a:gd name="connsiteY9" fmla="*/ 49231 h 162864"/>
                    <a:gd name="connsiteX10" fmla="*/ 152459 w 175330"/>
                    <a:gd name="connsiteY10" fmla="*/ 93681 h 162864"/>
                    <a:gd name="connsiteX11" fmla="*/ 96896 w 175330"/>
                    <a:gd name="connsiteY11" fmla="*/ 19 h 16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5330" h="162864">
                      <a:moveTo>
                        <a:pt x="96896" y="19"/>
                      </a:moveTo>
                      <a:cubicBezTo>
                        <a:pt x="97954" y="-1304"/>
                        <a:pt x="146109" y="63784"/>
                        <a:pt x="158809" y="85744"/>
                      </a:cubicBezTo>
                      <a:cubicBezTo>
                        <a:pt x="171509" y="107704"/>
                        <a:pt x="179446" y="131252"/>
                        <a:pt x="173096" y="131781"/>
                      </a:cubicBezTo>
                      <a:cubicBezTo>
                        <a:pt x="166746" y="132310"/>
                        <a:pt x="138701" y="102677"/>
                        <a:pt x="120709" y="88919"/>
                      </a:cubicBezTo>
                      <a:cubicBezTo>
                        <a:pt x="102717" y="75161"/>
                        <a:pt x="67263" y="41294"/>
                        <a:pt x="65146" y="49231"/>
                      </a:cubicBezTo>
                      <a:cubicBezTo>
                        <a:pt x="63029" y="57168"/>
                        <a:pt x="100072" y="118552"/>
                        <a:pt x="108009" y="136544"/>
                      </a:cubicBezTo>
                      <a:cubicBezTo>
                        <a:pt x="115947" y="154536"/>
                        <a:pt x="130762" y="172262"/>
                        <a:pt x="112771" y="157181"/>
                      </a:cubicBezTo>
                      <a:cubicBezTo>
                        <a:pt x="94780" y="142100"/>
                        <a:pt x="2705" y="50818"/>
                        <a:pt x="59" y="46056"/>
                      </a:cubicBezTo>
                      <a:cubicBezTo>
                        <a:pt x="-2587" y="41294"/>
                        <a:pt x="84196" y="128077"/>
                        <a:pt x="96896" y="128606"/>
                      </a:cubicBezTo>
                      <a:cubicBezTo>
                        <a:pt x="109596" y="129135"/>
                        <a:pt x="66998" y="55052"/>
                        <a:pt x="76259" y="49231"/>
                      </a:cubicBezTo>
                      <a:cubicBezTo>
                        <a:pt x="85520" y="43410"/>
                        <a:pt x="146374" y="98708"/>
                        <a:pt x="152459" y="93681"/>
                      </a:cubicBezTo>
                      <a:cubicBezTo>
                        <a:pt x="158544" y="88654"/>
                        <a:pt x="95838" y="1342"/>
                        <a:pt x="96896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1" name="フリーフォーム: 図形 1820">
                  <a:extLst>
                    <a:ext uri="{FF2B5EF4-FFF2-40B4-BE49-F238E27FC236}">
                      <a16:creationId xmlns:a16="http://schemas.microsoft.com/office/drawing/2014/main" id="{A24F5794-DE5D-4699-9856-1E1CEE620A51}"/>
                    </a:ext>
                  </a:extLst>
                </p:cNvPr>
                <p:cNvSpPr/>
                <p:nvPr/>
              </p:nvSpPr>
              <p:spPr>
                <a:xfrm>
                  <a:off x="9386969" y="3057403"/>
                  <a:ext cx="72996" cy="122457"/>
                </a:xfrm>
                <a:custGeom>
                  <a:avLst/>
                  <a:gdLst>
                    <a:gd name="connsiteX0" fmla="*/ 7856 w 72996"/>
                    <a:gd name="connsiteY0" fmla="*/ 122 h 122457"/>
                    <a:gd name="connsiteX1" fmla="*/ 15794 w 72996"/>
                    <a:gd name="connsiteY1" fmla="*/ 50922 h 122457"/>
                    <a:gd name="connsiteX2" fmla="*/ 72944 w 72996"/>
                    <a:gd name="connsiteY2" fmla="*/ 122360 h 122457"/>
                    <a:gd name="connsiteX3" fmla="*/ 4681 w 72996"/>
                    <a:gd name="connsiteY3" fmla="*/ 65210 h 122457"/>
                    <a:gd name="connsiteX4" fmla="*/ 7856 w 72996"/>
                    <a:gd name="connsiteY4" fmla="*/ 122 h 122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996" h="122457">
                      <a:moveTo>
                        <a:pt x="7856" y="122"/>
                      </a:moveTo>
                      <a:cubicBezTo>
                        <a:pt x="9708" y="-2259"/>
                        <a:pt x="4946" y="30549"/>
                        <a:pt x="15794" y="50922"/>
                      </a:cubicBezTo>
                      <a:cubicBezTo>
                        <a:pt x="26642" y="71295"/>
                        <a:pt x="74796" y="119979"/>
                        <a:pt x="72944" y="122360"/>
                      </a:cubicBezTo>
                      <a:cubicBezTo>
                        <a:pt x="71092" y="124741"/>
                        <a:pt x="16058" y="82937"/>
                        <a:pt x="4681" y="65210"/>
                      </a:cubicBezTo>
                      <a:cubicBezTo>
                        <a:pt x="-6696" y="47483"/>
                        <a:pt x="6004" y="2503"/>
                        <a:pt x="785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2" name="フリーフォーム: 図形 1821">
                  <a:extLst>
                    <a:ext uri="{FF2B5EF4-FFF2-40B4-BE49-F238E27FC236}">
                      <a16:creationId xmlns:a16="http://schemas.microsoft.com/office/drawing/2014/main" id="{FF7330B8-5D5C-46C4-96B7-6D5FFCF0B067}"/>
                    </a:ext>
                  </a:extLst>
                </p:cNvPr>
                <p:cNvSpPr/>
                <p:nvPr/>
              </p:nvSpPr>
              <p:spPr>
                <a:xfrm>
                  <a:off x="9421032" y="3082804"/>
                  <a:ext cx="130974" cy="116033"/>
                </a:xfrm>
                <a:custGeom>
                  <a:avLst/>
                  <a:gdLst>
                    <a:gd name="connsiteX0" fmla="*/ 130956 w 130974"/>
                    <a:gd name="connsiteY0" fmla="*/ 116009 h 116033"/>
                    <a:gd name="connsiteX1" fmla="*/ 5543 w 130974"/>
                    <a:gd name="connsiteY1" fmla="*/ 121 h 116033"/>
                    <a:gd name="connsiteX2" fmla="*/ 21418 w 130974"/>
                    <a:gd name="connsiteY2" fmla="*/ 92196 h 116033"/>
                    <a:gd name="connsiteX3" fmla="*/ 15068 w 130974"/>
                    <a:gd name="connsiteY3" fmla="*/ 11234 h 116033"/>
                    <a:gd name="connsiteX4" fmla="*/ 130956 w 130974"/>
                    <a:gd name="connsiteY4" fmla="*/ 116009 h 116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974" h="116033">
                      <a:moveTo>
                        <a:pt x="130956" y="116009"/>
                      </a:moveTo>
                      <a:cubicBezTo>
                        <a:pt x="129369" y="114157"/>
                        <a:pt x="23799" y="4090"/>
                        <a:pt x="5543" y="121"/>
                      </a:cubicBezTo>
                      <a:cubicBezTo>
                        <a:pt x="-12713" y="-3848"/>
                        <a:pt x="19831" y="90344"/>
                        <a:pt x="21418" y="92196"/>
                      </a:cubicBezTo>
                      <a:cubicBezTo>
                        <a:pt x="23005" y="94048"/>
                        <a:pt x="-3188" y="8588"/>
                        <a:pt x="15068" y="11234"/>
                      </a:cubicBezTo>
                      <a:cubicBezTo>
                        <a:pt x="33324" y="13880"/>
                        <a:pt x="132543" y="117861"/>
                        <a:pt x="130956" y="1160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3" name="フリーフォーム: 図形 1822">
                  <a:extLst>
                    <a:ext uri="{FF2B5EF4-FFF2-40B4-BE49-F238E27FC236}">
                      <a16:creationId xmlns:a16="http://schemas.microsoft.com/office/drawing/2014/main" id="{8D785F74-6718-44A0-90D3-496A6EC9A9B8}"/>
                    </a:ext>
                  </a:extLst>
                </p:cNvPr>
                <p:cNvSpPr/>
                <p:nvPr/>
              </p:nvSpPr>
              <p:spPr>
                <a:xfrm>
                  <a:off x="9521480" y="2520720"/>
                  <a:ext cx="261512" cy="206881"/>
                </a:xfrm>
                <a:custGeom>
                  <a:avLst/>
                  <a:gdLst>
                    <a:gd name="connsiteX0" fmla="*/ 187670 w 261512"/>
                    <a:gd name="connsiteY0" fmla="*/ 31980 h 206881"/>
                    <a:gd name="connsiteX1" fmla="*/ 86070 w 261512"/>
                    <a:gd name="connsiteY1" fmla="*/ 4993 h 206881"/>
                    <a:gd name="connsiteX2" fmla="*/ 43208 w 261512"/>
                    <a:gd name="connsiteY2" fmla="*/ 9755 h 206881"/>
                    <a:gd name="connsiteX3" fmla="*/ 8283 w 261512"/>
                    <a:gd name="connsiteY3" fmla="*/ 100243 h 206881"/>
                    <a:gd name="connsiteX4" fmla="*/ 109883 w 261512"/>
                    <a:gd name="connsiteY4" fmla="*/ 112943 h 206881"/>
                    <a:gd name="connsiteX5" fmla="*/ 236883 w 261512"/>
                    <a:gd name="connsiteY5" fmla="*/ 138343 h 206881"/>
                    <a:gd name="connsiteX6" fmla="*/ 65433 w 261512"/>
                    <a:gd name="connsiteY6" fmla="*/ 125643 h 206881"/>
                    <a:gd name="connsiteX7" fmla="*/ 22570 w 261512"/>
                    <a:gd name="connsiteY7" fmla="*/ 131993 h 206881"/>
                    <a:gd name="connsiteX8" fmla="*/ 49558 w 261512"/>
                    <a:gd name="connsiteY8" fmla="*/ 181205 h 206881"/>
                    <a:gd name="connsiteX9" fmla="*/ 167033 w 261512"/>
                    <a:gd name="connsiteY9" fmla="*/ 184380 h 206881"/>
                    <a:gd name="connsiteX10" fmla="*/ 257520 w 261512"/>
                    <a:gd name="connsiteY10" fmla="*/ 206605 h 206881"/>
                    <a:gd name="connsiteX11" fmla="*/ 32095 w 261512"/>
                    <a:gd name="connsiteY11" fmla="*/ 166918 h 206881"/>
                    <a:gd name="connsiteX12" fmla="*/ 63845 w 261512"/>
                    <a:gd name="connsiteY12" fmla="*/ 124055 h 206881"/>
                    <a:gd name="connsiteX13" fmla="*/ 187670 w 261512"/>
                    <a:gd name="connsiteY13" fmla="*/ 124055 h 206881"/>
                    <a:gd name="connsiteX14" fmla="*/ 5108 w 261512"/>
                    <a:gd name="connsiteY14" fmla="*/ 73255 h 206881"/>
                    <a:gd name="connsiteX15" fmla="*/ 60670 w 261512"/>
                    <a:gd name="connsiteY15" fmla="*/ 22455 h 206881"/>
                    <a:gd name="connsiteX16" fmla="*/ 187670 w 261512"/>
                    <a:gd name="connsiteY16" fmla="*/ 31980 h 206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1512" h="206881">
                      <a:moveTo>
                        <a:pt x="187670" y="31980"/>
                      </a:moveTo>
                      <a:cubicBezTo>
                        <a:pt x="191903" y="29070"/>
                        <a:pt x="110147" y="8697"/>
                        <a:pt x="86070" y="4993"/>
                      </a:cubicBezTo>
                      <a:cubicBezTo>
                        <a:pt x="61993" y="1289"/>
                        <a:pt x="56172" y="-6120"/>
                        <a:pt x="43208" y="9755"/>
                      </a:cubicBezTo>
                      <a:cubicBezTo>
                        <a:pt x="30244" y="25630"/>
                        <a:pt x="-2829" y="83045"/>
                        <a:pt x="8283" y="100243"/>
                      </a:cubicBezTo>
                      <a:cubicBezTo>
                        <a:pt x="19395" y="117441"/>
                        <a:pt x="71783" y="106593"/>
                        <a:pt x="109883" y="112943"/>
                      </a:cubicBezTo>
                      <a:cubicBezTo>
                        <a:pt x="147983" y="119293"/>
                        <a:pt x="244291" y="136226"/>
                        <a:pt x="236883" y="138343"/>
                      </a:cubicBezTo>
                      <a:cubicBezTo>
                        <a:pt x="229475" y="140460"/>
                        <a:pt x="101152" y="126701"/>
                        <a:pt x="65433" y="125643"/>
                      </a:cubicBezTo>
                      <a:cubicBezTo>
                        <a:pt x="29714" y="124585"/>
                        <a:pt x="25216" y="122733"/>
                        <a:pt x="22570" y="131993"/>
                      </a:cubicBezTo>
                      <a:cubicBezTo>
                        <a:pt x="19924" y="141253"/>
                        <a:pt x="25481" y="172474"/>
                        <a:pt x="49558" y="181205"/>
                      </a:cubicBezTo>
                      <a:cubicBezTo>
                        <a:pt x="73635" y="189936"/>
                        <a:pt x="132373" y="180147"/>
                        <a:pt x="167033" y="184380"/>
                      </a:cubicBezTo>
                      <a:cubicBezTo>
                        <a:pt x="201693" y="188613"/>
                        <a:pt x="280010" y="209515"/>
                        <a:pt x="257520" y="206605"/>
                      </a:cubicBezTo>
                      <a:cubicBezTo>
                        <a:pt x="235030" y="203695"/>
                        <a:pt x="64374" y="180676"/>
                        <a:pt x="32095" y="166918"/>
                      </a:cubicBezTo>
                      <a:cubicBezTo>
                        <a:pt x="-184" y="153160"/>
                        <a:pt x="37916" y="131199"/>
                        <a:pt x="63845" y="124055"/>
                      </a:cubicBezTo>
                      <a:cubicBezTo>
                        <a:pt x="89774" y="116911"/>
                        <a:pt x="197459" y="132522"/>
                        <a:pt x="187670" y="124055"/>
                      </a:cubicBezTo>
                      <a:cubicBezTo>
                        <a:pt x="177881" y="115588"/>
                        <a:pt x="26275" y="90188"/>
                        <a:pt x="5108" y="73255"/>
                      </a:cubicBezTo>
                      <a:cubicBezTo>
                        <a:pt x="-16059" y="56322"/>
                        <a:pt x="33682" y="30657"/>
                        <a:pt x="60670" y="22455"/>
                      </a:cubicBezTo>
                      <a:cubicBezTo>
                        <a:pt x="87657" y="14253"/>
                        <a:pt x="183437" y="34890"/>
                        <a:pt x="187670" y="319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4" name="フリーフォーム: 図形 1823">
                  <a:extLst>
                    <a:ext uri="{FF2B5EF4-FFF2-40B4-BE49-F238E27FC236}">
                      <a16:creationId xmlns:a16="http://schemas.microsoft.com/office/drawing/2014/main" id="{F0AE960A-A8B8-40B6-B8C9-15C4646CD7DA}"/>
                    </a:ext>
                  </a:extLst>
                </p:cNvPr>
                <p:cNvSpPr/>
                <p:nvPr/>
              </p:nvSpPr>
              <p:spPr>
                <a:xfrm>
                  <a:off x="9557862" y="2543173"/>
                  <a:ext cx="153721" cy="50805"/>
                </a:xfrm>
                <a:custGeom>
                  <a:avLst/>
                  <a:gdLst>
                    <a:gd name="connsiteX0" fmla="*/ 476 w 153721"/>
                    <a:gd name="connsiteY0" fmla="*/ 50802 h 50805"/>
                    <a:gd name="connsiteX1" fmla="*/ 73501 w 153721"/>
                    <a:gd name="connsiteY1" fmla="*/ 28577 h 50805"/>
                    <a:gd name="connsiteX2" fmla="*/ 152876 w 153721"/>
                    <a:gd name="connsiteY2" fmla="*/ 2 h 50805"/>
                    <a:gd name="connsiteX3" fmla="*/ 110013 w 153721"/>
                    <a:gd name="connsiteY3" fmla="*/ 26990 h 50805"/>
                    <a:gd name="connsiteX4" fmla="*/ 476 w 153721"/>
                    <a:gd name="connsiteY4" fmla="*/ 50802 h 50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721" h="50805">
                      <a:moveTo>
                        <a:pt x="476" y="50802"/>
                      </a:moveTo>
                      <a:cubicBezTo>
                        <a:pt x="-5609" y="51067"/>
                        <a:pt x="48101" y="37044"/>
                        <a:pt x="73501" y="28577"/>
                      </a:cubicBezTo>
                      <a:cubicBezTo>
                        <a:pt x="98901" y="20110"/>
                        <a:pt x="146791" y="266"/>
                        <a:pt x="152876" y="2"/>
                      </a:cubicBezTo>
                      <a:cubicBezTo>
                        <a:pt x="158961" y="-263"/>
                        <a:pt x="130915" y="25138"/>
                        <a:pt x="110013" y="26990"/>
                      </a:cubicBezTo>
                      <a:cubicBezTo>
                        <a:pt x="89111" y="28842"/>
                        <a:pt x="6561" y="50537"/>
                        <a:pt x="476" y="508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5" name="フリーフォーム: 図形 1824">
                  <a:extLst>
                    <a:ext uri="{FF2B5EF4-FFF2-40B4-BE49-F238E27FC236}">
                      <a16:creationId xmlns:a16="http://schemas.microsoft.com/office/drawing/2014/main" id="{521B4B8A-7633-4504-A588-D4D5E0D31234}"/>
                    </a:ext>
                  </a:extLst>
                </p:cNvPr>
                <p:cNvSpPr/>
                <p:nvPr/>
              </p:nvSpPr>
              <p:spPr>
                <a:xfrm>
                  <a:off x="9575786" y="2653847"/>
                  <a:ext cx="209589" cy="62627"/>
                </a:xfrm>
                <a:custGeom>
                  <a:avLst/>
                  <a:gdLst>
                    <a:gd name="connsiteX0" fmla="*/ 14 w 209589"/>
                    <a:gd name="connsiteY0" fmla="*/ 453 h 62627"/>
                    <a:gd name="connsiteX1" fmla="*/ 125427 w 209589"/>
                    <a:gd name="connsiteY1" fmla="*/ 19503 h 62627"/>
                    <a:gd name="connsiteX2" fmla="*/ 209564 w 209589"/>
                    <a:gd name="connsiteY2" fmla="*/ 62366 h 62627"/>
                    <a:gd name="connsiteX3" fmla="*/ 117489 w 209589"/>
                    <a:gd name="connsiteY3" fmla="*/ 36966 h 62627"/>
                    <a:gd name="connsiteX4" fmla="*/ 14 w 209589"/>
                    <a:gd name="connsiteY4" fmla="*/ 453 h 62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589" h="62627">
                      <a:moveTo>
                        <a:pt x="14" y="453"/>
                      </a:moveTo>
                      <a:cubicBezTo>
                        <a:pt x="1337" y="-2457"/>
                        <a:pt x="90502" y="9184"/>
                        <a:pt x="125427" y="19503"/>
                      </a:cubicBezTo>
                      <a:cubicBezTo>
                        <a:pt x="160352" y="29822"/>
                        <a:pt x="210887" y="59456"/>
                        <a:pt x="209564" y="62366"/>
                      </a:cubicBezTo>
                      <a:cubicBezTo>
                        <a:pt x="208241" y="65276"/>
                        <a:pt x="146064" y="43052"/>
                        <a:pt x="117489" y="36966"/>
                      </a:cubicBezTo>
                      <a:cubicBezTo>
                        <a:pt x="88914" y="30880"/>
                        <a:pt x="-1309" y="3363"/>
                        <a:pt x="14" y="4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896" name="フリーフォーム: 図形 895">
                <a:extLst>
                  <a:ext uri="{FF2B5EF4-FFF2-40B4-BE49-F238E27FC236}">
                    <a16:creationId xmlns:a16="http://schemas.microsoft.com/office/drawing/2014/main" id="{EBCCB2E1-EA20-4DD2-A92C-042BD7D99B2C}"/>
                  </a:ext>
                </a:extLst>
              </p:cNvPr>
              <p:cNvSpPr/>
              <p:nvPr/>
            </p:nvSpPr>
            <p:spPr>
              <a:xfrm>
                <a:off x="8061042" y="1144225"/>
                <a:ext cx="634966" cy="495357"/>
              </a:xfrm>
              <a:custGeom>
                <a:avLst/>
                <a:gdLst>
                  <a:gd name="connsiteX0" fmla="*/ 283 w 634966"/>
                  <a:gd name="connsiteY0" fmla="*/ 40050 h 495357"/>
                  <a:gd name="connsiteX1" fmla="*/ 93946 w 634966"/>
                  <a:gd name="connsiteY1" fmla="*/ 144825 h 495357"/>
                  <a:gd name="connsiteX2" fmla="*/ 84421 w 634966"/>
                  <a:gd name="connsiteY2" fmla="*/ 206738 h 495357"/>
                  <a:gd name="connsiteX3" fmla="*/ 89183 w 634966"/>
                  <a:gd name="connsiteY3" fmla="*/ 281350 h 495357"/>
                  <a:gd name="connsiteX4" fmla="*/ 206658 w 634966"/>
                  <a:gd name="connsiteY4" fmla="*/ 397238 h 495357"/>
                  <a:gd name="connsiteX5" fmla="*/ 516221 w 634966"/>
                  <a:gd name="connsiteY5" fmla="*/ 482963 h 495357"/>
                  <a:gd name="connsiteX6" fmla="*/ 601946 w 634966"/>
                  <a:gd name="connsiteY6" fmla="*/ 486138 h 495357"/>
                  <a:gd name="connsiteX7" fmla="*/ 633696 w 634966"/>
                  <a:gd name="connsiteY7" fmla="*/ 400413 h 495357"/>
                  <a:gd name="connsiteX8" fmla="*/ 563846 w 634966"/>
                  <a:gd name="connsiteY8" fmla="*/ 360725 h 495357"/>
                  <a:gd name="connsiteX9" fmla="*/ 505108 w 634966"/>
                  <a:gd name="connsiteY9" fmla="*/ 376600 h 495357"/>
                  <a:gd name="connsiteX10" fmla="*/ 554321 w 634966"/>
                  <a:gd name="connsiteY10" fmla="*/ 402000 h 495357"/>
                  <a:gd name="connsiteX11" fmla="*/ 501933 w 634966"/>
                  <a:gd name="connsiteY11" fmla="*/ 400413 h 495357"/>
                  <a:gd name="connsiteX12" fmla="*/ 424146 w 634966"/>
                  <a:gd name="connsiteY12" fmla="*/ 376600 h 495357"/>
                  <a:gd name="connsiteX13" fmla="*/ 359058 w 634966"/>
                  <a:gd name="connsiteY13" fmla="*/ 308338 h 495357"/>
                  <a:gd name="connsiteX14" fmla="*/ 354296 w 634966"/>
                  <a:gd name="connsiteY14" fmla="*/ 225788 h 495357"/>
                  <a:gd name="connsiteX15" fmla="*/ 239996 w 634966"/>
                  <a:gd name="connsiteY15" fmla="*/ 67038 h 495357"/>
                  <a:gd name="connsiteX16" fmla="*/ 149508 w 634966"/>
                  <a:gd name="connsiteY16" fmla="*/ 363 h 495357"/>
                  <a:gd name="connsiteX17" fmla="*/ 189196 w 634966"/>
                  <a:gd name="connsiteY17" fmla="*/ 92438 h 495357"/>
                  <a:gd name="connsiteX18" fmla="*/ 128871 w 634966"/>
                  <a:gd name="connsiteY18" fmla="*/ 98788 h 495357"/>
                  <a:gd name="connsiteX19" fmla="*/ 283 w 634966"/>
                  <a:gd name="connsiteY19" fmla="*/ 40050 h 49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4966" h="495357">
                    <a:moveTo>
                      <a:pt x="283" y="40050"/>
                    </a:moveTo>
                    <a:cubicBezTo>
                      <a:pt x="-5538" y="47723"/>
                      <a:pt x="79923" y="117044"/>
                      <a:pt x="93946" y="144825"/>
                    </a:cubicBezTo>
                    <a:cubicBezTo>
                      <a:pt x="107969" y="172606"/>
                      <a:pt x="85215" y="183984"/>
                      <a:pt x="84421" y="206738"/>
                    </a:cubicBezTo>
                    <a:cubicBezTo>
                      <a:pt x="83627" y="229492"/>
                      <a:pt x="68810" y="249600"/>
                      <a:pt x="89183" y="281350"/>
                    </a:cubicBezTo>
                    <a:cubicBezTo>
                      <a:pt x="109556" y="313100"/>
                      <a:pt x="135485" y="363636"/>
                      <a:pt x="206658" y="397238"/>
                    </a:cubicBezTo>
                    <a:cubicBezTo>
                      <a:pt x="277831" y="430840"/>
                      <a:pt x="450340" y="468146"/>
                      <a:pt x="516221" y="482963"/>
                    </a:cubicBezTo>
                    <a:cubicBezTo>
                      <a:pt x="582102" y="497780"/>
                      <a:pt x="582367" y="499896"/>
                      <a:pt x="601946" y="486138"/>
                    </a:cubicBezTo>
                    <a:cubicBezTo>
                      <a:pt x="621525" y="472380"/>
                      <a:pt x="640046" y="421315"/>
                      <a:pt x="633696" y="400413"/>
                    </a:cubicBezTo>
                    <a:cubicBezTo>
                      <a:pt x="627346" y="379511"/>
                      <a:pt x="585277" y="364694"/>
                      <a:pt x="563846" y="360725"/>
                    </a:cubicBezTo>
                    <a:cubicBezTo>
                      <a:pt x="542415" y="356756"/>
                      <a:pt x="506695" y="369721"/>
                      <a:pt x="505108" y="376600"/>
                    </a:cubicBezTo>
                    <a:cubicBezTo>
                      <a:pt x="503521" y="383479"/>
                      <a:pt x="554850" y="398031"/>
                      <a:pt x="554321" y="402000"/>
                    </a:cubicBezTo>
                    <a:cubicBezTo>
                      <a:pt x="553792" y="405969"/>
                      <a:pt x="523629" y="404646"/>
                      <a:pt x="501933" y="400413"/>
                    </a:cubicBezTo>
                    <a:cubicBezTo>
                      <a:pt x="480237" y="396180"/>
                      <a:pt x="447958" y="391946"/>
                      <a:pt x="424146" y="376600"/>
                    </a:cubicBezTo>
                    <a:cubicBezTo>
                      <a:pt x="400334" y="361254"/>
                      <a:pt x="370700" y="333473"/>
                      <a:pt x="359058" y="308338"/>
                    </a:cubicBezTo>
                    <a:cubicBezTo>
                      <a:pt x="347416" y="283203"/>
                      <a:pt x="374140" y="266005"/>
                      <a:pt x="354296" y="225788"/>
                    </a:cubicBezTo>
                    <a:cubicBezTo>
                      <a:pt x="334452" y="185571"/>
                      <a:pt x="274127" y="104609"/>
                      <a:pt x="239996" y="67038"/>
                    </a:cubicBezTo>
                    <a:cubicBezTo>
                      <a:pt x="205865" y="29467"/>
                      <a:pt x="157975" y="-3870"/>
                      <a:pt x="149508" y="363"/>
                    </a:cubicBezTo>
                    <a:cubicBezTo>
                      <a:pt x="141041" y="4596"/>
                      <a:pt x="192635" y="76034"/>
                      <a:pt x="189196" y="92438"/>
                    </a:cubicBezTo>
                    <a:cubicBezTo>
                      <a:pt x="185757" y="108842"/>
                      <a:pt x="156652" y="105403"/>
                      <a:pt x="128871" y="98788"/>
                    </a:cubicBezTo>
                    <a:cubicBezTo>
                      <a:pt x="101090" y="92173"/>
                      <a:pt x="6104" y="32377"/>
                      <a:pt x="283" y="40050"/>
                    </a:cubicBezTo>
                    <a:close/>
                  </a:path>
                </a:pathLst>
              </a:custGeom>
              <a:solidFill>
                <a:srgbClr val="FF66CC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7" name="楕円 896">
                <a:extLst>
                  <a:ext uri="{FF2B5EF4-FFF2-40B4-BE49-F238E27FC236}">
                    <a16:creationId xmlns:a16="http://schemas.microsoft.com/office/drawing/2014/main" id="{2EE7719C-4008-4846-9E4F-98E6B105BD0D}"/>
                  </a:ext>
                </a:extLst>
              </p:cNvPr>
              <p:cNvSpPr/>
              <p:nvPr/>
            </p:nvSpPr>
            <p:spPr>
              <a:xfrm>
                <a:off x="8351838" y="1414463"/>
                <a:ext cx="49212" cy="49212"/>
              </a:xfrm>
              <a:prstGeom prst="ellipse">
                <a:avLst/>
              </a:pr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8" name="楕円 897">
                <a:extLst>
                  <a:ext uri="{FF2B5EF4-FFF2-40B4-BE49-F238E27FC236}">
                    <a16:creationId xmlns:a16="http://schemas.microsoft.com/office/drawing/2014/main" id="{6CF280D4-5FF1-4B21-94B7-ED546C96566B}"/>
                  </a:ext>
                </a:extLst>
              </p:cNvPr>
              <p:cNvSpPr/>
              <p:nvPr/>
            </p:nvSpPr>
            <p:spPr>
              <a:xfrm>
                <a:off x="8429626" y="1381125"/>
                <a:ext cx="49212" cy="49212"/>
              </a:xfrm>
              <a:prstGeom prst="ellipse">
                <a:avLst/>
              </a:pr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9" name="フリーフォーム: 図形 898">
                <a:extLst>
                  <a:ext uri="{FF2B5EF4-FFF2-40B4-BE49-F238E27FC236}">
                    <a16:creationId xmlns:a16="http://schemas.microsoft.com/office/drawing/2014/main" id="{45CEAC2D-C96B-468B-93D7-9483AD1A1814}"/>
                  </a:ext>
                </a:extLst>
              </p:cNvPr>
              <p:cNvSpPr/>
              <p:nvPr/>
            </p:nvSpPr>
            <p:spPr>
              <a:xfrm>
                <a:off x="7558901" y="1072032"/>
                <a:ext cx="482739" cy="556889"/>
              </a:xfrm>
              <a:custGeom>
                <a:avLst/>
                <a:gdLst>
                  <a:gd name="connsiteX0" fmla="*/ 351612 w 482739"/>
                  <a:gd name="connsiteY0" fmla="*/ 18581 h 556889"/>
                  <a:gd name="connsiteX1" fmla="*/ 176987 w 482739"/>
                  <a:gd name="connsiteY1" fmla="*/ 4293 h 556889"/>
                  <a:gd name="connsiteX2" fmla="*/ 51574 w 482739"/>
                  <a:gd name="connsiteY2" fmla="*/ 70968 h 556889"/>
                  <a:gd name="connsiteX3" fmla="*/ 774 w 482739"/>
                  <a:gd name="connsiteY3" fmla="*/ 259881 h 556889"/>
                  <a:gd name="connsiteX4" fmla="*/ 32524 w 482739"/>
                  <a:gd name="connsiteY4" fmla="*/ 345606 h 556889"/>
                  <a:gd name="connsiteX5" fmla="*/ 175399 w 482739"/>
                  <a:gd name="connsiteY5" fmla="*/ 426568 h 556889"/>
                  <a:gd name="connsiteX6" fmla="*/ 370662 w 482739"/>
                  <a:gd name="connsiteY6" fmla="*/ 551981 h 556889"/>
                  <a:gd name="connsiteX7" fmla="*/ 377012 w 482739"/>
                  <a:gd name="connsiteY7" fmla="*/ 526581 h 556889"/>
                  <a:gd name="connsiteX8" fmla="*/ 477024 w 482739"/>
                  <a:gd name="connsiteY8" fmla="*/ 480543 h 556889"/>
                  <a:gd name="connsiteX9" fmla="*/ 461149 w 482739"/>
                  <a:gd name="connsiteY9" fmla="*/ 423393 h 556889"/>
                  <a:gd name="connsiteX10" fmla="*/ 383362 w 482739"/>
                  <a:gd name="connsiteY10" fmla="*/ 339256 h 556889"/>
                  <a:gd name="connsiteX11" fmla="*/ 283349 w 482739"/>
                  <a:gd name="connsiteY11" fmla="*/ 312268 h 556889"/>
                  <a:gd name="connsiteX12" fmla="*/ 224612 w 482739"/>
                  <a:gd name="connsiteY12" fmla="*/ 270993 h 556889"/>
                  <a:gd name="connsiteX13" fmla="*/ 243662 w 482739"/>
                  <a:gd name="connsiteY13" fmla="*/ 205906 h 556889"/>
                  <a:gd name="connsiteX14" fmla="*/ 365899 w 482739"/>
                  <a:gd name="connsiteY14" fmla="*/ 174156 h 556889"/>
                  <a:gd name="connsiteX15" fmla="*/ 416699 w 482739"/>
                  <a:gd name="connsiteY15" fmla="*/ 159868 h 556889"/>
                  <a:gd name="connsiteX16" fmla="*/ 400824 w 482739"/>
                  <a:gd name="connsiteY16" fmla="*/ 115418 h 556889"/>
                  <a:gd name="connsiteX17" fmla="*/ 351612 w 482739"/>
                  <a:gd name="connsiteY17" fmla="*/ 18581 h 556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2739" h="556889">
                    <a:moveTo>
                      <a:pt x="351612" y="18581"/>
                    </a:moveTo>
                    <a:cubicBezTo>
                      <a:pt x="314306" y="60"/>
                      <a:pt x="226993" y="-4438"/>
                      <a:pt x="176987" y="4293"/>
                    </a:cubicBezTo>
                    <a:cubicBezTo>
                      <a:pt x="126981" y="13024"/>
                      <a:pt x="80943" y="28370"/>
                      <a:pt x="51574" y="70968"/>
                    </a:cubicBezTo>
                    <a:cubicBezTo>
                      <a:pt x="22205" y="113566"/>
                      <a:pt x="3949" y="214108"/>
                      <a:pt x="774" y="259881"/>
                    </a:cubicBezTo>
                    <a:cubicBezTo>
                      <a:pt x="-2401" y="305654"/>
                      <a:pt x="3420" y="317825"/>
                      <a:pt x="32524" y="345606"/>
                    </a:cubicBezTo>
                    <a:cubicBezTo>
                      <a:pt x="61628" y="373387"/>
                      <a:pt x="119043" y="392172"/>
                      <a:pt x="175399" y="426568"/>
                    </a:cubicBezTo>
                    <a:cubicBezTo>
                      <a:pt x="231755" y="460964"/>
                      <a:pt x="337060" y="535312"/>
                      <a:pt x="370662" y="551981"/>
                    </a:cubicBezTo>
                    <a:cubicBezTo>
                      <a:pt x="404264" y="568650"/>
                      <a:pt x="359285" y="538487"/>
                      <a:pt x="377012" y="526581"/>
                    </a:cubicBezTo>
                    <a:cubicBezTo>
                      <a:pt x="394739" y="514675"/>
                      <a:pt x="463001" y="497741"/>
                      <a:pt x="477024" y="480543"/>
                    </a:cubicBezTo>
                    <a:cubicBezTo>
                      <a:pt x="491047" y="463345"/>
                      <a:pt x="476759" y="446941"/>
                      <a:pt x="461149" y="423393"/>
                    </a:cubicBezTo>
                    <a:cubicBezTo>
                      <a:pt x="445539" y="399845"/>
                      <a:pt x="412995" y="357777"/>
                      <a:pt x="383362" y="339256"/>
                    </a:cubicBezTo>
                    <a:cubicBezTo>
                      <a:pt x="353729" y="320735"/>
                      <a:pt x="309807" y="323645"/>
                      <a:pt x="283349" y="312268"/>
                    </a:cubicBezTo>
                    <a:cubicBezTo>
                      <a:pt x="256891" y="300891"/>
                      <a:pt x="231226" y="288720"/>
                      <a:pt x="224612" y="270993"/>
                    </a:cubicBezTo>
                    <a:cubicBezTo>
                      <a:pt x="217997" y="253266"/>
                      <a:pt x="220114" y="222046"/>
                      <a:pt x="243662" y="205906"/>
                    </a:cubicBezTo>
                    <a:cubicBezTo>
                      <a:pt x="267210" y="189767"/>
                      <a:pt x="337060" y="181829"/>
                      <a:pt x="365899" y="174156"/>
                    </a:cubicBezTo>
                    <a:cubicBezTo>
                      <a:pt x="394738" y="166483"/>
                      <a:pt x="410878" y="169658"/>
                      <a:pt x="416699" y="159868"/>
                    </a:cubicBezTo>
                    <a:cubicBezTo>
                      <a:pt x="422520" y="150078"/>
                      <a:pt x="409555" y="137378"/>
                      <a:pt x="400824" y="115418"/>
                    </a:cubicBezTo>
                    <a:cubicBezTo>
                      <a:pt x="392093" y="93458"/>
                      <a:pt x="388918" y="37102"/>
                      <a:pt x="351612" y="18581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0" name="フリーフォーム: 図形 899">
                <a:extLst>
                  <a:ext uri="{FF2B5EF4-FFF2-40B4-BE49-F238E27FC236}">
                    <a16:creationId xmlns:a16="http://schemas.microsoft.com/office/drawing/2014/main" id="{BFD5DA87-2A8D-4521-9920-099B2F751ACF}"/>
                  </a:ext>
                </a:extLst>
              </p:cNvPr>
              <p:cNvSpPr/>
              <p:nvPr/>
            </p:nvSpPr>
            <p:spPr>
              <a:xfrm>
                <a:off x="7964480" y="1526870"/>
                <a:ext cx="681945" cy="165573"/>
              </a:xfrm>
              <a:custGeom>
                <a:avLst/>
                <a:gdLst>
                  <a:gd name="connsiteX0" fmla="*/ 8 w 681945"/>
                  <a:gd name="connsiteY0" fmla="*/ 106668 h 165573"/>
                  <a:gd name="connsiteX1" fmla="*/ 214320 w 681945"/>
                  <a:gd name="connsiteY1" fmla="*/ 6655 h 165573"/>
                  <a:gd name="connsiteX2" fmla="*/ 276233 w 681945"/>
                  <a:gd name="connsiteY2" fmla="*/ 17768 h 165573"/>
                  <a:gd name="connsiteX3" fmla="*/ 531820 w 681945"/>
                  <a:gd name="connsiteY3" fmla="*/ 86030 h 165573"/>
                  <a:gd name="connsiteX4" fmla="*/ 671520 w 681945"/>
                  <a:gd name="connsiteY4" fmla="*/ 109843 h 165573"/>
                  <a:gd name="connsiteX5" fmla="*/ 658820 w 681945"/>
                  <a:gd name="connsiteY5" fmla="*/ 163818 h 165573"/>
                  <a:gd name="connsiteX6" fmla="*/ 555633 w 681945"/>
                  <a:gd name="connsiteY6" fmla="*/ 147943 h 165573"/>
                  <a:gd name="connsiteX7" fmla="*/ 381008 w 681945"/>
                  <a:gd name="connsiteY7" fmla="*/ 103493 h 165573"/>
                  <a:gd name="connsiteX8" fmla="*/ 309570 w 681945"/>
                  <a:gd name="connsiteY8" fmla="*/ 82855 h 165573"/>
                  <a:gd name="connsiteX9" fmla="*/ 206383 w 681945"/>
                  <a:gd name="connsiteY9" fmla="*/ 89205 h 165573"/>
                  <a:gd name="connsiteX10" fmla="*/ 8 w 681945"/>
                  <a:gd name="connsiteY10" fmla="*/ 106668 h 16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1945" h="165573">
                    <a:moveTo>
                      <a:pt x="8" y="106668"/>
                    </a:moveTo>
                    <a:cubicBezTo>
                      <a:pt x="1331" y="92910"/>
                      <a:pt x="168283" y="21472"/>
                      <a:pt x="214320" y="6655"/>
                    </a:cubicBezTo>
                    <a:cubicBezTo>
                      <a:pt x="260357" y="-8162"/>
                      <a:pt x="223316" y="4539"/>
                      <a:pt x="276233" y="17768"/>
                    </a:cubicBezTo>
                    <a:cubicBezTo>
                      <a:pt x="329150" y="30997"/>
                      <a:pt x="465939" y="70684"/>
                      <a:pt x="531820" y="86030"/>
                    </a:cubicBezTo>
                    <a:cubicBezTo>
                      <a:pt x="597701" y="101376"/>
                      <a:pt x="650353" y="96878"/>
                      <a:pt x="671520" y="109843"/>
                    </a:cubicBezTo>
                    <a:cubicBezTo>
                      <a:pt x="692687" y="122808"/>
                      <a:pt x="678134" y="157468"/>
                      <a:pt x="658820" y="163818"/>
                    </a:cubicBezTo>
                    <a:cubicBezTo>
                      <a:pt x="639506" y="170168"/>
                      <a:pt x="601935" y="157997"/>
                      <a:pt x="555633" y="147943"/>
                    </a:cubicBezTo>
                    <a:cubicBezTo>
                      <a:pt x="509331" y="137889"/>
                      <a:pt x="422018" y="114341"/>
                      <a:pt x="381008" y="103493"/>
                    </a:cubicBezTo>
                    <a:cubicBezTo>
                      <a:pt x="339998" y="92645"/>
                      <a:pt x="338674" y="85236"/>
                      <a:pt x="309570" y="82855"/>
                    </a:cubicBezTo>
                    <a:cubicBezTo>
                      <a:pt x="280466" y="80474"/>
                      <a:pt x="253743" y="84443"/>
                      <a:pt x="206383" y="89205"/>
                    </a:cubicBezTo>
                    <a:cubicBezTo>
                      <a:pt x="159023" y="93967"/>
                      <a:pt x="-1315" y="120426"/>
                      <a:pt x="8" y="10666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1" name="フリーフォーム: 図形 900">
                <a:extLst>
                  <a:ext uri="{FF2B5EF4-FFF2-40B4-BE49-F238E27FC236}">
                    <a16:creationId xmlns:a16="http://schemas.microsoft.com/office/drawing/2014/main" id="{EF01B1B1-7644-4B86-90FC-1C9BE59C638F}"/>
                  </a:ext>
                </a:extLst>
              </p:cNvPr>
              <p:cNvSpPr/>
              <p:nvPr/>
            </p:nvSpPr>
            <p:spPr>
              <a:xfrm>
                <a:off x="8424331" y="1431546"/>
                <a:ext cx="829393" cy="393573"/>
              </a:xfrm>
              <a:custGeom>
                <a:avLst/>
                <a:gdLst>
                  <a:gd name="connsiteX0" fmla="*/ 5294 w 829393"/>
                  <a:gd name="connsiteY0" fmla="*/ 5142 h 393573"/>
                  <a:gd name="connsiteX1" fmla="*/ 178332 w 829393"/>
                  <a:gd name="connsiteY1" fmla="*/ 5142 h 393573"/>
                  <a:gd name="connsiteX2" fmla="*/ 279932 w 829393"/>
                  <a:gd name="connsiteY2" fmla="*/ 16254 h 393573"/>
                  <a:gd name="connsiteX3" fmla="*/ 457732 w 829393"/>
                  <a:gd name="connsiteY3" fmla="*/ 44829 h 393573"/>
                  <a:gd name="connsiteX4" fmla="*/ 697444 w 829393"/>
                  <a:gd name="connsiteY4" fmla="*/ 122617 h 393573"/>
                  <a:gd name="connsiteX5" fmla="*/ 827619 w 829393"/>
                  <a:gd name="connsiteY5" fmla="*/ 319467 h 393573"/>
                  <a:gd name="connsiteX6" fmla="*/ 762532 w 829393"/>
                  <a:gd name="connsiteY6" fmla="*/ 267079 h 393573"/>
                  <a:gd name="connsiteX7" fmla="*/ 618069 w 829393"/>
                  <a:gd name="connsiteY7" fmla="*/ 273429 h 393573"/>
                  <a:gd name="connsiteX8" fmla="*/ 464082 w 829393"/>
                  <a:gd name="connsiteY8" fmla="*/ 392492 h 393573"/>
                  <a:gd name="connsiteX9" fmla="*/ 378357 w 829393"/>
                  <a:gd name="connsiteY9" fmla="*/ 330579 h 393573"/>
                  <a:gd name="connsiteX10" fmla="*/ 229132 w 829393"/>
                  <a:gd name="connsiteY10" fmla="*/ 300417 h 393573"/>
                  <a:gd name="connsiteX11" fmla="*/ 248182 w 829393"/>
                  <a:gd name="connsiteY11" fmla="*/ 211517 h 393573"/>
                  <a:gd name="connsiteX12" fmla="*/ 254532 w 829393"/>
                  <a:gd name="connsiteY12" fmla="*/ 144842 h 393573"/>
                  <a:gd name="connsiteX13" fmla="*/ 256119 w 829393"/>
                  <a:gd name="connsiteY13" fmla="*/ 82929 h 393573"/>
                  <a:gd name="connsiteX14" fmla="*/ 179919 w 829393"/>
                  <a:gd name="connsiteY14" fmla="*/ 59117 h 393573"/>
                  <a:gd name="connsiteX15" fmla="*/ 110069 w 829393"/>
                  <a:gd name="connsiteY15" fmla="*/ 111504 h 393573"/>
                  <a:gd name="connsiteX16" fmla="*/ 49744 w 829393"/>
                  <a:gd name="connsiteY16" fmla="*/ 68642 h 393573"/>
                  <a:gd name="connsiteX17" fmla="*/ 5294 w 829393"/>
                  <a:gd name="connsiteY17" fmla="*/ 5142 h 39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29393" h="393573">
                    <a:moveTo>
                      <a:pt x="5294" y="5142"/>
                    </a:moveTo>
                    <a:cubicBezTo>
                      <a:pt x="26725" y="-5441"/>
                      <a:pt x="132559" y="3290"/>
                      <a:pt x="178332" y="5142"/>
                    </a:cubicBezTo>
                    <a:cubicBezTo>
                      <a:pt x="224105" y="6994"/>
                      <a:pt x="233365" y="9640"/>
                      <a:pt x="279932" y="16254"/>
                    </a:cubicBezTo>
                    <a:cubicBezTo>
                      <a:pt x="326499" y="22869"/>
                      <a:pt x="388147" y="27102"/>
                      <a:pt x="457732" y="44829"/>
                    </a:cubicBezTo>
                    <a:cubicBezTo>
                      <a:pt x="527317" y="62556"/>
                      <a:pt x="635796" y="76844"/>
                      <a:pt x="697444" y="122617"/>
                    </a:cubicBezTo>
                    <a:cubicBezTo>
                      <a:pt x="759092" y="168390"/>
                      <a:pt x="816771" y="295390"/>
                      <a:pt x="827619" y="319467"/>
                    </a:cubicBezTo>
                    <a:cubicBezTo>
                      <a:pt x="838467" y="343544"/>
                      <a:pt x="797457" y="274752"/>
                      <a:pt x="762532" y="267079"/>
                    </a:cubicBezTo>
                    <a:cubicBezTo>
                      <a:pt x="727607" y="259406"/>
                      <a:pt x="667811" y="252527"/>
                      <a:pt x="618069" y="273429"/>
                    </a:cubicBezTo>
                    <a:cubicBezTo>
                      <a:pt x="568327" y="294331"/>
                      <a:pt x="504034" y="382967"/>
                      <a:pt x="464082" y="392492"/>
                    </a:cubicBezTo>
                    <a:cubicBezTo>
                      <a:pt x="424130" y="402017"/>
                      <a:pt x="417515" y="345925"/>
                      <a:pt x="378357" y="330579"/>
                    </a:cubicBezTo>
                    <a:cubicBezTo>
                      <a:pt x="339199" y="315233"/>
                      <a:pt x="250828" y="320261"/>
                      <a:pt x="229132" y="300417"/>
                    </a:cubicBezTo>
                    <a:cubicBezTo>
                      <a:pt x="207436" y="280573"/>
                      <a:pt x="243949" y="237446"/>
                      <a:pt x="248182" y="211517"/>
                    </a:cubicBezTo>
                    <a:cubicBezTo>
                      <a:pt x="252415" y="185588"/>
                      <a:pt x="253209" y="166273"/>
                      <a:pt x="254532" y="144842"/>
                    </a:cubicBezTo>
                    <a:cubicBezTo>
                      <a:pt x="255855" y="123411"/>
                      <a:pt x="268555" y="97217"/>
                      <a:pt x="256119" y="82929"/>
                    </a:cubicBezTo>
                    <a:cubicBezTo>
                      <a:pt x="243684" y="68642"/>
                      <a:pt x="204261" y="54355"/>
                      <a:pt x="179919" y="59117"/>
                    </a:cubicBezTo>
                    <a:cubicBezTo>
                      <a:pt x="155577" y="63879"/>
                      <a:pt x="131765" y="109917"/>
                      <a:pt x="110069" y="111504"/>
                    </a:cubicBezTo>
                    <a:cubicBezTo>
                      <a:pt x="88373" y="113091"/>
                      <a:pt x="66148" y="83459"/>
                      <a:pt x="49744" y="68642"/>
                    </a:cubicBezTo>
                    <a:cubicBezTo>
                      <a:pt x="33340" y="53825"/>
                      <a:pt x="-16137" y="15725"/>
                      <a:pt x="5294" y="5142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2" name="フリーフォーム: 図形 901">
                <a:extLst>
                  <a:ext uri="{FF2B5EF4-FFF2-40B4-BE49-F238E27FC236}">
                    <a16:creationId xmlns:a16="http://schemas.microsoft.com/office/drawing/2014/main" id="{A8B4254A-BCAC-466B-8928-5FF633F918D0}"/>
                  </a:ext>
                </a:extLst>
              </p:cNvPr>
              <p:cNvSpPr/>
              <p:nvPr/>
            </p:nvSpPr>
            <p:spPr>
              <a:xfrm>
                <a:off x="8961801" y="1735172"/>
                <a:ext cx="312073" cy="118490"/>
              </a:xfrm>
              <a:custGeom>
                <a:avLst/>
                <a:gdLst>
                  <a:gd name="connsiteX0" fmla="*/ 2812 w 312073"/>
                  <a:gd name="connsiteY0" fmla="*/ 82516 h 118490"/>
                  <a:gd name="connsiteX1" fmla="*/ 126637 w 312073"/>
                  <a:gd name="connsiteY1" fmla="*/ 14253 h 118490"/>
                  <a:gd name="connsiteX2" fmla="*/ 280624 w 312073"/>
                  <a:gd name="connsiteY2" fmla="*/ 6316 h 118490"/>
                  <a:gd name="connsiteX3" fmla="*/ 309199 w 312073"/>
                  <a:gd name="connsiteY3" fmla="*/ 88866 h 118490"/>
                  <a:gd name="connsiteX4" fmla="*/ 304437 w 312073"/>
                  <a:gd name="connsiteY4" fmla="*/ 114266 h 118490"/>
                  <a:gd name="connsiteX5" fmla="*/ 250462 w 312073"/>
                  <a:gd name="connsiteY5" fmla="*/ 114266 h 118490"/>
                  <a:gd name="connsiteX6" fmla="*/ 2812 w 312073"/>
                  <a:gd name="connsiteY6" fmla="*/ 82516 h 118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2073" h="118490">
                    <a:moveTo>
                      <a:pt x="2812" y="82516"/>
                    </a:moveTo>
                    <a:cubicBezTo>
                      <a:pt x="-17826" y="65847"/>
                      <a:pt x="80335" y="26953"/>
                      <a:pt x="126637" y="14253"/>
                    </a:cubicBezTo>
                    <a:cubicBezTo>
                      <a:pt x="172939" y="1553"/>
                      <a:pt x="250197" y="-6119"/>
                      <a:pt x="280624" y="6316"/>
                    </a:cubicBezTo>
                    <a:cubicBezTo>
                      <a:pt x="311051" y="18751"/>
                      <a:pt x="305230" y="70874"/>
                      <a:pt x="309199" y="88866"/>
                    </a:cubicBezTo>
                    <a:cubicBezTo>
                      <a:pt x="313168" y="106858"/>
                      <a:pt x="314226" y="110033"/>
                      <a:pt x="304437" y="114266"/>
                    </a:cubicBezTo>
                    <a:cubicBezTo>
                      <a:pt x="294648" y="118499"/>
                      <a:pt x="294383" y="121145"/>
                      <a:pt x="250462" y="114266"/>
                    </a:cubicBezTo>
                    <a:cubicBezTo>
                      <a:pt x="206541" y="107387"/>
                      <a:pt x="23450" y="99185"/>
                      <a:pt x="2812" y="8251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3" name="フリーフォーム: 図形 902">
                <a:extLst>
                  <a:ext uri="{FF2B5EF4-FFF2-40B4-BE49-F238E27FC236}">
                    <a16:creationId xmlns:a16="http://schemas.microsoft.com/office/drawing/2014/main" id="{F93D2B9A-63F4-46C6-879C-B1358CAFD3ED}"/>
                  </a:ext>
                </a:extLst>
              </p:cNvPr>
              <p:cNvSpPr/>
              <p:nvPr/>
            </p:nvSpPr>
            <p:spPr>
              <a:xfrm>
                <a:off x="8939013" y="1850582"/>
                <a:ext cx="302055" cy="124734"/>
              </a:xfrm>
              <a:custGeom>
                <a:avLst/>
                <a:gdLst>
                  <a:gd name="connsiteX0" fmla="*/ 22425 w 302055"/>
                  <a:gd name="connsiteY0" fmla="*/ 108393 h 124734"/>
                  <a:gd name="connsiteX1" fmla="*/ 208162 w 302055"/>
                  <a:gd name="connsiteY1" fmla="*/ 124268 h 124734"/>
                  <a:gd name="connsiteX2" fmla="*/ 287537 w 302055"/>
                  <a:gd name="connsiteY2" fmla="*/ 102043 h 124734"/>
                  <a:gd name="connsiteX3" fmla="*/ 293887 w 302055"/>
                  <a:gd name="connsiteY3" fmla="*/ 54418 h 124734"/>
                  <a:gd name="connsiteX4" fmla="*/ 200225 w 302055"/>
                  <a:gd name="connsiteY4" fmla="*/ 32193 h 124734"/>
                  <a:gd name="connsiteX5" fmla="*/ 81162 w 302055"/>
                  <a:gd name="connsiteY5" fmla="*/ 443 h 124734"/>
                  <a:gd name="connsiteX6" fmla="*/ 12900 w 302055"/>
                  <a:gd name="connsiteY6" fmla="*/ 17906 h 124734"/>
                  <a:gd name="connsiteX7" fmla="*/ 22425 w 302055"/>
                  <a:gd name="connsiteY7" fmla="*/ 108393 h 12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055" h="124734">
                    <a:moveTo>
                      <a:pt x="22425" y="108393"/>
                    </a:moveTo>
                    <a:cubicBezTo>
                      <a:pt x="54969" y="126120"/>
                      <a:pt x="163977" y="125326"/>
                      <a:pt x="208162" y="124268"/>
                    </a:cubicBezTo>
                    <a:cubicBezTo>
                      <a:pt x="252347" y="123210"/>
                      <a:pt x="273250" y="113685"/>
                      <a:pt x="287537" y="102043"/>
                    </a:cubicBezTo>
                    <a:cubicBezTo>
                      <a:pt x="301824" y="90401"/>
                      <a:pt x="308439" y="66060"/>
                      <a:pt x="293887" y="54418"/>
                    </a:cubicBezTo>
                    <a:cubicBezTo>
                      <a:pt x="279335" y="42776"/>
                      <a:pt x="235679" y="41189"/>
                      <a:pt x="200225" y="32193"/>
                    </a:cubicBezTo>
                    <a:cubicBezTo>
                      <a:pt x="164771" y="23197"/>
                      <a:pt x="112383" y="2824"/>
                      <a:pt x="81162" y="443"/>
                    </a:cubicBezTo>
                    <a:cubicBezTo>
                      <a:pt x="49941" y="-1938"/>
                      <a:pt x="27452" y="5471"/>
                      <a:pt x="12900" y="17906"/>
                    </a:cubicBezTo>
                    <a:cubicBezTo>
                      <a:pt x="-1652" y="30341"/>
                      <a:pt x="-10119" y="90666"/>
                      <a:pt x="22425" y="108393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4" name="フリーフォーム: 図形 903">
                <a:extLst>
                  <a:ext uri="{FF2B5EF4-FFF2-40B4-BE49-F238E27FC236}">
                    <a16:creationId xmlns:a16="http://schemas.microsoft.com/office/drawing/2014/main" id="{C89CDE2C-E23C-4915-A35C-AC11589F43C7}"/>
                  </a:ext>
                </a:extLst>
              </p:cNvPr>
              <p:cNvSpPr/>
              <p:nvPr/>
            </p:nvSpPr>
            <p:spPr>
              <a:xfrm>
                <a:off x="8999212" y="2030055"/>
                <a:ext cx="311770" cy="147232"/>
              </a:xfrm>
              <a:custGeom>
                <a:avLst/>
                <a:gdLst>
                  <a:gd name="connsiteX0" fmla="*/ 5088 w 311770"/>
                  <a:gd name="connsiteY0" fmla="*/ 358 h 147232"/>
                  <a:gd name="connsiteX1" fmla="*/ 147963 w 311770"/>
                  <a:gd name="connsiteY1" fmla="*/ 46395 h 147232"/>
                  <a:gd name="connsiteX2" fmla="*/ 308301 w 311770"/>
                  <a:gd name="connsiteY2" fmla="*/ 144820 h 147232"/>
                  <a:gd name="connsiteX3" fmla="*/ 241626 w 311770"/>
                  <a:gd name="connsiteY3" fmla="*/ 113070 h 147232"/>
                  <a:gd name="connsiteX4" fmla="*/ 52713 w 311770"/>
                  <a:gd name="connsiteY4" fmla="*/ 68620 h 147232"/>
                  <a:gd name="connsiteX5" fmla="*/ 5088 w 311770"/>
                  <a:gd name="connsiteY5" fmla="*/ 358 h 147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770" h="147232">
                    <a:moveTo>
                      <a:pt x="5088" y="358"/>
                    </a:moveTo>
                    <a:cubicBezTo>
                      <a:pt x="20963" y="-3346"/>
                      <a:pt x="97428" y="22318"/>
                      <a:pt x="147963" y="46395"/>
                    </a:cubicBezTo>
                    <a:cubicBezTo>
                      <a:pt x="198499" y="70472"/>
                      <a:pt x="292691" y="133708"/>
                      <a:pt x="308301" y="144820"/>
                    </a:cubicBezTo>
                    <a:cubicBezTo>
                      <a:pt x="323911" y="155932"/>
                      <a:pt x="284224" y="125770"/>
                      <a:pt x="241626" y="113070"/>
                    </a:cubicBezTo>
                    <a:cubicBezTo>
                      <a:pt x="199028" y="100370"/>
                      <a:pt x="93459" y="84230"/>
                      <a:pt x="52713" y="68620"/>
                    </a:cubicBezTo>
                    <a:cubicBezTo>
                      <a:pt x="11967" y="53010"/>
                      <a:pt x="-10787" y="4062"/>
                      <a:pt x="5088" y="35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5" name="フリーフォーム: 図形 904">
                <a:extLst>
                  <a:ext uri="{FF2B5EF4-FFF2-40B4-BE49-F238E27FC236}">
                    <a16:creationId xmlns:a16="http://schemas.microsoft.com/office/drawing/2014/main" id="{FC5DA35F-29A5-4AD7-AB36-325D94D3217D}"/>
                  </a:ext>
                </a:extLst>
              </p:cNvPr>
              <p:cNvSpPr/>
              <p:nvPr/>
            </p:nvSpPr>
            <p:spPr>
              <a:xfrm>
                <a:off x="8791116" y="1896681"/>
                <a:ext cx="642403" cy="664009"/>
              </a:xfrm>
              <a:custGeom>
                <a:avLst/>
                <a:gdLst>
                  <a:gd name="connsiteX0" fmla="*/ 79834 w 642403"/>
                  <a:gd name="connsiteY0" fmla="*/ 382 h 664009"/>
                  <a:gd name="connsiteX1" fmla="*/ 148097 w 642403"/>
                  <a:gd name="connsiteY1" fmla="*/ 132144 h 664009"/>
                  <a:gd name="connsiteX2" fmla="*/ 179847 w 642403"/>
                  <a:gd name="connsiteY2" fmla="*/ 194057 h 664009"/>
                  <a:gd name="connsiteX3" fmla="*/ 319547 w 642403"/>
                  <a:gd name="connsiteY3" fmla="*/ 263907 h 664009"/>
                  <a:gd name="connsiteX4" fmla="*/ 471947 w 642403"/>
                  <a:gd name="connsiteY4" fmla="*/ 282957 h 664009"/>
                  <a:gd name="connsiteX5" fmla="*/ 557672 w 642403"/>
                  <a:gd name="connsiteY5" fmla="*/ 327407 h 664009"/>
                  <a:gd name="connsiteX6" fmla="*/ 630697 w 642403"/>
                  <a:gd name="connsiteY6" fmla="*/ 484569 h 664009"/>
                  <a:gd name="connsiteX7" fmla="*/ 641809 w 642403"/>
                  <a:gd name="connsiteY7" fmla="*/ 660782 h 664009"/>
                  <a:gd name="connsiteX8" fmla="*/ 632284 w 642403"/>
                  <a:gd name="connsiteY8" fmla="*/ 582994 h 664009"/>
                  <a:gd name="connsiteX9" fmla="*/ 562434 w 642403"/>
                  <a:gd name="connsiteY9" fmla="*/ 390907 h 664009"/>
                  <a:gd name="connsiteX10" fmla="*/ 522747 w 642403"/>
                  <a:gd name="connsiteY10" fmla="*/ 511557 h 664009"/>
                  <a:gd name="connsiteX11" fmla="*/ 392572 w 642403"/>
                  <a:gd name="connsiteY11" fmla="*/ 424244 h 664009"/>
                  <a:gd name="connsiteX12" fmla="*/ 125872 w 642403"/>
                  <a:gd name="connsiteY12" fmla="*/ 284544 h 664009"/>
                  <a:gd name="connsiteX13" fmla="*/ 459 w 642403"/>
                  <a:gd name="connsiteY13" fmla="*/ 98807 h 664009"/>
                  <a:gd name="connsiteX14" fmla="*/ 79834 w 642403"/>
                  <a:gd name="connsiteY14" fmla="*/ 382 h 66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2403" h="664009">
                    <a:moveTo>
                      <a:pt x="79834" y="382"/>
                    </a:moveTo>
                    <a:cubicBezTo>
                      <a:pt x="104440" y="5938"/>
                      <a:pt x="131428" y="99865"/>
                      <a:pt x="148097" y="132144"/>
                    </a:cubicBezTo>
                    <a:cubicBezTo>
                      <a:pt x="164766" y="164423"/>
                      <a:pt x="151272" y="172097"/>
                      <a:pt x="179847" y="194057"/>
                    </a:cubicBezTo>
                    <a:cubicBezTo>
                      <a:pt x="208422" y="216017"/>
                      <a:pt x="270864" y="249090"/>
                      <a:pt x="319547" y="263907"/>
                    </a:cubicBezTo>
                    <a:cubicBezTo>
                      <a:pt x="368230" y="278724"/>
                      <a:pt x="432260" y="272374"/>
                      <a:pt x="471947" y="282957"/>
                    </a:cubicBezTo>
                    <a:cubicBezTo>
                      <a:pt x="511635" y="293540"/>
                      <a:pt x="531214" y="293805"/>
                      <a:pt x="557672" y="327407"/>
                    </a:cubicBezTo>
                    <a:cubicBezTo>
                      <a:pt x="584130" y="361009"/>
                      <a:pt x="616674" y="429007"/>
                      <a:pt x="630697" y="484569"/>
                    </a:cubicBezTo>
                    <a:cubicBezTo>
                      <a:pt x="644720" y="540131"/>
                      <a:pt x="641545" y="644378"/>
                      <a:pt x="641809" y="660782"/>
                    </a:cubicBezTo>
                    <a:cubicBezTo>
                      <a:pt x="642074" y="677186"/>
                      <a:pt x="645513" y="627973"/>
                      <a:pt x="632284" y="582994"/>
                    </a:cubicBezTo>
                    <a:cubicBezTo>
                      <a:pt x="619055" y="538015"/>
                      <a:pt x="580690" y="402813"/>
                      <a:pt x="562434" y="390907"/>
                    </a:cubicBezTo>
                    <a:cubicBezTo>
                      <a:pt x="544178" y="379001"/>
                      <a:pt x="551057" y="506001"/>
                      <a:pt x="522747" y="511557"/>
                    </a:cubicBezTo>
                    <a:cubicBezTo>
                      <a:pt x="494437" y="517113"/>
                      <a:pt x="458718" y="462080"/>
                      <a:pt x="392572" y="424244"/>
                    </a:cubicBezTo>
                    <a:cubicBezTo>
                      <a:pt x="326426" y="386408"/>
                      <a:pt x="191224" y="338784"/>
                      <a:pt x="125872" y="284544"/>
                    </a:cubicBezTo>
                    <a:cubicBezTo>
                      <a:pt x="60520" y="230305"/>
                      <a:pt x="6809" y="146697"/>
                      <a:pt x="459" y="98807"/>
                    </a:cubicBezTo>
                    <a:cubicBezTo>
                      <a:pt x="-5891" y="50918"/>
                      <a:pt x="55228" y="-5174"/>
                      <a:pt x="79834" y="382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6" name="フリーフォーム: 図形 905">
                <a:extLst>
                  <a:ext uri="{FF2B5EF4-FFF2-40B4-BE49-F238E27FC236}">
                    <a16:creationId xmlns:a16="http://schemas.microsoft.com/office/drawing/2014/main" id="{44285532-E1DE-47D6-9FE0-AF79623C0B12}"/>
                  </a:ext>
                </a:extLst>
              </p:cNvPr>
              <p:cNvSpPr/>
              <p:nvPr/>
            </p:nvSpPr>
            <p:spPr>
              <a:xfrm>
                <a:off x="9143693" y="2242685"/>
                <a:ext cx="421145" cy="806020"/>
              </a:xfrm>
              <a:custGeom>
                <a:avLst/>
                <a:gdLst>
                  <a:gd name="connsiteX0" fmla="*/ 246370 w 421145"/>
                  <a:gd name="connsiteY0" fmla="*/ 70303 h 806020"/>
                  <a:gd name="connsiteX1" fmla="*/ 282882 w 421145"/>
                  <a:gd name="connsiteY1" fmla="*/ 408440 h 806020"/>
                  <a:gd name="connsiteX2" fmla="*/ 290820 w 421145"/>
                  <a:gd name="connsiteY2" fmla="*/ 595765 h 806020"/>
                  <a:gd name="connsiteX3" fmla="*/ 332095 w 421145"/>
                  <a:gd name="connsiteY3" fmla="*/ 646565 h 806020"/>
                  <a:gd name="connsiteX4" fmla="*/ 401945 w 421145"/>
                  <a:gd name="connsiteY4" fmla="*/ 671965 h 806020"/>
                  <a:gd name="connsiteX5" fmla="*/ 417820 w 421145"/>
                  <a:gd name="connsiteY5" fmla="*/ 706890 h 806020"/>
                  <a:gd name="connsiteX6" fmla="*/ 347970 w 421145"/>
                  <a:gd name="connsiteY6" fmla="*/ 805315 h 806020"/>
                  <a:gd name="connsiteX7" fmla="*/ 182870 w 421145"/>
                  <a:gd name="connsiteY7" fmla="*/ 740228 h 806020"/>
                  <a:gd name="connsiteX8" fmla="*/ 171757 w 421145"/>
                  <a:gd name="connsiteY8" fmla="*/ 548140 h 806020"/>
                  <a:gd name="connsiteX9" fmla="*/ 113020 w 421145"/>
                  <a:gd name="connsiteY9" fmla="*/ 157615 h 806020"/>
                  <a:gd name="connsiteX10" fmla="*/ 6657 w 421145"/>
                  <a:gd name="connsiteY10" fmla="*/ 21090 h 806020"/>
                  <a:gd name="connsiteX11" fmla="*/ 28882 w 421145"/>
                  <a:gd name="connsiteY11" fmla="*/ 16328 h 806020"/>
                  <a:gd name="connsiteX12" fmla="*/ 173345 w 421145"/>
                  <a:gd name="connsiteY12" fmla="*/ 175078 h 806020"/>
                  <a:gd name="connsiteX13" fmla="*/ 246370 w 421145"/>
                  <a:gd name="connsiteY13" fmla="*/ 70303 h 80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1145" h="806020">
                    <a:moveTo>
                      <a:pt x="246370" y="70303"/>
                    </a:moveTo>
                    <a:cubicBezTo>
                      <a:pt x="264626" y="109197"/>
                      <a:pt x="275474" y="320863"/>
                      <a:pt x="282882" y="408440"/>
                    </a:cubicBezTo>
                    <a:cubicBezTo>
                      <a:pt x="290290" y="496017"/>
                      <a:pt x="282618" y="556078"/>
                      <a:pt x="290820" y="595765"/>
                    </a:cubicBezTo>
                    <a:cubicBezTo>
                      <a:pt x="299022" y="635452"/>
                      <a:pt x="313574" y="633865"/>
                      <a:pt x="332095" y="646565"/>
                    </a:cubicBezTo>
                    <a:cubicBezTo>
                      <a:pt x="350616" y="659265"/>
                      <a:pt x="387658" y="661911"/>
                      <a:pt x="401945" y="671965"/>
                    </a:cubicBezTo>
                    <a:cubicBezTo>
                      <a:pt x="416232" y="682019"/>
                      <a:pt x="426816" y="684665"/>
                      <a:pt x="417820" y="706890"/>
                    </a:cubicBezTo>
                    <a:cubicBezTo>
                      <a:pt x="408824" y="729115"/>
                      <a:pt x="387128" y="799759"/>
                      <a:pt x="347970" y="805315"/>
                    </a:cubicBezTo>
                    <a:cubicBezTo>
                      <a:pt x="308812" y="810871"/>
                      <a:pt x="212239" y="783090"/>
                      <a:pt x="182870" y="740228"/>
                    </a:cubicBezTo>
                    <a:cubicBezTo>
                      <a:pt x="153501" y="697366"/>
                      <a:pt x="183399" y="645242"/>
                      <a:pt x="171757" y="548140"/>
                    </a:cubicBezTo>
                    <a:cubicBezTo>
                      <a:pt x="160115" y="451038"/>
                      <a:pt x="140537" y="245457"/>
                      <a:pt x="113020" y="157615"/>
                    </a:cubicBezTo>
                    <a:cubicBezTo>
                      <a:pt x="85503" y="69773"/>
                      <a:pt x="20680" y="44638"/>
                      <a:pt x="6657" y="21090"/>
                    </a:cubicBezTo>
                    <a:cubicBezTo>
                      <a:pt x="-7366" y="-2458"/>
                      <a:pt x="1101" y="-9337"/>
                      <a:pt x="28882" y="16328"/>
                    </a:cubicBezTo>
                    <a:cubicBezTo>
                      <a:pt x="56663" y="41993"/>
                      <a:pt x="142124" y="164495"/>
                      <a:pt x="173345" y="175078"/>
                    </a:cubicBezTo>
                    <a:cubicBezTo>
                      <a:pt x="204566" y="185661"/>
                      <a:pt x="228114" y="31409"/>
                      <a:pt x="246370" y="70303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7" name="フリーフォーム: 図形 906">
                <a:extLst>
                  <a:ext uri="{FF2B5EF4-FFF2-40B4-BE49-F238E27FC236}">
                    <a16:creationId xmlns:a16="http://schemas.microsoft.com/office/drawing/2014/main" id="{3255705F-05B2-4C0B-86BB-55727FCD9B85}"/>
                  </a:ext>
                </a:extLst>
              </p:cNvPr>
              <p:cNvSpPr/>
              <p:nvPr/>
            </p:nvSpPr>
            <p:spPr>
              <a:xfrm>
                <a:off x="7467606" y="963278"/>
                <a:ext cx="578215" cy="503609"/>
              </a:xfrm>
              <a:custGeom>
                <a:avLst/>
                <a:gdLst>
                  <a:gd name="connsiteX0" fmla="*/ 577844 w 578215"/>
                  <a:gd name="connsiteY0" fmla="*/ 189247 h 503609"/>
                  <a:gd name="connsiteX1" fmla="*/ 430207 w 578215"/>
                  <a:gd name="connsiteY1" fmla="*/ 47960 h 503609"/>
                  <a:gd name="connsiteX2" fmla="*/ 423857 w 578215"/>
                  <a:gd name="connsiteY2" fmla="*/ 90822 h 503609"/>
                  <a:gd name="connsiteX3" fmla="*/ 268282 w 578215"/>
                  <a:gd name="connsiteY3" fmla="*/ 335 h 503609"/>
                  <a:gd name="connsiteX4" fmla="*/ 242882 w 578215"/>
                  <a:gd name="connsiteY4" fmla="*/ 60660 h 503609"/>
                  <a:gd name="connsiteX5" fmla="*/ 107944 w 578215"/>
                  <a:gd name="connsiteY5" fmla="*/ 74947 h 503609"/>
                  <a:gd name="connsiteX6" fmla="*/ 134932 w 578215"/>
                  <a:gd name="connsiteY6" fmla="*/ 97172 h 503609"/>
                  <a:gd name="connsiteX7" fmla="*/ 106357 w 578215"/>
                  <a:gd name="connsiteY7" fmla="*/ 143210 h 503609"/>
                  <a:gd name="connsiteX8" fmla="*/ 1582 w 578215"/>
                  <a:gd name="connsiteY8" fmla="*/ 265447 h 503609"/>
                  <a:gd name="connsiteX9" fmla="*/ 41269 w 578215"/>
                  <a:gd name="connsiteY9" fmla="*/ 284497 h 503609"/>
                  <a:gd name="connsiteX10" fmla="*/ 14282 w 578215"/>
                  <a:gd name="connsiteY10" fmla="*/ 379747 h 503609"/>
                  <a:gd name="connsiteX11" fmla="*/ 9519 w 578215"/>
                  <a:gd name="connsiteY11" fmla="*/ 422610 h 503609"/>
                  <a:gd name="connsiteX12" fmla="*/ 93657 w 578215"/>
                  <a:gd name="connsiteY12" fmla="*/ 467060 h 503609"/>
                  <a:gd name="connsiteX13" fmla="*/ 120644 w 578215"/>
                  <a:gd name="connsiteY13" fmla="*/ 501985 h 503609"/>
                  <a:gd name="connsiteX14" fmla="*/ 82544 w 578215"/>
                  <a:gd name="connsiteY14" fmla="*/ 413085 h 503609"/>
                  <a:gd name="connsiteX15" fmla="*/ 96832 w 578215"/>
                  <a:gd name="connsiteY15" fmla="*/ 263860 h 503609"/>
                  <a:gd name="connsiteX16" fmla="*/ 252407 w 578215"/>
                  <a:gd name="connsiteY16" fmla="*/ 109872 h 503609"/>
                  <a:gd name="connsiteX17" fmla="*/ 380994 w 578215"/>
                  <a:gd name="connsiteY17" fmla="*/ 105110 h 503609"/>
                  <a:gd name="connsiteX18" fmla="*/ 577844 w 578215"/>
                  <a:gd name="connsiteY18" fmla="*/ 189247 h 503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8215" h="503609">
                    <a:moveTo>
                      <a:pt x="577844" y="189247"/>
                    </a:moveTo>
                    <a:cubicBezTo>
                      <a:pt x="586046" y="179722"/>
                      <a:pt x="455871" y="64364"/>
                      <a:pt x="430207" y="47960"/>
                    </a:cubicBezTo>
                    <a:cubicBezTo>
                      <a:pt x="404543" y="31556"/>
                      <a:pt x="450844" y="98759"/>
                      <a:pt x="423857" y="90822"/>
                    </a:cubicBezTo>
                    <a:cubicBezTo>
                      <a:pt x="396870" y="82885"/>
                      <a:pt x="298444" y="5362"/>
                      <a:pt x="268282" y="335"/>
                    </a:cubicBezTo>
                    <a:cubicBezTo>
                      <a:pt x="238120" y="-4692"/>
                      <a:pt x="269605" y="48225"/>
                      <a:pt x="242882" y="60660"/>
                    </a:cubicBezTo>
                    <a:cubicBezTo>
                      <a:pt x="216159" y="73095"/>
                      <a:pt x="125936" y="68862"/>
                      <a:pt x="107944" y="74947"/>
                    </a:cubicBezTo>
                    <a:cubicBezTo>
                      <a:pt x="89952" y="81032"/>
                      <a:pt x="135196" y="85795"/>
                      <a:pt x="134932" y="97172"/>
                    </a:cubicBezTo>
                    <a:cubicBezTo>
                      <a:pt x="134668" y="108549"/>
                      <a:pt x="128582" y="115164"/>
                      <a:pt x="106357" y="143210"/>
                    </a:cubicBezTo>
                    <a:cubicBezTo>
                      <a:pt x="84132" y="171256"/>
                      <a:pt x="12430" y="241899"/>
                      <a:pt x="1582" y="265447"/>
                    </a:cubicBezTo>
                    <a:cubicBezTo>
                      <a:pt x="-9266" y="288995"/>
                      <a:pt x="39152" y="265447"/>
                      <a:pt x="41269" y="284497"/>
                    </a:cubicBezTo>
                    <a:cubicBezTo>
                      <a:pt x="43386" y="303547"/>
                      <a:pt x="19574" y="356728"/>
                      <a:pt x="14282" y="379747"/>
                    </a:cubicBezTo>
                    <a:cubicBezTo>
                      <a:pt x="8990" y="402766"/>
                      <a:pt x="-3710" y="408058"/>
                      <a:pt x="9519" y="422610"/>
                    </a:cubicBezTo>
                    <a:cubicBezTo>
                      <a:pt x="22748" y="437162"/>
                      <a:pt x="75136" y="453831"/>
                      <a:pt x="93657" y="467060"/>
                    </a:cubicBezTo>
                    <a:cubicBezTo>
                      <a:pt x="112178" y="480289"/>
                      <a:pt x="122496" y="510981"/>
                      <a:pt x="120644" y="501985"/>
                    </a:cubicBezTo>
                    <a:cubicBezTo>
                      <a:pt x="118792" y="492989"/>
                      <a:pt x="86513" y="452773"/>
                      <a:pt x="82544" y="413085"/>
                    </a:cubicBezTo>
                    <a:cubicBezTo>
                      <a:pt x="78575" y="373398"/>
                      <a:pt x="68522" y="314395"/>
                      <a:pt x="96832" y="263860"/>
                    </a:cubicBezTo>
                    <a:cubicBezTo>
                      <a:pt x="125142" y="213325"/>
                      <a:pt x="205047" y="136330"/>
                      <a:pt x="252407" y="109872"/>
                    </a:cubicBezTo>
                    <a:cubicBezTo>
                      <a:pt x="299767" y="83414"/>
                      <a:pt x="327548" y="91087"/>
                      <a:pt x="380994" y="105110"/>
                    </a:cubicBezTo>
                    <a:cubicBezTo>
                      <a:pt x="434440" y="119133"/>
                      <a:pt x="569642" y="198772"/>
                      <a:pt x="577844" y="18924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8" name="フリーフォーム: 図形 907">
                <a:extLst>
                  <a:ext uri="{FF2B5EF4-FFF2-40B4-BE49-F238E27FC236}">
                    <a16:creationId xmlns:a16="http://schemas.microsoft.com/office/drawing/2014/main" id="{72B5277C-9970-4667-A1AC-B25359EBFB4E}"/>
                  </a:ext>
                </a:extLst>
              </p:cNvPr>
              <p:cNvSpPr/>
              <p:nvPr/>
            </p:nvSpPr>
            <p:spPr>
              <a:xfrm>
                <a:off x="7781110" y="1223717"/>
                <a:ext cx="217060" cy="179652"/>
              </a:xfrm>
              <a:custGeom>
                <a:avLst/>
                <a:gdLst>
                  <a:gd name="connsiteX0" fmla="*/ 194490 w 217060"/>
                  <a:gd name="connsiteY0" fmla="*/ 246 h 179652"/>
                  <a:gd name="connsiteX1" fmla="*/ 94478 w 217060"/>
                  <a:gd name="connsiteY1" fmla="*/ 87558 h 179652"/>
                  <a:gd name="connsiteX2" fmla="*/ 119878 w 217060"/>
                  <a:gd name="connsiteY2" fmla="*/ 125658 h 179652"/>
                  <a:gd name="connsiteX3" fmla="*/ 213540 w 217060"/>
                  <a:gd name="connsiteY3" fmla="*/ 168521 h 179652"/>
                  <a:gd name="connsiteX4" fmla="*/ 188140 w 217060"/>
                  <a:gd name="connsiteY4" fmla="*/ 179633 h 179652"/>
                  <a:gd name="connsiteX5" fmla="*/ 102415 w 217060"/>
                  <a:gd name="connsiteY5" fmla="*/ 166933 h 179652"/>
                  <a:gd name="connsiteX6" fmla="*/ 7165 w 217060"/>
                  <a:gd name="connsiteY6" fmla="*/ 111371 h 179652"/>
                  <a:gd name="connsiteX7" fmla="*/ 26215 w 217060"/>
                  <a:gd name="connsiteY7" fmla="*/ 62158 h 179652"/>
                  <a:gd name="connsiteX8" fmla="*/ 194490 w 217060"/>
                  <a:gd name="connsiteY8" fmla="*/ 246 h 17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060" h="179652">
                    <a:moveTo>
                      <a:pt x="194490" y="246"/>
                    </a:moveTo>
                    <a:cubicBezTo>
                      <a:pt x="205867" y="4479"/>
                      <a:pt x="106913" y="66656"/>
                      <a:pt x="94478" y="87558"/>
                    </a:cubicBezTo>
                    <a:cubicBezTo>
                      <a:pt x="82043" y="108460"/>
                      <a:pt x="100034" y="112164"/>
                      <a:pt x="119878" y="125658"/>
                    </a:cubicBezTo>
                    <a:cubicBezTo>
                      <a:pt x="139722" y="139152"/>
                      <a:pt x="202163" y="159525"/>
                      <a:pt x="213540" y="168521"/>
                    </a:cubicBezTo>
                    <a:cubicBezTo>
                      <a:pt x="224917" y="177517"/>
                      <a:pt x="206661" y="179898"/>
                      <a:pt x="188140" y="179633"/>
                    </a:cubicBezTo>
                    <a:cubicBezTo>
                      <a:pt x="169619" y="179368"/>
                      <a:pt x="132577" y="178310"/>
                      <a:pt x="102415" y="166933"/>
                    </a:cubicBezTo>
                    <a:cubicBezTo>
                      <a:pt x="72253" y="155556"/>
                      <a:pt x="19865" y="128834"/>
                      <a:pt x="7165" y="111371"/>
                    </a:cubicBezTo>
                    <a:cubicBezTo>
                      <a:pt x="-5535" y="93909"/>
                      <a:pt x="-2625" y="76710"/>
                      <a:pt x="26215" y="62158"/>
                    </a:cubicBezTo>
                    <a:cubicBezTo>
                      <a:pt x="55055" y="47606"/>
                      <a:pt x="183113" y="-3987"/>
                      <a:pt x="194490" y="246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9" name="フリーフォーム: 図形 908">
                <a:extLst>
                  <a:ext uri="{FF2B5EF4-FFF2-40B4-BE49-F238E27FC236}">
                    <a16:creationId xmlns:a16="http://schemas.microsoft.com/office/drawing/2014/main" id="{6164E5ED-6595-4312-9F88-E0466FEFA580}"/>
                  </a:ext>
                </a:extLst>
              </p:cNvPr>
              <p:cNvSpPr/>
              <p:nvPr/>
            </p:nvSpPr>
            <p:spPr>
              <a:xfrm>
                <a:off x="8427695" y="1203163"/>
                <a:ext cx="207496" cy="303507"/>
              </a:xfrm>
              <a:custGeom>
                <a:avLst/>
                <a:gdLst>
                  <a:gd name="connsiteX0" fmla="*/ 343 w 207496"/>
                  <a:gd name="connsiteY0" fmla="*/ 162 h 303507"/>
                  <a:gd name="connsiteX1" fmla="*/ 136868 w 207496"/>
                  <a:gd name="connsiteY1" fmla="*/ 103350 h 303507"/>
                  <a:gd name="connsiteX2" fmla="*/ 176555 w 207496"/>
                  <a:gd name="connsiteY2" fmla="*/ 168437 h 303507"/>
                  <a:gd name="connsiteX3" fmla="*/ 198780 w 207496"/>
                  <a:gd name="connsiteY3" fmla="*/ 303375 h 303507"/>
                  <a:gd name="connsiteX4" fmla="*/ 206718 w 207496"/>
                  <a:gd name="connsiteY4" fmla="*/ 192250 h 303507"/>
                  <a:gd name="connsiteX5" fmla="*/ 181318 w 207496"/>
                  <a:gd name="connsiteY5" fmla="*/ 128750 h 303507"/>
                  <a:gd name="connsiteX6" fmla="*/ 343 w 207496"/>
                  <a:gd name="connsiteY6" fmla="*/ 162 h 30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496" h="303507">
                    <a:moveTo>
                      <a:pt x="343" y="162"/>
                    </a:moveTo>
                    <a:cubicBezTo>
                      <a:pt x="-7065" y="-4071"/>
                      <a:pt x="107499" y="75304"/>
                      <a:pt x="136868" y="103350"/>
                    </a:cubicBezTo>
                    <a:cubicBezTo>
                      <a:pt x="166237" y="131396"/>
                      <a:pt x="166236" y="135100"/>
                      <a:pt x="176555" y="168437"/>
                    </a:cubicBezTo>
                    <a:cubicBezTo>
                      <a:pt x="186874" y="201774"/>
                      <a:pt x="193753" y="299406"/>
                      <a:pt x="198780" y="303375"/>
                    </a:cubicBezTo>
                    <a:cubicBezTo>
                      <a:pt x="203807" y="307344"/>
                      <a:pt x="209628" y="221354"/>
                      <a:pt x="206718" y="192250"/>
                    </a:cubicBezTo>
                    <a:cubicBezTo>
                      <a:pt x="203808" y="163146"/>
                      <a:pt x="210951" y="161823"/>
                      <a:pt x="181318" y="128750"/>
                    </a:cubicBezTo>
                    <a:cubicBezTo>
                      <a:pt x="151685" y="95677"/>
                      <a:pt x="7751" y="4395"/>
                      <a:pt x="343" y="162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0" name="フリーフォーム: 図形 909">
                <a:extLst>
                  <a:ext uri="{FF2B5EF4-FFF2-40B4-BE49-F238E27FC236}">
                    <a16:creationId xmlns:a16="http://schemas.microsoft.com/office/drawing/2014/main" id="{C3A7BCCD-3044-45F5-ADC6-088393048A99}"/>
                  </a:ext>
                </a:extLst>
              </p:cNvPr>
              <p:cNvSpPr/>
              <p:nvPr/>
            </p:nvSpPr>
            <p:spPr>
              <a:xfrm>
                <a:off x="8470900" y="1382256"/>
                <a:ext cx="196901" cy="40085"/>
              </a:xfrm>
              <a:custGeom>
                <a:avLst/>
                <a:gdLst>
                  <a:gd name="connsiteX0" fmla="*/ 0 w 196901"/>
                  <a:gd name="connsiteY0" fmla="*/ 6807 h 40085"/>
                  <a:gd name="connsiteX1" fmla="*/ 114300 w 196901"/>
                  <a:gd name="connsiteY1" fmla="*/ 457 h 40085"/>
                  <a:gd name="connsiteX2" fmla="*/ 104775 w 196901"/>
                  <a:gd name="connsiteY2" fmla="*/ 17919 h 40085"/>
                  <a:gd name="connsiteX3" fmla="*/ 196850 w 196901"/>
                  <a:gd name="connsiteY3" fmla="*/ 38557 h 40085"/>
                  <a:gd name="connsiteX4" fmla="*/ 90488 w 196901"/>
                  <a:gd name="connsiteY4" fmla="*/ 38557 h 40085"/>
                  <a:gd name="connsiteX5" fmla="*/ 0 w 196901"/>
                  <a:gd name="connsiteY5" fmla="*/ 6807 h 4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901" h="40085">
                    <a:moveTo>
                      <a:pt x="0" y="6807"/>
                    </a:moveTo>
                    <a:cubicBezTo>
                      <a:pt x="48419" y="2706"/>
                      <a:pt x="96838" y="-1395"/>
                      <a:pt x="114300" y="457"/>
                    </a:cubicBezTo>
                    <a:cubicBezTo>
                      <a:pt x="131762" y="2309"/>
                      <a:pt x="91017" y="11569"/>
                      <a:pt x="104775" y="17919"/>
                    </a:cubicBezTo>
                    <a:cubicBezTo>
                      <a:pt x="118533" y="24269"/>
                      <a:pt x="199231" y="35117"/>
                      <a:pt x="196850" y="38557"/>
                    </a:cubicBezTo>
                    <a:cubicBezTo>
                      <a:pt x="194469" y="41997"/>
                      <a:pt x="90488" y="38557"/>
                      <a:pt x="90488" y="38557"/>
                    </a:cubicBezTo>
                    <a:lnTo>
                      <a:pt x="0" y="6807"/>
                    </a:ln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1" name="フリーフォーム: 図形 910">
                <a:extLst>
                  <a:ext uri="{FF2B5EF4-FFF2-40B4-BE49-F238E27FC236}">
                    <a16:creationId xmlns:a16="http://schemas.microsoft.com/office/drawing/2014/main" id="{99A1D69E-3E4F-46D7-83C3-A042CBBD860E}"/>
                  </a:ext>
                </a:extLst>
              </p:cNvPr>
              <p:cNvSpPr/>
              <p:nvPr/>
            </p:nvSpPr>
            <p:spPr>
              <a:xfrm>
                <a:off x="8358017" y="1636304"/>
                <a:ext cx="311400" cy="131945"/>
              </a:xfrm>
              <a:custGeom>
                <a:avLst/>
                <a:gdLst>
                  <a:gd name="connsiteX0" fmla="*/ 311321 w 311400"/>
                  <a:gd name="connsiteY0" fmla="*/ 409 h 131945"/>
                  <a:gd name="connsiteX1" fmla="*/ 274808 w 311400"/>
                  <a:gd name="connsiteY1" fmla="*/ 116296 h 131945"/>
                  <a:gd name="connsiteX2" fmla="*/ 176383 w 311400"/>
                  <a:gd name="connsiteY2" fmla="*/ 130584 h 131945"/>
                  <a:gd name="connsiteX3" fmla="*/ 171 w 311400"/>
                  <a:gd name="connsiteY3" fmla="*/ 127409 h 131945"/>
                  <a:gd name="connsiteX4" fmla="*/ 146221 w 311400"/>
                  <a:gd name="connsiteY4" fmla="*/ 95659 h 131945"/>
                  <a:gd name="connsiteX5" fmla="*/ 266871 w 311400"/>
                  <a:gd name="connsiteY5" fmla="*/ 78196 h 131945"/>
                  <a:gd name="connsiteX6" fmla="*/ 311321 w 311400"/>
                  <a:gd name="connsiteY6" fmla="*/ 409 h 13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400" h="131945">
                    <a:moveTo>
                      <a:pt x="311321" y="409"/>
                    </a:moveTo>
                    <a:cubicBezTo>
                      <a:pt x="312644" y="6759"/>
                      <a:pt x="297298" y="94600"/>
                      <a:pt x="274808" y="116296"/>
                    </a:cubicBezTo>
                    <a:cubicBezTo>
                      <a:pt x="252318" y="137992"/>
                      <a:pt x="222156" y="128732"/>
                      <a:pt x="176383" y="130584"/>
                    </a:cubicBezTo>
                    <a:cubicBezTo>
                      <a:pt x="130610" y="132436"/>
                      <a:pt x="5198" y="133230"/>
                      <a:pt x="171" y="127409"/>
                    </a:cubicBezTo>
                    <a:cubicBezTo>
                      <a:pt x="-4856" y="121588"/>
                      <a:pt x="101771" y="103861"/>
                      <a:pt x="146221" y="95659"/>
                    </a:cubicBezTo>
                    <a:cubicBezTo>
                      <a:pt x="190671" y="87457"/>
                      <a:pt x="241471" y="93013"/>
                      <a:pt x="266871" y="78196"/>
                    </a:cubicBezTo>
                    <a:cubicBezTo>
                      <a:pt x="292271" y="63379"/>
                      <a:pt x="309998" y="-5941"/>
                      <a:pt x="311321" y="409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2" name="フリーフォーム: 図形 911">
                <a:extLst>
                  <a:ext uri="{FF2B5EF4-FFF2-40B4-BE49-F238E27FC236}">
                    <a16:creationId xmlns:a16="http://schemas.microsoft.com/office/drawing/2014/main" id="{9611C0B9-6A94-48F4-B23C-0BE4F540DFAE}"/>
                  </a:ext>
                </a:extLst>
              </p:cNvPr>
              <p:cNvSpPr/>
              <p:nvPr/>
            </p:nvSpPr>
            <p:spPr>
              <a:xfrm>
                <a:off x="8616568" y="1733457"/>
                <a:ext cx="273552" cy="92651"/>
              </a:xfrm>
              <a:custGeom>
                <a:avLst/>
                <a:gdLst>
                  <a:gd name="connsiteX0" fmla="*/ 6732 w 273552"/>
                  <a:gd name="connsiteY0" fmla="*/ 93 h 92651"/>
                  <a:gd name="connsiteX1" fmla="*/ 170245 w 273552"/>
                  <a:gd name="connsiteY1" fmla="*/ 27081 h 92651"/>
                  <a:gd name="connsiteX2" fmla="*/ 273432 w 273552"/>
                  <a:gd name="connsiteY2" fmla="*/ 92168 h 92651"/>
                  <a:gd name="connsiteX3" fmla="*/ 187707 w 273552"/>
                  <a:gd name="connsiteY3" fmla="*/ 55656 h 92651"/>
                  <a:gd name="connsiteX4" fmla="*/ 44832 w 273552"/>
                  <a:gd name="connsiteY4" fmla="*/ 35018 h 92651"/>
                  <a:gd name="connsiteX5" fmla="*/ 6732 w 273552"/>
                  <a:gd name="connsiteY5" fmla="*/ 93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552" h="92651">
                    <a:moveTo>
                      <a:pt x="6732" y="93"/>
                    </a:moveTo>
                    <a:cubicBezTo>
                      <a:pt x="27634" y="-1230"/>
                      <a:pt x="125795" y="11735"/>
                      <a:pt x="170245" y="27081"/>
                    </a:cubicBezTo>
                    <a:cubicBezTo>
                      <a:pt x="214695" y="42427"/>
                      <a:pt x="270522" y="87406"/>
                      <a:pt x="273432" y="92168"/>
                    </a:cubicBezTo>
                    <a:cubicBezTo>
                      <a:pt x="276342" y="96930"/>
                      <a:pt x="225807" y="65181"/>
                      <a:pt x="187707" y="55656"/>
                    </a:cubicBezTo>
                    <a:cubicBezTo>
                      <a:pt x="149607" y="46131"/>
                      <a:pt x="71820" y="42691"/>
                      <a:pt x="44832" y="35018"/>
                    </a:cubicBezTo>
                    <a:cubicBezTo>
                      <a:pt x="17845" y="27345"/>
                      <a:pt x="-14170" y="1416"/>
                      <a:pt x="6732" y="93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3" name="フリーフォーム: 図形 912">
                <a:extLst>
                  <a:ext uri="{FF2B5EF4-FFF2-40B4-BE49-F238E27FC236}">
                    <a16:creationId xmlns:a16="http://schemas.microsoft.com/office/drawing/2014/main" id="{B4D898E3-5A2E-47F4-B3B0-D89ACB0AE230}"/>
                  </a:ext>
                </a:extLst>
              </p:cNvPr>
              <p:cNvSpPr/>
              <p:nvPr/>
            </p:nvSpPr>
            <p:spPr>
              <a:xfrm>
                <a:off x="8741645" y="1824503"/>
                <a:ext cx="168166" cy="368232"/>
              </a:xfrm>
              <a:custGeom>
                <a:avLst/>
                <a:gdLst>
                  <a:gd name="connsiteX0" fmla="*/ 97555 w 168166"/>
                  <a:gd name="connsiteY0" fmla="*/ 4297 h 368232"/>
                  <a:gd name="connsiteX1" fmla="*/ 13418 w 168166"/>
                  <a:gd name="connsiteY1" fmla="*/ 115422 h 368232"/>
                  <a:gd name="connsiteX2" fmla="*/ 2305 w 168166"/>
                  <a:gd name="connsiteY2" fmla="*/ 190035 h 368232"/>
                  <a:gd name="connsiteX3" fmla="*/ 35643 w 168166"/>
                  <a:gd name="connsiteY3" fmla="*/ 278935 h 368232"/>
                  <a:gd name="connsiteX4" fmla="*/ 167405 w 168166"/>
                  <a:gd name="connsiteY4" fmla="*/ 367835 h 368232"/>
                  <a:gd name="connsiteX5" fmla="*/ 88030 w 168166"/>
                  <a:gd name="connsiteY5" fmla="*/ 242422 h 368232"/>
                  <a:gd name="connsiteX6" fmla="*/ 51518 w 168166"/>
                  <a:gd name="connsiteY6" fmla="*/ 121772 h 368232"/>
                  <a:gd name="connsiteX7" fmla="*/ 142005 w 168166"/>
                  <a:gd name="connsiteY7" fmla="*/ 31285 h 368232"/>
                  <a:gd name="connsiteX8" fmla="*/ 97555 w 168166"/>
                  <a:gd name="connsiteY8" fmla="*/ 4297 h 368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166" h="368232">
                    <a:moveTo>
                      <a:pt x="97555" y="4297"/>
                    </a:moveTo>
                    <a:cubicBezTo>
                      <a:pt x="76124" y="18320"/>
                      <a:pt x="29293" y="84466"/>
                      <a:pt x="13418" y="115422"/>
                    </a:cubicBezTo>
                    <a:cubicBezTo>
                      <a:pt x="-2457" y="146378"/>
                      <a:pt x="-1399" y="162783"/>
                      <a:pt x="2305" y="190035"/>
                    </a:cubicBezTo>
                    <a:cubicBezTo>
                      <a:pt x="6009" y="217287"/>
                      <a:pt x="8126" y="249302"/>
                      <a:pt x="35643" y="278935"/>
                    </a:cubicBezTo>
                    <a:cubicBezTo>
                      <a:pt x="63160" y="308568"/>
                      <a:pt x="158674" y="373921"/>
                      <a:pt x="167405" y="367835"/>
                    </a:cubicBezTo>
                    <a:cubicBezTo>
                      <a:pt x="176136" y="361749"/>
                      <a:pt x="107344" y="283432"/>
                      <a:pt x="88030" y="242422"/>
                    </a:cubicBezTo>
                    <a:cubicBezTo>
                      <a:pt x="68716" y="201412"/>
                      <a:pt x="42522" y="156961"/>
                      <a:pt x="51518" y="121772"/>
                    </a:cubicBezTo>
                    <a:cubicBezTo>
                      <a:pt x="60514" y="86583"/>
                      <a:pt x="130099" y="49012"/>
                      <a:pt x="142005" y="31285"/>
                    </a:cubicBezTo>
                    <a:cubicBezTo>
                      <a:pt x="153911" y="13558"/>
                      <a:pt x="118986" y="-9726"/>
                      <a:pt x="97555" y="429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4" name="フリーフォーム: 図形 913">
                <a:extLst>
                  <a:ext uri="{FF2B5EF4-FFF2-40B4-BE49-F238E27FC236}">
                    <a16:creationId xmlns:a16="http://schemas.microsoft.com/office/drawing/2014/main" id="{62E0607F-64AD-49E4-9B55-C14B3D3018B1}"/>
                  </a:ext>
                </a:extLst>
              </p:cNvPr>
              <p:cNvSpPr/>
              <p:nvPr/>
            </p:nvSpPr>
            <p:spPr>
              <a:xfrm>
                <a:off x="8874855" y="1450466"/>
                <a:ext cx="467698" cy="411323"/>
              </a:xfrm>
              <a:custGeom>
                <a:avLst/>
                <a:gdLst>
                  <a:gd name="connsiteX0" fmla="*/ 92933 w 467698"/>
                  <a:gd name="connsiteY0" fmla="*/ 2097 h 411323"/>
                  <a:gd name="connsiteX1" fmla="*/ 275495 w 467698"/>
                  <a:gd name="connsiteY1" fmla="*/ 52897 h 411323"/>
                  <a:gd name="connsiteX2" fmla="*/ 261208 w 467698"/>
                  <a:gd name="connsiteY2" fmla="*/ 86234 h 411323"/>
                  <a:gd name="connsiteX3" fmla="*/ 338995 w 467698"/>
                  <a:gd name="connsiteY3" fmla="*/ 119572 h 411323"/>
                  <a:gd name="connsiteX4" fmla="*/ 405670 w 467698"/>
                  <a:gd name="connsiteY4" fmla="*/ 167197 h 411323"/>
                  <a:gd name="connsiteX5" fmla="*/ 391383 w 467698"/>
                  <a:gd name="connsiteY5" fmla="*/ 183072 h 411323"/>
                  <a:gd name="connsiteX6" fmla="*/ 418370 w 467698"/>
                  <a:gd name="connsiteY6" fmla="*/ 291022 h 411323"/>
                  <a:gd name="connsiteX7" fmla="*/ 467583 w 467698"/>
                  <a:gd name="connsiteY7" fmla="*/ 408497 h 411323"/>
                  <a:gd name="connsiteX8" fmla="*/ 431070 w 467698"/>
                  <a:gd name="connsiteY8" fmla="*/ 376747 h 411323"/>
                  <a:gd name="connsiteX9" fmla="*/ 400908 w 467698"/>
                  <a:gd name="connsiteY9" fmla="*/ 398972 h 411323"/>
                  <a:gd name="connsiteX10" fmla="*/ 389795 w 467698"/>
                  <a:gd name="connsiteY10" fmla="*/ 275147 h 411323"/>
                  <a:gd name="connsiteX11" fmla="*/ 246920 w 467698"/>
                  <a:gd name="connsiteY11" fmla="*/ 106872 h 411323"/>
                  <a:gd name="connsiteX12" fmla="*/ 5620 w 467698"/>
                  <a:gd name="connsiteY12" fmla="*/ 17972 h 411323"/>
                  <a:gd name="connsiteX13" fmla="*/ 92933 w 467698"/>
                  <a:gd name="connsiteY13" fmla="*/ 2097 h 41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7698" h="411323">
                    <a:moveTo>
                      <a:pt x="92933" y="2097"/>
                    </a:moveTo>
                    <a:cubicBezTo>
                      <a:pt x="137912" y="7918"/>
                      <a:pt x="247449" y="38874"/>
                      <a:pt x="275495" y="52897"/>
                    </a:cubicBezTo>
                    <a:cubicBezTo>
                      <a:pt x="303541" y="66920"/>
                      <a:pt x="250625" y="75122"/>
                      <a:pt x="261208" y="86234"/>
                    </a:cubicBezTo>
                    <a:cubicBezTo>
                      <a:pt x="271791" y="97346"/>
                      <a:pt x="314918" y="106078"/>
                      <a:pt x="338995" y="119572"/>
                    </a:cubicBezTo>
                    <a:cubicBezTo>
                      <a:pt x="363072" y="133066"/>
                      <a:pt x="396939" y="156614"/>
                      <a:pt x="405670" y="167197"/>
                    </a:cubicBezTo>
                    <a:cubicBezTo>
                      <a:pt x="414401" y="177780"/>
                      <a:pt x="389266" y="162435"/>
                      <a:pt x="391383" y="183072"/>
                    </a:cubicBezTo>
                    <a:cubicBezTo>
                      <a:pt x="393500" y="203709"/>
                      <a:pt x="405670" y="253451"/>
                      <a:pt x="418370" y="291022"/>
                    </a:cubicBezTo>
                    <a:cubicBezTo>
                      <a:pt x="431070" y="328593"/>
                      <a:pt x="465466" y="394210"/>
                      <a:pt x="467583" y="408497"/>
                    </a:cubicBezTo>
                    <a:cubicBezTo>
                      <a:pt x="469700" y="422785"/>
                      <a:pt x="442182" y="378334"/>
                      <a:pt x="431070" y="376747"/>
                    </a:cubicBezTo>
                    <a:cubicBezTo>
                      <a:pt x="419958" y="375160"/>
                      <a:pt x="407787" y="415905"/>
                      <a:pt x="400908" y="398972"/>
                    </a:cubicBezTo>
                    <a:cubicBezTo>
                      <a:pt x="394029" y="382039"/>
                      <a:pt x="415460" y="323830"/>
                      <a:pt x="389795" y="275147"/>
                    </a:cubicBezTo>
                    <a:cubicBezTo>
                      <a:pt x="364130" y="226464"/>
                      <a:pt x="310949" y="149734"/>
                      <a:pt x="246920" y="106872"/>
                    </a:cubicBezTo>
                    <a:cubicBezTo>
                      <a:pt x="182891" y="64010"/>
                      <a:pt x="31284" y="33053"/>
                      <a:pt x="5620" y="17972"/>
                    </a:cubicBezTo>
                    <a:cubicBezTo>
                      <a:pt x="-20044" y="2891"/>
                      <a:pt x="47954" y="-3724"/>
                      <a:pt x="92933" y="209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5" name="フリーフォーム: 図形 914">
                <a:extLst>
                  <a:ext uri="{FF2B5EF4-FFF2-40B4-BE49-F238E27FC236}">
                    <a16:creationId xmlns:a16="http://schemas.microsoft.com/office/drawing/2014/main" id="{EDD7BFF2-B1A8-4FA7-A5EE-ED7DA634D22E}"/>
                  </a:ext>
                </a:extLst>
              </p:cNvPr>
              <p:cNvSpPr/>
              <p:nvPr/>
            </p:nvSpPr>
            <p:spPr>
              <a:xfrm>
                <a:off x="9090025" y="2016380"/>
                <a:ext cx="428916" cy="667983"/>
              </a:xfrm>
              <a:custGeom>
                <a:avLst/>
                <a:gdLst>
                  <a:gd name="connsiteX0" fmla="*/ 0 w 428916"/>
                  <a:gd name="connsiteY0" fmla="*/ 1333 h 667983"/>
                  <a:gd name="connsiteX1" fmla="*/ 138113 w 428916"/>
                  <a:gd name="connsiteY1" fmla="*/ 45783 h 667983"/>
                  <a:gd name="connsiteX2" fmla="*/ 212725 w 428916"/>
                  <a:gd name="connsiteY2" fmla="*/ 44195 h 667983"/>
                  <a:gd name="connsiteX3" fmla="*/ 168275 w 428916"/>
                  <a:gd name="connsiteY3" fmla="*/ 72770 h 667983"/>
                  <a:gd name="connsiteX4" fmla="*/ 276225 w 428916"/>
                  <a:gd name="connsiteY4" fmla="*/ 121983 h 667983"/>
                  <a:gd name="connsiteX5" fmla="*/ 322263 w 428916"/>
                  <a:gd name="connsiteY5" fmla="*/ 137858 h 667983"/>
                  <a:gd name="connsiteX6" fmla="*/ 309563 w 428916"/>
                  <a:gd name="connsiteY6" fmla="*/ 174370 h 667983"/>
                  <a:gd name="connsiteX7" fmla="*/ 341313 w 428916"/>
                  <a:gd name="connsiteY7" fmla="*/ 237870 h 667983"/>
                  <a:gd name="connsiteX8" fmla="*/ 428625 w 428916"/>
                  <a:gd name="connsiteY8" fmla="*/ 434720 h 667983"/>
                  <a:gd name="connsiteX9" fmla="*/ 369888 w 428916"/>
                  <a:gd name="connsiteY9" fmla="*/ 391858 h 667983"/>
                  <a:gd name="connsiteX10" fmla="*/ 377825 w 428916"/>
                  <a:gd name="connsiteY10" fmla="*/ 628395 h 667983"/>
                  <a:gd name="connsiteX11" fmla="*/ 344488 w 428916"/>
                  <a:gd name="connsiteY11" fmla="*/ 660145 h 667983"/>
                  <a:gd name="connsiteX12" fmla="*/ 338138 w 428916"/>
                  <a:gd name="connsiteY12" fmla="*/ 545845 h 667983"/>
                  <a:gd name="connsiteX13" fmla="*/ 274638 w 428916"/>
                  <a:gd name="connsiteY13" fmla="*/ 234695 h 667983"/>
                  <a:gd name="connsiteX14" fmla="*/ 139700 w 428916"/>
                  <a:gd name="connsiteY14" fmla="*/ 104520 h 667983"/>
                  <a:gd name="connsiteX15" fmla="*/ 0 w 428916"/>
                  <a:gd name="connsiteY15" fmla="*/ 1333 h 66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8916" h="667983">
                    <a:moveTo>
                      <a:pt x="0" y="1333"/>
                    </a:moveTo>
                    <a:cubicBezTo>
                      <a:pt x="-264" y="-8456"/>
                      <a:pt x="102659" y="38639"/>
                      <a:pt x="138113" y="45783"/>
                    </a:cubicBezTo>
                    <a:cubicBezTo>
                      <a:pt x="173567" y="52927"/>
                      <a:pt x="207698" y="39697"/>
                      <a:pt x="212725" y="44195"/>
                    </a:cubicBezTo>
                    <a:cubicBezTo>
                      <a:pt x="217752" y="48693"/>
                      <a:pt x="157692" y="59805"/>
                      <a:pt x="168275" y="72770"/>
                    </a:cubicBezTo>
                    <a:cubicBezTo>
                      <a:pt x="178858" y="85735"/>
                      <a:pt x="250560" y="111135"/>
                      <a:pt x="276225" y="121983"/>
                    </a:cubicBezTo>
                    <a:cubicBezTo>
                      <a:pt x="301890" y="132831"/>
                      <a:pt x="316707" y="129127"/>
                      <a:pt x="322263" y="137858"/>
                    </a:cubicBezTo>
                    <a:cubicBezTo>
                      <a:pt x="327819" y="146589"/>
                      <a:pt x="306388" y="157701"/>
                      <a:pt x="309563" y="174370"/>
                    </a:cubicBezTo>
                    <a:cubicBezTo>
                      <a:pt x="312738" y="191039"/>
                      <a:pt x="321469" y="194478"/>
                      <a:pt x="341313" y="237870"/>
                    </a:cubicBezTo>
                    <a:cubicBezTo>
                      <a:pt x="361157" y="281262"/>
                      <a:pt x="423863" y="409055"/>
                      <a:pt x="428625" y="434720"/>
                    </a:cubicBezTo>
                    <a:cubicBezTo>
                      <a:pt x="433387" y="460385"/>
                      <a:pt x="378355" y="359579"/>
                      <a:pt x="369888" y="391858"/>
                    </a:cubicBezTo>
                    <a:cubicBezTo>
                      <a:pt x="361421" y="424137"/>
                      <a:pt x="382058" y="583681"/>
                      <a:pt x="377825" y="628395"/>
                    </a:cubicBezTo>
                    <a:cubicBezTo>
                      <a:pt x="373592" y="673109"/>
                      <a:pt x="351102" y="673903"/>
                      <a:pt x="344488" y="660145"/>
                    </a:cubicBezTo>
                    <a:cubicBezTo>
                      <a:pt x="337874" y="646387"/>
                      <a:pt x="349780" y="616753"/>
                      <a:pt x="338138" y="545845"/>
                    </a:cubicBezTo>
                    <a:cubicBezTo>
                      <a:pt x="326496" y="474937"/>
                      <a:pt x="307711" y="308249"/>
                      <a:pt x="274638" y="234695"/>
                    </a:cubicBezTo>
                    <a:cubicBezTo>
                      <a:pt x="241565" y="161141"/>
                      <a:pt x="186796" y="142091"/>
                      <a:pt x="139700" y="104520"/>
                    </a:cubicBezTo>
                    <a:cubicBezTo>
                      <a:pt x="92604" y="66949"/>
                      <a:pt x="264" y="11122"/>
                      <a:pt x="0" y="1333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6" name="フリーフォーム: 図形 915">
                <a:extLst>
                  <a:ext uri="{FF2B5EF4-FFF2-40B4-BE49-F238E27FC236}">
                    <a16:creationId xmlns:a16="http://schemas.microsoft.com/office/drawing/2014/main" id="{9DBC7A7E-CAA1-4948-894B-09D39B36DC54}"/>
                  </a:ext>
                </a:extLst>
              </p:cNvPr>
              <p:cNvSpPr/>
              <p:nvPr/>
            </p:nvSpPr>
            <p:spPr>
              <a:xfrm>
                <a:off x="9032875" y="2249488"/>
                <a:ext cx="276822" cy="724245"/>
              </a:xfrm>
              <a:custGeom>
                <a:avLst/>
                <a:gdLst>
                  <a:gd name="connsiteX0" fmla="*/ 0 w 276822"/>
                  <a:gd name="connsiteY0" fmla="*/ 0 h 724245"/>
                  <a:gd name="connsiteX1" fmla="*/ 201613 w 276822"/>
                  <a:gd name="connsiteY1" fmla="*/ 119062 h 724245"/>
                  <a:gd name="connsiteX2" fmla="*/ 242888 w 276822"/>
                  <a:gd name="connsiteY2" fmla="*/ 236537 h 724245"/>
                  <a:gd name="connsiteX3" fmla="*/ 273050 w 276822"/>
                  <a:gd name="connsiteY3" fmla="*/ 652462 h 724245"/>
                  <a:gd name="connsiteX4" fmla="*/ 271463 w 276822"/>
                  <a:gd name="connsiteY4" fmla="*/ 715962 h 724245"/>
                  <a:gd name="connsiteX5" fmla="*/ 228600 w 276822"/>
                  <a:gd name="connsiteY5" fmla="*/ 558800 h 724245"/>
                  <a:gd name="connsiteX6" fmla="*/ 171450 w 276822"/>
                  <a:gd name="connsiteY6" fmla="*/ 219075 h 724245"/>
                  <a:gd name="connsiteX7" fmla="*/ 96838 w 276822"/>
                  <a:gd name="connsiteY7" fmla="*/ 131762 h 724245"/>
                  <a:gd name="connsiteX8" fmla="*/ 0 w 276822"/>
                  <a:gd name="connsiteY8" fmla="*/ 0 h 724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22" h="724245">
                    <a:moveTo>
                      <a:pt x="0" y="0"/>
                    </a:moveTo>
                    <a:cubicBezTo>
                      <a:pt x="80566" y="39819"/>
                      <a:pt x="161132" y="79639"/>
                      <a:pt x="201613" y="119062"/>
                    </a:cubicBezTo>
                    <a:cubicBezTo>
                      <a:pt x="242094" y="158485"/>
                      <a:pt x="230982" y="147637"/>
                      <a:pt x="242888" y="236537"/>
                    </a:cubicBezTo>
                    <a:cubicBezTo>
                      <a:pt x="254794" y="325437"/>
                      <a:pt x="268288" y="572558"/>
                      <a:pt x="273050" y="652462"/>
                    </a:cubicBezTo>
                    <a:cubicBezTo>
                      <a:pt x="277812" y="732366"/>
                      <a:pt x="278871" y="731572"/>
                      <a:pt x="271463" y="715962"/>
                    </a:cubicBezTo>
                    <a:cubicBezTo>
                      <a:pt x="264055" y="700352"/>
                      <a:pt x="245269" y="641614"/>
                      <a:pt x="228600" y="558800"/>
                    </a:cubicBezTo>
                    <a:cubicBezTo>
                      <a:pt x="211931" y="475986"/>
                      <a:pt x="193410" y="290248"/>
                      <a:pt x="171450" y="219075"/>
                    </a:cubicBezTo>
                    <a:cubicBezTo>
                      <a:pt x="149490" y="147902"/>
                      <a:pt x="124884" y="164306"/>
                      <a:pt x="96838" y="1317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7" name="フリーフォーム: 図形 916">
                <a:extLst>
                  <a:ext uri="{FF2B5EF4-FFF2-40B4-BE49-F238E27FC236}">
                    <a16:creationId xmlns:a16="http://schemas.microsoft.com/office/drawing/2014/main" id="{E54E0838-A24F-42D1-BD81-120BA97DA205}"/>
                  </a:ext>
                </a:extLst>
              </p:cNvPr>
              <p:cNvSpPr/>
              <p:nvPr/>
            </p:nvSpPr>
            <p:spPr>
              <a:xfrm>
                <a:off x="9390893" y="2707335"/>
                <a:ext cx="354020" cy="467733"/>
              </a:xfrm>
              <a:custGeom>
                <a:avLst/>
                <a:gdLst>
                  <a:gd name="connsiteX0" fmla="*/ 73782 w 354020"/>
                  <a:gd name="connsiteY0" fmla="*/ 186678 h 467733"/>
                  <a:gd name="connsiteX1" fmla="*/ 186495 w 354020"/>
                  <a:gd name="connsiteY1" fmla="*/ 4115 h 467733"/>
                  <a:gd name="connsiteX2" fmla="*/ 161095 w 354020"/>
                  <a:gd name="connsiteY2" fmla="*/ 69203 h 467733"/>
                  <a:gd name="connsiteX3" fmla="*/ 149982 w 354020"/>
                  <a:gd name="connsiteY3" fmla="*/ 181915 h 467733"/>
                  <a:gd name="connsiteX4" fmla="*/ 189670 w 354020"/>
                  <a:gd name="connsiteY4" fmla="*/ 124765 h 467733"/>
                  <a:gd name="connsiteX5" fmla="*/ 259520 w 354020"/>
                  <a:gd name="connsiteY5" fmla="*/ 93015 h 467733"/>
                  <a:gd name="connsiteX6" fmla="*/ 203957 w 354020"/>
                  <a:gd name="connsiteY6" fmla="*/ 191440 h 467733"/>
                  <a:gd name="connsiteX7" fmla="*/ 332545 w 354020"/>
                  <a:gd name="connsiteY7" fmla="*/ 150165 h 467733"/>
                  <a:gd name="connsiteX8" fmla="*/ 224595 w 354020"/>
                  <a:gd name="connsiteY8" fmla="*/ 227953 h 467733"/>
                  <a:gd name="connsiteX9" fmla="*/ 237295 w 354020"/>
                  <a:gd name="connsiteY9" fmla="*/ 243828 h 467733"/>
                  <a:gd name="connsiteX10" fmla="*/ 351595 w 354020"/>
                  <a:gd name="connsiteY10" fmla="*/ 264465 h 467733"/>
                  <a:gd name="connsiteX11" fmla="*/ 307145 w 354020"/>
                  <a:gd name="connsiteY11" fmla="*/ 280340 h 467733"/>
                  <a:gd name="connsiteX12" fmla="*/ 211895 w 354020"/>
                  <a:gd name="connsiteY12" fmla="*/ 302565 h 467733"/>
                  <a:gd name="connsiteX13" fmla="*/ 261107 w 354020"/>
                  <a:gd name="connsiteY13" fmla="*/ 315265 h 467733"/>
                  <a:gd name="connsiteX14" fmla="*/ 270632 w 354020"/>
                  <a:gd name="connsiteY14" fmla="*/ 374003 h 467733"/>
                  <a:gd name="connsiteX15" fmla="*/ 188082 w 354020"/>
                  <a:gd name="connsiteY15" fmla="*/ 370828 h 467733"/>
                  <a:gd name="connsiteX16" fmla="*/ 183320 w 354020"/>
                  <a:gd name="connsiteY16" fmla="*/ 378765 h 467733"/>
                  <a:gd name="connsiteX17" fmla="*/ 202370 w 354020"/>
                  <a:gd name="connsiteY17" fmla="*/ 442265 h 467733"/>
                  <a:gd name="connsiteX18" fmla="*/ 110295 w 354020"/>
                  <a:gd name="connsiteY18" fmla="*/ 393053 h 467733"/>
                  <a:gd name="connsiteX19" fmla="*/ 116645 w 354020"/>
                  <a:gd name="connsiteY19" fmla="*/ 467665 h 467733"/>
                  <a:gd name="connsiteX20" fmla="*/ 56320 w 354020"/>
                  <a:gd name="connsiteY20" fmla="*/ 407340 h 467733"/>
                  <a:gd name="connsiteX21" fmla="*/ 48382 w 354020"/>
                  <a:gd name="connsiteY21" fmla="*/ 456553 h 467733"/>
                  <a:gd name="connsiteX22" fmla="*/ 757 w 354020"/>
                  <a:gd name="connsiteY22" fmla="*/ 358128 h 467733"/>
                  <a:gd name="connsiteX23" fmla="*/ 91245 w 354020"/>
                  <a:gd name="connsiteY23" fmla="*/ 354953 h 467733"/>
                  <a:gd name="connsiteX24" fmla="*/ 151570 w 354020"/>
                  <a:gd name="connsiteY24" fmla="*/ 321615 h 467733"/>
                  <a:gd name="connsiteX25" fmla="*/ 167445 w 354020"/>
                  <a:gd name="connsiteY25" fmla="*/ 202553 h 467733"/>
                  <a:gd name="connsiteX26" fmla="*/ 73782 w 354020"/>
                  <a:gd name="connsiteY26" fmla="*/ 186678 h 46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54020" h="467733">
                    <a:moveTo>
                      <a:pt x="73782" y="186678"/>
                    </a:moveTo>
                    <a:cubicBezTo>
                      <a:pt x="76957" y="153605"/>
                      <a:pt x="171943" y="23694"/>
                      <a:pt x="186495" y="4115"/>
                    </a:cubicBezTo>
                    <a:cubicBezTo>
                      <a:pt x="201047" y="-15464"/>
                      <a:pt x="167180" y="39570"/>
                      <a:pt x="161095" y="69203"/>
                    </a:cubicBezTo>
                    <a:cubicBezTo>
                      <a:pt x="155010" y="98836"/>
                      <a:pt x="145220" y="172655"/>
                      <a:pt x="149982" y="181915"/>
                    </a:cubicBezTo>
                    <a:cubicBezTo>
                      <a:pt x="154744" y="191175"/>
                      <a:pt x="171414" y="139582"/>
                      <a:pt x="189670" y="124765"/>
                    </a:cubicBezTo>
                    <a:cubicBezTo>
                      <a:pt x="207926" y="109948"/>
                      <a:pt x="257139" y="81902"/>
                      <a:pt x="259520" y="93015"/>
                    </a:cubicBezTo>
                    <a:cubicBezTo>
                      <a:pt x="261901" y="104127"/>
                      <a:pt x="191786" y="181915"/>
                      <a:pt x="203957" y="191440"/>
                    </a:cubicBezTo>
                    <a:cubicBezTo>
                      <a:pt x="216128" y="200965"/>
                      <a:pt x="329105" y="144080"/>
                      <a:pt x="332545" y="150165"/>
                    </a:cubicBezTo>
                    <a:cubicBezTo>
                      <a:pt x="335985" y="156250"/>
                      <a:pt x="240470" y="212343"/>
                      <a:pt x="224595" y="227953"/>
                    </a:cubicBezTo>
                    <a:cubicBezTo>
                      <a:pt x="208720" y="243563"/>
                      <a:pt x="216128" y="237743"/>
                      <a:pt x="237295" y="243828"/>
                    </a:cubicBezTo>
                    <a:cubicBezTo>
                      <a:pt x="258462" y="249913"/>
                      <a:pt x="339953" y="258380"/>
                      <a:pt x="351595" y="264465"/>
                    </a:cubicBezTo>
                    <a:cubicBezTo>
                      <a:pt x="363237" y="270550"/>
                      <a:pt x="330428" y="273990"/>
                      <a:pt x="307145" y="280340"/>
                    </a:cubicBezTo>
                    <a:cubicBezTo>
                      <a:pt x="283862" y="286690"/>
                      <a:pt x="219568" y="296744"/>
                      <a:pt x="211895" y="302565"/>
                    </a:cubicBezTo>
                    <a:cubicBezTo>
                      <a:pt x="204222" y="308386"/>
                      <a:pt x="251318" y="303359"/>
                      <a:pt x="261107" y="315265"/>
                    </a:cubicBezTo>
                    <a:cubicBezTo>
                      <a:pt x="270896" y="327171"/>
                      <a:pt x="282803" y="364743"/>
                      <a:pt x="270632" y="374003"/>
                    </a:cubicBezTo>
                    <a:cubicBezTo>
                      <a:pt x="258461" y="383263"/>
                      <a:pt x="202634" y="370034"/>
                      <a:pt x="188082" y="370828"/>
                    </a:cubicBezTo>
                    <a:cubicBezTo>
                      <a:pt x="173530" y="371622"/>
                      <a:pt x="180939" y="366859"/>
                      <a:pt x="183320" y="378765"/>
                    </a:cubicBezTo>
                    <a:cubicBezTo>
                      <a:pt x="185701" y="390671"/>
                      <a:pt x="214541" y="439884"/>
                      <a:pt x="202370" y="442265"/>
                    </a:cubicBezTo>
                    <a:cubicBezTo>
                      <a:pt x="190199" y="444646"/>
                      <a:pt x="124582" y="388820"/>
                      <a:pt x="110295" y="393053"/>
                    </a:cubicBezTo>
                    <a:cubicBezTo>
                      <a:pt x="96008" y="397286"/>
                      <a:pt x="125641" y="465284"/>
                      <a:pt x="116645" y="467665"/>
                    </a:cubicBezTo>
                    <a:cubicBezTo>
                      <a:pt x="107649" y="470046"/>
                      <a:pt x="67697" y="409192"/>
                      <a:pt x="56320" y="407340"/>
                    </a:cubicBezTo>
                    <a:cubicBezTo>
                      <a:pt x="44943" y="405488"/>
                      <a:pt x="57642" y="464755"/>
                      <a:pt x="48382" y="456553"/>
                    </a:cubicBezTo>
                    <a:cubicBezTo>
                      <a:pt x="39121" y="448351"/>
                      <a:pt x="-6387" y="375061"/>
                      <a:pt x="757" y="358128"/>
                    </a:cubicBezTo>
                    <a:cubicBezTo>
                      <a:pt x="7901" y="341195"/>
                      <a:pt x="66109" y="361039"/>
                      <a:pt x="91245" y="354953"/>
                    </a:cubicBezTo>
                    <a:cubicBezTo>
                      <a:pt x="116381" y="348868"/>
                      <a:pt x="138870" y="347015"/>
                      <a:pt x="151570" y="321615"/>
                    </a:cubicBezTo>
                    <a:cubicBezTo>
                      <a:pt x="164270" y="296215"/>
                      <a:pt x="176706" y="225307"/>
                      <a:pt x="167445" y="202553"/>
                    </a:cubicBezTo>
                    <a:cubicBezTo>
                      <a:pt x="158184" y="179799"/>
                      <a:pt x="70607" y="219751"/>
                      <a:pt x="73782" y="186678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8" name="フリーフォーム: 図形 917">
                <a:extLst>
                  <a:ext uri="{FF2B5EF4-FFF2-40B4-BE49-F238E27FC236}">
                    <a16:creationId xmlns:a16="http://schemas.microsoft.com/office/drawing/2014/main" id="{47F51E43-F6B0-4AE1-8215-88DBAC958221}"/>
                  </a:ext>
                </a:extLst>
              </p:cNvPr>
              <p:cNvSpPr/>
              <p:nvPr/>
            </p:nvSpPr>
            <p:spPr>
              <a:xfrm>
                <a:off x="7917522" y="1519479"/>
                <a:ext cx="226920" cy="131662"/>
              </a:xfrm>
              <a:custGeom>
                <a:avLst/>
                <a:gdLst>
                  <a:gd name="connsiteX0" fmla="*/ 13628 w 226920"/>
                  <a:gd name="connsiteY0" fmla="*/ 131521 h 131662"/>
                  <a:gd name="connsiteX1" fmla="*/ 24211 w 226920"/>
                  <a:gd name="connsiteY1" fmla="*/ 61671 h 131662"/>
                  <a:gd name="connsiteX2" fmla="*/ 225295 w 226920"/>
                  <a:gd name="connsiteY2" fmla="*/ 288 h 131662"/>
                  <a:gd name="connsiteX3" fmla="*/ 115228 w 226920"/>
                  <a:gd name="connsiteY3" fmla="*/ 42621 h 131662"/>
                  <a:gd name="connsiteX4" fmla="*/ 13628 w 226920"/>
                  <a:gd name="connsiteY4" fmla="*/ 131521 h 13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920" h="131662">
                    <a:moveTo>
                      <a:pt x="13628" y="131521"/>
                    </a:moveTo>
                    <a:cubicBezTo>
                      <a:pt x="-1542" y="134696"/>
                      <a:pt x="-11067" y="83543"/>
                      <a:pt x="24211" y="61671"/>
                    </a:cubicBezTo>
                    <a:cubicBezTo>
                      <a:pt x="59489" y="39799"/>
                      <a:pt x="210125" y="3463"/>
                      <a:pt x="225295" y="288"/>
                    </a:cubicBezTo>
                    <a:cubicBezTo>
                      <a:pt x="240465" y="-2887"/>
                      <a:pt x="145214" y="20749"/>
                      <a:pt x="115228" y="42621"/>
                    </a:cubicBezTo>
                    <a:cubicBezTo>
                      <a:pt x="85242" y="64493"/>
                      <a:pt x="28798" y="128346"/>
                      <a:pt x="13628" y="131521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9" name="フリーフォーム: 図形 918">
                <a:extLst>
                  <a:ext uri="{FF2B5EF4-FFF2-40B4-BE49-F238E27FC236}">
                    <a16:creationId xmlns:a16="http://schemas.microsoft.com/office/drawing/2014/main" id="{52367ED7-9C82-4EAF-B6A6-63AFA5105AD0}"/>
                  </a:ext>
                </a:extLst>
              </p:cNvPr>
              <p:cNvSpPr/>
              <p:nvPr/>
            </p:nvSpPr>
            <p:spPr>
              <a:xfrm>
                <a:off x="7960233" y="1612890"/>
                <a:ext cx="330908" cy="85009"/>
              </a:xfrm>
              <a:custGeom>
                <a:avLst/>
                <a:gdLst>
                  <a:gd name="connsiteX0" fmla="*/ 13250 w 330908"/>
                  <a:gd name="connsiteY0" fmla="*/ 48693 h 85009"/>
                  <a:gd name="connsiteX1" fmla="*/ 328634 w 330908"/>
                  <a:gd name="connsiteY1" fmla="*/ 10 h 85009"/>
                  <a:gd name="connsiteX2" fmla="*/ 150834 w 330908"/>
                  <a:gd name="connsiteY2" fmla="*/ 52927 h 85009"/>
                  <a:gd name="connsiteX3" fmla="*/ 66167 w 330908"/>
                  <a:gd name="connsiteY3" fmla="*/ 84677 h 85009"/>
                  <a:gd name="connsiteX4" fmla="*/ 13250 w 330908"/>
                  <a:gd name="connsiteY4" fmla="*/ 48693 h 85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908" h="85009">
                    <a:moveTo>
                      <a:pt x="13250" y="48693"/>
                    </a:moveTo>
                    <a:cubicBezTo>
                      <a:pt x="56994" y="34582"/>
                      <a:pt x="305703" y="-696"/>
                      <a:pt x="328634" y="10"/>
                    </a:cubicBezTo>
                    <a:cubicBezTo>
                      <a:pt x="351565" y="716"/>
                      <a:pt x="194578" y="38816"/>
                      <a:pt x="150834" y="52927"/>
                    </a:cubicBezTo>
                    <a:cubicBezTo>
                      <a:pt x="107090" y="67038"/>
                      <a:pt x="85923" y="81149"/>
                      <a:pt x="66167" y="84677"/>
                    </a:cubicBezTo>
                    <a:cubicBezTo>
                      <a:pt x="46411" y="88205"/>
                      <a:pt x="-30494" y="62804"/>
                      <a:pt x="13250" y="48693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0" name="フリーフォーム: 図形 919">
                <a:extLst>
                  <a:ext uri="{FF2B5EF4-FFF2-40B4-BE49-F238E27FC236}">
                    <a16:creationId xmlns:a16="http://schemas.microsoft.com/office/drawing/2014/main" id="{8710C0C3-9E7C-4FF3-A67E-2BDCF11A20E1}"/>
                  </a:ext>
                </a:extLst>
              </p:cNvPr>
              <p:cNvSpPr/>
              <p:nvPr/>
            </p:nvSpPr>
            <p:spPr>
              <a:xfrm>
                <a:off x="8031886" y="1666788"/>
                <a:ext cx="411699" cy="89578"/>
              </a:xfrm>
              <a:custGeom>
                <a:avLst/>
                <a:gdLst>
                  <a:gd name="connsiteX0" fmla="*/ 2981 w 411699"/>
                  <a:gd name="connsiteY0" fmla="*/ 77345 h 89578"/>
                  <a:gd name="connsiteX1" fmla="*/ 220997 w 411699"/>
                  <a:gd name="connsiteY1" fmla="*/ 13845 h 89578"/>
                  <a:gd name="connsiteX2" fmla="*/ 411497 w 411699"/>
                  <a:gd name="connsiteY2" fmla="*/ 1145 h 89578"/>
                  <a:gd name="connsiteX3" fmla="*/ 185014 w 411699"/>
                  <a:gd name="connsiteY3" fmla="*/ 32895 h 89578"/>
                  <a:gd name="connsiteX4" fmla="*/ 98231 w 411699"/>
                  <a:gd name="connsiteY4" fmla="*/ 85812 h 89578"/>
                  <a:gd name="connsiteX5" fmla="*/ 2981 w 411699"/>
                  <a:gd name="connsiteY5" fmla="*/ 77345 h 8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699" h="89578">
                    <a:moveTo>
                      <a:pt x="2981" y="77345"/>
                    </a:moveTo>
                    <a:cubicBezTo>
                      <a:pt x="23442" y="65351"/>
                      <a:pt x="152911" y="26545"/>
                      <a:pt x="220997" y="13845"/>
                    </a:cubicBezTo>
                    <a:cubicBezTo>
                      <a:pt x="289083" y="1145"/>
                      <a:pt x="417494" y="-2030"/>
                      <a:pt x="411497" y="1145"/>
                    </a:cubicBezTo>
                    <a:cubicBezTo>
                      <a:pt x="405500" y="4320"/>
                      <a:pt x="237225" y="18784"/>
                      <a:pt x="185014" y="32895"/>
                    </a:cubicBezTo>
                    <a:cubicBezTo>
                      <a:pt x="132803" y="47006"/>
                      <a:pt x="123278" y="78404"/>
                      <a:pt x="98231" y="85812"/>
                    </a:cubicBezTo>
                    <a:cubicBezTo>
                      <a:pt x="73184" y="93220"/>
                      <a:pt x="-17480" y="89339"/>
                      <a:pt x="2981" y="77345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1" name="フリーフォーム: 図形 920">
                <a:extLst>
                  <a:ext uri="{FF2B5EF4-FFF2-40B4-BE49-F238E27FC236}">
                    <a16:creationId xmlns:a16="http://schemas.microsoft.com/office/drawing/2014/main" id="{44AA6371-3BCD-46D6-9EFD-B7FAF65862EB}"/>
                  </a:ext>
                </a:extLst>
              </p:cNvPr>
              <p:cNvSpPr/>
              <p:nvPr/>
            </p:nvSpPr>
            <p:spPr>
              <a:xfrm>
                <a:off x="8650808" y="1249655"/>
                <a:ext cx="421989" cy="208728"/>
              </a:xfrm>
              <a:custGeom>
                <a:avLst/>
                <a:gdLst>
                  <a:gd name="connsiteX0" fmla="*/ 192625 w 421989"/>
                  <a:gd name="connsiteY0" fmla="*/ 1295 h 208728"/>
                  <a:gd name="connsiteX1" fmla="*/ 21175 w 421989"/>
                  <a:gd name="connsiteY1" fmla="*/ 66912 h 208728"/>
                  <a:gd name="connsiteX2" fmla="*/ 12709 w 421989"/>
                  <a:gd name="connsiteY2" fmla="*/ 115595 h 208728"/>
                  <a:gd name="connsiteX3" fmla="*/ 112192 w 421989"/>
                  <a:gd name="connsiteY3" fmla="*/ 202378 h 208728"/>
                  <a:gd name="connsiteX4" fmla="*/ 419109 w 421989"/>
                  <a:gd name="connsiteY4" fmla="*/ 200262 h 208728"/>
                  <a:gd name="connsiteX5" fmla="*/ 258242 w 421989"/>
                  <a:gd name="connsiteY5" fmla="*/ 185445 h 208728"/>
                  <a:gd name="connsiteX6" fmla="*/ 127009 w 421989"/>
                  <a:gd name="connsiteY6" fmla="*/ 176978 h 208728"/>
                  <a:gd name="connsiteX7" fmla="*/ 245542 w 421989"/>
                  <a:gd name="connsiteY7" fmla="*/ 126178 h 208728"/>
                  <a:gd name="connsiteX8" fmla="*/ 114309 w 421989"/>
                  <a:gd name="connsiteY8" fmla="*/ 115595 h 208728"/>
                  <a:gd name="connsiteX9" fmla="*/ 38109 w 421989"/>
                  <a:gd name="connsiteY9" fmla="*/ 130412 h 208728"/>
                  <a:gd name="connsiteX10" fmla="*/ 192625 w 421989"/>
                  <a:gd name="connsiteY10" fmla="*/ 1295 h 20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989" h="208728">
                    <a:moveTo>
                      <a:pt x="192625" y="1295"/>
                    </a:moveTo>
                    <a:cubicBezTo>
                      <a:pt x="189803" y="-9288"/>
                      <a:pt x="51161" y="47862"/>
                      <a:pt x="21175" y="66912"/>
                    </a:cubicBezTo>
                    <a:cubicBezTo>
                      <a:pt x="-8811" y="85962"/>
                      <a:pt x="-2461" y="93017"/>
                      <a:pt x="12709" y="115595"/>
                    </a:cubicBezTo>
                    <a:cubicBezTo>
                      <a:pt x="27879" y="138173"/>
                      <a:pt x="44459" y="188267"/>
                      <a:pt x="112192" y="202378"/>
                    </a:cubicBezTo>
                    <a:cubicBezTo>
                      <a:pt x="179925" y="216489"/>
                      <a:pt x="394767" y="203084"/>
                      <a:pt x="419109" y="200262"/>
                    </a:cubicBezTo>
                    <a:cubicBezTo>
                      <a:pt x="443451" y="197440"/>
                      <a:pt x="306925" y="189326"/>
                      <a:pt x="258242" y="185445"/>
                    </a:cubicBezTo>
                    <a:cubicBezTo>
                      <a:pt x="209559" y="181564"/>
                      <a:pt x="129126" y="186856"/>
                      <a:pt x="127009" y="176978"/>
                    </a:cubicBezTo>
                    <a:cubicBezTo>
                      <a:pt x="124892" y="167100"/>
                      <a:pt x="247659" y="136408"/>
                      <a:pt x="245542" y="126178"/>
                    </a:cubicBezTo>
                    <a:cubicBezTo>
                      <a:pt x="243425" y="115948"/>
                      <a:pt x="148881" y="114889"/>
                      <a:pt x="114309" y="115595"/>
                    </a:cubicBezTo>
                    <a:cubicBezTo>
                      <a:pt x="79737" y="116301"/>
                      <a:pt x="26115" y="144876"/>
                      <a:pt x="38109" y="130412"/>
                    </a:cubicBezTo>
                    <a:cubicBezTo>
                      <a:pt x="50103" y="115948"/>
                      <a:pt x="195447" y="11878"/>
                      <a:pt x="192625" y="1295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2" name="フリーフォーム: 図形 921">
                <a:extLst>
                  <a:ext uri="{FF2B5EF4-FFF2-40B4-BE49-F238E27FC236}">
                    <a16:creationId xmlns:a16="http://schemas.microsoft.com/office/drawing/2014/main" id="{354F582D-46BC-43BC-B380-F9D4EFCD69B5}"/>
                  </a:ext>
                </a:extLst>
              </p:cNvPr>
              <p:cNvSpPr/>
              <p:nvPr/>
            </p:nvSpPr>
            <p:spPr>
              <a:xfrm>
                <a:off x="8868885" y="1703467"/>
                <a:ext cx="617349" cy="475100"/>
              </a:xfrm>
              <a:custGeom>
                <a:avLst/>
                <a:gdLst>
                  <a:gd name="connsiteX0" fmla="*/ 313215 w 617349"/>
                  <a:gd name="connsiteY0" fmla="*/ 4683 h 475100"/>
                  <a:gd name="connsiteX1" fmla="*/ 126948 w 617349"/>
                  <a:gd name="connsiteY1" fmla="*/ 30083 h 475100"/>
                  <a:gd name="connsiteX2" fmla="*/ 4182 w 617349"/>
                  <a:gd name="connsiteY2" fmla="*/ 174016 h 475100"/>
                  <a:gd name="connsiteX3" fmla="*/ 40165 w 617349"/>
                  <a:gd name="connsiteY3" fmla="*/ 269266 h 475100"/>
                  <a:gd name="connsiteX4" fmla="*/ 152348 w 617349"/>
                  <a:gd name="connsiteY4" fmla="*/ 343350 h 475100"/>
                  <a:gd name="connsiteX5" fmla="*/ 262415 w 617349"/>
                  <a:gd name="connsiteY5" fmla="*/ 313716 h 475100"/>
                  <a:gd name="connsiteX6" fmla="*/ 266648 w 617349"/>
                  <a:gd name="connsiteY6" fmla="*/ 301016 h 475100"/>
                  <a:gd name="connsiteX7" fmla="*/ 84615 w 617349"/>
                  <a:gd name="connsiteY7" fmla="*/ 332766 h 475100"/>
                  <a:gd name="connsiteX8" fmla="*/ 114248 w 617349"/>
                  <a:gd name="connsiteY8" fmla="*/ 411083 h 475100"/>
                  <a:gd name="connsiteX9" fmla="*/ 361898 w 617349"/>
                  <a:gd name="connsiteY9" fmla="*/ 470350 h 475100"/>
                  <a:gd name="connsiteX10" fmla="*/ 313215 w 617349"/>
                  <a:gd name="connsiteY10" fmla="*/ 464000 h 475100"/>
                  <a:gd name="connsiteX11" fmla="*/ 190448 w 617349"/>
                  <a:gd name="connsiteY11" fmla="*/ 404733 h 475100"/>
                  <a:gd name="connsiteX12" fmla="*/ 203148 w 617349"/>
                  <a:gd name="connsiteY12" fmla="*/ 305250 h 475100"/>
                  <a:gd name="connsiteX13" fmla="*/ 406348 w 617349"/>
                  <a:gd name="connsiteY13" fmla="*/ 265033 h 475100"/>
                  <a:gd name="connsiteX14" fmla="*/ 213732 w 617349"/>
                  <a:gd name="connsiteY14" fmla="*/ 256566 h 475100"/>
                  <a:gd name="connsiteX15" fmla="*/ 80382 w 617349"/>
                  <a:gd name="connsiteY15" fmla="*/ 188833 h 475100"/>
                  <a:gd name="connsiteX16" fmla="*/ 262415 w 617349"/>
                  <a:gd name="connsiteY16" fmla="*/ 142266 h 475100"/>
                  <a:gd name="connsiteX17" fmla="*/ 615898 w 617349"/>
                  <a:gd name="connsiteY17" fmla="*/ 193066 h 475100"/>
                  <a:gd name="connsiteX18" fmla="*/ 116365 w 617349"/>
                  <a:gd name="connsiteY18" fmla="*/ 104166 h 475100"/>
                  <a:gd name="connsiteX19" fmla="*/ 143882 w 617349"/>
                  <a:gd name="connsiteY19" fmla="*/ 95700 h 475100"/>
                  <a:gd name="connsiteX20" fmla="*/ 313215 w 617349"/>
                  <a:gd name="connsiteY20" fmla="*/ 4683 h 4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7349" h="475100">
                    <a:moveTo>
                      <a:pt x="313215" y="4683"/>
                    </a:moveTo>
                    <a:cubicBezTo>
                      <a:pt x="310393" y="-6253"/>
                      <a:pt x="178453" y="1861"/>
                      <a:pt x="126948" y="30083"/>
                    </a:cubicBezTo>
                    <a:cubicBezTo>
                      <a:pt x="75443" y="58305"/>
                      <a:pt x="18646" y="134152"/>
                      <a:pt x="4182" y="174016"/>
                    </a:cubicBezTo>
                    <a:cubicBezTo>
                      <a:pt x="-10282" y="213880"/>
                      <a:pt x="15471" y="241044"/>
                      <a:pt x="40165" y="269266"/>
                    </a:cubicBezTo>
                    <a:cubicBezTo>
                      <a:pt x="64859" y="297488"/>
                      <a:pt x="115306" y="335942"/>
                      <a:pt x="152348" y="343350"/>
                    </a:cubicBezTo>
                    <a:cubicBezTo>
                      <a:pt x="189390" y="350758"/>
                      <a:pt x="243365" y="320772"/>
                      <a:pt x="262415" y="313716"/>
                    </a:cubicBezTo>
                    <a:cubicBezTo>
                      <a:pt x="281465" y="306660"/>
                      <a:pt x="296281" y="297841"/>
                      <a:pt x="266648" y="301016"/>
                    </a:cubicBezTo>
                    <a:cubicBezTo>
                      <a:pt x="237015" y="304191"/>
                      <a:pt x="110015" y="314421"/>
                      <a:pt x="84615" y="332766"/>
                    </a:cubicBezTo>
                    <a:cubicBezTo>
                      <a:pt x="59215" y="351111"/>
                      <a:pt x="68034" y="388152"/>
                      <a:pt x="114248" y="411083"/>
                    </a:cubicBezTo>
                    <a:cubicBezTo>
                      <a:pt x="160462" y="434014"/>
                      <a:pt x="328737" y="461531"/>
                      <a:pt x="361898" y="470350"/>
                    </a:cubicBezTo>
                    <a:cubicBezTo>
                      <a:pt x="395059" y="479169"/>
                      <a:pt x="341790" y="474936"/>
                      <a:pt x="313215" y="464000"/>
                    </a:cubicBezTo>
                    <a:cubicBezTo>
                      <a:pt x="284640" y="453064"/>
                      <a:pt x="208793" y="431191"/>
                      <a:pt x="190448" y="404733"/>
                    </a:cubicBezTo>
                    <a:cubicBezTo>
                      <a:pt x="172103" y="378275"/>
                      <a:pt x="167165" y="328533"/>
                      <a:pt x="203148" y="305250"/>
                    </a:cubicBezTo>
                    <a:cubicBezTo>
                      <a:pt x="239131" y="281967"/>
                      <a:pt x="404584" y="273147"/>
                      <a:pt x="406348" y="265033"/>
                    </a:cubicBezTo>
                    <a:cubicBezTo>
                      <a:pt x="408112" y="256919"/>
                      <a:pt x="268060" y="269266"/>
                      <a:pt x="213732" y="256566"/>
                    </a:cubicBezTo>
                    <a:cubicBezTo>
                      <a:pt x="159404" y="243866"/>
                      <a:pt x="72268" y="207883"/>
                      <a:pt x="80382" y="188833"/>
                    </a:cubicBezTo>
                    <a:cubicBezTo>
                      <a:pt x="88496" y="169783"/>
                      <a:pt x="173162" y="141561"/>
                      <a:pt x="262415" y="142266"/>
                    </a:cubicBezTo>
                    <a:cubicBezTo>
                      <a:pt x="351668" y="142972"/>
                      <a:pt x="640240" y="199416"/>
                      <a:pt x="615898" y="193066"/>
                    </a:cubicBezTo>
                    <a:cubicBezTo>
                      <a:pt x="591556" y="186716"/>
                      <a:pt x="195034" y="120394"/>
                      <a:pt x="116365" y="104166"/>
                    </a:cubicBezTo>
                    <a:cubicBezTo>
                      <a:pt x="37696" y="87938"/>
                      <a:pt x="108957" y="111575"/>
                      <a:pt x="143882" y="95700"/>
                    </a:cubicBezTo>
                    <a:cubicBezTo>
                      <a:pt x="178807" y="79825"/>
                      <a:pt x="316037" y="15619"/>
                      <a:pt x="313215" y="4683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3" name="フリーフォーム: 図形 922">
                <a:extLst>
                  <a:ext uri="{FF2B5EF4-FFF2-40B4-BE49-F238E27FC236}">
                    <a16:creationId xmlns:a16="http://schemas.microsoft.com/office/drawing/2014/main" id="{965D0DCC-010B-4879-B928-82CE09B04269}"/>
                  </a:ext>
                </a:extLst>
              </p:cNvPr>
              <p:cNvSpPr/>
              <p:nvPr/>
            </p:nvSpPr>
            <p:spPr>
              <a:xfrm>
                <a:off x="9509896" y="2541369"/>
                <a:ext cx="283397" cy="186074"/>
              </a:xfrm>
              <a:custGeom>
                <a:avLst/>
                <a:gdLst>
                  <a:gd name="connsiteX0" fmla="*/ 205604 w 283397"/>
                  <a:gd name="connsiteY0" fmla="*/ 13448 h 186074"/>
                  <a:gd name="connsiteX1" fmla="*/ 48971 w 283397"/>
                  <a:gd name="connsiteY1" fmla="*/ 2864 h 186074"/>
                  <a:gd name="connsiteX2" fmla="*/ 287 w 283397"/>
                  <a:gd name="connsiteY2" fmla="*/ 60014 h 186074"/>
                  <a:gd name="connsiteX3" fmla="*/ 29921 w 283397"/>
                  <a:gd name="connsiteY3" fmla="*/ 127748 h 186074"/>
                  <a:gd name="connsiteX4" fmla="*/ 53204 w 283397"/>
                  <a:gd name="connsiteY4" fmla="*/ 163731 h 186074"/>
                  <a:gd name="connsiteX5" fmla="*/ 250054 w 283397"/>
                  <a:gd name="connsiteY5" fmla="*/ 180664 h 186074"/>
                  <a:gd name="connsiteX6" fmla="*/ 273337 w 283397"/>
                  <a:gd name="connsiteY6" fmla="*/ 182781 h 186074"/>
                  <a:gd name="connsiteX7" fmla="*/ 144221 w 283397"/>
                  <a:gd name="connsiteY7" fmla="*/ 138331 h 186074"/>
                  <a:gd name="connsiteX8" fmla="*/ 82837 w 283397"/>
                  <a:gd name="connsiteY8" fmla="*/ 106581 h 186074"/>
                  <a:gd name="connsiteX9" fmla="*/ 190787 w 283397"/>
                  <a:gd name="connsiteY9" fmla="*/ 100231 h 186074"/>
                  <a:gd name="connsiteX10" fmla="*/ 224654 w 283397"/>
                  <a:gd name="connsiteY10" fmla="*/ 102348 h 186074"/>
                  <a:gd name="connsiteX11" fmla="*/ 93421 w 283397"/>
                  <a:gd name="connsiteY11" fmla="*/ 64248 h 186074"/>
                  <a:gd name="connsiteX12" fmla="*/ 51087 w 283397"/>
                  <a:gd name="connsiteY12" fmla="*/ 55781 h 186074"/>
                  <a:gd name="connsiteX13" fmla="*/ 205604 w 283397"/>
                  <a:gd name="connsiteY13" fmla="*/ 13448 h 18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397" h="186074">
                    <a:moveTo>
                      <a:pt x="205604" y="13448"/>
                    </a:moveTo>
                    <a:cubicBezTo>
                      <a:pt x="205251" y="4629"/>
                      <a:pt x="83190" y="-4897"/>
                      <a:pt x="48971" y="2864"/>
                    </a:cubicBezTo>
                    <a:cubicBezTo>
                      <a:pt x="14751" y="10625"/>
                      <a:pt x="3462" y="39200"/>
                      <a:pt x="287" y="60014"/>
                    </a:cubicBezTo>
                    <a:cubicBezTo>
                      <a:pt x="-2888" y="80828"/>
                      <a:pt x="21102" y="110462"/>
                      <a:pt x="29921" y="127748"/>
                    </a:cubicBezTo>
                    <a:cubicBezTo>
                      <a:pt x="38740" y="145034"/>
                      <a:pt x="16515" y="154912"/>
                      <a:pt x="53204" y="163731"/>
                    </a:cubicBezTo>
                    <a:cubicBezTo>
                      <a:pt x="89893" y="172550"/>
                      <a:pt x="213365" y="177489"/>
                      <a:pt x="250054" y="180664"/>
                    </a:cubicBezTo>
                    <a:cubicBezTo>
                      <a:pt x="286743" y="183839"/>
                      <a:pt x="290976" y="189836"/>
                      <a:pt x="273337" y="182781"/>
                    </a:cubicBezTo>
                    <a:cubicBezTo>
                      <a:pt x="255698" y="175726"/>
                      <a:pt x="175971" y="151031"/>
                      <a:pt x="144221" y="138331"/>
                    </a:cubicBezTo>
                    <a:cubicBezTo>
                      <a:pt x="112471" y="125631"/>
                      <a:pt x="75076" y="112931"/>
                      <a:pt x="82837" y="106581"/>
                    </a:cubicBezTo>
                    <a:cubicBezTo>
                      <a:pt x="90598" y="100231"/>
                      <a:pt x="167151" y="100936"/>
                      <a:pt x="190787" y="100231"/>
                    </a:cubicBezTo>
                    <a:cubicBezTo>
                      <a:pt x="214423" y="99526"/>
                      <a:pt x="240882" y="108345"/>
                      <a:pt x="224654" y="102348"/>
                    </a:cubicBezTo>
                    <a:cubicBezTo>
                      <a:pt x="208426" y="96351"/>
                      <a:pt x="122349" y="72009"/>
                      <a:pt x="93421" y="64248"/>
                    </a:cubicBezTo>
                    <a:cubicBezTo>
                      <a:pt x="64493" y="56487"/>
                      <a:pt x="36270" y="62837"/>
                      <a:pt x="51087" y="55781"/>
                    </a:cubicBezTo>
                    <a:cubicBezTo>
                      <a:pt x="65904" y="48725"/>
                      <a:pt x="205957" y="22267"/>
                      <a:pt x="205604" y="13448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4" name="フリーフォーム: 図形 923">
                <a:extLst>
                  <a:ext uri="{FF2B5EF4-FFF2-40B4-BE49-F238E27FC236}">
                    <a16:creationId xmlns:a16="http://schemas.microsoft.com/office/drawing/2014/main" id="{11AAC4A9-122A-4212-B326-326733F6E0D1}"/>
                  </a:ext>
                </a:extLst>
              </p:cNvPr>
              <p:cNvSpPr/>
              <p:nvPr/>
            </p:nvSpPr>
            <p:spPr>
              <a:xfrm>
                <a:off x="8728057" y="2155748"/>
                <a:ext cx="315567" cy="302662"/>
              </a:xfrm>
              <a:custGeom>
                <a:avLst/>
                <a:gdLst>
                  <a:gd name="connsiteX0" fmla="*/ 65106 w 315567"/>
                  <a:gd name="connsiteY0" fmla="*/ 77 h 302662"/>
                  <a:gd name="connsiteX1" fmla="*/ 42881 w 315567"/>
                  <a:gd name="connsiteY1" fmla="*/ 82627 h 302662"/>
                  <a:gd name="connsiteX2" fmla="*/ 18 w 315567"/>
                  <a:gd name="connsiteY2" fmla="*/ 117552 h 302662"/>
                  <a:gd name="connsiteX3" fmla="*/ 38118 w 315567"/>
                  <a:gd name="connsiteY3" fmla="*/ 158827 h 302662"/>
                  <a:gd name="connsiteX4" fmla="*/ 85743 w 315567"/>
                  <a:gd name="connsiteY4" fmla="*/ 141365 h 302662"/>
                  <a:gd name="connsiteX5" fmla="*/ 222268 w 315567"/>
                  <a:gd name="connsiteY5" fmla="*/ 149302 h 302662"/>
                  <a:gd name="connsiteX6" fmla="*/ 238143 w 315567"/>
                  <a:gd name="connsiteY6" fmla="*/ 144540 h 302662"/>
                  <a:gd name="connsiteX7" fmla="*/ 268306 w 315567"/>
                  <a:gd name="connsiteY7" fmla="*/ 203277 h 302662"/>
                  <a:gd name="connsiteX8" fmla="*/ 193693 w 315567"/>
                  <a:gd name="connsiteY8" fmla="*/ 301702 h 302662"/>
                  <a:gd name="connsiteX9" fmla="*/ 307993 w 315567"/>
                  <a:gd name="connsiteY9" fmla="*/ 249315 h 302662"/>
                  <a:gd name="connsiteX10" fmla="*/ 303231 w 315567"/>
                  <a:gd name="connsiteY10" fmla="*/ 182640 h 302662"/>
                  <a:gd name="connsiteX11" fmla="*/ 290531 w 315567"/>
                  <a:gd name="connsiteY11" fmla="*/ 101677 h 302662"/>
                  <a:gd name="connsiteX12" fmla="*/ 260368 w 315567"/>
                  <a:gd name="connsiteY12" fmla="*/ 84215 h 302662"/>
                  <a:gd name="connsiteX13" fmla="*/ 212743 w 315567"/>
                  <a:gd name="connsiteY13" fmla="*/ 125490 h 302662"/>
                  <a:gd name="connsiteX14" fmla="*/ 193693 w 315567"/>
                  <a:gd name="connsiteY14" fmla="*/ 55640 h 302662"/>
                  <a:gd name="connsiteX15" fmla="*/ 149243 w 315567"/>
                  <a:gd name="connsiteY15" fmla="*/ 103265 h 302662"/>
                  <a:gd name="connsiteX16" fmla="*/ 82568 w 315567"/>
                  <a:gd name="connsiteY16" fmla="*/ 98502 h 302662"/>
                  <a:gd name="connsiteX17" fmla="*/ 65106 w 315567"/>
                  <a:gd name="connsiteY17" fmla="*/ 77 h 30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5567" h="302662">
                    <a:moveTo>
                      <a:pt x="65106" y="77"/>
                    </a:moveTo>
                    <a:cubicBezTo>
                      <a:pt x="58491" y="-2569"/>
                      <a:pt x="53729" y="63048"/>
                      <a:pt x="42881" y="82627"/>
                    </a:cubicBezTo>
                    <a:cubicBezTo>
                      <a:pt x="32033" y="102206"/>
                      <a:pt x="812" y="104852"/>
                      <a:pt x="18" y="117552"/>
                    </a:cubicBezTo>
                    <a:cubicBezTo>
                      <a:pt x="-776" y="130252"/>
                      <a:pt x="23831" y="154858"/>
                      <a:pt x="38118" y="158827"/>
                    </a:cubicBezTo>
                    <a:cubicBezTo>
                      <a:pt x="52405" y="162796"/>
                      <a:pt x="55051" y="142953"/>
                      <a:pt x="85743" y="141365"/>
                    </a:cubicBezTo>
                    <a:lnTo>
                      <a:pt x="222268" y="149302"/>
                    </a:lnTo>
                    <a:cubicBezTo>
                      <a:pt x="247668" y="149831"/>
                      <a:pt x="230470" y="135544"/>
                      <a:pt x="238143" y="144540"/>
                    </a:cubicBezTo>
                    <a:cubicBezTo>
                      <a:pt x="245816" y="153536"/>
                      <a:pt x="275714" y="177083"/>
                      <a:pt x="268306" y="203277"/>
                    </a:cubicBezTo>
                    <a:cubicBezTo>
                      <a:pt x="260898" y="229471"/>
                      <a:pt x="187079" y="294029"/>
                      <a:pt x="193693" y="301702"/>
                    </a:cubicBezTo>
                    <a:cubicBezTo>
                      <a:pt x="200308" y="309375"/>
                      <a:pt x="289737" y="269159"/>
                      <a:pt x="307993" y="249315"/>
                    </a:cubicBezTo>
                    <a:cubicBezTo>
                      <a:pt x="326249" y="229471"/>
                      <a:pt x="306141" y="207246"/>
                      <a:pt x="303231" y="182640"/>
                    </a:cubicBezTo>
                    <a:cubicBezTo>
                      <a:pt x="300321" y="158034"/>
                      <a:pt x="297675" y="118081"/>
                      <a:pt x="290531" y="101677"/>
                    </a:cubicBezTo>
                    <a:cubicBezTo>
                      <a:pt x="283387" y="85273"/>
                      <a:pt x="273333" y="80246"/>
                      <a:pt x="260368" y="84215"/>
                    </a:cubicBezTo>
                    <a:cubicBezTo>
                      <a:pt x="247403" y="88184"/>
                      <a:pt x="223855" y="130252"/>
                      <a:pt x="212743" y="125490"/>
                    </a:cubicBezTo>
                    <a:cubicBezTo>
                      <a:pt x="201631" y="120728"/>
                      <a:pt x="204276" y="59344"/>
                      <a:pt x="193693" y="55640"/>
                    </a:cubicBezTo>
                    <a:cubicBezTo>
                      <a:pt x="183110" y="51936"/>
                      <a:pt x="167764" y="96121"/>
                      <a:pt x="149243" y="103265"/>
                    </a:cubicBezTo>
                    <a:cubicBezTo>
                      <a:pt x="130722" y="110409"/>
                      <a:pt x="91564" y="109614"/>
                      <a:pt x="82568" y="98502"/>
                    </a:cubicBezTo>
                    <a:cubicBezTo>
                      <a:pt x="73572" y="87390"/>
                      <a:pt x="71721" y="2723"/>
                      <a:pt x="65106" y="7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5" name="フリーフォーム: 図形 924">
                <a:extLst>
                  <a:ext uri="{FF2B5EF4-FFF2-40B4-BE49-F238E27FC236}">
                    <a16:creationId xmlns:a16="http://schemas.microsoft.com/office/drawing/2014/main" id="{8C0F3E88-48DA-4F27-AC65-E187A51D691D}"/>
                  </a:ext>
                </a:extLst>
              </p:cNvPr>
              <p:cNvSpPr/>
              <p:nvPr/>
            </p:nvSpPr>
            <p:spPr>
              <a:xfrm>
                <a:off x="8893088" y="2369436"/>
                <a:ext cx="120221" cy="97591"/>
              </a:xfrm>
              <a:custGeom>
                <a:avLst/>
                <a:gdLst>
                  <a:gd name="connsiteX0" fmla="*/ 104862 w 120221"/>
                  <a:gd name="connsiteY0" fmla="*/ 702 h 97591"/>
                  <a:gd name="connsiteX1" fmla="*/ 87 w 120221"/>
                  <a:gd name="connsiteY1" fmla="*/ 94364 h 97591"/>
                  <a:gd name="connsiteX2" fmla="*/ 87400 w 120221"/>
                  <a:gd name="connsiteY2" fmla="*/ 73727 h 97591"/>
                  <a:gd name="connsiteX3" fmla="*/ 117562 w 120221"/>
                  <a:gd name="connsiteY3" fmla="*/ 51502 h 97591"/>
                  <a:gd name="connsiteX4" fmla="*/ 104862 w 120221"/>
                  <a:gd name="connsiteY4" fmla="*/ 702 h 97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21" h="97591">
                    <a:moveTo>
                      <a:pt x="104862" y="702"/>
                    </a:moveTo>
                    <a:cubicBezTo>
                      <a:pt x="85283" y="7846"/>
                      <a:pt x="2997" y="82193"/>
                      <a:pt x="87" y="94364"/>
                    </a:cubicBezTo>
                    <a:cubicBezTo>
                      <a:pt x="-2823" y="106535"/>
                      <a:pt x="67821" y="80871"/>
                      <a:pt x="87400" y="73727"/>
                    </a:cubicBezTo>
                    <a:cubicBezTo>
                      <a:pt x="106979" y="66583"/>
                      <a:pt x="114122" y="59969"/>
                      <a:pt x="117562" y="51502"/>
                    </a:cubicBezTo>
                    <a:cubicBezTo>
                      <a:pt x="121002" y="43035"/>
                      <a:pt x="124441" y="-6442"/>
                      <a:pt x="104862" y="702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6" name="フリーフォーム: 図形 925">
                <a:extLst>
                  <a:ext uri="{FF2B5EF4-FFF2-40B4-BE49-F238E27FC236}">
                    <a16:creationId xmlns:a16="http://schemas.microsoft.com/office/drawing/2014/main" id="{85B55BB5-E848-4D99-9D30-2D690A15B13F}"/>
                  </a:ext>
                </a:extLst>
              </p:cNvPr>
              <p:cNvSpPr/>
              <p:nvPr/>
            </p:nvSpPr>
            <p:spPr>
              <a:xfrm>
                <a:off x="8395977" y="1812015"/>
                <a:ext cx="310964" cy="226540"/>
              </a:xfrm>
              <a:custGeom>
                <a:avLst/>
                <a:gdLst>
                  <a:gd name="connsiteX0" fmla="*/ 840 w 310964"/>
                  <a:gd name="connsiteY0" fmla="*/ 97218 h 226540"/>
                  <a:gd name="connsiteX1" fmla="*/ 68573 w 310964"/>
                  <a:gd name="connsiteY1" fmla="*/ 4085 h 226540"/>
                  <a:gd name="connsiteX2" fmla="*/ 284473 w 310964"/>
                  <a:gd name="connsiteY2" fmla="*/ 18902 h 226540"/>
                  <a:gd name="connsiteX3" fmla="*/ 163823 w 310964"/>
                  <a:gd name="connsiteY3" fmla="*/ 40068 h 226540"/>
                  <a:gd name="connsiteX4" fmla="*/ 89740 w 310964"/>
                  <a:gd name="connsiteY4" fmla="*/ 88752 h 226540"/>
                  <a:gd name="connsiteX5" fmla="*/ 155356 w 310964"/>
                  <a:gd name="connsiteY5" fmla="*/ 105685 h 226540"/>
                  <a:gd name="connsiteX6" fmla="*/ 286590 w 310964"/>
                  <a:gd name="connsiteY6" fmla="*/ 92985 h 226540"/>
                  <a:gd name="connsiteX7" fmla="*/ 184990 w 310964"/>
                  <a:gd name="connsiteY7" fmla="*/ 171302 h 226540"/>
                  <a:gd name="connsiteX8" fmla="*/ 305640 w 310964"/>
                  <a:gd name="connsiteY8" fmla="*/ 186118 h 226540"/>
                  <a:gd name="connsiteX9" fmla="*/ 271773 w 310964"/>
                  <a:gd name="connsiteY9" fmla="*/ 209402 h 226540"/>
                  <a:gd name="connsiteX10" fmla="*/ 113023 w 310964"/>
                  <a:gd name="connsiteY10" fmla="*/ 224218 h 226540"/>
                  <a:gd name="connsiteX11" fmla="*/ 127840 w 310964"/>
                  <a:gd name="connsiteY11" fmla="*/ 158602 h 226540"/>
                  <a:gd name="connsiteX12" fmla="*/ 104556 w 310964"/>
                  <a:gd name="connsiteY12" fmla="*/ 133202 h 226540"/>
                  <a:gd name="connsiteX13" fmla="*/ 840 w 310964"/>
                  <a:gd name="connsiteY13" fmla="*/ 97218 h 22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0964" h="226540">
                    <a:moveTo>
                      <a:pt x="840" y="97218"/>
                    </a:moveTo>
                    <a:cubicBezTo>
                      <a:pt x="-5157" y="75699"/>
                      <a:pt x="21301" y="17138"/>
                      <a:pt x="68573" y="4085"/>
                    </a:cubicBezTo>
                    <a:cubicBezTo>
                      <a:pt x="115845" y="-8968"/>
                      <a:pt x="268598" y="12905"/>
                      <a:pt x="284473" y="18902"/>
                    </a:cubicBezTo>
                    <a:cubicBezTo>
                      <a:pt x="300348" y="24899"/>
                      <a:pt x="196279" y="28426"/>
                      <a:pt x="163823" y="40068"/>
                    </a:cubicBezTo>
                    <a:cubicBezTo>
                      <a:pt x="131368" y="51710"/>
                      <a:pt x="91151" y="77816"/>
                      <a:pt x="89740" y="88752"/>
                    </a:cubicBezTo>
                    <a:cubicBezTo>
                      <a:pt x="88329" y="99688"/>
                      <a:pt x="122548" y="104980"/>
                      <a:pt x="155356" y="105685"/>
                    </a:cubicBezTo>
                    <a:cubicBezTo>
                      <a:pt x="188164" y="106390"/>
                      <a:pt x="281651" y="82049"/>
                      <a:pt x="286590" y="92985"/>
                    </a:cubicBezTo>
                    <a:cubicBezTo>
                      <a:pt x="291529" y="103921"/>
                      <a:pt x="181815" y="155780"/>
                      <a:pt x="184990" y="171302"/>
                    </a:cubicBezTo>
                    <a:cubicBezTo>
                      <a:pt x="188165" y="186824"/>
                      <a:pt x="291176" y="179768"/>
                      <a:pt x="305640" y="186118"/>
                    </a:cubicBezTo>
                    <a:cubicBezTo>
                      <a:pt x="320104" y="192468"/>
                      <a:pt x="303876" y="203052"/>
                      <a:pt x="271773" y="209402"/>
                    </a:cubicBezTo>
                    <a:cubicBezTo>
                      <a:pt x="239670" y="215752"/>
                      <a:pt x="137012" y="232685"/>
                      <a:pt x="113023" y="224218"/>
                    </a:cubicBezTo>
                    <a:cubicBezTo>
                      <a:pt x="89034" y="215751"/>
                      <a:pt x="129251" y="173771"/>
                      <a:pt x="127840" y="158602"/>
                    </a:cubicBezTo>
                    <a:cubicBezTo>
                      <a:pt x="126429" y="143433"/>
                      <a:pt x="122900" y="141316"/>
                      <a:pt x="104556" y="133202"/>
                    </a:cubicBezTo>
                    <a:cubicBezTo>
                      <a:pt x="86212" y="125088"/>
                      <a:pt x="6837" y="118737"/>
                      <a:pt x="840" y="97218"/>
                    </a:cubicBezTo>
                    <a:close/>
                  </a:path>
                </a:pathLst>
              </a:custGeom>
              <a:solidFill>
                <a:srgbClr val="FF66CC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826" name="グループ化 1825">
              <a:extLst>
                <a:ext uri="{FF2B5EF4-FFF2-40B4-BE49-F238E27FC236}">
                  <a16:creationId xmlns:a16="http://schemas.microsoft.com/office/drawing/2014/main" id="{44C5FC1E-7E94-4E91-A061-B7AF0CE2FB53}"/>
                </a:ext>
              </a:extLst>
            </p:cNvPr>
            <p:cNvGrpSpPr/>
            <p:nvPr/>
          </p:nvGrpSpPr>
          <p:grpSpPr>
            <a:xfrm rot="16200000">
              <a:off x="2149364" y="1176374"/>
              <a:ext cx="2325687" cy="2253683"/>
              <a:chOff x="7467606" y="945154"/>
              <a:chExt cx="2325687" cy="2253683"/>
            </a:xfrm>
          </p:grpSpPr>
          <p:grpSp>
            <p:nvGrpSpPr>
              <p:cNvPr id="1827" name="グループ化 1826">
                <a:extLst>
                  <a:ext uri="{FF2B5EF4-FFF2-40B4-BE49-F238E27FC236}">
                    <a16:creationId xmlns:a16="http://schemas.microsoft.com/office/drawing/2014/main" id="{82ABD9FA-57B4-4FFB-B89A-1FAA266BD247}"/>
                  </a:ext>
                </a:extLst>
              </p:cNvPr>
              <p:cNvGrpSpPr/>
              <p:nvPr/>
            </p:nvGrpSpPr>
            <p:grpSpPr>
              <a:xfrm>
                <a:off x="7468765" y="945154"/>
                <a:ext cx="2316610" cy="2253683"/>
                <a:chOff x="7468765" y="945154"/>
                <a:chExt cx="2316610" cy="2253683"/>
              </a:xfrm>
            </p:grpSpPr>
            <p:sp>
              <p:nvSpPr>
                <p:cNvPr id="1859" name="フリーフォーム: 図形 1858">
                  <a:extLst>
                    <a:ext uri="{FF2B5EF4-FFF2-40B4-BE49-F238E27FC236}">
                      <a16:creationId xmlns:a16="http://schemas.microsoft.com/office/drawing/2014/main" id="{77C7DD83-0EFF-4E2E-9298-DA63FF9CB89B}"/>
                    </a:ext>
                  </a:extLst>
                </p:cNvPr>
                <p:cNvSpPr/>
                <p:nvPr/>
              </p:nvSpPr>
              <p:spPr>
                <a:xfrm>
                  <a:off x="8245472" y="1235596"/>
                  <a:ext cx="190145" cy="209397"/>
                </a:xfrm>
                <a:custGeom>
                  <a:avLst/>
                  <a:gdLst>
                    <a:gd name="connsiteX0" fmla="*/ 3 w 190145"/>
                    <a:gd name="connsiteY0" fmla="*/ 20117 h 209397"/>
                    <a:gd name="connsiteX1" fmla="*/ 76203 w 190145"/>
                    <a:gd name="connsiteY1" fmla="*/ 5829 h 209397"/>
                    <a:gd name="connsiteX2" fmla="*/ 177803 w 190145"/>
                    <a:gd name="connsiteY2" fmla="*/ 128067 h 209397"/>
                    <a:gd name="connsiteX3" fmla="*/ 188916 w 190145"/>
                    <a:gd name="connsiteY3" fmla="*/ 174104 h 209397"/>
                    <a:gd name="connsiteX4" fmla="*/ 182566 w 190145"/>
                    <a:gd name="connsiteY4" fmla="*/ 209029 h 209397"/>
                    <a:gd name="connsiteX5" fmla="*/ 173041 w 190145"/>
                    <a:gd name="connsiteY5" fmla="*/ 151879 h 209397"/>
                    <a:gd name="connsiteX6" fmla="*/ 158753 w 190145"/>
                    <a:gd name="connsiteY6" fmla="*/ 112192 h 209397"/>
                    <a:gd name="connsiteX7" fmla="*/ 119066 w 190145"/>
                    <a:gd name="connsiteY7" fmla="*/ 59804 h 209397"/>
                    <a:gd name="connsiteX8" fmla="*/ 73028 w 190145"/>
                    <a:gd name="connsiteY8" fmla="*/ 24879 h 209397"/>
                    <a:gd name="connsiteX9" fmla="*/ 3 w 190145"/>
                    <a:gd name="connsiteY9" fmla="*/ 20117 h 209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145" h="209397">
                      <a:moveTo>
                        <a:pt x="3" y="20117"/>
                      </a:moveTo>
                      <a:cubicBezTo>
                        <a:pt x="532" y="16942"/>
                        <a:pt x="46570" y="-12163"/>
                        <a:pt x="76203" y="5829"/>
                      </a:cubicBezTo>
                      <a:cubicBezTo>
                        <a:pt x="105836" y="23821"/>
                        <a:pt x="159018" y="100021"/>
                        <a:pt x="177803" y="128067"/>
                      </a:cubicBezTo>
                      <a:cubicBezTo>
                        <a:pt x="196589" y="156113"/>
                        <a:pt x="188122" y="160610"/>
                        <a:pt x="188916" y="174104"/>
                      </a:cubicBezTo>
                      <a:cubicBezTo>
                        <a:pt x="189710" y="187598"/>
                        <a:pt x="185212" y="212733"/>
                        <a:pt x="182566" y="209029"/>
                      </a:cubicBezTo>
                      <a:cubicBezTo>
                        <a:pt x="179920" y="205325"/>
                        <a:pt x="177010" y="168019"/>
                        <a:pt x="173041" y="151879"/>
                      </a:cubicBezTo>
                      <a:cubicBezTo>
                        <a:pt x="169072" y="135740"/>
                        <a:pt x="167749" y="127538"/>
                        <a:pt x="158753" y="112192"/>
                      </a:cubicBezTo>
                      <a:cubicBezTo>
                        <a:pt x="149757" y="96846"/>
                        <a:pt x="133353" y="74356"/>
                        <a:pt x="119066" y="59804"/>
                      </a:cubicBezTo>
                      <a:cubicBezTo>
                        <a:pt x="104779" y="45252"/>
                        <a:pt x="90226" y="30964"/>
                        <a:pt x="73028" y="24879"/>
                      </a:cubicBezTo>
                      <a:cubicBezTo>
                        <a:pt x="55830" y="18794"/>
                        <a:pt x="-526" y="23292"/>
                        <a:pt x="3" y="201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0" name="フリーフォーム: 図形 1859">
                  <a:extLst>
                    <a:ext uri="{FF2B5EF4-FFF2-40B4-BE49-F238E27FC236}">
                      <a16:creationId xmlns:a16="http://schemas.microsoft.com/office/drawing/2014/main" id="{3BA028AC-E63E-4BCB-B568-6F41197D8DC6}"/>
                    </a:ext>
                  </a:extLst>
                </p:cNvPr>
                <p:cNvSpPr/>
                <p:nvPr/>
              </p:nvSpPr>
              <p:spPr>
                <a:xfrm>
                  <a:off x="8421559" y="1347761"/>
                  <a:ext cx="78648" cy="92153"/>
                </a:xfrm>
                <a:custGeom>
                  <a:avLst/>
                  <a:gdLst>
                    <a:gd name="connsiteX0" fmla="*/ 129 w 78648"/>
                    <a:gd name="connsiteY0" fmla="*/ 27 h 92153"/>
                    <a:gd name="connsiteX1" fmla="*/ 54104 w 78648"/>
                    <a:gd name="connsiteY1" fmla="*/ 39714 h 92153"/>
                    <a:gd name="connsiteX2" fmla="*/ 60454 w 78648"/>
                    <a:gd name="connsiteY2" fmla="*/ 63527 h 92153"/>
                    <a:gd name="connsiteX3" fmla="*/ 8066 w 78648"/>
                    <a:gd name="connsiteY3" fmla="*/ 92102 h 92153"/>
                    <a:gd name="connsiteX4" fmla="*/ 69979 w 78648"/>
                    <a:gd name="connsiteY4" fmla="*/ 69877 h 92153"/>
                    <a:gd name="connsiteX5" fmla="*/ 71566 w 78648"/>
                    <a:gd name="connsiteY5" fmla="*/ 46064 h 92153"/>
                    <a:gd name="connsiteX6" fmla="*/ 129 w 78648"/>
                    <a:gd name="connsiteY6" fmla="*/ 27 h 92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648" h="92153">
                      <a:moveTo>
                        <a:pt x="129" y="27"/>
                      </a:moveTo>
                      <a:cubicBezTo>
                        <a:pt x="-2781" y="-1031"/>
                        <a:pt x="44050" y="29131"/>
                        <a:pt x="54104" y="39714"/>
                      </a:cubicBezTo>
                      <a:cubicBezTo>
                        <a:pt x="64158" y="50297"/>
                        <a:pt x="68127" y="54796"/>
                        <a:pt x="60454" y="63527"/>
                      </a:cubicBezTo>
                      <a:cubicBezTo>
                        <a:pt x="52781" y="72258"/>
                        <a:pt x="6478" y="91044"/>
                        <a:pt x="8066" y="92102"/>
                      </a:cubicBezTo>
                      <a:cubicBezTo>
                        <a:pt x="9654" y="93160"/>
                        <a:pt x="59396" y="77550"/>
                        <a:pt x="69979" y="69877"/>
                      </a:cubicBezTo>
                      <a:cubicBezTo>
                        <a:pt x="80562" y="62204"/>
                        <a:pt x="81885" y="55324"/>
                        <a:pt x="71566" y="46064"/>
                      </a:cubicBezTo>
                      <a:cubicBezTo>
                        <a:pt x="61247" y="36804"/>
                        <a:pt x="3039" y="1085"/>
                        <a:pt x="129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1" name="フリーフォーム: 図形 1860">
                  <a:extLst>
                    <a:ext uri="{FF2B5EF4-FFF2-40B4-BE49-F238E27FC236}">
                      <a16:creationId xmlns:a16="http://schemas.microsoft.com/office/drawing/2014/main" id="{6EBE8E27-B337-499A-9298-053B0A209E05}"/>
                    </a:ext>
                  </a:extLst>
                </p:cNvPr>
                <p:cNvSpPr/>
                <p:nvPr/>
              </p:nvSpPr>
              <p:spPr>
                <a:xfrm>
                  <a:off x="8268966" y="1339730"/>
                  <a:ext cx="112167" cy="99075"/>
                </a:xfrm>
                <a:custGeom>
                  <a:avLst/>
                  <a:gdLst>
                    <a:gd name="connsiteX0" fmla="*/ 95572 w 112167"/>
                    <a:gd name="connsiteY0" fmla="*/ 120 h 99075"/>
                    <a:gd name="connsiteX1" fmla="*/ 111447 w 112167"/>
                    <a:gd name="connsiteY1" fmla="*/ 63620 h 99075"/>
                    <a:gd name="connsiteX2" fmla="*/ 70172 w 112167"/>
                    <a:gd name="connsiteY2" fmla="*/ 95370 h 99075"/>
                    <a:gd name="connsiteX3" fmla="*/ 46359 w 112167"/>
                    <a:gd name="connsiteY3" fmla="*/ 90608 h 99075"/>
                    <a:gd name="connsiteX4" fmla="*/ 322 w 112167"/>
                    <a:gd name="connsiteY4" fmla="*/ 25520 h 99075"/>
                    <a:gd name="connsiteX5" fmla="*/ 71759 w 112167"/>
                    <a:gd name="connsiteY5" fmla="*/ 85845 h 99075"/>
                    <a:gd name="connsiteX6" fmla="*/ 84459 w 112167"/>
                    <a:gd name="connsiteY6" fmla="*/ 81083 h 99075"/>
                    <a:gd name="connsiteX7" fmla="*/ 95572 w 112167"/>
                    <a:gd name="connsiteY7" fmla="*/ 120 h 9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167" h="99075">
                      <a:moveTo>
                        <a:pt x="95572" y="120"/>
                      </a:moveTo>
                      <a:cubicBezTo>
                        <a:pt x="100070" y="-2791"/>
                        <a:pt x="115680" y="47745"/>
                        <a:pt x="111447" y="63620"/>
                      </a:cubicBezTo>
                      <a:cubicBezTo>
                        <a:pt x="107214" y="79495"/>
                        <a:pt x="81020" y="90872"/>
                        <a:pt x="70172" y="95370"/>
                      </a:cubicBezTo>
                      <a:cubicBezTo>
                        <a:pt x="59324" y="99868"/>
                        <a:pt x="58001" y="102250"/>
                        <a:pt x="46359" y="90608"/>
                      </a:cubicBezTo>
                      <a:cubicBezTo>
                        <a:pt x="34717" y="78966"/>
                        <a:pt x="-3911" y="26314"/>
                        <a:pt x="322" y="25520"/>
                      </a:cubicBezTo>
                      <a:cubicBezTo>
                        <a:pt x="4555" y="24726"/>
                        <a:pt x="57736" y="76585"/>
                        <a:pt x="71759" y="85845"/>
                      </a:cubicBezTo>
                      <a:cubicBezTo>
                        <a:pt x="85782" y="95106"/>
                        <a:pt x="80226" y="89814"/>
                        <a:pt x="84459" y="81083"/>
                      </a:cubicBezTo>
                      <a:cubicBezTo>
                        <a:pt x="88692" y="72352"/>
                        <a:pt x="91074" y="3031"/>
                        <a:pt x="95572" y="1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2" name="フリーフォーム: 図形 1861">
                  <a:extLst>
                    <a:ext uri="{FF2B5EF4-FFF2-40B4-BE49-F238E27FC236}">
                      <a16:creationId xmlns:a16="http://schemas.microsoft.com/office/drawing/2014/main" id="{94E39425-7351-4FED-AE68-67FBB73CA10E}"/>
                    </a:ext>
                  </a:extLst>
                </p:cNvPr>
                <p:cNvSpPr/>
                <p:nvPr/>
              </p:nvSpPr>
              <p:spPr>
                <a:xfrm>
                  <a:off x="8330651" y="1388827"/>
                  <a:ext cx="89550" cy="84210"/>
                </a:xfrm>
                <a:custGeom>
                  <a:avLst/>
                  <a:gdLst>
                    <a:gd name="connsiteX0" fmla="*/ 29124 w 89550"/>
                    <a:gd name="connsiteY0" fmla="*/ 236 h 84210"/>
                    <a:gd name="connsiteX1" fmla="*/ 71987 w 89550"/>
                    <a:gd name="connsiteY1" fmla="*/ 51036 h 84210"/>
                    <a:gd name="connsiteX2" fmla="*/ 57699 w 89550"/>
                    <a:gd name="connsiteY2" fmla="*/ 82786 h 84210"/>
                    <a:gd name="connsiteX3" fmla="*/ 549 w 89550"/>
                    <a:gd name="connsiteY3" fmla="*/ 52623 h 84210"/>
                    <a:gd name="connsiteX4" fmla="*/ 32299 w 89550"/>
                    <a:gd name="connsiteY4" fmla="*/ 82786 h 84210"/>
                    <a:gd name="connsiteX5" fmla="*/ 89449 w 89550"/>
                    <a:gd name="connsiteY5" fmla="*/ 73261 h 84210"/>
                    <a:gd name="connsiteX6" fmla="*/ 29124 w 89550"/>
                    <a:gd name="connsiteY6" fmla="*/ 236 h 84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550" h="84210">
                      <a:moveTo>
                        <a:pt x="29124" y="236"/>
                      </a:moveTo>
                      <a:cubicBezTo>
                        <a:pt x="26214" y="-3468"/>
                        <a:pt x="67225" y="37278"/>
                        <a:pt x="71987" y="51036"/>
                      </a:cubicBezTo>
                      <a:cubicBezTo>
                        <a:pt x="76749" y="64794"/>
                        <a:pt x="69605" y="82522"/>
                        <a:pt x="57699" y="82786"/>
                      </a:cubicBezTo>
                      <a:cubicBezTo>
                        <a:pt x="45793" y="83050"/>
                        <a:pt x="4782" y="52623"/>
                        <a:pt x="549" y="52623"/>
                      </a:cubicBezTo>
                      <a:cubicBezTo>
                        <a:pt x="-3684" y="52623"/>
                        <a:pt x="17482" y="79346"/>
                        <a:pt x="32299" y="82786"/>
                      </a:cubicBezTo>
                      <a:cubicBezTo>
                        <a:pt x="47116" y="86226"/>
                        <a:pt x="86539" y="83580"/>
                        <a:pt x="89449" y="73261"/>
                      </a:cubicBezTo>
                      <a:cubicBezTo>
                        <a:pt x="92359" y="62942"/>
                        <a:pt x="32034" y="3940"/>
                        <a:pt x="29124" y="2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3" name="フリーフォーム: 図形 1862">
                  <a:extLst>
                    <a:ext uri="{FF2B5EF4-FFF2-40B4-BE49-F238E27FC236}">
                      <a16:creationId xmlns:a16="http://schemas.microsoft.com/office/drawing/2014/main" id="{2E85C3DD-3B38-47F9-87EB-3A084A5E3B07}"/>
                    </a:ext>
                  </a:extLst>
                </p:cNvPr>
                <p:cNvSpPr/>
                <p:nvPr/>
              </p:nvSpPr>
              <p:spPr>
                <a:xfrm>
                  <a:off x="8318542" y="1490278"/>
                  <a:ext cx="330885" cy="109922"/>
                </a:xfrm>
                <a:custGeom>
                  <a:avLst/>
                  <a:gdLst>
                    <a:gd name="connsiteX0" fmla="*/ 1546 w 330885"/>
                    <a:gd name="connsiteY0" fmla="*/ 3560 h 109922"/>
                    <a:gd name="connsiteX1" fmla="*/ 112671 w 330885"/>
                    <a:gd name="connsiteY1" fmla="*/ 41660 h 109922"/>
                    <a:gd name="connsiteX2" fmla="*/ 179346 w 330885"/>
                    <a:gd name="connsiteY2" fmla="*/ 90872 h 109922"/>
                    <a:gd name="connsiteX3" fmla="*/ 280946 w 330885"/>
                    <a:gd name="connsiteY3" fmla="*/ 109922 h 109922"/>
                    <a:gd name="connsiteX4" fmla="*/ 330158 w 330885"/>
                    <a:gd name="connsiteY4" fmla="*/ 90872 h 109922"/>
                    <a:gd name="connsiteX5" fmla="*/ 307933 w 330885"/>
                    <a:gd name="connsiteY5" fmla="*/ 55947 h 109922"/>
                    <a:gd name="connsiteX6" fmla="*/ 274596 w 330885"/>
                    <a:gd name="connsiteY6" fmla="*/ 49597 h 109922"/>
                    <a:gd name="connsiteX7" fmla="*/ 312696 w 330885"/>
                    <a:gd name="connsiteY7" fmla="*/ 65472 h 109922"/>
                    <a:gd name="connsiteX8" fmla="*/ 271421 w 330885"/>
                    <a:gd name="connsiteY8" fmla="*/ 94047 h 109922"/>
                    <a:gd name="connsiteX9" fmla="*/ 184108 w 330885"/>
                    <a:gd name="connsiteY9" fmla="*/ 73410 h 109922"/>
                    <a:gd name="connsiteX10" fmla="*/ 55521 w 330885"/>
                    <a:gd name="connsiteY10" fmla="*/ 9910 h 109922"/>
                    <a:gd name="connsiteX11" fmla="*/ 1546 w 330885"/>
                    <a:gd name="connsiteY11" fmla="*/ 3560 h 109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0885" h="109922">
                      <a:moveTo>
                        <a:pt x="1546" y="3560"/>
                      </a:moveTo>
                      <a:cubicBezTo>
                        <a:pt x="11071" y="8852"/>
                        <a:pt x="83038" y="27108"/>
                        <a:pt x="112671" y="41660"/>
                      </a:cubicBezTo>
                      <a:cubicBezTo>
                        <a:pt x="142304" y="56212"/>
                        <a:pt x="151300" y="79495"/>
                        <a:pt x="179346" y="90872"/>
                      </a:cubicBezTo>
                      <a:cubicBezTo>
                        <a:pt x="207392" y="102249"/>
                        <a:pt x="255811" y="109922"/>
                        <a:pt x="280946" y="109922"/>
                      </a:cubicBezTo>
                      <a:cubicBezTo>
                        <a:pt x="306081" y="109922"/>
                        <a:pt x="325660" y="99868"/>
                        <a:pt x="330158" y="90872"/>
                      </a:cubicBezTo>
                      <a:cubicBezTo>
                        <a:pt x="334656" y="81876"/>
                        <a:pt x="317193" y="62826"/>
                        <a:pt x="307933" y="55947"/>
                      </a:cubicBezTo>
                      <a:cubicBezTo>
                        <a:pt x="298673" y="49068"/>
                        <a:pt x="273802" y="48010"/>
                        <a:pt x="274596" y="49597"/>
                      </a:cubicBezTo>
                      <a:cubicBezTo>
                        <a:pt x="275390" y="51184"/>
                        <a:pt x="313225" y="58064"/>
                        <a:pt x="312696" y="65472"/>
                      </a:cubicBezTo>
                      <a:cubicBezTo>
                        <a:pt x="312167" y="72880"/>
                        <a:pt x="292852" y="92724"/>
                        <a:pt x="271421" y="94047"/>
                      </a:cubicBezTo>
                      <a:cubicBezTo>
                        <a:pt x="249990" y="95370"/>
                        <a:pt x="220091" y="87433"/>
                        <a:pt x="184108" y="73410"/>
                      </a:cubicBezTo>
                      <a:cubicBezTo>
                        <a:pt x="148125" y="59387"/>
                        <a:pt x="82509" y="22081"/>
                        <a:pt x="55521" y="9910"/>
                      </a:cubicBezTo>
                      <a:cubicBezTo>
                        <a:pt x="28534" y="-2261"/>
                        <a:pt x="-7979" y="-1732"/>
                        <a:pt x="1546" y="35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4" name="フリーフォーム: 図形 1863">
                  <a:extLst>
                    <a:ext uri="{FF2B5EF4-FFF2-40B4-BE49-F238E27FC236}">
                      <a16:creationId xmlns:a16="http://schemas.microsoft.com/office/drawing/2014/main" id="{E5217ECF-9E94-441F-B811-DB9BA18A3799}"/>
                    </a:ext>
                  </a:extLst>
                </p:cNvPr>
                <p:cNvSpPr/>
                <p:nvPr/>
              </p:nvSpPr>
              <p:spPr>
                <a:xfrm>
                  <a:off x="8424772" y="1450975"/>
                  <a:ext cx="171572" cy="102014"/>
                </a:xfrm>
                <a:custGeom>
                  <a:avLst/>
                  <a:gdLst>
                    <a:gd name="connsiteX0" fmla="*/ 91 w 171572"/>
                    <a:gd name="connsiteY0" fmla="*/ 0 h 102014"/>
                    <a:gd name="connsiteX1" fmla="*/ 62003 w 171572"/>
                    <a:gd name="connsiteY1" fmla="*/ 76200 h 102014"/>
                    <a:gd name="connsiteX2" fmla="*/ 103278 w 171572"/>
                    <a:gd name="connsiteY2" fmla="*/ 93663 h 102014"/>
                    <a:gd name="connsiteX3" fmla="*/ 171541 w 171572"/>
                    <a:gd name="connsiteY3" fmla="*/ 92075 h 102014"/>
                    <a:gd name="connsiteX4" fmla="*/ 111216 w 171572"/>
                    <a:gd name="connsiteY4" fmla="*/ 101600 h 102014"/>
                    <a:gd name="connsiteX5" fmla="*/ 49303 w 171572"/>
                    <a:gd name="connsiteY5" fmla="*/ 76200 h 102014"/>
                    <a:gd name="connsiteX6" fmla="*/ 91 w 171572"/>
                    <a:gd name="connsiteY6" fmla="*/ 0 h 10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572" h="102014">
                      <a:moveTo>
                        <a:pt x="91" y="0"/>
                      </a:moveTo>
                      <a:cubicBezTo>
                        <a:pt x="2208" y="0"/>
                        <a:pt x="44805" y="60590"/>
                        <a:pt x="62003" y="76200"/>
                      </a:cubicBezTo>
                      <a:cubicBezTo>
                        <a:pt x="79201" y="91810"/>
                        <a:pt x="85022" y="91017"/>
                        <a:pt x="103278" y="93663"/>
                      </a:cubicBezTo>
                      <a:cubicBezTo>
                        <a:pt x="121534" y="96309"/>
                        <a:pt x="170218" y="90752"/>
                        <a:pt x="171541" y="92075"/>
                      </a:cubicBezTo>
                      <a:cubicBezTo>
                        <a:pt x="172864" y="93398"/>
                        <a:pt x="131589" y="104246"/>
                        <a:pt x="111216" y="101600"/>
                      </a:cubicBezTo>
                      <a:cubicBezTo>
                        <a:pt x="90843" y="98954"/>
                        <a:pt x="65443" y="91546"/>
                        <a:pt x="49303" y="76200"/>
                      </a:cubicBezTo>
                      <a:cubicBezTo>
                        <a:pt x="33163" y="60854"/>
                        <a:pt x="-2026" y="0"/>
                        <a:pt x="91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5" name="フリーフォーム: 図形 1864">
                  <a:extLst>
                    <a:ext uri="{FF2B5EF4-FFF2-40B4-BE49-F238E27FC236}">
                      <a16:creationId xmlns:a16="http://schemas.microsoft.com/office/drawing/2014/main" id="{0D015702-927C-4B66-9B8F-F4ADFF2A95B4}"/>
                    </a:ext>
                  </a:extLst>
                </p:cNvPr>
                <p:cNvSpPr/>
                <p:nvPr/>
              </p:nvSpPr>
              <p:spPr>
                <a:xfrm>
                  <a:off x="8197261" y="1435033"/>
                  <a:ext cx="502348" cy="219233"/>
                </a:xfrm>
                <a:custGeom>
                  <a:avLst/>
                  <a:gdLst>
                    <a:gd name="connsiteX0" fmla="*/ 30752 w 502348"/>
                    <a:gd name="connsiteY0" fmla="*/ 67 h 219233"/>
                    <a:gd name="connsiteX1" fmla="*/ 589 w 502348"/>
                    <a:gd name="connsiteY1" fmla="*/ 111192 h 219233"/>
                    <a:gd name="connsiteX2" fmla="*/ 62502 w 502348"/>
                    <a:gd name="connsiteY2" fmla="*/ 85792 h 219233"/>
                    <a:gd name="connsiteX3" fmla="*/ 83139 w 502348"/>
                    <a:gd name="connsiteY3" fmla="*/ 114367 h 219233"/>
                    <a:gd name="connsiteX4" fmla="*/ 110127 w 502348"/>
                    <a:gd name="connsiteY4" fmla="*/ 101667 h 219233"/>
                    <a:gd name="connsiteX5" fmla="*/ 116477 w 502348"/>
                    <a:gd name="connsiteY5" fmla="*/ 133417 h 219233"/>
                    <a:gd name="connsiteX6" fmla="*/ 143464 w 502348"/>
                    <a:gd name="connsiteY6" fmla="*/ 112780 h 219233"/>
                    <a:gd name="connsiteX7" fmla="*/ 149814 w 502348"/>
                    <a:gd name="connsiteY7" fmla="*/ 158817 h 219233"/>
                    <a:gd name="connsiteX8" fmla="*/ 202202 w 502348"/>
                    <a:gd name="connsiteY8" fmla="*/ 141355 h 219233"/>
                    <a:gd name="connsiteX9" fmla="*/ 205377 w 502348"/>
                    <a:gd name="connsiteY9" fmla="*/ 173105 h 219233"/>
                    <a:gd name="connsiteX10" fmla="*/ 254589 w 502348"/>
                    <a:gd name="connsiteY10" fmla="*/ 150880 h 219233"/>
                    <a:gd name="connsiteX11" fmla="*/ 259352 w 502348"/>
                    <a:gd name="connsiteY11" fmla="*/ 184217 h 219233"/>
                    <a:gd name="connsiteX12" fmla="*/ 292689 w 502348"/>
                    <a:gd name="connsiteY12" fmla="*/ 173105 h 219233"/>
                    <a:gd name="connsiteX13" fmla="*/ 343489 w 502348"/>
                    <a:gd name="connsiteY13" fmla="*/ 190567 h 219233"/>
                    <a:gd name="connsiteX14" fmla="*/ 367302 w 502348"/>
                    <a:gd name="connsiteY14" fmla="*/ 187392 h 219233"/>
                    <a:gd name="connsiteX15" fmla="*/ 400639 w 502348"/>
                    <a:gd name="connsiteY15" fmla="*/ 219142 h 219233"/>
                    <a:gd name="connsiteX16" fmla="*/ 408577 w 502348"/>
                    <a:gd name="connsiteY16" fmla="*/ 196917 h 219233"/>
                    <a:gd name="connsiteX17" fmla="*/ 438739 w 502348"/>
                    <a:gd name="connsiteY17" fmla="*/ 193742 h 219233"/>
                    <a:gd name="connsiteX18" fmla="*/ 448264 w 502348"/>
                    <a:gd name="connsiteY18" fmla="*/ 184217 h 219233"/>
                    <a:gd name="connsiteX19" fmla="*/ 473664 w 502348"/>
                    <a:gd name="connsiteY19" fmla="*/ 198505 h 219233"/>
                    <a:gd name="connsiteX20" fmla="*/ 468902 w 502348"/>
                    <a:gd name="connsiteY20" fmla="*/ 163580 h 219233"/>
                    <a:gd name="connsiteX21" fmla="*/ 491127 w 502348"/>
                    <a:gd name="connsiteY21" fmla="*/ 157230 h 219233"/>
                    <a:gd name="connsiteX22" fmla="*/ 480014 w 502348"/>
                    <a:gd name="connsiteY22" fmla="*/ 123892 h 219233"/>
                    <a:gd name="connsiteX23" fmla="*/ 502239 w 502348"/>
                    <a:gd name="connsiteY23" fmla="*/ 98492 h 219233"/>
                    <a:gd name="connsiteX24" fmla="*/ 468902 w 502348"/>
                    <a:gd name="connsiteY24" fmla="*/ 76267 h 219233"/>
                    <a:gd name="connsiteX25" fmla="*/ 449852 w 502348"/>
                    <a:gd name="connsiteY25" fmla="*/ 47692 h 219233"/>
                    <a:gd name="connsiteX26" fmla="*/ 432389 w 502348"/>
                    <a:gd name="connsiteY26" fmla="*/ 79442 h 219233"/>
                    <a:gd name="connsiteX27" fmla="*/ 413339 w 502348"/>
                    <a:gd name="connsiteY27" fmla="*/ 44517 h 219233"/>
                    <a:gd name="connsiteX28" fmla="*/ 403814 w 502348"/>
                    <a:gd name="connsiteY28" fmla="*/ 81030 h 219233"/>
                    <a:gd name="connsiteX29" fmla="*/ 394289 w 502348"/>
                    <a:gd name="connsiteY29" fmla="*/ 79442 h 219233"/>
                    <a:gd name="connsiteX30" fmla="*/ 376827 w 502348"/>
                    <a:gd name="connsiteY30" fmla="*/ 93730 h 219233"/>
                    <a:gd name="connsiteX31" fmla="*/ 405402 w 502348"/>
                    <a:gd name="connsiteY31" fmla="*/ 69917 h 219233"/>
                    <a:gd name="connsiteX32" fmla="*/ 438739 w 502348"/>
                    <a:gd name="connsiteY32" fmla="*/ 66742 h 219233"/>
                    <a:gd name="connsiteX33" fmla="*/ 473664 w 502348"/>
                    <a:gd name="connsiteY33" fmla="*/ 95317 h 219233"/>
                    <a:gd name="connsiteX34" fmla="*/ 480014 w 502348"/>
                    <a:gd name="connsiteY34" fmla="*/ 142942 h 219233"/>
                    <a:gd name="connsiteX35" fmla="*/ 414927 w 502348"/>
                    <a:gd name="connsiteY35" fmla="*/ 208030 h 219233"/>
                    <a:gd name="connsiteX36" fmla="*/ 340314 w 502348"/>
                    <a:gd name="connsiteY36" fmla="*/ 187392 h 219233"/>
                    <a:gd name="connsiteX37" fmla="*/ 199027 w 502348"/>
                    <a:gd name="connsiteY37" fmla="*/ 152467 h 219233"/>
                    <a:gd name="connsiteX38" fmla="*/ 21227 w 502348"/>
                    <a:gd name="connsiteY38" fmla="*/ 95317 h 219233"/>
                    <a:gd name="connsiteX39" fmla="*/ 30752 w 502348"/>
                    <a:gd name="connsiteY39" fmla="*/ 67 h 21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502348" h="219233">
                      <a:moveTo>
                        <a:pt x="30752" y="67"/>
                      </a:moveTo>
                      <a:cubicBezTo>
                        <a:pt x="27312" y="2713"/>
                        <a:pt x="-4703" y="96905"/>
                        <a:pt x="589" y="111192"/>
                      </a:cubicBezTo>
                      <a:cubicBezTo>
                        <a:pt x="5881" y="125479"/>
                        <a:pt x="48744" y="85263"/>
                        <a:pt x="62502" y="85792"/>
                      </a:cubicBezTo>
                      <a:cubicBezTo>
                        <a:pt x="76260" y="86321"/>
                        <a:pt x="75202" y="111721"/>
                        <a:pt x="83139" y="114367"/>
                      </a:cubicBezTo>
                      <a:cubicBezTo>
                        <a:pt x="91076" y="117013"/>
                        <a:pt x="104571" y="98492"/>
                        <a:pt x="110127" y="101667"/>
                      </a:cubicBezTo>
                      <a:cubicBezTo>
                        <a:pt x="115683" y="104842"/>
                        <a:pt x="110921" y="131565"/>
                        <a:pt x="116477" y="133417"/>
                      </a:cubicBezTo>
                      <a:cubicBezTo>
                        <a:pt x="122033" y="135269"/>
                        <a:pt x="137908" y="108547"/>
                        <a:pt x="143464" y="112780"/>
                      </a:cubicBezTo>
                      <a:cubicBezTo>
                        <a:pt x="149020" y="117013"/>
                        <a:pt x="140024" y="154055"/>
                        <a:pt x="149814" y="158817"/>
                      </a:cubicBezTo>
                      <a:cubicBezTo>
                        <a:pt x="159604" y="163579"/>
                        <a:pt x="192942" y="138974"/>
                        <a:pt x="202202" y="141355"/>
                      </a:cubicBezTo>
                      <a:cubicBezTo>
                        <a:pt x="211462" y="143736"/>
                        <a:pt x="196646" y="171517"/>
                        <a:pt x="205377" y="173105"/>
                      </a:cubicBezTo>
                      <a:cubicBezTo>
                        <a:pt x="214108" y="174693"/>
                        <a:pt x="245593" y="149028"/>
                        <a:pt x="254589" y="150880"/>
                      </a:cubicBezTo>
                      <a:cubicBezTo>
                        <a:pt x="263585" y="152732"/>
                        <a:pt x="253002" y="180513"/>
                        <a:pt x="259352" y="184217"/>
                      </a:cubicBezTo>
                      <a:cubicBezTo>
                        <a:pt x="265702" y="187921"/>
                        <a:pt x="278666" y="172047"/>
                        <a:pt x="292689" y="173105"/>
                      </a:cubicBezTo>
                      <a:cubicBezTo>
                        <a:pt x="306712" y="174163"/>
                        <a:pt x="331054" y="188186"/>
                        <a:pt x="343489" y="190567"/>
                      </a:cubicBezTo>
                      <a:cubicBezTo>
                        <a:pt x="355925" y="192948"/>
                        <a:pt x="357777" y="182629"/>
                        <a:pt x="367302" y="187392"/>
                      </a:cubicBezTo>
                      <a:cubicBezTo>
                        <a:pt x="376827" y="192155"/>
                        <a:pt x="393760" y="217555"/>
                        <a:pt x="400639" y="219142"/>
                      </a:cubicBezTo>
                      <a:cubicBezTo>
                        <a:pt x="407518" y="220729"/>
                        <a:pt x="402227" y="201150"/>
                        <a:pt x="408577" y="196917"/>
                      </a:cubicBezTo>
                      <a:cubicBezTo>
                        <a:pt x="414927" y="192684"/>
                        <a:pt x="432125" y="195859"/>
                        <a:pt x="438739" y="193742"/>
                      </a:cubicBezTo>
                      <a:cubicBezTo>
                        <a:pt x="445353" y="191625"/>
                        <a:pt x="442443" y="183423"/>
                        <a:pt x="448264" y="184217"/>
                      </a:cubicBezTo>
                      <a:cubicBezTo>
                        <a:pt x="454085" y="185011"/>
                        <a:pt x="470224" y="201944"/>
                        <a:pt x="473664" y="198505"/>
                      </a:cubicBezTo>
                      <a:cubicBezTo>
                        <a:pt x="477104" y="195066"/>
                        <a:pt x="465992" y="170459"/>
                        <a:pt x="468902" y="163580"/>
                      </a:cubicBezTo>
                      <a:cubicBezTo>
                        <a:pt x="471813" y="156701"/>
                        <a:pt x="489275" y="163845"/>
                        <a:pt x="491127" y="157230"/>
                      </a:cubicBezTo>
                      <a:cubicBezTo>
                        <a:pt x="492979" y="150615"/>
                        <a:pt x="478162" y="133681"/>
                        <a:pt x="480014" y="123892"/>
                      </a:cubicBezTo>
                      <a:cubicBezTo>
                        <a:pt x="481866" y="114103"/>
                        <a:pt x="504091" y="106430"/>
                        <a:pt x="502239" y="98492"/>
                      </a:cubicBezTo>
                      <a:cubicBezTo>
                        <a:pt x="500387" y="90555"/>
                        <a:pt x="477633" y="84734"/>
                        <a:pt x="468902" y="76267"/>
                      </a:cubicBezTo>
                      <a:cubicBezTo>
                        <a:pt x="460171" y="67800"/>
                        <a:pt x="455937" y="47163"/>
                        <a:pt x="449852" y="47692"/>
                      </a:cubicBezTo>
                      <a:cubicBezTo>
                        <a:pt x="443767" y="48221"/>
                        <a:pt x="438474" y="79971"/>
                        <a:pt x="432389" y="79442"/>
                      </a:cubicBezTo>
                      <a:cubicBezTo>
                        <a:pt x="426304" y="78913"/>
                        <a:pt x="418101" y="44252"/>
                        <a:pt x="413339" y="44517"/>
                      </a:cubicBezTo>
                      <a:cubicBezTo>
                        <a:pt x="408577" y="44782"/>
                        <a:pt x="406989" y="75209"/>
                        <a:pt x="403814" y="81030"/>
                      </a:cubicBezTo>
                      <a:cubicBezTo>
                        <a:pt x="400639" y="86851"/>
                        <a:pt x="398787" y="77325"/>
                        <a:pt x="394289" y="79442"/>
                      </a:cubicBezTo>
                      <a:cubicBezTo>
                        <a:pt x="389791" y="81559"/>
                        <a:pt x="374975" y="95317"/>
                        <a:pt x="376827" y="93730"/>
                      </a:cubicBezTo>
                      <a:cubicBezTo>
                        <a:pt x="378679" y="92143"/>
                        <a:pt x="395083" y="74415"/>
                        <a:pt x="405402" y="69917"/>
                      </a:cubicBezTo>
                      <a:cubicBezTo>
                        <a:pt x="415721" y="65419"/>
                        <a:pt x="427362" y="62509"/>
                        <a:pt x="438739" y="66742"/>
                      </a:cubicBezTo>
                      <a:cubicBezTo>
                        <a:pt x="450116" y="70975"/>
                        <a:pt x="466785" y="82617"/>
                        <a:pt x="473664" y="95317"/>
                      </a:cubicBezTo>
                      <a:cubicBezTo>
                        <a:pt x="480543" y="108017"/>
                        <a:pt x="489804" y="124157"/>
                        <a:pt x="480014" y="142942"/>
                      </a:cubicBezTo>
                      <a:cubicBezTo>
                        <a:pt x="470225" y="161728"/>
                        <a:pt x="438210" y="200622"/>
                        <a:pt x="414927" y="208030"/>
                      </a:cubicBezTo>
                      <a:cubicBezTo>
                        <a:pt x="391644" y="215438"/>
                        <a:pt x="376297" y="196652"/>
                        <a:pt x="340314" y="187392"/>
                      </a:cubicBezTo>
                      <a:cubicBezTo>
                        <a:pt x="304331" y="178132"/>
                        <a:pt x="252208" y="167813"/>
                        <a:pt x="199027" y="152467"/>
                      </a:cubicBezTo>
                      <a:cubicBezTo>
                        <a:pt x="145846" y="137121"/>
                        <a:pt x="49538" y="117013"/>
                        <a:pt x="21227" y="95317"/>
                      </a:cubicBezTo>
                      <a:cubicBezTo>
                        <a:pt x="-7084" y="73621"/>
                        <a:pt x="34192" y="-2579"/>
                        <a:pt x="30752" y="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6" name="フリーフォーム: 図形 1865">
                  <a:extLst>
                    <a:ext uri="{FF2B5EF4-FFF2-40B4-BE49-F238E27FC236}">
                      <a16:creationId xmlns:a16="http://schemas.microsoft.com/office/drawing/2014/main" id="{B7FF763A-8F91-4749-8040-A95CCEF0E97C}"/>
                    </a:ext>
                  </a:extLst>
                </p:cNvPr>
                <p:cNvSpPr/>
                <p:nvPr/>
              </p:nvSpPr>
              <p:spPr>
                <a:xfrm>
                  <a:off x="8207097" y="1360433"/>
                  <a:ext cx="130633" cy="150873"/>
                </a:xfrm>
                <a:custGeom>
                  <a:avLst/>
                  <a:gdLst>
                    <a:gd name="connsiteX0" fmla="*/ 130453 w 130633"/>
                    <a:gd name="connsiteY0" fmla="*/ 150867 h 150873"/>
                    <a:gd name="connsiteX1" fmla="*/ 57428 w 130633"/>
                    <a:gd name="connsiteY1" fmla="*/ 103242 h 150873"/>
                    <a:gd name="connsiteX2" fmla="*/ 278 w 130633"/>
                    <a:gd name="connsiteY2" fmla="*/ 42917 h 150873"/>
                    <a:gd name="connsiteX3" fmla="*/ 81241 w 130633"/>
                    <a:gd name="connsiteY3" fmla="*/ 28630 h 150873"/>
                    <a:gd name="connsiteX4" fmla="*/ 33616 w 130633"/>
                    <a:gd name="connsiteY4" fmla="*/ 55 h 150873"/>
                    <a:gd name="connsiteX5" fmla="*/ 44728 w 130633"/>
                    <a:gd name="connsiteY5" fmla="*/ 36567 h 150873"/>
                    <a:gd name="connsiteX6" fmla="*/ 3453 w 130633"/>
                    <a:gd name="connsiteY6" fmla="*/ 14342 h 150873"/>
                    <a:gd name="connsiteX7" fmla="*/ 20916 w 130633"/>
                    <a:gd name="connsiteY7" fmla="*/ 54030 h 150873"/>
                    <a:gd name="connsiteX8" fmla="*/ 76478 w 130633"/>
                    <a:gd name="connsiteY8" fmla="*/ 100067 h 150873"/>
                    <a:gd name="connsiteX9" fmla="*/ 130453 w 130633"/>
                    <a:gd name="connsiteY9" fmla="*/ 150867 h 15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0633" h="150873">
                      <a:moveTo>
                        <a:pt x="130453" y="150867"/>
                      </a:moveTo>
                      <a:cubicBezTo>
                        <a:pt x="127278" y="151396"/>
                        <a:pt x="79124" y="121234"/>
                        <a:pt x="57428" y="103242"/>
                      </a:cubicBezTo>
                      <a:cubicBezTo>
                        <a:pt x="35732" y="85250"/>
                        <a:pt x="-3691" y="55352"/>
                        <a:pt x="278" y="42917"/>
                      </a:cubicBezTo>
                      <a:cubicBezTo>
                        <a:pt x="4247" y="30482"/>
                        <a:pt x="75685" y="35774"/>
                        <a:pt x="81241" y="28630"/>
                      </a:cubicBezTo>
                      <a:cubicBezTo>
                        <a:pt x="86797" y="21486"/>
                        <a:pt x="39702" y="-1268"/>
                        <a:pt x="33616" y="55"/>
                      </a:cubicBezTo>
                      <a:cubicBezTo>
                        <a:pt x="27530" y="1378"/>
                        <a:pt x="49755" y="34186"/>
                        <a:pt x="44728" y="36567"/>
                      </a:cubicBezTo>
                      <a:cubicBezTo>
                        <a:pt x="39701" y="38948"/>
                        <a:pt x="7422" y="11431"/>
                        <a:pt x="3453" y="14342"/>
                      </a:cubicBezTo>
                      <a:cubicBezTo>
                        <a:pt x="-516" y="17252"/>
                        <a:pt x="8745" y="39743"/>
                        <a:pt x="20916" y="54030"/>
                      </a:cubicBezTo>
                      <a:cubicBezTo>
                        <a:pt x="33087" y="68317"/>
                        <a:pt x="58751" y="86838"/>
                        <a:pt x="76478" y="100067"/>
                      </a:cubicBezTo>
                      <a:cubicBezTo>
                        <a:pt x="94205" y="113296"/>
                        <a:pt x="133628" y="150338"/>
                        <a:pt x="130453" y="1508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7" name="フリーフォーム: 図形 1866">
                  <a:extLst>
                    <a:ext uri="{FF2B5EF4-FFF2-40B4-BE49-F238E27FC236}">
                      <a16:creationId xmlns:a16="http://schemas.microsoft.com/office/drawing/2014/main" id="{ACCE80BE-E1BE-457F-B525-4E8B20CC5C4A}"/>
                    </a:ext>
                  </a:extLst>
                </p:cNvPr>
                <p:cNvSpPr/>
                <p:nvPr/>
              </p:nvSpPr>
              <p:spPr>
                <a:xfrm>
                  <a:off x="8162061" y="1447312"/>
                  <a:ext cx="94566" cy="23278"/>
                </a:xfrm>
                <a:custGeom>
                  <a:avLst/>
                  <a:gdLst>
                    <a:gd name="connsiteX0" fmla="*/ 94527 w 94566"/>
                    <a:gd name="connsiteY0" fmla="*/ 13188 h 23278"/>
                    <a:gd name="connsiteX1" fmla="*/ 8802 w 94566"/>
                    <a:gd name="connsiteY1" fmla="*/ 16363 h 23278"/>
                    <a:gd name="connsiteX2" fmla="*/ 4039 w 94566"/>
                    <a:gd name="connsiteY2" fmla="*/ 22713 h 23278"/>
                    <a:gd name="connsiteX3" fmla="*/ 19914 w 94566"/>
                    <a:gd name="connsiteY3" fmla="*/ 488 h 23278"/>
                    <a:gd name="connsiteX4" fmla="*/ 94527 w 94566"/>
                    <a:gd name="connsiteY4" fmla="*/ 13188 h 23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66" h="23278">
                      <a:moveTo>
                        <a:pt x="94527" y="13188"/>
                      </a:moveTo>
                      <a:cubicBezTo>
                        <a:pt x="92675" y="15834"/>
                        <a:pt x="23883" y="14776"/>
                        <a:pt x="8802" y="16363"/>
                      </a:cubicBezTo>
                      <a:cubicBezTo>
                        <a:pt x="-6279" y="17950"/>
                        <a:pt x="2187" y="25359"/>
                        <a:pt x="4039" y="22713"/>
                      </a:cubicBezTo>
                      <a:cubicBezTo>
                        <a:pt x="5891" y="20067"/>
                        <a:pt x="7479" y="3663"/>
                        <a:pt x="19914" y="488"/>
                      </a:cubicBezTo>
                      <a:cubicBezTo>
                        <a:pt x="32349" y="-2687"/>
                        <a:pt x="96379" y="10542"/>
                        <a:pt x="94527" y="131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8" name="フリーフォーム: 図形 1867">
                  <a:extLst>
                    <a:ext uri="{FF2B5EF4-FFF2-40B4-BE49-F238E27FC236}">
                      <a16:creationId xmlns:a16="http://schemas.microsoft.com/office/drawing/2014/main" id="{EB70D69D-1D2D-4FF1-99C2-548FE467B1D7}"/>
                    </a:ext>
                  </a:extLst>
                </p:cNvPr>
                <p:cNvSpPr/>
                <p:nvPr/>
              </p:nvSpPr>
              <p:spPr>
                <a:xfrm>
                  <a:off x="8437202" y="1209554"/>
                  <a:ext cx="190853" cy="278204"/>
                </a:xfrm>
                <a:custGeom>
                  <a:avLst/>
                  <a:gdLst>
                    <a:gd name="connsiteX0" fmla="*/ 361 w 190853"/>
                    <a:gd name="connsiteY0" fmla="*/ 121 h 278204"/>
                    <a:gd name="connsiteX1" fmla="*/ 127361 w 190853"/>
                    <a:gd name="connsiteY1" fmla="*/ 117596 h 278204"/>
                    <a:gd name="connsiteX2" fmla="*/ 154348 w 190853"/>
                    <a:gd name="connsiteY2" fmla="*/ 163634 h 278204"/>
                    <a:gd name="connsiteX3" fmla="*/ 187686 w 190853"/>
                    <a:gd name="connsiteY3" fmla="*/ 277934 h 278204"/>
                    <a:gd name="connsiteX4" fmla="*/ 187686 w 190853"/>
                    <a:gd name="connsiteY4" fmla="*/ 193796 h 278204"/>
                    <a:gd name="connsiteX5" fmla="*/ 171811 w 190853"/>
                    <a:gd name="connsiteY5" fmla="*/ 141409 h 278204"/>
                    <a:gd name="connsiteX6" fmla="*/ 361 w 190853"/>
                    <a:gd name="connsiteY6" fmla="*/ 121 h 27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853" h="278204">
                      <a:moveTo>
                        <a:pt x="361" y="121"/>
                      </a:moveTo>
                      <a:cubicBezTo>
                        <a:pt x="-7047" y="-3848"/>
                        <a:pt x="101697" y="90344"/>
                        <a:pt x="127361" y="117596"/>
                      </a:cubicBezTo>
                      <a:cubicBezTo>
                        <a:pt x="153026" y="144848"/>
                        <a:pt x="144294" y="136911"/>
                        <a:pt x="154348" y="163634"/>
                      </a:cubicBezTo>
                      <a:cubicBezTo>
                        <a:pt x="164402" y="190357"/>
                        <a:pt x="182130" y="272907"/>
                        <a:pt x="187686" y="277934"/>
                      </a:cubicBezTo>
                      <a:cubicBezTo>
                        <a:pt x="193242" y="282961"/>
                        <a:pt x="190332" y="216550"/>
                        <a:pt x="187686" y="193796"/>
                      </a:cubicBezTo>
                      <a:cubicBezTo>
                        <a:pt x="185040" y="171042"/>
                        <a:pt x="201444" y="170778"/>
                        <a:pt x="171811" y="141409"/>
                      </a:cubicBezTo>
                      <a:cubicBezTo>
                        <a:pt x="142178" y="112040"/>
                        <a:pt x="7769" y="4090"/>
                        <a:pt x="361" y="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9" name="フリーフォーム: 図形 1868">
                  <a:extLst>
                    <a:ext uri="{FF2B5EF4-FFF2-40B4-BE49-F238E27FC236}">
                      <a16:creationId xmlns:a16="http://schemas.microsoft.com/office/drawing/2014/main" id="{202FEEDF-435F-49B1-B4E9-C0A01183A80E}"/>
                    </a:ext>
                  </a:extLst>
                </p:cNvPr>
                <p:cNvSpPr/>
                <p:nvPr/>
              </p:nvSpPr>
              <p:spPr>
                <a:xfrm>
                  <a:off x="8465885" y="1193712"/>
                  <a:ext cx="177805" cy="298986"/>
                </a:xfrm>
                <a:custGeom>
                  <a:avLst/>
                  <a:gdLst>
                    <a:gd name="connsiteX0" fmla="*/ 253 w 177805"/>
                    <a:gd name="connsiteY0" fmla="*/ 88 h 298986"/>
                    <a:gd name="connsiteX1" fmla="*/ 125665 w 177805"/>
                    <a:gd name="connsiteY1" fmla="*/ 120738 h 298986"/>
                    <a:gd name="connsiteX2" fmla="*/ 159003 w 177805"/>
                    <a:gd name="connsiteY2" fmla="*/ 158838 h 298986"/>
                    <a:gd name="connsiteX3" fmla="*/ 173290 w 177805"/>
                    <a:gd name="connsiteY3" fmla="*/ 214401 h 298986"/>
                    <a:gd name="connsiteX4" fmla="*/ 173290 w 177805"/>
                    <a:gd name="connsiteY4" fmla="*/ 298538 h 298986"/>
                    <a:gd name="connsiteX5" fmla="*/ 171703 w 177805"/>
                    <a:gd name="connsiteY5" fmla="*/ 242976 h 298986"/>
                    <a:gd name="connsiteX6" fmla="*/ 162178 w 177805"/>
                    <a:gd name="connsiteY6" fmla="*/ 141376 h 298986"/>
                    <a:gd name="connsiteX7" fmla="*/ 253 w 177805"/>
                    <a:gd name="connsiteY7" fmla="*/ 88 h 298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805" h="298986">
                      <a:moveTo>
                        <a:pt x="253" y="88"/>
                      </a:moveTo>
                      <a:cubicBezTo>
                        <a:pt x="-5832" y="-3352"/>
                        <a:pt x="99207" y="94280"/>
                        <a:pt x="125665" y="120738"/>
                      </a:cubicBezTo>
                      <a:cubicBezTo>
                        <a:pt x="152123" y="147196"/>
                        <a:pt x="151066" y="143228"/>
                        <a:pt x="159003" y="158838"/>
                      </a:cubicBezTo>
                      <a:cubicBezTo>
                        <a:pt x="166941" y="174449"/>
                        <a:pt x="170909" y="191118"/>
                        <a:pt x="173290" y="214401"/>
                      </a:cubicBezTo>
                      <a:cubicBezTo>
                        <a:pt x="175671" y="237684"/>
                        <a:pt x="173290" y="298538"/>
                        <a:pt x="173290" y="298538"/>
                      </a:cubicBezTo>
                      <a:cubicBezTo>
                        <a:pt x="173026" y="303300"/>
                        <a:pt x="173555" y="269170"/>
                        <a:pt x="171703" y="242976"/>
                      </a:cubicBezTo>
                      <a:cubicBezTo>
                        <a:pt x="169851" y="216782"/>
                        <a:pt x="191811" y="180799"/>
                        <a:pt x="162178" y="141376"/>
                      </a:cubicBezTo>
                      <a:cubicBezTo>
                        <a:pt x="132545" y="101953"/>
                        <a:pt x="6338" y="3528"/>
                        <a:pt x="253" y="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0" name="フリーフォーム: 図形 1869">
                  <a:extLst>
                    <a:ext uri="{FF2B5EF4-FFF2-40B4-BE49-F238E27FC236}">
                      <a16:creationId xmlns:a16="http://schemas.microsoft.com/office/drawing/2014/main" id="{C60C64C7-DDFF-4C6A-BAEC-B0E25466C412}"/>
                    </a:ext>
                  </a:extLst>
                </p:cNvPr>
                <p:cNvSpPr/>
                <p:nvPr/>
              </p:nvSpPr>
              <p:spPr>
                <a:xfrm>
                  <a:off x="8341883" y="1635091"/>
                  <a:ext cx="306864" cy="141910"/>
                </a:xfrm>
                <a:custGeom>
                  <a:avLst/>
                  <a:gdLst>
                    <a:gd name="connsiteX0" fmla="*/ 306817 w 306864"/>
                    <a:gd name="connsiteY0" fmla="*/ 34 h 141910"/>
                    <a:gd name="connsiteX1" fmla="*/ 281417 w 306864"/>
                    <a:gd name="connsiteY1" fmla="*/ 96872 h 141910"/>
                    <a:gd name="connsiteX2" fmla="*/ 184580 w 306864"/>
                    <a:gd name="connsiteY2" fmla="*/ 106397 h 141910"/>
                    <a:gd name="connsiteX3" fmla="*/ 32180 w 306864"/>
                    <a:gd name="connsiteY3" fmla="*/ 122272 h 141910"/>
                    <a:gd name="connsiteX4" fmla="*/ 8367 w 306864"/>
                    <a:gd name="connsiteY4" fmla="*/ 141322 h 141910"/>
                    <a:gd name="connsiteX5" fmla="*/ 140130 w 306864"/>
                    <a:gd name="connsiteY5" fmla="*/ 98459 h 141910"/>
                    <a:gd name="connsiteX6" fmla="*/ 283005 w 306864"/>
                    <a:gd name="connsiteY6" fmla="*/ 85759 h 141910"/>
                    <a:gd name="connsiteX7" fmla="*/ 306817 w 306864"/>
                    <a:gd name="connsiteY7" fmla="*/ 34 h 141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6864" h="141910">
                      <a:moveTo>
                        <a:pt x="306817" y="34"/>
                      </a:moveTo>
                      <a:cubicBezTo>
                        <a:pt x="306552" y="1886"/>
                        <a:pt x="301790" y="79145"/>
                        <a:pt x="281417" y="96872"/>
                      </a:cubicBezTo>
                      <a:cubicBezTo>
                        <a:pt x="261044" y="114599"/>
                        <a:pt x="184580" y="106397"/>
                        <a:pt x="184580" y="106397"/>
                      </a:cubicBezTo>
                      <a:cubicBezTo>
                        <a:pt x="143041" y="110630"/>
                        <a:pt x="61549" y="116451"/>
                        <a:pt x="32180" y="122272"/>
                      </a:cubicBezTo>
                      <a:cubicBezTo>
                        <a:pt x="2811" y="128093"/>
                        <a:pt x="-9625" y="145291"/>
                        <a:pt x="8367" y="141322"/>
                      </a:cubicBezTo>
                      <a:cubicBezTo>
                        <a:pt x="26359" y="137353"/>
                        <a:pt x="94357" y="107720"/>
                        <a:pt x="140130" y="98459"/>
                      </a:cubicBezTo>
                      <a:cubicBezTo>
                        <a:pt x="185903" y="89198"/>
                        <a:pt x="258928" y="99782"/>
                        <a:pt x="283005" y="85759"/>
                      </a:cubicBezTo>
                      <a:cubicBezTo>
                        <a:pt x="307082" y="71736"/>
                        <a:pt x="307082" y="-1818"/>
                        <a:pt x="306817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1" name="フリーフォーム: 図形 1870">
                  <a:extLst>
                    <a:ext uri="{FF2B5EF4-FFF2-40B4-BE49-F238E27FC236}">
                      <a16:creationId xmlns:a16="http://schemas.microsoft.com/office/drawing/2014/main" id="{0894D2AD-98A5-4C42-B6C9-BE4ECF7AA568}"/>
                    </a:ext>
                  </a:extLst>
                </p:cNvPr>
                <p:cNvSpPr/>
                <p:nvPr/>
              </p:nvSpPr>
              <p:spPr>
                <a:xfrm>
                  <a:off x="8353425" y="1636713"/>
                  <a:ext cx="317758" cy="139700"/>
                </a:xfrm>
                <a:custGeom>
                  <a:avLst/>
                  <a:gdLst>
                    <a:gd name="connsiteX0" fmla="*/ 317500 w 317758"/>
                    <a:gd name="connsiteY0" fmla="*/ 0 h 139700"/>
                    <a:gd name="connsiteX1" fmla="*/ 288925 w 317758"/>
                    <a:gd name="connsiteY1" fmla="*/ 103187 h 139700"/>
                    <a:gd name="connsiteX2" fmla="*/ 239713 w 317758"/>
                    <a:gd name="connsiteY2" fmla="*/ 125412 h 139700"/>
                    <a:gd name="connsiteX3" fmla="*/ 149225 w 317758"/>
                    <a:gd name="connsiteY3" fmla="*/ 131762 h 139700"/>
                    <a:gd name="connsiteX4" fmla="*/ 0 w 317758"/>
                    <a:gd name="connsiteY4" fmla="*/ 139700 h 139700"/>
                    <a:gd name="connsiteX5" fmla="*/ 196850 w 317758"/>
                    <a:gd name="connsiteY5" fmla="*/ 125412 h 139700"/>
                    <a:gd name="connsiteX6" fmla="*/ 273050 w 317758"/>
                    <a:gd name="connsiteY6" fmla="*/ 101600 h 139700"/>
                    <a:gd name="connsiteX7" fmla="*/ 317500 w 317758"/>
                    <a:gd name="connsiteY7" fmla="*/ 0 h 139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7758" h="139700">
                      <a:moveTo>
                        <a:pt x="317500" y="0"/>
                      </a:moveTo>
                      <a:cubicBezTo>
                        <a:pt x="320146" y="264"/>
                        <a:pt x="301890" y="82285"/>
                        <a:pt x="288925" y="103187"/>
                      </a:cubicBezTo>
                      <a:cubicBezTo>
                        <a:pt x="275960" y="124089"/>
                        <a:pt x="262996" y="120650"/>
                        <a:pt x="239713" y="125412"/>
                      </a:cubicBezTo>
                      <a:cubicBezTo>
                        <a:pt x="216430" y="130175"/>
                        <a:pt x="149225" y="131762"/>
                        <a:pt x="149225" y="131762"/>
                      </a:cubicBezTo>
                      <a:lnTo>
                        <a:pt x="0" y="139700"/>
                      </a:lnTo>
                      <a:cubicBezTo>
                        <a:pt x="7937" y="138642"/>
                        <a:pt x="151342" y="131762"/>
                        <a:pt x="196850" y="125412"/>
                      </a:cubicBezTo>
                      <a:cubicBezTo>
                        <a:pt x="242358" y="119062"/>
                        <a:pt x="255058" y="119856"/>
                        <a:pt x="273050" y="101600"/>
                      </a:cubicBezTo>
                      <a:cubicBezTo>
                        <a:pt x="291042" y="83344"/>
                        <a:pt x="314854" y="-264"/>
                        <a:pt x="31750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2" name="フリーフォーム: 図形 1871">
                  <a:extLst>
                    <a:ext uri="{FF2B5EF4-FFF2-40B4-BE49-F238E27FC236}">
                      <a16:creationId xmlns:a16="http://schemas.microsoft.com/office/drawing/2014/main" id="{324A5394-CD1D-4CE2-8601-06F7D1A32CD6}"/>
                    </a:ext>
                  </a:extLst>
                </p:cNvPr>
                <p:cNvSpPr/>
                <p:nvPr/>
              </p:nvSpPr>
              <p:spPr>
                <a:xfrm>
                  <a:off x="8058648" y="1163146"/>
                  <a:ext cx="103780" cy="127000"/>
                </a:xfrm>
                <a:custGeom>
                  <a:avLst/>
                  <a:gdLst>
                    <a:gd name="connsiteX0" fmla="*/ 1090 w 103780"/>
                    <a:gd name="connsiteY0" fmla="*/ 492 h 127000"/>
                    <a:gd name="connsiteX1" fmla="*/ 102690 w 103780"/>
                    <a:gd name="connsiteY1" fmla="*/ 124317 h 127000"/>
                    <a:gd name="connsiteX2" fmla="*/ 51890 w 103780"/>
                    <a:gd name="connsiteY2" fmla="*/ 81454 h 127000"/>
                    <a:gd name="connsiteX3" fmla="*/ 1090 w 103780"/>
                    <a:gd name="connsiteY3" fmla="*/ 492 h 127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780" h="127000">
                      <a:moveTo>
                        <a:pt x="1090" y="492"/>
                      </a:moveTo>
                      <a:cubicBezTo>
                        <a:pt x="9557" y="7636"/>
                        <a:pt x="94223" y="110823"/>
                        <a:pt x="102690" y="124317"/>
                      </a:cubicBezTo>
                      <a:cubicBezTo>
                        <a:pt x="111157" y="137811"/>
                        <a:pt x="68030" y="96800"/>
                        <a:pt x="51890" y="81454"/>
                      </a:cubicBezTo>
                      <a:cubicBezTo>
                        <a:pt x="35750" y="66108"/>
                        <a:pt x="-7377" y="-6652"/>
                        <a:pt x="1090" y="4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3" name="フリーフォーム: 図形 1872">
                  <a:extLst>
                    <a:ext uri="{FF2B5EF4-FFF2-40B4-BE49-F238E27FC236}">
                      <a16:creationId xmlns:a16="http://schemas.microsoft.com/office/drawing/2014/main" id="{1AE807D0-1505-4E81-8478-AA04F69A6114}"/>
                    </a:ext>
                  </a:extLst>
                </p:cNvPr>
                <p:cNvSpPr/>
                <p:nvPr/>
              </p:nvSpPr>
              <p:spPr>
                <a:xfrm>
                  <a:off x="8042269" y="1168289"/>
                  <a:ext cx="142900" cy="76411"/>
                </a:xfrm>
                <a:custGeom>
                  <a:avLst/>
                  <a:gdLst>
                    <a:gd name="connsiteX0" fmla="*/ 6 w 142900"/>
                    <a:gd name="connsiteY0" fmla="*/ 111 h 76411"/>
                    <a:gd name="connsiteX1" fmla="*/ 96844 w 142900"/>
                    <a:gd name="connsiteY1" fmla="*/ 41386 h 76411"/>
                    <a:gd name="connsiteX2" fmla="*/ 142881 w 142900"/>
                    <a:gd name="connsiteY2" fmla="*/ 76311 h 76411"/>
                    <a:gd name="connsiteX3" fmla="*/ 101606 w 142900"/>
                    <a:gd name="connsiteY3" fmla="*/ 30274 h 76411"/>
                    <a:gd name="connsiteX4" fmla="*/ 6 w 142900"/>
                    <a:gd name="connsiteY4" fmla="*/ 111 h 76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900" h="76411">
                      <a:moveTo>
                        <a:pt x="6" y="111"/>
                      </a:moveTo>
                      <a:cubicBezTo>
                        <a:pt x="-788" y="1963"/>
                        <a:pt x="73032" y="28686"/>
                        <a:pt x="96844" y="41386"/>
                      </a:cubicBezTo>
                      <a:cubicBezTo>
                        <a:pt x="120657" y="54086"/>
                        <a:pt x="142087" y="78163"/>
                        <a:pt x="142881" y="76311"/>
                      </a:cubicBezTo>
                      <a:cubicBezTo>
                        <a:pt x="143675" y="74459"/>
                        <a:pt x="119862" y="40593"/>
                        <a:pt x="101606" y="30274"/>
                      </a:cubicBezTo>
                      <a:cubicBezTo>
                        <a:pt x="83350" y="19955"/>
                        <a:pt x="800" y="-1741"/>
                        <a:pt x="6" y="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4" name="フリーフォーム: 図形 1873">
                  <a:extLst>
                    <a:ext uri="{FF2B5EF4-FFF2-40B4-BE49-F238E27FC236}">
                      <a16:creationId xmlns:a16="http://schemas.microsoft.com/office/drawing/2014/main" id="{3B6613F5-8829-4DC7-9500-E534E4034AF5}"/>
                    </a:ext>
                  </a:extLst>
                </p:cNvPr>
                <p:cNvSpPr/>
                <p:nvPr/>
              </p:nvSpPr>
              <p:spPr>
                <a:xfrm>
                  <a:off x="8195421" y="1129980"/>
                  <a:ext cx="48748" cy="120912"/>
                </a:xfrm>
                <a:custGeom>
                  <a:avLst/>
                  <a:gdLst>
                    <a:gd name="connsiteX0" fmla="*/ 842 w 48748"/>
                    <a:gd name="connsiteY0" fmla="*/ 320 h 120912"/>
                    <a:gd name="connsiteX1" fmla="*/ 48467 w 48748"/>
                    <a:gd name="connsiteY1" fmla="*/ 117795 h 120912"/>
                    <a:gd name="connsiteX2" fmla="*/ 19892 w 48748"/>
                    <a:gd name="connsiteY2" fmla="*/ 82870 h 120912"/>
                    <a:gd name="connsiteX3" fmla="*/ 842 w 48748"/>
                    <a:gd name="connsiteY3" fmla="*/ 320 h 120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748" h="120912">
                      <a:moveTo>
                        <a:pt x="842" y="320"/>
                      </a:moveTo>
                      <a:cubicBezTo>
                        <a:pt x="5604" y="6141"/>
                        <a:pt x="45292" y="104037"/>
                        <a:pt x="48467" y="117795"/>
                      </a:cubicBezTo>
                      <a:cubicBezTo>
                        <a:pt x="51642" y="131553"/>
                        <a:pt x="27036" y="96099"/>
                        <a:pt x="19892" y="82870"/>
                      </a:cubicBezTo>
                      <a:cubicBezTo>
                        <a:pt x="12748" y="69641"/>
                        <a:pt x="-3920" y="-5501"/>
                        <a:pt x="842" y="3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5" name="フリーフォーム: 図形 1874">
                  <a:extLst>
                    <a:ext uri="{FF2B5EF4-FFF2-40B4-BE49-F238E27FC236}">
                      <a16:creationId xmlns:a16="http://schemas.microsoft.com/office/drawing/2014/main" id="{463E78B3-E2D8-4BA1-BEB1-01C18D5A461B}"/>
                    </a:ext>
                  </a:extLst>
                </p:cNvPr>
                <p:cNvSpPr/>
                <p:nvPr/>
              </p:nvSpPr>
              <p:spPr>
                <a:xfrm>
                  <a:off x="8191280" y="1137899"/>
                  <a:ext cx="114973" cy="101239"/>
                </a:xfrm>
                <a:custGeom>
                  <a:avLst/>
                  <a:gdLst>
                    <a:gd name="connsiteX0" fmla="*/ 220 w 114973"/>
                    <a:gd name="connsiteY0" fmla="*/ 339 h 101239"/>
                    <a:gd name="connsiteX1" fmla="*/ 111345 w 114973"/>
                    <a:gd name="connsiteY1" fmla="*/ 98764 h 101239"/>
                    <a:gd name="connsiteX2" fmla="*/ 82770 w 114973"/>
                    <a:gd name="connsiteY2" fmla="*/ 67014 h 101239"/>
                    <a:gd name="connsiteX3" fmla="*/ 220 w 114973"/>
                    <a:gd name="connsiteY3" fmla="*/ 339 h 101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973" h="101239">
                      <a:moveTo>
                        <a:pt x="220" y="339"/>
                      </a:moveTo>
                      <a:cubicBezTo>
                        <a:pt x="4983" y="5631"/>
                        <a:pt x="97587" y="87651"/>
                        <a:pt x="111345" y="98764"/>
                      </a:cubicBezTo>
                      <a:cubicBezTo>
                        <a:pt x="125103" y="109877"/>
                        <a:pt x="96264" y="80772"/>
                        <a:pt x="82770" y="67014"/>
                      </a:cubicBezTo>
                      <a:cubicBezTo>
                        <a:pt x="69276" y="53256"/>
                        <a:pt x="-4543" y="-4953"/>
                        <a:pt x="220" y="3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6" name="フリーフォーム: 図形 1875">
                  <a:extLst>
                    <a:ext uri="{FF2B5EF4-FFF2-40B4-BE49-F238E27FC236}">
                      <a16:creationId xmlns:a16="http://schemas.microsoft.com/office/drawing/2014/main" id="{B2B78FB2-842F-42F9-8B8E-6D61424D66CF}"/>
                    </a:ext>
                  </a:extLst>
                </p:cNvPr>
                <p:cNvSpPr/>
                <p:nvPr/>
              </p:nvSpPr>
              <p:spPr>
                <a:xfrm>
                  <a:off x="8129936" y="1239461"/>
                  <a:ext cx="144194" cy="270466"/>
                </a:xfrm>
                <a:custGeom>
                  <a:avLst/>
                  <a:gdLst>
                    <a:gd name="connsiteX0" fmla="*/ 144114 w 144194"/>
                    <a:gd name="connsiteY0" fmla="*/ 19427 h 270466"/>
                    <a:gd name="connsiteX1" fmla="*/ 67914 w 144194"/>
                    <a:gd name="connsiteY1" fmla="*/ 1964 h 270466"/>
                    <a:gd name="connsiteX2" fmla="*/ 9177 w 144194"/>
                    <a:gd name="connsiteY2" fmla="*/ 71814 h 270466"/>
                    <a:gd name="connsiteX3" fmla="*/ 1239 w 144194"/>
                    <a:gd name="connsiteY3" fmla="*/ 128964 h 270466"/>
                    <a:gd name="connsiteX4" fmla="*/ 20289 w 144194"/>
                    <a:gd name="connsiteY4" fmla="*/ 206752 h 270466"/>
                    <a:gd name="connsiteX5" fmla="*/ 23464 w 144194"/>
                    <a:gd name="connsiteY5" fmla="*/ 224214 h 270466"/>
                    <a:gd name="connsiteX6" fmla="*/ 74264 w 144194"/>
                    <a:gd name="connsiteY6" fmla="*/ 270252 h 270466"/>
                    <a:gd name="connsiteX7" fmla="*/ 39339 w 144194"/>
                    <a:gd name="connsiteY7" fmla="*/ 203577 h 270466"/>
                    <a:gd name="connsiteX8" fmla="*/ 20289 w 144194"/>
                    <a:gd name="connsiteY8" fmla="*/ 106739 h 270466"/>
                    <a:gd name="connsiteX9" fmla="*/ 44102 w 144194"/>
                    <a:gd name="connsiteY9" fmla="*/ 51177 h 270466"/>
                    <a:gd name="connsiteX10" fmla="*/ 82202 w 144194"/>
                    <a:gd name="connsiteY10" fmla="*/ 21014 h 270466"/>
                    <a:gd name="connsiteX11" fmla="*/ 144114 w 144194"/>
                    <a:gd name="connsiteY11" fmla="*/ 19427 h 270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194" h="270466">
                      <a:moveTo>
                        <a:pt x="144114" y="19427"/>
                      </a:moveTo>
                      <a:cubicBezTo>
                        <a:pt x="141733" y="16252"/>
                        <a:pt x="90403" y="-6767"/>
                        <a:pt x="67914" y="1964"/>
                      </a:cubicBezTo>
                      <a:cubicBezTo>
                        <a:pt x="45425" y="10695"/>
                        <a:pt x="20289" y="50647"/>
                        <a:pt x="9177" y="71814"/>
                      </a:cubicBezTo>
                      <a:cubicBezTo>
                        <a:pt x="-1936" y="92981"/>
                        <a:pt x="-613" y="106474"/>
                        <a:pt x="1239" y="128964"/>
                      </a:cubicBezTo>
                      <a:cubicBezTo>
                        <a:pt x="3091" y="151454"/>
                        <a:pt x="16585" y="190877"/>
                        <a:pt x="20289" y="206752"/>
                      </a:cubicBezTo>
                      <a:cubicBezTo>
                        <a:pt x="23993" y="222627"/>
                        <a:pt x="14468" y="213631"/>
                        <a:pt x="23464" y="224214"/>
                      </a:cubicBezTo>
                      <a:cubicBezTo>
                        <a:pt x="32460" y="234797"/>
                        <a:pt x="71618" y="273692"/>
                        <a:pt x="74264" y="270252"/>
                      </a:cubicBezTo>
                      <a:cubicBezTo>
                        <a:pt x="76910" y="266812"/>
                        <a:pt x="48335" y="230829"/>
                        <a:pt x="39339" y="203577"/>
                      </a:cubicBezTo>
                      <a:cubicBezTo>
                        <a:pt x="30343" y="176325"/>
                        <a:pt x="19495" y="132139"/>
                        <a:pt x="20289" y="106739"/>
                      </a:cubicBezTo>
                      <a:cubicBezTo>
                        <a:pt x="21083" y="81339"/>
                        <a:pt x="33783" y="65464"/>
                        <a:pt x="44102" y="51177"/>
                      </a:cubicBezTo>
                      <a:cubicBezTo>
                        <a:pt x="54421" y="36890"/>
                        <a:pt x="68708" y="26041"/>
                        <a:pt x="82202" y="21014"/>
                      </a:cubicBezTo>
                      <a:cubicBezTo>
                        <a:pt x="95696" y="15987"/>
                        <a:pt x="146495" y="22602"/>
                        <a:pt x="144114" y="194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7" name="フリーフォーム: 図形 1876">
                  <a:extLst>
                    <a:ext uri="{FF2B5EF4-FFF2-40B4-BE49-F238E27FC236}">
                      <a16:creationId xmlns:a16="http://schemas.microsoft.com/office/drawing/2014/main" id="{809DF423-0E92-4427-9815-E23E66B3135C}"/>
                    </a:ext>
                  </a:extLst>
                </p:cNvPr>
                <p:cNvSpPr/>
                <p:nvPr/>
              </p:nvSpPr>
              <p:spPr>
                <a:xfrm>
                  <a:off x="8240668" y="1257169"/>
                  <a:ext cx="119883" cy="57284"/>
                </a:xfrm>
                <a:custGeom>
                  <a:avLst/>
                  <a:gdLst>
                    <a:gd name="connsiteX0" fmla="*/ 45 w 119883"/>
                    <a:gd name="connsiteY0" fmla="*/ 131 h 57284"/>
                    <a:gd name="connsiteX1" fmla="*/ 63545 w 119883"/>
                    <a:gd name="connsiteY1" fmla="*/ 35056 h 57284"/>
                    <a:gd name="connsiteX2" fmla="*/ 74657 w 119883"/>
                    <a:gd name="connsiteY2" fmla="*/ 57281 h 57284"/>
                    <a:gd name="connsiteX3" fmla="*/ 88945 w 119883"/>
                    <a:gd name="connsiteY3" fmla="*/ 33469 h 57284"/>
                    <a:gd name="connsiteX4" fmla="*/ 119107 w 119883"/>
                    <a:gd name="connsiteY4" fmla="*/ 54106 h 57284"/>
                    <a:gd name="connsiteX5" fmla="*/ 54020 w 119883"/>
                    <a:gd name="connsiteY5" fmla="*/ 23944 h 57284"/>
                    <a:gd name="connsiteX6" fmla="*/ 45 w 119883"/>
                    <a:gd name="connsiteY6" fmla="*/ 131 h 57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883" h="57284">
                      <a:moveTo>
                        <a:pt x="45" y="131"/>
                      </a:moveTo>
                      <a:cubicBezTo>
                        <a:pt x="1632" y="1983"/>
                        <a:pt x="51110" y="25531"/>
                        <a:pt x="63545" y="35056"/>
                      </a:cubicBezTo>
                      <a:cubicBezTo>
                        <a:pt x="75980" y="44581"/>
                        <a:pt x="70424" y="57545"/>
                        <a:pt x="74657" y="57281"/>
                      </a:cubicBezTo>
                      <a:cubicBezTo>
                        <a:pt x="78890" y="57017"/>
                        <a:pt x="81537" y="33998"/>
                        <a:pt x="88945" y="33469"/>
                      </a:cubicBezTo>
                      <a:cubicBezTo>
                        <a:pt x="96353" y="32940"/>
                        <a:pt x="124928" y="55694"/>
                        <a:pt x="119107" y="54106"/>
                      </a:cubicBezTo>
                      <a:cubicBezTo>
                        <a:pt x="113286" y="52519"/>
                        <a:pt x="54020" y="23944"/>
                        <a:pt x="54020" y="23944"/>
                      </a:cubicBezTo>
                      <a:cubicBezTo>
                        <a:pt x="38674" y="16536"/>
                        <a:pt x="-1542" y="-1721"/>
                        <a:pt x="45" y="1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8" name="フリーフォーム: 図形 1877">
                  <a:extLst>
                    <a:ext uri="{FF2B5EF4-FFF2-40B4-BE49-F238E27FC236}">
                      <a16:creationId xmlns:a16="http://schemas.microsoft.com/office/drawing/2014/main" id="{69792E35-0CAD-4CA3-833A-D157109826E5}"/>
                    </a:ext>
                  </a:extLst>
                </p:cNvPr>
                <p:cNvSpPr/>
                <p:nvPr/>
              </p:nvSpPr>
              <p:spPr>
                <a:xfrm>
                  <a:off x="8399977" y="1153615"/>
                  <a:ext cx="48738" cy="168890"/>
                </a:xfrm>
                <a:custGeom>
                  <a:avLst/>
                  <a:gdLst>
                    <a:gd name="connsiteX0" fmla="*/ 48698 w 48738"/>
                    <a:gd name="connsiteY0" fmla="*/ 498 h 168890"/>
                    <a:gd name="connsiteX1" fmla="*/ 10598 w 48738"/>
                    <a:gd name="connsiteY1" fmla="*/ 164010 h 168890"/>
                    <a:gd name="connsiteX2" fmla="*/ 2661 w 48738"/>
                    <a:gd name="connsiteY2" fmla="*/ 114798 h 168890"/>
                    <a:gd name="connsiteX3" fmla="*/ 48698 w 48738"/>
                    <a:gd name="connsiteY3" fmla="*/ 498 h 168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738" h="168890">
                      <a:moveTo>
                        <a:pt x="48698" y="498"/>
                      </a:moveTo>
                      <a:cubicBezTo>
                        <a:pt x="50021" y="8700"/>
                        <a:pt x="18271" y="144960"/>
                        <a:pt x="10598" y="164010"/>
                      </a:cubicBezTo>
                      <a:cubicBezTo>
                        <a:pt x="2925" y="183060"/>
                        <a:pt x="-3954" y="142050"/>
                        <a:pt x="2661" y="114798"/>
                      </a:cubicBezTo>
                      <a:cubicBezTo>
                        <a:pt x="9276" y="87546"/>
                        <a:pt x="47375" y="-7704"/>
                        <a:pt x="48698" y="4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9" name="フリーフォーム: 図形 1878">
                  <a:extLst>
                    <a:ext uri="{FF2B5EF4-FFF2-40B4-BE49-F238E27FC236}">
                      <a16:creationId xmlns:a16="http://schemas.microsoft.com/office/drawing/2014/main" id="{DA5E2E7D-8E5F-45D7-BCEC-13A97CCEB482}"/>
                    </a:ext>
                  </a:extLst>
                </p:cNvPr>
                <p:cNvSpPr/>
                <p:nvPr/>
              </p:nvSpPr>
              <p:spPr>
                <a:xfrm>
                  <a:off x="8377238" y="1154112"/>
                  <a:ext cx="35058" cy="152401"/>
                </a:xfrm>
                <a:custGeom>
                  <a:avLst/>
                  <a:gdLst>
                    <a:gd name="connsiteX0" fmla="*/ 0 w 35058"/>
                    <a:gd name="connsiteY0" fmla="*/ 152401 h 152401"/>
                    <a:gd name="connsiteX1" fmla="*/ 34925 w 35058"/>
                    <a:gd name="connsiteY1" fmla="*/ 1 h 152401"/>
                    <a:gd name="connsiteX2" fmla="*/ 0 w 35058"/>
                    <a:gd name="connsiteY2" fmla="*/ 152401 h 152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8" h="152401">
                      <a:moveTo>
                        <a:pt x="0" y="152401"/>
                      </a:moveTo>
                      <a:cubicBezTo>
                        <a:pt x="0" y="152401"/>
                        <a:pt x="32279" y="-528"/>
                        <a:pt x="34925" y="1"/>
                      </a:cubicBezTo>
                      <a:cubicBezTo>
                        <a:pt x="37571" y="530"/>
                        <a:pt x="0" y="152401"/>
                        <a:pt x="0" y="1524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0" name="フリーフォーム: 図形 1879">
                  <a:extLst>
                    <a:ext uri="{FF2B5EF4-FFF2-40B4-BE49-F238E27FC236}">
                      <a16:creationId xmlns:a16="http://schemas.microsoft.com/office/drawing/2014/main" id="{1C771AC9-DDEE-4471-B358-77009EF892B9}"/>
                    </a:ext>
                  </a:extLst>
                </p:cNvPr>
                <p:cNvSpPr/>
                <p:nvPr/>
              </p:nvSpPr>
              <p:spPr>
                <a:xfrm>
                  <a:off x="8354199" y="1112881"/>
                  <a:ext cx="21727" cy="170231"/>
                </a:xfrm>
                <a:custGeom>
                  <a:avLst/>
                  <a:gdLst>
                    <a:gd name="connsiteX0" fmla="*/ 11926 w 21727"/>
                    <a:gd name="connsiteY0" fmla="*/ 168232 h 170231"/>
                    <a:gd name="connsiteX1" fmla="*/ 21451 w 21727"/>
                    <a:gd name="connsiteY1" fmla="*/ 1544 h 170231"/>
                    <a:gd name="connsiteX2" fmla="*/ 814 w 21727"/>
                    <a:gd name="connsiteY2" fmla="*/ 88857 h 170231"/>
                    <a:gd name="connsiteX3" fmla="*/ 11926 w 21727"/>
                    <a:gd name="connsiteY3" fmla="*/ 168232 h 170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27" h="170231">
                      <a:moveTo>
                        <a:pt x="11926" y="168232"/>
                      </a:moveTo>
                      <a:cubicBezTo>
                        <a:pt x="15365" y="153680"/>
                        <a:pt x="23303" y="14773"/>
                        <a:pt x="21451" y="1544"/>
                      </a:cubicBezTo>
                      <a:cubicBezTo>
                        <a:pt x="19599" y="-11685"/>
                        <a:pt x="4783" y="63722"/>
                        <a:pt x="814" y="88857"/>
                      </a:cubicBezTo>
                      <a:cubicBezTo>
                        <a:pt x="-3155" y="113992"/>
                        <a:pt x="8487" y="182784"/>
                        <a:pt x="11926" y="168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1" name="フリーフォーム: 図形 1880">
                  <a:extLst>
                    <a:ext uri="{FF2B5EF4-FFF2-40B4-BE49-F238E27FC236}">
                      <a16:creationId xmlns:a16="http://schemas.microsoft.com/office/drawing/2014/main" id="{B71BB29C-F37E-4D27-A98A-4CB6E15F842F}"/>
                    </a:ext>
                  </a:extLst>
                </p:cNvPr>
                <p:cNvSpPr/>
                <p:nvPr/>
              </p:nvSpPr>
              <p:spPr>
                <a:xfrm>
                  <a:off x="8324606" y="1093224"/>
                  <a:ext cx="24463" cy="155769"/>
                </a:xfrm>
                <a:custGeom>
                  <a:avLst/>
                  <a:gdLst>
                    <a:gd name="connsiteX0" fmla="*/ 20882 w 24463"/>
                    <a:gd name="connsiteY0" fmla="*/ 154551 h 155769"/>
                    <a:gd name="connsiteX1" fmla="*/ 22469 w 24463"/>
                    <a:gd name="connsiteY1" fmla="*/ 2151 h 155769"/>
                    <a:gd name="connsiteX2" fmla="*/ 244 w 24463"/>
                    <a:gd name="connsiteY2" fmla="*/ 70414 h 155769"/>
                    <a:gd name="connsiteX3" fmla="*/ 20882 w 24463"/>
                    <a:gd name="connsiteY3" fmla="*/ 154551 h 15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63" h="155769">
                      <a:moveTo>
                        <a:pt x="20882" y="154551"/>
                      </a:moveTo>
                      <a:cubicBezTo>
                        <a:pt x="24586" y="143174"/>
                        <a:pt x="25909" y="16174"/>
                        <a:pt x="22469" y="2151"/>
                      </a:cubicBezTo>
                      <a:cubicBezTo>
                        <a:pt x="19029" y="-11872"/>
                        <a:pt x="2890" y="46337"/>
                        <a:pt x="244" y="70414"/>
                      </a:cubicBezTo>
                      <a:cubicBezTo>
                        <a:pt x="-2402" y="94491"/>
                        <a:pt x="17178" y="165928"/>
                        <a:pt x="20882" y="1545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2" name="フリーフォーム: 図形 1881">
                  <a:extLst>
                    <a:ext uri="{FF2B5EF4-FFF2-40B4-BE49-F238E27FC236}">
                      <a16:creationId xmlns:a16="http://schemas.microsoft.com/office/drawing/2014/main" id="{687426FC-E68D-4AF1-99B4-6A76352D35A5}"/>
                    </a:ext>
                  </a:extLst>
                </p:cNvPr>
                <p:cNvSpPr/>
                <p:nvPr/>
              </p:nvSpPr>
              <p:spPr>
                <a:xfrm>
                  <a:off x="8302291" y="1012508"/>
                  <a:ext cx="22219" cy="215801"/>
                </a:xfrm>
                <a:custGeom>
                  <a:avLst/>
                  <a:gdLst>
                    <a:gd name="connsiteX0" fmla="*/ 17797 w 22219"/>
                    <a:gd name="connsiteY0" fmla="*/ 213042 h 215801"/>
                    <a:gd name="connsiteX1" fmla="*/ 20972 w 22219"/>
                    <a:gd name="connsiteY1" fmla="*/ 1905 h 215801"/>
                    <a:gd name="connsiteX2" fmla="*/ 334 w 22219"/>
                    <a:gd name="connsiteY2" fmla="*/ 114617 h 215801"/>
                    <a:gd name="connsiteX3" fmla="*/ 17797 w 22219"/>
                    <a:gd name="connsiteY3" fmla="*/ 213042 h 215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219" h="215801">
                      <a:moveTo>
                        <a:pt x="17797" y="213042"/>
                      </a:moveTo>
                      <a:cubicBezTo>
                        <a:pt x="21237" y="194257"/>
                        <a:pt x="23882" y="18309"/>
                        <a:pt x="20972" y="1905"/>
                      </a:cubicBezTo>
                      <a:cubicBezTo>
                        <a:pt x="18062" y="-14499"/>
                        <a:pt x="3244" y="79428"/>
                        <a:pt x="334" y="114617"/>
                      </a:cubicBezTo>
                      <a:cubicBezTo>
                        <a:pt x="-2576" y="149806"/>
                        <a:pt x="14357" y="231827"/>
                        <a:pt x="17797" y="2130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3" name="フリーフォーム: 図形 1882">
                  <a:extLst>
                    <a:ext uri="{FF2B5EF4-FFF2-40B4-BE49-F238E27FC236}">
                      <a16:creationId xmlns:a16="http://schemas.microsoft.com/office/drawing/2014/main" id="{11E48FFE-5D86-4250-9785-B535634D6572}"/>
                    </a:ext>
                  </a:extLst>
                </p:cNvPr>
                <p:cNvSpPr/>
                <p:nvPr/>
              </p:nvSpPr>
              <p:spPr>
                <a:xfrm>
                  <a:off x="8267655" y="970297"/>
                  <a:ext cx="18685" cy="243397"/>
                </a:xfrm>
                <a:custGeom>
                  <a:avLst/>
                  <a:gdLst>
                    <a:gd name="connsiteX0" fmla="*/ 17508 w 18685"/>
                    <a:gd name="connsiteY0" fmla="*/ 242553 h 243397"/>
                    <a:gd name="connsiteX1" fmla="*/ 15920 w 18685"/>
                    <a:gd name="connsiteY1" fmla="*/ 7603 h 243397"/>
                    <a:gd name="connsiteX2" fmla="*/ 6395 w 18685"/>
                    <a:gd name="connsiteY2" fmla="*/ 59991 h 243397"/>
                    <a:gd name="connsiteX3" fmla="*/ 45 w 18685"/>
                    <a:gd name="connsiteY3" fmla="*/ 85391 h 243397"/>
                    <a:gd name="connsiteX4" fmla="*/ 17508 w 18685"/>
                    <a:gd name="connsiteY4" fmla="*/ 242553 h 24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685" h="243397">
                      <a:moveTo>
                        <a:pt x="17508" y="242553"/>
                      </a:moveTo>
                      <a:cubicBezTo>
                        <a:pt x="20154" y="229588"/>
                        <a:pt x="17772" y="38030"/>
                        <a:pt x="15920" y="7603"/>
                      </a:cubicBezTo>
                      <a:cubicBezTo>
                        <a:pt x="14068" y="-22824"/>
                        <a:pt x="9041" y="47026"/>
                        <a:pt x="6395" y="59991"/>
                      </a:cubicBezTo>
                      <a:cubicBezTo>
                        <a:pt x="3749" y="72956"/>
                        <a:pt x="-484" y="55493"/>
                        <a:pt x="45" y="85391"/>
                      </a:cubicBezTo>
                      <a:cubicBezTo>
                        <a:pt x="574" y="115289"/>
                        <a:pt x="14862" y="255518"/>
                        <a:pt x="17508" y="2425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4" name="フリーフォーム: 図形 1883">
                  <a:extLst>
                    <a:ext uri="{FF2B5EF4-FFF2-40B4-BE49-F238E27FC236}">
                      <a16:creationId xmlns:a16="http://schemas.microsoft.com/office/drawing/2014/main" id="{7DE4D8EA-0569-4821-B0E0-32BC489F0C39}"/>
                    </a:ext>
                  </a:extLst>
                </p:cNvPr>
                <p:cNvSpPr/>
                <p:nvPr/>
              </p:nvSpPr>
              <p:spPr>
                <a:xfrm>
                  <a:off x="8220720" y="972883"/>
                  <a:ext cx="51743" cy="218547"/>
                </a:xfrm>
                <a:custGeom>
                  <a:avLst/>
                  <a:gdLst>
                    <a:gd name="connsiteX0" fmla="*/ 51743 w 51743"/>
                    <a:gd name="connsiteY0" fmla="*/ 217742 h 218547"/>
                    <a:gd name="connsiteX1" fmla="*/ 4118 w 51743"/>
                    <a:gd name="connsiteY1" fmla="*/ 5017 h 218547"/>
                    <a:gd name="connsiteX2" fmla="*/ 4118 w 51743"/>
                    <a:gd name="connsiteY2" fmla="*/ 76455 h 218547"/>
                    <a:gd name="connsiteX3" fmla="*/ 51743 w 51743"/>
                    <a:gd name="connsiteY3" fmla="*/ 217742 h 21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743" h="218547">
                      <a:moveTo>
                        <a:pt x="51743" y="217742"/>
                      </a:moveTo>
                      <a:cubicBezTo>
                        <a:pt x="51743" y="205836"/>
                        <a:pt x="12055" y="28565"/>
                        <a:pt x="4118" y="5017"/>
                      </a:cubicBezTo>
                      <a:cubicBezTo>
                        <a:pt x="-3819" y="-18531"/>
                        <a:pt x="1737" y="46822"/>
                        <a:pt x="4118" y="76455"/>
                      </a:cubicBezTo>
                      <a:cubicBezTo>
                        <a:pt x="6499" y="106088"/>
                        <a:pt x="51743" y="229648"/>
                        <a:pt x="51743" y="2177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5" name="フリーフォーム: 図形 1884">
                  <a:extLst>
                    <a:ext uri="{FF2B5EF4-FFF2-40B4-BE49-F238E27FC236}">
                      <a16:creationId xmlns:a16="http://schemas.microsoft.com/office/drawing/2014/main" id="{5E024DE0-F7F4-4CD2-9DD0-378AFE9C12FA}"/>
                    </a:ext>
                  </a:extLst>
                </p:cNvPr>
                <p:cNvSpPr/>
                <p:nvPr/>
              </p:nvSpPr>
              <p:spPr>
                <a:xfrm>
                  <a:off x="8171569" y="967945"/>
                  <a:ext cx="50327" cy="197280"/>
                </a:xfrm>
                <a:custGeom>
                  <a:avLst/>
                  <a:gdLst>
                    <a:gd name="connsiteX0" fmla="*/ 50094 w 50327"/>
                    <a:gd name="connsiteY0" fmla="*/ 197280 h 197280"/>
                    <a:gd name="connsiteX1" fmla="*/ 19931 w 50327"/>
                    <a:gd name="connsiteY1" fmla="*/ 78218 h 197280"/>
                    <a:gd name="connsiteX2" fmla="*/ 2469 w 50327"/>
                    <a:gd name="connsiteY2" fmla="*/ 430 h 197280"/>
                    <a:gd name="connsiteX3" fmla="*/ 2469 w 50327"/>
                    <a:gd name="connsiteY3" fmla="*/ 44880 h 197280"/>
                    <a:gd name="connsiteX4" fmla="*/ 2469 w 50327"/>
                    <a:gd name="connsiteY4" fmla="*/ 76630 h 197280"/>
                    <a:gd name="connsiteX5" fmla="*/ 50094 w 50327"/>
                    <a:gd name="connsiteY5" fmla="*/ 197280 h 197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327" h="197280">
                      <a:moveTo>
                        <a:pt x="50094" y="197280"/>
                      </a:moveTo>
                      <a:cubicBezTo>
                        <a:pt x="53004" y="197545"/>
                        <a:pt x="27868" y="111026"/>
                        <a:pt x="19931" y="78218"/>
                      </a:cubicBezTo>
                      <a:cubicBezTo>
                        <a:pt x="11994" y="45410"/>
                        <a:pt x="5379" y="5986"/>
                        <a:pt x="2469" y="430"/>
                      </a:cubicBezTo>
                      <a:cubicBezTo>
                        <a:pt x="-441" y="-5126"/>
                        <a:pt x="2469" y="44880"/>
                        <a:pt x="2469" y="44880"/>
                      </a:cubicBezTo>
                      <a:cubicBezTo>
                        <a:pt x="2469" y="57580"/>
                        <a:pt x="-3087" y="54670"/>
                        <a:pt x="2469" y="76630"/>
                      </a:cubicBezTo>
                      <a:cubicBezTo>
                        <a:pt x="8025" y="98590"/>
                        <a:pt x="47184" y="197015"/>
                        <a:pt x="50094" y="1972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6" name="フリーフォーム: 図形 1885">
                  <a:extLst>
                    <a:ext uri="{FF2B5EF4-FFF2-40B4-BE49-F238E27FC236}">
                      <a16:creationId xmlns:a16="http://schemas.microsoft.com/office/drawing/2014/main" id="{09A20D39-FA07-4343-AB4B-D9256BBF0B58}"/>
                    </a:ext>
                  </a:extLst>
                </p:cNvPr>
                <p:cNvSpPr/>
                <p:nvPr/>
              </p:nvSpPr>
              <p:spPr>
                <a:xfrm>
                  <a:off x="8106727" y="979360"/>
                  <a:ext cx="119888" cy="241517"/>
                </a:xfrm>
                <a:custGeom>
                  <a:avLst/>
                  <a:gdLst>
                    <a:gd name="connsiteX0" fmla="*/ 119698 w 119888"/>
                    <a:gd name="connsiteY0" fmla="*/ 241428 h 241517"/>
                    <a:gd name="connsiteX1" fmla="*/ 45086 w 119888"/>
                    <a:gd name="connsiteY1" fmla="*/ 109665 h 241517"/>
                    <a:gd name="connsiteX2" fmla="*/ 3811 w 119888"/>
                    <a:gd name="connsiteY2" fmla="*/ 1715 h 241517"/>
                    <a:gd name="connsiteX3" fmla="*/ 3811 w 119888"/>
                    <a:gd name="connsiteY3" fmla="*/ 49340 h 241517"/>
                    <a:gd name="connsiteX4" fmla="*/ 21273 w 119888"/>
                    <a:gd name="connsiteY4" fmla="*/ 128715 h 241517"/>
                    <a:gd name="connsiteX5" fmla="*/ 119698 w 119888"/>
                    <a:gd name="connsiteY5" fmla="*/ 241428 h 241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888" h="241517">
                      <a:moveTo>
                        <a:pt x="119698" y="241428"/>
                      </a:moveTo>
                      <a:cubicBezTo>
                        <a:pt x="123667" y="238253"/>
                        <a:pt x="64400" y="149617"/>
                        <a:pt x="45086" y="109665"/>
                      </a:cubicBezTo>
                      <a:cubicBezTo>
                        <a:pt x="25772" y="69713"/>
                        <a:pt x="10690" y="11769"/>
                        <a:pt x="3811" y="1715"/>
                      </a:cubicBezTo>
                      <a:cubicBezTo>
                        <a:pt x="-3068" y="-8339"/>
                        <a:pt x="901" y="28173"/>
                        <a:pt x="3811" y="49340"/>
                      </a:cubicBezTo>
                      <a:cubicBezTo>
                        <a:pt x="6721" y="70507"/>
                        <a:pt x="2488" y="95378"/>
                        <a:pt x="21273" y="128715"/>
                      </a:cubicBezTo>
                      <a:cubicBezTo>
                        <a:pt x="40058" y="162052"/>
                        <a:pt x="115729" y="244603"/>
                        <a:pt x="119698" y="2414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7" name="フリーフォーム: 図形 1886">
                  <a:extLst>
                    <a:ext uri="{FF2B5EF4-FFF2-40B4-BE49-F238E27FC236}">
                      <a16:creationId xmlns:a16="http://schemas.microsoft.com/office/drawing/2014/main" id="{18CF1CB1-8259-4941-B486-B51A94BEF6DA}"/>
                    </a:ext>
                  </a:extLst>
                </p:cNvPr>
                <p:cNvSpPr/>
                <p:nvPr/>
              </p:nvSpPr>
              <p:spPr>
                <a:xfrm>
                  <a:off x="8024396" y="945154"/>
                  <a:ext cx="202293" cy="310947"/>
                </a:xfrm>
                <a:custGeom>
                  <a:avLst/>
                  <a:gdLst>
                    <a:gd name="connsiteX0" fmla="*/ 200442 w 202293"/>
                    <a:gd name="connsiteY0" fmla="*/ 308971 h 310947"/>
                    <a:gd name="connsiteX1" fmla="*/ 133767 w 202293"/>
                    <a:gd name="connsiteY1" fmla="*/ 213721 h 310947"/>
                    <a:gd name="connsiteX2" fmla="*/ 5179 w 202293"/>
                    <a:gd name="connsiteY2" fmla="*/ 5759 h 310947"/>
                    <a:gd name="connsiteX3" fmla="*/ 28992 w 202293"/>
                    <a:gd name="connsiteY3" fmla="*/ 64496 h 310947"/>
                    <a:gd name="connsiteX4" fmla="*/ 63917 w 202293"/>
                    <a:gd name="connsiteY4" fmla="*/ 132759 h 310947"/>
                    <a:gd name="connsiteX5" fmla="*/ 200442 w 202293"/>
                    <a:gd name="connsiteY5" fmla="*/ 308971 h 310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2293" h="310947">
                      <a:moveTo>
                        <a:pt x="200442" y="308971"/>
                      </a:moveTo>
                      <a:cubicBezTo>
                        <a:pt x="212084" y="322465"/>
                        <a:pt x="166311" y="264256"/>
                        <a:pt x="133767" y="213721"/>
                      </a:cubicBezTo>
                      <a:cubicBezTo>
                        <a:pt x="101223" y="163186"/>
                        <a:pt x="22641" y="30630"/>
                        <a:pt x="5179" y="5759"/>
                      </a:cubicBezTo>
                      <a:cubicBezTo>
                        <a:pt x="-12283" y="-19112"/>
                        <a:pt x="19202" y="43329"/>
                        <a:pt x="28992" y="64496"/>
                      </a:cubicBezTo>
                      <a:cubicBezTo>
                        <a:pt x="38782" y="85663"/>
                        <a:pt x="39046" y="93601"/>
                        <a:pt x="63917" y="132759"/>
                      </a:cubicBezTo>
                      <a:cubicBezTo>
                        <a:pt x="88788" y="171917"/>
                        <a:pt x="188800" y="295477"/>
                        <a:pt x="200442" y="3089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8" name="フリーフォーム: 図形 1887">
                  <a:extLst>
                    <a:ext uri="{FF2B5EF4-FFF2-40B4-BE49-F238E27FC236}">
                      <a16:creationId xmlns:a16="http://schemas.microsoft.com/office/drawing/2014/main" id="{F8FD6D8A-7D9E-4905-9333-31CCF2F91DF9}"/>
                    </a:ext>
                  </a:extLst>
                </p:cNvPr>
                <p:cNvSpPr/>
                <p:nvPr/>
              </p:nvSpPr>
              <p:spPr>
                <a:xfrm>
                  <a:off x="7991213" y="979392"/>
                  <a:ext cx="154479" cy="229267"/>
                </a:xfrm>
                <a:custGeom>
                  <a:avLst/>
                  <a:gdLst>
                    <a:gd name="connsiteX0" fmla="*/ 154250 w 154479"/>
                    <a:gd name="connsiteY0" fmla="*/ 228696 h 229267"/>
                    <a:gd name="connsiteX1" fmla="*/ 49475 w 154479"/>
                    <a:gd name="connsiteY1" fmla="*/ 103283 h 229267"/>
                    <a:gd name="connsiteX2" fmla="*/ 262 w 154479"/>
                    <a:gd name="connsiteY2" fmla="*/ 96 h 229267"/>
                    <a:gd name="connsiteX3" fmla="*/ 32012 w 154479"/>
                    <a:gd name="connsiteY3" fmla="*/ 85821 h 229267"/>
                    <a:gd name="connsiteX4" fmla="*/ 76462 w 154479"/>
                    <a:gd name="connsiteY4" fmla="*/ 147733 h 229267"/>
                    <a:gd name="connsiteX5" fmla="*/ 154250 w 154479"/>
                    <a:gd name="connsiteY5" fmla="*/ 228696 h 229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479" h="229267">
                      <a:moveTo>
                        <a:pt x="154250" y="228696"/>
                      </a:moveTo>
                      <a:cubicBezTo>
                        <a:pt x="149752" y="221288"/>
                        <a:pt x="75140" y="141383"/>
                        <a:pt x="49475" y="103283"/>
                      </a:cubicBezTo>
                      <a:cubicBezTo>
                        <a:pt x="23810" y="65183"/>
                        <a:pt x="3172" y="3006"/>
                        <a:pt x="262" y="96"/>
                      </a:cubicBezTo>
                      <a:cubicBezTo>
                        <a:pt x="-2649" y="-2814"/>
                        <a:pt x="19312" y="61215"/>
                        <a:pt x="32012" y="85821"/>
                      </a:cubicBezTo>
                      <a:cubicBezTo>
                        <a:pt x="44712" y="110427"/>
                        <a:pt x="57147" y="126037"/>
                        <a:pt x="76462" y="147733"/>
                      </a:cubicBezTo>
                      <a:cubicBezTo>
                        <a:pt x="95777" y="169429"/>
                        <a:pt x="158748" y="236104"/>
                        <a:pt x="154250" y="2286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9" name="フリーフォーム: 図形 1888">
                  <a:extLst>
                    <a:ext uri="{FF2B5EF4-FFF2-40B4-BE49-F238E27FC236}">
                      <a16:creationId xmlns:a16="http://schemas.microsoft.com/office/drawing/2014/main" id="{468233E8-B3A1-4828-B53B-7BE1CD55AD1C}"/>
                    </a:ext>
                  </a:extLst>
                </p:cNvPr>
                <p:cNvSpPr/>
                <p:nvPr/>
              </p:nvSpPr>
              <p:spPr>
                <a:xfrm>
                  <a:off x="7949874" y="1114328"/>
                  <a:ext cx="144499" cy="112045"/>
                </a:xfrm>
                <a:custGeom>
                  <a:avLst/>
                  <a:gdLst>
                    <a:gd name="connsiteX0" fmla="*/ 326 w 144499"/>
                    <a:gd name="connsiteY0" fmla="*/ 1685 h 112045"/>
                    <a:gd name="connsiteX1" fmla="*/ 140026 w 144499"/>
                    <a:gd name="connsiteY1" fmla="*/ 111222 h 112045"/>
                    <a:gd name="connsiteX2" fmla="*/ 101926 w 144499"/>
                    <a:gd name="connsiteY2" fmla="*/ 49310 h 112045"/>
                    <a:gd name="connsiteX3" fmla="*/ 326 w 144499"/>
                    <a:gd name="connsiteY3" fmla="*/ 1685 h 112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499" h="112045">
                      <a:moveTo>
                        <a:pt x="326" y="1685"/>
                      </a:moveTo>
                      <a:cubicBezTo>
                        <a:pt x="6676" y="12004"/>
                        <a:pt x="123093" y="103285"/>
                        <a:pt x="140026" y="111222"/>
                      </a:cubicBezTo>
                      <a:cubicBezTo>
                        <a:pt x="156959" y="119159"/>
                        <a:pt x="121770" y="67566"/>
                        <a:pt x="101926" y="49310"/>
                      </a:cubicBezTo>
                      <a:cubicBezTo>
                        <a:pt x="82082" y="31054"/>
                        <a:pt x="-6024" y="-8634"/>
                        <a:pt x="326" y="1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0" name="フリーフォーム: 図形 1889">
                  <a:extLst>
                    <a:ext uri="{FF2B5EF4-FFF2-40B4-BE49-F238E27FC236}">
                      <a16:creationId xmlns:a16="http://schemas.microsoft.com/office/drawing/2014/main" id="{4AE2DAA9-274D-42F9-8801-FEC6790D60CF}"/>
                    </a:ext>
                  </a:extLst>
                </p:cNvPr>
                <p:cNvSpPr/>
                <p:nvPr/>
              </p:nvSpPr>
              <p:spPr>
                <a:xfrm>
                  <a:off x="7932216" y="1116438"/>
                  <a:ext cx="207148" cy="164845"/>
                </a:xfrm>
                <a:custGeom>
                  <a:avLst/>
                  <a:gdLst>
                    <a:gd name="connsiteX0" fmla="*/ 522 w 207148"/>
                    <a:gd name="connsiteY0" fmla="*/ 1162 h 164845"/>
                    <a:gd name="connsiteX1" fmla="*/ 113234 w 207148"/>
                    <a:gd name="connsiteY1" fmla="*/ 121812 h 164845"/>
                    <a:gd name="connsiteX2" fmla="*/ 206897 w 207148"/>
                    <a:gd name="connsiteY2" fmla="*/ 164675 h 164845"/>
                    <a:gd name="connsiteX3" fmla="*/ 138634 w 207148"/>
                    <a:gd name="connsiteY3" fmla="*/ 109112 h 164845"/>
                    <a:gd name="connsiteX4" fmla="*/ 73547 w 207148"/>
                    <a:gd name="connsiteY4" fmla="*/ 63075 h 164845"/>
                    <a:gd name="connsiteX5" fmla="*/ 522 w 207148"/>
                    <a:gd name="connsiteY5" fmla="*/ 1162 h 164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148" h="164845">
                      <a:moveTo>
                        <a:pt x="522" y="1162"/>
                      </a:moveTo>
                      <a:cubicBezTo>
                        <a:pt x="7136" y="10951"/>
                        <a:pt x="78838" y="94560"/>
                        <a:pt x="113234" y="121812"/>
                      </a:cubicBezTo>
                      <a:cubicBezTo>
                        <a:pt x="147630" y="149064"/>
                        <a:pt x="202664" y="166792"/>
                        <a:pt x="206897" y="164675"/>
                      </a:cubicBezTo>
                      <a:cubicBezTo>
                        <a:pt x="211130" y="162558"/>
                        <a:pt x="160859" y="126045"/>
                        <a:pt x="138634" y="109112"/>
                      </a:cubicBezTo>
                      <a:cubicBezTo>
                        <a:pt x="116409" y="92179"/>
                        <a:pt x="95243" y="80008"/>
                        <a:pt x="73547" y="63075"/>
                      </a:cubicBezTo>
                      <a:cubicBezTo>
                        <a:pt x="51851" y="46142"/>
                        <a:pt x="-6092" y="-8627"/>
                        <a:pt x="522" y="1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1" name="フリーフォーム: 図形 1890">
                  <a:extLst>
                    <a:ext uri="{FF2B5EF4-FFF2-40B4-BE49-F238E27FC236}">
                      <a16:creationId xmlns:a16="http://schemas.microsoft.com/office/drawing/2014/main" id="{BA0DF9CA-156C-49B7-9433-27D176D946AB}"/>
                    </a:ext>
                  </a:extLst>
                </p:cNvPr>
                <p:cNvSpPr/>
                <p:nvPr/>
              </p:nvSpPr>
              <p:spPr>
                <a:xfrm>
                  <a:off x="7963791" y="1209194"/>
                  <a:ext cx="186292" cy="100076"/>
                </a:xfrm>
                <a:custGeom>
                  <a:avLst/>
                  <a:gdLst>
                    <a:gd name="connsiteX0" fmla="*/ 184847 w 186292"/>
                    <a:gd name="connsiteY0" fmla="*/ 98906 h 100076"/>
                    <a:gd name="connsiteX1" fmla="*/ 83247 w 186292"/>
                    <a:gd name="connsiteY1" fmla="*/ 51281 h 100076"/>
                    <a:gd name="connsiteX2" fmla="*/ 2284 w 186292"/>
                    <a:gd name="connsiteY2" fmla="*/ 481 h 100076"/>
                    <a:gd name="connsiteX3" fmla="*/ 184847 w 186292"/>
                    <a:gd name="connsiteY3" fmla="*/ 98906 h 100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292" h="100076">
                      <a:moveTo>
                        <a:pt x="184847" y="98906"/>
                      </a:moveTo>
                      <a:cubicBezTo>
                        <a:pt x="198341" y="107373"/>
                        <a:pt x="113674" y="67685"/>
                        <a:pt x="83247" y="51281"/>
                      </a:cubicBezTo>
                      <a:cubicBezTo>
                        <a:pt x="52820" y="34877"/>
                        <a:pt x="-13062" y="-4811"/>
                        <a:pt x="2284" y="481"/>
                      </a:cubicBezTo>
                      <a:cubicBezTo>
                        <a:pt x="17630" y="5773"/>
                        <a:pt x="171353" y="90439"/>
                        <a:pt x="184847" y="989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2" name="フリーフォーム: 図形 1891">
                  <a:extLst>
                    <a:ext uri="{FF2B5EF4-FFF2-40B4-BE49-F238E27FC236}">
                      <a16:creationId xmlns:a16="http://schemas.microsoft.com/office/drawing/2014/main" id="{DE99DD19-88A6-4B96-BA76-4574B408A628}"/>
                    </a:ext>
                  </a:extLst>
                </p:cNvPr>
                <p:cNvSpPr/>
                <p:nvPr/>
              </p:nvSpPr>
              <p:spPr>
                <a:xfrm>
                  <a:off x="7941874" y="1252056"/>
                  <a:ext cx="204351" cy="73745"/>
                </a:xfrm>
                <a:custGeom>
                  <a:avLst/>
                  <a:gdLst>
                    <a:gd name="connsiteX0" fmla="*/ 202001 w 204351"/>
                    <a:gd name="connsiteY0" fmla="*/ 73507 h 73745"/>
                    <a:gd name="connsiteX1" fmla="*/ 1976 w 204351"/>
                    <a:gd name="connsiteY1" fmla="*/ 2069 h 73745"/>
                    <a:gd name="connsiteX2" fmla="*/ 105164 w 204351"/>
                    <a:gd name="connsiteY2" fmla="*/ 24294 h 73745"/>
                    <a:gd name="connsiteX3" fmla="*/ 202001 w 204351"/>
                    <a:gd name="connsiteY3" fmla="*/ 73507 h 7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4351" h="73745">
                      <a:moveTo>
                        <a:pt x="202001" y="73507"/>
                      </a:moveTo>
                      <a:cubicBezTo>
                        <a:pt x="184803" y="69803"/>
                        <a:pt x="18115" y="10271"/>
                        <a:pt x="1976" y="2069"/>
                      </a:cubicBezTo>
                      <a:cubicBezTo>
                        <a:pt x="-14163" y="-6133"/>
                        <a:pt x="72885" y="11859"/>
                        <a:pt x="105164" y="24294"/>
                      </a:cubicBezTo>
                      <a:cubicBezTo>
                        <a:pt x="137443" y="36729"/>
                        <a:pt x="219199" y="77211"/>
                        <a:pt x="202001" y="73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3" name="フリーフォーム: 図形 1892">
                  <a:extLst>
                    <a:ext uri="{FF2B5EF4-FFF2-40B4-BE49-F238E27FC236}">
                      <a16:creationId xmlns:a16="http://schemas.microsoft.com/office/drawing/2014/main" id="{D1A1F87E-FC6A-4055-A784-3A8710BAD0F7}"/>
                    </a:ext>
                  </a:extLst>
                </p:cNvPr>
                <p:cNvSpPr/>
                <p:nvPr/>
              </p:nvSpPr>
              <p:spPr>
                <a:xfrm>
                  <a:off x="7913652" y="1269835"/>
                  <a:ext cx="230279" cy="95612"/>
                </a:xfrm>
                <a:custGeom>
                  <a:avLst/>
                  <a:gdLst>
                    <a:gd name="connsiteX0" fmla="*/ 230223 w 230279"/>
                    <a:gd name="connsiteY0" fmla="*/ 95415 h 95612"/>
                    <a:gd name="connsiteX1" fmla="*/ 136561 w 230279"/>
                    <a:gd name="connsiteY1" fmla="*/ 43028 h 95612"/>
                    <a:gd name="connsiteX2" fmla="*/ 36 w 230279"/>
                    <a:gd name="connsiteY2" fmla="*/ 165 h 95612"/>
                    <a:gd name="connsiteX3" fmla="*/ 123861 w 230279"/>
                    <a:gd name="connsiteY3" fmla="*/ 58903 h 95612"/>
                    <a:gd name="connsiteX4" fmla="*/ 230223 w 230279"/>
                    <a:gd name="connsiteY4" fmla="*/ 95415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279" h="95612">
                      <a:moveTo>
                        <a:pt x="230223" y="95415"/>
                      </a:moveTo>
                      <a:cubicBezTo>
                        <a:pt x="232340" y="92769"/>
                        <a:pt x="174925" y="58903"/>
                        <a:pt x="136561" y="43028"/>
                      </a:cubicBezTo>
                      <a:cubicBezTo>
                        <a:pt x="98197" y="27153"/>
                        <a:pt x="2153" y="-2481"/>
                        <a:pt x="36" y="165"/>
                      </a:cubicBezTo>
                      <a:cubicBezTo>
                        <a:pt x="-2081" y="2811"/>
                        <a:pt x="89465" y="44351"/>
                        <a:pt x="123861" y="58903"/>
                      </a:cubicBezTo>
                      <a:cubicBezTo>
                        <a:pt x="158257" y="73455"/>
                        <a:pt x="228106" y="98061"/>
                        <a:pt x="230223" y="954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4" name="フリーフォーム: 図形 1893">
                  <a:extLst>
                    <a:ext uri="{FF2B5EF4-FFF2-40B4-BE49-F238E27FC236}">
                      <a16:creationId xmlns:a16="http://schemas.microsoft.com/office/drawing/2014/main" id="{298A6DE6-700F-4DBB-9AD2-4BD164D7D552}"/>
                    </a:ext>
                  </a:extLst>
                </p:cNvPr>
                <p:cNvSpPr/>
                <p:nvPr/>
              </p:nvSpPr>
              <p:spPr>
                <a:xfrm>
                  <a:off x="7972727" y="1341549"/>
                  <a:ext cx="177479" cy="25000"/>
                </a:xfrm>
                <a:custGeom>
                  <a:avLst/>
                  <a:gdLst>
                    <a:gd name="connsiteX0" fmla="*/ 2873 w 177479"/>
                    <a:gd name="connsiteY0" fmla="*/ 23701 h 25000"/>
                    <a:gd name="connsiteX1" fmla="*/ 172736 w 177479"/>
                    <a:gd name="connsiteY1" fmla="*/ 20526 h 25000"/>
                    <a:gd name="connsiteX2" fmla="*/ 125111 w 177479"/>
                    <a:gd name="connsiteY2" fmla="*/ 1476 h 25000"/>
                    <a:gd name="connsiteX3" fmla="*/ 69548 w 177479"/>
                    <a:gd name="connsiteY3" fmla="*/ 3064 h 25000"/>
                    <a:gd name="connsiteX4" fmla="*/ 2873 w 177479"/>
                    <a:gd name="connsiteY4" fmla="*/ 23701 h 25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479" h="25000">
                      <a:moveTo>
                        <a:pt x="2873" y="23701"/>
                      </a:moveTo>
                      <a:cubicBezTo>
                        <a:pt x="20071" y="26611"/>
                        <a:pt x="152363" y="24230"/>
                        <a:pt x="172736" y="20526"/>
                      </a:cubicBezTo>
                      <a:cubicBezTo>
                        <a:pt x="193109" y="16822"/>
                        <a:pt x="142309" y="4386"/>
                        <a:pt x="125111" y="1476"/>
                      </a:cubicBezTo>
                      <a:cubicBezTo>
                        <a:pt x="107913" y="-1434"/>
                        <a:pt x="88598" y="418"/>
                        <a:pt x="69548" y="3064"/>
                      </a:cubicBezTo>
                      <a:cubicBezTo>
                        <a:pt x="50498" y="5710"/>
                        <a:pt x="-14325" y="20791"/>
                        <a:pt x="2873" y="237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5" name="フリーフォーム: 図形 1894">
                  <a:extLst>
                    <a:ext uri="{FF2B5EF4-FFF2-40B4-BE49-F238E27FC236}">
                      <a16:creationId xmlns:a16="http://schemas.microsoft.com/office/drawing/2014/main" id="{CD2E7267-288F-4E11-BC46-F707E849B2B8}"/>
                    </a:ext>
                  </a:extLst>
                </p:cNvPr>
                <p:cNvSpPr/>
                <p:nvPr/>
              </p:nvSpPr>
              <p:spPr>
                <a:xfrm>
                  <a:off x="7994416" y="1404817"/>
                  <a:ext cx="161583" cy="35969"/>
                </a:xfrm>
                <a:custGeom>
                  <a:avLst/>
                  <a:gdLst>
                    <a:gd name="connsiteX0" fmla="*/ 234 w 161583"/>
                    <a:gd name="connsiteY0" fmla="*/ 35046 h 35969"/>
                    <a:gd name="connsiteX1" fmla="*/ 157397 w 161583"/>
                    <a:gd name="connsiteY1" fmla="*/ 23933 h 35969"/>
                    <a:gd name="connsiteX2" fmla="*/ 112947 w 161583"/>
                    <a:gd name="connsiteY2" fmla="*/ 3296 h 35969"/>
                    <a:gd name="connsiteX3" fmla="*/ 76434 w 161583"/>
                    <a:gd name="connsiteY3" fmla="*/ 4883 h 35969"/>
                    <a:gd name="connsiteX4" fmla="*/ 120884 w 161583"/>
                    <a:gd name="connsiteY4" fmla="*/ 121 h 35969"/>
                    <a:gd name="connsiteX5" fmla="*/ 234 w 161583"/>
                    <a:gd name="connsiteY5" fmla="*/ 35046 h 35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583" h="35969">
                      <a:moveTo>
                        <a:pt x="234" y="35046"/>
                      </a:moveTo>
                      <a:cubicBezTo>
                        <a:pt x="6319" y="39015"/>
                        <a:pt x="138612" y="29225"/>
                        <a:pt x="157397" y="23933"/>
                      </a:cubicBezTo>
                      <a:cubicBezTo>
                        <a:pt x="176183" y="18641"/>
                        <a:pt x="126441" y="6471"/>
                        <a:pt x="112947" y="3296"/>
                      </a:cubicBezTo>
                      <a:cubicBezTo>
                        <a:pt x="99453" y="121"/>
                        <a:pt x="75111" y="5412"/>
                        <a:pt x="76434" y="4883"/>
                      </a:cubicBezTo>
                      <a:cubicBezTo>
                        <a:pt x="77757" y="4354"/>
                        <a:pt x="133319" y="2502"/>
                        <a:pt x="120884" y="121"/>
                      </a:cubicBezTo>
                      <a:cubicBezTo>
                        <a:pt x="108449" y="-2260"/>
                        <a:pt x="-5851" y="31077"/>
                        <a:pt x="234" y="350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6" name="フリーフォーム: 図形 1895">
                  <a:extLst>
                    <a:ext uri="{FF2B5EF4-FFF2-40B4-BE49-F238E27FC236}">
                      <a16:creationId xmlns:a16="http://schemas.microsoft.com/office/drawing/2014/main" id="{F1808763-6D16-4381-8AFA-325B558A54DE}"/>
                    </a:ext>
                  </a:extLst>
                </p:cNvPr>
                <p:cNvSpPr/>
                <p:nvPr/>
              </p:nvSpPr>
              <p:spPr>
                <a:xfrm>
                  <a:off x="8031099" y="1435076"/>
                  <a:ext cx="133660" cy="36967"/>
                </a:xfrm>
                <a:custGeom>
                  <a:avLst/>
                  <a:gdLst>
                    <a:gd name="connsiteX0" fmla="*/ 64 w 133660"/>
                    <a:gd name="connsiteY0" fmla="*/ 36537 h 36967"/>
                    <a:gd name="connsiteX1" fmla="*/ 98489 w 133660"/>
                    <a:gd name="connsiteY1" fmla="*/ 20662 h 36967"/>
                    <a:gd name="connsiteX2" fmla="*/ 133414 w 133660"/>
                    <a:gd name="connsiteY2" fmla="*/ 30187 h 36967"/>
                    <a:gd name="connsiteX3" fmla="*/ 84201 w 133660"/>
                    <a:gd name="connsiteY3" fmla="*/ 24 h 36967"/>
                    <a:gd name="connsiteX4" fmla="*/ 64 w 133660"/>
                    <a:gd name="connsiteY4" fmla="*/ 36537 h 36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660" h="36967">
                      <a:moveTo>
                        <a:pt x="64" y="36537"/>
                      </a:moveTo>
                      <a:cubicBezTo>
                        <a:pt x="2445" y="39977"/>
                        <a:pt x="76264" y="21720"/>
                        <a:pt x="98489" y="20662"/>
                      </a:cubicBezTo>
                      <a:cubicBezTo>
                        <a:pt x="120714" y="19604"/>
                        <a:pt x="135795" y="33627"/>
                        <a:pt x="133414" y="30187"/>
                      </a:cubicBezTo>
                      <a:cubicBezTo>
                        <a:pt x="131033" y="26747"/>
                        <a:pt x="106955" y="1082"/>
                        <a:pt x="84201" y="24"/>
                      </a:cubicBezTo>
                      <a:cubicBezTo>
                        <a:pt x="61447" y="-1034"/>
                        <a:pt x="-2317" y="33097"/>
                        <a:pt x="64" y="365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7" name="フリーフォーム: 図形 1896">
                  <a:extLst>
                    <a:ext uri="{FF2B5EF4-FFF2-40B4-BE49-F238E27FC236}">
                      <a16:creationId xmlns:a16="http://schemas.microsoft.com/office/drawing/2014/main" id="{9E41830D-2E01-47A8-B933-36B969EA3C71}"/>
                    </a:ext>
                  </a:extLst>
                </p:cNvPr>
                <p:cNvSpPr/>
                <p:nvPr/>
              </p:nvSpPr>
              <p:spPr>
                <a:xfrm>
                  <a:off x="8055182" y="1468191"/>
                  <a:ext cx="110189" cy="30449"/>
                </a:xfrm>
                <a:custGeom>
                  <a:avLst/>
                  <a:gdLst>
                    <a:gd name="connsiteX0" fmla="*/ 1381 w 110189"/>
                    <a:gd name="connsiteY0" fmla="*/ 30409 h 30449"/>
                    <a:gd name="connsiteX1" fmla="*/ 109331 w 110189"/>
                    <a:gd name="connsiteY1" fmla="*/ 6597 h 30449"/>
                    <a:gd name="connsiteX2" fmla="*/ 50593 w 110189"/>
                    <a:gd name="connsiteY2" fmla="*/ 247 h 30449"/>
                    <a:gd name="connsiteX3" fmla="*/ 1381 w 110189"/>
                    <a:gd name="connsiteY3" fmla="*/ 30409 h 30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89" h="30449">
                      <a:moveTo>
                        <a:pt x="1381" y="30409"/>
                      </a:moveTo>
                      <a:cubicBezTo>
                        <a:pt x="11171" y="31467"/>
                        <a:pt x="101129" y="11624"/>
                        <a:pt x="109331" y="6597"/>
                      </a:cubicBezTo>
                      <a:cubicBezTo>
                        <a:pt x="117533" y="1570"/>
                        <a:pt x="64616" y="-811"/>
                        <a:pt x="50593" y="247"/>
                      </a:cubicBezTo>
                      <a:cubicBezTo>
                        <a:pt x="36570" y="1305"/>
                        <a:pt x="-8409" y="29351"/>
                        <a:pt x="1381" y="304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8" name="フリーフォーム: 図形 1897">
                  <a:extLst>
                    <a:ext uri="{FF2B5EF4-FFF2-40B4-BE49-F238E27FC236}">
                      <a16:creationId xmlns:a16="http://schemas.microsoft.com/office/drawing/2014/main" id="{5B33E22C-8253-4F8A-A622-A9B038C1FCE3}"/>
                    </a:ext>
                  </a:extLst>
                </p:cNvPr>
                <p:cNvSpPr/>
                <p:nvPr/>
              </p:nvSpPr>
              <p:spPr>
                <a:xfrm>
                  <a:off x="7983266" y="1040248"/>
                  <a:ext cx="99918" cy="147586"/>
                </a:xfrm>
                <a:custGeom>
                  <a:avLst/>
                  <a:gdLst>
                    <a:gd name="connsiteX0" fmla="*/ 97109 w 99918"/>
                    <a:gd name="connsiteY0" fmla="*/ 145615 h 147586"/>
                    <a:gd name="connsiteX1" fmla="*/ 272 w 99918"/>
                    <a:gd name="connsiteY1" fmla="*/ 1152 h 147586"/>
                    <a:gd name="connsiteX2" fmla="*/ 68534 w 99918"/>
                    <a:gd name="connsiteY2" fmla="*/ 80527 h 147586"/>
                    <a:gd name="connsiteX3" fmla="*/ 97109 w 99918"/>
                    <a:gd name="connsiteY3" fmla="*/ 145615 h 147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918" h="147586">
                      <a:moveTo>
                        <a:pt x="97109" y="145615"/>
                      </a:moveTo>
                      <a:cubicBezTo>
                        <a:pt x="85732" y="132386"/>
                        <a:pt x="5034" y="12000"/>
                        <a:pt x="272" y="1152"/>
                      </a:cubicBezTo>
                      <a:cubicBezTo>
                        <a:pt x="-4490" y="-9696"/>
                        <a:pt x="54511" y="59096"/>
                        <a:pt x="68534" y="80527"/>
                      </a:cubicBezTo>
                      <a:cubicBezTo>
                        <a:pt x="82557" y="101958"/>
                        <a:pt x="108486" y="158844"/>
                        <a:pt x="97109" y="1456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9" name="フリーフォーム: 図形 1898">
                  <a:extLst>
                    <a:ext uri="{FF2B5EF4-FFF2-40B4-BE49-F238E27FC236}">
                      <a16:creationId xmlns:a16="http://schemas.microsoft.com/office/drawing/2014/main" id="{05230689-619D-40DA-AE30-3489DF19F844}"/>
                    </a:ext>
                  </a:extLst>
                </p:cNvPr>
                <p:cNvSpPr/>
                <p:nvPr/>
              </p:nvSpPr>
              <p:spPr>
                <a:xfrm>
                  <a:off x="7891278" y="994629"/>
                  <a:ext cx="173001" cy="174101"/>
                </a:xfrm>
                <a:custGeom>
                  <a:avLst/>
                  <a:gdLst>
                    <a:gd name="connsiteX0" fmla="*/ 171635 w 173001"/>
                    <a:gd name="connsiteY0" fmla="*/ 173771 h 174101"/>
                    <a:gd name="connsiteX1" fmla="*/ 92260 w 173001"/>
                    <a:gd name="connsiteY1" fmla="*/ 84871 h 174101"/>
                    <a:gd name="connsiteX2" fmla="*/ 20822 w 173001"/>
                    <a:gd name="connsiteY2" fmla="*/ 42009 h 174101"/>
                    <a:gd name="connsiteX3" fmla="*/ 185 w 173001"/>
                    <a:gd name="connsiteY3" fmla="*/ 734 h 174101"/>
                    <a:gd name="connsiteX4" fmla="*/ 11297 w 173001"/>
                    <a:gd name="connsiteY4" fmla="*/ 78521 h 174101"/>
                    <a:gd name="connsiteX5" fmla="*/ 22410 w 173001"/>
                    <a:gd name="connsiteY5" fmla="*/ 49946 h 174101"/>
                    <a:gd name="connsiteX6" fmla="*/ 171635 w 173001"/>
                    <a:gd name="connsiteY6" fmla="*/ 173771 h 174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3001" h="174101">
                      <a:moveTo>
                        <a:pt x="171635" y="173771"/>
                      </a:moveTo>
                      <a:cubicBezTo>
                        <a:pt x="183277" y="179592"/>
                        <a:pt x="117395" y="106831"/>
                        <a:pt x="92260" y="84871"/>
                      </a:cubicBezTo>
                      <a:cubicBezTo>
                        <a:pt x="67125" y="62911"/>
                        <a:pt x="36168" y="56032"/>
                        <a:pt x="20822" y="42009"/>
                      </a:cubicBezTo>
                      <a:cubicBezTo>
                        <a:pt x="5476" y="27986"/>
                        <a:pt x="1772" y="-5351"/>
                        <a:pt x="185" y="734"/>
                      </a:cubicBezTo>
                      <a:cubicBezTo>
                        <a:pt x="-1402" y="6819"/>
                        <a:pt x="7593" y="70319"/>
                        <a:pt x="11297" y="78521"/>
                      </a:cubicBezTo>
                      <a:cubicBezTo>
                        <a:pt x="15001" y="86723"/>
                        <a:pt x="-1667" y="39098"/>
                        <a:pt x="22410" y="49946"/>
                      </a:cubicBezTo>
                      <a:cubicBezTo>
                        <a:pt x="46487" y="60794"/>
                        <a:pt x="159993" y="167950"/>
                        <a:pt x="171635" y="1737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0" name="フリーフォーム: 図形 1899">
                  <a:extLst>
                    <a:ext uri="{FF2B5EF4-FFF2-40B4-BE49-F238E27FC236}">
                      <a16:creationId xmlns:a16="http://schemas.microsoft.com/office/drawing/2014/main" id="{7681C8E6-0615-4DD7-9C2F-13C88E091C0F}"/>
                    </a:ext>
                  </a:extLst>
                </p:cNvPr>
                <p:cNvSpPr/>
                <p:nvPr/>
              </p:nvSpPr>
              <p:spPr>
                <a:xfrm>
                  <a:off x="7468765" y="954988"/>
                  <a:ext cx="452860" cy="416276"/>
                </a:xfrm>
                <a:custGeom>
                  <a:avLst/>
                  <a:gdLst>
                    <a:gd name="connsiteX0" fmla="*/ 452860 w 452860"/>
                    <a:gd name="connsiteY0" fmla="*/ 119750 h 416276"/>
                    <a:gd name="connsiteX1" fmla="*/ 340148 w 452860"/>
                    <a:gd name="connsiteY1" fmla="*/ 61012 h 416276"/>
                    <a:gd name="connsiteX2" fmla="*/ 271885 w 452860"/>
                    <a:gd name="connsiteY2" fmla="*/ 687 h 416276"/>
                    <a:gd name="connsiteX3" fmla="*/ 273473 w 452860"/>
                    <a:gd name="connsiteY3" fmla="*/ 30850 h 416276"/>
                    <a:gd name="connsiteX4" fmla="*/ 263948 w 452860"/>
                    <a:gd name="connsiteY4" fmla="*/ 68950 h 416276"/>
                    <a:gd name="connsiteX5" fmla="*/ 200448 w 452860"/>
                    <a:gd name="connsiteY5" fmla="*/ 70537 h 416276"/>
                    <a:gd name="connsiteX6" fmla="*/ 81385 w 452860"/>
                    <a:gd name="connsiteY6" fmla="*/ 78475 h 416276"/>
                    <a:gd name="connsiteX7" fmla="*/ 113135 w 452860"/>
                    <a:gd name="connsiteY7" fmla="*/ 86412 h 416276"/>
                    <a:gd name="connsiteX8" fmla="*/ 130598 w 452860"/>
                    <a:gd name="connsiteY8" fmla="*/ 138800 h 416276"/>
                    <a:gd name="connsiteX9" fmla="*/ 71860 w 452860"/>
                    <a:gd name="connsiteY9" fmla="*/ 172137 h 416276"/>
                    <a:gd name="connsiteX10" fmla="*/ 423 w 452860"/>
                    <a:gd name="connsiteY10" fmla="*/ 276912 h 416276"/>
                    <a:gd name="connsiteX11" fmla="*/ 41698 w 452860"/>
                    <a:gd name="connsiteY11" fmla="*/ 283262 h 416276"/>
                    <a:gd name="connsiteX12" fmla="*/ 30585 w 452860"/>
                    <a:gd name="connsiteY12" fmla="*/ 321362 h 416276"/>
                    <a:gd name="connsiteX13" fmla="*/ 13123 w 452860"/>
                    <a:gd name="connsiteY13" fmla="*/ 413437 h 416276"/>
                    <a:gd name="connsiteX14" fmla="*/ 17885 w 452860"/>
                    <a:gd name="connsiteY14" fmla="*/ 383275 h 416276"/>
                    <a:gd name="connsiteX15" fmla="*/ 49635 w 452860"/>
                    <a:gd name="connsiteY15" fmla="*/ 288025 h 416276"/>
                    <a:gd name="connsiteX16" fmla="*/ 16298 w 452860"/>
                    <a:gd name="connsiteY16" fmla="*/ 270562 h 416276"/>
                    <a:gd name="connsiteX17" fmla="*/ 54398 w 452860"/>
                    <a:gd name="connsiteY17" fmla="*/ 213412 h 416276"/>
                    <a:gd name="connsiteX18" fmla="*/ 146473 w 452860"/>
                    <a:gd name="connsiteY18" fmla="*/ 137212 h 416276"/>
                    <a:gd name="connsiteX19" fmla="*/ 121073 w 452860"/>
                    <a:gd name="connsiteY19" fmla="*/ 92762 h 416276"/>
                    <a:gd name="connsiteX20" fmla="*/ 217910 w 452860"/>
                    <a:gd name="connsiteY20" fmla="*/ 88000 h 416276"/>
                    <a:gd name="connsiteX21" fmla="*/ 275060 w 452860"/>
                    <a:gd name="connsiteY21" fmla="*/ 81650 h 416276"/>
                    <a:gd name="connsiteX22" fmla="*/ 281410 w 452860"/>
                    <a:gd name="connsiteY22" fmla="*/ 38787 h 416276"/>
                    <a:gd name="connsiteX23" fmla="*/ 340148 w 452860"/>
                    <a:gd name="connsiteY23" fmla="*/ 73712 h 416276"/>
                    <a:gd name="connsiteX24" fmla="*/ 452860 w 452860"/>
                    <a:gd name="connsiteY24" fmla="*/ 119750 h 41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52860" h="416276">
                      <a:moveTo>
                        <a:pt x="452860" y="119750"/>
                      </a:moveTo>
                      <a:cubicBezTo>
                        <a:pt x="452860" y="117633"/>
                        <a:pt x="370310" y="80856"/>
                        <a:pt x="340148" y="61012"/>
                      </a:cubicBezTo>
                      <a:cubicBezTo>
                        <a:pt x="309985" y="41168"/>
                        <a:pt x="282997" y="5714"/>
                        <a:pt x="271885" y="687"/>
                      </a:cubicBezTo>
                      <a:cubicBezTo>
                        <a:pt x="260773" y="-4340"/>
                        <a:pt x="274796" y="19473"/>
                        <a:pt x="273473" y="30850"/>
                      </a:cubicBezTo>
                      <a:cubicBezTo>
                        <a:pt x="272150" y="42227"/>
                        <a:pt x="276119" y="62335"/>
                        <a:pt x="263948" y="68950"/>
                      </a:cubicBezTo>
                      <a:cubicBezTo>
                        <a:pt x="251777" y="75564"/>
                        <a:pt x="230875" y="68950"/>
                        <a:pt x="200448" y="70537"/>
                      </a:cubicBezTo>
                      <a:cubicBezTo>
                        <a:pt x="170021" y="72124"/>
                        <a:pt x="95937" y="75829"/>
                        <a:pt x="81385" y="78475"/>
                      </a:cubicBezTo>
                      <a:cubicBezTo>
                        <a:pt x="66833" y="81121"/>
                        <a:pt x="104933" y="76358"/>
                        <a:pt x="113135" y="86412"/>
                      </a:cubicBezTo>
                      <a:cubicBezTo>
                        <a:pt x="121337" y="96466"/>
                        <a:pt x="137477" y="124513"/>
                        <a:pt x="130598" y="138800"/>
                      </a:cubicBezTo>
                      <a:cubicBezTo>
                        <a:pt x="123719" y="153088"/>
                        <a:pt x="93556" y="149119"/>
                        <a:pt x="71860" y="172137"/>
                      </a:cubicBezTo>
                      <a:cubicBezTo>
                        <a:pt x="50164" y="195155"/>
                        <a:pt x="5450" y="258391"/>
                        <a:pt x="423" y="276912"/>
                      </a:cubicBezTo>
                      <a:cubicBezTo>
                        <a:pt x="-4604" y="295433"/>
                        <a:pt x="36671" y="275854"/>
                        <a:pt x="41698" y="283262"/>
                      </a:cubicBezTo>
                      <a:cubicBezTo>
                        <a:pt x="46725" y="290670"/>
                        <a:pt x="35347" y="299666"/>
                        <a:pt x="30585" y="321362"/>
                      </a:cubicBezTo>
                      <a:cubicBezTo>
                        <a:pt x="25823" y="343058"/>
                        <a:pt x="15240" y="403118"/>
                        <a:pt x="13123" y="413437"/>
                      </a:cubicBezTo>
                      <a:cubicBezTo>
                        <a:pt x="11006" y="423756"/>
                        <a:pt x="11800" y="404177"/>
                        <a:pt x="17885" y="383275"/>
                      </a:cubicBezTo>
                      <a:cubicBezTo>
                        <a:pt x="23970" y="362373"/>
                        <a:pt x="49899" y="306810"/>
                        <a:pt x="49635" y="288025"/>
                      </a:cubicBezTo>
                      <a:cubicBezTo>
                        <a:pt x="49371" y="269240"/>
                        <a:pt x="15504" y="282997"/>
                        <a:pt x="16298" y="270562"/>
                      </a:cubicBezTo>
                      <a:cubicBezTo>
                        <a:pt x="17092" y="258127"/>
                        <a:pt x="32702" y="235637"/>
                        <a:pt x="54398" y="213412"/>
                      </a:cubicBezTo>
                      <a:cubicBezTo>
                        <a:pt x="76094" y="191187"/>
                        <a:pt x="135361" y="157320"/>
                        <a:pt x="146473" y="137212"/>
                      </a:cubicBezTo>
                      <a:cubicBezTo>
                        <a:pt x="157585" y="117104"/>
                        <a:pt x="109167" y="100964"/>
                        <a:pt x="121073" y="92762"/>
                      </a:cubicBezTo>
                      <a:cubicBezTo>
                        <a:pt x="132979" y="84560"/>
                        <a:pt x="217910" y="88000"/>
                        <a:pt x="217910" y="88000"/>
                      </a:cubicBezTo>
                      <a:cubicBezTo>
                        <a:pt x="243574" y="86148"/>
                        <a:pt x="264477" y="89852"/>
                        <a:pt x="275060" y="81650"/>
                      </a:cubicBezTo>
                      <a:cubicBezTo>
                        <a:pt x="285643" y="73448"/>
                        <a:pt x="270562" y="40110"/>
                        <a:pt x="281410" y="38787"/>
                      </a:cubicBezTo>
                      <a:cubicBezTo>
                        <a:pt x="292258" y="37464"/>
                        <a:pt x="312631" y="60218"/>
                        <a:pt x="340148" y="73712"/>
                      </a:cubicBezTo>
                      <a:cubicBezTo>
                        <a:pt x="367665" y="87206"/>
                        <a:pt x="452860" y="121867"/>
                        <a:pt x="452860" y="1197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1" name="フリーフォーム: 図形 1900">
                  <a:extLst>
                    <a:ext uri="{FF2B5EF4-FFF2-40B4-BE49-F238E27FC236}">
                      <a16:creationId xmlns:a16="http://schemas.microsoft.com/office/drawing/2014/main" id="{5E73AB5E-46BA-4F87-9E59-A4FE2B9DEE68}"/>
                    </a:ext>
                  </a:extLst>
                </p:cNvPr>
                <p:cNvSpPr/>
                <p:nvPr/>
              </p:nvSpPr>
              <p:spPr>
                <a:xfrm>
                  <a:off x="7545057" y="1056701"/>
                  <a:ext cx="493318" cy="334254"/>
                </a:xfrm>
                <a:custGeom>
                  <a:avLst/>
                  <a:gdLst>
                    <a:gd name="connsiteX0" fmla="*/ 492456 w 493318"/>
                    <a:gd name="connsiteY0" fmla="*/ 92649 h 334254"/>
                    <a:gd name="connsiteX1" fmla="*/ 325768 w 493318"/>
                    <a:gd name="connsiteY1" fmla="*/ 19624 h 334254"/>
                    <a:gd name="connsiteX2" fmla="*/ 241631 w 493318"/>
                    <a:gd name="connsiteY2" fmla="*/ 5337 h 334254"/>
                    <a:gd name="connsiteX3" fmla="*/ 70181 w 493318"/>
                    <a:gd name="connsiteY3" fmla="*/ 67249 h 334254"/>
                    <a:gd name="connsiteX4" fmla="*/ 16206 w 493318"/>
                    <a:gd name="connsiteY4" fmla="*/ 149799 h 334254"/>
                    <a:gd name="connsiteX5" fmla="*/ 3506 w 493318"/>
                    <a:gd name="connsiteY5" fmla="*/ 191074 h 334254"/>
                    <a:gd name="connsiteX6" fmla="*/ 331 w 493318"/>
                    <a:gd name="connsiteY6" fmla="*/ 283149 h 334254"/>
                    <a:gd name="connsiteX7" fmla="*/ 9856 w 493318"/>
                    <a:gd name="connsiteY7" fmla="*/ 333949 h 334254"/>
                    <a:gd name="connsiteX8" fmla="*/ 9856 w 493318"/>
                    <a:gd name="connsiteY8" fmla="*/ 260924 h 334254"/>
                    <a:gd name="connsiteX9" fmla="*/ 28906 w 493318"/>
                    <a:gd name="connsiteY9" fmla="*/ 152974 h 334254"/>
                    <a:gd name="connsiteX10" fmla="*/ 163843 w 493318"/>
                    <a:gd name="connsiteY10" fmla="*/ 5337 h 334254"/>
                    <a:gd name="connsiteX11" fmla="*/ 381331 w 493318"/>
                    <a:gd name="connsiteY11" fmla="*/ 37087 h 334254"/>
                    <a:gd name="connsiteX12" fmla="*/ 492456 w 493318"/>
                    <a:gd name="connsiteY12" fmla="*/ 92649 h 334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3318" h="334254">
                      <a:moveTo>
                        <a:pt x="492456" y="92649"/>
                      </a:moveTo>
                      <a:cubicBezTo>
                        <a:pt x="483196" y="89739"/>
                        <a:pt x="367572" y="34176"/>
                        <a:pt x="325768" y="19624"/>
                      </a:cubicBezTo>
                      <a:cubicBezTo>
                        <a:pt x="283964" y="5072"/>
                        <a:pt x="284229" y="-2600"/>
                        <a:pt x="241631" y="5337"/>
                      </a:cubicBezTo>
                      <a:cubicBezTo>
                        <a:pt x="199033" y="13274"/>
                        <a:pt x="107752" y="43172"/>
                        <a:pt x="70181" y="67249"/>
                      </a:cubicBezTo>
                      <a:cubicBezTo>
                        <a:pt x="32610" y="91326"/>
                        <a:pt x="27318" y="129162"/>
                        <a:pt x="16206" y="149799"/>
                      </a:cubicBezTo>
                      <a:cubicBezTo>
                        <a:pt x="5094" y="170436"/>
                        <a:pt x="6152" y="168849"/>
                        <a:pt x="3506" y="191074"/>
                      </a:cubicBezTo>
                      <a:cubicBezTo>
                        <a:pt x="860" y="213299"/>
                        <a:pt x="-727" y="259337"/>
                        <a:pt x="331" y="283149"/>
                      </a:cubicBezTo>
                      <a:cubicBezTo>
                        <a:pt x="1389" y="306961"/>
                        <a:pt x="8269" y="337653"/>
                        <a:pt x="9856" y="333949"/>
                      </a:cubicBezTo>
                      <a:cubicBezTo>
                        <a:pt x="11443" y="330245"/>
                        <a:pt x="6681" y="291087"/>
                        <a:pt x="9856" y="260924"/>
                      </a:cubicBezTo>
                      <a:cubicBezTo>
                        <a:pt x="13031" y="230761"/>
                        <a:pt x="3241" y="195572"/>
                        <a:pt x="28906" y="152974"/>
                      </a:cubicBezTo>
                      <a:cubicBezTo>
                        <a:pt x="54570" y="110376"/>
                        <a:pt x="105106" y="24651"/>
                        <a:pt x="163843" y="5337"/>
                      </a:cubicBezTo>
                      <a:cubicBezTo>
                        <a:pt x="222580" y="-13977"/>
                        <a:pt x="328150" y="24387"/>
                        <a:pt x="381331" y="37087"/>
                      </a:cubicBezTo>
                      <a:cubicBezTo>
                        <a:pt x="434512" y="49787"/>
                        <a:pt x="501716" y="95559"/>
                        <a:pt x="492456" y="926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2" name="フリーフォーム: 図形 1901">
                  <a:extLst>
                    <a:ext uri="{FF2B5EF4-FFF2-40B4-BE49-F238E27FC236}">
                      <a16:creationId xmlns:a16="http://schemas.microsoft.com/office/drawing/2014/main" id="{3B05AA00-487D-450D-B33B-AF858966A465}"/>
                    </a:ext>
                  </a:extLst>
                </p:cNvPr>
                <p:cNvSpPr/>
                <p:nvPr/>
              </p:nvSpPr>
              <p:spPr>
                <a:xfrm>
                  <a:off x="7850188" y="1218814"/>
                  <a:ext cx="192162" cy="324242"/>
                </a:xfrm>
                <a:custGeom>
                  <a:avLst/>
                  <a:gdLst>
                    <a:gd name="connsiteX0" fmla="*/ 136525 w 192162"/>
                    <a:gd name="connsiteY0" fmla="*/ 386 h 324242"/>
                    <a:gd name="connsiteX1" fmla="*/ 93662 w 192162"/>
                    <a:gd name="connsiteY1" fmla="*/ 28961 h 324242"/>
                    <a:gd name="connsiteX2" fmla="*/ 60325 w 192162"/>
                    <a:gd name="connsiteY2" fmla="*/ 28961 h 324242"/>
                    <a:gd name="connsiteX3" fmla="*/ 20637 w 192162"/>
                    <a:gd name="connsiteY3" fmla="*/ 70236 h 324242"/>
                    <a:gd name="connsiteX4" fmla="*/ 0 w 192162"/>
                    <a:gd name="connsiteY4" fmla="*/ 105161 h 324242"/>
                    <a:gd name="connsiteX5" fmla="*/ 20637 w 192162"/>
                    <a:gd name="connsiteY5" fmla="*/ 140086 h 324242"/>
                    <a:gd name="connsiteX6" fmla="*/ 82550 w 192162"/>
                    <a:gd name="connsiteY6" fmla="*/ 138499 h 324242"/>
                    <a:gd name="connsiteX7" fmla="*/ 100012 w 192162"/>
                    <a:gd name="connsiteY7" fmla="*/ 141674 h 324242"/>
                    <a:gd name="connsiteX8" fmla="*/ 157162 w 192162"/>
                    <a:gd name="connsiteY8" fmla="*/ 186124 h 324242"/>
                    <a:gd name="connsiteX9" fmla="*/ 106362 w 192162"/>
                    <a:gd name="connsiteY9" fmla="*/ 189299 h 324242"/>
                    <a:gd name="connsiteX10" fmla="*/ 141287 w 192162"/>
                    <a:gd name="connsiteY10" fmla="*/ 230574 h 324242"/>
                    <a:gd name="connsiteX11" fmla="*/ 166687 w 192162"/>
                    <a:gd name="connsiteY11" fmla="*/ 271849 h 324242"/>
                    <a:gd name="connsiteX12" fmla="*/ 192087 w 192162"/>
                    <a:gd name="connsiteY12" fmla="*/ 324236 h 324242"/>
                    <a:gd name="connsiteX13" fmla="*/ 173037 w 192162"/>
                    <a:gd name="connsiteY13" fmla="*/ 275024 h 324242"/>
                    <a:gd name="connsiteX14" fmla="*/ 133350 w 192162"/>
                    <a:gd name="connsiteY14" fmla="*/ 219461 h 324242"/>
                    <a:gd name="connsiteX15" fmla="*/ 158750 w 192162"/>
                    <a:gd name="connsiteY15" fmla="*/ 181361 h 324242"/>
                    <a:gd name="connsiteX16" fmla="*/ 101600 w 192162"/>
                    <a:gd name="connsiteY16" fmla="*/ 136911 h 324242"/>
                    <a:gd name="connsiteX17" fmla="*/ 14287 w 192162"/>
                    <a:gd name="connsiteY17" fmla="*/ 117861 h 324242"/>
                    <a:gd name="connsiteX18" fmla="*/ 58737 w 192162"/>
                    <a:gd name="connsiteY18" fmla="*/ 52774 h 324242"/>
                    <a:gd name="connsiteX19" fmla="*/ 136525 w 192162"/>
                    <a:gd name="connsiteY19" fmla="*/ 386 h 32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2162" h="324242">
                      <a:moveTo>
                        <a:pt x="136525" y="386"/>
                      </a:moveTo>
                      <a:cubicBezTo>
                        <a:pt x="142346" y="-3583"/>
                        <a:pt x="106362" y="24198"/>
                        <a:pt x="93662" y="28961"/>
                      </a:cubicBezTo>
                      <a:cubicBezTo>
                        <a:pt x="80962" y="33724"/>
                        <a:pt x="72496" y="22082"/>
                        <a:pt x="60325" y="28961"/>
                      </a:cubicBezTo>
                      <a:cubicBezTo>
                        <a:pt x="48154" y="35840"/>
                        <a:pt x="30691" y="57536"/>
                        <a:pt x="20637" y="70236"/>
                      </a:cubicBezTo>
                      <a:cubicBezTo>
                        <a:pt x="10583" y="82936"/>
                        <a:pt x="0" y="93519"/>
                        <a:pt x="0" y="105161"/>
                      </a:cubicBezTo>
                      <a:cubicBezTo>
                        <a:pt x="0" y="116803"/>
                        <a:pt x="6879" y="134530"/>
                        <a:pt x="20637" y="140086"/>
                      </a:cubicBezTo>
                      <a:cubicBezTo>
                        <a:pt x="34395" y="145642"/>
                        <a:pt x="69321" y="138234"/>
                        <a:pt x="82550" y="138499"/>
                      </a:cubicBezTo>
                      <a:cubicBezTo>
                        <a:pt x="95779" y="138764"/>
                        <a:pt x="87577" y="133737"/>
                        <a:pt x="100012" y="141674"/>
                      </a:cubicBezTo>
                      <a:cubicBezTo>
                        <a:pt x="112447" y="149611"/>
                        <a:pt x="156104" y="178187"/>
                        <a:pt x="157162" y="186124"/>
                      </a:cubicBezTo>
                      <a:cubicBezTo>
                        <a:pt x="158220" y="194061"/>
                        <a:pt x="109008" y="181891"/>
                        <a:pt x="106362" y="189299"/>
                      </a:cubicBezTo>
                      <a:cubicBezTo>
                        <a:pt x="103716" y="196707"/>
                        <a:pt x="131233" y="216816"/>
                        <a:pt x="141287" y="230574"/>
                      </a:cubicBezTo>
                      <a:cubicBezTo>
                        <a:pt x="151341" y="244332"/>
                        <a:pt x="158220" y="256239"/>
                        <a:pt x="166687" y="271849"/>
                      </a:cubicBezTo>
                      <a:cubicBezTo>
                        <a:pt x="175154" y="287459"/>
                        <a:pt x="191029" y="323707"/>
                        <a:pt x="192087" y="324236"/>
                      </a:cubicBezTo>
                      <a:cubicBezTo>
                        <a:pt x="193145" y="324765"/>
                        <a:pt x="182827" y="292487"/>
                        <a:pt x="173037" y="275024"/>
                      </a:cubicBezTo>
                      <a:cubicBezTo>
                        <a:pt x="163248" y="257562"/>
                        <a:pt x="135731" y="235071"/>
                        <a:pt x="133350" y="219461"/>
                      </a:cubicBezTo>
                      <a:cubicBezTo>
                        <a:pt x="130969" y="203851"/>
                        <a:pt x="164042" y="195119"/>
                        <a:pt x="158750" y="181361"/>
                      </a:cubicBezTo>
                      <a:cubicBezTo>
                        <a:pt x="153458" y="167603"/>
                        <a:pt x="125677" y="147494"/>
                        <a:pt x="101600" y="136911"/>
                      </a:cubicBezTo>
                      <a:cubicBezTo>
                        <a:pt x="77523" y="126328"/>
                        <a:pt x="21431" y="131884"/>
                        <a:pt x="14287" y="117861"/>
                      </a:cubicBezTo>
                      <a:cubicBezTo>
                        <a:pt x="7143" y="103838"/>
                        <a:pt x="40216" y="69442"/>
                        <a:pt x="58737" y="52774"/>
                      </a:cubicBezTo>
                      <a:cubicBezTo>
                        <a:pt x="77258" y="36106"/>
                        <a:pt x="130704" y="4355"/>
                        <a:pt x="136525" y="3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3" name="フリーフォーム: 図形 1902">
                  <a:extLst>
                    <a:ext uri="{FF2B5EF4-FFF2-40B4-BE49-F238E27FC236}">
                      <a16:creationId xmlns:a16="http://schemas.microsoft.com/office/drawing/2014/main" id="{0E1DFE55-5D75-4A0F-971B-14BBC03183FA}"/>
                    </a:ext>
                  </a:extLst>
                </p:cNvPr>
                <p:cNvSpPr/>
                <p:nvPr/>
              </p:nvSpPr>
              <p:spPr>
                <a:xfrm>
                  <a:off x="7843926" y="1084218"/>
                  <a:ext cx="115894" cy="159430"/>
                </a:xfrm>
                <a:custGeom>
                  <a:avLst/>
                  <a:gdLst>
                    <a:gd name="connsiteX0" fmla="*/ 14199 w 115894"/>
                    <a:gd name="connsiteY0" fmla="*/ 45 h 159430"/>
                    <a:gd name="connsiteX1" fmla="*/ 9437 w 115894"/>
                    <a:gd name="connsiteY1" fmla="*/ 69895 h 159430"/>
                    <a:gd name="connsiteX2" fmla="*/ 42774 w 115894"/>
                    <a:gd name="connsiteY2" fmla="*/ 96882 h 159430"/>
                    <a:gd name="connsiteX3" fmla="*/ 106274 w 115894"/>
                    <a:gd name="connsiteY3" fmla="*/ 98470 h 159430"/>
                    <a:gd name="connsiteX4" fmla="*/ 45949 w 115894"/>
                    <a:gd name="connsiteY4" fmla="*/ 98470 h 159430"/>
                    <a:gd name="connsiteX5" fmla="*/ 1499 w 115894"/>
                    <a:gd name="connsiteY5" fmla="*/ 158795 h 159430"/>
                    <a:gd name="connsiteX6" fmla="*/ 20549 w 115894"/>
                    <a:gd name="connsiteY6" fmla="*/ 128632 h 159430"/>
                    <a:gd name="connsiteX7" fmla="*/ 115799 w 115894"/>
                    <a:gd name="connsiteY7" fmla="*/ 104820 h 159430"/>
                    <a:gd name="connsiteX8" fmla="*/ 38012 w 115894"/>
                    <a:gd name="connsiteY8" fmla="*/ 81007 h 159430"/>
                    <a:gd name="connsiteX9" fmla="*/ 14199 w 115894"/>
                    <a:gd name="connsiteY9" fmla="*/ 45 h 159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5894" h="159430">
                      <a:moveTo>
                        <a:pt x="14199" y="45"/>
                      </a:moveTo>
                      <a:cubicBezTo>
                        <a:pt x="9436" y="-1807"/>
                        <a:pt x="4674" y="53756"/>
                        <a:pt x="9437" y="69895"/>
                      </a:cubicBezTo>
                      <a:cubicBezTo>
                        <a:pt x="14200" y="86035"/>
                        <a:pt x="26635" y="92120"/>
                        <a:pt x="42774" y="96882"/>
                      </a:cubicBezTo>
                      <a:cubicBezTo>
                        <a:pt x="58914" y="101645"/>
                        <a:pt x="105745" y="98205"/>
                        <a:pt x="106274" y="98470"/>
                      </a:cubicBezTo>
                      <a:cubicBezTo>
                        <a:pt x="106803" y="98735"/>
                        <a:pt x="63411" y="88416"/>
                        <a:pt x="45949" y="98470"/>
                      </a:cubicBezTo>
                      <a:cubicBezTo>
                        <a:pt x="28487" y="108524"/>
                        <a:pt x="5732" y="153768"/>
                        <a:pt x="1499" y="158795"/>
                      </a:cubicBezTo>
                      <a:cubicBezTo>
                        <a:pt x="-2734" y="163822"/>
                        <a:pt x="1499" y="137628"/>
                        <a:pt x="20549" y="128632"/>
                      </a:cubicBezTo>
                      <a:cubicBezTo>
                        <a:pt x="39599" y="119636"/>
                        <a:pt x="112889" y="112757"/>
                        <a:pt x="115799" y="104820"/>
                      </a:cubicBezTo>
                      <a:cubicBezTo>
                        <a:pt x="118709" y="96883"/>
                        <a:pt x="54416" y="95824"/>
                        <a:pt x="38012" y="81007"/>
                      </a:cubicBezTo>
                      <a:cubicBezTo>
                        <a:pt x="21608" y="66190"/>
                        <a:pt x="18962" y="1897"/>
                        <a:pt x="14199" y="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4" name="フリーフォーム: 図形 1903">
                  <a:extLst>
                    <a:ext uri="{FF2B5EF4-FFF2-40B4-BE49-F238E27FC236}">
                      <a16:creationId xmlns:a16="http://schemas.microsoft.com/office/drawing/2014/main" id="{F5B40AA7-03DF-444A-AA14-90E781C21354}"/>
                    </a:ext>
                  </a:extLst>
                </p:cNvPr>
                <p:cNvSpPr/>
                <p:nvPr/>
              </p:nvSpPr>
              <p:spPr>
                <a:xfrm>
                  <a:off x="7801165" y="1228205"/>
                  <a:ext cx="182386" cy="170187"/>
                </a:xfrm>
                <a:custGeom>
                  <a:avLst/>
                  <a:gdLst>
                    <a:gd name="connsiteX0" fmla="*/ 182373 w 182386"/>
                    <a:gd name="connsiteY0" fmla="*/ 520 h 170187"/>
                    <a:gd name="connsiteX1" fmla="*/ 60135 w 182386"/>
                    <a:gd name="connsiteY1" fmla="*/ 24333 h 170187"/>
                    <a:gd name="connsiteX2" fmla="*/ 2985 w 182386"/>
                    <a:gd name="connsiteY2" fmla="*/ 64020 h 170187"/>
                    <a:gd name="connsiteX3" fmla="*/ 60135 w 182386"/>
                    <a:gd name="connsiteY3" fmla="*/ 73545 h 170187"/>
                    <a:gd name="connsiteX4" fmla="*/ 2985 w 182386"/>
                    <a:gd name="connsiteY4" fmla="*/ 79895 h 170187"/>
                    <a:gd name="connsiteX5" fmla="*/ 12510 w 182386"/>
                    <a:gd name="connsiteY5" fmla="*/ 121170 h 170187"/>
                    <a:gd name="connsiteX6" fmla="*/ 50610 w 182386"/>
                    <a:gd name="connsiteY6" fmla="*/ 97358 h 170187"/>
                    <a:gd name="connsiteX7" fmla="*/ 26798 w 182386"/>
                    <a:gd name="connsiteY7" fmla="*/ 137045 h 170187"/>
                    <a:gd name="connsiteX8" fmla="*/ 71248 w 182386"/>
                    <a:gd name="connsiteY8" fmla="*/ 148158 h 170187"/>
                    <a:gd name="connsiteX9" fmla="*/ 72835 w 182386"/>
                    <a:gd name="connsiteY9" fmla="*/ 133870 h 170187"/>
                    <a:gd name="connsiteX10" fmla="*/ 85535 w 182386"/>
                    <a:gd name="connsiteY10" fmla="*/ 152920 h 170187"/>
                    <a:gd name="connsiteX11" fmla="*/ 112523 w 182386"/>
                    <a:gd name="connsiteY11" fmla="*/ 141808 h 170187"/>
                    <a:gd name="connsiteX12" fmla="*/ 155385 w 182386"/>
                    <a:gd name="connsiteY12" fmla="*/ 167208 h 170187"/>
                    <a:gd name="connsiteX13" fmla="*/ 179198 w 182386"/>
                    <a:gd name="connsiteY13" fmla="*/ 167208 h 170187"/>
                    <a:gd name="connsiteX14" fmla="*/ 93473 w 182386"/>
                    <a:gd name="connsiteY14" fmla="*/ 144983 h 170187"/>
                    <a:gd name="connsiteX15" fmla="*/ 44260 w 182386"/>
                    <a:gd name="connsiteY15" fmla="*/ 140220 h 170187"/>
                    <a:gd name="connsiteX16" fmla="*/ 12510 w 182386"/>
                    <a:gd name="connsiteY16" fmla="*/ 106883 h 170187"/>
                    <a:gd name="connsiteX17" fmla="*/ 31560 w 182386"/>
                    <a:gd name="connsiteY17" fmla="*/ 70370 h 170187"/>
                    <a:gd name="connsiteX18" fmla="*/ 68073 w 182386"/>
                    <a:gd name="connsiteY18" fmla="*/ 46558 h 170187"/>
                    <a:gd name="connsiteX19" fmla="*/ 182373 w 182386"/>
                    <a:gd name="connsiteY19" fmla="*/ 520 h 170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2386" h="170187">
                      <a:moveTo>
                        <a:pt x="182373" y="520"/>
                      </a:moveTo>
                      <a:cubicBezTo>
                        <a:pt x="181050" y="-3184"/>
                        <a:pt x="90033" y="13750"/>
                        <a:pt x="60135" y="24333"/>
                      </a:cubicBezTo>
                      <a:cubicBezTo>
                        <a:pt x="30237" y="34916"/>
                        <a:pt x="2985" y="55818"/>
                        <a:pt x="2985" y="64020"/>
                      </a:cubicBezTo>
                      <a:cubicBezTo>
                        <a:pt x="2985" y="72222"/>
                        <a:pt x="60135" y="70899"/>
                        <a:pt x="60135" y="73545"/>
                      </a:cubicBezTo>
                      <a:cubicBezTo>
                        <a:pt x="60135" y="76191"/>
                        <a:pt x="10922" y="71958"/>
                        <a:pt x="2985" y="79895"/>
                      </a:cubicBezTo>
                      <a:cubicBezTo>
                        <a:pt x="-4952" y="87832"/>
                        <a:pt x="4573" y="118260"/>
                        <a:pt x="12510" y="121170"/>
                      </a:cubicBezTo>
                      <a:cubicBezTo>
                        <a:pt x="20447" y="124080"/>
                        <a:pt x="48229" y="94712"/>
                        <a:pt x="50610" y="97358"/>
                      </a:cubicBezTo>
                      <a:cubicBezTo>
                        <a:pt x="52991" y="100004"/>
                        <a:pt x="23358" y="128578"/>
                        <a:pt x="26798" y="137045"/>
                      </a:cubicBezTo>
                      <a:cubicBezTo>
                        <a:pt x="30238" y="145512"/>
                        <a:pt x="63575" y="148687"/>
                        <a:pt x="71248" y="148158"/>
                      </a:cubicBezTo>
                      <a:cubicBezTo>
                        <a:pt x="78921" y="147629"/>
                        <a:pt x="70454" y="133076"/>
                        <a:pt x="72835" y="133870"/>
                      </a:cubicBezTo>
                      <a:cubicBezTo>
                        <a:pt x="75216" y="134664"/>
                        <a:pt x="78920" y="151597"/>
                        <a:pt x="85535" y="152920"/>
                      </a:cubicBezTo>
                      <a:cubicBezTo>
                        <a:pt x="92150" y="154243"/>
                        <a:pt x="100882" y="139427"/>
                        <a:pt x="112523" y="141808"/>
                      </a:cubicBezTo>
                      <a:cubicBezTo>
                        <a:pt x="124164" y="144189"/>
                        <a:pt x="144272" y="162975"/>
                        <a:pt x="155385" y="167208"/>
                      </a:cubicBezTo>
                      <a:cubicBezTo>
                        <a:pt x="166497" y="171441"/>
                        <a:pt x="189517" y="170912"/>
                        <a:pt x="179198" y="167208"/>
                      </a:cubicBezTo>
                      <a:cubicBezTo>
                        <a:pt x="168879" y="163504"/>
                        <a:pt x="115963" y="149481"/>
                        <a:pt x="93473" y="144983"/>
                      </a:cubicBezTo>
                      <a:cubicBezTo>
                        <a:pt x="70983" y="140485"/>
                        <a:pt x="57754" y="146570"/>
                        <a:pt x="44260" y="140220"/>
                      </a:cubicBezTo>
                      <a:cubicBezTo>
                        <a:pt x="30766" y="133870"/>
                        <a:pt x="14627" y="118525"/>
                        <a:pt x="12510" y="106883"/>
                      </a:cubicBezTo>
                      <a:cubicBezTo>
                        <a:pt x="10393" y="95241"/>
                        <a:pt x="22300" y="80424"/>
                        <a:pt x="31560" y="70370"/>
                      </a:cubicBezTo>
                      <a:cubicBezTo>
                        <a:pt x="40820" y="60316"/>
                        <a:pt x="46906" y="56877"/>
                        <a:pt x="68073" y="46558"/>
                      </a:cubicBezTo>
                      <a:cubicBezTo>
                        <a:pt x="89240" y="36239"/>
                        <a:pt x="183696" y="4224"/>
                        <a:pt x="182373" y="5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5" name="フリーフォーム: 図形 1904">
                  <a:extLst>
                    <a:ext uri="{FF2B5EF4-FFF2-40B4-BE49-F238E27FC236}">
                      <a16:creationId xmlns:a16="http://schemas.microsoft.com/office/drawing/2014/main" id="{F6747B70-1B3A-45D9-AC35-781B9118EE26}"/>
                    </a:ext>
                  </a:extLst>
                </p:cNvPr>
                <p:cNvSpPr/>
                <p:nvPr/>
              </p:nvSpPr>
              <p:spPr>
                <a:xfrm>
                  <a:off x="7775088" y="1066687"/>
                  <a:ext cx="83122" cy="175402"/>
                </a:xfrm>
                <a:custGeom>
                  <a:avLst/>
                  <a:gdLst>
                    <a:gd name="connsiteX0" fmla="*/ 13187 w 83122"/>
                    <a:gd name="connsiteY0" fmla="*/ 113 h 175402"/>
                    <a:gd name="connsiteX1" fmla="*/ 11600 w 83122"/>
                    <a:gd name="connsiteY1" fmla="*/ 57263 h 175402"/>
                    <a:gd name="connsiteX2" fmla="*/ 35412 w 83122"/>
                    <a:gd name="connsiteY2" fmla="*/ 63613 h 175402"/>
                    <a:gd name="connsiteX3" fmla="*/ 83037 w 83122"/>
                    <a:gd name="connsiteY3" fmla="*/ 46151 h 175402"/>
                    <a:gd name="connsiteX4" fmla="*/ 22712 w 83122"/>
                    <a:gd name="connsiteY4" fmla="*/ 73138 h 175402"/>
                    <a:gd name="connsiteX5" fmla="*/ 29062 w 83122"/>
                    <a:gd name="connsiteY5" fmla="*/ 119176 h 175402"/>
                    <a:gd name="connsiteX6" fmla="*/ 78275 w 83122"/>
                    <a:gd name="connsiteY6" fmla="*/ 174738 h 175402"/>
                    <a:gd name="connsiteX7" fmla="*/ 30650 w 83122"/>
                    <a:gd name="connsiteY7" fmla="*/ 146163 h 175402"/>
                    <a:gd name="connsiteX8" fmla="*/ 487 w 83122"/>
                    <a:gd name="connsiteY8" fmla="*/ 92188 h 175402"/>
                    <a:gd name="connsiteX9" fmla="*/ 54462 w 83122"/>
                    <a:gd name="connsiteY9" fmla="*/ 42976 h 175402"/>
                    <a:gd name="connsiteX10" fmla="*/ 13187 w 83122"/>
                    <a:gd name="connsiteY10" fmla="*/ 113 h 175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122" h="175402">
                      <a:moveTo>
                        <a:pt x="13187" y="113"/>
                      </a:moveTo>
                      <a:cubicBezTo>
                        <a:pt x="6043" y="2494"/>
                        <a:pt x="7896" y="46680"/>
                        <a:pt x="11600" y="57263"/>
                      </a:cubicBezTo>
                      <a:cubicBezTo>
                        <a:pt x="15304" y="67846"/>
                        <a:pt x="23506" y="65465"/>
                        <a:pt x="35412" y="63613"/>
                      </a:cubicBezTo>
                      <a:cubicBezTo>
                        <a:pt x="47318" y="61761"/>
                        <a:pt x="85154" y="44563"/>
                        <a:pt x="83037" y="46151"/>
                      </a:cubicBezTo>
                      <a:cubicBezTo>
                        <a:pt x="80920" y="47739"/>
                        <a:pt x="31708" y="60967"/>
                        <a:pt x="22712" y="73138"/>
                      </a:cubicBezTo>
                      <a:cubicBezTo>
                        <a:pt x="13716" y="85309"/>
                        <a:pt x="19802" y="102243"/>
                        <a:pt x="29062" y="119176"/>
                      </a:cubicBezTo>
                      <a:cubicBezTo>
                        <a:pt x="38322" y="136109"/>
                        <a:pt x="78010" y="170240"/>
                        <a:pt x="78275" y="174738"/>
                      </a:cubicBezTo>
                      <a:cubicBezTo>
                        <a:pt x="78540" y="179236"/>
                        <a:pt x="43615" y="159921"/>
                        <a:pt x="30650" y="146163"/>
                      </a:cubicBezTo>
                      <a:cubicBezTo>
                        <a:pt x="17685" y="132405"/>
                        <a:pt x="-3482" y="109386"/>
                        <a:pt x="487" y="92188"/>
                      </a:cubicBezTo>
                      <a:cubicBezTo>
                        <a:pt x="4456" y="74990"/>
                        <a:pt x="54197" y="52501"/>
                        <a:pt x="54462" y="42976"/>
                      </a:cubicBezTo>
                      <a:cubicBezTo>
                        <a:pt x="54727" y="33451"/>
                        <a:pt x="20331" y="-2268"/>
                        <a:pt x="13187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6" name="フリーフォーム: 図形 1905">
                  <a:extLst>
                    <a:ext uri="{FF2B5EF4-FFF2-40B4-BE49-F238E27FC236}">
                      <a16:creationId xmlns:a16="http://schemas.microsoft.com/office/drawing/2014/main" id="{09255C58-30B5-4B87-8D8C-247521C9E7BA}"/>
                    </a:ext>
                  </a:extLst>
                </p:cNvPr>
                <p:cNvSpPr/>
                <p:nvPr/>
              </p:nvSpPr>
              <p:spPr>
                <a:xfrm>
                  <a:off x="7716818" y="1073088"/>
                  <a:ext cx="82943" cy="139846"/>
                </a:xfrm>
                <a:custGeom>
                  <a:avLst/>
                  <a:gdLst>
                    <a:gd name="connsiteX0" fmla="*/ 11132 w 82943"/>
                    <a:gd name="connsiteY0" fmla="*/ 62 h 139846"/>
                    <a:gd name="connsiteX1" fmla="*/ 4782 w 82943"/>
                    <a:gd name="connsiteY1" fmla="*/ 73087 h 139846"/>
                    <a:gd name="connsiteX2" fmla="*/ 82570 w 82943"/>
                    <a:gd name="connsiteY2" fmla="*/ 139762 h 139846"/>
                    <a:gd name="connsiteX3" fmla="*/ 33357 w 82943"/>
                    <a:gd name="connsiteY3" fmla="*/ 85787 h 139846"/>
                    <a:gd name="connsiteX4" fmla="*/ 11132 w 82943"/>
                    <a:gd name="connsiteY4" fmla="*/ 62 h 139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43" h="139846">
                      <a:moveTo>
                        <a:pt x="11132" y="62"/>
                      </a:moveTo>
                      <a:cubicBezTo>
                        <a:pt x="6370" y="-2055"/>
                        <a:pt x="-7124" y="49804"/>
                        <a:pt x="4782" y="73087"/>
                      </a:cubicBezTo>
                      <a:cubicBezTo>
                        <a:pt x="16688" y="96370"/>
                        <a:pt x="77808" y="137645"/>
                        <a:pt x="82570" y="139762"/>
                      </a:cubicBezTo>
                      <a:cubicBezTo>
                        <a:pt x="87332" y="141879"/>
                        <a:pt x="45263" y="103779"/>
                        <a:pt x="33357" y="85787"/>
                      </a:cubicBezTo>
                      <a:cubicBezTo>
                        <a:pt x="21451" y="67795"/>
                        <a:pt x="15894" y="2179"/>
                        <a:pt x="11132" y="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7" name="フリーフォーム: 図形 1906">
                  <a:extLst>
                    <a:ext uri="{FF2B5EF4-FFF2-40B4-BE49-F238E27FC236}">
                      <a16:creationId xmlns:a16="http://schemas.microsoft.com/office/drawing/2014/main" id="{AB0DB22A-4F0A-4C3D-AC30-D4DD416AA23F}"/>
                    </a:ext>
                  </a:extLst>
                </p:cNvPr>
                <p:cNvSpPr/>
                <p:nvPr/>
              </p:nvSpPr>
              <p:spPr>
                <a:xfrm>
                  <a:off x="7692698" y="1117520"/>
                  <a:ext cx="109874" cy="185900"/>
                </a:xfrm>
                <a:custGeom>
                  <a:avLst/>
                  <a:gdLst>
                    <a:gd name="connsiteX0" fmla="*/ 27315 w 109874"/>
                    <a:gd name="connsiteY0" fmla="*/ 80 h 185900"/>
                    <a:gd name="connsiteX1" fmla="*/ 327 w 109874"/>
                    <a:gd name="connsiteY1" fmla="*/ 68343 h 185900"/>
                    <a:gd name="connsiteX2" fmla="*/ 16202 w 109874"/>
                    <a:gd name="connsiteY2" fmla="*/ 115968 h 185900"/>
                    <a:gd name="connsiteX3" fmla="*/ 70177 w 109874"/>
                    <a:gd name="connsiteY3" fmla="*/ 146130 h 185900"/>
                    <a:gd name="connsiteX4" fmla="*/ 109865 w 109874"/>
                    <a:gd name="connsiteY4" fmla="*/ 185818 h 185900"/>
                    <a:gd name="connsiteX5" fmla="*/ 73352 w 109874"/>
                    <a:gd name="connsiteY5" fmla="*/ 135018 h 185900"/>
                    <a:gd name="connsiteX6" fmla="*/ 22552 w 109874"/>
                    <a:gd name="connsiteY6" fmla="*/ 106443 h 185900"/>
                    <a:gd name="connsiteX7" fmla="*/ 9852 w 109874"/>
                    <a:gd name="connsiteY7" fmla="*/ 82630 h 185900"/>
                    <a:gd name="connsiteX8" fmla="*/ 27315 w 109874"/>
                    <a:gd name="connsiteY8" fmla="*/ 80 h 185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874" h="185900">
                      <a:moveTo>
                        <a:pt x="27315" y="80"/>
                      </a:moveTo>
                      <a:cubicBezTo>
                        <a:pt x="25727" y="-2301"/>
                        <a:pt x="2179" y="49029"/>
                        <a:pt x="327" y="68343"/>
                      </a:cubicBezTo>
                      <a:cubicBezTo>
                        <a:pt x="-1525" y="87657"/>
                        <a:pt x="4561" y="103004"/>
                        <a:pt x="16202" y="115968"/>
                      </a:cubicBezTo>
                      <a:cubicBezTo>
                        <a:pt x="27843" y="128932"/>
                        <a:pt x="54567" y="134488"/>
                        <a:pt x="70177" y="146130"/>
                      </a:cubicBezTo>
                      <a:cubicBezTo>
                        <a:pt x="85787" y="157772"/>
                        <a:pt x="109336" y="187670"/>
                        <a:pt x="109865" y="185818"/>
                      </a:cubicBezTo>
                      <a:cubicBezTo>
                        <a:pt x="110394" y="183966"/>
                        <a:pt x="87904" y="148247"/>
                        <a:pt x="73352" y="135018"/>
                      </a:cubicBezTo>
                      <a:cubicBezTo>
                        <a:pt x="58800" y="121789"/>
                        <a:pt x="33135" y="115174"/>
                        <a:pt x="22552" y="106443"/>
                      </a:cubicBezTo>
                      <a:cubicBezTo>
                        <a:pt x="11969" y="97712"/>
                        <a:pt x="9587" y="99563"/>
                        <a:pt x="9852" y="82630"/>
                      </a:cubicBezTo>
                      <a:cubicBezTo>
                        <a:pt x="10117" y="65697"/>
                        <a:pt x="28903" y="2461"/>
                        <a:pt x="27315" y="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8" name="フリーフォーム: 図形 1907">
                  <a:extLst>
                    <a:ext uri="{FF2B5EF4-FFF2-40B4-BE49-F238E27FC236}">
                      <a16:creationId xmlns:a16="http://schemas.microsoft.com/office/drawing/2014/main" id="{C4D1E36F-BAD4-499E-9EE5-6CABFC0B1F3D}"/>
                    </a:ext>
                  </a:extLst>
                </p:cNvPr>
                <p:cNvSpPr/>
                <p:nvPr/>
              </p:nvSpPr>
              <p:spPr>
                <a:xfrm>
                  <a:off x="7762627" y="1188660"/>
                  <a:ext cx="41839" cy="99354"/>
                </a:xfrm>
                <a:custGeom>
                  <a:avLst/>
                  <a:gdLst>
                    <a:gd name="connsiteX0" fmla="*/ 24061 w 41839"/>
                    <a:gd name="connsiteY0" fmla="*/ 378 h 99354"/>
                    <a:gd name="connsiteX1" fmla="*/ 248 w 41839"/>
                    <a:gd name="connsiteY1" fmla="*/ 44828 h 99354"/>
                    <a:gd name="connsiteX2" fmla="*/ 41523 w 41839"/>
                    <a:gd name="connsiteY2" fmla="*/ 98803 h 99354"/>
                    <a:gd name="connsiteX3" fmla="*/ 19298 w 41839"/>
                    <a:gd name="connsiteY3" fmla="*/ 70228 h 99354"/>
                    <a:gd name="connsiteX4" fmla="*/ 24061 w 41839"/>
                    <a:gd name="connsiteY4" fmla="*/ 378 h 9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39" h="99354">
                      <a:moveTo>
                        <a:pt x="24061" y="378"/>
                      </a:moveTo>
                      <a:cubicBezTo>
                        <a:pt x="20886" y="-3855"/>
                        <a:pt x="-2662" y="28424"/>
                        <a:pt x="248" y="44828"/>
                      </a:cubicBezTo>
                      <a:cubicBezTo>
                        <a:pt x="3158" y="61232"/>
                        <a:pt x="38348" y="94570"/>
                        <a:pt x="41523" y="98803"/>
                      </a:cubicBezTo>
                      <a:cubicBezTo>
                        <a:pt x="44698" y="103036"/>
                        <a:pt x="23002" y="81870"/>
                        <a:pt x="19298" y="70228"/>
                      </a:cubicBezTo>
                      <a:cubicBezTo>
                        <a:pt x="15594" y="58586"/>
                        <a:pt x="27236" y="4611"/>
                        <a:pt x="24061" y="3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9" name="フリーフォーム: 図形 1908">
                  <a:extLst>
                    <a:ext uri="{FF2B5EF4-FFF2-40B4-BE49-F238E27FC236}">
                      <a16:creationId xmlns:a16="http://schemas.microsoft.com/office/drawing/2014/main" id="{0678C98A-5968-4A90-83FB-2F1100B7E5C1}"/>
                    </a:ext>
                  </a:extLst>
                </p:cNvPr>
                <p:cNvSpPr/>
                <p:nvPr/>
              </p:nvSpPr>
              <p:spPr>
                <a:xfrm>
                  <a:off x="7635873" y="1095091"/>
                  <a:ext cx="92161" cy="86251"/>
                </a:xfrm>
                <a:custGeom>
                  <a:avLst/>
                  <a:gdLst>
                    <a:gd name="connsiteX0" fmla="*/ 92077 w 92161"/>
                    <a:gd name="connsiteY0" fmla="*/ 284 h 86251"/>
                    <a:gd name="connsiteX1" fmla="*/ 74615 w 92161"/>
                    <a:gd name="connsiteY1" fmla="*/ 54259 h 86251"/>
                    <a:gd name="connsiteX2" fmla="*/ 34927 w 92161"/>
                    <a:gd name="connsiteY2" fmla="*/ 49497 h 86251"/>
                    <a:gd name="connsiteX3" fmla="*/ 2 w 92161"/>
                    <a:gd name="connsiteY3" fmla="*/ 25684 h 86251"/>
                    <a:gd name="connsiteX4" fmla="*/ 33340 w 92161"/>
                    <a:gd name="connsiteY4" fmla="*/ 76484 h 86251"/>
                    <a:gd name="connsiteX5" fmla="*/ 68265 w 92161"/>
                    <a:gd name="connsiteY5" fmla="*/ 81247 h 86251"/>
                    <a:gd name="connsiteX6" fmla="*/ 92077 w 92161"/>
                    <a:gd name="connsiteY6" fmla="*/ 284 h 86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161" h="86251">
                      <a:moveTo>
                        <a:pt x="92077" y="284"/>
                      </a:moveTo>
                      <a:cubicBezTo>
                        <a:pt x="93135" y="-4214"/>
                        <a:pt x="84140" y="46057"/>
                        <a:pt x="74615" y="54259"/>
                      </a:cubicBezTo>
                      <a:cubicBezTo>
                        <a:pt x="65090" y="62461"/>
                        <a:pt x="47363" y="54260"/>
                        <a:pt x="34927" y="49497"/>
                      </a:cubicBezTo>
                      <a:cubicBezTo>
                        <a:pt x="22491" y="44734"/>
                        <a:pt x="266" y="21186"/>
                        <a:pt x="2" y="25684"/>
                      </a:cubicBezTo>
                      <a:cubicBezTo>
                        <a:pt x="-262" y="30182"/>
                        <a:pt x="21963" y="67224"/>
                        <a:pt x="33340" y="76484"/>
                      </a:cubicBezTo>
                      <a:cubicBezTo>
                        <a:pt x="44717" y="85744"/>
                        <a:pt x="59269" y="90507"/>
                        <a:pt x="68265" y="81247"/>
                      </a:cubicBezTo>
                      <a:cubicBezTo>
                        <a:pt x="77261" y="71987"/>
                        <a:pt x="91019" y="4782"/>
                        <a:pt x="92077" y="2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0" name="フリーフォーム: 図形 1909">
                  <a:extLst>
                    <a:ext uri="{FF2B5EF4-FFF2-40B4-BE49-F238E27FC236}">
                      <a16:creationId xmlns:a16="http://schemas.microsoft.com/office/drawing/2014/main" id="{1BE570DE-4B36-4FBD-89F5-CCAD6B3EF0EA}"/>
                    </a:ext>
                  </a:extLst>
                </p:cNvPr>
                <p:cNvSpPr/>
                <p:nvPr/>
              </p:nvSpPr>
              <p:spPr>
                <a:xfrm>
                  <a:off x="7585069" y="1177771"/>
                  <a:ext cx="166716" cy="145508"/>
                </a:xfrm>
                <a:custGeom>
                  <a:avLst/>
                  <a:gdLst>
                    <a:gd name="connsiteX0" fmla="*/ 6 w 166716"/>
                    <a:gd name="connsiteY0" fmla="*/ 154 h 145508"/>
                    <a:gd name="connsiteX1" fmla="*/ 52394 w 166716"/>
                    <a:gd name="connsiteY1" fmla="*/ 65242 h 145508"/>
                    <a:gd name="connsiteX2" fmla="*/ 123831 w 166716"/>
                    <a:gd name="connsiteY2" fmla="*/ 55717 h 145508"/>
                    <a:gd name="connsiteX3" fmla="*/ 79381 w 166716"/>
                    <a:gd name="connsiteY3" fmla="*/ 50954 h 145508"/>
                    <a:gd name="connsiteX4" fmla="*/ 65094 w 166716"/>
                    <a:gd name="connsiteY4" fmla="*/ 63654 h 145508"/>
                    <a:gd name="connsiteX5" fmla="*/ 69856 w 166716"/>
                    <a:gd name="connsiteY5" fmla="*/ 106517 h 145508"/>
                    <a:gd name="connsiteX6" fmla="*/ 114306 w 166716"/>
                    <a:gd name="connsiteY6" fmla="*/ 135092 h 145508"/>
                    <a:gd name="connsiteX7" fmla="*/ 166694 w 166716"/>
                    <a:gd name="connsiteY7" fmla="*/ 144617 h 145508"/>
                    <a:gd name="connsiteX8" fmla="*/ 107956 w 166716"/>
                    <a:gd name="connsiteY8" fmla="*/ 138267 h 145508"/>
                    <a:gd name="connsiteX9" fmla="*/ 53981 w 166716"/>
                    <a:gd name="connsiteY9" fmla="*/ 84292 h 145508"/>
                    <a:gd name="connsiteX10" fmla="*/ 55569 w 166716"/>
                    <a:gd name="connsiteY10" fmla="*/ 47779 h 145508"/>
                    <a:gd name="connsiteX11" fmla="*/ 6 w 166716"/>
                    <a:gd name="connsiteY11" fmla="*/ 154 h 14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716" h="145508">
                      <a:moveTo>
                        <a:pt x="6" y="154"/>
                      </a:moveTo>
                      <a:cubicBezTo>
                        <a:pt x="-523" y="3065"/>
                        <a:pt x="31757" y="55982"/>
                        <a:pt x="52394" y="65242"/>
                      </a:cubicBezTo>
                      <a:cubicBezTo>
                        <a:pt x="73032" y="74503"/>
                        <a:pt x="119333" y="58098"/>
                        <a:pt x="123831" y="55717"/>
                      </a:cubicBezTo>
                      <a:cubicBezTo>
                        <a:pt x="128329" y="53336"/>
                        <a:pt x="89170" y="49631"/>
                        <a:pt x="79381" y="50954"/>
                      </a:cubicBezTo>
                      <a:cubicBezTo>
                        <a:pt x="69592" y="52277"/>
                        <a:pt x="66682" y="54394"/>
                        <a:pt x="65094" y="63654"/>
                      </a:cubicBezTo>
                      <a:cubicBezTo>
                        <a:pt x="63507" y="72915"/>
                        <a:pt x="61654" y="94611"/>
                        <a:pt x="69856" y="106517"/>
                      </a:cubicBezTo>
                      <a:cubicBezTo>
                        <a:pt x="78058" y="118423"/>
                        <a:pt x="98167" y="128742"/>
                        <a:pt x="114306" y="135092"/>
                      </a:cubicBezTo>
                      <a:cubicBezTo>
                        <a:pt x="130445" y="141442"/>
                        <a:pt x="167752" y="144088"/>
                        <a:pt x="166694" y="144617"/>
                      </a:cubicBezTo>
                      <a:cubicBezTo>
                        <a:pt x="165636" y="145146"/>
                        <a:pt x="126741" y="148321"/>
                        <a:pt x="107956" y="138267"/>
                      </a:cubicBezTo>
                      <a:cubicBezTo>
                        <a:pt x="89171" y="128213"/>
                        <a:pt x="62712" y="99373"/>
                        <a:pt x="53981" y="84292"/>
                      </a:cubicBezTo>
                      <a:cubicBezTo>
                        <a:pt x="45250" y="69211"/>
                        <a:pt x="61654" y="59156"/>
                        <a:pt x="55569" y="47779"/>
                      </a:cubicBezTo>
                      <a:cubicBezTo>
                        <a:pt x="49484" y="36402"/>
                        <a:pt x="535" y="-2757"/>
                        <a:pt x="6" y="1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1" name="フリーフォーム: 図形 1910">
                  <a:extLst>
                    <a:ext uri="{FF2B5EF4-FFF2-40B4-BE49-F238E27FC236}">
                      <a16:creationId xmlns:a16="http://schemas.microsoft.com/office/drawing/2014/main" id="{D012CC89-B9E7-4241-81C3-B078928794E4}"/>
                    </a:ext>
                  </a:extLst>
                </p:cNvPr>
                <p:cNvSpPr/>
                <p:nvPr/>
              </p:nvSpPr>
              <p:spPr>
                <a:xfrm>
                  <a:off x="7555877" y="1253709"/>
                  <a:ext cx="240387" cy="105276"/>
                </a:xfrm>
                <a:custGeom>
                  <a:avLst/>
                  <a:gdLst>
                    <a:gd name="connsiteX0" fmla="*/ 623 w 240387"/>
                    <a:gd name="connsiteY0" fmla="*/ 8354 h 105276"/>
                    <a:gd name="connsiteX1" fmla="*/ 75236 w 240387"/>
                    <a:gd name="connsiteY1" fmla="*/ 48041 h 105276"/>
                    <a:gd name="connsiteX2" fmla="*/ 102223 w 240387"/>
                    <a:gd name="connsiteY2" fmla="*/ 43279 h 105276"/>
                    <a:gd name="connsiteX3" fmla="*/ 126036 w 240387"/>
                    <a:gd name="connsiteY3" fmla="*/ 65504 h 105276"/>
                    <a:gd name="connsiteX4" fmla="*/ 153023 w 240387"/>
                    <a:gd name="connsiteY4" fmla="*/ 105191 h 105276"/>
                    <a:gd name="connsiteX5" fmla="*/ 186361 w 240387"/>
                    <a:gd name="connsiteY5" fmla="*/ 76616 h 105276"/>
                    <a:gd name="connsiteX6" fmla="*/ 240336 w 240387"/>
                    <a:gd name="connsiteY6" fmla="*/ 95666 h 105276"/>
                    <a:gd name="connsiteX7" fmla="*/ 195886 w 240387"/>
                    <a:gd name="connsiteY7" fmla="*/ 44866 h 105276"/>
                    <a:gd name="connsiteX8" fmla="*/ 175248 w 240387"/>
                    <a:gd name="connsiteY8" fmla="*/ 416 h 105276"/>
                    <a:gd name="connsiteX9" fmla="*/ 173661 w 240387"/>
                    <a:gd name="connsiteY9" fmla="*/ 71854 h 105276"/>
                    <a:gd name="connsiteX10" fmla="*/ 154611 w 240387"/>
                    <a:gd name="connsiteY10" fmla="*/ 63916 h 105276"/>
                    <a:gd name="connsiteX11" fmla="*/ 121273 w 240387"/>
                    <a:gd name="connsiteY11" fmla="*/ 38516 h 105276"/>
                    <a:gd name="connsiteX12" fmla="*/ 623 w 240387"/>
                    <a:gd name="connsiteY12" fmla="*/ 8354 h 105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0387" h="105276">
                      <a:moveTo>
                        <a:pt x="623" y="8354"/>
                      </a:moveTo>
                      <a:cubicBezTo>
                        <a:pt x="-7050" y="9941"/>
                        <a:pt x="58303" y="42220"/>
                        <a:pt x="75236" y="48041"/>
                      </a:cubicBezTo>
                      <a:cubicBezTo>
                        <a:pt x="92169" y="53862"/>
                        <a:pt x="93756" y="40369"/>
                        <a:pt x="102223" y="43279"/>
                      </a:cubicBezTo>
                      <a:cubicBezTo>
                        <a:pt x="110690" y="46189"/>
                        <a:pt x="117569" y="55185"/>
                        <a:pt x="126036" y="65504"/>
                      </a:cubicBezTo>
                      <a:cubicBezTo>
                        <a:pt x="134503" y="75823"/>
                        <a:pt x="142969" y="103339"/>
                        <a:pt x="153023" y="105191"/>
                      </a:cubicBezTo>
                      <a:cubicBezTo>
                        <a:pt x="163077" y="107043"/>
                        <a:pt x="171809" y="78203"/>
                        <a:pt x="186361" y="76616"/>
                      </a:cubicBezTo>
                      <a:cubicBezTo>
                        <a:pt x="200913" y="75029"/>
                        <a:pt x="238749" y="100958"/>
                        <a:pt x="240336" y="95666"/>
                      </a:cubicBezTo>
                      <a:cubicBezTo>
                        <a:pt x="241923" y="90374"/>
                        <a:pt x="206734" y="60741"/>
                        <a:pt x="195886" y="44866"/>
                      </a:cubicBezTo>
                      <a:cubicBezTo>
                        <a:pt x="185038" y="28991"/>
                        <a:pt x="178952" y="-4082"/>
                        <a:pt x="175248" y="416"/>
                      </a:cubicBezTo>
                      <a:cubicBezTo>
                        <a:pt x="171544" y="4914"/>
                        <a:pt x="177100" y="61271"/>
                        <a:pt x="173661" y="71854"/>
                      </a:cubicBezTo>
                      <a:cubicBezTo>
                        <a:pt x="170222" y="82437"/>
                        <a:pt x="163342" y="69472"/>
                        <a:pt x="154611" y="63916"/>
                      </a:cubicBezTo>
                      <a:cubicBezTo>
                        <a:pt x="145880" y="58360"/>
                        <a:pt x="146938" y="46189"/>
                        <a:pt x="121273" y="38516"/>
                      </a:cubicBezTo>
                      <a:cubicBezTo>
                        <a:pt x="95608" y="30843"/>
                        <a:pt x="8296" y="6767"/>
                        <a:pt x="623" y="83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2" name="フリーフォーム: 図形 1911">
                  <a:extLst>
                    <a:ext uri="{FF2B5EF4-FFF2-40B4-BE49-F238E27FC236}">
                      <a16:creationId xmlns:a16="http://schemas.microsoft.com/office/drawing/2014/main" id="{A35336A0-7899-4344-A021-A58A0D18B42B}"/>
                    </a:ext>
                  </a:extLst>
                </p:cNvPr>
                <p:cNvSpPr/>
                <p:nvPr/>
              </p:nvSpPr>
              <p:spPr>
                <a:xfrm>
                  <a:off x="7553322" y="1288884"/>
                  <a:ext cx="290668" cy="117764"/>
                </a:xfrm>
                <a:custGeom>
                  <a:avLst/>
                  <a:gdLst>
                    <a:gd name="connsiteX0" fmla="*/ 3 w 290668"/>
                    <a:gd name="connsiteY0" fmla="*/ 95416 h 117764"/>
                    <a:gd name="connsiteX1" fmla="*/ 58741 w 290668"/>
                    <a:gd name="connsiteY1" fmla="*/ 87479 h 117764"/>
                    <a:gd name="connsiteX2" fmla="*/ 80966 w 290668"/>
                    <a:gd name="connsiteY2" fmla="*/ 70016 h 117764"/>
                    <a:gd name="connsiteX3" fmla="*/ 141291 w 290668"/>
                    <a:gd name="connsiteY3" fmla="*/ 84304 h 117764"/>
                    <a:gd name="connsiteX4" fmla="*/ 204791 w 290668"/>
                    <a:gd name="connsiteY4" fmla="*/ 117641 h 117764"/>
                    <a:gd name="connsiteX5" fmla="*/ 290516 w 290668"/>
                    <a:gd name="connsiteY5" fmla="*/ 95416 h 117764"/>
                    <a:gd name="connsiteX6" fmla="*/ 182566 w 290668"/>
                    <a:gd name="connsiteY6" fmla="*/ 90654 h 117764"/>
                    <a:gd name="connsiteX7" fmla="*/ 120653 w 290668"/>
                    <a:gd name="connsiteY7" fmla="*/ 57316 h 117764"/>
                    <a:gd name="connsiteX8" fmla="*/ 65091 w 290668"/>
                    <a:gd name="connsiteY8" fmla="*/ 36679 h 117764"/>
                    <a:gd name="connsiteX9" fmla="*/ 26991 w 290668"/>
                    <a:gd name="connsiteY9" fmla="*/ 166 h 117764"/>
                    <a:gd name="connsiteX10" fmla="*/ 55566 w 290668"/>
                    <a:gd name="connsiteY10" fmla="*/ 52554 h 117764"/>
                    <a:gd name="connsiteX11" fmla="*/ 3 w 290668"/>
                    <a:gd name="connsiteY11" fmla="*/ 95416 h 117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0668" h="117764">
                      <a:moveTo>
                        <a:pt x="3" y="95416"/>
                      </a:moveTo>
                      <a:cubicBezTo>
                        <a:pt x="532" y="101237"/>
                        <a:pt x="45247" y="91712"/>
                        <a:pt x="58741" y="87479"/>
                      </a:cubicBezTo>
                      <a:cubicBezTo>
                        <a:pt x="72235" y="83246"/>
                        <a:pt x="67208" y="70545"/>
                        <a:pt x="80966" y="70016"/>
                      </a:cubicBezTo>
                      <a:cubicBezTo>
                        <a:pt x="94724" y="69487"/>
                        <a:pt x="120654" y="76366"/>
                        <a:pt x="141291" y="84304"/>
                      </a:cubicBezTo>
                      <a:cubicBezTo>
                        <a:pt x="161929" y="92241"/>
                        <a:pt x="179920" y="115789"/>
                        <a:pt x="204791" y="117641"/>
                      </a:cubicBezTo>
                      <a:cubicBezTo>
                        <a:pt x="229662" y="119493"/>
                        <a:pt x="294220" y="99914"/>
                        <a:pt x="290516" y="95416"/>
                      </a:cubicBezTo>
                      <a:cubicBezTo>
                        <a:pt x="286812" y="90918"/>
                        <a:pt x="210876" y="97004"/>
                        <a:pt x="182566" y="90654"/>
                      </a:cubicBezTo>
                      <a:cubicBezTo>
                        <a:pt x="154256" y="84304"/>
                        <a:pt x="140232" y="66312"/>
                        <a:pt x="120653" y="57316"/>
                      </a:cubicBezTo>
                      <a:cubicBezTo>
                        <a:pt x="101074" y="48320"/>
                        <a:pt x="80701" y="46204"/>
                        <a:pt x="65091" y="36679"/>
                      </a:cubicBezTo>
                      <a:cubicBezTo>
                        <a:pt x="49481" y="27154"/>
                        <a:pt x="28579" y="-2480"/>
                        <a:pt x="26991" y="166"/>
                      </a:cubicBezTo>
                      <a:cubicBezTo>
                        <a:pt x="25404" y="2812"/>
                        <a:pt x="56360" y="37473"/>
                        <a:pt x="55566" y="52554"/>
                      </a:cubicBezTo>
                      <a:cubicBezTo>
                        <a:pt x="54772" y="67635"/>
                        <a:pt x="-526" y="89595"/>
                        <a:pt x="3" y="954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3" name="フリーフォーム: 図形 1912">
                  <a:extLst>
                    <a:ext uri="{FF2B5EF4-FFF2-40B4-BE49-F238E27FC236}">
                      <a16:creationId xmlns:a16="http://schemas.microsoft.com/office/drawing/2014/main" id="{A2ED0F06-8C1A-4CDC-9375-1A5028EF7A01}"/>
                    </a:ext>
                  </a:extLst>
                </p:cNvPr>
                <p:cNvSpPr/>
                <p:nvPr/>
              </p:nvSpPr>
              <p:spPr>
                <a:xfrm>
                  <a:off x="7594994" y="1382695"/>
                  <a:ext cx="319280" cy="61601"/>
                </a:xfrm>
                <a:custGeom>
                  <a:avLst/>
                  <a:gdLst>
                    <a:gd name="connsiteX0" fmla="*/ 1194 w 319280"/>
                    <a:gd name="connsiteY0" fmla="*/ 18 h 61601"/>
                    <a:gd name="connsiteX1" fmla="*/ 110731 w 319280"/>
                    <a:gd name="connsiteY1" fmla="*/ 47643 h 61601"/>
                    <a:gd name="connsiteX2" fmla="*/ 156769 w 319280"/>
                    <a:gd name="connsiteY2" fmla="*/ 19068 h 61601"/>
                    <a:gd name="connsiteX3" fmla="*/ 229794 w 319280"/>
                    <a:gd name="connsiteY3" fmla="*/ 58755 h 61601"/>
                    <a:gd name="connsiteX4" fmla="*/ 288531 w 319280"/>
                    <a:gd name="connsiteY4" fmla="*/ 42880 h 61601"/>
                    <a:gd name="connsiteX5" fmla="*/ 318694 w 319280"/>
                    <a:gd name="connsiteY5" fmla="*/ 17480 h 61601"/>
                    <a:gd name="connsiteX6" fmla="*/ 263131 w 319280"/>
                    <a:gd name="connsiteY6" fmla="*/ 49230 h 61601"/>
                    <a:gd name="connsiteX7" fmla="*/ 210744 w 319280"/>
                    <a:gd name="connsiteY7" fmla="*/ 60343 h 61601"/>
                    <a:gd name="connsiteX8" fmla="*/ 163119 w 319280"/>
                    <a:gd name="connsiteY8" fmla="*/ 22243 h 61601"/>
                    <a:gd name="connsiteX9" fmla="*/ 105969 w 319280"/>
                    <a:gd name="connsiteY9" fmla="*/ 53993 h 61601"/>
                    <a:gd name="connsiteX10" fmla="*/ 55169 w 319280"/>
                    <a:gd name="connsiteY10" fmla="*/ 53993 h 61601"/>
                    <a:gd name="connsiteX11" fmla="*/ 1194 w 319280"/>
                    <a:gd name="connsiteY11" fmla="*/ 18 h 6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9280" h="61601">
                      <a:moveTo>
                        <a:pt x="1194" y="18"/>
                      </a:moveTo>
                      <a:cubicBezTo>
                        <a:pt x="10454" y="-1040"/>
                        <a:pt x="84802" y="44468"/>
                        <a:pt x="110731" y="47643"/>
                      </a:cubicBezTo>
                      <a:cubicBezTo>
                        <a:pt x="136660" y="50818"/>
                        <a:pt x="136925" y="17216"/>
                        <a:pt x="156769" y="19068"/>
                      </a:cubicBezTo>
                      <a:cubicBezTo>
                        <a:pt x="176613" y="20920"/>
                        <a:pt x="207834" y="54786"/>
                        <a:pt x="229794" y="58755"/>
                      </a:cubicBezTo>
                      <a:cubicBezTo>
                        <a:pt x="251754" y="62724"/>
                        <a:pt x="273714" y="49759"/>
                        <a:pt x="288531" y="42880"/>
                      </a:cubicBezTo>
                      <a:cubicBezTo>
                        <a:pt x="303348" y="36001"/>
                        <a:pt x="322927" y="16422"/>
                        <a:pt x="318694" y="17480"/>
                      </a:cubicBezTo>
                      <a:cubicBezTo>
                        <a:pt x="314461" y="18538"/>
                        <a:pt x="281123" y="42086"/>
                        <a:pt x="263131" y="49230"/>
                      </a:cubicBezTo>
                      <a:cubicBezTo>
                        <a:pt x="245139" y="56374"/>
                        <a:pt x="227413" y="64841"/>
                        <a:pt x="210744" y="60343"/>
                      </a:cubicBezTo>
                      <a:cubicBezTo>
                        <a:pt x="194075" y="55845"/>
                        <a:pt x="180581" y="23301"/>
                        <a:pt x="163119" y="22243"/>
                      </a:cubicBezTo>
                      <a:cubicBezTo>
                        <a:pt x="145657" y="21185"/>
                        <a:pt x="123961" y="48701"/>
                        <a:pt x="105969" y="53993"/>
                      </a:cubicBezTo>
                      <a:cubicBezTo>
                        <a:pt x="87977" y="59285"/>
                        <a:pt x="71309" y="59814"/>
                        <a:pt x="55169" y="53993"/>
                      </a:cubicBezTo>
                      <a:cubicBezTo>
                        <a:pt x="39029" y="48172"/>
                        <a:pt x="-8066" y="1076"/>
                        <a:pt x="1194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4" name="フリーフォーム: 図形 1913">
                  <a:extLst>
                    <a:ext uri="{FF2B5EF4-FFF2-40B4-BE49-F238E27FC236}">
                      <a16:creationId xmlns:a16="http://schemas.microsoft.com/office/drawing/2014/main" id="{B5C1116C-3B1E-4B36-B872-674DBA8CD8DD}"/>
                    </a:ext>
                  </a:extLst>
                </p:cNvPr>
                <p:cNvSpPr/>
                <p:nvPr/>
              </p:nvSpPr>
              <p:spPr>
                <a:xfrm>
                  <a:off x="7677099" y="1436564"/>
                  <a:ext cx="157989" cy="46197"/>
                </a:xfrm>
                <a:custGeom>
                  <a:avLst/>
                  <a:gdLst>
                    <a:gd name="connsiteX0" fmla="*/ 51 w 157989"/>
                    <a:gd name="connsiteY0" fmla="*/ 124 h 46197"/>
                    <a:gd name="connsiteX1" fmla="*/ 90539 w 157989"/>
                    <a:gd name="connsiteY1" fmla="*/ 46161 h 46197"/>
                    <a:gd name="connsiteX2" fmla="*/ 157214 w 157989"/>
                    <a:gd name="connsiteY2" fmla="*/ 8061 h 46197"/>
                    <a:gd name="connsiteX3" fmla="*/ 123876 w 157989"/>
                    <a:gd name="connsiteY3" fmla="*/ 19174 h 46197"/>
                    <a:gd name="connsiteX4" fmla="*/ 77839 w 157989"/>
                    <a:gd name="connsiteY4" fmla="*/ 31874 h 46197"/>
                    <a:gd name="connsiteX5" fmla="*/ 51 w 157989"/>
                    <a:gd name="connsiteY5" fmla="*/ 124 h 4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7989" h="46197">
                      <a:moveTo>
                        <a:pt x="51" y="124"/>
                      </a:moveTo>
                      <a:cubicBezTo>
                        <a:pt x="2168" y="2505"/>
                        <a:pt x="64345" y="44838"/>
                        <a:pt x="90539" y="46161"/>
                      </a:cubicBezTo>
                      <a:cubicBezTo>
                        <a:pt x="116733" y="47484"/>
                        <a:pt x="151658" y="12559"/>
                        <a:pt x="157214" y="8061"/>
                      </a:cubicBezTo>
                      <a:cubicBezTo>
                        <a:pt x="162770" y="3563"/>
                        <a:pt x="137105" y="15205"/>
                        <a:pt x="123876" y="19174"/>
                      </a:cubicBezTo>
                      <a:cubicBezTo>
                        <a:pt x="110647" y="23143"/>
                        <a:pt x="94243" y="33461"/>
                        <a:pt x="77839" y="31874"/>
                      </a:cubicBezTo>
                      <a:cubicBezTo>
                        <a:pt x="61435" y="30287"/>
                        <a:pt x="-2066" y="-2257"/>
                        <a:pt x="51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5" name="フリーフォーム: 図形 1914">
                  <a:extLst>
                    <a:ext uri="{FF2B5EF4-FFF2-40B4-BE49-F238E27FC236}">
                      <a16:creationId xmlns:a16="http://schemas.microsoft.com/office/drawing/2014/main" id="{7F0FE667-3DB7-46E4-A385-0B27B1360174}"/>
                    </a:ext>
                  </a:extLst>
                </p:cNvPr>
                <p:cNvSpPr/>
                <p:nvPr/>
              </p:nvSpPr>
              <p:spPr>
                <a:xfrm>
                  <a:off x="7962868" y="1417442"/>
                  <a:ext cx="44653" cy="117213"/>
                </a:xfrm>
                <a:custGeom>
                  <a:avLst/>
                  <a:gdLst>
                    <a:gd name="connsiteX0" fmla="*/ 1620 w 44653"/>
                    <a:gd name="connsiteY0" fmla="*/ 196 h 117213"/>
                    <a:gd name="connsiteX1" fmla="*/ 42895 w 44653"/>
                    <a:gd name="connsiteY1" fmla="*/ 57346 h 117213"/>
                    <a:gd name="connsiteX2" fmla="*/ 33370 w 44653"/>
                    <a:gd name="connsiteY2" fmla="*/ 108146 h 117213"/>
                    <a:gd name="connsiteX3" fmla="*/ 32 w 44653"/>
                    <a:gd name="connsiteY3" fmla="*/ 114496 h 117213"/>
                    <a:gd name="connsiteX4" fmla="*/ 27020 w 44653"/>
                    <a:gd name="connsiteY4" fmla="*/ 77983 h 117213"/>
                    <a:gd name="connsiteX5" fmla="*/ 1620 w 44653"/>
                    <a:gd name="connsiteY5" fmla="*/ 196 h 11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653" h="117213">
                      <a:moveTo>
                        <a:pt x="1620" y="196"/>
                      </a:moveTo>
                      <a:cubicBezTo>
                        <a:pt x="4266" y="-3244"/>
                        <a:pt x="37603" y="39354"/>
                        <a:pt x="42895" y="57346"/>
                      </a:cubicBezTo>
                      <a:cubicBezTo>
                        <a:pt x="48187" y="75338"/>
                        <a:pt x="40514" y="98621"/>
                        <a:pt x="33370" y="108146"/>
                      </a:cubicBezTo>
                      <a:cubicBezTo>
                        <a:pt x="26226" y="117671"/>
                        <a:pt x="1090" y="119523"/>
                        <a:pt x="32" y="114496"/>
                      </a:cubicBezTo>
                      <a:cubicBezTo>
                        <a:pt x="-1026" y="109469"/>
                        <a:pt x="23845" y="93593"/>
                        <a:pt x="27020" y="77983"/>
                      </a:cubicBezTo>
                      <a:cubicBezTo>
                        <a:pt x="30195" y="62373"/>
                        <a:pt x="-1026" y="3636"/>
                        <a:pt x="1620" y="1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6" name="フリーフォーム: 図形 1915">
                  <a:extLst>
                    <a:ext uri="{FF2B5EF4-FFF2-40B4-BE49-F238E27FC236}">
                      <a16:creationId xmlns:a16="http://schemas.microsoft.com/office/drawing/2014/main" id="{0AE0F5C3-2E5B-4E75-AF86-413474FA0186}"/>
                    </a:ext>
                  </a:extLst>
                </p:cNvPr>
                <p:cNvSpPr/>
                <p:nvPr/>
              </p:nvSpPr>
              <p:spPr>
                <a:xfrm>
                  <a:off x="7815263" y="1407799"/>
                  <a:ext cx="135037" cy="117809"/>
                </a:xfrm>
                <a:custGeom>
                  <a:avLst/>
                  <a:gdLst>
                    <a:gd name="connsiteX0" fmla="*/ 134937 w 135037"/>
                    <a:gd name="connsiteY0" fmla="*/ 314 h 117809"/>
                    <a:gd name="connsiteX1" fmla="*/ 90487 w 135037"/>
                    <a:gd name="connsiteY1" fmla="*/ 86039 h 117809"/>
                    <a:gd name="connsiteX2" fmla="*/ 46037 w 135037"/>
                    <a:gd name="connsiteY2" fmla="*/ 90801 h 117809"/>
                    <a:gd name="connsiteX3" fmla="*/ 0 w 135037"/>
                    <a:gd name="connsiteY3" fmla="*/ 117789 h 117809"/>
                    <a:gd name="connsiteX4" fmla="*/ 46037 w 135037"/>
                    <a:gd name="connsiteY4" fmla="*/ 86039 h 117809"/>
                    <a:gd name="connsiteX5" fmla="*/ 52387 w 135037"/>
                    <a:gd name="connsiteY5" fmla="*/ 38414 h 117809"/>
                    <a:gd name="connsiteX6" fmla="*/ 53975 w 135037"/>
                    <a:gd name="connsiteY6" fmla="*/ 82864 h 117809"/>
                    <a:gd name="connsiteX7" fmla="*/ 101600 w 135037"/>
                    <a:gd name="connsiteY7" fmla="*/ 57464 h 117809"/>
                    <a:gd name="connsiteX8" fmla="*/ 134937 w 135037"/>
                    <a:gd name="connsiteY8" fmla="*/ 314 h 11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037" h="117809">
                      <a:moveTo>
                        <a:pt x="134937" y="314"/>
                      </a:moveTo>
                      <a:cubicBezTo>
                        <a:pt x="133085" y="5076"/>
                        <a:pt x="105304" y="70958"/>
                        <a:pt x="90487" y="86039"/>
                      </a:cubicBezTo>
                      <a:cubicBezTo>
                        <a:pt x="75670" y="101120"/>
                        <a:pt x="61118" y="85509"/>
                        <a:pt x="46037" y="90801"/>
                      </a:cubicBezTo>
                      <a:cubicBezTo>
                        <a:pt x="30956" y="96093"/>
                        <a:pt x="0" y="118583"/>
                        <a:pt x="0" y="117789"/>
                      </a:cubicBezTo>
                      <a:cubicBezTo>
                        <a:pt x="0" y="116995"/>
                        <a:pt x="37306" y="99268"/>
                        <a:pt x="46037" y="86039"/>
                      </a:cubicBezTo>
                      <a:cubicBezTo>
                        <a:pt x="54768" y="72810"/>
                        <a:pt x="51064" y="38943"/>
                        <a:pt x="52387" y="38414"/>
                      </a:cubicBezTo>
                      <a:cubicBezTo>
                        <a:pt x="53710" y="37885"/>
                        <a:pt x="45773" y="79689"/>
                        <a:pt x="53975" y="82864"/>
                      </a:cubicBezTo>
                      <a:cubicBezTo>
                        <a:pt x="62177" y="86039"/>
                        <a:pt x="90752" y="68577"/>
                        <a:pt x="101600" y="57464"/>
                      </a:cubicBezTo>
                      <a:cubicBezTo>
                        <a:pt x="112448" y="46352"/>
                        <a:pt x="136789" y="-4448"/>
                        <a:pt x="134937" y="3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7" name="フリーフォーム: 図形 1916">
                  <a:extLst>
                    <a:ext uri="{FF2B5EF4-FFF2-40B4-BE49-F238E27FC236}">
                      <a16:creationId xmlns:a16="http://schemas.microsoft.com/office/drawing/2014/main" id="{B69ACA74-0506-4442-830A-3291B7A82163}"/>
                    </a:ext>
                  </a:extLst>
                </p:cNvPr>
                <p:cNvSpPr/>
                <p:nvPr/>
              </p:nvSpPr>
              <p:spPr>
                <a:xfrm>
                  <a:off x="7864426" y="1455735"/>
                  <a:ext cx="90537" cy="144473"/>
                </a:xfrm>
                <a:custGeom>
                  <a:avLst/>
                  <a:gdLst>
                    <a:gd name="connsiteX0" fmla="*/ 66724 w 90537"/>
                    <a:gd name="connsiteY0" fmla="*/ 3 h 144473"/>
                    <a:gd name="connsiteX1" fmla="*/ 90537 w 90537"/>
                    <a:gd name="connsiteY1" fmla="*/ 73028 h 144473"/>
                    <a:gd name="connsiteX2" fmla="*/ 66724 w 90537"/>
                    <a:gd name="connsiteY2" fmla="*/ 107953 h 144473"/>
                    <a:gd name="connsiteX3" fmla="*/ 15924 w 90537"/>
                    <a:gd name="connsiteY3" fmla="*/ 144465 h 144473"/>
                    <a:gd name="connsiteX4" fmla="*/ 27037 w 90537"/>
                    <a:gd name="connsiteY4" fmla="*/ 104778 h 144473"/>
                    <a:gd name="connsiteX5" fmla="*/ 49 w 90537"/>
                    <a:gd name="connsiteY5" fmla="*/ 39690 h 144473"/>
                    <a:gd name="connsiteX6" fmla="*/ 34974 w 90537"/>
                    <a:gd name="connsiteY6" fmla="*/ 84140 h 144473"/>
                    <a:gd name="connsiteX7" fmla="*/ 47674 w 90537"/>
                    <a:gd name="connsiteY7" fmla="*/ 119065 h 144473"/>
                    <a:gd name="connsiteX8" fmla="*/ 79424 w 90537"/>
                    <a:gd name="connsiteY8" fmla="*/ 69853 h 144473"/>
                    <a:gd name="connsiteX9" fmla="*/ 66724 w 90537"/>
                    <a:gd name="connsiteY9" fmla="*/ 3 h 144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0537" h="144473">
                      <a:moveTo>
                        <a:pt x="66724" y="3"/>
                      </a:moveTo>
                      <a:cubicBezTo>
                        <a:pt x="68576" y="532"/>
                        <a:pt x="90537" y="55036"/>
                        <a:pt x="90537" y="73028"/>
                      </a:cubicBezTo>
                      <a:cubicBezTo>
                        <a:pt x="90537" y="91020"/>
                        <a:pt x="79159" y="96047"/>
                        <a:pt x="66724" y="107953"/>
                      </a:cubicBezTo>
                      <a:cubicBezTo>
                        <a:pt x="54289" y="119859"/>
                        <a:pt x="22538" y="144994"/>
                        <a:pt x="15924" y="144465"/>
                      </a:cubicBezTo>
                      <a:cubicBezTo>
                        <a:pt x="9310" y="143936"/>
                        <a:pt x="29683" y="122241"/>
                        <a:pt x="27037" y="104778"/>
                      </a:cubicBezTo>
                      <a:cubicBezTo>
                        <a:pt x="24391" y="87315"/>
                        <a:pt x="-1274" y="43130"/>
                        <a:pt x="49" y="39690"/>
                      </a:cubicBezTo>
                      <a:cubicBezTo>
                        <a:pt x="1372" y="36250"/>
                        <a:pt x="27037" y="70911"/>
                        <a:pt x="34974" y="84140"/>
                      </a:cubicBezTo>
                      <a:cubicBezTo>
                        <a:pt x="42911" y="97369"/>
                        <a:pt x="40266" y="121446"/>
                        <a:pt x="47674" y="119065"/>
                      </a:cubicBezTo>
                      <a:cubicBezTo>
                        <a:pt x="55082" y="116684"/>
                        <a:pt x="75455" y="83611"/>
                        <a:pt x="79424" y="69853"/>
                      </a:cubicBezTo>
                      <a:cubicBezTo>
                        <a:pt x="83393" y="56095"/>
                        <a:pt x="64872" y="-526"/>
                        <a:pt x="66724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8" name="フリーフォーム: 図形 1917">
                  <a:extLst>
                    <a:ext uri="{FF2B5EF4-FFF2-40B4-BE49-F238E27FC236}">
                      <a16:creationId xmlns:a16="http://schemas.microsoft.com/office/drawing/2014/main" id="{12E8B720-61C0-468C-A2B6-B177FF2A88AA}"/>
                    </a:ext>
                  </a:extLst>
                </p:cNvPr>
                <p:cNvSpPr/>
                <p:nvPr/>
              </p:nvSpPr>
              <p:spPr>
                <a:xfrm>
                  <a:off x="7930704" y="1517575"/>
                  <a:ext cx="192747" cy="147757"/>
                </a:xfrm>
                <a:custGeom>
                  <a:avLst/>
                  <a:gdLst>
                    <a:gd name="connsiteX0" fmla="*/ 2034 w 192747"/>
                    <a:gd name="connsiteY0" fmla="*/ 147713 h 147757"/>
                    <a:gd name="connsiteX1" fmla="*/ 8384 w 192747"/>
                    <a:gd name="connsiteY1" fmla="*/ 65163 h 147757"/>
                    <a:gd name="connsiteX2" fmla="*/ 73471 w 192747"/>
                    <a:gd name="connsiteY2" fmla="*/ 44525 h 147757"/>
                    <a:gd name="connsiteX3" fmla="*/ 192534 w 192747"/>
                    <a:gd name="connsiteY3" fmla="*/ 75 h 147757"/>
                    <a:gd name="connsiteX4" fmla="*/ 100459 w 192747"/>
                    <a:gd name="connsiteY4" fmla="*/ 35000 h 147757"/>
                    <a:gd name="connsiteX5" fmla="*/ 19496 w 192747"/>
                    <a:gd name="connsiteY5" fmla="*/ 76275 h 147757"/>
                    <a:gd name="connsiteX6" fmla="*/ 2034 w 192747"/>
                    <a:gd name="connsiteY6" fmla="*/ 147713 h 147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747" h="147757">
                      <a:moveTo>
                        <a:pt x="2034" y="147713"/>
                      </a:moveTo>
                      <a:cubicBezTo>
                        <a:pt x="182" y="145861"/>
                        <a:pt x="-3522" y="82361"/>
                        <a:pt x="8384" y="65163"/>
                      </a:cubicBezTo>
                      <a:cubicBezTo>
                        <a:pt x="20290" y="47965"/>
                        <a:pt x="42779" y="55373"/>
                        <a:pt x="73471" y="44525"/>
                      </a:cubicBezTo>
                      <a:cubicBezTo>
                        <a:pt x="104163" y="33677"/>
                        <a:pt x="188036" y="1662"/>
                        <a:pt x="192534" y="75"/>
                      </a:cubicBezTo>
                      <a:cubicBezTo>
                        <a:pt x="197032" y="-1513"/>
                        <a:pt x="129299" y="22300"/>
                        <a:pt x="100459" y="35000"/>
                      </a:cubicBezTo>
                      <a:cubicBezTo>
                        <a:pt x="71619" y="47700"/>
                        <a:pt x="36165" y="59077"/>
                        <a:pt x="19496" y="76275"/>
                      </a:cubicBezTo>
                      <a:cubicBezTo>
                        <a:pt x="2827" y="93473"/>
                        <a:pt x="3886" y="149565"/>
                        <a:pt x="2034" y="1477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9" name="フリーフォーム: 図形 1918">
                  <a:extLst>
                    <a:ext uri="{FF2B5EF4-FFF2-40B4-BE49-F238E27FC236}">
                      <a16:creationId xmlns:a16="http://schemas.microsoft.com/office/drawing/2014/main" id="{19D7AC6F-EDA6-4B84-8E9D-338E19C0CC8B}"/>
                    </a:ext>
                  </a:extLst>
                </p:cNvPr>
                <p:cNvSpPr/>
                <p:nvPr/>
              </p:nvSpPr>
              <p:spPr>
                <a:xfrm>
                  <a:off x="7997348" y="1605924"/>
                  <a:ext cx="275756" cy="53258"/>
                </a:xfrm>
                <a:custGeom>
                  <a:avLst/>
                  <a:gdLst>
                    <a:gd name="connsiteX0" fmla="*/ 2065 w 275756"/>
                    <a:gd name="connsiteY0" fmla="*/ 53014 h 53258"/>
                    <a:gd name="connsiteX1" fmla="*/ 157640 w 275756"/>
                    <a:gd name="connsiteY1" fmla="*/ 37139 h 53258"/>
                    <a:gd name="connsiteX2" fmla="*/ 275115 w 275756"/>
                    <a:gd name="connsiteY2" fmla="*/ 626 h 53258"/>
                    <a:gd name="connsiteX3" fmla="*/ 198915 w 275756"/>
                    <a:gd name="connsiteY3" fmla="*/ 14914 h 53258"/>
                    <a:gd name="connsiteX4" fmla="*/ 76677 w 275756"/>
                    <a:gd name="connsiteY4" fmla="*/ 26026 h 53258"/>
                    <a:gd name="connsiteX5" fmla="*/ 2065 w 275756"/>
                    <a:gd name="connsiteY5" fmla="*/ 53014 h 53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56" h="53258">
                      <a:moveTo>
                        <a:pt x="2065" y="53014"/>
                      </a:moveTo>
                      <a:cubicBezTo>
                        <a:pt x="15559" y="54866"/>
                        <a:pt x="112132" y="45870"/>
                        <a:pt x="157640" y="37139"/>
                      </a:cubicBezTo>
                      <a:cubicBezTo>
                        <a:pt x="203148" y="28408"/>
                        <a:pt x="268236" y="4330"/>
                        <a:pt x="275115" y="626"/>
                      </a:cubicBezTo>
                      <a:cubicBezTo>
                        <a:pt x="281994" y="-3078"/>
                        <a:pt x="231988" y="10681"/>
                        <a:pt x="198915" y="14914"/>
                      </a:cubicBezTo>
                      <a:cubicBezTo>
                        <a:pt x="165842" y="19147"/>
                        <a:pt x="108956" y="21528"/>
                        <a:pt x="76677" y="26026"/>
                      </a:cubicBezTo>
                      <a:cubicBezTo>
                        <a:pt x="44398" y="30524"/>
                        <a:pt x="-11429" y="51162"/>
                        <a:pt x="2065" y="530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0" name="フリーフォーム: 図形 1919">
                  <a:extLst>
                    <a:ext uri="{FF2B5EF4-FFF2-40B4-BE49-F238E27FC236}">
                      <a16:creationId xmlns:a16="http://schemas.microsoft.com/office/drawing/2014/main" id="{709D7C4E-9CBA-4688-B465-8A6E9A85E1E9}"/>
                    </a:ext>
                  </a:extLst>
                </p:cNvPr>
                <p:cNvSpPr/>
                <p:nvPr/>
              </p:nvSpPr>
              <p:spPr>
                <a:xfrm>
                  <a:off x="7964908" y="1538288"/>
                  <a:ext cx="163092" cy="106440"/>
                </a:xfrm>
                <a:custGeom>
                  <a:avLst/>
                  <a:gdLst>
                    <a:gd name="connsiteX0" fmla="*/ 1167 w 163092"/>
                    <a:gd name="connsiteY0" fmla="*/ 106362 h 106440"/>
                    <a:gd name="connsiteX1" fmla="*/ 66255 w 163092"/>
                    <a:gd name="connsiteY1" fmla="*/ 38100 h 106440"/>
                    <a:gd name="connsiteX2" fmla="*/ 163092 w 163092"/>
                    <a:gd name="connsiteY2" fmla="*/ 0 h 106440"/>
                    <a:gd name="connsiteX3" fmla="*/ 34505 w 163092"/>
                    <a:gd name="connsiteY3" fmla="*/ 50800 h 106440"/>
                    <a:gd name="connsiteX4" fmla="*/ 1167 w 163092"/>
                    <a:gd name="connsiteY4" fmla="*/ 106362 h 106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092" h="106440">
                      <a:moveTo>
                        <a:pt x="1167" y="106362"/>
                      </a:moveTo>
                      <a:cubicBezTo>
                        <a:pt x="6459" y="104245"/>
                        <a:pt x="39267" y="55827"/>
                        <a:pt x="66255" y="38100"/>
                      </a:cubicBezTo>
                      <a:cubicBezTo>
                        <a:pt x="93243" y="20373"/>
                        <a:pt x="163092" y="0"/>
                        <a:pt x="163092" y="0"/>
                      </a:cubicBezTo>
                      <a:cubicBezTo>
                        <a:pt x="157800" y="2117"/>
                        <a:pt x="60169" y="34131"/>
                        <a:pt x="34505" y="50800"/>
                      </a:cubicBezTo>
                      <a:cubicBezTo>
                        <a:pt x="8841" y="67469"/>
                        <a:pt x="-4125" y="108479"/>
                        <a:pt x="1167" y="1063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1" name="フリーフォーム: 図形 1920">
                  <a:extLst>
                    <a:ext uri="{FF2B5EF4-FFF2-40B4-BE49-F238E27FC236}">
                      <a16:creationId xmlns:a16="http://schemas.microsoft.com/office/drawing/2014/main" id="{8F7705A5-8595-4EE9-8796-459F2CE1E3A8}"/>
                    </a:ext>
                  </a:extLst>
                </p:cNvPr>
                <p:cNvSpPr/>
                <p:nvPr/>
              </p:nvSpPr>
              <p:spPr>
                <a:xfrm>
                  <a:off x="8029080" y="1625597"/>
                  <a:ext cx="251153" cy="71442"/>
                </a:xfrm>
                <a:custGeom>
                  <a:avLst/>
                  <a:gdLst>
                    <a:gd name="connsiteX0" fmla="*/ 495 w 251153"/>
                    <a:gd name="connsiteY0" fmla="*/ 71441 h 71442"/>
                    <a:gd name="connsiteX1" fmla="*/ 186233 w 251153"/>
                    <a:gd name="connsiteY1" fmla="*/ 26991 h 71442"/>
                    <a:gd name="connsiteX2" fmla="*/ 249733 w 251153"/>
                    <a:gd name="connsiteY2" fmla="*/ 3 h 71442"/>
                    <a:gd name="connsiteX3" fmla="*/ 135433 w 251153"/>
                    <a:gd name="connsiteY3" fmla="*/ 25403 h 71442"/>
                    <a:gd name="connsiteX4" fmla="*/ 495 w 251153"/>
                    <a:gd name="connsiteY4" fmla="*/ 71441 h 71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153" h="71442">
                      <a:moveTo>
                        <a:pt x="495" y="71441"/>
                      </a:moveTo>
                      <a:cubicBezTo>
                        <a:pt x="8962" y="71706"/>
                        <a:pt x="144693" y="38897"/>
                        <a:pt x="186233" y="26991"/>
                      </a:cubicBezTo>
                      <a:cubicBezTo>
                        <a:pt x="227773" y="15085"/>
                        <a:pt x="258200" y="268"/>
                        <a:pt x="249733" y="3"/>
                      </a:cubicBezTo>
                      <a:cubicBezTo>
                        <a:pt x="241266" y="-262"/>
                        <a:pt x="176444" y="15613"/>
                        <a:pt x="135433" y="25403"/>
                      </a:cubicBezTo>
                      <a:cubicBezTo>
                        <a:pt x="94423" y="35193"/>
                        <a:pt x="-7972" y="71176"/>
                        <a:pt x="495" y="714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2" name="フリーフォーム: 図形 1921">
                  <a:extLst>
                    <a:ext uri="{FF2B5EF4-FFF2-40B4-BE49-F238E27FC236}">
                      <a16:creationId xmlns:a16="http://schemas.microsoft.com/office/drawing/2014/main" id="{A59A4D27-42E1-4FD3-A8DC-1354FAA1F4A0}"/>
                    </a:ext>
                  </a:extLst>
                </p:cNvPr>
                <p:cNvSpPr/>
                <p:nvPr/>
              </p:nvSpPr>
              <p:spPr>
                <a:xfrm>
                  <a:off x="8066020" y="1657319"/>
                  <a:ext cx="349382" cy="80998"/>
                </a:xfrm>
                <a:custGeom>
                  <a:avLst/>
                  <a:gdLst>
                    <a:gd name="connsiteX0" fmla="*/ 68 w 349382"/>
                    <a:gd name="connsiteY0" fmla="*/ 80994 h 80998"/>
                    <a:gd name="connsiteX1" fmla="*/ 163580 w 349382"/>
                    <a:gd name="connsiteY1" fmla="*/ 19081 h 80998"/>
                    <a:gd name="connsiteX2" fmla="*/ 349318 w 349382"/>
                    <a:gd name="connsiteY2" fmla="*/ 31 h 80998"/>
                    <a:gd name="connsiteX3" fmla="*/ 182630 w 349382"/>
                    <a:gd name="connsiteY3" fmla="*/ 22256 h 80998"/>
                    <a:gd name="connsiteX4" fmla="*/ 68 w 349382"/>
                    <a:gd name="connsiteY4" fmla="*/ 80994 h 80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382" h="80998">
                      <a:moveTo>
                        <a:pt x="68" y="80994"/>
                      </a:moveTo>
                      <a:cubicBezTo>
                        <a:pt x="-3107" y="80465"/>
                        <a:pt x="105372" y="32575"/>
                        <a:pt x="163580" y="19081"/>
                      </a:cubicBezTo>
                      <a:cubicBezTo>
                        <a:pt x="221788" y="5587"/>
                        <a:pt x="346143" y="-498"/>
                        <a:pt x="349318" y="31"/>
                      </a:cubicBezTo>
                      <a:cubicBezTo>
                        <a:pt x="352493" y="560"/>
                        <a:pt x="237663" y="9027"/>
                        <a:pt x="182630" y="22256"/>
                      </a:cubicBezTo>
                      <a:cubicBezTo>
                        <a:pt x="127597" y="35485"/>
                        <a:pt x="3243" y="81523"/>
                        <a:pt x="68" y="809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3" name="フリーフォーム: 図形 1922">
                  <a:extLst>
                    <a:ext uri="{FF2B5EF4-FFF2-40B4-BE49-F238E27FC236}">
                      <a16:creationId xmlns:a16="http://schemas.microsoft.com/office/drawing/2014/main" id="{4BA92866-0841-4EBC-9779-FD9093A6F44C}"/>
                    </a:ext>
                  </a:extLst>
                </p:cNvPr>
                <p:cNvSpPr/>
                <p:nvPr/>
              </p:nvSpPr>
              <p:spPr>
                <a:xfrm>
                  <a:off x="8116835" y="1666134"/>
                  <a:ext cx="276379" cy="102510"/>
                </a:xfrm>
                <a:custGeom>
                  <a:avLst/>
                  <a:gdLst>
                    <a:gd name="connsiteX0" fmla="*/ 53 w 276379"/>
                    <a:gd name="connsiteY0" fmla="*/ 102341 h 102510"/>
                    <a:gd name="connsiteX1" fmla="*/ 160390 w 276379"/>
                    <a:gd name="connsiteY1" fmla="*/ 38841 h 102510"/>
                    <a:gd name="connsiteX2" fmla="*/ 276278 w 276379"/>
                    <a:gd name="connsiteY2" fmla="*/ 741 h 102510"/>
                    <a:gd name="connsiteX3" fmla="*/ 177853 w 276379"/>
                    <a:gd name="connsiteY3" fmla="*/ 18204 h 102510"/>
                    <a:gd name="connsiteX4" fmla="*/ 53 w 276379"/>
                    <a:gd name="connsiteY4" fmla="*/ 102341 h 10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79" h="102510">
                      <a:moveTo>
                        <a:pt x="53" y="102341"/>
                      </a:moveTo>
                      <a:cubicBezTo>
                        <a:pt x="-2858" y="105781"/>
                        <a:pt x="114353" y="55774"/>
                        <a:pt x="160390" y="38841"/>
                      </a:cubicBezTo>
                      <a:cubicBezTo>
                        <a:pt x="206427" y="21908"/>
                        <a:pt x="273368" y="4180"/>
                        <a:pt x="276278" y="741"/>
                      </a:cubicBezTo>
                      <a:cubicBezTo>
                        <a:pt x="279189" y="-2699"/>
                        <a:pt x="219128" y="6298"/>
                        <a:pt x="177853" y="18204"/>
                      </a:cubicBezTo>
                      <a:cubicBezTo>
                        <a:pt x="136578" y="30110"/>
                        <a:pt x="2964" y="98901"/>
                        <a:pt x="53" y="1023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4" name="フリーフォーム: 図形 1923">
                  <a:extLst>
                    <a:ext uri="{FF2B5EF4-FFF2-40B4-BE49-F238E27FC236}">
                      <a16:creationId xmlns:a16="http://schemas.microsoft.com/office/drawing/2014/main" id="{CC750993-6100-42C1-A4B9-907A76848B81}"/>
                    </a:ext>
                  </a:extLst>
                </p:cNvPr>
                <p:cNvSpPr/>
                <p:nvPr/>
              </p:nvSpPr>
              <p:spPr>
                <a:xfrm>
                  <a:off x="8014325" y="1513461"/>
                  <a:ext cx="194017" cy="81990"/>
                </a:xfrm>
                <a:custGeom>
                  <a:avLst/>
                  <a:gdLst>
                    <a:gd name="connsiteX0" fmla="*/ 963 w 194017"/>
                    <a:gd name="connsiteY0" fmla="*/ 81977 h 81990"/>
                    <a:gd name="connsiteX1" fmla="*/ 189875 w 194017"/>
                    <a:gd name="connsiteY1" fmla="*/ 5777 h 81990"/>
                    <a:gd name="connsiteX2" fmla="*/ 120025 w 194017"/>
                    <a:gd name="connsiteY2" fmla="*/ 12127 h 81990"/>
                    <a:gd name="connsiteX3" fmla="*/ 963 w 194017"/>
                    <a:gd name="connsiteY3" fmla="*/ 81977 h 81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4017" h="81990">
                      <a:moveTo>
                        <a:pt x="963" y="81977"/>
                      </a:moveTo>
                      <a:cubicBezTo>
                        <a:pt x="12605" y="80919"/>
                        <a:pt x="170031" y="17419"/>
                        <a:pt x="189875" y="5777"/>
                      </a:cubicBezTo>
                      <a:cubicBezTo>
                        <a:pt x="209719" y="-5865"/>
                        <a:pt x="153627" y="2073"/>
                        <a:pt x="120025" y="12127"/>
                      </a:cubicBezTo>
                      <a:cubicBezTo>
                        <a:pt x="86423" y="22181"/>
                        <a:pt x="-10679" y="83035"/>
                        <a:pt x="963" y="819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5" name="フリーフォーム: 図形 1924">
                  <a:extLst>
                    <a:ext uri="{FF2B5EF4-FFF2-40B4-BE49-F238E27FC236}">
                      <a16:creationId xmlns:a16="http://schemas.microsoft.com/office/drawing/2014/main" id="{E44842DA-7A2D-48A2-A512-36982723C878}"/>
                    </a:ext>
                  </a:extLst>
                </p:cNvPr>
                <p:cNvSpPr/>
                <p:nvPr/>
              </p:nvSpPr>
              <p:spPr>
                <a:xfrm>
                  <a:off x="8334019" y="1671265"/>
                  <a:ext cx="283269" cy="30692"/>
                </a:xfrm>
                <a:custGeom>
                  <a:avLst/>
                  <a:gdLst>
                    <a:gd name="connsiteX0" fmla="*/ 356 w 283269"/>
                    <a:gd name="connsiteY0" fmla="*/ 9898 h 30692"/>
                    <a:gd name="connsiteX1" fmla="*/ 103544 w 283269"/>
                    <a:gd name="connsiteY1" fmla="*/ 373 h 30692"/>
                    <a:gd name="connsiteX2" fmla="*/ 176569 w 283269"/>
                    <a:gd name="connsiteY2" fmla="*/ 22598 h 30692"/>
                    <a:gd name="connsiteX3" fmla="*/ 221019 w 283269"/>
                    <a:gd name="connsiteY3" fmla="*/ 6723 h 30692"/>
                    <a:gd name="connsiteX4" fmla="*/ 260706 w 283269"/>
                    <a:gd name="connsiteY4" fmla="*/ 30535 h 30692"/>
                    <a:gd name="connsiteX5" fmla="*/ 281344 w 283269"/>
                    <a:gd name="connsiteY5" fmla="*/ 16248 h 30692"/>
                    <a:gd name="connsiteX6" fmla="*/ 213081 w 283269"/>
                    <a:gd name="connsiteY6" fmla="*/ 373 h 30692"/>
                    <a:gd name="connsiteX7" fmla="*/ 141644 w 283269"/>
                    <a:gd name="connsiteY7" fmla="*/ 3548 h 30692"/>
                    <a:gd name="connsiteX8" fmla="*/ 356 w 283269"/>
                    <a:gd name="connsiteY8" fmla="*/ 9898 h 30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3269" h="30692">
                      <a:moveTo>
                        <a:pt x="356" y="9898"/>
                      </a:moveTo>
                      <a:cubicBezTo>
                        <a:pt x="-5994" y="9369"/>
                        <a:pt x="74175" y="-1744"/>
                        <a:pt x="103544" y="373"/>
                      </a:cubicBezTo>
                      <a:cubicBezTo>
                        <a:pt x="132913" y="2490"/>
                        <a:pt x="156990" y="21540"/>
                        <a:pt x="176569" y="22598"/>
                      </a:cubicBezTo>
                      <a:cubicBezTo>
                        <a:pt x="196148" y="23656"/>
                        <a:pt x="206996" y="5400"/>
                        <a:pt x="221019" y="6723"/>
                      </a:cubicBezTo>
                      <a:cubicBezTo>
                        <a:pt x="235042" y="8046"/>
                        <a:pt x="250652" y="28948"/>
                        <a:pt x="260706" y="30535"/>
                      </a:cubicBezTo>
                      <a:cubicBezTo>
                        <a:pt x="270760" y="32122"/>
                        <a:pt x="289282" y="21275"/>
                        <a:pt x="281344" y="16248"/>
                      </a:cubicBezTo>
                      <a:cubicBezTo>
                        <a:pt x="273407" y="11221"/>
                        <a:pt x="236364" y="2490"/>
                        <a:pt x="213081" y="373"/>
                      </a:cubicBezTo>
                      <a:cubicBezTo>
                        <a:pt x="189798" y="-1744"/>
                        <a:pt x="169954" y="5929"/>
                        <a:pt x="141644" y="3548"/>
                      </a:cubicBezTo>
                      <a:cubicBezTo>
                        <a:pt x="113334" y="1167"/>
                        <a:pt x="6706" y="10427"/>
                        <a:pt x="356" y="9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6" name="フリーフォーム: 図形 1925">
                  <a:extLst>
                    <a:ext uri="{FF2B5EF4-FFF2-40B4-BE49-F238E27FC236}">
                      <a16:creationId xmlns:a16="http://schemas.microsoft.com/office/drawing/2014/main" id="{036BFEF3-7D1D-4833-8100-7217027E7857}"/>
                    </a:ext>
                  </a:extLst>
                </p:cNvPr>
                <p:cNvSpPr/>
                <p:nvPr/>
              </p:nvSpPr>
              <p:spPr>
                <a:xfrm>
                  <a:off x="8070846" y="1531698"/>
                  <a:ext cx="172613" cy="100462"/>
                </a:xfrm>
                <a:custGeom>
                  <a:avLst/>
                  <a:gdLst>
                    <a:gd name="connsiteX0" fmla="*/ 4 w 172613"/>
                    <a:gd name="connsiteY0" fmla="*/ 31990 h 100462"/>
                    <a:gd name="connsiteX1" fmla="*/ 47629 w 172613"/>
                    <a:gd name="connsiteY1" fmla="*/ 68502 h 100462"/>
                    <a:gd name="connsiteX2" fmla="*/ 38104 w 172613"/>
                    <a:gd name="connsiteY2" fmla="*/ 100252 h 100462"/>
                    <a:gd name="connsiteX3" fmla="*/ 80967 w 172613"/>
                    <a:gd name="connsiteY3" fmla="*/ 52627 h 100462"/>
                    <a:gd name="connsiteX4" fmla="*/ 87317 w 172613"/>
                    <a:gd name="connsiteY4" fmla="*/ 47865 h 100462"/>
                    <a:gd name="connsiteX5" fmla="*/ 120654 w 172613"/>
                    <a:gd name="connsiteY5" fmla="*/ 90727 h 100462"/>
                    <a:gd name="connsiteX6" fmla="*/ 155579 w 172613"/>
                    <a:gd name="connsiteY6" fmla="*/ 52627 h 100462"/>
                    <a:gd name="connsiteX7" fmla="*/ 171454 w 172613"/>
                    <a:gd name="connsiteY7" fmla="*/ 8177 h 100462"/>
                    <a:gd name="connsiteX8" fmla="*/ 125417 w 172613"/>
                    <a:gd name="connsiteY8" fmla="*/ 76440 h 100462"/>
                    <a:gd name="connsiteX9" fmla="*/ 93667 w 172613"/>
                    <a:gd name="connsiteY9" fmla="*/ 35165 h 100462"/>
                    <a:gd name="connsiteX10" fmla="*/ 58742 w 172613"/>
                    <a:gd name="connsiteY10" fmla="*/ 81202 h 100462"/>
                    <a:gd name="connsiteX11" fmla="*/ 93667 w 172613"/>
                    <a:gd name="connsiteY11" fmla="*/ 240 h 100462"/>
                    <a:gd name="connsiteX12" fmla="*/ 50804 w 172613"/>
                    <a:gd name="connsiteY12" fmla="*/ 55802 h 100462"/>
                    <a:gd name="connsiteX13" fmla="*/ 4 w 172613"/>
                    <a:gd name="connsiteY13" fmla="*/ 31990 h 100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613" h="100462">
                      <a:moveTo>
                        <a:pt x="4" y="31990"/>
                      </a:moveTo>
                      <a:cubicBezTo>
                        <a:pt x="-525" y="34107"/>
                        <a:pt x="41279" y="57125"/>
                        <a:pt x="47629" y="68502"/>
                      </a:cubicBezTo>
                      <a:cubicBezTo>
                        <a:pt x="53979" y="79879"/>
                        <a:pt x="32548" y="102898"/>
                        <a:pt x="38104" y="100252"/>
                      </a:cubicBezTo>
                      <a:cubicBezTo>
                        <a:pt x="43660" y="97606"/>
                        <a:pt x="72765" y="61358"/>
                        <a:pt x="80967" y="52627"/>
                      </a:cubicBezTo>
                      <a:cubicBezTo>
                        <a:pt x="89169" y="43896"/>
                        <a:pt x="80703" y="41515"/>
                        <a:pt x="87317" y="47865"/>
                      </a:cubicBezTo>
                      <a:cubicBezTo>
                        <a:pt x="93931" y="54215"/>
                        <a:pt x="109277" y="89933"/>
                        <a:pt x="120654" y="90727"/>
                      </a:cubicBezTo>
                      <a:cubicBezTo>
                        <a:pt x="132031" y="91521"/>
                        <a:pt x="147112" y="66385"/>
                        <a:pt x="155579" y="52627"/>
                      </a:cubicBezTo>
                      <a:cubicBezTo>
                        <a:pt x="164046" y="38869"/>
                        <a:pt x="176481" y="4208"/>
                        <a:pt x="171454" y="8177"/>
                      </a:cubicBezTo>
                      <a:cubicBezTo>
                        <a:pt x="166427" y="12146"/>
                        <a:pt x="138381" y="71942"/>
                        <a:pt x="125417" y="76440"/>
                      </a:cubicBezTo>
                      <a:cubicBezTo>
                        <a:pt x="112453" y="80938"/>
                        <a:pt x="104779" y="34371"/>
                        <a:pt x="93667" y="35165"/>
                      </a:cubicBezTo>
                      <a:cubicBezTo>
                        <a:pt x="82555" y="35959"/>
                        <a:pt x="58742" y="87023"/>
                        <a:pt x="58742" y="81202"/>
                      </a:cubicBezTo>
                      <a:cubicBezTo>
                        <a:pt x="58742" y="75381"/>
                        <a:pt x="94990" y="4473"/>
                        <a:pt x="93667" y="240"/>
                      </a:cubicBezTo>
                      <a:cubicBezTo>
                        <a:pt x="92344" y="-3993"/>
                        <a:pt x="63239" y="48923"/>
                        <a:pt x="50804" y="55802"/>
                      </a:cubicBezTo>
                      <a:cubicBezTo>
                        <a:pt x="38369" y="62681"/>
                        <a:pt x="533" y="29873"/>
                        <a:pt x="4" y="319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7" name="フリーフォーム: 図形 1926">
                  <a:extLst>
                    <a:ext uri="{FF2B5EF4-FFF2-40B4-BE49-F238E27FC236}">
                      <a16:creationId xmlns:a16="http://schemas.microsoft.com/office/drawing/2014/main" id="{7DABCF31-2A43-448F-BF58-3C5DF7D3CEC3}"/>
                    </a:ext>
                  </a:extLst>
                </p:cNvPr>
                <p:cNvSpPr/>
                <p:nvPr/>
              </p:nvSpPr>
              <p:spPr>
                <a:xfrm>
                  <a:off x="8301509" y="1570029"/>
                  <a:ext cx="153170" cy="94857"/>
                </a:xfrm>
                <a:custGeom>
                  <a:avLst/>
                  <a:gdLst>
                    <a:gd name="connsiteX0" fmla="*/ 2704 w 153170"/>
                    <a:gd name="connsiteY0" fmla="*/ 9 h 94857"/>
                    <a:gd name="connsiteX1" fmla="*/ 12229 w 153170"/>
                    <a:gd name="connsiteY1" fmla="*/ 60334 h 94857"/>
                    <a:gd name="connsiteX2" fmla="*/ 78904 w 153170"/>
                    <a:gd name="connsiteY2" fmla="*/ 76209 h 94857"/>
                    <a:gd name="connsiteX3" fmla="*/ 102716 w 153170"/>
                    <a:gd name="connsiteY3" fmla="*/ 34934 h 94857"/>
                    <a:gd name="connsiteX4" fmla="*/ 69379 w 153170"/>
                    <a:gd name="connsiteY4" fmla="*/ 84146 h 94857"/>
                    <a:gd name="connsiteX5" fmla="*/ 147166 w 153170"/>
                    <a:gd name="connsiteY5" fmla="*/ 92084 h 94857"/>
                    <a:gd name="connsiteX6" fmla="*/ 147166 w 153170"/>
                    <a:gd name="connsiteY6" fmla="*/ 47634 h 94857"/>
                    <a:gd name="connsiteX7" fmla="*/ 140816 w 153170"/>
                    <a:gd name="connsiteY7" fmla="*/ 79384 h 94857"/>
                    <a:gd name="connsiteX8" fmla="*/ 78904 w 153170"/>
                    <a:gd name="connsiteY8" fmla="*/ 85734 h 94857"/>
                    <a:gd name="connsiteX9" fmla="*/ 105891 w 153170"/>
                    <a:gd name="connsiteY9" fmla="*/ 36521 h 94857"/>
                    <a:gd name="connsiteX10" fmla="*/ 43979 w 153170"/>
                    <a:gd name="connsiteY10" fmla="*/ 65096 h 94857"/>
                    <a:gd name="connsiteX11" fmla="*/ 2704 w 153170"/>
                    <a:gd name="connsiteY11" fmla="*/ 9 h 9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3170" h="94857">
                      <a:moveTo>
                        <a:pt x="2704" y="9"/>
                      </a:moveTo>
                      <a:cubicBezTo>
                        <a:pt x="-2588" y="-785"/>
                        <a:pt x="-471" y="47634"/>
                        <a:pt x="12229" y="60334"/>
                      </a:cubicBezTo>
                      <a:cubicBezTo>
                        <a:pt x="24929" y="73034"/>
                        <a:pt x="63823" y="80442"/>
                        <a:pt x="78904" y="76209"/>
                      </a:cubicBezTo>
                      <a:cubicBezTo>
                        <a:pt x="93985" y="71976"/>
                        <a:pt x="104303" y="33611"/>
                        <a:pt x="102716" y="34934"/>
                      </a:cubicBezTo>
                      <a:cubicBezTo>
                        <a:pt x="101129" y="36257"/>
                        <a:pt x="61971" y="74621"/>
                        <a:pt x="69379" y="84146"/>
                      </a:cubicBezTo>
                      <a:cubicBezTo>
                        <a:pt x="76787" y="93671"/>
                        <a:pt x="134202" y="98169"/>
                        <a:pt x="147166" y="92084"/>
                      </a:cubicBezTo>
                      <a:cubicBezTo>
                        <a:pt x="160130" y="85999"/>
                        <a:pt x="148224" y="49751"/>
                        <a:pt x="147166" y="47634"/>
                      </a:cubicBezTo>
                      <a:cubicBezTo>
                        <a:pt x="146108" y="45517"/>
                        <a:pt x="152193" y="73034"/>
                        <a:pt x="140816" y="79384"/>
                      </a:cubicBezTo>
                      <a:cubicBezTo>
                        <a:pt x="129439" y="85734"/>
                        <a:pt x="84725" y="92878"/>
                        <a:pt x="78904" y="85734"/>
                      </a:cubicBezTo>
                      <a:cubicBezTo>
                        <a:pt x="73083" y="78590"/>
                        <a:pt x="111712" y="39961"/>
                        <a:pt x="105891" y="36521"/>
                      </a:cubicBezTo>
                      <a:cubicBezTo>
                        <a:pt x="100070" y="33081"/>
                        <a:pt x="58796" y="65361"/>
                        <a:pt x="43979" y="65096"/>
                      </a:cubicBezTo>
                      <a:cubicBezTo>
                        <a:pt x="29162" y="64832"/>
                        <a:pt x="7996" y="803"/>
                        <a:pt x="2704" y="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8" name="フリーフォーム: 図形 1927">
                  <a:extLst>
                    <a:ext uri="{FF2B5EF4-FFF2-40B4-BE49-F238E27FC236}">
                      <a16:creationId xmlns:a16="http://schemas.microsoft.com/office/drawing/2014/main" id="{2B392CBB-8089-4A53-960A-B358F0AE1B64}"/>
                    </a:ext>
                  </a:extLst>
                </p:cNvPr>
                <p:cNvSpPr/>
                <p:nvPr/>
              </p:nvSpPr>
              <p:spPr>
                <a:xfrm>
                  <a:off x="8473728" y="1612892"/>
                  <a:ext cx="94494" cy="73493"/>
                </a:xfrm>
                <a:custGeom>
                  <a:avLst/>
                  <a:gdLst>
                    <a:gd name="connsiteX0" fmla="*/ 30510 w 94494"/>
                    <a:gd name="connsiteY0" fmla="*/ 8 h 73493"/>
                    <a:gd name="connsiteX1" fmla="*/ 41622 w 94494"/>
                    <a:gd name="connsiteY1" fmla="*/ 68271 h 73493"/>
                    <a:gd name="connsiteX2" fmla="*/ 92422 w 94494"/>
                    <a:gd name="connsiteY2" fmla="*/ 50808 h 73493"/>
                    <a:gd name="connsiteX3" fmla="*/ 84485 w 94494"/>
                    <a:gd name="connsiteY3" fmla="*/ 19058 h 73493"/>
                    <a:gd name="connsiteX4" fmla="*/ 82897 w 94494"/>
                    <a:gd name="connsiteY4" fmla="*/ 55571 h 73493"/>
                    <a:gd name="connsiteX5" fmla="*/ 52735 w 94494"/>
                    <a:gd name="connsiteY5" fmla="*/ 73033 h 73493"/>
                    <a:gd name="connsiteX6" fmla="*/ 347 w 94494"/>
                    <a:gd name="connsiteY6" fmla="*/ 63508 h 73493"/>
                    <a:gd name="connsiteX7" fmla="*/ 30510 w 94494"/>
                    <a:gd name="connsiteY7" fmla="*/ 8 h 73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94" h="73493">
                      <a:moveTo>
                        <a:pt x="30510" y="8"/>
                      </a:moveTo>
                      <a:cubicBezTo>
                        <a:pt x="37389" y="802"/>
                        <a:pt x="31303" y="59804"/>
                        <a:pt x="41622" y="68271"/>
                      </a:cubicBezTo>
                      <a:cubicBezTo>
                        <a:pt x="51941" y="76738"/>
                        <a:pt x="85278" y="59010"/>
                        <a:pt x="92422" y="50808"/>
                      </a:cubicBezTo>
                      <a:cubicBezTo>
                        <a:pt x="99566" y="42606"/>
                        <a:pt x="86072" y="18264"/>
                        <a:pt x="84485" y="19058"/>
                      </a:cubicBezTo>
                      <a:cubicBezTo>
                        <a:pt x="82898" y="19852"/>
                        <a:pt x="88189" y="46575"/>
                        <a:pt x="82897" y="55571"/>
                      </a:cubicBezTo>
                      <a:cubicBezTo>
                        <a:pt x="77605" y="64567"/>
                        <a:pt x="66493" y="71710"/>
                        <a:pt x="52735" y="73033"/>
                      </a:cubicBezTo>
                      <a:cubicBezTo>
                        <a:pt x="38977" y="74356"/>
                        <a:pt x="4051" y="73298"/>
                        <a:pt x="347" y="63508"/>
                      </a:cubicBezTo>
                      <a:cubicBezTo>
                        <a:pt x="-3357" y="53719"/>
                        <a:pt x="23631" y="-786"/>
                        <a:pt x="30510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9" name="フリーフォーム: 図形 1928">
                  <a:extLst>
                    <a:ext uri="{FF2B5EF4-FFF2-40B4-BE49-F238E27FC236}">
                      <a16:creationId xmlns:a16="http://schemas.microsoft.com/office/drawing/2014/main" id="{A8E74E5F-55D5-430C-B6B8-82BEBCD98E8D}"/>
                    </a:ext>
                  </a:extLst>
                </p:cNvPr>
                <p:cNvSpPr/>
                <p:nvPr/>
              </p:nvSpPr>
              <p:spPr>
                <a:xfrm>
                  <a:off x="8473818" y="1372714"/>
                  <a:ext cx="165369" cy="39616"/>
                </a:xfrm>
                <a:custGeom>
                  <a:avLst/>
                  <a:gdLst>
                    <a:gd name="connsiteX0" fmla="*/ 257 w 165369"/>
                    <a:gd name="connsiteY0" fmla="*/ 9999 h 39616"/>
                    <a:gd name="connsiteX1" fmla="*/ 124082 w 165369"/>
                    <a:gd name="connsiteY1" fmla="*/ 474 h 39616"/>
                    <a:gd name="connsiteX2" fmla="*/ 95507 w 165369"/>
                    <a:gd name="connsiteY2" fmla="*/ 27461 h 39616"/>
                    <a:gd name="connsiteX3" fmla="*/ 165357 w 165369"/>
                    <a:gd name="connsiteY3" fmla="*/ 36986 h 39616"/>
                    <a:gd name="connsiteX4" fmla="*/ 89157 w 165369"/>
                    <a:gd name="connsiteY4" fmla="*/ 36986 h 39616"/>
                    <a:gd name="connsiteX5" fmla="*/ 90745 w 165369"/>
                    <a:gd name="connsiteY5" fmla="*/ 6824 h 39616"/>
                    <a:gd name="connsiteX6" fmla="*/ 257 w 165369"/>
                    <a:gd name="connsiteY6" fmla="*/ 9999 h 39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369" h="39616">
                      <a:moveTo>
                        <a:pt x="257" y="9999"/>
                      </a:moveTo>
                      <a:cubicBezTo>
                        <a:pt x="5813" y="8941"/>
                        <a:pt x="108207" y="-2436"/>
                        <a:pt x="124082" y="474"/>
                      </a:cubicBezTo>
                      <a:cubicBezTo>
                        <a:pt x="139957" y="3384"/>
                        <a:pt x="88628" y="21376"/>
                        <a:pt x="95507" y="27461"/>
                      </a:cubicBezTo>
                      <a:cubicBezTo>
                        <a:pt x="102386" y="33546"/>
                        <a:pt x="166415" y="35398"/>
                        <a:pt x="165357" y="36986"/>
                      </a:cubicBezTo>
                      <a:cubicBezTo>
                        <a:pt x="164299" y="38574"/>
                        <a:pt x="101592" y="42013"/>
                        <a:pt x="89157" y="36986"/>
                      </a:cubicBezTo>
                      <a:cubicBezTo>
                        <a:pt x="76722" y="31959"/>
                        <a:pt x="100799" y="11851"/>
                        <a:pt x="90745" y="6824"/>
                      </a:cubicBezTo>
                      <a:cubicBezTo>
                        <a:pt x="80691" y="1797"/>
                        <a:pt x="-5299" y="11057"/>
                        <a:pt x="257" y="99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0" name="フリーフォーム: 図形 1929">
                  <a:extLst>
                    <a:ext uri="{FF2B5EF4-FFF2-40B4-BE49-F238E27FC236}">
                      <a16:creationId xmlns:a16="http://schemas.microsoft.com/office/drawing/2014/main" id="{A01C0D5F-A99C-4C99-828D-BACCAE48BD23}"/>
                    </a:ext>
                  </a:extLst>
                </p:cNvPr>
                <p:cNvSpPr/>
                <p:nvPr/>
              </p:nvSpPr>
              <p:spPr>
                <a:xfrm>
                  <a:off x="8475351" y="1421340"/>
                  <a:ext cx="137854" cy="15561"/>
                </a:xfrm>
                <a:custGeom>
                  <a:avLst/>
                  <a:gdLst>
                    <a:gd name="connsiteX0" fmla="*/ 312 w 137854"/>
                    <a:gd name="connsiteY0" fmla="*/ 1060 h 15561"/>
                    <a:gd name="connsiteX1" fmla="*/ 133662 w 137854"/>
                    <a:gd name="connsiteY1" fmla="*/ 2648 h 15561"/>
                    <a:gd name="connsiteX2" fmla="*/ 97149 w 137854"/>
                    <a:gd name="connsiteY2" fmla="*/ 15348 h 15561"/>
                    <a:gd name="connsiteX3" fmla="*/ 312 w 137854"/>
                    <a:gd name="connsiteY3" fmla="*/ 1060 h 15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854" h="15561">
                      <a:moveTo>
                        <a:pt x="312" y="1060"/>
                      </a:moveTo>
                      <a:cubicBezTo>
                        <a:pt x="6398" y="-1057"/>
                        <a:pt x="117523" y="267"/>
                        <a:pt x="133662" y="2648"/>
                      </a:cubicBezTo>
                      <a:cubicBezTo>
                        <a:pt x="149801" y="5029"/>
                        <a:pt x="115405" y="13231"/>
                        <a:pt x="97149" y="15348"/>
                      </a:cubicBezTo>
                      <a:cubicBezTo>
                        <a:pt x="78893" y="17465"/>
                        <a:pt x="-5774" y="3177"/>
                        <a:pt x="312" y="10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1" name="フリーフォーム: 図形 1930">
                  <a:extLst>
                    <a:ext uri="{FF2B5EF4-FFF2-40B4-BE49-F238E27FC236}">
                      <a16:creationId xmlns:a16="http://schemas.microsoft.com/office/drawing/2014/main" id="{42B3EF53-8FB9-46B0-9A4B-440745C53B21}"/>
                    </a:ext>
                  </a:extLst>
                </p:cNvPr>
                <p:cNvSpPr/>
                <p:nvPr/>
              </p:nvSpPr>
              <p:spPr>
                <a:xfrm>
                  <a:off x="8480352" y="1416049"/>
                  <a:ext cx="46165" cy="111127"/>
                </a:xfrm>
                <a:custGeom>
                  <a:avLst/>
                  <a:gdLst>
                    <a:gd name="connsiteX0" fmla="*/ 73 w 46165"/>
                    <a:gd name="connsiteY0" fmla="*/ 1 h 111127"/>
                    <a:gd name="connsiteX1" fmla="*/ 34998 w 46165"/>
                    <a:gd name="connsiteY1" fmla="*/ 52389 h 111127"/>
                    <a:gd name="connsiteX2" fmla="*/ 17536 w 46165"/>
                    <a:gd name="connsiteY2" fmla="*/ 111126 h 111127"/>
                    <a:gd name="connsiteX3" fmla="*/ 46111 w 46165"/>
                    <a:gd name="connsiteY3" fmla="*/ 53976 h 111127"/>
                    <a:gd name="connsiteX4" fmla="*/ 73 w 46165"/>
                    <a:gd name="connsiteY4" fmla="*/ 1 h 1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165" h="111127">
                      <a:moveTo>
                        <a:pt x="73" y="1"/>
                      </a:moveTo>
                      <a:cubicBezTo>
                        <a:pt x="-1779" y="-263"/>
                        <a:pt x="32088" y="33868"/>
                        <a:pt x="34998" y="52389"/>
                      </a:cubicBezTo>
                      <a:cubicBezTo>
                        <a:pt x="37908" y="70910"/>
                        <a:pt x="15684" y="110862"/>
                        <a:pt x="17536" y="111126"/>
                      </a:cubicBezTo>
                      <a:cubicBezTo>
                        <a:pt x="19388" y="111390"/>
                        <a:pt x="44259" y="68264"/>
                        <a:pt x="46111" y="53976"/>
                      </a:cubicBezTo>
                      <a:cubicBezTo>
                        <a:pt x="47963" y="39689"/>
                        <a:pt x="1925" y="265"/>
                        <a:pt x="73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2" name="フリーフォーム: 図形 1931">
                  <a:extLst>
                    <a:ext uri="{FF2B5EF4-FFF2-40B4-BE49-F238E27FC236}">
                      <a16:creationId xmlns:a16="http://schemas.microsoft.com/office/drawing/2014/main" id="{B1B96E36-E074-40CA-9C8A-E70FFB1C0C03}"/>
                    </a:ext>
                  </a:extLst>
                </p:cNvPr>
                <p:cNvSpPr/>
                <p:nvPr/>
              </p:nvSpPr>
              <p:spPr>
                <a:xfrm>
                  <a:off x="8511454" y="1431856"/>
                  <a:ext cx="80801" cy="104860"/>
                </a:xfrm>
                <a:custGeom>
                  <a:avLst/>
                  <a:gdLst>
                    <a:gd name="connsiteX0" fmla="*/ 73746 w 80801"/>
                    <a:gd name="connsiteY0" fmla="*/ 69 h 104860"/>
                    <a:gd name="connsiteX1" fmla="*/ 80096 w 80801"/>
                    <a:gd name="connsiteY1" fmla="*/ 61982 h 104860"/>
                    <a:gd name="connsiteX2" fmla="*/ 56284 w 80801"/>
                    <a:gd name="connsiteY2" fmla="*/ 104844 h 104860"/>
                    <a:gd name="connsiteX3" fmla="*/ 32471 w 80801"/>
                    <a:gd name="connsiteY3" fmla="*/ 66744 h 104860"/>
                    <a:gd name="connsiteX4" fmla="*/ 721 w 80801"/>
                    <a:gd name="connsiteY4" fmla="*/ 34994 h 104860"/>
                    <a:gd name="connsiteX5" fmla="*/ 65809 w 80801"/>
                    <a:gd name="connsiteY5" fmla="*/ 74682 h 104860"/>
                    <a:gd name="connsiteX6" fmla="*/ 73746 w 80801"/>
                    <a:gd name="connsiteY6" fmla="*/ 69 h 10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801" h="104860">
                      <a:moveTo>
                        <a:pt x="73746" y="69"/>
                      </a:moveTo>
                      <a:cubicBezTo>
                        <a:pt x="76127" y="-2048"/>
                        <a:pt x="83006" y="44520"/>
                        <a:pt x="80096" y="61982"/>
                      </a:cubicBezTo>
                      <a:cubicBezTo>
                        <a:pt x="77186" y="79444"/>
                        <a:pt x="64221" y="104050"/>
                        <a:pt x="56284" y="104844"/>
                      </a:cubicBezTo>
                      <a:cubicBezTo>
                        <a:pt x="48347" y="105638"/>
                        <a:pt x="41731" y="78386"/>
                        <a:pt x="32471" y="66744"/>
                      </a:cubicBezTo>
                      <a:cubicBezTo>
                        <a:pt x="23210" y="55102"/>
                        <a:pt x="-4835" y="33671"/>
                        <a:pt x="721" y="34994"/>
                      </a:cubicBezTo>
                      <a:cubicBezTo>
                        <a:pt x="6277" y="36317"/>
                        <a:pt x="52844" y="76005"/>
                        <a:pt x="65809" y="74682"/>
                      </a:cubicBezTo>
                      <a:cubicBezTo>
                        <a:pt x="78774" y="73359"/>
                        <a:pt x="71365" y="2186"/>
                        <a:pt x="73746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3" name="フリーフォーム: 図形 1932">
                  <a:extLst>
                    <a:ext uri="{FF2B5EF4-FFF2-40B4-BE49-F238E27FC236}">
                      <a16:creationId xmlns:a16="http://schemas.microsoft.com/office/drawing/2014/main" id="{8A89FD1E-DF63-45C5-8434-CDC6B5BEEC6A}"/>
                    </a:ext>
                  </a:extLst>
                </p:cNvPr>
                <p:cNvSpPr/>
                <p:nvPr/>
              </p:nvSpPr>
              <p:spPr>
                <a:xfrm>
                  <a:off x="8639169" y="1253573"/>
                  <a:ext cx="213211" cy="184757"/>
                </a:xfrm>
                <a:custGeom>
                  <a:avLst/>
                  <a:gdLst>
                    <a:gd name="connsiteX0" fmla="*/ 212731 w 213211"/>
                    <a:gd name="connsiteY0" fmla="*/ 552 h 184757"/>
                    <a:gd name="connsiteX1" fmla="*/ 65094 w 213211"/>
                    <a:gd name="connsiteY1" fmla="*/ 49765 h 184757"/>
                    <a:gd name="connsiteX2" fmla="*/ 34931 w 213211"/>
                    <a:gd name="connsiteY2" fmla="*/ 79927 h 184757"/>
                    <a:gd name="connsiteX3" fmla="*/ 38106 w 213211"/>
                    <a:gd name="connsiteY3" fmla="*/ 138665 h 184757"/>
                    <a:gd name="connsiteX4" fmla="*/ 60331 w 213211"/>
                    <a:gd name="connsiteY4" fmla="*/ 184702 h 184757"/>
                    <a:gd name="connsiteX5" fmla="*/ 23819 w 213211"/>
                    <a:gd name="connsiteY5" fmla="*/ 146602 h 184757"/>
                    <a:gd name="connsiteX6" fmla="*/ 9531 w 213211"/>
                    <a:gd name="connsiteY6" fmla="*/ 84690 h 184757"/>
                    <a:gd name="connsiteX7" fmla="*/ 212731 w 213211"/>
                    <a:gd name="connsiteY7" fmla="*/ 552 h 184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211" h="184757">
                      <a:moveTo>
                        <a:pt x="212731" y="552"/>
                      </a:moveTo>
                      <a:cubicBezTo>
                        <a:pt x="221992" y="-5269"/>
                        <a:pt x="94727" y="36536"/>
                        <a:pt x="65094" y="49765"/>
                      </a:cubicBezTo>
                      <a:cubicBezTo>
                        <a:pt x="35461" y="62994"/>
                        <a:pt x="39429" y="65110"/>
                        <a:pt x="34931" y="79927"/>
                      </a:cubicBezTo>
                      <a:cubicBezTo>
                        <a:pt x="30433" y="94744"/>
                        <a:pt x="33873" y="121203"/>
                        <a:pt x="38106" y="138665"/>
                      </a:cubicBezTo>
                      <a:cubicBezTo>
                        <a:pt x="42339" y="156127"/>
                        <a:pt x="62712" y="183379"/>
                        <a:pt x="60331" y="184702"/>
                      </a:cubicBezTo>
                      <a:cubicBezTo>
                        <a:pt x="57950" y="186025"/>
                        <a:pt x="32286" y="163271"/>
                        <a:pt x="23819" y="146602"/>
                      </a:cubicBezTo>
                      <a:cubicBezTo>
                        <a:pt x="15352" y="129933"/>
                        <a:pt x="-15340" y="108238"/>
                        <a:pt x="9531" y="84690"/>
                      </a:cubicBezTo>
                      <a:cubicBezTo>
                        <a:pt x="34402" y="61142"/>
                        <a:pt x="203470" y="6373"/>
                        <a:pt x="212731" y="55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4" name="フリーフォーム: 図形 1933">
                  <a:extLst>
                    <a:ext uri="{FF2B5EF4-FFF2-40B4-BE49-F238E27FC236}">
                      <a16:creationId xmlns:a16="http://schemas.microsoft.com/office/drawing/2014/main" id="{9540D793-6CF2-4F72-8F6E-1CAC07BD06B5}"/>
                    </a:ext>
                  </a:extLst>
                </p:cNvPr>
                <p:cNvSpPr/>
                <p:nvPr/>
              </p:nvSpPr>
              <p:spPr>
                <a:xfrm>
                  <a:off x="8670266" y="1253649"/>
                  <a:ext cx="196379" cy="160901"/>
                </a:xfrm>
                <a:custGeom>
                  <a:avLst/>
                  <a:gdLst>
                    <a:gd name="connsiteX0" fmla="*/ 194334 w 196379"/>
                    <a:gd name="connsiteY0" fmla="*/ 476 h 160901"/>
                    <a:gd name="connsiteX1" fmla="*/ 107022 w 196379"/>
                    <a:gd name="connsiteY1" fmla="*/ 57626 h 160901"/>
                    <a:gd name="connsiteX2" fmla="*/ 29234 w 196379"/>
                    <a:gd name="connsiteY2" fmla="*/ 83026 h 160901"/>
                    <a:gd name="connsiteX3" fmla="*/ 30822 w 196379"/>
                    <a:gd name="connsiteY3" fmla="*/ 129064 h 160901"/>
                    <a:gd name="connsiteX4" fmla="*/ 49872 w 196379"/>
                    <a:gd name="connsiteY4" fmla="*/ 160814 h 160901"/>
                    <a:gd name="connsiteX5" fmla="*/ 13359 w 196379"/>
                    <a:gd name="connsiteY5" fmla="*/ 119539 h 160901"/>
                    <a:gd name="connsiteX6" fmla="*/ 14947 w 196379"/>
                    <a:gd name="connsiteY6" fmla="*/ 92551 h 160901"/>
                    <a:gd name="connsiteX7" fmla="*/ 194334 w 196379"/>
                    <a:gd name="connsiteY7" fmla="*/ 476 h 160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379" h="160901">
                      <a:moveTo>
                        <a:pt x="194334" y="476"/>
                      </a:moveTo>
                      <a:cubicBezTo>
                        <a:pt x="209680" y="-5345"/>
                        <a:pt x="134539" y="43868"/>
                        <a:pt x="107022" y="57626"/>
                      </a:cubicBezTo>
                      <a:cubicBezTo>
                        <a:pt x="79505" y="71384"/>
                        <a:pt x="41934" y="71120"/>
                        <a:pt x="29234" y="83026"/>
                      </a:cubicBezTo>
                      <a:cubicBezTo>
                        <a:pt x="16534" y="94932"/>
                        <a:pt x="27382" y="116099"/>
                        <a:pt x="30822" y="129064"/>
                      </a:cubicBezTo>
                      <a:cubicBezTo>
                        <a:pt x="34262" y="142029"/>
                        <a:pt x="52782" y="162401"/>
                        <a:pt x="49872" y="160814"/>
                      </a:cubicBezTo>
                      <a:cubicBezTo>
                        <a:pt x="46962" y="159227"/>
                        <a:pt x="19180" y="130916"/>
                        <a:pt x="13359" y="119539"/>
                      </a:cubicBezTo>
                      <a:cubicBezTo>
                        <a:pt x="7538" y="108162"/>
                        <a:pt x="-14422" y="110013"/>
                        <a:pt x="14947" y="92551"/>
                      </a:cubicBezTo>
                      <a:cubicBezTo>
                        <a:pt x="44316" y="75089"/>
                        <a:pt x="178988" y="6297"/>
                        <a:pt x="194334" y="4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5" name="フリーフォーム: 図形 1934">
                  <a:extLst>
                    <a:ext uri="{FF2B5EF4-FFF2-40B4-BE49-F238E27FC236}">
                      <a16:creationId xmlns:a16="http://schemas.microsoft.com/office/drawing/2014/main" id="{0A6A0ECA-F9AD-47D4-AA07-466FD139B3CA}"/>
                    </a:ext>
                  </a:extLst>
                </p:cNvPr>
                <p:cNvSpPr/>
                <p:nvPr/>
              </p:nvSpPr>
              <p:spPr>
                <a:xfrm>
                  <a:off x="8705210" y="1342815"/>
                  <a:ext cx="361059" cy="133065"/>
                </a:xfrm>
                <a:custGeom>
                  <a:avLst/>
                  <a:gdLst>
                    <a:gd name="connsiteX0" fmla="*/ 213365 w 361059"/>
                    <a:gd name="connsiteY0" fmla="*/ 44660 h 133065"/>
                    <a:gd name="connsiteX1" fmla="*/ 103828 w 361059"/>
                    <a:gd name="connsiteY1" fmla="*/ 210 h 133065"/>
                    <a:gd name="connsiteX2" fmla="*/ 3815 w 361059"/>
                    <a:gd name="connsiteY2" fmla="*/ 65298 h 133065"/>
                    <a:gd name="connsiteX3" fmla="*/ 33978 w 361059"/>
                    <a:gd name="connsiteY3" fmla="*/ 114510 h 133065"/>
                    <a:gd name="connsiteX4" fmla="*/ 156215 w 361059"/>
                    <a:gd name="connsiteY4" fmla="*/ 119273 h 133065"/>
                    <a:gd name="connsiteX5" fmla="*/ 361003 w 361059"/>
                    <a:gd name="connsiteY5" fmla="*/ 93873 h 133065"/>
                    <a:gd name="connsiteX6" fmla="*/ 135578 w 361059"/>
                    <a:gd name="connsiteY6" fmla="*/ 131973 h 133065"/>
                    <a:gd name="connsiteX7" fmla="*/ 30803 w 361059"/>
                    <a:gd name="connsiteY7" fmla="*/ 116098 h 133065"/>
                    <a:gd name="connsiteX8" fmla="*/ 27628 w 361059"/>
                    <a:gd name="connsiteY8" fmla="*/ 49423 h 133065"/>
                    <a:gd name="connsiteX9" fmla="*/ 213365 w 361059"/>
                    <a:gd name="connsiteY9" fmla="*/ 44660 h 13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1059" h="133065">
                      <a:moveTo>
                        <a:pt x="213365" y="44660"/>
                      </a:moveTo>
                      <a:cubicBezTo>
                        <a:pt x="226065" y="36458"/>
                        <a:pt x="138753" y="-3230"/>
                        <a:pt x="103828" y="210"/>
                      </a:cubicBezTo>
                      <a:cubicBezTo>
                        <a:pt x="68903" y="3650"/>
                        <a:pt x="15457" y="46248"/>
                        <a:pt x="3815" y="65298"/>
                      </a:cubicBezTo>
                      <a:cubicBezTo>
                        <a:pt x="-7827" y="84348"/>
                        <a:pt x="8578" y="105514"/>
                        <a:pt x="33978" y="114510"/>
                      </a:cubicBezTo>
                      <a:cubicBezTo>
                        <a:pt x="59378" y="123506"/>
                        <a:pt x="101711" y="122713"/>
                        <a:pt x="156215" y="119273"/>
                      </a:cubicBezTo>
                      <a:cubicBezTo>
                        <a:pt x="210719" y="115834"/>
                        <a:pt x="364443" y="91756"/>
                        <a:pt x="361003" y="93873"/>
                      </a:cubicBezTo>
                      <a:cubicBezTo>
                        <a:pt x="357564" y="95990"/>
                        <a:pt x="190611" y="128269"/>
                        <a:pt x="135578" y="131973"/>
                      </a:cubicBezTo>
                      <a:cubicBezTo>
                        <a:pt x="80545" y="135677"/>
                        <a:pt x="48795" y="129856"/>
                        <a:pt x="30803" y="116098"/>
                      </a:cubicBezTo>
                      <a:cubicBezTo>
                        <a:pt x="12811" y="102340"/>
                        <a:pt x="376" y="62652"/>
                        <a:pt x="27628" y="49423"/>
                      </a:cubicBezTo>
                      <a:cubicBezTo>
                        <a:pt x="54880" y="36194"/>
                        <a:pt x="200665" y="52862"/>
                        <a:pt x="213365" y="446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6" name="フリーフォーム: 図形 1935">
                  <a:extLst>
                    <a:ext uri="{FF2B5EF4-FFF2-40B4-BE49-F238E27FC236}">
                      <a16:creationId xmlns:a16="http://schemas.microsoft.com/office/drawing/2014/main" id="{BECF4874-199B-46CF-B338-C5FBC5331A7A}"/>
                    </a:ext>
                  </a:extLst>
                </p:cNvPr>
                <p:cNvSpPr/>
                <p:nvPr/>
              </p:nvSpPr>
              <p:spPr>
                <a:xfrm>
                  <a:off x="8737432" y="1393825"/>
                  <a:ext cx="82718" cy="35689"/>
                </a:xfrm>
                <a:custGeom>
                  <a:avLst/>
                  <a:gdLst>
                    <a:gd name="connsiteX0" fmla="*/ 82718 w 82718"/>
                    <a:gd name="connsiteY0" fmla="*/ 0 h 35689"/>
                    <a:gd name="connsiteX1" fmla="*/ 168 w 82718"/>
                    <a:gd name="connsiteY1" fmla="*/ 34925 h 35689"/>
                    <a:gd name="connsiteX2" fmla="*/ 82718 w 82718"/>
                    <a:gd name="connsiteY2" fmla="*/ 0 h 3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2718" h="35689">
                      <a:moveTo>
                        <a:pt x="82718" y="0"/>
                      </a:moveTo>
                      <a:cubicBezTo>
                        <a:pt x="82718" y="0"/>
                        <a:pt x="4666" y="28046"/>
                        <a:pt x="168" y="34925"/>
                      </a:cubicBezTo>
                      <a:cubicBezTo>
                        <a:pt x="-4330" y="41804"/>
                        <a:pt x="82718" y="0"/>
                        <a:pt x="8271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7" name="フリーフォーム: 図形 1936">
                  <a:extLst>
                    <a:ext uri="{FF2B5EF4-FFF2-40B4-BE49-F238E27FC236}">
                      <a16:creationId xmlns:a16="http://schemas.microsoft.com/office/drawing/2014/main" id="{4B187206-13B6-4391-B6D5-B1D6CC07316A}"/>
                    </a:ext>
                  </a:extLst>
                </p:cNvPr>
                <p:cNvSpPr/>
                <p:nvPr/>
              </p:nvSpPr>
              <p:spPr>
                <a:xfrm>
                  <a:off x="8746472" y="1423918"/>
                  <a:ext cx="316030" cy="16013"/>
                </a:xfrm>
                <a:custGeom>
                  <a:avLst/>
                  <a:gdLst>
                    <a:gd name="connsiteX0" fmla="*/ 653 w 316030"/>
                    <a:gd name="connsiteY0" fmla="*/ 11182 h 16013"/>
                    <a:gd name="connsiteX1" fmla="*/ 151466 w 316030"/>
                    <a:gd name="connsiteY1" fmla="*/ 15945 h 16013"/>
                    <a:gd name="connsiteX2" fmla="*/ 314978 w 316030"/>
                    <a:gd name="connsiteY2" fmla="*/ 8007 h 16013"/>
                    <a:gd name="connsiteX3" fmla="*/ 211791 w 316030"/>
                    <a:gd name="connsiteY3" fmla="*/ 70 h 16013"/>
                    <a:gd name="connsiteX4" fmla="*/ 653 w 316030"/>
                    <a:gd name="connsiteY4" fmla="*/ 11182 h 1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030" h="16013">
                      <a:moveTo>
                        <a:pt x="653" y="11182"/>
                      </a:moveTo>
                      <a:cubicBezTo>
                        <a:pt x="-9401" y="13828"/>
                        <a:pt x="99079" y="16474"/>
                        <a:pt x="151466" y="15945"/>
                      </a:cubicBezTo>
                      <a:cubicBezTo>
                        <a:pt x="203853" y="15416"/>
                        <a:pt x="304924" y="10653"/>
                        <a:pt x="314978" y="8007"/>
                      </a:cubicBezTo>
                      <a:cubicBezTo>
                        <a:pt x="325032" y="5361"/>
                        <a:pt x="261003" y="-724"/>
                        <a:pt x="211791" y="70"/>
                      </a:cubicBezTo>
                      <a:cubicBezTo>
                        <a:pt x="162579" y="864"/>
                        <a:pt x="10707" y="8536"/>
                        <a:pt x="653" y="11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8" name="フリーフォーム: 図形 1937">
                  <a:extLst>
                    <a:ext uri="{FF2B5EF4-FFF2-40B4-BE49-F238E27FC236}">
                      <a16:creationId xmlns:a16="http://schemas.microsoft.com/office/drawing/2014/main" id="{96F70CEC-12D9-47F2-B584-4FACFC83D38D}"/>
                    </a:ext>
                  </a:extLst>
                </p:cNvPr>
                <p:cNvSpPr/>
                <p:nvPr/>
              </p:nvSpPr>
              <p:spPr>
                <a:xfrm>
                  <a:off x="8900426" y="1479477"/>
                  <a:ext cx="379603" cy="376575"/>
                </a:xfrm>
                <a:custGeom>
                  <a:avLst/>
                  <a:gdLst>
                    <a:gd name="connsiteX0" fmla="*/ 687 w 379603"/>
                    <a:gd name="connsiteY0" fmla="*/ 73 h 376575"/>
                    <a:gd name="connsiteX1" fmla="*/ 246749 w 379603"/>
                    <a:gd name="connsiteY1" fmla="*/ 87386 h 376575"/>
                    <a:gd name="connsiteX2" fmla="*/ 365812 w 379603"/>
                    <a:gd name="connsiteY2" fmla="*/ 250898 h 376575"/>
                    <a:gd name="connsiteX3" fmla="*/ 375337 w 379603"/>
                    <a:gd name="connsiteY3" fmla="*/ 376311 h 376575"/>
                    <a:gd name="connsiteX4" fmla="*/ 349937 w 379603"/>
                    <a:gd name="connsiteY4" fmla="*/ 279473 h 376575"/>
                    <a:gd name="connsiteX5" fmla="*/ 262624 w 379603"/>
                    <a:gd name="connsiteY5" fmla="*/ 130248 h 376575"/>
                    <a:gd name="connsiteX6" fmla="*/ 175312 w 379603"/>
                    <a:gd name="connsiteY6" fmla="*/ 73098 h 376575"/>
                    <a:gd name="connsiteX7" fmla="*/ 687 w 379603"/>
                    <a:gd name="connsiteY7" fmla="*/ 73 h 3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9603" h="376575">
                      <a:moveTo>
                        <a:pt x="687" y="73"/>
                      </a:moveTo>
                      <a:cubicBezTo>
                        <a:pt x="12593" y="2454"/>
                        <a:pt x="185895" y="45582"/>
                        <a:pt x="246749" y="87386"/>
                      </a:cubicBezTo>
                      <a:cubicBezTo>
                        <a:pt x="307603" y="129190"/>
                        <a:pt x="344381" y="202744"/>
                        <a:pt x="365812" y="250898"/>
                      </a:cubicBezTo>
                      <a:cubicBezTo>
                        <a:pt x="387243" y="299052"/>
                        <a:pt x="377983" y="371549"/>
                        <a:pt x="375337" y="376311"/>
                      </a:cubicBezTo>
                      <a:cubicBezTo>
                        <a:pt x="372691" y="381073"/>
                        <a:pt x="368723" y="320484"/>
                        <a:pt x="349937" y="279473"/>
                      </a:cubicBezTo>
                      <a:cubicBezTo>
                        <a:pt x="331152" y="238463"/>
                        <a:pt x="291728" y="164644"/>
                        <a:pt x="262624" y="130248"/>
                      </a:cubicBezTo>
                      <a:cubicBezTo>
                        <a:pt x="233520" y="95852"/>
                        <a:pt x="215793" y="92677"/>
                        <a:pt x="175312" y="73098"/>
                      </a:cubicBezTo>
                      <a:cubicBezTo>
                        <a:pt x="134831" y="53519"/>
                        <a:pt x="-11219" y="-2308"/>
                        <a:pt x="687" y="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9" name="フリーフォーム: 図形 1938">
                  <a:extLst>
                    <a:ext uri="{FF2B5EF4-FFF2-40B4-BE49-F238E27FC236}">
                      <a16:creationId xmlns:a16="http://schemas.microsoft.com/office/drawing/2014/main" id="{C828346D-6E42-496C-9C83-85C45D4B897D}"/>
                    </a:ext>
                  </a:extLst>
                </p:cNvPr>
                <p:cNvSpPr/>
                <p:nvPr/>
              </p:nvSpPr>
              <p:spPr>
                <a:xfrm>
                  <a:off x="8971303" y="1443028"/>
                  <a:ext cx="384115" cy="428714"/>
                </a:xfrm>
                <a:custGeom>
                  <a:avLst/>
                  <a:gdLst>
                    <a:gd name="connsiteX0" fmla="*/ 1247 w 384115"/>
                    <a:gd name="connsiteY0" fmla="*/ 10 h 428714"/>
                    <a:gd name="connsiteX1" fmla="*/ 179047 w 384115"/>
                    <a:gd name="connsiteY1" fmla="*/ 53985 h 428714"/>
                    <a:gd name="connsiteX2" fmla="*/ 212385 w 384115"/>
                    <a:gd name="connsiteY2" fmla="*/ 46047 h 428714"/>
                    <a:gd name="connsiteX3" fmla="*/ 183810 w 384115"/>
                    <a:gd name="connsiteY3" fmla="*/ 65097 h 428714"/>
                    <a:gd name="connsiteX4" fmla="*/ 158410 w 384115"/>
                    <a:gd name="connsiteY4" fmla="*/ 106372 h 428714"/>
                    <a:gd name="connsiteX5" fmla="*/ 193335 w 384115"/>
                    <a:gd name="connsiteY5" fmla="*/ 101610 h 428714"/>
                    <a:gd name="connsiteX6" fmla="*/ 256835 w 384115"/>
                    <a:gd name="connsiteY6" fmla="*/ 133360 h 428714"/>
                    <a:gd name="connsiteX7" fmla="*/ 312397 w 384115"/>
                    <a:gd name="connsiteY7" fmla="*/ 174635 h 428714"/>
                    <a:gd name="connsiteX8" fmla="*/ 291760 w 384115"/>
                    <a:gd name="connsiteY8" fmla="*/ 203210 h 428714"/>
                    <a:gd name="connsiteX9" fmla="*/ 312397 w 384115"/>
                    <a:gd name="connsiteY9" fmla="*/ 238135 h 428714"/>
                    <a:gd name="connsiteX10" fmla="*/ 350497 w 384115"/>
                    <a:gd name="connsiteY10" fmla="*/ 379422 h 428714"/>
                    <a:gd name="connsiteX11" fmla="*/ 383835 w 384115"/>
                    <a:gd name="connsiteY11" fmla="*/ 414347 h 428714"/>
                    <a:gd name="connsiteX12" fmla="*/ 331447 w 384115"/>
                    <a:gd name="connsiteY12" fmla="*/ 396885 h 428714"/>
                    <a:gd name="connsiteX13" fmla="*/ 310810 w 384115"/>
                    <a:gd name="connsiteY13" fmla="*/ 428635 h 428714"/>
                    <a:gd name="connsiteX14" fmla="*/ 355260 w 384115"/>
                    <a:gd name="connsiteY14" fmla="*/ 385772 h 428714"/>
                    <a:gd name="connsiteX15" fmla="*/ 313985 w 384115"/>
                    <a:gd name="connsiteY15" fmla="*/ 265122 h 428714"/>
                    <a:gd name="connsiteX16" fmla="*/ 277472 w 384115"/>
                    <a:gd name="connsiteY16" fmla="*/ 193685 h 428714"/>
                    <a:gd name="connsiteX17" fmla="*/ 291760 w 384115"/>
                    <a:gd name="connsiteY17" fmla="*/ 163522 h 428714"/>
                    <a:gd name="connsiteX18" fmla="*/ 153647 w 384115"/>
                    <a:gd name="connsiteY18" fmla="*/ 100022 h 428714"/>
                    <a:gd name="connsiteX19" fmla="*/ 183810 w 384115"/>
                    <a:gd name="connsiteY19" fmla="*/ 53985 h 428714"/>
                    <a:gd name="connsiteX20" fmla="*/ 104435 w 384115"/>
                    <a:gd name="connsiteY20" fmla="*/ 49222 h 428714"/>
                    <a:gd name="connsiteX21" fmla="*/ 1247 w 384115"/>
                    <a:gd name="connsiteY21" fmla="*/ 10 h 42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4115" h="428714">
                      <a:moveTo>
                        <a:pt x="1247" y="10"/>
                      </a:moveTo>
                      <a:cubicBezTo>
                        <a:pt x="13682" y="804"/>
                        <a:pt x="143857" y="46312"/>
                        <a:pt x="179047" y="53985"/>
                      </a:cubicBezTo>
                      <a:cubicBezTo>
                        <a:pt x="214237" y="61658"/>
                        <a:pt x="211591" y="44195"/>
                        <a:pt x="212385" y="46047"/>
                      </a:cubicBezTo>
                      <a:cubicBezTo>
                        <a:pt x="213179" y="47899"/>
                        <a:pt x="192806" y="55043"/>
                        <a:pt x="183810" y="65097"/>
                      </a:cubicBezTo>
                      <a:cubicBezTo>
                        <a:pt x="174814" y="75151"/>
                        <a:pt x="156823" y="100287"/>
                        <a:pt x="158410" y="106372"/>
                      </a:cubicBezTo>
                      <a:cubicBezTo>
                        <a:pt x="159997" y="112457"/>
                        <a:pt x="176931" y="97112"/>
                        <a:pt x="193335" y="101610"/>
                      </a:cubicBezTo>
                      <a:cubicBezTo>
                        <a:pt x="209739" y="106108"/>
                        <a:pt x="236991" y="121189"/>
                        <a:pt x="256835" y="133360"/>
                      </a:cubicBezTo>
                      <a:cubicBezTo>
                        <a:pt x="276679" y="145531"/>
                        <a:pt x="306576" y="162993"/>
                        <a:pt x="312397" y="174635"/>
                      </a:cubicBezTo>
                      <a:cubicBezTo>
                        <a:pt x="318218" y="186277"/>
                        <a:pt x="291760" y="192627"/>
                        <a:pt x="291760" y="203210"/>
                      </a:cubicBezTo>
                      <a:cubicBezTo>
                        <a:pt x="291760" y="213793"/>
                        <a:pt x="302608" y="208766"/>
                        <a:pt x="312397" y="238135"/>
                      </a:cubicBezTo>
                      <a:cubicBezTo>
                        <a:pt x="322187" y="267504"/>
                        <a:pt x="338591" y="350053"/>
                        <a:pt x="350497" y="379422"/>
                      </a:cubicBezTo>
                      <a:cubicBezTo>
                        <a:pt x="362403" y="408791"/>
                        <a:pt x="387010" y="411437"/>
                        <a:pt x="383835" y="414347"/>
                      </a:cubicBezTo>
                      <a:cubicBezTo>
                        <a:pt x="380660" y="417258"/>
                        <a:pt x="343618" y="394504"/>
                        <a:pt x="331447" y="396885"/>
                      </a:cubicBezTo>
                      <a:cubicBezTo>
                        <a:pt x="319276" y="399266"/>
                        <a:pt x="306841" y="430487"/>
                        <a:pt x="310810" y="428635"/>
                      </a:cubicBezTo>
                      <a:cubicBezTo>
                        <a:pt x="314779" y="426783"/>
                        <a:pt x="354731" y="413024"/>
                        <a:pt x="355260" y="385772"/>
                      </a:cubicBezTo>
                      <a:cubicBezTo>
                        <a:pt x="355789" y="358520"/>
                        <a:pt x="326950" y="297136"/>
                        <a:pt x="313985" y="265122"/>
                      </a:cubicBezTo>
                      <a:cubicBezTo>
                        <a:pt x="301020" y="233108"/>
                        <a:pt x="281176" y="210618"/>
                        <a:pt x="277472" y="193685"/>
                      </a:cubicBezTo>
                      <a:cubicBezTo>
                        <a:pt x="273768" y="176752"/>
                        <a:pt x="312397" y="179132"/>
                        <a:pt x="291760" y="163522"/>
                      </a:cubicBezTo>
                      <a:cubicBezTo>
                        <a:pt x="271123" y="147912"/>
                        <a:pt x="171639" y="118278"/>
                        <a:pt x="153647" y="100022"/>
                      </a:cubicBezTo>
                      <a:cubicBezTo>
                        <a:pt x="135655" y="81766"/>
                        <a:pt x="192012" y="62452"/>
                        <a:pt x="183810" y="53985"/>
                      </a:cubicBezTo>
                      <a:cubicBezTo>
                        <a:pt x="175608" y="45518"/>
                        <a:pt x="136185" y="56101"/>
                        <a:pt x="104435" y="49222"/>
                      </a:cubicBezTo>
                      <a:cubicBezTo>
                        <a:pt x="72685" y="42343"/>
                        <a:pt x="-11188" y="-784"/>
                        <a:pt x="1247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0" name="フリーフォーム: 図形 1939">
                  <a:extLst>
                    <a:ext uri="{FF2B5EF4-FFF2-40B4-BE49-F238E27FC236}">
                      <a16:creationId xmlns:a16="http://schemas.microsoft.com/office/drawing/2014/main" id="{6548F59C-D65F-4040-95B8-E02DDC26004D}"/>
                    </a:ext>
                  </a:extLst>
                </p:cNvPr>
                <p:cNvSpPr/>
                <p:nvPr/>
              </p:nvSpPr>
              <p:spPr>
                <a:xfrm>
                  <a:off x="8635872" y="1730982"/>
                  <a:ext cx="259072" cy="125001"/>
                </a:xfrm>
                <a:custGeom>
                  <a:avLst/>
                  <a:gdLst>
                    <a:gd name="connsiteX0" fmla="*/ 128 w 259072"/>
                    <a:gd name="connsiteY0" fmla="*/ 2568 h 125001"/>
                    <a:gd name="connsiteX1" fmla="*/ 139828 w 259072"/>
                    <a:gd name="connsiteY1" fmla="*/ 27968 h 125001"/>
                    <a:gd name="connsiteX2" fmla="*/ 255716 w 259072"/>
                    <a:gd name="connsiteY2" fmla="*/ 124806 h 125001"/>
                    <a:gd name="connsiteX3" fmla="*/ 222378 w 259072"/>
                    <a:gd name="connsiteY3" fmla="*/ 51781 h 125001"/>
                    <a:gd name="connsiteX4" fmla="*/ 165228 w 259072"/>
                    <a:gd name="connsiteY4" fmla="*/ 7331 h 125001"/>
                    <a:gd name="connsiteX5" fmla="*/ 128 w 259072"/>
                    <a:gd name="connsiteY5" fmla="*/ 2568 h 12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9072" h="125001">
                      <a:moveTo>
                        <a:pt x="128" y="2568"/>
                      </a:moveTo>
                      <a:cubicBezTo>
                        <a:pt x="-4105" y="6007"/>
                        <a:pt x="97230" y="7595"/>
                        <a:pt x="139828" y="27968"/>
                      </a:cubicBezTo>
                      <a:cubicBezTo>
                        <a:pt x="182426" y="48341"/>
                        <a:pt x="241958" y="120837"/>
                        <a:pt x="255716" y="124806"/>
                      </a:cubicBezTo>
                      <a:cubicBezTo>
                        <a:pt x="269474" y="128775"/>
                        <a:pt x="237459" y="71360"/>
                        <a:pt x="222378" y="51781"/>
                      </a:cubicBezTo>
                      <a:cubicBezTo>
                        <a:pt x="207297" y="32202"/>
                        <a:pt x="196978" y="16856"/>
                        <a:pt x="165228" y="7331"/>
                      </a:cubicBezTo>
                      <a:cubicBezTo>
                        <a:pt x="133478" y="-2194"/>
                        <a:pt x="4361" y="-871"/>
                        <a:pt x="128" y="25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1" name="フリーフォーム: 図形 1940">
                  <a:extLst>
                    <a:ext uri="{FF2B5EF4-FFF2-40B4-BE49-F238E27FC236}">
                      <a16:creationId xmlns:a16="http://schemas.microsoft.com/office/drawing/2014/main" id="{F7958940-0703-482A-9F16-D7C1895BF14F}"/>
                    </a:ext>
                  </a:extLst>
                </p:cNvPr>
                <p:cNvSpPr/>
                <p:nvPr/>
              </p:nvSpPr>
              <p:spPr>
                <a:xfrm>
                  <a:off x="8675644" y="1458912"/>
                  <a:ext cx="78485" cy="276227"/>
                </a:xfrm>
                <a:custGeom>
                  <a:avLst/>
                  <a:gdLst>
                    <a:gd name="connsiteX0" fmla="*/ 65131 w 78485"/>
                    <a:gd name="connsiteY0" fmla="*/ 1 h 276227"/>
                    <a:gd name="connsiteX1" fmla="*/ 74656 w 78485"/>
                    <a:gd name="connsiteY1" fmla="*/ 52388 h 276227"/>
                    <a:gd name="connsiteX2" fmla="*/ 17506 w 78485"/>
                    <a:gd name="connsiteY2" fmla="*/ 76201 h 276227"/>
                    <a:gd name="connsiteX3" fmla="*/ 50844 w 78485"/>
                    <a:gd name="connsiteY3" fmla="*/ 76201 h 276227"/>
                    <a:gd name="connsiteX4" fmla="*/ 65131 w 78485"/>
                    <a:gd name="connsiteY4" fmla="*/ 123826 h 276227"/>
                    <a:gd name="connsiteX5" fmla="*/ 44494 w 78485"/>
                    <a:gd name="connsiteY5" fmla="*/ 176213 h 276227"/>
                    <a:gd name="connsiteX6" fmla="*/ 44 w 78485"/>
                    <a:gd name="connsiteY6" fmla="*/ 196851 h 276227"/>
                    <a:gd name="connsiteX7" fmla="*/ 36556 w 78485"/>
                    <a:gd name="connsiteY7" fmla="*/ 195263 h 276227"/>
                    <a:gd name="connsiteX8" fmla="*/ 54019 w 78485"/>
                    <a:gd name="connsiteY8" fmla="*/ 215901 h 276227"/>
                    <a:gd name="connsiteX9" fmla="*/ 49256 w 78485"/>
                    <a:gd name="connsiteY9" fmla="*/ 276226 h 276227"/>
                    <a:gd name="connsiteX10" fmla="*/ 77831 w 78485"/>
                    <a:gd name="connsiteY10" fmla="*/ 217488 h 276227"/>
                    <a:gd name="connsiteX11" fmla="*/ 63544 w 78485"/>
                    <a:gd name="connsiteY11" fmla="*/ 190501 h 276227"/>
                    <a:gd name="connsiteX12" fmla="*/ 1631 w 78485"/>
                    <a:gd name="connsiteY12" fmla="*/ 180976 h 276227"/>
                    <a:gd name="connsiteX13" fmla="*/ 41319 w 78485"/>
                    <a:gd name="connsiteY13" fmla="*/ 165101 h 276227"/>
                    <a:gd name="connsiteX14" fmla="*/ 54019 w 78485"/>
                    <a:gd name="connsiteY14" fmla="*/ 134938 h 276227"/>
                    <a:gd name="connsiteX15" fmla="*/ 39731 w 78485"/>
                    <a:gd name="connsiteY15" fmla="*/ 80963 h 276227"/>
                    <a:gd name="connsiteX16" fmla="*/ 17506 w 78485"/>
                    <a:gd name="connsiteY16" fmla="*/ 77788 h 276227"/>
                    <a:gd name="connsiteX17" fmla="*/ 50844 w 78485"/>
                    <a:gd name="connsiteY17" fmla="*/ 53976 h 276227"/>
                    <a:gd name="connsiteX18" fmla="*/ 65131 w 78485"/>
                    <a:gd name="connsiteY18" fmla="*/ 1 h 276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8485" h="276227">
                      <a:moveTo>
                        <a:pt x="65131" y="1"/>
                      </a:moveTo>
                      <a:cubicBezTo>
                        <a:pt x="69100" y="-264"/>
                        <a:pt x="82593" y="39688"/>
                        <a:pt x="74656" y="52388"/>
                      </a:cubicBezTo>
                      <a:cubicBezTo>
                        <a:pt x="66719" y="65088"/>
                        <a:pt x="21475" y="72232"/>
                        <a:pt x="17506" y="76201"/>
                      </a:cubicBezTo>
                      <a:cubicBezTo>
                        <a:pt x="13537" y="80170"/>
                        <a:pt x="42907" y="68264"/>
                        <a:pt x="50844" y="76201"/>
                      </a:cubicBezTo>
                      <a:cubicBezTo>
                        <a:pt x="58781" y="84138"/>
                        <a:pt x="66189" y="107157"/>
                        <a:pt x="65131" y="123826"/>
                      </a:cubicBezTo>
                      <a:cubicBezTo>
                        <a:pt x="64073" y="140495"/>
                        <a:pt x="55342" y="164042"/>
                        <a:pt x="44494" y="176213"/>
                      </a:cubicBezTo>
                      <a:cubicBezTo>
                        <a:pt x="33646" y="188384"/>
                        <a:pt x="1367" y="193676"/>
                        <a:pt x="44" y="196851"/>
                      </a:cubicBezTo>
                      <a:cubicBezTo>
                        <a:pt x="-1279" y="200026"/>
                        <a:pt x="27560" y="192088"/>
                        <a:pt x="36556" y="195263"/>
                      </a:cubicBezTo>
                      <a:cubicBezTo>
                        <a:pt x="45552" y="198438"/>
                        <a:pt x="51902" y="202407"/>
                        <a:pt x="54019" y="215901"/>
                      </a:cubicBezTo>
                      <a:cubicBezTo>
                        <a:pt x="56136" y="229395"/>
                        <a:pt x="45287" y="275962"/>
                        <a:pt x="49256" y="276226"/>
                      </a:cubicBezTo>
                      <a:cubicBezTo>
                        <a:pt x="53225" y="276490"/>
                        <a:pt x="75450" y="231775"/>
                        <a:pt x="77831" y="217488"/>
                      </a:cubicBezTo>
                      <a:cubicBezTo>
                        <a:pt x="80212" y="203201"/>
                        <a:pt x="76244" y="196586"/>
                        <a:pt x="63544" y="190501"/>
                      </a:cubicBezTo>
                      <a:cubicBezTo>
                        <a:pt x="50844" y="184416"/>
                        <a:pt x="5335" y="185209"/>
                        <a:pt x="1631" y="180976"/>
                      </a:cubicBezTo>
                      <a:cubicBezTo>
                        <a:pt x="-2073" y="176743"/>
                        <a:pt x="32588" y="172774"/>
                        <a:pt x="41319" y="165101"/>
                      </a:cubicBezTo>
                      <a:cubicBezTo>
                        <a:pt x="50050" y="157428"/>
                        <a:pt x="54284" y="148961"/>
                        <a:pt x="54019" y="134938"/>
                      </a:cubicBezTo>
                      <a:cubicBezTo>
                        <a:pt x="53754" y="120915"/>
                        <a:pt x="45816" y="90488"/>
                        <a:pt x="39731" y="80963"/>
                      </a:cubicBezTo>
                      <a:cubicBezTo>
                        <a:pt x="33646" y="71438"/>
                        <a:pt x="15654" y="82286"/>
                        <a:pt x="17506" y="77788"/>
                      </a:cubicBezTo>
                      <a:cubicBezTo>
                        <a:pt x="19358" y="73290"/>
                        <a:pt x="42906" y="62443"/>
                        <a:pt x="50844" y="53976"/>
                      </a:cubicBezTo>
                      <a:cubicBezTo>
                        <a:pt x="58781" y="45509"/>
                        <a:pt x="61162" y="266"/>
                        <a:pt x="65131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2" name="フリーフォーム: 図形 1941">
                  <a:extLst>
                    <a:ext uri="{FF2B5EF4-FFF2-40B4-BE49-F238E27FC236}">
                      <a16:creationId xmlns:a16="http://schemas.microsoft.com/office/drawing/2014/main" id="{DAB4327E-5898-49D1-BFD1-F8BDC5FC3884}"/>
                    </a:ext>
                  </a:extLst>
                </p:cNvPr>
                <p:cNvSpPr/>
                <p:nvPr/>
              </p:nvSpPr>
              <p:spPr>
                <a:xfrm>
                  <a:off x="8721188" y="1474767"/>
                  <a:ext cx="96156" cy="251169"/>
                </a:xfrm>
                <a:custGeom>
                  <a:avLst/>
                  <a:gdLst>
                    <a:gd name="connsiteX0" fmla="*/ 95787 w 96156"/>
                    <a:gd name="connsiteY0" fmla="*/ 21 h 251169"/>
                    <a:gd name="connsiteX1" fmla="*/ 78325 w 96156"/>
                    <a:gd name="connsiteY1" fmla="*/ 77808 h 251169"/>
                    <a:gd name="connsiteX2" fmla="*/ 21175 w 96156"/>
                    <a:gd name="connsiteY2" fmla="*/ 112733 h 251169"/>
                    <a:gd name="connsiteX3" fmla="*/ 62450 w 96156"/>
                    <a:gd name="connsiteY3" fmla="*/ 100033 h 251169"/>
                    <a:gd name="connsiteX4" fmla="*/ 86262 w 96156"/>
                    <a:gd name="connsiteY4" fmla="*/ 160358 h 251169"/>
                    <a:gd name="connsiteX5" fmla="*/ 75150 w 96156"/>
                    <a:gd name="connsiteY5" fmla="*/ 196871 h 251169"/>
                    <a:gd name="connsiteX6" fmla="*/ 537 w 96156"/>
                    <a:gd name="connsiteY6" fmla="*/ 250846 h 251169"/>
                    <a:gd name="connsiteX7" fmla="*/ 43400 w 96156"/>
                    <a:gd name="connsiteY7" fmla="*/ 217508 h 251169"/>
                    <a:gd name="connsiteX8" fmla="*/ 78325 w 96156"/>
                    <a:gd name="connsiteY8" fmla="*/ 179408 h 251169"/>
                    <a:gd name="connsiteX9" fmla="*/ 62450 w 96156"/>
                    <a:gd name="connsiteY9" fmla="*/ 111146 h 251169"/>
                    <a:gd name="connsiteX10" fmla="*/ 30700 w 96156"/>
                    <a:gd name="connsiteY10" fmla="*/ 112733 h 251169"/>
                    <a:gd name="connsiteX11" fmla="*/ 65625 w 96156"/>
                    <a:gd name="connsiteY11" fmla="*/ 85746 h 251169"/>
                    <a:gd name="connsiteX12" fmla="*/ 95787 w 96156"/>
                    <a:gd name="connsiteY12" fmla="*/ 21 h 251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6156" h="251169">
                      <a:moveTo>
                        <a:pt x="95787" y="21"/>
                      </a:moveTo>
                      <a:cubicBezTo>
                        <a:pt x="97904" y="-1302"/>
                        <a:pt x="90760" y="59023"/>
                        <a:pt x="78325" y="77808"/>
                      </a:cubicBezTo>
                      <a:cubicBezTo>
                        <a:pt x="65890" y="96593"/>
                        <a:pt x="23821" y="109029"/>
                        <a:pt x="21175" y="112733"/>
                      </a:cubicBezTo>
                      <a:cubicBezTo>
                        <a:pt x="18529" y="116437"/>
                        <a:pt x="51602" y="92096"/>
                        <a:pt x="62450" y="100033"/>
                      </a:cubicBezTo>
                      <a:cubicBezTo>
                        <a:pt x="73298" y="107970"/>
                        <a:pt x="84145" y="144218"/>
                        <a:pt x="86262" y="160358"/>
                      </a:cubicBezTo>
                      <a:cubicBezTo>
                        <a:pt x="88379" y="176498"/>
                        <a:pt x="89437" y="181790"/>
                        <a:pt x="75150" y="196871"/>
                      </a:cubicBezTo>
                      <a:cubicBezTo>
                        <a:pt x="60862" y="211952"/>
                        <a:pt x="5829" y="247407"/>
                        <a:pt x="537" y="250846"/>
                      </a:cubicBezTo>
                      <a:cubicBezTo>
                        <a:pt x="-4755" y="254285"/>
                        <a:pt x="30435" y="229414"/>
                        <a:pt x="43400" y="217508"/>
                      </a:cubicBezTo>
                      <a:cubicBezTo>
                        <a:pt x="56365" y="205602"/>
                        <a:pt x="75150" y="197135"/>
                        <a:pt x="78325" y="179408"/>
                      </a:cubicBezTo>
                      <a:cubicBezTo>
                        <a:pt x="81500" y="161681"/>
                        <a:pt x="70387" y="122259"/>
                        <a:pt x="62450" y="111146"/>
                      </a:cubicBezTo>
                      <a:cubicBezTo>
                        <a:pt x="54512" y="100034"/>
                        <a:pt x="30171" y="116966"/>
                        <a:pt x="30700" y="112733"/>
                      </a:cubicBezTo>
                      <a:cubicBezTo>
                        <a:pt x="31229" y="108500"/>
                        <a:pt x="57952" y="101885"/>
                        <a:pt x="65625" y="85746"/>
                      </a:cubicBezTo>
                      <a:cubicBezTo>
                        <a:pt x="73298" y="69607"/>
                        <a:pt x="93670" y="1344"/>
                        <a:pt x="95787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3" name="フリーフォーム: 図形 1942">
                  <a:extLst>
                    <a:ext uri="{FF2B5EF4-FFF2-40B4-BE49-F238E27FC236}">
                      <a16:creationId xmlns:a16="http://schemas.microsoft.com/office/drawing/2014/main" id="{8E8E2E1E-7D60-44A5-AAC8-8C1D79C55690}"/>
                    </a:ext>
                  </a:extLst>
                </p:cNvPr>
                <p:cNvSpPr/>
                <p:nvPr/>
              </p:nvSpPr>
              <p:spPr>
                <a:xfrm>
                  <a:off x="8785157" y="1490541"/>
                  <a:ext cx="85631" cy="258087"/>
                </a:xfrm>
                <a:custGeom>
                  <a:avLst/>
                  <a:gdLst>
                    <a:gd name="connsiteX0" fmla="*/ 33406 w 85631"/>
                    <a:gd name="connsiteY0" fmla="*/ 122 h 258087"/>
                    <a:gd name="connsiteX1" fmla="*/ 82618 w 85631"/>
                    <a:gd name="connsiteY1" fmla="*/ 79497 h 258087"/>
                    <a:gd name="connsiteX2" fmla="*/ 73093 w 85631"/>
                    <a:gd name="connsiteY2" fmla="*/ 135059 h 258087"/>
                    <a:gd name="connsiteX3" fmla="*/ 14356 w 85631"/>
                    <a:gd name="connsiteY3" fmla="*/ 163634 h 258087"/>
                    <a:gd name="connsiteX4" fmla="*/ 74681 w 85631"/>
                    <a:gd name="connsiteY4" fmla="*/ 147759 h 258087"/>
                    <a:gd name="connsiteX5" fmla="*/ 77856 w 85631"/>
                    <a:gd name="connsiteY5" fmla="*/ 184272 h 258087"/>
                    <a:gd name="connsiteX6" fmla="*/ 60393 w 85631"/>
                    <a:gd name="connsiteY6" fmla="*/ 238247 h 258087"/>
                    <a:gd name="connsiteX7" fmla="*/ 27056 w 85631"/>
                    <a:gd name="connsiteY7" fmla="*/ 255709 h 258087"/>
                    <a:gd name="connsiteX8" fmla="*/ 68 w 85631"/>
                    <a:gd name="connsiteY8" fmla="*/ 190622 h 258087"/>
                    <a:gd name="connsiteX9" fmla="*/ 34993 w 85631"/>
                    <a:gd name="connsiteY9" fmla="*/ 235072 h 258087"/>
                    <a:gd name="connsiteX10" fmla="*/ 69918 w 85631"/>
                    <a:gd name="connsiteY10" fmla="*/ 208084 h 258087"/>
                    <a:gd name="connsiteX11" fmla="*/ 76268 w 85631"/>
                    <a:gd name="connsiteY11" fmla="*/ 158872 h 258087"/>
                    <a:gd name="connsiteX12" fmla="*/ 65156 w 85631"/>
                    <a:gd name="connsiteY12" fmla="*/ 149347 h 258087"/>
                    <a:gd name="connsiteX13" fmla="*/ 34993 w 85631"/>
                    <a:gd name="connsiteY13" fmla="*/ 155697 h 258087"/>
                    <a:gd name="connsiteX14" fmla="*/ 63568 w 85631"/>
                    <a:gd name="connsiteY14" fmla="*/ 103309 h 258087"/>
                    <a:gd name="connsiteX15" fmla="*/ 63568 w 85631"/>
                    <a:gd name="connsiteY15" fmla="*/ 62034 h 258087"/>
                    <a:gd name="connsiteX16" fmla="*/ 33406 w 85631"/>
                    <a:gd name="connsiteY16" fmla="*/ 122 h 258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5631" h="258087">
                      <a:moveTo>
                        <a:pt x="33406" y="122"/>
                      </a:moveTo>
                      <a:cubicBezTo>
                        <a:pt x="36581" y="3033"/>
                        <a:pt x="76004" y="57008"/>
                        <a:pt x="82618" y="79497"/>
                      </a:cubicBezTo>
                      <a:cubicBezTo>
                        <a:pt x="89233" y="101987"/>
                        <a:pt x="84470" y="121036"/>
                        <a:pt x="73093" y="135059"/>
                      </a:cubicBezTo>
                      <a:cubicBezTo>
                        <a:pt x="61716" y="149082"/>
                        <a:pt x="14091" y="161517"/>
                        <a:pt x="14356" y="163634"/>
                      </a:cubicBezTo>
                      <a:cubicBezTo>
                        <a:pt x="14621" y="165751"/>
                        <a:pt x="64098" y="144319"/>
                        <a:pt x="74681" y="147759"/>
                      </a:cubicBezTo>
                      <a:cubicBezTo>
                        <a:pt x="85264" y="151199"/>
                        <a:pt x="80237" y="169191"/>
                        <a:pt x="77856" y="184272"/>
                      </a:cubicBezTo>
                      <a:cubicBezTo>
                        <a:pt x="75475" y="199353"/>
                        <a:pt x="68860" y="226341"/>
                        <a:pt x="60393" y="238247"/>
                      </a:cubicBezTo>
                      <a:cubicBezTo>
                        <a:pt x="51926" y="250153"/>
                        <a:pt x="37110" y="263646"/>
                        <a:pt x="27056" y="255709"/>
                      </a:cubicBezTo>
                      <a:cubicBezTo>
                        <a:pt x="17002" y="247772"/>
                        <a:pt x="-1255" y="194061"/>
                        <a:pt x="68" y="190622"/>
                      </a:cubicBezTo>
                      <a:cubicBezTo>
                        <a:pt x="1391" y="187183"/>
                        <a:pt x="23351" y="232162"/>
                        <a:pt x="34993" y="235072"/>
                      </a:cubicBezTo>
                      <a:cubicBezTo>
                        <a:pt x="46635" y="237982"/>
                        <a:pt x="63039" y="220784"/>
                        <a:pt x="69918" y="208084"/>
                      </a:cubicBezTo>
                      <a:cubicBezTo>
                        <a:pt x="76797" y="195384"/>
                        <a:pt x="77062" y="168661"/>
                        <a:pt x="76268" y="158872"/>
                      </a:cubicBezTo>
                      <a:cubicBezTo>
                        <a:pt x="75474" y="149083"/>
                        <a:pt x="72035" y="149876"/>
                        <a:pt x="65156" y="149347"/>
                      </a:cubicBezTo>
                      <a:cubicBezTo>
                        <a:pt x="58277" y="148818"/>
                        <a:pt x="35258" y="163370"/>
                        <a:pt x="34993" y="155697"/>
                      </a:cubicBezTo>
                      <a:cubicBezTo>
                        <a:pt x="34728" y="148024"/>
                        <a:pt x="58806" y="118919"/>
                        <a:pt x="63568" y="103309"/>
                      </a:cubicBezTo>
                      <a:cubicBezTo>
                        <a:pt x="68330" y="87699"/>
                        <a:pt x="67007" y="76851"/>
                        <a:pt x="63568" y="62034"/>
                      </a:cubicBezTo>
                      <a:cubicBezTo>
                        <a:pt x="60129" y="47217"/>
                        <a:pt x="30231" y="-2789"/>
                        <a:pt x="3340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4" name="フリーフォーム: 図形 1943">
                  <a:extLst>
                    <a:ext uri="{FF2B5EF4-FFF2-40B4-BE49-F238E27FC236}">
                      <a16:creationId xmlns:a16="http://schemas.microsoft.com/office/drawing/2014/main" id="{C249F5A5-9923-448B-A7ED-B0E9C1E59AC7}"/>
                    </a:ext>
                  </a:extLst>
                </p:cNvPr>
                <p:cNvSpPr/>
                <p:nvPr/>
              </p:nvSpPr>
              <p:spPr>
                <a:xfrm>
                  <a:off x="8836967" y="1473131"/>
                  <a:ext cx="108680" cy="319421"/>
                </a:xfrm>
                <a:custGeom>
                  <a:avLst/>
                  <a:gdLst>
                    <a:gd name="connsiteX0" fmla="*/ 76846 w 108680"/>
                    <a:gd name="connsiteY0" fmla="*/ 69 h 319421"/>
                    <a:gd name="connsiteX1" fmla="*/ 103833 w 108680"/>
                    <a:gd name="connsiteY1" fmla="*/ 71507 h 319421"/>
                    <a:gd name="connsiteX2" fmla="*/ 68908 w 108680"/>
                    <a:gd name="connsiteY2" fmla="*/ 87382 h 319421"/>
                    <a:gd name="connsiteX3" fmla="*/ 22871 w 108680"/>
                    <a:gd name="connsiteY3" fmla="*/ 60394 h 319421"/>
                    <a:gd name="connsiteX4" fmla="*/ 86371 w 108680"/>
                    <a:gd name="connsiteY4" fmla="*/ 96907 h 319421"/>
                    <a:gd name="connsiteX5" fmla="*/ 108596 w 108680"/>
                    <a:gd name="connsiteY5" fmla="*/ 160407 h 319421"/>
                    <a:gd name="connsiteX6" fmla="*/ 80021 w 108680"/>
                    <a:gd name="connsiteY6" fmla="*/ 214382 h 319421"/>
                    <a:gd name="connsiteX7" fmla="*/ 646 w 108680"/>
                    <a:gd name="connsiteY7" fmla="*/ 236607 h 319421"/>
                    <a:gd name="connsiteX8" fmla="*/ 43508 w 108680"/>
                    <a:gd name="connsiteY8" fmla="*/ 236607 h 319421"/>
                    <a:gd name="connsiteX9" fmla="*/ 62558 w 108680"/>
                    <a:gd name="connsiteY9" fmla="*/ 263594 h 319421"/>
                    <a:gd name="connsiteX10" fmla="*/ 8583 w 108680"/>
                    <a:gd name="connsiteY10" fmla="*/ 319157 h 319421"/>
                    <a:gd name="connsiteX11" fmla="*/ 70496 w 108680"/>
                    <a:gd name="connsiteY11" fmla="*/ 282644 h 319421"/>
                    <a:gd name="connsiteX12" fmla="*/ 54621 w 108680"/>
                    <a:gd name="connsiteY12" fmla="*/ 238194 h 319421"/>
                    <a:gd name="connsiteX13" fmla="*/ 16521 w 108680"/>
                    <a:gd name="connsiteY13" fmla="*/ 228669 h 319421"/>
                    <a:gd name="connsiteX14" fmla="*/ 83196 w 108680"/>
                    <a:gd name="connsiteY14" fmla="*/ 193744 h 319421"/>
                    <a:gd name="connsiteX15" fmla="*/ 86371 w 108680"/>
                    <a:gd name="connsiteY15" fmla="*/ 136594 h 319421"/>
                    <a:gd name="connsiteX16" fmla="*/ 18108 w 108680"/>
                    <a:gd name="connsiteY16" fmla="*/ 61982 h 319421"/>
                    <a:gd name="connsiteX17" fmla="*/ 76846 w 108680"/>
                    <a:gd name="connsiteY17" fmla="*/ 85794 h 319421"/>
                    <a:gd name="connsiteX18" fmla="*/ 76846 w 108680"/>
                    <a:gd name="connsiteY18" fmla="*/ 69 h 319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8680" h="319421">
                      <a:moveTo>
                        <a:pt x="76846" y="69"/>
                      </a:moveTo>
                      <a:cubicBezTo>
                        <a:pt x="81344" y="-2312"/>
                        <a:pt x="105156" y="56955"/>
                        <a:pt x="103833" y="71507"/>
                      </a:cubicBezTo>
                      <a:cubicBezTo>
                        <a:pt x="102510" y="86059"/>
                        <a:pt x="82402" y="89234"/>
                        <a:pt x="68908" y="87382"/>
                      </a:cubicBezTo>
                      <a:cubicBezTo>
                        <a:pt x="55414" y="85530"/>
                        <a:pt x="19961" y="58807"/>
                        <a:pt x="22871" y="60394"/>
                      </a:cubicBezTo>
                      <a:cubicBezTo>
                        <a:pt x="25781" y="61981"/>
                        <a:pt x="72084" y="80238"/>
                        <a:pt x="86371" y="96907"/>
                      </a:cubicBezTo>
                      <a:cubicBezTo>
                        <a:pt x="100658" y="113576"/>
                        <a:pt x="109654" y="140828"/>
                        <a:pt x="108596" y="160407"/>
                      </a:cubicBezTo>
                      <a:cubicBezTo>
                        <a:pt x="107538" y="179986"/>
                        <a:pt x="98013" y="201682"/>
                        <a:pt x="80021" y="214382"/>
                      </a:cubicBezTo>
                      <a:cubicBezTo>
                        <a:pt x="62029" y="227082"/>
                        <a:pt x="6731" y="232903"/>
                        <a:pt x="646" y="236607"/>
                      </a:cubicBezTo>
                      <a:cubicBezTo>
                        <a:pt x="-5440" y="240311"/>
                        <a:pt x="33190" y="232109"/>
                        <a:pt x="43508" y="236607"/>
                      </a:cubicBezTo>
                      <a:cubicBezTo>
                        <a:pt x="53826" y="241105"/>
                        <a:pt x="68379" y="249836"/>
                        <a:pt x="62558" y="263594"/>
                      </a:cubicBezTo>
                      <a:cubicBezTo>
                        <a:pt x="56737" y="277352"/>
                        <a:pt x="7260" y="315982"/>
                        <a:pt x="8583" y="319157"/>
                      </a:cubicBezTo>
                      <a:cubicBezTo>
                        <a:pt x="9906" y="322332"/>
                        <a:pt x="62823" y="296138"/>
                        <a:pt x="70496" y="282644"/>
                      </a:cubicBezTo>
                      <a:cubicBezTo>
                        <a:pt x="78169" y="269150"/>
                        <a:pt x="63617" y="247190"/>
                        <a:pt x="54621" y="238194"/>
                      </a:cubicBezTo>
                      <a:cubicBezTo>
                        <a:pt x="45625" y="229198"/>
                        <a:pt x="11758" y="236077"/>
                        <a:pt x="16521" y="228669"/>
                      </a:cubicBezTo>
                      <a:cubicBezTo>
                        <a:pt x="21283" y="221261"/>
                        <a:pt x="71554" y="209090"/>
                        <a:pt x="83196" y="193744"/>
                      </a:cubicBezTo>
                      <a:cubicBezTo>
                        <a:pt x="94838" y="178398"/>
                        <a:pt x="97219" y="158554"/>
                        <a:pt x="86371" y="136594"/>
                      </a:cubicBezTo>
                      <a:cubicBezTo>
                        <a:pt x="75523" y="114634"/>
                        <a:pt x="19695" y="70449"/>
                        <a:pt x="18108" y="61982"/>
                      </a:cubicBezTo>
                      <a:cubicBezTo>
                        <a:pt x="16521" y="53515"/>
                        <a:pt x="64146" y="90292"/>
                        <a:pt x="76846" y="85794"/>
                      </a:cubicBezTo>
                      <a:cubicBezTo>
                        <a:pt x="89546" y="81296"/>
                        <a:pt x="72348" y="2450"/>
                        <a:pt x="76846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5" name="フリーフォーム: 図形 1944">
                  <a:extLst>
                    <a:ext uri="{FF2B5EF4-FFF2-40B4-BE49-F238E27FC236}">
                      <a16:creationId xmlns:a16="http://schemas.microsoft.com/office/drawing/2014/main" id="{766B4CF7-636A-4644-958E-907F3EC4844A}"/>
                    </a:ext>
                  </a:extLst>
                </p:cNvPr>
                <p:cNvSpPr/>
                <p:nvPr/>
              </p:nvSpPr>
              <p:spPr>
                <a:xfrm>
                  <a:off x="8866094" y="1504878"/>
                  <a:ext cx="138780" cy="343120"/>
                </a:xfrm>
                <a:custGeom>
                  <a:avLst/>
                  <a:gdLst>
                    <a:gd name="connsiteX0" fmla="*/ 119156 w 138780"/>
                    <a:gd name="connsiteY0" fmla="*/ 72 h 343120"/>
                    <a:gd name="connsiteX1" fmla="*/ 136619 w 138780"/>
                    <a:gd name="connsiteY1" fmla="*/ 81035 h 343120"/>
                    <a:gd name="connsiteX2" fmla="*/ 65181 w 138780"/>
                    <a:gd name="connsiteY2" fmla="*/ 158822 h 343120"/>
                    <a:gd name="connsiteX3" fmla="*/ 117569 w 138780"/>
                    <a:gd name="connsiteY3" fmla="*/ 136597 h 343120"/>
                    <a:gd name="connsiteX4" fmla="*/ 125506 w 138780"/>
                    <a:gd name="connsiteY4" fmla="*/ 171522 h 343120"/>
                    <a:gd name="connsiteX5" fmla="*/ 103281 w 138780"/>
                    <a:gd name="connsiteY5" fmla="*/ 217560 h 343120"/>
                    <a:gd name="connsiteX6" fmla="*/ 22319 w 138780"/>
                    <a:gd name="connsiteY6" fmla="*/ 241372 h 343120"/>
                    <a:gd name="connsiteX7" fmla="*/ 81056 w 138780"/>
                    <a:gd name="connsiteY7" fmla="*/ 250897 h 343120"/>
                    <a:gd name="connsiteX8" fmla="*/ 77881 w 138780"/>
                    <a:gd name="connsiteY8" fmla="*/ 287410 h 343120"/>
                    <a:gd name="connsiteX9" fmla="*/ 94 w 138780"/>
                    <a:gd name="connsiteY9" fmla="*/ 342972 h 343120"/>
                    <a:gd name="connsiteX10" fmla="*/ 62006 w 138780"/>
                    <a:gd name="connsiteY10" fmla="*/ 301697 h 343120"/>
                    <a:gd name="connsiteX11" fmla="*/ 66769 w 138780"/>
                    <a:gd name="connsiteY11" fmla="*/ 241372 h 343120"/>
                    <a:gd name="connsiteX12" fmla="*/ 60419 w 138780"/>
                    <a:gd name="connsiteY12" fmla="*/ 233435 h 343120"/>
                    <a:gd name="connsiteX13" fmla="*/ 122331 w 138780"/>
                    <a:gd name="connsiteY13" fmla="*/ 204860 h 343120"/>
                    <a:gd name="connsiteX14" fmla="*/ 115981 w 138780"/>
                    <a:gd name="connsiteY14" fmla="*/ 138185 h 343120"/>
                    <a:gd name="connsiteX15" fmla="*/ 85819 w 138780"/>
                    <a:gd name="connsiteY15" fmla="*/ 133422 h 343120"/>
                    <a:gd name="connsiteX16" fmla="*/ 108044 w 138780"/>
                    <a:gd name="connsiteY16" fmla="*/ 95322 h 343120"/>
                    <a:gd name="connsiteX17" fmla="*/ 119156 w 138780"/>
                    <a:gd name="connsiteY17" fmla="*/ 72 h 34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8780" h="343120">
                      <a:moveTo>
                        <a:pt x="119156" y="72"/>
                      </a:moveTo>
                      <a:cubicBezTo>
                        <a:pt x="123918" y="-2309"/>
                        <a:pt x="145615" y="54577"/>
                        <a:pt x="136619" y="81035"/>
                      </a:cubicBezTo>
                      <a:cubicBezTo>
                        <a:pt x="127623" y="107493"/>
                        <a:pt x="68356" y="149562"/>
                        <a:pt x="65181" y="158822"/>
                      </a:cubicBezTo>
                      <a:cubicBezTo>
                        <a:pt x="62006" y="168082"/>
                        <a:pt x="107515" y="134480"/>
                        <a:pt x="117569" y="136597"/>
                      </a:cubicBezTo>
                      <a:cubicBezTo>
                        <a:pt x="127623" y="138714"/>
                        <a:pt x="127887" y="158028"/>
                        <a:pt x="125506" y="171522"/>
                      </a:cubicBezTo>
                      <a:cubicBezTo>
                        <a:pt x="123125" y="185016"/>
                        <a:pt x="120479" y="205918"/>
                        <a:pt x="103281" y="217560"/>
                      </a:cubicBezTo>
                      <a:cubicBezTo>
                        <a:pt x="86083" y="229202"/>
                        <a:pt x="26023" y="235816"/>
                        <a:pt x="22319" y="241372"/>
                      </a:cubicBezTo>
                      <a:cubicBezTo>
                        <a:pt x="18615" y="246928"/>
                        <a:pt x="71796" y="243224"/>
                        <a:pt x="81056" y="250897"/>
                      </a:cubicBezTo>
                      <a:cubicBezTo>
                        <a:pt x="90316" y="258570"/>
                        <a:pt x="91375" y="272064"/>
                        <a:pt x="77881" y="287410"/>
                      </a:cubicBezTo>
                      <a:cubicBezTo>
                        <a:pt x="64387" y="302756"/>
                        <a:pt x="2740" y="340591"/>
                        <a:pt x="94" y="342972"/>
                      </a:cubicBezTo>
                      <a:cubicBezTo>
                        <a:pt x="-2552" y="345353"/>
                        <a:pt x="50894" y="318630"/>
                        <a:pt x="62006" y="301697"/>
                      </a:cubicBezTo>
                      <a:cubicBezTo>
                        <a:pt x="73118" y="284764"/>
                        <a:pt x="67033" y="252749"/>
                        <a:pt x="66769" y="241372"/>
                      </a:cubicBezTo>
                      <a:cubicBezTo>
                        <a:pt x="66504" y="229995"/>
                        <a:pt x="51159" y="239520"/>
                        <a:pt x="60419" y="233435"/>
                      </a:cubicBezTo>
                      <a:cubicBezTo>
                        <a:pt x="69679" y="227350"/>
                        <a:pt x="113071" y="220735"/>
                        <a:pt x="122331" y="204860"/>
                      </a:cubicBezTo>
                      <a:cubicBezTo>
                        <a:pt x="131591" y="188985"/>
                        <a:pt x="122066" y="150091"/>
                        <a:pt x="115981" y="138185"/>
                      </a:cubicBezTo>
                      <a:cubicBezTo>
                        <a:pt x="109896" y="126279"/>
                        <a:pt x="87142" y="140566"/>
                        <a:pt x="85819" y="133422"/>
                      </a:cubicBezTo>
                      <a:cubicBezTo>
                        <a:pt x="84496" y="126278"/>
                        <a:pt x="100900" y="113843"/>
                        <a:pt x="108044" y="95322"/>
                      </a:cubicBezTo>
                      <a:cubicBezTo>
                        <a:pt x="115188" y="76801"/>
                        <a:pt x="114394" y="2453"/>
                        <a:pt x="119156" y="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6" name="フリーフォーム: 図形 1945">
                  <a:extLst>
                    <a:ext uri="{FF2B5EF4-FFF2-40B4-BE49-F238E27FC236}">
                      <a16:creationId xmlns:a16="http://schemas.microsoft.com/office/drawing/2014/main" id="{0E95F665-0894-4FFF-82A8-5E0EC4C5ACEF}"/>
                    </a:ext>
                  </a:extLst>
                </p:cNvPr>
                <p:cNvSpPr/>
                <p:nvPr/>
              </p:nvSpPr>
              <p:spPr>
                <a:xfrm>
                  <a:off x="8988335" y="1533490"/>
                  <a:ext cx="74748" cy="176483"/>
                </a:xfrm>
                <a:custGeom>
                  <a:avLst/>
                  <a:gdLst>
                    <a:gd name="connsiteX0" fmla="*/ 54065 w 74748"/>
                    <a:gd name="connsiteY0" fmla="*/ 35 h 176483"/>
                    <a:gd name="connsiteX1" fmla="*/ 57240 w 74748"/>
                    <a:gd name="connsiteY1" fmla="*/ 74648 h 176483"/>
                    <a:gd name="connsiteX2" fmla="*/ 90 w 74748"/>
                    <a:gd name="connsiteY2" fmla="*/ 149260 h 176483"/>
                    <a:gd name="connsiteX3" fmla="*/ 44540 w 74748"/>
                    <a:gd name="connsiteY3" fmla="*/ 101635 h 176483"/>
                    <a:gd name="connsiteX4" fmla="*/ 65178 w 74748"/>
                    <a:gd name="connsiteY4" fmla="*/ 101635 h 176483"/>
                    <a:gd name="connsiteX5" fmla="*/ 74703 w 74748"/>
                    <a:gd name="connsiteY5" fmla="*/ 149260 h 176483"/>
                    <a:gd name="connsiteX6" fmla="*/ 68353 w 74748"/>
                    <a:gd name="connsiteY6" fmla="*/ 174660 h 176483"/>
                    <a:gd name="connsiteX7" fmla="*/ 58828 w 74748"/>
                    <a:gd name="connsiteY7" fmla="*/ 100048 h 176483"/>
                    <a:gd name="connsiteX8" fmla="*/ 6440 w 74748"/>
                    <a:gd name="connsiteY8" fmla="*/ 136560 h 176483"/>
                    <a:gd name="connsiteX9" fmla="*/ 39778 w 74748"/>
                    <a:gd name="connsiteY9" fmla="*/ 84173 h 176483"/>
                    <a:gd name="connsiteX10" fmla="*/ 54065 w 74748"/>
                    <a:gd name="connsiteY10" fmla="*/ 35 h 176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748" h="176483">
                      <a:moveTo>
                        <a:pt x="54065" y="35"/>
                      </a:moveTo>
                      <a:cubicBezTo>
                        <a:pt x="56975" y="-1552"/>
                        <a:pt x="66236" y="49777"/>
                        <a:pt x="57240" y="74648"/>
                      </a:cubicBezTo>
                      <a:cubicBezTo>
                        <a:pt x="48244" y="99519"/>
                        <a:pt x="2207" y="144762"/>
                        <a:pt x="90" y="149260"/>
                      </a:cubicBezTo>
                      <a:cubicBezTo>
                        <a:pt x="-2027" y="153758"/>
                        <a:pt x="33692" y="109572"/>
                        <a:pt x="44540" y="101635"/>
                      </a:cubicBezTo>
                      <a:cubicBezTo>
                        <a:pt x="55388" y="93698"/>
                        <a:pt x="60151" y="93698"/>
                        <a:pt x="65178" y="101635"/>
                      </a:cubicBezTo>
                      <a:cubicBezTo>
                        <a:pt x="70205" y="109572"/>
                        <a:pt x="74174" y="137089"/>
                        <a:pt x="74703" y="149260"/>
                      </a:cubicBezTo>
                      <a:cubicBezTo>
                        <a:pt x="75232" y="161431"/>
                        <a:pt x="70999" y="182862"/>
                        <a:pt x="68353" y="174660"/>
                      </a:cubicBezTo>
                      <a:cubicBezTo>
                        <a:pt x="65707" y="166458"/>
                        <a:pt x="69147" y="106398"/>
                        <a:pt x="58828" y="100048"/>
                      </a:cubicBezTo>
                      <a:cubicBezTo>
                        <a:pt x="48509" y="93698"/>
                        <a:pt x="9615" y="139206"/>
                        <a:pt x="6440" y="136560"/>
                      </a:cubicBezTo>
                      <a:cubicBezTo>
                        <a:pt x="3265" y="133914"/>
                        <a:pt x="32899" y="104281"/>
                        <a:pt x="39778" y="84173"/>
                      </a:cubicBezTo>
                      <a:cubicBezTo>
                        <a:pt x="46657" y="64065"/>
                        <a:pt x="51155" y="1622"/>
                        <a:pt x="54065" y="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7" name="フリーフォーム: 図形 1946">
                  <a:extLst>
                    <a:ext uri="{FF2B5EF4-FFF2-40B4-BE49-F238E27FC236}">
                      <a16:creationId xmlns:a16="http://schemas.microsoft.com/office/drawing/2014/main" id="{3FBEB656-CA7E-4B5B-B678-D0F0C312AEED}"/>
                    </a:ext>
                  </a:extLst>
                </p:cNvPr>
                <p:cNvSpPr/>
                <p:nvPr/>
              </p:nvSpPr>
              <p:spPr>
                <a:xfrm>
                  <a:off x="9045532" y="1554112"/>
                  <a:ext cx="95366" cy="152464"/>
                </a:xfrm>
                <a:custGeom>
                  <a:avLst/>
                  <a:gdLst>
                    <a:gd name="connsiteX0" fmla="*/ 46081 w 95366"/>
                    <a:gd name="connsiteY0" fmla="*/ 51 h 152464"/>
                    <a:gd name="connsiteX1" fmla="*/ 63543 w 95366"/>
                    <a:gd name="connsiteY1" fmla="*/ 73076 h 152464"/>
                    <a:gd name="connsiteX2" fmla="*/ 43 w 95366"/>
                    <a:gd name="connsiteY2" fmla="*/ 120701 h 152464"/>
                    <a:gd name="connsiteX3" fmla="*/ 74656 w 95366"/>
                    <a:gd name="connsiteY3" fmla="*/ 79426 h 152464"/>
                    <a:gd name="connsiteX4" fmla="*/ 95293 w 95366"/>
                    <a:gd name="connsiteY4" fmla="*/ 152451 h 152464"/>
                    <a:gd name="connsiteX5" fmla="*/ 69893 w 95366"/>
                    <a:gd name="connsiteY5" fmla="*/ 85776 h 152464"/>
                    <a:gd name="connsiteX6" fmla="*/ 22268 w 95366"/>
                    <a:gd name="connsiteY6" fmla="*/ 104826 h 152464"/>
                    <a:gd name="connsiteX7" fmla="*/ 49256 w 95366"/>
                    <a:gd name="connsiteY7" fmla="*/ 61963 h 152464"/>
                    <a:gd name="connsiteX8" fmla="*/ 46081 w 95366"/>
                    <a:gd name="connsiteY8" fmla="*/ 51 h 152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366" h="152464">
                      <a:moveTo>
                        <a:pt x="46081" y="51"/>
                      </a:moveTo>
                      <a:cubicBezTo>
                        <a:pt x="48462" y="1903"/>
                        <a:pt x="71216" y="52968"/>
                        <a:pt x="63543" y="73076"/>
                      </a:cubicBezTo>
                      <a:cubicBezTo>
                        <a:pt x="55870" y="93184"/>
                        <a:pt x="-1809" y="119643"/>
                        <a:pt x="43" y="120701"/>
                      </a:cubicBezTo>
                      <a:cubicBezTo>
                        <a:pt x="1895" y="121759"/>
                        <a:pt x="58781" y="74134"/>
                        <a:pt x="74656" y="79426"/>
                      </a:cubicBezTo>
                      <a:cubicBezTo>
                        <a:pt x="90531" y="84718"/>
                        <a:pt x="96087" y="151393"/>
                        <a:pt x="95293" y="152451"/>
                      </a:cubicBezTo>
                      <a:cubicBezTo>
                        <a:pt x="94499" y="153509"/>
                        <a:pt x="82064" y="93713"/>
                        <a:pt x="69893" y="85776"/>
                      </a:cubicBezTo>
                      <a:cubicBezTo>
                        <a:pt x="57722" y="77839"/>
                        <a:pt x="25707" y="108795"/>
                        <a:pt x="22268" y="104826"/>
                      </a:cubicBezTo>
                      <a:cubicBezTo>
                        <a:pt x="18829" y="100857"/>
                        <a:pt x="44493" y="77044"/>
                        <a:pt x="49256" y="61963"/>
                      </a:cubicBezTo>
                      <a:cubicBezTo>
                        <a:pt x="54019" y="46882"/>
                        <a:pt x="43700" y="-1801"/>
                        <a:pt x="46081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8" name="フリーフォーム: 図形 1947">
                  <a:extLst>
                    <a:ext uri="{FF2B5EF4-FFF2-40B4-BE49-F238E27FC236}">
                      <a16:creationId xmlns:a16="http://schemas.microsoft.com/office/drawing/2014/main" id="{D433FEF8-5D85-4F73-8995-F2814C8EBC8B}"/>
                    </a:ext>
                  </a:extLst>
                </p:cNvPr>
                <p:cNvSpPr/>
                <p:nvPr/>
              </p:nvSpPr>
              <p:spPr>
                <a:xfrm>
                  <a:off x="9126398" y="1575450"/>
                  <a:ext cx="44761" cy="101362"/>
                </a:xfrm>
                <a:custGeom>
                  <a:avLst/>
                  <a:gdLst>
                    <a:gd name="connsiteX0" fmla="*/ 16015 w 44761"/>
                    <a:gd name="connsiteY0" fmla="*/ 938 h 101362"/>
                    <a:gd name="connsiteX1" fmla="*/ 44590 w 44761"/>
                    <a:gd name="connsiteY1" fmla="*/ 45388 h 101362"/>
                    <a:gd name="connsiteX2" fmla="*/ 140 w 44761"/>
                    <a:gd name="connsiteY2" fmla="*/ 97775 h 101362"/>
                    <a:gd name="connsiteX3" fmla="*/ 30302 w 44761"/>
                    <a:gd name="connsiteY3" fmla="*/ 88250 h 101362"/>
                    <a:gd name="connsiteX4" fmla="*/ 16015 w 44761"/>
                    <a:gd name="connsiteY4" fmla="*/ 938 h 10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1" h="101362">
                      <a:moveTo>
                        <a:pt x="16015" y="938"/>
                      </a:moveTo>
                      <a:cubicBezTo>
                        <a:pt x="18396" y="-6206"/>
                        <a:pt x="47236" y="29249"/>
                        <a:pt x="44590" y="45388"/>
                      </a:cubicBezTo>
                      <a:cubicBezTo>
                        <a:pt x="41944" y="61527"/>
                        <a:pt x="2521" y="90631"/>
                        <a:pt x="140" y="97775"/>
                      </a:cubicBezTo>
                      <a:cubicBezTo>
                        <a:pt x="-2241" y="104919"/>
                        <a:pt x="26333" y="101214"/>
                        <a:pt x="30302" y="88250"/>
                      </a:cubicBezTo>
                      <a:cubicBezTo>
                        <a:pt x="34271" y="75286"/>
                        <a:pt x="13634" y="8082"/>
                        <a:pt x="16015" y="9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9" name="フリーフォーム: 図形 1948">
                  <a:extLst>
                    <a:ext uri="{FF2B5EF4-FFF2-40B4-BE49-F238E27FC236}">
                      <a16:creationId xmlns:a16="http://schemas.microsoft.com/office/drawing/2014/main" id="{F69698FA-1768-427B-B7E8-73DAD47B21FE}"/>
                    </a:ext>
                  </a:extLst>
                </p:cNvPr>
                <p:cNvSpPr/>
                <p:nvPr/>
              </p:nvSpPr>
              <p:spPr>
                <a:xfrm>
                  <a:off x="9177256" y="1604942"/>
                  <a:ext cx="28694" cy="103234"/>
                </a:xfrm>
                <a:custGeom>
                  <a:avLst/>
                  <a:gdLst>
                    <a:gd name="connsiteX0" fmla="*/ 82 w 28694"/>
                    <a:gd name="connsiteY0" fmla="*/ 21 h 103234"/>
                    <a:gd name="connsiteX1" fmla="*/ 28657 w 28694"/>
                    <a:gd name="connsiteY1" fmla="*/ 53996 h 103234"/>
                    <a:gd name="connsiteX2" fmla="*/ 6432 w 28694"/>
                    <a:gd name="connsiteY2" fmla="*/ 103208 h 103234"/>
                    <a:gd name="connsiteX3" fmla="*/ 19132 w 28694"/>
                    <a:gd name="connsiteY3" fmla="*/ 60346 h 103234"/>
                    <a:gd name="connsiteX4" fmla="*/ 82 w 28694"/>
                    <a:gd name="connsiteY4" fmla="*/ 21 h 103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94" h="103234">
                      <a:moveTo>
                        <a:pt x="82" y="21"/>
                      </a:moveTo>
                      <a:cubicBezTo>
                        <a:pt x="1670" y="-1037"/>
                        <a:pt x="27599" y="36798"/>
                        <a:pt x="28657" y="53996"/>
                      </a:cubicBezTo>
                      <a:cubicBezTo>
                        <a:pt x="29715" y="71194"/>
                        <a:pt x="8020" y="102150"/>
                        <a:pt x="6432" y="103208"/>
                      </a:cubicBezTo>
                      <a:cubicBezTo>
                        <a:pt x="4844" y="104266"/>
                        <a:pt x="17809" y="73840"/>
                        <a:pt x="19132" y="60346"/>
                      </a:cubicBezTo>
                      <a:cubicBezTo>
                        <a:pt x="20455" y="46852"/>
                        <a:pt x="-1506" y="1079"/>
                        <a:pt x="82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0" name="フリーフォーム: 図形 1949">
                  <a:extLst>
                    <a:ext uri="{FF2B5EF4-FFF2-40B4-BE49-F238E27FC236}">
                      <a16:creationId xmlns:a16="http://schemas.microsoft.com/office/drawing/2014/main" id="{2EFFAD3C-51E9-45FF-9E12-7FB301DA4BA4}"/>
                    </a:ext>
                  </a:extLst>
                </p:cNvPr>
                <p:cNvSpPr/>
                <p:nvPr/>
              </p:nvSpPr>
              <p:spPr>
                <a:xfrm>
                  <a:off x="8916707" y="1690628"/>
                  <a:ext cx="295560" cy="128872"/>
                </a:xfrm>
                <a:custGeom>
                  <a:avLst/>
                  <a:gdLst>
                    <a:gd name="connsiteX0" fmla="*/ 281 w 295560"/>
                    <a:gd name="connsiteY0" fmla="*/ 128647 h 128872"/>
                    <a:gd name="connsiteX1" fmla="*/ 95531 w 295560"/>
                    <a:gd name="connsiteY1" fmla="*/ 36572 h 128872"/>
                    <a:gd name="connsiteX2" fmla="*/ 220943 w 295560"/>
                    <a:gd name="connsiteY2" fmla="*/ 28635 h 128872"/>
                    <a:gd name="connsiteX3" fmla="*/ 295556 w 295560"/>
                    <a:gd name="connsiteY3" fmla="*/ 15935 h 128872"/>
                    <a:gd name="connsiteX4" fmla="*/ 217768 w 295560"/>
                    <a:gd name="connsiteY4" fmla="*/ 7997 h 128872"/>
                    <a:gd name="connsiteX5" fmla="*/ 125693 w 295560"/>
                    <a:gd name="connsiteY5" fmla="*/ 6410 h 128872"/>
                    <a:gd name="connsiteX6" fmla="*/ 281 w 295560"/>
                    <a:gd name="connsiteY6" fmla="*/ 128647 h 128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560" h="128872">
                      <a:moveTo>
                        <a:pt x="281" y="128647"/>
                      </a:moveTo>
                      <a:cubicBezTo>
                        <a:pt x="-4746" y="133674"/>
                        <a:pt x="58754" y="53241"/>
                        <a:pt x="95531" y="36572"/>
                      </a:cubicBezTo>
                      <a:cubicBezTo>
                        <a:pt x="132308" y="19903"/>
                        <a:pt x="187605" y="32075"/>
                        <a:pt x="220943" y="28635"/>
                      </a:cubicBezTo>
                      <a:cubicBezTo>
                        <a:pt x="254281" y="25195"/>
                        <a:pt x="296085" y="19375"/>
                        <a:pt x="295556" y="15935"/>
                      </a:cubicBezTo>
                      <a:cubicBezTo>
                        <a:pt x="295027" y="12495"/>
                        <a:pt x="246078" y="9584"/>
                        <a:pt x="217768" y="7997"/>
                      </a:cubicBezTo>
                      <a:cubicBezTo>
                        <a:pt x="189458" y="6410"/>
                        <a:pt x="159030" y="-8142"/>
                        <a:pt x="125693" y="6410"/>
                      </a:cubicBezTo>
                      <a:cubicBezTo>
                        <a:pt x="92356" y="20962"/>
                        <a:pt x="5308" y="123620"/>
                        <a:pt x="281" y="1286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1" name="フリーフォーム: 図形 1950">
                  <a:extLst>
                    <a:ext uri="{FF2B5EF4-FFF2-40B4-BE49-F238E27FC236}">
                      <a16:creationId xmlns:a16="http://schemas.microsoft.com/office/drawing/2014/main" id="{CF336E5C-0B95-4DC6-BFEA-D16BBEBAEF2D}"/>
                    </a:ext>
                  </a:extLst>
                </p:cNvPr>
                <p:cNvSpPr/>
                <p:nvPr/>
              </p:nvSpPr>
              <p:spPr>
                <a:xfrm>
                  <a:off x="8951831" y="1720589"/>
                  <a:ext cx="272481" cy="98783"/>
                </a:xfrm>
                <a:custGeom>
                  <a:avLst/>
                  <a:gdLst>
                    <a:gd name="connsiteX0" fmla="*/ 1669 w 272481"/>
                    <a:gd name="connsiteY0" fmla="*/ 98686 h 98783"/>
                    <a:gd name="connsiteX1" fmla="*/ 109619 w 272481"/>
                    <a:gd name="connsiteY1" fmla="*/ 33599 h 98783"/>
                    <a:gd name="connsiteX2" fmla="*/ 269957 w 272481"/>
                    <a:gd name="connsiteY2" fmla="*/ 5024 h 98783"/>
                    <a:gd name="connsiteX3" fmla="*/ 204869 w 272481"/>
                    <a:gd name="connsiteY3" fmla="*/ 261 h 98783"/>
                    <a:gd name="connsiteX4" fmla="*/ 165182 w 272481"/>
                    <a:gd name="connsiteY4" fmla="*/ 8199 h 98783"/>
                    <a:gd name="connsiteX5" fmla="*/ 50882 w 272481"/>
                    <a:gd name="connsiteY5" fmla="*/ 47886 h 98783"/>
                    <a:gd name="connsiteX6" fmla="*/ 1669 w 272481"/>
                    <a:gd name="connsiteY6" fmla="*/ 98686 h 98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481" h="98783">
                      <a:moveTo>
                        <a:pt x="1669" y="98686"/>
                      </a:moveTo>
                      <a:cubicBezTo>
                        <a:pt x="11458" y="96305"/>
                        <a:pt x="64904" y="49209"/>
                        <a:pt x="109619" y="33599"/>
                      </a:cubicBezTo>
                      <a:cubicBezTo>
                        <a:pt x="154334" y="17989"/>
                        <a:pt x="254082" y="10580"/>
                        <a:pt x="269957" y="5024"/>
                      </a:cubicBezTo>
                      <a:cubicBezTo>
                        <a:pt x="285832" y="-532"/>
                        <a:pt x="222331" y="-268"/>
                        <a:pt x="204869" y="261"/>
                      </a:cubicBezTo>
                      <a:cubicBezTo>
                        <a:pt x="187407" y="790"/>
                        <a:pt x="190847" y="261"/>
                        <a:pt x="165182" y="8199"/>
                      </a:cubicBezTo>
                      <a:cubicBezTo>
                        <a:pt x="139518" y="16136"/>
                        <a:pt x="74430" y="36773"/>
                        <a:pt x="50882" y="47886"/>
                      </a:cubicBezTo>
                      <a:cubicBezTo>
                        <a:pt x="27334" y="58998"/>
                        <a:pt x="-8120" y="101067"/>
                        <a:pt x="1669" y="986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2" name="フリーフォーム: 図形 1951">
                  <a:extLst>
                    <a:ext uri="{FF2B5EF4-FFF2-40B4-BE49-F238E27FC236}">
                      <a16:creationId xmlns:a16="http://schemas.microsoft.com/office/drawing/2014/main" id="{A2E4B750-D0B7-42F6-B885-B0E5C3C9878B}"/>
                    </a:ext>
                  </a:extLst>
                </p:cNvPr>
                <p:cNvSpPr/>
                <p:nvPr/>
              </p:nvSpPr>
              <p:spPr>
                <a:xfrm>
                  <a:off x="8880316" y="1802909"/>
                  <a:ext cx="615294" cy="81465"/>
                </a:xfrm>
                <a:custGeom>
                  <a:avLst/>
                  <a:gdLst>
                    <a:gd name="connsiteX0" fmla="*/ 159 w 615294"/>
                    <a:gd name="connsiteY0" fmla="*/ 60816 h 81465"/>
                    <a:gd name="connsiteX1" fmla="*/ 116047 w 615294"/>
                    <a:gd name="connsiteY1" fmla="*/ 491 h 81465"/>
                    <a:gd name="connsiteX2" fmla="*/ 233522 w 615294"/>
                    <a:gd name="connsiteY2" fmla="*/ 30654 h 81465"/>
                    <a:gd name="connsiteX3" fmla="*/ 389097 w 615294"/>
                    <a:gd name="connsiteY3" fmla="*/ 68754 h 81465"/>
                    <a:gd name="connsiteX4" fmla="*/ 466884 w 615294"/>
                    <a:gd name="connsiteY4" fmla="*/ 81454 h 81465"/>
                    <a:gd name="connsiteX5" fmla="*/ 614522 w 615294"/>
                    <a:gd name="connsiteY5" fmla="*/ 67166 h 81465"/>
                    <a:gd name="connsiteX6" fmla="*/ 517684 w 615294"/>
                    <a:gd name="connsiteY6" fmla="*/ 78279 h 81465"/>
                    <a:gd name="connsiteX7" fmla="*/ 360522 w 615294"/>
                    <a:gd name="connsiteY7" fmla="*/ 67166 h 81465"/>
                    <a:gd name="connsiteX8" fmla="*/ 141447 w 615294"/>
                    <a:gd name="connsiteY8" fmla="*/ 11604 h 81465"/>
                    <a:gd name="connsiteX9" fmla="*/ 159 w 615294"/>
                    <a:gd name="connsiteY9" fmla="*/ 60816 h 81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5294" h="81465">
                      <a:moveTo>
                        <a:pt x="159" y="60816"/>
                      </a:moveTo>
                      <a:cubicBezTo>
                        <a:pt x="-4074" y="58964"/>
                        <a:pt x="77153" y="5518"/>
                        <a:pt x="116047" y="491"/>
                      </a:cubicBezTo>
                      <a:cubicBezTo>
                        <a:pt x="154941" y="-4536"/>
                        <a:pt x="233522" y="30654"/>
                        <a:pt x="233522" y="30654"/>
                      </a:cubicBezTo>
                      <a:lnTo>
                        <a:pt x="389097" y="68754"/>
                      </a:lnTo>
                      <a:cubicBezTo>
                        <a:pt x="427991" y="77221"/>
                        <a:pt x="429313" y="81719"/>
                        <a:pt x="466884" y="81454"/>
                      </a:cubicBezTo>
                      <a:cubicBezTo>
                        <a:pt x="504455" y="81189"/>
                        <a:pt x="606055" y="67695"/>
                        <a:pt x="614522" y="67166"/>
                      </a:cubicBezTo>
                      <a:cubicBezTo>
                        <a:pt x="622989" y="66637"/>
                        <a:pt x="560017" y="78279"/>
                        <a:pt x="517684" y="78279"/>
                      </a:cubicBezTo>
                      <a:cubicBezTo>
                        <a:pt x="475351" y="78279"/>
                        <a:pt x="423228" y="78278"/>
                        <a:pt x="360522" y="67166"/>
                      </a:cubicBezTo>
                      <a:cubicBezTo>
                        <a:pt x="297816" y="56054"/>
                        <a:pt x="198333" y="17160"/>
                        <a:pt x="141447" y="11604"/>
                      </a:cubicBezTo>
                      <a:cubicBezTo>
                        <a:pt x="84561" y="6048"/>
                        <a:pt x="4392" y="62668"/>
                        <a:pt x="159" y="608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3" name="フリーフォーム: 図形 1952">
                  <a:extLst>
                    <a:ext uri="{FF2B5EF4-FFF2-40B4-BE49-F238E27FC236}">
                      <a16:creationId xmlns:a16="http://schemas.microsoft.com/office/drawing/2014/main" id="{1C673CF6-FCBE-43E6-B936-E7B49340132D}"/>
                    </a:ext>
                  </a:extLst>
                </p:cNvPr>
                <p:cNvSpPr/>
                <p:nvPr/>
              </p:nvSpPr>
              <p:spPr>
                <a:xfrm>
                  <a:off x="8924576" y="1827883"/>
                  <a:ext cx="551420" cy="93225"/>
                </a:xfrm>
                <a:custGeom>
                  <a:avLst/>
                  <a:gdLst>
                    <a:gd name="connsiteX0" fmla="*/ 349 w 551420"/>
                    <a:gd name="connsiteY0" fmla="*/ 92992 h 93225"/>
                    <a:gd name="connsiteX1" fmla="*/ 73374 w 551420"/>
                    <a:gd name="connsiteY1" fmla="*/ 27905 h 93225"/>
                    <a:gd name="connsiteX2" fmla="*/ 197199 w 551420"/>
                    <a:gd name="connsiteY2" fmla="*/ 46955 h 93225"/>
                    <a:gd name="connsiteX3" fmla="*/ 340074 w 551420"/>
                    <a:gd name="connsiteY3" fmla="*/ 80292 h 93225"/>
                    <a:gd name="connsiteX4" fmla="*/ 459137 w 551420"/>
                    <a:gd name="connsiteY4" fmla="*/ 86642 h 93225"/>
                    <a:gd name="connsiteX5" fmla="*/ 551212 w 551420"/>
                    <a:gd name="connsiteY5" fmla="*/ 37430 h 93225"/>
                    <a:gd name="connsiteX6" fmla="*/ 433737 w 551420"/>
                    <a:gd name="connsiteY6" fmla="*/ 64417 h 93225"/>
                    <a:gd name="connsiteX7" fmla="*/ 244824 w 551420"/>
                    <a:gd name="connsiteY7" fmla="*/ 35842 h 93225"/>
                    <a:gd name="connsiteX8" fmla="*/ 101949 w 551420"/>
                    <a:gd name="connsiteY8" fmla="*/ 917 h 93225"/>
                    <a:gd name="connsiteX9" fmla="*/ 349 w 551420"/>
                    <a:gd name="connsiteY9" fmla="*/ 92992 h 93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1420" h="93225">
                      <a:moveTo>
                        <a:pt x="349" y="92992"/>
                      </a:moveTo>
                      <a:cubicBezTo>
                        <a:pt x="-4414" y="97490"/>
                        <a:pt x="40566" y="35578"/>
                        <a:pt x="73374" y="27905"/>
                      </a:cubicBezTo>
                      <a:cubicBezTo>
                        <a:pt x="106182" y="20232"/>
                        <a:pt x="152749" y="38224"/>
                        <a:pt x="197199" y="46955"/>
                      </a:cubicBezTo>
                      <a:cubicBezTo>
                        <a:pt x="241649" y="55686"/>
                        <a:pt x="296418" y="73677"/>
                        <a:pt x="340074" y="80292"/>
                      </a:cubicBezTo>
                      <a:cubicBezTo>
                        <a:pt x="383730" y="86906"/>
                        <a:pt x="423947" y="93786"/>
                        <a:pt x="459137" y="86642"/>
                      </a:cubicBezTo>
                      <a:cubicBezTo>
                        <a:pt x="494327" y="79498"/>
                        <a:pt x="555445" y="41134"/>
                        <a:pt x="551212" y="37430"/>
                      </a:cubicBezTo>
                      <a:cubicBezTo>
                        <a:pt x="546979" y="33726"/>
                        <a:pt x="484802" y="64682"/>
                        <a:pt x="433737" y="64417"/>
                      </a:cubicBezTo>
                      <a:cubicBezTo>
                        <a:pt x="382672" y="64152"/>
                        <a:pt x="300122" y="46425"/>
                        <a:pt x="244824" y="35842"/>
                      </a:cubicBezTo>
                      <a:cubicBezTo>
                        <a:pt x="189526" y="25259"/>
                        <a:pt x="141372" y="-5698"/>
                        <a:pt x="101949" y="917"/>
                      </a:cubicBezTo>
                      <a:cubicBezTo>
                        <a:pt x="62526" y="7532"/>
                        <a:pt x="5112" y="88494"/>
                        <a:pt x="349" y="929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4" name="フリーフォーム: 図形 1953">
                  <a:extLst>
                    <a:ext uri="{FF2B5EF4-FFF2-40B4-BE49-F238E27FC236}">
                      <a16:creationId xmlns:a16="http://schemas.microsoft.com/office/drawing/2014/main" id="{C14D438B-1ED3-4C04-A7F9-39E7A28C7B90}"/>
                    </a:ext>
                  </a:extLst>
                </p:cNvPr>
                <p:cNvSpPr/>
                <p:nvPr/>
              </p:nvSpPr>
              <p:spPr>
                <a:xfrm>
                  <a:off x="8873713" y="1876377"/>
                  <a:ext cx="471176" cy="167234"/>
                </a:xfrm>
                <a:custGeom>
                  <a:avLst/>
                  <a:gdLst>
                    <a:gd name="connsiteX0" fmla="*/ 3587 w 471176"/>
                    <a:gd name="connsiteY0" fmla="*/ 48 h 167234"/>
                    <a:gd name="connsiteX1" fmla="*/ 13112 w 471176"/>
                    <a:gd name="connsiteY1" fmla="*/ 76248 h 167234"/>
                    <a:gd name="connsiteX2" fmla="*/ 105187 w 471176"/>
                    <a:gd name="connsiteY2" fmla="*/ 158798 h 167234"/>
                    <a:gd name="connsiteX3" fmla="*/ 198850 w 471176"/>
                    <a:gd name="connsiteY3" fmla="*/ 160386 h 167234"/>
                    <a:gd name="connsiteX4" fmla="*/ 297275 w 471176"/>
                    <a:gd name="connsiteY4" fmla="*/ 122286 h 167234"/>
                    <a:gd name="connsiteX5" fmla="*/ 409987 w 471176"/>
                    <a:gd name="connsiteY5" fmla="*/ 101648 h 167234"/>
                    <a:gd name="connsiteX6" fmla="*/ 470312 w 471176"/>
                    <a:gd name="connsiteY6" fmla="*/ 104823 h 167234"/>
                    <a:gd name="connsiteX7" fmla="*/ 367125 w 471176"/>
                    <a:gd name="connsiteY7" fmla="*/ 103236 h 167234"/>
                    <a:gd name="connsiteX8" fmla="*/ 130587 w 471176"/>
                    <a:gd name="connsiteY8" fmla="*/ 139748 h 167234"/>
                    <a:gd name="connsiteX9" fmla="*/ 41687 w 471176"/>
                    <a:gd name="connsiteY9" fmla="*/ 87361 h 167234"/>
                    <a:gd name="connsiteX10" fmla="*/ 3587 w 471176"/>
                    <a:gd name="connsiteY10" fmla="*/ 48 h 16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176" h="167234">
                      <a:moveTo>
                        <a:pt x="3587" y="48"/>
                      </a:moveTo>
                      <a:cubicBezTo>
                        <a:pt x="-1175" y="-1804"/>
                        <a:pt x="-3821" y="49790"/>
                        <a:pt x="13112" y="76248"/>
                      </a:cubicBezTo>
                      <a:cubicBezTo>
                        <a:pt x="30045" y="102706"/>
                        <a:pt x="74231" y="144775"/>
                        <a:pt x="105187" y="158798"/>
                      </a:cubicBezTo>
                      <a:cubicBezTo>
                        <a:pt x="136143" y="172821"/>
                        <a:pt x="166835" y="166471"/>
                        <a:pt x="198850" y="160386"/>
                      </a:cubicBezTo>
                      <a:cubicBezTo>
                        <a:pt x="230865" y="154301"/>
                        <a:pt x="262086" y="132076"/>
                        <a:pt x="297275" y="122286"/>
                      </a:cubicBezTo>
                      <a:cubicBezTo>
                        <a:pt x="332465" y="112496"/>
                        <a:pt x="381148" y="104558"/>
                        <a:pt x="409987" y="101648"/>
                      </a:cubicBezTo>
                      <a:cubicBezTo>
                        <a:pt x="438826" y="98738"/>
                        <a:pt x="477456" y="104558"/>
                        <a:pt x="470312" y="104823"/>
                      </a:cubicBezTo>
                      <a:cubicBezTo>
                        <a:pt x="463168" y="105088"/>
                        <a:pt x="423746" y="97415"/>
                        <a:pt x="367125" y="103236"/>
                      </a:cubicBezTo>
                      <a:cubicBezTo>
                        <a:pt x="310504" y="109057"/>
                        <a:pt x="184826" y="142394"/>
                        <a:pt x="130587" y="139748"/>
                      </a:cubicBezTo>
                      <a:cubicBezTo>
                        <a:pt x="76348" y="137102"/>
                        <a:pt x="62325" y="109057"/>
                        <a:pt x="41687" y="87361"/>
                      </a:cubicBezTo>
                      <a:cubicBezTo>
                        <a:pt x="21050" y="65665"/>
                        <a:pt x="8349" y="1900"/>
                        <a:pt x="3587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5" name="フリーフォーム: 図形 1954">
                  <a:extLst>
                    <a:ext uri="{FF2B5EF4-FFF2-40B4-BE49-F238E27FC236}">
                      <a16:creationId xmlns:a16="http://schemas.microsoft.com/office/drawing/2014/main" id="{49F47E52-8FDB-454D-A94D-8BB42FCCA002}"/>
                    </a:ext>
                  </a:extLst>
                </p:cNvPr>
                <p:cNvSpPr/>
                <p:nvPr/>
              </p:nvSpPr>
              <p:spPr>
                <a:xfrm>
                  <a:off x="8905814" y="1846252"/>
                  <a:ext cx="414613" cy="131785"/>
                </a:xfrm>
                <a:custGeom>
                  <a:avLst/>
                  <a:gdLst>
                    <a:gd name="connsiteX0" fmla="*/ 87374 w 414613"/>
                    <a:gd name="connsiteY0" fmla="*/ 11 h 131785"/>
                    <a:gd name="connsiteX1" fmla="*/ 14349 w 414613"/>
                    <a:gd name="connsiteY1" fmla="*/ 58748 h 131785"/>
                    <a:gd name="connsiteX2" fmla="*/ 55624 w 414613"/>
                    <a:gd name="connsiteY2" fmla="*/ 115898 h 131785"/>
                    <a:gd name="connsiteX3" fmla="*/ 168336 w 414613"/>
                    <a:gd name="connsiteY3" fmla="*/ 131773 h 131785"/>
                    <a:gd name="connsiteX4" fmla="*/ 412811 w 414613"/>
                    <a:gd name="connsiteY4" fmla="*/ 114311 h 131785"/>
                    <a:gd name="connsiteX5" fmla="*/ 268349 w 414613"/>
                    <a:gd name="connsiteY5" fmla="*/ 122248 h 131785"/>
                    <a:gd name="connsiteX6" fmla="*/ 63561 w 414613"/>
                    <a:gd name="connsiteY6" fmla="*/ 123836 h 131785"/>
                    <a:gd name="connsiteX7" fmla="*/ 61 w 414613"/>
                    <a:gd name="connsiteY7" fmla="*/ 63511 h 131785"/>
                    <a:gd name="connsiteX8" fmla="*/ 87374 w 414613"/>
                    <a:gd name="connsiteY8" fmla="*/ 11 h 131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613" h="131785">
                      <a:moveTo>
                        <a:pt x="87374" y="11"/>
                      </a:moveTo>
                      <a:cubicBezTo>
                        <a:pt x="89755" y="-783"/>
                        <a:pt x="19641" y="39434"/>
                        <a:pt x="14349" y="58748"/>
                      </a:cubicBezTo>
                      <a:cubicBezTo>
                        <a:pt x="9057" y="78062"/>
                        <a:pt x="29960" y="103727"/>
                        <a:pt x="55624" y="115898"/>
                      </a:cubicBezTo>
                      <a:cubicBezTo>
                        <a:pt x="81288" y="128069"/>
                        <a:pt x="108805" y="132037"/>
                        <a:pt x="168336" y="131773"/>
                      </a:cubicBezTo>
                      <a:cubicBezTo>
                        <a:pt x="227867" y="131509"/>
                        <a:pt x="396142" y="115898"/>
                        <a:pt x="412811" y="114311"/>
                      </a:cubicBezTo>
                      <a:cubicBezTo>
                        <a:pt x="429480" y="112724"/>
                        <a:pt x="326557" y="120660"/>
                        <a:pt x="268349" y="122248"/>
                      </a:cubicBezTo>
                      <a:cubicBezTo>
                        <a:pt x="210141" y="123836"/>
                        <a:pt x="108276" y="133625"/>
                        <a:pt x="63561" y="123836"/>
                      </a:cubicBezTo>
                      <a:cubicBezTo>
                        <a:pt x="18846" y="114047"/>
                        <a:pt x="-1262" y="79915"/>
                        <a:pt x="61" y="63511"/>
                      </a:cubicBezTo>
                      <a:cubicBezTo>
                        <a:pt x="1384" y="47107"/>
                        <a:pt x="84993" y="805"/>
                        <a:pt x="87374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6" name="フリーフォーム: 図形 1955">
                  <a:extLst>
                    <a:ext uri="{FF2B5EF4-FFF2-40B4-BE49-F238E27FC236}">
                      <a16:creationId xmlns:a16="http://schemas.microsoft.com/office/drawing/2014/main" id="{8043DEFC-4356-404C-A115-3E36C38E5453}"/>
                    </a:ext>
                  </a:extLst>
                </p:cNvPr>
                <p:cNvSpPr/>
                <p:nvPr/>
              </p:nvSpPr>
              <p:spPr>
                <a:xfrm>
                  <a:off x="8943516" y="1997069"/>
                  <a:ext cx="318328" cy="172563"/>
                </a:xfrm>
                <a:custGeom>
                  <a:avLst/>
                  <a:gdLst>
                    <a:gd name="connsiteX0" fmla="*/ 459 w 318328"/>
                    <a:gd name="connsiteY0" fmla="*/ 6 h 172563"/>
                    <a:gd name="connsiteX1" fmla="*/ 21097 w 318328"/>
                    <a:gd name="connsiteY1" fmla="*/ 88906 h 172563"/>
                    <a:gd name="connsiteX2" fmla="*/ 73484 w 318328"/>
                    <a:gd name="connsiteY2" fmla="*/ 133356 h 172563"/>
                    <a:gd name="connsiteX3" fmla="*/ 316372 w 318328"/>
                    <a:gd name="connsiteY3" fmla="*/ 166694 h 172563"/>
                    <a:gd name="connsiteX4" fmla="*/ 183022 w 318328"/>
                    <a:gd name="connsiteY4" fmla="*/ 169869 h 172563"/>
                    <a:gd name="connsiteX5" fmla="*/ 94122 w 318328"/>
                    <a:gd name="connsiteY5" fmla="*/ 138119 h 172563"/>
                    <a:gd name="connsiteX6" fmla="*/ 38559 w 318328"/>
                    <a:gd name="connsiteY6" fmla="*/ 93669 h 172563"/>
                    <a:gd name="connsiteX7" fmla="*/ 459 w 318328"/>
                    <a:gd name="connsiteY7" fmla="*/ 6 h 172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8328" h="172563">
                      <a:moveTo>
                        <a:pt x="459" y="6"/>
                      </a:moveTo>
                      <a:cubicBezTo>
                        <a:pt x="-2451" y="-788"/>
                        <a:pt x="8926" y="66681"/>
                        <a:pt x="21097" y="88906"/>
                      </a:cubicBezTo>
                      <a:cubicBezTo>
                        <a:pt x="33268" y="111131"/>
                        <a:pt x="24272" y="120391"/>
                        <a:pt x="73484" y="133356"/>
                      </a:cubicBezTo>
                      <a:cubicBezTo>
                        <a:pt x="122697" y="146321"/>
                        <a:pt x="298116" y="160609"/>
                        <a:pt x="316372" y="166694"/>
                      </a:cubicBezTo>
                      <a:cubicBezTo>
                        <a:pt x="334628" y="172779"/>
                        <a:pt x="220064" y="174631"/>
                        <a:pt x="183022" y="169869"/>
                      </a:cubicBezTo>
                      <a:cubicBezTo>
                        <a:pt x="145980" y="165107"/>
                        <a:pt x="118199" y="150819"/>
                        <a:pt x="94122" y="138119"/>
                      </a:cubicBezTo>
                      <a:cubicBezTo>
                        <a:pt x="70045" y="125419"/>
                        <a:pt x="53905" y="110338"/>
                        <a:pt x="38559" y="93669"/>
                      </a:cubicBezTo>
                      <a:cubicBezTo>
                        <a:pt x="23213" y="77000"/>
                        <a:pt x="3369" y="800"/>
                        <a:pt x="459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7" name="フリーフォーム: 図形 1956">
                  <a:extLst>
                    <a:ext uri="{FF2B5EF4-FFF2-40B4-BE49-F238E27FC236}">
                      <a16:creationId xmlns:a16="http://schemas.microsoft.com/office/drawing/2014/main" id="{DAEDBE2F-74EB-4EF4-96A7-155BF74D29F3}"/>
                    </a:ext>
                  </a:extLst>
                </p:cNvPr>
                <p:cNvSpPr/>
                <p:nvPr/>
              </p:nvSpPr>
              <p:spPr>
                <a:xfrm>
                  <a:off x="8985166" y="2030350"/>
                  <a:ext cx="271520" cy="120415"/>
                </a:xfrm>
                <a:custGeom>
                  <a:avLst/>
                  <a:gdLst>
                    <a:gd name="connsiteX0" fmla="*/ 4847 w 271520"/>
                    <a:gd name="connsiteY0" fmla="*/ 63 h 120415"/>
                    <a:gd name="connsiteX1" fmla="*/ 30247 w 271520"/>
                    <a:gd name="connsiteY1" fmla="*/ 57213 h 120415"/>
                    <a:gd name="connsiteX2" fmla="*/ 268372 w 271520"/>
                    <a:gd name="connsiteY2" fmla="*/ 117538 h 120415"/>
                    <a:gd name="connsiteX3" fmla="*/ 158834 w 271520"/>
                    <a:gd name="connsiteY3" fmla="*/ 106425 h 120415"/>
                    <a:gd name="connsiteX4" fmla="*/ 44534 w 271520"/>
                    <a:gd name="connsiteY4" fmla="*/ 68325 h 120415"/>
                    <a:gd name="connsiteX5" fmla="*/ 4847 w 271520"/>
                    <a:gd name="connsiteY5" fmla="*/ 63 h 120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520" h="120415">
                      <a:moveTo>
                        <a:pt x="4847" y="63"/>
                      </a:moveTo>
                      <a:cubicBezTo>
                        <a:pt x="2466" y="-1789"/>
                        <a:pt x="-13674" y="37634"/>
                        <a:pt x="30247" y="57213"/>
                      </a:cubicBezTo>
                      <a:cubicBezTo>
                        <a:pt x="74168" y="76792"/>
                        <a:pt x="246941" y="109336"/>
                        <a:pt x="268372" y="117538"/>
                      </a:cubicBezTo>
                      <a:cubicBezTo>
                        <a:pt x="289803" y="125740"/>
                        <a:pt x="196140" y="114627"/>
                        <a:pt x="158834" y="106425"/>
                      </a:cubicBezTo>
                      <a:cubicBezTo>
                        <a:pt x="121528" y="98223"/>
                        <a:pt x="69405" y="83406"/>
                        <a:pt x="44534" y="68325"/>
                      </a:cubicBezTo>
                      <a:cubicBezTo>
                        <a:pt x="19663" y="53244"/>
                        <a:pt x="7228" y="1915"/>
                        <a:pt x="4847" y="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8" name="フリーフォーム: 図形 1957">
                  <a:extLst>
                    <a:ext uri="{FF2B5EF4-FFF2-40B4-BE49-F238E27FC236}">
                      <a16:creationId xmlns:a16="http://schemas.microsoft.com/office/drawing/2014/main" id="{D9EAC03D-9EEB-4E22-B1A8-CCB3F717A401}"/>
                    </a:ext>
                  </a:extLst>
                </p:cNvPr>
                <p:cNvSpPr/>
                <p:nvPr/>
              </p:nvSpPr>
              <p:spPr>
                <a:xfrm>
                  <a:off x="8402810" y="1824017"/>
                  <a:ext cx="275831" cy="101621"/>
                </a:xfrm>
                <a:custGeom>
                  <a:avLst/>
                  <a:gdLst>
                    <a:gd name="connsiteX0" fmla="*/ 1415 w 275831"/>
                    <a:gd name="connsiteY0" fmla="*/ 101621 h 101621"/>
                    <a:gd name="connsiteX1" fmla="*/ 44278 w 275831"/>
                    <a:gd name="connsiteY1" fmla="*/ 7958 h 101621"/>
                    <a:gd name="connsiteX2" fmla="*/ 166515 w 275831"/>
                    <a:gd name="connsiteY2" fmla="*/ 4783 h 101621"/>
                    <a:gd name="connsiteX3" fmla="*/ 274465 w 275831"/>
                    <a:gd name="connsiteY3" fmla="*/ 4783 h 101621"/>
                    <a:gd name="connsiteX4" fmla="*/ 88728 w 275831"/>
                    <a:gd name="connsiteY4" fmla="*/ 7958 h 101621"/>
                    <a:gd name="connsiteX5" fmla="*/ 1415 w 275831"/>
                    <a:gd name="connsiteY5" fmla="*/ 101621 h 10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831" h="101621">
                      <a:moveTo>
                        <a:pt x="1415" y="101621"/>
                      </a:moveTo>
                      <a:cubicBezTo>
                        <a:pt x="-5993" y="101621"/>
                        <a:pt x="16761" y="24098"/>
                        <a:pt x="44278" y="7958"/>
                      </a:cubicBezTo>
                      <a:cubicBezTo>
                        <a:pt x="71795" y="-8182"/>
                        <a:pt x="128151" y="5312"/>
                        <a:pt x="166515" y="4783"/>
                      </a:cubicBezTo>
                      <a:cubicBezTo>
                        <a:pt x="204879" y="4254"/>
                        <a:pt x="287429" y="4254"/>
                        <a:pt x="274465" y="4783"/>
                      </a:cubicBezTo>
                      <a:cubicBezTo>
                        <a:pt x="261501" y="5312"/>
                        <a:pt x="135295" y="-5271"/>
                        <a:pt x="88728" y="7958"/>
                      </a:cubicBezTo>
                      <a:cubicBezTo>
                        <a:pt x="42161" y="21187"/>
                        <a:pt x="8823" y="101621"/>
                        <a:pt x="1415" y="101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9" name="フリーフォーム: 図形 1958">
                  <a:extLst>
                    <a:ext uri="{FF2B5EF4-FFF2-40B4-BE49-F238E27FC236}">
                      <a16:creationId xmlns:a16="http://schemas.microsoft.com/office/drawing/2014/main" id="{B7A23BCB-A9F5-43D4-86CE-D299CC56E1D7}"/>
                    </a:ext>
                  </a:extLst>
                </p:cNvPr>
                <p:cNvSpPr/>
                <p:nvPr/>
              </p:nvSpPr>
              <p:spPr>
                <a:xfrm>
                  <a:off x="8462874" y="1855204"/>
                  <a:ext cx="279374" cy="76363"/>
                </a:xfrm>
                <a:custGeom>
                  <a:avLst/>
                  <a:gdLst>
                    <a:gd name="connsiteX0" fmla="*/ 238214 w 279374"/>
                    <a:gd name="connsiteY0" fmla="*/ 584 h 76363"/>
                    <a:gd name="connsiteX1" fmla="*/ 58826 w 279374"/>
                    <a:gd name="connsiteY1" fmla="*/ 8521 h 76363"/>
                    <a:gd name="connsiteX2" fmla="*/ 25489 w 279374"/>
                    <a:gd name="connsiteY2" fmla="*/ 54559 h 76363"/>
                    <a:gd name="connsiteX3" fmla="*/ 95339 w 279374"/>
                    <a:gd name="connsiteY3" fmla="*/ 67259 h 76363"/>
                    <a:gd name="connsiteX4" fmla="*/ 277901 w 279374"/>
                    <a:gd name="connsiteY4" fmla="*/ 35509 h 76363"/>
                    <a:gd name="connsiteX5" fmla="*/ 173126 w 279374"/>
                    <a:gd name="connsiteY5" fmla="*/ 64084 h 76363"/>
                    <a:gd name="connsiteX6" fmla="*/ 25489 w 279374"/>
                    <a:gd name="connsiteY6" fmla="*/ 73609 h 76363"/>
                    <a:gd name="connsiteX7" fmla="*/ 19139 w 279374"/>
                    <a:gd name="connsiteY7" fmla="*/ 16459 h 76363"/>
                    <a:gd name="connsiteX8" fmla="*/ 238214 w 279374"/>
                    <a:gd name="connsiteY8" fmla="*/ 584 h 76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374" h="76363">
                      <a:moveTo>
                        <a:pt x="238214" y="584"/>
                      </a:moveTo>
                      <a:cubicBezTo>
                        <a:pt x="244829" y="-739"/>
                        <a:pt x="94280" y="-475"/>
                        <a:pt x="58826" y="8521"/>
                      </a:cubicBezTo>
                      <a:cubicBezTo>
                        <a:pt x="23372" y="17517"/>
                        <a:pt x="19404" y="44769"/>
                        <a:pt x="25489" y="54559"/>
                      </a:cubicBezTo>
                      <a:cubicBezTo>
                        <a:pt x="31574" y="64349"/>
                        <a:pt x="53270" y="70434"/>
                        <a:pt x="95339" y="67259"/>
                      </a:cubicBezTo>
                      <a:cubicBezTo>
                        <a:pt x="137408" y="64084"/>
                        <a:pt x="264937" y="36038"/>
                        <a:pt x="277901" y="35509"/>
                      </a:cubicBezTo>
                      <a:cubicBezTo>
                        <a:pt x="290865" y="34980"/>
                        <a:pt x="215195" y="57734"/>
                        <a:pt x="173126" y="64084"/>
                      </a:cubicBezTo>
                      <a:cubicBezTo>
                        <a:pt x="131057" y="70434"/>
                        <a:pt x="51153" y="81547"/>
                        <a:pt x="25489" y="73609"/>
                      </a:cubicBezTo>
                      <a:cubicBezTo>
                        <a:pt x="-176" y="65672"/>
                        <a:pt x="-13140" y="28365"/>
                        <a:pt x="19139" y="16459"/>
                      </a:cubicBezTo>
                      <a:cubicBezTo>
                        <a:pt x="51418" y="4553"/>
                        <a:pt x="231599" y="1907"/>
                        <a:pt x="238214" y="5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0" name="フリーフォーム: 図形 1959">
                  <a:extLst>
                    <a:ext uri="{FF2B5EF4-FFF2-40B4-BE49-F238E27FC236}">
                      <a16:creationId xmlns:a16="http://schemas.microsoft.com/office/drawing/2014/main" id="{64FC45F3-F486-4685-8941-E766619DEB49}"/>
                    </a:ext>
                  </a:extLst>
                </p:cNvPr>
                <p:cNvSpPr/>
                <p:nvPr/>
              </p:nvSpPr>
              <p:spPr>
                <a:xfrm>
                  <a:off x="8527886" y="1899401"/>
                  <a:ext cx="198153" cy="76194"/>
                </a:xfrm>
                <a:custGeom>
                  <a:avLst/>
                  <a:gdLst>
                    <a:gd name="connsiteX0" fmla="*/ 3339 w 198153"/>
                    <a:gd name="connsiteY0" fmla="*/ 75449 h 76194"/>
                    <a:gd name="connsiteX1" fmla="*/ 197014 w 198153"/>
                    <a:gd name="connsiteY1" fmla="*/ 837 h 76194"/>
                    <a:gd name="connsiteX2" fmla="*/ 81127 w 198153"/>
                    <a:gd name="connsiteY2" fmla="*/ 37349 h 76194"/>
                    <a:gd name="connsiteX3" fmla="*/ 3339 w 198153"/>
                    <a:gd name="connsiteY3" fmla="*/ 75449 h 7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8153" h="76194">
                      <a:moveTo>
                        <a:pt x="3339" y="75449"/>
                      </a:moveTo>
                      <a:cubicBezTo>
                        <a:pt x="22654" y="69364"/>
                        <a:pt x="184049" y="7187"/>
                        <a:pt x="197014" y="837"/>
                      </a:cubicBezTo>
                      <a:cubicBezTo>
                        <a:pt x="209979" y="-5513"/>
                        <a:pt x="108644" y="25972"/>
                        <a:pt x="81127" y="37349"/>
                      </a:cubicBezTo>
                      <a:cubicBezTo>
                        <a:pt x="53610" y="48726"/>
                        <a:pt x="-15976" y="81534"/>
                        <a:pt x="3339" y="754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1" name="フリーフォーム: 図形 1960">
                  <a:extLst>
                    <a:ext uri="{FF2B5EF4-FFF2-40B4-BE49-F238E27FC236}">
                      <a16:creationId xmlns:a16="http://schemas.microsoft.com/office/drawing/2014/main" id="{5373F52A-2C2A-45B6-8332-F4741CF59FBE}"/>
                    </a:ext>
                  </a:extLst>
                </p:cNvPr>
                <p:cNvSpPr/>
                <p:nvPr/>
              </p:nvSpPr>
              <p:spPr>
                <a:xfrm>
                  <a:off x="8508708" y="1979476"/>
                  <a:ext cx="225738" cy="77758"/>
                </a:xfrm>
                <a:custGeom>
                  <a:avLst/>
                  <a:gdLst>
                    <a:gd name="connsiteX0" fmla="*/ 46330 w 225738"/>
                    <a:gd name="connsiteY0" fmla="*/ 137 h 77758"/>
                    <a:gd name="connsiteX1" fmla="*/ 206667 w 225738"/>
                    <a:gd name="connsiteY1" fmla="*/ 39824 h 77758"/>
                    <a:gd name="connsiteX2" fmla="*/ 208255 w 225738"/>
                    <a:gd name="connsiteY2" fmla="*/ 44587 h 77758"/>
                    <a:gd name="connsiteX3" fmla="*/ 119355 w 225738"/>
                    <a:gd name="connsiteY3" fmla="*/ 62049 h 77758"/>
                    <a:gd name="connsiteX4" fmla="*/ 292 w 225738"/>
                    <a:gd name="connsiteY4" fmla="*/ 74749 h 77758"/>
                    <a:gd name="connsiteX5" fmla="*/ 155867 w 225738"/>
                    <a:gd name="connsiteY5" fmla="*/ 74749 h 77758"/>
                    <a:gd name="connsiteX6" fmla="*/ 224130 w 225738"/>
                    <a:gd name="connsiteY6" fmla="*/ 41412 h 77758"/>
                    <a:gd name="connsiteX7" fmla="*/ 93955 w 225738"/>
                    <a:gd name="connsiteY7" fmla="*/ 27124 h 77758"/>
                    <a:gd name="connsiteX8" fmla="*/ 46330 w 225738"/>
                    <a:gd name="connsiteY8" fmla="*/ 137 h 7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738" h="77758">
                      <a:moveTo>
                        <a:pt x="46330" y="137"/>
                      </a:moveTo>
                      <a:cubicBezTo>
                        <a:pt x="65115" y="2254"/>
                        <a:pt x="179680" y="32416"/>
                        <a:pt x="206667" y="39824"/>
                      </a:cubicBezTo>
                      <a:cubicBezTo>
                        <a:pt x="233654" y="47232"/>
                        <a:pt x="222807" y="40883"/>
                        <a:pt x="208255" y="44587"/>
                      </a:cubicBezTo>
                      <a:cubicBezTo>
                        <a:pt x="193703" y="48291"/>
                        <a:pt x="154015" y="57022"/>
                        <a:pt x="119355" y="62049"/>
                      </a:cubicBezTo>
                      <a:cubicBezTo>
                        <a:pt x="84695" y="67076"/>
                        <a:pt x="-5793" y="72632"/>
                        <a:pt x="292" y="74749"/>
                      </a:cubicBezTo>
                      <a:cubicBezTo>
                        <a:pt x="6377" y="76866"/>
                        <a:pt x="118561" y="80305"/>
                        <a:pt x="155867" y="74749"/>
                      </a:cubicBezTo>
                      <a:cubicBezTo>
                        <a:pt x="193173" y="69193"/>
                        <a:pt x="234449" y="49349"/>
                        <a:pt x="224130" y="41412"/>
                      </a:cubicBezTo>
                      <a:cubicBezTo>
                        <a:pt x="213811" y="33475"/>
                        <a:pt x="123324" y="33209"/>
                        <a:pt x="93955" y="27124"/>
                      </a:cubicBezTo>
                      <a:cubicBezTo>
                        <a:pt x="64586" y="21039"/>
                        <a:pt x="27545" y="-1980"/>
                        <a:pt x="46330" y="1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2" name="フリーフォーム: 図形 1961">
                  <a:extLst>
                    <a:ext uri="{FF2B5EF4-FFF2-40B4-BE49-F238E27FC236}">
                      <a16:creationId xmlns:a16="http://schemas.microsoft.com/office/drawing/2014/main" id="{638BFC4B-EB6C-4AAD-98BA-DBB2896F30B6}"/>
                    </a:ext>
                  </a:extLst>
                </p:cNvPr>
                <p:cNvSpPr/>
                <p:nvPr/>
              </p:nvSpPr>
              <p:spPr>
                <a:xfrm>
                  <a:off x="8770278" y="1873314"/>
                  <a:ext cx="169816" cy="341567"/>
                </a:xfrm>
                <a:custGeom>
                  <a:avLst/>
                  <a:gdLst>
                    <a:gd name="connsiteX0" fmla="*/ 103847 w 169816"/>
                    <a:gd name="connsiteY0" fmla="*/ 1524 h 341567"/>
                    <a:gd name="connsiteX1" fmla="*/ 27647 w 169816"/>
                    <a:gd name="connsiteY1" fmla="*/ 65024 h 341567"/>
                    <a:gd name="connsiteX2" fmla="*/ 5422 w 169816"/>
                    <a:gd name="connsiteY2" fmla="*/ 149161 h 341567"/>
                    <a:gd name="connsiteX3" fmla="*/ 121310 w 169816"/>
                    <a:gd name="connsiteY3" fmla="*/ 303149 h 341567"/>
                    <a:gd name="connsiteX4" fmla="*/ 168935 w 169816"/>
                    <a:gd name="connsiteY4" fmla="*/ 339661 h 341567"/>
                    <a:gd name="connsiteX5" fmla="*/ 84797 w 169816"/>
                    <a:gd name="connsiteY5" fmla="*/ 261874 h 341567"/>
                    <a:gd name="connsiteX6" fmla="*/ 24472 w 169816"/>
                    <a:gd name="connsiteY6" fmla="*/ 130111 h 341567"/>
                    <a:gd name="connsiteX7" fmla="*/ 103847 w 169816"/>
                    <a:gd name="connsiteY7" fmla="*/ 1524 h 341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816" h="341567">
                      <a:moveTo>
                        <a:pt x="103847" y="1524"/>
                      </a:moveTo>
                      <a:cubicBezTo>
                        <a:pt x="104376" y="-9324"/>
                        <a:pt x="44051" y="40418"/>
                        <a:pt x="27647" y="65024"/>
                      </a:cubicBezTo>
                      <a:cubicBezTo>
                        <a:pt x="11243" y="89630"/>
                        <a:pt x="-10189" y="109473"/>
                        <a:pt x="5422" y="149161"/>
                      </a:cubicBezTo>
                      <a:cubicBezTo>
                        <a:pt x="21033" y="188849"/>
                        <a:pt x="94058" y="271399"/>
                        <a:pt x="121310" y="303149"/>
                      </a:cubicBezTo>
                      <a:cubicBezTo>
                        <a:pt x="148562" y="334899"/>
                        <a:pt x="175020" y="346540"/>
                        <a:pt x="168935" y="339661"/>
                      </a:cubicBezTo>
                      <a:cubicBezTo>
                        <a:pt x="162850" y="332782"/>
                        <a:pt x="108874" y="296799"/>
                        <a:pt x="84797" y="261874"/>
                      </a:cubicBezTo>
                      <a:cubicBezTo>
                        <a:pt x="60720" y="226949"/>
                        <a:pt x="21562" y="172973"/>
                        <a:pt x="24472" y="130111"/>
                      </a:cubicBezTo>
                      <a:cubicBezTo>
                        <a:pt x="27382" y="87249"/>
                        <a:pt x="103318" y="12372"/>
                        <a:pt x="103847" y="15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3" name="フリーフォーム: 図形 1962">
                  <a:extLst>
                    <a:ext uri="{FF2B5EF4-FFF2-40B4-BE49-F238E27FC236}">
                      <a16:creationId xmlns:a16="http://schemas.microsoft.com/office/drawing/2014/main" id="{B4C62799-8F66-4020-91C6-A5B4E36BBE4E}"/>
                    </a:ext>
                  </a:extLst>
                </p:cNvPr>
                <p:cNvSpPr/>
                <p:nvPr/>
              </p:nvSpPr>
              <p:spPr>
                <a:xfrm>
                  <a:off x="8622865" y="1769847"/>
                  <a:ext cx="266138" cy="417879"/>
                </a:xfrm>
                <a:custGeom>
                  <a:avLst/>
                  <a:gdLst>
                    <a:gd name="connsiteX0" fmla="*/ 435 w 266138"/>
                    <a:gd name="connsiteY0" fmla="*/ 3391 h 417879"/>
                    <a:gd name="connsiteX1" fmla="*/ 125848 w 266138"/>
                    <a:gd name="connsiteY1" fmla="*/ 11328 h 417879"/>
                    <a:gd name="connsiteX2" fmla="*/ 224273 w 266138"/>
                    <a:gd name="connsiteY2" fmla="*/ 63716 h 417879"/>
                    <a:gd name="connsiteX3" fmla="*/ 224273 w 266138"/>
                    <a:gd name="connsiteY3" fmla="*/ 100228 h 417879"/>
                    <a:gd name="connsiteX4" fmla="*/ 148073 w 266138"/>
                    <a:gd name="connsiteY4" fmla="*/ 155791 h 417879"/>
                    <a:gd name="connsiteX5" fmla="*/ 125848 w 266138"/>
                    <a:gd name="connsiteY5" fmla="*/ 211353 h 417879"/>
                    <a:gd name="connsiteX6" fmla="*/ 125848 w 266138"/>
                    <a:gd name="connsiteY6" fmla="*/ 290728 h 417879"/>
                    <a:gd name="connsiteX7" fmla="*/ 176648 w 266138"/>
                    <a:gd name="connsiteY7" fmla="*/ 374866 h 417879"/>
                    <a:gd name="connsiteX8" fmla="*/ 265548 w 266138"/>
                    <a:gd name="connsiteY8" fmla="*/ 417728 h 417879"/>
                    <a:gd name="connsiteX9" fmla="*/ 211573 w 266138"/>
                    <a:gd name="connsiteY9" fmla="*/ 385978 h 417879"/>
                    <a:gd name="connsiteX10" fmla="*/ 138548 w 266138"/>
                    <a:gd name="connsiteY10" fmla="*/ 308191 h 417879"/>
                    <a:gd name="connsiteX11" fmla="*/ 141723 w 266138"/>
                    <a:gd name="connsiteY11" fmla="*/ 163728 h 417879"/>
                    <a:gd name="connsiteX12" fmla="*/ 217923 w 266138"/>
                    <a:gd name="connsiteY12" fmla="*/ 46253 h 417879"/>
                    <a:gd name="connsiteX13" fmla="*/ 171885 w 266138"/>
                    <a:gd name="connsiteY13" fmla="*/ 4978 h 417879"/>
                    <a:gd name="connsiteX14" fmla="*/ 435 w 266138"/>
                    <a:gd name="connsiteY14" fmla="*/ 3391 h 417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6138" h="417879">
                      <a:moveTo>
                        <a:pt x="435" y="3391"/>
                      </a:moveTo>
                      <a:cubicBezTo>
                        <a:pt x="-7238" y="4449"/>
                        <a:pt x="88542" y="1274"/>
                        <a:pt x="125848" y="11328"/>
                      </a:cubicBezTo>
                      <a:cubicBezTo>
                        <a:pt x="163154" y="21382"/>
                        <a:pt x="207869" y="48899"/>
                        <a:pt x="224273" y="63716"/>
                      </a:cubicBezTo>
                      <a:cubicBezTo>
                        <a:pt x="240677" y="78533"/>
                        <a:pt x="236973" y="84882"/>
                        <a:pt x="224273" y="100228"/>
                      </a:cubicBezTo>
                      <a:cubicBezTo>
                        <a:pt x="211573" y="115574"/>
                        <a:pt x="164477" y="137270"/>
                        <a:pt x="148073" y="155791"/>
                      </a:cubicBezTo>
                      <a:cubicBezTo>
                        <a:pt x="131669" y="174312"/>
                        <a:pt x="129552" y="188863"/>
                        <a:pt x="125848" y="211353"/>
                      </a:cubicBezTo>
                      <a:cubicBezTo>
                        <a:pt x="122144" y="233843"/>
                        <a:pt x="117381" y="263476"/>
                        <a:pt x="125848" y="290728"/>
                      </a:cubicBezTo>
                      <a:cubicBezTo>
                        <a:pt x="134315" y="317980"/>
                        <a:pt x="153365" y="353699"/>
                        <a:pt x="176648" y="374866"/>
                      </a:cubicBezTo>
                      <a:cubicBezTo>
                        <a:pt x="199931" y="396033"/>
                        <a:pt x="259727" y="415876"/>
                        <a:pt x="265548" y="417728"/>
                      </a:cubicBezTo>
                      <a:cubicBezTo>
                        <a:pt x="271369" y="419580"/>
                        <a:pt x="232740" y="404234"/>
                        <a:pt x="211573" y="385978"/>
                      </a:cubicBezTo>
                      <a:cubicBezTo>
                        <a:pt x="190406" y="367722"/>
                        <a:pt x="150190" y="345233"/>
                        <a:pt x="138548" y="308191"/>
                      </a:cubicBezTo>
                      <a:cubicBezTo>
                        <a:pt x="126906" y="271149"/>
                        <a:pt x="128494" y="207384"/>
                        <a:pt x="141723" y="163728"/>
                      </a:cubicBezTo>
                      <a:cubicBezTo>
                        <a:pt x="154952" y="120072"/>
                        <a:pt x="212896" y="72711"/>
                        <a:pt x="217923" y="46253"/>
                      </a:cubicBezTo>
                      <a:cubicBezTo>
                        <a:pt x="222950" y="19795"/>
                        <a:pt x="206546" y="14503"/>
                        <a:pt x="171885" y="4978"/>
                      </a:cubicBezTo>
                      <a:cubicBezTo>
                        <a:pt x="137224" y="-4547"/>
                        <a:pt x="8108" y="2333"/>
                        <a:pt x="435" y="33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4" name="フリーフォーム: 図形 1963">
                  <a:extLst>
                    <a:ext uri="{FF2B5EF4-FFF2-40B4-BE49-F238E27FC236}">
                      <a16:creationId xmlns:a16="http://schemas.microsoft.com/office/drawing/2014/main" id="{46AAA12E-B789-416A-9230-0D3D12D89A9B}"/>
                    </a:ext>
                  </a:extLst>
                </p:cNvPr>
                <p:cNvSpPr/>
                <p:nvPr/>
              </p:nvSpPr>
              <p:spPr>
                <a:xfrm>
                  <a:off x="8949915" y="2207528"/>
                  <a:ext cx="354692" cy="428186"/>
                </a:xfrm>
                <a:custGeom>
                  <a:avLst/>
                  <a:gdLst>
                    <a:gd name="connsiteX0" fmla="*/ 410 w 354692"/>
                    <a:gd name="connsiteY0" fmla="*/ 685 h 428186"/>
                    <a:gd name="connsiteX1" fmla="*/ 205198 w 354692"/>
                    <a:gd name="connsiteY1" fmla="*/ 102285 h 428186"/>
                    <a:gd name="connsiteX2" fmla="*/ 295685 w 354692"/>
                    <a:gd name="connsiteY2" fmla="*/ 200710 h 428186"/>
                    <a:gd name="connsiteX3" fmla="*/ 349660 w 354692"/>
                    <a:gd name="connsiteY3" fmla="*/ 424547 h 428186"/>
                    <a:gd name="connsiteX4" fmla="*/ 349660 w 354692"/>
                    <a:gd name="connsiteY4" fmla="*/ 330885 h 428186"/>
                    <a:gd name="connsiteX5" fmla="*/ 325848 w 354692"/>
                    <a:gd name="connsiteY5" fmla="*/ 218172 h 428186"/>
                    <a:gd name="connsiteX6" fmla="*/ 157573 w 354692"/>
                    <a:gd name="connsiteY6" fmla="*/ 65772 h 428186"/>
                    <a:gd name="connsiteX7" fmla="*/ 410 w 354692"/>
                    <a:gd name="connsiteY7" fmla="*/ 685 h 42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692" h="428186">
                      <a:moveTo>
                        <a:pt x="410" y="685"/>
                      </a:moveTo>
                      <a:cubicBezTo>
                        <a:pt x="8347" y="6770"/>
                        <a:pt x="155985" y="68947"/>
                        <a:pt x="205198" y="102285"/>
                      </a:cubicBezTo>
                      <a:cubicBezTo>
                        <a:pt x="254411" y="135623"/>
                        <a:pt x="271608" y="147000"/>
                        <a:pt x="295685" y="200710"/>
                      </a:cubicBezTo>
                      <a:cubicBezTo>
                        <a:pt x="319762" y="254420"/>
                        <a:pt x="340664" y="402851"/>
                        <a:pt x="349660" y="424547"/>
                      </a:cubicBezTo>
                      <a:cubicBezTo>
                        <a:pt x="358656" y="446243"/>
                        <a:pt x="353629" y="365281"/>
                        <a:pt x="349660" y="330885"/>
                      </a:cubicBezTo>
                      <a:cubicBezTo>
                        <a:pt x="345691" y="296489"/>
                        <a:pt x="357863" y="262358"/>
                        <a:pt x="325848" y="218172"/>
                      </a:cubicBezTo>
                      <a:cubicBezTo>
                        <a:pt x="293834" y="173987"/>
                        <a:pt x="213665" y="101491"/>
                        <a:pt x="157573" y="65772"/>
                      </a:cubicBezTo>
                      <a:cubicBezTo>
                        <a:pt x="101481" y="30053"/>
                        <a:pt x="-7527" y="-5400"/>
                        <a:pt x="410" y="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5" name="フリーフォーム: 図形 1964">
                  <a:extLst>
                    <a:ext uri="{FF2B5EF4-FFF2-40B4-BE49-F238E27FC236}">
                      <a16:creationId xmlns:a16="http://schemas.microsoft.com/office/drawing/2014/main" id="{68CDC1E4-A6FC-4A06-BD20-84CAE6D5BB99}"/>
                    </a:ext>
                  </a:extLst>
                </p:cNvPr>
                <p:cNvSpPr/>
                <p:nvPr/>
              </p:nvSpPr>
              <p:spPr>
                <a:xfrm>
                  <a:off x="9309869" y="2662164"/>
                  <a:ext cx="250196" cy="415266"/>
                </a:xfrm>
                <a:custGeom>
                  <a:avLst/>
                  <a:gdLst>
                    <a:gd name="connsiteX0" fmla="*/ 5581 w 250196"/>
                    <a:gd name="connsiteY0" fmla="*/ 74 h 415266"/>
                    <a:gd name="connsiteX1" fmla="*/ 5581 w 250196"/>
                    <a:gd name="connsiteY1" fmla="*/ 285824 h 415266"/>
                    <a:gd name="connsiteX2" fmla="*/ 72256 w 250196"/>
                    <a:gd name="connsiteY2" fmla="*/ 390599 h 415266"/>
                    <a:gd name="connsiteX3" fmla="*/ 184969 w 250196"/>
                    <a:gd name="connsiteY3" fmla="*/ 408061 h 415266"/>
                    <a:gd name="connsiteX4" fmla="*/ 250056 w 250196"/>
                    <a:gd name="connsiteY4" fmla="*/ 293761 h 415266"/>
                    <a:gd name="connsiteX5" fmla="*/ 199256 w 250196"/>
                    <a:gd name="connsiteY5" fmla="*/ 363611 h 415266"/>
                    <a:gd name="connsiteX6" fmla="*/ 100831 w 250196"/>
                    <a:gd name="connsiteY6" fmla="*/ 379486 h 415266"/>
                    <a:gd name="connsiteX7" fmla="*/ 21456 w 250196"/>
                    <a:gd name="connsiteY7" fmla="*/ 314399 h 415266"/>
                    <a:gd name="connsiteX8" fmla="*/ 5581 w 250196"/>
                    <a:gd name="connsiteY8" fmla="*/ 74 h 41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196" h="415266">
                      <a:moveTo>
                        <a:pt x="5581" y="74"/>
                      </a:moveTo>
                      <a:cubicBezTo>
                        <a:pt x="2935" y="-4688"/>
                        <a:pt x="-5532" y="220736"/>
                        <a:pt x="5581" y="285824"/>
                      </a:cubicBezTo>
                      <a:cubicBezTo>
                        <a:pt x="16694" y="350912"/>
                        <a:pt x="42358" y="370226"/>
                        <a:pt x="72256" y="390599"/>
                      </a:cubicBezTo>
                      <a:cubicBezTo>
                        <a:pt x="102154" y="410972"/>
                        <a:pt x="155336" y="424201"/>
                        <a:pt x="184969" y="408061"/>
                      </a:cubicBezTo>
                      <a:cubicBezTo>
                        <a:pt x="214602" y="391921"/>
                        <a:pt x="247675" y="301169"/>
                        <a:pt x="250056" y="293761"/>
                      </a:cubicBezTo>
                      <a:cubicBezTo>
                        <a:pt x="252437" y="286353"/>
                        <a:pt x="224127" y="349324"/>
                        <a:pt x="199256" y="363611"/>
                      </a:cubicBezTo>
                      <a:cubicBezTo>
                        <a:pt x="174385" y="377899"/>
                        <a:pt x="130464" y="387688"/>
                        <a:pt x="100831" y="379486"/>
                      </a:cubicBezTo>
                      <a:cubicBezTo>
                        <a:pt x="71198" y="371284"/>
                        <a:pt x="36802" y="379487"/>
                        <a:pt x="21456" y="314399"/>
                      </a:cubicBezTo>
                      <a:cubicBezTo>
                        <a:pt x="6110" y="249312"/>
                        <a:pt x="8227" y="4836"/>
                        <a:pt x="5581" y="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6" name="フリーフォーム: 図形 1965">
                  <a:extLst>
                    <a:ext uri="{FF2B5EF4-FFF2-40B4-BE49-F238E27FC236}">
                      <a16:creationId xmlns:a16="http://schemas.microsoft.com/office/drawing/2014/main" id="{32693E36-189C-44F8-9DE5-03999A774FF4}"/>
                    </a:ext>
                  </a:extLst>
                </p:cNvPr>
                <p:cNvSpPr/>
                <p:nvPr/>
              </p:nvSpPr>
              <p:spPr>
                <a:xfrm>
                  <a:off x="9062827" y="2031561"/>
                  <a:ext cx="377204" cy="700369"/>
                </a:xfrm>
                <a:custGeom>
                  <a:avLst/>
                  <a:gdLst>
                    <a:gd name="connsiteX0" fmla="*/ 1798 w 377204"/>
                    <a:gd name="connsiteY0" fmla="*/ 3614 h 700369"/>
                    <a:gd name="connsiteX1" fmla="*/ 166898 w 377204"/>
                    <a:gd name="connsiteY1" fmla="*/ 78227 h 700369"/>
                    <a:gd name="connsiteX2" fmla="*/ 327236 w 377204"/>
                    <a:gd name="connsiteY2" fmla="*/ 260789 h 700369"/>
                    <a:gd name="connsiteX3" fmla="*/ 373273 w 377204"/>
                    <a:gd name="connsiteY3" fmla="*/ 689414 h 700369"/>
                    <a:gd name="connsiteX4" fmla="*/ 373273 w 377204"/>
                    <a:gd name="connsiteY4" fmla="*/ 551302 h 700369"/>
                    <a:gd name="connsiteX5" fmla="*/ 360573 w 377204"/>
                    <a:gd name="connsiteY5" fmla="*/ 314764 h 700369"/>
                    <a:gd name="connsiteX6" fmla="*/ 278023 w 377204"/>
                    <a:gd name="connsiteY6" fmla="*/ 183002 h 700369"/>
                    <a:gd name="connsiteX7" fmla="*/ 1798 w 377204"/>
                    <a:gd name="connsiteY7" fmla="*/ 3614 h 70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204" h="700369">
                      <a:moveTo>
                        <a:pt x="1798" y="3614"/>
                      </a:moveTo>
                      <a:cubicBezTo>
                        <a:pt x="-16723" y="-13849"/>
                        <a:pt x="112658" y="35365"/>
                        <a:pt x="166898" y="78227"/>
                      </a:cubicBezTo>
                      <a:cubicBezTo>
                        <a:pt x="221138" y="121089"/>
                        <a:pt x="292840" y="158925"/>
                        <a:pt x="327236" y="260789"/>
                      </a:cubicBezTo>
                      <a:cubicBezTo>
                        <a:pt x="361632" y="362653"/>
                        <a:pt x="365600" y="640995"/>
                        <a:pt x="373273" y="689414"/>
                      </a:cubicBezTo>
                      <a:cubicBezTo>
                        <a:pt x="380946" y="737833"/>
                        <a:pt x="375390" y="613744"/>
                        <a:pt x="373273" y="551302"/>
                      </a:cubicBezTo>
                      <a:cubicBezTo>
                        <a:pt x="371156" y="488860"/>
                        <a:pt x="376448" y="376147"/>
                        <a:pt x="360573" y="314764"/>
                      </a:cubicBezTo>
                      <a:cubicBezTo>
                        <a:pt x="344698" y="253381"/>
                        <a:pt x="334379" y="233802"/>
                        <a:pt x="278023" y="183002"/>
                      </a:cubicBezTo>
                      <a:cubicBezTo>
                        <a:pt x="221667" y="132202"/>
                        <a:pt x="20319" y="21077"/>
                        <a:pt x="1798" y="36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7" name="フリーフォーム: 図形 1966">
                  <a:extLst>
                    <a:ext uri="{FF2B5EF4-FFF2-40B4-BE49-F238E27FC236}">
                      <a16:creationId xmlns:a16="http://schemas.microsoft.com/office/drawing/2014/main" id="{EE7821AF-8FDA-46D3-B3EA-C66266B7C4EE}"/>
                    </a:ext>
                  </a:extLst>
                </p:cNvPr>
                <p:cNvSpPr/>
                <p:nvPr/>
              </p:nvSpPr>
              <p:spPr>
                <a:xfrm>
                  <a:off x="9434563" y="2749538"/>
                  <a:ext cx="114467" cy="154102"/>
                </a:xfrm>
                <a:custGeom>
                  <a:avLst/>
                  <a:gdLst>
                    <a:gd name="connsiteX0" fmla="*/ 4712 w 114467"/>
                    <a:gd name="connsiteY0" fmla="*/ 12 h 154102"/>
                    <a:gd name="connsiteX1" fmla="*/ 11062 w 114467"/>
                    <a:gd name="connsiteY1" fmla="*/ 127012 h 154102"/>
                    <a:gd name="connsiteX2" fmla="*/ 72975 w 114467"/>
                    <a:gd name="connsiteY2" fmla="*/ 150825 h 154102"/>
                    <a:gd name="connsiteX3" fmla="*/ 114250 w 114467"/>
                    <a:gd name="connsiteY3" fmla="*/ 142887 h 154102"/>
                    <a:gd name="connsiteX4" fmla="*/ 55512 w 114467"/>
                    <a:gd name="connsiteY4" fmla="*/ 154000 h 154102"/>
                    <a:gd name="connsiteX5" fmla="*/ 4712 w 114467"/>
                    <a:gd name="connsiteY5" fmla="*/ 134950 h 154102"/>
                    <a:gd name="connsiteX6" fmla="*/ 4712 w 114467"/>
                    <a:gd name="connsiteY6" fmla="*/ 12 h 15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467" h="154102">
                      <a:moveTo>
                        <a:pt x="4712" y="12"/>
                      </a:moveTo>
                      <a:cubicBezTo>
                        <a:pt x="5770" y="-1311"/>
                        <a:pt x="-315" y="101877"/>
                        <a:pt x="11062" y="127012"/>
                      </a:cubicBezTo>
                      <a:cubicBezTo>
                        <a:pt x="22439" y="152147"/>
                        <a:pt x="55777" y="148179"/>
                        <a:pt x="72975" y="150825"/>
                      </a:cubicBezTo>
                      <a:cubicBezTo>
                        <a:pt x="90173" y="153471"/>
                        <a:pt x="117161" y="142358"/>
                        <a:pt x="114250" y="142887"/>
                      </a:cubicBezTo>
                      <a:cubicBezTo>
                        <a:pt x="111340" y="143416"/>
                        <a:pt x="73768" y="155323"/>
                        <a:pt x="55512" y="154000"/>
                      </a:cubicBezTo>
                      <a:cubicBezTo>
                        <a:pt x="37256" y="152677"/>
                        <a:pt x="14766" y="157969"/>
                        <a:pt x="4712" y="134950"/>
                      </a:cubicBezTo>
                      <a:cubicBezTo>
                        <a:pt x="-5342" y="111931"/>
                        <a:pt x="3654" y="1335"/>
                        <a:pt x="4712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8" name="フリーフォーム: 図形 1967">
                  <a:extLst>
                    <a:ext uri="{FF2B5EF4-FFF2-40B4-BE49-F238E27FC236}">
                      <a16:creationId xmlns:a16="http://schemas.microsoft.com/office/drawing/2014/main" id="{969AD7D5-E2AD-4D0C-9A11-3E851DCECE8C}"/>
                    </a:ext>
                  </a:extLst>
                </p:cNvPr>
                <p:cNvSpPr/>
                <p:nvPr/>
              </p:nvSpPr>
              <p:spPr>
                <a:xfrm>
                  <a:off x="9093046" y="2016101"/>
                  <a:ext cx="441488" cy="434352"/>
                </a:xfrm>
                <a:custGeom>
                  <a:avLst/>
                  <a:gdLst>
                    <a:gd name="connsiteX0" fmla="*/ 154 w 441488"/>
                    <a:gd name="connsiteY0" fmla="*/ 24 h 434352"/>
                    <a:gd name="connsiteX1" fmla="*/ 116042 w 441488"/>
                    <a:gd name="connsiteY1" fmla="*/ 38124 h 434352"/>
                    <a:gd name="connsiteX2" fmla="*/ 216054 w 441488"/>
                    <a:gd name="connsiteY2" fmla="*/ 31774 h 434352"/>
                    <a:gd name="connsiteX3" fmla="*/ 177954 w 441488"/>
                    <a:gd name="connsiteY3" fmla="*/ 71462 h 434352"/>
                    <a:gd name="connsiteX4" fmla="*/ 177954 w 441488"/>
                    <a:gd name="connsiteY4" fmla="*/ 79399 h 434352"/>
                    <a:gd name="connsiteX5" fmla="*/ 270029 w 441488"/>
                    <a:gd name="connsiteY5" fmla="*/ 122262 h 434352"/>
                    <a:gd name="connsiteX6" fmla="*/ 330354 w 441488"/>
                    <a:gd name="connsiteY6" fmla="*/ 141312 h 434352"/>
                    <a:gd name="connsiteX7" fmla="*/ 298604 w 441488"/>
                    <a:gd name="connsiteY7" fmla="*/ 160362 h 434352"/>
                    <a:gd name="connsiteX8" fmla="*/ 298604 w 441488"/>
                    <a:gd name="connsiteY8" fmla="*/ 180999 h 434352"/>
                    <a:gd name="connsiteX9" fmla="*/ 328767 w 441488"/>
                    <a:gd name="connsiteY9" fmla="*/ 211162 h 434352"/>
                    <a:gd name="connsiteX10" fmla="*/ 376392 w 441488"/>
                    <a:gd name="connsiteY10" fmla="*/ 339749 h 434352"/>
                    <a:gd name="connsiteX11" fmla="*/ 441479 w 441488"/>
                    <a:gd name="connsiteY11" fmla="*/ 431824 h 434352"/>
                    <a:gd name="connsiteX12" fmla="*/ 381154 w 441488"/>
                    <a:gd name="connsiteY12" fmla="*/ 408012 h 434352"/>
                    <a:gd name="connsiteX13" fmla="*/ 365279 w 441488"/>
                    <a:gd name="connsiteY13" fmla="*/ 403249 h 434352"/>
                    <a:gd name="connsiteX14" fmla="*/ 408142 w 441488"/>
                    <a:gd name="connsiteY14" fmla="*/ 400074 h 434352"/>
                    <a:gd name="connsiteX15" fmla="*/ 306542 w 441488"/>
                    <a:gd name="connsiteY15" fmla="*/ 198462 h 434352"/>
                    <a:gd name="connsiteX16" fmla="*/ 304954 w 441488"/>
                    <a:gd name="connsiteY16" fmla="*/ 138137 h 434352"/>
                    <a:gd name="connsiteX17" fmla="*/ 184304 w 441488"/>
                    <a:gd name="connsiteY17" fmla="*/ 87337 h 434352"/>
                    <a:gd name="connsiteX18" fmla="*/ 195417 w 441488"/>
                    <a:gd name="connsiteY18" fmla="*/ 53999 h 434352"/>
                    <a:gd name="connsiteX19" fmla="*/ 141442 w 441488"/>
                    <a:gd name="connsiteY19" fmla="*/ 44474 h 434352"/>
                    <a:gd name="connsiteX20" fmla="*/ 154 w 441488"/>
                    <a:gd name="connsiteY20" fmla="*/ 24 h 43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41488" h="434352">
                      <a:moveTo>
                        <a:pt x="154" y="24"/>
                      </a:moveTo>
                      <a:cubicBezTo>
                        <a:pt x="-4079" y="-1034"/>
                        <a:pt x="80059" y="32832"/>
                        <a:pt x="116042" y="38124"/>
                      </a:cubicBezTo>
                      <a:cubicBezTo>
                        <a:pt x="152025" y="43416"/>
                        <a:pt x="205735" y="26218"/>
                        <a:pt x="216054" y="31774"/>
                      </a:cubicBezTo>
                      <a:cubicBezTo>
                        <a:pt x="226373" y="37330"/>
                        <a:pt x="177954" y="71462"/>
                        <a:pt x="177954" y="71462"/>
                      </a:cubicBezTo>
                      <a:cubicBezTo>
                        <a:pt x="171604" y="79399"/>
                        <a:pt x="162608" y="70932"/>
                        <a:pt x="177954" y="79399"/>
                      </a:cubicBezTo>
                      <a:cubicBezTo>
                        <a:pt x="193300" y="87866"/>
                        <a:pt x="244629" y="111943"/>
                        <a:pt x="270029" y="122262"/>
                      </a:cubicBezTo>
                      <a:cubicBezTo>
                        <a:pt x="295429" y="132581"/>
                        <a:pt x="325592" y="134962"/>
                        <a:pt x="330354" y="141312"/>
                      </a:cubicBezTo>
                      <a:cubicBezTo>
                        <a:pt x="335116" y="147662"/>
                        <a:pt x="303896" y="153748"/>
                        <a:pt x="298604" y="160362"/>
                      </a:cubicBezTo>
                      <a:cubicBezTo>
                        <a:pt x="293312" y="166976"/>
                        <a:pt x="293577" y="172532"/>
                        <a:pt x="298604" y="180999"/>
                      </a:cubicBezTo>
                      <a:cubicBezTo>
                        <a:pt x="303631" y="189466"/>
                        <a:pt x="315802" y="184704"/>
                        <a:pt x="328767" y="211162"/>
                      </a:cubicBezTo>
                      <a:cubicBezTo>
                        <a:pt x="341732" y="237620"/>
                        <a:pt x="357607" y="302972"/>
                        <a:pt x="376392" y="339749"/>
                      </a:cubicBezTo>
                      <a:cubicBezTo>
                        <a:pt x="395177" y="376526"/>
                        <a:pt x="440685" y="420447"/>
                        <a:pt x="441479" y="431824"/>
                      </a:cubicBezTo>
                      <a:cubicBezTo>
                        <a:pt x="442273" y="443201"/>
                        <a:pt x="393854" y="412775"/>
                        <a:pt x="381154" y="408012"/>
                      </a:cubicBezTo>
                      <a:cubicBezTo>
                        <a:pt x="368454" y="403249"/>
                        <a:pt x="360781" y="404572"/>
                        <a:pt x="365279" y="403249"/>
                      </a:cubicBezTo>
                      <a:cubicBezTo>
                        <a:pt x="369777" y="401926"/>
                        <a:pt x="417931" y="434205"/>
                        <a:pt x="408142" y="400074"/>
                      </a:cubicBezTo>
                      <a:cubicBezTo>
                        <a:pt x="398353" y="365943"/>
                        <a:pt x="323740" y="242118"/>
                        <a:pt x="306542" y="198462"/>
                      </a:cubicBezTo>
                      <a:cubicBezTo>
                        <a:pt x="289344" y="154806"/>
                        <a:pt x="325327" y="156658"/>
                        <a:pt x="304954" y="138137"/>
                      </a:cubicBezTo>
                      <a:cubicBezTo>
                        <a:pt x="284581" y="119616"/>
                        <a:pt x="202560" y="101360"/>
                        <a:pt x="184304" y="87337"/>
                      </a:cubicBezTo>
                      <a:cubicBezTo>
                        <a:pt x="166048" y="73314"/>
                        <a:pt x="202561" y="61143"/>
                        <a:pt x="195417" y="53999"/>
                      </a:cubicBezTo>
                      <a:cubicBezTo>
                        <a:pt x="188273" y="46855"/>
                        <a:pt x="141442" y="44474"/>
                        <a:pt x="141442" y="44474"/>
                      </a:cubicBezTo>
                      <a:cubicBezTo>
                        <a:pt x="112338" y="38653"/>
                        <a:pt x="4387" y="1082"/>
                        <a:pt x="154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9" name="フリーフォーム: 図形 1968">
                  <a:extLst>
                    <a:ext uri="{FF2B5EF4-FFF2-40B4-BE49-F238E27FC236}">
                      <a16:creationId xmlns:a16="http://schemas.microsoft.com/office/drawing/2014/main" id="{52534B50-E1D8-4A09-A299-049D32504574}"/>
                    </a:ext>
                  </a:extLst>
                </p:cNvPr>
                <p:cNvSpPr/>
                <p:nvPr/>
              </p:nvSpPr>
              <p:spPr>
                <a:xfrm>
                  <a:off x="9430251" y="2385315"/>
                  <a:ext cx="57169" cy="403926"/>
                </a:xfrm>
                <a:custGeom>
                  <a:avLst/>
                  <a:gdLst>
                    <a:gd name="connsiteX0" fmla="*/ 31249 w 57169"/>
                    <a:gd name="connsiteY0" fmla="*/ 698 h 403926"/>
                    <a:gd name="connsiteX1" fmla="*/ 55062 w 57169"/>
                    <a:gd name="connsiteY1" fmla="*/ 229298 h 403926"/>
                    <a:gd name="connsiteX2" fmla="*/ 53474 w 57169"/>
                    <a:gd name="connsiteY2" fmla="*/ 288035 h 403926"/>
                    <a:gd name="connsiteX3" fmla="*/ 32837 w 57169"/>
                    <a:gd name="connsiteY3" fmla="*/ 264223 h 403926"/>
                    <a:gd name="connsiteX4" fmla="*/ 29662 w 57169"/>
                    <a:gd name="connsiteY4" fmla="*/ 318198 h 403926"/>
                    <a:gd name="connsiteX5" fmla="*/ 1087 w 57169"/>
                    <a:gd name="connsiteY5" fmla="*/ 403923 h 403926"/>
                    <a:gd name="connsiteX6" fmla="*/ 9024 w 57169"/>
                    <a:gd name="connsiteY6" fmla="*/ 321373 h 403926"/>
                    <a:gd name="connsiteX7" fmla="*/ 37599 w 57169"/>
                    <a:gd name="connsiteY7" fmla="*/ 221360 h 403926"/>
                    <a:gd name="connsiteX8" fmla="*/ 26487 w 57169"/>
                    <a:gd name="connsiteY8" fmla="*/ 159448 h 403926"/>
                    <a:gd name="connsiteX9" fmla="*/ 31249 w 57169"/>
                    <a:gd name="connsiteY9" fmla="*/ 698 h 40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169" h="403926">
                      <a:moveTo>
                        <a:pt x="31249" y="698"/>
                      </a:moveTo>
                      <a:cubicBezTo>
                        <a:pt x="36011" y="12340"/>
                        <a:pt x="51358" y="181409"/>
                        <a:pt x="55062" y="229298"/>
                      </a:cubicBezTo>
                      <a:cubicBezTo>
                        <a:pt x="58766" y="277188"/>
                        <a:pt x="57178" y="282214"/>
                        <a:pt x="53474" y="288035"/>
                      </a:cubicBezTo>
                      <a:cubicBezTo>
                        <a:pt x="49770" y="293856"/>
                        <a:pt x="36806" y="259196"/>
                        <a:pt x="32837" y="264223"/>
                      </a:cubicBezTo>
                      <a:cubicBezTo>
                        <a:pt x="28868" y="269250"/>
                        <a:pt x="34954" y="294915"/>
                        <a:pt x="29662" y="318198"/>
                      </a:cubicBezTo>
                      <a:cubicBezTo>
                        <a:pt x="24370" y="341481"/>
                        <a:pt x="4527" y="403394"/>
                        <a:pt x="1087" y="403923"/>
                      </a:cubicBezTo>
                      <a:cubicBezTo>
                        <a:pt x="-2353" y="404452"/>
                        <a:pt x="2939" y="351800"/>
                        <a:pt x="9024" y="321373"/>
                      </a:cubicBezTo>
                      <a:cubicBezTo>
                        <a:pt x="15109" y="290946"/>
                        <a:pt x="34689" y="248347"/>
                        <a:pt x="37599" y="221360"/>
                      </a:cubicBezTo>
                      <a:cubicBezTo>
                        <a:pt x="40509" y="194373"/>
                        <a:pt x="29662" y="192521"/>
                        <a:pt x="26487" y="159448"/>
                      </a:cubicBezTo>
                      <a:cubicBezTo>
                        <a:pt x="23312" y="126375"/>
                        <a:pt x="26487" y="-10944"/>
                        <a:pt x="31249" y="6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0" name="フリーフォーム: 図形 1969">
                  <a:extLst>
                    <a:ext uri="{FF2B5EF4-FFF2-40B4-BE49-F238E27FC236}">
                      <a16:creationId xmlns:a16="http://schemas.microsoft.com/office/drawing/2014/main" id="{A4FAD279-FBCB-4DAC-84A7-FD969E5642A1}"/>
                    </a:ext>
                  </a:extLst>
                </p:cNvPr>
                <p:cNvSpPr/>
                <p:nvPr/>
              </p:nvSpPr>
              <p:spPr>
                <a:xfrm>
                  <a:off x="8926512" y="2259767"/>
                  <a:ext cx="127353" cy="188245"/>
                </a:xfrm>
                <a:custGeom>
                  <a:avLst/>
                  <a:gdLst>
                    <a:gd name="connsiteX0" fmla="*/ 112713 w 127353"/>
                    <a:gd name="connsiteY0" fmla="*/ 833 h 188245"/>
                    <a:gd name="connsiteX1" fmla="*/ 112713 w 127353"/>
                    <a:gd name="connsiteY1" fmla="*/ 104021 h 188245"/>
                    <a:gd name="connsiteX2" fmla="*/ 123826 w 127353"/>
                    <a:gd name="connsiteY2" fmla="*/ 123071 h 188245"/>
                    <a:gd name="connsiteX3" fmla="*/ 71438 w 127353"/>
                    <a:gd name="connsiteY3" fmla="*/ 157996 h 188245"/>
                    <a:gd name="connsiteX4" fmla="*/ 1 w 127353"/>
                    <a:gd name="connsiteY4" fmla="*/ 188158 h 188245"/>
                    <a:gd name="connsiteX5" fmla="*/ 69851 w 127353"/>
                    <a:gd name="connsiteY5" fmla="*/ 165933 h 188245"/>
                    <a:gd name="connsiteX6" fmla="*/ 127001 w 127353"/>
                    <a:gd name="connsiteY6" fmla="*/ 131008 h 188245"/>
                    <a:gd name="connsiteX7" fmla="*/ 93663 w 127353"/>
                    <a:gd name="connsiteY7" fmla="*/ 57983 h 188245"/>
                    <a:gd name="connsiteX8" fmla="*/ 112713 w 127353"/>
                    <a:gd name="connsiteY8" fmla="*/ 833 h 18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353" h="188245">
                      <a:moveTo>
                        <a:pt x="112713" y="833"/>
                      </a:moveTo>
                      <a:cubicBezTo>
                        <a:pt x="115888" y="8506"/>
                        <a:pt x="110861" y="83648"/>
                        <a:pt x="112713" y="104021"/>
                      </a:cubicBezTo>
                      <a:cubicBezTo>
                        <a:pt x="114565" y="124394"/>
                        <a:pt x="130705" y="114075"/>
                        <a:pt x="123826" y="123071"/>
                      </a:cubicBezTo>
                      <a:cubicBezTo>
                        <a:pt x="116947" y="132067"/>
                        <a:pt x="92076" y="147148"/>
                        <a:pt x="71438" y="157996"/>
                      </a:cubicBezTo>
                      <a:cubicBezTo>
                        <a:pt x="50800" y="168844"/>
                        <a:pt x="265" y="186835"/>
                        <a:pt x="1" y="188158"/>
                      </a:cubicBezTo>
                      <a:cubicBezTo>
                        <a:pt x="-263" y="189481"/>
                        <a:pt x="48684" y="175458"/>
                        <a:pt x="69851" y="165933"/>
                      </a:cubicBezTo>
                      <a:cubicBezTo>
                        <a:pt x="91018" y="156408"/>
                        <a:pt x="123032" y="149000"/>
                        <a:pt x="127001" y="131008"/>
                      </a:cubicBezTo>
                      <a:cubicBezTo>
                        <a:pt x="130970" y="113016"/>
                        <a:pt x="100278" y="75445"/>
                        <a:pt x="93663" y="57983"/>
                      </a:cubicBezTo>
                      <a:cubicBezTo>
                        <a:pt x="87048" y="40521"/>
                        <a:pt x="109538" y="-6840"/>
                        <a:pt x="112713" y="8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1" name="フリーフォーム: 図形 1970">
                  <a:extLst>
                    <a:ext uri="{FF2B5EF4-FFF2-40B4-BE49-F238E27FC236}">
                      <a16:creationId xmlns:a16="http://schemas.microsoft.com/office/drawing/2014/main" id="{FB89B148-7567-40BF-8B3D-102EAC333034}"/>
                    </a:ext>
                  </a:extLst>
                </p:cNvPr>
                <p:cNvSpPr/>
                <p:nvPr/>
              </p:nvSpPr>
              <p:spPr>
                <a:xfrm>
                  <a:off x="8911774" y="2293925"/>
                  <a:ext cx="110078" cy="151069"/>
                </a:xfrm>
                <a:custGeom>
                  <a:avLst/>
                  <a:gdLst>
                    <a:gd name="connsiteX0" fmla="*/ 451 w 110078"/>
                    <a:gd name="connsiteY0" fmla="*/ 150825 h 151069"/>
                    <a:gd name="connsiteX1" fmla="*/ 56014 w 110078"/>
                    <a:gd name="connsiteY1" fmla="*/ 103200 h 151069"/>
                    <a:gd name="connsiteX2" fmla="*/ 109989 w 110078"/>
                    <a:gd name="connsiteY2" fmla="*/ 114313 h 151069"/>
                    <a:gd name="connsiteX3" fmla="*/ 68714 w 110078"/>
                    <a:gd name="connsiteY3" fmla="*/ 80975 h 151069"/>
                    <a:gd name="connsiteX4" fmla="*/ 67126 w 110078"/>
                    <a:gd name="connsiteY4" fmla="*/ 28588 h 151069"/>
                    <a:gd name="connsiteX5" fmla="*/ 44901 w 110078"/>
                    <a:gd name="connsiteY5" fmla="*/ 13 h 151069"/>
                    <a:gd name="connsiteX6" fmla="*/ 76651 w 110078"/>
                    <a:gd name="connsiteY6" fmla="*/ 31763 h 151069"/>
                    <a:gd name="connsiteX7" fmla="*/ 87764 w 110078"/>
                    <a:gd name="connsiteY7" fmla="*/ 79388 h 151069"/>
                    <a:gd name="connsiteX8" fmla="*/ 451 w 110078"/>
                    <a:gd name="connsiteY8" fmla="*/ 150825 h 151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78" h="151069">
                      <a:moveTo>
                        <a:pt x="451" y="150825"/>
                      </a:moveTo>
                      <a:cubicBezTo>
                        <a:pt x="-4841" y="154794"/>
                        <a:pt x="37758" y="109285"/>
                        <a:pt x="56014" y="103200"/>
                      </a:cubicBezTo>
                      <a:cubicBezTo>
                        <a:pt x="74270" y="97115"/>
                        <a:pt x="107872" y="118017"/>
                        <a:pt x="109989" y="114313"/>
                      </a:cubicBezTo>
                      <a:cubicBezTo>
                        <a:pt x="112106" y="110609"/>
                        <a:pt x="75858" y="95262"/>
                        <a:pt x="68714" y="80975"/>
                      </a:cubicBezTo>
                      <a:cubicBezTo>
                        <a:pt x="61570" y="66687"/>
                        <a:pt x="71095" y="42082"/>
                        <a:pt x="67126" y="28588"/>
                      </a:cubicBezTo>
                      <a:cubicBezTo>
                        <a:pt x="63157" y="15094"/>
                        <a:pt x="43314" y="-516"/>
                        <a:pt x="44901" y="13"/>
                      </a:cubicBezTo>
                      <a:cubicBezTo>
                        <a:pt x="46488" y="542"/>
                        <a:pt x="69507" y="18534"/>
                        <a:pt x="76651" y="31763"/>
                      </a:cubicBezTo>
                      <a:cubicBezTo>
                        <a:pt x="83795" y="44992"/>
                        <a:pt x="96495" y="60074"/>
                        <a:pt x="87764" y="79388"/>
                      </a:cubicBezTo>
                      <a:cubicBezTo>
                        <a:pt x="79033" y="98702"/>
                        <a:pt x="5743" y="146856"/>
                        <a:pt x="451" y="1508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2" name="フリーフォーム: 図形 1971">
                  <a:extLst>
                    <a:ext uri="{FF2B5EF4-FFF2-40B4-BE49-F238E27FC236}">
                      <a16:creationId xmlns:a16="http://schemas.microsoft.com/office/drawing/2014/main" id="{3A364BE8-4876-411F-8EF9-A2A868CFDDA6}"/>
                    </a:ext>
                  </a:extLst>
                </p:cNvPr>
                <p:cNvSpPr/>
                <p:nvPr/>
              </p:nvSpPr>
              <p:spPr>
                <a:xfrm>
                  <a:off x="9040600" y="2286498"/>
                  <a:ext cx="255333" cy="663176"/>
                </a:xfrm>
                <a:custGeom>
                  <a:avLst/>
                  <a:gdLst>
                    <a:gd name="connsiteX0" fmla="*/ 1800 w 255333"/>
                    <a:gd name="connsiteY0" fmla="*/ 4265 h 663176"/>
                    <a:gd name="connsiteX1" fmla="*/ 74825 w 255333"/>
                    <a:gd name="connsiteY1" fmla="*/ 51890 h 663176"/>
                    <a:gd name="connsiteX2" fmla="*/ 139913 w 255333"/>
                    <a:gd name="connsiteY2" fmla="*/ 129677 h 663176"/>
                    <a:gd name="connsiteX3" fmla="*/ 217700 w 255333"/>
                    <a:gd name="connsiteY3" fmla="*/ 285252 h 663176"/>
                    <a:gd name="connsiteX4" fmla="*/ 252625 w 255333"/>
                    <a:gd name="connsiteY4" fmla="*/ 594815 h 663176"/>
                    <a:gd name="connsiteX5" fmla="*/ 252625 w 255333"/>
                    <a:gd name="connsiteY5" fmla="*/ 663077 h 663176"/>
                    <a:gd name="connsiteX6" fmla="*/ 249450 w 255333"/>
                    <a:gd name="connsiteY6" fmla="*/ 588465 h 663176"/>
                    <a:gd name="connsiteX7" fmla="*/ 198650 w 255333"/>
                    <a:gd name="connsiteY7" fmla="*/ 350340 h 663176"/>
                    <a:gd name="connsiteX8" fmla="*/ 154200 w 255333"/>
                    <a:gd name="connsiteY8" fmla="*/ 161427 h 663176"/>
                    <a:gd name="connsiteX9" fmla="*/ 1800 w 255333"/>
                    <a:gd name="connsiteY9" fmla="*/ 4265 h 663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333" h="663176">
                      <a:moveTo>
                        <a:pt x="1800" y="4265"/>
                      </a:moveTo>
                      <a:cubicBezTo>
                        <a:pt x="-11429" y="-13991"/>
                        <a:pt x="51806" y="30988"/>
                        <a:pt x="74825" y="51890"/>
                      </a:cubicBezTo>
                      <a:cubicBezTo>
                        <a:pt x="97844" y="72792"/>
                        <a:pt x="116101" y="90783"/>
                        <a:pt x="139913" y="129677"/>
                      </a:cubicBezTo>
                      <a:cubicBezTo>
                        <a:pt x="163725" y="168571"/>
                        <a:pt x="198915" y="207729"/>
                        <a:pt x="217700" y="285252"/>
                      </a:cubicBezTo>
                      <a:cubicBezTo>
                        <a:pt x="236485" y="362775"/>
                        <a:pt x="246804" y="531844"/>
                        <a:pt x="252625" y="594815"/>
                      </a:cubicBezTo>
                      <a:cubicBezTo>
                        <a:pt x="258446" y="657786"/>
                        <a:pt x="253154" y="664135"/>
                        <a:pt x="252625" y="663077"/>
                      </a:cubicBezTo>
                      <a:cubicBezTo>
                        <a:pt x="252096" y="662019"/>
                        <a:pt x="258446" y="640588"/>
                        <a:pt x="249450" y="588465"/>
                      </a:cubicBezTo>
                      <a:cubicBezTo>
                        <a:pt x="240454" y="536342"/>
                        <a:pt x="214525" y="421513"/>
                        <a:pt x="198650" y="350340"/>
                      </a:cubicBezTo>
                      <a:cubicBezTo>
                        <a:pt x="182775" y="279167"/>
                        <a:pt x="185156" y="216989"/>
                        <a:pt x="154200" y="161427"/>
                      </a:cubicBezTo>
                      <a:cubicBezTo>
                        <a:pt x="123244" y="105865"/>
                        <a:pt x="15029" y="22521"/>
                        <a:pt x="1800" y="42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3" name="フリーフォーム: 図形 1972">
                  <a:extLst>
                    <a:ext uri="{FF2B5EF4-FFF2-40B4-BE49-F238E27FC236}">
                      <a16:creationId xmlns:a16="http://schemas.microsoft.com/office/drawing/2014/main" id="{E0E1D7AE-0A48-44EF-B0A7-A228D937C37D}"/>
                    </a:ext>
                  </a:extLst>
                </p:cNvPr>
                <p:cNvSpPr/>
                <p:nvPr/>
              </p:nvSpPr>
              <p:spPr>
                <a:xfrm>
                  <a:off x="9050314" y="2269533"/>
                  <a:ext cx="160904" cy="113952"/>
                </a:xfrm>
                <a:custGeom>
                  <a:avLst/>
                  <a:gdLst>
                    <a:gd name="connsiteX0" fmla="*/ 41299 w 160904"/>
                    <a:gd name="connsiteY0" fmla="*/ 592 h 113952"/>
                    <a:gd name="connsiteX1" fmla="*/ 49236 w 160904"/>
                    <a:gd name="connsiteY1" fmla="*/ 64092 h 113952"/>
                    <a:gd name="connsiteX2" fmla="*/ 101624 w 160904"/>
                    <a:gd name="connsiteY2" fmla="*/ 54567 h 113952"/>
                    <a:gd name="connsiteX3" fmla="*/ 76224 w 160904"/>
                    <a:gd name="connsiteY3" fmla="*/ 72030 h 113952"/>
                    <a:gd name="connsiteX4" fmla="*/ 88924 w 160904"/>
                    <a:gd name="connsiteY4" fmla="*/ 102192 h 113952"/>
                    <a:gd name="connsiteX5" fmla="*/ 122261 w 160904"/>
                    <a:gd name="connsiteY5" fmla="*/ 113305 h 113952"/>
                    <a:gd name="connsiteX6" fmla="*/ 160361 w 160904"/>
                    <a:gd name="connsiteY6" fmla="*/ 105367 h 113952"/>
                    <a:gd name="connsiteX7" fmla="*/ 92099 w 160904"/>
                    <a:gd name="connsiteY7" fmla="*/ 113305 h 113952"/>
                    <a:gd name="connsiteX8" fmla="*/ 73049 w 160904"/>
                    <a:gd name="connsiteY8" fmla="*/ 84730 h 113952"/>
                    <a:gd name="connsiteX9" fmla="*/ 85749 w 160904"/>
                    <a:gd name="connsiteY9" fmla="*/ 48217 h 113952"/>
                    <a:gd name="connsiteX10" fmla="*/ 30186 w 160904"/>
                    <a:gd name="connsiteY10" fmla="*/ 54567 h 113952"/>
                    <a:gd name="connsiteX11" fmla="*/ 24 w 160904"/>
                    <a:gd name="connsiteY11" fmla="*/ 32342 h 113952"/>
                    <a:gd name="connsiteX12" fmla="*/ 41299 w 160904"/>
                    <a:gd name="connsiteY12" fmla="*/ 592 h 11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0904" h="113952">
                      <a:moveTo>
                        <a:pt x="41299" y="592"/>
                      </a:moveTo>
                      <a:cubicBezTo>
                        <a:pt x="49501" y="5884"/>
                        <a:pt x="39182" y="55096"/>
                        <a:pt x="49236" y="64092"/>
                      </a:cubicBezTo>
                      <a:cubicBezTo>
                        <a:pt x="59290" y="73088"/>
                        <a:pt x="97126" y="53244"/>
                        <a:pt x="101624" y="54567"/>
                      </a:cubicBezTo>
                      <a:cubicBezTo>
                        <a:pt x="106122" y="55890"/>
                        <a:pt x="78341" y="64093"/>
                        <a:pt x="76224" y="72030"/>
                      </a:cubicBezTo>
                      <a:cubicBezTo>
                        <a:pt x="74107" y="79967"/>
                        <a:pt x="81251" y="95313"/>
                        <a:pt x="88924" y="102192"/>
                      </a:cubicBezTo>
                      <a:cubicBezTo>
                        <a:pt x="96597" y="109071"/>
                        <a:pt x="110355" y="112776"/>
                        <a:pt x="122261" y="113305"/>
                      </a:cubicBezTo>
                      <a:cubicBezTo>
                        <a:pt x="134167" y="113834"/>
                        <a:pt x="165388" y="105367"/>
                        <a:pt x="160361" y="105367"/>
                      </a:cubicBezTo>
                      <a:cubicBezTo>
                        <a:pt x="155334" y="105367"/>
                        <a:pt x="106651" y="116744"/>
                        <a:pt x="92099" y="113305"/>
                      </a:cubicBezTo>
                      <a:cubicBezTo>
                        <a:pt x="77547" y="109866"/>
                        <a:pt x="74107" y="95578"/>
                        <a:pt x="73049" y="84730"/>
                      </a:cubicBezTo>
                      <a:cubicBezTo>
                        <a:pt x="71991" y="73882"/>
                        <a:pt x="92893" y="53244"/>
                        <a:pt x="85749" y="48217"/>
                      </a:cubicBezTo>
                      <a:cubicBezTo>
                        <a:pt x="78605" y="43190"/>
                        <a:pt x="44473" y="57213"/>
                        <a:pt x="30186" y="54567"/>
                      </a:cubicBezTo>
                      <a:cubicBezTo>
                        <a:pt x="15899" y="51921"/>
                        <a:pt x="1082" y="37633"/>
                        <a:pt x="24" y="32342"/>
                      </a:cubicBezTo>
                      <a:cubicBezTo>
                        <a:pt x="-1034" y="27051"/>
                        <a:pt x="33097" y="-4700"/>
                        <a:pt x="41299" y="5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4" name="フリーフォーム: 図形 1973">
                  <a:extLst>
                    <a:ext uri="{FF2B5EF4-FFF2-40B4-BE49-F238E27FC236}">
                      <a16:creationId xmlns:a16="http://schemas.microsoft.com/office/drawing/2014/main" id="{3328EFFC-FB4D-44D1-8D63-685CB6C841A9}"/>
                    </a:ext>
                  </a:extLst>
                </p:cNvPr>
                <p:cNvSpPr/>
                <p:nvPr/>
              </p:nvSpPr>
              <p:spPr>
                <a:xfrm>
                  <a:off x="9175958" y="2404481"/>
                  <a:ext cx="98503" cy="77123"/>
                </a:xfrm>
                <a:custGeom>
                  <a:avLst/>
                  <a:gdLst>
                    <a:gd name="connsiteX0" fmla="*/ 80755 w 98503"/>
                    <a:gd name="connsiteY0" fmla="*/ 582 h 77123"/>
                    <a:gd name="connsiteX1" fmla="*/ 1380 w 98503"/>
                    <a:gd name="connsiteY1" fmla="*/ 14869 h 77123"/>
                    <a:gd name="connsiteX2" fmla="*/ 31542 w 98503"/>
                    <a:gd name="connsiteY2" fmla="*/ 30744 h 77123"/>
                    <a:gd name="connsiteX3" fmla="*/ 47417 w 98503"/>
                    <a:gd name="connsiteY3" fmla="*/ 60907 h 77123"/>
                    <a:gd name="connsiteX4" fmla="*/ 98217 w 98503"/>
                    <a:gd name="connsiteY4" fmla="*/ 76782 h 77123"/>
                    <a:gd name="connsiteX5" fmla="*/ 22017 w 98503"/>
                    <a:gd name="connsiteY5" fmla="*/ 46619 h 77123"/>
                    <a:gd name="connsiteX6" fmla="*/ 14080 w 98503"/>
                    <a:gd name="connsiteY6" fmla="*/ 35507 h 77123"/>
                    <a:gd name="connsiteX7" fmla="*/ 80755 w 98503"/>
                    <a:gd name="connsiteY7" fmla="*/ 582 h 7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503" h="77123">
                      <a:moveTo>
                        <a:pt x="80755" y="582"/>
                      </a:moveTo>
                      <a:cubicBezTo>
                        <a:pt x="78638" y="-2858"/>
                        <a:pt x="9582" y="9842"/>
                        <a:pt x="1380" y="14869"/>
                      </a:cubicBezTo>
                      <a:cubicBezTo>
                        <a:pt x="-6822" y="19896"/>
                        <a:pt x="23869" y="23071"/>
                        <a:pt x="31542" y="30744"/>
                      </a:cubicBezTo>
                      <a:cubicBezTo>
                        <a:pt x="39215" y="38417"/>
                        <a:pt x="36304" y="53234"/>
                        <a:pt x="47417" y="60907"/>
                      </a:cubicBezTo>
                      <a:cubicBezTo>
                        <a:pt x="58529" y="68580"/>
                        <a:pt x="102450" y="79163"/>
                        <a:pt x="98217" y="76782"/>
                      </a:cubicBezTo>
                      <a:cubicBezTo>
                        <a:pt x="93984" y="74401"/>
                        <a:pt x="36040" y="53498"/>
                        <a:pt x="22017" y="46619"/>
                      </a:cubicBezTo>
                      <a:cubicBezTo>
                        <a:pt x="7994" y="39740"/>
                        <a:pt x="9053" y="40534"/>
                        <a:pt x="14080" y="35507"/>
                      </a:cubicBezTo>
                      <a:cubicBezTo>
                        <a:pt x="19107" y="30480"/>
                        <a:pt x="82872" y="4022"/>
                        <a:pt x="80755" y="5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5" name="フリーフォーム: 図形 1974">
                  <a:extLst>
                    <a:ext uri="{FF2B5EF4-FFF2-40B4-BE49-F238E27FC236}">
                      <a16:creationId xmlns:a16="http://schemas.microsoft.com/office/drawing/2014/main" id="{393D4EE1-BD5F-42DB-9089-38A2C605F011}"/>
                    </a:ext>
                  </a:extLst>
                </p:cNvPr>
                <p:cNvSpPr/>
                <p:nvPr/>
              </p:nvSpPr>
              <p:spPr>
                <a:xfrm>
                  <a:off x="9210474" y="2482782"/>
                  <a:ext cx="94539" cy="73042"/>
                </a:xfrm>
                <a:custGeom>
                  <a:avLst/>
                  <a:gdLst>
                    <a:gd name="connsiteX0" fmla="*/ 201 w 94539"/>
                    <a:gd name="connsiteY0" fmla="*/ 68 h 73042"/>
                    <a:gd name="connsiteX1" fmla="*/ 71639 w 94539"/>
                    <a:gd name="connsiteY1" fmla="*/ 57218 h 73042"/>
                    <a:gd name="connsiteX2" fmla="*/ 93864 w 94539"/>
                    <a:gd name="connsiteY2" fmla="*/ 69918 h 73042"/>
                    <a:gd name="connsiteX3" fmla="*/ 51001 w 94539"/>
                    <a:gd name="connsiteY3" fmla="*/ 69918 h 73042"/>
                    <a:gd name="connsiteX4" fmla="*/ 201 w 94539"/>
                    <a:gd name="connsiteY4" fmla="*/ 68 h 73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39" h="73042">
                      <a:moveTo>
                        <a:pt x="201" y="68"/>
                      </a:moveTo>
                      <a:cubicBezTo>
                        <a:pt x="3641" y="-2049"/>
                        <a:pt x="56029" y="45576"/>
                        <a:pt x="71639" y="57218"/>
                      </a:cubicBezTo>
                      <a:cubicBezTo>
                        <a:pt x="87249" y="68860"/>
                        <a:pt x="97304" y="67801"/>
                        <a:pt x="93864" y="69918"/>
                      </a:cubicBezTo>
                      <a:cubicBezTo>
                        <a:pt x="90424" y="72035"/>
                        <a:pt x="63701" y="75739"/>
                        <a:pt x="51001" y="69918"/>
                      </a:cubicBezTo>
                      <a:cubicBezTo>
                        <a:pt x="38301" y="64097"/>
                        <a:pt x="-3239" y="2185"/>
                        <a:pt x="201" y="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6" name="フリーフォーム: 図形 1975">
                  <a:extLst>
                    <a:ext uri="{FF2B5EF4-FFF2-40B4-BE49-F238E27FC236}">
                      <a16:creationId xmlns:a16="http://schemas.microsoft.com/office/drawing/2014/main" id="{496D3975-6ECE-447D-9E83-377E63FD2264}"/>
                    </a:ext>
                  </a:extLst>
                </p:cNvPr>
                <p:cNvSpPr/>
                <p:nvPr/>
              </p:nvSpPr>
              <p:spPr>
                <a:xfrm>
                  <a:off x="9244013" y="2566988"/>
                  <a:ext cx="58804" cy="60891"/>
                </a:xfrm>
                <a:custGeom>
                  <a:avLst/>
                  <a:gdLst>
                    <a:gd name="connsiteX0" fmla="*/ 0 w 58804"/>
                    <a:gd name="connsiteY0" fmla="*/ 0 h 60891"/>
                    <a:gd name="connsiteX1" fmla="*/ 58737 w 58804"/>
                    <a:gd name="connsiteY1" fmla="*/ 60325 h 60891"/>
                    <a:gd name="connsiteX2" fmla="*/ 0 w 58804"/>
                    <a:gd name="connsiteY2" fmla="*/ 0 h 60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804" h="60891">
                      <a:moveTo>
                        <a:pt x="0" y="0"/>
                      </a:moveTo>
                      <a:cubicBezTo>
                        <a:pt x="0" y="0"/>
                        <a:pt x="56356" y="52917"/>
                        <a:pt x="58737" y="60325"/>
                      </a:cubicBezTo>
                      <a:cubicBezTo>
                        <a:pt x="61118" y="67733"/>
                        <a:pt x="0" y="0"/>
                        <a:pt x="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7" name="フリーフォーム: 図形 1976">
                  <a:extLst>
                    <a:ext uri="{FF2B5EF4-FFF2-40B4-BE49-F238E27FC236}">
                      <a16:creationId xmlns:a16="http://schemas.microsoft.com/office/drawing/2014/main" id="{B1BC4C29-1CC4-4EBA-A5BF-FCF8CAA65A37}"/>
                    </a:ext>
                  </a:extLst>
                </p:cNvPr>
                <p:cNvSpPr/>
                <p:nvPr/>
              </p:nvSpPr>
              <p:spPr>
                <a:xfrm>
                  <a:off x="9250792" y="2630449"/>
                  <a:ext cx="63397" cy="66871"/>
                </a:xfrm>
                <a:custGeom>
                  <a:avLst/>
                  <a:gdLst>
                    <a:gd name="connsiteX0" fmla="*/ 1158 w 63397"/>
                    <a:gd name="connsiteY0" fmla="*/ 39 h 66871"/>
                    <a:gd name="connsiteX1" fmla="*/ 63071 w 63397"/>
                    <a:gd name="connsiteY1" fmla="*/ 55601 h 66871"/>
                    <a:gd name="connsiteX2" fmla="*/ 24971 w 63397"/>
                    <a:gd name="connsiteY2" fmla="*/ 65126 h 66871"/>
                    <a:gd name="connsiteX3" fmla="*/ 1158 w 63397"/>
                    <a:gd name="connsiteY3" fmla="*/ 39 h 66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397" h="66871">
                      <a:moveTo>
                        <a:pt x="1158" y="39"/>
                      </a:moveTo>
                      <a:cubicBezTo>
                        <a:pt x="7508" y="-1549"/>
                        <a:pt x="59102" y="44753"/>
                        <a:pt x="63071" y="55601"/>
                      </a:cubicBezTo>
                      <a:cubicBezTo>
                        <a:pt x="67040" y="66449"/>
                        <a:pt x="33702" y="69095"/>
                        <a:pt x="24971" y="65126"/>
                      </a:cubicBezTo>
                      <a:cubicBezTo>
                        <a:pt x="16240" y="61157"/>
                        <a:pt x="-5192" y="1627"/>
                        <a:pt x="1158" y="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8" name="フリーフォーム: 図形 1977">
                  <a:extLst>
                    <a:ext uri="{FF2B5EF4-FFF2-40B4-BE49-F238E27FC236}">
                      <a16:creationId xmlns:a16="http://schemas.microsoft.com/office/drawing/2014/main" id="{18C7A4B2-6F0F-4E99-B3F7-27D3578195C1}"/>
                    </a:ext>
                  </a:extLst>
                </p:cNvPr>
                <p:cNvSpPr/>
                <p:nvPr/>
              </p:nvSpPr>
              <p:spPr>
                <a:xfrm>
                  <a:off x="9266902" y="2713038"/>
                  <a:ext cx="132714" cy="71943"/>
                </a:xfrm>
                <a:custGeom>
                  <a:avLst/>
                  <a:gdLst>
                    <a:gd name="connsiteX0" fmla="*/ 923 w 132714"/>
                    <a:gd name="connsiteY0" fmla="*/ 0 h 71943"/>
                    <a:gd name="connsiteX1" fmla="*/ 42198 w 132714"/>
                    <a:gd name="connsiteY1" fmla="*/ 52387 h 71943"/>
                    <a:gd name="connsiteX2" fmla="*/ 89823 w 132714"/>
                    <a:gd name="connsiteY2" fmla="*/ 71437 h 71943"/>
                    <a:gd name="connsiteX3" fmla="*/ 132686 w 132714"/>
                    <a:gd name="connsiteY3" fmla="*/ 34925 h 71943"/>
                    <a:gd name="connsiteX4" fmla="*/ 83473 w 132714"/>
                    <a:gd name="connsiteY4" fmla="*/ 52387 h 71943"/>
                    <a:gd name="connsiteX5" fmla="*/ 923 w 132714"/>
                    <a:gd name="connsiteY5" fmla="*/ 0 h 7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14" h="71943">
                      <a:moveTo>
                        <a:pt x="923" y="0"/>
                      </a:moveTo>
                      <a:cubicBezTo>
                        <a:pt x="-5956" y="0"/>
                        <a:pt x="27381" y="40481"/>
                        <a:pt x="42198" y="52387"/>
                      </a:cubicBezTo>
                      <a:cubicBezTo>
                        <a:pt x="57015" y="64293"/>
                        <a:pt x="74742" y="74347"/>
                        <a:pt x="89823" y="71437"/>
                      </a:cubicBezTo>
                      <a:cubicBezTo>
                        <a:pt x="104904" y="68527"/>
                        <a:pt x="133744" y="38100"/>
                        <a:pt x="132686" y="34925"/>
                      </a:cubicBezTo>
                      <a:cubicBezTo>
                        <a:pt x="131628" y="31750"/>
                        <a:pt x="101994" y="54239"/>
                        <a:pt x="83473" y="52387"/>
                      </a:cubicBezTo>
                      <a:cubicBezTo>
                        <a:pt x="64952" y="50535"/>
                        <a:pt x="7802" y="0"/>
                        <a:pt x="92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9" name="フリーフォーム: 図形 1978">
                  <a:extLst>
                    <a:ext uri="{FF2B5EF4-FFF2-40B4-BE49-F238E27FC236}">
                      <a16:creationId xmlns:a16="http://schemas.microsoft.com/office/drawing/2014/main" id="{1D275BF9-2A6E-42DC-A43E-79B3A54AEC4B}"/>
                    </a:ext>
                  </a:extLst>
                </p:cNvPr>
                <p:cNvSpPr/>
                <p:nvPr/>
              </p:nvSpPr>
              <p:spPr>
                <a:xfrm>
                  <a:off x="9269069" y="2786049"/>
                  <a:ext cx="55056" cy="48053"/>
                </a:xfrm>
                <a:custGeom>
                  <a:avLst/>
                  <a:gdLst>
                    <a:gd name="connsiteX0" fmla="*/ 344 w 55056"/>
                    <a:gd name="connsiteY0" fmla="*/ 14 h 48053"/>
                    <a:gd name="connsiteX1" fmla="*/ 47969 w 55056"/>
                    <a:gd name="connsiteY1" fmla="*/ 39701 h 48053"/>
                    <a:gd name="connsiteX2" fmla="*/ 52731 w 55056"/>
                    <a:gd name="connsiteY2" fmla="*/ 47639 h 48053"/>
                    <a:gd name="connsiteX3" fmla="*/ 27331 w 55056"/>
                    <a:gd name="connsiteY3" fmla="*/ 44464 h 48053"/>
                    <a:gd name="connsiteX4" fmla="*/ 344 w 55056"/>
                    <a:gd name="connsiteY4" fmla="*/ 14 h 4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56" h="48053">
                      <a:moveTo>
                        <a:pt x="344" y="14"/>
                      </a:moveTo>
                      <a:cubicBezTo>
                        <a:pt x="3784" y="-780"/>
                        <a:pt x="39238" y="31764"/>
                        <a:pt x="47969" y="39701"/>
                      </a:cubicBezTo>
                      <a:cubicBezTo>
                        <a:pt x="56700" y="47638"/>
                        <a:pt x="56171" y="46845"/>
                        <a:pt x="52731" y="47639"/>
                      </a:cubicBezTo>
                      <a:cubicBezTo>
                        <a:pt x="49291" y="48433"/>
                        <a:pt x="34474" y="48433"/>
                        <a:pt x="27331" y="44464"/>
                      </a:cubicBezTo>
                      <a:cubicBezTo>
                        <a:pt x="20188" y="40495"/>
                        <a:pt x="-3096" y="808"/>
                        <a:pt x="344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0" name="フリーフォーム: 図形 1979">
                  <a:extLst>
                    <a:ext uri="{FF2B5EF4-FFF2-40B4-BE49-F238E27FC236}">
                      <a16:creationId xmlns:a16="http://schemas.microsoft.com/office/drawing/2014/main" id="{8F690152-D4D9-4067-A623-2851375606A7}"/>
                    </a:ext>
                  </a:extLst>
                </p:cNvPr>
                <p:cNvSpPr/>
                <p:nvPr/>
              </p:nvSpPr>
              <p:spPr>
                <a:xfrm>
                  <a:off x="9276052" y="2867025"/>
                  <a:ext cx="52435" cy="115892"/>
                </a:xfrm>
                <a:custGeom>
                  <a:avLst/>
                  <a:gdLst>
                    <a:gd name="connsiteX0" fmla="*/ 1298 w 52435"/>
                    <a:gd name="connsiteY0" fmla="*/ 0 h 115892"/>
                    <a:gd name="connsiteX1" fmla="*/ 9236 w 52435"/>
                    <a:gd name="connsiteY1" fmla="*/ 85725 h 115892"/>
                    <a:gd name="connsiteX2" fmla="*/ 52098 w 52435"/>
                    <a:gd name="connsiteY2" fmla="*/ 115888 h 115892"/>
                    <a:gd name="connsiteX3" fmla="*/ 28286 w 52435"/>
                    <a:gd name="connsiteY3" fmla="*/ 84138 h 115892"/>
                    <a:gd name="connsiteX4" fmla="*/ 1298 w 52435"/>
                    <a:gd name="connsiteY4" fmla="*/ 0 h 115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35" h="115892">
                      <a:moveTo>
                        <a:pt x="1298" y="0"/>
                      </a:moveTo>
                      <a:cubicBezTo>
                        <a:pt x="-1877" y="265"/>
                        <a:pt x="769" y="66410"/>
                        <a:pt x="9236" y="85725"/>
                      </a:cubicBezTo>
                      <a:cubicBezTo>
                        <a:pt x="17703" y="105040"/>
                        <a:pt x="48923" y="116153"/>
                        <a:pt x="52098" y="115888"/>
                      </a:cubicBezTo>
                      <a:cubicBezTo>
                        <a:pt x="55273" y="115624"/>
                        <a:pt x="35165" y="102923"/>
                        <a:pt x="28286" y="84138"/>
                      </a:cubicBezTo>
                      <a:cubicBezTo>
                        <a:pt x="21407" y="65353"/>
                        <a:pt x="4473" y="-265"/>
                        <a:pt x="129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1" name="フリーフォーム: 図形 1980">
                  <a:extLst>
                    <a:ext uri="{FF2B5EF4-FFF2-40B4-BE49-F238E27FC236}">
                      <a16:creationId xmlns:a16="http://schemas.microsoft.com/office/drawing/2014/main" id="{2A11F176-2D66-4346-88F0-F98455746BF9}"/>
                    </a:ext>
                  </a:extLst>
                </p:cNvPr>
                <p:cNvSpPr/>
                <p:nvPr/>
              </p:nvSpPr>
              <p:spPr>
                <a:xfrm>
                  <a:off x="9469064" y="2712237"/>
                  <a:ext cx="114864" cy="191813"/>
                </a:xfrm>
                <a:custGeom>
                  <a:avLst/>
                  <a:gdLst>
                    <a:gd name="connsiteX0" fmla="*/ 374 w 114864"/>
                    <a:gd name="connsiteY0" fmla="*/ 191301 h 191813"/>
                    <a:gd name="connsiteX1" fmla="*/ 36886 w 114864"/>
                    <a:gd name="connsiteY1" fmla="*/ 102401 h 191813"/>
                    <a:gd name="connsiteX2" fmla="*/ 114674 w 114864"/>
                    <a:gd name="connsiteY2" fmla="*/ 801 h 191813"/>
                    <a:gd name="connsiteX3" fmla="*/ 57524 w 114864"/>
                    <a:gd name="connsiteY3" fmla="*/ 61126 h 191813"/>
                    <a:gd name="connsiteX4" fmla="*/ 374 w 114864"/>
                    <a:gd name="connsiteY4" fmla="*/ 191301 h 19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864" h="191813">
                      <a:moveTo>
                        <a:pt x="374" y="191301"/>
                      </a:moveTo>
                      <a:cubicBezTo>
                        <a:pt x="-3066" y="198180"/>
                        <a:pt x="17836" y="134151"/>
                        <a:pt x="36886" y="102401"/>
                      </a:cubicBezTo>
                      <a:cubicBezTo>
                        <a:pt x="55936" y="70651"/>
                        <a:pt x="111234" y="7680"/>
                        <a:pt x="114674" y="801"/>
                      </a:cubicBezTo>
                      <a:cubicBezTo>
                        <a:pt x="118114" y="-6078"/>
                        <a:pt x="73928" y="32816"/>
                        <a:pt x="57524" y="61126"/>
                      </a:cubicBezTo>
                      <a:cubicBezTo>
                        <a:pt x="41120" y="89436"/>
                        <a:pt x="3814" y="184422"/>
                        <a:pt x="374" y="1913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2" name="フリーフォーム: 図形 1981">
                  <a:extLst>
                    <a:ext uri="{FF2B5EF4-FFF2-40B4-BE49-F238E27FC236}">
                      <a16:creationId xmlns:a16="http://schemas.microsoft.com/office/drawing/2014/main" id="{7626C86A-6EBF-48AB-99C7-50DF808FEBDE}"/>
                    </a:ext>
                  </a:extLst>
                </p:cNvPr>
                <p:cNvSpPr/>
                <p:nvPr/>
              </p:nvSpPr>
              <p:spPr>
                <a:xfrm>
                  <a:off x="9529464" y="2728858"/>
                  <a:ext cx="138658" cy="168804"/>
                </a:xfrm>
                <a:custGeom>
                  <a:avLst/>
                  <a:gdLst>
                    <a:gd name="connsiteX0" fmla="*/ 44749 w 138658"/>
                    <a:gd name="connsiteY0" fmla="*/ 55 h 168804"/>
                    <a:gd name="connsiteX1" fmla="*/ 8236 w 138658"/>
                    <a:gd name="connsiteY1" fmla="*/ 163567 h 168804"/>
                    <a:gd name="connsiteX2" fmla="*/ 43161 w 138658"/>
                    <a:gd name="connsiteY2" fmla="*/ 122292 h 168804"/>
                    <a:gd name="connsiteX3" fmla="*/ 138411 w 138658"/>
                    <a:gd name="connsiteY3" fmla="*/ 60380 h 168804"/>
                    <a:gd name="connsiteX4" fmla="*/ 68561 w 138658"/>
                    <a:gd name="connsiteY4" fmla="*/ 101655 h 168804"/>
                    <a:gd name="connsiteX5" fmla="*/ 299 w 138658"/>
                    <a:gd name="connsiteY5" fmla="*/ 144517 h 168804"/>
                    <a:gd name="connsiteX6" fmla="*/ 44749 w 138658"/>
                    <a:gd name="connsiteY6" fmla="*/ 55 h 168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8658" h="168804">
                      <a:moveTo>
                        <a:pt x="44749" y="55"/>
                      </a:moveTo>
                      <a:cubicBezTo>
                        <a:pt x="46072" y="3230"/>
                        <a:pt x="8501" y="143194"/>
                        <a:pt x="8236" y="163567"/>
                      </a:cubicBezTo>
                      <a:cubicBezTo>
                        <a:pt x="7971" y="183940"/>
                        <a:pt x="21465" y="139490"/>
                        <a:pt x="43161" y="122292"/>
                      </a:cubicBezTo>
                      <a:cubicBezTo>
                        <a:pt x="64857" y="105094"/>
                        <a:pt x="134178" y="63819"/>
                        <a:pt x="138411" y="60380"/>
                      </a:cubicBezTo>
                      <a:cubicBezTo>
                        <a:pt x="142644" y="56941"/>
                        <a:pt x="91580" y="87632"/>
                        <a:pt x="68561" y="101655"/>
                      </a:cubicBezTo>
                      <a:cubicBezTo>
                        <a:pt x="45542" y="115678"/>
                        <a:pt x="4797" y="157217"/>
                        <a:pt x="299" y="144517"/>
                      </a:cubicBezTo>
                      <a:cubicBezTo>
                        <a:pt x="-4199" y="131817"/>
                        <a:pt x="43426" y="-3120"/>
                        <a:pt x="44749" y="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3" name="フリーフォーム: 図形 1982">
                  <a:extLst>
                    <a:ext uri="{FF2B5EF4-FFF2-40B4-BE49-F238E27FC236}">
                      <a16:creationId xmlns:a16="http://schemas.microsoft.com/office/drawing/2014/main" id="{DB92C9B9-DCB8-4140-AAD5-EEC0F7376D9F}"/>
                    </a:ext>
                  </a:extLst>
                </p:cNvPr>
                <p:cNvSpPr/>
                <p:nvPr/>
              </p:nvSpPr>
              <p:spPr>
                <a:xfrm>
                  <a:off x="9543923" y="2792408"/>
                  <a:ext cx="192600" cy="179484"/>
                </a:xfrm>
                <a:custGeom>
                  <a:avLst/>
                  <a:gdLst>
                    <a:gd name="connsiteX0" fmla="*/ 122365 w 192600"/>
                    <a:gd name="connsiteY0" fmla="*/ 5 h 179484"/>
                    <a:gd name="connsiteX1" fmla="*/ 35052 w 192600"/>
                    <a:gd name="connsiteY1" fmla="*/ 103192 h 179484"/>
                    <a:gd name="connsiteX2" fmla="*/ 146177 w 192600"/>
                    <a:gd name="connsiteY2" fmla="*/ 66680 h 179484"/>
                    <a:gd name="connsiteX3" fmla="*/ 192215 w 192600"/>
                    <a:gd name="connsiteY3" fmla="*/ 58742 h 179484"/>
                    <a:gd name="connsiteX4" fmla="*/ 123952 w 192600"/>
                    <a:gd name="connsiteY4" fmla="*/ 98430 h 179484"/>
                    <a:gd name="connsiteX5" fmla="*/ 127 w 192600"/>
                    <a:gd name="connsiteY5" fmla="*/ 179392 h 179484"/>
                    <a:gd name="connsiteX6" fmla="*/ 98552 w 192600"/>
                    <a:gd name="connsiteY6" fmla="*/ 115892 h 179484"/>
                    <a:gd name="connsiteX7" fmla="*/ 169990 w 192600"/>
                    <a:gd name="connsiteY7" fmla="*/ 63505 h 179484"/>
                    <a:gd name="connsiteX8" fmla="*/ 47752 w 192600"/>
                    <a:gd name="connsiteY8" fmla="*/ 107955 h 179484"/>
                    <a:gd name="connsiteX9" fmla="*/ 122365 w 192600"/>
                    <a:gd name="connsiteY9" fmla="*/ 5 h 179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2600" h="179484">
                      <a:moveTo>
                        <a:pt x="122365" y="5"/>
                      </a:moveTo>
                      <a:cubicBezTo>
                        <a:pt x="120248" y="-789"/>
                        <a:pt x="31083" y="92080"/>
                        <a:pt x="35052" y="103192"/>
                      </a:cubicBezTo>
                      <a:cubicBezTo>
                        <a:pt x="39021" y="114304"/>
                        <a:pt x="119983" y="74088"/>
                        <a:pt x="146177" y="66680"/>
                      </a:cubicBezTo>
                      <a:cubicBezTo>
                        <a:pt x="172371" y="59272"/>
                        <a:pt x="195919" y="53450"/>
                        <a:pt x="192215" y="58742"/>
                      </a:cubicBezTo>
                      <a:cubicBezTo>
                        <a:pt x="188511" y="64034"/>
                        <a:pt x="155967" y="78322"/>
                        <a:pt x="123952" y="98430"/>
                      </a:cubicBezTo>
                      <a:cubicBezTo>
                        <a:pt x="91937" y="118538"/>
                        <a:pt x="127" y="179392"/>
                        <a:pt x="127" y="179392"/>
                      </a:cubicBezTo>
                      <a:cubicBezTo>
                        <a:pt x="-4106" y="182302"/>
                        <a:pt x="98552" y="115892"/>
                        <a:pt x="98552" y="115892"/>
                      </a:cubicBezTo>
                      <a:cubicBezTo>
                        <a:pt x="126862" y="96578"/>
                        <a:pt x="178457" y="64828"/>
                        <a:pt x="169990" y="63505"/>
                      </a:cubicBezTo>
                      <a:cubicBezTo>
                        <a:pt x="161523" y="62182"/>
                        <a:pt x="58600" y="117480"/>
                        <a:pt x="47752" y="107955"/>
                      </a:cubicBezTo>
                      <a:cubicBezTo>
                        <a:pt x="36904" y="98430"/>
                        <a:pt x="124482" y="799"/>
                        <a:pt x="122365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4" name="フリーフォーム: 図形 1983">
                  <a:extLst>
                    <a:ext uri="{FF2B5EF4-FFF2-40B4-BE49-F238E27FC236}">
                      <a16:creationId xmlns:a16="http://schemas.microsoft.com/office/drawing/2014/main" id="{F3538A11-757B-4A73-A9B9-580AC31AC337}"/>
                    </a:ext>
                  </a:extLst>
                </p:cNvPr>
                <p:cNvSpPr/>
                <p:nvPr/>
              </p:nvSpPr>
              <p:spPr>
                <a:xfrm>
                  <a:off x="9539264" y="2941511"/>
                  <a:ext cx="210122" cy="147974"/>
                </a:xfrm>
                <a:custGeom>
                  <a:avLst/>
                  <a:gdLst>
                    <a:gd name="connsiteX0" fmla="*/ 24 w 210122"/>
                    <a:gd name="connsiteY0" fmla="*/ 25527 h 147974"/>
                    <a:gd name="connsiteX1" fmla="*/ 107974 w 210122"/>
                    <a:gd name="connsiteY1" fmla="*/ 127 h 147974"/>
                    <a:gd name="connsiteX2" fmla="*/ 209574 w 210122"/>
                    <a:gd name="connsiteY2" fmla="*/ 38227 h 147974"/>
                    <a:gd name="connsiteX3" fmla="*/ 144486 w 210122"/>
                    <a:gd name="connsiteY3" fmla="*/ 60452 h 147974"/>
                    <a:gd name="connsiteX4" fmla="*/ 58761 w 210122"/>
                    <a:gd name="connsiteY4" fmla="*/ 60452 h 147974"/>
                    <a:gd name="connsiteX5" fmla="*/ 107974 w 210122"/>
                    <a:gd name="connsiteY5" fmla="*/ 66802 h 147974"/>
                    <a:gd name="connsiteX6" fmla="*/ 152424 w 210122"/>
                    <a:gd name="connsiteY6" fmla="*/ 143002 h 147974"/>
                    <a:gd name="connsiteX7" fmla="*/ 23836 w 210122"/>
                    <a:gd name="connsiteY7" fmla="*/ 138239 h 147974"/>
                    <a:gd name="connsiteX8" fmla="*/ 144486 w 210122"/>
                    <a:gd name="connsiteY8" fmla="*/ 119189 h 147974"/>
                    <a:gd name="connsiteX9" fmla="*/ 79399 w 210122"/>
                    <a:gd name="connsiteY9" fmla="*/ 66802 h 147974"/>
                    <a:gd name="connsiteX10" fmla="*/ 179411 w 210122"/>
                    <a:gd name="connsiteY10" fmla="*/ 38227 h 147974"/>
                    <a:gd name="connsiteX11" fmla="*/ 117499 w 210122"/>
                    <a:gd name="connsiteY11" fmla="*/ 16002 h 147974"/>
                    <a:gd name="connsiteX12" fmla="*/ 24 w 210122"/>
                    <a:gd name="connsiteY12" fmla="*/ 25527 h 14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0122" h="147974">
                      <a:moveTo>
                        <a:pt x="24" y="25527"/>
                      </a:moveTo>
                      <a:cubicBezTo>
                        <a:pt x="-1564" y="22881"/>
                        <a:pt x="73049" y="-1990"/>
                        <a:pt x="107974" y="127"/>
                      </a:cubicBezTo>
                      <a:cubicBezTo>
                        <a:pt x="142899" y="2244"/>
                        <a:pt x="203489" y="28173"/>
                        <a:pt x="209574" y="38227"/>
                      </a:cubicBezTo>
                      <a:cubicBezTo>
                        <a:pt x="215659" y="48281"/>
                        <a:pt x="169621" y="56748"/>
                        <a:pt x="144486" y="60452"/>
                      </a:cubicBezTo>
                      <a:cubicBezTo>
                        <a:pt x="119351" y="64156"/>
                        <a:pt x="64846" y="59394"/>
                        <a:pt x="58761" y="60452"/>
                      </a:cubicBezTo>
                      <a:cubicBezTo>
                        <a:pt x="52676" y="61510"/>
                        <a:pt x="92364" y="53044"/>
                        <a:pt x="107974" y="66802"/>
                      </a:cubicBezTo>
                      <a:cubicBezTo>
                        <a:pt x="123585" y="80560"/>
                        <a:pt x="166447" y="131096"/>
                        <a:pt x="152424" y="143002"/>
                      </a:cubicBezTo>
                      <a:cubicBezTo>
                        <a:pt x="138401" y="154908"/>
                        <a:pt x="25159" y="142208"/>
                        <a:pt x="23836" y="138239"/>
                      </a:cubicBezTo>
                      <a:cubicBezTo>
                        <a:pt x="22513" y="134270"/>
                        <a:pt x="135226" y="131095"/>
                        <a:pt x="144486" y="119189"/>
                      </a:cubicBezTo>
                      <a:cubicBezTo>
                        <a:pt x="153747" y="107283"/>
                        <a:pt x="73578" y="80296"/>
                        <a:pt x="79399" y="66802"/>
                      </a:cubicBezTo>
                      <a:cubicBezTo>
                        <a:pt x="85220" y="53308"/>
                        <a:pt x="173061" y="46694"/>
                        <a:pt x="179411" y="38227"/>
                      </a:cubicBezTo>
                      <a:cubicBezTo>
                        <a:pt x="185761" y="29760"/>
                        <a:pt x="142370" y="19442"/>
                        <a:pt x="117499" y="16002"/>
                      </a:cubicBezTo>
                      <a:cubicBezTo>
                        <a:pt x="92628" y="12562"/>
                        <a:pt x="1612" y="28173"/>
                        <a:pt x="24" y="255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5" name="フリーフォーム: 図形 1984">
                  <a:extLst>
                    <a:ext uri="{FF2B5EF4-FFF2-40B4-BE49-F238E27FC236}">
                      <a16:creationId xmlns:a16="http://schemas.microsoft.com/office/drawing/2014/main" id="{09CE0C6F-AF8B-43C6-9B8D-C713CCB0228B}"/>
                    </a:ext>
                  </a:extLst>
                </p:cNvPr>
                <p:cNvSpPr/>
                <p:nvPr/>
              </p:nvSpPr>
              <p:spPr>
                <a:xfrm>
                  <a:off x="9538873" y="2990143"/>
                  <a:ext cx="140907" cy="12133"/>
                </a:xfrm>
                <a:custGeom>
                  <a:avLst/>
                  <a:gdLst>
                    <a:gd name="connsiteX0" fmla="*/ 415 w 140907"/>
                    <a:gd name="connsiteY0" fmla="*/ 707 h 12133"/>
                    <a:gd name="connsiteX1" fmla="*/ 136940 w 140907"/>
                    <a:gd name="connsiteY1" fmla="*/ 2295 h 12133"/>
                    <a:gd name="connsiteX2" fmla="*/ 95665 w 140907"/>
                    <a:gd name="connsiteY2" fmla="*/ 11820 h 12133"/>
                    <a:gd name="connsiteX3" fmla="*/ 415 w 140907"/>
                    <a:gd name="connsiteY3" fmla="*/ 707 h 12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907" h="12133">
                      <a:moveTo>
                        <a:pt x="415" y="707"/>
                      </a:moveTo>
                      <a:cubicBezTo>
                        <a:pt x="7294" y="-880"/>
                        <a:pt x="121065" y="443"/>
                        <a:pt x="136940" y="2295"/>
                      </a:cubicBezTo>
                      <a:cubicBezTo>
                        <a:pt x="152815" y="4147"/>
                        <a:pt x="117361" y="9439"/>
                        <a:pt x="95665" y="11820"/>
                      </a:cubicBezTo>
                      <a:cubicBezTo>
                        <a:pt x="73969" y="14201"/>
                        <a:pt x="-6464" y="2294"/>
                        <a:pt x="415" y="7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6" name="フリーフォーム: 図形 1985">
                  <a:extLst>
                    <a:ext uri="{FF2B5EF4-FFF2-40B4-BE49-F238E27FC236}">
                      <a16:creationId xmlns:a16="http://schemas.microsoft.com/office/drawing/2014/main" id="{B9DF0E88-3C07-4454-A2D4-F4561DF64F9E}"/>
                    </a:ext>
                  </a:extLst>
                </p:cNvPr>
                <p:cNvSpPr/>
                <p:nvPr/>
              </p:nvSpPr>
              <p:spPr>
                <a:xfrm>
                  <a:off x="9418579" y="3030519"/>
                  <a:ext cx="175330" cy="162864"/>
                </a:xfrm>
                <a:custGeom>
                  <a:avLst/>
                  <a:gdLst>
                    <a:gd name="connsiteX0" fmla="*/ 96896 w 175330"/>
                    <a:gd name="connsiteY0" fmla="*/ 19 h 162864"/>
                    <a:gd name="connsiteX1" fmla="*/ 158809 w 175330"/>
                    <a:gd name="connsiteY1" fmla="*/ 85744 h 162864"/>
                    <a:gd name="connsiteX2" fmla="*/ 173096 w 175330"/>
                    <a:gd name="connsiteY2" fmla="*/ 131781 h 162864"/>
                    <a:gd name="connsiteX3" fmla="*/ 120709 w 175330"/>
                    <a:gd name="connsiteY3" fmla="*/ 88919 h 162864"/>
                    <a:gd name="connsiteX4" fmla="*/ 65146 w 175330"/>
                    <a:gd name="connsiteY4" fmla="*/ 49231 h 162864"/>
                    <a:gd name="connsiteX5" fmla="*/ 108009 w 175330"/>
                    <a:gd name="connsiteY5" fmla="*/ 136544 h 162864"/>
                    <a:gd name="connsiteX6" fmla="*/ 112771 w 175330"/>
                    <a:gd name="connsiteY6" fmla="*/ 157181 h 162864"/>
                    <a:gd name="connsiteX7" fmla="*/ 59 w 175330"/>
                    <a:gd name="connsiteY7" fmla="*/ 46056 h 162864"/>
                    <a:gd name="connsiteX8" fmla="*/ 96896 w 175330"/>
                    <a:gd name="connsiteY8" fmla="*/ 128606 h 162864"/>
                    <a:gd name="connsiteX9" fmla="*/ 76259 w 175330"/>
                    <a:gd name="connsiteY9" fmla="*/ 49231 h 162864"/>
                    <a:gd name="connsiteX10" fmla="*/ 152459 w 175330"/>
                    <a:gd name="connsiteY10" fmla="*/ 93681 h 162864"/>
                    <a:gd name="connsiteX11" fmla="*/ 96896 w 175330"/>
                    <a:gd name="connsiteY11" fmla="*/ 19 h 16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5330" h="162864">
                      <a:moveTo>
                        <a:pt x="96896" y="19"/>
                      </a:moveTo>
                      <a:cubicBezTo>
                        <a:pt x="97954" y="-1304"/>
                        <a:pt x="146109" y="63784"/>
                        <a:pt x="158809" y="85744"/>
                      </a:cubicBezTo>
                      <a:cubicBezTo>
                        <a:pt x="171509" y="107704"/>
                        <a:pt x="179446" y="131252"/>
                        <a:pt x="173096" y="131781"/>
                      </a:cubicBezTo>
                      <a:cubicBezTo>
                        <a:pt x="166746" y="132310"/>
                        <a:pt x="138701" y="102677"/>
                        <a:pt x="120709" y="88919"/>
                      </a:cubicBezTo>
                      <a:cubicBezTo>
                        <a:pt x="102717" y="75161"/>
                        <a:pt x="67263" y="41294"/>
                        <a:pt x="65146" y="49231"/>
                      </a:cubicBezTo>
                      <a:cubicBezTo>
                        <a:pt x="63029" y="57168"/>
                        <a:pt x="100072" y="118552"/>
                        <a:pt x="108009" y="136544"/>
                      </a:cubicBezTo>
                      <a:cubicBezTo>
                        <a:pt x="115947" y="154536"/>
                        <a:pt x="130762" y="172262"/>
                        <a:pt x="112771" y="157181"/>
                      </a:cubicBezTo>
                      <a:cubicBezTo>
                        <a:pt x="94780" y="142100"/>
                        <a:pt x="2705" y="50818"/>
                        <a:pt x="59" y="46056"/>
                      </a:cubicBezTo>
                      <a:cubicBezTo>
                        <a:pt x="-2587" y="41294"/>
                        <a:pt x="84196" y="128077"/>
                        <a:pt x="96896" y="128606"/>
                      </a:cubicBezTo>
                      <a:cubicBezTo>
                        <a:pt x="109596" y="129135"/>
                        <a:pt x="66998" y="55052"/>
                        <a:pt x="76259" y="49231"/>
                      </a:cubicBezTo>
                      <a:cubicBezTo>
                        <a:pt x="85520" y="43410"/>
                        <a:pt x="146374" y="98708"/>
                        <a:pt x="152459" y="93681"/>
                      </a:cubicBezTo>
                      <a:cubicBezTo>
                        <a:pt x="158544" y="88654"/>
                        <a:pt x="95838" y="1342"/>
                        <a:pt x="96896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7" name="フリーフォーム: 図形 1986">
                  <a:extLst>
                    <a:ext uri="{FF2B5EF4-FFF2-40B4-BE49-F238E27FC236}">
                      <a16:creationId xmlns:a16="http://schemas.microsoft.com/office/drawing/2014/main" id="{1AF16783-67A9-4117-9ADB-9C30B87C932F}"/>
                    </a:ext>
                  </a:extLst>
                </p:cNvPr>
                <p:cNvSpPr/>
                <p:nvPr/>
              </p:nvSpPr>
              <p:spPr>
                <a:xfrm>
                  <a:off x="9386969" y="3057403"/>
                  <a:ext cx="72996" cy="122457"/>
                </a:xfrm>
                <a:custGeom>
                  <a:avLst/>
                  <a:gdLst>
                    <a:gd name="connsiteX0" fmla="*/ 7856 w 72996"/>
                    <a:gd name="connsiteY0" fmla="*/ 122 h 122457"/>
                    <a:gd name="connsiteX1" fmla="*/ 15794 w 72996"/>
                    <a:gd name="connsiteY1" fmla="*/ 50922 h 122457"/>
                    <a:gd name="connsiteX2" fmla="*/ 72944 w 72996"/>
                    <a:gd name="connsiteY2" fmla="*/ 122360 h 122457"/>
                    <a:gd name="connsiteX3" fmla="*/ 4681 w 72996"/>
                    <a:gd name="connsiteY3" fmla="*/ 65210 h 122457"/>
                    <a:gd name="connsiteX4" fmla="*/ 7856 w 72996"/>
                    <a:gd name="connsiteY4" fmla="*/ 122 h 122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996" h="122457">
                      <a:moveTo>
                        <a:pt x="7856" y="122"/>
                      </a:moveTo>
                      <a:cubicBezTo>
                        <a:pt x="9708" y="-2259"/>
                        <a:pt x="4946" y="30549"/>
                        <a:pt x="15794" y="50922"/>
                      </a:cubicBezTo>
                      <a:cubicBezTo>
                        <a:pt x="26642" y="71295"/>
                        <a:pt x="74796" y="119979"/>
                        <a:pt x="72944" y="122360"/>
                      </a:cubicBezTo>
                      <a:cubicBezTo>
                        <a:pt x="71092" y="124741"/>
                        <a:pt x="16058" y="82937"/>
                        <a:pt x="4681" y="65210"/>
                      </a:cubicBezTo>
                      <a:cubicBezTo>
                        <a:pt x="-6696" y="47483"/>
                        <a:pt x="6004" y="2503"/>
                        <a:pt x="785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8" name="フリーフォーム: 図形 1987">
                  <a:extLst>
                    <a:ext uri="{FF2B5EF4-FFF2-40B4-BE49-F238E27FC236}">
                      <a16:creationId xmlns:a16="http://schemas.microsoft.com/office/drawing/2014/main" id="{6B1176C0-93CA-4796-9B98-1BABEA2BA92B}"/>
                    </a:ext>
                  </a:extLst>
                </p:cNvPr>
                <p:cNvSpPr/>
                <p:nvPr/>
              </p:nvSpPr>
              <p:spPr>
                <a:xfrm>
                  <a:off x="9421032" y="3082804"/>
                  <a:ext cx="130974" cy="116033"/>
                </a:xfrm>
                <a:custGeom>
                  <a:avLst/>
                  <a:gdLst>
                    <a:gd name="connsiteX0" fmla="*/ 130956 w 130974"/>
                    <a:gd name="connsiteY0" fmla="*/ 116009 h 116033"/>
                    <a:gd name="connsiteX1" fmla="*/ 5543 w 130974"/>
                    <a:gd name="connsiteY1" fmla="*/ 121 h 116033"/>
                    <a:gd name="connsiteX2" fmla="*/ 21418 w 130974"/>
                    <a:gd name="connsiteY2" fmla="*/ 92196 h 116033"/>
                    <a:gd name="connsiteX3" fmla="*/ 15068 w 130974"/>
                    <a:gd name="connsiteY3" fmla="*/ 11234 h 116033"/>
                    <a:gd name="connsiteX4" fmla="*/ 130956 w 130974"/>
                    <a:gd name="connsiteY4" fmla="*/ 116009 h 116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974" h="116033">
                      <a:moveTo>
                        <a:pt x="130956" y="116009"/>
                      </a:moveTo>
                      <a:cubicBezTo>
                        <a:pt x="129369" y="114157"/>
                        <a:pt x="23799" y="4090"/>
                        <a:pt x="5543" y="121"/>
                      </a:cubicBezTo>
                      <a:cubicBezTo>
                        <a:pt x="-12713" y="-3848"/>
                        <a:pt x="19831" y="90344"/>
                        <a:pt x="21418" y="92196"/>
                      </a:cubicBezTo>
                      <a:cubicBezTo>
                        <a:pt x="23005" y="94048"/>
                        <a:pt x="-3188" y="8588"/>
                        <a:pt x="15068" y="11234"/>
                      </a:cubicBezTo>
                      <a:cubicBezTo>
                        <a:pt x="33324" y="13880"/>
                        <a:pt x="132543" y="117861"/>
                        <a:pt x="130956" y="1160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9" name="フリーフォーム: 図形 1988">
                  <a:extLst>
                    <a:ext uri="{FF2B5EF4-FFF2-40B4-BE49-F238E27FC236}">
                      <a16:creationId xmlns:a16="http://schemas.microsoft.com/office/drawing/2014/main" id="{3731DD11-2BE9-4B8F-8167-70C70F1D855F}"/>
                    </a:ext>
                  </a:extLst>
                </p:cNvPr>
                <p:cNvSpPr/>
                <p:nvPr/>
              </p:nvSpPr>
              <p:spPr>
                <a:xfrm>
                  <a:off x="9521480" y="2520720"/>
                  <a:ext cx="261512" cy="206881"/>
                </a:xfrm>
                <a:custGeom>
                  <a:avLst/>
                  <a:gdLst>
                    <a:gd name="connsiteX0" fmla="*/ 187670 w 261512"/>
                    <a:gd name="connsiteY0" fmla="*/ 31980 h 206881"/>
                    <a:gd name="connsiteX1" fmla="*/ 86070 w 261512"/>
                    <a:gd name="connsiteY1" fmla="*/ 4993 h 206881"/>
                    <a:gd name="connsiteX2" fmla="*/ 43208 w 261512"/>
                    <a:gd name="connsiteY2" fmla="*/ 9755 h 206881"/>
                    <a:gd name="connsiteX3" fmla="*/ 8283 w 261512"/>
                    <a:gd name="connsiteY3" fmla="*/ 100243 h 206881"/>
                    <a:gd name="connsiteX4" fmla="*/ 109883 w 261512"/>
                    <a:gd name="connsiteY4" fmla="*/ 112943 h 206881"/>
                    <a:gd name="connsiteX5" fmla="*/ 236883 w 261512"/>
                    <a:gd name="connsiteY5" fmla="*/ 138343 h 206881"/>
                    <a:gd name="connsiteX6" fmla="*/ 65433 w 261512"/>
                    <a:gd name="connsiteY6" fmla="*/ 125643 h 206881"/>
                    <a:gd name="connsiteX7" fmla="*/ 22570 w 261512"/>
                    <a:gd name="connsiteY7" fmla="*/ 131993 h 206881"/>
                    <a:gd name="connsiteX8" fmla="*/ 49558 w 261512"/>
                    <a:gd name="connsiteY8" fmla="*/ 181205 h 206881"/>
                    <a:gd name="connsiteX9" fmla="*/ 167033 w 261512"/>
                    <a:gd name="connsiteY9" fmla="*/ 184380 h 206881"/>
                    <a:gd name="connsiteX10" fmla="*/ 257520 w 261512"/>
                    <a:gd name="connsiteY10" fmla="*/ 206605 h 206881"/>
                    <a:gd name="connsiteX11" fmla="*/ 32095 w 261512"/>
                    <a:gd name="connsiteY11" fmla="*/ 166918 h 206881"/>
                    <a:gd name="connsiteX12" fmla="*/ 63845 w 261512"/>
                    <a:gd name="connsiteY12" fmla="*/ 124055 h 206881"/>
                    <a:gd name="connsiteX13" fmla="*/ 187670 w 261512"/>
                    <a:gd name="connsiteY13" fmla="*/ 124055 h 206881"/>
                    <a:gd name="connsiteX14" fmla="*/ 5108 w 261512"/>
                    <a:gd name="connsiteY14" fmla="*/ 73255 h 206881"/>
                    <a:gd name="connsiteX15" fmla="*/ 60670 w 261512"/>
                    <a:gd name="connsiteY15" fmla="*/ 22455 h 206881"/>
                    <a:gd name="connsiteX16" fmla="*/ 187670 w 261512"/>
                    <a:gd name="connsiteY16" fmla="*/ 31980 h 206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1512" h="206881">
                      <a:moveTo>
                        <a:pt x="187670" y="31980"/>
                      </a:moveTo>
                      <a:cubicBezTo>
                        <a:pt x="191903" y="29070"/>
                        <a:pt x="110147" y="8697"/>
                        <a:pt x="86070" y="4993"/>
                      </a:cubicBezTo>
                      <a:cubicBezTo>
                        <a:pt x="61993" y="1289"/>
                        <a:pt x="56172" y="-6120"/>
                        <a:pt x="43208" y="9755"/>
                      </a:cubicBezTo>
                      <a:cubicBezTo>
                        <a:pt x="30244" y="25630"/>
                        <a:pt x="-2829" y="83045"/>
                        <a:pt x="8283" y="100243"/>
                      </a:cubicBezTo>
                      <a:cubicBezTo>
                        <a:pt x="19395" y="117441"/>
                        <a:pt x="71783" y="106593"/>
                        <a:pt x="109883" y="112943"/>
                      </a:cubicBezTo>
                      <a:cubicBezTo>
                        <a:pt x="147983" y="119293"/>
                        <a:pt x="244291" y="136226"/>
                        <a:pt x="236883" y="138343"/>
                      </a:cubicBezTo>
                      <a:cubicBezTo>
                        <a:pt x="229475" y="140460"/>
                        <a:pt x="101152" y="126701"/>
                        <a:pt x="65433" y="125643"/>
                      </a:cubicBezTo>
                      <a:cubicBezTo>
                        <a:pt x="29714" y="124585"/>
                        <a:pt x="25216" y="122733"/>
                        <a:pt x="22570" y="131993"/>
                      </a:cubicBezTo>
                      <a:cubicBezTo>
                        <a:pt x="19924" y="141253"/>
                        <a:pt x="25481" y="172474"/>
                        <a:pt x="49558" y="181205"/>
                      </a:cubicBezTo>
                      <a:cubicBezTo>
                        <a:pt x="73635" y="189936"/>
                        <a:pt x="132373" y="180147"/>
                        <a:pt x="167033" y="184380"/>
                      </a:cubicBezTo>
                      <a:cubicBezTo>
                        <a:pt x="201693" y="188613"/>
                        <a:pt x="280010" y="209515"/>
                        <a:pt x="257520" y="206605"/>
                      </a:cubicBezTo>
                      <a:cubicBezTo>
                        <a:pt x="235030" y="203695"/>
                        <a:pt x="64374" y="180676"/>
                        <a:pt x="32095" y="166918"/>
                      </a:cubicBezTo>
                      <a:cubicBezTo>
                        <a:pt x="-184" y="153160"/>
                        <a:pt x="37916" y="131199"/>
                        <a:pt x="63845" y="124055"/>
                      </a:cubicBezTo>
                      <a:cubicBezTo>
                        <a:pt x="89774" y="116911"/>
                        <a:pt x="197459" y="132522"/>
                        <a:pt x="187670" y="124055"/>
                      </a:cubicBezTo>
                      <a:cubicBezTo>
                        <a:pt x="177881" y="115588"/>
                        <a:pt x="26275" y="90188"/>
                        <a:pt x="5108" y="73255"/>
                      </a:cubicBezTo>
                      <a:cubicBezTo>
                        <a:pt x="-16059" y="56322"/>
                        <a:pt x="33682" y="30657"/>
                        <a:pt x="60670" y="22455"/>
                      </a:cubicBezTo>
                      <a:cubicBezTo>
                        <a:pt x="87657" y="14253"/>
                        <a:pt x="183437" y="34890"/>
                        <a:pt x="187670" y="319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0" name="フリーフォーム: 図形 1989">
                  <a:extLst>
                    <a:ext uri="{FF2B5EF4-FFF2-40B4-BE49-F238E27FC236}">
                      <a16:creationId xmlns:a16="http://schemas.microsoft.com/office/drawing/2014/main" id="{95762C1C-D8E0-4E1C-9B78-2E5E0211D4D1}"/>
                    </a:ext>
                  </a:extLst>
                </p:cNvPr>
                <p:cNvSpPr/>
                <p:nvPr/>
              </p:nvSpPr>
              <p:spPr>
                <a:xfrm>
                  <a:off x="9557862" y="2543173"/>
                  <a:ext cx="153721" cy="50805"/>
                </a:xfrm>
                <a:custGeom>
                  <a:avLst/>
                  <a:gdLst>
                    <a:gd name="connsiteX0" fmla="*/ 476 w 153721"/>
                    <a:gd name="connsiteY0" fmla="*/ 50802 h 50805"/>
                    <a:gd name="connsiteX1" fmla="*/ 73501 w 153721"/>
                    <a:gd name="connsiteY1" fmla="*/ 28577 h 50805"/>
                    <a:gd name="connsiteX2" fmla="*/ 152876 w 153721"/>
                    <a:gd name="connsiteY2" fmla="*/ 2 h 50805"/>
                    <a:gd name="connsiteX3" fmla="*/ 110013 w 153721"/>
                    <a:gd name="connsiteY3" fmla="*/ 26990 h 50805"/>
                    <a:gd name="connsiteX4" fmla="*/ 476 w 153721"/>
                    <a:gd name="connsiteY4" fmla="*/ 50802 h 50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721" h="50805">
                      <a:moveTo>
                        <a:pt x="476" y="50802"/>
                      </a:moveTo>
                      <a:cubicBezTo>
                        <a:pt x="-5609" y="51067"/>
                        <a:pt x="48101" y="37044"/>
                        <a:pt x="73501" y="28577"/>
                      </a:cubicBezTo>
                      <a:cubicBezTo>
                        <a:pt x="98901" y="20110"/>
                        <a:pt x="146791" y="266"/>
                        <a:pt x="152876" y="2"/>
                      </a:cubicBezTo>
                      <a:cubicBezTo>
                        <a:pt x="158961" y="-263"/>
                        <a:pt x="130915" y="25138"/>
                        <a:pt x="110013" y="26990"/>
                      </a:cubicBezTo>
                      <a:cubicBezTo>
                        <a:pt x="89111" y="28842"/>
                        <a:pt x="6561" y="50537"/>
                        <a:pt x="476" y="508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1" name="フリーフォーム: 図形 1990">
                  <a:extLst>
                    <a:ext uri="{FF2B5EF4-FFF2-40B4-BE49-F238E27FC236}">
                      <a16:creationId xmlns:a16="http://schemas.microsoft.com/office/drawing/2014/main" id="{F1451BB2-9E91-4765-907B-ADC8BD3E772B}"/>
                    </a:ext>
                  </a:extLst>
                </p:cNvPr>
                <p:cNvSpPr/>
                <p:nvPr/>
              </p:nvSpPr>
              <p:spPr>
                <a:xfrm>
                  <a:off x="9575786" y="2653847"/>
                  <a:ext cx="209589" cy="62627"/>
                </a:xfrm>
                <a:custGeom>
                  <a:avLst/>
                  <a:gdLst>
                    <a:gd name="connsiteX0" fmla="*/ 14 w 209589"/>
                    <a:gd name="connsiteY0" fmla="*/ 453 h 62627"/>
                    <a:gd name="connsiteX1" fmla="*/ 125427 w 209589"/>
                    <a:gd name="connsiteY1" fmla="*/ 19503 h 62627"/>
                    <a:gd name="connsiteX2" fmla="*/ 209564 w 209589"/>
                    <a:gd name="connsiteY2" fmla="*/ 62366 h 62627"/>
                    <a:gd name="connsiteX3" fmla="*/ 117489 w 209589"/>
                    <a:gd name="connsiteY3" fmla="*/ 36966 h 62627"/>
                    <a:gd name="connsiteX4" fmla="*/ 14 w 209589"/>
                    <a:gd name="connsiteY4" fmla="*/ 453 h 62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589" h="62627">
                      <a:moveTo>
                        <a:pt x="14" y="453"/>
                      </a:moveTo>
                      <a:cubicBezTo>
                        <a:pt x="1337" y="-2457"/>
                        <a:pt x="90502" y="9184"/>
                        <a:pt x="125427" y="19503"/>
                      </a:cubicBezTo>
                      <a:cubicBezTo>
                        <a:pt x="160352" y="29822"/>
                        <a:pt x="210887" y="59456"/>
                        <a:pt x="209564" y="62366"/>
                      </a:cubicBezTo>
                      <a:cubicBezTo>
                        <a:pt x="208241" y="65276"/>
                        <a:pt x="146064" y="43052"/>
                        <a:pt x="117489" y="36966"/>
                      </a:cubicBezTo>
                      <a:cubicBezTo>
                        <a:pt x="88914" y="30880"/>
                        <a:pt x="-1309" y="3363"/>
                        <a:pt x="14" y="4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828" name="フリーフォーム: 図形 1827">
                <a:extLst>
                  <a:ext uri="{FF2B5EF4-FFF2-40B4-BE49-F238E27FC236}">
                    <a16:creationId xmlns:a16="http://schemas.microsoft.com/office/drawing/2014/main" id="{3044819E-B2C0-4406-94F0-604BDE390D7E}"/>
                  </a:ext>
                </a:extLst>
              </p:cNvPr>
              <p:cNvSpPr/>
              <p:nvPr/>
            </p:nvSpPr>
            <p:spPr>
              <a:xfrm>
                <a:off x="8061042" y="1144225"/>
                <a:ext cx="634966" cy="495357"/>
              </a:xfrm>
              <a:custGeom>
                <a:avLst/>
                <a:gdLst>
                  <a:gd name="connsiteX0" fmla="*/ 283 w 634966"/>
                  <a:gd name="connsiteY0" fmla="*/ 40050 h 495357"/>
                  <a:gd name="connsiteX1" fmla="*/ 93946 w 634966"/>
                  <a:gd name="connsiteY1" fmla="*/ 144825 h 495357"/>
                  <a:gd name="connsiteX2" fmla="*/ 84421 w 634966"/>
                  <a:gd name="connsiteY2" fmla="*/ 206738 h 495357"/>
                  <a:gd name="connsiteX3" fmla="*/ 89183 w 634966"/>
                  <a:gd name="connsiteY3" fmla="*/ 281350 h 495357"/>
                  <a:gd name="connsiteX4" fmla="*/ 206658 w 634966"/>
                  <a:gd name="connsiteY4" fmla="*/ 397238 h 495357"/>
                  <a:gd name="connsiteX5" fmla="*/ 516221 w 634966"/>
                  <a:gd name="connsiteY5" fmla="*/ 482963 h 495357"/>
                  <a:gd name="connsiteX6" fmla="*/ 601946 w 634966"/>
                  <a:gd name="connsiteY6" fmla="*/ 486138 h 495357"/>
                  <a:gd name="connsiteX7" fmla="*/ 633696 w 634966"/>
                  <a:gd name="connsiteY7" fmla="*/ 400413 h 495357"/>
                  <a:gd name="connsiteX8" fmla="*/ 563846 w 634966"/>
                  <a:gd name="connsiteY8" fmla="*/ 360725 h 495357"/>
                  <a:gd name="connsiteX9" fmla="*/ 505108 w 634966"/>
                  <a:gd name="connsiteY9" fmla="*/ 376600 h 495357"/>
                  <a:gd name="connsiteX10" fmla="*/ 554321 w 634966"/>
                  <a:gd name="connsiteY10" fmla="*/ 402000 h 495357"/>
                  <a:gd name="connsiteX11" fmla="*/ 501933 w 634966"/>
                  <a:gd name="connsiteY11" fmla="*/ 400413 h 495357"/>
                  <a:gd name="connsiteX12" fmla="*/ 424146 w 634966"/>
                  <a:gd name="connsiteY12" fmla="*/ 376600 h 495357"/>
                  <a:gd name="connsiteX13" fmla="*/ 359058 w 634966"/>
                  <a:gd name="connsiteY13" fmla="*/ 308338 h 495357"/>
                  <a:gd name="connsiteX14" fmla="*/ 354296 w 634966"/>
                  <a:gd name="connsiteY14" fmla="*/ 225788 h 495357"/>
                  <a:gd name="connsiteX15" fmla="*/ 239996 w 634966"/>
                  <a:gd name="connsiteY15" fmla="*/ 67038 h 495357"/>
                  <a:gd name="connsiteX16" fmla="*/ 149508 w 634966"/>
                  <a:gd name="connsiteY16" fmla="*/ 363 h 495357"/>
                  <a:gd name="connsiteX17" fmla="*/ 189196 w 634966"/>
                  <a:gd name="connsiteY17" fmla="*/ 92438 h 495357"/>
                  <a:gd name="connsiteX18" fmla="*/ 128871 w 634966"/>
                  <a:gd name="connsiteY18" fmla="*/ 98788 h 495357"/>
                  <a:gd name="connsiteX19" fmla="*/ 283 w 634966"/>
                  <a:gd name="connsiteY19" fmla="*/ 40050 h 49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4966" h="495357">
                    <a:moveTo>
                      <a:pt x="283" y="40050"/>
                    </a:moveTo>
                    <a:cubicBezTo>
                      <a:pt x="-5538" y="47723"/>
                      <a:pt x="79923" y="117044"/>
                      <a:pt x="93946" y="144825"/>
                    </a:cubicBezTo>
                    <a:cubicBezTo>
                      <a:pt x="107969" y="172606"/>
                      <a:pt x="85215" y="183984"/>
                      <a:pt x="84421" y="206738"/>
                    </a:cubicBezTo>
                    <a:cubicBezTo>
                      <a:pt x="83627" y="229492"/>
                      <a:pt x="68810" y="249600"/>
                      <a:pt x="89183" y="281350"/>
                    </a:cubicBezTo>
                    <a:cubicBezTo>
                      <a:pt x="109556" y="313100"/>
                      <a:pt x="135485" y="363636"/>
                      <a:pt x="206658" y="397238"/>
                    </a:cubicBezTo>
                    <a:cubicBezTo>
                      <a:pt x="277831" y="430840"/>
                      <a:pt x="450340" y="468146"/>
                      <a:pt x="516221" y="482963"/>
                    </a:cubicBezTo>
                    <a:cubicBezTo>
                      <a:pt x="582102" y="497780"/>
                      <a:pt x="582367" y="499896"/>
                      <a:pt x="601946" y="486138"/>
                    </a:cubicBezTo>
                    <a:cubicBezTo>
                      <a:pt x="621525" y="472380"/>
                      <a:pt x="640046" y="421315"/>
                      <a:pt x="633696" y="400413"/>
                    </a:cubicBezTo>
                    <a:cubicBezTo>
                      <a:pt x="627346" y="379511"/>
                      <a:pt x="585277" y="364694"/>
                      <a:pt x="563846" y="360725"/>
                    </a:cubicBezTo>
                    <a:cubicBezTo>
                      <a:pt x="542415" y="356756"/>
                      <a:pt x="506695" y="369721"/>
                      <a:pt x="505108" y="376600"/>
                    </a:cubicBezTo>
                    <a:cubicBezTo>
                      <a:pt x="503521" y="383479"/>
                      <a:pt x="554850" y="398031"/>
                      <a:pt x="554321" y="402000"/>
                    </a:cubicBezTo>
                    <a:cubicBezTo>
                      <a:pt x="553792" y="405969"/>
                      <a:pt x="523629" y="404646"/>
                      <a:pt x="501933" y="400413"/>
                    </a:cubicBezTo>
                    <a:cubicBezTo>
                      <a:pt x="480237" y="396180"/>
                      <a:pt x="447958" y="391946"/>
                      <a:pt x="424146" y="376600"/>
                    </a:cubicBezTo>
                    <a:cubicBezTo>
                      <a:pt x="400334" y="361254"/>
                      <a:pt x="370700" y="333473"/>
                      <a:pt x="359058" y="308338"/>
                    </a:cubicBezTo>
                    <a:cubicBezTo>
                      <a:pt x="347416" y="283203"/>
                      <a:pt x="374140" y="266005"/>
                      <a:pt x="354296" y="225788"/>
                    </a:cubicBezTo>
                    <a:cubicBezTo>
                      <a:pt x="334452" y="185571"/>
                      <a:pt x="274127" y="104609"/>
                      <a:pt x="239996" y="67038"/>
                    </a:cubicBezTo>
                    <a:cubicBezTo>
                      <a:pt x="205865" y="29467"/>
                      <a:pt x="157975" y="-3870"/>
                      <a:pt x="149508" y="363"/>
                    </a:cubicBezTo>
                    <a:cubicBezTo>
                      <a:pt x="141041" y="4596"/>
                      <a:pt x="192635" y="76034"/>
                      <a:pt x="189196" y="92438"/>
                    </a:cubicBezTo>
                    <a:cubicBezTo>
                      <a:pt x="185757" y="108842"/>
                      <a:pt x="156652" y="105403"/>
                      <a:pt x="128871" y="98788"/>
                    </a:cubicBezTo>
                    <a:cubicBezTo>
                      <a:pt x="101090" y="92173"/>
                      <a:pt x="6104" y="32377"/>
                      <a:pt x="283" y="40050"/>
                    </a:cubicBezTo>
                    <a:close/>
                  </a:path>
                </a:pathLst>
              </a:custGeom>
              <a:solidFill>
                <a:srgbClr val="FF66CC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9" name="楕円 1828">
                <a:extLst>
                  <a:ext uri="{FF2B5EF4-FFF2-40B4-BE49-F238E27FC236}">
                    <a16:creationId xmlns:a16="http://schemas.microsoft.com/office/drawing/2014/main" id="{B05EE000-7A14-473E-B446-6B6ED45EA36A}"/>
                  </a:ext>
                </a:extLst>
              </p:cNvPr>
              <p:cNvSpPr/>
              <p:nvPr/>
            </p:nvSpPr>
            <p:spPr>
              <a:xfrm>
                <a:off x="8351838" y="1414463"/>
                <a:ext cx="49212" cy="49212"/>
              </a:xfrm>
              <a:prstGeom prst="ellipse">
                <a:avLst/>
              </a:pr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0" name="楕円 1829">
                <a:extLst>
                  <a:ext uri="{FF2B5EF4-FFF2-40B4-BE49-F238E27FC236}">
                    <a16:creationId xmlns:a16="http://schemas.microsoft.com/office/drawing/2014/main" id="{36F46836-4EDD-4002-834C-73C68E7CD028}"/>
                  </a:ext>
                </a:extLst>
              </p:cNvPr>
              <p:cNvSpPr/>
              <p:nvPr/>
            </p:nvSpPr>
            <p:spPr>
              <a:xfrm>
                <a:off x="8429626" y="1381125"/>
                <a:ext cx="49212" cy="49212"/>
              </a:xfrm>
              <a:prstGeom prst="ellipse">
                <a:avLst/>
              </a:pr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1" name="フリーフォーム: 図形 1830">
                <a:extLst>
                  <a:ext uri="{FF2B5EF4-FFF2-40B4-BE49-F238E27FC236}">
                    <a16:creationId xmlns:a16="http://schemas.microsoft.com/office/drawing/2014/main" id="{4BB5C2B5-F0AA-46B6-84E4-AB728FFBE1D5}"/>
                  </a:ext>
                </a:extLst>
              </p:cNvPr>
              <p:cNvSpPr/>
              <p:nvPr/>
            </p:nvSpPr>
            <p:spPr>
              <a:xfrm>
                <a:off x="7558901" y="1072032"/>
                <a:ext cx="482739" cy="556889"/>
              </a:xfrm>
              <a:custGeom>
                <a:avLst/>
                <a:gdLst>
                  <a:gd name="connsiteX0" fmla="*/ 351612 w 482739"/>
                  <a:gd name="connsiteY0" fmla="*/ 18581 h 556889"/>
                  <a:gd name="connsiteX1" fmla="*/ 176987 w 482739"/>
                  <a:gd name="connsiteY1" fmla="*/ 4293 h 556889"/>
                  <a:gd name="connsiteX2" fmla="*/ 51574 w 482739"/>
                  <a:gd name="connsiteY2" fmla="*/ 70968 h 556889"/>
                  <a:gd name="connsiteX3" fmla="*/ 774 w 482739"/>
                  <a:gd name="connsiteY3" fmla="*/ 259881 h 556889"/>
                  <a:gd name="connsiteX4" fmla="*/ 32524 w 482739"/>
                  <a:gd name="connsiteY4" fmla="*/ 345606 h 556889"/>
                  <a:gd name="connsiteX5" fmla="*/ 175399 w 482739"/>
                  <a:gd name="connsiteY5" fmla="*/ 426568 h 556889"/>
                  <a:gd name="connsiteX6" fmla="*/ 370662 w 482739"/>
                  <a:gd name="connsiteY6" fmla="*/ 551981 h 556889"/>
                  <a:gd name="connsiteX7" fmla="*/ 377012 w 482739"/>
                  <a:gd name="connsiteY7" fmla="*/ 526581 h 556889"/>
                  <a:gd name="connsiteX8" fmla="*/ 477024 w 482739"/>
                  <a:gd name="connsiteY8" fmla="*/ 480543 h 556889"/>
                  <a:gd name="connsiteX9" fmla="*/ 461149 w 482739"/>
                  <a:gd name="connsiteY9" fmla="*/ 423393 h 556889"/>
                  <a:gd name="connsiteX10" fmla="*/ 383362 w 482739"/>
                  <a:gd name="connsiteY10" fmla="*/ 339256 h 556889"/>
                  <a:gd name="connsiteX11" fmla="*/ 283349 w 482739"/>
                  <a:gd name="connsiteY11" fmla="*/ 312268 h 556889"/>
                  <a:gd name="connsiteX12" fmla="*/ 224612 w 482739"/>
                  <a:gd name="connsiteY12" fmla="*/ 270993 h 556889"/>
                  <a:gd name="connsiteX13" fmla="*/ 243662 w 482739"/>
                  <a:gd name="connsiteY13" fmla="*/ 205906 h 556889"/>
                  <a:gd name="connsiteX14" fmla="*/ 365899 w 482739"/>
                  <a:gd name="connsiteY14" fmla="*/ 174156 h 556889"/>
                  <a:gd name="connsiteX15" fmla="*/ 416699 w 482739"/>
                  <a:gd name="connsiteY15" fmla="*/ 159868 h 556889"/>
                  <a:gd name="connsiteX16" fmla="*/ 400824 w 482739"/>
                  <a:gd name="connsiteY16" fmla="*/ 115418 h 556889"/>
                  <a:gd name="connsiteX17" fmla="*/ 351612 w 482739"/>
                  <a:gd name="connsiteY17" fmla="*/ 18581 h 556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2739" h="556889">
                    <a:moveTo>
                      <a:pt x="351612" y="18581"/>
                    </a:moveTo>
                    <a:cubicBezTo>
                      <a:pt x="314306" y="60"/>
                      <a:pt x="226993" y="-4438"/>
                      <a:pt x="176987" y="4293"/>
                    </a:cubicBezTo>
                    <a:cubicBezTo>
                      <a:pt x="126981" y="13024"/>
                      <a:pt x="80943" y="28370"/>
                      <a:pt x="51574" y="70968"/>
                    </a:cubicBezTo>
                    <a:cubicBezTo>
                      <a:pt x="22205" y="113566"/>
                      <a:pt x="3949" y="214108"/>
                      <a:pt x="774" y="259881"/>
                    </a:cubicBezTo>
                    <a:cubicBezTo>
                      <a:pt x="-2401" y="305654"/>
                      <a:pt x="3420" y="317825"/>
                      <a:pt x="32524" y="345606"/>
                    </a:cubicBezTo>
                    <a:cubicBezTo>
                      <a:pt x="61628" y="373387"/>
                      <a:pt x="119043" y="392172"/>
                      <a:pt x="175399" y="426568"/>
                    </a:cubicBezTo>
                    <a:cubicBezTo>
                      <a:pt x="231755" y="460964"/>
                      <a:pt x="337060" y="535312"/>
                      <a:pt x="370662" y="551981"/>
                    </a:cubicBezTo>
                    <a:cubicBezTo>
                      <a:pt x="404264" y="568650"/>
                      <a:pt x="359285" y="538487"/>
                      <a:pt x="377012" y="526581"/>
                    </a:cubicBezTo>
                    <a:cubicBezTo>
                      <a:pt x="394739" y="514675"/>
                      <a:pt x="463001" y="497741"/>
                      <a:pt x="477024" y="480543"/>
                    </a:cubicBezTo>
                    <a:cubicBezTo>
                      <a:pt x="491047" y="463345"/>
                      <a:pt x="476759" y="446941"/>
                      <a:pt x="461149" y="423393"/>
                    </a:cubicBezTo>
                    <a:cubicBezTo>
                      <a:pt x="445539" y="399845"/>
                      <a:pt x="412995" y="357777"/>
                      <a:pt x="383362" y="339256"/>
                    </a:cubicBezTo>
                    <a:cubicBezTo>
                      <a:pt x="353729" y="320735"/>
                      <a:pt x="309807" y="323645"/>
                      <a:pt x="283349" y="312268"/>
                    </a:cubicBezTo>
                    <a:cubicBezTo>
                      <a:pt x="256891" y="300891"/>
                      <a:pt x="231226" y="288720"/>
                      <a:pt x="224612" y="270993"/>
                    </a:cubicBezTo>
                    <a:cubicBezTo>
                      <a:pt x="217997" y="253266"/>
                      <a:pt x="220114" y="222046"/>
                      <a:pt x="243662" y="205906"/>
                    </a:cubicBezTo>
                    <a:cubicBezTo>
                      <a:pt x="267210" y="189767"/>
                      <a:pt x="337060" y="181829"/>
                      <a:pt x="365899" y="174156"/>
                    </a:cubicBezTo>
                    <a:cubicBezTo>
                      <a:pt x="394738" y="166483"/>
                      <a:pt x="410878" y="169658"/>
                      <a:pt x="416699" y="159868"/>
                    </a:cubicBezTo>
                    <a:cubicBezTo>
                      <a:pt x="422520" y="150078"/>
                      <a:pt x="409555" y="137378"/>
                      <a:pt x="400824" y="115418"/>
                    </a:cubicBezTo>
                    <a:cubicBezTo>
                      <a:pt x="392093" y="93458"/>
                      <a:pt x="388918" y="37102"/>
                      <a:pt x="351612" y="18581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2" name="フリーフォーム: 図形 1831">
                <a:extLst>
                  <a:ext uri="{FF2B5EF4-FFF2-40B4-BE49-F238E27FC236}">
                    <a16:creationId xmlns:a16="http://schemas.microsoft.com/office/drawing/2014/main" id="{B1FEF928-0DA8-493B-A2C3-CB36F85845BF}"/>
                  </a:ext>
                </a:extLst>
              </p:cNvPr>
              <p:cNvSpPr/>
              <p:nvPr/>
            </p:nvSpPr>
            <p:spPr>
              <a:xfrm>
                <a:off x="7964480" y="1526870"/>
                <a:ext cx="681945" cy="165573"/>
              </a:xfrm>
              <a:custGeom>
                <a:avLst/>
                <a:gdLst>
                  <a:gd name="connsiteX0" fmla="*/ 8 w 681945"/>
                  <a:gd name="connsiteY0" fmla="*/ 106668 h 165573"/>
                  <a:gd name="connsiteX1" fmla="*/ 214320 w 681945"/>
                  <a:gd name="connsiteY1" fmla="*/ 6655 h 165573"/>
                  <a:gd name="connsiteX2" fmla="*/ 276233 w 681945"/>
                  <a:gd name="connsiteY2" fmla="*/ 17768 h 165573"/>
                  <a:gd name="connsiteX3" fmla="*/ 531820 w 681945"/>
                  <a:gd name="connsiteY3" fmla="*/ 86030 h 165573"/>
                  <a:gd name="connsiteX4" fmla="*/ 671520 w 681945"/>
                  <a:gd name="connsiteY4" fmla="*/ 109843 h 165573"/>
                  <a:gd name="connsiteX5" fmla="*/ 658820 w 681945"/>
                  <a:gd name="connsiteY5" fmla="*/ 163818 h 165573"/>
                  <a:gd name="connsiteX6" fmla="*/ 555633 w 681945"/>
                  <a:gd name="connsiteY6" fmla="*/ 147943 h 165573"/>
                  <a:gd name="connsiteX7" fmla="*/ 381008 w 681945"/>
                  <a:gd name="connsiteY7" fmla="*/ 103493 h 165573"/>
                  <a:gd name="connsiteX8" fmla="*/ 309570 w 681945"/>
                  <a:gd name="connsiteY8" fmla="*/ 82855 h 165573"/>
                  <a:gd name="connsiteX9" fmla="*/ 206383 w 681945"/>
                  <a:gd name="connsiteY9" fmla="*/ 89205 h 165573"/>
                  <a:gd name="connsiteX10" fmla="*/ 8 w 681945"/>
                  <a:gd name="connsiteY10" fmla="*/ 106668 h 16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1945" h="165573">
                    <a:moveTo>
                      <a:pt x="8" y="106668"/>
                    </a:moveTo>
                    <a:cubicBezTo>
                      <a:pt x="1331" y="92910"/>
                      <a:pt x="168283" y="21472"/>
                      <a:pt x="214320" y="6655"/>
                    </a:cubicBezTo>
                    <a:cubicBezTo>
                      <a:pt x="260357" y="-8162"/>
                      <a:pt x="223316" y="4539"/>
                      <a:pt x="276233" y="17768"/>
                    </a:cubicBezTo>
                    <a:cubicBezTo>
                      <a:pt x="329150" y="30997"/>
                      <a:pt x="465939" y="70684"/>
                      <a:pt x="531820" y="86030"/>
                    </a:cubicBezTo>
                    <a:cubicBezTo>
                      <a:pt x="597701" y="101376"/>
                      <a:pt x="650353" y="96878"/>
                      <a:pt x="671520" y="109843"/>
                    </a:cubicBezTo>
                    <a:cubicBezTo>
                      <a:pt x="692687" y="122808"/>
                      <a:pt x="678134" y="157468"/>
                      <a:pt x="658820" y="163818"/>
                    </a:cubicBezTo>
                    <a:cubicBezTo>
                      <a:pt x="639506" y="170168"/>
                      <a:pt x="601935" y="157997"/>
                      <a:pt x="555633" y="147943"/>
                    </a:cubicBezTo>
                    <a:cubicBezTo>
                      <a:pt x="509331" y="137889"/>
                      <a:pt x="422018" y="114341"/>
                      <a:pt x="381008" y="103493"/>
                    </a:cubicBezTo>
                    <a:cubicBezTo>
                      <a:pt x="339998" y="92645"/>
                      <a:pt x="338674" y="85236"/>
                      <a:pt x="309570" y="82855"/>
                    </a:cubicBezTo>
                    <a:cubicBezTo>
                      <a:pt x="280466" y="80474"/>
                      <a:pt x="253743" y="84443"/>
                      <a:pt x="206383" y="89205"/>
                    </a:cubicBezTo>
                    <a:cubicBezTo>
                      <a:pt x="159023" y="93967"/>
                      <a:pt x="-1315" y="120426"/>
                      <a:pt x="8" y="10666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3" name="フリーフォーム: 図形 1832">
                <a:extLst>
                  <a:ext uri="{FF2B5EF4-FFF2-40B4-BE49-F238E27FC236}">
                    <a16:creationId xmlns:a16="http://schemas.microsoft.com/office/drawing/2014/main" id="{9FF73B31-F288-4AFE-9F39-DD4B5BA26125}"/>
                  </a:ext>
                </a:extLst>
              </p:cNvPr>
              <p:cNvSpPr/>
              <p:nvPr/>
            </p:nvSpPr>
            <p:spPr>
              <a:xfrm>
                <a:off x="8424331" y="1431546"/>
                <a:ext cx="829393" cy="393573"/>
              </a:xfrm>
              <a:custGeom>
                <a:avLst/>
                <a:gdLst>
                  <a:gd name="connsiteX0" fmla="*/ 5294 w 829393"/>
                  <a:gd name="connsiteY0" fmla="*/ 5142 h 393573"/>
                  <a:gd name="connsiteX1" fmla="*/ 178332 w 829393"/>
                  <a:gd name="connsiteY1" fmla="*/ 5142 h 393573"/>
                  <a:gd name="connsiteX2" fmla="*/ 279932 w 829393"/>
                  <a:gd name="connsiteY2" fmla="*/ 16254 h 393573"/>
                  <a:gd name="connsiteX3" fmla="*/ 457732 w 829393"/>
                  <a:gd name="connsiteY3" fmla="*/ 44829 h 393573"/>
                  <a:gd name="connsiteX4" fmla="*/ 697444 w 829393"/>
                  <a:gd name="connsiteY4" fmla="*/ 122617 h 393573"/>
                  <a:gd name="connsiteX5" fmla="*/ 827619 w 829393"/>
                  <a:gd name="connsiteY5" fmla="*/ 319467 h 393573"/>
                  <a:gd name="connsiteX6" fmla="*/ 762532 w 829393"/>
                  <a:gd name="connsiteY6" fmla="*/ 267079 h 393573"/>
                  <a:gd name="connsiteX7" fmla="*/ 618069 w 829393"/>
                  <a:gd name="connsiteY7" fmla="*/ 273429 h 393573"/>
                  <a:gd name="connsiteX8" fmla="*/ 464082 w 829393"/>
                  <a:gd name="connsiteY8" fmla="*/ 392492 h 393573"/>
                  <a:gd name="connsiteX9" fmla="*/ 378357 w 829393"/>
                  <a:gd name="connsiteY9" fmla="*/ 330579 h 393573"/>
                  <a:gd name="connsiteX10" fmla="*/ 229132 w 829393"/>
                  <a:gd name="connsiteY10" fmla="*/ 300417 h 393573"/>
                  <a:gd name="connsiteX11" fmla="*/ 248182 w 829393"/>
                  <a:gd name="connsiteY11" fmla="*/ 211517 h 393573"/>
                  <a:gd name="connsiteX12" fmla="*/ 254532 w 829393"/>
                  <a:gd name="connsiteY12" fmla="*/ 144842 h 393573"/>
                  <a:gd name="connsiteX13" fmla="*/ 256119 w 829393"/>
                  <a:gd name="connsiteY13" fmla="*/ 82929 h 393573"/>
                  <a:gd name="connsiteX14" fmla="*/ 179919 w 829393"/>
                  <a:gd name="connsiteY14" fmla="*/ 59117 h 393573"/>
                  <a:gd name="connsiteX15" fmla="*/ 110069 w 829393"/>
                  <a:gd name="connsiteY15" fmla="*/ 111504 h 393573"/>
                  <a:gd name="connsiteX16" fmla="*/ 49744 w 829393"/>
                  <a:gd name="connsiteY16" fmla="*/ 68642 h 393573"/>
                  <a:gd name="connsiteX17" fmla="*/ 5294 w 829393"/>
                  <a:gd name="connsiteY17" fmla="*/ 5142 h 39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29393" h="393573">
                    <a:moveTo>
                      <a:pt x="5294" y="5142"/>
                    </a:moveTo>
                    <a:cubicBezTo>
                      <a:pt x="26725" y="-5441"/>
                      <a:pt x="132559" y="3290"/>
                      <a:pt x="178332" y="5142"/>
                    </a:cubicBezTo>
                    <a:cubicBezTo>
                      <a:pt x="224105" y="6994"/>
                      <a:pt x="233365" y="9640"/>
                      <a:pt x="279932" y="16254"/>
                    </a:cubicBezTo>
                    <a:cubicBezTo>
                      <a:pt x="326499" y="22869"/>
                      <a:pt x="388147" y="27102"/>
                      <a:pt x="457732" y="44829"/>
                    </a:cubicBezTo>
                    <a:cubicBezTo>
                      <a:pt x="527317" y="62556"/>
                      <a:pt x="635796" y="76844"/>
                      <a:pt x="697444" y="122617"/>
                    </a:cubicBezTo>
                    <a:cubicBezTo>
                      <a:pt x="759092" y="168390"/>
                      <a:pt x="816771" y="295390"/>
                      <a:pt x="827619" y="319467"/>
                    </a:cubicBezTo>
                    <a:cubicBezTo>
                      <a:pt x="838467" y="343544"/>
                      <a:pt x="797457" y="274752"/>
                      <a:pt x="762532" y="267079"/>
                    </a:cubicBezTo>
                    <a:cubicBezTo>
                      <a:pt x="727607" y="259406"/>
                      <a:pt x="667811" y="252527"/>
                      <a:pt x="618069" y="273429"/>
                    </a:cubicBezTo>
                    <a:cubicBezTo>
                      <a:pt x="568327" y="294331"/>
                      <a:pt x="504034" y="382967"/>
                      <a:pt x="464082" y="392492"/>
                    </a:cubicBezTo>
                    <a:cubicBezTo>
                      <a:pt x="424130" y="402017"/>
                      <a:pt x="417515" y="345925"/>
                      <a:pt x="378357" y="330579"/>
                    </a:cubicBezTo>
                    <a:cubicBezTo>
                      <a:pt x="339199" y="315233"/>
                      <a:pt x="250828" y="320261"/>
                      <a:pt x="229132" y="300417"/>
                    </a:cubicBezTo>
                    <a:cubicBezTo>
                      <a:pt x="207436" y="280573"/>
                      <a:pt x="243949" y="237446"/>
                      <a:pt x="248182" y="211517"/>
                    </a:cubicBezTo>
                    <a:cubicBezTo>
                      <a:pt x="252415" y="185588"/>
                      <a:pt x="253209" y="166273"/>
                      <a:pt x="254532" y="144842"/>
                    </a:cubicBezTo>
                    <a:cubicBezTo>
                      <a:pt x="255855" y="123411"/>
                      <a:pt x="268555" y="97217"/>
                      <a:pt x="256119" y="82929"/>
                    </a:cubicBezTo>
                    <a:cubicBezTo>
                      <a:pt x="243684" y="68642"/>
                      <a:pt x="204261" y="54355"/>
                      <a:pt x="179919" y="59117"/>
                    </a:cubicBezTo>
                    <a:cubicBezTo>
                      <a:pt x="155577" y="63879"/>
                      <a:pt x="131765" y="109917"/>
                      <a:pt x="110069" y="111504"/>
                    </a:cubicBezTo>
                    <a:cubicBezTo>
                      <a:pt x="88373" y="113091"/>
                      <a:pt x="66148" y="83459"/>
                      <a:pt x="49744" y="68642"/>
                    </a:cubicBezTo>
                    <a:cubicBezTo>
                      <a:pt x="33340" y="53825"/>
                      <a:pt x="-16137" y="15725"/>
                      <a:pt x="5294" y="5142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4" name="フリーフォーム: 図形 1833">
                <a:extLst>
                  <a:ext uri="{FF2B5EF4-FFF2-40B4-BE49-F238E27FC236}">
                    <a16:creationId xmlns:a16="http://schemas.microsoft.com/office/drawing/2014/main" id="{1DAC002D-BDF2-4D02-A324-8602666F9FD0}"/>
                  </a:ext>
                </a:extLst>
              </p:cNvPr>
              <p:cNvSpPr/>
              <p:nvPr/>
            </p:nvSpPr>
            <p:spPr>
              <a:xfrm>
                <a:off x="8961801" y="1735172"/>
                <a:ext cx="312073" cy="118490"/>
              </a:xfrm>
              <a:custGeom>
                <a:avLst/>
                <a:gdLst>
                  <a:gd name="connsiteX0" fmla="*/ 2812 w 312073"/>
                  <a:gd name="connsiteY0" fmla="*/ 82516 h 118490"/>
                  <a:gd name="connsiteX1" fmla="*/ 126637 w 312073"/>
                  <a:gd name="connsiteY1" fmla="*/ 14253 h 118490"/>
                  <a:gd name="connsiteX2" fmla="*/ 280624 w 312073"/>
                  <a:gd name="connsiteY2" fmla="*/ 6316 h 118490"/>
                  <a:gd name="connsiteX3" fmla="*/ 309199 w 312073"/>
                  <a:gd name="connsiteY3" fmla="*/ 88866 h 118490"/>
                  <a:gd name="connsiteX4" fmla="*/ 304437 w 312073"/>
                  <a:gd name="connsiteY4" fmla="*/ 114266 h 118490"/>
                  <a:gd name="connsiteX5" fmla="*/ 250462 w 312073"/>
                  <a:gd name="connsiteY5" fmla="*/ 114266 h 118490"/>
                  <a:gd name="connsiteX6" fmla="*/ 2812 w 312073"/>
                  <a:gd name="connsiteY6" fmla="*/ 82516 h 118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2073" h="118490">
                    <a:moveTo>
                      <a:pt x="2812" y="82516"/>
                    </a:moveTo>
                    <a:cubicBezTo>
                      <a:pt x="-17826" y="65847"/>
                      <a:pt x="80335" y="26953"/>
                      <a:pt x="126637" y="14253"/>
                    </a:cubicBezTo>
                    <a:cubicBezTo>
                      <a:pt x="172939" y="1553"/>
                      <a:pt x="250197" y="-6119"/>
                      <a:pt x="280624" y="6316"/>
                    </a:cubicBezTo>
                    <a:cubicBezTo>
                      <a:pt x="311051" y="18751"/>
                      <a:pt x="305230" y="70874"/>
                      <a:pt x="309199" y="88866"/>
                    </a:cubicBezTo>
                    <a:cubicBezTo>
                      <a:pt x="313168" y="106858"/>
                      <a:pt x="314226" y="110033"/>
                      <a:pt x="304437" y="114266"/>
                    </a:cubicBezTo>
                    <a:cubicBezTo>
                      <a:pt x="294648" y="118499"/>
                      <a:pt x="294383" y="121145"/>
                      <a:pt x="250462" y="114266"/>
                    </a:cubicBezTo>
                    <a:cubicBezTo>
                      <a:pt x="206541" y="107387"/>
                      <a:pt x="23450" y="99185"/>
                      <a:pt x="2812" y="8251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5" name="フリーフォーム: 図形 1834">
                <a:extLst>
                  <a:ext uri="{FF2B5EF4-FFF2-40B4-BE49-F238E27FC236}">
                    <a16:creationId xmlns:a16="http://schemas.microsoft.com/office/drawing/2014/main" id="{ACBCEB4E-A0AD-4118-8F02-F6CA596888DA}"/>
                  </a:ext>
                </a:extLst>
              </p:cNvPr>
              <p:cNvSpPr/>
              <p:nvPr/>
            </p:nvSpPr>
            <p:spPr>
              <a:xfrm>
                <a:off x="8939013" y="1850582"/>
                <a:ext cx="302055" cy="124734"/>
              </a:xfrm>
              <a:custGeom>
                <a:avLst/>
                <a:gdLst>
                  <a:gd name="connsiteX0" fmla="*/ 22425 w 302055"/>
                  <a:gd name="connsiteY0" fmla="*/ 108393 h 124734"/>
                  <a:gd name="connsiteX1" fmla="*/ 208162 w 302055"/>
                  <a:gd name="connsiteY1" fmla="*/ 124268 h 124734"/>
                  <a:gd name="connsiteX2" fmla="*/ 287537 w 302055"/>
                  <a:gd name="connsiteY2" fmla="*/ 102043 h 124734"/>
                  <a:gd name="connsiteX3" fmla="*/ 293887 w 302055"/>
                  <a:gd name="connsiteY3" fmla="*/ 54418 h 124734"/>
                  <a:gd name="connsiteX4" fmla="*/ 200225 w 302055"/>
                  <a:gd name="connsiteY4" fmla="*/ 32193 h 124734"/>
                  <a:gd name="connsiteX5" fmla="*/ 81162 w 302055"/>
                  <a:gd name="connsiteY5" fmla="*/ 443 h 124734"/>
                  <a:gd name="connsiteX6" fmla="*/ 12900 w 302055"/>
                  <a:gd name="connsiteY6" fmla="*/ 17906 h 124734"/>
                  <a:gd name="connsiteX7" fmla="*/ 22425 w 302055"/>
                  <a:gd name="connsiteY7" fmla="*/ 108393 h 12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055" h="124734">
                    <a:moveTo>
                      <a:pt x="22425" y="108393"/>
                    </a:moveTo>
                    <a:cubicBezTo>
                      <a:pt x="54969" y="126120"/>
                      <a:pt x="163977" y="125326"/>
                      <a:pt x="208162" y="124268"/>
                    </a:cubicBezTo>
                    <a:cubicBezTo>
                      <a:pt x="252347" y="123210"/>
                      <a:pt x="273250" y="113685"/>
                      <a:pt x="287537" y="102043"/>
                    </a:cubicBezTo>
                    <a:cubicBezTo>
                      <a:pt x="301824" y="90401"/>
                      <a:pt x="308439" y="66060"/>
                      <a:pt x="293887" y="54418"/>
                    </a:cubicBezTo>
                    <a:cubicBezTo>
                      <a:pt x="279335" y="42776"/>
                      <a:pt x="235679" y="41189"/>
                      <a:pt x="200225" y="32193"/>
                    </a:cubicBezTo>
                    <a:cubicBezTo>
                      <a:pt x="164771" y="23197"/>
                      <a:pt x="112383" y="2824"/>
                      <a:pt x="81162" y="443"/>
                    </a:cubicBezTo>
                    <a:cubicBezTo>
                      <a:pt x="49941" y="-1938"/>
                      <a:pt x="27452" y="5471"/>
                      <a:pt x="12900" y="17906"/>
                    </a:cubicBezTo>
                    <a:cubicBezTo>
                      <a:pt x="-1652" y="30341"/>
                      <a:pt x="-10119" y="90666"/>
                      <a:pt x="22425" y="108393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: 図形 1835">
                <a:extLst>
                  <a:ext uri="{FF2B5EF4-FFF2-40B4-BE49-F238E27FC236}">
                    <a16:creationId xmlns:a16="http://schemas.microsoft.com/office/drawing/2014/main" id="{1D64685F-1B4B-48EC-8812-2BA15063F116}"/>
                  </a:ext>
                </a:extLst>
              </p:cNvPr>
              <p:cNvSpPr/>
              <p:nvPr/>
            </p:nvSpPr>
            <p:spPr>
              <a:xfrm>
                <a:off x="8999212" y="2030055"/>
                <a:ext cx="311770" cy="147232"/>
              </a:xfrm>
              <a:custGeom>
                <a:avLst/>
                <a:gdLst>
                  <a:gd name="connsiteX0" fmla="*/ 5088 w 311770"/>
                  <a:gd name="connsiteY0" fmla="*/ 358 h 147232"/>
                  <a:gd name="connsiteX1" fmla="*/ 147963 w 311770"/>
                  <a:gd name="connsiteY1" fmla="*/ 46395 h 147232"/>
                  <a:gd name="connsiteX2" fmla="*/ 308301 w 311770"/>
                  <a:gd name="connsiteY2" fmla="*/ 144820 h 147232"/>
                  <a:gd name="connsiteX3" fmla="*/ 241626 w 311770"/>
                  <a:gd name="connsiteY3" fmla="*/ 113070 h 147232"/>
                  <a:gd name="connsiteX4" fmla="*/ 52713 w 311770"/>
                  <a:gd name="connsiteY4" fmla="*/ 68620 h 147232"/>
                  <a:gd name="connsiteX5" fmla="*/ 5088 w 311770"/>
                  <a:gd name="connsiteY5" fmla="*/ 358 h 147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770" h="147232">
                    <a:moveTo>
                      <a:pt x="5088" y="358"/>
                    </a:moveTo>
                    <a:cubicBezTo>
                      <a:pt x="20963" y="-3346"/>
                      <a:pt x="97428" y="22318"/>
                      <a:pt x="147963" y="46395"/>
                    </a:cubicBezTo>
                    <a:cubicBezTo>
                      <a:pt x="198499" y="70472"/>
                      <a:pt x="292691" y="133708"/>
                      <a:pt x="308301" y="144820"/>
                    </a:cubicBezTo>
                    <a:cubicBezTo>
                      <a:pt x="323911" y="155932"/>
                      <a:pt x="284224" y="125770"/>
                      <a:pt x="241626" y="113070"/>
                    </a:cubicBezTo>
                    <a:cubicBezTo>
                      <a:pt x="199028" y="100370"/>
                      <a:pt x="93459" y="84230"/>
                      <a:pt x="52713" y="68620"/>
                    </a:cubicBezTo>
                    <a:cubicBezTo>
                      <a:pt x="11967" y="53010"/>
                      <a:pt x="-10787" y="4062"/>
                      <a:pt x="5088" y="35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: 図形 1836">
                <a:extLst>
                  <a:ext uri="{FF2B5EF4-FFF2-40B4-BE49-F238E27FC236}">
                    <a16:creationId xmlns:a16="http://schemas.microsoft.com/office/drawing/2014/main" id="{A0BAF492-5ED6-43E2-8EAE-B65CF2A51035}"/>
                  </a:ext>
                </a:extLst>
              </p:cNvPr>
              <p:cNvSpPr/>
              <p:nvPr/>
            </p:nvSpPr>
            <p:spPr>
              <a:xfrm>
                <a:off x="8791116" y="1896681"/>
                <a:ext cx="642403" cy="664009"/>
              </a:xfrm>
              <a:custGeom>
                <a:avLst/>
                <a:gdLst>
                  <a:gd name="connsiteX0" fmla="*/ 79834 w 642403"/>
                  <a:gd name="connsiteY0" fmla="*/ 382 h 664009"/>
                  <a:gd name="connsiteX1" fmla="*/ 148097 w 642403"/>
                  <a:gd name="connsiteY1" fmla="*/ 132144 h 664009"/>
                  <a:gd name="connsiteX2" fmla="*/ 179847 w 642403"/>
                  <a:gd name="connsiteY2" fmla="*/ 194057 h 664009"/>
                  <a:gd name="connsiteX3" fmla="*/ 319547 w 642403"/>
                  <a:gd name="connsiteY3" fmla="*/ 263907 h 664009"/>
                  <a:gd name="connsiteX4" fmla="*/ 471947 w 642403"/>
                  <a:gd name="connsiteY4" fmla="*/ 282957 h 664009"/>
                  <a:gd name="connsiteX5" fmla="*/ 557672 w 642403"/>
                  <a:gd name="connsiteY5" fmla="*/ 327407 h 664009"/>
                  <a:gd name="connsiteX6" fmla="*/ 630697 w 642403"/>
                  <a:gd name="connsiteY6" fmla="*/ 484569 h 664009"/>
                  <a:gd name="connsiteX7" fmla="*/ 641809 w 642403"/>
                  <a:gd name="connsiteY7" fmla="*/ 660782 h 664009"/>
                  <a:gd name="connsiteX8" fmla="*/ 632284 w 642403"/>
                  <a:gd name="connsiteY8" fmla="*/ 582994 h 664009"/>
                  <a:gd name="connsiteX9" fmla="*/ 562434 w 642403"/>
                  <a:gd name="connsiteY9" fmla="*/ 390907 h 664009"/>
                  <a:gd name="connsiteX10" fmla="*/ 522747 w 642403"/>
                  <a:gd name="connsiteY10" fmla="*/ 511557 h 664009"/>
                  <a:gd name="connsiteX11" fmla="*/ 392572 w 642403"/>
                  <a:gd name="connsiteY11" fmla="*/ 424244 h 664009"/>
                  <a:gd name="connsiteX12" fmla="*/ 125872 w 642403"/>
                  <a:gd name="connsiteY12" fmla="*/ 284544 h 664009"/>
                  <a:gd name="connsiteX13" fmla="*/ 459 w 642403"/>
                  <a:gd name="connsiteY13" fmla="*/ 98807 h 664009"/>
                  <a:gd name="connsiteX14" fmla="*/ 79834 w 642403"/>
                  <a:gd name="connsiteY14" fmla="*/ 382 h 66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2403" h="664009">
                    <a:moveTo>
                      <a:pt x="79834" y="382"/>
                    </a:moveTo>
                    <a:cubicBezTo>
                      <a:pt x="104440" y="5938"/>
                      <a:pt x="131428" y="99865"/>
                      <a:pt x="148097" y="132144"/>
                    </a:cubicBezTo>
                    <a:cubicBezTo>
                      <a:pt x="164766" y="164423"/>
                      <a:pt x="151272" y="172097"/>
                      <a:pt x="179847" y="194057"/>
                    </a:cubicBezTo>
                    <a:cubicBezTo>
                      <a:pt x="208422" y="216017"/>
                      <a:pt x="270864" y="249090"/>
                      <a:pt x="319547" y="263907"/>
                    </a:cubicBezTo>
                    <a:cubicBezTo>
                      <a:pt x="368230" y="278724"/>
                      <a:pt x="432260" y="272374"/>
                      <a:pt x="471947" y="282957"/>
                    </a:cubicBezTo>
                    <a:cubicBezTo>
                      <a:pt x="511635" y="293540"/>
                      <a:pt x="531214" y="293805"/>
                      <a:pt x="557672" y="327407"/>
                    </a:cubicBezTo>
                    <a:cubicBezTo>
                      <a:pt x="584130" y="361009"/>
                      <a:pt x="616674" y="429007"/>
                      <a:pt x="630697" y="484569"/>
                    </a:cubicBezTo>
                    <a:cubicBezTo>
                      <a:pt x="644720" y="540131"/>
                      <a:pt x="641545" y="644378"/>
                      <a:pt x="641809" y="660782"/>
                    </a:cubicBezTo>
                    <a:cubicBezTo>
                      <a:pt x="642074" y="677186"/>
                      <a:pt x="645513" y="627973"/>
                      <a:pt x="632284" y="582994"/>
                    </a:cubicBezTo>
                    <a:cubicBezTo>
                      <a:pt x="619055" y="538015"/>
                      <a:pt x="580690" y="402813"/>
                      <a:pt x="562434" y="390907"/>
                    </a:cubicBezTo>
                    <a:cubicBezTo>
                      <a:pt x="544178" y="379001"/>
                      <a:pt x="551057" y="506001"/>
                      <a:pt x="522747" y="511557"/>
                    </a:cubicBezTo>
                    <a:cubicBezTo>
                      <a:pt x="494437" y="517113"/>
                      <a:pt x="458718" y="462080"/>
                      <a:pt x="392572" y="424244"/>
                    </a:cubicBezTo>
                    <a:cubicBezTo>
                      <a:pt x="326426" y="386408"/>
                      <a:pt x="191224" y="338784"/>
                      <a:pt x="125872" y="284544"/>
                    </a:cubicBezTo>
                    <a:cubicBezTo>
                      <a:pt x="60520" y="230305"/>
                      <a:pt x="6809" y="146697"/>
                      <a:pt x="459" y="98807"/>
                    </a:cubicBezTo>
                    <a:cubicBezTo>
                      <a:pt x="-5891" y="50918"/>
                      <a:pt x="55228" y="-5174"/>
                      <a:pt x="79834" y="382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: 図形 1837">
                <a:extLst>
                  <a:ext uri="{FF2B5EF4-FFF2-40B4-BE49-F238E27FC236}">
                    <a16:creationId xmlns:a16="http://schemas.microsoft.com/office/drawing/2014/main" id="{BEEB2CE7-0929-4FF7-A173-FB85D32DA8B8}"/>
                  </a:ext>
                </a:extLst>
              </p:cNvPr>
              <p:cNvSpPr/>
              <p:nvPr/>
            </p:nvSpPr>
            <p:spPr>
              <a:xfrm>
                <a:off x="9143693" y="2242685"/>
                <a:ext cx="421145" cy="806020"/>
              </a:xfrm>
              <a:custGeom>
                <a:avLst/>
                <a:gdLst>
                  <a:gd name="connsiteX0" fmla="*/ 246370 w 421145"/>
                  <a:gd name="connsiteY0" fmla="*/ 70303 h 806020"/>
                  <a:gd name="connsiteX1" fmla="*/ 282882 w 421145"/>
                  <a:gd name="connsiteY1" fmla="*/ 408440 h 806020"/>
                  <a:gd name="connsiteX2" fmla="*/ 290820 w 421145"/>
                  <a:gd name="connsiteY2" fmla="*/ 595765 h 806020"/>
                  <a:gd name="connsiteX3" fmla="*/ 332095 w 421145"/>
                  <a:gd name="connsiteY3" fmla="*/ 646565 h 806020"/>
                  <a:gd name="connsiteX4" fmla="*/ 401945 w 421145"/>
                  <a:gd name="connsiteY4" fmla="*/ 671965 h 806020"/>
                  <a:gd name="connsiteX5" fmla="*/ 417820 w 421145"/>
                  <a:gd name="connsiteY5" fmla="*/ 706890 h 806020"/>
                  <a:gd name="connsiteX6" fmla="*/ 347970 w 421145"/>
                  <a:gd name="connsiteY6" fmla="*/ 805315 h 806020"/>
                  <a:gd name="connsiteX7" fmla="*/ 182870 w 421145"/>
                  <a:gd name="connsiteY7" fmla="*/ 740228 h 806020"/>
                  <a:gd name="connsiteX8" fmla="*/ 171757 w 421145"/>
                  <a:gd name="connsiteY8" fmla="*/ 548140 h 806020"/>
                  <a:gd name="connsiteX9" fmla="*/ 113020 w 421145"/>
                  <a:gd name="connsiteY9" fmla="*/ 157615 h 806020"/>
                  <a:gd name="connsiteX10" fmla="*/ 6657 w 421145"/>
                  <a:gd name="connsiteY10" fmla="*/ 21090 h 806020"/>
                  <a:gd name="connsiteX11" fmla="*/ 28882 w 421145"/>
                  <a:gd name="connsiteY11" fmla="*/ 16328 h 806020"/>
                  <a:gd name="connsiteX12" fmla="*/ 173345 w 421145"/>
                  <a:gd name="connsiteY12" fmla="*/ 175078 h 806020"/>
                  <a:gd name="connsiteX13" fmla="*/ 246370 w 421145"/>
                  <a:gd name="connsiteY13" fmla="*/ 70303 h 80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1145" h="806020">
                    <a:moveTo>
                      <a:pt x="246370" y="70303"/>
                    </a:moveTo>
                    <a:cubicBezTo>
                      <a:pt x="264626" y="109197"/>
                      <a:pt x="275474" y="320863"/>
                      <a:pt x="282882" y="408440"/>
                    </a:cubicBezTo>
                    <a:cubicBezTo>
                      <a:pt x="290290" y="496017"/>
                      <a:pt x="282618" y="556078"/>
                      <a:pt x="290820" y="595765"/>
                    </a:cubicBezTo>
                    <a:cubicBezTo>
                      <a:pt x="299022" y="635452"/>
                      <a:pt x="313574" y="633865"/>
                      <a:pt x="332095" y="646565"/>
                    </a:cubicBezTo>
                    <a:cubicBezTo>
                      <a:pt x="350616" y="659265"/>
                      <a:pt x="387658" y="661911"/>
                      <a:pt x="401945" y="671965"/>
                    </a:cubicBezTo>
                    <a:cubicBezTo>
                      <a:pt x="416232" y="682019"/>
                      <a:pt x="426816" y="684665"/>
                      <a:pt x="417820" y="706890"/>
                    </a:cubicBezTo>
                    <a:cubicBezTo>
                      <a:pt x="408824" y="729115"/>
                      <a:pt x="387128" y="799759"/>
                      <a:pt x="347970" y="805315"/>
                    </a:cubicBezTo>
                    <a:cubicBezTo>
                      <a:pt x="308812" y="810871"/>
                      <a:pt x="212239" y="783090"/>
                      <a:pt x="182870" y="740228"/>
                    </a:cubicBezTo>
                    <a:cubicBezTo>
                      <a:pt x="153501" y="697366"/>
                      <a:pt x="183399" y="645242"/>
                      <a:pt x="171757" y="548140"/>
                    </a:cubicBezTo>
                    <a:cubicBezTo>
                      <a:pt x="160115" y="451038"/>
                      <a:pt x="140537" y="245457"/>
                      <a:pt x="113020" y="157615"/>
                    </a:cubicBezTo>
                    <a:cubicBezTo>
                      <a:pt x="85503" y="69773"/>
                      <a:pt x="20680" y="44638"/>
                      <a:pt x="6657" y="21090"/>
                    </a:cubicBezTo>
                    <a:cubicBezTo>
                      <a:pt x="-7366" y="-2458"/>
                      <a:pt x="1101" y="-9337"/>
                      <a:pt x="28882" y="16328"/>
                    </a:cubicBezTo>
                    <a:cubicBezTo>
                      <a:pt x="56663" y="41993"/>
                      <a:pt x="142124" y="164495"/>
                      <a:pt x="173345" y="175078"/>
                    </a:cubicBezTo>
                    <a:cubicBezTo>
                      <a:pt x="204566" y="185661"/>
                      <a:pt x="228114" y="31409"/>
                      <a:pt x="246370" y="70303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: 図形 1838">
                <a:extLst>
                  <a:ext uri="{FF2B5EF4-FFF2-40B4-BE49-F238E27FC236}">
                    <a16:creationId xmlns:a16="http://schemas.microsoft.com/office/drawing/2014/main" id="{2F6CC539-34F6-42B7-AB02-B5F9869BF3D5}"/>
                  </a:ext>
                </a:extLst>
              </p:cNvPr>
              <p:cNvSpPr/>
              <p:nvPr/>
            </p:nvSpPr>
            <p:spPr>
              <a:xfrm>
                <a:off x="7467606" y="963278"/>
                <a:ext cx="578215" cy="503609"/>
              </a:xfrm>
              <a:custGeom>
                <a:avLst/>
                <a:gdLst>
                  <a:gd name="connsiteX0" fmla="*/ 577844 w 578215"/>
                  <a:gd name="connsiteY0" fmla="*/ 189247 h 503609"/>
                  <a:gd name="connsiteX1" fmla="*/ 430207 w 578215"/>
                  <a:gd name="connsiteY1" fmla="*/ 47960 h 503609"/>
                  <a:gd name="connsiteX2" fmla="*/ 423857 w 578215"/>
                  <a:gd name="connsiteY2" fmla="*/ 90822 h 503609"/>
                  <a:gd name="connsiteX3" fmla="*/ 268282 w 578215"/>
                  <a:gd name="connsiteY3" fmla="*/ 335 h 503609"/>
                  <a:gd name="connsiteX4" fmla="*/ 242882 w 578215"/>
                  <a:gd name="connsiteY4" fmla="*/ 60660 h 503609"/>
                  <a:gd name="connsiteX5" fmla="*/ 107944 w 578215"/>
                  <a:gd name="connsiteY5" fmla="*/ 74947 h 503609"/>
                  <a:gd name="connsiteX6" fmla="*/ 134932 w 578215"/>
                  <a:gd name="connsiteY6" fmla="*/ 97172 h 503609"/>
                  <a:gd name="connsiteX7" fmla="*/ 106357 w 578215"/>
                  <a:gd name="connsiteY7" fmla="*/ 143210 h 503609"/>
                  <a:gd name="connsiteX8" fmla="*/ 1582 w 578215"/>
                  <a:gd name="connsiteY8" fmla="*/ 265447 h 503609"/>
                  <a:gd name="connsiteX9" fmla="*/ 41269 w 578215"/>
                  <a:gd name="connsiteY9" fmla="*/ 284497 h 503609"/>
                  <a:gd name="connsiteX10" fmla="*/ 14282 w 578215"/>
                  <a:gd name="connsiteY10" fmla="*/ 379747 h 503609"/>
                  <a:gd name="connsiteX11" fmla="*/ 9519 w 578215"/>
                  <a:gd name="connsiteY11" fmla="*/ 422610 h 503609"/>
                  <a:gd name="connsiteX12" fmla="*/ 93657 w 578215"/>
                  <a:gd name="connsiteY12" fmla="*/ 467060 h 503609"/>
                  <a:gd name="connsiteX13" fmla="*/ 120644 w 578215"/>
                  <a:gd name="connsiteY13" fmla="*/ 501985 h 503609"/>
                  <a:gd name="connsiteX14" fmla="*/ 82544 w 578215"/>
                  <a:gd name="connsiteY14" fmla="*/ 413085 h 503609"/>
                  <a:gd name="connsiteX15" fmla="*/ 96832 w 578215"/>
                  <a:gd name="connsiteY15" fmla="*/ 263860 h 503609"/>
                  <a:gd name="connsiteX16" fmla="*/ 252407 w 578215"/>
                  <a:gd name="connsiteY16" fmla="*/ 109872 h 503609"/>
                  <a:gd name="connsiteX17" fmla="*/ 380994 w 578215"/>
                  <a:gd name="connsiteY17" fmla="*/ 105110 h 503609"/>
                  <a:gd name="connsiteX18" fmla="*/ 577844 w 578215"/>
                  <a:gd name="connsiteY18" fmla="*/ 189247 h 503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8215" h="503609">
                    <a:moveTo>
                      <a:pt x="577844" y="189247"/>
                    </a:moveTo>
                    <a:cubicBezTo>
                      <a:pt x="586046" y="179722"/>
                      <a:pt x="455871" y="64364"/>
                      <a:pt x="430207" y="47960"/>
                    </a:cubicBezTo>
                    <a:cubicBezTo>
                      <a:pt x="404543" y="31556"/>
                      <a:pt x="450844" y="98759"/>
                      <a:pt x="423857" y="90822"/>
                    </a:cubicBezTo>
                    <a:cubicBezTo>
                      <a:pt x="396870" y="82885"/>
                      <a:pt x="298444" y="5362"/>
                      <a:pt x="268282" y="335"/>
                    </a:cubicBezTo>
                    <a:cubicBezTo>
                      <a:pt x="238120" y="-4692"/>
                      <a:pt x="269605" y="48225"/>
                      <a:pt x="242882" y="60660"/>
                    </a:cubicBezTo>
                    <a:cubicBezTo>
                      <a:pt x="216159" y="73095"/>
                      <a:pt x="125936" y="68862"/>
                      <a:pt x="107944" y="74947"/>
                    </a:cubicBezTo>
                    <a:cubicBezTo>
                      <a:pt x="89952" y="81032"/>
                      <a:pt x="135196" y="85795"/>
                      <a:pt x="134932" y="97172"/>
                    </a:cubicBezTo>
                    <a:cubicBezTo>
                      <a:pt x="134668" y="108549"/>
                      <a:pt x="128582" y="115164"/>
                      <a:pt x="106357" y="143210"/>
                    </a:cubicBezTo>
                    <a:cubicBezTo>
                      <a:pt x="84132" y="171256"/>
                      <a:pt x="12430" y="241899"/>
                      <a:pt x="1582" y="265447"/>
                    </a:cubicBezTo>
                    <a:cubicBezTo>
                      <a:pt x="-9266" y="288995"/>
                      <a:pt x="39152" y="265447"/>
                      <a:pt x="41269" y="284497"/>
                    </a:cubicBezTo>
                    <a:cubicBezTo>
                      <a:pt x="43386" y="303547"/>
                      <a:pt x="19574" y="356728"/>
                      <a:pt x="14282" y="379747"/>
                    </a:cubicBezTo>
                    <a:cubicBezTo>
                      <a:pt x="8990" y="402766"/>
                      <a:pt x="-3710" y="408058"/>
                      <a:pt x="9519" y="422610"/>
                    </a:cubicBezTo>
                    <a:cubicBezTo>
                      <a:pt x="22748" y="437162"/>
                      <a:pt x="75136" y="453831"/>
                      <a:pt x="93657" y="467060"/>
                    </a:cubicBezTo>
                    <a:cubicBezTo>
                      <a:pt x="112178" y="480289"/>
                      <a:pt x="122496" y="510981"/>
                      <a:pt x="120644" y="501985"/>
                    </a:cubicBezTo>
                    <a:cubicBezTo>
                      <a:pt x="118792" y="492989"/>
                      <a:pt x="86513" y="452773"/>
                      <a:pt x="82544" y="413085"/>
                    </a:cubicBezTo>
                    <a:cubicBezTo>
                      <a:pt x="78575" y="373398"/>
                      <a:pt x="68522" y="314395"/>
                      <a:pt x="96832" y="263860"/>
                    </a:cubicBezTo>
                    <a:cubicBezTo>
                      <a:pt x="125142" y="213325"/>
                      <a:pt x="205047" y="136330"/>
                      <a:pt x="252407" y="109872"/>
                    </a:cubicBezTo>
                    <a:cubicBezTo>
                      <a:pt x="299767" y="83414"/>
                      <a:pt x="327548" y="91087"/>
                      <a:pt x="380994" y="105110"/>
                    </a:cubicBezTo>
                    <a:cubicBezTo>
                      <a:pt x="434440" y="119133"/>
                      <a:pt x="569642" y="198772"/>
                      <a:pt x="577844" y="18924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: 図形 1839">
                <a:extLst>
                  <a:ext uri="{FF2B5EF4-FFF2-40B4-BE49-F238E27FC236}">
                    <a16:creationId xmlns:a16="http://schemas.microsoft.com/office/drawing/2014/main" id="{653CF066-3053-40FA-B938-754F38F35EF4}"/>
                  </a:ext>
                </a:extLst>
              </p:cNvPr>
              <p:cNvSpPr/>
              <p:nvPr/>
            </p:nvSpPr>
            <p:spPr>
              <a:xfrm>
                <a:off x="7781110" y="1223717"/>
                <a:ext cx="217060" cy="179652"/>
              </a:xfrm>
              <a:custGeom>
                <a:avLst/>
                <a:gdLst>
                  <a:gd name="connsiteX0" fmla="*/ 194490 w 217060"/>
                  <a:gd name="connsiteY0" fmla="*/ 246 h 179652"/>
                  <a:gd name="connsiteX1" fmla="*/ 94478 w 217060"/>
                  <a:gd name="connsiteY1" fmla="*/ 87558 h 179652"/>
                  <a:gd name="connsiteX2" fmla="*/ 119878 w 217060"/>
                  <a:gd name="connsiteY2" fmla="*/ 125658 h 179652"/>
                  <a:gd name="connsiteX3" fmla="*/ 213540 w 217060"/>
                  <a:gd name="connsiteY3" fmla="*/ 168521 h 179652"/>
                  <a:gd name="connsiteX4" fmla="*/ 188140 w 217060"/>
                  <a:gd name="connsiteY4" fmla="*/ 179633 h 179652"/>
                  <a:gd name="connsiteX5" fmla="*/ 102415 w 217060"/>
                  <a:gd name="connsiteY5" fmla="*/ 166933 h 179652"/>
                  <a:gd name="connsiteX6" fmla="*/ 7165 w 217060"/>
                  <a:gd name="connsiteY6" fmla="*/ 111371 h 179652"/>
                  <a:gd name="connsiteX7" fmla="*/ 26215 w 217060"/>
                  <a:gd name="connsiteY7" fmla="*/ 62158 h 179652"/>
                  <a:gd name="connsiteX8" fmla="*/ 194490 w 217060"/>
                  <a:gd name="connsiteY8" fmla="*/ 246 h 17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060" h="179652">
                    <a:moveTo>
                      <a:pt x="194490" y="246"/>
                    </a:moveTo>
                    <a:cubicBezTo>
                      <a:pt x="205867" y="4479"/>
                      <a:pt x="106913" y="66656"/>
                      <a:pt x="94478" y="87558"/>
                    </a:cubicBezTo>
                    <a:cubicBezTo>
                      <a:pt x="82043" y="108460"/>
                      <a:pt x="100034" y="112164"/>
                      <a:pt x="119878" y="125658"/>
                    </a:cubicBezTo>
                    <a:cubicBezTo>
                      <a:pt x="139722" y="139152"/>
                      <a:pt x="202163" y="159525"/>
                      <a:pt x="213540" y="168521"/>
                    </a:cubicBezTo>
                    <a:cubicBezTo>
                      <a:pt x="224917" y="177517"/>
                      <a:pt x="206661" y="179898"/>
                      <a:pt x="188140" y="179633"/>
                    </a:cubicBezTo>
                    <a:cubicBezTo>
                      <a:pt x="169619" y="179368"/>
                      <a:pt x="132577" y="178310"/>
                      <a:pt x="102415" y="166933"/>
                    </a:cubicBezTo>
                    <a:cubicBezTo>
                      <a:pt x="72253" y="155556"/>
                      <a:pt x="19865" y="128834"/>
                      <a:pt x="7165" y="111371"/>
                    </a:cubicBezTo>
                    <a:cubicBezTo>
                      <a:pt x="-5535" y="93909"/>
                      <a:pt x="-2625" y="76710"/>
                      <a:pt x="26215" y="62158"/>
                    </a:cubicBezTo>
                    <a:cubicBezTo>
                      <a:pt x="55055" y="47606"/>
                      <a:pt x="183113" y="-3987"/>
                      <a:pt x="194490" y="246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1" name="フリーフォーム: 図形 1840">
                <a:extLst>
                  <a:ext uri="{FF2B5EF4-FFF2-40B4-BE49-F238E27FC236}">
                    <a16:creationId xmlns:a16="http://schemas.microsoft.com/office/drawing/2014/main" id="{C45EB10C-CBBA-4A75-BB63-D2F3B9203E57}"/>
                  </a:ext>
                </a:extLst>
              </p:cNvPr>
              <p:cNvSpPr/>
              <p:nvPr/>
            </p:nvSpPr>
            <p:spPr>
              <a:xfrm>
                <a:off x="8427695" y="1203163"/>
                <a:ext cx="207496" cy="303507"/>
              </a:xfrm>
              <a:custGeom>
                <a:avLst/>
                <a:gdLst>
                  <a:gd name="connsiteX0" fmla="*/ 343 w 207496"/>
                  <a:gd name="connsiteY0" fmla="*/ 162 h 303507"/>
                  <a:gd name="connsiteX1" fmla="*/ 136868 w 207496"/>
                  <a:gd name="connsiteY1" fmla="*/ 103350 h 303507"/>
                  <a:gd name="connsiteX2" fmla="*/ 176555 w 207496"/>
                  <a:gd name="connsiteY2" fmla="*/ 168437 h 303507"/>
                  <a:gd name="connsiteX3" fmla="*/ 198780 w 207496"/>
                  <a:gd name="connsiteY3" fmla="*/ 303375 h 303507"/>
                  <a:gd name="connsiteX4" fmla="*/ 206718 w 207496"/>
                  <a:gd name="connsiteY4" fmla="*/ 192250 h 303507"/>
                  <a:gd name="connsiteX5" fmla="*/ 181318 w 207496"/>
                  <a:gd name="connsiteY5" fmla="*/ 128750 h 303507"/>
                  <a:gd name="connsiteX6" fmla="*/ 343 w 207496"/>
                  <a:gd name="connsiteY6" fmla="*/ 162 h 30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496" h="303507">
                    <a:moveTo>
                      <a:pt x="343" y="162"/>
                    </a:moveTo>
                    <a:cubicBezTo>
                      <a:pt x="-7065" y="-4071"/>
                      <a:pt x="107499" y="75304"/>
                      <a:pt x="136868" y="103350"/>
                    </a:cubicBezTo>
                    <a:cubicBezTo>
                      <a:pt x="166237" y="131396"/>
                      <a:pt x="166236" y="135100"/>
                      <a:pt x="176555" y="168437"/>
                    </a:cubicBezTo>
                    <a:cubicBezTo>
                      <a:pt x="186874" y="201774"/>
                      <a:pt x="193753" y="299406"/>
                      <a:pt x="198780" y="303375"/>
                    </a:cubicBezTo>
                    <a:cubicBezTo>
                      <a:pt x="203807" y="307344"/>
                      <a:pt x="209628" y="221354"/>
                      <a:pt x="206718" y="192250"/>
                    </a:cubicBezTo>
                    <a:cubicBezTo>
                      <a:pt x="203808" y="163146"/>
                      <a:pt x="210951" y="161823"/>
                      <a:pt x="181318" y="128750"/>
                    </a:cubicBezTo>
                    <a:cubicBezTo>
                      <a:pt x="151685" y="95677"/>
                      <a:pt x="7751" y="4395"/>
                      <a:pt x="343" y="162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2" name="フリーフォーム: 図形 1841">
                <a:extLst>
                  <a:ext uri="{FF2B5EF4-FFF2-40B4-BE49-F238E27FC236}">
                    <a16:creationId xmlns:a16="http://schemas.microsoft.com/office/drawing/2014/main" id="{528BD9D3-1A7E-4CC7-9671-582039BF6787}"/>
                  </a:ext>
                </a:extLst>
              </p:cNvPr>
              <p:cNvSpPr/>
              <p:nvPr/>
            </p:nvSpPr>
            <p:spPr>
              <a:xfrm>
                <a:off x="8470900" y="1382256"/>
                <a:ext cx="196901" cy="40085"/>
              </a:xfrm>
              <a:custGeom>
                <a:avLst/>
                <a:gdLst>
                  <a:gd name="connsiteX0" fmla="*/ 0 w 196901"/>
                  <a:gd name="connsiteY0" fmla="*/ 6807 h 40085"/>
                  <a:gd name="connsiteX1" fmla="*/ 114300 w 196901"/>
                  <a:gd name="connsiteY1" fmla="*/ 457 h 40085"/>
                  <a:gd name="connsiteX2" fmla="*/ 104775 w 196901"/>
                  <a:gd name="connsiteY2" fmla="*/ 17919 h 40085"/>
                  <a:gd name="connsiteX3" fmla="*/ 196850 w 196901"/>
                  <a:gd name="connsiteY3" fmla="*/ 38557 h 40085"/>
                  <a:gd name="connsiteX4" fmla="*/ 90488 w 196901"/>
                  <a:gd name="connsiteY4" fmla="*/ 38557 h 40085"/>
                  <a:gd name="connsiteX5" fmla="*/ 0 w 196901"/>
                  <a:gd name="connsiteY5" fmla="*/ 6807 h 4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901" h="40085">
                    <a:moveTo>
                      <a:pt x="0" y="6807"/>
                    </a:moveTo>
                    <a:cubicBezTo>
                      <a:pt x="48419" y="2706"/>
                      <a:pt x="96838" y="-1395"/>
                      <a:pt x="114300" y="457"/>
                    </a:cubicBezTo>
                    <a:cubicBezTo>
                      <a:pt x="131762" y="2309"/>
                      <a:pt x="91017" y="11569"/>
                      <a:pt x="104775" y="17919"/>
                    </a:cubicBezTo>
                    <a:cubicBezTo>
                      <a:pt x="118533" y="24269"/>
                      <a:pt x="199231" y="35117"/>
                      <a:pt x="196850" y="38557"/>
                    </a:cubicBezTo>
                    <a:cubicBezTo>
                      <a:pt x="194469" y="41997"/>
                      <a:pt x="90488" y="38557"/>
                      <a:pt x="90488" y="38557"/>
                    </a:cubicBezTo>
                    <a:lnTo>
                      <a:pt x="0" y="6807"/>
                    </a:ln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3" name="フリーフォーム: 図形 1842">
                <a:extLst>
                  <a:ext uri="{FF2B5EF4-FFF2-40B4-BE49-F238E27FC236}">
                    <a16:creationId xmlns:a16="http://schemas.microsoft.com/office/drawing/2014/main" id="{57D750D9-6B27-475A-A391-F74ABAF6BBF3}"/>
                  </a:ext>
                </a:extLst>
              </p:cNvPr>
              <p:cNvSpPr/>
              <p:nvPr/>
            </p:nvSpPr>
            <p:spPr>
              <a:xfrm>
                <a:off x="8358017" y="1636304"/>
                <a:ext cx="311400" cy="131945"/>
              </a:xfrm>
              <a:custGeom>
                <a:avLst/>
                <a:gdLst>
                  <a:gd name="connsiteX0" fmla="*/ 311321 w 311400"/>
                  <a:gd name="connsiteY0" fmla="*/ 409 h 131945"/>
                  <a:gd name="connsiteX1" fmla="*/ 274808 w 311400"/>
                  <a:gd name="connsiteY1" fmla="*/ 116296 h 131945"/>
                  <a:gd name="connsiteX2" fmla="*/ 176383 w 311400"/>
                  <a:gd name="connsiteY2" fmla="*/ 130584 h 131945"/>
                  <a:gd name="connsiteX3" fmla="*/ 171 w 311400"/>
                  <a:gd name="connsiteY3" fmla="*/ 127409 h 131945"/>
                  <a:gd name="connsiteX4" fmla="*/ 146221 w 311400"/>
                  <a:gd name="connsiteY4" fmla="*/ 95659 h 131945"/>
                  <a:gd name="connsiteX5" fmla="*/ 266871 w 311400"/>
                  <a:gd name="connsiteY5" fmla="*/ 78196 h 131945"/>
                  <a:gd name="connsiteX6" fmla="*/ 311321 w 311400"/>
                  <a:gd name="connsiteY6" fmla="*/ 409 h 13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400" h="131945">
                    <a:moveTo>
                      <a:pt x="311321" y="409"/>
                    </a:moveTo>
                    <a:cubicBezTo>
                      <a:pt x="312644" y="6759"/>
                      <a:pt x="297298" y="94600"/>
                      <a:pt x="274808" y="116296"/>
                    </a:cubicBezTo>
                    <a:cubicBezTo>
                      <a:pt x="252318" y="137992"/>
                      <a:pt x="222156" y="128732"/>
                      <a:pt x="176383" y="130584"/>
                    </a:cubicBezTo>
                    <a:cubicBezTo>
                      <a:pt x="130610" y="132436"/>
                      <a:pt x="5198" y="133230"/>
                      <a:pt x="171" y="127409"/>
                    </a:cubicBezTo>
                    <a:cubicBezTo>
                      <a:pt x="-4856" y="121588"/>
                      <a:pt x="101771" y="103861"/>
                      <a:pt x="146221" y="95659"/>
                    </a:cubicBezTo>
                    <a:cubicBezTo>
                      <a:pt x="190671" y="87457"/>
                      <a:pt x="241471" y="93013"/>
                      <a:pt x="266871" y="78196"/>
                    </a:cubicBezTo>
                    <a:cubicBezTo>
                      <a:pt x="292271" y="63379"/>
                      <a:pt x="309998" y="-5941"/>
                      <a:pt x="311321" y="409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4" name="フリーフォーム: 図形 1843">
                <a:extLst>
                  <a:ext uri="{FF2B5EF4-FFF2-40B4-BE49-F238E27FC236}">
                    <a16:creationId xmlns:a16="http://schemas.microsoft.com/office/drawing/2014/main" id="{17426854-669E-4519-8931-7A0BFCD765CD}"/>
                  </a:ext>
                </a:extLst>
              </p:cNvPr>
              <p:cNvSpPr/>
              <p:nvPr/>
            </p:nvSpPr>
            <p:spPr>
              <a:xfrm>
                <a:off x="8616568" y="1733457"/>
                <a:ext cx="273552" cy="92651"/>
              </a:xfrm>
              <a:custGeom>
                <a:avLst/>
                <a:gdLst>
                  <a:gd name="connsiteX0" fmla="*/ 6732 w 273552"/>
                  <a:gd name="connsiteY0" fmla="*/ 93 h 92651"/>
                  <a:gd name="connsiteX1" fmla="*/ 170245 w 273552"/>
                  <a:gd name="connsiteY1" fmla="*/ 27081 h 92651"/>
                  <a:gd name="connsiteX2" fmla="*/ 273432 w 273552"/>
                  <a:gd name="connsiteY2" fmla="*/ 92168 h 92651"/>
                  <a:gd name="connsiteX3" fmla="*/ 187707 w 273552"/>
                  <a:gd name="connsiteY3" fmla="*/ 55656 h 92651"/>
                  <a:gd name="connsiteX4" fmla="*/ 44832 w 273552"/>
                  <a:gd name="connsiteY4" fmla="*/ 35018 h 92651"/>
                  <a:gd name="connsiteX5" fmla="*/ 6732 w 273552"/>
                  <a:gd name="connsiteY5" fmla="*/ 93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552" h="92651">
                    <a:moveTo>
                      <a:pt x="6732" y="93"/>
                    </a:moveTo>
                    <a:cubicBezTo>
                      <a:pt x="27634" y="-1230"/>
                      <a:pt x="125795" y="11735"/>
                      <a:pt x="170245" y="27081"/>
                    </a:cubicBezTo>
                    <a:cubicBezTo>
                      <a:pt x="214695" y="42427"/>
                      <a:pt x="270522" y="87406"/>
                      <a:pt x="273432" y="92168"/>
                    </a:cubicBezTo>
                    <a:cubicBezTo>
                      <a:pt x="276342" y="96930"/>
                      <a:pt x="225807" y="65181"/>
                      <a:pt x="187707" y="55656"/>
                    </a:cubicBezTo>
                    <a:cubicBezTo>
                      <a:pt x="149607" y="46131"/>
                      <a:pt x="71820" y="42691"/>
                      <a:pt x="44832" y="35018"/>
                    </a:cubicBezTo>
                    <a:cubicBezTo>
                      <a:pt x="17845" y="27345"/>
                      <a:pt x="-14170" y="1416"/>
                      <a:pt x="6732" y="93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5" name="フリーフォーム: 図形 1844">
                <a:extLst>
                  <a:ext uri="{FF2B5EF4-FFF2-40B4-BE49-F238E27FC236}">
                    <a16:creationId xmlns:a16="http://schemas.microsoft.com/office/drawing/2014/main" id="{9D7134C1-AF35-4DE7-8BB0-578BEF3623FF}"/>
                  </a:ext>
                </a:extLst>
              </p:cNvPr>
              <p:cNvSpPr/>
              <p:nvPr/>
            </p:nvSpPr>
            <p:spPr>
              <a:xfrm>
                <a:off x="8741645" y="1824503"/>
                <a:ext cx="168166" cy="368232"/>
              </a:xfrm>
              <a:custGeom>
                <a:avLst/>
                <a:gdLst>
                  <a:gd name="connsiteX0" fmla="*/ 97555 w 168166"/>
                  <a:gd name="connsiteY0" fmla="*/ 4297 h 368232"/>
                  <a:gd name="connsiteX1" fmla="*/ 13418 w 168166"/>
                  <a:gd name="connsiteY1" fmla="*/ 115422 h 368232"/>
                  <a:gd name="connsiteX2" fmla="*/ 2305 w 168166"/>
                  <a:gd name="connsiteY2" fmla="*/ 190035 h 368232"/>
                  <a:gd name="connsiteX3" fmla="*/ 35643 w 168166"/>
                  <a:gd name="connsiteY3" fmla="*/ 278935 h 368232"/>
                  <a:gd name="connsiteX4" fmla="*/ 167405 w 168166"/>
                  <a:gd name="connsiteY4" fmla="*/ 367835 h 368232"/>
                  <a:gd name="connsiteX5" fmla="*/ 88030 w 168166"/>
                  <a:gd name="connsiteY5" fmla="*/ 242422 h 368232"/>
                  <a:gd name="connsiteX6" fmla="*/ 51518 w 168166"/>
                  <a:gd name="connsiteY6" fmla="*/ 121772 h 368232"/>
                  <a:gd name="connsiteX7" fmla="*/ 142005 w 168166"/>
                  <a:gd name="connsiteY7" fmla="*/ 31285 h 368232"/>
                  <a:gd name="connsiteX8" fmla="*/ 97555 w 168166"/>
                  <a:gd name="connsiteY8" fmla="*/ 4297 h 368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166" h="368232">
                    <a:moveTo>
                      <a:pt x="97555" y="4297"/>
                    </a:moveTo>
                    <a:cubicBezTo>
                      <a:pt x="76124" y="18320"/>
                      <a:pt x="29293" y="84466"/>
                      <a:pt x="13418" y="115422"/>
                    </a:cubicBezTo>
                    <a:cubicBezTo>
                      <a:pt x="-2457" y="146378"/>
                      <a:pt x="-1399" y="162783"/>
                      <a:pt x="2305" y="190035"/>
                    </a:cubicBezTo>
                    <a:cubicBezTo>
                      <a:pt x="6009" y="217287"/>
                      <a:pt x="8126" y="249302"/>
                      <a:pt x="35643" y="278935"/>
                    </a:cubicBezTo>
                    <a:cubicBezTo>
                      <a:pt x="63160" y="308568"/>
                      <a:pt x="158674" y="373921"/>
                      <a:pt x="167405" y="367835"/>
                    </a:cubicBezTo>
                    <a:cubicBezTo>
                      <a:pt x="176136" y="361749"/>
                      <a:pt x="107344" y="283432"/>
                      <a:pt x="88030" y="242422"/>
                    </a:cubicBezTo>
                    <a:cubicBezTo>
                      <a:pt x="68716" y="201412"/>
                      <a:pt x="42522" y="156961"/>
                      <a:pt x="51518" y="121772"/>
                    </a:cubicBezTo>
                    <a:cubicBezTo>
                      <a:pt x="60514" y="86583"/>
                      <a:pt x="130099" y="49012"/>
                      <a:pt x="142005" y="31285"/>
                    </a:cubicBezTo>
                    <a:cubicBezTo>
                      <a:pt x="153911" y="13558"/>
                      <a:pt x="118986" y="-9726"/>
                      <a:pt x="97555" y="429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6" name="フリーフォーム: 図形 1845">
                <a:extLst>
                  <a:ext uri="{FF2B5EF4-FFF2-40B4-BE49-F238E27FC236}">
                    <a16:creationId xmlns:a16="http://schemas.microsoft.com/office/drawing/2014/main" id="{EC22CF00-0D95-445E-8053-87F0F2FF1BF0}"/>
                  </a:ext>
                </a:extLst>
              </p:cNvPr>
              <p:cNvSpPr/>
              <p:nvPr/>
            </p:nvSpPr>
            <p:spPr>
              <a:xfrm>
                <a:off x="8874855" y="1450466"/>
                <a:ext cx="467698" cy="411323"/>
              </a:xfrm>
              <a:custGeom>
                <a:avLst/>
                <a:gdLst>
                  <a:gd name="connsiteX0" fmla="*/ 92933 w 467698"/>
                  <a:gd name="connsiteY0" fmla="*/ 2097 h 411323"/>
                  <a:gd name="connsiteX1" fmla="*/ 275495 w 467698"/>
                  <a:gd name="connsiteY1" fmla="*/ 52897 h 411323"/>
                  <a:gd name="connsiteX2" fmla="*/ 261208 w 467698"/>
                  <a:gd name="connsiteY2" fmla="*/ 86234 h 411323"/>
                  <a:gd name="connsiteX3" fmla="*/ 338995 w 467698"/>
                  <a:gd name="connsiteY3" fmla="*/ 119572 h 411323"/>
                  <a:gd name="connsiteX4" fmla="*/ 405670 w 467698"/>
                  <a:gd name="connsiteY4" fmla="*/ 167197 h 411323"/>
                  <a:gd name="connsiteX5" fmla="*/ 391383 w 467698"/>
                  <a:gd name="connsiteY5" fmla="*/ 183072 h 411323"/>
                  <a:gd name="connsiteX6" fmla="*/ 418370 w 467698"/>
                  <a:gd name="connsiteY6" fmla="*/ 291022 h 411323"/>
                  <a:gd name="connsiteX7" fmla="*/ 467583 w 467698"/>
                  <a:gd name="connsiteY7" fmla="*/ 408497 h 411323"/>
                  <a:gd name="connsiteX8" fmla="*/ 431070 w 467698"/>
                  <a:gd name="connsiteY8" fmla="*/ 376747 h 411323"/>
                  <a:gd name="connsiteX9" fmla="*/ 400908 w 467698"/>
                  <a:gd name="connsiteY9" fmla="*/ 398972 h 411323"/>
                  <a:gd name="connsiteX10" fmla="*/ 389795 w 467698"/>
                  <a:gd name="connsiteY10" fmla="*/ 275147 h 411323"/>
                  <a:gd name="connsiteX11" fmla="*/ 246920 w 467698"/>
                  <a:gd name="connsiteY11" fmla="*/ 106872 h 411323"/>
                  <a:gd name="connsiteX12" fmla="*/ 5620 w 467698"/>
                  <a:gd name="connsiteY12" fmla="*/ 17972 h 411323"/>
                  <a:gd name="connsiteX13" fmla="*/ 92933 w 467698"/>
                  <a:gd name="connsiteY13" fmla="*/ 2097 h 41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7698" h="411323">
                    <a:moveTo>
                      <a:pt x="92933" y="2097"/>
                    </a:moveTo>
                    <a:cubicBezTo>
                      <a:pt x="137912" y="7918"/>
                      <a:pt x="247449" y="38874"/>
                      <a:pt x="275495" y="52897"/>
                    </a:cubicBezTo>
                    <a:cubicBezTo>
                      <a:pt x="303541" y="66920"/>
                      <a:pt x="250625" y="75122"/>
                      <a:pt x="261208" y="86234"/>
                    </a:cubicBezTo>
                    <a:cubicBezTo>
                      <a:pt x="271791" y="97346"/>
                      <a:pt x="314918" y="106078"/>
                      <a:pt x="338995" y="119572"/>
                    </a:cubicBezTo>
                    <a:cubicBezTo>
                      <a:pt x="363072" y="133066"/>
                      <a:pt x="396939" y="156614"/>
                      <a:pt x="405670" y="167197"/>
                    </a:cubicBezTo>
                    <a:cubicBezTo>
                      <a:pt x="414401" y="177780"/>
                      <a:pt x="389266" y="162435"/>
                      <a:pt x="391383" y="183072"/>
                    </a:cubicBezTo>
                    <a:cubicBezTo>
                      <a:pt x="393500" y="203709"/>
                      <a:pt x="405670" y="253451"/>
                      <a:pt x="418370" y="291022"/>
                    </a:cubicBezTo>
                    <a:cubicBezTo>
                      <a:pt x="431070" y="328593"/>
                      <a:pt x="465466" y="394210"/>
                      <a:pt x="467583" y="408497"/>
                    </a:cubicBezTo>
                    <a:cubicBezTo>
                      <a:pt x="469700" y="422785"/>
                      <a:pt x="442182" y="378334"/>
                      <a:pt x="431070" y="376747"/>
                    </a:cubicBezTo>
                    <a:cubicBezTo>
                      <a:pt x="419958" y="375160"/>
                      <a:pt x="407787" y="415905"/>
                      <a:pt x="400908" y="398972"/>
                    </a:cubicBezTo>
                    <a:cubicBezTo>
                      <a:pt x="394029" y="382039"/>
                      <a:pt x="415460" y="323830"/>
                      <a:pt x="389795" y="275147"/>
                    </a:cubicBezTo>
                    <a:cubicBezTo>
                      <a:pt x="364130" y="226464"/>
                      <a:pt x="310949" y="149734"/>
                      <a:pt x="246920" y="106872"/>
                    </a:cubicBezTo>
                    <a:cubicBezTo>
                      <a:pt x="182891" y="64010"/>
                      <a:pt x="31284" y="33053"/>
                      <a:pt x="5620" y="17972"/>
                    </a:cubicBezTo>
                    <a:cubicBezTo>
                      <a:pt x="-20044" y="2891"/>
                      <a:pt x="47954" y="-3724"/>
                      <a:pt x="92933" y="209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7" name="フリーフォーム: 図形 1846">
                <a:extLst>
                  <a:ext uri="{FF2B5EF4-FFF2-40B4-BE49-F238E27FC236}">
                    <a16:creationId xmlns:a16="http://schemas.microsoft.com/office/drawing/2014/main" id="{CF7F76A8-528E-4E52-ABCD-77FC2A71C414}"/>
                  </a:ext>
                </a:extLst>
              </p:cNvPr>
              <p:cNvSpPr/>
              <p:nvPr/>
            </p:nvSpPr>
            <p:spPr>
              <a:xfrm>
                <a:off x="9090025" y="2016380"/>
                <a:ext cx="428916" cy="667983"/>
              </a:xfrm>
              <a:custGeom>
                <a:avLst/>
                <a:gdLst>
                  <a:gd name="connsiteX0" fmla="*/ 0 w 428916"/>
                  <a:gd name="connsiteY0" fmla="*/ 1333 h 667983"/>
                  <a:gd name="connsiteX1" fmla="*/ 138113 w 428916"/>
                  <a:gd name="connsiteY1" fmla="*/ 45783 h 667983"/>
                  <a:gd name="connsiteX2" fmla="*/ 212725 w 428916"/>
                  <a:gd name="connsiteY2" fmla="*/ 44195 h 667983"/>
                  <a:gd name="connsiteX3" fmla="*/ 168275 w 428916"/>
                  <a:gd name="connsiteY3" fmla="*/ 72770 h 667983"/>
                  <a:gd name="connsiteX4" fmla="*/ 276225 w 428916"/>
                  <a:gd name="connsiteY4" fmla="*/ 121983 h 667983"/>
                  <a:gd name="connsiteX5" fmla="*/ 322263 w 428916"/>
                  <a:gd name="connsiteY5" fmla="*/ 137858 h 667983"/>
                  <a:gd name="connsiteX6" fmla="*/ 309563 w 428916"/>
                  <a:gd name="connsiteY6" fmla="*/ 174370 h 667983"/>
                  <a:gd name="connsiteX7" fmla="*/ 341313 w 428916"/>
                  <a:gd name="connsiteY7" fmla="*/ 237870 h 667983"/>
                  <a:gd name="connsiteX8" fmla="*/ 428625 w 428916"/>
                  <a:gd name="connsiteY8" fmla="*/ 434720 h 667983"/>
                  <a:gd name="connsiteX9" fmla="*/ 369888 w 428916"/>
                  <a:gd name="connsiteY9" fmla="*/ 391858 h 667983"/>
                  <a:gd name="connsiteX10" fmla="*/ 377825 w 428916"/>
                  <a:gd name="connsiteY10" fmla="*/ 628395 h 667983"/>
                  <a:gd name="connsiteX11" fmla="*/ 344488 w 428916"/>
                  <a:gd name="connsiteY11" fmla="*/ 660145 h 667983"/>
                  <a:gd name="connsiteX12" fmla="*/ 338138 w 428916"/>
                  <a:gd name="connsiteY12" fmla="*/ 545845 h 667983"/>
                  <a:gd name="connsiteX13" fmla="*/ 274638 w 428916"/>
                  <a:gd name="connsiteY13" fmla="*/ 234695 h 667983"/>
                  <a:gd name="connsiteX14" fmla="*/ 139700 w 428916"/>
                  <a:gd name="connsiteY14" fmla="*/ 104520 h 667983"/>
                  <a:gd name="connsiteX15" fmla="*/ 0 w 428916"/>
                  <a:gd name="connsiteY15" fmla="*/ 1333 h 66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8916" h="667983">
                    <a:moveTo>
                      <a:pt x="0" y="1333"/>
                    </a:moveTo>
                    <a:cubicBezTo>
                      <a:pt x="-264" y="-8456"/>
                      <a:pt x="102659" y="38639"/>
                      <a:pt x="138113" y="45783"/>
                    </a:cubicBezTo>
                    <a:cubicBezTo>
                      <a:pt x="173567" y="52927"/>
                      <a:pt x="207698" y="39697"/>
                      <a:pt x="212725" y="44195"/>
                    </a:cubicBezTo>
                    <a:cubicBezTo>
                      <a:pt x="217752" y="48693"/>
                      <a:pt x="157692" y="59805"/>
                      <a:pt x="168275" y="72770"/>
                    </a:cubicBezTo>
                    <a:cubicBezTo>
                      <a:pt x="178858" y="85735"/>
                      <a:pt x="250560" y="111135"/>
                      <a:pt x="276225" y="121983"/>
                    </a:cubicBezTo>
                    <a:cubicBezTo>
                      <a:pt x="301890" y="132831"/>
                      <a:pt x="316707" y="129127"/>
                      <a:pt x="322263" y="137858"/>
                    </a:cubicBezTo>
                    <a:cubicBezTo>
                      <a:pt x="327819" y="146589"/>
                      <a:pt x="306388" y="157701"/>
                      <a:pt x="309563" y="174370"/>
                    </a:cubicBezTo>
                    <a:cubicBezTo>
                      <a:pt x="312738" y="191039"/>
                      <a:pt x="321469" y="194478"/>
                      <a:pt x="341313" y="237870"/>
                    </a:cubicBezTo>
                    <a:cubicBezTo>
                      <a:pt x="361157" y="281262"/>
                      <a:pt x="423863" y="409055"/>
                      <a:pt x="428625" y="434720"/>
                    </a:cubicBezTo>
                    <a:cubicBezTo>
                      <a:pt x="433387" y="460385"/>
                      <a:pt x="378355" y="359579"/>
                      <a:pt x="369888" y="391858"/>
                    </a:cubicBezTo>
                    <a:cubicBezTo>
                      <a:pt x="361421" y="424137"/>
                      <a:pt x="382058" y="583681"/>
                      <a:pt x="377825" y="628395"/>
                    </a:cubicBezTo>
                    <a:cubicBezTo>
                      <a:pt x="373592" y="673109"/>
                      <a:pt x="351102" y="673903"/>
                      <a:pt x="344488" y="660145"/>
                    </a:cubicBezTo>
                    <a:cubicBezTo>
                      <a:pt x="337874" y="646387"/>
                      <a:pt x="349780" y="616753"/>
                      <a:pt x="338138" y="545845"/>
                    </a:cubicBezTo>
                    <a:cubicBezTo>
                      <a:pt x="326496" y="474937"/>
                      <a:pt x="307711" y="308249"/>
                      <a:pt x="274638" y="234695"/>
                    </a:cubicBezTo>
                    <a:cubicBezTo>
                      <a:pt x="241565" y="161141"/>
                      <a:pt x="186796" y="142091"/>
                      <a:pt x="139700" y="104520"/>
                    </a:cubicBezTo>
                    <a:cubicBezTo>
                      <a:pt x="92604" y="66949"/>
                      <a:pt x="264" y="11122"/>
                      <a:pt x="0" y="1333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8" name="フリーフォーム: 図形 1847">
                <a:extLst>
                  <a:ext uri="{FF2B5EF4-FFF2-40B4-BE49-F238E27FC236}">
                    <a16:creationId xmlns:a16="http://schemas.microsoft.com/office/drawing/2014/main" id="{6E15D5E9-B4F4-44D0-8407-9DD6C5E5752A}"/>
                  </a:ext>
                </a:extLst>
              </p:cNvPr>
              <p:cNvSpPr/>
              <p:nvPr/>
            </p:nvSpPr>
            <p:spPr>
              <a:xfrm>
                <a:off x="9032875" y="2249488"/>
                <a:ext cx="276822" cy="724245"/>
              </a:xfrm>
              <a:custGeom>
                <a:avLst/>
                <a:gdLst>
                  <a:gd name="connsiteX0" fmla="*/ 0 w 276822"/>
                  <a:gd name="connsiteY0" fmla="*/ 0 h 724245"/>
                  <a:gd name="connsiteX1" fmla="*/ 201613 w 276822"/>
                  <a:gd name="connsiteY1" fmla="*/ 119062 h 724245"/>
                  <a:gd name="connsiteX2" fmla="*/ 242888 w 276822"/>
                  <a:gd name="connsiteY2" fmla="*/ 236537 h 724245"/>
                  <a:gd name="connsiteX3" fmla="*/ 273050 w 276822"/>
                  <a:gd name="connsiteY3" fmla="*/ 652462 h 724245"/>
                  <a:gd name="connsiteX4" fmla="*/ 271463 w 276822"/>
                  <a:gd name="connsiteY4" fmla="*/ 715962 h 724245"/>
                  <a:gd name="connsiteX5" fmla="*/ 228600 w 276822"/>
                  <a:gd name="connsiteY5" fmla="*/ 558800 h 724245"/>
                  <a:gd name="connsiteX6" fmla="*/ 171450 w 276822"/>
                  <a:gd name="connsiteY6" fmla="*/ 219075 h 724245"/>
                  <a:gd name="connsiteX7" fmla="*/ 96838 w 276822"/>
                  <a:gd name="connsiteY7" fmla="*/ 131762 h 724245"/>
                  <a:gd name="connsiteX8" fmla="*/ 0 w 276822"/>
                  <a:gd name="connsiteY8" fmla="*/ 0 h 724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22" h="724245">
                    <a:moveTo>
                      <a:pt x="0" y="0"/>
                    </a:moveTo>
                    <a:cubicBezTo>
                      <a:pt x="80566" y="39819"/>
                      <a:pt x="161132" y="79639"/>
                      <a:pt x="201613" y="119062"/>
                    </a:cubicBezTo>
                    <a:cubicBezTo>
                      <a:pt x="242094" y="158485"/>
                      <a:pt x="230982" y="147637"/>
                      <a:pt x="242888" y="236537"/>
                    </a:cubicBezTo>
                    <a:cubicBezTo>
                      <a:pt x="254794" y="325437"/>
                      <a:pt x="268288" y="572558"/>
                      <a:pt x="273050" y="652462"/>
                    </a:cubicBezTo>
                    <a:cubicBezTo>
                      <a:pt x="277812" y="732366"/>
                      <a:pt x="278871" y="731572"/>
                      <a:pt x="271463" y="715962"/>
                    </a:cubicBezTo>
                    <a:cubicBezTo>
                      <a:pt x="264055" y="700352"/>
                      <a:pt x="245269" y="641614"/>
                      <a:pt x="228600" y="558800"/>
                    </a:cubicBezTo>
                    <a:cubicBezTo>
                      <a:pt x="211931" y="475986"/>
                      <a:pt x="193410" y="290248"/>
                      <a:pt x="171450" y="219075"/>
                    </a:cubicBezTo>
                    <a:cubicBezTo>
                      <a:pt x="149490" y="147902"/>
                      <a:pt x="124884" y="164306"/>
                      <a:pt x="96838" y="1317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9" name="フリーフォーム: 図形 1848">
                <a:extLst>
                  <a:ext uri="{FF2B5EF4-FFF2-40B4-BE49-F238E27FC236}">
                    <a16:creationId xmlns:a16="http://schemas.microsoft.com/office/drawing/2014/main" id="{EC8D098E-2F47-4B62-83F0-5B1BA39E46CB}"/>
                  </a:ext>
                </a:extLst>
              </p:cNvPr>
              <p:cNvSpPr/>
              <p:nvPr/>
            </p:nvSpPr>
            <p:spPr>
              <a:xfrm>
                <a:off x="9390893" y="2707335"/>
                <a:ext cx="354020" cy="467733"/>
              </a:xfrm>
              <a:custGeom>
                <a:avLst/>
                <a:gdLst>
                  <a:gd name="connsiteX0" fmla="*/ 73782 w 354020"/>
                  <a:gd name="connsiteY0" fmla="*/ 186678 h 467733"/>
                  <a:gd name="connsiteX1" fmla="*/ 186495 w 354020"/>
                  <a:gd name="connsiteY1" fmla="*/ 4115 h 467733"/>
                  <a:gd name="connsiteX2" fmla="*/ 161095 w 354020"/>
                  <a:gd name="connsiteY2" fmla="*/ 69203 h 467733"/>
                  <a:gd name="connsiteX3" fmla="*/ 149982 w 354020"/>
                  <a:gd name="connsiteY3" fmla="*/ 181915 h 467733"/>
                  <a:gd name="connsiteX4" fmla="*/ 189670 w 354020"/>
                  <a:gd name="connsiteY4" fmla="*/ 124765 h 467733"/>
                  <a:gd name="connsiteX5" fmla="*/ 259520 w 354020"/>
                  <a:gd name="connsiteY5" fmla="*/ 93015 h 467733"/>
                  <a:gd name="connsiteX6" fmla="*/ 203957 w 354020"/>
                  <a:gd name="connsiteY6" fmla="*/ 191440 h 467733"/>
                  <a:gd name="connsiteX7" fmla="*/ 332545 w 354020"/>
                  <a:gd name="connsiteY7" fmla="*/ 150165 h 467733"/>
                  <a:gd name="connsiteX8" fmla="*/ 224595 w 354020"/>
                  <a:gd name="connsiteY8" fmla="*/ 227953 h 467733"/>
                  <a:gd name="connsiteX9" fmla="*/ 237295 w 354020"/>
                  <a:gd name="connsiteY9" fmla="*/ 243828 h 467733"/>
                  <a:gd name="connsiteX10" fmla="*/ 351595 w 354020"/>
                  <a:gd name="connsiteY10" fmla="*/ 264465 h 467733"/>
                  <a:gd name="connsiteX11" fmla="*/ 307145 w 354020"/>
                  <a:gd name="connsiteY11" fmla="*/ 280340 h 467733"/>
                  <a:gd name="connsiteX12" fmla="*/ 211895 w 354020"/>
                  <a:gd name="connsiteY12" fmla="*/ 302565 h 467733"/>
                  <a:gd name="connsiteX13" fmla="*/ 261107 w 354020"/>
                  <a:gd name="connsiteY13" fmla="*/ 315265 h 467733"/>
                  <a:gd name="connsiteX14" fmla="*/ 270632 w 354020"/>
                  <a:gd name="connsiteY14" fmla="*/ 374003 h 467733"/>
                  <a:gd name="connsiteX15" fmla="*/ 188082 w 354020"/>
                  <a:gd name="connsiteY15" fmla="*/ 370828 h 467733"/>
                  <a:gd name="connsiteX16" fmla="*/ 183320 w 354020"/>
                  <a:gd name="connsiteY16" fmla="*/ 378765 h 467733"/>
                  <a:gd name="connsiteX17" fmla="*/ 202370 w 354020"/>
                  <a:gd name="connsiteY17" fmla="*/ 442265 h 467733"/>
                  <a:gd name="connsiteX18" fmla="*/ 110295 w 354020"/>
                  <a:gd name="connsiteY18" fmla="*/ 393053 h 467733"/>
                  <a:gd name="connsiteX19" fmla="*/ 116645 w 354020"/>
                  <a:gd name="connsiteY19" fmla="*/ 467665 h 467733"/>
                  <a:gd name="connsiteX20" fmla="*/ 56320 w 354020"/>
                  <a:gd name="connsiteY20" fmla="*/ 407340 h 467733"/>
                  <a:gd name="connsiteX21" fmla="*/ 48382 w 354020"/>
                  <a:gd name="connsiteY21" fmla="*/ 456553 h 467733"/>
                  <a:gd name="connsiteX22" fmla="*/ 757 w 354020"/>
                  <a:gd name="connsiteY22" fmla="*/ 358128 h 467733"/>
                  <a:gd name="connsiteX23" fmla="*/ 91245 w 354020"/>
                  <a:gd name="connsiteY23" fmla="*/ 354953 h 467733"/>
                  <a:gd name="connsiteX24" fmla="*/ 151570 w 354020"/>
                  <a:gd name="connsiteY24" fmla="*/ 321615 h 467733"/>
                  <a:gd name="connsiteX25" fmla="*/ 167445 w 354020"/>
                  <a:gd name="connsiteY25" fmla="*/ 202553 h 467733"/>
                  <a:gd name="connsiteX26" fmla="*/ 73782 w 354020"/>
                  <a:gd name="connsiteY26" fmla="*/ 186678 h 46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54020" h="467733">
                    <a:moveTo>
                      <a:pt x="73782" y="186678"/>
                    </a:moveTo>
                    <a:cubicBezTo>
                      <a:pt x="76957" y="153605"/>
                      <a:pt x="171943" y="23694"/>
                      <a:pt x="186495" y="4115"/>
                    </a:cubicBezTo>
                    <a:cubicBezTo>
                      <a:pt x="201047" y="-15464"/>
                      <a:pt x="167180" y="39570"/>
                      <a:pt x="161095" y="69203"/>
                    </a:cubicBezTo>
                    <a:cubicBezTo>
                      <a:pt x="155010" y="98836"/>
                      <a:pt x="145220" y="172655"/>
                      <a:pt x="149982" y="181915"/>
                    </a:cubicBezTo>
                    <a:cubicBezTo>
                      <a:pt x="154744" y="191175"/>
                      <a:pt x="171414" y="139582"/>
                      <a:pt x="189670" y="124765"/>
                    </a:cubicBezTo>
                    <a:cubicBezTo>
                      <a:pt x="207926" y="109948"/>
                      <a:pt x="257139" y="81902"/>
                      <a:pt x="259520" y="93015"/>
                    </a:cubicBezTo>
                    <a:cubicBezTo>
                      <a:pt x="261901" y="104127"/>
                      <a:pt x="191786" y="181915"/>
                      <a:pt x="203957" y="191440"/>
                    </a:cubicBezTo>
                    <a:cubicBezTo>
                      <a:pt x="216128" y="200965"/>
                      <a:pt x="329105" y="144080"/>
                      <a:pt x="332545" y="150165"/>
                    </a:cubicBezTo>
                    <a:cubicBezTo>
                      <a:pt x="335985" y="156250"/>
                      <a:pt x="240470" y="212343"/>
                      <a:pt x="224595" y="227953"/>
                    </a:cubicBezTo>
                    <a:cubicBezTo>
                      <a:pt x="208720" y="243563"/>
                      <a:pt x="216128" y="237743"/>
                      <a:pt x="237295" y="243828"/>
                    </a:cubicBezTo>
                    <a:cubicBezTo>
                      <a:pt x="258462" y="249913"/>
                      <a:pt x="339953" y="258380"/>
                      <a:pt x="351595" y="264465"/>
                    </a:cubicBezTo>
                    <a:cubicBezTo>
                      <a:pt x="363237" y="270550"/>
                      <a:pt x="330428" y="273990"/>
                      <a:pt x="307145" y="280340"/>
                    </a:cubicBezTo>
                    <a:cubicBezTo>
                      <a:pt x="283862" y="286690"/>
                      <a:pt x="219568" y="296744"/>
                      <a:pt x="211895" y="302565"/>
                    </a:cubicBezTo>
                    <a:cubicBezTo>
                      <a:pt x="204222" y="308386"/>
                      <a:pt x="251318" y="303359"/>
                      <a:pt x="261107" y="315265"/>
                    </a:cubicBezTo>
                    <a:cubicBezTo>
                      <a:pt x="270896" y="327171"/>
                      <a:pt x="282803" y="364743"/>
                      <a:pt x="270632" y="374003"/>
                    </a:cubicBezTo>
                    <a:cubicBezTo>
                      <a:pt x="258461" y="383263"/>
                      <a:pt x="202634" y="370034"/>
                      <a:pt x="188082" y="370828"/>
                    </a:cubicBezTo>
                    <a:cubicBezTo>
                      <a:pt x="173530" y="371622"/>
                      <a:pt x="180939" y="366859"/>
                      <a:pt x="183320" y="378765"/>
                    </a:cubicBezTo>
                    <a:cubicBezTo>
                      <a:pt x="185701" y="390671"/>
                      <a:pt x="214541" y="439884"/>
                      <a:pt x="202370" y="442265"/>
                    </a:cubicBezTo>
                    <a:cubicBezTo>
                      <a:pt x="190199" y="444646"/>
                      <a:pt x="124582" y="388820"/>
                      <a:pt x="110295" y="393053"/>
                    </a:cubicBezTo>
                    <a:cubicBezTo>
                      <a:pt x="96008" y="397286"/>
                      <a:pt x="125641" y="465284"/>
                      <a:pt x="116645" y="467665"/>
                    </a:cubicBezTo>
                    <a:cubicBezTo>
                      <a:pt x="107649" y="470046"/>
                      <a:pt x="67697" y="409192"/>
                      <a:pt x="56320" y="407340"/>
                    </a:cubicBezTo>
                    <a:cubicBezTo>
                      <a:pt x="44943" y="405488"/>
                      <a:pt x="57642" y="464755"/>
                      <a:pt x="48382" y="456553"/>
                    </a:cubicBezTo>
                    <a:cubicBezTo>
                      <a:pt x="39121" y="448351"/>
                      <a:pt x="-6387" y="375061"/>
                      <a:pt x="757" y="358128"/>
                    </a:cubicBezTo>
                    <a:cubicBezTo>
                      <a:pt x="7901" y="341195"/>
                      <a:pt x="66109" y="361039"/>
                      <a:pt x="91245" y="354953"/>
                    </a:cubicBezTo>
                    <a:cubicBezTo>
                      <a:pt x="116381" y="348868"/>
                      <a:pt x="138870" y="347015"/>
                      <a:pt x="151570" y="321615"/>
                    </a:cubicBezTo>
                    <a:cubicBezTo>
                      <a:pt x="164270" y="296215"/>
                      <a:pt x="176706" y="225307"/>
                      <a:pt x="167445" y="202553"/>
                    </a:cubicBezTo>
                    <a:cubicBezTo>
                      <a:pt x="158184" y="179799"/>
                      <a:pt x="70607" y="219751"/>
                      <a:pt x="73782" y="186678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0" name="フリーフォーム: 図形 1849">
                <a:extLst>
                  <a:ext uri="{FF2B5EF4-FFF2-40B4-BE49-F238E27FC236}">
                    <a16:creationId xmlns:a16="http://schemas.microsoft.com/office/drawing/2014/main" id="{6DFEA738-5255-49A3-938E-826680DC2CF6}"/>
                  </a:ext>
                </a:extLst>
              </p:cNvPr>
              <p:cNvSpPr/>
              <p:nvPr/>
            </p:nvSpPr>
            <p:spPr>
              <a:xfrm>
                <a:off x="7917522" y="1519479"/>
                <a:ext cx="226920" cy="131662"/>
              </a:xfrm>
              <a:custGeom>
                <a:avLst/>
                <a:gdLst>
                  <a:gd name="connsiteX0" fmla="*/ 13628 w 226920"/>
                  <a:gd name="connsiteY0" fmla="*/ 131521 h 131662"/>
                  <a:gd name="connsiteX1" fmla="*/ 24211 w 226920"/>
                  <a:gd name="connsiteY1" fmla="*/ 61671 h 131662"/>
                  <a:gd name="connsiteX2" fmla="*/ 225295 w 226920"/>
                  <a:gd name="connsiteY2" fmla="*/ 288 h 131662"/>
                  <a:gd name="connsiteX3" fmla="*/ 115228 w 226920"/>
                  <a:gd name="connsiteY3" fmla="*/ 42621 h 131662"/>
                  <a:gd name="connsiteX4" fmla="*/ 13628 w 226920"/>
                  <a:gd name="connsiteY4" fmla="*/ 131521 h 13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920" h="131662">
                    <a:moveTo>
                      <a:pt x="13628" y="131521"/>
                    </a:moveTo>
                    <a:cubicBezTo>
                      <a:pt x="-1542" y="134696"/>
                      <a:pt x="-11067" y="83543"/>
                      <a:pt x="24211" y="61671"/>
                    </a:cubicBezTo>
                    <a:cubicBezTo>
                      <a:pt x="59489" y="39799"/>
                      <a:pt x="210125" y="3463"/>
                      <a:pt x="225295" y="288"/>
                    </a:cubicBezTo>
                    <a:cubicBezTo>
                      <a:pt x="240465" y="-2887"/>
                      <a:pt x="145214" y="20749"/>
                      <a:pt x="115228" y="42621"/>
                    </a:cubicBezTo>
                    <a:cubicBezTo>
                      <a:pt x="85242" y="64493"/>
                      <a:pt x="28798" y="128346"/>
                      <a:pt x="13628" y="131521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1" name="フリーフォーム: 図形 1850">
                <a:extLst>
                  <a:ext uri="{FF2B5EF4-FFF2-40B4-BE49-F238E27FC236}">
                    <a16:creationId xmlns:a16="http://schemas.microsoft.com/office/drawing/2014/main" id="{F22326D6-1973-4665-BB87-66D53624C0FB}"/>
                  </a:ext>
                </a:extLst>
              </p:cNvPr>
              <p:cNvSpPr/>
              <p:nvPr/>
            </p:nvSpPr>
            <p:spPr>
              <a:xfrm>
                <a:off x="7960233" y="1612890"/>
                <a:ext cx="330908" cy="85009"/>
              </a:xfrm>
              <a:custGeom>
                <a:avLst/>
                <a:gdLst>
                  <a:gd name="connsiteX0" fmla="*/ 13250 w 330908"/>
                  <a:gd name="connsiteY0" fmla="*/ 48693 h 85009"/>
                  <a:gd name="connsiteX1" fmla="*/ 328634 w 330908"/>
                  <a:gd name="connsiteY1" fmla="*/ 10 h 85009"/>
                  <a:gd name="connsiteX2" fmla="*/ 150834 w 330908"/>
                  <a:gd name="connsiteY2" fmla="*/ 52927 h 85009"/>
                  <a:gd name="connsiteX3" fmla="*/ 66167 w 330908"/>
                  <a:gd name="connsiteY3" fmla="*/ 84677 h 85009"/>
                  <a:gd name="connsiteX4" fmla="*/ 13250 w 330908"/>
                  <a:gd name="connsiteY4" fmla="*/ 48693 h 85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908" h="85009">
                    <a:moveTo>
                      <a:pt x="13250" y="48693"/>
                    </a:moveTo>
                    <a:cubicBezTo>
                      <a:pt x="56994" y="34582"/>
                      <a:pt x="305703" y="-696"/>
                      <a:pt x="328634" y="10"/>
                    </a:cubicBezTo>
                    <a:cubicBezTo>
                      <a:pt x="351565" y="716"/>
                      <a:pt x="194578" y="38816"/>
                      <a:pt x="150834" y="52927"/>
                    </a:cubicBezTo>
                    <a:cubicBezTo>
                      <a:pt x="107090" y="67038"/>
                      <a:pt x="85923" y="81149"/>
                      <a:pt x="66167" y="84677"/>
                    </a:cubicBezTo>
                    <a:cubicBezTo>
                      <a:pt x="46411" y="88205"/>
                      <a:pt x="-30494" y="62804"/>
                      <a:pt x="13250" y="48693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2" name="フリーフォーム: 図形 1851">
                <a:extLst>
                  <a:ext uri="{FF2B5EF4-FFF2-40B4-BE49-F238E27FC236}">
                    <a16:creationId xmlns:a16="http://schemas.microsoft.com/office/drawing/2014/main" id="{B24686CC-38D4-481B-9D6E-90B2B1C8571D}"/>
                  </a:ext>
                </a:extLst>
              </p:cNvPr>
              <p:cNvSpPr/>
              <p:nvPr/>
            </p:nvSpPr>
            <p:spPr>
              <a:xfrm>
                <a:off x="8031886" y="1666788"/>
                <a:ext cx="411699" cy="89578"/>
              </a:xfrm>
              <a:custGeom>
                <a:avLst/>
                <a:gdLst>
                  <a:gd name="connsiteX0" fmla="*/ 2981 w 411699"/>
                  <a:gd name="connsiteY0" fmla="*/ 77345 h 89578"/>
                  <a:gd name="connsiteX1" fmla="*/ 220997 w 411699"/>
                  <a:gd name="connsiteY1" fmla="*/ 13845 h 89578"/>
                  <a:gd name="connsiteX2" fmla="*/ 411497 w 411699"/>
                  <a:gd name="connsiteY2" fmla="*/ 1145 h 89578"/>
                  <a:gd name="connsiteX3" fmla="*/ 185014 w 411699"/>
                  <a:gd name="connsiteY3" fmla="*/ 32895 h 89578"/>
                  <a:gd name="connsiteX4" fmla="*/ 98231 w 411699"/>
                  <a:gd name="connsiteY4" fmla="*/ 85812 h 89578"/>
                  <a:gd name="connsiteX5" fmla="*/ 2981 w 411699"/>
                  <a:gd name="connsiteY5" fmla="*/ 77345 h 8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699" h="89578">
                    <a:moveTo>
                      <a:pt x="2981" y="77345"/>
                    </a:moveTo>
                    <a:cubicBezTo>
                      <a:pt x="23442" y="65351"/>
                      <a:pt x="152911" y="26545"/>
                      <a:pt x="220997" y="13845"/>
                    </a:cubicBezTo>
                    <a:cubicBezTo>
                      <a:pt x="289083" y="1145"/>
                      <a:pt x="417494" y="-2030"/>
                      <a:pt x="411497" y="1145"/>
                    </a:cubicBezTo>
                    <a:cubicBezTo>
                      <a:pt x="405500" y="4320"/>
                      <a:pt x="237225" y="18784"/>
                      <a:pt x="185014" y="32895"/>
                    </a:cubicBezTo>
                    <a:cubicBezTo>
                      <a:pt x="132803" y="47006"/>
                      <a:pt x="123278" y="78404"/>
                      <a:pt x="98231" y="85812"/>
                    </a:cubicBezTo>
                    <a:cubicBezTo>
                      <a:pt x="73184" y="93220"/>
                      <a:pt x="-17480" y="89339"/>
                      <a:pt x="2981" y="77345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3" name="フリーフォーム: 図形 1852">
                <a:extLst>
                  <a:ext uri="{FF2B5EF4-FFF2-40B4-BE49-F238E27FC236}">
                    <a16:creationId xmlns:a16="http://schemas.microsoft.com/office/drawing/2014/main" id="{BE572BCF-BE8F-42A6-8EE6-DB971146030E}"/>
                  </a:ext>
                </a:extLst>
              </p:cNvPr>
              <p:cNvSpPr/>
              <p:nvPr/>
            </p:nvSpPr>
            <p:spPr>
              <a:xfrm>
                <a:off x="8650808" y="1249655"/>
                <a:ext cx="421989" cy="208728"/>
              </a:xfrm>
              <a:custGeom>
                <a:avLst/>
                <a:gdLst>
                  <a:gd name="connsiteX0" fmla="*/ 192625 w 421989"/>
                  <a:gd name="connsiteY0" fmla="*/ 1295 h 208728"/>
                  <a:gd name="connsiteX1" fmla="*/ 21175 w 421989"/>
                  <a:gd name="connsiteY1" fmla="*/ 66912 h 208728"/>
                  <a:gd name="connsiteX2" fmla="*/ 12709 w 421989"/>
                  <a:gd name="connsiteY2" fmla="*/ 115595 h 208728"/>
                  <a:gd name="connsiteX3" fmla="*/ 112192 w 421989"/>
                  <a:gd name="connsiteY3" fmla="*/ 202378 h 208728"/>
                  <a:gd name="connsiteX4" fmla="*/ 419109 w 421989"/>
                  <a:gd name="connsiteY4" fmla="*/ 200262 h 208728"/>
                  <a:gd name="connsiteX5" fmla="*/ 258242 w 421989"/>
                  <a:gd name="connsiteY5" fmla="*/ 185445 h 208728"/>
                  <a:gd name="connsiteX6" fmla="*/ 127009 w 421989"/>
                  <a:gd name="connsiteY6" fmla="*/ 176978 h 208728"/>
                  <a:gd name="connsiteX7" fmla="*/ 245542 w 421989"/>
                  <a:gd name="connsiteY7" fmla="*/ 126178 h 208728"/>
                  <a:gd name="connsiteX8" fmla="*/ 114309 w 421989"/>
                  <a:gd name="connsiteY8" fmla="*/ 115595 h 208728"/>
                  <a:gd name="connsiteX9" fmla="*/ 38109 w 421989"/>
                  <a:gd name="connsiteY9" fmla="*/ 130412 h 208728"/>
                  <a:gd name="connsiteX10" fmla="*/ 192625 w 421989"/>
                  <a:gd name="connsiteY10" fmla="*/ 1295 h 20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989" h="208728">
                    <a:moveTo>
                      <a:pt x="192625" y="1295"/>
                    </a:moveTo>
                    <a:cubicBezTo>
                      <a:pt x="189803" y="-9288"/>
                      <a:pt x="51161" y="47862"/>
                      <a:pt x="21175" y="66912"/>
                    </a:cubicBezTo>
                    <a:cubicBezTo>
                      <a:pt x="-8811" y="85962"/>
                      <a:pt x="-2461" y="93017"/>
                      <a:pt x="12709" y="115595"/>
                    </a:cubicBezTo>
                    <a:cubicBezTo>
                      <a:pt x="27879" y="138173"/>
                      <a:pt x="44459" y="188267"/>
                      <a:pt x="112192" y="202378"/>
                    </a:cubicBezTo>
                    <a:cubicBezTo>
                      <a:pt x="179925" y="216489"/>
                      <a:pt x="394767" y="203084"/>
                      <a:pt x="419109" y="200262"/>
                    </a:cubicBezTo>
                    <a:cubicBezTo>
                      <a:pt x="443451" y="197440"/>
                      <a:pt x="306925" y="189326"/>
                      <a:pt x="258242" y="185445"/>
                    </a:cubicBezTo>
                    <a:cubicBezTo>
                      <a:pt x="209559" y="181564"/>
                      <a:pt x="129126" y="186856"/>
                      <a:pt x="127009" y="176978"/>
                    </a:cubicBezTo>
                    <a:cubicBezTo>
                      <a:pt x="124892" y="167100"/>
                      <a:pt x="247659" y="136408"/>
                      <a:pt x="245542" y="126178"/>
                    </a:cubicBezTo>
                    <a:cubicBezTo>
                      <a:pt x="243425" y="115948"/>
                      <a:pt x="148881" y="114889"/>
                      <a:pt x="114309" y="115595"/>
                    </a:cubicBezTo>
                    <a:cubicBezTo>
                      <a:pt x="79737" y="116301"/>
                      <a:pt x="26115" y="144876"/>
                      <a:pt x="38109" y="130412"/>
                    </a:cubicBezTo>
                    <a:cubicBezTo>
                      <a:pt x="50103" y="115948"/>
                      <a:pt x="195447" y="11878"/>
                      <a:pt x="192625" y="1295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4" name="フリーフォーム: 図形 1853">
                <a:extLst>
                  <a:ext uri="{FF2B5EF4-FFF2-40B4-BE49-F238E27FC236}">
                    <a16:creationId xmlns:a16="http://schemas.microsoft.com/office/drawing/2014/main" id="{CE368E2A-FC2F-4AA3-812D-342A85EFEB39}"/>
                  </a:ext>
                </a:extLst>
              </p:cNvPr>
              <p:cNvSpPr/>
              <p:nvPr/>
            </p:nvSpPr>
            <p:spPr>
              <a:xfrm>
                <a:off x="8868885" y="1703467"/>
                <a:ext cx="617349" cy="475100"/>
              </a:xfrm>
              <a:custGeom>
                <a:avLst/>
                <a:gdLst>
                  <a:gd name="connsiteX0" fmla="*/ 313215 w 617349"/>
                  <a:gd name="connsiteY0" fmla="*/ 4683 h 475100"/>
                  <a:gd name="connsiteX1" fmla="*/ 126948 w 617349"/>
                  <a:gd name="connsiteY1" fmla="*/ 30083 h 475100"/>
                  <a:gd name="connsiteX2" fmla="*/ 4182 w 617349"/>
                  <a:gd name="connsiteY2" fmla="*/ 174016 h 475100"/>
                  <a:gd name="connsiteX3" fmla="*/ 40165 w 617349"/>
                  <a:gd name="connsiteY3" fmla="*/ 269266 h 475100"/>
                  <a:gd name="connsiteX4" fmla="*/ 152348 w 617349"/>
                  <a:gd name="connsiteY4" fmla="*/ 343350 h 475100"/>
                  <a:gd name="connsiteX5" fmla="*/ 262415 w 617349"/>
                  <a:gd name="connsiteY5" fmla="*/ 313716 h 475100"/>
                  <a:gd name="connsiteX6" fmla="*/ 266648 w 617349"/>
                  <a:gd name="connsiteY6" fmla="*/ 301016 h 475100"/>
                  <a:gd name="connsiteX7" fmla="*/ 84615 w 617349"/>
                  <a:gd name="connsiteY7" fmla="*/ 332766 h 475100"/>
                  <a:gd name="connsiteX8" fmla="*/ 114248 w 617349"/>
                  <a:gd name="connsiteY8" fmla="*/ 411083 h 475100"/>
                  <a:gd name="connsiteX9" fmla="*/ 361898 w 617349"/>
                  <a:gd name="connsiteY9" fmla="*/ 470350 h 475100"/>
                  <a:gd name="connsiteX10" fmla="*/ 313215 w 617349"/>
                  <a:gd name="connsiteY10" fmla="*/ 464000 h 475100"/>
                  <a:gd name="connsiteX11" fmla="*/ 190448 w 617349"/>
                  <a:gd name="connsiteY11" fmla="*/ 404733 h 475100"/>
                  <a:gd name="connsiteX12" fmla="*/ 203148 w 617349"/>
                  <a:gd name="connsiteY12" fmla="*/ 305250 h 475100"/>
                  <a:gd name="connsiteX13" fmla="*/ 406348 w 617349"/>
                  <a:gd name="connsiteY13" fmla="*/ 265033 h 475100"/>
                  <a:gd name="connsiteX14" fmla="*/ 213732 w 617349"/>
                  <a:gd name="connsiteY14" fmla="*/ 256566 h 475100"/>
                  <a:gd name="connsiteX15" fmla="*/ 80382 w 617349"/>
                  <a:gd name="connsiteY15" fmla="*/ 188833 h 475100"/>
                  <a:gd name="connsiteX16" fmla="*/ 262415 w 617349"/>
                  <a:gd name="connsiteY16" fmla="*/ 142266 h 475100"/>
                  <a:gd name="connsiteX17" fmla="*/ 615898 w 617349"/>
                  <a:gd name="connsiteY17" fmla="*/ 193066 h 475100"/>
                  <a:gd name="connsiteX18" fmla="*/ 116365 w 617349"/>
                  <a:gd name="connsiteY18" fmla="*/ 104166 h 475100"/>
                  <a:gd name="connsiteX19" fmla="*/ 143882 w 617349"/>
                  <a:gd name="connsiteY19" fmla="*/ 95700 h 475100"/>
                  <a:gd name="connsiteX20" fmla="*/ 313215 w 617349"/>
                  <a:gd name="connsiteY20" fmla="*/ 4683 h 4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7349" h="475100">
                    <a:moveTo>
                      <a:pt x="313215" y="4683"/>
                    </a:moveTo>
                    <a:cubicBezTo>
                      <a:pt x="310393" y="-6253"/>
                      <a:pt x="178453" y="1861"/>
                      <a:pt x="126948" y="30083"/>
                    </a:cubicBezTo>
                    <a:cubicBezTo>
                      <a:pt x="75443" y="58305"/>
                      <a:pt x="18646" y="134152"/>
                      <a:pt x="4182" y="174016"/>
                    </a:cubicBezTo>
                    <a:cubicBezTo>
                      <a:pt x="-10282" y="213880"/>
                      <a:pt x="15471" y="241044"/>
                      <a:pt x="40165" y="269266"/>
                    </a:cubicBezTo>
                    <a:cubicBezTo>
                      <a:pt x="64859" y="297488"/>
                      <a:pt x="115306" y="335942"/>
                      <a:pt x="152348" y="343350"/>
                    </a:cubicBezTo>
                    <a:cubicBezTo>
                      <a:pt x="189390" y="350758"/>
                      <a:pt x="243365" y="320772"/>
                      <a:pt x="262415" y="313716"/>
                    </a:cubicBezTo>
                    <a:cubicBezTo>
                      <a:pt x="281465" y="306660"/>
                      <a:pt x="296281" y="297841"/>
                      <a:pt x="266648" y="301016"/>
                    </a:cubicBezTo>
                    <a:cubicBezTo>
                      <a:pt x="237015" y="304191"/>
                      <a:pt x="110015" y="314421"/>
                      <a:pt x="84615" y="332766"/>
                    </a:cubicBezTo>
                    <a:cubicBezTo>
                      <a:pt x="59215" y="351111"/>
                      <a:pt x="68034" y="388152"/>
                      <a:pt x="114248" y="411083"/>
                    </a:cubicBezTo>
                    <a:cubicBezTo>
                      <a:pt x="160462" y="434014"/>
                      <a:pt x="328737" y="461531"/>
                      <a:pt x="361898" y="470350"/>
                    </a:cubicBezTo>
                    <a:cubicBezTo>
                      <a:pt x="395059" y="479169"/>
                      <a:pt x="341790" y="474936"/>
                      <a:pt x="313215" y="464000"/>
                    </a:cubicBezTo>
                    <a:cubicBezTo>
                      <a:pt x="284640" y="453064"/>
                      <a:pt x="208793" y="431191"/>
                      <a:pt x="190448" y="404733"/>
                    </a:cubicBezTo>
                    <a:cubicBezTo>
                      <a:pt x="172103" y="378275"/>
                      <a:pt x="167165" y="328533"/>
                      <a:pt x="203148" y="305250"/>
                    </a:cubicBezTo>
                    <a:cubicBezTo>
                      <a:pt x="239131" y="281967"/>
                      <a:pt x="404584" y="273147"/>
                      <a:pt x="406348" y="265033"/>
                    </a:cubicBezTo>
                    <a:cubicBezTo>
                      <a:pt x="408112" y="256919"/>
                      <a:pt x="268060" y="269266"/>
                      <a:pt x="213732" y="256566"/>
                    </a:cubicBezTo>
                    <a:cubicBezTo>
                      <a:pt x="159404" y="243866"/>
                      <a:pt x="72268" y="207883"/>
                      <a:pt x="80382" y="188833"/>
                    </a:cubicBezTo>
                    <a:cubicBezTo>
                      <a:pt x="88496" y="169783"/>
                      <a:pt x="173162" y="141561"/>
                      <a:pt x="262415" y="142266"/>
                    </a:cubicBezTo>
                    <a:cubicBezTo>
                      <a:pt x="351668" y="142972"/>
                      <a:pt x="640240" y="199416"/>
                      <a:pt x="615898" y="193066"/>
                    </a:cubicBezTo>
                    <a:cubicBezTo>
                      <a:pt x="591556" y="186716"/>
                      <a:pt x="195034" y="120394"/>
                      <a:pt x="116365" y="104166"/>
                    </a:cubicBezTo>
                    <a:cubicBezTo>
                      <a:pt x="37696" y="87938"/>
                      <a:pt x="108957" y="111575"/>
                      <a:pt x="143882" y="95700"/>
                    </a:cubicBezTo>
                    <a:cubicBezTo>
                      <a:pt x="178807" y="79825"/>
                      <a:pt x="316037" y="15619"/>
                      <a:pt x="313215" y="4683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5" name="フリーフォーム: 図形 1854">
                <a:extLst>
                  <a:ext uri="{FF2B5EF4-FFF2-40B4-BE49-F238E27FC236}">
                    <a16:creationId xmlns:a16="http://schemas.microsoft.com/office/drawing/2014/main" id="{F90E4715-7C3F-48F0-9A7C-4F7AB9582EFD}"/>
                  </a:ext>
                </a:extLst>
              </p:cNvPr>
              <p:cNvSpPr/>
              <p:nvPr/>
            </p:nvSpPr>
            <p:spPr>
              <a:xfrm>
                <a:off x="9509896" y="2541369"/>
                <a:ext cx="283397" cy="186074"/>
              </a:xfrm>
              <a:custGeom>
                <a:avLst/>
                <a:gdLst>
                  <a:gd name="connsiteX0" fmla="*/ 205604 w 283397"/>
                  <a:gd name="connsiteY0" fmla="*/ 13448 h 186074"/>
                  <a:gd name="connsiteX1" fmla="*/ 48971 w 283397"/>
                  <a:gd name="connsiteY1" fmla="*/ 2864 h 186074"/>
                  <a:gd name="connsiteX2" fmla="*/ 287 w 283397"/>
                  <a:gd name="connsiteY2" fmla="*/ 60014 h 186074"/>
                  <a:gd name="connsiteX3" fmla="*/ 29921 w 283397"/>
                  <a:gd name="connsiteY3" fmla="*/ 127748 h 186074"/>
                  <a:gd name="connsiteX4" fmla="*/ 53204 w 283397"/>
                  <a:gd name="connsiteY4" fmla="*/ 163731 h 186074"/>
                  <a:gd name="connsiteX5" fmla="*/ 250054 w 283397"/>
                  <a:gd name="connsiteY5" fmla="*/ 180664 h 186074"/>
                  <a:gd name="connsiteX6" fmla="*/ 273337 w 283397"/>
                  <a:gd name="connsiteY6" fmla="*/ 182781 h 186074"/>
                  <a:gd name="connsiteX7" fmla="*/ 144221 w 283397"/>
                  <a:gd name="connsiteY7" fmla="*/ 138331 h 186074"/>
                  <a:gd name="connsiteX8" fmla="*/ 82837 w 283397"/>
                  <a:gd name="connsiteY8" fmla="*/ 106581 h 186074"/>
                  <a:gd name="connsiteX9" fmla="*/ 190787 w 283397"/>
                  <a:gd name="connsiteY9" fmla="*/ 100231 h 186074"/>
                  <a:gd name="connsiteX10" fmla="*/ 224654 w 283397"/>
                  <a:gd name="connsiteY10" fmla="*/ 102348 h 186074"/>
                  <a:gd name="connsiteX11" fmla="*/ 93421 w 283397"/>
                  <a:gd name="connsiteY11" fmla="*/ 64248 h 186074"/>
                  <a:gd name="connsiteX12" fmla="*/ 51087 w 283397"/>
                  <a:gd name="connsiteY12" fmla="*/ 55781 h 186074"/>
                  <a:gd name="connsiteX13" fmla="*/ 205604 w 283397"/>
                  <a:gd name="connsiteY13" fmla="*/ 13448 h 18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397" h="186074">
                    <a:moveTo>
                      <a:pt x="205604" y="13448"/>
                    </a:moveTo>
                    <a:cubicBezTo>
                      <a:pt x="205251" y="4629"/>
                      <a:pt x="83190" y="-4897"/>
                      <a:pt x="48971" y="2864"/>
                    </a:cubicBezTo>
                    <a:cubicBezTo>
                      <a:pt x="14751" y="10625"/>
                      <a:pt x="3462" y="39200"/>
                      <a:pt x="287" y="60014"/>
                    </a:cubicBezTo>
                    <a:cubicBezTo>
                      <a:pt x="-2888" y="80828"/>
                      <a:pt x="21102" y="110462"/>
                      <a:pt x="29921" y="127748"/>
                    </a:cubicBezTo>
                    <a:cubicBezTo>
                      <a:pt x="38740" y="145034"/>
                      <a:pt x="16515" y="154912"/>
                      <a:pt x="53204" y="163731"/>
                    </a:cubicBezTo>
                    <a:cubicBezTo>
                      <a:pt x="89893" y="172550"/>
                      <a:pt x="213365" y="177489"/>
                      <a:pt x="250054" y="180664"/>
                    </a:cubicBezTo>
                    <a:cubicBezTo>
                      <a:pt x="286743" y="183839"/>
                      <a:pt x="290976" y="189836"/>
                      <a:pt x="273337" y="182781"/>
                    </a:cubicBezTo>
                    <a:cubicBezTo>
                      <a:pt x="255698" y="175726"/>
                      <a:pt x="175971" y="151031"/>
                      <a:pt x="144221" y="138331"/>
                    </a:cubicBezTo>
                    <a:cubicBezTo>
                      <a:pt x="112471" y="125631"/>
                      <a:pt x="75076" y="112931"/>
                      <a:pt x="82837" y="106581"/>
                    </a:cubicBezTo>
                    <a:cubicBezTo>
                      <a:pt x="90598" y="100231"/>
                      <a:pt x="167151" y="100936"/>
                      <a:pt x="190787" y="100231"/>
                    </a:cubicBezTo>
                    <a:cubicBezTo>
                      <a:pt x="214423" y="99526"/>
                      <a:pt x="240882" y="108345"/>
                      <a:pt x="224654" y="102348"/>
                    </a:cubicBezTo>
                    <a:cubicBezTo>
                      <a:pt x="208426" y="96351"/>
                      <a:pt x="122349" y="72009"/>
                      <a:pt x="93421" y="64248"/>
                    </a:cubicBezTo>
                    <a:cubicBezTo>
                      <a:pt x="64493" y="56487"/>
                      <a:pt x="36270" y="62837"/>
                      <a:pt x="51087" y="55781"/>
                    </a:cubicBezTo>
                    <a:cubicBezTo>
                      <a:pt x="65904" y="48725"/>
                      <a:pt x="205957" y="22267"/>
                      <a:pt x="205604" y="13448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6" name="フリーフォーム: 図形 1855">
                <a:extLst>
                  <a:ext uri="{FF2B5EF4-FFF2-40B4-BE49-F238E27FC236}">
                    <a16:creationId xmlns:a16="http://schemas.microsoft.com/office/drawing/2014/main" id="{99C93023-90CA-4F05-8275-310C1BA484EC}"/>
                  </a:ext>
                </a:extLst>
              </p:cNvPr>
              <p:cNvSpPr/>
              <p:nvPr/>
            </p:nvSpPr>
            <p:spPr>
              <a:xfrm>
                <a:off x="8728057" y="2155748"/>
                <a:ext cx="315567" cy="302662"/>
              </a:xfrm>
              <a:custGeom>
                <a:avLst/>
                <a:gdLst>
                  <a:gd name="connsiteX0" fmla="*/ 65106 w 315567"/>
                  <a:gd name="connsiteY0" fmla="*/ 77 h 302662"/>
                  <a:gd name="connsiteX1" fmla="*/ 42881 w 315567"/>
                  <a:gd name="connsiteY1" fmla="*/ 82627 h 302662"/>
                  <a:gd name="connsiteX2" fmla="*/ 18 w 315567"/>
                  <a:gd name="connsiteY2" fmla="*/ 117552 h 302662"/>
                  <a:gd name="connsiteX3" fmla="*/ 38118 w 315567"/>
                  <a:gd name="connsiteY3" fmla="*/ 158827 h 302662"/>
                  <a:gd name="connsiteX4" fmla="*/ 85743 w 315567"/>
                  <a:gd name="connsiteY4" fmla="*/ 141365 h 302662"/>
                  <a:gd name="connsiteX5" fmla="*/ 222268 w 315567"/>
                  <a:gd name="connsiteY5" fmla="*/ 149302 h 302662"/>
                  <a:gd name="connsiteX6" fmla="*/ 238143 w 315567"/>
                  <a:gd name="connsiteY6" fmla="*/ 144540 h 302662"/>
                  <a:gd name="connsiteX7" fmla="*/ 268306 w 315567"/>
                  <a:gd name="connsiteY7" fmla="*/ 203277 h 302662"/>
                  <a:gd name="connsiteX8" fmla="*/ 193693 w 315567"/>
                  <a:gd name="connsiteY8" fmla="*/ 301702 h 302662"/>
                  <a:gd name="connsiteX9" fmla="*/ 307993 w 315567"/>
                  <a:gd name="connsiteY9" fmla="*/ 249315 h 302662"/>
                  <a:gd name="connsiteX10" fmla="*/ 303231 w 315567"/>
                  <a:gd name="connsiteY10" fmla="*/ 182640 h 302662"/>
                  <a:gd name="connsiteX11" fmla="*/ 290531 w 315567"/>
                  <a:gd name="connsiteY11" fmla="*/ 101677 h 302662"/>
                  <a:gd name="connsiteX12" fmla="*/ 260368 w 315567"/>
                  <a:gd name="connsiteY12" fmla="*/ 84215 h 302662"/>
                  <a:gd name="connsiteX13" fmla="*/ 212743 w 315567"/>
                  <a:gd name="connsiteY13" fmla="*/ 125490 h 302662"/>
                  <a:gd name="connsiteX14" fmla="*/ 193693 w 315567"/>
                  <a:gd name="connsiteY14" fmla="*/ 55640 h 302662"/>
                  <a:gd name="connsiteX15" fmla="*/ 149243 w 315567"/>
                  <a:gd name="connsiteY15" fmla="*/ 103265 h 302662"/>
                  <a:gd name="connsiteX16" fmla="*/ 82568 w 315567"/>
                  <a:gd name="connsiteY16" fmla="*/ 98502 h 302662"/>
                  <a:gd name="connsiteX17" fmla="*/ 65106 w 315567"/>
                  <a:gd name="connsiteY17" fmla="*/ 77 h 30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5567" h="302662">
                    <a:moveTo>
                      <a:pt x="65106" y="77"/>
                    </a:moveTo>
                    <a:cubicBezTo>
                      <a:pt x="58491" y="-2569"/>
                      <a:pt x="53729" y="63048"/>
                      <a:pt x="42881" y="82627"/>
                    </a:cubicBezTo>
                    <a:cubicBezTo>
                      <a:pt x="32033" y="102206"/>
                      <a:pt x="812" y="104852"/>
                      <a:pt x="18" y="117552"/>
                    </a:cubicBezTo>
                    <a:cubicBezTo>
                      <a:pt x="-776" y="130252"/>
                      <a:pt x="23831" y="154858"/>
                      <a:pt x="38118" y="158827"/>
                    </a:cubicBezTo>
                    <a:cubicBezTo>
                      <a:pt x="52405" y="162796"/>
                      <a:pt x="55051" y="142953"/>
                      <a:pt x="85743" y="141365"/>
                    </a:cubicBezTo>
                    <a:lnTo>
                      <a:pt x="222268" y="149302"/>
                    </a:lnTo>
                    <a:cubicBezTo>
                      <a:pt x="247668" y="149831"/>
                      <a:pt x="230470" y="135544"/>
                      <a:pt x="238143" y="144540"/>
                    </a:cubicBezTo>
                    <a:cubicBezTo>
                      <a:pt x="245816" y="153536"/>
                      <a:pt x="275714" y="177083"/>
                      <a:pt x="268306" y="203277"/>
                    </a:cubicBezTo>
                    <a:cubicBezTo>
                      <a:pt x="260898" y="229471"/>
                      <a:pt x="187079" y="294029"/>
                      <a:pt x="193693" y="301702"/>
                    </a:cubicBezTo>
                    <a:cubicBezTo>
                      <a:pt x="200308" y="309375"/>
                      <a:pt x="289737" y="269159"/>
                      <a:pt x="307993" y="249315"/>
                    </a:cubicBezTo>
                    <a:cubicBezTo>
                      <a:pt x="326249" y="229471"/>
                      <a:pt x="306141" y="207246"/>
                      <a:pt x="303231" y="182640"/>
                    </a:cubicBezTo>
                    <a:cubicBezTo>
                      <a:pt x="300321" y="158034"/>
                      <a:pt x="297675" y="118081"/>
                      <a:pt x="290531" y="101677"/>
                    </a:cubicBezTo>
                    <a:cubicBezTo>
                      <a:pt x="283387" y="85273"/>
                      <a:pt x="273333" y="80246"/>
                      <a:pt x="260368" y="84215"/>
                    </a:cubicBezTo>
                    <a:cubicBezTo>
                      <a:pt x="247403" y="88184"/>
                      <a:pt x="223855" y="130252"/>
                      <a:pt x="212743" y="125490"/>
                    </a:cubicBezTo>
                    <a:cubicBezTo>
                      <a:pt x="201631" y="120728"/>
                      <a:pt x="204276" y="59344"/>
                      <a:pt x="193693" y="55640"/>
                    </a:cubicBezTo>
                    <a:cubicBezTo>
                      <a:pt x="183110" y="51936"/>
                      <a:pt x="167764" y="96121"/>
                      <a:pt x="149243" y="103265"/>
                    </a:cubicBezTo>
                    <a:cubicBezTo>
                      <a:pt x="130722" y="110409"/>
                      <a:pt x="91564" y="109614"/>
                      <a:pt x="82568" y="98502"/>
                    </a:cubicBezTo>
                    <a:cubicBezTo>
                      <a:pt x="73572" y="87390"/>
                      <a:pt x="71721" y="2723"/>
                      <a:pt x="65106" y="7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7" name="フリーフォーム: 図形 1856">
                <a:extLst>
                  <a:ext uri="{FF2B5EF4-FFF2-40B4-BE49-F238E27FC236}">
                    <a16:creationId xmlns:a16="http://schemas.microsoft.com/office/drawing/2014/main" id="{A0E54F65-345C-420D-9E08-5A093FA86443}"/>
                  </a:ext>
                </a:extLst>
              </p:cNvPr>
              <p:cNvSpPr/>
              <p:nvPr/>
            </p:nvSpPr>
            <p:spPr>
              <a:xfrm>
                <a:off x="8893088" y="2369436"/>
                <a:ext cx="120221" cy="97591"/>
              </a:xfrm>
              <a:custGeom>
                <a:avLst/>
                <a:gdLst>
                  <a:gd name="connsiteX0" fmla="*/ 104862 w 120221"/>
                  <a:gd name="connsiteY0" fmla="*/ 702 h 97591"/>
                  <a:gd name="connsiteX1" fmla="*/ 87 w 120221"/>
                  <a:gd name="connsiteY1" fmla="*/ 94364 h 97591"/>
                  <a:gd name="connsiteX2" fmla="*/ 87400 w 120221"/>
                  <a:gd name="connsiteY2" fmla="*/ 73727 h 97591"/>
                  <a:gd name="connsiteX3" fmla="*/ 117562 w 120221"/>
                  <a:gd name="connsiteY3" fmla="*/ 51502 h 97591"/>
                  <a:gd name="connsiteX4" fmla="*/ 104862 w 120221"/>
                  <a:gd name="connsiteY4" fmla="*/ 702 h 97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21" h="97591">
                    <a:moveTo>
                      <a:pt x="104862" y="702"/>
                    </a:moveTo>
                    <a:cubicBezTo>
                      <a:pt x="85283" y="7846"/>
                      <a:pt x="2997" y="82193"/>
                      <a:pt x="87" y="94364"/>
                    </a:cubicBezTo>
                    <a:cubicBezTo>
                      <a:pt x="-2823" y="106535"/>
                      <a:pt x="67821" y="80871"/>
                      <a:pt x="87400" y="73727"/>
                    </a:cubicBezTo>
                    <a:cubicBezTo>
                      <a:pt x="106979" y="66583"/>
                      <a:pt x="114122" y="59969"/>
                      <a:pt x="117562" y="51502"/>
                    </a:cubicBezTo>
                    <a:cubicBezTo>
                      <a:pt x="121002" y="43035"/>
                      <a:pt x="124441" y="-6442"/>
                      <a:pt x="104862" y="702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8" name="フリーフォーム: 図形 1857">
                <a:extLst>
                  <a:ext uri="{FF2B5EF4-FFF2-40B4-BE49-F238E27FC236}">
                    <a16:creationId xmlns:a16="http://schemas.microsoft.com/office/drawing/2014/main" id="{9A87B9C3-C3EE-4AC4-9860-A12817EF3E79}"/>
                  </a:ext>
                </a:extLst>
              </p:cNvPr>
              <p:cNvSpPr/>
              <p:nvPr/>
            </p:nvSpPr>
            <p:spPr>
              <a:xfrm>
                <a:off x="8395977" y="1812015"/>
                <a:ext cx="310964" cy="226540"/>
              </a:xfrm>
              <a:custGeom>
                <a:avLst/>
                <a:gdLst>
                  <a:gd name="connsiteX0" fmla="*/ 840 w 310964"/>
                  <a:gd name="connsiteY0" fmla="*/ 97218 h 226540"/>
                  <a:gd name="connsiteX1" fmla="*/ 68573 w 310964"/>
                  <a:gd name="connsiteY1" fmla="*/ 4085 h 226540"/>
                  <a:gd name="connsiteX2" fmla="*/ 284473 w 310964"/>
                  <a:gd name="connsiteY2" fmla="*/ 18902 h 226540"/>
                  <a:gd name="connsiteX3" fmla="*/ 163823 w 310964"/>
                  <a:gd name="connsiteY3" fmla="*/ 40068 h 226540"/>
                  <a:gd name="connsiteX4" fmla="*/ 89740 w 310964"/>
                  <a:gd name="connsiteY4" fmla="*/ 88752 h 226540"/>
                  <a:gd name="connsiteX5" fmla="*/ 155356 w 310964"/>
                  <a:gd name="connsiteY5" fmla="*/ 105685 h 226540"/>
                  <a:gd name="connsiteX6" fmla="*/ 286590 w 310964"/>
                  <a:gd name="connsiteY6" fmla="*/ 92985 h 226540"/>
                  <a:gd name="connsiteX7" fmla="*/ 184990 w 310964"/>
                  <a:gd name="connsiteY7" fmla="*/ 171302 h 226540"/>
                  <a:gd name="connsiteX8" fmla="*/ 305640 w 310964"/>
                  <a:gd name="connsiteY8" fmla="*/ 186118 h 226540"/>
                  <a:gd name="connsiteX9" fmla="*/ 271773 w 310964"/>
                  <a:gd name="connsiteY9" fmla="*/ 209402 h 226540"/>
                  <a:gd name="connsiteX10" fmla="*/ 113023 w 310964"/>
                  <a:gd name="connsiteY10" fmla="*/ 224218 h 226540"/>
                  <a:gd name="connsiteX11" fmla="*/ 127840 w 310964"/>
                  <a:gd name="connsiteY11" fmla="*/ 158602 h 226540"/>
                  <a:gd name="connsiteX12" fmla="*/ 104556 w 310964"/>
                  <a:gd name="connsiteY12" fmla="*/ 133202 h 226540"/>
                  <a:gd name="connsiteX13" fmla="*/ 840 w 310964"/>
                  <a:gd name="connsiteY13" fmla="*/ 97218 h 22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0964" h="226540">
                    <a:moveTo>
                      <a:pt x="840" y="97218"/>
                    </a:moveTo>
                    <a:cubicBezTo>
                      <a:pt x="-5157" y="75699"/>
                      <a:pt x="21301" y="17138"/>
                      <a:pt x="68573" y="4085"/>
                    </a:cubicBezTo>
                    <a:cubicBezTo>
                      <a:pt x="115845" y="-8968"/>
                      <a:pt x="268598" y="12905"/>
                      <a:pt x="284473" y="18902"/>
                    </a:cubicBezTo>
                    <a:cubicBezTo>
                      <a:pt x="300348" y="24899"/>
                      <a:pt x="196279" y="28426"/>
                      <a:pt x="163823" y="40068"/>
                    </a:cubicBezTo>
                    <a:cubicBezTo>
                      <a:pt x="131368" y="51710"/>
                      <a:pt x="91151" y="77816"/>
                      <a:pt x="89740" y="88752"/>
                    </a:cubicBezTo>
                    <a:cubicBezTo>
                      <a:pt x="88329" y="99688"/>
                      <a:pt x="122548" y="104980"/>
                      <a:pt x="155356" y="105685"/>
                    </a:cubicBezTo>
                    <a:cubicBezTo>
                      <a:pt x="188164" y="106390"/>
                      <a:pt x="281651" y="82049"/>
                      <a:pt x="286590" y="92985"/>
                    </a:cubicBezTo>
                    <a:cubicBezTo>
                      <a:pt x="291529" y="103921"/>
                      <a:pt x="181815" y="155780"/>
                      <a:pt x="184990" y="171302"/>
                    </a:cubicBezTo>
                    <a:cubicBezTo>
                      <a:pt x="188165" y="186824"/>
                      <a:pt x="291176" y="179768"/>
                      <a:pt x="305640" y="186118"/>
                    </a:cubicBezTo>
                    <a:cubicBezTo>
                      <a:pt x="320104" y="192468"/>
                      <a:pt x="303876" y="203052"/>
                      <a:pt x="271773" y="209402"/>
                    </a:cubicBezTo>
                    <a:cubicBezTo>
                      <a:pt x="239670" y="215752"/>
                      <a:pt x="137012" y="232685"/>
                      <a:pt x="113023" y="224218"/>
                    </a:cubicBezTo>
                    <a:cubicBezTo>
                      <a:pt x="89034" y="215751"/>
                      <a:pt x="129251" y="173771"/>
                      <a:pt x="127840" y="158602"/>
                    </a:cubicBezTo>
                    <a:cubicBezTo>
                      <a:pt x="126429" y="143433"/>
                      <a:pt x="122900" y="141316"/>
                      <a:pt x="104556" y="133202"/>
                    </a:cubicBezTo>
                    <a:cubicBezTo>
                      <a:pt x="86212" y="125088"/>
                      <a:pt x="6837" y="118737"/>
                      <a:pt x="840" y="97218"/>
                    </a:cubicBezTo>
                    <a:close/>
                  </a:path>
                </a:pathLst>
              </a:custGeom>
              <a:solidFill>
                <a:srgbClr val="FF66CC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992" name="フリーフォーム: 図形 1991">
              <a:extLst>
                <a:ext uri="{FF2B5EF4-FFF2-40B4-BE49-F238E27FC236}">
                  <a16:creationId xmlns:a16="http://schemas.microsoft.com/office/drawing/2014/main" id="{9750EE7F-5A07-465A-AB48-FA6241A67554}"/>
                </a:ext>
              </a:extLst>
            </p:cNvPr>
            <p:cNvSpPr/>
            <p:nvPr/>
          </p:nvSpPr>
          <p:spPr>
            <a:xfrm>
              <a:off x="4703003" y="656646"/>
              <a:ext cx="661493" cy="330486"/>
            </a:xfrm>
            <a:custGeom>
              <a:avLst/>
              <a:gdLst>
                <a:gd name="connsiteX0" fmla="*/ 6580 w 661493"/>
                <a:gd name="connsiteY0" fmla="*/ 323371 h 330486"/>
                <a:gd name="connsiteX1" fmla="*/ 106064 w 661493"/>
                <a:gd name="connsiteY1" fmla="*/ 118054 h 330486"/>
                <a:gd name="connsiteX2" fmla="*/ 307147 w 661493"/>
                <a:gd name="connsiteY2" fmla="*/ 5871 h 330486"/>
                <a:gd name="connsiteX3" fmla="*/ 214014 w 661493"/>
                <a:gd name="connsiteY3" fmla="*/ 14337 h 330486"/>
                <a:gd name="connsiteX4" fmla="*/ 389697 w 661493"/>
                <a:gd name="connsiteY4" fmla="*/ 1637 h 330486"/>
                <a:gd name="connsiteX5" fmla="*/ 516697 w 661493"/>
                <a:gd name="connsiteY5" fmla="*/ 41854 h 330486"/>
                <a:gd name="connsiteX6" fmla="*/ 601364 w 661493"/>
                <a:gd name="connsiteY6" fmla="*/ 107471 h 330486"/>
                <a:gd name="connsiteX7" fmla="*/ 658514 w 661493"/>
                <a:gd name="connsiteY7" fmla="*/ 209071 h 330486"/>
                <a:gd name="connsiteX8" fmla="*/ 508230 w 661493"/>
                <a:gd name="connsiteY8" fmla="*/ 223887 h 330486"/>
                <a:gd name="connsiteX9" fmla="*/ 355830 w 661493"/>
                <a:gd name="connsiteY9" fmla="*/ 281037 h 330486"/>
                <a:gd name="connsiteX10" fmla="*/ 285980 w 661493"/>
                <a:gd name="connsiteY10" fmla="*/ 283154 h 330486"/>
                <a:gd name="connsiteX11" fmla="*/ 6580 w 661493"/>
                <a:gd name="connsiteY11" fmla="*/ 323371 h 3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1493" h="330486">
                  <a:moveTo>
                    <a:pt x="6580" y="323371"/>
                  </a:moveTo>
                  <a:cubicBezTo>
                    <a:pt x="-23406" y="295854"/>
                    <a:pt x="55969" y="170971"/>
                    <a:pt x="106064" y="118054"/>
                  </a:cubicBezTo>
                  <a:cubicBezTo>
                    <a:pt x="156159" y="65137"/>
                    <a:pt x="289155" y="23157"/>
                    <a:pt x="307147" y="5871"/>
                  </a:cubicBezTo>
                  <a:cubicBezTo>
                    <a:pt x="325139" y="-11415"/>
                    <a:pt x="200256" y="15043"/>
                    <a:pt x="214014" y="14337"/>
                  </a:cubicBezTo>
                  <a:cubicBezTo>
                    <a:pt x="227772" y="13631"/>
                    <a:pt x="339250" y="-2949"/>
                    <a:pt x="389697" y="1637"/>
                  </a:cubicBezTo>
                  <a:cubicBezTo>
                    <a:pt x="440144" y="6223"/>
                    <a:pt x="481419" y="24215"/>
                    <a:pt x="516697" y="41854"/>
                  </a:cubicBezTo>
                  <a:cubicBezTo>
                    <a:pt x="551975" y="59493"/>
                    <a:pt x="577728" y="79602"/>
                    <a:pt x="601364" y="107471"/>
                  </a:cubicBezTo>
                  <a:cubicBezTo>
                    <a:pt x="625000" y="135340"/>
                    <a:pt x="674036" y="189668"/>
                    <a:pt x="658514" y="209071"/>
                  </a:cubicBezTo>
                  <a:cubicBezTo>
                    <a:pt x="642992" y="228474"/>
                    <a:pt x="558677" y="211893"/>
                    <a:pt x="508230" y="223887"/>
                  </a:cubicBezTo>
                  <a:cubicBezTo>
                    <a:pt x="457783" y="235881"/>
                    <a:pt x="392872" y="271159"/>
                    <a:pt x="355830" y="281037"/>
                  </a:cubicBezTo>
                  <a:cubicBezTo>
                    <a:pt x="318788" y="290915"/>
                    <a:pt x="339955" y="276098"/>
                    <a:pt x="285980" y="283154"/>
                  </a:cubicBezTo>
                  <a:cubicBezTo>
                    <a:pt x="232005" y="290210"/>
                    <a:pt x="36566" y="350888"/>
                    <a:pt x="6580" y="323371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3" name="フリーフォーム: 図形 1992">
              <a:extLst>
                <a:ext uri="{FF2B5EF4-FFF2-40B4-BE49-F238E27FC236}">
                  <a16:creationId xmlns:a16="http://schemas.microsoft.com/office/drawing/2014/main" id="{D889AE1D-E5A8-4173-B7D6-97CF8ABADE8B}"/>
                </a:ext>
              </a:extLst>
            </p:cNvPr>
            <p:cNvSpPr/>
            <p:nvPr/>
          </p:nvSpPr>
          <p:spPr>
            <a:xfrm>
              <a:off x="4734944" y="877984"/>
              <a:ext cx="658327" cy="409745"/>
            </a:xfrm>
            <a:custGeom>
              <a:avLst/>
              <a:gdLst>
                <a:gd name="connsiteX0" fmla="*/ 643506 w 658327"/>
                <a:gd name="connsiteY0" fmla="*/ 4666 h 409745"/>
                <a:gd name="connsiteX1" fmla="*/ 404323 w 658327"/>
                <a:gd name="connsiteY1" fmla="*/ 53349 h 409745"/>
                <a:gd name="connsiteX2" fmla="*/ 463589 w 658327"/>
                <a:gd name="connsiteY2" fmla="*/ 70283 h 409745"/>
                <a:gd name="connsiteX3" fmla="*/ 546139 w 658327"/>
                <a:gd name="connsiteY3" fmla="*/ 89333 h 409745"/>
                <a:gd name="connsiteX4" fmla="*/ 474173 w 658327"/>
                <a:gd name="connsiteY4" fmla="*/ 114733 h 409745"/>
                <a:gd name="connsiteX5" fmla="*/ 275206 w 658327"/>
                <a:gd name="connsiteY5" fmla="*/ 176116 h 409745"/>
                <a:gd name="connsiteX6" fmla="*/ 97406 w 658327"/>
                <a:gd name="connsiteY6" fmla="*/ 188816 h 409745"/>
                <a:gd name="connsiteX7" fmla="*/ 78356 w 658327"/>
                <a:gd name="connsiteY7" fmla="*/ 188816 h 409745"/>
                <a:gd name="connsiteX8" fmla="*/ 95289 w 658327"/>
                <a:gd name="connsiteY8" fmla="*/ 173999 h 409745"/>
                <a:gd name="connsiteX9" fmla="*/ 59306 w 658327"/>
                <a:gd name="connsiteY9" fmla="*/ 167649 h 409745"/>
                <a:gd name="connsiteX10" fmla="*/ 67773 w 658327"/>
                <a:gd name="connsiteY10" fmla="*/ 142249 h 409745"/>
                <a:gd name="connsiteX11" fmla="*/ 6389 w 658327"/>
                <a:gd name="connsiteY11" fmla="*/ 140133 h 409745"/>
                <a:gd name="connsiteX12" fmla="*/ 16973 w 658327"/>
                <a:gd name="connsiteY12" fmla="*/ 216333 h 409745"/>
                <a:gd name="connsiteX13" fmla="*/ 139739 w 658327"/>
                <a:gd name="connsiteY13" fmla="*/ 385666 h 409745"/>
                <a:gd name="connsiteX14" fmla="*/ 222289 w 658327"/>
                <a:gd name="connsiteY14" fmla="*/ 408949 h 409745"/>
                <a:gd name="connsiteX15" fmla="*/ 397973 w 658327"/>
                <a:gd name="connsiteY15" fmla="*/ 389899 h 409745"/>
                <a:gd name="connsiteX16" fmla="*/ 565189 w 658327"/>
                <a:gd name="connsiteY16" fmla="*/ 324283 h 409745"/>
                <a:gd name="connsiteX17" fmla="*/ 626573 w 658327"/>
                <a:gd name="connsiteY17" fmla="*/ 182466 h 409745"/>
                <a:gd name="connsiteX18" fmla="*/ 643506 w 658327"/>
                <a:gd name="connsiteY18" fmla="*/ 4666 h 40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27" h="409745">
                  <a:moveTo>
                    <a:pt x="643506" y="4666"/>
                  </a:moveTo>
                  <a:cubicBezTo>
                    <a:pt x="606464" y="-16853"/>
                    <a:pt x="434309" y="42413"/>
                    <a:pt x="404323" y="53349"/>
                  </a:cubicBezTo>
                  <a:cubicBezTo>
                    <a:pt x="374337" y="64285"/>
                    <a:pt x="439953" y="64286"/>
                    <a:pt x="463589" y="70283"/>
                  </a:cubicBezTo>
                  <a:cubicBezTo>
                    <a:pt x="487225" y="76280"/>
                    <a:pt x="544375" y="81925"/>
                    <a:pt x="546139" y="89333"/>
                  </a:cubicBezTo>
                  <a:cubicBezTo>
                    <a:pt x="547903" y="96741"/>
                    <a:pt x="519328" y="100269"/>
                    <a:pt x="474173" y="114733"/>
                  </a:cubicBezTo>
                  <a:cubicBezTo>
                    <a:pt x="429018" y="129197"/>
                    <a:pt x="338000" y="163769"/>
                    <a:pt x="275206" y="176116"/>
                  </a:cubicBezTo>
                  <a:cubicBezTo>
                    <a:pt x="212412" y="188463"/>
                    <a:pt x="130214" y="186699"/>
                    <a:pt x="97406" y="188816"/>
                  </a:cubicBezTo>
                  <a:cubicBezTo>
                    <a:pt x="64598" y="190933"/>
                    <a:pt x="78709" y="191285"/>
                    <a:pt x="78356" y="188816"/>
                  </a:cubicBezTo>
                  <a:cubicBezTo>
                    <a:pt x="78003" y="186347"/>
                    <a:pt x="98464" y="177527"/>
                    <a:pt x="95289" y="173999"/>
                  </a:cubicBezTo>
                  <a:cubicBezTo>
                    <a:pt x="92114" y="170471"/>
                    <a:pt x="63892" y="172941"/>
                    <a:pt x="59306" y="167649"/>
                  </a:cubicBezTo>
                  <a:cubicBezTo>
                    <a:pt x="54720" y="162357"/>
                    <a:pt x="76592" y="146835"/>
                    <a:pt x="67773" y="142249"/>
                  </a:cubicBezTo>
                  <a:cubicBezTo>
                    <a:pt x="58953" y="137663"/>
                    <a:pt x="14856" y="127786"/>
                    <a:pt x="6389" y="140133"/>
                  </a:cubicBezTo>
                  <a:cubicBezTo>
                    <a:pt x="-2078" y="152480"/>
                    <a:pt x="-5252" y="175411"/>
                    <a:pt x="16973" y="216333"/>
                  </a:cubicBezTo>
                  <a:cubicBezTo>
                    <a:pt x="39198" y="257255"/>
                    <a:pt x="105520" y="353563"/>
                    <a:pt x="139739" y="385666"/>
                  </a:cubicBezTo>
                  <a:cubicBezTo>
                    <a:pt x="173958" y="417769"/>
                    <a:pt x="179250" y="408244"/>
                    <a:pt x="222289" y="408949"/>
                  </a:cubicBezTo>
                  <a:cubicBezTo>
                    <a:pt x="265328" y="409655"/>
                    <a:pt x="340823" y="404010"/>
                    <a:pt x="397973" y="389899"/>
                  </a:cubicBezTo>
                  <a:cubicBezTo>
                    <a:pt x="455123" y="375788"/>
                    <a:pt x="527089" y="358855"/>
                    <a:pt x="565189" y="324283"/>
                  </a:cubicBezTo>
                  <a:cubicBezTo>
                    <a:pt x="603289" y="289711"/>
                    <a:pt x="615284" y="235030"/>
                    <a:pt x="626573" y="182466"/>
                  </a:cubicBezTo>
                  <a:cubicBezTo>
                    <a:pt x="637862" y="129902"/>
                    <a:pt x="680548" y="26185"/>
                    <a:pt x="643506" y="4666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6" name="テキスト ボックス 2005">
              <a:extLst>
                <a:ext uri="{FF2B5EF4-FFF2-40B4-BE49-F238E27FC236}">
                  <a16:creationId xmlns:a16="http://schemas.microsoft.com/office/drawing/2014/main" id="{063D9816-4217-4A27-863D-A6F575C1C380}"/>
                </a:ext>
              </a:extLst>
            </p:cNvPr>
            <p:cNvSpPr txBox="1"/>
            <p:nvPr/>
          </p:nvSpPr>
          <p:spPr>
            <a:xfrm flipH="1">
              <a:off x="5889297" y="598277"/>
              <a:ext cx="825821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800" b="1" dirty="0">
                  <a:solidFill>
                    <a:srgbClr val="5F191B"/>
                  </a:solidFill>
                </a:rPr>
                <a:t>TENKAIPPIN</a:t>
              </a:r>
              <a:endParaRPr kumimoji="1" lang="ja-JP" altLang="en-US" sz="800" b="1" dirty="0">
                <a:solidFill>
                  <a:srgbClr val="5F191B"/>
                </a:solidFill>
              </a:endParaRPr>
            </a:p>
          </p:txBody>
        </p:sp>
        <p:sp>
          <p:nvSpPr>
            <p:cNvPr id="2007" name="フリーフォーム: 図形 2006">
              <a:extLst>
                <a:ext uri="{FF2B5EF4-FFF2-40B4-BE49-F238E27FC236}">
                  <a16:creationId xmlns:a16="http://schemas.microsoft.com/office/drawing/2014/main" id="{18D8A605-A842-4C8E-B236-2FE21257DA50}"/>
                </a:ext>
              </a:extLst>
            </p:cNvPr>
            <p:cNvSpPr/>
            <p:nvPr/>
          </p:nvSpPr>
          <p:spPr>
            <a:xfrm>
              <a:off x="5545322" y="668421"/>
              <a:ext cx="359122" cy="146779"/>
            </a:xfrm>
            <a:custGeom>
              <a:avLst/>
              <a:gdLst>
                <a:gd name="connsiteX0" fmla="*/ 34211 w 359122"/>
                <a:gd name="connsiteY0" fmla="*/ 32196 h 146779"/>
                <a:gd name="connsiteX1" fmla="*/ 347478 w 359122"/>
                <a:gd name="connsiteY1" fmla="*/ 446 h 146779"/>
                <a:gd name="connsiteX2" fmla="*/ 290328 w 359122"/>
                <a:gd name="connsiteY2" fmla="*/ 53362 h 146779"/>
                <a:gd name="connsiteX3" fmla="*/ 273395 w 359122"/>
                <a:gd name="connsiteY3" fmla="*/ 80879 h 146779"/>
                <a:gd name="connsiteX4" fmla="*/ 243761 w 359122"/>
                <a:gd name="connsiteY4" fmla="*/ 93579 h 146779"/>
                <a:gd name="connsiteX5" fmla="*/ 243761 w 359122"/>
                <a:gd name="connsiteY5" fmla="*/ 93579 h 146779"/>
                <a:gd name="connsiteX6" fmla="*/ 205661 w 359122"/>
                <a:gd name="connsiteY6" fmla="*/ 116862 h 146779"/>
                <a:gd name="connsiteX7" fmla="*/ 209895 w 359122"/>
                <a:gd name="connsiteY7" fmla="*/ 125329 h 146779"/>
                <a:gd name="connsiteX8" fmla="*/ 110411 w 359122"/>
                <a:gd name="connsiteY8" fmla="*/ 146496 h 146779"/>
                <a:gd name="connsiteX9" fmla="*/ 131578 w 359122"/>
                <a:gd name="connsiteY9" fmla="*/ 108396 h 146779"/>
                <a:gd name="connsiteX10" fmla="*/ 17278 w 359122"/>
                <a:gd name="connsiteY10" fmla="*/ 104162 h 146779"/>
                <a:gd name="connsiteX11" fmla="*/ 34211 w 359122"/>
                <a:gd name="connsiteY11" fmla="*/ 32196 h 14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9122" h="146779">
                  <a:moveTo>
                    <a:pt x="34211" y="32196"/>
                  </a:moveTo>
                  <a:cubicBezTo>
                    <a:pt x="89244" y="14910"/>
                    <a:pt x="304792" y="-3082"/>
                    <a:pt x="347478" y="446"/>
                  </a:cubicBezTo>
                  <a:cubicBezTo>
                    <a:pt x="390164" y="3974"/>
                    <a:pt x="302675" y="39957"/>
                    <a:pt x="290328" y="53362"/>
                  </a:cubicBezTo>
                  <a:cubicBezTo>
                    <a:pt x="277981" y="66768"/>
                    <a:pt x="281156" y="74176"/>
                    <a:pt x="273395" y="80879"/>
                  </a:cubicBezTo>
                  <a:cubicBezTo>
                    <a:pt x="265634" y="87582"/>
                    <a:pt x="243761" y="93579"/>
                    <a:pt x="243761" y="93579"/>
                  </a:cubicBezTo>
                  <a:lnTo>
                    <a:pt x="243761" y="93579"/>
                  </a:lnTo>
                  <a:cubicBezTo>
                    <a:pt x="237411" y="97460"/>
                    <a:pt x="211305" y="111570"/>
                    <a:pt x="205661" y="116862"/>
                  </a:cubicBezTo>
                  <a:cubicBezTo>
                    <a:pt x="200017" y="122154"/>
                    <a:pt x="225770" y="120390"/>
                    <a:pt x="209895" y="125329"/>
                  </a:cubicBezTo>
                  <a:cubicBezTo>
                    <a:pt x="194020" y="130268"/>
                    <a:pt x="123464" y="149318"/>
                    <a:pt x="110411" y="146496"/>
                  </a:cubicBezTo>
                  <a:cubicBezTo>
                    <a:pt x="97358" y="143674"/>
                    <a:pt x="147100" y="115452"/>
                    <a:pt x="131578" y="108396"/>
                  </a:cubicBezTo>
                  <a:cubicBezTo>
                    <a:pt x="116056" y="101340"/>
                    <a:pt x="30683" y="111570"/>
                    <a:pt x="17278" y="104162"/>
                  </a:cubicBezTo>
                  <a:cubicBezTo>
                    <a:pt x="3873" y="96754"/>
                    <a:pt x="-20822" y="49482"/>
                    <a:pt x="34211" y="32196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8" name="フリーフォーム: 図形 2007">
              <a:extLst>
                <a:ext uri="{FF2B5EF4-FFF2-40B4-BE49-F238E27FC236}">
                  <a16:creationId xmlns:a16="http://schemas.microsoft.com/office/drawing/2014/main" id="{C517D002-706D-4836-A295-3C8CC4005048}"/>
                </a:ext>
              </a:extLst>
            </p:cNvPr>
            <p:cNvSpPr/>
            <p:nvPr/>
          </p:nvSpPr>
          <p:spPr>
            <a:xfrm>
              <a:off x="5514176" y="778863"/>
              <a:ext cx="397401" cy="302082"/>
            </a:xfrm>
            <a:custGeom>
              <a:avLst/>
              <a:gdLst>
                <a:gd name="connsiteX0" fmla="*/ 25141 w 397401"/>
                <a:gd name="connsiteY0" fmla="*/ 36054 h 302082"/>
                <a:gd name="connsiteX1" fmla="*/ 384974 w 397401"/>
                <a:gd name="connsiteY1" fmla="*/ 70 h 302082"/>
                <a:gd name="connsiteX2" fmla="*/ 308774 w 397401"/>
                <a:gd name="connsiteY2" fmla="*/ 44520 h 302082"/>
                <a:gd name="connsiteX3" fmla="*/ 251624 w 397401"/>
                <a:gd name="connsiteY3" fmla="*/ 124954 h 302082"/>
                <a:gd name="connsiteX4" fmla="*/ 298191 w 397401"/>
                <a:gd name="connsiteY4" fmla="*/ 163054 h 302082"/>
                <a:gd name="connsiteX5" fmla="*/ 353224 w 397401"/>
                <a:gd name="connsiteY5" fmla="*/ 173637 h 302082"/>
                <a:gd name="connsiteX6" fmla="*/ 302424 w 397401"/>
                <a:gd name="connsiteY6" fmla="*/ 260420 h 302082"/>
                <a:gd name="connsiteX7" fmla="*/ 200824 w 397401"/>
                <a:gd name="connsiteY7" fmla="*/ 211737 h 302082"/>
                <a:gd name="connsiteX8" fmla="*/ 160607 w 397401"/>
                <a:gd name="connsiteY8" fmla="*/ 260420 h 302082"/>
                <a:gd name="connsiteX9" fmla="*/ 109807 w 397401"/>
                <a:gd name="connsiteY9" fmla="*/ 292170 h 302082"/>
                <a:gd name="connsiteX10" fmla="*/ 14557 w 397401"/>
                <a:gd name="connsiteY10" fmla="*/ 298520 h 302082"/>
                <a:gd name="connsiteX11" fmla="*/ 61124 w 397401"/>
                <a:gd name="connsiteY11" fmla="*/ 241370 h 302082"/>
                <a:gd name="connsiteX12" fmla="*/ 88641 w 397401"/>
                <a:gd name="connsiteY12" fmla="*/ 124954 h 302082"/>
                <a:gd name="connsiteX13" fmla="*/ 10324 w 397401"/>
                <a:gd name="connsiteY13" fmla="*/ 139770 h 302082"/>
                <a:gd name="connsiteX14" fmla="*/ 29374 w 397401"/>
                <a:gd name="connsiteY14" fmla="*/ 103787 h 302082"/>
                <a:gd name="connsiteX15" fmla="*/ 25141 w 397401"/>
                <a:gd name="connsiteY15" fmla="*/ 36054 h 30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401" h="302082">
                  <a:moveTo>
                    <a:pt x="25141" y="36054"/>
                  </a:moveTo>
                  <a:cubicBezTo>
                    <a:pt x="84408" y="18768"/>
                    <a:pt x="337702" y="-1341"/>
                    <a:pt x="384974" y="70"/>
                  </a:cubicBezTo>
                  <a:cubicBezTo>
                    <a:pt x="432246" y="1481"/>
                    <a:pt x="330999" y="23706"/>
                    <a:pt x="308774" y="44520"/>
                  </a:cubicBezTo>
                  <a:cubicBezTo>
                    <a:pt x="286549" y="65334"/>
                    <a:pt x="253388" y="105198"/>
                    <a:pt x="251624" y="124954"/>
                  </a:cubicBezTo>
                  <a:cubicBezTo>
                    <a:pt x="249860" y="144710"/>
                    <a:pt x="281258" y="154940"/>
                    <a:pt x="298191" y="163054"/>
                  </a:cubicBezTo>
                  <a:cubicBezTo>
                    <a:pt x="315124" y="171168"/>
                    <a:pt x="352519" y="157409"/>
                    <a:pt x="353224" y="173637"/>
                  </a:cubicBezTo>
                  <a:cubicBezTo>
                    <a:pt x="353930" y="189865"/>
                    <a:pt x="327824" y="254070"/>
                    <a:pt x="302424" y="260420"/>
                  </a:cubicBezTo>
                  <a:cubicBezTo>
                    <a:pt x="277024" y="266770"/>
                    <a:pt x="224460" y="211737"/>
                    <a:pt x="200824" y="211737"/>
                  </a:cubicBezTo>
                  <a:cubicBezTo>
                    <a:pt x="177188" y="211737"/>
                    <a:pt x="175776" y="247015"/>
                    <a:pt x="160607" y="260420"/>
                  </a:cubicBezTo>
                  <a:cubicBezTo>
                    <a:pt x="145438" y="273825"/>
                    <a:pt x="134149" y="285820"/>
                    <a:pt x="109807" y="292170"/>
                  </a:cubicBezTo>
                  <a:cubicBezTo>
                    <a:pt x="85465" y="298520"/>
                    <a:pt x="22671" y="306987"/>
                    <a:pt x="14557" y="298520"/>
                  </a:cubicBezTo>
                  <a:cubicBezTo>
                    <a:pt x="6443" y="290053"/>
                    <a:pt x="48777" y="270298"/>
                    <a:pt x="61124" y="241370"/>
                  </a:cubicBezTo>
                  <a:cubicBezTo>
                    <a:pt x="73471" y="212442"/>
                    <a:pt x="97108" y="141887"/>
                    <a:pt x="88641" y="124954"/>
                  </a:cubicBezTo>
                  <a:cubicBezTo>
                    <a:pt x="80174" y="108021"/>
                    <a:pt x="20202" y="143298"/>
                    <a:pt x="10324" y="139770"/>
                  </a:cubicBezTo>
                  <a:cubicBezTo>
                    <a:pt x="446" y="136242"/>
                    <a:pt x="28669" y="118604"/>
                    <a:pt x="29374" y="103787"/>
                  </a:cubicBezTo>
                  <a:cubicBezTo>
                    <a:pt x="30079" y="88970"/>
                    <a:pt x="-34126" y="53340"/>
                    <a:pt x="25141" y="36054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9" name="フリーフォーム: 図形 2008">
              <a:extLst>
                <a:ext uri="{FF2B5EF4-FFF2-40B4-BE49-F238E27FC236}">
                  <a16:creationId xmlns:a16="http://schemas.microsoft.com/office/drawing/2014/main" id="{EE984494-84B6-4ACC-ADF6-EA20D2524A3B}"/>
                </a:ext>
              </a:extLst>
            </p:cNvPr>
            <p:cNvSpPr/>
            <p:nvPr/>
          </p:nvSpPr>
          <p:spPr>
            <a:xfrm>
              <a:off x="5907226" y="810579"/>
              <a:ext cx="356702" cy="271180"/>
            </a:xfrm>
            <a:custGeom>
              <a:avLst/>
              <a:gdLst>
                <a:gd name="connsiteX0" fmla="*/ 8857 w 356702"/>
                <a:gd name="connsiteY0" fmla="*/ 4338 h 271180"/>
                <a:gd name="connsiteX1" fmla="*/ 224757 w 356702"/>
                <a:gd name="connsiteY1" fmla="*/ 12804 h 271180"/>
                <a:gd name="connsiteX2" fmla="*/ 349641 w 356702"/>
                <a:gd name="connsiteY2" fmla="*/ 29738 h 271180"/>
                <a:gd name="connsiteX3" fmla="*/ 235341 w 356702"/>
                <a:gd name="connsiteY3" fmla="*/ 67838 h 271180"/>
                <a:gd name="connsiteX4" fmla="*/ 239574 w 356702"/>
                <a:gd name="connsiteY4" fmla="*/ 91121 h 271180"/>
                <a:gd name="connsiteX5" fmla="*/ 305191 w 356702"/>
                <a:gd name="connsiteY5" fmla="*/ 131338 h 271180"/>
                <a:gd name="connsiteX6" fmla="*/ 355991 w 356702"/>
                <a:gd name="connsiteY6" fmla="*/ 209654 h 271180"/>
                <a:gd name="connsiteX7" fmla="*/ 267091 w 356702"/>
                <a:gd name="connsiteY7" fmla="*/ 211771 h 271180"/>
                <a:gd name="connsiteX8" fmla="*/ 214174 w 356702"/>
                <a:gd name="connsiteY8" fmla="*/ 188488 h 271180"/>
                <a:gd name="connsiteX9" fmla="*/ 163374 w 356702"/>
                <a:gd name="connsiteY9" fmla="*/ 271038 h 271180"/>
                <a:gd name="connsiteX10" fmla="*/ 131624 w 356702"/>
                <a:gd name="connsiteY10" fmla="*/ 165204 h 271180"/>
                <a:gd name="connsiteX11" fmla="*/ 112574 w 356702"/>
                <a:gd name="connsiteY11" fmla="*/ 112288 h 271180"/>
                <a:gd name="connsiteX12" fmla="*/ 49074 w 356702"/>
                <a:gd name="connsiteY12" fmla="*/ 84771 h 271180"/>
                <a:gd name="connsiteX13" fmla="*/ 8857 w 356702"/>
                <a:gd name="connsiteY13" fmla="*/ 4338 h 27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702" h="271180">
                  <a:moveTo>
                    <a:pt x="8857" y="4338"/>
                  </a:moveTo>
                  <a:cubicBezTo>
                    <a:pt x="38137" y="-7656"/>
                    <a:pt x="167960" y="8571"/>
                    <a:pt x="224757" y="12804"/>
                  </a:cubicBezTo>
                  <a:cubicBezTo>
                    <a:pt x="281554" y="17037"/>
                    <a:pt x="347877" y="20566"/>
                    <a:pt x="349641" y="29738"/>
                  </a:cubicBezTo>
                  <a:cubicBezTo>
                    <a:pt x="351405" y="38910"/>
                    <a:pt x="253686" y="57608"/>
                    <a:pt x="235341" y="67838"/>
                  </a:cubicBezTo>
                  <a:cubicBezTo>
                    <a:pt x="216997" y="78069"/>
                    <a:pt x="227932" y="80538"/>
                    <a:pt x="239574" y="91121"/>
                  </a:cubicBezTo>
                  <a:cubicBezTo>
                    <a:pt x="251216" y="101704"/>
                    <a:pt x="285788" y="111583"/>
                    <a:pt x="305191" y="131338"/>
                  </a:cubicBezTo>
                  <a:cubicBezTo>
                    <a:pt x="324594" y="151094"/>
                    <a:pt x="362341" y="196249"/>
                    <a:pt x="355991" y="209654"/>
                  </a:cubicBezTo>
                  <a:cubicBezTo>
                    <a:pt x="349641" y="223059"/>
                    <a:pt x="290727" y="215299"/>
                    <a:pt x="267091" y="211771"/>
                  </a:cubicBezTo>
                  <a:cubicBezTo>
                    <a:pt x="243455" y="208243"/>
                    <a:pt x="231460" y="178610"/>
                    <a:pt x="214174" y="188488"/>
                  </a:cubicBezTo>
                  <a:cubicBezTo>
                    <a:pt x="196888" y="198366"/>
                    <a:pt x="177132" y="274919"/>
                    <a:pt x="163374" y="271038"/>
                  </a:cubicBezTo>
                  <a:cubicBezTo>
                    <a:pt x="149616" y="267157"/>
                    <a:pt x="140091" y="191662"/>
                    <a:pt x="131624" y="165204"/>
                  </a:cubicBezTo>
                  <a:cubicBezTo>
                    <a:pt x="123157" y="138746"/>
                    <a:pt x="126332" y="125693"/>
                    <a:pt x="112574" y="112288"/>
                  </a:cubicBezTo>
                  <a:cubicBezTo>
                    <a:pt x="98816" y="98883"/>
                    <a:pt x="67418" y="96765"/>
                    <a:pt x="49074" y="84771"/>
                  </a:cubicBezTo>
                  <a:cubicBezTo>
                    <a:pt x="30730" y="72777"/>
                    <a:pt x="-20423" y="16332"/>
                    <a:pt x="8857" y="4338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0" name="フリーフォーム: 図形 2009">
              <a:extLst>
                <a:ext uri="{FF2B5EF4-FFF2-40B4-BE49-F238E27FC236}">
                  <a16:creationId xmlns:a16="http://schemas.microsoft.com/office/drawing/2014/main" id="{164631BC-2F09-4D0D-A249-0A33724148F7}"/>
                </a:ext>
              </a:extLst>
            </p:cNvPr>
            <p:cNvSpPr/>
            <p:nvPr/>
          </p:nvSpPr>
          <p:spPr>
            <a:xfrm>
              <a:off x="6256767" y="822643"/>
              <a:ext cx="451044" cy="113156"/>
            </a:xfrm>
            <a:custGeom>
              <a:avLst/>
              <a:gdLst>
                <a:gd name="connsiteX0" fmla="*/ 100 w 451044"/>
                <a:gd name="connsiteY0" fmla="*/ 7090 h 113156"/>
                <a:gd name="connsiteX1" fmla="*/ 135566 w 451044"/>
                <a:gd name="connsiteY1" fmla="*/ 11324 h 113156"/>
                <a:gd name="connsiteX2" fmla="*/ 281616 w 451044"/>
                <a:gd name="connsiteY2" fmla="*/ 24024 h 113156"/>
                <a:gd name="connsiteX3" fmla="*/ 450950 w 451044"/>
                <a:gd name="connsiteY3" fmla="*/ 34607 h 113156"/>
                <a:gd name="connsiteX4" fmla="*/ 302783 w 451044"/>
                <a:gd name="connsiteY4" fmla="*/ 57890 h 113156"/>
                <a:gd name="connsiteX5" fmla="*/ 116516 w 451044"/>
                <a:gd name="connsiteY5" fmla="*/ 112924 h 113156"/>
                <a:gd name="connsiteX6" fmla="*/ 100 w 451044"/>
                <a:gd name="connsiteY6" fmla="*/ 7090 h 11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044" h="113156">
                  <a:moveTo>
                    <a:pt x="100" y="7090"/>
                  </a:moveTo>
                  <a:cubicBezTo>
                    <a:pt x="3275" y="-9843"/>
                    <a:pt x="88647" y="8502"/>
                    <a:pt x="135566" y="11324"/>
                  </a:cubicBezTo>
                  <a:cubicBezTo>
                    <a:pt x="182485" y="14146"/>
                    <a:pt x="229052" y="20144"/>
                    <a:pt x="281616" y="24024"/>
                  </a:cubicBezTo>
                  <a:cubicBezTo>
                    <a:pt x="334180" y="27904"/>
                    <a:pt x="447422" y="28963"/>
                    <a:pt x="450950" y="34607"/>
                  </a:cubicBezTo>
                  <a:cubicBezTo>
                    <a:pt x="454478" y="40251"/>
                    <a:pt x="358522" y="44837"/>
                    <a:pt x="302783" y="57890"/>
                  </a:cubicBezTo>
                  <a:cubicBezTo>
                    <a:pt x="247044" y="70943"/>
                    <a:pt x="163435" y="116804"/>
                    <a:pt x="116516" y="112924"/>
                  </a:cubicBezTo>
                  <a:cubicBezTo>
                    <a:pt x="69597" y="109044"/>
                    <a:pt x="-3075" y="24023"/>
                    <a:pt x="100" y="7090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1" name="フリーフォーム: 図形 2010">
              <a:extLst>
                <a:ext uri="{FF2B5EF4-FFF2-40B4-BE49-F238E27FC236}">
                  <a16:creationId xmlns:a16="http://schemas.microsoft.com/office/drawing/2014/main" id="{ED78908E-8BDE-4657-BAC6-0FBE64DD42CB}"/>
                </a:ext>
              </a:extLst>
            </p:cNvPr>
            <p:cNvSpPr/>
            <p:nvPr/>
          </p:nvSpPr>
          <p:spPr>
            <a:xfrm>
              <a:off x="6753453" y="711143"/>
              <a:ext cx="185056" cy="205102"/>
            </a:xfrm>
            <a:custGeom>
              <a:avLst/>
              <a:gdLst>
                <a:gd name="connsiteX0" fmla="*/ 9297 w 185056"/>
                <a:gd name="connsiteY0" fmla="*/ 8524 h 205102"/>
                <a:gd name="connsiteX1" fmla="*/ 5064 w 185056"/>
                <a:gd name="connsiteY1" fmla="*/ 143990 h 205102"/>
                <a:gd name="connsiteX2" fmla="*/ 32580 w 185056"/>
                <a:gd name="connsiteY2" fmla="*/ 171507 h 205102"/>
                <a:gd name="connsiteX3" fmla="*/ 142647 w 185056"/>
                <a:gd name="connsiteY3" fmla="*/ 188440 h 205102"/>
                <a:gd name="connsiteX4" fmla="*/ 184980 w 185056"/>
                <a:gd name="connsiteY4" fmla="*/ 203257 h 205102"/>
                <a:gd name="connsiteX5" fmla="*/ 134180 w 185056"/>
                <a:gd name="connsiteY5" fmla="*/ 143990 h 205102"/>
                <a:gd name="connsiteX6" fmla="*/ 85497 w 185056"/>
                <a:gd name="connsiteY6" fmla="*/ 114357 h 205102"/>
                <a:gd name="connsiteX7" fmla="*/ 96080 w 185056"/>
                <a:gd name="connsiteY7" fmla="*/ 25457 h 205102"/>
                <a:gd name="connsiteX8" fmla="*/ 9297 w 185056"/>
                <a:gd name="connsiteY8" fmla="*/ 8524 h 20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056" h="205102">
                  <a:moveTo>
                    <a:pt x="9297" y="8524"/>
                  </a:moveTo>
                  <a:cubicBezTo>
                    <a:pt x="-5872" y="28280"/>
                    <a:pt x="1184" y="116826"/>
                    <a:pt x="5064" y="143990"/>
                  </a:cubicBezTo>
                  <a:cubicBezTo>
                    <a:pt x="8944" y="171154"/>
                    <a:pt x="9649" y="164099"/>
                    <a:pt x="32580" y="171507"/>
                  </a:cubicBezTo>
                  <a:cubicBezTo>
                    <a:pt x="55511" y="178915"/>
                    <a:pt x="117247" y="183148"/>
                    <a:pt x="142647" y="188440"/>
                  </a:cubicBezTo>
                  <a:cubicBezTo>
                    <a:pt x="168047" y="193732"/>
                    <a:pt x="186391" y="210665"/>
                    <a:pt x="184980" y="203257"/>
                  </a:cubicBezTo>
                  <a:cubicBezTo>
                    <a:pt x="183569" y="195849"/>
                    <a:pt x="150760" y="158807"/>
                    <a:pt x="134180" y="143990"/>
                  </a:cubicBezTo>
                  <a:cubicBezTo>
                    <a:pt x="117600" y="129173"/>
                    <a:pt x="91847" y="134112"/>
                    <a:pt x="85497" y="114357"/>
                  </a:cubicBezTo>
                  <a:cubicBezTo>
                    <a:pt x="79147" y="94602"/>
                    <a:pt x="111602" y="43801"/>
                    <a:pt x="96080" y="25457"/>
                  </a:cubicBezTo>
                  <a:cubicBezTo>
                    <a:pt x="80558" y="7113"/>
                    <a:pt x="24466" y="-11232"/>
                    <a:pt x="9297" y="8524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2" name="フリーフォーム: 図形 2011">
              <a:extLst>
                <a:ext uri="{FF2B5EF4-FFF2-40B4-BE49-F238E27FC236}">
                  <a16:creationId xmlns:a16="http://schemas.microsoft.com/office/drawing/2014/main" id="{04A727CE-E23B-47D0-AA37-C4554D441D6E}"/>
                </a:ext>
              </a:extLst>
            </p:cNvPr>
            <p:cNvSpPr/>
            <p:nvPr/>
          </p:nvSpPr>
          <p:spPr>
            <a:xfrm>
              <a:off x="6828318" y="730075"/>
              <a:ext cx="196981" cy="184476"/>
            </a:xfrm>
            <a:custGeom>
              <a:avLst/>
              <a:gdLst>
                <a:gd name="connsiteX0" fmla="*/ 49 w 196981"/>
                <a:gd name="connsiteY0" fmla="*/ 2292 h 184476"/>
                <a:gd name="connsiteX1" fmla="*/ 118582 w 196981"/>
                <a:gd name="connsiteY1" fmla="*/ 8642 h 184476"/>
                <a:gd name="connsiteX2" fmla="*/ 158799 w 196981"/>
                <a:gd name="connsiteY2" fmla="*/ 14992 h 184476"/>
                <a:gd name="connsiteX3" fmla="*/ 196899 w 196981"/>
                <a:gd name="connsiteY3" fmla="*/ 50975 h 184476"/>
                <a:gd name="connsiteX4" fmla="*/ 148215 w 196981"/>
                <a:gd name="connsiteY4" fmla="*/ 125058 h 184476"/>
                <a:gd name="connsiteX5" fmla="*/ 120699 w 196981"/>
                <a:gd name="connsiteY5" fmla="*/ 184325 h 184476"/>
                <a:gd name="connsiteX6" fmla="*/ 65665 w 196981"/>
                <a:gd name="connsiteY6" fmla="*/ 139875 h 184476"/>
                <a:gd name="connsiteX7" fmla="*/ 101649 w 196981"/>
                <a:gd name="connsiteY7" fmla="*/ 72142 h 184476"/>
                <a:gd name="connsiteX8" fmla="*/ 103765 w 196981"/>
                <a:gd name="connsiteY8" fmla="*/ 50975 h 184476"/>
                <a:gd name="connsiteX9" fmla="*/ 49 w 196981"/>
                <a:gd name="connsiteY9" fmla="*/ 2292 h 18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981" h="184476">
                  <a:moveTo>
                    <a:pt x="49" y="2292"/>
                  </a:moveTo>
                  <a:cubicBezTo>
                    <a:pt x="2518" y="-4763"/>
                    <a:pt x="92124" y="6525"/>
                    <a:pt x="118582" y="8642"/>
                  </a:cubicBezTo>
                  <a:cubicBezTo>
                    <a:pt x="145040" y="10759"/>
                    <a:pt x="145746" y="7937"/>
                    <a:pt x="158799" y="14992"/>
                  </a:cubicBezTo>
                  <a:cubicBezTo>
                    <a:pt x="171852" y="22047"/>
                    <a:pt x="198663" y="32631"/>
                    <a:pt x="196899" y="50975"/>
                  </a:cubicBezTo>
                  <a:cubicBezTo>
                    <a:pt x="195135" y="69319"/>
                    <a:pt x="160915" y="102833"/>
                    <a:pt x="148215" y="125058"/>
                  </a:cubicBezTo>
                  <a:cubicBezTo>
                    <a:pt x="135515" y="147283"/>
                    <a:pt x="134457" y="181856"/>
                    <a:pt x="120699" y="184325"/>
                  </a:cubicBezTo>
                  <a:cubicBezTo>
                    <a:pt x="106941" y="186794"/>
                    <a:pt x="68840" y="158572"/>
                    <a:pt x="65665" y="139875"/>
                  </a:cubicBezTo>
                  <a:cubicBezTo>
                    <a:pt x="62490" y="121178"/>
                    <a:pt x="95299" y="86959"/>
                    <a:pt x="101649" y="72142"/>
                  </a:cubicBezTo>
                  <a:cubicBezTo>
                    <a:pt x="107999" y="57325"/>
                    <a:pt x="119993" y="55561"/>
                    <a:pt x="103765" y="50975"/>
                  </a:cubicBezTo>
                  <a:cubicBezTo>
                    <a:pt x="87537" y="46389"/>
                    <a:pt x="-2420" y="9347"/>
                    <a:pt x="49" y="2292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3" name="フリーフォーム: 図形 2012">
              <a:extLst>
                <a:ext uri="{FF2B5EF4-FFF2-40B4-BE49-F238E27FC236}">
                  <a16:creationId xmlns:a16="http://schemas.microsoft.com/office/drawing/2014/main" id="{7347D343-F732-42BF-8DE0-0B0C52568838}"/>
                </a:ext>
              </a:extLst>
            </p:cNvPr>
            <p:cNvSpPr/>
            <p:nvPr/>
          </p:nvSpPr>
          <p:spPr>
            <a:xfrm>
              <a:off x="6636892" y="903586"/>
              <a:ext cx="95677" cy="189797"/>
            </a:xfrm>
            <a:custGeom>
              <a:avLst/>
              <a:gdLst>
                <a:gd name="connsiteX0" fmla="*/ 3091 w 95677"/>
                <a:gd name="connsiteY0" fmla="*/ 4464 h 189797"/>
                <a:gd name="connsiteX1" fmla="*/ 22141 w 95677"/>
                <a:gd name="connsiteY1" fmla="*/ 144164 h 189797"/>
                <a:gd name="connsiteX2" fmla="*/ 30608 w 95677"/>
                <a:gd name="connsiteY2" fmla="*/ 180147 h 189797"/>
                <a:gd name="connsiteX3" fmla="*/ 87758 w 95677"/>
                <a:gd name="connsiteY3" fmla="*/ 184381 h 189797"/>
                <a:gd name="connsiteX4" fmla="*/ 79291 w 95677"/>
                <a:gd name="connsiteY4" fmla="*/ 112414 h 189797"/>
                <a:gd name="connsiteX5" fmla="*/ 94108 w 95677"/>
                <a:gd name="connsiteY5" fmla="*/ 40447 h 189797"/>
                <a:gd name="connsiteX6" fmla="*/ 3091 w 95677"/>
                <a:gd name="connsiteY6" fmla="*/ 4464 h 18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677" h="189797">
                  <a:moveTo>
                    <a:pt x="3091" y="4464"/>
                  </a:moveTo>
                  <a:cubicBezTo>
                    <a:pt x="-8904" y="21750"/>
                    <a:pt x="17555" y="114884"/>
                    <a:pt x="22141" y="144164"/>
                  </a:cubicBezTo>
                  <a:cubicBezTo>
                    <a:pt x="26727" y="173444"/>
                    <a:pt x="19672" y="173444"/>
                    <a:pt x="30608" y="180147"/>
                  </a:cubicBezTo>
                  <a:cubicBezTo>
                    <a:pt x="41544" y="186850"/>
                    <a:pt x="79644" y="195670"/>
                    <a:pt x="87758" y="184381"/>
                  </a:cubicBezTo>
                  <a:cubicBezTo>
                    <a:pt x="95872" y="173092"/>
                    <a:pt x="78233" y="136403"/>
                    <a:pt x="79291" y="112414"/>
                  </a:cubicBezTo>
                  <a:cubicBezTo>
                    <a:pt x="80349" y="88425"/>
                    <a:pt x="101516" y="56322"/>
                    <a:pt x="94108" y="40447"/>
                  </a:cubicBezTo>
                  <a:cubicBezTo>
                    <a:pt x="86700" y="24572"/>
                    <a:pt x="15086" y="-12822"/>
                    <a:pt x="3091" y="4464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4" name="フリーフォーム: 図形 2013">
              <a:extLst>
                <a:ext uri="{FF2B5EF4-FFF2-40B4-BE49-F238E27FC236}">
                  <a16:creationId xmlns:a16="http://schemas.microsoft.com/office/drawing/2014/main" id="{CB1EADE2-2EDE-4E61-9CC5-D98B33D13026}"/>
                </a:ext>
              </a:extLst>
            </p:cNvPr>
            <p:cNvSpPr/>
            <p:nvPr/>
          </p:nvSpPr>
          <p:spPr>
            <a:xfrm>
              <a:off x="6666346" y="918061"/>
              <a:ext cx="175218" cy="197594"/>
            </a:xfrm>
            <a:custGeom>
              <a:avLst/>
              <a:gdLst>
                <a:gd name="connsiteX0" fmla="*/ 1154 w 175218"/>
                <a:gd name="connsiteY0" fmla="*/ 572 h 197594"/>
                <a:gd name="connsiteX1" fmla="*/ 149321 w 175218"/>
                <a:gd name="connsiteY1" fmla="*/ 32322 h 197594"/>
                <a:gd name="connsiteX2" fmla="*/ 174721 w 175218"/>
                <a:gd name="connsiteY2" fmla="*/ 95822 h 197594"/>
                <a:gd name="connsiteX3" fmla="*/ 159904 w 175218"/>
                <a:gd name="connsiteY3" fmla="*/ 180489 h 197594"/>
                <a:gd name="connsiteX4" fmla="*/ 90054 w 175218"/>
                <a:gd name="connsiteY4" fmla="*/ 197422 h 197594"/>
                <a:gd name="connsiteX5" fmla="*/ 66771 w 175218"/>
                <a:gd name="connsiteY5" fmla="*/ 176256 h 197594"/>
                <a:gd name="connsiteX6" fmla="*/ 94287 w 175218"/>
                <a:gd name="connsiteY6" fmla="*/ 127572 h 197594"/>
                <a:gd name="connsiteX7" fmla="*/ 117571 w 175218"/>
                <a:gd name="connsiteY7" fmla="*/ 70422 h 197594"/>
                <a:gd name="connsiteX8" fmla="*/ 81587 w 175218"/>
                <a:gd name="connsiteY8" fmla="*/ 57722 h 197594"/>
                <a:gd name="connsiteX9" fmla="*/ 1154 w 175218"/>
                <a:gd name="connsiteY9" fmla="*/ 572 h 1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218" h="197594">
                  <a:moveTo>
                    <a:pt x="1154" y="572"/>
                  </a:moveTo>
                  <a:cubicBezTo>
                    <a:pt x="12443" y="-3661"/>
                    <a:pt x="120393" y="16447"/>
                    <a:pt x="149321" y="32322"/>
                  </a:cubicBezTo>
                  <a:cubicBezTo>
                    <a:pt x="178249" y="48197"/>
                    <a:pt x="172957" y="71128"/>
                    <a:pt x="174721" y="95822"/>
                  </a:cubicBezTo>
                  <a:cubicBezTo>
                    <a:pt x="176485" y="120516"/>
                    <a:pt x="174015" y="163556"/>
                    <a:pt x="159904" y="180489"/>
                  </a:cubicBezTo>
                  <a:cubicBezTo>
                    <a:pt x="145793" y="197422"/>
                    <a:pt x="105576" y="198127"/>
                    <a:pt x="90054" y="197422"/>
                  </a:cubicBezTo>
                  <a:cubicBezTo>
                    <a:pt x="74532" y="196717"/>
                    <a:pt x="66066" y="187898"/>
                    <a:pt x="66771" y="176256"/>
                  </a:cubicBezTo>
                  <a:cubicBezTo>
                    <a:pt x="67477" y="164614"/>
                    <a:pt x="85820" y="145211"/>
                    <a:pt x="94287" y="127572"/>
                  </a:cubicBezTo>
                  <a:cubicBezTo>
                    <a:pt x="102754" y="109933"/>
                    <a:pt x="119688" y="82064"/>
                    <a:pt x="117571" y="70422"/>
                  </a:cubicBezTo>
                  <a:cubicBezTo>
                    <a:pt x="115454" y="58780"/>
                    <a:pt x="98520" y="65483"/>
                    <a:pt x="81587" y="57722"/>
                  </a:cubicBezTo>
                  <a:cubicBezTo>
                    <a:pt x="64654" y="49961"/>
                    <a:pt x="-10135" y="4805"/>
                    <a:pt x="1154" y="572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5" name="フリーフォーム: 図形 2014">
              <a:extLst>
                <a:ext uri="{FF2B5EF4-FFF2-40B4-BE49-F238E27FC236}">
                  <a16:creationId xmlns:a16="http://schemas.microsoft.com/office/drawing/2014/main" id="{CBBF47E6-6B64-4BE2-B118-09ABB8804841}"/>
                </a:ext>
              </a:extLst>
            </p:cNvPr>
            <p:cNvSpPr/>
            <p:nvPr/>
          </p:nvSpPr>
          <p:spPr>
            <a:xfrm>
              <a:off x="6865710" y="962682"/>
              <a:ext cx="90238" cy="187909"/>
            </a:xfrm>
            <a:custGeom>
              <a:avLst/>
              <a:gdLst>
                <a:gd name="connsiteX0" fmla="*/ 17690 w 90238"/>
                <a:gd name="connsiteY0" fmla="*/ 2518 h 187909"/>
                <a:gd name="connsiteX1" fmla="*/ 757 w 90238"/>
                <a:gd name="connsiteY1" fmla="*/ 102001 h 187909"/>
                <a:gd name="connsiteX2" fmla="*/ 34623 w 90238"/>
                <a:gd name="connsiteY2" fmla="*/ 154918 h 187909"/>
                <a:gd name="connsiteX3" fmla="*/ 79073 w 90238"/>
                <a:gd name="connsiteY3" fmla="*/ 186668 h 187909"/>
                <a:gd name="connsiteX4" fmla="*/ 68490 w 90238"/>
                <a:gd name="connsiteY4" fmla="*/ 112585 h 187909"/>
                <a:gd name="connsiteX5" fmla="*/ 89657 w 90238"/>
                <a:gd name="connsiteY5" fmla="*/ 36385 h 187909"/>
                <a:gd name="connsiteX6" fmla="*/ 17690 w 90238"/>
                <a:gd name="connsiteY6" fmla="*/ 2518 h 18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238" h="187909">
                  <a:moveTo>
                    <a:pt x="17690" y="2518"/>
                  </a:moveTo>
                  <a:cubicBezTo>
                    <a:pt x="2873" y="13454"/>
                    <a:pt x="-2065" y="76601"/>
                    <a:pt x="757" y="102001"/>
                  </a:cubicBezTo>
                  <a:cubicBezTo>
                    <a:pt x="3579" y="127401"/>
                    <a:pt x="21570" y="140807"/>
                    <a:pt x="34623" y="154918"/>
                  </a:cubicBezTo>
                  <a:cubicBezTo>
                    <a:pt x="47676" y="169029"/>
                    <a:pt x="73429" y="193723"/>
                    <a:pt x="79073" y="186668"/>
                  </a:cubicBezTo>
                  <a:cubicBezTo>
                    <a:pt x="84717" y="179613"/>
                    <a:pt x="66726" y="137632"/>
                    <a:pt x="68490" y="112585"/>
                  </a:cubicBezTo>
                  <a:cubicBezTo>
                    <a:pt x="70254" y="87538"/>
                    <a:pt x="94243" y="54024"/>
                    <a:pt x="89657" y="36385"/>
                  </a:cubicBezTo>
                  <a:cubicBezTo>
                    <a:pt x="85071" y="18746"/>
                    <a:pt x="32507" y="-8418"/>
                    <a:pt x="17690" y="2518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6" name="フリーフォーム: 図形 2015">
              <a:extLst>
                <a:ext uri="{FF2B5EF4-FFF2-40B4-BE49-F238E27FC236}">
                  <a16:creationId xmlns:a16="http://schemas.microsoft.com/office/drawing/2014/main" id="{E8E29E16-C8CF-4D9E-BACB-C5AB169A3BA1}"/>
                </a:ext>
              </a:extLst>
            </p:cNvPr>
            <p:cNvSpPr/>
            <p:nvPr/>
          </p:nvSpPr>
          <p:spPr>
            <a:xfrm>
              <a:off x="6906634" y="979597"/>
              <a:ext cx="164703" cy="181754"/>
            </a:xfrm>
            <a:custGeom>
              <a:avLst/>
              <a:gdLst>
                <a:gd name="connsiteX0" fmla="*/ 49 w 164703"/>
                <a:gd name="connsiteY0" fmla="*/ 4653 h 181754"/>
                <a:gd name="connsiteX1" fmla="*/ 112233 w 164703"/>
                <a:gd name="connsiteY1" fmla="*/ 4653 h 181754"/>
                <a:gd name="connsiteX2" fmla="*/ 163033 w 164703"/>
                <a:gd name="connsiteY2" fmla="*/ 46986 h 181754"/>
                <a:gd name="connsiteX3" fmla="*/ 150333 w 164703"/>
                <a:gd name="connsiteY3" fmla="*/ 114720 h 181754"/>
                <a:gd name="connsiteX4" fmla="*/ 129166 w 164703"/>
                <a:gd name="connsiteY4" fmla="*/ 154936 h 181754"/>
                <a:gd name="connsiteX5" fmla="*/ 127049 w 164703"/>
                <a:gd name="connsiteY5" fmla="*/ 180336 h 181754"/>
                <a:gd name="connsiteX6" fmla="*/ 57199 w 164703"/>
                <a:gd name="connsiteY6" fmla="*/ 171870 h 181754"/>
                <a:gd name="connsiteX7" fmla="*/ 55083 w 164703"/>
                <a:gd name="connsiteY7" fmla="*/ 116836 h 181754"/>
                <a:gd name="connsiteX8" fmla="*/ 80483 w 164703"/>
                <a:gd name="connsiteY8" fmla="*/ 61803 h 181754"/>
                <a:gd name="connsiteX9" fmla="*/ 97416 w 164703"/>
                <a:gd name="connsiteY9" fmla="*/ 36403 h 181754"/>
                <a:gd name="connsiteX10" fmla="*/ 49 w 164703"/>
                <a:gd name="connsiteY10" fmla="*/ 4653 h 18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703" h="181754">
                  <a:moveTo>
                    <a:pt x="49" y="4653"/>
                  </a:moveTo>
                  <a:cubicBezTo>
                    <a:pt x="2519" y="-639"/>
                    <a:pt x="85069" y="-2402"/>
                    <a:pt x="112233" y="4653"/>
                  </a:cubicBezTo>
                  <a:cubicBezTo>
                    <a:pt x="139397" y="11708"/>
                    <a:pt x="156683" y="28642"/>
                    <a:pt x="163033" y="46986"/>
                  </a:cubicBezTo>
                  <a:cubicBezTo>
                    <a:pt x="169383" y="65330"/>
                    <a:pt x="155978" y="96728"/>
                    <a:pt x="150333" y="114720"/>
                  </a:cubicBezTo>
                  <a:cubicBezTo>
                    <a:pt x="144689" y="132712"/>
                    <a:pt x="133047" y="144000"/>
                    <a:pt x="129166" y="154936"/>
                  </a:cubicBezTo>
                  <a:cubicBezTo>
                    <a:pt x="125285" y="165872"/>
                    <a:pt x="139044" y="177514"/>
                    <a:pt x="127049" y="180336"/>
                  </a:cubicBezTo>
                  <a:cubicBezTo>
                    <a:pt x="115055" y="183158"/>
                    <a:pt x="69193" y="182453"/>
                    <a:pt x="57199" y="171870"/>
                  </a:cubicBezTo>
                  <a:cubicBezTo>
                    <a:pt x="45205" y="161287"/>
                    <a:pt x="51202" y="135180"/>
                    <a:pt x="55083" y="116836"/>
                  </a:cubicBezTo>
                  <a:cubicBezTo>
                    <a:pt x="58964" y="98492"/>
                    <a:pt x="73428" y="75208"/>
                    <a:pt x="80483" y="61803"/>
                  </a:cubicBezTo>
                  <a:cubicBezTo>
                    <a:pt x="87538" y="48398"/>
                    <a:pt x="106941" y="42753"/>
                    <a:pt x="97416" y="36403"/>
                  </a:cubicBezTo>
                  <a:cubicBezTo>
                    <a:pt x="87891" y="30053"/>
                    <a:pt x="-2421" y="9945"/>
                    <a:pt x="49" y="4653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7" name="フリーフォーム: 図形 2016">
              <a:extLst>
                <a:ext uri="{FF2B5EF4-FFF2-40B4-BE49-F238E27FC236}">
                  <a16:creationId xmlns:a16="http://schemas.microsoft.com/office/drawing/2014/main" id="{D667E6C3-DA4D-469E-B825-178AC54566E0}"/>
                </a:ext>
              </a:extLst>
            </p:cNvPr>
            <p:cNvSpPr/>
            <p:nvPr/>
          </p:nvSpPr>
          <p:spPr>
            <a:xfrm>
              <a:off x="7086476" y="751305"/>
              <a:ext cx="103965" cy="115995"/>
            </a:xfrm>
            <a:custGeom>
              <a:avLst/>
              <a:gdLst>
                <a:gd name="connsiteX0" fmla="*/ 124 w 103965"/>
                <a:gd name="connsiteY0" fmla="*/ 112 h 115995"/>
                <a:gd name="connsiteX1" fmla="*/ 69974 w 103965"/>
                <a:gd name="connsiteY1" fmla="*/ 55145 h 115995"/>
                <a:gd name="connsiteX2" fmla="*/ 6474 w 103965"/>
                <a:gd name="connsiteY2" fmla="*/ 112295 h 115995"/>
                <a:gd name="connsiteX3" fmla="*/ 95374 w 103965"/>
                <a:gd name="connsiteY3" fmla="*/ 105945 h 115995"/>
                <a:gd name="connsiteX4" fmla="*/ 91141 w 103965"/>
                <a:gd name="connsiteY4" fmla="*/ 69962 h 115995"/>
                <a:gd name="connsiteX5" fmla="*/ 124 w 103965"/>
                <a:gd name="connsiteY5" fmla="*/ 112 h 11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65" h="115995">
                  <a:moveTo>
                    <a:pt x="124" y="112"/>
                  </a:moveTo>
                  <a:cubicBezTo>
                    <a:pt x="-3404" y="-2357"/>
                    <a:pt x="68916" y="36448"/>
                    <a:pt x="69974" y="55145"/>
                  </a:cubicBezTo>
                  <a:cubicBezTo>
                    <a:pt x="71032" y="73842"/>
                    <a:pt x="2241" y="103828"/>
                    <a:pt x="6474" y="112295"/>
                  </a:cubicBezTo>
                  <a:cubicBezTo>
                    <a:pt x="10707" y="120762"/>
                    <a:pt x="81263" y="113000"/>
                    <a:pt x="95374" y="105945"/>
                  </a:cubicBezTo>
                  <a:cubicBezTo>
                    <a:pt x="109485" y="98890"/>
                    <a:pt x="104899" y="84073"/>
                    <a:pt x="91141" y="69962"/>
                  </a:cubicBezTo>
                  <a:cubicBezTo>
                    <a:pt x="77383" y="55851"/>
                    <a:pt x="3652" y="2581"/>
                    <a:pt x="124" y="112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8" name="フリーフォーム: 図形 2017">
              <a:extLst>
                <a:ext uri="{FF2B5EF4-FFF2-40B4-BE49-F238E27FC236}">
                  <a16:creationId xmlns:a16="http://schemas.microsoft.com/office/drawing/2014/main" id="{74B7EC12-3947-4A27-8660-618F065C30B3}"/>
                </a:ext>
              </a:extLst>
            </p:cNvPr>
            <p:cNvSpPr/>
            <p:nvPr/>
          </p:nvSpPr>
          <p:spPr>
            <a:xfrm>
              <a:off x="7048329" y="740754"/>
              <a:ext cx="78579" cy="137801"/>
            </a:xfrm>
            <a:custGeom>
              <a:avLst/>
              <a:gdLst>
                <a:gd name="connsiteX0" fmla="*/ 78488 w 78579"/>
                <a:gd name="connsiteY0" fmla="*/ 79 h 137801"/>
                <a:gd name="connsiteX1" fmla="*/ 17104 w 78579"/>
                <a:gd name="connsiteY1" fmla="*/ 76279 h 137801"/>
                <a:gd name="connsiteX2" fmla="*/ 74254 w 78579"/>
                <a:gd name="connsiteY2" fmla="*/ 137663 h 137801"/>
                <a:gd name="connsiteX3" fmla="*/ 171 w 78579"/>
                <a:gd name="connsiteY3" fmla="*/ 91096 h 137801"/>
                <a:gd name="connsiteX4" fmla="*/ 78488 w 78579"/>
                <a:gd name="connsiteY4" fmla="*/ 79 h 13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79" h="137801">
                  <a:moveTo>
                    <a:pt x="78488" y="79"/>
                  </a:moveTo>
                  <a:cubicBezTo>
                    <a:pt x="81310" y="-2391"/>
                    <a:pt x="17810" y="53348"/>
                    <a:pt x="17104" y="76279"/>
                  </a:cubicBezTo>
                  <a:cubicBezTo>
                    <a:pt x="16398" y="99210"/>
                    <a:pt x="77076" y="135194"/>
                    <a:pt x="74254" y="137663"/>
                  </a:cubicBezTo>
                  <a:cubicBezTo>
                    <a:pt x="71432" y="140133"/>
                    <a:pt x="-4062" y="109088"/>
                    <a:pt x="171" y="91096"/>
                  </a:cubicBezTo>
                  <a:cubicBezTo>
                    <a:pt x="4404" y="73104"/>
                    <a:pt x="75666" y="2549"/>
                    <a:pt x="78488" y="79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9" name="フリーフォーム: 図形 2018">
              <a:extLst>
                <a:ext uri="{FF2B5EF4-FFF2-40B4-BE49-F238E27FC236}">
                  <a16:creationId xmlns:a16="http://schemas.microsoft.com/office/drawing/2014/main" id="{FAB54012-4136-480F-80DF-827F37521BFE}"/>
                </a:ext>
              </a:extLst>
            </p:cNvPr>
            <p:cNvSpPr/>
            <p:nvPr/>
          </p:nvSpPr>
          <p:spPr>
            <a:xfrm>
              <a:off x="6085890" y="30164"/>
              <a:ext cx="2558463" cy="724844"/>
            </a:xfrm>
            <a:custGeom>
              <a:avLst/>
              <a:gdLst>
                <a:gd name="connsiteX0" fmla="*/ 10110 w 2558463"/>
                <a:gd name="connsiteY0" fmla="*/ 12169 h 724844"/>
                <a:gd name="connsiteX1" fmla="*/ 611243 w 2558463"/>
                <a:gd name="connsiteY1" fmla="*/ 33336 h 724844"/>
                <a:gd name="connsiteX2" fmla="*/ 1546810 w 2558463"/>
                <a:gd name="connsiteY2" fmla="*/ 236536 h 724844"/>
                <a:gd name="connsiteX3" fmla="*/ 2512010 w 2558463"/>
                <a:gd name="connsiteY3" fmla="*/ 706436 h 724844"/>
                <a:gd name="connsiteX4" fmla="*/ 2270710 w 2558463"/>
                <a:gd name="connsiteY4" fmla="*/ 583669 h 724844"/>
                <a:gd name="connsiteX5" fmla="*/ 1098077 w 2558463"/>
                <a:gd name="connsiteY5" fmla="*/ 156103 h 724844"/>
                <a:gd name="connsiteX6" fmla="*/ 10110 w 2558463"/>
                <a:gd name="connsiteY6" fmla="*/ 12169 h 7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8463" h="724844">
                  <a:moveTo>
                    <a:pt x="10110" y="12169"/>
                  </a:moveTo>
                  <a:cubicBezTo>
                    <a:pt x="-71029" y="-8292"/>
                    <a:pt x="355126" y="-4058"/>
                    <a:pt x="611243" y="33336"/>
                  </a:cubicBezTo>
                  <a:cubicBezTo>
                    <a:pt x="867360" y="70730"/>
                    <a:pt x="1230016" y="124353"/>
                    <a:pt x="1546810" y="236536"/>
                  </a:cubicBezTo>
                  <a:cubicBezTo>
                    <a:pt x="1863604" y="348719"/>
                    <a:pt x="2391360" y="648581"/>
                    <a:pt x="2512010" y="706436"/>
                  </a:cubicBezTo>
                  <a:cubicBezTo>
                    <a:pt x="2632660" y="764292"/>
                    <a:pt x="2506365" y="675391"/>
                    <a:pt x="2270710" y="583669"/>
                  </a:cubicBezTo>
                  <a:cubicBezTo>
                    <a:pt x="2035055" y="491947"/>
                    <a:pt x="1475549" y="244297"/>
                    <a:pt x="1098077" y="156103"/>
                  </a:cubicBezTo>
                  <a:cubicBezTo>
                    <a:pt x="720605" y="67909"/>
                    <a:pt x="91249" y="32630"/>
                    <a:pt x="10110" y="12169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0" name="フリーフォーム: 図形 2019">
              <a:extLst>
                <a:ext uri="{FF2B5EF4-FFF2-40B4-BE49-F238E27FC236}">
                  <a16:creationId xmlns:a16="http://schemas.microsoft.com/office/drawing/2014/main" id="{AA5015F8-C89A-4A11-A6A5-639BABE2ECCC}"/>
                </a:ext>
              </a:extLst>
            </p:cNvPr>
            <p:cNvSpPr/>
            <p:nvPr/>
          </p:nvSpPr>
          <p:spPr>
            <a:xfrm>
              <a:off x="8541134" y="694135"/>
              <a:ext cx="1104252" cy="998307"/>
            </a:xfrm>
            <a:custGeom>
              <a:avLst/>
              <a:gdLst>
                <a:gd name="connsiteX0" fmla="*/ 1733 w 1104252"/>
                <a:gd name="connsiteY0" fmla="*/ 132 h 998307"/>
                <a:gd name="connsiteX1" fmla="*/ 475866 w 1104252"/>
                <a:gd name="connsiteY1" fmla="*/ 338798 h 998307"/>
                <a:gd name="connsiteX2" fmla="*/ 810299 w 1104252"/>
                <a:gd name="connsiteY2" fmla="*/ 652065 h 998307"/>
                <a:gd name="connsiteX3" fmla="*/ 1093933 w 1104252"/>
                <a:gd name="connsiteY3" fmla="*/ 986498 h 998307"/>
                <a:gd name="connsiteX4" fmla="*/ 1000799 w 1104252"/>
                <a:gd name="connsiteY4" fmla="*/ 884898 h 998307"/>
                <a:gd name="connsiteX5" fmla="*/ 611333 w 1104252"/>
                <a:gd name="connsiteY5" fmla="*/ 520832 h 998307"/>
                <a:gd name="connsiteX6" fmla="*/ 327699 w 1104252"/>
                <a:gd name="connsiteY6" fmla="*/ 300698 h 998307"/>
                <a:gd name="connsiteX7" fmla="*/ 1733 w 1104252"/>
                <a:gd name="connsiteY7" fmla="*/ 132 h 99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252" h="998307">
                  <a:moveTo>
                    <a:pt x="1733" y="132"/>
                  </a:moveTo>
                  <a:cubicBezTo>
                    <a:pt x="26428" y="6482"/>
                    <a:pt x="341105" y="230143"/>
                    <a:pt x="475866" y="338798"/>
                  </a:cubicBezTo>
                  <a:cubicBezTo>
                    <a:pt x="610627" y="447453"/>
                    <a:pt x="707288" y="544115"/>
                    <a:pt x="810299" y="652065"/>
                  </a:cubicBezTo>
                  <a:cubicBezTo>
                    <a:pt x="913310" y="760015"/>
                    <a:pt x="1062183" y="947693"/>
                    <a:pt x="1093933" y="986498"/>
                  </a:cubicBezTo>
                  <a:cubicBezTo>
                    <a:pt x="1125683" y="1025304"/>
                    <a:pt x="1081232" y="962509"/>
                    <a:pt x="1000799" y="884898"/>
                  </a:cubicBezTo>
                  <a:cubicBezTo>
                    <a:pt x="920366" y="807287"/>
                    <a:pt x="723516" y="618199"/>
                    <a:pt x="611333" y="520832"/>
                  </a:cubicBezTo>
                  <a:cubicBezTo>
                    <a:pt x="499150" y="423465"/>
                    <a:pt x="432827" y="384659"/>
                    <a:pt x="327699" y="300698"/>
                  </a:cubicBezTo>
                  <a:cubicBezTo>
                    <a:pt x="222571" y="216737"/>
                    <a:pt x="-22962" y="-6218"/>
                    <a:pt x="1733" y="132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1" name="フリーフォーム: 図形 2020">
              <a:extLst>
                <a:ext uri="{FF2B5EF4-FFF2-40B4-BE49-F238E27FC236}">
                  <a16:creationId xmlns:a16="http://schemas.microsoft.com/office/drawing/2014/main" id="{EC9AE83C-9ACA-45D2-BC25-B44CACEB1D26}"/>
                </a:ext>
              </a:extLst>
            </p:cNvPr>
            <p:cNvSpPr/>
            <p:nvPr/>
          </p:nvSpPr>
          <p:spPr>
            <a:xfrm>
              <a:off x="9488638" y="1500487"/>
              <a:ext cx="753415" cy="1994465"/>
            </a:xfrm>
            <a:custGeom>
              <a:avLst/>
              <a:gdLst>
                <a:gd name="connsiteX0" fmla="*/ 121029 w 753415"/>
                <a:gd name="connsiteY0" fmla="*/ 120880 h 1994465"/>
                <a:gd name="connsiteX1" fmla="*/ 417362 w 753415"/>
                <a:gd name="connsiteY1" fmla="*/ 586546 h 1994465"/>
                <a:gd name="connsiteX2" fmla="*/ 607862 w 753415"/>
                <a:gd name="connsiteY2" fmla="*/ 1060680 h 1994465"/>
                <a:gd name="connsiteX3" fmla="*/ 747562 w 753415"/>
                <a:gd name="connsiteY3" fmla="*/ 1949680 h 1994465"/>
                <a:gd name="connsiteX4" fmla="*/ 717929 w 753415"/>
                <a:gd name="connsiteY4" fmla="*/ 1818446 h 1994465"/>
                <a:gd name="connsiteX5" fmla="*/ 633262 w 753415"/>
                <a:gd name="connsiteY5" fmla="*/ 1437446 h 1994465"/>
                <a:gd name="connsiteX6" fmla="*/ 480862 w 753415"/>
                <a:gd name="connsiteY6" fmla="*/ 865946 h 1994465"/>
                <a:gd name="connsiteX7" fmla="*/ 209929 w 753415"/>
                <a:gd name="connsiteY7" fmla="*/ 374880 h 1994465"/>
                <a:gd name="connsiteX8" fmla="*/ 2495 w 753415"/>
                <a:gd name="connsiteY8" fmla="*/ 15046 h 1994465"/>
                <a:gd name="connsiteX9" fmla="*/ 121029 w 753415"/>
                <a:gd name="connsiteY9" fmla="*/ 120880 h 199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3415" h="1994465">
                  <a:moveTo>
                    <a:pt x="121029" y="120880"/>
                  </a:moveTo>
                  <a:cubicBezTo>
                    <a:pt x="190173" y="216130"/>
                    <a:pt x="336223" y="429913"/>
                    <a:pt x="417362" y="586546"/>
                  </a:cubicBezTo>
                  <a:cubicBezTo>
                    <a:pt x="498501" y="743179"/>
                    <a:pt x="552829" y="833491"/>
                    <a:pt x="607862" y="1060680"/>
                  </a:cubicBezTo>
                  <a:cubicBezTo>
                    <a:pt x="662895" y="1287869"/>
                    <a:pt x="729218" y="1823386"/>
                    <a:pt x="747562" y="1949680"/>
                  </a:cubicBezTo>
                  <a:cubicBezTo>
                    <a:pt x="765906" y="2075974"/>
                    <a:pt x="736979" y="1903818"/>
                    <a:pt x="717929" y="1818446"/>
                  </a:cubicBezTo>
                  <a:cubicBezTo>
                    <a:pt x="698879" y="1733074"/>
                    <a:pt x="672773" y="1596196"/>
                    <a:pt x="633262" y="1437446"/>
                  </a:cubicBezTo>
                  <a:cubicBezTo>
                    <a:pt x="593751" y="1278696"/>
                    <a:pt x="551417" y="1043040"/>
                    <a:pt x="480862" y="865946"/>
                  </a:cubicBezTo>
                  <a:cubicBezTo>
                    <a:pt x="410307" y="688852"/>
                    <a:pt x="289657" y="516697"/>
                    <a:pt x="209929" y="374880"/>
                  </a:cubicBezTo>
                  <a:cubicBezTo>
                    <a:pt x="130201" y="233063"/>
                    <a:pt x="18723" y="58085"/>
                    <a:pt x="2495" y="15046"/>
                  </a:cubicBezTo>
                  <a:cubicBezTo>
                    <a:pt x="-13733" y="-27993"/>
                    <a:pt x="51885" y="25630"/>
                    <a:pt x="121029" y="120880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2" name="フリーフォーム: 図形 2021">
              <a:extLst>
                <a:ext uri="{FF2B5EF4-FFF2-40B4-BE49-F238E27FC236}">
                  <a16:creationId xmlns:a16="http://schemas.microsoft.com/office/drawing/2014/main" id="{3A2F077E-5239-4E1B-9F90-98BF164130A8}"/>
                </a:ext>
              </a:extLst>
            </p:cNvPr>
            <p:cNvSpPr/>
            <p:nvPr/>
          </p:nvSpPr>
          <p:spPr>
            <a:xfrm>
              <a:off x="10036315" y="2729787"/>
              <a:ext cx="191662" cy="1547789"/>
            </a:xfrm>
            <a:custGeom>
              <a:avLst/>
              <a:gdLst>
                <a:gd name="connsiteX0" fmla="*/ 106752 w 191662"/>
                <a:gd name="connsiteY0" fmla="*/ 713 h 1547789"/>
                <a:gd name="connsiteX1" fmla="*/ 191418 w 191662"/>
                <a:gd name="connsiteY1" fmla="*/ 821980 h 1547789"/>
                <a:gd name="connsiteX2" fmla="*/ 127918 w 191662"/>
                <a:gd name="connsiteY2" fmla="*/ 1122546 h 1547789"/>
                <a:gd name="connsiteX3" fmla="*/ 918 w 191662"/>
                <a:gd name="connsiteY3" fmla="*/ 1545880 h 1547789"/>
                <a:gd name="connsiteX4" fmla="*/ 72885 w 191662"/>
                <a:gd name="connsiteY4" fmla="*/ 1266480 h 1547789"/>
                <a:gd name="connsiteX5" fmla="*/ 115218 w 191662"/>
                <a:gd name="connsiteY5" fmla="*/ 974380 h 1547789"/>
                <a:gd name="connsiteX6" fmla="*/ 106752 w 191662"/>
                <a:gd name="connsiteY6" fmla="*/ 713 h 154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62" h="1547789">
                  <a:moveTo>
                    <a:pt x="106752" y="713"/>
                  </a:moveTo>
                  <a:cubicBezTo>
                    <a:pt x="119452" y="-24687"/>
                    <a:pt x="187890" y="635008"/>
                    <a:pt x="191418" y="821980"/>
                  </a:cubicBezTo>
                  <a:cubicBezTo>
                    <a:pt x="194946" y="1008952"/>
                    <a:pt x="159668" y="1001896"/>
                    <a:pt x="127918" y="1122546"/>
                  </a:cubicBezTo>
                  <a:cubicBezTo>
                    <a:pt x="96168" y="1243196"/>
                    <a:pt x="10090" y="1521891"/>
                    <a:pt x="918" y="1545880"/>
                  </a:cubicBezTo>
                  <a:cubicBezTo>
                    <a:pt x="-8254" y="1569869"/>
                    <a:pt x="53835" y="1361730"/>
                    <a:pt x="72885" y="1266480"/>
                  </a:cubicBezTo>
                  <a:cubicBezTo>
                    <a:pt x="91935" y="1171230"/>
                    <a:pt x="110279" y="1181813"/>
                    <a:pt x="115218" y="974380"/>
                  </a:cubicBezTo>
                  <a:cubicBezTo>
                    <a:pt x="120157" y="766947"/>
                    <a:pt x="94052" y="26113"/>
                    <a:pt x="106752" y="713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3" name="フリーフォーム: 図形 2022">
              <a:extLst>
                <a:ext uri="{FF2B5EF4-FFF2-40B4-BE49-F238E27FC236}">
                  <a16:creationId xmlns:a16="http://schemas.microsoft.com/office/drawing/2014/main" id="{BE648135-2783-4982-95F6-11EA4E9AA85A}"/>
                </a:ext>
              </a:extLst>
            </p:cNvPr>
            <p:cNvSpPr/>
            <p:nvPr/>
          </p:nvSpPr>
          <p:spPr>
            <a:xfrm>
              <a:off x="8861505" y="4109038"/>
              <a:ext cx="1254529" cy="1718538"/>
            </a:xfrm>
            <a:custGeom>
              <a:avLst/>
              <a:gdLst>
                <a:gd name="connsiteX0" fmla="*/ 1251928 w 1254529"/>
                <a:gd name="connsiteY0" fmla="*/ 1529 h 1718538"/>
                <a:gd name="connsiteX1" fmla="*/ 887862 w 1254529"/>
                <a:gd name="connsiteY1" fmla="*/ 729662 h 1718538"/>
                <a:gd name="connsiteX2" fmla="*/ 337528 w 1254529"/>
                <a:gd name="connsiteY2" fmla="*/ 1347729 h 1718538"/>
                <a:gd name="connsiteX3" fmla="*/ 3095 w 1254529"/>
                <a:gd name="connsiteY3" fmla="*/ 1711795 h 1718538"/>
                <a:gd name="connsiteX4" fmla="*/ 202062 w 1254529"/>
                <a:gd name="connsiteY4" fmla="*/ 1533995 h 1718538"/>
                <a:gd name="connsiteX5" fmla="*/ 705828 w 1254529"/>
                <a:gd name="connsiteY5" fmla="*/ 932862 h 1718538"/>
                <a:gd name="connsiteX6" fmla="*/ 1251928 w 1254529"/>
                <a:gd name="connsiteY6" fmla="*/ 1529 h 171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4529" h="1718538">
                  <a:moveTo>
                    <a:pt x="1251928" y="1529"/>
                  </a:moveTo>
                  <a:cubicBezTo>
                    <a:pt x="1282267" y="-32338"/>
                    <a:pt x="1040262" y="505295"/>
                    <a:pt x="887862" y="729662"/>
                  </a:cubicBezTo>
                  <a:cubicBezTo>
                    <a:pt x="735462" y="954029"/>
                    <a:pt x="484989" y="1184040"/>
                    <a:pt x="337528" y="1347729"/>
                  </a:cubicBezTo>
                  <a:cubicBezTo>
                    <a:pt x="190067" y="1511418"/>
                    <a:pt x="25673" y="1680751"/>
                    <a:pt x="3095" y="1711795"/>
                  </a:cubicBezTo>
                  <a:cubicBezTo>
                    <a:pt x="-19483" y="1742839"/>
                    <a:pt x="84940" y="1663817"/>
                    <a:pt x="202062" y="1533995"/>
                  </a:cubicBezTo>
                  <a:cubicBezTo>
                    <a:pt x="319184" y="1404173"/>
                    <a:pt x="532967" y="1184745"/>
                    <a:pt x="705828" y="932862"/>
                  </a:cubicBezTo>
                  <a:cubicBezTo>
                    <a:pt x="878689" y="680979"/>
                    <a:pt x="1221589" y="35396"/>
                    <a:pt x="1251928" y="1529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4" name="フリーフォーム: 図形 2023">
              <a:extLst>
                <a:ext uri="{FF2B5EF4-FFF2-40B4-BE49-F238E27FC236}">
                  <a16:creationId xmlns:a16="http://schemas.microsoft.com/office/drawing/2014/main" id="{4577734E-56C1-46A5-87B7-36E58BD8205A}"/>
                </a:ext>
              </a:extLst>
            </p:cNvPr>
            <p:cNvSpPr/>
            <p:nvPr/>
          </p:nvSpPr>
          <p:spPr>
            <a:xfrm>
              <a:off x="5993415" y="5617588"/>
              <a:ext cx="3071158" cy="1067807"/>
            </a:xfrm>
            <a:custGeom>
              <a:avLst/>
              <a:gdLst>
                <a:gd name="connsiteX0" fmla="*/ 3070152 w 3071158"/>
                <a:gd name="connsiteY0" fmla="*/ 45 h 1067807"/>
                <a:gd name="connsiteX1" fmla="*/ 2303918 w 3071158"/>
                <a:gd name="connsiteY1" fmla="*/ 491112 h 1067807"/>
                <a:gd name="connsiteX2" fmla="*/ 1304852 w 3071158"/>
                <a:gd name="connsiteY2" fmla="*/ 880579 h 1067807"/>
                <a:gd name="connsiteX3" fmla="*/ 60252 w 3071158"/>
                <a:gd name="connsiteY3" fmla="*/ 1037212 h 1067807"/>
                <a:gd name="connsiteX4" fmla="*/ 250752 w 3071158"/>
                <a:gd name="connsiteY4" fmla="*/ 994879 h 1067807"/>
                <a:gd name="connsiteX5" fmla="*/ 737585 w 3071158"/>
                <a:gd name="connsiteY5" fmla="*/ 1037212 h 1067807"/>
                <a:gd name="connsiteX6" fmla="*/ 2422452 w 3071158"/>
                <a:gd name="connsiteY6" fmla="*/ 465712 h 1067807"/>
                <a:gd name="connsiteX7" fmla="*/ 3070152 w 3071158"/>
                <a:gd name="connsiteY7" fmla="*/ 45 h 106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1158" h="1067807">
                  <a:moveTo>
                    <a:pt x="3070152" y="45"/>
                  </a:moveTo>
                  <a:cubicBezTo>
                    <a:pt x="3050396" y="4278"/>
                    <a:pt x="2598135" y="344356"/>
                    <a:pt x="2303918" y="491112"/>
                  </a:cubicBezTo>
                  <a:cubicBezTo>
                    <a:pt x="2009701" y="637868"/>
                    <a:pt x="1678796" y="789562"/>
                    <a:pt x="1304852" y="880579"/>
                  </a:cubicBezTo>
                  <a:cubicBezTo>
                    <a:pt x="930908" y="971596"/>
                    <a:pt x="235935" y="1018162"/>
                    <a:pt x="60252" y="1037212"/>
                  </a:cubicBezTo>
                  <a:cubicBezTo>
                    <a:pt x="-115431" y="1056262"/>
                    <a:pt x="137863" y="994879"/>
                    <a:pt x="250752" y="994879"/>
                  </a:cubicBezTo>
                  <a:cubicBezTo>
                    <a:pt x="363641" y="994879"/>
                    <a:pt x="375635" y="1125407"/>
                    <a:pt x="737585" y="1037212"/>
                  </a:cubicBezTo>
                  <a:cubicBezTo>
                    <a:pt x="1099535" y="949018"/>
                    <a:pt x="2028047" y="642101"/>
                    <a:pt x="2422452" y="465712"/>
                  </a:cubicBezTo>
                  <a:cubicBezTo>
                    <a:pt x="2816857" y="289323"/>
                    <a:pt x="3089908" y="-4188"/>
                    <a:pt x="3070152" y="45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5" name="フリーフォーム: 図形 2024">
              <a:extLst>
                <a:ext uri="{FF2B5EF4-FFF2-40B4-BE49-F238E27FC236}">
                  <a16:creationId xmlns:a16="http://schemas.microsoft.com/office/drawing/2014/main" id="{E7CE07F3-D89D-4641-B178-F87B5D1771E9}"/>
                </a:ext>
              </a:extLst>
            </p:cNvPr>
            <p:cNvSpPr/>
            <p:nvPr/>
          </p:nvSpPr>
          <p:spPr>
            <a:xfrm>
              <a:off x="3458647" y="52962"/>
              <a:ext cx="2810261" cy="855437"/>
            </a:xfrm>
            <a:custGeom>
              <a:avLst/>
              <a:gdLst>
                <a:gd name="connsiteX0" fmla="*/ 5913 w 2810261"/>
                <a:gd name="connsiteY0" fmla="*/ 851278 h 855437"/>
                <a:gd name="connsiteX1" fmla="*/ 417393 w 2810261"/>
                <a:gd name="connsiteY1" fmla="*/ 592198 h 855437"/>
                <a:gd name="connsiteX2" fmla="*/ 1108273 w 2810261"/>
                <a:gd name="connsiteY2" fmla="*/ 292478 h 855437"/>
                <a:gd name="connsiteX3" fmla="*/ 2606873 w 2810261"/>
                <a:gd name="connsiteY3" fmla="*/ 23238 h 855437"/>
                <a:gd name="connsiteX4" fmla="*/ 2784673 w 2810261"/>
                <a:gd name="connsiteY4" fmla="*/ 13078 h 855437"/>
                <a:gd name="connsiteX5" fmla="*/ 2500193 w 2810261"/>
                <a:gd name="connsiteY5" fmla="*/ 13078 h 855437"/>
                <a:gd name="connsiteX6" fmla="*/ 1768673 w 2810261"/>
                <a:gd name="connsiteY6" fmla="*/ 48638 h 855437"/>
                <a:gd name="connsiteX7" fmla="*/ 717113 w 2810261"/>
                <a:gd name="connsiteY7" fmla="*/ 378838 h 855437"/>
                <a:gd name="connsiteX8" fmla="*/ 5913 w 2810261"/>
                <a:gd name="connsiteY8" fmla="*/ 851278 h 8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0261" h="855437">
                  <a:moveTo>
                    <a:pt x="5913" y="851278"/>
                  </a:moveTo>
                  <a:cubicBezTo>
                    <a:pt x="-44040" y="886838"/>
                    <a:pt x="233666" y="685331"/>
                    <a:pt x="417393" y="592198"/>
                  </a:cubicBezTo>
                  <a:cubicBezTo>
                    <a:pt x="601120" y="499065"/>
                    <a:pt x="743360" y="387305"/>
                    <a:pt x="1108273" y="292478"/>
                  </a:cubicBezTo>
                  <a:cubicBezTo>
                    <a:pt x="1473186" y="197651"/>
                    <a:pt x="2327473" y="69805"/>
                    <a:pt x="2606873" y="23238"/>
                  </a:cubicBezTo>
                  <a:cubicBezTo>
                    <a:pt x="2886273" y="-23329"/>
                    <a:pt x="2802453" y="14771"/>
                    <a:pt x="2784673" y="13078"/>
                  </a:cubicBezTo>
                  <a:cubicBezTo>
                    <a:pt x="2766893" y="11385"/>
                    <a:pt x="2669526" y="7151"/>
                    <a:pt x="2500193" y="13078"/>
                  </a:cubicBezTo>
                  <a:cubicBezTo>
                    <a:pt x="2330860" y="19005"/>
                    <a:pt x="2065853" y="-12322"/>
                    <a:pt x="1768673" y="48638"/>
                  </a:cubicBezTo>
                  <a:cubicBezTo>
                    <a:pt x="1471493" y="109598"/>
                    <a:pt x="1010906" y="247605"/>
                    <a:pt x="717113" y="378838"/>
                  </a:cubicBezTo>
                  <a:cubicBezTo>
                    <a:pt x="423320" y="510071"/>
                    <a:pt x="55866" y="815718"/>
                    <a:pt x="5913" y="851278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6" name="フリーフォーム: 図形 2025">
              <a:extLst>
                <a:ext uri="{FF2B5EF4-FFF2-40B4-BE49-F238E27FC236}">
                  <a16:creationId xmlns:a16="http://schemas.microsoft.com/office/drawing/2014/main" id="{BF046C4E-9500-4DBD-B02B-0205F81D530A}"/>
                </a:ext>
              </a:extLst>
            </p:cNvPr>
            <p:cNvSpPr/>
            <p:nvPr/>
          </p:nvSpPr>
          <p:spPr>
            <a:xfrm>
              <a:off x="2192125" y="675604"/>
              <a:ext cx="1613260" cy="1872602"/>
            </a:xfrm>
            <a:custGeom>
              <a:avLst/>
              <a:gdLst>
                <a:gd name="connsiteX0" fmla="*/ 1612795 w 1613260"/>
                <a:gd name="connsiteY0" fmla="*/ 36 h 1872602"/>
                <a:gd name="connsiteX1" fmla="*/ 810155 w 1613260"/>
                <a:gd name="connsiteY1" fmla="*/ 584236 h 1872602"/>
                <a:gd name="connsiteX2" fmla="*/ 261515 w 1613260"/>
                <a:gd name="connsiteY2" fmla="*/ 1325916 h 1872602"/>
                <a:gd name="connsiteX3" fmla="*/ 12595 w 1613260"/>
                <a:gd name="connsiteY3" fmla="*/ 1854236 h 1872602"/>
                <a:gd name="connsiteX4" fmla="*/ 73555 w 1613260"/>
                <a:gd name="connsiteY4" fmla="*/ 1686596 h 1872602"/>
                <a:gd name="connsiteX5" fmla="*/ 388515 w 1613260"/>
                <a:gd name="connsiteY5" fmla="*/ 1061756 h 1872602"/>
                <a:gd name="connsiteX6" fmla="*/ 693315 w 1613260"/>
                <a:gd name="connsiteY6" fmla="*/ 609636 h 1872602"/>
                <a:gd name="connsiteX7" fmla="*/ 1612795 w 1613260"/>
                <a:gd name="connsiteY7" fmla="*/ 36 h 187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3260" h="1872602">
                  <a:moveTo>
                    <a:pt x="1612795" y="36"/>
                  </a:moveTo>
                  <a:cubicBezTo>
                    <a:pt x="1632268" y="-4197"/>
                    <a:pt x="1035368" y="363256"/>
                    <a:pt x="810155" y="584236"/>
                  </a:cubicBezTo>
                  <a:cubicBezTo>
                    <a:pt x="584942" y="805216"/>
                    <a:pt x="394442" y="1114249"/>
                    <a:pt x="261515" y="1325916"/>
                  </a:cubicBezTo>
                  <a:cubicBezTo>
                    <a:pt x="128588" y="1537583"/>
                    <a:pt x="43922" y="1794123"/>
                    <a:pt x="12595" y="1854236"/>
                  </a:cubicBezTo>
                  <a:cubicBezTo>
                    <a:pt x="-18732" y="1914349"/>
                    <a:pt x="10902" y="1818676"/>
                    <a:pt x="73555" y="1686596"/>
                  </a:cubicBezTo>
                  <a:cubicBezTo>
                    <a:pt x="136208" y="1554516"/>
                    <a:pt x="285222" y="1241249"/>
                    <a:pt x="388515" y="1061756"/>
                  </a:cubicBezTo>
                  <a:cubicBezTo>
                    <a:pt x="491808" y="882263"/>
                    <a:pt x="490962" y="782356"/>
                    <a:pt x="693315" y="609636"/>
                  </a:cubicBezTo>
                  <a:cubicBezTo>
                    <a:pt x="895668" y="436916"/>
                    <a:pt x="1593322" y="4269"/>
                    <a:pt x="1612795" y="36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7" name="フリーフォーム: 図形 2026">
              <a:extLst>
                <a:ext uri="{FF2B5EF4-FFF2-40B4-BE49-F238E27FC236}">
                  <a16:creationId xmlns:a16="http://schemas.microsoft.com/office/drawing/2014/main" id="{5B5480AF-D795-4558-BC88-6003706494A6}"/>
                </a:ext>
              </a:extLst>
            </p:cNvPr>
            <p:cNvSpPr/>
            <p:nvPr/>
          </p:nvSpPr>
          <p:spPr>
            <a:xfrm>
              <a:off x="1986966" y="1796041"/>
              <a:ext cx="548003" cy="1710398"/>
            </a:xfrm>
            <a:custGeom>
              <a:avLst/>
              <a:gdLst>
                <a:gd name="connsiteX0" fmla="*/ 547954 w 548003"/>
                <a:gd name="connsiteY0" fmla="*/ 2279 h 1710398"/>
                <a:gd name="connsiteX1" fmla="*/ 177114 w 548003"/>
                <a:gd name="connsiteY1" fmla="*/ 703319 h 1710398"/>
                <a:gd name="connsiteX2" fmla="*/ 4394 w 548003"/>
                <a:gd name="connsiteY2" fmla="*/ 1500879 h 1710398"/>
                <a:gd name="connsiteX3" fmla="*/ 55194 w 548003"/>
                <a:gd name="connsiteY3" fmla="*/ 1709159 h 1710398"/>
                <a:gd name="connsiteX4" fmla="*/ 95834 w 548003"/>
                <a:gd name="connsiteY4" fmla="*/ 1439919 h 1710398"/>
                <a:gd name="connsiteX5" fmla="*/ 202514 w 548003"/>
                <a:gd name="connsiteY5" fmla="*/ 942079 h 1710398"/>
                <a:gd name="connsiteX6" fmla="*/ 547954 w 548003"/>
                <a:gd name="connsiteY6" fmla="*/ 2279 h 1710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003" h="1710398">
                  <a:moveTo>
                    <a:pt x="547954" y="2279"/>
                  </a:moveTo>
                  <a:cubicBezTo>
                    <a:pt x="543721" y="-37514"/>
                    <a:pt x="267707" y="453552"/>
                    <a:pt x="177114" y="703319"/>
                  </a:cubicBezTo>
                  <a:cubicBezTo>
                    <a:pt x="86521" y="953086"/>
                    <a:pt x="24714" y="1333239"/>
                    <a:pt x="4394" y="1500879"/>
                  </a:cubicBezTo>
                  <a:cubicBezTo>
                    <a:pt x="-15926" y="1668519"/>
                    <a:pt x="39954" y="1719319"/>
                    <a:pt x="55194" y="1709159"/>
                  </a:cubicBezTo>
                  <a:cubicBezTo>
                    <a:pt x="70434" y="1698999"/>
                    <a:pt x="71281" y="1567766"/>
                    <a:pt x="95834" y="1439919"/>
                  </a:cubicBezTo>
                  <a:cubicBezTo>
                    <a:pt x="120387" y="1312072"/>
                    <a:pt x="123774" y="1179992"/>
                    <a:pt x="202514" y="942079"/>
                  </a:cubicBezTo>
                  <a:cubicBezTo>
                    <a:pt x="281254" y="704166"/>
                    <a:pt x="552187" y="42072"/>
                    <a:pt x="547954" y="2279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8" name="フリーフォーム: 図形 2027">
              <a:extLst>
                <a:ext uri="{FF2B5EF4-FFF2-40B4-BE49-F238E27FC236}">
                  <a16:creationId xmlns:a16="http://schemas.microsoft.com/office/drawing/2014/main" id="{A23E0B77-BB6F-433F-B791-4BE864D0783C}"/>
                </a:ext>
              </a:extLst>
            </p:cNvPr>
            <p:cNvSpPr/>
            <p:nvPr/>
          </p:nvSpPr>
          <p:spPr>
            <a:xfrm>
              <a:off x="2010860" y="3326493"/>
              <a:ext cx="1299050" cy="2367600"/>
            </a:xfrm>
            <a:custGeom>
              <a:avLst/>
              <a:gdLst>
                <a:gd name="connsiteX0" fmla="*/ 77020 w 1299050"/>
                <a:gd name="connsiteY0" fmla="*/ 5987 h 2367600"/>
                <a:gd name="connsiteX1" fmla="*/ 127820 w 1299050"/>
                <a:gd name="connsiteY1" fmla="*/ 671467 h 2367600"/>
                <a:gd name="connsiteX2" fmla="*/ 757740 w 1299050"/>
                <a:gd name="connsiteY2" fmla="*/ 1829707 h 2367600"/>
                <a:gd name="connsiteX3" fmla="*/ 1286060 w 1299050"/>
                <a:gd name="connsiteY3" fmla="*/ 2347867 h 2367600"/>
                <a:gd name="connsiteX4" fmla="*/ 1067620 w 1299050"/>
                <a:gd name="connsiteY4" fmla="*/ 2159907 h 2367600"/>
                <a:gd name="connsiteX5" fmla="*/ 315780 w 1299050"/>
                <a:gd name="connsiteY5" fmla="*/ 1245507 h 2367600"/>
                <a:gd name="connsiteX6" fmla="*/ 10980 w 1299050"/>
                <a:gd name="connsiteY6" fmla="*/ 397147 h 2367600"/>
                <a:gd name="connsiteX7" fmla="*/ 77020 w 1299050"/>
                <a:gd name="connsiteY7" fmla="*/ 5987 h 236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050" h="2367600">
                  <a:moveTo>
                    <a:pt x="77020" y="5987"/>
                  </a:moveTo>
                  <a:cubicBezTo>
                    <a:pt x="96493" y="51707"/>
                    <a:pt x="14367" y="367514"/>
                    <a:pt x="127820" y="671467"/>
                  </a:cubicBezTo>
                  <a:cubicBezTo>
                    <a:pt x="241273" y="975420"/>
                    <a:pt x="564700" y="1550307"/>
                    <a:pt x="757740" y="1829707"/>
                  </a:cubicBezTo>
                  <a:cubicBezTo>
                    <a:pt x="950780" y="2109107"/>
                    <a:pt x="1234413" y="2292834"/>
                    <a:pt x="1286060" y="2347867"/>
                  </a:cubicBezTo>
                  <a:cubicBezTo>
                    <a:pt x="1337707" y="2402900"/>
                    <a:pt x="1229333" y="2343634"/>
                    <a:pt x="1067620" y="2159907"/>
                  </a:cubicBezTo>
                  <a:cubicBezTo>
                    <a:pt x="905907" y="1976180"/>
                    <a:pt x="491887" y="1539300"/>
                    <a:pt x="315780" y="1245507"/>
                  </a:cubicBezTo>
                  <a:cubicBezTo>
                    <a:pt x="139673" y="951714"/>
                    <a:pt x="52467" y="609660"/>
                    <a:pt x="10980" y="397147"/>
                  </a:cubicBezTo>
                  <a:cubicBezTo>
                    <a:pt x="-30507" y="184634"/>
                    <a:pt x="57547" y="-39733"/>
                    <a:pt x="77020" y="5987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9" name="フリーフォーム: 図形 2028">
              <a:extLst>
                <a:ext uri="{FF2B5EF4-FFF2-40B4-BE49-F238E27FC236}">
                  <a16:creationId xmlns:a16="http://schemas.microsoft.com/office/drawing/2014/main" id="{86D6C593-06AD-4596-A40F-FB5ADB0AC296}"/>
                </a:ext>
              </a:extLst>
            </p:cNvPr>
            <p:cNvSpPr/>
            <p:nvPr/>
          </p:nvSpPr>
          <p:spPr>
            <a:xfrm>
              <a:off x="3025927" y="5460645"/>
              <a:ext cx="3298321" cy="1254016"/>
            </a:xfrm>
            <a:custGeom>
              <a:avLst/>
              <a:gdLst>
                <a:gd name="connsiteX0" fmla="*/ 11913 w 3298321"/>
                <a:gd name="connsiteY0" fmla="*/ 5435 h 1254016"/>
                <a:gd name="connsiteX1" fmla="*/ 982193 w 3298321"/>
                <a:gd name="connsiteY1" fmla="*/ 726795 h 1254016"/>
                <a:gd name="connsiteX2" fmla="*/ 1586713 w 3298321"/>
                <a:gd name="connsiteY2" fmla="*/ 975715 h 1254016"/>
                <a:gd name="connsiteX3" fmla="*/ 3232633 w 3298321"/>
                <a:gd name="connsiteY3" fmla="*/ 1239875 h 1254016"/>
                <a:gd name="connsiteX4" fmla="*/ 2892273 w 3298321"/>
                <a:gd name="connsiteY4" fmla="*/ 1194155 h 1254016"/>
                <a:gd name="connsiteX5" fmla="*/ 2150593 w 3298321"/>
                <a:gd name="connsiteY5" fmla="*/ 990955 h 1254016"/>
                <a:gd name="connsiteX6" fmla="*/ 555473 w 3298321"/>
                <a:gd name="connsiteY6" fmla="*/ 427075 h 1254016"/>
                <a:gd name="connsiteX7" fmla="*/ 11913 w 3298321"/>
                <a:gd name="connsiteY7" fmla="*/ 5435 h 125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8321" h="1254016">
                  <a:moveTo>
                    <a:pt x="11913" y="5435"/>
                  </a:moveTo>
                  <a:cubicBezTo>
                    <a:pt x="83033" y="55388"/>
                    <a:pt x="719726" y="565082"/>
                    <a:pt x="982193" y="726795"/>
                  </a:cubicBezTo>
                  <a:cubicBezTo>
                    <a:pt x="1244660" y="888508"/>
                    <a:pt x="1211640" y="890202"/>
                    <a:pt x="1586713" y="975715"/>
                  </a:cubicBezTo>
                  <a:cubicBezTo>
                    <a:pt x="1961786" y="1061228"/>
                    <a:pt x="3015040" y="1203468"/>
                    <a:pt x="3232633" y="1239875"/>
                  </a:cubicBezTo>
                  <a:cubicBezTo>
                    <a:pt x="3450226" y="1276282"/>
                    <a:pt x="3072613" y="1235642"/>
                    <a:pt x="2892273" y="1194155"/>
                  </a:cubicBezTo>
                  <a:cubicBezTo>
                    <a:pt x="2711933" y="1152668"/>
                    <a:pt x="2540059" y="1118802"/>
                    <a:pt x="2150593" y="990955"/>
                  </a:cubicBezTo>
                  <a:cubicBezTo>
                    <a:pt x="1761127" y="863108"/>
                    <a:pt x="914460" y="592175"/>
                    <a:pt x="555473" y="427075"/>
                  </a:cubicBezTo>
                  <a:cubicBezTo>
                    <a:pt x="196486" y="261975"/>
                    <a:pt x="-59207" y="-44518"/>
                    <a:pt x="11913" y="5435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81" name="グループ化 2580">
              <a:extLst>
                <a:ext uri="{FF2B5EF4-FFF2-40B4-BE49-F238E27FC236}">
                  <a16:creationId xmlns:a16="http://schemas.microsoft.com/office/drawing/2014/main" id="{364197CA-FAB6-4EF3-9BE4-4B6753C45C6C}"/>
                </a:ext>
              </a:extLst>
            </p:cNvPr>
            <p:cNvGrpSpPr/>
            <p:nvPr/>
          </p:nvGrpSpPr>
          <p:grpSpPr>
            <a:xfrm>
              <a:off x="2009676" y="33338"/>
              <a:ext cx="8230197" cy="6835307"/>
              <a:chOff x="2009676" y="33338"/>
              <a:chExt cx="8230197" cy="6835307"/>
            </a:xfrm>
            <a:solidFill>
              <a:schemeClr val="bg1">
                <a:lumMod val="50000"/>
              </a:schemeClr>
            </a:solidFill>
          </p:grpSpPr>
          <p:grpSp>
            <p:nvGrpSpPr>
              <p:cNvPr id="2582" name="グループ化 2581">
                <a:extLst>
                  <a:ext uri="{FF2B5EF4-FFF2-40B4-BE49-F238E27FC236}">
                    <a16:creationId xmlns:a16="http://schemas.microsoft.com/office/drawing/2014/main" id="{B150EC0A-678D-4970-AC9E-3AC93F462379}"/>
                  </a:ext>
                </a:extLst>
              </p:cNvPr>
              <p:cNvGrpSpPr/>
              <p:nvPr/>
            </p:nvGrpSpPr>
            <p:grpSpPr>
              <a:xfrm>
                <a:off x="6014988" y="33338"/>
                <a:ext cx="4224885" cy="6835307"/>
                <a:chOff x="6014988" y="33338"/>
                <a:chExt cx="4224885" cy="6835307"/>
              </a:xfrm>
              <a:grpFill/>
            </p:grpSpPr>
            <p:sp>
              <p:nvSpPr>
                <p:cNvPr id="3243" name="フリーフォーム: 図形 3242">
                  <a:extLst>
                    <a:ext uri="{FF2B5EF4-FFF2-40B4-BE49-F238E27FC236}">
                      <a16:creationId xmlns:a16="http://schemas.microsoft.com/office/drawing/2014/main" id="{ED33594F-1AB4-481D-9FE5-BD90E08ED4B5}"/>
                    </a:ext>
                  </a:extLst>
                </p:cNvPr>
                <p:cNvSpPr/>
                <p:nvPr/>
              </p:nvSpPr>
              <p:spPr>
                <a:xfrm>
                  <a:off x="6083207" y="77384"/>
                  <a:ext cx="839216" cy="83600"/>
                </a:xfrm>
                <a:custGeom>
                  <a:avLst/>
                  <a:gdLst>
                    <a:gd name="connsiteX0" fmla="*/ 93 w 839216"/>
                    <a:gd name="connsiteY0" fmla="*/ 15749 h 83600"/>
                    <a:gd name="connsiteX1" fmla="*/ 383210 w 839216"/>
                    <a:gd name="connsiteY1" fmla="*/ 3049 h 83600"/>
                    <a:gd name="connsiteX2" fmla="*/ 827710 w 839216"/>
                    <a:gd name="connsiteY2" fmla="*/ 79249 h 83600"/>
                    <a:gd name="connsiteX3" fmla="*/ 683776 w 839216"/>
                    <a:gd name="connsiteY3" fmla="*/ 68666 h 83600"/>
                    <a:gd name="connsiteX4" fmla="*/ 417076 w 839216"/>
                    <a:gd name="connsiteY4" fmla="*/ 22099 h 83600"/>
                    <a:gd name="connsiteX5" fmla="*/ 93 w 839216"/>
                    <a:gd name="connsiteY5" fmla="*/ 15749 h 83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9216" h="83600">
                      <a:moveTo>
                        <a:pt x="93" y="15749"/>
                      </a:moveTo>
                      <a:cubicBezTo>
                        <a:pt x="-5551" y="12574"/>
                        <a:pt x="245274" y="-7534"/>
                        <a:pt x="383210" y="3049"/>
                      </a:cubicBezTo>
                      <a:cubicBezTo>
                        <a:pt x="521146" y="13632"/>
                        <a:pt x="777616" y="68313"/>
                        <a:pt x="827710" y="79249"/>
                      </a:cubicBezTo>
                      <a:cubicBezTo>
                        <a:pt x="877804" y="90185"/>
                        <a:pt x="752215" y="78191"/>
                        <a:pt x="683776" y="68666"/>
                      </a:cubicBezTo>
                      <a:cubicBezTo>
                        <a:pt x="615337" y="59141"/>
                        <a:pt x="531376" y="31977"/>
                        <a:pt x="417076" y="22099"/>
                      </a:cubicBezTo>
                      <a:cubicBezTo>
                        <a:pt x="302776" y="12221"/>
                        <a:pt x="5737" y="18924"/>
                        <a:pt x="93" y="157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4" name="フリーフォーム: 図形 3243">
                  <a:extLst>
                    <a:ext uri="{FF2B5EF4-FFF2-40B4-BE49-F238E27FC236}">
                      <a16:creationId xmlns:a16="http://schemas.microsoft.com/office/drawing/2014/main" id="{A3868976-506D-4C5A-ACDF-C0FF3457396F}"/>
                    </a:ext>
                  </a:extLst>
                </p:cNvPr>
                <p:cNvSpPr/>
                <p:nvPr/>
              </p:nvSpPr>
              <p:spPr>
                <a:xfrm>
                  <a:off x="6037263" y="33338"/>
                  <a:ext cx="700827" cy="38127"/>
                </a:xfrm>
                <a:custGeom>
                  <a:avLst/>
                  <a:gdLst>
                    <a:gd name="connsiteX0" fmla="*/ 0 w 700827"/>
                    <a:gd name="connsiteY0" fmla="*/ 0 h 38127"/>
                    <a:gd name="connsiteX1" fmla="*/ 520700 w 700827"/>
                    <a:gd name="connsiteY1" fmla="*/ 17462 h 38127"/>
                    <a:gd name="connsiteX2" fmla="*/ 696912 w 700827"/>
                    <a:gd name="connsiteY2" fmla="*/ 38100 h 38127"/>
                    <a:gd name="connsiteX3" fmla="*/ 381000 w 700827"/>
                    <a:gd name="connsiteY3" fmla="*/ 22225 h 38127"/>
                    <a:gd name="connsiteX4" fmla="*/ 0 w 700827"/>
                    <a:gd name="connsiteY4" fmla="*/ 0 h 3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0827" h="38127">
                      <a:moveTo>
                        <a:pt x="0" y="0"/>
                      </a:moveTo>
                      <a:lnTo>
                        <a:pt x="520700" y="17462"/>
                      </a:lnTo>
                      <a:cubicBezTo>
                        <a:pt x="636852" y="23812"/>
                        <a:pt x="720195" y="37306"/>
                        <a:pt x="696912" y="38100"/>
                      </a:cubicBezTo>
                      <a:cubicBezTo>
                        <a:pt x="673629" y="38894"/>
                        <a:pt x="381000" y="22225"/>
                        <a:pt x="381000" y="222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5" name="フリーフォーム: 図形 3244">
                  <a:extLst>
                    <a:ext uri="{FF2B5EF4-FFF2-40B4-BE49-F238E27FC236}">
                      <a16:creationId xmlns:a16="http://schemas.microsoft.com/office/drawing/2014/main" id="{AA790C5E-205E-463C-85B6-42CE392F61AC}"/>
                    </a:ext>
                  </a:extLst>
                </p:cNvPr>
                <p:cNvSpPr/>
                <p:nvPr/>
              </p:nvSpPr>
              <p:spPr>
                <a:xfrm>
                  <a:off x="6683808" y="54737"/>
                  <a:ext cx="640919" cy="132602"/>
                </a:xfrm>
                <a:custGeom>
                  <a:avLst/>
                  <a:gdLst>
                    <a:gd name="connsiteX0" fmla="*/ 5917 w 640919"/>
                    <a:gd name="connsiteY0" fmla="*/ 2413 h 132602"/>
                    <a:gd name="connsiteX1" fmla="*/ 453592 w 640919"/>
                    <a:gd name="connsiteY1" fmla="*/ 80201 h 132602"/>
                    <a:gd name="connsiteX2" fmla="*/ 640917 w 640919"/>
                    <a:gd name="connsiteY2" fmla="*/ 132588 h 132602"/>
                    <a:gd name="connsiteX3" fmla="*/ 450417 w 640919"/>
                    <a:gd name="connsiteY3" fmla="*/ 75438 h 132602"/>
                    <a:gd name="connsiteX4" fmla="*/ 364692 w 640919"/>
                    <a:gd name="connsiteY4" fmla="*/ 48451 h 132602"/>
                    <a:gd name="connsiteX5" fmla="*/ 210705 w 640919"/>
                    <a:gd name="connsiteY5" fmla="*/ 21463 h 132602"/>
                    <a:gd name="connsiteX6" fmla="*/ 5917 w 640919"/>
                    <a:gd name="connsiteY6" fmla="*/ 2413 h 132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0919" h="132602">
                      <a:moveTo>
                        <a:pt x="5917" y="2413"/>
                      </a:moveTo>
                      <a:cubicBezTo>
                        <a:pt x="46398" y="12203"/>
                        <a:pt x="347759" y="58505"/>
                        <a:pt x="453592" y="80201"/>
                      </a:cubicBezTo>
                      <a:cubicBezTo>
                        <a:pt x="559425" y="101897"/>
                        <a:pt x="641446" y="133382"/>
                        <a:pt x="640917" y="132588"/>
                      </a:cubicBezTo>
                      <a:cubicBezTo>
                        <a:pt x="640388" y="131794"/>
                        <a:pt x="496455" y="89461"/>
                        <a:pt x="450417" y="75438"/>
                      </a:cubicBezTo>
                      <a:cubicBezTo>
                        <a:pt x="404379" y="61415"/>
                        <a:pt x="404644" y="57447"/>
                        <a:pt x="364692" y="48451"/>
                      </a:cubicBezTo>
                      <a:cubicBezTo>
                        <a:pt x="324740" y="39455"/>
                        <a:pt x="277909" y="27548"/>
                        <a:pt x="210705" y="21463"/>
                      </a:cubicBezTo>
                      <a:cubicBezTo>
                        <a:pt x="143501" y="15378"/>
                        <a:pt x="-34564" y="-7377"/>
                        <a:pt x="5917" y="24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6" name="フリーフォーム: 図形 3245">
                  <a:extLst>
                    <a:ext uri="{FF2B5EF4-FFF2-40B4-BE49-F238E27FC236}">
                      <a16:creationId xmlns:a16="http://schemas.microsoft.com/office/drawing/2014/main" id="{6700E2FB-B3D6-499D-8935-E9444D061522}"/>
                    </a:ext>
                  </a:extLst>
                </p:cNvPr>
                <p:cNvSpPr/>
                <p:nvPr/>
              </p:nvSpPr>
              <p:spPr>
                <a:xfrm>
                  <a:off x="6892925" y="141288"/>
                  <a:ext cx="789260" cy="187283"/>
                </a:xfrm>
                <a:custGeom>
                  <a:avLst/>
                  <a:gdLst>
                    <a:gd name="connsiteX0" fmla="*/ 0 w 789260"/>
                    <a:gd name="connsiteY0" fmla="*/ 0 h 187283"/>
                    <a:gd name="connsiteX1" fmla="*/ 400050 w 789260"/>
                    <a:gd name="connsiteY1" fmla="*/ 77787 h 187283"/>
                    <a:gd name="connsiteX2" fmla="*/ 774700 w 789260"/>
                    <a:gd name="connsiteY2" fmla="*/ 184150 h 187283"/>
                    <a:gd name="connsiteX3" fmla="*/ 685800 w 789260"/>
                    <a:gd name="connsiteY3" fmla="*/ 153987 h 187283"/>
                    <a:gd name="connsiteX4" fmla="*/ 433388 w 789260"/>
                    <a:gd name="connsiteY4" fmla="*/ 101600 h 187283"/>
                    <a:gd name="connsiteX5" fmla="*/ 0 w 789260"/>
                    <a:gd name="connsiteY5" fmla="*/ 0 h 187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9260" h="187283">
                      <a:moveTo>
                        <a:pt x="0" y="0"/>
                      </a:moveTo>
                      <a:cubicBezTo>
                        <a:pt x="135466" y="23547"/>
                        <a:pt x="270933" y="47095"/>
                        <a:pt x="400050" y="77787"/>
                      </a:cubicBezTo>
                      <a:cubicBezTo>
                        <a:pt x="529167" y="108479"/>
                        <a:pt x="727075" y="171450"/>
                        <a:pt x="774700" y="184150"/>
                      </a:cubicBezTo>
                      <a:cubicBezTo>
                        <a:pt x="822325" y="196850"/>
                        <a:pt x="742685" y="167745"/>
                        <a:pt x="685800" y="153987"/>
                      </a:cubicBezTo>
                      <a:cubicBezTo>
                        <a:pt x="628915" y="140229"/>
                        <a:pt x="433388" y="101600"/>
                        <a:pt x="433388" y="10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7" name="フリーフォーム: 図形 3246">
                  <a:extLst>
                    <a:ext uri="{FF2B5EF4-FFF2-40B4-BE49-F238E27FC236}">
                      <a16:creationId xmlns:a16="http://schemas.microsoft.com/office/drawing/2014/main" id="{E132FF13-FB6D-4A62-8DE0-0E81755E5D2D}"/>
                    </a:ext>
                  </a:extLst>
                </p:cNvPr>
                <p:cNvSpPr/>
                <p:nvPr/>
              </p:nvSpPr>
              <p:spPr>
                <a:xfrm>
                  <a:off x="7271464" y="151206"/>
                  <a:ext cx="596211" cy="190412"/>
                </a:xfrm>
                <a:custGeom>
                  <a:avLst/>
                  <a:gdLst>
                    <a:gd name="connsiteX0" fmla="*/ 7224 w 596211"/>
                    <a:gd name="connsiteY0" fmla="*/ 4369 h 190412"/>
                    <a:gd name="connsiteX1" fmla="*/ 450136 w 596211"/>
                    <a:gd name="connsiteY1" fmla="*/ 147244 h 190412"/>
                    <a:gd name="connsiteX2" fmla="*/ 596186 w 596211"/>
                    <a:gd name="connsiteY2" fmla="*/ 190107 h 190412"/>
                    <a:gd name="connsiteX3" fmla="*/ 459661 w 596211"/>
                    <a:gd name="connsiteY3" fmla="*/ 131369 h 190412"/>
                    <a:gd name="connsiteX4" fmla="*/ 196136 w 596211"/>
                    <a:gd name="connsiteY4" fmla="*/ 44057 h 190412"/>
                    <a:gd name="connsiteX5" fmla="*/ 7224 w 596211"/>
                    <a:gd name="connsiteY5" fmla="*/ 4369 h 19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6211" h="190412">
                      <a:moveTo>
                        <a:pt x="7224" y="4369"/>
                      </a:moveTo>
                      <a:cubicBezTo>
                        <a:pt x="49557" y="21567"/>
                        <a:pt x="351976" y="116288"/>
                        <a:pt x="450136" y="147244"/>
                      </a:cubicBezTo>
                      <a:cubicBezTo>
                        <a:pt x="548296" y="178200"/>
                        <a:pt x="594599" y="192753"/>
                        <a:pt x="596186" y="190107"/>
                      </a:cubicBezTo>
                      <a:cubicBezTo>
                        <a:pt x="597774" y="187461"/>
                        <a:pt x="526336" y="155711"/>
                        <a:pt x="459661" y="131369"/>
                      </a:cubicBezTo>
                      <a:cubicBezTo>
                        <a:pt x="392986" y="107027"/>
                        <a:pt x="273130" y="63107"/>
                        <a:pt x="196136" y="44057"/>
                      </a:cubicBezTo>
                      <a:cubicBezTo>
                        <a:pt x="119142" y="25007"/>
                        <a:pt x="-35109" y="-12829"/>
                        <a:pt x="7224" y="43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8" name="フリーフォーム: 図形 3247">
                  <a:extLst>
                    <a:ext uri="{FF2B5EF4-FFF2-40B4-BE49-F238E27FC236}">
                      <a16:creationId xmlns:a16="http://schemas.microsoft.com/office/drawing/2014/main" id="{E8ADA4A4-E3EF-426A-BB70-83471C1F15A7}"/>
                    </a:ext>
                  </a:extLst>
                </p:cNvPr>
                <p:cNvSpPr/>
                <p:nvPr/>
              </p:nvSpPr>
              <p:spPr>
                <a:xfrm>
                  <a:off x="7646988" y="341136"/>
                  <a:ext cx="624436" cy="257125"/>
                </a:xfrm>
                <a:custGeom>
                  <a:avLst/>
                  <a:gdLst>
                    <a:gd name="connsiteX0" fmla="*/ 0 w 624436"/>
                    <a:gd name="connsiteY0" fmla="*/ 177 h 257125"/>
                    <a:gd name="connsiteX1" fmla="*/ 442912 w 624436"/>
                    <a:gd name="connsiteY1" fmla="*/ 163689 h 257125"/>
                    <a:gd name="connsiteX2" fmla="*/ 619125 w 624436"/>
                    <a:gd name="connsiteY2" fmla="*/ 255764 h 257125"/>
                    <a:gd name="connsiteX3" fmla="*/ 566737 w 624436"/>
                    <a:gd name="connsiteY3" fmla="*/ 212902 h 257125"/>
                    <a:gd name="connsiteX4" fmla="*/ 446087 w 624436"/>
                    <a:gd name="connsiteY4" fmla="*/ 133527 h 257125"/>
                    <a:gd name="connsiteX5" fmla="*/ 0 w 624436"/>
                    <a:gd name="connsiteY5" fmla="*/ 177 h 25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4436" h="257125">
                      <a:moveTo>
                        <a:pt x="0" y="177"/>
                      </a:moveTo>
                      <a:cubicBezTo>
                        <a:pt x="-529" y="5204"/>
                        <a:pt x="339725" y="121091"/>
                        <a:pt x="442912" y="163689"/>
                      </a:cubicBezTo>
                      <a:cubicBezTo>
                        <a:pt x="546099" y="206287"/>
                        <a:pt x="598488" y="247562"/>
                        <a:pt x="619125" y="255764"/>
                      </a:cubicBezTo>
                      <a:cubicBezTo>
                        <a:pt x="639763" y="263966"/>
                        <a:pt x="595577" y="233275"/>
                        <a:pt x="566737" y="212902"/>
                      </a:cubicBezTo>
                      <a:cubicBezTo>
                        <a:pt x="537897" y="192529"/>
                        <a:pt x="536575" y="168717"/>
                        <a:pt x="446087" y="133527"/>
                      </a:cubicBezTo>
                      <a:cubicBezTo>
                        <a:pt x="355600" y="98337"/>
                        <a:pt x="529" y="-4850"/>
                        <a:pt x="0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9" name="フリーフォーム: 図形 3248">
                  <a:extLst>
                    <a:ext uri="{FF2B5EF4-FFF2-40B4-BE49-F238E27FC236}">
                      <a16:creationId xmlns:a16="http://schemas.microsoft.com/office/drawing/2014/main" id="{3316B43F-1C91-44A6-BC39-5DDC1E06601C}"/>
                    </a:ext>
                  </a:extLst>
                </p:cNvPr>
                <p:cNvSpPr/>
                <p:nvPr/>
              </p:nvSpPr>
              <p:spPr>
                <a:xfrm>
                  <a:off x="7875505" y="341312"/>
                  <a:ext cx="589062" cy="310182"/>
                </a:xfrm>
                <a:custGeom>
                  <a:avLst/>
                  <a:gdLst>
                    <a:gd name="connsiteX0" fmla="*/ 83 w 589062"/>
                    <a:gd name="connsiteY0" fmla="*/ 1 h 310182"/>
                    <a:gd name="connsiteX1" fmla="*/ 330283 w 589062"/>
                    <a:gd name="connsiteY1" fmla="*/ 160338 h 310182"/>
                    <a:gd name="connsiteX2" fmla="*/ 582695 w 589062"/>
                    <a:gd name="connsiteY2" fmla="*/ 304801 h 310182"/>
                    <a:gd name="connsiteX3" fmla="*/ 495383 w 589062"/>
                    <a:gd name="connsiteY3" fmla="*/ 268288 h 310182"/>
                    <a:gd name="connsiteX4" fmla="*/ 300120 w 589062"/>
                    <a:gd name="connsiteY4" fmla="*/ 163513 h 310182"/>
                    <a:gd name="connsiteX5" fmla="*/ 83 w 589062"/>
                    <a:gd name="connsiteY5" fmla="*/ 1 h 310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9062" h="310182">
                      <a:moveTo>
                        <a:pt x="83" y="1"/>
                      </a:moveTo>
                      <a:cubicBezTo>
                        <a:pt x="5110" y="-528"/>
                        <a:pt x="233181" y="109538"/>
                        <a:pt x="330283" y="160338"/>
                      </a:cubicBezTo>
                      <a:cubicBezTo>
                        <a:pt x="427385" y="211138"/>
                        <a:pt x="555178" y="286809"/>
                        <a:pt x="582695" y="304801"/>
                      </a:cubicBezTo>
                      <a:cubicBezTo>
                        <a:pt x="610212" y="322793"/>
                        <a:pt x="542479" y="291836"/>
                        <a:pt x="495383" y="268288"/>
                      </a:cubicBezTo>
                      <a:cubicBezTo>
                        <a:pt x="448287" y="244740"/>
                        <a:pt x="381876" y="205317"/>
                        <a:pt x="300120" y="163513"/>
                      </a:cubicBezTo>
                      <a:cubicBezTo>
                        <a:pt x="218364" y="121709"/>
                        <a:pt x="-4944" y="530"/>
                        <a:pt x="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0" name="フリーフォーム: 図形 3249">
                  <a:extLst>
                    <a:ext uri="{FF2B5EF4-FFF2-40B4-BE49-F238E27FC236}">
                      <a16:creationId xmlns:a16="http://schemas.microsoft.com/office/drawing/2014/main" id="{980EAF4C-A8E0-48A5-B7D4-E2EE6B7D5D96}"/>
                    </a:ext>
                  </a:extLst>
                </p:cNvPr>
                <p:cNvSpPr/>
                <p:nvPr/>
              </p:nvSpPr>
              <p:spPr>
                <a:xfrm>
                  <a:off x="8255738" y="578575"/>
                  <a:ext cx="547457" cy="352665"/>
                </a:xfrm>
                <a:custGeom>
                  <a:avLst/>
                  <a:gdLst>
                    <a:gd name="connsiteX0" fmla="*/ 8787 w 547457"/>
                    <a:gd name="connsiteY0" fmla="*/ 11975 h 352665"/>
                    <a:gd name="connsiteX1" fmla="*/ 272312 w 547457"/>
                    <a:gd name="connsiteY1" fmla="*/ 148500 h 352665"/>
                    <a:gd name="connsiteX2" fmla="*/ 535837 w 547457"/>
                    <a:gd name="connsiteY2" fmla="*/ 345350 h 352665"/>
                    <a:gd name="connsiteX3" fmla="*/ 494562 w 547457"/>
                    <a:gd name="connsiteY3" fmla="*/ 304075 h 352665"/>
                    <a:gd name="connsiteX4" fmla="*/ 437412 w 547457"/>
                    <a:gd name="connsiteY4" fmla="*/ 242163 h 352665"/>
                    <a:gd name="connsiteX5" fmla="*/ 99275 w 547457"/>
                    <a:gd name="connsiteY5" fmla="*/ 32613 h 352665"/>
                    <a:gd name="connsiteX6" fmla="*/ 8787 w 547457"/>
                    <a:gd name="connsiteY6" fmla="*/ 11975 h 352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7457" h="352665">
                      <a:moveTo>
                        <a:pt x="8787" y="11975"/>
                      </a:moveTo>
                      <a:cubicBezTo>
                        <a:pt x="37626" y="31289"/>
                        <a:pt x="184470" y="92938"/>
                        <a:pt x="272312" y="148500"/>
                      </a:cubicBezTo>
                      <a:cubicBezTo>
                        <a:pt x="360154" y="204062"/>
                        <a:pt x="498795" y="319421"/>
                        <a:pt x="535837" y="345350"/>
                      </a:cubicBezTo>
                      <a:cubicBezTo>
                        <a:pt x="572879" y="371279"/>
                        <a:pt x="510966" y="321273"/>
                        <a:pt x="494562" y="304075"/>
                      </a:cubicBezTo>
                      <a:cubicBezTo>
                        <a:pt x="478158" y="286877"/>
                        <a:pt x="503293" y="287407"/>
                        <a:pt x="437412" y="242163"/>
                      </a:cubicBezTo>
                      <a:cubicBezTo>
                        <a:pt x="371531" y="196919"/>
                        <a:pt x="173358" y="70448"/>
                        <a:pt x="99275" y="32613"/>
                      </a:cubicBezTo>
                      <a:cubicBezTo>
                        <a:pt x="25192" y="-5222"/>
                        <a:pt x="-20052" y="-7339"/>
                        <a:pt x="8787" y="119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1" name="フリーフォーム: 図形 3250">
                  <a:extLst>
                    <a:ext uri="{FF2B5EF4-FFF2-40B4-BE49-F238E27FC236}">
                      <a16:creationId xmlns:a16="http://schemas.microsoft.com/office/drawing/2014/main" id="{D2DB8BAB-8C81-4695-BEDD-595EF7B03F8C}"/>
                    </a:ext>
                  </a:extLst>
                </p:cNvPr>
                <p:cNvSpPr/>
                <p:nvPr/>
              </p:nvSpPr>
              <p:spPr>
                <a:xfrm>
                  <a:off x="8477250" y="652463"/>
                  <a:ext cx="592516" cy="413881"/>
                </a:xfrm>
                <a:custGeom>
                  <a:avLst/>
                  <a:gdLst>
                    <a:gd name="connsiteX0" fmla="*/ 0 w 592516"/>
                    <a:gd name="connsiteY0" fmla="*/ 0 h 413881"/>
                    <a:gd name="connsiteX1" fmla="*/ 323850 w 592516"/>
                    <a:gd name="connsiteY1" fmla="*/ 207962 h 413881"/>
                    <a:gd name="connsiteX2" fmla="*/ 584200 w 592516"/>
                    <a:gd name="connsiteY2" fmla="*/ 406400 h 413881"/>
                    <a:gd name="connsiteX3" fmla="*/ 515938 w 592516"/>
                    <a:gd name="connsiteY3" fmla="*/ 363537 h 413881"/>
                    <a:gd name="connsiteX4" fmla="*/ 393700 w 592516"/>
                    <a:gd name="connsiteY4" fmla="*/ 282575 h 413881"/>
                    <a:gd name="connsiteX5" fmla="*/ 322263 w 592516"/>
                    <a:gd name="connsiteY5" fmla="*/ 241300 h 413881"/>
                    <a:gd name="connsiteX6" fmla="*/ 0 w 592516"/>
                    <a:gd name="connsiteY6" fmla="*/ 0 h 41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2516" h="413881">
                      <a:moveTo>
                        <a:pt x="0" y="0"/>
                      </a:moveTo>
                      <a:cubicBezTo>
                        <a:pt x="113241" y="70114"/>
                        <a:pt x="226483" y="140229"/>
                        <a:pt x="323850" y="207962"/>
                      </a:cubicBezTo>
                      <a:cubicBezTo>
                        <a:pt x="421217" y="275695"/>
                        <a:pt x="552186" y="380471"/>
                        <a:pt x="584200" y="406400"/>
                      </a:cubicBezTo>
                      <a:cubicBezTo>
                        <a:pt x="616214" y="432329"/>
                        <a:pt x="547688" y="384174"/>
                        <a:pt x="515938" y="363537"/>
                      </a:cubicBezTo>
                      <a:cubicBezTo>
                        <a:pt x="484188" y="342900"/>
                        <a:pt x="425979" y="302948"/>
                        <a:pt x="393700" y="282575"/>
                      </a:cubicBezTo>
                      <a:cubicBezTo>
                        <a:pt x="361421" y="262202"/>
                        <a:pt x="322263" y="241300"/>
                        <a:pt x="322263" y="2413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2" name="フリーフォーム: 図形 3251">
                  <a:extLst>
                    <a:ext uri="{FF2B5EF4-FFF2-40B4-BE49-F238E27FC236}">
                      <a16:creationId xmlns:a16="http://schemas.microsoft.com/office/drawing/2014/main" id="{2E6846EC-3D84-4DB9-AF43-BFF5BEEC0311}"/>
                    </a:ext>
                  </a:extLst>
                </p:cNvPr>
                <p:cNvSpPr/>
                <p:nvPr/>
              </p:nvSpPr>
              <p:spPr>
                <a:xfrm>
                  <a:off x="8803586" y="923927"/>
                  <a:ext cx="389356" cy="323883"/>
                </a:xfrm>
                <a:custGeom>
                  <a:avLst/>
                  <a:gdLst>
                    <a:gd name="connsiteX0" fmla="*/ 689 w 389356"/>
                    <a:gd name="connsiteY0" fmla="*/ 1586 h 323883"/>
                    <a:gd name="connsiteX1" fmla="*/ 370577 w 389356"/>
                    <a:gd name="connsiteY1" fmla="*/ 312736 h 323883"/>
                    <a:gd name="connsiteX2" fmla="*/ 329302 w 389356"/>
                    <a:gd name="connsiteY2" fmla="*/ 249236 h 323883"/>
                    <a:gd name="connsiteX3" fmla="*/ 280089 w 389356"/>
                    <a:gd name="connsiteY3" fmla="*/ 195261 h 323883"/>
                    <a:gd name="connsiteX4" fmla="*/ 689 w 389356"/>
                    <a:gd name="connsiteY4" fmla="*/ 1586 h 32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9356" h="323883">
                      <a:moveTo>
                        <a:pt x="689" y="1586"/>
                      </a:moveTo>
                      <a:cubicBezTo>
                        <a:pt x="15770" y="21165"/>
                        <a:pt x="315808" y="271461"/>
                        <a:pt x="370577" y="312736"/>
                      </a:cubicBezTo>
                      <a:cubicBezTo>
                        <a:pt x="425346" y="354011"/>
                        <a:pt x="344383" y="268815"/>
                        <a:pt x="329302" y="249236"/>
                      </a:cubicBezTo>
                      <a:cubicBezTo>
                        <a:pt x="314221" y="229657"/>
                        <a:pt x="338033" y="241298"/>
                        <a:pt x="280089" y="195261"/>
                      </a:cubicBezTo>
                      <a:cubicBezTo>
                        <a:pt x="222145" y="149224"/>
                        <a:pt x="-14392" y="-17993"/>
                        <a:pt x="689" y="15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3" name="フリーフォーム: 図形 3252">
                  <a:extLst>
                    <a:ext uri="{FF2B5EF4-FFF2-40B4-BE49-F238E27FC236}">
                      <a16:creationId xmlns:a16="http://schemas.microsoft.com/office/drawing/2014/main" id="{D74358A6-D7E5-461C-8849-B3261B6506CE}"/>
                    </a:ext>
                  </a:extLst>
                </p:cNvPr>
                <p:cNvSpPr/>
                <p:nvPr/>
              </p:nvSpPr>
              <p:spPr>
                <a:xfrm>
                  <a:off x="9093200" y="1095162"/>
                  <a:ext cx="418815" cy="420198"/>
                </a:xfrm>
                <a:custGeom>
                  <a:avLst/>
                  <a:gdLst>
                    <a:gd name="connsiteX0" fmla="*/ 0 w 418815"/>
                    <a:gd name="connsiteY0" fmla="*/ 213 h 420198"/>
                    <a:gd name="connsiteX1" fmla="*/ 217488 w 418815"/>
                    <a:gd name="connsiteY1" fmla="*/ 209763 h 420198"/>
                    <a:gd name="connsiteX2" fmla="*/ 412750 w 418815"/>
                    <a:gd name="connsiteY2" fmla="*/ 416138 h 420198"/>
                    <a:gd name="connsiteX3" fmla="*/ 355600 w 418815"/>
                    <a:gd name="connsiteY3" fmla="*/ 333588 h 420198"/>
                    <a:gd name="connsiteX4" fmla="*/ 217488 w 418815"/>
                    <a:gd name="connsiteY4" fmla="*/ 173251 h 420198"/>
                    <a:gd name="connsiteX5" fmla="*/ 0 w 418815"/>
                    <a:gd name="connsiteY5" fmla="*/ 213 h 42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8815" h="420198">
                      <a:moveTo>
                        <a:pt x="0" y="213"/>
                      </a:moveTo>
                      <a:cubicBezTo>
                        <a:pt x="0" y="6298"/>
                        <a:pt x="148696" y="140442"/>
                        <a:pt x="217488" y="209763"/>
                      </a:cubicBezTo>
                      <a:cubicBezTo>
                        <a:pt x="286280" y="279084"/>
                        <a:pt x="389731" y="395501"/>
                        <a:pt x="412750" y="416138"/>
                      </a:cubicBezTo>
                      <a:cubicBezTo>
                        <a:pt x="435769" y="436775"/>
                        <a:pt x="388144" y="374069"/>
                        <a:pt x="355600" y="333588"/>
                      </a:cubicBezTo>
                      <a:cubicBezTo>
                        <a:pt x="323056" y="293107"/>
                        <a:pt x="275961" y="226697"/>
                        <a:pt x="217488" y="173251"/>
                      </a:cubicBezTo>
                      <a:cubicBezTo>
                        <a:pt x="159015" y="119805"/>
                        <a:pt x="0" y="-5872"/>
                        <a:pt x="0" y="2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4" name="フリーフォーム: 図形 3253">
                  <a:extLst>
                    <a:ext uri="{FF2B5EF4-FFF2-40B4-BE49-F238E27FC236}">
                      <a16:creationId xmlns:a16="http://schemas.microsoft.com/office/drawing/2014/main" id="{244069A2-91AD-43E6-BA28-F4EE753931DD}"/>
                    </a:ext>
                  </a:extLst>
                </p:cNvPr>
                <p:cNvSpPr/>
                <p:nvPr/>
              </p:nvSpPr>
              <p:spPr>
                <a:xfrm>
                  <a:off x="9205207" y="1257382"/>
                  <a:ext cx="276376" cy="272204"/>
                </a:xfrm>
                <a:custGeom>
                  <a:avLst/>
                  <a:gdLst>
                    <a:gd name="connsiteX0" fmla="*/ 706 w 276376"/>
                    <a:gd name="connsiteY0" fmla="*/ 1506 h 272204"/>
                    <a:gd name="connsiteX1" fmla="*/ 262643 w 276376"/>
                    <a:gd name="connsiteY1" fmla="*/ 261856 h 272204"/>
                    <a:gd name="connsiteX2" fmla="*/ 234068 w 276376"/>
                    <a:gd name="connsiteY2" fmla="*/ 214231 h 272204"/>
                    <a:gd name="connsiteX3" fmla="*/ 186443 w 276376"/>
                    <a:gd name="connsiteY3" fmla="*/ 157081 h 272204"/>
                    <a:gd name="connsiteX4" fmla="*/ 706 w 276376"/>
                    <a:gd name="connsiteY4" fmla="*/ 1506 h 27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76" h="272204">
                      <a:moveTo>
                        <a:pt x="706" y="1506"/>
                      </a:moveTo>
                      <a:cubicBezTo>
                        <a:pt x="13406" y="18969"/>
                        <a:pt x="223749" y="226402"/>
                        <a:pt x="262643" y="261856"/>
                      </a:cubicBezTo>
                      <a:cubicBezTo>
                        <a:pt x="301537" y="297310"/>
                        <a:pt x="246768" y="231694"/>
                        <a:pt x="234068" y="214231"/>
                      </a:cubicBezTo>
                      <a:cubicBezTo>
                        <a:pt x="221368" y="196769"/>
                        <a:pt x="222691" y="190683"/>
                        <a:pt x="186443" y="157081"/>
                      </a:cubicBezTo>
                      <a:cubicBezTo>
                        <a:pt x="150195" y="123479"/>
                        <a:pt x="-11994" y="-15957"/>
                        <a:pt x="706" y="15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5" name="フリーフォーム: 図形 3254">
                  <a:extLst>
                    <a:ext uri="{FF2B5EF4-FFF2-40B4-BE49-F238E27FC236}">
                      <a16:creationId xmlns:a16="http://schemas.microsoft.com/office/drawing/2014/main" id="{1E2B1661-CC4A-4D88-9B61-BDB24FB03B03}"/>
                    </a:ext>
                  </a:extLst>
                </p:cNvPr>
                <p:cNvSpPr/>
                <p:nvPr/>
              </p:nvSpPr>
              <p:spPr>
                <a:xfrm>
                  <a:off x="9515639" y="1517382"/>
                  <a:ext cx="294781" cy="419390"/>
                </a:xfrm>
                <a:custGeom>
                  <a:avLst/>
                  <a:gdLst>
                    <a:gd name="connsiteX0" fmla="*/ 894 w 294781"/>
                    <a:gd name="connsiteY0" fmla="*/ 2385 h 419390"/>
                    <a:gd name="connsiteX1" fmla="*/ 280294 w 294781"/>
                    <a:gd name="connsiteY1" fmla="*/ 404551 h 419390"/>
                    <a:gd name="connsiteX2" fmla="*/ 248544 w 294781"/>
                    <a:gd name="connsiteY2" fmla="*/ 324118 h 419390"/>
                    <a:gd name="connsiteX3" fmla="*/ 193511 w 294781"/>
                    <a:gd name="connsiteY3" fmla="*/ 241568 h 419390"/>
                    <a:gd name="connsiteX4" fmla="*/ 894 w 294781"/>
                    <a:gd name="connsiteY4" fmla="*/ 2385 h 419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781" h="419390">
                      <a:moveTo>
                        <a:pt x="894" y="2385"/>
                      </a:moveTo>
                      <a:cubicBezTo>
                        <a:pt x="15358" y="29549"/>
                        <a:pt x="239019" y="350929"/>
                        <a:pt x="280294" y="404551"/>
                      </a:cubicBezTo>
                      <a:cubicBezTo>
                        <a:pt x="321569" y="458173"/>
                        <a:pt x="263008" y="351282"/>
                        <a:pt x="248544" y="324118"/>
                      </a:cubicBezTo>
                      <a:cubicBezTo>
                        <a:pt x="234080" y="296954"/>
                        <a:pt x="235491" y="295190"/>
                        <a:pt x="193511" y="241568"/>
                      </a:cubicBezTo>
                      <a:cubicBezTo>
                        <a:pt x="151531" y="187946"/>
                        <a:pt x="-13570" y="-24779"/>
                        <a:pt x="894" y="23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6" name="フリーフォーム: 図形 3255">
                  <a:extLst>
                    <a:ext uri="{FF2B5EF4-FFF2-40B4-BE49-F238E27FC236}">
                      <a16:creationId xmlns:a16="http://schemas.microsoft.com/office/drawing/2014/main" id="{4D8EDC78-71EB-4645-B5BD-96DF1BE7C63B}"/>
                    </a:ext>
                  </a:extLst>
                </p:cNvPr>
                <p:cNvSpPr/>
                <p:nvPr/>
              </p:nvSpPr>
              <p:spPr>
                <a:xfrm>
                  <a:off x="9479043" y="1549823"/>
                  <a:ext cx="326811" cy="451949"/>
                </a:xfrm>
                <a:custGeom>
                  <a:avLst/>
                  <a:gdLst>
                    <a:gd name="connsiteX0" fmla="*/ 1507 w 326811"/>
                    <a:gd name="connsiteY0" fmla="*/ 3810 h 451949"/>
                    <a:gd name="connsiteX1" fmla="*/ 312657 w 326811"/>
                    <a:gd name="connsiteY1" fmla="*/ 433494 h 451949"/>
                    <a:gd name="connsiteX2" fmla="*/ 266090 w 326811"/>
                    <a:gd name="connsiteY2" fmla="*/ 359410 h 451949"/>
                    <a:gd name="connsiteX3" fmla="*/ 196240 w 326811"/>
                    <a:gd name="connsiteY3" fmla="*/ 230294 h 451949"/>
                    <a:gd name="connsiteX4" fmla="*/ 1507 w 326811"/>
                    <a:gd name="connsiteY4" fmla="*/ 3810 h 451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6811" h="451949">
                      <a:moveTo>
                        <a:pt x="1507" y="3810"/>
                      </a:moveTo>
                      <a:cubicBezTo>
                        <a:pt x="20910" y="37677"/>
                        <a:pt x="268560" y="374227"/>
                        <a:pt x="312657" y="433494"/>
                      </a:cubicBezTo>
                      <a:cubicBezTo>
                        <a:pt x="356754" y="492761"/>
                        <a:pt x="285493" y="393277"/>
                        <a:pt x="266090" y="359410"/>
                      </a:cubicBezTo>
                      <a:cubicBezTo>
                        <a:pt x="246687" y="325543"/>
                        <a:pt x="236809" y="289208"/>
                        <a:pt x="196240" y="230294"/>
                      </a:cubicBezTo>
                      <a:cubicBezTo>
                        <a:pt x="155671" y="171380"/>
                        <a:pt x="-17896" y="-30057"/>
                        <a:pt x="1507" y="38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7" name="フリーフォーム: 図形 3256">
                  <a:extLst>
                    <a:ext uri="{FF2B5EF4-FFF2-40B4-BE49-F238E27FC236}">
                      <a16:creationId xmlns:a16="http://schemas.microsoft.com/office/drawing/2014/main" id="{DC8D7101-D75A-43C6-9749-7AA4D2C55895}"/>
                    </a:ext>
                  </a:extLst>
                </p:cNvPr>
                <p:cNvSpPr/>
                <p:nvPr/>
              </p:nvSpPr>
              <p:spPr>
                <a:xfrm>
                  <a:off x="9808192" y="1997951"/>
                  <a:ext cx="178311" cy="416671"/>
                </a:xfrm>
                <a:custGeom>
                  <a:avLst/>
                  <a:gdLst>
                    <a:gd name="connsiteX0" fmla="*/ 441 w 178311"/>
                    <a:gd name="connsiteY0" fmla="*/ 2299 h 416671"/>
                    <a:gd name="connsiteX1" fmla="*/ 171891 w 178311"/>
                    <a:gd name="connsiteY1" fmla="*/ 406582 h 416671"/>
                    <a:gd name="connsiteX2" fmla="*/ 140141 w 178311"/>
                    <a:gd name="connsiteY2" fmla="*/ 290166 h 416671"/>
                    <a:gd name="connsiteX3" fmla="*/ 123208 w 178311"/>
                    <a:gd name="connsiteY3" fmla="*/ 243599 h 416671"/>
                    <a:gd name="connsiteX4" fmla="*/ 441 w 178311"/>
                    <a:gd name="connsiteY4" fmla="*/ 2299 h 41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311" h="416671">
                      <a:moveTo>
                        <a:pt x="441" y="2299"/>
                      </a:moveTo>
                      <a:cubicBezTo>
                        <a:pt x="8555" y="29463"/>
                        <a:pt x="148608" y="358604"/>
                        <a:pt x="171891" y="406582"/>
                      </a:cubicBezTo>
                      <a:cubicBezTo>
                        <a:pt x="195174" y="454560"/>
                        <a:pt x="148255" y="317330"/>
                        <a:pt x="140141" y="290166"/>
                      </a:cubicBezTo>
                      <a:cubicBezTo>
                        <a:pt x="132027" y="263002"/>
                        <a:pt x="147902" y="290518"/>
                        <a:pt x="123208" y="243599"/>
                      </a:cubicBezTo>
                      <a:cubicBezTo>
                        <a:pt x="98514" y="196680"/>
                        <a:pt x="-7673" y="-24865"/>
                        <a:pt x="441" y="22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8" name="フリーフォーム: 図形 3257">
                  <a:extLst>
                    <a:ext uri="{FF2B5EF4-FFF2-40B4-BE49-F238E27FC236}">
                      <a16:creationId xmlns:a16="http://schemas.microsoft.com/office/drawing/2014/main" id="{CE5259C1-7C56-43AB-988B-1C7C3F40193E}"/>
                    </a:ext>
                  </a:extLst>
                </p:cNvPr>
                <p:cNvSpPr/>
                <p:nvPr/>
              </p:nvSpPr>
              <p:spPr>
                <a:xfrm>
                  <a:off x="9844003" y="1994949"/>
                  <a:ext cx="221187" cy="485777"/>
                </a:xfrm>
                <a:custGeom>
                  <a:avLst/>
                  <a:gdLst>
                    <a:gd name="connsiteX0" fmla="*/ 614 w 221187"/>
                    <a:gd name="connsiteY0" fmla="*/ 3184 h 485777"/>
                    <a:gd name="connsiteX1" fmla="*/ 212280 w 221187"/>
                    <a:gd name="connsiteY1" fmla="*/ 466734 h 485777"/>
                    <a:gd name="connsiteX2" fmla="*/ 178414 w 221187"/>
                    <a:gd name="connsiteY2" fmla="*/ 384184 h 485777"/>
                    <a:gd name="connsiteX3" fmla="*/ 148780 w 221187"/>
                    <a:gd name="connsiteY3" fmla="*/ 267768 h 485777"/>
                    <a:gd name="connsiteX4" fmla="*/ 614 w 221187"/>
                    <a:gd name="connsiteY4" fmla="*/ 3184 h 485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187" h="485777">
                      <a:moveTo>
                        <a:pt x="614" y="3184"/>
                      </a:moveTo>
                      <a:cubicBezTo>
                        <a:pt x="11197" y="36345"/>
                        <a:pt x="182647" y="403234"/>
                        <a:pt x="212280" y="466734"/>
                      </a:cubicBezTo>
                      <a:cubicBezTo>
                        <a:pt x="241913" y="530234"/>
                        <a:pt x="188997" y="417345"/>
                        <a:pt x="178414" y="384184"/>
                      </a:cubicBezTo>
                      <a:cubicBezTo>
                        <a:pt x="167831" y="351023"/>
                        <a:pt x="178413" y="330210"/>
                        <a:pt x="148780" y="267768"/>
                      </a:cubicBezTo>
                      <a:cubicBezTo>
                        <a:pt x="119147" y="205326"/>
                        <a:pt x="-9969" y="-29977"/>
                        <a:pt x="614" y="3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9" name="フリーフォーム: 図形 3258">
                  <a:extLst>
                    <a:ext uri="{FF2B5EF4-FFF2-40B4-BE49-F238E27FC236}">
                      <a16:creationId xmlns:a16="http://schemas.microsoft.com/office/drawing/2014/main" id="{CFC5F693-CB7A-4302-8B5E-52315DA49D29}"/>
                    </a:ext>
                  </a:extLst>
                </p:cNvPr>
                <p:cNvSpPr/>
                <p:nvPr/>
              </p:nvSpPr>
              <p:spPr>
                <a:xfrm>
                  <a:off x="9996971" y="2441612"/>
                  <a:ext cx="142446" cy="497439"/>
                </a:xfrm>
                <a:custGeom>
                  <a:avLst/>
                  <a:gdLst>
                    <a:gd name="connsiteX0" fmla="*/ 46 w 142446"/>
                    <a:gd name="connsiteY0" fmla="*/ 3138 h 497439"/>
                    <a:gd name="connsiteX1" fmla="*/ 133396 w 142446"/>
                    <a:gd name="connsiteY1" fmla="*/ 479388 h 497439"/>
                    <a:gd name="connsiteX2" fmla="*/ 129162 w 142446"/>
                    <a:gd name="connsiteY2" fmla="*/ 386255 h 497439"/>
                    <a:gd name="connsiteX3" fmla="*/ 118579 w 142446"/>
                    <a:gd name="connsiteY3" fmla="*/ 278305 h 497439"/>
                    <a:gd name="connsiteX4" fmla="*/ 46 w 142446"/>
                    <a:gd name="connsiteY4" fmla="*/ 3138 h 49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446" h="497439">
                      <a:moveTo>
                        <a:pt x="46" y="3138"/>
                      </a:moveTo>
                      <a:cubicBezTo>
                        <a:pt x="2515" y="36652"/>
                        <a:pt x="111877" y="415535"/>
                        <a:pt x="133396" y="479388"/>
                      </a:cubicBezTo>
                      <a:cubicBezTo>
                        <a:pt x="154915" y="543241"/>
                        <a:pt x="131631" y="419769"/>
                        <a:pt x="129162" y="386255"/>
                      </a:cubicBezTo>
                      <a:cubicBezTo>
                        <a:pt x="126693" y="352741"/>
                        <a:pt x="142568" y="342511"/>
                        <a:pt x="118579" y="278305"/>
                      </a:cubicBezTo>
                      <a:cubicBezTo>
                        <a:pt x="94590" y="214099"/>
                        <a:pt x="-2423" y="-30376"/>
                        <a:pt x="46" y="31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0" name="フリーフォーム: 図形 3259">
                  <a:extLst>
                    <a:ext uri="{FF2B5EF4-FFF2-40B4-BE49-F238E27FC236}">
                      <a16:creationId xmlns:a16="http://schemas.microsoft.com/office/drawing/2014/main" id="{FC114ADD-04AE-4330-B068-F7DAA29F7EB8}"/>
                    </a:ext>
                  </a:extLst>
                </p:cNvPr>
                <p:cNvSpPr/>
                <p:nvPr/>
              </p:nvSpPr>
              <p:spPr>
                <a:xfrm>
                  <a:off x="10030873" y="2414894"/>
                  <a:ext cx="169773" cy="610848"/>
                </a:xfrm>
                <a:custGeom>
                  <a:avLst/>
                  <a:gdLst>
                    <a:gd name="connsiteX0" fmla="*/ 10 w 169773"/>
                    <a:gd name="connsiteY0" fmla="*/ 223 h 610848"/>
                    <a:gd name="connsiteX1" fmla="*/ 107960 w 169773"/>
                    <a:gd name="connsiteY1" fmla="*/ 311373 h 610848"/>
                    <a:gd name="connsiteX2" fmla="*/ 167227 w 169773"/>
                    <a:gd name="connsiteY2" fmla="*/ 605589 h 610848"/>
                    <a:gd name="connsiteX3" fmla="*/ 154527 w 169773"/>
                    <a:gd name="connsiteY3" fmla="*/ 482823 h 610848"/>
                    <a:gd name="connsiteX4" fmla="*/ 114310 w 169773"/>
                    <a:gd name="connsiteY4" fmla="*/ 264806 h 610848"/>
                    <a:gd name="connsiteX5" fmla="*/ 10 w 169773"/>
                    <a:gd name="connsiteY5" fmla="*/ 223 h 61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773" h="610848">
                      <a:moveTo>
                        <a:pt x="10" y="223"/>
                      </a:moveTo>
                      <a:cubicBezTo>
                        <a:pt x="-1048" y="7984"/>
                        <a:pt x="80091" y="210479"/>
                        <a:pt x="107960" y="311373"/>
                      </a:cubicBezTo>
                      <a:cubicBezTo>
                        <a:pt x="135830" y="412267"/>
                        <a:pt x="159466" y="577014"/>
                        <a:pt x="167227" y="605589"/>
                      </a:cubicBezTo>
                      <a:cubicBezTo>
                        <a:pt x="174988" y="634164"/>
                        <a:pt x="163346" y="539620"/>
                        <a:pt x="154527" y="482823"/>
                      </a:cubicBezTo>
                      <a:cubicBezTo>
                        <a:pt x="145708" y="426026"/>
                        <a:pt x="141121" y="341006"/>
                        <a:pt x="114310" y="264806"/>
                      </a:cubicBezTo>
                      <a:cubicBezTo>
                        <a:pt x="87499" y="188606"/>
                        <a:pt x="1068" y="-7538"/>
                        <a:pt x="10" y="2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1" name="フリーフォーム: 図形 3260">
                  <a:extLst>
                    <a:ext uri="{FF2B5EF4-FFF2-40B4-BE49-F238E27FC236}">
                      <a16:creationId xmlns:a16="http://schemas.microsoft.com/office/drawing/2014/main" id="{208A2D4B-6C97-4222-A316-8B90491BF960}"/>
                    </a:ext>
                  </a:extLst>
                </p:cNvPr>
                <p:cNvSpPr/>
                <p:nvPr/>
              </p:nvSpPr>
              <p:spPr>
                <a:xfrm>
                  <a:off x="10155615" y="2997019"/>
                  <a:ext cx="41605" cy="343142"/>
                </a:xfrm>
                <a:custGeom>
                  <a:avLst/>
                  <a:gdLst>
                    <a:gd name="connsiteX0" fmla="*/ 152 w 41605"/>
                    <a:gd name="connsiteY0" fmla="*/ 8648 h 343142"/>
                    <a:gd name="connsiteX1" fmla="*/ 38252 w 41605"/>
                    <a:gd name="connsiteY1" fmla="*/ 338848 h 343142"/>
                    <a:gd name="connsiteX2" fmla="*/ 38252 w 41605"/>
                    <a:gd name="connsiteY2" fmla="*/ 190681 h 343142"/>
                    <a:gd name="connsiteX3" fmla="*/ 25552 w 41605"/>
                    <a:gd name="connsiteY3" fmla="*/ 101781 h 343142"/>
                    <a:gd name="connsiteX4" fmla="*/ 152 w 41605"/>
                    <a:gd name="connsiteY4" fmla="*/ 8648 h 343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05" h="343142">
                      <a:moveTo>
                        <a:pt x="152" y="8648"/>
                      </a:moveTo>
                      <a:cubicBezTo>
                        <a:pt x="2269" y="48159"/>
                        <a:pt x="31902" y="308509"/>
                        <a:pt x="38252" y="338848"/>
                      </a:cubicBezTo>
                      <a:cubicBezTo>
                        <a:pt x="44602" y="369187"/>
                        <a:pt x="40369" y="230192"/>
                        <a:pt x="38252" y="190681"/>
                      </a:cubicBezTo>
                      <a:cubicBezTo>
                        <a:pt x="36135" y="151170"/>
                        <a:pt x="32608" y="127181"/>
                        <a:pt x="25552" y="101781"/>
                      </a:cubicBezTo>
                      <a:cubicBezTo>
                        <a:pt x="18496" y="76381"/>
                        <a:pt x="-1965" y="-30863"/>
                        <a:pt x="152" y="8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2" name="フリーフォーム: 図形 3261">
                  <a:extLst>
                    <a:ext uri="{FF2B5EF4-FFF2-40B4-BE49-F238E27FC236}">
                      <a16:creationId xmlns:a16="http://schemas.microsoft.com/office/drawing/2014/main" id="{7E89EF9C-83A9-498C-BF85-20485CB915EF}"/>
                    </a:ext>
                  </a:extLst>
                </p:cNvPr>
                <p:cNvSpPr/>
                <p:nvPr/>
              </p:nvSpPr>
              <p:spPr>
                <a:xfrm>
                  <a:off x="10121898" y="2937352"/>
                  <a:ext cx="53704" cy="593580"/>
                </a:xfrm>
                <a:custGeom>
                  <a:avLst/>
                  <a:gdLst>
                    <a:gd name="connsiteX0" fmla="*/ 2 w 53704"/>
                    <a:gd name="connsiteY0" fmla="*/ 4815 h 593580"/>
                    <a:gd name="connsiteX1" fmla="*/ 48685 w 53704"/>
                    <a:gd name="connsiteY1" fmla="*/ 565731 h 593580"/>
                    <a:gd name="connsiteX2" fmla="*/ 50802 w 53704"/>
                    <a:gd name="connsiteY2" fmla="*/ 487415 h 593580"/>
                    <a:gd name="connsiteX3" fmla="*/ 50802 w 53704"/>
                    <a:gd name="connsiteY3" fmla="*/ 303265 h 593580"/>
                    <a:gd name="connsiteX4" fmla="*/ 2 w 53704"/>
                    <a:gd name="connsiteY4" fmla="*/ 4815 h 593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04" h="593580">
                      <a:moveTo>
                        <a:pt x="2" y="4815"/>
                      </a:moveTo>
                      <a:cubicBezTo>
                        <a:pt x="-351" y="48559"/>
                        <a:pt x="40218" y="485298"/>
                        <a:pt x="48685" y="565731"/>
                      </a:cubicBezTo>
                      <a:cubicBezTo>
                        <a:pt x="57152" y="646164"/>
                        <a:pt x="50449" y="531159"/>
                        <a:pt x="50802" y="487415"/>
                      </a:cubicBezTo>
                      <a:cubicBezTo>
                        <a:pt x="51155" y="443671"/>
                        <a:pt x="57152" y="378760"/>
                        <a:pt x="50802" y="303265"/>
                      </a:cubicBezTo>
                      <a:cubicBezTo>
                        <a:pt x="44452" y="227771"/>
                        <a:pt x="355" y="-38929"/>
                        <a:pt x="2" y="48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3" name="フリーフォーム: 図形 3262">
                  <a:extLst>
                    <a:ext uri="{FF2B5EF4-FFF2-40B4-BE49-F238E27FC236}">
                      <a16:creationId xmlns:a16="http://schemas.microsoft.com/office/drawing/2014/main" id="{25910408-EE42-4F06-AE64-060CAF50656A}"/>
                    </a:ext>
                  </a:extLst>
                </p:cNvPr>
                <p:cNvSpPr/>
                <p:nvPr/>
              </p:nvSpPr>
              <p:spPr>
                <a:xfrm>
                  <a:off x="10180751" y="3124009"/>
                  <a:ext cx="59122" cy="617546"/>
                </a:xfrm>
                <a:custGeom>
                  <a:avLst/>
                  <a:gdLst>
                    <a:gd name="connsiteX0" fmla="*/ 42749 w 59122"/>
                    <a:gd name="connsiteY0" fmla="*/ 191 h 617546"/>
                    <a:gd name="connsiteX1" fmla="*/ 57566 w 59122"/>
                    <a:gd name="connsiteY1" fmla="*/ 389658 h 617546"/>
                    <a:gd name="connsiteX2" fmla="*/ 416 w 59122"/>
                    <a:gd name="connsiteY2" fmla="*/ 616141 h 617546"/>
                    <a:gd name="connsiteX3" fmla="*/ 32166 w 59122"/>
                    <a:gd name="connsiteY3" fmla="*/ 478558 h 617546"/>
                    <a:gd name="connsiteX4" fmla="*/ 40632 w 59122"/>
                    <a:gd name="connsiteY4" fmla="*/ 338858 h 617546"/>
                    <a:gd name="connsiteX5" fmla="*/ 42749 w 59122"/>
                    <a:gd name="connsiteY5" fmla="*/ 191 h 617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122" h="617546">
                      <a:moveTo>
                        <a:pt x="42749" y="191"/>
                      </a:moveTo>
                      <a:cubicBezTo>
                        <a:pt x="45571" y="8658"/>
                        <a:pt x="64621" y="287000"/>
                        <a:pt x="57566" y="389658"/>
                      </a:cubicBezTo>
                      <a:cubicBezTo>
                        <a:pt x="50511" y="492316"/>
                        <a:pt x="4649" y="601324"/>
                        <a:pt x="416" y="616141"/>
                      </a:cubicBezTo>
                      <a:cubicBezTo>
                        <a:pt x="-3817" y="630958"/>
                        <a:pt x="25463" y="524772"/>
                        <a:pt x="32166" y="478558"/>
                      </a:cubicBezTo>
                      <a:cubicBezTo>
                        <a:pt x="38869" y="432344"/>
                        <a:pt x="39927" y="411177"/>
                        <a:pt x="40632" y="338858"/>
                      </a:cubicBezTo>
                      <a:cubicBezTo>
                        <a:pt x="41337" y="266539"/>
                        <a:pt x="39927" y="-8276"/>
                        <a:pt x="42749" y="1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4" name="フリーフォーム: 図形 3263">
                  <a:extLst>
                    <a:ext uri="{FF2B5EF4-FFF2-40B4-BE49-F238E27FC236}">
                      <a16:creationId xmlns:a16="http://schemas.microsoft.com/office/drawing/2014/main" id="{A0A12114-2398-4373-BBD5-181636E176C8}"/>
                    </a:ext>
                  </a:extLst>
                </p:cNvPr>
                <p:cNvSpPr/>
                <p:nvPr/>
              </p:nvSpPr>
              <p:spPr>
                <a:xfrm>
                  <a:off x="10115531" y="3634873"/>
                  <a:ext cx="61167" cy="347377"/>
                </a:xfrm>
                <a:custGeom>
                  <a:avLst/>
                  <a:gdLst>
                    <a:gd name="connsiteX0" fmla="*/ 57169 w 61167"/>
                    <a:gd name="connsiteY0" fmla="*/ 1560 h 347377"/>
                    <a:gd name="connsiteX1" fmla="*/ 19 w 61167"/>
                    <a:gd name="connsiteY1" fmla="*/ 340227 h 347377"/>
                    <a:gd name="connsiteX2" fmla="*/ 50819 w 61167"/>
                    <a:gd name="connsiteY2" fmla="*/ 217460 h 347377"/>
                    <a:gd name="connsiteX3" fmla="*/ 57169 w 61167"/>
                    <a:gd name="connsiteY3" fmla="*/ 1560 h 347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167" h="347377">
                      <a:moveTo>
                        <a:pt x="57169" y="1560"/>
                      </a:moveTo>
                      <a:cubicBezTo>
                        <a:pt x="48702" y="22021"/>
                        <a:pt x="1077" y="304244"/>
                        <a:pt x="19" y="340227"/>
                      </a:cubicBezTo>
                      <a:cubicBezTo>
                        <a:pt x="-1039" y="376210"/>
                        <a:pt x="42352" y="267202"/>
                        <a:pt x="50819" y="217460"/>
                      </a:cubicBezTo>
                      <a:cubicBezTo>
                        <a:pt x="59286" y="167718"/>
                        <a:pt x="65636" y="-18901"/>
                        <a:pt x="57169" y="15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5" name="フリーフォーム: 図形 3264">
                  <a:extLst>
                    <a:ext uri="{FF2B5EF4-FFF2-40B4-BE49-F238E27FC236}">
                      <a16:creationId xmlns:a16="http://schemas.microsoft.com/office/drawing/2014/main" id="{81E6D358-746B-435A-9CE8-C6E1BC285DC1}"/>
                    </a:ext>
                  </a:extLst>
                </p:cNvPr>
                <p:cNvSpPr/>
                <p:nvPr/>
              </p:nvSpPr>
              <p:spPr>
                <a:xfrm>
                  <a:off x="10074701" y="3742953"/>
                  <a:ext cx="129009" cy="483916"/>
                </a:xfrm>
                <a:custGeom>
                  <a:avLst/>
                  <a:gdLst>
                    <a:gd name="connsiteX0" fmla="*/ 125516 w 129009"/>
                    <a:gd name="connsiteY0" fmla="*/ 5664 h 483916"/>
                    <a:gd name="connsiteX1" fmla="*/ 4866 w 129009"/>
                    <a:gd name="connsiteY1" fmla="*/ 467097 h 483916"/>
                    <a:gd name="connsiteX2" fmla="*/ 30266 w 129009"/>
                    <a:gd name="connsiteY2" fmla="*/ 367614 h 483916"/>
                    <a:gd name="connsiteX3" fmla="*/ 91649 w 129009"/>
                    <a:gd name="connsiteY3" fmla="*/ 217330 h 483916"/>
                    <a:gd name="connsiteX4" fmla="*/ 125516 w 129009"/>
                    <a:gd name="connsiteY4" fmla="*/ 5664 h 48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09" h="483916">
                      <a:moveTo>
                        <a:pt x="125516" y="5664"/>
                      </a:moveTo>
                      <a:cubicBezTo>
                        <a:pt x="111052" y="47292"/>
                        <a:pt x="20741" y="406772"/>
                        <a:pt x="4866" y="467097"/>
                      </a:cubicBezTo>
                      <a:cubicBezTo>
                        <a:pt x="-11009" y="527422"/>
                        <a:pt x="15802" y="409242"/>
                        <a:pt x="30266" y="367614"/>
                      </a:cubicBezTo>
                      <a:cubicBezTo>
                        <a:pt x="44730" y="325986"/>
                        <a:pt x="77538" y="270952"/>
                        <a:pt x="91649" y="217330"/>
                      </a:cubicBezTo>
                      <a:cubicBezTo>
                        <a:pt x="105760" y="163708"/>
                        <a:pt x="139980" y="-35964"/>
                        <a:pt x="125516" y="56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6" name="フリーフォーム: 図形 3265">
                  <a:extLst>
                    <a:ext uri="{FF2B5EF4-FFF2-40B4-BE49-F238E27FC236}">
                      <a16:creationId xmlns:a16="http://schemas.microsoft.com/office/drawing/2014/main" id="{E55CD972-B170-4F32-8543-21422E182E25}"/>
                    </a:ext>
                  </a:extLst>
                </p:cNvPr>
                <p:cNvSpPr/>
                <p:nvPr/>
              </p:nvSpPr>
              <p:spPr>
                <a:xfrm>
                  <a:off x="9968967" y="3997293"/>
                  <a:ext cx="153811" cy="391412"/>
                </a:xfrm>
                <a:custGeom>
                  <a:avLst/>
                  <a:gdLst>
                    <a:gd name="connsiteX0" fmla="*/ 149758 w 153811"/>
                    <a:gd name="connsiteY0" fmla="*/ 4795 h 391412"/>
                    <a:gd name="connsiteX1" fmla="*/ 5296 w 153811"/>
                    <a:gd name="connsiteY1" fmla="*/ 377857 h 391412"/>
                    <a:gd name="connsiteX2" fmla="*/ 38633 w 153811"/>
                    <a:gd name="connsiteY2" fmla="*/ 296895 h 391412"/>
                    <a:gd name="connsiteX3" fmla="*/ 108483 w 153811"/>
                    <a:gd name="connsiteY3" fmla="*/ 173070 h 391412"/>
                    <a:gd name="connsiteX4" fmla="*/ 149758 w 153811"/>
                    <a:gd name="connsiteY4" fmla="*/ 4795 h 391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811" h="391412">
                      <a:moveTo>
                        <a:pt x="149758" y="4795"/>
                      </a:moveTo>
                      <a:cubicBezTo>
                        <a:pt x="132560" y="38926"/>
                        <a:pt x="23817" y="329174"/>
                        <a:pt x="5296" y="377857"/>
                      </a:cubicBezTo>
                      <a:cubicBezTo>
                        <a:pt x="-13225" y="426540"/>
                        <a:pt x="21435" y="331026"/>
                        <a:pt x="38633" y="296895"/>
                      </a:cubicBezTo>
                      <a:cubicBezTo>
                        <a:pt x="55831" y="262764"/>
                        <a:pt x="92079" y="217785"/>
                        <a:pt x="108483" y="173070"/>
                      </a:cubicBezTo>
                      <a:cubicBezTo>
                        <a:pt x="124887" y="128355"/>
                        <a:pt x="166956" y="-29336"/>
                        <a:pt x="149758" y="47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7" name="フリーフォーム: 図形 3266">
                  <a:extLst>
                    <a:ext uri="{FF2B5EF4-FFF2-40B4-BE49-F238E27FC236}">
                      <a16:creationId xmlns:a16="http://schemas.microsoft.com/office/drawing/2014/main" id="{C9E2B7BC-5545-4AB9-9340-C6BF1A7E36F7}"/>
                    </a:ext>
                  </a:extLst>
                </p:cNvPr>
                <p:cNvSpPr/>
                <p:nvPr/>
              </p:nvSpPr>
              <p:spPr>
                <a:xfrm>
                  <a:off x="9949806" y="3972724"/>
                  <a:ext cx="151369" cy="440954"/>
                </a:xfrm>
                <a:custGeom>
                  <a:avLst/>
                  <a:gdLst>
                    <a:gd name="connsiteX0" fmla="*/ 148282 w 151369"/>
                    <a:gd name="connsiteY0" fmla="*/ 3964 h 440954"/>
                    <a:gd name="connsiteX1" fmla="*/ 3819 w 151369"/>
                    <a:gd name="connsiteY1" fmla="*/ 427826 h 440954"/>
                    <a:gd name="connsiteX2" fmla="*/ 46682 w 151369"/>
                    <a:gd name="connsiteY2" fmla="*/ 323051 h 440954"/>
                    <a:gd name="connsiteX3" fmla="*/ 99069 w 151369"/>
                    <a:gd name="connsiteY3" fmla="*/ 219864 h 440954"/>
                    <a:gd name="connsiteX4" fmla="*/ 148282 w 151369"/>
                    <a:gd name="connsiteY4" fmla="*/ 3964 h 44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369" h="440954">
                      <a:moveTo>
                        <a:pt x="148282" y="3964"/>
                      </a:moveTo>
                      <a:cubicBezTo>
                        <a:pt x="132407" y="38624"/>
                        <a:pt x="20752" y="374645"/>
                        <a:pt x="3819" y="427826"/>
                      </a:cubicBezTo>
                      <a:cubicBezTo>
                        <a:pt x="-13114" y="481007"/>
                        <a:pt x="30807" y="357711"/>
                        <a:pt x="46682" y="323051"/>
                      </a:cubicBezTo>
                      <a:cubicBezTo>
                        <a:pt x="62557" y="288391"/>
                        <a:pt x="83723" y="267754"/>
                        <a:pt x="99069" y="219864"/>
                      </a:cubicBezTo>
                      <a:cubicBezTo>
                        <a:pt x="114415" y="171975"/>
                        <a:pt x="164157" y="-30696"/>
                        <a:pt x="148282" y="39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8" name="フリーフォーム: 図形 3267">
                  <a:extLst>
                    <a:ext uri="{FF2B5EF4-FFF2-40B4-BE49-F238E27FC236}">
                      <a16:creationId xmlns:a16="http://schemas.microsoft.com/office/drawing/2014/main" id="{F272250A-7AD7-4410-80BB-A192BBE33998}"/>
                    </a:ext>
                  </a:extLst>
                </p:cNvPr>
                <p:cNvSpPr/>
                <p:nvPr/>
              </p:nvSpPr>
              <p:spPr>
                <a:xfrm>
                  <a:off x="9858135" y="4192660"/>
                  <a:ext cx="242344" cy="514721"/>
                </a:xfrm>
                <a:custGeom>
                  <a:avLst/>
                  <a:gdLst>
                    <a:gd name="connsiteX0" fmla="*/ 233603 w 242344"/>
                    <a:gd name="connsiteY0" fmla="*/ 11040 h 514721"/>
                    <a:gd name="connsiteX1" fmla="*/ 8178 w 242344"/>
                    <a:gd name="connsiteY1" fmla="*/ 490465 h 514721"/>
                    <a:gd name="connsiteX2" fmla="*/ 62153 w 242344"/>
                    <a:gd name="connsiteY2" fmla="*/ 415853 h 514721"/>
                    <a:gd name="connsiteX3" fmla="*/ 184390 w 242344"/>
                    <a:gd name="connsiteY3" fmla="*/ 172965 h 514721"/>
                    <a:gd name="connsiteX4" fmla="*/ 233603 w 242344"/>
                    <a:gd name="connsiteY4" fmla="*/ 11040 h 514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344" h="514721">
                      <a:moveTo>
                        <a:pt x="233603" y="11040"/>
                      </a:moveTo>
                      <a:cubicBezTo>
                        <a:pt x="204234" y="63957"/>
                        <a:pt x="36753" y="422996"/>
                        <a:pt x="8178" y="490465"/>
                      </a:cubicBezTo>
                      <a:cubicBezTo>
                        <a:pt x="-20397" y="557934"/>
                        <a:pt x="32784" y="468770"/>
                        <a:pt x="62153" y="415853"/>
                      </a:cubicBezTo>
                      <a:cubicBezTo>
                        <a:pt x="91522" y="362936"/>
                        <a:pt x="157667" y="236730"/>
                        <a:pt x="184390" y="172965"/>
                      </a:cubicBezTo>
                      <a:cubicBezTo>
                        <a:pt x="211113" y="109200"/>
                        <a:pt x="262972" y="-41877"/>
                        <a:pt x="233603" y="110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9" name="フリーフォーム: 図形 3268">
                  <a:extLst>
                    <a:ext uri="{FF2B5EF4-FFF2-40B4-BE49-F238E27FC236}">
                      <a16:creationId xmlns:a16="http://schemas.microsoft.com/office/drawing/2014/main" id="{91BE359F-0646-4199-BEE7-6CD70EFEF75B}"/>
                    </a:ext>
                  </a:extLst>
                </p:cNvPr>
                <p:cNvSpPr/>
                <p:nvPr/>
              </p:nvSpPr>
              <p:spPr>
                <a:xfrm>
                  <a:off x="9777300" y="4436465"/>
                  <a:ext cx="184269" cy="308445"/>
                </a:xfrm>
                <a:custGeom>
                  <a:avLst/>
                  <a:gdLst>
                    <a:gd name="connsiteX0" fmla="*/ 184263 w 184269"/>
                    <a:gd name="connsiteY0" fmla="*/ 598 h 308445"/>
                    <a:gd name="connsiteX1" fmla="*/ 87425 w 184269"/>
                    <a:gd name="connsiteY1" fmla="*/ 168873 h 308445"/>
                    <a:gd name="connsiteX2" fmla="*/ 1700 w 184269"/>
                    <a:gd name="connsiteY2" fmla="*/ 306985 h 308445"/>
                    <a:gd name="connsiteX3" fmla="*/ 35038 w 184269"/>
                    <a:gd name="connsiteY3" fmla="*/ 233960 h 308445"/>
                    <a:gd name="connsiteX4" fmla="*/ 92188 w 184269"/>
                    <a:gd name="connsiteY4" fmla="*/ 116485 h 308445"/>
                    <a:gd name="connsiteX5" fmla="*/ 184263 w 184269"/>
                    <a:gd name="connsiteY5" fmla="*/ 598 h 308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4269" h="308445">
                      <a:moveTo>
                        <a:pt x="184263" y="598"/>
                      </a:moveTo>
                      <a:cubicBezTo>
                        <a:pt x="183469" y="9329"/>
                        <a:pt x="117852" y="117809"/>
                        <a:pt x="87425" y="168873"/>
                      </a:cubicBezTo>
                      <a:cubicBezTo>
                        <a:pt x="56998" y="219938"/>
                        <a:pt x="10431" y="296137"/>
                        <a:pt x="1700" y="306985"/>
                      </a:cubicBezTo>
                      <a:cubicBezTo>
                        <a:pt x="-7031" y="317833"/>
                        <a:pt x="19957" y="265710"/>
                        <a:pt x="35038" y="233960"/>
                      </a:cubicBezTo>
                      <a:cubicBezTo>
                        <a:pt x="50119" y="202210"/>
                        <a:pt x="69434" y="151939"/>
                        <a:pt x="92188" y="116485"/>
                      </a:cubicBezTo>
                      <a:cubicBezTo>
                        <a:pt x="114942" y="81031"/>
                        <a:pt x="185057" y="-8133"/>
                        <a:pt x="184263" y="5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0" name="フリーフォーム: 図形 3269">
                  <a:extLst>
                    <a:ext uri="{FF2B5EF4-FFF2-40B4-BE49-F238E27FC236}">
                      <a16:creationId xmlns:a16="http://schemas.microsoft.com/office/drawing/2014/main" id="{5BA013F2-BAC3-4586-B690-B7F9BCCA8DB8}"/>
                    </a:ext>
                  </a:extLst>
                </p:cNvPr>
                <p:cNvSpPr/>
                <p:nvPr/>
              </p:nvSpPr>
              <p:spPr>
                <a:xfrm>
                  <a:off x="9480833" y="4734322"/>
                  <a:ext cx="383594" cy="507701"/>
                </a:xfrm>
                <a:custGeom>
                  <a:avLst/>
                  <a:gdLst>
                    <a:gd name="connsiteX0" fmla="*/ 374367 w 383594"/>
                    <a:gd name="connsiteY0" fmla="*/ 7541 h 507701"/>
                    <a:gd name="connsiteX1" fmla="*/ 17180 w 383594"/>
                    <a:gd name="connsiteY1" fmla="*/ 486966 h 507701"/>
                    <a:gd name="connsiteX2" fmla="*/ 77505 w 383594"/>
                    <a:gd name="connsiteY2" fmla="*/ 399653 h 507701"/>
                    <a:gd name="connsiteX3" fmla="*/ 261655 w 383594"/>
                    <a:gd name="connsiteY3" fmla="*/ 205978 h 507701"/>
                    <a:gd name="connsiteX4" fmla="*/ 374367 w 383594"/>
                    <a:gd name="connsiteY4" fmla="*/ 7541 h 507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594" h="507701">
                      <a:moveTo>
                        <a:pt x="374367" y="7541"/>
                      </a:moveTo>
                      <a:cubicBezTo>
                        <a:pt x="333621" y="54372"/>
                        <a:pt x="66657" y="421614"/>
                        <a:pt x="17180" y="486966"/>
                      </a:cubicBezTo>
                      <a:cubicBezTo>
                        <a:pt x="-32297" y="552318"/>
                        <a:pt x="36759" y="446484"/>
                        <a:pt x="77505" y="399653"/>
                      </a:cubicBezTo>
                      <a:cubicBezTo>
                        <a:pt x="118251" y="352822"/>
                        <a:pt x="212707" y="267097"/>
                        <a:pt x="261655" y="205978"/>
                      </a:cubicBezTo>
                      <a:cubicBezTo>
                        <a:pt x="310603" y="144859"/>
                        <a:pt x="415113" y="-39290"/>
                        <a:pt x="374367" y="75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1" name="フリーフォーム: 図形 3270">
                  <a:extLst>
                    <a:ext uri="{FF2B5EF4-FFF2-40B4-BE49-F238E27FC236}">
                      <a16:creationId xmlns:a16="http://schemas.microsoft.com/office/drawing/2014/main" id="{AA28E410-75BD-4F37-9FA7-048769E5D924}"/>
                    </a:ext>
                  </a:extLst>
                </p:cNvPr>
                <p:cNvSpPr/>
                <p:nvPr/>
              </p:nvSpPr>
              <p:spPr>
                <a:xfrm>
                  <a:off x="9557804" y="4695779"/>
                  <a:ext cx="282573" cy="409723"/>
                </a:xfrm>
                <a:custGeom>
                  <a:avLst/>
                  <a:gdLst>
                    <a:gd name="connsiteX0" fmla="*/ 278346 w 282573"/>
                    <a:gd name="connsiteY0" fmla="*/ 3221 h 409723"/>
                    <a:gd name="connsiteX1" fmla="*/ 10059 w 282573"/>
                    <a:gd name="connsiteY1" fmla="*/ 396921 h 409723"/>
                    <a:gd name="connsiteX2" fmla="*/ 67209 w 282573"/>
                    <a:gd name="connsiteY2" fmla="*/ 304846 h 409723"/>
                    <a:gd name="connsiteX3" fmla="*/ 165634 w 282573"/>
                    <a:gd name="connsiteY3" fmla="*/ 214359 h 409723"/>
                    <a:gd name="connsiteX4" fmla="*/ 278346 w 282573"/>
                    <a:gd name="connsiteY4" fmla="*/ 3221 h 409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573" h="409723">
                      <a:moveTo>
                        <a:pt x="278346" y="3221"/>
                      </a:moveTo>
                      <a:cubicBezTo>
                        <a:pt x="252417" y="33648"/>
                        <a:pt x="45249" y="346650"/>
                        <a:pt x="10059" y="396921"/>
                      </a:cubicBezTo>
                      <a:cubicBezTo>
                        <a:pt x="-25131" y="447192"/>
                        <a:pt x="41280" y="335273"/>
                        <a:pt x="67209" y="304846"/>
                      </a:cubicBezTo>
                      <a:cubicBezTo>
                        <a:pt x="93138" y="274419"/>
                        <a:pt x="127270" y="261984"/>
                        <a:pt x="165634" y="214359"/>
                      </a:cubicBezTo>
                      <a:cubicBezTo>
                        <a:pt x="203998" y="166734"/>
                        <a:pt x="304275" y="-27206"/>
                        <a:pt x="278346" y="3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2" name="フリーフォーム: 図形 3271">
                  <a:extLst>
                    <a:ext uri="{FF2B5EF4-FFF2-40B4-BE49-F238E27FC236}">
                      <a16:creationId xmlns:a16="http://schemas.microsoft.com/office/drawing/2014/main" id="{0812235F-FE91-4B4B-B316-C6ED7D7A38FA}"/>
                    </a:ext>
                  </a:extLst>
                </p:cNvPr>
                <p:cNvSpPr/>
                <p:nvPr/>
              </p:nvSpPr>
              <p:spPr>
                <a:xfrm>
                  <a:off x="9339529" y="4859691"/>
                  <a:ext cx="361927" cy="465921"/>
                </a:xfrm>
                <a:custGeom>
                  <a:avLst/>
                  <a:gdLst>
                    <a:gd name="connsiteX0" fmla="*/ 355334 w 361927"/>
                    <a:gd name="connsiteY0" fmla="*/ 4409 h 465921"/>
                    <a:gd name="connsiteX1" fmla="*/ 15609 w 361927"/>
                    <a:gd name="connsiteY1" fmla="*/ 442559 h 465921"/>
                    <a:gd name="connsiteX2" fmla="*/ 74346 w 361927"/>
                    <a:gd name="connsiteY2" fmla="*/ 386997 h 465921"/>
                    <a:gd name="connsiteX3" fmla="*/ 228334 w 361927"/>
                    <a:gd name="connsiteY3" fmla="*/ 225072 h 465921"/>
                    <a:gd name="connsiteX4" fmla="*/ 355334 w 361927"/>
                    <a:gd name="connsiteY4" fmla="*/ 4409 h 465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27" h="465921">
                      <a:moveTo>
                        <a:pt x="355334" y="4409"/>
                      </a:moveTo>
                      <a:cubicBezTo>
                        <a:pt x="319880" y="40657"/>
                        <a:pt x="62440" y="378794"/>
                        <a:pt x="15609" y="442559"/>
                      </a:cubicBezTo>
                      <a:cubicBezTo>
                        <a:pt x="-31222" y="506324"/>
                        <a:pt x="38892" y="423245"/>
                        <a:pt x="74346" y="386997"/>
                      </a:cubicBezTo>
                      <a:cubicBezTo>
                        <a:pt x="109800" y="350749"/>
                        <a:pt x="182826" y="284603"/>
                        <a:pt x="228334" y="225072"/>
                      </a:cubicBezTo>
                      <a:cubicBezTo>
                        <a:pt x="273842" y="165541"/>
                        <a:pt x="390788" y="-31839"/>
                        <a:pt x="355334" y="44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3" name="フリーフォーム: 図形 3272">
                  <a:extLst>
                    <a:ext uri="{FF2B5EF4-FFF2-40B4-BE49-F238E27FC236}">
                      <a16:creationId xmlns:a16="http://schemas.microsoft.com/office/drawing/2014/main" id="{48CB4A85-B065-4FA1-9AD9-F60F3E32EB4B}"/>
                    </a:ext>
                  </a:extLst>
                </p:cNvPr>
                <p:cNvSpPr/>
                <p:nvPr/>
              </p:nvSpPr>
              <p:spPr>
                <a:xfrm>
                  <a:off x="9263107" y="5194674"/>
                  <a:ext cx="264017" cy="272143"/>
                </a:xfrm>
                <a:custGeom>
                  <a:avLst/>
                  <a:gdLst>
                    <a:gd name="connsiteX0" fmla="*/ 263481 w 264017"/>
                    <a:gd name="connsiteY0" fmla="*/ 1214 h 272143"/>
                    <a:gd name="connsiteX1" fmla="*/ 9481 w 264017"/>
                    <a:gd name="connsiteY1" fmla="*/ 266326 h 272143"/>
                    <a:gd name="connsiteX2" fmla="*/ 74568 w 264017"/>
                    <a:gd name="connsiteY2" fmla="*/ 171076 h 272143"/>
                    <a:gd name="connsiteX3" fmla="*/ 263481 w 264017"/>
                    <a:gd name="connsiteY3" fmla="*/ 1214 h 272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017" h="272143">
                      <a:moveTo>
                        <a:pt x="263481" y="1214"/>
                      </a:moveTo>
                      <a:cubicBezTo>
                        <a:pt x="252633" y="17089"/>
                        <a:pt x="40966" y="238016"/>
                        <a:pt x="9481" y="266326"/>
                      </a:cubicBezTo>
                      <a:cubicBezTo>
                        <a:pt x="-22005" y="294636"/>
                        <a:pt x="31441" y="212615"/>
                        <a:pt x="74568" y="171076"/>
                      </a:cubicBezTo>
                      <a:cubicBezTo>
                        <a:pt x="117695" y="129537"/>
                        <a:pt x="274329" y="-14661"/>
                        <a:pt x="263481" y="12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4" name="フリーフォーム: 図形 3273">
                  <a:extLst>
                    <a:ext uri="{FF2B5EF4-FFF2-40B4-BE49-F238E27FC236}">
                      <a16:creationId xmlns:a16="http://schemas.microsoft.com/office/drawing/2014/main" id="{8A75E17C-4192-4025-9824-F8ACB09BAC8F}"/>
                    </a:ext>
                  </a:extLst>
                </p:cNvPr>
                <p:cNvSpPr/>
                <p:nvPr/>
              </p:nvSpPr>
              <p:spPr>
                <a:xfrm>
                  <a:off x="8990619" y="5319454"/>
                  <a:ext cx="381532" cy="318730"/>
                </a:xfrm>
                <a:custGeom>
                  <a:avLst/>
                  <a:gdLst>
                    <a:gd name="connsiteX0" fmla="*/ 375631 w 381532"/>
                    <a:gd name="connsiteY0" fmla="*/ 6609 h 318730"/>
                    <a:gd name="connsiteX1" fmla="*/ 13681 w 381532"/>
                    <a:gd name="connsiteY1" fmla="*/ 303471 h 318730"/>
                    <a:gd name="connsiteX2" fmla="*/ 91469 w 381532"/>
                    <a:gd name="connsiteY2" fmla="*/ 257434 h 318730"/>
                    <a:gd name="connsiteX3" fmla="*/ 237519 w 381532"/>
                    <a:gd name="connsiteY3" fmla="*/ 98684 h 318730"/>
                    <a:gd name="connsiteX4" fmla="*/ 237519 w 381532"/>
                    <a:gd name="connsiteY4" fmla="*/ 97096 h 318730"/>
                    <a:gd name="connsiteX5" fmla="*/ 375631 w 381532"/>
                    <a:gd name="connsiteY5" fmla="*/ 6609 h 318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532" h="318730">
                      <a:moveTo>
                        <a:pt x="375631" y="6609"/>
                      </a:moveTo>
                      <a:cubicBezTo>
                        <a:pt x="338325" y="41005"/>
                        <a:pt x="61041" y="261667"/>
                        <a:pt x="13681" y="303471"/>
                      </a:cubicBezTo>
                      <a:cubicBezTo>
                        <a:pt x="-33679" y="345275"/>
                        <a:pt x="54163" y="291565"/>
                        <a:pt x="91469" y="257434"/>
                      </a:cubicBezTo>
                      <a:cubicBezTo>
                        <a:pt x="128775" y="223303"/>
                        <a:pt x="237519" y="98684"/>
                        <a:pt x="237519" y="98684"/>
                      </a:cubicBezTo>
                      <a:cubicBezTo>
                        <a:pt x="261861" y="71961"/>
                        <a:pt x="212913" y="111648"/>
                        <a:pt x="237519" y="97096"/>
                      </a:cubicBezTo>
                      <a:cubicBezTo>
                        <a:pt x="262125" y="82544"/>
                        <a:pt x="412937" y="-27787"/>
                        <a:pt x="375631" y="66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5" name="フリーフォーム: 図形 3274">
                  <a:extLst>
                    <a:ext uri="{FF2B5EF4-FFF2-40B4-BE49-F238E27FC236}">
                      <a16:creationId xmlns:a16="http://schemas.microsoft.com/office/drawing/2014/main" id="{AC9098C1-8078-48E1-9D9C-D2550739808A}"/>
                    </a:ext>
                  </a:extLst>
                </p:cNvPr>
                <p:cNvSpPr/>
                <p:nvPr/>
              </p:nvSpPr>
              <p:spPr>
                <a:xfrm>
                  <a:off x="8991173" y="5473485"/>
                  <a:ext cx="245652" cy="174104"/>
                </a:xfrm>
                <a:custGeom>
                  <a:avLst/>
                  <a:gdLst>
                    <a:gd name="connsiteX0" fmla="*/ 244902 w 245652"/>
                    <a:gd name="connsiteY0" fmla="*/ 215 h 174104"/>
                    <a:gd name="connsiteX1" fmla="*/ 6777 w 245652"/>
                    <a:gd name="connsiteY1" fmla="*/ 166903 h 174104"/>
                    <a:gd name="connsiteX2" fmla="*/ 79802 w 245652"/>
                    <a:gd name="connsiteY2" fmla="*/ 131978 h 174104"/>
                    <a:gd name="connsiteX3" fmla="*/ 244902 w 245652"/>
                    <a:gd name="connsiteY3" fmla="*/ 215 h 174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5652" h="174104">
                      <a:moveTo>
                        <a:pt x="244902" y="215"/>
                      </a:moveTo>
                      <a:cubicBezTo>
                        <a:pt x="232731" y="6036"/>
                        <a:pt x="34294" y="144942"/>
                        <a:pt x="6777" y="166903"/>
                      </a:cubicBezTo>
                      <a:cubicBezTo>
                        <a:pt x="-20740" y="188864"/>
                        <a:pt x="41966" y="155791"/>
                        <a:pt x="79802" y="131978"/>
                      </a:cubicBezTo>
                      <a:cubicBezTo>
                        <a:pt x="117637" y="108166"/>
                        <a:pt x="257073" y="-5606"/>
                        <a:pt x="244902" y="2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6" name="フリーフォーム: 図形 3275">
                  <a:extLst>
                    <a:ext uri="{FF2B5EF4-FFF2-40B4-BE49-F238E27FC236}">
                      <a16:creationId xmlns:a16="http://schemas.microsoft.com/office/drawing/2014/main" id="{4877FDE4-97BD-41B3-8B7C-B50C2FA00816}"/>
                    </a:ext>
                  </a:extLst>
                </p:cNvPr>
                <p:cNvSpPr/>
                <p:nvPr/>
              </p:nvSpPr>
              <p:spPr>
                <a:xfrm>
                  <a:off x="8606989" y="5616449"/>
                  <a:ext cx="502394" cy="340059"/>
                </a:xfrm>
                <a:custGeom>
                  <a:avLst/>
                  <a:gdLst>
                    <a:gd name="connsiteX0" fmla="*/ 502086 w 502394"/>
                    <a:gd name="connsiteY0" fmla="*/ 126 h 340059"/>
                    <a:gd name="connsiteX1" fmla="*/ 248086 w 502394"/>
                    <a:gd name="connsiteY1" fmla="*/ 182689 h 340059"/>
                    <a:gd name="connsiteX2" fmla="*/ 436 w 502394"/>
                    <a:gd name="connsiteY2" fmla="*/ 339851 h 340059"/>
                    <a:gd name="connsiteX3" fmla="*/ 195699 w 502394"/>
                    <a:gd name="connsiteY3" fmla="*/ 211264 h 340059"/>
                    <a:gd name="connsiteX4" fmla="*/ 502086 w 502394"/>
                    <a:gd name="connsiteY4" fmla="*/ 126 h 34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2394" h="340059">
                      <a:moveTo>
                        <a:pt x="502086" y="126"/>
                      </a:moveTo>
                      <a:cubicBezTo>
                        <a:pt x="510817" y="-4636"/>
                        <a:pt x="331694" y="126068"/>
                        <a:pt x="248086" y="182689"/>
                      </a:cubicBezTo>
                      <a:cubicBezTo>
                        <a:pt x="164478" y="239310"/>
                        <a:pt x="9167" y="335089"/>
                        <a:pt x="436" y="339851"/>
                      </a:cubicBezTo>
                      <a:cubicBezTo>
                        <a:pt x="-8295" y="344613"/>
                        <a:pt x="116059" y="266826"/>
                        <a:pt x="195699" y="211264"/>
                      </a:cubicBezTo>
                      <a:lnTo>
                        <a:pt x="502086" y="12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7" name="フリーフォーム: 図形 3276">
                  <a:extLst>
                    <a:ext uri="{FF2B5EF4-FFF2-40B4-BE49-F238E27FC236}">
                      <a16:creationId xmlns:a16="http://schemas.microsoft.com/office/drawing/2014/main" id="{C7BA8AE4-2DE2-4A99-B413-3C7294E87C62}"/>
                    </a:ext>
                  </a:extLst>
                </p:cNvPr>
                <p:cNvSpPr/>
                <p:nvPr/>
              </p:nvSpPr>
              <p:spPr>
                <a:xfrm>
                  <a:off x="8379651" y="5649792"/>
                  <a:ext cx="619906" cy="402045"/>
                </a:xfrm>
                <a:custGeom>
                  <a:avLst/>
                  <a:gdLst>
                    <a:gd name="connsiteX0" fmla="*/ 619887 w 619906"/>
                    <a:gd name="connsiteY0" fmla="*/ 121 h 402045"/>
                    <a:gd name="connsiteX1" fmla="*/ 256349 w 619906"/>
                    <a:gd name="connsiteY1" fmla="*/ 247771 h 402045"/>
                    <a:gd name="connsiteX2" fmla="*/ 3937 w 619906"/>
                    <a:gd name="connsiteY2" fmla="*/ 398583 h 402045"/>
                    <a:gd name="connsiteX3" fmla="*/ 111887 w 619906"/>
                    <a:gd name="connsiteY3" fmla="*/ 347783 h 402045"/>
                    <a:gd name="connsiteX4" fmla="*/ 240474 w 619906"/>
                    <a:gd name="connsiteY4" fmla="*/ 281108 h 402045"/>
                    <a:gd name="connsiteX5" fmla="*/ 619887 w 619906"/>
                    <a:gd name="connsiteY5" fmla="*/ 121 h 402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9906" h="402045">
                      <a:moveTo>
                        <a:pt x="619887" y="121"/>
                      </a:moveTo>
                      <a:cubicBezTo>
                        <a:pt x="622533" y="-5435"/>
                        <a:pt x="359007" y="181361"/>
                        <a:pt x="256349" y="247771"/>
                      </a:cubicBezTo>
                      <a:cubicBezTo>
                        <a:pt x="153691" y="314181"/>
                        <a:pt x="28014" y="381914"/>
                        <a:pt x="3937" y="398583"/>
                      </a:cubicBezTo>
                      <a:cubicBezTo>
                        <a:pt x="-20140" y="415252"/>
                        <a:pt x="72464" y="367362"/>
                        <a:pt x="111887" y="347783"/>
                      </a:cubicBezTo>
                      <a:cubicBezTo>
                        <a:pt x="151310" y="328204"/>
                        <a:pt x="152368" y="339845"/>
                        <a:pt x="240474" y="281108"/>
                      </a:cubicBezTo>
                      <a:cubicBezTo>
                        <a:pt x="328580" y="222371"/>
                        <a:pt x="617241" y="5677"/>
                        <a:pt x="619887" y="1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8" name="フリーフォーム: 図形 3277">
                  <a:extLst>
                    <a:ext uri="{FF2B5EF4-FFF2-40B4-BE49-F238E27FC236}">
                      <a16:creationId xmlns:a16="http://schemas.microsoft.com/office/drawing/2014/main" id="{FE572AFB-7E46-476A-8CE3-583845694E4C}"/>
                    </a:ext>
                  </a:extLst>
                </p:cNvPr>
                <p:cNvSpPr/>
                <p:nvPr/>
              </p:nvSpPr>
              <p:spPr>
                <a:xfrm>
                  <a:off x="7816841" y="5976318"/>
                  <a:ext cx="799496" cy="383233"/>
                </a:xfrm>
                <a:custGeom>
                  <a:avLst/>
                  <a:gdLst>
                    <a:gd name="connsiteX0" fmla="*/ 9 w 799496"/>
                    <a:gd name="connsiteY0" fmla="*/ 383207 h 383233"/>
                    <a:gd name="connsiteX1" fmla="*/ 455622 w 799496"/>
                    <a:gd name="connsiteY1" fmla="*/ 195882 h 383233"/>
                    <a:gd name="connsiteX2" fmla="*/ 795347 w 799496"/>
                    <a:gd name="connsiteY2" fmla="*/ 3795 h 383233"/>
                    <a:gd name="connsiteX3" fmla="*/ 631834 w 799496"/>
                    <a:gd name="connsiteY3" fmla="*/ 76820 h 383233"/>
                    <a:gd name="connsiteX4" fmla="*/ 442922 w 799496"/>
                    <a:gd name="connsiteY4" fmla="*/ 183182 h 383233"/>
                    <a:gd name="connsiteX5" fmla="*/ 9 w 799496"/>
                    <a:gd name="connsiteY5" fmla="*/ 383207 h 38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496" h="383233">
                      <a:moveTo>
                        <a:pt x="9" y="383207"/>
                      </a:moveTo>
                      <a:cubicBezTo>
                        <a:pt x="2126" y="385324"/>
                        <a:pt x="323066" y="259117"/>
                        <a:pt x="455622" y="195882"/>
                      </a:cubicBezTo>
                      <a:cubicBezTo>
                        <a:pt x="588178" y="132647"/>
                        <a:pt x="765978" y="23639"/>
                        <a:pt x="795347" y="3795"/>
                      </a:cubicBezTo>
                      <a:cubicBezTo>
                        <a:pt x="824716" y="-16049"/>
                        <a:pt x="690572" y="46922"/>
                        <a:pt x="631834" y="76820"/>
                      </a:cubicBezTo>
                      <a:cubicBezTo>
                        <a:pt x="573096" y="106718"/>
                        <a:pt x="551930" y="131853"/>
                        <a:pt x="442922" y="183182"/>
                      </a:cubicBezTo>
                      <a:cubicBezTo>
                        <a:pt x="333914" y="234511"/>
                        <a:pt x="-2108" y="381090"/>
                        <a:pt x="9" y="3832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9" name="フリーフォーム: 図形 3278">
                  <a:extLst>
                    <a:ext uri="{FF2B5EF4-FFF2-40B4-BE49-F238E27FC236}">
                      <a16:creationId xmlns:a16="http://schemas.microsoft.com/office/drawing/2014/main" id="{B0B3FFDC-29BC-4980-A5F1-E2960AD44F97}"/>
                    </a:ext>
                  </a:extLst>
                </p:cNvPr>
                <p:cNvSpPr/>
                <p:nvPr/>
              </p:nvSpPr>
              <p:spPr>
                <a:xfrm>
                  <a:off x="7571608" y="6053484"/>
                  <a:ext cx="833894" cy="360279"/>
                </a:xfrm>
                <a:custGeom>
                  <a:avLst/>
                  <a:gdLst>
                    <a:gd name="connsiteX0" fmla="*/ 807217 w 833894"/>
                    <a:gd name="connsiteY0" fmla="*/ 9179 h 360279"/>
                    <a:gd name="connsiteX1" fmla="*/ 24580 w 833894"/>
                    <a:gd name="connsiteY1" fmla="*/ 345729 h 360279"/>
                    <a:gd name="connsiteX2" fmla="*/ 234130 w 833894"/>
                    <a:gd name="connsiteY2" fmla="*/ 280641 h 360279"/>
                    <a:gd name="connsiteX3" fmla="*/ 613542 w 833894"/>
                    <a:gd name="connsiteY3" fmla="*/ 110779 h 360279"/>
                    <a:gd name="connsiteX4" fmla="*/ 807217 w 833894"/>
                    <a:gd name="connsiteY4" fmla="*/ 9179 h 360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3894" h="360279">
                      <a:moveTo>
                        <a:pt x="807217" y="9179"/>
                      </a:moveTo>
                      <a:cubicBezTo>
                        <a:pt x="709057" y="48337"/>
                        <a:pt x="120094" y="300485"/>
                        <a:pt x="24580" y="345729"/>
                      </a:cubicBezTo>
                      <a:cubicBezTo>
                        <a:pt x="-70934" y="390973"/>
                        <a:pt x="135970" y="319799"/>
                        <a:pt x="234130" y="280641"/>
                      </a:cubicBezTo>
                      <a:cubicBezTo>
                        <a:pt x="332290" y="241483"/>
                        <a:pt x="519086" y="155494"/>
                        <a:pt x="613542" y="110779"/>
                      </a:cubicBezTo>
                      <a:cubicBezTo>
                        <a:pt x="707998" y="66064"/>
                        <a:pt x="905377" y="-29979"/>
                        <a:pt x="807217" y="9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0" name="フリーフォーム: 図形 3279">
                  <a:extLst>
                    <a:ext uri="{FF2B5EF4-FFF2-40B4-BE49-F238E27FC236}">
                      <a16:creationId xmlns:a16="http://schemas.microsoft.com/office/drawing/2014/main" id="{093367E0-D667-4A58-AEBD-A14C1F277E13}"/>
                    </a:ext>
                  </a:extLst>
                </p:cNvPr>
                <p:cNvSpPr/>
                <p:nvPr/>
              </p:nvSpPr>
              <p:spPr>
                <a:xfrm>
                  <a:off x="6739104" y="6405563"/>
                  <a:ext cx="861846" cy="197695"/>
                </a:xfrm>
                <a:custGeom>
                  <a:avLst/>
                  <a:gdLst>
                    <a:gd name="connsiteX0" fmla="*/ 861846 w 861846"/>
                    <a:gd name="connsiteY0" fmla="*/ 0 h 197695"/>
                    <a:gd name="connsiteX1" fmla="*/ 384009 w 861846"/>
                    <a:gd name="connsiteY1" fmla="*/ 122237 h 197695"/>
                    <a:gd name="connsiteX2" fmla="*/ 1421 w 861846"/>
                    <a:gd name="connsiteY2" fmla="*/ 196850 h 197695"/>
                    <a:gd name="connsiteX3" fmla="*/ 522121 w 861846"/>
                    <a:gd name="connsiteY3" fmla="*/ 74612 h 197695"/>
                    <a:gd name="connsiteX4" fmla="*/ 861846 w 861846"/>
                    <a:gd name="connsiteY4" fmla="*/ 0 h 197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1846" h="197695">
                      <a:moveTo>
                        <a:pt x="861846" y="0"/>
                      </a:moveTo>
                      <a:cubicBezTo>
                        <a:pt x="694629" y="44714"/>
                        <a:pt x="527413" y="89429"/>
                        <a:pt x="384009" y="122237"/>
                      </a:cubicBezTo>
                      <a:cubicBezTo>
                        <a:pt x="240605" y="155045"/>
                        <a:pt x="-21598" y="204787"/>
                        <a:pt x="1421" y="196850"/>
                      </a:cubicBezTo>
                      <a:cubicBezTo>
                        <a:pt x="24440" y="188913"/>
                        <a:pt x="522121" y="74612"/>
                        <a:pt x="522121" y="74612"/>
                      </a:cubicBezTo>
                      <a:lnTo>
                        <a:pt x="86184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1" name="フリーフォーム: 図形 3280">
                  <a:extLst>
                    <a:ext uri="{FF2B5EF4-FFF2-40B4-BE49-F238E27FC236}">
                      <a16:creationId xmlns:a16="http://schemas.microsoft.com/office/drawing/2014/main" id="{4AE7B097-6616-4E42-B66D-B027CBDE5B3C}"/>
                    </a:ext>
                  </a:extLst>
                </p:cNvPr>
                <p:cNvSpPr/>
                <p:nvPr/>
              </p:nvSpPr>
              <p:spPr>
                <a:xfrm>
                  <a:off x="6790519" y="6340742"/>
                  <a:ext cx="1074277" cy="275099"/>
                </a:xfrm>
                <a:custGeom>
                  <a:avLst/>
                  <a:gdLst>
                    <a:gd name="connsiteX0" fmla="*/ 806 w 1074277"/>
                    <a:gd name="connsiteY0" fmla="*/ 274371 h 275099"/>
                    <a:gd name="connsiteX1" fmla="*/ 462769 w 1074277"/>
                    <a:gd name="connsiteY1" fmla="*/ 185471 h 275099"/>
                    <a:gd name="connsiteX2" fmla="*/ 948544 w 1074277"/>
                    <a:gd name="connsiteY2" fmla="*/ 45771 h 275099"/>
                    <a:gd name="connsiteX3" fmla="*/ 1050144 w 1074277"/>
                    <a:gd name="connsiteY3" fmla="*/ 4496 h 275099"/>
                    <a:gd name="connsiteX4" fmla="*/ 577069 w 1074277"/>
                    <a:gd name="connsiteY4" fmla="*/ 137846 h 275099"/>
                    <a:gd name="connsiteX5" fmla="*/ 806 w 1074277"/>
                    <a:gd name="connsiteY5" fmla="*/ 274371 h 275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4277" h="275099">
                      <a:moveTo>
                        <a:pt x="806" y="274371"/>
                      </a:moveTo>
                      <a:cubicBezTo>
                        <a:pt x="-18244" y="282308"/>
                        <a:pt x="304813" y="223571"/>
                        <a:pt x="462769" y="185471"/>
                      </a:cubicBezTo>
                      <a:cubicBezTo>
                        <a:pt x="620725" y="147371"/>
                        <a:pt x="850648" y="75933"/>
                        <a:pt x="948544" y="45771"/>
                      </a:cubicBezTo>
                      <a:cubicBezTo>
                        <a:pt x="1046440" y="15609"/>
                        <a:pt x="1112056" y="-10850"/>
                        <a:pt x="1050144" y="4496"/>
                      </a:cubicBezTo>
                      <a:cubicBezTo>
                        <a:pt x="988232" y="19842"/>
                        <a:pt x="755134" y="94190"/>
                        <a:pt x="577069" y="137846"/>
                      </a:cubicBezTo>
                      <a:lnTo>
                        <a:pt x="806" y="2743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2" name="フリーフォーム: 図形 3281">
                  <a:extLst>
                    <a:ext uri="{FF2B5EF4-FFF2-40B4-BE49-F238E27FC236}">
                      <a16:creationId xmlns:a16="http://schemas.microsoft.com/office/drawing/2014/main" id="{11F66D81-E637-45DB-BB22-4A7C3D049112}"/>
                    </a:ext>
                  </a:extLst>
                </p:cNvPr>
                <p:cNvSpPr/>
                <p:nvPr/>
              </p:nvSpPr>
              <p:spPr>
                <a:xfrm>
                  <a:off x="6014988" y="6588107"/>
                  <a:ext cx="818768" cy="50859"/>
                </a:xfrm>
                <a:custGeom>
                  <a:avLst/>
                  <a:gdLst>
                    <a:gd name="connsiteX0" fmla="*/ 50 w 818768"/>
                    <a:gd name="connsiteY0" fmla="*/ 14306 h 50859"/>
                    <a:gd name="connsiteX1" fmla="*/ 233412 w 818768"/>
                    <a:gd name="connsiteY1" fmla="*/ 28593 h 50859"/>
                    <a:gd name="connsiteX2" fmla="*/ 811262 w 818768"/>
                    <a:gd name="connsiteY2" fmla="*/ 18 h 50859"/>
                    <a:gd name="connsiteX3" fmla="*/ 577900 w 818768"/>
                    <a:gd name="connsiteY3" fmla="*/ 23831 h 50859"/>
                    <a:gd name="connsiteX4" fmla="*/ 249287 w 818768"/>
                    <a:gd name="connsiteY4" fmla="*/ 50818 h 50859"/>
                    <a:gd name="connsiteX5" fmla="*/ 50 w 818768"/>
                    <a:gd name="connsiteY5" fmla="*/ 14306 h 50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8768" h="50859">
                      <a:moveTo>
                        <a:pt x="50" y="14306"/>
                      </a:moveTo>
                      <a:cubicBezTo>
                        <a:pt x="-2596" y="10602"/>
                        <a:pt x="98210" y="30974"/>
                        <a:pt x="233412" y="28593"/>
                      </a:cubicBezTo>
                      <a:cubicBezTo>
                        <a:pt x="368614" y="26212"/>
                        <a:pt x="753847" y="812"/>
                        <a:pt x="811262" y="18"/>
                      </a:cubicBezTo>
                      <a:cubicBezTo>
                        <a:pt x="868677" y="-776"/>
                        <a:pt x="577900" y="23831"/>
                        <a:pt x="577900" y="23831"/>
                      </a:cubicBezTo>
                      <a:cubicBezTo>
                        <a:pt x="484238" y="32298"/>
                        <a:pt x="346389" y="51876"/>
                        <a:pt x="249287" y="50818"/>
                      </a:cubicBezTo>
                      <a:cubicBezTo>
                        <a:pt x="152185" y="49760"/>
                        <a:pt x="2696" y="18010"/>
                        <a:pt x="50" y="143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3" name="フリーフォーム: 図形 3282">
                  <a:extLst>
                    <a:ext uri="{FF2B5EF4-FFF2-40B4-BE49-F238E27FC236}">
                      <a16:creationId xmlns:a16="http://schemas.microsoft.com/office/drawing/2014/main" id="{80C61F4E-C0DF-425A-A168-2AD4C7DD2DCB}"/>
                    </a:ext>
                  </a:extLst>
                </p:cNvPr>
                <p:cNvSpPr/>
                <p:nvPr/>
              </p:nvSpPr>
              <p:spPr>
                <a:xfrm>
                  <a:off x="6036691" y="6630628"/>
                  <a:ext cx="761981" cy="50083"/>
                </a:xfrm>
                <a:custGeom>
                  <a:avLst/>
                  <a:gdLst>
                    <a:gd name="connsiteX0" fmla="*/ 572 w 761981"/>
                    <a:gd name="connsiteY0" fmla="*/ 47985 h 50083"/>
                    <a:gd name="connsiteX1" fmla="*/ 399034 w 761981"/>
                    <a:gd name="connsiteY1" fmla="*/ 43222 h 50083"/>
                    <a:gd name="connsiteX2" fmla="*/ 760984 w 761981"/>
                    <a:gd name="connsiteY2" fmla="*/ 360 h 50083"/>
                    <a:gd name="connsiteX3" fmla="*/ 489522 w 761981"/>
                    <a:gd name="connsiteY3" fmla="*/ 22585 h 50083"/>
                    <a:gd name="connsiteX4" fmla="*/ 572 w 761981"/>
                    <a:gd name="connsiteY4" fmla="*/ 47985 h 50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981" h="50083">
                      <a:moveTo>
                        <a:pt x="572" y="47985"/>
                      </a:moveTo>
                      <a:cubicBezTo>
                        <a:pt x="-14509" y="51424"/>
                        <a:pt x="272299" y="51159"/>
                        <a:pt x="399034" y="43222"/>
                      </a:cubicBezTo>
                      <a:cubicBezTo>
                        <a:pt x="525769" y="35285"/>
                        <a:pt x="745903" y="3799"/>
                        <a:pt x="760984" y="360"/>
                      </a:cubicBezTo>
                      <a:cubicBezTo>
                        <a:pt x="776065" y="-3079"/>
                        <a:pt x="617051" y="19146"/>
                        <a:pt x="489522" y="22585"/>
                      </a:cubicBezTo>
                      <a:cubicBezTo>
                        <a:pt x="361993" y="26024"/>
                        <a:pt x="15653" y="44546"/>
                        <a:pt x="572" y="479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4" name="フリーフォーム: 図形 3283">
                  <a:extLst>
                    <a:ext uri="{FF2B5EF4-FFF2-40B4-BE49-F238E27FC236}">
                      <a16:creationId xmlns:a16="http://schemas.microsoft.com/office/drawing/2014/main" id="{B33CE378-35F0-4677-8E6B-B66736BDC98B}"/>
                    </a:ext>
                  </a:extLst>
                </p:cNvPr>
                <p:cNvSpPr/>
                <p:nvPr/>
              </p:nvSpPr>
              <p:spPr>
                <a:xfrm>
                  <a:off x="10031310" y="3739494"/>
                  <a:ext cx="208190" cy="890503"/>
                </a:xfrm>
                <a:custGeom>
                  <a:avLst/>
                  <a:gdLst>
                    <a:gd name="connsiteX0" fmla="*/ 208065 w 208190"/>
                    <a:gd name="connsiteY0" fmla="*/ 656 h 890503"/>
                    <a:gd name="connsiteX1" fmla="*/ 128690 w 208190"/>
                    <a:gd name="connsiteY1" fmla="*/ 591206 h 890503"/>
                    <a:gd name="connsiteX2" fmla="*/ 4865 w 208190"/>
                    <a:gd name="connsiteY2" fmla="*/ 886481 h 890503"/>
                    <a:gd name="connsiteX3" fmla="*/ 36615 w 208190"/>
                    <a:gd name="connsiteY3" fmla="*/ 743606 h 890503"/>
                    <a:gd name="connsiteX4" fmla="*/ 144565 w 208190"/>
                    <a:gd name="connsiteY4" fmla="*/ 480081 h 890503"/>
                    <a:gd name="connsiteX5" fmla="*/ 208065 w 208190"/>
                    <a:gd name="connsiteY5" fmla="*/ 656 h 89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190" h="890503">
                      <a:moveTo>
                        <a:pt x="208065" y="656"/>
                      </a:moveTo>
                      <a:cubicBezTo>
                        <a:pt x="205419" y="19177"/>
                        <a:pt x="162557" y="443569"/>
                        <a:pt x="128690" y="591206"/>
                      </a:cubicBezTo>
                      <a:cubicBezTo>
                        <a:pt x="94823" y="738843"/>
                        <a:pt x="20211" y="861081"/>
                        <a:pt x="4865" y="886481"/>
                      </a:cubicBezTo>
                      <a:cubicBezTo>
                        <a:pt x="-10481" y="911881"/>
                        <a:pt x="13332" y="811339"/>
                        <a:pt x="36615" y="743606"/>
                      </a:cubicBezTo>
                      <a:cubicBezTo>
                        <a:pt x="59898" y="675873"/>
                        <a:pt x="118107" y="599673"/>
                        <a:pt x="144565" y="480081"/>
                      </a:cubicBezTo>
                      <a:cubicBezTo>
                        <a:pt x="171023" y="360489"/>
                        <a:pt x="210711" y="-17865"/>
                        <a:pt x="208065" y="6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5" name="フリーフォーム: 図形 3284">
                  <a:extLst>
                    <a:ext uri="{FF2B5EF4-FFF2-40B4-BE49-F238E27FC236}">
                      <a16:creationId xmlns:a16="http://schemas.microsoft.com/office/drawing/2014/main" id="{FD6127C6-BF47-4793-918C-527E2B99993C}"/>
                    </a:ext>
                  </a:extLst>
                </p:cNvPr>
                <p:cNvSpPr/>
                <p:nvPr/>
              </p:nvSpPr>
              <p:spPr>
                <a:xfrm>
                  <a:off x="9086262" y="4641616"/>
                  <a:ext cx="938325" cy="1116933"/>
                </a:xfrm>
                <a:custGeom>
                  <a:avLst/>
                  <a:gdLst>
                    <a:gd name="connsiteX0" fmla="*/ 937213 w 938325"/>
                    <a:gd name="connsiteY0" fmla="*/ 234 h 1116933"/>
                    <a:gd name="connsiteX1" fmla="*/ 533988 w 938325"/>
                    <a:gd name="connsiteY1" fmla="*/ 635234 h 1116933"/>
                    <a:gd name="connsiteX2" fmla="*/ 22813 w 938325"/>
                    <a:gd name="connsiteY2" fmla="*/ 1095609 h 1116933"/>
                    <a:gd name="connsiteX3" fmla="*/ 121238 w 938325"/>
                    <a:gd name="connsiteY3" fmla="*/ 1006709 h 1116933"/>
                    <a:gd name="connsiteX4" fmla="*/ 410163 w 938325"/>
                    <a:gd name="connsiteY4" fmla="*/ 708259 h 1116933"/>
                    <a:gd name="connsiteX5" fmla="*/ 937213 w 938325"/>
                    <a:gd name="connsiteY5" fmla="*/ 234 h 111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8325" h="1116933">
                      <a:moveTo>
                        <a:pt x="937213" y="234"/>
                      </a:moveTo>
                      <a:cubicBezTo>
                        <a:pt x="957850" y="-11937"/>
                        <a:pt x="686388" y="452672"/>
                        <a:pt x="533988" y="635234"/>
                      </a:cubicBezTo>
                      <a:cubicBezTo>
                        <a:pt x="381588" y="817797"/>
                        <a:pt x="91605" y="1033697"/>
                        <a:pt x="22813" y="1095609"/>
                      </a:cubicBezTo>
                      <a:cubicBezTo>
                        <a:pt x="-45979" y="1157522"/>
                        <a:pt x="56680" y="1071267"/>
                        <a:pt x="121238" y="1006709"/>
                      </a:cubicBezTo>
                      <a:cubicBezTo>
                        <a:pt x="185796" y="942151"/>
                        <a:pt x="274696" y="876534"/>
                        <a:pt x="410163" y="708259"/>
                      </a:cubicBezTo>
                      <a:cubicBezTo>
                        <a:pt x="545630" y="539984"/>
                        <a:pt x="916576" y="12405"/>
                        <a:pt x="937213" y="2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6" name="フリーフォーム: 図形 3285">
                  <a:extLst>
                    <a:ext uri="{FF2B5EF4-FFF2-40B4-BE49-F238E27FC236}">
                      <a16:creationId xmlns:a16="http://schemas.microsoft.com/office/drawing/2014/main" id="{7DFE9FD5-31D4-46AF-BB5B-E820CE37064C}"/>
                    </a:ext>
                  </a:extLst>
                </p:cNvPr>
                <p:cNvSpPr/>
                <p:nvPr/>
              </p:nvSpPr>
              <p:spPr>
                <a:xfrm>
                  <a:off x="8890402" y="4608664"/>
                  <a:ext cx="1168737" cy="1388862"/>
                </a:xfrm>
                <a:custGeom>
                  <a:avLst/>
                  <a:gdLst>
                    <a:gd name="connsiteX0" fmla="*/ 1167998 w 1168737"/>
                    <a:gd name="connsiteY0" fmla="*/ 1436 h 1388862"/>
                    <a:gd name="connsiteX1" fmla="*/ 809223 w 1168737"/>
                    <a:gd name="connsiteY1" fmla="*/ 636436 h 1388862"/>
                    <a:gd name="connsiteX2" fmla="*/ 15473 w 1168737"/>
                    <a:gd name="connsiteY2" fmla="*/ 1373036 h 1388862"/>
                    <a:gd name="connsiteX3" fmla="*/ 317098 w 1168737"/>
                    <a:gd name="connsiteY3" fmla="*/ 1115861 h 1388862"/>
                    <a:gd name="connsiteX4" fmla="*/ 726673 w 1168737"/>
                    <a:gd name="connsiteY4" fmla="*/ 814236 h 1388862"/>
                    <a:gd name="connsiteX5" fmla="*/ 1167998 w 1168737"/>
                    <a:gd name="connsiteY5" fmla="*/ 1436 h 1388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737" h="1388862">
                      <a:moveTo>
                        <a:pt x="1167998" y="1436"/>
                      </a:moveTo>
                      <a:cubicBezTo>
                        <a:pt x="1181756" y="-28197"/>
                        <a:pt x="1001311" y="407836"/>
                        <a:pt x="809223" y="636436"/>
                      </a:cubicBezTo>
                      <a:cubicBezTo>
                        <a:pt x="617135" y="865036"/>
                        <a:pt x="97494" y="1293132"/>
                        <a:pt x="15473" y="1373036"/>
                      </a:cubicBezTo>
                      <a:cubicBezTo>
                        <a:pt x="-66548" y="1452940"/>
                        <a:pt x="198565" y="1208994"/>
                        <a:pt x="317098" y="1115861"/>
                      </a:cubicBezTo>
                      <a:cubicBezTo>
                        <a:pt x="435631" y="1022728"/>
                        <a:pt x="585385" y="994682"/>
                        <a:pt x="726673" y="814236"/>
                      </a:cubicBezTo>
                      <a:cubicBezTo>
                        <a:pt x="867960" y="633790"/>
                        <a:pt x="1154240" y="31069"/>
                        <a:pt x="1167998" y="14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7" name="フリーフォーム: 図形 3286">
                  <a:extLst>
                    <a:ext uri="{FF2B5EF4-FFF2-40B4-BE49-F238E27FC236}">
                      <a16:creationId xmlns:a16="http://schemas.microsoft.com/office/drawing/2014/main" id="{796E62DC-F69F-4C80-94C9-90E7A13DFC34}"/>
                    </a:ext>
                  </a:extLst>
                </p:cNvPr>
                <p:cNvSpPr/>
                <p:nvPr/>
              </p:nvSpPr>
              <p:spPr>
                <a:xfrm>
                  <a:off x="8425329" y="5695302"/>
                  <a:ext cx="704757" cy="493943"/>
                </a:xfrm>
                <a:custGeom>
                  <a:avLst/>
                  <a:gdLst>
                    <a:gd name="connsiteX0" fmla="*/ 686921 w 704757"/>
                    <a:gd name="connsiteY0" fmla="*/ 6998 h 493943"/>
                    <a:gd name="connsiteX1" fmla="*/ 10646 w 704757"/>
                    <a:gd name="connsiteY1" fmla="*/ 483248 h 493943"/>
                    <a:gd name="connsiteX2" fmla="*/ 255121 w 704757"/>
                    <a:gd name="connsiteY2" fmla="*/ 349898 h 493943"/>
                    <a:gd name="connsiteX3" fmla="*/ 490071 w 704757"/>
                    <a:gd name="connsiteY3" fmla="*/ 207023 h 493943"/>
                    <a:gd name="connsiteX4" fmla="*/ 686921 w 704757"/>
                    <a:gd name="connsiteY4" fmla="*/ 6998 h 493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4757" h="493943">
                      <a:moveTo>
                        <a:pt x="686921" y="6998"/>
                      </a:moveTo>
                      <a:cubicBezTo>
                        <a:pt x="607017" y="53035"/>
                        <a:pt x="82613" y="426098"/>
                        <a:pt x="10646" y="483248"/>
                      </a:cubicBezTo>
                      <a:cubicBezTo>
                        <a:pt x="-61321" y="540398"/>
                        <a:pt x="255121" y="349898"/>
                        <a:pt x="255121" y="349898"/>
                      </a:cubicBezTo>
                      <a:cubicBezTo>
                        <a:pt x="335025" y="303861"/>
                        <a:pt x="423925" y="258881"/>
                        <a:pt x="490071" y="207023"/>
                      </a:cubicBezTo>
                      <a:cubicBezTo>
                        <a:pt x="556217" y="155165"/>
                        <a:pt x="766825" y="-39039"/>
                        <a:pt x="686921" y="6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8" name="フリーフォーム: 図形 3287">
                  <a:extLst>
                    <a:ext uri="{FF2B5EF4-FFF2-40B4-BE49-F238E27FC236}">
                      <a16:creationId xmlns:a16="http://schemas.microsoft.com/office/drawing/2014/main" id="{4FC5AFFF-7543-44E0-95FA-67B8C700F633}"/>
                    </a:ext>
                  </a:extLst>
                </p:cNvPr>
                <p:cNvSpPr/>
                <p:nvPr/>
              </p:nvSpPr>
              <p:spPr>
                <a:xfrm>
                  <a:off x="7594150" y="5971537"/>
                  <a:ext cx="1304605" cy="630748"/>
                </a:xfrm>
                <a:custGeom>
                  <a:avLst/>
                  <a:gdLst>
                    <a:gd name="connsiteX0" fmla="*/ 48075 w 1304605"/>
                    <a:gd name="connsiteY0" fmla="*/ 603888 h 630748"/>
                    <a:gd name="connsiteX1" fmla="*/ 114750 w 1304605"/>
                    <a:gd name="connsiteY1" fmla="*/ 581663 h 630748"/>
                    <a:gd name="connsiteX2" fmla="*/ 797375 w 1304605"/>
                    <a:gd name="connsiteY2" fmla="*/ 280038 h 630748"/>
                    <a:gd name="connsiteX3" fmla="*/ 1302200 w 1304605"/>
                    <a:gd name="connsiteY3" fmla="*/ 3813 h 630748"/>
                    <a:gd name="connsiteX4" fmla="*/ 946600 w 1304605"/>
                    <a:gd name="connsiteY4" fmla="*/ 153038 h 630748"/>
                    <a:gd name="connsiteX5" fmla="*/ 48075 w 1304605"/>
                    <a:gd name="connsiteY5" fmla="*/ 603888 h 630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4605" h="630748">
                      <a:moveTo>
                        <a:pt x="48075" y="603888"/>
                      </a:moveTo>
                      <a:cubicBezTo>
                        <a:pt x="-90567" y="675326"/>
                        <a:pt x="114750" y="581663"/>
                        <a:pt x="114750" y="581663"/>
                      </a:cubicBezTo>
                      <a:cubicBezTo>
                        <a:pt x="239633" y="527688"/>
                        <a:pt x="599467" y="376346"/>
                        <a:pt x="797375" y="280038"/>
                      </a:cubicBezTo>
                      <a:cubicBezTo>
                        <a:pt x="995283" y="183730"/>
                        <a:pt x="1277329" y="24980"/>
                        <a:pt x="1302200" y="3813"/>
                      </a:cubicBezTo>
                      <a:cubicBezTo>
                        <a:pt x="1327071" y="-17354"/>
                        <a:pt x="1155621" y="51967"/>
                        <a:pt x="946600" y="153038"/>
                      </a:cubicBezTo>
                      <a:cubicBezTo>
                        <a:pt x="737579" y="254109"/>
                        <a:pt x="186717" y="532450"/>
                        <a:pt x="48075" y="6038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9" name="フリーフォーム: 図形 3288">
                  <a:extLst>
                    <a:ext uri="{FF2B5EF4-FFF2-40B4-BE49-F238E27FC236}">
                      <a16:creationId xmlns:a16="http://schemas.microsoft.com/office/drawing/2014/main" id="{8254C769-CCF1-48C0-950D-02FCD3855FE4}"/>
                    </a:ext>
                  </a:extLst>
                </p:cNvPr>
                <p:cNvSpPr/>
                <p:nvPr/>
              </p:nvSpPr>
              <p:spPr>
                <a:xfrm>
                  <a:off x="7663801" y="5970289"/>
                  <a:ext cx="1308673" cy="636893"/>
                </a:xfrm>
                <a:custGeom>
                  <a:avLst/>
                  <a:gdLst>
                    <a:gd name="connsiteX0" fmla="*/ 1264299 w 1308673"/>
                    <a:gd name="connsiteY0" fmla="*/ 20936 h 636893"/>
                    <a:gd name="connsiteX1" fmla="*/ 1213499 w 1308673"/>
                    <a:gd name="connsiteY1" fmla="*/ 52686 h 636893"/>
                    <a:gd name="connsiteX2" fmla="*/ 565799 w 1308673"/>
                    <a:gd name="connsiteY2" fmla="*/ 414636 h 636893"/>
                    <a:gd name="connsiteX3" fmla="*/ 649 w 1308673"/>
                    <a:gd name="connsiteY3" fmla="*/ 636886 h 636893"/>
                    <a:gd name="connsiteX4" fmla="*/ 470549 w 1308673"/>
                    <a:gd name="connsiteY4" fmla="*/ 420986 h 636893"/>
                    <a:gd name="connsiteX5" fmla="*/ 1264299 w 1308673"/>
                    <a:gd name="connsiteY5" fmla="*/ 20936 h 636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73" h="636893">
                      <a:moveTo>
                        <a:pt x="1264299" y="20936"/>
                      </a:moveTo>
                      <a:cubicBezTo>
                        <a:pt x="1388124" y="-40447"/>
                        <a:pt x="1213499" y="52686"/>
                        <a:pt x="1213499" y="52686"/>
                      </a:cubicBezTo>
                      <a:cubicBezTo>
                        <a:pt x="1097082" y="118303"/>
                        <a:pt x="767941" y="317269"/>
                        <a:pt x="565799" y="414636"/>
                      </a:cubicBezTo>
                      <a:cubicBezTo>
                        <a:pt x="363657" y="512003"/>
                        <a:pt x="16524" y="635828"/>
                        <a:pt x="649" y="636886"/>
                      </a:cubicBezTo>
                      <a:cubicBezTo>
                        <a:pt x="-15226" y="637944"/>
                        <a:pt x="263116" y="528407"/>
                        <a:pt x="470549" y="420986"/>
                      </a:cubicBezTo>
                      <a:cubicBezTo>
                        <a:pt x="677982" y="313565"/>
                        <a:pt x="1140474" y="82319"/>
                        <a:pt x="1264299" y="209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0" name="フリーフォーム: 図形 3289">
                  <a:extLst>
                    <a:ext uri="{FF2B5EF4-FFF2-40B4-BE49-F238E27FC236}">
                      <a16:creationId xmlns:a16="http://schemas.microsoft.com/office/drawing/2014/main" id="{68828239-29EE-4F15-9A02-63ADC35375B9}"/>
                    </a:ext>
                  </a:extLst>
                </p:cNvPr>
                <p:cNvSpPr/>
                <p:nvPr/>
              </p:nvSpPr>
              <p:spPr>
                <a:xfrm>
                  <a:off x="6076027" y="6613195"/>
                  <a:ext cx="1586234" cy="255450"/>
                </a:xfrm>
                <a:custGeom>
                  <a:avLst/>
                  <a:gdLst>
                    <a:gd name="connsiteX0" fmla="*/ 13623 w 1586234"/>
                    <a:gd name="connsiteY0" fmla="*/ 251155 h 255450"/>
                    <a:gd name="connsiteX1" fmla="*/ 493048 w 1586234"/>
                    <a:gd name="connsiteY1" fmla="*/ 209880 h 255450"/>
                    <a:gd name="connsiteX2" fmla="*/ 937548 w 1586234"/>
                    <a:gd name="connsiteY2" fmla="*/ 140030 h 255450"/>
                    <a:gd name="connsiteX3" fmla="*/ 1585248 w 1586234"/>
                    <a:gd name="connsiteY3" fmla="*/ 330 h 255450"/>
                    <a:gd name="connsiteX4" fmla="*/ 1058198 w 1586234"/>
                    <a:gd name="connsiteY4" fmla="*/ 105105 h 255450"/>
                    <a:gd name="connsiteX5" fmla="*/ 13623 w 1586234"/>
                    <a:gd name="connsiteY5" fmla="*/ 251155 h 255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6234" h="255450">
                      <a:moveTo>
                        <a:pt x="13623" y="251155"/>
                      </a:moveTo>
                      <a:cubicBezTo>
                        <a:pt x="-80569" y="268618"/>
                        <a:pt x="339061" y="228401"/>
                        <a:pt x="493048" y="209880"/>
                      </a:cubicBezTo>
                      <a:cubicBezTo>
                        <a:pt x="647036" y="191359"/>
                        <a:pt x="755515" y="174955"/>
                        <a:pt x="937548" y="140030"/>
                      </a:cubicBezTo>
                      <a:cubicBezTo>
                        <a:pt x="1119581" y="105105"/>
                        <a:pt x="1565140" y="6151"/>
                        <a:pt x="1585248" y="330"/>
                      </a:cubicBezTo>
                      <a:cubicBezTo>
                        <a:pt x="1605356" y="-5491"/>
                        <a:pt x="1314315" y="67005"/>
                        <a:pt x="1058198" y="105105"/>
                      </a:cubicBezTo>
                      <a:lnTo>
                        <a:pt x="13623" y="25115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1" name="フリーフォーム: 図形 3290">
                  <a:extLst>
                    <a:ext uri="{FF2B5EF4-FFF2-40B4-BE49-F238E27FC236}">
                      <a16:creationId xmlns:a16="http://schemas.microsoft.com/office/drawing/2014/main" id="{19B66091-9124-4582-802C-2F781AB7D85B}"/>
                    </a:ext>
                  </a:extLst>
                </p:cNvPr>
                <p:cNvSpPr/>
                <p:nvPr/>
              </p:nvSpPr>
              <p:spPr>
                <a:xfrm>
                  <a:off x="6029244" y="6741986"/>
                  <a:ext cx="654717" cy="52369"/>
                </a:xfrm>
                <a:custGeom>
                  <a:avLst/>
                  <a:gdLst>
                    <a:gd name="connsiteX0" fmla="*/ 81 w 654717"/>
                    <a:gd name="connsiteY0" fmla="*/ 46164 h 52369"/>
                    <a:gd name="connsiteX1" fmla="*/ 469981 w 654717"/>
                    <a:gd name="connsiteY1" fmla="*/ 49339 h 52369"/>
                    <a:gd name="connsiteX2" fmla="*/ 654131 w 654717"/>
                    <a:gd name="connsiteY2" fmla="*/ 20764 h 52369"/>
                    <a:gd name="connsiteX3" fmla="*/ 508081 w 654717"/>
                    <a:gd name="connsiteY3" fmla="*/ 1714 h 52369"/>
                    <a:gd name="connsiteX4" fmla="*/ 81 w 654717"/>
                    <a:gd name="connsiteY4" fmla="*/ 46164 h 52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717" h="52369">
                      <a:moveTo>
                        <a:pt x="81" y="46164"/>
                      </a:moveTo>
                      <a:cubicBezTo>
                        <a:pt x="-6269" y="54101"/>
                        <a:pt x="360973" y="53572"/>
                        <a:pt x="469981" y="49339"/>
                      </a:cubicBezTo>
                      <a:cubicBezTo>
                        <a:pt x="578989" y="45106"/>
                        <a:pt x="647781" y="28701"/>
                        <a:pt x="654131" y="20764"/>
                      </a:cubicBezTo>
                      <a:cubicBezTo>
                        <a:pt x="660481" y="12827"/>
                        <a:pt x="615502" y="-5694"/>
                        <a:pt x="508081" y="1714"/>
                      </a:cubicBezTo>
                      <a:cubicBezTo>
                        <a:pt x="400660" y="9122"/>
                        <a:pt x="6431" y="38227"/>
                        <a:pt x="81" y="461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2" name="フリーフォーム: 図形 3291">
                  <a:extLst>
                    <a:ext uri="{FF2B5EF4-FFF2-40B4-BE49-F238E27FC236}">
                      <a16:creationId xmlns:a16="http://schemas.microsoft.com/office/drawing/2014/main" id="{799BDC0D-DD09-4204-BBFF-4B5E9A606B99}"/>
                    </a:ext>
                  </a:extLst>
                </p:cNvPr>
                <p:cNvSpPr/>
                <p:nvPr/>
              </p:nvSpPr>
              <p:spPr>
                <a:xfrm>
                  <a:off x="7051455" y="6546619"/>
                  <a:ext cx="642261" cy="174930"/>
                </a:xfrm>
                <a:custGeom>
                  <a:avLst/>
                  <a:gdLst>
                    <a:gd name="connsiteX0" fmla="*/ 3395 w 642261"/>
                    <a:gd name="connsiteY0" fmla="*/ 171681 h 174930"/>
                    <a:gd name="connsiteX1" fmla="*/ 244695 w 642261"/>
                    <a:gd name="connsiteY1" fmla="*/ 127231 h 174930"/>
                    <a:gd name="connsiteX2" fmla="*/ 638395 w 642261"/>
                    <a:gd name="connsiteY2" fmla="*/ 3406 h 174930"/>
                    <a:gd name="connsiteX3" fmla="*/ 419320 w 642261"/>
                    <a:gd name="connsiteY3" fmla="*/ 47856 h 174930"/>
                    <a:gd name="connsiteX4" fmla="*/ 3395 w 642261"/>
                    <a:gd name="connsiteY4" fmla="*/ 171681 h 174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2261" h="174930">
                      <a:moveTo>
                        <a:pt x="3395" y="171681"/>
                      </a:moveTo>
                      <a:cubicBezTo>
                        <a:pt x="-25709" y="184910"/>
                        <a:pt x="138862" y="155277"/>
                        <a:pt x="244695" y="127231"/>
                      </a:cubicBezTo>
                      <a:cubicBezTo>
                        <a:pt x="350528" y="99185"/>
                        <a:pt x="609291" y="16635"/>
                        <a:pt x="638395" y="3406"/>
                      </a:cubicBezTo>
                      <a:cubicBezTo>
                        <a:pt x="667499" y="-9823"/>
                        <a:pt x="526212" y="17694"/>
                        <a:pt x="419320" y="47856"/>
                      </a:cubicBezTo>
                      <a:cubicBezTo>
                        <a:pt x="312428" y="78018"/>
                        <a:pt x="32499" y="158452"/>
                        <a:pt x="3395" y="1716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583" name="グループ化 2582">
                <a:extLst>
                  <a:ext uri="{FF2B5EF4-FFF2-40B4-BE49-F238E27FC236}">
                    <a16:creationId xmlns:a16="http://schemas.microsoft.com/office/drawing/2014/main" id="{E5820A98-89FA-4760-A865-F96120054320}"/>
                  </a:ext>
                </a:extLst>
              </p:cNvPr>
              <p:cNvGrpSpPr/>
              <p:nvPr/>
            </p:nvGrpSpPr>
            <p:grpSpPr>
              <a:xfrm flipH="1">
                <a:off x="2009676" y="33338"/>
                <a:ext cx="4224885" cy="6835307"/>
                <a:chOff x="6014988" y="33338"/>
                <a:chExt cx="4224885" cy="6835307"/>
              </a:xfrm>
              <a:grpFill/>
            </p:grpSpPr>
            <p:sp>
              <p:nvSpPr>
                <p:cNvPr id="3193" name="フリーフォーム: 図形 3192">
                  <a:extLst>
                    <a:ext uri="{FF2B5EF4-FFF2-40B4-BE49-F238E27FC236}">
                      <a16:creationId xmlns:a16="http://schemas.microsoft.com/office/drawing/2014/main" id="{08113D2A-DAAA-4CC6-A771-45385113E922}"/>
                    </a:ext>
                  </a:extLst>
                </p:cNvPr>
                <p:cNvSpPr/>
                <p:nvPr/>
              </p:nvSpPr>
              <p:spPr>
                <a:xfrm>
                  <a:off x="6083207" y="77384"/>
                  <a:ext cx="839216" cy="83600"/>
                </a:xfrm>
                <a:custGeom>
                  <a:avLst/>
                  <a:gdLst>
                    <a:gd name="connsiteX0" fmla="*/ 93 w 839216"/>
                    <a:gd name="connsiteY0" fmla="*/ 15749 h 83600"/>
                    <a:gd name="connsiteX1" fmla="*/ 383210 w 839216"/>
                    <a:gd name="connsiteY1" fmla="*/ 3049 h 83600"/>
                    <a:gd name="connsiteX2" fmla="*/ 827710 w 839216"/>
                    <a:gd name="connsiteY2" fmla="*/ 79249 h 83600"/>
                    <a:gd name="connsiteX3" fmla="*/ 683776 w 839216"/>
                    <a:gd name="connsiteY3" fmla="*/ 68666 h 83600"/>
                    <a:gd name="connsiteX4" fmla="*/ 417076 w 839216"/>
                    <a:gd name="connsiteY4" fmla="*/ 22099 h 83600"/>
                    <a:gd name="connsiteX5" fmla="*/ 93 w 839216"/>
                    <a:gd name="connsiteY5" fmla="*/ 15749 h 83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9216" h="83600">
                      <a:moveTo>
                        <a:pt x="93" y="15749"/>
                      </a:moveTo>
                      <a:cubicBezTo>
                        <a:pt x="-5551" y="12574"/>
                        <a:pt x="245274" y="-7534"/>
                        <a:pt x="383210" y="3049"/>
                      </a:cubicBezTo>
                      <a:cubicBezTo>
                        <a:pt x="521146" y="13632"/>
                        <a:pt x="777616" y="68313"/>
                        <a:pt x="827710" y="79249"/>
                      </a:cubicBezTo>
                      <a:cubicBezTo>
                        <a:pt x="877804" y="90185"/>
                        <a:pt x="752215" y="78191"/>
                        <a:pt x="683776" y="68666"/>
                      </a:cubicBezTo>
                      <a:cubicBezTo>
                        <a:pt x="615337" y="59141"/>
                        <a:pt x="531376" y="31977"/>
                        <a:pt x="417076" y="22099"/>
                      </a:cubicBezTo>
                      <a:cubicBezTo>
                        <a:pt x="302776" y="12221"/>
                        <a:pt x="5737" y="18924"/>
                        <a:pt x="93" y="157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4" name="フリーフォーム: 図形 3193">
                  <a:extLst>
                    <a:ext uri="{FF2B5EF4-FFF2-40B4-BE49-F238E27FC236}">
                      <a16:creationId xmlns:a16="http://schemas.microsoft.com/office/drawing/2014/main" id="{48855F23-17CF-4560-9AE8-3BCFF9E305CD}"/>
                    </a:ext>
                  </a:extLst>
                </p:cNvPr>
                <p:cNvSpPr/>
                <p:nvPr/>
              </p:nvSpPr>
              <p:spPr>
                <a:xfrm>
                  <a:off x="6037263" y="33338"/>
                  <a:ext cx="700827" cy="38127"/>
                </a:xfrm>
                <a:custGeom>
                  <a:avLst/>
                  <a:gdLst>
                    <a:gd name="connsiteX0" fmla="*/ 0 w 700827"/>
                    <a:gd name="connsiteY0" fmla="*/ 0 h 38127"/>
                    <a:gd name="connsiteX1" fmla="*/ 520700 w 700827"/>
                    <a:gd name="connsiteY1" fmla="*/ 17462 h 38127"/>
                    <a:gd name="connsiteX2" fmla="*/ 696912 w 700827"/>
                    <a:gd name="connsiteY2" fmla="*/ 38100 h 38127"/>
                    <a:gd name="connsiteX3" fmla="*/ 381000 w 700827"/>
                    <a:gd name="connsiteY3" fmla="*/ 22225 h 38127"/>
                    <a:gd name="connsiteX4" fmla="*/ 0 w 700827"/>
                    <a:gd name="connsiteY4" fmla="*/ 0 h 3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0827" h="38127">
                      <a:moveTo>
                        <a:pt x="0" y="0"/>
                      </a:moveTo>
                      <a:lnTo>
                        <a:pt x="520700" y="17462"/>
                      </a:lnTo>
                      <a:cubicBezTo>
                        <a:pt x="636852" y="23812"/>
                        <a:pt x="720195" y="37306"/>
                        <a:pt x="696912" y="38100"/>
                      </a:cubicBezTo>
                      <a:cubicBezTo>
                        <a:pt x="673629" y="38894"/>
                        <a:pt x="381000" y="22225"/>
                        <a:pt x="381000" y="222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5" name="フリーフォーム: 図形 3194">
                  <a:extLst>
                    <a:ext uri="{FF2B5EF4-FFF2-40B4-BE49-F238E27FC236}">
                      <a16:creationId xmlns:a16="http://schemas.microsoft.com/office/drawing/2014/main" id="{4222E909-5E71-4C58-8D1C-670CC3D7EA64}"/>
                    </a:ext>
                  </a:extLst>
                </p:cNvPr>
                <p:cNvSpPr/>
                <p:nvPr/>
              </p:nvSpPr>
              <p:spPr>
                <a:xfrm>
                  <a:off x="6683808" y="54737"/>
                  <a:ext cx="640919" cy="132602"/>
                </a:xfrm>
                <a:custGeom>
                  <a:avLst/>
                  <a:gdLst>
                    <a:gd name="connsiteX0" fmla="*/ 5917 w 640919"/>
                    <a:gd name="connsiteY0" fmla="*/ 2413 h 132602"/>
                    <a:gd name="connsiteX1" fmla="*/ 453592 w 640919"/>
                    <a:gd name="connsiteY1" fmla="*/ 80201 h 132602"/>
                    <a:gd name="connsiteX2" fmla="*/ 640917 w 640919"/>
                    <a:gd name="connsiteY2" fmla="*/ 132588 h 132602"/>
                    <a:gd name="connsiteX3" fmla="*/ 450417 w 640919"/>
                    <a:gd name="connsiteY3" fmla="*/ 75438 h 132602"/>
                    <a:gd name="connsiteX4" fmla="*/ 364692 w 640919"/>
                    <a:gd name="connsiteY4" fmla="*/ 48451 h 132602"/>
                    <a:gd name="connsiteX5" fmla="*/ 210705 w 640919"/>
                    <a:gd name="connsiteY5" fmla="*/ 21463 h 132602"/>
                    <a:gd name="connsiteX6" fmla="*/ 5917 w 640919"/>
                    <a:gd name="connsiteY6" fmla="*/ 2413 h 132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0919" h="132602">
                      <a:moveTo>
                        <a:pt x="5917" y="2413"/>
                      </a:moveTo>
                      <a:cubicBezTo>
                        <a:pt x="46398" y="12203"/>
                        <a:pt x="347759" y="58505"/>
                        <a:pt x="453592" y="80201"/>
                      </a:cubicBezTo>
                      <a:cubicBezTo>
                        <a:pt x="559425" y="101897"/>
                        <a:pt x="641446" y="133382"/>
                        <a:pt x="640917" y="132588"/>
                      </a:cubicBezTo>
                      <a:cubicBezTo>
                        <a:pt x="640388" y="131794"/>
                        <a:pt x="496455" y="89461"/>
                        <a:pt x="450417" y="75438"/>
                      </a:cubicBezTo>
                      <a:cubicBezTo>
                        <a:pt x="404379" y="61415"/>
                        <a:pt x="404644" y="57447"/>
                        <a:pt x="364692" y="48451"/>
                      </a:cubicBezTo>
                      <a:cubicBezTo>
                        <a:pt x="324740" y="39455"/>
                        <a:pt x="277909" y="27548"/>
                        <a:pt x="210705" y="21463"/>
                      </a:cubicBezTo>
                      <a:cubicBezTo>
                        <a:pt x="143501" y="15378"/>
                        <a:pt x="-34564" y="-7377"/>
                        <a:pt x="5917" y="24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6" name="フリーフォーム: 図形 3195">
                  <a:extLst>
                    <a:ext uri="{FF2B5EF4-FFF2-40B4-BE49-F238E27FC236}">
                      <a16:creationId xmlns:a16="http://schemas.microsoft.com/office/drawing/2014/main" id="{633F65D9-F8E1-499E-9A23-CCC68507C2B7}"/>
                    </a:ext>
                  </a:extLst>
                </p:cNvPr>
                <p:cNvSpPr/>
                <p:nvPr/>
              </p:nvSpPr>
              <p:spPr>
                <a:xfrm>
                  <a:off x="6892925" y="141288"/>
                  <a:ext cx="789260" cy="187283"/>
                </a:xfrm>
                <a:custGeom>
                  <a:avLst/>
                  <a:gdLst>
                    <a:gd name="connsiteX0" fmla="*/ 0 w 789260"/>
                    <a:gd name="connsiteY0" fmla="*/ 0 h 187283"/>
                    <a:gd name="connsiteX1" fmla="*/ 400050 w 789260"/>
                    <a:gd name="connsiteY1" fmla="*/ 77787 h 187283"/>
                    <a:gd name="connsiteX2" fmla="*/ 774700 w 789260"/>
                    <a:gd name="connsiteY2" fmla="*/ 184150 h 187283"/>
                    <a:gd name="connsiteX3" fmla="*/ 685800 w 789260"/>
                    <a:gd name="connsiteY3" fmla="*/ 153987 h 187283"/>
                    <a:gd name="connsiteX4" fmla="*/ 433388 w 789260"/>
                    <a:gd name="connsiteY4" fmla="*/ 101600 h 187283"/>
                    <a:gd name="connsiteX5" fmla="*/ 0 w 789260"/>
                    <a:gd name="connsiteY5" fmla="*/ 0 h 187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9260" h="187283">
                      <a:moveTo>
                        <a:pt x="0" y="0"/>
                      </a:moveTo>
                      <a:cubicBezTo>
                        <a:pt x="135466" y="23547"/>
                        <a:pt x="270933" y="47095"/>
                        <a:pt x="400050" y="77787"/>
                      </a:cubicBezTo>
                      <a:cubicBezTo>
                        <a:pt x="529167" y="108479"/>
                        <a:pt x="727075" y="171450"/>
                        <a:pt x="774700" y="184150"/>
                      </a:cubicBezTo>
                      <a:cubicBezTo>
                        <a:pt x="822325" y="196850"/>
                        <a:pt x="742685" y="167745"/>
                        <a:pt x="685800" y="153987"/>
                      </a:cubicBezTo>
                      <a:cubicBezTo>
                        <a:pt x="628915" y="140229"/>
                        <a:pt x="433388" y="101600"/>
                        <a:pt x="433388" y="10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7" name="フリーフォーム: 図形 3196">
                  <a:extLst>
                    <a:ext uri="{FF2B5EF4-FFF2-40B4-BE49-F238E27FC236}">
                      <a16:creationId xmlns:a16="http://schemas.microsoft.com/office/drawing/2014/main" id="{6ABBC34B-B39E-44B8-8F51-CDC3D9E30EC8}"/>
                    </a:ext>
                  </a:extLst>
                </p:cNvPr>
                <p:cNvSpPr/>
                <p:nvPr/>
              </p:nvSpPr>
              <p:spPr>
                <a:xfrm>
                  <a:off x="7271464" y="151206"/>
                  <a:ext cx="596211" cy="190412"/>
                </a:xfrm>
                <a:custGeom>
                  <a:avLst/>
                  <a:gdLst>
                    <a:gd name="connsiteX0" fmla="*/ 7224 w 596211"/>
                    <a:gd name="connsiteY0" fmla="*/ 4369 h 190412"/>
                    <a:gd name="connsiteX1" fmla="*/ 450136 w 596211"/>
                    <a:gd name="connsiteY1" fmla="*/ 147244 h 190412"/>
                    <a:gd name="connsiteX2" fmla="*/ 596186 w 596211"/>
                    <a:gd name="connsiteY2" fmla="*/ 190107 h 190412"/>
                    <a:gd name="connsiteX3" fmla="*/ 459661 w 596211"/>
                    <a:gd name="connsiteY3" fmla="*/ 131369 h 190412"/>
                    <a:gd name="connsiteX4" fmla="*/ 196136 w 596211"/>
                    <a:gd name="connsiteY4" fmla="*/ 44057 h 190412"/>
                    <a:gd name="connsiteX5" fmla="*/ 7224 w 596211"/>
                    <a:gd name="connsiteY5" fmla="*/ 4369 h 19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6211" h="190412">
                      <a:moveTo>
                        <a:pt x="7224" y="4369"/>
                      </a:moveTo>
                      <a:cubicBezTo>
                        <a:pt x="49557" y="21567"/>
                        <a:pt x="351976" y="116288"/>
                        <a:pt x="450136" y="147244"/>
                      </a:cubicBezTo>
                      <a:cubicBezTo>
                        <a:pt x="548296" y="178200"/>
                        <a:pt x="594599" y="192753"/>
                        <a:pt x="596186" y="190107"/>
                      </a:cubicBezTo>
                      <a:cubicBezTo>
                        <a:pt x="597774" y="187461"/>
                        <a:pt x="526336" y="155711"/>
                        <a:pt x="459661" y="131369"/>
                      </a:cubicBezTo>
                      <a:cubicBezTo>
                        <a:pt x="392986" y="107027"/>
                        <a:pt x="273130" y="63107"/>
                        <a:pt x="196136" y="44057"/>
                      </a:cubicBezTo>
                      <a:cubicBezTo>
                        <a:pt x="119142" y="25007"/>
                        <a:pt x="-35109" y="-12829"/>
                        <a:pt x="7224" y="43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8" name="フリーフォーム: 図形 3197">
                  <a:extLst>
                    <a:ext uri="{FF2B5EF4-FFF2-40B4-BE49-F238E27FC236}">
                      <a16:creationId xmlns:a16="http://schemas.microsoft.com/office/drawing/2014/main" id="{901B0A88-22B4-4569-B30C-AFC476EF4E02}"/>
                    </a:ext>
                  </a:extLst>
                </p:cNvPr>
                <p:cNvSpPr/>
                <p:nvPr/>
              </p:nvSpPr>
              <p:spPr>
                <a:xfrm>
                  <a:off x="7646988" y="341136"/>
                  <a:ext cx="624436" cy="257125"/>
                </a:xfrm>
                <a:custGeom>
                  <a:avLst/>
                  <a:gdLst>
                    <a:gd name="connsiteX0" fmla="*/ 0 w 624436"/>
                    <a:gd name="connsiteY0" fmla="*/ 177 h 257125"/>
                    <a:gd name="connsiteX1" fmla="*/ 442912 w 624436"/>
                    <a:gd name="connsiteY1" fmla="*/ 163689 h 257125"/>
                    <a:gd name="connsiteX2" fmla="*/ 619125 w 624436"/>
                    <a:gd name="connsiteY2" fmla="*/ 255764 h 257125"/>
                    <a:gd name="connsiteX3" fmla="*/ 566737 w 624436"/>
                    <a:gd name="connsiteY3" fmla="*/ 212902 h 257125"/>
                    <a:gd name="connsiteX4" fmla="*/ 446087 w 624436"/>
                    <a:gd name="connsiteY4" fmla="*/ 133527 h 257125"/>
                    <a:gd name="connsiteX5" fmla="*/ 0 w 624436"/>
                    <a:gd name="connsiteY5" fmla="*/ 177 h 25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4436" h="257125">
                      <a:moveTo>
                        <a:pt x="0" y="177"/>
                      </a:moveTo>
                      <a:cubicBezTo>
                        <a:pt x="-529" y="5204"/>
                        <a:pt x="339725" y="121091"/>
                        <a:pt x="442912" y="163689"/>
                      </a:cubicBezTo>
                      <a:cubicBezTo>
                        <a:pt x="546099" y="206287"/>
                        <a:pt x="598488" y="247562"/>
                        <a:pt x="619125" y="255764"/>
                      </a:cubicBezTo>
                      <a:cubicBezTo>
                        <a:pt x="639763" y="263966"/>
                        <a:pt x="595577" y="233275"/>
                        <a:pt x="566737" y="212902"/>
                      </a:cubicBezTo>
                      <a:cubicBezTo>
                        <a:pt x="537897" y="192529"/>
                        <a:pt x="536575" y="168717"/>
                        <a:pt x="446087" y="133527"/>
                      </a:cubicBezTo>
                      <a:cubicBezTo>
                        <a:pt x="355600" y="98337"/>
                        <a:pt x="529" y="-4850"/>
                        <a:pt x="0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9" name="フリーフォーム: 図形 3198">
                  <a:extLst>
                    <a:ext uri="{FF2B5EF4-FFF2-40B4-BE49-F238E27FC236}">
                      <a16:creationId xmlns:a16="http://schemas.microsoft.com/office/drawing/2014/main" id="{C3B07F5E-689A-4409-86CB-5DA8C1AB23B0}"/>
                    </a:ext>
                  </a:extLst>
                </p:cNvPr>
                <p:cNvSpPr/>
                <p:nvPr/>
              </p:nvSpPr>
              <p:spPr>
                <a:xfrm>
                  <a:off x="7875505" y="341312"/>
                  <a:ext cx="589062" cy="310182"/>
                </a:xfrm>
                <a:custGeom>
                  <a:avLst/>
                  <a:gdLst>
                    <a:gd name="connsiteX0" fmla="*/ 83 w 589062"/>
                    <a:gd name="connsiteY0" fmla="*/ 1 h 310182"/>
                    <a:gd name="connsiteX1" fmla="*/ 330283 w 589062"/>
                    <a:gd name="connsiteY1" fmla="*/ 160338 h 310182"/>
                    <a:gd name="connsiteX2" fmla="*/ 582695 w 589062"/>
                    <a:gd name="connsiteY2" fmla="*/ 304801 h 310182"/>
                    <a:gd name="connsiteX3" fmla="*/ 495383 w 589062"/>
                    <a:gd name="connsiteY3" fmla="*/ 268288 h 310182"/>
                    <a:gd name="connsiteX4" fmla="*/ 300120 w 589062"/>
                    <a:gd name="connsiteY4" fmla="*/ 163513 h 310182"/>
                    <a:gd name="connsiteX5" fmla="*/ 83 w 589062"/>
                    <a:gd name="connsiteY5" fmla="*/ 1 h 310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9062" h="310182">
                      <a:moveTo>
                        <a:pt x="83" y="1"/>
                      </a:moveTo>
                      <a:cubicBezTo>
                        <a:pt x="5110" y="-528"/>
                        <a:pt x="233181" y="109538"/>
                        <a:pt x="330283" y="160338"/>
                      </a:cubicBezTo>
                      <a:cubicBezTo>
                        <a:pt x="427385" y="211138"/>
                        <a:pt x="555178" y="286809"/>
                        <a:pt x="582695" y="304801"/>
                      </a:cubicBezTo>
                      <a:cubicBezTo>
                        <a:pt x="610212" y="322793"/>
                        <a:pt x="542479" y="291836"/>
                        <a:pt x="495383" y="268288"/>
                      </a:cubicBezTo>
                      <a:cubicBezTo>
                        <a:pt x="448287" y="244740"/>
                        <a:pt x="381876" y="205317"/>
                        <a:pt x="300120" y="163513"/>
                      </a:cubicBezTo>
                      <a:cubicBezTo>
                        <a:pt x="218364" y="121709"/>
                        <a:pt x="-4944" y="530"/>
                        <a:pt x="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0" name="フリーフォーム: 図形 3199">
                  <a:extLst>
                    <a:ext uri="{FF2B5EF4-FFF2-40B4-BE49-F238E27FC236}">
                      <a16:creationId xmlns:a16="http://schemas.microsoft.com/office/drawing/2014/main" id="{4A9F4FC4-AA43-4B4D-846A-285B71A8FD46}"/>
                    </a:ext>
                  </a:extLst>
                </p:cNvPr>
                <p:cNvSpPr/>
                <p:nvPr/>
              </p:nvSpPr>
              <p:spPr>
                <a:xfrm>
                  <a:off x="8255738" y="578575"/>
                  <a:ext cx="547457" cy="352665"/>
                </a:xfrm>
                <a:custGeom>
                  <a:avLst/>
                  <a:gdLst>
                    <a:gd name="connsiteX0" fmla="*/ 8787 w 547457"/>
                    <a:gd name="connsiteY0" fmla="*/ 11975 h 352665"/>
                    <a:gd name="connsiteX1" fmla="*/ 272312 w 547457"/>
                    <a:gd name="connsiteY1" fmla="*/ 148500 h 352665"/>
                    <a:gd name="connsiteX2" fmla="*/ 535837 w 547457"/>
                    <a:gd name="connsiteY2" fmla="*/ 345350 h 352665"/>
                    <a:gd name="connsiteX3" fmla="*/ 494562 w 547457"/>
                    <a:gd name="connsiteY3" fmla="*/ 304075 h 352665"/>
                    <a:gd name="connsiteX4" fmla="*/ 437412 w 547457"/>
                    <a:gd name="connsiteY4" fmla="*/ 242163 h 352665"/>
                    <a:gd name="connsiteX5" fmla="*/ 99275 w 547457"/>
                    <a:gd name="connsiteY5" fmla="*/ 32613 h 352665"/>
                    <a:gd name="connsiteX6" fmla="*/ 8787 w 547457"/>
                    <a:gd name="connsiteY6" fmla="*/ 11975 h 352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7457" h="352665">
                      <a:moveTo>
                        <a:pt x="8787" y="11975"/>
                      </a:moveTo>
                      <a:cubicBezTo>
                        <a:pt x="37626" y="31289"/>
                        <a:pt x="184470" y="92938"/>
                        <a:pt x="272312" y="148500"/>
                      </a:cubicBezTo>
                      <a:cubicBezTo>
                        <a:pt x="360154" y="204062"/>
                        <a:pt x="498795" y="319421"/>
                        <a:pt x="535837" y="345350"/>
                      </a:cubicBezTo>
                      <a:cubicBezTo>
                        <a:pt x="572879" y="371279"/>
                        <a:pt x="510966" y="321273"/>
                        <a:pt x="494562" y="304075"/>
                      </a:cubicBezTo>
                      <a:cubicBezTo>
                        <a:pt x="478158" y="286877"/>
                        <a:pt x="503293" y="287407"/>
                        <a:pt x="437412" y="242163"/>
                      </a:cubicBezTo>
                      <a:cubicBezTo>
                        <a:pt x="371531" y="196919"/>
                        <a:pt x="173358" y="70448"/>
                        <a:pt x="99275" y="32613"/>
                      </a:cubicBezTo>
                      <a:cubicBezTo>
                        <a:pt x="25192" y="-5222"/>
                        <a:pt x="-20052" y="-7339"/>
                        <a:pt x="8787" y="119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1" name="フリーフォーム: 図形 3200">
                  <a:extLst>
                    <a:ext uri="{FF2B5EF4-FFF2-40B4-BE49-F238E27FC236}">
                      <a16:creationId xmlns:a16="http://schemas.microsoft.com/office/drawing/2014/main" id="{2DF6986D-3B33-4141-A993-F3700C1E3072}"/>
                    </a:ext>
                  </a:extLst>
                </p:cNvPr>
                <p:cNvSpPr/>
                <p:nvPr/>
              </p:nvSpPr>
              <p:spPr>
                <a:xfrm>
                  <a:off x="8477250" y="652463"/>
                  <a:ext cx="592516" cy="413881"/>
                </a:xfrm>
                <a:custGeom>
                  <a:avLst/>
                  <a:gdLst>
                    <a:gd name="connsiteX0" fmla="*/ 0 w 592516"/>
                    <a:gd name="connsiteY0" fmla="*/ 0 h 413881"/>
                    <a:gd name="connsiteX1" fmla="*/ 323850 w 592516"/>
                    <a:gd name="connsiteY1" fmla="*/ 207962 h 413881"/>
                    <a:gd name="connsiteX2" fmla="*/ 584200 w 592516"/>
                    <a:gd name="connsiteY2" fmla="*/ 406400 h 413881"/>
                    <a:gd name="connsiteX3" fmla="*/ 515938 w 592516"/>
                    <a:gd name="connsiteY3" fmla="*/ 363537 h 413881"/>
                    <a:gd name="connsiteX4" fmla="*/ 393700 w 592516"/>
                    <a:gd name="connsiteY4" fmla="*/ 282575 h 413881"/>
                    <a:gd name="connsiteX5" fmla="*/ 322263 w 592516"/>
                    <a:gd name="connsiteY5" fmla="*/ 241300 h 413881"/>
                    <a:gd name="connsiteX6" fmla="*/ 0 w 592516"/>
                    <a:gd name="connsiteY6" fmla="*/ 0 h 41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2516" h="413881">
                      <a:moveTo>
                        <a:pt x="0" y="0"/>
                      </a:moveTo>
                      <a:cubicBezTo>
                        <a:pt x="113241" y="70114"/>
                        <a:pt x="226483" y="140229"/>
                        <a:pt x="323850" y="207962"/>
                      </a:cubicBezTo>
                      <a:cubicBezTo>
                        <a:pt x="421217" y="275695"/>
                        <a:pt x="552186" y="380471"/>
                        <a:pt x="584200" y="406400"/>
                      </a:cubicBezTo>
                      <a:cubicBezTo>
                        <a:pt x="616214" y="432329"/>
                        <a:pt x="547688" y="384174"/>
                        <a:pt x="515938" y="363537"/>
                      </a:cubicBezTo>
                      <a:cubicBezTo>
                        <a:pt x="484188" y="342900"/>
                        <a:pt x="425979" y="302948"/>
                        <a:pt x="393700" y="282575"/>
                      </a:cubicBezTo>
                      <a:cubicBezTo>
                        <a:pt x="361421" y="262202"/>
                        <a:pt x="322263" y="241300"/>
                        <a:pt x="322263" y="2413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2" name="フリーフォーム: 図形 3201">
                  <a:extLst>
                    <a:ext uri="{FF2B5EF4-FFF2-40B4-BE49-F238E27FC236}">
                      <a16:creationId xmlns:a16="http://schemas.microsoft.com/office/drawing/2014/main" id="{B4F55EF2-FD9E-4EB2-A7D6-FDF426E22372}"/>
                    </a:ext>
                  </a:extLst>
                </p:cNvPr>
                <p:cNvSpPr/>
                <p:nvPr/>
              </p:nvSpPr>
              <p:spPr>
                <a:xfrm>
                  <a:off x="8803586" y="923927"/>
                  <a:ext cx="389356" cy="323883"/>
                </a:xfrm>
                <a:custGeom>
                  <a:avLst/>
                  <a:gdLst>
                    <a:gd name="connsiteX0" fmla="*/ 689 w 389356"/>
                    <a:gd name="connsiteY0" fmla="*/ 1586 h 323883"/>
                    <a:gd name="connsiteX1" fmla="*/ 370577 w 389356"/>
                    <a:gd name="connsiteY1" fmla="*/ 312736 h 323883"/>
                    <a:gd name="connsiteX2" fmla="*/ 329302 w 389356"/>
                    <a:gd name="connsiteY2" fmla="*/ 249236 h 323883"/>
                    <a:gd name="connsiteX3" fmla="*/ 280089 w 389356"/>
                    <a:gd name="connsiteY3" fmla="*/ 195261 h 323883"/>
                    <a:gd name="connsiteX4" fmla="*/ 689 w 389356"/>
                    <a:gd name="connsiteY4" fmla="*/ 1586 h 32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9356" h="323883">
                      <a:moveTo>
                        <a:pt x="689" y="1586"/>
                      </a:moveTo>
                      <a:cubicBezTo>
                        <a:pt x="15770" y="21165"/>
                        <a:pt x="315808" y="271461"/>
                        <a:pt x="370577" y="312736"/>
                      </a:cubicBezTo>
                      <a:cubicBezTo>
                        <a:pt x="425346" y="354011"/>
                        <a:pt x="344383" y="268815"/>
                        <a:pt x="329302" y="249236"/>
                      </a:cubicBezTo>
                      <a:cubicBezTo>
                        <a:pt x="314221" y="229657"/>
                        <a:pt x="338033" y="241298"/>
                        <a:pt x="280089" y="195261"/>
                      </a:cubicBezTo>
                      <a:cubicBezTo>
                        <a:pt x="222145" y="149224"/>
                        <a:pt x="-14392" y="-17993"/>
                        <a:pt x="689" y="15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3" name="フリーフォーム: 図形 3202">
                  <a:extLst>
                    <a:ext uri="{FF2B5EF4-FFF2-40B4-BE49-F238E27FC236}">
                      <a16:creationId xmlns:a16="http://schemas.microsoft.com/office/drawing/2014/main" id="{00AFA373-66CF-4DC0-A88D-761661574D2F}"/>
                    </a:ext>
                  </a:extLst>
                </p:cNvPr>
                <p:cNvSpPr/>
                <p:nvPr/>
              </p:nvSpPr>
              <p:spPr>
                <a:xfrm>
                  <a:off x="9093200" y="1095162"/>
                  <a:ext cx="418815" cy="420198"/>
                </a:xfrm>
                <a:custGeom>
                  <a:avLst/>
                  <a:gdLst>
                    <a:gd name="connsiteX0" fmla="*/ 0 w 418815"/>
                    <a:gd name="connsiteY0" fmla="*/ 213 h 420198"/>
                    <a:gd name="connsiteX1" fmla="*/ 217488 w 418815"/>
                    <a:gd name="connsiteY1" fmla="*/ 209763 h 420198"/>
                    <a:gd name="connsiteX2" fmla="*/ 412750 w 418815"/>
                    <a:gd name="connsiteY2" fmla="*/ 416138 h 420198"/>
                    <a:gd name="connsiteX3" fmla="*/ 355600 w 418815"/>
                    <a:gd name="connsiteY3" fmla="*/ 333588 h 420198"/>
                    <a:gd name="connsiteX4" fmla="*/ 217488 w 418815"/>
                    <a:gd name="connsiteY4" fmla="*/ 173251 h 420198"/>
                    <a:gd name="connsiteX5" fmla="*/ 0 w 418815"/>
                    <a:gd name="connsiteY5" fmla="*/ 213 h 42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8815" h="420198">
                      <a:moveTo>
                        <a:pt x="0" y="213"/>
                      </a:moveTo>
                      <a:cubicBezTo>
                        <a:pt x="0" y="6298"/>
                        <a:pt x="148696" y="140442"/>
                        <a:pt x="217488" y="209763"/>
                      </a:cubicBezTo>
                      <a:cubicBezTo>
                        <a:pt x="286280" y="279084"/>
                        <a:pt x="389731" y="395501"/>
                        <a:pt x="412750" y="416138"/>
                      </a:cubicBezTo>
                      <a:cubicBezTo>
                        <a:pt x="435769" y="436775"/>
                        <a:pt x="388144" y="374069"/>
                        <a:pt x="355600" y="333588"/>
                      </a:cubicBezTo>
                      <a:cubicBezTo>
                        <a:pt x="323056" y="293107"/>
                        <a:pt x="275961" y="226697"/>
                        <a:pt x="217488" y="173251"/>
                      </a:cubicBezTo>
                      <a:cubicBezTo>
                        <a:pt x="159015" y="119805"/>
                        <a:pt x="0" y="-5872"/>
                        <a:pt x="0" y="2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4" name="フリーフォーム: 図形 3203">
                  <a:extLst>
                    <a:ext uri="{FF2B5EF4-FFF2-40B4-BE49-F238E27FC236}">
                      <a16:creationId xmlns:a16="http://schemas.microsoft.com/office/drawing/2014/main" id="{4D8629AE-A89F-4B44-8BFB-ABA5C75CE5D4}"/>
                    </a:ext>
                  </a:extLst>
                </p:cNvPr>
                <p:cNvSpPr/>
                <p:nvPr/>
              </p:nvSpPr>
              <p:spPr>
                <a:xfrm>
                  <a:off x="9205207" y="1257382"/>
                  <a:ext cx="276376" cy="272204"/>
                </a:xfrm>
                <a:custGeom>
                  <a:avLst/>
                  <a:gdLst>
                    <a:gd name="connsiteX0" fmla="*/ 706 w 276376"/>
                    <a:gd name="connsiteY0" fmla="*/ 1506 h 272204"/>
                    <a:gd name="connsiteX1" fmla="*/ 262643 w 276376"/>
                    <a:gd name="connsiteY1" fmla="*/ 261856 h 272204"/>
                    <a:gd name="connsiteX2" fmla="*/ 234068 w 276376"/>
                    <a:gd name="connsiteY2" fmla="*/ 214231 h 272204"/>
                    <a:gd name="connsiteX3" fmla="*/ 186443 w 276376"/>
                    <a:gd name="connsiteY3" fmla="*/ 157081 h 272204"/>
                    <a:gd name="connsiteX4" fmla="*/ 706 w 276376"/>
                    <a:gd name="connsiteY4" fmla="*/ 1506 h 27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76" h="272204">
                      <a:moveTo>
                        <a:pt x="706" y="1506"/>
                      </a:moveTo>
                      <a:cubicBezTo>
                        <a:pt x="13406" y="18969"/>
                        <a:pt x="223749" y="226402"/>
                        <a:pt x="262643" y="261856"/>
                      </a:cubicBezTo>
                      <a:cubicBezTo>
                        <a:pt x="301537" y="297310"/>
                        <a:pt x="246768" y="231694"/>
                        <a:pt x="234068" y="214231"/>
                      </a:cubicBezTo>
                      <a:cubicBezTo>
                        <a:pt x="221368" y="196769"/>
                        <a:pt x="222691" y="190683"/>
                        <a:pt x="186443" y="157081"/>
                      </a:cubicBezTo>
                      <a:cubicBezTo>
                        <a:pt x="150195" y="123479"/>
                        <a:pt x="-11994" y="-15957"/>
                        <a:pt x="706" y="15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5" name="フリーフォーム: 図形 3204">
                  <a:extLst>
                    <a:ext uri="{FF2B5EF4-FFF2-40B4-BE49-F238E27FC236}">
                      <a16:creationId xmlns:a16="http://schemas.microsoft.com/office/drawing/2014/main" id="{871B19D0-0C55-4161-A1BE-2849AE5F3039}"/>
                    </a:ext>
                  </a:extLst>
                </p:cNvPr>
                <p:cNvSpPr/>
                <p:nvPr/>
              </p:nvSpPr>
              <p:spPr>
                <a:xfrm>
                  <a:off x="9515639" y="1517382"/>
                  <a:ext cx="294781" cy="419390"/>
                </a:xfrm>
                <a:custGeom>
                  <a:avLst/>
                  <a:gdLst>
                    <a:gd name="connsiteX0" fmla="*/ 894 w 294781"/>
                    <a:gd name="connsiteY0" fmla="*/ 2385 h 419390"/>
                    <a:gd name="connsiteX1" fmla="*/ 280294 w 294781"/>
                    <a:gd name="connsiteY1" fmla="*/ 404551 h 419390"/>
                    <a:gd name="connsiteX2" fmla="*/ 248544 w 294781"/>
                    <a:gd name="connsiteY2" fmla="*/ 324118 h 419390"/>
                    <a:gd name="connsiteX3" fmla="*/ 193511 w 294781"/>
                    <a:gd name="connsiteY3" fmla="*/ 241568 h 419390"/>
                    <a:gd name="connsiteX4" fmla="*/ 894 w 294781"/>
                    <a:gd name="connsiteY4" fmla="*/ 2385 h 419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781" h="419390">
                      <a:moveTo>
                        <a:pt x="894" y="2385"/>
                      </a:moveTo>
                      <a:cubicBezTo>
                        <a:pt x="15358" y="29549"/>
                        <a:pt x="239019" y="350929"/>
                        <a:pt x="280294" y="404551"/>
                      </a:cubicBezTo>
                      <a:cubicBezTo>
                        <a:pt x="321569" y="458173"/>
                        <a:pt x="263008" y="351282"/>
                        <a:pt x="248544" y="324118"/>
                      </a:cubicBezTo>
                      <a:cubicBezTo>
                        <a:pt x="234080" y="296954"/>
                        <a:pt x="235491" y="295190"/>
                        <a:pt x="193511" y="241568"/>
                      </a:cubicBezTo>
                      <a:cubicBezTo>
                        <a:pt x="151531" y="187946"/>
                        <a:pt x="-13570" y="-24779"/>
                        <a:pt x="894" y="23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6" name="フリーフォーム: 図形 3205">
                  <a:extLst>
                    <a:ext uri="{FF2B5EF4-FFF2-40B4-BE49-F238E27FC236}">
                      <a16:creationId xmlns:a16="http://schemas.microsoft.com/office/drawing/2014/main" id="{3F44453D-AD86-4DCC-85DE-6E9B5FFF932F}"/>
                    </a:ext>
                  </a:extLst>
                </p:cNvPr>
                <p:cNvSpPr/>
                <p:nvPr/>
              </p:nvSpPr>
              <p:spPr>
                <a:xfrm>
                  <a:off x="9479043" y="1549823"/>
                  <a:ext cx="326811" cy="451949"/>
                </a:xfrm>
                <a:custGeom>
                  <a:avLst/>
                  <a:gdLst>
                    <a:gd name="connsiteX0" fmla="*/ 1507 w 326811"/>
                    <a:gd name="connsiteY0" fmla="*/ 3810 h 451949"/>
                    <a:gd name="connsiteX1" fmla="*/ 312657 w 326811"/>
                    <a:gd name="connsiteY1" fmla="*/ 433494 h 451949"/>
                    <a:gd name="connsiteX2" fmla="*/ 266090 w 326811"/>
                    <a:gd name="connsiteY2" fmla="*/ 359410 h 451949"/>
                    <a:gd name="connsiteX3" fmla="*/ 196240 w 326811"/>
                    <a:gd name="connsiteY3" fmla="*/ 230294 h 451949"/>
                    <a:gd name="connsiteX4" fmla="*/ 1507 w 326811"/>
                    <a:gd name="connsiteY4" fmla="*/ 3810 h 451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6811" h="451949">
                      <a:moveTo>
                        <a:pt x="1507" y="3810"/>
                      </a:moveTo>
                      <a:cubicBezTo>
                        <a:pt x="20910" y="37677"/>
                        <a:pt x="268560" y="374227"/>
                        <a:pt x="312657" y="433494"/>
                      </a:cubicBezTo>
                      <a:cubicBezTo>
                        <a:pt x="356754" y="492761"/>
                        <a:pt x="285493" y="393277"/>
                        <a:pt x="266090" y="359410"/>
                      </a:cubicBezTo>
                      <a:cubicBezTo>
                        <a:pt x="246687" y="325543"/>
                        <a:pt x="236809" y="289208"/>
                        <a:pt x="196240" y="230294"/>
                      </a:cubicBezTo>
                      <a:cubicBezTo>
                        <a:pt x="155671" y="171380"/>
                        <a:pt x="-17896" y="-30057"/>
                        <a:pt x="1507" y="38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7" name="フリーフォーム: 図形 3206">
                  <a:extLst>
                    <a:ext uri="{FF2B5EF4-FFF2-40B4-BE49-F238E27FC236}">
                      <a16:creationId xmlns:a16="http://schemas.microsoft.com/office/drawing/2014/main" id="{93DA6F53-9401-4F02-AA2C-4E2301353051}"/>
                    </a:ext>
                  </a:extLst>
                </p:cNvPr>
                <p:cNvSpPr/>
                <p:nvPr/>
              </p:nvSpPr>
              <p:spPr>
                <a:xfrm>
                  <a:off x="9808192" y="1997951"/>
                  <a:ext cx="178311" cy="416671"/>
                </a:xfrm>
                <a:custGeom>
                  <a:avLst/>
                  <a:gdLst>
                    <a:gd name="connsiteX0" fmla="*/ 441 w 178311"/>
                    <a:gd name="connsiteY0" fmla="*/ 2299 h 416671"/>
                    <a:gd name="connsiteX1" fmla="*/ 171891 w 178311"/>
                    <a:gd name="connsiteY1" fmla="*/ 406582 h 416671"/>
                    <a:gd name="connsiteX2" fmla="*/ 140141 w 178311"/>
                    <a:gd name="connsiteY2" fmla="*/ 290166 h 416671"/>
                    <a:gd name="connsiteX3" fmla="*/ 123208 w 178311"/>
                    <a:gd name="connsiteY3" fmla="*/ 243599 h 416671"/>
                    <a:gd name="connsiteX4" fmla="*/ 441 w 178311"/>
                    <a:gd name="connsiteY4" fmla="*/ 2299 h 41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311" h="416671">
                      <a:moveTo>
                        <a:pt x="441" y="2299"/>
                      </a:moveTo>
                      <a:cubicBezTo>
                        <a:pt x="8555" y="29463"/>
                        <a:pt x="148608" y="358604"/>
                        <a:pt x="171891" y="406582"/>
                      </a:cubicBezTo>
                      <a:cubicBezTo>
                        <a:pt x="195174" y="454560"/>
                        <a:pt x="148255" y="317330"/>
                        <a:pt x="140141" y="290166"/>
                      </a:cubicBezTo>
                      <a:cubicBezTo>
                        <a:pt x="132027" y="263002"/>
                        <a:pt x="147902" y="290518"/>
                        <a:pt x="123208" y="243599"/>
                      </a:cubicBezTo>
                      <a:cubicBezTo>
                        <a:pt x="98514" y="196680"/>
                        <a:pt x="-7673" y="-24865"/>
                        <a:pt x="441" y="22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8" name="フリーフォーム: 図形 3207">
                  <a:extLst>
                    <a:ext uri="{FF2B5EF4-FFF2-40B4-BE49-F238E27FC236}">
                      <a16:creationId xmlns:a16="http://schemas.microsoft.com/office/drawing/2014/main" id="{B20A1B40-45C5-47BF-94A7-79EAF5FBB60F}"/>
                    </a:ext>
                  </a:extLst>
                </p:cNvPr>
                <p:cNvSpPr/>
                <p:nvPr/>
              </p:nvSpPr>
              <p:spPr>
                <a:xfrm>
                  <a:off x="9844003" y="1994949"/>
                  <a:ext cx="221187" cy="485777"/>
                </a:xfrm>
                <a:custGeom>
                  <a:avLst/>
                  <a:gdLst>
                    <a:gd name="connsiteX0" fmla="*/ 614 w 221187"/>
                    <a:gd name="connsiteY0" fmla="*/ 3184 h 485777"/>
                    <a:gd name="connsiteX1" fmla="*/ 212280 w 221187"/>
                    <a:gd name="connsiteY1" fmla="*/ 466734 h 485777"/>
                    <a:gd name="connsiteX2" fmla="*/ 178414 w 221187"/>
                    <a:gd name="connsiteY2" fmla="*/ 384184 h 485777"/>
                    <a:gd name="connsiteX3" fmla="*/ 148780 w 221187"/>
                    <a:gd name="connsiteY3" fmla="*/ 267768 h 485777"/>
                    <a:gd name="connsiteX4" fmla="*/ 614 w 221187"/>
                    <a:gd name="connsiteY4" fmla="*/ 3184 h 485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187" h="485777">
                      <a:moveTo>
                        <a:pt x="614" y="3184"/>
                      </a:moveTo>
                      <a:cubicBezTo>
                        <a:pt x="11197" y="36345"/>
                        <a:pt x="182647" y="403234"/>
                        <a:pt x="212280" y="466734"/>
                      </a:cubicBezTo>
                      <a:cubicBezTo>
                        <a:pt x="241913" y="530234"/>
                        <a:pt x="188997" y="417345"/>
                        <a:pt x="178414" y="384184"/>
                      </a:cubicBezTo>
                      <a:cubicBezTo>
                        <a:pt x="167831" y="351023"/>
                        <a:pt x="178413" y="330210"/>
                        <a:pt x="148780" y="267768"/>
                      </a:cubicBezTo>
                      <a:cubicBezTo>
                        <a:pt x="119147" y="205326"/>
                        <a:pt x="-9969" y="-29977"/>
                        <a:pt x="614" y="3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9" name="フリーフォーム: 図形 3208">
                  <a:extLst>
                    <a:ext uri="{FF2B5EF4-FFF2-40B4-BE49-F238E27FC236}">
                      <a16:creationId xmlns:a16="http://schemas.microsoft.com/office/drawing/2014/main" id="{2D743645-D632-4361-B7AD-6A097B5BF9A4}"/>
                    </a:ext>
                  </a:extLst>
                </p:cNvPr>
                <p:cNvSpPr/>
                <p:nvPr/>
              </p:nvSpPr>
              <p:spPr>
                <a:xfrm>
                  <a:off x="9996971" y="2441612"/>
                  <a:ext cx="142446" cy="497439"/>
                </a:xfrm>
                <a:custGeom>
                  <a:avLst/>
                  <a:gdLst>
                    <a:gd name="connsiteX0" fmla="*/ 46 w 142446"/>
                    <a:gd name="connsiteY0" fmla="*/ 3138 h 497439"/>
                    <a:gd name="connsiteX1" fmla="*/ 133396 w 142446"/>
                    <a:gd name="connsiteY1" fmla="*/ 479388 h 497439"/>
                    <a:gd name="connsiteX2" fmla="*/ 129162 w 142446"/>
                    <a:gd name="connsiteY2" fmla="*/ 386255 h 497439"/>
                    <a:gd name="connsiteX3" fmla="*/ 118579 w 142446"/>
                    <a:gd name="connsiteY3" fmla="*/ 278305 h 497439"/>
                    <a:gd name="connsiteX4" fmla="*/ 46 w 142446"/>
                    <a:gd name="connsiteY4" fmla="*/ 3138 h 49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446" h="497439">
                      <a:moveTo>
                        <a:pt x="46" y="3138"/>
                      </a:moveTo>
                      <a:cubicBezTo>
                        <a:pt x="2515" y="36652"/>
                        <a:pt x="111877" y="415535"/>
                        <a:pt x="133396" y="479388"/>
                      </a:cubicBezTo>
                      <a:cubicBezTo>
                        <a:pt x="154915" y="543241"/>
                        <a:pt x="131631" y="419769"/>
                        <a:pt x="129162" y="386255"/>
                      </a:cubicBezTo>
                      <a:cubicBezTo>
                        <a:pt x="126693" y="352741"/>
                        <a:pt x="142568" y="342511"/>
                        <a:pt x="118579" y="278305"/>
                      </a:cubicBezTo>
                      <a:cubicBezTo>
                        <a:pt x="94590" y="214099"/>
                        <a:pt x="-2423" y="-30376"/>
                        <a:pt x="46" y="31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0" name="フリーフォーム: 図形 3209">
                  <a:extLst>
                    <a:ext uri="{FF2B5EF4-FFF2-40B4-BE49-F238E27FC236}">
                      <a16:creationId xmlns:a16="http://schemas.microsoft.com/office/drawing/2014/main" id="{41AC6ED3-B48F-4013-9E49-7C12838C061F}"/>
                    </a:ext>
                  </a:extLst>
                </p:cNvPr>
                <p:cNvSpPr/>
                <p:nvPr/>
              </p:nvSpPr>
              <p:spPr>
                <a:xfrm>
                  <a:off x="10030873" y="2414894"/>
                  <a:ext cx="169773" cy="610848"/>
                </a:xfrm>
                <a:custGeom>
                  <a:avLst/>
                  <a:gdLst>
                    <a:gd name="connsiteX0" fmla="*/ 10 w 169773"/>
                    <a:gd name="connsiteY0" fmla="*/ 223 h 610848"/>
                    <a:gd name="connsiteX1" fmla="*/ 107960 w 169773"/>
                    <a:gd name="connsiteY1" fmla="*/ 311373 h 610848"/>
                    <a:gd name="connsiteX2" fmla="*/ 167227 w 169773"/>
                    <a:gd name="connsiteY2" fmla="*/ 605589 h 610848"/>
                    <a:gd name="connsiteX3" fmla="*/ 154527 w 169773"/>
                    <a:gd name="connsiteY3" fmla="*/ 482823 h 610848"/>
                    <a:gd name="connsiteX4" fmla="*/ 114310 w 169773"/>
                    <a:gd name="connsiteY4" fmla="*/ 264806 h 610848"/>
                    <a:gd name="connsiteX5" fmla="*/ 10 w 169773"/>
                    <a:gd name="connsiteY5" fmla="*/ 223 h 61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773" h="610848">
                      <a:moveTo>
                        <a:pt x="10" y="223"/>
                      </a:moveTo>
                      <a:cubicBezTo>
                        <a:pt x="-1048" y="7984"/>
                        <a:pt x="80091" y="210479"/>
                        <a:pt x="107960" y="311373"/>
                      </a:cubicBezTo>
                      <a:cubicBezTo>
                        <a:pt x="135830" y="412267"/>
                        <a:pt x="159466" y="577014"/>
                        <a:pt x="167227" y="605589"/>
                      </a:cubicBezTo>
                      <a:cubicBezTo>
                        <a:pt x="174988" y="634164"/>
                        <a:pt x="163346" y="539620"/>
                        <a:pt x="154527" y="482823"/>
                      </a:cubicBezTo>
                      <a:cubicBezTo>
                        <a:pt x="145708" y="426026"/>
                        <a:pt x="141121" y="341006"/>
                        <a:pt x="114310" y="264806"/>
                      </a:cubicBezTo>
                      <a:cubicBezTo>
                        <a:pt x="87499" y="188606"/>
                        <a:pt x="1068" y="-7538"/>
                        <a:pt x="10" y="2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1" name="フリーフォーム: 図形 3210">
                  <a:extLst>
                    <a:ext uri="{FF2B5EF4-FFF2-40B4-BE49-F238E27FC236}">
                      <a16:creationId xmlns:a16="http://schemas.microsoft.com/office/drawing/2014/main" id="{7871DD96-0A02-47B4-8C04-417A2CFF465D}"/>
                    </a:ext>
                  </a:extLst>
                </p:cNvPr>
                <p:cNvSpPr/>
                <p:nvPr/>
              </p:nvSpPr>
              <p:spPr>
                <a:xfrm>
                  <a:off x="10155615" y="2997019"/>
                  <a:ext cx="41605" cy="343142"/>
                </a:xfrm>
                <a:custGeom>
                  <a:avLst/>
                  <a:gdLst>
                    <a:gd name="connsiteX0" fmla="*/ 152 w 41605"/>
                    <a:gd name="connsiteY0" fmla="*/ 8648 h 343142"/>
                    <a:gd name="connsiteX1" fmla="*/ 38252 w 41605"/>
                    <a:gd name="connsiteY1" fmla="*/ 338848 h 343142"/>
                    <a:gd name="connsiteX2" fmla="*/ 38252 w 41605"/>
                    <a:gd name="connsiteY2" fmla="*/ 190681 h 343142"/>
                    <a:gd name="connsiteX3" fmla="*/ 25552 w 41605"/>
                    <a:gd name="connsiteY3" fmla="*/ 101781 h 343142"/>
                    <a:gd name="connsiteX4" fmla="*/ 152 w 41605"/>
                    <a:gd name="connsiteY4" fmla="*/ 8648 h 343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05" h="343142">
                      <a:moveTo>
                        <a:pt x="152" y="8648"/>
                      </a:moveTo>
                      <a:cubicBezTo>
                        <a:pt x="2269" y="48159"/>
                        <a:pt x="31902" y="308509"/>
                        <a:pt x="38252" y="338848"/>
                      </a:cubicBezTo>
                      <a:cubicBezTo>
                        <a:pt x="44602" y="369187"/>
                        <a:pt x="40369" y="230192"/>
                        <a:pt x="38252" y="190681"/>
                      </a:cubicBezTo>
                      <a:cubicBezTo>
                        <a:pt x="36135" y="151170"/>
                        <a:pt x="32608" y="127181"/>
                        <a:pt x="25552" y="101781"/>
                      </a:cubicBezTo>
                      <a:cubicBezTo>
                        <a:pt x="18496" y="76381"/>
                        <a:pt x="-1965" y="-30863"/>
                        <a:pt x="152" y="8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2" name="フリーフォーム: 図形 3211">
                  <a:extLst>
                    <a:ext uri="{FF2B5EF4-FFF2-40B4-BE49-F238E27FC236}">
                      <a16:creationId xmlns:a16="http://schemas.microsoft.com/office/drawing/2014/main" id="{3236861D-E799-45A0-BA9C-50BAD2B8A585}"/>
                    </a:ext>
                  </a:extLst>
                </p:cNvPr>
                <p:cNvSpPr/>
                <p:nvPr/>
              </p:nvSpPr>
              <p:spPr>
                <a:xfrm>
                  <a:off x="10121898" y="2937352"/>
                  <a:ext cx="53704" cy="593580"/>
                </a:xfrm>
                <a:custGeom>
                  <a:avLst/>
                  <a:gdLst>
                    <a:gd name="connsiteX0" fmla="*/ 2 w 53704"/>
                    <a:gd name="connsiteY0" fmla="*/ 4815 h 593580"/>
                    <a:gd name="connsiteX1" fmla="*/ 48685 w 53704"/>
                    <a:gd name="connsiteY1" fmla="*/ 565731 h 593580"/>
                    <a:gd name="connsiteX2" fmla="*/ 50802 w 53704"/>
                    <a:gd name="connsiteY2" fmla="*/ 487415 h 593580"/>
                    <a:gd name="connsiteX3" fmla="*/ 50802 w 53704"/>
                    <a:gd name="connsiteY3" fmla="*/ 303265 h 593580"/>
                    <a:gd name="connsiteX4" fmla="*/ 2 w 53704"/>
                    <a:gd name="connsiteY4" fmla="*/ 4815 h 593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04" h="593580">
                      <a:moveTo>
                        <a:pt x="2" y="4815"/>
                      </a:moveTo>
                      <a:cubicBezTo>
                        <a:pt x="-351" y="48559"/>
                        <a:pt x="40218" y="485298"/>
                        <a:pt x="48685" y="565731"/>
                      </a:cubicBezTo>
                      <a:cubicBezTo>
                        <a:pt x="57152" y="646164"/>
                        <a:pt x="50449" y="531159"/>
                        <a:pt x="50802" y="487415"/>
                      </a:cubicBezTo>
                      <a:cubicBezTo>
                        <a:pt x="51155" y="443671"/>
                        <a:pt x="57152" y="378760"/>
                        <a:pt x="50802" y="303265"/>
                      </a:cubicBezTo>
                      <a:cubicBezTo>
                        <a:pt x="44452" y="227771"/>
                        <a:pt x="355" y="-38929"/>
                        <a:pt x="2" y="48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3" name="フリーフォーム: 図形 3212">
                  <a:extLst>
                    <a:ext uri="{FF2B5EF4-FFF2-40B4-BE49-F238E27FC236}">
                      <a16:creationId xmlns:a16="http://schemas.microsoft.com/office/drawing/2014/main" id="{0ED804B4-EFE3-40C6-9764-FF62B2290F55}"/>
                    </a:ext>
                  </a:extLst>
                </p:cNvPr>
                <p:cNvSpPr/>
                <p:nvPr/>
              </p:nvSpPr>
              <p:spPr>
                <a:xfrm>
                  <a:off x="10180751" y="3124009"/>
                  <a:ext cx="59122" cy="617546"/>
                </a:xfrm>
                <a:custGeom>
                  <a:avLst/>
                  <a:gdLst>
                    <a:gd name="connsiteX0" fmla="*/ 42749 w 59122"/>
                    <a:gd name="connsiteY0" fmla="*/ 191 h 617546"/>
                    <a:gd name="connsiteX1" fmla="*/ 57566 w 59122"/>
                    <a:gd name="connsiteY1" fmla="*/ 389658 h 617546"/>
                    <a:gd name="connsiteX2" fmla="*/ 416 w 59122"/>
                    <a:gd name="connsiteY2" fmla="*/ 616141 h 617546"/>
                    <a:gd name="connsiteX3" fmla="*/ 32166 w 59122"/>
                    <a:gd name="connsiteY3" fmla="*/ 478558 h 617546"/>
                    <a:gd name="connsiteX4" fmla="*/ 40632 w 59122"/>
                    <a:gd name="connsiteY4" fmla="*/ 338858 h 617546"/>
                    <a:gd name="connsiteX5" fmla="*/ 42749 w 59122"/>
                    <a:gd name="connsiteY5" fmla="*/ 191 h 617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122" h="617546">
                      <a:moveTo>
                        <a:pt x="42749" y="191"/>
                      </a:moveTo>
                      <a:cubicBezTo>
                        <a:pt x="45571" y="8658"/>
                        <a:pt x="64621" y="287000"/>
                        <a:pt x="57566" y="389658"/>
                      </a:cubicBezTo>
                      <a:cubicBezTo>
                        <a:pt x="50511" y="492316"/>
                        <a:pt x="4649" y="601324"/>
                        <a:pt x="416" y="616141"/>
                      </a:cubicBezTo>
                      <a:cubicBezTo>
                        <a:pt x="-3817" y="630958"/>
                        <a:pt x="25463" y="524772"/>
                        <a:pt x="32166" y="478558"/>
                      </a:cubicBezTo>
                      <a:cubicBezTo>
                        <a:pt x="38869" y="432344"/>
                        <a:pt x="39927" y="411177"/>
                        <a:pt x="40632" y="338858"/>
                      </a:cubicBezTo>
                      <a:cubicBezTo>
                        <a:pt x="41337" y="266539"/>
                        <a:pt x="39927" y="-8276"/>
                        <a:pt x="42749" y="1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4" name="フリーフォーム: 図形 3213">
                  <a:extLst>
                    <a:ext uri="{FF2B5EF4-FFF2-40B4-BE49-F238E27FC236}">
                      <a16:creationId xmlns:a16="http://schemas.microsoft.com/office/drawing/2014/main" id="{422EEA4E-36B2-48CA-9C46-D511216B87C2}"/>
                    </a:ext>
                  </a:extLst>
                </p:cNvPr>
                <p:cNvSpPr/>
                <p:nvPr/>
              </p:nvSpPr>
              <p:spPr>
                <a:xfrm>
                  <a:off x="10115531" y="3634873"/>
                  <a:ext cx="61167" cy="347377"/>
                </a:xfrm>
                <a:custGeom>
                  <a:avLst/>
                  <a:gdLst>
                    <a:gd name="connsiteX0" fmla="*/ 57169 w 61167"/>
                    <a:gd name="connsiteY0" fmla="*/ 1560 h 347377"/>
                    <a:gd name="connsiteX1" fmla="*/ 19 w 61167"/>
                    <a:gd name="connsiteY1" fmla="*/ 340227 h 347377"/>
                    <a:gd name="connsiteX2" fmla="*/ 50819 w 61167"/>
                    <a:gd name="connsiteY2" fmla="*/ 217460 h 347377"/>
                    <a:gd name="connsiteX3" fmla="*/ 57169 w 61167"/>
                    <a:gd name="connsiteY3" fmla="*/ 1560 h 347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167" h="347377">
                      <a:moveTo>
                        <a:pt x="57169" y="1560"/>
                      </a:moveTo>
                      <a:cubicBezTo>
                        <a:pt x="48702" y="22021"/>
                        <a:pt x="1077" y="304244"/>
                        <a:pt x="19" y="340227"/>
                      </a:cubicBezTo>
                      <a:cubicBezTo>
                        <a:pt x="-1039" y="376210"/>
                        <a:pt x="42352" y="267202"/>
                        <a:pt x="50819" y="217460"/>
                      </a:cubicBezTo>
                      <a:cubicBezTo>
                        <a:pt x="59286" y="167718"/>
                        <a:pt x="65636" y="-18901"/>
                        <a:pt x="57169" y="15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5" name="フリーフォーム: 図形 3214">
                  <a:extLst>
                    <a:ext uri="{FF2B5EF4-FFF2-40B4-BE49-F238E27FC236}">
                      <a16:creationId xmlns:a16="http://schemas.microsoft.com/office/drawing/2014/main" id="{3F062284-5879-42A6-B7E8-1A16918548E9}"/>
                    </a:ext>
                  </a:extLst>
                </p:cNvPr>
                <p:cNvSpPr/>
                <p:nvPr/>
              </p:nvSpPr>
              <p:spPr>
                <a:xfrm>
                  <a:off x="10074701" y="3742953"/>
                  <a:ext cx="129009" cy="483916"/>
                </a:xfrm>
                <a:custGeom>
                  <a:avLst/>
                  <a:gdLst>
                    <a:gd name="connsiteX0" fmla="*/ 125516 w 129009"/>
                    <a:gd name="connsiteY0" fmla="*/ 5664 h 483916"/>
                    <a:gd name="connsiteX1" fmla="*/ 4866 w 129009"/>
                    <a:gd name="connsiteY1" fmla="*/ 467097 h 483916"/>
                    <a:gd name="connsiteX2" fmla="*/ 30266 w 129009"/>
                    <a:gd name="connsiteY2" fmla="*/ 367614 h 483916"/>
                    <a:gd name="connsiteX3" fmla="*/ 91649 w 129009"/>
                    <a:gd name="connsiteY3" fmla="*/ 217330 h 483916"/>
                    <a:gd name="connsiteX4" fmla="*/ 125516 w 129009"/>
                    <a:gd name="connsiteY4" fmla="*/ 5664 h 48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09" h="483916">
                      <a:moveTo>
                        <a:pt x="125516" y="5664"/>
                      </a:moveTo>
                      <a:cubicBezTo>
                        <a:pt x="111052" y="47292"/>
                        <a:pt x="20741" y="406772"/>
                        <a:pt x="4866" y="467097"/>
                      </a:cubicBezTo>
                      <a:cubicBezTo>
                        <a:pt x="-11009" y="527422"/>
                        <a:pt x="15802" y="409242"/>
                        <a:pt x="30266" y="367614"/>
                      </a:cubicBezTo>
                      <a:cubicBezTo>
                        <a:pt x="44730" y="325986"/>
                        <a:pt x="77538" y="270952"/>
                        <a:pt x="91649" y="217330"/>
                      </a:cubicBezTo>
                      <a:cubicBezTo>
                        <a:pt x="105760" y="163708"/>
                        <a:pt x="139980" y="-35964"/>
                        <a:pt x="125516" y="56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6" name="フリーフォーム: 図形 3215">
                  <a:extLst>
                    <a:ext uri="{FF2B5EF4-FFF2-40B4-BE49-F238E27FC236}">
                      <a16:creationId xmlns:a16="http://schemas.microsoft.com/office/drawing/2014/main" id="{1CEC83CD-D5D7-4C0D-9DC0-668879B1B701}"/>
                    </a:ext>
                  </a:extLst>
                </p:cNvPr>
                <p:cNvSpPr/>
                <p:nvPr/>
              </p:nvSpPr>
              <p:spPr>
                <a:xfrm>
                  <a:off x="9968967" y="3997293"/>
                  <a:ext cx="153811" cy="391412"/>
                </a:xfrm>
                <a:custGeom>
                  <a:avLst/>
                  <a:gdLst>
                    <a:gd name="connsiteX0" fmla="*/ 149758 w 153811"/>
                    <a:gd name="connsiteY0" fmla="*/ 4795 h 391412"/>
                    <a:gd name="connsiteX1" fmla="*/ 5296 w 153811"/>
                    <a:gd name="connsiteY1" fmla="*/ 377857 h 391412"/>
                    <a:gd name="connsiteX2" fmla="*/ 38633 w 153811"/>
                    <a:gd name="connsiteY2" fmla="*/ 296895 h 391412"/>
                    <a:gd name="connsiteX3" fmla="*/ 108483 w 153811"/>
                    <a:gd name="connsiteY3" fmla="*/ 173070 h 391412"/>
                    <a:gd name="connsiteX4" fmla="*/ 149758 w 153811"/>
                    <a:gd name="connsiteY4" fmla="*/ 4795 h 391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811" h="391412">
                      <a:moveTo>
                        <a:pt x="149758" y="4795"/>
                      </a:moveTo>
                      <a:cubicBezTo>
                        <a:pt x="132560" y="38926"/>
                        <a:pt x="23817" y="329174"/>
                        <a:pt x="5296" y="377857"/>
                      </a:cubicBezTo>
                      <a:cubicBezTo>
                        <a:pt x="-13225" y="426540"/>
                        <a:pt x="21435" y="331026"/>
                        <a:pt x="38633" y="296895"/>
                      </a:cubicBezTo>
                      <a:cubicBezTo>
                        <a:pt x="55831" y="262764"/>
                        <a:pt x="92079" y="217785"/>
                        <a:pt x="108483" y="173070"/>
                      </a:cubicBezTo>
                      <a:cubicBezTo>
                        <a:pt x="124887" y="128355"/>
                        <a:pt x="166956" y="-29336"/>
                        <a:pt x="149758" y="47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7" name="フリーフォーム: 図形 3216">
                  <a:extLst>
                    <a:ext uri="{FF2B5EF4-FFF2-40B4-BE49-F238E27FC236}">
                      <a16:creationId xmlns:a16="http://schemas.microsoft.com/office/drawing/2014/main" id="{ABED2B1F-DAFE-45B9-BC32-10924AEE6C0B}"/>
                    </a:ext>
                  </a:extLst>
                </p:cNvPr>
                <p:cNvSpPr/>
                <p:nvPr/>
              </p:nvSpPr>
              <p:spPr>
                <a:xfrm>
                  <a:off x="9949806" y="3972724"/>
                  <a:ext cx="151369" cy="440954"/>
                </a:xfrm>
                <a:custGeom>
                  <a:avLst/>
                  <a:gdLst>
                    <a:gd name="connsiteX0" fmla="*/ 148282 w 151369"/>
                    <a:gd name="connsiteY0" fmla="*/ 3964 h 440954"/>
                    <a:gd name="connsiteX1" fmla="*/ 3819 w 151369"/>
                    <a:gd name="connsiteY1" fmla="*/ 427826 h 440954"/>
                    <a:gd name="connsiteX2" fmla="*/ 46682 w 151369"/>
                    <a:gd name="connsiteY2" fmla="*/ 323051 h 440954"/>
                    <a:gd name="connsiteX3" fmla="*/ 99069 w 151369"/>
                    <a:gd name="connsiteY3" fmla="*/ 219864 h 440954"/>
                    <a:gd name="connsiteX4" fmla="*/ 148282 w 151369"/>
                    <a:gd name="connsiteY4" fmla="*/ 3964 h 44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369" h="440954">
                      <a:moveTo>
                        <a:pt x="148282" y="3964"/>
                      </a:moveTo>
                      <a:cubicBezTo>
                        <a:pt x="132407" y="38624"/>
                        <a:pt x="20752" y="374645"/>
                        <a:pt x="3819" y="427826"/>
                      </a:cubicBezTo>
                      <a:cubicBezTo>
                        <a:pt x="-13114" y="481007"/>
                        <a:pt x="30807" y="357711"/>
                        <a:pt x="46682" y="323051"/>
                      </a:cubicBezTo>
                      <a:cubicBezTo>
                        <a:pt x="62557" y="288391"/>
                        <a:pt x="83723" y="267754"/>
                        <a:pt x="99069" y="219864"/>
                      </a:cubicBezTo>
                      <a:cubicBezTo>
                        <a:pt x="114415" y="171975"/>
                        <a:pt x="164157" y="-30696"/>
                        <a:pt x="148282" y="39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8" name="フリーフォーム: 図形 3217">
                  <a:extLst>
                    <a:ext uri="{FF2B5EF4-FFF2-40B4-BE49-F238E27FC236}">
                      <a16:creationId xmlns:a16="http://schemas.microsoft.com/office/drawing/2014/main" id="{70937BC9-D055-4F2F-B79C-FC2EF04774CC}"/>
                    </a:ext>
                  </a:extLst>
                </p:cNvPr>
                <p:cNvSpPr/>
                <p:nvPr/>
              </p:nvSpPr>
              <p:spPr>
                <a:xfrm>
                  <a:off x="9858135" y="4192660"/>
                  <a:ext cx="242344" cy="514721"/>
                </a:xfrm>
                <a:custGeom>
                  <a:avLst/>
                  <a:gdLst>
                    <a:gd name="connsiteX0" fmla="*/ 233603 w 242344"/>
                    <a:gd name="connsiteY0" fmla="*/ 11040 h 514721"/>
                    <a:gd name="connsiteX1" fmla="*/ 8178 w 242344"/>
                    <a:gd name="connsiteY1" fmla="*/ 490465 h 514721"/>
                    <a:gd name="connsiteX2" fmla="*/ 62153 w 242344"/>
                    <a:gd name="connsiteY2" fmla="*/ 415853 h 514721"/>
                    <a:gd name="connsiteX3" fmla="*/ 184390 w 242344"/>
                    <a:gd name="connsiteY3" fmla="*/ 172965 h 514721"/>
                    <a:gd name="connsiteX4" fmla="*/ 233603 w 242344"/>
                    <a:gd name="connsiteY4" fmla="*/ 11040 h 514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344" h="514721">
                      <a:moveTo>
                        <a:pt x="233603" y="11040"/>
                      </a:moveTo>
                      <a:cubicBezTo>
                        <a:pt x="204234" y="63957"/>
                        <a:pt x="36753" y="422996"/>
                        <a:pt x="8178" y="490465"/>
                      </a:cubicBezTo>
                      <a:cubicBezTo>
                        <a:pt x="-20397" y="557934"/>
                        <a:pt x="32784" y="468770"/>
                        <a:pt x="62153" y="415853"/>
                      </a:cubicBezTo>
                      <a:cubicBezTo>
                        <a:pt x="91522" y="362936"/>
                        <a:pt x="157667" y="236730"/>
                        <a:pt x="184390" y="172965"/>
                      </a:cubicBezTo>
                      <a:cubicBezTo>
                        <a:pt x="211113" y="109200"/>
                        <a:pt x="262972" y="-41877"/>
                        <a:pt x="233603" y="110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9" name="フリーフォーム: 図形 3218">
                  <a:extLst>
                    <a:ext uri="{FF2B5EF4-FFF2-40B4-BE49-F238E27FC236}">
                      <a16:creationId xmlns:a16="http://schemas.microsoft.com/office/drawing/2014/main" id="{078979DE-03EF-4DDE-8B1A-11B06855FC19}"/>
                    </a:ext>
                  </a:extLst>
                </p:cNvPr>
                <p:cNvSpPr/>
                <p:nvPr/>
              </p:nvSpPr>
              <p:spPr>
                <a:xfrm>
                  <a:off x="9777300" y="4436465"/>
                  <a:ext cx="184269" cy="308445"/>
                </a:xfrm>
                <a:custGeom>
                  <a:avLst/>
                  <a:gdLst>
                    <a:gd name="connsiteX0" fmla="*/ 184263 w 184269"/>
                    <a:gd name="connsiteY0" fmla="*/ 598 h 308445"/>
                    <a:gd name="connsiteX1" fmla="*/ 87425 w 184269"/>
                    <a:gd name="connsiteY1" fmla="*/ 168873 h 308445"/>
                    <a:gd name="connsiteX2" fmla="*/ 1700 w 184269"/>
                    <a:gd name="connsiteY2" fmla="*/ 306985 h 308445"/>
                    <a:gd name="connsiteX3" fmla="*/ 35038 w 184269"/>
                    <a:gd name="connsiteY3" fmla="*/ 233960 h 308445"/>
                    <a:gd name="connsiteX4" fmla="*/ 92188 w 184269"/>
                    <a:gd name="connsiteY4" fmla="*/ 116485 h 308445"/>
                    <a:gd name="connsiteX5" fmla="*/ 184263 w 184269"/>
                    <a:gd name="connsiteY5" fmla="*/ 598 h 308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4269" h="308445">
                      <a:moveTo>
                        <a:pt x="184263" y="598"/>
                      </a:moveTo>
                      <a:cubicBezTo>
                        <a:pt x="183469" y="9329"/>
                        <a:pt x="117852" y="117809"/>
                        <a:pt x="87425" y="168873"/>
                      </a:cubicBezTo>
                      <a:cubicBezTo>
                        <a:pt x="56998" y="219938"/>
                        <a:pt x="10431" y="296137"/>
                        <a:pt x="1700" y="306985"/>
                      </a:cubicBezTo>
                      <a:cubicBezTo>
                        <a:pt x="-7031" y="317833"/>
                        <a:pt x="19957" y="265710"/>
                        <a:pt x="35038" y="233960"/>
                      </a:cubicBezTo>
                      <a:cubicBezTo>
                        <a:pt x="50119" y="202210"/>
                        <a:pt x="69434" y="151939"/>
                        <a:pt x="92188" y="116485"/>
                      </a:cubicBezTo>
                      <a:cubicBezTo>
                        <a:pt x="114942" y="81031"/>
                        <a:pt x="185057" y="-8133"/>
                        <a:pt x="184263" y="5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0" name="フリーフォーム: 図形 3219">
                  <a:extLst>
                    <a:ext uri="{FF2B5EF4-FFF2-40B4-BE49-F238E27FC236}">
                      <a16:creationId xmlns:a16="http://schemas.microsoft.com/office/drawing/2014/main" id="{1978DE2F-DFB4-48FE-9F1C-F4F47EFEE6AE}"/>
                    </a:ext>
                  </a:extLst>
                </p:cNvPr>
                <p:cNvSpPr/>
                <p:nvPr/>
              </p:nvSpPr>
              <p:spPr>
                <a:xfrm>
                  <a:off x="9480833" y="4734322"/>
                  <a:ext cx="383594" cy="507701"/>
                </a:xfrm>
                <a:custGeom>
                  <a:avLst/>
                  <a:gdLst>
                    <a:gd name="connsiteX0" fmla="*/ 374367 w 383594"/>
                    <a:gd name="connsiteY0" fmla="*/ 7541 h 507701"/>
                    <a:gd name="connsiteX1" fmla="*/ 17180 w 383594"/>
                    <a:gd name="connsiteY1" fmla="*/ 486966 h 507701"/>
                    <a:gd name="connsiteX2" fmla="*/ 77505 w 383594"/>
                    <a:gd name="connsiteY2" fmla="*/ 399653 h 507701"/>
                    <a:gd name="connsiteX3" fmla="*/ 261655 w 383594"/>
                    <a:gd name="connsiteY3" fmla="*/ 205978 h 507701"/>
                    <a:gd name="connsiteX4" fmla="*/ 374367 w 383594"/>
                    <a:gd name="connsiteY4" fmla="*/ 7541 h 507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594" h="507701">
                      <a:moveTo>
                        <a:pt x="374367" y="7541"/>
                      </a:moveTo>
                      <a:cubicBezTo>
                        <a:pt x="333621" y="54372"/>
                        <a:pt x="66657" y="421614"/>
                        <a:pt x="17180" y="486966"/>
                      </a:cubicBezTo>
                      <a:cubicBezTo>
                        <a:pt x="-32297" y="552318"/>
                        <a:pt x="36759" y="446484"/>
                        <a:pt x="77505" y="399653"/>
                      </a:cubicBezTo>
                      <a:cubicBezTo>
                        <a:pt x="118251" y="352822"/>
                        <a:pt x="212707" y="267097"/>
                        <a:pt x="261655" y="205978"/>
                      </a:cubicBezTo>
                      <a:cubicBezTo>
                        <a:pt x="310603" y="144859"/>
                        <a:pt x="415113" y="-39290"/>
                        <a:pt x="374367" y="75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1" name="フリーフォーム: 図形 3220">
                  <a:extLst>
                    <a:ext uri="{FF2B5EF4-FFF2-40B4-BE49-F238E27FC236}">
                      <a16:creationId xmlns:a16="http://schemas.microsoft.com/office/drawing/2014/main" id="{398CC334-ADFC-4DD3-B714-DB46A9F106CF}"/>
                    </a:ext>
                  </a:extLst>
                </p:cNvPr>
                <p:cNvSpPr/>
                <p:nvPr/>
              </p:nvSpPr>
              <p:spPr>
                <a:xfrm>
                  <a:off x="9557804" y="4695779"/>
                  <a:ext cx="282573" cy="409723"/>
                </a:xfrm>
                <a:custGeom>
                  <a:avLst/>
                  <a:gdLst>
                    <a:gd name="connsiteX0" fmla="*/ 278346 w 282573"/>
                    <a:gd name="connsiteY0" fmla="*/ 3221 h 409723"/>
                    <a:gd name="connsiteX1" fmla="*/ 10059 w 282573"/>
                    <a:gd name="connsiteY1" fmla="*/ 396921 h 409723"/>
                    <a:gd name="connsiteX2" fmla="*/ 67209 w 282573"/>
                    <a:gd name="connsiteY2" fmla="*/ 304846 h 409723"/>
                    <a:gd name="connsiteX3" fmla="*/ 165634 w 282573"/>
                    <a:gd name="connsiteY3" fmla="*/ 214359 h 409723"/>
                    <a:gd name="connsiteX4" fmla="*/ 278346 w 282573"/>
                    <a:gd name="connsiteY4" fmla="*/ 3221 h 409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573" h="409723">
                      <a:moveTo>
                        <a:pt x="278346" y="3221"/>
                      </a:moveTo>
                      <a:cubicBezTo>
                        <a:pt x="252417" y="33648"/>
                        <a:pt x="45249" y="346650"/>
                        <a:pt x="10059" y="396921"/>
                      </a:cubicBezTo>
                      <a:cubicBezTo>
                        <a:pt x="-25131" y="447192"/>
                        <a:pt x="41280" y="335273"/>
                        <a:pt x="67209" y="304846"/>
                      </a:cubicBezTo>
                      <a:cubicBezTo>
                        <a:pt x="93138" y="274419"/>
                        <a:pt x="127270" y="261984"/>
                        <a:pt x="165634" y="214359"/>
                      </a:cubicBezTo>
                      <a:cubicBezTo>
                        <a:pt x="203998" y="166734"/>
                        <a:pt x="304275" y="-27206"/>
                        <a:pt x="278346" y="3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2" name="フリーフォーム: 図形 3221">
                  <a:extLst>
                    <a:ext uri="{FF2B5EF4-FFF2-40B4-BE49-F238E27FC236}">
                      <a16:creationId xmlns:a16="http://schemas.microsoft.com/office/drawing/2014/main" id="{55EEE31A-B770-4D3B-8F39-0A4585D991EF}"/>
                    </a:ext>
                  </a:extLst>
                </p:cNvPr>
                <p:cNvSpPr/>
                <p:nvPr/>
              </p:nvSpPr>
              <p:spPr>
                <a:xfrm>
                  <a:off x="9339529" y="4859691"/>
                  <a:ext cx="361927" cy="465921"/>
                </a:xfrm>
                <a:custGeom>
                  <a:avLst/>
                  <a:gdLst>
                    <a:gd name="connsiteX0" fmla="*/ 355334 w 361927"/>
                    <a:gd name="connsiteY0" fmla="*/ 4409 h 465921"/>
                    <a:gd name="connsiteX1" fmla="*/ 15609 w 361927"/>
                    <a:gd name="connsiteY1" fmla="*/ 442559 h 465921"/>
                    <a:gd name="connsiteX2" fmla="*/ 74346 w 361927"/>
                    <a:gd name="connsiteY2" fmla="*/ 386997 h 465921"/>
                    <a:gd name="connsiteX3" fmla="*/ 228334 w 361927"/>
                    <a:gd name="connsiteY3" fmla="*/ 225072 h 465921"/>
                    <a:gd name="connsiteX4" fmla="*/ 355334 w 361927"/>
                    <a:gd name="connsiteY4" fmla="*/ 4409 h 465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27" h="465921">
                      <a:moveTo>
                        <a:pt x="355334" y="4409"/>
                      </a:moveTo>
                      <a:cubicBezTo>
                        <a:pt x="319880" y="40657"/>
                        <a:pt x="62440" y="378794"/>
                        <a:pt x="15609" y="442559"/>
                      </a:cubicBezTo>
                      <a:cubicBezTo>
                        <a:pt x="-31222" y="506324"/>
                        <a:pt x="38892" y="423245"/>
                        <a:pt x="74346" y="386997"/>
                      </a:cubicBezTo>
                      <a:cubicBezTo>
                        <a:pt x="109800" y="350749"/>
                        <a:pt x="182826" y="284603"/>
                        <a:pt x="228334" y="225072"/>
                      </a:cubicBezTo>
                      <a:cubicBezTo>
                        <a:pt x="273842" y="165541"/>
                        <a:pt x="390788" y="-31839"/>
                        <a:pt x="355334" y="44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3" name="フリーフォーム: 図形 3222">
                  <a:extLst>
                    <a:ext uri="{FF2B5EF4-FFF2-40B4-BE49-F238E27FC236}">
                      <a16:creationId xmlns:a16="http://schemas.microsoft.com/office/drawing/2014/main" id="{2D4BC21E-0FB7-4E68-9A9D-48E2CB464E18}"/>
                    </a:ext>
                  </a:extLst>
                </p:cNvPr>
                <p:cNvSpPr/>
                <p:nvPr/>
              </p:nvSpPr>
              <p:spPr>
                <a:xfrm>
                  <a:off x="9263107" y="5194674"/>
                  <a:ext cx="264017" cy="272143"/>
                </a:xfrm>
                <a:custGeom>
                  <a:avLst/>
                  <a:gdLst>
                    <a:gd name="connsiteX0" fmla="*/ 263481 w 264017"/>
                    <a:gd name="connsiteY0" fmla="*/ 1214 h 272143"/>
                    <a:gd name="connsiteX1" fmla="*/ 9481 w 264017"/>
                    <a:gd name="connsiteY1" fmla="*/ 266326 h 272143"/>
                    <a:gd name="connsiteX2" fmla="*/ 74568 w 264017"/>
                    <a:gd name="connsiteY2" fmla="*/ 171076 h 272143"/>
                    <a:gd name="connsiteX3" fmla="*/ 263481 w 264017"/>
                    <a:gd name="connsiteY3" fmla="*/ 1214 h 272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017" h="272143">
                      <a:moveTo>
                        <a:pt x="263481" y="1214"/>
                      </a:moveTo>
                      <a:cubicBezTo>
                        <a:pt x="252633" y="17089"/>
                        <a:pt x="40966" y="238016"/>
                        <a:pt x="9481" y="266326"/>
                      </a:cubicBezTo>
                      <a:cubicBezTo>
                        <a:pt x="-22005" y="294636"/>
                        <a:pt x="31441" y="212615"/>
                        <a:pt x="74568" y="171076"/>
                      </a:cubicBezTo>
                      <a:cubicBezTo>
                        <a:pt x="117695" y="129537"/>
                        <a:pt x="274329" y="-14661"/>
                        <a:pt x="263481" y="12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4" name="フリーフォーム: 図形 3223">
                  <a:extLst>
                    <a:ext uri="{FF2B5EF4-FFF2-40B4-BE49-F238E27FC236}">
                      <a16:creationId xmlns:a16="http://schemas.microsoft.com/office/drawing/2014/main" id="{2FA424FD-CC19-42A7-80E8-1EB8750D1D10}"/>
                    </a:ext>
                  </a:extLst>
                </p:cNvPr>
                <p:cNvSpPr/>
                <p:nvPr/>
              </p:nvSpPr>
              <p:spPr>
                <a:xfrm>
                  <a:off x="8990619" y="5319454"/>
                  <a:ext cx="381532" cy="318730"/>
                </a:xfrm>
                <a:custGeom>
                  <a:avLst/>
                  <a:gdLst>
                    <a:gd name="connsiteX0" fmla="*/ 375631 w 381532"/>
                    <a:gd name="connsiteY0" fmla="*/ 6609 h 318730"/>
                    <a:gd name="connsiteX1" fmla="*/ 13681 w 381532"/>
                    <a:gd name="connsiteY1" fmla="*/ 303471 h 318730"/>
                    <a:gd name="connsiteX2" fmla="*/ 91469 w 381532"/>
                    <a:gd name="connsiteY2" fmla="*/ 257434 h 318730"/>
                    <a:gd name="connsiteX3" fmla="*/ 237519 w 381532"/>
                    <a:gd name="connsiteY3" fmla="*/ 98684 h 318730"/>
                    <a:gd name="connsiteX4" fmla="*/ 237519 w 381532"/>
                    <a:gd name="connsiteY4" fmla="*/ 97096 h 318730"/>
                    <a:gd name="connsiteX5" fmla="*/ 375631 w 381532"/>
                    <a:gd name="connsiteY5" fmla="*/ 6609 h 318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532" h="318730">
                      <a:moveTo>
                        <a:pt x="375631" y="6609"/>
                      </a:moveTo>
                      <a:cubicBezTo>
                        <a:pt x="338325" y="41005"/>
                        <a:pt x="61041" y="261667"/>
                        <a:pt x="13681" y="303471"/>
                      </a:cubicBezTo>
                      <a:cubicBezTo>
                        <a:pt x="-33679" y="345275"/>
                        <a:pt x="54163" y="291565"/>
                        <a:pt x="91469" y="257434"/>
                      </a:cubicBezTo>
                      <a:cubicBezTo>
                        <a:pt x="128775" y="223303"/>
                        <a:pt x="237519" y="98684"/>
                        <a:pt x="237519" y="98684"/>
                      </a:cubicBezTo>
                      <a:cubicBezTo>
                        <a:pt x="261861" y="71961"/>
                        <a:pt x="212913" y="111648"/>
                        <a:pt x="237519" y="97096"/>
                      </a:cubicBezTo>
                      <a:cubicBezTo>
                        <a:pt x="262125" y="82544"/>
                        <a:pt x="412937" y="-27787"/>
                        <a:pt x="375631" y="66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5" name="フリーフォーム: 図形 3224">
                  <a:extLst>
                    <a:ext uri="{FF2B5EF4-FFF2-40B4-BE49-F238E27FC236}">
                      <a16:creationId xmlns:a16="http://schemas.microsoft.com/office/drawing/2014/main" id="{9D3465D8-2B8A-4763-BB8F-892616E7E4B7}"/>
                    </a:ext>
                  </a:extLst>
                </p:cNvPr>
                <p:cNvSpPr/>
                <p:nvPr/>
              </p:nvSpPr>
              <p:spPr>
                <a:xfrm>
                  <a:off x="8991173" y="5473485"/>
                  <a:ext cx="245652" cy="174104"/>
                </a:xfrm>
                <a:custGeom>
                  <a:avLst/>
                  <a:gdLst>
                    <a:gd name="connsiteX0" fmla="*/ 244902 w 245652"/>
                    <a:gd name="connsiteY0" fmla="*/ 215 h 174104"/>
                    <a:gd name="connsiteX1" fmla="*/ 6777 w 245652"/>
                    <a:gd name="connsiteY1" fmla="*/ 166903 h 174104"/>
                    <a:gd name="connsiteX2" fmla="*/ 79802 w 245652"/>
                    <a:gd name="connsiteY2" fmla="*/ 131978 h 174104"/>
                    <a:gd name="connsiteX3" fmla="*/ 244902 w 245652"/>
                    <a:gd name="connsiteY3" fmla="*/ 215 h 174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5652" h="174104">
                      <a:moveTo>
                        <a:pt x="244902" y="215"/>
                      </a:moveTo>
                      <a:cubicBezTo>
                        <a:pt x="232731" y="6036"/>
                        <a:pt x="34294" y="144942"/>
                        <a:pt x="6777" y="166903"/>
                      </a:cubicBezTo>
                      <a:cubicBezTo>
                        <a:pt x="-20740" y="188864"/>
                        <a:pt x="41966" y="155791"/>
                        <a:pt x="79802" y="131978"/>
                      </a:cubicBezTo>
                      <a:cubicBezTo>
                        <a:pt x="117637" y="108166"/>
                        <a:pt x="257073" y="-5606"/>
                        <a:pt x="244902" y="2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6" name="フリーフォーム: 図形 3225">
                  <a:extLst>
                    <a:ext uri="{FF2B5EF4-FFF2-40B4-BE49-F238E27FC236}">
                      <a16:creationId xmlns:a16="http://schemas.microsoft.com/office/drawing/2014/main" id="{7C2920F3-98AF-471F-9A64-CD51F40D931C}"/>
                    </a:ext>
                  </a:extLst>
                </p:cNvPr>
                <p:cNvSpPr/>
                <p:nvPr/>
              </p:nvSpPr>
              <p:spPr>
                <a:xfrm>
                  <a:off x="8606989" y="5616449"/>
                  <a:ext cx="502394" cy="340059"/>
                </a:xfrm>
                <a:custGeom>
                  <a:avLst/>
                  <a:gdLst>
                    <a:gd name="connsiteX0" fmla="*/ 502086 w 502394"/>
                    <a:gd name="connsiteY0" fmla="*/ 126 h 340059"/>
                    <a:gd name="connsiteX1" fmla="*/ 248086 w 502394"/>
                    <a:gd name="connsiteY1" fmla="*/ 182689 h 340059"/>
                    <a:gd name="connsiteX2" fmla="*/ 436 w 502394"/>
                    <a:gd name="connsiteY2" fmla="*/ 339851 h 340059"/>
                    <a:gd name="connsiteX3" fmla="*/ 195699 w 502394"/>
                    <a:gd name="connsiteY3" fmla="*/ 211264 h 340059"/>
                    <a:gd name="connsiteX4" fmla="*/ 502086 w 502394"/>
                    <a:gd name="connsiteY4" fmla="*/ 126 h 34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2394" h="340059">
                      <a:moveTo>
                        <a:pt x="502086" y="126"/>
                      </a:moveTo>
                      <a:cubicBezTo>
                        <a:pt x="510817" y="-4636"/>
                        <a:pt x="331694" y="126068"/>
                        <a:pt x="248086" y="182689"/>
                      </a:cubicBezTo>
                      <a:cubicBezTo>
                        <a:pt x="164478" y="239310"/>
                        <a:pt x="9167" y="335089"/>
                        <a:pt x="436" y="339851"/>
                      </a:cubicBezTo>
                      <a:cubicBezTo>
                        <a:pt x="-8295" y="344613"/>
                        <a:pt x="116059" y="266826"/>
                        <a:pt x="195699" y="211264"/>
                      </a:cubicBezTo>
                      <a:lnTo>
                        <a:pt x="502086" y="12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7" name="フリーフォーム: 図形 3226">
                  <a:extLst>
                    <a:ext uri="{FF2B5EF4-FFF2-40B4-BE49-F238E27FC236}">
                      <a16:creationId xmlns:a16="http://schemas.microsoft.com/office/drawing/2014/main" id="{6995336B-9E31-42FB-8277-F2847E8DD031}"/>
                    </a:ext>
                  </a:extLst>
                </p:cNvPr>
                <p:cNvSpPr/>
                <p:nvPr/>
              </p:nvSpPr>
              <p:spPr>
                <a:xfrm>
                  <a:off x="8379651" y="5649792"/>
                  <a:ext cx="619906" cy="402045"/>
                </a:xfrm>
                <a:custGeom>
                  <a:avLst/>
                  <a:gdLst>
                    <a:gd name="connsiteX0" fmla="*/ 619887 w 619906"/>
                    <a:gd name="connsiteY0" fmla="*/ 121 h 402045"/>
                    <a:gd name="connsiteX1" fmla="*/ 256349 w 619906"/>
                    <a:gd name="connsiteY1" fmla="*/ 247771 h 402045"/>
                    <a:gd name="connsiteX2" fmla="*/ 3937 w 619906"/>
                    <a:gd name="connsiteY2" fmla="*/ 398583 h 402045"/>
                    <a:gd name="connsiteX3" fmla="*/ 111887 w 619906"/>
                    <a:gd name="connsiteY3" fmla="*/ 347783 h 402045"/>
                    <a:gd name="connsiteX4" fmla="*/ 240474 w 619906"/>
                    <a:gd name="connsiteY4" fmla="*/ 281108 h 402045"/>
                    <a:gd name="connsiteX5" fmla="*/ 619887 w 619906"/>
                    <a:gd name="connsiteY5" fmla="*/ 121 h 402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9906" h="402045">
                      <a:moveTo>
                        <a:pt x="619887" y="121"/>
                      </a:moveTo>
                      <a:cubicBezTo>
                        <a:pt x="622533" y="-5435"/>
                        <a:pt x="359007" y="181361"/>
                        <a:pt x="256349" y="247771"/>
                      </a:cubicBezTo>
                      <a:cubicBezTo>
                        <a:pt x="153691" y="314181"/>
                        <a:pt x="28014" y="381914"/>
                        <a:pt x="3937" y="398583"/>
                      </a:cubicBezTo>
                      <a:cubicBezTo>
                        <a:pt x="-20140" y="415252"/>
                        <a:pt x="72464" y="367362"/>
                        <a:pt x="111887" y="347783"/>
                      </a:cubicBezTo>
                      <a:cubicBezTo>
                        <a:pt x="151310" y="328204"/>
                        <a:pt x="152368" y="339845"/>
                        <a:pt x="240474" y="281108"/>
                      </a:cubicBezTo>
                      <a:cubicBezTo>
                        <a:pt x="328580" y="222371"/>
                        <a:pt x="617241" y="5677"/>
                        <a:pt x="619887" y="1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8" name="フリーフォーム: 図形 3227">
                  <a:extLst>
                    <a:ext uri="{FF2B5EF4-FFF2-40B4-BE49-F238E27FC236}">
                      <a16:creationId xmlns:a16="http://schemas.microsoft.com/office/drawing/2014/main" id="{110E32B5-222F-40D5-9E62-B93C053ACB25}"/>
                    </a:ext>
                  </a:extLst>
                </p:cNvPr>
                <p:cNvSpPr/>
                <p:nvPr/>
              </p:nvSpPr>
              <p:spPr>
                <a:xfrm>
                  <a:off x="7816841" y="5976318"/>
                  <a:ext cx="799496" cy="383233"/>
                </a:xfrm>
                <a:custGeom>
                  <a:avLst/>
                  <a:gdLst>
                    <a:gd name="connsiteX0" fmla="*/ 9 w 799496"/>
                    <a:gd name="connsiteY0" fmla="*/ 383207 h 383233"/>
                    <a:gd name="connsiteX1" fmla="*/ 455622 w 799496"/>
                    <a:gd name="connsiteY1" fmla="*/ 195882 h 383233"/>
                    <a:gd name="connsiteX2" fmla="*/ 795347 w 799496"/>
                    <a:gd name="connsiteY2" fmla="*/ 3795 h 383233"/>
                    <a:gd name="connsiteX3" fmla="*/ 631834 w 799496"/>
                    <a:gd name="connsiteY3" fmla="*/ 76820 h 383233"/>
                    <a:gd name="connsiteX4" fmla="*/ 442922 w 799496"/>
                    <a:gd name="connsiteY4" fmla="*/ 183182 h 383233"/>
                    <a:gd name="connsiteX5" fmla="*/ 9 w 799496"/>
                    <a:gd name="connsiteY5" fmla="*/ 383207 h 38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496" h="383233">
                      <a:moveTo>
                        <a:pt x="9" y="383207"/>
                      </a:moveTo>
                      <a:cubicBezTo>
                        <a:pt x="2126" y="385324"/>
                        <a:pt x="323066" y="259117"/>
                        <a:pt x="455622" y="195882"/>
                      </a:cubicBezTo>
                      <a:cubicBezTo>
                        <a:pt x="588178" y="132647"/>
                        <a:pt x="765978" y="23639"/>
                        <a:pt x="795347" y="3795"/>
                      </a:cubicBezTo>
                      <a:cubicBezTo>
                        <a:pt x="824716" y="-16049"/>
                        <a:pt x="690572" y="46922"/>
                        <a:pt x="631834" y="76820"/>
                      </a:cubicBezTo>
                      <a:cubicBezTo>
                        <a:pt x="573096" y="106718"/>
                        <a:pt x="551930" y="131853"/>
                        <a:pt x="442922" y="183182"/>
                      </a:cubicBezTo>
                      <a:cubicBezTo>
                        <a:pt x="333914" y="234511"/>
                        <a:pt x="-2108" y="381090"/>
                        <a:pt x="9" y="3832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9" name="フリーフォーム: 図形 3228">
                  <a:extLst>
                    <a:ext uri="{FF2B5EF4-FFF2-40B4-BE49-F238E27FC236}">
                      <a16:creationId xmlns:a16="http://schemas.microsoft.com/office/drawing/2014/main" id="{EB82E842-2993-475B-9CA7-9070C2D14427}"/>
                    </a:ext>
                  </a:extLst>
                </p:cNvPr>
                <p:cNvSpPr/>
                <p:nvPr/>
              </p:nvSpPr>
              <p:spPr>
                <a:xfrm>
                  <a:off x="7571608" y="6053484"/>
                  <a:ext cx="833894" cy="360279"/>
                </a:xfrm>
                <a:custGeom>
                  <a:avLst/>
                  <a:gdLst>
                    <a:gd name="connsiteX0" fmla="*/ 807217 w 833894"/>
                    <a:gd name="connsiteY0" fmla="*/ 9179 h 360279"/>
                    <a:gd name="connsiteX1" fmla="*/ 24580 w 833894"/>
                    <a:gd name="connsiteY1" fmla="*/ 345729 h 360279"/>
                    <a:gd name="connsiteX2" fmla="*/ 234130 w 833894"/>
                    <a:gd name="connsiteY2" fmla="*/ 280641 h 360279"/>
                    <a:gd name="connsiteX3" fmla="*/ 613542 w 833894"/>
                    <a:gd name="connsiteY3" fmla="*/ 110779 h 360279"/>
                    <a:gd name="connsiteX4" fmla="*/ 807217 w 833894"/>
                    <a:gd name="connsiteY4" fmla="*/ 9179 h 360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3894" h="360279">
                      <a:moveTo>
                        <a:pt x="807217" y="9179"/>
                      </a:moveTo>
                      <a:cubicBezTo>
                        <a:pt x="709057" y="48337"/>
                        <a:pt x="120094" y="300485"/>
                        <a:pt x="24580" y="345729"/>
                      </a:cubicBezTo>
                      <a:cubicBezTo>
                        <a:pt x="-70934" y="390973"/>
                        <a:pt x="135970" y="319799"/>
                        <a:pt x="234130" y="280641"/>
                      </a:cubicBezTo>
                      <a:cubicBezTo>
                        <a:pt x="332290" y="241483"/>
                        <a:pt x="519086" y="155494"/>
                        <a:pt x="613542" y="110779"/>
                      </a:cubicBezTo>
                      <a:cubicBezTo>
                        <a:pt x="707998" y="66064"/>
                        <a:pt x="905377" y="-29979"/>
                        <a:pt x="807217" y="9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0" name="フリーフォーム: 図形 3229">
                  <a:extLst>
                    <a:ext uri="{FF2B5EF4-FFF2-40B4-BE49-F238E27FC236}">
                      <a16:creationId xmlns:a16="http://schemas.microsoft.com/office/drawing/2014/main" id="{02EE1DC1-0CE6-455C-879A-0DA395F71560}"/>
                    </a:ext>
                  </a:extLst>
                </p:cNvPr>
                <p:cNvSpPr/>
                <p:nvPr/>
              </p:nvSpPr>
              <p:spPr>
                <a:xfrm>
                  <a:off x="6739104" y="6405563"/>
                  <a:ext cx="861846" cy="197695"/>
                </a:xfrm>
                <a:custGeom>
                  <a:avLst/>
                  <a:gdLst>
                    <a:gd name="connsiteX0" fmla="*/ 861846 w 861846"/>
                    <a:gd name="connsiteY0" fmla="*/ 0 h 197695"/>
                    <a:gd name="connsiteX1" fmla="*/ 384009 w 861846"/>
                    <a:gd name="connsiteY1" fmla="*/ 122237 h 197695"/>
                    <a:gd name="connsiteX2" fmla="*/ 1421 w 861846"/>
                    <a:gd name="connsiteY2" fmla="*/ 196850 h 197695"/>
                    <a:gd name="connsiteX3" fmla="*/ 522121 w 861846"/>
                    <a:gd name="connsiteY3" fmla="*/ 74612 h 197695"/>
                    <a:gd name="connsiteX4" fmla="*/ 861846 w 861846"/>
                    <a:gd name="connsiteY4" fmla="*/ 0 h 197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1846" h="197695">
                      <a:moveTo>
                        <a:pt x="861846" y="0"/>
                      </a:moveTo>
                      <a:cubicBezTo>
                        <a:pt x="694629" y="44714"/>
                        <a:pt x="527413" y="89429"/>
                        <a:pt x="384009" y="122237"/>
                      </a:cubicBezTo>
                      <a:cubicBezTo>
                        <a:pt x="240605" y="155045"/>
                        <a:pt x="-21598" y="204787"/>
                        <a:pt x="1421" y="196850"/>
                      </a:cubicBezTo>
                      <a:cubicBezTo>
                        <a:pt x="24440" y="188913"/>
                        <a:pt x="522121" y="74612"/>
                        <a:pt x="522121" y="74612"/>
                      </a:cubicBezTo>
                      <a:lnTo>
                        <a:pt x="86184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1" name="フリーフォーム: 図形 3230">
                  <a:extLst>
                    <a:ext uri="{FF2B5EF4-FFF2-40B4-BE49-F238E27FC236}">
                      <a16:creationId xmlns:a16="http://schemas.microsoft.com/office/drawing/2014/main" id="{29452E4D-FBE8-4D70-B6F2-86459C3C1A5E}"/>
                    </a:ext>
                  </a:extLst>
                </p:cNvPr>
                <p:cNvSpPr/>
                <p:nvPr/>
              </p:nvSpPr>
              <p:spPr>
                <a:xfrm>
                  <a:off x="6790519" y="6340742"/>
                  <a:ext cx="1074277" cy="275099"/>
                </a:xfrm>
                <a:custGeom>
                  <a:avLst/>
                  <a:gdLst>
                    <a:gd name="connsiteX0" fmla="*/ 806 w 1074277"/>
                    <a:gd name="connsiteY0" fmla="*/ 274371 h 275099"/>
                    <a:gd name="connsiteX1" fmla="*/ 462769 w 1074277"/>
                    <a:gd name="connsiteY1" fmla="*/ 185471 h 275099"/>
                    <a:gd name="connsiteX2" fmla="*/ 948544 w 1074277"/>
                    <a:gd name="connsiteY2" fmla="*/ 45771 h 275099"/>
                    <a:gd name="connsiteX3" fmla="*/ 1050144 w 1074277"/>
                    <a:gd name="connsiteY3" fmla="*/ 4496 h 275099"/>
                    <a:gd name="connsiteX4" fmla="*/ 577069 w 1074277"/>
                    <a:gd name="connsiteY4" fmla="*/ 137846 h 275099"/>
                    <a:gd name="connsiteX5" fmla="*/ 806 w 1074277"/>
                    <a:gd name="connsiteY5" fmla="*/ 274371 h 275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4277" h="275099">
                      <a:moveTo>
                        <a:pt x="806" y="274371"/>
                      </a:moveTo>
                      <a:cubicBezTo>
                        <a:pt x="-18244" y="282308"/>
                        <a:pt x="304813" y="223571"/>
                        <a:pt x="462769" y="185471"/>
                      </a:cubicBezTo>
                      <a:cubicBezTo>
                        <a:pt x="620725" y="147371"/>
                        <a:pt x="850648" y="75933"/>
                        <a:pt x="948544" y="45771"/>
                      </a:cubicBezTo>
                      <a:cubicBezTo>
                        <a:pt x="1046440" y="15609"/>
                        <a:pt x="1112056" y="-10850"/>
                        <a:pt x="1050144" y="4496"/>
                      </a:cubicBezTo>
                      <a:cubicBezTo>
                        <a:pt x="988232" y="19842"/>
                        <a:pt x="755134" y="94190"/>
                        <a:pt x="577069" y="137846"/>
                      </a:cubicBezTo>
                      <a:lnTo>
                        <a:pt x="806" y="2743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2" name="フリーフォーム: 図形 3231">
                  <a:extLst>
                    <a:ext uri="{FF2B5EF4-FFF2-40B4-BE49-F238E27FC236}">
                      <a16:creationId xmlns:a16="http://schemas.microsoft.com/office/drawing/2014/main" id="{3C161E0C-36DB-4D16-89F1-BB50279D761F}"/>
                    </a:ext>
                  </a:extLst>
                </p:cNvPr>
                <p:cNvSpPr/>
                <p:nvPr/>
              </p:nvSpPr>
              <p:spPr>
                <a:xfrm>
                  <a:off x="6014988" y="6588107"/>
                  <a:ext cx="818768" cy="50859"/>
                </a:xfrm>
                <a:custGeom>
                  <a:avLst/>
                  <a:gdLst>
                    <a:gd name="connsiteX0" fmla="*/ 50 w 818768"/>
                    <a:gd name="connsiteY0" fmla="*/ 14306 h 50859"/>
                    <a:gd name="connsiteX1" fmla="*/ 233412 w 818768"/>
                    <a:gd name="connsiteY1" fmla="*/ 28593 h 50859"/>
                    <a:gd name="connsiteX2" fmla="*/ 811262 w 818768"/>
                    <a:gd name="connsiteY2" fmla="*/ 18 h 50859"/>
                    <a:gd name="connsiteX3" fmla="*/ 577900 w 818768"/>
                    <a:gd name="connsiteY3" fmla="*/ 23831 h 50859"/>
                    <a:gd name="connsiteX4" fmla="*/ 249287 w 818768"/>
                    <a:gd name="connsiteY4" fmla="*/ 50818 h 50859"/>
                    <a:gd name="connsiteX5" fmla="*/ 50 w 818768"/>
                    <a:gd name="connsiteY5" fmla="*/ 14306 h 50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8768" h="50859">
                      <a:moveTo>
                        <a:pt x="50" y="14306"/>
                      </a:moveTo>
                      <a:cubicBezTo>
                        <a:pt x="-2596" y="10602"/>
                        <a:pt x="98210" y="30974"/>
                        <a:pt x="233412" y="28593"/>
                      </a:cubicBezTo>
                      <a:cubicBezTo>
                        <a:pt x="368614" y="26212"/>
                        <a:pt x="753847" y="812"/>
                        <a:pt x="811262" y="18"/>
                      </a:cubicBezTo>
                      <a:cubicBezTo>
                        <a:pt x="868677" y="-776"/>
                        <a:pt x="577900" y="23831"/>
                        <a:pt x="577900" y="23831"/>
                      </a:cubicBezTo>
                      <a:cubicBezTo>
                        <a:pt x="484238" y="32298"/>
                        <a:pt x="346389" y="51876"/>
                        <a:pt x="249287" y="50818"/>
                      </a:cubicBezTo>
                      <a:cubicBezTo>
                        <a:pt x="152185" y="49760"/>
                        <a:pt x="2696" y="18010"/>
                        <a:pt x="50" y="143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3" name="フリーフォーム: 図形 3232">
                  <a:extLst>
                    <a:ext uri="{FF2B5EF4-FFF2-40B4-BE49-F238E27FC236}">
                      <a16:creationId xmlns:a16="http://schemas.microsoft.com/office/drawing/2014/main" id="{C3F3E24C-CE4B-4318-9A00-10C63D7D165D}"/>
                    </a:ext>
                  </a:extLst>
                </p:cNvPr>
                <p:cNvSpPr/>
                <p:nvPr/>
              </p:nvSpPr>
              <p:spPr>
                <a:xfrm>
                  <a:off x="6036691" y="6630628"/>
                  <a:ext cx="761981" cy="50083"/>
                </a:xfrm>
                <a:custGeom>
                  <a:avLst/>
                  <a:gdLst>
                    <a:gd name="connsiteX0" fmla="*/ 572 w 761981"/>
                    <a:gd name="connsiteY0" fmla="*/ 47985 h 50083"/>
                    <a:gd name="connsiteX1" fmla="*/ 399034 w 761981"/>
                    <a:gd name="connsiteY1" fmla="*/ 43222 h 50083"/>
                    <a:gd name="connsiteX2" fmla="*/ 760984 w 761981"/>
                    <a:gd name="connsiteY2" fmla="*/ 360 h 50083"/>
                    <a:gd name="connsiteX3" fmla="*/ 489522 w 761981"/>
                    <a:gd name="connsiteY3" fmla="*/ 22585 h 50083"/>
                    <a:gd name="connsiteX4" fmla="*/ 572 w 761981"/>
                    <a:gd name="connsiteY4" fmla="*/ 47985 h 50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981" h="50083">
                      <a:moveTo>
                        <a:pt x="572" y="47985"/>
                      </a:moveTo>
                      <a:cubicBezTo>
                        <a:pt x="-14509" y="51424"/>
                        <a:pt x="272299" y="51159"/>
                        <a:pt x="399034" y="43222"/>
                      </a:cubicBezTo>
                      <a:cubicBezTo>
                        <a:pt x="525769" y="35285"/>
                        <a:pt x="745903" y="3799"/>
                        <a:pt x="760984" y="360"/>
                      </a:cubicBezTo>
                      <a:cubicBezTo>
                        <a:pt x="776065" y="-3079"/>
                        <a:pt x="617051" y="19146"/>
                        <a:pt x="489522" y="22585"/>
                      </a:cubicBezTo>
                      <a:cubicBezTo>
                        <a:pt x="361993" y="26024"/>
                        <a:pt x="15653" y="44546"/>
                        <a:pt x="572" y="479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4" name="フリーフォーム: 図形 3233">
                  <a:extLst>
                    <a:ext uri="{FF2B5EF4-FFF2-40B4-BE49-F238E27FC236}">
                      <a16:creationId xmlns:a16="http://schemas.microsoft.com/office/drawing/2014/main" id="{985586AA-2612-49B3-8697-CC1E8B0CE94F}"/>
                    </a:ext>
                  </a:extLst>
                </p:cNvPr>
                <p:cNvSpPr/>
                <p:nvPr/>
              </p:nvSpPr>
              <p:spPr>
                <a:xfrm>
                  <a:off x="10031310" y="3739494"/>
                  <a:ext cx="208190" cy="890503"/>
                </a:xfrm>
                <a:custGeom>
                  <a:avLst/>
                  <a:gdLst>
                    <a:gd name="connsiteX0" fmla="*/ 208065 w 208190"/>
                    <a:gd name="connsiteY0" fmla="*/ 656 h 890503"/>
                    <a:gd name="connsiteX1" fmla="*/ 128690 w 208190"/>
                    <a:gd name="connsiteY1" fmla="*/ 591206 h 890503"/>
                    <a:gd name="connsiteX2" fmla="*/ 4865 w 208190"/>
                    <a:gd name="connsiteY2" fmla="*/ 886481 h 890503"/>
                    <a:gd name="connsiteX3" fmla="*/ 36615 w 208190"/>
                    <a:gd name="connsiteY3" fmla="*/ 743606 h 890503"/>
                    <a:gd name="connsiteX4" fmla="*/ 144565 w 208190"/>
                    <a:gd name="connsiteY4" fmla="*/ 480081 h 890503"/>
                    <a:gd name="connsiteX5" fmla="*/ 208065 w 208190"/>
                    <a:gd name="connsiteY5" fmla="*/ 656 h 89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190" h="890503">
                      <a:moveTo>
                        <a:pt x="208065" y="656"/>
                      </a:moveTo>
                      <a:cubicBezTo>
                        <a:pt x="205419" y="19177"/>
                        <a:pt x="162557" y="443569"/>
                        <a:pt x="128690" y="591206"/>
                      </a:cubicBezTo>
                      <a:cubicBezTo>
                        <a:pt x="94823" y="738843"/>
                        <a:pt x="20211" y="861081"/>
                        <a:pt x="4865" y="886481"/>
                      </a:cubicBezTo>
                      <a:cubicBezTo>
                        <a:pt x="-10481" y="911881"/>
                        <a:pt x="13332" y="811339"/>
                        <a:pt x="36615" y="743606"/>
                      </a:cubicBezTo>
                      <a:cubicBezTo>
                        <a:pt x="59898" y="675873"/>
                        <a:pt x="118107" y="599673"/>
                        <a:pt x="144565" y="480081"/>
                      </a:cubicBezTo>
                      <a:cubicBezTo>
                        <a:pt x="171023" y="360489"/>
                        <a:pt x="210711" y="-17865"/>
                        <a:pt x="208065" y="6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5" name="フリーフォーム: 図形 3234">
                  <a:extLst>
                    <a:ext uri="{FF2B5EF4-FFF2-40B4-BE49-F238E27FC236}">
                      <a16:creationId xmlns:a16="http://schemas.microsoft.com/office/drawing/2014/main" id="{7BB8A231-2ACE-46BB-9606-E9C577B9E093}"/>
                    </a:ext>
                  </a:extLst>
                </p:cNvPr>
                <p:cNvSpPr/>
                <p:nvPr/>
              </p:nvSpPr>
              <p:spPr>
                <a:xfrm>
                  <a:off x="9086262" y="4641616"/>
                  <a:ext cx="938325" cy="1116933"/>
                </a:xfrm>
                <a:custGeom>
                  <a:avLst/>
                  <a:gdLst>
                    <a:gd name="connsiteX0" fmla="*/ 937213 w 938325"/>
                    <a:gd name="connsiteY0" fmla="*/ 234 h 1116933"/>
                    <a:gd name="connsiteX1" fmla="*/ 533988 w 938325"/>
                    <a:gd name="connsiteY1" fmla="*/ 635234 h 1116933"/>
                    <a:gd name="connsiteX2" fmla="*/ 22813 w 938325"/>
                    <a:gd name="connsiteY2" fmla="*/ 1095609 h 1116933"/>
                    <a:gd name="connsiteX3" fmla="*/ 121238 w 938325"/>
                    <a:gd name="connsiteY3" fmla="*/ 1006709 h 1116933"/>
                    <a:gd name="connsiteX4" fmla="*/ 410163 w 938325"/>
                    <a:gd name="connsiteY4" fmla="*/ 708259 h 1116933"/>
                    <a:gd name="connsiteX5" fmla="*/ 937213 w 938325"/>
                    <a:gd name="connsiteY5" fmla="*/ 234 h 111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8325" h="1116933">
                      <a:moveTo>
                        <a:pt x="937213" y="234"/>
                      </a:moveTo>
                      <a:cubicBezTo>
                        <a:pt x="957850" y="-11937"/>
                        <a:pt x="686388" y="452672"/>
                        <a:pt x="533988" y="635234"/>
                      </a:cubicBezTo>
                      <a:cubicBezTo>
                        <a:pt x="381588" y="817797"/>
                        <a:pt x="91605" y="1033697"/>
                        <a:pt x="22813" y="1095609"/>
                      </a:cubicBezTo>
                      <a:cubicBezTo>
                        <a:pt x="-45979" y="1157522"/>
                        <a:pt x="56680" y="1071267"/>
                        <a:pt x="121238" y="1006709"/>
                      </a:cubicBezTo>
                      <a:cubicBezTo>
                        <a:pt x="185796" y="942151"/>
                        <a:pt x="274696" y="876534"/>
                        <a:pt x="410163" y="708259"/>
                      </a:cubicBezTo>
                      <a:cubicBezTo>
                        <a:pt x="545630" y="539984"/>
                        <a:pt x="916576" y="12405"/>
                        <a:pt x="937213" y="2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6" name="フリーフォーム: 図形 3235">
                  <a:extLst>
                    <a:ext uri="{FF2B5EF4-FFF2-40B4-BE49-F238E27FC236}">
                      <a16:creationId xmlns:a16="http://schemas.microsoft.com/office/drawing/2014/main" id="{89DA161E-E151-4A80-965D-4E25CB15E4F3}"/>
                    </a:ext>
                  </a:extLst>
                </p:cNvPr>
                <p:cNvSpPr/>
                <p:nvPr/>
              </p:nvSpPr>
              <p:spPr>
                <a:xfrm>
                  <a:off x="8890402" y="4608664"/>
                  <a:ext cx="1168737" cy="1388862"/>
                </a:xfrm>
                <a:custGeom>
                  <a:avLst/>
                  <a:gdLst>
                    <a:gd name="connsiteX0" fmla="*/ 1167998 w 1168737"/>
                    <a:gd name="connsiteY0" fmla="*/ 1436 h 1388862"/>
                    <a:gd name="connsiteX1" fmla="*/ 809223 w 1168737"/>
                    <a:gd name="connsiteY1" fmla="*/ 636436 h 1388862"/>
                    <a:gd name="connsiteX2" fmla="*/ 15473 w 1168737"/>
                    <a:gd name="connsiteY2" fmla="*/ 1373036 h 1388862"/>
                    <a:gd name="connsiteX3" fmla="*/ 317098 w 1168737"/>
                    <a:gd name="connsiteY3" fmla="*/ 1115861 h 1388862"/>
                    <a:gd name="connsiteX4" fmla="*/ 726673 w 1168737"/>
                    <a:gd name="connsiteY4" fmla="*/ 814236 h 1388862"/>
                    <a:gd name="connsiteX5" fmla="*/ 1167998 w 1168737"/>
                    <a:gd name="connsiteY5" fmla="*/ 1436 h 1388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737" h="1388862">
                      <a:moveTo>
                        <a:pt x="1167998" y="1436"/>
                      </a:moveTo>
                      <a:cubicBezTo>
                        <a:pt x="1181756" y="-28197"/>
                        <a:pt x="1001311" y="407836"/>
                        <a:pt x="809223" y="636436"/>
                      </a:cubicBezTo>
                      <a:cubicBezTo>
                        <a:pt x="617135" y="865036"/>
                        <a:pt x="97494" y="1293132"/>
                        <a:pt x="15473" y="1373036"/>
                      </a:cubicBezTo>
                      <a:cubicBezTo>
                        <a:pt x="-66548" y="1452940"/>
                        <a:pt x="198565" y="1208994"/>
                        <a:pt x="317098" y="1115861"/>
                      </a:cubicBezTo>
                      <a:cubicBezTo>
                        <a:pt x="435631" y="1022728"/>
                        <a:pt x="585385" y="994682"/>
                        <a:pt x="726673" y="814236"/>
                      </a:cubicBezTo>
                      <a:cubicBezTo>
                        <a:pt x="867960" y="633790"/>
                        <a:pt x="1154240" y="31069"/>
                        <a:pt x="1167998" y="14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7" name="フリーフォーム: 図形 3236">
                  <a:extLst>
                    <a:ext uri="{FF2B5EF4-FFF2-40B4-BE49-F238E27FC236}">
                      <a16:creationId xmlns:a16="http://schemas.microsoft.com/office/drawing/2014/main" id="{D8598FF9-A9C2-49B7-8BF6-3A33D12942CC}"/>
                    </a:ext>
                  </a:extLst>
                </p:cNvPr>
                <p:cNvSpPr/>
                <p:nvPr/>
              </p:nvSpPr>
              <p:spPr>
                <a:xfrm>
                  <a:off x="8425329" y="5695302"/>
                  <a:ext cx="704757" cy="493943"/>
                </a:xfrm>
                <a:custGeom>
                  <a:avLst/>
                  <a:gdLst>
                    <a:gd name="connsiteX0" fmla="*/ 686921 w 704757"/>
                    <a:gd name="connsiteY0" fmla="*/ 6998 h 493943"/>
                    <a:gd name="connsiteX1" fmla="*/ 10646 w 704757"/>
                    <a:gd name="connsiteY1" fmla="*/ 483248 h 493943"/>
                    <a:gd name="connsiteX2" fmla="*/ 255121 w 704757"/>
                    <a:gd name="connsiteY2" fmla="*/ 349898 h 493943"/>
                    <a:gd name="connsiteX3" fmla="*/ 490071 w 704757"/>
                    <a:gd name="connsiteY3" fmla="*/ 207023 h 493943"/>
                    <a:gd name="connsiteX4" fmla="*/ 686921 w 704757"/>
                    <a:gd name="connsiteY4" fmla="*/ 6998 h 493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4757" h="493943">
                      <a:moveTo>
                        <a:pt x="686921" y="6998"/>
                      </a:moveTo>
                      <a:cubicBezTo>
                        <a:pt x="607017" y="53035"/>
                        <a:pt x="82613" y="426098"/>
                        <a:pt x="10646" y="483248"/>
                      </a:cubicBezTo>
                      <a:cubicBezTo>
                        <a:pt x="-61321" y="540398"/>
                        <a:pt x="255121" y="349898"/>
                        <a:pt x="255121" y="349898"/>
                      </a:cubicBezTo>
                      <a:cubicBezTo>
                        <a:pt x="335025" y="303861"/>
                        <a:pt x="423925" y="258881"/>
                        <a:pt x="490071" y="207023"/>
                      </a:cubicBezTo>
                      <a:cubicBezTo>
                        <a:pt x="556217" y="155165"/>
                        <a:pt x="766825" y="-39039"/>
                        <a:pt x="686921" y="6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8" name="フリーフォーム: 図形 3237">
                  <a:extLst>
                    <a:ext uri="{FF2B5EF4-FFF2-40B4-BE49-F238E27FC236}">
                      <a16:creationId xmlns:a16="http://schemas.microsoft.com/office/drawing/2014/main" id="{D8303F5D-64DC-4B7D-B4FD-EA537873D012}"/>
                    </a:ext>
                  </a:extLst>
                </p:cNvPr>
                <p:cNvSpPr/>
                <p:nvPr/>
              </p:nvSpPr>
              <p:spPr>
                <a:xfrm>
                  <a:off x="7594150" y="5971537"/>
                  <a:ext cx="1304605" cy="630748"/>
                </a:xfrm>
                <a:custGeom>
                  <a:avLst/>
                  <a:gdLst>
                    <a:gd name="connsiteX0" fmla="*/ 48075 w 1304605"/>
                    <a:gd name="connsiteY0" fmla="*/ 603888 h 630748"/>
                    <a:gd name="connsiteX1" fmla="*/ 114750 w 1304605"/>
                    <a:gd name="connsiteY1" fmla="*/ 581663 h 630748"/>
                    <a:gd name="connsiteX2" fmla="*/ 797375 w 1304605"/>
                    <a:gd name="connsiteY2" fmla="*/ 280038 h 630748"/>
                    <a:gd name="connsiteX3" fmla="*/ 1302200 w 1304605"/>
                    <a:gd name="connsiteY3" fmla="*/ 3813 h 630748"/>
                    <a:gd name="connsiteX4" fmla="*/ 946600 w 1304605"/>
                    <a:gd name="connsiteY4" fmla="*/ 153038 h 630748"/>
                    <a:gd name="connsiteX5" fmla="*/ 48075 w 1304605"/>
                    <a:gd name="connsiteY5" fmla="*/ 603888 h 630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4605" h="630748">
                      <a:moveTo>
                        <a:pt x="48075" y="603888"/>
                      </a:moveTo>
                      <a:cubicBezTo>
                        <a:pt x="-90567" y="675326"/>
                        <a:pt x="114750" y="581663"/>
                        <a:pt x="114750" y="581663"/>
                      </a:cubicBezTo>
                      <a:cubicBezTo>
                        <a:pt x="239633" y="527688"/>
                        <a:pt x="599467" y="376346"/>
                        <a:pt x="797375" y="280038"/>
                      </a:cubicBezTo>
                      <a:cubicBezTo>
                        <a:pt x="995283" y="183730"/>
                        <a:pt x="1277329" y="24980"/>
                        <a:pt x="1302200" y="3813"/>
                      </a:cubicBezTo>
                      <a:cubicBezTo>
                        <a:pt x="1327071" y="-17354"/>
                        <a:pt x="1155621" y="51967"/>
                        <a:pt x="946600" y="153038"/>
                      </a:cubicBezTo>
                      <a:cubicBezTo>
                        <a:pt x="737579" y="254109"/>
                        <a:pt x="186717" y="532450"/>
                        <a:pt x="48075" y="6038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9" name="フリーフォーム: 図形 3238">
                  <a:extLst>
                    <a:ext uri="{FF2B5EF4-FFF2-40B4-BE49-F238E27FC236}">
                      <a16:creationId xmlns:a16="http://schemas.microsoft.com/office/drawing/2014/main" id="{89F0B22C-17F7-4641-A6E6-C8F7126581C5}"/>
                    </a:ext>
                  </a:extLst>
                </p:cNvPr>
                <p:cNvSpPr/>
                <p:nvPr/>
              </p:nvSpPr>
              <p:spPr>
                <a:xfrm>
                  <a:off x="7663801" y="5970289"/>
                  <a:ext cx="1308673" cy="636893"/>
                </a:xfrm>
                <a:custGeom>
                  <a:avLst/>
                  <a:gdLst>
                    <a:gd name="connsiteX0" fmla="*/ 1264299 w 1308673"/>
                    <a:gd name="connsiteY0" fmla="*/ 20936 h 636893"/>
                    <a:gd name="connsiteX1" fmla="*/ 1213499 w 1308673"/>
                    <a:gd name="connsiteY1" fmla="*/ 52686 h 636893"/>
                    <a:gd name="connsiteX2" fmla="*/ 565799 w 1308673"/>
                    <a:gd name="connsiteY2" fmla="*/ 414636 h 636893"/>
                    <a:gd name="connsiteX3" fmla="*/ 649 w 1308673"/>
                    <a:gd name="connsiteY3" fmla="*/ 636886 h 636893"/>
                    <a:gd name="connsiteX4" fmla="*/ 470549 w 1308673"/>
                    <a:gd name="connsiteY4" fmla="*/ 420986 h 636893"/>
                    <a:gd name="connsiteX5" fmla="*/ 1264299 w 1308673"/>
                    <a:gd name="connsiteY5" fmla="*/ 20936 h 636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73" h="636893">
                      <a:moveTo>
                        <a:pt x="1264299" y="20936"/>
                      </a:moveTo>
                      <a:cubicBezTo>
                        <a:pt x="1388124" y="-40447"/>
                        <a:pt x="1213499" y="52686"/>
                        <a:pt x="1213499" y="52686"/>
                      </a:cubicBezTo>
                      <a:cubicBezTo>
                        <a:pt x="1097082" y="118303"/>
                        <a:pt x="767941" y="317269"/>
                        <a:pt x="565799" y="414636"/>
                      </a:cubicBezTo>
                      <a:cubicBezTo>
                        <a:pt x="363657" y="512003"/>
                        <a:pt x="16524" y="635828"/>
                        <a:pt x="649" y="636886"/>
                      </a:cubicBezTo>
                      <a:cubicBezTo>
                        <a:pt x="-15226" y="637944"/>
                        <a:pt x="263116" y="528407"/>
                        <a:pt x="470549" y="420986"/>
                      </a:cubicBezTo>
                      <a:cubicBezTo>
                        <a:pt x="677982" y="313565"/>
                        <a:pt x="1140474" y="82319"/>
                        <a:pt x="1264299" y="209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0" name="フリーフォーム: 図形 3239">
                  <a:extLst>
                    <a:ext uri="{FF2B5EF4-FFF2-40B4-BE49-F238E27FC236}">
                      <a16:creationId xmlns:a16="http://schemas.microsoft.com/office/drawing/2014/main" id="{17EDF0FE-C973-4C0F-AB7B-841EBB153553}"/>
                    </a:ext>
                  </a:extLst>
                </p:cNvPr>
                <p:cNvSpPr/>
                <p:nvPr/>
              </p:nvSpPr>
              <p:spPr>
                <a:xfrm>
                  <a:off x="6076027" y="6613195"/>
                  <a:ext cx="1586234" cy="255450"/>
                </a:xfrm>
                <a:custGeom>
                  <a:avLst/>
                  <a:gdLst>
                    <a:gd name="connsiteX0" fmla="*/ 13623 w 1586234"/>
                    <a:gd name="connsiteY0" fmla="*/ 251155 h 255450"/>
                    <a:gd name="connsiteX1" fmla="*/ 493048 w 1586234"/>
                    <a:gd name="connsiteY1" fmla="*/ 209880 h 255450"/>
                    <a:gd name="connsiteX2" fmla="*/ 937548 w 1586234"/>
                    <a:gd name="connsiteY2" fmla="*/ 140030 h 255450"/>
                    <a:gd name="connsiteX3" fmla="*/ 1585248 w 1586234"/>
                    <a:gd name="connsiteY3" fmla="*/ 330 h 255450"/>
                    <a:gd name="connsiteX4" fmla="*/ 1058198 w 1586234"/>
                    <a:gd name="connsiteY4" fmla="*/ 105105 h 255450"/>
                    <a:gd name="connsiteX5" fmla="*/ 13623 w 1586234"/>
                    <a:gd name="connsiteY5" fmla="*/ 251155 h 255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6234" h="255450">
                      <a:moveTo>
                        <a:pt x="13623" y="251155"/>
                      </a:moveTo>
                      <a:cubicBezTo>
                        <a:pt x="-80569" y="268618"/>
                        <a:pt x="339061" y="228401"/>
                        <a:pt x="493048" y="209880"/>
                      </a:cubicBezTo>
                      <a:cubicBezTo>
                        <a:pt x="647036" y="191359"/>
                        <a:pt x="755515" y="174955"/>
                        <a:pt x="937548" y="140030"/>
                      </a:cubicBezTo>
                      <a:cubicBezTo>
                        <a:pt x="1119581" y="105105"/>
                        <a:pt x="1565140" y="6151"/>
                        <a:pt x="1585248" y="330"/>
                      </a:cubicBezTo>
                      <a:cubicBezTo>
                        <a:pt x="1605356" y="-5491"/>
                        <a:pt x="1314315" y="67005"/>
                        <a:pt x="1058198" y="105105"/>
                      </a:cubicBezTo>
                      <a:lnTo>
                        <a:pt x="13623" y="25115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1" name="フリーフォーム: 図形 3240">
                  <a:extLst>
                    <a:ext uri="{FF2B5EF4-FFF2-40B4-BE49-F238E27FC236}">
                      <a16:creationId xmlns:a16="http://schemas.microsoft.com/office/drawing/2014/main" id="{D74F89D8-2769-441D-B588-2FFA0075DF0A}"/>
                    </a:ext>
                  </a:extLst>
                </p:cNvPr>
                <p:cNvSpPr/>
                <p:nvPr/>
              </p:nvSpPr>
              <p:spPr>
                <a:xfrm>
                  <a:off x="6029244" y="6741986"/>
                  <a:ext cx="654717" cy="52369"/>
                </a:xfrm>
                <a:custGeom>
                  <a:avLst/>
                  <a:gdLst>
                    <a:gd name="connsiteX0" fmla="*/ 81 w 654717"/>
                    <a:gd name="connsiteY0" fmla="*/ 46164 h 52369"/>
                    <a:gd name="connsiteX1" fmla="*/ 469981 w 654717"/>
                    <a:gd name="connsiteY1" fmla="*/ 49339 h 52369"/>
                    <a:gd name="connsiteX2" fmla="*/ 654131 w 654717"/>
                    <a:gd name="connsiteY2" fmla="*/ 20764 h 52369"/>
                    <a:gd name="connsiteX3" fmla="*/ 508081 w 654717"/>
                    <a:gd name="connsiteY3" fmla="*/ 1714 h 52369"/>
                    <a:gd name="connsiteX4" fmla="*/ 81 w 654717"/>
                    <a:gd name="connsiteY4" fmla="*/ 46164 h 52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717" h="52369">
                      <a:moveTo>
                        <a:pt x="81" y="46164"/>
                      </a:moveTo>
                      <a:cubicBezTo>
                        <a:pt x="-6269" y="54101"/>
                        <a:pt x="360973" y="53572"/>
                        <a:pt x="469981" y="49339"/>
                      </a:cubicBezTo>
                      <a:cubicBezTo>
                        <a:pt x="578989" y="45106"/>
                        <a:pt x="647781" y="28701"/>
                        <a:pt x="654131" y="20764"/>
                      </a:cubicBezTo>
                      <a:cubicBezTo>
                        <a:pt x="660481" y="12827"/>
                        <a:pt x="615502" y="-5694"/>
                        <a:pt x="508081" y="1714"/>
                      </a:cubicBezTo>
                      <a:cubicBezTo>
                        <a:pt x="400660" y="9122"/>
                        <a:pt x="6431" y="38227"/>
                        <a:pt x="81" y="461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2" name="フリーフォーム: 図形 3241">
                  <a:extLst>
                    <a:ext uri="{FF2B5EF4-FFF2-40B4-BE49-F238E27FC236}">
                      <a16:creationId xmlns:a16="http://schemas.microsoft.com/office/drawing/2014/main" id="{792D65D2-E389-4361-BA37-97B110AF0CA5}"/>
                    </a:ext>
                  </a:extLst>
                </p:cNvPr>
                <p:cNvSpPr/>
                <p:nvPr/>
              </p:nvSpPr>
              <p:spPr>
                <a:xfrm>
                  <a:off x="7051455" y="6546619"/>
                  <a:ext cx="642261" cy="174930"/>
                </a:xfrm>
                <a:custGeom>
                  <a:avLst/>
                  <a:gdLst>
                    <a:gd name="connsiteX0" fmla="*/ 3395 w 642261"/>
                    <a:gd name="connsiteY0" fmla="*/ 171681 h 174930"/>
                    <a:gd name="connsiteX1" fmla="*/ 244695 w 642261"/>
                    <a:gd name="connsiteY1" fmla="*/ 127231 h 174930"/>
                    <a:gd name="connsiteX2" fmla="*/ 638395 w 642261"/>
                    <a:gd name="connsiteY2" fmla="*/ 3406 h 174930"/>
                    <a:gd name="connsiteX3" fmla="*/ 419320 w 642261"/>
                    <a:gd name="connsiteY3" fmla="*/ 47856 h 174930"/>
                    <a:gd name="connsiteX4" fmla="*/ 3395 w 642261"/>
                    <a:gd name="connsiteY4" fmla="*/ 171681 h 174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2261" h="174930">
                      <a:moveTo>
                        <a:pt x="3395" y="171681"/>
                      </a:moveTo>
                      <a:cubicBezTo>
                        <a:pt x="-25709" y="184910"/>
                        <a:pt x="138862" y="155277"/>
                        <a:pt x="244695" y="127231"/>
                      </a:cubicBezTo>
                      <a:cubicBezTo>
                        <a:pt x="350528" y="99185"/>
                        <a:pt x="609291" y="16635"/>
                        <a:pt x="638395" y="3406"/>
                      </a:cubicBezTo>
                      <a:cubicBezTo>
                        <a:pt x="667499" y="-9823"/>
                        <a:pt x="526212" y="17694"/>
                        <a:pt x="419320" y="47856"/>
                      </a:cubicBezTo>
                      <a:cubicBezTo>
                        <a:pt x="312428" y="78018"/>
                        <a:pt x="32499" y="158452"/>
                        <a:pt x="3395" y="1716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584" name="フリーフォーム: 図形 2583">
                <a:extLst>
                  <a:ext uri="{FF2B5EF4-FFF2-40B4-BE49-F238E27FC236}">
                    <a16:creationId xmlns:a16="http://schemas.microsoft.com/office/drawing/2014/main" id="{A79A4CF3-9A5F-40B0-94CD-6F4F0CDCF4F3}"/>
                  </a:ext>
                </a:extLst>
              </p:cNvPr>
              <p:cNvSpPr/>
              <p:nvPr/>
            </p:nvSpPr>
            <p:spPr>
              <a:xfrm>
                <a:off x="6086436" y="1085287"/>
                <a:ext cx="969967" cy="111828"/>
              </a:xfrm>
              <a:custGeom>
                <a:avLst/>
                <a:gdLst>
                  <a:gd name="connsiteX0" fmla="*/ 39 w 969967"/>
                  <a:gd name="connsiteY0" fmla="*/ 563 h 111828"/>
                  <a:gd name="connsiteX1" fmla="*/ 636627 w 969967"/>
                  <a:gd name="connsiteY1" fmla="*/ 57713 h 111828"/>
                  <a:gd name="connsiteX2" fmla="*/ 965239 w 969967"/>
                  <a:gd name="connsiteY2" fmla="*/ 111688 h 111828"/>
                  <a:gd name="connsiteX3" fmla="*/ 816014 w 969967"/>
                  <a:gd name="connsiteY3" fmla="*/ 72001 h 111828"/>
                  <a:gd name="connsiteX4" fmla="*/ 606464 w 969967"/>
                  <a:gd name="connsiteY4" fmla="*/ 30726 h 111828"/>
                  <a:gd name="connsiteX5" fmla="*/ 39 w 969967"/>
                  <a:gd name="connsiteY5" fmla="*/ 563 h 11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9967" h="111828">
                    <a:moveTo>
                      <a:pt x="39" y="563"/>
                    </a:moveTo>
                    <a:cubicBezTo>
                      <a:pt x="5066" y="5061"/>
                      <a:pt x="475760" y="39192"/>
                      <a:pt x="636627" y="57713"/>
                    </a:cubicBezTo>
                    <a:cubicBezTo>
                      <a:pt x="797494" y="76234"/>
                      <a:pt x="935341" y="109307"/>
                      <a:pt x="965239" y="111688"/>
                    </a:cubicBezTo>
                    <a:cubicBezTo>
                      <a:pt x="995137" y="114069"/>
                      <a:pt x="875810" y="85495"/>
                      <a:pt x="816014" y="72001"/>
                    </a:cubicBezTo>
                    <a:cubicBezTo>
                      <a:pt x="756218" y="58507"/>
                      <a:pt x="744841" y="41838"/>
                      <a:pt x="606464" y="30726"/>
                    </a:cubicBezTo>
                    <a:cubicBezTo>
                      <a:pt x="468087" y="19614"/>
                      <a:pt x="-4988" y="-3935"/>
                      <a:pt x="39" y="5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5" name="フリーフォーム: 図形 2584">
                <a:extLst>
                  <a:ext uri="{FF2B5EF4-FFF2-40B4-BE49-F238E27FC236}">
                    <a16:creationId xmlns:a16="http://schemas.microsoft.com/office/drawing/2014/main" id="{5180D31E-900C-4AC2-96C8-A41A89404564}"/>
                  </a:ext>
                </a:extLst>
              </p:cNvPr>
              <p:cNvSpPr/>
              <p:nvPr/>
            </p:nvSpPr>
            <p:spPr>
              <a:xfrm>
                <a:off x="5125307" y="1094911"/>
                <a:ext cx="1017193" cy="183588"/>
              </a:xfrm>
              <a:custGeom>
                <a:avLst/>
                <a:gdLst>
                  <a:gd name="connsiteX0" fmla="*/ 24543 w 1017193"/>
                  <a:gd name="connsiteY0" fmla="*/ 175089 h 183588"/>
                  <a:gd name="connsiteX1" fmla="*/ 634143 w 1017193"/>
                  <a:gd name="connsiteY1" fmla="*/ 41739 h 183588"/>
                  <a:gd name="connsiteX2" fmla="*/ 1015143 w 1017193"/>
                  <a:gd name="connsiteY2" fmla="*/ 464 h 183588"/>
                  <a:gd name="connsiteX3" fmla="*/ 777018 w 1017193"/>
                  <a:gd name="connsiteY3" fmla="*/ 19514 h 183588"/>
                  <a:gd name="connsiteX4" fmla="*/ 583343 w 1017193"/>
                  <a:gd name="connsiteY4" fmla="*/ 19514 h 183588"/>
                  <a:gd name="connsiteX5" fmla="*/ 434118 w 1017193"/>
                  <a:gd name="connsiteY5" fmla="*/ 38564 h 183588"/>
                  <a:gd name="connsiteX6" fmla="*/ 151543 w 1017193"/>
                  <a:gd name="connsiteY6" fmla="*/ 156039 h 183588"/>
                  <a:gd name="connsiteX7" fmla="*/ 24543 w 1017193"/>
                  <a:gd name="connsiteY7" fmla="*/ 175089 h 183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193" h="183588">
                    <a:moveTo>
                      <a:pt x="24543" y="175089"/>
                    </a:moveTo>
                    <a:cubicBezTo>
                      <a:pt x="104976" y="156039"/>
                      <a:pt x="469043" y="70843"/>
                      <a:pt x="634143" y="41739"/>
                    </a:cubicBezTo>
                    <a:cubicBezTo>
                      <a:pt x="799243" y="12635"/>
                      <a:pt x="991331" y="4168"/>
                      <a:pt x="1015143" y="464"/>
                    </a:cubicBezTo>
                    <a:cubicBezTo>
                      <a:pt x="1038956" y="-3240"/>
                      <a:pt x="848985" y="16339"/>
                      <a:pt x="777018" y="19514"/>
                    </a:cubicBezTo>
                    <a:cubicBezTo>
                      <a:pt x="705051" y="22689"/>
                      <a:pt x="640493" y="16339"/>
                      <a:pt x="583343" y="19514"/>
                    </a:cubicBezTo>
                    <a:cubicBezTo>
                      <a:pt x="526193" y="22689"/>
                      <a:pt x="506085" y="15810"/>
                      <a:pt x="434118" y="38564"/>
                    </a:cubicBezTo>
                    <a:cubicBezTo>
                      <a:pt x="362151" y="61318"/>
                      <a:pt x="221922" y="133814"/>
                      <a:pt x="151543" y="156039"/>
                    </a:cubicBezTo>
                    <a:cubicBezTo>
                      <a:pt x="81164" y="178264"/>
                      <a:pt x="-55890" y="194139"/>
                      <a:pt x="24543" y="1750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6" name="フリーフォーム: 図形 2585">
                <a:extLst>
                  <a:ext uri="{FF2B5EF4-FFF2-40B4-BE49-F238E27FC236}">
                    <a16:creationId xmlns:a16="http://schemas.microsoft.com/office/drawing/2014/main" id="{1775B114-E65D-4F7A-B9BF-4148436800B9}"/>
                  </a:ext>
                </a:extLst>
              </p:cNvPr>
              <p:cNvSpPr/>
              <p:nvPr/>
            </p:nvSpPr>
            <p:spPr>
              <a:xfrm>
                <a:off x="4364565" y="1299170"/>
                <a:ext cx="742055" cy="178975"/>
              </a:xfrm>
              <a:custGeom>
                <a:avLst/>
                <a:gdLst>
                  <a:gd name="connsiteX0" fmla="*/ 2 w 742055"/>
                  <a:gd name="connsiteY0" fmla="*/ 178263 h 178975"/>
                  <a:gd name="connsiteX1" fmla="*/ 260352 w 742055"/>
                  <a:gd name="connsiteY1" fmla="*/ 140163 h 178975"/>
                  <a:gd name="connsiteX2" fmla="*/ 393702 w 742055"/>
                  <a:gd name="connsiteY2" fmla="*/ 91480 h 178975"/>
                  <a:gd name="connsiteX3" fmla="*/ 740835 w 742055"/>
                  <a:gd name="connsiteY3" fmla="*/ 4697 h 178975"/>
                  <a:gd name="connsiteX4" fmla="*/ 499535 w 742055"/>
                  <a:gd name="connsiteY4" fmla="*/ 21630 h 178975"/>
                  <a:gd name="connsiteX5" fmla="*/ 256118 w 742055"/>
                  <a:gd name="connsiteY5" fmla="*/ 106297 h 178975"/>
                  <a:gd name="connsiteX6" fmla="*/ 2 w 742055"/>
                  <a:gd name="connsiteY6" fmla="*/ 178263 h 178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2055" h="178975">
                    <a:moveTo>
                      <a:pt x="2" y="178263"/>
                    </a:moveTo>
                    <a:cubicBezTo>
                      <a:pt x="708" y="183907"/>
                      <a:pt x="194735" y="154627"/>
                      <a:pt x="260352" y="140163"/>
                    </a:cubicBezTo>
                    <a:cubicBezTo>
                      <a:pt x="325969" y="125699"/>
                      <a:pt x="313622" y="114058"/>
                      <a:pt x="393702" y="91480"/>
                    </a:cubicBezTo>
                    <a:cubicBezTo>
                      <a:pt x="473783" y="68902"/>
                      <a:pt x="723196" y="16339"/>
                      <a:pt x="740835" y="4697"/>
                    </a:cubicBezTo>
                    <a:cubicBezTo>
                      <a:pt x="758474" y="-6945"/>
                      <a:pt x="580321" y="4697"/>
                      <a:pt x="499535" y="21630"/>
                    </a:cubicBezTo>
                    <a:cubicBezTo>
                      <a:pt x="418749" y="38563"/>
                      <a:pt x="345371" y="80544"/>
                      <a:pt x="256118" y="106297"/>
                    </a:cubicBezTo>
                    <a:cubicBezTo>
                      <a:pt x="166865" y="132050"/>
                      <a:pt x="-704" y="172619"/>
                      <a:pt x="2" y="1782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7" name="フリーフォーム: 図形 2586">
                <a:extLst>
                  <a:ext uri="{FF2B5EF4-FFF2-40B4-BE49-F238E27FC236}">
                    <a16:creationId xmlns:a16="http://schemas.microsoft.com/office/drawing/2014/main" id="{BA454084-F1F4-495B-9B03-16D2B019F7A4}"/>
                  </a:ext>
                </a:extLst>
              </p:cNvPr>
              <p:cNvSpPr/>
              <p:nvPr/>
            </p:nvSpPr>
            <p:spPr>
              <a:xfrm>
                <a:off x="3464590" y="1493305"/>
                <a:ext cx="961049" cy="742059"/>
              </a:xfrm>
              <a:custGeom>
                <a:avLst/>
                <a:gdLst>
                  <a:gd name="connsiteX0" fmla="*/ 957127 w 961049"/>
                  <a:gd name="connsiteY0" fmla="*/ 5295 h 742059"/>
                  <a:gd name="connsiteX1" fmla="*/ 726410 w 961049"/>
                  <a:gd name="connsiteY1" fmla="*/ 151345 h 742059"/>
                  <a:gd name="connsiteX2" fmla="*/ 97760 w 961049"/>
                  <a:gd name="connsiteY2" fmla="*/ 621245 h 742059"/>
                  <a:gd name="connsiteX3" fmla="*/ 8860 w 961049"/>
                  <a:gd name="connsiteY3" fmla="*/ 741895 h 742059"/>
                  <a:gd name="connsiteX4" fmla="*/ 169727 w 961049"/>
                  <a:gd name="connsiteY4" fmla="*/ 606428 h 742059"/>
                  <a:gd name="connsiteX5" fmla="*/ 565543 w 961049"/>
                  <a:gd name="connsiteY5" fmla="*/ 303745 h 742059"/>
                  <a:gd name="connsiteX6" fmla="*/ 957127 w 961049"/>
                  <a:gd name="connsiteY6" fmla="*/ 5295 h 74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1049" h="742059">
                    <a:moveTo>
                      <a:pt x="957127" y="5295"/>
                    </a:moveTo>
                    <a:cubicBezTo>
                      <a:pt x="983938" y="-20105"/>
                      <a:pt x="869638" y="48687"/>
                      <a:pt x="726410" y="151345"/>
                    </a:cubicBezTo>
                    <a:cubicBezTo>
                      <a:pt x="583182" y="254003"/>
                      <a:pt x="217352" y="522820"/>
                      <a:pt x="97760" y="621245"/>
                    </a:cubicBezTo>
                    <a:cubicBezTo>
                      <a:pt x="-21832" y="719670"/>
                      <a:pt x="-3134" y="744364"/>
                      <a:pt x="8860" y="741895"/>
                    </a:cubicBezTo>
                    <a:cubicBezTo>
                      <a:pt x="20854" y="739426"/>
                      <a:pt x="76947" y="679453"/>
                      <a:pt x="169727" y="606428"/>
                    </a:cubicBezTo>
                    <a:cubicBezTo>
                      <a:pt x="262507" y="533403"/>
                      <a:pt x="435368" y="401112"/>
                      <a:pt x="565543" y="303745"/>
                    </a:cubicBezTo>
                    <a:cubicBezTo>
                      <a:pt x="695718" y="206378"/>
                      <a:pt x="930316" y="30695"/>
                      <a:pt x="957127" y="52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8" name="フリーフォーム: 図形 2587">
                <a:extLst>
                  <a:ext uri="{FF2B5EF4-FFF2-40B4-BE49-F238E27FC236}">
                    <a16:creationId xmlns:a16="http://schemas.microsoft.com/office/drawing/2014/main" id="{E31CC259-EA1A-4D8F-BEF5-189823E38E34}"/>
                  </a:ext>
                </a:extLst>
              </p:cNvPr>
              <p:cNvSpPr/>
              <p:nvPr/>
            </p:nvSpPr>
            <p:spPr>
              <a:xfrm>
                <a:off x="2981858" y="4242394"/>
                <a:ext cx="326060" cy="787486"/>
              </a:xfrm>
              <a:custGeom>
                <a:avLst/>
                <a:gdLst>
                  <a:gd name="connsiteX0" fmla="*/ 11109 w 326060"/>
                  <a:gd name="connsiteY0" fmla="*/ 31156 h 787486"/>
                  <a:gd name="connsiteX1" fmla="*/ 23809 w 326060"/>
                  <a:gd name="connsiteY1" fmla="*/ 84073 h 787486"/>
                  <a:gd name="connsiteX2" fmla="*/ 182559 w 326060"/>
                  <a:gd name="connsiteY2" fmla="*/ 515873 h 787486"/>
                  <a:gd name="connsiteX3" fmla="*/ 282042 w 326060"/>
                  <a:gd name="connsiteY3" fmla="*/ 727539 h 787486"/>
                  <a:gd name="connsiteX4" fmla="*/ 324375 w 326060"/>
                  <a:gd name="connsiteY4" fmla="*/ 784689 h 787486"/>
                  <a:gd name="connsiteX5" fmla="*/ 229125 w 326060"/>
                  <a:gd name="connsiteY5" fmla="*/ 659806 h 787486"/>
                  <a:gd name="connsiteX6" fmla="*/ 125409 w 326060"/>
                  <a:gd name="connsiteY6" fmla="*/ 446023 h 787486"/>
                  <a:gd name="connsiteX7" fmla="*/ 11109 w 326060"/>
                  <a:gd name="connsiteY7" fmla="*/ 31156 h 787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060" h="787486">
                    <a:moveTo>
                      <a:pt x="11109" y="31156"/>
                    </a:moveTo>
                    <a:cubicBezTo>
                      <a:pt x="-5824" y="-29169"/>
                      <a:pt x="-4766" y="3287"/>
                      <a:pt x="23809" y="84073"/>
                    </a:cubicBezTo>
                    <a:cubicBezTo>
                      <a:pt x="52384" y="164859"/>
                      <a:pt x="139520" y="408629"/>
                      <a:pt x="182559" y="515873"/>
                    </a:cubicBezTo>
                    <a:cubicBezTo>
                      <a:pt x="225598" y="623117"/>
                      <a:pt x="258406" y="682736"/>
                      <a:pt x="282042" y="727539"/>
                    </a:cubicBezTo>
                    <a:cubicBezTo>
                      <a:pt x="305678" y="772342"/>
                      <a:pt x="333194" y="795978"/>
                      <a:pt x="324375" y="784689"/>
                    </a:cubicBezTo>
                    <a:cubicBezTo>
                      <a:pt x="315556" y="773400"/>
                      <a:pt x="262286" y="716250"/>
                      <a:pt x="229125" y="659806"/>
                    </a:cubicBezTo>
                    <a:cubicBezTo>
                      <a:pt x="195964" y="603362"/>
                      <a:pt x="163509" y="549034"/>
                      <a:pt x="125409" y="446023"/>
                    </a:cubicBezTo>
                    <a:cubicBezTo>
                      <a:pt x="87309" y="343012"/>
                      <a:pt x="28042" y="91481"/>
                      <a:pt x="11109" y="311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9" name="フリーフォーム: 図形 2588">
                <a:extLst>
                  <a:ext uri="{FF2B5EF4-FFF2-40B4-BE49-F238E27FC236}">
                    <a16:creationId xmlns:a16="http://schemas.microsoft.com/office/drawing/2014/main" id="{782B0D20-6110-4585-9328-C95C3729375B}"/>
                  </a:ext>
                </a:extLst>
              </p:cNvPr>
              <p:cNvSpPr/>
              <p:nvPr/>
            </p:nvSpPr>
            <p:spPr>
              <a:xfrm>
                <a:off x="3361143" y="5130399"/>
                <a:ext cx="403639" cy="403179"/>
              </a:xfrm>
              <a:custGeom>
                <a:avLst/>
                <a:gdLst>
                  <a:gd name="connsiteX0" fmla="*/ 124 w 403639"/>
                  <a:gd name="connsiteY0" fmla="*/ 401 h 403179"/>
                  <a:gd name="connsiteX1" fmla="*/ 216024 w 403639"/>
                  <a:gd name="connsiteY1" fmla="*/ 262868 h 403179"/>
                  <a:gd name="connsiteX2" fmla="*/ 402290 w 403639"/>
                  <a:gd name="connsiteY2" fmla="*/ 402568 h 403179"/>
                  <a:gd name="connsiteX3" fmla="*/ 294340 w 403639"/>
                  <a:gd name="connsiteY3" fmla="*/ 309434 h 403179"/>
                  <a:gd name="connsiteX4" fmla="*/ 186390 w 403639"/>
                  <a:gd name="connsiteY4" fmla="*/ 205718 h 403179"/>
                  <a:gd name="connsiteX5" fmla="*/ 124 w 403639"/>
                  <a:gd name="connsiteY5" fmla="*/ 401 h 40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3639" h="403179">
                    <a:moveTo>
                      <a:pt x="124" y="401"/>
                    </a:moveTo>
                    <a:cubicBezTo>
                      <a:pt x="5063" y="9926"/>
                      <a:pt x="148996" y="195840"/>
                      <a:pt x="216024" y="262868"/>
                    </a:cubicBezTo>
                    <a:cubicBezTo>
                      <a:pt x="283052" y="329896"/>
                      <a:pt x="389237" y="394807"/>
                      <a:pt x="402290" y="402568"/>
                    </a:cubicBezTo>
                    <a:cubicBezTo>
                      <a:pt x="415343" y="410329"/>
                      <a:pt x="330323" y="342242"/>
                      <a:pt x="294340" y="309434"/>
                    </a:cubicBezTo>
                    <a:cubicBezTo>
                      <a:pt x="258357" y="276626"/>
                      <a:pt x="233662" y="257929"/>
                      <a:pt x="186390" y="205718"/>
                    </a:cubicBezTo>
                    <a:cubicBezTo>
                      <a:pt x="139118" y="153507"/>
                      <a:pt x="-4815" y="-9124"/>
                      <a:pt x="124" y="4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0" name="フリーフォーム: 図形 2589">
                <a:extLst>
                  <a:ext uri="{FF2B5EF4-FFF2-40B4-BE49-F238E27FC236}">
                    <a16:creationId xmlns:a16="http://schemas.microsoft.com/office/drawing/2014/main" id="{6906C6B5-4592-4466-922E-64F73FF29421}"/>
                  </a:ext>
                </a:extLst>
              </p:cNvPr>
              <p:cNvSpPr/>
              <p:nvPr/>
            </p:nvSpPr>
            <p:spPr>
              <a:xfrm>
                <a:off x="3903133" y="5647267"/>
                <a:ext cx="725068" cy="438841"/>
              </a:xfrm>
              <a:custGeom>
                <a:avLst/>
                <a:gdLst>
                  <a:gd name="connsiteX0" fmla="*/ 0 w 725068"/>
                  <a:gd name="connsiteY0" fmla="*/ 0 h 438841"/>
                  <a:gd name="connsiteX1" fmla="*/ 260350 w 725068"/>
                  <a:gd name="connsiteY1" fmla="*/ 222250 h 438841"/>
                  <a:gd name="connsiteX2" fmla="*/ 709084 w 725068"/>
                  <a:gd name="connsiteY2" fmla="*/ 433916 h 438841"/>
                  <a:gd name="connsiteX3" fmla="*/ 609600 w 725068"/>
                  <a:gd name="connsiteY3" fmla="*/ 364066 h 438841"/>
                  <a:gd name="connsiteX4" fmla="*/ 461434 w 725068"/>
                  <a:gd name="connsiteY4" fmla="*/ 279400 h 438841"/>
                  <a:gd name="connsiteX5" fmla="*/ 0 w 725068"/>
                  <a:gd name="connsiteY5" fmla="*/ 0 h 438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5068" h="438841">
                    <a:moveTo>
                      <a:pt x="0" y="0"/>
                    </a:moveTo>
                    <a:cubicBezTo>
                      <a:pt x="71084" y="74965"/>
                      <a:pt x="142169" y="149931"/>
                      <a:pt x="260350" y="222250"/>
                    </a:cubicBezTo>
                    <a:cubicBezTo>
                      <a:pt x="378531" y="294569"/>
                      <a:pt x="650876" y="410280"/>
                      <a:pt x="709084" y="433916"/>
                    </a:cubicBezTo>
                    <a:cubicBezTo>
                      <a:pt x="767292" y="457552"/>
                      <a:pt x="650875" y="389819"/>
                      <a:pt x="609600" y="364066"/>
                    </a:cubicBezTo>
                    <a:cubicBezTo>
                      <a:pt x="568325" y="338313"/>
                      <a:pt x="461434" y="279400"/>
                      <a:pt x="461434" y="2794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1" name="フリーフォーム: 図形 2590">
                <a:extLst>
                  <a:ext uri="{FF2B5EF4-FFF2-40B4-BE49-F238E27FC236}">
                    <a16:creationId xmlns:a16="http://schemas.microsoft.com/office/drawing/2014/main" id="{F1F3486C-8119-4A4A-8394-3CB0CDC59CA2}"/>
                  </a:ext>
                </a:extLst>
              </p:cNvPr>
              <p:cNvSpPr/>
              <p:nvPr/>
            </p:nvSpPr>
            <p:spPr>
              <a:xfrm>
                <a:off x="4638886" y="6106384"/>
                <a:ext cx="1459650" cy="273108"/>
              </a:xfrm>
              <a:custGeom>
                <a:avLst/>
                <a:gdLst>
                  <a:gd name="connsiteX0" fmla="*/ 5081 w 1459650"/>
                  <a:gd name="connsiteY0" fmla="*/ 2316 h 273108"/>
                  <a:gd name="connsiteX1" fmla="*/ 769197 w 1459650"/>
                  <a:gd name="connsiteY1" fmla="*/ 226683 h 273108"/>
                  <a:gd name="connsiteX2" fmla="*/ 1107864 w 1459650"/>
                  <a:gd name="connsiteY2" fmla="*/ 266899 h 273108"/>
                  <a:gd name="connsiteX3" fmla="*/ 1459231 w 1459650"/>
                  <a:gd name="connsiteY3" fmla="*/ 256316 h 273108"/>
                  <a:gd name="connsiteX4" fmla="*/ 1035897 w 1459650"/>
                  <a:gd name="connsiteY4" fmla="*/ 264783 h 273108"/>
                  <a:gd name="connsiteX5" fmla="*/ 466514 w 1459650"/>
                  <a:gd name="connsiteY5" fmla="*/ 118733 h 273108"/>
                  <a:gd name="connsiteX6" fmla="*/ 5081 w 1459650"/>
                  <a:gd name="connsiteY6" fmla="*/ 2316 h 273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9650" h="273108">
                    <a:moveTo>
                      <a:pt x="5081" y="2316"/>
                    </a:moveTo>
                    <a:cubicBezTo>
                      <a:pt x="55528" y="20308"/>
                      <a:pt x="585400" y="182586"/>
                      <a:pt x="769197" y="226683"/>
                    </a:cubicBezTo>
                    <a:cubicBezTo>
                      <a:pt x="952994" y="270780"/>
                      <a:pt x="992858" y="261960"/>
                      <a:pt x="1107864" y="266899"/>
                    </a:cubicBezTo>
                    <a:cubicBezTo>
                      <a:pt x="1222870" y="271838"/>
                      <a:pt x="1471225" y="256669"/>
                      <a:pt x="1459231" y="256316"/>
                    </a:cubicBezTo>
                    <a:cubicBezTo>
                      <a:pt x="1447237" y="255963"/>
                      <a:pt x="1201350" y="287714"/>
                      <a:pt x="1035897" y="264783"/>
                    </a:cubicBezTo>
                    <a:cubicBezTo>
                      <a:pt x="870444" y="241853"/>
                      <a:pt x="640786" y="161772"/>
                      <a:pt x="466514" y="118733"/>
                    </a:cubicBezTo>
                    <a:cubicBezTo>
                      <a:pt x="292242" y="75694"/>
                      <a:pt x="-45366" y="-15676"/>
                      <a:pt x="5081" y="2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2" name="フリーフォーム: 図形 2591">
                <a:extLst>
                  <a:ext uri="{FF2B5EF4-FFF2-40B4-BE49-F238E27FC236}">
                    <a16:creationId xmlns:a16="http://schemas.microsoft.com/office/drawing/2014/main" id="{CE9680E7-5EA6-4F85-928E-60597494A493}"/>
                  </a:ext>
                </a:extLst>
              </p:cNvPr>
              <p:cNvSpPr/>
              <p:nvPr/>
            </p:nvSpPr>
            <p:spPr>
              <a:xfrm>
                <a:off x="6329766" y="6281645"/>
                <a:ext cx="679934" cy="113062"/>
              </a:xfrm>
              <a:custGeom>
                <a:avLst/>
                <a:gdLst>
                  <a:gd name="connsiteX0" fmla="*/ 3301 w 679934"/>
                  <a:gd name="connsiteY0" fmla="*/ 112805 h 113062"/>
                  <a:gd name="connsiteX1" fmla="*/ 507067 w 679934"/>
                  <a:gd name="connsiteY1" fmla="*/ 64122 h 113062"/>
                  <a:gd name="connsiteX2" fmla="*/ 678517 w 679934"/>
                  <a:gd name="connsiteY2" fmla="*/ 622 h 113062"/>
                  <a:gd name="connsiteX3" fmla="*/ 572684 w 679934"/>
                  <a:gd name="connsiteY3" fmla="*/ 32372 h 113062"/>
                  <a:gd name="connsiteX4" fmla="*/ 301751 w 679934"/>
                  <a:gd name="connsiteY4" fmla="*/ 42955 h 113062"/>
                  <a:gd name="connsiteX5" fmla="*/ 3301 w 679934"/>
                  <a:gd name="connsiteY5" fmla="*/ 112805 h 11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9934" h="113062">
                    <a:moveTo>
                      <a:pt x="3301" y="112805"/>
                    </a:moveTo>
                    <a:cubicBezTo>
                      <a:pt x="37520" y="116333"/>
                      <a:pt x="394531" y="82819"/>
                      <a:pt x="507067" y="64122"/>
                    </a:cubicBezTo>
                    <a:cubicBezTo>
                      <a:pt x="619603" y="45425"/>
                      <a:pt x="667581" y="5914"/>
                      <a:pt x="678517" y="622"/>
                    </a:cubicBezTo>
                    <a:cubicBezTo>
                      <a:pt x="689453" y="-4670"/>
                      <a:pt x="635478" y="25317"/>
                      <a:pt x="572684" y="32372"/>
                    </a:cubicBezTo>
                    <a:cubicBezTo>
                      <a:pt x="509890" y="39427"/>
                      <a:pt x="393473" y="30961"/>
                      <a:pt x="301751" y="42955"/>
                    </a:cubicBezTo>
                    <a:cubicBezTo>
                      <a:pt x="210029" y="54949"/>
                      <a:pt x="-30918" y="109277"/>
                      <a:pt x="3301" y="1128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3" name="フリーフォーム: 図形 2592">
                <a:extLst>
                  <a:ext uri="{FF2B5EF4-FFF2-40B4-BE49-F238E27FC236}">
                    <a16:creationId xmlns:a16="http://schemas.microsoft.com/office/drawing/2014/main" id="{852AC531-88DE-4BA0-8805-525544D17952}"/>
                  </a:ext>
                </a:extLst>
              </p:cNvPr>
              <p:cNvSpPr/>
              <p:nvPr/>
            </p:nvSpPr>
            <p:spPr>
              <a:xfrm>
                <a:off x="7162907" y="1223775"/>
                <a:ext cx="817761" cy="401254"/>
              </a:xfrm>
              <a:custGeom>
                <a:avLst/>
                <a:gdLst>
                  <a:gd name="connsiteX0" fmla="*/ 1481 w 817761"/>
                  <a:gd name="connsiteY0" fmla="*/ 188 h 401254"/>
                  <a:gd name="connsiteX1" fmla="*/ 522181 w 817761"/>
                  <a:gd name="connsiteY1" fmla="*/ 227200 h 401254"/>
                  <a:gd name="connsiteX2" fmla="*/ 806343 w 817761"/>
                  <a:gd name="connsiteY2" fmla="*/ 395475 h 401254"/>
                  <a:gd name="connsiteX3" fmla="*/ 723793 w 817761"/>
                  <a:gd name="connsiteY3" fmla="*/ 346263 h 401254"/>
                  <a:gd name="connsiteX4" fmla="*/ 376131 w 817761"/>
                  <a:gd name="connsiteY4" fmla="*/ 190688 h 401254"/>
                  <a:gd name="connsiteX5" fmla="*/ 1481 w 817761"/>
                  <a:gd name="connsiteY5" fmla="*/ 188 h 40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7761" h="401254">
                    <a:moveTo>
                      <a:pt x="1481" y="188"/>
                    </a:moveTo>
                    <a:cubicBezTo>
                      <a:pt x="25823" y="6273"/>
                      <a:pt x="388037" y="161319"/>
                      <a:pt x="522181" y="227200"/>
                    </a:cubicBezTo>
                    <a:cubicBezTo>
                      <a:pt x="656325" y="293081"/>
                      <a:pt x="806343" y="395475"/>
                      <a:pt x="806343" y="395475"/>
                    </a:cubicBezTo>
                    <a:cubicBezTo>
                      <a:pt x="839945" y="415319"/>
                      <a:pt x="795495" y="380394"/>
                      <a:pt x="723793" y="346263"/>
                    </a:cubicBezTo>
                    <a:cubicBezTo>
                      <a:pt x="652091" y="312132"/>
                      <a:pt x="376131" y="190688"/>
                      <a:pt x="376131" y="190688"/>
                    </a:cubicBezTo>
                    <a:cubicBezTo>
                      <a:pt x="259185" y="136978"/>
                      <a:pt x="-22861" y="-5897"/>
                      <a:pt x="1481" y="1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4" name="フリーフォーム: 図形 2593">
                <a:extLst>
                  <a:ext uri="{FF2B5EF4-FFF2-40B4-BE49-F238E27FC236}">
                    <a16:creationId xmlns:a16="http://schemas.microsoft.com/office/drawing/2014/main" id="{9B83734D-22C0-4DDE-B68E-A8FCC50BC203}"/>
                  </a:ext>
                </a:extLst>
              </p:cNvPr>
              <p:cNvSpPr/>
              <p:nvPr/>
            </p:nvSpPr>
            <p:spPr>
              <a:xfrm>
                <a:off x="8403511" y="2099287"/>
                <a:ext cx="639055" cy="811610"/>
              </a:xfrm>
              <a:custGeom>
                <a:avLst/>
                <a:gdLst>
                  <a:gd name="connsiteX0" fmla="*/ 714 w 639055"/>
                  <a:gd name="connsiteY0" fmla="*/ 50188 h 811610"/>
                  <a:gd name="connsiteX1" fmla="*/ 168989 w 639055"/>
                  <a:gd name="connsiteY1" fmla="*/ 135913 h 811610"/>
                  <a:gd name="connsiteX2" fmla="*/ 511889 w 639055"/>
                  <a:gd name="connsiteY2" fmla="*/ 580413 h 811610"/>
                  <a:gd name="connsiteX3" fmla="*/ 638889 w 639055"/>
                  <a:gd name="connsiteY3" fmla="*/ 809013 h 811610"/>
                  <a:gd name="connsiteX4" fmla="*/ 527764 w 639055"/>
                  <a:gd name="connsiteY4" fmla="*/ 659788 h 811610"/>
                  <a:gd name="connsiteX5" fmla="*/ 127714 w 639055"/>
                  <a:gd name="connsiteY5" fmla="*/ 47013 h 811610"/>
                  <a:gd name="connsiteX6" fmla="*/ 714 w 639055"/>
                  <a:gd name="connsiteY6" fmla="*/ 50188 h 81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9055" h="811610">
                    <a:moveTo>
                      <a:pt x="714" y="50188"/>
                    </a:moveTo>
                    <a:cubicBezTo>
                      <a:pt x="7593" y="65005"/>
                      <a:pt x="83793" y="47542"/>
                      <a:pt x="168989" y="135913"/>
                    </a:cubicBezTo>
                    <a:cubicBezTo>
                      <a:pt x="254185" y="224284"/>
                      <a:pt x="433572" y="468230"/>
                      <a:pt x="511889" y="580413"/>
                    </a:cubicBezTo>
                    <a:cubicBezTo>
                      <a:pt x="590206" y="692596"/>
                      <a:pt x="636243" y="795784"/>
                      <a:pt x="638889" y="809013"/>
                    </a:cubicBezTo>
                    <a:cubicBezTo>
                      <a:pt x="641535" y="822242"/>
                      <a:pt x="612960" y="786788"/>
                      <a:pt x="527764" y="659788"/>
                    </a:cubicBezTo>
                    <a:cubicBezTo>
                      <a:pt x="442568" y="532788"/>
                      <a:pt x="218731" y="147026"/>
                      <a:pt x="127714" y="47013"/>
                    </a:cubicBezTo>
                    <a:cubicBezTo>
                      <a:pt x="36697" y="-53000"/>
                      <a:pt x="-6165" y="35371"/>
                      <a:pt x="714" y="501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5" name="フリーフォーム: 図形 2594">
                <a:extLst>
                  <a:ext uri="{FF2B5EF4-FFF2-40B4-BE49-F238E27FC236}">
                    <a16:creationId xmlns:a16="http://schemas.microsoft.com/office/drawing/2014/main" id="{FD089A6F-E777-4C21-B286-6554B824E4F5}"/>
                  </a:ext>
                </a:extLst>
              </p:cNvPr>
              <p:cNvSpPr/>
              <p:nvPr/>
            </p:nvSpPr>
            <p:spPr>
              <a:xfrm>
                <a:off x="8826264" y="2393110"/>
                <a:ext cx="444879" cy="737486"/>
              </a:xfrm>
              <a:custGeom>
                <a:avLst/>
                <a:gdLst>
                  <a:gd name="connsiteX0" fmla="*/ 9761 w 444879"/>
                  <a:gd name="connsiteY0" fmla="*/ 10365 h 737486"/>
                  <a:gd name="connsiteX1" fmla="*/ 57386 w 444879"/>
                  <a:gd name="connsiteY1" fmla="*/ 86565 h 737486"/>
                  <a:gd name="connsiteX2" fmla="*/ 378061 w 444879"/>
                  <a:gd name="connsiteY2" fmla="*/ 594565 h 737486"/>
                  <a:gd name="connsiteX3" fmla="*/ 444736 w 444879"/>
                  <a:gd name="connsiteY3" fmla="*/ 737440 h 737486"/>
                  <a:gd name="connsiteX4" fmla="*/ 371711 w 444879"/>
                  <a:gd name="connsiteY4" fmla="*/ 607265 h 737486"/>
                  <a:gd name="connsiteX5" fmla="*/ 285986 w 444879"/>
                  <a:gd name="connsiteY5" fmla="*/ 362790 h 737486"/>
                  <a:gd name="connsiteX6" fmla="*/ 9761 w 444879"/>
                  <a:gd name="connsiteY6" fmla="*/ 10365 h 737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879" h="737486">
                    <a:moveTo>
                      <a:pt x="9761" y="10365"/>
                    </a:moveTo>
                    <a:cubicBezTo>
                      <a:pt x="-28339" y="-35672"/>
                      <a:pt x="57386" y="86565"/>
                      <a:pt x="57386" y="86565"/>
                    </a:cubicBezTo>
                    <a:cubicBezTo>
                      <a:pt x="118769" y="183932"/>
                      <a:pt x="313503" y="486086"/>
                      <a:pt x="378061" y="594565"/>
                    </a:cubicBezTo>
                    <a:cubicBezTo>
                      <a:pt x="442619" y="703044"/>
                      <a:pt x="445794" y="735323"/>
                      <a:pt x="444736" y="737440"/>
                    </a:cubicBezTo>
                    <a:cubicBezTo>
                      <a:pt x="443678" y="739557"/>
                      <a:pt x="398169" y="669707"/>
                      <a:pt x="371711" y="607265"/>
                    </a:cubicBezTo>
                    <a:cubicBezTo>
                      <a:pt x="345253" y="544823"/>
                      <a:pt x="342607" y="462802"/>
                      <a:pt x="285986" y="362790"/>
                    </a:cubicBezTo>
                    <a:cubicBezTo>
                      <a:pt x="229365" y="262778"/>
                      <a:pt x="47861" y="56402"/>
                      <a:pt x="9761" y="10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6" name="フリーフォーム: 図形 2595">
                <a:extLst>
                  <a:ext uri="{FF2B5EF4-FFF2-40B4-BE49-F238E27FC236}">
                    <a16:creationId xmlns:a16="http://schemas.microsoft.com/office/drawing/2014/main" id="{11B89282-85FB-40B3-B49A-2AB16910945A}"/>
                  </a:ext>
                </a:extLst>
              </p:cNvPr>
              <p:cNvSpPr/>
              <p:nvPr/>
            </p:nvSpPr>
            <p:spPr>
              <a:xfrm>
                <a:off x="9292302" y="3184522"/>
                <a:ext cx="62198" cy="582757"/>
              </a:xfrm>
              <a:custGeom>
                <a:avLst/>
                <a:gdLst>
                  <a:gd name="connsiteX0" fmla="*/ 923 w 62198"/>
                  <a:gd name="connsiteY0" fmla="*/ 3 h 582757"/>
                  <a:gd name="connsiteX1" fmla="*/ 61248 w 62198"/>
                  <a:gd name="connsiteY1" fmla="*/ 327028 h 582757"/>
                  <a:gd name="connsiteX2" fmla="*/ 39023 w 62198"/>
                  <a:gd name="connsiteY2" fmla="*/ 520703 h 582757"/>
                  <a:gd name="connsiteX3" fmla="*/ 54898 w 62198"/>
                  <a:gd name="connsiteY3" fmla="*/ 581028 h 582757"/>
                  <a:gd name="connsiteX4" fmla="*/ 35848 w 62198"/>
                  <a:gd name="connsiteY4" fmla="*/ 466728 h 582757"/>
                  <a:gd name="connsiteX5" fmla="*/ 26323 w 62198"/>
                  <a:gd name="connsiteY5" fmla="*/ 333378 h 582757"/>
                  <a:gd name="connsiteX6" fmla="*/ 923 w 62198"/>
                  <a:gd name="connsiteY6" fmla="*/ 3 h 58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198" h="582757">
                    <a:moveTo>
                      <a:pt x="923" y="3"/>
                    </a:moveTo>
                    <a:cubicBezTo>
                      <a:pt x="6744" y="-1055"/>
                      <a:pt x="54898" y="240245"/>
                      <a:pt x="61248" y="327028"/>
                    </a:cubicBezTo>
                    <a:cubicBezTo>
                      <a:pt x="67598" y="413811"/>
                      <a:pt x="40081" y="478370"/>
                      <a:pt x="39023" y="520703"/>
                    </a:cubicBezTo>
                    <a:cubicBezTo>
                      <a:pt x="37965" y="563036"/>
                      <a:pt x="55427" y="590024"/>
                      <a:pt x="54898" y="581028"/>
                    </a:cubicBezTo>
                    <a:cubicBezTo>
                      <a:pt x="54369" y="572032"/>
                      <a:pt x="40610" y="508003"/>
                      <a:pt x="35848" y="466728"/>
                    </a:cubicBezTo>
                    <a:cubicBezTo>
                      <a:pt x="31086" y="425453"/>
                      <a:pt x="34260" y="409578"/>
                      <a:pt x="26323" y="333378"/>
                    </a:cubicBezTo>
                    <a:cubicBezTo>
                      <a:pt x="18386" y="257178"/>
                      <a:pt x="-4898" y="1061"/>
                      <a:pt x="92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7" name="フリーフォーム: 図形 2596">
                <a:extLst>
                  <a:ext uri="{FF2B5EF4-FFF2-40B4-BE49-F238E27FC236}">
                    <a16:creationId xmlns:a16="http://schemas.microsoft.com/office/drawing/2014/main" id="{07CC4920-902A-4F6C-8FC3-300683D2CAF9}"/>
                  </a:ext>
                </a:extLst>
              </p:cNvPr>
              <p:cNvSpPr/>
              <p:nvPr/>
            </p:nvSpPr>
            <p:spPr>
              <a:xfrm>
                <a:off x="8945662" y="4164136"/>
                <a:ext cx="389173" cy="849261"/>
              </a:xfrm>
              <a:custGeom>
                <a:avLst/>
                <a:gdLst>
                  <a:gd name="connsiteX0" fmla="*/ 385663 w 389173"/>
                  <a:gd name="connsiteY0" fmla="*/ 4639 h 849261"/>
                  <a:gd name="connsiteX1" fmla="*/ 290413 w 389173"/>
                  <a:gd name="connsiteY1" fmla="*/ 233239 h 849261"/>
                  <a:gd name="connsiteX2" fmla="*/ 191988 w 389173"/>
                  <a:gd name="connsiteY2" fmla="*/ 496764 h 849261"/>
                  <a:gd name="connsiteX3" fmla="*/ 1488 w 389173"/>
                  <a:gd name="connsiteY3" fmla="*/ 846014 h 849261"/>
                  <a:gd name="connsiteX4" fmla="*/ 106263 w 389173"/>
                  <a:gd name="connsiteY4" fmla="*/ 658689 h 849261"/>
                  <a:gd name="connsiteX5" fmla="*/ 160238 w 389173"/>
                  <a:gd name="connsiteY5" fmla="*/ 449139 h 849261"/>
                  <a:gd name="connsiteX6" fmla="*/ 385663 w 389173"/>
                  <a:gd name="connsiteY6" fmla="*/ 4639 h 849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9173" h="849261">
                    <a:moveTo>
                      <a:pt x="385663" y="4639"/>
                    </a:moveTo>
                    <a:cubicBezTo>
                      <a:pt x="407359" y="-31344"/>
                      <a:pt x="322692" y="151218"/>
                      <a:pt x="290413" y="233239"/>
                    </a:cubicBezTo>
                    <a:cubicBezTo>
                      <a:pt x="258134" y="315260"/>
                      <a:pt x="240142" y="394635"/>
                      <a:pt x="191988" y="496764"/>
                    </a:cubicBezTo>
                    <a:cubicBezTo>
                      <a:pt x="143834" y="598893"/>
                      <a:pt x="15775" y="819027"/>
                      <a:pt x="1488" y="846014"/>
                    </a:cubicBezTo>
                    <a:cubicBezTo>
                      <a:pt x="-12800" y="873002"/>
                      <a:pt x="79805" y="724835"/>
                      <a:pt x="106263" y="658689"/>
                    </a:cubicBezTo>
                    <a:cubicBezTo>
                      <a:pt x="132721" y="592543"/>
                      <a:pt x="115259" y="560264"/>
                      <a:pt x="160238" y="449139"/>
                    </a:cubicBezTo>
                    <a:cubicBezTo>
                      <a:pt x="205217" y="338014"/>
                      <a:pt x="363967" y="40622"/>
                      <a:pt x="385663" y="46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8" name="フリーフォーム: 図形 2597">
                <a:extLst>
                  <a:ext uri="{FF2B5EF4-FFF2-40B4-BE49-F238E27FC236}">
                    <a16:creationId xmlns:a16="http://schemas.microsoft.com/office/drawing/2014/main" id="{4FA86470-E31F-4F4D-ABB3-9C97291823F7}"/>
                  </a:ext>
                </a:extLst>
              </p:cNvPr>
              <p:cNvSpPr/>
              <p:nvPr/>
            </p:nvSpPr>
            <p:spPr>
              <a:xfrm>
                <a:off x="8470883" y="4831503"/>
                <a:ext cx="579882" cy="718408"/>
              </a:xfrm>
              <a:custGeom>
                <a:avLst/>
                <a:gdLst>
                  <a:gd name="connsiteX0" fmla="*/ 469917 w 579882"/>
                  <a:gd name="connsiteY0" fmla="*/ 200872 h 718408"/>
                  <a:gd name="connsiteX1" fmla="*/ 431817 w 579882"/>
                  <a:gd name="connsiteY1" fmla="*/ 248497 h 718408"/>
                  <a:gd name="connsiteX2" fmla="*/ 200042 w 579882"/>
                  <a:gd name="connsiteY2" fmla="*/ 546947 h 718408"/>
                  <a:gd name="connsiteX3" fmla="*/ 17 w 579882"/>
                  <a:gd name="connsiteY3" fmla="*/ 718397 h 718408"/>
                  <a:gd name="connsiteX4" fmla="*/ 187342 w 579882"/>
                  <a:gd name="connsiteY4" fmla="*/ 556472 h 718408"/>
                  <a:gd name="connsiteX5" fmla="*/ 387367 w 579882"/>
                  <a:gd name="connsiteY5" fmla="*/ 372322 h 718408"/>
                  <a:gd name="connsiteX6" fmla="*/ 577867 w 579882"/>
                  <a:gd name="connsiteY6" fmla="*/ 4022 h 718408"/>
                  <a:gd name="connsiteX7" fmla="*/ 469917 w 579882"/>
                  <a:gd name="connsiteY7" fmla="*/ 200872 h 718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882" h="718408">
                    <a:moveTo>
                      <a:pt x="469917" y="200872"/>
                    </a:moveTo>
                    <a:cubicBezTo>
                      <a:pt x="445575" y="241618"/>
                      <a:pt x="431817" y="248497"/>
                      <a:pt x="431817" y="248497"/>
                    </a:cubicBezTo>
                    <a:cubicBezTo>
                      <a:pt x="386838" y="306176"/>
                      <a:pt x="272009" y="468630"/>
                      <a:pt x="200042" y="546947"/>
                    </a:cubicBezTo>
                    <a:cubicBezTo>
                      <a:pt x="128075" y="625264"/>
                      <a:pt x="2134" y="716809"/>
                      <a:pt x="17" y="718397"/>
                    </a:cubicBezTo>
                    <a:cubicBezTo>
                      <a:pt x="-2100" y="719985"/>
                      <a:pt x="187342" y="556472"/>
                      <a:pt x="187342" y="556472"/>
                    </a:cubicBezTo>
                    <a:cubicBezTo>
                      <a:pt x="251900" y="498793"/>
                      <a:pt x="322280" y="464397"/>
                      <a:pt x="387367" y="372322"/>
                    </a:cubicBezTo>
                    <a:cubicBezTo>
                      <a:pt x="452454" y="280247"/>
                      <a:pt x="560405" y="37889"/>
                      <a:pt x="577867" y="4022"/>
                    </a:cubicBezTo>
                    <a:cubicBezTo>
                      <a:pt x="595330" y="-29845"/>
                      <a:pt x="494259" y="160126"/>
                      <a:pt x="469917" y="200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9" name="フリーフォーム: 図形 2598">
                <a:extLst>
                  <a:ext uri="{FF2B5EF4-FFF2-40B4-BE49-F238E27FC236}">
                    <a16:creationId xmlns:a16="http://schemas.microsoft.com/office/drawing/2014/main" id="{EE538936-CA51-40C1-9083-E8D85FC1A762}"/>
                  </a:ext>
                </a:extLst>
              </p:cNvPr>
              <p:cNvSpPr/>
              <p:nvPr/>
            </p:nvSpPr>
            <p:spPr>
              <a:xfrm>
                <a:off x="7399920" y="1359502"/>
                <a:ext cx="984576" cy="787924"/>
              </a:xfrm>
              <a:custGeom>
                <a:avLst/>
                <a:gdLst>
                  <a:gd name="connsiteX0" fmla="*/ 2063 w 984576"/>
                  <a:gd name="connsiteY0" fmla="*/ 1515 h 787924"/>
                  <a:gd name="connsiteX1" fmla="*/ 457147 w 984576"/>
                  <a:gd name="connsiteY1" fmla="*/ 314781 h 787924"/>
                  <a:gd name="connsiteX2" fmla="*/ 531230 w 984576"/>
                  <a:gd name="connsiteY2" fmla="*/ 441781 h 787924"/>
                  <a:gd name="connsiteX3" fmla="*/ 696330 w 984576"/>
                  <a:gd name="connsiteY3" fmla="*/ 494698 h 787924"/>
                  <a:gd name="connsiteX4" fmla="*/ 776763 w 984576"/>
                  <a:gd name="connsiteY4" fmla="*/ 564548 h 787924"/>
                  <a:gd name="connsiteX5" fmla="*/ 842380 w 984576"/>
                  <a:gd name="connsiteY5" fmla="*/ 676731 h 787924"/>
                  <a:gd name="connsiteX6" fmla="*/ 984197 w 984576"/>
                  <a:gd name="connsiteY6" fmla="*/ 784681 h 787924"/>
                  <a:gd name="connsiteX7" fmla="*/ 874130 w 984576"/>
                  <a:gd name="connsiteY7" fmla="*/ 733881 h 787924"/>
                  <a:gd name="connsiteX8" fmla="*/ 596847 w 984576"/>
                  <a:gd name="connsiteY8" fmla="*/ 481998 h 787924"/>
                  <a:gd name="connsiteX9" fmla="*/ 393647 w 984576"/>
                  <a:gd name="connsiteY9" fmla="*/ 312665 h 787924"/>
                  <a:gd name="connsiteX10" fmla="*/ 294163 w 984576"/>
                  <a:gd name="connsiteY10" fmla="*/ 200481 h 787924"/>
                  <a:gd name="connsiteX11" fmla="*/ 2063 w 984576"/>
                  <a:gd name="connsiteY11" fmla="*/ 1515 h 78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84576" h="787924">
                    <a:moveTo>
                      <a:pt x="2063" y="1515"/>
                    </a:moveTo>
                    <a:cubicBezTo>
                      <a:pt x="29227" y="20565"/>
                      <a:pt x="368953" y="241403"/>
                      <a:pt x="457147" y="314781"/>
                    </a:cubicBezTo>
                    <a:cubicBezTo>
                      <a:pt x="545341" y="388159"/>
                      <a:pt x="491366" y="411795"/>
                      <a:pt x="531230" y="441781"/>
                    </a:cubicBezTo>
                    <a:cubicBezTo>
                      <a:pt x="571094" y="471767"/>
                      <a:pt x="655408" y="474237"/>
                      <a:pt x="696330" y="494698"/>
                    </a:cubicBezTo>
                    <a:cubicBezTo>
                      <a:pt x="737252" y="515159"/>
                      <a:pt x="752421" y="534209"/>
                      <a:pt x="776763" y="564548"/>
                    </a:cubicBezTo>
                    <a:cubicBezTo>
                      <a:pt x="801105" y="594887"/>
                      <a:pt x="807808" y="640042"/>
                      <a:pt x="842380" y="676731"/>
                    </a:cubicBezTo>
                    <a:cubicBezTo>
                      <a:pt x="876952" y="713420"/>
                      <a:pt x="978905" y="775156"/>
                      <a:pt x="984197" y="784681"/>
                    </a:cubicBezTo>
                    <a:cubicBezTo>
                      <a:pt x="989489" y="794206"/>
                      <a:pt x="938688" y="784328"/>
                      <a:pt x="874130" y="733881"/>
                    </a:cubicBezTo>
                    <a:cubicBezTo>
                      <a:pt x="809572" y="683434"/>
                      <a:pt x="676927" y="552201"/>
                      <a:pt x="596847" y="481998"/>
                    </a:cubicBezTo>
                    <a:cubicBezTo>
                      <a:pt x="516767" y="411795"/>
                      <a:pt x="444094" y="359584"/>
                      <a:pt x="393647" y="312665"/>
                    </a:cubicBezTo>
                    <a:cubicBezTo>
                      <a:pt x="343200" y="265746"/>
                      <a:pt x="364719" y="252692"/>
                      <a:pt x="294163" y="200481"/>
                    </a:cubicBezTo>
                    <a:cubicBezTo>
                      <a:pt x="223607" y="148270"/>
                      <a:pt x="-25101" y="-17535"/>
                      <a:pt x="2063" y="15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0" name="フリーフォーム: 図形 2599">
                <a:extLst>
                  <a:ext uri="{FF2B5EF4-FFF2-40B4-BE49-F238E27FC236}">
                    <a16:creationId xmlns:a16="http://schemas.microsoft.com/office/drawing/2014/main" id="{7BC99610-2F67-4E69-B28B-9457C89F9530}"/>
                  </a:ext>
                </a:extLst>
              </p:cNvPr>
              <p:cNvSpPr/>
              <p:nvPr/>
            </p:nvSpPr>
            <p:spPr>
              <a:xfrm>
                <a:off x="7315065" y="1329223"/>
                <a:ext cx="333781" cy="320333"/>
              </a:xfrm>
              <a:custGeom>
                <a:avLst/>
                <a:gdLst>
                  <a:gd name="connsiteX0" fmla="*/ 135 w 333781"/>
                  <a:gd name="connsiteY0" fmla="*/ 44 h 320333"/>
                  <a:gd name="connsiteX1" fmla="*/ 222385 w 333781"/>
                  <a:gd name="connsiteY1" fmla="*/ 152444 h 320333"/>
                  <a:gd name="connsiteX2" fmla="*/ 332452 w 333781"/>
                  <a:gd name="connsiteY2" fmla="*/ 319660 h 320333"/>
                  <a:gd name="connsiteX3" fmla="*/ 281652 w 333781"/>
                  <a:gd name="connsiteY3" fmla="*/ 209594 h 320333"/>
                  <a:gd name="connsiteX4" fmla="*/ 256252 w 333781"/>
                  <a:gd name="connsiteY4" fmla="*/ 167260 h 320333"/>
                  <a:gd name="connsiteX5" fmla="*/ 135 w 333781"/>
                  <a:gd name="connsiteY5" fmla="*/ 44 h 320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781" h="320333">
                    <a:moveTo>
                      <a:pt x="135" y="44"/>
                    </a:moveTo>
                    <a:cubicBezTo>
                      <a:pt x="-5510" y="-2425"/>
                      <a:pt x="166999" y="99175"/>
                      <a:pt x="222385" y="152444"/>
                    </a:cubicBezTo>
                    <a:cubicBezTo>
                      <a:pt x="277771" y="205713"/>
                      <a:pt x="322574" y="310135"/>
                      <a:pt x="332452" y="319660"/>
                    </a:cubicBezTo>
                    <a:cubicBezTo>
                      <a:pt x="342330" y="329185"/>
                      <a:pt x="294352" y="234994"/>
                      <a:pt x="281652" y="209594"/>
                    </a:cubicBezTo>
                    <a:cubicBezTo>
                      <a:pt x="268952" y="184194"/>
                      <a:pt x="297527" y="199363"/>
                      <a:pt x="256252" y="167260"/>
                    </a:cubicBezTo>
                    <a:cubicBezTo>
                      <a:pt x="214977" y="135157"/>
                      <a:pt x="5780" y="2513"/>
                      <a:pt x="135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1" name="フリーフォーム: 図形 2600">
                <a:extLst>
                  <a:ext uri="{FF2B5EF4-FFF2-40B4-BE49-F238E27FC236}">
                    <a16:creationId xmlns:a16="http://schemas.microsoft.com/office/drawing/2014/main" id="{0E73A038-465B-4920-8479-4BF343CED3F2}"/>
                  </a:ext>
                </a:extLst>
              </p:cNvPr>
              <p:cNvSpPr/>
              <p:nvPr/>
            </p:nvSpPr>
            <p:spPr>
              <a:xfrm>
                <a:off x="7410302" y="1777995"/>
                <a:ext cx="431265" cy="152476"/>
              </a:xfrm>
              <a:custGeom>
                <a:avLst/>
                <a:gdLst>
                  <a:gd name="connsiteX0" fmla="*/ 148 w 431265"/>
                  <a:gd name="connsiteY0" fmla="*/ 5 h 152476"/>
                  <a:gd name="connsiteX1" fmla="*/ 353631 w 431265"/>
                  <a:gd name="connsiteY1" fmla="*/ 80438 h 152476"/>
                  <a:gd name="connsiteX2" fmla="*/ 374798 w 431265"/>
                  <a:gd name="connsiteY2" fmla="*/ 110072 h 152476"/>
                  <a:gd name="connsiteX3" fmla="*/ 334581 w 431265"/>
                  <a:gd name="connsiteY3" fmla="*/ 127005 h 152476"/>
                  <a:gd name="connsiteX4" fmla="*/ 192765 w 431265"/>
                  <a:gd name="connsiteY4" fmla="*/ 152405 h 152476"/>
                  <a:gd name="connsiteX5" fmla="*/ 381148 w 431265"/>
                  <a:gd name="connsiteY5" fmla="*/ 118538 h 152476"/>
                  <a:gd name="connsiteX6" fmla="*/ 400198 w 431265"/>
                  <a:gd name="connsiteY6" fmla="*/ 84672 h 152476"/>
                  <a:gd name="connsiteX7" fmla="*/ 148 w 431265"/>
                  <a:gd name="connsiteY7" fmla="*/ 5 h 15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265" h="152476">
                    <a:moveTo>
                      <a:pt x="148" y="5"/>
                    </a:moveTo>
                    <a:cubicBezTo>
                      <a:pt x="-7613" y="-701"/>
                      <a:pt x="291189" y="62094"/>
                      <a:pt x="353631" y="80438"/>
                    </a:cubicBezTo>
                    <a:cubicBezTo>
                      <a:pt x="416073" y="98782"/>
                      <a:pt x="377973" y="102311"/>
                      <a:pt x="374798" y="110072"/>
                    </a:cubicBezTo>
                    <a:cubicBezTo>
                      <a:pt x="371623" y="117833"/>
                      <a:pt x="364920" y="119949"/>
                      <a:pt x="334581" y="127005"/>
                    </a:cubicBezTo>
                    <a:cubicBezTo>
                      <a:pt x="304242" y="134061"/>
                      <a:pt x="185004" y="153816"/>
                      <a:pt x="192765" y="152405"/>
                    </a:cubicBezTo>
                    <a:cubicBezTo>
                      <a:pt x="200526" y="150994"/>
                      <a:pt x="346576" y="129827"/>
                      <a:pt x="381148" y="118538"/>
                    </a:cubicBezTo>
                    <a:cubicBezTo>
                      <a:pt x="415720" y="107249"/>
                      <a:pt x="463698" y="104428"/>
                      <a:pt x="400198" y="84672"/>
                    </a:cubicBezTo>
                    <a:cubicBezTo>
                      <a:pt x="336698" y="64917"/>
                      <a:pt x="7909" y="711"/>
                      <a:pt x="148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2" name="フリーフォーム: 図形 2601">
                <a:extLst>
                  <a:ext uri="{FF2B5EF4-FFF2-40B4-BE49-F238E27FC236}">
                    <a16:creationId xmlns:a16="http://schemas.microsoft.com/office/drawing/2014/main" id="{A5945D43-1E3D-44E3-8B3D-5E6B6BBC854D}"/>
                  </a:ext>
                </a:extLst>
              </p:cNvPr>
              <p:cNvSpPr/>
              <p:nvPr/>
            </p:nvSpPr>
            <p:spPr>
              <a:xfrm>
                <a:off x="7480296" y="2025544"/>
                <a:ext cx="699448" cy="117301"/>
              </a:xfrm>
              <a:custGeom>
                <a:avLst/>
                <a:gdLst>
                  <a:gd name="connsiteX0" fmla="*/ 4 w 699448"/>
                  <a:gd name="connsiteY0" fmla="*/ 93239 h 117301"/>
                  <a:gd name="connsiteX1" fmla="*/ 294221 w 699448"/>
                  <a:gd name="connsiteY1" fmla="*/ 23389 h 117301"/>
                  <a:gd name="connsiteX2" fmla="*/ 668871 w 699448"/>
                  <a:gd name="connsiteY2" fmla="*/ 112289 h 117301"/>
                  <a:gd name="connsiteX3" fmla="*/ 658287 w 699448"/>
                  <a:gd name="connsiteY3" fmla="*/ 99589 h 117301"/>
                  <a:gd name="connsiteX4" fmla="*/ 503771 w 699448"/>
                  <a:gd name="connsiteY4" fmla="*/ 44556 h 117301"/>
                  <a:gd name="connsiteX5" fmla="*/ 287871 w 699448"/>
                  <a:gd name="connsiteY5" fmla="*/ 106 h 117301"/>
                  <a:gd name="connsiteX6" fmla="*/ 4 w 699448"/>
                  <a:gd name="connsiteY6" fmla="*/ 93239 h 11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9448" h="117301">
                    <a:moveTo>
                      <a:pt x="4" y="93239"/>
                    </a:moveTo>
                    <a:cubicBezTo>
                      <a:pt x="1062" y="97120"/>
                      <a:pt x="182743" y="20214"/>
                      <a:pt x="294221" y="23389"/>
                    </a:cubicBezTo>
                    <a:cubicBezTo>
                      <a:pt x="405699" y="26564"/>
                      <a:pt x="608193" y="99589"/>
                      <a:pt x="668871" y="112289"/>
                    </a:cubicBezTo>
                    <a:cubicBezTo>
                      <a:pt x="729549" y="124989"/>
                      <a:pt x="685804" y="110878"/>
                      <a:pt x="658287" y="99589"/>
                    </a:cubicBezTo>
                    <a:cubicBezTo>
                      <a:pt x="630770" y="88300"/>
                      <a:pt x="565507" y="61136"/>
                      <a:pt x="503771" y="44556"/>
                    </a:cubicBezTo>
                    <a:cubicBezTo>
                      <a:pt x="442035" y="27976"/>
                      <a:pt x="368304" y="-2011"/>
                      <a:pt x="287871" y="106"/>
                    </a:cubicBezTo>
                    <a:cubicBezTo>
                      <a:pt x="207438" y="2223"/>
                      <a:pt x="-1054" y="89358"/>
                      <a:pt x="4" y="932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3" name="フリーフォーム: 図形 2602">
                <a:extLst>
                  <a:ext uri="{FF2B5EF4-FFF2-40B4-BE49-F238E27FC236}">
                    <a16:creationId xmlns:a16="http://schemas.microsoft.com/office/drawing/2014/main" id="{913CA130-9E61-46C4-A044-DB7325B4BA6D}"/>
                  </a:ext>
                </a:extLst>
              </p:cNvPr>
              <p:cNvSpPr/>
              <p:nvPr/>
            </p:nvSpPr>
            <p:spPr>
              <a:xfrm>
                <a:off x="8180563" y="2163153"/>
                <a:ext cx="233285" cy="429771"/>
              </a:xfrm>
              <a:custGeom>
                <a:avLst/>
                <a:gdLst>
                  <a:gd name="connsiteX0" fmla="*/ 354 w 233285"/>
                  <a:gd name="connsiteY0" fmla="*/ 80 h 429771"/>
                  <a:gd name="connsiteX1" fmla="*/ 93487 w 233285"/>
                  <a:gd name="connsiteY1" fmla="*/ 148247 h 429771"/>
                  <a:gd name="connsiteX2" fmla="*/ 112537 w 233285"/>
                  <a:gd name="connsiteY2" fmla="*/ 230797 h 429771"/>
                  <a:gd name="connsiteX3" fmla="*/ 222604 w 233285"/>
                  <a:gd name="connsiteY3" fmla="*/ 355680 h 429771"/>
                  <a:gd name="connsiteX4" fmla="*/ 203554 w 233285"/>
                  <a:gd name="connsiteY4" fmla="*/ 429764 h 429771"/>
                  <a:gd name="connsiteX5" fmla="*/ 233187 w 233285"/>
                  <a:gd name="connsiteY5" fmla="*/ 359914 h 429771"/>
                  <a:gd name="connsiteX6" fmla="*/ 209904 w 233285"/>
                  <a:gd name="connsiteY6" fmla="*/ 287947 h 429771"/>
                  <a:gd name="connsiteX7" fmla="*/ 131587 w 233285"/>
                  <a:gd name="connsiteY7" fmla="*/ 169414 h 429771"/>
                  <a:gd name="connsiteX8" fmla="*/ 354 w 233285"/>
                  <a:gd name="connsiteY8" fmla="*/ 80 h 42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85" h="429771">
                    <a:moveTo>
                      <a:pt x="354" y="80"/>
                    </a:moveTo>
                    <a:cubicBezTo>
                      <a:pt x="-5996" y="-3448"/>
                      <a:pt x="74790" y="109794"/>
                      <a:pt x="93487" y="148247"/>
                    </a:cubicBezTo>
                    <a:cubicBezTo>
                      <a:pt x="112184" y="186700"/>
                      <a:pt x="91018" y="196225"/>
                      <a:pt x="112537" y="230797"/>
                    </a:cubicBezTo>
                    <a:cubicBezTo>
                      <a:pt x="134056" y="265369"/>
                      <a:pt x="207434" y="322519"/>
                      <a:pt x="222604" y="355680"/>
                    </a:cubicBezTo>
                    <a:cubicBezTo>
                      <a:pt x="237774" y="388841"/>
                      <a:pt x="201790" y="429058"/>
                      <a:pt x="203554" y="429764"/>
                    </a:cubicBezTo>
                    <a:cubicBezTo>
                      <a:pt x="205318" y="430470"/>
                      <a:pt x="232129" y="383550"/>
                      <a:pt x="233187" y="359914"/>
                    </a:cubicBezTo>
                    <a:cubicBezTo>
                      <a:pt x="234245" y="336278"/>
                      <a:pt x="226837" y="319697"/>
                      <a:pt x="209904" y="287947"/>
                    </a:cubicBezTo>
                    <a:cubicBezTo>
                      <a:pt x="192971" y="256197"/>
                      <a:pt x="164748" y="214217"/>
                      <a:pt x="131587" y="169414"/>
                    </a:cubicBezTo>
                    <a:cubicBezTo>
                      <a:pt x="98426" y="124611"/>
                      <a:pt x="6704" y="3608"/>
                      <a:pt x="354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4" name="フリーフォーム: 図形 2603">
                <a:extLst>
                  <a:ext uri="{FF2B5EF4-FFF2-40B4-BE49-F238E27FC236}">
                    <a16:creationId xmlns:a16="http://schemas.microsoft.com/office/drawing/2014/main" id="{74E0C880-13CE-43A8-ADA6-C15CB01674A7}"/>
                  </a:ext>
                </a:extLst>
              </p:cNvPr>
              <p:cNvSpPr/>
              <p:nvPr/>
            </p:nvSpPr>
            <p:spPr>
              <a:xfrm>
                <a:off x="8390600" y="2619317"/>
                <a:ext cx="187591" cy="335562"/>
              </a:xfrm>
              <a:custGeom>
                <a:avLst/>
                <a:gdLst>
                  <a:gd name="connsiteX0" fmla="*/ 4100 w 187591"/>
                  <a:gd name="connsiteY0" fmla="*/ 1116 h 335562"/>
                  <a:gd name="connsiteX1" fmla="*/ 59133 w 187591"/>
                  <a:gd name="connsiteY1" fmla="*/ 123883 h 335562"/>
                  <a:gd name="connsiteX2" fmla="*/ 122633 w 187591"/>
                  <a:gd name="connsiteY2" fmla="*/ 185266 h 335562"/>
                  <a:gd name="connsiteX3" fmla="*/ 139567 w 187591"/>
                  <a:gd name="connsiteY3" fmla="*/ 242416 h 335562"/>
                  <a:gd name="connsiteX4" fmla="*/ 84533 w 187591"/>
                  <a:gd name="connsiteY4" fmla="*/ 335550 h 335562"/>
                  <a:gd name="connsiteX5" fmla="*/ 167083 w 187591"/>
                  <a:gd name="connsiteY5" fmla="*/ 236066 h 335562"/>
                  <a:gd name="connsiteX6" fmla="*/ 175550 w 187591"/>
                  <a:gd name="connsiteY6" fmla="*/ 202200 h 335562"/>
                  <a:gd name="connsiteX7" fmla="*/ 4100 w 187591"/>
                  <a:gd name="connsiteY7" fmla="*/ 1116 h 33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591" h="335562">
                    <a:moveTo>
                      <a:pt x="4100" y="1116"/>
                    </a:moveTo>
                    <a:cubicBezTo>
                      <a:pt x="-15303" y="-11937"/>
                      <a:pt x="39377" y="93191"/>
                      <a:pt x="59133" y="123883"/>
                    </a:cubicBezTo>
                    <a:cubicBezTo>
                      <a:pt x="78889" y="154575"/>
                      <a:pt x="109227" y="165511"/>
                      <a:pt x="122633" y="185266"/>
                    </a:cubicBezTo>
                    <a:cubicBezTo>
                      <a:pt x="136039" y="205021"/>
                      <a:pt x="145917" y="217369"/>
                      <a:pt x="139567" y="242416"/>
                    </a:cubicBezTo>
                    <a:cubicBezTo>
                      <a:pt x="133217" y="267463"/>
                      <a:pt x="79947" y="336608"/>
                      <a:pt x="84533" y="335550"/>
                    </a:cubicBezTo>
                    <a:cubicBezTo>
                      <a:pt x="89119" y="334492"/>
                      <a:pt x="151914" y="258291"/>
                      <a:pt x="167083" y="236066"/>
                    </a:cubicBezTo>
                    <a:cubicBezTo>
                      <a:pt x="182252" y="213841"/>
                      <a:pt x="199892" y="237125"/>
                      <a:pt x="175550" y="202200"/>
                    </a:cubicBezTo>
                    <a:cubicBezTo>
                      <a:pt x="151208" y="167275"/>
                      <a:pt x="23503" y="14169"/>
                      <a:pt x="4100" y="1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5" name="フリーフォーム: 図形 2604">
                <a:extLst>
                  <a:ext uri="{FF2B5EF4-FFF2-40B4-BE49-F238E27FC236}">
                    <a16:creationId xmlns:a16="http://schemas.microsoft.com/office/drawing/2014/main" id="{6F89E3A4-49D1-48DB-AE09-63536CB97913}"/>
                  </a:ext>
                </a:extLst>
              </p:cNvPr>
              <p:cNvSpPr/>
              <p:nvPr/>
            </p:nvSpPr>
            <p:spPr>
              <a:xfrm>
                <a:off x="9090001" y="2993511"/>
                <a:ext cx="73286" cy="242042"/>
              </a:xfrm>
              <a:custGeom>
                <a:avLst/>
                <a:gdLst>
                  <a:gd name="connsiteX0" fmla="*/ 24 w 73286"/>
                  <a:gd name="connsiteY0" fmla="*/ 2102 h 242042"/>
                  <a:gd name="connsiteX1" fmla="*/ 69874 w 73286"/>
                  <a:gd name="connsiteY1" fmla="*/ 152914 h 242042"/>
                  <a:gd name="connsiteX2" fmla="*/ 63524 w 73286"/>
                  <a:gd name="connsiteY2" fmla="*/ 241814 h 242042"/>
                  <a:gd name="connsiteX3" fmla="*/ 73049 w 73286"/>
                  <a:gd name="connsiteY3" fmla="*/ 175139 h 242042"/>
                  <a:gd name="connsiteX4" fmla="*/ 61937 w 73286"/>
                  <a:gd name="connsiteY4" fmla="*/ 71952 h 242042"/>
                  <a:gd name="connsiteX5" fmla="*/ 24 w 73286"/>
                  <a:gd name="connsiteY5" fmla="*/ 2102 h 242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86" h="242042">
                    <a:moveTo>
                      <a:pt x="24" y="2102"/>
                    </a:moveTo>
                    <a:cubicBezTo>
                      <a:pt x="1347" y="15596"/>
                      <a:pt x="59291" y="112962"/>
                      <a:pt x="69874" y="152914"/>
                    </a:cubicBezTo>
                    <a:cubicBezTo>
                      <a:pt x="80457" y="192866"/>
                      <a:pt x="62995" y="238110"/>
                      <a:pt x="63524" y="241814"/>
                    </a:cubicBezTo>
                    <a:cubicBezTo>
                      <a:pt x="64053" y="245518"/>
                      <a:pt x="73313" y="203449"/>
                      <a:pt x="73049" y="175139"/>
                    </a:cubicBezTo>
                    <a:cubicBezTo>
                      <a:pt x="72785" y="146829"/>
                      <a:pt x="73049" y="100527"/>
                      <a:pt x="61937" y="71952"/>
                    </a:cubicBezTo>
                    <a:cubicBezTo>
                      <a:pt x="50825" y="43377"/>
                      <a:pt x="-1299" y="-11392"/>
                      <a:pt x="24" y="21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6" name="フリーフォーム: 図形 2605">
                <a:extLst>
                  <a:ext uri="{FF2B5EF4-FFF2-40B4-BE49-F238E27FC236}">
                    <a16:creationId xmlns:a16="http://schemas.microsoft.com/office/drawing/2014/main" id="{16043933-EE69-4B85-8412-15C4D771C51C}"/>
                  </a:ext>
                </a:extLst>
              </p:cNvPr>
              <p:cNvSpPr/>
              <p:nvPr/>
            </p:nvSpPr>
            <p:spPr>
              <a:xfrm>
                <a:off x="8448675" y="2921242"/>
                <a:ext cx="192439" cy="128510"/>
              </a:xfrm>
              <a:custGeom>
                <a:avLst/>
                <a:gdLst>
                  <a:gd name="connsiteX0" fmla="*/ 0 w 192439"/>
                  <a:gd name="connsiteY0" fmla="*/ 128346 h 128510"/>
                  <a:gd name="connsiteX1" fmla="*/ 92075 w 192439"/>
                  <a:gd name="connsiteY1" fmla="*/ 31508 h 128510"/>
                  <a:gd name="connsiteX2" fmla="*/ 190500 w 192439"/>
                  <a:gd name="connsiteY2" fmla="*/ 118821 h 128510"/>
                  <a:gd name="connsiteX3" fmla="*/ 152400 w 192439"/>
                  <a:gd name="connsiteY3" fmla="*/ 41033 h 128510"/>
                  <a:gd name="connsiteX4" fmla="*/ 90488 w 192439"/>
                  <a:gd name="connsiteY4" fmla="*/ 2933 h 128510"/>
                  <a:gd name="connsiteX5" fmla="*/ 0 w 192439"/>
                  <a:gd name="connsiteY5" fmla="*/ 128346 h 128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439" h="128510">
                    <a:moveTo>
                      <a:pt x="0" y="128346"/>
                    </a:moveTo>
                    <a:cubicBezTo>
                      <a:pt x="264" y="133108"/>
                      <a:pt x="60325" y="33096"/>
                      <a:pt x="92075" y="31508"/>
                    </a:cubicBezTo>
                    <a:cubicBezTo>
                      <a:pt x="123825" y="29920"/>
                      <a:pt x="180446" y="117234"/>
                      <a:pt x="190500" y="118821"/>
                    </a:cubicBezTo>
                    <a:cubicBezTo>
                      <a:pt x="200554" y="120408"/>
                      <a:pt x="169069" y="60348"/>
                      <a:pt x="152400" y="41033"/>
                    </a:cubicBezTo>
                    <a:cubicBezTo>
                      <a:pt x="135731" y="21718"/>
                      <a:pt x="116152" y="-9767"/>
                      <a:pt x="90488" y="2933"/>
                    </a:cubicBezTo>
                    <a:cubicBezTo>
                      <a:pt x="64824" y="15633"/>
                      <a:pt x="-264" y="123584"/>
                      <a:pt x="0" y="1283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7" name="フリーフォーム: 図形 2606">
                <a:extLst>
                  <a:ext uri="{FF2B5EF4-FFF2-40B4-BE49-F238E27FC236}">
                    <a16:creationId xmlns:a16="http://schemas.microsoft.com/office/drawing/2014/main" id="{23842933-AEFD-4C8B-B4EF-169428C700A3}"/>
                  </a:ext>
                </a:extLst>
              </p:cNvPr>
              <p:cNvSpPr/>
              <p:nvPr/>
            </p:nvSpPr>
            <p:spPr>
              <a:xfrm>
                <a:off x="8493538" y="3076452"/>
                <a:ext cx="150555" cy="111766"/>
              </a:xfrm>
              <a:custGeom>
                <a:avLst/>
                <a:gdLst>
                  <a:gd name="connsiteX0" fmla="*/ 150400 w 150555"/>
                  <a:gd name="connsiteY0" fmla="*/ 123 h 111766"/>
                  <a:gd name="connsiteX1" fmla="*/ 112300 w 150555"/>
                  <a:gd name="connsiteY1" fmla="*/ 89023 h 111766"/>
                  <a:gd name="connsiteX2" fmla="*/ 32925 w 150555"/>
                  <a:gd name="connsiteY2" fmla="*/ 71561 h 111766"/>
                  <a:gd name="connsiteX3" fmla="*/ 4350 w 150555"/>
                  <a:gd name="connsiteY3" fmla="*/ 52511 h 111766"/>
                  <a:gd name="connsiteX4" fmla="*/ 120237 w 150555"/>
                  <a:gd name="connsiteY4" fmla="*/ 111248 h 111766"/>
                  <a:gd name="connsiteX5" fmla="*/ 150400 w 150555"/>
                  <a:gd name="connsiteY5" fmla="*/ 123 h 111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55" h="111766">
                    <a:moveTo>
                      <a:pt x="150400" y="123"/>
                    </a:moveTo>
                    <a:cubicBezTo>
                      <a:pt x="149077" y="-3581"/>
                      <a:pt x="131879" y="77117"/>
                      <a:pt x="112300" y="89023"/>
                    </a:cubicBezTo>
                    <a:cubicBezTo>
                      <a:pt x="92721" y="100929"/>
                      <a:pt x="50917" y="77646"/>
                      <a:pt x="32925" y="71561"/>
                    </a:cubicBezTo>
                    <a:cubicBezTo>
                      <a:pt x="14933" y="65476"/>
                      <a:pt x="-10202" y="45897"/>
                      <a:pt x="4350" y="52511"/>
                    </a:cubicBezTo>
                    <a:cubicBezTo>
                      <a:pt x="18902" y="59125"/>
                      <a:pt x="95631" y="117863"/>
                      <a:pt x="120237" y="111248"/>
                    </a:cubicBezTo>
                    <a:cubicBezTo>
                      <a:pt x="144843" y="104633"/>
                      <a:pt x="151723" y="3827"/>
                      <a:pt x="150400" y="1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8" name="フリーフォーム: 図形 2607">
                <a:extLst>
                  <a:ext uri="{FF2B5EF4-FFF2-40B4-BE49-F238E27FC236}">
                    <a16:creationId xmlns:a16="http://schemas.microsoft.com/office/drawing/2014/main" id="{EABA1DB7-C6CF-424F-8EDB-12005324FCBC}"/>
                  </a:ext>
                </a:extLst>
              </p:cNvPr>
              <p:cNvSpPr/>
              <p:nvPr/>
            </p:nvSpPr>
            <p:spPr>
              <a:xfrm>
                <a:off x="8538857" y="3055661"/>
                <a:ext cx="211466" cy="168665"/>
              </a:xfrm>
              <a:custGeom>
                <a:avLst/>
                <a:gdLst>
                  <a:gd name="connsiteX0" fmla="*/ 173343 w 211466"/>
                  <a:gd name="connsiteY0" fmla="*/ 277 h 168665"/>
                  <a:gd name="connsiteX1" fmla="*/ 211443 w 211466"/>
                  <a:gd name="connsiteY1" fmla="*/ 109814 h 168665"/>
                  <a:gd name="connsiteX2" fmla="*/ 166993 w 211466"/>
                  <a:gd name="connsiteY2" fmla="*/ 168552 h 168665"/>
                  <a:gd name="connsiteX3" fmla="*/ 306 w 211466"/>
                  <a:gd name="connsiteY3" fmla="*/ 125689 h 168665"/>
                  <a:gd name="connsiteX4" fmla="*/ 127306 w 211466"/>
                  <a:gd name="connsiteY4" fmla="*/ 162202 h 168665"/>
                  <a:gd name="connsiteX5" fmla="*/ 187631 w 211466"/>
                  <a:gd name="connsiteY5" fmla="*/ 144739 h 168665"/>
                  <a:gd name="connsiteX6" fmla="*/ 173343 w 211466"/>
                  <a:gd name="connsiteY6" fmla="*/ 277 h 16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66" h="168665">
                    <a:moveTo>
                      <a:pt x="173343" y="277"/>
                    </a:moveTo>
                    <a:cubicBezTo>
                      <a:pt x="177312" y="-5544"/>
                      <a:pt x="212501" y="81768"/>
                      <a:pt x="211443" y="109814"/>
                    </a:cubicBezTo>
                    <a:cubicBezTo>
                      <a:pt x="210385" y="137860"/>
                      <a:pt x="202182" y="165906"/>
                      <a:pt x="166993" y="168552"/>
                    </a:cubicBezTo>
                    <a:cubicBezTo>
                      <a:pt x="131804" y="171198"/>
                      <a:pt x="6920" y="126747"/>
                      <a:pt x="306" y="125689"/>
                    </a:cubicBezTo>
                    <a:cubicBezTo>
                      <a:pt x="-6308" y="124631"/>
                      <a:pt x="96085" y="159027"/>
                      <a:pt x="127306" y="162202"/>
                    </a:cubicBezTo>
                    <a:cubicBezTo>
                      <a:pt x="158527" y="165377"/>
                      <a:pt x="180223" y="170139"/>
                      <a:pt x="187631" y="144739"/>
                    </a:cubicBezTo>
                    <a:cubicBezTo>
                      <a:pt x="195039" y="119339"/>
                      <a:pt x="169374" y="6098"/>
                      <a:pt x="173343" y="2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9" name="フリーフォーム: 図形 2608">
                <a:extLst>
                  <a:ext uri="{FF2B5EF4-FFF2-40B4-BE49-F238E27FC236}">
                    <a16:creationId xmlns:a16="http://schemas.microsoft.com/office/drawing/2014/main" id="{5F04C9C3-8124-49FB-B9C1-8781668F420E}"/>
                  </a:ext>
                </a:extLst>
              </p:cNvPr>
              <p:cNvSpPr/>
              <p:nvPr/>
            </p:nvSpPr>
            <p:spPr>
              <a:xfrm>
                <a:off x="8428003" y="3077806"/>
                <a:ext cx="300210" cy="243284"/>
              </a:xfrm>
              <a:custGeom>
                <a:avLst/>
                <a:gdLst>
                  <a:gd name="connsiteX0" fmla="*/ 35 w 300210"/>
                  <a:gd name="connsiteY0" fmla="*/ 357 h 243284"/>
                  <a:gd name="connsiteX1" fmla="*/ 88935 w 300210"/>
                  <a:gd name="connsiteY1" fmla="*/ 138469 h 243284"/>
                  <a:gd name="connsiteX2" fmla="*/ 254035 w 300210"/>
                  <a:gd name="connsiteY2" fmla="*/ 195619 h 243284"/>
                  <a:gd name="connsiteX3" fmla="*/ 300072 w 300210"/>
                  <a:gd name="connsiteY3" fmla="*/ 243244 h 243284"/>
                  <a:gd name="connsiteX4" fmla="*/ 265147 w 300210"/>
                  <a:gd name="connsiteY4" fmla="*/ 187682 h 243284"/>
                  <a:gd name="connsiteX5" fmla="*/ 181010 w 300210"/>
                  <a:gd name="connsiteY5" fmla="*/ 154344 h 243284"/>
                  <a:gd name="connsiteX6" fmla="*/ 79410 w 300210"/>
                  <a:gd name="connsiteY6" fmla="*/ 100369 h 243284"/>
                  <a:gd name="connsiteX7" fmla="*/ 35 w 300210"/>
                  <a:gd name="connsiteY7" fmla="*/ 357 h 243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210" h="243284">
                    <a:moveTo>
                      <a:pt x="35" y="357"/>
                    </a:moveTo>
                    <a:cubicBezTo>
                      <a:pt x="1623" y="6707"/>
                      <a:pt x="46602" y="105925"/>
                      <a:pt x="88935" y="138469"/>
                    </a:cubicBezTo>
                    <a:cubicBezTo>
                      <a:pt x="131268" y="171013"/>
                      <a:pt x="218846" y="178157"/>
                      <a:pt x="254035" y="195619"/>
                    </a:cubicBezTo>
                    <a:cubicBezTo>
                      <a:pt x="289224" y="213081"/>
                      <a:pt x="298220" y="244567"/>
                      <a:pt x="300072" y="243244"/>
                    </a:cubicBezTo>
                    <a:cubicBezTo>
                      <a:pt x="301924" y="241921"/>
                      <a:pt x="284991" y="202499"/>
                      <a:pt x="265147" y="187682"/>
                    </a:cubicBezTo>
                    <a:cubicBezTo>
                      <a:pt x="245303" y="172865"/>
                      <a:pt x="211966" y="168896"/>
                      <a:pt x="181010" y="154344"/>
                    </a:cubicBezTo>
                    <a:cubicBezTo>
                      <a:pt x="150054" y="139792"/>
                      <a:pt x="107720" y="126827"/>
                      <a:pt x="79410" y="100369"/>
                    </a:cubicBezTo>
                    <a:cubicBezTo>
                      <a:pt x="51100" y="73911"/>
                      <a:pt x="-1553" y="-5993"/>
                      <a:pt x="35" y="3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0" name="フリーフォーム: 図形 2609">
                <a:extLst>
                  <a:ext uri="{FF2B5EF4-FFF2-40B4-BE49-F238E27FC236}">
                    <a16:creationId xmlns:a16="http://schemas.microsoft.com/office/drawing/2014/main" id="{1CB42B66-E57A-4441-AC22-26696AF2A393}"/>
                  </a:ext>
                </a:extLst>
              </p:cNvPr>
              <p:cNvSpPr/>
              <p:nvPr/>
            </p:nvSpPr>
            <p:spPr>
              <a:xfrm>
                <a:off x="8939213" y="2917332"/>
                <a:ext cx="111721" cy="298972"/>
              </a:xfrm>
              <a:custGeom>
                <a:avLst/>
                <a:gdLst>
                  <a:gd name="connsiteX0" fmla="*/ 69850 w 111721"/>
                  <a:gd name="connsiteY0" fmla="*/ 298943 h 298972"/>
                  <a:gd name="connsiteX1" fmla="*/ 15875 w 111721"/>
                  <a:gd name="connsiteY1" fmla="*/ 183056 h 298972"/>
                  <a:gd name="connsiteX2" fmla="*/ 65087 w 111721"/>
                  <a:gd name="connsiteY2" fmla="*/ 105268 h 298972"/>
                  <a:gd name="connsiteX3" fmla="*/ 106362 w 111721"/>
                  <a:gd name="connsiteY3" fmla="*/ 51293 h 298972"/>
                  <a:gd name="connsiteX4" fmla="*/ 106362 w 111721"/>
                  <a:gd name="connsiteY4" fmla="*/ 493 h 298972"/>
                  <a:gd name="connsiteX5" fmla="*/ 61912 w 111721"/>
                  <a:gd name="connsiteY5" fmla="*/ 83043 h 298972"/>
                  <a:gd name="connsiteX6" fmla="*/ 0 w 111721"/>
                  <a:gd name="connsiteY6" fmla="*/ 171943 h 298972"/>
                  <a:gd name="connsiteX7" fmla="*/ 69850 w 111721"/>
                  <a:gd name="connsiteY7" fmla="*/ 298943 h 29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721" h="298972">
                    <a:moveTo>
                      <a:pt x="69850" y="298943"/>
                    </a:moveTo>
                    <a:cubicBezTo>
                      <a:pt x="72496" y="300795"/>
                      <a:pt x="16669" y="215335"/>
                      <a:pt x="15875" y="183056"/>
                    </a:cubicBezTo>
                    <a:cubicBezTo>
                      <a:pt x="15081" y="150777"/>
                      <a:pt x="50006" y="127228"/>
                      <a:pt x="65087" y="105268"/>
                    </a:cubicBezTo>
                    <a:cubicBezTo>
                      <a:pt x="80168" y="83307"/>
                      <a:pt x="99483" y="68755"/>
                      <a:pt x="106362" y="51293"/>
                    </a:cubicBezTo>
                    <a:cubicBezTo>
                      <a:pt x="113241" y="33831"/>
                      <a:pt x="113770" y="-4799"/>
                      <a:pt x="106362" y="493"/>
                    </a:cubicBezTo>
                    <a:cubicBezTo>
                      <a:pt x="98954" y="5785"/>
                      <a:pt x="79639" y="54468"/>
                      <a:pt x="61912" y="83043"/>
                    </a:cubicBezTo>
                    <a:cubicBezTo>
                      <a:pt x="44185" y="111618"/>
                      <a:pt x="0" y="132785"/>
                      <a:pt x="0" y="171943"/>
                    </a:cubicBezTo>
                    <a:cubicBezTo>
                      <a:pt x="0" y="211101"/>
                      <a:pt x="67204" y="297091"/>
                      <a:pt x="69850" y="2989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1" name="フリーフォーム: 図形 2610">
                <a:extLst>
                  <a:ext uri="{FF2B5EF4-FFF2-40B4-BE49-F238E27FC236}">
                    <a16:creationId xmlns:a16="http://schemas.microsoft.com/office/drawing/2014/main" id="{822F9A6F-0669-487C-8B0F-740F71EA563A}"/>
                  </a:ext>
                </a:extLst>
              </p:cNvPr>
              <p:cNvSpPr/>
              <p:nvPr/>
            </p:nvSpPr>
            <p:spPr>
              <a:xfrm>
                <a:off x="9002190" y="3089533"/>
                <a:ext cx="151821" cy="104548"/>
              </a:xfrm>
              <a:custGeom>
                <a:avLst/>
                <a:gdLst>
                  <a:gd name="connsiteX0" fmla="*/ 523 w 151821"/>
                  <a:gd name="connsiteY0" fmla="*/ 104517 h 104548"/>
                  <a:gd name="connsiteX1" fmla="*/ 79898 w 151821"/>
                  <a:gd name="connsiteY1" fmla="*/ 41017 h 104548"/>
                  <a:gd name="connsiteX2" fmla="*/ 141810 w 151821"/>
                  <a:gd name="connsiteY2" fmla="*/ 15617 h 104548"/>
                  <a:gd name="connsiteX3" fmla="*/ 149748 w 151821"/>
                  <a:gd name="connsiteY3" fmla="*/ 1330 h 104548"/>
                  <a:gd name="connsiteX4" fmla="*/ 121173 w 151821"/>
                  <a:gd name="connsiteY4" fmla="*/ 48955 h 104548"/>
                  <a:gd name="connsiteX5" fmla="*/ 523 w 151821"/>
                  <a:gd name="connsiteY5" fmla="*/ 104517 h 104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821" h="104548">
                    <a:moveTo>
                      <a:pt x="523" y="104517"/>
                    </a:moveTo>
                    <a:cubicBezTo>
                      <a:pt x="-6356" y="103194"/>
                      <a:pt x="56350" y="55834"/>
                      <a:pt x="79898" y="41017"/>
                    </a:cubicBezTo>
                    <a:cubicBezTo>
                      <a:pt x="103446" y="26200"/>
                      <a:pt x="130168" y="22231"/>
                      <a:pt x="141810" y="15617"/>
                    </a:cubicBezTo>
                    <a:cubicBezTo>
                      <a:pt x="153452" y="9003"/>
                      <a:pt x="153188" y="-4226"/>
                      <a:pt x="149748" y="1330"/>
                    </a:cubicBezTo>
                    <a:cubicBezTo>
                      <a:pt x="146309" y="6886"/>
                      <a:pt x="142075" y="33080"/>
                      <a:pt x="121173" y="48955"/>
                    </a:cubicBezTo>
                    <a:cubicBezTo>
                      <a:pt x="100271" y="64830"/>
                      <a:pt x="7402" y="105840"/>
                      <a:pt x="523" y="1045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2" name="フリーフォーム: 図形 2611">
                <a:extLst>
                  <a:ext uri="{FF2B5EF4-FFF2-40B4-BE49-F238E27FC236}">
                    <a16:creationId xmlns:a16="http://schemas.microsoft.com/office/drawing/2014/main" id="{DEFED27C-0F2F-446C-BA69-5751DE0F3C18}"/>
                  </a:ext>
                </a:extLst>
              </p:cNvPr>
              <p:cNvSpPr/>
              <p:nvPr/>
            </p:nvSpPr>
            <p:spPr>
              <a:xfrm>
                <a:off x="8752709" y="3355044"/>
                <a:ext cx="230300" cy="229701"/>
              </a:xfrm>
              <a:custGeom>
                <a:avLst/>
                <a:gdLst>
                  <a:gd name="connsiteX0" fmla="*/ 766 w 230300"/>
                  <a:gd name="connsiteY0" fmla="*/ 931 h 229701"/>
                  <a:gd name="connsiteX1" fmla="*/ 72204 w 230300"/>
                  <a:gd name="connsiteY1" fmla="*/ 86656 h 229701"/>
                  <a:gd name="connsiteX2" fmla="*/ 143641 w 230300"/>
                  <a:gd name="connsiteY2" fmla="*/ 94594 h 229701"/>
                  <a:gd name="connsiteX3" fmla="*/ 226191 w 230300"/>
                  <a:gd name="connsiteY3" fmla="*/ 229531 h 229701"/>
                  <a:gd name="connsiteX4" fmla="*/ 210316 w 230300"/>
                  <a:gd name="connsiteY4" fmla="*/ 121581 h 229701"/>
                  <a:gd name="connsiteX5" fmla="*/ 145229 w 230300"/>
                  <a:gd name="connsiteY5" fmla="*/ 69194 h 229701"/>
                  <a:gd name="connsiteX6" fmla="*/ 42041 w 230300"/>
                  <a:gd name="connsiteY6" fmla="*/ 42206 h 229701"/>
                  <a:gd name="connsiteX7" fmla="*/ 766 w 230300"/>
                  <a:gd name="connsiteY7" fmla="*/ 931 h 229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300" h="229701">
                    <a:moveTo>
                      <a:pt x="766" y="931"/>
                    </a:moveTo>
                    <a:cubicBezTo>
                      <a:pt x="5793" y="8339"/>
                      <a:pt x="48392" y="71046"/>
                      <a:pt x="72204" y="86656"/>
                    </a:cubicBezTo>
                    <a:cubicBezTo>
                      <a:pt x="96017" y="102267"/>
                      <a:pt x="117977" y="70782"/>
                      <a:pt x="143641" y="94594"/>
                    </a:cubicBezTo>
                    <a:cubicBezTo>
                      <a:pt x="169305" y="118406"/>
                      <a:pt x="215079" y="225033"/>
                      <a:pt x="226191" y="229531"/>
                    </a:cubicBezTo>
                    <a:cubicBezTo>
                      <a:pt x="237303" y="234029"/>
                      <a:pt x="223810" y="148304"/>
                      <a:pt x="210316" y="121581"/>
                    </a:cubicBezTo>
                    <a:cubicBezTo>
                      <a:pt x="196822" y="94858"/>
                      <a:pt x="173275" y="82423"/>
                      <a:pt x="145229" y="69194"/>
                    </a:cubicBezTo>
                    <a:cubicBezTo>
                      <a:pt x="117183" y="55965"/>
                      <a:pt x="67970" y="51996"/>
                      <a:pt x="42041" y="42206"/>
                    </a:cubicBezTo>
                    <a:cubicBezTo>
                      <a:pt x="16112" y="32416"/>
                      <a:pt x="-4261" y="-6477"/>
                      <a:pt x="766" y="9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3" name="フリーフォーム: 図形 2612">
                <a:extLst>
                  <a:ext uri="{FF2B5EF4-FFF2-40B4-BE49-F238E27FC236}">
                    <a16:creationId xmlns:a16="http://schemas.microsoft.com/office/drawing/2014/main" id="{E2826616-6102-4420-BAB8-D38B339C24DE}"/>
                  </a:ext>
                </a:extLst>
              </p:cNvPr>
              <p:cNvSpPr/>
              <p:nvPr/>
            </p:nvSpPr>
            <p:spPr>
              <a:xfrm>
                <a:off x="9146985" y="3178655"/>
                <a:ext cx="68766" cy="592292"/>
              </a:xfrm>
              <a:custGeom>
                <a:avLst/>
                <a:gdLst>
                  <a:gd name="connsiteX0" fmla="*/ 24003 w 68766"/>
                  <a:gd name="connsiteY0" fmla="*/ 1108 h 592292"/>
                  <a:gd name="connsiteX1" fmla="*/ 16065 w 68766"/>
                  <a:gd name="connsiteY1" fmla="*/ 82070 h 592292"/>
                  <a:gd name="connsiteX2" fmla="*/ 57340 w 68766"/>
                  <a:gd name="connsiteY2" fmla="*/ 305908 h 592292"/>
                  <a:gd name="connsiteX3" fmla="*/ 44640 w 68766"/>
                  <a:gd name="connsiteY3" fmla="*/ 397983 h 592292"/>
                  <a:gd name="connsiteX4" fmla="*/ 68453 w 68766"/>
                  <a:gd name="connsiteY4" fmla="*/ 588483 h 592292"/>
                  <a:gd name="connsiteX5" fmla="*/ 55753 w 68766"/>
                  <a:gd name="connsiteY5" fmla="*/ 512283 h 592292"/>
                  <a:gd name="connsiteX6" fmla="*/ 20828 w 68766"/>
                  <a:gd name="connsiteY6" fmla="*/ 356708 h 592292"/>
                  <a:gd name="connsiteX7" fmla="*/ 17653 w 68766"/>
                  <a:gd name="connsiteY7" fmla="*/ 209070 h 592292"/>
                  <a:gd name="connsiteX8" fmla="*/ 190 w 68766"/>
                  <a:gd name="connsiteY8" fmla="*/ 131283 h 592292"/>
                  <a:gd name="connsiteX9" fmla="*/ 24003 w 68766"/>
                  <a:gd name="connsiteY9" fmla="*/ 1108 h 59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766" h="592292">
                    <a:moveTo>
                      <a:pt x="24003" y="1108"/>
                    </a:moveTo>
                    <a:cubicBezTo>
                      <a:pt x="26649" y="-7094"/>
                      <a:pt x="10509" y="31270"/>
                      <a:pt x="16065" y="82070"/>
                    </a:cubicBezTo>
                    <a:cubicBezTo>
                      <a:pt x="21621" y="132870"/>
                      <a:pt x="52578" y="253256"/>
                      <a:pt x="57340" y="305908"/>
                    </a:cubicBezTo>
                    <a:cubicBezTo>
                      <a:pt x="62102" y="358560"/>
                      <a:pt x="42788" y="350887"/>
                      <a:pt x="44640" y="397983"/>
                    </a:cubicBezTo>
                    <a:cubicBezTo>
                      <a:pt x="46492" y="445079"/>
                      <a:pt x="68453" y="588483"/>
                      <a:pt x="68453" y="588483"/>
                    </a:cubicBezTo>
                    <a:cubicBezTo>
                      <a:pt x="70305" y="607533"/>
                      <a:pt x="63691" y="550912"/>
                      <a:pt x="55753" y="512283"/>
                    </a:cubicBezTo>
                    <a:cubicBezTo>
                      <a:pt x="47816" y="473654"/>
                      <a:pt x="27178" y="407244"/>
                      <a:pt x="20828" y="356708"/>
                    </a:cubicBezTo>
                    <a:cubicBezTo>
                      <a:pt x="14478" y="306173"/>
                      <a:pt x="21093" y="246641"/>
                      <a:pt x="17653" y="209070"/>
                    </a:cubicBezTo>
                    <a:cubicBezTo>
                      <a:pt x="14213" y="171499"/>
                      <a:pt x="-1927" y="161445"/>
                      <a:pt x="190" y="131283"/>
                    </a:cubicBezTo>
                    <a:cubicBezTo>
                      <a:pt x="2307" y="101121"/>
                      <a:pt x="21357" y="9310"/>
                      <a:pt x="24003" y="11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4" name="フリーフォーム: 図形 2613">
                <a:extLst>
                  <a:ext uri="{FF2B5EF4-FFF2-40B4-BE49-F238E27FC236}">
                    <a16:creationId xmlns:a16="http://schemas.microsoft.com/office/drawing/2014/main" id="{1BF38959-0BC5-41CA-90F6-D646E3F4EBD8}"/>
                  </a:ext>
                </a:extLst>
              </p:cNvPr>
              <p:cNvSpPr/>
              <p:nvPr/>
            </p:nvSpPr>
            <p:spPr>
              <a:xfrm>
                <a:off x="8723313" y="3587750"/>
                <a:ext cx="269939" cy="303813"/>
              </a:xfrm>
              <a:custGeom>
                <a:avLst/>
                <a:gdLst>
                  <a:gd name="connsiteX0" fmla="*/ 269875 w 269939"/>
                  <a:gd name="connsiteY0" fmla="*/ 0 h 303813"/>
                  <a:gd name="connsiteX1" fmla="*/ 180975 w 269939"/>
                  <a:gd name="connsiteY1" fmla="*/ 119063 h 303813"/>
                  <a:gd name="connsiteX2" fmla="*/ 168275 w 269939"/>
                  <a:gd name="connsiteY2" fmla="*/ 206375 h 303813"/>
                  <a:gd name="connsiteX3" fmla="*/ 127000 w 269939"/>
                  <a:gd name="connsiteY3" fmla="*/ 268288 h 303813"/>
                  <a:gd name="connsiteX4" fmla="*/ 22225 w 269939"/>
                  <a:gd name="connsiteY4" fmla="*/ 300038 h 303813"/>
                  <a:gd name="connsiteX5" fmla="*/ 0 w 269939"/>
                  <a:gd name="connsiteY5" fmla="*/ 303213 h 303813"/>
                  <a:gd name="connsiteX6" fmla="*/ 106362 w 269939"/>
                  <a:gd name="connsiteY6" fmla="*/ 292100 h 303813"/>
                  <a:gd name="connsiteX7" fmla="*/ 182562 w 269939"/>
                  <a:gd name="connsiteY7" fmla="*/ 242888 h 303813"/>
                  <a:gd name="connsiteX8" fmla="*/ 195262 w 269939"/>
                  <a:gd name="connsiteY8" fmla="*/ 119063 h 303813"/>
                  <a:gd name="connsiteX9" fmla="*/ 269875 w 269939"/>
                  <a:gd name="connsiteY9" fmla="*/ 0 h 30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9939" h="303813">
                    <a:moveTo>
                      <a:pt x="269875" y="0"/>
                    </a:moveTo>
                    <a:cubicBezTo>
                      <a:pt x="267494" y="0"/>
                      <a:pt x="197908" y="84667"/>
                      <a:pt x="180975" y="119063"/>
                    </a:cubicBezTo>
                    <a:cubicBezTo>
                      <a:pt x="164042" y="153459"/>
                      <a:pt x="177271" y="181504"/>
                      <a:pt x="168275" y="206375"/>
                    </a:cubicBezTo>
                    <a:cubicBezTo>
                      <a:pt x="159279" y="231246"/>
                      <a:pt x="151342" y="252678"/>
                      <a:pt x="127000" y="268288"/>
                    </a:cubicBezTo>
                    <a:cubicBezTo>
                      <a:pt x="102658" y="283898"/>
                      <a:pt x="43392" y="294217"/>
                      <a:pt x="22225" y="300038"/>
                    </a:cubicBezTo>
                    <a:cubicBezTo>
                      <a:pt x="1058" y="305859"/>
                      <a:pt x="0" y="303213"/>
                      <a:pt x="0" y="303213"/>
                    </a:cubicBezTo>
                    <a:cubicBezTo>
                      <a:pt x="14023" y="301890"/>
                      <a:pt x="75935" y="302154"/>
                      <a:pt x="106362" y="292100"/>
                    </a:cubicBezTo>
                    <a:cubicBezTo>
                      <a:pt x="136789" y="282046"/>
                      <a:pt x="167745" y="271727"/>
                      <a:pt x="182562" y="242888"/>
                    </a:cubicBezTo>
                    <a:cubicBezTo>
                      <a:pt x="197379" y="214049"/>
                      <a:pt x="182297" y="156898"/>
                      <a:pt x="195262" y="119063"/>
                    </a:cubicBezTo>
                    <a:cubicBezTo>
                      <a:pt x="208227" y="81228"/>
                      <a:pt x="272256" y="0"/>
                      <a:pt x="2698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5" name="フリーフォーム: 図形 2614">
                <a:extLst>
                  <a:ext uri="{FF2B5EF4-FFF2-40B4-BE49-F238E27FC236}">
                    <a16:creationId xmlns:a16="http://schemas.microsoft.com/office/drawing/2014/main" id="{0286163F-5035-4ED6-BFBB-A0DD605BC88D}"/>
                  </a:ext>
                </a:extLst>
              </p:cNvPr>
              <p:cNvSpPr/>
              <p:nvPr/>
            </p:nvSpPr>
            <p:spPr>
              <a:xfrm>
                <a:off x="9100989" y="3772452"/>
                <a:ext cx="124013" cy="548002"/>
              </a:xfrm>
              <a:custGeom>
                <a:avLst/>
                <a:gdLst>
                  <a:gd name="connsiteX0" fmla="*/ 123974 w 124013"/>
                  <a:gd name="connsiteY0" fmla="*/ 1036 h 548002"/>
                  <a:gd name="connsiteX1" fmla="*/ 77936 w 124013"/>
                  <a:gd name="connsiteY1" fmla="*/ 391561 h 548002"/>
                  <a:gd name="connsiteX2" fmla="*/ 31899 w 124013"/>
                  <a:gd name="connsiteY2" fmla="*/ 486811 h 548002"/>
                  <a:gd name="connsiteX3" fmla="*/ 149 w 124013"/>
                  <a:gd name="connsiteY3" fmla="*/ 547136 h 548002"/>
                  <a:gd name="connsiteX4" fmla="*/ 44599 w 124013"/>
                  <a:gd name="connsiteY4" fmla="*/ 442361 h 548002"/>
                  <a:gd name="connsiteX5" fmla="*/ 69999 w 124013"/>
                  <a:gd name="connsiteY5" fmla="*/ 282023 h 548002"/>
                  <a:gd name="connsiteX6" fmla="*/ 123974 w 124013"/>
                  <a:gd name="connsiteY6" fmla="*/ 1036 h 54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013" h="548002">
                    <a:moveTo>
                      <a:pt x="123974" y="1036"/>
                    </a:moveTo>
                    <a:cubicBezTo>
                      <a:pt x="125297" y="19292"/>
                      <a:pt x="93282" y="310599"/>
                      <a:pt x="77936" y="391561"/>
                    </a:cubicBezTo>
                    <a:cubicBezTo>
                      <a:pt x="62590" y="472524"/>
                      <a:pt x="44863" y="460882"/>
                      <a:pt x="31899" y="486811"/>
                    </a:cubicBezTo>
                    <a:cubicBezTo>
                      <a:pt x="18934" y="512740"/>
                      <a:pt x="-1968" y="554544"/>
                      <a:pt x="149" y="547136"/>
                    </a:cubicBezTo>
                    <a:cubicBezTo>
                      <a:pt x="2266" y="539728"/>
                      <a:pt x="32957" y="486547"/>
                      <a:pt x="44599" y="442361"/>
                    </a:cubicBezTo>
                    <a:cubicBezTo>
                      <a:pt x="56241" y="398176"/>
                      <a:pt x="55976" y="353196"/>
                      <a:pt x="69999" y="282023"/>
                    </a:cubicBezTo>
                    <a:cubicBezTo>
                      <a:pt x="84022" y="210850"/>
                      <a:pt x="122651" y="-17220"/>
                      <a:pt x="123974" y="10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6" name="フリーフォーム: 図形 2615">
                <a:extLst>
                  <a:ext uri="{FF2B5EF4-FFF2-40B4-BE49-F238E27FC236}">
                    <a16:creationId xmlns:a16="http://schemas.microsoft.com/office/drawing/2014/main" id="{A02096F4-9670-4EC3-AC2F-44803D60C73A}"/>
                  </a:ext>
                </a:extLst>
              </p:cNvPr>
              <p:cNvSpPr/>
              <p:nvPr/>
            </p:nvSpPr>
            <p:spPr>
              <a:xfrm>
                <a:off x="8570608" y="3988494"/>
                <a:ext cx="121186" cy="504876"/>
              </a:xfrm>
              <a:custGeom>
                <a:avLst/>
                <a:gdLst>
                  <a:gd name="connsiteX0" fmla="*/ 93967 w 121186"/>
                  <a:gd name="connsiteY0" fmla="*/ 4069 h 504876"/>
                  <a:gd name="connsiteX1" fmla="*/ 93967 w 121186"/>
                  <a:gd name="connsiteY1" fmla="*/ 154881 h 504876"/>
                  <a:gd name="connsiteX2" fmla="*/ 54280 w 121186"/>
                  <a:gd name="connsiteY2" fmla="*/ 277119 h 504876"/>
                  <a:gd name="connsiteX3" fmla="*/ 16180 w 121186"/>
                  <a:gd name="connsiteY3" fmla="*/ 469206 h 504876"/>
                  <a:gd name="connsiteX4" fmla="*/ 1892 w 121186"/>
                  <a:gd name="connsiteY4" fmla="*/ 499369 h 504876"/>
                  <a:gd name="connsiteX5" fmla="*/ 55867 w 121186"/>
                  <a:gd name="connsiteY5" fmla="*/ 400944 h 504876"/>
                  <a:gd name="connsiteX6" fmla="*/ 79680 w 121186"/>
                  <a:gd name="connsiteY6" fmla="*/ 270769 h 504876"/>
                  <a:gd name="connsiteX7" fmla="*/ 120955 w 121186"/>
                  <a:gd name="connsiteY7" fmla="*/ 62806 h 504876"/>
                  <a:gd name="connsiteX8" fmla="*/ 93967 w 121186"/>
                  <a:gd name="connsiteY8" fmla="*/ 4069 h 504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186" h="504876">
                    <a:moveTo>
                      <a:pt x="93967" y="4069"/>
                    </a:moveTo>
                    <a:cubicBezTo>
                      <a:pt x="89469" y="19415"/>
                      <a:pt x="100582" y="109373"/>
                      <a:pt x="93967" y="154881"/>
                    </a:cubicBezTo>
                    <a:cubicBezTo>
                      <a:pt x="87352" y="200389"/>
                      <a:pt x="67244" y="224732"/>
                      <a:pt x="54280" y="277119"/>
                    </a:cubicBezTo>
                    <a:cubicBezTo>
                      <a:pt x="41316" y="329506"/>
                      <a:pt x="24911" y="432164"/>
                      <a:pt x="16180" y="469206"/>
                    </a:cubicBezTo>
                    <a:cubicBezTo>
                      <a:pt x="7449" y="506248"/>
                      <a:pt x="-4722" y="510746"/>
                      <a:pt x="1892" y="499369"/>
                    </a:cubicBezTo>
                    <a:cubicBezTo>
                      <a:pt x="8506" y="487992"/>
                      <a:pt x="42902" y="439044"/>
                      <a:pt x="55867" y="400944"/>
                    </a:cubicBezTo>
                    <a:cubicBezTo>
                      <a:pt x="68832" y="362844"/>
                      <a:pt x="68832" y="327125"/>
                      <a:pt x="79680" y="270769"/>
                    </a:cubicBezTo>
                    <a:cubicBezTo>
                      <a:pt x="90528" y="214413"/>
                      <a:pt x="118045" y="106992"/>
                      <a:pt x="120955" y="62806"/>
                    </a:cubicBezTo>
                    <a:cubicBezTo>
                      <a:pt x="123865" y="18621"/>
                      <a:pt x="98465" y="-11277"/>
                      <a:pt x="93967" y="40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7" name="フリーフォーム: 図形 2616">
                <a:extLst>
                  <a:ext uri="{FF2B5EF4-FFF2-40B4-BE49-F238E27FC236}">
                    <a16:creationId xmlns:a16="http://schemas.microsoft.com/office/drawing/2014/main" id="{D6E8BC2D-4BF9-442B-B173-D729986FAE1B}"/>
                  </a:ext>
                </a:extLst>
              </p:cNvPr>
              <p:cNvSpPr/>
              <p:nvPr/>
            </p:nvSpPr>
            <p:spPr>
              <a:xfrm>
                <a:off x="8685382" y="3724734"/>
                <a:ext cx="106644" cy="252463"/>
              </a:xfrm>
              <a:custGeom>
                <a:avLst/>
                <a:gdLst>
                  <a:gd name="connsiteX0" fmla="*/ 14118 w 106644"/>
                  <a:gd name="connsiteY0" fmla="*/ 251954 h 252463"/>
                  <a:gd name="connsiteX1" fmla="*/ 31581 w 106644"/>
                  <a:gd name="connsiteY1" fmla="*/ 169404 h 252463"/>
                  <a:gd name="connsiteX2" fmla="*/ 3006 w 106644"/>
                  <a:gd name="connsiteY2" fmla="*/ 102729 h 252463"/>
                  <a:gd name="connsiteX3" fmla="*/ 37931 w 106644"/>
                  <a:gd name="connsiteY3" fmla="*/ 5891 h 252463"/>
                  <a:gd name="connsiteX4" fmla="*/ 106193 w 106644"/>
                  <a:gd name="connsiteY4" fmla="*/ 12241 h 252463"/>
                  <a:gd name="connsiteX5" fmla="*/ 1418 w 106644"/>
                  <a:gd name="connsiteY5" fmla="*/ 24941 h 252463"/>
                  <a:gd name="connsiteX6" fmla="*/ 42693 w 106644"/>
                  <a:gd name="connsiteY6" fmla="*/ 128129 h 252463"/>
                  <a:gd name="connsiteX7" fmla="*/ 14118 w 106644"/>
                  <a:gd name="connsiteY7" fmla="*/ 251954 h 2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644" h="252463">
                    <a:moveTo>
                      <a:pt x="14118" y="251954"/>
                    </a:moveTo>
                    <a:cubicBezTo>
                      <a:pt x="12266" y="258833"/>
                      <a:pt x="33433" y="194275"/>
                      <a:pt x="31581" y="169404"/>
                    </a:cubicBezTo>
                    <a:cubicBezTo>
                      <a:pt x="29729" y="144533"/>
                      <a:pt x="1948" y="129981"/>
                      <a:pt x="3006" y="102729"/>
                    </a:cubicBezTo>
                    <a:cubicBezTo>
                      <a:pt x="4064" y="75477"/>
                      <a:pt x="20733" y="20972"/>
                      <a:pt x="37931" y="5891"/>
                    </a:cubicBezTo>
                    <a:cubicBezTo>
                      <a:pt x="55129" y="-9190"/>
                      <a:pt x="112278" y="9066"/>
                      <a:pt x="106193" y="12241"/>
                    </a:cubicBezTo>
                    <a:cubicBezTo>
                      <a:pt x="100108" y="15416"/>
                      <a:pt x="12001" y="5626"/>
                      <a:pt x="1418" y="24941"/>
                    </a:cubicBezTo>
                    <a:cubicBezTo>
                      <a:pt x="-9165" y="44256"/>
                      <a:pt x="42957" y="88706"/>
                      <a:pt x="42693" y="128129"/>
                    </a:cubicBezTo>
                    <a:cubicBezTo>
                      <a:pt x="42429" y="167552"/>
                      <a:pt x="15970" y="245075"/>
                      <a:pt x="14118" y="2519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8" name="フリーフォーム: 図形 2617">
                <a:extLst>
                  <a:ext uri="{FF2B5EF4-FFF2-40B4-BE49-F238E27FC236}">
                    <a16:creationId xmlns:a16="http://schemas.microsoft.com/office/drawing/2014/main" id="{0B3FEB34-9841-4506-8385-203587C7CB2A}"/>
                  </a:ext>
                </a:extLst>
              </p:cNvPr>
              <p:cNvSpPr/>
              <p:nvPr/>
            </p:nvSpPr>
            <p:spPr>
              <a:xfrm>
                <a:off x="8892172" y="4266857"/>
                <a:ext cx="212319" cy="576897"/>
              </a:xfrm>
              <a:custGeom>
                <a:avLst/>
                <a:gdLst>
                  <a:gd name="connsiteX0" fmla="*/ 212141 w 212319"/>
                  <a:gd name="connsiteY0" fmla="*/ 343 h 576897"/>
                  <a:gd name="connsiteX1" fmla="*/ 147053 w 212319"/>
                  <a:gd name="connsiteY1" fmla="*/ 313081 h 576897"/>
                  <a:gd name="connsiteX2" fmla="*/ 2591 w 212319"/>
                  <a:gd name="connsiteY2" fmla="*/ 571843 h 576897"/>
                  <a:gd name="connsiteX3" fmla="*/ 59741 w 212319"/>
                  <a:gd name="connsiteY3" fmla="*/ 467068 h 576897"/>
                  <a:gd name="connsiteX4" fmla="*/ 129591 w 212319"/>
                  <a:gd name="connsiteY4" fmla="*/ 255931 h 576897"/>
                  <a:gd name="connsiteX5" fmla="*/ 212141 w 212319"/>
                  <a:gd name="connsiteY5" fmla="*/ 343 h 57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319" h="576897">
                    <a:moveTo>
                      <a:pt x="212141" y="343"/>
                    </a:moveTo>
                    <a:cubicBezTo>
                      <a:pt x="215051" y="9868"/>
                      <a:pt x="181978" y="217831"/>
                      <a:pt x="147053" y="313081"/>
                    </a:cubicBezTo>
                    <a:cubicBezTo>
                      <a:pt x="112128" y="408331"/>
                      <a:pt x="17143" y="546179"/>
                      <a:pt x="2591" y="571843"/>
                    </a:cubicBezTo>
                    <a:cubicBezTo>
                      <a:pt x="-11961" y="597507"/>
                      <a:pt x="38574" y="519720"/>
                      <a:pt x="59741" y="467068"/>
                    </a:cubicBezTo>
                    <a:cubicBezTo>
                      <a:pt x="80908" y="414416"/>
                      <a:pt x="107102" y="329750"/>
                      <a:pt x="129591" y="255931"/>
                    </a:cubicBezTo>
                    <a:cubicBezTo>
                      <a:pt x="152080" y="182112"/>
                      <a:pt x="209231" y="-9182"/>
                      <a:pt x="212141" y="3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9" name="フリーフォーム: 図形 2618">
                <a:extLst>
                  <a:ext uri="{FF2B5EF4-FFF2-40B4-BE49-F238E27FC236}">
                    <a16:creationId xmlns:a16="http://schemas.microsoft.com/office/drawing/2014/main" id="{2A168B17-E97E-494D-9E1B-AFC7B1B3FC91}"/>
                  </a:ext>
                </a:extLst>
              </p:cNvPr>
              <p:cNvSpPr/>
              <p:nvPr/>
            </p:nvSpPr>
            <p:spPr>
              <a:xfrm>
                <a:off x="8565976" y="4794206"/>
                <a:ext cx="361487" cy="458857"/>
              </a:xfrm>
              <a:custGeom>
                <a:avLst/>
                <a:gdLst>
                  <a:gd name="connsiteX0" fmla="*/ 360537 w 361487"/>
                  <a:gd name="connsiteY0" fmla="*/ 3219 h 458857"/>
                  <a:gd name="connsiteX1" fmla="*/ 79549 w 361487"/>
                  <a:gd name="connsiteY1" fmla="*/ 393744 h 458857"/>
                  <a:gd name="connsiteX2" fmla="*/ 174 w 361487"/>
                  <a:gd name="connsiteY2" fmla="*/ 454069 h 458857"/>
                  <a:gd name="connsiteX3" fmla="*/ 93837 w 361487"/>
                  <a:gd name="connsiteY3" fmla="*/ 344532 h 458857"/>
                  <a:gd name="connsiteX4" fmla="*/ 168449 w 361487"/>
                  <a:gd name="connsiteY4" fmla="*/ 214357 h 458857"/>
                  <a:gd name="connsiteX5" fmla="*/ 360537 w 361487"/>
                  <a:gd name="connsiteY5" fmla="*/ 3219 h 458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487" h="458857">
                    <a:moveTo>
                      <a:pt x="360537" y="3219"/>
                    </a:moveTo>
                    <a:cubicBezTo>
                      <a:pt x="345720" y="33117"/>
                      <a:pt x="139609" y="318602"/>
                      <a:pt x="79549" y="393744"/>
                    </a:cubicBezTo>
                    <a:cubicBezTo>
                      <a:pt x="19489" y="468886"/>
                      <a:pt x="-2207" y="462271"/>
                      <a:pt x="174" y="454069"/>
                    </a:cubicBezTo>
                    <a:cubicBezTo>
                      <a:pt x="2555" y="445867"/>
                      <a:pt x="65791" y="384484"/>
                      <a:pt x="93837" y="344532"/>
                    </a:cubicBezTo>
                    <a:cubicBezTo>
                      <a:pt x="121883" y="304580"/>
                      <a:pt x="124264" y="268597"/>
                      <a:pt x="168449" y="214357"/>
                    </a:cubicBezTo>
                    <a:cubicBezTo>
                      <a:pt x="212634" y="160117"/>
                      <a:pt x="375354" y="-26679"/>
                      <a:pt x="360537" y="32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0" name="フリーフォーム: 図形 2619">
                <a:extLst>
                  <a:ext uri="{FF2B5EF4-FFF2-40B4-BE49-F238E27FC236}">
                    <a16:creationId xmlns:a16="http://schemas.microsoft.com/office/drawing/2014/main" id="{79B6B194-B66B-4C39-B676-4D02945C3A8F}"/>
                  </a:ext>
                </a:extLst>
              </p:cNvPr>
              <p:cNvSpPr/>
              <p:nvPr/>
            </p:nvSpPr>
            <p:spPr>
              <a:xfrm>
                <a:off x="8372412" y="4564685"/>
                <a:ext cx="251015" cy="92106"/>
              </a:xfrm>
              <a:custGeom>
                <a:avLst/>
                <a:gdLst>
                  <a:gd name="connsiteX0" fmla="*/ 63 w 251015"/>
                  <a:gd name="connsiteY0" fmla="*/ 21603 h 92106"/>
                  <a:gd name="connsiteX1" fmla="*/ 179451 w 251015"/>
                  <a:gd name="connsiteY1" fmla="*/ 26365 h 92106"/>
                  <a:gd name="connsiteX2" fmla="*/ 200088 w 251015"/>
                  <a:gd name="connsiteY2" fmla="*/ 89865 h 92106"/>
                  <a:gd name="connsiteX3" fmla="*/ 20701 w 251015"/>
                  <a:gd name="connsiteY3" fmla="*/ 78753 h 92106"/>
                  <a:gd name="connsiteX4" fmla="*/ 176276 w 251015"/>
                  <a:gd name="connsiteY4" fmla="*/ 88278 h 92106"/>
                  <a:gd name="connsiteX5" fmla="*/ 250888 w 251015"/>
                  <a:gd name="connsiteY5" fmla="*/ 40653 h 92106"/>
                  <a:gd name="connsiteX6" fmla="*/ 160401 w 251015"/>
                  <a:gd name="connsiteY6" fmla="*/ 965 h 92106"/>
                  <a:gd name="connsiteX7" fmla="*/ 63 w 251015"/>
                  <a:gd name="connsiteY7" fmla="*/ 21603 h 9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1015" h="92106">
                    <a:moveTo>
                      <a:pt x="63" y="21603"/>
                    </a:moveTo>
                    <a:cubicBezTo>
                      <a:pt x="3238" y="25836"/>
                      <a:pt x="146113" y="14988"/>
                      <a:pt x="179451" y="26365"/>
                    </a:cubicBezTo>
                    <a:cubicBezTo>
                      <a:pt x="212789" y="37742"/>
                      <a:pt x="226546" y="81134"/>
                      <a:pt x="200088" y="89865"/>
                    </a:cubicBezTo>
                    <a:cubicBezTo>
                      <a:pt x="173630" y="98596"/>
                      <a:pt x="24670" y="79017"/>
                      <a:pt x="20701" y="78753"/>
                    </a:cubicBezTo>
                    <a:cubicBezTo>
                      <a:pt x="16732" y="78489"/>
                      <a:pt x="137912" y="94628"/>
                      <a:pt x="176276" y="88278"/>
                    </a:cubicBezTo>
                    <a:cubicBezTo>
                      <a:pt x="214640" y="81928"/>
                      <a:pt x="253534" y="55205"/>
                      <a:pt x="250888" y="40653"/>
                    </a:cubicBezTo>
                    <a:cubicBezTo>
                      <a:pt x="248242" y="26101"/>
                      <a:pt x="206703" y="6786"/>
                      <a:pt x="160401" y="965"/>
                    </a:cubicBezTo>
                    <a:cubicBezTo>
                      <a:pt x="114099" y="-4856"/>
                      <a:pt x="-3112" y="17370"/>
                      <a:pt x="63" y="216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1" name="フリーフォーム: 図形 2620">
                <a:extLst>
                  <a:ext uri="{FF2B5EF4-FFF2-40B4-BE49-F238E27FC236}">
                    <a16:creationId xmlns:a16="http://schemas.microsoft.com/office/drawing/2014/main" id="{A3CCADD1-DB80-4C3B-A9DA-BF8F9C677967}"/>
                  </a:ext>
                </a:extLst>
              </p:cNvPr>
              <p:cNvSpPr/>
              <p:nvPr/>
            </p:nvSpPr>
            <p:spPr>
              <a:xfrm>
                <a:off x="7954963" y="4719468"/>
                <a:ext cx="412870" cy="597087"/>
              </a:xfrm>
              <a:custGeom>
                <a:avLst/>
                <a:gdLst>
                  <a:gd name="connsiteX0" fmla="*/ 412750 w 412870"/>
                  <a:gd name="connsiteY0" fmla="*/ 170 h 597087"/>
                  <a:gd name="connsiteX1" fmla="*/ 261937 w 412870"/>
                  <a:gd name="connsiteY1" fmla="*/ 198607 h 597087"/>
                  <a:gd name="connsiteX2" fmla="*/ 214312 w 412870"/>
                  <a:gd name="connsiteY2" fmla="*/ 277982 h 597087"/>
                  <a:gd name="connsiteX3" fmla="*/ 144462 w 412870"/>
                  <a:gd name="connsiteY3" fmla="*/ 474832 h 597087"/>
                  <a:gd name="connsiteX4" fmla="*/ 0 w 412870"/>
                  <a:gd name="connsiteY4" fmla="*/ 597070 h 597087"/>
                  <a:gd name="connsiteX5" fmla="*/ 142875 w 412870"/>
                  <a:gd name="connsiteY5" fmla="*/ 482770 h 597087"/>
                  <a:gd name="connsiteX6" fmla="*/ 215900 w 412870"/>
                  <a:gd name="connsiteY6" fmla="*/ 346245 h 597087"/>
                  <a:gd name="connsiteX7" fmla="*/ 234950 w 412870"/>
                  <a:gd name="connsiteY7" fmla="*/ 235120 h 597087"/>
                  <a:gd name="connsiteX8" fmla="*/ 412750 w 412870"/>
                  <a:gd name="connsiteY8" fmla="*/ 170 h 597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2870" h="597087">
                    <a:moveTo>
                      <a:pt x="412750" y="170"/>
                    </a:moveTo>
                    <a:cubicBezTo>
                      <a:pt x="417248" y="-5915"/>
                      <a:pt x="295010" y="152305"/>
                      <a:pt x="261937" y="198607"/>
                    </a:cubicBezTo>
                    <a:cubicBezTo>
                      <a:pt x="228864" y="244909"/>
                      <a:pt x="233891" y="231945"/>
                      <a:pt x="214312" y="277982"/>
                    </a:cubicBezTo>
                    <a:cubicBezTo>
                      <a:pt x="194733" y="324020"/>
                      <a:pt x="180181" y="421651"/>
                      <a:pt x="144462" y="474832"/>
                    </a:cubicBezTo>
                    <a:cubicBezTo>
                      <a:pt x="108743" y="528013"/>
                      <a:pt x="264" y="595747"/>
                      <a:pt x="0" y="597070"/>
                    </a:cubicBezTo>
                    <a:cubicBezTo>
                      <a:pt x="-264" y="598393"/>
                      <a:pt x="106892" y="524574"/>
                      <a:pt x="142875" y="482770"/>
                    </a:cubicBezTo>
                    <a:cubicBezTo>
                      <a:pt x="178858" y="440966"/>
                      <a:pt x="200554" y="387520"/>
                      <a:pt x="215900" y="346245"/>
                    </a:cubicBezTo>
                    <a:cubicBezTo>
                      <a:pt x="231246" y="304970"/>
                      <a:pt x="203729" y="289095"/>
                      <a:pt x="234950" y="235120"/>
                    </a:cubicBezTo>
                    <a:cubicBezTo>
                      <a:pt x="266171" y="181145"/>
                      <a:pt x="408252" y="6255"/>
                      <a:pt x="412750" y="1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2" name="フリーフォーム: 図形 2621">
                <a:extLst>
                  <a:ext uri="{FF2B5EF4-FFF2-40B4-BE49-F238E27FC236}">
                    <a16:creationId xmlns:a16="http://schemas.microsoft.com/office/drawing/2014/main" id="{92531A14-745D-47A5-91B1-40498F12C568}"/>
                  </a:ext>
                </a:extLst>
              </p:cNvPr>
              <p:cNvSpPr/>
              <p:nvPr/>
            </p:nvSpPr>
            <p:spPr>
              <a:xfrm>
                <a:off x="7966073" y="5267308"/>
                <a:ext cx="595416" cy="315984"/>
              </a:xfrm>
              <a:custGeom>
                <a:avLst/>
                <a:gdLst>
                  <a:gd name="connsiteX0" fmla="*/ 595315 w 595416"/>
                  <a:gd name="connsiteY0" fmla="*/ 17 h 315984"/>
                  <a:gd name="connsiteX1" fmla="*/ 436565 w 595416"/>
                  <a:gd name="connsiteY1" fmla="*/ 215917 h 315984"/>
                  <a:gd name="connsiteX2" fmla="*/ 390527 w 595416"/>
                  <a:gd name="connsiteY2" fmla="*/ 315930 h 315984"/>
                  <a:gd name="connsiteX3" fmla="*/ 354015 w 595416"/>
                  <a:gd name="connsiteY3" fmla="*/ 228617 h 315984"/>
                  <a:gd name="connsiteX4" fmla="*/ 271465 w 595416"/>
                  <a:gd name="connsiteY4" fmla="*/ 136542 h 315984"/>
                  <a:gd name="connsiteX5" fmla="*/ 179390 w 595416"/>
                  <a:gd name="connsiteY5" fmla="*/ 127017 h 315984"/>
                  <a:gd name="connsiteX6" fmla="*/ 11115 w 595416"/>
                  <a:gd name="connsiteY6" fmla="*/ 287355 h 315984"/>
                  <a:gd name="connsiteX7" fmla="*/ 20640 w 595416"/>
                  <a:gd name="connsiteY7" fmla="*/ 265130 h 315984"/>
                  <a:gd name="connsiteX8" fmla="*/ 58740 w 595416"/>
                  <a:gd name="connsiteY8" fmla="*/ 187342 h 315984"/>
                  <a:gd name="connsiteX9" fmla="*/ 179390 w 595416"/>
                  <a:gd name="connsiteY9" fmla="*/ 95267 h 315984"/>
                  <a:gd name="connsiteX10" fmla="*/ 314327 w 595416"/>
                  <a:gd name="connsiteY10" fmla="*/ 130192 h 315984"/>
                  <a:gd name="connsiteX11" fmla="*/ 411165 w 595416"/>
                  <a:gd name="connsiteY11" fmla="*/ 203217 h 315984"/>
                  <a:gd name="connsiteX12" fmla="*/ 595315 w 595416"/>
                  <a:gd name="connsiteY12" fmla="*/ 17 h 31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5416" h="315984">
                    <a:moveTo>
                      <a:pt x="595315" y="17"/>
                    </a:moveTo>
                    <a:cubicBezTo>
                      <a:pt x="599548" y="2134"/>
                      <a:pt x="470696" y="163265"/>
                      <a:pt x="436565" y="215917"/>
                    </a:cubicBezTo>
                    <a:cubicBezTo>
                      <a:pt x="402434" y="268569"/>
                      <a:pt x="404285" y="313813"/>
                      <a:pt x="390527" y="315930"/>
                    </a:cubicBezTo>
                    <a:cubicBezTo>
                      <a:pt x="376769" y="318047"/>
                      <a:pt x="373859" y="258515"/>
                      <a:pt x="354015" y="228617"/>
                    </a:cubicBezTo>
                    <a:cubicBezTo>
                      <a:pt x="334171" y="198719"/>
                      <a:pt x="300569" y="153475"/>
                      <a:pt x="271465" y="136542"/>
                    </a:cubicBezTo>
                    <a:cubicBezTo>
                      <a:pt x="242361" y="119609"/>
                      <a:pt x="222782" y="101881"/>
                      <a:pt x="179390" y="127017"/>
                    </a:cubicBezTo>
                    <a:cubicBezTo>
                      <a:pt x="135998" y="152153"/>
                      <a:pt x="37573" y="264336"/>
                      <a:pt x="11115" y="287355"/>
                    </a:cubicBezTo>
                    <a:cubicBezTo>
                      <a:pt x="-15343" y="310374"/>
                      <a:pt x="12703" y="281799"/>
                      <a:pt x="20640" y="265130"/>
                    </a:cubicBezTo>
                    <a:cubicBezTo>
                      <a:pt x="28577" y="248461"/>
                      <a:pt x="32282" y="215652"/>
                      <a:pt x="58740" y="187342"/>
                    </a:cubicBezTo>
                    <a:cubicBezTo>
                      <a:pt x="85198" y="159032"/>
                      <a:pt x="136792" y="104792"/>
                      <a:pt x="179390" y="95267"/>
                    </a:cubicBezTo>
                    <a:cubicBezTo>
                      <a:pt x="221988" y="85742"/>
                      <a:pt x="275698" y="112200"/>
                      <a:pt x="314327" y="130192"/>
                    </a:cubicBezTo>
                    <a:cubicBezTo>
                      <a:pt x="352956" y="148184"/>
                      <a:pt x="366980" y="223061"/>
                      <a:pt x="411165" y="203217"/>
                    </a:cubicBezTo>
                    <a:cubicBezTo>
                      <a:pt x="455350" y="183373"/>
                      <a:pt x="591082" y="-2100"/>
                      <a:pt x="595315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3" name="フリーフォーム: 図形 2622">
                <a:extLst>
                  <a:ext uri="{FF2B5EF4-FFF2-40B4-BE49-F238E27FC236}">
                    <a16:creationId xmlns:a16="http://schemas.microsoft.com/office/drawing/2014/main" id="{EBFABA2C-5925-4C2B-AEFD-4D9F101693C6}"/>
                  </a:ext>
                </a:extLst>
              </p:cNvPr>
              <p:cNvSpPr/>
              <p:nvPr/>
            </p:nvSpPr>
            <p:spPr>
              <a:xfrm>
                <a:off x="7035405" y="1328732"/>
                <a:ext cx="413790" cy="181477"/>
              </a:xfrm>
              <a:custGeom>
                <a:avLst/>
                <a:gdLst>
                  <a:gd name="connsiteX0" fmla="*/ 395 w 413790"/>
                  <a:gd name="connsiteY0" fmla="*/ 6356 h 181477"/>
                  <a:gd name="connsiteX1" fmla="*/ 192483 w 413790"/>
                  <a:gd name="connsiteY1" fmla="*/ 7943 h 181477"/>
                  <a:gd name="connsiteX2" fmla="*/ 349645 w 413790"/>
                  <a:gd name="connsiteY2" fmla="*/ 103193 h 181477"/>
                  <a:gd name="connsiteX3" fmla="*/ 411558 w 413790"/>
                  <a:gd name="connsiteY3" fmla="*/ 179393 h 181477"/>
                  <a:gd name="connsiteX4" fmla="*/ 382983 w 413790"/>
                  <a:gd name="connsiteY4" fmla="*/ 149231 h 181477"/>
                  <a:gd name="connsiteX5" fmla="*/ 225820 w 413790"/>
                  <a:gd name="connsiteY5" fmla="*/ 38106 h 181477"/>
                  <a:gd name="connsiteX6" fmla="*/ 144858 w 413790"/>
                  <a:gd name="connsiteY6" fmla="*/ 15881 h 181477"/>
                  <a:gd name="connsiteX7" fmla="*/ 395 w 413790"/>
                  <a:gd name="connsiteY7" fmla="*/ 6356 h 18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3790" h="181477">
                    <a:moveTo>
                      <a:pt x="395" y="6356"/>
                    </a:moveTo>
                    <a:cubicBezTo>
                      <a:pt x="8332" y="5033"/>
                      <a:pt x="134275" y="-8196"/>
                      <a:pt x="192483" y="7943"/>
                    </a:cubicBezTo>
                    <a:cubicBezTo>
                      <a:pt x="250691" y="24082"/>
                      <a:pt x="313133" y="74618"/>
                      <a:pt x="349645" y="103193"/>
                    </a:cubicBezTo>
                    <a:cubicBezTo>
                      <a:pt x="386157" y="131768"/>
                      <a:pt x="406002" y="171720"/>
                      <a:pt x="411558" y="179393"/>
                    </a:cubicBezTo>
                    <a:cubicBezTo>
                      <a:pt x="417114" y="187066"/>
                      <a:pt x="413939" y="172779"/>
                      <a:pt x="382983" y="149231"/>
                    </a:cubicBezTo>
                    <a:cubicBezTo>
                      <a:pt x="352027" y="125683"/>
                      <a:pt x="265507" y="60331"/>
                      <a:pt x="225820" y="38106"/>
                    </a:cubicBezTo>
                    <a:cubicBezTo>
                      <a:pt x="186133" y="15881"/>
                      <a:pt x="183487" y="23289"/>
                      <a:pt x="144858" y="15881"/>
                    </a:cubicBezTo>
                    <a:cubicBezTo>
                      <a:pt x="106229" y="8473"/>
                      <a:pt x="-7542" y="7679"/>
                      <a:pt x="395" y="63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4" name="フリーフォーム: 図形 2623">
                <a:extLst>
                  <a:ext uri="{FF2B5EF4-FFF2-40B4-BE49-F238E27FC236}">
                    <a16:creationId xmlns:a16="http://schemas.microsoft.com/office/drawing/2014/main" id="{286490F5-D4AC-412B-9518-46064918BFBE}"/>
                  </a:ext>
                </a:extLst>
              </p:cNvPr>
              <p:cNvSpPr/>
              <p:nvPr/>
            </p:nvSpPr>
            <p:spPr>
              <a:xfrm>
                <a:off x="7117276" y="1380479"/>
                <a:ext cx="253537" cy="99112"/>
              </a:xfrm>
              <a:custGeom>
                <a:avLst/>
                <a:gdLst>
                  <a:gd name="connsiteX0" fmla="*/ 1074 w 253537"/>
                  <a:gd name="connsiteY0" fmla="*/ 646 h 99112"/>
                  <a:gd name="connsiteX1" fmla="*/ 169349 w 253537"/>
                  <a:gd name="connsiteY1" fmla="*/ 53034 h 99112"/>
                  <a:gd name="connsiteX2" fmla="*/ 253487 w 253537"/>
                  <a:gd name="connsiteY2" fmla="*/ 99071 h 99112"/>
                  <a:gd name="connsiteX3" fmla="*/ 180462 w 253537"/>
                  <a:gd name="connsiteY3" fmla="*/ 45096 h 99112"/>
                  <a:gd name="connsiteX4" fmla="*/ 101087 w 253537"/>
                  <a:gd name="connsiteY4" fmla="*/ 26046 h 99112"/>
                  <a:gd name="connsiteX5" fmla="*/ 1074 w 253537"/>
                  <a:gd name="connsiteY5" fmla="*/ 646 h 99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537" h="99112">
                    <a:moveTo>
                      <a:pt x="1074" y="646"/>
                    </a:moveTo>
                    <a:cubicBezTo>
                      <a:pt x="12451" y="5144"/>
                      <a:pt x="127280" y="36630"/>
                      <a:pt x="169349" y="53034"/>
                    </a:cubicBezTo>
                    <a:cubicBezTo>
                      <a:pt x="211418" y="69438"/>
                      <a:pt x="251635" y="100394"/>
                      <a:pt x="253487" y="99071"/>
                    </a:cubicBezTo>
                    <a:cubicBezTo>
                      <a:pt x="255339" y="97748"/>
                      <a:pt x="205862" y="57267"/>
                      <a:pt x="180462" y="45096"/>
                    </a:cubicBezTo>
                    <a:cubicBezTo>
                      <a:pt x="155062" y="32925"/>
                      <a:pt x="130456" y="35836"/>
                      <a:pt x="101087" y="26046"/>
                    </a:cubicBezTo>
                    <a:cubicBezTo>
                      <a:pt x="71718" y="16257"/>
                      <a:pt x="-10303" y="-3852"/>
                      <a:pt x="1074" y="6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5" name="フリーフォーム: 図形 2624">
                <a:extLst>
                  <a:ext uri="{FF2B5EF4-FFF2-40B4-BE49-F238E27FC236}">
                    <a16:creationId xmlns:a16="http://schemas.microsoft.com/office/drawing/2014/main" id="{4D2270D6-597D-4653-BD9C-2034E8594E88}"/>
                  </a:ext>
                </a:extLst>
              </p:cNvPr>
              <p:cNvSpPr/>
              <p:nvPr/>
            </p:nvSpPr>
            <p:spPr>
              <a:xfrm>
                <a:off x="7229239" y="1485192"/>
                <a:ext cx="370825" cy="128279"/>
              </a:xfrm>
              <a:custGeom>
                <a:avLst/>
                <a:gdLst>
                  <a:gd name="connsiteX0" fmla="*/ 236 w 370825"/>
                  <a:gd name="connsiteY0" fmla="*/ 708 h 128279"/>
                  <a:gd name="connsiteX1" fmla="*/ 247886 w 370825"/>
                  <a:gd name="connsiteY1" fmla="*/ 76908 h 128279"/>
                  <a:gd name="connsiteX2" fmla="*/ 368536 w 370825"/>
                  <a:gd name="connsiteY2" fmla="*/ 126121 h 128279"/>
                  <a:gd name="connsiteX3" fmla="*/ 317736 w 370825"/>
                  <a:gd name="connsiteY3" fmla="*/ 111833 h 128279"/>
                  <a:gd name="connsiteX4" fmla="*/ 205024 w 370825"/>
                  <a:gd name="connsiteY4" fmla="*/ 43571 h 128279"/>
                  <a:gd name="connsiteX5" fmla="*/ 236 w 370825"/>
                  <a:gd name="connsiteY5" fmla="*/ 708 h 128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0825" h="128279">
                    <a:moveTo>
                      <a:pt x="236" y="708"/>
                    </a:moveTo>
                    <a:cubicBezTo>
                      <a:pt x="7380" y="6264"/>
                      <a:pt x="186503" y="56006"/>
                      <a:pt x="247886" y="76908"/>
                    </a:cubicBezTo>
                    <a:cubicBezTo>
                      <a:pt x="309269" y="97810"/>
                      <a:pt x="356894" y="120300"/>
                      <a:pt x="368536" y="126121"/>
                    </a:cubicBezTo>
                    <a:cubicBezTo>
                      <a:pt x="380178" y="131942"/>
                      <a:pt x="344988" y="125591"/>
                      <a:pt x="317736" y="111833"/>
                    </a:cubicBezTo>
                    <a:cubicBezTo>
                      <a:pt x="290484" y="98075"/>
                      <a:pt x="260322" y="63679"/>
                      <a:pt x="205024" y="43571"/>
                    </a:cubicBezTo>
                    <a:cubicBezTo>
                      <a:pt x="149726" y="23463"/>
                      <a:pt x="-6908" y="-4848"/>
                      <a:pt x="236" y="7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6" name="フリーフォーム: 図形 2625">
                <a:extLst>
                  <a:ext uri="{FF2B5EF4-FFF2-40B4-BE49-F238E27FC236}">
                    <a16:creationId xmlns:a16="http://schemas.microsoft.com/office/drawing/2014/main" id="{B2CF2DCA-0D3C-4F20-A728-08938B261147}"/>
                  </a:ext>
                </a:extLst>
              </p:cNvPr>
              <p:cNvSpPr/>
              <p:nvPr/>
            </p:nvSpPr>
            <p:spPr>
              <a:xfrm>
                <a:off x="7415213" y="1557166"/>
                <a:ext cx="215900" cy="152676"/>
              </a:xfrm>
              <a:custGeom>
                <a:avLst/>
                <a:gdLst>
                  <a:gd name="connsiteX0" fmla="*/ 215900 w 215900"/>
                  <a:gd name="connsiteY0" fmla="*/ 152572 h 152676"/>
                  <a:gd name="connsiteX1" fmla="*/ 128587 w 215900"/>
                  <a:gd name="connsiteY1" fmla="*/ 71609 h 152676"/>
                  <a:gd name="connsiteX2" fmla="*/ 0 w 215900"/>
                  <a:gd name="connsiteY2" fmla="*/ 172 h 152676"/>
                  <a:gd name="connsiteX3" fmla="*/ 130175 w 215900"/>
                  <a:gd name="connsiteY3" fmla="*/ 54147 h 152676"/>
                  <a:gd name="connsiteX4" fmla="*/ 215900 w 215900"/>
                  <a:gd name="connsiteY4" fmla="*/ 152572 h 15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152676">
                    <a:moveTo>
                      <a:pt x="215900" y="152572"/>
                    </a:moveTo>
                    <a:cubicBezTo>
                      <a:pt x="215635" y="155482"/>
                      <a:pt x="164570" y="97009"/>
                      <a:pt x="128587" y="71609"/>
                    </a:cubicBezTo>
                    <a:cubicBezTo>
                      <a:pt x="92604" y="46209"/>
                      <a:pt x="-265" y="3082"/>
                      <a:pt x="0" y="172"/>
                    </a:cubicBezTo>
                    <a:cubicBezTo>
                      <a:pt x="265" y="-2738"/>
                      <a:pt x="97631" y="31922"/>
                      <a:pt x="130175" y="54147"/>
                    </a:cubicBezTo>
                    <a:cubicBezTo>
                      <a:pt x="162719" y="76372"/>
                      <a:pt x="216165" y="149662"/>
                      <a:pt x="215900" y="1525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7" name="フリーフォーム: 図形 2626">
                <a:extLst>
                  <a:ext uri="{FF2B5EF4-FFF2-40B4-BE49-F238E27FC236}">
                    <a16:creationId xmlns:a16="http://schemas.microsoft.com/office/drawing/2014/main" id="{BB9010DC-F27A-4B35-B20C-C44B045C5965}"/>
                  </a:ext>
                </a:extLst>
              </p:cNvPr>
              <p:cNvSpPr/>
              <p:nvPr/>
            </p:nvSpPr>
            <p:spPr>
              <a:xfrm>
                <a:off x="6848239" y="1474666"/>
                <a:ext cx="411917" cy="95374"/>
              </a:xfrm>
              <a:custGeom>
                <a:avLst/>
                <a:gdLst>
                  <a:gd name="connsiteX0" fmla="*/ 236 w 411917"/>
                  <a:gd name="connsiteY0" fmla="*/ 95372 h 95374"/>
                  <a:gd name="connsiteX1" fmla="*/ 155811 w 411917"/>
                  <a:gd name="connsiteY1" fmla="*/ 14409 h 95374"/>
                  <a:gd name="connsiteX2" fmla="*/ 405049 w 411917"/>
                  <a:gd name="connsiteY2" fmla="*/ 122 h 95374"/>
                  <a:gd name="connsiteX3" fmla="*/ 328849 w 411917"/>
                  <a:gd name="connsiteY3" fmla="*/ 8059 h 95374"/>
                  <a:gd name="connsiteX4" fmla="*/ 189149 w 411917"/>
                  <a:gd name="connsiteY4" fmla="*/ 17584 h 95374"/>
                  <a:gd name="connsiteX5" fmla="*/ 236 w 411917"/>
                  <a:gd name="connsiteY5" fmla="*/ 95372 h 9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917" h="95374">
                    <a:moveTo>
                      <a:pt x="236" y="95372"/>
                    </a:moveTo>
                    <a:cubicBezTo>
                      <a:pt x="-5320" y="94843"/>
                      <a:pt x="88342" y="30284"/>
                      <a:pt x="155811" y="14409"/>
                    </a:cubicBezTo>
                    <a:cubicBezTo>
                      <a:pt x="223280" y="-1466"/>
                      <a:pt x="376209" y="1180"/>
                      <a:pt x="405049" y="122"/>
                    </a:cubicBezTo>
                    <a:cubicBezTo>
                      <a:pt x="433889" y="-936"/>
                      <a:pt x="364832" y="5149"/>
                      <a:pt x="328849" y="8059"/>
                    </a:cubicBezTo>
                    <a:cubicBezTo>
                      <a:pt x="292866" y="10969"/>
                      <a:pt x="244712" y="9117"/>
                      <a:pt x="189149" y="17584"/>
                    </a:cubicBezTo>
                    <a:cubicBezTo>
                      <a:pt x="133587" y="26051"/>
                      <a:pt x="5792" y="95901"/>
                      <a:pt x="236" y="953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8" name="フリーフォーム: 図形 2627">
                <a:extLst>
                  <a:ext uri="{FF2B5EF4-FFF2-40B4-BE49-F238E27FC236}">
                    <a16:creationId xmlns:a16="http://schemas.microsoft.com/office/drawing/2014/main" id="{2D203476-45D6-4CA1-BCDD-3E8D14E4877C}"/>
                  </a:ext>
                </a:extLst>
              </p:cNvPr>
              <p:cNvSpPr/>
              <p:nvPr/>
            </p:nvSpPr>
            <p:spPr>
              <a:xfrm>
                <a:off x="6888822" y="1525677"/>
                <a:ext cx="586642" cy="123390"/>
              </a:xfrm>
              <a:custGeom>
                <a:avLst/>
                <a:gdLst>
                  <a:gd name="connsiteX0" fmla="*/ 928 w 586642"/>
                  <a:gd name="connsiteY0" fmla="*/ 80873 h 123390"/>
                  <a:gd name="connsiteX1" fmla="*/ 280328 w 586642"/>
                  <a:gd name="connsiteY1" fmla="*/ 23723 h 123390"/>
                  <a:gd name="connsiteX2" fmla="*/ 577191 w 586642"/>
                  <a:gd name="connsiteY2" fmla="*/ 120561 h 123390"/>
                  <a:gd name="connsiteX3" fmla="*/ 504166 w 586642"/>
                  <a:gd name="connsiteY3" fmla="*/ 91986 h 123390"/>
                  <a:gd name="connsiteX4" fmla="*/ 415266 w 586642"/>
                  <a:gd name="connsiteY4" fmla="*/ 34836 h 123390"/>
                  <a:gd name="connsiteX5" fmla="*/ 313666 w 586642"/>
                  <a:gd name="connsiteY5" fmla="*/ 4673 h 123390"/>
                  <a:gd name="connsiteX6" fmla="*/ 194603 w 586642"/>
                  <a:gd name="connsiteY6" fmla="*/ 7848 h 123390"/>
                  <a:gd name="connsiteX7" fmla="*/ 928 w 586642"/>
                  <a:gd name="connsiteY7" fmla="*/ 80873 h 123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6642" h="123390">
                    <a:moveTo>
                      <a:pt x="928" y="80873"/>
                    </a:moveTo>
                    <a:cubicBezTo>
                      <a:pt x="15215" y="83519"/>
                      <a:pt x="184284" y="17108"/>
                      <a:pt x="280328" y="23723"/>
                    </a:cubicBezTo>
                    <a:cubicBezTo>
                      <a:pt x="376372" y="30338"/>
                      <a:pt x="539885" y="109184"/>
                      <a:pt x="577191" y="120561"/>
                    </a:cubicBezTo>
                    <a:cubicBezTo>
                      <a:pt x="614497" y="131938"/>
                      <a:pt x="531154" y="106274"/>
                      <a:pt x="504166" y="91986"/>
                    </a:cubicBezTo>
                    <a:cubicBezTo>
                      <a:pt x="477179" y="77698"/>
                      <a:pt x="447016" y="49388"/>
                      <a:pt x="415266" y="34836"/>
                    </a:cubicBezTo>
                    <a:cubicBezTo>
                      <a:pt x="383516" y="20284"/>
                      <a:pt x="350443" y="9171"/>
                      <a:pt x="313666" y="4673"/>
                    </a:cubicBezTo>
                    <a:cubicBezTo>
                      <a:pt x="276889" y="175"/>
                      <a:pt x="248049" y="-4323"/>
                      <a:pt x="194603" y="7848"/>
                    </a:cubicBezTo>
                    <a:cubicBezTo>
                      <a:pt x="141157" y="20019"/>
                      <a:pt x="-13359" y="78227"/>
                      <a:pt x="928" y="808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9" name="フリーフォーム: 図形 2628">
                <a:extLst>
                  <a:ext uri="{FF2B5EF4-FFF2-40B4-BE49-F238E27FC236}">
                    <a16:creationId xmlns:a16="http://schemas.microsoft.com/office/drawing/2014/main" id="{EB8AEFB5-052E-4A13-A2E0-3B3BDF27CDF9}"/>
                  </a:ext>
                </a:extLst>
              </p:cNvPr>
              <p:cNvSpPr/>
              <p:nvPr/>
            </p:nvSpPr>
            <p:spPr>
              <a:xfrm>
                <a:off x="6927372" y="1574150"/>
                <a:ext cx="154531" cy="128592"/>
              </a:xfrm>
              <a:custGeom>
                <a:avLst/>
                <a:gdLst>
                  <a:gd name="connsiteX0" fmla="*/ 154466 w 154531"/>
                  <a:gd name="connsiteY0" fmla="*/ 650 h 128592"/>
                  <a:gd name="connsiteX1" fmla="*/ 19528 w 154531"/>
                  <a:gd name="connsiteY1" fmla="*/ 105425 h 128592"/>
                  <a:gd name="connsiteX2" fmla="*/ 478 w 154531"/>
                  <a:gd name="connsiteY2" fmla="*/ 127650 h 128592"/>
                  <a:gd name="connsiteX3" fmla="*/ 8416 w 154531"/>
                  <a:gd name="connsiteY3" fmla="*/ 86375 h 128592"/>
                  <a:gd name="connsiteX4" fmla="*/ 36991 w 154531"/>
                  <a:gd name="connsiteY4" fmla="*/ 62563 h 128592"/>
                  <a:gd name="connsiteX5" fmla="*/ 154466 w 154531"/>
                  <a:gd name="connsiteY5" fmla="*/ 650 h 128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531" h="128592">
                    <a:moveTo>
                      <a:pt x="154466" y="650"/>
                    </a:moveTo>
                    <a:cubicBezTo>
                      <a:pt x="151555" y="7794"/>
                      <a:pt x="45193" y="84258"/>
                      <a:pt x="19528" y="105425"/>
                    </a:cubicBezTo>
                    <a:cubicBezTo>
                      <a:pt x="-6137" y="126592"/>
                      <a:pt x="2330" y="130825"/>
                      <a:pt x="478" y="127650"/>
                    </a:cubicBezTo>
                    <a:cubicBezTo>
                      <a:pt x="-1374" y="124475"/>
                      <a:pt x="2331" y="97223"/>
                      <a:pt x="8416" y="86375"/>
                    </a:cubicBezTo>
                    <a:cubicBezTo>
                      <a:pt x="14501" y="75527"/>
                      <a:pt x="11591" y="77909"/>
                      <a:pt x="36991" y="62563"/>
                    </a:cubicBezTo>
                    <a:cubicBezTo>
                      <a:pt x="62391" y="47217"/>
                      <a:pt x="157377" y="-6494"/>
                      <a:pt x="154466" y="6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0" name="フリーフォーム: 図形 2629">
                <a:extLst>
                  <a:ext uri="{FF2B5EF4-FFF2-40B4-BE49-F238E27FC236}">
                    <a16:creationId xmlns:a16="http://schemas.microsoft.com/office/drawing/2014/main" id="{5350D379-49DD-4FDF-B3A0-37A269D34AF9}"/>
                  </a:ext>
                </a:extLst>
              </p:cNvPr>
              <p:cNvSpPr/>
              <p:nvPr/>
            </p:nvSpPr>
            <p:spPr>
              <a:xfrm>
                <a:off x="6706920" y="1793838"/>
                <a:ext cx="562136" cy="31406"/>
              </a:xfrm>
              <a:custGeom>
                <a:avLst/>
                <a:gdLst>
                  <a:gd name="connsiteX0" fmla="*/ 1855 w 562136"/>
                  <a:gd name="connsiteY0" fmla="*/ 30200 h 31406"/>
                  <a:gd name="connsiteX1" fmla="*/ 184418 w 562136"/>
                  <a:gd name="connsiteY1" fmla="*/ 37 h 31406"/>
                  <a:gd name="connsiteX2" fmla="*/ 546368 w 562136"/>
                  <a:gd name="connsiteY2" fmla="*/ 23850 h 31406"/>
                  <a:gd name="connsiteX3" fmla="*/ 476518 w 562136"/>
                  <a:gd name="connsiteY3" fmla="*/ 20675 h 31406"/>
                  <a:gd name="connsiteX4" fmla="*/ 289193 w 562136"/>
                  <a:gd name="connsiteY4" fmla="*/ 25437 h 31406"/>
                  <a:gd name="connsiteX5" fmla="*/ 1855 w 562136"/>
                  <a:gd name="connsiteY5" fmla="*/ 30200 h 3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2136" h="31406">
                    <a:moveTo>
                      <a:pt x="1855" y="30200"/>
                    </a:moveTo>
                    <a:cubicBezTo>
                      <a:pt x="-15607" y="25967"/>
                      <a:pt x="93666" y="1095"/>
                      <a:pt x="184418" y="37"/>
                    </a:cubicBezTo>
                    <a:cubicBezTo>
                      <a:pt x="275170" y="-1021"/>
                      <a:pt x="497685" y="20410"/>
                      <a:pt x="546368" y="23850"/>
                    </a:cubicBezTo>
                    <a:cubicBezTo>
                      <a:pt x="595051" y="27290"/>
                      <a:pt x="519380" y="20411"/>
                      <a:pt x="476518" y="20675"/>
                    </a:cubicBezTo>
                    <a:cubicBezTo>
                      <a:pt x="433656" y="20939"/>
                      <a:pt x="362747" y="24643"/>
                      <a:pt x="289193" y="25437"/>
                    </a:cubicBezTo>
                    <a:cubicBezTo>
                      <a:pt x="215639" y="26231"/>
                      <a:pt x="19317" y="34433"/>
                      <a:pt x="1855" y="302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1" name="フリーフォーム: 図形 2630">
                <a:extLst>
                  <a:ext uri="{FF2B5EF4-FFF2-40B4-BE49-F238E27FC236}">
                    <a16:creationId xmlns:a16="http://schemas.microsoft.com/office/drawing/2014/main" id="{604472BE-7E23-4ABB-9401-8D8DA2D1274F}"/>
                  </a:ext>
                </a:extLst>
              </p:cNvPr>
              <p:cNvSpPr/>
              <p:nvPr/>
            </p:nvSpPr>
            <p:spPr>
              <a:xfrm>
                <a:off x="6736030" y="1839624"/>
                <a:ext cx="529990" cy="48302"/>
              </a:xfrm>
              <a:custGeom>
                <a:avLst/>
                <a:gdLst>
                  <a:gd name="connsiteX0" fmla="*/ 2908 w 529990"/>
                  <a:gd name="connsiteY0" fmla="*/ 47914 h 48302"/>
                  <a:gd name="connsiteX1" fmla="*/ 306120 w 529990"/>
                  <a:gd name="connsiteY1" fmla="*/ 43151 h 48302"/>
                  <a:gd name="connsiteX2" fmla="*/ 417245 w 529990"/>
                  <a:gd name="connsiteY2" fmla="*/ 39976 h 48302"/>
                  <a:gd name="connsiteX3" fmla="*/ 529958 w 529990"/>
                  <a:gd name="connsiteY3" fmla="*/ 289 h 48302"/>
                  <a:gd name="connsiteX4" fmla="*/ 406133 w 529990"/>
                  <a:gd name="connsiteY4" fmla="*/ 22514 h 48302"/>
                  <a:gd name="connsiteX5" fmla="*/ 168008 w 529990"/>
                  <a:gd name="connsiteY5" fmla="*/ 32039 h 48302"/>
                  <a:gd name="connsiteX6" fmla="*/ 2908 w 529990"/>
                  <a:gd name="connsiteY6" fmla="*/ 47914 h 4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9990" h="48302">
                    <a:moveTo>
                      <a:pt x="2908" y="47914"/>
                    </a:moveTo>
                    <a:cubicBezTo>
                      <a:pt x="25927" y="49766"/>
                      <a:pt x="237064" y="44474"/>
                      <a:pt x="306120" y="43151"/>
                    </a:cubicBezTo>
                    <a:cubicBezTo>
                      <a:pt x="375176" y="41828"/>
                      <a:pt x="379939" y="47120"/>
                      <a:pt x="417245" y="39976"/>
                    </a:cubicBezTo>
                    <a:cubicBezTo>
                      <a:pt x="454551" y="32832"/>
                      <a:pt x="531810" y="3199"/>
                      <a:pt x="529958" y="289"/>
                    </a:cubicBezTo>
                    <a:cubicBezTo>
                      <a:pt x="528106" y="-2621"/>
                      <a:pt x="466458" y="17222"/>
                      <a:pt x="406133" y="22514"/>
                    </a:cubicBezTo>
                    <a:cubicBezTo>
                      <a:pt x="345808" y="27806"/>
                      <a:pt x="237064" y="28599"/>
                      <a:pt x="168008" y="32039"/>
                    </a:cubicBezTo>
                    <a:cubicBezTo>
                      <a:pt x="98952" y="35478"/>
                      <a:pt x="-20111" y="46062"/>
                      <a:pt x="2908" y="479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2" name="フリーフォーム: 図形 2631">
                <a:extLst>
                  <a:ext uri="{FF2B5EF4-FFF2-40B4-BE49-F238E27FC236}">
                    <a16:creationId xmlns:a16="http://schemas.microsoft.com/office/drawing/2014/main" id="{11B5989C-CB2C-4AB3-881D-2E9829FF0EC6}"/>
                  </a:ext>
                </a:extLst>
              </p:cNvPr>
              <p:cNvSpPr/>
              <p:nvPr/>
            </p:nvSpPr>
            <p:spPr>
              <a:xfrm>
                <a:off x="6409804" y="1804486"/>
                <a:ext cx="430700" cy="191112"/>
              </a:xfrm>
              <a:custGeom>
                <a:avLst/>
                <a:gdLst>
                  <a:gd name="connsiteX0" fmla="*/ 521 w 430700"/>
                  <a:gd name="connsiteY0" fmla="*/ 502 h 191112"/>
                  <a:gd name="connsiteX1" fmla="*/ 221184 w 430700"/>
                  <a:gd name="connsiteY1" fmla="*/ 100514 h 191112"/>
                  <a:gd name="connsiteX2" fmla="*/ 422796 w 430700"/>
                  <a:gd name="connsiteY2" fmla="*/ 186239 h 191112"/>
                  <a:gd name="connsiteX3" fmla="*/ 379934 w 430700"/>
                  <a:gd name="connsiteY3" fmla="*/ 176714 h 191112"/>
                  <a:gd name="connsiteX4" fmla="*/ 286271 w 430700"/>
                  <a:gd name="connsiteY4" fmla="*/ 144964 h 191112"/>
                  <a:gd name="connsiteX5" fmla="*/ 521 w 430700"/>
                  <a:gd name="connsiteY5" fmla="*/ 502 h 191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0700" h="191112">
                    <a:moveTo>
                      <a:pt x="521" y="502"/>
                    </a:moveTo>
                    <a:cubicBezTo>
                      <a:pt x="-10327" y="-6906"/>
                      <a:pt x="150805" y="69558"/>
                      <a:pt x="221184" y="100514"/>
                    </a:cubicBezTo>
                    <a:cubicBezTo>
                      <a:pt x="291563" y="131470"/>
                      <a:pt x="396338" y="173539"/>
                      <a:pt x="422796" y="186239"/>
                    </a:cubicBezTo>
                    <a:cubicBezTo>
                      <a:pt x="449254" y="198939"/>
                      <a:pt x="402688" y="183593"/>
                      <a:pt x="379934" y="176714"/>
                    </a:cubicBezTo>
                    <a:cubicBezTo>
                      <a:pt x="357180" y="169835"/>
                      <a:pt x="347390" y="172216"/>
                      <a:pt x="286271" y="144964"/>
                    </a:cubicBezTo>
                    <a:cubicBezTo>
                      <a:pt x="225152" y="117712"/>
                      <a:pt x="11369" y="7910"/>
                      <a:pt x="521" y="5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3" name="フリーフォーム: 図形 2632">
                <a:extLst>
                  <a:ext uri="{FF2B5EF4-FFF2-40B4-BE49-F238E27FC236}">
                    <a16:creationId xmlns:a16="http://schemas.microsoft.com/office/drawing/2014/main" id="{13EB568B-BD82-4927-A592-6B09B035B7F3}"/>
                  </a:ext>
                </a:extLst>
              </p:cNvPr>
              <p:cNvSpPr/>
              <p:nvPr/>
            </p:nvSpPr>
            <p:spPr>
              <a:xfrm>
                <a:off x="6757930" y="1956550"/>
                <a:ext cx="441044" cy="53231"/>
              </a:xfrm>
              <a:custGeom>
                <a:avLst/>
                <a:gdLst>
                  <a:gd name="connsiteX0" fmla="*/ 58 w 441044"/>
                  <a:gd name="connsiteY0" fmla="*/ 38938 h 53231"/>
                  <a:gd name="connsiteX1" fmla="*/ 277870 w 441044"/>
                  <a:gd name="connsiteY1" fmla="*/ 18300 h 53231"/>
                  <a:gd name="connsiteX2" fmla="*/ 439795 w 441044"/>
                  <a:gd name="connsiteY2" fmla="*/ 53225 h 53231"/>
                  <a:gd name="connsiteX3" fmla="*/ 347720 w 441044"/>
                  <a:gd name="connsiteY3" fmla="*/ 15125 h 53231"/>
                  <a:gd name="connsiteX4" fmla="*/ 254058 w 441044"/>
                  <a:gd name="connsiteY4" fmla="*/ 838 h 53231"/>
                  <a:gd name="connsiteX5" fmla="*/ 58 w 441044"/>
                  <a:gd name="connsiteY5" fmla="*/ 38938 h 5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1044" h="53231">
                    <a:moveTo>
                      <a:pt x="58" y="38938"/>
                    </a:moveTo>
                    <a:cubicBezTo>
                      <a:pt x="4027" y="41848"/>
                      <a:pt x="204581" y="15919"/>
                      <a:pt x="277870" y="18300"/>
                    </a:cubicBezTo>
                    <a:cubicBezTo>
                      <a:pt x="351159" y="20681"/>
                      <a:pt x="428153" y="53754"/>
                      <a:pt x="439795" y="53225"/>
                    </a:cubicBezTo>
                    <a:cubicBezTo>
                      <a:pt x="451437" y="52696"/>
                      <a:pt x="378676" y="23856"/>
                      <a:pt x="347720" y="15125"/>
                    </a:cubicBezTo>
                    <a:cubicBezTo>
                      <a:pt x="316764" y="6394"/>
                      <a:pt x="314383" y="-2866"/>
                      <a:pt x="254058" y="838"/>
                    </a:cubicBezTo>
                    <a:cubicBezTo>
                      <a:pt x="193733" y="4542"/>
                      <a:pt x="-3911" y="36028"/>
                      <a:pt x="58" y="389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4" name="フリーフォーム: 図形 2633">
                <a:extLst>
                  <a:ext uri="{FF2B5EF4-FFF2-40B4-BE49-F238E27FC236}">
                    <a16:creationId xmlns:a16="http://schemas.microsoft.com/office/drawing/2014/main" id="{B6797799-AA25-4F37-861E-B3FE3220B69C}"/>
                  </a:ext>
                </a:extLst>
              </p:cNvPr>
              <p:cNvSpPr/>
              <p:nvPr/>
            </p:nvSpPr>
            <p:spPr>
              <a:xfrm>
                <a:off x="6741790" y="1988962"/>
                <a:ext cx="391936" cy="36701"/>
              </a:xfrm>
              <a:custGeom>
                <a:avLst/>
                <a:gdLst>
                  <a:gd name="connsiteX0" fmla="*/ 323 w 391936"/>
                  <a:gd name="connsiteY0" fmla="*/ 28751 h 36701"/>
                  <a:gd name="connsiteX1" fmla="*/ 216223 w 391936"/>
                  <a:gd name="connsiteY1" fmla="*/ 20813 h 36701"/>
                  <a:gd name="connsiteX2" fmla="*/ 386085 w 391936"/>
                  <a:gd name="connsiteY2" fmla="*/ 36688 h 36701"/>
                  <a:gd name="connsiteX3" fmla="*/ 344810 w 391936"/>
                  <a:gd name="connsiteY3" fmla="*/ 17638 h 36701"/>
                  <a:gd name="connsiteX4" fmla="*/ 267023 w 391936"/>
                  <a:gd name="connsiteY4" fmla="*/ 176 h 36701"/>
                  <a:gd name="connsiteX5" fmla="*/ 323 w 391936"/>
                  <a:gd name="connsiteY5" fmla="*/ 28751 h 3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1936" h="36701">
                    <a:moveTo>
                      <a:pt x="323" y="28751"/>
                    </a:moveTo>
                    <a:cubicBezTo>
                      <a:pt x="-8144" y="32191"/>
                      <a:pt x="151929" y="19490"/>
                      <a:pt x="216223" y="20813"/>
                    </a:cubicBezTo>
                    <a:cubicBezTo>
                      <a:pt x="280517" y="22136"/>
                      <a:pt x="364654" y="37217"/>
                      <a:pt x="386085" y="36688"/>
                    </a:cubicBezTo>
                    <a:cubicBezTo>
                      <a:pt x="407516" y="36159"/>
                      <a:pt x="364654" y="23723"/>
                      <a:pt x="344810" y="17638"/>
                    </a:cubicBezTo>
                    <a:cubicBezTo>
                      <a:pt x="324966" y="11553"/>
                      <a:pt x="322056" y="-1676"/>
                      <a:pt x="267023" y="176"/>
                    </a:cubicBezTo>
                    <a:cubicBezTo>
                      <a:pt x="211990" y="2028"/>
                      <a:pt x="8790" y="25311"/>
                      <a:pt x="323" y="287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5" name="フリーフォーム: 図形 2634">
                <a:extLst>
                  <a:ext uri="{FF2B5EF4-FFF2-40B4-BE49-F238E27FC236}">
                    <a16:creationId xmlns:a16="http://schemas.microsoft.com/office/drawing/2014/main" id="{A793B309-2341-44E7-9BDF-9B66FF754768}"/>
                  </a:ext>
                </a:extLst>
              </p:cNvPr>
              <p:cNvSpPr/>
              <p:nvPr/>
            </p:nvSpPr>
            <p:spPr>
              <a:xfrm>
                <a:off x="7202221" y="2024035"/>
                <a:ext cx="150907" cy="226627"/>
              </a:xfrm>
              <a:custGeom>
                <a:avLst/>
                <a:gdLst>
                  <a:gd name="connsiteX0" fmla="*/ 267 w 150907"/>
                  <a:gd name="connsiteY0" fmla="*/ 28 h 226627"/>
                  <a:gd name="connsiteX1" fmla="*/ 111392 w 150907"/>
                  <a:gd name="connsiteY1" fmla="*/ 103215 h 226627"/>
                  <a:gd name="connsiteX2" fmla="*/ 149492 w 150907"/>
                  <a:gd name="connsiteY2" fmla="*/ 222278 h 226627"/>
                  <a:gd name="connsiteX3" fmla="*/ 136792 w 150907"/>
                  <a:gd name="connsiteY3" fmla="*/ 190528 h 226627"/>
                  <a:gd name="connsiteX4" fmla="*/ 81229 w 150907"/>
                  <a:gd name="connsiteY4" fmla="*/ 93690 h 226627"/>
                  <a:gd name="connsiteX5" fmla="*/ 267 w 150907"/>
                  <a:gd name="connsiteY5" fmla="*/ 28 h 22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907" h="226627">
                    <a:moveTo>
                      <a:pt x="267" y="28"/>
                    </a:moveTo>
                    <a:cubicBezTo>
                      <a:pt x="5294" y="1615"/>
                      <a:pt x="86521" y="66173"/>
                      <a:pt x="111392" y="103215"/>
                    </a:cubicBezTo>
                    <a:cubicBezTo>
                      <a:pt x="136263" y="140257"/>
                      <a:pt x="145259" y="207726"/>
                      <a:pt x="149492" y="222278"/>
                    </a:cubicBezTo>
                    <a:cubicBezTo>
                      <a:pt x="153725" y="236830"/>
                      <a:pt x="148169" y="211959"/>
                      <a:pt x="136792" y="190528"/>
                    </a:cubicBezTo>
                    <a:cubicBezTo>
                      <a:pt x="125415" y="169097"/>
                      <a:pt x="100014" y="122794"/>
                      <a:pt x="81229" y="93690"/>
                    </a:cubicBezTo>
                    <a:cubicBezTo>
                      <a:pt x="62444" y="64586"/>
                      <a:pt x="-4760" y="-1559"/>
                      <a:pt x="267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6" name="フリーフォーム: 図形 2635">
                <a:extLst>
                  <a:ext uri="{FF2B5EF4-FFF2-40B4-BE49-F238E27FC236}">
                    <a16:creationId xmlns:a16="http://schemas.microsoft.com/office/drawing/2014/main" id="{76E9089A-3955-4577-BA88-5FC45D4B6119}"/>
                  </a:ext>
                </a:extLst>
              </p:cNvPr>
              <p:cNvSpPr/>
              <p:nvPr/>
            </p:nvSpPr>
            <p:spPr>
              <a:xfrm>
                <a:off x="7248005" y="2012451"/>
                <a:ext cx="132774" cy="230631"/>
              </a:xfrm>
              <a:custGeom>
                <a:avLst/>
                <a:gdLst>
                  <a:gd name="connsiteX0" fmla="*/ 520 w 132774"/>
                  <a:gd name="connsiteY0" fmla="*/ 499 h 230631"/>
                  <a:gd name="connsiteX1" fmla="*/ 73545 w 132774"/>
                  <a:gd name="connsiteY1" fmla="*/ 92574 h 230631"/>
                  <a:gd name="connsiteX2" fmla="*/ 129108 w 132774"/>
                  <a:gd name="connsiteY2" fmla="*/ 229099 h 230631"/>
                  <a:gd name="connsiteX3" fmla="*/ 125933 w 132774"/>
                  <a:gd name="connsiteY3" fmla="*/ 164012 h 230631"/>
                  <a:gd name="connsiteX4" fmla="*/ 113233 w 132774"/>
                  <a:gd name="connsiteY4" fmla="*/ 132262 h 230631"/>
                  <a:gd name="connsiteX5" fmla="*/ 520 w 132774"/>
                  <a:gd name="connsiteY5" fmla="*/ 499 h 23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774" h="230631">
                    <a:moveTo>
                      <a:pt x="520" y="499"/>
                    </a:moveTo>
                    <a:cubicBezTo>
                      <a:pt x="-6095" y="-6116"/>
                      <a:pt x="52114" y="54474"/>
                      <a:pt x="73545" y="92574"/>
                    </a:cubicBezTo>
                    <a:cubicBezTo>
                      <a:pt x="94976" y="130674"/>
                      <a:pt x="120377" y="217193"/>
                      <a:pt x="129108" y="229099"/>
                    </a:cubicBezTo>
                    <a:cubicBezTo>
                      <a:pt x="137839" y="241005"/>
                      <a:pt x="128579" y="180151"/>
                      <a:pt x="125933" y="164012"/>
                    </a:cubicBezTo>
                    <a:cubicBezTo>
                      <a:pt x="123287" y="147873"/>
                      <a:pt x="131225" y="156868"/>
                      <a:pt x="113233" y="132262"/>
                    </a:cubicBezTo>
                    <a:cubicBezTo>
                      <a:pt x="95241" y="107656"/>
                      <a:pt x="7135" y="7114"/>
                      <a:pt x="520" y="4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7" name="フリーフォーム: 図形 2636">
                <a:extLst>
                  <a:ext uri="{FF2B5EF4-FFF2-40B4-BE49-F238E27FC236}">
                    <a16:creationId xmlns:a16="http://schemas.microsoft.com/office/drawing/2014/main" id="{13718EB6-BE4F-44C1-AC28-6D23A0E27B56}"/>
                  </a:ext>
                </a:extLst>
              </p:cNvPr>
              <p:cNvSpPr/>
              <p:nvPr/>
            </p:nvSpPr>
            <p:spPr>
              <a:xfrm>
                <a:off x="6768930" y="2042854"/>
                <a:ext cx="242403" cy="21009"/>
              </a:xfrm>
              <a:custGeom>
                <a:avLst/>
                <a:gdLst>
                  <a:gd name="connsiteX0" fmla="*/ 170 w 242403"/>
                  <a:gd name="connsiteY0" fmla="*/ 20896 h 21009"/>
                  <a:gd name="connsiteX1" fmla="*/ 228770 w 242403"/>
                  <a:gd name="connsiteY1" fmla="*/ 8196 h 21009"/>
                  <a:gd name="connsiteX2" fmla="*/ 192258 w 242403"/>
                  <a:gd name="connsiteY2" fmla="*/ 259 h 21009"/>
                  <a:gd name="connsiteX3" fmla="*/ 170 w 242403"/>
                  <a:gd name="connsiteY3" fmla="*/ 20896 h 21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403" h="21009">
                    <a:moveTo>
                      <a:pt x="170" y="20896"/>
                    </a:moveTo>
                    <a:cubicBezTo>
                      <a:pt x="6255" y="22219"/>
                      <a:pt x="196755" y="11635"/>
                      <a:pt x="228770" y="8196"/>
                    </a:cubicBezTo>
                    <a:cubicBezTo>
                      <a:pt x="260785" y="4756"/>
                      <a:pt x="231416" y="-1328"/>
                      <a:pt x="192258" y="259"/>
                    </a:cubicBezTo>
                    <a:cubicBezTo>
                      <a:pt x="153100" y="1846"/>
                      <a:pt x="-5915" y="19573"/>
                      <a:pt x="170" y="208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8" name="フリーフォーム: 図形 2637">
                <a:extLst>
                  <a:ext uri="{FF2B5EF4-FFF2-40B4-BE49-F238E27FC236}">
                    <a16:creationId xmlns:a16="http://schemas.microsoft.com/office/drawing/2014/main" id="{8C417A8B-69A4-499A-9027-B0B11D24C529}"/>
                  </a:ext>
                </a:extLst>
              </p:cNvPr>
              <p:cNvSpPr/>
              <p:nvPr/>
            </p:nvSpPr>
            <p:spPr>
              <a:xfrm>
                <a:off x="5876660" y="1807453"/>
                <a:ext cx="539888" cy="72683"/>
              </a:xfrm>
              <a:custGeom>
                <a:avLst/>
                <a:gdLst>
                  <a:gd name="connsiteX0" fmla="*/ 3440 w 539888"/>
                  <a:gd name="connsiteY0" fmla="*/ 70560 h 72683"/>
                  <a:gd name="connsiteX1" fmla="*/ 332053 w 539888"/>
                  <a:gd name="connsiteY1" fmla="*/ 13410 h 72683"/>
                  <a:gd name="connsiteX2" fmla="*/ 538428 w 539888"/>
                  <a:gd name="connsiteY2" fmla="*/ 2297 h 72683"/>
                  <a:gd name="connsiteX3" fmla="*/ 411428 w 539888"/>
                  <a:gd name="connsiteY3" fmla="*/ 5472 h 72683"/>
                  <a:gd name="connsiteX4" fmla="*/ 173303 w 539888"/>
                  <a:gd name="connsiteY4" fmla="*/ 56272 h 72683"/>
                  <a:gd name="connsiteX5" fmla="*/ 3440 w 539888"/>
                  <a:gd name="connsiteY5" fmla="*/ 70560 h 72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9888" h="72683">
                    <a:moveTo>
                      <a:pt x="3440" y="70560"/>
                    </a:moveTo>
                    <a:cubicBezTo>
                      <a:pt x="29898" y="63416"/>
                      <a:pt x="242888" y="24787"/>
                      <a:pt x="332053" y="13410"/>
                    </a:cubicBezTo>
                    <a:cubicBezTo>
                      <a:pt x="421218" y="2033"/>
                      <a:pt x="525199" y="3620"/>
                      <a:pt x="538428" y="2297"/>
                    </a:cubicBezTo>
                    <a:cubicBezTo>
                      <a:pt x="551657" y="974"/>
                      <a:pt x="472282" y="-3524"/>
                      <a:pt x="411428" y="5472"/>
                    </a:cubicBezTo>
                    <a:cubicBezTo>
                      <a:pt x="350574" y="14468"/>
                      <a:pt x="236803" y="47276"/>
                      <a:pt x="173303" y="56272"/>
                    </a:cubicBezTo>
                    <a:cubicBezTo>
                      <a:pt x="109803" y="65268"/>
                      <a:pt x="-23018" y="77704"/>
                      <a:pt x="3440" y="705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9" name="フリーフォーム: 図形 2638">
                <a:extLst>
                  <a:ext uri="{FF2B5EF4-FFF2-40B4-BE49-F238E27FC236}">
                    <a16:creationId xmlns:a16="http://schemas.microsoft.com/office/drawing/2014/main" id="{9FA117D8-EA35-4897-8A74-7B0A970FFCA2}"/>
                  </a:ext>
                </a:extLst>
              </p:cNvPr>
              <p:cNvSpPr/>
              <p:nvPr/>
            </p:nvSpPr>
            <p:spPr>
              <a:xfrm>
                <a:off x="6029290" y="1875903"/>
                <a:ext cx="702225" cy="180466"/>
              </a:xfrm>
              <a:custGeom>
                <a:avLst/>
                <a:gdLst>
                  <a:gd name="connsiteX0" fmla="*/ 79410 w 702225"/>
                  <a:gd name="connsiteY0" fmla="*/ 29097 h 180466"/>
                  <a:gd name="connsiteX1" fmla="*/ 401673 w 702225"/>
                  <a:gd name="connsiteY1" fmla="*/ 24335 h 180466"/>
                  <a:gd name="connsiteX2" fmla="*/ 695360 w 702225"/>
                  <a:gd name="connsiteY2" fmla="*/ 176735 h 180466"/>
                  <a:gd name="connsiteX3" fmla="*/ 595348 w 702225"/>
                  <a:gd name="connsiteY3" fmla="*/ 122760 h 180466"/>
                  <a:gd name="connsiteX4" fmla="*/ 439773 w 702225"/>
                  <a:gd name="connsiteY4" fmla="*/ 2110 h 180466"/>
                  <a:gd name="connsiteX5" fmla="*/ 25435 w 702225"/>
                  <a:gd name="connsiteY5" fmla="*/ 44972 h 180466"/>
                  <a:gd name="connsiteX6" fmla="*/ 79410 w 702225"/>
                  <a:gd name="connsiteY6" fmla="*/ 29097 h 18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2225" h="180466">
                    <a:moveTo>
                      <a:pt x="79410" y="29097"/>
                    </a:moveTo>
                    <a:cubicBezTo>
                      <a:pt x="142116" y="25658"/>
                      <a:pt x="299015" y="-271"/>
                      <a:pt x="401673" y="24335"/>
                    </a:cubicBezTo>
                    <a:cubicBezTo>
                      <a:pt x="504331" y="48941"/>
                      <a:pt x="663081" y="160331"/>
                      <a:pt x="695360" y="176735"/>
                    </a:cubicBezTo>
                    <a:cubicBezTo>
                      <a:pt x="727639" y="193139"/>
                      <a:pt x="637946" y="151864"/>
                      <a:pt x="595348" y="122760"/>
                    </a:cubicBezTo>
                    <a:cubicBezTo>
                      <a:pt x="552750" y="93656"/>
                      <a:pt x="534758" y="15075"/>
                      <a:pt x="439773" y="2110"/>
                    </a:cubicBezTo>
                    <a:cubicBezTo>
                      <a:pt x="344788" y="-10855"/>
                      <a:pt x="82585" y="39945"/>
                      <a:pt x="25435" y="44972"/>
                    </a:cubicBezTo>
                    <a:cubicBezTo>
                      <a:pt x="-31715" y="49999"/>
                      <a:pt x="16704" y="32536"/>
                      <a:pt x="79410" y="29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0" name="フリーフォーム: 図形 2639">
                <a:extLst>
                  <a:ext uri="{FF2B5EF4-FFF2-40B4-BE49-F238E27FC236}">
                    <a16:creationId xmlns:a16="http://schemas.microsoft.com/office/drawing/2014/main" id="{5C0DA726-EBD1-457E-982B-9C81DDB5E57B}"/>
                  </a:ext>
                </a:extLst>
              </p:cNvPr>
              <p:cNvSpPr/>
              <p:nvPr/>
            </p:nvSpPr>
            <p:spPr>
              <a:xfrm>
                <a:off x="5526980" y="1201246"/>
                <a:ext cx="356330" cy="180105"/>
              </a:xfrm>
              <a:custGeom>
                <a:avLst/>
                <a:gdLst>
                  <a:gd name="connsiteX0" fmla="*/ 695 w 356330"/>
                  <a:gd name="connsiteY0" fmla="*/ 179879 h 180105"/>
                  <a:gd name="connsiteX1" fmla="*/ 218183 w 356330"/>
                  <a:gd name="connsiteY1" fmla="*/ 83042 h 180105"/>
                  <a:gd name="connsiteX2" fmla="*/ 351533 w 356330"/>
                  <a:gd name="connsiteY2" fmla="*/ 492 h 180105"/>
                  <a:gd name="connsiteX3" fmla="*/ 295970 w 356330"/>
                  <a:gd name="connsiteY3" fmla="*/ 54467 h 180105"/>
                  <a:gd name="connsiteX4" fmla="*/ 695 w 356330"/>
                  <a:gd name="connsiteY4" fmla="*/ 179879 h 18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6330" h="180105">
                    <a:moveTo>
                      <a:pt x="695" y="179879"/>
                    </a:moveTo>
                    <a:cubicBezTo>
                      <a:pt x="-12270" y="184642"/>
                      <a:pt x="159710" y="112940"/>
                      <a:pt x="218183" y="83042"/>
                    </a:cubicBezTo>
                    <a:cubicBezTo>
                      <a:pt x="276656" y="53144"/>
                      <a:pt x="338568" y="5255"/>
                      <a:pt x="351533" y="492"/>
                    </a:cubicBezTo>
                    <a:cubicBezTo>
                      <a:pt x="364498" y="-4271"/>
                      <a:pt x="352855" y="26421"/>
                      <a:pt x="295970" y="54467"/>
                    </a:cubicBezTo>
                    <a:cubicBezTo>
                      <a:pt x="239085" y="82513"/>
                      <a:pt x="13660" y="175116"/>
                      <a:pt x="695" y="1798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1" name="フリーフォーム: 図形 2640">
                <a:extLst>
                  <a:ext uri="{FF2B5EF4-FFF2-40B4-BE49-F238E27FC236}">
                    <a16:creationId xmlns:a16="http://schemas.microsoft.com/office/drawing/2014/main" id="{2E76EC78-9234-4BA0-9503-496A64839266}"/>
                  </a:ext>
                </a:extLst>
              </p:cNvPr>
              <p:cNvSpPr/>
              <p:nvPr/>
            </p:nvSpPr>
            <p:spPr>
              <a:xfrm>
                <a:off x="5859869" y="1180877"/>
                <a:ext cx="212198" cy="165994"/>
              </a:xfrm>
              <a:custGeom>
                <a:avLst/>
                <a:gdLst>
                  <a:gd name="connsiteX0" fmla="*/ 1181 w 212198"/>
                  <a:gd name="connsiteY0" fmla="*/ 51023 h 165994"/>
                  <a:gd name="connsiteX1" fmla="*/ 128181 w 212198"/>
                  <a:gd name="connsiteY1" fmla="*/ 9748 h 165994"/>
                  <a:gd name="connsiteX2" fmla="*/ 209144 w 212198"/>
                  <a:gd name="connsiteY2" fmla="*/ 3398 h 165994"/>
                  <a:gd name="connsiteX3" fmla="*/ 174219 w 212198"/>
                  <a:gd name="connsiteY3" fmla="*/ 16098 h 165994"/>
                  <a:gd name="connsiteX4" fmla="*/ 23406 w 212198"/>
                  <a:gd name="connsiteY4" fmla="*/ 165323 h 165994"/>
                  <a:gd name="connsiteX5" fmla="*/ 128181 w 212198"/>
                  <a:gd name="connsiteY5" fmla="*/ 68486 h 165994"/>
                  <a:gd name="connsiteX6" fmla="*/ 209144 w 212198"/>
                  <a:gd name="connsiteY6" fmla="*/ 4986 h 165994"/>
                  <a:gd name="connsiteX7" fmla="*/ 1181 w 212198"/>
                  <a:gd name="connsiteY7" fmla="*/ 51023 h 16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198" h="165994">
                    <a:moveTo>
                      <a:pt x="1181" y="51023"/>
                    </a:moveTo>
                    <a:cubicBezTo>
                      <a:pt x="-12313" y="51817"/>
                      <a:pt x="93521" y="17685"/>
                      <a:pt x="128181" y="9748"/>
                    </a:cubicBezTo>
                    <a:cubicBezTo>
                      <a:pt x="162841" y="1811"/>
                      <a:pt x="201471" y="2340"/>
                      <a:pt x="209144" y="3398"/>
                    </a:cubicBezTo>
                    <a:cubicBezTo>
                      <a:pt x="216817" y="4456"/>
                      <a:pt x="205175" y="-10890"/>
                      <a:pt x="174219" y="16098"/>
                    </a:cubicBezTo>
                    <a:cubicBezTo>
                      <a:pt x="143263" y="43086"/>
                      <a:pt x="31079" y="156592"/>
                      <a:pt x="23406" y="165323"/>
                    </a:cubicBezTo>
                    <a:cubicBezTo>
                      <a:pt x="15733" y="174054"/>
                      <a:pt x="97225" y="95209"/>
                      <a:pt x="128181" y="68486"/>
                    </a:cubicBezTo>
                    <a:cubicBezTo>
                      <a:pt x="159137" y="41763"/>
                      <a:pt x="227400" y="9484"/>
                      <a:pt x="209144" y="4986"/>
                    </a:cubicBezTo>
                    <a:cubicBezTo>
                      <a:pt x="190888" y="488"/>
                      <a:pt x="14675" y="50229"/>
                      <a:pt x="1181" y="510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2" name="フリーフォーム: 図形 2641">
                <a:extLst>
                  <a:ext uri="{FF2B5EF4-FFF2-40B4-BE49-F238E27FC236}">
                    <a16:creationId xmlns:a16="http://schemas.microsoft.com/office/drawing/2014/main" id="{0E8337BE-EF63-40E3-82CD-371A45986230}"/>
                  </a:ext>
                </a:extLst>
              </p:cNvPr>
              <p:cNvSpPr/>
              <p:nvPr/>
            </p:nvSpPr>
            <p:spPr>
              <a:xfrm>
                <a:off x="5629219" y="1212545"/>
                <a:ext cx="454286" cy="267351"/>
              </a:xfrm>
              <a:custGeom>
                <a:avLst/>
                <a:gdLst>
                  <a:gd name="connsiteX0" fmla="*/ 454081 w 454286"/>
                  <a:gd name="connsiteY0" fmla="*/ 305 h 267351"/>
                  <a:gd name="connsiteX1" fmla="*/ 241356 w 454286"/>
                  <a:gd name="connsiteY1" fmla="*/ 192393 h 267351"/>
                  <a:gd name="connsiteX2" fmla="*/ 190556 w 454286"/>
                  <a:gd name="connsiteY2" fmla="*/ 227318 h 267351"/>
                  <a:gd name="connsiteX3" fmla="*/ 56 w 454286"/>
                  <a:gd name="connsiteY3" fmla="*/ 267005 h 267351"/>
                  <a:gd name="connsiteX4" fmla="*/ 211194 w 454286"/>
                  <a:gd name="connsiteY4" fmla="*/ 203505 h 267351"/>
                  <a:gd name="connsiteX5" fmla="*/ 279456 w 454286"/>
                  <a:gd name="connsiteY5" fmla="*/ 149530 h 267351"/>
                  <a:gd name="connsiteX6" fmla="*/ 454081 w 454286"/>
                  <a:gd name="connsiteY6" fmla="*/ 305 h 267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4286" h="267351">
                    <a:moveTo>
                      <a:pt x="454081" y="305"/>
                    </a:moveTo>
                    <a:cubicBezTo>
                      <a:pt x="447731" y="7449"/>
                      <a:pt x="285277" y="154557"/>
                      <a:pt x="241356" y="192393"/>
                    </a:cubicBezTo>
                    <a:cubicBezTo>
                      <a:pt x="197435" y="230229"/>
                      <a:pt x="230773" y="214883"/>
                      <a:pt x="190556" y="227318"/>
                    </a:cubicBezTo>
                    <a:cubicBezTo>
                      <a:pt x="150339" y="239753"/>
                      <a:pt x="-3384" y="270974"/>
                      <a:pt x="56" y="267005"/>
                    </a:cubicBezTo>
                    <a:cubicBezTo>
                      <a:pt x="3496" y="263036"/>
                      <a:pt x="164627" y="223084"/>
                      <a:pt x="211194" y="203505"/>
                    </a:cubicBezTo>
                    <a:cubicBezTo>
                      <a:pt x="257761" y="183926"/>
                      <a:pt x="240827" y="185778"/>
                      <a:pt x="279456" y="149530"/>
                    </a:cubicBezTo>
                    <a:cubicBezTo>
                      <a:pt x="318085" y="113282"/>
                      <a:pt x="460431" y="-6839"/>
                      <a:pt x="454081" y="3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3" name="フリーフォーム: 図形 2642">
                <a:extLst>
                  <a:ext uri="{FF2B5EF4-FFF2-40B4-BE49-F238E27FC236}">
                    <a16:creationId xmlns:a16="http://schemas.microsoft.com/office/drawing/2014/main" id="{FECD7EA5-CBCB-4620-AFCC-4DB371E2347E}"/>
                  </a:ext>
                </a:extLst>
              </p:cNvPr>
              <p:cNvSpPr/>
              <p:nvPr/>
            </p:nvSpPr>
            <p:spPr>
              <a:xfrm>
                <a:off x="5650043" y="1258854"/>
                <a:ext cx="235231" cy="184189"/>
              </a:xfrm>
              <a:custGeom>
                <a:avLst/>
                <a:gdLst>
                  <a:gd name="connsiteX0" fmla="*/ 3045 w 235231"/>
                  <a:gd name="connsiteY0" fmla="*/ 103221 h 184189"/>
                  <a:gd name="connsiteX1" fmla="*/ 107820 w 235231"/>
                  <a:gd name="connsiteY1" fmla="*/ 61946 h 184189"/>
                  <a:gd name="connsiteX2" fmla="*/ 203070 w 235231"/>
                  <a:gd name="connsiteY2" fmla="*/ 20671 h 184189"/>
                  <a:gd name="connsiteX3" fmla="*/ 110995 w 235231"/>
                  <a:gd name="connsiteY3" fmla="*/ 115921 h 184189"/>
                  <a:gd name="connsiteX4" fmla="*/ 23682 w 235231"/>
                  <a:gd name="connsiteY4" fmla="*/ 184184 h 184189"/>
                  <a:gd name="connsiteX5" fmla="*/ 110995 w 235231"/>
                  <a:gd name="connsiteY5" fmla="*/ 112746 h 184189"/>
                  <a:gd name="connsiteX6" fmla="*/ 233232 w 235231"/>
                  <a:gd name="connsiteY6" fmla="*/ 34 h 184189"/>
                  <a:gd name="connsiteX7" fmla="*/ 3045 w 235231"/>
                  <a:gd name="connsiteY7" fmla="*/ 103221 h 184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5231" h="184189">
                    <a:moveTo>
                      <a:pt x="3045" y="103221"/>
                    </a:moveTo>
                    <a:cubicBezTo>
                      <a:pt x="-17857" y="113540"/>
                      <a:pt x="74483" y="75704"/>
                      <a:pt x="107820" y="61946"/>
                    </a:cubicBezTo>
                    <a:cubicBezTo>
                      <a:pt x="141157" y="48188"/>
                      <a:pt x="202541" y="11675"/>
                      <a:pt x="203070" y="20671"/>
                    </a:cubicBezTo>
                    <a:cubicBezTo>
                      <a:pt x="203599" y="29667"/>
                      <a:pt x="140893" y="88669"/>
                      <a:pt x="110995" y="115921"/>
                    </a:cubicBezTo>
                    <a:cubicBezTo>
                      <a:pt x="81097" y="143173"/>
                      <a:pt x="23682" y="184713"/>
                      <a:pt x="23682" y="184184"/>
                    </a:cubicBezTo>
                    <a:cubicBezTo>
                      <a:pt x="23682" y="183655"/>
                      <a:pt x="76070" y="143438"/>
                      <a:pt x="110995" y="112746"/>
                    </a:cubicBezTo>
                    <a:cubicBezTo>
                      <a:pt x="145920" y="82054"/>
                      <a:pt x="250959" y="2151"/>
                      <a:pt x="233232" y="34"/>
                    </a:cubicBezTo>
                    <a:cubicBezTo>
                      <a:pt x="215505" y="-2083"/>
                      <a:pt x="23947" y="92902"/>
                      <a:pt x="3045" y="103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4" name="フリーフォーム: 図形 2643">
                <a:extLst>
                  <a:ext uri="{FF2B5EF4-FFF2-40B4-BE49-F238E27FC236}">
                    <a16:creationId xmlns:a16="http://schemas.microsoft.com/office/drawing/2014/main" id="{EE4E40BE-35B5-4F16-8BE1-5E56D6C808E6}"/>
                  </a:ext>
                </a:extLst>
              </p:cNvPr>
              <p:cNvSpPr/>
              <p:nvPr/>
            </p:nvSpPr>
            <p:spPr>
              <a:xfrm>
                <a:off x="6552837" y="1527943"/>
                <a:ext cx="156182" cy="297464"/>
              </a:xfrm>
              <a:custGeom>
                <a:avLst/>
                <a:gdLst>
                  <a:gd name="connsiteX0" fmla="*/ 363 w 156182"/>
                  <a:gd name="connsiteY0" fmla="*/ 820 h 297464"/>
                  <a:gd name="connsiteX1" fmla="*/ 105138 w 156182"/>
                  <a:gd name="connsiteY1" fmla="*/ 81782 h 297464"/>
                  <a:gd name="connsiteX2" fmla="*/ 155938 w 156182"/>
                  <a:gd name="connsiteY2" fmla="*/ 135757 h 297464"/>
                  <a:gd name="connsiteX3" fmla="*/ 121013 w 156182"/>
                  <a:gd name="connsiteY3" fmla="*/ 199257 h 297464"/>
                  <a:gd name="connsiteX4" fmla="*/ 46401 w 156182"/>
                  <a:gd name="connsiteY4" fmla="*/ 296095 h 297464"/>
                  <a:gd name="connsiteX5" fmla="*/ 67038 w 156182"/>
                  <a:gd name="connsiteY5" fmla="*/ 251645 h 297464"/>
                  <a:gd name="connsiteX6" fmla="*/ 119426 w 156182"/>
                  <a:gd name="connsiteY6" fmla="*/ 188145 h 297464"/>
                  <a:gd name="connsiteX7" fmla="*/ 144826 w 156182"/>
                  <a:gd name="connsiteY7" fmla="*/ 135757 h 297464"/>
                  <a:gd name="connsiteX8" fmla="*/ 363 w 156182"/>
                  <a:gd name="connsiteY8" fmla="*/ 820 h 297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6182" h="297464">
                    <a:moveTo>
                      <a:pt x="363" y="820"/>
                    </a:moveTo>
                    <a:cubicBezTo>
                      <a:pt x="-6252" y="-8176"/>
                      <a:pt x="79209" y="59292"/>
                      <a:pt x="105138" y="81782"/>
                    </a:cubicBezTo>
                    <a:cubicBezTo>
                      <a:pt x="131067" y="104272"/>
                      <a:pt x="153292" y="116178"/>
                      <a:pt x="155938" y="135757"/>
                    </a:cubicBezTo>
                    <a:cubicBezTo>
                      <a:pt x="158584" y="155336"/>
                      <a:pt x="139269" y="172534"/>
                      <a:pt x="121013" y="199257"/>
                    </a:cubicBezTo>
                    <a:cubicBezTo>
                      <a:pt x="102757" y="225980"/>
                      <a:pt x="55397" y="287364"/>
                      <a:pt x="46401" y="296095"/>
                    </a:cubicBezTo>
                    <a:cubicBezTo>
                      <a:pt x="37405" y="304826"/>
                      <a:pt x="54867" y="269637"/>
                      <a:pt x="67038" y="251645"/>
                    </a:cubicBezTo>
                    <a:cubicBezTo>
                      <a:pt x="79209" y="233653"/>
                      <a:pt x="106461" y="207460"/>
                      <a:pt x="119426" y="188145"/>
                    </a:cubicBezTo>
                    <a:cubicBezTo>
                      <a:pt x="132391" y="168830"/>
                      <a:pt x="160172" y="161686"/>
                      <a:pt x="144826" y="135757"/>
                    </a:cubicBezTo>
                    <a:cubicBezTo>
                      <a:pt x="129480" y="109828"/>
                      <a:pt x="6978" y="9816"/>
                      <a:pt x="363" y="8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5" name="フリーフォーム: 図形 2644">
                <a:extLst>
                  <a:ext uri="{FF2B5EF4-FFF2-40B4-BE49-F238E27FC236}">
                    <a16:creationId xmlns:a16="http://schemas.microsoft.com/office/drawing/2014/main" id="{F2459709-8390-4471-BC0A-8986EE0BEF05}"/>
                  </a:ext>
                </a:extLst>
              </p:cNvPr>
              <p:cNvSpPr/>
              <p:nvPr/>
            </p:nvSpPr>
            <p:spPr>
              <a:xfrm>
                <a:off x="6531256" y="1568450"/>
                <a:ext cx="75702" cy="205634"/>
              </a:xfrm>
              <a:custGeom>
                <a:avLst/>
                <a:gdLst>
                  <a:gd name="connsiteX0" fmla="*/ 20357 w 75702"/>
                  <a:gd name="connsiteY0" fmla="*/ 0 h 205634"/>
                  <a:gd name="connsiteX1" fmla="*/ 63219 w 75702"/>
                  <a:gd name="connsiteY1" fmla="*/ 111125 h 205634"/>
                  <a:gd name="connsiteX2" fmla="*/ 25119 w 75702"/>
                  <a:gd name="connsiteY2" fmla="*/ 184150 h 205634"/>
                  <a:gd name="connsiteX3" fmla="*/ 1307 w 75702"/>
                  <a:gd name="connsiteY3" fmla="*/ 204788 h 205634"/>
                  <a:gd name="connsiteX4" fmla="*/ 64807 w 75702"/>
                  <a:gd name="connsiteY4" fmla="*/ 161925 h 205634"/>
                  <a:gd name="connsiteX5" fmla="*/ 72744 w 75702"/>
                  <a:gd name="connsiteY5" fmla="*/ 112713 h 205634"/>
                  <a:gd name="connsiteX6" fmla="*/ 20357 w 75702"/>
                  <a:gd name="connsiteY6" fmla="*/ 0 h 20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702" h="205634">
                    <a:moveTo>
                      <a:pt x="20357" y="0"/>
                    </a:moveTo>
                    <a:cubicBezTo>
                      <a:pt x="18769" y="-265"/>
                      <a:pt x="62425" y="80433"/>
                      <a:pt x="63219" y="111125"/>
                    </a:cubicBezTo>
                    <a:cubicBezTo>
                      <a:pt x="64013" y="141817"/>
                      <a:pt x="35438" y="168540"/>
                      <a:pt x="25119" y="184150"/>
                    </a:cubicBezTo>
                    <a:cubicBezTo>
                      <a:pt x="14800" y="199760"/>
                      <a:pt x="-5308" y="208492"/>
                      <a:pt x="1307" y="204788"/>
                    </a:cubicBezTo>
                    <a:cubicBezTo>
                      <a:pt x="7922" y="201084"/>
                      <a:pt x="52901" y="177271"/>
                      <a:pt x="64807" y="161925"/>
                    </a:cubicBezTo>
                    <a:cubicBezTo>
                      <a:pt x="76713" y="146579"/>
                      <a:pt x="78036" y="136261"/>
                      <a:pt x="72744" y="112713"/>
                    </a:cubicBezTo>
                    <a:cubicBezTo>
                      <a:pt x="67452" y="89165"/>
                      <a:pt x="21945" y="265"/>
                      <a:pt x="2035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6" name="フリーフォーム: 図形 2645">
                <a:extLst>
                  <a:ext uri="{FF2B5EF4-FFF2-40B4-BE49-F238E27FC236}">
                    <a16:creationId xmlns:a16="http://schemas.microsoft.com/office/drawing/2014/main" id="{9112A5B9-C4DC-48C3-89BC-B63B7DA64576}"/>
                  </a:ext>
                </a:extLst>
              </p:cNvPr>
              <p:cNvSpPr/>
              <p:nvPr/>
            </p:nvSpPr>
            <p:spPr>
              <a:xfrm>
                <a:off x="6495351" y="1651939"/>
                <a:ext cx="116590" cy="171040"/>
              </a:xfrm>
              <a:custGeom>
                <a:avLst/>
                <a:gdLst>
                  <a:gd name="connsiteX0" fmla="*/ 51499 w 116590"/>
                  <a:gd name="connsiteY0" fmla="*/ 649 h 171040"/>
                  <a:gd name="connsiteX1" fmla="*/ 7049 w 116590"/>
                  <a:gd name="connsiteY1" fmla="*/ 84786 h 171040"/>
                  <a:gd name="connsiteX2" fmla="*/ 2287 w 116590"/>
                  <a:gd name="connsiteY2" fmla="*/ 151461 h 171040"/>
                  <a:gd name="connsiteX3" fmla="*/ 29274 w 116590"/>
                  <a:gd name="connsiteY3" fmla="*/ 170511 h 171040"/>
                  <a:gd name="connsiteX4" fmla="*/ 116587 w 116590"/>
                  <a:gd name="connsiteY4" fmla="*/ 135586 h 171040"/>
                  <a:gd name="connsiteX5" fmla="*/ 32449 w 116590"/>
                  <a:gd name="connsiteY5" fmla="*/ 148286 h 171040"/>
                  <a:gd name="connsiteX6" fmla="*/ 14987 w 116590"/>
                  <a:gd name="connsiteY6" fmla="*/ 132411 h 171040"/>
                  <a:gd name="connsiteX7" fmla="*/ 51499 w 116590"/>
                  <a:gd name="connsiteY7" fmla="*/ 649 h 1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590" h="171040">
                    <a:moveTo>
                      <a:pt x="51499" y="649"/>
                    </a:moveTo>
                    <a:cubicBezTo>
                      <a:pt x="50176" y="-7288"/>
                      <a:pt x="15251" y="59651"/>
                      <a:pt x="7049" y="84786"/>
                    </a:cubicBezTo>
                    <a:cubicBezTo>
                      <a:pt x="-1153" y="109921"/>
                      <a:pt x="-1417" y="137174"/>
                      <a:pt x="2287" y="151461"/>
                    </a:cubicBezTo>
                    <a:cubicBezTo>
                      <a:pt x="5991" y="165748"/>
                      <a:pt x="10224" y="173157"/>
                      <a:pt x="29274" y="170511"/>
                    </a:cubicBezTo>
                    <a:cubicBezTo>
                      <a:pt x="48324" y="167865"/>
                      <a:pt x="116058" y="139290"/>
                      <a:pt x="116587" y="135586"/>
                    </a:cubicBezTo>
                    <a:cubicBezTo>
                      <a:pt x="117116" y="131882"/>
                      <a:pt x="49382" y="148815"/>
                      <a:pt x="32449" y="148286"/>
                    </a:cubicBezTo>
                    <a:cubicBezTo>
                      <a:pt x="15516" y="147757"/>
                      <a:pt x="12606" y="157282"/>
                      <a:pt x="14987" y="132411"/>
                    </a:cubicBezTo>
                    <a:cubicBezTo>
                      <a:pt x="17368" y="107540"/>
                      <a:pt x="52822" y="8586"/>
                      <a:pt x="51499" y="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7" name="フリーフォーム: 図形 2646">
                <a:extLst>
                  <a:ext uri="{FF2B5EF4-FFF2-40B4-BE49-F238E27FC236}">
                    <a16:creationId xmlns:a16="http://schemas.microsoft.com/office/drawing/2014/main" id="{4B638F47-4C76-475B-8BC8-97E49D268FCA}"/>
                  </a:ext>
                </a:extLst>
              </p:cNvPr>
              <p:cNvSpPr/>
              <p:nvPr/>
            </p:nvSpPr>
            <p:spPr>
              <a:xfrm>
                <a:off x="5938578" y="1934853"/>
                <a:ext cx="630684" cy="187647"/>
              </a:xfrm>
              <a:custGeom>
                <a:avLst/>
                <a:gdLst>
                  <a:gd name="connsiteX0" fmla="*/ 260 w 630684"/>
                  <a:gd name="connsiteY0" fmla="*/ 16185 h 187647"/>
                  <a:gd name="connsiteX1" fmla="*/ 382847 w 630684"/>
                  <a:gd name="connsiteY1" fmla="*/ 17772 h 187647"/>
                  <a:gd name="connsiteX2" fmla="*/ 560647 w 630684"/>
                  <a:gd name="connsiteY2" fmla="*/ 87622 h 187647"/>
                  <a:gd name="connsiteX3" fmla="*/ 630497 w 630684"/>
                  <a:gd name="connsiteY3" fmla="*/ 187635 h 187647"/>
                  <a:gd name="connsiteX4" fmla="*/ 576522 w 630684"/>
                  <a:gd name="connsiteY4" fmla="*/ 93972 h 187647"/>
                  <a:gd name="connsiteX5" fmla="*/ 444760 w 630684"/>
                  <a:gd name="connsiteY5" fmla="*/ 3485 h 187647"/>
                  <a:gd name="connsiteX6" fmla="*/ 260 w 630684"/>
                  <a:gd name="connsiteY6" fmla="*/ 16185 h 18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0684" h="187647">
                    <a:moveTo>
                      <a:pt x="260" y="16185"/>
                    </a:moveTo>
                    <a:cubicBezTo>
                      <a:pt x="-10059" y="18566"/>
                      <a:pt x="289449" y="5866"/>
                      <a:pt x="382847" y="17772"/>
                    </a:cubicBezTo>
                    <a:cubicBezTo>
                      <a:pt x="476245" y="29678"/>
                      <a:pt x="519372" y="59312"/>
                      <a:pt x="560647" y="87622"/>
                    </a:cubicBezTo>
                    <a:cubicBezTo>
                      <a:pt x="601922" y="115933"/>
                      <a:pt x="627851" y="186577"/>
                      <a:pt x="630497" y="187635"/>
                    </a:cubicBezTo>
                    <a:cubicBezTo>
                      <a:pt x="633143" y="188693"/>
                      <a:pt x="607478" y="124664"/>
                      <a:pt x="576522" y="93972"/>
                    </a:cubicBezTo>
                    <a:cubicBezTo>
                      <a:pt x="545566" y="63280"/>
                      <a:pt x="540275" y="15391"/>
                      <a:pt x="444760" y="3485"/>
                    </a:cubicBezTo>
                    <a:cubicBezTo>
                      <a:pt x="349246" y="-8421"/>
                      <a:pt x="10579" y="13804"/>
                      <a:pt x="260" y="16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8" name="フリーフォーム: 図形 2647">
                <a:extLst>
                  <a:ext uri="{FF2B5EF4-FFF2-40B4-BE49-F238E27FC236}">
                    <a16:creationId xmlns:a16="http://schemas.microsoft.com/office/drawing/2014/main" id="{31E1E0A1-131D-42D6-BBE9-CE9AB8617829}"/>
                  </a:ext>
                </a:extLst>
              </p:cNvPr>
              <p:cNvSpPr/>
              <p:nvPr/>
            </p:nvSpPr>
            <p:spPr>
              <a:xfrm>
                <a:off x="6540985" y="1987833"/>
                <a:ext cx="179761" cy="152016"/>
              </a:xfrm>
              <a:custGeom>
                <a:avLst/>
                <a:gdLst>
                  <a:gd name="connsiteX0" fmla="*/ 1103 w 179761"/>
                  <a:gd name="connsiteY0" fmla="*/ 2892 h 152016"/>
                  <a:gd name="connsiteX1" fmla="*/ 121753 w 179761"/>
                  <a:gd name="connsiteY1" fmla="*/ 128305 h 152016"/>
                  <a:gd name="connsiteX2" fmla="*/ 123340 w 179761"/>
                  <a:gd name="connsiteY2" fmla="*/ 148942 h 152016"/>
                  <a:gd name="connsiteX3" fmla="*/ 128103 w 179761"/>
                  <a:gd name="connsiteY3" fmla="*/ 117192 h 152016"/>
                  <a:gd name="connsiteX4" fmla="*/ 178903 w 179761"/>
                  <a:gd name="connsiteY4" fmla="*/ 148942 h 152016"/>
                  <a:gd name="connsiteX5" fmla="*/ 80478 w 179761"/>
                  <a:gd name="connsiteY5" fmla="*/ 25117 h 152016"/>
                  <a:gd name="connsiteX6" fmla="*/ 121753 w 179761"/>
                  <a:gd name="connsiteY6" fmla="*/ 98142 h 152016"/>
                  <a:gd name="connsiteX7" fmla="*/ 64603 w 179761"/>
                  <a:gd name="connsiteY7" fmla="*/ 44167 h 152016"/>
                  <a:gd name="connsiteX8" fmla="*/ 1103 w 179761"/>
                  <a:gd name="connsiteY8" fmla="*/ 2892 h 152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761" h="152016">
                    <a:moveTo>
                      <a:pt x="1103" y="2892"/>
                    </a:moveTo>
                    <a:cubicBezTo>
                      <a:pt x="10628" y="16915"/>
                      <a:pt x="101380" y="103963"/>
                      <a:pt x="121753" y="128305"/>
                    </a:cubicBezTo>
                    <a:cubicBezTo>
                      <a:pt x="142126" y="152647"/>
                      <a:pt x="122282" y="150794"/>
                      <a:pt x="123340" y="148942"/>
                    </a:cubicBezTo>
                    <a:cubicBezTo>
                      <a:pt x="124398" y="147090"/>
                      <a:pt x="118843" y="117192"/>
                      <a:pt x="128103" y="117192"/>
                    </a:cubicBezTo>
                    <a:cubicBezTo>
                      <a:pt x="137363" y="117192"/>
                      <a:pt x="186840" y="164288"/>
                      <a:pt x="178903" y="148942"/>
                    </a:cubicBezTo>
                    <a:cubicBezTo>
                      <a:pt x="170966" y="133596"/>
                      <a:pt x="90003" y="33584"/>
                      <a:pt x="80478" y="25117"/>
                    </a:cubicBezTo>
                    <a:cubicBezTo>
                      <a:pt x="70953" y="16650"/>
                      <a:pt x="124399" y="94967"/>
                      <a:pt x="121753" y="98142"/>
                    </a:cubicBezTo>
                    <a:cubicBezTo>
                      <a:pt x="119107" y="101317"/>
                      <a:pt x="82859" y="58719"/>
                      <a:pt x="64603" y="44167"/>
                    </a:cubicBezTo>
                    <a:cubicBezTo>
                      <a:pt x="46347" y="29615"/>
                      <a:pt x="-8422" y="-11131"/>
                      <a:pt x="1103" y="28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9" name="フリーフォーム: 図形 2648">
                <a:extLst>
                  <a:ext uri="{FF2B5EF4-FFF2-40B4-BE49-F238E27FC236}">
                    <a16:creationId xmlns:a16="http://schemas.microsoft.com/office/drawing/2014/main" id="{EBD132DE-1CB9-428C-939B-E02F00B3F546}"/>
                  </a:ext>
                </a:extLst>
              </p:cNvPr>
              <p:cNvSpPr/>
              <p:nvPr/>
            </p:nvSpPr>
            <p:spPr>
              <a:xfrm>
                <a:off x="6954834" y="4032340"/>
                <a:ext cx="196238" cy="69760"/>
              </a:xfrm>
              <a:custGeom>
                <a:avLst/>
                <a:gdLst>
                  <a:gd name="connsiteX0" fmla="*/ 195266 w 196238"/>
                  <a:gd name="connsiteY0" fmla="*/ 50710 h 69760"/>
                  <a:gd name="connsiteX1" fmla="*/ 42866 w 196238"/>
                  <a:gd name="connsiteY1" fmla="*/ 7848 h 69760"/>
                  <a:gd name="connsiteX2" fmla="*/ 4 w 196238"/>
                  <a:gd name="connsiteY2" fmla="*/ 69760 h 69760"/>
                  <a:gd name="connsiteX3" fmla="*/ 44454 w 196238"/>
                  <a:gd name="connsiteY3" fmla="*/ 7848 h 69760"/>
                  <a:gd name="connsiteX4" fmla="*/ 106366 w 196238"/>
                  <a:gd name="connsiteY4" fmla="*/ 4673 h 69760"/>
                  <a:gd name="connsiteX5" fmla="*/ 195266 w 196238"/>
                  <a:gd name="connsiteY5" fmla="*/ 50710 h 6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238" h="69760">
                    <a:moveTo>
                      <a:pt x="195266" y="50710"/>
                    </a:moveTo>
                    <a:cubicBezTo>
                      <a:pt x="184683" y="51239"/>
                      <a:pt x="75410" y="4673"/>
                      <a:pt x="42866" y="7848"/>
                    </a:cubicBezTo>
                    <a:cubicBezTo>
                      <a:pt x="10322" y="11023"/>
                      <a:pt x="-261" y="69760"/>
                      <a:pt x="4" y="69760"/>
                    </a:cubicBezTo>
                    <a:cubicBezTo>
                      <a:pt x="269" y="69760"/>
                      <a:pt x="26727" y="18696"/>
                      <a:pt x="44454" y="7848"/>
                    </a:cubicBezTo>
                    <a:cubicBezTo>
                      <a:pt x="62181" y="-3000"/>
                      <a:pt x="85729" y="-1148"/>
                      <a:pt x="106366" y="4673"/>
                    </a:cubicBezTo>
                    <a:cubicBezTo>
                      <a:pt x="127003" y="10494"/>
                      <a:pt x="205849" y="50181"/>
                      <a:pt x="195266" y="507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0" name="フリーフォーム: 図形 2649">
                <a:extLst>
                  <a:ext uri="{FF2B5EF4-FFF2-40B4-BE49-F238E27FC236}">
                    <a16:creationId xmlns:a16="http://schemas.microsoft.com/office/drawing/2014/main" id="{4D803AF6-731C-4BC8-A035-CF7B86052C62}"/>
                  </a:ext>
                </a:extLst>
              </p:cNvPr>
              <p:cNvSpPr/>
              <p:nvPr/>
            </p:nvSpPr>
            <p:spPr>
              <a:xfrm>
                <a:off x="6922249" y="4014230"/>
                <a:ext cx="210419" cy="391167"/>
              </a:xfrm>
              <a:custGeom>
                <a:avLst/>
                <a:gdLst>
                  <a:gd name="connsiteX0" fmla="*/ 210389 w 210419"/>
                  <a:gd name="connsiteY0" fmla="*/ 30720 h 391167"/>
                  <a:gd name="connsiteX1" fmla="*/ 38939 w 210419"/>
                  <a:gd name="connsiteY1" fmla="*/ 558 h 391167"/>
                  <a:gd name="connsiteX2" fmla="*/ 5601 w 210419"/>
                  <a:gd name="connsiteY2" fmla="*/ 60883 h 391167"/>
                  <a:gd name="connsiteX3" fmla="*/ 4014 w 210419"/>
                  <a:gd name="connsiteY3" fmla="*/ 132320 h 391167"/>
                  <a:gd name="connsiteX4" fmla="*/ 27826 w 210419"/>
                  <a:gd name="connsiteY4" fmla="*/ 208520 h 391167"/>
                  <a:gd name="connsiteX5" fmla="*/ 100851 w 210419"/>
                  <a:gd name="connsiteY5" fmla="*/ 308533 h 391167"/>
                  <a:gd name="connsiteX6" fmla="*/ 207214 w 210419"/>
                  <a:gd name="connsiteY6" fmla="*/ 391083 h 391167"/>
                  <a:gd name="connsiteX7" fmla="*/ 97676 w 210419"/>
                  <a:gd name="connsiteY7" fmla="*/ 319645 h 391167"/>
                  <a:gd name="connsiteX8" fmla="*/ 8776 w 210419"/>
                  <a:gd name="connsiteY8" fmla="*/ 122795 h 391167"/>
                  <a:gd name="connsiteX9" fmla="*/ 24651 w 210419"/>
                  <a:gd name="connsiteY9" fmla="*/ 29133 h 391167"/>
                  <a:gd name="connsiteX10" fmla="*/ 210389 w 210419"/>
                  <a:gd name="connsiteY10" fmla="*/ 30720 h 39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0419" h="391167">
                    <a:moveTo>
                      <a:pt x="210389" y="30720"/>
                    </a:moveTo>
                    <a:cubicBezTo>
                      <a:pt x="212770" y="25958"/>
                      <a:pt x="73070" y="-4469"/>
                      <a:pt x="38939" y="558"/>
                    </a:cubicBezTo>
                    <a:cubicBezTo>
                      <a:pt x="4808" y="5585"/>
                      <a:pt x="11422" y="38923"/>
                      <a:pt x="5601" y="60883"/>
                    </a:cubicBezTo>
                    <a:cubicBezTo>
                      <a:pt x="-220" y="82843"/>
                      <a:pt x="310" y="107714"/>
                      <a:pt x="4014" y="132320"/>
                    </a:cubicBezTo>
                    <a:cubicBezTo>
                      <a:pt x="7718" y="156926"/>
                      <a:pt x="11687" y="179151"/>
                      <a:pt x="27826" y="208520"/>
                    </a:cubicBezTo>
                    <a:cubicBezTo>
                      <a:pt x="43965" y="237889"/>
                      <a:pt x="70953" y="278106"/>
                      <a:pt x="100851" y="308533"/>
                    </a:cubicBezTo>
                    <a:cubicBezTo>
                      <a:pt x="130749" y="338960"/>
                      <a:pt x="207743" y="389231"/>
                      <a:pt x="207214" y="391083"/>
                    </a:cubicBezTo>
                    <a:cubicBezTo>
                      <a:pt x="206685" y="392935"/>
                      <a:pt x="130749" y="364359"/>
                      <a:pt x="97676" y="319645"/>
                    </a:cubicBezTo>
                    <a:cubicBezTo>
                      <a:pt x="64603" y="274931"/>
                      <a:pt x="20947" y="171214"/>
                      <a:pt x="8776" y="122795"/>
                    </a:cubicBezTo>
                    <a:cubicBezTo>
                      <a:pt x="-3395" y="74376"/>
                      <a:pt x="-6835" y="45008"/>
                      <a:pt x="24651" y="29133"/>
                    </a:cubicBezTo>
                    <a:cubicBezTo>
                      <a:pt x="56136" y="13258"/>
                      <a:pt x="208008" y="35482"/>
                      <a:pt x="210389" y="307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1" name="フリーフォーム: 図形 2650">
                <a:extLst>
                  <a:ext uri="{FF2B5EF4-FFF2-40B4-BE49-F238E27FC236}">
                    <a16:creationId xmlns:a16="http://schemas.microsoft.com/office/drawing/2014/main" id="{EBEC82E8-6131-40B1-93C7-DA47D733ED5A}"/>
                  </a:ext>
                </a:extLst>
              </p:cNvPr>
              <p:cNvSpPr/>
              <p:nvPr/>
            </p:nvSpPr>
            <p:spPr>
              <a:xfrm>
                <a:off x="6966405" y="4117216"/>
                <a:ext cx="167552" cy="259110"/>
              </a:xfrm>
              <a:custGeom>
                <a:avLst/>
                <a:gdLst>
                  <a:gd name="connsiteX0" fmla="*/ 2720 w 167552"/>
                  <a:gd name="connsiteY0" fmla="*/ 759 h 259110"/>
                  <a:gd name="connsiteX1" fmla="*/ 10658 w 167552"/>
                  <a:gd name="connsiteY1" fmla="*/ 94422 h 259110"/>
                  <a:gd name="connsiteX2" fmla="*/ 58283 w 167552"/>
                  <a:gd name="connsiteY2" fmla="*/ 176972 h 259110"/>
                  <a:gd name="connsiteX3" fmla="*/ 164645 w 167552"/>
                  <a:gd name="connsiteY3" fmla="*/ 257934 h 259110"/>
                  <a:gd name="connsiteX4" fmla="*/ 129720 w 167552"/>
                  <a:gd name="connsiteY4" fmla="*/ 219834 h 259110"/>
                  <a:gd name="connsiteX5" fmla="*/ 47170 w 167552"/>
                  <a:gd name="connsiteY5" fmla="*/ 148397 h 259110"/>
                  <a:gd name="connsiteX6" fmla="*/ 2720 w 167552"/>
                  <a:gd name="connsiteY6" fmla="*/ 759 h 25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552" h="259110">
                    <a:moveTo>
                      <a:pt x="2720" y="759"/>
                    </a:moveTo>
                    <a:cubicBezTo>
                      <a:pt x="-3365" y="-8237"/>
                      <a:pt x="1398" y="65053"/>
                      <a:pt x="10658" y="94422"/>
                    </a:cubicBezTo>
                    <a:cubicBezTo>
                      <a:pt x="19918" y="123791"/>
                      <a:pt x="32619" y="149720"/>
                      <a:pt x="58283" y="176972"/>
                    </a:cubicBezTo>
                    <a:cubicBezTo>
                      <a:pt x="83947" y="204224"/>
                      <a:pt x="152739" y="250790"/>
                      <a:pt x="164645" y="257934"/>
                    </a:cubicBezTo>
                    <a:cubicBezTo>
                      <a:pt x="176551" y="265078"/>
                      <a:pt x="149299" y="238090"/>
                      <a:pt x="129720" y="219834"/>
                    </a:cubicBezTo>
                    <a:cubicBezTo>
                      <a:pt x="110141" y="201578"/>
                      <a:pt x="69395" y="184645"/>
                      <a:pt x="47170" y="148397"/>
                    </a:cubicBezTo>
                    <a:cubicBezTo>
                      <a:pt x="24945" y="112149"/>
                      <a:pt x="8805" y="9755"/>
                      <a:pt x="2720" y="7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2" name="フリーフォーム: 図形 2651">
                <a:extLst>
                  <a:ext uri="{FF2B5EF4-FFF2-40B4-BE49-F238E27FC236}">
                    <a16:creationId xmlns:a16="http://schemas.microsoft.com/office/drawing/2014/main" id="{82384DAC-49DF-40BD-99A4-402F4846D095}"/>
                  </a:ext>
                </a:extLst>
              </p:cNvPr>
              <p:cNvSpPr/>
              <p:nvPr/>
            </p:nvSpPr>
            <p:spPr>
              <a:xfrm>
                <a:off x="6873722" y="4078282"/>
                <a:ext cx="415860" cy="382464"/>
              </a:xfrm>
              <a:custGeom>
                <a:avLst/>
                <a:gdLst>
                  <a:gd name="connsiteX0" fmla="*/ 55716 w 415860"/>
                  <a:gd name="connsiteY0" fmla="*/ 6 h 382464"/>
                  <a:gd name="connsiteX1" fmla="*/ 153 w 415860"/>
                  <a:gd name="connsiteY1" fmla="*/ 117481 h 382464"/>
                  <a:gd name="connsiteX2" fmla="*/ 43016 w 415860"/>
                  <a:gd name="connsiteY2" fmla="*/ 228606 h 382464"/>
                  <a:gd name="connsiteX3" fmla="*/ 149378 w 415860"/>
                  <a:gd name="connsiteY3" fmla="*/ 368306 h 382464"/>
                  <a:gd name="connsiteX4" fmla="*/ 243041 w 415860"/>
                  <a:gd name="connsiteY4" fmla="*/ 373068 h 382464"/>
                  <a:gd name="connsiteX5" fmla="*/ 331941 w 415860"/>
                  <a:gd name="connsiteY5" fmla="*/ 327031 h 382464"/>
                  <a:gd name="connsiteX6" fmla="*/ 414491 w 415860"/>
                  <a:gd name="connsiteY6" fmla="*/ 260356 h 382464"/>
                  <a:gd name="connsiteX7" fmla="*/ 262091 w 415860"/>
                  <a:gd name="connsiteY7" fmla="*/ 339731 h 382464"/>
                  <a:gd name="connsiteX8" fmla="*/ 162078 w 415860"/>
                  <a:gd name="connsiteY8" fmla="*/ 350843 h 382464"/>
                  <a:gd name="connsiteX9" fmla="*/ 104928 w 415860"/>
                  <a:gd name="connsiteY9" fmla="*/ 276231 h 382464"/>
                  <a:gd name="connsiteX10" fmla="*/ 9678 w 415860"/>
                  <a:gd name="connsiteY10" fmla="*/ 112718 h 382464"/>
                  <a:gd name="connsiteX11" fmla="*/ 55716 w 415860"/>
                  <a:gd name="connsiteY11" fmla="*/ 6 h 382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5860" h="382464">
                    <a:moveTo>
                      <a:pt x="55716" y="6"/>
                    </a:moveTo>
                    <a:cubicBezTo>
                      <a:pt x="54129" y="800"/>
                      <a:pt x="2270" y="79381"/>
                      <a:pt x="153" y="117481"/>
                    </a:cubicBezTo>
                    <a:cubicBezTo>
                      <a:pt x="-1964" y="155581"/>
                      <a:pt x="18145" y="186802"/>
                      <a:pt x="43016" y="228606"/>
                    </a:cubicBezTo>
                    <a:cubicBezTo>
                      <a:pt x="67887" y="270410"/>
                      <a:pt x="116040" y="344229"/>
                      <a:pt x="149378" y="368306"/>
                    </a:cubicBezTo>
                    <a:cubicBezTo>
                      <a:pt x="182716" y="392383"/>
                      <a:pt x="212614" y="379947"/>
                      <a:pt x="243041" y="373068"/>
                    </a:cubicBezTo>
                    <a:cubicBezTo>
                      <a:pt x="273468" y="366189"/>
                      <a:pt x="303366" y="345816"/>
                      <a:pt x="331941" y="327031"/>
                    </a:cubicBezTo>
                    <a:cubicBezTo>
                      <a:pt x="360516" y="308246"/>
                      <a:pt x="426133" y="258239"/>
                      <a:pt x="414491" y="260356"/>
                    </a:cubicBezTo>
                    <a:cubicBezTo>
                      <a:pt x="402849" y="262473"/>
                      <a:pt x="304160" y="324650"/>
                      <a:pt x="262091" y="339731"/>
                    </a:cubicBezTo>
                    <a:cubicBezTo>
                      <a:pt x="220022" y="354812"/>
                      <a:pt x="188272" y="361426"/>
                      <a:pt x="162078" y="350843"/>
                    </a:cubicBezTo>
                    <a:cubicBezTo>
                      <a:pt x="135884" y="340260"/>
                      <a:pt x="130328" y="315919"/>
                      <a:pt x="104928" y="276231"/>
                    </a:cubicBezTo>
                    <a:cubicBezTo>
                      <a:pt x="79528" y="236544"/>
                      <a:pt x="22378" y="155051"/>
                      <a:pt x="9678" y="112718"/>
                    </a:cubicBezTo>
                    <a:cubicBezTo>
                      <a:pt x="-3022" y="70385"/>
                      <a:pt x="57303" y="-788"/>
                      <a:pt x="557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3" name="フリーフォーム: 図形 2652">
                <a:extLst>
                  <a:ext uri="{FF2B5EF4-FFF2-40B4-BE49-F238E27FC236}">
                    <a16:creationId xmlns:a16="http://schemas.microsoft.com/office/drawing/2014/main" id="{A0F4501C-3670-4C21-AD0C-0E3BCE49BA54}"/>
                  </a:ext>
                </a:extLst>
              </p:cNvPr>
              <p:cNvSpPr/>
              <p:nvPr/>
            </p:nvSpPr>
            <p:spPr>
              <a:xfrm>
                <a:off x="7000739" y="4088850"/>
                <a:ext cx="158383" cy="40630"/>
              </a:xfrm>
              <a:custGeom>
                <a:avLst/>
                <a:gdLst>
                  <a:gd name="connsiteX0" fmla="*/ 136 w 158383"/>
                  <a:gd name="connsiteY0" fmla="*/ 2138 h 40630"/>
                  <a:gd name="connsiteX1" fmla="*/ 128724 w 158383"/>
                  <a:gd name="connsiteY1" fmla="*/ 22775 h 40630"/>
                  <a:gd name="connsiteX2" fmla="*/ 157299 w 158383"/>
                  <a:gd name="connsiteY2" fmla="*/ 40238 h 40630"/>
                  <a:gd name="connsiteX3" fmla="*/ 104911 w 158383"/>
                  <a:gd name="connsiteY3" fmla="*/ 5313 h 40630"/>
                  <a:gd name="connsiteX4" fmla="*/ 136 w 158383"/>
                  <a:gd name="connsiteY4" fmla="*/ 2138 h 40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383" h="40630">
                    <a:moveTo>
                      <a:pt x="136" y="2138"/>
                    </a:moveTo>
                    <a:cubicBezTo>
                      <a:pt x="4105" y="5048"/>
                      <a:pt x="102530" y="16425"/>
                      <a:pt x="128724" y="22775"/>
                    </a:cubicBezTo>
                    <a:cubicBezTo>
                      <a:pt x="154918" y="29125"/>
                      <a:pt x="161268" y="43148"/>
                      <a:pt x="157299" y="40238"/>
                    </a:cubicBezTo>
                    <a:cubicBezTo>
                      <a:pt x="153330" y="37328"/>
                      <a:pt x="129782" y="12192"/>
                      <a:pt x="104911" y="5313"/>
                    </a:cubicBezTo>
                    <a:cubicBezTo>
                      <a:pt x="80040" y="-1566"/>
                      <a:pt x="-3833" y="-772"/>
                      <a:pt x="136" y="2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4" name="フリーフォーム: 図形 2653">
                <a:extLst>
                  <a:ext uri="{FF2B5EF4-FFF2-40B4-BE49-F238E27FC236}">
                    <a16:creationId xmlns:a16="http://schemas.microsoft.com/office/drawing/2014/main" id="{244B0826-B7AD-42E1-904A-13266E04D6E8}"/>
                  </a:ext>
                </a:extLst>
              </p:cNvPr>
              <p:cNvSpPr/>
              <p:nvPr/>
            </p:nvSpPr>
            <p:spPr>
              <a:xfrm>
                <a:off x="7156450" y="4314821"/>
                <a:ext cx="122447" cy="50804"/>
              </a:xfrm>
              <a:custGeom>
                <a:avLst/>
                <a:gdLst>
                  <a:gd name="connsiteX0" fmla="*/ 0 w 122447"/>
                  <a:gd name="connsiteY0" fmla="*/ 50804 h 50804"/>
                  <a:gd name="connsiteX1" fmla="*/ 122238 w 122447"/>
                  <a:gd name="connsiteY1" fmla="*/ 4 h 50804"/>
                  <a:gd name="connsiteX2" fmla="*/ 0 w 122447"/>
                  <a:gd name="connsiteY2" fmla="*/ 50804 h 50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447" h="50804">
                    <a:moveTo>
                      <a:pt x="0" y="50804"/>
                    </a:moveTo>
                    <a:cubicBezTo>
                      <a:pt x="0" y="50804"/>
                      <a:pt x="116153" y="-525"/>
                      <a:pt x="122238" y="4"/>
                    </a:cubicBezTo>
                    <a:cubicBezTo>
                      <a:pt x="128323" y="533"/>
                      <a:pt x="0" y="50804"/>
                      <a:pt x="0" y="508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5" name="フリーフォーム: 図形 2654">
                <a:extLst>
                  <a:ext uri="{FF2B5EF4-FFF2-40B4-BE49-F238E27FC236}">
                    <a16:creationId xmlns:a16="http://schemas.microsoft.com/office/drawing/2014/main" id="{84A6A029-EF13-4341-9AC6-AC1B371D02FA}"/>
                  </a:ext>
                </a:extLst>
              </p:cNvPr>
              <p:cNvSpPr/>
              <p:nvPr/>
            </p:nvSpPr>
            <p:spPr>
              <a:xfrm>
                <a:off x="7926902" y="3977177"/>
                <a:ext cx="134761" cy="671257"/>
              </a:xfrm>
              <a:custGeom>
                <a:avLst/>
                <a:gdLst>
                  <a:gd name="connsiteX0" fmla="*/ 50815 w 134761"/>
                  <a:gd name="connsiteY0" fmla="*/ 40 h 671257"/>
                  <a:gd name="connsiteX1" fmla="*/ 44465 w 134761"/>
                  <a:gd name="connsiteY1" fmla="*/ 143973 h 671257"/>
                  <a:gd name="connsiteX2" fmla="*/ 112198 w 134761"/>
                  <a:gd name="connsiteY2" fmla="*/ 389506 h 671257"/>
                  <a:gd name="connsiteX3" fmla="*/ 71981 w 134761"/>
                  <a:gd name="connsiteY3" fmla="*/ 529206 h 671257"/>
                  <a:gd name="connsiteX4" fmla="*/ 15 w 134761"/>
                  <a:gd name="connsiteY4" fmla="*/ 671023 h 671257"/>
                  <a:gd name="connsiteX5" fmla="*/ 78331 w 134761"/>
                  <a:gd name="connsiteY5" fmla="*/ 558840 h 671257"/>
                  <a:gd name="connsiteX6" fmla="*/ 133365 w 134761"/>
                  <a:gd name="connsiteY6" fmla="*/ 412790 h 671257"/>
                  <a:gd name="connsiteX7" fmla="*/ 112198 w 134761"/>
                  <a:gd name="connsiteY7" fmla="*/ 298490 h 671257"/>
                  <a:gd name="connsiteX8" fmla="*/ 46581 w 134761"/>
                  <a:gd name="connsiteY8" fmla="*/ 156673 h 671257"/>
                  <a:gd name="connsiteX9" fmla="*/ 50815 w 134761"/>
                  <a:gd name="connsiteY9" fmla="*/ 40 h 67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761" h="671257">
                    <a:moveTo>
                      <a:pt x="50815" y="40"/>
                    </a:moveTo>
                    <a:cubicBezTo>
                      <a:pt x="50462" y="-2077"/>
                      <a:pt x="34235" y="79062"/>
                      <a:pt x="44465" y="143973"/>
                    </a:cubicBezTo>
                    <a:cubicBezTo>
                      <a:pt x="54695" y="208884"/>
                      <a:pt x="107612" y="325301"/>
                      <a:pt x="112198" y="389506"/>
                    </a:cubicBezTo>
                    <a:cubicBezTo>
                      <a:pt x="116784" y="453712"/>
                      <a:pt x="90678" y="482287"/>
                      <a:pt x="71981" y="529206"/>
                    </a:cubicBezTo>
                    <a:cubicBezTo>
                      <a:pt x="53284" y="576126"/>
                      <a:pt x="-1043" y="666084"/>
                      <a:pt x="15" y="671023"/>
                    </a:cubicBezTo>
                    <a:cubicBezTo>
                      <a:pt x="1073" y="675962"/>
                      <a:pt x="56106" y="601879"/>
                      <a:pt x="78331" y="558840"/>
                    </a:cubicBezTo>
                    <a:cubicBezTo>
                      <a:pt x="100556" y="515801"/>
                      <a:pt x="127721" y="456182"/>
                      <a:pt x="133365" y="412790"/>
                    </a:cubicBezTo>
                    <a:cubicBezTo>
                      <a:pt x="139009" y="369398"/>
                      <a:pt x="126662" y="341176"/>
                      <a:pt x="112198" y="298490"/>
                    </a:cubicBezTo>
                    <a:cubicBezTo>
                      <a:pt x="97734" y="255804"/>
                      <a:pt x="63162" y="204651"/>
                      <a:pt x="46581" y="156673"/>
                    </a:cubicBezTo>
                    <a:cubicBezTo>
                      <a:pt x="30000" y="108695"/>
                      <a:pt x="51168" y="2157"/>
                      <a:pt x="5081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6" name="フリーフォーム: 図形 2655">
                <a:extLst>
                  <a:ext uri="{FF2B5EF4-FFF2-40B4-BE49-F238E27FC236}">
                    <a16:creationId xmlns:a16="http://schemas.microsoft.com/office/drawing/2014/main" id="{510B5E62-AE35-41B4-B195-730E5AD04835}"/>
                  </a:ext>
                </a:extLst>
              </p:cNvPr>
              <p:cNvSpPr/>
              <p:nvPr/>
            </p:nvSpPr>
            <p:spPr>
              <a:xfrm>
                <a:off x="7999403" y="4036583"/>
                <a:ext cx="110501" cy="469232"/>
              </a:xfrm>
              <a:custGeom>
                <a:avLst/>
                <a:gdLst>
                  <a:gd name="connsiteX0" fmla="*/ 10 w 110501"/>
                  <a:gd name="connsiteY0" fmla="*/ 430 h 469232"/>
                  <a:gd name="connsiteX1" fmla="*/ 93672 w 110501"/>
                  <a:gd name="connsiteY1" fmla="*/ 275067 h 469232"/>
                  <a:gd name="connsiteX2" fmla="*/ 104785 w 110501"/>
                  <a:gd name="connsiteY2" fmla="*/ 335392 h 469232"/>
                  <a:gd name="connsiteX3" fmla="*/ 79385 w 110501"/>
                  <a:gd name="connsiteY3" fmla="*/ 468742 h 469232"/>
                  <a:gd name="connsiteX4" fmla="*/ 95260 w 110501"/>
                  <a:gd name="connsiteY4" fmla="*/ 376667 h 469232"/>
                  <a:gd name="connsiteX5" fmla="*/ 104785 w 110501"/>
                  <a:gd name="connsiteY5" fmla="*/ 278242 h 469232"/>
                  <a:gd name="connsiteX6" fmla="*/ 100022 w 110501"/>
                  <a:gd name="connsiteY6" fmla="*/ 213155 h 469232"/>
                  <a:gd name="connsiteX7" fmla="*/ 10 w 110501"/>
                  <a:gd name="connsiteY7" fmla="*/ 430 h 469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501" h="469232">
                    <a:moveTo>
                      <a:pt x="10" y="430"/>
                    </a:moveTo>
                    <a:cubicBezTo>
                      <a:pt x="-1048" y="10749"/>
                      <a:pt x="76210" y="219240"/>
                      <a:pt x="93672" y="275067"/>
                    </a:cubicBezTo>
                    <a:cubicBezTo>
                      <a:pt x="111135" y="330894"/>
                      <a:pt x="107166" y="303113"/>
                      <a:pt x="104785" y="335392"/>
                    </a:cubicBezTo>
                    <a:cubicBezTo>
                      <a:pt x="102404" y="367671"/>
                      <a:pt x="80972" y="461863"/>
                      <a:pt x="79385" y="468742"/>
                    </a:cubicBezTo>
                    <a:cubicBezTo>
                      <a:pt x="77798" y="475621"/>
                      <a:pt x="91027" y="408417"/>
                      <a:pt x="95260" y="376667"/>
                    </a:cubicBezTo>
                    <a:cubicBezTo>
                      <a:pt x="99493" y="344917"/>
                      <a:pt x="103991" y="305494"/>
                      <a:pt x="104785" y="278242"/>
                    </a:cubicBezTo>
                    <a:cubicBezTo>
                      <a:pt x="105579" y="250990"/>
                      <a:pt x="119866" y="257869"/>
                      <a:pt x="100022" y="213155"/>
                    </a:cubicBezTo>
                    <a:cubicBezTo>
                      <a:pt x="80178" y="168441"/>
                      <a:pt x="1068" y="-9889"/>
                      <a:pt x="10" y="4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7" name="フリーフォーム: 図形 2656">
                <a:extLst>
                  <a:ext uri="{FF2B5EF4-FFF2-40B4-BE49-F238E27FC236}">
                    <a16:creationId xmlns:a16="http://schemas.microsoft.com/office/drawing/2014/main" id="{350D5E9A-648D-4993-9AA8-50627EFACBE2}"/>
                  </a:ext>
                </a:extLst>
              </p:cNvPr>
              <p:cNvSpPr/>
              <p:nvPr/>
            </p:nvSpPr>
            <p:spPr>
              <a:xfrm>
                <a:off x="8030637" y="3931471"/>
                <a:ext cx="105229" cy="359662"/>
              </a:xfrm>
              <a:custGeom>
                <a:avLst/>
                <a:gdLst>
                  <a:gd name="connsiteX0" fmla="*/ 526 w 105229"/>
                  <a:gd name="connsiteY0" fmla="*/ 767 h 359662"/>
                  <a:gd name="connsiteX1" fmla="*/ 14813 w 105229"/>
                  <a:gd name="connsiteY1" fmla="*/ 135704 h 359662"/>
                  <a:gd name="connsiteX2" fmla="*/ 103713 w 105229"/>
                  <a:gd name="connsiteY2" fmla="*/ 353192 h 359662"/>
                  <a:gd name="connsiteX3" fmla="*/ 67201 w 105229"/>
                  <a:gd name="connsiteY3" fmla="*/ 292867 h 359662"/>
                  <a:gd name="connsiteX4" fmla="*/ 19576 w 105229"/>
                  <a:gd name="connsiteY4" fmla="*/ 194442 h 359662"/>
                  <a:gd name="connsiteX5" fmla="*/ 526 w 105229"/>
                  <a:gd name="connsiteY5" fmla="*/ 767 h 35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229" h="359662">
                    <a:moveTo>
                      <a:pt x="526" y="767"/>
                    </a:moveTo>
                    <a:cubicBezTo>
                      <a:pt x="-268" y="-9023"/>
                      <a:pt x="-2385" y="76967"/>
                      <a:pt x="14813" y="135704"/>
                    </a:cubicBezTo>
                    <a:cubicBezTo>
                      <a:pt x="32011" y="194441"/>
                      <a:pt x="94982" y="326998"/>
                      <a:pt x="103713" y="353192"/>
                    </a:cubicBezTo>
                    <a:cubicBezTo>
                      <a:pt x="112444" y="379386"/>
                      <a:pt x="81224" y="319325"/>
                      <a:pt x="67201" y="292867"/>
                    </a:cubicBezTo>
                    <a:cubicBezTo>
                      <a:pt x="53178" y="266409"/>
                      <a:pt x="28043" y="242067"/>
                      <a:pt x="19576" y="194442"/>
                    </a:cubicBezTo>
                    <a:cubicBezTo>
                      <a:pt x="11109" y="146817"/>
                      <a:pt x="1320" y="10557"/>
                      <a:pt x="526" y="7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8" name="フリーフォーム: 図形 2657">
                <a:extLst>
                  <a:ext uri="{FF2B5EF4-FFF2-40B4-BE49-F238E27FC236}">
                    <a16:creationId xmlns:a16="http://schemas.microsoft.com/office/drawing/2014/main" id="{B22B72CF-A7B1-416E-8FF7-1B68763F4153}"/>
                  </a:ext>
                </a:extLst>
              </p:cNvPr>
              <p:cNvSpPr/>
              <p:nvPr/>
            </p:nvSpPr>
            <p:spPr>
              <a:xfrm>
                <a:off x="8097662" y="4097238"/>
                <a:ext cx="95443" cy="401785"/>
              </a:xfrm>
              <a:custGeom>
                <a:avLst/>
                <a:gdLst>
                  <a:gd name="connsiteX0" fmla="*/ 84313 w 95443"/>
                  <a:gd name="connsiteY0" fmla="*/ 100 h 401785"/>
                  <a:gd name="connsiteX1" fmla="*/ 60501 w 95443"/>
                  <a:gd name="connsiteY1" fmla="*/ 217587 h 401785"/>
                  <a:gd name="connsiteX2" fmla="*/ 25576 w 95443"/>
                  <a:gd name="connsiteY2" fmla="*/ 320775 h 401785"/>
                  <a:gd name="connsiteX3" fmla="*/ 176 w 95443"/>
                  <a:gd name="connsiteY3" fmla="*/ 401737 h 401785"/>
                  <a:gd name="connsiteX4" fmla="*/ 38276 w 95443"/>
                  <a:gd name="connsiteY4" fmla="*/ 309662 h 401785"/>
                  <a:gd name="connsiteX5" fmla="*/ 92251 w 95443"/>
                  <a:gd name="connsiteY5" fmla="*/ 190600 h 401785"/>
                  <a:gd name="connsiteX6" fmla="*/ 84313 w 95443"/>
                  <a:gd name="connsiteY6" fmla="*/ 100 h 40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43" h="401785">
                    <a:moveTo>
                      <a:pt x="84313" y="100"/>
                    </a:moveTo>
                    <a:cubicBezTo>
                      <a:pt x="79021" y="4598"/>
                      <a:pt x="70290" y="164141"/>
                      <a:pt x="60501" y="217587"/>
                    </a:cubicBezTo>
                    <a:cubicBezTo>
                      <a:pt x="50712" y="271033"/>
                      <a:pt x="35630" y="290083"/>
                      <a:pt x="25576" y="320775"/>
                    </a:cubicBezTo>
                    <a:cubicBezTo>
                      <a:pt x="15522" y="351467"/>
                      <a:pt x="-1941" y="403589"/>
                      <a:pt x="176" y="401737"/>
                    </a:cubicBezTo>
                    <a:cubicBezTo>
                      <a:pt x="2293" y="399885"/>
                      <a:pt x="22930" y="344851"/>
                      <a:pt x="38276" y="309662"/>
                    </a:cubicBezTo>
                    <a:cubicBezTo>
                      <a:pt x="53622" y="274473"/>
                      <a:pt x="83520" y="237431"/>
                      <a:pt x="92251" y="190600"/>
                    </a:cubicBezTo>
                    <a:cubicBezTo>
                      <a:pt x="100982" y="143769"/>
                      <a:pt x="89605" y="-4398"/>
                      <a:pt x="84313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9" name="フリーフォーム: 図形 2658">
                <a:extLst>
                  <a:ext uri="{FF2B5EF4-FFF2-40B4-BE49-F238E27FC236}">
                    <a16:creationId xmlns:a16="http://schemas.microsoft.com/office/drawing/2014/main" id="{66B50825-B55F-4FBE-A9C5-838DD0E7A0EF}"/>
                  </a:ext>
                </a:extLst>
              </p:cNvPr>
              <p:cNvSpPr/>
              <p:nvPr/>
            </p:nvSpPr>
            <p:spPr>
              <a:xfrm>
                <a:off x="8040369" y="4119199"/>
                <a:ext cx="218849" cy="590218"/>
              </a:xfrm>
              <a:custGeom>
                <a:avLst/>
                <a:gdLst>
                  <a:gd name="connsiteX0" fmla="*/ 217806 w 218849"/>
                  <a:gd name="connsiteY0" fmla="*/ 364 h 590218"/>
                  <a:gd name="connsiteX1" fmla="*/ 179706 w 218849"/>
                  <a:gd name="connsiteY1" fmla="*/ 236901 h 590218"/>
                  <a:gd name="connsiteX2" fmla="*/ 136844 w 218849"/>
                  <a:gd name="connsiteY2" fmla="*/ 336914 h 590218"/>
                  <a:gd name="connsiteX3" fmla="*/ 92394 w 218849"/>
                  <a:gd name="connsiteY3" fmla="*/ 449626 h 590218"/>
                  <a:gd name="connsiteX4" fmla="*/ 319 w 218849"/>
                  <a:gd name="connsiteY4" fmla="*/ 589326 h 590218"/>
                  <a:gd name="connsiteX5" fmla="*/ 66994 w 218849"/>
                  <a:gd name="connsiteY5" fmla="*/ 498839 h 590218"/>
                  <a:gd name="connsiteX6" fmla="*/ 193994 w 218849"/>
                  <a:gd name="connsiteY6" fmla="*/ 295639 h 590218"/>
                  <a:gd name="connsiteX7" fmla="*/ 217806 w 218849"/>
                  <a:gd name="connsiteY7" fmla="*/ 364 h 59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849" h="590218">
                    <a:moveTo>
                      <a:pt x="217806" y="364"/>
                    </a:moveTo>
                    <a:cubicBezTo>
                      <a:pt x="215425" y="-9426"/>
                      <a:pt x="193200" y="180809"/>
                      <a:pt x="179706" y="236901"/>
                    </a:cubicBezTo>
                    <a:cubicBezTo>
                      <a:pt x="166212" y="292993"/>
                      <a:pt x="151396" y="301460"/>
                      <a:pt x="136844" y="336914"/>
                    </a:cubicBezTo>
                    <a:cubicBezTo>
                      <a:pt x="122292" y="372368"/>
                      <a:pt x="115148" y="407557"/>
                      <a:pt x="92394" y="449626"/>
                    </a:cubicBezTo>
                    <a:cubicBezTo>
                      <a:pt x="69640" y="491695"/>
                      <a:pt x="4552" y="581124"/>
                      <a:pt x="319" y="589326"/>
                    </a:cubicBezTo>
                    <a:cubicBezTo>
                      <a:pt x="-3914" y="597528"/>
                      <a:pt x="34715" y="547787"/>
                      <a:pt x="66994" y="498839"/>
                    </a:cubicBezTo>
                    <a:cubicBezTo>
                      <a:pt x="99273" y="449891"/>
                      <a:pt x="167271" y="379512"/>
                      <a:pt x="193994" y="295639"/>
                    </a:cubicBezTo>
                    <a:cubicBezTo>
                      <a:pt x="220717" y="211766"/>
                      <a:pt x="220187" y="10154"/>
                      <a:pt x="217806" y="3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0" name="フリーフォーム: 図形 2659">
                <a:extLst>
                  <a:ext uri="{FF2B5EF4-FFF2-40B4-BE49-F238E27FC236}">
                    <a16:creationId xmlns:a16="http://schemas.microsoft.com/office/drawing/2014/main" id="{325E98D4-8CCA-4F7B-BE1A-094D76B5DD6B}"/>
                  </a:ext>
                </a:extLst>
              </p:cNvPr>
              <p:cNvSpPr/>
              <p:nvPr/>
            </p:nvSpPr>
            <p:spPr>
              <a:xfrm>
                <a:off x="8107302" y="4126797"/>
                <a:ext cx="193180" cy="581734"/>
              </a:xfrm>
              <a:custGeom>
                <a:avLst/>
                <a:gdLst>
                  <a:gd name="connsiteX0" fmla="*/ 185798 w 193180"/>
                  <a:gd name="connsiteY0" fmla="*/ 5466 h 581734"/>
                  <a:gd name="connsiteX1" fmla="*/ 185798 w 193180"/>
                  <a:gd name="connsiteY1" fmla="*/ 57853 h 581734"/>
                  <a:gd name="connsiteX2" fmla="*/ 188973 w 193180"/>
                  <a:gd name="connsiteY2" fmla="*/ 203903 h 581734"/>
                  <a:gd name="connsiteX3" fmla="*/ 120711 w 193180"/>
                  <a:gd name="connsiteY3" fmla="*/ 356303 h 581734"/>
                  <a:gd name="connsiteX4" fmla="*/ 79436 w 193180"/>
                  <a:gd name="connsiteY4" fmla="*/ 470603 h 581734"/>
                  <a:gd name="connsiteX5" fmla="*/ 61 w 193180"/>
                  <a:gd name="connsiteY5" fmla="*/ 581728 h 581734"/>
                  <a:gd name="connsiteX6" fmla="*/ 66736 w 193180"/>
                  <a:gd name="connsiteY6" fmla="*/ 475366 h 581734"/>
                  <a:gd name="connsiteX7" fmla="*/ 95311 w 193180"/>
                  <a:gd name="connsiteY7" fmla="*/ 395991 h 581734"/>
                  <a:gd name="connsiteX8" fmla="*/ 176273 w 193180"/>
                  <a:gd name="connsiteY8" fmla="*/ 178503 h 581734"/>
                  <a:gd name="connsiteX9" fmla="*/ 185798 w 193180"/>
                  <a:gd name="connsiteY9" fmla="*/ 5466 h 58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180" h="581734">
                    <a:moveTo>
                      <a:pt x="185798" y="5466"/>
                    </a:moveTo>
                    <a:cubicBezTo>
                      <a:pt x="187386" y="-14642"/>
                      <a:pt x="185269" y="24780"/>
                      <a:pt x="185798" y="57853"/>
                    </a:cubicBezTo>
                    <a:cubicBezTo>
                      <a:pt x="186327" y="90926"/>
                      <a:pt x="199821" y="154161"/>
                      <a:pt x="188973" y="203903"/>
                    </a:cubicBezTo>
                    <a:cubicBezTo>
                      <a:pt x="178125" y="253645"/>
                      <a:pt x="138967" y="311853"/>
                      <a:pt x="120711" y="356303"/>
                    </a:cubicBezTo>
                    <a:cubicBezTo>
                      <a:pt x="102455" y="400753"/>
                      <a:pt x="99544" y="433032"/>
                      <a:pt x="79436" y="470603"/>
                    </a:cubicBezTo>
                    <a:cubicBezTo>
                      <a:pt x="59328" y="508174"/>
                      <a:pt x="2178" y="580934"/>
                      <a:pt x="61" y="581728"/>
                    </a:cubicBezTo>
                    <a:cubicBezTo>
                      <a:pt x="-2056" y="582522"/>
                      <a:pt x="50861" y="506322"/>
                      <a:pt x="66736" y="475366"/>
                    </a:cubicBezTo>
                    <a:cubicBezTo>
                      <a:pt x="82611" y="444410"/>
                      <a:pt x="77055" y="445468"/>
                      <a:pt x="95311" y="395991"/>
                    </a:cubicBezTo>
                    <a:cubicBezTo>
                      <a:pt x="113567" y="346514"/>
                      <a:pt x="160133" y="241739"/>
                      <a:pt x="176273" y="178503"/>
                    </a:cubicBezTo>
                    <a:cubicBezTo>
                      <a:pt x="192413" y="115267"/>
                      <a:pt x="184210" y="25574"/>
                      <a:pt x="185798" y="54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1" name="フリーフォーム: 図形 2660">
                <a:extLst>
                  <a:ext uri="{FF2B5EF4-FFF2-40B4-BE49-F238E27FC236}">
                    <a16:creationId xmlns:a16="http://schemas.microsoft.com/office/drawing/2014/main" id="{DB8DE22D-EA40-4672-926D-12C44DE96BAC}"/>
                  </a:ext>
                </a:extLst>
              </p:cNvPr>
              <p:cNvSpPr/>
              <p:nvPr/>
            </p:nvSpPr>
            <p:spPr>
              <a:xfrm>
                <a:off x="7629049" y="4528842"/>
                <a:ext cx="476821" cy="347904"/>
              </a:xfrm>
              <a:custGeom>
                <a:avLst/>
                <a:gdLst>
                  <a:gd name="connsiteX0" fmla="*/ 476726 w 476821"/>
                  <a:gd name="connsiteY0" fmla="*/ 296 h 347904"/>
                  <a:gd name="connsiteX1" fmla="*/ 289401 w 476821"/>
                  <a:gd name="connsiteY1" fmla="*/ 170158 h 347904"/>
                  <a:gd name="connsiteX2" fmla="*/ 152876 w 476821"/>
                  <a:gd name="connsiteY2" fmla="*/ 262233 h 347904"/>
                  <a:gd name="connsiteX3" fmla="*/ 30639 w 476821"/>
                  <a:gd name="connsiteY3" fmla="*/ 330496 h 347904"/>
                  <a:gd name="connsiteX4" fmla="*/ 6826 w 476821"/>
                  <a:gd name="connsiteY4" fmla="*/ 346371 h 347904"/>
                  <a:gd name="connsiteX5" fmla="*/ 130651 w 476821"/>
                  <a:gd name="connsiteY5" fmla="*/ 301921 h 347904"/>
                  <a:gd name="connsiteX6" fmla="*/ 264001 w 476821"/>
                  <a:gd name="connsiteY6" fmla="*/ 214608 h 347904"/>
                  <a:gd name="connsiteX7" fmla="*/ 476726 w 476821"/>
                  <a:gd name="connsiteY7" fmla="*/ 296 h 347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6821" h="347904">
                    <a:moveTo>
                      <a:pt x="476726" y="296"/>
                    </a:moveTo>
                    <a:cubicBezTo>
                      <a:pt x="480959" y="-7112"/>
                      <a:pt x="343376" y="126502"/>
                      <a:pt x="289401" y="170158"/>
                    </a:cubicBezTo>
                    <a:cubicBezTo>
                      <a:pt x="235426" y="213814"/>
                      <a:pt x="196003" y="235510"/>
                      <a:pt x="152876" y="262233"/>
                    </a:cubicBezTo>
                    <a:cubicBezTo>
                      <a:pt x="109749" y="288956"/>
                      <a:pt x="54981" y="316473"/>
                      <a:pt x="30639" y="330496"/>
                    </a:cubicBezTo>
                    <a:cubicBezTo>
                      <a:pt x="6297" y="344519"/>
                      <a:pt x="-9843" y="351134"/>
                      <a:pt x="6826" y="346371"/>
                    </a:cubicBezTo>
                    <a:cubicBezTo>
                      <a:pt x="23495" y="341609"/>
                      <a:pt x="87788" y="323882"/>
                      <a:pt x="130651" y="301921"/>
                    </a:cubicBezTo>
                    <a:cubicBezTo>
                      <a:pt x="173513" y="279961"/>
                      <a:pt x="207380" y="263027"/>
                      <a:pt x="264001" y="214608"/>
                    </a:cubicBezTo>
                    <a:cubicBezTo>
                      <a:pt x="320622" y="166189"/>
                      <a:pt x="472493" y="7704"/>
                      <a:pt x="476726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2" name="フリーフォーム: 図形 2661">
                <a:extLst>
                  <a:ext uri="{FF2B5EF4-FFF2-40B4-BE49-F238E27FC236}">
                    <a16:creationId xmlns:a16="http://schemas.microsoft.com/office/drawing/2014/main" id="{D8A40B63-5809-415D-BA10-EEF92795129A}"/>
                  </a:ext>
                </a:extLst>
              </p:cNvPr>
              <p:cNvSpPr/>
              <p:nvPr/>
            </p:nvSpPr>
            <p:spPr>
              <a:xfrm>
                <a:off x="7824752" y="4695024"/>
                <a:ext cx="272633" cy="138819"/>
              </a:xfrm>
              <a:custGeom>
                <a:avLst/>
                <a:gdLst>
                  <a:gd name="connsiteX0" fmla="*/ 271498 w 272633"/>
                  <a:gd name="connsiteY0" fmla="*/ 2389 h 138819"/>
                  <a:gd name="connsiteX1" fmla="*/ 65123 w 272633"/>
                  <a:gd name="connsiteY1" fmla="*/ 99226 h 138819"/>
                  <a:gd name="connsiteX2" fmla="*/ 1623 w 272633"/>
                  <a:gd name="connsiteY2" fmla="*/ 137326 h 138819"/>
                  <a:gd name="connsiteX3" fmla="*/ 117511 w 272633"/>
                  <a:gd name="connsiteY3" fmla="*/ 53189 h 138819"/>
                  <a:gd name="connsiteX4" fmla="*/ 147673 w 272633"/>
                  <a:gd name="connsiteY4" fmla="*/ 30964 h 138819"/>
                  <a:gd name="connsiteX5" fmla="*/ 271498 w 272633"/>
                  <a:gd name="connsiteY5" fmla="*/ 2389 h 138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633" h="138819">
                    <a:moveTo>
                      <a:pt x="271498" y="2389"/>
                    </a:moveTo>
                    <a:cubicBezTo>
                      <a:pt x="257740" y="13766"/>
                      <a:pt x="110102" y="76737"/>
                      <a:pt x="65123" y="99226"/>
                    </a:cubicBezTo>
                    <a:cubicBezTo>
                      <a:pt x="20144" y="121716"/>
                      <a:pt x="-7108" y="144999"/>
                      <a:pt x="1623" y="137326"/>
                    </a:cubicBezTo>
                    <a:cubicBezTo>
                      <a:pt x="10354" y="129653"/>
                      <a:pt x="117511" y="53189"/>
                      <a:pt x="117511" y="53189"/>
                    </a:cubicBezTo>
                    <a:cubicBezTo>
                      <a:pt x="141853" y="35462"/>
                      <a:pt x="125448" y="38372"/>
                      <a:pt x="147673" y="30964"/>
                    </a:cubicBezTo>
                    <a:cubicBezTo>
                      <a:pt x="169898" y="23556"/>
                      <a:pt x="285256" y="-8988"/>
                      <a:pt x="271498" y="2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3" name="フリーフォーム: 図形 2662">
                <a:extLst>
                  <a:ext uri="{FF2B5EF4-FFF2-40B4-BE49-F238E27FC236}">
                    <a16:creationId xmlns:a16="http://schemas.microsoft.com/office/drawing/2014/main" id="{5BE25BE8-172B-49EB-8F72-DA040FE34F2C}"/>
                  </a:ext>
                </a:extLst>
              </p:cNvPr>
              <p:cNvSpPr/>
              <p:nvPr/>
            </p:nvSpPr>
            <p:spPr>
              <a:xfrm>
                <a:off x="7393352" y="4897335"/>
                <a:ext cx="260059" cy="213380"/>
              </a:xfrm>
              <a:custGeom>
                <a:avLst/>
                <a:gdLst>
                  <a:gd name="connsiteX0" fmla="*/ 259986 w 260059"/>
                  <a:gd name="connsiteY0" fmla="*/ 103 h 213380"/>
                  <a:gd name="connsiteX1" fmla="*/ 102823 w 260059"/>
                  <a:gd name="connsiteY1" fmla="*/ 96940 h 213380"/>
                  <a:gd name="connsiteX2" fmla="*/ 1223 w 260059"/>
                  <a:gd name="connsiteY2" fmla="*/ 212828 h 213380"/>
                  <a:gd name="connsiteX3" fmla="*/ 48848 w 260059"/>
                  <a:gd name="connsiteY3" fmla="*/ 138215 h 213380"/>
                  <a:gd name="connsiteX4" fmla="*/ 82186 w 260059"/>
                  <a:gd name="connsiteY4" fmla="*/ 79478 h 213380"/>
                  <a:gd name="connsiteX5" fmla="*/ 259986 w 260059"/>
                  <a:gd name="connsiteY5" fmla="*/ 103 h 21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059" h="213380">
                    <a:moveTo>
                      <a:pt x="259986" y="103"/>
                    </a:moveTo>
                    <a:cubicBezTo>
                      <a:pt x="263425" y="3013"/>
                      <a:pt x="145950" y="61486"/>
                      <a:pt x="102823" y="96940"/>
                    </a:cubicBezTo>
                    <a:cubicBezTo>
                      <a:pt x="59696" y="132394"/>
                      <a:pt x="10219" y="205949"/>
                      <a:pt x="1223" y="212828"/>
                    </a:cubicBezTo>
                    <a:cubicBezTo>
                      <a:pt x="-7773" y="219707"/>
                      <a:pt x="35354" y="160440"/>
                      <a:pt x="48848" y="138215"/>
                    </a:cubicBezTo>
                    <a:cubicBezTo>
                      <a:pt x="62342" y="115990"/>
                      <a:pt x="46732" y="102232"/>
                      <a:pt x="82186" y="79478"/>
                    </a:cubicBezTo>
                    <a:cubicBezTo>
                      <a:pt x="117640" y="56724"/>
                      <a:pt x="256547" y="-2807"/>
                      <a:pt x="259986" y="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4" name="フリーフォーム: 図形 2663">
                <a:extLst>
                  <a:ext uri="{FF2B5EF4-FFF2-40B4-BE49-F238E27FC236}">
                    <a16:creationId xmlns:a16="http://schemas.microsoft.com/office/drawing/2014/main" id="{93D64156-8BCF-484C-8247-815B4883D418}"/>
                  </a:ext>
                </a:extLst>
              </p:cNvPr>
              <p:cNvSpPr/>
              <p:nvPr/>
            </p:nvSpPr>
            <p:spPr>
              <a:xfrm>
                <a:off x="7418153" y="4859941"/>
                <a:ext cx="362844" cy="301022"/>
              </a:xfrm>
              <a:custGeom>
                <a:avLst/>
                <a:gdLst>
                  <a:gd name="connsiteX0" fmla="*/ 235 w 362844"/>
                  <a:gd name="connsiteY0" fmla="*/ 301022 h 301022"/>
                  <a:gd name="connsiteX1" fmla="*/ 111360 w 362844"/>
                  <a:gd name="connsiteY1" fmla="*/ 161322 h 301022"/>
                  <a:gd name="connsiteX2" fmla="*/ 151047 w 362844"/>
                  <a:gd name="connsiteY2" fmla="*/ 113697 h 301022"/>
                  <a:gd name="connsiteX3" fmla="*/ 362185 w 362844"/>
                  <a:gd name="connsiteY3" fmla="*/ 984 h 301022"/>
                  <a:gd name="connsiteX4" fmla="*/ 212960 w 362844"/>
                  <a:gd name="connsiteY4" fmla="*/ 64484 h 301022"/>
                  <a:gd name="connsiteX5" fmla="*/ 85960 w 362844"/>
                  <a:gd name="connsiteY5" fmla="*/ 161322 h 301022"/>
                  <a:gd name="connsiteX6" fmla="*/ 235 w 362844"/>
                  <a:gd name="connsiteY6" fmla="*/ 301022 h 30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2844" h="301022">
                    <a:moveTo>
                      <a:pt x="235" y="301022"/>
                    </a:moveTo>
                    <a:cubicBezTo>
                      <a:pt x="4468" y="301022"/>
                      <a:pt x="86225" y="192543"/>
                      <a:pt x="111360" y="161322"/>
                    </a:cubicBezTo>
                    <a:cubicBezTo>
                      <a:pt x="136495" y="130101"/>
                      <a:pt x="109243" y="140420"/>
                      <a:pt x="151047" y="113697"/>
                    </a:cubicBezTo>
                    <a:cubicBezTo>
                      <a:pt x="192851" y="86974"/>
                      <a:pt x="351866" y="9186"/>
                      <a:pt x="362185" y="984"/>
                    </a:cubicBezTo>
                    <a:cubicBezTo>
                      <a:pt x="372504" y="-7218"/>
                      <a:pt x="258998" y="37761"/>
                      <a:pt x="212960" y="64484"/>
                    </a:cubicBezTo>
                    <a:cubicBezTo>
                      <a:pt x="166923" y="91207"/>
                      <a:pt x="122208" y="121899"/>
                      <a:pt x="85960" y="161322"/>
                    </a:cubicBezTo>
                    <a:cubicBezTo>
                      <a:pt x="49712" y="200745"/>
                      <a:pt x="-3998" y="301022"/>
                      <a:pt x="235" y="3010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5" name="フリーフォーム: 図形 2664">
                <a:extLst>
                  <a:ext uri="{FF2B5EF4-FFF2-40B4-BE49-F238E27FC236}">
                    <a16:creationId xmlns:a16="http://schemas.microsoft.com/office/drawing/2014/main" id="{035BA459-6D41-4327-B700-D07ECFAEA7A4}"/>
                  </a:ext>
                </a:extLst>
              </p:cNvPr>
              <p:cNvSpPr/>
              <p:nvPr/>
            </p:nvSpPr>
            <p:spPr>
              <a:xfrm>
                <a:off x="7514834" y="4846603"/>
                <a:ext cx="365606" cy="315948"/>
              </a:xfrm>
              <a:custGeom>
                <a:avLst/>
                <a:gdLst>
                  <a:gd name="connsiteX0" fmla="*/ 391 w 365606"/>
                  <a:gd name="connsiteY0" fmla="*/ 315947 h 315948"/>
                  <a:gd name="connsiteX1" fmla="*/ 144854 w 365606"/>
                  <a:gd name="connsiteY1" fmla="*/ 155610 h 315948"/>
                  <a:gd name="connsiteX2" fmla="*/ 263916 w 365606"/>
                  <a:gd name="connsiteY2" fmla="*/ 47660 h 315948"/>
                  <a:gd name="connsiteX3" fmla="*/ 365516 w 365606"/>
                  <a:gd name="connsiteY3" fmla="*/ 35 h 315948"/>
                  <a:gd name="connsiteX4" fmla="*/ 246454 w 365606"/>
                  <a:gd name="connsiteY4" fmla="*/ 54010 h 315948"/>
                  <a:gd name="connsiteX5" fmla="*/ 106754 w 365606"/>
                  <a:gd name="connsiteY5" fmla="*/ 158785 h 315948"/>
                  <a:gd name="connsiteX6" fmla="*/ 391 w 365606"/>
                  <a:gd name="connsiteY6" fmla="*/ 315947 h 315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606" h="315948">
                    <a:moveTo>
                      <a:pt x="391" y="315947"/>
                    </a:moveTo>
                    <a:cubicBezTo>
                      <a:pt x="6741" y="315418"/>
                      <a:pt x="100933" y="200324"/>
                      <a:pt x="144854" y="155610"/>
                    </a:cubicBezTo>
                    <a:cubicBezTo>
                      <a:pt x="188775" y="110896"/>
                      <a:pt x="227139" y="73589"/>
                      <a:pt x="263916" y="47660"/>
                    </a:cubicBezTo>
                    <a:cubicBezTo>
                      <a:pt x="300693" y="21731"/>
                      <a:pt x="368426" y="-1023"/>
                      <a:pt x="365516" y="35"/>
                    </a:cubicBezTo>
                    <a:cubicBezTo>
                      <a:pt x="362606" y="1093"/>
                      <a:pt x="289581" y="27552"/>
                      <a:pt x="246454" y="54010"/>
                    </a:cubicBezTo>
                    <a:cubicBezTo>
                      <a:pt x="203327" y="80468"/>
                      <a:pt x="146971" y="113541"/>
                      <a:pt x="106754" y="158785"/>
                    </a:cubicBezTo>
                    <a:cubicBezTo>
                      <a:pt x="66537" y="204029"/>
                      <a:pt x="-5959" y="316476"/>
                      <a:pt x="391" y="3159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6" name="フリーフォーム: 図形 2665">
                <a:extLst>
                  <a:ext uri="{FF2B5EF4-FFF2-40B4-BE49-F238E27FC236}">
                    <a16:creationId xmlns:a16="http://schemas.microsoft.com/office/drawing/2014/main" id="{424C0EFC-7C12-4EC8-9D6C-FC175C8DD805}"/>
                  </a:ext>
                </a:extLst>
              </p:cNvPr>
              <p:cNvSpPr/>
              <p:nvPr/>
            </p:nvSpPr>
            <p:spPr>
              <a:xfrm>
                <a:off x="6784505" y="4117940"/>
                <a:ext cx="99068" cy="396543"/>
              </a:xfrm>
              <a:custGeom>
                <a:avLst/>
                <a:gdLst>
                  <a:gd name="connsiteX0" fmla="*/ 98895 w 99068"/>
                  <a:gd name="connsiteY0" fmla="*/ 35 h 396543"/>
                  <a:gd name="connsiteX1" fmla="*/ 6820 w 99068"/>
                  <a:gd name="connsiteY1" fmla="*/ 149260 h 396543"/>
                  <a:gd name="connsiteX2" fmla="*/ 6820 w 99068"/>
                  <a:gd name="connsiteY2" fmla="*/ 393735 h 396543"/>
                  <a:gd name="connsiteX3" fmla="*/ 6820 w 99068"/>
                  <a:gd name="connsiteY3" fmla="*/ 273085 h 396543"/>
                  <a:gd name="connsiteX4" fmla="*/ 29045 w 99068"/>
                  <a:gd name="connsiteY4" fmla="*/ 136560 h 396543"/>
                  <a:gd name="connsiteX5" fmla="*/ 98895 w 99068"/>
                  <a:gd name="connsiteY5" fmla="*/ 35 h 39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068" h="396543">
                    <a:moveTo>
                      <a:pt x="98895" y="35"/>
                    </a:moveTo>
                    <a:cubicBezTo>
                      <a:pt x="95191" y="2152"/>
                      <a:pt x="22166" y="83643"/>
                      <a:pt x="6820" y="149260"/>
                    </a:cubicBezTo>
                    <a:cubicBezTo>
                      <a:pt x="-8526" y="214877"/>
                      <a:pt x="6820" y="393735"/>
                      <a:pt x="6820" y="393735"/>
                    </a:cubicBezTo>
                    <a:cubicBezTo>
                      <a:pt x="6820" y="414372"/>
                      <a:pt x="3116" y="315948"/>
                      <a:pt x="6820" y="273085"/>
                    </a:cubicBezTo>
                    <a:cubicBezTo>
                      <a:pt x="10524" y="230222"/>
                      <a:pt x="12112" y="182068"/>
                      <a:pt x="29045" y="136560"/>
                    </a:cubicBezTo>
                    <a:cubicBezTo>
                      <a:pt x="45978" y="91052"/>
                      <a:pt x="102599" y="-2082"/>
                      <a:pt x="98895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7" name="フリーフォーム: 図形 2666">
                <a:extLst>
                  <a:ext uri="{FF2B5EF4-FFF2-40B4-BE49-F238E27FC236}">
                    <a16:creationId xmlns:a16="http://schemas.microsoft.com/office/drawing/2014/main" id="{278E5DEE-5C7F-4495-8D5F-056C0B3A9B80}"/>
                  </a:ext>
                </a:extLst>
              </p:cNvPr>
              <p:cNvSpPr/>
              <p:nvPr/>
            </p:nvSpPr>
            <p:spPr>
              <a:xfrm>
                <a:off x="6847950" y="4241695"/>
                <a:ext cx="20201" cy="257650"/>
              </a:xfrm>
              <a:custGeom>
                <a:avLst/>
                <a:gdLst>
                  <a:gd name="connsiteX0" fmla="*/ 19575 w 20201"/>
                  <a:gd name="connsiteY0" fmla="*/ 1693 h 257650"/>
                  <a:gd name="connsiteX1" fmla="*/ 14813 w 20201"/>
                  <a:gd name="connsiteY1" fmla="*/ 249343 h 257650"/>
                  <a:gd name="connsiteX2" fmla="*/ 6875 w 20201"/>
                  <a:gd name="connsiteY2" fmla="*/ 193780 h 257650"/>
                  <a:gd name="connsiteX3" fmla="*/ 525 w 20201"/>
                  <a:gd name="connsiteY3" fmla="*/ 141393 h 257650"/>
                  <a:gd name="connsiteX4" fmla="*/ 19575 w 20201"/>
                  <a:gd name="connsiteY4" fmla="*/ 1693 h 25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01" h="257650">
                    <a:moveTo>
                      <a:pt x="19575" y="1693"/>
                    </a:moveTo>
                    <a:cubicBezTo>
                      <a:pt x="21956" y="19685"/>
                      <a:pt x="16930" y="217329"/>
                      <a:pt x="14813" y="249343"/>
                    </a:cubicBezTo>
                    <a:cubicBezTo>
                      <a:pt x="12696" y="281358"/>
                      <a:pt x="9256" y="211772"/>
                      <a:pt x="6875" y="193780"/>
                    </a:cubicBezTo>
                    <a:cubicBezTo>
                      <a:pt x="4494" y="175788"/>
                      <a:pt x="-1856" y="168381"/>
                      <a:pt x="525" y="141393"/>
                    </a:cubicBezTo>
                    <a:cubicBezTo>
                      <a:pt x="2906" y="114406"/>
                      <a:pt x="17194" y="-16299"/>
                      <a:pt x="19575" y="16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8" name="フリーフォーム: 図形 2667">
                <a:extLst>
                  <a:ext uri="{FF2B5EF4-FFF2-40B4-BE49-F238E27FC236}">
                    <a16:creationId xmlns:a16="http://schemas.microsoft.com/office/drawing/2014/main" id="{829E9497-BC06-4C59-91C8-878CB8709408}"/>
                  </a:ext>
                </a:extLst>
              </p:cNvPr>
              <p:cNvSpPr/>
              <p:nvPr/>
            </p:nvSpPr>
            <p:spPr>
              <a:xfrm>
                <a:off x="6916669" y="4340073"/>
                <a:ext cx="52996" cy="272615"/>
              </a:xfrm>
              <a:custGeom>
                <a:avLst/>
                <a:gdLst>
                  <a:gd name="connsiteX0" fmla="*/ 69 w 52996"/>
                  <a:gd name="connsiteY0" fmla="*/ 152 h 272615"/>
                  <a:gd name="connsiteX1" fmla="*/ 41344 w 52996"/>
                  <a:gd name="connsiteY1" fmla="*/ 112865 h 272615"/>
                  <a:gd name="connsiteX2" fmla="*/ 46106 w 52996"/>
                  <a:gd name="connsiteY2" fmla="*/ 125565 h 272615"/>
                  <a:gd name="connsiteX3" fmla="*/ 25469 w 52996"/>
                  <a:gd name="connsiteY3" fmla="*/ 189065 h 272615"/>
                  <a:gd name="connsiteX4" fmla="*/ 28644 w 52996"/>
                  <a:gd name="connsiteY4" fmla="*/ 271615 h 272615"/>
                  <a:gd name="connsiteX5" fmla="*/ 33406 w 52996"/>
                  <a:gd name="connsiteY5" fmla="*/ 228752 h 272615"/>
                  <a:gd name="connsiteX6" fmla="*/ 52456 w 52996"/>
                  <a:gd name="connsiteY6" fmla="*/ 139852 h 272615"/>
                  <a:gd name="connsiteX7" fmla="*/ 69 w 52996"/>
                  <a:gd name="connsiteY7" fmla="*/ 152 h 27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96" h="272615">
                    <a:moveTo>
                      <a:pt x="69" y="152"/>
                    </a:moveTo>
                    <a:cubicBezTo>
                      <a:pt x="-1783" y="-4346"/>
                      <a:pt x="33671" y="91963"/>
                      <a:pt x="41344" y="112865"/>
                    </a:cubicBezTo>
                    <a:cubicBezTo>
                      <a:pt x="49017" y="133767"/>
                      <a:pt x="48752" y="112865"/>
                      <a:pt x="46106" y="125565"/>
                    </a:cubicBezTo>
                    <a:cubicBezTo>
                      <a:pt x="43460" y="138265"/>
                      <a:pt x="28379" y="164723"/>
                      <a:pt x="25469" y="189065"/>
                    </a:cubicBezTo>
                    <a:cubicBezTo>
                      <a:pt x="22559" y="213407"/>
                      <a:pt x="27321" y="265001"/>
                      <a:pt x="28644" y="271615"/>
                    </a:cubicBezTo>
                    <a:cubicBezTo>
                      <a:pt x="29967" y="278229"/>
                      <a:pt x="29437" y="250713"/>
                      <a:pt x="33406" y="228752"/>
                    </a:cubicBezTo>
                    <a:cubicBezTo>
                      <a:pt x="37375" y="206792"/>
                      <a:pt x="56425" y="174777"/>
                      <a:pt x="52456" y="139852"/>
                    </a:cubicBezTo>
                    <a:cubicBezTo>
                      <a:pt x="48487" y="104927"/>
                      <a:pt x="1921" y="4650"/>
                      <a:pt x="69" y="1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9" name="フリーフォーム: 図形 2668">
                <a:extLst>
                  <a:ext uri="{FF2B5EF4-FFF2-40B4-BE49-F238E27FC236}">
                    <a16:creationId xmlns:a16="http://schemas.microsoft.com/office/drawing/2014/main" id="{DE71DB89-5411-4CD0-8164-F5966151D5F0}"/>
                  </a:ext>
                </a:extLst>
              </p:cNvPr>
              <p:cNvSpPr/>
              <p:nvPr/>
            </p:nvSpPr>
            <p:spPr>
              <a:xfrm>
                <a:off x="6881637" y="4305300"/>
                <a:ext cx="52754" cy="208508"/>
              </a:xfrm>
              <a:custGeom>
                <a:avLst/>
                <a:gdLst>
                  <a:gd name="connsiteX0" fmla="*/ 4938 w 52754"/>
                  <a:gd name="connsiteY0" fmla="*/ 0 h 208508"/>
                  <a:gd name="connsiteX1" fmla="*/ 176 w 52754"/>
                  <a:gd name="connsiteY1" fmla="*/ 153988 h 208508"/>
                  <a:gd name="connsiteX2" fmla="*/ 11288 w 52754"/>
                  <a:gd name="connsiteY2" fmla="*/ 200025 h 208508"/>
                  <a:gd name="connsiteX3" fmla="*/ 41451 w 52754"/>
                  <a:gd name="connsiteY3" fmla="*/ 198438 h 208508"/>
                  <a:gd name="connsiteX4" fmla="*/ 36688 w 52754"/>
                  <a:gd name="connsiteY4" fmla="*/ 98425 h 208508"/>
                  <a:gd name="connsiteX5" fmla="*/ 52563 w 52754"/>
                  <a:gd name="connsiteY5" fmla="*/ 187325 h 208508"/>
                  <a:gd name="connsiteX6" fmla="*/ 23988 w 52754"/>
                  <a:gd name="connsiteY6" fmla="*/ 192088 h 208508"/>
                  <a:gd name="connsiteX7" fmla="*/ 11288 w 52754"/>
                  <a:gd name="connsiteY7" fmla="*/ 155575 h 208508"/>
                  <a:gd name="connsiteX8" fmla="*/ 4938 w 52754"/>
                  <a:gd name="connsiteY8" fmla="*/ 0 h 20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754" h="208508">
                    <a:moveTo>
                      <a:pt x="4938" y="0"/>
                    </a:moveTo>
                    <a:cubicBezTo>
                      <a:pt x="3086" y="-264"/>
                      <a:pt x="-882" y="120651"/>
                      <a:pt x="176" y="153988"/>
                    </a:cubicBezTo>
                    <a:cubicBezTo>
                      <a:pt x="1234" y="187325"/>
                      <a:pt x="4409" y="192617"/>
                      <a:pt x="11288" y="200025"/>
                    </a:cubicBezTo>
                    <a:cubicBezTo>
                      <a:pt x="18167" y="207433"/>
                      <a:pt x="37218" y="215371"/>
                      <a:pt x="41451" y="198438"/>
                    </a:cubicBezTo>
                    <a:cubicBezTo>
                      <a:pt x="45684" y="181505"/>
                      <a:pt x="34836" y="100277"/>
                      <a:pt x="36688" y="98425"/>
                    </a:cubicBezTo>
                    <a:cubicBezTo>
                      <a:pt x="38540" y="96573"/>
                      <a:pt x="54680" y="171715"/>
                      <a:pt x="52563" y="187325"/>
                    </a:cubicBezTo>
                    <a:cubicBezTo>
                      <a:pt x="50446" y="202935"/>
                      <a:pt x="30867" y="197380"/>
                      <a:pt x="23988" y="192088"/>
                    </a:cubicBezTo>
                    <a:cubicBezTo>
                      <a:pt x="17109" y="186796"/>
                      <a:pt x="13934" y="187325"/>
                      <a:pt x="11288" y="155575"/>
                    </a:cubicBezTo>
                    <a:cubicBezTo>
                      <a:pt x="8642" y="123825"/>
                      <a:pt x="6790" y="264"/>
                      <a:pt x="49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0" name="フリーフォーム: 図形 2669">
                <a:extLst>
                  <a:ext uri="{FF2B5EF4-FFF2-40B4-BE49-F238E27FC236}">
                    <a16:creationId xmlns:a16="http://schemas.microsoft.com/office/drawing/2014/main" id="{10F1704B-2860-42FF-B33B-07EEDE2EB468}"/>
                  </a:ext>
                </a:extLst>
              </p:cNvPr>
              <p:cNvSpPr/>
              <p:nvPr/>
            </p:nvSpPr>
            <p:spPr>
              <a:xfrm>
                <a:off x="6832319" y="4519612"/>
                <a:ext cx="67323" cy="77794"/>
              </a:xfrm>
              <a:custGeom>
                <a:avLst/>
                <a:gdLst>
                  <a:gd name="connsiteX0" fmla="*/ 281 w 67323"/>
                  <a:gd name="connsiteY0" fmla="*/ 1 h 77794"/>
                  <a:gd name="connsiteX1" fmla="*/ 28856 w 67323"/>
                  <a:gd name="connsiteY1" fmla="*/ 58738 h 77794"/>
                  <a:gd name="connsiteX2" fmla="*/ 66956 w 67323"/>
                  <a:gd name="connsiteY2" fmla="*/ 77788 h 77794"/>
                  <a:gd name="connsiteX3" fmla="*/ 46319 w 67323"/>
                  <a:gd name="connsiteY3" fmla="*/ 60326 h 77794"/>
                  <a:gd name="connsiteX4" fmla="*/ 281 w 67323"/>
                  <a:gd name="connsiteY4" fmla="*/ 1 h 7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323" h="77794">
                    <a:moveTo>
                      <a:pt x="281" y="1"/>
                    </a:moveTo>
                    <a:cubicBezTo>
                      <a:pt x="-2629" y="-264"/>
                      <a:pt x="17744" y="45774"/>
                      <a:pt x="28856" y="58738"/>
                    </a:cubicBezTo>
                    <a:cubicBezTo>
                      <a:pt x="39968" y="71702"/>
                      <a:pt x="64046" y="77523"/>
                      <a:pt x="66956" y="77788"/>
                    </a:cubicBezTo>
                    <a:cubicBezTo>
                      <a:pt x="69866" y="78053"/>
                      <a:pt x="54786" y="69851"/>
                      <a:pt x="46319" y="60326"/>
                    </a:cubicBezTo>
                    <a:cubicBezTo>
                      <a:pt x="37852" y="50801"/>
                      <a:pt x="3191" y="266"/>
                      <a:pt x="28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1" name="フリーフォーム: 図形 2670">
                <a:extLst>
                  <a:ext uri="{FF2B5EF4-FFF2-40B4-BE49-F238E27FC236}">
                    <a16:creationId xmlns:a16="http://schemas.microsoft.com/office/drawing/2014/main" id="{9661D502-4EC1-4C42-98BD-91C84AD091A8}"/>
                  </a:ext>
                </a:extLst>
              </p:cNvPr>
              <p:cNvSpPr/>
              <p:nvPr/>
            </p:nvSpPr>
            <p:spPr>
              <a:xfrm>
                <a:off x="6930515" y="4619565"/>
                <a:ext cx="61941" cy="145586"/>
              </a:xfrm>
              <a:custGeom>
                <a:avLst/>
                <a:gdLst>
                  <a:gd name="connsiteX0" fmla="*/ 510 w 61941"/>
                  <a:gd name="connsiteY0" fmla="*/ 60 h 145586"/>
                  <a:gd name="connsiteX1" fmla="*/ 32260 w 61941"/>
                  <a:gd name="connsiteY1" fmla="*/ 52448 h 145586"/>
                  <a:gd name="connsiteX2" fmla="*/ 59248 w 61941"/>
                  <a:gd name="connsiteY2" fmla="*/ 144523 h 145586"/>
                  <a:gd name="connsiteX3" fmla="*/ 57660 w 61941"/>
                  <a:gd name="connsiteY3" fmla="*/ 100073 h 145586"/>
                  <a:gd name="connsiteX4" fmla="*/ 59248 w 61941"/>
                  <a:gd name="connsiteY4" fmla="*/ 61973 h 145586"/>
                  <a:gd name="connsiteX5" fmla="*/ 510 w 61941"/>
                  <a:gd name="connsiteY5" fmla="*/ 60 h 14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41" h="145586">
                    <a:moveTo>
                      <a:pt x="510" y="60"/>
                    </a:moveTo>
                    <a:cubicBezTo>
                      <a:pt x="-3988" y="-1528"/>
                      <a:pt x="22470" y="28371"/>
                      <a:pt x="32260" y="52448"/>
                    </a:cubicBezTo>
                    <a:cubicBezTo>
                      <a:pt x="42050" y="76525"/>
                      <a:pt x="55015" y="136586"/>
                      <a:pt x="59248" y="144523"/>
                    </a:cubicBezTo>
                    <a:cubicBezTo>
                      <a:pt x="63481" y="152460"/>
                      <a:pt x="57660" y="113831"/>
                      <a:pt x="57660" y="100073"/>
                    </a:cubicBezTo>
                    <a:cubicBezTo>
                      <a:pt x="57660" y="86315"/>
                      <a:pt x="66127" y="76790"/>
                      <a:pt x="59248" y="61973"/>
                    </a:cubicBezTo>
                    <a:cubicBezTo>
                      <a:pt x="52369" y="47156"/>
                      <a:pt x="5008" y="1648"/>
                      <a:pt x="510" y="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2" name="フリーフォーム: 図形 2671">
                <a:extLst>
                  <a:ext uri="{FF2B5EF4-FFF2-40B4-BE49-F238E27FC236}">
                    <a16:creationId xmlns:a16="http://schemas.microsoft.com/office/drawing/2014/main" id="{AE02AD54-5713-4D34-813A-7BCFF933C2B0}"/>
                  </a:ext>
                </a:extLst>
              </p:cNvPr>
              <p:cNvSpPr/>
              <p:nvPr/>
            </p:nvSpPr>
            <p:spPr>
              <a:xfrm>
                <a:off x="7297058" y="4405310"/>
                <a:ext cx="115110" cy="136533"/>
              </a:xfrm>
              <a:custGeom>
                <a:avLst/>
                <a:gdLst>
                  <a:gd name="connsiteX0" fmla="*/ 114980 w 115110"/>
                  <a:gd name="connsiteY0" fmla="*/ 3 h 136533"/>
                  <a:gd name="connsiteX1" fmla="*/ 24492 w 115110"/>
                  <a:gd name="connsiteY1" fmla="*/ 76203 h 136533"/>
                  <a:gd name="connsiteX2" fmla="*/ 680 w 115110"/>
                  <a:gd name="connsiteY2" fmla="*/ 136528 h 136533"/>
                  <a:gd name="connsiteX3" fmla="*/ 43542 w 115110"/>
                  <a:gd name="connsiteY3" fmla="*/ 79378 h 136533"/>
                  <a:gd name="connsiteX4" fmla="*/ 114980 w 115110"/>
                  <a:gd name="connsiteY4" fmla="*/ 3 h 13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110" h="136533">
                    <a:moveTo>
                      <a:pt x="114980" y="3"/>
                    </a:moveTo>
                    <a:cubicBezTo>
                      <a:pt x="111805" y="-526"/>
                      <a:pt x="43542" y="53449"/>
                      <a:pt x="24492" y="76203"/>
                    </a:cubicBezTo>
                    <a:cubicBezTo>
                      <a:pt x="5442" y="98957"/>
                      <a:pt x="-2495" y="135999"/>
                      <a:pt x="680" y="136528"/>
                    </a:cubicBezTo>
                    <a:cubicBezTo>
                      <a:pt x="3855" y="137057"/>
                      <a:pt x="24492" y="101338"/>
                      <a:pt x="43542" y="79378"/>
                    </a:cubicBezTo>
                    <a:cubicBezTo>
                      <a:pt x="62592" y="57418"/>
                      <a:pt x="118155" y="532"/>
                      <a:pt x="11498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3" name="フリーフォーム: 図形 2672">
                <a:extLst>
                  <a:ext uri="{FF2B5EF4-FFF2-40B4-BE49-F238E27FC236}">
                    <a16:creationId xmlns:a16="http://schemas.microsoft.com/office/drawing/2014/main" id="{6454790D-B53B-4E1A-ADD9-BAD5DC73F7CB}"/>
                  </a:ext>
                </a:extLst>
              </p:cNvPr>
              <p:cNvSpPr/>
              <p:nvPr/>
            </p:nvSpPr>
            <p:spPr>
              <a:xfrm>
                <a:off x="7346944" y="4613209"/>
                <a:ext cx="163075" cy="307545"/>
              </a:xfrm>
              <a:custGeom>
                <a:avLst/>
                <a:gdLst>
                  <a:gd name="connsiteX0" fmla="*/ 6 w 163075"/>
                  <a:gd name="connsiteY0" fmla="*/ 66 h 307545"/>
                  <a:gd name="connsiteX1" fmla="*/ 42869 w 163075"/>
                  <a:gd name="connsiteY1" fmla="*/ 141354 h 307545"/>
                  <a:gd name="connsiteX2" fmla="*/ 160344 w 163075"/>
                  <a:gd name="connsiteY2" fmla="*/ 301691 h 307545"/>
                  <a:gd name="connsiteX3" fmla="*/ 120656 w 163075"/>
                  <a:gd name="connsiteY3" fmla="*/ 265179 h 307545"/>
                  <a:gd name="connsiteX4" fmla="*/ 63506 w 163075"/>
                  <a:gd name="connsiteY4" fmla="*/ 193741 h 307545"/>
                  <a:gd name="connsiteX5" fmla="*/ 39694 w 163075"/>
                  <a:gd name="connsiteY5" fmla="*/ 158816 h 307545"/>
                  <a:gd name="connsiteX6" fmla="*/ 6 w 163075"/>
                  <a:gd name="connsiteY6" fmla="*/ 66 h 307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075" h="307545">
                    <a:moveTo>
                      <a:pt x="6" y="66"/>
                    </a:moveTo>
                    <a:cubicBezTo>
                      <a:pt x="535" y="-2844"/>
                      <a:pt x="16146" y="91083"/>
                      <a:pt x="42869" y="141354"/>
                    </a:cubicBezTo>
                    <a:cubicBezTo>
                      <a:pt x="69592" y="191625"/>
                      <a:pt x="147380" y="281054"/>
                      <a:pt x="160344" y="301691"/>
                    </a:cubicBezTo>
                    <a:cubicBezTo>
                      <a:pt x="173308" y="322328"/>
                      <a:pt x="136795" y="283170"/>
                      <a:pt x="120656" y="265179"/>
                    </a:cubicBezTo>
                    <a:cubicBezTo>
                      <a:pt x="104517" y="247188"/>
                      <a:pt x="77000" y="211468"/>
                      <a:pt x="63506" y="193741"/>
                    </a:cubicBezTo>
                    <a:cubicBezTo>
                      <a:pt x="50012" y="176014"/>
                      <a:pt x="49483" y="186068"/>
                      <a:pt x="39694" y="158816"/>
                    </a:cubicBezTo>
                    <a:cubicBezTo>
                      <a:pt x="29905" y="131564"/>
                      <a:pt x="-523" y="2976"/>
                      <a:pt x="6" y="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4" name="フリーフォーム: 図形 2673">
                <a:extLst>
                  <a:ext uri="{FF2B5EF4-FFF2-40B4-BE49-F238E27FC236}">
                    <a16:creationId xmlns:a16="http://schemas.microsoft.com/office/drawing/2014/main" id="{6B2D1BC1-441E-4F3E-937F-FF3548FD9DF0}"/>
                  </a:ext>
                </a:extLst>
              </p:cNvPr>
              <p:cNvSpPr/>
              <p:nvPr/>
            </p:nvSpPr>
            <p:spPr>
              <a:xfrm>
                <a:off x="7305526" y="4652923"/>
                <a:ext cx="176452" cy="261978"/>
              </a:xfrm>
              <a:custGeom>
                <a:avLst/>
                <a:gdLst>
                  <a:gd name="connsiteX0" fmla="*/ 149 w 176452"/>
                  <a:gd name="connsiteY0" fmla="*/ 40 h 261978"/>
                  <a:gd name="connsiteX1" fmla="*/ 52537 w 176452"/>
                  <a:gd name="connsiteY1" fmla="*/ 158790 h 261978"/>
                  <a:gd name="connsiteX2" fmla="*/ 89049 w 176452"/>
                  <a:gd name="connsiteY2" fmla="*/ 204827 h 261978"/>
                  <a:gd name="connsiteX3" fmla="*/ 176362 w 176452"/>
                  <a:gd name="connsiteY3" fmla="*/ 261977 h 261978"/>
                  <a:gd name="connsiteX4" fmla="*/ 104924 w 176452"/>
                  <a:gd name="connsiteY4" fmla="*/ 203240 h 261978"/>
                  <a:gd name="connsiteX5" fmla="*/ 69999 w 176452"/>
                  <a:gd name="connsiteY5" fmla="*/ 174665 h 261978"/>
                  <a:gd name="connsiteX6" fmla="*/ 149 w 176452"/>
                  <a:gd name="connsiteY6" fmla="*/ 40 h 261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452" h="261978">
                    <a:moveTo>
                      <a:pt x="149" y="40"/>
                    </a:moveTo>
                    <a:cubicBezTo>
                      <a:pt x="-2761" y="-2606"/>
                      <a:pt x="37720" y="124659"/>
                      <a:pt x="52537" y="158790"/>
                    </a:cubicBezTo>
                    <a:cubicBezTo>
                      <a:pt x="67354" y="192921"/>
                      <a:pt x="68412" y="187629"/>
                      <a:pt x="89049" y="204827"/>
                    </a:cubicBezTo>
                    <a:cubicBezTo>
                      <a:pt x="109686" y="222025"/>
                      <a:pt x="173716" y="262241"/>
                      <a:pt x="176362" y="261977"/>
                    </a:cubicBezTo>
                    <a:cubicBezTo>
                      <a:pt x="179008" y="261713"/>
                      <a:pt x="122651" y="217792"/>
                      <a:pt x="104924" y="203240"/>
                    </a:cubicBezTo>
                    <a:cubicBezTo>
                      <a:pt x="87197" y="188688"/>
                      <a:pt x="86403" y="203240"/>
                      <a:pt x="69999" y="174665"/>
                    </a:cubicBezTo>
                    <a:cubicBezTo>
                      <a:pt x="53595" y="146090"/>
                      <a:pt x="3059" y="2686"/>
                      <a:pt x="14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5" name="フリーフォーム: 図形 2674">
                <a:extLst>
                  <a:ext uri="{FF2B5EF4-FFF2-40B4-BE49-F238E27FC236}">
                    <a16:creationId xmlns:a16="http://schemas.microsoft.com/office/drawing/2014/main" id="{263F149C-0F57-4D5C-AFDE-736CF0239761}"/>
                  </a:ext>
                </a:extLst>
              </p:cNvPr>
              <p:cNvSpPr/>
              <p:nvPr/>
            </p:nvSpPr>
            <p:spPr>
              <a:xfrm>
                <a:off x="6989317" y="4834515"/>
                <a:ext cx="377593" cy="72944"/>
              </a:xfrm>
              <a:custGeom>
                <a:avLst/>
                <a:gdLst>
                  <a:gd name="connsiteX0" fmla="*/ 446 w 377593"/>
                  <a:gd name="connsiteY0" fmla="*/ 35935 h 72944"/>
                  <a:gd name="connsiteX1" fmla="*/ 224283 w 377593"/>
                  <a:gd name="connsiteY1" fmla="*/ 12123 h 72944"/>
                  <a:gd name="connsiteX2" fmla="*/ 375096 w 377593"/>
                  <a:gd name="connsiteY2" fmla="*/ 72448 h 72944"/>
                  <a:gd name="connsiteX3" fmla="*/ 313183 w 377593"/>
                  <a:gd name="connsiteY3" fmla="*/ 39110 h 72944"/>
                  <a:gd name="connsiteX4" fmla="*/ 244921 w 377593"/>
                  <a:gd name="connsiteY4" fmla="*/ 8948 h 72944"/>
                  <a:gd name="connsiteX5" fmla="*/ 168721 w 377593"/>
                  <a:gd name="connsiteY5" fmla="*/ 1010 h 72944"/>
                  <a:gd name="connsiteX6" fmla="*/ 446 w 377593"/>
                  <a:gd name="connsiteY6" fmla="*/ 35935 h 72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593" h="72944">
                    <a:moveTo>
                      <a:pt x="446" y="35935"/>
                    </a:moveTo>
                    <a:cubicBezTo>
                      <a:pt x="9706" y="37787"/>
                      <a:pt x="161841" y="6038"/>
                      <a:pt x="224283" y="12123"/>
                    </a:cubicBezTo>
                    <a:cubicBezTo>
                      <a:pt x="286725" y="18208"/>
                      <a:pt x="360279" y="67950"/>
                      <a:pt x="375096" y="72448"/>
                    </a:cubicBezTo>
                    <a:cubicBezTo>
                      <a:pt x="389913" y="76946"/>
                      <a:pt x="334879" y="49693"/>
                      <a:pt x="313183" y="39110"/>
                    </a:cubicBezTo>
                    <a:cubicBezTo>
                      <a:pt x="291487" y="28527"/>
                      <a:pt x="268998" y="15298"/>
                      <a:pt x="244921" y="8948"/>
                    </a:cubicBezTo>
                    <a:cubicBezTo>
                      <a:pt x="220844" y="2598"/>
                      <a:pt x="208938" y="-2165"/>
                      <a:pt x="168721" y="1010"/>
                    </a:cubicBezTo>
                    <a:cubicBezTo>
                      <a:pt x="128504" y="4185"/>
                      <a:pt x="-8814" y="34083"/>
                      <a:pt x="446" y="359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6" name="フリーフォーム: 図形 2675">
                <a:extLst>
                  <a:ext uri="{FF2B5EF4-FFF2-40B4-BE49-F238E27FC236}">
                    <a16:creationId xmlns:a16="http://schemas.microsoft.com/office/drawing/2014/main" id="{9F397639-BD46-4984-B462-64A9E2CBE76C}"/>
                  </a:ext>
                </a:extLst>
              </p:cNvPr>
              <p:cNvSpPr/>
              <p:nvPr/>
            </p:nvSpPr>
            <p:spPr>
              <a:xfrm>
                <a:off x="7010295" y="4874904"/>
                <a:ext cx="407018" cy="107226"/>
              </a:xfrm>
              <a:custGeom>
                <a:avLst/>
                <a:gdLst>
                  <a:gd name="connsiteX0" fmla="*/ 105 w 407018"/>
                  <a:gd name="connsiteY0" fmla="*/ 19359 h 107226"/>
                  <a:gd name="connsiteX1" fmla="*/ 246168 w 407018"/>
                  <a:gd name="connsiteY1" fmla="*/ 20946 h 107226"/>
                  <a:gd name="connsiteX2" fmla="*/ 404918 w 407018"/>
                  <a:gd name="connsiteY2" fmla="*/ 106671 h 107226"/>
                  <a:gd name="connsiteX3" fmla="*/ 333480 w 407018"/>
                  <a:gd name="connsiteY3" fmla="*/ 55871 h 107226"/>
                  <a:gd name="connsiteX4" fmla="*/ 279505 w 407018"/>
                  <a:gd name="connsiteY4" fmla="*/ 16184 h 107226"/>
                  <a:gd name="connsiteX5" fmla="*/ 216005 w 407018"/>
                  <a:gd name="connsiteY5" fmla="*/ 309 h 107226"/>
                  <a:gd name="connsiteX6" fmla="*/ 105 w 407018"/>
                  <a:gd name="connsiteY6" fmla="*/ 19359 h 10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7018" h="107226">
                    <a:moveTo>
                      <a:pt x="105" y="19359"/>
                    </a:moveTo>
                    <a:cubicBezTo>
                      <a:pt x="5132" y="22798"/>
                      <a:pt x="178699" y="6394"/>
                      <a:pt x="246168" y="20946"/>
                    </a:cubicBezTo>
                    <a:cubicBezTo>
                      <a:pt x="313637" y="35498"/>
                      <a:pt x="390366" y="100850"/>
                      <a:pt x="404918" y="106671"/>
                    </a:cubicBezTo>
                    <a:cubicBezTo>
                      <a:pt x="419470" y="112492"/>
                      <a:pt x="354382" y="70952"/>
                      <a:pt x="333480" y="55871"/>
                    </a:cubicBezTo>
                    <a:cubicBezTo>
                      <a:pt x="312578" y="40790"/>
                      <a:pt x="299084" y="25444"/>
                      <a:pt x="279505" y="16184"/>
                    </a:cubicBezTo>
                    <a:cubicBezTo>
                      <a:pt x="259926" y="6924"/>
                      <a:pt x="260984" y="3219"/>
                      <a:pt x="216005" y="309"/>
                    </a:cubicBezTo>
                    <a:cubicBezTo>
                      <a:pt x="171026" y="-2602"/>
                      <a:pt x="-4922" y="15920"/>
                      <a:pt x="105" y="193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7" name="フリーフォーム: 図形 2676">
                <a:extLst>
                  <a:ext uri="{FF2B5EF4-FFF2-40B4-BE49-F238E27FC236}">
                    <a16:creationId xmlns:a16="http://schemas.microsoft.com/office/drawing/2014/main" id="{89EC0292-CA02-41B8-8D41-29E1F0032DB0}"/>
                  </a:ext>
                </a:extLst>
              </p:cNvPr>
              <p:cNvSpPr/>
              <p:nvPr/>
            </p:nvSpPr>
            <p:spPr>
              <a:xfrm>
                <a:off x="7059613" y="4941888"/>
                <a:ext cx="369907" cy="57294"/>
              </a:xfrm>
              <a:custGeom>
                <a:avLst/>
                <a:gdLst>
                  <a:gd name="connsiteX0" fmla="*/ 0 w 369907"/>
                  <a:gd name="connsiteY0" fmla="*/ 0 h 57294"/>
                  <a:gd name="connsiteX1" fmla="*/ 242887 w 369907"/>
                  <a:gd name="connsiteY1" fmla="*/ 22225 h 57294"/>
                  <a:gd name="connsiteX2" fmla="*/ 369887 w 369907"/>
                  <a:gd name="connsiteY2" fmla="*/ 57150 h 57294"/>
                  <a:gd name="connsiteX3" fmla="*/ 252412 w 369907"/>
                  <a:gd name="connsiteY3" fmla="*/ 7937 h 57294"/>
                  <a:gd name="connsiteX4" fmla="*/ 192087 w 369907"/>
                  <a:gd name="connsiteY4" fmla="*/ 4762 h 57294"/>
                  <a:gd name="connsiteX5" fmla="*/ 0 w 369907"/>
                  <a:gd name="connsiteY5" fmla="*/ 0 h 57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907" h="57294">
                    <a:moveTo>
                      <a:pt x="0" y="0"/>
                    </a:moveTo>
                    <a:cubicBezTo>
                      <a:pt x="90619" y="6350"/>
                      <a:pt x="181239" y="12700"/>
                      <a:pt x="242887" y="22225"/>
                    </a:cubicBezTo>
                    <a:cubicBezTo>
                      <a:pt x="304535" y="31750"/>
                      <a:pt x="368300" y="59531"/>
                      <a:pt x="369887" y="57150"/>
                    </a:cubicBezTo>
                    <a:cubicBezTo>
                      <a:pt x="371474" y="54769"/>
                      <a:pt x="282045" y="16668"/>
                      <a:pt x="252412" y="7937"/>
                    </a:cubicBezTo>
                    <a:cubicBezTo>
                      <a:pt x="222779" y="-794"/>
                      <a:pt x="192087" y="4762"/>
                      <a:pt x="192087" y="476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8" name="フリーフォーム: 図形 2677">
                <a:extLst>
                  <a:ext uri="{FF2B5EF4-FFF2-40B4-BE49-F238E27FC236}">
                    <a16:creationId xmlns:a16="http://schemas.microsoft.com/office/drawing/2014/main" id="{9AAFB24E-CA9B-4A46-8A65-7609C7EDBE70}"/>
                  </a:ext>
                </a:extLst>
              </p:cNvPr>
              <p:cNvSpPr/>
              <p:nvPr/>
            </p:nvSpPr>
            <p:spPr>
              <a:xfrm>
                <a:off x="7685085" y="4849125"/>
                <a:ext cx="259326" cy="221479"/>
              </a:xfrm>
              <a:custGeom>
                <a:avLst/>
                <a:gdLst>
                  <a:gd name="connsiteX0" fmla="*/ 258765 w 259326"/>
                  <a:gd name="connsiteY0" fmla="*/ 688 h 221479"/>
                  <a:gd name="connsiteX1" fmla="*/ 190503 w 259326"/>
                  <a:gd name="connsiteY1" fmla="*/ 76888 h 221479"/>
                  <a:gd name="connsiteX2" fmla="*/ 80965 w 259326"/>
                  <a:gd name="connsiteY2" fmla="*/ 153088 h 221479"/>
                  <a:gd name="connsiteX3" fmla="*/ 3 w 259326"/>
                  <a:gd name="connsiteY3" fmla="*/ 221350 h 221479"/>
                  <a:gd name="connsiteX4" fmla="*/ 77790 w 259326"/>
                  <a:gd name="connsiteY4" fmla="*/ 168963 h 221479"/>
                  <a:gd name="connsiteX5" fmla="*/ 153990 w 259326"/>
                  <a:gd name="connsiteY5" fmla="*/ 122925 h 221479"/>
                  <a:gd name="connsiteX6" fmla="*/ 258765 w 259326"/>
                  <a:gd name="connsiteY6" fmla="*/ 688 h 22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326" h="221479">
                    <a:moveTo>
                      <a:pt x="258765" y="688"/>
                    </a:moveTo>
                    <a:cubicBezTo>
                      <a:pt x="264850" y="-6985"/>
                      <a:pt x="220136" y="51488"/>
                      <a:pt x="190503" y="76888"/>
                    </a:cubicBezTo>
                    <a:cubicBezTo>
                      <a:pt x="160870" y="102288"/>
                      <a:pt x="112715" y="129011"/>
                      <a:pt x="80965" y="153088"/>
                    </a:cubicBezTo>
                    <a:cubicBezTo>
                      <a:pt x="49215" y="177165"/>
                      <a:pt x="532" y="218704"/>
                      <a:pt x="3" y="221350"/>
                    </a:cubicBezTo>
                    <a:cubicBezTo>
                      <a:pt x="-526" y="223996"/>
                      <a:pt x="52126" y="185367"/>
                      <a:pt x="77790" y="168963"/>
                    </a:cubicBezTo>
                    <a:cubicBezTo>
                      <a:pt x="103454" y="152559"/>
                      <a:pt x="126209" y="146737"/>
                      <a:pt x="153990" y="122925"/>
                    </a:cubicBezTo>
                    <a:cubicBezTo>
                      <a:pt x="181771" y="99113"/>
                      <a:pt x="252680" y="8361"/>
                      <a:pt x="258765" y="6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9" name="フリーフォーム: 図形 2678">
                <a:extLst>
                  <a:ext uri="{FF2B5EF4-FFF2-40B4-BE49-F238E27FC236}">
                    <a16:creationId xmlns:a16="http://schemas.microsoft.com/office/drawing/2014/main" id="{EA637B10-38FF-4907-A18F-81F5745F8BE6}"/>
                  </a:ext>
                </a:extLst>
              </p:cNvPr>
              <p:cNvSpPr/>
              <p:nvPr/>
            </p:nvSpPr>
            <p:spPr>
              <a:xfrm>
                <a:off x="7688130" y="4848216"/>
                <a:ext cx="231970" cy="149243"/>
              </a:xfrm>
              <a:custGeom>
                <a:avLst/>
                <a:gdLst>
                  <a:gd name="connsiteX0" fmla="*/ 231908 w 231970"/>
                  <a:gd name="connsiteY0" fmla="*/ 9 h 149243"/>
                  <a:gd name="connsiteX1" fmla="*/ 81095 w 231970"/>
                  <a:gd name="connsiteY1" fmla="*/ 74622 h 149243"/>
                  <a:gd name="connsiteX2" fmla="*/ 133 w 231970"/>
                  <a:gd name="connsiteY2" fmla="*/ 149234 h 149243"/>
                  <a:gd name="connsiteX3" fmla="*/ 98558 w 231970"/>
                  <a:gd name="connsiteY3" fmla="*/ 79384 h 149243"/>
                  <a:gd name="connsiteX4" fmla="*/ 231908 w 231970"/>
                  <a:gd name="connsiteY4" fmla="*/ 9 h 14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970" h="149243">
                    <a:moveTo>
                      <a:pt x="231908" y="9"/>
                    </a:moveTo>
                    <a:cubicBezTo>
                      <a:pt x="228998" y="-785"/>
                      <a:pt x="119724" y="49751"/>
                      <a:pt x="81095" y="74622"/>
                    </a:cubicBezTo>
                    <a:cubicBezTo>
                      <a:pt x="42466" y="99493"/>
                      <a:pt x="-2777" y="148440"/>
                      <a:pt x="133" y="149234"/>
                    </a:cubicBezTo>
                    <a:cubicBezTo>
                      <a:pt x="3043" y="150028"/>
                      <a:pt x="61252" y="101609"/>
                      <a:pt x="98558" y="79384"/>
                    </a:cubicBezTo>
                    <a:cubicBezTo>
                      <a:pt x="135864" y="57159"/>
                      <a:pt x="234818" y="803"/>
                      <a:pt x="231908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0" name="フリーフォーム: 図形 2679">
                <a:extLst>
                  <a:ext uri="{FF2B5EF4-FFF2-40B4-BE49-F238E27FC236}">
                    <a16:creationId xmlns:a16="http://schemas.microsoft.com/office/drawing/2014/main" id="{F3E54BDA-7427-496D-82BB-14BD07446CEE}"/>
                  </a:ext>
                </a:extLst>
              </p:cNvPr>
              <p:cNvSpPr/>
              <p:nvPr/>
            </p:nvSpPr>
            <p:spPr>
              <a:xfrm>
                <a:off x="7883515" y="4733654"/>
                <a:ext cx="193685" cy="203474"/>
              </a:xfrm>
              <a:custGeom>
                <a:avLst/>
                <a:gdLst>
                  <a:gd name="connsiteX0" fmla="*/ 193685 w 193685"/>
                  <a:gd name="connsiteY0" fmla="*/ 271 h 203474"/>
                  <a:gd name="connsiteX1" fmla="*/ 101610 w 193685"/>
                  <a:gd name="connsiteY1" fmla="*/ 109809 h 203474"/>
                  <a:gd name="connsiteX2" fmla="*/ 10 w 193685"/>
                  <a:gd name="connsiteY2" fmla="*/ 203471 h 203474"/>
                  <a:gd name="connsiteX3" fmla="*/ 95260 w 193685"/>
                  <a:gd name="connsiteY3" fmla="*/ 106634 h 203474"/>
                  <a:gd name="connsiteX4" fmla="*/ 103198 w 193685"/>
                  <a:gd name="connsiteY4" fmla="*/ 79646 h 203474"/>
                  <a:gd name="connsiteX5" fmla="*/ 193685 w 193685"/>
                  <a:gd name="connsiteY5" fmla="*/ 271 h 203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685" h="203474">
                    <a:moveTo>
                      <a:pt x="193685" y="271"/>
                    </a:moveTo>
                    <a:cubicBezTo>
                      <a:pt x="193420" y="5298"/>
                      <a:pt x="133889" y="75942"/>
                      <a:pt x="101610" y="109809"/>
                    </a:cubicBezTo>
                    <a:cubicBezTo>
                      <a:pt x="69331" y="143676"/>
                      <a:pt x="1068" y="204000"/>
                      <a:pt x="10" y="203471"/>
                    </a:cubicBezTo>
                    <a:cubicBezTo>
                      <a:pt x="-1048" y="202942"/>
                      <a:pt x="78062" y="127271"/>
                      <a:pt x="95260" y="106634"/>
                    </a:cubicBezTo>
                    <a:cubicBezTo>
                      <a:pt x="112458" y="85997"/>
                      <a:pt x="85206" y="97902"/>
                      <a:pt x="103198" y="79646"/>
                    </a:cubicBezTo>
                    <a:cubicBezTo>
                      <a:pt x="121190" y="61390"/>
                      <a:pt x="193950" y="-4756"/>
                      <a:pt x="193685" y="2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1" name="フリーフォーム: 図形 2680">
                <a:extLst>
                  <a:ext uri="{FF2B5EF4-FFF2-40B4-BE49-F238E27FC236}">
                    <a16:creationId xmlns:a16="http://schemas.microsoft.com/office/drawing/2014/main" id="{0FB0F855-C4A8-4E9F-BAFA-B2860A8BB8B9}"/>
                  </a:ext>
                </a:extLst>
              </p:cNvPr>
              <p:cNvSpPr/>
              <p:nvPr/>
            </p:nvSpPr>
            <p:spPr>
              <a:xfrm>
                <a:off x="7600932" y="5011158"/>
                <a:ext cx="313037" cy="208543"/>
              </a:xfrm>
              <a:custGeom>
                <a:avLst/>
                <a:gdLst>
                  <a:gd name="connsiteX0" fmla="*/ 312756 w 313037"/>
                  <a:gd name="connsiteY0" fmla="*/ 580 h 208543"/>
                  <a:gd name="connsiteX1" fmla="*/ 101618 w 313037"/>
                  <a:gd name="connsiteY1" fmla="*/ 137105 h 208543"/>
                  <a:gd name="connsiteX2" fmla="*/ 18 w 313037"/>
                  <a:gd name="connsiteY2" fmla="*/ 208542 h 208543"/>
                  <a:gd name="connsiteX3" fmla="*/ 93681 w 313037"/>
                  <a:gd name="connsiteY3" fmla="*/ 138692 h 208543"/>
                  <a:gd name="connsiteX4" fmla="*/ 146068 w 313037"/>
                  <a:gd name="connsiteY4" fmla="*/ 89480 h 208543"/>
                  <a:gd name="connsiteX5" fmla="*/ 312756 w 313037"/>
                  <a:gd name="connsiteY5" fmla="*/ 580 h 20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037" h="208543">
                    <a:moveTo>
                      <a:pt x="312756" y="580"/>
                    </a:moveTo>
                    <a:cubicBezTo>
                      <a:pt x="305348" y="8518"/>
                      <a:pt x="153741" y="102445"/>
                      <a:pt x="101618" y="137105"/>
                    </a:cubicBezTo>
                    <a:cubicBezTo>
                      <a:pt x="49495" y="171765"/>
                      <a:pt x="1341" y="208278"/>
                      <a:pt x="18" y="208542"/>
                    </a:cubicBezTo>
                    <a:cubicBezTo>
                      <a:pt x="-1305" y="208806"/>
                      <a:pt x="69339" y="158536"/>
                      <a:pt x="93681" y="138692"/>
                    </a:cubicBezTo>
                    <a:cubicBezTo>
                      <a:pt x="118023" y="118848"/>
                      <a:pt x="112731" y="110647"/>
                      <a:pt x="146068" y="89480"/>
                    </a:cubicBezTo>
                    <a:cubicBezTo>
                      <a:pt x="179405" y="68313"/>
                      <a:pt x="320164" y="-7358"/>
                      <a:pt x="312756" y="5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2" name="フリーフォーム: 図形 2681">
                <a:extLst>
                  <a:ext uri="{FF2B5EF4-FFF2-40B4-BE49-F238E27FC236}">
                    <a16:creationId xmlns:a16="http://schemas.microsoft.com/office/drawing/2014/main" id="{45BA0699-784D-40E0-8D35-8E7DBBEC628F}"/>
                  </a:ext>
                </a:extLst>
              </p:cNvPr>
              <p:cNvSpPr/>
              <p:nvPr/>
            </p:nvSpPr>
            <p:spPr>
              <a:xfrm>
                <a:off x="7484719" y="4960779"/>
                <a:ext cx="148009" cy="178261"/>
              </a:xfrm>
              <a:custGeom>
                <a:avLst/>
                <a:gdLst>
                  <a:gd name="connsiteX0" fmla="*/ 147981 w 148009"/>
                  <a:gd name="connsiteY0" fmla="*/ 159 h 178261"/>
                  <a:gd name="connsiteX1" fmla="*/ 35269 w 148009"/>
                  <a:gd name="connsiteY1" fmla="*/ 96996 h 178261"/>
                  <a:gd name="connsiteX2" fmla="*/ 344 w 148009"/>
                  <a:gd name="connsiteY2" fmla="*/ 177959 h 178261"/>
                  <a:gd name="connsiteX3" fmla="*/ 24156 w 148009"/>
                  <a:gd name="connsiteY3" fmla="*/ 120809 h 178261"/>
                  <a:gd name="connsiteX4" fmla="*/ 147981 w 148009"/>
                  <a:gd name="connsiteY4" fmla="*/ 159 h 17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009" h="178261">
                    <a:moveTo>
                      <a:pt x="147981" y="159"/>
                    </a:moveTo>
                    <a:cubicBezTo>
                      <a:pt x="149833" y="-3810"/>
                      <a:pt x="59875" y="67363"/>
                      <a:pt x="35269" y="96996"/>
                    </a:cubicBezTo>
                    <a:cubicBezTo>
                      <a:pt x="10663" y="126629"/>
                      <a:pt x="2196" y="173990"/>
                      <a:pt x="344" y="177959"/>
                    </a:cubicBezTo>
                    <a:cubicBezTo>
                      <a:pt x="-1508" y="181928"/>
                      <a:pt x="3783" y="145945"/>
                      <a:pt x="24156" y="120809"/>
                    </a:cubicBezTo>
                    <a:cubicBezTo>
                      <a:pt x="44529" y="95674"/>
                      <a:pt x="146129" y="4128"/>
                      <a:pt x="147981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3" name="フリーフォーム: 図形 2682">
                <a:extLst>
                  <a:ext uri="{FF2B5EF4-FFF2-40B4-BE49-F238E27FC236}">
                    <a16:creationId xmlns:a16="http://schemas.microsoft.com/office/drawing/2014/main" id="{AEEDE4DD-A140-416F-AA4A-32C9FB58CE6C}"/>
                  </a:ext>
                </a:extLst>
              </p:cNvPr>
              <p:cNvSpPr/>
              <p:nvPr/>
            </p:nvSpPr>
            <p:spPr>
              <a:xfrm>
                <a:off x="7817262" y="5157263"/>
                <a:ext cx="110989" cy="237380"/>
              </a:xfrm>
              <a:custGeom>
                <a:avLst/>
                <a:gdLst>
                  <a:gd name="connsiteX0" fmla="*/ 110713 w 110989"/>
                  <a:gd name="connsiteY0" fmla="*/ 525 h 237380"/>
                  <a:gd name="connsiteX1" fmla="*/ 36101 w 110989"/>
                  <a:gd name="connsiteY1" fmla="*/ 121175 h 237380"/>
                  <a:gd name="connsiteX2" fmla="*/ 23401 w 110989"/>
                  <a:gd name="connsiteY2" fmla="*/ 233887 h 237380"/>
                  <a:gd name="connsiteX3" fmla="*/ 10701 w 110989"/>
                  <a:gd name="connsiteY3" fmla="*/ 205312 h 237380"/>
                  <a:gd name="connsiteX4" fmla="*/ 5938 w 110989"/>
                  <a:gd name="connsiteY4" fmla="*/ 170387 h 237380"/>
                  <a:gd name="connsiteX5" fmla="*/ 110713 w 110989"/>
                  <a:gd name="connsiteY5" fmla="*/ 525 h 23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989" h="237380">
                    <a:moveTo>
                      <a:pt x="110713" y="525"/>
                    </a:moveTo>
                    <a:cubicBezTo>
                      <a:pt x="115740" y="-7677"/>
                      <a:pt x="50653" y="82281"/>
                      <a:pt x="36101" y="121175"/>
                    </a:cubicBezTo>
                    <a:cubicBezTo>
                      <a:pt x="21549" y="160069"/>
                      <a:pt x="27634" y="219864"/>
                      <a:pt x="23401" y="233887"/>
                    </a:cubicBezTo>
                    <a:cubicBezTo>
                      <a:pt x="19168" y="247910"/>
                      <a:pt x="13611" y="215895"/>
                      <a:pt x="10701" y="205312"/>
                    </a:cubicBezTo>
                    <a:cubicBezTo>
                      <a:pt x="7791" y="194729"/>
                      <a:pt x="-8614" y="200285"/>
                      <a:pt x="5938" y="170387"/>
                    </a:cubicBezTo>
                    <a:cubicBezTo>
                      <a:pt x="20490" y="140489"/>
                      <a:pt x="105686" y="8727"/>
                      <a:pt x="110713" y="5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4" name="フリーフォーム: 図形 2683">
                <a:extLst>
                  <a:ext uri="{FF2B5EF4-FFF2-40B4-BE49-F238E27FC236}">
                    <a16:creationId xmlns:a16="http://schemas.microsoft.com/office/drawing/2014/main" id="{A0079F33-939C-43D3-9A78-FC4C52C54E87}"/>
                  </a:ext>
                </a:extLst>
              </p:cNvPr>
              <p:cNvSpPr/>
              <p:nvPr/>
            </p:nvSpPr>
            <p:spPr>
              <a:xfrm>
                <a:off x="7926816" y="4780351"/>
                <a:ext cx="189247" cy="219406"/>
              </a:xfrm>
              <a:custGeom>
                <a:avLst/>
                <a:gdLst>
                  <a:gd name="connsiteX0" fmla="*/ 188484 w 189247"/>
                  <a:gd name="connsiteY0" fmla="*/ 1199 h 219406"/>
                  <a:gd name="connsiteX1" fmla="*/ 4334 w 189247"/>
                  <a:gd name="connsiteY1" fmla="*/ 215512 h 219406"/>
                  <a:gd name="connsiteX2" fmla="*/ 67834 w 189247"/>
                  <a:gd name="connsiteY2" fmla="*/ 131374 h 219406"/>
                  <a:gd name="connsiteX3" fmla="*/ 188484 w 189247"/>
                  <a:gd name="connsiteY3" fmla="*/ 1199 h 21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47" h="219406">
                    <a:moveTo>
                      <a:pt x="188484" y="1199"/>
                    </a:moveTo>
                    <a:cubicBezTo>
                      <a:pt x="177901" y="15222"/>
                      <a:pt x="24442" y="193816"/>
                      <a:pt x="4334" y="215512"/>
                    </a:cubicBezTo>
                    <a:cubicBezTo>
                      <a:pt x="-15774" y="237208"/>
                      <a:pt x="38994" y="162595"/>
                      <a:pt x="67834" y="131374"/>
                    </a:cubicBezTo>
                    <a:cubicBezTo>
                      <a:pt x="96674" y="100153"/>
                      <a:pt x="199067" y="-12824"/>
                      <a:pt x="188484" y="11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5" name="フリーフォーム: 図形 2684">
                <a:extLst>
                  <a:ext uri="{FF2B5EF4-FFF2-40B4-BE49-F238E27FC236}">
                    <a16:creationId xmlns:a16="http://schemas.microsoft.com/office/drawing/2014/main" id="{F4656EF7-C862-4B84-888A-C3334D607FFF}"/>
                  </a:ext>
                </a:extLst>
              </p:cNvPr>
              <p:cNvSpPr/>
              <p:nvPr/>
            </p:nvSpPr>
            <p:spPr>
              <a:xfrm>
                <a:off x="7903251" y="4784724"/>
                <a:ext cx="269372" cy="358160"/>
              </a:xfrm>
              <a:custGeom>
                <a:avLst/>
                <a:gdLst>
                  <a:gd name="connsiteX0" fmla="*/ 269199 w 269372"/>
                  <a:gd name="connsiteY0" fmla="*/ 1 h 358160"/>
                  <a:gd name="connsiteX1" fmla="*/ 104099 w 269372"/>
                  <a:gd name="connsiteY1" fmla="*/ 180976 h 358160"/>
                  <a:gd name="connsiteX2" fmla="*/ 912 w 269372"/>
                  <a:gd name="connsiteY2" fmla="*/ 355601 h 358160"/>
                  <a:gd name="connsiteX3" fmla="*/ 58062 w 269372"/>
                  <a:gd name="connsiteY3" fmla="*/ 277814 h 358160"/>
                  <a:gd name="connsiteX4" fmla="*/ 134262 w 269372"/>
                  <a:gd name="connsiteY4" fmla="*/ 177801 h 358160"/>
                  <a:gd name="connsiteX5" fmla="*/ 269199 w 269372"/>
                  <a:gd name="connsiteY5" fmla="*/ 1 h 35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372" h="358160">
                    <a:moveTo>
                      <a:pt x="269199" y="1"/>
                    </a:moveTo>
                    <a:cubicBezTo>
                      <a:pt x="264172" y="530"/>
                      <a:pt x="148813" y="121709"/>
                      <a:pt x="104099" y="180976"/>
                    </a:cubicBezTo>
                    <a:cubicBezTo>
                      <a:pt x="59384" y="240243"/>
                      <a:pt x="8585" y="339461"/>
                      <a:pt x="912" y="355601"/>
                    </a:cubicBezTo>
                    <a:cubicBezTo>
                      <a:pt x="-6761" y="371741"/>
                      <a:pt x="35837" y="307447"/>
                      <a:pt x="58062" y="277814"/>
                    </a:cubicBezTo>
                    <a:cubicBezTo>
                      <a:pt x="80287" y="248181"/>
                      <a:pt x="100131" y="221722"/>
                      <a:pt x="134262" y="177801"/>
                    </a:cubicBezTo>
                    <a:cubicBezTo>
                      <a:pt x="168393" y="133880"/>
                      <a:pt x="274226" y="-528"/>
                      <a:pt x="26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6" name="フリーフォーム: 図形 2685">
                <a:extLst>
                  <a:ext uri="{FF2B5EF4-FFF2-40B4-BE49-F238E27FC236}">
                    <a16:creationId xmlns:a16="http://schemas.microsoft.com/office/drawing/2014/main" id="{E8F01F87-8D7C-4A71-8390-5675B4C5504E}"/>
                  </a:ext>
                </a:extLst>
              </p:cNvPr>
              <p:cNvSpPr/>
              <p:nvPr/>
            </p:nvSpPr>
            <p:spPr>
              <a:xfrm>
                <a:off x="8039412" y="4687665"/>
                <a:ext cx="285425" cy="450227"/>
              </a:xfrm>
              <a:custGeom>
                <a:avLst/>
                <a:gdLst>
                  <a:gd name="connsiteX0" fmla="*/ 283851 w 285425"/>
                  <a:gd name="connsiteY0" fmla="*/ 1810 h 450227"/>
                  <a:gd name="connsiteX1" fmla="*/ 164788 w 285425"/>
                  <a:gd name="connsiteY1" fmla="*/ 144685 h 450227"/>
                  <a:gd name="connsiteX2" fmla="*/ 83826 w 285425"/>
                  <a:gd name="connsiteY2" fmla="*/ 262160 h 450227"/>
                  <a:gd name="connsiteX3" fmla="*/ 15563 w 285425"/>
                  <a:gd name="connsiteY3" fmla="*/ 411385 h 450227"/>
                  <a:gd name="connsiteX4" fmla="*/ 1276 w 285425"/>
                  <a:gd name="connsiteY4" fmla="*/ 447898 h 450227"/>
                  <a:gd name="connsiteX5" fmla="*/ 37788 w 285425"/>
                  <a:gd name="connsiteY5" fmla="*/ 362173 h 450227"/>
                  <a:gd name="connsiteX6" fmla="*/ 72713 w 285425"/>
                  <a:gd name="connsiteY6" fmla="*/ 251048 h 450227"/>
                  <a:gd name="connsiteX7" fmla="*/ 283851 w 285425"/>
                  <a:gd name="connsiteY7" fmla="*/ 1810 h 45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425" h="450227">
                    <a:moveTo>
                      <a:pt x="283851" y="1810"/>
                    </a:moveTo>
                    <a:cubicBezTo>
                      <a:pt x="299197" y="-15917"/>
                      <a:pt x="198125" y="101293"/>
                      <a:pt x="164788" y="144685"/>
                    </a:cubicBezTo>
                    <a:cubicBezTo>
                      <a:pt x="131451" y="188077"/>
                      <a:pt x="108697" y="217710"/>
                      <a:pt x="83826" y="262160"/>
                    </a:cubicBezTo>
                    <a:cubicBezTo>
                      <a:pt x="58955" y="306610"/>
                      <a:pt x="29321" y="380429"/>
                      <a:pt x="15563" y="411385"/>
                    </a:cubicBezTo>
                    <a:cubicBezTo>
                      <a:pt x="1805" y="442341"/>
                      <a:pt x="-2428" y="456100"/>
                      <a:pt x="1276" y="447898"/>
                    </a:cubicBezTo>
                    <a:cubicBezTo>
                      <a:pt x="4980" y="439696"/>
                      <a:pt x="25882" y="394981"/>
                      <a:pt x="37788" y="362173"/>
                    </a:cubicBezTo>
                    <a:cubicBezTo>
                      <a:pt x="49694" y="329365"/>
                      <a:pt x="32496" y="309521"/>
                      <a:pt x="72713" y="251048"/>
                    </a:cubicBezTo>
                    <a:cubicBezTo>
                      <a:pt x="112930" y="192575"/>
                      <a:pt x="268505" y="19537"/>
                      <a:pt x="283851" y="18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7" name="フリーフォーム: 図形 2686">
                <a:extLst>
                  <a:ext uri="{FF2B5EF4-FFF2-40B4-BE49-F238E27FC236}">
                    <a16:creationId xmlns:a16="http://schemas.microsoft.com/office/drawing/2014/main" id="{0C3F2CB1-A312-41A6-A403-1FC807FD7D1D}"/>
                  </a:ext>
                </a:extLst>
              </p:cNvPr>
              <p:cNvSpPr/>
              <p:nvPr/>
            </p:nvSpPr>
            <p:spPr>
              <a:xfrm>
                <a:off x="8155427" y="4243388"/>
                <a:ext cx="184354" cy="506800"/>
              </a:xfrm>
              <a:custGeom>
                <a:avLst/>
                <a:gdLst>
                  <a:gd name="connsiteX0" fmla="*/ 183711 w 184354"/>
                  <a:gd name="connsiteY0" fmla="*/ 0 h 506800"/>
                  <a:gd name="connsiteX1" fmla="*/ 159898 w 184354"/>
                  <a:gd name="connsiteY1" fmla="*/ 161925 h 506800"/>
                  <a:gd name="connsiteX2" fmla="*/ 183711 w 184354"/>
                  <a:gd name="connsiteY2" fmla="*/ 295275 h 506800"/>
                  <a:gd name="connsiteX3" fmla="*/ 128148 w 184354"/>
                  <a:gd name="connsiteY3" fmla="*/ 330200 h 506800"/>
                  <a:gd name="connsiteX4" fmla="*/ 2736 w 184354"/>
                  <a:gd name="connsiteY4" fmla="*/ 504825 h 506800"/>
                  <a:gd name="connsiteX5" fmla="*/ 50361 w 184354"/>
                  <a:gd name="connsiteY5" fmla="*/ 415925 h 506800"/>
                  <a:gd name="connsiteX6" fmla="*/ 150373 w 184354"/>
                  <a:gd name="connsiteY6" fmla="*/ 285750 h 506800"/>
                  <a:gd name="connsiteX7" fmla="*/ 153548 w 184354"/>
                  <a:gd name="connsiteY7" fmla="*/ 225425 h 506800"/>
                  <a:gd name="connsiteX8" fmla="*/ 134498 w 184354"/>
                  <a:gd name="connsiteY8" fmla="*/ 160337 h 506800"/>
                  <a:gd name="connsiteX9" fmla="*/ 183711 w 184354"/>
                  <a:gd name="connsiteY9" fmla="*/ 0 h 50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4354" h="506800">
                    <a:moveTo>
                      <a:pt x="183711" y="0"/>
                    </a:moveTo>
                    <a:cubicBezTo>
                      <a:pt x="187944" y="265"/>
                      <a:pt x="159898" y="112713"/>
                      <a:pt x="159898" y="161925"/>
                    </a:cubicBezTo>
                    <a:cubicBezTo>
                      <a:pt x="159898" y="211137"/>
                      <a:pt x="189003" y="267229"/>
                      <a:pt x="183711" y="295275"/>
                    </a:cubicBezTo>
                    <a:cubicBezTo>
                      <a:pt x="178419" y="323321"/>
                      <a:pt x="158310" y="295275"/>
                      <a:pt x="128148" y="330200"/>
                    </a:cubicBezTo>
                    <a:cubicBezTo>
                      <a:pt x="97985" y="365125"/>
                      <a:pt x="15701" y="490537"/>
                      <a:pt x="2736" y="504825"/>
                    </a:cubicBezTo>
                    <a:cubicBezTo>
                      <a:pt x="-10229" y="519113"/>
                      <a:pt x="25755" y="452437"/>
                      <a:pt x="50361" y="415925"/>
                    </a:cubicBezTo>
                    <a:cubicBezTo>
                      <a:pt x="74967" y="379413"/>
                      <a:pt x="133175" y="317500"/>
                      <a:pt x="150373" y="285750"/>
                    </a:cubicBezTo>
                    <a:cubicBezTo>
                      <a:pt x="167571" y="254000"/>
                      <a:pt x="156194" y="246327"/>
                      <a:pt x="153548" y="225425"/>
                    </a:cubicBezTo>
                    <a:cubicBezTo>
                      <a:pt x="150902" y="204523"/>
                      <a:pt x="133440" y="197908"/>
                      <a:pt x="134498" y="160337"/>
                    </a:cubicBezTo>
                    <a:cubicBezTo>
                      <a:pt x="135556" y="122766"/>
                      <a:pt x="179478" y="-265"/>
                      <a:pt x="18371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8" name="フリーフォーム: 図形 2687">
                <a:extLst>
                  <a:ext uri="{FF2B5EF4-FFF2-40B4-BE49-F238E27FC236}">
                    <a16:creationId xmlns:a16="http://schemas.microsoft.com/office/drawing/2014/main" id="{6B7B431B-7A88-49BA-A068-99CC57FA9C69}"/>
                  </a:ext>
                </a:extLst>
              </p:cNvPr>
              <p:cNvSpPr/>
              <p:nvPr/>
            </p:nvSpPr>
            <p:spPr>
              <a:xfrm>
                <a:off x="8338886" y="4043363"/>
                <a:ext cx="279427" cy="89175"/>
              </a:xfrm>
              <a:custGeom>
                <a:avLst/>
                <a:gdLst>
                  <a:gd name="connsiteX0" fmla="*/ 124077 w 279427"/>
                  <a:gd name="connsiteY0" fmla="*/ 0 h 89175"/>
                  <a:gd name="connsiteX1" fmla="*/ 268539 w 279427"/>
                  <a:gd name="connsiteY1" fmla="*/ 47625 h 89175"/>
                  <a:gd name="connsiteX2" fmla="*/ 262189 w 279427"/>
                  <a:gd name="connsiteY2" fmla="*/ 71437 h 89175"/>
                  <a:gd name="connsiteX3" fmla="*/ 206627 w 279427"/>
                  <a:gd name="connsiteY3" fmla="*/ 74612 h 89175"/>
                  <a:gd name="connsiteX4" fmla="*/ 187577 w 279427"/>
                  <a:gd name="connsiteY4" fmla="*/ 88900 h 89175"/>
                  <a:gd name="connsiteX5" fmla="*/ 85977 w 279427"/>
                  <a:gd name="connsiteY5" fmla="*/ 60325 h 89175"/>
                  <a:gd name="connsiteX6" fmla="*/ 1839 w 279427"/>
                  <a:gd name="connsiteY6" fmla="*/ 36512 h 89175"/>
                  <a:gd name="connsiteX7" fmla="*/ 168527 w 279427"/>
                  <a:gd name="connsiteY7" fmla="*/ 69850 h 89175"/>
                  <a:gd name="connsiteX8" fmla="*/ 254252 w 279427"/>
                  <a:gd name="connsiteY8" fmla="*/ 53975 h 89175"/>
                  <a:gd name="connsiteX9" fmla="*/ 247902 w 279427"/>
                  <a:gd name="connsiteY9" fmla="*/ 52387 h 89175"/>
                  <a:gd name="connsiteX10" fmla="*/ 124077 w 279427"/>
                  <a:gd name="connsiteY10" fmla="*/ 0 h 8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427" h="89175">
                    <a:moveTo>
                      <a:pt x="124077" y="0"/>
                    </a:moveTo>
                    <a:cubicBezTo>
                      <a:pt x="184798" y="17859"/>
                      <a:pt x="245520" y="35719"/>
                      <a:pt x="268539" y="47625"/>
                    </a:cubicBezTo>
                    <a:cubicBezTo>
                      <a:pt x="291558" y="59531"/>
                      <a:pt x="272507" y="66939"/>
                      <a:pt x="262189" y="71437"/>
                    </a:cubicBezTo>
                    <a:cubicBezTo>
                      <a:pt x="251871" y="75935"/>
                      <a:pt x="219062" y="71702"/>
                      <a:pt x="206627" y="74612"/>
                    </a:cubicBezTo>
                    <a:cubicBezTo>
                      <a:pt x="194192" y="77522"/>
                      <a:pt x="207685" y="91281"/>
                      <a:pt x="187577" y="88900"/>
                    </a:cubicBezTo>
                    <a:cubicBezTo>
                      <a:pt x="167469" y="86519"/>
                      <a:pt x="85977" y="60325"/>
                      <a:pt x="85977" y="60325"/>
                    </a:cubicBezTo>
                    <a:cubicBezTo>
                      <a:pt x="55021" y="51594"/>
                      <a:pt x="-11919" y="34925"/>
                      <a:pt x="1839" y="36512"/>
                    </a:cubicBezTo>
                    <a:cubicBezTo>
                      <a:pt x="15597" y="38099"/>
                      <a:pt x="126458" y="66940"/>
                      <a:pt x="168527" y="69850"/>
                    </a:cubicBezTo>
                    <a:cubicBezTo>
                      <a:pt x="210596" y="72760"/>
                      <a:pt x="241023" y="56885"/>
                      <a:pt x="254252" y="53975"/>
                    </a:cubicBezTo>
                    <a:cubicBezTo>
                      <a:pt x="267481" y="51065"/>
                      <a:pt x="247902" y="52387"/>
                      <a:pt x="247902" y="52387"/>
                    </a:cubicBezTo>
                    <a:lnTo>
                      <a:pt x="1240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9" name="フリーフォーム: 図形 2688">
                <a:extLst>
                  <a:ext uri="{FF2B5EF4-FFF2-40B4-BE49-F238E27FC236}">
                    <a16:creationId xmlns:a16="http://schemas.microsoft.com/office/drawing/2014/main" id="{5BC87B21-67ED-416C-B845-19A98ED08B8A}"/>
                  </a:ext>
                </a:extLst>
              </p:cNvPr>
              <p:cNvSpPr/>
              <p:nvPr/>
            </p:nvSpPr>
            <p:spPr>
              <a:xfrm>
                <a:off x="8521693" y="4168493"/>
                <a:ext cx="76878" cy="357499"/>
              </a:xfrm>
              <a:custGeom>
                <a:avLst/>
                <a:gdLst>
                  <a:gd name="connsiteX0" fmla="*/ 76207 w 76878"/>
                  <a:gd name="connsiteY0" fmla="*/ 5045 h 357499"/>
                  <a:gd name="connsiteX1" fmla="*/ 49220 w 76878"/>
                  <a:gd name="connsiteY1" fmla="*/ 78070 h 357499"/>
                  <a:gd name="connsiteX2" fmla="*/ 31757 w 76878"/>
                  <a:gd name="connsiteY2" fmla="*/ 281270 h 357499"/>
                  <a:gd name="connsiteX3" fmla="*/ 7 w 76878"/>
                  <a:gd name="connsiteY3" fmla="*/ 357470 h 357499"/>
                  <a:gd name="connsiteX4" fmla="*/ 28582 w 76878"/>
                  <a:gd name="connsiteY4" fmla="*/ 289207 h 357499"/>
                  <a:gd name="connsiteX5" fmla="*/ 19057 w 76878"/>
                  <a:gd name="connsiteY5" fmla="*/ 203482 h 357499"/>
                  <a:gd name="connsiteX6" fmla="*/ 76207 w 76878"/>
                  <a:gd name="connsiteY6" fmla="*/ 5045 h 35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878" h="357499">
                    <a:moveTo>
                      <a:pt x="76207" y="5045"/>
                    </a:moveTo>
                    <a:cubicBezTo>
                      <a:pt x="81234" y="-15857"/>
                      <a:pt x="56628" y="32033"/>
                      <a:pt x="49220" y="78070"/>
                    </a:cubicBezTo>
                    <a:cubicBezTo>
                      <a:pt x="41812" y="124108"/>
                      <a:pt x="39959" y="234703"/>
                      <a:pt x="31757" y="281270"/>
                    </a:cubicBezTo>
                    <a:cubicBezTo>
                      <a:pt x="23555" y="327837"/>
                      <a:pt x="536" y="356147"/>
                      <a:pt x="7" y="357470"/>
                    </a:cubicBezTo>
                    <a:cubicBezTo>
                      <a:pt x="-522" y="358793"/>
                      <a:pt x="25407" y="314872"/>
                      <a:pt x="28582" y="289207"/>
                    </a:cubicBezTo>
                    <a:cubicBezTo>
                      <a:pt x="31757" y="263542"/>
                      <a:pt x="8209" y="249255"/>
                      <a:pt x="19057" y="203482"/>
                    </a:cubicBezTo>
                    <a:cubicBezTo>
                      <a:pt x="29905" y="157709"/>
                      <a:pt x="71180" y="25947"/>
                      <a:pt x="76207" y="50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0" name="フリーフォーム: 図形 2689">
                <a:extLst>
                  <a:ext uri="{FF2B5EF4-FFF2-40B4-BE49-F238E27FC236}">
                    <a16:creationId xmlns:a16="http://schemas.microsoft.com/office/drawing/2014/main" id="{2B0F6F5E-399D-4EDF-AE92-F32308FB9744}"/>
                  </a:ext>
                </a:extLst>
              </p:cNvPr>
              <p:cNvSpPr/>
              <p:nvPr/>
            </p:nvSpPr>
            <p:spPr>
              <a:xfrm>
                <a:off x="8313724" y="4095629"/>
                <a:ext cx="300613" cy="67287"/>
              </a:xfrm>
              <a:custGeom>
                <a:avLst/>
                <a:gdLst>
                  <a:gd name="connsiteX0" fmla="*/ 14 w 300613"/>
                  <a:gd name="connsiteY0" fmla="*/ 121 h 67287"/>
                  <a:gd name="connsiteX1" fmla="*/ 227026 w 300613"/>
                  <a:gd name="connsiteY1" fmla="*/ 62034 h 67287"/>
                  <a:gd name="connsiteX2" fmla="*/ 276239 w 300613"/>
                  <a:gd name="connsiteY2" fmla="*/ 58859 h 67287"/>
                  <a:gd name="connsiteX3" fmla="*/ 300051 w 300613"/>
                  <a:gd name="connsiteY3" fmla="*/ 17584 h 67287"/>
                  <a:gd name="connsiteX4" fmla="*/ 254014 w 300613"/>
                  <a:gd name="connsiteY4" fmla="*/ 47746 h 67287"/>
                  <a:gd name="connsiteX5" fmla="*/ 215914 w 300613"/>
                  <a:gd name="connsiteY5" fmla="*/ 46159 h 67287"/>
                  <a:gd name="connsiteX6" fmla="*/ 14 w 300613"/>
                  <a:gd name="connsiteY6" fmla="*/ 121 h 6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0613" h="67287">
                    <a:moveTo>
                      <a:pt x="14" y="121"/>
                    </a:moveTo>
                    <a:cubicBezTo>
                      <a:pt x="1866" y="2767"/>
                      <a:pt x="180989" y="52244"/>
                      <a:pt x="227026" y="62034"/>
                    </a:cubicBezTo>
                    <a:cubicBezTo>
                      <a:pt x="273063" y="71824"/>
                      <a:pt x="264068" y="66267"/>
                      <a:pt x="276239" y="58859"/>
                    </a:cubicBezTo>
                    <a:cubicBezTo>
                      <a:pt x="288410" y="51451"/>
                      <a:pt x="303755" y="19436"/>
                      <a:pt x="300051" y="17584"/>
                    </a:cubicBezTo>
                    <a:cubicBezTo>
                      <a:pt x="296347" y="15732"/>
                      <a:pt x="268037" y="42983"/>
                      <a:pt x="254014" y="47746"/>
                    </a:cubicBezTo>
                    <a:cubicBezTo>
                      <a:pt x="239991" y="52509"/>
                      <a:pt x="255866" y="53303"/>
                      <a:pt x="215914" y="46159"/>
                    </a:cubicBezTo>
                    <a:cubicBezTo>
                      <a:pt x="175962" y="39015"/>
                      <a:pt x="-1838" y="-2525"/>
                      <a:pt x="14" y="1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1" name="フリーフォーム: 図形 2690">
                <a:extLst>
                  <a:ext uri="{FF2B5EF4-FFF2-40B4-BE49-F238E27FC236}">
                    <a16:creationId xmlns:a16="http://schemas.microsoft.com/office/drawing/2014/main" id="{F94AF9DD-22BE-4124-B5AC-82691F90704F}"/>
                  </a:ext>
                </a:extLst>
              </p:cNvPr>
              <p:cNvSpPr/>
              <p:nvPr/>
            </p:nvSpPr>
            <p:spPr>
              <a:xfrm>
                <a:off x="8395857" y="4187610"/>
                <a:ext cx="154675" cy="347934"/>
              </a:xfrm>
              <a:custGeom>
                <a:avLst/>
                <a:gdLst>
                  <a:gd name="connsiteX0" fmla="*/ 154418 w 154675"/>
                  <a:gd name="connsiteY0" fmla="*/ 215 h 347934"/>
                  <a:gd name="connsiteX1" fmla="*/ 95681 w 154675"/>
                  <a:gd name="connsiteY1" fmla="*/ 239928 h 347934"/>
                  <a:gd name="connsiteX2" fmla="*/ 70281 w 154675"/>
                  <a:gd name="connsiteY2" fmla="*/ 287553 h 347934"/>
                  <a:gd name="connsiteX3" fmla="*/ 431 w 154675"/>
                  <a:gd name="connsiteY3" fmla="*/ 347878 h 347934"/>
                  <a:gd name="connsiteX4" fmla="*/ 106793 w 154675"/>
                  <a:gd name="connsiteY4" fmla="*/ 276440 h 347934"/>
                  <a:gd name="connsiteX5" fmla="*/ 116318 w 154675"/>
                  <a:gd name="connsiteY5" fmla="*/ 198653 h 347934"/>
                  <a:gd name="connsiteX6" fmla="*/ 154418 w 154675"/>
                  <a:gd name="connsiteY6" fmla="*/ 215 h 34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675" h="347934">
                    <a:moveTo>
                      <a:pt x="154418" y="215"/>
                    </a:moveTo>
                    <a:cubicBezTo>
                      <a:pt x="150979" y="7094"/>
                      <a:pt x="109704" y="192038"/>
                      <a:pt x="95681" y="239928"/>
                    </a:cubicBezTo>
                    <a:cubicBezTo>
                      <a:pt x="81658" y="287818"/>
                      <a:pt x="86156" y="269561"/>
                      <a:pt x="70281" y="287553"/>
                    </a:cubicBezTo>
                    <a:cubicBezTo>
                      <a:pt x="54406" y="305545"/>
                      <a:pt x="-5654" y="349730"/>
                      <a:pt x="431" y="347878"/>
                    </a:cubicBezTo>
                    <a:cubicBezTo>
                      <a:pt x="6516" y="346026"/>
                      <a:pt x="87479" y="301311"/>
                      <a:pt x="106793" y="276440"/>
                    </a:cubicBezTo>
                    <a:cubicBezTo>
                      <a:pt x="126107" y="251569"/>
                      <a:pt x="106793" y="243897"/>
                      <a:pt x="116318" y="198653"/>
                    </a:cubicBezTo>
                    <a:cubicBezTo>
                      <a:pt x="125843" y="153409"/>
                      <a:pt x="157857" y="-6664"/>
                      <a:pt x="154418" y="2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2" name="フリーフォーム: 図形 2691">
                <a:extLst>
                  <a:ext uri="{FF2B5EF4-FFF2-40B4-BE49-F238E27FC236}">
                    <a16:creationId xmlns:a16="http://schemas.microsoft.com/office/drawing/2014/main" id="{62D6922E-199D-4891-BB14-8B6A1160AED2}"/>
                  </a:ext>
                </a:extLst>
              </p:cNvPr>
              <p:cNvSpPr/>
              <p:nvPr/>
            </p:nvSpPr>
            <p:spPr>
              <a:xfrm>
                <a:off x="8315228" y="4114772"/>
                <a:ext cx="70998" cy="391595"/>
              </a:xfrm>
              <a:custGeom>
                <a:avLst/>
                <a:gdLst>
                  <a:gd name="connsiteX0" fmla="*/ 97 w 70998"/>
                  <a:gd name="connsiteY0" fmla="*/ 28 h 391595"/>
                  <a:gd name="connsiteX1" fmla="*/ 54072 w 70998"/>
                  <a:gd name="connsiteY1" fmla="*/ 122266 h 391595"/>
                  <a:gd name="connsiteX2" fmla="*/ 68360 w 70998"/>
                  <a:gd name="connsiteY2" fmla="*/ 382616 h 391595"/>
                  <a:gd name="connsiteX3" fmla="*/ 68360 w 70998"/>
                  <a:gd name="connsiteY3" fmla="*/ 311178 h 391595"/>
                  <a:gd name="connsiteX4" fmla="*/ 41372 w 70998"/>
                  <a:gd name="connsiteY4" fmla="*/ 112741 h 391595"/>
                  <a:gd name="connsiteX5" fmla="*/ 97 w 70998"/>
                  <a:gd name="connsiteY5" fmla="*/ 28 h 39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998" h="391595">
                    <a:moveTo>
                      <a:pt x="97" y="28"/>
                    </a:moveTo>
                    <a:cubicBezTo>
                      <a:pt x="2214" y="1616"/>
                      <a:pt x="42695" y="58501"/>
                      <a:pt x="54072" y="122266"/>
                    </a:cubicBezTo>
                    <a:cubicBezTo>
                      <a:pt x="65449" y="186031"/>
                      <a:pt x="65979" y="351131"/>
                      <a:pt x="68360" y="382616"/>
                    </a:cubicBezTo>
                    <a:cubicBezTo>
                      <a:pt x="70741" y="414101"/>
                      <a:pt x="72858" y="356157"/>
                      <a:pt x="68360" y="311178"/>
                    </a:cubicBezTo>
                    <a:cubicBezTo>
                      <a:pt x="63862" y="266199"/>
                      <a:pt x="51691" y="163012"/>
                      <a:pt x="41372" y="112741"/>
                    </a:cubicBezTo>
                    <a:cubicBezTo>
                      <a:pt x="31053" y="62470"/>
                      <a:pt x="-2020" y="-1560"/>
                      <a:pt x="97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3" name="フリーフォーム: 図形 2692">
                <a:extLst>
                  <a:ext uri="{FF2B5EF4-FFF2-40B4-BE49-F238E27FC236}">
                    <a16:creationId xmlns:a16="http://schemas.microsoft.com/office/drawing/2014/main" id="{0F026BFC-793E-4D62-805F-259F755A21F1}"/>
                  </a:ext>
                </a:extLst>
              </p:cNvPr>
              <p:cNvSpPr/>
              <p:nvPr/>
            </p:nvSpPr>
            <p:spPr>
              <a:xfrm>
                <a:off x="8059202" y="3919396"/>
                <a:ext cx="96906" cy="308968"/>
              </a:xfrm>
              <a:custGeom>
                <a:avLst/>
                <a:gdLst>
                  <a:gd name="connsiteX0" fmla="*/ 2123 w 96906"/>
                  <a:gd name="connsiteY0" fmla="*/ 1729 h 308968"/>
                  <a:gd name="connsiteX1" fmla="*/ 13236 w 96906"/>
                  <a:gd name="connsiteY1" fmla="*/ 120792 h 308968"/>
                  <a:gd name="connsiteX2" fmla="*/ 95786 w 96906"/>
                  <a:gd name="connsiteY2" fmla="*/ 301767 h 308968"/>
                  <a:gd name="connsiteX3" fmla="*/ 59273 w 96906"/>
                  <a:gd name="connsiteY3" fmla="*/ 266842 h 308968"/>
                  <a:gd name="connsiteX4" fmla="*/ 33873 w 96906"/>
                  <a:gd name="connsiteY4" fmla="*/ 209692 h 308968"/>
                  <a:gd name="connsiteX5" fmla="*/ 2123 w 96906"/>
                  <a:gd name="connsiteY5" fmla="*/ 1729 h 30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906" h="308968">
                    <a:moveTo>
                      <a:pt x="2123" y="1729"/>
                    </a:moveTo>
                    <a:cubicBezTo>
                      <a:pt x="-1316" y="-13088"/>
                      <a:pt x="-2375" y="70786"/>
                      <a:pt x="13236" y="120792"/>
                    </a:cubicBezTo>
                    <a:cubicBezTo>
                      <a:pt x="28847" y="170798"/>
                      <a:pt x="88113" y="277425"/>
                      <a:pt x="95786" y="301767"/>
                    </a:cubicBezTo>
                    <a:cubicBezTo>
                      <a:pt x="103459" y="326109"/>
                      <a:pt x="69592" y="282188"/>
                      <a:pt x="59273" y="266842"/>
                    </a:cubicBezTo>
                    <a:cubicBezTo>
                      <a:pt x="48954" y="251496"/>
                      <a:pt x="41546" y="250703"/>
                      <a:pt x="33873" y="209692"/>
                    </a:cubicBezTo>
                    <a:cubicBezTo>
                      <a:pt x="26200" y="168682"/>
                      <a:pt x="5562" y="16546"/>
                      <a:pt x="2123" y="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4" name="フリーフォーム: 図形 2693">
                <a:extLst>
                  <a:ext uri="{FF2B5EF4-FFF2-40B4-BE49-F238E27FC236}">
                    <a16:creationId xmlns:a16="http://schemas.microsoft.com/office/drawing/2014/main" id="{889ABDA1-EC84-45B3-A40F-F3803A03B6CF}"/>
                  </a:ext>
                </a:extLst>
              </p:cNvPr>
              <p:cNvSpPr/>
              <p:nvPr/>
            </p:nvSpPr>
            <p:spPr>
              <a:xfrm>
                <a:off x="8418506" y="4154398"/>
                <a:ext cx="34934" cy="312146"/>
              </a:xfrm>
              <a:custGeom>
                <a:avLst/>
                <a:gdLst>
                  <a:gd name="connsiteX0" fmla="*/ 7 w 34934"/>
                  <a:gd name="connsiteY0" fmla="*/ 1677 h 312146"/>
                  <a:gd name="connsiteX1" fmla="*/ 7944 w 34934"/>
                  <a:gd name="connsiteY1" fmla="*/ 155665 h 312146"/>
                  <a:gd name="connsiteX2" fmla="*/ 7944 w 34934"/>
                  <a:gd name="connsiteY2" fmla="*/ 289015 h 312146"/>
                  <a:gd name="connsiteX3" fmla="*/ 34932 w 34934"/>
                  <a:gd name="connsiteY3" fmla="*/ 309652 h 312146"/>
                  <a:gd name="connsiteX4" fmla="*/ 9532 w 34934"/>
                  <a:gd name="connsiteY4" fmla="*/ 260440 h 312146"/>
                  <a:gd name="connsiteX5" fmla="*/ 7 w 34934"/>
                  <a:gd name="connsiteY5" fmla="*/ 1677 h 31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934" h="312146">
                    <a:moveTo>
                      <a:pt x="7" y="1677"/>
                    </a:moveTo>
                    <a:cubicBezTo>
                      <a:pt x="-258" y="-15785"/>
                      <a:pt x="6621" y="107775"/>
                      <a:pt x="7944" y="155665"/>
                    </a:cubicBezTo>
                    <a:cubicBezTo>
                      <a:pt x="9267" y="203555"/>
                      <a:pt x="3446" y="263351"/>
                      <a:pt x="7944" y="289015"/>
                    </a:cubicBezTo>
                    <a:cubicBezTo>
                      <a:pt x="12442" y="314679"/>
                      <a:pt x="34667" y="314414"/>
                      <a:pt x="34932" y="309652"/>
                    </a:cubicBezTo>
                    <a:cubicBezTo>
                      <a:pt x="35197" y="304890"/>
                      <a:pt x="13501" y="307007"/>
                      <a:pt x="9532" y="260440"/>
                    </a:cubicBezTo>
                    <a:cubicBezTo>
                      <a:pt x="5563" y="213873"/>
                      <a:pt x="272" y="19139"/>
                      <a:pt x="7" y="16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5" name="フリーフォーム: 図形 2694">
                <a:extLst>
                  <a:ext uri="{FF2B5EF4-FFF2-40B4-BE49-F238E27FC236}">
                    <a16:creationId xmlns:a16="http://schemas.microsoft.com/office/drawing/2014/main" id="{A945E1E6-57F8-4C9D-942A-B0994CE2C2FF}"/>
                  </a:ext>
                </a:extLst>
              </p:cNvPr>
              <p:cNvSpPr/>
              <p:nvPr/>
            </p:nvSpPr>
            <p:spPr>
              <a:xfrm>
                <a:off x="5854267" y="3525743"/>
                <a:ext cx="295709" cy="377982"/>
              </a:xfrm>
              <a:custGeom>
                <a:avLst/>
                <a:gdLst>
                  <a:gd name="connsiteX0" fmla="*/ 3608 w 295709"/>
                  <a:gd name="connsiteY0" fmla="*/ 376332 h 377982"/>
                  <a:gd name="connsiteX1" fmla="*/ 79808 w 295709"/>
                  <a:gd name="connsiteY1" fmla="*/ 254095 h 377982"/>
                  <a:gd name="connsiteX2" fmla="*/ 119496 w 295709"/>
                  <a:gd name="connsiteY2" fmla="*/ 208057 h 377982"/>
                  <a:gd name="connsiteX3" fmla="*/ 197283 w 295709"/>
                  <a:gd name="connsiteY3" fmla="*/ 135032 h 377982"/>
                  <a:gd name="connsiteX4" fmla="*/ 249671 w 295709"/>
                  <a:gd name="connsiteY4" fmla="*/ 73120 h 377982"/>
                  <a:gd name="connsiteX5" fmla="*/ 295708 w 295709"/>
                  <a:gd name="connsiteY5" fmla="*/ 95 h 377982"/>
                  <a:gd name="connsiteX6" fmla="*/ 248083 w 295709"/>
                  <a:gd name="connsiteY6" fmla="*/ 88995 h 377982"/>
                  <a:gd name="connsiteX7" fmla="*/ 206808 w 295709"/>
                  <a:gd name="connsiteY7" fmla="*/ 155670 h 377982"/>
                  <a:gd name="connsiteX8" fmla="*/ 3608 w 295709"/>
                  <a:gd name="connsiteY8" fmla="*/ 376332 h 377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709" h="377982">
                    <a:moveTo>
                      <a:pt x="3608" y="376332"/>
                    </a:moveTo>
                    <a:cubicBezTo>
                      <a:pt x="-17559" y="392736"/>
                      <a:pt x="60493" y="282141"/>
                      <a:pt x="79808" y="254095"/>
                    </a:cubicBezTo>
                    <a:cubicBezTo>
                      <a:pt x="99123" y="226049"/>
                      <a:pt x="99917" y="227901"/>
                      <a:pt x="119496" y="208057"/>
                    </a:cubicBezTo>
                    <a:cubicBezTo>
                      <a:pt x="139075" y="188213"/>
                      <a:pt x="175587" y="157521"/>
                      <a:pt x="197283" y="135032"/>
                    </a:cubicBezTo>
                    <a:cubicBezTo>
                      <a:pt x="218979" y="112542"/>
                      <a:pt x="233267" y="95610"/>
                      <a:pt x="249671" y="73120"/>
                    </a:cubicBezTo>
                    <a:cubicBezTo>
                      <a:pt x="266075" y="50630"/>
                      <a:pt x="295973" y="-2551"/>
                      <a:pt x="295708" y="95"/>
                    </a:cubicBezTo>
                    <a:cubicBezTo>
                      <a:pt x="295443" y="2741"/>
                      <a:pt x="262900" y="63066"/>
                      <a:pt x="248083" y="88995"/>
                    </a:cubicBezTo>
                    <a:cubicBezTo>
                      <a:pt x="233266" y="114924"/>
                      <a:pt x="245437" y="110426"/>
                      <a:pt x="206808" y="155670"/>
                    </a:cubicBezTo>
                    <a:cubicBezTo>
                      <a:pt x="168179" y="200914"/>
                      <a:pt x="24775" y="359928"/>
                      <a:pt x="3608" y="376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6" name="フリーフォーム: 図形 2695">
                <a:extLst>
                  <a:ext uri="{FF2B5EF4-FFF2-40B4-BE49-F238E27FC236}">
                    <a16:creationId xmlns:a16="http://schemas.microsoft.com/office/drawing/2014/main" id="{2F474CEB-A2D4-4FE6-A50F-B4B06201582C}"/>
                  </a:ext>
                </a:extLst>
              </p:cNvPr>
              <p:cNvSpPr/>
              <p:nvPr/>
            </p:nvSpPr>
            <p:spPr>
              <a:xfrm>
                <a:off x="6164257" y="3544646"/>
                <a:ext cx="225397" cy="410536"/>
              </a:xfrm>
              <a:custGeom>
                <a:avLst/>
                <a:gdLst>
                  <a:gd name="connsiteX0" fmla="*/ 6 w 225397"/>
                  <a:gd name="connsiteY0" fmla="*/ 12942 h 410536"/>
                  <a:gd name="connsiteX1" fmla="*/ 66681 w 225397"/>
                  <a:gd name="connsiteY1" fmla="*/ 43104 h 410536"/>
                  <a:gd name="connsiteX2" fmla="*/ 212731 w 225397"/>
                  <a:gd name="connsiteY2" fmla="*/ 397117 h 410536"/>
                  <a:gd name="connsiteX3" fmla="*/ 201618 w 225397"/>
                  <a:gd name="connsiteY3" fmla="*/ 306629 h 410536"/>
                  <a:gd name="connsiteX4" fmla="*/ 69856 w 225397"/>
                  <a:gd name="connsiteY4" fmla="*/ 27229 h 410536"/>
                  <a:gd name="connsiteX5" fmla="*/ 6 w 225397"/>
                  <a:gd name="connsiteY5" fmla="*/ 12942 h 410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397" h="410536">
                    <a:moveTo>
                      <a:pt x="6" y="12942"/>
                    </a:moveTo>
                    <a:cubicBezTo>
                      <a:pt x="-523" y="15588"/>
                      <a:pt x="31227" y="-20925"/>
                      <a:pt x="66681" y="43104"/>
                    </a:cubicBezTo>
                    <a:cubicBezTo>
                      <a:pt x="102135" y="107133"/>
                      <a:pt x="190242" y="353196"/>
                      <a:pt x="212731" y="397117"/>
                    </a:cubicBezTo>
                    <a:cubicBezTo>
                      <a:pt x="235220" y="441038"/>
                      <a:pt x="225431" y="368277"/>
                      <a:pt x="201618" y="306629"/>
                    </a:cubicBezTo>
                    <a:cubicBezTo>
                      <a:pt x="177805" y="244981"/>
                      <a:pt x="99225" y="76706"/>
                      <a:pt x="69856" y="27229"/>
                    </a:cubicBezTo>
                    <a:cubicBezTo>
                      <a:pt x="40487" y="-22248"/>
                      <a:pt x="535" y="10296"/>
                      <a:pt x="6" y="129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7" name="フリーフォーム: 図形 2696">
                <a:extLst>
                  <a:ext uri="{FF2B5EF4-FFF2-40B4-BE49-F238E27FC236}">
                    <a16:creationId xmlns:a16="http://schemas.microsoft.com/office/drawing/2014/main" id="{81E75CF8-FFAA-45A6-B1A8-E8FB6427CEEA}"/>
                  </a:ext>
                </a:extLst>
              </p:cNvPr>
              <p:cNvSpPr/>
              <p:nvPr/>
            </p:nvSpPr>
            <p:spPr>
              <a:xfrm>
                <a:off x="6138149" y="3558781"/>
                <a:ext cx="256526" cy="626957"/>
              </a:xfrm>
              <a:custGeom>
                <a:avLst/>
                <a:gdLst>
                  <a:gd name="connsiteX0" fmla="*/ 5476 w 256526"/>
                  <a:gd name="connsiteY0" fmla="*/ 13094 h 626957"/>
                  <a:gd name="connsiteX1" fmla="*/ 246776 w 256526"/>
                  <a:gd name="connsiteY1" fmla="*/ 598882 h 626957"/>
                  <a:gd name="connsiteX2" fmla="*/ 202326 w 256526"/>
                  <a:gd name="connsiteY2" fmla="*/ 516332 h 626957"/>
                  <a:gd name="connsiteX3" fmla="*/ 137239 w 256526"/>
                  <a:gd name="connsiteY3" fmla="*/ 362344 h 626957"/>
                  <a:gd name="connsiteX4" fmla="*/ 81676 w 256526"/>
                  <a:gd name="connsiteY4" fmla="*/ 203594 h 626957"/>
                  <a:gd name="connsiteX5" fmla="*/ 5476 w 256526"/>
                  <a:gd name="connsiteY5" fmla="*/ 13094 h 62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6526" h="626957">
                    <a:moveTo>
                      <a:pt x="5476" y="13094"/>
                    </a:moveTo>
                    <a:cubicBezTo>
                      <a:pt x="32993" y="78975"/>
                      <a:pt x="213968" y="515009"/>
                      <a:pt x="246776" y="598882"/>
                    </a:cubicBezTo>
                    <a:cubicBezTo>
                      <a:pt x="279584" y="682755"/>
                      <a:pt x="220582" y="555755"/>
                      <a:pt x="202326" y="516332"/>
                    </a:cubicBezTo>
                    <a:cubicBezTo>
                      <a:pt x="184070" y="476909"/>
                      <a:pt x="157347" y="414467"/>
                      <a:pt x="137239" y="362344"/>
                    </a:cubicBezTo>
                    <a:cubicBezTo>
                      <a:pt x="117131" y="310221"/>
                      <a:pt x="101255" y="258627"/>
                      <a:pt x="81676" y="203594"/>
                    </a:cubicBezTo>
                    <a:cubicBezTo>
                      <a:pt x="62097" y="148561"/>
                      <a:pt x="-22041" y="-52787"/>
                      <a:pt x="5476" y="130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8" name="フリーフォーム: 図形 2697">
                <a:extLst>
                  <a:ext uri="{FF2B5EF4-FFF2-40B4-BE49-F238E27FC236}">
                    <a16:creationId xmlns:a16="http://schemas.microsoft.com/office/drawing/2014/main" id="{8E3F211A-8D29-4235-9E02-A74E15A86566}"/>
                  </a:ext>
                </a:extLst>
              </p:cNvPr>
              <p:cNvSpPr/>
              <p:nvPr/>
            </p:nvSpPr>
            <p:spPr>
              <a:xfrm>
                <a:off x="6176020" y="3579022"/>
                <a:ext cx="275688" cy="691571"/>
              </a:xfrm>
              <a:custGeom>
                <a:avLst/>
                <a:gdLst>
                  <a:gd name="connsiteX0" fmla="*/ 2530 w 275688"/>
                  <a:gd name="connsiteY0" fmla="*/ 8728 h 691571"/>
                  <a:gd name="connsiteX1" fmla="*/ 259705 w 275688"/>
                  <a:gd name="connsiteY1" fmla="*/ 653253 h 691571"/>
                  <a:gd name="connsiteX2" fmla="*/ 245418 w 275688"/>
                  <a:gd name="connsiteY2" fmla="*/ 608803 h 691571"/>
                  <a:gd name="connsiteX3" fmla="*/ 221605 w 275688"/>
                  <a:gd name="connsiteY3" fmla="*/ 537366 h 691571"/>
                  <a:gd name="connsiteX4" fmla="*/ 186680 w 275688"/>
                  <a:gd name="connsiteY4" fmla="*/ 442116 h 691571"/>
                  <a:gd name="connsiteX5" fmla="*/ 131118 w 275688"/>
                  <a:gd name="connsiteY5" fmla="*/ 289716 h 691571"/>
                  <a:gd name="connsiteX6" fmla="*/ 2530 w 275688"/>
                  <a:gd name="connsiteY6" fmla="*/ 8728 h 691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688" h="691571">
                    <a:moveTo>
                      <a:pt x="2530" y="8728"/>
                    </a:moveTo>
                    <a:cubicBezTo>
                      <a:pt x="23961" y="69317"/>
                      <a:pt x="219224" y="553241"/>
                      <a:pt x="259705" y="653253"/>
                    </a:cubicBezTo>
                    <a:cubicBezTo>
                      <a:pt x="300186" y="753266"/>
                      <a:pt x="251768" y="628117"/>
                      <a:pt x="245418" y="608803"/>
                    </a:cubicBezTo>
                    <a:cubicBezTo>
                      <a:pt x="239068" y="589489"/>
                      <a:pt x="221605" y="537366"/>
                      <a:pt x="221605" y="537366"/>
                    </a:cubicBezTo>
                    <a:cubicBezTo>
                      <a:pt x="211815" y="509585"/>
                      <a:pt x="201761" y="483391"/>
                      <a:pt x="186680" y="442116"/>
                    </a:cubicBezTo>
                    <a:cubicBezTo>
                      <a:pt x="171599" y="400841"/>
                      <a:pt x="160222" y="359037"/>
                      <a:pt x="131118" y="289716"/>
                    </a:cubicBezTo>
                    <a:cubicBezTo>
                      <a:pt x="102014" y="220395"/>
                      <a:pt x="-18901" y="-51861"/>
                      <a:pt x="2530" y="87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9" name="フリーフォーム: 図形 2698">
                <a:extLst>
                  <a:ext uri="{FF2B5EF4-FFF2-40B4-BE49-F238E27FC236}">
                    <a16:creationId xmlns:a16="http://schemas.microsoft.com/office/drawing/2014/main" id="{FC724AB7-25F3-44AB-AB59-CE909885AE94}"/>
                  </a:ext>
                </a:extLst>
              </p:cNvPr>
              <p:cNvSpPr/>
              <p:nvPr/>
            </p:nvSpPr>
            <p:spPr>
              <a:xfrm>
                <a:off x="6399178" y="3969680"/>
                <a:ext cx="154027" cy="364784"/>
              </a:xfrm>
              <a:custGeom>
                <a:avLst/>
                <a:gdLst>
                  <a:gd name="connsiteX0" fmla="*/ 35 w 154027"/>
                  <a:gd name="connsiteY0" fmla="*/ 658 h 364784"/>
                  <a:gd name="connsiteX1" fmla="*/ 103222 w 154027"/>
                  <a:gd name="connsiteY1" fmla="*/ 224495 h 364784"/>
                  <a:gd name="connsiteX2" fmla="*/ 133385 w 154027"/>
                  <a:gd name="connsiteY2" fmla="*/ 300695 h 364784"/>
                  <a:gd name="connsiteX3" fmla="*/ 154022 w 154027"/>
                  <a:gd name="connsiteY3" fmla="*/ 364195 h 364784"/>
                  <a:gd name="connsiteX4" fmla="*/ 134972 w 154027"/>
                  <a:gd name="connsiteY4" fmla="*/ 262595 h 364784"/>
                  <a:gd name="connsiteX5" fmla="*/ 92110 w 154027"/>
                  <a:gd name="connsiteY5" fmla="*/ 159408 h 364784"/>
                  <a:gd name="connsiteX6" fmla="*/ 35 w 154027"/>
                  <a:gd name="connsiteY6" fmla="*/ 658 h 36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027" h="364784">
                    <a:moveTo>
                      <a:pt x="35" y="658"/>
                    </a:moveTo>
                    <a:cubicBezTo>
                      <a:pt x="1887" y="11506"/>
                      <a:pt x="80997" y="174489"/>
                      <a:pt x="103222" y="224495"/>
                    </a:cubicBezTo>
                    <a:cubicBezTo>
                      <a:pt x="125447" y="274501"/>
                      <a:pt x="124918" y="277412"/>
                      <a:pt x="133385" y="300695"/>
                    </a:cubicBezTo>
                    <a:cubicBezTo>
                      <a:pt x="141852" y="323978"/>
                      <a:pt x="153758" y="370545"/>
                      <a:pt x="154022" y="364195"/>
                    </a:cubicBezTo>
                    <a:cubicBezTo>
                      <a:pt x="154286" y="357845"/>
                      <a:pt x="145291" y="296726"/>
                      <a:pt x="134972" y="262595"/>
                    </a:cubicBezTo>
                    <a:cubicBezTo>
                      <a:pt x="124653" y="228464"/>
                      <a:pt x="114600" y="202800"/>
                      <a:pt x="92110" y="159408"/>
                    </a:cubicBezTo>
                    <a:cubicBezTo>
                      <a:pt x="69620" y="116016"/>
                      <a:pt x="-1817" y="-10190"/>
                      <a:pt x="35" y="6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0" name="フリーフォーム: 図形 2699">
                <a:extLst>
                  <a:ext uri="{FF2B5EF4-FFF2-40B4-BE49-F238E27FC236}">
                    <a16:creationId xmlns:a16="http://schemas.microsoft.com/office/drawing/2014/main" id="{A54D60B6-2981-453B-AFF2-C8DD56CB5B47}"/>
                  </a:ext>
                </a:extLst>
              </p:cNvPr>
              <p:cNvSpPr/>
              <p:nvPr/>
            </p:nvSpPr>
            <p:spPr>
              <a:xfrm>
                <a:off x="6486525" y="4313238"/>
                <a:ext cx="218353" cy="377718"/>
              </a:xfrm>
              <a:custGeom>
                <a:avLst/>
                <a:gdLst>
                  <a:gd name="connsiteX0" fmla="*/ 0 w 218353"/>
                  <a:gd name="connsiteY0" fmla="*/ 0 h 377718"/>
                  <a:gd name="connsiteX1" fmla="*/ 63500 w 218353"/>
                  <a:gd name="connsiteY1" fmla="*/ 131762 h 377718"/>
                  <a:gd name="connsiteX2" fmla="*/ 215900 w 218353"/>
                  <a:gd name="connsiteY2" fmla="*/ 374650 h 377718"/>
                  <a:gd name="connsiteX3" fmla="*/ 147638 w 218353"/>
                  <a:gd name="connsiteY3" fmla="*/ 252412 h 377718"/>
                  <a:gd name="connsiteX4" fmla="*/ 0 w 218353"/>
                  <a:gd name="connsiteY4" fmla="*/ 0 h 37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353" h="377718">
                    <a:moveTo>
                      <a:pt x="0" y="0"/>
                    </a:moveTo>
                    <a:cubicBezTo>
                      <a:pt x="13758" y="34660"/>
                      <a:pt x="27517" y="69320"/>
                      <a:pt x="63500" y="131762"/>
                    </a:cubicBezTo>
                    <a:cubicBezTo>
                      <a:pt x="99483" y="194204"/>
                      <a:pt x="201877" y="354542"/>
                      <a:pt x="215900" y="374650"/>
                    </a:cubicBezTo>
                    <a:cubicBezTo>
                      <a:pt x="229923" y="394758"/>
                      <a:pt x="180711" y="311679"/>
                      <a:pt x="147638" y="25241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1" name="フリーフォーム: 図形 2700">
                <a:extLst>
                  <a:ext uri="{FF2B5EF4-FFF2-40B4-BE49-F238E27FC236}">
                    <a16:creationId xmlns:a16="http://schemas.microsoft.com/office/drawing/2014/main" id="{442AFE5E-FE55-424C-BBE3-B0A7A020EDE2}"/>
                  </a:ext>
                </a:extLst>
              </p:cNvPr>
              <p:cNvSpPr/>
              <p:nvPr/>
            </p:nvSpPr>
            <p:spPr>
              <a:xfrm>
                <a:off x="6467374" y="4306372"/>
                <a:ext cx="278331" cy="675301"/>
              </a:xfrm>
              <a:custGeom>
                <a:avLst/>
                <a:gdLst>
                  <a:gd name="connsiteX0" fmla="*/ 101 w 278331"/>
                  <a:gd name="connsiteY0" fmla="*/ 516 h 675301"/>
                  <a:gd name="connsiteX1" fmla="*/ 157264 w 278331"/>
                  <a:gd name="connsiteY1" fmla="*/ 297378 h 675301"/>
                  <a:gd name="connsiteX2" fmla="*/ 227114 w 278331"/>
                  <a:gd name="connsiteY2" fmla="*/ 441841 h 675301"/>
                  <a:gd name="connsiteX3" fmla="*/ 274739 w 278331"/>
                  <a:gd name="connsiteY3" fmla="*/ 670441 h 675301"/>
                  <a:gd name="connsiteX4" fmla="*/ 271564 w 278331"/>
                  <a:gd name="connsiteY4" fmla="*/ 584716 h 675301"/>
                  <a:gd name="connsiteX5" fmla="*/ 244576 w 278331"/>
                  <a:gd name="connsiteY5" fmla="*/ 429141 h 675301"/>
                  <a:gd name="connsiteX6" fmla="*/ 135039 w 278331"/>
                  <a:gd name="connsiteY6" fmla="*/ 230703 h 675301"/>
                  <a:gd name="connsiteX7" fmla="*/ 101 w 278331"/>
                  <a:gd name="connsiteY7" fmla="*/ 516 h 67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31" h="675301">
                    <a:moveTo>
                      <a:pt x="101" y="516"/>
                    </a:moveTo>
                    <a:cubicBezTo>
                      <a:pt x="3805" y="11628"/>
                      <a:pt x="119428" y="223824"/>
                      <a:pt x="157264" y="297378"/>
                    </a:cubicBezTo>
                    <a:cubicBezTo>
                      <a:pt x="195100" y="370932"/>
                      <a:pt x="207535" y="379664"/>
                      <a:pt x="227114" y="441841"/>
                    </a:cubicBezTo>
                    <a:cubicBezTo>
                      <a:pt x="246693" y="504018"/>
                      <a:pt x="267331" y="646629"/>
                      <a:pt x="274739" y="670441"/>
                    </a:cubicBezTo>
                    <a:cubicBezTo>
                      <a:pt x="282147" y="694254"/>
                      <a:pt x="276591" y="624933"/>
                      <a:pt x="271564" y="584716"/>
                    </a:cubicBezTo>
                    <a:cubicBezTo>
                      <a:pt x="266537" y="544499"/>
                      <a:pt x="267330" y="488143"/>
                      <a:pt x="244576" y="429141"/>
                    </a:cubicBezTo>
                    <a:cubicBezTo>
                      <a:pt x="221822" y="370139"/>
                      <a:pt x="174991" y="300818"/>
                      <a:pt x="135039" y="230703"/>
                    </a:cubicBezTo>
                    <a:cubicBezTo>
                      <a:pt x="95087" y="160588"/>
                      <a:pt x="-3603" y="-10596"/>
                      <a:pt x="101" y="5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2" name="フリーフォーム: 図形 2701">
                <a:extLst>
                  <a:ext uri="{FF2B5EF4-FFF2-40B4-BE49-F238E27FC236}">
                    <a16:creationId xmlns:a16="http://schemas.microsoft.com/office/drawing/2014/main" id="{408BE254-D557-496C-9774-E09834F75752}"/>
                  </a:ext>
                </a:extLst>
              </p:cNvPr>
              <p:cNvSpPr/>
              <p:nvPr/>
            </p:nvSpPr>
            <p:spPr>
              <a:xfrm>
                <a:off x="6554190" y="4278772"/>
                <a:ext cx="247057" cy="291619"/>
              </a:xfrm>
              <a:custGeom>
                <a:avLst/>
                <a:gdLst>
                  <a:gd name="connsiteX0" fmla="*/ 2185 w 247057"/>
                  <a:gd name="connsiteY0" fmla="*/ 5891 h 291619"/>
                  <a:gd name="connsiteX1" fmla="*/ 240310 w 247057"/>
                  <a:gd name="connsiteY1" fmla="*/ 285291 h 291619"/>
                  <a:gd name="connsiteX2" fmla="*/ 176810 w 247057"/>
                  <a:gd name="connsiteY2" fmla="*/ 193216 h 291619"/>
                  <a:gd name="connsiteX3" fmla="*/ 124423 w 247057"/>
                  <a:gd name="connsiteY3" fmla="*/ 102728 h 291619"/>
                  <a:gd name="connsiteX4" fmla="*/ 2185 w 247057"/>
                  <a:gd name="connsiteY4" fmla="*/ 5891 h 29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057" h="291619">
                    <a:moveTo>
                      <a:pt x="2185" y="5891"/>
                    </a:moveTo>
                    <a:cubicBezTo>
                      <a:pt x="21499" y="36318"/>
                      <a:pt x="211206" y="254070"/>
                      <a:pt x="240310" y="285291"/>
                    </a:cubicBezTo>
                    <a:cubicBezTo>
                      <a:pt x="269414" y="316512"/>
                      <a:pt x="196124" y="223643"/>
                      <a:pt x="176810" y="193216"/>
                    </a:cubicBezTo>
                    <a:cubicBezTo>
                      <a:pt x="157496" y="162789"/>
                      <a:pt x="151675" y="134214"/>
                      <a:pt x="124423" y="102728"/>
                    </a:cubicBezTo>
                    <a:cubicBezTo>
                      <a:pt x="97171" y="71243"/>
                      <a:pt x="-17129" y="-24536"/>
                      <a:pt x="2185" y="58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3" name="フリーフォーム: 図形 2702">
                <a:extLst>
                  <a:ext uri="{FF2B5EF4-FFF2-40B4-BE49-F238E27FC236}">
                    <a16:creationId xmlns:a16="http://schemas.microsoft.com/office/drawing/2014/main" id="{E836F96C-446F-431C-8693-9C7EFF58F211}"/>
                  </a:ext>
                </a:extLst>
              </p:cNvPr>
              <p:cNvSpPr/>
              <p:nvPr/>
            </p:nvSpPr>
            <p:spPr>
              <a:xfrm>
                <a:off x="6583317" y="4336722"/>
                <a:ext cx="353081" cy="541666"/>
              </a:xfrm>
              <a:custGeom>
                <a:avLst/>
                <a:gdLst>
                  <a:gd name="connsiteX0" fmla="*/ 46 w 353081"/>
                  <a:gd name="connsiteY0" fmla="*/ 328 h 541666"/>
                  <a:gd name="connsiteX1" fmla="*/ 77833 w 353081"/>
                  <a:gd name="connsiteY1" fmla="*/ 157491 h 541666"/>
                  <a:gd name="connsiteX2" fmla="*/ 238171 w 353081"/>
                  <a:gd name="connsiteY2" fmla="*/ 319416 h 541666"/>
                  <a:gd name="connsiteX3" fmla="*/ 325483 w 353081"/>
                  <a:gd name="connsiteY3" fmla="*/ 411491 h 541666"/>
                  <a:gd name="connsiteX4" fmla="*/ 352471 w 353081"/>
                  <a:gd name="connsiteY4" fmla="*/ 541666 h 541666"/>
                  <a:gd name="connsiteX5" fmla="*/ 304846 w 353081"/>
                  <a:gd name="connsiteY5" fmla="*/ 413078 h 541666"/>
                  <a:gd name="connsiteX6" fmla="*/ 201658 w 353081"/>
                  <a:gd name="connsiteY6" fmla="*/ 317828 h 541666"/>
                  <a:gd name="connsiteX7" fmla="*/ 87358 w 353081"/>
                  <a:gd name="connsiteY7" fmla="*/ 200353 h 541666"/>
                  <a:gd name="connsiteX8" fmla="*/ 46 w 353081"/>
                  <a:gd name="connsiteY8" fmla="*/ 328 h 541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3081" h="541666">
                    <a:moveTo>
                      <a:pt x="46" y="328"/>
                    </a:moveTo>
                    <a:cubicBezTo>
                      <a:pt x="-1542" y="-6816"/>
                      <a:pt x="38145" y="104310"/>
                      <a:pt x="77833" y="157491"/>
                    </a:cubicBezTo>
                    <a:cubicBezTo>
                      <a:pt x="117521" y="210672"/>
                      <a:pt x="238171" y="319416"/>
                      <a:pt x="238171" y="319416"/>
                    </a:cubicBezTo>
                    <a:cubicBezTo>
                      <a:pt x="279446" y="361749"/>
                      <a:pt x="306433" y="374449"/>
                      <a:pt x="325483" y="411491"/>
                    </a:cubicBezTo>
                    <a:cubicBezTo>
                      <a:pt x="344533" y="448533"/>
                      <a:pt x="355910" y="541402"/>
                      <a:pt x="352471" y="541666"/>
                    </a:cubicBezTo>
                    <a:cubicBezTo>
                      <a:pt x="349032" y="541930"/>
                      <a:pt x="329981" y="450384"/>
                      <a:pt x="304846" y="413078"/>
                    </a:cubicBezTo>
                    <a:cubicBezTo>
                      <a:pt x="279711" y="375772"/>
                      <a:pt x="237906" y="353282"/>
                      <a:pt x="201658" y="317828"/>
                    </a:cubicBezTo>
                    <a:cubicBezTo>
                      <a:pt x="165410" y="282374"/>
                      <a:pt x="118843" y="248772"/>
                      <a:pt x="87358" y="200353"/>
                    </a:cubicBezTo>
                    <a:cubicBezTo>
                      <a:pt x="55873" y="151934"/>
                      <a:pt x="1634" y="7472"/>
                      <a:pt x="46" y="3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4" name="フリーフォーム: 図形 2703">
                <a:extLst>
                  <a:ext uri="{FF2B5EF4-FFF2-40B4-BE49-F238E27FC236}">
                    <a16:creationId xmlns:a16="http://schemas.microsoft.com/office/drawing/2014/main" id="{8C3C5576-9FF7-4FCC-B93F-A6EC40D4C5E5}"/>
                  </a:ext>
                </a:extLst>
              </p:cNvPr>
              <p:cNvSpPr/>
              <p:nvPr/>
            </p:nvSpPr>
            <p:spPr>
              <a:xfrm>
                <a:off x="6640518" y="4420512"/>
                <a:ext cx="323063" cy="481585"/>
              </a:xfrm>
              <a:custGeom>
                <a:avLst/>
                <a:gdLst>
                  <a:gd name="connsiteX0" fmla="*/ 14282 w 323063"/>
                  <a:gd name="connsiteY0" fmla="*/ 10201 h 481585"/>
                  <a:gd name="connsiteX1" fmla="*/ 258757 w 323063"/>
                  <a:gd name="connsiteY1" fmla="*/ 272138 h 481585"/>
                  <a:gd name="connsiteX2" fmla="*/ 279395 w 323063"/>
                  <a:gd name="connsiteY2" fmla="*/ 295951 h 481585"/>
                  <a:gd name="connsiteX3" fmla="*/ 322257 w 323063"/>
                  <a:gd name="connsiteY3" fmla="*/ 480101 h 481585"/>
                  <a:gd name="connsiteX4" fmla="*/ 303207 w 323063"/>
                  <a:gd name="connsiteY4" fmla="*/ 376913 h 481585"/>
                  <a:gd name="connsiteX5" fmla="*/ 252407 w 323063"/>
                  <a:gd name="connsiteY5" fmla="*/ 272138 h 481585"/>
                  <a:gd name="connsiteX6" fmla="*/ 128582 w 323063"/>
                  <a:gd name="connsiteY6" fmla="*/ 134026 h 481585"/>
                  <a:gd name="connsiteX7" fmla="*/ 38095 w 323063"/>
                  <a:gd name="connsiteY7" fmla="*/ 59413 h 481585"/>
                  <a:gd name="connsiteX8" fmla="*/ 14282 w 323063"/>
                  <a:gd name="connsiteY8" fmla="*/ 10201 h 48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063" h="481585">
                    <a:moveTo>
                      <a:pt x="14282" y="10201"/>
                    </a:moveTo>
                    <a:cubicBezTo>
                      <a:pt x="51059" y="45655"/>
                      <a:pt x="214572" y="224513"/>
                      <a:pt x="258757" y="272138"/>
                    </a:cubicBezTo>
                    <a:cubicBezTo>
                      <a:pt x="302942" y="319763"/>
                      <a:pt x="268812" y="261290"/>
                      <a:pt x="279395" y="295951"/>
                    </a:cubicBezTo>
                    <a:cubicBezTo>
                      <a:pt x="289978" y="330612"/>
                      <a:pt x="318288" y="466607"/>
                      <a:pt x="322257" y="480101"/>
                    </a:cubicBezTo>
                    <a:cubicBezTo>
                      <a:pt x="326226" y="493595"/>
                      <a:pt x="314849" y="411574"/>
                      <a:pt x="303207" y="376913"/>
                    </a:cubicBezTo>
                    <a:cubicBezTo>
                      <a:pt x="291565" y="342253"/>
                      <a:pt x="281511" y="312619"/>
                      <a:pt x="252407" y="272138"/>
                    </a:cubicBezTo>
                    <a:cubicBezTo>
                      <a:pt x="223303" y="231657"/>
                      <a:pt x="164301" y="169480"/>
                      <a:pt x="128582" y="134026"/>
                    </a:cubicBezTo>
                    <a:cubicBezTo>
                      <a:pt x="92863" y="98572"/>
                      <a:pt x="54764" y="77140"/>
                      <a:pt x="38095" y="59413"/>
                    </a:cubicBezTo>
                    <a:cubicBezTo>
                      <a:pt x="21426" y="41686"/>
                      <a:pt x="-22495" y="-25253"/>
                      <a:pt x="14282" y="102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5" name="フリーフォーム: 図形 2704">
                <a:extLst>
                  <a:ext uri="{FF2B5EF4-FFF2-40B4-BE49-F238E27FC236}">
                    <a16:creationId xmlns:a16="http://schemas.microsoft.com/office/drawing/2014/main" id="{E7C68B9C-7012-43DB-8D40-94561C5B5893}"/>
                  </a:ext>
                </a:extLst>
              </p:cNvPr>
              <p:cNvSpPr/>
              <p:nvPr/>
            </p:nvSpPr>
            <p:spPr>
              <a:xfrm>
                <a:off x="6732588" y="4783507"/>
                <a:ext cx="92633" cy="300080"/>
              </a:xfrm>
              <a:custGeom>
                <a:avLst/>
                <a:gdLst>
                  <a:gd name="connsiteX0" fmla="*/ 0 w 92633"/>
                  <a:gd name="connsiteY0" fmla="*/ 1218 h 300080"/>
                  <a:gd name="connsiteX1" fmla="*/ 69850 w 92633"/>
                  <a:gd name="connsiteY1" fmla="*/ 131393 h 300080"/>
                  <a:gd name="connsiteX2" fmla="*/ 90487 w 92633"/>
                  <a:gd name="connsiteY2" fmla="*/ 298081 h 300080"/>
                  <a:gd name="connsiteX3" fmla="*/ 25400 w 92633"/>
                  <a:gd name="connsiteY3" fmla="*/ 225056 h 300080"/>
                  <a:gd name="connsiteX4" fmla="*/ 74612 w 92633"/>
                  <a:gd name="connsiteY4" fmla="*/ 250456 h 300080"/>
                  <a:gd name="connsiteX5" fmla="*/ 71437 w 92633"/>
                  <a:gd name="connsiteY5" fmla="*/ 209181 h 300080"/>
                  <a:gd name="connsiteX6" fmla="*/ 0 w 92633"/>
                  <a:gd name="connsiteY6" fmla="*/ 1218 h 300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633" h="300080">
                    <a:moveTo>
                      <a:pt x="0" y="1218"/>
                    </a:moveTo>
                    <a:cubicBezTo>
                      <a:pt x="-265" y="-11747"/>
                      <a:pt x="54769" y="81916"/>
                      <a:pt x="69850" y="131393"/>
                    </a:cubicBezTo>
                    <a:cubicBezTo>
                      <a:pt x="84931" y="180870"/>
                      <a:pt x="97895" y="282471"/>
                      <a:pt x="90487" y="298081"/>
                    </a:cubicBezTo>
                    <a:cubicBezTo>
                      <a:pt x="83079" y="313692"/>
                      <a:pt x="28046" y="232993"/>
                      <a:pt x="25400" y="225056"/>
                    </a:cubicBezTo>
                    <a:cubicBezTo>
                      <a:pt x="22754" y="217119"/>
                      <a:pt x="66939" y="253102"/>
                      <a:pt x="74612" y="250456"/>
                    </a:cubicBezTo>
                    <a:cubicBezTo>
                      <a:pt x="82285" y="247810"/>
                      <a:pt x="80433" y="245958"/>
                      <a:pt x="71437" y="209181"/>
                    </a:cubicBezTo>
                    <a:cubicBezTo>
                      <a:pt x="62441" y="172404"/>
                      <a:pt x="265" y="14183"/>
                      <a:pt x="0" y="12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6" name="フリーフォーム: 図形 2705">
                <a:extLst>
                  <a:ext uri="{FF2B5EF4-FFF2-40B4-BE49-F238E27FC236}">
                    <a16:creationId xmlns:a16="http://schemas.microsoft.com/office/drawing/2014/main" id="{81632F36-7793-415A-8E2E-4171362A9BD2}"/>
                  </a:ext>
                </a:extLst>
              </p:cNvPr>
              <p:cNvSpPr/>
              <p:nvPr/>
            </p:nvSpPr>
            <p:spPr>
              <a:xfrm>
                <a:off x="6754813" y="4727575"/>
                <a:ext cx="326049" cy="293714"/>
              </a:xfrm>
              <a:custGeom>
                <a:avLst/>
                <a:gdLst>
                  <a:gd name="connsiteX0" fmla="*/ 0 w 326049"/>
                  <a:gd name="connsiteY0" fmla="*/ 0 h 293714"/>
                  <a:gd name="connsiteX1" fmla="*/ 196850 w 326049"/>
                  <a:gd name="connsiteY1" fmla="*/ 190500 h 293714"/>
                  <a:gd name="connsiteX2" fmla="*/ 323850 w 326049"/>
                  <a:gd name="connsiteY2" fmla="*/ 292100 h 293714"/>
                  <a:gd name="connsiteX3" fmla="*/ 271462 w 326049"/>
                  <a:gd name="connsiteY3" fmla="*/ 247650 h 293714"/>
                  <a:gd name="connsiteX4" fmla="*/ 195262 w 326049"/>
                  <a:gd name="connsiteY4" fmla="*/ 177800 h 293714"/>
                  <a:gd name="connsiteX5" fmla="*/ 0 w 326049"/>
                  <a:gd name="connsiteY5" fmla="*/ 0 h 29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6049" h="293714">
                    <a:moveTo>
                      <a:pt x="0" y="0"/>
                    </a:moveTo>
                    <a:cubicBezTo>
                      <a:pt x="71437" y="70908"/>
                      <a:pt x="142875" y="141817"/>
                      <a:pt x="196850" y="190500"/>
                    </a:cubicBezTo>
                    <a:cubicBezTo>
                      <a:pt x="250825" y="239183"/>
                      <a:pt x="311415" y="282575"/>
                      <a:pt x="323850" y="292100"/>
                    </a:cubicBezTo>
                    <a:cubicBezTo>
                      <a:pt x="336285" y="301625"/>
                      <a:pt x="292893" y="266700"/>
                      <a:pt x="271462" y="247650"/>
                    </a:cubicBezTo>
                    <a:cubicBezTo>
                      <a:pt x="250031" y="228600"/>
                      <a:pt x="195262" y="177800"/>
                      <a:pt x="195262" y="1778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7" name="フリーフォーム: 図形 2706">
                <a:extLst>
                  <a:ext uri="{FF2B5EF4-FFF2-40B4-BE49-F238E27FC236}">
                    <a16:creationId xmlns:a16="http://schemas.microsoft.com/office/drawing/2014/main" id="{12570870-8EC5-4492-8B13-C87ABBAE34EA}"/>
                  </a:ext>
                </a:extLst>
              </p:cNvPr>
              <p:cNvSpPr/>
              <p:nvPr/>
            </p:nvSpPr>
            <p:spPr>
              <a:xfrm>
                <a:off x="6740967" y="4760229"/>
                <a:ext cx="584033" cy="487232"/>
              </a:xfrm>
              <a:custGeom>
                <a:avLst/>
                <a:gdLst>
                  <a:gd name="connsiteX0" fmla="*/ 4321 w 584033"/>
                  <a:gd name="connsiteY0" fmla="*/ 2271 h 487232"/>
                  <a:gd name="connsiteX1" fmla="*/ 317058 w 584033"/>
                  <a:gd name="connsiteY1" fmla="*/ 286434 h 487232"/>
                  <a:gd name="connsiteX2" fmla="*/ 412308 w 584033"/>
                  <a:gd name="connsiteY2" fmla="*/ 388034 h 487232"/>
                  <a:gd name="connsiteX3" fmla="*/ 582171 w 584033"/>
                  <a:gd name="connsiteY3" fmla="*/ 486459 h 487232"/>
                  <a:gd name="connsiteX4" fmla="*/ 491683 w 584033"/>
                  <a:gd name="connsiteY4" fmla="*/ 426134 h 487232"/>
                  <a:gd name="connsiteX5" fmla="*/ 320233 w 584033"/>
                  <a:gd name="connsiteY5" fmla="*/ 289609 h 487232"/>
                  <a:gd name="connsiteX6" fmla="*/ 145608 w 584033"/>
                  <a:gd name="connsiteY6" fmla="*/ 159434 h 487232"/>
                  <a:gd name="connsiteX7" fmla="*/ 4321 w 584033"/>
                  <a:gd name="connsiteY7" fmla="*/ 2271 h 487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4033" h="487232">
                    <a:moveTo>
                      <a:pt x="4321" y="2271"/>
                    </a:moveTo>
                    <a:cubicBezTo>
                      <a:pt x="32896" y="23438"/>
                      <a:pt x="249060" y="222140"/>
                      <a:pt x="317058" y="286434"/>
                    </a:cubicBezTo>
                    <a:cubicBezTo>
                      <a:pt x="385056" y="350728"/>
                      <a:pt x="368122" y="354696"/>
                      <a:pt x="412308" y="388034"/>
                    </a:cubicBezTo>
                    <a:cubicBezTo>
                      <a:pt x="456494" y="421372"/>
                      <a:pt x="568942" y="480109"/>
                      <a:pt x="582171" y="486459"/>
                    </a:cubicBezTo>
                    <a:cubicBezTo>
                      <a:pt x="595400" y="492809"/>
                      <a:pt x="535339" y="458942"/>
                      <a:pt x="491683" y="426134"/>
                    </a:cubicBezTo>
                    <a:cubicBezTo>
                      <a:pt x="448027" y="393326"/>
                      <a:pt x="377912" y="334059"/>
                      <a:pt x="320233" y="289609"/>
                    </a:cubicBezTo>
                    <a:cubicBezTo>
                      <a:pt x="262554" y="245159"/>
                      <a:pt x="194820" y="205207"/>
                      <a:pt x="145608" y="159434"/>
                    </a:cubicBezTo>
                    <a:cubicBezTo>
                      <a:pt x="96396" y="113661"/>
                      <a:pt x="-24254" y="-18896"/>
                      <a:pt x="4321" y="22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8" name="フリーフォーム: 図形 2707">
                <a:extLst>
                  <a:ext uri="{FF2B5EF4-FFF2-40B4-BE49-F238E27FC236}">
                    <a16:creationId xmlns:a16="http://schemas.microsoft.com/office/drawing/2014/main" id="{7A79329E-EB19-42BC-A8D0-D436255C1439}"/>
                  </a:ext>
                </a:extLst>
              </p:cNvPr>
              <p:cNvSpPr/>
              <p:nvPr/>
            </p:nvSpPr>
            <p:spPr>
              <a:xfrm>
                <a:off x="7150100" y="5103813"/>
                <a:ext cx="516108" cy="246135"/>
              </a:xfrm>
              <a:custGeom>
                <a:avLst/>
                <a:gdLst>
                  <a:gd name="connsiteX0" fmla="*/ 0 w 516108"/>
                  <a:gd name="connsiteY0" fmla="*/ 0 h 246135"/>
                  <a:gd name="connsiteX1" fmla="*/ 182563 w 516108"/>
                  <a:gd name="connsiteY1" fmla="*/ 120650 h 246135"/>
                  <a:gd name="connsiteX2" fmla="*/ 307975 w 516108"/>
                  <a:gd name="connsiteY2" fmla="*/ 171450 h 246135"/>
                  <a:gd name="connsiteX3" fmla="*/ 515938 w 516108"/>
                  <a:gd name="connsiteY3" fmla="*/ 246062 h 246135"/>
                  <a:gd name="connsiteX4" fmla="*/ 271463 w 516108"/>
                  <a:gd name="connsiteY4" fmla="*/ 157162 h 246135"/>
                  <a:gd name="connsiteX5" fmla="*/ 146050 w 516108"/>
                  <a:gd name="connsiteY5" fmla="*/ 84137 h 246135"/>
                  <a:gd name="connsiteX6" fmla="*/ 0 w 516108"/>
                  <a:gd name="connsiteY6" fmla="*/ 0 h 246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108" h="246135">
                    <a:moveTo>
                      <a:pt x="0" y="0"/>
                    </a:moveTo>
                    <a:cubicBezTo>
                      <a:pt x="65617" y="46037"/>
                      <a:pt x="131234" y="92075"/>
                      <a:pt x="182563" y="120650"/>
                    </a:cubicBezTo>
                    <a:cubicBezTo>
                      <a:pt x="233892" y="149225"/>
                      <a:pt x="252413" y="150548"/>
                      <a:pt x="307975" y="171450"/>
                    </a:cubicBezTo>
                    <a:cubicBezTo>
                      <a:pt x="363537" y="192352"/>
                      <a:pt x="522023" y="248443"/>
                      <a:pt x="515938" y="246062"/>
                    </a:cubicBezTo>
                    <a:cubicBezTo>
                      <a:pt x="509853" y="243681"/>
                      <a:pt x="333111" y="184149"/>
                      <a:pt x="271463" y="157162"/>
                    </a:cubicBezTo>
                    <a:cubicBezTo>
                      <a:pt x="209815" y="130175"/>
                      <a:pt x="146050" y="84137"/>
                      <a:pt x="146050" y="8413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9" name="フリーフォーム: 図形 2708">
                <a:extLst>
                  <a:ext uri="{FF2B5EF4-FFF2-40B4-BE49-F238E27FC236}">
                    <a16:creationId xmlns:a16="http://schemas.microsoft.com/office/drawing/2014/main" id="{E02F12C7-C59A-4096-A90F-D0CB83001E92}"/>
                  </a:ext>
                </a:extLst>
              </p:cNvPr>
              <p:cNvSpPr/>
              <p:nvPr/>
            </p:nvSpPr>
            <p:spPr>
              <a:xfrm>
                <a:off x="7340600" y="5253038"/>
                <a:ext cx="359118" cy="161993"/>
              </a:xfrm>
              <a:custGeom>
                <a:avLst/>
                <a:gdLst>
                  <a:gd name="connsiteX0" fmla="*/ 0 w 359118"/>
                  <a:gd name="connsiteY0" fmla="*/ 0 h 161993"/>
                  <a:gd name="connsiteX1" fmla="*/ 290513 w 359118"/>
                  <a:gd name="connsiteY1" fmla="*/ 147637 h 161993"/>
                  <a:gd name="connsiteX2" fmla="*/ 323850 w 359118"/>
                  <a:gd name="connsiteY2" fmla="*/ 153987 h 161993"/>
                  <a:gd name="connsiteX3" fmla="*/ 358775 w 359118"/>
                  <a:gd name="connsiteY3" fmla="*/ 127000 h 161993"/>
                  <a:gd name="connsiteX4" fmla="*/ 301625 w 359118"/>
                  <a:gd name="connsiteY4" fmla="*/ 136525 h 161993"/>
                  <a:gd name="connsiteX5" fmla="*/ 250825 w 359118"/>
                  <a:gd name="connsiteY5" fmla="*/ 114300 h 161993"/>
                  <a:gd name="connsiteX6" fmla="*/ 0 w 359118"/>
                  <a:gd name="connsiteY6" fmla="*/ 0 h 16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118" h="161993">
                    <a:moveTo>
                      <a:pt x="0" y="0"/>
                    </a:moveTo>
                    <a:lnTo>
                      <a:pt x="290513" y="147637"/>
                    </a:lnTo>
                    <a:cubicBezTo>
                      <a:pt x="344488" y="173301"/>
                      <a:pt x="312473" y="157426"/>
                      <a:pt x="323850" y="153987"/>
                    </a:cubicBezTo>
                    <a:cubicBezTo>
                      <a:pt x="335227" y="150548"/>
                      <a:pt x="362479" y="129910"/>
                      <a:pt x="358775" y="127000"/>
                    </a:cubicBezTo>
                    <a:cubicBezTo>
                      <a:pt x="355071" y="124090"/>
                      <a:pt x="319617" y="138642"/>
                      <a:pt x="301625" y="136525"/>
                    </a:cubicBezTo>
                    <a:cubicBezTo>
                      <a:pt x="283633" y="134408"/>
                      <a:pt x="250825" y="114300"/>
                      <a:pt x="250825" y="1143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0" name="フリーフォーム: 図形 2709">
                <a:extLst>
                  <a:ext uri="{FF2B5EF4-FFF2-40B4-BE49-F238E27FC236}">
                    <a16:creationId xmlns:a16="http://schemas.microsoft.com/office/drawing/2014/main" id="{FC74333A-AFEA-4967-9FF3-ADF714692E4B}"/>
                  </a:ext>
                </a:extLst>
              </p:cNvPr>
              <p:cNvSpPr/>
              <p:nvPr/>
            </p:nvSpPr>
            <p:spPr>
              <a:xfrm>
                <a:off x="7700748" y="5437185"/>
                <a:ext cx="249979" cy="119075"/>
              </a:xfrm>
              <a:custGeom>
                <a:avLst/>
                <a:gdLst>
                  <a:gd name="connsiteX0" fmla="*/ 215 w 249979"/>
                  <a:gd name="connsiteY0" fmla="*/ 3 h 119075"/>
                  <a:gd name="connsiteX1" fmla="*/ 206590 w 249979"/>
                  <a:gd name="connsiteY1" fmla="*/ 80965 h 119075"/>
                  <a:gd name="connsiteX2" fmla="*/ 247865 w 249979"/>
                  <a:gd name="connsiteY2" fmla="*/ 119065 h 119075"/>
                  <a:gd name="connsiteX3" fmla="*/ 168490 w 249979"/>
                  <a:gd name="connsiteY3" fmla="*/ 77790 h 119075"/>
                  <a:gd name="connsiteX4" fmla="*/ 215 w 249979"/>
                  <a:gd name="connsiteY4" fmla="*/ 3 h 1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979" h="119075">
                    <a:moveTo>
                      <a:pt x="215" y="3"/>
                    </a:moveTo>
                    <a:cubicBezTo>
                      <a:pt x="6565" y="532"/>
                      <a:pt x="165315" y="61121"/>
                      <a:pt x="206590" y="80965"/>
                    </a:cubicBezTo>
                    <a:cubicBezTo>
                      <a:pt x="247865" y="100809"/>
                      <a:pt x="254215" y="119594"/>
                      <a:pt x="247865" y="119065"/>
                    </a:cubicBezTo>
                    <a:cubicBezTo>
                      <a:pt x="241515" y="118536"/>
                      <a:pt x="207648" y="96840"/>
                      <a:pt x="168490" y="77790"/>
                    </a:cubicBezTo>
                    <a:cubicBezTo>
                      <a:pt x="129332" y="58740"/>
                      <a:pt x="-6135" y="-526"/>
                      <a:pt x="215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1" name="フリーフォーム: 図形 2710">
                <a:extLst>
                  <a:ext uri="{FF2B5EF4-FFF2-40B4-BE49-F238E27FC236}">
                    <a16:creationId xmlns:a16="http://schemas.microsoft.com/office/drawing/2014/main" id="{8AACC00D-673F-41EB-B5FB-DCC9D10DD765}"/>
                  </a:ext>
                </a:extLst>
              </p:cNvPr>
              <p:cNvSpPr/>
              <p:nvPr/>
            </p:nvSpPr>
            <p:spPr>
              <a:xfrm>
                <a:off x="7833784" y="5507037"/>
                <a:ext cx="102770" cy="49486"/>
              </a:xfrm>
              <a:custGeom>
                <a:avLst/>
                <a:gdLst>
                  <a:gd name="connsiteX0" fmla="*/ 529 w 102770"/>
                  <a:gd name="connsiteY0" fmla="*/ 49213 h 49486"/>
                  <a:gd name="connsiteX1" fmla="*/ 67204 w 102770"/>
                  <a:gd name="connsiteY1" fmla="*/ 20638 h 49486"/>
                  <a:gd name="connsiteX2" fmla="*/ 102129 w 102770"/>
                  <a:gd name="connsiteY2" fmla="*/ 38101 h 49486"/>
                  <a:gd name="connsiteX3" fmla="*/ 38629 w 102770"/>
                  <a:gd name="connsiteY3" fmla="*/ 1 h 49486"/>
                  <a:gd name="connsiteX4" fmla="*/ 529 w 102770"/>
                  <a:gd name="connsiteY4" fmla="*/ 49213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70" h="49486">
                    <a:moveTo>
                      <a:pt x="529" y="49213"/>
                    </a:moveTo>
                    <a:cubicBezTo>
                      <a:pt x="5292" y="52653"/>
                      <a:pt x="50271" y="22490"/>
                      <a:pt x="67204" y="20638"/>
                    </a:cubicBezTo>
                    <a:cubicBezTo>
                      <a:pt x="84137" y="18786"/>
                      <a:pt x="106892" y="41540"/>
                      <a:pt x="102129" y="38101"/>
                    </a:cubicBezTo>
                    <a:cubicBezTo>
                      <a:pt x="97367" y="34661"/>
                      <a:pt x="52916" y="-263"/>
                      <a:pt x="38629" y="1"/>
                    </a:cubicBezTo>
                    <a:cubicBezTo>
                      <a:pt x="24342" y="265"/>
                      <a:pt x="-4234" y="45773"/>
                      <a:pt x="529" y="49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2" name="フリーフォーム: 図形 2711">
                <a:extLst>
                  <a:ext uri="{FF2B5EF4-FFF2-40B4-BE49-F238E27FC236}">
                    <a16:creationId xmlns:a16="http://schemas.microsoft.com/office/drawing/2014/main" id="{F46FD6EC-E79B-47D8-BAB6-A4198946EEE5}"/>
                  </a:ext>
                </a:extLst>
              </p:cNvPr>
              <p:cNvSpPr/>
              <p:nvPr/>
            </p:nvSpPr>
            <p:spPr>
              <a:xfrm>
                <a:off x="7627980" y="5619746"/>
                <a:ext cx="351186" cy="421407"/>
              </a:xfrm>
              <a:custGeom>
                <a:avLst/>
                <a:gdLst>
                  <a:gd name="connsiteX0" fmla="*/ 350795 w 351186"/>
                  <a:gd name="connsiteY0" fmla="*/ 4 h 421407"/>
                  <a:gd name="connsiteX1" fmla="*/ 266658 w 351186"/>
                  <a:gd name="connsiteY1" fmla="*/ 142879 h 421407"/>
                  <a:gd name="connsiteX2" fmla="*/ 174583 w 351186"/>
                  <a:gd name="connsiteY2" fmla="*/ 228604 h 421407"/>
                  <a:gd name="connsiteX3" fmla="*/ 88858 w 351186"/>
                  <a:gd name="connsiteY3" fmla="*/ 322267 h 421407"/>
                  <a:gd name="connsiteX4" fmla="*/ 25358 w 351186"/>
                  <a:gd name="connsiteY4" fmla="*/ 373067 h 421407"/>
                  <a:gd name="connsiteX5" fmla="*/ 1545 w 351186"/>
                  <a:gd name="connsiteY5" fmla="*/ 420692 h 421407"/>
                  <a:gd name="connsiteX6" fmla="*/ 65045 w 351186"/>
                  <a:gd name="connsiteY6" fmla="*/ 334967 h 421407"/>
                  <a:gd name="connsiteX7" fmla="*/ 138070 w 351186"/>
                  <a:gd name="connsiteY7" fmla="*/ 247654 h 421407"/>
                  <a:gd name="connsiteX8" fmla="*/ 231733 w 351186"/>
                  <a:gd name="connsiteY8" fmla="*/ 147642 h 421407"/>
                  <a:gd name="connsiteX9" fmla="*/ 350795 w 351186"/>
                  <a:gd name="connsiteY9" fmla="*/ 4 h 421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1186" h="421407">
                    <a:moveTo>
                      <a:pt x="350795" y="4"/>
                    </a:moveTo>
                    <a:cubicBezTo>
                      <a:pt x="356616" y="-790"/>
                      <a:pt x="296027" y="104779"/>
                      <a:pt x="266658" y="142879"/>
                    </a:cubicBezTo>
                    <a:cubicBezTo>
                      <a:pt x="237289" y="180979"/>
                      <a:pt x="204216" y="198706"/>
                      <a:pt x="174583" y="228604"/>
                    </a:cubicBezTo>
                    <a:cubicBezTo>
                      <a:pt x="144950" y="258502"/>
                      <a:pt x="113729" y="298190"/>
                      <a:pt x="88858" y="322267"/>
                    </a:cubicBezTo>
                    <a:cubicBezTo>
                      <a:pt x="63987" y="346344"/>
                      <a:pt x="39910" y="356663"/>
                      <a:pt x="25358" y="373067"/>
                    </a:cubicBezTo>
                    <a:cubicBezTo>
                      <a:pt x="10806" y="389471"/>
                      <a:pt x="-5069" y="427042"/>
                      <a:pt x="1545" y="420692"/>
                    </a:cubicBezTo>
                    <a:cubicBezTo>
                      <a:pt x="8159" y="414342"/>
                      <a:pt x="42291" y="363807"/>
                      <a:pt x="65045" y="334967"/>
                    </a:cubicBezTo>
                    <a:cubicBezTo>
                      <a:pt x="87799" y="306127"/>
                      <a:pt x="110289" y="278875"/>
                      <a:pt x="138070" y="247654"/>
                    </a:cubicBezTo>
                    <a:cubicBezTo>
                      <a:pt x="165851" y="216433"/>
                      <a:pt x="198925" y="190240"/>
                      <a:pt x="231733" y="147642"/>
                    </a:cubicBezTo>
                    <a:cubicBezTo>
                      <a:pt x="264541" y="105044"/>
                      <a:pt x="344974" y="798"/>
                      <a:pt x="35079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3" name="フリーフォーム: 図形 2712">
                <a:extLst>
                  <a:ext uri="{FF2B5EF4-FFF2-40B4-BE49-F238E27FC236}">
                    <a16:creationId xmlns:a16="http://schemas.microsoft.com/office/drawing/2014/main" id="{BCB5AA78-0189-4E12-BE04-8904D220A2DD}"/>
                  </a:ext>
                </a:extLst>
              </p:cNvPr>
              <p:cNvSpPr/>
              <p:nvPr/>
            </p:nvSpPr>
            <p:spPr>
              <a:xfrm>
                <a:off x="7624522" y="5614926"/>
                <a:ext cx="409816" cy="444240"/>
              </a:xfrm>
              <a:custGeom>
                <a:avLst/>
                <a:gdLst>
                  <a:gd name="connsiteX0" fmla="*/ 409816 w 409816"/>
                  <a:gd name="connsiteY0" fmla="*/ 62 h 444240"/>
                  <a:gd name="connsiteX1" fmla="*/ 252653 w 409816"/>
                  <a:gd name="connsiteY1" fmla="*/ 211199 h 444240"/>
                  <a:gd name="connsiteX2" fmla="*/ 20878 w 409816"/>
                  <a:gd name="connsiteY2" fmla="*/ 425512 h 444240"/>
                  <a:gd name="connsiteX3" fmla="*/ 20878 w 409816"/>
                  <a:gd name="connsiteY3" fmla="*/ 423924 h 444240"/>
                  <a:gd name="connsiteX4" fmla="*/ 108191 w 409816"/>
                  <a:gd name="connsiteY4" fmla="*/ 342962 h 444240"/>
                  <a:gd name="connsiteX5" fmla="*/ 252653 w 409816"/>
                  <a:gd name="connsiteY5" fmla="*/ 190562 h 444240"/>
                  <a:gd name="connsiteX6" fmla="*/ 409816 w 409816"/>
                  <a:gd name="connsiteY6" fmla="*/ 62 h 44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816" h="444240">
                    <a:moveTo>
                      <a:pt x="409816" y="62"/>
                    </a:moveTo>
                    <a:cubicBezTo>
                      <a:pt x="409816" y="3501"/>
                      <a:pt x="317476" y="140291"/>
                      <a:pt x="252653" y="211199"/>
                    </a:cubicBezTo>
                    <a:cubicBezTo>
                      <a:pt x="187830" y="282107"/>
                      <a:pt x="20878" y="425512"/>
                      <a:pt x="20878" y="425512"/>
                    </a:cubicBezTo>
                    <a:cubicBezTo>
                      <a:pt x="-17751" y="460966"/>
                      <a:pt x="6326" y="437682"/>
                      <a:pt x="20878" y="423924"/>
                    </a:cubicBezTo>
                    <a:cubicBezTo>
                      <a:pt x="35430" y="410166"/>
                      <a:pt x="69562" y="381856"/>
                      <a:pt x="108191" y="342962"/>
                    </a:cubicBezTo>
                    <a:cubicBezTo>
                      <a:pt x="146820" y="304068"/>
                      <a:pt x="203970" y="245595"/>
                      <a:pt x="252653" y="190562"/>
                    </a:cubicBezTo>
                    <a:cubicBezTo>
                      <a:pt x="301336" y="135529"/>
                      <a:pt x="409816" y="-3377"/>
                      <a:pt x="409816" y="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4" name="フリーフォーム: 図形 2713">
                <a:extLst>
                  <a:ext uri="{FF2B5EF4-FFF2-40B4-BE49-F238E27FC236}">
                    <a16:creationId xmlns:a16="http://schemas.microsoft.com/office/drawing/2014/main" id="{97E334BD-89E5-405D-BC8D-C0F952E0C5AF}"/>
                  </a:ext>
                </a:extLst>
              </p:cNvPr>
              <p:cNvSpPr/>
              <p:nvPr/>
            </p:nvSpPr>
            <p:spPr>
              <a:xfrm>
                <a:off x="7721580" y="5481411"/>
                <a:ext cx="255609" cy="133735"/>
              </a:xfrm>
              <a:custGeom>
                <a:avLst/>
                <a:gdLst>
                  <a:gd name="connsiteX0" fmla="*/ 20 w 255609"/>
                  <a:gd name="connsiteY0" fmla="*/ 227 h 133735"/>
                  <a:gd name="connsiteX1" fmla="*/ 204808 w 255609"/>
                  <a:gd name="connsiteY1" fmla="*/ 98652 h 133735"/>
                  <a:gd name="connsiteX2" fmla="*/ 255608 w 255609"/>
                  <a:gd name="connsiteY2" fmla="*/ 133577 h 133735"/>
                  <a:gd name="connsiteX3" fmla="*/ 206395 w 255609"/>
                  <a:gd name="connsiteY3" fmla="*/ 87539 h 133735"/>
                  <a:gd name="connsiteX4" fmla="*/ 192108 w 255609"/>
                  <a:gd name="connsiteY4" fmla="*/ 71664 h 133735"/>
                  <a:gd name="connsiteX5" fmla="*/ 20 w 255609"/>
                  <a:gd name="connsiteY5" fmla="*/ 227 h 133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5609" h="133735">
                    <a:moveTo>
                      <a:pt x="20" y="227"/>
                    </a:moveTo>
                    <a:cubicBezTo>
                      <a:pt x="2137" y="4725"/>
                      <a:pt x="162210" y="76427"/>
                      <a:pt x="204808" y="98652"/>
                    </a:cubicBezTo>
                    <a:cubicBezTo>
                      <a:pt x="247406" y="120877"/>
                      <a:pt x="255344" y="135429"/>
                      <a:pt x="255608" y="133577"/>
                    </a:cubicBezTo>
                    <a:cubicBezTo>
                      <a:pt x="255872" y="131725"/>
                      <a:pt x="216978" y="97858"/>
                      <a:pt x="206395" y="87539"/>
                    </a:cubicBezTo>
                    <a:cubicBezTo>
                      <a:pt x="195812" y="77220"/>
                      <a:pt x="223593" y="84099"/>
                      <a:pt x="192108" y="71664"/>
                    </a:cubicBezTo>
                    <a:cubicBezTo>
                      <a:pt x="160623" y="59229"/>
                      <a:pt x="-2097" y="-4271"/>
                      <a:pt x="20" y="2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5" name="フリーフォーム: 図形 2714">
                <a:extLst>
                  <a:ext uri="{FF2B5EF4-FFF2-40B4-BE49-F238E27FC236}">
                    <a16:creationId xmlns:a16="http://schemas.microsoft.com/office/drawing/2014/main" id="{47D2C96E-0AE3-4447-A3E8-1C3C6131C90E}"/>
                  </a:ext>
                </a:extLst>
              </p:cNvPr>
              <p:cNvSpPr/>
              <p:nvPr/>
            </p:nvSpPr>
            <p:spPr>
              <a:xfrm>
                <a:off x="7054733" y="5360205"/>
                <a:ext cx="553858" cy="689087"/>
              </a:xfrm>
              <a:custGeom>
                <a:avLst/>
                <a:gdLst>
                  <a:gd name="connsiteX0" fmla="*/ 6467 w 553858"/>
                  <a:gd name="connsiteY0" fmla="*/ 13483 h 689087"/>
                  <a:gd name="connsiteX1" fmla="*/ 328730 w 553858"/>
                  <a:gd name="connsiteY1" fmla="*/ 457983 h 689087"/>
                  <a:gd name="connsiteX2" fmla="*/ 549392 w 553858"/>
                  <a:gd name="connsiteY2" fmla="*/ 683408 h 689087"/>
                  <a:gd name="connsiteX3" fmla="*/ 470017 w 553858"/>
                  <a:gd name="connsiteY3" fmla="*/ 610383 h 689087"/>
                  <a:gd name="connsiteX4" fmla="*/ 387467 w 553858"/>
                  <a:gd name="connsiteY4" fmla="*/ 489733 h 689087"/>
                  <a:gd name="connsiteX5" fmla="*/ 269992 w 553858"/>
                  <a:gd name="connsiteY5" fmla="*/ 359558 h 689087"/>
                  <a:gd name="connsiteX6" fmla="*/ 123942 w 553858"/>
                  <a:gd name="connsiteY6" fmla="*/ 135720 h 689087"/>
                  <a:gd name="connsiteX7" fmla="*/ 6467 w 553858"/>
                  <a:gd name="connsiteY7" fmla="*/ 13483 h 68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858" h="689087">
                    <a:moveTo>
                      <a:pt x="6467" y="13483"/>
                    </a:moveTo>
                    <a:cubicBezTo>
                      <a:pt x="40598" y="67193"/>
                      <a:pt x="238242" y="346329"/>
                      <a:pt x="328730" y="457983"/>
                    </a:cubicBezTo>
                    <a:cubicBezTo>
                      <a:pt x="419218" y="569637"/>
                      <a:pt x="525844" y="658008"/>
                      <a:pt x="549392" y="683408"/>
                    </a:cubicBezTo>
                    <a:cubicBezTo>
                      <a:pt x="572940" y="708808"/>
                      <a:pt x="497004" y="642662"/>
                      <a:pt x="470017" y="610383"/>
                    </a:cubicBezTo>
                    <a:cubicBezTo>
                      <a:pt x="443030" y="578104"/>
                      <a:pt x="420804" y="531537"/>
                      <a:pt x="387467" y="489733"/>
                    </a:cubicBezTo>
                    <a:cubicBezTo>
                      <a:pt x="354130" y="447929"/>
                      <a:pt x="313913" y="418560"/>
                      <a:pt x="269992" y="359558"/>
                    </a:cubicBezTo>
                    <a:cubicBezTo>
                      <a:pt x="226071" y="300556"/>
                      <a:pt x="165481" y="191282"/>
                      <a:pt x="123942" y="135720"/>
                    </a:cubicBezTo>
                    <a:cubicBezTo>
                      <a:pt x="82403" y="80158"/>
                      <a:pt x="-27664" y="-40227"/>
                      <a:pt x="6467" y="134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6" name="フリーフォーム: 図形 2715">
                <a:extLst>
                  <a:ext uri="{FF2B5EF4-FFF2-40B4-BE49-F238E27FC236}">
                    <a16:creationId xmlns:a16="http://schemas.microsoft.com/office/drawing/2014/main" id="{807F06FF-4347-4969-B3AF-8DBA9B479772}"/>
                  </a:ext>
                </a:extLst>
              </p:cNvPr>
              <p:cNvSpPr/>
              <p:nvPr/>
            </p:nvSpPr>
            <p:spPr>
              <a:xfrm>
                <a:off x="7053892" y="5371401"/>
                <a:ext cx="323496" cy="435364"/>
              </a:xfrm>
              <a:custGeom>
                <a:avLst/>
                <a:gdLst>
                  <a:gd name="connsiteX0" fmla="*/ 4133 w 323496"/>
                  <a:gd name="connsiteY0" fmla="*/ 5462 h 435364"/>
                  <a:gd name="connsiteX1" fmla="*/ 197808 w 323496"/>
                  <a:gd name="connsiteY1" fmla="*/ 313437 h 435364"/>
                  <a:gd name="connsiteX2" fmla="*/ 321633 w 323496"/>
                  <a:gd name="connsiteY2" fmla="*/ 434087 h 435364"/>
                  <a:gd name="connsiteX3" fmla="*/ 269246 w 323496"/>
                  <a:gd name="connsiteY3" fmla="*/ 372174 h 435364"/>
                  <a:gd name="connsiteX4" fmla="*/ 226383 w 323496"/>
                  <a:gd name="connsiteY4" fmla="*/ 297562 h 435364"/>
                  <a:gd name="connsiteX5" fmla="*/ 77158 w 323496"/>
                  <a:gd name="connsiteY5" fmla="*/ 127699 h 435364"/>
                  <a:gd name="connsiteX6" fmla="*/ 4133 w 323496"/>
                  <a:gd name="connsiteY6" fmla="*/ 5462 h 4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496" h="435364">
                    <a:moveTo>
                      <a:pt x="4133" y="5462"/>
                    </a:moveTo>
                    <a:cubicBezTo>
                      <a:pt x="24241" y="36418"/>
                      <a:pt x="144891" y="242000"/>
                      <a:pt x="197808" y="313437"/>
                    </a:cubicBezTo>
                    <a:cubicBezTo>
                      <a:pt x="250725" y="384875"/>
                      <a:pt x="309727" y="424298"/>
                      <a:pt x="321633" y="434087"/>
                    </a:cubicBezTo>
                    <a:cubicBezTo>
                      <a:pt x="333539" y="443876"/>
                      <a:pt x="285121" y="394928"/>
                      <a:pt x="269246" y="372174"/>
                    </a:cubicBezTo>
                    <a:cubicBezTo>
                      <a:pt x="253371" y="349420"/>
                      <a:pt x="258398" y="338308"/>
                      <a:pt x="226383" y="297562"/>
                    </a:cubicBezTo>
                    <a:cubicBezTo>
                      <a:pt x="194368" y="256816"/>
                      <a:pt x="112348" y="172149"/>
                      <a:pt x="77158" y="127699"/>
                    </a:cubicBezTo>
                    <a:cubicBezTo>
                      <a:pt x="41969" y="83249"/>
                      <a:pt x="-15975" y="-25494"/>
                      <a:pt x="4133" y="54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7" name="フリーフォーム: 図形 2716">
                <a:extLst>
                  <a:ext uri="{FF2B5EF4-FFF2-40B4-BE49-F238E27FC236}">
                    <a16:creationId xmlns:a16="http://schemas.microsoft.com/office/drawing/2014/main" id="{D7770D8B-608D-41A2-B8A8-1D718ECEEAB7}"/>
                  </a:ext>
                </a:extLst>
              </p:cNvPr>
              <p:cNvSpPr/>
              <p:nvPr/>
            </p:nvSpPr>
            <p:spPr>
              <a:xfrm>
                <a:off x="6884972" y="5170351"/>
                <a:ext cx="165130" cy="173365"/>
              </a:xfrm>
              <a:custGeom>
                <a:avLst/>
                <a:gdLst>
                  <a:gd name="connsiteX0" fmla="*/ 16 w 165130"/>
                  <a:gd name="connsiteY0" fmla="*/ 137 h 173365"/>
                  <a:gd name="connsiteX1" fmla="*/ 80978 w 165130"/>
                  <a:gd name="connsiteY1" fmla="*/ 87449 h 173365"/>
                  <a:gd name="connsiteX2" fmla="*/ 165116 w 165130"/>
                  <a:gd name="connsiteY2" fmla="*/ 173174 h 173365"/>
                  <a:gd name="connsiteX3" fmla="*/ 74628 w 165130"/>
                  <a:gd name="connsiteY3" fmla="*/ 108087 h 173365"/>
                  <a:gd name="connsiteX4" fmla="*/ 16 w 165130"/>
                  <a:gd name="connsiteY4" fmla="*/ 137 h 17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30" h="173365">
                    <a:moveTo>
                      <a:pt x="16" y="137"/>
                    </a:moveTo>
                    <a:cubicBezTo>
                      <a:pt x="1074" y="-3302"/>
                      <a:pt x="53461" y="58610"/>
                      <a:pt x="80978" y="87449"/>
                    </a:cubicBezTo>
                    <a:cubicBezTo>
                      <a:pt x="108495" y="116288"/>
                      <a:pt x="166174" y="169735"/>
                      <a:pt x="165116" y="173174"/>
                    </a:cubicBezTo>
                    <a:cubicBezTo>
                      <a:pt x="164058" y="176613"/>
                      <a:pt x="101086" y="132958"/>
                      <a:pt x="74628" y="108087"/>
                    </a:cubicBezTo>
                    <a:cubicBezTo>
                      <a:pt x="48170" y="83216"/>
                      <a:pt x="-1042" y="3576"/>
                      <a:pt x="16" y="1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8" name="フリーフォーム: 図形 2717">
                <a:extLst>
                  <a:ext uri="{FF2B5EF4-FFF2-40B4-BE49-F238E27FC236}">
                    <a16:creationId xmlns:a16="http://schemas.microsoft.com/office/drawing/2014/main" id="{E0B1DB4F-F1BC-4514-B064-A2B82B798A82}"/>
                  </a:ext>
                </a:extLst>
              </p:cNvPr>
              <p:cNvSpPr/>
              <p:nvPr/>
            </p:nvSpPr>
            <p:spPr>
              <a:xfrm>
                <a:off x="7886652" y="5527568"/>
                <a:ext cx="145266" cy="72712"/>
              </a:xfrm>
              <a:custGeom>
                <a:avLst/>
                <a:gdLst>
                  <a:gd name="connsiteX0" fmla="*/ 48 w 145266"/>
                  <a:gd name="connsiteY0" fmla="*/ 107 h 72712"/>
                  <a:gd name="connsiteX1" fmla="*/ 136573 w 145266"/>
                  <a:gd name="connsiteY1" fmla="*/ 69957 h 72712"/>
                  <a:gd name="connsiteX2" fmla="*/ 120698 w 145266"/>
                  <a:gd name="connsiteY2" fmla="*/ 54082 h 72712"/>
                  <a:gd name="connsiteX3" fmla="*/ 48 w 145266"/>
                  <a:gd name="connsiteY3" fmla="*/ 107 h 7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266" h="72712">
                    <a:moveTo>
                      <a:pt x="48" y="107"/>
                    </a:moveTo>
                    <a:cubicBezTo>
                      <a:pt x="2694" y="2753"/>
                      <a:pt x="116465" y="60961"/>
                      <a:pt x="136573" y="69957"/>
                    </a:cubicBezTo>
                    <a:cubicBezTo>
                      <a:pt x="156681" y="78953"/>
                      <a:pt x="137896" y="63871"/>
                      <a:pt x="120698" y="54082"/>
                    </a:cubicBezTo>
                    <a:cubicBezTo>
                      <a:pt x="103500" y="44293"/>
                      <a:pt x="-2598" y="-2539"/>
                      <a:pt x="48" y="1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9" name="フリーフォーム: 図形 2718">
                <a:extLst>
                  <a:ext uri="{FF2B5EF4-FFF2-40B4-BE49-F238E27FC236}">
                    <a16:creationId xmlns:a16="http://schemas.microsoft.com/office/drawing/2014/main" id="{8F6BC562-B7A8-47EC-A400-EDA946C8BB79}"/>
                  </a:ext>
                </a:extLst>
              </p:cNvPr>
              <p:cNvSpPr/>
              <p:nvPr/>
            </p:nvSpPr>
            <p:spPr>
              <a:xfrm>
                <a:off x="6754813" y="5043308"/>
                <a:ext cx="235441" cy="652919"/>
              </a:xfrm>
              <a:custGeom>
                <a:avLst/>
                <a:gdLst>
                  <a:gd name="connsiteX0" fmla="*/ 0 w 235441"/>
                  <a:gd name="connsiteY0" fmla="*/ 180 h 652919"/>
                  <a:gd name="connsiteX1" fmla="*/ 96837 w 235441"/>
                  <a:gd name="connsiteY1" fmla="*/ 236717 h 652919"/>
                  <a:gd name="connsiteX2" fmla="*/ 230187 w 235441"/>
                  <a:gd name="connsiteY2" fmla="*/ 635180 h 652919"/>
                  <a:gd name="connsiteX3" fmla="*/ 203200 w 235441"/>
                  <a:gd name="connsiteY3" fmla="*/ 566917 h 652919"/>
                  <a:gd name="connsiteX4" fmla="*/ 152400 w 235441"/>
                  <a:gd name="connsiteY4" fmla="*/ 419280 h 652919"/>
                  <a:gd name="connsiteX5" fmla="*/ 98425 w 235441"/>
                  <a:gd name="connsiteY5" fmla="*/ 271642 h 652919"/>
                  <a:gd name="connsiteX6" fmla="*/ 0 w 235441"/>
                  <a:gd name="connsiteY6" fmla="*/ 180 h 65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41" h="652919">
                    <a:moveTo>
                      <a:pt x="0" y="180"/>
                    </a:moveTo>
                    <a:cubicBezTo>
                      <a:pt x="-265" y="-5641"/>
                      <a:pt x="58473" y="130884"/>
                      <a:pt x="96837" y="236717"/>
                    </a:cubicBezTo>
                    <a:cubicBezTo>
                      <a:pt x="135201" y="342550"/>
                      <a:pt x="212460" y="580147"/>
                      <a:pt x="230187" y="635180"/>
                    </a:cubicBezTo>
                    <a:cubicBezTo>
                      <a:pt x="247914" y="690213"/>
                      <a:pt x="216164" y="602900"/>
                      <a:pt x="203200" y="566917"/>
                    </a:cubicBezTo>
                    <a:cubicBezTo>
                      <a:pt x="190236" y="530934"/>
                      <a:pt x="169862" y="468492"/>
                      <a:pt x="152400" y="419280"/>
                    </a:cubicBezTo>
                    <a:cubicBezTo>
                      <a:pt x="134938" y="370068"/>
                      <a:pt x="123031" y="335671"/>
                      <a:pt x="98425" y="271642"/>
                    </a:cubicBezTo>
                    <a:cubicBezTo>
                      <a:pt x="73819" y="207613"/>
                      <a:pt x="265" y="6001"/>
                      <a:pt x="0" y="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0" name="フリーフォーム: 図形 2719">
                <a:extLst>
                  <a:ext uri="{FF2B5EF4-FFF2-40B4-BE49-F238E27FC236}">
                    <a16:creationId xmlns:a16="http://schemas.microsoft.com/office/drawing/2014/main" id="{51557345-73DF-4313-948F-713644AEDD85}"/>
                  </a:ext>
                </a:extLst>
              </p:cNvPr>
              <p:cNvSpPr/>
              <p:nvPr/>
            </p:nvSpPr>
            <p:spPr>
              <a:xfrm>
                <a:off x="6878800" y="5193486"/>
                <a:ext cx="254718" cy="644840"/>
              </a:xfrm>
              <a:custGeom>
                <a:avLst/>
                <a:gdLst>
                  <a:gd name="connsiteX0" fmla="*/ 1425 w 254718"/>
                  <a:gd name="connsiteY0" fmla="*/ 814 h 644840"/>
                  <a:gd name="connsiteX1" fmla="*/ 106200 w 254718"/>
                  <a:gd name="connsiteY1" fmla="*/ 292914 h 644840"/>
                  <a:gd name="connsiteX2" fmla="*/ 252250 w 254718"/>
                  <a:gd name="connsiteY2" fmla="*/ 631052 h 644840"/>
                  <a:gd name="connsiteX3" fmla="*/ 193513 w 254718"/>
                  <a:gd name="connsiteY3" fmla="*/ 558027 h 644840"/>
                  <a:gd name="connsiteX4" fmla="*/ 134775 w 254718"/>
                  <a:gd name="connsiteY4" fmla="*/ 361177 h 644840"/>
                  <a:gd name="connsiteX5" fmla="*/ 50638 w 254718"/>
                  <a:gd name="connsiteY5" fmla="*/ 210364 h 644840"/>
                  <a:gd name="connsiteX6" fmla="*/ 1425 w 254718"/>
                  <a:gd name="connsiteY6" fmla="*/ 814 h 64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718" h="644840">
                    <a:moveTo>
                      <a:pt x="1425" y="814"/>
                    </a:moveTo>
                    <a:cubicBezTo>
                      <a:pt x="10685" y="14572"/>
                      <a:pt x="64396" y="187874"/>
                      <a:pt x="106200" y="292914"/>
                    </a:cubicBezTo>
                    <a:cubicBezTo>
                      <a:pt x="148004" y="397954"/>
                      <a:pt x="237698" y="586866"/>
                      <a:pt x="252250" y="631052"/>
                    </a:cubicBezTo>
                    <a:cubicBezTo>
                      <a:pt x="266802" y="675238"/>
                      <a:pt x="213092" y="603006"/>
                      <a:pt x="193513" y="558027"/>
                    </a:cubicBezTo>
                    <a:cubicBezTo>
                      <a:pt x="173934" y="513048"/>
                      <a:pt x="158588" y="419121"/>
                      <a:pt x="134775" y="361177"/>
                    </a:cubicBezTo>
                    <a:cubicBezTo>
                      <a:pt x="110962" y="303233"/>
                      <a:pt x="71011" y="269366"/>
                      <a:pt x="50638" y="210364"/>
                    </a:cubicBezTo>
                    <a:cubicBezTo>
                      <a:pt x="30265" y="151362"/>
                      <a:pt x="-7835" y="-12944"/>
                      <a:pt x="1425" y="8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1" name="フリーフォーム: 図形 2720">
                <a:extLst>
                  <a:ext uri="{FF2B5EF4-FFF2-40B4-BE49-F238E27FC236}">
                    <a16:creationId xmlns:a16="http://schemas.microsoft.com/office/drawing/2014/main" id="{3B8F1838-0CE9-4B7F-8B7A-1E4F261DC36E}"/>
                  </a:ext>
                </a:extLst>
              </p:cNvPr>
              <p:cNvSpPr/>
              <p:nvPr/>
            </p:nvSpPr>
            <p:spPr>
              <a:xfrm>
                <a:off x="6959517" y="5538717"/>
                <a:ext cx="170523" cy="623158"/>
              </a:xfrm>
              <a:custGeom>
                <a:avLst/>
                <a:gdLst>
                  <a:gd name="connsiteX0" fmla="*/ 83 w 170523"/>
                  <a:gd name="connsiteY0" fmla="*/ 71 h 623158"/>
                  <a:gd name="connsiteX1" fmla="*/ 128671 w 170523"/>
                  <a:gd name="connsiteY1" fmla="*/ 387421 h 623158"/>
                  <a:gd name="connsiteX2" fmla="*/ 168358 w 170523"/>
                  <a:gd name="connsiteY2" fmla="*/ 619196 h 623158"/>
                  <a:gd name="connsiteX3" fmla="*/ 163596 w 170523"/>
                  <a:gd name="connsiteY3" fmla="*/ 525533 h 623158"/>
                  <a:gd name="connsiteX4" fmla="*/ 149308 w 170523"/>
                  <a:gd name="connsiteY4" fmla="*/ 419171 h 623158"/>
                  <a:gd name="connsiteX5" fmla="*/ 83 w 170523"/>
                  <a:gd name="connsiteY5" fmla="*/ 71 h 62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23" h="623158">
                    <a:moveTo>
                      <a:pt x="83" y="71"/>
                    </a:moveTo>
                    <a:cubicBezTo>
                      <a:pt x="-3356" y="-5221"/>
                      <a:pt x="100625" y="284234"/>
                      <a:pt x="128671" y="387421"/>
                    </a:cubicBezTo>
                    <a:cubicBezTo>
                      <a:pt x="156717" y="490608"/>
                      <a:pt x="162537" y="596177"/>
                      <a:pt x="168358" y="619196"/>
                    </a:cubicBezTo>
                    <a:cubicBezTo>
                      <a:pt x="174179" y="642215"/>
                      <a:pt x="166771" y="558870"/>
                      <a:pt x="163596" y="525533"/>
                    </a:cubicBezTo>
                    <a:cubicBezTo>
                      <a:pt x="160421" y="492196"/>
                      <a:pt x="174708" y="504631"/>
                      <a:pt x="149308" y="419171"/>
                    </a:cubicBezTo>
                    <a:cubicBezTo>
                      <a:pt x="123908" y="333711"/>
                      <a:pt x="3522" y="5363"/>
                      <a:pt x="83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2" name="フリーフォーム: 図形 2721">
                <a:extLst>
                  <a:ext uri="{FF2B5EF4-FFF2-40B4-BE49-F238E27FC236}">
                    <a16:creationId xmlns:a16="http://schemas.microsoft.com/office/drawing/2014/main" id="{66561F57-21BC-4EBF-BD28-1D2F693ED2A3}"/>
                  </a:ext>
                </a:extLst>
              </p:cNvPr>
              <p:cNvSpPr/>
              <p:nvPr/>
            </p:nvSpPr>
            <p:spPr>
              <a:xfrm>
                <a:off x="7134981" y="5872039"/>
                <a:ext cx="21151" cy="254806"/>
              </a:xfrm>
              <a:custGeom>
                <a:avLst/>
                <a:gdLst>
                  <a:gd name="connsiteX0" fmla="*/ 5594 w 21151"/>
                  <a:gd name="connsiteY0" fmla="*/ 3299 h 254806"/>
                  <a:gd name="connsiteX1" fmla="*/ 19882 w 21151"/>
                  <a:gd name="connsiteY1" fmla="*/ 246186 h 254806"/>
                  <a:gd name="connsiteX2" fmla="*/ 18294 w 21151"/>
                  <a:gd name="connsiteY2" fmla="*/ 192211 h 254806"/>
                  <a:gd name="connsiteX3" fmla="*/ 832 w 21151"/>
                  <a:gd name="connsiteY3" fmla="*/ 112836 h 254806"/>
                  <a:gd name="connsiteX4" fmla="*/ 5594 w 21151"/>
                  <a:gd name="connsiteY4" fmla="*/ 3299 h 25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51" h="254806">
                    <a:moveTo>
                      <a:pt x="5594" y="3299"/>
                    </a:moveTo>
                    <a:cubicBezTo>
                      <a:pt x="8769" y="25524"/>
                      <a:pt x="17765" y="214701"/>
                      <a:pt x="19882" y="246186"/>
                    </a:cubicBezTo>
                    <a:cubicBezTo>
                      <a:pt x="21999" y="277671"/>
                      <a:pt x="21469" y="214436"/>
                      <a:pt x="18294" y="192211"/>
                    </a:cubicBezTo>
                    <a:cubicBezTo>
                      <a:pt x="15119" y="169986"/>
                      <a:pt x="3478" y="148555"/>
                      <a:pt x="832" y="112836"/>
                    </a:cubicBezTo>
                    <a:cubicBezTo>
                      <a:pt x="-1814" y="77117"/>
                      <a:pt x="2419" y="-18926"/>
                      <a:pt x="5594" y="32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3" name="フリーフォーム: 図形 2722">
                <a:extLst>
                  <a:ext uri="{FF2B5EF4-FFF2-40B4-BE49-F238E27FC236}">
                    <a16:creationId xmlns:a16="http://schemas.microsoft.com/office/drawing/2014/main" id="{3DAC65FB-B49B-4401-B7A6-E1B3BF23EC72}"/>
                  </a:ext>
                </a:extLst>
              </p:cNvPr>
              <p:cNvSpPr/>
              <p:nvPr/>
            </p:nvSpPr>
            <p:spPr>
              <a:xfrm>
                <a:off x="6696075" y="5981700"/>
                <a:ext cx="389632" cy="218996"/>
              </a:xfrm>
              <a:custGeom>
                <a:avLst/>
                <a:gdLst>
                  <a:gd name="connsiteX0" fmla="*/ 0 w 389632"/>
                  <a:gd name="connsiteY0" fmla="*/ 0 h 218996"/>
                  <a:gd name="connsiteX1" fmla="*/ 196850 w 389632"/>
                  <a:gd name="connsiteY1" fmla="*/ 123825 h 218996"/>
                  <a:gd name="connsiteX2" fmla="*/ 381000 w 389632"/>
                  <a:gd name="connsiteY2" fmla="*/ 217488 h 218996"/>
                  <a:gd name="connsiteX3" fmla="*/ 342900 w 389632"/>
                  <a:gd name="connsiteY3" fmla="*/ 176213 h 218996"/>
                  <a:gd name="connsiteX4" fmla="*/ 196850 w 389632"/>
                  <a:gd name="connsiteY4" fmla="*/ 104775 h 218996"/>
                  <a:gd name="connsiteX5" fmla="*/ 0 w 389632"/>
                  <a:gd name="connsiteY5" fmla="*/ 0 h 218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632" h="218996">
                    <a:moveTo>
                      <a:pt x="0" y="0"/>
                    </a:moveTo>
                    <a:cubicBezTo>
                      <a:pt x="66675" y="43788"/>
                      <a:pt x="133350" y="87577"/>
                      <a:pt x="196850" y="123825"/>
                    </a:cubicBezTo>
                    <a:cubicBezTo>
                      <a:pt x="260350" y="160073"/>
                      <a:pt x="356658" y="208757"/>
                      <a:pt x="381000" y="217488"/>
                    </a:cubicBezTo>
                    <a:cubicBezTo>
                      <a:pt x="405342" y="226219"/>
                      <a:pt x="373592" y="194999"/>
                      <a:pt x="342900" y="176213"/>
                    </a:cubicBezTo>
                    <a:cubicBezTo>
                      <a:pt x="312208" y="157428"/>
                      <a:pt x="196850" y="104775"/>
                      <a:pt x="196850" y="10477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4" name="フリーフォーム: 図形 2723">
                <a:extLst>
                  <a:ext uri="{FF2B5EF4-FFF2-40B4-BE49-F238E27FC236}">
                    <a16:creationId xmlns:a16="http://schemas.microsoft.com/office/drawing/2014/main" id="{02AFA41C-9E19-4409-8B22-17C1622909F3}"/>
                  </a:ext>
                </a:extLst>
              </p:cNvPr>
              <p:cNvSpPr/>
              <p:nvPr/>
            </p:nvSpPr>
            <p:spPr>
              <a:xfrm>
                <a:off x="6524196" y="5435425"/>
                <a:ext cx="36046" cy="321044"/>
              </a:xfrm>
              <a:custGeom>
                <a:avLst/>
                <a:gdLst>
                  <a:gd name="connsiteX0" fmla="*/ 16304 w 36046"/>
                  <a:gd name="connsiteY0" fmla="*/ 175 h 321044"/>
                  <a:gd name="connsiteX1" fmla="*/ 429 w 36046"/>
                  <a:gd name="connsiteY1" fmla="*/ 152575 h 321044"/>
                  <a:gd name="connsiteX2" fmla="*/ 35354 w 36046"/>
                  <a:gd name="connsiteY2" fmla="*/ 320850 h 321044"/>
                  <a:gd name="connsiteX3" fmla="*/ 22654 w 36046"/>
                  <a:gd name="connsiteY3" fmla="*/ 182738 h 321044"/>
                  <a:gd name="connsiteX4" fmla="*/ 16304 w 36046"/>
                  <a:gd name="connsiteY4" fmla="*/ 175 h 321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46" h="321044">
                    <a:moveTo>
                      <a:pt x="16304" y="175"/>
                    </a:moveTo>
                    <a:cubicBezTo>
                      <a:pt x="12600" y="-4852"/>
                      <a:pt x="-2746" y="99129"/>
                      <a:pt x="429" y="152575"/>
                    </a:cubicBezTo>
                    <a:cubicBezTo>
                      <a:pt x="3604" y="206021"/>
                      <a:pt x="31650" y="315823"/>
                      <a:pt x="35354" y="320850"/>
                    </a:cubicBezTo>
                    <a:cubicBezTo>
                      <a:pt x="39058" y="325877"/>
                      <a:pt x="26887" y="232215"/>
                      <a:pt x="22654" y="182738"/>
                    </a:cubicBezTo>
                    <a:cubicBezTo>
                      <a:pt x="18421" y="133261"/>
                      <a:pt x="20008" y="5202"/>
                      <a:pt x="16304" y="1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5" name="フリーフォーム: 図形 2724">
                <a:extLst>
                  <a:ext uri="{FF2B5EF4-FFF2-40B4-BE49-F238E27FC236}">
                    <a16:creationId xmlns:a16="http://schemas.microsoft.com/office/drawing/2014/main" id="{A8BBEF4E-7753-4603-97BB-2655E2921AC3}"/>
                  </a:ext>
                </a:extLst>
              </p:cNvPr>
              <p:cNvSpPr/>
              <p:nvPr/>
            </p:nvSpPr>
            <p:spPr>
              <a:xfrm>
                <a:off x="6502513" y="5211700"/>
                <a:ext cx="38386" cy="217109"/>
              </a:xfrm>
              <a:custGeom>
                <a:avLst/>
                <a:gdLst>
                  <a:gd name="connsiteX0" fmla="*/ 7825 w 38386"/>
                  <a:gd name="connsiteY0" fmla="*/ 63 h 217109"/>
                  <a:gd name="connsiteX1" fmla="*/ 1475 w 38386"/>
                  <a:gd name="connsiteY1" fmla="*/ 98488 h 217109"/>
                  <a:gd name="connsiteX2" fmla="*/ 37987 w 38386"/>
                  <a:gd name="connsiteY2" fmla="*/ 215963 h 217109"/>
                  <a:gd name="connsiteX3" fmla="*/ 20525 w 38386"/>
                  <a:gd name="connsiteY3" fmla="*/ 154050 h 217109"/>
                  <a:gd name="connsiteX4" fmla="*/ 14175 w 38386"/>
                  <a:gd name="connsiteY4" fmla="*/ 84200 h 217109"/>
                  <a:gd name="connsiteX5" fmla="*/ 7825 w 38386"/>
                  <a:gd name="connsiteY5" fmla="*/ 63 h 217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86" h="217109">
                    <a:moveTo>
                      <a:pt x="7825" y="63"/>
                    </a:moveTo>
                    <a:cubicBezTo>
                      <a:pt x="5708" y="2444"/>
                      <a:pt x="-3552" y="62505"/>
                      <a:pt x="1475" y="98488"/>
                    </a:cubicBezTo>
                    <a:cubicBezTo>
                      <a:pt x="6502" y="134471"/>
                      <a:pt x="34812" y="206703"/>
                      <a:pt x="37987" y="215963"/>
                    </a:cubicBezTo>
                    <a:cubicBezTo>
                      <a:pt x="41162" y="225223"/>
                      <a:pt x="24494" y="176011"/>
                      <a:pt x="20525" y="154050"/>
                    </a:cubicBezTo>
                    <a:cubicBezTo>
                      <a:pt x="16556" y="132090"/>
                      <a:pt x="15498" y="105896"/>
                      <a:pt x="14175" y="84200"/>
                    </a:cubicBezTo>
                    <a:cubicBezTo>
                      <a:pt x="12852" y="62504"/>
                      <a:pt x="9942" y="-2318"/>
                      <a:pt x="7825" y="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6" name="フリーフォーム: 図形 2725">
                <a:extLst>
                  <a:ext uri="{FF2B5EF4-FFF2-40B4-BE49-F238E27FC236}">
                    <a16:creationId xmlns:a16="http://schemas.microsoft.com/office/drawing/2014/main" id="{D9112092-333F-4045-8BE6-E4820281D421}"/>
                  </a:ext>
                </a:extLst>
              </p:cNvPr>
              <p:cNvSpPr/>
              <p:nvPr/>
            </p:nvSpPr>
            <p:spPr>
              <a:xfrm>
                <a:off x="6384897" y="4813229"/>
                <a:ext cx="121883" cy="378810"/>
              </a:xfrm>
              <a:custGeom>
                <a:avLst/>
                <a:gdLst>
                  <a:gd name="connsiteX0" fmla="*/ 28 w 121883"/>
                  <a:gd name="connsiteY0" fmla="*/ 71 h 378810"/>
                  <a:gd name="connsiteX1" fmla="*/ 63528 w 121883"/>
                  <a:gd name="connsiteY1" fmla="*/ 182634 h 378810"/>
                  <a:gd name="connsiteX2" fmla="*/ 120678 w 121883"/>
                  <a:gd name="connsiteY2" fmla="*/ 376309 h 378810"/>
                  <a:gd name="connsiteX3" fmla="*/ 100041 w 121883"/>
                  <a:gd name="connsiteY3" fmla="*/ 284234 h 378810"/>
                  <a:gd name="connsiteX4" fmla="*/ 71466 w 121883"/>
                  <a:gd name="connsiteY4" fmla="*/ 161996 h 378810"/>
                  <a:gd name="connsiteX5" fmla="*/ 28 w 121883"/>
                  <a:gd name="connsiteY5" fmla="*/ 71 h 37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883" h="378810">
                    <a:moveTo>
                      <a:pt x="28" y="71"/>
                    </a:moveTo>
                    <a:cubicBezTo>
                      <a:pt x="-1295" y="3511"/>
                      <a:pt x="43420" y="119928"/>
                      <a:pt x="63528" y="182634"/>
                    </a:cubicBezTo>
                    <a:cubicBezTo>
                      <a:pt x="83636" y="245340"/>
                      <a:pt x="114593" y="359376"/>
                      <a:pt x="120678" y="376309"/>
                    </a:cubicBezTo>
                    <a:cubicBezTo>
                      <a:pt x="126763" y="393242"/>
                      <a:pt x="108243" y="319953"/>
                      <a:pt x="100041" y="284234"/>
                    </a:cubicBezTo>
                    <a:cubicBezTo>
                      <a:pt x="91839" y="248515"/>
                      <a:pt x="85489" y="205123"/>
                      <a:pt x="71466" y="161996"/>
                    </a:cubicBezTo>
                    <a:cubicBezTo>
                      <a:pt x="57443" y="118869"/>
                      <a:pt x="1351" y="-3369"/>
                      <a:pt x="28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7" name="フリーフォーム: 図形 2726">
                <a:extLst>
                  <a:ext uri="{FF2B5EF4-FFF2-40B4-BE49-F238E27FC236}">
                    <a16:creationId xmlns:a16="http://schemas.microsoft.com/office/drawing/2014/main" id="{E00AEC4A-2545-4728-AE44-0F09B910E03F}"/>
                  </a:ext>
                </a:extLst>
              </p:cNvPr>
              <p:cNvSpPr/>
              <p:nvPr/>
            </p:nvSpPr>
            <p:spPr>
              <a:xfrm>
                <a:off x="6103938" y="4269992"/>
                <a:ext cx="272122" cy="536881"/>
              </a:xfrm>
              <a:custGeom>
                <a:avLst/>
                <a:gdLst>
                  <a:gd name="connsiteX0" fmla="*/ 0 w 272122"/>
                  <a:gd name="connsiteY0" fmla="*/ 383 h 536881"/>
                  <a:gd name="connsiteX1" fmla="*/ 122237 w 272122"/>
                  <a:gd name="connsiteY1" fmla="*/ 171833 h 536881"/>
                  <a:gd name="connsiteX2" fmla="*/ 266700 w 272122"/>
                  <a:gd name="connsiteY2" fmla="*/ 525846 h 536881"/>
                  <a:gd name="connsiteX3" fmla="*/ 236537 w 272122"/>
                  <a:gd name="connsiteY3" fmla="*/ 432183 h 536881"/>
                  <a:gd name="connsiteX4" fmla="*/ 188912 w 272122"/>
                  <a:gd name="connsiteY4" fmla="*/ 278196 h 536881"/>
                  <a:gd name="connsiteX5" fmla="*/ 120650 w 272122"/>
                  <a:gd name="connsiteY5" fmla="*/ 128971 h 536881"/>
                  <a:gd name="connsiteX6" fmla="*/ 0 w 272122"/>
                  <a:gd name="connsiteY6" fmla="*/ 383 h 536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122" h="536881">
                    <a:moveTo>
                      <a:pt x="0" y="383"/>
                    </a:moveTo>
                    <a:cubicBezTo>
                      <a:pt x="264" y="7527"/>
                      <a:pt x="77787" y="84256"/>
                      <a:pt x="122237" y="171833"/>
                    </a:cubicBezTo>
                    <a:cubicBezTo>
                      <a:pt x="166687" y="259410"/>
                      <a:pt x="247650" y="482454"/>
                      <a:pt x="266700" y="525846"/>
                    </a:cubicBezTo>
                    <a:cubicBezTo>
                      <a:pt x="285750" y="569238"/>
                      <a:pt x="249502" y="473458"/>
                      <a:pt x="236537" y="432183"/>
                    </a:cubicBezTo>
                    <a:cubicBezTo>
                      <a:pt x="223572" y="390908"/>
                      <a:pt x="208226" y="328731"/>
                      <a:pt x="188912" y="278196"/>
                    </a:cubicBezTo>
                    <a:cubicBezTo>
                      <a:pt x="169598" y="227661"/>
                      <a:pt x="148431" y="170246"/>
                      <a:pt x="120650" y="128971"/>
                    </a:cubicBezTo>
                    <a:cubicBezTo>
                      <a:pt x="92869" y="87696"/>
                      <a:pt x="-264" y="-6761"/>
                      <a:pt x="0" y="3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8" name="フリーフォーム: 図形 2727">
                <a:extLst>
                  <a:ext uri="{FF2B5EF4-FFF2-40B4-BE49-F238E27FC236}">
                    <a16:creationId xmlns:a16="http://schemas.microsoft.com/office/drawing/2014/main" id="{C393C56E-22EA-418A-B662-86D1EEAD4ED9}"/>
                  </a:ext>
                </a:extLst>
              </p:cNvPr>
              <p:cNvSpPr/>
              <p:nvPr/>
            </p:nvSpPr>
            <p:spPr>
              <a:xfrm>
                <a:off x="7399491" y="5301762"/>
                <a:ext cx="335222" cy="224025"/>
              </a:xfrm>
              <a:custGeom>
                <a:avLst/>
                <a:gdLst>
                  <a:gd name="connsiteX0" fmla="*/ 376 w 335222"/>
                  <a:gd name="connsiteY0" fmla="*/ 488 h 224025"/>
                  <a:gd name="connsiteX1" fmla="*/ 319992 w 335222"/>
                  <a:gd name="connsiteY1" fmla="*/ 216388 h 224025"/>
                  <a:gd name="connsiteX2" fmla="*/ 256492 w 335222"/>
                  <a:gd name="connsiteY2" fmla="*/ 159238 h 224025"/>
                  <a:gd name="connsiteX3" fmla="*/ 376 w 335222"/>
                  <a:gd name="connsiteY3" fmla="*/ 488 h 22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5222" h="224025">
                    <a:moveTo>
                      <a:pt x="376" y="488"/>
                    </a:moveTo>
                    <a:cubicBezTo>
                      <a:pt x="10959" y="10013"/>
                      <a:pt x="277306" y="189930"/>
                      <a:pt x="319992" y="216388"/>
                    </a:cubicBezTo>
                    <a:cubicBezTo>
                      <a:pt x="362678" y="242846"/>
                      <a:pt x="307292" y="194869"/>
                      <a:pt x="256492" y="159238"/>
                    </a:cubicBezTo>
                    <a:cubicBezTo>
                      <a:pt x="205692" y="123607"/>
                      <a:pt x="-10207" y="-9037"/>
                      <a:pt x="376" y="4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9" name="フリーフォーム: 図形 2728">
                <a:extLst>
                  <a:ext uri="{FF2B5EF4-FFF2-40B4-BE49-F238E27FC236}">
                    <a16:creationId xmlns:a16="http://schemas.microsoft.com/office/drawing/2014/main" id="{A966D2D9-4053-4345-97C3-6693B577E9C5}"/>
                  </a:ext>
                </a:extLst>
              </p:cNvPr>
              <p:cNvSpPr/>
              <p:nvPr/>
            </p:nvSpPr>
            <p:spPr>
              <a:xfrm>
                <a:off x="3120345" y="4026757"/>
                <a:ext cx="421114" cy="51544"/>
              </a:xfrm>
              <a:custGeom>
                <a:avLst/>
                <a:gdLst>
                  <a:gd name="connsiteX0" fmla="*/ 680 w 421114"/>
                  <a:gd name="connsiteY0" fmla="*/ 24543 h 51544"/>
                  <a:gd name="connsiteX1" fmla="*/ 199118 w 421114"/>
                  <a:gd name="connsiteY1" fmla="*/ 3906 h 51544"/>
                  <a:gd name="connsiteX2" fmla="*/ 416605 w 421114"/>
                  <a:gd name="connsiteY2" fmla="*/ 51531 h 51544"/>
                  <a:gd name="connsiteX3" fmla="*/ 340405 w 421114"/>
                  <a:gd name="connsiteY3" fmla="*/ 8668 h 51544"/>
                  <a:gd name="connsiteX4" fmla="*/ 268968 w 421114"/>
                  <a:gd name="connsiteY4" fmla="*/ 731 h 51544"/>
                  <a:gd name="connsiteX5" fmla="*/ 680 w 421114"/>
                  <a:gd name="connsiteY5" fmla="*/ 24543 h 5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1114" h="51544">
                    <a:moveTo>
                      <a:pt x="680" y="24543"/>
                    </a:moveTo>
                    <a:cubicBezTo>
                      <a:pt x="-10962" y="25072"/>
                      <a:pt x="129797" y="-592"/>
                      <a:pt x="199118" y="3906"/>
                    </a:cubicBezTo>
                    <a:cubicBezTo>
                      <a:pt x="268439" y="8404"/>
                      <a:pt x="393057" y="50737"/>
                      <a:pt x="416605" y="51531"/>
                    </a:cubicBezTo>
                    <a:cubicBezTo>
                      <a:pt x="440153" y="52325"/>
                      <a:pt x="365011" y="17135"/>
                      <a:pt x="340405" y="8668"/>
                    </a:cubicBezTo>
                    <a:cubicBezTo>
                      <a:pt x="315799" y="201"/>
                      <a:pt x="322943" y="-1121"/>
                      <a:pt x="268968" y="731"/>
                    </a:cubicBezTo>
                    <a:cubicBezTo>
                      <a:pt x="214993" y="2583"/>
                      <a:pt x="12322" y="24014"/>
                      <a:pt x="680" y="245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0" name="フリーフォーム: 図形 2729">
                <a:extLst>
                  <a:ext uri="{FF2B5EF4-FFF2-40B4-BE49-F238E27FC236}">
                    <a16:creationId xmlns:a16="http://schemas.microsoft.com/office/drawing/2014/main" id="{6EF5F7D7-2FA0-459F-BEF7-EDFD646AB3A6}"/>
                  </a:ext>
                </a:extLst>
              </p:cNvPr>
              <p:cNvSpPr/>
              <p:nvPr/>
            </p:nvSpPr>
            <p:spPr>
              <a:xfrm>
                <a:off x="3139912" y="4081446"/>
                <a:ext cx="520748" cy="271479"/>
              </a:xfrm>
              <a:custGeom>
                <a:avLst/>
                <a:gdLst>
                  <a:gd name="connsiteX0" fmla="*/ 163 w 520748"/>
                  <a:gd name="connsiteY0" fmla="*/ 17 h 271479"/>
                  <a:gd name="connsiteX1" fmla="*/ 131926 w 520748"/>
                  <a:gd name="connsiteY1" fmla="*/ 114317 h 271479"/>
                  <a:gd name="connsiteX2" fmla="*/ 400213 w 520748"/>
                  <a:gd name="connsiteY2" fmla="*/ 219092 h 271479"/>
                  <a:gd name="connsiteX3" fmla="*/ 519276 w 520748"/>
                  <a:gd name="connsiteY3" fmla="*/ 271479 h 271479"/>
                  <a:gd name="connsiteX4" fmla="*/ 462126 w 520748"/>
                  <a:gd name="connsiteY4" fmla="*/ 219092 h 271479"/>
                  <a:gd name="connsiteX5" fmla="*/ 393863 w 520748"/>
                  <a:gd name="connsiteY5" fmla="*/ 193692 h 271479"/>
                  <a:gd name="connsiteX6" fmla="*/ 155738 w 520748"/>
                  <a:gd name="connsiteY6" fmla="*/ 106379 h 271479"/>
                  <a:gd name="connsiteX7" fmla="*/ 163 w 520748"/>
                  <a:gd name="connsiteY7" fmla="*/ 17 h 27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0748" h="271479">
                    <a:moveTo>
                      <a:pt x="163" y="17"/>
                    </a:moveTo>
                    <a:cubicBezTo>
                      <a:pt x="-3806" y="1340"/>
                      <a:pt x="65251" y="77805"/>
                      <a:pt x="131926" y="114317"/>
                    </a:cubicBezTo>
                    <a:cubicBezTo>
                      <a:pt x="198601" y="150829"/>
                      <a:pt x="335655" y="192898"/>
                      <a:pt x="400213" y="219092"/>
                    </a:cubicBezTo>
                    <a:cubicBezTo>
                      <a:pt x="464771" y="245286"/>
                      <a:pt x="508957" y="271479"/>
                      <a:pt x="519276" y="271479"/>
                    </a:cubicBezTo>
                    <a:cubicBezTo>
                      <a:pt x="529595" y="271479"/>
                      <a:pt x="483028" y="232056"/>
                      <a:pt x="462126" y="219092"/>
                    </a:cubicBezTo>
                    <a:cubicBezTo>
                      <a:pt x="441224" y="206128"/>
                      <a:pt x="393863" y="193692"/>
                      <a:pt x="393863" y="193692"/>
                    </a:cubicBezTo>
                    <a:cubicBezTo>
                      <a:pt x="342798" y="174907"/>
                      <a:pt x="220826" y="139187"/>
                      <a:pt x="155738" y="106379"/>
                    </a:cubicBezTo>
                    <a:cubicBezTo>
                      <a:pt x="90651" y="73571"/>
                      <a:pt x="4132" y="-1306"/>
                      <a:pt x="163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1" name="フリーフォーム: 図形 2730">
                <a:extLst>
                  <a:ext uri="{FF2B5EF4-FFF2-40B4-BE49-F238E27FC236}">
                    <a16:creationId xmlns:a16="http://schemas.microsoft.com/office/drawing/2014/main" id="{90797A69-ADD4-4114-AAE2-C40DE5E2A7FD}"/>
                  </a:ext>
                </a:extLst>
              </p:cNvPr>
              <p:cNvSpPr/>
              <p:nvPr/>
            </p:nvSpPr>
            <p:spPr>
              <a:xfrm>
                <a:off x="3692511" y="4111169"/>
                <a:ext cx="272225" cy="259221"/>
              </a:xfrm>
              <a:custGeom>
                <a:avLst/>
                <a:gdLst>
                  <a:gd name="connsiteX0" fmla="*/ 14 w 272225"/>
                  <a:gd name="connsiteY0" fmla="*/ 259219 h 259221"/>
                  <a:gd name="connsiteX1" fmla="*/ 122252 w 272225"/>
                  <a:gd name="connsiteY1" fmla="*/ 144919 h 259221"/>
                  <a:gd name="connsiteX2" fmla="*/ 133364 w 272225"/>
                  <a:gd name="connsiteY2" fmla="*/ 49669 h 259221"/>
                  <a:gd name="connsiteX3" fmla="*/ 215914 w 272225"/>
                  <a:gd name="connsiteY3" fmla="*/ 456 h 259221"/>
                  <a:gd name="connsiteX4" fmla="*/ 269889 w 272225"/>
                  <a:gd name="connsiteY4" fmla="*/ 76656 h 259221"/>
                  <a:gd name="connsiteX5" fmla="*/ 138127 w 272225"/>
                  <a:gd name="connsiteY5" fmla="*/ 136981 h 259221"/>
                  <a:gd name="connsiteX6" fmla="*/ 231789 w 272225"/>
                  <a:gd name="connsiteY6" fmla="*/ 81419 h 259221"/>
                  <a:gd name="connsiteX7" fmla="*/ 227027 w 272225"/>
                  <a:gd name="connsiteY7" fmla="*/ 33794 h 259221"/>
                  <a:gd name="connsiteX8" fmla="*/ 176227 w 272225"/>
                  <a:gd name="connsiteY8" fmla="*/ 38556 h 259221"/>
                  <a:gd name="connsiteX9" fmla="*/ 152414 w 272225"/>
                  <a:gd name="connsiteY9" fmla="*/ 67131 h 259221"/>
                  <a:gd name="connsiteX10" fmla="*/ 114314 w 272225"/>
                  <a:gd name="connsiteY10" fmla="*/ 141744 h 259221"/>
                  <a:gd name="connsiteX11" fmla="*/ 14 w 272225"/>
                  <a:gd name="connsiteY11" fmla="*/ 259219 h 25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225" h="259221">
                    <a:moveTo>
                      <a:pt x="14" y="259219"/>
                    </a:moveTo>
                    <a:cubicBezTo>
                      <a:pt x="1337" y="259748"/>
                      <a:pt x="100027" y="179844"/>
                      <a:pt x="122252" y="144919"/>
                    </a:cubicBezTo>
                    <a:cubicBezTo>
                      <a:pt x="144477" y="109994"/>
                      <a:pt x="117754" y="73746"/>
                      <a:pt x="133364" y="49669"/>
                    </a:cubicBezTo>
                    <a:cubicBezTo>
                      <a:pt x="148974" y="25592"/>
                      <a:pt x="193160" y="-4042"/>
                      <a:pt x="215914" y="456"/>
                    </a:cubicBezTo>
                    <a:cubicBezTo>
                      <a:pt x="238668" y="4954"/>
                      <a:pt x="282853" y="53902"/>
                      <a:pt x="269889" y="76656"/>
                    </a:cubicBezTo>
                    <a:cubicBezTo>
                      <a:pt x="256925" y="99410"/>
                      <a:pt x="144477" y="136187"/>
                      <a:pt x="138127" y="136981"/>
                    </a:cubicBezTo>
                    <a:cubicBezTo>
                      <a:pt x="131777" y="137775"/>
                      <a:pt x="216972" y="98617"/>
                      <a:pt x="231789" y="81419"/>
                    </a:cubicBezTo>
                    <a:cubicBezTo>
                      <a:pt x="246606" y="64221"/>
                      <a:pt x="236287" y="40938"/>
                      <a:pt x="227027" y="33794"/>
                    </a:cubicBezTo>
                    <a:cubicBezTo>
                      <a:pt x="217767" y="26650"/>
                      <a:pt x="188662" y="33000"/>
                      <a:pt x="176227" y="38556"/>
                    </a:cubicBezTo>
                    <a:cubicBezTo>
                      <a:pt x="163792" y="44112"/>
                      <a:pt x="162733" y="49933"/>
                      <a:pt x="152414" y="67131"/>
                    </a:cubicBezTo>
                    <a:cubicBezTo>
                      <a:pt x="142095" y="84329"/>
                      <a:pt x="138656" y="113698"/>
                      <a:pt x="114314" y="141744"/>
                    </a:cubicBezTo>
                    <a:cubicBezTo>
                      <a:pt x="89972" y="169790"/>
                      <a:pt x="-1309" y="258690"/>
                      <a:pt x="14" y="2592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2" name="フリーフォーム: 図形 2731">
                <a:extLst>
                  <a:ext uri="{FF2B5EF4-FFF2-40B4-BE49-F238E27FC236}">
                    <a16:creationId xmlns:a16="http://schemas.microsoft.com/office/drawing/2014/main" id="{C8ED38EF-F139-41E9-8972-E526F2061E97}"/>
                  </a:ext>
                </a:extLst>
              </p:cNvPr>
              <p:cNvSpPr/>
              <p:nvPr/>
            </p:nvSpPr>
            <p:spPr>
              <a:xfrm>
                <a:off x="3514718" y="4074210"/>
                <a:ext cx="303256" cy="88297"/>
              </a:xfrm>
              <a:custGeom>
                <a:avLst/>
                <a:gdLst>
                  <a:gd name="connsiteX0" fmla="*/ 7 w 303256"/>
                  <a:gd name="connsiteY0" fmla="*/ 26303 h 88297"/>
                  <a:gd name="connsiteX1" fmla="*/ 212732 w 303256"/>
                  <a:gd name="connsiteY1" fmla="*/ 18365 h 88297"/>
                  <a:gd name="connsiteX2" fmla="*/ 303220 w 303256"/>
                  <a:gd name="connsiteY2" fmla="*/ 88215 h 88297"/>
                  <a:gd name="connsiteX3" fmla="*/ 220670 w 303256"/>
                  <a:gd name="connsiteY3" fmla="*/ 2490 h 88297"/>
                  <a:gd name="connsiteX4" fmla="*/ 7 w 303256"/>
                  <a:gd name="connsiteY4" fmla="*/ 26303 h 8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256" h="88297">
                    <a:moveTo>
                      <a:pt x="7" y="26303"/>
                    </a:moveTo>
                    <a:cubicBezTo>
                      <a:pt x="-1316" y="28949"/>
                      <a:pt x="162197" y="8046"/>
                      <a:pt x="212732" y="18365"/>
                    </a:cubicBezTo>
                    <a:cubicBezTo>
                      <a:pt x="263267" y="28684"/>
                      <a:pt x="301897" y="90861"/>
                      <a:pt x="303220" y="88215"/>
                    </a:cubicBezTo>
                    <a:cubicBezTo>
                      <a:pt x="304543" y="85569"/>
                      <a:pt x="269618" y="14132"/>
                      <a:pt x="220670" y="2490"/>
                    </a:cubicBezTo>
                    <a:cubicBezTo>
                      <a:pt x="171722" y="-9152"/>
                      <a:pt x="1330" y="23657"/>
                      <a:pt x="7" y="263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3" name="フリーフォーム: 図形 2732">
                <a:extLst>
                  <a:ext uri="{FF2B5EF4-FFF2-40B4-BE49-F238E27FC236}">
                    <a16:creationId xmlns:a16="http://schemas.microsoft.com/office/drawing/2014/main" id="{81A2DBB3-2B04-4A78-B3AD-FBF9086467E7}"/>
                  </a:ext>
                </a:extLst>
              </p:cNvPr>
              <p:cNvSpPr/>
              <p:nvPr/>
            </p:nvSpPr>
            <p:spPr>
              <a:xfrm>
                <a:off x="3748076" y="4023948"/>
                <a:ext cx="212405" cy="64319"/>
              </a:xfrm>
              <a:custGeom>
                <a:avLst/>
                <a:gdLst>
                  <a:gd name="connsiteX0" fmla="*/ 12 w 212405"/>
                  <a:gd name="connsiteY0" fmla="*/ 59102 h 64319"/>
                  <a:gd name="connsiteX1" fmla="*/ 103199 w 212405"/>
                  <a:gd name="connsiteY1" fmla="*/ 17827 h 64319"/>
                  <a:gd name="connsiteX2" fmla="*/ 211149 w 212405"/>
                  <a:gd name="connsiteY2" fmla="*/ 30527 h 64319"/>
                  <a:gd name="connsiteX3" fmla="*/ 163524 w 212405"/>
                  <a:gd name="connsiteY3" fmla="*/ 63865 h 64319"/>
                  <a:gd name="connsiteX4" fmla="*/ 185749 w 212405"/>
                  <a:gd name="connsiteY4" fmla="*/ 3540 h 64319"/>
                  <a:gd name="connsiteX5" fmla="*/ 109549 w 212405"/>
                  <a:gd name="connsiteY5" fmla="*/ 11477 h 64319"/>
                  <a:gd name="connsiteX6" fmla="*/ 12 w 212405"/>
                  <a:gd name="connsiteY6" fmla="*/ 59102 h 6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405" h="64319">
                    <a:moveTo>
                      <a:pt x="12" y="59102"/>
                    </a:moveTo>
                    <a:cubicBezTo>
                      <a:pt x="-1046" y="60160"/>
                      <a:pt x="68010" y="22589"/>
                      <a:pt x="103199" y="17827"/>
                    </a:cubicBezTo>
                    <a:cubicBezTo>
                      <a:pt x="138388" y="13065"/>
                      <a:pt x="201095" y="22854"/>
                      <a:pt x="211149" y="30527"/>
                    </a:cubicBezTo>
                    <a:cubicBezTo>
                      <a:pt x="221203" y="38200"/>
                      <a:pt x="167757" y="68363"/>
                      <a:pt x="163524" y="63865"/>
                    </a:cubicBezTo>
                    <a:cubicBezTo>
                      <a:pt x="159291" y="59367"/>
                      <a:pt x="194745" y="12271"/>
                      <a:pt x="185749" y="3540"/>
                    </a:cubicBezTo>
                    <a:cubicBezTo>
                      <a:pt x="176753" y="-5191"/>
                      <a:pt x="138124" y="4069"/>
                      <a:pt x="109549" y="11477"/>
                    </a:cubicBezTo>
                    <a:cubicBezTo>
                      <a:pt x="80974" y="18885"/>
                      <a:pt x="1070" y="58044"/>
                      <a:pt x="12" y="591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4" name="フリーフォーム: 図形 2733">
                <a:extLst>
                  <a:ext uri="{FF2B5EF4-FFF2-40B4-BE49-F238E27FC236}">
                    <a16:creationId xmlns:a16="http://schemas.microsoft.com/office/drawing/2014/main" id="{A819CC46-8A68-479D-833D-350B7F01C5F1}"/>
                  </a:ext>
                </a:extLst>
              </p:cNvPr>
              <p:cNvSpPr/>
              <p:nvPr/>
            </p:nvSpPr>
            <p:spPr>
              <a:xfrm>
                <a:off x="3954462" y="4144642"/>
                <a:ext cx="239732" cy="20958"/>
              </a:xfrm>
              <a:custGeom>
                <a:avLst/>
                <a:gdLst>
                  <a:gd name="connsiteX0" fmla="*/ 1 w 239732"/>
                  <a:gd name="connsiteY0" fmla="*/ 321 h 20958"/>
                  <a:gd name="connsiteX1" fmla="*/ 188913 w 239732"/>
                  <a:gd name="connsiteY1" fmla="*/ 20958 h 20958"/>
                  <a:gd name="connsiteX2" fmla="*/ 239713 w 239732"/>
                  <a:gd name="connsiteY2" fmla="*/ 321 h 20958"/>
                  <a:gd name="connsiteX3" fmla="*/ 192088 w 239732"/>
                  <a:gd name="connsiteY3" fmla="*/ 8258 h 20958"/>
                  <a:gd name="connsiteX4" fmla="*/ 1 w 239732"/>
                  <a:gd name="connsiteY4" fmla="*/ 321 h 2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732" h="20958">
                    <a:moveTo>
                      <a:pt x="1" y="321"/>
                    </a:moveTo>
                    <a:cubicBezTo>
                      <a:pt x="-528" y="2438"/>
                      <a:pt x="148961" y="20958"/>
                      <a:pt x="188913" y="20958"/>
                    </a:cubicBezTo>
                    <a:cubicBezTo>
                      <a:pt x="228865" y="20958"/>
                      <a:pt x="239184" y="2438"/>
                      <a:pt x="239713" y="321"/>
                    </a:cubicBezTo>
                    <a:cubicBezTo>
                      <a:pt x="240242" y="-1796"/>
                      <a:pt x="229923" y="7200"/>
                      <a:pt x="192088" y="8258"/>
                    </a:cubicBezTo>
                    <a:cubicBezTo>
                      <a:pt x="154253" y="9316"/>
                      <a:pt x="530" y="-1796"/>
                      <a:pt x="1" y="3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5" name="フリーフォーム: 図形 2734">
                <a:extLst>
                  <a:ext uri="{FF2B5EF4-FFF2-40B4-BE49-F238E27FC236}">
                    <a16:creationId xmlns:a16="http://schemas.microsoft.com/office/drawing/2014/main" id="{7DE3FD47-8528-4F53-B1F7-37455E0E78F7}"/>
                  </a:ext>
                </a:extLst>
              </p:cNvPr>
              <p:cNvSpPr/>
              <p:nvPr/>
            </p:nvSpPr>
            <p:spPr>
              <a:xfrm>
                <a:off x="4118985" y="4128628"/>
                <a:ext cx="588728" cy="261229"/>
              </a:xfrm>
              <a:custGeom>
                <a:avLst/>
                <a:gdLst>
                  <a:gd name="connsiteX0" fmla="*/ 2165 w 588728"/>
                  <a:gd name="connsiteY0" fmla="*/ 460 h 261229"/>
                  <a:gd name="connsiteX1" fmla="*/ 289503 w 588728"/>
                  <a:gd name="connsiteY1" fmla="*/ 125872 h 261229"/>
                  <a:gd name="connsiteX2" fmla="*/ 573665 w 588728"/>
                  <a:gd name="connsiteY2" fmla="*/ 257635 h 261229"/>
                  <a:gd name="connsiteX3" fmla="*/ 538740 w 588728"/>
                  <a:gd name="connsiteY3" fmla="*/ 219535 h 261229"/>
                  <a:gd name="connsiteX4" fmla="*/ 446665 w 588728"/>
                  <a:gd name="connsiteY4" fmla="*/ 171910 h 261229"/>
                  <a:gd name="connsiteX5" fmla="*/ 2165 w 588728"/>
                  <a:gd name="connsiteY5" fmla="*/ 460 h 261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8728" h="261229">
                    <a:moveTo>
                      <a:pt x="2165" y="460"/>
                    </a:moveTo>
                    <a:cubicBezTo>
                      <a:pt x="-24029" y="-7213"/>
                      <a:pt x="194253" y="83009"/>
                      <a:pt x="289503" y="125872"/>
                    </a:cubicBezTo>
                    <a:cubicBezTo>
                      <a:pt x="384753" y="168735"/>
                      <a:pt x="532126" y="242025"/>
                      <a:pt x="573665" y="257635"/>
                    </a:cubicBezTo>
                    <a:cubicBezTo>
                      <a:pt x="615204" y="273245"/>
                      <a:pt x="559907" y="233823"/>
                      <a:pt x="538740" y="219535"/>
                    </a:cubicBezTo>
                    <a:cubicBezTo>
                      <a:pt x="517573" y="205248"/>
                      <a:pt x="533184" y="208687"/>
                      <a:pt x="446665" y="171910"/>
                    </a:cubicBezTo>
                    <a:cubicBezTo>
                      <a:pt x="360146" y="135133"/>
                      <a:pt x="28359" y="8133"/>
                      <a:pt x="2165" y="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6" name="フリーフォーム: 図形 2735">
                <a:extLst>
                  <a:ext uri="{FF2B5EF4-FFF2-40B4-BE49-F238E27FC236}">
                    <a16:creationId xmlns:a16="http://schemas.microsoft.com/office/drawing/2014/main" id="{3A6735B6-43E4-42CF-AE84-893ACA146669}"/>
                  </a:ext>
                </a:extLst>
              </p:cNvPr>
              <p:cNvSpPr/>
              <p:nvPr/>
            </p:nvSpPr>
            <p:spPr>
              <a:xfrm>
                <a:off x="3948090" y="4059025"/>
                <a:ext cx="223889" cy="38412"/>
              </a:xfrm>
              <a:custGeom>
                <a:avLst/>
                <a:gdLst>
                  <a:gd name="connsiteX0" fmla="*/ 23 w 223889"/>
                  <a:gd name="connsiteY0" fmla="*/ 12913 h 38412"/>
                  <a:gd name="connsiteX1" fmla="*/ 114323 w 223889"/>
                  <a:gd name="connsiteY1" fmla="*/ 22438 h 38412"/>
                  <a:gd name="connsiteX2" fmla="*/ 223860 w 223889"/>
                  <a:gd name="connsiteY2" fmla="*/ 213 h 38412"/>
                  <a:gd name="connsiteX3" fmla="*/ 123848 w 223889"/>
                  <a:gd name="connsiteY3" fmla="*/ 38313 h 38412"/>
                  <a:gd name="connsiteX4" fmla="*/ 23 w 223889"/>
                  <a:gd name="connsiteY4" fmla="*/ 12913 h 3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89" h="38412">
                    <a:moveTo>
                      <a:pt x="23" y="12913"/>
                    </a:moveTo>
                    <a:cubicBezTo>
                      <a:pt x="-1565" y="10267"/>
                      <a:pt x="77017" y="24555"/>
                      <a:pt x="114323" y="22438"/>
                    </a:cubicBezTo>
                    <a:cubicBezTo>
                      <a:pt x="151629" y="20321"/>
                      <a:pt x="222273" y="-2433"/>
                      <a:pt x="223860" y="213"/>
                    </a:cubicBezTo>
                    <a:cubicBezTo>
                      <a:pt x="225448" y="2859"/>
                      <a:pt x="161948" y="36461"/>
                      <a:pt x="123848" y="38313"/>
                    </a:cubicBezTo>
                    <a:cubicBezTo>
                      <a:pt x="85748" y="40165"/>
                      <a:pt x="1611" y="15559"/>
                      <a:pt x="23" y="129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7" name="フリーフォーム: 図形 2736">
                <a:extLst>
                  <a:ext uri="{FF2B5EF4-FFF2-40B4-BE49-F238E27FC236}">
                    <a16:creationId xmlns:a16="http://schemas.microsoft.com/office/drawing/2014/main" id="{E31F6B26-0CEE-4DDE-8292-2666D1CD63E9}"/>
                  </a:ext>
                </a:extLst>
              </p:cNvPr>
              <p:cNvSpPr/>
              <p:nvPr/>
            </p:nvSpPr>
            <p:spPr>
              <a:xfrm>
                <a:off x="4075113" y="4092535"/>
                <a:ext cx="57223" cy="64210"/>
              </a:xfrm>
              <a:custGeom>
                <a:avLst/>
                <a:gdLst>
                  <a:gd name="connsiteX0" fmla="*/ 6350 w 57223"/>
                  <a:gd name="connsiteY0" fmla="*/ 40 h 64210"/>
                  <a:gd name="connsiteX1" fmla="*/ 6350 w 57223"/>
                  <a:gd name="connsiteY1" fmla="*/ 54015 h 64210"/>
                  <a:gd name="connsiteX2" fmla="*/ 57150 w 57223"/>
                  <a:gd name="connsiteY2" fmla="*/ 63540 h 64210"/>
                  <a:gd name="connsiteX3" fmla="*/ 6350 w 57223"/>
                  <a:gd name="connsiteY3" fmla="*/ 40 h 6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23" h="64210">
                    <a:moveTo>
                      <a:pt x="6350" y="40"/>
                    </a:moveTo>
                    <a:cubicBezTo>
                      <a:pt x="-2117" y="-1547"/>
                      <a:pt x="-2117" y="43432"/>
                      <a:pt x="6350" y="54015"/>
                    </a:cubicBezTo>
                    <a:cubicBezTo>
                      <a:pt x="14817" y="64598"/>
                      <a:pt x="55033" y="65128"/>
                      <a:pt x="57150" y="63540"/>
                    </a:cubicBezTo>
                    <a:cubicBezTo>
                      <a:pt x="59267" y="61952"/>
                      <a:pt x="14817" y="1627"/>
                      <a:pt x="6350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8" name="フリーフォーム: 図形 2737">
                <a:extLst>
                  <a:ext uri="{FF2B5EF4-FFF2-40B4-BE49-F238E27FC236}">
                    <a16:creationId xmlns:a16="http://schemas.microsoft.com/office/drawing/2014/main" id="{B55DE1BF-921F-4721-A532-2EC2BACCE8DF}"/>
                  </a:ext>
                </a:extLst>
              </p:cNvPr>
              <p:cNvSpPr/>
              <p:nvPr/>
            </p:nvSpPr>
            <p:spPr>
              <a:xfrm>
                <a:off x="4178300" y="4084638"/>
                <a:ext cx="534811" cy="204143"/>
              </a:xfrm>
              <a:custGeom>
                <a:avLst/>
                <a:gdLst>
                  <a:gd name="connsiteX0" fmla="*/ 0 w 534811"/>
                  <a:gd name="connsiteY0" fmla="*/ 0 h 204143"/>
                  <a:gd name="connsiteX1" fmla="*/ 338138 w 534811"/>
                  <a:gd name="connsiteY1" fmla="*/ 134937 h 204143"/>
                  <a:gd name="connsiteX2" fmla="*/ 511175 w 534811"/>
                  <a:gd name="connsiteY2" fmla="*/ 193675 h 204143"/>
                  <a:gd name="connsiteX3" fmla="*/ 530225 w 534811"/>
                  <a:gd name="connsiteY3" fmla="*/ 201612 h 204143"/>
                  <a:gd name="connsiteX4" fmla="*/ 482600 w 534811"/>
                  <a:gd name="connsiteY4" fmla="*/ 165100 h 204143"/>
                  <a:gd name="connsiteX5" fmla="*/ 346075 w 534811"/>
                  <a:gd name="connsiteY5" fmla="*/ 114300 h 204143"/>
                  <a:gd name="connsiteX6" fmla="*/ 0 w 534811"/>
                  <a:gd name="connsiteY6" fmla="*/ 0 h 20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4811" h="204143">
                    <a:moveTo>
                      <a:pt x="0" y="0"/>
                    </a:moveTo>
                    <a:lnTo>
                      <a:pt x="338138" y="134937"/>
                    </a:lnTo>
                    <a:cubicBezTo>
                      <a:pt x="423334" y="167216"/>
                      <a:pt x="479161" y="182563"/>
                      <a:pt x="511175" y="193675"/>
                    </a:cubicBezTo>
                    <a:cubicBezTo>
                      <a:pt x="543189" y="204787"/>
                      <a:pt x="534987" y="206374"/>
                      <a:pt x="530225" y="201612"/>
                    </a:cubicBezTo>
                    <a:cubicBezTo>
                      <a:pt x="525463" y="196850"/>
                      <a:pt x="513292" y="179652"/>
                      <a:pt x="482600" y="165100"/>
                    </a:cubicBezTo>
                    <a:cubicBezTo>
                      <a:pt x="451908" y="150548"/>
                      <a:pt x="346075" y="114300"/>
                      <a:pt x="346075" y="1143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9" name="フリーフォーム: 図形 2738">
                <a:extLst>
                  <a:ext uri="{FF2B5EF4-FFF2-40B4-BE49-F238E27FC236}">
                    <a16:creationId xmlns:a16="http://schemas.microsoft.com/office/drawing/2014/main" id="{FF89C9B1-F475-4737-BE20-21AC4B7073D8}"/>
                  </a:ext>
                </a:extLst>
              </p:cNvPr>
              <p:cNvSpPr/>
              <p:nvPr/>
            </p:nvSpPr>
            <p:spPr>
              <a:xfrm>
                <a:off x="4706935" y="4279900"/>
                <a:ext cx="55565" cy="98875"/>
              </a:xfrm>
              <a:custGeom>
                <a:avLst/>
                <a:gdLst>
                  <a:gd name="connsiteX0" fmla="*/ 55565 w 55565"/>
                  <a:gd name="connsiteY0" fmla="*/ 0 h 98875"/>
                  <a:gd name="connsiteX1" fmla="*/ 3 w 55565"/>
                  <a:gd name="connsiteY1" fmla="*/ 98425 h 98875"/>
                  <a:gd name="connsiteX2" fmla="*/ 55565 w 55565"/>
                  <a:gd name="connsiteY2" fmla="*/ 0 h 98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565" h="98875">
                    <a:moveTo>
                      <a:pt x="55565" y="0"/>
                    </a:moveTo>
                    <a:cubicBezTo>
                      <a:pt x="55565" y="0"/>
                      <a:pt x="532" y="90223"/>
                      <a:pt x="3" y="98425"/>
                    </a:cubicBezTo>
                    <a:cubicBezTo>
                      <a:pt x="-526" y="106627"/>
                      <a:pt x="55565" y="0"/>
                      <a:pt x="5556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0" name="フリーフォーム: 図形 2739">
                <a:extLst>
                  <a:ext uri="{FF2B5EF4-FFF2-40B4-BE49-F238E27FC236}">
                    <a16:creationId xmlns:a16="http://schemas.microsoft.com/office/drawing/2014/main" id="{92F93B02-10B0-41C5-981F-B176F283CD01}"/>
                  </a:ext>
                </a:extLst>
              </p:cNvPr>
              <p:cNvSpPr/>
              <p:nvPr/>
            </p:nvSpPr>
            <p:spPr>
              <a:xfrm>
                <a:off x="4702170" y="4173358"/>
                <a:ext cx="188929" cy="103523"/>
              </a:xfrm>
              <a:custGeom>
                <a:avLst/>
                <a:gdLst>
                  <a:gd name="connsiteX0" fmla="*/ 5 w 188929"/>
                  <a:gd name="connsiteY0" fmla="*/ 180 h 103523"/>
                  <a:gd name="connsiteX1" fmla="*/ 117480 w 188929"/>
                  <a:gd name="connsiteY1" fmla="*/ 57330 h 103523"/>
                  <a:gd name="connsiteX2" fmla="*/ 188918 w 188929"/>
                  <a:gd name="connsiteY2" fmla="*/ 103367 h 103523"/>
                  <a:gd name="connsiteX3" fmla="*/ 112718 w 188929"/>
                  <a:gd name="connsiteY3" fmla="*/ 41455 h 103523"/>
                  <a:gd name="connsiteX4" fmla="*/ 5 w 188929"/>
                  <a:gd name="connsiteY4" fmla="*/ 180 h 10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29" h="103523">
                    <a:moveTo>
                      <a:pt x="5" y="180"/>
                    </a:moveTo>
                    <a:cubicBezTo>
                      <a:pt x="799" y="2826"/>
                      <a:pt x="85995" y="40132"/>
                      <a:pt x="117480" y="57330"/>
                    </a:cubicBezTo>
                    <a:cubicBezTo>
                      <a:pt x="148965" y="74528"/>
                      <a:pt x="189712" y="106013"/>
                      <a:pt x="188918" y="103367"/>
                    </a:cubicBezTo>
                    <a:cubicBezTo>
                      <a:pt x="188124" y="100721"/>
                      <a:pt x="145526" y="58388"/>
                      <a:pt x="112718" y="41455"/>
                    </a:cubicBezTo>
                    <a:cubicBezTo>
                      <a:pt x="79910" y="24522"/>
                      <a:pt x="-789" y="-2466"/>
                      <a:pt x="5" y="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1" name="フリーフォーム: 図形 2740">
                <a:extLst>
                  <a:ext uri="{FF2B5EF4-FFF2-40B4-BE49-F238E27FC236}">
                    <a16:creationId xmlns:a16="http://schemas.microsoft.com/office/drawing/2014/main" id="{6864BC31-9310-45E1-AC8E-1712EB9878F8}"/>
                  </a:ext>
                </a:extLst>
              </p:cNvPr>
              <p:cNvSpPr/>
              <p:nvPr/>
            </p:nvSpPr>
            <p:spPr>
              <a:xfrm>
                <a:off x="4725936" y="4250686"/>
                <a:ext cx="113193" cy="75817"/>
              </a:xfrm>
              <a:custGeom>
                <a:avLst/>
                <a:gdLst>
                  <a:gd name="connsiteX0" fmla="*/ 52 w 113193"/>
                  <a:gd name="connsiteY0" fmla="*/ 26039 h 75817"/>
                  <a:gd name="connsiteX1" fmla="*/ 93714 w 113193"/>
                  <a:gd name="connsiteY1" fmla="*/ 35564 h 75817"/>
                  <a:gd name="connsiteX2" fmla="*/ 96889 w 113193"/>
                  <a:gd name="connsiteY2" fmla="*/ 75252 h 75817"/>
                  <a:gd name="connsiteX3" fmla="*/ 108002 w 113193"/>
                  <a:gd name="connsiteY3" fmla="*/ 2227 h 75817"/>
                  <a:gd name="connsiteX4" fmla="*/ 52 w 113193"/>
                  <a:gd name="connsiteY4" fmla="*/ 26039 h 75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193" h="75817">
                    <a:moveTo>
                      <a:pt x="52" y="26039"/>
                    </a:moveTo>
                    <a:cubicBezTo>
                      <a:pt x="-2329" y="31595"/>
                      <a:pt x="77575" y="27362"/>
                      <a:pt x="93714" y="35564"/>
                    </a:cubicBezTo>
                    <a:cubicBezTo>
                      <a:pt x="109853" y="43766"/>
                      <a:pt x="94508" y="80808"/>
                      <a:pt x="96889" y="75252"/>
                    </a:cubicBezTo>
                    <a:cubicBezTo>
                      <a:pt x="99270" y="69696"/>
                      <a:pt x="123612" y="12546"/>
                      <a:pt x="108002" y="2227"/>
                    </a:cubicBezTo>
                    <a:cubicBezTo>
                      <a:pt x="92392" y="-8092"/>
                      <a:pt x="2433" y="20483"/>
                      <a:pt x="52" y="260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2" name="フリーフォーム: 図形 2741">
                <a:extLst>
                  <a:ext uri="{FF2B5EF4-FFF2-40B4-BE49-F238E27FC236}">
                    <a16:creationId xmlns:a16="http://schemas.microsoft.com/office/drawing/2014/main" id="{F1B9BA29-BF2D-4F1C-AB15-9273C2F654AA}"/>
                  </a:ext>
                </a:extLst>
              </p:cNvPr>
              <p:cNvSpPr/>
              <p:nvPr/>
            </p:nvSpPr>
            <p:spPr>
              <a:xfrm>
                <a:off x="4875438" y="4280892"/>
                <a:ext cx="436822" cy="11738"/>
              </a:xfrm>
              <a:custGeom>
                <a:avLst/>
                <a:gdLst>
                  <a:gd name="connsiteX0" fmla="*/ 4537 w 436822"/>
                  <a:gd name="connsiteY0" fmla="*/ 3771 h 11738"/>
                  <a:gd name="connsiteX1" fmla="*/ 237900 w 436822"/>
                  <a:gd name="connsiteY1" fmla="*/ 11708 h 11738"/>
                  <a:gd name="connsiteX2" fmla="*/ 434750 w 436822"/>
                  <a:gd name="connsiteY2" fmla="*/ 596 h 11738"/>
                  <a:gd name="connsiteX3" fmla="*/ 110900 w 436822"/>
                  <a:gd name="connsiteY3" fmla="*/ 596 h 11738"/>
                  <a:gd name="connsiteX4" fmla="*/ 4537 w 436822"/>
                  <a:gd name="connsiteY4" fmla="*/ 3771 h 11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6822" h="11738">
                    <a:moveTo>
                      <a:pt x="4537" y="3771"/>
                    </a:moveTo>
                    <a:cubicBezTo>
                      <a:pt x="25704" y="5623"/>
                      <a:pt x="166198" y="12237"/>
                      <a:pt x="237900" y="11708"/>
                    </a:cubicBezTo>
                    <a:cubicBezTo>
                      <a:pt x="309602" y="11179"/>
                      <a:pt x="455917" y="2448"/>
                      <a:pt x="434750" y="596"/>
                    </a:cubicBezTo>
                    <a:cubicBezTo>
                      <a:pt x="413583" y="-1256"/>
                      <a:pt x="182602" y="1919"/>
                      <a:pt x="110900" y="596"/>
                    </a:cubicBezTo>
                    <a:cubicBezTo>
                      <a:pt x="39198" y="-727"/>
                      <a:pt x="-16630" y="1919"/>
                      <a:pt x="4537" y="37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3" name="フリーフォーム: 図形 2742">
                <a:extLst>
                  <a:ext uri="{FF2B5EF4-FFF2-40B4-BE49-F238E27FC236}">
                    <a16:creationId xmlns:a16="http://schemas.microsoft.com/office/drawing/2014/main" id="{2D599A73-D294-4309-AAFA-F6880B336C5E}"/>
                  </a:ext>
                </a:extLst>
              </p:cNvPr>
              <p:cNvSpPr/>
              <p:nvPr/>
            </p:nvSpPr>
            <p:spPr>
              <a:xfrm>
                <a:off x="4875752" y="4240213"/>
                <a:ext cx="469820" cy="28592"/>
              </a:xfrm>
              <a:custGeom>
                <a:avLst/>
                <a:gdLst>
                  <a:gd name="connsiteX0" fmla="*/ 15336 w 469820"/>
                  <a:gd name="connsiteY0" fmla="*/ 28575 h 28592"/>
                  <a:gd name="connsiteX1" fmla="*/ 391573 w 469820"/>
                  <a:gd name="connsiteY1" fmla="*/ 12700 h 28592"/>
                  <a:gd name="connsiteX2" fmla="*/ 463011 w 469820"/>
                  <a:gd name="connsiteY2" fmla="*/ 0 h 28592"/>
                  <a:gd name="connsiteX3" fmla="*/ 285211 w 469820"/>
                  <a:gd name="connsiteY3" fmla="*/ 12700 h 28592"/>
                  <a:gd name="connsiteX4" fmla="*/ 94711 w 469820"/>
                  <a:gd name="connsiteY4" fmla="*/ 9525 h 28592"/>
                  <a:gd name="connsiteX5" fmla="*/ 15336 w 469820"/>
                  <a:gd name="connsiteY5" fmla="*/ 28575 h 28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820" h="28592">
                    <a:moveTo>
                      <a:pt x="15336" y="28575"/>
                    </a:moveTo>
                    <a:cubicBezTo>
                      <a:pt x="64813" y="29104"/>
                      <a:pt x="316961" y="17462"/>
                      <a:pt x="391573" y="12700"/>
                    </a:cubicBezTo>
                    <a:cubicBezTo>
                      <a:pt x="466186" y="7937"/>
                      <a:pt x="480738" y="0"/>
                      <a:pt x="463011" y="0"/>
                    </a:cubicBezTo>
                    <a:cubicBezTo>
                      <a:pt x="445284" y="0"/>
                      <a:pt x="346594" y="11113"/>
                      <a:pt x="285211" y="12700"/>
                    </a:cubicBezTo>
                    <a:cubicBezTo>
                      <a:pt x="223828" y="14287"/>
                      <a:pt x="141542" y="6879"/>
                      <a:pt x="94711" y="9525"/>
                    </a:cubicBezTo>
                    <a:cubicBezTo>
                      <a:pt x="47880" y="12171"/>
                      <a:pt x="-34141" y="28046"/>
                      <a:pt x="15336" y="285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4" name="フリーフォーム: 図形 2743">
                <a:extLst>
                  <a:ext uri="{FF2B5EF4-FFF2-40B4-BE49-F238E27FC236}">
                    <a16:creationId xmlns:a16="http://schemas.microsoft.com/office/drawing/2014/main" id="{B606E83C-1014-4F79-A367-03CCE28EE2B7}"/>
                  </a:ext>
                </a:extLst>
              </p:cNvPr>
              <p:cNvSpPr/>
              <p:nvPr/>
            </p:nvSpPr>
            <p:spPr>
              <a:xfrm>
                <a:off x="5289521" y="4259997"/>
                <a:ext cx="92054" cy="95640"/>
              </a:xfrm>
              <a:custGeom>
                <a:avLst/>
                <a:gdLst>
                  <a:gd name="connsiteX0" fmla="*/ 29 w 92054"/>
                  <a:gd name="connsiteY0" fmla="*/ 853 h 95640"/>
                  <a:gd name="connsiteX1" fmla="*/ 85754 w 92054"/>
                  <a:gd name="connsiteY1" fmla="*/ 94516 h 95640"/>
                  <a:gd name="connsiteX2" fmla="*/ 76229 w 92054"/>
                  <a:gd name="connsiteY2" fmla="*/ 50066 h 95640"/>
                  <a:gd name="connsiteX3" fmla="*/ 29 w 92054"/>
                  <a:gd name="connsiteY3" fmla="*/ 853 h 9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054" h="95640">
                    <a:moveTo>
                      <a:pt x="29" y="853"/>
                    </a:moveTo>
                    <a:cubicBezTo>
                      <a:pt x="1616" y="8261"/>
                      <a:pt x="73054" y="86314"/>
                      <a:pt x="85754" y="94516"/>
                    </a:cubicBezTo>
                    <a:cubicBezTo>
                      <a:pt x="98454" y="102718"/>
                      <a:pt x="90252" y="63824"/>
                      <a:pt x="76229" y="50066"/>
                    </a:cubicBezTo>
                    <a:cubicBezTo>
                      <a:pt x="62206" y="36308"/>
                      <a:pt x="-1558" y="-6555"/>
                      <a:pt x="29" y="8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5" name="フリーフォーム: 図形 2744">
                <a:extLst>
                  <a:ext uri="{FF2B5EF4-FFF2-40B4-BE49-F238E27FC236}">
                    <a16:creationId xmlns:a16="http://schemas.microsoft.com/office/drawing/2014/main" id="{7E11B7A7-EB9E-4D29-96EA-BDFAFE3EC438}"/>
                  </a:ext>
                </a:extLst>
              </p:cNvPr>
              <p:cNvSpPr/>
              <p:nvPr/>
            </p:nvSpPr>
            <p:spPr>
              <a:xfrm>
                <a:off x="5330817" y="4174753"/>
                <a:ext cx="211240" cy="79913"/>
              </a:xfrm>
              <a:custGeom>
                <a:avLst/>
                <a:gdLst>
                  <a:gd name="connsiteX0" fmla="*/ 8 w 211240"/>
                  <a:gd name="connsiteY0" fmla="*/ 79747 h 79913"/>
                  <a:gd name="connsiteX1" fmla="*/ 92083 w 211240"/>
                  <a:gd name="connsiteY1" fmla="*/ 28947 h 79913"/>
                  <a:gd name="connsiteX2" fmla="*/ 209558 w 211240"/>
                  <a:gd name="connsiteY2" fmla="*/ 14660 h 79913"/>
                  <a:gd name="connsiteX3" fmla="*/ 157171 w 211240"/>
                  <a:gd name="connsiteY3" fmla="*/ 372 h 79913"/>
                  <a:gd name="connsiteX4" fmla="*/ 96846 w 211240"/>
                  <a:gd name="connsiteY4" fmla="*/ 9897 h 79913"/>
                  <a:gd name="connsiteX5" fmla="*/ 8 w 211240"/>
                  <a:gd name="connsiteY5" fmla="*/ 79747 h 79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240" h="79913">
                    <a:moveTo>
                      <a:pt x="8" y="79747"/>
                    </a:moveTo>
                    <a:cubicBezTo>
                      <a:pt x="-786" y="82922"/>
                      <a:pt x="57158" y="39795"/>
                      <a:pt x="92083" y="28947"/>
                    </a:cubicBezTo>
                    <a:cubicBezTo>
                      <a:pt x="127008" y="18099"/>
                      <a:pt x="198710" y="19422"/>
                      <a:pt x="209558" y="14660"/>
                    </a:cubicBezTo>
                    <a:cubicBezTo>
                      <a:pt x="220406" y="9898"/>
                      <a:pt x="175956" y="1166"/>
                      <a:pt x="157171" y="372"/>
                    </a:cubicBezTo>
                    <a:cubicBezTo>
                      <a:pt x="138386" y="-422"/>
                      <a:pt x="120129" y="-951"/>
                      <a:pt x="96846" y="9897"/>
                    </a:cubicBezTo>
                    <a:cubicBezTo>
                      <a:pt x="73563" y="20745"/>
                      <a:pt x="802" y="76572"/>
                      <a:pt x="8" y="797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6" name="フリーフォーム: 図形 2745">
                <a:extLst>
                  <a:ext uri="{FF2B5EF4-FFF2-40B4-BE49-F238E27FC236}">
                    <a16:creationId xmlns:a16="http://schemas.microsoft.com/office/drawing/2014/main" id="{142455C0-689B-4F95-AE6B-C71FBE0E0D54}"/>
                  </a:ext>
                </a:extLst>
              </p:cNvPr>
              <p:cNvSpPr/>
              <p:nvPr/>
            </p:nvSpPr>
            <p:spPr>
              <a:xfrm>
                <a:off x="5405023" y="4223818"/>
                <a:ext cx="189438" cy="129451"/>
              </a:xfrm>
              <a:custGeom>
                <a:avLst/>
                <a:gdLst>
                  <a:gd name="connsiteX0" fmla="*/ 189327 w 189438"/>
                  <a:gd name="connsiteY0" fmla="*/ 520 h 129451"/>
                  <a:gd name="connsiteX1" fmla="*/ 152815 w 189438"/>
                  <a:gd name="connsiteY1" fmla="*/ 75132 h 129451"/>
                  <a:gd name="connsiteX2" fmla="*/ 71852 w 189438"/>
                  <a:gd name="connsiteY2" fmla="*/ 103707 h 129451"/>
                  <a:gd name="connsiteX3" fmla="*/ 415 w 189438"/>
                  <a:gd name="connsiteY3" fmla="*/ 129107 h 129451"/>
                  <a:gd name="connsiteX4" fmla="*/ 105190 w 189438"/>
                  <a:gd name="connsiteY4" fmla="*/ 84657 h 129451"/>
                  <a:gd name="connsiteX5" fmla="*/ 162340 w 189438"/>
                  <a:gd name="connsiteY5" fmla="*/ 43382 h 129451"/>
                  <a:gd name="connsiteX6" fmla="*/ 189327 w 189438"/>
                  <a:gd name="connsiteY6" fmla="*/ 520 h 12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9438" h="129451">
                    <a:moveTo>
                      <a:pt x="189327" y="520"/>
                    </a:moveTo>
                    <a:cubicBezTo>
                      <a:pt x="187740" y="5812"/>
                      <a:pt x="172394" y="57934"/>
                      <a:pt x="152815" y="75132"/>
                    </a:cubicBezTo>
                    <a:cubicBezTo>
                      <a:pt x="133236" y="92330"/>
                      <a:pt x="71852" y="103707"/>
                      <a:pt x="71852" y="103707"/>
                    </a:cubicBezTo>
                    <a:cubicBezTo>
                      <a:pt x="46452" y="112703"/>
                      <a:pt x="-5141" y="132282"/>
                      <a:pt x="415" y="129107"/>
                    </a:cubicBezTo>
                    <a:cubicBezTo>
                      <a:pt x="5971" y="125932"/>
                      <a:pt x="78202" y="98945"/>
                      <a:pt x="105190" y="84657"/>
                    </a:cubicBezTo>
                    <a:cubicBezTo>
                      <a:pt x="132177" y="70370"/>
                      <a:pt x="149376" y="55023"/>
                      <a:pt x="162340" y="43382"/>
                    </a:cubicBezTo>
                    <a:cubicBezTo>
                      <a:pt x="175304" y="31741"/>
                      <a:pt x="190914" y="-4772"/>
                      <a:pt x="189327" y="5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7" name="フリーフォーム: 図形 2746">
                <a:extLst>
                  <a:ext uri="{FF2B5EF4-FFF2-40B4-BE49-F238E27FC236}">
                    <a16:creationId xmlns:a16="http://schemas.microsoft.com/office/drawing/2014/main" id="{CBF149C6-5F4F-42FA-A43B-C57E9A3BE7B5}"/>
                  </a:ext>
                </a:extLst>
              </p:cNvPr>
              <p:cNvSpPr/>
              <p:nvPr/>
            </p:nvSpPr>
            <p:spPr>
              <a:xfrm>
                <a:off x="5345104" y="4251767"/>
                <a:ext cx="98716" cy="77406"/>
              </a:xfrm>
              <a:custGeom>
                <a:avLst/>
                <a:gdLst>
                  <a:gd name="connsiteX0" fmla="*/ 9 w 98716"/>
                  <a:gd name="connsiteY0" fmla="*/ 1146 h 77406"/>
                  <a:gd name="connsiteX1" fmla="*/ 63509 w 98716"/>
                  <a:gd name="connsiteY1" fmla="*/ 36071 h 77406"/>
                  <a:gd name="connsiteX2" fmla="*/ 98434 w 98716"/>
                  <a:gd name="connsiteY2" fmla="*/ 77346 h 77406"/>
                  <a:gd name="connsiteX3" fmla="*/ 79384 w 98716"/>
                  <a:gd name="connsiteY3" fmla="*/ 26546 h 77406"/>
                  <a:gd name="connsiteX4" fmla="*/ 68271 w 98716"/>
                  <a:gd name="connsiteY4" fmla="*/ 10671 h 77406"/>
                  <a:gd name="connsiteX5" fmla="*/ 9 w 98716"/>
                  <a:gd name="connsiteY5" fmla="*/ 1146 h 7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716" h="77406">
                    <a:moveTo>
                      <a:pt x="9" y="1146"/>
                    </a:moveTo>
                    <a:cubicBezTo>
                      <a:pt x="-785" y="5379"/>
                      <a:pt x="47105" y="23371"/>
                      <a:pt x="63509" y="36071"/>
                    </a:cubicBezTo>
                    <a:cubicBezTo>
                      <a:pt x="79913" y="48771"/>
                      <a:pt x="95788" y="78934"/>
                      <a:pt x="98434" y="77346"/>
                    </a:cubicBezTo>
                    <a:cubicBezTo>
                      <a:pt x="101080" y="75759"/>
                      <a:pt x="84411" y="37658"/>
                      <a:pt x="79384" y="26546"/>
                    </a:cubicBezTo>
                    <a:cubicBezTo>
                      <a:pt x="74357" y="15434"/>
                      <a:pt x="80706" y="15963"/>
                      <a:pt x="68271" y="10671"/>
                    </a:cubicBezTo>
                    <a:cubicBezTo>
                      <a:pt x="55836" y="5379"/>
                      <a:pt x="803" y="-3087"/>
                      <a:pt x="9" y="1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8" name="フリーフォーム: 図形 2747">
                <a:extLst>
                  <a:ext uri="{FF2B5EF4-FFF2-40B4-BE49-F238E27FC236}">
                    <a16:creationId xmlns:a16="http://schemas.microsoft.com/office/drawing/2014/main" id="{5CCF44E7-C8FC-4CED-AECF-077B91851D8F}"/>
                  </a:ext>
                </a:extLst>
              </p:cNvPr>
              <p:cNvSpPr/>
              <p:nvPr/>
            </p:nvSpPr>
            <p:spPr>
              <a:xfrm>
                <a:off x="2932108" y="4117773"/>
                <a:ext cx="305818" cy="62123"/>
              </a:xfrm>
              <a:custGeom>
                <a:avLst/>
                <a:gdLst>
                  <a:gd name="connsiteX0" fmla="*/ 5 w 305818"/>
                  <a:gd name="connsiteY0" fmla="*/ 202 h 62123"/>
                  <a:gd name="connsiteX1" fmla="*/ 125417 w 305818"/>
                  <a:gd name="connsiteY1" fmla="*/ 62115 h 62123"/>
                  <a:gd name="connsiteX2" fmla="*/ 303217 w 305818"/>
                  <a:gd name="connsiteY2" fmla="*/ 4965 h 62123"/>
                  <a:gd name="connsiteX3" fmla="*/ 223842 w 305818"/>
                  <a:gd name="connsiteY3" fmla="*/ 28777 h 62123"/>
                  <a:gd name="connsiteX4" fmla="*/ 120655 w 305818"/>
                  <a:gd name="connsiteY4" fmla="*/ 41477 h 62123"/>
                  <a:gd name="connsiteX5" fmla="*/ 5 w 305818"/>
                  <a:gd name="connsiteY5" fmla="*/ 202 h 6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818" h="62123">
                    <a:moveTo>
                      <a:pt x="5" y="202"/>
                    </a:moveTo>
                    <a:cubicBezTo>
                      <a:pt x="799" y="3642"/>
                      <a:pt x="74882" y="61321"/>
                      <a:pt x="125417" y="62115"/>
                    </a:cubicBezTo>
                    <a:cubicBezTo>
                      <a:pt x="175952" y="62909"/>
                      <a:pt x="286813" y="10521"/>
                      <a:pt x="303217" y="4965"/>
                    </a:cubicBezTo>
                    <a:cubicBezTo>
                      <a:pt x="319621" y="-591"/>
                      <a:pt x="254269" y="22692"/>
                      <a:pt x="223842" y="28777"/>
                    </a:cubicBezTo>
                    <a:cubicBezTo>
                      <a:pt x="193415" y="34862"/>
                      <a:pt x="155315" y="44652"/>
                      <a:pt x="120655" y="41477"/>
                    </a:cubicBezTo>
                    <a:cubicBezTo>
                      <a:pt x="85995" y="38302"/>
                      <a:pt x="-789" y="-3238"/>
                      <a:pt x="5" y="2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9" name="フリーフォーム: 図形 2748">
                <a:extLst>
                  <a:ext uri="{FF2B5EF4-FFF2-40B4-BE49-F238E27FC236}">
                    <a16:creationId xmlns:a16="http://schemas.microsoft.com/office/drawing/2014/main" id="{84F86FED-51E5-4A9F-A266-A3FCF1734C48}"/>
                  </a:ext>
                </a:extLst>
              </p:cNvPr>
              <p:cNvSpPr/>
              <p:nvPr/>
            </p:nvSpPr>
            <p:spPr>
              <a:xfrm>
                <a:off x="2898953" y="3828807"/>
                <a:ext cx="79217" cy="293742"/>
              </a:xfrm>
              <a:custGeom>
                <a:avLst/>
                <a:gdLst>
                  <a:gd name="connsiteX0" fmla="*/ 79197 w 79217"/>
                  <a:gd name="connsiteY0" fmla="*/ 243 h 293742"/>
                  <a:gd name="connsiteX1" fmla="*/ 1410 w 79217"/>
                  <a:gd name="connsiteY1" fmla="*/ 152643 h 293742"/>
                  <a:gd name="connsiteX2" fmla="*/ 28397 w 79217"/>
                  <a:gd name="connsiteY2" fmla="*/ 292343 h 293742"/>
                  <a:gd name="connsiteX3" fmla="*/ 20460 w 79217"/>
                  <a:gd name="connsiteY3" fmla="*/ 222493 h 293742"/>
                  <a:gd name="connsiteX4" fmla="*/ 9347 w 79217"/>
                  <a:gd name="connsiteY4" fmla="*/ 189156 h 293742"/>
                  <a:gd name="connsiteX5" fmla="*/ 79197 w 79217"/>
                  <a:gd name="connsiteY5" fmla="*/ 243 h 29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217" h="293742">
                    <a:moveTo>
                      <a:pt x="79197" y="243"/>
                    </a:moveTo>
                    <a:cubicBezTo>
                      <a:pt x="77874" y="-5843"/>
                      <a:pt x="9877" y="103960"/>
                      <a:pt x="1410" y="152643"/>
                    </a:cubicBezTo>
                    <a:cubicBezTo>
                      <a:pt x="-7057" y="201326"/>
                      <a:pt x="25222" y="280701"/>
                      <a:pt x="28397" y="292343"/>
                    </a:cubicBezTo>
                    <a:cubicBezTo>
                      <a:pt x="31572" y="303985"/>
                      <a:pt x="23635" y="239691"/>
                      <a:pt x="20460" y="222493"/>
                    </a:cubicBezTo>
                    <a:cubicBezTo>
                      <a:pt x="17285" y="205295"/>
                      <a:pt x="1410" y="222493"/>
                      <a:pt x="9347" y="189156"/>
                    </a:cubicBezTo>
                    <a:cubicBezTo>
                      <a:pt x="17284" y="155819"/>
                      <a:pt x="80520" y="6329"/>
                      <a:pt x="79197" y="2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0" name="フリーフォーム: 図形 2749">
                <a:extLst>
                  <a:ext uri="{FF2B5EF4-FFF2-40B4-BE49-F238E27FC236}">
                    <a16:creationId xmlns:a16="http://schemas.microsoft.com/office/drawing/2014/main" id="{C7F035CC-755B-4F1A-A69B-E4A62416617C}"/>
                  </a:ext>
                </a:extLst>
              </p:cNvPr>
              <p:cNvSpPr/>
              <p:nvPr/>
            </p:nvSpPr>
            <p:spPr>
              <a:xfrm>
                <a:off x="2890673" y="2954338"/>
                <a:ext cx="113174" cy="855791"/>
              </a:xfrm>
              <a:custGeom>
                <a:avLst/>
                <a:gdLst>
                  <a:gd name="connsiteX0" fmla="*/ 81127 w 113174"/>
                  <a:gd name="connsiteY0" fmla="*/ 0 h 855791"/>
                  <a:gd name="connsiteX1" fmla="*/ 100177 w 113174"/>
                  <a:gd name="connsiteY1" fmla="*/ 228600 h 855791"/>
                  <a:gd name="connsiteX2" fmla="*/ 38265 w 113174"/>
                  <a:gd name="connsiteY2" fmla="*/ 381000 h 855791"/>
                  <a:gd name="connsiteX3" fmla="*/ 165 w 113174"/>
                  <a:gd name="connsiteY3" fmla="*/ 679450 h 855791"/>
                  <a:gd name="connsiteX4" fmla="*/ 52552 w 113174"/>
                  <a:gd name="connsiteY4" fmla="*/ 854075 h 855791"/>
                  <a:gd name="connsiteX5" fmla="*/ 27152 w 113174"/>
                  <a:gd name="connsiteY5" fmla="*/ 763587 h 855791"/>
                  <a:gd name="connsiteX6" fmla="*/ 19215 w 113174"/>
                  <a:gd name="connsiteY6" fmla="*/ 681037 h 855791"/>
                  <a:gd name="connsiteX7" fmla="*/ 50965 w 113174"/>
                  <a:gd name="connsiteY7" fmla="*/ 393700 h 855791"/>
                  <a:gd name="connsiteX8" fmla="*/ 106527 w 113174"/>
                  <a:gd name="connsiteY8" fmla="*/ 268287 h 855791"/>
                  <a:gd name="connsiteX9" fmla="*/ 109702 w 113174"/>
                  <a:gd name="connsiteY9" fmla="*/ 228600 h 855791"/>
                  <a:gd name="connsiteX10" fmla="*/ 81127 w 113174"/>
                  <a:gd name="connsiteY10" fmla="*/ 0 h 85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174" h="855791">
                    <a:moveTo>
                      <a:pt x="81127" y="0"/>
                    </a:moveTo>
                    <a:cubicBezTo>
                      <a:pt x="79540" y="0"/>
                      <a:pt x="107321" y="165100"/>
                      <a:pt x="100177" y="228600"/>
                    </a:cubicBezTo>
                    <a:cubicBezTo>
                      <a:pt x="93033" y="292100"/>
                      <a:pt x="54934" y="305859"/>
                      <a:pt x="38265" y="381000"/>
                    </a:cubicBezTo>
                    <a:cubicBezTo>
                      <a:pt x="21596" y="456141"/>
                      <a:pt x="-2216" y="600604"/>
                      <a:pt x="165" y="679450"/>
                    </a:cubicBezTo>
                    <a:cubicBezTo>
                      <a:pt x="2546" y="758296"/>
                      <a:pt x="48054" y="840052"/>
                      <a:pt x="52552" y="854075"/>
                    </a:cubicBezTo>
                    <a:cubicBezTo>
                      <a:pt x="57050" y="868098"/>
                      <a:pt x="32708" y="792427"/>
                      <a:pt x="27152" y="763587"/>
                    </a:cubicBezTo>
                    <a:cubicBezTo>
                      <a:pt x="21596" y="734747"/>
                      <a:pt x="15246" y="742685"/>
                      <a:pt x="19215" y="681037"/>
                    </a:cubicBezTo>
                    <a:cubicBezTo>
                      <a:pt x="23184" y="619389"/>
                      <a:pt x="36413" y="462492"/>
                      <a:pt x="50965" y="393700"/>
                    </a:cubicBezTo>
                    <a:cubicBezTo>
                      <a:pt x="65517" y="324908"/>
                      <a:pt x="96738" y="295804"/>
                      <a:pt x="106527" y="268287"/>
                    </a:cubicBezTo>
                    <a:cubicBezTo>
                      <a:pt x="116316" y="240770"/>
                      <a:pt x="113406" y="272256"/>
                      <a:pt x="109702" y="228600"/>
                    </a:cubicBezTo>
                    <a:cubicBezTo>
                      <a:pt x="105998" y="184944"/>
                      <a:pt x="82714" y="0"/>
                      <a:pt x="811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1" name="フリーフォーム: 図形 2750">
                <a:extLst>
                  <a:ext uri="{FF2B5EF4-FFF2-40B4-BE49-F238E27FC236}">
                    <a16:creationId xmlns:a16="http://schemas.microsoft.com/office/drawing/2014/main" id="{ADAC29BC-D01D-46BB-A2F4-2FD5CCA835E5}"/>
                  </a:ext>
                </a:extLst>
              </p:cNvPr>
              <p:cNvSpPr/>
              <p:nvPr/>
            </p:nvSpPr>
            <p:spPr>
              <a:xfrm>
                <a:off x="2849561" y="3210590"/>
                <a:ext cx="83187" cy="571510"/>
              </a:xfrm>
              <a:custGeom>
                <a:avLst/>
                <a:gdLst>
                  <a:gd name="connsiteX0" fmla="*/ 82552 w 83187"/>
                  <a:gd name="connsiteY0" fmla="*/ 923 h 571510"/>
                  <a:gd name="connsiteX1" fmla="*/ 12702 w 83187"/>
                  <a:gd name="connsiteY1" fmla="*/ 269210 h 571510"/>
                  <a:gd name="connsiteX2" fmla="*/ 3177 w 83187"/>
                  <a:gd name="connsiteY2" fmla="*/ 421610 h 571510"/>
                  <a:gd name="connsiteX3" fmla="*/ 49214 w 83187"/>
                  <a:gd name="connsiteY3" fmla="*/ 570835 h 571510"/>
                  <a:gd name="connsiteX4" fmla="*/ 23814 w 83187"/>
                  <a:gd name="connsiteY4" fmla="*/ 472410 h 571510"/>
                  <a:gd name="connsiteX5" fmla="*/ 1589 w 83187"/>
                  <a:gd name="connsiteY5" fmla="*/ 369223 h 571510"/>
                  <a:gd name="connsiteX6" fmla="*/ 44452 w 83187"/>
                  <a:gd name="connsiteY6" fmla="*/ 186660 h 571510"/>
                  <a:gd name="connsiteX7" fmla="*/ 82552 w 83187"/>
                  <a:gd name="connsiteY7" fmla="*/ 923 h 57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187" h="571510">
                    <a:moveTo>
                      <a:pt x="82552" y="923"/>
                    </a:moveTo>
                    <a:cubicBezTo>
                      <a:pt x="77260" y="14681"/>
                      <a:pt x="25931" y="199096"/>
                      <a:pt x="12702" y="269210"/>
                    </a:cubicBezTo>
                    <a:cubicBezTo>
                      <a:pt x="-527" y="339324"/>
                      <a:pt x="-2908" y="371339"/>
                      <a:pt x="3177" y="421610"/>
                    </a:cubicBezTo>
                    <a:cubicBezTo>
                      <a:pt x="9262" y="471881"/>
                      <a:pt x="45774" y="562368"/>
                      <a:pt x="49214" y="570835"/>
                    </a:cubicBezTo>
                    <a:cubicBezTo>
                      <a:pt x="52654" y="579302"/>
                      <a:pt x="31751" y="506012"/>
                      <a:pt x="23814" y="472410"/>
                    </a:cubicBezTo>
                    <a:cubicBezTo>
                      <a:pt x="15876" y="438808"/>
                      <a:pt x="-1851" y="416848"/>
                      <a:pt x="1589" y="369223"/>
                    </a:cubicBezTo>
                    <a:cubicBezTo>
                      <a:pt x="5029" y="321598"/>
                      <a:pt x="30165" y="242487"/>
                      <a:pt x="44452" y="186660"/>
                    </a:cubicBezTo>
                    <a:cubicBezTo>
                      <a:pt x="58739" y="130833"/>
                      <a:pt x="87844" y="-12835"/>
                      <a:pt x="82552" y="9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2" name="フリーフォーム: 図形 2751">
                <a:extLst>
                  <a:ext uri="{FF2B5EF4-FFF2-40B4-BE49-F238E27FC236}">
                    <a16:creationId xmlns:a16="http://schemas.microsoft.com/office/drawing/2014/main" id="{914E51D8-009E-41AD-BF59-43A7E4001D2D}"/>
                  </a:ext>
                </a:extLst>
              </p:cNvPr>
              <p:cNvSpPr/>
              <p:nvPr/>
            </p:nvSpPr>
            <p:spPr>
              <a:xfrm>
                <a:off x="3022300" y="2909295"/>
                <a:ext cx="140003" cy="257858"/>
              </a:xfrm>
              <a:custGeom>
                <a:avLst/>
                <a:gdLst>
                  <a:gd name="connsiteX0" fmla="*/ 71738 w 140003"/>
                  <a:gd name="connsiteY0" fmla="*/ 593 h 257858"/>
                  <a:gd name="connsiteX1" fmla="*/ 117775 w 140003"/>
                  <a:gd name="connsiteY1" fmla="*/ 111718 h 257858"/>
                  <a:gd name="connsiteX2" fmla="*/ 101900 w 140003"/>
                  <a:gd name="connsiteY2" fmla="*/ 179980 h 257858"/>
                  <a:gd name="connsiteX3" fmla="*/ 300 w 140003"/>
                  <a:gd name="connsiteY3" fmla="*/ 257768 h 257858"/>
                  <a:gd name="connsiteX4" fmla="*/ 138413 w 140003"/>
                  <a:gd name="connsiteY4" fmla="*/ 164105 h 257858"/>
                  <a:gd name="connsiteX5" fmla="*/ 71738 w 140003"/>
                  <a:gd name="connsiteY5" fmla="*/ 593 h 25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003" h="257858">
                    <a:moveTo>
                      <a:pt x="71738" y="593"/>
                    </a:moveTo>
                    <a:cubicBezTo>
                      <a:pt x="68298" y="-8138"/>
                      <a:pt x="112748" y="81820"/>
                      <a:pt x="117775" y="111718"/>
                    </a:cubicBezTo>
                    <a:cubicBezTo>
                      <a:pt x="122802" y="141616"/>
                      <a:pt x="121479" y="155638"/>
                      <a:pt x="101900" y="179980"/>
                    </a:cubicBezTo>
                    <a:cubicBezTo>
                      <a:pt x="82321" y="204322"/>
                      <a:pt x="-5785" y="260414"/>
                      <a:pt x="300" y="257768"/>
                    </a:cubicBezTo>
                    <a:cubicBezTo>
                      <a:pt x="6385" y="255122"/>
                      <a:pt x="124919" y="204057"/>
                      <a:pt x="138413" y="164105"/>
                    </a:cubicBezTo>
                    <a:cubicBezTo>
                      <a:pt x="151907" y="124153"/>
                      <a:pt x="75178" y="9324"/>
                      <a:pt x="71738" y="5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3" name="フリーフォーム: 図形 2752">
                <a:extLst>
                  <a:ext uri="{FF2B5EF4-FFF2-40B4-BE49-F238E27FC236}">
                    <a16:creationId xmlns:a16="http://schemas.microsoft.com/office/drawing/2014/main" id="{BC8402C7-5ECE-4423-8D27-1971ADD21E60}"/>
                  </a:ext>
                </a:extLst>
              </p:cNvPr>
              <p:cNvSpPr/>
              <p:nvPr/>
            </p:nvSpPr>
            <p:spPr>
              <a:xfrm>
                <a:off x="3091148" y="2616379"/>
                <a:ext cx="89114" cy="312719"/>
              </a:xfrm>
              <a:custGeom>
                <a:avLst/>
                <a:gdLst>
                  <a:gd name="connsiteX0" fmla="*/ 10827 w 89114"/>
                  <a:gd name="connsiteY0" fmla="*/ 312559 h 312719"/>
                  <a:gd name="connsiteX1" fmla="*/ 4477 w 89114"/>
                  <a:gd name="connsiteY1" fmla="*/ 174446 h 312719"/>
                  <a:gd name="connsiteX2" fmla="*/ 88615 w 89114"/>
                  <a:gd name="connsiteY2" fmla="*/ 2996 h 312719"/>
                  <a:gd name="connsiteX3" fmla="*/ 37815 w 89114"/>
                  <a:gd name="connsiteY3" fmla="*/ 71259 h 312719"/>
                  <a:gd name="connsiteX4" fmla="*/ 4477 w 89114"/>
                  <a:gd name="connsiteY4" fmla="*/ 147459 h 312719"/>
                  <a:gd name="connsiteX5" fmla="*/ 10827 w 89114"/>
                  <a:gd name="connsiteY5" fmla="*/ 312559 h 312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114" h="312719">
                    <a:moveTo>
                      <a:pt x="10827" y="312559"/>
                    </a:moveTo>
                    <a:cubicBezTo>
                      <a:pt x="10827" y="317057"/>
                      <a:pt x="-8488" y="226040"/>
                      <a:pt x="4477" y="174446"/>
                    </a:cubicBezTo>
                    <a:cubicBezTo>
                      <a:pt x="17442" y="122852"/>
                      <a:pt x="83059" y="20194"/>
                      <a:pt x="88615" y="2996"/>
                    </a:cubicBezTo>
                    <a:cubicBezTo>
                      <a:pt x="94171" y="-14202"/>
                      <a:pt x="51838" y="47182"/>
                      <a:pt x="37815" y="71259"/>
                    </a:cubicBezTo>
                    <a:cubicBezTo>
                      <a:pt x="23792" y="95336"/>
                      <a:pt x="11092" y="108301"/>
                      <a:pt x="4477" y="147459"/>
                    </a:cubicBezTo>
                    <a:cubicBezTo>
                      <a:pt x="-2138" y="186617"/>
                      <a:pt x="10827" y="308061"/>
                      <a:pt x="10827" y="3125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4" name="フリーフォーム: 図形 2753">
                <a:extLst>
                  <a:ext uri="{FF2B5EF4-FFF2-40B4-BE49-F238E27FC236}">
                    <a16:creationId xmlns:a16="http://schemas.microsoft.com/office/drawing/2014/main" id="{66AD9A6A-39D4-415D-B861-8E515CA1FA8B}"/>
                  </a:ext>
                </a:extLst>
              </p:cNvPr>
              <p:cNvSpPr/>
              <p:nvPr/>
            </p:nvSpPr>
            <p:spPr>
              <a:xfrm>
                <a:off x="3112635" y="2636769"/>
                <a:ext cx="173745" cy="281274"/>
              </a:xfrm>
              <a:custGeom>
                <a:avLst/>
                <a:gdLst>
                  <a:gd name="connsiteX0" fmla="*/ 173490 w 173745"/>
                  <a:gd name="connsiteY0" fmla="*/ 69 h 281274"/>
                  <a:gd name="connsiteX1" fmla="*/ 79828 w 173745"/>
                  <a:gd name="connsiteY1" fmla="*/ 79444 h 281274"/>
                  <a:gd name="connsiteX2" fmla="*/ 3628 w 173745"/>
                  <a:gd name="connsiteY2" fmla="*/ 276294 h 281274"/>
                  <a:gd name="connsiteX3" fmla="*/ 14740 w 173745"/>
                  <a:gd name="connsiteY3" fmla="*/ 214381 h 281274"/>
                  <a:gd name="connsiteX4" fmla="*/ 36965 w 173745"/>
                  <a:gd name="connsiteY4" fmla="*/ 127069 h 281274"/>
                  <a:gd name="connsiteX5" fmla="*/ 49665 w 173745"/>
                  <a:gd name="connsiteY5" fmla="*/ 90556 h 281274"/>
                  <a:gd name="connsiteX6" fmla="*/ 173490 w 173745"/>
                  <a:gd name="connsiteY6" fmla="*/ 69 h 281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745" h="281274">
                    <a:moveTo>
                      <a:pt x="173490" y="69"/>
                    </a:moveTo>
                    <a:cubicBezTo>
                      <a:pt x="178517" y="-1783"/>
                      <a:pt x="108138" y="33407"/>
                      <a:pt x="79828" y="79444"/>
                    </a:cubicBezTo>
                    <a:cubicBezTo>
                      <a:pt x="51518" y="125481"/>
                      <a:pt x="14476" y="253804"/>
                      <a:pt x="3628" y="276294"/>
                    </a:cubicBezTo>
                    <a:cubicBezTo>
                      <a:pt x="-7220" y="298784"/>
                      <a:pt x="9184" y="239252"/>
                      <a:pt x="14740" y="214381"/>
                    </a:cubicBezTo>
                    <a:cubicBezTo>
                      <a:pt x="20296" y="189510"/>
                      <a:pt x="31144" y="147706"/>
                      <a:pt x="36965" y="127069"/>
                    </a:cubicBezTo>
                    <a:cubicBezTo>
                      <a:pt x="42786" y="106432"/>
                      <a:pt x="27969" y="110135"/>
                      <a:pt x="49665" y="90556"/>
                    </a:cubicBezTo>
                    <a:cubicBezTo>
                      <a:pt x="71361" y="70977"/>
                      <a:pt x="168463" y="1921"/>
                      <a:pt x="173490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5" name="フリーフォーム: 図形 2754">
                <a:extLst>
                  <a:ext uri="{FF2B5EF4-FFF2-40B4-BE49-F238E27FC236}">
                    <a16:creationId xmlns:a16="http://schemas.microsoft.com/office/drawing/2014/main" id="{8A210A8C-7684-4D63-B014-C47FFE6529B2}"/>
                  </a:ext>
                </a:extLst>
              </p:cNvPr>
              <p:cNvSpPr/>
              <p:nvPr/>
            </p:nvSpPr>
            <p:spPr>
              <a:xfrm>
                <a:off x="3174993" y="2388607"/>
                <a:ext cx="285813" cy="233770"/>
              </a:xfrm>
              <a:custGeom>
                <a:avLst/>
                <a:gdLst>
                  <a:gd name="connsiteX0" fmla="*/ 7 w 285813"/>
                  <a:gd name="connsiteY0" fmla="*/ 211718 h 233770"/>
                  <a:gd name="connsiteX1" fmla="*/ 84145 w 285813"/>
                  <a:gd name="connsiteY1" fmla="*/ 232356 h 233770"/>
                  <a:gd name="connsiteX2" fmla="*/ 117482 w 285813"/>
                  <a:gd name="connsiteY2" fmla="*/ 165681 h 233770"/>
                  <a:gd name="connsiteX3" fmla="*/ 153995 w 285813"/>
                  <a:gd name="connsiteY3" fmla="*/ 86306 h 233770"/>
                  <a:gd name="connsiteX4" fmla="*/ 285757 w 285813"/>
                  <a:gd name="connsiteY4" fmla="*/ 581 h 233770"/>
                  <a:gd name="connsiteX5" fmla="*/ 169870 w 285813"/>
                  <a:gd name="connsiteY5" fmla="*/ 51381 h 233770"/>
                  <a:gd name="connsiteX6" fmla="*/ 115895 w 285813"/>
                  <a:gd name="connsiteY6" fmla="*/ 103768 h 233770"/>
                  <a:gd name="connsiteX7" fmla="*/ 88907 w 285813"/>
                  <a:gd name="connsiteY7" fmla="*/ 218068 h 233770"/>
                  <a:gd name="connsiteX8" fmla="*/ 7 w 285813"/>
                  <a:gd name="connsiteY8" fmla="*/ 211718 h 233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5813" h="233770">
                    <a:moveTo>
                      <a:pt x="7" y="211718"/>
                    </a:moveTo>
                    <a:cubicBezTo>
                      <a:pt x="-787" y="214099"/>
                      <a:pt x="64566" y="240029"/>
                      <a:pt x="84145" y="232356"/>
                    </a:cubicBezTo>
                    <a:cubicBezTo>
                      <a:pt x="103724" y="224683"/>
                      <a:pt x="105840" y="190023"/>
                      <a:pt x="117482" y="165681"/>
                    </a:cubicBezTo>
                    <a:cubicBezTo>
                      <a:pt x="129124" y="141339"/>
                      <a:pt x="125949" y="113823"/>
                      <a:pt x="153995" y="86306"/>
                    </a:cubicBezTo>
                    <a:cubicBezTo>
                      <a:pt x="182041" y="58789"/>
                      <a:pt x="283111" y="6402"/>
                      <a:pt x="285757" y="581"/>
                    </a:cubicBezTo>
                    <a:cubicBezTo>
                      <a:pt x="288403" y="-5240"/>
                      <a:pt x="198180" y="34183"/>
                      <a:pt x="169870" y="51381"/>
                    </a:cubicBezTo>
                    <a:cubicBezTo>
                      <a:pt x="141560" y="68579"/>
                      <a:pt x="129389" y="75987"/>
                      <a:pt x="115895" y="103768"/>
                    </a:cubicBezTo>
                    <a:cubicBezTo>
                      <a:pt x="102401" y="131549"/>
                      <a:pt x="103724" y="199283"/>
                      <a:pt x="88907" y="218068"/>
                    </a:cubicBezTo>
                    <a:cubicBezTo>
                      <a:pt x="74090" y="236853"/>
                      <a:pt x="801" y="209337"/>
                      <a:pt x="7" y="211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6" name="フリーフォーム: 図形 2755">
                <a:extLst>
                  <a:ext uri="{FF2B5EF4-FFF2-40B4-BE49-F238E27FC236}">
                    <a16:creationId xmlns:a16="http://schemas.microsoft.com/office/drawing/2014/main" id="{4A68ABB7-43A9-42DC-9995-5506A74781F8}"/>
                  </a:ext>
                </a:extLst>
              </p:cNvPr>
              <p:cNvSpPr/>
              <p:nvPr/>
            </p:nvSpPr>
            <p:spPr>
              <a:xfrm>
                <a:off x="3166776" y="2398610"/>
                <a:ext cx="116494" cy="198608"/>
              </a:xfrm>
              <a:custGeom>
                <a:avLst/>
                <a:gdLst>
                  <a:gd name="connsiteX0" fmla="*/ 287 w 116494"/>
                  <a:gd name="connsiteY0" fmla="*/ 198540 h 198608"/>
                  <a:gd name="connsiteX1" fmla="*/ 20924 w 116494"/>
                  <a:gd name="connsiteY1" fmla="*/ 92178 h 198608"/>
                  <a:gd name="connsiteX2" fmla="*/ 116174 w 116494"/>
                  <a:gd name="connsiteY2" fmla="*/ 103 h 198608"/>
                  <a:gd name="connsiteX3" fmla="*/ 51087 w 116494"/>
                  <a:gd name="connsiteY3" fmla="*/ 74715 h 198608"/>
                  <a:gd name="connsiteX4" fmla="*/ 28862 w 116494"/>
                  <a:gd name="connsiteY4" fmla="*/ 108053 h 198608"/>
                  <a:gd name="connsiteX5" fmla="*/ 287 w 116494"/>
                  <a:gd name="connsiteY5" fmla="*/ 198540 h 198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494" h="198608">
                    <a:moveTo>
                      <a:pt x="287" y="198540"/>
                    </a:moveTo>
                    <a:cubicBezTo>
                      <a:pt x="-1036" y="195894"/>
                      <a:pt x="1610" y="125251"/>
                      <a:pt x="20924" y="92178"/>
                    </a:cubicBezTo>
                    <a:cubicBezTo>
                      <a:pt x="40238" y="59105"/>
                      <a:pt x="111147" y="3013"/>
                      <a:pt x="116174" y="103"/>
                    </a:cubicBezTo>
                    <a:cubicBezTo>
                      <a:pt x="121201" y="-2807"/>
                      <a:pt x="65639" y="56723"/>
                      <a:pt x="51087" y="74715"/>
                    </a:cubicBezTo>
                    <a:cubicBezTo>
                      <a:pt x="36535" y="92707"/>
                      <a:pt x="34947" y="89532"/>
                      <a:pt x="28862" y="108053"/>
                    </a:cubicBezTo>
                    <a:cubicBezTo>
                      <a:pt x="22777" y="126574"/>
                      <a:pt x="1610" y="201186"/>
                      <a:pt x="287" y="1985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7" name="フリーフォーム: 図形 2756">
                <a:extLst>
                  <a:ext uri="{FF2B5EF4-FFF2-40B4-BE49-F238E27FC236}">
                    <a16:creationId xmlns:a16="http://schemas.microsoft.com/office/drawing/2014/main" id="{49A58833-0CD2-4B21-A96F-1B599E4272B8}"/>
                  </a:ext>
                </a:extLst>
              </p:cNvPr>
              <p:cNvSpPr/>
              <p:nvPr/>
            </p:nvSpPr>
            <p:spPr>
              <a:xfrm>
                <a:off x="3210481" y="2386987"/>
                <a:ext cx="87470" cy="221291"/>
              </a:xfrm>
              <a:custGeom>
                <a:avLst/>
                <a:gdLst>
                  <a:gd name="connsiteX0" fmla="*/ 5794 w 87470"/>
                  <a:gd name="connsiteY0" fmla="*/ 221276 h 221291"/>
                  <a:gd name="connsiteX1" fmla="*/ 7382 w 87470"/>
                  <a:gd name="connsiteY1" fmla="*/ 103801 h 221291"/>
                  <a:gd name="connsiteX2" fmla="*/ 86757 w 87470"/>
                  <a:gd name="connsiteY2" fmla="*/ 613 h 221291"/>
                  <a:gd name="connsiteX3" fmla="*/ 45482 w 87470"/>
                  <a:gd name="connsiteY3" fmla="*/ 62526 h 221291"/>
                  <a:gd name="connsiteX4" fmla="*/ 28019 w 87470"/>
                  <a:gd name="connsiteY4" fmla="*/ 95863 h 221291"/>
                  <a:gd name="connsiteX5" fmla="*/ 5794 w 87470"/>
                  <a:gd name="connsiteY5" fmla="*/ 221276 h 221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470" h="221291">
                    <a:moveTo>
                      <a:pt x="5794" y="221276"/>
                    </a:moveTo>
                    <a:cubicBezTo>
                      <a:pt x="2355" y="222599"/>
                      <a:pt x="-6112" y="140578"/>
                      <a:pt x="7382" y="103801"/>
                    </a:cubicBezTo>
                    <a:cubicBezTo>
                      <a:pt x="20876" y="67024"/>
                      <a:pt x="80407" y="7492"/>
                      <a:pt x="86757" y="613"/>
                    </a:cubicBezTo>
                    <a:cubicBezTo>
                      <a:pt x="93107" y="-6266"/>
                      <a:pt x="55272" y="46651"/>
                      <a:pt x="45482" y="62526"/>
                    </a:cubicBezTo>
                    <a:cubicBezTo>
                      <a:pt x="35692" y="78401"/>
                      <a:pt x="34369" y="72315"/>
                      <a:pt x="28019" y="95863"/>
                    </a:cubicBezTo>
                    <a:cubicBezTo>
                      <a:pt x="21669" y="119411"/>
                      <a:pt x="9233" y="219953"/>
                      <a:pt x="5794" y="2212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8" name="フリーフォーム: 図形 2757">
                <a:extLst>
                  <a:ext uri="{FF2B5EF4-FFF2-40B4-BE49-F238E27FC236}">
                    <a16:creationId xmlns:a16="http://schemas.microsoft.com/office/drawing/2014/main" id="{EDECD483-600F-4961-A59F-834F724D1685}"/>
                  </a:ext>
                </a:extLst>
              </p:cNvPr>
              <p:cNvSpPr/>
              <p:nvPr/>
            </p:nvSpPr>
            <p:spPr>
              <a:xfrm>
                <a:off x="3276262" y="2273281"/>
                <a:ext cx="319819" cy="130339"/>
              </a:xfrm>
              <a:custGeom>
                <a:avLst/>
                <a:gdLst>
                  <a:gd name="connsiteX0" fmla="*/ 338 w 319819"/>
                  <a:gd name="connsiteY0" fmla="*/ 130194 h 130339"/>
                  <a:gd name="connsiteX1" fmla="*/ 146388 w 319819"/>
                  <a:gd name="connsiteY1" fmla="*/ 34944 h 130339"/>
                  <a:gd name="connsiteX2" fmla="*/ 319426 w 319819"/>
                  <a:gd name="connsiteY2" fmla="*/ 6369 h 130339"/>
                  <a:gd name="connsiteX3" fmla="*/ 187663 w 319819"/>
                  <a:gd name="connsiteY3" fmla="*/ 11132 h 130339"/>
                  <a:gd name="connsiteX4" fmla="*/ 338 w 319819"/>
                  <a:gd name="connsiteY4" fmla="*/ 130194 h 13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819" h="130339">
                    <a:moveTo>
                      <a:pt x="338" y="130194"/>
                    </a:moveTo>
                    <a:cubicBezTo>
                      <a:pt x="-6541" y="134163"/>
                      <a:pt x="93207" y="55581"/>
                      <a:pt x="146388" y="34944"/>
                    </a:cubicBezTo>
                    <a:cubicBezTo>
                      <a:pt x="199569" y="14307"/>
                      <a:pt x="312547" y="10338"/>
                      <a:pt x="319426" y="6369"/>
                    </a:cubicBezTo>
                    <a:cubicBezTo>
                      <a:pt x="326305" y="2400"/>
                      <a:pt x="241373" y="-7918"/>
                      <a:pt x="187663" y="11132"/>
                    </a:cubicBezTo>
                    <a:cubicBezTo>
                      <a:pt x="133953" y="30182"/>
                      <a:pt x="7217" y="126225"/>
                      <a:pt x="338" y="1301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9" name="フリーフォーム: 図形 2758">
                <a:extLst>
                  <a:ext uri="{FF2B5EF4-FFF2-40B4-BE49-F238E27FC236}">
                    <a16:creationId xmlns:a16="http://schemas.microsoft.com/office/drawing/2014/main" id="{A519C0F2-5BAF-455B-A501-50AF8347CB6C}"/>
                  </a:ext>
                </a:extLst>
              </p:cNvPr>
              <p:cNvSpPr/>
              <p:nvPr/>
            </p:nvSpPr>
            <p:spPr>
              <a:xfrm>
                <a:off x="3294495" y="2184328"/>
                <a:ext cx="417932" cy="439289"/>
              </a:xfrm>
              <a:custGeom>
                <a:avLst/>
                <a:gdLst>
                  <a:gd name="connsiteX0" fmla="*/ 1155 w 417932"/>
                  <a:gd name="connsiteY0" fmla="*/ 438222 h 439289"/>
                  <a:gd name="connsiteX1" fmla="*/ 151968 w 417932"/>
                  <a:gd name="connsiteY1" fmla="*/ 239785 h 439289"/>
                  <a:gd name="connsiteX2" fmla="*/ 364693 w 417932"/>
                  <a:gd name="connsiteY2" fmla="*/ 49285 h 439289"/>
                  <a:gd name="connsiteX3" fmla="*/ 417080 w 417932"/>
                  <a:gd name="connsiteY3" fmla="*/ 72 h 439289"/>
                  <a:gd name="connsiteX4" fmla="*/ 337705 w 417932"/>
                  <a:gd name="connsiteY4" fmla="*/ 55635 h 439289"/>
                  <a:gd name="connsiteX5" fmla="*/ 231343 w 417932"/>
                  <a:gd name="connsiteY5" fmla="*/ 149297 h 439289"/>
                  <a:gd name="connsiteX6" fmla="*/ 1155 w 417932"/>
                  <a:gd name="connsiteY6" fmla="*/ 438222 h 43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7932" h="439289">
                    <a:moveTo>
                      <a:pt x="1155" y="438222"/>
                    </a:moveTo>
                    <a:cubicBezTo>
                      <a:pt x="-12074" y="453303"/>
                      <a:pt x="91378" y="304608"/>
                      <a:pt x="151968" y="239785"/>
                    </a:cubicBezTo>
                    <a:cubicBezTo>
                      <a:pt x="212558" y="174962"/>
                      <a:pt x="320508" y="89237"/>
                      <a:pt x="364693" y="49285"/>
                    </a:cubicBezTo>
                    <a:cubicBezTo>
                      <a:pt x="408878" y="9333"/>
                      <a:pt x="421578" y="-986"/>
                      <a:pt x="417080" y="72"/>
                    </a:cubicBezTo>
                    <a:cubicBezTo>
                      <a:pt x="412582" y="1130"/>
                      <a:pt x="368661" y="30764"/>
                      <a:pt x="337705" y="55635"/>
                    </a:cubicBezTo>
                    <a:cubicBezTo>
                      <a:pt x="306749" y="80506"/>
                      <a:pt x="284524" y="89501"/>
                      <a:pt x="231343" y="149297"/>
                    </a:cubicBezTo>
                    <a:cubicBezTo>
                      <a:pt x="178162" y="209093"/>
                      <a:pt x="14384" y="423141"/>
                      <a:pt x="1155" y="4382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0" name="フリーフォーム: 図形 2759">
                <a:extLst>
                  <a:ext uri="{FF2B5EF4-FFF2-40B4-BE49-F238E27FC236}">
                    <a16:creationId xmlns:a16="http://schemas.microsoft.com/office/drawing/2014/main" id="{2C65C6CC-9E14-4C31-B20F-13B7273FDE79}"/>
                  </a:ext>
                </a:extLst>
              </p:cNvPr>
              <p:cNvSpPr/>
              <p:nvPr/>
            </p:nvSpPr>
            <p:spPr>
              <a:xfrm>
                <a:off x="4290856" y="1491773"/>
                <a:ext cx="642454" cy="319566"/>
              </a:xfrm>
              <a:custGeom>
                <a:avLst/>
                <a:gdLst>
                  <a:gd name="connsiteX0" fmla="*/ 157 w 642454"/>
                  <a:gd name="connsiteY0" fmla="*/ 319565 h 319566"/>
                  <a:gd name="connsiteX1" fmla="*/ 204944 w 642454"/>
                  <a:gd name="connsiteY1" fmla="*/ 146527 h 319566"/>
                  <a:gd name="connsiteX2" fmla="*/ 633569 w 642454"/>
                  <a:gd name="connsiteY2" fmla="*/ 2065 h 319566"/>
                  <a:gd name="connsiteX3" fmla="*/ 474819 w 642454"/>
                  <a:gd name="connsiteY3" fmla="*/ 67152 h 319566"/>
                  <a:gd name="connsiteX4" fmla="*/ 233519 w 642454"/>
                  <a:gd name="connsiteY4" fmla="*/ 149702 h 319566"/>
                  <a:gd name="connsiteX5" fmla="*/ 157 w 642454"/>
                  <a:gd name="connsiteY5" fmla="*/ 319565 h 31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454" h="319566">
                    <a:moveTo>
                      <a:pt x="157" y="319565"/>
                    </a:moveTo>
                    <a:cubicBezTo>
                      <a:pt x="-4606" y="319036"/>
                      <a:pt x="99375" y="199444"/>
                      <a:pt x="204944" y="146527"/>
                    </a:cubicBezTo>
                    <a:cubicBezTo>
                      <a:pt x="310513" y="93610"/>
                      <a:pt x="588590" y="15294"/>
                      <a:pt x="633569" y="2065"/>
                    </a:cubicBezTo>
                    <a:cubicBezTo>
                      <a:pt x="678548" y="-11164"/>
                      <a:pt x="541494" y="42546"/>
                      <a:pt x="474819" y="67152"/>
                    </a:cubicBezTo>
                    <a:cubicBezTo>
                      <a:pt x="408144" y="91758"/>
                      <a:pt x="309190" y="108162"/>
                      <a:pt x="233519" y="149702"/>
                    </a:cubicBezTo>
                    <a:cubicBezTo>
                      <a:pt x="157848" y="191242"/>
                      <a:pt x="4920" y="320094"/>
                      <a:pt x="157" y="3195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1" name="フリーフォーム: 図形 2760">
                <a:extLst>
                  <a:ext uri="{FF2B5EF4-FFF2-40B4-BE49-F238E27FC236}">
                    <a16:creationId xmlns:a16="http://schemas.microsoft.com/office/drawing/2014/main" id="{6B1469E2-7B03-45E0-AA36-71E83B45172B}"/>
                  </a:ext>
                </a:extLst>
              </p:cNvPr>
              <p:cNvSpPr/>
              <p:nvPr/>
            </p:nvSpPr>
            <p:spPr>
              <a:xfrm>
                <a:off x="4951058" y="1471560"/>
                <a:ext cx="548662" cy="81016"/>
              </a:xfrm>
              <a:custGeom>
                <a:avLst/>
                <a:gdLst>
                  <a:gd name="connsiteX0" fmla="*/ 355 w 548662"/>
                  <a:gd name="connsiteY0" fmla="*/ 17515 h 81016"/>
                  <a:gd name="connsiteX1" fmla="*/ 316267 w 548662"/>
                  <a:gd name="connsiteY1" fmla="*/ 22278 h 81016"/>
                  <a:gd name="connsiteX2" fmla="*/ 546455 w 548662"/>
                  <a:gd name="connsiteY2" fmla="*/ 81015 h 81016"/>
                  <a:gd name="connsiteX3" fmla="*/ 422630 w 548662"/>
                  <a:gd name="connsiteY3" fmla="*/ 23865 h 81016"/>
                  <a:gd name="connsiteX4" fmla="*/ 257530 w 548662"/>
                  <a:gd name="connsiteY4" fmla="*/ 53 h 81016"/>
                  <a:gd name="connsiteX5" fmla="*/ 355 w 548662"/>
                  <a:gd name="connsiteY5" fmla="*/ 17515 h 81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8662" h="81016">
                    <a:moveTo>
                      <a:pt x="355" y="17515"/>
                    </a:moveTo>
                    <a:cubicBezTo>
                      <a:pt x="10145" y="21219"/>
                      <a:pt x="225250" y="11695"/>
                      <a:pt x="316267" y="22278"/>
                    </a:cubicBezTo>
                    <a:cubicBezTo>
                      <a:pt x="407284" y="32861"/>
                      <a:pt x="528728" y="80751"/>
                      <a:pt x="546455" y="81015"/>
                    </a:cubicBezTo>
                    <a:cubicBezTo>
                      <a:pt x="564182" y="81280"/>
                      <a:pt x="470784" y="37359"/>
                      <a:pt x="422630" y="23865"/>
                    </a:cubicBezTo>
                    <a:cubicBezTo>
                      <a:pt x="374476" y="10371"/>
                      <a:pt x="329232" y="1111"/>
                      <a:pt x="257530" y="53"/>
                    </a:cubicBezTo>
                    <a:cubicBezTo>
                      <a:pt x="185828" y="-1005"/>
                      <a:pt x="-9435" y="13811"/>
                      <a:pt x="355" y="175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2" name="フリーフォーム: 図形 2761">
                <a:extLst>
                  <a:ext uri="{FF2B5EF4-FFF2-40B4-BE49-F238E27FC236}">
                    <a16:creationId xmlns:a16="http://schemas.microsoft.com/office/drawing/2014/main" id="{9C3AAC23-C442-44BA-9C93-A411CE637E5B}"/>
                  </a:ext>
                </a:extLst>
              </p:cNvPr>
              <p:cNvSpPr/>
              <p:nvPr/>
            </p:nvSpPr>
            <p:spPr>
              <a:xfrm>
                <a:off x="5501839" y="1558107"/>
                <a:ext cx="303879" cy="289745"/>
              </a:xfrm>
              <a:custGeom>
                <a:avLst/>
                <a:gdLst>
                  <a:gd name="connsiteX0" fmla="*/ 436 w 303879"/>
                  <a:gd name="connsiteY0" fmla="*/ 818 h 289745"/>
                  <a:gd name="connsiteX1" fmla="*/ 251261 w 303879"/>
                  <a:gd name="connsiteY1" fmla="*/ 150043 h 289745"/>
                  <a:gd name="connsiteX2" fmla="*/ 303649 w 303879"/>
                  <a:gd name="connsiteY2" fmla="*/ 289743 h 289745"/>
                  <a:gd name="connsiteX3" fmla="*/ 267136 w 303879"/>
                  <a:gd name="connsiteY3" fmla="*/ 153218 h 289745"/>
                  <a:gd name="connsiteX4" fmla="*/ 192524 w 303879"/>
                  <a:gd name="connsiteY4" fmla="*/ 92893 h 289745"/>
                  <a:gd name="connsiteX5" fmla="*/ 436 w 303879"/>
                  <a:gd name="connsiteY5" fmla="*/ 818 h 2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879" h="289745">
                    <a:moveTo>
                      <a:pt x="436" y="818"/>
                    </a:moveTo>
                    <a:cubicBezTo>
                      <a:pt x="10225" y="10343"/>
                      <a:pt x="200726" y="101889"/>
                      <a:pt x="251261" y="150043"/>
                    </a:cubicBezTo>
                    <a:cubicBezTo>
                      <a:pt x="301796" y="198197"/>
                      <a:pt x="301003" y="289214"/>
                      <a:pt x="303649" y="289743"/>
                    </a:cubicBezTo>
                    <a:cubicBezTo>
                      <a:pt x="306295" y="290272"/>
                      <a:pt x="285657" y="186026"/>
                      <a:pt x="267136" y="153218"/>
                    </a:cubicBezTo>
                    <a:cubicBezTo>
                      <a:pt x="248615" y="120410"/>
                      <a:pt x="236709" y="118293"/>
                      <a:pt x="192524" y="92893"/>
                    </a:cubicBezTo>
                    <a:cubicBezTo>
                      <a:pt x="148339" y="67493"/>
                      <a:pt x="-9353" y="-8707"/>
                      <a:pt x="436" y="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3" name="フリーフォーム: 図形 2762">
                <a:extLst>
                  <a:ext uri="{FF2B5EF4-FFF2-40B4-BE49-F238E27FC236}">
                    <a16:creationId xmlns:a16="http://schemas.microsoft.com/office/drawing/2014/main" id="{1D2E6449-ED1A-47A3-9CE9-EA57BE66F046}"/>
                  </a:ext>
                </a:extLst>
              </p:cNvPr>
              <p:cNvSpPr/>
              <p:nvPr/>
            </p:nvSpPr>
            <p:spPr>
              <a:xfrm>
                <a:off x="5573653" y="1564897"/>
                <a:ext cx="288976" cy="375411"/>
              </a:xfrm>
              <a:custGeom>
                <a:avLst/>
                <a:gdLst>
                  <a:gd name="connsiteX0" fmla="*/ 60 w 288976"/>
                  <a:gd name="connsiteY0" fmla="*/ 378 h 375411"/>
                  <a:gd name="connsiteX1" fmla="*/ 252472 w 288976"/>
                  <a:gd name="connsiteY1" fmla="*/ 182941 h 375411"/>
                  <a:gd name="connsiteX2" fmla="*/ 287397 w 288976"/>
                  <a:gd name="connsiteY2" fmla="*/ 371853 h 375411"/>
                  <a:gd name="connsiteX3" fmla="*/ 282635 w 288976"/>
                  <a:gd name="connsiteY3" fmla="*/ 298828 h 375411"/>
                  <a:gd name="connsiteX4" fmla="*/ 279460 w 288976"/>
                  <a:gd name="connsiteY4" fmla="*/ 203578 h 375411"/>
                  <a:gd name="connsiteX5" fmla="*/ 228660 w 288976"/>
                  <a:gd name="connsiteY5" fmla="*/ 136903 h 375411"/>
                  <a:gd name="connsiteX6" fmla="*/ 60 w 288976"/>
                  <a:gd name="connsiteY6" fmla="*/ 378 h 37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976" h="375411">
                    <a:moveTo>
                      <a:pt x="60" y="378"/>
                    </a:moveTo>
                    <a:cubicBezTo>
                      <a:pt x="4029" y="8051"/>
                      <a:pt x="204583" y="121029"/>
                      <a:pt x="252472" y="182941"/>
                    </a:cubicBezTo>
                    <a:cubicBezTo>
                      <a:pt x="300362" y="244854"/>
                      <a:pt x="282370" y="352538"/>
                      <a:pt x="287397" y="371853"/>
                    </a:cubicBezTo>
                    <a:cubicBezTo>
                      <a:pt x="292424" y="391168"/>
                      <a:pt x="283958" y="326874"/>
                      <a:pt x="282635" y="298828"/>
                    </a:cubicBezTo>
                    <a:cubicBezTo>
                      <a:pt x="281312" y="270782"/>
                      <a:pt x="288456" y="230565"/>
                      <a:pt x="279460" y="203578"/>
                    </a:cubicBezTo>
                    <a:cubicBezTo>
                      <a:pt x="270464" y="176591"/>
                      <a:pt x="268877" y="169976"/>
                      <a:pt x="228660" y="136903"/>
                    </a:cubicBezTo>
                    <a:cubicBezTo>
                      <a:pt x="188443" y="103830"/>
                      <a:pt x="-3909" y="-7295"/>
                      <a:pt x="60" y="3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4" name="フリーフォーム: 図形 2763">
                <a:extLst>
                  <a:ext uri="{FF2B5EF4-FFF2-40B4-BE49-F238E27FC236}">
                    <a16:creationId xmlns:a16="http://schemas.microsoft.com/office/drawing/2014/main" id="{0ABEFF18-8E55-464E-B3B8-69E873AA77B8}"/>
                  </a:ext>
                </a:extLst>
              </p:cNvPr>
              <p:cNvSpPr/>
              <p:nvPr/>
            </p:nvSpPr>
            <p:spPr>
              <a:xfrm>
                <a:off x="5891189" y="2015916"/>
                <a:ext cx="245756" cy="114822"/>
              </a:xfrm>
              <a:custGeom>
                <a:avLst/>
                <a:gdLst>
                  <a:gd name="connsiteX0" fmla="*/ 24 w 245756"/>
                  <a:gd name="connsiteY0" fmla="*/ 6559 h 114822"/>
                  <a:gd name="connsiteX1" fmla="*/ 139724 w 245756"/>
                  <a:gd name="connsiteY1" fmla="*/ 14497 h 114822"/>
                  <a:gd name="connsiteX2" fmla="*/ 244499 w 245756"/>
                  <a:gd name="connsiteY2" fmla="*/ 114509 h 114822"/>
                  <a:gd name="connsiteX3" fmla="*/ 195286 w 245756"/>
                  <a:gd name="connsiteY3" fmla="*/ 44659 h 114822"/>
                  <a:gd name="connsiteX4" fmla="*/ 160361 w 245756"/>
                  <a:gd name="connsiteY4" fmla="*/ 6559 h 114822"/>
                  <a:gd name="connsiteX5" fmla="*/ 128611 w 245756"/>
                  <a:gd name="connsiteY5" fmla="*/ 209 h 114822"/>
                  <a:gd name="connsiteX6" fmla="*/ 24 w 245756"/>
                  <a:gd name="connsiteY6" fmla="*/ 6559 h 114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756" h="114822">
                    <a:moveTo>
                      <a:pt x="24" y="6559"/>
                    </a:moveTo>
                    <a:cubicBezTo>
                      <a:pt x="1876" y="8940"/>
                      <a:pt x="98978" y="-3495"/>
                      <a:pt x="139724" y="14497"/>
                    </a:cubicBezTo>
                    <a:cubicBezTo>
                      <a:pt x="180470" y="32489"/>
                      <a:pt x="235239" y="109482"/>
                      <a:pt x="244499" y="114509"/>
                    </a:cubicBezTo>
                    <a:cubicBezTo>
                      <a:pt x="253759" y="119536"/>
                      <a:pt x="209309" y="62651"/>
                      <a:pt x="195286" y="44659"/>
                    </a:cubicBezTo>
                    <a:cubicBezTo>
                      <a:pt x="181263" y="26667"/>
                      <a:pt x="171474" y="13967"/>
                      <a:pt x="160361" y="6559"/>
                    </a:cubicBezTo>
                    <a:cubicBezTo>
                      <a:pt x="149249" y="-849"/>
                      <a:pt x="155598" y="1532"/>
                      <a:pt x="128611" y="209"/>
                    </a:cubicBezTo>
                    <a:cubicBezTo>
                      <a:pt x="101624" y="-1114"/>
                      <a:pt x="-1828" y="4178"/>
                      <a:pt x="24" y="65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5" name="フリーフォーム: 図形 2764">
                <a:extLst>
                  <a:ext uri="{FF2B5EF4-FFF2-40B4-BE49-F238E27FC236}">
                    <a16:creationId xmlns:a16="http://schemas.microsoft.com/office/drawing/2014/main" id="{9C9E9567-21F8-4BEB-BFCE-98F5B815F3F1}"/>
                  </a:ext>
                </a:extLst>
              </p:cNvPr>
              <p:cNvSpPr/>
              <p:nvPr/>
            </p:nvSpPr>
            <p:spPr>
              <a:xfrm>
                <a:off x="5771225" y="1939795"/>
                <a:ext cx="166181" cy="69260"/>
              </a:xfrm>
              <a:custGeom>
                <a:avLst/>
                <a:gdLst>
                  <a:gd name="connsiteX0" fmla="*/ 925 w 166181"/>
                  <a:gd name="connsiteY0" fmla="*/ 1718 h 69260"/>
                  <a:gd name="connsiteX1" fmla="*/ 135863 w 166181"/>
                  <a:gd name="connsiteY1" fmla="*/ 50930 h 69260"/>
                  <a:gd name="connsiteX2" fmla="*/ 166025 w 166181"/>
                  <a:gd name="connsiteY2" fmla="*/ 68393 h 69260"/>
                  <a:gd name="connsiteX3" fmla="*/ 129513 w 166181"/>
                  <a:gd name="connsiteY3" fmla="*/ 27118 h 69260"/>
                  <a:gd name="connsiteX4" fmla="*/ 78713 w 166181"/>
                  <a:gd name="connsiteY4" fmla="*/ 12830 h 69260"/>
                  <a:gd name="connsiteX5" fmla="*/ 925 w 166181"/>
                  <a:gd name="connsiteY5" fmla="*/ 1718 h 6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181" h="69260">
                    <a:moveTo>
                      <a:pt x="925" y="1718"/>
                    </a:moveTo>
                    <a:cubicBezTo>
                      <a:pt x="10450" y="8068"/>
                      <a:pt x="108346" y="39818"/>
                      <a:pt x="135863" y="50930"/>
                    </a:cubicBezTo>
                    <a:cubicBezTo>
                      <a:pt x="163380" y="62042"/>
                      <a:pt x="167083" y="72362"/>
                      <a:pt x="166025" y="68393"/>
                    </a:cubicBezTo>
                    <a:cubicBezTo>
                      <a:pt x="164967" y="64424"/>
                      <a:pt x="144065" y="36379"/>
                      <a:pt x="129513" y="27118"/>
                    </a:cubicBezTo>
                    <a:cubicBezTo>
                      <a:pt x="114961" y="17858"/>
                      <a:pt x="99350" y="17328"/>
                      <a:pt x="78713" y="12830"/>
                    </a:cubicBezTo>
                    <a:cubicBezTo>
                      <a:pt x="58076" y="8332"/>
                      <a:pt x="-8600" y="-4632"/>
                      <a:pt x="925" y="1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6" name="フリーフォーム: 図形 2765">
                <a:extLst>
                  <a:ext uri="{FF2B5EF4-FFF2-40B4-BE49-F238E27FC236}">
                    <a16:creationId xmlns:a16="http://schemas.microsoft.com/office/drawing/2014/main" id="{94AB879E-A524-4EB2-8562-EE2CF5C7F725}"/>
                  </a:ext>
                </a:extLst>
              </p:cNvPr>
              <p:cNvSpPr/>
              <p:nvPr/>
            </p:nvSpPr>
            <p:spPr>
              <a:xfrm>
                <a:off x="6159425" y="2137982"/>
                <a:ext cx="230551" cy="194417"/>
              </a:xfrm>
              <a:custGeom>
                <a:avLst/>
                <a:gdLst>
                  <a:gd name="connsiteX0" fmla="*/ 75 w 230551"/>
                  <a:gd name="connsiteY0" fmla="*/ 381 h 194417"/>
                  <a:gd name="connsiteX1" fmla="*/ 81038 w 230551"/>
                  <a:gd name="connsiteY1" fmla="*/ 60706 h 194417"/>
                  <a:gd name="connsiteX2" fmla="*/ 171525 w 230551"/>
                  <a:gd name="connsiteY2" fmla="*/ 111506 h 194417"/>
                  <a:gd name="connsiteX3" fmla="*/ 230263 w 230551"/>
                  <a:gd name="connsiteY3" fmla="*/ 194056 h 194417"/>
                  <a:gd name="connsiteX4" fmla="*/ 147713 w 230551"/>
                  <a:gd name="connsiteY4" fmla="*/ 76581 h 194417"/>
                  <a:gd name="connsiteX5" fmla="*/ 95325 w 230551"/>
                  <a:gd name="connsiteY5" fmla="*/ 36893 h 194417"/>
                  <a:gd name="connsiteX6" fmla="*/ 75 w 230551"/>
                  <a:gd name="connsiteY6" fmla="*/ 381 h 19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551" h="194417">
                    <a:moveTo>
                      <a:pt x="75" y="381"/>
                    </a:moveTo>
                    <a:cubicBezTo>
                      <a:pt x="-2306" y="4350"/>
                      <a:pt x="52463" y="42185"/>
                      <a:pt x="81038" y="60706"/>
                    </a:cubicBezTo>
                    <a:cubicBezTo>
                      <a:pt x="109613" y="79227"/>
                      <a:pt x="146654" y="89281"/>
                      <a:pt x="171525" y="111506"/>
                    </a:cubicBezTo>
                    <a:cubicBezTo>
                      <a:pt x="196396" y="133731"/>
                      <a:pt x="234232" y="199877"/>
                      <a:pt x="230263" y="194056"/>
                    </a:cubicBezTo>
                    <a:cubicBezTo>
                      <a:pt x="226294" y="188235"/>
                      <a:pt x="170203" y="102775"/>
                      <a:pt x="147713" y="76581"/>
                    </a:cubicBezTo>
                    <a:cubicBezTo>
                      <a:pt x="125223" y="50387"/>
                      <a:pt x="119138" y="49329"/>
                      <a:pt x="95325" y="36893"/>
                    </a:cubicBezTo>
                    <a:cubicBezTo>
                      <a:pt x="71513" y="24458"/>
                      <a:pt x="2456" y="-3588"/>
                      <a:pt x="75" y="3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7" name="フリーフォーム: 図形 2766">
                <a:extLst>
                  <a:ext uri="{FF2B5EF4-FFF2-40B4-BE49-F238E27FC236}">
                    <a16:creationId xmlns:a16="http://schemas.microsoft.com/office/drawing/2014/main" id="{0A923EC2-1404-4D23-AFAA-77A82007271F}"/>
                  </a:ext>
                </a:extLst>
              </p:cNvPr>
              <p:cNvSpPr/>
              <p:nvPr/>
            </p:nvSpPr>
            <p:spPr>
              <a:xfrm>
                <a:off x="6145213" y="2154238"/>
                <a:ext cx="159745" cy="161301"/>
              </a:xfrm>
              <a:custGeom>
                <a:avLst/>
                <a:gdLst>
                  <a:gd name="connsiteX0" fmla="*/ 0 w 159745"/>
                  <a:gd name="connsiteY0" fmla="*/ 0 h 161301"/>
                  <a:gd name="connsiteX1" fmla="*/ 142875 w 159745"/>
                  <a:gd name="connsiteY1" fmla="*/ 142875 h 161301"/>
                  <a:gd name="connsiteX2" fmla="*/ 153987 w 159745"/>
                  <a:gd name="connsiteY2" fmla="*/ 153987 h 161301"/>
                  <a:gd name="connsiteX3" fmla="*/ 115887 w 159745"/>
                  <a:gd name="connsiteY3" fmla="*/ 92075 h 161301"/>
                  <a:gd name="connsiteX4" fmla="*/ 79375 w 159745"/>
                  <a:gd name="connsiteY4" fmla="*/ 58737 h 161301"/>
                  <a:gd name="connsiteX5" fmla="*/ 0 w 159745"/>
                  <a:gd name="connsiteY5" fmla="*/ 0 h 16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745" h="161301">
                    <a:moveTo>
                      <a:pt x="0" y="0"/>
                    </a:moveTo>
                    <a:lnTo>
                      <a:pt x="142875" y="142875"/>
                    </a:lnTo>
                    <a:cubicBezTo>
                      <a:pt x="168539" y="168539"/>
                      <a:pt x="158485" y="162454"/>
                      <a:pt x="153987" y="153987"/>
                    </a:cubicBezTo>
                    <a:cubicBezTo>
                      <a:pt x="149489" y="145520"/>
                      <a:pt x="128322" y="107950"/>
                      <a:pt x="115887" y="92075"/>
                    </a:cubicBezTo>
                    <a:cubicBezTo>
                      <a:pt x="103452" y="76200"/>
                      <a:pt x="79375" y="58737"/>
                      <a:pt x="79375" y="5873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8" name="フリーフォーム: 図形 2767">
                <a:extLst>
                  <a:ext uri="{FF2B5EF4-FFF2-40B4-BE49-F238E27FC236}">
                    <a16:creationId xmlns:a16="http://schemas.microsoft.com/office/drawing/2014/main" id="{6D72786C-62DA-4CE6-87B3-57E610FE38EF}"/>
                  </a:ext>
                </a:extLst>
              </p:cNvPr>
              <p:cNvSpPr/>
              <p:nvPr/>
            </p:nvSpPr>
            <p:spPr>
              <a:xfrm>
                <a:off x="7569160" y="4449068"/>
                <a:ext cx="355935" cy="125124"/>
              </a:xfrm>
              <a:custGeom>
                <a:avLst/>
                <a:gdLst>
                  <a:gd name="connsiteX0" fmla="*/ 40 w 355935"/>
                  <a:gd name="connsiteY0" fmla="*/ 165 h 125124"/>
                  <a:gd name="connsiteX1" fmla="*/ 196890 w 355935"/>
                  <a:gd name="connsiteY1" fmla="*/ 101765 h 125124"/>
                  <a:gd name="connsiteX2" fmla="*/ 355640 w 355935"/>
                  <a:gd name="connsiteY2" fmla="*/ 125049 h 125124"/>
                  <a:gd name="connsiteX3" fmla="*/ 234990 w 355935"/>
                  <a:gd name="connsiteY3" fmla="*/ 108115 h 125124"/>
                  <a:gd name="connsiteX4" fmla="*/ 179957 w 355935"/>
                  <a:gd name="connsiteY4" fmla="*/ 78482 h 125124"/>
                  <a:gd name="connsiteX5" fmla="*/ 40 w 355935"/>
                  <a:gd name="connsiteY5" fmla="*/ 165 h 12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935" h="125124">
                    <a:moveTo>
                      <a:pt x="40" y="165"/>
                    </a:moveTo>
                    <a:cubicBezTo>
                      <a:pt x="2862" y="4046"/>
                      <a:pt x="137624" y="80951"/>
                      <a:pt x="196890" y="101765"/>
                    </a:cubicBezTo>
                    <a:cubicBezTo>
                      <a:pt x="256156" y="122579"/>
                      <a:pt x="349290" y="123991"/>
                      <a:pt x="355640" y="125049"/>
                    </a:cubicBezTo>
                    <a:cubicBezTo>
                      <a:pt x="361990" y="126107"/>
                      <a:pt x="264270" y="115876"/>
                      <a:pt x="234990" y="108115"/>
                    </a:cubicBezTo>
                    <a:cubicBezTo>
                      <a:pt x="205710" y="100354"/>
                      <a:pt x="217351" y="95062"/>
                      <a:pt x="179957" y="78482"/>
                    </a:cubicBezTo>
                    <a:cubicBezTo>
                      <a:pt x="142563" y="61902"/>
                      <a:pt x="-2782" y="-3716"/>
                      <a:pt x="40" y="1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9" name="フリーフォーム: 図形 2768">
                <a:extLst>
                  <a:ext uri="{FF2B5EF4-FFF2-40B4-BE49-F238E27FC236}">
                    <a16:creationId xmlns:a16="http://schemas.microsoft.com/office/drawing/2014/main" id="{B444DA71-ADA7-4D56-B01C-5E109FFF7AD3}"/>
                  </a:ext>
                </a:extLst>
              </p:cNvPr>
              <p:cNvSpPr/>
              <p:nvPr/>
            </p:nvSpPr>
            <p:spPr>
              <a:xfrm>
                <a:off x="7568413" y="4470385"/>
                <a:ext cx="356491" cy="152493"/>
              </a:xfrm>
              <a:custGeom>
                <a:avLst/>
                <a:gdLst>
                  <a:gd name="connsiteX0" fmla="*/ 787 w 356491"/>
                  <a:gd name="connsiteY0" fmla="*/ 15 h 152493"/>
                  <a:gd name="connsiteX1" fmla="*/ 125670 w 356491"/>
                  <a:gd name="connsiteY1" fmla="*/ 118548 h 152493"/>
                  <a:gd name="connsiteX2" fmla="*/ 259020 w 356491"/>
                  <a:gd name="connsiteY2" fmla="*/ 152415 h 152493"/>
                  <a:gd name="connsiteX3" fmla="*/ 356387 w 356491"/>
                  <a:gd name="connsiteY3" fmla="*/ 112198 h 152493"/>
                  <a:gd name="connsiteX4" fmla="*/ 275954 w 356491"/>
                  <a:gd name="connsiteY4" fmla="*/ 133365 h 152493"/>
                  <a:gd name="connsiteX5" fmla="*/ 187054 w 356491"/>
                  <a:gd name="connsiteY5" fmla="*/ 127015 h 152493"/>
                  <a:gd name="connsiteX6" fmla="*/ 787 w 356491"/>
                  <a:gd name="connsiteY6" fmla="*/ 15 h 152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491" h="152493">
                    <a:moveTo>
                      <a:pt x="787" y="15"/>
                    </a:moveTo>
                    <a:cubicBezTo>
                      <a:pt x="-9444" y="-1396"/>
                      <a:pt x="82631" y="93148"/>
                      <a:pt x="125670" y="118548"/>
                    </a:cubicBezTo>
                    <a:cubicBezTo>
                      <a:pt x="168709" y="143948"/>
                      <a:pt x="220567" y="153473"/>
                      <a:pt x="259020" y="152415"/>
                    </a:cubicBezTo>
                    <a:cubicBezTo>
                      <a:pt x="297473" y="151357"/>
                      <a:pt x="353565" y="115373"/>
                      <a:pt x="356387" y="112198"/>
                    </a:cubicBezTo>
                    <a:cubicBezTo>
                      <a:pt x="359209" y="109023"/>
                      <a:pt x="304176" y="130895"/>
                      <a:pt x="275954" y="133365"/>
                    </a:cubicBezTo>
                    <a:cubicBezTo>
                      <a:pt x="247732" y="135835"/>
                      <a:pt x="230446" y="144301"/>
                      <a:pt x="187054" y="127015"/>
                    </a:cubicBezTo>
                    <a:cubicBezTo>
                      <a:pt x="143662" y="109729"/>
                      <a:pt x="11018" y="1426"/>
                      <a:pt x="787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0" name="フリーフォーム: 図形 2769">
                <a:extLst>
                  <a:ext uri="{FF2B5EF4-FFF2-40B4-BE49-F238E27FC236}">
                    <a16:creationId xmlns:a16="http://schemas.microsoft.com/office/drawing/2014/main" id="{DCBC5A35-F0AF-40E5-B2A4-07B3834399DC}"/>
                  </a:ext>
                </a:extLst>
              </p:cNvPr>
              <p:cNvSpPr/>
              <p:nvPr/>
            </p:nvSpPr>
            <p:spPr>
              <a:xfrm>
                <a:off x="8125854" y="3585579"/>
                <a:ext cx="375940" cy="300639"/>
              </a:xfrm>
              <a:custGeom>
                <a:avLst/>
                <a:gdLst>
                  <a:gd name="connsiteX0" fmla="*/ 374679 w 375940"/>
                  <a:gd name="connsiteY0" fmla="*/ 54 h 300639"/>
                  <a:gd name="connsiteX1" fmla="*/ 279429 w 375940"/>
                  <a:gd name="connsiteY1" fmla="*/ 148221 h 300639"/>
                  <a:gd name="connsiteX2" fmla="*/ 131263 w 375940"/>
                  <a:gd name="connsiteY2" fmla="*/ 258288 h 300639"/>
                  <a:gd name="connsiteX3" fmla="*/ 29 w 375940"/>
                  <a:gd name="connsiteY3" fmla="*/ 300621 h 300639"/>
                  <a:gd name="connsiteX4" fmla="*/ 120679 w 375940"/>
                  <a:gd name="connsiteY4" fmla="*/ 262521 h 300639"/>
                  <a:gd name="connsiteX5" fmla="*/ 268846 w 375940"/>
                  <a:gd name="connsiteY5" fmla="*/ 188438 h 300639"/>
                  <a:gd name="connsiteX6" fmla="*/ 330229 w 375940"/>
                  <a:gd name="connsiteY6" fmla="*/ 131288 h 300639"/>
                  <a:gd name="connsiteX7" fmla="*/ 374679 w 375940"/>
                  <a:gd name="connsiteY7" fmla="*/ 54 h 300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5940" h="300639">
                    <a:moveTo>
                      <a:pt x="374679" y="54"/>
                    </a:moveTo>
                    <a:cubicBezTo>
                      <a:pt x="366212" y="2876"/>
                      <a:pt x="319998" y="105182"/>
                      <a:pt x="279429" y="148221"/>
                    </a:cubicBezTo>
                    <a:cubicBezTo>
                      <a:pt x="238860" y="191260"/>
                      <a:pt x="177830" y="232888"/>
                      <a:pt x="131263" y="258288"/>
                    </a:cubicBezTo>
                    <a:cubicBezTo>
                      <a:pt x="84696" y="283688"/>
                      <a:pt x="1793" y="299915"/>
                      <a:pt x="29" y="300621"/>
                    </a:cubicBezTo>
                    <a:cubicBezTo>
                      <a:pt x="-1735" y="301327"/>
                      <a:pt x="75876" y="281218"/>
                      <a:pt x="120679" y="262521"/>
                    </a:cubicBezTo>
                    <a:cubicBezTo>
                      <a:pt x="165482" y="243824"/>
                      <a:pt x="233921" y="210310"/>
                      <a:pt x="268846" y="188438"/>
                    </a:cubicBezTo>
                    <a:cubicBezTo>
                      <a:pt x="303771" y="166566"/>
                      <a:pt x="313648" y="157394"/>
                      <a:pt x="330229" y="131288"/>
                    </a:cubicBezTo>
                    <a:cubicBezTo>
                      <a:pt x="346810" y="105182"/>
                      <a:pt x="383146" y="-2768"/>
                      <a:pt x="374679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1" name="フリーフォーム: 図形 2770">
                <a:extLst>
                  <a:ext uri="{FF2B5EF4-FFF2-40B4-BE49-F238E27FC236}">
                    <a16:creationId xmlns:a16="http://schemas.microsoft.com/office/drawing/2014/main" id="{BC62BDE6-DCB1-45F0-8E10-3754F2CD5A6C}"/>
                  </a:ext>
                </a:extLst>
              </p:cNvPr>
              <p:cNvSpPr/>
              <p:nvPr/>
            </p:nvSpPr>
            <p:spPr>
              <a:xfrm>
                <a:off x="8068681" y="3570633"/>
                <a:ext cx="420122" cy="290550"/>
              </a:xfrm>
              <a:custGeom>
                <a:avLst/>
                <a:gdLst>
                  <a:gd name="connsiteX0" fmla="*/ 419152 w 420122"/>
                  <a:gd name="connsiteY0" fmla="*/ 184 h 290550"/>
                  <a:gd name="connsiteX1" fmla="*/ 177852 w 420122"/>
                  <a:gd name="connsiteY1" fmla="*/ 122950 h 290550"/>
                  <a:gd name="connsiteX2" fmla="*/ 2169 w 420122"/>
                  <a:gd name="connsiteY2" fmla="*/ 288050 h 290550"/>
                  <a:gd name="connsiteX3" fmla="*/ 91069 w 420122"/>
                  <a:gd name="connsiteY3" fmla="*/ 213967 h 290550"/>
                  <a:gd name="connsiteX4" fmla="*/ 256169 w 420122"/>
                  <a:gd name="connsiteY4" fmla="*/ 97550 h 290550"/>
                  <a:gd name="connsiteX5" fmla="*/ 419152 w 420122"/>
                  <a:gd name="connsiteY5" fmla="*/ 184 h 2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0122" h="290550">
                    <a:moveTo>
                      <a:pt x="419152" y="184"/>
                    </a:moveTo>
                    <a:cubicBezTo>
                      <a:pt x="406099" y="4417"/>
                      <a:pt x="247349" y="74972"/>
                      <a:pt x="177852" y="122950"/>
                    </a:cubicBezTo>
                    <a:cubicBezTo>
                      <a:pt x="108355" y="170928"/>
                      <a:pt x="16633" y="272881"/>
                      <a:pt x="2169" y="288050"/>
                    </a:cubicBezTo>
                    <a:cubicBezTo>
                      <a:pt x="-12295" y="303220"/>
                      <a:pt x="48736" y="245717"/>
                      <a:pt x="91069" y="213967"/>
                    </a:cubicBezTo>
                    <a:cubicBezTo>
                      <a:pt x="133402" y="182217"/>
                      <a:pt x="202194" y="129653"/>
                      <a:pt x="256169" y="97550"/>
                    </a:cubicBezTo>
                    <a:cubicBezTo>
                      <a:pt x="310144" y="65447"/>
                      <a:pt x="432205" y="-4049"/>
                      <a:pt x="419152" y="1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2" name="フリーフォーム: 図形 2771">
                <a:extLst>
                  <a:ext uri="{FF2B5EF4-FFF2-40B4-BE49-F238E27FC236}">
                    <a16:creationId xmlns:a16="http://schemas.microsoft.com/office/drawing/2014/main" id="{AE62F074-A8CB-4FF0-8F06-CC9FE66E8DA1}"/>
                  </a:ext>
                </a:extLst>
              </p:cNvPr>
              <p:cNvSpPr/>
              <p:nvPr/>
            </p:nvSpPr>
            <p:spPr>
              <a:xfrm>
                <a:off x="8077200" y="3556000"/>
                <a:ext cx="544814" cy="393041"/>
              </a:xfrm>
              <a:custGeom>
                <a:avLst/>
                <a:gdLst>
                  <a:gd name="connsiteX0" fmla="*/ 408517 w 544814"/>
                  <a:gd name="connsiteY0" fmla="*/ 0 h 393041"/>
                  <a:gd name="connsiteX1" fmla="*/ 537633 w 544814"/>
                  <a:gd name="connsiteY1" fmla="*/ 124883 h 393041"/>
                  <a:gd name="connsiteX2" fmla="*/ 508000 w 544814"/>
                  <a:gd name="connsiteY2" fmla="*/ 169333 h 393041"/>
                  <a:gd name="connsiteX3" fmla="*/ 338667 w 544814"/>
                  <a:gd name="connsiteY3" fmla="*/ 323850 h 393041"/>
                  <a:gd name="connsiteX4" fmla="*/ 287867 w 544814"/>
                  <a:gd name="connsiteY4" fmla="*/ 364067 h 393041"/>
                  <a:gd name="connsiteX5" fmla="*/ 165100 w 544814"/>
                  <a:gd name="connsiteY5" fmla="*/ 383117 h 393041"/>
                  <a:gd name="connsiteX6" fmla="*/ 88900 w 544814"/>
                  <a:gd name="connsiteY6" fmla="*/ 391583 h 393041"/>
                  <a:gd name="connsiteX7" fmla="*/ 55033 w 544814"/>
                  <a:gd name="connsiteY7" fmla="*/ 353483 h 393041"/>
                  <a:gd name="connsiteX8" fmla="*/ 0 w 544814"/>
                  <a:gd name="connsiteY8" fmla="*/ 302683 h 393041"/>
                  <a:gd name="connsiteX9" fmla="*/ 55033 w 544814"/>
                  <a:gd name="connsiteY9" fmla="*/ 340783 h 393041"/>
                  <a:gd name="connsiteX10" fmla="*/ 107950 w 544814"/>
                  <a:gd name="connsiteY10" fmla="*/ 376767 h 393041"/>
                  <a:gd name="connsiteX11" fmla="*/ 287867 w 544814"/>
                  <a:gd name="connsiteY11" fmla="*/ 338667 h 393041"/>
                  <a:gd name="connsiteX12" fmla="*/ 512233 w 544814"/>
                  <a:gd name="connsiteY12" fmla="*/ 127000 h 393041"/>
                  <a:gd name="connsiteX13" fmla="*/ 408517 w 544814"/>
                  <a:gd name="connsiteY13" fmla="*/ 0 h 393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4814" h="393041">
                    <a:moveTo>
                      <a:pt x="408517" y="0"/>
                    </a:moveTo>
                    <a:cubicBezTo>
                      <a:pt x="412750" y="-353"/>
                      <a:pt x="521053" y="96661"/>
                      <a:pt x="537633" y="124883"/>
                    </a:cubicBezTo>
                    <a:cubicBezTo>
                      <a:pt x="554213" y="153105"/>
                      <a:pt x="541161" y="136172"/>
                      <a:pt x="508000" y="169333"/>
                    </a:cubicBezTo>
                    <a:cubicBezTo>
                      <a:pt x="474839" y="202494"/>
                      <a:pt x="375356" y="291394"/>
                      <a:pt x="338667" y="323850"/>
                    </a:cubicBezTo>
                    <a:cubicBezTo>
                      <a:pt x="301978" y="356306"/>
                      <a:pt x="316795" y="354189"/>
                      <a:pt x="287867" y="364067"/>
                    </a:cubicBezTo>
                    <a:cubicBezTo>
                      <a:pt x="258939" y="373945"/>
                      <a:pt x="198261" y="378531"/>
                      <a:pt x="165100" y="383117"/>
                    </a:cubicBezTo>
                    <a:cubicBezTo>
                      <a:pt x="131939" y="387703"/>
                      <a:pt x="107244" y="396522"/>
                      <a:pt x="88900" y="391583"/>
                    </a:cubicBezTo>
                    <a:cubicBezTo>
                      <a:pt x="70555" y="386644"/>
                      <a:pt x="69850" y="368300"/>
                      <a:pt x="55033" y="353483"/>
                    </a:cubicBezTo>
                    <a:cubicBezTo>
                      <a:pt x="40216" y="338666"/>
                      <a:pt x="0" y="304800"/>
                      <a:pt x="0" y="302683"/>
                    </a:cubicBezTo>
                    <a:cubicBezTo>
                      <a:pt x="0" y="300566"/>
                      <a:pt x="37041" y="328436"/>
                      <a:pt x="55033" y="340783"/>
                    </a:cubicBezTo>
                    <a:cubicBezTo>
                      <a:pt x="73025" y="353130"/>
                      <a:pt x="69144" y="377120"/>
                      <a:pt x="107950" y="376767"/>
                    </a:cubicBezTo>
                    <a:cubicBezTo>
                      <a:pt x="146756" y="376414"/>
                      <a:pt x="220487" y="380295"/>
                      <a:pt x="287867" y="338667"/>
                    </a:cubicBezTo>
                    <a:cubicBezTo>
                      <a:pt x="355247" y="297039"/>
                      <a:pt x="490361" y="179564"/>
                      <a:pt x="512233" y="127000"/>
                    </a:cubicBezTo>
                    <a:cubicBezTo>
                      <a:pt x="534105" y="74436"/>
                      <a:pt x="404284" y="353"/>
                      <a:pt x="40851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3" name="フリーフォーム: 図形 2772">
                <a:extLst>
                  <a:ext uri="{FF2B5EF4-FFF2-40B4-BE49-F238E27FC236}">
                    <a16:creationId xmlns:a16="http://schemas.microsoft.com/office/drawing/2014/main" id="{DFB0DB64-47E7-4C07-88C0-45EEBB00A55D}"/>
                  </a:ext>
                </a:extLst>
              </p:cNvPr>
              <p:cNvSpPr/>
              <p:nvPr/>
            </p:nvSpPr>
            <p:spPr>
              <a:xfrm>
                <a:off x="4624381" y="1987451"/>
                <a:ext cx="342935" cy="106523"/>
              </a:xfrm>
              <a:custGeom>
                <a:avLst/>
                <a:gdLst>
                  <a:gd name="connsiteX0" fmla="*/ 7 w 342935"/>
                  <a:gd name="connsiteY0" fmla="*/ 106462 h 106523"/>
                  <a:gd name="connsiteX1" fmla="*/ 239719 w 342935"/>
                  <a:gd name="connsiteY1" fmla="*/ 23912 h 106523"/>
                  <a:gd name="connsiteX2" fmla="*/ 342907 w 342935"/>
                  <a:gd name="connsiteY2" fmla="*/ 3274 h 106523"/>
                  <a:gd name="connsiteX3" fmla="*/ 247657 w 342935"/>
                  <a:gd name="connsiteY3" fmla="*/ 9624 h 106523"/>
                  <a:gd name="connsiteX4" fmla="*/ 7 w 342935"/>
                  <a:gd name="connsiteY4" fmla="*/ 106462 h 10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35" h="106523">
                    <a:moveTo>
                      <a:pt x="7" y="106462"/>
                    </a:moveTo>
                    <a:cubicBezTo>
                      <a:pt x="-1316" y="108843"/>
                      <a:pt x="182569" y="41110"/>
                      <a:pt x="239719" y="23912"/>
                    </a:cubicBezTo>
                    <a:cubicBezTo>
                      <a:pt x="296869" y="6714"/>
                      <a:pt x="341584" y="5655"/>
                      <a:pt x="342907" y="3274"/>
                    </a:cubicBezTo>
                    <a:cubicBezTo>
                      <a:pt x="344230" y="893"/>
                      <a:pt x="299780" y="-5193"/>
                      <a:pt x="247657" y="9624"/>
                    </a:cubicBezTo>
                    <a:cubicBezTo>
                      <a:pt x="195534" y="24441"/>
                      <a:pt x="1330" y="104081"/>
                      <a:pt x="7" y="1064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4" name="フリーフォーム: 図形 2773">
                <a:extLst>
                  <a:ext uri="{FF2B5EF4-FFF2-40B4-BE49-F238E27FC236}">
                    <a16:creationId xmlns:a16="http://schemas.microsoft.com/office/drawing/2014/main" id="{9AEE5DDD-29FD-4953-9F2C-B02DB1E7FEA3}"/>
                  </a:ext>
                </a:extLst>
              </p:cNvPr>
              <p:cNvSpPr/>
              <p:nvPr/>
            </p:nvSpPr>
            <p:spPr>
              <a:xfrm>
                <a:off x="5033963" y="1933029"/>
                <a:ext cx="243892" cy="39022"/>
              </a:xfrm>
              <a:custGeom>
                <a:avLst/>
                <a:gdLst>
                  <a:gd name="connsiteX0" fmla="*/ 0 w 243892"/>
                  <a:gd name="connsiteY0" fmla="*/ 16421 h 39022"/>
                  <a:gd name="connsiteX1" fmla="*/ 157162 w 243892"/>
                  <a:gd name="connsiteY1" fmla="*/ 3721 h 39022"/>
                  <a:gd name="connsiteX2" fmla="*/ 242887 w 243892"/>
                  <a:gd name="connsiteY2" fmla="*/ 546 h 39022"/>
                  <a:gd name="connsiteX3" fmla="*/ 198437 w 243892"/>
                  <a:gd name="connsiteY3" fmla="*/ 13246 h 39022"/>
                  <a:gd name="connsiteX4" fmla="*/ 114300 w 243892"/>
                  <a:gd name="connsiteY4" fmla="*/ 38646 h 39022"/>
                  <a:gd name="connsiteX5" fmla="*/ 88900 w 243892"/>
                  <a:gd name="connsiteY5" fmla="*/ 29121 h 39022"/>
                  <a:gd name="connsiteX6" fmla="*/ 0 w 243892"/>
                  <a:gd name="connsiteY6" fmla="*/ 16421 h 39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892" h="39022">
                    <a:moveTo>
                      <a:pt x="0" y="16421"/>
                    </a:moveTo>
                    <a:lnTo>
                      <a:pt x="157162" y="3721"/>
                    </a:lnTo>
                    <a:cubicBezTo>
                      <a:pt x="197643" y="1075"/>
                      <a:pt x="236008" y="-1041"/>
                      <a:pt x="242887" y="546"/>
                    </a:cubicBezTo>
                    <a:cubicBezTo>
                      <a:pt x="249766" y="2133"/>
                      <a:pt x="219868" y="6896"/>
                      <a:pt x="198437" y="13246"/>
                    </a:cubicBezTo>
                    <a:cubicBezTo>
                      <a:pt x="177006" y="19596"/>
                      <a:pt x="132556" y="36000"/>
                      <a:pt x="114300" y="38646"/>
                    </a:cubicBezTo>
                    <a:cubicBezTo>
                      <a:pt x="96044" y="41292"/>
                      <a:pt x="88900" y="29121"/>
                      <a:pt x="88900" y="29121"/>
                    </a:cubicBezTo>
                    <a:lnTo>
                      <a:pt x="0" y="1642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5" name="フリーフォーム: 図形 2774">
                <a:extLst>
                  <a:ext uri="{FF2B5EF4-FFF2-40B4-BE49-F238E27FC236}">
                    <a16:creationId xmlns:a16="http://schemas.microsoft.com/office/drawing/2014/main" id="{95451512-E36D-4494-A022-2B926F926CC0}"/>
                  </a:ext>
                </a:extLst>
              </p:cNvPr>
              <p:cNvSpPr/>
              <p:nvPr/>
            </p:nvSpPr>
            <p:spPr>
              <a:xfrm>
                <a:off x="5735610" y="2033234"/>
                <a:ext cx="162857" cy="314681"/>
              </a:xfrm>
              <a:custGeom>
                <a:avLst/>
                <a:gdLst>
                  <a:gd name="connsiteX0" fmla="*/ 161953 w 162857"/>
                  <a:gd name="connsiteY0" fmla="*/ 3529 h 314681"/>
                  <a:gd name="connsiteX1" fmla="*/ 93690 w 162857"/>
                  <a:gd name="connsiteY1" fmla="*/ 59091 h 314681"/>
                  <a:gd name="connsiteX2" fmla="*/ 41303 w 162857"/>
                  <a:gd name="connsiteY2" fmla="*/ 219429 h 314681"/>
                  <a:gd name="connsiteX3" fmla="*/ 28 w 162857"/>
                  <a:gd name="connsiteY3" fmla="*/ 314679 h 314681"/>
                  <a:gd name="connsiteX4" fmla="*/ 34953 w 162857"/>
                  <a:gd name="connsiteY4" fmla="*/ 222604 h 314681"/>
                  <a:gd name="connsiteX5" fmla="*/ 41303 w 162857"/>
                  <a:gd name="connsiteY5" fmla="*/ 189266 h 314681"/>
                  <a:gd name="connsiteX6" fmla="*/ 41303 w 162857"/>
                  <a:gd name="connsiteY6" fmla="*/ 147991 h 314681"/>
                  <a:gd name="connsiteX7" fmla="*/ 161953 w 162857"/>
                  <a:gd name="connsiteY7" fmla="*/ 3529 h 31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57" h="314681">
                    <a:moveTo>
                      <a:pt x="161953" y="3529"/>
                    </a:moveTo>
                    <a:cubicBezTo>
                      <a:pt x="170684" y="-11288"/>
                      <a:pt x="113798" y="23108"/>
                      <a:pt x="93690" y="59091"/>
                    </a:cubicBezTo>
                    <a:cubicBezTo>
                      <a:pt x="73582" y="95074"/>
                      <a:pt x="56913" y="176831"/>
                      <a:pt x="41303" y="219429"/>
                    </a:cubicBezTo>
                    <a:cubicBezTo>
                      <a:pt x="25693" y="262027"/>
                      <a:pt x="1086" y="314150"/>
                      <a:pt x="28" y="314679"/>
                    </a:cubicBezTo>
                    <a:cubicBezTo>
                      <a:pt x="-1030" y="315208"/>
                      <a:pt x="28074" y="243506"/>
                      <a:pt x="34953" y="222604"/>
                    </a:cubicBezTo>
                    <a:cubicBezTo>
                      <a:pt x="41832" y="201702"/>
                      <a:pt x="40245" y="201701"/>
                      <a:pt x="41303" y="189266"/>
                    </a:cubicBezTo>
                    <a:cubicBezTo>
                      <a:pt x="42361" y="176831"/>
                      <a:pt x="22518" y="178947"/>
                      <a:pt x="41303" y="147991"/>
                    </a:cubicBezTo>
                    <a:cubicBezTo>
                      <a:pt x="60088" y="117035"/>
                      <a:pt x="153222" y="18346"/>
                      <a:pt x="161953" y="35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6" name="フリーフォーム: 図形 2775">
                <a:extLst>
                  <a:ext uri="{FF2B5EF4-FFF2-40B4-BE49-F238E27FC236}">
                    <a16:creationId xmlns:a16="http://schemas.microsoft.com/office/drawing/2014/main" id="{2A91C0B1-7B71-4A6B-BCAA-50D26CC01465}"/>
                  </a:ext>
                </a:extLst>
              </p:cNvPr>
              <p:cNvSpPr/>
              <p:nvPr/>
            </p:nvSpPr>
            <p:spPr>
              <a:xfrm>
                <a:off x="5628800" y="1703179"/>
                <a:ext cx="167289" cy="272546"/>
              </a:xfrm>
              <a:custGeom>
                <a:avLst/>
                <a:gdLst>
                  <a:gd name="connsiteX0" fmla="*/ 89375 w 167289"/>
                  <a:gd name="connsiteY0" fmla="*/ 209 h 272546"/>
                  <a:gd name="connsiteX1" fmla="*/ 146525 w 167289"/>
                  <a:gd name="connsiteY1" fmla="*/ 108159 h 272546"/>
                  <a:gd name="connsiteX2" fmla="*/ 78263 w 167289"/>
                  <a:gd name="connsiteY2" fmla="*/ 192296 h 272546"/>
                  <a:gd name="connsiteX3" fmla="*/ 51275 w 167289"/>
                  <a:gd name="connsiteY3" fmla="*/ 197059 h 272546"/>
                  <a:gd name="connsiteX4" fmla="*/ 16350 w 167289"/>
                  <a:gd name="connsiteY4" fmla="*/ 190709 h 272546"/>
                  <a:gd name="connsiteX5" fmla="*/ 25875 w 167289"/>
                  <a:gd name="connsiteY5" fmla="*/ 230396 h 272546"/>
                  <a:gd name="connsiteX6" fmla="*/ 14763 w 167289"/>
                  <a:gd name="connsiteY6" fmla="*/ 270084 h 272546"/>
                  <a:gd name="connsiteX7" fmla="*/ 29050 w 167289"/>
                  <a:gd name="connsiteY7" fmla="*/ 268496 h 272546"/>
                  <a:gd name="connsiteX8" fmla="*/ 167163 w 167289"/>
                  <a:gd name="connsiteY8" fmla="*/ 263734 h 272546"/>
                  <a:gd name="connsiteX9" fmla="*/ 52863 w 167289"/>
                  <a:gd name="connsiteY9" fmla="*/ 247859 h 272546"/>
                  <a:gd name="connsiteX10" fmla="*/ 2063 w 167289"/>
                  <a:gd name="connsiteY10" fmla="*/ 224046 h 272546"/>
                  <a:gd name="connsiteX11" fmla="*/ 117950 w 167289"/>
                  <a:gd name="connsiteY11" fmla="*/ 176421 h 272546"/>
                  <a:gd name="connsiteX12" fmla="*/ 141763 w 167289"/>
                  <a:gd name="connsiteY12" fmla="*/ 82759 h 272546"/>
                  <a:gd name="connsiteX13" fmla="*/ 89375 w 167289"/>
                  <a:gd name="connsiteY13" fmla="*/ 209 h 27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289" h="272546">
                    <a:moveTo>
                      <a:pt x="89375" y="209"/>
                    </a:moveTo>
                    <a:cubicBezTo>
                      <a:pt x="90169" y="4442"/>
                      <a:pt x="148377" y="76144"/>
                      <a:pt x="146525" y="108159"/>
                    </a:cubicBezTo>
                    <a:cubicBezTo>
                      <a:pt x="144673" y="140174"/>
                      <a:pt x="94138" y="177479"/>
                      <a:pt x="78263" y="192296"/>
                    </a:cubicBezTo>
                    <a:cubicBezTo>
                      <a:pt x="62388" y="207113"/>
                      <a:pt x="61594" y="197323"/>
                      <a:pt x="51275" y="197059"/>
                    </a:cubicBezTo>
                    <a:cubicBezTo>
                      <a:pt x="40956" y="196795"/>
                      <a:pt x="20583" y="185153"/>
                      <a:pt x="16350" y="190709"/>
                    </a:cubicBezTo>
                    <a:cubicBezTo>
                      <a:pt x="12117" y="196265"/>
                      <a:pt x="26139" y="217167"/>
                      <a:pt x="25875" y="230396"/>
                    </a:cubicBezTo>
                    <a:cubicBezTo>
                      <a:pt x="25610" y="243625"/>
                      <a:pt x="14234" y="263734"/>
                      <a:pt x="14763" y="270084"/>
                    </a:cubicBezTo>
                    <a:cubicBezTo>
                      <a:pt x="15292" y="276434"/>
                      <a:pt x="29050" y="268496"/>
                      <a:pt x="29050" y="268496"/>
                    </a:cubicBezTo>
                    <a:cubicBezTo>
                      <a:pt x="54450" y="267438"/>
                      <a:pt x="163194" y="267173"/>
                      <a:pt x="167163" y="263734"/>
                    </a:cubicBezTo>
                    <a:cubicBezTo>
                      <a:pt x="171132" y="260295"/>
                      <a:pt x="80380" y="254474"/>
                      <a:pt x="52863" y="247859"/>
                    </a:cubicBezTo>
                    <a:cubicBezTo>
                      <a:pt x="25346" y="241244"/>
                      <a:pt x="-8785" y="235952"/>
                      <a:pt x="2063" y="224046"/>
                    </a:cubicBezTo>
                    <a:cubicBezTo>
                      <a:pt x="12911" y="212140"/>
                      <a:pt x="94667" y="199969"/>
                      <a:pt x="117950" y="176421"/>
                    </a:cubicBezTo>
                    <a:cubicBezTo>
                      <a:pt x="141233" y="152873"/>
                      <a:pt x="145467" y="108424"/>
                      <a:pt x="141763" y="82759"/>
                    </a:cubicBezTo>
                    <a:cubicBezTo>
                      <a:pt x="138059" y="57095"/>
                      <a:pt x="88581" y="-4024"/>
                      <a:pt x="89375" y="2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7" name="フリーフォーム: 図形 2776">
                <a:extLst>
                  <a:ext uri="{FF2B5EF4-FFF2-40B4-BE49-F238E27FC236}">
                    <a16:creationId xmlns:a16="http://schemas.microsoft.com/office/drawing/2014/main" id="{8F0BB733-204E-47FC-9921-DF861340BDF2}"/>
                  </a:ext>
                </a:extLst>
              </p:cNvPr>
              <p:cNvSpPr/>
              <p:nvPr/>
            </p:nvSpPr>
            <p:spPr>
              <a:xfrm>
                <a:off x="5757399" y="1735088"/>
                <a:ext cx="138578" cy="205341"/>
              </a:xfrm>
              <a:custGeom>
                <a:avLst/>
                <a:gdLst>
                  <a:gd name="connsiteX0" fmla="*/ 41739 w 138578"/>
                  <a:gd name="connsiteY0" fmla="*/ 50 h 205341"/>
                  <a:gd name="connsiteX1" fmla="*/ 75076 w 138578"/>
                  <a:gd name="connsiteY1" fmla="*/ 93712 h 205341"/>
                  <a:gd name="connsiteX2" fmla="*/ 464 w 138578"/>
                  <a:gd name="connsiteY2" fmla="*/ 187375 h 205341"/>
                  <a:gd name="connsiteX3" fmla="*/ 48089 w 138578"/>
                  <a:gd name="connsiteY3" fmla="*/ 179437 h 205341"/>
                  <a:gd name="connsiteX4" fmla="*/ 138576 w 138578"/>
                  <a:gd name="connsiteY4" fmla="*/ 204837 h 205341"/>
                  <a:gd name="connsiteX5" fmla="*/ 51264 w 138578"/>
                  <a:gd name="connsiteY5" fmla="*/ 152450 h 205341"/>
                  <a:gd name="connsiteX6" fmla="*/ 56026 w 138578"/>
                  <a:gd name="connsiteY6" fmla="*/ 106412 h 205341"/>
                  <a:gd name="connsiteX7" fmla="*/ 41739 w 138578"/>
                  <a:gd name="connsiteY7" fmla="*/ 50 h 205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578" h="205341">
                    <a:moveTo>
                      <a:pt x="41739" y="50"/>
                    </a:moveTo>
                    <a:cubicBezTo>
                      <a:pt x="44914" y="-2067"/>
                      <a:pt x="81955" y="62491"/>
                      <a:pt x="75076" y="93712"/>
                    </a:cubicBezTo>
                    <a:cubicBezTo>
                      <a:pt x="68197" y="124933"/>
                      <a:pt x="4962" y="173088"/>
                      <a:pt x="464" y="187375"/>
                    </a:cubicBezTo>
                    <a:cubicBezTo>
                      <a:pt x="-4034" y="201663"/>
                      <a:pt x="25070" y="176527"/>
                      <a:pt x="48089" y="179437"/>
                    </a:cubicBezTo>
                    <a:cubicBezTo>
                      <a:pt x="71108" y="182347"/>
                      <a:pt x="138047" y="209335"/>
                      <a:pt x="138576" y="204837"/>
                    </a:cubicBezTo>
                    <a:cubicBezTo>
                      <a:pt x="139105" y="200339"/>
                      <a:pt x="65022" y="168854"/>
                      <a:pt x="51264" y="152450"/>
                    </a:cubicBezTo>
                    <a:cubicBezTo>
                      <a:pt x="37506" y="136046"/>
                      <a:pt x="55762" y="128637"/>
                      <a:pt x="56026" y="106412"/>
                    </a:cubicBezTo>
                    <a:cubicBezTo>
                      <a:pt x="56290" y="84187"/>
                      <a:pt x="38564" y="2167"/>
                      <a:pt x="41739" y="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8" name="フリーフォーム: 図形 2777">
                <a:extLst>
                  <a:ext uri="{FF2B5EF4-FFF2-40B4-BE49-F238E27FC236}">
                    <a16:creationId xmlns:a16="http://schemas.microsoft.com/office/drawing/2014/main" id="{85BE5C7F-FE20-4D65-BFBA-574F99544D98}"/>
                  </a:ext>
                </a:extLst>
              </p:cNvPr>
              <p:cNvSpPr/>
              <p:nvPr/>
            </p:nvSpPr>
            <p:spPr>
              <a:xfrm>
                <a:off x="5684381" y="1989066"/>
                <a:ext cx="122807" cy="139822"/>
              </a:xfrm>
              <a:custGeom>
                <a:avLst/>
                <a:gdLst>
                  <a:gd name="connsiteX0" fmla="*/ 122694 w 122807"/>
                  <a:gd name="connsiteY0" fmla="*/ 72 h 139822"/>
                  <a:gd name="connsiteX1" fmla="*/ 457 w 122807"/>
                  <a:gd name="connsiteY1" fmla="*/ 119134 h 139822"/>
                  <a:gd name="connsiteX2" fmla="*/ 79832 w 122807"/>
                  <a:gd name="connsiteY2" fmla="*/ 138184 h 139822"/>
                  <a:gd name="connsiteX3" fmla="*/ 46494 w 122807"/>
                  <a:gd name="connsiteY3" fmla="*/ 100084 h 139822"/>
                  <a:gd name="connsiteX4" fmla="*/ 33794 w 122807"/>
                  <a:gd name="connsiteY4" fmla="*/ 119134 h 139822"/>
                  <a:gd name="connsiteX5" fmla="*/ 22682 w 122807"/>
                  <a:gd name="connsiteY5" fmla="*/ 101672 h 139822"/>
                  <a:gd name="connsiteX6" fmla="*/ 122694 w 122807"/>
                  <a:gd name="connsiteY6" fmla="*/ 72 h 13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07" h="139822">
                    <a:moveTo>
                      <a:pt x="122694" y="72"/>
                    </a:moveTo>
                    <a:cubicBezTo>
                      <a:pt x="118990" y="2982"/>
                      <a:pt x="7601" y="96115"/>
                      <a:pt x="457" y="119134"/>
                    </a:cubicBezTo>
                    <a:cubicBezTo>
                      <a:pt x="-6687" y="142153"/>
                      <a:pt x="72159" y="141359"/>
                      <a:pt x="79832" y="138184"/>
                    </a:cubicBezTo>
                    <a:cubicBezTo>
                      <a:pt x="87505" y="135009"/>
                      <a:pt x="54167" y="103259"/>
                      <a:pt x="46494" y="100084"/>
                    </a:cubicBezTo>
                    <a:cubicBezTo>
                      <a:pt x="38821" y="96909"/>
                      <a:pt x="37763" y="118869"/>
                      <a:pt x="33794" y="119134"/>
                    </a:cubicBezTo>
                    <a:cubicBezTo>
                      <a:pt x="29825" y="119399"/>
                      <a:pt x="7071" y="120457"/>
                      <a:pt x="22682" y="101672"/>
                    </a:cubicBezTo>
                    <a:cubicBezTo>
                      <a:pt x="38292" y="82887"/>
                      <a:pt x="126398" y="-2838"/>
                      <a:pt x="122694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9" name="フリーフォーム: 図形 2778">
                <a:extLst>
                  <a:ext uri="{FF2B5EF4-FFF2-40B4-BE49-F238E27FC236}">
                    <a16:creationId xmlns:a16="http://schemas.microsoft.com/office/drawing/2014/main" id="{966862FB-6A42-4729-82B6-DB5AF0800B09}"/>
                  </a:ext>
                </a:extLst>
              </p:cNvPr>
              <p:cNvSpPr/>
              <p:nvPr/>
            </p:nvSpPr>
            <p:spPr>
              <a:xfrm>
                <a:off x="5657822" y="2146190"/>
                <a:ext cx="81015" cy="481460"/>
              </a:xfrm>
              <a:custGeom>
                <a:avLst/>
                <a:gdLst>
                  <a:gd name="connsiteX0" fmla="*/ 41303 w 81015"/>
                  <a:gd name="connsiteY0" fmla="*/ 110 h 481460"/>
                  <a:gd name="connsiteX1" fmla="*/ 28 w 81015"/>
                  <a:gd name="connsiteY1" fmla="*/ 79485 h 481460"/>
                  <a:gd name="connsiteX2" fmla="*/ 34953 w 81015"/>
                  <a:gd name="connsiteY2" fmla="*/ 160448 h 481460"/>
                  <a:gd name="connsiteX3" fmla="*/ 41303 w 81015"/>
                  <a:gd name="connsiteY3" fmla="*/ 241410 h 481460"/>
                  <a:gd name="connsiteX4" fmla="*/ 80991 w 81015"/>
                  <a:gd name="connsiteY4" fmla="*/ 282685 h 481460"/>
                  <a:gd name="connsiteX5" fmla="*/ 34953 w 81015"/>
                  <a:gd name="connsiteY5" fmla="*/ 352535 h 481460"/>
                  <a:gd name="connsiteX6" fmla="*/ 63528 w 81015"/>
                  <a:gd name="connsiteY6" fmla="*/ 417623 h 481460"/>
                  <a:gd name="connsiteX7" fmla="*/ 1616 w 81015"/>
                  <a:gd name="connsiteY7" fmla="*/ 481123 h 481460"/>
                  <a:gd name="connsiteX8" fmla="*/ 68291 w 81015"/>
                  <a:gd name="connsiteY8" fmla="*/ 389048 h 481460"/>
                  <a:gd name="connsiteX9" fmla="*/ 54003 w 81015"/>
                  <a:gd name="connsiteY9" fmla="*/ 331898 h 481460"/>
                  <a:gd name="connsiteX10" fmla="*/ 60353 w 81015"/>
                  <a:gd name="connsiteY10" fmla="*/ 279510 h 481460"/>
                  <a:gd name="connsiteX11" fmla="*/ 54003 w 81015"/>
                  <a:gd name="connsiteY11" fmla="*/ 198548 h 481460"/>
                  <a:gd name="connsiteX12" fmla="*/ 22253 w 81015"/>
                  <a:gd name="connsiteY12" fmla="*/ 141398 h 481460"/>
                  <a:gd name="connsiteX13" fmla="*/ 3203 w 81015"/>
                  <a:gd name="connsiteY13" fmla="*/ 96948 h 481460"/>
                  <a:gd name="connsiteX14" fmla="*/ 41303 w 81015"/>
                  <a:gd name="connsiteY14" fmla="*/ 110 h 48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1015" h="481460">
                    <a:moveTo>
                      <a:pt x="41303" y="110"/>
                    </a:moveTo>
                    <a:cubicBezTo>
                      <a:pt x="40774" y="-2801"/>
                      <a:pt x="1086" y="52762"/>
                      <a:pt x="28" y="79485"/>
                    </a:cubicBezTo>
                    <a:cubicBezTo>
                      <a:pt x="-1030" y="106208"/>
                      <a:pt x="28074" y="133461"/>
                      <a:pt x="34953" y="160448"/>
                    </a:cubicBezTo>
                    <a:cubicBezTo>
                      <a:pt x="41832" y="187435"/>
                      <a:pt x="33630" y="221037"/>
                      <a:pt x="41303" y="241410"/>
                    </a:cubicBezTo>
                    <a:cubicBezTo>
                      <a:pt x="48976" y="261783"/>
                      <a:pt x="82049" y="264164"/>
                      <a:pt x="80991" y="282685"/>
                    </a:cubicBezTo>
                    <a:cubicBezTo>
                      <a:pt x="79933" y="301206"/>
                      <a:pt x="37863" y="330045"/>
                      <a:pt x="34953" y="352535"/>
                    </a:cubicBezTo>
                    <a:cubicBezTo>
                      <a:pt x="32043" y="375025"/>
                      <a:pt x="69084" y="396192"/>
                      <a:pt x="63528" y="417623"/>
                    </a:cubicBezTo>
                    <a:cubicBezTo>
                      <a:pt x="57972" y="439054"/>
                      <a:pt x="822" y="485885"/>
                      <a:pt x="1616" y="481123"/>
                    </a:cubicBezTo>
                    <a:cubicBezTo>
                      <a:pt x="2410" y="476361"/>
                      <a:pt x="59560" y="413919"/>
                      <a:pt x="68291" y="389048"/>
                    </a:cubicBezTo>
                    <a:cubicBezTo>
                      <a:pt x="77022" y="364177"/>
                      <a:pt x="55326" y="350154"/>
                      <a:pt x="54003" y="331898"/>
                    </a:cubicBezTo>
                    <a:cubicBezTo>
                      <a:pt x="52680" y="313642"/>
                      <a:pt x="60353" y="301735"/>
                      <a:pt x="60353" y="279510"/>
                    </a:cubicBezTo>
                    <a:cubicBezTo>
                      <a:pt x="60353" y="257285"/>
                      <a:pt x="60353" y="221567"/>
                      <a:pt x="54003" y="198548"/>
                    </a:cubicBezTo>
                    <a:cubicBezTo>
                      <a:pt x="47653" y="175529"/>
                      <a:pt x="30720" y="158331"/>
                      <a:pt x="22253" y="141398"/>
                    </a:cubicBezTo>
                    <a:cubicBezTo>
                      <a:pt x="13786" y="124465"/>
                      <a:pt x="28" y="115998"/>
                      <a:pt x="3203" y="96948"/>
                    </a:cubicBezTo>
                    <a:cubicBezTo>
                      <a:pt x="6378" y="77898"/>
                      <a:pt x="41832" y="3021"/>
                      <a:pt x="41303" y="1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0" name="フリーフォーム: 図形 2779">
                <a:extLst>
                  <a:ext uri="{FF2B5EF4-FFF2-40B4-BE49-F238E27FC236}">
                    <a16:creationId xmlns:a16="http://schemas.microsoft.com/office/drawing/2014/main" id="{062BF937-200E-4D14-95A1-773FF03C3FD9}"/>
                  </a:ext>
                </a:extLst>
              </p:cNvPr>
              <p:cNvSpPr/>
              <p:nvPr/>
            </p:nvSpPr>
            <p:spPr>
              <a:xfrm>
                <a:off x="5803973" y="2444623"/>
                <a:ext cx="132017" cy="131896"/>
              </a:xfrm>
              <a:custGeom>
                <a:avLst/>
                <a:gdLst>
                  <a:gd name="connsiteX0" fmla="*/ 131690 w 132017"/>
                  <a:gd name="connsiteY0" fmla="*/ 127 h 131896"/>
                  <a:gd name="connsiteX1" fmla="*/ 41202 w 132017"/>
                  <a:gd name="connsiteY1" fmla="*/ 84265 h 131896"/>
                  <a:gd name="connsiteX2" fmla="*/ 79302 w 132017"/>
                  <a:gd name="connsiteY2" fmla="*/ 131890 h 131896"/>
                  <a:gd name="connsiteX3" fmla="*/ 36440 w 132017"/>
                  <a:gd name="connsiteY3" fmla="*/ 87440 h 131896"/>
                  <a:gd name="connsiteX4" fmla="*/ 3102 w 132017"/>
                  <a:gd name="connsiteY4" fmla="*/ 65215 h 131896"/>
                  <a:gd name="connsiteX5" fmla="*/ 131690 w 132017"/>
                  <a:gd name="connsiteY5" fmla="*/ 127 h 13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17" h="131896">
                    <a:moveTo>
                      <a:pt x="131690" y="127"/>
                    </a:moveTo>
                    <a:cubicBezTo>
                      <a:pt x="138040" y="3302"/>
                      <a:pt x="49933" y="62304"/>
                      <a:pt x="41202" y="84265"/>
                    </a:cubicBezTo>
                    <a:cubicBezTo>
                      <a:pt x="32471" y="106226"/>
                      <a:pt x="80096" y="131361"/>
                      <a:pt x="79302" y="131890"/>
                    </a:cubicBezTo>
                    <a:cubicBezTo>
                      <a:pt x="78508" y="132419"/>
                      <a:pt x="49140" y="98552"/>
                      <a:pt x="36440" y="87440"/>
                    </a:cubicBezTo>
                    <a:cubicBezTo>
                      <a:pt x="23740" y="76328"/>
                      <a:pt x="-10392" y="76592"/>
                      <a:pt x="3102" y="65215"/>
                    </a:cubicBezTo>
                    <a:cubicBezTo>
                      <a:pt x="16596" y="53838"/>
                      <a:pt x="125340" y="-3048"/>
                      <a:pt x="131690" y="1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1" name="フリーフォーム: 図形 2780">
                <a:extLst>
                  <a:ext uri="{FF2B5EF4-FFF2-40B4-BE49-F238E27FC236}">
                    <a16:creationId xmlns:a16="http://schemas.microsoft.com/office/drawing/2014/main" id="{9DDD7E31-876E-4CE3-8602-A7287EF93E78}"/>
                  </a:ext>
                </a:extLst>
              </p:cNvPr>
              <p:cNvSpPr/>
              <p:nvPr/>
            </p:nvSpPr>
            <p:spPr>
              <a:xfrm>
                <a:off x="4116465" y="2215742"/>
                <a:ext cx="362927" cy="331697"/>
              </a:xfrm>
              <a:custGeom>
                <a:avLst/>
                <a:gdLst>
                  <a:gd name="connsiteX0" fmla="*/ 362402 w 362927"/>
                  <a:gd name="connsiteY0" fmla="*/ 408 h 331697"/>
                  <a:gd name="connsiteX1" fmla="*/ 114752 w 362927"/>
                  <a:gd name="connsiteY1" fmla="*/ 159158 h 331697"/>
                  <a:gd name="connsiteX2" fmla="*/ 452 w 362927"/>
                  <a:gd name="connsiteY2" fmla="*/ 330608 h 331697"/>
                  <a:gd name="connsiteX3" fmla="*/ 78768 w 362927"/>
                  <a:gd name="connsiteY3" fmla="*/ 226891 h 331697"/>
                  <a:gd name="connsiteX4" fmla="*/ 176135 w 362927"/>
                  <a:gd name="connsiteY4" fmla="*/ 116825 h 331697"/>
                  <a:gd name="connsiteX5" fmla="*/ 362402 w 362927"/>
                  <a:gd name="connsiteY5" fmla="*/ 408 h 33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2927" h="331697">
                    <a:moveTo>
                      <a:pt x="362402" y="408"/>
                    </a:moveTo>
                    <a:cubicBezTo>
                      <a:pt x="352172" y="7463"/>
                      <a:pt x="175077" y="104125"/>
                      <a:pt x="114752" y="159158"/>
                    </a:cubicBezTo>
                    <a:cubicBezTo>
                      <a:pt x="54427" y="214191"/>
                      <a:pt x="6449" y="319319"/>
                      <a:pt x="452" y="330608"/>
                    </a:cubicBezTo>
                    <a:cubicBezTo>
                      <a:pt x="-5545" y="341897"/>
                      <a:pt x="49487" y="262522"/>
                      <a:pt x="78768" y="226891"/>
                    </a:cubicBezTo>
                    <a:cubicBezTo>
                      <a:pt x="108048" y="191261"/>
                      <a:pt x="121454" y="154219"/>
                      <a:pt x="176135" y="116825"/>
                    </a:cubicBezTo>
                    <a:cubicBezTo>
                      <a:pt x="230816" y="79431"/>
                      <a:pt x="372632" y="-6647"/>
                      <a:pt x="362402" y="4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2" name="フリーフォーム: 図形 2781">
                <a:extLst>
                  <a:ext uri="{FF2B5EF4-FFF2-40B4-BE49-F238E27FC236}">
                    <a16:creationId xmlns:a16="http://schemas.microsoft.com/office/drawing/2014/main" id="{69AEA98C-860A-4FB3-ABC8-152B588B2F23}"/>
                  </a:ext>
                </a:extLst>
              </p:cNvPr>
              <p:cNvSpPr/>
              <p:nvPr/>
            </p:nvSpPr>
            <p:spPr>
              <a:xfrm>
                <a:off x="3401389" y="2774837"/>
                <a:ext cx="472153" cy="456635"/>
              </a:xfrm>
              <a:custGeom>
                <a:avLst/>
                <a:gdLst>
                  <a:gd name="connsiteX0" fmla="*/ 472111 w 472153"/>
                  <a:gd name="connsiteY0" fmla="*/ 113 h 456635"/>
                  <a:gd name="connsiteX1" fmla="*/ 370511 w 472153"/>
                  <a:gd name="connsiteY1" fmla="*/ 110180 h 456635"/>
                  <a:gd name="connsiteX2" fmla="*/ 313361 w 472153"/>
                  <a:gd name="connsiteY2" fmla="*/ 296446 h 456635"/>
                  <a:gd name="connsiteX3" fmla="*/ 2211 w 472153"/>
                  <a:gd name="connsiteY3" fmla="*/ 455196 h 456635"/>
                  <a:gd name="connsiteX4" fmla="*/ 184244 w 472153"/>
                  <a:gd name="connsiteY4" fmla="*/ 368413 h 456635"/>
                  <a:gd name="connsiteX5" fmla="*/ 376861 w 472153"/>
                  <a:gd name="connsiteY5" fmla="*/ 258346 h 456635"/>
                  <a:gd name="connsiteX6" fmla="*/ 383211 w 472153"/>
                  <a:gd name="connsiteY6" fmla="*/ 129230 h 456635"/>
                  <a:gd name="connsiteX7" fmla="*/ 472111 w 472153"/>
                  <a:gd name="connsiteY7" fmla="*/ 113 h 45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2153" h="456635">
                    <a:moveTo>
                      <a:pt x="472111" y="113"/>
                    </a:moveTo>
                    <a:cubicBezTo>
                      <a:pt x="469994" y="-3062"/>
                      <a:pt x="396969" y="60791"/>
                      <a:pt x="370511" y="110180"/>
                    </a:cubicBezTo>
                    <a:cubicBezTo>
                      <a:pt x="344053" y="159569"/>
                      <a:pt x="374744" y="238943"/>
                      <a:pt x="313361" y="296446"/>
                    </a:cubicBezTo>
                    <a:cubicBezTo>
                      <a:pt x="251978" y="353949"/>
                      <a:pt x="23731" y="443201"/>
                      <a:pt x="2211" y="455196"/>
                    </a:cubicBezTo>
                    <a:cubicBezTo>
                      <a:pt x="-19309" y="467191"/>
                      <a:pt x="121802" y="401221"/>
                      <a:pt x="184244" y="368413"/>
                    </a:cubicBezTo>
                    <a:cubicBezTo>
                      <a:pt x="246686" y="335605"/>
                      <a:pt x="343700" y="298210"/>
                      <a:pt x="376861" y="258346"/>
                    </a:cubicBezTo>
                    <a:cubicBezTo>
                      <a:pt x="410022" y="218482"/>
                      <a:pt x="370158" y="167330"/>
                      <a:pt x="383211" y="129230"/>
                    </a:cubicBezTo>
                    <a:cubicBezTo>
                      <a:pt x="396264" y="91130"/>
                      <a:pt x="474228" y="3288"/>
                      <a:pt x="472111" y="1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3" name="フリーフォーム: 図形 2782">
                <a:extLst>
                  <a:ext uri="{FF2B5EF4-FFF2-40B4-BE49-F238E27FC236}">
                    <a16:creationId xmlns:a16="http://schemas.microsoft.com/office/drawing/2014/main" id="{0EC38ADD-6890-4DA6-A997-2E3EAA2E0F40}"/>
                  </a:ext>
                </a:extLst>
              </p:cNvPr>
              <p:cNvSpPr/>
              <p:nvPr/>
            </p:nvSpPr>
            <p:spPr>
              <a:xfrm>
                <a:off x="4478197" y="2888977"/>
                <a:ext cx="346629" cy="582091"/>
              </a:xfrm>
              <a:custGeom>
                <a:avLst/>
                <a:gdLst>
                  <a:gd name="connsiteX0" fmla="*/ 670 w 346629"/>
                  <a:gd name="connsiteY0" fmla="*/ 273 h 582091"/>
                  <a:gd name="connsiteX1" fmla="*/ 159420 w 346629"/>
                  <a:gd name="connsiteY1" fmla="*/ 281790 h 582091"/>
                  <a:gd name="connsiteX2" fmla="*/ 212336 w 346629"/>
                  <a:gd name="connsiteY2" fmla="*/ 417256 h 582091"/>
                  <a:gd name="connsiteX3" fmla="*/ 343570 w 346629"/>
                  <a:gd name="connsiteY3" fmla="*/ 578123 h 582091"/>
                  <a:gd name="connsiteX4" fmla="*/ 292770 w 346629"/>
                  <a:gd name="connsiteY4" fmla="*/ 514623 h 582091"/>
                  <a:gd name="connsiteX5" fmla="*/ 157303 w 346629"/>
                  <a:gd name="connsiteY5" fmla="*/ 315656 h 582091"/>
                  <a:gd name="connsiteX6" fmla="*/ 104386 w 346629"/>
                  <a:gd name="connsiteY6" fmla="*/ 230990 h 582091"/>
                  <a:gd name="connsiteX7" fmla="*/ 670 w 346629"/>
                  <a:gd name="connsiteY7" fmla="*/ 273 h 582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6629" h="582091">
                    <a:moveTo>
                      <a:pt x="670" y="273"/>
                    </a:moveTo>
                    <a:cubicBezTo>
                      <a:pt x="9842" y="8740"/>
                      <a:pt x="124142" y="212293"/>
                      <a:pt x="159420" y="281790"/>
                    </a:cubicBezTo>
                    <a:cubicBezTo>
                      <a:pt x="194698" y="351287"/>
                      <a:pt x="181644" y="367867"/>
                      <a:pt x="212336" y="417256"/>
                    </a:cubicBezTo>
                    <a:cubicBezTo>
                      <a:pt x="243028" y="466645"/>
                      <a:pt x="330164" y="561895"/>
                      <a:pt x="343570" y="578123"/>
                    </a:cubicBezTo>
                    <a:cubicBezTo>
                      <a:pt x="356976" y="594351"/>
                      <a:pt x="323814" y="558367"/>
                      <a:pt x="292770" y="514623"/>
                    </a:cubicBezTo>
                    <a:cubicBezTo>
                      <a:pt x="261726" y="470879"/>
                      <a:pt x="188700" y="362928"/>
                      <a:pt x="157303" y="315656"/>
                    </a:cubicBezTo>
                    <a:cubicBezTo>
                      <a:pt x="125906" y="268384"/>
                      <a:pt x="129786" y="279320"/>
                      <a:pt x="104386" y="230990"/>
                    </a:cubicBezTo>
                    <a:cubicBezTo>
                      <a:pt x="78986" y="182660"/>
                      <a:pt x="-8502" y="-8194"/>
                      <a:pt x="670" y="2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4" name="フリーフォーム: 図形 2783">
                <a:extLst>
                  <a:ext uri="{FF2B5EF4-FFF2-40B4-BE49-F238E27FC236}">
                    <a16:creationId xmlns:a16="http://schemas.microsoft.com/office/drawing/2014/main" id="{37701D75-36AD-497D-83A2-E8D57B8CE7FB}"/>
                  </a:ext>
                </a:extLst>
              </p:cNvPr>
              <p:cNvSpPr/>
              <p:nvPr/>
            </p:nvSpPr>
            <p:spPr>
              <a:xfrm>
                <a:off x="4678361" y="3379713"/>
                <a:ext cx="258834" cy="301975"/>
              </a:xfrm>
              <a:custGeom>
                <a:avLst/>
                <a:gdLst>
                  <a:gd name="connsiteX0" fmla="*/ 2 w 258834"/>
                  <a:gd name="connsiteY0" fmla="*/ 75 h 301975"/>
                  <a:gd name="connsiteX1" fmla="*/ 95252 w 258834"/>
                  <a:gd name="connsiteY1" fmla="*/ 103262 h 301975"/>
                  <a:gd name="connsiteX2" fmla="*/ 147639 w 258834"/>
                  <a:gd name="connsiteY2" fmla="*/ 146125 h 301975"/>
                  <a:gd name="connsiteX3" fmla="*/ 209552 w 258834"/>
                  <a:gd name="connsiteY3" fmla="*/ 162000 h 301975"/>
                  <a:gd name="connsiteX4" fmla="*/ 241302 w 258834"/>
                  <a:gd name="connsiteY4" fmla="*/ 257250 h 301975"/>
                  <a:gd name="connsiteX5" fmla="*/ 146052 w 258834"/>
                  <a:gd name="connsiteY5" fmla="*/ 301700 h 301975"/>
                  <a:gd name="connsiteX6" fmla="*/ 242889 w 258834"/>
                  <a:gd name="connsiteY6" fmla="*/ 273125 h 301975"/>
                  <a:gd name="connsiteX7" fmla="*/ 254002 w 258834"/>
                  <a:gd name="connsiteY7" fmla="*/ 215975 h 301975"/>
                  <a:gd name="connsiteX8" fmla="*/ 193677 w 258834"/>
                  <a:gd name="connsiteY8" fmla="*/ 168350 h 301975"/>
                  <a:gd name="connsiteX9" fmla="*/ 98427 w 258834"/>
                  <a:gd name="connsiteY9" fmla="*/ 120725 h 301975"/>
                  <a:gd name="connsiteX10" fmla="*/ 2 w 258834"/>
                  <a:gd name="connsiteY10" fmla="*/ 75 h 30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834" h="301975">
                    <a:moveTo>
                      <a:pt x="2" y="75"/>
                    </a:moveTo>
                    <a:cubicBezTo>
                      <a:pt x="-527" y="-2836"/>
                      <a:pt x="70646" y="78920"/>
                      <a:pt x="95252" y="103262"/>
                    </a:cubicBezTo>
                    <a:cubicBezTo>
                      <a:pt x="119858" y="127604"/>
                      <a:pt x="128589" y="136335"/>
                      <a:pt x="147639" y="146125"/>
                    </a:cubicBezTo>
                    <a:cubicBezTo>
                      <a:pt x="166689" y="155915"/>
                      <a:pt x="193942" y="143479"/>
                      <a:pt x="209552" y="162000"/>
                    </a:cubicBezTo>
                    <a:cubicBezTo>
                      <a:pt x="225163" y="180521"/>
                      <a:pt x="251885" y="233967"/>
                      <a:pt x="241302" y="257250"/>
                    </a:cubicBezTo>
                    <a:cubicBezTo>
                      <a:pt x="230719" y="280533"/>
                      <a:pt x="145788" y="299054"/>
                      <a:pt x="146052" y="301700"/>
                    </a:cubicBezTo>
                    <a:cubicBezTo>
                      <a:pt x="146316" y="304346"/>
                      <a:pt x="224897" y="287413"/>
                      <a:pt x="242889" y="273125"/>
                    </a:cubicBezTo>
                    <a:cubicBezTo>
                      <a:pt x="260881" y="258837"/>
                      <a:pt x="262204" y="233437"/>
                      <a:pt x="254002" y="215975"/>
                    </a:cubicBezTo>
                    <a:cubicBezTo>
                      <a:pt x="245800" y="198513"/>
                      <a:pt x="219606" y="184225"/>
                      <a:pt x="193677" y="168350"/>
                    </a:cubicBezTo>
                    <a:cubicBezTo>
                      <a:pt x="167748" y="152475"/>
                      <a:pt x="128854" y="147183"/>
                      <a:pt x="98427" y="120725"/>
                    </a:cubicBezTo>
                    <a:cubicBezTo>
                      <a:pt x="68000" y="94267"/>
                      <a:pt x="531" y="2986"/>
                      <a:pt x="2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5" name="フリーフォーム: 図形 2784">
                <a:extLst>
                  <a:ext uri="{FF2B5EF4-FFF2-40B4-BE49-F238E27FC236}">
                    <a16:creationId xmlns:a16="http://schemas.microsoft.com/office/drawing/2014/main" id="{9A811C8F-C46D-4E40-9972-C25833FDD3A1}"/>
                  </a:ext>
                </a:extLst>
              </p:cNvPr>
              <p:cNvSpPr/>
              <p:nvPr/>
            </p:nvSpPr>
            <p:spPr>
              <a:xfrm>
                <a:off x="4789456" y="3533710"/>
                <a:ext cx="124091" cy="124310"/>
              </a:xfrm>
              <a:custGeom>
                <a:avLst/>
                <a:gdLst>
                  <a:gd name="connsiteX0" fmla="*/ 23844 w 124091"/>
                  <a:gd name="connsiteY0" fmla="*/ 65 h 124310"/>
                  <a:gd name="connsiteX1" fmla="*/ 103219 w 124091"/>
                  <a:gd name="connsiteY1" fmla="*/ 73090 h 124310"/>
                  <a:gd name="connsiteX2" fmla="*/ 32 w 124091"/>
                  <a:gd name="connsiteY2" fmla="*/ 123890 h 124310"/>
                  <a:gd name="connsiteX3" fmla="*/ 115919 w 124091"/>
                  <a:gd name="connsiteY3" fmla="*/ 95315 h 124310"/>
                  <a:gd name="connsiteX4" fmla="*/ 106394 w 124091"/>
                  <a:gd name="connsiteY4" fmla="*/ 60390 h 124310"/>
                  <a:gd name="connsiteX5" fmla="*/ 23844 w 124091"/>
                  <a:gd name="connsiteY5" fmla="*/ 65 h 12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091" h="124310">
                    <a:moveTo>
                      <a:pt x="23844" y="65"/>
                    </a:moveTo>
                    <a:cubicBezTo>
                      <a:pt x="23315" y="2182"/>
                      <a:pt x="107188" y="52453"/>
                      <a:pt x="103219" y="73090"/>
                    </a:cubicBezTo>
                    <a:cubicBezTo>
                      <a:pt x="99250" y="93727"/>
                      <a:pt x="-2085" y="120186"/>
                      <a:pt x="32" y="123890"/>
                    </a:cubicBezTo>
                    <a:cubicBezTo>
                      <a:pt x="2149" y="127594"/>
                      <a:pt x="98192" y="105898"/>
                      <a:pt x="115919" y="95315"/>
                    </a:cubicBezTo>
                    <a:cubicBezTo>
                      <a:pt x="133646" y="84732"/>
                      <a:pt x="118829" y="72825"/>
                      <a:pt x="106394" y="60390"/>
                    </a:cubicBezTo>
                    <a:cubicBezTo>
                      <a:pt x="93959" y="47955"/>
                      <a:pt x="24373" y="-2052"/>
                      <a:pt x="238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6" name="フリーフォーム: 図形 2785">
                <a:extLst>
                  <a:ext uri="{FF2B5EF4-FFF2-40B4-BE49-F238E27FC236}">
                    <a16:creationId xmlns:a16="http://schemas.microsoft.com/office/drawing/2014/main" id="{B62E8AF1-F374-40CC-A8C7-667A79EB5E10}"/>
                  </a:ext>
                </a:extLst>
              </p:cNvPr>
              <p:cNvSpPr/>
              <p:nvPr/>
            </p:nvSpPr>
            <p:spPr>
              <a:xfrm>
                <a:off x="5212194" y="3441095"/>
                <a:ext cx="360885" cy="100090"/>
              </a:xfrm>
              <a:custGeom>
                <a:avLst/>
                <a:gdLst>
                  <a:gd name="connsiteX0" fmla="*/ 11739 w 360885"/>
                  <a:gd name="connsiteY0" fmla="*/ 93738 h 100090"/>
                  <a:gd name="connsiteX1" fmla="*/ 66773 w 360885"/>
                  <a:gd name="connsiteY1" fmla="*/ 83155 h 100090"/>
                  <a:gd name="connsiteX2" fmla="*/ 221289 w 360885"/>
                  <a:gd name="connsiteY2" fmla="*/ 13305 h 100090"/>
                  <a:gd name="connsiteX3" fmla="*/ 358873 w 360885"/>
                  <a:gd name="connsiteY3" fmla="*/ 47172 h 100090"/>
                  <a:gd name="connsiteX4" fmla="*/ 284789 w 360885"/>
                  <a:gd name="connsiteY4" fmla="*/ 605 h 100090"/>
                  <a:gd name="connsiteX5" fmla="*/ 11739 w 360885"/>
                  <a:gd name="connsiteY5" fmla="*/ 93738 h 10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885" h="100090">
                    <a:moveTo>
                      <a:pt x="11739" y="93738"/>
                    </a:moveTo>
                    <a:cubicBezTo>
                      <a:pt x="-24597" y="107496"/>
                      <a:pt x="31848" y="96560"/>
                      <a:pt x="66773" y="83155"/>
                    </a:cubicBezTo>
                    <a:cubicBezTo>
                      <a:pt x="101698" y="69750"/>
                      <a:pt x="172606" y="19302"/>
                      <a:pt x="221289" y="13305"/>
                    </a:cubicBezTo>
                    <a:cubicBezTo>
                      <a:pt x="269972" y="7308"/>
                      <a:pt x="348290" y="49289"/>
                      <a:pt x="358873" y="47172"/>
                    </a:cubicBezTo>
                    <a:cubicBezTo>
                      <a:pt x="369456" y="45055"/>
                      <a:pt x="337353" y="-6098"/>
                      <a:pt x="284789" y="605"/>
                    </a:cubicBezTo>
                    <a:cubicBezTo>
                      <a:pt x="232225" y="7308"/>
                      <a:pt x="48075" y="79980"/>
                      <a:pt x="11739" y="937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7" name="フリーフォーム: 図形 2786">
                <a:extLst>
                  <a:ext uri="{FF2B5EF4-FFF2-40B4-BE49-F238E27FC236}">
                    <a16:creationId xmlns:a16="http://schemas.microsoft.com/office/drawing/2014/main" id="{6C8C0633-52C0-485B-8C56-772E1C77F397}"/>
                  </a:ext>
                </a:extLst>
              </p:cNvPr>
              <p:cNvSpPr/>
              <p:nvPr/>
            </p:nvSpPr>
            <p:spPr>
              <a:xfrm>
                <a:off x="5264285" y="3405583"/>
                <a:ext cx="488765" cy="179884"/>
              </a:xfrm>
              <a:custGeom>
                <a:avLst/>
                <a:gdLst>
                  <a:gd name="connsiteX0" fmla="*/ 1982 w 488765"/>
                  <a:gd name="connsiteY0" fmla="*/ 84800 h 179884"/>
                  <a:gd name="connsiteX1" fmla="*/ 247515 w 488765"/>
                  <a:gd name="connsiteY1" fmla="*/ 134 h 179884"/>
                  <a:gd name="connsiteX2" fmla="*/ 327948 w 488765"/>
                  <a:gd name="connsiteY2" fmla="*/ 67867 h 179884"/>
                  <a:gd name="connsiteX3" fmla="*/ 476115 w 488765"/>
                  <a:gd name="connsiteY3" fmla="*/ 169467 h 179884"/>
                  <a:gd name="connsiteX4" fmla="*/ 471882 w 488765"/>
                  <a:gd name="connsiteY4" fmla="*/ 173700 h 179884"/>
                  <a:gd name="connsiteX5" fmla="*/ 397798 w 488765"/>
                  <a:gd name="connsiteY5" fmla="*/ 144067 h 179884"/>
                  <a:gd name="connsiteX6" fmla="*/ 270798 w 488765"/>
                  <a:gd name="connsiteY6" fmla="*/ 23417 h 179884"/>
                  <a:gd name="connsiteX7" fmla="*/ 239048 w 488765"/>
                  <a:gd name="connsiteY7" fmla="*/ 19184 h 179884"/>
                  <a:gd name="connsiteX8" fmla="*/ 137448 w 488765"/>
                  <a:gd name="connsiteY8" fmla="*/ 40350 h 179884"/>
                  <a:gd name="connsiteX9" fmla="*/ 1982 w 488765"/>
                  <a:gd name="connsiteY9" fmla="*/ 84800 h 179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8765" h="179884">
                    <a:moveTo>
                      <a:pt x="1982" y="84800"/>
                    </a:moveTo>
                    <a:cubicBezTo>
                      <a:pt x="20326" y="78097"/>
                      <a:pt x="193187" y="2956"/>
                      <a:pt x="247515" y="134"/>
                    </a:cubicBezTo>
                    <a:cubicBezTo>
                      <a:pt x="301843" y="-2688"/>
                      <a:pt x="289848" y="39645"/>
                      <a:pt x="327948" y="67867"/>
                    </a:cubicBezTo>
                    <a:cubicBezTo>
                      <a:pt x="366048" y="96089"/>
                      <a:pt x="452126" y="151828"/>
                      <a:pt x="476115" y="169467"/>
                    </a:cubicBezTo>
                    <a:cubicBezTo>
                      <a:pt x="500104" y="187106"/>
                      <a:pt x="484935" y="177933"/>
                      <a:pt x="471882" y="173700"/>
                    </a:cubicBezTo>
                    <a:cubicBezTo>
                      <a:pt x="458829" y="169467"/>
                      <a:pt x="431312" y="169114"/>
                      <a:pt x="397798" y="144067"/>
                    </a:cubicBezTo>
                    <a:cubicBezTo>
                      <a:pt x="364284" y="119020"/>
                      <a:pt x="297256" y="44231"/>
                      <a:pt x="270798" y="23417"/>
                    </a:cubicBezTo>
                    <a:cubicBezTo>
                      <a:pt x="244340" y="2603"/>
                      <a:pt x="261273" y="16362"/>
                      <a:pt x="239048" y="19184"/>
                    </a:cubicBezTo>
                    <a:cubicBezTo>
                      <a:pt x="216823" y="22006"/>
                      <a:pt x="177312" y="26239"/>
                      <a:pt x="137448" y="40350"/>
                    </a:cubicBezTo>
                    <a:cubicBezTo>
                      <a:pt x="97584" y="54461"/>
                      <a:pt x="-16362" y="91503"/>
                      <a:pt x="1982" y="848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8" name="フリーフォーム: 図形 2787">
                <a:extLst>
                  <a:ext uri="{FF2B5EF4-FFF2-40B4-BE49-F238E27FC236}">
                    <a16:creationId xmlns:a16="http://schemas.microsoft.com/office/drawing/2014/main" id="{3535B1DB-06B1-4737-A4AC-78F4D1B1909C}"/>
                  </a:ext>
                </a:extLst>
              </p:cNvPr>
              <p:cNvSpPr/>
              <p:nvPr/>
            </p:nvSpPr>
            <p:spPr>
              <a:xfrm>
                <a:off x="4622499" y="4048447"/>
                <a:ext cx="559858" cy="146352"/>
              </a:xfrm>
              <a:custGeom>
                <a:avLst/>
                <a:gdLst>
                  <a:gd name="connsiteX0" fmla="*/ 2418 w 559858"/>
                  <a:gd name="connsiteY0" fmla="*/ 736 h 146352"/>
                  <a:gd name="connsiteX1" fmla="*/ 226784 w 559858"/>
                  <a:gd name="connsiteY1" fmla="*/ 108686 h 146352"/>
                  <a:gd name="connsiteX2" fmla="*/ 556984 w 559858"/>
                  <a:gd name="connsiteY2" fmla="*/ 144670 h 146352"/>
                  <a:gd name="connsiteX3" fmla="*/ 381301 w 559858"/>
                  <a:gd name="connsiteY3" fmla="*/ 140436 h 146352"/>
                  <a:gd name="connsiteX4" fmla="*/ 275468 w 559858"/>
                  <a:gd name="connsiteY4" fmla="*/ 140436 h 146352"/>
                  <a:gd name="connsiteX5" fmla="*/ 116718 w 559858"/>
                  <a:gd name="connsiteY5" fmla="*/ 64236 h 146352"/>
                  <a:gd name="connsiteX6" fmla="*/ 2418 w 559858"/>
                  <a:gd name="connsiteY6" fmla="*/ 736 h 14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9858" h="146352">
                    <a:moveTo>
                      <a:pt x="2418" y="736"/>
                    </a:moveTo>
                    <a:cubicBezTo>
                      <a:pt x="20762" y="8144"/>
                      <a:pt x="134356" y="84697"/>
                      <a:pt x="226784" y="108686"/>
                    </a:cubicBezTo>
                    <a:cubicBezTo>
                      <a:pt x="319212" y="132675"/>
                      <a:pt x="531231" y="139378"/>
                      <a:pt x="556984" y="144670"/>
                    </a:cubicBezTo>
                    <a:cubicBezTo>
                      <a:pt x="582737" y="149962"/>
                      <a:pt x="428220" y="141142"/>
                      <a:pt x="381301" y="140436"/>
                    </a:cubicBezTo>
                    <a:cubicBezTo>
                      <a:pt x="334382" y="139730"/>
                      <a:pt x="319565" y="153136"/>
                      <a:pt x="275468" y="140436"/>
                    </a:cubicBezTo>
                    <a:cubicBezTo>
                      <a:pt x="231371" y="127736"/>
                      <a:pt x="158699" y="84697"/>
                      <a:pt x="116718" y="64236"/>
                    </a:cubicBezTo>
                    <a:cubicBezTo>
                      <a:pt x="74737" y="43775"/>
                      <a:pt x="-15926" y="-6672"/>
                      <a:pt x="2418" y="7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9" name="フリーフォーム: 図形 2788">
                <a:extLst>
                  <a:ext uri="{FF2B5EF4-FFF2-40B4-BE49-F238E27FC236}">
                    <a16:creationId xmlns:a16="http://schemas.microsoft.com/office/drawing/2014/main" id="{A57A6B9F-7FBA-4CED-9C1B-3048D5AEDC6E}"/>
                  </a:ext>
                </a:extLst>
              </p:cNvPr>
              <p:cNvSpPr/>
              <p:nvPr/>
            </p:nvSpPr>
            <p:spPr>
              <a:xfrm>
                <a:off x="5049889" y="3654707"/>
                <a:ext cx="522856" cy="51138"/>
              </a:xfrm>
              <a:custGeom>
                <a:avLst/>
                <a:gdLst>
                  <a:gd name="connsiteX0" fmla="*/ 478 w 522856"/>
                  <a:gd name="connsiteY0" fmla="*/ 45226 h 51138"/>
                  <a:gd name="connsiteX1" fmla="*/ 317978 w 522856"/>
                  <a:gd name="connsiteY1" fmla="*/ 47343 h 51138"/>
                  <a:gd name="connsiteX2" fmla="*/ 521178 w 522856"/>
                  <a:gd name="connsiteY2" fmla="*/ 776 h 51138"/>
                  <a:gd name="connsiteX3" fmla="*/ 394178 w 522856"/>
                  <a:gd name="connsiteY3" fmla="*/ 19826 h 51138"/>
                  <a:gd name="connsiteX4" fmla="*/ 478 w 522856"/>
                  <a:gd name="connsiteY4" fmla="*/ 45226 h 51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856" h="51138">
                    <a:moveTo>
                      <a:pt x="478" y="45226"/>
                    </a:moveTo>
                    <a:cubicBezTo>
                      <a:pt x="-12222" y="49812"/>
                      <a:pt x="231195" y="54751"/>
                      <a:pt x="317978" y="47343"/>
                    </a:cubicBezTo>
                    <a:cubicBezTo>
                      <a:pt x="404761" y="39935"/>
                      <a:pt x="508478" y="5362"/>
                      <a:pt x="521178" y="776"/>
                    </a:cubicBezTo>
                    <a:cubicBezTo>
                      <a:pt x="533878" y="-3810"/>
                      <a:pt x="472847" y="13123"/>
                      <a:pt x="394178" y="19826"/>
                    </a:cubicBezTo>
                    <a:cubicBezTo>
                      <a:pt x="315509" y="26529"/>
                      <a:pt x="13178" y="40640"/>
                      <a:pt x="478" y="452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0" name="フリーフォーム: 図形 2789">
                <a:extLst>
                  <a:ext uri="{FF2B5EF4-FFF2-40B4-BE49-F238E27FC236}">
                    <a16:creationId xmlns:a16="http://schemas.microsoft.com/office/drawing/2014/main" id="{90197E09-2633-4F0E-AD7B-0BE7DFCA55CC}"/>
                  </a:ext>
                </a:extLst>
              </p:cNvPr>
              <p:cNvSpPr/>
              <p:nvPr/>
            </p:nvSpPr>
            <p:spPr>
              <a:xfrm>
                <a:off x="4538876" y="3763432"/>
                <a:ext cx="251293" cy="201531"/>
              </a:xfrm>
              <a:custGeom>
                <a:avLst/>
                <a:gdLst>
                  <a:gd name="connsiteX0" fmla="*/ 251141 w 251293"/>
                  <a:gd name="connsiteY0" fmla="*/ 1 h 201531"/>
                  <a:gd name="connsiteX1" fmla="*/ 47941 w 251293"/>
                  <a:gd name="connsiteY1" fmla="*/ 97368 h 201531"/>
                  <a:gd name="connsiteX2" fmla="*/ 28891 w 251293"/>
                  <a:gd name="connsiteY2" fmla="*/ 201085 h 201531"/>
                  <a:gd name="connsiteX3" fmla="*/ 26774 w 251293"/>
                  <a:gd name="connsiteY3" fmla="*/ 133351 h 201531"/>
                  <a:gd name="connsiteX4" fmla="*/ 11957 w 251293"/>
                  <a:gd name="connsiteY4" fmla="*/ 95251 h 201531"/>
                  <a:gd name="connsiteX5" fmla="*/ 251141 w 251293"/>
                  <a:gd name="connsiteY5" fmla="*/ 1 h 20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293" h="201531">
                    <a:moveTo>
                      <a:pt x="251141" y="1"/>
                    </a:moveTo>
                    <a:cubicBezTo>
                      <a:pt x="257138" y="354"/>
                      <a:pt x="84983" y="63854"/>
                      <a:pt x="47941" y="97368"/>
                    </a:cubicBezTo>
                    <a:cubicBezTo>
                      <a:pt x="10899" y="130882"/>
                      <a:pt x="32419" y="195088"/>
                      <a:pt x="28891" y="201085"/>
                    </a:cubicBezTo>
                    <a:cubicBezTo>
                      <a:pt x="25363" y="207082"/>
                      <a:pt x="29596" y="150990"/>
                      <a:pt x="26774" y="133351"/>
                    </a:cubicBezTo>
                    <a:cubicBezTo>
                      <a:pt x="23952" y="115712"/>
                      <a:pt x="-20851" y="115006"/>
                      <a:pt x="11957" y="95251"/>
                    </a:cubicBezTo>
                    <a:cubicBezTo>
                      <a:pt x="44765" y="75496"/>
                      <a:pt x="245144" y="-352"/>
                      <a:pt x="25114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1" name="フリーフォーム: 図形 2790">
                <a:extLst>
                  <a:ext uri="{FF2B5EF4-FFF2-40B4-BE49-F238E27FC236}">
                    <a16:creationId xmlns:a16="http://schemas.microsoft.com/office/drawing/2014/main" id="{E634969F-0C49-4703-B6B6-E9F18892A0FC}"/>
                  </a:ext>
                </a:extLst>
              </p:cNvPr>
              <p:cNvSpPr/>
              <p:nvPr/>
            </p:nvSpPr>
            <p:spPr>
              <a:xfrm>
                <a:off x="3697817" y="3708400"/>
                <a:ext cx="212748" cy="195853"/>
              </a:xfrm>
              <a:custGeom>
                <a:avLst/>
                <a:gdLst>
                  <a:gd name="connsiteX0" fmla="*/ 0 w 212748"/>
                  <a:gd name="connsiteY0" fmla="*/ 0 h 195853"/>
                  <a:gd name="connsiteX1" fmla="*/ 116416 w 212748"/>
                  <a:gd name="connsiteY1" fmla="*/ 107950 h 195853"/>
                  <a:gd name="connsiteX2" fmla="*/ 211666 w 212748"/>
                  <a:gd name="connsiteY2" fmla="*/ 194733 h 195853"/>
                  <a:gd name="connsiteX3" fmla="*/ 160866 w 212748"/>
                  <a:gd name="connsiteY3" fmla="*/ 152400 h 195853"/>
                  <a:gd name="connsiteX4" fmla="*/ 55033 w 212748"/>
                  <a:gd name="connsiteY4" fmla="*/ 82550 h 195853"/>
                  <a:gd name="connsiteX5" fmla="*/ 0 w 212748"/>
                  <a:gd name="connsiteY5" fmla="*/ 0 h 195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48" h="195853">
                    <a:moveTo>
                      <a:pt x="0" y="0"/>
                    </a:moveTo>
                    <a:lnTo>
                      <a:pt x="116416" y="107950"/>
                    </a:lnTo>
                    <a:lnTo>
                      <a:pt x="211666" y="194733"/>
                    </a:lnTo>
                    <a:cubicBezTo>
                      <a:pt x="219074" y="202141"/>
                      <a:pt x="186971" y="171097"/>
                      <a:pt x="160866" y="152400"/>
                    </a:cubicBezTo>
                    <a:cubicBezTo>
                      <a:pt x="134761" y="133703"/>
                      <a:pt x="80433" y="106186"/>
                      <a:pt x="55033" y="82550"/>
                    </a:cubicBezTo>
                    <a:cubicBezTo>
                      <a:pt x="29633" y="58914"/>
                      <a:pt x="19049" y="34748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2" name="フリーフォーム: 図形 2791">
                <a:extLst>
                  <a:ext uri="{FF2B5EF4-FFF2-40B4-BE49-F238E27FC236}">
                    <a16:creationId xmlns:a16="http://schemas.microsoft.com/office/drawing/2014/main" id="{4BA7230B-C65B-4361-9581-C69DB7FDECA1}"/>
                  </a:ext>
                </a:extLst>
              </p:cNvPr>
              <p:cNvSpPr/>
              <p:nvPr/>
            </p:nvSpPr>
            <p:spPr>
              <a:xfrm>
                <a:off x="4246833" y="3762444"/>
                <a:ext cx="358612" cy="223923"/>
              </a:xfrm>
              <a:custGeom>
                <a:avLst/>
                <a:gdLst>
                  <a:gd name="connsiteX0" fmla="*/ 3434 w 358612"/>
                  <a:gd name="connsiteY0" fmla="*/ 223239 h 223923"/>
                  <a:gd name="connsiteX1" fmla="*/ 196050 w 358612"/>
                  <a:gd name="connsiteY1" fmla="*/ 77189 h 223923"/>
                  <a:gd name="connsiteX2" fmla="*/ 356917 w 358612"/>
                  <a:gd name="connsiteY2" fmla="*/ 989 h 223923"/>
                  <a:gd name="connsiteX3" fmla="*/ 92334 w 358612"/>
                  <a:gd name="connsiteY3" fmla="*/ 127989 h 223923"/>
                  <a:gd name="connsiteX4" fmla="*/ 3434 w 358612"/>
                  <a:gd name="connsiteY4" fmla="*/ 223239 h 22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612" h="223923">
                    <a:moveTo>
                      <a:pt x="3434" y="223239"/>
                    </a:moveTo>
                    <a:cubicBezTo>
                      <a:pt x="20720" y="214772"/>
                      <a:pt x="137136" y="114231"/>
                      <a:pt x="196050" y="77189"/>
                    </a:cubicBezTo>
                    <a:cubicBezTo>
                      <a:pt x="254964" y="40147"/>
                      <a:pt x="374203" y="-7478"/>
                      <a:pt x="356917" y="989"/>
                    </a:cubicBezTo>
                    <a:cubicBezTo>
                      <a:pt x="339631" y="9456"/>
                      <a:pt x="147720" y="96592"/>
                      <a:pt x="92334" y="127989"/>
                    </a:cubicBezTo>
                    <a:cubicBezTo>
                      <a:pt x="36948" y="159386"/>
                      <a:pt x="-13852" y="231706"/>
                      <a:pt x="3434" y="2232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3" name="フリーフォーム: 図形 2792">
                <a:extLst>
                  <a:ext uri="{FF2B5EF4-FFF2-40B4-BE49-F238E27FC236}">
                    <a16:creationId xmlns:a16="http://schemas.microsoft.com/office/drawing/2014/main" id="{534CF79B-36FC-4C62-8DA4-86385B332874}"/>
                  </a:ext>
                </a:extLst>
              </p:cNvPr>
              <p:cNvSpPr/>
              <p:nvPr/>
            </p:nvSpPr>
            <p:spPr>
              <a:xfrm>
                <a:off x="3185550" y="3318921"/>
                <a:ext cx="129275" cy="349828"/>
              </a:xfrm>
              <a:custGeom>
                <a:avLst/>
                <a:gdLst>
                  <a:gd name="connsiteX0" fmla="*/ 129150 w 129275"/>
                  <a:gd name="connsiteY0" fmla="*/ 12 h 349828"/>
                  <a:gd name="connsiteX1" fmla="*/ 21200 w 129275"/>
                  <a:gd name="connsiteY1" fmla="*/ 154529 h 349828"/>
                  <a:gd name="connsiteX2" fmla="*/ 33 w 129275"/>
                  <a:gd name="connsiteY2" fmla="*/ 349262 h 349828"/>
                  <a:gd name="connsiteX3" fmla="*/ 16967 w 129275"/>
                  <a:gd name="connsiteY3" fmla="*/ 211679 h 349828"/>
                  <a:gd name="connsiteX4" fmla="*/ 42367 w 129275"/>
                  <a:gd name="connsiteY4" fmla="*/ 146062 h 349828"/>
                  <a:gd name="connsiteX5" fmla="*/ 129150 w 129275"/>
                  <a:gd name="connsiteY5" fmla="*/ 12 h 34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275" h="349828">
                    <a:moveTo>
                      <a:pt x="129150" y="12"/>
                    </a:moveTo>
                    <a:cubicBezTo>
                      <a:pt x="125622" y="1423"/>
                      <a:pt x="42719" y="96321"/>
                      <a:pt x="21200" y="154529"/>
                    </a:cubicBezTo>
                    <a:cubicBezTo>
                      <a:pt x="-319" y="212737"/>
                      <a:pt x="738" y="339737"/>
                      <a:pt x="33" y="349262"/>
                    </a:cubicBezTo>
                    <a:cubicBezTo>
                      <a:pt x="-672" y="358787"/>
                      <a:pt x="9911" y="245546"/>
                      <a:pt x="16967" y="211679"/>
                    </a:cubicBezTo>
                    <a:cubicBezTo>
                      <a:pt x="24023" y="177812"/>
                      <a:pt x="23670" y="179223"/>
                      <a:pt x="42367" y="146062"/>
                    </a:cubicBezTo>
                    <a:cubicBezTo>
                      <a:pt x="61064" y="112901"/>
                      <a:pt x="132678" y="-1399"/>
                      <a:pt x="129150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4" name="フリーフォーム: 図形 2793">
                <a:extLst>
                  <a:ext uri="{FF2B5EF4-FFF2-40B4-BE49-F238E27FC236}">
                    <a16:creationId xmlns:a16="http://schemas.microsoft.com/office/drawing/2014/main" id="{668182C0-C08B-440D-8219-21153CE3DFB8}"/>
                  </a:ext>
                </a:extLst>
              </p:cNvPr>
              <p:cNvSpPr/>
              <p:nvPr/>
            </p:nvSpPr>
            <p:spPr>
              <a:xfrm>
                <a:off x="3122011" y="3929661"/>
                <a:ext cx="622880" cy="98775"/>
              </a:xfrm>
              <a:custGeom>
                <a:avLst/>
                <a:gdLst>
                  <a:gd name="connsiteX0" fmla="*/ 72 w 622880"/>
                  <a:gd name="connsiteY0" fmla="*/ 83539 h 98775"/>
                  <a:gd name="connsiteX1" fmla="*/ 95322 w 622880"/>
                  <a:gd name="connsiteY1" fmla="*/ 989 h 98775"/>
                  <a:gd name="connsiteX2" fmla="*/ 256189 w 622880"/>
                  <a:gd name="connsiteY2" fmla="*/ 39089 h 98775"/>
                  <a:gd name="connsiteX3" fmla="*/ 370489 w 622880"/>
                  <a:gd name="connsiteY3" fmla="*/ 56022 h 98775"/>
                  <a:gd name="connsiteX4" fmla="*/ 622372 w 622880"/>
                  <a:gd name="connsiteY4" fmla="*/ 87772 h 98775"/>
                  <a:gd name="connsiteX5" fmla="*/ 425522 w 622880"/>
                  <a:gd name="connsiteY5" fmla="*/ 94122 h 98775"/>
                  <a:gd name="connsiteX6" fmla="*/ 86856 w 622880"/>
                  <a:gd name="connsiteY6" fmla="*/ 22156 h 98775"/>
                  <a:gd name="connsiteX7" fmla="*/ 72 w 622880"/>
                  <a:gd name="connsiteY7" fmla="*/ 83539 h 9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2880" h="98775">
                    <a:moveTo>
                      <a:pt x="72" y="83539"/>
                    </a:moveTo>
                    <a:cubicBezTo>
                      <a:pt x="1483" y="80011"/>
                      <a:pt x="52636" y="8397"/>
                      <a:pt x="95322" y="989"/>
                    </a:cubicBezTo>
                    <a:cubicBezTo>
                      <a:pt x="138008" y="-6419"/>
                      <a:pt x="210328" y="29917"/>
                      <a:pt x="256189" y="39089"/>
                    </a:cubicBezTo>
                    <a:cubicBezTo>
                      <a:pt x="302050" y="48261"/>
                      <a:pt x="370489" y="56022"/>
                      <a:pt x="370489" y="56022"/>
                    </a:cubicBezTo>
                    <a:cubicBezTo>
                      <a:pt x="431520" y="64136"/>
                      <a:pt x="613200" y="81422"/>
                      <a:pt x="622372" y="87772"/>
                    </a:cubicBezTo>
                    <a:cubicBezTo>
                      <a:pt x="631544" y="94122"/>
                      <a:pt x="514775" y="105058"/>
                      <a:pt x="425522" y="94122"/>
                    </a:cubicBezTo>
                    <a:cubicBezTo>
                      <a:pt x="336269" y="83186"/>
                      <a:pt x="156353" y="21098"/>
                      <a:pt x="86856" y="22156"/>
                    </a:cubicBezTo>
                    <a:cubicBezTo>
                      <a:pt x="17359" y="23214"/>
                      <a:pt x="-1339" y="87067"/>
                      <a:pt x="72" y="835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5" name="フリーフォーム: 図形 2794">
                <a:extLst>
                  <a:ext uri="{FF2B5EF4-FFF2-40B4-BE49-F238E27FC236}">
                    <a16:creationId xmlns:a16="http://schemas.microsoft.com/office/drawing/2014/main" id="{8EAD93F7-800A-429A-9EDF-6B7992E544CA}"/>
                  </a:ext>
                </a:extLst>
              </p:cNvPr>
              <p:cNvSpPr/>
              <p:nvPr/>
            </p:nvSpPr>
            <p:spPr>
              <a:xfrm>
                <a:off x="3214956" y="4087229"/>
                <a:ext cx="440861" cy="180909"/>
              </a:xfrm>
              <a:custGeom>
                <a:avLst/>
                <a:gdLst>
                  <a:gd name="connsiteX0" fmla="*/ 261 w 440861"/>
                  <a:gd name="connsiteY0" fmla="*/ 54 h 180909"/>
                  <a:gd name="connsiteX1" fmla="*/ 203461 w 440861"/>
                  <a:gd name="connsiteY1" fmla="*/ 69904 h 180909"/>
                  <a:gd name="connsiteX2" fmla="*/ 436294 w 440861"/>
                  <a:gd name="connsiteY2" fmla="*/ 179971 h 180909"/>
                  <a:gd name="connsiteX3" fmla="*/ 349511 w 440861"/>
                  <a:gd name="connsiteY3" fmla="*/ 120704 h 180909"/>
                  <a:gd name="connsiteX4" fmla="*/ 245794 w 440861"/>
                  <a:gd name="connsiteY4" fmla="*/ 80488 h 180909"/>
                  <a:gd name="connsiteX5" fmla="*/ 261 w 440861"/>
                  <a:gd name="connsiteY5" fmla="*/ 54 h 18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861" h="180909">
                    <a:moveTo>
                      <a:pt x="261" y="54"/>
                    </a:moveTo>
                    <a:cubicBezTo>
                      <a:pt x="-6794" y="-1710"/>
                      <a:pt x="130789" y="39918"/>
                      <a:pt x="203461" y="69904"/>
                    </a:cubicBezTo>
                    <a:cubicBezTo>
                      <a:pt x="276133" y="99890"/>
                      <a:pt x="411952" y="171504"/>
                      <a:pt x="436294" y="179971"/>
                    </a:cubicBezTo>
                    <a:cubicBezTo>
                      <a:pt x="460636" y="188438"/>
                      <a:pt x="381261" y="137284"/>
                      <a:pt x="349511" y="120704"/>
                    </a:cubicBezTo>
                    <a:cubicBezTo>
                      <a:pt x="317761" y="104124"/>
                      <a:pt x="301533" y="99891"/>
                      <a:pt x="245794" y="80488"/>
                    </a:cubicBezTo>
                    <a:cubicBezTo>
                      <a:pt x="190055" y="61085"/>
                      <a:pt x="7316" y="1818"/>
                      <a:pt x="261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6" name="フリーフォーム: 図形 2795">
                <a:extLst>
                  <a:ext uri="{FF2B5EF4-FFF2-40B4-BE49-F238E27FC236}">
                    <a16:creationId xmlns:a16="http://schemas.microsoft.com/office/drawing/2014/main" id="{1FCE2C3F-A998-4F02-BAF1-CE3B526761D4}"/>
                  </a:ext>
                </a:extLst>
              </p:cNvPr>
              <p:cNvSpPr/>
              <p:nvPr/>
            </p:nvSpPr>
            <p:spPr>
              <a:xfrm>
                <a:off x="4374102" y="2983966"/>
                <a:ext cx="1313319" cy="988661"/>
              </a:xfrm>
              <a:custGeom>
                <a:avLst/>
                <a:gdLst>
                  <a:gd name="connsiteX0" fmla="*/ 1302798 w 1313319"/>
                  <a:gd name="connsiteY0" fmla="*/ 9001 h 988661"/>
                  <a:gd name="connsiteX1" fmla="*/ 1099598 w 1313319"/>
                  <a:gd name="connsiteY1" fmla="*/ 229134 h 988661"/>
                  <a:gd name="connsiteX2" fmla="*/ 858298 w 1313319"/>
                  <a:gd name="connsiteY2" fmla="*/ 449267 h 988661"/>
                  <a:gd name="connsiteX3" fmla="*/ 28565 w 1313319"/>
                  <a:gd name="connsiteY3" fmla="*/ 969967 h 988661"/>
                  <a:gd name="connsiteX4" fmla="*/ 244465 w 1313319"/>
                  <a:gd name="connsiteY4" fmla="*/ 842967 h 988661"/>
                  <a:gd name="connsiteX5" fmla="*/ 760931 w 1313319"/>
                  <a:gd name="connsiteY5" fmla="*/ 550867 h 988661"/>
                  <a:gd name="connsiteX6" fmla="*/ 1302798 w 1313319"/>
                  <a:gd name="connsiteY6" fmla="*/ 9001 h 988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3319" h="988661">
                    <a:moveTo>
                      <a:pt x="1302798" y="9001"/>
                    </a:moveTo>
                    <a:cubicBezTo>
                      <a:pt x="1359242" y="-44621"/>
                      <a:pt x="1173681" y="155756"/>
                      <a:pt x="1099598" y="229134"/>
                    </a:cubicBezTo>
                    <a:cubicBezTo>
                      <a:pt x="1025515" y="302512"/>
                      <a:pt x="1036803" y="325795"/>
                      <a:pt x="858298" y="449267"/>
                    </a:cubicBezTo>
                    <a:cubicBezTo>
                      <a:pt x="679793" y="572739"/>
                      <a:pt x="28565" y="969967"/>
                      <a:pt x="28565" y="969967"/>
                    </a:cubicBezTo>
                    <a:cubicBezTo>
                      <a:pt x="-73740" y="1035584"/>
                      <a:pt x="122404" y="912817"/>
                      <a:pt x="244465" y="842967"/>
                    </a:cubicBezTo>
                    <a:cubicBezTo>
                      <a:pt x="366526" y="773117"/>
                      <a:pt x="581720" y="691273"/>
                      <a:pt x="760931" y="550867"/>
                    </a:cubicBezTo>
                    <a:cubicBezTo>
                      <a:pt x="940142" y="410462"/>
                      <a:pt x="1246354" y="62623"/>
                      <a:pt x="1302798" y="90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7" name="フリーフォーム: 図形 2796">
                <a:extLst>
                  <a:ext uri="{FF2B5EF4-FFF2-40B4-BE49-F238E27FC236}">
                    <a16:creationId xmlns:a16="http://schemas.microsoft.com/office/drawing/2014/main" id="{D22E85F0-B192-43D5-8F29-0D6AD7906A51}"/>
                  </a:ext>
                </a:extLst>
              </p:cNvPr>
              <p:cNvSpPr/>
              <p:nvPr/>
            </p:nvSpPr>
            <p:spPr>
              <a:xfrm>
                <a:off x="3799554" y="2476228"/>
                <a:ext cx="319805" cy="325154"/>
              </a:xfrm>
              <a:custGeom>
                <a:avLst/>
                <a:gdLst>
                  <a:gd name="connsiteX0" fmla="*/ 318421 w 319805"/>
                  <a:gd name="connsiteY0" fmla="*/ 272 h 325154"/>
                  <a:gd name="connsiteX1" fmla="*/ 89821 w 319805"/>
                  <a:gd name="connsiteY1" fmla="*/ 152672 h 325154"/>
                  <a:gd name="connsiteX2" fmla="*/ 921 w 319805"/>
                  <a:gd name="connsiteY2" fmla="*/ 324122 h 325154"/>
                  <a:gd name="connsiteX3" fmla="*/ 51721 w 319805"/>
                  <a:gd name="connsiteY3" fmla="*/ 219347 h 325154"/>
                  <a:gd name="connsiteX4" fmla="*/ 178721 w 319805"/>
                  <a:gd name="connsiteY4" fmla="*/ 117747 h 325154"/>
                  <a:gd name="connsiteX5" fmla="*/ 318421 w 319805"/>
                  <a:gd name="connsiteY5" fmla="*/ 272 h 32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805" h="325154">
                    <a:moveTo>
                      <a:pt x="318421" y="272"/>
                    </a:moveTo>
                    <a:cubicBezTo>
                      <a:pt x="303604" y="6093"/>
                      <a:pt x="142738" y="98697"/>
                      <a:pt x="89821" y="152672"/>
                    </a:cubicBezTo>
                    <a:cubicBezTo>
                      <a:pt x="36904" y="206647"/>
                      <a:pt x="7271" y="313010"/>
                      <a:pt x="921" y="324122"/>
                    </a:cubicBezTo>
                    <a:cubicBezTo>
                      <a:pt x="-5429" y="335234"/>
                      <a:pt x="22088" y="253743"/>
                      <a:pt x="51721" y="219347"/>
                    </a:cubicBezTo>
                    <a:cubicBezTo>
                      <a:pt x="81354" y="184951"/>
                      <a:pt x="132154" y="152143"/>
                      <a:pt x="178721" y="117747"/>
                    </a:cubicBezTo>
                    <a:cubicBezTo>
                      <a:pt x="225288" y="83351"/>
                      <a:pt x="333238" y="-5549"/>
                      <a:pt x="318421" y="2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8" name="フリーフォーム: 図形 2797">
                <a:extLst>
                  <a:ext uri="{FF2B5EF4-FFF2-40B4-BE49-F238E27FC236}">
                    <a16:creationId xmlns:a16="http://schemas.microsoft.com/office/drawing/2014/main" id="{BF687871-D8C5-4142-83E7-6DE8D6B7F79C}"/>
                  </a:ext>
                </a:extLst>
              </p:cNvPr>
              <p:cNvSpPr/>
              <p:nvPr/>
            </p:nvSpPr>
            <p:spPr>
              <a:xfrm>
                <a:off x="3136175" y="3727417"/>
                <a:ext cx="89798" cy="288995"/>
              </a:xfrm>
              <a:custGeom>
                <a:avLst/>
                <a:gdLst>
                  <a:gd name="connsiteX0" fmla="*/ 89625 w 89798"/>
                  <a:gd name="connsiteY0" fmla="*/ 33 h 288995"/>
                  <a:gd name="connsiteX1" fmla="*/ 19775 w 89798"/>
                  <a:gd name="connsiteY1" fmla="*/ 146083 h 288995"/>
                  <a:gd name="connsiteX2" fmla="*/ 725 w 89798"/>
                  <a:gd name="connsiteY2" fmla="*/ 288958 h 288995"/>
                  <a:gd name="connsiteX3" fmla="*/ 38825 w 89798"/>
                  <a:gd name="connsiteY3" fmla="*/ 158783 h 288995"/>
                  <a:gd name="connsiteX4" fmla="*/ 89625 w 89798"/>
                  <a:gd name="connsiteY4" fmla="*/ 33 h 288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798" h="288995">
                    <a:moveTo>
                      <a:pt x="89625" y="33"/>
                    </a:moveTo>
                    <a:cubicBezTo>
                      <a:pt x="86450" y="-2084"/>
                      <a:pt x="34592" y="97929"/>
                      <a:pt x="19775" y="146083"/>
                    </a:cubicBezTo>
                    <a:cubicBezTo>
                      <a:pt x="4958" y="194237"/>
                      <a:pt x="-2450" y="286841"/>
                      <a:pt x="725" y="288958"/>
                    </a:cubicBezTo>
                    <a:cubicBezTo>
                      <a:pt x="3900" y="291075"/>
                      <a:pt x="26125" y="202704"/>
                      <a:pt x="38825" y="158783"/>
                    </a:cubicBezTo>
                    <a:cubicBezTo>
                      <a:pt x="51525" y="114862"/>
                      <a:pt x="92800" y="2150"/>
                      <a:pt x="89625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9" name="フリーフォーム: 図形 2798">
                <a:extLst>
                  <a:ext uri="{FF2B5EF4-FFF2-40B4-BE49-F238E27FC236}">
                    <a16:creationId xmlns:a16="http://schemas.microsoft.com/office/drawing/2014/main" id="{C3A93C0F-17C1-429D-B040-F756ED3F0EF2}"/>
                  </a:ext>
                </a:extLst>
              </p:cNvPr>
              <p:cNvSpPr/>
              <p:nvPr/>
            </p:nvSpPr>
            <p:spPr>
              <a:xfrm>
                <a:off x="3785876" y="2107089"/>
                <a:ext cx="365547" cy="395613"/>
              </a:xfrm>
              <a:custGeom>
                <a:avLst/>
                <a:gdLst>
                  <a:gd name="connsiteX0" fmla="*/ 27299 w 365547"/>
                  <a:gd name="connsiteY0" fmla="*/ 1111 h 395613"/>
                  <a:gd name="connsiteX1" fmla="*/ 1899 w 365547"/>
                  <a:gd name="connsiteY1" fmla="*/ 166211 h 395613"/>
                  <a:gd name="connsiteX2" fmla="*/ 84449 w 365547"/>
                  <a:gd name="connsiteY2" fmla="*/ 217011 h 395613"/>
                  <a:gd name="connsiteX3" fmla="*/ 249549 w 365547"/>
                  <a:gd name="connsiteY3" fmla="*/ 232886 h 395613"/>
                  <a:gd name="connsiteX4" fmla="*/ 71749 w 365547"/>
                  <a:gd name="connsiteY4" fmla="*/ 394811 h 395613"/>
                  <a:gd name="connsiteX5" fmla="*/ 271774 w 365547"/>
                  <a:gd name="connsiteY5" fmla="*/ 293211 h 395613"/>
                  <a:gd name="connsiteX6" fmla="*/ 363849 w 365547"/>
                  <a:gd name="connsiteY6" fmla="*/ 248761 h 395613"/>
                  <a:gd name="connsiteX7" fmla="*/ 198749 w 365547"/>
                  <a:gd name="connsiteY7" fmla="*/ 207486 h 395613"/>
                  <a:gd name="connsiteX8" fmla="*/ 39999 w 365547"/>
                  <a:gd name="connsiteY8" fmla="*/ 172561 h 395613"/>
                  <a:gd name="connsiteX9" fmla="*/ 36824 w 365547"/>
                  <a:gd name="connsiteY9" fmla="*/ 96361 h 395613"/>
                  <a:gd name="connsiteX10" fmla="*/ 27299 w 365547"/>
                  <a:gd name="connsiteY10" fmla="*/ 1111 h 39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5547" h="395613">
                    <a:moveTo>
                      <a:pt x="27299" y="1111"/>
                    </a:moveTo>
                    <a:cubicBezTo>
                      <a:pt x="21478" y="12753"/>
                      <a:pt x="-7626" y="130228"/>
                      <a:pt x="1899" y="166211"/>
                    </a:cubicBezTo>
                    <a:cubicBezTo>
                      <a:pt x="11424" y="202194"/>
                      <a:pt x="43174" y="205899"/>
                      <a:pt x="84449" y="217011"/>
                    </a:cubicBezTo>
                    <a:cubicBezTo>
                      <a:pt x="125724" y="228123"/>
                      <a:pt x="251666" y="203253"/>
                      <a:pt x="249549" y="232886"/>
                    </a:cubicBezTo>
                    <a:cubicBezTo>
                      <a:pt x="247432" y="262519"/>
                      <a:pt x="68045" y="384757"/>
                      <a:pt x="71749" y="394811"/>
                    </a:cubicBezTo>
                    <a:cubicBezTo>
                      <a:pt x="75453" y="404865"/>
                      <a:pt x="223091" y="317553"/>
                      <a:pt x="271774" y="293211"/>
                    </a:cubicBezTo>
                    <a:cubicBezTo>
                      <a:pt x="320457" y="268869"/>
                      <a:pt x="376020" y="263048"/>
                      <a:pt x="363849" y="248761"/>
                    </a:cubicBezTo>
                    <a:cubicBezTo>
                      <a:pt x="351678" y="234474"/>
                      <a:pt x="252724" y="220186"/>
                      <a:pt x="198749" y="207486"/>
                    </a:cubicBezTo>
                    <a:cubicBezTo>
                      <a:pt x="144774" y="194786"/>
                      <a:pt x="66986" y="191082"/>
                      <a:pt x="39999" y="172561"/>
                    </a:cubicBezTo>
                    <a:cubicBezTo>
                      <a:pt x="13012" y="154040"/>
                      <a:pt x="37353" y="120173"/>
                      <a:pt x="36824" y="96361"/>
                    </a:cubicBezTo>
                    <a:cubicBezTo>
                      <a:pt x="36295" y="72549"/>
                      <a:pt x="33120" y="-10531"/>
                      <a:pt x="27299" y="1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0" name="フリーフォーム: 図形 2799">
                <a:extLst>
                  <a:ext uri="{FF2B5EF4-FFF2-40B4-BE49-F238E27FC236}">
                    <a16:creationId xmlns:a16="http://schemas.microsoft.com/office/drawing/2014/main" id="{8AC341B1-1812-4F6F-BCD2-0E3792D83FAC}"/>
                  </a:ext>
                </a:extLst>
              </p:cNvPr>
              <p:cNvSpPr/>
              <p:nvPr/>
            </p:nvSpPr>
            <p:spPr>
              <a:xfrm>
                <a:off x="4174921" y="1844594"/>
                <a:ext cx="276441" cy="435221"/>
              </a:xfrm>
              <a:custGeom>
                <a:avLst/>
                <a:gdLst>
                  <a:gd name="connsiteX0" fmla="*/ 114504 w 276441"/>
                  <a:gd name="connsiteY0" fmla="*/ 81 h 435221"/>
                  <a:gd name="connsiteX1" fmla="*/ 225629 w 276441"/>
                  <a:gd name="connsiteY1" fmla="*/ 168356 h 435221"/>
                  <a:gd name="connsiteX2" fmla="*/ 149429 w 276441"/>
                  <a:gd name="connsiteY2" fmla="*/ 295356 h 435221"/>
                  <a:gd name="connsiteX3" fmla="*/ 204 w 276441"/>
                  <a:gd name="connsiteY3" fmla="*/ 435056 h 435221"/>
                  <a:gd name="connsiteX4" fmla="*/ 120854 w 276441"/>
                  <a:gd name="connsiteY4" fmla="*/ 320756 h 435221"/>
                  <a:gd name="connsiteX5" fmla="*/ 276429 w 276441"/>
                  <a:gd name="connsiteY5" fmla="*/ 190581 h 435221"/>
                  <a:gd name="connsiteX6" fmla="*/ 114504 w 276441"/>
                  <a:gd name="connsiteY6" fmla="*/ 81 h 43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441" h="435221">
                    <a:moveTo>
                      <a:pt x="114504" y="81"/>
                    </a:moveTo>
                    <a:cubicBezTo>
                      <a:pt x="106037" y="-3623"/>
                      <a:pt x="219808" y="119144"/>
                      <a:pt x="225629" y="168356"/>
                    </a:cubicBezTo>
                    <a:cubicBezTo>
                      <a:pt x="231450" y="217568"/>
                      <a:pt x="187000" y="250906"/>
                      <a:pt x="149429" y="295356"/>
                    </a:cubicBezTo>
                    <a:cubicBezTo>
                      <a:pt x="111858" y="339806"/>
                      <a:pt x="4966" y="430823"/>
                      <a:pt x="204" y="435056"/>
                    </a:cubicBezTo>
                    <a:cubicBezTo>
                      <a:pt x="-4558" y="439289"/>
                      <a:pt x="74817" y="361502"/>
                      <a:pt x="120854" y="320756"/>
                    </a:cubicBezTo>
                    <a:cubicBezTo>
                      <a:pt x="166891" y="280010"/>
                      <a:pt x="274842" y="246143"/>
                      <a:pt x="276429" y="190581"/>
                    </a:cubicBezTo>
                    <a:cubicBezTo>
                      <a:pt x="278016" y="135019"/>
                      <a:pt x="122971" y="3785"/>
                      <a:pt x="114504" y="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1" name="フリーフォーム: 図形 2800">
                <a:extLst>
                  <a:ext uri="{FF2B5EF4-FFF2-40B4-BE49-F238E27FC236}">
                    <a16:creationId xmlns:a16="http://schemas.microsoft.com/office/drawing/2014/main" id="{6C361D22-8867-4FDB-8287-1BACDFAB9FF4}"/>
                  </a:ext>
                </a:extLst>
              </p:cNvPr>
              <p:cNvSpPr/>
              <p:nvPr/>
            </p:nvSpPr>
            <p:spPr>
              <a:xfrm>
                <a:off x="5440326" y="3758199"/>
                <a:ext cx="266673" cy="190747"/>
              </a:xfrm>
              <a:custGeom>
                <a:avLst/>
                <a:gdLst>
                  <a:gd name="connsiteX0" fmla="*/ 37 w 266673"/>
                  <a:gd name="connsiteY0" fmla="*/ 81964 h 190747"/>
                  <a:gd name="connsiteX1" fmla="*/ 117512 w 266673"/>
                  <a:gd name="connsiteY1" fmla="*/ 4176 h 190747"/>
                  <a:gd name="connsiteX2" fmla="*/ 187362 w 266673"/>
                  <a:gd name="connsiteY2" fmla="*/ 13701 h 190747"/>
                  <a:gd name="connsiteX3" fmla="*/ 187362 w 266673"/>
                  <a:gd name="connsiteY3" fmla="*/ 40689 h 190747"/>
                  <a:gd name="connsiteX4" fmla="*/ 196887 w 266673"/>
                  <a:gd name="connsiteY4" fmla="*/ 107364 h 190747"/>
                  <a:gd name="connsiteX5" fmla="*/ 265149 w 266673"/>
                  <a:gd name="connsiteY5" fmla="*/ 186739 h 190747"/>
                  <a:gd name="connsiteX6" fmla="*/ 239749 w 266673"/>
                  <a:gd name="connsiteY6" fmla="*/ 174039 h 190747"/>
                  <a:gd name="connsiteX7" fmla="*/ 187362 w 266673"/>
                  <a:gd name="connsiteY7" fmla="*/ 131176 h 190747"/>
                  <a:gd name="connsiteX8" fmla="*/ 176249 w 266673"/>
                  <a:gd name="connsiteY8" fmla="*/ 48626 h 190747"/>
                  <a:gd name="connsiteX9" fmla="*/ 168312 w 266673"/>
                  <a:gd name="connsiteY9" fmla="*/ 18464 h 190747"/>
                  <a:gd name="connsiteX10" fmla="*/ 130212 w 266673"/>
                  <a:gd name="connsiteY10" fmla="*/ 16876 h 190747"/>
                  <a:gd name="connsiteX11" fmla="*/ 37 w 266673"/>
                  <a:gd name="connsiteY11" fmla="*/ 81964 h 19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673" h="190747">
                    <a:moveTo>
                      <a:pt x="37" y="81964"/>
                    </a:moveTo>
                    <a:cubicBezTo>
                      <a:pt x="-2080" y="79847"/>
                      <a:pt x="86291" y="15553"/>
                      <a:pt x="117512" y="4176"/>
                    </a:cubicBezTo>
                    <a:cubicBezTo>
                      <a:pt x="148733" y="-7201"/>
                      <a:pt x="175720" y="7616"/>
                      <a:pt x="187362" y="13701"/>
                    </a:cubicBezTo>
                    <a:cubicBezTo>
                      <a:pt x="199004" y="19786"/>
                      <a:pt x="185774" y="25078"/>
                      <a:pt x="187362" y="40689"/>
                    </a:cubicBezTo>
                    <a:cubicBezTo>
                      <a:pt x="188950" y="56300"/>
                      <a:pt x="183923" y="83022"/>
                      <a:pt x="196887" y="107364"/>
                    </a:cubicBezTo>
                    <a:cubicBezTo>
                      <a:pt x="209851" y="131706"/>
                      <a:pt x="258005" y="175627"/>
                      <a:pt x="265149" y="186739"/>
                    </a:cubicBezTo>
                    <a:cubicBezTo>
                      <a:pt x="272293" y="197852"/>
                      <a:pt x="252714" y="183300"/>
                      <a:pt x="239749" y="174039"/>
                    </a:cubicBezTo>
                    <a:cubicBezTo>
                      <a:pt x="226785" y="164779"/>
                      <a:pt x="197945" y="152078"/>
                      <a:pt x="187362" y="131176"/>
                    </a:cubicBezTo>
                    <a:cubicBezTo>
                      <a:pt x="176779" y="110274"/>
                      <a:pt x="179424" y="67411"/>
                      <a:pt x="176249" y="48626"/>
                    </a:cubicBezTo>
                    <a:cubicBezTo>
                      <a:pt x="173074" y="29841"/>
                      <a:pt x="175985" y="23756"/>
                      <a:pt x="168312" y="18464"/>
                    </a:cubicBezTo>
                    <a:cubicBezTo>
                      <a:pt x="160639" y="13172"/>
                      <a:pt x="154554" y="7880"/>
                      <a:pt x="130212" y="16876"/>
                    </a:cubicBezTo>
                    <a:cubicBezTo>
                      <a:pt x="105870" y="25872"/>
                      <a:pt x="2154" y="84081"/>
                      <a:pt x="37" y="81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2" name="フリーフォーム: 図形 2801">
                <a:extLst>
                  <a:ext uri="{FF2B5EF4-FFF2-40B4-BE49-F238E27FC236}">
                    <a16:creationId xmlns:a16="http://schemas.microsoft.com/office/drawing/2014/main" id="{97B1C797-751F-479F-81CE-6D741F770E82}"/>
                  </a:ext>
                </a:extLst>
              </p:cNvPr>
              <p:cNvSpPr/>
              <p:nvPr/>
            </p:nvSpPr>
            <p:spPr>
              <a:xfrm>
                <a:off x="5587983" y="3752752"/>
                <a:ext cx="227784" cy="179060"/>
              </a:xfrm>
              <a:custGeom>
                <a:avLst/>
                <a:gdLst>
                  <a:gd name="connsiteX0" fmla="*/ 17 w 227784"/>
                  <a:gd name="connsiteY0" fmla="*/ 98 h 179060"/>
                  <a:gd name="connsiteX1" fmla="*/ 131780 w 227784"/>
                  <a:gd name="connsiteY1" fmla="*/ 22323 h 179060"/>
                  <a:gd name="connsiteX2" fmla="*/ 131780 w 227784"/>
                  <a:gd name="connsiteY2" fmla="*/ 35023 h 179060"/>
                  <a:gd name="connsiteX3" fmla="*/ 160355 w 227784"/>
                  <a:gd name="connsiteY3" fmla="*/ 81061 h 179060"/>
                  <a:gd name="connsiteX4" fmla="*/ 225442 w 227784"/>
                  <a:gd name="connsiteY4" fmla="*/ 169961 h 179060"/>
                  <a:gd name="connsiteX5" fmla="*/ 206392 w 227784"/>
                  <a:gd name="connsiteY5" fmla="*/ 165198 h 179060"/>
                  <a:gd name="connsiteX6" fmla="*/ 139717 w 227784"/>
                  <a:gd name="connsiteY6" fmla="*/ 73123 h 179060"/>
                  <a:gd name="connsiteX7" fmla="*/ 122255 w 227784"/>
                  <a:gd name="connsiteY7" fmla="*/ 31848 h 179060"/>
                  <a:gd name="connsiteX8" fmla="*/ 17 w 227784"/>
                  <a:gd name="connsiteY8" fmla="*/ 98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784" h="179060">
                    <a:moveTo>
                      <a:pt x="17" y="98"/>
                    </a:moveTo>
                    <a:cubicBezTo>
                      <a:pt x="1604" y="-1489"/>
                      <a:pt x="109820" y="16502"/>
                      <a:pt x="131780" y="22323"/>
                    </a:cubicBezTo>
                    <a:cubicBezTo>
                      <a:pt x="153740" y="28144"/>
                      <a:pt x="127018" y="25233"/>
                      <a:pt x="131780" y="35023"/>
                    </a:cubicBezTo>
                    <a:cubicBezTo>
                      <a:pt x="136542" y="44813"/>
                      <a:pt x="144745" y="58571"/>
                      <a:pt x="160355" y="81061"/>
                    </a:cubicBezTo>
                    <a:cubicBezTo>
                      <a:pt x="175965" y="103551"/>
                      <a:pt x="217769" y="155938"/>
                      <a:pt x="225442" y="169961"/>
                    </a:cubicBezTo>
                    <a:cubicBezTo>
                      <a:pt x="233115" y="183984"/>
                      <a:pt x="220680" y="181338"/>
                      <a:pt x="206392" y="165198"/>
                    </a:cubicBezTo>
                    <a:cubicBezTo>
                      <a:pt x="192105" y="149058"/>
                      <a:pt x="153740" y="95348"/>
                      <a:pt x="139717" y="73123"/>
                    </a:cubicBezTo>
                    <a:cubicBezTo>
                      <a:pt x="125694" y="50898"/>
                      <a:pt x="141834" y="42960"/>
                      <a:pt x="122255" y="31848"/>
                    </a:cubicBezTo>
                    <a:cubicBezTo>
                      <a:pt x="102676" y="20736"/>
                      <a:pt x="-1570" y="1685"/>
                      <a:pt x="17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3" name="フリーフォーム: 図形 2802">
                <a:extLst>
                  <a:ext uri="{FF2B5EF4-FFF2-40B4-BE49-F238E27FC236}">
                    <a16:creationId xmlns:a16="http://schemas.microsoft.com/office/drawing/2014/main" id="{7F82630C-23D1-4372-9F7B-ACB690ACF320}"/>
                  </a:ext>
                </a:extLst>
              </p:cNvPr>
              <p:cNvSpPr/>
              <p:nvPr/>
            </p:nvSpPr>
            <p:spPr>
              <a:xfrm>
                <a:off x="5444957" y="3833805"/>
                <a:ext cx="91420" cy="189221"/>
              </a:xfrm>
              <a:custGeom>
                <a:avLst/>
                <a:gdLst>
                  <a:gd name="connsiteX0" fmla="*/ 168 w 91420"/>
                  <a:gd name="connsiteY0" fmla="*/ 8 h 189221"/>
                  <a:gd name="connsiteX1" fmla="*/ 47793 w 91420"/>
                  <a:gd name="connsiteY1" fmla="*/ 119070 h 189221"/>
                  <a:gd name="connsiteX2" fmla="*/ 90656 w 91420"/>
                  <a:gd name="connsiteY2" fmla="*/ 188920 h 189221"/>
                  <a:gd name="connsiteX3" fmla="*/ 76368 w 91420"/>
                  <a:gd name="connsiteY3" fmla="*/ 146058 h 189221"/>
                  <a:gd name="connsiteX4" fmla="*/ 65256 w 91420"/>
                  <a:gd name="connsiteY4" fmla="*/ 112720 h 189221"/>
                  <a:gd name="connsiteX5" fmla="*/ 168 w 91420"/>
                  <a:gd name="connsiteY5" fmla="*/ 8 h 18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420" h="189221">
                    <a:moveTo>
                      <a:pt x="168" y="8"/>
                    </a:moveTo>
                    <a:cubicBezTo>
                      <a:pt x="-2742" y="1066"/>
                      <a:pt x="32712" y="87585"/>
                      <a:pt x="47793" y="119070"/>
                    </a:cubicBezTo>
                    <a:cubicBezTo>
                      <a:pt x="62874" y="150555"/>
                      <a:pt x="85893" y="184422"/>
                      <a:pt x="90656" y="188920"/>
                    </a:cubicBezTo>
                    <a:cubicBezTo>
                      <a:pt x="95419" y="193418"/>
                      <a:pt x="76368" y="146058"/>
                      <a:pt x="76368" y="146058"/>
                    </a:cubicBezTo>
                    <a:cubicBezTo>
                      <a:pt x="72135" y="133358"/>
                      <a:pt x="75575" y="132828"/>
                      <a:pt x="65256" y="112720"/>
                    </a:cubicBezTo>
                    <a:cubicBezTo>
                      <a:pt x="54937" y="92612"/>
                      <a:pt x="3078" y="-1050"/>
                      <a:pt x="16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4" name="フリーフォーム: 図形 2803">
                <a:extLst>
                  <a:ext uri="{FF2B5EF4-FFF2-40B4-BE49-F238E27FC236}">
                    <a16:creationId xmlns:a16="http://schemas.microsoft.com/office/drawing/2014/main" id="{059697FD-579C-43DB-BA9D-A29929A23D4A}"/>
                  </a:ext>
                </a:extLst>
              </p:cNvPr>
              <p:cNvSpPr/>
              <p:nvPr/>
            </p:nvSpPr>
            <p:spPr>
              <a:xfrm>
                <a:off x="5485702" y="3965437"/>
                <a:ext cx="238230" cy="110520"/>
              </a:xfrm>
              <a:custGeom>
                <a:avLst/>
                <a:gdLst>
                  <a:gd name="connsiteX0" fmla="*/ 698 w 238230"/>
                  <a:gd name="connsiteY0" fmla="*/ 109676 h 110520"/>
                  <a:gd name="connsiteX1" fmla="*/ 226123 w 238230"/>
                  <a:gd name="connsiteY1" fmla="*/ 4901 h 110520"/>
                  <a:gd name="connsiteX2" fmla="*/ 202311 w 238230"/>
                  <a:gd name="connsiteY2" fmla="*/ 20776 h 110520"/>
                  <a:gd name="connsiteX3" fmla="*/ 156273 w 238230"/>
                  <a:gd name="connsiteY3" fmla="*/ 52526 h 110520"/>
                  <a:gd name="connsiteX4" fmla="*/ 698 w 238230"/>
                  <a:gd name="connsiteY4" fmla="*/ 109676 h 110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230" h="110520">
                    <a:moveTo>
                      <a:pt x="698" y="109676"/>
                    </a:moveTo>
                    <a:cubicBezTo>
                      <a:pt x="12340" y="101738"/>
                      <a:pt x="192521" y="19718"/>
                      <a:pt x="226123" y="4901"/>
                    </a:cubicBezTo>
                    <a:cubicBezTo>
                      <a:pt x="259725" y="-9916"/>
                      <a:pt x="213953" y="12838"/>
                      <a:pt x="202311" y="20776"/>
                    </a:cubicBezTo>
                    <a:cubicBezTo>
                      <a:pt x="190669" y="28713"/>
                      <a:pt x="186171" y="37709"/>
                      <a:pt x="156273" y="52526"/>
                    </a:cubicBezTo>
                    <a:cubicBezTo>
                      <a:pt x="126375" y="67343"/>
                      <a:pt x="-10944" y="117614"/>
                      <a:pt x="698" y="1096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5" name="フリーフォーム: 図形 2804">
                <a:extLst>
                  <a:ext uri="{FF2B5EF4-FFF2-40B4-BE49-F238E27FC236}">
                    <a16:creationId xmlns:a16="http://schemas.microsoft.com/office/drawing/2014/main" id="{3E4D7FA5-3E07-4CA9-8CF1-13E14173D3E5}"/>
                  </a:ext>
                </a:extLst>
              </p:cNvPr>
              <p:cNvSpPr/>
              <p:nvPr/>
            </p:nvSpPr>
            <p:spPr>
              <a:xfrm>
                <a:off x="5708886" y="3925852"/>
                <a:ext cx="191510" cy="35105"/>
              </a:xfrm>
              <a:custGeom>
                <a:avLst/>
                <a:gdLst>
                  <a:gd name="connsiteX0" fmla="*/ 1352 w 191510"/>
                  <a:gd name="connsiteY0" fmla="*/ 33373 h 35105"/>
                  <a:gd name="connsiteX1" fmla="*/ 188677 w 191510"/>
                  <a:gd name="connsiteY1" fmla="*/ 36 h 35105"/>
                  <a:gd name="connsiteX2" fmla="*/ 107714 w 191510"/>
                  <a:gd name="connsiteY2" fmla="*/ 27023 h 35105"/>
                  <a:gd name="connsiteX3" fmla="*/ 1352 w 191510"/>
                  <a:gd name="connsiteY3" fmla="*/ 33373 h 3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510" h="35105">
                    <a:moveTo>
                      <a:pt x="1352" y="33373"/>
                    </a:moveTo>
                    <a:cubicBezTo>
                      <a:pt x="14846" y="28875"/>
                      <a:pt x="170950" y="1094"/>
                      <a:pt x="188677" y="36"/>
                    </a:cubicBezTo>
                    <a:cubicBezTo>
                      <a:pt x="206404" y="-1022"/>
                      <a:pt x="136289" y="21202"/>
                      <a:pt x="107714" y="27023"/>
                    </a:cubicBezTo>
                    <a:cubicBezTo>
                      <a:pt x="79139" y="32844"/>
                      <a:pt x="-12142" y="37871"/>
                      <a:pt x="1352" y="333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6" name="フリーフォーム: 図形 2805">
                <a:extLst>
                  <a:ext uri="{FF2B5EF4-FFF2-40B4-BE49-F238E27FC236}">
                    <a16:creationId xmlns:a16="http://schemas.microsoft.com/office/drawing/2014/main" id="{16171580-D2AB-4D72-8769-1CADCD10730F}"/>
                  </a:ext>
                </a:extLst>
              </p:cNvPr>
              <p:cNvSpPr/>
              <p:nvPr/>
            </p:nvSpPr>
            <p:spPr>
              <a:xfrm>
                <a:off x="5494289" y="4078228"/>
                <a:ext cx="249353" cy="281054"/>
              </a:xfrm>
              <a:custGeom>
                <a:avLst/>
                <a:gdLst>
                  <a:gd name="connsiteX0" fmla="*/ 49 w 249353"/>
                  <a:gd name="connsiteY0" fmla="*/ 60 h 281054"/>
                  <a:gd name="connsiteX1" fmla="*/ 85774 w 249353"/>
                  <a:gd name="connsiteY1" fmla="*/ 119122 h 281054"/>
                  <a:gd name="connsiteX2" fmla="*/ 130224 w 249353"/>
                  <a:gd name="connsiteY2" fmla="*/ 144522 h 281054"/>
                  <a:gd name="connsiteX3" fmla="*/ 204836 w 249353"/>
                  <a:gd name="connsiteY3" fmla="*/ 223897 h 281054"/>
                  <a:gd name="connsiteX4" fmla="*/ 249286 w 249353"/>
                  <a:gd name="connsiteY4" fmla="*/ 281047 h 281054"/>
                  <a:gd name="connsiteX5" fmla="*/ 212774 w 249353"/>
                  <a:gd name="connsiteY5" fmla="*/ 227072 h 281054"/>
                  <a:gd name="connsiteX6" fmla="*/ 131811 w 249353"/>
                  <a:gd name="connsiteY6" fmla="*/ 125472 h 281054"/>
                  <a:gd name="connsiteX7" fmla="*/ 98474 w 249353"/>
                  <a:gd name="connsiteY7" fmla="*/ 103247 h 281054"/>
                  <a:gd name="connsiteX8" fmla="*/ 49 w 249353"/>
                  <a:gd name="connsiteY8" fmla="*/ 60 h 28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9353" h="281054">
                    <a:moveTo>
                      <a:pt x="49" y="60"/>
                    </a:moveTo>
                    <a:cubicBezTo>
                      <a:pt x="-2068" y="2706"/>
                      <a:pt x="64078" y="95045"/>
                      <a:pt x="85774" y="119122"/>
                    </a:cubicBezTo>
                    <a:cubicBezTo>
                      <a:pt x="107470" y="143199"/>
                      <a:pt x="110380" y="127060"/>
                      <a:pt x="130224" y="144522"/>
                    </a:cubicBezTo>
                    <a:cubicBezTo>
                      <a:pt x="150068" y="161984"/>
                      <a:pt x="184992" y="201143"/>
                      <a:pt x="204836" y="223897"/>
                    </a:cubicBezTo>
                    <a:cubicBezTo>
                      <a:pt x="224680" y="246651"/>
                      <a:pt x="247963" y="280518"/>
                      <a:pt x="249286" y="281047"/>
                    </a:cubicBezTo>
                    <a:cubicBezTo>
                      <a:pt x="250609" y="281576"/>
                      <a:pt x="232353" y="253001"/>
                      <a:pt x="212774" y="227072"/>
                    </a:cubicBezTo>
                    <a:cubicBezTo>
                      <a:pt x="193195" y="201143"/>
                      <a:pt x="150861" y="146109"/>
                      <a:pt x="131811" y="125472"/>
                    </a:cubicBezTo>
                    <a:cubicBezTo>
                      <a:pt x="112761" y="104835"/>
                      <a:pt x="117524" y="123884"/>
                      <a:pt x="98474" y="103247"/>
                    </a:cubicBezTo>
                    <a:cubicBezTo>
                      <a:pt x="79424" y="82610"/>
                      <a:pt x="2166" y="-2586"/>
                      <a:pt x="49" y="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7" name="フリーフォーム: 図形 2806">
                <a:extLst>
                  <a:ext uri="{FF2B5EF4-FFF2-40B4-BE49-F238E27FC236}">
                    <a16:creationId xmlns:a16="http://schemas.microsoft.com/office/drawing/2014/main" id="{9329C577-A7EE-4AF5-9A56-F636EA3C5130}"/>
                  </a:ext>
                </a:extLst>
              </p:cNvPr>
              <p:cNvSpPr/>
              <p:nvPr/>
            </p:nvSpPr>
            <p:spPr>
              <a:xfrm>
                <a:off x="5899145" y="3938485"/>
                <a:ext cx="194235" cy="318603"/>
              </a:xfrm>
              <a:custGeom>
                <a:avLst/>
                <a:gdLst>
                  <a:gd name="connsiteX0" fmla="*/ 5 w 194235"/>
                  <a:gd name="connsiteY0" fmla="*/ 103 h 318603"/>
                  <a:gd name="connsiteX1" fmla="*/ 55568 w 194235"/>
                  <a:gd name="connsiteY1" fmla="*/ 131865 h 318603"/>
                  <a:gd name="connsiteX2" fmla="*/ 190505 w 194235"/>
                  <a:gd name="connsiteY2" fmla="*/ 311253 h 318603"/>
                  <a:gd name="connsiteX3" fmla="*/ 150818 w 194235"/>
                  <a:gd name="connsiteY3" fmla="*/ 276328 h 318603"/>
                  <a:gd name="connsiteX4" fmla="*/ 90493 w 194235"/>
                  <a:gd name="connsiteY4" fmla="*/ 204890 h 318603"/>
                  <a:gd name="connsiteX5" fmla="*/ 52393 w 194235"/>
                  <a:gd name="connsiteY5" fmla="*/ 152503 h 318603"/>
                  <a:gd name="connsiteX6" fmla="*/ 5 w 194235"/>
                  <a:gd name="connsiteY6" fmla="*/ 103 h 318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35" h="318603">
                    <a:moveTo>
                      <a:pt x="5" y="103"/>
                    </a:moveTo>
                    <a:cubicBezTo>
                      <a:pt x="534" y="-3337"/>
                      <a:pt x="23818" y="80007"/>
                      <a:pt x="55568" y="131865"/>
                    </a:cubicBezTo>
                    <a:cubicBezTo>
                      <a:pt x="87318" y="183723"/>
                      <a:pt x="174630" y="287176"/>
                      <a:pt x="190505" y="311253"/>
                    </a:cubicBezTo>
                    <a:cubicBezTo>
                      <a:pt x="206380" y="335330"/>
                      <a:pt x="167487" y="294055"/>
                      <a:pt x="150818" y="276328"/>
                    </a:cubicBezTo>
                    <a:cubicBezTo>
                      <a:pt x="134149" y="258601"/>
                      <a:pt x="106897" y="225527"/>
                      <a:pt x="90493" y="204890"/>
                    </a:cubicBezTo>
                    <a:cubicBezTo>
                      <a:pt x="74089" y="184253"/>
                      <a:pt x="65622" y="182665"/>
                      <a:pt x="52393" y="152503"/>
                    </a:cubicBezTo>
                    <a:cubicBezTo>
                      <a:pt x="39164" y="122341"/>
                      <a:pt x="-524" y="3543"/>
                      <a:pt x="5" y="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8" name="フリーフォーム: 図形 2807">
                <a:extLst>
                  <a:ext uri="{FF2B5EF4-FFF2-40B4-BE49-F238E27FC236}">
                    <a16:creationId xmlns:a16="http://schemas.microsoft.com/office/drawing/2014/main" id="{FA4DF3F9-8825-41A0-8307-09CFFC91D9AE}"/>
                  </a:ext>
                </a:extLst>
              </p:cNvPr>
              <p:cNvSpPr/>
              <p:nvPr/>
            </p:nvSpPr>
            <p:spPr>
              <a:xfrm>
                <a:off x="5984872" y="3960549"/>
                <a:ext cx="161083" cy="311482"/>
              </a:xfrm>
              <a:custGeom>
                <a:avLst/>
                <a:gdLst>
                  <a:gd name="connsiteX0" fmla="*/ 3 w 161083"/>
                  <a:gd name="connsiteY0" fmla="*/ 264 h 311482"/>
                  <a:gd name="connsiteX1" fmla="*/ 85728 w 161083"/>
                  <a:gd name="connsiteY1" fmla="*/ 103451 h 311482"/>
                  <a:gd name="connsiteX2" fmla="*/ 101603 w 161083"/>
                  <a:gd name="connsiteY2" fmla="*/ 166951 h 311482"/>
                  <a:gd name="connsiteX3" fmla="*/ 160341 w 161083"/>
                  <a:gd name="connsiteY3" fmla="*/ 311414 h 311482"/>
                  <a:gd name="connsiteX4" fmla="*/ 131766 w 161083"/>
                  <a:gd name="connsiteY4" fmla="*/ 184414 h 311482"/>
                  <a:gd name="connsiteX5" fmla="*/ 88903 w 161083"/>
                  <a:gd name="connsiteY5" fmla="*/ 76464 h 311482"/>
                  <a:gd name="connsiteX6" fmla="*/ 3 w 161083"/>
                  <a:gd name="connsiteY6" fmla="*/ 264 h 31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083" h="311482">
                    <a:moveTo>
                      <a:pt x="3" y="264"/>
                    </a:moveTo>
                    <a:cubicBezTo>
                      <a:pt x="-526" y="4762"/>
                      <a:pt x="68795" y="75670"/>
                      <a:pt x="85728" y="103451"/>
                    </a:cubicBezTo>
                    <a:cubicBezTo>
                      <a:pt x="102661" y="131232"/>
                      <a:pt x="89168" y="132291"/>
                      <a:pt x="101603" y="166951"/>
                    </a:cubicBezTo>
                    <a:cubicBezTo>
                      <a:pt x="114038" y="201611"/>
                      <a:pt x="155314" y="308504"/>
                      <a:pt x="160341" y="311414"/>
                    </a:cubicBezTo>
                    <a:cubicBezTo>
                      <a:pt x="165368" y="314324"/>
                      <a:pt x="143672" y="223572"/>
                      <a:pt x="131766" y="184414"/>
                    </a:cubicBezTo>
                    <a:cubicBezTo>
                      <a:pt x="119860" y="145256"/>
                      <a:pt x="107953" y="103187"/>
                      <a:pt x="88903" y="76464"/>
                    </a:cubicBezTo>
                    <a:cubicBezTo>
                      <a:pt x="69853" y="49741"/>
                      <a:pt x="532" y="-4234"/>
                      <a:pt x="3" y="2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9" name="フリーフォーム: 図形 2808">
                <a:extLst>
                  <a:ext uri="{FF2B5EF4-FFF2-40B4-BE49-F238E27FC236}">
                    <a16:creationId xmlns:a16="http://schemas.microsoft.com/office/drawing/2014/main" id="{1EFE9FDA-EA0E-4E54-A44E-A4173F2AE568}"/>
                  </a:ext>
                </a:extLst>
              </p:cNvPr>
              <p:cNvSpPr/>
              <p:nvPr/>
            </p:nvSpPr>
            <p:spPr>
              <a:xfrm>
                <a:off x="5719550" y="4006715"/>
                <a:ext cx="217717" cy="367981"/>
              </a:xfrm>
              <a:custGeom>
                <a:avLst/>
                <a:gdLst>
                  <a:gd name="connsiteX0" fmla="*/ 213 w 217717"/>
                  <a:gd name="connsiteY0" fmla="*/ 135 h 367981"/>
                  <a:gd name="connsiteX1" fmla="*/ 135150 w 217717"/>
                  <a:gd name="connsiteY1" fmla="*/ 165235 h 367981"/>
                  <a:gd name="connsiteX2" fmla="*/ 216113 w 217717"/>
                  <a:gd name="connsiteY2" fmla="*/ 366848 h 367981"/>
                  <a:gd name="connsiteX3" fmla="*/ 187538 w 217717"/>
                  <a:gd name="connsiteY3" fmla="*/ 244610 h 367981"/>
                  <a:gd name="connsiteX4" fmla="*/ 168488 w 217717"/>
                  <a:gd name="connsiteY4" fmla="*/ 192223 h 367981"/>
                  <a:gd name="connsiteX5" fmla="*/ 213 w 217717"/>
                  <a:gd name="connsiteY5" fmla="*/ 135 h 36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717" h="367981">
                    <a:moveTo>
                      <a:pt x="213" y="135"/>
                    </a:moveTo>
                    <a:cubicBezTo>
                      <a:pt x="-5343" y="-4363"/>
                      <a:pt x="99167" y="104116"/>
                      <a:pt x="135150" y="165235"/>
                    </a:cubicBezTo>
                    <a:cubicBezTo>
                      <a:pt x="171133" y="226354"/>
                      <a:pt x="207382" y="353619"/>
                      <a:pt x="216113" y="366848"/>
                    </a:cubicBezTo>
                    <a:cubicBezTo>
                      <a:pt x="224844" y="380077"/>
                      <a:pt x="195475" y="273714"/>
                      <a:pt x="187538" y="244610"/>
                    </a:cubicBezTo>
                    <a:cubicBezTo>
                      <a:pt x="179601" y="215506"/>
                      <a:pt x="194946" y="229265"/>
                      <a:pt x="168488" y="192223"/>
                    </a:cubicBezTo>
                    <a:cubicBezTo>
                      <a:pt x="142030" y="155181"/>
                      <a:pt x="5769" y="4633"/>
                      <a:pt x="213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0" name="フリーフォーム: 図形 2809">
                <a:extLst>
                  <a:ext uri="{FF2B5EF4-FFF2-40B4-BE49-F238E27FC236}">
                    <a16:creationId xmlns:a16="http://schemas.microsoft.com/office/drawing/2014/main" id="{67F75888-E24F-4D9C-A4DD-08537E6A9DF0}"/>
                  </a:ext>
                </a:extLst>
              </p:cNvPr>
              <p:cNvSpPr/>
              <p:nvPr/>
            </p:nvSpPr>
            <p:spPr>
              <a:xfrm>
                <a:off x="6008670" y="4376591"/>
                <a:ext cx="182426" cy="240041"/>
              </a:xfrm>
              <a:custGeom>
                <a:avLst/>
                <a:gdLst>
                  <a:gd name="connsiteX0" fmla="*/ 18 w 182426"/>
                  <a:gd name="connsiteY0" fmla="*/ 147 h 240041"/>
                  <a:gd name="connsiteX1" fmla="*/ 128605 w 182426"/>
                  <a:gd name="connsiteY1" fmla="*/ 147784 h 240041"/>
                  <a:gd name="connsiteX2" fmla="*/ 180993 w 182426"/>
                  <a:gd name="connsiteY2" fmla="*/ 239859 h 240041"/>
                  <a:gd name="connsiteX3" fmla="*/ 165118 w 182426"/>
                  <a:gd name="connsiteY3" fmla="*/ 170009 h 240041"/>
                  <a:gd name="connsiteX4" fmla="*/ 138130 w 182426"/>
                  <a:gd name="connsiteY4" fmla="*/ 120797 h 240041"/>
                  <a:gd name="connsiteX5" fmla="*/ 18 w 182426"/>
                  <a:gd name="connsiteY5" fmla="*/ 147 h 240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426" h="240041">
                    <a:moveTo>
                      <a:pt x="18" y="147"/>
                    </a:moveTo>
                    <a:cubicBezTo>
                      <a:pt x="-1569" y="4645"/>
                      <a:pt x="98443" y="107832"/>
                      <a:pt x="128605" y="147784"/>
                    </a:cubicBezTo>
                    <a:cubicBezTo>
                      <a:pt x="158767" y="187736"/>
                      <a:pt x="174908" y="236155"/>
                      <a:pt x="180993" y="239859"/>
                    </a:cubicBezTo>
                    <a:cubicBezTo>
                      <a:pt x="187079" y="243563"/>
                      <a:pt x="172262" y="189853"/>
                      <a:pt x="165118" y="170009"/>
                    </a:cubicBezTo>
                    <a:cubicBezTo>
                      <a:pt x="157974" y="150165"/>
                      <a:pt x="161943" y="146197"/>
                      <a:pt x="138130" y="120797"/>
                    </a:cubicBezTo>
                    <a:cubicBezTo>
                      <a:pt x="114318" y="95397"/>
                      <a:pt x="1605" y="-4351"/>
                      <a:pt x="18" y="1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1" name="フリーフォーム: 図形 2810">
                <a:extLst>
                  <a:ext uri="{FF2B5EF4-FFF2-40B4-BE49-F238E27FC236}">
                    <a16:creationId xmlns:a16="http://schemas.microsoft.com/office/drawing/2014/main" id="{D11C8559-5785-4313-8653-2770BEA7DD49}"/>
                  </a:ext>
                </a:extLst>
              </p:cNvPr>
              <p:cNvSpPr/>
              <p:nvPr/>
            </p:nvSpPr>
            <p:spPr>
              <a:xfrm>
                <a:off x="5760313" y="4349805"/>
                <a:ext cx="232377" cy="288263"/>
              </a:xfrm>
              <a:custGeom>
                <a:avLst/>
                <a:gdLst>
                  <a:gd name="connsiteX0" fmla="*/ 5487 w 232377"/>
                  <a:gd name="connsiteY0" fmla="*/ 3120 h 288263"/>
                  <a:gd name="connsiteX1" fmla="*/ 227737 w 232377"/>
                  <a:gd name="connsiteY1" fmla="*/ 279345 h 288263"/>
                  <a:gd name="connsiteX2" fmla="*/ 149950 w 232377"/>
                  <a:gd name="connsiteY2" fmla="*/ 212670 h 288263"/>
                  <a:gd name="connsiteX3" fmla="*/ 73750 w 232377"/>
                  <a:gd name="connsiteY3" fmla="*/ 133295 h 288263"/>
                  <a:gd name="connsiteX4" fmla="*/ 5487 w 232377"/>
                  <a:gd name="connsiteY4" fmla="*/ 3120 h 28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77" h="288263">
                    <a:moveTo>
                      <a:pt x="5487" y="3120"/>
                    </a:moveTo>
                    <a:cubicBezTo>
                      <a:pt x="31151" y="27462"/>
                      <a:pt x="203660" y="244420"/>
                      <a:pt x="227737" y="279345"/>
                    </a:cubicBezTo>
                    <a:cubicBezTo>
                      <a:pt x="251814" y="314270"/>
                      <a:pt x="175614" y="237012"/>
                      <a:pt x="149950" y="212670"/>
                    </a:cubicBezTo>
                    <a:cubicBezTo>
                      <a:pt x="124286" y="188328"/>
                      <a:pt x="96240" y="162664"/>
                      <a:pt x="73750" y="133295"/>
                    </a:cubicBezTo>
                    <a:cubicBezTo>
                      <a:pt x="51260" y="103926"/>
                      <a:pt x="-20177" y="-21222"/>
                      <a:pt x="5487" y="31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2" name="フリーフォーム: 図形 2811">
                <a:extLst>
                  <a:ext uri="{FF2B5EF4-FFF2-40B4-BE49-F238E27FC236}">
                    <a16:creationId xmlns:a16="http://schemas.microsoft.com/office/drawing/2014/main" id="{0648BFF9-4891-42B6-BDE8-89D7927647CD}"/>
                  </a:ext>
                </a:extLst>
              </p:cNvPr>
              <p:cNvSpPr/>
              <p:nvPr/>
            </p:nvSpPr>
            <p:spPr>
              <a:xfrm>
                <a:off x="6227703" y="4653735"/>
                <a:ext cx="84515" cy="336019"/>
              </a:xfrm>
              <a:custGeom>
                <a:avLst/>
                <a:gdLst>
                  <a:gd name="connsiteX0" fmla="*/ 60 w 84515"/>
                  <a:gd name="connsiteY0" fmla="*/ 815 h 336019"/>
                  <a:gd name="connsiteX1" fmla="*/ 76260 w 84515"/>
                  <a:gd name="connsiteY1" fmla="*/ 277040 h 336019"/>
                  <a:gd name="connsiteX2" fmla="*/ 81022 w 84515"/>
                  <a:gd name="connsiteY2" fmla="*/ 331015 h 336019"/>
                  <a:gd name="connsiteX3" fmla="*/ 63560 w 84515"/>
                  <a:gd name="connsiteY3" fmla="*/ 196078 h 336019"/>
                  <a:gd name="connsiteX4" fmla="*/ 60 w 84515"/>
                  <a:gd name="connsiteY4" fmla="*/ 815 h 336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15" h="336019">
                    <a:moveTo>
                      <a:pt x="60" y="815"/>
                    </a:moveTo>
                    <a:cubicBezTo>
                      <a:pt x="2177" y="14309"/>
                      <a:pt x="62766" y="222007"/>
                      <a:pt x="76260" y="277040"/>
                    </a:cubicBezTo>
                    <a:cubicBezTo>
                      <a:pt x="89754" y="332073"/>
                      <a:pt x="83139" y="344509"/>
                      <a:pt x="81022" y="331015"/>
                    </a:cubicBezTo>
                    <a:cubicBezTo>
                      <a:pt x="78905" y="317521"/>
                      <a:pt x="74937" y="247143"/>
                      <a:pt x="63560" y="196078"/>
                    </a:cubicBezTo>
                    <a:cubicBezTo>
                      <a:pt x="52183" y="145014"/>
                      <a:pt x="-2057" y="-12679"/>
                      <a:pt x="60" y="8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3" name="フリーフォーム: 図形 2812">
                <a:extLst>
                  <a:ext uri="{FF2B5EF4-FFF2-40B4-BE49-F238E27FC236}">
                    <a16:creationId xmlns:a16="http://schemas.microsoft.com/office/drawing/2014/main" id="{79791B8A-E64A-4023-AF29-24F08F9D2F53}"/>
                  </a:ext>
                </a:extLst>
              </p:cNvPr>
              <p:cNvSpPr/>
              <p:nvPr/>
            </p:nvSpPr>
            <p:spPr>
              <a:xfrm>
                <a:off x="6245191" y="4792598"/>
                <a:ext cx="67347" cy="454558"/>
              </a:xfrm>
              <a:custGeom>
                <a:avLst/>
                <a:gdLst>
                  <a:gd name="connsiteX0" fmla="*/ 34 w 67347"/>
                  <a:gd name="connsiteY0" fmla="*/ 65 h 454558"/>
                  <a:gd name="connsiteX1" fmla="*/ 57184 w 67347"/>
                  <a:gd name="connsiteY1" fmla="*/ 285815 h 454558"/>
                  <a:gd name="connsiteX2" fmla="*/ 34959 w 67347"/>
                  <a:gd name="connsiteY2" fmla="*/ 449327 h 454558"/>
                  <a:gd name="connsiteX3" fmla="*/ 42897 w 67347"/>
                  <a:gd name="connsiteY3" fmla="*/ 400115 h 454558"/>
                  <a:gd name="connsiteX4" fmla="*/ 66709 w 67347"/>
                  <a:gd name="connsiteY4" fmla="*/ 260415 h 454558"/>
                  <a:gd name="connsiteX5" fmla="*/ 34 w 67347"/>
                  <a:gd name="connsiteY5" fmla="*/ 65 h 454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347" h="454558">
                    <a:moveTo>
                      <a:pt x="34" y="65"/>
                    </a:moveTo>
                    <a:cubicBezTo>
                      <a:pt x="-1553" y="4298"/>
                      <a:pt x="51363" y="210938"/>
                      <a:pt x="57184" y="285815"/>
                    </a:cubicBezTo>
                    <a:cubicBezTo>
                      <a:pt x="63005" y="360692"/>
                      <a:pt x="37340" y="430277"/>
                      <a:pt x="34959" y="449327"/>
                    </a:cubicBezTo>
                    <a:cubicBezTo>
                      <a:pt x="32578" y="468377"/>
                      <a:pt x="37605" y="431600"/>
                      <a:pt x="42897" y="400115"/>
                    </a:cubicBezTo>
                    <a:cubicBezTo>
                      <a:pt x="48189" y="368630"/>
                      <a:pt x="71471" y="321534"/>
                      <a:pt x="66709" y="260415"/>
                    </a:cubicBezTo>
                    <a:cubicBezTo>
                      <a:pt x="61947" y="199296"/>
                      <a:pt x="1621" y="-4168"/>
                      <a:pt x="3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4" name="フリーフォーム: 図形 2813">
                <a:extLst>
                  <a:ext uri="{FF2B5EF4-FFF2-40B4-BE49-F238E27FC236}">
                    <a16:creationId xmlns:a16="http://schemas.microsoft.com/office/drawing/2014/main" id="{3769955E-66C9-410C-8562-FF9449FE3123}"/>
                  </a:ext>
                </a:extLst>
              </p:cNvPr>
              <p:cNvSpPr/>
              <p:nvPr/>
            </p:nvSpPr>
            <p:spPr>
              <a:xfrm>
                <a:off x="6007066" y="4651715"/>
                <a:ext cx="73919" cy="98886"/>
              </a:xfrm>
              <a:custGeom>
                <a:avLst/>
                <a:gdLst>
                  <a:gd name="connsiteX0" fmla="*/ 34 w 73919"/>
                  <a:gd name="connsiteY0" fmla="*/ 1248 h 98886"/>
                  <a:gd name="connsiteX1" fmla="*/ 69884 w 73919"/>
                  <a:gd name="connsiteY1" fmla="*/ 98085 h 98886"/>
                  <a:gd name="connsiteX2" fmla="*/ 60359 w 73919"/>
                  <a:gd name="connsiteY2" fmla="*/ 45698 h 98886"/>
                  <a:gd name="connsiteX3" fmla="*/ 34 w 73919"/>
                  <a:gd name="connsiteY3" fmla="*/ 1248 h 9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919" h="98886">
                    <a:moveTo>
                      <a:pt x="34" y="1248"/>
                    </a:moveTo>
                    <a:cubicBezTo>
                      <a:pt x="1622" y="9979"/>
                      <a:pt x="59830" y="90677"/>
                      <a:pt x="69884" y="98085"/>
                    </a:cubicBezTo>
                    <a:cubicBezTo>
                      <a:pt x="79938" y="105493"/>
                      <a:pt x="69090" y="59456"/>
                      <a:pt x="60359" y="45698"/>
                    </a:cubicBezTo>
                    <a:cubicBezTo>
                      <a:pt x="51628" y="31940"/>
                      <a:pt x="-1554" y="-7483"/>
                      <a:pt x="34" y="12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5" name="フリーフォーム: 図形 2814">
                <a:extLst>
                  <a:ext uri="{FF2B5EF4-FFF2-40B4-BE49-F238E27FC236}">
                    <a16:creationId xmlns:a16="http://schemas.microsoft.com/office/drawing/2014/main" id="{773F1C56-8406-4467-AA9A-9C75584329AF}"/>
                  </a:ext>
                </a:extLst>
              </p:cNvPr>
              <p:cNvSpPr/>
              <p:nvPr/>
            </p:nvSpPr>
            <p:spPr>
              <a:xfrm>
                <a:off x="6098369" y="4777576"/>
                <a:ext cx="123364" cy="234941"/>
              </a:xfrm>
              <a:custGeom>
                <a:avLst/>
                <a:gdLst>
                  <a:gd name="connsiteX0" fmla="*/ 806 w 123364"/>
                  <a:gd name="connsiteY0" fmla="*/ 799 h 234941"/>
                  <a:gd name="connsiteX1" fmla="*/ 121456 w 123364"/>
                  <a:gd name="connsiteY1" fmla="*/ 229399 h 234941"/>
                  <a:gd name="connsiteX2" fmla="*/ 70656 w 123364"/>
                  <a:gd name="connsiteY2" fmla="*/ 154787 h 234941"/>
                  <a:gd name="connsiteX3" fmla="*/ 806 w 123364"/>
                  <a:gd name="connsiteY3" fmla="*/ 799 h 23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364" h="234941">
                    <a:moveTo>
                      <a:pt x="806" y="799"/>
                    </a:moveTo>
                    <a:cubicBezTo>
                      <a:pt x="9273" y="13234"/>
                      <a:pt x="109814" y="203734"/>
                      <a:pt x="121456" y="229399"/>
                    </a:cubicBezTo>
                    <a:cubicBezTo>
                      <a:pt x="133098" y="255064"/>
                      <a:pt x="88383" y="184949"/>
                      <a:pt x="70656" y="154787"/>
                    </a:cubicBezTo>
                    <a:cubicBezTo>
                      <a:pt x="52929" y="124625"/>
                      <a:pt x="-7661" y="-11636"/>
                      <a:pt x="806" y="7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6" name="フリーフォーム: 図形 2815">
                <a:extLst>
                  <a:ext uri="{FF2B5EF4-FFF2-40B4-BE49-F238E27FC236}">
                    <a16:creationId xmlns:a16="http://schemas.microsoft.com/office/drawing/2014/main" id="{65DFBD66-4E7E-4B03-8094-DFFECAC112D2}"/>
                  </a:ext>
                </a:extLst>
              </p:cNvPr>
              <p:cNvSpPr/>
              <p:nvPr/>
            </p:nvSpPr>
            <p:spPr>
              <a:xfrm>
                <a:off x="6217634" y="5025135"/>
                <a:ext cx="21190" cy="302796"/>
              </a:xfrm>
              <a:custGeom>
                <a:avLst/>
                <a:gdLst>
                  <a:gd name="connsiteX0" fmla="*/ 604 w 21190"/>
                  <a:gd name="connsiteY0" fmla="*/ 890 h 302796"/>
                  <a:gd name="connsiteX1" fmla="*/ 19654 w 21190"/>
                  <a:gd name="connsiteY1" fmla="*/ 121540 h 302796"/>
                  <a:gd name="connsiteX2" fmla="*/ 19654 w 21190"/>
                  <a:gd name="connsiteY2" fmla="*/ 159640 h 302796"/>
                  <a:gd name="connsiteX3" fmla="*/ 16479 w 21190"/>
                  <a:gd name="connsiteY3" fmla="*/ 302515 h 302796"/>
                  <a:gd name="connsiteX4" fmla="*/ 5366 w 21190"/>
                  <a:gd name="connsiteY4" fmla="*/ 191390 h 302796"/>
                  <a:gd name="connsiteX5" fmla="*/ 604 w 21190"/>
                  <a:gd name="connsiteY5" fmla="*/ 890 h 302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90" h="302796">
                    <a:moveTo>
                      <a:pt x="604" y="890"/>
                    </a:moveTo>
                    <a:cubicBezTo>
                      <a:pt x="2985" y="-10751"/>
                      <a:pt x="16479" y="95082"/>
                      <a:pt x="19654" y="121540"/>
                    </a:cubicBezTo>
                    <a:cubicBezTo>
                      <a:pt x="22829" y="147998"/>
                      <a:pt x="20183" y="129478"/>
                      <a:pt x="19654" y="159640"/>
                    </a:cubicBezTo>
                    <a:cubicBezTo>
                      <a:pt x="19125" y="189803"/>
                      <a:pt x="18860" y="297223"/>
                      <a:pt x="16479" y="302515"/>
                    </a:cubicBezTo>
                    <a:cubicBezTo>
                      <a:pt x="14098" y="307807"/>
                      <a:pt x="7218" y="237427"/>
                      <a:pt x="5366" y="191390"/>
                    </a:cubicBezTo>
                    <a:cubicBezTo>
                      <a:pt x="3514" y="145353"/>
                      <a:pt x="-1777" y="12531"/>
                      <a:pt x="604" y="8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7" name="フリーフォーム: 図形 2816">
                <a:extLst>
                  <a:ext uri="{FF2B5EF4-FFF2-40B4-BE49-F238E27FC236}">
                    <a16:creationId xmlns:a16="http://schemas.microsoft.com/office/drawing/2014/main" id="{BA714D0C-3485-40EF-B5B5-D218F57D1DE9}"/>
                  </a:ext>
                </a:extLst>
              </p:cNvPr>
              <p:cNvSpPr/>
              <p:nvPr/>
            </p:nvSpPr>
            <p:spPr>
              <a:xfrm>
                <a:off x="6279281" y="5119476"/>
                <a:ext cx="54892" cy="272682"/>
              </a:xfrm>
              <a:custGeom>
                <a:avLst/>
                <a:gdLst>
                  <a:gd name="connsiteX0" fmla="*/ 54844 w 54892"/>
                  <a:gd name="connsiteY0" fmla="*/ 1799 h 272682"/>
                  <a:gd name="connsiteX1" fmla="*/ 2457 w 54892"/>
                  <a:gd name="connsiteY1" fmla="*/ 268499 h 272682"/>
                  <a:gd name="connsiteX2" fmla="*/ 11982 w 54892"/>
                  <a:gd name="connsiteY2" fmla="*/ 155787 h 272682"/>
                  <a:gd name="connsiteX3" fmla="*/ 54844 w 54892"/>
                  <a:gd name="connsiteY3" fmla="*/ 1799 h 27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892" h="272682">
                    <a:moveTo>
                      <a:pt x="54844" y="1799"/>
                    </a:moveTo>
                    <a:cubicBezTo>
                      <a:pt x="53257" y="20584"/>
                      <a:pt x="9601" y="242834"/>
                      <a:pt x="2457" y="268499"/>
                    </a:cubicBezTo>
                    <a:cubicBezTo>
                      <a:pt x="-4687" y="294164"/>
                      <a:pt x="5367" y="194945"/>
                      <a:pt x="11982" y="155787"/>
                    </a:cubicBezTo>
                    <a:cubicBezTo>
                      <a:pt x="18596" y="116629"/>
                      <a:pt x="56431" y="-16986"/>
                      <a:pt x="54844" y="17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8" name="フリーフォーム: 図形 2817">
                <a:extLst>
                  <a:ext uri="{FF2B5EF4-FFF2-40B4-BE49-F238E27FC236}">
                    <a16:creationId xmlns:a16="http://schemas.microsoft.com/office/drawing/2014/main" id="{071124FE-0E69-44EF-BF7D-B821A6CC5002}"/>
                  </a:ext>
                </a:extLst>
              </p:cNvPr>
              <p:cNvSpPr/>
              <p:nvPr/>
            </p:nvSpPr>
            <p:spPr>
              <a:xfrm>
                <a:off x="6094413" y="4714434"/>
                <a:ext cx="103432" cy="9966"/>
              </a:xfrm>
              <a:custGeom>
                <a:avLst/>
                <a:gdLst>
                  <a:gd name="connsiteX0" fmla="*/ 0 w 103432"/>
                  <a:gd name="connsiteY0" fmla="*/ 9966 h 9966"/>
                  <a:gd name="connsiteX1" fmla="*/ 103187 w 103432"/>
                  <a:gd name="connsiteY1" fmla="*/ 441 h 9966"/>
                  <a:gd name="connsiteX2" fmla="*/ 0 w 103432"/>
                  <a:gd name="connsiteY2" fmla="*/ 9966 h 9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432" h="9966">
                    <a:moveTo>
                      <a:pt x="0" y="9966"/>
                    </a:moveTo>
                    <a:cubicBezTo>
                      <a:pt x="0" y="9966"/>
                      <a:pt x="97102" y="-2469"/>
                      <a:pt x="103187" y="441"/>
                    </a:cubicBezTo>
                    <a:cubicBezTo>
                      <a:pt x="109272" y="3351"/>
                      <a:pt x="0" y="9966"/>
                      <a:pt x="0" y="99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9" name="フリーフォーム: 図形 2818">
                <a:extLst>
                  <a:ext uri="{FF2B5EF4-FFF2-40B4-BE49-F238E27FC236}">
                    <a16:creationId xmlns:a16="http://schemas.microsoft.com/office/drawing/2014/main" id="{2907CDA5-E0CC-480C-A672-987CA4EA811D}"/>
                  </a:ext>
                </a:extLst>
              </p:cNvPr>
              <p:cNvSpPr/>
              <p:nvPr/>
            </p:nvSpPr>
            <p:spPr>
              <a:xfrm>
                <a:off x="6131988" y="4835317"/>
                <a:ext cx="104237" cy="30868"/>
              </a:xfrm>
              <a:custGeom>
                <a:avLst/>
                <a:gdLst>
                  <a:gd name="connsiteX0" fmla="*/ 525 w 104237"/>
                  <a:gd name="connsiteY0" fmla="*/ 17671 h 30868"/>
                  <a:gd name="connsiteX1" fmla="*/ 102125 w 104237"/>
                  <a:gd name="connsiteY1" fmla="*/ 208 h 30868"/>
                  <a:gd name="connsiteX2" fmla="*/ 64025 w 104237"/>
                  <a:gd name="connsiteY2" fmla="*/ 30371 h 30868"/>
                  <a:gd name="connsiteX3" fmla="*/ 525 w 104237"/>
                  <a:gd name="connsiteY3" fmla="*/ 17671 h 30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37" h="30868">
                    <a:moveTo>
                      <a:pt x="525" y="17671"/>
                    </a:moveTo>
                    <a:cubicBezTo>
                      <a:pt x="6875" y="12644"/>
                      <a:pt x="91542" y="-1909"/>
                      <a:pt x="102125" y="208"/>
                    </a:cubicBezTo>
                    <a:cubicBezTo>
                      <a:pt x="112708" y="2325"/>
                      <a:pt x="80958" y="27461"/>
                      <a:pt x="64025" y="30371"/>
                    </a:cubicBezTo>
                    <a:cubicBezTo>
                      <a:pt x="47092" y="33281"/>
                      <a:pt x="-5825" y="22698"/>
                      <a:pt x="525" y="176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0" name="フリーフォーム: 図形 2819">
                <a:extLst>
                  <a:ext uri="{FF2B5EF4-FFF2-40B4-BE49-F238E27FC236}">
                    <a16:creationId xmlns:a16="http://schemas.microsoft.com/office/drawing/2014/main" id="{12072F07-8A47-47DF-8F29-59D263CBA285}"/>
                  </a:ext>
                </a:extLst>
              </p:cNvPr>
              <p:cNvSpPr/>
              <p:nvPr/>
            </p:nvSpPr>
            <p:spPr>
              <a:xfrm>
                <a:off x="6003414" y="4458740"/>
                <a:ext cx="92447" cy="147700"/>
              </a:xfrm>
              <a:custGeom>
                <a:avLst/>
                <a:gdLst>
                  <a:gd name="connsiteX0" fmla="*/ 511 w 92447"/>
                  <a:gd name="connsiteY0" fmla="*/ 2135 h 147700"/>
                  <a:gd name="connsiteX1" fmla="*/ 90999 w 92447"/>
                  <a:gd name="connsiteY1" fmla="*/ 146598 h 147700"/>
                  <a:gd name="connsiteX2" fmla="*/ 54486 w 92447"/>
                  <a:gd name="connsiteY2" fmla="*/ 65635 h 147700"/>
                  <a:gd name="connsiteX3" fmla="*/ 511 w 92447"/>
                  <a:gd name="connsiteY3" fmla="*/ 2135 h 1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447" h="147700">
                    <a:moveTo>
                      <a:pt x="511" y="2135"/>
                    </a:moveTo>
                    <a:cubicBezTo>
                      <a:pt x="6596" y="15629"/>
                      <a:pt x="82003" y="136015"/>
                      <a:pt x="90999" y="146598"/>
                    </a:cubicBezTo>
                    <a:cubicBezTo>
                      <a:pt x="99995" y="157181"/>
                      <a:pt x="64540" y="88654"/>
                      <a:pt x="54486" y="65635"/>
                    </a:cubicBezTo>
                    <a:cubicBezTo>
                      <a:pt x="44432" y="42616"/>
                      <a:pt x="-5574" y="-11359"/>
                      <a:pt x="511" y="2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1" name="フリーフォーム: 図形 2820">
                <a:extLst>
                  <a:ext uri="{FF2B5EF4-FFF2-40B4-BE49-F238E27FC236}">
                    <a16:creationId xmlns:a16="http://schemas.microsoft.com/office/drawing/2014/main" id="{0596234E-F5D4-42C8-AFE0-0BC17C4D46CE}"/>
                  </a:ext>
                </a:extLst>
              </p:cNvPr>
              <p:cNvSpPr/>
              <p:nvPr/>
            </p:nvSpPr>
            <p:spPr>
              <a:xfrm>
                <a:off x="6369872" y="5113330"/>
                <a:ext cx="28737" cy="597601"/>
              </a:xfrm>
              <a:custGeom>
                <a:avLst/>
                <a:gdLst>
                  <a:gd name="connsiteX0" fmla="*/ 22991 w 28737"/>
                  <a:gd name="connsiteY0" fmla="*/ 6358 h 597601"/>
                  <a:gd name="connsiteX1" fmla="*/ 27753 w 28737"/>
                  <a:gd name="connsiteY1" fmla="*/ 387358 h 597601"/>
                  <a:gd name="connsiteX2" fmla="*/ 3941 w 28737"/>
                  <a:gd name="connsiteY2" fmla="*/ 596908 h 597601"/>
                  <a:gd name="connsiteX3" fmla="*/ 766 w 28737"/>
                  <a:gd name="connsiteY3" fmla="*/ 444508 h 597601"/>
                  <a:gd name="connsiteX4" fmla="*/ 11878 w 28737"/>
                  <a:gd name="connsiteY4" fmla="*/ 168283 h 597601"/>
                  <a:gd name="connsiteX5" fmla="*/ 22991 w 28737"/>
                  <a:gd name="connsiteY5" fmla="*/ 6358 h 597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37" h="597601">
                    <a:moveTo>
                      <a:pt x="22991" y="6358"/>
                    </a:moveTo>
                    <a:cubicBezTo>
                      <a:pt x="25637" y="42870"/>
                      <a:pt x="30928" y="288933"/>
                      <a:pt x="27753" y="387358"/>
                    </a:cubicBezTo>
                    <a:cubicBezTo>
                      <a:pt x="24578" y="485783"/>
                      <a:pt x="8439" y="587383"/>
                      <a:pt x="3941" y="596908"/>
                    </a:cubicBezTo>
                    <a:cubicBezTo>
                      <a:pt x="-557" y="606433"/>
                      <a:pt x="-557" y="515945"/>
                      <a:pt x="766" y="444508"/>
                    </a:cubicBezTo>
                    <a:cubicBezTo>
                      <a:pt x="2089" y="373071"/>
                      <a:pt x="6586" y="237075"/>
                      <a:pt x="11878" y="168283"/>
                    </a:cubicBezTo>
                    <a:cubicBezTo>
                      <a:pt x="17170" y="99491"/>
                      <a:pt x="20345" y="-30154"/>
                      <a:pt x="22991" y="63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2" name="フリーフォーム: 図形 2821">
                <a:extLst>
                  <a:ext uri="{FF2B5EF4-FFF2-40B4-BE49-F238E27FC236}">
                    <a16:creationId xmlns:a16="http://schemas.microsoft.com/office/drawing/2014/main" id="{7A42FC18-408B-4FE7-A98E-BD55F4152340}"/>
                  </a:ext>
                </a:extLst>
              </p:cNvPr>
              <p:cNvSpPr/>
              <p:nvPr/>
            </p:nvSpPr>
            <p:spPr>
              <a:xfrm>
                <a:off x="6446440" y="5059363"/>
                <a:ext cx="27409" cy="714261"/>
              </a:xfrm>
              <a:custGeom>
                <a:avLst/>
                <a:gdLst>
                  <a:gd name="connsiteX0" fmla="*/ 398 w 27409"/>
                  <a:gd name="connsiteY0" fmla="*/ 0 h 714261"/>
                  <a:gd name="connsiteX1" fmla="*/ 27385 w 27409"/>
                  <a:gd name="connsiteY1" fmla="*/ 374650 h 714261"/>
                  <a:gd name="connsiteX2" fmla="*/ 5160 w 27409"/>
                  <a:gd name="connsiteY2" fmla="*/ 701675 h 714261"/>
                  <a:gd name="connsiteX3" fmla="*/ 398 w 27409"/>
                  <a:gd name="connsiteY3" fmla="*/ 620712 h 714261"/>
                  <a:gd name="connsiteX4" fmla="*/ 9923 w 27409"/>
                  <a:gd name="connsiteY4" fmla="*/ 376237 h 714261"/>
                  <a:gd name="connsiteX5" fmla="*/ 398 w 27409"/>
                  <a:gd name="connsiteY5" fmla="*/ 0 h 71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09" h="714261">
                    <a:moveTo>
                      <a:pt x="398" y="0"/>
                    </a:moveTo>
                    <a:cubicBezTo>
                      <a:pt x="3308" y="-265"/>
                      <a:pt x="26591" y="257704"/>
                      <a:pt x="27385" y="374650"/>
                    </a:cubicBezTo>
                    <a:cubicBezTo>
                      <a:pt x="28179" y="491596"/>
                      <a:pt x="9658" y="660665"/>
                      <a:pt x="5160" y="701675"/>
                    </a:cubicBezTo>
                    <a:cubicBezTo>
                      <a:pt x="662" y="742685"/>
                      <a:pt x="-396" y="674952"/>
                      <a:pt x="398" y="620712"/>
                    </a:cubicBezTo>
                    <a:cubicBezTo>
                      <a:pt x="1192" y="566472"/>
                      <a:pt x="8336" y="472545"/>
                      <a:pt x="9923" y="376237"/>
                    </a:cubicBezTo>
                    <a:cubicBezTo>
                      <a:pt x="11511" y="279929"/>
                      <a:pt x="-2512" y="265"/>
                      <a:pt x="3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3" name="フリーフォーム: 図形 2822">
                <a:extLst>
                  <a:ext uri="{FF2B5EF4-FFF2-40B4-BE49-F238E27FC236}">
                    <a16:creationId xmlns:a16="http://schemas.microsoft.com/office/drawing/2014/main" id="{6C743BC5-362F-409E-AECC-557A0978071E}"/>
                  </a:ext>
                </a:extLst>
              </p:cNvPr>
              <p:cNvSpPr/>
              <p:nvPr/>
            </p:nvSpPr>
            <p:spPr>
              <a:xfrm>
                <a:off x="6146230" y="5794336"/>
                <a:ext cx="286370" cy="446975"/>
              </a:xfrm>
              <a:custGeom>
                <a:avLst/>
                <a:gdLst>
                  <a:gd name="connsiteX0" fmla="*/ 286320 w 286370"/>
                  <a:gd name="connsiteY0" fmla="*/ 39 h 446975"/>
                  <a:gd name="connsiteX1" fmla="*/ 205358 w 286370"/>
                  <a:gd name="connsiteY1" fmla="*/ 101639 h 446975"/>
                  <a:gd name="connsiteX2" fmla="*/ 179958 w 286370"/>
                  <a:gd name="connsiteY2" fmla="*/ 236577 h 446975"/>
                  <a:gd name="connsiteX3" fmla="*/ 2158 w 286370"/>
                  <a:gd name="connsiteY3" fmla="*/ 444539 h 446975"/>
                  <a:gd name="connsiteX4" fmla="*/ 86295 w 286370"/>
                  <a:gd name="connsiteY4" fmla="*/ 342939 h 446975"/>
                  <a:gd name="connsiteX5" fmla="*/ 160908 w 286370"/>
                  <a:gd name="connsiteY5" fmla="*/ 230227 h 446975"/>
                  <a:gd name="connsiteX6" fmla="*/ 192658 w 286370"/>
                  <a:gd name="connsiteY6" fmla="*/ 112752 h 446975"/>
                  <a:gd name="connsiteX7" fmla="*/ 286320 w 286370"/>
                  <a:gd name="connsiteY7" fmla="*/ 39 h 44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6370" h="446975">
                    <a:moveTo>
                      <a:pt x="286320" y="39"/>
                    </a:moveTo>
                    <a:cubicBezTo>
                      <a:pt x="288437" y="-1813"/>
                      <a:pt x="223085" y="62216"/>
                      <a:pt x="205358" y="101639"/>
                    </a:cubicBezTo>
                    <a:cubicBezTo>
                      <a:pt x="187631" y="141062"/>
                      <a:pt x="213825" y="179427"/>
                      <a:pt x="179958" y="236577"/>
                    </a:cubicBezTo>
                    <a:cubicBezTo>
                      <a:pt x="146091" y="293727"/>
                      <a:pt x="17768" y="426812"/>
                      <a:pt x="2158" y="444539"/>
                    </a:cubicBezTo>
                    <a:cubicBezTo>
                      <a:pt x="-13452" y="462266"/>
                      <a:pt x="59837" y="378658"/>
                      <a:pt x="86295" y="342939"/>
                    </a:cubicBezTo>
                    <a:cubicBezTo>
                      <a:pt x="112753" y="307220"/>
                      <a:pt x="143181" y="268591"/>
                      <a:pt x="160908" y="230227"/>
                    </a:cubicBezTo>
                    <a:cubicBezTo>
                      <a:pt x="178635" y="191863"/>
                      <a:pt x="174402" y="148206"/>
                      <a:pt x="192658" y="112752"/>
                    </a:cubicBezTo>
                    <a:cubicBezTo>
                      <a:pt x="210914" y="77298"/>
                      <a:pt x="284203" y="1891"/>
                      <a:pt x="286320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4" name="フリーフォーム: 図形 2823">
                <a:extLst>
                  <a:ext uri="{FF2B5EF4-FFF2-40B4-BE49-F238E27FC236}">
                    <a16:creationId xmlns:a16="http://schemas.microsoft.com/office/drawing/2014/main" id="{760542D5-3A86-4E4D-94F9-1ACBA1FEB879}"/>
                  </a:ext>
                </a:extLst>
              </p:cNvPr>
              <p:cNvSpPr/>
              <p:nvPr/>
            </p:nvSpPr>
            <p:spPr>
              <a:xfrm>
                <a:off x="6269038" y="5797212"/>
                <a:ext cx="193376" cy="540513"/>
              </a:xfrm>
              <a:custGeom>
                <a:avLst/>
                <a:gdLst>
                  <a:gd name="connsiteX0" fmla="*/ 192087 w 193376"/>
                  <a:gd name="connsiteY0" fmla="*/ 1926 h 540513"/>
                  <a:gd name="connsiteX1" fmla="*/ 160337 w 193376"/>
                  <a:gd name="connsiteY1" fmla="*/ 157501 h 540513"/>
                  <a:gd name="connsiteX2" fmla="*/ 139700 w 193376"/>
                  <a:gd name="connsiteY2" fmla="*/ 219413 h 540513"/>
                  <a:gd name="connsiteX3" fmla="*/ 123825 w 193376"/>
                  <a:gd name="connsiteY3" fmla="*/ 319426 h 540513"/>
                  <a:gd name="connsiteX4" fmla="*/ 104775 w 193376"/>
                  <a:gd name="connsiteY4" fmla="*/ 394038 h 540513"/>
                  <a:gd name="connsiteX5" fmla="*/ 101600 w 193376"/>
                  <a:gd name="connsiteY5" fmla="*/ 438488 h 540513"/>
                  <a:gd name="connsiteX6" fmla="*/ 0 w 193376"/>
                  <a:gd name="connsiteY6" fmla="*/ 540088 h 540513"/>
                  <a:gd name="connsiteX7" fmla="*/ 103187 w 193376"/>
                  <a:gd name="connsiteY7" fmla="*/ 471826 h 540513"/>
                  <a:gd name="connsiteX8" fmla="*/ 103187 w 193376"/>
                  <a:gd name="connsiteY8" fmla="*/ 398801 h 540513"/>
                  <a:gd name="connsiteX9" fmla="*/ 112712 w 193376"/>
                  <a:gd name="connsiteY9" fmla="*/ 276563 h 540513"/>
                  <a:gd name="connsiteX10" fmla="*/ 192087 w 193376"/>
                  <a:gd name="connsiteY10" fmla="*/ 1926 h 54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376" h="540513">
                    <a:moveTo>
                      <a:pt x="192087" y="1926"/>
                    </a:moveTo>
                    <a:cubicBezTo>
                      <a:pt x="200024" y="-17918"/>
                      <a:pt x="169068" y="121253"/>
                      <a:pt x="160337" y="157501"/>
                    </a:cubicBezTo>
                    <a:cubicBezTo>
                      <a:pt x="151606" y="193749"/>
                      <a:pt x="145785" y="192426"/>
                      <a:pt x="139700" y="219413"/>
                    </a:cubicBezTo>
                    <a:cubicBezTo>
                      <a:pt x="133615" y="246401"/>
                      <a:pt x="129646" y="290322"/>
                      <a:pt x="123825" y="319426"/>
                    </a:cubicBezTo>
                    <a:cubicBezTo>
                      <a:pt x="118004" y="348530"/>
                      <a:pt x="108479" y="374194"/>
                      <a:pt x="104775" y="394038"/>
                    </a:cubicBezTo>
                    <a:cubicBezTo>
                      <a:pt x="101071" y="413882"/>
                      <a:pt x="119063" y="414146"/>
                      <a:pt x="101600" y="438488"/>
                    </a:cubicBezTo>
                    <a:cubicBezTo>
                      <a:pt x="84137" y="462830"/>
                      <a:pt x="-265" y="534532"/>
                      <a:pt x="0" y="540088"/>
                    </a:cubicBezTo>
                    <a:cubicBezTo>
                      <a:pt x="264" y="545644"/>
                      <a:pt x="85989" y="495374"/>
                      <a:pt x="103187" y="471826"/>
                    </a:cubicBezTo>
                    <a:cubicBezTo>
                      <a:pt x="120385" y="448278"/>
                      <a:pt x="101600" y="431345"/>
                      <a:pt x="103187" y="398801"/>
                    </a:cubicBezTo>
                    <a:cubicBezTo>
                      <a:pt x="104774" y="366257"/>
                      <a:pt x="100012" y="341915"/>
                      <a:pt x="112712" y="276563"/>
                    </a:cubicBezTo>
                    <a:cubicBezTo>
                      <a:pt x="125412" y="211211"/>
                      <a:pt x="184150" y="21770"/>
                      <a:pt x="192087" y="1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5" name="フリーフォーム: 図形 2824">
                <a:extLst>
                  <a:ext uri="{FF2B5EF4-FFF2-40B4-BE49-F238E27FC236}">
                    <a16:creationId xmlns:a16="http://schemas.microsoft.com/office/drawing/2014/main" id="{A577081F-3DE0-4D10-8A60-BF12DA2BCAB6}"/>
                  </a:ext>
                </a:extLst>
              </p:cNvPr>
              <p:cNvSpPr/>
              <p:nvPr/>
            </p:nvSpPr>
            <p:spPr>
              <a:xfrm>
                <a:off x="5959200" y="5932994"/>
                <a:ext cx="89980" cy="221271"/>
              </a:xfrm>
              <a:custGeom>
                <a:avLst/>
                <a:gdLst>
                  <a:gd name="connsiteX0" fmla="*/ 87588 w 89980"/>
                  <a:gd name="connsiteY0" fmla="*/ 1081 h 221271"/>
                  <a:gd name="connsiteX1" fmla="*/ 275 w 89980"/>
                  <a:gd name="connsiteY1" fmla="*/ 216981 h 221271"/>
                  <a:gd name="connsiteX2" fmla="*/ 60600 w 89980"/>
                  <a:gd name="connsiteY2" fmla="*/ 136019 h 221271"/>
                  <a:gd name="connsiteX3" fmla="*/ 87588 w 89980"/>
                  <a:gd name="connsiteY3" fmla="*/ 1081 h 22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980" h="221271">
                    <a:moveTo>
                      <a:pt x="87588" y="1081"/>
                    </a:moveTo>
                    <a:cubicBezTo>
                      <a:pt x="77534" y="14575"/>
                      <a:pt x="4773" y="194491"/>
                      <a:pt x="275" y="216981"/>
                    </a:cubicBezTo>
                    <a:cubicBezTo>
                      <a:pt x="-4223" y="239471"/>
                      <a:pt x="47635" y="167769"/>
                      <a:pt x="60600" y="136019"/>
                    </a:cubicBezTo>
                    <a:cubicBezTo>
                      <a:pt x="73565" y="104269"/>
                      <a:pt x="97642" y="-12413"/>
                      <a:pt x="87588" y="10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6" name="フリーフォーム: 図形 2825">
                <a:extLst>
                  <a:ext uri="{FF2B5EF4-FFF2-40B4-BE49-F238E27FC236}">
                    <a16:creationId xmlns:a16="http://schemas.microsoft.com/office/drawing/2014/main" id="{114EA9E5-F4DC-48A1-8EDB-B6740FB9696C}"/>
                  </a:ext>
                </a:extLst>
              </p:cNvPr>
              <p:cNvSpPr/>
              <p:nvPr/>
            </p:nvSpPr>
            <p:spPr>
              <a:xfrm>
                <a:off x="5957787" y="6146680"/>
                <a:ext cx="155907" cy="125584"/>
              </a:xfrm>
              <a:custGeom>
                <a:avLst/>
                <a:gdLst>
                  <a:gd name="connsiteX0" fmla="*/ 101 w 155907"/>
                  <a:gd name="connsiteY0" fmla="*/ 1708 h 125584"/>
                  <a:gd name="connsiteX1" fmla="*/ 74713 w 155907"/>
                  <a:gd name="connsiteY1" fmla="*/ 15995 h 125584"/>
                  <a:gd name="connsiteX2" fmla="*/ 130276 w 155907"/>
                  <a:gd name="connsiteY2" fmla="*/ 112833 h 125584"/>
                  <a:gd name="connsiteX3" fmla="*/ 154088 w 155907"/>
                  <a:gd name="connsiteY3" fmla="*/ 119183 h 125584"/>
                  <a:gd name="connsiteX4" fmla="*/ 84238 w 155907"/>
                  <a:gd name="connsiteY4" fmla="*/ 63620 h 125584"/>
                  <a:gd name="connsiteX5" fmla="*/ 58838 w 155907"/>
                  <a:gd name="connsiteY5" fmla="*/ 33458 h 125584"/>
                  <a:gd name="connsiteX6" fmla="*/ 101 w 155907"/>
                  <a:gd name="connsiteY6" fmla="*/ 1708 h 125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907" h="125584">
                    <a:moveTo>
                      <a:pt x="101" y="1708"/>
                    </a:moveTo>
                    <a:cubicBezTo>
                      <a:pt x="2747" y="-1202"/>
                      <a:pt x="53017" y="-2526"/>
                      <a:pt x="74713" y="15995"/>
                    </a:cubicBezTo>
                    <a:cubicBezTo>
                      <a:pt x="96409" y="34516"/>
                      <a:pt x="117047" y="95635"/>
                      <a:pt x="130276" y="112833"/>
                    </a:cubicBezTo>
                    <a:cubicBezTo>
                      <a:pt x="143505" y="130031"/>
                      <a:pt x="161761" y="127385"/>
                      <a:pt x="154088" y="119183"/>
                    </a:cubicBezTo>
                    <a:cubicBezTo>
                      <a:pt x="146415" y="110981"/>
                      <a:pt x="100113" y="77908"/>
                      <a:pt x="84238" y="63620"/>
                    </a:cubicBezTo>
                    <a:cubicBezTo>
                      <a:pt x="68363" y="49333"/>
                      <a:pt x="70480" y="42983"/>
                      <a:pt x="58838" y="33458"/>
                    </a:cubicBezTo>
                    <a:cubicBezTo>
                      <a:pt x="47196" y="23933"/>
                      <a:pt x="-2545" y="4618"/>
                      <a:pt x="101" y="17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7" name="フリーフォーム: 図形 2826">
                <a:extLst>
                  <a:ext uri="{FF2B5EF4-FFF2-40B4-BE49-F238E27FC236}">
                    <a16:creationId xmlns:a16="http://schemas.microsoft.com/office/drawing/2014/main" id="{F1997EE3-D2BE-459F-88DF-CB03C4A62E9B}"/>
                  </a:ext>
                </a:extLst>
              </p:cNvPr>
              <p:cNvSpPr/>
              <p:nvPr/>
            </p:nvSpPr>
            <p:spPr>
              <a:xfrm>
                <a:off x="6033668" y="6269208"/>
                <a:ext cx="234488" cy="63859"/>
              </a:xfrm>
              <a:custGeom>
                <a:avLst/>
                <a:gdLst>
                  <a:gd name="connsiteX0" fmla="*/ 420 w 234488"/>
                  <a:gd name="connsiteY0" fmla="*/ 4592 h 63859"/>
                  <a:gd name="connsiteX1" fmla="*/ 117895 w 234488"/>
                  <a:gd name="connsiteY1" fmla="*/ 6180 h 63859"/>
                  <a:gd name="connsiteX2" fmla="*/ 233782 w 234488"/>
                  <a:gd name="connsiteY2" fmla="*/ 63330 h 63859"/>
                  <a:gd name="connsiteX3" fmla="*/ 160757 w 234488"/>
                  <a:gd name="connsiteY3" fmla="*/ 33167 h 63859"/>
                  <a:gd name="connsiteX4" fmla="*/ 420 w 234488"/>
                  <a:gd name="connsiteY4" fmla="*/ 4592 h 63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488" h="63859">
                    <a:moveTo>
                      <a:pt x="420" y="4592"/>
                    </a:moveTo>
                    <a:cubicBezTo>
                      <a:pt x="-6724" y="94"/>
                      <a:pt x="79001" y="-3610"/>
                      <a:pt x="117895" y="6180"/>
                    </a:cubicBezTo>
                    <a:cubicBezTo>
                      <a:pt x="156789" y="15970"/>
                      <a:pt x="226638" y="58832"/>
                      <a:pt x="233782" y="63330"/>
                    </a:cubicBezTo>
                    <a:cubicBezTo>
                      <a:pt x="240926" y="67828"/>
                      <a:pt x="192242" y="42427"/>
                      <a:pt x="160757" y="33167"/>
                    </a:cubicBezTo>
                    <a:cubicBezTo>
                      <a:pt x="129272" y="23907"/>
                      <a:pt x="7564" y="9090"/>
                      <a:pt x="420" y="45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8" name="フリーフォーム: 図形 2827">
                <a:extLst>
                  <a:ext uri="{FF2B5EF4-FFF2-40B4-BE49-F238E27FC236}">
                    <a16:creationId xmlns:a16="http://schemas.microsoft.com/office/drawing/2014/main" id="{AE7318EB-3FD6-48C1-84E9-10E3A1CC37F0}"/>
                  </a:ext>
                </a:extLst>
              </p:cNvPr>
              <p:cNvSpPr/>
              <p:nvPr/>
            </p:nvSpPr>
            <p:spPr>
              <a:xfrm>
                <a:off x="5933185" y="6176086"/>
                <a:ext cx="96786" cy="113782"/>
              </a:xfrm>
              <a:custGeom>
                <a:avLst/>
                <a:gdLst>
                  <a:gd name="connsiteX0" fmla="*/ 4065 w 96786"/>
                  <a:gd name="connsiteY0" fmla="*/ 877 h 113782"/>
                  <a:gd name="connsiteX1" fmla="*/ 96140 w 96786"/>
                  <a:gd name="connsiteY1" fmla="*/ 110414 h 113782"/>
                  <a:gd name="connsiteX2" fmla="*/ 43753 w 96786"/>
                  <a:gd name="connsiteY2" fmla="*/ 83427 h 113782"/>
                  <a:gd name="connsiteX3" fmla="*/ 18353 w 96786"/>
                  <a:gd name="connsiteY3" fmla="*/ 59614 h 113782"/>
                  <a:gd name="connsiteX4" fmla="*/ 4065 w 96786"/>
                  <a:gd name="connsiteY4" fmla="*/ 877 h 113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86" h="113782">
                    <a:moveTo>
                      <a:pt x="4065" y="877"/>
                    </a:moveTo>
                    <a:cubicBezTo>
                      <a:pt x="17029" y="9344"/>
                      <a:pt x="89525" y="96656"/>
                      <a:pt x="96140" y="110414"/>
                    </a:cubicBezTo>
                    <a:cubicBezTo>
                      <a:pt x="102755" y="124172"/>
                      <a:pt x="56717" y="91894"/>
                      <a:pt x="43753" y="83427"/>
                    </a:cubicBezTo>
                    <a:cubicBezTo>
                      <a:pt x="30789" y="74960"/>
                      <a:pt x="23909" y="71520"/>
                      <a:pt x="18353" y="59614"/>
                    </a:cubicBezTo>
                    <a:cubicBezTo>
                      <a:pt x="12797" y="47708"/>
                      <a:pt x="-8899" y="-7590"/>
                      <a:pt x="4065" y="8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9" name="フリーフォーム: 図形 2828">
                <a:extLst>
                  <a:ext uri="{FF2B5EF4-FFF2-40B4-BE49-F238E27FC236}">
                    <a16:creationId xmlns:a16="http://schemas.microsoft.com/office/drawing/2014/main" id="{9E0D7570-462C-4328-AE7A-E82DEE2E3C25}"/>
                  </a:ext>
                </a:extLst>
              </p:cNvPr>
              <p:cNvSpPr/>
              <p:nvPr/>
            </p:nvSpPr>
            <p:spPr>
              <a:xfrm>
                <a:off x="5922046" y="5908830"/>
                <a:ext cx="112180" cy="260911"/>
              </a:xfrm>
              <a:custGeom>
                <a:avLst/>
                <a:gdLst>
                  <a:gd name="connsiteX0" fmla="*/ 110454 w 112180"/>
                  <a:gd name="connsiteY0" fmla="*/ 1433 h 260911"/>
                  <a:gd name="connsiteX1" fmla="*/ 4092 w 112180"/>
                  <a:gd name="connsiteY1" fmla="*/ 252258 h 260911"/>
                  <a:gd name="connsiteX2" fmla="*/ 26317 w 112180"/>
                  <a:gd name="connsiteY2" fmla="*/ 198283 h 260911"/>
                  <a:gd name="connsiteX3" fmla="*/ 67592 w 112180"/>
                  <a:gd name="connsiteY3" fmla="*/ 150658 h 260911"/>
                  <a:gd name="connsiteX4" fmla="*/ 110454 w 112180"/>
                  <a:gd name="connsiteY4" fmla="*/ 1433 h 26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180" h="260911">
                    <a:moveTo>
                      <a:pt x="110454" y="1433"/>
                    </a:moveTo>
                    <a:cubicBezTo>
                      <a:pt x="99871" y="18366"/>
                      <a:pt x="18115" y="219450"/>
                      <a:pt x="4092" y="252258"/>
                    </a:cubicBezTo>
                    <a:cubicBezTo>
                      <a:pt x="-9931" y="285066"/>
                      <a:pt x="15734" y="215216"/>
                      <a:pt x="26317" y="198283"/>
                    </a:cubicBezTo>
                    <a:cubicBezTo>
                      <a:pt x="36900" y="181350"/>
                      <a:pt x="55157" y="178704"/>
                      <a:pt x="67592" y="150658"/>
                    </a:cubicBezTo>
                    <a:cubicBezTo>
                      <a:pt x="80027" y="122612"/>
                      <a:pt x="121037" y="-15500"/>
                      <a:pt x="110454" y="14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0" name="フリーフォーム: 図形 2829">
                <a:extLst>
                  <a:ext uri="{FF2B5EF4-FFF2-40B4-BE49-F238E27FC236}">
                    <a16:creationId xmlns:a16="http://schemas.microsoft.com/office/drawing/2014/main" id="{F9559C74-E04D-46B2-BA79-DEB9920D2F05}"/>
                  </a:ext>
                </a:extLst>
              </p:cNvPr>
              <p:cNvSpPr/>
              <p:nvPr/>
            </p:nvSpPr>
            <p:spPr>
              <a:xfrm>
                <a:off x="6130562" y="6054533"/>
                <a:ext cx="95677" cy="189557"/>
              </a:xfrm>
              <a:custGeom>
                <a:avLst/>
                <a:gdLst>
                  <a:gd name="connsiteX0" fmla="*/ 363 w 95677"/>
                  <a:gd name="connsiteY0" fmla="*/ 192 h 189557"/>
                  <a:gd name="connsiteX1" fmla="*/ 94026 w 95677"/>
                  <a:gd name="connsiteY1" fmla="*/ 14480 h 189557"/>
                  <a:gd name="connsiteX2" fmla="*/ 55926 w 95677"/>
                  <a:gd name="connsiteY2" fmla="*/ 60517 h 189557"/>
                  <a:gd name="connsiteX3" fmla="*/ 1951 w 95677"/>
                  <a:gd name="connsiteY3" fmla="*/ 189105 h 189557"/>
                  <a:gd name="connsiteX4" fmla="*/ 38463 w 95677"/>
                  <a:gd name="connsiteY4" fmla="*/ 100205 h 189557"/>
                  <a:gd name="connsiteX5" fmla="*/ 60688 w 95677"/>
                  <a:gd name="connsiteY5" fmla="*/ 22417 h 189557"/>
                  <a:gd name="connsiteX6" fmla="*/ 363 w 95677"/>
                  <a:gd name="connsiteY6" fmla="*/ 192 h 18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677" h="189557">
                    <a:moveTo>
                      <a:pt x="363" y="192"/>
                    </a:moveTo>
                    <a:cubicBezTo>
                      <a:pt x="5919" y="-1131"/>
                      <a:pt x="84766" y="4426"/>
                      <a:pt x="94026" y="14480"/>
                    </a:cubicBezTo>
                    <a:cubicBezTo>
                      <a:pt x="103286" y="24534"/>
                      <a:pt x="71272" y="31413"/>
                      <a:pt x="55926" y="60517"/>
                    </a:cubicBezTo>
                    <a:cubicBezTo>
                      <a:pt x="40580" y="89621"/>
                      <a:pt x="4862" y="182490"/>
                      <a:pt x="1951" y="189105"/>
                    </a:cubicBezTo>
                    <a:cubicBezTo>
                      <a:pt x="-960" y="195720"/>
                      <a:pt x="28673" y="127986"/>
                      <a:pt x="38463" y="100205"/>
                    </a:cubicBezTo>
                    <a:cubicBezTo>
                      <a:pt x="48253" y="72424"/>
                      <a:pt x="66773" y="38292"/>
                      <a:pt x="60688" y="22417"/>
                    </a:cubicBezTo>
                    <a:cubicBezTo>
                      <a:pt x="54603" y="6542"/>
                      <a:pt x="-5193" y="1515"/>
                      <a:pt x="363" y="1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1" name="フリーフォーム: 図形 2830">
                <a:extLst>
                  <a:ext uri="{FF2B5EF4-FFF2-40B4-BE49-F238E27FC236}">
                    <a16:creationId xmlns:a16="http://schemas.microsoft.com/office/drawing/2014/main" id="{8D167933-895B-4D73-B4EE-FA98754F692B}"/>
                  </a:ext>
                </a:extLst>
              </p:cNvPr>
              <p:cNvSpPr/>
              <p:nvPr/>
            </p:nvSpPr>
            <p:spPr>
              <a:xfrm>
                <a:off x="6075299" y="6057566"/>
                <a:ext cx="68580" cy="126579"/>
              </a:xfrm>
              <a:custGeom>
                <a:avLst/>
                <a:gdLst>
                  <a:gd name="connsiteX0" fmla="*/ 68326 w 68580"/>
                  <a:gd name="connsiteY0" fmla="*/ 1922 h 126579"/>
                  <a:gd name="connsiteX1" fmla="*/ 1651 w 68580"/>
                  <a:gd name="connsiteY1" fmla="*/ 125747 h 126579"/>
                  <a:gd name="connsiteX2" fmla="*/ 23876 w 68580"/>
                  <a:gd name="connsiteY2" fmla="*/ 54309 h 126579"/>
                  <a:gd name="connsiteX3" fmla="*/ 68326 w 68580"/>
                  <a:gd name="connsiteY3" fmla="*/ 1922 h 12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" h="126579">
                    <a:moveTo>
                      <a:pt x="68326" y="1922"/>
                    </a:moveTo>
                    <a:cubicBezTo>
                      <a:pt x="64622" y="13828"/>
                      <a:pt x="9059" y="117016"/>
                      <a:pt x="1651" y="125747"/>
                    </a:cubicBezTo>
                    <a:cubicBezTo>
                      <a:pt x="-5757" y="134478"/>
                      <a:pt x="13557" y="72036"/>
                      <a:pt x="23876" y="54309"/>
                    </a:cubicBezTo>
                    <a:cubicBezTo>
                      <a:pt x="34195" y="36582"/>
                      <a:pt x="72030" y="-9984"/>
                      <a:pt x="68326" y="19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2" name="フリーフォーム: 図形 2831">
                <a:extLst>
                  <a:ext uri="{FF2B5EF4-FFF2-40B4-BE49-F238E27FC236}">
                    <a16:creationId xmlns:a16="http://schemas.microsoft.com/office/drawing/2014/main" id="{8D2D03C9-15B3-4FF9-B6FC-8E50568DCBEC}"/>
                  </a:ext>
                </a:extLst>
              </p:cNvPr>
              <p:cNvSpPr/>
              <p:nvPr/>
            </p:nvSpPr>
            <p:spPr>
              <a:xfrm>
                <a:off x="5544693" y="4244972"/>
                <a:ext cx="102334" cy="112728"/>
              </a:xfrm>
              <a:custGeom>
                <a:avLst/>
                <a:gdLst>
                  <a:gd name="connsiteX0" fmla="*/ 102045 w 102334"/>
                  <a:gd name="connsiteY0" fmla="*/ 3 h 112728"/>
                  <a:gd name="connsiteX1" fmla="*/ 33782 w 102334"/>
                  <a:gd name="connsiteY1" fmla="*/ 77791 h 112728"/>
                  <a:gd name="connsiteX2" fmla="*/ 445 w 102334"/>
                  <a:gd name="connsiteY2" fmla="*/ 112716 h 112728"/>
                  <a:gd name="connsiteX3" fmla="*/ 56007 w 102334"/>
                  <a:gd name="connsiteY3" fmla="*/ 80966 h 112728"/>
                  <a:gd name="connsiteX4" fmla="*/ 102045 w 102334"/>
                  <a:gd name="connsiteY4" fmla="*/ 3 h 112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34" h="112728">
                    <a:moveTo>
                      <a:pt x="102045" y="3"/>
                    </a:moveTo>
                    <a:cubicBezTo>
                      <a:pt x="98341" y="-526"/>
                      <a:pt x="50715" y="59006"/>
                      <a:pt x="33782" y="77791"/>
                    </a:cubicBezTo>
                    <a:cubicBezTo>
                      <a:pt x="16849" y="96576"/>
                      <a:pt x="-3259" y="112187"/>
                      <a:pt x="445" y="112716"/>
                    </a:cubicBezTo>
                    <a:cubicBezTo>
                      <a:pt x="4149" y="113245"/>
                      <a:pt x="39074" y="96577"/>
                      <a:pt x="56007" y="80966"/>
                    </a:cubicBezTo>
                    <a:cubicBezTo>
                      <a:pt x="72940" y="65356"/>
                      <a:pt x="105749" y="532"/>
                      <a:pt x="102045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3" name="フリーフォーム: 図形 2832">
                <a:extLst>
                  <a:ext uri="{FF2B5EF4-FFF2-40B4-BE49-F238E27FC236}">
                    <a16:creationId xmlns:a16="http://schemas.microsoft.com/office/drawing/2014/main" id="{BDA19002-D4D8-4881-9ABC-A41C29CDBA56}"/>
                  </a:ext>
                </a:extLst>
              </p:cNvPr>
              <p:cNvSpPr/>
              <p:nvPr/>
            </p:nvSpPr>
            <p:spPr>
              <a:xfrm>
                <a:off x="5554004" y="4373289"/>
                <a:ext cx="278937" cy="417483"/>
              </a:xfrm>
              <a:custGeom>
                <a:avLst/>
                <a:gdLst>
                  <a:gd name="connsiteX0" fmla="*/ 659 w 278937"/>
                  <a:gd name="connsiteY0" fmla="*/ 274 h 417483"/>
                  <a:gd name="connsiteX1" fmla="*/ 105434 w 278937"/>
                  <a:gd name="connsiteY1" fmla="*/ 193949 h 417483"/>
                  <a:gd name="connsiteX2" fmla="*/ 275296 w 278937"/>
                  <a:gd name="connsiteY2" fmla="*/ 411436 h 417483"/>
                  <a:gd name="connsiteX3" fmla="*/ 216559 w 278937"/>
                  <a:gd name="connsiteY3" fmla="*/ 351111 h 417483"/>
                  <a:gd name="connsiteX4" fmla="*/ 154646 w 278937"/>
                  <a:gd name="connsiteY4" fmla="*/ 289199 h 417483"/>
                  <a:gd name="connsiteX5" fmla="*/ 65746 w 278937"/>
                  <a:gd name="connsiteY5" fmla="*/ 154261 h 417483"/>
                  <a:gd name="connsiteX6" fmla="*/ 659 w 278937"/>
                  <a:gd name="connsiteY6" fmla="*/ 274 h 41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937" h="417483">
                    <a:moveTo>
                      <a:pt x="659" y="274"/>
                    </a:moveTo>
                    <a:cubicBezTo>
                      <a:pt x="7274" y="6889"/>
                      <a:pt x="59661" y="125422"/>
                      <a:pt x="105434" y="193949"/>
                    </a:cubicBezTo>
                    <a:cubicBezTo>
                      <a:pt x="151207" y="262476"/>
                      <a:pt x="256775" y="385242"/>
                      <a:pt x="275296" y="411436"/>
                    </a:cubicBezTo>
                    <a:cubicBezTo>
                      <a:pt x="293817" y="437630"/>
                      <a:pt x="236667" y="371484"/>
                      <a:pt x="216559" y="351111"/>
                    </a:cubicBezTo>
                    <a:cubicBezTo>
                      <a:pt x="196451" y="330738"/>
                      <a:pt x="179781" y="322007"/>
                      <a:pt x="154646" y="289199"/>
                    </a:cubicBezTo>
                    <a:cubicBezTo>
                      <a:pt x="129511" y="256391"/>
                      <a:pt x="92733" y="200034"/>
                      <a:pt x="65746" y="154261"/>
                    </a:cubicBezTo>
                    <a:cubicBezTo>
                      <a:pt x="38759" y="108488"/>
                      <a:pt x="-5956" y="-6341"/>
                      <a:pt x="659" y="2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4" name="フリーフォーム: 図形 2833">
                <a:extLst>
                  <a:ext uri="{FF2B5EF4-FFF2-40B4-BE49-F238E27FC236}">
                    <a16:creationId xmlns:a16="http://schemas.microsoft.com/office/drawing/2014/main" id="{84593F5E-9E22-48D3-94ED-0C4C5DD87D57}"/>
                  </a:ext>
                </a:extLst>
              </p:cNvPr>
              <p:cNvSpPr/>
              <p:nvPr/>
            </p:nvSpPr>
            <p:spPr>
              <a:xfrm>
                <a:off x="5638779" y="4457521"/>
                <a:ext cx="197310" cy="278002"/>
              </a:xfrm>
              <a:custGeom>
                <a:avLst/>
                <a:gdLst>
                  <a:gd name="connsiteX0" fmla="*/ 21 w 197310"/>
                  <a:gd name="connsiteY0" fmla="*/ 179 h 278002"/>
                  <a:gd name="connsiteX1" fmla="*/ 147659 w 197310"/>
                  <a:gd name="connsiteY1" fmla="*/ 214492 h 278002"/>
                  <a:gd name="connsiteX2" fmla="*/ 196871 w 197310"/>
                  <a:gd name="connsiteY2" fmla="*/ 277992 h 278002"/>
                  <a:gd name="connsiteX3" fmla="*/ 169884 w 197310"/>
                  <a:gd name="connsiteY3" fmla="*/ 219254 h 278002"/>
                  <a:gd name="connsiteX4" fmla="*/ 136546 w 197310"/>
                  <a:gd name="connsiteY4" fmla="*/ 177979 h 278002"/>
                  <a:gd name="connsiteX5" fmla="*/ 21 w 197310"/>
                  <a:gd name="connsiteY5" fmla="*/ 179 h 27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310" h="278002">
                    <a:moveTo>
                      <a:pt x="21" y="179"/>
                    </a:moveTo>
                    <a:cubicBezTo>
                      <a:pt x="1873" y="6264"/>
                      <a:pt x="114851" y="168190"/>
                      <a:pt x="147659" y="214492"/>
                    </a:cubicBezTo>
                    <a:cubicBezTo>
                      <a:pt x="180467" y="260794"/>
                      <a:pt x="193167" y="277198"/>
                      <a:pt x="196871" y="277992"/>
                    </a:cubicBezTo>
                    <a:cubicBezTo>
                      <a:pt x="200575" y="278786"/>
                      <a:pt x="179938" y="235923"/>
                      <a:pt x="169884" y="219254"/>
                    </a:cubicBezTo>
                    <a:cubicBezTo>
                      <a:pt x="159830" y="202585"/>
                      <a:pt x="159036" y="211316"/>
                      <a:pt x="136546" y="177979"/>
                    </a:cubicBezTo>
                    <a:cubicBezTo>
                      <a:pt x="114056" y="144642"/>
                      <a:pt x="-1831" y="-5906"/>
                      <a:pt x="21" y="1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5" name="フリーフォーム: 図形 2834">
                <a:extLst>
                  <a:ext uri="{FF2B5EF4-FFF2-40B4-BE49-F238E27FC236}">
                    <a16:creationId xmlns:a16="http://schemas.microsoft.com/office/drawing/2014/main" id="{2993A86D-E6FE-4225-A60F-9A840BE2D05F}"/>
                  </a:ext>
                </a:extLst>
              </p:cNvPr>
              <p:cNvSpPr/>
              <p:nvPr/>
            </p:nvSpPr>
            <p:spPr>
              <a:xfrm>
                <a:off x="6014355" y="4719608"/>
                <a:ext cx="195628" cy="555898"/>
              </a:xfrm>
              <a:custGeom>
                <a:avLst/>
                <a:gdLst>
                  <a:gd name="connsiteX0" fmla="*/ 683 w 195628"/>
                  <a:gd name="connsiteY0" fmla="*/ 30 h 555898"/>
                  <a:gd name="connsiteX1" fmla="*/ 38783 w 195628"/>
                  <a:gd name="connsiteY1" fmla="*/ 154017 h 555898"/>
                  <a:gd name="connsiteX2" fmla="*/ 132445 w 195628"/>
                  <a:gd name="connsiteY2" fmla="*/ 292130 h 555898"/>
                  <a:gd name="connsiteX3" fmla="*/ 161020 w 195628"/>
                  <a:gd name="connsiteY3" fmla="*/ 363567 h 555898"/>
                  <a:gd name="connsiteX4" fmla="*/ 192770 w 195628"/>
                  <a:gd name="connsiteY4" fmla="*/ 552480 h 555898"/>
                  <a:gd name="connsiteX5" fmla="*/ 188008 w 195628"/>
                  <a:gd name="connsiteY5" fmla="*/ 469930 h 555898"/>
                  <a:gd name="connsiteX6" fmla="*/ 138795 w 195628"/>
                  <a:gd name="connsiteY6" fmla="*/ 279430 h 555898"/>
                  <a:gd name="connsiteX7" fmla="*/ 97520 w 195628"/>
                  <a:gd name="connsiteY7" fmla="*/ 212755 h 555898"/>
                  <a:gd name="connsiteX8" fmla="*/ 67358 w 195628"/>
                  <a:gd name="connsiteY8" fmla="*/ 166717 h 555898"/>
                  <a:gd name="connsiteX9" fmla="*/ 683 w 195628"/>
                  <a:gd name="connsiteY9" fmla="*/ 30 h 55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628" h="555898">
                    <a:moveTo>
                      <a:pt x="683" y="30"/>
                    </a:moveTo>
                    <a:cubicBezTo>
                      <a:pt x="-4079" y="-2087"/>
                      <a:pt x="16823" y="105334"/>
                      <a:pt x="38783" y="154017"/>
                    </a:cubicBezTo>
                    <a:cubicBezTo>
                      <a:pt x="60743" y="202700"/>
                      <a:pt x="112072" y="257205"/>
                      <a:pt x="132445" y="292130"/>
                    </a:cubicBezTo>
                    <a:cubicBezTo>
                      <a:pt x="152818" y="327055"/>
                      <a:pt x="150966" y="320175"/>
                      <a:pt x="161020" y="363567"/>
                    </a:cubicBezTo>
                    <a:cubicBezTo>
                      <a:pt x="171074" y="406959"/>
                      <a:pt x="188272" y="534753"/>
                      <a:pt x="192770" y="552480"/>
                    </a:cubicBezTo>
                    <a:cubicBezTo>
                      <a:pt x="197268" y="570207"/>
                      <a:pt x="197004" y="515438"/>
                      <a:pt x="188008" y="469930"/>
                    </a:cubicBezTo>
                    <a:cubicBezTo>
                      <a:pt x="179012" y="424422"/>
                      <a:pt x="153876" y="322292"/>
                      <a:pt x="138795" y="279430"/>
                    </a:cubicBezTo>
                    <a:cubicBezTo>
                      <a:pt x="123714" y="236568"/>
                      <a:pt x="109426" y="231541"/>
                      <a:pt x="97520" y="212755"/>
                    </a:cubicBezTo>
                    <a:cubicBezTo>
                      <a:pt x="85614" y="193970"/>
                      <a:pt x="82439" y="197673"/>
                      <a:pt x="67358" y="166717"/>
                    </a:cubicBezTo>
                    <a:cubicBezTo>
                      <a:pt x="52277" y="135761"/>
                      <a:pt x="5445" y="2147"/>
                      <a:pt x="683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6" name="フリーフォーム: 図形 2835">
                <a:extLst>
                  <a:ext uri="{FF2B5EF4-FFF2-40B4-BE49-F238E27FC236}">
                    <a16:creationId xmlns:a16="http://schemas.microsoft.com/office/drawing/2014/main" id="{BCD24F58-29B8-43E8-995B-7971EAB4C39B}"/>
                  </a:ext>
                </a:extLst>
              </p:cNvPr>
              <p:cNvSpPr/>
              <p:nvPr/>
            </p:nvSpPr>
            <p:spPr>
              <a:xfrm>
                <a:off x="5879971" y="4562411"/>
                <a:ext cx="138465" cy="359545"/>
              </a:xfrm>
              <a:custGeom>
                <a:avLst/>
                <a:gdLst>
                  <a:gd name="connsiteX0" fmla="*/ 129 w 138465"/>
                  <a:gd name="connsiteY0" fmla="*/ 64 h 359545"/>
                  <a:gd name="connsiteX1" fmla="*/ 55692 w 138465"/>
                  <a:gd name="connsiteY1" fmla="*/ 160402 h 359545"/>
                  <a:gd name="connsiteX2" fmla="*/ 52517 w 138465"/>
                  <a:gd name="connsiteY2" fmla="*/ 215964 h 359545"/>
                  <a:gd name="connsiteX3" fmla="*/ 138242 w 138465"/>
                  <a:gd name="connsiteY3" fmla="*/ 358839 h 359545"/>
                  <a:gd name="connsiteX4" fmla="*/ 76329 w 138465"/>
                  <a:gd name="connsiteY4" fmla="*/ 268352 h 359545"/>
                  <a:gd name="connsiteX5" fmla="*/ 42992 w 138465"/>
                  <a:gd name="connsiteY5" fmla="*/ 211202 h 359545"/>
                  <a:gd name="connsiteX6" fmla="*/ 39817 w 138465"/>
                  <a:gd name="connsiteY6" fmla="*/ 141352 h 359545"/>
                  <a:gd name="connsiteX7" fmla="*/ 129 w 138465"/>
                  <a:gd name="connsiteY7" fmla="*/ 64 h 35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465" h="359545">
                    <a:moveTo>
                      <a:pt x="129" y="64"/>
                    </a:moveTo>
                    <a:cubicBezTo>
                      <a:pt x="2775" y="3239"/>
                      <a:pt x="46961" y="124419"/>
                      <a:pt x="55692" y="160402"/>
                    </a:cubicBezTo>
                    <a:cubicBezTo>
                      <a:pt x="64423" y="196385"/>
                      <a:pt x="38759" y="182891"/>
                      <a:pt x="52517" y="215964"/>
                    </a:cubicBezTo>
                    <a:cubicBezTo>
                      <a:pt x="66275" y="249037"/>
                      <a:pt x="134273" y="350108"/>
                      <a:pt x="138242" y="358839"/>
                    </a:cubicBezTo>
                    <a:cubicBezTo>
                      <a:pt x="142211" y="367570"/>
                      <a:pt x="92204" y="292958"/>
                      <a:pt x="76329" y="268352"/>
                    </a:cubicBezTo>
                    <a:cubicBezTo>
                      <a:pt x="60454" y="243746"/>
                      <a:pt x="49077" y="232369"/>
                      <a:pt x="42992" y="211202"/>
                    </a:cubicBezTo>
                    <a:cubicBezTo>
                      <a:pt x="36907" y="190035"/>
                      <a:pt x="43521" y="171515"/>
                      <a:pt x="39817" y="141352"/>
                    </a:cubicBezTo>
                    <a:cubicBezTo>
                      <a:pt x="36113" y="111190"/>
                      <a:pt x="-2517" y="-3111"/>
                      <a:pt x="129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7" name="フリーフォーム: 図形 2836">
                <a:extLst>
                  <a:ext uri="{FF2B5EF4-FFF2-40B4-BE49-F238E27FC236}">
                    <a16:creationId xmlns:a16="http://schemas.microsoft.com/office/drawing/2014/main" id="{86176C16-5DF4-4452-819F-D7CA7A205370}"/>
                  </a:ext>
                </a:extLst>
              </p:cNvPr>
              <p:cNvSpPr/>
              <p:nvPr/>
            </p:nvSpPr>
            <p:spPr>
              <a:xfrm>
                <a:off x="5903481" y="4789140"/>
                <a:ext cx="259438" cy="506913"/>
              </a:xfrm>
              <a:custGeom>
                <a:avLst/>
                <a:gdLst>
                  <a:gd name="connsiteX0" fmla="*/ 432 w 259438"/>
                  <a:gd name="connsiteY0" fmla="*/ 348 h 506913"/>
                  <a:gd name="connsiteX1" fmla="*/ 108382 w 259438"/>
                  <a:gd name="connsiteY1" fmla="*/ 203548 h 506913"/>
                  <a:gd name="connsiteX2" fmla="*/ 127432 w 259438"/>
                  <a:gd name="connsiteY2" fmla="*/ 316260 h 506913"/>
                  <a:gd name="connsiteX3" fmla="*/ 259194 w 259438"/>
                  <a:gd name="connsiteY3" fmla="*/ 506760 h 506913"/>
                  <a:gd name="connsiteX4" fmla="*/ 159182 w 259438"/>
                  <a:gd name="connsiteY4" fmla="*/ 346423 h 506913"/>
                  <a:gd name="connsiteX5" fmla="*/ 121082 w 259438"/>
                  <a:gd name="connsiteY5" fmla="*/ 235298 h 506913"/>
                  <a:gd name="connsiteX6" fmla="*/ 71869 w 259438"/>
                  <a:gd name="connsiteY6" fmla="*/ 155923 h 506913"/>
                  <a:gd name="connsiteX7" fmla="*/ 432 w 259438"/>
                  <a:gd name="connsiteY7" fmla="*/ 348 h 506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438" h="506913">
                    <a:moveTo>
                      <a:pt x="432" y="348"/>
                    </a:moveTo>
                    <a:cubicBezTo>
                      <a:pt x="6517" y="8285"/>
                      <a:pt x="87215" y="150896"/>
                      <a:pt x="108382" y="203548"/>
                    </a:cubicBezTo>
                    <a:cubicBezTo>
                      <a:pt x="129549" y="256200"/>
                      <a:pt x="102297" y="265725"/>
                      <a:pt x="127432" y="316260"/>
                    </a:cubicBezTo>
                    <a:cubicBezTo>
                      <a:pt x="152567" y="366795"/>
                      <a:pt x="253902" y="501733"/>
                      <a:pt x="259194" y="506760"/>
                    </a:cubicBezTo>
                    <a:cubicBezTo>
                      <a:pt x="264486" y="511787"/>
                      <a:pt x="182201" y="391667"/>
                      <a:pt x="159182" y="346423"/>
                    </a:cubicBezTo>
                    <a:cubicBezTo>
                      <a:pt x="136163" y="301179"/>
                      <a:pt x="135634" y="267048"/>
                      <a:pt x="121082" y="235298"/>
                    </a:cubicBezTo>
                    <a:cubicBezTo>
                      <a:pt x="106530" y="203548"/>
                      <a:pt x="89596" y="189525"/>
                      <a:pt x="71869" y="155923"/>
                    </a:cubicBezTo>
                    <a:cubicBezTo>
                      <a:pt x="54142" y="122321"/>
                      <a:pt x="-5653" y="-7589"/>
                      <a:pt x="432" y="3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8" name="フリーフォーム: 図形 2837">
                <a:extLst>
                  <a:ext uri="{FF2B5EF4-FFF2-40B4-BE49-F238E27FC236}">
                    <a16:creationId xmlns:a16="http://schemas.microsoft.com/office/drawing/2014/main" id="{16C8C835-65D0-4702-B46A-D9BAD56408DD}"/>
                  </a:ext>
                </a:extLst>
              </p:cNvPr>
              <p:cNvSpPr/>
              <p:nvPr/>
            </p:nvSpPr>
            <p:spPr>
              <a:xfrm>
                <a:off x="6170613" y="5302202"/>
                <a:ext cx="163512" cy="455966"/>
              </a:xfrm>
              <a:custGeom>
                <a:avLst/>
                <a:gdLst>
                  <a:gd name="connsiteX0" fmla="*/ 0 w 163512"/>
                  <a:gd name="connsiteY0" fmla="*/ 48 h 455966"/>
                  <a:gd name="connsiteX1" fmla="*/ 82550 w 163512"/>
                  <a:gd name="connsiteY1" fmla="*/ 134986 h 455966"/>
                  <a:gd name="connsiteX2" fmla="*/ 90487 w 163512"/>
                  <a:gd name="connsiteY2" fmla="*/ 188961 h 455966"/>
                  <a:gd name="connsiteX3" fmla="*/ 85725 w 163512"/>
                  <a:gd name="connsiteY3" fmla="*/ 249286 h 455966"/>
                  <a:gd name="connsiteX4" fmla="*/ 87312 w 163512"/>
                  <a:gd name="connsiteY4" fmla="*/ 293736 h 455966"/>
                  <a:gd name="connsiteX5" fmla="*/ 112712 w 163512"/>
                  <a:gd name="connsiteY5" fmla="*/ 361998 h 455966"/>
                  <a:gd name="connsiteX6" fmla="*/ 163512 w 163512"/>
                  <a:gd name="connsiteY6" fmla="*/ 455661 h 455966"/>
                  <a:gd name="connsiteX7" fmla="*/ 112712 w 163512"/>
                  <a:gd name="connsiteY7" fmla="*/ 388986 h 455966"/>
                  <a:gd name="connsiteX8" fmla="*/ 79375 w 163512"/>
                  <a:gd name="connsiteY8" fmla="*/ 306436 h 455966"/>
                  <a:gd name="connsiteX9" fmla="*/ 80962 w 163512"/>
                  <a:gd name="connsiteY9" fmla="*/ 150861 h 455966"/>
                  <a:gd name="connsiteX10" fmla="*/ 0 w 163512"/>
                  <a:gd name="connsiteY10" fmla="*/ 48 h 455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512" h="455966">
                    <a:moveTo>
                      <a:pt x="0" y="48"/>
                    </a:moveTo>
                    <a:cubicBezTo>
                      <a:pt x="265" y="-2598"/>
                      <a:pt x="67469" y="103501"/>
                      <a:pt x="82550" y="134986"/>
                    </a:cubicBezTo>
                    <a:cubicBezTo>
                      <a:pt x="97631" y="166471"/>
                      <a:pt x="89958" y="169911"/>
                      <a:pt x="90487" y="188961"/>
                    </a:cubicBezTo>
                    <a:cubicBezTo>
                      <a:pt x="91016" y="208011"/>
                      <a:pt x="86254" y="231824"/>
                      <a:pt x="85725" y="249286"/>
                    </a:cubicBezTo>
                    <a:cubicBezTo>
                      <a:pt x="85196" y="266748"/>
                      <a:pt x="82814" y="274951"/>
                      <a:pt x="87312" y="293736"/>
                    </a:cubicBezTo>
                    <a:cubicBezTo>
                      <a:pt x="91810" y="312521"/>
                      <a:pt x="100012" y="335011"/>
                      <a:pt x="112712" y="361998"/>
                    </a:cubicBezTo>
                    <a:cubicBezTo>
                      <a:pt x="125412" y="388985"/>
                      <a:pt x="163512" y="451163"/>
                      <a:pt x="163512" y="455661"/>
                    </a:cubicBezTo>
                    <a:cubicBezTo>
                      <a:pt x="163512" y="460159"/>
                      <a:pt x="126735" y="413857"/>
                      <a:pt x="112712" y="388986"/>
                    </a:cubicBezTo>
                    <a:cubicBezTo>
                      <a:pt x="98689" y="364115"/>
                      <a:pt x="84667" y="346124"/>
                      <a:pt x="79375" y="306436"/>
                    </a:cubicBezTo>
                    <a:cubicBezTo>
                      <a:pt x="74083" y="266749"/>
                      <a:pt x="92868" y="197692"/>
                      <a:pt x="80962" y="150861"/>
                    </a:cubicBezTo>
                    <a:cubicBezTo>
                      <a:pt x="69056" y="104030"/>
                      <a:pt x="-265" y="2694"/>
                      <a:pt x="0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9" name="フリーフォーム: 図形 2838">
                <a:extLst>
                  <a:ext uri="{FF2B5EF4-FFF2-40B4-BE49-F238E27FC236}">
                    <a16:creationId xmlns:a16="http://schemas.microsoft.com/office/drawing/2014/main" id="{1D69AB56-1D04-49AA-8BFD-80CC1815CC03}"/>
                  </a:ext>
                </a:extLst>
              </p:cNvPr>
              <p:cNvSpPr/>
              <p:nvPr/>
            </p:nvSpPr>
            <p:spPr>
              <a:xfrm>
                <a:off x="6215059" y="5326049"/>
                <a:ext cx="184627" cy="464756"/>
              </a:xfrm>
              <a:custGeom>
                <a:avLst/>
                <a:gdLst>
                  <a:gd name="connsiteX0" fmla="*/ 4 w 184627"/>
                  <a:gd name="connsiteY0" fmla="*/ 14 h 464756"/>
                  <a:gd name="connsiteX1" fmla="*/ 52391 w 184627"/>
                  <a:gd name="connsiteY1" fmla="*/ 120664 h 464756"/>
                  <a:gd name="connsiteX2" fmla="*/ 55566 w 184627"/>
                  <a:gd name="connsiteY2" fmla="*/ 209564 h 464756"/>
                  <a:gd name="connsiteX3" fmla="*/ 73029 w 184627"/>
                  <a:gd name="connsiteY3" fmla="*/ 271476 h 464756"/>
                  <a:gd name="connsiteX4" fmla="*/ 184154 w 184627"/>
                  <a:gd name="connsiteY4" fmla="*/ 463564 h 464756"/>
                  <a:gd name="connsiteX5" fmla="*/ 111129 w 184627"/>
                  <a:gd name="connsiteY5" fmla="*/ 347676 h 464756"/>
                  <a:gd name="connsiteX6" fmla="*/ 63504 w 184627"/>
                  <a:gd name="connsiteY6" fmla="*/ 244489 h 464756"/>
                  <a:gd name="connsiteX7" fmla="*/ 65091 w 184627"/>
                  <a:gd name="connsiteY7" fmla="*/ 169876 h 464756"/>
                  <a:gd name="connsiteX8" fmla="*/ 55566 w 184627"/>
                  <a:gd name="connsiteY8" fmla="*/ 112726 h 464756"/>
                  <a:gd name="connsiteX9" fmla="*/ 4 w 184627"/>
                  <a:gd name="connsiteY9" fmla="*/ 14 h 464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4627" h="464756">
                    <a:moveTo>
                      <a:pt x="4" y="14"/>
                    </a:moveTo>
                    <a:cubicBezTo>
                      <a:pt x="-525" y="1337"/>
                      <a:pt x="43131" y="85739"/>
                      <a:pt x="52391" y="120664"/>
                    </a:cubicBezTo>
                    <a:cubicBezTo>
                      <a:pt x="61651" y="155589"/>
                      <a:pt x="52126" y="184429"/>
                      <a:pt x="55566" y="209564"/>
                    </a:cubicBezTo>
                    <a:cubicBezTo>
                      <a:pt x="59006" y="234699"/>
                      <a:pt x="51598" y="229143"/>
                      <a:pt x="73029" y="271476"/>
                    </a:cubicBezTo>
                    <a:cubicBezTo>
                      <a:pt x="94460" y="313809"/>
                      <a:pt x="177804" y="450864"/>
                      <a:pt x="184154" y="463564"/>
                    </a:cubicBezTo>
                    <a:cubicBezTo>
                      <a:pt x="190504" y="476264"/>
                      <a:pt x="131237" y="384189"/>
                      <a:pt x="111129" y="347676"/>
                    </a:cubicBezTo>
                    <a:cubicBezTo>
                      <a:pt x="91021" y="311163"/>
                      <a:pt x="71177" y="274122"/>
                      <a:pt x="63504" y="244489"/>
                    </a:cubicBezTo>
                    <a:cubicBezTo>
                      <a:pt x="55831" y="214856"/>
                      <a:pt x="66414" y="191836"/>
                      <a:pt x="65091" y="169876"/>
                    </a:cubicBezTo>
                    <a:cubicBezTo>
                      <a:pt x="63768" y="147916"/>
                      <a:pt x="62974" y="136803"/>
                      <a:pt x="55566" y="112726"/>
                    </a:cubicBezTo>
                    <a:cubicBezTo>
                      <a:pt x="48158" y="88649"/>
                      <a:pt x="533" y="-1309"/>
                      <a:pt x="4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0" name="フリーフォーム: 図形 2839">
                <a:extLst>
                  <a:ext uri="{FF2B5EF4-FFF2-40B4-BE49-F238E27FC236}">
                    <a16:creationId xmlns:a16="http://schemas.microsoft.com/office/drawing/2014/main" id="{95FCCE95-FB0E-4A1E-9013-B7B73D17777D}"/>
                  </a:ext>
                </a:extLst>
              </p:cNvPr>
              <p:cNvSpPr/>
              <p:nvPr/>
            </p:nvSpPr>
            <p:spPr>
              <a:xfrm>
                <a:off x="6095947" y="5768582"/>
                <a:ext cx="325768" cy="208944"/>
              </a:xfrm>
              <a:custGeom>
                <a:avLst/>
                <a:gdLst>
                  <a:gd name="connsiteX0" fmla="*/ 325491 w 325768"/>
                  <a:gd name="connsiteY0" fmla="*/ 33731 h 208944"/>
                  <a:gd name="connsiteX1" fmla="*/ 274691 w 325768"/>
                  <a:gd name="connsiteY1" fmla="*/ 22618 h 208944"/>
                  <a:gd name="connsiteX2" fmla="*/ 235003 w 325768"/>
                  <a:gd name="connsiteY2" fmla="*/ 393 h 208944"/>
                  <a:gd name="connsiteX3" fmla="*/ 203253 w 325768"/>
                  <a:gd name="connsiteY3" fmla="*/ 43256 h 208944"/>
                  <a:gd name="connsiteX4" fmla="*/ 109591 w 325768"/>
                  <a:gd name="connsiteY4" fmla="*/ 105168 h 208944"/>
                  <a:gd name="connsiteX5" fmla="*/ 60378 w 325768"/>
                  <a:gd name="connsiteY5" fmla="*/ 125806 h 208944"/>
                  <a:gd name="connsiteX6" fmla="*/ 53 w 325768"/>
                  <a:gd name="connsiteY6" fmla="*/ 208356 h 208944"/>
                  <a:gd name="connsiteX7" fmla="*/ 50853 w 325768"/>
                  <a:gd name="connsiteY7" fmla="*/ 160731 h 208944"/>
                  <a:gd name="connsiteX8" fmla="*/ 111178 w 325768"/>
                  <a:gd name="connsiteY8" fmla="*/ 121043 h 208944"/>
                  <a:gd name="connsiteX9" fmla="*/ 196903 w 325768"/>
                  <a:gd name="connsiteY9" fmla="*/ 63893 h 208944"/>
                  <a:gd name="connsiteX10" fmla="*/ 250878 w 325768"/>
                  <a:gd name="connsiteY10" fmla="*/ 30556 h 208944"/>
                  <a:gd name="connsiteX11" fmla="*/ 325491 w 325768"/>
                  <a:gd name="connsiteY11" fmla="*/ 33731 h 20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768" h="208944">
                    <a:moveTo>
                      <a:pt x="325491" y="33731"/>
                    </a:moveTo>
                    <a:cubicBezTo>
                      <a:pt x="329460" y="32408"/>
                      <a:pt x="289772" y="28174"/>
                      <a:pt x="274691" y="22618"/>
                    </a:cubicBezTo>
                    <a:cubicBezTo>
                      <a:pt x="259610" y="17062"/>
                      <a:pt x="246909" y="-3047"/>
                      <a:pt x="235003" y="393"/>
                    </a:cubicBezTo>
                    <a:cubicBezTo>
                      <a:pt x="223097" y="3833"/>
                      <a:pt x="224155" y="25793"/>
                      <a:pt x="203253" y="43256"/>
                    </a:cubicBezTo>
                    <a:cubicBezTo>
                      <a:pt x="182351" y="60719"/>
                      <a:pt x="133403" y="91410"/>
                      <a:pt x="109591" y="105168"/>
                    </a:cubicBezTo>
                    <a:cubicBezTo>
                      <a:pt x="85779" y="118926"/>
                      <a:pt x="78634" y="108608"/>
                      <a:pt x="60378" y="125806"/>
                    </a:cubicBezTo>
                    <a:cubicBezTo>
                      <a:pt x="42122" y="143004"/>
                      <a:pt x="1640" y="202535"/>
                      <a:pt x="53" y="208356"/>
                    </a:cubicBezTo>
                    <a:cubicBezTo>
                      <a:pt x="-1535" y="214177"/>
                      <a:pt x="32332" y="175283"/>
                      <a:pt x="50853" y="160731"/>
                    </a:cubicBezTo>
                    <a:cubicBezTo>
                      <a:pt x="69374" y="146179"/>
                      <a:pt x="111178" y="121043"/>
                      <a:pt x="111178" y="121043"/>
                    </a:cubicBezTo>
                    <a:lnTo>
                      <a:pt x="196903" y="63893"/>
                    </a:lnTo>
                    <a:cubicBezTo>
                      <a:pt x="220186" y="48812"/>
                      <a:pt x="235003" y="33995"/>
                      <a:pt x="250878" y="30556"/>
                    </a:cubicBezTo>
                    <a:cubicBezTo>
                      <a:pt x="266753" y="27117"/>
                      <a:pt x="321522" y="35054"/>
                      <a:pt x="325491" y="337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1" name="フリーフォーム: 図形 2840">
                <a:extLst>
                  <a:ext uri="{FF2B5EF4-FFF2-40B4-BE49-F238E27FC236}">
                    <a16:creationId xmlns:a16="http://schemas.microsoft.com/office/drawing/2014/main" id="{7C35FFDD-9166-4B7F-BB8E-FFDB68B901E5}"/>
                  </a:ext>
                </a:extLst>
              </p:cNvPr>
              <p:cNvSpPr/>
              <p:nvPr/>
            </p:nvSpPr>
            <p:spPr>
              <a:xfrm>
                <a:off x="6100445" y="5806945"/>
                <a:ext cx="305122" cy="238131"/>
              </a:xfrm>
              <a:custGeom>
                <a:avLst/>
                <a:gdLst>
                  <a:gd name="connsiteX0" fmla="*/ 305118 w 305122"/>
                  <a:gd name="connsiteY0" fmla="*/ 130 h 238131"/>
                  <a:gd name="connsiteX1" fmla="*/ 155893 w 305122"/>
                  <a:gd name="connsiteY1" fmla="*/ 185868 h 238131"/>
                  <a:gd name="connsiteX2" fmla="*/ 125730 w 305122"/>
                  <a:gd name="connsiteY2" fmla="*/ 222380 h 238131"/>
                  <a:gd name="connsiteX3" fmla="*/ 84455 w 305122"/>
                  <a:gd name="connsiteY3" fmla="*/ 220793 h 238131"/>
                  <a:gd name="connsiteX4" fmla="*/ 318 w 305122"/>
                  <a:gd name="connsiteY4" fmla="*/ 209680 h 238131"/>
                  <a:gd name="connsiteX5" fmla="*/ 117793 w 305122"/>
                  <a:gd name="connsiteY5" fmla="*/ 236668 h 238131"/>
                  <a:gd name="connsiteX6" fmla="*/ 160655 w 305122"/>
                  <a:gd name="connsiteY6" fmla="*/ 157293 h 238131"/>
                  <a:gd name="connsiteX7" fmla="*/ 305118 w 305122"/>
                  <a:gd name="connsiteY7" fmla="*/ 130 h 238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122" h="238131">
                    <a:moveTo>
                      <a:pt x="305118" y="130"/>
                    </a:moveTo>
                    <a:cubicBezTo>
                      <a:pt x="304324" y="4892"/>
                      <a:pt x="185791" y="148826"/>
                      <a:pt x="155893" y="185868"/>
                    </a:cubicBezTo>
                    <a:cubicBezTo>
                      <a:pt x="125995" y="222910"/>
                      <a:pt x="137636" y="216559"/>
                      <a:pt x="125730" y="222380"/>
                    </a:cubicBezTo>
                    <a:cubicBezTo>
                      <a:pt x="113824" y="228201"/>
                      <a:pt x="105357" y="222910"/>
                      <a:pt x="84455" y="220793"/>
                    </a:cubicBezTo>
                    <a:cubicBezTo>
                      <a:pt x="63553" y="218676"/>
                      <a:pt x="-5238" y="207034"/>
                      <a:pt x="318" y="209680"/>
                    </a:cubicBezTo>
                    <a:cubicBezTo>
                      <a:pt x="5874" y="212326"/>
                      <a:pt x="91070" y="245399"/>
                      <a:pt x="117793" y="236668"/>
                    </a:cubicBezTo>
                    <a:cubicBezTo>
                      <a:pt x="144516" y="227937"/>
                      <a:pt x="130493" y="192747"/>
                      <a:pt x="160655" y="157293"/>
                    </a:cubicBezTo>
                    <a:cubicBezTo>
                      <a:pt x="190817" y="121839"/>
                      <a:pt x="305912" y="-4632"/>
                      <a:pt x="305118" y="1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2" name="フリーフォーム: 図形 2841">
                <a:extLst>
                  <a:ext uri="{FF2B5EF4-FFF2-40B4-BE49-F238E27FC236}">
                    <a16:creationId xmlns:a16="http://schemas.microsoft.com/office/drawing/2014/main" id="{FD20161D-73B1-4BC7-8D2B-CC4099C33B81}"/>
                  </a:ext>
                </a:extLst>
              </p:cNvPr>
              <p:cNvSpPr/>
              <p:nvPr/>
            </p:nvSpPr>
            <p:spPr>
              <a:xfrm>
                <a:off x="5846293" y="4741637"/>
                <a:ext cx="51522" cy="268677"/>
              </a:xfrm>
              <a:custGeom>
                <a:avLst/>
                <a:gdLst>
                  <a:gd name="connsiteX0" fmla="*/ 470 w 51522"/>
                  <a:gd name="connsiteY0" fmla="*/ 226 h 268677"/>
                  <a:gd name="connsiteX1" fmla="*/ 6820 w 51522"/>
                  <a:gd name="connsiteY1" fmla="*/ 128813 h 268677"/>
                  <a:gd name="connsiteX2" fmla="*/ 51270 w 51522"/>
                  <a:gd name="connsiteY2" fmla="*/ 268513 h 268677"/>
                  <a:gd name="connsiteX3" fmla="*/ 24282 w 51522"/>
                  <a:gd name="connsiteY3" fmla="*/ 155801 h 268677"/>
                  <a:gd name="connsiteX4" fmla="*/ 9995 w 51522"/>
                  <a:gd name="connsiteY4" fmla="*/ 98651 h 268677"/>
                  <a:gd name="connsiteX5" fmla="*/ 470 w 51522"/>
                  <a:gd name="connsiteY5" fmla="*/ 226 h 26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22" h="268677">
                    <a:moveTo>
                      <a:pt x="470" y="226"/>
                    </a:moveTo>
                    <a:cubicBezTo>
                      <a:pt x="-59" y="5253"/>
                      <a:pt x="-1647" y="84098"/>
                      <a:pt x="6820" y="128813"/>
                    </a:cubicBezTo>
                    <a:cubicBezTo>
                      <a:pt x="15287" y="173528"/>
                      <a:pt x="48360" y="264015"/>
                      <a:pt x="51270" y="268513"/>
                    </a:cubicBezTo>
                    <a:cubicBezTo>
                      <a:pt x="54180" y="273011"/>
                      <a:pt x="31161" y="184111"/>
                      <a:pt x="24282" y="155801"/>
                    </a:cubicBezTo>
                    <a:cubicBezTo>
                      <a:pt x="17403" y="127491"/>
                      <a:pt x="12641" y="121934"/>
                      <a:pt x="9995" y="98651"/>
                    </a:cubicBezTo>
                    <a:cubicBezTo>
                      <a:pt x="7349" y="75368"/>
                      <a:pt x="999" y="-4801"/>
                      <a:pt x="470" y="2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3" name="フリーフォーム: 図形 2842">
                <a:extLst>
                  <a:ext uri="{FF2B5EF4-FFF2-40B4-BE49-F238E27FC236}">
                    <a16:creationId xmlns:a16="http://schemas.microsoft.com/office/drawing/2014/main" id="{7DC141A5-C8BD-4D6C-8872-899E5086B8E8}"/>
                  </a:ext>
                </a:extLst>
              </p:cNvPr>
              <p:cNvSpPr/>
              <p:nvPr/>
            </p:nvSpPr>
            <p:spPr>
              <a:xfrm>
                <a:off x="5900738" y="5024183"/>
                <a:ext cx="67293" cy="591090"/>
              </a:xfrm>
              <a:custGeom>
                <a:avLst/>
                <a:gdLst>
                  <a:gd name="connsiteX0" fmla="*/ 11112 w 67293"/>
                  <a:gd name="connsiteY0" fmla="*/ 255 h 591090"/>
                  <a:gd name="connsiteX1" fmla="*/ 0 w 67293"/>
                  <a:gd name="connsiteY1" fmla="*/ 273305 h 591090"/>
                  <a:gd name="connsiteX2" fmla="*/ 11112 w 67293"/>
                  <a:gd name="connsiteY2" fmla="*/ 351092 h 591090"/>
                  <a:gd name="connsiteX3" fmla="*/ 66675 w 67293"/>
                  <a:gd name="connsiteY3" fmla="*/ 589217 h 591090"/>
                  <a:gd name="connsiteX4" fmla="*/ 39687 w 67293"/>
                  <a:gd name="connsiteY4" fmla="*/ 455867 h 591090"/>
                  <a:gd name="connsiteX5" fmla="*/ 20637 w 67293"/>
                  <a:gd name="connsiteY5" fmla="*/ 339980 h 591090"/>
                  <a:gd name="connsiteX6" fmla="*/ 9525 w 67293"/>
                  <a:gd name="connsiteY6" fmla="*/ 225680 h 591090"/>
                  <a:gd name="connsiteX7" fmla="*/ 11112 w 67293"/>
                  <a:gd name="connsiteY7" fmla="*/ 255 h 591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293" h="591090">
                    <a:moveTo>
                      <a:pt x="11112" y="255"/>
                    </a:moveTo>
                    <a:cubicBezTo>
                      <a:pt x="9524" y="8193"/>
                      <a:pt x="0" y="214832"/>
                      <a:pt x="0" y="273305"/>
                    </a:cubicBezTo>
                    <a:cubicBezTo>
                      <a:pt x="0" y="331778"/>
                      <a:pt x="-1" y="298440"/>
                      <a:pt x="11112" y="351092"/>
                    </a:cubicBezTo>
                    <a:cubicBezTo>
                      <a:pt x="22225" y="403744"/>
                      <a:pt x="61912" y="571754"/>
                      <a:pt x="66675" y="589217"/>
                    </a:cubicBezTo>
                    <a:cubicBezTo>
                      <a:pt x="71438" y="606680"/>
                      <a:pt x="47360" y="497406"/>
                      <a:pt x="39687" y="455867"/>
                    </a:cubicBezTo>
                    <a:cubicBezTo>
                      <a:pt x="32014" y="414328"/>
                      <a:pt x="25664" y="378344"/>
                      <a:pt x="20637" y="339980"/>
                    </a:cubicBezTo>
                    <a:cubicBezTo>
                      <a:pt x="15610" y="301616"/>
                      <a:pt x="9260" y="279920"/>
                      <a:pt x="9525" y="225680"/>
                    </a:cubicBezTo>
                    <a:cubicBezTo>
                      <a:pt x="9790" y="171440"/>
                      <a:pt x="12700" y="-7683"/>
                      <a:pt x="11112" y="2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4" name="フリーフォーム: 図形 2843">
                <a:extLst>
                  <a:ext uri="{FF2B5EF4-FFF2-40B4-BE49-F238E27FC236}">
                    <a16:creationId xmlns:a16="http://schemas.microsoft.com/office/drawing/2014/main" id="{946CB196-722C-43D8-9B12-4AA312BD69C6}"/>
                  </a:ext>
                </a:extLst>
              </p:cNvPr>
              <p:cNvSpPr/>
              <p:nvPr/>
            </p:nvSpPr>
            <p:spPr>
              <a:xfrm>
                <a:off x="5953751" y="5538070"/>
                <a:ext cx="123326" cy="430989"/>
              </a:xfrm>
              <a:custGeom>
                <a:avLst/>
                <a:gdLst>
                  <a:gd name="connsiteX0" fmla="*/ 962 w 123326"/>
                  <a:gd name="connsiteY0" fmla="*/ 718 h 430989"/>
                  <a:gd name="connsiteX1" fmla="*/ 80337 w 123326"/>
                  <a:gd name="connsiteY1" fmla="*/ 295993 h 430989"/>
                  <a:gd name="connsiteX2" fmla="*/ 123199 w 123326"/>
                  <a:gd name="connsiteY2" fmla="*/ 430930 h 430989"/>
                  <a:gd name="connsiteX3" fmla="*/ 67637 w 123326"/>
                  <a:gd name="connsiteY3" fmla="*/ 311868 h 430989"/>
                  <a:gd name="connsiteX4" fmla="*/ 37474 w 123326"/>
                  <a:gd name="connsiteY4" fmla="*/ 215030 h 430989"/>
                  <a:gd name="connsiteX5" fmla="*/ 962 w 123326"/>
                  <a:gd name="connsiteY5" fmla="*/ 718 h 4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326" h="430989">
                    <a:moveTo>
                      <a:pt x="962" y="718"/>
                    </a:moveTo>
                    <a:cubicBezTo>
                      <a:pt x="8106" y="14212"/>
                      <a:pt x="59964" y="224291"/>
                      <a:pt x="80337" y="295993"/>
                    </a:cubicBezTo>
                    <a:cubicBezTo>
                      <a:pt x="100710" y="367695"/>
                      <a:pt x="125316" y="428284"/>
                      <a:pt x="123199" y="430930"/>
                    </a:cubicBezTo>
                    <a:cubicBezTo>
                      <a:pt x="121082" y="433576"/>
                      <a:pt x="81924" y="347851"/>
                      <a:pt x="67637" y="311868"/>
                    </a:cubicBezTo>
                    <a:cubicBezTo>
                      <a:pt x="53350" y="275885"/>
                      <a:pt x="46470" y="262390"/>
                      <a:pt x="37474" y="215030"/>
                    </a:cubicBezTo>
                    <a:cubicBezTo>
                      <a:pt x="28478" y="167670"/>
                      <a:pt x="-6182" y="-12776"/>
                      <a:pt x="962" y="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5" name="フリーフォーム: 図形 2844">
                <a:extLst>
                  <a:ext uri="{FF2B5EF4-FFF2-40B4-BE49-F238E27FC236}">
                    <a16:creationId xmlns:a16="http://schemas.microsoft.com/office/drawing/2014/main" id="{7424C909-7D8E-41B3-B8E1-B1DEF4AEB289}"/>
                  </a:ext>
                </a:extLst>
              </p:cNvPr>
              <p:cNvSpPr/>
              <p:nvPr/>
            </p:nvSpPr>
            <p:spPr>
              <a:xfrm>
                <a:off x="7508471" y="4291769"/>
                <a:ext cx="356232" cy="169175"/>
              </a:xfrm>
              <a:custGeom>
                <a:avLst/>
                <a:gdLst>
                  <a:gd name="connsiteX0" fmla="*/ 404 w 356232"/>
                  <a:gd name="connsiteY0" fmla="*/ 831 h 169175"/>
                  <a:gd name="connsiteX1" fmla="*/ 117879 w 356232"/>
                  <a:gd name="connsiteY1" fmla="*/ 108781 h 169175"/>
                  <a:gd name="connsiteX2" fmla="*/ 244879 w 356232"/>
                  <a:gd name="connsiteY2" fmla="*/ 161169 h 169175"/>
                  <a:gd name="connsiteX3" fmla="*/ 354417 w 356232"/>
                  <a:gd name="connsiteY3" fmla="*/ 169106 h 169175"/>
                  <a:gd name="connsiteX4" fmla="*/ 308379 w 356232"/>
                  <a:gd name="connsiteY4" fmla="*/ 162756 h 169175"/>
                  <a:gd name="connsiteX5" fmla="*/ 244879 w 356232"/>
                  <a:gd name="connsiteY5" fmla="*/ 146881 h 169175"/>
                  <a:gd name="connsiteX6" fmla="*/ 84542 w 356232"/>
                  <a:gd name="connsiteY6" fmla="*/ 62744 h 169175"/>
                  <a:gd name="connsiteX7" fmla="*/ 404 w 356232"/>
                  <a:gd name="connsiteY7" fmla="*/ 831 h 1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232" h="169175">
                    <a:moveTo>
                      <a:pt x="404" y="831"/>
                    </a:moveTo>
                    <a:cubicBezTo>
                      <a:pt x="5960" y="8504"/>
                      <a:pt x="77133" y="82058"/>
                      <a:pt x="117879" y="108781"/>
                    </a:cubicBezTo>
                    <a:cubicBezTo>
                      <a:pt x="158625" y="135504"/>
                      <a:pt x="205456" y="151115"/>
                      <a:pt x="244879" y="161169"/>
                    </a:cubicBezTo>
                    <a:cubicBezTo>
                      <a:pt x="284302" y="171223"/>
                      <a:pt x="343834" y="168841"/>
                      <a:pt x="354417" y="169106"/>
                    </a:cubicBezTo>
                    <a:cubicBezTo>
                      <a:pt x="365000" y="169371"/>
                      <a:pt x="326635" y="166460"/>
                      <a:pt x="308379" y="162756"/>
                    </a:cubicBezTo>
                    <a:cubicBezTo>
                      <a:pt x="290123" y="159052"/>
                      <a:pt x="282185" y="163550"/>
                      <a:pt x="244879" y="146881"/>
                    </a:cubicBezTo>
                    <a:cubicBezTo>
                      <a:pt x="207573" y="130212"/>
                      <a:pt x="121319" y="84969"/>
                      <a:pt x="84542" y="62744"/>
                    </a:cubicBezTo>
                    <a:cubicBezTo>
                      <a:pt x="47765" y="40519"/>
                      <a:pt x="-5152" y="-6842"/>
                      <a:pt x="404" y="8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6" name="フリーフォーム: 図形 2845">
                <a:extLst>
                  <a:ext uri="{FF2B5EF4-FFF2-40B4-BE49-F238E27FC236}">
                    <a16:creationId xmlns:a16="http://schemas.microsoft.com/office/drawing/2014/main" id="{CC32BFCC-5119-4786-9B37-CFD8A0F438AF}"/>
                  </a:ext>
                </a:extLst>
              </p:cNvPr>
              <p:cNvSpPr/>
              <p:nvPr/>
            </p:nvSpPr>
            <p:spPr>
              <a:xfrm>
                <a:off x="7600742" y="4190925"/>
                <a:ext cx="385971" cy="191087"/>
              </a:xfrm>
              <a:custGeom>
                <a:avLst/>
                <a:gdLst>
                  <a:gd name="connsiteX0" fmla="*/ 385971 w 385971"/>
                  <a:gd name="connsiteY0" fmla="*/ 131838 h 191087"/>
                  <a:gd name="connsiteX1" fmla="*/ 282783 w 385971"/>
                  <a:gd name="connsiteY1" fmla="*/ 190575 h 191087"/>
                  <a:gd name="connsiteX2" fmla="*/ 224046 w 385971"/>
                  <a:gd name="connsiteY2" fmla="*/ 162000 h 191087"/>
                  <a:gd name="connsiteX3" fmla="*/ 57358 w 385971"/>
                  <a:gd name="connsiteY3" fmla="*/ 82625 h 191087"/>
                  <a:gd name="connsiteX4" fmla="*/ 208 w 385971"/>
                  <a:gd name="connsiteY4" fmla="*/ 75 h 191087"/>
                  <a:gd name="connsiteX5" fmla="*/ 49421 w 385971"/>
                  <a:gd name="connsiteY5" fmla="*/ 69925 h 191087"/>
                  <a:gd name="connsiteX6" fmla="*/ 281196 w 385971"/>
                  <a:gd name="connsiteY6" fmla="*/ 176288 h 191087"/>
                  <a:gd name="connsiteX7" fmla="*/ 385971 w 385971"/>
                  <a:gd name="connsiteY7" fmla="*/ 131838 h 191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971" h="191087">
                    <a:moveTo>
                      <a:pt x="385971" y="131838"/>
                    </a:moveTo>
                    <a:cubicBezTo>
                      <a:pt x="386235" y="134219"/>
                      <a:pt x="309770" y="185548"/>
                      <a:pt x="282783" y="190575"/>
                    </a:cubicBezTo>
                    <a:cubicBezTo>
                      <a:pt x="255796" y="195602"/>
                      <a:pt x="224046" y="162000"/>
                      <a:pt x="224046" y="162000"/>
                    </a:cubicBezTo>
                    <a:cubicBezTo>
                      <a:pt x="186475" y="144008"/>
                      <a:pt x="94664" y="109612"/>
                      <a:pt x="57358" y="82625"/>
                    </a:cubicBezTo>
                    <a:cubicBezTo>
                      <a:pt x="20052" y="55637"/>
                      <a:pt x="1531" y="2192"/>
                      <a:pt x="208" y="75"/>
                    </a:cubicBezTo>
                    <a:cubicBezTo>
                      <a:pt x="-1115" y="-2042"/>
                      <a:pt x="2590" y="40556"/>
                      <a:pt x="49421" y="69925"/>
                    </a:cubicBezTo>
                    <a:cubicBezTo>
                      <a:pt x="96252" y="99294"/>
                      <a:pt x="228544" y="164646"/>
                      <a:pt x="281196" y="176288"/>
                    </a:cubicBezTo>
                    <a:cubicBezTo>
                      <a:pt x="333848" y="187930"/>
                      <a:pt x="385707" y="129457"/>
                      <a:pt x="385971" y="1318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7" name="フリーフォーム: 図形 2846">
                <a:extLst>
                  <a:ext uri="{FF2B5EF4-FFF2-40B4-BE49-F238E27FC236}">
                    <a16:creationId xmlns:a16="http://schemas.microsoft.com/office/drawing/2014/main" id="{7AD1E5F6-9BED-48B0-9B0C-D4E2219BE8CA}"/>
                  </a:ext>
                </a:extLst>
              </p:cNvPr>
              <p:cNvSpPr/>
              <p:nvPr/>
            </p:nvSpPr>
            <p:spPr>
              <a:xfrm>
                <a:off x="7661223" y="4103674"/>
                <a:ext cx="326622" cy="198173"/>
              </a:xfrm>
              <a:custGeom>
                <a:avLst/>
                <a:gdLst>
                  <a:gd name="connsiteX0" fmla="*/ 52 w 326622"/>
                  <a:gd name="connsiteY0" fmla="*/ 14 h 198173"/>
                  <a:gd name="connsiteX1" fmla="*/ 184202 w 326622"/>
                  <a:gd name="connsiteY1" fmla="*/ 47639 h 198173"/>
                  <a:gd name="connsiteX2" fmla="*/ 281040 w 326622"/>
                  <a:gd name="connsiteY2" fmla="*/ 104789 h 198173"/>
                  <a:gd name="connsiteX3" fmla="*/ 325490 w 326622"/>
                  <a:gd name="connsiteY3" fmla="*/ 196864 h 198173"/>
                  <a:gd name="connsiteX4" fmla="*/ 308027 w 326622"/>
                  <a:gd name="connsiteY4" fmla="*/ 154001 h 198173"/>
                  <a:gd name="connsiteX5" fmla="*/ 250877 w 326622"/>
                  <a:gd name="connsiteY5" fmla="*/ 84151 h 198173"/>
                  <a:gd name="connsiteX6" fmla="*/ 203252 w 326622"/>
                  <a:gd name="connsiteY6" fmla="*/ 52401 h 198173"/>
                  <a:gd name="connsiteX7" fmla="*/ 52 w 326622"/>
                  <a:gd name="connsiteY7" fmla="*/ 14 h 19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622" h="198173">
                    <a:moveTo>
                      <a:pt x="52" y="14"/>
                    </a:moveTo>
                    <a:cubicBezTo>
                      <a:pt x="-3123" y="-780"/>
                      <a:pt x="137371" y="30177"/>
                      <a:pt x="184202" y="47639"/>
                    </a:cubicBezTo>
                    <a:cubicBezTo>
                      <a:pt x="231033" y="65102"/>
                      <a:pt x="257492" y="79918"/>
                      <a:pt x="281040" y="104789"/>
                    </a:cubicBezTo>
                    <a:cubicBezTo>
                      <a:pt x="304588" y="129660"/>
                      <a:pt x="320992" y="188662"/>
                      <a:pt x="325490" y="196864"/>
                    </a:cubicBezTo>
                    <a:cubicBezTo>
                      <a:pt x="329988" y="205066"/>
                      <a:pt x="320462" y="172786"/>
                      <a:pt x="308027" y="154001"/>
                    </a:cubicBezTo>
                    <a:cubicBezTo>
                      <a:pt x="295592" y="135216"/>
                      <a:pt x="268339" y="101084"/>
                      <a:pt x="250877" y="84151"/>
                    </a:cubicBezTo>
                    <a:cubicBezTo>
                      <a:pt x="233415" y="67218"/>
                      <a:pt x="247437" y="64043"/>
                      <a:pt x="203252" y="52401"/>
                    </a:cubicBezTo>
                    <a:lnTo>
                      <a:pt x="52" y="1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8" name="フリーフォーム: 図形 2847">
                <a:extLst>
                  <a:ext uri="{FF2B5EF4-FFF2-40B4-BE49-F238E27FC236}">
                    <a16:creationId xmlns:a16="http://schemas.microsoft.com/office/drawing/2014/main" id="{7277FA97-CD7C-49E8-A0DE-503391688079}"/>
                  </a:ext>
                </a:extLst>
              </p:cNvPr>
              <p:cNvSpPr/>
              <p:nvPr/>
            </p:nvSpPr>
            <p:spPr>
              <a:xfrm>
                <a:off x="7635058" y="4128865"/>
                <a:ext cx="105611" cy="156856"/>
              </a:xfrm>
              <a:custGeom>
                <a:avLst/>
                <a:gdLst>
                  <a:gd name="connsiteX0" fmla="*/ 105592 w 105611"/>
                  <a:gd name="connsiteY0" fmla="*/ 223 h 156856"/>
                  <a:gd name="connsiteX1" fmla="*/ 24630 w 105611"/>
                  <a:gd name="connsiteY1" fmla="*/ 39910 h 156856"/>
                  <a:gd name="connsiteX2" fmla="*/ 19867 w 105611"/>
                  <a:gd name="connsiteY2" fmla="*/ 81185 h 156856"/>
                  <a:gd name="connsiteX3" fmla="*/ 59555 w 105611"/>
                  <a:gd name="connsiteY3" fmla="*/ 155798 h 156856"/>
                  <a:gd name="connsiteX4" fmla="*/ 34155 w 105611"/>
                  <a:gd name="connsiteY4" fmla="*/ 120873 h 156856"/>
                  <a:gd name="connsiteX5" fmla="*/ 817 w 105611"/>
                  <a:gd name="connsiteY5" fmla="*/ 62135 h 156856"/>
                  <a:gd name="connsiteX6" fmla="*/ 16692 w 105611"/>
                  <a:gd name="connsiteY6" fmla="*/ 25623 h 156856"/>
                  <a:gd name="connsiteX7" fmla="*/ 105592 w 105611"/>
                  <a:gd name="connsiteY7" fmla="*/ 223 h 15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611" h="156856">
                    <a:moveTo>
                      <a:pt x="105592" y="223"/>
                    </a:moveTo>
                    <a:cubicBezTo>
                      <a:pt x="106915" y="2604"/>
                      <a:pt x="38917" y="26416"/>
                      <a:pt x="24630" y="39910"/>
                    </a:cubicBezTo>
                    <a:cubicBezTo>
                      <a:pt x="10343" y="53404"/>
                      <a:pt x="14046" y="61870"/>
                      <a:pt x="19867" y="81185"/>
                    </a:cubicBezTo>
                    <a:cubicBezTo>
                      <a:pt x="25688" y="100500"/>
                      <a:pt x="57174" y="149183"/>
                      <a:pt x="59555" y="155798"/>
                    </a:cubicBezTo>
                    <a:cubicBezTo>
                      <a:pt x="61936" y="162413"/>
                      <a:pt x="43945" y="136484"/>
                      <a:pt x="34155" y="120873"/>
                    </a:cubicBezTo>
                    <a:cubicBezTo>
                      <a:pt x="24365" y="105263"/>
                      <a:pt x="3727" y="78010"/>
                      <a:pt x="817" y="62135"/>
                    </a:cubicBezTo>
                    <a:cubicBezTo>
                      <a:pt x="-2093" y="46260"/>
                      <a:pt x="2669" y="36206"/>
                      <a:pt x="16692" y="25623"/>
                    </a:cubicBezTo>
                    <a:cubicBezTo>
                      <a:pt x="30715" y="15040"/>
                      <a:pt x="104269" y="-2158"/>
                      <a:pt x="105592" y="2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9" name="フリーフォーム: 図形 2848">
                <a:extLst>
                  <a:ext uri="{FF2B5EF4-FFF2-40B4-BE49-F238E27FC236}">
                    <a16:creationId xmlns:a16="http://schemas.microsoft.com/office/drawing/2014/main" id="{5E6751AA-BC99-48CC-91A6-31904E45BDD4}"/>
                  </a:ext>
                </a:extLst>
              </p:cNvPr>
              <p:cNvSpPr/>
              <p:nvPr/>
            </p:nvSpPr>
            <p:spPr>
              <a:xfrm>
                <a:off x="7800545" y="4376304"/>
                <a:ext cx="154577" cy="69746"/>
              </a:xfrm>
              <a:custGeom>
                <a:avLst/>
                <a:gdLst>
                  <a:gd name="connsiteX0" fmla="*/ 154418 w 154577"/>
                  <a:gd name="connsiteY0" fmla="*/ 434 h 69746"/>
                  <a:gd name="connsiteX1" fmla="*/ 6780 w 154577"/>
                  <a:gd name="connsiteY1" fmla="*/ 68696 h 69746"/>
                  <a:gd name="connsiteX2" fmla="*/ 35355 w 154577"/>
                  <a:gd name="connsiteY2" fmla="*/ 40121 h 69746"/>
                  <a:gd name="connsiteX3" fmla="*/ 154418 w 154577"/>
                  <a:gd name="connsiteY3" fmla="*/ 434 h 69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577" h="69746">
                    <a:moveTo>
                      <a:pt x="154418" y="434"/>
                    </a:moveTo>
                    <a:cubicBezTo>
                      <a:pt x="149656" y="5196"/>
                      <a:pt x="26624" y="62081"/>
                      <a:pt x="6780" y="68696"/>
                    </a:cubicBezTo>
                    <a:cubicBezTo>
                      <a:pt x="-13064" y="75311"/>
                      <a:pt x="14982" y="48852"/>
                      <a:pt x="35355" y="40121"/>
                    </a:cubicBezTo>
                    <a:cubicBezTo>
                      <a:pt x="55728" y="31390"/>
                      <a:pt x="159180" y="-4328"/>
                      <a:pt x="154418" y="4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0" name="フリーフォーム: 図形 2849">
                <a:extLst>
                  <a:ext uri="{FF2B5EF4-FFF2-40B4-BE49-F238E27FC236}">
                    <a16:creationId xmlns:a16="http://schemas.microsoft.com/office/drawing/2014/main" id="{ED9ED5F9-E23E-4908-8C02-EC09C6244E49}"/>
                  </a:ext>
                </a:extLst>
              </p:cNvPr>
              <p:cNvSpPr/>
              <p:nvPr/>
            </p:nvSpPr>
            <p:spPr>
              <a:xfrm>
                <a:off x="7716734" y="4184648"/>
                <a:ext cx="142988" cy="115983"/>
              </a:xfrm>
              <a:custGeom>
                <a:avLst/>
                <a:gdLst>
                  <a:gd name="connsiteX0" fmla="*/ 104 w 142988"/>
                  <a:gd name="connsiteY0" fmla="*/ 2 h 115983"/>
                  <a:gd name="connsiteX1" fmla="*/ 103291 w 142988"/>
                  <a:gd name="connsiteY1" fmla="*/ 34927 h 115983"/>
                  <a:gd name="connsiteX2" fmla="*/ 142979 w 142988"/>
                  <a:gd name="connsiteY2" fmla="*/ 101602 h 115983"/>
                  <a:gd name="connsiteX3" fmla="*/ 106466 w 142988"/>
                  <a:gd name="connsiteY3" fmla="*/ 115890 h 115983"/>
                  <a:gd name="connsiteX4" fmla="*/ 57254 w 142988"/>
                  <a:gd name="connsiteY4" fmla="*/ 98427 h 115983"/>
                  <a:gd name="connsiteX5" fmla="*/ 119166 w 142988"/>
                  <a:gd name="connsiteY5" fmla="*/ 100015 h 115983"/>
                  <a:gd name="connsiteX6" fmla="*/ 141391 w 142988"/>
                  <a:gd name="connsiteY6" fmla="*/ 60327 h 115983"/>
                  <a:gd name="connsiteX7" fmla="*/ 123929 w 142988"/>
                  <a:gd name="connsiteY7" fmla="*/ 36515 h 115983"/>
                  <a:gd name="connsiteX8" fmla="*/ 104 w 142988"/>
                  <a:gd name="connsiteY8" fmla="*/ 2 h 11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988" h="115983">
                    <a:moveTo>
                      <a:pt x="104" y="2"/>
                    </a:moveTo>
                    <a:cubicBezTo>
                      <a:pt x="-3336" y="-263"/>
                      <a:pt x="79479" y="17994"/>
                      <a:pt x="103291" y="34927"/>
                    </a:cubicBezTo>
                    <a:cubicBezTo>
                      <a:pt x="127104" y="51860"/>
                      <a:pt x="142450" y="88108"/>
                      <a:pt x="142979" y="101602"/>
                    </a:cubicBezTo>
                    <a:cubicBezTo>
                      <a:pt x="143508" y="115096"/>
                      <a:pt x="120754" y="116419"/>
                      <a:pt x="106466" y="115890"/>
                    </a:cubicBezTo>
                    <a:cubicBezTo>
                      <a:pt x="92179" y="115361"/>
                      <a:pt x="55137" y="101073"/>
                      <a:pt x="57254" y="98427"/>
                    </a:cubicBezTo>
                    <a:cubicBezTo>
                      <a:pt x="59371" y="95781"/>
                      <a:pt x="105143" y="106365"/>
                      <a:pt x="119166" y="100015"/>
                    </a:cubicBezTo>
                    <a:cubicBezTo>
                      <a:pt x="133189" y="93665"/>
                      <a:pt x="140597" y="70910"/>
                      <a:pt x="141391" y="60327"/>
                    </a:cubicBezTo>
                    <a:cubicBezTo>
                      <a:pt x="142185" y="49744"/>
                      <a:pt x="146948" y="46305"/>
                      <a:pt x="123929" y="36515"/>
                    </a:cubicBezTo>
                    <a:cubicBezTo>
                      <a:pt x="100910" y="26726"/>
                      <a:pt x="3544" y="267"/>
                      <a:pt x="10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1" name="フリーフォーム: 図形 2850">
                <a:extLst>
                  <a:ext uri="{FF2B5EF4-FFF2-40B4-BE49-F238E27FC236}">
                    <a16:creationId xmlns:a16="http://schemas.microsoft.com/office/drawing/2014/main" id="{C151A381-A9AE-4CB6-91C1-04DF0B2CD86B}"/>
                  </a:ext>
                </a:extLst>
              </p:cNvPr>
              <p:cNvSpPr/>
              <p:nvPr/>
            </p:nvSpPr>
            <p:spPr>
              <a:xfrm>
                <a:off x="7678229" y="4181164"/>
                <a:ext cx="104019" cy="99688"/>
              </a:xfrm>
              <a:custGeom>
                <a:avLst/>
                <a:gdLst>
                  <a:gd name="connsiteX0" fmla="*/ 81471 w 104019"/>
                  <a:gd name="connsiteY0" fmla="*/ 311 h 99688"/>
                  <a:gd name="connsiteX1" fmla="*/ 10034 w 104019"/>
                  <a:gd name="connsiteY1" fmla="*/ 32061 h 99688"/>
                  <a:gd name="connsiteX2" fmla="*/ 32259 w 104019"/>
                  <a:gd name="connsiteY2" fmla="*/ 62224 h 99688"/>
                  <a:gd name="connsiteX3" fmla="*/ 103696 w 104019"/>
                  <a:gd name="connsiteY3" fmla="*/ 98736 h 99688"/>
                  <a:gd name="connsiteX4" fmla="*/ 509 w 104019"/>
                  <a:gd name="connsiteY4" fmla="*/ 20949 h 99688"/>
                  <a:gd name="connsiteX5" fmla="*/ 81471 w 104019"/>
                  <a:gd name="connsiteY5" fmla="*/ 311 h 9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019" h="99688">
                    <a:moveTo>
                      <a:pt x="81471" y="311"/>
                    </a:moveTo>
                    <a:cubicBezTo>
                      <a:pt x="83058" y="2163"/>
                      <a:pt x="18236" y="21742"/>
                      <a:pt x="10034" y="32061"/>
                    </a:cubicBezTo>
                    <a:cubicBezTo>
                      <a:pt x="1832" y="42380"/>
                      <a:pt x="16649" y="51111"/>
                      <a:pt x="32259" y="62224"/>
                    </a:cubicBezTo>
                    <a:cubicBezTo>
                      <a:pt x="47869" y="73337"/>
                      <a:pt x="108988" y="105615"/>
                      <a:pt x="103696" y="98736"/>
                    </a:cubicBezTo>
                    <a:cubicBezTo>
                      <a:pt x="98404" y="91857"/>
                      <a:pt x="8446" y="37088"/>
                      <a:pt x="509" y="20949"/>
                    </a:cubicBezTo>
                    <a:cubicBezTo>
                      <a:pt x="-7428" y="4810"/>
                      <a:pt x="79884" y="-1541"/>
                      <a:pt x="81471" y="3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2" name="フリーフォーム: 図形 2851">
                <a:extLst>
                  <a:ext uri="{FF2B5EF4-FFF2-40B4-BE49-F238E27FC236}">
                    <a16:creationId xmlns:a16="http://schemas.microsoft.com/office/drawing/2014/main" id="{2690D18D-6812-4352-90E1-3BD8C427E37F}"/>
                  </a:ext>
                </a:extLst>
              </p:cNvPr>
              <p:cNvSpPr/>
              <p:nvPr/>
            </p:nvSpPr>
            <p:spPr>
              <a:xfrm>
                <a:off x="7323939" y="3904434"/>
                <a:ext cx="277102" cy="372284"/>
              </a:xfrm>
              <a:custGeom>
                <a:avLst/>
                <a:gdLst>
                  <a:gd name="connsiteX0" fmla="*/ 94449 w 277102"/>
                  <a:gd name="connsiteY0" fmla="*/ 72254 h 372284"/>
                  <a:gd name="connsiteX1" fmla="*/ 203986 w 277102"/>
                  <a:gd name="connsiteY1" fmla="*/ 10341 h 372284"/>
                  <a:gd name="connsiteX2" fmla="*/ 226211 w 277102"/>
                  <a:gd name="connsiteY2" fmla="*/ 7166 h 372284"/>
                  <a:gd name="connsiteX3" fmla="*/ 254786 w 277102"/>
                  <a:gd name="connsiteY3" fmla="*/ 81779 h 372284"/>
                  <a:gd name="connsiteX4" fmla="*/ 223036 w 277102"/>
                  <a:gd name="connsiteY4" fmla="*/ 189729 h 372284"/>
                  <a:gd name="connsiteX5" fmla="*/ 126199 w 277102"/>
                  <a:gd name="connsiteY5" fmla="*/ 331016 h 372284"/>
                  <a:gd name="connsiteX6" fmla="*/ 45236 w 277102"/>
                  <a:gd name="connsiteY6" fmla="*/ 369116 h 372284"/>
                  <a:gd name="connsiteX7" fmla="*/ 2374 w 277102"/>
                  <a:gd name="connsiteY7" fmla="*/ 359591 h 372284"/>
                  <a:gd name="connsiteX8" fmla="*/ 115086 w 277102"/>
                  <a:gd name="connsiteY8" fmla="*/ 367529 h 372284"/>
                  <a:gd name="connsiteX9" fmla="*/ 175411 w 277102"/>
                  <a:gd name="connsiteY9" fmla="*/ 273866 h 372284"/>
                  <a:gd name="connsiteX10" fmla="*/ 273836 w 277102"/>
                  <a:gd name="connsiteY10" fmla="*/ 43679 h 372284"/>
                  <a:gd name="connsiteX11" fmla="*/ 240499 w 277102"/>
                  <a:gd name="connsiteY11" fmla="*/ 19866 h 372284"/>
                  <a:gd name="connsiteX12" fmla="*/ 94449 w 277102"/>
                  <a:gd name="connsiteY12" fmla="*/ 72254 h 372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7102" h="372284">
                    <a:moveTo>
                      <a:pt x="94449" y="72254"/>
                    </a:moveTo>
                    <a:cubicBezTo>
                      <a:pt x="88364" y="70667"/>
                      <a:pt x="182026" y="21189"/>
                      <a:pt x="203986" y="10341"/>
                    </a:cubicBezTo>
                    <a:cubicBezTo>
                      <a:pt x="225946" y="-507"/>
                      <a:pt x="217744" y="-4740"/>
                      <a:pt x="226211" y="7166"/>
                    </a:cubicBezTo>
                    <a:cubicBezTo>
                      <a:pt x="234678" y="19072"/>
                      <a:pt x="255315" y="51352"/>
                      <a:pt x="254786" y="81779"/>
                    </a:cubicBezTo>
                    <a:cubicBezTo>
                      <a:pt x="254257" y="112206"/>
                      <a:pt x="244467" y="148190"/>
                      <a:pt x="223036" y="189729"/>
                    </a:cubicBezTo>
                    <a:cubicBezTo>
                      <a:pt x="201605" y="231269"/>
                      <a:pt x="155832" y="301118"/>
                      <a:pt x="126199" y="331016"/>
                    </a:cubicBezTo>
                    <a:cubicBezTo>
                      <a:pt x="96566" y="360914"/>
                      <a:pt x="65873" y="364354"/>
                      <a:pt x="45236" y="369116"/>
                    </a:cubicBezTo>
                    <a:cubicBezTo>
                      <a:pt x="24599" y="373878"/>
                      <a:pt x="-9268" y="359856"/>
                      <a:pt x="2374" y="359591"/>
                    </a:cubicBezTo>
                    <a:cubicBezTo>
                      <a:pt x="14016" y="359327"/>
                      <a:pt x="86246" y="381817"/>
                      <a:pt x="115086" y="367529"/>
                    </a:cubicBezTo>
                    <a:cubicBezTo>
                      <a:pt x="143926" y="353241"/>
                      <a:pt x="148953" y="327841"/>
                      <a:pt x="175411" y="273866"/>
                    </a:cubicBezTo>
                    <a:cubicBezTo>
                      <a:pt x="201869" y="219891"/>
                      <a:pt x="262988" y="86012"/>
                      <a:pt x="273836" y="43679"/>
                    </a:cubicBezTo>
                    <a:cubicBezTo>
                      <a:pt x="284684" y="1346"/>
                      <a:pt x="267222" y="16691"/>
                      <a:pt x="240499" y="19866"/>
                    </a:cubicBezTo>
                    <a:cubicBezTo>
                      <a:pt x="213776" y="23041"/>
                      <a:pt x="100534" y="73841"/>
                      <a:pt x="94449" y="722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3" name="フリーフォーム: 図形 2852">
                <a:extLst>
                  <a:ext uri="{FF2B5EF4-FFF2-40B4-BE49-F238E27FC236}">
                    <a16:creationId xmlns:a16="http://schemas.microsoft.com/office/drawing/2014/main" id="{3E09467B-10EC-4746-8010-A18631DBE63E}"/>
                  </a:ext>
                </a:extLst>
              </p:cNvPr>
              <p:cNvSpPr/>
              <p:nvPr/>
            </p:nvSpPr>
            <p:spPr>
              <a:xfrm>
                <a:off x="7425271" y="3903187"/>
                <a:ext cx="242074" cy="443690"/>
              </a:xfrm>
              <a:custGeom>
                <a:avLst/>
                <a:gdLst>
                  <a:gd name="connsiteX0" fmla="*/ 124879 w 242074"/>
                  <a:gd name="connsiteY0" fmla="*/ 476 h 443690"/>
                  <a:gd name="connsiteX1" fmla="*/ 232829 w 242074"/>
                  <a:gd name="connsiteY1" fmla="*/ 33813 h 443690"/>
                  <a:gd name="connsiteX2" fmla="*/ 231242 w 242074"/>
                  <a:gd name="connsiteY2" fmla="*/ 111601 h 443690"/>
                  <a:gd name="connsiteX3" fmla="*/ 188379 w 242074"/>
                  <a:gd name="connsiteY3" fmla="*/ 251301 h 443690"/>
                  <a:gd name="connsiteX4" fmla="*/ 143929 w 242074"/>
                  <a:gd name="connsiteY4" fmla="*/ 332263 h 443690"/>
                  <a:gd name="connsiteX5" fmla="*/ 89954 w 242074"/>
                  <a:gd name="connsiteY5" fmla="*/ 389413 h 443690"/>
                  <a:gd name="connsiteX6" fmla="*/ 1054 w 242074"/>
                  <a:gd name="connsiteY6" fmla="*/ 443388 h 443690"/>
                  <a:gd name="connsiteX7" fmla="*/ 47092 w 242074"/>
                  <a:gd name="connsiteY7" fmla="*/ 406876 h 443690"/>
                  <a:gd name="connsiteX8" fmla="*/ 135992 w 242074"/>
                  <a:gd name="connsiteY8" fmla="*/ 317976 h 443690"/>
                  <a:gd name="connsiteX9" fmla="*/ 209017 w 242074"/>
                  <a:gd name="connsiteY9" fmla="*/ 152876 h 443690"/>
                  <a:gd name="connsiteX10" fmla="*/ 228067 w 242074"/>
                  <a:gd name="connsiteY10" fmla="*/ 56038 h 443690"/>
                  <a:gd name="connsiteX11" fmla="*/ 124879 w 242074"/>
                  <a:gd name="connsiteY11" fmla="*/ 476 h 44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2074" h="443690">
                    <a:moveTo>
                      <a:pt x="124879" y="476"/>
                    </a:moveTo>
                    <a:cubicBezTo>
                      <a:pt x="125673" y="-3228"/>
                      <a:pt x="215102" y="15292"/>
                      <a:pt x="232829" y="33813"/>
                    </a:cubicBezTo>
                    <a:cubicBezTo>
                      <a:pt x="250556" y="52334"/>
                      <a:pt x="238650" y="75353"/>
                      <a:pt x="231242" y="111601"/>
                    </a:cubicBezTo>
                    <a:cubicBezTo>
                      <a:pt x="223834" y="147849"/>
                      <a:pt x="202931" y="214524"/>
                      <a:pt x="188379" y="251301"/>
                    </a:cubicBezTo>
                    <a:cubicBezTo>
                      <a:pt x="173827" y="288078"/>
                      <a:pt x="160333" y="309244"/>
                      <a:pt x="143929" y="332263"/>
                    </a:cubicBezTo>
                    <a:cubicBezTo>
                      <a:pt x="127525" y="355282"/>
                      <a:pt x="113766" y="370892"/>
                      <a:pt x="89954" y="389413"/>
                    </a:cubicBezTo>
                    <a:cubicBezTo>
                      <a:pt x="66142" y="407934"/>
                      <a:pt x="8198" y="440477"/>
                      <a:pt x="1054" y="443388"/>
                    </a:cubicBezTo>
                    <a:cubicBezTo>
                      <a:pt x="-6090" y="446299"/>
                      <a:pt x="24602" y="427778"/>
                      <a:pt x="47092" y="406876"/>
                    </a:cubicBezTo>
                    <a:cubicBezTo>
                      <a:pt x="69582" y="385974"/>
                      <a:pt x="109004" y="360309"/>
                      <a:pt x="135992" y="317976"/>
                    </a:cubicBezTo>
                    <a:cubicBezTo>
                      <a:pt x="162980" y="275643"/>
                      <a:pt x="193671" y="196532"/>
                      <a:pt x="209017" y="152876"/>
                    </a:cubicBezTo>
                    <a:cubicBezTo>
                      <a:pt x="224363" y="109220"/>
                      <a:pt x="237063" y="80644"/>
                      <a:pt x="228067" y="56038"/>
                    </a:cubicBezTo>
                    <a:cubicBezTo>
                      <a:pt x="219071" y="31432"/>
                      <a:pt x="124085" y="4180"/>
                      <a:pt x="124879" y="4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4" name="フリーフォーム: 図形 2853">
                <a:extLst>
                  <a:ext uri="{FF2B5EF4-FFF2-40B4-BE49-F238E27FC236}">
                    <a16:creationId xmlns:a16="http://schemas.microsoft.com/office/drawing/2014/main" id="{55298593-8A9C-4240-AF24-4E76C4EC6BD9}"/>
                  </a:ext>
                </a:extLst>
              </p:cNvPr>
              <p:cNvSpPr/>
              <p:nvPr/>
            </p:nvSpPr>
            <p:spPr>
              <a:xfrm>
                <a:off x="7273921" y="4271940"/>
                <a:ext cx="146744" cy="57714"/>
              </a:xfrm>
              <a:custGeom>
                <a:avLst/>
                <a:gdLst>
                  <a:gd name="connsiteX0" fmla="*/ 4 w 146744"/>
                  <a:gd name="connsiteY0" fmla="*/ 7960 h 57714"/>
                  <a:gd name="connsiteX1" fmla="*/ 71442 w 146744"/>
                  <a:gd name="connsiteY1" fmla="*/ 49235 h 57714"/>
                  <a:gd name="connsiteX2" fmla="*/ 146054 w 146744"/>
                  <a:gd name="connsiteY2" fmla="*/ 23 h 57714"/>
                  <a:gd name="connsiteX3" fmla="*/ 106367 w 146744"/>
                  <a:gd name="connsiteY3" fmla="*/ 42885 h 57714"/>
                  <a:gd name="connsiteX4" fmla="*/ 68267 w 146744"/>
                  <a:gd name="connsiteY4" fmla="*/ 57173 h 57714"/>
                  <a:gd name="connsiteX5" fmla="*/ 4 w 146744"/>
                  <a:gd name="connsiteY5" fmla="*/ 7960 h 5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744" h="57714">
                    <a:moveTo>
                      <a:pt x="4" y="7960"/>
                    </a:moveTo>
                    <a:cubicBezTo>
                      <a:pt x="533" y="6637"/>
                      <a:pt x="47100" y="50558"/>
                      <a:pt x="71442" y="49235"/>
                    </a:cubicBezTo>
                    <a:cubicBezTo>
                      <a:pt x="95784" y="47912"/>
                      <a:pt x="140233" y="1081"/>
                      <a:pt x="146054" y="23"/>
                    </a:cubicBezTo>
                    <a:cubicBezTo>
                      <a:pt x="151875" y="-1035"/>
                      <a:pt x="119331" y="33360"/>
                      <a:pt x="106367" y="42885"/>
                    </a:cubicBezTo>
                    <a:cubicBezTo>
                      <a:pt x="93403" y="52410"/>
                      <a:pt x="85200" y="59819"/>
                      <a:pt x="68267" y="57173"/>
                    </a:cubicBezTo>
                    <a:cubicBezTo>
                      <a:pt x="51334" y="54527"/>
                      <a:pt x="-525" y="9283"/>
                      <a:pt x="4" y="79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5" name="フリーフォーム: 図形 2854">
                <a:extLst>
                  <a:ext uri="{FF2B5EF4-FFF2-40B4-BE49-F238E27FC236}">
                    <a16:creationId xmlns:a16="http://schemas.microsoft.com/office/drawing/2014/main" id="{FE5D779C-F6C8-4856-949F-6FC4F6588337}"/>
                  </a:ext>
                </a:extLst>
              </p:cNvPr>
              <p:cNvSpPr/>
              <p:nvPr/>
            </p:nvSpPr>
            <p:spPr>
              <a:xfrm>
                <a:off x="7324578" y="4321079"/>
                <a:ext cx="115753" cy="16262"/>
              </a:xfrm>
              <a:custGeom>
                <a:avLst/>
                <a:gdLst>
                  <a:gd name="connsiteX0" fmla="*/ 147 w 115753"/>
                  <a:gd name="connsiteY0" fmla="*/ 96 h 16262"/>
                  <a:gd name="connsiteX1" fmla="*/ 111272 w 115753"/>
                  <a:gd name="connsiteY1" fmla="*/ 15971 h 16262"/>
                  <a:gd name="connsiteX2" fmla="*/ 87460 w 115753"/>
                  <a:gd name="connsiteY2" fmla="*/ 9621 h 16262"/>
                  <a:gd name="connsiteX3" fmla="*/ 147 w 115753"/>
                  <a:gd name="connsiteY3" fmla="*/ 96 h 16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753" h="16262">
                    <a:moveTo>
                      <a:pt x="147" y="96"/>
                    </a:moveTo>
                    <a:cubicBezTo>
                      <a:pt x="4116" y="1154"/>
                      <a:pt x="96720" y="14384"/>
                      <a:pt x="111272" y="15971"/>
                    </a:cubicBezTo>
                    <a:cubicBezTo>
                      <a:pt x="125824" y="17558"/>
                      <a:pt x="101483" y="12267"/>
                      <a:pt x="87460" y="9621"/>
                    </a:cubicBezTo>
                    <a:cubicBezTo>
                      <a:pt x="73437" y="6975"/>
                      <a:pt x="-3822" y="-962"/>
                      <a:pt x="147" y="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6" name="フリーフォーム: 図形 2855">
                <a:extLst>
                  <a:ext uri="{FF2B5EF4-FFF2-40B4-BE49-F238E27FC236}">
                    <a16:creationId xmlns:a16="http://schemas.microsoft.com/office/drawing/2014/main" id="{C015BC51-688E-46AC-8E59-F6104C7FD2A6}"/>
                  </a:ext>
                </a:extLst>
              </p:cNvPr>
              <p:cNvSpPr/>
              <p:nvPr/>
            </p:nvSpPr>
            <p:spPr>
              <a:xfrm>
                <a:off x="7245316" y="4138125"/>
                <a:ext cx="274784" cy="125727"/>
              </a:xfrm>
              <a:custGeom>
                <a:avLst/>
                <a:gdLst>
                  <a:gd name="connsiteX0" fmla="*/ 34 w 274784"/>
                  <a:gd name="connsiteY0" fmla="*/ 43350 h 125727"/>
                  <a:gd name="connsiteX1" fmla="*/ 66709 w 274784"/>
                  <a:gd name="connsiteY1" fmla="*/ 122725 h 125727"/>
                  <a:gd name="connsiteX2" fmla="*/ 87347 w 274784"/>
                  <a:gd name="connsiteY2" fmla="*/ 103675 h 125727"/>
                  <a:gd name="connsiteX3" fmla="*/ 214347 w 274784"/>
                  <a:gd name="connsiteY3" fmla="*/ 52875 h 125727"/>
                  <a:gd name="connsiteX4" fmla="*/ 274672 w 274784"/>
                  <a:gd name="connsiteY4" fmla="*/ 488 h 125727"/>
                  <a:gd name="connsiteX5" fmla="*/ 227047 w 274784"/>
                  <a:gd name="connsiteY5" fmla="*/ 29063 h 125727"/>
                  <a:gd name="connsiteX6" fmla="*/ 146084 w 274784"/>
                  <a:gd name="connsiteY6" fmla="*/ 68750 h 125727"/>
                  <a:gd name="connsiteX7" fmla="*/ 76234 w 274784"/>
                  <a:gd name="connsiteY7" fmla="*/ 108438 h 125727"/>
                  <a:gd name="connsiteX8" fmla="*/ 34 w 274784"/>
                  <a:gd name="connsiteY8" fmla="*/ 43350 h 12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784" h="125727">
                    <a:moveTo>
                      <a:pt x="34" y="43350"/>
                    </a:moveTo>
                    <a:cubicBezTo>
                      <a:pt x="-1554" y="45731"/>
                      <a:pt x="52157" y="112671"/>
                      <a:pt x="66709" y="122725"/>
                    </a:cubicBezTo>
                    <a:cubicBezTo>
                      <a:pt x="81261" y="132779"/>
                      <a:pt x="62741" y="115317"/>
                      <a:pt x="87347" y="103675"/>
                    </a:cubicBezTo>
                    <a:cubicBezTo>
                      <a:pt x="111953" y="92033"/>
                      <a:pt x="183126" y="70073"/>
                      <a:pt x="214347" y="52875"/>
                    </a:cubicBezTo>
                    <a:cubicBezTo>
                      <a:pt x="245568" y="35677"/>
                      <a:pt x="272555" y="4457"/>
                      <a:pt x="274672" y="488"/>
                    </a:cubicBezTo>
                    <a:cubicBezTo>
                      <a:pt x="276789" y="-3481"/>
                      <a:pt x="248478" y="17686"/>
                      <a:pt x="227047" y="29063"/>
                    </a:cubicBezTo>
                    <a:cubicBezTo>
                      <a:pt x="205616" y="40440"/>
                      <a:pt x="171219" y="55521"/>
                      <a:pt x="146084" y="68750"/>
                    </a:cubicBezTo>
                    <a:cubicBezTo>
                      <a:pt x="120949" y="81979"/>
                      <a:pt x="97136" y="109496"/>
                      <a:pt x="76234" y="108438"/>
                    </a:cubicBezTo>
                    <a:cubicBezTo>
                      <a:pt x="55332" y="107380"/>
                      <a:pt x="1622" y="40969"/>
                      <a:pt x="34" y="433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7" name="フリーフォーム: 図形 2856">
                <a:extLst>
                  <a:ext uri="{FF2B5EF4-FFF2-40B4-BE49-F238E27FC236}">
                    <a16:creationId xmlns:a16="http://schemas.microsoft.com/office/drawing/2014/main" id="{0CBE06F2-6F62-4289-9953-A35E2BF2A0BD}"/>
                  </a:ext>
                </a:extLst>
              </p:cNvPr>
              <p:cNvSpPr/>
              <p:nvPr/>
            </p:nvSpPr>
            <p:spPr>
              <a:xfrm>
                <a:off x="7259638" y="4064993"/>
                <a:ext cx="262027" cy="111911"/>
              </a:xfrm>
              <a:custGeom>
                <a:avLst/>
                <a:gdLst>
                  <a:gd name="connsiteX0" fmla="*/ 0 w 262027"/>
                  <a:gd name="connsiteY0" fmla="*/ 111720 h 111911"/>
                  <a:gd name="connsiteX1" fmla="*/ 120650 w 262027"/>
                  <a:gd name="connsiteY1" fmla="*/ 52982 h 111911"/>
                  <a:gd name="connsiteX2" fmla="*/ 212725 w 262027"/>
                  <a:gd name="connsiteY2" fmla="*/ 595 h 111911"/>
                  <a:gd name="connsiteX3" fmla="*/ 228600 w 262027"/>
                  <a:gd name="connsiteY3" fmla="*/ 27582 h 111911"/>
                  <a:gd name="connsiteX4" fmla="*/ 261937 w 262027"/>
                  <a:gd name="connsiteY4" fmla="*/ 72032 h 111911"/>
                  <a:gd name="connsiteX5" fmla="*/ 217487 w 262027"/>
                  <a:gd name="connsiteY5" fmla="*/ 30757 h 111911"/>
                  <a:gd name="connsiteX6" fmla="*/ 196850 w 262027"/>
                  <a:gd name="connsiteY6" fmla="*/ 29170 h 111911"/>
                  <a:gd name="connsiteX7" fmla="*/ 120650 w 262027"/>
                  <a:gd name="connsiteY7" fmla="*/ 70445 h 111911"/>
                  <a:gd name="connsiteX8" fmla="*/ 0 w 262027"/>
                  <a:gd name="connsiteY8" fmla="*/ 111720 h 111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2027" h="111911">
                    <a:moveTo>
                      <a:pt x="0" y="111720"/>
                    </a:moveTo>
                    <a:cubicBezTo>
                      <a:pt x="0" y="108810"/>
                      <a:pt x="85196" y="71503"/>
                      <a:pt x="120650" y="52982"/>
                    </a:cubicBezTo>
                    <a:cubicBezTo>
                      <a:pt x="156104" y="34461"/>
                      <a:pt x="194733" y="4828"/>
                      <a:pt x="212725" y="595"/>
                    </a:cubicBezTo>
                    <a:cubicBezTo>
                      <a:pt x="230717" y="-3638"/>
                      <a:pt x="220398" y="15676"/>
                      <a:pt x="228600" y="27582"/>
                    </a:cubicBezTo>
                    <a:cubicBezTo>
                      <a:pt x="236802" y="39488"/>
                      <a:pt x="263789" y="71503"/>
                      <a:pt x="261937" y="72032"/>
                    </a:cubicBezTo>
                    <a:cubicBezTo>
                      <a:pt x="260085" y="72561"/>
                      <a:pt x="228335" y="37901"/>
                      <a:pt x="217487" y="30757"/>
                    </a:cubicBezTo>
                    <a:cubicBezTo>
                      <a:pt x="206639" y="23613"/>
                      <a:pt x="212989" y="22555"/>
                      <a:pt x="196850" y="29170"/>
                    </a:cubicBezTo>
                    <a:cubicBezTo>
                      <a:pt x="180711" y="35785"/>
                      <a:pt x="150283" y="57216"/>
                      <a:pt x="120650" y="70445"/>
                    </a:cubicBezTo>
                    <a:cubicBezTo>
                      <a:pt x="91017" y="83674"/>
                      <a:pt x="0" y="114630"/>
                      <a:pt x="0" y="1117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8" name="フリーフォーム: 図形 2857">
                <a:extLst>
                  <a:ext uri="{FF2B5EF4-FFF2-40B4-BE49-F238E27FC236}">
                    <a16:creationId xmlns:a16="http://schemas.microsoft.com/office/drawing/2014/main" id="{D22F9E0B-9855-4929-BAAF-FA8113DD9FF9}"/>
                  </a:ext>
                </a:extLst>
              </p:cNvPr>
              <p:cNvSpPr/>
              <p:nvPr/>
            </p:nvSpPr>
            <p:spPr>
              <a:xfrm>
                <a:off x="8071618" y="3875057"/>
                <a:ext cx="102537" cy="201925"/>
              </a:xfrm>
              <a:custGeom>
                <a:avLst/>
                <a:gdLst>
                  <a:gd name="connsiteX0" fmla="*/ 820 w 102537"/>
                  <a:gd name="connsiteY0" fmla="*/ 31 h 201925"/>
                  <a:gd name="connsiteX1" fmla="*/ 5582 w 102537"/>
                  <a:gd name="connsiteY1" fmla="*/ 63531 h 201925"/>
                  <a:gd name="connsiteX2" fmla="*/ 29395 w 102537"/>
                  <a:gd name="connsiteY2" fmla="*/ 90518 h 201925"/>
                  <a:gd name="connsiteX3" fmla="*/ 97657 w 102537"/>
                  <a:gd name="connsiteY3" fmla="*/ 200056 h 201925"/>
                  <a:gd name="connsiteX4" fmla="*/ 92895 w 102537"/>
                  <a:gd name="connsiteY4" fmla="*/ 157193 h 201925"/>
                  <a:gd name="connsiteX5" fmla="*/ 59557 w 102537"/>
                  <a:gd name="connsiteY5" fmla="*/ 125443 h 201925"/>
                  <a:gd name="connsiteX6" fmla="*/ 18282 w 102537"/>
                  <a:gd name="connsiteY6" fmla="*/ 55593 h 201925"/>
                  <a:gd name="connsiteX7" fmla="*/ 820 w 102537"/>
                  <a:gd name="connsiteY7" fmla="*/ 31 h 20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537" h="201925">
                    <a:moveTo>
                      <a:pt x="820" y="31"/>
                    </a:moveTo>
                    <a:cubicBezTo>
                      <a:pt x="-1297" y="1354"/>
                      <a:pt x="820" y="48450"/>
                      <a:pt x="5582" y="63531"/>
                    </a:cubicBezTo>
                    <a:cubicBezTo>
                      <a:pt x="10344" y="78612"/>
                      <a:pt x="14049" y="67764"/>
                      <a:pt x="29395" y="90518"/>
                    </a:cubicBezTo>
                    <a:cubicBezTo>
                      <a:pt x="44741" y="113272"/>
                      <a:pt x="87074" y="188944"/>
                      <a:pt x="97657" y="200056"/>
                    </a:cubicBezTo>
                    <a:cubicBezTo>
                      <a:pt x="108240" y="211168"/>
                      <a:pt x="99245" y="169629"/>
                      <a:pt x="92895" y="157193"/>
                    </a:cubicBezTo>
                    <a:cubicBezTo>
                      <a:pt x="86545" y="144758"/>
                      <a:pt x="71992" y="142376"/>
                      <a:pt x="59557" y="125443"/>
                    </a:cubicBezTo>
                    <a:cubicBezTo>
                      <a:pt x="47122" y="108510"/>
                      <a:pt x="27278" y="71997"/>
                      <a:pt x="18282" y="55593"/>
                    </a:cubicBezTo>
                    <a:cubicBezTo>
                      <a:pt x="9286" y="39189"/>
                      <a:pt x="2937" y="-1292"/>
                      <a:pt x="820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9" name="フリーフォーム: 図形 2858">
                <a:extLst>
                  <a:ext uri="{FF2B5EF4-FFF2-40B4-BE49-F238E27FC236}">
                    <a16:creationId xmlns:a16="http://schemas.microsoft.com/office/drawing/2014/main" id="{08814603-5B77-477F-835B-6A432388D2F7}"/>
                  </a:ext>
                </a:extLst>
              </p:cNvPr>
              <p:cNvSpPr/>
              <p:nvPr/>
            </p:nvSpPr>
            <p:spPr>
              <a:xfrm>
                <a:off x="8159750" y="3970338"/>
                <a:ext cx="13180" cy="98620"/>
              </a:xfrm>
              <a:custGeom>
                <a:avLst/>
                <a:gdLst>
                  <a:gd name="connsiteX0" fmla="*/ 0 w 13180"/>
                  <a:gd name="connsiteY0" fmla="*/ 0 h 98620"/>
                  <a:gd name="connsiteX1" fmla="*/ 12700 w 13180"/>
                  <a:gd name="connsiteY1" fmla="*/ 98425 h 98620"/>
                  <a:gd name="connsiteX2" fmla="*/ 0 w 13180"/>
                  <a:gd name="connsiteY2" fmla="*/ 0 h 9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80" h="98620">
                    <a:moveTo>
                      <a:pt x="0" y="0"/>
                    </a:moveTo>
                    <a:cubicBezTo>
                      <a:pt x="0" y="0"/>
                      <a:pt x="9260" y="93133"/>
                      <a:pt x="12700" y="98425"/>
                    </a:cubicBezTo>
                    <a:cubicBezTo>
                      <a:pt x="16140" y="103717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0" name="フリーフォーム: 図形 2859">
                <a:extLst>
                  <a:ext uri="{FF2B5EF4-FFF2-40B4-BE49-F238E27FC236}">
                    <a16:creationId xmlns:a16="http://schemas.microsoft.com/office/drawing/2014/main" id="{C5CEDB72-0580-4EDF-9E84-A19972E75C60}"/>
                  </a:ext>
                </a:extLst>
              </p:cNvPr>
              <p:cNvSpPr/>
              <p:nvPr/>
            </p:nvSpPr>
            <p:spPr>
              <a:xfrm>
                <a:off x="8086492" y="3723663"/>
                <a:ext cx="523065" cy="254513"/>
              </a:xfrm>
              <a:custGeom>
                <a:avLst/>
                <a:gdLst>
                  <a:gd name="connsiteX0" fmla="*/ 233 w 523065"/>
                  <a:gd name="connsiteY0" fmla="*/ 168887 h 254513"/>
                  <a:gd name="connsiteX1" fmla="*/ 84371 w 523065"/>
                  <a:gd name="connsiteY1" fmla="*/ 245087 h 254513"/>
                  <a:gd name="connsiteX2" fmla="*/ 160571 w 523065"/>
                  <a:gd name="connsiteY2" fmla="*/ 246675 h 254513"/>
                  <a:gd name="connsiteX3" fmla="*/ 341546 w 523065"/>
                  <a:gd name="connsiteY3" fmla="*/ 184762 h 254513"/>
                  <a:gd name="connsiteX4" fmla="*/ 459021 w 523065"/>
                  <a:gd name="connsiteY4" fmla="*/ 89512 h 254513"/>
                  <a:gd name="connsiteX5" fmla="*/ 522521 w 523065"/>
                  <a:gd name="connsiteY5" fmla="*/ 612 h 254513"/>
                  <a:gd name="connsiteX6" fmla="*/ 481246 w 523065"/>
                  <a:gd name="connsiteY6" fmla="*/ 56175 h 254513"/>
                  <a:gd name="connsiteX7" fmla="*/ 344721 w 523065"/>
                  <a:gd name="connsiteY7" fmla="*/ 167300 h 254513"/>
                  <a:gd name="connsiteX8" fmla="*/ 70083 w 523065"/>
                  <a:gd name="connsiteY8" fmla="*/ 224450 h 254513"/>
                  <a:gd name="connsiteX9" fmla="*/ 233 w 523065"/>
                  <a:gd name="connsiteY9" fmla="*/ 168887 h 254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3065" h="254513">
                    <a:moveTo>
                      <a:pt x="233" y="168887"/>
                    </a:moveTo>
                    <a:cubicBezTo>
                      <a:pt x="2614" y="172327"/>
                      <a:pt x="57648" y="232122"/>
                      <a:pt x="84371" y="245087"/>
                    </a:cubicBezTo>
                    <a:cubicBezTo>
                      <a:pt x="111094" y="258052"/>
                      <a:pt x="117709" y="256729"/>
                      <a:pt x="160571" y="246675"/>
                    </a:cubicBezTo>
                    <a:cubicBezTo>
                      <a:pt x="203434" y="236621"/>
                      <a:pt x="291804" y="210956"/>
                      <a:pt x="341546" y="184762"/>
                    </a:cubicBezTo>
                    <a:cubicBezTo>
                      <a:pt x="391288" y="158568"/>
                      <a:pt x="428859" y="120204"/>
                      <a:pt x="459021" y="89512"/>
                    </a:cubicBezTo>
                    <a:cubicBezTo>
                      <a:pt x="489183" y="58820"/>
                      <a:pt x="518817" y="6168"/>
                      <a:pt x="522521" y="612"/>
                    </a:cubicBezTo>
                    <a:cubicBezTo>
                      <a:pt x="526225" y="-4944"/>
                      <a:pt x="510879" y="28394"/>
                      <a:pt x="481246" y="56175"/>
                    </a:cubicBezTo>
                    <a:cubicBezTo>
                      <a:pt x="451613" y="83956"/>
                      <a:pt x="413248" y="139254"/>
                      <a:pt x="344721" y="167300"/>
                    </a:cubicBezTo>
                    <a:cubicBezTo>
                      <a:pt x="276194" y="195346"/>
                      <a:pt x="126968" y="222863"/>
                      <a:pt x="70083" y="224450"/>
                    </a:cubicBezTo>
                    <a:cubicBezTo>
                      <a:pt x="13198" y="226037"/>
                      <a:pt x="-2148" y="165447"/>
                      <a:pt x="233" y="1688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1" name="フリーフォーム: 図形 2860">
                <a:extLst>
                  <a:ext uri="{FF2B5EF4-FFF2-40B4-BE49-F238E27FC236}">
                    <a16:creationId xmlns:a16="http://schemas.microsoft.com/office/drawing/2014/main" id="{4D2F7CA5-5F3E-4483-81BD-4B1FA747E318}"/>
                  </a:ext>
                </a:extLst>
              </p:cNvPr>
              <p:cNvSpPr/>
              <p:nvPr/>
            </p:nvSpPr>
            <p:spPr>
              <a:xfrm>
                <a:off x="8183477" y="3724252"/>
                <a:ext cx="445886" cy="369264"/>
              </a:xfrm>
              <a:custGeom>
                <a:avLst/>
                <a:gdLst>
                  <a:gd name="connsiteX0" fmla="*/ 442998 w 445886"/>
                  <a:gd name="connsiteY0" fmla="*/ 23 h 369264"/>
                  <a:gd name="connsiteX1" fmla="*/ 436648 w 445886"/>
                  <a:gd name="connsiteY1" fmla="*/ 77811 h 369264"/>
                  <a:gd name="connsiteX2" fmla="*/ 369973 w 445886"/>
                  <a:gd name="connsiteY2" fmla="*/ 150836 h 369264"/>
                  <a:gd name="connsiteX3" fmla="*/ 333461 w 445886"/>
                  <a:gd name="connsiteY3" fmla="*/ 215923 h 369264"/>
                  <a:gd name="connsiteX4" fmla="*/ 303298 w 445886"/>
                  <a:gd name="connsiteY4" fmla="*/ 268311 h 369264"/>
                  <a:gd name="connsiteX5" fmla="*/ 233448 w 445886"/>
                  <a:gd name="connsiteY5" fmla="*/ 314348 h 369264"/>
                  <a:gd name="connsiteX6" fmla="*/ 3261 w 445886"/>
                  <a:gd name="connsiteY6" fmla="*/ 365148 h 369264"/>
                  <a:gd name="connsiteX7" fmla="*/ 109623 w 445886"/>
                  <a:gd name="connsiteY7" fmla="*/ 357211 h 369264"/>
                  <a:gd name="connsiteX8" fmla="*/ 271548 w 445886"/>
                  <a:gd name="connsiteY8" fmla="*/ 285773 h 369264"/>
                  <a:gd name="connsiteX9" fmla="*/ 315998 w 445886"/>
                  <a:gd name="connsiteY9" fmla="*/ 225448 h 369264"/>
                  <a:gd name="connsiteX10" fmla="*/ 414423 w 445886"/>
                  <a:gd name="connsiteY10" fmla="*/ 85748 h 369264"/>
                  <a:gd name="connsiteX11" fmla="*/ 442998 w 445886"/>
                  <a:gd name="connsiteY11" fmla="*/ 23 h 369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886" h="369264">
                    <a:moveTo>
                      <a:pt x="442998" y="23"/>
                    </a:moveTo>
                    <a:cubicBezTo>
                      <a:pt x="446702" y="-1300"/>
                      <a:pt x="448819" y="52676"/>
                      <a:pt x="436648" y="77811"/>
                    </a:cubicBezTo>
                    <a:cubicBezTo>
                      <a:pt x="424477" y="102946"/>
                      <a:pt x="387171" y="127817"/>
                      <a:pt x="369973" y="150836"/>
                    </a:cubicBezTo>
                    <a:cubicBezTo>
                      <a:pt x="352775" y="173855"/>
                      <a:pt x="333461" y="215923"/>
                      <a:pt x="333461" y="215923"/>
                    </a:cubicBezTo>
                    <a:cubicBezTo>
                      <a:pt x="322349" y="235502"/>
                      <a:pt x="319967" y="251907"/>
                      <a:pt x="303298" y="268311"/>
                    </a:cubicBezTo>
                    <a:cubicBezTo>
                      <a:pt x="286629" y="284715"/>
                      <a:pt x="283454" y="298209"/>
                      <a:pt x="233448" y="314348"/>
                    </a:cubicBezTo>
                    <a:cubicBezTo>
                      <a:pt x="183442" y="330487"/>
                      <a:pt x="23898" y="358004"/>
                      <a:pt x="3261" y="365148"/>
                    </a:cubicBezTo>
                    <a:cubicBezTo>
                      <a:pt x="-17376" y="372292"/>
                      <a:pt x="64909" y="370440"/>
                      <a:pt x="109623" y="357211"/>
                    </a:cubicBezTo>
                    <a:cubicBezTo>
                      <a:pt x="154337" y="343982"/>
                      <a:pt x="237152" y="307733"/>
                      <a:pt x="271548" y="285773"/>
                    </a:cubicBezTo>
                    <a:cubicBezTo>
                      <a:pt x="305944" y="263813"/>
                      <a:pt x="292186" y="258785"/>
                      <a:pt x="315998" y="225448"/>
                    </a:cubicBezTo>
                    <a:cubicBezTo>
                      <a:pt x="339810" y="192111"/>
                      <a:pt x="394050" y="127023"/>
                      <a:pt x="414423" y="85748"/>
                    </a:cubicBezTo>
                    <a:cubicBezTo>
                      <a:pt x="434796" y="44473"/>
                      <a:pt x="439294" y="1346"/>
                      <a:pt x="442998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2" name="フリーフォーム: 図形 2861">
                <a:extLst>
                  <a:ext uri="{FF2B5EF4-FFF2-40B4-BE49-F238E27FC236}">
                    <a16:creationId xmlns:a16="http://schemas.microsoft.com/office/drawing/2014/main" id="{68BC8217-7096-4C4E-B39A-C901A3BD0201}"/>
                  </a:ext>
                </a:extLst>
              </p:cNvPr>
              <p:cNvSpPr/>
              <p:nvPr/>
            </p:nvSpPr>
            <p:spPr>
              <a:xfrm>
                <a:off x="8088283" y="3486487"/>
                <a:ext cx="439965" cy="322024"/>
              </a:xfrm>
              <a:custGeom>
                <a:avLst/>
                <a:gdLst>
                  <a:gd name="connsiteX0" fmla="*/ 30 w 439965"/>
                  <a:gd name="connsiteY0" fmla="*/ 321926 h 322024"/>
                  <a:gd name="connsiteX1" fmla="*/ 76230 w 439965"/>
                  <a:gd name="connsiteY1" fmla="*/ 163176 h 322024"/>
                  <a:gd name="connsiteX2" fmla="*/ 225455 w 439965"/>
                  <a:gd name="connsiteY2" fmla="*/ 45701 h 322024"/>
                  <a:gd name="connsiteX3" fmla="*/ 409605 w 439965"/>
                  <a:gd name="connsiteY3" fmla="*/ 1251 h 322024"/>
                  <a:gd name="connsiteX4" fmla="*/ 436592 w 439965"/>
                  <a:gd name="connsiteY4" fmla="*/ 88563 h 322024"/>
                  <a:gd name="connsiteX5" fmla="*/ 436592 w 439965"/>
                  <a:gd name="connsiteY5" fmla="*/ 39351 h 322024"/>
                  <a:gd name="connsiteX6" fmla="*/ 409605 w 439965"/>
                  <a:gd name="connsiteY6" fmla="*/ 10776 h 322024"/>
                  <a:gd name="connsiteX7" fmla="*/ 360392 w 439965"/>
                  <a:gd name="connsiteY7" fmla="*/ 21888 h 322024"/>
                  <a:gd name="connsiteX8" fmla="*/ 160367 w 439965"/>
                  <a:gd name="connsiteY8" fmla="*/ 96501 h 322024"/>
                  <a:gd name="connsiteX9" fmla="*/ 68292 w 439965"/>
                  <a:gd name="connsiteY9" fmla="*/ 185401 h 322024"/>
                  <a:gd name="connsiteX10" fmla="*/ 30 w 439965"/>
                  <a:gd name="connsiteY10" fmla="*/ 321926 h 322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65" h="322024">
                    <a:moveTo>
                      <a:pt x="30" y="321926"/>
                    </a:moveTo>
                    <a:cubicBezTo>
                      <a:pt x="1353" y="318222"/>
                      <a:pt x="38659" y="209213"/>
                      <a:pt x="76230" y="163176"/>
                    </a:cubicBezTo>
                    <a:cubicBezTo>
                      <a:pt x="113801" y="117138"/>
                      <a:pt x="169893" y="72688"/>
                      <a:pt x="225455" y="45701"/>
                    </a:cubicBezTo>
                    <a:cubicBezTo>
                      <a:pt x="281017" y="18714"/>
                      <a:pt x="374415" y="-5893"/>
                      <a:pt x="409605" y="1251"/>
                    </a:cubicBezTo>
                    <a:cubicBezTo>
                      <a:pt x="444795" y="8395"/>
                      <a:pt x="432094" y="82213"/>
                      <a:pt x="436592" y="88563"/>
                    </a:cubicBezTo>
                    <a:cubicBezTo>
                      <a:pt x="441090" y="94913"/>
                      <a:pt x="441090" y="52315"/>
                      <a:pt x="436592" y="39351"/>
                    </a:cubicBezTo>
                    <a:cubicBezTo>
                      <a:pt x="432094" y="26387"/>
                      <a:pt x="422305" y="13686"/>
                      <a:pt x="409605" y="10776"/>
                    </a:cubicBezTo>
                    <a:cubicBezTo>
                      <a:pt x="396905" y="7865"/>
                      <a:pt x="401932" y="7601"/>
                      <a:pt x="360392" y="21888"/>
                    </a:cubicBezTo>
                    <a:cubicBezTo>
                      <a:pt x="318852" y="36175"/>
                      <a:pt x="209050" y="69249"/>
                      <a:pt x="160367" y="96501"/>
                    </a:cubicBezTo>
                    <a:cubicBezTo>
                      <a:pt x="111684" y="123753"/>
                      <a:pt x="96073" y="147037"/>
                      <a:pt x="68292" y="185401"/>
                    </a:cubicBezTo>
                    <a:cubicBezTo>
                      <a:pt x="40511" y="223765"/>
                      <a:pt x="-1293" y="325630"/>
                      <a:pt x="30" y="321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3" name="フリーフォーム: 図形 2862">
                <a:extLst>
                  <a:ext uri="{FF2B5EF4-FFF2-40B4-BE49-F238E27FC236}">
                    <a16:creationId xmlns:a16="http://schemas.microsoft.com/office/drawing/2014/main" id="{9E261845-BFEA-49A8-9D7D-04B1ADF1B8FC}"/>
                  </a:ext>
                </a:extLst>
              </p:cNvPr>
              <p:cNvSpPr/>
              <p:nvPr/>
            </p:nvSpPr>
            <p:spPr>
              <a:xfrm>
                <a:off x="7799948" y="3519203"/>
                <a:ext cx="311284" cy="444189"/>
              </a:xfrm>
              <a:custGeom>
                <a:avLst/>
                <a:gdLst>
                  <a:gd name="connsiteX0" fmla="*/ 310590 w 311284"/>
                  <a:gd name="connsiteY0" fmla="*/ 285 h 444189"/>
                  <a:gd name="connsiteX1" fmla="*/ 229627 w 311284"/>
                  <a:gd name="connsiteY1" fmla="*/ 54260 h 444189"/>
                  <a:gd name="connsiteX2" fmla="*/ 150252 w 311284"/>
                  <a:gd name="connsiteY2" fmla="*/ 147922 h 444189"/>
                  <a:gd name="connsiteX3" fmla="*/ 13727 w 311284"/>
                  <a:gd name="connsiteY3" fmla="*/ 346360 h 444189"/>
                  <a:gd name="connsiteX4" fmla="*/ 4202 w 311284"/>
                  <a:gd name="connsiteY4" fmla="*/ 411447 h 444189"/>
                  <a:gd name="connsiteX5" fmla="*/ 8965 w 311284"/>
                  <a:gd name="connsiteY5" fmla="*/ 443197 h 444189"/>
                  <a:gd name="connsiteX6" fmla="*/ 72465 w 311284"/>
                  <a:gd name="connsiteY6" fmla="*/ 430497 h 444189"/>
                  <a:gd name="connsiteX7" fmla="*/ 183590 w 311284"/>
                  <a:gd name="connsiteY7" fmla="*/ 374935 h 444189"/>
                  <a:gd name="connsiteX8" fmla="*/ 93102 w 311284"/>
                  <a:gd name="connsiteY8" fmla="*/ 408272 h 444189"/>
                  <a:gd name="connsiteX9" fmla="*/ 15315 w 311284"/>
                  <a:gd name="connsiteY9" fmla="*/ 411447 h 444189"/>
                  <a:gd name="connsiteX10" fmla="*/ 24840 w 311284"/>
                  <a:gd name="connsiteY10" fmla="*/ 316197 h 444189"/>
                  <a:gd name="connsiteX11" fmla="*/ 121677 w 311284"/>
                  <a:gd name="connsiteY11" fmla="*/ 181260 h 444189"/>
                  <a:gd name="connsiteX12" fmla="*/ 182002 w 311284"/>
                  <a:gd name="connsiteY12" fmla="*/ 76485 h 444189"/>
                  <a:gd name="connsiteX13" fmla="*/ 310590 w 311284"/>
                  <a:gd name="connsiteY13" fmla="*/ 285 h 444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1284" h="444189">
                    <a:moveTo>
                      <a:pt x="310590" y="285"/>
                    </a:moveTo>
                    <a:cubicBezTo>
                      <a:pt x="318527" y="-3419"/>
                      <a:pt x="256350" y="29654"/>
                      <a:pt x="229627" y="54260"/>
                    </a:cubicBezTo>
                    <a:cubicBezTo>
                      <a:pt x="202904" y="78866"/>
                      <a:pt x="186235" y="99239"/>
                      <a:pt x="150252" y="147922"/>
                    </a:cubicBezTo>
                    <a:cubicBezTo>
                      <a:pt x="114269" y="196605"/>
                      <a:pt x="38069" y="302439"/>
                      <a:pt x="13727" y="346360"/>
                    </a:cubicBezTo>
                    <a:cubicBezTo>
                      <a:pt x="-10615" y="390281"/>
                      <a:pt x="4996" y="395308"/>
                      <a:pt x="4202" y="411447"/>
                    </a:cubicBezTo>
                    <a:cubicBezTo>
                      <a:pt x="3408" y="427586"/>
                      <a:pt x="-2412" y="440022"/>
                      <a:pt x="8965" y="443197"/>
                    </a:cubicBezTo>
                    <a:cubicBezTo>
                      <a:pt x="20342" y="446372"/>
                      <a:pt x="43361" y="441874"/>
                      <a:pt x="72465" y="430497"/>
                    </a:cubicBezTo>
                    <a:cubicBezTo>
                      <a:pt x="101569" y="419120"/>
                      <a:pt x="180151" y="378639"/>
                      <a:pt x="183590" y="374935"/>
                    </a:cubicBezTo>
                    <a:cubicBezTo>
                      <a:pt x="187029" y="371231"/>
                      <a:pt x="121148" y="402187"/>
                      <a:pt x="93102" y="408272"/>
                    </a:cubicBezTo>
                    <a:cubicBezTo>
                      <a:pt x="65056" y="414357"/>
                      <a:pt x="26692" y="426793"/>
                      <a:pt x="15315" y="411447"/>
                    </a:cubicBezTo>
                    <a:cubicBezTo>
                      <a:pt x="3938" y="396101"/>
                      <a:pt x="7113" y="354561"/>
                      <a:pt x="24840" y="316197"/>
                    </a:cubicBezTo>
                    <a:cubicBezTo>
                      <a:pt x="42567" y="277833"/>
                      <a:pt x="95483" y="221212"/>
                      <a:pt x="121677" y="181260"/>
                    </a:cubicBezTo>
                    <a:cubicBezTo>
                      <a:pt x="147871" y="141308"/>
                      <a:pt x="153692" y="105325"/>
                      <a:pt x="182002" y="76485"/>
                    </a:cubicBezTo>
                    <a:cubicBezTo>
                      <a:pt x="210312" y="47645"/>
                      <a:pt x="302653" y="3989"/>
                      <a:pt x="310590" y="2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4" name="フリーフォーム: 図形 2863">
                <a:extLst>
                  <a:ext uri="{FF2B5EF4-FFF2-40B4-BE49-F238E27FC236}">
                    <a16:creationId xmlns:a16="http://schemas.microsoft.com/office/drawing/2014/main" id="{A65F1509-62E0-4F24-B81A-9A69DFD38D2E}"/>
                  </a:ext>
                </a:extLst>
              </p:cNvPr>
              <p:cNvSpPr/>
              <p:nvPr/>
            </p:nvSpPr>
            <p:spPr>
              <a:xfrm>
                <a:off x="7705612" y="3818615"/>
                <a:ext cx="93552" cy="144016"/>
              </a:xfrm>
              <a:custGeom>
                <a:avLst/>
                <a:gdLst>
                  <a:gd name="connsiteX0" fmla="*/ 113 w 93552"/>
                  <a:gd name="connsiteY0" fmla="*/ 910 h 144016"/>
                  <a:gd name="connsiteX1" fmla="*/ 89013 w 93552"/>
                  <a:gd name="connsiteY1" fmla="*/ 140610 h 144016"/>
                  <a:gd name="connsiteX2" fmla="*/ 79488 w 93552"/>
                  <a:gd name="connsiteY2" fmla="*/ 99335 h 144016"/>
                  <a:gd name="connsiteX3" fmla="*/ 69963 w 93552"/>
                  <a:gd name="connsiteY3" fmla="*/ 80285 h 144016"/>
                  <a:gd name="connsiteX4" fmla="*/ 113 w 93552"/>
                  <a:gd name="connsiteY4" fmla="*/ 910 h 144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52" h="144016">
                    <a:moveTo>
                      <a:pt x="113" y="910"/>
                    </a:moveTo>
                    <a:cubicBezTo>
                      <a:pt x="3288" y="10964"/>
                      <a:pt x="75784" y="124206"/>
                      <a:pt x="89013" y="140610"/>
                    </a:cubicBezTo>
                    <a:cubicBezTo>
                      <a:pt x="102242" y="157014"/>
                      <a:pt x="82663" y="109389"/>
                      <a:pt x="79488" y="99335"/>
                    </a:cubicBezTo>
                    <a:cubicBezTo>
                      <a:pt x="76313" y="89281"/>
                      <a:pt x="78694" y="93514"/>
                      <a:pt x="69963" y="80285"/>
                    </a:cubicBezTo>
                    <a:cubicBezTo>
                      <a:pt x="61232" y="67056"/>
                      <a:pt x="-3062" y="-9144"/>
                      <a:pt x="113" y="9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5" name="フリーフォーム: 図形 2864">
                <a:extLst>
                  <a:ext uri="{FF2B5EF4-FFF2-40B4-BE49-F238E27FC236}">
                    <a16:creationId xmlns:a16="http://schemas.microsoft.com/office/drawing/2014/main" id="{472AAB01-EB54-453B-B178-87538D4FAE0F}"/>
                  </a:ext>
                </a:extLst>
              </p:cNvPr>
              <p:cNvSpPr/>
              <p:nvPr/>
            </p:nvSpPr>
            <p:spPr>
              <a:xfrm>
                <a:off x="7714861" y="3400391"/>
                <a:ext cx="278352" cy="425735"/>
              </a:xfrm>
              <a:custGeom>
                <a:avLst/>
                <a:gdLst>
                  <a:gd name="connsiteX0" fmla="*/ 278202 w 278352"/>
                  <a:gd name="connsiteY0" fmla="*/ 34 h 425735"/>
                  <a:gd name="connsiteX1" fmla="*/ 206764 w 278352"/>
                  <a:gd name="connsiteY1" fmla="*/ 17497 h 425735"/>
                  <a:gd name="connsiteX2" fmla="*/ 160727 w 278352"/>
                  <a:gd name="connsiteY2" fmla="*/ 74647 h 425735"/>
                  <a:gd name="connsiteX3" fmla="*/ 54364 w 278352"/>
                  <a:gd name="connsiteY3" fmla="*/ 241334 h 425735"/>
                  <a:gd name="connsiteX4" fmla="*/ 21027 w 278352"/>
                  <a:gd name="connsiteY4" fmla="*/ 323884 h 425735"/>
                  <a:gd name="connsiteX5" fmla="*/ 389 w 278352"/>
                  <a:gd name="connsiteY5" fmla="*/ 425484 h 425735"/>
                  <a:gd name="connsiteX6" fmla="*/ 11502 w 278352"/>
                  <a:gd name="connsiteY6" fmla="*/ 349284 h 425735"/>
                  <a:gd name="connsiteX7" fmla="*/ 57539 w 278352"/>
                  <a:gd name="connsiteY7" fmla="*/ 244509 h 425735"/>
                  <a:gd name="connsiteX8" fmla="*/ 175014 w 278352"/>
                  <a:gd name="connsiteY8" fmla="*/ 76234 h 425735"/>
                  <a:gd name="connsiteX9" fmla="*/ 224227 w 278352"/>
                  <a:gd name="connsiteY9" fmla="*/ 20672 h 425735"/>
                  <a:gd name="connsiteX10" fmla="*/ 278202 w 278352"/>
                  <a:gd name="connsiteY10" fmla="*/ 34 h 425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352" h="425735">
                    <a:moveTo>
                      <a:pt x="278202" y="34"/>
                    </a:moveTo>
                    <a:cubicBezTo>
                      <a:pt x="275291" y="-495"/>
                      <a:pt x="226343" y="5061"/>
                      <a:pt x="206764" y="17497"/>
                    </a:cubicBezTo>
                    <a:cubicBezTo>
                      <a:pt x="187185" y="29933"/>
                      <a:pt x="186127" y="37341"/>
                      <a:pt x="160727" y="74647"/>
                    </a:cubicBezTo>
                    <a:cubicBezTo>
                      <a:pt x="135327" y="111953"/>
                      <a:pt x="77647" y="199795"/>
                      <a:pt x="54364" y="241334"/>
                    </a:cubicBezTo>
                    <a:cubicBezTo>
                      <a:pt x="31081" y="282873"/>
                      <a:pt x="30023" y="293192"/>
                      <a:pt x="21027" y="323884"/>
                    </a:cubicBezTo>
                    <a:cubicBezTo>
                      <a:pt x="12031" y="354576"/>
                      <a:pt x="1976" y="421251"/>
                      <a:pt x="389" y="425484"/>
                    </a:cubicBezTo>
                    <a:cubicBezTo>
                      <a:pt x="-1198" y="429717"/>
                      <a:pt x="1977" y="379446"/>
                      <a:pt x="11502" y="349284"/>
                    </a:cubicBezTo>
                    <a:cubicBezTo>
                      <a:pt x="21027" y="319122"/>
                      <a:pt x="30287" y="290017"/>
                      <a:pt x="57539" y="244509"/>
                    </a:cubicBezTo>
                    <a:cubicBezTo>
                      <a:pt x="84791" y="199001"/>
                      <a:pt x="147233" y="113540"/>
                      <a:pt x="175014" y="76234"/>
                    </a:cubicBezTo>
                    <a:cubicBezTo>
                      <a:pt x="202795" y="38928"/>
                      <a:pt x="207558" y="32843"/>
                      <a:pt x="224227" y="20672"/>
                    </a:cubicBezTo>
                    <a:cubicBezTo>
                      <a:pt x="240896" y="8501"/>
                      <a:pt x="281113" y="563"/>
                      <a:pt x="27820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6" name="フリーフォーム: 図形 2865">
                <a:extLst>
                  <a:ext uri="{FF2B5EF4-FFF2-40B4-BE49-F238E27FC236}">
                    <a16:creationId xmlns:a16="http://schemas.microsoft.com/office/drawing/2014/main" id="{F01FDC9B-CB53-46EF-9CAF-385DB9D326F6}"/>
                  </a:ext>
                </a:extLst>
              </p:cNvPr>
              <p:cNvSpPr/>
              <p:nvPr/>
            </p:nvSpPr>
            <p:spPr>
              <a:xfrm>
                <a:off x="7983147" y="3394231"/>
                <a:ext cx="122814" cy="122888"/>
              </a:xfrm>
              <a:custGeom>
                <a:avLst/>
                <a:gdLst>
                  <a:gd name="connsiteX0" fmla="*/ 391 w 122814"/>
                  <a:gd name="connsiteY0" fmla="*/ 1432 h 122888"/>
                  <a:gd name="connsiteX1" fmla="*/ 117866 w 122814"/>
                  <a:gd name="connsiteY1" fmla="*/ 120494 h 122888"/>
                  <a:gd name="connsiteX2" fmla="*/ 98816 w 122814"/>
                  <a:gd name="connsiteY2" fmla="*/ 79219 h 122888"/>
                  <a:gd name="connsiteX3" fmla="*/ 79766 w 122814"/>
                  <a:gd name="connsiteY3" fmla="*/ 55407 h 122888"/>
                  <a:gd name="connsiteX4" fmla="*/ 391 w 122814"/>
                  <a:gd name="connsiteY4" fmla="*/ 1432 h 12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14" h="122888">
                    <a:moveTo>
                      <a:pt x="391" y="1432"/>
                    </a:moveTo>
                    <a:cubicBezTo>
                      <a:pt x="6741" y="12280"/>
                      <a:pt x="101462" y="107530"/>
                      <a:pt x="117866" y="120494"/>
                    </a:cubicBezTo>
                    <a:cubicBezTo>
                      <a:pt x="134270" y="133458"/>
                      <a:pt x="105166" y="90067"/>
                      <a:pt x="98816" y="79219"/>
                    </a:cubicBezTo>
                    <a:cubicBezTo>
                      <a:pt x="92466" y="68371"/>
                      <a:pt x="92731" y="66255"/>
                      <a:pt x="79766" y="55407"/>
                    </a:cubicBezTo>
                    <a:cubicBezTo>
                      <a:pt x="66801" y="44559"/>
                      <a:pt x="-5959" y="-9416"/>
                      <a:pt x="391" y="14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7" name="フリーフォーム: 図形 2866">
                <a:extLst>
                  <a:ext uri="{FF2B5EF4-FFF2-40B4-BE49-F238E27FC236}">
                    <a16:creationId xmlns:a16="http://schemas.microsoft.com/office/drawing/2014/main" id="{505A37B0-CD0B-45D9-AB2F-F613AF1A56CC}"/>
                  </a:ext>
                </a:extLst>
              </p:cNvPr>
              <p:cNvSpPr/>
              <p:nvPr/>
            </p:nvSpPr>
            <p:spPr>
              <a:xfrm>
                <a:off x="8083404" y="3369330"/>
                <a:ext cx="115695" cy="131482"/>
              </a:xfrm>
              <a:custGeom>
                <a:avLst/>
                <a:gdLst>
                  <a:gd name="connsiteX0" fmla="*/ 146 w 115695"/>
                  <a:gd name="connsiteY0" fmla="*/ 933 h 131482"/>
                  <a:gd name="connsiteX1" fmla="*/ 111271 w 115695"/>
                  <a:gd name="connsiteY1" fmla="*/ 129520 h 131482"/>
                  <a:gd name="connsiteX2" fmla="*/ 87459 w 115695"/>
                  <a:gd name="connsiteY2" fmla="*/ 73958 h 131482"/>
                  <a:gd name="connsiteX3" fmla="*/ 146 w 115695"/>
                  <a:gd name="connsiteY3" fmla="*/ 933 h 1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695" h="131482">
                    <a:moveTo>
                      <a:pt x="146" y="933"/>
                    </a:moveTo>
                    <a:cubicBezTo>
                      <a:pt x="4115" y="10193"/>
                      <a:pt x="96719" y="117349"/>
                      <a:pt x="111271" y="129520"/>
                    </a:cubicBezTo>
                    <a:cubicBezTo>
                      <a:pt x="125823" y="141691"/>
                      <a:pt x="100953" y="94066"/>
                      <a:pt x="87459" y="73958"/>
                    </a:cubicBezTo>
                    <a:cubicBezTo>
                      <a:pt x="73965" y="53850"/>
                      <a:pt x="-3823" y="-8327"/>
                      <a:pt x="146" y="9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8" name="フリーフォーム: 図形 2867">
                <a:extLst>
                  <a:ext uri="{FF2B5EF4-FFF2-40B4-BE49-F238E27FC236}">
                    <a16:creationId xmlns:a16="http://schemas.microsoft.com/office/drawing/2014/main" id="{D66C2F21-E0A2-486D-BAF3-CD3AD0807C08}"/>
                  </a:ext>
                </a:extLst>
              </p:cNvPr>
              <p:cNvSpPr/>
              <p:nvPr/>
            </p:nvSpPr>
            <p:spPr>
              <a:xfrm>
                <a:off x="7940675" y="3551236"/>
                <a:ext cx="118187" cy="179603"/>
              </a:xfrm>
              <a:custGeom>
                <a:avLst/>
                <a:gdLst>
                  <a:gd name="connsiteX0" fmla="*/ 0 w 118187"/>
                  <a:gd name="connsiteY0" fmla="*/ 179389 h 179603"/>
                  <a:gd name="connsiteX1" fmla="*/ 88900 w 118187"/>
                  <a:gd name="connsiteY1" fmla="*/ 38102 h 179603"/>
                  <a:gd name="connsiteX2" fmla="*/ 117475 w 118187"/>
                  <a:gd name="connsiteY2" fmla="*/ 2 h 179603"/>
                  <a:gd name="connsiteX3" fmla="*/ 107950 w 118187"/>
                  <a:gd name="connsiteY3" fmla="*/ 36514 h 179603"/>
                  <a:gd name="connsiteX4" fmla="*/ 90488 w 118187"/>
                  <a:gd name="connsiteY4" fmla="*/ 69852 h 179603"/>
                  <a:gd name="connsiteX5" fmla="*/ 0 w 118187"/>
                  <a:gd name="connsiteY5" fmla="*/ 179389 h 17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187" h="179603">
                    <a:moveTo>
                      <a:pt x="0" y="179389"/>
                    </a:moveTo>
                    <a:cubicBezTo>
                      <a:pt x="-265" y="174097"/>
                      <a:pt x="69321" y="68000"/>
                      <a:pt x="88900" y="38102"/>
                    </a:cubicBezTo>
                    <a:cubicBezTo>
                      <a:pt x="108479" y="8204"/>
                      <a:pt x="114300" y="267"/>
                      <a:pt x="117475" y="2"/>
                    </a:cubicBezTo>
                    <a:cubicBezTo>
                      <a:pt x="120650" y="-263"/>
                      <a:pt x="112448" y="24872"/>
                      <a:pt x="107950" y="36514"/>
                    </a:cubicBezTo>
                    <a:cubicBezTo>
                      <a:pt x="103452" y="48156"/>
                      <a:pt x="105040" y="49215"/>
                      <a:pt x="90488" y="69852"/>
                    </a:cubicBezTo>
                    <a:cubicBezTo>
                      <a:pt x="75936" y="90489"/>
                      <a:pt x="265" y="184681"/>
                      <a:pt x="0" y="179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9" name="フリーフォーム: 図形 2868">
                <a:extLst>
                  <a:ext uri="{FF2B5EF4-FFF2-40B4-BE49-F238E27FC236}">
                    <a16:creationId xmlns:a16="http://schemas.microsoft.com/office/drawing/2014/main" id="{2270B22E-428A-4B50-B143-E697921E4070}"/>
                  </a:ext>
                </a:extLst>
              </p:cNvPr>
              <p:cNvSpPr/>
              <p:nvPr/>
            </p:nvSpPr>
            <p:spPr>
              <a:xfrm>
                <a:off x="8077003" y="3359056"/>
                <a:ext cx="16288" cy="92660"/>
              </a:xfrm>
              <a:custGeom>
                <a:avLst/>
                <a:gdLst>
                  <a:gd name="connsiteX0" fmla="*/ 1785 w 16288"/>
                  <a:gd name="connsiteY0" fmla="*/ 94 h 92660"/>
                  <a:gd name="connsiteX1" fmla="*/ 1785 w 16288"/>
                  <a:gd name="connsiteY1" fmla="*/ 88994 h 92660"/>
                  <a:gd name="connsiteX2" fmla="*/ 16072 w 16288"/>
                  <a:gd name="connsiteY2" fmla="*/ 71532 h 92660"/>
                  <a:gd name="connsiteX3" fmla="*/ 1785 w 16288"/>
                  <a:gd name="connsiteY3" fmla="*/ 94 h 9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8" h="92660">
                    <a:moveTo>
                      <a:pt x="1785" y="94"/>
                    </a:moveTo>
                    <a:cubicBezTo>
                      <a:pt x="-596" y="3004"/>
                      <a:pt x="-596" y="77088"/>
                      <a:pt x="1785" y="88994"/>
                    </a:cubicBezTo>
                    <a:cubicBezTo>
                      <a:pt x="4166" y="100900"/>
                      <a:pt x="13955" y="80792"/>
                      <a:pt x="16072" y="71532"/>
                    </a:cubicBezTo>
                    <a:cubicBezTo>
                      <a:pt x="18189" y="62272"/>
                      <a:pt x="4166" y="-2816"/>
                      <a:pt x="1785" y="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0" name="フリーフォーム: 図形 2869">
                <a:extLst>
                  <a:ext uri="{FF2B5EF4-FFF2-40B4-BE49-F238E27FC236}">
                    <a16:creationId xmlns:a16="http://schemas.microsoft.com/office/drawing/2014/main" id="{AA2F732D-8239-4518-B6BB-0AC386E9566D}"/>
                  </a:ext>
                </a:extLst>
              </p:cNvPr>
              <p:cNvSpPr/>
              <p:nvPr/>
            </p:nvSpPr>
            <p:spPr>
              <a:xfrm>
                <a:off x="8047789" y="3505003"/>
                <a:ext cx="156411" cy="291047"/>
              </a:xfrm>
              <a:custGeom>
                <a:avLst/>
                <a:gdLst>
                  <a:gd name="connsiteX0" fmla="*/ 156411 w 156411"/>
                  <a:gd name="connsiteY0" fmla="*/ 197 h 291047"/>
                  <a:gd name="connsiteX1" fmla="*/ 62749 w 156411"/>
                  <a:gd name="connsiteY1" fmla="*/ 173235 h 291047"/>
                  <a:gd name="connsiteX2" fmla="*/ 836 w 156411"/>
                  <a:gd name="connsiteY2" fmla="*/ 290710 h 291047"/>
                  <a:gd name="connsiteX3" fmla="*/ 29411 w 156411"/>
                  <a:gd name="connsiteY3" fmla="*/ 206572 h 291047"/>
                  <a:gd name="connsiteX4" fmla="*/ 64336 w 156411"/>
                  <a:gd name="connsiteY4" fmla="*/ 139897 h 291047"/>
                  <a:gd name="connsiteX5" fmla="*/ 156411 w 156411"/>
                  <a:gd name="connsiteY5" fmla="*/ 197 h 29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411" h="291047">
                    <a:moveTo>
                      <a:pt x="156411" y="197"/>
                    </a:moveTo>
                    <a:cubicBezTo>
                      <a:pt x="156146" y="5753"/>
                      <a:pt x="88678" y="124816"/>
                      <a:pt x="62749" y="173235"/>
                    </a:cubicBezTo>
                    <a:cubicBezTo>
                      <a:pt x="36820" y="221654"/>
                      <a:pt x="6392" y="285154"/>
                      <a:pt x="836" y="290710"/>
                    </a:cubicBezTo>
                    <a:cubicBezTo>
                      <a:pt x="-4720" y="296266"/>
                      <a:pt x="18828" y="231708"/>
                      <a:pt x="29411" y="206572"/>
                    </a:cubicBezTo>
                    <a:cubicBezTo>
                      <a:pt x="39994" y="181436"/>
                      <a:pt x="47403" y="171647"/>
                      <a:pt x="64336" y="139897"/>
                    </a:cubicBezTo>
                    <a:cubicBezTo>
                      <a:pt x="81269" y="108147"/>
                      <a:pt x="156676" y="-5359"/>
                      <a:pt x="156411" y="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1" name="フリーフォーム: 図形 2870">
                <a:extLst>
                  <a:ext uri="{FF2B5EF4-FFF2-40B4-BE49-F238E27FC236}">
                    <a16:creationId xmlns:a16="http://schemas.microsoft.com/office/drawing/2014/main" id="{C69F79E5-42B2-4572-A04F-1F96453D8D96}"/>
                  </a:ext>
                </a:extLst>
              </p:cNvPr>
              <p:cNvSpPr/>
              <p:nvPr/>
            </p:nvSpPr>
            <p:spPr>
              <a:xfrm>
                <a:off x="7974402" y="3521070"/>
                <a:ext cx="241150" cy="388546"/>
              </a:xfrm>
              <a:custGeom>
                <a:avLst/>
                <a:gdLst>
                  <a:gd name="connsiteX0" fmla="*/ 240911 w 241150"/>
                  <a:gd name="connsiteY0" fmla="*/ 5 h 388546"/>
                  <a:gd name="connsiteX1" fmla="*/ 145661 w 241150"/>
                  <a:gd name="connsiteY1" fmla="*/ 214318 h 388546"/>
                  <a:gd name="connsiteX2" fmla="*/ 1198 w 241150"/>
                  <a:gd name="connsiteY2" fmla="*/ 387355 h 388546"/>
                  <a:gd name="connsiteX3" fmla="*/ 78986 w 241150"/>
                  <a:gd name="connsiteY3" fmla="*/ 287343 h 388546"/>
                  <a:gd name="connsiteX4" fmla="*/ 118673 w 241150"/>
                  <a:gd name="connsiteY4" fmla="*/ 220668 h 388546"/>
                  <a:gd name="connsiteX5" fmla="*/ 240911 w 241150"/>
                  <a:gd name="connsiteY5" fmla="*/ 5 h 388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150" h="388546">
                    <a:moveTo>
                      <a:pt x="240911" y="5"/>
                    </a:moveTo>
                    <a:cubicBezTo>
                      <a:pt x="245409" y="-1053"/>
                      <a:pt x="185613" y="149760"/>
                      <a:pt x="145661" y="214318"/>
                    </a:cubicBezTo>
                    <a:cubicBezTo>
                      <a:pt x="105709" y="278876"/>
                      <a:pt x="12311" y="375184"/>
                      <a:pt x="1198" y="387355"/>
                    </a:cubicBezTo>
                    <a:cubicBezTo>
                      <a:pt x="-9915" y="399526"/>
                      <a:pt x="59407" y="315124"/>
                      <a:pt x="78986" y="287343"/>
                    </a:cubicBezTo>
                    <a:cubicBezTo>
                      <a:pt x="98565" y="259562"/>
                      <a:pt x="94067" y="266176"/>
                      <a:pt x="118673" y="220668"/>
                    </a:cubicBezTo>
                    <a:cubicBezTo>
                      <a:pt x="143279" y="175160"/>
                      <a:pt x="236413" y="1063"/>
                      <a:pt x="240911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2" name="フリーフォーム: 図形 2871">
                <a:extLst>
                  <a:ext uri="{FF2B5EF4-FFF2-40B4-BE49-F238E27FC236}">
                    <a16:creationId xmlns:a16="http://schemas.microsoft.com/office/drawing/2014/main" id="{AC2525FD-CD02-426F-A257-B0F140700625}"/>
                  </a:ext>
                </a:extLst>
              </p:cNvPr>
              <p:cNvSpPr/>
              <p:nvPr/>
            </p:nvSpPr>
            <p:spPr>
              <a:xfrm>
                <a:off x="7249936" y="3635490"/>
                <a:ext cx="116084" cy="463438"/>
              </a:xfrm>
              <a:custGeom>
                <a:avLst/>
                <a:gdLst>
                  <a:gd name="connsiteX0" fmla="*/ 6527 w 116084"/>
                  <a:gd name="connsiteY0" fmla="*/ 7823 h 463438"/>
                  <a:gd name="connsiteX1" fmla="*/ 1764 w 116084"/>
                  <a:gd name="connsiteY1" fmla="*/ 134823 h 463438"/>
                  <a:gd name="connsiteX2" fmla="*/ 28752 w 116084"/>
                  <a:gd name="connsiteY2" fmla="*/ 363423 h 463438"/>
                  <a:gd name="connsiteX3" fmla="*/ 57327 w 116084"/>
                  <a:gd name="connsiteY3" fmla="*/ 433273 h 463438"/>
                  <a:gd name="connsiteX4" fmla="*/ 116064 w 116084"/>
                  <a:gd name="connsiteY4" fmla="*/ 463435 h 463438"/>
                  <a:gd name="connsiteX5" fmla="*/ 63677 w 116084"/>
                  <a:gd name="connsiteY5" fmla="*/ 431685 h 463438"/>
                  <a:gd name="connsiteX6" fmla="*/ 38277 w 116084"/>
                  <a:gd name="connsiteY6" fmla="*/ 358660 h 463438"/>
                  <a:gd name="connsiteX7" fmla="*/ 6527 w 116084"/>
                  <a:gd name="connsiteY7" fmla="*/ 7823 h 46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084" h="463438">
                    <a:moveTo>
                      <a:pt x="6527" y="7823"/>
                    </a:moveTo>
                    <a:cubicBezTo>
                      <a:pt x="442" y="-29483"/>
                      <a:pt x="-1940" y="75556"/>
                      <a:pt x="1764" y="134823"/>
                    </a:cubicBezTo>
                    <a:cubicBezTo>
                      <a:pt x="5468" y="194090"/>
                      <a:pt x="19492" y="313681"/>
                      <a:pt x="28752" y="363423"/>
                    </a:cubicBezTo>
                    <a:cubicBezTo>
                      <a:pt x="38013" y="413165"/>
                      <a:pt x="42775" y="416604"/>
                      <a:pt x="57327" y="433273"/>
                    </a:cubicBezTo>
                    <a:cubicBezTo>
                      <a:pt x="71879" y="449942"/>
                      <a:pt x="115006" y="463700"/>
                      <a:pt x="116064" y="463435"/>
                    </a:cubicBezTo>
                    <a:cubicBezTo>
                      <a:pt x="117122" y="463170"/>
                      <a:pt x="76641" y="449147"/>
                      <a:pt x="63677" y="431685"/>
                    </a:cubicBezTo>
                    <a:cubicBezTo>
                      <a:pt x="50713" y="414223"/>
                      <a:pt x="48331" y="422424"/>
                      <a:pt x="38277" y="358660"/>
                    </a:cubicBezTo>
                    <a:cubicBezTo>
                      <a:pt x="28223" y="294896"/>
                      <a:pt x="12612" y="45129"/>
                      <a:pt x="6527" y="78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3" name="フリーフォーム: 図形 2872">
                <a:extLst>
                  <a:ext uri="{FF2B5EF4-FFF2-40B4-BE49-F238E27FC236}">
                    <a16:creationId xmlns:a16="http://schemas.microsoft.com/office/drawing/2014/main" id="{D04730D1-0569-4C85-AACA-B94295D3F206}"/>
                  </a:ext>
                </a:extLst>
              </p:cNvPr>
              <p:cNvSpPr/>
              <p:nvPr/>
            </p:nvSpPr>
            <p:spPr>
              <a:xfrm>
                <a:off x="7168059" y="3616292"/>
                <a:ext cx="183657" cy="502458"/>
              </a:xfrm>
              <a:custGeom>
                <a:avLst/>
                <a:gdLst>
                  <a:gd name="connsiteX0" fmla="*/ 24904 w 183657"/>
                  <a:gd name="connsiteY0" fmla="*/ 33 h 502458"/>
                  <a:gd name="connsiteX1" fmla="*/ 1091 w 183657"/>
                  <a:gd name="connsiteY1" fmla="*/ 60358 h 502458"/>
                  <a:gd name="connsiteX2" fmla="*/ 7441 w 183657"/>
                  <a:gd name="connsiteY2" fmla="*/ 139733 h 502458"/>
                  <a:gd name="connsiteX3" fmla="*/ 37604 w 183657"/>
                  <a:gd name="connsiteY3" fmla="*/ 317533 h 502458"/>
                  <a:gd name="connsiteX4" fmla="*/ 83641 w 183657"/>
                  <a:gd name="connsiteY4" fmla="*/ 485808 h 502458"/>
                  <a:gd name="connsiteX5" fmla="*/ 89991 w 183657"/>
                  <a:gd name="connsiteY5" fmla="*/ 496921 h 502458"/>
                  <a:gd name="connsiteX6" fmla="*/ 183654 w 183657"/>
                  <a:gd name="connsiteY6" fmla="*/ 501683 h 502458"/>
                  <a:gd name="connsiteX7" fmla="*/ 93166 w 183657"/>
                  <a:gd name="connsiteY7" fmla="*/ 481046 h 502458"/>
                  <a:gd name="connsiteX8" fmla="*/ 51891 w 183657"/>
                  <a:gd name="connsiteY8" fmla="*/ 327058 h 502458"/>
                  <a:gd name="connsiteX9" fmla="*/ 28079 w 183657"/>
                  <a:gd name="connsiteY9" fmla="*/ 149258 h 502458"/>
                  <a:gd name="connsiteX10" fmla="*/ 16966 w 183657"/>
                  <a:gd name="connsiteY10" fmla="*/ 68296 h 502458"/>
                  <a:gd name="connsiteX11" fmla="*/ 24904 w 183657"/>
                  <a:gd name="connsiteY11" fmla="*/ 33 h 502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3657" h="502458">
                    <a:moveTo>
                      <a:pt x="24904" y="33"/>
                    </a:moveTo>
                    <a:cubicBezTo>
                      <a:pt x="22258" y="-1290"/>
                      <a:pt x="4001" y="37075"/>
                      <a:pt x="1091" y="60358"/>
                    </a:cubicBezTo>
                    <a:cubicBezTo>
                      <a:pt x="-1819" y="83641"/>
                      <a:pt x="1355" y="96871"/>
                      <a:pt x="7441" y="139733"/>
                    </a:cubicBezTo>
                    <a:cubicBezTo>
                      <a:pt x="13526" y="182596"/>
                      <a:pt x="24904" y="259854"/>
                      <a:pt x="37604" y="317533"/>
                    </a:cubicBezTo>
                    <a:cubicBezTo>
                      <a:pt x="50304" y="375212"/>
                      <a:pt x="74910" y="455910"/>
                      <a:pt x="83641" y="485808"/>
                    </a:cubicBezTo>
                    <a:cubicBezTo>
                      <a:pt x="92372" y="515706"/>
                      <a:pt x="73322" y="494275"/>
                      <a:pt x="89991" y="496921"/>
                    </a:cubicBezTo>
                    <a:cubicBezTo>
                      <a:pt x="106660" y="499567"/>
                      <a:pt x="183125" y="504329"/>
                      <a:pt x="183654" y="501683"/>
                    </a:cubicBezTo>
                    <a:cubicBezTo>
                      <a:pt x="184183" y="499037"/>
                      <a:pt x="115126" y="510150"/>
                      <a:pt x="93166" y="481046"/>
                    </a:cubicBezTo>
                    <a:cubicBezTo>
                      <a:pt x="71206" y="451942"/>
                      <a:pt x="62739" y="382356"/>
                      <a:pt x="51891" y="327058"/>
                    </a:cubicBezTo>
                    <a:cubicBezTo>
                      <a:pt x="41043" y="271760"/>
                      <a:pt x="33900" y="192385"/>
                      <a:pt x="28079" y="149258"/>
                    </a:cubicBezTo>
                    <a:cubicBezTo>
                      <a:pt x="22258" y="106131"/>
                      <a:pt x="18818" y="91050"/>
                      <a:pt x="16966" y="68296"/>
                    </a:cubicBezTo>
                    <a:cubicBezTo>
                      <a:pt x="15114" y="45542"/>
                      <a:pt x="27550" y="1356"/>
                      <a:pt x="24904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4" name="フリーフォーム: 図形 2873">
                <a:extLst>
                  <a:ext uri="{FF2B5EF4-FFF2-40B4-BE49-F238E27FC236}">
                    <a16:creationId xmlns:a16="http://schemas.microsoft.com/office/drawing/2014/main" id="{3561B760-A005-4272-A1D4-93249DA85139}"/>
                  </a:ext>
                </a:extLst>
              </p:cNvPr>
              <p:cNvSpPr/>
              <p:nvPr/>
            </p:nvSpPr>
            <p:spPr>
              <a:xfrm>
                <a:off x="7262795" y="3655352"/>
                <a:ext cx="97764" cy="93822"/>
              </a:xfrm>
              <a:custGeom>
                <a:avLst/>
                <a:gdLst>
                  <a:gd name="connsiteX0" fmla="*/ 18 w 97764"/>
                  <a:gd name="connsiteY0" fmla="*/ 661 h 93822"/>
                  <a:gd name="connsiteX1" fmla="*/ 88918 w 97764"/>
                  <a:gd name="connsiteY1" fmla="*/ 78448 h 93822"/>
                  <a:gd name="connsiteX2" fmla="*/ 93680 w 97764"/>
                  <a:gd name="connsiteY2" fmla="*/ 91148 h 93822"/>
                  <a:gd name="connsiteX3" fmla="*/ 80980 w 97764"/>
                  <a:gd name="connsiteY3" fmla="*/ 43523 h 93822"/>
                  <a:gd name="connsiteX4" fmla="*/ 18 w 97764"/>
                  <a:gd name="connsiteY4" fmla="*/ 661 h 9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64" h="93822">
                    <a:moveTo>
                      <a:pt x="18" y="661"/>
                    </a:moveTo>
                    <a:cubicBezTo>
                      <a:pt x="1341" y="6482"/>
                      <a:pt x="73308" y="63367"/>
                      <a:pt x="88918" y="78448"/>
                    </a:cubicBezTo>
                    <a:cubicBezTo>
                      <a:pt x="104528" y="93529"/>
                      <a:pt x="95003" y="96969"/>
                      <a:pt x="93680" y="91148"/>
                    </a:cubicBezTo>
                    <a:cubicBezTo>
                      <a:pt x="92357" y="85327"/>
                      <a:pt x="91299" y="58075"/>
                      <a:pt x="80980" y="43523"/>
                    </a:cubicBezTo>
                    <a:cubicBezTo>
                      <a:pt x="70661" y="28971"/>
                      <a:pt x="-1305" y="-5160"/>
                      <a:pt x="18" y="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5" name="フリーフォーム: 図形 2874">
                <a:extLst>
                  <a:ext uri="{FF2B5EF4-FFF2-40B4-BE49-F238E27FC236}">
                    <a16:creationId xmlns:a16="http://schemas.microsoft.com/office/drawing/2014/main" id="{4B102B84-2C49-435D-BDE8-1EEF1CB23311}"/>
                  </a:ext>
                </a:extLst>
              </p:cNvPr>
              <p:cNvSpPr/>
              <p:nvPr/>
            </p:nvSpPr>
            <p:spPr>
              <a:xfrm>
                <a:off x="7357909" y="3689350"/>
                <a:ext cx="76547" cy="409596"/>
              </a:xfrm>
              <a:custGeom>
                <a:avLst/>
                <a:gdLst>
                  <a:gd name="connsiteX0" fmla="*/ 35079 w 76547"/>
                  <a:gd name="connsiteY0" fmla="*/ 0 h 409596"/>
                  <a:gd name="connsiteX1" fmla="*/ 58891 w 76547"/>
                  <a:gd name="connsiteY1" fmla="*/ 82550 h 409596"/>
                  <a:gd name="connsiteX2" fmla="*/ 43016 w 76547"/>
                  <a:gd name="connsiteY2" fmla="*/ 247650 h 409596"/>
                  <a:gd name="connsiteX3" fmla="*/ 36666 w 76547"/>
                  <a:gd name="connsiteY3" fmla="*/ 323850 h 409596"/>
                  <a:gd name="connsiteX4" fmla="*/ 154 w 76547"/>
                  <a:gd name="connsiteY4" fmla="*/ 409575 h 409596"/>
                  <a:gd name="connsiteX5" fmla="*/ 52541 w 76547"/>
                  <a:gd name="connsiteY5" fmla="*/ 331788 h 409596"/>
                  <a:gd name="connsiteX6" fmla="*/ 54129 w 76547"/>
                  <a:gd name="connsiteY6" fmla="*/ 296863 h 409596"/>
                  <a:gd name="connsiteX7" fmla="*/ 58891 w 76547"/>
                  <a:gd name="connsiteY7" fmla="*/ 174625 h 409596"/>
                  <a:gd name="connsiteX8" fmla="*/ 76354 w 76547"/>
                  <a:gd name="connsiteY8" fmla="*/ 82550 h 409596"/>
                  <a:gd name="connsiteX9" fmla="*/ 35079 w 76547"/>
                  <a:gd name="connsiteY9" fmla="*/ 0 h 409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547" h="409596">
                    <a:moveTo>
                      <a:pt x="35079" y="0"/>
                    </a:moveTo>
                    <a:cubicBezTo>
                      <a:pt x="32169" y="0"/>
                      <a:pt x="57568" y="41275"/>
                      <a:pt x="58891" y="82550"/>
                    </a:cubicBezTo>
                    <a:cubicBezTo>
                      <a:pt x="60214" y="123825"/>
                      <a:pt x="46720" y="207433"/>
                      <a:pt x="43016" y="247650"/>
                    </a:cubicBezTo>
                    <a:cubicBezTo>
                      <a:pt x="39312" y="287867"/>
                      <a:pt x="43810" y="296863"/>
                      <a:pt x="36666" y="323850"/>
                    </a:cubicBezTo>
                    <a:cubicBezTo>
                      <a:pt x="29522" y="350838"/>
                      <a:pt x="-2492" y="408252"/>
                      <a:pt x="154" y="409575"/>
                    </a:cubicBezTo>
                    <a:cubicBezTo>
                      <a:pt x="2800" y="410898"/>
                      <a:pt x="43545" y="350573"/>
                      <a:pt x="52541" y="331788"/>
                    </a:cubicBezTo>
                    <a:cubicBezTo>
                      <a:pt x="61537" y="313003"/>
                      <a:pt x="53071" y="323057"/>
                      <a:pt x="54129" y="296863"/>
                    </a:cubicBezTo>
                    <a:cubicBezTo>
                      <a:pt x="55187" y="270669"/>
                      <a:pt x="55187" y="210344"/>
                      <a:pt x="58891" y="174625"/>
                    </a:cubicBezTo>
                    <a:cubicBezTo>
                      <a:pt x="62595" y="138906"/>
                      <a:pt x="78471" y="109802"/>
                      <a:pt x="76354" y="82550"/>
                    </a:cubicBezTo>
                    <a:cubicBezTo>
                      <a:pt x="74237" y="55298"/>
                      <a:pt x="37989" y="0"/>
                      <a:pt x="3507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6" name="フリーフォーム: 図形 2875">
                <a:extLst>
                  <a:ext uri="{FF2B5EF4-FFF2-40B4-BE49-F238E27FC236}">
                    <a16:creationId xmlns:a16="http://schemas.microsoft.com/office/drawing/2014/main" id="{9154A5E6-84A7-4218-A388-137F9FB21E2F}"/>
                  </a:ext>
                </a:extLst>
              </p:cNvPr>
              <p:cNvSpPr/>
              <p:nvPr/>
            </p:nvSpPr>
            <p:spPr>
              <a:xfrm>
                <a:off x="7102475" y="3587679"/>
                <a:ext cx="499498" cy="166762"/>
              </a:xfrm>
              <a:custGeom>
                <a:avLst/>
                <a:gdLst>
                  <a:gd name="connsiteX0" fmla="*/ 0 w 499498"/>
                  <a:gd name="connsiteY0" fmla="*/ 71 h 166762"/>
                  <a:gd name="connsiteX1" fmla="*/ 203200 w 499498"/>
                  <a:gd name="connsiteY1" fmla="*/ 42934 h 166762"/>
                  <a:gd name="connsiteX2" fmla="*/ 390525 w 499498"/>
                  <a:gd name="connsiteY2" fmla="*/ 115959 h 166762"/>
                  <a:gd name="connsiteX3" fmla="*/ 439738 w 499498"/>
                  <a:gd name="connsiteY3" fmla="*/ 133421 h 166762"/>
                  <a:gd name="connsiteX4" fmla="*/ 498475 w 499498"/>
                  <a:gd name="connsiteY4" fmla="*/ 166759 h 166762"/>
                  <a:gd name="connsiteX5" fmla="*/ 454025 w 499498"/>
                  <a:gd name="connsiteY5" fmla="*/ 135009 h 166762"/>
                  <a:gd name="connsiteX6" fmla="*/ 203200 w 499498"/>
                  <a:gd name="connsiteY6" fmla="*/ 52459 h 166762"/>
                  <a:gd name="connsiteX7" fmla="*/ 0 w 499498"/>
                  <a:gd name="connsiteY7" fmla="*/ 71 h 16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9498" h="166762">
                    <a:moveTo>
                      <a:pt x="0" y="71"/>
                    </a:moveTo>
                    <a:cubicBezTo>
                      <a:pt x="0" y="-1516"/>
                      <a:pt x="138113" y="23619"/>
                      <a:pt x="203200" y="42934"/>
                    </a:cubicBezTo>
                    <a:cubicBezTo>
                      <a:pt x="268287" y="62249"/>
                      <a:pt x="351102" y="100878"/>
                      <a:pt x="390525" y="115959"/>
                    </a:cubicBezTo>
                    <a:cubicBezTo>
                      <a:pt x="429948" y="131040"/>
                      <a:pt x="421746" y="124954"/>
                      <a:pt x="439738" y="133421"/>
                    </a:cubicBezTo>
                    <a:cubicBezTo>
                      <a:pt x="457730" y="141888"/>
                      <a:pt x="496094" y="166494"/>
                      <a:pt x="498475" y="166759"/>
                    </a:cubicBezTo>
                    <a:cubicBezTo>
                      <a:pt x="500856" y="167024"/>
                      <a:pt x="503238" y="154059"/>
                      <a:pt x="454025" y="135009"/>
                    </a:cubicBezTo>
                    <a:cubicBezTo>
                      <a:pt x="404813" y="115959"/>
                      <a:pt x="276225" y="73096"/>
                      <a:pt x="203200" y="52459"/>
                    </a:cubicBezTo>
                    <a:cubicBezTo>
                      <a:pt x="130175" y="31822"/>
                      <a:pt x="0" y="1658"/>
                      <a:pt x="0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7" name="フリーフォーム: 図形 2876">
                <a:extLst>
                  <a:ext uri="{FF2B5EF4-FFF2-40B4-BE49-F238E27FC236}">
                    <a16:creationId xmlns:a16="http://schemas.microsoft.com/office/drawing/2014/main" id="{4770E310-D844-4653-BD88-F37A2B763489}"/>
                  </a:ext>
                </a:extLst>
              </p:cNvPr>
              <p:cNvSpPr/>
              <p:nvPr/>
            </p:nvSpPr>
            <p:spPr>
              <a:xfrm>
                <a:off x="7107238" y="3522635"/>
                <a:ext cx="505433" cy="226427"/>
              </a:xfrm>
              <a:custGeom>
                <a:avLst/>
                <a:gdLst>
                  <a:gd name="connsiteX0" fmla="*/ 0 w 505433"/>
                  <a:gd name="connsiteY0" fmla="*/ 28 h 226427"/>
                  <a:gd name="connsiteX1" fmla="*/ 296862 w 505433"/>
                  <a:gd name="connsiteY1" fmla="*/ 66703 h 226427"/>
                  <a:gd name="connsiteX2" fmla="*/ 487362 w 505433"/>
                  <a:gd name="connsiteY2" fmla="*/ 134965 h 226427"/>
                  <a:gd name="connsiteX3" fmla="*/ 498475 w 505433"/>
                  <a:gd name="connsiteY3" fmla="*/ 190528 h 226427"/>
                  <a:gd name="connsiteX4" fmla="*/ 495300 w 505433"/>
                  <a:gd name="connsiteY4" fmla="*/ 225453 h 226427"/>
                  <a:gd name="connsiteX5" fmla="*/ 482600 w 505433"/>
                  <a:gd name="connsiteY5" fmla="*/ 152428 h 226427"/>
                  <a:gd name="connsiteX6" fmla="*/ 466725 w 505433"/>
                  <a:gd name="connsiteY6" fmla="*/ 136553 h 226427"/>
                  <a:gd name="connsiteX7" fmla="*/ 268287 w 505433"/>
                  <a:gd name="connsiteY7" fmla="*/ 74640 h 226427"/>
                  <a:gd name="connsiteX8" fmla="*/ 0 w 505433"/>
                  <a:gd name="connsiteY8" fmla="*/ 28 h 226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5433" h="226427">
                    <a:moveTo>
                      <a:pt x="0" y="28"/>
                    </a:moveTo>
                    <a:cubicBezTo>
                      <a:pt x="4762" y="-1295"/>
                      <a:pt x="215635" y="44214"/>
                      <a:pt x="296862" y="66703"/>
                    </a:cubicBezTo>
                    <a:cubicBezTo>
                      <a:pt x="378089" y="89193"/>
                      <a:pt x="453760" y="114328"/>
                      <a:pt x="487362" y="134965"/>
                    </a:cubicBezTo>
                    <a:cubicBezTo>
                      <a:pt x="520964" y="155602"/>
                      <a:pt x="497152" y="175447"/>
                      <a:pt x="498475" y="190528"/>
                    </a:cubicBezTo>
                    <a:cubicBezTo>
                      <a:pt x="499798" y="205609"/>
                      <a:pt x="497946" y="231803"/>
                      <a:pt x="495300" y="225453"/>
                    </a:cubicBezTo>
                    <a:cubicBezTo>
                      <a:pt x="492654" y="219103"/>
                      <a:pt x="487363" y="167245"/>
                      <a:pt x="482600" y="152428"/>
                    </a:cubicBezTo>
                    <a:cubicBezTo>
                      <a:pt x="477837" y="137611"/>
                      <a:pt x="502444" y="149518"/>
                      <a:pt x="466725" y="136553"/>
                    </a:cubicBezTo>
                    <a:cubicBezTo>
                      <a:pt x="431006" y="123588"/>
                      <a:pt x="346339" y="96336"/>
                      <a:pt x="268287" y="74640"/>
                    </a:cubicBez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8" name="フリーフォーム: 図形 2877">
                <a:extLst>
                  <a:ext uri="{FF2B5EF4-FFF2-40B4-BE49-F238E27FC236}">
                    <a16:creationId xmlns:a16="http://schemas.microsoft.com/office/drawing/2014/main" id="{B597833B-DB2B-4059-949E-E65EFED2A6D8}"/>
                  </a:ext>
                </a:extLst>
              </p:cNvPr>
              <p:cNvSpPr/>
              <p:nvPr/>
            </p:nvSpPr>
            <p:spPr>
              <a:xfrm>
                <a:off x="7085716" y="3517897"/>
                <a:ext cx="58185" cy="80089"/>
              </a:xfrm>
              <a:custGeom>
                <a:avLst/>
                <a:gdLst>
                  <a:gd name="connsiteX0" fmla="*/ 5647 w 58185"/>
                  <a:gd name="connsiteY0" fmla="*/ 3 h 80089"/>
                  <a:gd name="connsiteX1" fmla="*/ 4059 w 58185"/>
                  <a:gd name="connsiteY1" fmla="*/ 69853 h 80089"/>
                  <a:gd name="connsiteX2" fmla="*/ 58034 w 58185"/>
                  <a:gd name="connsiteY2" fmla="*/ 79378 h 80089"/>
                  <a:gd name="connsiteX3" fmla="*/ 19934 w 58185"/>
                  <a:gd name="connsiteY3" fmla="*/ 66678 h 80089"/>
                  <a:gd name="connsiteX4" fmla="*/ 5647 w 58185"/>
                  <a:gd name="connsiteY4" fmla="*/ 3 h 80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85" h="80089">
                    <a:moveTo>
                      <a:pt x="5647" y="3"/>
                    </a:moveTo>
                    <a:cubicBezTo>
                      <a:pt x="3001" y="532"/>
                      <a:pt x="-4672" y="56624"/>
                      <a:pt x="4059" y="69853"/>
                    </a:cubicBezTo>
                    <a:cubicBezTo>
                      <a:pt x="12790" y="83082"/>
                      <a:pt x="55388" y="79907"/>
                      <a:pt x="58034" y="79378"/>
                    </a:cubicBezTo>
                    <a:cubicBezTo>
                      <a:pt x="60680" y="78849"/>
                      <a:pt x="27872" y="75674"/>
                      <a:pt x="19934" y="66678"/>
                    </a:cubicBezTo>
                    <a:cubicBezTo>
                      <a:pt x="11997" y="57682"/>
                      <a:pt x="8293" y="-526"/>
                      <a:pt x="5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9" name="フリーフォーム: 図形 2878">
                <a:extLst>
                  <a:ext uri="{FF2B5EF4-FFF2-40B4-BE49-F238E27FC236}">
                    <a16:creationId xmlns:a16="http://schemas.microsoft.com/office/drawing/2014/main" id="{398D64DE-1080-4826-B831-4CC03FD5851D}"/>
                  </a:ext>
                </a:extLst>
              </p:cNvPr>
              <p:cNvSpPr/>
              <p:nvPr/>
            </p:nvSpPr>
            <p:spPr>
              <a:xfrm>
                <a:off x="6800850" y="3248696"/>
                <a:ext cx="262417" cy="363068"/>
              </a:xfrm>
              <a:custGeom>
                <a:avLst/>
                <a:gdLst>
                  <a:gd name="connsiteX0" fmla="*/ 0 w 262417"/>
                  <a:gd name="connsiteY0" fmla="*/ 5679 h 363068"/>
                  <a:gd name="connsiteX1" fmla="*/ 120650 w 262417"/>
                  <a:gd name="connsiteY1" fmla="*/ 18379 h 363068"/>
                  <a:gd name="connsiteX2" fmla="*/ 252413 w 262417"/>
                  <a:gd name="connsiteY2" fmla="*/ 186654 h 363068"/>
                  <a:gd name="connsiteX3" fmla="*/ 249238 w 262417"/>
                  <a:gd name="connsiteY3" fmla="*/ 299367 h 363068"/>
                  <a:gd name="connsiteX4" fmla="*/ 217488 w 262417"/>
                  <a:gd name="connsiteY4" fmla="*/ 362867 h 363068"/>
                  <a:gd name="connsiteX5" fmla="*/ 230188 w 262417"/>
                  <a:gd name="connsiteY5" fmla="*/ 315242 h 363068"/>
                  <a:gd name="connsiteX6" fmla="*/ 246063 w 262417"/>
                  <a:gd name="connsiteY6" fmla="*/ 204117 h 363068"/>
                  <a:gd name="connsiteX7" fmla="*/ 215900 w 262417"/>
                  <a:gd name="connsiteY7" fmla="*/ 153317 h 363068"/>
                  <a:gd name="connsiteX8" fmla="*/ 119063 w 262417"/>
                  <a:gd name="connsiteY8" fmla="*/ 29492 h 363068"/>
                  <a:gd name="connsiteX9" fmla="*/ 0 w 262417"/>
                  <a:gd name="connsiteY9" fmla="*/ 5679 h 36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417" h="363068">
                    <a:moveTo>
                      <a:pt x="0" y="5679"/>
                    </a:moveTo>
                    <a:cubicBezTo>
                      <a:pt x="264" y="3827"/>
                      <a:pt x="78581" y="-11783"/>
                      <a:pt x="120650" y="18379"/>
                    </a:cubicBezTo>
                    <a:cubicBezTo>
                      <a:pt x="162719" y="48541"/>
                      <a:pt x="230982" y="139823"/>
                      <a:pt x="252413" y="186654"/>
                    </a:cubicBezTo>
                    <a:cubicBezTo>
                      <a:pt x="273844" y="233485"/>
                      <a:pt x="255059" y="269998"/>
                      <a:pt x="249238" y="299367"/>
                    </a:cubicBezTo>
                    <a:cubicBezTo>
                      <a:pt x="243417" y="328736"/>
                      <a:pt x="220663" y="360221"/>
                      <a:pt x="217488" y="362867"/>
                    </a:cubicBezTo>
                    <a:cubicBezTo>
                      <a:pt x="214313" y="365513"/>
                      <a:pt x="225426" y="341700"/>
                      <a:pt x="230188" y="315242"/>
                    </a:cubicBezTo>
                    <a:cubicBezTo>
                      <a:pt x="234950" y="288784"/>
                      <a:pt x="248444" y="231105"/>
                      <a:pt x="246063" y="204117"/>
                    </a:cubicBezTo>
                    <a:cubicBezTo>
                      <a:pt x="243682" y="177130"/>
                      <a:pt x="237067" y="182421"/>
                      <a:pt x="215900" y="153317"/>
                    </a:cubicBezTo>
                    <a:cubicBezTo>
                      <a:pt x="194733" y="124213"/>
                      <a:pt x="154782" y="52246"/>
                      <a:pt x="119063" y="29492"/>
                    </a:cubicBezTo>
                    <a:cubicBezTo>
                      <a:pt x="83344" y="6738"/>
                      <a:pt x="-264" y="7531"/>
                      <a:pt x="0" y="56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0" name="フリーフォーム: 図形 2879">
                <a:extLst>
                  <a:ext uri="{FF2B5EF4-FFF2-40B4-BE49-F238E27FC236}">
                    <a16:creationId xmlns:a16="http://schemas.microsoft.com/office/drawing/2014/main" id="{5AB9E549-8E78-46EB-9252-1CA7F87FB8D8}"/>
                  </a:ext>
                </a:extLst>
              </p:cNvPr>
              <p:cNvSpPr/>
              <p:nvPr/>
            </p:nvSpPr>
            <p:spPr>
              <a:xfrm>
                <a:off x="6811888" y="3241675"/>
                <a:ext cx="262647" cy="382846"/>
              </a:xfrm>
              <a:custGeom>
                <a:avLst/>
                <a:gdLst>
                  <a:gd name="connsiteX0" fmla="*/ 75 w 262647"/>
                  <a:gd name="connsiteY0" fmla="*/ 0 h 382846"/>
                  <a:gd name="connsiteX1" fmla="*/ 128662 w 262647"/>
                  <a:gd name="connsiteY1" fmla="*/ 23813 h 382846"/>
                  <a:gd name="connsiteX2" fmla="*/ 206450 w 262647"/>
                  <a:gd name="connsiteY2" fmla="*/ 96838 h 382846"/>
                  <a:gd name="connsiteX3" fmla="*/ 246137 w 262647"/>
                  <a:gd name="connsiteY3" fmla="*/ 168275 h 382846"/>
                  <a:gd name="connsiteX4" fmla="*/ 262012 w 262647"/>
                  <a:gd name="connsiteY4" fmla="*/ 211138 h 382846"/>
                  <a:gd name="connsiteX5" fmla="*/ 257250 w 262647"/>
                  <a:gd name="connsiteY5" fmla="*/ 260350 h 382846"/>
                  <a:gd name="connsiteX6" fmla="*/ 236612 w 262647"/>
                  <a:gd name="connsiteY6" fmla="*/ 342900 h 382846"/>
                  <a:gd name="connsiteX7" fmla="*/ 214387 w 262647"/>
                  <a:gd name="connsiteY7" fmla="*/ 382588 h 382846"/>
                  <a:gd name="connsiteX8" fmla="*/ 241375 w 262647"/>
                  <a:gd name="connsiteY8" fmla="*/ 325438 h 382846"/>
                  <a:gd name="connsiteX9" fmla="*/ 252487 w 262647"/>
                  <a:gd name="connsiteY9" fmla="*/ 276225 h 382846"/>
                  <a:gd name="connsiteX10" fmla="*/ 241375 w 262647"/>
                  <a:gd name="connsiteY10" fmla="*/ 201613 h 382846"/>
                  <a:gd name="connsiteX11" fmla="*/ 187400 w 262647"/>
                  <a:gd name="connsiteY11" fmla="*/ 96838 h 382846"/>
                  <a:gd name="connsiteX12" fmla="*/ 111200 w 262647"/>
                  <a:gd name="connsiteY12" fmla="*/ 23813 h 382846"/>
                  <a:gd name="connsiteX13" fmla="*/ 75 w 262647"/>
                  <a:gd name="connsiteY13" fmla="*/ 0 h 38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647" h="382846">
                    <a:moveTo>
                      <a:pt x="75" y="0"/>
                    </a:moveTo>
                    <a:cubicBezTo>
                      <a:pt x="2985" y="0"/>
                      <a:pt x="94266" y="7673"/>
                      <a:pt x="128662" y="23813"/>
                    </a:cubicBezTo>
                    <a:cubicBezTo>
                      <a:pt x="163058" y="39953"/>
                      <a:pt x="186871" y="72761"/>
                      <a:pt x="206450" y="96838"/>
                    </a:cubicBezTo>
                    <a:cubicBezTo>
                      <a:pt x="226029" y="120915"/>
                      <a:pt x="236877" y="149225"/>
                      <a:pt x="246137" y="168275"/>
                    </a:cubicBezTo>
                    <a:cubicBezTo>
                      <a:pt x="255397" y="187325"/>
                      <a:pt x="260160" y="195792"/>
                      <a:pt x="262012" y="211138"/>
                    </a:cubicBezTo>
                    <a:cubicBezTo>
                      <a:pt x="263864" y="226484"/>
                      <a:pt x="261483" y="238390"/>
                      <a:pt x="257250" y="260350"/>
                    </a:cubicBezTo>
                    <a:cubicBezTo>
                      <a:pt x="253017" y="282310"/>
                      <a:pt x="243756" y="322527"/>
                      <a:pt x="236612" y="342900"/>
                    </a:cubicBezTo>
                    <a:cubicBezTo>
                      <a:pt x="229468" y="363273"/>
                      <a:pt x="213593" y="385498"/>
                      <a:pt x="214387" y="382588"/>
                    </a:cubicBezTo>
                    <a:cubicBezTo>
                      <a:pt x="215181" y="379678"/>
                      <a:pt x="235025" y="343165"/>
                      <a:pt x="241375" y="325438"/>
                    </a:cubicBezTo>
                    <a:cubicBezTo>
                      <a:pt x="247725" y="307711"/>
                      <a:pt x="252487" y="296862"/>
                      <a:pt x="252487" y="276225"/>
                    </a:cubicBezTo>
                    <a:cubicBezTo>
                      <a:pt x="252487" y="255588"/>
                      <a:pt x="252223" y="231511"/>
                      <a:pt x="241375" y="201613"/>
                    </a:cubicBezTo>
                    <a:cubicBezTo>
                      <a:pt x="230527" y="171715"/>
                      <a:pt x="209096" y="126471"/>
                      <a:pt x="187400" y="96838"/>
                    </a:cubicBezTo>
                    <a:cubicBezTo>
                      <a:pt x="165704" y="67205"/>
                      <a:pt x="142686" y="39159"/>
                      <a:pt x="111200" y="23813"/>
                    </a:cubicBezTo>
                    <a:cubicBezTo>
                      <a:pt x="79714" y="8467"/>
                      <a:pt x="-2835" y="0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1" name="フリーフォーム: 図形 2880">
                <a:extLst>
                  <a:ext uri="{FF2B5EF4-FFF2-40B4-BE49-F238E27FC236}">
                    <a16:creationId xmlns:a16="http://schemas.microsoft.com/office/drawing/2014/main" id="{A8E0D02C-C562-43A3-AEE8-060AA63C0C24}"/>
                  </a:ext>
                </a:extLst>
              </p:cNvPr>
              <p:cNvSpPr/>
              <p:nvPr/>
            </p:nvSpPr>
            <p:spPr>
              <a:xfrm>
                <a:off x="6649966" y="3252643"/>
                <a:ext cx="360716" cy="441965"/>
              </a:xfrm>
              <a:custGeom>
                <a:avLst/>
                <a:gdLst>
                  <a:gd name="connsiteX0" fmla="*/ 149297 w 360716"/>
                  <a:gd name="connsiteY0" fmla="*/ 1732 h 441965"/>
                  <a:gd name="connsiteX1" fmla="*/ 46109 w 360716"/>
                  <a:gd name="connsiteY1" fmla="*/ 50945 h 441965"/>
                  <a:gd name="connsiteX2" fmla="*/ 12772 w 360716"/>
                  <a:gd name="connsiteY2" fmla="*/ 141432 h 441965"/>
                  <a:gd name="connsiteX3" fmla="*/ 72 w 360716"/>
                  <a:gd name="connsiteY3" fmla="*/ 220807 h 441965"/>
                  <a:gd name="connsiteX4" fmla="*/ 17534 w 360716"/>
                  <a:gd name="connsiteY4" fmla="*/ 293832 h 441965"/>
                  <a:gd name="connsiteX5" fmla="*/ 69922 w 360716"/>
                  <a:gd name="connsiteY5" fmla="*/ 381145 h 441965"/>
                  <a:gd name="connsiteX6" fmla="*/ 160409 w 360716"/>
                  <a:gd name="connsiteY6" fmla="*/ 433532 h 441965"/>
                  <a:gd name="connsiteX7" fmla="*/ 211209 w 360716"/>
                  <a:gd name="connsiteY7" fmla="*/ 439882 h 441965"/>
                  <a:gd name="connsiteX8" fmla="*/ 263597 w 360716"/>
                  <a:gd name="connsiteY8" fmla="*/ 412895 h 441965"/>
                  <a:gd name="connsiteX9" fmla="*/ 360434 w 360716"/>
                  <a:gd name="connsiteY9" fmla="*/ 360507 h 441965"/>
                  <a:gd name="connsiteX10" fmla="*/ 290584 w 360716"/>
                  <a:gd name="connsiteY10" fmla="*/ 393845 h 441965"/>
                  <a:gd name="connsiteX11" fmla="*/ 215972 w 360716"/>
                  <a:gd name="connsiteY11" fmla="*/ 428770 h 441965"/>
                  <a:gd name="connsiteX12" fmla="*/ 168347 w 360716"/>
                  <a:gd name="connsiteY12" fmla="*/ 409720 h 441965"/>
                  <a:gd name="connsiteX13" fmla="*/ 55634 w 360716"/>
                  <a:gd name="connsiteY13" fmla="*/ 349395 h 441965"/>
                  <a:gd name="connsiteX14" fmla="*/ 31822 w 360716"/>
                  <a:gd name="connsiteY14" fmla="*/ 308120 h 441965"/>
                  <a:gd name="connsiteX15" fmla="*/ 8009 w 360716"/>
                  <a:gd name="connsiteY15" fmla="*/ 220807 h 441965"/>
                  <a:gd name="connsiteX16" fmla="*/ 22297 w 360716"/>
                  <a:gd name="connsiteY16" fmla="*/ 111270 h 441965"/>
                  <a:gd name="connsiteX17" fmla="*/ 149297 w 360716"/>
                  <a:gd name="connsiteY17" fmla="*/ 1732 h 44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0716" h="441965">
                    <a:moveTo>
                      <a:pt x="149297" y="1732"/>
                    </a:moveTo>
                    <a:cubicBezTo>
                      <a:pt x="153266" y="-8322"/>
                      <a:pt x="68863" y="27662"/>
                      <a:pt x="46109" y="50945"/>
                    </a:cubicBezTo>
                    <a:cubicBezTo>
                      <a:pt x="23355" y="74228"/>
                      <a:pt x="20445" y="113122"/>
                      <a:pt x="12772" y="141432"/>
                    </a:cubicBezTo>
                    <a:cubicBezTo>
                      <a:pt x="5099" y="169742"/>
                      <a:pt x="-722" y="195407"/>
                      <a:pt x="72" y="220807"/>
                    </a:cubicBezTo>
                    <a:cubicBezTo>
                      <a:pt x="866" y="246207"/>
                      <a:pt x="5892" y="267109"/>
                      <a:pt x="17534" y="293832"/>
                    </a:cubicBezTo>
                    <a:cubicBezTo>
                      <a:pt x="29176" y="320555"/>
                      <a:pt x="46109" y="357862"/>
                      <a:pt x="69922" y="381145"/>
                    </a:cubicBezTo>
                    <a:cubicBezTo>
                      <a:pt x="93734" y="404428"/>
                      <a:pt x="136861" y="423743"/>
                      <a:pt x="160409" y="433532"/>
                    </a:cubicBezTo>
                    <a:cubicBezTo>
                      <a:pt x="183957" y="443321"/>
                      <a:pt x="194011" y="443321"/>
                      <a:pt x="211209" y="439882"/>
                    </a:cubicBezTo>
                    <a:cubicBezTo>
                      <a:pt x="228407" y="436443"/>
                      <a:pt x="263597" y="412895"/>
                      <a:pt x="263597" y="412895"/>
                    </a:cubicBezTo>
                    <a:lnTo>
                      <a:pt x="360434" y="360507"/>
                    </a:lnTo>
                    <a:cubicBezTo>
                      <a:pt x="364932" y="357332"/>
                      <a:pt x="314661" y="382468"/>
                      <a:pt x="290584" y="393845"/>
                    </a:cubicBezTo>
                    <a:cubicBezTo>
                      <a:pt x="266507" y="405222"/>
                      <a:pt x="236345" y="426124"/>
                      <a:pt x="215972" y="428770"/>
                    </a:cubicBezTo>
                    <a:cubicBezTo>
                      <a:pt x="195599" y="431416"/>
                      <a:pt x="195070" y="422949"/>
                      <a:pt x="168347" y="409720"/>
                    </a:cubicBezTo>
                    <a:cubicBezTo>
                      <a:pt x="141624" y="396491"/>
                      <a:pt x="78388" y="366328"/>
                      <a:pt x="55634" y="349395"/>
                    </a:cubicBezTo>
                    <a:cubicBezTo>
                      <a:pt x="32880" y="332462"/>
                      <a:pt x="39759" y="329551"/>
                      <a:pt x="31822" y="308120"/>
                    </a:cubicBezTo>
                    <a:cubicBezTo>
                      <a:pt x="23885" y="286689"/>
                      <a:pt x="9596" y="253615"/>
                      <a:pt x="8009" y="220807"/>
                    </a:cubicBezTo>
                    <a:cubicBezTo>
                      <a:pt x="6421" y="187999"/>
                      <a:pt x="2982" y="146459"/>
                      <a:pt x="22297" y="111270"/>
                    </a:cubicBezTo>
                    <a:cubicBezTo>
                      <a:pt x="41612" y="76081"/>
                      <a:pt x="145328" y="11786"/>
                      <a:pt x="149297" y="17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2" name="フリーフォーム: 図形 2881">
                <a:extLst>
                  <a:ext uri="{FF2B5EF4-FFF2-40B4-BE49-F238E27FC236}">
                    <a16:creationId xmlns:a16="http://schemas.microsoft.com/office/drawing/2014/main" id="{2937BE50-A141-441E-8064-834559F1DDEB}"/>
                  </a:ext>
                </a:extLst>
              </p:cNvPr>
              <p:cNvSpPr/>
              <p:nvPr/>
            </p:nvSpPr>
            <p:spPr>
              <a:xfrm>
                <a:off x="6832484" y="3620757"/>
                <a:ext cx="199171" cy="85766"/>
              </a:xfrm>
              <a:custGeom>
                <a:avLst/>
                <a:gdLst>
                  <a:gd name="connsiteX0" fmla="*/ 116 w 199171"/>
                  <a:gd name="connsiteY0" fmla="*/ 82881 h 85766"/>
                  <a:gd name="connsiteX1" fmla="*/ 79491 w 199171"/>
                  <a:gd name="connsiteY1" fmla="*/ 82881 h 85766"/>
                  <a:gd name="connsiteX2" fmla="*/ 120766 w 199171"/>
                  <a:gd name="connsiteY2" fmla="*/ 57481 h 85766"/>
                  <a:gd name="connsiteX3" fmla="*/ 198554 w 199171"/>
                  <a:gd name="connsiteY3" fmla="*/ 331 h 85766"/>
                  <a:gd name="connsiteX4" fmla="*/ 154104 w 199171"/>
                  <a:gd name="connsiteY4" fmla="*/ 35256 h 85766"/>
                  <a:gd name="connsiteX5" fmla="*/ 98541 w 199171"/>
                  <a:gd name="connsiteY5" fmla="*/ 62243 h 85766"/>
                  <a:gd name="connsiteX6" fmla="*/ 116 w 199171"/>
                  <a:gd name="connsiteY6" fmla="*/ 82881 h 8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171" h="85766">
                    <a:moveTo>
                      <a:pt x="116" y="82881"/>
                    </a:moveTo>
                    <a:cubicBezTo>
                      <a:pt x="-3059" y="86321"/>
                      <a:pt x="59383" y="87114"/>
                      <a:pt x="79491" y="82881"/>
                    </a:cubicBezTo>
                    <a:cubicBezTo>
                      <a:pt x="99599" y="78648"/>
                      <a:pt x="100922" y="71239"/>
                      <a:pt x="120766" y="57481"/>
                    </a:cubicBezTo>
                    <a:cubicBezTo>
                      <a:pt x="140610" y="43723"/>
                      <a:pt x="192998" y="4035"/>
                      <a:pt x="198554" y="331"/>
                    </a:cubicBezTo>
                    <a:cubicBezTo>
                      <a:pt x="204110" y="-3373"/>
                      <a:pt x="170773" y="24937"/>
                      <a:pt x="154104" y="35256"/>
                    </a:cubicBezTo>
                    <a:cubicBezTo>
                      <a:pt x="137435" y="45575"/>
                      <a:pt x="121560" y="55364"/>
                      <a:pt x="98541" y="62243"/>
                    </a:cubicBezTo>
                    <a:cubicBezTo>
                      <a:pt x="75522" y="69122"/>
                      <a:pt x="3291" y="79441"/>
                      <a:pt x="116" y="828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3" name="フリーフォーム: 図形 2882">
                <a:extLst>
                  <a:ext uri="{FF2B5EF4-FFF2-40B4-BE49-F238E27FC236}">
                    <a16:creationId xmlns:a16="http://schemas.microsoft.com/office/drawing/2014/main" id="{590EA3A1-FB3E-42DA-A165-EE851054261C}"/>
                  </a:ext>
                </a:extLst>
              </p:cNvPr>
              <p:cNvSpPr/>
              <p:nvPr/>
            </p:nvSpPr>
            <p:spPr>
              <a:xfrm>
                <a:off x="6837160" y="3306374"/>
                <a:ext cx="136395" cy="170072"/>
              </a:xfrm>
              <a:custGeom>
                <a:avLst/>
                <a:gdLst>
                  <a:gd name="connsiteX0" fmla="*/ 203 w 136395"/>
                  <a:gd name="connsiteY0" fmla="*/ 389 h 170072"/>
                  <a:gd name="connsiteX1" fmla="*/ 97040 w 136395"/>
                  <a:gd name="connsiteY1" fmla="*/ 44839 h 170072"/>
                  <a:gd name="connsiteX2" fmla="*/ 128790 w 136395"/>
                  <a:gd name="connsiteY2" fmla="*/ 149614 h 170072"/>
                  <a:gd name="connsiteX3" fmla="*/ 128790 w 136395"/>
                  <a:gd name="connsiteY3" fmla="*/ 167076 h 170072"/>
                  <a:gd name="connsiteX4" fmla="*/ 131965 w 136395"/>
                  <a:gd name="connsiteY4" fmla="*/ 109926 h 170072"/>
                  <a:gd name="connsiteX5" fmla="*/ 125615 w 136395"/>
                  <a:gd name="connsiteY5" fmla="*/ 67064 h 170072"/>
                  <a:gd name="connsiteX6" fmla="*/ 203 w 136395"/>
                  <a:gd name="connsiteY6" fmla="*/ 389 h 17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395" h="170072">
                    <a:moveTo>
                      <a:pt x="203" y="389"/>
                    </a:moveTo>
                    <a:cubicBezTo>
                      <a:pt x="-4559" y="-3315"/>
                      <a:pt x="75609" y="19968"/>
                      <a:pt x="97040" y="44839"/>
                    </a:cubicBezTo>
                    <a:cubicBezTo>
                      <a:pt x="118471" y="69710"/>
                      <a:pt x="123498" y="129241"/>
                      <a:pt x="128790" y="149614"/>
                    </a:cubicBezTo>
                    <a:cubicBezTo>
                      <a:pt x="134082" y="169987"/>
                      <a:pt x="128261" y="173690"/>
                      <a:pt x="128790" y="167076"/>
                    </a:cubicBezTo>
                    <a:cubicBezTo>
                      <a:pt x="129319" y="160462"/>
                      <a:pt x="132494" y="126595"/>
                      <a:pt x="131965" y="109926"/>
                    </a:cubicBezTo>
                    <a:cubicBezTo>
                      <a:pt x="131436" y="93257"/>
                      <a:pt x="145723" y="85320"/>
                      <a:pt x="125615" y="67064"/>
                    </a:cubicBezTo>
                    <a:cubicBezTo>
                      <a:pt x="105507" y="48808"/>
                      <a:pt x="4965" y="4093"/>
                      <a:pt x="203" y="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4" name="フリーフォーム: 図形 2883">
                <a:extLst>
                  <a:ext uri="{FF2B5EF4-FFF2-40B4-BE49-F238E27FC236}">
                    <a16:creationId xmlns:a16="http://schemas.microsoft.com/office/drawing/2014/main" id="{5F2DD9F5-76B3-46DA-963D-93B42559F396}"/>
                  </a:ext>
                </a:extLst>
              </p:cNvPr>
              <p:cNvSpPr/>
              <p:nvPr/>
            </p:nvSpPr>
            <p:spPr>
              <a:xfrm>
                <a:off x="6739139" y="3312893"/>
                <a:ext cx="104574" cy="232417"/>
              </a:xfrm>
              <a:custGeom>
                <a:avLst/>
                <a:gdLst>
                  <a:gd name="connsiteX0" fmla="*/ 104574 w 104574"/>
                  <a:gd name="connsiteY0" fmla="*/ 220 h 232417"/>
                  <a:gd name="connsiteX1" fmla="*/ 36311 w 104574"/>
                  <a:gd name="connsiteY1" fmla="*/ 52607 h 232417"/>
                  <a:gd name="connsiteX2" fmla="*/ 20436 w 104574"/>
                  <a:gd name="connsiteY2" fmla="*/ 116107 h 232417"/>
                  <a:gd name="connsiteX3" fmla="*/ 20436 w 104574"/>
                  <a:gd name="connsiteY3" fmla="*/ 155795 h 232417"/>
                  <a:gd name="connsiteX4" fmla="*/ 87111 w 104574"/>
                  <a:gd name="connsiteY4" fmla="*/ 228820 h 232417"/>
                  <a:gd name="connsiteX5" fmla="*/ 64886 w 104574"/>
                  <a:gd name="connsiteY5" fmla="*/ 216120 h 232417"/>
                  <a:gd name="connsiteX6" fmla="*/ 17261 w 104574"/>
                  <a:gd name="connsiteY6" fmla="*/ 171670 h 232417"/>
                  <a:gd name="connsiteX7" fmla="*/ 2974 w 104574"/>
                  <a:gd name="connsiteY7" fmla="*/ 139920 h 232417"/>
                  <a:gd name="connsiteX8" fmla="*/ 2974 w 104574"/>
                  <a:gd name="connsiteY8" fmla="*/ 101820 h 232417"/>
                  <a:gd name="connsiteX9" fmla="*/ 34724 w 104574"/>
                  <a:gd name="connsiteY9" fmla="*/ 36732 h 232417"/>
                  <a:gd name="connsiteX10" fmla="*/ 104574 w 104574"/>
                  <a:gd name="connsiteY10" fmla="*/ 220 h 232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574" h="232417">
                    <a:moveTo>
                      <a:pt x="104574" y="220"/>
                    </a:moveTo>
                    <a:cubicBezTo>
                      <a:pt x="104838" y="2866"/>
                      <a:pt x="50334" y="33293"/>
                      <a:pt x="36311" y="52607"/>
                    </a:cubicBezTo>
                    <a:cubicBezTo>
                      <a:pt x="22288" y="71921"/>
                      <a:pt x="23082" y="98909"/>
                      <a:pt x="20436" y="116107"/>
                    </a:cubicBezTo>
                    <a:cubicBezTo>
                      <a:pt x="17790" y="133305"/>
                      <a:pt x="9323" y="137010"/>
                      <a:pt x="20436" y="155795"/>
                    </a:cubicBezTo>
                    <a:cubicBezTo>
                      <a:pt x="31548" y="174581"/>
                      <a:pt x="79703" y="218766"/>
                      <a:pt x="87111" y="228820"/>
                    </a:cubicBezTo>
                    <a:cubicBezTo>
                      <a:pt x="94519" y="238874"/>
                      <a:pt x="76528" y="225645"/>
                      <a:pt x="64886" y="216120"/>
                    </a:cubicBezTo>
                    <a:cubicBezTo>
                      <a:pt x="53244" y="206595"/>
                      <a:pt x="27580" y="184370"/>
                      <a:pt x="17261" y="171670"/>
                    </a:cubicBezTo>
                    <a:cubicBezTo>
                      <a:pt x="6942" y="158970"/>
                      <a:pt x="5355" y="151562"/>
                      <a:pt x="2974" y="139920"/>
                    </a:cubicBezTo>
                    <a:cubicBezTo>
                      <a:pt x="593" y="128278"/>
                      <a:pt x="-2318" y="119018"/>
                      <a:pt x="2974" y="101820"/>
                    </a:cubicBezTo>
                    <a:cubicBezTo>
                      <a:pt x="8266" y="84622"/>
                      <a:pt x="22818" y="54194"/>
                      <a:pt x="34724" y="36732"/>
                    </a:cubicBezTo>
                    <a:cubicBezTo>
                      <a:pt x="46630" y="19270"/>
                      <a:pt x="104310" y="-2426"/>
                      <a:pt x="104574" y="2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5" name="フリーフォーム: 図形 2884">
                <a:extLst>
                  <a:ext uri="{FF2B5EF4-FFF2-40B4-BE49-F238E27FC236}">
                    <a16:creationId xmlns:a16="http://schemas.microsoft.com/office/drawing/2014/main" id="{C2965E38-EC83-4DFA-B2D7-779F6CFFF138}"/>
                  </a:ext>
                </a:extLst>
              </p:cNvPr>
              <p:cNvSpPr/>
              <p:nvPr/>
            </p:nvSpPr>
            <p:spPr>
              <a:xfrm>
                <a:off x="6813071" y="3456162"/>
                <a:ext cx="168757" cy="142707"/>
              </a:xfrm>
              <a:custGeom>
                <a:avLst/>
                <a:gdLst>
                  <a:gd name="connsiteX0" fmla="*/ 479 w 168757"/>
                  <a:gd name="connsiteY0" fmla="*/ 91901 h 142707"/>
                  <a:gd name="connsiteX1" fmla="*/ 103667 w 168757"/>
                  <a:gd name="connsiteY1" fmla="*/ 23638 h 142707"/>
                  <a:gd name="connsiteX2" fmla="*/ 132242 w 168757"/>
                  <a:gd name="connsiteY2" fmla="*/ 12526 h 142707"/>
                  <a:gd name="connsiteX3" fmla="*/ 149704 w 168757"/>
                  <a:gd name="connsiteY3" fmla="*/ 29988 h 142707"/>
                  <a:gd name="connsiteX4" fmla="*/ 133829 w 168757"/>
                  <a:gd name="connsiteY4" fmla="*/ 93488 h 142707"/>
                  <a:gd name="connsiteX5" fmla="*/ 100492 w 168757"/>
                  <a:gd name="connsiteY5" fmla="*/ 142701 h 142707"/>
                  <a:gd name="connsiteX6" fmla="*/ 135417 w 168757"/>
                  <a:gd name="connsiteY6" fmla="*/ 90313 h 142707"/>
                  <a:gd name="connsiteX7" fmla="*/ 168754 w 168757"/>
                  <a:gd name="connsiteY7" fmla="*/ 15701 h 142707"/>
                  <a:gd name="connsiteX8" fmla="*/ 137004 w 168757"/>
                  <a:gd name="connsiteY8" fmla="*/ 1413 h 142707"/>
                  <a:gd name="connsiteX9" fmla="*/ 67154 w 168757"/>
                  <a:gd name="connsiteY9" fmla="*/ 37926 h 142707"/>
                  <a:gd name="connsiteX10" fmla="*/ 479 w 168757"/>
                  <a:gd name="connsiteY10" fmla="*/ 91901 h 14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8757" h="142707">
                    <a:moveTo>
                      <a:pt x="479" y="91901"/>
                    </a:moveTo>
                    <a:cubicBezTo>
                      <a:pt x="6565" y="89520"/>
                      <a:pt x="81707" y="36867"/>
                      <a:pt x="103667" y="23638"/>
                    </a:cubicBezTo>
                    <a:cubicBezTo>
                      <a:pt x="125628" y="10409"/>
                      <a:pt x="124569" y="11468"/>
                      <a:pt x="132242" y="12526"/>
                    </a:cubicBezTo>
                    <a:cubicBezTo>
                      <a:pt x="139915" y="13584"/>
                      <a:pt x="149440" y="16494"/>
                      <a:pt x="149704" y="29988"/>
                    </a:cubicBezTo>
                    <a:cubicBezTo>
                      <a:pt x="149968" y="43482"/>
                      <a:pt x="142031" y="74703"/>
                      <a:pt x="133829" y="93488"/>
                    </a:cubicBezTo>
                    <a:cubicBezTo>
                      <a:pt x="125627" y="112273"/>
                      <a:pt x="100227" y="143230"/>
                      <a:pt x="100492" y="142701"/>
                    </a:cubicBezTo>
                    <a:cubicBezTo>
                      <a:pt x="100757" y="142172"/>
                      <a:pt x="124040" y="111480"/>
                      <a:pt x="135417" y="90313"/>
                    </a:cubicBezTo>
                    <a:cubicBezTo>
                      <a:pt x="146794" y="69146"/>
                      <a:pt x="168490" y="30518"/>
                      <a:pt x="168754" y="15701"/>
                    </a:cubicBezTo>
                    <a:cubicBezTo>
                      <a:pt x="169019" y="884"/>
                      <a:pt x="153937" y="-2291"/>
                      <a:pt x="137004" y="1413"/>
                    </a:cubicBezTo>
                    <a:cubicBezTo>
                      <a:pt x="120071" y="5117"/>
                      <a:pt x="86468" y="23109"/>
                      <a:pt x="67154" y="37926"/>
                    </a:cubicBezTo>
                    <a:cubicBezTo>
                      <a:pt x="47840" y="52743"/>
                      <a:pt x="-5607" y="94282"/>
                      <a:pt x="479" y="919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6" name="フリーフォーム: 図形 2885">
                <a:extLst>
                  <a:ext uri="{FF2B5EF4-FFF2-40B4-BE49-F238E27FC236}">
                    <a16:creationId xmlns:a16="http://schemas.microsoft.com/office/drawing/2014/main" id="{A2B4D8AB-7321-44AE-AF93-E6DCEAF526FD}"/>
                  </a:ext>
                </a:extLst>
              </p:cNvPr>
              <p:cNvSpPr/>
              <p:nvPr/>
            </p:nvSpPr>
            <p:spPr>
              <a:xfrm>
                <a:off x="6810334" y="3527389"/>
                <a:ext cx="152751" cy="77416"/>
              </a:xfrm>
              <a:custGeom>
                <a:avLst/>
                <a:gdLst>
                  <a:gd name="connsiteX0" fmla="*/ 41 w 152751"/>
                  <a:gd name="connsiteY0" fmla="*/ 14324 h 77416"/>
                  <a:gd name="connsiteX1" fmla="*/ 84179 w 152751"/>
                  <a:gd name="connsiteY1" fmla="*/ 76236 h 77416"/>
                  <a:gd name="connsiteX2" fmla="*/ 122279 w 152751"/>
                  <a:gd name="connsiteY2" fmla="*/ 50836 h 77416"/>
                  <a:gd name="connsiteX3" fmla="*/ 152441 w 152751"/>
                  <a:gd name="connsiteY3" fmla="*/ 36 h 77416"/>
                  <a:gd name="connsiteX4" fmla="*/ 103229 w 152751"/>
                  <a:gd name="connsiteY4" fmla="*/ 42899 h 77416"/>
                  <a:gd name="connsiteX5" fmla="*/ 73066 w 152751"/>
                  <a:gd name="connsiteY5" fmla="*/ 52424 h 77416"/>
                  <a:gd name="connsiteX6" fmla="*/ 41 w 152751"/>
                  <a:gd name="connsiteY6" fmla="*/ 14324 h 7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751" h="77416">
                    <a:moveTo>
                      <a:pt x="41" y="14324"/>
                    </a:moveTo>
                    <a:cubicBezTo>
                      <a:pt x="1893" y="18293"/>
                      <a:pt x="63806" y="70151"/>
                      <a:pt x="84179" y="76236"/>
                    </a:cubicBezTo>
                    <a:cubicBezTo>
                      <a:pt x="104552" y="82321"/>
                      <a:pt x="110902" y="63536"/>
                      <a:pt x="122279" y="50836"/>
                    </a:cubicBezTo>
                    <a:cubicBezTo>
                      <a:pt x="133656" y="38136"/>
                      <a:pt x="155616" y="1359"/>
                      <a:pt x="152441" y="36"/>
                    </a:cubicBezTo>
                    <a:cubicBezTo>
                      <a:pt x="149266" y="-1287"/>
                      <a:pt x="116458" y="34168"/>
                      <a:pt x="103229" y="42899"/>
                    </a:cubicBezTo>
                    <a:cubicBezTo>
                      <a:pt x="90000" y="51630"/>
                      <a:pt x="87618" y="54011"/>
                      <a:pt x="73066" y="52424"/>
                    </a:cubicBezTo>
                    <a:cubicBezTo>
                      <a:pt x="58514" y="50837"/>
                      <a:pt x="-1811" y="10355"/>
                      <a:pt x="41" y="143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7" name="フリーフォーム: 図形 2886">
                <a:extLst>
                  <a:ext uri="{FF2B5EF4-FFF2-40B4-BE49-F238E27FC236}">
                    <a16:creationId xmlns:a16="http://schemas.microsoft.com/office/drawing/2014/main" id="{58FBCAFD-DD4A-4CD1-BFA6-A0ACAA6B6091}"/>
                  </a:ext>
                </a:extLst>
              </p:cNvPr>
              <p:cNvSpPr/>
              <p:nvPr/>
            </p:nvSpPr>
            <p:spPr>
              <a:xfrm>
                <a:off x="5602882" y="4629300"/>
                <a:ext cx="129202" cy="457505"/>
              </a:xfrm>
              <a:custGeom>
                <a:avLst/>
                <a:gdLst>
                  <a:gd name="connsiteX0" fmla="*/ 4168 w 129202"/>
                  <a:gd name="connsiteY0" fmla="*/ 8317 h 457505"/>
                  <a:gd name="connsiteX1" fmla="*/ 86718 w 129202"/>
                  <a:gd name="connsiteY1" fmla="*/ 387200 h 457505"/>
                  <a:gd name="connsiteX2" fmla="*/ 112118 w 129202"/>
                  <a:gd name="connsiteY2" fmla="*/ 427417 h 457505"/>
                  <a:gd name="connsiteX3" fmla="*/ 129051 w 129202"/>
                  <a:gd name="connsiteY3" fmla="*/ 346983 h 457505"/>
                  <a:gd name="connsiteX4" fmla="*/ 118468 w 129202"/>
                  <a:gd name="connsiteY4" fmla="*/ 457050 h 457505"/>
                  <a:gd name="connsiteX5" fmla="*/ 86718 w 129202"/>
                  <a:gd name="connsiteY5" fmla="*/ 380850 h 457505"/>
                  <a:gd name="connsiteX6" fmla="*/ 52851 w 129202"/>
                  <a:gd name="connsiteY6" fmla="*/ 253850 h 457505"/>
                  <a:gd name="connsiteX7" fmla="*/ 16868 w 129202"/>
                  <a:gd name="connsiteY7" fmla="*/ 133200 h 457505"/>
                  <a:gd name="connsiteX8" fmla="*/ 4168 w 129202"/>
                  <a:gd name="connsiteY8" fmla="*/ 8317 h 45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202" h="457505">
                    <a:moveTo>
                      <a:pt x="4168" y="8317"/>
                    </a:moveTo>
                    <a:cubicBezTo>
                      <a:pt x="15810" y="50650"/>
                      <a:pt x="68726" y="317350"/>
                      <a:pt x="86718" y="387200"/>
                    </a:cubicBezTo>
                    <a:cubicBezTo>
                      <a:pt x="104710" y="457050"/>
                      <a:pt x="105063" y="434120"/>
                      <a:pt x="112118" y="427417"/>
                    </a:cubicBezTo>
                    <a:cubicBezTo>
                      <a:pt x="119173" y="420714"/>
                      <a:pt x="127993" y="342044"/>
                      <a:pt x="129051" y="346983"/>
                    </a:cubicBezTo>
                    <a:cubicBezTo>
                      <a:pt x="130109" y="351922"/>
                      <a:pt x="125523" y="451406"/>
                      <a:pt x="118468" y="457050"/>
                    </a:cubicBezTo>
                    <a:cubicBezTo>
                      <a:pt x="111413" y="462694"/>
                      <a:pt x="97654" y="414717"/>
                      <a:pt x="86718" y="380850"/>
                    </a:cubicBezTo>
                    <a:cubicBezTo>
                      <a:pt x="75782" y="346983"/>
                      <a:pt x="64493" y="295125"/>
                      <a:pt x="52851" y="253850"/>
                    </a:cubicBezTo>
                    <a:cubicBezTo>
                      <a:pt x="41209" y="212575"/>
                      <a:pt x="25687" y="169183"/>
                      <a:pt x="16868" y="133200"/>
                    </a:cubicBezTo>
                    <a:cubicBezTo>
                      <a:pt x="8049" y="97217"/>
                      <a:pt x="-7474" y="-34016"/>
                      <a:pt x="4168" y="83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8" name="フリーフォーム: 図形 2887">
                <a:extLst>
                  <a:ext uri="{FF2B5EF4-FFF2-40B4-BE49-F238E27FC236}">
                    <a16:creationId xmlns:a16="http://schemas.microsoft.com/office/drawing/2014/main" id="{A9587E89-BB2F-464B-88D7-8809C559A571}"/>
                  </a:ext>
                </a:extLst>
              </p:cNvPr>
              <p:cNvSpPr/>
              <p:nvPr/>
            </p:nvSpPr>
            <p:spPr>
              <a:xfrm>
                <a:off x="5564711" y="4732818"/>
                <a:ext cx="129150" cy="427027"/>
              </a:xfrm>
              <a:custGeom>
                <a:avLst/>
                <a:gdLst>
                  <a:gd name="connsiteX0" fmla="*/ 46572 w 129150"/>
                  <a:gd name="connsiteY0" fmla="*/ 49 h 427027"/>
                  <a:gd name="connsiteX1" fmla="*/ 6356 w 129150"/>
                  <a:gd name="connsiteY1" fmla="*/ 230765 h 427027"/>
                  <a:gd name="connsiteX2" fmla="*/ 12706 w 129150"/>
                  <a:gd name="connsiteY2" fmla="*/ 283682 h 427027"/>
                  <a:gd name="connsiteX3" fmla="*/ 124889 w 129150"/>
                  <a:gd name="connsiteY3" fmla="*/ 423382 h 427027"/>
                  <a:gd name="connsiteX4" fmla="*/ 97372 w 129150"/>
                  <a:gd name="connsiteY4" fmla="*/ 374699 h 427027"/>
                  <a:gd name="connsiteX5" fmla="*/ 19056 w 129150"/>
                  <a:gd name="connsiteY5" fmla="*/ 251932 h 427027"/>
                  <a:gd name="connsiteX6" fmla="*/ 46572 w 129150"/>
                  <a:gd name="connsiteY6" fmla="*/ 49 h 427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9150" h="427027">
                    <a:moveTo>
                      <a:pt x="46572" y="49"/>
                    </a:moveTo>
                    <a:cubicBezTo>
                      <a:pt x="44455" y="-3479"/>
                      <a:pt x="12000" y="183493"/>
                      <a:pt x="6356" y="230765"/>
                    </a:cubicBezTo>
                    <a:cubicBezTo>
                      <a:pt x="712" y="278037"/>
                      <a:pt x="-7049" y="251579"/>
                      <a:pt x="12706" y="283682"/>
                    </a:cubicBezTo>
                    <a:cubicBezTo>
                      <a:pt x="32461" y="315785"/>
                      <a:pt x="110778" y="408213"/>
                      <a:pt x="124889" y="423382"/>
                    </a:cubicBezTo>
                    <a:cubicBezTo>
                      <a:pt x="139000" y="438551"/>
                      <a:pt x="115011" y="403274"/>
                      <a:pt x="97372" y="374699"/>
                    </a:cubicBezTo>
                    <a:cubicBezTo>
                      <a:pt x="79733" y="346124"/>
                      <a:pt x="29286" y="310493"/>
                      <a:pt x="19056" y="251932"/>
                    </a:cubicBezTo>
                    <a:cubicBezTo>
                      <a:pt x="8825" y="193371"/>
                      <a:pt x="48689" y="3577"/>
                      <a:pt x="46572" y="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9" name="フリーフォーム: 図形 2888">
                <a:extLst>
                  <a:ext uri="{FF2B5EF4-FFF2-40B4-BE49-F238E27FC236}">
                    <a16:creationId xmlns:a16="http://schemas.microsoft.com/office/drawing/2014/main" id="{18528C24-1B8F-4B11-927A-CCD32C1AEF09}"/>
                  </a:ext>
                </a:extLst>
              </p:cNvPr>
              <p:cNvSpPr/>
              <p:nvPr/>
            </p:nvSpPr>
            <p:spPr>
              <a:xfrm>
                <a:off x="5622862" y="4894519"/>
                <a:ext cx="141083" cy="264268"/>
              </a:xfrm>
              <a:custGeom>
                <a:avLst/>
                <a:gdLst>
                  <a:gd name="connsiteX0" fmla="*/ 1121 w 141083"/>
                  <a:gd name="connsiteY0" fmla="*/ 1331 h 264268"/>
                  <a:gd name="connsiteX1" fmla="*/ 56155 w 141083"/>
                  <a:gd name="connsiteY1" fmla="*/ 166431 h 264268"/>
                  <a:gd name="connsiteX2" fmla="*/ 121771 w 141083"/>
                  <a:gd name="connsiteY2" fmla="*/ 263798 h 264268"/>
                  <a:gd name="connsiteX3" fmla="*/ 134471 w 141083"/>
                  <a:gd name="connsiteY3" fmla="*/ 200298 h 264268"/>
                  <a:gd name="connsiteX4" fmla="*/ 140821 w 141083"/>
                  <a:gd name="connsiteY4" fmla="*/ 128331 h 264268"/>
                  <a:gd name="connsiteX5" fmla="*/ 126005 w 141083"/>
                  <a:gd name="connsiteY5" fmla="*/ 71181 h 264268"/>
                  <a:gd name="connsiteX6" fmla="*/ 128121 w 141083"/>
                  <a:gd name="connsiteY6" fmla="*/ 191831 h 264268"/>
                  <a:gd name="connsiteX7" fmla="*/ 109071 w 141083"/>
                  <a:gd name="connsiteY7" fmla="*/ 253214 h 264268"/>
                  <a:gd name="connsiteX8" fmla="*/ 45571 w 141083"/>
                  <a:gd name="connsiteY8" fmla="*/ 179131 h 264268"/>
                  <a:gd name="connsiteX9" fmla="*/ 20171 w 141083"/>
                  <a:gd name="connsiteY9" fmla="*/ 92348 h 264268"/>
                  <a:gd name="connsiteX10" fmla="*/ 1121 w 141083"/>
                  <a:gd name="connsiteY10" fmla="*/ 1331 h 26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083" h="264268">
                    <a:moveTo>
                      <a:pt x="1121" y="1331"/>
                    </a:moveTo>
                    <a:cubicBezTo>
                      <a:pt x="7118" y="13678"/>
                      <a:pt x="36047" y="122687"/>
                      <a:pt x="56155" y="166431"/>
                    </a:cubicBezTo>
                    <a:cubicBezTo>
                      <a:pt x="76263" y="210176"/>
                      <a:pt x="108718" y="258154"/>
                      <a:pt x="121771" y="263798"/>
                    </a:cubicBezTo>
                    <a:cubicBezTo>
                      <a:pt x="134824" y="269443"/>
                      <a:pt x="131296" y="222876"/>
                      <a:pt x="134471" y="200298"/>
                    </a:cubicBezTo>
                    <a:cubicBezTo>
                      <a:pt x="137646" y="177720"/>
                      <a:pt x="142232" y="149851"/>
                      <a:pt x="140821" y="128331"/>
                    </a:cubicBezTo>
                    <a:cubicBezTo>
                      <a:pt x="139410" y="106812"/>
                      <a:pt x="128122" y="60598"/>
                      <a:pt x="126005" y="71181"/>
                    </a:cubicBezTo>
                    <a:cubicBezTo>
                      <a:pt x="123888" y="81764"/>
                      <a:pt x="130943" y="161492"/>
                      <a:pt x="128121" y="191831"/>
                    </a:cubicBezTo>
                    <a:cubicBezTo>
                      <a:pt x="125299" y="222170"/>
                      <a:pt x="122829" y="255331"/>
                      <a:pt x="109071" y="253214"/>
                    </a:cubicBezTo>
                    <a:cubicBezTo>
                      <a:pt x="95313" y="251097"/>
                      <a:pt x="60388" y="205942"/>
                      <a:pt x="45571" y="179131"/>
                    </a:cubicBezTo>
                    <a:cubicBezTo>
                      <a:pt x="30754" y="152320"/>
                      <a:pt x="25463" y="118806"/>
                      <a:pt x="20171" y="92348"/>
                    </a:cubicBezTo>
                    <a:cubicBezTo>
                      <a:pt x="14879" y="65890"/>
                      <a:pt x="-4876" y="-11016"/>
                      <a:pt x="1121" y="13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0" name="フリーフォーム: 図形 2889">
                <a:extLst>
                  <a:ext uri="{FF2B5EF4-FFF2-40B4-BE49-F238E27FC236}">
                    <a16:creationId xmlns:a16="http://schemas.microsoft.com/office/drawing/2014/main" id="{BC6727D6-FE65-4F15-8CDE-865AE5A0F222}"/>
                  </a:ext>
                </a:extLst>
              </p:cNvPr>
              <p:cNvSpPr/>
              <p:nvPr/>
            </p:nvSpPr>
            <p:spPr>
              <a:xfrm>
                <a:off x="5463901" y="4552412"/>
                <a:ext cx="50154" cy="373078"/>
              </a:xfrm>
              <a:custGeom>
                <a:avLst/>
                <a:gdLst>
                  <a:gd name="connsiteX0" fmla="*/ 50016 w 50154"/>
                  <a:gd name="connsiteY0" fmla="*/ 538 h 373078"/>
                  <a:gd name="connsiteX1" fmla="*/ 28849 w 50154"/>
                  <a:gd name="connsiteY1" fmla="*/ 216438 h 373078"/>
                  <a:gd name="connsiteX2" fmla="*/ 5566 w 50154"/>
                  <a:gd name="connsiteY2" fmla="*/ 298988 h 373078"/>
                  <a:gd name="connsiteX3" fmla="*/ 20382 w 50154"/>
                  <a:gd name="connsiteY3" fmla="*/ 373071 h 373078"/>
                  <a:gd name="connsiteX4" fmla="*/ 1332 w 50154"/>
                  <a:gd name="connsiteY4" fmla="*/ 303221 h 373078"/>
                  <a:gd name="connsiteX5" fmla="*/ 3449 w 50154"/>
                  <a:gd name="connsiteY5" fmla="*/ 233371 h 373078"/>
                  <a:gd name="connsiteX6" fmla="*/ 18266 w 50154"/>
                  <a:gd name="connsiteY6" fmla="*/ 157171 h 373078"/>
                  <a:gd name="connsiteX7" fmla="*/ 50016 w 50154"/>
                  <a:gd name="connsiteY7" fmla="*/ 538 h 373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154" h="373078">
                    <a:moveTo>
                      <a:pt x="50016" y="538"/>
                    </a:moveTo>
                    <a:cubicBezTo>
                      <a:pt x="51780" y="10416"/>
                      <a:pt x="36257" y="166696"/>
                      <a:pt x="28849" y="216438"/>
                    </a:cubicBezTo>
                    <a:cubicBezTo>
                      <a:pt x="21441" y="266180"/>
                      <a:pt x="6977" y="272883"/>
                      <a:pt x="5566" y="298988"/>
                    </a:cubicBezTo>
                    <a:cubicBezTo>
                      <a:pt x="4155" y="325093"/>
                      <a:pt x="21088" y="372366"/>
                      <a:pt x="20382" y="373071"/>
                    </a:cubicBezTo>
                    <a:cubicBezTo>
                      <a:pt x="19676" y="373776"/>
                      <a:pt x="4154" y="326504"/>
                      <a:pt x="1332" y="303221"/>
                    </a:cubicBezTo>
                    <a:cubicBezTo>
                      <a:pt x="-1490" y="279938"/>
                      <a:pt x="627" y="257713"/>
                      <a:pt x="3449" y="233371"/>
                    </a:cubicBezTo>
                    <a:cubicBezTo>
                      <a:pt x="6271" y="209029"/>
                      <a:pt x="10152" y="194918"/>
                      <a:pt x="18266" y="157171"/>
                    </a:cubicBezTo>
                    <a:cubicBezTo>
                      <a:pt x="26380" y="119424"/>
                      <a:pt x="48252" y="-9340"/>
                      <a:pt x="50016" y="5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1" name="フリーフォーム: 図形 2890">
                <a:extLst>
                  <a:ext uri="{FF2B5EF4-FFF2-40B4-BE49-F238E27FC236}">
                    <a16:creationId xmlns:a16="http://schemas.microsoft.com/office/drawing/2014/main" id="{0780BB26-F713-40FC-9B91-693407CCFA60}"/>
                  </a:ext>
                </a:extLst>
              </p:cNvPr>
              <p:cNvSpPr/>
              <p:nvPr/>
            </p:nvSpPr>
            <p:spPr>
              <a:xfrm>
                <a:off x="5505378" y="4615984"/>
                <a:ext cx="84632" cy="324316"/>
              </a:xfrm>
              <a:custGeom>
                <a:avLst/>
                <a:gdLst>
                  <a:gd name="connsiteX0" fmla="*/ 80505 w 84632"/>
                  <a:gd name="connsiteY0" fmla="*/ 466 h 324316"/>
                  <a:gd name="connsiteX1" fmla="*/ 42405 w 84632"/>
                  <a:gd name="connsiteY1" fmla="*/ 218483 h 324316"/>
                  <a:gd name="connsiteX2" fmla="*/ 72 w 84632"/>
                  <a:gd name="connsiteY2" fmla="*/ 324316 h 324316"/>
                  <a:gd name="connsiteX3" fmla="*/ 52989 w 84632"/>
                  <a:gd name="connsiteY3" fmla="*/ 218483 h 324316"/>
                  <a:gd name="connsiteX4" fmla="*/ 80505 w 84632"/>
                  <a:gd name="connsiteY4" fmla="*/ 161333 h 324316"/>
                  <a:gd name="connsiteX5" fmla="*/ 80505 w 84632"/>
                  <a:gd name="connsiteY5" fmla="*/ 466 h 324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632" h="324316">
                    <a:moveTo>
                      <a:pt x="80505" y="466"/>
                    </a:moveTo>
                    <a:cubicBezTo>
                      <a:pt x="74155" y="9991"/>
                      <a:pt x="55810" y="164508"/>
                      <a:pt x="42405" y="218483"/>
                    </a:cubicBezTo>
                    <a:cubicBezTo>
                      <a:pt x="29000" y="272458"/>
                      <a:pt x="-1692" y="324316"/>
                      <a:pt x="72" y="324316"/>
                    </a:cubicBezTo>
                    <a:cubicBezTo>
                      <a:pt x="1836" y="324316"/>
                      <a:pt x="39584" y="245647"/>
                      <a:pt x="52989" y="218483"/>
                    </a:cubicBezTo>
                    <a:cubicBezTo>
                      <a:pt x="66394" y="191319"/>
                      <a:pt x="75919" y="192730"/>
                      <a:pt x="80505" y="161333"/>
                    </a:cubicBezTo>
                    <a:cubicBezTo>
                      <a:pt x="85091" y="129936"/>
                      <a:pt x="86855" y="-9059"/>
                      <a:pt x="80505" y="4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2" name="フリーフォーム: 図形 2891">
                <a:extLst>
                  <a:ext uri="{FF2B5EF4-FFF2-40B4-BE49-F238E27FC236}">
                    <a16:creationId xmlns:a16="http://schemas.microsoft.com/office/drawing/2014/main" id="{C1678150-232B-4E3E-B799-02470ADF89D7}"/>
                  </a:ext>
                </a:extLst>
              </p:cNvPr>
              <p:cNvSpPr/>
              <p:nvPr/>
            </p:nvSpPr>
            <p:spPr>
              <a:xfrm>
                <a:off x="5057878" y="4582036"/>
                <a:ext cx="217738" cy="437828"/>
              </a:xfrm>
              <a:custGeom>
                <a:avLst/>
                <a:gdLst>
                  <a:gd name="connsiteX0" fmla="*/ 208389 w 217738"/>
                  <a:gd name="connsiteY0" fmla="*/ 547 h 437828"/>
                  <a:gd name="connsiteX1" fmla="*/ 212622 w 217738"/>
                  <a:gd name="connsiteY1" fmla="*/ 125431 h 437828"/>
                  <a:gd name="connsiteX2" fmla="*/ 130072 w 217738"/>
                  <a:gd name="connsiteY2" fmla="*/ 256664 h 437828"/>
                  <a:gd name="connsiteX3" fmla="*/ 955 w 217738"/>
                  <a:gd name="connsiteY3" fmla="*/ 436581 h 437828"/>
                  <a:gd name="connsiteX4" fmla="*/ 75039 w 217738"/>
                  <a:gd name="connsiteY4" fmla="*/ 330747 h 437828"/>
                  <a:gd name="connsiteX5" fmla="*/ 144889 w 217738"/>
                  <a:gd name="connsiteY5" fmla="*/ 222797 h 437828"/>
                  <a:gd name="connsiteX6" fmla="*/ 187222 w 217738"/>
                  <a:gd name="connsiteY6" fmla="*/ 133897 h 437828"/>
                  <a:gd name="connsiteX7" fmla="*/ 204155 w 217738"/>
                  <a:gd name="connsiteY7" fmla="*/ 80981 h 437828"/>
                  <a:gd name="connsiteX8" fmla="*/ 208389 w 217738"/>
                  <a:gd name="connsiteY8" fmla="*/ 547 h 437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738" h="437828">
                    <a:moveTo>
                      <a:pt x="208389" y="547"/>
                    </a:moveTo>
                    <a:cubicBezTo>
                      <a:pt x="209800" y="7955"/>
                      <a:pt x="225675" y="82745"/>
                      <a:pt x="212622" y="125431"/>
                    </a:cubicBezTo>
                    <a:cubicBezTo>
                      <a:pt x="199569" y="168117"/>
                      <a:pt x="165350" y="204806"/>
                      <a:pt x="130072" y="256664"/>
                    </a:cubicBezTo>
                    <a:cubicBezTo>
                      <a:pt x="94794" y="308522"/>
                      <a:pt x="10127" y="424234"/>
                      <a:pt x="955" y="436581"/>
                    </a:cubicBezTo>
                    <a:cubicBezTo>
                      <a:pt x="-8217" y="448928"/>
                      <a:pt x="51050" y="366378"/>
                      <a:pt x="75039" y="330747"/>
                    </a:cubicBezTo>
                    <a:cubicBezTo>
                      <a:pt x="99028" y="295116"/>
                      <a:pt x="126192" y="255605"/>
                      <a:pt x="144889" y="222797"/>
                    </a:cubicBezTo>
                    <a:cubicBezTo>
                      <a:pt x="163586" y="189989"/>
                      <a:pt x="177344" y="157533"/>
                      <a:pt x="187222" y="133897"/>
                    </a:cubicBezTo>
                    <a:cubicBezTo>
                      <a:pt x="197100" y="110261"/>
                      <a:pt x="201333" y="98973"/>
                      <a:pt x="204155" y="80981"/>
                    </a:cubicBezTo>
                    <a:cubicBezTo>
                      <a:pt x="206977" y="62989"/>
                      <a:pt x="206978" y="-6861"/>
                      <a:pt x="208389" y="5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3" name="フリーフォーム: 図形 2892">
                <a:extLst>
                  <a:ext uri="{FF2B5EF4-FFF2-40B4-BE49-F238E27FC236}">
                    <a16:creationId xmlns:a16="http://schemas.microsoft.com/office/drawing/2014/main" id="{71B8188E-F132-4208-84F4-99ABC54309C7}"/>
                  </a:ext>
                </a:extLst>
              </p:cNvPr>
              <p:cNvSpPr/>
              <p:nvPr/>
            </p:nvSpPr>
            <p:spPr>
              <a:xfrm>
                <a:off x="5018026" y="4706493"/>
                <a:ext cx="261612" cy="603800"/>
              </a:xfrm>
              <a:custGeom>
                <a:avLst/>
                <a:gdLst>
                  <a:gd name="connsiteX0" fmla="*/ 258824 w 261612"/>
                  <a:gd name="connsiteY0" fmla="*/ 2032 h 603800"/>
                  <a:gd name="connsiteX1" fmla="*/ 217549 w 261612"/>
                  <a:gd name="connsiteY1" fmla="*/ 136970 h 603800"/>
                  <a:gd name="connsiteX2" fmla="*/ 111187 w 261612"/>
                  <a:gd name="connsiteY2" fmla="*/ 302070 h 603800"/>
                  <a:gd name="connsiteX3" fmla="*/ 58799 w 261612"/>
                  <a:gd name="connsiteY3" fmla="*/ 373507 h 603800"/>
                  <a:gd name="connsiteX4" fmla="*/ 17524 w 261612"/>
                  <a:gd name="connsiteY4" fmla="*/ 437007 h 603800"/>
                  <a:gd name="connsiteX5" fmla="*/ 62 w 261612"/>
                  <a:gd name="connsiteY5" fmla="*/ 600520 h 603800"/>
                  <a:gd name="connsiteX6" fmla="*/ 12762 w 261612"/>
                  <a:gd name="connsiteY6" fmla="*/ 537020 h 603800"/>
                  <a:gd name="connsiteX7" fmla="*/ 39749 w 261612"/>
                  <a:gd name="connsiteY7" fmla="*/ 424307 h 603800"/>
                  <a:gd name="connsiteX8" fmla="*/ 96899 w 261612"/>
                  <a:gd name="connsiteY8" fmla="*/ 314770 h 603800"/>
                  <a:gd name="connsiteX9" fmla="*/ 146112 w 261612"/>
                  <a:gd name="connsiteY9" fmla="*/ 243332 h 603800"/>
                  <a:gd name="connsiteX10" fmla="*/ 258824 w 261612"/>
                  <a:gd name="connsiteY10" fmla="*/ 2032 h 60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1612" h="603800">
                    <a:moveTo>
                      <a:pt x="258824" y="2032"/>
                    </a:moveTo>
                    <a:cubicBezTo>
                      <a:pt x="270730" y="-15695"/>
                      <a:pt x="242155" y="86964"/>
                      <a:pt x="217549" y="136970"/>
                    </a:cubicBezTo>
                    <a:cubicBezTo>
                      <a:pt x="192943" y="186976"/>
                      <a:pt x="137645" y="262647"/>
                      <a:pt x="111187" y="302070"/>
                    </a:cubicBezTo>
                    <a:cubicBezTo>
                      <a:pt x="84729" y="341493"/>
                      <a:pt x="74409" y="351018"/>
                      <a:pt x="58799" y="373507"/>
                    </a:cubicBezTo>
                    <a:cubicBezTo>
                      <a:pt x="43189" y="395996"/>
                      <a:pt x="27313" y="399172"/>
                      <a:pt x="17524" y="437007"/>
                    </a:cubicBezTo>
                    <a:cubicBezTo>
                      <a:pt x="7735" y="474842"/>
                      <a:pt x="856" y="583851"/>
                      <a:pt x="62" y="600520"/>
                    </a:cubicBezTo>
                    <a:cubicBezTo>
                      <a:pt x="-732" y="617189"/>
                      <a:pt x="6148" y="566389"/>
                      <a:pt x="12762" y="537020"/>
                    </a:cubicBezTo>
                    <a:cubicBezTo>
                      <a:pt x="19376" y="507651"/>
                      <a:pt x="25726" y="461349"/>
                      <a:pt x="39749" y="424307"/>
                    </a:cubicBezTo>
                    <a:cubicBezTo>
                      <a:pt x="53772" y="387265"/>
                      <a:pt x="79172" y="344933"/>
                      <a:pt x="96899" y="314770"/>
                    </a:cubicBezTo>
                    <a:cubicBezTo>
                      <a:pt x="114626" y="284608"/>
                      <a:pt x="119654" y="290428"/>
                      <a:pt x="146112" y="243332"/>
                    </a:cubicBezTo>
                    <a:cubicBezTo>
                      <a:pt x="172570" y="196236"/>
                      <a:pt x="246918" y="19759"/>
                      <a:pt x="258824" y="20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4" name="フリーフォーム: 図形 2893">
                <a:extLst>
                  <a:ext uri="{FF2B5EF4-FFF2-40B4-BE49-F238E27FC236}">
                    <a16:creationId xmlns:a16="http://schemas.microsoft.com/office/drawing/2014/main" id="{8AF30393-2270-4C84-A5A1-BD69B6791733}"/>
                  </a:ext>
                </a:extLst>
              </p:cNvPr>
              <p:cNvSpPr/>
              <p:nvPr/>
            </p:nvSpPr>
            <p:spPr>
              <a:xfrm>
                <a:off x="5030245" y="4570835"/>
                <a:ext cx="164262" cy="410072"/>
              </a:xfrm>
              <a:custGeom>
                <a:avLst/>
                <a:gdLst>
                  <a:gd name="connsiteX0" fmla="*/ 156118 w 164262"/>
                  <a:gd name="connsiteY0" fmla="*/ 1165 h 410072"/>
                  <a:gd name="connsiteX1" fmla="*/ 140243 w 164262"/>
                  <a:gd name="connsiteY1" fmla="*/ 161503 h 410072"/>
                  <a:gd name="connsiteX2" fmla="*/ 5305 w 164262"/>
                  <a:gd name="connsiteY2" fmla="*/ 401215 h 410072"/>
                  <a:gd name="connsiteX3" fmla="*/ 38643 w 164262"/>
                  <a:gd name="connsiteY3" fmla="*/ 342478 h 410072"/>
                  <a:gd name="connsiteX4" fmla="*/ 145005 w 164262"/>
                  <a:gd name="connsiteY4" fmla="*/ 190078 h 410072"/>
                  <a:gd name="connsiteX5" fmla="*/ 159293 w 164262"/>
                  <a:gd name="connsiteY5" fmla="*/ 145628 h 410072"/>
                  <a:gd name="connsiteX6" fmla="*/ 164055 w 164262"/>
                  <a:gd name="connsiteY6" fmla="*/ 90065 h 410072"/>
                  <a:gd name="connsiteX7" fmla="*/ 156118 w 164262"/>
                  <a:gd name="connsiteY7" fmla="*/ 1165 h 4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262" h="410072">
                    <a:moveTo>
                      <a:pt x="156118" y="1165"/>
                    </a:moveTo>
                    <a:cubicBezTo>
                      <a:pt x="152149" y="13071"/>
                      <a:pt x="165378" y="94828"/>
                      <a:pt x="140243" y="161503"/>
                    </a:cubicBezTo>
                    <a:cubicBezTo>
                      <a:pt x="115108" y="228178"/>
                      <a:pt x="22238" y="371053"/>
                      <a:pt x="5305" y="401215"/>
                    </a:cubicBezTo>
                    <a:cubicBezTo>
                      <a:pt x="-11628" y="431377"/>
                      <a:pt x="15360" y="377667"/>
                      <a:pt x="38643" y="342478"/>
                    </a:cubicBezTo>
                    <a:cubicBezTo>
                      <a:pt x="61926" y="307289"/>
                      <a:pt x="124897" y="222886"/>
                      <a:pt x="145005" y="190078"/>
                    </a:cubicBezTo>
                    <a:cubicBezTo>
                      <a:pt x="165113" y="157270"/>
                      <a:pt x="156118" y="162297"/>
                      <a:pt x="159293" y="145628"/>
                    </a:cubicBezTo>
                    <a:cubicBezTo>
                      <a:pt x="162468" y="128959"/>
                      <a:pt x="162732" y="108057"/>
                      <a:pt x="164055" y="90065"/>
                    </a:cubicBezTo>
                    <a:cubicBezTo>
                      <a:pt x="165378" y="72073"/>
                      <a:pt x="160087" y="-10741"/>
                      <a:pt x="156118" y="11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5" name="フリーフォーム: 図形 2894">
                <a:extLst>
                  <a:ext uri="{FF2B5EF4-FFF2-40B4-BE49-F238E27FC236}">
                    <a16:creationId xmlns:a16="http://schemas.microsoft.com/office/drawing/2014/main" id="{F6808A95-40B6-4CE1-957E-BE8BD3019FB4}"/>
                  </a:ext>
                </a:extLst>
              </p:cNvPr>
              <p:cNvSpPr/>
              <p:nvPr/>
            </p:nvSpPr>
            <p:spPr>
              <a:xfrm>
                <a:off x="4935346" y="4990563"/>
                <a:ext cx="98735" cy="410118"/>
              </a:xfrm>
              <a:custGeom>
                <a:avLst/>
                <a:gdLst>
                  <a:gd name="connsiteX0" fmla="*/ 98617 w 98735"/>
                  <a:gd name="connsiteY0" fmla="*/ 537 h 410118"/>
                  <a:gd name="connsiteX1" fmla="*/ 39879 w 98735"/>
                  <a:gd name="connsiteY1" fmla="*/ 118012 h 410118"/>
                  <a:gd name="connsiteX2" fmla="*/ 16067 w 98735"/>
                  <a:gd name="connsiteY2" fmla="*/ 168812 h 410118"/>
                  <a:gd name="connsiteX3" fmla="*/ 192 w 98735"/>
                  <a:gd name="connsiteY3" fmla="*/ 251362 h 410118"/>
                  <a:gd name="connsiteX4" fmla="*/ 8129 w 98735"/>
                  <a:gd name="connsiteY4" fmla="*/ 348200 h 410118"/>
                  <a:gd name="connsiteX5" fmla="*/ 20829 w 98735"/>
                  <a:gd name="connsiteY5" fmla="*/ 410112 h 410118"/>
                  <a:gd name="connsiteX6" fmla="*/ 14479 w 98735"/>
                  <a:gd name="connsiteY6" fmla="*/ 351375 h 410118"/>
                  <a:gd name="connsiteX7" fmla="*/ 11304 w 98735"/>
                  <a:gd name="connsiteY7" fmla="*/ 241837 h 410118"/>
                  <a:gd name="connsiteX8" fmla="*/ 20829 w 98735"/>
                  <a:gd name="connsiteY8" fmla="*/ 176750 h 410118"/>
                  <a:gd name="connsiteX9" fmla="*/ 98617 w 98735"/>
                  <a:gd name="connsiteY9" fmla="*/ 537 h 410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735" h="410118">
                    <a:moveTo>
                      <a:pt x="98617" y="537"/>
                    </a:moveTo>
                    <a:cubicBezTo>
                      <a:pt x="101792" y="-9253"/>
                      <a:pt x="39879" y="118012"/>
                      <a:pt x="39879" y="118012"/>
                    </a:cubicBezTo>
                    <a:cubicBezTo>
                      <a:pt x="26121" y="146058"/>
                      <a:pt x="22681" y="146587"/>
                      <a:pt x="16067" y="168812"/>
                    </a:cubicBezTo>
                    <a:cubicBezTo>
                      <a:pt x="9453" y="191037"/>
                      <a:pt x="1515" y="221464"/>
                      <a:pt x="192" y="251362"/>
                    </a:cubicBezTo>
                    <a:cubicBezTo>
                      <a:pt x="-1131" y="281260"/>
                      <a:pt x="4690" y="321742"/>
                      <a:pt x="8129" y="348200"/>
                    </a:cubicBezTo>
                    <a:cubicBezTo>
                      <a:pt x="11568" y="374658"/>
                      <a:pt x="19771" y="409583"/>
                      <a:pt x="20829" y="410112"/>
                    </a:cubicBezTo>
                    <a:cubicBezTo>
                      <a:pt x="21887" y="410641"/>
                      <a:pt x="16066" y="379421"/>
                      <a:pt x="14479" y="351375"/>
                    </a:cubicBezTo>
                    <a:cubicBezTo>
                      <a:pt x="12892" y="323329"/>
                      <a:pt x="10246" y="270941"/>
                      <a:pt x="11304" y="241837"/>
                    </a:cubicBezTo>
                    <a:cubicBezTo>
                      <a:pt x="12362" y="212733"/>
                      <a:pt x="6277" y="215114"/>
                      <a:pt x="20829" y="176750"/>
                    </a:cubicBezTo>
                    <a:cubicBezTo>
                      <a:pt x="35381" y="138386"/>
                      <a:pt x="95442" y="10327"/>
                      <a:pt x="98617" y="5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6" name="フリーフォーム: 図形 2895">
                <a:extLst>
                  <a:ext uri="{FF2B5EF4-FFF2-40B4-BE49-F238E27FC236}">
                    <a16:creationId xmlns:a16="http://schemas.microsoft.com/office/drawing/2014/main" id="{65349DBC-BBF6-49BD-B145-E2A61ABD9F00}"/>
                  </a:ext>
                </a:extLst>
              </p:cNvPr>
              <p:cNvSpPr/>
              <p:nvPr/>
            </p:nvSpPr>
            <p:spPr>
              <a:xfrm>
                <a:off x="4835201" y="4785535"/>
                <a:ext cx="235272" cy="637623"/>
              </a:xfrm>
              <a:custGeom>
                <a:avLst/>
                <a:gdLst>
                  <a:gd name="connsiteX0" fmla="*/ 233687 w 235272"/>
                  <a:gd name="connsiteY0" fmla="*/ 3953 h 637623"/>
                  <a:gd name="connsiteX1" fmla="*/ 132087 w 235272"/>
                  <a:gd name="connsiteY1" fmla="*/ 205565 h 637623"/>
                  <a:gd name="connsiteX2" fmla="*/ 74937 w 235272"/>
                  <a:gd name="connsiteY2" fmla="*/ 291290 h 637623"/>
                  <a:gd name="connsiteX3" fmla="*/ 30487 w 235272"/>
                  <a:gd name="connsiteY3" fmla="*/ 391303 h 637623"/>
                  <a:gd name="connsiteX4" fmla="*/ 324 w 235272"/>
                  <a:gd name="connsiteY4" fmla="*/ 477028 h 637623"/>
                  <a:gd name="connsiteX5" fmla="*/ 49537 w 235272"/>
                  <a:gd name="connsiteY5" fmla="*/ 599265 h 637623"/>
                  <a:gd name="connsiteX6" fmla="*/ 124149 w 235272"/>
                  <a:gd name="connsiteY6" fmla="*/ 637365 h 637623"/>
                  <a:gd name="connsiteX7" fmla="*/ 81287 w 235272"/>
                  <a:gd name="connsiteY7" fmla="*/ 613553 h 637623"/>
                  <a:gd name="connsiteX8" fmla="*/ 41599 w 235272"/>
                  <a:gd name="connsiteY8" fmla="*/ 567515 h 637623"/>
                  <a:gd name="connsiteX9" fmla="*/ 16199 w 235272"/>
                  <a:gd name="connsiteY9" fmla="*/ 491315 h 637623"/>
                  <a:gd name="connsiteX10" fmla="*/ 44774 w 235272"/>
                  <a:gd name="connsiteY10" fmla="*/ 405590 h 637623"/>
                  <a:gd name="connsiteX11" fmla="*/ 233687 w 235272"/>
                  <a:gd name="connsiteY11" fmla="*/ 3953 h 63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272" h="637623">
                    <a:moveTo>
                      <a:pt x="233687" y="3953"/>
                    </a:moveTo>
                    <a:cubicBezTo>
                      <a:pt x="248239" y="-29384"/>
                      <a:pt x="158545" y="157676"/>
                      <a:pt x="132087" y="205565"/>
                    </a:cubicBezTo>
                    <a:cubicBezTo>
                      <a:pt x="105629" y="253454"/>
                      <a:pt x="91870" y="260334"/>
                      <a:pt x="74937" y="291290"/>
                    </a:cubicBezTo>
                    <a:cubicBezTo>
                      <a:pt x="58004" y="322246"/>
                      <a:pt x="42922" y="360347"/>
                      <a:pt x="30487" y="391303"/>
                    </a:cubicBezTo>
                    <a:cubicBezTo>
                      <a:pt x="18052" y="422259"/>
                      <a:pt x="-2851" y="442368"/>
                      <a:pt x="324" y="477028"/>
                    </a:cubicBezTo>
                    <a:cubicBezTo>
                      <a:pt x="3499" y="511688"/>
                      <a:pt x="28900" y="572542"/>
                      <a:pt x="49537" y="599265"/>
                    </a:cubicBezTo>
                    <a:cubicBezTo>
                      <a:pt x="70174" y="625988"/>
                      <a:pt x="118857" y="634984"/>
                      <a:pt x="124149" y="637365"/>
                    </a:cubicBezTo>
                    <a:cubicBezTo>
                      <a:pt x="129441" y="639746"/>
                      <a:pt x="95045" y="625195"/>
                      <a:pt x="81287" y="613553"/>
                    </a:cubicBezTo>
                    <a:cubicBezTo>
                      <a:pt x="67529" y="601911"/>
                      <a:pt x="52447" y="587888"/>
                      <a:pt x="41599" y="567515"/>
                    </a:cubicBezTo>
                    <a:cubicBezTo>
                      <a:pt x="30751" y="547142"/>
                      <a:pt x="15670" y="518302"/>
                      <a:pt x="16199" y="491315"/>
                    </a:cubicBezTo>
                    <a:cubicBezTo>
                      <a:pt x="16728" y="464328"/>
                      <a:pt x="8791" y="481525"/>
                      <a:pt x="44774" y="405590"/>
                    </a:cubicBezTo>
                    <a:cubicBezTo>
                      <a:pt x="80757" y="329655"/>
                      <a:pt x="219135" y="37290"/>
                      <a:pt x="233687" y="39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7" name="フリーフォーム: 図形 2896">
                <a:extLst>
                  <a:ext uri="{FF2B5EF4-FFF2-40B4-BE49-F238E27FC236}">
                    <a16:creationId xmlns:a16="http://schemas.microsoft.com/office/drawing/2014/main" id="{98AD6C0E-6F53-49FD-AE7F-531319ED50FE}"/>
                  </a:ext>
                </a:extLst>
              </p:cNvPr>
              <p:cNvSpPr/>
              <p:nvPr/>
            </p:nvSpPr>
            <p:spPr>
              <a:xfrm>
                <a:off x="5446713" y="5249863"/>
                <a:ext cx="351674" cy="210556"/>
              </a:xfrm>
              <a:custGeom>
                <a:avLst/>
                <a:gdLst>
                  <a:gd name="connsiteX0" fmla="*/ 0 w 351674"/>
                  <a:gd name="connsiteY0" fmla="*/ 0 h 210556"/>
                  <a:gd name="connsiteX1" fmla="*/ 204787 w 351674"/>
                  <a:gd name="connsiteY1" fmla="*/ 152400 h 210556"/>
                  <a:gd name="connsiteX2" fmla="*/ 349250 w 351674"/>
                  <a:gd name="connsiteY2" fmla="*/ 209550 h 210556"/>
                  <a:gd name="connsiteX3" fmla="*/ 290512 w 351674"/>
                  <a:gd name="connsiteY3" fmla="*/ 185737 h 210556"/>
                  <a:gd name="connsiteX4" fmla="*/ 227012 w 351674"/>
                  <a:gd name="connsiteY4" fmla="*/ 146050 h 210556"/>
                  <a:gd name="connsiteX5" fmla="*/ 0 w 351674"/>
                  <a:gd name="connsiteY5" fmla="*/ 0 h 21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1674" h="210556">
                    <a:moveTo>
                      <a:pt x="0" y="0"/>
                    </a:moveTo>
                    <a:cubicBezTo>
                      <a:pt x="73289" y="58737"/>
                      <a:pt x="146579" y="117475"/>
                      <a:pt x="204787" y="152400"/>
                    </a:cubicBezTo>
                    <a:cubicBezTo>
                      <a:pt x="262995" y="187325"/>
                      <a:pt x="334963" y="203994"/>
                      <a:pt x="349250" y="209550"/>
                    </a:cubicBezTo>
                    <a:cubicBezTo>
                      <a:pt x="363538" y="215106"/>
                      <a:pt x="310885" y="196320"/>
                      <a:pt x="290512" y="185737"/>
                    </a:cubicBezTo>
                    <a:cubicBezTo>
                      <a:pt x="270139" y="175154"/>
                      <a:pt x="227012" y="146050"/>
                      <a:pt x="227012" y="1460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8" name="フリーフォーム: 図形 2897">
                <a:extLst>
                  <a:ext uri="{FF2B5EF4-FFF2-40B4-BE49-F238E27FC236}">
                    <a16:creationId xmlns:a16="http://schemas.microsoft.com/office/drawing/2014/main" id="{FD770208-6775-4163-91BF-FDA7D6AAF08C}"/>
                  </a:ext>
                </a:extLst>
              </p:cNvPr>
              <p:cNvSpPr/>
              <p:nvPr/>
            </p:nvSpPr>
            <p:spPr>
              <a:xfrm>
                <a:off x="5541327" y="5417475"/>
                <a:ext cx="271011" cy="138988"/>
              </a:xfrm>
              <a:custGeom>
                <a:avLst/>
                <a:gdLst>
                  <a:gd name="connsiteX0" fmla="*/ 636 w 271011"/>
                  <a:gd name="connsiteY0" fmla="*/ 663 h 138988"/>
                  <a:gd name="connsiteX1" fmla="*/ 259398 w 271011"/>
                  <a:gd name="connsiteY1" fmla="*/ 132425 h 138988"/>
                  <a:gd name="connsiteX2" fmla="*/ 224473 w 271011"/>
                  <a:gd name="connsiteY2" fmla="*/ 116550 h 138988"/>
                  <a:gd name="connsiteX3" fmla="*/ 208598 w 271011"/>
                  <a:gd name="connsiteY3" fmla="*/ 94325 h 138988"/>
                  <a:gd name="connsiteX4" fmla="*/ 186373 w 271011"/>
                  <a:gd name="connsiteY4" fmla="*/ 81625 h 138988"/>
                  <a:gd name="connsiteX5" fmla="*/ 636 w 271011"/>
                  <a:gd name="connsiteY5" fmla="*/ 663 h 138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011" h="138988">
                    <a:moveTo>
                      <a:pt x="636" y="663"/>
                    </a:moveTo>
                    <a:cubicBezTo>
                      <a:pt x="12807" y="9130"/>
                      <a:pt x="222092" y="113111"/>
                      <a:pt x="259398" y="132425"/>
                    </a:cubicBezTo>
                    <a:cubicBezTo>
                      <a:pt x="296704" y="151740"/>
                      <a:pt x="232940" y="122900"/>
                      <a:pt x="224473" y="116550"/>
                    </a:cubicBezTo>
                    <a:cubicBezTo>
                      <a:pt x="216006" y="110200"/>
                      <a:pt x="214948" y="100146"/>
                      <a:pt x="208598" y="94325"/>
                    </a:cubicBezTo>
                    <a:cubicBezTo>
                      <a:pt x="202248" y="88504"/>
                      <a:pt x="218123" y="95913"/>
                      <a:pt x="186373" y="81625"/>
                    </a:cubicBezTo>
                    <a:cubicBezTo>
                      <a:pt x="154623" y="67338"/>
                      <a:pt x="-11535" y="-7804"/>
                      <a:pt x="636" y="6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9" name="フリーフォーム: 図形 2898">
                <a:extLst>
                  <a:ext uri="{FF2B5EF4-FFF2-40B4-BE49-F238E27FC236}">
                    <a16:creationId xmlns:a16="http://schemas.microsoft.com/office/drawing/2014/main" id="{96A81795-9B1D-4CDF-9075-68E797E57957}"/>
                  </a:ext>
                </a:extLst>
              </p:cNvPr>
              <p:cNvSpPr/>
              <p:nvPr/>
            </p:nvSpPr>
            <p:spPr>
              <a:xfrm>
                <a:off x="4656428" y="4574911"/>
                <a:ext cx="381145" cy="165242"/>
              </a:xfrm>
              <a:custGeom>
                <a:avLst/>
                <a:gdLst>
                  <a:gd name="connsiteX0" fmla="*/ 380710 w 381145"/>
                  <a:gd name="connsiteY0" fmla="*/ 24077 h 165242"/>
                  <a:gd name="connsiteX1" fmla="*/ 264822 w 381145"/>
                  <a:gd name="connsiteY1" fmla="*/ 3439 h 165242"/>
                  <a:gd name="connsiteX2" fmla="*/ 137822 w 381145"/>
                  <a:gd name="connsiteY2" fmla="*/ 39952 h 165242"/>
                  <a:gd name="connsiteX3" fmla="*/ 2885 w 381145"/>
                  <a:gd name="connsiteY3" fmla="*/ 163777 h 165242"/>
                  <a:gd name="connsiteX4" fmla="*/ 52097 w 381145"/>
                  <a:gd name="connsiteY4" fmla="*/ 103452 h 165242"/>
                  <a:gd name="connsiteX5" fmla="*/ 129885 w 381145"/>
                  <a:gd name="connsiteY5" fmla="*/ 35189 h 165242"/>
                  <a:gd name="connsiteX6" fmla="*/ 221960 w 381145"/>
                  <a:gd name="connsiteY6" fmla="*/ 264 h 165242"/>
                  <a:gd name="connsiteX7" fmla="*/ 380710 w 381145"/>
                  <a:gd name="connsiteY7" fmla="*/ 24077 h 16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145" h="165242">
                    <a:moveTo>
                      <a:pt x="380710" y="24077"/>
                    </a:moveTo>
                    <a:cubicBezTo>
                      <a:pt x="387854" y="24606"/>
                      <a:pt x="305303" y="793"/>
                      <a:pt x="264822" y="3439"/>
                    </a:cubicBezTo>
                    <a:cubicBezTo>
                      <a:pt x="224341" y="6085"/>
                      <a:pt x="181478" y="13229"/>
                      <a:pt x="137822" y="39952"/>
                    </a:cubicBezTo>
                    <a:cubicBezTo>
                      <a:pt x="94166" y="66675"/>
                      <a:pt x="17172" y="153194"/>
                      <a:pt x="2885" y="163777"/>
                    </a:cubicBezTo>
                    <a:cubicBezTo>
                      <a:pt x="-11403" y="174360"/>
                      <a:pt x="30930" y="124883"/>
                      <a:pt x="52097" y="103452"/>
                    </a:cubicBezTo>
                    <a:cubicBezTo>
                      <a:pt x="73264" y="82021"/>
                      <a:pt x="101574" y="52387"/>
                      <a:pt x="129885" y="35189"/>
                    </a:cubicBezTo>
                    <a:cubicBezTo>
                      <a:pt x="158195" y="17991"/>
                      <a:pt x="184125" y="3439"/>
                      <a:pt x="221960" y="264"/>
                    </a:cubicBezTo>
                    <a:cubicBezTo>
                      <a:pt x="259795" y="-2911"/>
                      <a:pt x="373566" y="23548"/>
                      <a:pt x="380710" y="240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0" name="フリーフォーム: 図形 2899">
                <a:extLst>
                  <a:ext uri="{FF2B5EF4-FFF2-40B4-BE49-F238E27FC236}">
                    <a16:creationId xmlns:a16="http://schemas.microsoft.com/office/drawing/2014/main" id="{4BFE4C23-387E-4143-A236-88C3FA6B315A}"/>
                  </a:ext>
                </a:extLst>
              </p:cNvPr>
              <p:cNvSpPr/>
              <p:nvPr/>
            </p:nvSpPr>
            <p:spPr>
              <a:xfrm>
                <a:off x="4649150" y="4651815"/>
                <a:ext cx="218140" cy="171061"/>
              </a:xfrm>
              <a:custGeom>
                <a:avLst/>
                <a:gdLst>
                  <a:gd name="connsiteX0" fmla="*/ 218125 w 218140"/>
                  <a:gd name="connsiteY0" fmla="*/ 1148 h 171061"/>
                  <a:gd name="connsiteX1" fmla="*/ 95888 w 218140"/>
                  <a:gd name="connsiteY1" fmla="*/ 64648 h 171061"/>
                  <a:gd name="connsiteX2" fmla="*/ 3813 w 218140"/>
                  <a:gd name="connsiteY2" fmla="*/ 169423 h 171061"/>
                  <a:gd name="connsiteX3" fmla="*/ 26038 w 218140"/>
                  <a:gd name="connsiteY3" fmla="*/ 121798 h 171061"/>
                  <a:gd name="connsiteX4" fmla="*/ 103825 w 218140"/>
                  <a:gd name="connsiteY4" fmla="*/ 31310 h 171061"/>
                  <a:gd name="connsiteX5" fmla="*/ 218125 w 218140"/>
                  <a:gd name="connsiteY5" fmla="*/ 1148 h 17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140" h="171061">
                    <a:moveTo>
                      <a:pt x="218125" y="1148"/>
                    </a:moveTo>
                    <a:cubicBezTo>
                      <a:pt x="216802" y="6704"/>
                      <a:pt x="131607" y="36602"/>
                      <a:pt x="95888" y="64648"/>
                    </a:cubicBezTo>
                    <a:cubicBezTo>
                      <a:pt x="60169" y="92694"/>
                      <a:pt x="15455" y="159898"/>
                      <a:pt x="3813" y="169423"/>
                    </a:cubicBezTo>
                    <a:cubicBezTo>
                      <a:pt x="-7829" y="178948"/>
                      <a:pt x="9369" y="144817"/>
                      <a:pt x="26038" y="121798"/>
                    </a:cubicBezTo>
                    <a:cubicBezTo>
                      <a:pt x="42707" y="98779"/>
                      <a:pt x="72869" y="51683"/>
                      <a:pt x="103825" y="31310"/>
                    </a:cubicBezTo>
                    <a:cubicBezTo>
                      <a:pt x="134781" y="10937"/>
                      <a:pt x="219448" y="-4408"/>
                      <a:pt x="218125" y="11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1" name="フリーフォーム: 図形 2900">
                <a:extLst>
                  <a:ext uri="{FF2B5EF4-FFF2-40B4-BE49-F238E27FC236}">
                    <a16:creationId xmlns:a16="http://schemas.microsoft.com/office/drawing/2014/main" id="{3698E533-F68A-4ECA-B4F0-7AE5B65BC3BA}"/>
                  </a:ext>
                </a:extLst>
              </p:cNvPr>
              <p:cNvSpPr/>
              <p:nvPr/>
            </p:nvSpPr>
            <p:spPr>
              <a:xfrm>
                <a:off x="4760777" y="4518000"/>
                <a:ext cx="249590" cy="79441"/>
              </a:xfrm>
              <a:custGeom>
                <a:avLst/>
                <a:gdLst>
                  <a:gd name="connsiteX0" fmla="*/ 136 w 249590"/>
                  <a:gd name="connsiteY0" fmla="*/ 79400 h 79441"/>
                  <a:gd name="connsiteX1" fmla="*/ 120786 w 249590"/>
                  <a:gd name="connsiteY1" fmla="*/ 1613 h 79441"/>
                  <a:gd name="connsiteX2" fmla="*/ 247786 w 249590"/>
                  <a:gd name="connsiteY2" fmla="*/ 25425 h 79441"/>
                  <a:gd name="connsiteX3" fmla="*/ 192223 w 249590"/>
                  <a:gd name="connsiteY3" fmla="*/ 9550 h 79441"/>
                  <a:gd name="connsiteX4" fmla="*/ 144598 w 249590"/>
                  <a:gd name="connsiteY4" fmla="*/ 12725 h 79441"/>
                  <a:gd name="connsiteX5" fmla="*/ 136 w 249590"/>
                  <a:gd name="connsiteY5" fmla="*/ 79400 h 79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9590" h="79441">
                    <a:moveTo>
                      <a:pt x="136" y="79400"/>
                    </a:moveTo>
                    <a:cubicBezTo>
                      <a:pt x="-3833" y="77548"/>
                      <a:pt x="79511" y="10609"/>
                      <a:pt x="120786" y="1613"/>
                    </a:cubicBezTo>
                    <a:cubicBezTo>
                      <a:pt x="162061" y="-7383"/>
                      <a:pt x="235880" y="24102"/>
                      <a:pt x="247786" y="25425"/>
                    </a:cubicBezTo>
                    <a:cubicBezTo>
                      <a:pt x="259692" y="26748"/>
                      <a:pt x="209421" y="11667"/>
                      <a:pt x="192223" y="9550"/>
                    </a:cubicBezTo>
                    <a:cubicBezTo>
                      <a:pt x="175025" y="7433"/>
                      <a:pt x="173173" y="5317"/>
                      <a:pt x="144598" y="12725"/>
                    </a:cubicBezTo>
                    <a:cubicBezTo>
                      <a:pt x="116023" y="20133"/>
                      <a:pt x="4105" y="81252"/>
                      <a:pt x="136" y="794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2" name="フリーフォーム: 図形 2901">
                <a:extLst>
                  <a:ext uri="{FF2B5EF4-FFF2-40B4-BE49-F238E27FC236}">
                    <a16:creationId xmlns:a16="http://schemas.microsoft.com/office/drawing/2014/main" id="{B7869124-AE86-40D8-8BDB-1FC55226343B}"/>
                  </a:ext>
                </a:extLst>
              </p:cNvPr>
              <p:cNvSpPr/>
              <p:nvPr/>
            </p:nvSpPr>
            <p:spPr>
              <a:xfrm>
                <a:off x="4736806" y="4483089"/>
                <a:ext cx="334271" cy="114322"/>
              </a:xfrm>
              <a:custGeom>
                <a:avLst/>
                <a:gdLst>
                  <a:gd name="connsiteX0" fmla="*/ 6644 w 334271"/>
                  <a:gd name="connsiteY0" fmla="*/ 57161 h 114322"/>
                  <a:gd name="connsiteX1" fmla="*/ 60619 w 334271"/>
                  <a:gd name="connsiteY1" fmla="*/ 47636 h 114322"/>
                  <a:gd name="connsiteX2" fmla="*/ 187619 w 334271"/>
                  <a:gd name="connsiteY2" fmla="*/ 11 h 114322"/>
                  <a:gd name="connsiteX3" fmla="*/ 317794 w 334271"/>
                  <a:gd name="connsiteY3" fmla="*/ 52399 h 114322"/>
                  <a:gd name="connsiteX4" fmla="*/ 327319 w 334271"/>
                  <a:gd name="connsiteY4" fmla="*/ 65099 h 114322"/>
                  <a:gd name="connsiteX5" fmla="*/ 303507 w 334271"/>
                  <a:gd name="connsiteY5" fmla="*/ 114311 h 114322"/>
                  <a:gd name="connsiteX6" fmla="*/ 333669 w 334271"/>
                  <a:gd name="connsiteY6" fmla="*/ 60336 h 114322"/>
                  <a:gd name="connsiteX7" fmla="*/ 270169 w 334271"/>
                  <a:gd name="connsiteY7" fmla="*/ 30174 h 114322"/>
                  <a:gd name="connsiteX8" fmla="*/ 206669 w 334271"/>
                  <a:gd name="connsiteY8" fmla="*/ 11124 h 114322"/>
                  <a:gd name="connsiteX9" fmla="*/ 6644 w 334271"/>
                  <a:gd name="connsiteY9" fmla="*/ 57161 h 114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4271" h="114322">
                    <a:moveTo>
                      <a:pt x="6644" y="57161"/>
                    </a:moveTo>
                    <a:cubicBezTo>
                      <a:pt x="-17698" y="63246"/>
                      <a:pt x="30457" y="57161"/>
                      <a:pt x="60619" y="47636"/>
                    </a:cubicBezTo>
                    <a:cubicBezTo>
                      <a:pt x="90781" y="38111"/>
                      <a:pt x="144757" y="-783"/>
                      <a:pt x="187619" y="11"/>
                    </a:cubicBezTo>
                    <a:cubicBezTo>
                      <a:pt x="230481" y="805"/>
                      <a:pt x="294511" y="41551"/>
                      <a:pt x="317794" y="52399"/>
                    </a:cubicBezTo>
                    <a:cubicBezTo>
                      <a:pt x="341077" y="63247"/>
                      <a:pt x="329700" y="54780"/>
                      <a:pt x="327319" y="65099"/>
                    </a:cubicBezTo>
                    <a:cubicBezTo>
                      <a:pt x="324938" y="75418"/>
                      <a:pt x="302449" y="115105"/>
                      <a:pt x="303507" y="114311"/>
                    </a:cubicBezTo>
                    <a:cubicBezTo>
                      <a:pt x="304565" y="113517"/>
                      <a:pt x="339225" y="74359"/>
                      <a:pt x="333669" y="60336"/>
                    </a:cubicBezTo>
                    <a:cubicBezTo>
                      <a:pt x="328113" y="46313"/>
                      <a:pt x="291336" y="38376"/>
                      <a:pt x="270169" y="30174"/>
                    </a:cubicBezTo>
                    <a:cubicBezTo>
                      <a:pt x="249002" y="21972"/>
                      <a:pt x="248208" y="7685"/>
                      <a:pt x="206669" y="11124"/>
                    </a:cubicBezTo>
                    <a:cubicBezTo>
                      <a:pt x="165130" y="14563"/>
                      <a:pt x="30986" y="51076"/>
                      <a:pt x="6644" y="571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3" name="フリーフォーム: 図形 2902">
                <a:extLst>
                  <a:ext uri="{FF2B5EF4-FFF2-40B4-BE49-F238E27FC236}">
                    <a16:creationId xmlns:a16="http://schemas.microsoft.com/office/drawing/2014/main" id="{E7CC8BA5-C68A-4E42-B8DE-7D2D7B4AE5D3}"/>
                  </a:ext>
                </a:extLst>
              </p:cNvPr>
              <p:cNvSpPr/>
              <p:nvPr/>
            </p:nvSpPr>
            <p:spPr>
              <a:xfrm>
                <a:off x="4292328" y="4755641"/>
                <a:ext cx="346470" cy="397413"/>
              </a:xfrm>
              <a:custGeom>
                <a:avLst/>
                <a:gdLst>
                  <a:gd name="connsiteX0" fmla="*/ 346347 w 346470"/>
                  <a:gd name="connsiteY0" fmla="*/ 509 h 397413"/>
                  <a:gd name="connsiteX1" fmla="*/ 276497 w 346470"/>
                  <a:gd name="connsiteY1" fmla="*/ 141797 h 397413"/>
                  <a:gd name="connsiteX2" fmla="*/ 193947 w 346470"/>
                  <a:gd name="connsiteY2" fmla="*/ 237047 h 397413"/>
                  <a:gd name="connsiteX3" fmla="*/ 144735 w 346470"/>
                  <a:gd name="connsiteY3" fmla="*/ 292609 h 397413"/>
                  <a:gd name="connsiteX4" fmla="*/ 46310 w 346470"/>
                  <a:gd name="connsiteY4" fmla="*/ 346584 h 397413"/>
                  <a:gd name="connsiteX5" fmla="*/ 272 w 346470"/>
                  <a:gd name="connsiteY5" fmla="*/ 397384 h 397413"/>
                  <a:gd name="connsiteX6" fmla="*/ 65360 w 346470"/>
                  <a:gd name="connsiteY6" fmla="*/ 352934 h 397413"/>
                  <a:gd name="connsiteX7" fmla="*/ 173310 w 346470"/>
                  <a:gd name="connsiteY7" fmla="*/ 287847 h 397413"/>
                  <a:gd name="connsiteX8" fmla="*/ 236810 w 346470"/>
                  <a:gd name="connsiteY8" fmla="*/ 213234 h 397413"/>
                  <a:gd name="connsiteX9" fmla="*/ 292372 w 346470"/>
                  <a:gd name="connsiteY9" fmla="*/ 97347 h 397413"/>
                  <a:gd name="connsiteX10" fmla="*/ 346347 w 346470"/>
                  <a:gd name="connsiteY10" fmla="*/ 509 h 39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6470" h="397413">
                    <a:moveTo>
                      <a:pt x="346347" y="509"/>
                    </a:moveTo>
                    <a:cubicBezTo>
                      <a:pt x="343701" y="7917"/>
                      <a:pt x="301897" y="102374"/>
                      <a:pt x="276497" y="141797"/>
                    </a:cubicBezTo>
                    <a:cubicBezTo>
                      <a:pt x="251097" y="181220"/>
                      <a:pt x="215907" y="211912"/>
                      <a:pt x="193947" y="237047"/>
                    </a:cubicBezTo>
                    <a:cubicBezTo>
                      <a:pt x="171987" y="262182"/>
                      <a:pt x="169341" y="274353"/>
                      <a:pt x="144735" y="292609"/>
                    </a:cubicBezTo>
                    <a:cubicBezTo>
                      <a:pt x="120129" y="310865"/>
                      <a:pt x="70387" y="329122"/>
                      <a:pt x="46310" y="346584"/>
                    </a:cubicBezTo>
                    <a:cubicBezTo>
                      <a:pt x="22233" y="364046"/>
                      <a:pt x="-2903" y="396326"/>
                      <a:pt x="272" y="397384"/>
                    </a:cubicBezTo>
                    <a:cubicBezTo>
                      <a:pt x="3447" y="398442"/>
                      <a:pt x="36520" y="371190"/>
                      <a:pt x="65360" y="352934"/>
                    </a:cubicBezTo>
                    <a:cubicBezTo>
                      <a:pt x="94200" y="334678"/>
                      <a:pt x="144735" y="311130"/>
                      <a:pt x="173310" y="287847"/>
                    </a:cubicBezTo>
                    <a:cubicBezTo>
                      <a:pt x="201885" y="264564"/>
                      <a:pt x="216966" y="244984"/>
                      <a:pt x="236810" y="213234"/>
                    </a:cubicBezTo>
                    <a:cubicBezTo>
                      <a:pt x="256654" y="181484"/>
                      <a:pt x="276497" y="126186"/>
                      <a:pt x="292372" y="97347"/>
                    </a:cubicBezTo>
                    <a:cubicBezTo>
                      <a:pt x="308247" y="68508"/>
                      <a:pt x="348993" y="-6899"/>
                      <a:pt x="346347" y="5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4" name="フリーフォーム: 図形 2903">
                <a:extLst>
                  <a:ext uri="{FF2B5EF4-FFF2-40B4-BE49-F238E27FC236}">
                    <a16:creationId xmlns:a16="http://schemas.microsoft.com/office/drawing/2014/main" id="{F7EA1DF3-4806-47F9-845B-7BFA66EBCF23}"/>
                  </a:ext>
                </a:extLst>
              </p:cNvPr>
              <p:cNvSpPr/>
              <p:nvPr/>
            </p:nvSpPr>
            <p:spPr>
              <a:xfrm>
                <a:off x="4260849" y="4554380"/>
                <a:ext cx="494200" cy="535145"/>
              </a:xfrm>
              <a:custGeom>
                <a:avLst/>
                <a:gdLst>
                  <a:gd name="connsiteX0" fmla="*/ 493714 w 494200"/>
                  <a:gd name="connsiteY0" fmla="*/ 158 h 535145"/>
                  <a:gd name="connsiteX1" fmla="*/ 403226 w 494200"/>
                  <a:gd name="connsiteY1" fmla="*/ 73183 h 535145"/>
                  <a:gd name="connsiteX2" fmla="*/ 349251 w 494200"/>
                  <a:gd name="connsiteY2" fmla="*/ 138270 h 535145"/>
                  <a:gd name="connsiteX3" fmla="*/ 319089 w 494200"/>
                  <a:gd name="connsiteY3" fmla="*/ 179545 h 535145"/>
                  <a:gd name="connsiteX4" fmla="*/ 244476 w 494200"/>
                  <a:gd name="connsiteY4" fmla="*/ 303370 h 535145"/>
                  <a:gd name="connsiteX5" fmla="*/ 193676 w 494200"/>
                  <a:gd name="connsiteY5" fmla="*/ 368458 h 535145"/>
                  <a:gd name="connsiteX6" fmla="*/ 117476 w 494200"/>
                  <a:gd name="connsiteY6" fmla="*/ 449420 h 535145"/>
                  <a:gd name="connsiteX7" fmla="*/ 55564 w 494200"/>
                  <a:gd name="connsiteY7" fmla="*/ 498633 h 535145"/>
                  <a:gd name="connsiteX8" fmla="*/ 1 w 494200"/>
                  <a:gd name="connsiteY8" fmla="*/ 535145 h 535145"/>
                  <a:gd name="connsiteX9" fmla="*/ 57151 w 494200"/>
                  <a:gd name="connsiteY9" fmla="*/ 498633 h 535145"/>
                  <a:gd name="connsiteX10" fmla="*/ 215901 w 494200"/>
                  <a:gd name="connsiteY10" fmla="*/ 365283 h 535145"/>
                  <a:gd name="connsiteX11" fmla="*/ 263526 w 494200"/>
                  <a:gd name="connsiteY11" fmla="*/ 282733 h 535145"/>
                  <a:gd name="connsiteX12" fmla="*/ 317501 w 494200"/>
                  <a:gd name="connsiteY12" fmla="*/ 158908 h 535145"/>
                  <a:gd name="connsiteX13" fmla="*/ 360364 w 494200"/>
                  <a:gd name="connsiteY13" fmla="*/ 93820 h 535145"/>
                  <a:gd name="connsiteX14" fmla="*/ 493714 w 494200"/>
                  <a:gd name="connsiteY14" fmla="*/ 158 h 53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4200" h="535145">
                    <a:moveTo>
                      <a:pt x="493714" y="158"/>
                    </a:moveTo>
                    <a:cubicBezTo>
                      <a:pt x="500858" y="-3282"/>
                      <a:pt x="427303" y="50164"/>
                      <a:pt x="403226" y="73183"/>
                    </a:cubicBezTo>
                    <a:cubicBezTo>
                      <a:pt x="379149" y="96202"/>
                      <a:pt x="363274" y="120543"/>
                      <a:pt x="349251" y="138270"/>
                    </a:cubicBezTo>
                    <a:cubicBezTo>
                      <a:pt x="335228" y="155997"/>
                      <a:pt x="336551" y="152028"/>
                      <a:pt x="319089" y="179545"/>
                    </a:cubicBezTo>
                    <a:cubicBezTo>
                      <a:pt x="301626" y="207062"/>
                      <a:pt x="265378" y="271885"/>
                      <a:pt x="244476" y="303370"/>
                    </a:cubicBezTo>
                    <a:cubicBezTo>
                      <a:pt x="223574" y="334856"/>
                      <a:pt x="214843" y="344116"/>
                      <a:pt x="193676" y="368458"/>
                    </a:cubicBezTo>
                    <a:cubicBezTo>
                      <a:pt x="172509" y="392800"/>
                      <a:pt x="140494" y="427724"/>
                      <a:pt x="117476" y="449420"/>
                    </a:cubicBezTo>
                    <a:cubicBezTo>
                      <a:pt x="94458" y="471116"/>
                      <a:pt x="75143" y="484346"/>
                      <a:pt x="55564" y="498633"/>
                    </a:cubicBezTo>
                    <a:cubicBezTo>
                      <a:pt x="35985" y="512920"/>
                      <a:pt x="-263" y="535145"/>
                      <a:pt x="1" y="535145"/>
                    </a:cubicBezTo>
                    <a:cubicBezTo>
                      <a:pt x="265" y="535145"/>
                      <a:pt x="21168" y="526943"/>
                      <a:pt x="57151" y="498633"/>
                    </a:cubicBezTo>
                    <a:cubicBezTo>
                      <a:pt x="93134" y="470323"/>
                      <a:pt x="181505" y="401266"/>
                      <a:pt x="215901" y="365283"/>
                    </a:cubicBezTo>
                    <a:cubicBezTo>
                      <a:pt x="250297" y="329300"/>
                      <a:pt x="246593" y="317129"/>
                      <a:pt x="263526" y="282733"/>
                    </a:cubicBezTo>
                    <a:cubicBezTo>
                      <a:pt x="280459" y="248337"/>
                      <a:pt x="301361" y="190393"/>
                      <a:pt x="317501" y="158908"/>
                    </a:cubicBezTo>
                    <a:cubicBezTo>
                      <a:pt x="333641" y="127423"/>
                      <a:pt x="332318" y="120278"/>
                      <a:pt x="360364" y="93820"/>
                    </a:cubicBezTo>
                    <a:cubicBezTo>
                      <a:pt x="388410" y="67362"/>
                      <a:pt x="486570" y="3598"/>
                      <a:pt x="493714" y="1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5" name="フリーフォーム: 図形 2904">
                <a:extLst>
                  <a:ext uri="{FF2B5EF4-FFF2-40B4-BE49-F238E27FC236}">
                    <a16:creationId xmlns:a16="http://schemas.microsoft.com/office/drawing/2014/main" id="{2ADE3AFB-4984-4AAB-BAB7-9ECAE5E5D10C}"/>
                  </a:ext>
                </a:extLst>
              </p:cNvPr>
              <p:cNvSpPr/>
              <p:nvPr/>
            </p:nvSpPr>
            <p:spPr>
              <a:xfrm>
                <a:off x="4661759" y="4896797"/>
                <a:ext cx="290674" cy="159696"/>
              </a:xfrm>
              <a:custGeom>
                <a:avLst/>
                <a:gdLst>
                  <a:gd name="connsiteX0" fmla="*/ 289654 w 290674"/>
                  <a:gd name="connsiteY0" fmla="*/ 641 h 159696"/>
                  <a:gd name="connsiteX1" fmla="*/ 153129 w 290674"/>
                  <a:gd name="connsiteY1" fmla="*/ 87953 h 159696"/>
                  <a:gd name="connsiteX2" fmla="*/ 56291 w 290674"/>
                  <a:gd name="connsiteY2" fmla="*/ 124466 h 159696"/>
                  <a:gd name="connsiteX3" fmla="*/ 729 w 290674"/>
                  <a:gd name="connsiteY3" fmla="*/ 159391 h 159696"/>
                  <a:gd name="connsiteX4" fmla="*/ 94391 w 290674"/>
                  <a:gd name="connsiteY4" fmla="*/ 103828 h 159696"/>
                  <a:gd name="connsiteX5" fmla="*/ 129316 w 290674"/>
                  <a:gd name="connsiteY5" fmla="*/ 86366 h 159696"/>
                  <a:gd name="connsiteX6" fmla="*/ 211866 w 290674"/>
                  <a:gd name="connsiteY6" fmla="*/ 49853 h 159696"/>
                  <a:gd name="connsiteX7" fmla="*/ 289654 w 290674"/>
                  <a:gd name="connsiteY7" fmla="*/ 641 h 159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674" h="159696">
                    <a:moveTo>
                      <a:pt x="289654" y="641"/>
                    </a:moveTo>
                    <a:cubicBezTo>
                      <a:pt x="279865" y="6991"/>
                      <a:pt x="192023" y="67316"/>
                      <a:pt x="153129" y="87953"/>
                    </a:cubicBezTo>
                    <a:cubicBezTo>
                      <a:pt x="114235" y="108590"/>
                      <a:pt x="81691" y="112560"/>
                      <a:pt x="56291" y="124466"/>
                    </a:cubicBezTo>
                    <a:cubicBezTo>
                      <a:pt x="30891" y="136372"/>
                      <a:pt x="-5621" y="162831"/>
                      <a:pt x="729" y="159391"/>
                    </a:cubicBezTo>
                    <a:cubicBezTo>
                      <a:pt x="7079" y="155951"/>
                      <a:pt x="72960" y="115999"/>
                      <a:pt x="94391" y="103828"/>
                    </a:cubicBezTo>
                    <a:cubicBezTo>
                      <a:pt x="115822" y="91657"/>
                      <a:pt x="109737" y="95362"/>
                      <a:pt x="129316" y="86366"/>
                    </a:cubicBezTo>
                    <a:cubicBezTo>
                      <a:pt x="148895" y="77370"/>
                      <a:pt x="187524" y="62818"/>
                      <a:pt x="211866" y="49853"/>
                    </a:cubicBezTo>
                    <a:cubicBezTo>
                      <a:pt x="236208" y="36888"/>
                      <a:pt x="299443" y="-5709"/>
                      <a:pt x="289654" y="6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6" name="フリーフォーム: 図形 2905">
                <a:extLst>
                  <a:ext uri="{FF2B5EF4-FFF2-40B4-BE49-F238E27FC236}">
                    <a16:creationId xmlns:a16="http://schemas.microsoft.com/office/drawing/2014/main" id="{26D67C02-0FBB-4649-8DFC-018BB7A6291F}"/>
                  </a:ext>
                </a:extLst>
              </p:cNvPr>
              <p:cNvSpPr/>
              <p:nvPr/>
            </p:nvSpPr>
            <p:spPr>
              <a:xfrm>
                <a:off x="4290118" y="4902199"/>
                <a:ext cx="294740" cy="463579"/>
              </a:xfrm>
              <a:custGeom>
                <a:avLst/>
                <a:gdLst>
                  <a:gd name="connsiteX0" fmla="*/ 294582 w 294740"/>
                  <a:gd name="connsiteY0" fmla="*/ 1 h 463579"/>
                  <a:gd name="connsiteX1" fmla="*/ 224732 w 294740"/>
                  <a:gd name="connsiteY1" fmla="*/ 160339 h 463579"/>
                  <a:gd name="connsiteX2" fmla="*/ 83445 w 294740"/>
                  <a:gd name="connsiteY2" fmla="*/ 290514 h 463579"/>
                  <a:gd name="connsiteX3" fmla="*/ 24707 w 294740"/>
                  <a:gd name="connsiteY3" fmla="*/ 379414 h 463579"/>
                  <a:gd name="connsiteX4" fmla="*/ 19945 w 294740"/>
                  <a:gd name="connsiteY4" fmla="*/ 415926 h 463579"/>
                  <a:gd name="connsiteX5" fmla="*/ 67570 w 294740"/>
                  <a:gd name="connsiteY5" fmla="*/ 463551 h 463579"/>
                  <a:gd name="connsiteX6" fmla="*/ 10420 w 294740"/>
                  <a:gd name="connsiteY6" fmla="*/ 422276 h 463579"/>
                  <a:gd name="connsiteX7" fmla="*/ 16770 w 294740"/>
                  <a:gd name="connsiteY7" fmla="*/ 379414 h 463579"/>
                  <a:gd name="connsiteX8" fmla="*/ 175520 w 294740"/>
                  <a:gd name="connsiteY8" fmla="*/ 190501 h 463579"/>
                  <a:gd name="connsiteX9" fmla="*/ 207270 w 294740"/>
                  <a:gd name="connsiteY9" fmla="*/ 157164 h 463579"/>
                  <a:gd name="connsiteX10" fmla="*/ 294582 w 294740"/>
                  <a:gd name="connsiteY10" fmla="*/ 1 h 46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4740" h="463579">
                    <a:moveTo>
                      <a:pt x="294582" y="1"/>
                    </a:moveTo>
                    <a:cubicBezTo>
                      <a:pt x="297492" y="530"/>
                      <a:pt x="259921" y="111920"/>
                      <a:pt x="224732" y="160339"/>
                    </a:cubicBezTo>
                    <a:cubicBezTo>
                      <a:pt x="189543" y="208758"/>
                      <a:pt x="116782" y="254002"/>
                      <a:pt x="83445" y="290514"/>
                    </a:cubicBezTo>
                    <a:cubicBezTo>
                      <a:pt x="50107" y="327027"/>
                      <a:pt x="35290" y="358512"/>
                      <a:pt x="24707" y="379414"/>
                    </a:cubicBezTo>
                    <a:cubicBezTo>
                      <a:pt x="14124" y="400316"/>
                      <a:pt x="12801" y="401903"/>
                      <a:pt x="19945" y="415926"/>
                    </a:cubicBezTo>
                    <a:cubicBezTo>
                      <a:pt x="27089" y="429949"/>
                      <a:pt x="69158" y="462493"/>
                      <a:pt x="67570" y="463551"/>
                    </a:cubicBezTo>
                    <a:cubicBezTo>
                      <a:pt x="65982" y="464609"/>
                      <a:pt x="18887" y="436299"/>
                      <a:pt x="10420" y="422276"/>
                    </a:cubicBezTo>
                    <a:cubicBezTo>
                      <a:pt x="1953" y="408253"/>
                      <a:pt x="-10747" y="418043"/>
                      <a:pt x="16770" y="379414"/>
                    </a:cubicBezTo>
                    <a:cubicBezTo>
                      <a:pt x="44287" y="340785"/>
                      <a:pt x="143770" y="227543"/>
                      <a:pt x="175520" y="190501"/>
                    </a:cubicBezTo>
                    <a:cubicBezTo>
                      <a:pt x="207270" y="153459"/>
                      <a:pt x="188749" y="184416"/>
                      <a:pt x="207270" y="157164"/>
                    </a:cubicBezTo>
                    <a:cubicBezTo>
                      <a:pt x="225791" y="129912"/>
                      <a:pt x="291672" y="-528"/>
                      <a:pt x="29458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7" name="フリーフォーム: 図形 2906">
                <a:extLst>
                  <a:ext uri="{FF2B5EF4-FFF2-40B4-BE49-F238E27FC236}">
                    <a16:creationId xmlns:a16="http://schemas.microsoft.com/office/drawing/2014/main" id="{775DFE3F-5AF3-452F-BBD6-F3D4CC28245B}"/>
                  </a:ext>
                </a:extLst>
              </p:cNvPr>
              <p:cNvSpPr/>
              <p:nvPr/>
            </p:nvSpPr>
            <p:spPr>
              <a:xfrm>
                <a:off x="4664075" y="4857142"/>
                <a:ext cx="248089" cy="129239"/>
              </a:xfrm>
              <a:custGeom>
                <a:avLst/>
                <a:gdLst>
                  <a:gd name="connsiteX0" fmla="*/ 0 w 248089"/>
                  <a:gd name="connsiteY0" fmla="*/ 129196 h 129239"/>
                  <a:gd name="connsiteX1" fmla="*/ 106363 w 248089"/>
                  <a:gd name="connsiteY1" fmla="*/ 51408 h 129239"/>
                  <a:gd name="connsiteX2" fmla="*/ 247650 w 248089"/>
                  <a:gd name="connsiteY2" fmla="*/ 608 h 129239"/>
                  <a:gd name="connsiteX3" fmla="*/ 149225 w 248089"/>
                  <a:gd name="connsiteY3" fmla="*/ 24421 h 129239"/>
                  <a:gd name="connsiteX4" fmla="*/ 106363 w 248089"/>
                  <a:gd name="connsiteY4" fmla="*/ 40296 h 129239"/>
                  <a:gd name="connsiteX5" fmla="*/ 0 w 248089"/>
                  <a:gd name="connsiteY5" fmla="*/ 129196 h 12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089" h="129239">
                    <a:moveTo>
                      <a:pt x="0" y="129196"/>
                    </a:moveTo>
                    <a:cubicBezTo>
                      <a:pt x="0" y="131048"/>
                      <a:pt x="65088" y="72839"/>
                      <a:pt x="106363" y="51408"/>
                    </a:cubicBezTo>
                    <a:cubicBezTo>
                      <a:pt x="147638" y="29977"/>
                      <a:pt x="240506" y="5106"/>
                      <a:pt x="247650" y="608"/>
                    </a:cubicBezTo>
                    <a:cubicBezTo>
                      <a:pt x="254794" y="-3890"/>
                      <a:pt x="172773" y="17806"/>
                      <a:pt x="149225" y="24421"/>
                    </a:cubicBezTo>
                    <a:cubicBezTo>
                      <a:pt x="125677" y="31036"/>
                      <a:pt x="130704" y="24686"/>
                      <a:pt x="106363" y="40296"/>
                    </a:cubicBezTo>
                    <a:cubicBezTo>
                      <a:pt x="82022" y="55906"/>
                      <a:pt x="0" y="127344"/>
                      <a:pt x="0" y="1291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8" name="フリーフォーム: 図形 2907">
                <a:extLst>
                  <a:ext uri="{FF2B5EF4-FFF2-40B4-BE49-F238E27FC236}">
                    <a16:creationId xmlns:a16="http://schemas.microsoft.com/office/drawing/2014/main" id="{77616119-B84B-42FE-97B1-D6D4B3E93680}"/>
                  </a:ext>
                </a:extLst>
              </p:cNvPr>
              <p:cNvSpPr/>
              <p:nvPr/>
            </p:nvSpPr>
            <p:spPr>
              <a:xfrm>
                <a:off x="4363681" y="5088066"/>
                <a:ext cx="234452" cy="261841"/>
              </a:xfrm>
              <a:custGeom>
                <a:avLst/>
                <a:gdLst>
                  <a:gd name="connsiteX0" fmla="*/ 357 w 234452"/>
                  <a:gd name="connsiteY0" fmla="*/ 261809 h 261841"/>
                  <a:gd name="connsiteX1" fmla="*/ 76557 w 234452"/>
                  <a:gd name="connsiteY1" fmla="*/ 141159 h 261841"/>
                  <a:gd name="connsiteX2" fmla="*/ 119419 w 234452"/>
                  <a:gd name="connsiteY2" fmla="*/ 74484 h 261841"/>
                  <a:gd name="connsiteX3" fmla="*/ 233719 w 234452"/>
                  <a:gd name="connsiteY3" fmla="*/ 1459 h 261841"/>
                  <a:gd name="connsiteX4" fmla="*/ 167044 w 234452"/>
                  <a:gd name="connsiteY4" fmla="*/ 26859 h 261841"/>
                  <a:gd name="connsiteX5" fmla="*/ 138469 w 234452"/>
                  <a:gd name="connsiteY5" fmla="*/ 41147 h 261841"/>
                  <a:gd name="connsiteX6" fmla="*/ 51157 w 234452"/>
                  <a:gd name="connsiteY6" fmla="*/ 152272 h 261841"/>
                  <a:gd name="connsiteX7" fmla="*/ 357 w 234452"/>
                  <a:gd name="connsiteY7" fmla="*/ 261809 h 26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452" h="261841">
                    <a:moveTo>
                      <a:pt x="357" y="261809"/>
                    </a:moveTo>
                    <a:cubicBezTo>
                      <a:pt x="4590" y="259957"/>
                      <a:pt x="56713" y="172380"/>
                      <a:pt x="76557" y="141159"/>
                    </a:cubicBezTo>
                    <a:cubicBezTo>
                      <a:pt x="96401" y="109938"/>
                      <a:pt x="93225" y="97767"/>
                      <a:pt x="119419" y="74484"/>
                    </a:cubicBezTo>
                    <a:cubicBezTo>
                      <a:pt x="145613" y="51201"/>
                      <a:pt x="225782" y="9396"/>
                      <a:pt x="233719" y="1459"/>
                    </a:cubicBezTo>
                    <a:cubicBezTo>
                      <a:pt x="241656" y="-6478"/>
                      <a:pt x="182919" y="20244"/>
                      <a:pt x="167044" y="26859"/>
                    </a:cubicBezTo>
                    <a:cubicBezTo>
                      <a:pt x="151169" y="33474"/>
                      <a:pt x="157784" y="20245"/>
                      <a:pt x="138469" y="41147"/>
                    </a:cubicBezTo>
                    <a:cubicBezTo>
                      <a:pt x="119155" y="62049"/>
                      <a:pt x="71794" y="119464"/>
                      <a:pt x="51157" y="152272"/>
                    </a:cubicBezTo>
                    <a:cubicBezTo>
                      <a:pt x="30520" y="185080"/>
                      <a:pt x="-3876" y="263661"/>
                      <a:pt x="357" y="2618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9" name="フリーフォーム: 図形 2908">
                <a:extLst>
                  <a:ext uri="{FF2B5EF4-FFF2-40B4-BE49-F238E27FC236}">
                    <a16:creationId xmlns:a16="http://schemas.microsoft.com/office/drawing/2014/main" id="{3F652A53-E60F-464E-A8A9-B1E59D1714FC}"/>
                  </a:ext>
                </a:extLst>
              </p:cNvPr>
              <p:cNvSpPr/>
              <p:nvPr/>
            </p:nvSpPr>
            <p:spPr>
              <a:xfrm>
                <a:off x="4643353" y="4831939"/>
                <a:ext cx="166984" cy="103601"/>
              </a:xfrm>
              <a:custGeom>
                <a:avLst/>
                <a:gdLst>
                  <a:gd name="connsiteX0" fmla="*/ 85 w 166984"/>
                  <a:gd name="connsiteY0" fmla="*/ 103599 h 103601"/>
                  <a:gd name="connsiteX1" fmla="*/ 114385 w 166984"/>
                  <a:gd name="connsiteY1" fmla="*/ 14699 h 103601"/>
                  <a:gd name="connsiteX2" fmla="*/ 166772 w 166984"/>
                  <a:gd name="connsiteY2" fmla="*/ 411 h 103601"/>
                  <a:gd name="connsiteX3" fmla="*/ 96922 w 166984"/>
                  <a:gd name="connsiteY3" fmla="*/ 17874 h 103601"/>
                  <a:gd name="connsiteX4" fmla="*/ 85 w 166984"/>
                  <a:gd name="connsiteY4" fmla="*/ 103599 h 10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984" h="103601">
                    <a:moveTo>
                      <a:pt x="85" y="103599"/>
                    </a:moveTo>
                    <a:cubicBezTo>
                      <a:pt x="2996" y="103070"/>
                      <a:pt x="86604" y="31897"/>
                      <a:pt x="114385" y="14699"/>
                    </a:cubicBezTo>
                    <a:cubicBezTo>
                      <a:pt x="142166" y="-2499"/>
                      <a:pt x="169683" y="-118"/>
                      <a:pt x="166772" y="411"/>
                    </a:cubicBezTo>
                    <a:cubicBezTo>
                      <a:pt x="163862" y="940"/>
                      <a:pt x="124174" y="1734"/>
                      <a:pt x="96922" y="17874"/>
                    </a:cubicBezTo>
                    <a:cubicBezTo>
                      <a:pt x="69670" y="34014"/>
                      <a:pt x="-2826" y="104128"/>
                      <a:pt x="85" y="1035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0" name="フリーフォーム: 図形 2909">
                <a:extLst>
                  <a:ext uri="{FF2B5EF4-FFF2-40B4-BE49-F238E27FC236}">
                    <a16:creationId xmlns:a16="http://schemas.microsoft.com/office/drawing/2014/main" id="{FC448788-C2C6-4389-8382-C5222D64B531}"/>
                  </a:ext>
                </a:extLst>
              </p:cNvPr>
              <p:cNvSpPr/>
              <p:nvPr/>
            </p:nvSpPr>
            <p:spPr>
              <a:xfrm>
                <a:off x="4033637" y="5480046"/>
                <a:ext cx="192367" cy="190681"/>
              </a:xfrm>
              <a:custGeom>
                <a:avLst/>
                <a:gdLst>
                  <a:gd name="connsiteX0" fmla="*/ 201 w 192367"/>
                  <a:gd name="connsiteY0" fmla="*/ 4 h 190681"/>
                  <a:gd name="connsiteX1" fmla="*/ 157363 w 192367"/>
                  <a:gd name="connsiteY1" fmla="*/ 15879 h 190681"/>
                  <a:gd name="connsiteX2" fmla="*/ 130376 w 192367"/>
                  <a:gd name="connsiteY2" fmla="*/ 31754 h 190681"/>
                  <a:gd name="connsiteX3" fmla="*/ 152601 w 192367"/>
                  <a:gd name="connsiteY3" fmla="*/ 107954 h 190681"/>
                  <a:gd name="connsiteX4" fmla="*/ 192288 w 192367"/>
                  <a:gd name="connsiteY4" fmla="*/ 185742 h 190681"/>
                  <a:gd name="connsiteX5" fmla="*/ 141488 w 192367"/>
                  <a:gd name="connsiteY5" fmla="*/ 180979 h 190681"/>
                  <a:gd name="connsiteX6" fmla="*/ 114501 w 192367"/>
                  <a:gd name="connsiteY6" fmla="*/ 166692 h 190681"/>
                  <a:gd name="connsiteX7" fmla="*/ 30363 w 192367"/>
                  <a:gd name="connsiteY7" fmla="*/ 60329 h 190681"/>
                  <a:gd name="connsiteX8" fmla="*/ 124026 w 192367"/>
                  <a:gd name="connsiteY8" fmla="*/ 158754 h 190681"/>
                  <a:gd name="connsiteX9" fmla="*/ 160538 w 192367"/>
                  <a:gd name="connsiteY9" fmla="*/ 166692 h 190681"/>
                  <a:gd name="connsiteX10" fmla="*/ 144663 w 192367"/>
                  <a:gd name="connsiteY10" fmla="*/ 131767 h 190681"/>
                  <a:gd name="connsiteX11" fmla="*/ 117676 w 192367"/>
                  <a:gd name="connsiteY11" fmla="*/ 46042 h 190681"/>
                  <a:gd name="connsiteX12" fmla="*/ 124026 w 192367"/>
                  <a:gd name="connsiteY12" fmla="*/ 17467 h 190681"/>
                  <a:gd name="connsiteX13" fmla="*/ 201 w 192367"/>
                  <a:gd name="connsiteY13" fmla="*/ 4 h 19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2367" h="190681">
                    <a:moveTo>
                      <a:pt x="201" y="4"/>
                    </a:moveTo>
                    <a:cubicBezTo>
                      <a:pt x="5757" y="-261"/>
                      <a:pt x="135667" y="10587"/>
                      <a:pt x="157363" y="15879"/>
                    </a:cubicBezTo>
                    <a:cubicBezTo>
                      <a:pt x="179059" y="21171"/>
                      <a:pt x="131170" y="16408"/>
                      <a:pt x="130376" y="31754"/>
                    </a:cubicBezTo>
                    <a:cubicBezTo>
                      <a:pt x="129582" y="47100"/>
                      <a:pt x="142282" y="82289"/>
                      <a:pt x="152601" y="107954"/>
                    </a:cubicBezTo>
                    <a:cubicBezTo>
                      <a:pt x="162920" y="133619"/>
                      <a:pt x="194140" y="173571"/>
                      <a:pt x="192288" y="185742"/>
                    </a:cubicBezTo>
                    <a:cubicBezTo>
                      <a:pt x="190436" y="197913"/>
                      <a:pt x="154453" y="184154"/>
                      <a:pt x="141488" y="180979"/>
                    </a:cubicBezTo>
                    <a:cubicBezTo>
                      <a:pt x="128523" y="177804"/>
                      <a:pt x="133022" y="186800"/>
                      <a:pt x="114501" y="166692"/>
                    </a:cubicBezTo>
                    <a:cubicBezTo>
                      <a:pt x="95980" y="146584"/>
                      <a:pt x="28776" y="61652"/>
                      <a:pt x="30363" y="60329"/>
                    </a:cubicBezTo>
                    <a:cubicBezTo>
                      <a:pt x="31950" y="59006"/>
                      <a:pt x="102330" y="141027"/>
                      <a:pt x="124026" y="158754"/>
                    </a:cubicBezTo>
                    <a:cubicBezTo>
                      <a:pt x="145722" y="176481"/>
                      <a:pt x="157099" y="171190"/>
                      <a:pt x="160538" y="166692"/>
                    </a:cubicBezTo>
                    <a:cubicBezTo>
                      <a:pt x="163977" y="162194"/>
                      <a:pt x="151807" y="151875"/>
                      <a:pt x="144663" y="131767"/>
                    </a:cubicBezTo>
                    <a:cubicBezTo>
                      <a:pt x="137519" y="111659"/>
                      <a:pt x="121115" y="65092"/>
                      <a:pt x="117676" y="46042"/>
                    </a:cubicBezTo>
                    <a:cubicBezTo>
                      <a:pt x="114237" y="26992"/>
                      <a:pt x="142282" y="23288"/>
                      <a:pt x="124026" y="17467"/>
                    </a:cubicBezTo>
                    <a:cubicBezTo>
                      <a:pt x="105770" y="11646"/>
                      <a:pt x="-5355" y="269"/>
                      <a:pt x="201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1" name="フリーフォーム: 図形 2910">
                <a:extLst>
                  <a:ext uri="{FF2B5EF4-FFF2-40B4-BE49-F238E27FC236}">
                    <a16:creationId xmlns:a16="http://schemas.microsoft.com/office/drawing/2014/main" id="{0E4C6027-DE3E-47D4-8F3C-3B70E9BFA7B9}"/>
                  </a:ext>
                </a:extLst>
              </p:cNvPr>
              <p:cNvSpPr/>
              <p:nvPr/>
            </p:nvSpPr>
            <p:spPr>
              <a:xfrm>
                <a:off x="4020120" y="5514760"/>
                <a:ext cx="247018" cy="263026"/>
              </a:xfrm>
              <a:custGeom>
                <a:avLst/>
                <a:gdLst>
                  <a:gd name="connsiteX0" fmla="*/ 1018 w 247018"/>
                  <a:gd name="connsiteY0" fmla="*/ 215 h 263026"/>
                  <a:gd name="connsiteX1" fmla="*/ 97855 w 247018"/>
                  <a:gd name="connsiteY1" fmla="*/ 143090 h 263026"/>
                  <a:gd name="connsiteX2" fmla="*/ 245493 w 247018"/>
                  <a:gd name="connsiteY2" fmla="*/ 260565 h 263026"/>
                  <a:gd name="connsiteX3" fmla="*/ 169293 w 247018"/>
                  <a:gd name="connsiteY3" fmla="*/ 217703 h 263026"/>
                  <a:gd name="connsiteX4" fmla="*/ 81980 w 247018"/>
                  <a:gd name="connsiteY4" fmla="*/ 155790 h 263026"/>
                  <a:gd name="connsiteX5" fmla="*/ 48643 w 247018"/>
                  <a:gd name="connsiteY5" fmla="*/ 111340 h 263026"/>
                  <a:gd name="connsiteX6" fmla="*/ 1018 w 247018"/>
                  <a:gd name="connsiteY6" fmla="*/ 215 h 263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018" h="263026">
                    <a:moveTo>
                      <a:pt x="1018" y="215"/>
                    </a:moveTo>
                    <a:cubicBezTo>
                      <a:pt x="9220" y="5507"/>
                      <a:pt x="57109" y="99698"/>
                      <a:pt x="97855" y="143090"/>
                    </a:cubicBezTo>
                    <a:cubicBezTo>
                      <a:pt x="138601" y="186482"/>
                      <a:pt x="233587" y="248130"/>
                      <a:pt x="245493" y="260565"/>
                    </a:cubicBezTo>
                    <a:cubicBezTo>
                      <a:pt x="257399" y="273000"/>
                      <a:pt x="196545" y="235165"/>
                      <a:pt x="169293" y="217703"/>
                    </a:cubicBezTo>
                    <a:cubicBezTo>
                      <a:pt x="142041" y="200241"/>
                      <a:pt x="102088" y="173517"/>
                      <a:pt x="81980" y="155790"/>
                    </a:cubicBezTo>
                    <a:cubicBezTo>
                      <a:pt x="61872" y="138063"/>
                      <a:pt x="60814" y="134094"/>
                      <a:pt x="48643" y="111340"/>
                    </a:cubicBezTo>
                    <a:cubicBezTo>
                      <a:pt x="36472" y="88586"/>
                      <a:pt x="-7184" y="-5077"/>
                      <a:pt x="1018" y="2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2" name="フリーフォーム: 図形 2911">
                <a:extLst>
                  <a:ext uri="{FF2B5EF4-FFF2-40B4-BE49-F238E27FC236}">
                    <a16:creationId xmlns:a16="http://schemas.microsoft.com/office/drawing/2014/main" id="{3BC2D46C-296A-424D-B21C-93942B68E22D}"/>
                  </a:ext>
                </a:extLst>
              </p:cNvPr>
              <p:cNvSpPr/>
              <p:nvPr/>
            </p:nvSpPr>
            <p:spPr>
              <a:xfrm>
                <a:off x="4036026" y="5637168"/>
                <a:ext cx="385162" cy="163557"/>
              </a:xfrm>
              <a:custGeom>
                <a:avLst/>
                <a:gdLst>
                  <a:gd name="connsiteX0" fmla="*/ 987 w 385162"/>
                  <a:gd name="connsiteY0" fmla="*/ 45 h 163557"/>
                  <a:gd name="connsiteX1" fmla="*/ 113699 w 385162"/>
                  <a:gd name="connsiteY1" fmla="*/ 115932 h 163557"/>
                  <a:gd name="connsiteX2" fmla="*/ 254987 w 385162"/>
                  <a:gd name="connsiteY2" fmla="*/ 163557 h 163557"/>
                  <a:gd name="connsiteX3" fmla="*/ 385162 w 385162"/>
                  <a:gd name="connsiteY3" fmla="*/ 147682 h 163557"/>
                  <a:gd name="connsiteX4" fmla="*/ 256574 w 385162"/>
                  <a:gd name="connsiteY4" fmla="*/ 160382 h 163557"/>
                  <a:gd name="connsiteX5" fmla="*/ 178787 w 385162"/>
                  <a:gd name="connsiteY5" fmla="*/ 130220 h 163557"/>
                  <a:gd name="connsiteX6" fmla="*/ 987 w 385162"/>
                  <a:gd name="connsiteY6" fmla="*/ 45 h 163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5162" h="163557">
                    <a:moveTo>
                      <a:pt x="987" y="45"/>
                    </a:moveTo>
                    <a:cubicBezTo>
                      <a:pt x="-9861" y="-2336"/>
                      <a:pt x="71366" y="88680"/>
                      <a:pt x="113699" y="115932"/>
                    </a:cubicBezTo>
                    <a:cubicBezTo>
                      <a:pt x="156032" y="143184"/>
                      <a:pt x="209743" y="158265"/>
                      <a:pt x="254987" y="163557"/>
                    </a:cubicBezTo>
                    <a:lnTo>
                      <a:pt x="385162" y="147682"/>
                    </a:lnTo>
                    <a:cubicBezTo>
                      <a:pt x="385427" y="147153"/>
                      <a:pt x="290970" y="163292"/>
                      <a:pt x="256574" y="160382"/>
                    </a:cubicBezTo>
                    <a:cubicBezTo>
                      <a:pt x="222178" y="157472"/>
                      <a:pt x="217681" y="153768"/>
                      <a:pt x="178787" y="130220"/>
                    </a:cubicBezTo>
                    <a:cubicBezTo>
                      <a:pt x="139893" y="106672"/>
                      <a:pt x="11835" y="2426"/>
                      <a:pt x="987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3" name="フリーフォーム: 図形 2912">
                <a:extLst>
                  <a:ext uri="{FF2B5EF4-FFF2-40B4-BE49-F238E27FC236}">
                    <a16:creationId xmlns:a16="http://schemas.microsoft.com/office/drawing/2014/main" id="{A416391E-6649-452F-A0BA-011E76F3DB5A}"/>
                  </a:ext>
                </a:extLst>
              </p:cNvPr>
              <p:cNvSpPr/>
              <p:nvPr/>
            </p:nvSpPr>
            <p:spPr>
              <a:xfrm>
                <a:off x="3957539" y="5507038"/>
                <a:ext cx="94775" cy="234578"/>
              </a:xfrm>
              <a:custGeom>
                <a:avLst/>
                <a:gdLst>
                  <a:gd name="connsiteX0" fmla="*/ 3274 w 94775"/>
                  <a:gd name="connsiteY0" fmla="*/ 0 h 234578"/>
                  <a:gd name="connsiteX1" fmla="*/ 9624 w 94775"/>
                  <a:gd name="connsiteY1" fmla="*/ 122237 h 234578"/>
                  <a:gd name="connsiteX2" fmla="*/ 93761 w 94775"/>
                  <a:gd name="connsiteY2" fmla="*/ 233362 h 234578"/>
                  <a:gd name="connsiteX3" fmla="*/ 54074 w 94775"/>
                  <a:gd name="connsiteY3" fmla="*/ 177800 h 234578"/>
                  <a:gd name="connsiteX4" fmla="*/ 22324 w 94775"/>
                  <a:gd name="connsiteY4" fmla="*/ 120650 h 234578"/>
                  <a:gd name="connsiteX5" fmla="*/ 3274 w 94775"/>
                  <a:gd name="connsiteY5" fmla="*/ 0 h 23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775" h="234578">
                    <a:moveTo>
                      <a:pt x="3274" y="0"/>
                    </a:moveTo>
                    <a:cubicBezTo>
                      <a:pt x="1157" y="264"/>
                      <a:pt x="-5457" y="83343"/>
                      <a:pt x="9624" y="122237"/>
                    </a:cubicBezTo>
                    <a:cubicBezTo>
                      <a:pt x="24705" y="161131"/>
                      <a:pt x="86353" y="224101"/>
                      <a:pt x="93761" y="233362"/>
                    </a:cubicBezTo>
                    <a:cubicBezTo>
                      <a:pt x="101169" y="242623"/>
                      <a:pt x="65980" y="196585"/>
                      <a:pt x="54074" y="177800"/>
                    </a:cubicBezTo>
                    <a:cubicBezTo>
                      <a:pt x="42168" y="159015"/>
                      <a:pt x="31055" y="149490"/>
                      <a:pt x="22324" y="120650"/>
                    </a:cubicBezTo>
                    <a:cubicBezTo>
                      <a:pt x="13593" y="91810"/>
                      <a:pt x="5391" y="-264"/>
                      <a:pt x="327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4" name="フリーフォーム: 図形 2913">
                <a:extLst>
                  <a:ext uri="{FF2B5EF4-FFF2-40B4-BE49-F238E27FC236}">
                    <a16:creationId xmlns:a16="http://schemas.microsoft.com/office/drawing/2014/main" id="{F4A2CA20-A1D0-48A3-B74D-A50CF1F250B4}"/>
                  </a:ext>
                </a:extLst>
              </p:cNvPr>
              <p:cNvSpPr/>
              <p:nvPr/>
            </p:nvSpPr>
            <p:spPr>
              <a:xfrm>
                <a:off x="4416740" y="5795781"/>
                <a:ext cx="52094" cy="120530"/>
              </a:xfrm>
              <a:custGeom>
                <a:avLst/>
                <a:gdLst>
                  <a:gd name="connsiteX0" fmla="*/ 52073 w 52094"/>
                  <a:gd name="connsiteY0" fmla="*/ 182 h 120530"/>
                  <a:gd name="connsiteX1" fmla="*/ 7623 w 52094"/>
                  <a:gd name="connsiteY1" fmla="*/ 98607 h 120530"/>
                  <a:gd name="connsiteX2" fmla="*/ 7623 w 52094"/>
                  <a:gd name="connsiteY2" fmla="*/ 119244 h 120530"/>
                  <a:gd name="connsiteX3" fmla="*/ 1273 w 52094"/>
                  <a:gd name="connsiteY3" fmla="*/ 74794 h 120530"/>
                  <a:gd name="connsiteX4" fmla="*/ 52073 w 52094"/>
                  <a:gd name="connsiteY4" fmla="*/ 182 h 12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94" h="120530">
                    <a:moveTo>
                      <a:pt x="52073" y="182"/>
                    </a:moveTo>
                    <a:cubicBezTo>
                      <a:pt x="53131" y="4151"/>
                      <a:pt x="15031" y="78763"/>
                      <a:pt x="7623" y="98607"/>
                    </a:cubicBezTo>
                    <a:cubicBezTo>
                      <a:pt x="215" y="118451"/>
                      <a:pt x="8681" y="123213"/>
                      <a:pt x="7623" y="119244"/>
                    </a:cubicBezTo>
                    <a:cubicBezTo>
                      <a:pt x="6565" y="115275"/>
                      <a:pt x="-3490" y="91463"/>
                      <a:pt x="1273" y="74794"/>
                    </a:cubicBezTo>
                    <a:cubicBezTo>
                      <a:pt x="6035" y="58125"/>
                      <a:pt x="51015" y="-3787"/>
                      <a:pt x="52073" y="1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5" name="フリーフォーム: 図形 2914">
                <a:extLst>
                  <a:ext uri="{FF2B5EF4-FFF2-40B4-BE49-F238E27FC236}">
                    <a16:creationId xmlns:a16="http://schemas.microsoft.com/office/drawing/2014/main" id="{85E7BB56-3D9F-4EB1-BD43-48B263F6A34B}"/>
                  </a:ext>
                </a:extLst>
              </p:cNvPr>
              <p:cNvSpPr/>
              <p:nvPr/>
            </p:nvSpPr>
            <p:spPr>
              <a:xfrm>
                <a:off x="4346928" y="5782544"/>
                <a:ext cx="63148" cy="111089"/>
              </a:xfrm>
              <a:custGeom>
                <a:avLst/>
                <a:gdLst>
                  <a:gd name="connsiteX0" fmla="*/ 63147 w 63148"/>
                  <a:gd name="connsiteY0" fmla="*/ 719 h 111089"/>
                  <a:gd name="connsiteX1" fmla="*/ 4410 w 63148"/>
                  <a:gd name="connsiteY1" fmla="*/ 94381 h 111089"/>
                  <a:gd name="connsiteX2" fmla="*/ 4410 w 63148"/>
                  <a:gd name="connsiteY2" fmla="*/ 108669 h 111089"/>
                  <a:gd name="connsiteX3" fmla="*/ 5997 w 63148"/>
                  <a:gd name="connsiteY3" fmla="*/ 65806 h 111089"/>
                  <a:gd name="connsiteX4" fmla="*/ 5997 w 63148"/>
                  <a:gd name="connsiteY4" fmla="*/ 51519 h 111089"/>
                  <a:gd name="connsiteX5" fmla="*/ 63147 w 63148"/>
                  <a:gd name="connsiteY5" fmla="*/ 719 h 11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48" h="111089">
                    <a:moveTo>
                      <a:pt x="63147" y="719"/>
                    </a:moveTo>
                    <a:cubicBezTo>
                      <a:pt x="62883" y="7863"/>
                      <a:pt x="14199" y="76389"/>
                      <a:pt x="4410" y="94381"/>
                    </a:cubicBezTo>
                    <a:cubicBezTo>
                      <a:pt x="-5380" y="112373"/>
                      <a:pt x="4146" y="113431"/>
                      <a:pt x="4410" y="108669"/>
                    </a:cubicBezTo>
                    <a:cubicBezTo>
                      <a:pt x="4674" y="103907"/>
                      <a:pt x="5732" y="75331"/>
                      <a:pt x="5997" y="65806"/>
                    </a:cubicBezTo>
                    <a:cubicBezTo>
                      <a:pt x="6261" y="56281"/>
                      <a:pt x="-353" y="61308"/>
                      <a:pt x="5997" y="51519"/>
                    </a:cubicBezTo>
                    <a:cubicBezTo>
                      <a:pt x="12347" y="41730"/>
                      <a:pt x="63411" y="-6425"/>
                      <a:pt x="63147" y="7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6" name="フリーフォーム: 図形 2915">
                <a:extLst>
                  <a:ext uri="{FF2B5EF4-FFF2-40B4-BE49-F238E27FC236}">
                    <a16:creationId xmlns:a16="http://schemas.microsoft.com/office/drawing/2014/main" id="{4FFA22E0-766E-4A3D-8C18-78D2FAC97D9D}"/>
                  </a:ext>
                </a:extLst>
              </p:cNvPr>
              <p:cNvSpPr/>
              <p:nvPr/>
            </p:nvSpPr>
            <p:spPr>
              <a:xfrm>
                <a:off x="4317678" y="5893382"/>
                <a:ext cx="112761" cy="21680"/>
              </a:xfrm>
              <a:custGeom>
                <a:avLst/>
                <a:gdLst>
                  <a:gd name="connsiteX0" fmla="*/ 322 w 112761"/>
                  <a:gd name="connsiteY0" fmla="*/ 1006 h 21680"/>
                  <a:gd name="connsiteX1" fmla="*/ 109860 w 112761"/>
                  <a:gd name="connsiteY1" fmla="*/ 21643 h 21680"/>
                  <a:gd name="connsiteX2" fmla="*/ 76522 w 112761"/>
                  <a:gd name="connsiteY2" fmla="*/ 5768 h 21680"/>
                  <a:gd name="connsiteX3" fmla="*/ 322 w 112761"/>
                  <a:gd name="connsiteY3" fmla="*/ 1006 h 2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761" h="21680">
                    <a:moveTo>
                      <a:pt x="322" y="1006"/>
                    </a:moveTo>
                    <a:cubicBezTo>
                      <a:pt x="5878" y="3652"/>
                      <a:pt x="97160" y="20849"/>
                      <a:pt x="109860" y="21643"/>
                    </a:cubicBezTo>
                    <a:cubicBezTo>
                      <a:pt x="122560" y="22437"/>
                      <a:pt x="90280" y="10266"/>
                      <a:pt x="76522" y="5768"/>
                    </a:cubicBezTo>
                    <a:cubicBezTo>
                      <a:pt x="62764" y="1270"/>
                      <a:pt x="-5234" y="-1640"/>
                      <a:pt x="322" y="10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7" name="フリーフォーム: 図形 2916">
                <a:extLst>
                  <a:ext uri="{FF2B5EF4-FFF2-40B4-BE49-F238E27FC236}">
                    <a16:creationId xmlns:a16="http://schemas.microsoft.com/office/drawing/2014/main" id="{B3273CC6-7762-466B-90DD-38BD5F5F1813}"/>
                  </a:ext>
                </a:extLst>
              </p:cNvPr>
              <p:cNvSpPr/>
              <p:nvPr/>
            </p:nvSpPr>
            <p:spPr>
              <a:xfrm>
                <a:off x="4401997" y="5776823"/>
                <a:ext cx="55536" cy="33513"/>
              </a:xfrm>
              <a:custGeom>
                <a:avLst/>
                <a:gdLst>
                  <a:gd name="connsiteX0" fmla="*/ 141 w 55536"/>
                  <a:gd name="connsiteY0" fmla="*/ 90 h 33513"/>
                  <a:gd name="connsiteX1" fmla="*/ 54116 w 55536"/>
                  <a:gd name="connsiteY1" fmla="*/ 23902 h 33513"/>
                  <a:gd name="connsiteX2" fmla="*/ 38241 w 55536"/>
                  <a:gd name="connsiteY2" fmla="*/ 33427 h 33513"/>
                  <a:gd name="connsiteX3" fmla="*/ 141 w 55536"/>
                  <a:gd name="connsiteY3" fmla="*/ 90 h 33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36" h="33513">
                    <a:moveTo>
                      <a:pt x="141" y="90"/>
                    </a:moveTo>
                    <a:cubicBezTo>
                      <a:pt x="2787" y="-1498"/>
                      <a:pt x="47766" y="18346"/>
                      <a:pt x="54116" y="23902"/>
                    </a:cubicBezTo>
                    <a:cubicBezTo>
                      <a:pt x="60466" y="29458"/>
                      <a:pt x="43797" y="34221"/>
                      <a:pt x="38241" y="33427"/>
                    </a:cubicBezTo>
                    <a:cubicBezTo>
                      <a:pt x="32685" y="32633"/>
                      <a:pt x="-2505" y="1678"/>
                      <a:pt x="141" y="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8" name="フリーフォーム: 図形 2917">
                <a:extLst>
                  <a:ext uri="{FF2B5EF4-FFF2-40B4-BE49-F238E27FC236}">
                    <a16:creationId xmlns:a16="http://schemas.microsoft.com/office/drawing/2014/main" id="{8118EC85-549F-4447-A0D9-DE5584914878}"/>
                  </a:ext>
                </a:extLst>
              </p:cNvPr>
              <p:cNvSpPr/>
              <p:nvPr/>
            </p:nvSpPr>
            <p:spPr>
              <a:xfrm>
                <a:off x="3671869" y="5407390"/>
                <a:ext cx="483982" cy="102848"/>
              </a:xfrm>
              <a:custGeom>
                <a:avLst/>
                <a:gdLst>
                  <a:gd name="connsiteX0" fmla="*/ 19 w 483982"/>
                  <a:gd name="connsiteY0" fmla="*/ 20273 h 102848"/>
                  <a:gd name="connsiteX1" fmla="*/ 222269 w 483982"/>
                  <a:gd name="connsiteY1" fmla="*/ 91710 h 102848"/>
                  <a:gd name="connsiteX2" fmla="*/ 306406 w 483982"/>
                  <a:gd name="connsiteY2" fmla="*/ 93298 h 102848"/>
                  <a:gd name="connsiteX3" fmla="*/ 481031 w 483982"/>
                  <a:gd name="connsiteY3" fmla="*/ 1223 h 102848"/>
                  <a:gd name="connsiteX4" fmla="*/ 409594 w 483982"/>
                  <a:gd name="connsiteY4" fmla="*/ 42498 h 102848"/>
                  <a:gd name="connsiteX5" fmla="*/ 323869 w 483982"/>
                  <a:gd name="connsiteY5" fmla="*/ 72660 h 102848"/>
                  <a:gd name="connsiteX6" fmla="*/ 234969 w 483982"/>
                  <a:gd name="connsiteY6" fmla="*/ 85360 h 102848"/>
                  <a:gd name="connsiteX7" fmla="*/ 19 w 483982"/>
                  <a:gd name="connsiteY7" fmla="*/ 20273 h 102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3982" h="102848">
                    <a:moveTo>
                      <a:pt x="19" y="20273"/>
                    </a:moveTo>
                    <a:cubicBezTo>
                      <a:pt x="-2098" y="21331"/>
                      <a:pt x="171205" y="79539"/>
                      <a:pt x="222269" y="91710"/>
                    </a:cubicBezTo>
                    <a:cubicBezTo>
                      <a:pt x="273334" y="103881"/>
                      <a:pt x="263279" y="108379"/>
                      <a:pt x="306406" y="93298"/>
                    </a:cubicBezTo>
                    <a:cubicBezTo>
                      <a:pt x="349533" y="78217"/>
                      <a:pt x="463833" y="9690"/>
                      <a:pt x="481031" y="1223"/>
                    </a:cubicBezTo>
                    <a:cubicBezTo>
                      <a:pt x="498229" y="-7244"/>
                      <a:pt x="435788" y="30592"/>
                      <a:pt x="409594" y="42498"/>
                    </a:cubicBezTo>
                    <a:cubicBezTo>
                      <a:pt x="383400" y="54404"/>
                      <a:pt x="352973" y="65516"/>
                      <a:pt x="323869" y="72660"/>
                    </a:cubicBezTo>
                    <a:cubicBezTo>
                      <a:pt x="294765" y="79804"/>
                      <a:pt x="286827" y="91445"/>
                      <a:pt x="234969" y="85360"/>
                    </a:cubicBezTo>
                    <a:cubicBezTo>
                      <a:pt x="183111" y="79275"/>
                      <a:pt x="2136" y="19215"/>
                      <a:pt x="19" y="202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9" name="フリーフォーム: 図形 2918">
                <a:extLst>
                  <a:ext uri="{FF2B5EF4-FFF2-40B4-BE49-F238E27FC236}">
                    <a16:creationId xmlns:a16="http://schemas.microsoft.com/office/drawing/2014/main" id="{3CCE9302-F7B8-4F89-B4BB-E795DD9BCA16}"/>
                  </a:ext>
                </a:extLst>
              </p:cNvPr>
              <p:cNvSpPr/>
              <p:nvPr/>
            </p:nvSpPr>
            <p:spPr>
              <a:xfrm>
                <a:off x="3633200" y="5356184"/>
                <a:ext cx="503964" cy="79428"/>
              </a:xfrm>
              <a:custGeom>
                <a:avLst/>
                <a:gdLst>
                  <a:gd name="connsiteX0" fmla="*/ 588 w 503964"/>
                  <a:gd name="connsiteY0" fmla="*/ 41 h 79428"/>
                  <a:gd name="connsiteX1" fmla="*/ 305388 w 503964"/>
                  <a:gd name="connsiteY1" fmla="*/ 79416 h 79428"/>
                  <a:gd name="connsiteX2" fmla="*/ 499063 w 503964"/>
                  <a:gd name="connsiteY2" fmla="*/ 6391 h 79428"/>
                  <a:gd name="connsiteX3" fmla="*/ 437150 w 503964"/>
                  <a:gd name="connsiteY3" fmla="*/ 41316 h 79428"/>
                  <a:gd name="connsiteX4" fmla="*/ 340313 w 503964"/>
                  <a:gd name="connsiteY4" fmla="*/ 61954 h 79428"/>
                  <a:gd name="connsiteX5" fmla="*/ 230775 w 503964"/>
                  <a:gd name="connsiteY5" fmla="*/ 68304 h 79428"/>
                  <a:gd name="connsiteX6" fmla="*/ 588 w 503964"/>
                  <a:gd name="connsiteY6" fmla="*/ 41 h 79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3964" h="79428">
                    <a:moveTo>
                      <a:pt x="588" y="41"/>
                    </a:moveTo>
                    <a:cubicBezTo>
                      <a:pt x="13024" y="1893"/>
                      <a:pt x="222309" y="78358"/>
                      <a:pt x="305388" y="79416"/>
                    </a:cubicBezTo>
                    <a:cubicBezTo>
                      <a:pt x="388467" y="80474"/>
                      <a:pt x="477103" y="12741"/>
                      <a:pt x="499063" y="6391"/>
                    </a:cubicBezTo>
                    <a:cubicBezTo>
                      <a:pt x="521023" y="41"/>
                      <a:pt x="463608" y="32056"/>
                      <a:pt x="437150" y="41316"/>
                    </a:cubicBezTo>
                    <a:cubicBezTo>
                      <a:pt x="410692" y="50576"/>
                      <a:pt x="374709" y="57456"/>
                      <a:pt x="340313" y="61954"/>
                    </a:cubicBezTo>
                    <a:cubicBezTo>
                      <a:pt x="305917" y="66452"/>
                      <a:pt x="285279" y="77564"/>
                      <a:pt x="230775" y="68304"/>
                    </a:cubicBezTo>
                    <a:cubicBezTo>
                      <a:pt x="176271" y="59044"/>
                      <a:pt x="-11848" y="-1811"/>
                      <a:pt x="588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0" name="フリーフォーム: 図形 2919">
                <a:extLst>
                  <a:ext uri="{FF2B5EF4-FFF2-40B4-BE49-F238E27FC236}">
                    <a16:creationId xmlns:a16="http://schemas.microsoft.com/office/drawing/2014/main" id="{867EC775-ED09-4328-BFE9-EB335D5F31A4}"/>
                  </a:ext>
                </a:extLst>
              </p:cNvPr>
              <p:cNvSpPr/>
              <p:nvPr/>
            </p:nvSpPr>
            <p:spPr>
              <a:xfrm>
                <a:off x="3602905" y="5277496"/>
                <a:ext cx="637649" cy="134267"/>
              </a:xfrm>
              <a:custGeom>
                <a:avLst/>
                <a:gdLst>
                  <a:gd name="connsiteX0" fmla="*/ 3895 w 637649"/>
                  <a:gd name="connsiteY0" fmla="*/ 942 h 134267"/>
                  <a:gd name="connsiteX1" fmla="*/ 240433 w 637649"/>
                  <a:gd name="connsiteY1" fmla="*/ 124767 h 134267"/>
                  <a:gd name="connsiteX2" fmla="*/ 411883 w 637649"/>
                  <a:gd name="connsiteY2" fmla="*/ 100954 h 134267"/>
                  <a:gd name="connsiteX3" fmla="*/ 524595 w 637649"/>
                  <a:gd name="connsiteY3" fmla="*/ 59679 h 134267"/>
                  <a:gd name="connsiteX4" fmla="*/ 637308 w 637649"/>
                  <a:gd name="connsiteY4" fmla="*/ 8879 h 134267"/>
                  <a:gd name="connsiteX5" fmla="*/ 551583 w 637649"/>
                  <a:gd name="connsiteY5" fmla="*/ 51742 h 134267"/>
                  <a:gd name="connsiteX6" fmla="*/ 338858 w 637649"/>
                  <a:gd name="connsiteY6" fmla="*/ 131117 h 134267"/>
                  <a:gd name="connsiteX7" fmla="*/ 211858 w 637649"/>
                  <a:gd name="connsiteY7" fmla="*/ 113654 h 134267"/>
                  <a:gd name="connsiteX8" fmla="*/ 100733 w 637649"/>
                  <a:gd name="connsiteY8" fmla="*/ 69204 h 134267"/>
                  <a:gd name="connsiteX9" fmla="*/ 3895 w 637649"/>
                  <a:gd name="connsiteY9" fmla="*/ 942 h 134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7649" h="134267">
                    <a:moveTo>
                      <a:pt x="3895" y="942"/>
                    </a:moveTo>
                    <a:cubicBezTo>
                      <a:pt x="27178" y="10202"/>
                      <a:pt x="172435" y="108098"/>
                      <a:pt x="240433" y="124767"/>
                    </a:cubicBezTo>
                    <a:cubicBezTo>
                      <a:pt x="308431" y="141436"/>
                      <a:pt x="364523" y="111802"/>
                      <a:pt x="411883" y="100954"/>
                    </a:cubicBezTo>
                    <a:cubicBezTo>
                      <a:pt x="459243" y="90106"/>
                      <a:pt x="487024" y="75025"/>
                      <a:pt x="524595" y="59679"/>
                    </a:cubicBezTo>
                    <a:cubicBezTo>
                      <a:pt x="562166" y="44333"/>
                      <a:pt x="632810" y="10202"/>
                      <a:pt x="637308" y="8879"/>
                    </a:cubicBezTo>
                    <a:cubicBezTo>
                      <a:pt x="641806" y="7556"/>
                      <a:pt x="601325" y="31369"/>
                      <a:pt x="551583" y="51742"/>
                    </a:cubicBezTo>
                    <a:cubicBezTo>
                      <a:pt x="501841" y="72115"/>
                      <a:pt x="395479" y="120798"/>
                      <a:pt x="338858" y="131117"/>
                    </a:cubicBezTo>
                    <a:cubicBezTo>
                      <a:pt x="282237" y="141436"/>
                      <a:pt x="251545" y="123973"/>
                      <a:pt x="211858" y="113654"/>
                    </a:cubicBezTo>
                    <a:cubicBezTo>
                      <a:pt x="172171" y="103335"/>
                      <a:pt x="133541" y="85079"/>
                      <a:pt x="100733" y="69204"/>
                    </a:cubicBezTo>
                    <a:cubicBezTo>
                      <a:pt x="67925" y="53329"/>
                      <a:pt x="-19388" y="-8318"/>
                      <a:pt x="3895" y="9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1" name="フリーフォーム: 図形 2920">
                <a:extLst>
                  <a:ext uri="{FF2B5EF4-FFF2-40B4-BE49-F238E27FC236}">
                    <a16:creationId xmlns:a16="http://schemas.microsoft.com/office/drawing/2014/main" id="{A6756A7B-BEE9-4AB3-AD7C-6A29E5ABB5F0}"/>
                  </a:ext>
                </a:extLst>
              </p:cNvPr>
              <p:cNvSpPr/>
              <p:nvPr/>
            </p:nvSpPr>
            <p:spPr>
              <a:xfrm>
                <a:off x="4119430" y="5294070"/>
                <a:ext cx="149104" cy="127284"/>
              </a:xfrm>
              <a:custGeom>
                <a:avLst/>
                <a:gdLst>
                  <a:gd name="connsiteX0" fmla="*/ 133 w 149104"/>
                  <a:gd name="connsiteY0" fmla="*/ 70093 h 127284"/>
                  <a:gd name="connsiteX1" fmla="*/ 143008 w 149104"/>
                  <a:gd name="connsiteY1" fmla="*/ 243 h 127284"/>
                  <a:gd name="connsiteX2" fmla="*/ 119195 w 149104"/>
                  <a:gd name="connsiteY2" fmla="*/ 49455 h 127284"/>
                  <a:gd name="connsiteX3" fmla="*/ 85858 w 149104"/>
                  <a:gd name="connsiteY3" fmla="*/ 112955 h 127284"/>
                  <a:gd name="connsiteX4" fmla="*/ 66808 w 149104"/>
                  <a:gd name="connsiteY4" fmla="*/ 124068 h 127284"/>
                  <a:gd name="connsiteX5" fmla="*/ 95383 w 149104"/>
                  <a:gd name="connsiteY5" fmla="*/ 68505 h 127284"/>
                  <a:gd name="connsiteX6" fmla="*/ 116020 w 149104"/>
                  <a:gd name="connsiteY6" fmla="*/ 27230 h 127284"/>
                  <a:gd name="connsiteX7" fmla="*/ 133 w 149104"/>
                  <a:gd name="connsiteY7" fmla="*/ 70093 h 127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104" h="127284">
                    <a:moveTo>
                      <a:pt x="133" y="70093"/>
                    </a:moveTo>
                    <a:cubicBezTo>
                      <a:pt x="4631" y="65595"/>
                      <a:pt x="123164" y="3683"/>
                      <a:pt x="143008" y="243"/>
                    </a:cubicBezTo>
                    <a:cubicBezTo>
                      <a:pt x="162852" y="-3197"/>
                      <a:pt x="128720" y="30670"/>
                      <a:pt x="119195" y="49455"/>
                    </a:cubicBezTo>
                    <a:cubicBezTo>
                      <a:pt x="109670" y="68240"/>
                      <a:pt x="94589" y="100520"/>
                      <a:pt x="85858" y="112955"/>
                    </a:cubicBezTo>
                    <a:cubicBezTo>
                      <a:pt x="77127" y="125390"/>
                      <a:pt x="65221" y="131476"/>
                      <a:pt x="66808" y="124068"/>
                    </a:cubicBezTo>
                    <a:cubicBezTo>
                      <a:pt x="68395" y="116660"/>
                      <a:pt x="87181" y="84645"/>
                      <a:pt x="95383" y="68505"/>
                    </a:cubicBezTo>
                    <a:cubicBezTo>
                      <a:pt x="103585" y="52365"/>
                      <a:pt x="125545" y="29082"/>
                      <a:pt x="116020" y="27230"/>
                    </a:cubicBezTo>
                    <a:cubicBezTo>
                      <a:pt x="106495" y="25378"/>
                      <a:pt x="-4365" y="74591"/>
                      <a:pt x="133" y="700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2" name="フリーフォーム: 図形 2921">
                <a:extLst>
                  <a:ext uri="{FF2B5EF4-FFF2-40B4-BE49-F238E27FC236}">
                    <a16:creationId xmlns:a16="http://schemas.microsoft.com/office/drawing/2014/main" id="{17E6A18F-FD69-4E44-86F6-665F7DCBB16F}"/>
                  </a:ext>
                </a:extLst>
              </p:cNvPr>
              <p:cNvSpPr/>
              <p:nvPr/>
            </p:nvSpPr>
            <p:spPr>
              <a:xfrm>
                <a:off x="3458763" y="5103741"/>
                <a:ext cx="162348" cy="193799"/>
              </a:xfrm>
              <a:custGeom>
                <a:avLst/>
                <a:gdLst>
                  <a:gd name="connsiteX0" fmla="*/ 400 w 162348"/>
                  <a:gd name="connsiteY0" fmla="*/ 72 h 193799"/>
                  <a:gd name="connsiteX1" fmla="*/ 102000 w 162348"/>
                  <a:gd name="connsiteY1" fmla="*/ 138184 h 193799"/>
                  <a:gd name="connsiteX2" fmla="*/ 162325 w 162348"/>
                  <a:gd name="connsiteY2" fmla="*/ 193747 h 193799"/>
                  <a:gd name="connsiteX3" fmla="*/ 95650 w 162348"/>
                  <a:gd name="connsiteY3" fmla="*/ 147709 h 193799"/>
                  <a:gd name="connsiteX4" fmla="*/ 67075 w 162348"/>
                  <a:gd name="connsiteY4" fmla="*/ 119134 h 193799"/>
                  <a:gd name="connsiteX5" fmla="*/ 400 w 162348"/>
                  <a:gd name="connsiteY5" fmla="*/ 72 h 193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348" h="193799">
                    <a:moveTo>
                      <a:pt x="400" y="72"/>
                    </a:moveTo>
                    <a:cubicBezTo>
                      <a:pt x="6221" y="3247"/>
                      <a:pt x="75013" y="105905"/>
                      <a:pt x="102000" y="138184"/>
                    </a:cubicBezTo>
                    <a:cubicBezTo>
                      <a:pt x="128987" y="170463"/>
                      <a:pt x="163383" y="192159"/>
                      <a:pt x="162325" y="193747"/>
                    </a:cubicBezTo>
                    <a:cubicBezTo>
                      <a:pt x="161267" y="195335"/>
                      <a:pt x="111525" y="160144"/>
                      <a:pt x="95650" y="147709"/>
                    </a:cubicBezTo>
                    <a:cubicBezTo>
                      <a:pt x="79775" y="135274"/>
                      <a:pt x="80304" y="139242"/>
                      <a:pt x="67075" y="119134"/>
                    </a:cubicBezTo>
                    <a:cubicBezTo>
                      <a:pt x="53846" y="99026"/>
                      <a:pt x="-5421" y="-3103"/>
                      <a:pt x="400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3" name="フリーフォーム: 図形 2922">
                <a:extLst>
                  <a:ext uri="{FF2B5EF4-FFF2-40B4-BE49-F238E27FC236}">
                    <a16:creationId xmlns:a16="http://schemas.microsoft.com/office/drawing/2014/main" id="{511C4BA0-20D0-41DD-95F9-BDFD09CA4A15}"/>
                  </a:ext>
                </a:extLst>
              </p:cNvPr>
              <p:cNvSpPr/>
              <p:nvPr/>
            </p:nvSpPr>
            <p:spPr>
              <a:xfrm>
                <a:off x="3489082" y="4917483"/>
                <a:ext cx="403314" cy="84749"/>
              </a:xfrm>
              <a:custGeom>
                <a:avLst/>
                <a:gdLst>
                  <a:gd name="connsiteX0" fmla="*/ 243 w 403314"/>
                  <a:gd name="connsiteY0" fmla="*/ 48217 h 84749"/>
                  <a:gd name="connsiteX1" fmla="*/ 151056 w 403314"/>
                  <a:gd name="connsiteY1" fmla="*/ 75205 h 84749"/>
                  <a:gd name="connsiteX2" fmla="*/ 278056 w 403314"/>
                  <a:gd name="connsiteY2" fmla="*/ 56155 h 84749"/>
                  <a:gd name="connsiteX3" fmla="*/ 400293 w 403314"/>
                  <a:gd name="connsiteY3" fmla="*/ 592 h 84749"/>
                  <a:gd name="connsiteX4" fmla="*/ 359018 w 403314"/>
                  <a:gd name="connsiteY4" fmla="*/ 29167 h 84749"/>
                  <a:gd name="connsiteX5" fmla="*/ 281231 w 403314"/>
                  <a:gd name="connsiteY5" fmla="*/ 65680 h 84749"/>
                  <a:gd name="connsiteX6" fmla="*/ 119306 w 403314"/>
                  <a:gd name="connsiteY6" fmla="*/ 84730 h 84749"/>
                  <a:gd name="connsiteX7" fmla="*/ 243 w 403314"/>
                  <a:gd name="connsiteY7" fmla="*/ 48217 h 8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314" h="84749">
                    <a:moveTo>
                      <a:pt x="243" y="48217"/>
                    </a:moveTo>
                    <a:cubicBezTo>
                      <a:pt x="5535" y="46630"/>
                      <a:pt x="104754" y="73882"/>
                      <a:pt x="151056" y="75205"/>
                    </a:cubicBezTo>
                    <a:cubicBezTo>
                      <a:pt x="197358" y="76528"/>
                      <a:pt x="236517" y="68590"/>
                      <a:pt x="278056" y="56155"/>
                    </a:cubicBezTo>
                    <a:cubicBezTo>
                      <a:pt x="319595" y="43720"/>
                      <a:pt x="386799" y="5090"/>
                      <a:pt x="400293" y="592"/>
                    </a:cubicBezTo>
                    <a:cubicBezTo>
                      <a:pt x="413787" y="-3906"/>
                      <a:pt x="378862" y="18319"/>
                      <a:pt x="359018" y="29167"/>
                    </a:cubicBezTo>
                    <a:cubicBezTo>
                      <a:pt x="339174" y="40015"/>
                      <a:pt x="321183" y="56420"/>
                      <a:pt x="281231" y="65680"/>
                    </a:cubicBezTo>
                    <a:cubicBezTo>
                      <a:pt x="241279" y="74940"/>
                      <a:pt x="161375" y="85259"/>
                      <a:pt x="119306" y="84730"/>
                    </a:cubicBezTo>
                    <a:cubicBezTo>
                      <a:pt x="77237" y="84201"/>
                      <a:pt x="-5049" y="49804"/>
                      <a:pt x="243" y="482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4" name="フリーフォーム: 図形 2923">
                <a:extLst>
                  <a:ext uri="{FF2B5EF4-FFF2-40B4-BE49-F238E27FC236}">
                    <a16:creationId xmlns:a16="http://schemas.microsoft.com/office/drawing/2014/main" id="{962A2CCC-160A-4C3E-994B-9EACB727F8AA}"/>
                  </a:ext>
                </a:extLst>
              </p:cNvPr>
              <p:cNvSpPr/>
              <p:nvPr/>
            </p:nvSpPr>
            <p:spPr>
              <a:xfrm>
                <a:off x="3329508" y="4960392"/>
                <a:ext cx="574157" cy="109920"/>
              </a:xfrm>
              <a:custGeom>
                <a:avLst/>
                <a:gdLst>
                  <a:gd name="connsiteX0" fmla="*/ 1067 w 574157"/>
                  <a:gd name="connsiteY0" fmla="*/ 546 h 109920"/>
                  <a:gd name="connsiteX1" fmla="*/ 209030 w 574157"/>
                  <a:gd name="connsiteY1" fmla="*/ 103733 h 109920"/>
                  <a:gd name="connsiteX2" fmla="*/ 410642 w 574157"/>
                  <a:gd name="connsiteY2" fmla="*/ 94208 h 109920"/>
                  <a:gd name="connsiteX3" fmla="*/ 531292 w 574157"/>
                  <a:gd name="connsiteY3" fmla="*/ 60871 h 109920"/>
                  <a:gd name="connsiteX4" fmla="*/ 574155 w 574157"/>
                  <a:gd name="connsiteY4" fmla="*/ 11658 h 109920"/>
                  <a:gd name="connsiteX5" fmla="*/ 532880 w 574157"/>
                  <a:gd name="connsiteY5" fmla="*/ 38646 h 109920"/>
                  <a:gd name="connsiteX6" fmla="*/ 437630 w 574157"/>
                  <a:gd name="connsiteY6" fmla="*/ 73571 h 109920"/>
                  <a:gd name="connsiteX7" fmla="*/ 218555 w 574157"/>
                  <a:gd name="connsiteY7" fmla="*/ 94208 h 109920"/>
                  <a:gd name="connsiteX8" fmla="*/ 131242 w 574157"/>
                  <a:gd name="connsiteY8" fmla="*/ 64046 h 109920"/>
                  <a:gd name="connsiteX9" fmla="*/ 1067 w 574157"/>
                  <a:gd name="connsiteY9" fmla="*/ 546 h 109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4157" h="109920">
                    <a:moveTo>
                      <a:pt x="1067" y="546"/>
                    </a:moveTo>
                    <a:cubicBezTo>
                      <a:pt x="14032" y="7161"/>
                      <a:pt x="140768" y="88123"/>
                      <a:pt x="209030" y="103733"/>
                    </a:cubicBezTo>
                    <a:cubicBezTo>
                      <a:pt x="277292" y="119343"/>
                      <a:pt x="356932" y="101352"/>
                      <a:pt x="410642" y="94208"/>
                    </a:cubicBezTo>
                    <a:cubicBezTo>
                      <a:pt x="464352" y="87064"/>
                      <a:pt x="504040" y="74629"/>
                      <a:pt x="531292" y="60871"/>
                    </a:cubicBezTo>
                    <a:cubicBezTo>
                      <a:pt x="558544" y="47113"/>
                      <a:pt x="573890" y="15362"/>
                      <a:pt x="574155" y="11658"/>
                    </a:cubicBezTo>
                    <a:cubicBezTo>
                      <a:pt x="574420" y="7954"/>
                      <a:pt x="555634" y="28327"/>
                      <a:pt x="532880" y="38646"/>
                    </a:cubicBezTo>
                    <a:cubicBezTo>
                      <a:pt x="510126" y="48965"/>
                      <a:pt x="490017" y="64311"/>
                      <a:pt x="437630" y="73571"/>
                    </a:cubicBezTo>
                    <a:cubicBezTo>
                      <a:pt x="385243" y="82831"/>
                      <a:pt x="269620" y="95796"/>
                      <a:pt x="218555" y="94208"/>
                    </a:cubicBezTo>
                    <a:cubicBezTo>
                      <a:pt x="167490" y="92621"/>
                      <a:pt x="165638" y="78863"/>
                      <a:pt x="131242" y="64046"/>
                    </a:cubicBezTo>
                    <a:cubicBezTo>
                      <a:pt x="96846" y="49229"/>
                      <a:pt x="-11898" y="-6069"/>
                      <a:pt x="1067" y="5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5" name="フリーフォーム: 図形 2924">
                <a:extLst>
                  <a:ext uri="{FF2B5EF4-FFF2-40B4-BE49-F238E27FC236}">
                    <a16:creationId xmlns:a16="http://schemas.microsoft.com/office/drawing/2014/main" id="{A094E960-613E-422E-88B5-02029221CA2B}"/>
                  </a:ext>
                </a:extLst>
              </p:cNvPr>
              <p:cNvSpPr/>
              <p:nvPr/>
            </p:nvSpPr>
            <p:spPr>
              <a:xfrm>
                <a:off x="3338513" y="4845031"/>
                <a:ext cx="161926" cy="120762"/>
              </a:xfrm>
              <a:custGeom>
                <a:avLst/>
                <a:gdLst>
                  <a:gd name="connsiteX0" fmla="*/ 0 w 161926"/>
                  <a:gd name="connsiteY0" fmla="*/ 19 h 120762"/>
                  <a:gd name="connsiteX1" fmla="*/ 101600 w 161926"/>
                  <a:gd name="connsiteY1" fmla="*/ 85744 h 120762"/>
                  <a:gd name="connsiteX2" fmla="*/ 161925 w 161926"/>
                  <a:gd name="connsiteY2" fmla="*/ 120669 h 120762"/>
                  <a:gd name="connsiteX3" fmla="*/ 100012 w 161926"/>
                  <a:gd name="connsiteY3" fmla="*/ 93682 h 120762"/>
                  <a:gd name="connsiteX4" fmla="*/ 0 w 161926"/>
                  <a:gd name="connsiteY4" fmla="*/ 19 h 12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6" h="120762">
                    <a:moveTo>
                      <a:pt x="0" y="19"/>
                    </a:moveTo>
                    <a:cubicBezTo>
                      <a:pt x="265" y="-1304"/>
                      <a:pt x="74613" y="65636"/>
                      <a:pt x="101600" y="85744"/>
                    </a:cubicBezTo>
                    <a:cubicBezTo>
                      <a:pt x="128588" y="105852"/>
                      <a:pt x="162190" y="119346"/>
                      <a:pt x="161925" y="120669"/>
                    </a:cubicBezTo>
                    <a:cubicBezTo>
                      <a:pt x="161660" y="121992"/>
                      <a:pt x="125941" y="109028"/>
                      <a:pt x="100012" y="93682"/>
                    </a:cubicBezTo>
                    <a:cubicBezTo>
                      <a:pt x="74083" y="78336"/>
                      <a:pt x="-265" y="1342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6" name="フリーフォーム: 図形 2925">
                <a:extLst>
                  <a:ext uri="{FF2B5EF4-FFF2-40B4-BE49-F238E27FC236}">
                    <a16:creationId xmlns:a16="http://schemas.microsoft.com/office/drawing/2014/main" id="{5C582209-6DF7-4CBF-81D3-7412984EBC95}"/>
                  </a:ext>
                </a:extLst>
              </p:cNvPr>
              <p:cNvSpPr/>
              <p:nvPr/>
            </p:nvSpPr>
            <p:spPr>
              <a:xfrm>
                <a:off x="3279750" y="4835418"/>
                <a:ext cx="273352" cy="179587"/>
              </a:xfrm>
              <a:custGeom>
                <a:avLst/>
                <a:gdLst>
                  <a:gd name="connsiteX0" fmla="*/ 25 w 273352"/>
                  <a:gd name="connsiteY0" fmla="*/ 107 h 179587"/>
                  <a:gd name="connsiteX1" fmla="*/ 63525 w 273352"/>
                  <a:gd name="connsiteY1" fmla="*/ 90595 h 179587"/>
                  <a:gd name="connsiteX2" fmla="*/ 195288 w 273352"/>
                  <a:gd name="connsiteY2" fmla="*/ 152507 h 179587"/>
                  <a:gd name="connsiteX3" fmla="*/ 273075 w 273352"/>
                  <a:gd name="connsiteY3" fmla="*/ 179495 h 179587"/>
                  <a:gd name="connsiteX4" fmla="*/ 217513 w 273352"/>
                  <a:gd name="connsiteY4" fmla="*/ 160445 h 179587"/>
                  <a:gd name="connsiteX5" fmla="*/ 122263 w 273352"/>
                  <a:gd name="connsiteY5" fmla="*/ 136632 h 179587"/>
                  <a:gd name="connsiteX6" fmla="*/ 69875 w 273352"/>
                  <a:gd name="connsiteY6" fmla="*/ 109645 h 179587"/>
                  <a:gd name="connsiteX7" fmla="*/ 25 w 273352"/>
                  <a:gd name="connsiteY7" fmla="*/ 107 h 17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3352" h="179587">
                    <a:moveTo>
                      <a:pt x="25" y="107"/>
                    </a:moveTo>
                    <a:cubicBezTo>
                      <a:pt x="-1033" y="-3068"/>
                      <a:pt x="30981" y="65195"/>
                      <a:pt x="63525" y="90595"/>
                    </a:cubicBezTo>
                    <a:cubicBezTo>
                      <a:pt x="96069" y="115995"/>
                      <a:pt x="160363" y="137690"/>
                      <a:pt x="195288" y="152507"/>
                    </a:cubicBezTo>
                    <a:cubicBezTo>
                      <a:pt x="230213" y="167324"/>
                      <a:pt x="269371" y="178172"/>
                      <a:pt x="273075" y="179495"/>
                    </a:cubicBezTo>
                    <a:cubicBezTo>
                      <a:pt x="276779" y="180818"/>
                      <a:pt x="242648" y="167589"/>
                      <a:pt x="217513" y="160445"/>
                    </a:cubicBezTo>
                    <a:cubicBezTo>
                      <a:pt x="192378" y="153301"/>
                      <a:pt x="146869" y="145099"/>
                      <a:pt x="122263" y="136632"/>
                    </a:cubicBezTo>
                    <a:cubicBezTo>
                      <a:pt x="97657" y="128165"/>
                      <a:pt x="88925" y="129489"/>
                      <a:pt x="69875" y="109645"/>
                    </a:cubicBezTo>
                    <a:cubicBezTo>
                      <a:pt x="50825" y="89801"/>
                      <a:pt x="1083" y="3282"/>
                      <a:pt x="25" y="1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7" name="フリーフォーム: 図形 2926">
                <a:extLst>
                  <a:ext uri="{FF2B5EF4-FFF2-40B4-BE49-F238E27FC236}">
                    <a16:creationId xmlns:a16="http://schemas.microsoft.com/office/drawing/2014/main" id="{B114FAF5-B278-4290-B566-2536A8ACC126}"/>
                  </a:ext>
                </a:extLst>
              </p:cNvPr>
              <p:cNvSpPr/>
              <p:nvPr/>
            </p:nvSpPr>
            <p:spPr>
              <a:xfrm>
                <a:off x="3660576" y="4405176"/>
                <a:ext cx="358164" cy="377615"/>
              </a:xfrm>
              <a:custGeom>
                <a:avLst/>
                <a:gdLst>
                  <a:gd name="connsiteX0" fmla="*/ 6549 w 358164"/>
                  <a:gd name="connsiteY0" fmla="*/ 137 h 377615"/>
                  <a:gd name="connsiteX1" fmla="*/ 3374 w 358164"/>
                  <a:gd name="connsiteY1" fmla="*/ 114437 h 377615"/>
                  <a:gd name="connsiteX2" fmla="*/ 58937 w 358164"/>
                  <a:gd name="connsiteY2" fmla="*/ 212862 h 377615"/>
                  <a:gd name="connsiteX3" fmla="*/ 351037 w 358164"/>
                  <a:gd name="connsiteY3" fmla="*/ 374787 h 377615"/>
                  <a:gd name="connsiteX4" fmla="*/ 255787 w 358164"/>
                  <a:gd name="connsiteY4" fmla="*/ 309699 h 377615"/>
                  <a:gd name="connsiteX5" fmla="*/ 116087 w 358164"/>
                  <a:gd name="connsiteY5" fmla="*/ 230324 h 377615"/>
                  <a:gd name="connsiteX6" fmla="*/ 9724 w 358164"/>
                  <a:gd name="connsiteY6" fmla="*/ 138249 h 377615"/>
                  <a:gd name="connsiteX7" fmla="*/ 6549 w 358164"/>
                  <a:gd name="connsiteY7" fmla="*/ 137 h 377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164" h="377615">
                    <a:moveTo>
                      <a:pt x="6549" y="137"/>
                    </a:moveTo>
                    <a:cubicBezTo>
                      <a:pt x="5491" y="-3832"/>
                      <a:pt x="-5357" y="78983"/>
                      <a:pt x="3374" y="114437"/>
                    </a:cubicBezTo>
                    <a:cubicBezTo>
                      <a:pt x="12105" y="149891"/>
                      <a:pt x="993" y="169470"/>
                      <a:pt x="58937" y="212862"/>
                    </a:cubicBezTo>
                    <a:cubicBezTo>
                      <a:pt x="116881" y="256254"/>
                      <a:pt x="318229" y="358647"/>
                      <a:pt x="351037" y="374787"/>
                    </a:cubicBezTo>
                    <a:cubicBezTo>
                      <a:pt x="383845" y="390927"/>
                      <a:pt x="294945" y="333776"/>
                      <a:pt x="255787" y="309699"/>
                    </a:cubicBezTo>
                    <a:cubicBezTo>
                      <a:pt x="216629" y="285622"/>
                      <a:pt x="157097" y="258899"/>
                      <a:pt x="116087" y="230324"/>
                    </a:cubicBezTo>
                    <a:cubicBezTo>
                      <a:pt x="75077" y="201749"/>
                      <a:pt x="29568" y="175026"/>
                      <a:pt x="9724" y="138249"/>
                    </a:cubicBezTo>
                    <a:cubicBezTo>
                      <a:pt x="-10120" y="101472"/>
                      <a:pt x="7607" y="4106"/>
                      <a:pt x="6549" y="1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8" name="フリーフォーム: 図形 2927">
                <a:extLst>
                  <a:ext uri="{FF2B5EF4-FFF2-40B4-BE49-F238E27FC236}">
                    <a16:creationId xmlns:a16="http://schemas.microsoft.com/office/drawing/2014/main" id="{9B5C4E1B-AEFE-48B9-9092-FB31750D4260}"/>
                  </a:ext>
                </a:extLst>
              </p:cNvPr>
              <p:cNvSpPr/>
              <p:nvPr/>
            </p:nvSpPr>
            <p:spPr>
              <a:xfrm>
                <a:off x="3746474" y="4368333"/>
                <a:ext cx="64321" cy="183330"/>
              </a:xfrm>
              <a:custGeom>
                <a:avLst/>
                <a:gdLst>
                  <a:gd name="connsiteX0" fmla="*/ 44476 w 64321"/>
                  <a:gd name="connsiteY0" fmla="*/ 467 h 183330"/>
                  <a:gd name="connsiteX1" fmla="*/ 3201 w 64321"/>
                  <a:gd name="connsiteY1" fmla="*/ 90955 h 183330"/>
                  <a:gd name="connsiteX2" fmla="*/ 9551 w 64321"/>
                  <a:gd name="connsiteY2" fmla="*/ 121117 h 183330"/>
                  <a:gd name="connsiteX3" fmla="*/ 63526 w 64321"/>
                  <a:gd name="connsiteY3" fmla="*/ 183030 h 183330"/>
                  <a:gd name="connsiteX4" fmla="*/ 39714 w 64321"/>
                  <a:gd name="connsiteY4" fmla="*/ 143342 h 183330"/>
                  <a:gd name="connsiteX5" fmla="*/ 11139 w 64321"/>
                  <a:gd name="connsiteY5" fmla="*/ 111592 h 183330"/>
                  <a:gd name="connsiteX6" fmla="*/ 25426 w 64321"/>
                  <a:gd name="connsiteY6" fmla="*/ 57617 h 183330"/>
                  <a:gd name="connsiteX7" fmla="*/ 44476 w 64321"/>
                  <a:gd name="connsiteY7" fmla="*/ 467 h 183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321" h="183330">
                    <a:moveTo>
                      <a:pt x="44476" y="467"/>
                    </a:moveTo>
                    <a:cubicBezTo>
                      <a:pt x="40772" y="6023"/>
                      <a:pt x="9022" y="70847"/>
                      <a:pt x="3201" y="90955"/>
                    </a:cubicBezTo>
                    <a:cubicBezTo>
                      <a:pt x="-2620" y="111063"/>
                      <a:pt x="-503" y="105771"/>
                      <a:pt x="9551" y="121117"/>
                    </a:cubicBezTo>
                    <a:cubicBezTo>
                      <a:pt x="19605" y="136463"/>
                      <a:pt x="58499" y="179326"/>
                      <a:pt x="63526" y="183030"/>
                    </a:cubicBezTo>
                    <a:cubicBezTo>
                      <a:pt x="68553" y="186734"/>
                      <a:pt x="48445" y="155248"/>
                      <a:pt x="39714" y="143342"/>
                    </a:cubicBezTo>
                    <a:cubicBezTo>
                      <a:pt x="30983" y="131436"/>
                      <a:pt x="13520" y="125879"/>
                      <a:pt x="11139" y="111592"/>
                    </a:cubicBezTo>
                    <a:cubicBezTo>
                      <a:pt x="8758" y="97305"/>
                      <a:pt x="19076" y="74815"/>
                      <a:pt x="25426" y="57617"/>
                    </a:cubicBezTo>
                    <a:cubicBezTo>
                      <a:pt x="31776" y="40419"/>
                      <a:pt x="48180" y="-5089"/>
                      <a:pt x="44476" y="4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9" name="フリーフォーム: 図形 2928">
                <a:extLst>
                  <a:ext uri="{FF2B5EF4-FFF2-40B4-BE49-F238E27FC236}">
                    <a16:creationId xmlns:a16="http://schemas.microsoft.com/office/drawing/2014/main" id="{41374798-AB7E-4DCC-A9AD-6758B2EB9FD5}"/>
                  </a:ext>
                </a:extLst>
              </p:cNvPr>
              <p:cNvSpPr/>
              <p:nvPr/>
            </p:nvSpPr>
            <p:spPr>
              <a:xfrm>
                <a:off x="3809818" y="4538584"/>
                <a:ext cx="372766" cy="201897"/>
              </a:xfrm>
              <a:custGeom>
                <a:avLst/>
                <a:gdLst>
                  <a:gd name="connsiteX0" fmla="*/ 182 w 372766"/>
                  <a:gd name="connsiteY0" fmla="*/ 79 h 201897"/>
                  <a:gd name="connsiteX1" fmla="*/ 136707 w 372766"/>
                  <a:gd name="connsiteY1" fmla="*/ 39766 h 201897"/>
                  <a:gd name="connsiteX2" fmla="*/ 247832 w 372766"/>
                  <a:gd name="connsiteY2" fmla="*/ 88979 h 201897"/>
                  <a:gd name="connsiteX3" fmla="*/ 368482 w 372766"/>
                  <a:gd name="connsiteY3" fmla="*/ 200104 h 201897"/>
                  <a:gd name="connsiteX4" fmla="*/ 341495 w 372766"/>
                  <a:gd name="connsiteY4" fmla="*/ 154066 h 201897"/>
                  <a:gd name="connsiteX5" fmla="*/ 300220 w 372766"/>
                  <a:gd name="connsiteY5" fmla="*/ 106441 h 201897"/>
                  <a:gd name="connsiteX6" fmla="*/ 166870 w 372766"/>
                  <a:gd name="connsiteY6" fmla="*/ 31829 h 201897"/>
                  <a:gd name="connsiteX7" fmla="*/ 182 w 372766"/>
                  <a:gd name="connsiteY7" fmla="*/ 79 h 20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766" h="201897">
                    <a:moveTo>
                      <a:pt x="182" y="79"/>
                    </a:moveTo>
                    <a:cubicBezTo>
                      <a:pt x="-4845" y="1402"/>
                      <a:pt x="95432" y="24949"/>
                      <a:pt x="136707" y="39766"/>
                    </a:cubicBezTo>
                    <a:cubicBezTo>
                      <a:pt x="177982" y="54583"/>
                      <a:pt x="209203" y="62256"/>
                      <a:pt x="247832" y="88979"/>
                    </a:cubicBezTo>
                    <a:cubicBezTo>
                      <a:pt x="286461" y="115702"/>
                      <a:pt x="352872" y="189256"/>
                      <a:pt x="368482" y="200104"/>
                    </a:cubicBezTo>
                    <a:cubicBezTo>
                      <a:pt x="384093" y="210952"/>
                      <a:pt x="352872" y="169676"/>
                      <a:pt x="341495" y="154066"/>
                    </a:cubicBezTo>
                    <a:cubicBezTo>
                      <a:pt x="330118" y="138456"/>
                      <a:pt x="329324" y="126814"/>
                      <a:pt x="300220" y="106441"/>
                    </a:cubicBezTo>
                    <a:cubicBezTo>
                      <a:pt x="271116" y="86068"/>
                      <a:pt x="214495" y="49556"/>
                      <a:pt x="166870" y="31829"/>
                    </a:cubicBezTo>
                    <a:cubicBezTo>
                      <a:pt x="119245" y="14102"/>
                      <a:pt x="5209" y="-1244"/>
                      <a:pt x="182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0" name="フリーフォーム: 図形 2929">
                <a:extLst>
                  <a:ext uri="{FF2B5EF4-FFF2-40B4-BE49-F238E27FC236}">
                    <a16:creationId xmlns:a16="http://schemas.microsoft.com/office/drawing/2014/main" id="{010F4170-901C-4FC7-B34F-B9BB519AFF24}"/>
                  </a:ext>
                </a:extLst>
              </p:cNvPr>
              <p:cNvSpPr/>
              <p:nvPr/>
            </p:nvSpPr>
            <p:spPr>
              <a:xfrm>
                <a:off x="3824288" y="4552950"/>
                <a:ext cx="329995" cy="183131"/>
              </a:xfrm>
              <a:custGeom>
                <a:avLst/>
                <a:gdLst>
                  <a:gd name="connsiteX0" fmla="*/ 0 w 329995"/>
                  <a:gd name="connsiteY0" fmla="*/ 0 h 183131"/>
                  <a:gd name="connsiteX1" fmla="*/ 142875 w 329995"/>
                  <a:gd name="connsiteY1" fmla="*/ 66675 h 183131"/>
                  <a:gd name="connsiteX2" fmla="*/ 219075 w 329995"/>
                  <a:gd name="connsiteY2" fmla="*/ 92075 h 183131"/>
                  <a:gd name="connsiteX3" fmla="*/ 328612 w 329995"/>
                  <a:gd name="connsiteY3" fmla="*/ 182563 h 183131"/>
                  <a:gd name="connsiteX4" fmla="*/ 276225 w 329995"/>
                  <a:gd name="connsiteY4" fmla="*/ 128588 h 183131"/>
                  <a:gd name="connsiteX5" fmla="*/ 209550 w 329995"/>
                  <a:gd name="connsiteY5" fmla="*/ 88900 h 183131"/>
                  <a:gd name="connsiteX6" fmla="*/ 173037 w 329995"/>
                  <a:gd name="connsiteY6" fmla="*/ 63500 h 183131"/>
                  <a:gd name="connsiteX7" fmla="*/ 111125 w 329995"/>
                  <a:gd name="connsiteY7" fmla="*/ 39688 h 183131"/>
                  <a:gd name="connsiteX8" fmla="*/ 0 w 329995"/>
                  <a:gd name="connsiteY8" fmla="*/ 0 h 18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995" h="183131">
                    <a:moveTo>
                      <a:pt x="0" y="0"/>
                    </a:moveTo>
                    <a:cubicBezTo>
                      <a:pt x="53181" y="25664"/>
                      <a:pt x="106363" y="51329"/>
                      <a:pt x="142875" y="66675"/>
                    </a:cubicBezTo>
                    <a:cubicBezTo>
                      <a:pt x="179387" y="82021"/>
                      <a:pt x="188119" y="72760"/>
                      <a:pt x="219075" y="92075"/>
                    </a:cubicBezTo>
                    <a:cubicBezTo>
                      <a:pt x="250031" y="111390"/>
                      <a:pt x="319087" y="176478"/>
                      <a:pt x="328612" y="182563"/>
                    </a:cubicBezTo>
                    <a:cubicBezTo>
                      <a:pt x="338137" y="188648"/>
                      <a:pt x="296069" y="144198"/>
                      <a:pt x="276225" y="128588"/>
                    </a:cubicBezTo>
                    <a:cubicBezTo>
                      <a:pt x="256381" y="112978"/>
                      <a:pt x="226748" y="99748"/>
                      <a:pt x="209550" y="88900"/>
                    </a:cubicBezTo>
                    <a:cubicBezTo>
                      <a:pt x="192352" y="78052"/>
                      <a:pt x="189441" y="71702"/>
                      <a:pt x="173037" y="63500"/>
                    </a:cubicBezTo>
                    <a:cubicBezTo>
                      <a:pt x="156633" y="55298"/>
                      <a:pt x="111125" y="39688"/>
                      <a:pt x="111125" y="39688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1" name="フリーフォーム: 図形 2930">
                <a:extLst>
                  <a:ext uri="{FF2B5EF4-FFF2-40B4-BE49-F238E27FC236}">
                    <a16:creationId xmlns:a16="http://schemas.microsoft.com/office/drawing/2014/main" id="{DB7A214D-5D70-4638-8149-BDD7F314D067}"/>
                  </a:ext>
                </a:extLst>
              </p:cNvPr>
              <p:cNvSpPr/>
              <p:nvPr/>
            </p:nvSpPr>
            <p:spPr>
              <a:xfrm>
                <a:off x="3806818" y="4375028"/>
                <a:ext cx="366730" cy="247849"/>
              </a:xfrm>
              <a:custGeom>
                <a:avLst/>
                <a:gdLst>
                  <a:gd name="connsiteX0" fmla="*/ 7 w 366730"/>
                  <a:gd name="connsiteY0" fmla="*/ 122 h 247849"/>
                  <a:gd name="connsiteX1" fmla="*/ 30170 w 366730"/>
                  <a:gd name="connsiteY1" fmla="*/ 73147 h 247849"/>
                  <a:gd name="connsiteX2" fmla="*/ 141295 w 366730"/>
                  <a:gd name="connsiteY2" fmla="*/ 112835 h 247849"/>
                  <a:gd name="connsiteX3" fmla="*/ 236545 w 366730"/>
                  <a:gd name="connsiteY3" fmla="*/ 152522 h 247849"/>
                  <a:gd name="connsiteX4" fmla="*/ 328620 w 366730"/>
                  <a:gd name="connsiteY4" fmla="*/ 204910 h 247849"/>
                  <a:gd name="connsiteX5" fmla="*/ 366720 w 366730"/>
                  <a:gd name="connsiteY5" fmla="*/ 247772 h 247849"/>
                  <a:gd name="connsiteX6" fmla="*/ 331795 w 366730"/>
                  <a:gd name="connsiteY6" fmla="*/ 214435 h 247849"/>
                  <a:gd name="connsiteX7" fmla="*/ 271470 w 366730"/>
                  <a:gd name="connsiteY7" fmla="*/ 177922 h 247849"/>
                  <a:gd name="connsiteX8" fmla="*/ 190507 w 366730"/>
                  <a:gd name="connsiteY8" fmla="*/ 123947 h 247849"/>
                  <a:gd name="connsiteX9" fmla="*/ 66682 w 366730"/>
                  <a:gd name="connsiteY9" fmla="*/ 74735 h 247849"/>
                  <a:gd name="connsiteX10" fmla="*/ 31757 w 366730"/>
                  <a:gd name="connsiteY10" fmla="*/ 55685 h 247849"/>
                  <a:gd name="connsiteX11" fmla="*/ 7 w 366730"/>
                  <a:gd name="connsiteY11" fmla="*/ 122 h 24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6730" h="247849">
                    <a:moveTo>
                      <a:pt x="7" y="122"/>
                    </a:moveTo>
                    <a:cubicBezTo>
                      <a:pt x="-258" y="3032"/>
                      <a:pt x="6622" y="54362"/>
                      <a:pt x="30170" y="73147"/>
                    </a:cubicBezTo>
                    <a:cubicBezTo>
                      <a:pt x="53718" y="91933"/>
                      <a:pt x="106899" y="99606"/>
                      <a:pt x="141295" y="112835"/>
                    </a:cubicBezTo>
                    <a:cubicBezTo>
                      <a:pt x="175691" y="126064"/>
                      <a:pt x="205324" y="137176"/>
                      <a:pt x="236545" y="152522"/>
                    </a:cubicBezTo>
                    <a:cubicBezTo>
                      <a:pt x="267766" y="167868"/>
                      <a:pt x="306924" y="189035"/>
                      <a:pt x="328620" y="204910"/>
                    </a:cubicBezTo>
                    <a:cubicBezTo>
                      <a:pt x="350316" y="220785"/>
                      <a:pt x="366191" y="246185"/>
                      <a:pt x="366720" y="247772"/>
                    </a:cubicBezTo>
                    <a:cubicBezTo>
                      <a:pt x="367249" y="249359"/>
                      <a:pt x="347670" y="226077"/>
                      <a:pt x="331795" y="214435"/>
                    </a:cubicBezTo>
                    <a:cubicBezTo>
                      <a:pt x="315920" y="202793"/>
                      <a:pt x="295018" y="193003"/>
                      <a:pt x="271470" y="177922"/>
                    </a:cubicBezTo>
                    <a:cubicBezTo>
                      <a:pt x="247922" y="162841"/>
                      <a:pt x="224638" y="141145"/>
                      <a:pt x="190507" y="123947"/>
                    </a:cubicBezTo>
                    <a:cubicBezTo>
                      <a:pt x="156376" y="106749"/>
                      <a:pt x="93140" y="86112"/>
                      <a:pt x="66682" y="74735"/>
                    </a:cubicBezTo>
                    <a:cubicBezTo>
                      <a:pt x="40224" y="63358"/>
                      <a:pt x="39959" y="64416"/>
                      <a:pt x="31757" y="55685"/>
                    </a:cubicBezTo>
                    <a:cubicBezTo>
                      <a:pt x="23555" y="46954"/>
                      <a:pt x="272" y="-2788"/>
                      <a:pt x="7" y="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2" name="フリーフォーム: 図形 2931">
                <a:extLst>
                  <a:ext uri="{FF2B5EF4-FFF2-40B4-BE49-F238E27FC236}">
                    <a16:creationId xmlns:a16="http://schemas.microsoft.com/office/drawing/2014/main" id="{D1F4CCA1-27FB-4728-95B7-6341E083DF91}"/>
                  </a:ext>
                </a:extLst>
              </p:cNvPr>
              <p:cNvSpPr/>
              <p:nvPr/>
            </p:nvSpPr>
            <p:spPr>
              <a:xfrm>
                <a:off x="4240147" y="4228451"/>
                <a:ext cx="71704" cy="429518"/>
              </a:xfrm>
              <a:custGeom>
                <a:avLst/>
                <a:gdLst>
                  <a:gd name="connsiteX0" fmla="*/ 34991 w 71704"/>
                  <a:gd name="connsiteY0" fmla="*/ 649 h 429518"/>
                  <a:gd name="connsiteX1" fmla="*/ 8003 w 71704"/>
                  <a:gd name="connsiteY1" fmla="*/ 180037 h 429518"/>
                  <a:gd name="connsiteX2" fmla="*/ 66 w 71704"/>
                  <a:gd name="connsiteY2" fmla="*/ 257824 h 429518"/>
                  <a:gd name="connsiteX3" fmla="*/ 11178 w 71704"/>
                  <a:gd name="connsiteY3" fmla="*/ 326087 h 429518"/>
                  <a:gd name="connsiteX4" fmla="*/ 71503 w 71704"/>
                  <a:gd name="connsiteY4" fmla="*/ 429274 h 429518"/>
                  <a:gd name="connsiteX5" fmla="*/ 30228 w 71704"/>
                  <a:gd name="connsiteY5" fmla="*/ 353074 h 429518"/>
                  <a:gd name="connsiteX6" fmla="*/ 15941 w 71704"/>
                  <a:gd name="connsiteY6" fmla="*/ 297512 h 429518"/>
                  <a:gd name="connsiteX7" fmla="*/ 9591 w 71704"/>
                  <a:gd name="connsiteY7" fmla="*/ 249887 h 429518"/>
                  <a:gd name="connsiteX8" fmla="*/ 34991 w 71704"/>
                  <a:gd name="connsiteY8" fmla="*/ 649 h 429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704" h="429518">
                    <a:moveTo>
                      <a:pt x="34991" y="649"/>
                    </a:moveTo>
                    <a:cubicBezTo>
                      <a:pt x="34726" y="-10993"/>
                      <a:pt x="13824" y="137175"/>
                      <a:pt x="8003" y="180037"/>
                    </a:cubicBezTo>
                    <a:cubicBezTo>
                      <a:pt x="2182" y="222900"/>
                      <a:pt x="-463" y="233482"/>
                      <a:pt x="66" y="257824"/>
                    </a:cubicBezTo>
                    <a:cubicBezTo>
                      <a:pt x="595" y="282166"/>
                      <a:pt x="-728" y="297512"/>
                      <a:pt x="11178" y="326087"/>
                    </a:cubicBezTo>
                    <a:cubicBezTo>
                      <a:pt x="23084" y="354662"/>
                      <a:pt x="68328" y="424776"/>
                      <a:pt x="71503" y="429274"/>
                    </a:cubicBezTo>
                    <a:cubicBezTo>
                      <a:pt x="74678" y="433772"/>
                      <a:pt x="39488" y="375034"/>
                      <a:pt x="30228" y="353074"/>
                    </a:cubicBezTo>
                    <a:cubicBezTo>
                      <a:pt x="20968" y="331114"/>
                      <a:pt x="19380" y="314710"/>
                      <a:pt x="15941" y="297512"/>
                    </a:cubicBezTo>
                    <a:cubicBezTo>
                      <a:pt x="12502" y="280314"/>
                      <a:pt x="6945" y="295131"/>
                      <a:pt x="9591" y="249887"/>
                    </a:cubicBezTo>
                    <a:cubicBezTo>
                      <a:pt x="12237" y="204643"/>
                      <a:pt x="35256" y="12291"/>
                      <a:pt x="34991" y="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3" name="フリーフォーム: 図形 2932">
                <a:extLst>
                  <a:ext uri="{FF2B5EF4-FFF2-40B4-BE49-F238E27FC236}">
                    <a16:creationId xmlns:a16="http://schemas.microsoft.com/office/drawing/2014/main" id="{E285EBD0-41AF-4B87-A32F-83D65F7C5B45}"/>
                  </a:ext>
                </a:extLst>
              </p:cNvPr>
              <p:cNvSpPr/>
              <p:nvPr/>
            </p:nvSpPr>
            <p:spPr>
              <a:xfrm>
                <a:off x="4281366" y="4284658"/>
                <a:ext cx="63633" cy="348122"/>
              </a:xfrm>
              <a:custGeom>
                <a:avLst/>
                <a:gdLst>
                  <a:gd name="connsiteX0" fmla="*/ 122 w 63633"/>
                  <a:gd name="connsiteY0" fmla="*/ 5 h 348122"/>
                  <a:gd name="connsiteX1" fmla="*/ 36634 w 63633"/>
                  <a:gd name="connsiteY1" fmla="*/ 101605 h 348122"/>
                  <a:gd name="connsiteX2" fmla="*/ 22347 w 63633"/>
                  <a:gd name="connsiteY2" fmla="*/ 136530 h 348122"/>
                  <a:gd name="connsiteX3" fmla="*/ 17584 w 63633"/>
                  <a:gd name="connsiteY3" fmla="*/ 168280 h 348122"/>
                  <a:gd name="connsiteX4" fmla="*/ 33459 w 63633"/>
                  <a:gd name="connsiteY4" fmla="*/ 255592 h 348122"/>
                  <a:gd name="connsiteX5" fmla="*/ 63622 w 63633"/>
                  <a:gd name="connsiteY5" fmla="*/ 347667 h 348122"/>
                  <a:gd name="connsiteX6" fmla="*/ 36634 w 63633"/>
                  <a:gd name="connsiteY6" fmla="*/ 287342 h 348122"/>
                  <a:gd name="connsiteX7" fmla="*/ 8059 w 63633"/>
                  <a:gd name="connsiteY7" fmla="*/ 206380 h 348122"/>
                  <a:gd name="connsiteX8" fmla="*/ 8059 w 63633"/>
                  <a:gd name="connsiteY8" fmla="*/ 155580 h 348122"/>
                  <a:gd name="connsiteX9" fmla="*/ 23934 w 63633"/>
                  <a:gd name="connsiteY9" fmla="*/ 106367 h 348122"/>
                  <a:gd name="connsiteX10" fmla="*/ 122 w 63633"/>
                  <a:gd name="connsiteY10" fmla="*/ 5 h 348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633" h="348122">
                    <a:moveTo>
                      <a:pt x="122" y="5"/>
                    </a:moveTo>
                    <a:cubicBezTo>
                      <a:pt x="2239" y="-789"/>
                      <a:pt x="32930" y="78851"/>
                      <a:pt x="36634" y="101605"/>
                    </a:cubicBezTo>
                    <a:cubicBezTo>
                      <a:pt x="40338" y="124359"/>
                      <a:pt x="25522" y="125417"/>
                      <a:pt x="22347" y="136530"/>
                    </a:cubicBezTo>
                    <a:cubicBezTo>
                      <a:pt x="19172" y="147643"/>
                      <a:pt x="15732" y="148436"/>
                      <a:pt x="17584" y="168280"/>
                    </a:cubicBezTo>
                    <a:cubicBezTo>
                      <a:pt x="19436" y="188124"/>
                      <a:pt x="25786" y="225694"/>
                      <a:pt x="33459" y="255592"/>
                    </a:cubicBezTo>
                    <a:cubicBezTo>
                      <a:pt x="41132" y="285490"/>
                      <a:pt x="63093" y="342375"/>
                      <a:pt x="63622" y="347667"/>
                    </a:cubicBezTo>
                    <a:cubicBezTo>
                      <a:pt x="64151" y="352959"/>
                      <a:pt x="45894" y="310890"/>
                      <a:pt x="36634" y="287342"/>
                    </a:cubicBezTo>
                    <a:cubicBezTo>
                      <a:pt x="27374" y="263794"/>
                      <a:pt x="12822" y="228340"/>
                      <a:pt x="8059" y="206380"/>
                    </a:cubicBezTo>
                    <a:cubicBezTo>
                      <a:pt x="3297" y="184420"/>
                      <a:pt x="5413" y="172249"/>
                      <a:pt x="8059" y="155580"/>
                    </a:cubicBezTo>
                    <a:cubicBezTo>
                      <a:pt x="10705" y="138911"/>
                      <a:pt x="23934" y="124623"/>
                      <a:pt x="23934" y="106367"/>
                    </a:cubicBezTo>
                    <a:cubicBezTo>
                      <a:pt x="23934" y="88111"/>
                      <a:pt x="-1995" y="799"/>
                      <a:pt x="12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4" name="フリーフォーム: 図形 2933">
                <a:extLst>
                  <a:ext uri="{FF2B5EF4-FFF2-40B4-BE49-F238E27FC236}">
                    <a16:creationId xmlns:a16="http://schemas.microsoft.com/office/drawing/2014/main" id="{3E1CCD3A-417F-42F3-9173-A13A6F3D7762}"/>
                  </a:ext>
                </a:extLst>
              </p:cNvPr>
              <p:cNvSpPr/>
              <p:nvPr/>
            </p:nvSpPr>
            <p:spPr>
              <a:xfrm>
                <a:off x="4319309" y="4240097"/>
                <a:ext cx="32676" cy="188061"/>
              </a:xfrm>
              <a:custGeom>
                <a:avLst/>
                <a:gdLst>
                  <a:gd name="connsiteX0" fmla="*/ 28854 w 32676"/>
                  <a:gd name="connsiteY0" fmla="*/ 116 h 188061"/>
                  <a:gd name="connsiteX1" fmla="*/ 16154 w 32676"/>
                  <a:gd name="connsiteY1" fmla="*/ 125528 h 188061"/>
                  <a:gd name="connsiteX2" fmla="*/ 279 w 32676"/>
                  <a:gd name="connsiteY2" fmla="*/ 187441 h 188061"/>
                  <a:gd name="connsiteX3" fmla="*/ 30441 w 32676"/>
                  <a:gd name="connsiteY3" fmla="*/ 149341 h 188061"/>
                  <a:gd name="connsiteX4" fmla="*/ 28854 w 32676"/>
                  <a:gd name="connsiteY4" fmla="*/ 116 h 188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76" h="188061">
                    <a:moveTo>
                      <a:pt x="28854" y="116"/>
                    </a:moveTo>
                    <a:cubicBezTo>
                      <a:pt x="26473" y="-3853"/>
                      <a:pt x="20916" y="94307"/>
                      <a:pt x="16154" y="125528"/>
                    </a:cubicBezTo>
                    <a:cubicBezTo>
                      <a:pt x="11392" y="156749"/>
                      <a:pt x="-2102" y="183472"/>
                      <a:pt x="279" y="187441"/>
                    </a:cubicBezTo>
                    <a:cubicBezTo>
                      <a:pt x="2660" y="191410"/>
                      <a:pt x="25679" y="176064"/>
                      <a:pt x="30441" y="149341"/>
                    </a:cubicBezTo>
                    <a:cubicBezTo>
                      <a:pt x="35203" y="122618"/>
                      <a:pt x="31235" y="4085"/>
                      <a:pt x="28854" y="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5" name="フリーフォーム: 図形 2934">
                <a:extLst>
                  <a:ext uri="{FF2B5EF4-FFF2-40B4-BE49-F238E27FC236}">
                    <a16:creationId xmlns:a16="http://schemas.microsoft.com/office/drawing/2014/main" id="{11091345-7A81-41E3-9660-36C52FE4C0CA}"/>
                  </a:ext>
                </a:extLst>
              </p:cNvPr>
              <p:cNvSpPr/>
              <p:nvPr/>
            </p:nvSpPr>
            <p:spPr>
              <a:xfrm>
                <a:off x="3879337" y="4240455"/>
                <a:ext cx="271796" cy="351474"/>
              </a:xfrm>
              <a:custGeom>
                <a:avLst/>
                <a:gdLst>
                  <a:gd name="connsiteX0" fmla="*/ 513 w 271796"/>
                  <a:gd name="connsiteY0" fmla="*/ 1345 h 351474"/>
                  <a:gd name="connsiteX1" fmla="*/ 130688 w 271796"/>
                  <a:gd name="connsiteY1" fmla="*/ 188670 h 351474"/>
                  <a:gd name="connsiteX2" fmla="*/ 164026 w 271796"/>
                  <a:gd name="connsiteY2" fmla="*/ 255345 h 351474"/>
                  <a:gd name="connsiteX3" fmla="*/ 270388 w 271796"/>
                  <a:gd name="connsiteY3" fmla="*/ 350595 h 351474"/>
                  <a:gd name="connsiteX4" fmla="*/ 219588 w 271796"/>
                  <a:gd name="connsiteY4" fmla="*/ 296620 h 351474"/>
                  <a:gd name="connsiteX5" fmla="*/ 141801 w 271796"/>
                  <a:gd name="connsiteY5" fmla="*/ 195020 h 351474"/>
                  <a:gd name="connsiteX6" fmla="*/ 86238 w 271796"/>
                  <a:gd name="connsiteY6" fmla="*/ 107708 h 351474"/>
                  <a:gd name="connsiteX7" fmla="*/ 513 w 271796"/>
                  <a:gd name="connsiteY7" fmla="*/ 1345 h 35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796" h="351474">
                    <a:moveTo>
                      <a:pt x="513" y="1345"/>
                    </a:moveTo>
                    <a:cubicBezTo>
                      <a:pt x="7921" y="14839"/>
                      <a:pt x="103436" y="146337"/>
                      <a:pt x="130688" y="188670"/>
                    </a:cubicBezTo>
                    <a:cubicBezTo>
                      <a:pt x="157940" y="231003"/>
                      <a:pt x="140743" y="228358"/>
                      <a:pt x="164026" y="255345"/>
                    </a:cubicBezTo>
                    <a:cubicBezTo>
                      <a:pt x="187309" y="282333"/>
                      <a:pt x="261128" y="343716"/>
                      <a:pt x="270388" y="350595"/>
                    </a:cubicBezTo>
                    <a:cubicBezTo>
                      <a:pt x="279648" y="357474"/>
                      <a:pt x="241019" y="322549"/>
                      <a:pt x="219588" y="296620"/>
                    </a:cubicBezTo>
                    <a:cubicBezTo>
                      <a:pt x="198157" y="270691"/>
                      <a:pt x="164026" y="226505"/>
                      <a:pt x="141801" y="195020"/>
                    </a:cubicBezTo>
                    <a:cubicBezTo>
                      <a:pt x="119576" y="163535"/>
                      <a:pt x="104494" y="135754"/>
                      <a:pt x="86238" y="107708"/>
                    </a:cubicBezTo>
                    <a:cubicBezTo>
                      <a:pt x="67982" y="79662"/>
                      <a:pt x="-6895" y="-12149"/>
                      <a:pt x="513" y="13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6" name="フリーフォーム: 図形 2935">
                <a:extLst>
                  <a:ext uri="{FF2B5EF4-FFF2-40B4-BE49-F238E27FC236}">
                    <a16:creationId xmlns:a16="http://schemas.microsoft.com/office/drawing/2014/main" id="{A7AE4384-D3D4-4970-A87E-BAEC04EE11B5}"/>
                  </a:ext>
                </a:extLst>
              </p:cNvPr>
              <p:cNvSpPr/>
              <p:nvPr/>
            </p:nvSpPr>
            <p:spPr>
              <a:xfrm>
                <a:off x="3835227" y="4298939"/>
                <a:ext cx="156217" cy="161439"/>
              </a:xfrm>
              <a:custGeom>
                <a:avLst/>
                <a:gdLst>
                  <a:gd name="connsiteX0" fmla="*/ 173 w 156217"/>
                  <a:gd name="connsiteY0" fmla="*/ 11 h 161439"/>
                  <a:gd name="connsiteX1" fmla="*/ 73198 w 156217"/>
                  <a:gd name="connsiteY1" fmla="*/ 57161 h 161439"/>
                  <a:gd name="connsiteX2" fmla="*/ 120823 w 156217"/>
                  <a:gd name="connsiteY2" fmla="*/ 111136 h 161439"/>
                  <a:gd name="connsiteX3" fmla="*/ 155748 w 156217"/>
                  <a:gd name="connsiteY3" fmla="*/ 160349 h 161439"/>
                  <a:gd name="connsiteX4" fmla="*/ 95423 w 156217"/>
                  <a:gd name="connsiteY4" fmla="*/ 61924 h 161439"/>
                  <a:gd name="connsiteX5" fmla="*/ 173 w 156217"/>
                  <a:gd name="connsiteY5" fmla="*/ 11 h 16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217" h="161439">
                    <a:moveTo>
                      <a:pt x="173" y="11"/>
                    </a:moveTo>
                    <a:cubicBezTo>
                      <a:pt x="-3531" y="-783"/>
                      <a:pt x="53090" y="38640"/>
                      <a:pt x="73198" y="57161"/>
                    </a:cubicBezTo>
                    <a:cubicBezTo>
                      <a:pt x="93306" y="75682"/>
                      <a:pt x="107065" y="93938"/>
                      <a:pt x="120823" y="111136"/>
                    </a:cubicBezTo>
                    <a:cubicBezTo>
                      <a:pt x="134581" y="128334"/>
                      <a:pt x="159981" y="168551"/>
                      <a:pt x="155748" y="160349"/>
                    </a:cubicBezTo>
                    <a:cubicBezTo>
                      <a:pt x="151515" y="152147"/>
                      <a:pt x="116854" y="87324"/>
                      <a:pt x="95423" y="61924"/>
                    </a:cubicBezTo>
                    <a:cubicBezTo>
                      <a:pt x="73992" y="36524"/>
                      <a:pt x="3877" y="805"/>
                      <a:pt x="173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7" name="フリーフォーム: 図形 2936">
                <a:extLst>
                  <a:ext uri="{FF2B5EF4-FFF2-40B4-BE49-F238E27FC236}">
                    <a16:creationId xmlns:a16="http://schemas.microsoft.com/office/drawing/2014/main" id="{F83983DF-07D1-4AA4-BFC5-325B5E91DA4D}"/>
                  </a:ext>
                </a:extLst>
              </p:cNvPr>
              <p:cNvSpPr/>
              <p:nvPr/>
            </p:nvSpPr>
            <p:spPr>
              <a:xfrm>
                <a:off x="3765312" y="4353035"/>
                <a:ext cx="201695" cy="113445"/>
              </a:xfrm>
              <a:custGeom>
                <a:avLst/>
                <a:gdLst>
                  <a:gd name="connsiteX0" fmla="*/ 238 w 201695"/>
                  <a:gd name="connsiteY0" fmla="*/ 11003 h 113445"/>
                  <a:gd name="connsiteX1" fmla="*/ 70088 w 201695"/>
                  <a:gd name="connsiteY1" fmla="*/ 7828 h 113445"/>
                  <a:gd name="connsiteX2" fmla="*/ 200263 w 201695"/>
                  <a:gd name="connsiteY2" fmla="*/ 111015 h 113445"/>
                  <a:gd name="connsiteX3" fmla="*/ 136763 w 201695"/>
                  <a:gd name="connsiteY3" fmla="*/ 77678 h 113445"/>
                  <a:gd name="connsiteX4" fmla="*/ 92313 w 201695"/>
                  <a:gd name="connsiteY4" fmla="*/ 41165 h 113445"/>
                  <a:gd name="connsiteX5" fmla="*/ 238 w 201695"/>
                  <a:gd name="connsiteY5" fmla="*/ 11003 h 11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695" h="113445">
                    <a:moveTo>
                      <a:pt x="238" y="11003"/>
                    </a:moveTo>
                    <a:cubicBezTo>
                      <a:pt x="-3466" y="5447"/>
                      <a:pt x="36751" y="-8841"/>
                      <a:pt x="70088" y="7828"/>
                    </a:cubicBezTo>
                    <a:cubicBezTo>
                      <a:pt x="103425" y="24497"/>
                      <a:pt x="189151" y="99373"/>
                      <a:pt x="200263" y="111015"/>
                    </a:cubicBezTo>
                    <a:cubicBezTo>
                      <a:pt x="211376" y="122657"/>
                      <a:pt x="154755" y="89320"/>
                      <a:pt x="136763" y="77678"/>
                    </a:cubicBezTo>
                    <a:cubicBezTo>
                      <a:pt x="118771" y="66036"/>
                      <a:pt x="110305" y="51748"/>
                      <a:pt x="92313" y="41165"/>
                    </a:cubicBezTo>
                    <a:cubicBezTo>
                      <a:pt x="74321" y="30582"/>
                      <a:pt x="3942" y="16559"/>
                      <a:pt x="238" y="1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8" name="フリーフォーム: 図形 2937">
                <a:extLst>
                  <a:ext uri="{FF2B5EF4-FFF2-40B4-BE49-F238E27FC236}">
                    <a16:creationId xmlns:a16="http://schemas.microsoft.com/office/drawing/2014/main" id="{1C8456B5-3876-458F-B9F5-B5D06C6E4907}"/>
                  </a:ext>
                </a:extLst>
              </p:cNvPr>
              <p:cNvSpPr/>
              <p:nvPr/>
            </p:nvSpPr>
            <p:spPr>
              <a:xfrm>
                <a:off x="4009994" y="4249227"/>
                <a:ext cx="271502" cy="354697"/>
              </a:xfrm>
              <a:custGeom>
                <a:avLst/>
                <a:gdLst>
                  <a:gd name="connsiteX0" fmla="*/ 31 w 271502"/>
                  <a:gd name="connsiteY0" fmla="*/ 511 h 354697"/>
                  <a:gd name="connsiteX1" fmla="*/ 107981 w 271502"/>
                  <a:gd name="connsiteY1" fmla="*/ 148148 h 354697"/>
                  <a:gd name="connsiteX2" fmla="*/ 149256 w 271502"/>
                  <a:gd name="connsiteY2" fmla="*/ 237048 h 354697"/>
                  <a:gd name="connsiteX3" fmla="*/ 271494 w 271502"/>
                  <a:gd name="connsiteY3" fmla="*/ 354523 h 354697"/>
                  <a:gd name="connsiteX4" fmla="*/ 155606 w 271502"/>
                  <a:gd name="connsiteY4" fmla="*/ 262448 h 354697"/>
                  <a:gd name="connsiteX5" fmla="*/ 130206 w 271502"/>
                  <a:gd name="connsiteY5" fmla="*/ 221173 h 354697"/>
                  <a:gd name="connsiteX6" fmla="*/ 96869 w 271502"/>
                  <a:gd name="connsiteY6" fmla="*/ 103698 h 354697"/>
                  <a:gd name="connsiteX7" fmla="*/ 31 w 271502"/>
                  <a:gd name="connsiteY7" fmla="*/ 511 h 35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502" h="354697">
                    <a:moveTo>
                      <a:pt x="31" y="511"/>
                    </a:moveTo>
                    <a:cubicBezTo>
                      <a:pt x="1883" y="7919"/>
                      <a:pt x="83110" y="108725"/>
                      <a:pt x="107981" y="148148"/>
                    </a:cubicBezTo>
                    <a:cubicBezTo>
                      <a:pt x="132852" y="187571"/>
                      <a:pt x="122004" y="202652"/>
                      <a:pt x="149256" y="237048"/>
                    </a:cubicBezTo>
                    <a:cubicBezTo>
                      <a:pt x="176508" y="271444"/>
                      <a:pt x="270436" y="350290"/>
                      <a:pt x="271494" y="354523"/>
                    </a:cubicBezTo>
                    <a:cubicBezTo>
                      <a:pt x="272552" y="358756"/>
                      <a:pt x="179154" y="284673"/>
                      <a:pt x="155606" y="262448"/>
                    </a:cubicBezTo>
                    <a:cubicBezTo>
                      <a:pt x="132058" y="240223"/>
                      <a:pt x="139996" y="247631"/>
                      <a:pt x="130206" y="221173"/>
                    </a:cubicBezTo>
                    <a:cubicBezTo>
                      <a:pt x="120417" y="194715"/>
                      <a:pt x="115919" y="139417"/>
                      <a:pt x="96869" y="103698"/>
                    </a:cubicBezTo>
                    <a:cubicBezTo>
                      <a:pt x="77819" y="67979"/>
                      <a:pt x="-1821" y="-6897"/>
                      <a:pt x="31" y="5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9" name="フリーフォーム: 図形 2938">
                <a:extLst>
                  <a:ext uri="{FF2B5EF4-FFF2-40B4-BE49-F238E27FC236}">
                    <a16:creationId xmlns:a16="http://schemas.microsoft.com/office/drawing/2014/main" id="{ACFA7A04-91AF-427A-A10B-A1F01E0DFC4A}"/>
                  </a:ext>
                </a:extLst>
              </p:cNvPr>
              <p:cNvSpPr/>
              <p:nvPr/>
            </p:nvSpPr>
            <p:spPr>
              <a:xfrm>
                <a:off x="4049617" y="4200766"/>
                <a:ext cx="214796" cy="53867"/>
              </a:xfrm>
              <a:custGeom>
                <a:avLst/>
                <a:gdLst>
                  <a:gd name="connsiteX0" fmla="*/ 96 w 214796"/>
                  <a:gd name="connsiteY0" fmla="*/ 2934 h 53867"/>
                  <a:gd name="connsiteX1" fmla="*/ 133446 w 214796"/>
                  <a:gd name="connsiteY1" fmla="*/ 4522 h 53867"/>
                  <a:gd name="connsiteX2" fmla="*/ 214408 w 214796"/>
                  <a:gd name="connsiteY2" fmla="*/ 53734 h 53867"/>
                  <a:gd name="connsiteX3" fmla="*/ 162021 w 214796"/>
                  <a:gd name="connsiteY3" fmla="*/ 18809 h 53867"/>
                  <a:gd name="connsiteX4" fmla="*/ 112808 w 214796"/>
                  <a:gd name="connsiteY4" fmla="*/ 10872 h 53867"/>
                  <a:gd name="connsiteX5" fmla="*/ 96 w 214796"/>
                  <a:gd name="connsiteY5" fmla="*/ 2934 h 5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96" h="53867">
                    <a:moveTo>
                      <a:pt x="96" y="2934"/>
                    </a:moveTo>
                    <a:cubicBezTo>
                      <a:pt x="3535" y="1876"/>
                      <a:pt x="97727" y="-3945"/>
                      <a:pt x="133446" y="4522"/>
                    </a:cubicBezTo>
                    <a:cubicBezTo>
                      <a:pt x="169165" y="12989"/>
                      <a:pt x="209646" y="51353"/>
                      <a:pt x="214408" y="53734"/>
                    </a:cubicBezTo>
                    <a:cubicBezTo>
                      <a:pt x="219170" y="56115"/>
                      <a:pt x="178954" y="25953"/>
                      <a:pt x="162021" y="18809"/>
                    </a:cubicBezTo>
                    <a:cubicBezTo>
                      <a:pt x="145088" y="11665"/>
                      <a:pt x="139531" y="12459"/>
                      <a:pt x="112808" y="10872"/>
                    </a:cubicBezTo>
                    <a:cubicBezTo>
                      <a:pt x="86085" y="9285"/>
                      <a:pt x="-3343" y="3992"/>
                      <a:pt x="96" y="29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0" name="フリーフォーム: 図形 2939">
                <a:extLst>
                  <a:ext uri="{FF2B5EF4-FFF2-40B4-BE49-F238E27FC236}">
                    <a16:creationId xmlns:a16="http://schemas.microsoft.com/office/drawing/2014/main" id="{5554F5CF-4745-4ED0-9605-1CB55918EB8C}"/>
                  </a:ext>
                </a:extLst>
              </p:cNvPr>
              <p:cNvSpPr/>
              <p:nvPr/>
            </p:nvSpPr>
            <p:spPr>
              <a:xfrm>
                <a:off x="4008421" y="4211600"/>
                <a:ext cx="192447" cy="302681"/>
              </a:xfrm>
              <a:custGeom>
                <a:avLst/>
                <a:gdLst>
                  <a:gd name="connsiteX0" fmla="*/ 17 w 192447"/>
                  <a:gd name="connsiteY0" fmla="*/ 34963 h 302681"/>
                  <a:gd name="connsiteX1" fmla="*/ 63517 w 192447"/>
                  <a:gd name="connsiteY1" fmla="*/ 38 h 302681"/>
                  <a:gd name="connsiteX2" fmla="*/ 103204 w 192447"/>
                  <a:gd name="connsiteY2" fmla="*/ 42900 h 302681"/>
                  <a:gd name="connsiteX3" fmla="*/ 149242 w 192447"/>
                  <a:gd name="connsiteY3" fmla="*/ 120688 h 302681"/>
                  <a:gd name="connsiteX4" fmla="*/ 176229 w 192447"/>
                  <a:gd name="connsiteY4" fmla="*/ 188950 h 302681"/>
                  <a:gd name="connsiteX5" fmla="*/ 192104 w 192447"/>
                  <a:gd name="connsiteY5" fmla="*/ 301663 h 302681"/>
                  <a:gd name="connsiteX6" fmla="*/ 185754 w 192447"/>
                  <a:gd name="connsiteY6" fmla="*/ 241338 h 302681"/>
                  <a:gd name="connsiteX7" fmla="*/ 169879 w 192447"/>
                  <a:gd name="connsiteY7" fmla="*/ 185775 h 302681"/>
                  <a:gd name="connsiteX8" fmla="*/ 147654 w 192447"/>
                  <a:gd name="connsiteY8" fmla="*/ 134975 h 302681"/>
                  <a:gd name="connsiteX9" fmla="*/ 69867 w 192447"/>
                  <a:gd name="connsiteY9" fmla="*/ 15913 h 302681"/>
                  <a:gd name="connsiteX10" fmla="*/ 17 w 192447"/>
                  <a:gd name="connsiteY10" fmla="*/ 34963 h 302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2447" h="302681">
                    <a:moveTo>
                      <a:pt x="17" y="34963"/>
                    </a:moveTo>
                    <a:cubicBezTo>
                      <a:pt x="-1041" y="32317"/>
                      <a:pt x="46319" y="-1285"/>
                      <a:pt x="63517" y="38"/>
                    </a:cubicBezTo>
                    <a:cubicBezTo>
                      <a:pt x="80715" y="1361"/>
                      <a:pt x="88917" y="22792"/>
                      <a:pt x="103204" y="42900"/>
                    </a:cubicBezTo>
                    <a:cubicBezTo>
                      <a:pt x="117491" y="63008"/>
                      <a:pt x="137071" y="96346"/>
                      <a:pt x="149242" y="120688"/>
                    </a:cubicBezTo>
                    <a:cubicBezTo>
                      <a:pt x="161413" y="145030"/>
                      <a:pt x="169085" y="158788"/>
                      <a:pt x="176229" y="188950"/>
                    </a:cubicBezTo>
                    <a:cubicBezTo>
                      <a:pt x="183373" y="219112"/>
                      <a:pt x="190516" y="292932"/>
                      <a:pt x="192104" y="301663"/>
                    </a:cubicBezTo>
                    <a:cubicBezTo>
                      <a:pt x="193692" y="310394"/>
                      <a:pt x="189458" y="260652"/>
                      <a:pt x="185754" y="241338"/>
                    </a:cubicBezTo>
                    <a:cubicBezTo>
                      <a:pt x="182050" y="222024"/>
                      <a:pt x="176229" y="203502"/>
                      <a:pt x="169879" y="185775"/>
                    </a:cubicBezTo>
                    <a:cubicBezTo>
                      <a:pt x="163529" y="168048"/>
                      <a:pt x="164323" y="163285"/>
                      <a:pt x="147654" y="134975"/>
                    </a:cubicBezTo>
                    <a:cubicBezTo>
                      <a:pt x="130985" y="106665"/>
                      <a:pt x="92092" y="32582"/>
                      <a:pt x="69867" y="15913"/>
                    </a:cubicBezTo>
                    <a:cubicBezTo>
                      <a:pt x="47642" y="-756"/>
                      <a:pt x="1075" y="37609"/>
                      <a:pt x="17" y="349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1" name="フリーフォーム: 図形 2940">
                <a:extLst>
                  <a:ext uri="{FF2B5EF4-FFF2-40B4-BE49-F238E27FC236}">
                    <a16:creationId xmlns:a16="http://schemas.microsoft.com/office/drawing/2014/main" id="{BB98AB7B-4A32-4B1C-A91A-045FD8218D6A}"/>
                  </a:ext>
                </a:extLst>
              </p:cNvPr>
              <p:cNvSpPr/>
              <p:nvPr/>
            </p:nvSpPr>
            <p:spPr>
              <a:xfrm>
                <a:off x="4154477" y="4251293"/>
                <a:ext cx="82723" cy="285927"/>
              </a:xfrm>
              <a:custGeom>
                <a:avLst/>
                <a:gdLst>
                  <a:gd name="connsiteX0" fmla="*/ 11 w 82723"/>
                  <a:gd name="connsiteY0" fmla="*/ 32 h 285927"/>
                  <a:gd name="connsiteX1" fmla="*/ 52398 w 82723"/>
                  <a:gd name="connsiteY1" fmla="*/ 133382 h 285927"/>
                  <a:gd name="connsiteX2" fmla="*/ 76211 w 82723"/>
                  <a:gd name="connsiteY2" fmla="*/ 206407 h 285927"/>
                  <a:gd name="connsiteX3" fmla="*/ 82561 w 82723"/>
                  <a:gd name="connsiteY3" fmla="*/ 285782 h 285927"/>
                  <a:gd name="connsiteX4" fmla="*/ 71448 w 82723"/>
                  <a:gd name="connsiteY4" fmla="*/ 223870 h 285927"/>
                  <a:gd name="connsiteX5" fmla="*/ 57161 w 82723"/>
                  <a:gd name="connsiteY5" fmla="*/ 146082 h 285927"/>
                  <a:gd name="connsiteX6" fmla="*/ 11 w 82723"/>
                  <a:gd name="connsiteY6" fmla="*/ 32 h 28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723" h="285927">
                    <a:moveTo>
                      <a:pt x="11" y="32"/>
                    </a:moveTo>
                    <a:cubicBezTo>
                      <a:pt x="-783" y="-2085"/>
                      <a:pt x="39698" y="98986"/>
                      <a:pt x="52398" y="133382"/>
                    </a:cubicBezTo>
                    <a:cubicBezTo>
                      <a:pt x="65098" y="167778"/>
                      <a:pt x="71184" y="181007"/>
                      <a:pt x="76211" y="206407"/>
                    </a:cubicBezTo>
                    <a:cubicBezTo>
                      <a:pt x="81238" y="231807"/>
                      <a:pt x="83355" y="282872"/>
                      <a:pt x="82561" y="285782"/>
                    </a:cubicBezTo>
                    <a:cubicBezTo>
                      <a:pt x="81767" y="288692"/>
                      <a:pt x="75681" y="247153"/>
                      <a:pt x="71448" y="223870"/>
                    </a:cubicBezTo>
                    <a:cubicBezTo>
                      <a:pt x="67215" y="200587"/>
                      <a:pt x="66421" y="178890"/>
                      <a:pt x="57161" y="146082"/>
                    </a:cubicBezTo>
                    <a:cubicBezTo>
                      <a:pt x="47901" y="113274"/>
                      <a:pt x="805" y="2149"/>
                      <a:pt x="11" y="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2" name="フリーフォーム: 図形 2941">
                <a:extLst>
                  <a:ext uri="{FF2B5EF4-FFF2-40B4-BE49-F238E27FC236}">
                    <a16:creationId xmlns:a16="http://schemas.microsoft.com/office/drawing/2014/main" id="{083AA6CF-34C5-4789-9796-815AD6CC4BE3}"/>
                  </a:ext>
                </a:extLst>
              </p:cNvPr>
              <p:cNvSpPr/>
              <p:nvPr/>
            </p:nvSpPr>
            <p:spPr>
              <a:xfrm>
                <a:off x="4246550" y="4481201"/>
                <a:ext cx="247687" cy="322465"/>
              </a:xfrm>
              <a:custGeom>
                <a:avLst/>
                <a:gdLst>
                  <a:gd name="connsiteX0" fmla="*/ 13 w 247687"/>
                  <a:gd name="connsiteY0" fmla="*/ 235262 h 322465"/>
                  <a:gd name="connsiteX1" fmla="*/ 79388 w 247687"/>
                  <a:gd name="connsiteY1" fmla="*/ 314637 h 322465"/>
                  <a:gd name="connsiteX2" fmla="*/ 98438 w 247687"/>
                  <a:gd name="connsiteY2" fmla="*/ 284474 h 322465"/>
                  <a:gd name="connsiteX3" fmla="*/ 146063 w 247687"/>
                  <a:gd name="connsiteY3" fmla="*/ 163824 h 322465"/>
                  <a:gd name="connsiteX4" fmla="*/ 122250 w 247687"/>
                  <a:gd name="connsiteY4" fmla="*/ 82862 h 322465"/>
                  <a:gd name="connsiteX5" fmla="*/ 114313 w 247687"/>
                  <a:gd name="connsiteY5" fmla="*/ 17774 h 322465"/>
                  <a:gd name="connsiteX6" fmla="*/ 158763 w 247687"/>
                  <a:gd name="connsiteY6" fmla="*/ 1899 h 322465"/>
                  <a:gd name="connsiteX7" fmla="*/ 192100 w 247687"/>
                  <a:gd name="connsiteY7" fmla="*/ 52699 h 322465"/>
                  <a:gd name="connsiteX8" fmla="*/ 247663 w 247687"/>
                  <a:gd name="connsiteY8" fmla="*/ 125724 h 322465"/>
                  <a:gd name="connsiteX9" fmla="*/ 198450 w 247687"/>
                  <a:gd name="connsiteY9" fmla="*/ 73337 h 322465"/>
                  <a:gd name="connsiteX10" fmla="*/ 149238 w 247687"/>
                  <a:gd name="connsiteY10" fmla="*/ 11424 h 322465"/>
                  <a:gd name="connsiteX11" fmla="*/ 128600 w 247687"/>
                  <a:gd name="connsiteY11" fmla="*/ 30474 h 322465"/>
                  <a:gd name="connsiteX12" fmla="*/ 123838 w 247687"/>
                  <a:gd name="connsiteY12" fmla="*/ 65399 h 322465"/>
                  <a:gd name="connsiteX13" fmla="*/ 154000 w 247687"/>
                  <a:gd name="connsiteY13" fmla="*/ 154299 h 322465"/>
                  <a:gd name="connsiteX14" fmla="*/ 128600 w 247687"/>
                  <a:gd name="connsiteY14" fmla="*/ 236849 h 322465"/>
                  <a:gd name="connsiteX15" fmla="*/ 95263 w 247687"/>
                  <a:gd name="connsiteY15" fmla="*/ 320987 h 322465"/>
                  <a:gd name="connsiteX16" fmla="*/ 73038 w 247687"/>
                  <a:gd name="connsiteY16" fmla="*/ 287649 h 322465"/>
                  <a:gd name="connsiteX17" fmla="*/ 13 w 247687"/>
                  <a:gd name="connsiteY17" fmla="*/ 235262 h 322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7687" h="322465">
                    <a:moveTo>
                      <a:pt x="13" y="235262"/>
                    </a:moveTo>
                    <a:cubicBezTo>
                      <a:pt x="1071" y="239760"/>
                      <a:pt x="62984" y="306435"/>
                      <a:pt x="79388" y="314637"/>
                    </a:cubicBezTo>
                    <a:cubicBezTo>
                      <a:pt x="95792" y="322839"/>
                      <a:pt x="87326" y="309610"/>
                      <a:pt x="98438" y="284474"/>
                    </a:cubicBezTo>
                    <a:cubicBezTo>
                      <a:pt x="109551" y="259339"/>
                      <a:pt x="142094" y="197426"/>
                      <a:pt x="146063" y="163824"/>
                    </a:cubicBezTo>
                    <a:cubicBezTo>
                      <a:pt x="150032" y="130222"/>
                      <a:pt x="127542" y="107204"/>
                      <a:pt x="122250" y="82862"/>
                    </a:cubicBezTo>
                    <a:cubicBezTo>
                      <a:pt x="116958" y="58520"/>
                      <a:pt x="108228" y="31268"/>
                      <a:pt x="114313" y="17774"/>
                    </a:cubicBezTo>
                    <a:cubicBezTo>
                      <a:pt x="120398" y="4280"/>
                      <a:pt x="145799" y="-3922"/>
                      <a:pt x="158763" y="1899"/>
                    </a:cubicBezTo>
                    <a:cubicBezTo>
                      <a:pt x="171727" y="7720"/>
                      <a:pt x="177283" y="32062"/>
                      <a:pt x="192100" y="52699"/>
                    </a:cubicBezTo>
                    <a:cubicBezTo>
                      <a:pt x="206917" y="73336"/>
                      <a:pt x="246605" y="122285"/>
                      <a:pt x="247663" y="125724"/>
                    </a:cubicBezTo>
                    <a:cubicBezTo>
                      <a:pt x="248721" y="129163"/>
                      <a:pt x="214854" y="92387"/>
                      <a:pt x="198450" y="73337"/>
                    </a:cubicBezTo>
                    <a:cubicBezTo>
                      <a:pt x="182046" y="54287"/>
                      <a:pt x="160880" y="18568"/>
                      <a:pt x="149238" y="11424"/>
                    </a:cubicBezTo>
                    <a:cubicBezTo>
                      <a:pt x="137596" y="4280"/>
                      <a:pt x="132833" y="21478"/>
                      <a:pt x="128600" y="30474"/>
                    </a:cubicBezTo>
                    <a:cubicBezTo>
                      <a:pt x="124367" y="39470"/>
                      <a:pt x="119605" y="44762"/>
                      <a:pt x="123838" y="65399"/>
                    </a:cubicBezTo>
                    <a:cubicBezTo>
                      <a:pt x="128071" y="86036"/>
                      <a:pt x="153206" y="125724"/>
                      <a:pt x="154000" y="154299"/>
                    </a:cubicBezTo>
                    <a:cubicBezTo>
                      <a:pt x="154794" y="182874"/>
                      <a:pt x="138390" y="209068"/>
                      <a:pt x="128600" y="236849"/>
                    </a:cubicBezTo>
                    <a:cubicBezTo>
                      <a:pt x="118810" y="264630"/>
                      <a:pt x="104523" y="312520"/>
                      <a:pt x="95263" y="320987"/>
                    </a:cubicBezTo>
                    <a:cubicBezTo>
                      <a:pt x="86003" y="329454"/>
                      <a:pt x="84944" y="299291"/>
                      <a:pt x="73038" y="287649"/>
                    </a:cubicBezTo>
                    <a:cubicBezTo>
                      <a:pt x="61132" y="276007"/>
                      <a:pt x="-1045" y="230764"/>
                      <a:pt x="13" y="2352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3" name="フリーフォーム: 図形 2942">
                <a:extLst>
                  <a:ext uri="{FF2B5EF4-FFF2-40B4-BE49-F238E27FC236}">
                    <a16:creationId xmlns:a16="http://schemas.microsoft.com/office/drawing/2014/main" id="{796985AC-AADD-479E-B6E6-31E6B4396CF1}"/>
                  </a:ext>
                </a:extLst>
              </p:cNvPr>
              <p:cNvSpPr/>
              <p:nvPr/>
            </p:nvSpPr>
            <p:spPr>
              <a:xfrm>
                <a:off x="4246811" y="4613017"/>
                <a:ext cx="120193" cy="108482"/>
              </a:xfrm>
              <a:custGeom>
                <a:avLst/>
                <a:gdLst>
                  <a:gd name="connsiteX0" fmla="*/ 2927 w 120193"/>
                  <a:gd name="connsiteY0" fmla="*/ 258 h 108482"/>
                  <a:gd name="connsiteX1" fmla="*/ 56902 w 120193"/>
                  <a:gd name="connsiteY1" fmla="*/ 47883 h 108482"/>
                  <a:gd name="connsiteX2" fmla="*/ 118814 w 120193"/>
                  <a:gd name="connsiteY2" fmla="*/ 16133 h 108482"/>
                  <a:gd name="connsiteX3" fmla="*/ 96589 w 120193"/>
                  <a:gd name="connsiteY3" fmla="*/ 44708 h 108482"/>
                  <a:gd name="connsiteX4" fmla="*/ 58489 w 120193"/>
                  <a:gd name="connsiteY4" fmla="*/ 60583 h 108482"/>
                  <a:gd name="connsiteX5" fmla="*/ 37852 w 120193"/>
                  <a:gd name="connsiteY5" fmla="*/ 54233 h 108482"/>
                  <a:gd name="connsiteX6" fmla="*/ 4514 w 120193"/>
                  <a:gd name="connsiteY6" fmla="*/ 108208 h 108482"/>
                  <a:gd name="connsiteX7" fmla="*/ 6102 w 120193"/>
                  <a:gd name="connsiteY7" fmla="*/ 73283 h 108482"/>
                  <a:gd name="connsiteX8" fmla="*/ 2927 w 120193"/>
                  <a:gd name="connsiteY8" fmla="*/ 258 h 10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193" h="108482">
                    <a:moveTo>
                      <a:pt x="2927" y="258"/>
                    </a:moveTo>
                    <a:cubicBezTo>
                      <a:pt x="11394" y="-3975"/>
                      <a:pt x="37588" y="45237"/>
                      <a:pt x="56902" y="47883"/>
                    </a:cubicBezTo>
                    <a:cubicBezTo>
                      <a:pt x="76216" y="50529"/>
                      <a:pt x="112200" y="16662"/>
                      <a:pt x="118814" y="16133"/>
                    </a:cubicBezTo>
                    <a:cubicBezTo>
                      <a:pt x="125428" y="15604"/>
                      <a:pt x="106643" y="37300"/>
                      <a:pt x="96589" y="44708"/>
                    </a:cubicBezTo>
                    <a:cubicBezTo>
                      <a:pt x="86535" y="52116"/>
                      <a:pt x="68279" y="58996"/>
                      <a:pt x="58489" y="60583"/>
                    </a:cubicBezTo>
                    <a:cubicBezTo>
                      <a:pt x="48700" y="62171"/>
                      <a:pt x="46848" y="46296"/>
                      <a:pt x="37852" y="54233"/>
                    </a:cubicBezTo>
                    <a:cubicBezTo>
                      <a:pt x="28856" y="62171"/>
                      <a:pt x="9806" y="105033"/>
                      <a:pt x="4514" y="108208"/>
                    </a:cubicBezTo>
                    <a:cubicBezTo>
                      <a:pt x="-778" y="111383"/>
                      <a:pt x="5044" y="86247"/>
                      <a:pt x="6102" y="73283"/>
                    </a:cubicBezTo>
                    <a:cubicBezTo>
                      <a:pt x="7160" y="60319"/>
                      <a:pt x="-5540" y="4491"/>
                      <a:pt x="2927" y="2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4" name="フリーフォーム: 図形 2943">
                <a:extLst>
                  <a:ext uri="{FF2B5EF4-FFF2-40B4-BE49-F238E27FC236}">
                    <a16:creationId xmlns:a16="http://schemas.microsoft.com/office/drawing/2014/main" id="{E421872F-839E-4C68-9ED5-E3A0749CBAFF}"/>
                  </a:ext>
                </a:extLst>
              </p:cNvPr>
              <p:cNvSpPr/>
              <p:nvPr/>
            </p:nvSpPr>
            <p:spPr>
              <a:xfrm>
                <a:off x="4373466" y="4344915"/>
                <a:ext cx="144670" cy="262917"/>
              </a:xfrm>
              <a:custGeom>
                <a:avLst/>
                <a:gdLst>
                  <a:gd name="connsiteX0" fmla="*/ 97 w 144670"/>
                  <a:gd name="connsiteY0" fmla="*/ 73 h 262917"/>
                  <a:gd name="connsiteX1" fmla="*/ 66772 w 144670"/>
                  <a:gd name="connsiteY1" fmla="*/ 44523 h 262917"/>
                  <a:gd name="connsiteX2" fmla="*/ 104872 w 144670"/>
                  <a:gd name="connsiteY2" fmla="*/ 128660 h 262917"/>
                  <a:gd name="connsiteX3" fmla="*/ 144559 w 144670"/>
                  <a:gd name="connsiteY3" fmla="*/ 201685 h 262917"/>
                  <a:gd name="connsiteX4" fmla="*/ 117572 w 144670"/>
                  <a:gd name="connsiteY4" fmla="*/ 262010 h 262917"/>
                  <a:gd name="connsiteX5" fmla="*/ 142972 w 144670"/>
                  <a:gd name="connsiteY5" fmla="*/ 231848 h 262917"/>
                  <a:gd name="connsiteX6" fmla="*/ 120747 w 144670"/>
                  <a:gd name="connsiteY6" fmla="*/ 150885 h 262917"/>
                  <a:gd name="connsiteX7" fmla="*/ 82647 w 144670"/>
                  <a:gd name="connsiteY7" fmla="*/ 54048 h 262917"/>
                  <a:gd name="connsiteX8" fmla="*/ 97 w 144670"/>
                  <a:gd name="connsiteY8" fmla="*/ 73 h 26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670" h="262917">
                    <a:moveTo>
                      <a:pt x="97" y="73"/>
                    </a:moveTo>
                    <a:cubicBezTo>
                      <a:pt x="-2549" y="-1515"/>
                      <a:pt x="49309" y="23092"/>
                      <a:pt x="66772" y="44523"/>
                    </a:cubicBezTo>
                    <a:cubicBezTo>
                      <a:pt x="84235" y="65954"/>
                      <a:pt x="91908" y="102466"/>
                      <a:pt x="104872" y="128660"/>
                    </a:cubicBezTo>
                    <a:cubicBezTo>
                      <a:pt x="117836" y="154854"/>
                      <a:pt x="142442" y="179460"/>
                      <a:pt x="144559" y="201685"/>
                    </a:cubicBezTo>
                    <a:cubicBezTo>
                      <a:pt x="146676" y="223910"/>
                      <a:pt x="117836" y="256983"/>
                      <a:pt x="117572" y="262010"/>
                    </a:cubicBezTo>
                    <a:cubicBezTo>
                      <a:pt x="117308" y="267037"/>
                      <a:pt x="142443" y="250369"/>
                      <a:pt x="142972" y="231848"/>
                    </a:cubicBezTo>
                    <a:cubicBezTo>
                      <a:pt x="143501" y="213327"/>
                      <a:pt x="130801" y="180518"/>
                      <a:pt x="120747" y="150885"/>
                    </a:cubicBezTo>
                    <a:cubicBezTo>
                      <a:pt x="110693" y="121252"/>
                      <a:pt x="99316" y="77067"/>
                      <a:pt x="82647" y="54048"/>
                    </a:cubicBezTo>
                    <a:cubicBezTo>
                      <a:pt x="65978" y="31029"/>
                      <a:pt x="2743" y="1661"/>
                      <a:pt x="97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5" name="フリーフォーム: 図形 2944">
                <a:extLst>
                  <a:ext uri="{FF2B5EF4-FFF2-40B4-BE49-F238E27FC236}">
                    <a16:creationId xmlns:a16="http://schemas.microsoft.com/office/drawing/2014/main" id="{90C735DB-6862-4BC5-9AD4-3F0A8C8A128E}"/>
                  </a:ext>
                </a:extLst>
              </p:cNvPr>
              <p:cNvSpPr/>
              <p:nvPr/>
            </p:nvSpPr>
            <p:spPr>
              <a:xfrm>
                <a:off x="4368796" y="4403667"/>
                <a:ext cx="103201" cy="117575"/>
              </a:xfrm>
              <a:custGeom>
                <a:avLst/>
                <a:gdLst>
                  <a:gd name="connsiteX0" fmla="*/ 4 w 103201"/>
                  <a:gd name="connsiteY0" fmla="*/ 58 h 117575"/>
                  <a:gd name="connsiteX1" fmla="*/ 65092 w 103201"/>
                  <a:gd name="connsiteY1" fmla="*/ 49271 h 117575"/>
                  <a:gd name="connsiteX2" fmla="*/ 103192 w 103201"/>
                  <a:gd name="connsiteY2" fmla="*/ 117533 h 117575"/>
                  <a:gd name="connsiteX3" fmla="*/ 61917 w 103201"/>
                  <a:gd name="connsiteY3" fmla="*/ 58796 h 117575"/>
                  <a:gd name="connsiteX4" fmla="*/ 4 w 103201"/>
                  <a:gd name="connsiteY4" fmla="*/ 58 h 117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01" h="117575">
                    <a:moveTo>
                      <a:pt x="4" y="58"/>
                    </a:moveTo>
                    <a:cubicBezTo>
                      <a:pt x="533" y="-1529"/>
                      <a:pt x="47894" y="29692"/>
                      <a:pt x="65092" y="49271"/>
                    </a:cubicBezTo>
                    <a:cubicBezTo>
                      <a:pt x="82290" y="68850"/>
                      <a:pt x="103721" y="115946"/>
                      <a:pt x="103192" y="117533"/>
                    </a:cubicBezTo>
                    <a:cubicBezTo>
                      <a:pt x="102663" y="119120"/>
                      <a:pt x="78850" y="76258"/>
                      <a:pt x="61917" y="58796"/>
                    </a:cubicBezTo>
                    <a:cubicBezTo>
                      <a:pt x="44984" y="41334"/>
                      <a:pt x="-525" y="1645"/>
                      <a:pt x="4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6" name="フリーフォーム: 図形 2945">
                <a:extLst>
                  <a:ext uri="{FF2B5EF4-FFF2-40B4-BE49-F238E27FC236}">
                    <a16:creationId xmlns:a16="http://schemas.microsoft.com/office/drawing/2014/main" id="{02E57892-670C-48C3-A135-22AB07C1D52D}"/>
                  </a:ext>
                </a:extLst>
              </p:cNvPr>
              <p:cNvSpPr/>
              <p:nvPr/>
            </p:nvSpPr>
            <p:spPr>
              <a:xfrm>
                <a:off x="4443327" y="4362450"/>
                <a:ext cx="148829" cy="318269"/>
              </a:xfrm>
              <a:custGeom>
                <a:avLst/>
                <a:gdLst>
                  <a:gd name="connsiteX0" fmla="*/ 86 w 148829"/>
                  <a:gd name="connsiteY0" fmla="*/ 0 h 318269"/>
                  <a:gd name="connsiteX1" fmla="*/ 117561 w 148829"/>
                  <a:gd name="connsiteY1" fmla="*/ 165100 h 318269"/>
                  <a:gd name="connsiteX2" fmla="*/ 122323 w 148829"/>
                  <a:gd name="connsiteY2" fmla="*/ 241300 h 318269"/>
                  <a:gd name="connsiteX3" fmla="*/ 101686 w 148829"/>
                  <a:gd name="connsiteY3" fmla="*/ 288925 h 318269"/>
                  <a:gd name="connsiteX4" fmla="*/ 90573 w 148829"/>
                  <a:gd name="connsiteY4" fmla="*/ 315913 h 318269"/>
                  <a:gd name="connsiteX5" fmla="*/ 138198 w 148829"/>
                  <a:gd name="connsiteY5" fmla="*/ 228600 h 318269"/>
                  <a:gd name="connsiteX6" fmla="*/ 138198 w 148829"/>
                  <a:gd name="connsiteY6" fmla="*/ 165100 h 318269"/>
                  <a:gd name="connsiteX7" fmla="*/ 86 w 148829"/>
                  <a:gd name="connsiteY7" fmla="*/ 0 h 31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829" h="318269">
                    <a:moveTo>
                      <a:pt x="86" y="0"/>
                    </a:moveTo>
                    <a:cubicBezTo>
                      <a:pt x="-3353" y="0"/>
                      <a:pt x="97188" y="124883"/>
                      <a:pt x="117561" y="165100"/>
                    </a:cubicBezTo>
                    <a:cubicBezTo>
                      <a:pt x="137934" y="205317"/>
                      <a:pt x="124969" y="220663"/>
                      <a:pt x="122323" y="241300"/>
                    </a:cubicBezTo>
                    <a:cubicBezTo>
                      <a:pt x="119677" y="261937"/>
                      <a:pt x="106978" y="276490"/>
                      <a:pt x="101686" y="288925"/>
                    </a:cubicBezTo>
                    <a:cubicBezTo>
                      <a:pt x="96394" y="301360"/>
                      <a:pt x="84488" y="325967"/>
                      <a:pt x="90573" y="315913"/>
                    </a:cubicBezTo>
                    <a:cubicBezTo>
                      <a:pt x="96658" y="305859"/>
                      <a:pt x="130261" y="253735"/>
                      <a:pt x="138198" y="228600"/>
                    </a:cubicBezTo>
                    <a:cubicBezTo>
                      <a:pt x="146135" y="203465"/>
                      <a:pt x="157512" y="199496"/>
                      <a:pt x="138198" y="165100"/>
                    </a:cubicBezTo>
                    <a:cubicBezTo>
                      <a:pt x="118884" y="130704"/>
                      <a:pt x="3525" y="0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7" name="フリーフォーム: 図形 2946">
                <a:extLst>
                  <a:ext uri="{FF2B5EF4-FFF2-40B4-BE49-F238E27FC236}">
                    <a16:creationId xmlns:a16="http://schemas.microsoft.com/office/drawing/2014/main" id="{86461B23-D4E1-46F0-A5B6-C0450C25E5FF}"/>
                  </a:ext>
                </a:extLst>
              </p:cNvPr>
              <p:cNvSpPr/>
              <p:nvPr/>
            </p:nvSpPr>
            <p:spPr>
              <a:xfrm>
                <a:off x="4552945" y="4368527"/>
                <a:ext cx="160288" cy="111638"/>
              </a:xfrm>
              <a:custGeom>
                <a:avLst/>
                <a:gdLst>
                  <a:gd name="connsiteX0" fmla="*/ 5 w 160288"/>
                  <a:gd name="connsiteY0" fmla="*/ 273 h 111638"/>
                  <a:gd name="connsiteX1" fmla="*/ 104780 w 160288"/>
                  <a:gd name="connsiteY1" fmla="*/ 14561 h 111638"/>
                  <a:gd name="connsiteX2" fmla="*/ 158755 w 160288"/>
                  <a:gd name="connsiteY2" fmla="*/ 111398 h 111638"/>
                  <a:gd name="connsiteX3" fmla="*/ 144468 w 160288"/>
                  <a:gd name="connsiteY3" fmla="*/ 41548 h 111638"/>
                  <a:gd name="connsiteX4" fmla="*/ 133355 w 160288"/>
                  <a:gd name="connsiteY4" fmla="*/ 24086 h 111638"/>
                  <a:gd name="connsiteX5" fmla="*/ 109543 w 160288"/>
                  <a:gd name="connsiteY5" fmla="*/ 6623 h 111638"/>
                  <a:gd name="connsiteX6" fmla="*/ 5 w 160288"/>
                  <a:gd name="connsiteY6" fmla="*/ 273 h 111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288" h="111638">
                    <a:moveTo>
                      <a:pt x="5" y="273"/>
                    </a:moveTo>
                    <a:cubicBezTo>
                      <a:pt x="-789" y="1596"/>
                      <a:pt x="78322" y="-3960"/>
                      <a:pt x="104780" y="14561"/>
                    </a:cubicBezTo>
                    <a:cubicBezTo>
                      <a:pt x="131238" y="33082"/>
                      <a:pt x="152140" y="106900"/>
                      <a:pt x="158755" y="111398"/>
                    </a:cubicBezTo>
                    <a:cubicBezTo>
                      <a:pt x="165370" y="115896"/>
                      <a:pt x="148701" y="56100"/>
                      <a:pt x="144468" y="41548"/>
                    </a:cubicBezTo>
                    <a:cubicBezTo>
                      <a:pt x="140235" y="26996"/>
                      <a:pt x="139176" y="29907"/>
                      <a:pt x="133355" y="24086"/>
                    </a:cubicBezTo>
                    <a:cubicBezTo>
                      <a:pt x="127534" y="18265"/>
                      <a:pt x="127535" y="10592"/>
                      <a:pt x="109543" y="6623"/>
                    </a:cubicBezTo>
                    <a:cubicBezTo>
                      <a:pt x="91551" y="2654"/>
                      <a:pt x="799" y="-1050"/>
                      <a:pt x="5" y="2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フリーフォーム: 図形 2947">
                <a:extLst>
                  <a:ext uri="{FF2B5EF4-FFF2-40B4-BE49-F238E27FC236}">
                    <a16:creationId xmlns:a16="http://schemas.microsoft.com/office/drawing/2014/main" id="{A88ABBB8-2F9F-483C-9DC5-595F377C8591}"/>
                  </a:ext>
                </a:extLst>
              </p:cNvPr>
              <p:cNvSpPr/>
              <p:nvPr/>
            </p:nvSpPr>
            <p:spPr>
              <a:xfrm>
                <a:off x="4543130" y="4392533"/>
                <a:ext cx="152815" cy="95367"/>
              </a:xfrm>
              <a:custGeom>
                <a:avLst/>
                <a:gdLst>
                  <a:gd name="connsiteX0" fmla="*/ 295 w 152815"/>
                  <a:gd name="connsiteY0" fmla="*/ 1667 h 95367"/>
                  <a:gd name="connsiteX1" fmla="*/ 111420 w 152815"/>
                  <a:gd name="connsiteY1" fmla="*/ 31830 h 95367"/>
                  <a:gd name="connsiteX2" fmla="*/ 152695 w 152815"/>
                  <a:gd name="connsiteY2" fmla="*/ 95330 h 95367"/>
                  <a:gd name="connsiteX3" fmla="*/ 122533 w 152815"/>
                  <a:gd name="connsiteY3" fmla="*/ 22305 h 95367"/>
                  <a:gd name="connsiteX4" fmla="*/ 79670 w 152815"/>
                  <a:gd name="connsiteY4" fmla="*/ 4842 h 95367"/>
                  <a:gd name="connsiteX5" fmla="*/ 295 w 152815"/>
                  <a:gd name="connsiteY5" fmla="*/ 1667 h 95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815" h="95367">
                    <a:moveTo>
                      <a:pt x="295" y="1667"/>
                    </a:moveTo>
                    <a:cubicBezTo>
                      <a:pt x="5587" y="6165"/>
                      <a:pt x="86020" y="16219"/>
                      <a:pt x="111420" y="31830"/>
                    </a:cubicBezTo>
                    <a:cubicBezTo>
                      <a:pt x="136820" y="47441"/>
                      <a:pt x="150843" y="96917"/>
                      <a:pt x="152695" y="95330"/>
                    </a:cubicBezTo>
                    <a:cubicBezTo>
                      <a:pt x="154547" y="93743"/>
                      <a:pt x="134704" y="37386"/>
                      <a:pt x="122533" y="22305"/>
                    </a:cubicBezTo>
                    <a:cubicBezTo>
                      <a:pt x="110362" y="7224"/>
                      <a:pt x="97132" y="6694"/>
                      <a:pt x="79670" y="4842"/>
                    </a:cubicBezTo>
                    <a:cubicBezTo>
                      <a:pt x="62208" y="2990"/>
                      <a:pt x="-4997" y="-2831"/>
                      <a:pt x="295" y="16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9" name="フリーフォーム: 図形 2948">
                <a:extLst>
                  <a:ext uri="{FF2B5EF4-FFF2-40B4-BE49-F238E27FC236}">
                    <a16:creationId xmlns:a16="http://schemas.microsoft.com/office/drawing/2014/main" id="{34A90449-5AB6-4802-A885-B5A5FF5C7FB4}"/>
                  </a:ext>
                </a:extLst>
              </p:cNvPr>
              <p:cNvSpPr/>
              <p:nvPr/>
            </p:nvSpPr>
            <p:spPr>
              <a:xfrm>
                <a:off x="4435472" y="4335384"/>
                <a:ext cx="208437" cy="33072"/>
              </a:xfrm>
              <a:custGeom>
                <a:avLst/>
                <a:gdLst>
                  <a:gd name="connsiteX0" fmla="*/ 3 w 208437"/>
                  <a:gd name="connsiteY0" fmla="*/ 79 h 33072"/>
                  <a:gd name="connsiteX1" fmla="*/ 158753 w 208437"/>
                  <a:gd name="connsiteY1" fmla="*/ 14366 h 33072"/>
                  <a:gd name="connsiteX2" fmla="*/ 207966 w 208437"/>
                  <a:gd name="connsiteY2" fmla="*/ 30241 h 33072"/>
                  <a:gd name="connsiteX3" fmla="*/ 136528 w 208437"/>
                  <a:gd name="connsiteY3" fmla="*/ 30241 h 33072"/>
                  <a:gd name="connsiteX4" fmla="*/ 76203 w 208437"/>
                  <a:gd name="connsiteY4" fmla="*/ 31829 h 33072"/>
                  <a:gd name="connsiteX5" fmla="*/ 153991 w 208437"/>
                  <a:gd name="connsiteY5" fmla="*/ 9604 h 33072"/>
                  <a:gd name="connsiteX6" fmla="*/ 3 w 208437"/>
                  <a:gd name="connsiteY6" fmla="*/ 79 h 33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437" h="33072">
                    <a:moveTo>
                      <a:pt x="3" y="79"/>
                    </a:moveTo>
                    <a:cubicBezTo>
                      <a:pt x="797" y="873"/>
                      <a:pt x="124093" y="9339"/>
                      <a:pt x="158753" y="14366"/>
                    </a:cubicBezTo>
                    <a:cubicBezTo>
                      <a:pt x="193413" y="19393"/>
                      <a:pt x="211670" y="27595"/>
                      <a:pt x="207966" y="30241"/>
                    </a:cubicBezTo>
                    <a:cubicBezTo>
                      <a:pt x="204262" y="32887"/>
                      <a:pt x="158488" y="29976"/>
                      <a:pt x="136528" y="30241"/>
                    </a:cubicBezTo>
                    <a:cubicBezTo>
                      <a:pt x="114568" y="30506"/>
                      <a:pt x="73293" y="35269"/>
                      <a:pt x="76203" y="31829"/>
                    </a:cubicBezTo>
                    <a:cubicBezTo>
                      <a:pt x="79114" y="28390"/>
                      <a:pt x="162458" y="14631"/>
                      <a:pt x="153991" y="9604"/>
                    </a:cubicBezTo>
                    <a:cubicBezTo>
                      <a:pt x="145524" y="4577"/>
                      <a:pt x="-791" y="-715"/>
                      <a:pt x="3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0" name="フリーフォーム: 図形 2949">
                <a:extLst>
                  <a:ext uri="{FF2B5EF4-FFF2-40B4-BE49-F238E27FC236}">
                    <a16:creationId xmlns:a16="http://schemas.microsoft.com/office/drawing/2014/main" id="{81AE4F7E-08F8-4EF7-A04A-57A4E25E2961}"/>
                  </a:ext>
                </a:extLst>
              </p:cNvPr>
              <p:cNvSpPr/>
              <p:nvPr/>
            </p:nvSpPr>
            <p:spPr>
              <a:xfrm>
                <a:off x="4530535" y="4422658"/>
                <a:ext cx="178831" cy="142858"/>
              </a:xfrm>
              <a:custGeom>
                <a:avLst/>
                <a:gdLst>
                  <a:gd name="connsiteX0" fmla="*/ 190 w 178831"/>
                  <a:gd name="connsiteY0" fmla="*/ 3292 h 142858"/>
                  <a:gd name="connsiteX1" fmla="*/ 100203 w 178831"/>
                  <a:gd name="connsiteY1" fmla="*/ 25517 h 142858"/>
                  <a:gd name="connsiteX2" fmla="*/ 112903 w 178831"/>
                  <a:gd name="connsiteY2" fmla="*/ 69967 h 142858"/>
                  <a:gd name="connsiteX3" fmla="*/ 177990 w 178831"/>
                  <a:gd name="connsiteY3" fmla="*/ 141405 h 142858"/>
                  <a:gd name="connsiteX4" fmla="*/ 147828 w 178831"/>
                  <a:gd name="connsiteY4" fmla="*/ 111242 h 142858"/>
                  <a:gd name="connsiteX5" fmla="*/ 117665 w 178831"/>
                  <a:gd name="connsiteY5" fmla="*/ 31867 h 142858"/>
                  <a:gd name="connsiteX6" fmla="*/ 76390 w 178831"/>
                  <a:gd name="connsiteY6" fmla="*/ 3292 h 142858"/>
                  <a:gd name="connsiteX7" fmla="*/ 190 w 178831"/>
                  <a:gd name="connsiteY7" fmla="*/ 3292 h 142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831" h="142858">
                    <a:moveTo>
                      <a:pt x="190" y="3292"/>
                    </a:moveTo>
                    <a:cubicBezTo>
                      <a:pt x="4159" y="6996"/>
                      <a:pt x="81418" y="14405"/>
                      <a:pt x="100203" y="25517"/>
                    </a:cubicBezTo>
                    <a:cubicBezTo>
                      <a:pt x="118989" y="36630"/>
                      <a:pt x="99939" y="50652"/>
                      <a:pt x="112903" y="69967"/>
                    </a:cubicBezTo>
                    <a:cubicBezTo>
                      <a:pt x="125868" y="89282"/>
                      <a:pt x="172169" y="134526"/>
                      <a:pt x="177990" y="141405"/>
                    </a:cubicBezTo>
                    <a:cubicBezTo>
                      <a:pt x="183811" y="148284"/>
                      <a:pt x="157882" y="129498"/>
                      <a:pt x="147828" y="111242"/>
                    </a:cubicBezTo>
                    <a:cubicBezTo>
                      <a:pt x="137774" y="92986"/>
                      <a:pt x="129571" y="49859"/>
                      <a:pt x="117665" y="31867"/>
                    </a:cubicBezTo>
                    <a:cubicBezTo>
                      <a:pt x="105759" y="13875"/>
                      <a:pt x="97557" y="8319"/>
                      <a:pt x="76390" y="3292"/>
                    </a:cubicBezTo>
                    <a:cubicBezTo>
                      <a:pt x="55223" y="-1735"/>
                      <a:pt x="-3779" y="-412"/>
                      <a:pt x="190" y="32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1" name="フリーフォーム: 図形 2950">
                <a:extLst>
                  <a:ext uri="{FF2B5EF4-FFF2-40B4-BE49-F238E27FC236}">
                    <a16:creationId xmlns:a16="http://schemas.microsoft.com/office/drawing/2014/main" id="{4514601E-BDD5-4A02-B2B2-F12D27E1A442}"/>
                  </a:ext>
                </a:extLst>
              </p:cNvPr>
              <p:cNvSpPr/>
              <p:nvPr/>
            </p:nvSpPr>
            <p:spPr>
              <a:xfrm>
                <a:off x="5027613" y="4385988"/>
                <a:ext cx="205140" cy="124956"/>
              </a:xfrm>
              <a:custGeom>
                <a:avLst/>
                <a:gdLst>
                  <a:gd name="connsiteX0" fmla="*/ 0 w 205140"/>
                  <a:gd name="connsiteY0" fmla="*/ 9800 h 124956"/>
                  <a:gd name="connsiteX1" fmla="*/ 114300 w 205140"/>
                  <a:gd name="connsiteY1" fmla="*/ 275 h 124956"/>
                  <a:gd name="connsiteX2" fmla="*/ 139700 w 205140"/>
                  <a:gd name="connsiteY2" fmla="*/ 19325 h 124956"/>
                  <a:gd name="connsiteX3" fmla="*/ 195262 w 205140"/>
                  <a:gd name="connsiteY3" fmla="*/ 95525 h 124956"/>
                  <a:gd name="connsiteX4" fmla="*/ 203200 w 205140"/>
                  <a:gd name="connsiteY4" fmla="*/ 124100 h 124956"/>
                  <a:gd name="connsiteX5" fmla="*/ 173037 w 205140"/>
                  <a:gd name="connsiteY5" fmla="*/ 66950 h 124956"/>
                  <a:gd name="connsiteX6" fmla="*/ 122237 w 205140"/>
                  <a:gd name="connsiteY6" fmla="*/ 11387 h 124956"/>
                  <a:gd name="connsiteX7" fmla="*/ 63500 w 205140"/>
                  <a:gd name="connsiteY7" fmla="*/ 14562 h 124956"/>
                  <a:gd name="connsiteX8" fmla="*/ 0 w 205140"/>
                  <a:gd name="connsiteY8" fmla="*/ 9800 h 124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5140" h="124956">
                    <a:moveTo>
                      <a:pt x="0" y="9800"/>
                    </a:moveTo>
                    <a:cubicBezTo>
                      <a:pt x="45508" y="4243"/>
                      <a:pt x="91017" y="-1313"/>
                      <a:pt x="114300" y="275"/>
                    </a:cubicBezTo>
                    <a:cubicBezTo>
                      <a:pt x="137583" y="1862"/>
                      <a:pt x="126206" y="3450"/>
                      <a:pt x="139700" y="19325"/>
                    </a:cubicBezTo>
                    <a:cubicBezTo>
                      <a:pt x="153194" y="35200"/>
                      <a:pt x="184679" y="78063"/>
                      <a:pt x="195262" y="95525"/>
                    </a:cubicBezTo>
                    <a:cubicBezTo>
                      <a:pt x="205845" y="112988"/>
                      <a:pt x="206904" y="128862"/>
                      <a:pt x="203200" y="124100"/>
                    </a:cubicBezTo>
                    <a:cubicBezTo>
                      <a:pt x="199496" y="119338"/>
                      <a:pt x="186531" y="85735"/>
                      <a:pt x="173037" y="66950"/>
                    </a:cubicBezTo>
                    <a:cubicBezTo>
                      <a:pt x="159543" y="48165"/>
                      <a:pt x="140493" y="20118"/>
                      <a:pt x="122237" y="11387"/>
                    </a:cubicBezTo>
                    <a:cubicBezTo>
                      <a:pt x="103981" y="2656"/>
                      <a:pt x="81227" y="13504"/>
                      <a:pt x="63500" y="14562"/>
                    </a:cubicBezTo>
                    <a:lnTo>
                      <a:pt x="0" y="9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2" name="フリーフォーム: 図形 2951">
                <a:extLst>
                  <a:ext uri="{FF2B5EF4-FFF2-40B4-BE49-F238E27FC236}">
                    <a16:creationId xmlns:a16="http://schemas.microsoft.com/office/drawing/2014/main" id="{026F9767-B096-4CFA-BF1F-ADBB57E46AA8}"/>
                  </a:ext>
                </a:extLst>
              </p:cNvPr>
              <p:cNvSpPr/>
              <p:nvPr/>
            </p:nvSpPr>
            <p:spPr>
              <a:xfrm>
                <a:off x="5060780" y="4406803"/>
                <a:ext cx="63686" cy="146250"/>
              </a:xfrm>
              <a:custGeom>
                <a:avLst/>
                <a:gdLst>
                  <a:gd name="connsiteX0" fmla="*/ 14458 w 63686"/>
                  <a:gd name="connsiteY0" fmla="*/ 97 h 146250"/>
                  <a:gd name="connsiteX1" fmla="*/ 14458 w 63686"/>
                  <a:gd name="connsiteY1" fmla="*/ 65185 h 146250"/>
                  <a:gd name="connsiteX2" fmla="*/ 28745 w 63686"/>
                  <a:gd name="connsiteY2" fmla="*/ 93760 h 146250"/>
                  <a:gd name="connsiteX3" fmla="*/ 63670 w 63686"/>
                  <a:gd name="connsiteY3" fmla="*/ 146147 h 146250"/>
                  <a:gd name="connsiteX4" fmla="*/ 23983 w 63686"/>
                  <a:gd name="connsiteY4" fmla="*/ 106460 h 146250"/>
                  <a:gd name="connsiteX5" fmla="*/ 170 w 63686"/>
                  <a:gd name="connsiteY5" fmla="*/ 81060 h 146250"/>
                  <a:gd name="connsiteX6" fmla="*/ 14458 w 63686"/>
                  <a:gd name="connsiteY6" fmla="*/ 97 h 14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686" h="146250">
                    <a:moveTo>
                      <a:pt x="14458" y="97"/>
                    </a:moveTo>
                    <a:cubicBezTo>
                      <a:pt x="16839" y="-2549"/>
                      <a:pt x="12077" y="49575"/>
                      <a:pt x="14458" y="65185"/>
                    </a:cubicBezTo>
                    <a:cubicBezTo>
                      <a:pt x="16839" y="80795"/>
                      <a:pt x="20543" y="80266"/>
                      <a:pt x="28745" y="93760"/>
                    </a:cubicBezTo>
                    <a:cubicBezTo>
                      <a:pt x="36947" y="107254"/>
                      <a:pt x="64464" y="144030"/>
                      <a:pt x="63670" y="146147"/>
                    </a:cubicBezTo>
                    <a:cubicBezTo>
                      <a:pt x="62876" y="148264"/>
                      <a:pt x="34566" y="117308"/>
                      <a:pt x="23983" y="106460"/>
                    </a:cubicBezTo>
                    <a:cubicBezTo>
                      <a:pt x="13400" y="95612"/>
                      <a:pt x="2022" y="96935"/>
                      <a:pt x="170" y="81060"/>
                    </a:cubicBezTo>
                    <a:cubicBezTo>
                      <a:pt x="-1682" y="65185"/>
                      <a:pt x="12077" y="2743"/>
                      <a:pt x="14458" y="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3" name="フリーフォーム: 図形 2952">
                <a:extLst>
                  <a:ext uri="{FF2B5EF4-FFF2-40B4-BE49-F238E27FC236}">
                    <a16:creationId xmlns:a16="http://schemas.microsoft.com/office/drawing/2014/main" id="{49732C0C-AE12-4561-B77D-10DCE47BB436}"/>
                  </a:ext>
                </a:extLst>
              </p:cNvPr>
              <p:cNvSpPr/>
              <p:nvPr/>
            </p:nvSpPr>
            <p:spPr>
              <a:xfrm>
                <a:off x="5118095" y="4394200"/>
                <a:ext cx="96999" cy="133111"/>
              </a:xfrm>
              <a:custGeom>
                <a:avLst/>
                <a:gdLst>
                  <a:gd name="connsiteX0" fmla="*/ 11118 w 96999"/>
                  <a:gd name="connsiteY0" fmla="*/ 0 h 133111"/>
                  <a:gd name="connsiteX1" fmla="*/ 11118 w 96999"/>
                  <a:gd name="connsiteY1" fmla="*/ 88900 h 133111"/>
                  <a:gd name="connsiteX2" fmla="*/ 52393 w 96999"/>
                  <a:gd name="connsiteY2" fmla="*/ 117475 h 133111"/>
                  <a:gd name="connsiteX3" fmla="*/ 96843 w 96999"/>
                  <a:gd name="connsiteY3" fmla="*/ 131763 h 133111"/>
                  <a:gd name="connsiteX4" fmla="*/ 65093 w 96999"/>
                  <a:gd name="connsiteY4" fmla="*/ 130175 h 133111"/>
                  <a:gd name="connsiteX5" fmla="*/ 12705 w 96999"/>
                  <a:gd name="connsiteY5" fmla="*/ 111125 h 133111"/>
                  <a:gd name="connsiteX6" fmla="*/ 5 w 96999"/>
                  <a:gd name="connsiteY6" fmla="*/ 88900 h 133111"/>
                  <a:gd name="connsiteX7" fmla="*/ 11118 w 96999"/>
                  <a:gd name="connsiteY7" fmla="*/ 0 h 1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999" h="133111">
                    <a:moveTo>
                      <a:pt x="11118" y="0"/>
                    </a:moveTo>
                    <a:cubicBezTo>
                      <a:pt x="12970" y="0"/>
                      <a:pt x="4239" y="69321"/>
                      <a:pt x="11118" y="88900"/>
                    </a:cubicBezTo>
                    <a:cubicBezTo>
                      <a:pt x="17997" y="108479"/>
                      <a:pt x="38106" y="110331"/>
                      <a:pt x="52393" y="117475"/>
                    </a:cubicBezTo>
                    <a:cubicBezTo>
                      <a:pt x="66681" y="124619"/>
                      <a:pt x="94726" y="129646"/>
                      <a:pt x="96843" y="131763"/>
                    </a:cubicBezTo>
                    <a:cubicBezTo>
                      <a:pt x="98960" y="133880"/>
                      <a:pt x="79116" y="133615"/>
                      <a:pt x="65093" y="130175"/>
                    </a:cubicBezTo>
                    <a:cubicBezTo>
                      <a:pt x="51070" y="126735"/>
                      <a:pt x="23553" y="118004"/>
                      <a:pt x="12705" y="111125"/>
                    </a:cubicBezTo>
                    <a:cubicBezTo>
                      <a:pt x="1857" y="104246"/>
                      <a:pt x="269" y="103452"/>
                      <a:pt x="5" y="88900"/>
                    </a:cubicBezTo>
                    <a:cubicBezTo>
                      <a:pt x="-260" y="74348"/>
                      <a:pt x="9266" y="0"/>
                      <a:pt x="111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4" name="フリーフォーム: 図形 2953">
                <a:extLst>
                  <a:ext uri="{FF2B5EF4-FFF2-40B4-BE49-F238E27FC236}">
                    <a16:creationId xmlns:a16="http://schemas.microsoft.com/office/drawing/2014/main" id="{D4FE598F-495D-475D-9DE7-6728177B21A8}"/>
                  </a:ext>
                </a:extLst>
              </p:cNvPr>
              <p:cNvSpPr/>
              <p:nvPr/>
            </p:nvSpPr>
            <p:spPr>
              <a:xfrm>
                <a:off x="5268528" y="4357884"/>
                <a:ext cx="192621" cy="238149"/>
              </a:xfrm>
              <a:custGeom>
                <a:avLst/>
                <a:gdLst>
                  <a:gd name="connsiteX0" fmla="*/ 3560 w 192621"/>
                  <a:gd name="connsiteY0" fmla="*/ 1391 h 238149"/>
                  <a:gd name="connsiteX1" fmla="*/ 40072 w 192621"/>
                  <a:gd name="connsiteY1" fmla="*/ 41079 h 238149"/>
                  <a:gd name="connsiteX2" fmla="*/ 144847 w 192621"/>
                  <a:gd name="connsiteY2" fmla="*/ 96641 h 238149"/>
                  <a:gd name="connsiteX3" fmla="*/ 178185 w 192621"/>
                  <a:gd name="connsiteY3" fmla="*/ 155379 h 238149"/>
                  <a:gd name="connsiteX4" fmla="*/ 192472 w 192621"/>
                  <a:gd name="connsiteY4" fmla="*/ 237929 h 238149"/>
                  <a:gd name="connsiteX5" fmla="*/ 170247 w 192621"/>
                  <a:gd name="connsiteY5" fmla="*/ 177604 h 238149"/>
                  <a:gd name="connsiteX6" fmla="*/ 140085 w 192621"/>
                  <a:gd name="connsiteY6" fmla="*/ 117279 h 238149"/>
                  <a:gd name="connsiteX7" fmla="*/ 119447 w 192621"/>
                  <a:gd name="connsiteY7" fmla="*/ 91879 h 238149"/>
                  <a:gd name="connsiteX8" fmla="*/ 3560 w 192621"/>
                  <a:gd name="connsiteY8" fmla="*/ 1391 h 238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621" h="238149">
                    <a:moveTo>
                      <a:pt x="3560" y="1391"/>
                    </a:moveTo>
                    <a:cubicBezTo>
                      <a:pt x="-9669" y="-7076"/>
                      <a:pt x="16524" y="25204"/>
                      <a:pt x="40072" y="41079"/>
                    </a:cubicBezTo>
                    <a:cubicBezTo>
                      <a:pt x="63620" y="56954"/>
                      <a:pt x="121828" y="77591"/>
                      <a:pt x="144847" y="96641"/>
                    </a:cubicBezTo>
                    <a:cubicBezTo>
                      <a:pt x="167866" y="115691"/>
                      <a:pt x="170248" y="131831"/>
                      <a:pt x="178185" y="155379"/>
                    </a:cubicBezTo>
                    <a:cubicBezTo>
                      <a:pt x="186122" y="178927"/>
                      <a:pt x="193795" y="234225"/>
                      <a:pt x="192472" y="237929"/>
                    </a:cubicBezTo>
                    <a:cubicBezTo>
                      <a:pt x="191149" y="241633"/>
                      <a:pt x="178978" y="197712"/>
                      <a:pt x="170247" y="177604"/>
                    </a:cubicBezTo>
                    <a:cubicBezTo>
                      <a:pt x="161516" y="157496"/>
                      <a:pt x="148552" y="131567"/>
                      <a:pt x="140085" y="117279"/>
                    </a:cubicBezTo>
                    <a:cubicBezTo>
                      <a:pt x="131618" y="102991"/>
                      <a:pt x="137968" y="106960"/>
                      <a:pt x="119447" y="91879"/>
                    </a:cubicBezTo>
                    <a:cubicBezTo>
                      <a:pt x="100926" y="76798"/>
                      <a:pt x="16789" y="9858"/>
                      <a:pt x="3560" y="13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5" name="フリーフォーム: 図形 2954">
                <a:extLst>
                  <a:ext uri="{FF2B5EF4-FFF2-40B4-BE49-F238E27FC236}">
                    <a16:creationId xmlns:a16="http://schemas.microsoft.com/office/drawing/2014/main" id="{4F970B98-ADEE-4F40-947D-1FB8CC89713F}"/>
                  </a:ext>
                </a:extLst>
              </p:cNvPr>
              <p:cNvSpPr/>
              <p:nvPr/>
            </p:nvSpPr>
            <p:spPr>
              <a:xfrm>
                <a:off x="5321300" y="4337040"/>
                <a:ext cx="157903" cy="233961"/>
              </a:xfrm>
              <a:custGeom>
                <a:avLst/>
                <a:gdLst>
                  <a:gd name="connsiteX0" fmla="*/ 0 w 157903"/>
                  <a:gd name="connsiteY0" fmla="*/ 10 h 233961"/>
                  <a:gd name="connsiteX1" fmla="*/ 117475 w 157903"/>
                  <a:gd name="connsiteY1" fmla="*/ 84148 h 233961"/>
                  <a:gd name="connsiteX2" fmla="*/ 157163 w 157903"/>
                  <a:gd name="connsiteY2" fmla="*/ 231785 h 233961"/>
                  <a:gd name="connsiteX3" fmla="*/ 141288 w 157903"/>
                  <a:gd name="connsiteY3" fmla="*/ 166698 h 233961"/>
                  <a:gd name="connsiteX4" fmla="*/ 115888 w 157903"/>
                  <a:gd name="connsiteY4" fmla="*/ 88910 h 233961"/>
                  <a:gd name="connsiteX5" fmla="*/ 0 w 157903"/>
                  <a:gd name="connsiteY5" fmla="*/ 10 h 233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903" h="233961">
                    <a:moveTo>
                      <a:pt x="0" y="10"/>
                    </a:moveTo>
                    <a:cubicBezTo>
                      <a:pt x="265" y="-784"/>
                      <a:pt x="91281" y="45519"/>
                      <a:pt x="117475" y="84148"/>
                    </a:cubicBezTo>
                    <a:cubicBezTo>
                      <a:pt x="143669" y="122777"/>
                      <a:pt x="153194" y="218027"/>
                      <a:pt x="157163" y="231785"/>
                    </a:cubicBezTo>
                    <a:cubicBezTo>
                      <a:pt x="161132" y="245543"/>
                      <a:pt x="148167" y="190510"/>
                      <a:pt x="141288" y="166698"/>
                    </a:cubicBezTo>
                    <a:cubicBezTo>
                      <a:pt x="134409" y="142886"/>
                      <a:pt x="139965" y="116162"/>
                      <a:pt x="115888" y="88910"/>
                    </a:cubicBezTo>
                    <a:cubicBezTo>
                      <a:pt x="91811" y="61658"/>
                      <a:pt x="-265" y="804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6" name="フリーフォーム: 図形 2955">
                <a:extLst>
                  <a:ext uri="{FF2B5EF4-FFF2-40B4-BE49-F238E27FC236}">
                    <a16:creationId xmlns:a16="http://schemas.microsoft.com/office/drawing/2014/main" id="{A81738AA-4739-4F50-A3E8-FA5596A33E3E}"/>
                  </a:ext>
                </a:extLst>
              </p:cNvPr>
              <p:cNvSpPr/>
              <p:nvPr/>
            </p:nvSpPr>
            <p:spPr>
              <a:xfrm>
                <a:off x="5176956" y="4327417"/>
                <a:ext cx="203717" cy="270284"/>
              </a:xfrm>
              <a:custGeom>
                <a:avLst/>
                <a:gdLst>
                  <a:gd name="connsiteX0" fmla="*/ 117357 w 203717"/>
                  <a:gd name="connsiteY0" fmla="*/ 108 h 270284"/>
                  <a:gd name="connsiteX1" fmla="*/ 7819 w 203717"/>
                  <a:gd name="connsiteY1" fmla="*/ 47733 h 270284"/>
                  <a:gd name="connsiteX2" fmla="*/ 15757 w 203717"/>
                  <a:gd name="connsiteY2" fmla="*/ 76308 h 270284"/>
                  <a:gd name="connsiteX3" fmla="*/ 71319 w 203717"/>
                  <a:gd name="connsiteY3" fmla="*/ 138221 h 270284"/>
                  <a:gd name="connsiteX4" fmla="*/ 123707 w 203717"/>
                  <a:gd name="connsiteY4" fmla="*/ 223946 h 270284"/>
                  <a:gd name="connsiteX5" fmla="*/ 203082 w 203717"/>
                  <a:gd name="connsiteY5" fmla="*/ 269983 h 270284"/>
                  <a:gd name="connsiteX6" fmla="*/ 158632 w 203717"/>
                  <a:gd name="connsiteY6" fmla="*/ 241408 h 270284"/>
                  <a:gd name="connsiteX7" fmla="*/ 115769 w 203717"/>
                  <a:gd name="connsiteY7" fmla="*/ 193783 h 270284"/>
                  <a:gd name="connsiteX8" fmla="*/ 15757 w 203717"/>
                  <a:gd name="connsiteY8" fmla="*/ 62021 h 270284"/>
                  <a:gd name="connsiteX9" fmla="*/ 117357 w 203717"/>
                  <a:gd name="connsiteY9" fmla="*/ 108 h 270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717" h="270284">
                    <a:moveTo>
                      <a:pt x="117357" y="108"/>
                    </a:moveTo>
                    <a:cubicBezTo>
                      <a:pt x="116034" y="-2273"/>
                      <a:pt x="24752" y="35033"/>
                      <a:pt x="7819" y="47733"/>
                    </a:cubicBezTo>
                    <a:cubicBezTo>
                      <a:pt x="-9114" y="60433"/>
                      <a:pt x="5174" y="61227"/>
                      <a:pt x="15757" y="76308"/>
                    </a:cubicBezTo>
                    <a:cubicBezTo>
                      <a:pt x="26340" y="91389"/>
                      <a:pt x="53327" y="113615"/>
                      <a:pt x="71319" y="138221"/>
                    </a:cubicBezTo>
                    <a:cubicBezTo>
                      <a:pt x="89311" y="162827"/>
                      <a:pt x="101746" y="201986"/>
                      <a:pt x="123707" y="223946"/>
                    </a:cubicBezTo>
                    <a:cubicBezTo>
                      <a:pt x="145668" y="245906"/>
                      <a:pt x="197261" y="267073"/>
                      <a:pt x="203082" y="269983"/>
                    </a:cubicBezTo>
                    <a:cubicBezTo>
                      <a:pt x="208903" y="272893"/>
                      <a:pt x="173184" y="254108"/>
                      <a:pt x="158632" y="241408"/>
                    </a:cubicBezTo>
                    <a:cubicBezTo>
                      <a:pt x="144080" y="228708"/>
                      <a:pt x="139581" y="223681"/>
                      <a:pt x="115769" y="193783"/>
                    </a:cubicBezTo>
                    <a:cubicBezTo>
                      <a:pt x="91957" y="163885"/>
                      <a:pt x="17874" y="91654"/>
                      <a:pt x="15757" y="62021"/>
                    </a:cubicBezTo>
                    <a:cubicBezTo>
                      <a:pt x="13640" y="32388"/>
                      <a:pt x="118680" y="2489"/>
                      <a:pt x="117357" y="1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7" name="フリーフォーム: 図形 2956">
                <a:extLst>
                  <a:ext uri="{FF2B5EF4-FFF2-40B4-BE49-F238E27FC236}">
                    <a16:creationId xmlns:a16="http://schemas.microsoft.com/office/drawing/2014/main" id="{BA2E1C1F-65BD-47CC-9313-7F65946007B0}"/>
                  </a:ext>
                </a:extLst>
              </p:cNvPr>
              <p:cNvSpPr/>
              <p:nvPr/>
            </p:nvSpPr>
            <p:spPr>
              <a:xfrm>
                <a:off x="4992592" y="4554536"/>
                <a:ext cx="126421" cy="311354"/>
              </a:xfrm>
              <a:custGeom>
                <a:avLst/>
                <a:gdLst>
                  <a:gd name="connsiteX0" fmla="*/ 104871 w 126421"/>
                  <a:gd name="connsiteY0" fmla="*/ 2 h 311354"/>
                  <a:gd name="connsiteX1" fmla="*/ 125508 w 126421"/>
                  <a:gd name="connsiteY1" fmla="*/ 123827 h 311354"/>
                  <a:gd name="connsiteX2" fmla="*/ 69946 w 126421"/>
                  <a:gd name="connsiteY2" fmla="*/ 228602 h 311354"/>
                  <a:gd name="connsiteX3" fmla="*/ 96 w 126421"/>
                  <a:gd name="connsiteY3" fmla="*/ 311152 h 311354"/>
                  <a:gd name="connsiteX4" fmla="*/ 55658 w 126421"/>
                  <a:gd name="connsiteY4" fmla="*/ 249239 h 311354"/>
                  <a:gd name="connsiteX5" fmla="*/ 93758 w 126421"/>
                  <a:gd name="connsiteY5" fmla="*/ 166689 h 311354"/>
                  <a:gd name="connsiteX6" fmla="*/ 109633 w 126421"/>
                  <a:gd name="connsiteY6" fmla="*/ 120652 h 311354"/>
                  <a:gd name="connsiteX7" fmla="*/ 104871 w 126421"/>
                  <a:gd name="connsiteY7" fmla="*/ 2 h 31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6421" h="311354">
                    <a:moveTo>
                      <a:pt x="104871" y="2"/>
                    </a:moveTo>
                    <a:cubicBezTo>
                      <a:pt x="107517" y="531"/>
                      <a:pt x="131329" y="85727"/>
                      <a:pt x="125508" y="123827"/>
                    </a:cubicBezTo>
                    <a:cubicBezTo>
                      <a:pt x="119687" y="161927"/>
                      <a:pt x="90848" y="197381"/>
                      <a:pt x="69946" y="228602"/>
                    </a:cubicBezTo>
                    <a:cubicBezTo>
                      <a:pt x="49044" y="259823"/>
                      <a:pt x="2477" y="307713"/>
                      <a:pt x="96" y="311152"/>
                    </a:cubicBezTo>
                    <a:cubicBezTo>
                      <a:pt x="-2285" y="314592"/>
                      <a:pt x="40048" y="273316"/>
                      <a:pt x="55658" y="249239"/>
                    </a:cubicBezTo>
                    <a:cubicBezTo>
                      <a:pt x="71268" y="225162"/>
                      <a:pt x="84762" y="188120"/>
                      <a:pt x="93758" y="166689"/>
                    </a:cubicBezTo>
                    <a:cubicBezTo>
                      <a:pt x="102754" y="145258"/>
                      <a:pt x="106987" y="146846"/>
                      <a:pt x="109633" y="120652"/>
                    </a:cubicBezTo>
                    <a:cubicBezTo>
                      <a:pt x="112279" y="94458"/>
                      <a:pt x="102225" y="-527"/>
                      <a:pt x="10487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8" name="フリーフォーム: 図形 2957">
                <a:extLst>
                  <a:ext uri="{FF2B5EF4-FFF2-40B4-BE49-F238E27FC236}">
                    <a16:creationId xmlns:a16="http://schemas.microsoft.com/office/drawing/2014/main" id="{C8D10A46-5D0C-43E0-8FFC-6745D26AA0FB}"/>
                  </a:ext>
                </a:extLst>
              </p:cNvPr>
              <p:cNvSpPr/>
              <p:nvPr/>
            </p:nvSpPr>
            <p:spPr>
              <a:xfrm>
                <a:off x="4910083" y="4706931"/>
                <a:ext cx="101836" cy="151294"/>
              </a:xfrm>
              <a:custGeom>
                <a:avLst/>
                <a:gdLst>
                  <a:gd name="connsiteX0" fmla="*/ 101655 w 101836"/>
                  <a:gd name="connsiteY0" fmla="*/ 7 h 151294"/>
                  <a:gd name="connsiteX1" fmla="*/ 52442 w 101836"/>
                  <a:gd name="connsiteY1" fmla="*/ 82557 h 151294"/>
                  <a:gd name="connsiteX2" fmla="*/ 55 w 101836"/>
                  <a:gd name="connsiteY2" fmla="*/ 150819 h 151294"/>
                  <a:gd name="connsiteX3" fmla="*/ 42917 w 101836"/>
                  <a:gd name="connsiteY3" fmla="*/ 111132 h 151294"/>
                  <a:gd name="connsiteX4" fmla="*/ 68317 w 101836"/>
                  <a:gd name="connsiteY4" fmla="*/ 77794 h 151294"/>
                  <a:gd name="connsiteX5" fmla="*/ 101655 w 101836"/>
                  <a:gd name="connsiteY5" fmla="*/ 7 h 15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836" h="151294">
                    <a:moveTo>
                      <a:pt x="101655" y="7"/>
                    </a:moveTo>
                    <a:cubicBezTo>
                      <a:pt x="99009" y="801"/>
                      <a:pt x="69375" y="57422"/>
                      <a:pt x="52442" y="82557"/>
                    </a:cubicBezTo>
                    <a:cubicBezTo>
                      <a:pt x="35509" y="107692"/>
                      <a:pt x="1642" y="146057"/>
                      <a:pt x="55" y="150819"/>
                    </a:cubicBezTo>
                    <a:cubicBezTo>
                      <a:pt x="-1532" y="155581"/>
                      <a:pt x="31540" y="123303"/>
                      <a:pt x="42917" y="111132"/>
                    </a:cubicBezTo>
                    <a:cubicBezTo>
                      <a:pt x="54294" y="98961"/>
                      <a:pt x="59321" y="96050"/>
                      <a:pt x="68317" y="77794"/>
                    </a:cubicBezTo>
                    <a:cubicBezTo>
                      <a:pt x="77313" y="59538"/>
                      <a:pt x="104301" y="-787"/>
                      <a:pt x="101655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9" name="フリーフォーム: 図形 2958">
                <a:extLst>
                  <a:ext uri="{FF2B5EF4-FFF2-40B4-BE49-F238E27FC236}">
                    <a16:creationId xmlns:a16="http://schemas.microsoft.com/office/drawing/2014/main" id="{B8682D95-2359-438C-BE42-065E76B3CF4C}"/>
                  </a:ext>
                </a:extLst>
              </p:cNvPr>
              <p:cNvSpPr/>
              <p:nvPr/>
            </p:nvSpPr>
            <p:spPr>
              <a:xfrm>
                <a:off x="4768850" y="4443764"/>
                <a:ext cx="192616" cy="37802"/>
              </a:xfrm>
              <a:custGeom>
                <a:avLst/>
                <a:gdLst>
                  <a:gd name="connsiteX0" fmla="*/ 0 w 192616"/>
                  <a:gd name="connsiteY0" fmla="*/ 37749 h 37802"/>
                  <a:gd name="connsiteX1" fmla="*/ 104775 w 192616"/>
                  <a:gd name="connsiteY1" fmla="*/ 12349 h 37802"/>
                  <a:gd name="connsiteX2" fmla="*/ 192088 w 192616"/>
                  <a:gd name="connsiteY2" fmla="*/ 18699 h 37802"/>
                  <a:gd name="connsiteX3" fmla="*/ 139700 w 192616"/>
                  <a:gd name="connsiteY3" fmla="*/ 1236 h 37802"/>
                  <a:gd name="connsiteX4" fmla="*/ 106363 w 192616"/>
                  <a:gd name="connsiteY4" fmla="*/ 4411 h 37802"/>
                  <a:gd name="connsiteX5" fmla="*/ 0 w 192616"/>
                  <a:gd name="connsiteY5" fmla="*/ 37749 h 37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616" h="37802">
                    <a:moveTo>
                      <a:pt x="0" y="37749"/>
                    </a:moveTo>
                    <a:cubicBezTo>
                      <a:pt x="-265" y="39072"/>
                      <a:pt x="72760" y="15524"/>
                      <a:pt x="104775" y="12349"/>
                    </a:cubicBezTo>
                    <a:cubicBezTo>
                      <a:pt x="136790" y="9174"/>
                      <a:pt x="186267" y="20551"/>
                      <a:pt x="192088" y="18699"/>
                    </a:cubicBezTo>
                    <a:cubicBezTo>
                      <a:pt x="197909" y="16847"/>
                      <a:pt x="153987" y="3617"/>
                      <a:pt x="139700" y="1236"/>
                    </a:cubicBezTo>
                    <a:cubicBezTo>
                      <a:pt x="125413" y="-1145"/>
                      <a:pt x="124619" y="-87"/>
                      <a:pt x="106363" y="4411"/>
                    </a:cubicBezTo>
                    <a:cubicBezTo>
                      <a:pt x="88107" y="8909"/>
                      <a:pt x="265" y="36426"/>
                      <a:pt x="0" y="37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0" name="フリーフォーム: 図形 2959">
                <a:extLst>
                  <a:ext uri="{FF2B5EF4-FFF2-40B4-BE49-F238E27FC236}">
                    <a16:creationId xmlns:a16="http://schemas.microsoft.com/office/drawing/2014/main" id="{6D584484-0031-4D28-A26C-62E7D9C4DBCB}"/>
                  </a:ext>
                </a:extLst>
              </p:cNvPr>
              <p:cNvSpPr/>
              <p:nvPr/>
            </p:nvSpPr>
            <p:spPr>
              <a:xfrm>
                <a:off x="4773583" y="4417660"/>
                <a:ext cx="182147" cy="59168"/>
              </a:xfrm>
              <a:custGeom>
                <a:avLst/>
                <a:gdLst>
                  <a:gd name="connsiteX0" fmla="*/ 30 w 182147"/>
                  <a:gd name="connsiteY0" fmla="*/ 59090 h 59168"/>
                  <a:gd name="connsiteX1" fmla="*/ 55592 w 182147"/>
                  <a:gd name="connsiteY1" fmla="*/ 1940 h 59168"/>
                  <a:gd name="connsiteX2" fmla="*/ 179417 w 182147"/>
                  <a:gd name="connsiteY2" fmla="*/ 13053 h 59168"/>
                  <a:gd name="connsiteX3" fmla="*/ 134967 w 182147"/>
                  <a:gd name="connsiteY3" fmla="*/ 9878 h 59168"/>
                  <a:gd name="connsiteX4" fmla="*/ 61942 w 182147"/>
                  <a:gd name="connsiteY4" fmla="*/ 14640 h 59168"/>
                  <a:gd name="connsiteX5" fmla="*/ 30 w 182147"/>
                  <a:gd name="connsiteY5" fmla="*/ 59090 h 59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147" h="59168">
                    <a:moveTo>
                      <a:pt x="30" y="59090"/>
                    </a:moveTo>
                    <a:cubicBezTo>
                      <a:pt x="-1028" y="56973"/>
                      <a:pt x="25694" y="9613"/>
                      <a:pt x="55592" y="1940"/>
                    </a:cubicBezTo>
                    <a:cubicBezTo>
                      <a:pt x="85490" y="-5733"/>
                      <a:pt x="166188" y="11730"/>
                      <a:pt x="179417" y="13053"/>
                    </a:cubicBezTo>
                    <a:cubicBezTo>
                      <a:pt x="192646" y="14376"/>
                      <a:pt x="154546" y="9614"/>
                      <a:pt x="134967" y="9878"/>
                    </a:cubicBezTo>
                    <a:cubicBezTo>
                      <a:pt x="115388" y="10142"/>
                      <a:pt x="80727" y="9613"/>
                      <a:pt x="61942" y="14640"/>
                    </a:cubicBezTo>
                    <a:cubicBezTo>
                      <a:pt x="43157" y="19667"/>
                      <a:pt x="1088" y="61207"/>
                      <a:pt x="30" y="590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1" name="フリーフォーム: 図形 2960">
                <a:extLst>
                  <a:ext uri="{FF2B5EF4-FFF2-40B4-BE49-F238E27FC236}">
                    <a16:creationId xmlns:a16="http://schemas.microsoft.com/office/drawing/2014/main" id="{EF2123C6-4EAE-4A4B-BF2F-822A0990769D}"/>
                  </a:ext>
                </a:extLst>
              </p:cNvPr>
              <p:cNvSpPr/>
              <p:nvPr/>
            </p:nvSpPr>
            <p:spPr>
              <a:xfrm>
                <a:off x="4728919" y="4408542"/>
                <a:ext cx="162388" cy="69813"/>
              </a:xfrm>
              <a:custGeom>
                <a:avLst/>
                <a:gdLst>
                  <a:gd name="connsiteX0" fmla="*/ 244 w 162388"/>
                  <a:gd name="connsiteY0" fmla="*/ 69796 h 69813"/>
                  <a:gd name="connsiteX1" fmla="*/ 68506 w 162388"/>
                  <a:gd name="connsiteY1" fmla="*/ 7883 h 69813"/>
                  <a:gd name="connsiteX2" fmla="*/ 162169 w 162388"/>
                  <a:gd name="connsiteY2" fmla="*/ 1533 h 69813"/>
                  <a:gd name="connsiteX3" fmla="*/ 92319 w 162388"/>
                  <a:gd name="connsiteY3" fmla="*/ 14233 h 69813"/>
                  <a:gd name="connsiteX4" fmla="*/ 244 w 162388"/>
                  <a:gd name="connsiteY4" fmla="*/ 69796 h 69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388" h="69813">
                    <a:moveTo>
                      <a:pt x="244" y="69796"/>
                    </a:moveTo>
                    <a:cubicBezTo>
                      <a:pt x="-3725" y="68738"/>
                      <a:pt x="41519" y="19260"/>
                      <a:pt x="68506" y="7883"/>
                    </a:cubicBezTo>
                    <a:cubicBezTo>
                      <a:pt x="95493" y="-3494"/>
                      <a:pt x="158200" y="475"/>
                      <a:pt x="162169" y="1533"/>
                    </a:cubicBezTo>
                    <a:cubicBezTo>
                      <a:pt x="166138" y="2591"/>
                      <a:pt x="115338" y="5766"/>
                      <a:pt x="92319" y="14233"/>
                    </a:cubicBezTo>
                    <a:cubicBezTo>
                      <a:pt x="69300" y="22700"/>
                      <a:pt x="4213" y="70854"/>
                      <a:pt x="244" y="697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2" name="フリーフォーム: 図形 2961">
                <a:extLst>
                  <a:ext uri="{FF2B5EF4-FFF2-40B4-BE49-F238E27FC236}">
                    <a16:creationId xmlns:a16="http://schemas.microsoft.com/office/drawing/2014/main" id="{F19BC08E-226B-4599-8C6F-DED531713EB9}"/>
                  </a:ext>
                </a:extLst>
              </p:cNvPr>
              <p:cNvSpPr/>
              <p:nvPr/>
            </p:nvSpPr>
            <p:spPr>
              <a:xfrm>
                <a:off x="4757030" y="4308467"/>
                <a:ext cx="61415" cy="101450"/>
              </a:xfrm>
              <a:custGeom>
                <a:avLst/>
                <a:gdLst>
                  <a:gd name="connsiteX0" fmla="*/ 8645 w 61415"/>
                  <a:gd name="connsiteY0" fmla="*/ 8 h 101450"/>
                  <a:gd name="connsiteX1" fmla="*/ 13408 w 61415"/>
                  <a:gd name="connsiteY1" fmla="*/ 68271 h 101450"/>
                  <a:gd name="connsiteX2" fmla="*/ 61033 w 61415"/>
                  <a:gd name="connsiteY2" fmla="*/ 100021 h 101450"/>
                  <a:gd name="connsiteX3" fmla="*/ 34045 w 61415"/>
                  <a:gd name="connsiteY3" fmla="*/ 93671 h 101450"/>
                  <a:gd name="connsiteX4" fmla="*/ 2295 w 61415"/>
                  <a:gd name="connsiteY4" fmla="*/ 73033 h 101450"/>
                  <a:gd name="connsiteX5" fmla="*/ 8645 w 61415"/>
                  <a:gd name="connsiteY5" fmla="*/ 8 h 10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15" h="101450">
                    <a:moveTo>
                      <a:pt x="8645" y="8"/>
                    </a:moveTo>
                    <a:cubicBezTo>
                      <a:pt x="10497" y="-786"/>
                      <a:pt x="4677" y="51602"/>
                      <a:pt x="13408" y="68271"/>
                    </a:cubicBezTo>
                    <a:cubicBezTo>
                      <a:pt x="22139" y="84940"/>
                      <a:pt x="57594" y="95788"/>
                      <a:pt x="61033" y="100021"/>
                    </a:cubicBezTo>
                    <a:cubicBezTo>
                      <a:pt x="64472" y="104254"/>
                      <a:pt x="43835" y="98169"/>
                      <a:pt x="34045" y="93671"/>
                    </a:cubicBezTo>
                    <a:cubicBezTo>
                      <a:pt x="24255" y="89173"/>
                      <a:pt x="9439" y="86262"/>
                      <a:pt x="2295" y="73033"/>
                    </a:cubicBezTo>
                    <a:cubicBezTo>
                      <a:pt x="-4849" y="59804"/>
                      <a:pt x="6793" y="802"/>
                      <a:pt x="864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3" name="フリーフォーム: 図形 2962">
                <a:extLst>
                  <a:ext uri="{FF2B5EF4-FFF2-40B4-BE49-F238E27FC236}">
                    <a16:creationId xmlns:a16="http://schemas.microsoft.com/office/drawing/2014/main" id="{C7F5BA9C-2DC2-485A-BA07-4EC328460D7D}"/>
                  </a:ext>
                </a:extLst>
              </p:cNvPr>
              <p:cNvSpPr/>
              <p:nvPr/>
            </p:nvSpPr>
            <p:spPr>
              <a:xfrm>
                <a:off x="4777839" y="4291006"/>
                <a:ext cx="54599" cy="125486"/>
              </a:xfrm>
              <a:custGeom>
                <a:avLst/>
                <a:gdLst>
                  <a:gd name="connsiteX0" fmla="*/ 19586 w 54599"/>
                  <a:gd name="connsiteY0" fmla="*/ 7 h 125486"/>
                  <a:gd name="connsiteX1" fmla="*/ 22761 w 54599"/>
                  <a:gd name="connsiteY1" fmla="*/ 82557 h 125486"/>
                  <a:gd name="connsiteX2" fmla="*/ 54511 w 54599"/>
                  <a:gd name="connsiteY2" fmla="*/ 125419 h 125486"/>
                  <a:gd name="connsiteX3" fmla="*/ 11649 w 54599"/>
                  <a:gd name="connsiteY3" fmla="*/ 92082 h 125486"/>
                  <a:gd name="connsiteX4" fmla="*/ 536 w 54599"/>
                  <a:gd name="connsiteY4" fmla="*/ 77794 h 125486"/>
                  <a:gd name="connsiteX5" fmla="*/ 19586 w 54599"/>
                  <a:gd name="connsiteY5" fmla="*/ 7 h 12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599" h="125486">
                    <a:moveTo>
                      <a:pt x="19586" y="7"/>
                    </a:moveTo>
                    <a:cubicBezTo>
                      <a:pt x="23290" y="801"/>
                      <a:pt x="16940" y="61655"/>
                      <a:pt x="22761" y="82557"/>
                    </a:cubicBezTo>
                    <a:cubicBezTo>
                      <a:pt x="28582" y="103459"/>
                      <a:pt x="56363" y="123832"/>
                      <a:pt x="54511" y="125419"/>
                    </a:cubicBezTo>
                    <a:cubicBezTo>
                      <a:pt x="52659" y="127006"/>
                      <a:pt x="20645" y="100020"/>
                      <a:pt x="11649" y="92082"/>
                    </a:cubicBezTo>
                    <a:cubicBezTo>
                      <a:pt x="2653" y="84145"/>
                      <a:pt x="-1581" y="92611"/>
                      <a:pt x="536" y="77794"/>
                    </a:cubicBezTo>
                    <a:cubicBezTo>
                      <a:pt x="2653" y="62977"/>
                      <a:pt x="15882" y="-787"/>
                      <a:pt x="1958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4" name="フリーフォーム: 図形 2963">
                <a:extLst>
                  <a:ext uri="{FF2B5EF4-FFF2-40B4-BE49-F238E27FC236}">
                    <a16:creationId xmlns:a16="http://schemas.microsoft.com/office/drawing/2014/main" id="{7387B50A-3538-4EBE-ABBE-EC75A44AFB41}"/>
                  </a:ext>
                </a:extLst>
              </p:cNvPr>
              <p:cNvSpPr/>
              <p:nvPr/>
            </p:nvSpPr>
            <p:spPr>
              <a:xfrm>
                <a:off x="4668657" y="4694121"/>
                <a:ext cx="222676" cy="139902"/>
              </a:xfrm>
              <a:custGeom>
                <a:avLst/>
                <a:gdLst>
                  <a:gd name="connsiteX0" fmla="*/ 181 w 222676"/>
                  <a:gd name="connsiteY0" fmla="*/ 127117 h 139902"/>
                  <a:gd name="connsiteX1" fmla="*/ 120831 w 222676"/>
                  <a:gd name="connsiteY1" fmla="*/ 41392 h 139902"/>
                  <a:gd name="connsiteX2" fmla="*/ 211318 w 222676"/>
                  <a:gd name="connsiteY2" fmla="*/ 6467 h 139902"/>
                  <a:gd name="connsiteX3" fmla="*/ 220843 w 222676"/>
                  <a:gd name="connsiteY3" fmla="*/ 23929 h 139902"/>
                  <a:gd name="connsiteX4" fmla="*/ 220843 w 222676"/>
                  <a:gd name="connsiteY4" fmla="*/ 63617 h 139902"/>
                  <a:gd name="connsiteX5" fmla="*/ 201793 w 222676"/>
                  <a:gd name="connsiteY5" fmla="*/ 100129 h 139902"/>
                  <a:gd name="connsiteX6" fmla="*/ 154168 w 222676"/>
                  <a:gd name="connsiteY6" fmla="*/ 139817 h 139902"/>
                  <a:gd name="connsiteX7" fmla="*/ 189093 w 222676"/>
                  <a:gd name="connsiteY7" fmla="*/ 89017 h 139902"/>
                  <a:gd name="connsiteX8" fmla="*/ 212906 w 222676"/>
                  <a:gd name="connsiteY8" fmla="*/ 20754 h 139902"/>
                  <a:gd name="connsiteX9" fmla="*/ 193856 w 222676"/>
                  <a:gd name="connsiteY9" fmla="*/ 117 h 139902"/>
                  <a:gd name="connsiteX10" fmla="*/ 149406 w 222676"/>
                  <a:gd name="connsiteY10" fmla="*/ 17579 h 139902"/>
                  <a:gd name="connsiteX11" fmla="*/ 181 w 222676"/>
                  <a:gd name="connsiteY11" fmla="*/ 127117 h 13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676" h="139902">
                    <a:moveTo>
                      <a:pt x="181" y="127117"/>
                    </a:moveTo>
                    <a:cubicBezTo>
                      <a:pt x="-4581" y="131086"/>
                      <a:pt x="85642" y="61500"/>
                      <a:pt x="120831" y="41392"/>
                    </a:cubicBezTo>
                    <a:cubicBezTo>
                      <a:pt x="156020" y="21284"/>
                      <a:pt x="194649" y="9377"/>
                      <a:pt x="211318" y="6467"/>
                    </a:cubicBezTo>
                    <a:cubicBezTo>
                      <a:pt x="227987" y="3557"/>
                      <a:pt x="219256" y="14404"/>
                      <a:pt x="220843" y="23929"/>
                    </a:cubicBezTo>
                    <a:cubicBezTo>
                      <a:pt x="222431" y="33454"/>
                      <a:pt x="224018" y="50917"/>
                      <a:pt x="220843" y="63617"/>
                    </a:cubicBezTo>
                    <a:cubicBezTo>
                      <a:pt x="217668" y="76317"/>
                      <a:pt x="212905" y="87429"/>
                      <a:pt x="201793" y="100129"/>
                    </a:cubicBezTo>
                    <a:cubicBezTo>
                      <a:pt x="190681" y="112829"/>
                      <a:pt x="156285" y="141669"/>
                      <a:pt x="154168" y="139817"/>
                    </a:cubicBezTo>
                    <a:cubicBezTo>
                      <a:pt x="152051" y="137965"/>
                      <a:pt x="179303" y="108861"/>
                      <a:pt x="189093" y="89017"/>
                    </a:cubicBezTo>
                    <a:cubicBezTo>
                      <a:pt x="198883" y="69173"/>
                      <a:pt x="212112" y="35571"/>
                      <a:pt x="212906" y="20754"/>
                    </a:cubicBezTo>
                    <a:cubicBezTo>
                      <a:pt x="213700" y="5937"/>
                      <a:pt x="204439" y="646"/>
                      <a:pt x="193856" y="117"/>
                    </a:cubicBezTo>
                    <a:cubicBezTo>
                      <a:pt x="183273" y="-412"/>
                      <a:pt x="179568" y="117"/>
                      <a:pt x="149406" y="17579"/>
                    </a:cubicBezTo>
                    <a:cubicBezTo>
                      <a:pt x="119244" y="35041"/>
                      <a:pt x="4943" y="123148"/>
                      <a:pt x="181" y="1271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5" name="フリーフォーム: 図形 2964">
                <a:extLst>
                  <a:ext uri="{FF2B5EF4-FFF2-40B4-BE49-F238E27FC236}">
                    <a16:creationId xmlns:a16="http://schemas.microsoft.com/office/drawing/2014/main" id="{1CEBE55D-B354-4DD6-84BB-6991CE8DB5E1}"/>
                  </a:ext>
                </a:extLst>
              </p:cNvPr>
              <p:cNvSpPr/>
              <p:nvPr/>
            </p:nvSpPr>
            <p:spPr>
              <a:xfrm>
                <a:off x="4570413" y="4829174"/>
                <a:ext cx="127694" cy="92091"/>
              </a:xfrm>
              <a:custGeom>
                <a:avLst/>
                <a:gdLst>
                  <a:gd name="connsiteX0" fmla="*/ 0 w 127694"/>
                  <a:gd name="connsiteY0" fmla="*/ 92076 h 92091"/>
                  <a:gd name="connsiteX1" fmla="*/ 87312 w 127694"/>
                  <a:gd name="connsiteY1" fmla="*/ 28576 h 92091"/>
                  <a:gd name="connsiteX2" fmla="*/ 127000 w 127694"/>
                  <a:gd name="connsiteY2" fmla="*/ 31751 h 92091"/>
                  <a:gd name="connsiteX3" fmla="*/ 112712 w 127694"/>
                  <a:gd name="connsiteY3" fmla="*/ 1 h 92091"/>
                  <a:gd name="connsiteX4" fmla="*/ 114300 w 127694"/>
                  <a:gd name="connsiteY4" fmla="*/ 30164 h 92091"/>
                  <a:gd name="connsiteX5" fmla="*/ 88900 w 127694"/>
                  <a:gd name="connsiteY5" fmla="*/ 22226 h 92091"/>
                  <a:gd name="connsiteX6" fmla="*/ 0 w 127694"/>
                  <a:gd name="connsiteY6" fmla="*/ 92076 h 92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694" h="92091">
                    <a:moveTo>
                      <a:pt x="0" y="92076"/>
                    </a:moveTo>
                    <a:cubicBezTo>
                      <a:pt x="-265" y="93134"/>
                      <a:pt x="66145" y="38630"/>
                      <a:pt x="87312" y="28576"/>
                    </a:cubicBezTo>
                    <a:cubicBezTo>
                      <a:pt x="108479" y="18522"/>
                      <a:pt x="122767" y="36513"/>
                      <a:pt x="127000" y="31751"/>
                    </a:cubicBezTo>
                    <a:cubicBezTo>
                      <a:pt x="131233" y="26989"/>
                      <a:pt x="114829" y="265"/>
                      <a:pt x="112712" y="1"/>
                    </a:cubicBezTo>
                    <a:cubicBezTo>
                      <a:pt x="110595" y="-263"/>
                      <a:pt x="118269" y="26460"/>
                      <a:pt x="114300" y="30164"/>
                    </a:cubicBezTo>
                    <a:cubicBezTo>
                      <a:pt x="110331" y="33868"/>
                      <a:pt x="105833" y="15876"/>
                      <a:pt x="88900" y="22226"/>
                    </a:cubicBezTo>
                    <a:cubicBezTo>
                      <a:pt x="71967" y="28576"/>
                      <a:pt x="265" y="91018"/>
                      <a:pt x="0" y="920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6" name="フリーフォーム: 図形 2965">
                <a:extLst>
                  <a:ext uri="{FF2B5EF4-FFF2-40B4-BE49-F238E27FC236}">
                    <a16:creationId xmlns:a16="http://schemas.microsoft.com/office/drawing/2014/main" id="{DC303DD7-3231-42B8-98EF-86C9CD30CCFE}"/>
                  </a:ext>
                </a:extLst>
              </p:cNvPr>
              <p:cNvSpPr/>
              <p:nvPr/>
            </p:nvSpPr>
            <p:spPr>
              <a:xfrm>
                <a:off x="4587695" y="4933894"/>
                <a:ext cx="36739" cy="152468"/>
              </a:xfrm>
              <a:custGeom>
                <a:avLst/>
                <a:gdLst>
                  <a:gd name="connsiteX0" fmla="*/ 36693 w 36739"/>
                  <a:gd name="connsiteY0" fmla="*/ 56 h 152468"/>
                  <a:gd name="connsiteX1" fmla="*/ 14468 w 36739"/>
                  <a:gd name="connsiteY1" fmla="*/ 98481 h 152468"/>
                  <a:gd name="connsiteX2" fmla="*/ 180 w 36739"/>
                  <a:gd name="connsiteY2" fmla="*/ 152456 h 152468"/>
                  <a:gd name="connsiteX3" fmla="*/ 6530 w 36739"/>
                  <a:gd name="connsiteY3" fmla="*/ 103244 h 152468"/>
                  <a:gd name="connsiteX4" fmla="*/ 8118 w 36739"/>
                  <a:gd name="connsiteY4" fmla="*/ 84194 h 152468"/>
                  <a:gd name="connsiteX5" fmla="*/ 36693 w 36739"/>
                  <a:gd name="connsiteY5" fmla="*/ 56 h 15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39" h="152468">
                    <a:moveTo>
                      <a:pt x="36693" y="56"/>
                    </a:moveTo>
                    <a:cubicBezTo>
                      <a:pt x="37751" y="2437"/>
                      <a:pt x="20553" y="73081"/>
                      <a:pt x="14468" y="98481"/>
                    </a:cubicBezTo>
                    <a:cubicBezTo>
                      <a:pt x="8382" y="123881"/>
                      <a:pt x="1503" y="151662"/>
                      <a:pt x="180" y="152456"/>
                    </a:cubicBezTo>
                    <a:cubicBezTo>
                      <a:pt x="-1143" y="153250"/>
                      <a:pt x="5207" y="114621"/>
                      <a:pt x="6530" y="103244"/>
                    </a:cubicBezTo>
                    <a:cubicBezTo>
                      <a:pt x="7853" y="91867"/>
                      <a:pt x="3885" y="97688"/>
                      <a:pt x="8118" y="84194"/>
                    </a:cubicBezTo>
                    <a:cubicBezTo>
                      <a:pt x="12351" y="70700"/>
                      <a:pt x="35635" y="-2325"/>
                      <a:pt x="36693" y="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7" name="フリーフォーム: 図形 2966">
                <a:extLst>
                  <a:ext uri="{FF2B5EF4-FFF2-40B4-BE49-F238E27FC236}">
                    <a16:creationId xmlns:a16="http://schemas.microsoft.com/office/drawing/2014/main" id="{409BDCEA-6342-4316-899B-B687008171B0}"/>
                  </a:ext>
                </a:extLst>
              </p:cNvPr>
              <p:cNvSpPr/>
              <p:nvPr/>
            </p:nvSpPr>
            <p:spPr>
              <a:xfrm>
                <a:off x="4440631" y="4945767"/>
                <a:ext cx="230492" cy="388450"/>
              </a:xfrm>
              <a:custGeom>
                <a:avLst/>
                <a:gdLst>
                  <a:gd name="connsiteX0" fmla="*/ 210744 w 230492"/>
                  <a:gd name="connsiteY0" fmla="*/ 883 h 388450"/>
                  <a:gd name="connsiteX1" fmla="*/ 193282 w 230492"/>
                  <a:gd name="connsiteY1" fmla="*/ 77083 h 388450"/>
                  <a:gd name="connsiteX2" fmla="*/ 217094 w 230492"/>
                  <a:gd name="connsiteY2" fmla="*/ 161221 h 388450"/>
                  <a:gd name="connsiteX3" fmla="*/ 229794 w 230492"/>
                  <a:gd name="connsiteY3" fmla="*/ 213608 h 388450"/>
                  <a:gd name="connsiteX4" fmla="*/ 196457 w 230492"/>
                  <a:gd name="connsiteY4" fmla="*/ 248533 h 388450"/>
                  <a:gd name="connsiteX5" fmla="*/ 125019 w 230492"/>
                  <a:gd name="connsiteY5" fmla="*/ 304096 h 388450"/>
                  <a:gd name="connsiteX6" fmla="*/ 1194 w 230492"/>
                  <a:gd name="connsiteY6" fmla="*/ 388233 h 388450"/>
                  <a:gd name="connsiteX7" fmla="*/ 71044 w 230492"/>
                  <a:gd name="connsiteY7" fmla="*/ 324733 h 388450"/>
                  <a:gd name="connsiteX8" fmla="*/ 212332 w 230492"/>
                  <a:gd name="connsiteY8" fmla="*/ 215196 h 388450"/>
                  <a:gd name="connsiteX9" fmla="*/ 202807 w 230492"/>
                  <a:gd name="connsiteY9" fmla="*/ 172333 h 388450"/>
                  <a:gd name="connsiteX10" fmla="*/ 191694 w 230492"/>
                  <a:gd name="connsiteY10" fmla="*/ 129471 h 388450"/>
                  <a:gd name="connsiteX11" fmla="*/ 210744 w 230492"/>
                  <a:gd name="connsiteY11" fmla="*/ 883 h 38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492" h="388450">
                    <a:moveTo>
                      <a:pt x="210744" y="883"/>
                    </a:moveTo>
                    <a:cubicBezTo>
                      <a:pt x="211009" y="-7848"/>
                      <a:pt x="192224" y="50360"/>
                      <a:pt x="193282" y="77083"/>
                    </a:cubicBezTo>
                    <a:cubicBezTo>
                      <a:pt x="194340" y="103806"/>
                      <a:pt x="211009" y="138467"/>
                      <a:pt x="217094" y="161221"/>
                    </a:cubicBezTo>
                    <a:cubicBezTo>
                      <a:pt x="223179" y="183975"/>
                      <a:pt x="233233" y="199056"/>
                      <a:pt x="229794" y="213608"/>
                    </a:cubicBezTo>
                    <a:cubicBezTo>
                      <a:pt x="226355" y="228160"/>
                      <a:pt x="213920" y="233452"/>
                      <a:pt x="196457" y="248533"/>
                    </a:cubicBezTo>
                    <a:cubicBezTo>
                      <a:pt x="178994" y="263614"/>
                      <a:pt x="157563" y="280813"/>
                      <a:pt x="125019" y="304096"/>
                    </a:cubicBezTo>
                    <a:cubicBezTo>
                      <a:pt x="92475" y="327379"/>
                      <a:pt x="10190" y="384794"/>
                      <a:pt x="1194" y="388233"/>
                    </a:cubicBezTo>
                    <a:cubicBezTo>
                      <a:pt x="-7802" y="391672"/>
                      <a:pt x="35854" y="353573"/>
                      <a:pt x="71044" y="324733"/>
                    </a:cubicBezTo>
                    <a:cubicBezTo>
                      <a:pt x="106234" y="295893"/>
                      <a:pt x="190372" y="240596"/>
                      <a:pt x="212332" y="215196"/>
                    </a:cubicBezTo>
                    <a:cubicBezTo>
                      <a:pt x="234292" y="189796"/>
                      <a:pt x="206247" y="186621"/>
                      <a:pt x="202807" y="172333"/>
                    </a:cubicBezTo>
                    <a:cubicBezTo>
                      <a:pt x="199367" y="158046"/>
                      <a:pt x="190900" y="155135"/>
                      <a:pt x="191694" y="129471"/>
                    </a:cubicBezTo>
                    <a:cubicBezTo>
                      <a:pt x="192488" y="103807"/>
                      <a:pt x="210479" y="9614"/>
                      <a:pt x="210744" y="8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8" name="フリーフォーム: 図形 2967">
                <a:extLst>
                  <a:ext uri="{FF2B5EF4-FFF2-40B4-BE49-F238E27FC236}">
                    <a16:creationId xmlns:a16="http://schemas.microsoft.com/office/drawing/2014/main" id="{1EE9ED6F-7D28-4150-921E-D4590744A7F0}"/>
                  </a:ext>
                </a:extLst>
              </p:cNvPr>
              <p:cNvSpPr/>
              <p:nvPr/>
            </p:nvSpPr>
            <p:spPr>
              <a:xfrm>
                <a:off x="4456107" y="5138737"/>
                <a:ext cx="139717" cy="182569"/>
              </a:xfrm>
              <a:custGeom>
                <a:avLst/>
                <a:gdLst>
                  <a:gd name="connsiteX0" fmla="*/ 6 w 139717"/>
                  <a:gd name="connsiteY0" fmla="*/ 182563 h 182569"/>
                  <a:gd name="connsiteX1" fmla="*/ 82556 w 139717"/>
                  <a:gd name="connsiteY1" fmla="*/ 82551 h 182569"/>
                  <a:gd name="connsiteX2" fmla="*/ 88906 w 139717"/>
                  <a:gd name="connsiteY2" fmla="*/ 46038 h 182569"/>
                  <a:gd name="connsiteX3" fmla="*/ 139706 w 139717"/>
                  <a:gd name="connsiteY3" fmla="*/ 1 h 182569"/>
                  <a:gd name="connsiteX4" fmla="*/ 84143 w 139717"/>
                  <a:gd name="connsiteY4" fmla="*/ 47626 h 182569"/>
                  <a:gd name="connsiteX5" fmla="*/ 77793 w 139717"/>
                  <a:gd name="connsiteY5" fmla="*/ 87313 h 182569"/>
                  <a:gd name="connsiteX6" fmla="*/ 6 w 139717"/>
                  <a:gd name="connsiteY6" fmla="*/ 182563 h 18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17" h="182569">
                    <a:moveTo>
                      <a:pt x="6" y="182563"/>
                    </a:moveTo>
                    <a:cubicBezTo>
                      <a:pt x="800" y="181769"/>
                      <a:pt x="67739" y="105305"/>
                      <a:pt x="82556" y="82551"/>
                    </a:cubicBezTo>
                    <a:cubicBezTo>
                      <a:pt x="97373" y="59797"/>
                      <a:pt x="79381" y="59796"/>
                      <a:pt x="88906" y="46038"/>
                    </a:cubicBezTo>
                    <a:cubicBezTo>
                      <a:pt x="98431" y="32280"/>
                      <a:pt x="140500" y="-264"/>
                      <a:pt x="139706" y="1"/>
                    </a:cubicBezTo>
                    <a:cubicBezTo>
                      <a:pt x="138912" y="266"/>
                      <a:pt x="94462" y="33074"/>
                      <a:pt x="84143" y="47626"/>
                    </a:cubicBezTo>
                    <a:cubicBezTo>
                      <a:pt x="73824" y="62178"/>
                      <a:pt x="88906" y="69057"/>
                      <a:pt x="77793" y="87313"/>
                    </a:cubicBezTo>
                    <a:cubicBezTo>
                      <a:pt x="66681" y="105569"/>
                      <a:pt x="-788" y="183357"/>
                      <a:pt x="6" y="1825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9" name="フリーフォーム: 図形 2968">
                <a:extLst>
                  <a:ext uri="{FF2B5EF4-FFF2-40B4-BE49-F238E27FC236}">
                    <a16:creationId xmlns:a16="http://schemas.microsoft.com/office/drawing/2014/main" id="{4644E619-5DE3-4ED1-91C4-3CF6BED24C16}"/>
                  </a:ext>
                </a:extLst>
              </p:cNvPr>
              <p:cNvSpPr/>
              <p:nvPr/>
            </p:nvSpPr>
            <p:spPr>
              <a:xfrm>
                <a:off x="5025012" y="4911624"/>
                <a:ext cx="267720" cy="427580"/>
              </a:xfrm>
              <a:custGeom>
                <a:avLst/>
                <a:gdLst>
                  <a:gd name="connsiteX0" fmla="*/ 267713 w 267720"/>
                  <a:gd name="connsiteY0" fmla="*/ 101 h 427580"/>
                  <a:gd name="connsiteX1" fmla="*/ 158176 w 267720"/>
                  <a:gd name="connsiteY1" fmla="*/ 122339 h 427580"/>
                  <a:gd name="connsiteX2" fmla="*/ 86738 w 267720"/>
                  <a:gd name="connsiteY2" fmla="*/ 244576 h 427580"/>
                  <a:gd name="connsiteX3" fmla="*/ 4188 w 267720"/>
                  <a:gd name="connsiteY3" fmla="*/ 422376 h 427580"/>
                  <a:gd name="connsiteX4" fmla="*/ 28001 w 267720"/>
                  <a:gd name="connsiteY4" fmla="*/ 358876 h 427580"/>
                  <a:gd name="connsiteX5" fmla="*/ 162938 w 267720"/>
                  <a:gd name="connsiteY5" fmla="*/ 142976 h 427580"/>
                  <a:gd name="connsiteX6" fmla="*/ 267713 w 267720"/>
                  <a:gd name="connsiteY6" fmla="*/ 101 h 42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720" h="427580">
                    <a:moveTo>
                      <a:pt x="267713" y="101"/>
                    </a:moveTo>
                    <a:cubicBezTo>
                      <a:pt x="266919" y="-3338"/>
                      <a:pt x="188338" y="81593"/>
                      <a:pt x="158176" y="122339"/>
                    </a:cubicBezTo>
                    <a:cubicBezTo>
                      <a:pt x="128013" y="163085"/>
                      <a:pt x="112403" y="194570"/>
                      <a:pt x="86738" y="244576"/>
                    </a:cubicBezTo>
                    <a:cubicBezTo>
                      <a:pt x="61073" y="294582"/>
                      <a:pt x="13977" y="403326"/>
                      <a:pt x="4188" y="422376"/>
                    </a:cubicBezTo>
                    <a:cubicBezTo>
                      <a:pt x="-5601" y="441426"/>
                      <a:pt x="1543" y="405443"/>
                      <a:pt x="28001" y="358876"/>
                    </a:cubicBezTo>
                    <a:cubicBezTo>
                      <a:pt x="54459" y="312309"/>
                      <a:pt x="124309" y="202772"/>
                      <a:pt x="162938" y="142976"/>
                    </a:cubicBezTo>
                    <a:cubicBezTo>
                      <a:pt x="201567" y="83180"/>
                      <a:pt x="268507" y="3540"/>
                      <a:pt x="267713" y="1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0" name="フリーフォーム: 図形 2969">
                <a:extLst>
                  <a:ext uri="{FF2B5EF4-FFF2-40B4-BE49-F238E27FC236}">
                    <a16:creationId xmlns:a16="http://schemas.microsoft.com/office/drawing/2014/main" id="{49155EF1-FEA0-493A-AB75-7A32F5CD6CCD}"/>
                  </a:ext>
                </a:extLst>
              </p:cNvPr>
              <p:cNvSpPr/>
              <p:nvPr/>
            </p:nvSpPr>
            <p:spPr>
              <a:xfrm>
                <a:off x="5025899" y="5351631"/>
                <a:ext cx="141467" cy="117109"/>
              </a:xfrm>
              <a:custGeom>
                <a:avLst/>
                <a:gdLst>
                  <a:gd name="connsiteX0" fmla="*/ 126 w 141467"/>
                  <a:gd name="connsiteY0" fmla="*/ 1419 h 117109"/>
                  <a:gd name="connsiteX1" fmla="*/ 52514 w 141467"/>
                  <a:gd name="connsiteY1" fmla="*/ 104607 h 117109"/>
                  <a:gd name="connsiteX2" fmla="*/ 73151 w 141467"/>
                  <a:gd name="connsiteY2" fmla="*/ 109369 h 117109"/>
                  <a:gd name="connsiteX3" fmla="*/ 141414 w 141467"/>
                  <a:gd name="connsiteY3" fmla="*/ 50632 h 117109"/>
                  <a:gd name="connsiteX4" fmla="*/ 84264 w 141467"/>
                  <a:gd name="connsiteY4" fmla="*/ 90319 h 117109"/>
                  <a:gd name="connsiteX5" fmla="*/ 66801 w 141467"/>
                  <a:gd name="connsiteY5" fmla="*/ 91907 h 117109"/>
                  <a:gd name="connsiteX6" fmla="*/ 38226 w 141467"/>
                  <a:gd name="connsiteY6" fmla="*/ 47457 h 117109"/>
                  <a:gd name="connsiteX7" fmla="*/ 126 w 141467"/>
                  <a:gd name="connsiteY7" fmla="*/ 1419 h 117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467" h="117109">
                    <a:moveTo>
                      <a:pt x="126" y="1419"/>
                    </a:moveTo>
                    <a:cubicBezTo>
                      <a:pt x="2507" y="10944"/>
                      <a:pt x="40343" y="86615"/>
                      <a:pt x="52514" y="104607"/>
                    </a:cubicBezTo>
                    <a:cubicBezTo>
                      <a:pt x="64685" y="122599"/>
                      <a:pt x="58334" y="118365"/>
                      <a:pt x="73151" y="109369"/>
                    </a:cubicBezTo>
                    <a:cubicBezTo>
                      <a:pt x="87968" y="100373"/>
                      <a:pt x="139562" y="53807"/>
                      <a:pt x="141414" y="50632"/>
                    </a:cubicBezTo>
                    <a:cubicBezTo>
                      <a:pt x="143266" y="47457"/>
                      <a:pt x="96699" y="83440"/>
                      <a:pt x="84264" y="90319"/>
                    </a:cubicBezTo>
                    <a:cubicBezTo>
                      <a:pt x="71829" y="97198"/>
                      <a:pt x="74474" y="99051"/>
                      <a:pt x="66801" y="91907"/>
                    </a:cubicBezTo>
                    <a:cubicBezTo>
                      <a:pt x="59128" y="84763"/>
                      <a:pt x="46693" y="62009"/>
                      <a:pt x="38226" y="47457"/>
                    </a:cubicBezTo>
                    <a:cubicBezTo>
                      <a:pt x="29759" y="32905"/>
                      <a:pt x="-2255" y="-8106"/>
                      <a:pt x="126" y="14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1" name="フリーフォーム: 図形 2970">
                <a:extLst>
                  <a:ext uri="{FF2B5EF4-FFF2-40B4-BE49-F238E27FC236}">
                    <a16:creationId xmlns:a16="http://schemas.microsoft.com/office/drawing/2014/main" id="{867E21F8-1695-420D-9E5E-37F029B10884}"/>
                  </a:ext>
                </a:extLst>
              </p:cNvPr>
              <p:cNvSpPr/>
              <p:nvPr/>
            </p:nvSpPr>
            <p:spPr>
              <a:xfrm>
                <a:off x="5107140" y="4982219"/>
                <a:ext cx="219801" cy="442247"/>
              </a:xfrm>
              <a:custGeom>
                <a:avLst/>
                <a:gdLst>
                  <a:gd name="connsiteX0" fmla="*/ 218923 w 219801"/>
                  <a:gd name="connsiteY0" fmla="*/ 944 h 442247"/>
                  <a:gd name="connsiteX1" fmla="*/ 107798 w 219801"/>
                  <a:gd name="connsiteY1" fmla="*/ 162869 h 442247"/>
                  <a:gd name="connsiteX2" fmla="*/ 42710 w 219801"/>
                  <a:gd name="connsiteY2" fmla="*/ 275581 h 442247"/>
                  <a:gd name="connsiteX3" fmla="*/ 1435 w 219801"/>
                  <a:gd name="connsiteY3" fmla="*/ 437506 h 442247"/>
                  <a:gd name="connsiteX4" fmla="*/ 12548 w 219801"/>
                  <a:gd name="connsiteY4" fmla="*/ 385119 h 442247"/>
                  <a:gd name="connsiteX5" fmla="*/ 42710 w 219801"/>
                  <a:gd name="connsiteY5" fmla="*/ 242244 h 442247"/>
                  <a:gd name="connsiteX6" fmla="*/ 218923 w 219801"/>
                  <a:gd name="connsiteY6" fmla="*/ 944 h 44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801" h="442247">
                    <a:moveTo>
                      <a:pt x="218923" y="944"/>
                    </a:moveTo>
                    <a:cubicBezTo>
                      <a:pt x="229771" y="-12285"/>
                      <a:pt x="137167" y="117096"/>
                      <a:pt x="107798" y="162869"/>
                    </a:cubicBezTo>
                    <a:cubicBezTo>
                      <a:pt x="78429" y="208642"/>
                      <a:pt x="60437" y="229808"/>
                      <a:pt x="42710" y="275581"/>
                    </a:cubicBezTo>
                    <a:cubicBezTo>
                      <a:pt x="24983" y="321354"/>
                      <a:pt x="6462" y="419250"/>
                      <a:pt x="1435" y="437506"/>
                    </a:cubicBezTo>
                    <a:cubicBezTo>
                      <a:pt x="-3592" y="455762"/>
                      <a:pt x="5669" y="417663"/>
                      <a:pt x="12548" y="385119"/>
                    </a:cubicBezTo>
                    <a:cubicBezTo>
                      <a:pt x="19427" y="352575"/>
                      <a:pt x="11489" y="301775"/>
                      <a:pt x="42710" y="242244"/>
                    </a:cubicBezTo>
                    <a:cubicBezTo>
                      <a:pt x="73931" y="182713"/>
                      <a:pt x="208075" y="14173"/>
                      <a:pt x="218923" y="9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2" name="フリーフォーム: 図形 2971">
                <a:extLst>
                  <a:ext uri="{FF2B5EF4-FFF2-40B4-BE49-F238E27FC236}">
                    <a16:creationId xmlns:a16="http://schemas.microsoft.com/office/drawing/2014/main" id="{D49296D1-54CC-40A7-A9D5-BDC82A4E32B3}"/>
                  </a:ext>
                </a:extLst>
              </p:cNvPr>
              <p:cNvSpPr/>
              <p:nvPr/>
            </p:nvSpPr>
            <p:spPr>
              <a:xfrm>
                <a:off x="5163716" y="4987384"/>
                <a:ext cx="186765" cy="399045"/>
              </a:xfrm>
              <a:custGeom>
                <a:avLst/>
                <a:gdLst>
                  <a:gd name="connsiteX0" fmla="*/ 186159 w 186765"/>
                  <a:gd name="connsiteY0" fmla="*/ 541 h 399045"/>
                  <a:gd name="connsiteX1" fmla="*/ 119484 w 186765"/>
                  <a:gd name="connsiteY1" fmla="*/ 127541 h 399045"/>
                  <a:gd name="connsiteX2" fmla="*/ 65509 w 186765"/>
                  <a:gd name="connsiteY2" fmla="*/ 219616 h 399045"/>
                  <a:gd name="connsiteX3" fmla="*/ 21059 w 186765"/>
                  <a:gd name="connsiteY3" fmla="*/ 292641 h 399045"/>
                  <a:gd name="connsiteX4" fmla="*/ 422 w 186765"/>
                  <a:gd name="connsiteY4" fmla="*/ 399004 h 399045"/>
                  <a:gd name="connsiteX5" fmla="*/ 38522 w 186765"/>
                  <a:gd name="connsiteY5" fmla="*/ 279941 h 399045"/>
                  <a:gd name="connsiteX6" fmla="*/ 78209 w 186765"/>
                  <a:gd name="connsiteY6" fmla="*/ 179929 h 399045"/>
                  <a:gd name="connsiteX7" fmla="*/ 186159 w 186765"/>
                  <a:gd name="connsiteY7" fmla="*/ 541 h 399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6765" h="399045">
                    <a:moveTo>
                      <a:pt x="186159" y="541"/>
                    </a:moveTo>
                    <a:cubicBezTo>
                      <a:pt x="193038" y="-8190"/>
                      <a:pt x="139592" y="91028"/>
                      <a:pt x="119484" y="127541"/>
                    </a:cubicBezTo>
                    <a:cubicBezTo>
                      <a:pt x="99376" y="164054"/>
                      <a:pt x="81913" y="192099"/>
                      <a:pt x="65509" y="219616"/>
                    </a:cubicBezTo>
                    <a:cubicBezTo>
                      <a:pt x="49105" y="247133"/>
                      <a:pt x="31907" y="262743"/>
                      <a:pt x="21059" y="292641"/>
                    </a:cubicBezTo>
                    <a:cubicBezTo>
                      <a:pt x="10211" y="322539"/>
                      <a:pt x="-2488" y="401121"/>
                      <a:pt x="422" y="399004"/>
                    </a:cubicBezTo>
                    <a:cubicBezTo>
                      <a:pt x="3332" y="396887"/>
                      <a:pt x="25558" y="316453"/>
                      <a:pt x="38522" y="279941"/>
                    </a:cubicBezTo>
                    <a:cubicBezTo>
                      <a:pt x="51486" y="243429"/>
                      <a:pt x="55455" y="223585"/>
                      <a:pt x="78209" y="179929"/>
                    </a:cubicBezTo>
                    <a:cubicBezTo>
                      <a:pt x="100963" y="136273"/>
                      <a:pt x="179280" y="9272"/>
                      <a:pt x="186159" y="5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3" name="フリーフォーム: 図形 2972">
                <a:extLst>
                  <a:ext uri="{FF2B5EF4-FFF2-40B4-BE49-F238E27FC236}">
                    <a16:creationId xmlns:a16="http://schemas.microsoft.com/office/drawing/2014/main" id="{BFB93D56-1A31-4CA3-B56E-7268712357F2}"/>
                  </a:ext>
                </a:extLst>
              </p:cNvPr>
              <p:cNvSpPr/>
              <p:nvPr/>
            </p:nvSpPr>
            <p:spPr>
              <a:xfrm>
                <a:off x="5316136" y="4752529"/>
                <a:ext cx="19673" cy="235991"/>
              </a:xfrm>
              <a:custGeom>
                <a:avLst/>
                <a:gdLst>
                  <a:gd name="connsiteX0" fmla="*/ 16277 w 19673"/>
                  <a:gd name="connsiteY0" fmla="*/ 446 h 235991"/>
                  <a:gd name="connsiteX1" fmla="*/ 1989 w 19673"/>
                  <a:gd name="connsiteY1" fmla="*/ 109984 h 235991"/>
                  <a:gd name="connsiteX2" fmla="*/ 1989 w 19673"/>
                  <a:gd name="connsiteY2" fmla="*/ 143321 h 235991"/>
                  <a:gd name="connsiteX3" fmla="*/ 19452 w 19673"/>
                  <a:gd name="connsiteY3" fmla="*/ 235396 h 235991"/>
                  <a:gd name="connsiteX4" fmla="*/ 11514 w 19673"/>
                  <a:gd name="connsiteY4" fmla="*/ 179834 h 235991"/>
                  <a:gd name="connsiteX5" fmla="*/ 6752 w 19673"/>
                  <a:gd name="connsiteY5" fmla="*/ 117921 h 235991"/>
                  <a:gd name="connsiteX6" fmla="*/ 16277 w 19673"/>
                  <a:gd name="connsiteY6" fmla="*/ 71884 h 235991"/>
                  <a:gd name="connsiteX7" fmla="*/ 16277 w 19673"/>
                  <a:gd name="connsiteY7" fmla="*/ 446 h 235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73" h="235991">
                    <a:moveTo>
                      <a:pt x="16277" y="446"/>
                    </a:moveTo>
                    <a:cubicBezTo>
                      <a:pt x="13896" y="6796"/>
                      <a:pt x="4370" y="86171"/>
                      <a:pt x="1989" y="109984"/>
                    </a:cubicBezTo>
                    <a:cubicBezTo>
                      <a:pt x="-392" y="133797"/>
                      <a:pt x="-922" y="122419"/>
                      <a:pt x="1989" y="143321"/>
                    </a:cubicBezTo>
                    <a:cubicBezTo>
                      <a:pt x="4900" y="164223"/>
                      <a:pt x="17865" y="229311"/>
                      <a:pt x="19452" y="235396"/>
                    </a:cubicBezTo>
                    <a:cubicBezTo>
                      <a:pt x="21039" y="241481"/>
                      <a:pt x="13631" y="199413"/>
                      <a:pt x="11514" y="179834"/>
                    </a:cubicBezTo>
                    <a:cubicBezTo>
                      <a:pt x="9397" y="160255"/>
                      <a:pt x="5958" y="135913"/>
                      <a:pt x="6752" y="117921"/>
                    </a:cubicBezTo>
                    <a:cubicBezTo>
                      <a:pt x="7546" y="99929"/>
                      <a:pt x="14690" y="86436"/>
                      <a:pt x="16277" y="71884"/>
                    </a:cubicBezTo>
                    <a:cubicBezTo>
                      <a:pt x="17864" y="57332"/>
                      <a:pt x="18658" y="-5904"/>
                      <a:pt x="16277" y="4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4" name="フリーフォーム: 図形 2973">
                <a:extLst>
                  <a:ext uri="{FF2B5EF4-FFF2-40B4-BE49-F238E27FC236}">
                    <a16:creationId xmlns:a16="http://schemas.microsoft.com/office/drawing/2014/main" id="{7F1F7B8C-DEA2-46D6-9EA9-256CAAC1BC8D}"/>
                  </a:ext>
                </a:extLst>
              </p:cNvPr>
              <p:cNvSpPr/>
              <p:nvPr/>
            </p:nvSpPr>
            <p:spPr>
              <a:xfrm>
                <a:off x="5348212" y="4786311"/>
                <a:ext cx="31893" cy="203366"/>
              </a:xfrm>
              <a:custGeom>
                <a:avLst/>
                <a:gdLst>
                  <a:gd name="connsiteX0" fmla="*/ 19126 w 31893"/>
                  <a:gd name="connsiteY0" fmla="*/ 2 h 203366"/>
                  <a:gd name="connsiteX1" fmla="*/ 31826 w 31893"/>
                  <a:gd name="connsiteY1" fmla="*/ 90489 h 203366"/>
                  <a:gd name="connsiteX2" fmla="*/ 12776 w 31893"/>
                  <a:gd name="connsiteY2" fmla="*/ 150814 h 203366"/>
                  <a:gd name="connsiteX3" fmla="*/ 76 w 31893"/>
                  <a:gd name="connsiteY3" fmla="*/ 203202 h 203366"/>
                  <a:gd name="connsiteX4" fmla="*/ 8013 w 31893"/>
                  <a:gd name="connsiteY4" fmla="*/ 133352 h 203366"/>
                  <a:gd name="connsiteX5" fmla="*/ 19126 w 31893"/>
                  <a:gd name="connsiteY5" fmla="*/ 87314 h 203366"/>
                  <a:gd name="connsiteX6" fmla="*/ 19126 w 31893"/>
                  <a:gd name="connsiteY6" fmla="*/ 2 h 203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93" h="203366">
                    <a:moveTo>
                      <a:pt x="19126" y="2"/>
                    </a:moveTo>
                    <a:cubicBezTo>
                      <a:pt x="21243" y="531"/>
                      <a:pt x="32884" y="65354"/>
                      <a:pt x="31826" y="90489"/>
                    </a:cubicBezTo>
                    <a:cubicBezTo>
                      <a:pt x="30768" y="115624"/>
                      <a:pt x="18068" y="132029"/>
                      <a:pt x="12776" y="150814"/>
                    </a:cubicBezTo>
                    <a:cubicBezTo>
                      <a:pt x="7484" y="169600"/>
                      <a:pt x="870" y="206112"/>
                      <a:pt x="76" y="203202"/>
                    </a:cubicBezTo>
                    <a:cubicBezTo>
                      <a:pt x="-718" y="200292"/>
                      <a:pt x="4838" y="152667"/>
                      <a:pt x="8013" y="133352"/>
                    </a:cubicBezTo>
                    <a:cubicBezTo>
                      <a:pt x="11188" y="114037"/>
                      <a:pt x="15686" y="103189"/>
                      <a:pt x="19126" y="87314"/>
                    </a:cubicBezTo>
                    <a:cubicBezTo>
                      <a:pt x="22566" y="71439"/>
                      <a:pt x="17009" y="-527"/>
                      <a:pt x="1912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5" name="フリーフォーム: 図形 2974">
                <a:extLst>
                  <a:ext uri="{FF2B5EF4-FFF2-40B4-BE49-F238E27FC236}">
                    <a16:creationId xmlns:a16="http://schemas.microsoft.com/office/drawing/2014/main" id="{418733A7-8F28-4EB9-89AB-6A82114C3D89}"/>
                  </a:ext>
                </a:extLst>
              </p:cNvPr>
              <p:cNvSpPr/>
              <p:nvPr/>
            </p:nvSpPr>
            <p:spPr>
              <a:xfrm>
                <a:off x="5340284" y="4736832"/>
                <a:ext cx="94260" cy="69930"/>
              </a:xfrm>
              <a:custGeom>
                <a:avLst/>
                <a:gdLst>
                  <a:gd name="connsiteX0" fmla="*/ 1654 w 94260"/>
                  <a:gd name="connsiteY0" fmla="*/ 268 h 69930"/>
                  <a:gd name="connsiteX1" fmla="*/ 93729 w 94260"/>
                  <a:gd name="connsiteY1" fmla="*/ 68531 h 69930"/>
                  <a:gd name="connsiteX2" fmla="*/ 38166 w 94260"/>
                  <a:gd name="connsiteY2" fmla="*/ 44718 h 69930"/>
                  <a:gd name="connsiteX3" fmla="*/ 1654 w 94260"/>
                  <a:gd name="connsiteY3" fmla="*/ 268 h 6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260" h="69930">
                    <a:moveTo>
                      <a:pt x="1654" y="268"/>
                    </a:moveTo>
                    <a:cubicBezTo>
                      <a:pt x="10914" y="4237"/>
                      <a:pt x="87644" y="61123"/>
                      <a:pt x="93729" y="68531"/>
                    </a:cubicBezTo>
                    <a:cubicBezTo>
                      <a:pt x="99814" y="75939"/>
                      <a:pt x="51924" y="51862"/>
                      <a:pt x="38166" y="44718"/>
                    </a:cubicBezTo>
                    <a:cubicBezTo>
                      <a:pt x="24408" y="37574"/>
                      <a:pt x="-7606" y="-3701"/>
                      <a:pt x="1654" y="2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6" name="フリーフォーム: 図形 2975">
                <a:extLst>
                  <a:ext uri="{FF2B5EF4-FFF2-40B4-BE49-F238E27FC236}">
                    <a16:creationId xmlns:a16="http://schemas.microsoft.com/office/drawing/2014/main" id="{6B0F64DD-F2CA-48BC-BE5E-9E277555033F}"/>
                  </a:ext>
                </a:extLst>
              </p:cNvPr>
              <p:cNvSpPr/>
              <p:nvPr/>
            </p:nvSpPr>
            <p:spPr>
              <a:xfrm>
                <a:off x="5113867" y="5863167"/>
                <a:ext cx="377333" cy="319089"/>
              </a:xfrm>
              <a:custGeom>
                <a:avLst/>
                <a:gdLst>
                  <a:gd name="connsiteX0" fmla="*/ 0 w 377333"/>
                  <a:gd name="connsiteY0" fmla="*/ 0 h 319089"/>
                  <a:gd name="connsiteX1" fmla="*/ 228600 w 377333"/>
                  <a:gd name="connsiteY1" fmla="*/ 211666 h 319089"/>
                  <a:gd name="connsiteX2" fmla="*/ 317500 w 377333"/>
                  <a:gd name="connsiteY2" fmla="*/ 262466 h 319089"/>
                  <a:gd name="connsiteX3" fmla="*/ 334433 w 377333"/>
                  <a:gd name="connsiteY3" fmla="*/ 300566 h 319089"/>
                  <a:gd name="connsiteX4" fmla="*/ 376766 w 377333"/>
                  <a:gd name="connsiteY4" fmla="*/ 317500 h 319089"/>
                  <a:gd name="connsiteX5" fmla="*/ 300566 w 377333"/>
                  <a:gd name="connsiteY5" fmla="*/ 262466 h 319089"/>
                  <a:gd name="connsiteX6" fmla="*/ 215900 w 377333"/>
                  <a:gd name="connsiteY6" fmla="*/ 160866 h 319089"/>
                  <a:gd name="connsiteX7" fmla="*/ 33866 w 377333"/>
                  <a:gd name="connsiteY7" fmla="*/ 38100 h 319089"/>
                  <a:gd name="connsiteX8" fmla="*/ 0 w 377333"/>
                  <a:gd name="connsiteY8" fmla="*/ 0 h 31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333" h="319089">
                    <a:moveTo>
                      <a:pt x="0" y="0"/>
                    </a:moveTo>
                    <a:cubicBezTo>
                      <a:pt x="87841" y="83961"/>
                      <a:pt x="175683" y="167922"/>
                      <a:pt x="228600" y="211666"/>
                    </a:cubicBezTo>
                    <a:cubicBezTo>
                      <a:pt x="281517" y="255410"/>
                      <a:pt x="299861" y="247649"/>
                      <a:pt x="317500" y="262466"/>
                    </a:cubicBezTo>
                    <a:cubicBezTo>
                      <a:pt x="335139" y="277283"/>
                      <a:pt x="324555" y="291394"/>
                      <a:pt x="334433" y="300566"/>
                    </a:cubicBezTo>
                    <a:cubicBezTo>
                      <a:pt x="344311" y="309738"/>
                      <a:pt x="382410" y="323850"/>
                      <a:pt x="376766" y="317500"/>
                    </a:cubicBezTo>
                    <a:cubicBezTo>
                      <a:pt x="371122" y="311150"/>
                      <a:pt x="327377" y="288572"/>
                      <a:pt x="300566" y="262466"/>
                    </a:cubicBezTo>
                    <a:cubicBezTo>
                      <a:pt x="273755" y="236360"/>
                      <a:pt x="260350" y="198260"/>
                      <a:pt x="215900" y="160866"/>
                    </a:cubicBezTo>
                    <a:cubicBezTo>
                      <a:pt x="171450" y="123472"/>
                      <a:pt x="70555" y="62794"/>
                      <a:pt x="33866" y="381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7" name="フリーフォーム: 図形 2976">
                <a:extLst>
                  <a:ext uri="{FF2B5EF4-FFF2-40B4-BE49-F238E27FC236}">
                    <a16:creationId xmlns:a16="http://schemas.microsoft.com/office/drawing/2014/main" id="{05ED0136-B3B0-413C-9502-E744C6F81AA0}"/>
                  </a:ext>
                </a:extLst>
              </p:cNvPr>
              <p:cNvSpPr/>
              <p:nvPr/>
            </p:nvSpPr>
            <p:spPr>
              <a:xfrm>
                <a:off x="5143308" y="6000747"/>
                <a:ext cx="244064" cy="187221"/>
              </a:xfrm>
              <a:custGeom>
                <a:avLst/>
                <a:gdLst>
                  <a:gd name="connsiteX0" fmla="*/ 192 w 244064"/>
                  <a:gd name="connsiteY0" fmla="*/ 3 h 187221"/>
                  <a:gd name="connsiteX1" fmla="*/ 111317 w 244064"/>
                  <a:gd name="connsiteY1" fmla="*/ 85728 h 187221"/>
                  <a:gd name="connsiteX2" fmla="*/ 238317 w 244064"/>
                  <a:gd name="connsiteY2" fmla="*/ 185741 h 187221"/>
                  <a:gd name="connsiteX3" fmla="*/ 214505 w 244064"/>
                  <a:gd name="connsiteY3" fmla="*/ 141291 h 187221"/>
                  <a:gd name="connsiteX4" fmla="*/ 144655 w 244064"/>
                  <a:gd name="connsiteY4" fmla="*/ 82553 h 187221"/>
                  <a:gd name="connsiteX5" fmla="*/ 192 w 244064"/>
                  <a:gd name="connsiteY5" fmla="*/ 3 h 18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064" h="187221">
                    <a:moveTo>
                      <a:pt x="192" y="3"/>
                    </a:moveTo>
                    <a:cubicBezTo>
                      <a:pt x="-5364" y="532"/>
                      <a:pt x="111317" y="85728"/>
                      <a:pt x="111317" y="85728"/>
                    </a:cubicBezTo>
                    <a:cubicBezTo>
                      <a:pt x="151005" y="116684"/>
                      <a:pt x="221119" y="176481"/>
                      <a:pt x="238317" y="185741"/>
                    </a:cubicBezTo>
                    <a:cubicBezTo>
                      <a:pt x="255515" y="195001"/>
                      <a:pt x="230115" y="158489"/>
                      <a:pt x="214505" y="141291"/>
                    </a:cubicBezTo>
                    <a:cubicBezTo>
                      <a:pt x="198895" y="124093"/>
                      <a:pt x="176934" y="104778"/>
                      <a:pt x="144655" y="82553"/>
                    </a:cubicBezTo>
                    <a:cubicBezTo>
                      <a:pt x="112376" y="60328"/>
                      <a:pt x="5748" y="-526"/>
                      <a:pt x="192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8" name="フリーフォーム: 図形 2977">
                <a:extLst>
                  <a:ext uri="{FF2B5EF4-FFF2-40B4-BE49-F238E27FC236}">
                    <a16:creationId xmlns:a16="http://schemas.microsoft.com/office/drawing/2014/main" id="{77EFECBD-0F63-46B1-A57D-34F98686FF1E}"/>
                  </a:ext>
                </a:extLst>
              </p:cNvPr>
              <p:cNvSpPr/>
              <p:nvPr/>
            </p:nvSpPr>
            <p:spPr>
              <a:xfrm>
                <a:off x="5116555" y="5956300"/>
                <a:ext cx="335319" cy="270013"/>
              </a:xfrm>
              <a:custGeom>
                <a:avLst/>
                <a:gdLst>
                  <a:gd name="connsiteX0" fmla="*/ 7895 w 335319"/>
                  <a:gd name="connsiteY0" fmla="*/ 0 h 270013"/>
                  <a:gd name="connsiteX1" fmla="*/ 22183 w 335319"/>
                  <a:gd name="connsiteY1" fmla="*/ 111125 h 270013"/>
                  <a:gd name="connsiteX2" fmla="*/ 84095 w 335319"/>
                  <a:gd name="connsiteY2" fmla="*/ 168275 h 270013"/>
                  <a:gd name="connsiteX3" fmla="*/ 220620 w 335319"/>
                  <a:gd name="connsiteY3" fmla="*/ 246063 h 270013"/>
                  <a:gd name="connsiteX4" fmla="*/ 334920 w 335319"/>
                  <a:gd name="connsiteY4" fmla="*/ 269875 h 270013"/>
                  <a:gd name="connsiteX5" fmla="*/ 249195 w 335319"/>
                  <a:gd name="connsiteY5" fmla="*/ 238125 h 270013"/>
                  <a:gd name="connsiteX6" fmla="*/ 22183 w 335319"/>
                  <a:gd name="connsiteY6" fmla="*/ 109538 h 270013"/>
                  <a:gd name="connsiteX7" fmla="*/ 7895 w 335319"/>
                  <a:gd name="connsiteY7" fmla="*/ 0 h 27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5319" h="270013">
                    <a:moveTo>
                      <a:pt x="7895" y="0"/>
                    </a:moveTo>
                    <a:cubicBezTo>
                      <a:pt x="7895" y="264"/>
                      <a:pt x="9483" y="83079"/>
                      <a:pt x="22183" y="111125"/>
                    </a:cubicBezTo>
                    <a:cubicBezTo>
                      <a:pt x="34883" y="139171"/>
                      <a:pt x="51022" y="145785"/>
                      <a:pt x="84095" y="168275"/>
                    </a:cubicBezTo>
                    <a:cubicBezTo>
                      <a:pt x="117168" y="190765"/>
                      <a:pt x="178816" y="229130"/>
                      <a:pt x="220620" y="246063"/>
                    </a:cubicBezTo>
                    <a:cubicBezTo>
                      <a:pt x="262424" y="262996"/>
                      <a:pt x="330158" y="271198"/>
                      <a:pt x="334920" y="269875"/>
                    </a:cubicBezTo>
                    <a:cubicBezTo>
                      <a:pt x="339682" y="268552"/>
                      <a:pt x="301318" y="264848"/>
                      <a:pt x="249195" y="238125"/>
                    </a:cubicBezTo>
                    <a:cubicBezTo>
                      <a:pt x="197072" y="211402"/>
                      <a:pt x="61606" y="147109"/>
                      <a:pt x="22183" y="109538"/>
                    </a:cubicBezTo>
                    <a:cubicBezTo>
                      <a:pt x="-17240" y="71967"/>
                      <a:pt x="7895" y="-264"/>
                      <a:pt x="789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9" name="フリーフォーム: 図形 2978">
                <a:extLst>
                  <a:ext uri="{FF2B5EF4-FFF2-40B4-BE49-F238E27FC236}">
                    <a16:creationId xmlns:a16="http://schemas.microsoft.com/office/drawing/2014/main" id="{3503C0CA-FB00-421C-9FBF-63D1B34D0946}"/>
                  </a:ext>
                </a:extLst>
              </p:cNvPr>
              <p:cNvSpPr/>
              <p:nvPr/>
            </p:nvSpPr>
            <p:spPr>
              <a:xfrm>
                <a:off x="5306413" y="5894381"/>
                <a:ext cx="277789" cy="385771"/>
              </a:xfrm>
              <a:custGeom>
                <a:avLst/>
                <a:gdLst>
                  <a:gd name="connsiteX0" fmla="*/ 600 w 277789"/>
                  <a:gd name="connsiteY0" fmla="*/ 1594 h 385771"/>
                  <a:gd name="connsiteX1" fmla="*/ 186337 w 277789"/>
                  <a:gd name="connsiteY1" fmla="*/ 104782 h 385771"/>
                  <a:gd name="connsiteX2" fmla="*/ 262537 w 277789"/>
                  <a:gd name="connsiteY2" fmla="*/ 249244 h 385771"/>
                  <a:gd name="connsiteX3" fmla="*/ 248250 w 277789"/>
                  <a:gd name="connsiteY3" fmla="*/ 360369 h 385771"/>
                  <a:gd name="connsiteX4" fmla="*/ 233962 w 277789"/>
                  <a:gd name="connsiteY4" fmla="*/ 384182 h 385771"/>
                  <a:gd name="connsiteX5" fmla="*/ 200625 w 277789"/>
                  <a:gd name="connsiteY5" fmla="*/ 381007 h 385771"/>
                  <a:gd name="connsiteX6" fmla="*/ 119662 w 277789"/>
                  <a:gd name="connsiteY6" fmla="*/ 360369 h 385771"/>
                  <a:gd name="connsiteX7" fmla="*/ 233962 w 277789"/>
                  <a:gd name="connsiteY7" fmla="*/ 379419 h 385771"/>
                  <a:gd name="connsiteX8" fmla="*/ 260950 w 277789"/>
                  <a:gd name="connsiteY8" fmla="*/ 357194 h 385771"/>
                  <a:gd name="connsiteX9" fmla="*/ 272062 w 277789"/>
                  <a:gd name="connsiteY9" fmla="*/ 298457 h 385771"/>
                  <a:gd name="connsiteX10" fmla="*/ 254600 w 277789"/>
                  <a:gd name="connsiteY10" fmla="*/ 185744 h 385771"/>
                  <a:gd name="connsiteX11" fmla="*/ 600 w 277789"/>
                  <a:gd name="connsiteY11" fmla="*/ 1594 h 38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7789" h="385771">
                    <a:moveTo>
                      <a:pt x="600" y="1594"/>
                    </a:moveTo>
                    <a:cubicBezTo>
                      <a:pt x="-10777" y="-11900"/>
                      <a:pt x="142681" y="63507"/>
                      <a:pt x="186337" y="104782"/>
                    </a:cubicBezTo>
                    <a:cubicBezTo>
                      <a:pt x="229993" y="146057"/>
                      <a:pt x="252218" y="206646"/>
                      <a:pt x="262537" y="249244"/>
                    </a:cubicBezTo>
                    <a:cubicBezTo>
                      <a:pt x="272856" y="291842"/>
                      <a:pt x="253012" y="337879"/>
                      <a:pt x="248250" y="360369"/>
                    </a:cubicBezTo>
                    <a:cubicBezTo>
                      <a:pt x="243488" y="382859"/>
                      <a:pt x="241900" y="380742"/>
                      <a:pt x="233962" y="384182"/>
                    </a:cubicBezTo>
                    <a:cubicBezTo>
                      <a:pt x="226025" y="387622"/>
                      <a:pt x="219675" y="384976"/>
                      <a:pt x="200625" y="381007"/>
                    </a:cubicBezTo>
                    <a:cubicBezTo>
                      <a:pt x="181575" y="377038"/>
                      <a:pt x="114106" y="360634"/>
                      <a:pt x="119662" y="360369"/>
                    </a:cubicBezTo>
                    <a:cubicBezTo>
                      <a:pt x="125218" y="360104"/>
                      <a:pt x="210414" y="379948"/>
                      <a:pt x="233962" y="379419"/>
                    </a:cubicBezTo>
                    <a:cubicBezTo>
                      <a:pt x="257510" y="378890"/>
                      <a:pt x="254600" y="370688"/>
                      <a:pt x="260950" y="357194"/>
                    </a:cubicBezTo>
                    <a:cubicBezTo>
                      <a:pt x="267300" y="343700"/>
                      <a:pt x="273120" y="327032"/>
                      <a:pt x="272062" y="298457"/>
                    </a:cubicBezTo>
                    <a:cubicBezTo>
                      <a:pt x="271004" y="269882"/>
                      <a:pt x="294023" y="233105"/>
                      <a:pt x="254600" y="185744"/>
                    </a:cubicBezTo>
                    <a:cubicBezTo>
                      <a:pt x="215177" y="138384"/>
                      <a:pt x="11977" y="15088"/>
                      <a:pt x="600" y="15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0" name="フリーフォーム: 図形 2979">
                <a:extLst>
                  <a:ext uri="{FF2B5EF4-FFF2-40B4-BE49-F238E27FC236}">
                    <a16:creationId xmlns:a16="http://schemas.microsoft.com/office/drawing/2014/main" id="{B2BBBD84-302D-4D3B-8992-84B50A4768A7}"/>
                  </a:ext>
                </a:extLst>
              </p:cNvPr>
              <p:cNvSpPr/>
              <p:nvPr/>
            </p:nvSpPr>
            <p:spPr>
              <a:xfrm>
                <a:off x="5364062" y="5938608"/>
                <a:ext cx="123927" cy="170362"/>
              </a:xfrm>
              <a:custGeom>
                <a:avLst/>
                <a:gdLst>
                  <a:gd name="connsiteX0" fmla="*/ 1688 w 123927"/>
                  <a:gd name="connsiteY0" fmla="*/ 230 h 170362"/>
                  <a:gd name="connsiteX1" fmla="*/ 15976 w 123927"/>
                  <a:gd name="connsiteY1" fmla="*/ 60555 h 170362"/>
                  <a:gd name="connsiteX2" fmla="*/ 77888 w 123927"/>
                  <a:gd name="connsiteY2" fmla="*/ 133580 h 170362"/>
                  <a:gd name="connsiteX3" fmla="*/ 123926 w 123927"/>
                  <a:gd name="connsiteY3" fmla="*/ 170092 h 170362"/>
                  <a:gd name="connsiteX4" fmla="*/ 79476 w 123927"/>
                  <a:gd name="connsiteY4" fmla="*/ 116117 h 170362"/>
                  <a:gd name="connsiteX5" fmla="*/ 46138 w 123927"/>
                  <a:gd name="connsiteY5" fmla="*/ 82780 h 170362"/>
                  <a:gd name="connsiteX6" fmla="*/ 1688 w 123927"/>
                  <a:gd name="connsiteY6" fmla="*/ 230 h 17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927" h="170362">
                    <a:moveTo>
                      <a:pt x="1688" y="230"/>
                    </a:moveTo>
                    <a:cubicBezTo>
                      <a:pt x="-3339" y="-3474"/>
                      <a:pt x="3276" y="38330"/>
                      <a:pt x="15976" y="60555"/>
                    </a:cubicBezTo>
                    <a:cubicBezTo>
                      <a:pt x="28676" y="82780"/>
                      <a:pt x="59896" y="115324"/>
                      <a:pt x="77888" y="133580"/>
                    </a:cubicBezTo>
                    <a:cubicBezTo>
                      <a:pt x="95880" y="151836"/>
                      <a:pt x="123661" y="173002"/>
                      <a:pt x="123926" y="170092"/>
                    </a:cubicBezTo>
                    <a:cubicBezTo>
                      <a:pt x="124191" y="167182"/>
                      <a:pt x="92441" y="130669"/>
                      <a:pt x="79476" y="116117"/>
                    </a:cubicBezTo>
                    <a:cubicBezTo>
                      <a:pt x="66511" y="101565"/>
                      <a:pt x="57780" y="98390"/>
                      <a:pt x="46138" y="82780"/>
                    </a:cubicBezTo>
                    <a:cubicBezTo>
                      <a:pt x="34496" y="67170"/>
                      <a:pt x="6715" y="3934"/>
                      <a:pt x="1688" y="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1" name="フリーフォーム: 図形 2980">
                <a:extLst>
                  <a:ext uri="{FF2B5EF4-FFF2-40B4-BE49-F238E27FC236}">
                    <a16:creationId xmlns:a16="http://schemas.microsoft.com/office/drawing/2014/main" id="{0A228241-E3D7-4A1F-912F-BE494EE6738B}"/>
                  </a:ext>
                </a:extLst>
              </p:cNvPr>
              <p:cNvSpPr/>
              <p:nvPr/>
            </p:nvSpPr>
            <p:spPr>
              <a:xfrm>
                <a:off x="5347613" y="5916613"/>
                <a:ext cx="107877" cy="249238"/>
              </a:xfrm>
              <a:custGeom>
                <a:avLst/>
                <a:gdLst>
                  <a:gd name="connsiteX0" fmla="*/ 675 w 107877"/>
                  <a:gd name="connsiteY0" fmla="*/ 0 h 249238"/>
                  <a:gd name="connsiteX1" fmla="*/ 13375 w 107877"/>
                  <a:gd name="connsiteY1" fmla="*/ 100012 h 249238"/>
                  <a:gd name="connsiteX2" fmla="*/ 94337 w 107877"/>
                  <a:gd name="connsiteY2" fmla="*/ 192087 h 249238"/>
                  <a:gd name="connsiteX3" fmla="*/ 105450 w 107877"/>
                  <a:gd name="connsiteY3" fmla="*/ 249237 h 249238"/>
                  <a:gd name="connsiteX4" fmla="*/ 103862 w 107877"/>
                  <a:gd name="connsiteY4" fmla="*/ 190500 h 249238"/>
                  <a:gd name="connsiteX5" fmla="*/ 64175 w 107877"/>
                  <a:gd name="connsiteY5" fmla="*/ 144462 h 249238"/>
                  <a:gd name="connsiteX6" fmla="*/ 19725 w 107877"/>
                  <a:gd name="connsiteY6" fmla="*/ 101600 h 249238"/>
                  <a:gd name="connsiteX7" fmla="*/ 675 w 107877"/>
                  <a:gd name="connsiteY7" fmla="*/ 0 h 249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77" h="249238">
                    <a:moveTo>
                      <a:pt x="675" y="0"/>
                    </a:moveTo>
                    <a:cubicBezTo>
                      <a:pt x="-383" y="-265"/>
                      <a:pt x="-2235" y="67998"/>
                      <a:pt x="13375" y="100012"/>
                    </a:cubicBezTo>
                    <a:cubicBezTo>
                      <a:pt x="28985" y="132026"/>
                      <a:pt x="78991" y="167216"/>
                      <a:pt x="94337" y="192087"/>
                    </a:cubicBezTo>
                    <a:cubicBezTo>
                      <a:pt x="109683" y="216958"/>
                      <a:pt x="103863" y="249501"/>
                      <a:pt x="105450" y="249237"/>
                    </a:cubicBezTo>
                    <a:cubicBezTo>
                      <a:pt x="107037" y="248973"/>
                      <a:pt x="110741" y="207962"/>
                      <a:pt x="103862" y="190500"/>
                    </a:cubicBezTo>
                    <a:cubicBezTo>
                      <a:pt x="96983" y="173038"/>
                      <a:pt x="78198" y="159279"/>
                      <a:pt x="64175" y="144462"/>
                    </a:cubicBezTo>
                    <a:cubicBezTo>
                      <a:pt x="50152" y="129645"/>
                      <a:pt x="28456" y="119062"/>
                      <a:pt x="19725" y="101600"/>
                    </a:cubicBezTo>
                    <a:cubicBezTo>
                      <a:pt x="10994" y="84138"/>
                      <a:pt x="1733" y="265"/>
                      <a:pt x="6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2" name="フリーフォーム: 図形 2981">
                <a:extLst>
                  <a:ext uri="{FF2B5EF4-FFF2-40B4-BE49-F238E27FC236}">
                    <a16:creationId xmlns:a16="http://schemas.microsoft.com/office/drawing/2014/main" id="{311C0D9C-1CF7-4EAB-B327-51BE1E98D3B9}"/>
                  </a:ext>
                </a:extLst>
              </p:cNvPr>
              <p:cNvSpPr/>
              <p:nvPr/>
            </p:nvSpPr>
            <p:spPr>
              <a:xfrm>
                <a:off x="5476713" y="6089570"/>
                <a:ext cx="52779" cy="106236"/>
              </a:xfrm>
              <a:custGeom>
                <a:avLst/>
                <a:gdLst>
                  <a:gd name="connsiteX0" fmla="*/ 4925 w 52779"/>
                  <a:gd name="connsiteY0" fmla="*/ 80 h 106236"/>
                  <a:gd name="connsiteX1" fmla="*/ 35087 w 52779"/>
                  <a:gd name="connsiteY1" fmla="*/ 90568 h 106236"/>
                  <a:gd name="connsiteX2" fmla="*/ 162 w 52779"/>
                  <a:gd name="connsiteY2" fmla="*/ 104855 h 106236"/>
                  <a:gd name="connsiteX3" fmla="*/ 52550 w 52779"/>
                  <a:gd name="connsiteY3" fmla="*/ 74693 h 106236"/>
                  <a:gd name="connsiteX4" fmla="*/ 4925 w 52779"/>
                  <a:gd name="connsiteY4" fmla="*/ 80 h 106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79" h="106236">
                    <a:moveTo>
                      <a:pt x="4925" y="80"/>
                    </a:moveTo>
                    <a:cubicBezTo>
                      <a:pt x="2015" y="2726"/>
                      <a:pt x="35881" y="73106"/>
                      <a:pt x="35087" y="90568"/>
                    </a:cubicBezTo>
                    <a:cubicBezTo>
                      <a:pt x="34293" y="108030"/>
                      <a:pt x="-2748" y="107501"/>
                      <a:pt x="162" y="104855"/>
                    </a:cubicBezTo>
                    <a:cubicBezTo>
                      <a:pt x="3072" y="102209"/>
                      <a:pt x="48581" y="88716"/>
                      <a:pt x="52550" y="74693"/>
                    </a:cubicBezTo>
                    <a:cubicBezTo>
                      <a:pt x="56519" y="60670"/>
                      <a:pt x="7835" y="-2566"/>
                      <a:pt x="4925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3" name="フリーフォーム: 図形 2982">
                <a:extLst>
                  <a:ext uri="{FF2B5EF4-FFF2-40B4-BE49-F238E27FC236}">
                    <a16:creationId xmlns:a16="http://schemas.microsoft.com/office/drawing/2014/main" id="{9AB15081-B244-48FF-8C8A-E63ACEB36799}"/>
                  </a:ext>
                </a:extLst>
              </p:cNvPr>
              <p:cNvSpPr/>
              <p:nvPr/>
            </p:nvSpPr>
            <p:spPr>
              <a:xfrm>
                <a:off x="5448122" y="6160977"/>
                <a:ext cx="17838" cy="98218"/>
              </a:xfrm>
              <a:custGeom>
                <a:avLst/>
                <a:gdLst>
                  <a:gd name="connsiteX0" fmla="*/ 8116 w 17838"/>
                  <a:gd name="connsiteY0" fmla="*/ 111 h 98218"/>
                  <a:gd name="connsiteX1" fmla="*/ 178 w 17838"/>
                  <a:gd name="connsiteY1" fmla="*/ 82661 h 98218"/>
                  <a:gd name="connsiteX2" fmla="*/ 16053 w 17838"/>
                  <a:gd name="connsiteY2" fmla="*/ 96948 h 98218"/>
                  <a:gd name="connsiteX3" fmla="*/ 17641 w 17838"/>
                  <a:gd name="connsiteY3" fmla="*/ 65198 h 98218"/>
                  <a:gd name="connsiteX4" fmla="*/ 8116 w 17838"/>
                  <a:gd name="connsiteY4" fmla="*/ 111 h 9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8" h="98218">
                    <a:moveTo>
                      <a:pt x="8116" y="111"/>
                    </a:moveTo>
                    <a:cubicBezTo>
                      <a:pt x="5206" y="3021"/>
                      <a:pt x="-1145" y="66522"/>
                      <a:pt x="178" y="82661"/>
                    </a:cubicBezTo>
                    <a:cubicBezTo>
                      <a:pt x="1501" y="98800"/>
                      <a:pt x="13143" y="99858"/>
                      <a:pt x="16053" y="96948"/>
                    </a:cubicBezTo>
                    <a:cubicBezTo>
                      <a:pt x="18963" y="94038"/>
                      <a:pt x="17376" y="78427"/>
                      <a:pt x="17641" y="65198"/>
                    </a:cubicBezTo>
                    <a:cubicBezTo>
                      <a:pt x="17906" y="51969"/>
                      <a:pt x="11026" y="-2799"/>
                      <a:pt x="8116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4" name="フリーフォーム: 図形 2983">
                <a:extLst>
                  <a:ext uri="{FF2B5EF4-FFF2-40B4-BE49-F238E27FC236}">
                    <a16:creationId xmlns:a16="http://schemas.microsoft.com/office/drawing/2014/main" id="{47331393-C563-4118-AD9B-4F1B9E7FCFD1}"/>
                  </a:ext>
                </a:extLst>
              </p:cNvPr>
              <p:cNvSpPr/>
              <p:nvPr/>
            </p:nvSpPr>
            <p:spPr>
              <a:xfrm>
                <a:off x="5490246" y="4365430"/>
                <a:ext cx="343527" cy="1071493"/>
              </a:xfrm>
              <a:custGeom>
                <a:avLst/>
                <a:gdLst>
                  <a:gd name="connsiteX0" fmla="*/ 10971 w 343527"/>
                  <a:gd name="connsiteY0" fmla="*/ 9720 h 1071493"/>
                  <a:gd name="connsiteX1" fmla="*/ 38487 w 343527"/>
                  <a:gd name="connsiteY1" fmla="*/ 104970 h 1071493"/>
                  <a:gd name="connsiteX2" fmla="*/ 182421 w 343527"/>
                  <a:gd name="connsiteY2" fmla="*/ 322987 h 1071493"/>
                  <a:gd name="connsiteX3" fmla="*/ 220521 w 343527"/>
                  <a:gd name="connsiteY3" fmla="*/ 420353 h 1071493"/>
                  <a:gd name="connsiteX4" fmla="*/ 273437 w 343527"/>
                  <a:gd name="connsiteY4" fmla="*/ 458453 h 1071493"/>
                  <a:gd name="connsiteX5" fmla="*/ 326354 w 343527"/>
                  <a:gd name="connsiteY5" fmla="*/ 784420 h 1071493"/>
                  <a:gd name="connsiteX6" fmla="*/ 311537 w 343527"/>
                  <a:gd name="connsiteY6" fmla="*/ 911420 h 1071493"/>
                  <a:gd name="connsiteX7" fmla="*/ 343287 w 343527"/>
                  <a:gd name="connsiteY7" fmla="*/ 1070170 h 1071493"/>
                  <a:gd name="connsiteX8" fmla="*/ 326354 w 343527"/>
                  <a:gd name="connsiteY8" fmla="*/ 981270 h 1071493"/>
                  <a:gd name="connsiteX9" fmla="*/ 330587 w 343527"/>
                  <a:gd name="connsiteY9" fmla="*/ 875437 h 1071493"/>
                  <a:gd name="connsiteX10" fmla="*/ 334821 w 343527"/>
                  <a:gd name="connsiteY10" fmla="*/ 731503 h 1071493"/>
                  <a:gd name="connsiteX11" fmla="*/ 271321 w 343527"/>
                  <a:gd name="connsiteY11" fmla="*/ 403420 h 1071493"/>
                  <a:gd name="connsiteX12" fmla="*/ 195121 w 343527"/>
                  <a:gd name="connsiteY12" fmla="*/ 331453 h 1071493"/>
                  <a:gd name="connsiteX13" fmla="*/ 10971 w 343527"/>
                  <a:gd name="connsiteY13" fmla="*/ 9720 h 107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3527" h="1071493">
                    <a:moveTo>
                      <a:pt x="10971" y="9720"/>
                    </a:moveTo>
                    <a:cubicBezTo>
                      <a:pt x="-15135" y="-28027"/>
                      <a:pt x="9912" y="52759"/>
                      <a:pt x="38487" y="104970"/>
                    </a:cubicBezTo>
                    <a:cubicBezTo>
                      <a:pt x="67062" y="157181"/>
                      <a:pt x="152082" y="270423"/>
                      <a:pt x="182421" y="322987"/>
                    </a:cubicBezTo>
                    <a:cubicBezTo>
                      <a:pt x="212760" y="375551"/>
                      <a:pt x="205352" y="397775"/>
                      <a:pt x="220521" y="420353"/>
                    </a:cubicBezTo>
                    <a:cubicBezTo>
                      <a:pt x="235690" y="442931"/>
                      <a:pt x="255798" y="397775"/>
                      <a:pt x="273437" y="458453"/>
                    </a:cubicBezTo>
                    <a:cubicBezTo>
                      <a:pt x="291076" y="519131"/>
                      <a:pt x="320004" y="708926"/>
                      <a:pt x="326354" y="784420"/>
                    </a:cubicBezTo>
                    <a:cubicBezTo>
                      <a:pt x="332704" y="859915"/>
                      <a:pt x="308715" y="863795"/>
                      <a:pt x="311537" y="911420"/>
                    </a:cubicBezTo>
                    <a:cubicBezTo>
                      <a:pt x="314359" y="959045"/>
                      <a:pt x="340818" y="1058528"/>
                      <a:pt x="343287" y="1070170"/>
                    </a:cubicBezTo>
                    <a:cubicBezTo>
                      <a:pt x="345757" y="1081812"/>
                      <a:pt x="328471" y="1013725"/>
                      <a:pt x="326354" y="981270"/>
                    </a:cubicBezTo>
                    <a:cubicBezTo>
                      <a:pt x="324237" y="948815"/>
                      <a:pt x="329176" y="917065"/>
                      <a:pt x="330587" y="875437"/>
                    </a:cubicBezTo>
                    <a:cubicBezTo>
                      <a:pt x="331998" y="833809"/>
                      <a:pt x="344699" y="810172"/>
                      <a:pt x="334821" y="731503"/>
                    </a:cubicBezTo>
                    <a:cubicBezTo>
                      <a:pt x="324943" y="652834"/>
                      <a:pt x="294604" y="470095"/>
                      <a:pt x="271321" y="403420"/>
                    </a:cubicBezTo>
                    <a:cubicBezTo>
                      <a:pt x="248038" y="336745"/>
                      <a:pt x="237102" y="394247"/>
                      <a:pt x="195121" y="331453"/>
                    </a:cubicBezTo>
                    <a:cubicBezTo>
                      <a:pt x="153140" y="268659"/>
                      <a:pt x="37077" y="47467"/>
                      <a:pt x="10971" y="97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5" name="フリーフォーム: 図形 2984">
                <a:extLst>
                  <a:ext uri="{FF2B5EF4-FFF2-40B4-BE49-F238E27FC236}">
                    <a16:creationId xmlns:a16="http://schemas.microsoft.com/office/drawing/2014/main" id="{A67E1D42-086B-4C6F-8BEC-289B1DF5FD37}"/>
                  </a:ext>
                </a:extLst>
              </p:cNvPr>
              <p:cNvSpPr/>
              <p:nvPr/>
            </p:nvSpPr>
            <p:spPr>
              <a:xfrm>
                <a:off x="5842545" y="5473536"/>
                <a:ext cx="183925" cy="505439"/>
              </a:xfrm>
              <a:custGeom>
                <a:avLst/>
                <a:gdLst>
                  <a:gd name="connsiteX0" fmla="*/ 2630 w 183925"/>
                  <a:gd name="connsiteY0" fmla="*/ 164 h 505439"/>
                  <a:gd name="connsiteX1" fmla="*/ 7393 w 183925"/>
                  <a:gd name="connsiteY1" fmla="*/ 92239 h 505439"/>
                  <a:gd name="connsiteX2" fmla="*/ 62955 w 183925"/>
                  <a:gd name="connsiteY2" fmla="*/ 216064 h 505439"/>
                  <a:gd name="connsiteX3" fmla="*/ 121693 w 183925"/>
                  <a:gd name="connsiteY3" fmla="*/ 363702 h 505439"/>
                  <a:gd name="connsiteX4" fmla="*/ 134393 w 183925"/>
                  <a:gd name="connsiteY4" fmla="*/ 435139 h 505439"/>
                  <a:gd name="connsiteX5" fmla="*/ 113755 w 183925"/>
                  <a:gd name="connsiteY5" fmla="*/ 504989 h 505439"/>
                  <a:gd name="connsiteX6" fmla="*/ 183605 w 183925"/>
                  <a:gd name="connsiteY6" fmla="*/ 400214 h 505439"/>
                  <a:gd name="connsiteX7" fmla="*/ 139155 w 183925"/>
                  <a:gd name="connsiteY7" fmla="*/ 425614 h 505439"/>
                  <a:gd name="connsiteX8" fmla="*/ 124868 w 183925"/>
                  <a:gd name="connsiteY8" fmla="*/ 341477 h 505439"/>
                  <a:gd name="connsiteX9" fmla="*/ 70893 w 183925"/>
                  <a:gd name="connsiteY9" fmla="*/ 189077 h 505439"/>
                  <a:gd name="connsiteX10" fmla="*/ 26443 w 183925"/>
                  <a:gd name="connsiteY10" fmla="*/ 114464 h 505439"/>
                  <a:gd name="connsiteX11" fmla="*/ 2630 w 183925"/>
                  <a:gd name="connsiteY11" fmla="*/ 164 h 50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3925" h="505439">
                    <a:moveTo>
                      <a:pt x="2630" y="164"/>
                    </a:moveTo>
                    <a:cubicBezTo>
                      <a:pt x="-545" y="-3540"/>
                      <a:pt x="-2661" y="56256"/>
                      <a:pt x="7393" y="92239"/>
                    </a:cubicBezTo>
                    <a:cubicBezTo>
                      <a:pt x="17447" y="128222"/>
                      <a:pt x="43905" y="170820"/>
                      <a:pt x="62955" y="216064"/>
                    </a:cubicBezTo>
                    <a:cubicBezTo>
                      <a:pt x="82005" y="261308"/>
                      <a:pt x="109787" y="327190"/>
                      <a:pt x="121693" y="363702"/>
                    </a:cubicBezTo>
                    <a:cubicBezTo>
                      <a:pt x="133599" y="400214"/>
                      <a:pt x="135716" y="411591"/>
                      <a:pt x="134393" y="435139"/>
                    </a:cubicBezTo>
                    <a:cubicBezTo>
                      <a:pt x="133070" y="458687"/>
                      <a:pt x="105553" y="510810"/>
                      <a:pt x="113755" y="504989"/>
                    </a:cubicBezTo>
                    <a:cubicBezTo>
                      <a:pt x="121957" y="499168"/>
                      <a:pt x="179372" y="413443"/>
                      <a:pt x="183605" y="400214"/>
                    </a:cubicBezTo>
                    <a:cubicBezTo>
                      <a:pt x="187838" y="386985"/>
                      <a:pt x="148944" y="435403"/>
                      <a:pt x="139155" y="425614"/>
                    </a:cubicBezTo>
                    <a:cubicBezTo>
                      <a:pt x="129366" y="415825"/>
                      <a:pt x="136245" y="380900"/>
                      <a:pt x="124868" y="341477"/>
                    </a:cubicBezTo>
                    <a:cubicBezTo>
                      <a:pt x="113491" y="302054"/>
                      <a:pt x="87297" y="226913"/>
                      <a:pt x="70893" y="189077"/>
                    </a:cubicBezTo>
                    <a:cubicBezTo>
                      <a:pt x="54489" y="151241"/>
                      <a:pt x="36762" y="141187"/>
                      <a:pt x="26443" y="114464"/>
                    </a:cubicBezTo>
                    <a:cubicBezTo>
                      <a:pt x="16124" y="87741"/>
                      <a:pt x="5805" y="3868"/>
                      <a:pt x="2630" y="1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6" name="フリーフォーム: 図形 2985">
                <a:extLst>
                  <a:ext uri="{FF2B5EF4-FFF2-40B4-BE49-F238E27FC236}">
                    <a16:creationId xmlns:a16="http://schemas.microsoft.com/office/drawing/2014/main" id="{C516FFED-3F8E-427D-B82B-7C9ED4E4DBF3}"/>
                  </a:ext>
                </a:extLst>
              </p:cNvPr>
              <p:cNvSpPr/>
              <p:nvPr/>
            </p:nvSpPr>
            <p:spPr>
              <a:xfrm>
                <a:off x="6408618" y="1541184"/>
                <a:ext cx="106839" cy="270662"/>
              </a:xfrm>
              <a:custGeom>
                <a:avLst/>
                <a:gdLst>
                  <a:gd name="connsiteX0" fmla="*/ 120 w 106839"/>
                  <a:gd name="connsiteY0" fmla="*/ 279 h 270662"/>
                  <a:gd name="connsiteX1" fmla="*/ 84257 w 106839"/>
                  <a:gd name="connsiteY1" fmla="*/ 108229 h 270662"/>
                  <a:gd name="connsiteX2" fmla="*/ 30282 w 106839"/>
                  <a:gd name="connsiteY2" fmla="*/ 265391 h 270662"/>
                  <a:gd name="connsiteX3" fmla="*/ 49332 w 106839"/>
                  <a:gd name="connsiteY3" fmla="*/ 219354 h 270662"/>
                  <a:gd name="connsiteX4" fmla="*/ 106482 w 106839"/>
                  <a:gd name="connsiteY4" fmla="*/ 81241 h 270662"/>
                  <a:gd name="connsiteX5" fmla="*/ 120 w 106839"/>
                  <a:gd name="connsiteY5" fmla="*/ 279 h 27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839" h="270662">
                    <a:moveTo>
                      <a:pt x="120" y="279"/>
                    </a:moveTo>
                    <a:cubicBezTo>
                      <a:pt x="-3584" y="4777"/>
                      <a:pt x="79230" y="64044"/>
                      <a:pt x="84257" y="108229"/>
                    </a:cubicBezTo>
                    <a:cubicBezTo>
                      <a:pt x="89284" y="152414"/>
                      <a:pt x="36103" y="246870"/>
                      <a:pt x="30282" y="265391"/>
                    </a:cubicBezTo>
                    <a:cubicBezTo>
                      <a:pt x="24461" y="283912"/>
                      <a:pt x="36632" y="250046"/>
                      <a:pt x="49332" y="219354"/>
                    </a:cubicBezTo>
                    <a:cubicBezTo>
                      <a:pt x="62032" y="188662"/>
                      <a:pt x="111509" y="115901"/>
                      <a:pt x="106482" y="81241"/>
                    </a:cubicBezTo>
                    <a:cubicBezTo>
                      <a:pt x="101455" y="46581"/>
                      <a:pt x="3824" y="-4219"/>
                      <a:pt x="120" y="2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7" name="フリーフォーム: 図形 2986">
                <a:extLst>
                  <a:ext uri="{FF2B5EF4-FFF2-40B4-BE49-F238E27FC236}">
                    <a16:creationId xmlns:a16="http://schemas.microsoft.com/office/drawing/2014/main" id="{3E22826D-74AD-475C-A6FE-A30C9880AB63}"/>
                  </a:ext>
                </a:extLst>
              </p:cNvPr>
              <p:cNvSpPr/>
              <p:nvPr/>
            </p:nvSpPr>
            <p:spPr>
              <a:xfrm>
                <a:off x="6463188" y="1473040"/>
                <a:ext cx="251067" cy="22494"/>
              </a:xfrm>
              <a:custGeom>
                <a:avLst/>
                <a:gdLst>
                  <a:gd name="connsiteX0" fmla="*/ 1112 w 251067"/>
                  <a:gd name="connsiteY0" fmla="*/ 160 h 22494"/>
                  <a:gd name="connsiteX1" fmla="*/ 245587 w 251067"/>
                  <a:gd name="connsiteY1" fmla="*/ 12860 h 22494"/>
                  <a:gd name="connsiteX2" fmla="*/ 158275 w 251067"/>
                  <a:gd name="connsiteY2" fmla="*/ 22385 h 22494"/>
                  <a:gd name="connsiteX3" fmla="*/ 1112 w 251067"/>
                  <a:gd name="connsiteY3" fmla="*/ 160 h 2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067" h="22494">
                    <a:moveTo>
                      <a:pt x="1112" y="160"/>
                    </a:moveTo>
                    <a:cubicBezTo>
                      <a:pt x="15664" y="-1427"/>
                      <a:pt x="219393" y="9156"/>
                      <a:pt x="245587" y="12860"/>
                    </a:cubicBezTo>
                    <a:cubicBezTo>
                      <a:pt x="271781" y="16564"/>
                      <a:pt x="197698" y="23443"/>
                      <a:pt x="158275" y="22385"/>
                    </a:cubicBezTo>
                    <a:cubicBezTo>
                      <a:pt x="118852" y="21327"/>
                      <a:pt x="-13440" y="1747"/>
                      <a:pt x="1112" y="1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8" name="フリーフォーム: 図形 2987">
                <a:extLst>
                  <a:ext uri="{FF2B5EF4-FFF2-40B4-BE49-F238E27FC236}">
                    <a16:creationId xmlns:a16="http://schemas.microsoft.com/office/drawing/2014/main" id="{D3729795-029E-4526-8D50-987C1FBC28FE}"/>
                  </a:ext>
                </a:extLst>
              </p:cNvPr>
              <p:cNvSpPr/>
              <p:nvPr/>
            </p:nvSpPr>
            <p:spPr>
              <a:xfrm>
                <a:off x="6249229" y="2006847"/>
                <a:ext cx="202540" cy="136545"/>
              </a:xfrm>
              <a:custGeom>
                <a:avLst/>
                <a:gdLst>
                  <a:gd name="connsiteX0" fmla="*/ 759 w 202540"/>
                  <a:gd name="connsiteY0" fmla="*/ 136278 h 136545"/>
                  <a:gd name="connsiteX1" fmla="*/ 81721 w 202540"/>
                  <a:gd name="connsiteY1" fmla="*/ 60078 h 136545"/>
                  <a:gd name="connsiteX2" fmla="*/ 149984 w 202540"/>
                  <a:gd name="connsiteY2" fmla="*/ 10866 h 136545"/>
                  <a:gd name="connsiteX3" fmla="*/ 202371 w 202540"/>
                  <a:gd name="connsiteY3" fmla="*/ 1341 h 136545"/>
                  <a:gd name="connsiteX4" fmla="*/ 132521 w 202540"/>
                  <a:gd name="connsiteY4" fmla="*/ 31503 h 136545"/>
                  <a:gd name="connsiteX5" fmla="*/ 759 w 202540"/>
                  <a:gd name="connsiteY5" fmla="*/ 136278 h 136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540" h="136545">
                    <a:moveTo>
                      <a:pt x="759" y="136278"/>
                    </a:moveTo>
                    <a:cubicBezTo>
                      <a:pt x="-7708" y="141041"/>
                      <a:pt x="56850" y="80980"/>
                      <a:pt x="81721" y="60078"/>
                    </a:cubicBezTo>
                    <a:cubicBezTo>
                      <a:pt x="106592" y="39176"/>
                      <a:pt x="129876" y="20655"/>
                      <a:pt x="149984" y="10866"/>
                    </a:cubicBezTo>
                    <a:cubicBezTo>
                      <a:pt x="170092" y="1076"/>
                      <a:pt x="205282" y="-2099"/>
                      <a:pt x="202371" y="1341"/>
                    </a:cubicBezTo>
                    <a:cubicBezTo>
                      <a:pt x="199461" y="4780"/>
                      <a:pt x="164536" y="9807"/>
                      <a:pt x="132521" y="31503"/>
                    </a:cubicBezTo>
                    <a:cubicBezTo>
                      <a:pt x="100507" y="53199"/>
                      <a:pt x="9226" y="131515"/>
                      <a:pt x="759" y="1362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9" name="フリーフォーム: 図形 2988">
                <a:extLst>
                  <a:ext uri="{FF2B5EF4-FFF2-40B4-BE49-F238E27FC236}">
                    <a16:creationId xmlns:a16="http://schemas.microsoft.com/office/drawing/2014/main" id="{5CCD9D05-1B89-49FF-8021-D2454598A9ED}"/>
                  </a:ext>
                </a:extLst>
              </p:cNvPr>
              <p:cNvSpPr/>
              <p:nvPr/>
            </p:nvSpPr>
            <p:spPr>
              <a:xfrm>
                <a:off x="6357181" y="2015899"/>
                <a:ext cx="120143" cy="227294"/>
              </a:xfrm>
              <a:custGeom>
                <a:avLst/>
                <a:gdLst>
                  <a:gd name="connsiteX0" fmla="*/ 103944 w 120143"/>
                  <a:gd name="connsiteY0" fmla="*/ 226 h 227294"/>
                  <a:gd name="connsiteX1" fmla="*/ 119819 w 120143"/>
                  <a:gd name="connsiteY1" fmla="*/ 117701 h 227294"/>
                  <a:gd name="connsiteX2" fmla="*/ 103944 w 120143"/>
                  <a:gd name="connsiteY2" fmla="*/ 163739 h 227294"/>
                  <a:gd name="connsiteX3" fmla="*/ 757 w 120143"/>
                  <a:gd name="connsiteY3" fmla="*/ 225651 h 227294"/>
                  <a:gd name="connsiteX4" fmla="*/ 59494 w 120143"/>
                  <a:gd name="connsiteY4" fmla="*/ 203426 h 227294"/>
                  <a:gd name="connsiteX5" fmla="*/ 103944 w 120143"/>
                  <a:gd name="connsiteY5" fmla="*/ 139926 h 227294"/>
                  <a:gd name="connsiteX6" fmla="*/ 111882 w 120143"/>
                  <a:gd name="connsiteY6" fmla="*/ 89126 h 227294"/>
                  <a:gd name="connsiteX7" fmla="*/ 103944 w 120143"/>
                  <a:gd name="connsiteY7" fmla="*/ 226 h 227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143" h="227294">
                    <a:moveTo>
                      <a:pt x="103944" y="226"/>
                    </a:moveTo>
                    <a:cubicBezTo>
                      <a:pt x="105267" y="4988"/>
                      <a:pt x="119819" y="90449"/>
                      <a:pt x="119819" y="117701"/>
                    </a:cubicBezTo>
                    <a:cubicBezTo>
                      <a:pt x="119819" y="144953"/>
                      <a:pt x="123788" y="145747"/>
                      <a:pt x="103944" y="163739"/>
                    </a:cubicBezTo>
                    <a:cubicBezTo>
                      <a:pt x="84100" y="181731"/>
                      <a:pt x="8165" y="219037"/>
                      <a:pt x="757" y="225651"/>
                    </a:cubicBezTo>
                    <a:cubicBezTo>
                      <a:pt x="-6651" y="232265"/>
                      <a:pt x="42296" y="217713"/>
                      <a:pt x="59494" y="203426"/>
                    </a:cubicBezTo>
                    <a:cubicBezTo>
                      <a:pt x="76692" y="189139"/>
                      <a:pt x="95213" y="158976"/>
                      <a:pt x="103944" y="139926"/>
                    </a:cubicBezTo>
                    <a:cubicBezTo>
                      <a:pt x="112675" y="120876"/>
                      <a:pt x="110559" y="111086"/>
                      <a:pt x="111882" y="89126"/>
                    </a:cubicBezTo>
                    <a:cubicBezTo>
                      <a:pt x="113205" y="67166"/>
                      <a:pt x="102621" y="-4536"/>
                      <a:pt x="103944" y="2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0" name="フリーフォーム: 図形 2989">
                <a:extLst>
                  <a:ext uri="{FF2B5EF4-FFF2-40B4-BE49-F238E27FC236}">
                    <a16:creationId xmlns:a16="http://schemas.microsoft.com/office/drawing/2014/main" id="{E6DD6169-5606-46AE-BEC0-D90CC17AA3BA}"/>
                  </a:ext>
                </a:extLst>
              </p:cNvPr>
              <p:cNvSpPr/>
              <p:nvPr/>
            </p:nvSpPr>
            <p:spPr>
              <a:xfrm>
                <a:off x="6318012" y="2082793"/>
                <a:ext cx="155886" cy="124616"/>
              </a:xfrm>
              <a:custGeom>
                <a:avLst/>
                <a:gdLst>
                  <a:gd name="connsiteX0" fmla="*/ 155813 w 155886"/>
                  <a:gd name="connsiteY0" fmla="*/ 7 h 124616"/>
                  <a:gd name="connsiteX1" fmla="*/ 49451 w 155886"/>
                  <a:gd name="connsiteY1" fmla="*/ 44457 h 124616"/>
                  <a:gd name="connsiteX2" fmla="*/ 3413 w 155886"/>
                  <a:gd name="connsiteY2" fmla="*/ 123832 h 124616"/>
                  <a:gd name="connsiteX3" fmla="*/ 6588 w 155886"/>
                  <a:gd name="connsiteY3" fmla="*/ 82557 h 124616"/>
                  <a:gd name="connsiteX4" fmla="*/ 31988 w 155886"/>
                  <a:gd name="connsiteY4" fmla="*/ 41282 h 124616"/>
                  <a:gd name="connsiteX5" fmla="*/ 155813 w 155886"/>
                  <a:gd name="connsiteY5" fmla="*/ 7 h 124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886" h="124616">
                    <a:moveTo>
                      <a:pt x="155813" y="7"/>
                    </a:moveTo>
                    <a:cubicBezTo>
                      <a:pt x="158724" y="536"/>
                      <a:pt x="74851" y="23819"/>
                      <a:pt x="49451" y="44457"/>
                    </a:cubicBezTo>
                    <a:cubicBezTo>
                      <a:pt x="24051" y="65095"/>
                      <a:pt x="10557" y="117482"/>
                      <a:pt x="3413" y="123832"/>
                    </a:cubicBezTo>
                    <a:cubicBezTo>
                      <a:pt x="-3731" y="130182"/>
                      <a:pt x="1826" y="96315"/>
                      <a:pt x="6588" y="82557"/>
                    </a:cubicBezTo>
                    <a:cubicBezTo>
                      <a:pt x="11350" y="68799"/>
                      <a:pt x="7911" y="54511"/>
                      <a:pt x="31988" y="41282"/>
                    </a:cubicBezTo>
                    <a:cubicBezTo>
                      <a:pt x="56065" y="28053"/>
                      <a:pt x="152902" y="-522"/>
                      <a:pt x="155813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1" name="フリーフォーム: 図形 2990">
                <a:extLst>
                  <a:ext uri="{FF2B5EF4-FFF2-40B4-BE49-F238E27FC236}">
                    <a16:creationId xmlns:a16="http://schemas.microsoft.com/office/drawing/2014/main" id="{B52A9196-CE13-4026-9211-300607C0033B}"/>
                  </a:ext>
                </a:extLst>
              </p:cNvPr>
              <p:cNvSpPr/>
              <p:nvPr/>
            </p:nvSpPr>
            <p:spPr>
              <a:xfrm>
                <a:off x="6998724" y="1386767"/>
                <a:ext cx="140102" cy="37239"/>
              </a:xfrm>
              <a:custGeom>
                <a:avLst/>
                <a:gdLst>
                  <a:gd name="connsiteX0" fmla="*/ 564 w 140102"/>
                  <a:gd name="connsiteY0" fmla="*/ 37221 h 37239"/>
                  <a:gd name="connsiteX1" fmla="*/ 137089 w 140102"/>
                  <a:gd name="connsiteY1" fmla="*/ 2296 h 37239"/>
                  <a:gd name="connsiteX2" fmla="*/ 89464 w 140102"/>
                  <a:gd name="connsiteY2" fmla="*/ 7058 h 37239"/>
                  <a:gd name="connsiteX3" fmla="*/ 564 w 140102"/>
                  <a:gd name="connsiteY3" fmla="*/ 37221 h 3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102" h="37239">
                    <a:moveTo>
                      <a:pt x="564" y="37221"/>
                    </a:moveTo>
                    <a:cubicBezTo>
                      <a:pt x="8501" y="36427"/>
                      <a:pt x="122273" y="7323"/>
                      <a:pt x="137089" y="2296"/>
                    </a:cubicBezTo>
                    <a:cubicBezTo>
                      <a:pt x="151905" y="-2731"/>
                      <a:pt x="108249" y="1237"/>
                      <a:pt x="89464" y="7058"/>
                    </a:cubicBezTo>
                    <a:cubicBezTo>
                      <a:pt x="70679" y="12879"/>
                      <a:pt x="-7373" y="38015"/>
                      <a:pt x="564" y="37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2" name="フリーフォーム: 図形 2991">
                <a:extLst>
                  <a:ext uri="{FF2B5EF4-FFF2-40B4-BE49-F238E27FC236}">
                    <a16:creationId xmlns:a16="http://schemas.microsoft.com/office/drawing/2014/main" id="{8230C952-4381-4CC7-91F7-2A8116ED24F8}"/>
                  </a:ext>
                </a:extLst>
              </p:cNvPr>
              <p:cNvSpPr/>
              <p:nvPr/>
            </p:nvSpPr>
            <p:spPr>
              <a:xfrm>
                <a:off x="6738700" y="1833092"/>
                <a:ext cx="339920" cy="29056"/>
              </a:xfrm>
              <a:custGeom>
                <a:avLst/>
                <a:gdLst>
                  <a:gd name="connsiteX0" fmla="*/ 1825 w 339920"/>
                  <a:gd name="connsiteY0" fmla="*/ 29046 h 29056"/>
                  <a:gd name="connsiteX1" fmla="*/ 333613 w 339920"/>
                  <a:gd name="connsiteY1" fmla="*/ 5233 h 29056"/>
                  <a:gd name="connsiteX2" fmla="*/ 205025 w 339920"/>
                  <a:gd name="connsiteY2" fmla="*/ 2058 h 29056"/>
                  <a:gd name="connsiteX3" fmla="*/ 1825 w 339920"/>
                  <a:gd name="connsiteY3" fmla="*/ 29046 h 2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920" h="29056">
                    <a:moveTo>
                      <a:pt x="1825" y="29046"/>
                    </a:moveTo>
                    <a:cubicBezTo>
                      <a:pt x="23256" y="29575"/>
                      <a:pt x="299746" y="9731"/>
                      <a:pt x="333613" y="5233"/>
                    </a:cubicBezTo>
                    <a:cubicBezTo>
                      <a:pt x="367480" y="735"/>
                      <a:pt x="256354" y="-2175"/>
                      <a:pt x="205025" y="2058"/>
                    </a:cubicBezTo>
                    <a:cubicBezTo>
                      <a:pt x="153696" y="6291"/>
                      <a:pt x="-19606" y="28517"/>
                      <a:pt x="1825" y="290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3" name="フリーフォーム: 図形 2992">
                <a:extLst>
                  <a:ext uri="{FF2B5EF4-FFF2-40B4-BE49-F238E27FC236}">
                    <a16:creationId xmlns:a16="http://schemas.microsoft.com/office/drawing/2014/main" id="{D92BA31D-5728-4867-A62B-89306424DB5C}"/>
                  </a:ext>
                </a:extLst>
              </p:cNvPr>
              <p:cNvSpPr/>
              <p:nvPr/>
            </p:nvSpPr>
            <p:spPr>
              <a:xfrm>
                <a:off x="7021513" y="1835100"/>
                <a:ext cx="281201" cy="103829"/>
              </a:xfrm>
              <a:custGeom>
                <a:avLst/>
                <a:gdLst>
                  <a:gd name="connsiteX0" fmla="*/ 280987 w 281201"/>
                  <a:gd name="connsiteY0" fmla="*/ 50 h 103829"/>
                  <a:gd name="connsiteX1" fmla="*/ 200025 w 281201"/>
                  <a:gd name="connsiteY1" fmla="*/ 71488 h 103829"/>
                  <a:gd name="connsiteX2" fmla="*/ 112712 w 281201"/>
                  <a:gd name="connsiteY2" fmla="*/ 95300 h 103829"/>
                  <a:gd name="connsiteX3" fmla="*/ 0 w 281201"/>
                  <a:gd name="connsiteY3" fmla="*/ 103238 h 103829"/>
                  <a:gd name="connsiteX4" fmla="*/ 114300 w 281201"/>
                  <a:gd name="connsiteY4" fmla="*/ 101650 h 103829"/>
                  <a:gd name="connsiteX5" fmla="*/ 160337 w 281201"/>
                  <a:gd name="connsiteY5" fmla="*/ 88950 h 103829"/>
                  <a:gd name="connsiteX6" fmla="*/ 222250 w 281201"/>
                  <a:gd name="connsiteY6" fmla="*/ 60375 h 103829"/>
                  <a:gd name="connsiteX7" fmla="*/ 280987 w 281201"/>
                  <a:gd name="connsiteY7" fmla="*/ 50 h 10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201" h="103829">
                    <a:moveTo>
                      <a:pt x="280987" y="50"/>
                    </a:moveTo>
                    <a:cubicBezTo>
                      <a:pt x="277283" y="1902"/>
                      <a:pt x="228071" y="55613"/>
                      <a:pt x="200025" y="71488"/>
                    </a:cubicBezTo>
                    <a:cubicBezTo>
                      <a:pt x="171979" y="87363"/>
                      <a:pt x="146049" y="90008"/>
                      <a:pt x="112712" y="95300"/>
                    </a:cubicBezTo>
                    <a:cubicBezTo>
                      <a:pt x="79375" y="100592"/>
                      <a:pt x="-265" y="102180"/>
                      <a:pt x="0" y="103238"/>
                    </a:cubicBezTo>
                    <a:cubicBezTo>
                      <a:pt x="265" y="104296"/>
                      <a:pt x="87577" y="104031"/>
                      <a:pt x="114300" y="101650"/>
                    </a:cubicBezTo>
                    <a:cubicBezTo>
                      <a:pt x="141023" y="99269"/>
                      <a:pt x="142345" y="95829"/>
                      <a:pt x="160337" y="88950"/>
                    </a:cubicBezTo>
                    <a:cubicBezTo>
                      <a:pt x="178329" y="82071"/>
                      <a:pt x="205052" y="73075"/>
                      <a:pt x="222250" y="60375"/>
                    </a:cubicBezTo>
                    <a:cubicBezTo>
                      <a:pt x="239448" y="47675"/>
                      <a:pt x="284691" y="-1802"/>
                      <a:pt x="280987" y="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4" name="フリーフォーム: 図形 2993">
                <a:extLst>
                  <a:ext uri="{FF2B5EF4-FFF2-40B4-BE49-F238E27FC236}">
                    <a16:creationId xmlns:a16="http://schemas.microsoft.com/office/drawing/2014/main" id="{EFAE9A8D-6567-438D-AEC5-678E3D26C958}"/>
                  </a:ext>
                </a:extLst>
              </p:cNvPr>
              <p:cNvSpPr/>
              <p:nvPr/>
            </p:nvSpPr>
            <p:spPr>
              <a:xfrm>
                <a:off x="7039364" y="1826689"/>
                <a:ext cx="398358" cy="133893"/>
              </a:xfrm>
              <a:custGeom>
                <a:avLst/>
                <a:gdLst>
                  <a:gd name="connsiteX0" fmla="*/ 1199 w 398358"/>
                  <a:gd name="connsiteY0" fmla="*/ 117999 h 133893"/>
                  <a:gd name="connsiteX1" fmla="*/ 129786 w 398358"/>
                  <a:gd name="connsiteY1" fmla="*/ 133874 h 133893"/>
                  <a:gd name="connsiteX2" fmla="*/ 204399 w 398358"/>
                  <a:gd name="connsiteY2" fmla="*/ 114824 h 133893"/>
                  <a:gd name="connsiteX3" fmla="*/ 286949 w 398358"/>
                  <a:gd name="connsiteY3" fmla="*/ 86249 h 133893"/>
                  <a:gd name="connsiteX4" fmla="*/ 394899 w 398358"/>
                  <a:gd name="connsiteY4" fmla="*/ 2111 h 133893"/>
                  <a:gd name="connsiteX5" fmla="*/ 364736 w 398358"/>
                  <a:gd name="connsiteY5" fmla="*/ 29099 h 133893"/>
                  <a:gd name="connsiteX6" fmla="*/ 294886 w 398358"/>
                  <a:gd name="connsiteY6" fmla="*/ 70374 h 133893"/>
                  <a:gd name="connsiteX7" fmla="*/ 212336 w 398358"/>
                  <a:gd name="connsiteY7" fmla="*/ 97361 h 133893"/>
                  <a:gd name="connsiteX8" fmla="*/ 1199 w 398358"/>
                  <a:gd name="connsiteY8" fmla="*/ 117999 h 133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8358" h="133893">
                    <a:moveTo>
                      <a:pt x="1199" y="117999"/>
                    </a:moveTo>
                    <a:cubicBezTo>
                      <a:pt x="-12559" y="124084"/>
                      <a:pt x="95919" y="134403"/>
                      <a:pt x="129786" y="133874"/>
                    </a:cubicBezTo>
                    <a:cubicBezTo>
                      <a:pt x="163653" y="133345"/>
                      <a:pt x="178205" y="122761"/>
                      <a:pt x="204399" y="114824"/>
                    </a:cubicBezTo>
                    <a:cubicBezTo>
                      <a:pt x="230593" y="106887"/>
                      <a:pt x="255199" y="105034"/>
                      <a:pt x="286949" y="86249"/>
                    </a:cubicBezTo>
                    <a:cubicBezTo>
                      <a:pt x="318699" y="67463"/>
                      <a:pt x="381935" y="11636"/>
                      <a:pt x="394899" y="2111"/>
                    </a:cubicBezTo>
                    <a:cubicBezTo>
                      <a:pt x="407863" y="-7414"/>
                      <a:pt x="381405" y="17722"/>
                      <a:pt x="364736" y="29099"/>
                    </a:cubicBezTo>
                    <a:cubicBezTo>
                      <a:pt x="348067" y="40476"/>
                      <a:pt x="320286" y="58997"/>
                      <a:pt x="294886" y="70374"/>
                    </a:cubicBezTo>
                    <a:cubicBezTo>
                      <a:pt x="269486" y="81751"/>
                      <a:pt x="256257" y="87042"/>
                      <a:pt x="212336" y="97361"/>
                    </a:cubicBezTo>
                    <a:cubicBezTo>
                      <a:pt x="168415" y="107680"/>
                      <a:pt x="14957" y="111914"/>
                      <a:pt x="1199" y="1179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5" name="フリーフォーム: 図形 2994">
                <a:extLst>
                  <a:ext uri="{FF2B5EF4-FFF2-40B4-BE49-F238E27FC236}">
                    <a16:creationId xmlns:a16="http://schemas.microsoft.com/office/drawing/2014/main" id="{B253ED9D-8411-4652-8822-B6E8A3E6355A}"/>
                  </a:ext>
                </a:extLst>
              </p:cNvPr>
              <p:cNvSpPr/>
              <p:nvPr/>
            </p:nvSpPr>
            <p:spPr>
              <a:xfrm>
                <a:off x="7275513" y="1811307"/>
                <a:ext cx="84137" cy="101870"/>
              </a:xfrm>
              <a:custGeom>
                <a:avLst/>
                <a:gdLst>
                  <a:gd name="connsiteX0" fmla="*/ 84137 w 84137"/>
                  <a:gd name="connsiteY0" fmla="*/ 31 h 101870"/>
                  <a:gd name="connsiteX1" fmla="*/ 44450 w 84137"/>
                  <a:gd name="connsiteY1" fmla="*/ 74643 h 101870"/>
                  <a:gd name="connsiteX2" fmla="*/ 0 w 84137"/>
                  <a:gd name="connsiteY2" fmla="*/ 101631 h 101870"/>
                  <a:gd name="connsiteX3" fmla="*/ 44450 w 84137"/>
                  <a:gd name="connsiteY3" fmla="*/ 84168 h 101870"/>
                  <a:gd name="connsiteX4" fmla="*/ 84137 w 84137"/>
                  <a:gd name="connsiteY4" fmla="*/ 31 h 101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137" h="101870">
                    <a:moveTo>
                      <a:pt x="84137" y="31"/>
                    </a:moveTo>
                    <a:cubicBezTo>
                      <a:pt x="84137" y="-1556"/>
                      <a:pt x="58473" y="57710"/>
                      <a:pt x="44450" y="74643"/>
                    </a:cubicBezTo>
                    <a:cubicBezTo>
                      <a:pt x="30427" y="91576"/>
                      <a:pt x="0" y="100044"/>
                      <a:pt x="0" y="101631"/>
                    </a:cubicBezTo>
                    <a:cubicBezTo>
                      <a:pt x="0" y="103218"/>
                      <a:pt x="32015" y="96868"/>
                      <a:pt x="44450" y="84168"/>
                    </a:cubicBezTo>
                    <a:cubicBezTo>
                      <a:pt x="56885" y="71468"/>
                      <a:pt x="84137" y="1618"/>
                      <a:pt x="84137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6" name="フリーフォーム: 図形 2995">
                <a:extLst>
                  <a:ext uri="{FF2B5EF4-FFF2-40B4-BE49-F238E27FC236}">
                    <a16:creationId xmlns:a16="http://schemas.microsoft.com/office/drawing/2014/main" id="{121FA120-A5E8-422A-AB6E-9FD94C09037D}"/>
                  </a:ext>
                </a:extLst>
              </p:cNvPr>
              <p:cNvSpPr/>
              <p:nvPr/>
            </p:nvSpPr>
            <p:spPr>
              <a:xfrm>
                <a:off x="7397178" y="1958778"/>
                <a:ext cx="221829" cy="65270"/>
              </a:xfrm>
              <a:custGeom>
                <a:avLst/>
                <a:gdLst>
                  <a:gd name="connsiteX0" fmla="*/ 572 w 221829"/>
                  <a:gd name="connsiteY0" fmla="*/ 8135 h 65270"/>
                  <a:gd name="connsiteX1" fmla="*/ 78360 w 221829"/>
                  <a:gd name="connsiteY1" fmla="*/ 62110 h 65270"/>
                  <a:gd name="connsiteX2" fmla="*/ 167260 w 221829"/>
                  <a:gd name="connsiteY2" fmla="*/ 52585 h 65270"/>
                  <a:gd name="connsiteX3" fmla="*/ 221235 w 221829"/>
                  <a:gd name="connsiteY3" fmla="*/ 197 h 65270"/>
                  <a:gd name="connsiteX4" fmla="*/ 194247 w 221829"/>
                  <a:gd name="connsiteY4" fmla="*/ 35122 h 65270"/>
                  <a:gd name="connsiteX5" fmla="*/ 165672 w 221829"/>
                  <a:gd name="connsiteY5" fmla="*/ 46235 h 65270"/>
                  <a:gd name="connsiteX6" fmla="*/ 119635 w 221829"/>
                  <a:gd name="connsiteY6" fmla="*/ 58935 h 65270"/>
                  <a:gd name="connsiteX7" fmla="*/ 572 w 221829"/>
                  <a:gd name="connsiteY7" fmla="*/ 8135 h 6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1829" h="65270">
                    <a:moveTo>
                      <a:pt x="572" y="8135"/>
                    </a:moveTo>
                    <a:cubicBezTo>
                      <a:pt x="-6307" y="8664"/>
                      <a:pt x="50579" y="54702"/>
                      <a:pt x="78360" y="62110"/>
                    </a:cubicBezTo>
                    <a:cubicBezTo>
                      <a:pt x="106141" y="69518"/>
                      <a:pt x="143448" y="62904"/>
                      <a:pt x="167260" y="52585"/>
                    </a:cubicBezTo>
                    <a:cubicBezTo>
                      <a:pt x="191072" y="42266"/>
                      <a:pt x="216737" y="3107"/>
                      <a:pt x="221235" y="197"/>
                    </a:cubicBezTo>
                    <a:cubicBezTo>
                      <a:pt x="225733" y="-2714"/>
                      <a:pt x="203507" y="27449"/>
                      <a:pt x="194247" y="35122"/>
                    </a:cubicBezTo>
                    <a:cubicBezTo>
                      <a:pt x="184987" y="42795"/>
                      <a:pt x="178107" y="42266"/>
                      <a:pt x="165672" y="46235"/>
                    </a:cubicBezTo>
                    <a:cubicBezTo>
                      <a:pt x="153237" y="50204"/>
                      <a:pt x="144770" y="62110"/>
                      <a:pt x="119635" y="58935"/>
                    </a:cubicBezTo>
                    <a:cubicBezTo>
                      <a:pt x="94500" y="55760"/>
                      <a:pt x="7451" y="7606"/>
                      <a:pt x="572" y="8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7" name="フリーフォーム: 図形 2996">
                <a:extLst>
                  <a:ext uri="{FF2B5EF4-FFF2-40B4-BE49-F238E27FC236}">
                    <a16:creationId xmlns:a16="http://schemas.microsoft.com/office/drawing/2014/main" id="{C8FEAE3F-DA56-4B7A-B35A-CB104F68C777}"/>
                  </a:ext>
                </a:extLst>
              </p:cNvPr>
              <p:cNvSpPr/>
              <p:nvPr/>
            </p:nvSpPr>
            <p:spPr>
              <a:xfrm>
                <a:off x="7407037" y="1934859"/>
                <a:ext cx="219528" cy="30874"/>
              </a:xfrm>
              <a:custGeom>
                <a:avLst/>
                <a:gdLst>
                  <a:gd name="connsiteX0" fmla="*/ 238 w 219528"/>
                  <a:gd name="connsiteY0" fmla="*/ 30466 h 30874"/>
                  <a:gd name="connsiteX1" fmla="*/ 209788 w 219528"/>
                  <a:gd name="connsiteY1" fmla="*/ 304 h 30874"/>
                  <a:gd name="connsiteX2" fmla="*/ 168513 w 219528"/>
                  <a:gd name="connsiteY2" fmla="*/ 16179 h 30874"/>
                  <a:gd name="connsiteX3" fmla="*/ 238 w 219528"/>
                  <a:gd name="connsiteY3" fmla="*/ 30466 h 30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528" h="30874">
                    <a:moveTo>
                      <a:pt x="238" y="30466"/>
                    </a:moveTo>
                    <a:cubicBezTo>
                      <a:pt x="7117" y="27820"/>
                      <a:pt x="181742" y="2685"/>
                      <a:pt x="209788" y="304"/>
                    </a:cubicBezTo>
                    <a:cubicBezTo>
                      <a:pt x="237834" y="-2077"/>
                      <a:pt x="199469" y="10094"/>
                      <a:pt x="168513" y="16179"/>
                    </a:cubicBezTo>
                    <a:cubicBezTo>
                      <a:pt x="137557" y="22264"/>
                      <a:pt x="-6641" y="33112"/>
                      <a:pt x="238" y="304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8" name="フリーフォーム: 図形 2997">
                <a:extLst>
                  <a:ext uri="{FF2B5EF4-FFF2-40B4-BE49-F238E27FC236}">
                    <a16:creationId xmlns:a16="http://schemas.microsoft.com/office/drawing/2014/main" id="{C6F06909-C9AF-4E06-A3C0-60A8ED4E094C}"/>
                  </a:ext>
                </a:extLst>
              </p:cNvPr>
              <p:cNvSpPr/>
              <p:nvPr/>
            </p:nvSpPr>
            <p:spPr>
              <a:xfrm>
                <a:off x="7629466" y="1941492"/>
                <a:ext cx="99462" cy="52200"/>
              </a:xfrm>
              <a:custGeom>
                <a:avLst/>
                <a:gdLst>
                  <a:gd name="connsiteX0" fmla="*/ 59 w 99462"/>
                  <a:gd name="connsiteY0" fmla="*/ 21 h 52200"/>
                  <a:gd name="connsiteX1" fmla="*/ 92134 w 99462"/>
                  <a:gd name="connsiteY1" fmla="*/ 17483 h 52200"/>
                  <a:gd name="connsiteX2" fmla="*/ 88959 w 99462"/>
                  <a:gd name="connsiteY2" fmla="*/ 50821 h 52200"/>
                  <a:gd name="connsiteX3" fmla="*/ 50859 w 99462"/>
                  <a:gd name="connsiteY3" fmla="*/ 44471 h 52200"/>
                  <a:gd name="connsiteX4" fmla="*/ 88959 w 99462"/>
                  <a:gd name="connsiteY4" fmla="*/ 31771 h 52200"/>
                  <a:gd name="connsiteX5" fmla="*/ 77847 w 99462"/>
                  <a:gd name="connsiteY5" fmla="*/ 20658 h 52200"/>
                  <a:gd name="connsiteX6" fmla="*/ 59 w 99462"/>
                  <a:gd name="connsiteY6" fmla="*/ 21 h 5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462" h="52200">
                    <a:moveTo>
                      <a:pt x="59" y="21"/>
                    </a:moveTo>
                    <a:cubicBezTo>
                      <a:pt x="2440" y="-508"/>
                      <a:pt x="77317" y="9016"/>
                      <a:pt x="92134" y="17483"/>
                    </a:cubicBezTo>
                    <a:cubicBezTo>
                      <a:pt x="106951" y="25950"/>
                      <a:pt x="95838" y="46323"/>
                      <a:pt x="88959" y="50821"/>
                    </a:cubicBezTo>
                    <a:cubicBezTo>
                      <a:pt x="82080" y="55319"/>
                      <a:pt x="50859" y="47646"/>
                      <a:pt x="50859" y="44471"/>
                    </a:cubicBezTo>
                    <a:cubicBezTo>
                      <a:pt x="50859" y="41296"/>
                      <a:pt x="84461" y="35740"/>
                      <a:pt x="88959" y="31771"/>
                    </a:cubicBezTo>
                    <a:cubicBezTo>
                      <a:pt x="93457" y="27802"/>
                      <a:pt x="87901" y="25156"/>
                      <a:pt x="77847" y="20658"/>
                    </a:cubicBezTo>
                    <a:cubicBezTo>
                      <a:pt x="67793" y="16160"/>
                      <a:pt x="-2322" y="550"/>
                      <a:pt x="59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9" name="フリーフォーム: 図形 2998">
                <a:extLst>
                  <a:ext uri="{FF2B5EF4-FFF2-40B4-BE49-F238E27FC236}">
                    <a16:creationId xmlns:a16="http://schemas.microsoft.com/office/drawing/2014/main" id="{3D847C77-B273-46F3-93F9-E8930D8DA62A}"/>
                  </a:ext>
                </a:extLst>
              </p:cNvPr>
              <p:cNvSpPr/>
              <p:nvPr/>
            </p:nvSpPr>
            <p:spPr>
              <a:xfrm>
                <a:off x="7015156" y="1571616"/>
                <a:ext cx="187526" cy="131794"/>
              </a:xfrm>
              <a:custGeom>
                <a:avLst/>
                <a:gdLst>
                  <a:gd name="connsiteX0" fmla="*/ 88907 w 187526"/>
                  <a:gd name="connsiteY0" fmla="*/ 9 h 131794"/>
                  <a:gd name="connsiteX1" fmla="*/ 182569 w 187526"/>
                  <a:gd name="connsiteY1" fmla="*/ 66684 h 131794"/>
                  <a:gd name="connsiteX2" fmla="*/ 153994 w 187526"/>
                  <a:gd name="connsiteY2" fmla="*/ 96847 h 131794"/>
                  <a:gd name="connsiteX3" fmla="*/ 123832 w 187526"/>
                  <a:gd name="connsiteY3" fmla="*/ 117484 h 131794"/>
                  <a:gd name="connsiteX4" fmla="*/ 80969 w 187526"/>
                  <a:gd name="connsiteY4" fmla="*/ 131772 h 131794"/>
                  <a:gd name="connsiteX5" fmla="*/ 7 w 187526"/>
                  <a:gd name="connsiteY5" fmla="*/ 114309 h 131794"/>
                  <a:gd name="connsiteX6" fmla="*/ 85732 w 187526"/>
                  <a:gd name="connsiteY6" fmla="*/ 123834 h 131794"/>
                  <a:gd name="connsiteX7" fmla="*/ 147644 w 187526"/>
                  <a:gd name="connsiteY7" fmla="*/ 93672 h 131794"/>
                  <a:gd name="connsiteX8" fmla="*/ 185744 w 187526"/>
                  <a:gd name="connsiteY8" fmla="*/ 61922 h 131794"/>
                  <a:gd name="connsiteX9" fmla="*/ 88907 w 187526"/>
                  <a:gd name="connsiteY9" fmla="*/ 9 h 13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526" h="131794">
                    <a:moveTo>
                      <a:pt x="88907" y="9"/>
                    </a:moveTo>
                    <a:cubicBezTo>
                      <a:pt x="88378" y="803"/>
                      <a:pt x="171721" y="50544"/>
                      <a:pt x="182569" y="66684"/>
                    </a:cubicBezTo>
                    <a:cubicBezTo>
                      <a:pt x="193417" y="82824"/>
                      <a:pt x="163783" y="88380"/>
                      <a:pt x="153994" y="96847"/>
                    </a:cubicBezTo>
                    <a:cubicBezTo>
                      <a:pt x="144205" y="105314"/>
                      <a:pt x="136003" y="111663"/>
                      <a:pt x="123832" y="117484"/>
                    </a:cubicBezTo>
                    <a:cubicBezTo>
                      <a:pt x="111661" y="123305"/>
                      <a:pt x="101606" y="132301"/>
                      <a:pt x="80969" y="131772"/>
                    </a:cubicBezTo>
                    <a:cubicBezTo>
                      <a:pt x="60332" y="131243"/>
                      <a:pt x="-787" y="115632"/>
                      <a:pt x="7" y="114309"/>
                    </a:cubicBezTo>
                    <a:cubicBezTo>
                      <a:pt x="801" y="112986"/>
                      <a:pt x="61126" y="127273"/>
                      <a:pt x="85732" y="123834"/>
                    </a:cubicBezTo>
                    <a:cubicBezTo>
                      <a:pt x="110338" y="120395"/>
                      <a:pt x="130975" y="103991"/>
                      <a:pt x="147644" y="93672"/>
                    </a:cubicBezTo>
                    <a:cubicBezTo>
                      <a:pt x="164313" y="83353"/>
                      <a:pt x="195269" y="74887"/>
                      <a:pt x="185744" y="61922"/>
                    </a:cubicBezTo>
                    <a:cubicBezTo>
                      <a:pt x="176219" y="48957"/>
                      <a:pt x="89436" y="-785"/>
                      <a:pt x="88907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0" name="フリーフォーム: 図形 2999">
                <a:extLst>
                  <a:ext uri="{FF2B5EF4-FFF2-40B4-BE49-F238E27FC236}">
                    <a16:creationId xmlns:a16="http://schemas.microsoft.com/office/drawing/2014/main" id="{2BE3FD26-B1C0-479F-8049-39EC0FBBC0FF}"/>
                  </a:ext>
                </a:extLst>
              </p:cNvPr>
              <p:cNvSpPr/>
              <p:nvPr/>
            </p:nvSpPr>
            <p:spPr>
              <a:xfrm>
                <a:off x="7305544" y="1698071"/>
                <a:ext cx="349448" cy="53896"/>
              </a:xfrm>
              <a:custGeom>
                <a:avLst/>
                <a:gdLst>
                  <a:gd name="connsiteX0" fmla="*/ 131 w 349448"/>
                  <a:gd name="connsiteY0" fmla="*/ 554 h 53896"/>
                  <a:gd name="connsiteX1" fmla="*/ 168406 w 349448"/>
                  <a:gd name="connsiteY1" fmla="*/ 24367 h 53896"/>
                  <a:gd name="connsiteX2" fmla="*/ 284294 w 349448"/>
                  <a:gd name="connsiteY2" fmla="*/ 41829 h 53896"/>
                  <a:gd name="connsiteX3" fmla="*/ 349381 w 349448"/>
                  <a:gd name="connsiteY3" fmla="*/ 21192 h 53896"/>
                  <a:gd name="connsiteX4" fmla="*/ 273181 w 349448"/>
                  <a:gd name="connsiteY4" fmla="*/ 48179 h 53896"/>
                  <a:gd name="connsiteX5" fmla="*/ 196981 w 349448"/>
                  <a:gd name="connsiteY5" fmla="*/ 49767 h 53896"/>
                  <a:gd name="connsiteX6" fmla="*/ 131 w 349448"/>
                  <a:gd name="connsiteY6" fmla="*/ 554 h 5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448" h="53896">
                    <a:moveTo>
                      <a:pt x="131" y="554"/>
                    </a:moveTo>
                    <a:cubicBezTo>
                      <a:pt x="-4631" y="-3679"/>
                      <a:pt x="121046" y="17488"/>
                      <a:pt x="168406" y="24367"/>
                    </a:cubicBezTo>
                    <a:cubicBezTo>
                      <a:pt x="215766" y="31246"/>
                      <a:pt x="254132" y="42358"/>
                      <a:pt x="284294" y="41829"/>
                    </a:cubicBezTo>
                    <a:cubicBezTo>
                      <a:pt x="314457" y="41300"/>
                      <a:pt x="351233" y="20134"/>
                      <a:pt x="349381" y="21192"/>
                    </a:cubicBezTo>
                    <a:cubicBezTo>
                      <a:pt x="347529" y="22250"/>
                      <a:pt x="298581" y="43417"/>
                      <a:pt x="273181" y="48179"/>
                    </a:cubicBezTo>
                    <a:cubicBezTo>
                      <a:pt x="247781" y="52941"/>
                      <a:pt x="238256" y="57440"/>
                      <a:pt x="196981" y="49767"/>
                    </a:cubicBezTo>
                    <a:cubicBezTo>
                      <a:pt x="155706" y="42094"/>
                      <a:pt x="4893" y="4787"/>
                      <a:pt x="131" y="5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1" name="フリーフォーム: 図形 3000">
                <a:extLst>
                  <a:ext uri="{FF2B5EF4-FFF2-40B4-BE49-F238E27FC236}">
                    <a16:creationId xmlns:a16="http://schemas.microsoft.com/office/drawing/2014/main" id="{97AA3988-6833-4A39-947B-4DBA915E0102}"/>
                  </a:ext>
                </a:extLst>
              </p:cNvPr>
              <p:cNvSpPr/>
              <p:nvPr/>
            </p:nvSpPr>
            <p:spPr>
              <a:xfrm>
                <a:off x="6549810" y="4023917"/>
                <a:ext cx="373816" cy="208687"/>
              </a:xfrm>
              <a:custGeom>
                <a:avLst/>
                <a:gdLst>
                  <a:gd name="connsiteX0" fmla="*/ 215 w 373816"/>
                  <a:gd name="connsiteY0" fmla="*/ 208358 h 208687"/>
                  <a:gd name="connsiteX1" fmla="*/ 158965 w 373816"/>
                  <a:gd name="connsiteY1" fmla="*/ 157558 h 208687"/>
                  <a:gd name="connsiteX2" fmla="*/ 241515 w 373816"/>
                  <a:gd name="connsiteY2" fmla="*/ 103583 h 208687"/>
                  <a:gd name="connsiteX3" fmla="*/ 358990 w 373816"/>
                  <a:gd name="connsiteY3" fmla="*/ 25796 h 208687"/>
                  <a:gd name="connsiteX4" fmla="*/ 368515 w 373816"/>
                  <a:gd name="connsiteY4" fmla="*/ 396 h 208687"/>
                  <a:gd name="connsiteX5" fmla="*/ 325653 w 373816"/>
                  <a:gd name="connsiteY5" fmla="*/ 41671 h 208687"/>
                  <a:gd name="connsiteX6" fmla="*/ 238340 w 373816"/>
                  <a:gd name="connsiteY6" fmla="*/ 103583 h 208687"/>
                  <a:gd name="connsiteX7" fmla="*/ 195478 w 373816"/>
                  <a:gd name="connsiteY7" fmla="*/ 132158 h 208687"/>
                  <a:gd name="connsiteX8" fmla="*/ 215 w 373816"/>
                  <a:gd name="connsiteY8" fmla="*/ 208358 h 20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3816" h="208687">
                    <a:moveTo>
                      <a:pt x="215" y="208358"/>
                    </a:moveTo>
                    <a:cubicBezTo>
                      <a:pt x="-5870" y="212591"/>
                      <a:pt x="118748" y="175020"/>
                      <a:pt x="158965" y="157558"/>
                    </a:cubicBezTo>
                    <a:cubicBezTo>
                      <a:pt x="199182" y="140096"/>
                      <a:pt x="241515" y="103583"/>
                      <a:pt x="241515" y="103583"/>
                    </a:cubicBezTo>
                    <a:cubicBezTo>
                      <a:pt x="274852" y="81623"/>
                      <a:pt x="337823" y="42994"/>
                      <a:pt x="358990" y="25796"/>
                    </a:cubicBezTo>
                    <a:cubicBezTo>
                      <a:pt x="380157" y="8598"/>
                      <a:pt x="374071" y="-2250"/>
                      <a:pt x="368515" y="396"/>
                    </a:cubicBezTo>
                    <a:cubicBezTo>
                      <a:pt x="362959" y="3042"/>
                      <a:pt x="347349" y="24473"/>
                      <a:pt x="325653" y="41671"/>
                    </a:cubicBezTo>
                    <a:cubicBezTo>
                      <a:pt x="303957" y="58869"/>
                      <a:pt x="260036" y="88502"/>
                      <a:pt x="238340" y="103583"/>
                    </a:cubicBezTo>
                    <a:cubicBezTo>
                      <a:pt x="216644" y="118664"/>
                      <a:pt x="231726" y="118664"/>
                      <a:pt x="195478" y="132158"/>
                    </a:cubicBezTo>
                    <a:cubicBezTo>
                      <a:pt x="159230" y="145652"/>
                      <a:pt x="6300" y="204125"/>
                      <a:pt x="215" y="2083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2" name="フリーフォーム: 図形 3001">
                <a:extLst>
                  <a:ext uri="{FF2B5EF4-FFF2-40B4-BE49-F238E27FC236}">
                    <a16:creationId xmlns:a16="http://schemas.microsoft.com/office/drawing/2014/main" id="{28C43B7C-11E4-476C-B6EE-A62C8C713DD8}"/>
                  </a:ext>
                </a:extLst>
              </p:cNvPr>
              <p:cNvSpPr/>
              <p:nvPr/>
            </p:nvSpPr>
            <p:spPr>
              <a:xfrm>
                <a:off x="6554788" y="4078272"/>
                <a:ext cx="350856" cy="176228"/>
              </a:xfrm>
              <a:custGeom>
                <a:avLst/>
                <a:gdLst>
                  <a:gd name="connsiteX0" fmla="*/ 0 w 350856"/>
                  <a:gd name="connsiteY0" fmla="*/ 176228 h 176228"/>
                  <a:gd name="connsiteX1" fmla="*/ 176212 w 350856"/>
                  <a:gd name="connsiteY1" fmla="*/ 139716 h 176228"/>
                  <a:gd name="connsiteX2" fmla="*/ 254000 w 350856"/>
                  <a:gd name="connsiteY2" fmla="*/ 74628 h 176228"/>
                  <a:gd name="connsiteX3" fmla="*/ 350837 w 350856"/>
                  <a:gd name="connsiteY3" fmla="*/ 16 h 176228"/>
                  <a:gd name="connsiteX4" fmla="*/ 261937 w 350856"/>
                  <a:gd name="connsiteY4" fmla="*/ 68278 h 176228"/>
                  <a:gd name="connsiteX5" fmla="*/ 215900 w 350856"/>
                  <a:gd name="connsiteY5" fmla="*/ 106378 h 176228"/>
                  <a:gd name="connsiteX6" fmla="*/ 179387 w 350856"/>
                  <a:gd name="connsiteY6" fmla="*/ 117491 h 176228"/>
                  <a:gd name="connsiteX7" fmla="*/ 0 w 350856"/>
                  <a:gd name="connsiteY7" fmla="*/ 176228 h 176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856" h="176228">
                    <a:moveTo>
                      <a:pt x="0" y="176228"/>
                    </a:moveTo>
                    <a:cubicBezTo>
                      <a:pt x="66939" y="166438"/>
                      <a:pt x="133879" y="156649"/>
                      <a:pt x="176212" y="139716"/>
                    </a:cubicBezTo>
                    <a:cubicBezTo>
                      <a:pt x="218545" y="122783"/>
                      <a:pt x="224896" y="97911"/>
                      <a:pt x="254000" y="74628"/>
                    </a:cubicBezTo>
                    <a:cubicBezTo>
                      <a:pt x="283104" y="51345"/>
                      <a:pt x="349514" y="1074"/>
                      <a:pt x="350837" y="16"/>
                    </a:cubicBezTo>
                    <a:cubicBezTo>
                      <a:pt x="352160" y="-1042"/>
                      <a:pt x="284426" y="50551"/>
                      <a:pt x="261937" y="68278"/>
                    </a:cubicBezTo>
                    <a:cubicBezTo>
                      <a:pt x="239448" y="86005"/>
                      <a:pt x="229658" y="98176"/>
                      <a:pt x="215900" y="106378"/>
                    </a:cubicBezTo>
                    <a:cubicBezTo>
                      <a:pt x="202142" y="114580"/>
                      <a:pt x="179387" y="117491"/>
                      <a:pt x="179387" y="117491"/>
                    </a:cubicBezTo>
                    <a:lnTo>
                      <a:pt x="0" y="1762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3" name="フリーフォーム: 図形 3002">
                <a:extLst>
                  <a:ext uri="{FF2B5EF4-FFF2-40B4-BE49-F238E27FC236}">
                    <a16:creationId xmlns:a16="http://schemas.microsoft.com/office/drawing/2014/main" id="{CC114CC7-8D35-47E7-8F00-1B1B0A06392D}"/>
                  </a:ext>
                </a:extLst>
              </p:cNvPr>
              <p:cNvSpPr/>
              <p:nvPr/>
            </p:nvSpPr>
            <p:spPr>
              <a:xfrm>
                <a:off x="7136979" y="3766323"/>
                <a:ext cx="116896" cy="363716"/>
              </a:xfrm>
              <a:custGeom>
                <a:avLst/>
                <a:gdLst>
                  <a:gd name="connsiteX0" fmla="*/ 33759 w 116896"/>
                  <a:gd name="connsiteY0" fmla="*/ 815 h 363716"/>
                  <a:gd name="connsiteX1" fmla="*/ 11534 w 116896"/>
                  <a:gd name="connsiteY1" fmla="*/ 57965 h 363716"/>
                  <a:gd name="connsiteX2" fmla="*/ 11534 w 116896"/>
                  <a:gd name="connsiteY2" fmla="*/ 118290 h 363716"/>
                  <a:gd name="connsiteX3" fmla="*/ 62334 w 116896"/>
                  <a:gd name="connsiteY3" fmla="*/ 265927 h 363716"/>
                  <a:gd name="connsiteX4" fmla="*/ 116309 w 116896"/>
                  <a:gd name="connsiteY4" fmla="*/ 362765 h 363716"/>
                  <a:gd name="connsiteX5" fmla="*/ 87734 w 116896"/>
                  <a:gd name="connsiteY5" fmla="*/ 310377 h 363716"/>
                  <a:gd name="connsiteX6" fmla="*/ 36934 w 116896"/>
                  <a:gd name="connsiteY6" fmla="*/ 229415 h 363716"/>
                  <a:gd name="connsiteX7" fmla="*/ 3596 w 116896"/>
                  <a:gd name="connsiteY7" fmla="*/ 140515 h 363716"/>
                  <a:gd name="connsiteX8" fmla="*/ 3596 w 116896"/>
                  <a:gd name="connsiteY8" fmla="*/ 102415 h 363716"/>
                  <a:gd name="connsiteX9" fmla="*/ 33759 w 116896"/>
                  <a:gd name="connsiteY9" fmla="*/ 815 h 36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896" h="363716">
                    <a:moveTo>
                      <a:pt x="33759" y="815"/>
                    </a:moveTo>
                    <a:cubicBezTo>
                      <a:pt x="35082" y="-6593"/>
                      <a:pt x="15238" y="38386"/>
                      <a:pt x="11534" y="57965"/>
                    </a:cubicBezTo>
                    <a:cubicBezTo>
                      <a:pt x="7830" y="77544"/>
                      <a:pt x="3067" y="83630"/>
                      <a:pt x="11534" y="118290"/>
                    </a:cubicBezTo>
                    <a:cubicBezTo>
                      <a:pt x="20001" y="152950"/>
                      <a:pt x="44872" y="225181"/>
                      <a:pt x="62334" y="265927"/>
                    </a:cubicBezTo>
                    <a:cubicBezTo>
                      <a:pt x="79797" y="306673"/>
                      <a:pt x="112076" y="355357"/>
                      <a:pt x="116309" y="362765"/>
                    </a:cubicBezTo>
                    <a:cubicBezTo>
                      <a:pt x="120542" y="370173"/>
                      <a:pt x="100963" y="332602"/>
                      <a:pt x="87734" y="310377"/>
                    </a:cubicBezTo>
                    <a:cubicBezTo>
                      <a:pt x="74505" y="288152"/>
                      <a:pt x="50957" y="257725"/>
                      <a:pt x="36934" y="229415"/>
                    </a:cubicBezTo>
                    <a:cubicBezTo>
                      <a:pt x="22911" y="201105"/>
                      <a:pt x="9152" y="161682"/>
                      <a:pt x="3596" y="140515"/>
                    </a:cubicBezTo>
                    <a:cubicBezTo>
                      <a:pt x="-1960" y="119348"/>
                      <a:pt x="-373" y="122259"/>
                      <a:pt x="3596" y="102415"/>
                    </a:cubicBezTo>
                    <a:cubicBezTo>
                      <a:pt x="7565" y="82571"/>
                      <a:pt x="32436" y="8223"/>
                      <a:pt x="33759" y="8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4" name="フリーフォーム: 図形 3003">
                <a:extLst>
                  <a:ext uri="{FF2B5EF4-FFF2-40B4-BE49-F238E27FC236}">
                    <a16:creationId xmlns:a16="http://schemas.microsoft.com/office/drawing/2014/main" id="{ECE33BCA-BD9E-4A52-84DC-B101EE93FD47}"/>
                  </a:ext>
                </a:extLst>
              </p:cNvPr>
              <p:cNvSpPr/>
              <p:nvPr/>
            </p:nvSpPr>
            <p:spPr>
              <a:xfrm>
                <a:off x="7093422" y="3722313"/>
                <a:ext cx="174190" cy="427417"/>
              </a:xfrm>
              <a:custGeom>
                <a:avLst/>
                <a:gdLst>
                  <a:gd name="connsiteX0" fmla="*/ 59853 w 174190"/>
                  <a:gd name="connsiteY0" fmla="*/ 375 h 427417"/>
                  <a:gd name="connsiteX1" fmla="*/ 10641 w 174190"/>
                  <a:gd name="connsiteY1" fmla="*/ 98800 h 427417"/>
                  <a:gd name="connsiteX2" fmla="*/ 1116 w 174190"/>
                  <a:gd name="connsiteY2" fmla="*/ 135312 h 427417"/>
                  <a:gd name="connsiteX3" fmla="*/ 28103 w 174190"/>
                  <a:gd name="connsiteY3" fmla="*/ 252787 h 427417"/>
                  <a:gd name="connsiteX4" fmla="*/ 66203 w 174190"/>
                  <a:gd name="connsiteY4" fmla="*/ 340100 h 427417"/>
                  <a:gd name="connsiteX5" fmla="*/ 94778 w 174190"/>
                  <a:gd name="connsiteY5" fmla="*/ 387725 h 427417"/>
                  <a:gd name="connsiteX6" fmla="*/ 117003 w 174190"/>
                  <a:gd name="connsiteY6" fmla="*/ 411537 h 427417"/>
                  <a:gd name="connsiteX7" fmla="*/ 174153 w 174190"/>
                  <a:gd name="connsiteY7" fmla="*/ 427412 h 427417"/>
                  <a:gd name="connsiteX8" fmla="*/ 124941 w 174190"/>
                  <a:gd name="connsiteY8" fmla="*/ 409950 h 427417"/>
                  <a:gd name="connsiteX9" fmla="*/ 75728 w 174190"/>
                  <a:gd name="connsiteY9" fmla="*/ 343275 h 427417"/>
                  <a:gd name="connsiteX10" fmla="*/ 12228 w 174190"/>
                  <a:gd name="connsiteY10" fmla="*/ 138487 h 427417"/>
                  <a:gd name="connsiteX11" fmla="*/ 59853 w 174190"/>
                  <a:gd name="connsiteY11" fmla="*/ 375 h 427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190" h="427417">
                    <a:moveTo>
                      <a:pt x="59853" y="375"/>
                    </a:moveTo>
                    <a:cubicBezTo>
                      <a:pt x="59589" y="-6239"/>
                      <a:pt x="20430" y="76311"/>
                      <a:pt x="10641" y="98800"/>
                    </a:cubicBezTo>
                    <a:cubicBezTo>
                      <a:pt x="852" y="121289"/>
                      <a:pt x="-1794" y="109647"/>
                      <a:pt x="1116" y="135312"/>
                    </a:cubicBezTo>
                    <a:cubicBezTo>
                      <a:pt x="4026" y="160977"/>
                      <a:pt x="17255" y="218656"/>
                      <a:pt x="28103" y="252787"/>
                    </a:cubicBezTo>
                    <a:cubicBezTo>
                      <a:pt x="38951" y="286918"/>
                      <a:pt x="55090" y="317610"/>
                      <a:pt x="66203" y="340100"/>
                    </a:cubicBezTo>
                    <a:cubicBezTo>
                      <a:pt x="77316" y="362590"/>
                      <a:pt x="86311" y="375819"/>
                      <a:pt x="94778" y="387725"/>
                    </a:cubicBezTo>
                    <a:cubicBezTo>
                      <a:pt x="103245" y="399631"/>
                      <a:pt x="103774" y="404923"/>
                      <a:pt x="117003" y="411537"/>
                    </a:cubicBezTo>
                    <a:cubicBezTo>
                      <a:pt x="130232" y="418151"/>
                      <a:pt x="172830" y="427676"/>
                      <a:pt x="174153" y="427412"/>
                    </a:cubicBezTo>
                    <a:cubicBezTo>
                      <a:pt x="175476" y="427148"/>
                      <a:pt x="141345" y="423973"/>
                      <a:pt x="124941" y="409950"/>
                    </a:cubicBezTo>
                    <a:cubicBezTo>
                      <a:pt x="108537" y="395927"/>
                      <a:pt x="94513" y="388519"/>
                      <a:pt x="75728" y="343275"/>
                    </a:cubicBezTo>
                    <a:cubicBezTo>
                      <a:pt x="56943" y="298031"/>
                      <a:pt x="15932" y="189816"/>
                      <a:pt x="12228" y="138487"/>
                    </a:cubicBezTo>
                    <a:cubicBezTo>
                      <a:pt x="8524" y="87158"/>
                      <a:pt x="60117" y="6989"/>
                      <a:pt x="59853" y="3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5" name="フリーフォーム: 図形 3004">
                <a:extLst>
                  <a:ext uri="{FF2B5EF4-FFF2-40B4-BE49-F238E27FC236}">
                    <a16:creationId xmlns:a16="http://schemas.microsoft.com/office/drawing/2014/main" id="{BF672D88-0B10-4495-92C8-5CC5C79346D5}"/>
                  </a:ext>
                </a:extLst>
              </p:cNvPr>
              <p:cNvSpPr/>
              <p:nvPr/>
            </p:nvSpPr>
            <p:spPr>
              <a:xfrm>
                <a:off x="7269144" y="3713057"/>
                <a:ext cx="89533" cy="288578"/>
              </a:xfrm>
              <a:custGeom>
                <a:avLst/>
                <a:gdLst>
                  <a:gd name="connsiteX0" fmla="*/ 19 w 89533"/>
                  <a:gd name="connsiteY0" fmla="*/ 106 h 288578"/>
                  <a:gd name="connsiteX1" fmla="*/ 77806 w 89533"/>
                  <a:gd name="connsiteY1" fmla="*/ 27093 h 288578"/>
                  <a:gd name="connsiteX2" fmla="*/ 77806 w 89533"/>
                  <a:gd name="connsiteY2" fmla="*/ 73131 h 288578"/>
                  <a:gd name="connsiteX3" fmla="*/ 76219 w 89533"/>
                  <a:gd name="connsiteY3" fmla="*/ 187431 h 288578"/>
                  <a:gd name="connsiteX4" fmla="*/ 65106 w 89533"/>
                  <a:gd name="connsiteY4" fmla="*/ 263631 h 288578"/>
                  <a:gd name="connsiteX5" fmla="*/ 65106 w 89533"/>
                  <a:gd name="connsiteY5" fmla="*/ 285856 h 288578"/>
                  <a:gd name="connsiteX6" fmla="*/ 58756 w 89533"/>
                  <a:gd name="connsiteY6" fmla="*/ 209656 h 288578"/>
                  <a:gd name="connsiteX7" fmla="*/ 80981 w 89533"/>
                  <a:gd name="connsiteY7" fmla="*/ 69956 h 288578"/>
                  <a:gd name="connsiteX8" fmla="*/ 85744 w 89533"/>
                  <a:gd name="connsiteY8" fmla="*/ 36618 h 288578"/>
                  <a:gd name="connsiteX9" fmla="*/ 19 w 89533"/>
                  <a:gd name="connsiteY9" fmla="*/ 106 h 288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533" h="288578">
                    <a:moveTo>
                      <a:pt x="19" y="106"/>
                    </a:moveTo>
                    <a:cubicBezTo>
                      <a:pt x="-1304" y="-1481"/>
                      <a:pt x="64842" y="14922"/>
                      <a:pt x="77806" y="27093"/>
                    </a:cubicBezTo>
                    <a:cubicBezTo>
                      <a:pt x="90770" y="39264"/>
                      <a:pt x="78071" y="46408"/>
                      <a:pt x="77806" y="73131"/>
                    </a:cubicBezTo>
                    <a:cubicBezTo>
                      <a:pt x="77541" y="99854"/>
                      <a:pt x="78336" y="155681"/>
                      <a:pt x="76219" y="187431"/>
                    </a:cubicBezTo>
                    <a:cubicBezTo>
                      <a:pt x="74102" y="219181"/>
                      <a:pt x="66958" y="247227"/>
                      <a:pt x="65106" y="263631"/>
                    </a:cubicBezTo>
                    <a:cubicBezTo>
                      <a:pt x="63254" y="280035"/>
                      <a:pt x="66164" y="294852"/>
                      <a:pt x="65106" y="285856"/>
                    </a:cubicBezTo>
                    <a:cubicBezTo>
                      <a:pt x="64048" y="276860"/>
                      <a:pt x="56110" y="245639"/>
                      <a:pt x="58756" y="209656"/>
                    </a:cubicBezTo>
                    <a:cubicBezTo>
                      <a:pt x="61402" y="173673"/>
                      <a:pt x="76483" y="98796"/>
                      <a:pt x="80981" y="69956"/>
                    </a:cubicBezTo>
                    <a:cubicBezTo>
                      <a:pt x="85479" y="41116"/>
                      <a:pt x="94740" y="45879"/>
                      <a:pt x="85744" y="36618"/>
                    </a:cubicBezTo>
                    <a:cubicBezTo>
                      <a:pt x="76748" y="27358"/>
                      <a:pt x="1342" y="1693"/>
                      <a:pt x="19" y="1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6" name="フリーフォーム: 図形 3005">
                <a:extLst>
                  <a:ext uri="{FF2B5EF4-FFF2-40B4-BE49-F238E27FC236}">
                    <a16:creationId xmlns:a16="http://schemas.microsoft.com/office/drawing/2014/main" id="{F5C55FF1-9985-4E6E-81B1-9C7A1D8198A2}"/>
                  </a:ext>
                </a:extLst>
              </p:cNvPr>
              <p:cNvSpPr/>
              <p:nvPr/>
            </p:nvSpPr>
            <p:spPr>
              <a:xfrm>
                <a:off x="7284953" y="3744065"/>
                <a:ext cx="60953" cy="253260"/>
              </a:xfrm>
              <a:custGeom>
                <a:avLst/>
                <a:gdLst>
                  <a:gd name="connsiteX0" fmla="*/ 60410 w 60953"/>
                  <a:gd name="connsiteY0" fmla="*/ 10373 h 253260"/>
                  <a:gd name="connsiteX1" fmla="*/ 1672 w 60953"/>
                  <a:gd name="connsiteY1" fmla="*/ 24660 h 253260"/>
                  <a:gd name="connsiteX2" fmla="*/ 17547 w 60953"/>
                  <a:gd name="connsiteY2" fmla="*/ 50060 h 253260"/>
                  <a:gd name="connsiteX3" fmla="*/ 33422 w 60953"/>
                  <a:gd name="connsiteY3" fmla="*/ 148485 h 253260"/>
                  <a:gd name="connsiteX4" fmla="*/ 27072 w 60953"/>
                  <a:gd name="connsiteY4" fmla="*/ 189760 h 253260"/>
                  <a:gd name="connsiteX5" fmla="*/ 41360 w 60953"/>
                  <a:gd name="connsiteY5" fmla="*/ 253260 h 253260"/>
                  <a:gd name="connsiteX6" fmla="*/ 33422 w 60953"/>
                  <a:gd name="connsiteY6" fmla="*/ 189760 h 253260"/>
                  <a:gd name="connsiteX7" fmla="*/ 60410 w 60953"/>
                  <a:gd name="connsiteY7" fmla="*/ 10373 h 25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953" h="253260">
                    <a:moveTo>
                      <a:pt x="60410" y="10373"/>
                    </a:moveTo>
                    <a:cubicBezTo>
                      <a:pt x="55118" y="-17144"/>
                      <a:pt x="8816" y="18046"/>
                      <a:pt x="1672" y="24660"/>
                    </a:cubicBezTo>
                    <a:cubicBezTo>
                      <a:pt x="-5472" y="31274"/>
                      <a:pt x="12255" y="29423"/>
                      <a:pt x="17547" y="50060"/>
                    </a:cubicBezTo>
                    <a:cubicBezTo>
                      <a:pt x="22839" y="70697"/>
                      <a:pt x="31834" y="125202"/>
                      <a:pt x="33422" y="148485"/>
                    </a:cubicBezTo>
                    <a:cubicBezTo>
                      <a:pt x="35009" y="171768"/>
                      <a:pt x="25749" y="172297"/>
                      <a:pt x="27072" y="189760"/>
                    </a:cubicBezTo>
                    <a:cubicBezTo>
                      <a:pt x="28395" y="207223"/>
                      <a:pt x="40302" y="253260"/>
                      <a:pt x="41360" y="253260"/>
                    </a:cubicBezTo>
                    <a:cubicBezTo>
                      <a:pt x="42418" y="253260"/>
                      <a:pt x="36332" y="226537"/>
                      <a:pt x="33422" y="189760"/>
                    </a:cubicBezTo>
                    <a:cubicBezTo>
                      <a:pt x="30512" y="152983"/>
                      <a:pt x="65702" y="37890"/>
                      <a:pt x="60410" y="103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7" name="フリーフォーム: 図形 3006">
                <a:extLst>
                  <a:ext uri="{FF2B5EF4-FFF2-40B4-BE49-F238E27FC236}">
                    <a16:creationId xmlns:a16="http://schemas.microsoft.com/office/drawing/2014/main" id="{86F47BBD-AA8B-4D39-8DC6-B6921C9D2A6B}"/>
                  </a:ext>
                </a:extLst>
              </p:cNvPr>
              <p:cNvSpPr/>
              <p:nvPr/>
            </p:nvSpPr>
            <p:spPr>
              <a:xfrm>
                <a:off x="6913563" y="3616282"/>
                <a:ext cx="180434" cy="376639"/>
              </a:xfrm>
              <a:custGeom>
                <a:avLst/>
                <a:gdLst>
                  <a:gd name="connsiteX0" fmla="*/ 104775 w 180434"/>
                  <a:gd name="connsiteY0" fmla="*/ 43 h 376639"/>
                  <a:gd name="connsiteX1" fmla="*/ 171450 w 180434"/>
                  <a:gd name="connsiteY1" fmla="*/ 82593 h 376639"/>
                  <a:gd name="connsiteX2" fmla="*/ 176212 w 180434"/>
                  <a:gd name="connsiteY2" fmla="*/ 161968 h 376639"/>
                  <a:gd name="connsiteX3" fmla="*/ 138112 w 180434"/>
                  <a:gd name="connsiteY3" fmla="*/ 265156 h 376639"/>
                  <a:gd name="connsiteX4" fmla="*/ 98425 w 180434"/>
                  <a:gd name="connsiteY4" fmla="*/ 315956 h 376639"/>
                  <a:gd name="connsiteX5" fmla="*/ 68262 w 180434"/>
                  <a:gd name="connsiteY5" fmla="*/ 342943 h 376639"/>
                  <a:gd name="connsiteX6" fmla="*/ 0 w 180434"/>
                  <a:gd name="connsiteY6" fmla="*/ 376281 h 376639"/>
                  <a:gd name="connsiteX7" fmla="*/ 68262 w 180434"/>
                  <a:gd name="connsiteY7" fmla="*/ 354056 h 376639"/>
                  <a:gd name="connsiteX8" fmla="*/ 136525 w 180434"/>
                  <a:gd name="connsiteY8" fmla="*/ 261981 h 376639"/>
                  <a:gd name="connsiteX9" fmla="*/ 171450 w 180434"/>
                  <a:gd name="connsiteY9" fmla="*/ 93706 h 376639"/>
                  <a:gd name="connsiteX10" fmla="*/ 104775 w 180434"/>
                  <a:gd name="connsiteY10" fmla="*/ 43 h 37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434" h="376639">
                    <a:moveTo>
                      <a:pt x="104775" y="43"/>
                    </a:moveTo>
                    <a:cubicBezTo>
                      <a:pt x="104775" y="-1809"/>
                      <a:pt x="159544" y="55606"/>
                      <a:pt x="171450" y="82593"/>
                    </a:cubicBezTo>
                    <a:cubicBezTo>
                      <a:pt x="183356" y="109580"/>
                      <a:pt x="181768" y="131541"/>
                      <a:pt x="176212" y="161968"/>
                    </a:cubicBezTo>
                    <a:cubicBezTo>
                      <a:pt x="170656" y="192395"/>
                      <a:pt x="151076" y="239491"/>
                      <a:pt x="138112" y="265156"/>
                    </a:cubicBezTo>
                    <a:cubicBezTo>
                      <a:pt x="125148" y="290821"/>
                      <a:pt x="110066" y="302992"/>
                      <a:pt x="98425" y="315956"/>
                    </a:cubicBezTo>
                    <a:cubicBezTo>
                      <a:pt x="86784" y="328920"/>
                      <a:pt x="84666" y="332889"/>
                      <a:pt x="68262" y="342943"/>
                    </a:cubicBezTo>
                    <a:cubicBezTo>
                      <a:pt x="51858" y="352997"/>
                      <a:pt x="0" y="374429"/>
                      <a:pt x="0" y="376281"/>
                    </a:cubicBezTo>
                    <a:cubicBezTo>
                      <a:pt x="0" y="378133"/>
                      <a:pt x="45508" y="373106"/>
                      <a:pt x="68262" y="354056"/>
                    </a:cubicBezTo>
                    <a:cubicBezTo>
                      <a:pt x="91016" y="335006"/>
                      <a:pt x="119327" y="305373"/>
                      <a:pt x="136525" y="261981"/>
                    </a:cubicBezTo>
                    <a:cubicBezTo>
                      <a:pt x="153723" y="218589"/>
                      <a:pt x="175419" y="133394"/>
                      <a:pt x="171450" y="93706"/>
                    </a:cubicBezTo>
                    <a:cubicBezTo>
                      <a:pt x="167481" y="54018"/>
                      <a:pt x="104775" y="1895"/>
                      <a:pt x="10477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8" name="フリーフォーム: 図形 3007">
                <a:extLst>
                  <a:ext uri="{FF2B5EF4-FFF2-40B4-BE49-F238E27FC236}">
                    <a16:creationId xmlns:a16="http://schemas.microsoft.com/office/drawing/2014/main" id="{B492C8CF-B4A6-4C3E-BE2C-5F99E86E7B08}"/>
                  </a:ext>
                </a:extLst>
              </p:cNvPr>
              <p:cNvSpPr/>
              <p:nvPr/>
            </p:nvSpPr>
            <p:spPr>
              <a:xfrm>
                <a:off x="7037333" y="3632199"/>
                <a:ext cx="90680" cy="122240"/>
              </a:xfrm>
              <a:custGeom>
                <a:avLst/>
                <a:gdLst>
                  <a:gd name="connsiteX0" fmla="*/ 55 w 90680"/>
                  <a:gd name="connsiteY0" fmla="*/ 1 h 122240"/>
                  <a:gd name="connsiteX1" fmla="*/ 71492 w 90680"/>
                  <a:gd name="connsiteY1" fmla="*/ 65089 h 122240"/>
                  <a:gd name="connsiteX2" fmla="*/ 87367 w 90680"/>
                  <a:gd name="connsiteY2" fmla="*/ 122239 h 122240"/>
                  <a:gd name="connsiteX3" fmla="*/ 84192 w 90680"/>
                  <a:gd name="connsiteY3" fmla="*/ 66676 h 122240"/>
                  <a:gd name="connsiteX4" fmla="*/ 55 w 90680"/>
                  <a:gd name="connsiteY4" fmla="*/ 1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80" h="122240">
                    <a:moveTo>
                      <a:pt x="55" y="1"/>
                    </a:moveTo>
                    <a:cubicBezTo>
                      <a:pt x="-2062" y="-263"/>
                      <a:pt x="56940" y="44716"/>
                      <a:pt x="71492" y="65089"/>
                    </a:cubicBezTo>
                    <a:cubicBezTo>
                      <a:pt x="86044" y="85462"/>
                      <a:pt x="85250" y="121975"/>
                      <a:pt x="87367" y="122239"/>
                    </a:cubicBezTo>
                    <a:cubicBezTo>
                      <a:pt x="89484" y="122503"/>
                      <a:pt x="95040" y="85726"/>
                      <a:pt x="84192" y="66676"/>
                    </a:cubicBezTo>
                    <a:cubicBezTo>
                      <a:pt x="73344" y="47626"/>
                      <a:pt x="2172" y="265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9" name="フリーフォーム: 図形 3008">
                <a:extLst>
                  <a:ext uri="{FF2B5EF4-FFF2-40B4-BE49-F238E27FC236}">
                    <a16:creationId xmlns:a16="http://schemas.microsoft.com/office/drawing/2014/main" id="{2DC93D4B-947D-4F59-AF5F-2A55DDE0AD48}"/>
                  </a:ext>
                </a:extLst>
              </p:cNvPr>
              <p:cNvSpPr/>
              <p:nvPr/>
            </p:nvSpPr>
            <p:spPr>
              <a:xfrm>
                <a:off x="6883384" y="3900026"/>
                <a:ext cx="211273" cy="119751"/>
              </a:xfrm>
              <a:custGeom>
                <a:avLst/>
                <a:gdLst>
                  <a:gd name="connsiteX0" fmla="*/ 16 w 211273"/>
                  <a:gd name="connsiteY0" fmla="*/ 94124 h 119751"/>
                  <a:gd name="connsiteX1" fmla="*/ 103204 w 211273"/>
                  <a:gd name="connsiteY1" fmla="*/ 119524 h 119751"/>
                  <a:gd name="connsiteX2" fmla="*/ 160354 w 211273"/>
                  <a:gd name="connsiteY2" fmla="*/ 76662 h 119751"/>
                  <a:gd name="connsiteX3" fmla="*/ 211154 w 211273"/>
                  <a:gd name="connsiteY3" fmla="*/ 462 h 119751"/>
                  <a:gd name="connsiteX4" fmla="*/ 173054 w 211273"/>
                  <a:gd name="connsiteY4" fmla="*/ 46499 h 119751"/>
                  <a:gd name="connsiteX5" fmla="*/ 128604 w 211273"/>
                  <a:gd name="connsiteY5" fmla="*/ 83012 h 119751"/>
                  <a:gd name="connsiteX6" fmla="*/ 111141 w 211273"/>
                  <a:gd name="connsiteY6" fmla="*/ 105237 h 119751"/>
                  <a:gd name="connsiteX7" fmla="*/ 16 w 211273"/>
                  <a:gd name="connsiteY7" fmla="*/ 94124 h 119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1273" h="119751">
                    <a:moveTo>
                      <a:pt x="16" y="94124"/>
                    </a:moveTo>
                    <a:cubicBezTo>
                      <a:pt x="-1307" y="96505"/>
                      <a:pt x="76481" y="122434"/>
                      <a:pt x="103204" y="119524"/>
                    </a:cubicBezTo>
                    <a:cubicBezTo>
                      <a:pt x="129927" y="116614"/>
                      <a:pt x="142362" y="96506"/>
                      <a:pt x="160354" y="76662"/>
                    </a:cubicBezTo>
                    <a:cubicBezTo>
                      <a:pt x="178346" y="56818"/>
                      <a:pt x="209037" y="5489"/>
                      <a:pt x="211154" y="462"/>
                    </a:cubicBezTo>
                    <a:cubicBezTo>
                      <a:pt x="213271" y="-4565"/>
                      <a:pt x="186812" y="32741"/>
                      <a:pt x="173054" y="46499"/>
                    </a:cubicBezTo>
                    <a:cubicBezTo>
                      <a:pt x="159296" y="60257"/>
                      <a:pt x="138923" y="73222"/>
                      <a:pt x="128604" y="83012"/>
                    </a:cubicBezTo>
                    <a:cubicBezTo>
                      <a:pt x="118285" y="92802"/>
                      <a:pt x="125428" y="102062"/>
                      <a:pt x="111141" y="105237"/>
                    </a:cubicBezTo>
                    <a:cubicBezTo>
                      <a:pt x="96854" y="108412"/>
                      <a:pt x="1339" y="91743"/>
                      <a:pt x="16" y="941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0" name="フリーフォーム: 図形 3009">
                <a:extLst>
                  <a:ext uri="{FF2B5EF4-FFF2-40B4-BE49-F238E27FC236}">
                    <a16:creationId xmlns:a16="http://schemas.microsoft.com/office/drawing/2014/main" id="{89D93F9D-F828-456F-8E64-80FCB7BC0B15}"/>
                  </a:ext>
                </a:extLst>
              </p:cNvPr>
              <p:cNvSpPr/>
              <p:nvPr/>
            </p:nvSpPr>
            <p:spPr>
              <a:xfrm>
                <a:off x="6766080" y="3703627"/>
                <a:ext cx="145907" cy="296575"/>
              </a:xfrm>
              <a:custGeom>
                <a:avLst/>
                <a:gdLst>
                  <a:gd name="connsiteX0" fmla="*/ 56995 w 145907"/>
                  <a:gd name="connsiteY0" fmla="*/ 11 h 296575"/>
                  <a:gd name="connsiteX1" fmla="*/ 14133 w 145907"/>
                  <a:gd name="connsiteY1" fmla="*/ 104786 h 296575"/>
                  <a:gd name="connsiteX2" fmla="*/ 4608 w 145907"/>
                  <a:gd name="connsiteY2" fmla="*/ 131773 h 296575"/>
                  <a:gd name="connsiteX3" fmla="*/ 4608 w 145907"/>
                  <a:gd name="connsiteY3" fmla="*/ 174636 h 296575"/>
                  <a:gd name="connsiteX4" fmla="*/ 61758 w 145907"/>
                  <a:gd name="connsiteY4" fmla="*/ 284173 h 296575"/>
                  <a:gd name="connsiteX5" fmla="*/ 90333 w 145907"/>
                  <a:gd name="connsiteY5" fmla="*/ 293698 h 296575"/>
                  <a:gd name="connsiteX6" fmla="*/ 145895 w 145907"/>
                  <a:gd name="connsiteY6" fmla="*/ 280998 h 296575"/>
                  <a:gd name="connsiteX7" fmla="*/ 95095 w 145907"/>
                  <a:gd name="connsiteY7" fmla="*/ 280998 h 296575"/>
                  <a:gd name="connsiteX8" fmla="*/ 55408 w 145907"/>
                  <a:gd name="connsiteY8" fmla="*/ 227023 h 296575"/>
                  <a:gd name="connsiteX9" fmla="*/ 14133 w 145907"/>
                  <a:gd name="connsiteY9" fmla="*/ 169873 h 296575"/>
                  <a:gd name="connsiteX10" fmla="*/ 30008 w 145907"/>
                  <a:gd name="connsiteY10" fmla="*/ 98436 h 296575"/>
                  <a:gd name="connsiteX11" fmla="*/ 56995 w 145907"/>
                  <a:gd name="connsiteY11" fmla="*/ 11 h 29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907" h="296575">
                    <a:moveTo>
                      <a:pt x="56995" y="11"/>
                    </a:moveTo>
                    <a:cubicBezTo>
                      <a:pt x="54349" y="1069"/>
                      <a:pt x="22864" y="82826"/>
                      <a:pt x="14133" y="104786"/>
                    </a:cubicBezTo>
                    <a:cubicBezTo>
                      <a:pt x="5402" y="126746"/>
                      <a:pt x="6195" y="120131"/>
                      <a:pt x="4608" y="131773"/>
                    </a:cubicBezTo>
                    <a:cubicBezTo>
                      <a:pt x="3021" y="143415"/>
                      <a:pt x="-4917" y="149236"/>
                      <a:pt x="4608" y="174636"/>
                    </a:cubicBezTo>
                    <a:cubicBezTo>
                      <a:pt x="14133" y="200036"/>
                      <a:pt x="47471" y="264329"/>
                      <a:pt x="61758" y="284173"/>
                    </a:cubicBezTo>
                    <a:cubicBezTo>
                      <a:pt x="76045" y="304017"/>
                      <a:pt x="76310" y="294227"/>
                      <a:pt x="90333" y="293698"/>
                    </a:cubicBezTo>
                    <a:cubicBezTo>
                      <a:pt x="104356" y="293169"/>
                      <a:pt x="145101" y="283115"/>
                      <a:pt x="145895" y="280998"/>
                    </a:cubicBezTo>
                    <a:cubicBezTo>
                      <a:pt x="146689" y="278881"/>
                      <a:pt x="110176" y="289994"/>
                      <a:pt x="95095" y="280998"/>
                    </a:cubicBezTo>
                    <a:cubicBezTo>
                      <a:pt x="80014" y="272002"/>
                      <a:pt x="55408" y="227023"/>
                      <a:pt x="55408" y="227023"/>
                    </a:cubicBezTo>
                    <a:cubicBezTo>
                      <a:pt x="41914" y="208502"/>
                      <a:pt x="18366" y="191304"/>
                      <a:pt x="14133" y="169873"/>
                    </a:cubicBezTo>
                    <a:cubicBezTo>
                      <a:pt x="9900" y="148442"/>
                      <a:pt x="30008" y="98436"/>
                      <a:pt x="30008" y="98436"/>
                    </a:cubicBezTo>
                    <a:cubicBezTo>
                      <a:pt x="35829" y="71978"/>
                      <a:pt x="59641" y="-1047"/>
                      <a:pt x="56995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1" name="フリーフォーム: 図形 3010">
                <a:extLst>
                  <a:ext uri="{FF2B5EF4-FFF2-40B4-BE49-F238E27FC236}">
                    <a16:creationId xmlns:a16="http://schemas.microsoft.com/office/drawing/2014/main" id="{22445C49-AAF5-4DE2-BA16-F6B6B9F5142D}"/>
                  </a:ext>
                </a:extLst>
              </p:cNvPr>
              <p:cNvSpPr/>
              <p:nvPr/>
            </p:nvSpPr>
            <p:spPr>
              <a:xfrm>
                <a:off x="6816429" y="3662076"/>
                <a:ext cx="224491" cy="322987"/>
              </a:xfrm>
              <a:custGeom>
                <a:avLst/>
                <a:gdLst>
                  <a:gd name="connsiteX0" fmla="*/ 296 w 224491"/>
                  <a:gd name="connsiteY0" fmla="*/ 100299 h 322987"/>
                  <a:gd name="connsiteX1" fmla="*/ 119359 w 224491"/>
                  <a:gd name="connsiteY1" fmla="*/ 27274 h 322987"/>
                  <a:gd name="connsiteX2" fmla="*/ 157459 w 224491"/>
                  <a:gd name="connsiteY2" fmla="*/ 287 h 322987"/>
                  <a:gd name="connsiteX3" fmla="*/ 206671 w 224491"/>
                  <a:gd name="connsiteY3" fmla="*/ 41562 h 322987"/>
                  <a:gd name="connsiteX4" fmla="*/ 220959 w 224491"/>
                  <a:gd name="connsiteY4" fmla="*/ 68549 h 322987"/>
                  <a:gd name="connsiteX5" fmla="*/ 222546 w 224491"/>
                  <a:gd name="connsiteY5" fmla="*/ 130462 h 322987"/>
                  <a:gd name="connsiteX6" fmla="*/ 197146 w 224491"/>
                  <a:gd name="connsiteY6" fmla="*/ 247937 h 322987"/>
                  <a:gd name="connsiteX7" fmla="*/ 163809 w 224491"/>
                  <a:gd name="connsiteY7" fmla="*/ 262224 h 322987"/>
                  <a:gd name="connsiteX8" fmla="*/ 55859 w 224491"/>
                  <a:gd name="connsiteY8" fmla="*/ 228887 h 322987"/>
                  <a:gd name="connsiteX9" fmla="*/ 81259 w 224491"/>
                  <a:gd name="connsiteY9" fmla="*/ 279687 h 322987"/>
                  <a:gd name="connsiteX10" fmla="*/ 78084 w 224491"/>
                  <a:gd name="connsiteY10" fmla="*/ 322549 h 322987"/>
                  <a:gd name="connsiteX11" fmla="*/ 71734 w 224491"/>
                  <a:gd name="connsiteY11" fmla="*/ 297149 h 322987"/>
                  <a:gd name="connsiteX12" fmla="*/ 47921 w 224491"/>
                  <a:gd name="connsiteY12" fmla="*/ 224124 h 322987"/>
                  <a:gd name="connsiteX13" fmla="*/ 151109 w 224491"/>
                  <a:gd name="connsiteY13" fmla="*/ 244762 h 322987"/>
                  <a:gd name="connsiteX14" fmla="*/ 168571 w 224491"/>
                  <a:gd name="connsiteY14" fmla="*/ 247937 h 322987"/>
                  <a:gd name="connsiteX15" fmla="*/ 186034 w 224491"/>
                  <a:gd name="connsiteY15" fmla="*/ 205074 h 322987"/>
                  <a:gd name="connsiteX16" fmla="*/ 209846 w 224491"/>
                  <a:gd name="connsiteY16" fmla="*/ 70137 h 322987"/>
                  <a:gd name="connsiteX17" fmla="*/ 166984 w 224491"/>
                  <a:gd name="connsiteY17" fmla="*/ 24099 h 322987"/>
                  <a:gd name="connsiteX18" fmla="*/ 87609 w 224491"/>
                  <a:gd name="connsiteY18" fmla="*/ 68549 h 322987"/>
                  <a:gd name="connsiteX19" fmla="*/ 296 w 224491"/>
                  <a:gd name="connsiteY19" fmla="*/ 100299 h 322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24491" h="322987">
                    <a:moveTo>
                      <a:pt x="296" y="100299"/>
                    </a:moveTo>
                    <a:cubicBezTo>
                      <a:pt x="5588" y="93420"/>
                      <a:pt x="93165" y="43943"/>
                      <a:pt x="119359" y="27274"/>
                    </a:cubicBezTo>
                    <a:cubicBezTo>
                      <a:pt x="145553" y="10605"/>
                      <a:pt x="142907" y="-2094"/>
                      <a:pt x="157459" y="287"/>
                    </a:cubicBezTo>
                    <a:cubicBezTo>
                      <a:pt x="172011" y="2668"/>
                      <a:pt x="196088" y="30185"/>
                      <a:pt x="206671" y="41562"/>
                    </a:cubicBezTo>
                    <a:cubicBezTo>
                      <a:pt x="217254" y="52939"/>
                      <a:pt x="218313" y="53732"/>
                      <a:pt x="220959" y="68549"/>
                    </a:cubicBezTo>
                    <a:cubicBezTo>
                      <a:pt x="223605" y="83366"/>
                      <a:pt x="226515" y="100564"/>
                      <a:pt x="222546" y="130462"/>
                    </a:cubicBezTo>
                    <a:cubicBezTo>
                      <a:pt x="218577" y="160360"/>
                      <a:pt x="206935" y="225977"/>
                      <a:pt x="197146" y="247937"/>
                    </a:cubicBezTo>
                    <a:cubicBezTo>
                      <a:pt x="187357" y="269897"/>
                      <a:pt x="187357" y="265399"/>
                      <a:pt x="163809" y="262224"/>
                    </a:cubicBezTo>
                    <a:cubicBezTo>
                      <a:pt x="140261" y="259049"/>
                      <a:pt x="69617" y="225977"/>
                      <a:pt x="55859" y="228887"/>
                    </a:cubicBezTo>
                    <a:cubicBezTo>
                      <a:pt x="42101" y="231797"/>
                      <a:pt x="77555" y="264077"/>
                      <a:pt x="81259" y="279687"/>
                    </a:cubicBezTo>
                    <a:cubicBezTo>
                      <a:pt x="84963" y="295297"/>
                      <a:pt x="79671" y="319639"/>
                      <a:pt x="78084" y="322549"/>
                    </a:cubicBezTo>
                    <a:cubicBezTo>
                      <a:pt x="76497" y="325459"/>
                      <a:pt x="76761" y="313553"/>
                      <a:pt x="71734" y="297149"/>
                    </a:cubicBezTo>
                    <a:cubicBezTo>
                      <a:pt x="66707" y="280745"/>
                      <a:pt x="34692" y="232855"/>
                      <a:pt x="47921" y="224124"/>
                    </a:cubicBezTo>
                    <a:cubicBezTo>
                      <a:pt x="61150" y="215393"/>
                      <a:pt x="151109" y="244762"/>
                      <a:pt x="151109" y="244762"/>
                    </a:cubicBezTo>
                    <a:cubicBezTo>
                      <a:pt x="171217" y="248731"/>
                      <a:pt x="162750" y="254552"/>
                      <a:pt x="168571" y="247937"/>
                    </a:cubicBezTo>
                    <a:cubicBezTo>
                      <a:pt x="174392" y="241322"/>
                      <a:pt x="179155" y="234707"/>
                      <a:pt x="186034" y="205074"/>
                    </a:cubicBezTo>
                    <a:cubicBezTo>
                      <a:pt x="192913" y="175441"/>
                      <a:pt x="213021" y="100300"/>
                      <a:pt x="209846" y="70137"/>
                    </a:cubicBezTo>
                    <a:cubicBezTo>
                      <a:pt x="206671" y="39974"/>
                      <a:pt x="187357" y="24364"/>
                      <a:pt x="166984" y="24099"/>
                    </a:cubicBezTo>
                    <a:cubicBezTo>
                      <a:pt x="146611" y="23834"/>
                      <a:pt x="113274" y="53203"/>
                      <a:pt x="87609" y="68549"/>
                    </a:cubicBezTo>
                    <a:cubicBezTo>
                      <a:pt x="61944" y="83895"/>
                      <a:pt x="-4996" y="107178"/>
                      <a:pt x="296" y="1002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2" name="フリーフォーム: 図形 3011">
                <a:extLst>
                  <a:ext uri="{FF2B5EF4-FFF2-40B4-BE49-F238E27FC236}">
                    <a16:creationId xmlns:a16="http://schemas.microsoft.com/office/drawing/2014/main" id="{ACD2806D-C732-4E56-A4B4-382F75B92031}"/>
                  </a:ext>
                </a:extLst>
              </p:cNvPr>
              <p:cNvSpPr/>
              <p:nvPr/>
            </p:nvSpPr>
            <p:spPr>
              <a:xfrm>
                <a:off x="6471334" y="3786009"/>
                <a:ext cx="291675" cy="210049"/>
              </a:xfrm>
              <a:custGeom>
                <a:avLst/>
                <a:gdLst>
                  <a:gd name="connsiteX0" fmla="*/ 291416 w 291675"/>
                  <a:gd name="connsiteY0" fmla="*/ 111304 h 210049"/>
                  <a:gd name="connsiteX1" fmla="*/ 239029 w 291675"/>
                  <a:gd name="connsiteY1" fmla="*/ 189091 h 210049"/>
                  <a:gd name="connsiteX2" fmla="*/ 161241 w 291675"/>
                  <a:gd name="connsiteY2" fmla="*/ 209729 h 210049"/>
                  <a:gd name="connsiteX3" fmla="*/ 56466 w 291675"/>
                  <a:gd name="connsiteY3" fmla="*/ 177979 h 210049"/>
                  <a:gd name="connsiteX4" fmla="*/ 4079 w 291675"/>
                  <a:gd name="connsiteY4" fmla="*/ 116066 h 210049"/>
                  <a:gd name="connsiteX5" fmla="*/ 8841 w 291675"/>
                  <a:gd name="connsiteY5" fmla="*/ 71616 h 210049"/>
                  <a:gd name="connsiteX6" fmla="*/ 51704 w 291675"/>
                  <a:gd name="connsiteY6" fmla="*/ 16054 h 210049"/>
                  <a:gd name="connsiteX7" fmla="*/ 107266 w 291675"/>
                  <a:gd name="connsiteY7" fmla="*/ 1766 h 210049"/>
                  <a:gd name="connsiteX8" fmla="*/ 140604 w 291675"/>
                  <a:gd name="connsiteY8" fmla="*/ 14466 h 210049"/>
                  <a:gd name="connsiteX9" fmla="*/ 181879 w 291675"/>
                  <a:gd name="connsiteY9" fmla="*/ 43041 h 210049"/>
                  <a:gd name="connsiteX10" fmla="*/ 202516 w 291675"/>
                  <a:gd name="connsiteY10" fmla="*/ 81141 h 210049"/>
                  <a:gd name="connsiteX11" fmla="*/ 186641 w 291675"/>
                  <a:gd name="connsiteY11" fmla="*/ 38279 h 210049"/>
                  <a:gd name="connsiteX12" fmla="*/ 169179 w 291675"/>
                  <a:gd name="connsiteY12" fmla="*/ 17641 h 210049"/>
                  <a:gd name="connsiteX13" fmla="*/ 110441 w 291675"/>
                  <a:gd name="connsiteY13" fmla="*/ 179 h 210049"/>
                  <a:gd name="connsiteX14" fmla="*/ 27891 w 291675"/>
                  <a:gd name="connsiteY14" fmla="*/ 28754 h 210049"/>
                  <a:gd name="connsiteX15" fmla="*/ 13604 w 291675"/>
                  <a:gd name="connsiteY15" fmla="*/ 109716 h 210049"/>
                  <a:gd name="connsiteX16" fmla="*/ 78691 w 291675"/>
                  <a:gd name="connsiteY16" fmla="*/ 193854 h 210049"/>
                  <a:gd name="connsiteX17" fmla="*/ 180291 w 291675"/>
                  <a:gd name="connsiteY17" fmla="*/ 209729 h 210049"/>
                  <a:gd name="connsiteX18" fmla="*/ 254904 w 291675"/>
                  <a:gd name="connsiteY18" fmla="*/ 192266 h 210049"/>
                  <a:gd name="connsiteX19" fmla="*/ 291416 w 291675"/>
                  <a:gd name="connsiteY19" fmla="*/ 111304 h 21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1675" h="210049">
                    <a:moveTo>
                      <a:pt x="291416" y="111304"/>
                    </a:moveTo>
                    <a:cubicBezTo>
                      <a:pt x="288770" y="110775"/>
                      <a:pt x="260725" y="172687"/>
                      <a:pt x="239029" y="189091"/>
                    </a:cubicBezTo>
                    <a:cubicBezTo>
                      <a:pt x="217333" y="205495"/>
                      <a:pt x="191668" y="211581"/>
                      <a:pt x="161241" y="209729"/>
                    </a:cubicBezTo>
                    <a:cubicBezTo>
                      <a:pt x="130814" y="207877"/>
                      <a:pt x="82660" y="193589"/>
                      <a:pt x="56466" y="177979"/>
                    </a:cubicBezTo>
                    <a:cubicBezTo>
                      <a:pt x="30272" y="162369"/>
                      <a:pt x="12016" y="133793"/>
                      <a:pt x="4079" y="116066"/>
                    </a:cubicBezTo>
                    <a:cubicBezTo>
                      <a:pt x="-3859" y="98339"/>
                      <a:pt x="904" y="88285"/>
                      <a:pt x="8841" y="71616"/>
                    </a:cubicBezTo>
                    <a:cubicBezTo>
                      <a:pt x="16778" y="54947"/>
                      <a:pt x="35300" y="27696"/>
                      <a:pt x="51704" y="16054"/>
                    </a:cubicBezTo>
                    <a:cubicBezTo>
                      <a:pt x="68108" y="4412"/>
                      <a:pt x="92449" y="2031"/>
                      <a:pt x="107266" y="1766"/>
                    </a:cubicBezTo>
                    <a:cubicBezTo>
                      <a:pt x="122083" y="1501"/>
                      <a:pt x="128169" y="7587"/>
                      <a:pt x="140604" y="14466"/>
                    </a:cubicBezTo>
                    <a:cubicBezTo>
                      <a:pt x="153039" y="21345"/>
                      <a:pt x="171560" y="31928"/>
                      <a:pt x="181879" y="43041"/>
                    </a:cubicBezTo>
                    <a:cubicBezTo>
                      <a:pt x="192198" y="54154"/>
                      <a:pt x="201722" y="81935"/>
                      <a:pt x="202516" y="81141"/>
                    </a:cubicBezTo>
                    <a:cubicBezTo>
                      <a:pt x="203310" y="80347"/>
                      <a:pt x="192197" y="48862"/>
                      <a:pt x="186641" y="38279"/>
                    </a:cubicBezTo>
                    <a:cubicBezTo>
                      <a:pt x="181085" y="27696"/>
                      <a:pt x="181879" y="23991"/>
                      <a:pt x="169179" y="17641"/>
                    </a:cubicBezTo>
                    <a:cubicBezTo>
                      <a:pt x="156479" y="11291"/>
                      <a:pt x="133989" y="-1673"/>
                      <a:pt x="110441" y="179"/>
                    </a:cubicBezTo>
                    <a:cubicBezTo>
                      <a:pt x="86893" y="2031"/>
                      <a:pt x="44031" y="10498"/>
                      <a:pt x="27891" y="28754"/>
                    </a:cubicBezTo>
                    <a:cubicBezTo>
                      <a:pt x="11751" y="47010"/>
                      <a:pt x="5137" y="82199"/>
                      <a:pt x="13604" y="109716"/>
                    </a:cubicBezTo>
                    <a:cubicBezTo>
                      <a:pt x="22071" y="137233"/>
                      <a:pt x="50910" y="177185"/>
                      <a:pt x="78691" y="193854"/>
                    </a:cubicBezTo>
                    <a:cubicBezTo>
                      <a:pt x="106472" y="210523"/>
                      <a:pt x="150922" y="209994"/>
                      <a:pt x="180291" y="209729"/>
                    </a:cubicBezTo>
                    <a:cubicBezTo>
                      <a:pt x="209660" y="209464"/>
                      <a:pt x="233737" y="204966"/>
                      <a:pt x="254904" y="192266"/>
                    </a:cubicBezTo>
                    <a:cubicBezTo>
                      <a:pt x="276071" y="179566"/>
                      <a:pt x="294062" y="111833"/>
                      <a:pt x="291416" y="1113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3" name="フリーフォーム: 図形 3012">
                <a:extLst>
                  <a:ext uri="{FF2B5EF4-FFF2-40B4-BE49-F238E27FC236}">
                    <a16:creationId xmlns:a16="http://schemas.microsoft.com/office/drawing/2014/main" id="{51DCE045-5D2C-4368-80B2-3006853B6270}"/>
                  </a:ext>
                </a:extLst>
              </p:cNvPr>
              <p:cNvSpPr/>
              <p:nvPr/>
            </p:nvSpPr>
            <p:spPr>
              <a:xfrm>
                <a:off x="6432094" y="3770102"/>
                <a:ext cx="266923" cy="201864"/>
              </a:xfrm>
              <a:custGeom>
                <a:avLst/>
                <a:gdLst>
                  <a:gd name="connsiteX0" fmla="*/ 73481 w 266923"/>
                  <a:gd name="connsiteY0" fmla="*/ 201823 h 201864"/>
                  <a:gd name="connsiteX1" fmla="*/ 3631 w 266923"/>
                  <a:gd name="connsiteY1" fmla="*/ 93873 h 201864"/>
                  <a:gd name="connsiteX2" fmla="*/ 17919 w 266923"/>
                  <a:gd name="connsiteY2" fmla="*/ 54186 h 201864"/>
                  <a:gd name="connsiteX3" fmla="*/ 86181 w 266923"/>
                  <a:gd name="connsiteY3" fmla="*/ 8148 h 201864"/>
                  <a:gd name="connsiteX4" fmla="*/ 178256 w 266923"/>
                  <a:gd name="connsiteY4" fmla="*/ 1798 h 201864"/>
                  <a:gd name="connsiteX5" fmla="*/ 236994 w 266923"/>
                  <a:gd name="connsiteY5" fmla="*/ 20848 h 201864"/>
                  <a:gd name="connsiteX6" fmla="*/ 259219 w 266923"/>
                  <a:gd name="connsiteY6" fmla="*/ 51011 h 201864"/>
                  <a:gd name="connsiteX7" fmla="*/ 265569 w 266923"/>
                  <a:gd name="connsiteY7" fmla="*/ 79586 h 201864"/>
                  <a:gd name="connsiteX8" fmla="*/ 235406 w 266923"/>
                  <a:gd name="connsiteY8" fmla="*/ 111336 h 201864"/>
                  <a:gd name="connsiteX9" fmla="*/ 248106 w 266923"/>
                  <a:gd name="connsiteY9" fmla="*/ 87523 h 201864"/>
                  <a:gd name="connsiteX10" fmla="*/ 259219 w 266923"/>
                  <a:gd name="connsiteY10" fmla="*/ 41486 h 201864"/>
                  <a:gd name="connsiteX11" fmla="*/ 208419 w 266923"/>
                  <a:gd name="connsiteY11" fmla="*/ 211 h 201864"/>
                  <a:gd name="connsiteX12" fmla="*/ 67131 w 266923"/>
                  <a:gd name="connsiteY12" fmla="*/ 27198 h 201864"/>
                  <a:gd name="connsiteX13" fmla="*/ 27444 w 266923"/>
                  <a:gd name="connsiteY13" fmla="*/ 66886 h 201864"/>
                  <a:gd name="connsiteX14" fmla="*/ 32206 w 266923"/>
                  <a:gd name="connsiteY14" fmla="*/ 106573 h 201864"/>
                  <a:gd name="connsiteX15" fmla="*/ 73481 w 266923"/>
                  <a:gd name="connsiteY15" fmla="*/ 201823 h 20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6923" h="201864">
                    <a:moveTo>
                      <a:pt x="73481" y="201823"/>
                    </a:moveTo>
                    <a:cubicBezTo>
                      <a:pt x="68719" y="199706"/>
                      <a:pt x="12891" y="118479"/>
                      <a:pt x="3631" y="93873"/>
                    </a:cubicBezTo>
                    <a:cubicBezTo>
                      <a:pt x="-5629" y="69267"/>
                      <a:pt x="4161" y="68474"/>
                      <a:pt x="17919" y="54186"/>
                    </a:cubicBezTo>
                    <a:cubicBezTo>
                      <a:pt x="31677" y="39898"/>
                      <a:pt x="59458" y="16879"/>
                      <a:pt x="86181" y="8148"/>
                    </a:cubicBezTo>
                    <a:cubicBezTo>
                      <a:pt x="112904" y="-583"/>
                      <a:pt x="153121" y="-319"/>
                      <a:pt x="178256" y="1798"/>
                    </a:cubicBezTo>
                    <a:cubicBezTo>
                      <a:pt x="203392" y="3915"/>
                      <a:pt x="223500" y="12646"/>
                      <a:pt x="236994" y="20848"/>
                    </a:cubicBezTo>
                    <a:cubicBezTo>
                      <a:pt x="250488" y="29050"/>
                      <a:pt x="254457" y="41221"/>
                      <a:pt x="259219" y="51011"/>
                    </a:cubicBezTo>
                    <a:cubicBezTo>
                      <a:pt x="263981" y="60801"/>
                      <a:pt x="269538" y="69532"/>
                      <a:pt x="265569" y="79586"/>
                    </a:cubicBezTo>
                    <a:cubicBezTo>
                      <a:pt x="261600" y="89640"/>
                      <a:pt x="238317" y="110013"/>
                      <a:pt x="235406" y="111336"/>
                    </a:cubicBezTo>
                    <a:cubicBezTo>
                      <a:pt x="232495" y="112659"/>
                      <a:pt x="244137" y="99165"/>
                      <a:pt x="248106" y="87523"/>
                    </a:cubicBezTo>
                    <a:cubicBezTo>
                      <a:pt x="252075" y="75881"/>
                      <a:pt x="265833" y="56038"/>
                      <a:pt x="259219" y="41486"/>
                    </a:cubicBezTo>
                    <a:cubicBezTo>
                      <a:pt x="252605" y="26934"/>
                      <a:pt x="240434" y="2592"/>
                      <a:pt x="208419" y="211"/>
                    </a:cubicBezTo>
                    <a:cubicBezTo>
                      <a:pt x="176404" y="-2170"/>
                      <a:pt x="97293" y="16086"/>
                      <a:pt x="67131" y="27198"/>
                    </a:cubicBezTo>
                    <a:cubicBezTo>
                      <a:pt x="36969" y="38310"/>
                      <a:pt x="33265" y="53657"/>
                      <a:pt x="27444" y="66886"/>
                    </a:cubicBezTo>
                    <a:cubicBezTo>
                      <a:pt x="21623" y="80115"/>
                      <a:pt x="27443" y="88846"/>
                      <a:pt x="32206" y="106573"/>
                    </a:cubicBezTo>
                    <a:cubicBezTo>
                      <a:pt x="36969" y="124300"/>
                      <a:pt x="78243" y="203940"/>
                      <a:pt x="73481" y="2018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4" name="フリーフォーム: 図形 3013">
                <a:extLst>
                  <a:ext uri="{FF2B5EF4-FFF2-40B4-BE49-F238E27FC236}">
                    <a16:creationId xmlns:a16="http://schemas.microsoft.com/office/drawing/2014/main" id="{522EE37F-6E54-4CF3-B095-85BDDD767EF6}"/>
                  </a:ext>
                </a:extLst>
              </p:cNvPr>
              <p:cNvSpPr/>
              <p:nvPr/>
            </p:nvSpPr>
            <p:spPr>
              <a:xfrm>
                <a:off x="6497606" y="3973441"/>
                <a:ext cx="229933" cy="46209"/>
              </a:xfrm>
              <a:custGeom>
                <a:avLst/>
                <a:gdLst>
                  <a:gd name="connsiteX0" fmla="*/ 32 w 229933"/>
                  <a:gd name="connsiteY0" fmla="*/ 72 h 46209"/>
                  <a:gd name="connsiteX1" fmla="*/ 114332 w 229933"/>
                  <a:gd name="connsiteY1" fmla="*/ 46109 h 46209"/>
                  <a:gd name="connsiteX2" fmla="*/ 227044 w 229933"/>
                  <a:gd name="connsiteY2" fmla="*/ 12772 h 46209"/>
                  <a:gd name="connsiteX3" fmla="*/ 190532 w 229933"/>
                  <a:gd name="connsiteY3" fmla="*/ 25472 h 46209"/>
                  <a:gd name="connsiteX4" fmla="*/ 125444 w 229933"/>
                  <a:gd name="connsiteY4" fmla="*/ 34997 h 46209"/>
                  <a:gd name="connsiteX5" fmla="*/ 32 w 229933"/>
                  <a:gd name="connsiteY5" fmla="*/ 72 h 4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933" h="46209">
                    <a:moveTo>
                      <a:pt x="32" y="72"/>
                    </a:moveTo>
                    <a:cubicBezTo>
                      <a:pt x="-1820" y="1924"/>
                      <a:pt x="76497" y="43992"/>
                      <a:pt x="114332" y="46109"/>
                    </a:cubicBezTo>
                    <a:cubicBezTo>
                      <a:pt x="152167" y="48226"/>
                      <a:pt x="214344" y="16211"/>
                      <a:pt x="227044" y="12772"/>
                    </a:cubicBezTo>
                    <a:cubicBezTo>
                      <a:pt x="239744" y="9333"/>
                      <a:pt x="207465" y="21768"/>
                      <a:pt x="190532" y="25472"/>
                    </a:cubicBezTo>
                    <a:cubicBezTo>
                      <a:pt x="173599" y="29176"/>
                      <a:pt x="154019" y="37643"/>
                      <a:pt x="125444" y="34997"/>
                    </a:cubicBezTo>
                    <a:cubicBezTo>
                      <a:pt x="96869" y="32351"/>
                      <a:pt x="1884" y="-1780"/>
                      <a:pt x="32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5" name="フリーフォーム: 図形 3014">
                <a:extLst>
                  <a:ext uri="{FF2B5EF4-FFF2-40B4-BE49-F238E27FC236}">
                    <a16:creationId xmlns:a16="http://schemas.microsoft.com/office/drawing/2014/main" id="{C865F88A-DB5D-4A21-B7E2-CD88143A6889}"/>
                  </a:ext>
                </a:extLst>
              </p:cNvPr>
              <p:cNvSpPr/>
              <p:nvPr/>
            </p:nvSpPr>
            <p:spPr>
              <a:xfrm>
                <a:off x="6478477" y="3785969"/>
                <a:ext cx="297038" cy="143232"/>
              </a:xfrm>
              <a:custGeom>
                <a:avLst/>
                <a:gdLst>
                  <a:gd name="connsiteX0" fmla="*/ 111 w 297038"/>
                  <a:gd name="connsiteY0" fmla="*/ 131981 h 143232"/>
                  <a:gd name="connsiteX1" fmla="*/ 117586 w 297038"/>
                  <a:gd name="connsiteY1" fmla="*/ 143094 h 143232"/>
                  <a:gd name="connsiteX2" fmla="*/ 187436 w 297038"/>
                  <a:gd name="connsiteY2" fmla="*/ 124044 h 143232"/>
                  <a:gd name="connsiteX3" fmla="*/ 246173 w 297038"/>
                  <a:gd name="connsiteY3" fmla="*/ 85944 h 143232"/>
                  <a:gd name="connsiteX4" fmla="*/ 263636 w 297038"/>
                  <a:gd name="connsiteY4" fmla="*/ 38319 h 143232"/>
                  <a:gd name="connsiteX5" fmla="*/ 296973 w 297038"/>
                  <a:gd name="connsiteY5" fmla="*/ 219 h 143232"/>
                  <a:gd name="connsiteX6" fmla="*/ 271573 w 297038"/>
                  <a:gd name="connsiteY6" fmla="*/ 55781 h 143232"/>
                  <a:gd name="connsiteX7" fmla="*/ 250936 w 297038"/>
                  <a:gd name="connsiteY7" fmla="*/ 93881 h 143232"/>
                  <a:gd name="connsiteX8" fmla="*/ 139811 w 297038"/>
                  <a:gd name="connsiteY8" fmla="*/ 119281 h 143232"/>
                  <a:gd name="connsiteX9" fmla="*/ 111 w 297038"/>
                  <a:gd name="connsiteY9" fmla="*/ 131981 h 143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7038" h="143232">
                    <a:moveTo>
                      <a:pt x="111" y="131981"/>
                    </a:moveTo>
                    <a:cubicBezTo>
                      <a:pt x="-3593" y="135950"/>
                      <a:pt x="86365" y="144417"/>
                      <a:pt x="117586" y="143094"/>
                    </a:cubicBezTo>
                    <a:cubicBezTo>
                      <a:pt x="148807" y="141771"/>
                      <a:pt x="166005" y="133569"/>
                      <a:pt x="187436" y="124044"/>
                    </a:cubicBezTo>
                    <a:cubicBezTo>
                      <a:pt x="208867" y="114519"/>
                      <a:pt x="233473" y="100231"/>
                      <a:pt x="246173" y="85944"/>
                    </a:cubicBezTo>
                    <a:cubicBezTo>
                      <a:pt x="258873" y="71656"/>
                      <a:pt x="255169" y="52607"/>
                      <a:pt x="263636" y="38319"/>
                    </a:cubicBezTo>
                    <a:cubicBezTo>
                      <a:pt x="272103" y="24031"/>
                      <a:pt x="295650" y="-2691"/>
                      <a:pt x="296973" y="219"/>
                    </a:cubicBezTo>
                    <a:cubicBezTo>
                      <a:pt x="298296" y="3129"/>
                      <a:pt x="279246" y="40171"/>
                      <a:pt x="271573" y="55781"/>
                    </a:cubicBezTo>
                    <a:cubicBezTo>
                      <a:pt x="263900" y="71391"/>
                      <a:pt x="272896" y="83298"/>
                      <a:pt x="250936" y="93881"/>
                    </a:cubicBezTo>
                    <a:cubicBezTo>
                      <a:pt x="228976" y="104464"/>
                      <a:pt x="178440" y="113725"/>
                      <a:pt x="139811" y="119281"/>
                    </a:cubicBezTo>
                    <a:cubicBezTo>
                      <a:pt x="101182" y="124837"/>
                      <a:pt x="3815" y="128012"/>
                      <a:pt x="111" y="1319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6" name="フリーフォーム: 図形 3015">
                <a:extLst>
                  <a:ext uri="{FF2B5EF4-FFF2-40B4-BE49-F238E27FC236}">
                    <a16:creationId xmlns:a16="http://schemas.microsoft.com/office/drawing/2014/main" id="{0D4BC89B-9861-4799-B134-B9CD1FBC81BC}"/>
                  </a:ext>
                </a:extLst>
              </p:cNvPr>
              <p:cNvSpPr/>
              <p:nvPr/>
            </p:nvSpPr>
            <p:spPr>
              <a:xfrm>
                <a:off x="6454774" y="3570066"/>
                <a:ext cx="242613" cy="101908"/>
              </a:xfrm>
              <a:custGeom>
                <a:avLst/>
                <a:gdLst>
                  <a:gd name="connsiteX0" fmla="*/ 241301 w 242613"/>
                  <a:gd name="connsiteY0" fmla="*/ 30384 h 101908"/>
                  <a:gd name="connsiteX1" fmla="*/ 104776 w 242613"/>
                  <a:gd name="connsiteY1" fmla="*/ 3397 h 101908"/>
                  <a:gd name="connsiteX2" fmla="*/ 65089 w 242613"/>
                  <a:gd name="connsiteY2" fmla="*/ 58959 h 101908"/>
                  <a:gd name="connsiteX3" fmla="*/ 1 w 242613"/>
                  <a:gd name="connsiteY3" fmla="*/ 101822 h 101908"/>
                  <a:gd name="connsiteX4" fmla="*/ 66676 w 242613"/>
                  <a:gd name="connsiteY4" fmla="*/ 47847 h 101908"/>
                  <a:gd name="connsiteX5" fmla="*/ 85726 w 242613"/>
                  <a:gd name="connsiteY5" fmla="*/ 9747 h 101908"/>
                  <a:gd name="connsiteX6" fmla="*/ 169864 w 242613"/>
                  <a:gd name="connsiteY6" fmla="*/ 222 h 101908"/>
                  <a:gd name="connsiteX7" fmla="*/ 241301 w 242613"/>
                  <a:gd name="connsiteY7" fmla="*/ 30384 h 10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613" h="101908">
                    <a:moveTo>
                      <a:pt x="241301" y="30384"/>
                    </a:moveTo>
                    <a:cubicBezTo>
                      <a:pt x="230453" y="30913"/>
                      <a:pt x="134145" y="-1365"/>
                      <a:pt x="104776" y="3397"/>
                    </a:cubicBezTo>
                    <a:cubicBezTo>
                      <a:pt x="75407" y="8159"/>
                      <a:pt x="82551" y="42555"/>
                      <a:pt x="65089" y="58959"/>
                    </a:cubicBezTo>
                    <a:cubicBezTo>
                      <a:pt x="47626" y="75363"/>
                      <a:pt x="-263" y="103674"/>
                      <a:pt x="1" y="101822"/>
                    </a:cubicBezTo>
                    <a:cubicBezTo>
                      <a:pt x="265" y="99970"/>
                      <a:pt x="52388" y="63193"/>
                      <a:pt x="66676" y="47847"/>
                    </a:cubicBezTo>
                    <a:cubicBezTo>
                      <a:pt x="80963" y="32501"/>
                      <a:pt x="68528" y="17684"/>
                      <a:pt x="85726" y="9747"/>
                    </a:cubicBezTo>
                    <a:cubicBezTo>
                      <a:pt x="102924" y="1810"/>
                      <a:pt x="146845" y="-836"/>
                      <a:pt x="169864" y="222"/>
                    </a:cubicBezTo>
                    <a:cubicBezTo>
                      <a:pt x="192883" y="1280"/>
                      <a:pt x="252149" y="29855"/>
                      <a:pt x="241301" y="303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7" name="フリーフォーム: 図形 3016">
                <a:extLst>
                  <a:ext uri="{FF2B5EF4-FFF2-40B4-BE49-F238E27FC236}">
                    <a16:creationId xmlns:a16="http://schemas.microsoft.com/office/drawing/2014/main" id="{281B6AF4-5C33-439A-AFCC-3D2AE4E67E05}"/>
                  </a:ext>
                </a:extLst>
              </p:cNvPr>
              <p:cNvSpPr/>
              <p:nvPr/>
            </p:nvSpPr>
            <p:spPr>
              <a:xfrm>
                <a:off x="6457881" y="3682444"/>
                <a:ext cx="321636" cy="102381"/>
              </a:xfrm>
              <a:custGeom>
                <a:avLst/>
                <a:gdLst>
                  <a:gd name="connsiteX0" fmla="*/ 320744 w 321636"/>
                  <a:gd name="connsiteY0" fmla="*/ 556 h 102381"/>
                  <a:gd name="connsiteX1" fmla="*/ 158819 w 321636"/>
                  <a:gd name="connsiteY1" fmla="*/ 75169 h 102381"/>
                  <a:gd name="connsiteX2" fmla="*/ 112782 w 321636"/>
                  <a:gd name="connsiteY2" fmla="*/ 89456 h 102381"/>
                  <a:gd name="connsiteX3" fmla="*/ 69 w 321636"/>
                  <a:gd name="connsiteY3" fmla="*/ 102156 h 102381"/>
                  <a:gd name="connsiteX4" fmla="*/ 130244 w 321636"/>
                  <a:gd name="connsiteY4" fmla="*/ 78344 h 102381"/>
                  <a:gd name="connsiteX5" fmla="*/ 220732 w 321636"/>
                  <a:gd name="connsiteY5" fmla="*/ 43419 h 102381"/>
                  <a:gd name="connsiteX6" fmla="*/ 320744 w 321636"/>
                  <a:gd name="connsiteY6" fmla="*/ 556 h 10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636" h="102381">
                    <a:moveTo>
                      <a:pt x="320744" y="556"/>
                    </a:moveTo>
                    <a:cubicBezTo>
                      <a:pt x="310425" y="5848"/>
                      <a:pt x="193479" y="60352"/>
                      <a:pt x="158819" y="75169"/>
                    </a:cubicBezTo>
                    <a:cubicBezTo>
                      <a:pt x="124159" y="89986"/>
                      <a:pt x="139240" y="84958"/>
                      <a:pt x="112782" y="89456"/>
                    </a:cubicBezTo>
                    <a:cubicBezTo>
                      <a:pt x="86324" y="93954"/>
                      <a:pt x="-2841" y="104008"/>
                      <a:pt x="69" y="102156"/>
                    </a:cubicBezTo>
                    <a:cubicBezTo>
                      <a:pt x="2979" y="100304"/>
                      <a:pt x="93467" y="88133"/>
                      <a:pt x="130244" y="78344"/>
                    </a:cubicBezTo>
                    <a:cubicBezTo>
                      <a:pt x="167021" y="68555"/>
                      <a:pt x="192422" y="57706"/>
                      <a:pt x="220732" y="43419"/>
                    </a:cubicBezTo>
                    <a:cubicBezTo>
                      <a:pt x="249042" y="29132"/>
                      <a:pt x="331063" y="-4736"/>
                      <a:pt x="320744" y="5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8" name="フリーフォーム: 図形 3017">
                <a:extLst>
                  <a:ext uri="{FF2B5EF4-FFF2-40B4-BE49-F238E27FC236}">
                    <a16:creationId xmlns:a16="http://schemas.microsoft.com/office/drawing/2014/main" id="{4F0CA4EF-305B-4D10-8474-ED3B39D1C699}"/>
                  </a:ext>
                </a:extLst>
              </p:cNvPr>
              <p:cNvSpPr/>
              <p:nvPr/>
            </p:nvSpPr>
            <p:spPr>
              <a:xfrm>
                <a:off x="6394433" y="3593862"/>
                <a:ext cx="117716" cy="197260"/>
              </a:xfrm>
              <a:custGeom>
                <a:avLst/>
                <a:gdLst>
                  <a:gd name="connsiteX0" fmla="*/ 117492 w 117716"/>
                  <a:gd name="connsiteY0" fmla="*/ 19288 h 197260"/>
                  <a:gd name="connsiteX1" fmla="*/ 49230 w 117716"/>
                  <a:gd name="connsiteY1" fmla="*/ 238 h 197260"/>
                  <a:gd name="connsiteX2" fmla="*/ 23830 w 117716"/>
                  <a:gd name="connsiteY2" fmla="*/ 33576 h 197260"/>
                  <a:gd name="connsiteX3" fmla="*/ 20655 w 117716"/>
                  <a:gd name="connsiteY3" fmla="*/ 84376 h 197260"/>
                  <a:gd name="connsiteX4" fmla="*/ 27005 w 117716"/>
                  <a:gd name="connsiteY4" fmla="*/ 152638 h 197260"/>
                  <a:gd name="connsiteX5" fmla="*/ 57167 w 117716"/>
                  <a:gd name="connsiteY5" fmla="*/ 197088 h 197260"/>
                  <a:gd name="connsiteX6" fmla="*/ 20655 w 117716"/>
                  <a:gd name="connsiteY6" fmla="*/ 136763 h 197260"/>
                  <a:gd name="connsiteX7" fmla="*/ 17 w 117716"/>
                  <a:gd name="connsiteY7" fmla="*/ 95488 h 197260"/>
                  <a:gd name="connsiteX8" fmla="*/ 23830 w 117716"/>
                  <a:gd name="connsiteY8" fmla="*/ 31988 h 197260"/>
                  <a:gd name="connsiteX9" fmla="*/ 117492 w 117716"/>
                  <a:gd name="connsiteY9" fmla="*/ 19288 h 19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716" h="197260">
                    <a:moveTo>
                      <a:pt x="117492" y="19288"/>
                    </a:moveTo>
                    <a:cubicBezTo>
                      <a:pt x="121725" y="13996"/>
                      <a:pt x="64840" y="-2143"/>
                      <a:pt x="49230" y="238"/>
                    </a:cubicBezTo>
                    <a:cubicBezTo>
                      <a:pt x="33620" y="2619"/>
                      <a:pt x="28593" y="19553"/>
                      <a:pt x="23830" y="33576"/>
                    </a:cubicBezTo>
                    <a:cubicBezTo>
                      <a:pt x="19067" y="47599"/>
                      <a:pt x="20126" y="64532"/>
                      <a:pt x="20655" y="84376"/>
                    </a:cubicBezTo>
                    <a:cubicBezTo>
                      <a:pt x="21184" y="104220"/>
                      <a:pt x="20920" y="133853"/>
                      <a:pt x="27005" y="152638"/>
                    </a:cubicBezTo>
                    <a:cubicBezTo>
                      <a:pt x="33090" y="171423"/>
                      <a:pt x="58225" y="199734"/>
                      <a:pt x="57167" y="197088"/>
                    </a:cubicBezTo>
                    <a:cubicBezTo>
                      <a:pt x="56109" y="194442"/>
                      <a:pt x="30180" y="153696"/>
                      <a:pt x="20655" y="136763"/>
                    </a:cubicBezTo>
                    <a:cubicBezTo>
                      <a:pt x="11130" y="119830"/>
                      <a:pt x="-512" y="112950"/>
                      <a:pt x="17" y="95488"/>
                    </a:cubicBezTo>
                    <a:cubicBezTo>
                      <a:pt x="546" y="78026"/>
                      <a:pt x="11130" y="44423"/>
                      <a:pt x="23830" y="31988"/>
                    </a:cubicBezTo>
                    <a:cubicBezTo>
                      <a:pt x="36530" y="19553"/>
                      <a:pt x="113259" y="24580"/>
                      <a:pt x="117492" y="192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9" name="フリーフォーム: 図形 3018">
                <a:extLst>
                  <a:ext uri="{FF2B5EF4-FFF2-40B4-BE49-F238E27FC236}">
                    <a16:creationId xmlns:a16="http://schemas.microsoft.com/office/drawing/2014/main" id="{6FEFECC9-8380-4552-A02F-58C3EFE60ECE}"/>
                  </a:ext>
                </a:extLst>
              </p:cNvPr>
              <p:cNvSpPr/>
              <p:nvPr/>
            </p:nvSpPr>
            <p:spPr>
              <a:xfrm>
                <a:off x="6431784" y="3616942"/>
                <a:ext cx="24579" cy="174578"/>
              </a:xfrm>
              <a:custGeom>
                <a:avLst/>
                <a:gdLst>
                  <a:gd name="connsiteX0" fmla="*/ 22991 w 24579"/>
                  <a:gd name="connsiteY0" fmla="*/ 971 h 174578"/>
                  <a:gd name="connsiteX1" fmla="*/ 3941 w 24579"/>
                  <a:gd name="connsiteY1" fmla="*/ 61296 h 174578"/>
                  <a:gd name="connsiteX2" fmla="*/ 24579 w 24579"/>
                  <a:gd name="connsiteY2" fmla="*/ 172421 h 174578"/>
                  <a:gd name="connsiteX3" fmla="*/ 3941 w 24579"/>
                  <a:gd name="connsiteY3" fmla="*/ 132733 h 174578"/>
                  <a:gd name="connsiteX4" fmla="*/ 766 w 24579"/>
                  <a:gd name="connsiteY4" fmla="*/ 107333 h 174578"/>
                  <a:gd name="connsiteX5" fmla="*/ 22991 w 24579"/>
                  <a:gd name="connsiteY5" fmla="*/ 971 h 17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79" h="174578">
                    <a:moveTo>
                      <a:pt x="22991" y="971"/>
                    </a:moveTo>
                    <a:cubicBezTo>
                      <a:pt x="23520" y="-6702"/>
                      <a:pt x="3676" y="32721"/>
                      <a:pt x="3941" y="61296"/>
                    </a:cubicBezTo>
                    <a:cubicBezTo>
                      <a:pt x="4206" y="89871"/>
                      <a:pt x="24579" y="160515"/>
                      <a:pt x="24579" y="172421"/>
                    </a:cubicBezTo>
                    <a:cubicBezTo>
                      <a:pt x="24579" y="184327"/>
                      <a:pt x="7910" y="143581"/>
                      <a:pt x="3941" y="132733"/>
                    </a:cubicBezTo>
                    <a:cubicBezTo>
                      <a:pt x="-28" y="121885"/>
                      <a:pt x="-821" y="125854"/>
                      <a:pt x="766" y="107333"/>
                    </a:cubicBezTo>
                    <a:cubicBezTo>
                      <a:pt x="2353" y="88812"/>
                      <a:pt x="22462" y="8644"/>
                      <a:pt x="22991" y="9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0" name="フリーフォーム: 図形 3019">
                <a:extLst>
                  <a:ext uri="{FF2B5EF4-FFF2-40B4-BE49-F238E27FC236}">
                    <a16:creationId xmlns:a16="http://schemas.microsoft.com/office/drawing/2014/main" id="{A3342FF6-084B-48C3-9233-0920450F73F1}"/>
                  </a:ext>
                </a:extLst>
              </p:cNvPr>
              <p:cNvSpPr/>
              <p:nvPr/>
            </p:nvSpPr>
            <p:spPr>
              <a:xfrm>
                <a:off x="6708600" y="3202043"/>
                <a:ext cx="379169" cy="182023"/>
              </a:xfrm>
              <a:custGeom>
                <a:avLst/>
                <a:gdLst>
                  <a:gd name="connsiteX0" fmla="*/ 175 w 379169"/>
                  <a:gd name="connsiteY0" fmla="*/ 80907 h 182023"/>
                  <a:gd name="connsiteX1" fmla="*/ 84313 w 379169"/>
                  <a:gd name="connsiteY1" fmla="*/ 11057 h 182023"/>
                  <a:gd name="connsiteX2" fmla="*/ 143050 w 379169"/>
                  <a:gd name="connsiteY2" fmla="*/ 1532 h 182023"/>
                  <a:gd name="connsiteX3" fmla="*/ 249413 w 379169"/>
                  <a:gd name="connsiteY3" fmla="*/ 25345 h 182023"/>
                  <a:gd name="connsiteX4" fmla="*/ 331963 w 379169"/>
                  <a:gd name="connsiteY4" fmla="*/ 109482 h 182023"/>
                  <a:gd name="connsiteX5" fmla="*/ 378000 w 379169"/>
                  <a:gd name="connsiteY5" fmla="*/ 180920 h 182023"/>
                  <a:gd name="connsiteX6" fmla="*/ 355775 w 379169"/>
                  <a:gd name="connsiteY6" fmla="*/ 145995 h 182023"/>
                  <a:gd name="connsiteX7" fmla="*/ 255763 w 379169"/>
                  <a:gd name="connsiteY7" fmla="*/ 55507 h 182023"/>
                  <a:gd name="connsiteX8" fmla="*/ 220838 w 379169"/>
                  <a:gd name="connsiteY8" fmla="*/ 25345 h 182023"/>
                  <a:gd name="connsiteX9" fmla="*/ 108125 w 379169"/>
                  <a:gd name="connsiteY9" fmla="*/ 7882 h 182023"/>
                  <a:gd name="connsiteX10" fmla="*/ 175 w 379169"/>
                  <a:gd name="connsiteY10" fmla="*/ 80907 h 18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9169" h="182023">
                    <a:moveTo>
                      <a:pt x="175" y="80907"/>
                    </a:moveTo>
                    <a:cubicBezTo>
                      <a:pt x="-3794" y="81436"/>
                      <a:pt x="60501" y="24286"/>
                      <a:pt x="84313" y="11057"/>
                    </a:cubicBezTo>
                    <a:cubicBezTo>
                      <a:pt x="108125" y="-2172"/>
                      <a:pt x="115533" y="-849"/>
                      <a:pt x="143050" y="1532"/>
                    </a:cubicBezTo>
                    <a:cubicBezTo>
                      <a:pt x="170567" y="3913"/>
                      <a:pt x="217928" y="7353"/>
                      <a:pt x="249413" y="25345"/>
                    </a:cubicBezTo>
                    <a:cubicBezTo>
                      <a:pt x="280899" y="43337"/>
                      <a:pt x="310532" y="83553"/>
                      <a:pt x="331963" y="109482"/>
                    </a:cubicBezTo>
                    <a:cubicBezTo>
                      <a:pt x="353394" y="135411"/>
                      <a:pt x="374031" y="174835"/>
                      <a:pt x="378000" y="180920"/>
                    </a:cubicBezTo>
                    <a:cubicBezTo>
                      <a:pt x="381969" y="187005"/>
                      <a:pt x="376148" y="166897"/>
                      <a:pt x="355775" y="145995"/>
                    </a:cubicBezTo>
                    <a:cubicBezTo>
                      <a:pt x="335402" y="125093"/>
                      <a:pt x="278252" y="75615"/>
                      <a:pt x="255763" y="55507"/>
                    </a:cubicBezTo>
                    <a:cubicBezTo>
                      <a:pt x="233274" y="35399"/>
                      <a:pt x="245444" y="33282"/>
                      <a:pt x="220838" y="25345"/>
                    </a:cubicBezTo>
                    <a:cubicBezTo>
                      <a:pt x="196232" y="17408"/>
                      <a:pt x="142256" y="1003"/>
                      <a:pt x="108125" y="7882"/>
                    </a:cubicBezTo>
                    <a:cubicBezTo>
                      <a:pt x="73994" y="14761"/>
                      <a:pt x="4144" y="80378"/>
                      <a:pt x="175" y="809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1" name="フリーフォーム: 図形 3020">
                <a:extLst>
                  <a:ext uri="{FF2B5EF4-FFF2-40B4-BE49-F238E27FC236}">
                    <a16:creationId xmlns:a16="http://schemas.microsoft.com/office/drawing/2014/main" id="{079B45E3-9EAA-43A0-88E7-FC2E57264CC2}"/>
                  </a:ext>
                </a:extLst>
              </p:cNvPr>
              <p:cNvSpPr/>
              <p:nvPr/>
            </p:nvSpPr>
            <p:spPr>
              <a:xfrm>
                <a:off x="6848377" y="3212950"/>
                <a:ext cx="209489" cy="175226"/>
              </a:xfrm>
              <a:custGeom>
                <a:avLst/>
                <a:gdLst>
                  <a:gd name="connsiteX0" fmla="*/ 98 w 209489"/>
                  <a:gd name="connsiteY0" fmla="*/ 150 h 175226"/>
                  <a:gd name="connsiteX1" fmla="*/ 131861 w 209489"/>
                  <a:gd name="connsiteY1" fmla="*/ 66825 h 175226"/>
                  <a:gd name="connsiteX2" fmla="*/ 208061 w 209489"/>
                  <a:gd name="connsiteY2" fmla="*/ 173188 h 175226"/>
                  <a:gd name="connsiteX3" fmla="*/ 176311 w 209489"/>
                  <a:gd name="connsiteY3" fmla="*/ 130325 h 175226"/>
                  <a:gd name="connsiteX4" fmla="*/ 111223 w 209489"/>
                  <a:gd name="connsiteY4" fmla="*/ 50950 h 175226"/>
                  <a:gd name="connsiteX5" fmla="*/ 98 w 209489"/>
                  <a:gd name="connsiteY5" fmla="*/ 150 h 175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489" h="175226">
                    <a:moveTo>
                      <a:pt x="98" y="150"/>
                    </a:moveTo>
                    <a:cubicBezTo>
                      <a:pt x="3538" y="2796"/>
                      <a:pt x="97201" y="37985"/>
                      <a:pt x="131861" y="66825"/>
                    </a:cubicBezTo>
                    <a:cubicBezTo>
                      <a:pt x="166521" y="95665"/>
                      <a:pt x="200653" y="162605"/>
                      <a:pt x="208061" y="173188"/>
                    </a:cubicBezTo>
                    <a:cubicBezTo>
                      <a:pt x="215469" y="183771"/>
                      <a:pt x="192451" y="150698"/>
                      <a:pt x="176311" y="130325"/>
                    </a:cubicBezTo>
                    <a:cubicBezTo>
                      <a:pt x="160171" y="109952"/>
                      <a:pt x="138211" y="71588"/>
                      <a:pt x="111223" y="50950"/>
                    </a:cubicBezTo>
                    <a:cubicBezTo>
                      <a:pt x="84235" y="30312"/>
                      <a:pt x="-3342" y="-2496"/>
                      <a:pt x="98" y="1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2" name="フリーフォーム: 図形 3021">
                <a:extLst>
                  <a:ext uri="{FF2B5EF4-FFF2-40B4-BE49-F238E27FC236}">
                    <a16:creationId xmlns:a16="http://schemas.microsoft.com/office/drawing/2014/main" id="{6593A602-4096-4D9A-A842-890C92B000E8}"/>
                  </a:ext>
                </a:extLst>
              </p:cNvPr>
              <p:cNvSpPr/>
              <p:nvPr/>
            </p:nvSpPr>
            <p:spPr>
              <a:xfrm>
                <a:off x="5838971" y="3524223"/>
                <a:ext cx="98476" cy="151646"/>
              </a:xfrm>
              <a:custGeom>
                <a:avLst/>
                <a:gdLst>
                  <a:gd name="connsiteX0" fmla="*/ 98279 w 98476"/>
                  <a:gd name="connsiteY0" fmla="*/ 27 h 151646"/>
                  <a:gd name="connsiteX1" fmla="*/ 30017 w 98476"/>
                  <a:gd name="connsiteY1" fmla="*/ 90515 h 151646"/>
                  <a:gd name="connsiteX2" fmla="*/ 6204 w 98476"/>
                  <a:gd name="connsiteY2" fmla="*/ 146077 h 151646"/>
                  <a:gd name="connsiteX3" fmla="*/ 4617 w 98476"/>
                  <a:gd name="connsiteY3" fmla="*/ 144490 h 151646"/>
                  <a:gd name="connsiteX4" fmla="*/ 6204 w 98476"/>
                  <a:gd name="connsiteY4" fmla="*/ 100040 h 151646"/>
                  <a:gd name="connsiteX5" fmla="*/ 98279 w 98476"/>
                  <a:gd name="connsiteY5" fmla="*/ 27 h 15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476" h="151646">
                    <a:moveTo>
                      <a:pt x="98279" y="27"/>
                    </a:moveTo>
                    <a:cubicBezTo>
                      <a:pt x="102248" y="-1561"/>
                      <a:pt x="45363" y="66173"/>
                      <a:pt x="30017" y="90515"/>
                    </a:cubicBezTo>
                    <a:cubicBezTo>
                      <a:pt x="14671" y="114857"/>
                      <a:pt x="10437" y="137081"/>
                      <a:pt x="6204" y="146077"/>
                    </a:cubicBezTo>
                    <a:cubicBezTo>
                      <a:pt x="1971" y="155073"/>
                      <a:pt x="4617" y="152163"/>
                      <a:pt x="4617" y="144490"/>
                    </a:cubicBezTo>
                    <a:cubicBezTo>
                      <a:pt x="4617" y="136817"/>
                      <a:pt x="-6760" y="122794"/>
                      <a:pt x="6204" y="100040"/>
                    </a:cubicBezTo>
                    <a:cubicBezTo>
                      <a:pt x="19168" y="77286"/>
                      <a:pt x="94310" y="1615"/>
                      <a:pt x="98279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3" name="フリーフォーム: 図形 3022">
                <a:extLst>
                  <a:ext uri="{FF2B5EF4-FFF2-40B4-BE49-F238E27FC236}">
                    <a16:creationId xmlns:a16="http://schemas.microsoft.com/office/drawing/2014/main" id="{0D3CD584-A999-4B89-946E-9EEE1B4DE1A1}"/>
                  </a:ext>
                </a:extLst>
              </p:cNvPr>
              <p:cNvSpPr/>
              <p:nvPr/>
            </p:nvSpPr>
            <p:spPr>
              <a:xfrm>
                <a:off x="5824440" y="3615165"/>
                <a:ext cx="20787" cy="171412"/>
              </a:xfrm>
              <a:custGeom>
                <a:avLst/>
                <a:gdLst>
                  <a:gd name="connsiteX0" fmla="*/ 98 w 20787"/>
                  <a:gd name="connsiteY0" fmla="*/ 1160 h 171412"/>
                  <a:gd name="connsiteX1" fmla="*/ 12798 w 20787"/>
                  <a:gd name="connsiteY1" fmla="*/ 104348 h 171412"/>
                  <a:gd name="connsiteX2" fmla="*/ 9623 w 20787"/>
                  <a:gd name="connsiteY2" fmla="*/ 171023 h 171412"/>
                  <a:gd name="connsiteX3" fmla="*/ 11210 w 20787"/>
                  <a:gd name="connsiteY3" fmla="*/ 128160 h 171412"/>
                  <a:gd name="connsiteX4" fmla="*/ 20735 w 20787"/>
                  <a:gd name="connsiteY4" fmla="*/ 53548 h 171412"/>
                  <a:gd name="connsiteX5" fmla="*/ 98 w 20787"/>
                  <a:gd name="connsiteY5" fmla="*/ 1160 h 17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87" h="171412">
                    <a:moveTo>
                      <a:pt x="98" y="1160"/>
                    </a:moveTo>
                    <a:cubicBezTo>
                      <a:pt x="-1225" y="9627"/>
                      <a:pt x="11211" y="76038"/>
                      <a:pt x="12798" y="104348"/>
                    </a:cubicBezTo>
                    <a:cubicBezTo>
                      <a:pt x="14385" y="132658"/>
                      <a:pt x="9888" y="167054"/>
                      <a:pt x="9623" y="171023"/>
                    </a:cubicBezTo>
                    <a:cubicBezTo>
                      <a:pt x="9358" y="174992"/>
                      <a:pt x="9358" y="147739"/>
                      <a:pt x="11210" y="128160"/>
                    </a:cubicBezTo>
                    <a:cubicBezTo>
                      <a:pt x="13062" y="108581"/>
                      <a:pt x="21529" y="74450"/>
                      <a:pt x="20735" y="53548"/>
                    </a:cubicBezTo>
                    <a:cubicBezTo>
                      <a:pt x="19941" y="32646"/>
                      <a:pt x="1421" y="-7307"/>
                      <a:pt x="98" y="11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4" name="フリーフォーム: 図形 3023">
                <a:extLst>
                  <a:ext uri="{FF2B5EF4-FFF2-40B4-BE49-F238E27FC236}">
                    <a16:creationId xmlns:a16="http://schemas.microsoft.com/office/drawing/2014/main" id="{5870520F-C9D5-46B1-903E-6F4D6C4C0E93}"/>
                  </a:ext>
                </a:extLst>
              </p:cNvPr>
              <p:cNvSpPr/>
              <p:nvPr/>
            </p:nvSpPr>
            <p:spPr>
              <a:xfrm>
                <a:off x="5771564" y="3556000"/>
                <a:ext cx="219688" cy="295706"/>
              </a:xfrm>
              <a:custGeom>
                <a:avLst/>
                <a:gdLst>
                  <a:gd name="connsiteX0" fmla="*/ 219661 w 219688"/>
                  <a:gd name="connsiteY0" fmla="*/ 0 h 295706"/>
                  <a:gd name="connsiteX1" fmla="*/ 106949 w 219688"/>
                  <a:gd name="connsiteY1" fmla="*/ 130175 h 295706"/>
                  <a:gd name="connsiteX2" fmla="*/ 81549 w 219688"/>
                  <a:gd name="connsiteY2" fmla="*/ 212725 h 295706"/>
                  <a:gd name="connsiteX3" fmla="*/ 586 w 219688"/>
                  <a:gd name="connsiteY3" fmla="*/ 295275 h 295706"/>
                  <a:gd name="connsiteX4" fmla="*/ 46624 w 219688"/>
                  <a:gd name="connsiteY4" fmla="*/ 242888 h 295706"/>
                  <a:gd name="connsiteX5" fmla="*/ 76786 w 219688"/>
                  <a:gd name="connsiteY5" fmla="*/ 192088 h 295706"/>
                  <a:gd name="connsiteX6" fmla="*/ 95836 w 219688"/>
                  <a:gd name="connsiteY6" fmla="*/ 131763 h 295706"/>
                  <a:gd name="connsiteX7" fmla="*/ 219661 w 219688"/>
                  <a:gd name="connsiteY7" fmla="*/ 0 h 295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9688" h="295706">
                    <a:moveTo>
                      <a:pt x="219661" y="0"/>
                    </a:moveTo>
                    <a:cubicBezTo>
                      <a:pt x="221513" y="-265"/>
                      <a:pt x="129968" y="94721"/>
                      <a:pt x="106949" y="130175"/>
                    </a:cubicBezTo>
                    <a:cubicBezTo>
                      <a:pt x="83930" y="165629"/>
                      <a:pt x="99276" y="185208"/>
                      <a:pt x="81549" y="212725"/>
                    </a:cubicBezTo>
                    <a:cubicBezTo>
                      <a:pt x="63822" y="240242"/>
                      <a:pt x="6407" y="290248"/>
                      <a:pt x="586" y="295275"/>
                    </a:cubicBezTo>
                    <a:cubicBezTo>
                      <a:pt x="-5235" y="300302"/>
                      <a:pt x="33924" y="260086"/>
                      <a:pt x="46624" y="242888"/>
                    </a:cubicBezTo>
                    <a:cubicBezTo>
                      <a:pt x="59324" y="225690"/>
                      <a:pt x="68584" y="210609"/>
                      <a:pt x="76786" y="192088"/>
                    </a:cubicBezTo>
                    <a:cubicBezTo>
                      <a:pt x="84988" y="173567"/>
                      <a:pt x="74669" y="165894"/>
                      <a:pt x="95836" y="131763"/>
                    </a:cubicBezTo>
                    <a:cubicBezTo>
                      <a:pt x="117003" y="97632"/>
                      <a:pt x="217809" y="265"/>
                      <a:pt x="21966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5" name="フリーフォーム: 図形 3024">
                <a:extLst>
                  <a:ext uri="{FF2B5EF4-FFF2-40B4-BE49-F238E27FC236}">
                    <a16:creationId xmlns:a16="http://schemas.microsoft.com/office/drawing/2014/main" id="{A3C82959-A461-4C43-B60C-86C167CD79AB}"/>
                  </a:ext>
                </a:extLst>
              </p:cNvPr>
              <p:cNvSpPr/>
              <p:nvPr/>
            </p:nvSpPr>
            <p:spPr>
              <a:xfrm>
                <a:off x="5759334" y="3678231"/>
                <a:ext cx="19891" cy="142897"/>
              </a:xfrm>
              <a:custGeom>
                <a:avLst/>
                <a:gdLst>
                  <a:gd name="connsiteX0" fmla="*/ 12816 w 19891"/>
                  <a:gd name="connsiteY0" fmla="*/ 7 h 142897"/>
                  <a:gd name="connsiteX1" fmla="*/ 11229 w 19891"/>
                  <a:gd name="connsiteY1" fmla="*/ 90494 h 142897"/>
                  <a:gd name="connsiteX2" fmla="*/ 116 w 19891"/>
                  <a:gd name="connsiteY2" fmla="*/ 142882 h 142897"/>
                  <a:gd name="connsiteX3" fmla="*/ 19166 w 19891"/>
                  <a:gd name="connsiteY3" fmla="*/ 85732 h 142897"/>
                  <a:gd name="connsiteX4" fmla="*/ 12816 w 19891"/>
                  <a:gd name="connsiteY4" fmla="*/ 7 h 142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91" h="142897">
                    <a:moveTo>
                      <a:pt x="12816" y="7"/>
                    </a:moveTo>
                    <a:cubicBezTo>
                      <a:pt x="11493" y="801"/>
                      <a:pt x="13346" y="66681"/>
                      <a:pt x="11229" y="90494"/>
                    </a:cubicBezTo>
                    <a:cubicBezTo>
                      <a:pt x="9112" y="114307"/>
                      <a:pt x="-1207" y="143676"/>
                      <a:pt x="116" y="142882"/>
                    </a:cubicBezTo>
                    <a:cubicBezTo>
                      <a:pt x="1439" y="142088"/>
                      <a:pt x="15991" y="107957"/>
                      <a:pt x="19166" y="85732"/>
                    </a:cubicBezTo>
                    <a:cubicBezTo>
                      <a:pt x="22341" y="63507"/>
                      <a:pt x="14139" y="-787"/>
                      <a:pt x="128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6" name="フリーフォーム: 図形 3025">
                <a:extLst>
                  <a:ext uri="{FF2B5EF4-FFF2-40B4-BE49-F238E27FC236}">
                    <a16:creationId xmlns:a16="http://schemas.microsoft.com/office/drawing/2014/main" id="{F4546A07-CD46-4380-9D4E-7890C1BE10C1}"/>
                  </a:ext>
                </a:extLst>
              </p:cNvPr>
              <p:cNvSpPr/>
              <p:nvPr/>
            </p:nvSpPr>
            <p:spPr>
              <a:xfrm>
                <a:off x="6093588" y="3282636"/>
                <a:ext cx="94604" cy="207069"/>
              </a:xfrm>
              <a:custGeom>
                <a:avLst/>
                <a:gdLst>
                  <a:gd name="connsiteX0" fmla="*/ 94487 w 94604"/>
                  <a:gd name="connsiteY0" fmla="*/ 314 h 207069"/>
                  <a:gd name="connsiteX1" fmla="*/ 23050 w 94604"/>
                  <a:gd name="connsiteY1" fmla="*/ 119377 h 207069"/>
                  <a:gd name="connsiteX2" fmla="*/ 18287 w 94604"/>
                  <a:gd name="connsiteY2" fmla="*/ 155889 h 207069"/>
                  <a:gd name="connsiteX3" fmla="*/ 46862 w 94604"/>
                  <a:gd name="connsiteY3" fmla="*/ 206689 h 207069"/>
                  <a:gd name="connsiteX4" fmla="*/ 13525 w 94604"/>
                  <a:gd name="connsiteY4" fmla="*/ 178114 h 207069"/>
                  <a:gd name="connsiteX5" fmla="*/ 4000 w 94604"/>
                  <a:gd name="connsiteY5" fmla="*/ 159064 h 207069"/>
                  <a:gd name="connsiteX6" fmla="*/ 94487 w 94604"/>
                  <a:gd name="connsiteY6" fmla="*/ 314 h 207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604" h="207069">
                    <a:moveTo>
                      <a:pt x="94487" y="314"/>
                    </a:moveTo>
                    <a:cubicBezTo>
                      <a:pt x="97662" y="-6301"/>
                      <a:pt x="35750" y="93448"/>
                      <a:pt x="23050" y="119377"/>
                    </a:cubicBezTo>
                    <a:cubicBezTo>
                      <a:pt x="10350" y="145306"/>
                      <a:pt x="14318" y="141337"/>
                      <a:pt x="18287" y="155889"/>
                    </a:cubicBezTo>
                    <a:cubicBezTo>
                      <a:pt x="22256" y="170441"/>
                      <a:pt x="47656" y="202985"/>
                      <a:pt x="46862" y="206689"/>
                    </a:cubicBezTo>
                    <a:cubicBezTo>
                      <a:pt x="46068" y="210393"/>
                      <a:pt x="20669" y="186051"/>
                      <a:pt x="13525" y="178114"/>
                    </a:cubicBezTo>
                    <a:cubicBezTo>
                      <a:pt x="6381" y="170177"/>
                      <a:pt x="-6583" y="186051"/>
                      <a:pt x="4000" y="159064"/>
                    </a:cubicBezTo>
                    <a:cubicBezTo>
                      <a:pt x="14583" y="132077"/>
                      <a:pt x="91312" y="6929"/>
                      <a:pt x="94487" y="3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7" name="フリーフォーム: 図形 3026">
                <a:extLst>
                  <a:ext uri="{FF2B5EF4-FFF2-40B4-BE49-F238E27FC236}">
                    <a16:creationId xmlns:a16="http://schemas.microsoft.com/office/drawing/2014/main" id="{7062B51C-321F-4561-BE44-C9A915E06345}"/>
                  </a:ext>
                </a:extLst>
              </p:cNvPr>
              <p:cNvSpPr/>
              <p:nvPr/>
            </p:nvSpPr>
            <p:spPr>
              <a:xfrm>
                <a:off x="6152108" y="3320298"/>
                <a:ext cx="74197" cy="130008"/>
              </a:xfrm>
              <a:custGeom>
                <a:avLst/>
                <a:gdLst>
                  <a:gd name="connsiteX0" fmla="*/ 74067 w 74197"/>
                  <a:gd name="connsiteY0" fmla="*/ 752 h 130008"/>
                  <a:gd name="connsiteX1" fmla="*/ 2630 w 74197"/>
                  <a:gd name="connsiteY1" fmla="*/ 127752 h 130008"/>
                  <a:gd name="connsiteX2" fmla="*/ 20092 w 74197"/>
                  <a:gd name="connsiteY2" fmla="*/ 76952 h 130008"/>
                  <a:gd name="connsiteX3" fmla="*/ 74067 w 74197"/>
                  <a:gd name="connsiteY3" fmla="*/ 752 h 13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97" h="130008">
                    <a:moveTo>
                      <a:pt x="74067" y="752"/>
                    </a:moveTo>
                    <a:cubicBezTo>
                      <a:pt x="71157" y="9219"/>
                      <a:pt x="11626" y="115052"/>
                      <a:pt x="2630" y="127752"/>
                    </a:cubicBezTo>
                    <a:cubicBezTo>
                      <a:pt x="-6366" y="140452"/>
                      <a:pt x="9773" y="96267"/>
                      <a:pt x="20092" y="76952"/>
                    </a:cubicBezTo>
                    <a:cubicBezTo>
                      <a:pt x="30411" y="57638"/>
                      <a:pt x="76977" y="-7715"/>
                      <a:pt x="74067" y="7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8" name="フリーフォーム: 図形 3027">
                <a:extLst>
                  <a:ext uri="{FF2B5EF4-FFF2-40B4-BE49-F238E27FC236}">
                    <a16:creationId xmlns:a16="http://schemas.microsoft.com/office/drawing/2014/main" id="{04A19329-A632-4031-9CFD-D8CC75926B64}"/>
                  </a:ext>
                </a:extLst>
              </p:cNvPr>
              <p:cNvSpPr/>
              <p:nvPr/>
            </p:nvSpPr>
            <p:spPr>
              <a:xfrm>
                <a:off x="6140291" y="3327392"/>
                <a:ext cx="243120" cy="143000"/>
              </a:xfrm>
              <a:custGeom>
                <a:avLst/>
                <a:gdLst>
                  <a:gd name="connsiteX0" fmla="*/ 243047 w 243120"/>
                  <a:gd name="connsiteY0" fmla="*/ 8 h 143000"/>
                  <a:gd name="connsiteX1" fmla="*/ 149384 w 243120"/>
                  <a:gd name="connsiteY1" fmla="*/ 76208 h 143000"/>
                  <a:gd name="connsiteX2" fmla="*/ 66834 w 243120"/>
                  <a:gd name="connsiteY2" fmla="*/ 115896 h 143000"/>
                  <a:gd name="connsiteX3" fmla="*/ 159 w 243120"/>
                  <a:gd name="connsiteY3" fmla="*/ 142883 h 143000"/>
                  <a:gd name="connsiteX4" fmla="*/ 85884 w 243120"/>
                  <a:gd name="connsiteY4" fmla="*/ 123833 h 143000"/>
                  <a:gd name="connsiteX5" fmla="*/ 163672 w 243120"/>
                  <a:gd name="connsiteY5" fmla="*/ 80971 h 143000"/>
                  <a:gd name="connsiteX6" fmla="*/ 243047 w 243120"/>
                  <a:gd name="connsiteY6" fmla="*/ 8 h 14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120" h="143000">
                    <a:moveTo>
                      <a:pt x="243047" y="8"/>
                    </a:moveTo>
                    <a:cubicBezTo>
                      <a:pt x="240666" y="-786"/>
                      <a:pt x="178753" y="56893"/>
                      <a:pt x="149384" y="76208"/>
                    </a:cubicBezTo>
                    <a:cubicBezTo>
                      <a:pt x="120015" y="95523"/>
                      <a:pt x="91705" y="104784"/>
                      <a:pt x="66834" y="115896"/>
                    </a:cubicBezTo>
                    <a:cubicBezTo>
                      <a:pt x="41963" y="127008"/>
                      <a:pt x="-3016" y="141560"/>
                      <a:pt x="159" y="142883"/>
                    </a:cubicBezTo>
                    <a:cubicBezTo>
                      <a:pt x="3334" y="144206"/>
                      <a:pt x="58632" y="134152"/>
                      <a:pt x="85884" y="123833"/>
                    </a:cubicBezTo>
                    <a:cubicBezTo>
                      <a:pt x="113136" y="113514"/>
                      <a:pt x="137743" y="98963"/>
                      <a:pt x="163672" y="80971"/>
                    </a:cubicBezTo>
                    <a:cubicBezTo>
                      <a:pt x="189601" y="62979"/>
                      <a:pt x="245428" y="802"/>
                      <a:pt x="243047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9" name="フリーフォーム: 図形 3028">
                <a:extLst>
                  <a:ext uri="{FF2B5EF4-FFF2-40B4-BE49-F238E27FC236}">
                    <a16:creationId xmlns:a16="http://schemas.microsoft.com/office/drawing/2014/main" id="{44ECE55A-97F7-4630-BE13-28E441DC2EFA}"/>
                  </a:ext>
                </a:extLst>
              </p:cNvPr>
              <p:cNvSpPr/>
              <p:nvPr/>
            </p:nvSpPr>
            <p:spPr>
              <a:xfrm>
                <a:off x="6175357" y="3292461"/>
                <a:ext cx="320522" cy="244506"/>
              </a:xfrm>
              <a:custGeom>
                <a:avLst/>
                <a:gdLst>
                  <a:gd name="connsiteX0" fmla="*/ 18 w 320522"/>
                  <a:gd name="connsiteY0" fmla="*/ 244489 h 244506"/>
                  <a:gd name="connsiteX1" fmla="*/ 138131 w 320522"/>
                  <a:gd name="connsiteY1" fmla="*/ 177814 h 244506"/>
                  <a:gd name="connsiteX2" fmla="*/ 204806 w 320522"/>
                  <a:gd name="connsiteY2" fmla="*/ 122252 h 244506"/>
                  <a:gd name="connsiteX3" fmla="*/ 319106 w 320522"/>
                  <a:gd name="connsiteY3" fmla="*/ 1602 h 244506"/>
                  <a:gd name="connsiteX4" fmla="*/ 263543 w 320522"/>
                  <a:gd name="connsiteY4" fmla="*/ 57164 h 244506"/>
                  <a:gd name="connsiteX5" fmla="*/ 187343 w 320522"/>
                  <a:gd name="connsiteY5" fmla="*/ 117489 h 244506"/>
                  <a:gd name="connsiteX6" fmla="*/ 128606 w 320522"/>
                  <a:gd name="connsiteY6" fmla="*/ 171464 h 244506"/>
                  <a:gd name="connsiteX7" fmla="*/ 18 w 320522"/>
                  <a:gd name="connsiteY7" fmla="*/ 244489 h 24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522" h="244506">
                    <a:moveTo>
                      <a:pt x="18" y="244489"/>
                    </a:moveTo>
                    <a:cubicBezTo>
                      <a:pt x="1606" y="245547"/>
                      <a:pt x="104000" y="198187"/>
                      <a:pt x="138131" y="177814"/>
                    </a:cubicBezTo>
                    <a:cubicBezTo>
                      <a:pt x="172262" y="157441"/>
                      <a:pt x="174644" y="151621"/>
                      <a:pt x="204806" y="122252"/>
                    </a:cubicBezTo>
                    <a:cubicBezTo>
                      <a:pt x="234968" y="92883"/>
                      <a:pt x="309317" y="12450"/>
                      <a:pt x="319106" y="1602"/>
                    </a:cubicBezTo>
                    <a:cubicBezTo>
                      <a:pt x="328896" y="-9246"/>
                      <a:pt x="285504" y="37849"/>
                      <a:pt x="263543" y="57164"/>
                    </a:cubicBezTo>
                    <a:cubicBezTo>
                      <a:pt x="241583" y="76478"/>
                      <a:pt x="209833" y="98439"/>
                      <a:pt x="187343" y="117489"/>
                    </a:cubicBezTo>
                    <a:cubicBezTo>
                      <a:pt x="164854" y="136539"/>
                      <a:pt x="156652" y="152943"/>
                      <a:pt x="128606" y="171464"/>
                    </a:cubicBezTo>
                    <a:cubicBezTo>
                      <a:pt x="100560" y="189985"/>
                      <a:pt x="-1570" y="243431"/>
                      <a:pt x="18" y="2444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0" name="フリーフォーム: 図形 3029">
                <a:extLst>
                  <a:ext uri="{FF2B5EF4-FFF2-40B4-BE49-F238E27FC236}">
                    <a16:creationId xmlns:a16="http://schemas.microsoft.com/office/drawing/2014/main" id="{2EDBAA3A-A696-4E58-8604-E735687F9B33}"/>
                  </a:ext>
                </a:extLst>
              </p:cNvPr>
              <p:cNvSpPr/>
              <p:nvPr/>
            </p:nvSpPr>
            <p:spPr>
              <a:xfrm>
                <a:off x="6106237" y="3448001"/>
                <a:ext cx="76413" cy="86580"/>
              </a:xfrm>
              <a:custGeom>
                <a:avLst/>
                <a:gdLst>
                  <a:gd name="connsiteX0" fmla="*/ 876 w 76413"/>
                  <a:gd name="connsiteY0" fmla="*/ 49 h 86580"/>
                  <a:gd name="connsiteX1" fmla="*/ 53263 w 76413"/>
                  <a:gd name="connsiteY1" fmla="*/ 73074 h 86580"/>
                  <a:gd name="connsiteX2" fmla="*/ 75488 w 76413"/>
                  <a:gd name="connsiteY2" fmla="*/ 85774 h 86580"/>
                  <a:gd name="connsiteX3" fmla="*/ 24688 w 76413"/>
                  <a:gd name="connsiteY3" fmla="*/ 61962 h 86580"/>
                  <a:gd name="connsiteX4" fmla="*/ 876 w 76413"/>
                  <a:gd name="connsiteY4" fmla="*/ 49 h 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13" h="86580">
                    <a:moveTo>
                      <a:pt x="876" y="49"/>
                    </a:moveTo>
                    <a:cubicBezTo>
                      <a:pt x="5639" y="1901"/>
                      <a:pt x="40828" y="58786"/>
                      <a:pt x="53263" y="73074"/>
                    </a:cubicBezTo>
                    <a:cubicBezTo>
                      <a:pt x="65698" y="87362"/>
                      <a:pt x="80251" y="87626"/>
                      <a:pt x="75488" y="85774"/>
                    </a:cubicBezTo>
                    <a:cubicBezTo>
                      <a:pt x="70725" y="83922"/>
                      <a:pt x="37652" y="74926"/>
                      <a:pt x="24688" y="61962"/>
                    </a:cubicBezTo>
                    <a:cubicBezTo>
                      <a:pt x="11724" y="48998"/>
                      <a:pt x="-3887" y="-1803"/>
                      <a:pt x="876" y="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1" name="フリーフォーム: 図形 3030">
                <a:extLst>
                  <a:ext uri="{FF2B5EF4-FFF2-40B4-BE49-F238E27FC236}">
                    <a16:creationId xmlns:a16="http://schemas.microsoft.com/office/drawing/2014/main" id="{A617FD57-7B25-494E-AF1A-F94AD627BF3E}"/>
                  </a:ext>
                </a:extLst>
              </p:cNvPr>
              <p:cNvSpPr/>
              <p:nvPr/>
            </p:nvSpPr>
            <p:spPr>
              <a:xfrm>
                <a:off x="6332311" y="3263855"/>
                <a:ext cx="225683" cy="193742"/>
              </a:xfrm>
              <a:custGeom>
                <a:avLst/>
                <a:gdLst>
                  <a:gd name="connsiteX0" fmla="*/ 225652 w 225683"/>
                  <a:gd name="connsiteY0" fmla="*/ 45 h 193742"/>
                  <a:gd name="connsiteX1" fmla="*/ 147864 w 225683"/>
                  <a:gd name="connsiteY1" fmla="*/ 115933 h 193742"/>
                  <a:gd name="connsiteX2" fmla="*/ 100239 w 225683"/>
                  <a:gd name="connsiteY2" fmla="*/ 158795 h 193742"/>
                  <a:gd name="connsiteX3" fmla="*/ 227 w 225683"/>
                  <a:gd name="connsiteY3" fmla="*/ 193720 h 193742"/>
                  <a:gd name="connsiteX4" fmla="*/ 74839 w 225683"/>
                  <a:gd name="connsiteY4" fmla="*/ 163558 h 193742"/>
                  <a:gd name="connsiteX5" fmla="*/ 138339 w 225683"/>
                  <a:gd name="connsiteY5" fmla="*/ 130220 h 193742"/>
                  <a:gd name="connsiteX6" fmla="*/ 225652 w 225683"/>
                  <a:gd name="connsiteY6" fmla="*/ 45 h 19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683" h="193742">
                    <a:moveTo>
                      <a:pt x="225652" y="45"/>
                    </a:moveTo>
                    <a:cubicBezTo>
                      <a:pt x="227240" y="-2336"/>
                      <a:pt x="168766" y="89475"/>
                      <a:pt x="147864" y="115933"/>
                    </a:cubicBezTo>
                    <a:cubicBezTo>
                      <a:pt x="126962" y="142391"/>
                      <a:pt x="124845" y="145831"/>
                      <a:pt x="100239" y="158795"/>
                    </a:cubicBezTo>
                    <a:cubicBezTo>
                      <a:pt x="75633" y="171759"/>
                      <a:pt x="4460" y="192926"/>
                      <a:pt x="227" y="193720"/>
                    </a:cubicBezTo>
                    <a:cubicBezTo>
                      <a:pt x="-4006" y="194514"/>
                      <a:pt x="51820" y="174141"/>
                      <a:pt x="74839" y="163558"/>
                    </a:cubicBezTo>
                    <a:cubicBezTo>
                      <a:pt x="97858" y="152975"/>
                      <a:pt x="117702" y="153239"/>
                      <a:pt x="138339" y="130220"/>
                    </a:cubicBezTo>
                    <a:cubicBezTo>
                      <a:pt x="158976" y="107201"/>
                      <a:pt x="224064" y="2426"/>
                      <a:pt x="225652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2" name="フリーフォーム: 図形 3031">
                <a:extLst>
                  <a:ext uri="{FF2B5EF4-FFF2-40B4-BE49-F238E27FC236}">
                    <a16:creationId xmlns:a16="http://schemas.microsoft.com/office/drawing/2014/main" id="{4F4A5E70-D8CE-43CE-8C48-9C7387BACB6B}"/>
                  </a:ext>
                </a:extLst>
              </p:cNvPr>
              <p:cNvSpPr/>
              <p:nvPr/>
            </p:nvSpPr>
            <p:spPr>
              <a:xfrm>
                <a:off x="6459362" y="3252788"/>
                <a:ext cx="97182" cy="161926"/>
              </a:xfrm>
              <a:custGeom>
                <a:avLst/>
                <a:gdLst>
                  <a:gd name="connsiteX0" fmla="*/ 97013 w 97182"/>
                  <a:gd name="connsiteY0" fmla="*/ 0 h 161926"/>
                  <a:gd name="connsiteX1" fmla="*/ 41451 w 97182"/>
                  <a:gd name="connsiteY1" fmla="*/ 107950 h 161926"/>
                  <a:gd name="connsiteX2" fmla="*/ 176 w 97182"/>
                  <a:gd name="connsiteY2" fmla="*/ 161925 h 161926"/>
                  <a:gd name="connsiteX3" fmla="*/ 57326 w 97182"/>
                  <a:gd name="connsiteY3" fmla="*/ 106362 h 161926"/>
                  <a:gd name="connsiteX4" fmla="*/ 97013 w 97182"/>
                  <a:gd name="connsiteY4" fmla="*/ 0 h 16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82" h="161926">
                    <a:moveTo>
                      <a:pt x="97013" y="0"/>
                    </a:moveTo>
                    <a:cubicBezTo>
                      <a:pt x="94367" y="265"/>
                      <a:pt x="57590" y="80963"/>
                      <a:pt x="41451" y="107950"/>
                    </a:cubicBezTo>
                    <a:cubicBezTo>
                      <a:pt x="25312" y="134937"/>
                      <a:pt x="-2470" y="162190"/>
                      <a:pt x="176" y="161925"/>
                    </a:cubicBezTo>
                    <a:cubicBezTo>
                      <a:pt x="2822" y="161660"/>
                      <a:pt x="44097" y="128852"/>
                      <a:pt x="57326" y="106362"/>
                    </a:cubicBezTo>
                    <a:cubicBezTo>
                      <a:pt x="70555" y="83872"/>
                      <a:pt x="99659" y="-265"/>
                      <a:pt x="970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3" name="フリーフォーム: 図形 3032">
                <a:extLst>
                  <a:ext uri="{FF2B5EF4-FFF2-40B4-BE49-F238E27FC236}">
                    <a16:creationId xmlns:a16="http://schemas.microsoft.com/office/drawing/2014/main" id="{C6202313-2783-4061-B530-C64DE4C9C5EF}"/>
                  </a:ext>
                </a:extLst>
              </p:cNvPr>
              <p:cNvSpPr/>
              <p:nvPr/>
            </p:nvSpPr>
            <p:spPr>
              <a:xfrm>
                <a:off x="6246193" y="3065196"/>
                <a:ext cx="408587" cy="259543"/>
              </a:xfrm>
              <a:custGeom>
                <a:avLst/>
                <a:gdLst>
                  <a:gd name="connsiteX0" fmla="*/ 407020 w 408587"/>
                  <a:gd name="connsiteY0" fmla="*/ 267 h 259543"/>
                  <a:gd name="connsiteX1" fmla="*/ 370507 w 408587"/>
                  <a:gd name="connsiteY1" fmla="*/ 105042 h 259543"/>
                  <a:gd name="connsiteX2" fmla="*/ 303832 w 408587"/>
                  <a:gd name="connsiteY2" fmla="*/ 166954 h 259543"/>
                  <a:gd name="connsiteX3" fmla="*/ 235570 w 408587"/>
                  <a:gd name="connsiteY3" fmla="*/ 212992 h 259543"/>
                  <a:gd name="connsiteX4" fmla="*/ 162545 w 408587"/>
                  <a:gd name="connsiteY4" fmla="*/ 244742 h 259543"/>
                  <a:gd name="connsiteX5" fmla="*/ 76820 w 408587"/>
                  <a:gd name="connsiteY5" fmla="*/ 255854 h 259543"/>
                  <a:gd name="connsiteX6" fmla="*/ 620 w 408587"/>
                  <a:gd name="connsiteY6" fmla="*/ 259029 h 259543"/>
                  <a:gd name="connsiteX7" fmla="*/ 119682 w 408587"/>
                  <a:gd name="connsiteY7" fmla="*/ 246329 h 259543"/>
                  <a:gd name="connsiteX8" fmla="*/ 219695 w 408587"/>
                  <a:gd name="connsiteY8" fmla="*/ 206642 h 259543"/>
                  <a:gd name="connsiteX9" fmla="*/ 319707 w 408587"/>
                  <a:gd name="connsiteY9" fmla="*/ 138379 h 259543"/>
                  <a:gd name="connsiteX10" fmla="*/ 407020 w 408587"/>
                  <a:gd name="connsiteY10" fmla="*/ 267 h 259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587" h="259543">
                    <a:moveTo>
                      <a:pt x="407020" y="267"/>
                    </a:moveTo>
                    <a:cubicBezTo>
                      <a:pt x="415487" y="-5289"/>
                      <a:pt x="387705" y="77261"/>
                      <a:pt x="370507" y="105042"/>
                    </a:cubicBezTo>
                    <a:cubicBezTo>
                      <a:pt x="353309" y="132823"/>
                      <a:pt x="326321" y="148962"/>
                      <a:pt x="303832" y="166954"/>
                    </a:cubicBezTo>
                    <a:cubicBezTo>
                      <a:pt x="281343" y="184946"/>
                      <a:pt x="259118" y="200027"/>
                      <a:pt x="235570" y="212992"/>
                    </a:cubicBezTo>
                    <a:cubicBezTo>
                      <a:pt x="212022" y="225957"/>
                      <a:pt x="189003" y="237598"/>
                      <a:pt x="162545" y="244742"/>
                    </a:cubicBezTo>
                    <a:cubicBezTo>
                      <a:pt x="136087" y="251886"/>
                      <a:pt x="103808" y="253473"/>
                      <a:pt x="76820" y="255854"/>
                    </a:cubicBezTo>
                    <a:cubicBezTo>
                      <a:pt x="49832" y="258235"/>
                      <a:pt x="-6524" y="260617"/>
                      <a:pt x="620" y="259029"/>
                    </a:cubicBezTo>
                    <a:cubicBezTo>
                      <a:pt x="7764" y="257442"/>
                      <a:pt x="83170" y="255060"/>
                      <a:pt x="119682" y="246329"/>
                    </a:cubicBezTo>
                    <a:cubicBezTo>
                      <a:pt x="156194" y="237598"/>
                      <a:pt x="186358" y="224634"/>
                      <a:pt x="219695" y="206642"/>
                    </a:cubicBezTo>
                    <a:cubicBezTo>
                      <a:pt x="253032" y="188650"/>
                      <a:pt x="291132" y="170129"/>
                      <a:pt x="319707" y="138379"/>
                    </a:cubicBezTo>
                    <a:cubicBezTo>
                      <a:pt x="348282" y="106629"/>
                      <a:pt x="398553" y="5823"/>
                      <a:pt x="407020" y="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4" name="フリーフォーム: 図形 3033">
                <a:extLst>
                  <a:ext uri="{FF2B5EF4-FFF2-40B4-BE49-F238E27FC236}">
                    <a16:creationId xmlns:a16="http://schemas.microsoft.com/office/drawing/2014/main" id="{6883A789-FCFB-410C-B51E-B435CFD8CEEF}"/>
                  </a:ext>
                </a:extLst>
              </p:cNvPr>
              <p:cNvSpPr/>
              <p:nvPr/>
            </p:nvSpPr>
            <p:spPr>
              <a:xfrm>
                <a:off x="6163677" y="3165336"/>
                <a:ext cx="91362" cy="171678"/>
              </a:xfrm>
              <a:custGeom>
                <a:avLst/>
                <a:gdLst>
                  <a:gd name="connsiteX0" fmla="*/ 30748 w 91362"/>
                  <a:gd name="connsiteY0" fmla="*/ 139 h 171678"/>
                  <a:gd name="connsiteX1" fmla="*/ 11698 w 91362"/>
                  <a:gd name="connsiteY1" fmla="*/ 81102 h 171678"/>
                  <a:gd name="connsiteX2" fmla="*/ 38686 w 91362"/>
                  <a:gd name="connsiteY2" fmla="*/ 112852 h 171678"/>
                  <a:gd name="connsiteX3" fmla="*/ 91073 w 91362"/>
                  <a:gd name="connsiteY3" fmla="*/ 171589 h 171678"/>
                  <a:gd name="connsiteX4" fmla="*/ 13286 w 91362"/>
                  <a:gd name="connsiteY4" fmla="*/ 98564 h 171678"/>
                  <a:gd name="connsiteX5" fmla="*/ 586 w 91362"/>
                  <a:gd name="connsiteY5" fmla="*/ 62052 h 171678"/>
                  <a:gd name="connsiteX6" fmla="*/ 30748 w 91362"/>
                  <a:gd name="connsiteY6" fmla="*/ 139 h 17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362" h="171678">
                    <a:moveTo>
                      <a:pt x="30748" y="139"/>
                    </a:moveTo>
                    <a:cubicBezTo>
                      <a:pt x="32600" y="3314"/>
                      <a:pt x="10375" y="62316"/>
                      <a:pt x="11698" y="81102"/>
                    </a:cubicBezTo>
                    <a:cubicBezTo>
                      <a:pt x="13021" y="99888"/>
                      <a:pt x="25457" y="97771"/>
                      <a:pt x="38686" y="112852"/>
                    </a:cubicBezTo>
                    <a:cubicBezTo>
                      <a:pt x="51915" y="127933"/>
                      <a:pt x="95306" y="173970"/>
                      <a:pt x="91073" y="171589"/>
                    </a:cubicBezTo>
                    <a:cubicBezTo>
                      <a:pt x="86840" y="169208"/>
                      <a:pt x="28367" y="116820"/>
                      <a:pt x="13286" y="98564"/>
                    </a:cubicBezTo>
                    <a:cubicBezTo>
                      <a:pt x="-1795" y="80308"/>
                      <a:pt x="-472" y="75016"/>
                      <a:pt x="586" y="62052"/>
                    </a:cubicBezTo>
                    <a:cubicBezTo>
                      <a:pt x="1644" y="49088"/>
                      <a:pt x="28896" y="-3036"/>
                      <a:pt x="30748" y="1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5" name="フリーフォーム: 図形 3034">
                <a:extLst>
                  <a:ext uri="{FF2B5EF4-FFF2-40B4-BE49-F238E27FC236}">
                    <a16:creationId xmlns:a16="http://schemas.microsoft.com/office/drawing/2014/main" id="{3B2436A0-CC26-47EE-A0CF-A4DECB63AAAA}"/>
                  </a:ext>
                </a:extLst>
              </p:cNvPr>
              <p:cNvSpPr/>
              <p:nvPr/>
            </p:nvSpPr>
            <p:spPr>
              <a:xfrm>
                <a:off x="6188992" y="3049357"/>
                <a:ext cx="438987" cy="233932"/>
              </a:xfrm>
              <a:custGeom>
                <a:avLst/>
                <a:gdLst>
                  <a:gd name="connsiteX0" fmla="*/ 671 w 438987"/>
                  <a:gd name="connsiteY0" fmla="*/ 220893 h 233932"/>
                  <a:gd name="connsiteX1" fmla="*/ 157833 w 438987"/>
                  <a:gd name="connsiteY1" fmla="*/ 230418 h 233932"/>
                  <a:gd name="connsiteX2" fmla="*/ 324521 w 438987"/>
                  <a:gd name="connsiteY2" fmla="*/ 155806 h 233932"/>
                  <a:gd name="connsiteX3" fmla="*/ 437233 w 438987"/>
                  <a:gd name="connsiteY3" fmla="*/ 1818 h 233932"/>
                  <a:gd name="connsiteX4" fmla="*/ 386433 w 438987"/>
                  <a:gd name="connsiteY4" fmla="*/ 76431 h 233932"/>
                  <a:gd name="connsiteX5" fmla="*/ 295946 w 438987"/>
                  <a:gd name="connsiteY5" fmla="*/ 154218 h 233932"/>
                  <a:gd name="connsiteX6" fmla="*/ 195933 w 438987"/>
                  <a:gd name="connsiteY6" fmla="*/ 198668 h 233932"/>
                  <a:gd name="connsiteX7" fmla="*/ 103858 w 438987"/>
                  <a:gd name="connsiteY7" fmla="*/ 212956 h 233932"/>
                  <a:gd name="connsiteX8" fmla="*/ 671 w 438987"/>
                  <a:gd name="connsiteY8" fmla="*/ 220893 h 23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8987" h="233932">
                    <a:moveTo>
                      <a:pt x="671" y="220893"/>
                    </a:moveTo>
                    <a:cubicBezTo>
                      <a:pt x="9667" y="223803"/>
                      <a:pt x="103858" y="241266"/>
                      <a:pt x="157833" y="230418"/>
                    </a:cubicBezTo>
                    <a:cubicBezTo>
                      <a:pt x="211808" y="219570"/>
                      <a:pt x="277954" y="193906"/>
                      <a:pt x="324521" y="155806"/>
                    </a:cubicBezTo>
                    <a:cubicBezTo>
                      <a:pt x="371088" y="117706"/>
                      <a:pt x="426914" y="15047"/>
                      <a:pt x="437233" y="1818"/>
                    </a:cubicBezTo>
                    <a:cubicBezTo>
                      <a:pt x="447552" y="-11411"/>
                      <a:pt x="409981" y="51031"/>
                      <a:pt x="386433" y="76431"/>
                    </a:cubicBezTo>
                    <a:cubicBezTo>
                      <a:pt x="362885" y="101831"/>
                      <a:pt x="327696" y="133845"/>
                      <a:pt x="295946" y="154218"/>
                    </a:cubicBezTo>
                    <a:cubicBezTo>
                      <a:pt x="264196" y="174591"/>
                      <a:pt x="227948" y="188878"/>
                      <a:pt x="195933" y="198668"/>
                    </a:cubicBezTo>
                    <a:cubicBezTo>
                      <a:pt x="163918" y="208458"/>
                      <a:pt x="132168" y="210575"/>
                      <a:pt x="103858" y="212956"/>
                    </a:cubicBezTo>
                    <a:cubicBezTo>
                      <a:pt x="75548" y="215337"/>
                      <a:pt x="-8325" y="217983"/>
                      <a:pt x="671" y="2208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6" name="フリーフォーム: 図形 3035">
                <a:extLst>
                  <a:ext uri="{FF2B5EF4-FFF2-40B4-BE49-F238E27FC236}">
                    <a16:creationId xmlns:a16="http://schemas.microsoft.com/office/drawing/2014/main" id="{4CF9F2D0-CEAF-49AA-93ED-AE7CFCF08337}"/>
                  </a:ext>
                </a:extLst>
              </p:cNvPr>
              <p:cNvSpPr/>
              <p:nvPr/>
            </p:nvSpPr>
            <p:spPr>
              <a:xfrm>
                <a:off x="6518252" y="2995605"/>
                <a:ext cx="74113" cy="84151"/>
              </a:xfrm>
              <a:custGeom>
                <a:avLst/>
                <a:gdLst>
                  <a:gd name="connsiteX0" fmla="*/ 23 w 74113"/>
                  <a:gd name="connsiteY0" fmla="*/ 8 h 84151"/>
                  <a:gd name="connsiteX1" fmla="*/ 65111 w 74113"/>
                  <a:gd name="connsiteY1" fmla="*/ 38108 h 84151"/>
                  <a:gd name="connsiteX2" fmla="*/ 65111 w 74113"/>
                  <a:gd name="connsiteY2" fmla="*/ 84145 h 84151"/>
                  <a:gd name="connsiteX3" fmla="*/ 73048 w 74113"/>
                  <a:gd name="connsiteY3" fmla="*/ 34933 h 84151"/>
                  <a:gd name="connsiteX4" fmla="*/ 23 w 74113"/>
                  <a:gd name="connsiteY4" fmla="*/ 8 h 8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13" h="84151">
                    <a:moveTo>
                      <a:pt x="23" y="8"/>
                    </a:moveTo>
                    <a:cubicBezTo>
                      <a:pt x="-1300" y="537"/>
                      <a:pt x="54263" y="24085"/>
                      <a:pt x="65111" y="38108"/>
                    </a:cubicBezTo>
                    <a:cubicBezTo>
                      <a:pt x="75959" y="52131"/>
                      <a:pt x="63788" y="84674"/>
                      <a:pt x="65111" y="84145"/>
                    </a:cubicBezTo>
                    <a:cubicBezTo>
                      <a:pt x="66434" y="83616"/>
                      <a:pt x="77546" y="47104"/>
                      <a:pt x="73048" y="34933"/>
                    </a:cubicBezTo>
                    <a:cubicBezTo>
                      <a:pt x="68550" y="22762"/>
                      <a:pt x="1346" y="-521"/>
                      <a:pt x="23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7" name="フリーフォーム: 図形 3036">
                <a:extLst>
                  <a:ext uri="{FF2B5EF4-FFF2-40B4-BE49-F238E27FC236}">
                    <a16:creationId xmlns:a16="http://schemas.microsoft.com/office/drawing/2014/main" id="{01941207-B278-4D60-8400-D781816CFB47}"/>
                  </a:ext>
                </a:extLst>
              </p:cNvPr>
              <p:cNvSpPr/>
              <p:nvPr/>
            </p:nvSpPr>
            <p:spPr>
              <a:xfrm>
                <a:off x="6181554" y="3056809"/>
                <a:ext cx="354871" cy="167440"/>
              </a:xfrm>
              <a:custGeom>
                <a:avLst/>
                <a:gdLst>
                  <a:gd name="connsiteX0" fmla="*/ 319259 w 354871"/>
                  <a:gd name="connsiteY0" fmla="*/ 716 h 167440"/>
                  <a:gd name="connsiteX1" fmla="*/ 354184 w 354871"/>
                  <a:gd name="connsiteY1" fmla="*/ 40404 h 167440"/>
                  <a:gd name="connsiteX2" fmla="*/ 281159 w 354871"/>
                  <a:gd name="connsiteY2" fmla="*/ 103904 h 167440"/>
                  <a:gd name="connsiteX3" fmla="*/ 219246 w 354871"/>
                  <a:gd name="connsiteY3" fmla="*/ 135654 h 167440"/>
                  <a:gd name="connsiteX4" fmla="*/ 68434 w 354871"/>
                  <a:gd name="connsiteY4" fmla="*/ 167404 h 167440"/>
                  <a:gd name="connsiteX5" fmla="*/ 171 w 354871"/>
                  <a:gd name="connsiteY5" fmla="*/ 129304 h 167440"/>
                  <a:gd name="connsiteX6" fmla="*/ 85896 w 354871"/>
                  <a:gd name="connsiteY6" fmla="*/ 162641 h 167440"/>
                  <a:gd name="connsiteX7" fmla="*/ 176384 w 354871"/>
                  <a:gd name="connsiteY7" fmla="*/ 164229 h 167440"/>
                  <a:gd name="connsiteX8" fmla="*/ 268459 w 354871"/>
                  <a:gd name="connsiteY8" fmla="*/ 143591 h 167440"/>
                  <a:gd name="connsiteX9" fmla="*/ 344659 w 354871"/>
                  <a:gd name="connsiteY9" fmla="*/ 73741 h 167440"/>
                  <a:gd name="connsiteX10" fmla="*/ 319259 w 354871"/>
                  <a:gd name="connsiteY10" fmla="*/ 716 h 16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4871" h="167440">
                    <a:moveTo>
                      <a:pt x="319259" y="716"/>
                    </a:moveTo>
                    <a:cubicBezTo>
                      <a:pt x="320846" y="-4840"/>
                      <a:pt x="360534" y="23206"/>
                      <a:pt x="354184" y="40404"/>
                    </a:cubicBezTo>
                    <a:cubicBezTo>
                      <a:pt x="347834" y="57602"/>
                      <a:pt x="303649" y="88029"/>
                      <a:pt x="281159" y="103904"/>
                    </a:cubicBezTo>
                    <a:cubicBezTo>
                      <a:pt x="258669" y="119779"/>
                      <a:pt x="254700" y="125071"/>
                      <a:pt x="219246" y="135654"/>
                    </a:cubicBezTo>
                    <a:cubicBezTo>
                      <a:pt x="183792" y="146237"/>
                      <a:pt x="104946" y="168462"/>
                      <a:pt x="68434" y="167404"/>
                    </a:cubicBezTo>
                    <a:cubicBezTo>
                      <a:pt x="31922" y="166346"/>
                      <a:pt x="-2739" y="130098"/>
                      <a:pt x="171" y="129304"/>
                    </a:cubicBezTo>
                    <a:cubicBezTo>
                      <a:pt x="3081" y="128510"/>
                      <a:pt x="56527" y="156820"/>
                      <a:pt x="85896" y="162641"/>
                    </a:cubicBezTo>
                    <a:cubicBezTo>
                      <a:pt x="115265" y="168462"/>
                      <a:pt x="145957" y="167404"/>
                      <a:pt x="176384" y="164229"/>
                    </a:cubicBezTo>
                    <a:cubicBezTo>
                      <a:pt x="206811" y="161054"/>
                      <a:pt x="240413" y="158672"/>
                      <a:pt x="268459" y="143591"/>
                    </a:cubicBezTo>
                    <a:cubicBezTo>
                      <a:pt x="296505" y="128510"/>
                      <a:pt x="332753" y="94379"/>
                      <a:pt x="344659" y="73741"/>
                    </a:cubicBezTo>
                    <a:cubicBezTo>
                      <a:pt x="356565" y="53103"/>
                      <a:pt x="317672" y="6272"/>
                      <a:pt x="319259" y="7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8" name="フリーフォーム: 図形 3037">
                <a:extLst>
                  <a:ext uri="{FF2B5EF4-FFF2-40B4-BE49-F238E27FC236}">
                    <a16:creationId xmlns:a16="http://schemas.microsoft.com/office/drawing/2014/main" id="{41B520E1-1601-482B-BA6D-1DAD4697224E}"/>
                  </a:ext>
                </a:extLst>
              </p:cNvPr>
              <p:cNvSpPr/>
              <p:nvPr/>
            </p:nvSpPr>
            <p:spPr>
              <a:xfrm>
                <a:off x="6688664" y="2628884"/>
                <a:ext cx="212472" cy="434896"/>
              </a:xfrm>
              <a:custGeom>
                <a:avLst/>
                <a:gdLst>
                  <a:gd name="connsiteX0" fmla="*/ 115361 w 212472"/>
                  <a:gd name="connsiteY0" fmla="*/ 16 h 434896"/>
                  <a:gd name="connsiteX1" fmla="*/ 199499 w 212472"/>
                  <a:gd name="connsiteY1" fmla="*/ 119079 h 434896"/>
                  <a:gd name="connsiteX2" fmla="*/ 143936 w 212472"/>
                  <a:gd name="connsiteY2" fmla="*/ 327041 h 434896"/>
                  <a:gd name="connsiteX3" fmla="*/ 91549 w 212472"/>
                  <a:gd name="connsiteY3" fmla="*/ 385779 h 434896"/>
                  <a:gd name="connsiteX4" fmla="*/ 1061 w 212472"/>
                  <a:gd name="connsiteY4" fmla="*/ 433404 h 434896"/>
                  <a:gd name="connsiteX5" fmla="*/ 47099 w 212472"/>
                  <a:gd name="connsiteY5" fmla="*/ 419116 h 434896"/>
                  <a:gd name="connsiteX6" fmla="*/ 123299 w 212472"/>
                  <a:gd name="connsiteY6" fmla="*/ 381016 h 434896"/>
                  <a:gd name="connsiteX7" fmla="*/ 153461 w 212472"/>
                  <a:gd name="connsiteY7" fmla="*/ 315929 h 434896"/>
                  <a:gd name="connsiteX8" fmla="*/ 196324 w 212472"/>
                  <a:gd name="connsiteY8" fmla="*/ 196866 h 434896"/>
                  <a:gd name="connsiteX9" fmla="*/ 209024 w 212472"/>
                  <a:gd name="connsiteY9" fmla="*/ 111141 h 434896"/>
                  <a:gd name="connsiteX10" fmla="*/ 115361 w 212472"/>
                  <a:gd name="connsiteY10" fmla="*/ 16 h 43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2472" h="434896">
                    <a:moveTo>
                      <a:pt x="115361" y="16"/>
                    </a:moveTo>
                    <a:cubicBezTo>
                      <a:pt x="113774" y="1339"/>
                      <a:pt x="194737" y="64575"/>
                      <a:pt x="199499" y="119079"/>
                    </a:cubicBezTo>
                    <a:cubicBezTo>
                      <a:pt x="204261" y="173583"/>
                      <a:pt x="161928" y="282591"/>
                      <a:pt x="143936" y="327041"/>
                    </a:cubicBezTo>
                    <a:cubicBezTo>
                      <a:pt x="125944" y="371491"/>
                      <a:pt x="115361" y="368052"/>
                      <a:pt x="91549" y="385779"/>
                    </a:cubicBezTo>
                    <a:cubicBezTo>
                      <a:pt x="67737" y="403506"/>
                      <a:pt x="8469" y="427848"/>
                      <a:pt x="1061" y="433404"/>
                    </a:cubicBezTo>
                    <a:cubicBezTo>
                      <a:pt x="-6347" y="438960"/>
                      <a:pt x="26726" y="427847"/>
                      <a:pt x="47099" y="419116"/>
                    </a:cubicBezTo>
                    <a:cubicBezTo>
                      <a:pt x="67472" y="410385"/>
                      <a:pt x="105572" y="398214"/>
                      <a:pt x="123299" y="381016"/>
                    </a:cubicBezTo>
                    <a:cubicBezTo>
                      <a:pt x="141026" y="363818"/>
                      <a:pt x="141290" y="346621"/>
                      <a:pt x="153461" y="315929"/>
                    </a:cubicBezTo>
                    <a:cubicBezTo>
                      <a:pt x="165632" y="285237"/>
                      <a:pt x="187064" y="230997"/>
                      <a:pt x="196324" y="196866"/>
                    </a:cubicBezTo>
                    <a:cubicBezTo>
                      <a:pt x="205584" y="162735"/>
                      <a:pt x="218814" y="142891"/>
                      <a:pt x="209024" y="111141"/>
                    </a:cubicBezTo>
                    <a:cubicBezTo>
                      <a:pt x="199234" y="79391"/>
                      <a:pt x="116948" y="-1307"/>
                      <a:pt x="115361" y="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9" name="フリーフォーム: 図形 3038">
                <a:extLst>
                  <a:ext uri="{FF2B5EF4-FFF2-40B4-BE49-F238E27FC236}">
                    <a16:creationId xmlns:a16="http://schemas.microsoft.com/office/drawing/2014/main" id="{540CC64F-9B5D-4B8B-BA51-0740D4ACE6D4}"/>
                  </a:ext>
                </a:extLst>
              </p:cNvPr>
              <p:cNvSpPr/>
              <p:nvPr/>
            </p:nvSpPr>
            <p:spPr>
              <a:xfrm>
                <a:off x="6791282" y="2631582"/>
                <a:ext cx="128209" cy="32722"/>
              </a:xfrm>
              <a:custGeom>
                <a:avLst/>
                <a:gdLst>
                  <a:gd name="connsiteX0" fmla="*/ 43 w 128209"/>
                  <a:gd name="connsiteY0" fmla="*/ 5256 h 32722"/>
                  <a:gd name="connsiteX1" fmla="*/ 109581 w 128209"/>
                  <a:gd name="connsiteY1" fmla="*/ 19543 h 32722"/>
                  <a:gd name="connsiteX2" fmla="*/ 127043 w 128209"/>
                  <a:gd name="connsiteY2" fmla="*/ 32243 h 32722"/>
                  <a:gd name="connsiteX3" fmla="*/ 96881 w 128209"/>
                  <a:gd name="connsiteY3" fmla="*/ 2081 h 32722"/>
                  <a:gd name="connsiteX4" fmla="*/ 43 w 128209"/>
                  <a:gd name="connsiteY4" fmla="*/ 5256 h 32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209" h="32722">
                    <a:moveTo>
                      <a:pt x="43" y="5256"/>
                    </a:moveTo>
                    <a:cubicBezTo>
                      <a:pt x="2160" y="8166"/>
                      <a:pt x="88414" y="15045"/>
                      <a:pt x="109581" y="19543"/>
                    </a:cubicBezTo>
                    <a:cubicBezTo>
                      <a:pt x="130748" y="24041"/>
                      <a:pt x="129160" y="35153"/>
                      <a:pt x="127043" y="32243"/>
                    </a:cubicBezTo>
                    <a:cubicBezTo>
                      <a:pt x="124926" y="29333"/>
                      <a:pt x="120958" y="7108"/>
                      <a:pt x="96881" y="2081"/>
                    </a:cubicBezTo>
                    <a:cubicBezTo>
                      <a:pt x="72804" y="-2946"/>
                      <a:pt x="-2074" y="2346"/>
                      <a:pt x="43" y="52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0" name="フリーフォーム: 図形 3039">
                <a:extLst>
                  <a:ext uri="{FF2B5EF4-FFF2-40B4-BE49-F238E27FC236}">
                    <a16:creationId xmlns:a16="http://schemas.microsoft.com/office/drawing/2014/main" id="{1746D28A-55A6-4A86-9E40-C5F34E736A39}"/>
                  </a:ext>
                </a:extLst>
              </p:cNvPr>
              <p:cNvSpPr/>
              <p:nvPr/>
            </p:nvSpPr>
            <p:spPr>
              <a:xfrm>
                <a:off x="6692639" y="2658984"/>
                <a:ext cx="284074" cy="434075"/>
              </a:xfrm>
              <a:custGeom>
                <a:avLst/>
                <a:gdLst>
                  <a:gd name="connsiteX0" fmla="*/ 220924 w 284074"/>
                  <a:gd name="connsiteY0" fmla="*/ 1666 h 434075"/>
                  <a:gd name="connsiteX1" fmla="*/ 271724 w 284074"/>
                  <a:gd name="connsiteY1" fmla="*/ 117554 h 434075"/>
                  <a:gd name="connsiteX2" fmla="*/ 239974 w 284074"/>
                  <a:gd name="connsiteY2" fmla="*/ 268366 h 434075"/>
                  <a:gd name="connsiteX3" fmla="*/ 178061 w 284074"/>
                  <a:gd name="connsiteY3" fmla="*/ 384254 h 434075"/>
                  <a:gd name="connsiteX4" fmla="*/ 141549 w 284074"/>
                  <a:gd name="connsiteY4" fmla="*/ 414416 h 434075"/>
                  <a:gd name="connsiteX5" fmla="*/ 87574 w 284074"/>
                  <a:gd name="connsiteY5" fmla="*/ 411241 h 434075"/>
                  <a:gd name="connsiteX6" fmla="*/ 261 w 284074"/>
                  <a:gd name="connsiteY6" fmla="*/ 400129 h 434075"/>
                  <a:gd name="connsiteX7" fmla="*/ 117736 w 284074"/>
                  <a:gd name="connsiteY7" fmla="*/ 431879 h 434075"/>
                  <a:gd name="connsiteX8" fmla="*/ 171711 w 284074"/>
                  <a:gd name="connsiteY8" fmla="*/ 406479 h 434075"/>
                  <a:gd name="connsiteX9" fmla="*/ 278074 w 284074"/>
                  <a:gd name="connsiteY9" fmla="*/ 209629 h 434075"/>
                  <a:gd name="connsiteX10" fmla="*/ 266961 w 284074"/>
                  <a:gd name="connsiteY10" fmla="*/ 58816 h 434075"/>
                  <a:gd name="connsiteX11" fmla="*/ 220924 w 284074"/>
                  <a:gd name="connsiteY11" fmla="*/ 1666 h 43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4074" h="434075">
                    <a:moveTo>
                      <a:pt x="220924" y="1666"/>
                    </a:moveTo>
                    <a:cubicBezTo>
                      <a:pt x="221718" y="11456"/>
                      <a:pt x="268549" y="73104"/>
                      <a:pt x="271724" y="117554"/>
                    </a:cubicBezTo>
                    <a:cubicBezTo>
                      <a:pt x="274899" y="162004"/>
                      <a:pt x="255584" y="223916"/>
                      <a:pt x="239974" y="268366"/>
                    </a:cubicBezTo>
                    <a:cubicBezTo>
                      <a:pt x="224364" y="312816"/>
                      <a:pt x="194465" y="359912"/>
                      <a:pt x="178061" y="384254"/>
                    </a:cubicBezTo>
                    <a:cubicBezTo>
                      <a:pt x="161657" y="408596"/>
                      <a:pt x="156630" y="409918"/>
                      <a:pt x="141549" y="414416"/>
                    </a:cubicBezTo>
                    <a:cubicBezTo>
                      <a:pt x="126468" y="418914"/>
                      <a:pt x="111122" y="413622"/>
                      <a:pt x="87574" y="411241"/>
                    </a:cubicBezTo>
                    <a:cubicBezTo>
                      <a:pt x="64026" y="408860"/>
                      <a:pt x="-4766" y="396689"/>
                      <a:pt x="261" y="400129"/>
                    </a:cubicBezTo>
                    <a:cubicBezTo>
                      <a:pt x="5288" y="403569"/>
                      <a:pt x="89161" y="430821"/>
                      <a:pt x="117736" y="431879"/>
                    </a:cubicBezTo>
                    <a:cubicBezTo>
                      <a:pt x="146311" y="432937"/>
                      <a:pt x="144988" y="443521"/>
                      <a:pt x="171711" y="406479"/>
                    </a:cubicBezTo>
                    <a:cubicBezTo>
                      <a:pt x="198434" y="369437"/>
                      <a:pt x="262199" y="267573"/>
                      <a:pt x="278074" y="209629"/>
                    </a:cubicBezTo>
                    <a:cubicBezTo>
                      <a:pt x="293949" y="151685"/>
                      <a:pt x="274105" y="90566"/>
                      <a:pt x="266961" y="58816"/>
                    </a:cubicBezTo>
                    <a:cubicBezTo>
                      <a:pt x="259817" y="27066"/>
                      <a:pt x="220130" y="-8124"/>
                      <a:pt x="220924" y="16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1" name="フリーフォーム: 図形 3040">
                <a:extLst>
                  <a:ext uri="{FF2B5EF4-FFF2-40B4-BE49-F238E27FC236}">
                    <a16:creationId xmlns:a16="http://schemas.microsoft.com/office/drawing/2014/main" id="{0277AF57-4E8F-484A-9FE4-E055F322225F}"/>
                  </a:ext>
                </a:extLst>
              </p:cNvPr>
              <p:cNvSpPr/>
              <p:nvPr/>
            </p:nvSpPr>
            <p:spPr>
              <a:xfrm>
                <a:off x="6607310" y="2633038"/>
                <a:ext cx="190306" cy="432545"/>
              </a:xfrm>
              <a:custGeom>
                <a:avLst/>
                <a:gdLst>
                  <a:gd name="connsiteX0" fmla="*/ 188778 w 190306"/>
                  <a:gd name="connsiteY0" fmla="*/ 3800 h 432545"/>
                  <a:gd name="connsiteX1" fmla="*/ 58603 w 190306"/>
                  <a:gd name="connsiteY1" fmla="*/ 94287 h 432545"/>
                  <a:gd name="connsiteX2" fmla="*/ 26853 w 190306"/>
                  <a:gd name="connsiteY2" fmla="*/ 180012 h 432545"/>
                  <a:gd name="connsiteX3" fmla="*/ 1453 w 190306"/>
                  <a:gd name="connsiteY3" fmla="*/ 256212 h 432545"/>
                  <a:gd name="connsiteX4" fmla="*/ 4628 w 190306"/>
                  <a:gd name="connsiteY4" fmla="*/ 311775 h 432545"/>
                  <a:gd name="connsiteX5" fmla="*/ 17328 w 190306"/>
                  <a:gd name="connsiteY5" fmla="*/ 373687 h 432545"/>
                  <a:gd name="connsiteX6" fmla="*/ 79240 w 190306"/>
                  <a:gd name="connsiteY6" fmla="*/ 432425 h 432545"/>
                  <a:gd name="connsiteX7" fmla="*/ 30028 w 190306"/>
                  <a:gd name="connsiteY7" fmla="*/ 386387 h 432545"/>
                  <a:gd name="connsiteX8" fmla="*/ 15740 w 190306"/>
                  <a:gd name="connsiteY8" fmla="*/ 300662 h 432545"/>
                  <a:gd name="connsiteX9" fmla="*/ 45903 w 190306"/>
                  <a:gd name="connsiteY9" fmla="*/ 149850 h 432545"/>
                  <a:gd name="connsiteX10" fmla="*/ 80828 w 190306"/>
                  <a:gd name="connsiteY10" fmla="*/ 75237 h 432545"/>
                  <a:gd name="connsiteX11" fmla="*/ 126865 w 190306"/>
                  <a:gd name="connsiteY11" fmla="*/ 22850 h 432545"/>
                  <a:gd name="connsiteX12" fmla="*/ 188778 w 190306"/>
                  <a:gd name="connsiteY12" fmla="*/ 3800 h 432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6" h="432545">
                    <a:moveTo>
                      <a:pt x="188778" y="3800"/>
                    </a:moveTo>
                    <a:cubicBezTo>
                      <a:pt x="177401" y="15706"/>
                      <a:pt x="85591" y="64918"/>
                      <a:pt x="58603" y="94287"/>
                    </a:cubicBezTo>
                    <a:cubicBezTo>
                      <a:pt x="31615" y="123656"/>
                      <a:pt x="36378" y="153025"/>
                      <a:pt x="26853" y="180012"/>
                    </a:cubicBezTo>
                    <a:cubicBezTo>
                      <a:pt x="17328" y="206999"/>
                      <a:pt x="5157" y="234252"/>
                      <a:pt x="1453" y="256212"/>
                    </a:cubicBezTo>
                    <a:cubicBezTo>
                      <a:pt x="-2251" y="278173"/>
                      <a:pt x="1982" y="292196"/>
                      <a:pt x="4628" y="311775"/>
                    </a:cubicBezTo>
                    <a:cubicBezTo>
                      <a:pt x="7274" y="331354"/>
                      <a:pt x="4893" y="353579"/>
                      <a:pt x="17328" y="373687"/>
                    </a:cubicBezTo>
                    <a:cubicBezTo>
                      <a:pt x="29763" y="393795"/>
                      <a:pt x="77123" y="430308"/>
                      <a:pt x="79240" y="432425"/>
                    </a:cubicBezTo>
                    <a:cubicBezTo>
                      <a:pt x="81357" y="434542"/>
                      <a:pt x="40611" y="408347"/>
                      <a:pt x="30028" y="386387"/>
                    </a:cubicBezTo>
                    <a:cubicBezTo>
                      <a:pt x="19445" y="364427"/>
                      <a:pt x="13094" y="340085"/>
                      <a:pt x="15740" y="300662"/>
                    </a:cubicBezTo>
                    <a:cubicBezTo>
                      <a:pt x="18386" y="261239"/>
                      <a:pt x="35055" y="187421"/>
                      <a:pt x="45903" y="149850"/>
                    </a:cubicBezTo>
                    <a:cubicBezTo>
                      <a:pt x="56751" y="112279"/>
                      <a:pt x="67334" y="96404"/>
                      <a:pt x="80828" y="75237"/>
                    </a:cubicBezTo>
                    <a:cubicBezTo>
                      <a:pt x="94322" y="54070"/>
                      <a:pt x="108873" y="35021"/>
                      <a:pt x="126865" y="22850"/>
                    </a:cubicBezTo>
                    <a:cubicBezTo>
                      <a:pt x="144857" y="10679"/>
                      <a:pt x="200155" y="-8106"/>
                      <a:pt x="188778" y="38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2" name="フリーフォーム: 図形 3041">
                <a:extLst>
                  <a:ext uri="{FF2B5EF4-FFF2-40B4-BE49-F238E27FC236}">
                    <a16:creationId xmlns:a16="http://schemas.microsoft.com/office/drawing/2014/main" id="{4CBE5461-5A46-4288-9E29-FE5C2C944991}"/>
                  </a:ext>
                </a:extLst>
              </p:cNvPr>
              <p:cNvSpPr/>
              <p:nvPr/>
            </p:nvSpPr>
            <p:spPr>
              <a:xfrm>
                <a:off x="6704578" y="2698750"/>
                <a:ext cx="151835" cy="241947"/>
              </a:xfrm>
              <a:custGeom>
                <a:avLst/>
                <a:gdLst>
                  <a:gd name="connsiteX0" fmla="*/ 120085 w 151835"/>
                  <a:gd name="connsiteY0" fmla="*/ 0 h 241947"/>
                  <a:gd name="connsiteX1" fmla="*/ 145485 w 151835"/>
                  <a:gd name="connsiteY1" fmla="*/ 93663 h 241947"/>
                  <a:gd name="connsiteX2" fmla="*/ 102622 w 151835"/>
                  <a:gd name="connsiteY2" fmla="*/ 206375 h 241947"/>
                  <a:gd name="connsiteX3" fmla="*/ 1022 w 151835"/>
                  <a:gd name="connsiteY3" fmla="*/ 239713 h 241947"/>
                  <a:gd name="connsiteX4" fmla="*/ 54997 w 151835"/>
                  <a:gd name="connsiteY4" fmla="*/ 233363 h 241947"/>
                  <a:gd name="connsiteX5" fmla="*/ 131197 w 151835"/>
                  <a:gd name="connsiteY5" fmla="*/ 188913 h 241947"/>
                  <a:gd name="connsiteX6" fmla="*/ 151835 w 151835"/>
                  <a:gd name="connsiteY6" fmla="*/ 92075 h 241947"/>
                  <a:gd name="connsiteX7" fmla="*/ 120085 w 151835"/>
                  <a:gd name="connsiteY7" fmla="*/ 0 h 241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835" h="241947">
                    <a:moveTo>
                      <a:pt x="120085" y="0"/>
                    </a:moveTo>
                    <a:cubicBezTo>
                      <a:pt x="119027" y="265"/>
                      <a:pt x="148396" y="59267"/>
                      <a:pt x="145485" y="93663"/>
                    </a:cubicBezTo>
                    <a:cubicBezTo>
                      <a:pt x="142575" y="128059"/>
                      <a:pt x="126699" y="182033"/>
                      <a:pt x="102622" y="206375"/>
                    </a:cubicBezTo>
                    <a:cubicBezTo>
                      <a:pt x="78545" y="230717"/>
                      <a:pt x="8959" y="235215"/>
                      <a:pt x="1022" y="239713"/>
                    </a:cubicBezTo>
                    <a:cubicBezTo>
                      <a:pt x="-6916" y="244211"/>
                      <a:pt x="33301" y="241830"/>
                      <a:pt x="54997" y="233363"/>
                    </a:cubicBezTo>
                    <a:cubicBezTo>
                      <a:pt x="76693" y="224896"/>
                      <a:pt x="115057" y="212461"/>
                      <a:pt x="131197" y="188913"/>
                    </a:cubicBezTo>
                    <a:cubicBezTo>
                      <a:pt x="147337" y="165365"/>
                      <a:pt x="151835" y="120385"/>
                      <a:pt x="151835" y="92075"/>
                    </a:cubicBezTo>
                    <a:cubicBezTo>
                      <a:pt x="151835" y="63765"/>
                      <a:pt x="121143" y="-265"/>
                      <a:pt x="1200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3" name="フリーフォーム: 図形 3042">
                <a:extLst>
                  <a:ext uri="{FF2B5EF4-FFF2-40B4-BE49-F238E27FC236}">
                    <a16:creationId xmlns:a16="http://schemas.microsoft.com/office/drawing/2014/main" id="{A86C9218-BD41-4A1D-8FDE-D22BD427A236}"/>
                  </a:ext>
                </a:extLst>
              </p:cNvPr>
              <p:cNvSpPr/>
              <p:nvPr/>
            </p:nvSpPr>
            <p:spPr>
              <a:xfrm>
                <a:off x="6685432" y="2697152"/>
                <a:ext cx="125464" cy="241316"/>
              </a:xfrm>
              <a:custGeom>
                <a:avLst/>
                <a:gdLst>
                  <a:gd name="connsiteX0" fmla="*/ 124943 w 125464"/>
                  <a:gd name="connsiteY0" fmla="*/ 11 h 241316"/>
                  <a:gd name="connsiteX1" fmla="*/ 50331 w 125464"/>
                  <a:gd name="connsiteY1" fmla="*/ 65098 h 241316"/>
                  <a:gd name="connsiteX2" fmla="*/ 7468 w 125464"/>
                  <a:gd name="connsiteY2" fmla="*/ 109548 h 241316"/>
                  <a:gd name="connsiteX3" fmla="*/ 1118 w 125464"/>
                  <a:gd name="connsiteY3" fmla="*/ 182573 h 241316"/>
                  <a:gd name="connsiteX4" fmla="*/ 20168 w 125464"/>
                  <a:gd name="connsiteY4" fmla="*/ 241311 h 241316"/>
                  <a:gd name="connsiteX5" fmla="*/ 13818 w 125464"/>
                  <a:gd name="connsiteY5" fmla="*/ 179398 h 241316"/>
                  <a:gd name="connsiteX6" fmla="*/ 16993 w 125464"/>
                  <a:gd name="connsiteY6" fmla="*/ 127011 h 241316"/>
                  <a:gd name="connsiteX7" fmla="*/ 80493 w 125464"/>
                  <a:gd name="connsiteY7" fmla="*/ 60336 h 241316"/>
                  <a:gd name="connsiteX8" fmla="*/ 124943 w 125464"/>
                  <a:gd name="connsiteY8" fmla="*/ 11 h 24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464" h="241316">
                    <a:moveTo>
                      <a:pt x="124943" y="11"/>
                    </a:moveTo>
                    <a:cubicBezTo>
                      <a:pt x="119916" y="805"/>
                      <a:pt x="69910" y="46842"/>
                      <a:pt x="50331" y="65098"/>
                    </a:cubicBezTo>
                    <a:cubicBezTo>
                      <a:pt x="30752" y="83354"/>
                      <a:pt x="15670" y="89969"/>
                      <a:pt x="7468" y="109548"/>
                    </a:cubicBezTo>
                    <a:cubicBezTo>
                      <a:pt x="-734" y="129127"/>
                      <a:pt x="-999" y="160613"/>
                      <a:pt x="1118" y="182573"/>
                    </a:cubicBezTo>
                    <a:cubicBezTo>
                      <a:pt x="3235" y="204533"/>
                      <a:pt x="18051" y="241840"/>
                      <a:pt x="20168" y="241311"/>
                    </a:cubicBezTo>
                    <a:cubicBezTo>
                      <a:pt x="22285" y="240782"/>
                      <a:pt x="14347" y="198448"/>
                      <a:pt x="13818" y="179398"/>
                    </a:cubicBezTo>
                    <a:cubicBezTo>
                      <a:pt x="13289" y="160348"/>
                      <a:pt x="5881" y="146855"/>
                      <a:pt x="16993" y="127011"/>
                    </a:cubicBezTo>
                    <a:cubicBezTo>
                      <a:pt x="28105" y="107167"/>
                      <a:pt x="63560" y="81767"/>
                      <a:pt x="80493" y="60336"/>
                    </a:cubicBezTo>
                    <a:cubicBezTo>
                      <a:pt x="97426" y="38905"/>
                      <a:pt x="129970" y="-783"/>
                      <a:pt x="124943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4" name="フリーフォーム: 図形 3043">
                <a:extLst>
                  <a:ext uri="{FF2B5EF4-FFF2-40B4-BE49-F238E27FC236}">
                    <a16:creationId xmlns:a16="http://schemas.microsoft.com/office/drawing/2014/main" id="{DECFF570-5F4A-4E5F-94C1-6E2D99CAA99F}"/>
                  </a:ext>
                </a:extLst>
              </p:cNvPr>
              <p:cNvSpPr/>
              <p:nvPr/>
            </p:nvSpPr>
            <p:spPr>
              <a:xfrm>
                <a:off x="7197709" y="2832493"/>
                <a:ext cx="360619" cy="74405"/>
              </a:xfrm>
              <a:custGeom>
                <a:avLst/>
                <a:gdLst>
                  <a:gd name="connsiteX0" fmla="*/ 16 w 360619"/>
                  <a:gd name="connsiteY0" fmla="*/ 74220 h 74405"/>
                  <a:gd name="connsiteX1" fmla="*/ 117491 w 360619"/>
                  <a:gd name="connsiteY1" fmla="*/ 23420 h 74405"/>
                  <a:gd name="connsiteX2" fmla="*/ 252429 w 360619"/>
                  <a:gd name="connsiteY2" fmla="*/ 21832 h 74405"/>
                  <a:gd name="connsiteX3" fmla="*/ 358791 w 360619"/>
                  <a:gd name="connsiteY3" fmla="*/ 72632 h 74405"/>
                  <a:gd name="connsiteX4" fmla="*/ 317516 w 360619"/>
                  <a:gd name="connsiteY4" fmla="*/ 40882 h 74405"/>
                  <a:gd name="connsiteX5" fmla="*/ 288941 w 360619"/>
                  <a:gd name="connsiteY5" fmla="*/ 20245 h 74405"/>
                  <a:gd name="connsiteX6" fmla="*/ 238141 w 360619"/>
                  <a:gd name="connsiteY6" fmla="*/ 5957 h 74405"/>
                  <a:gd name="connsiteX7" fmla="*/ 125429 w 360619"/>
                  <a:gd name="connsiteY7" fmla="*/ 2782 h 74405"/>
                  <a:gd name="connsiteX8" fmla="*/ 16 w 360619"/>
                  <a:gd name="connsiteY8" fmla="*/ 74220 h 74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0619" h="74405">
                    <a:moveTo>
                      <a:pt x="16" y="74220"/>
                    </a:moveTo>
                    <a:cubicBezTo>
                      <a:pt x="-1307" y="77660"/>
                      <a:pt x="75422" y="32151"/>
                      <a:pt x="117491" y="23420"/>
                    </a:cubicBezTo>
                    <a:cubicBezTo>
                      <a:pt x="159560" y="14689"/>
                      <a:pt x="212212" y="13630"/>
                      <a:pt x="252429" y="21832"/>
                    </a:cubicBezTo>
                    <a:cubicBezTo>
                      <a:pt x="292646" y="30034"/>
                      <a:pt x="347943" y="69457"/>
                      <a:pt x="358791" y="72632"/>
                    </a:cubicBezTo>
                    <a:cubicBezTo>
                      <a:pt x="369639" y="75807"/>
                      <a:pt x="329157" y="49613"/>
                      <a:pt x="317516" y="40882"/>
                    </a:cubicBezTo>
                    <a:cubicBezTo>
                      <a:pt x="305875" y="32151"/>
                      <a:pt x="302170" y="26066"/>
                      <a:pt x="288941" y="20245"/>
                    </a:cubicBezTo>
                    <a:cubicBezTo>
                      <a:pt x="275712" y="14424"/>
                      <a:pt x="265393" y="8867"/>
                      <a:pt x="238141" y="5957"/>
                    </a:cubicBezTo>
                    <a:cubicBezTo>
                      <a:pt x="210889" y="3047"/>
                      <a:pt x="159560" y="-3833"/>
                      <a:pt x="125429" y="2782"/>
                    </a:cubicBezTo>
                    <a:cubicBezTo>
                      <a:pt x="91298" y="9397"/>
                      <a:pt x="1339" y="70780"/>
                      <a:pt x="16" y="742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5" name="フリーフォーム: 図形 3044">
                <a:extLst>
                  <a:ext uri="{FF2B5EF4-FFF2-40B4-BE49-F238E27FC236}">
                    <a16:creationId xmlns:a16="http://schemas.microsoft.com/office/drawing/2014/main" id="{7C4CF064-22D8-4FC9-A8A3-5F21F8E11976}"/>
                  </a:ext>
                </a:extLst>
              </p:cNvPr>
              <p:cNvSpPr/>
              <p:nvPr/>
            </p:nvSpPr>
            <p:spPr>
              <a:xfrm>
                <a:off x="7305403" y="2912506"/>
                <a:ext cx="348724" cy="489507"/>
              </a:xfrm>
              <a:custGeom>
                <a:avLst/>
                <a:gdLst>
                  <a:gd name="connsiteX0" fmla="*/ 270147 w 348724"/>
                  <a:gd name="connsiteY0" fmla="*/ 557 h 489507"/>
                  <a:gd name="connsiteX1" fmla="*/ 327297 w 348724"/>
                  <a:gd name="connsiteY1" fmla="*/ 92632 h 489507"/>
                  <a:gd name="connsiteX2" fmla="*/ 347935 w 348724"/>
                  <a:gd name="connsiteY2" fmla="*/ 216457 h 489507"/>
                  <a:gd name="connsiteX3" fmla="*/ 303485 w 348724"/>
                  <a:gd name="connsiteY3" fmla="*/ 305357 h 489507"/>
                  <a:gd name="connsiteX4" fmla="*/ 252685 w 348724"/>
                  <a:gd name="connsiteY4" fmla="*/ 378382 h 489507"/>
                  <a:gd name="connsiteX5" fmla="*/ 193947 w 348724"/>
                  <a:gd name="connsiteY5" fmla="*/ 435532 h 489507"/>
                  <a:gd name="connsiteX6" fmla="*/ 141560 w 348724"/>
                  <a:gd name="connsiteY6" fmla="*/ 473632 h 489507"/>
                  <a:gd name="connsiteX7" fmla="*/ 105047 w 348724"/>
                  <a:gd name="connsiteY7" fmla="*/ 489507 h 489507"/>
                  <a:gd name="connsiteX8" fmla="*/ 272 w 348724"/>
                  <a:gd name="connsiteY8" fmla="*/ 473632 h 489507"/>
                  <a:gd name="connsiteX9" fmla="*/ 76472 w 348724"/>
                  <a:gd name="connsiteY9" fmla="*/ 478394 h 489507"/>
                  <a:gd name="connsiteX10" fmla="*/ 132035 w 348724"/>
                  <a:gd name="connsiteY10" fmla="*/ 478394 h 489507"/>
                  <a:gd name="connsiteX11" fmla="*/ 273322 w 348724"/>
                  <a:gd name="connsiteY11" fmla="*/ 364094 h 489507"/>
                  <a:gd name="connsiteX12" fmla="*/ 330472 w 348724"/>
                  <a:gd name="connsiteY12" fmla="*/ 259319 h 489507"/>
                  <a:gd name="connsiteX13" fmla="*/ 311422 w 348724"/>
                  <a:gd name="connsiteY13" fmla="*/ 135494 h 489507"/>
                  <a:gd name="connsiteX14" fmla="*/ 270147 w 348724"/>
                  <a:gd name="connsiteY14" fmla="*/ 557 h 489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8724" h="489507">
                    <a:moveTo>
                      <a:pt x="270147" y="557"/>
                    </a:moveTo>
                    <a:cubicBezTo>
                      <a:pt x="272793" y="-6587"/>
                      <a:pt x="314332" y="56649"/>
                      <a:pt x="327297" y="92632"/>
                    </a:cubicBezTo>
                    <a:cubicBezTo>
                      <a:pt x="340262" y="128615"/>
                      <a:pt x="351904" y="181003"/>
                      <a:pt x="347935" y="216457"/>
                    </a:cubicBezTo>
                    <a:cubicBezTo>
                      <a:pt x="343966" y="251911"/>
                      <a:pt x="319360" y="278370"/>
                      <a:pt x="303485" y="305357"/>
                    </a:cubicBezTo>
                    <a:cubicBezTo>
                      <a:pt x="287610" y="332345"/>
                      <a:pt x="270941" y="356686"/>
                      <a:pt x="252685" y="378382"/>
                    </a:cubicBezTo>
                    <a:cubicBezTo>
                      <a:pt x="234429" y="400078"/>
                      <a:pt x="212468" y="419657"/>
                      <a:pt x="193947" y="435532"/>
                    </a:cubicBezTo>
                    <a:cubicBezTo>
                      <a:pt x="175426" y="451407"/>
                      <a:pt x="156377" y="464636"/>
                      <a:pt x="141560" y="473632"/>
                    </a:cubicBezTo>
                    <a:cubicBezTo>
                      <a:pt x="126743" y="482628"/>
                      <a:pt x="128595" y="489507"/>
                      <a:pt x="105047" y="489507"/>
                    </a:cubicBezTo>
                    <a:cubicBezTo>
                      <a:pt x="81499" y="489507"/>
                      <a:pt x="5034" y="475484"/>
                      <a:pt x="272" y="473632"/>
                    </a:cubicBezTo>
                    <a:cubicBezTo>
                      <a:pt x="-4490" y="471780"/>
                      <a:pt x="54512" y="477600"/>
                      <a:pt x="76472" y="478394"/>
                    </a:cubicBezTo>
                    <a:cubicBezTo>
                      <a:pt x="98432" y="479188"/>
                      <a:pt x="99227" y="497444"/>
                      <a:pt x="132035" y="478394"/>
                    </a:cubicBezTo>
                    <a:cubicBezTo>
                      <a:pt x="164843" y="459344"/>
                      <a:pt x="240249" y="400606"/>
                      <a:pt x="273322" y="364094"/>
                    </a:cubicBezTo>
                    <a:cubicBezTo>
                      <a:pt x="306395" y="327582"/>
                      <a:pt x="324122" y="297419"/>
                      <a:pt x="330472" y="259319"/>
                    </a:cubicBezTo>
                    <a:cubicBezTo>
                      <a:pt x="336822" y="221219"/>
                      <a:pt x="317772" y="174917"/>
                      <a:pt x="311422" y="135494"/>
                    </a:cubicBezTo>
                    <a:cubicBezTo>
                      <a:pt x="305072" y="96071"/>
                      <a:pt x="267501" y="7701"/>
                      <a:pt x="270147" y="5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6" name="フリーフォーム: 図形 3045">
                <a:extLst>
                  <a:ext uri="{FF2B5EF4-FFF2-40B4-BE49-F238E27FC236}">
                    <a16:creationId xmlns:a16="http://schemas.microsoft.com/office/drawing/2014/main" id="{9AE44F55-30C6-460A-8D94-E5A3FD7D8880}"/>
                  </a:ext>
                </a:extLst>
              </p:cNvPr>
              <p:cNvSpPr/>
              <p:nvPr/>
            </p:nvSpPr>
            <p:spPr>
              <a:xfrm>
                <a:off x="7319530" y="2878124"/>
                <a:ext cx="269142" cy="506439"/>
              </a:xfrm>
              <a:custGeom>
                <a:avLst/>
                <a:gdLst>
                  <a:gd name="connsiteX0" fmla="*/ 160770 w 269142"/>
                  <a:gd name="connsiteY0" fmla="*/ 14 h 506439"/>
                  <a:gd name="connsiteX1" fmla="*/ 243320 w 269142"/>
                  <a:gd name="connsiteY1" fmla="*/ 174639 h 506439"/>
                  <a:gd name="connsiteX2" fmla="*/ 249670 w 269142"/>
                  <a:gd name="connsiteY2" fmla="*/ 287351 h 506439"/>
                  <a:gd name="connsiteX3" fmla="*/ 227445 w 269142"/>
                  <a:gd name="connsiteY3" fmla="*/ 349264 h 506439"/>
                  <a:gd name="connsiteX4" fmla="*/ 160770 w 269142"/>
                  <a:gd name="connsiteY4" fmla="*/ 414351 h 506439"/>
                  <a:gd name="connsiteX5" fmla="*/ 5195 w 269142"/>
                  <a:gd name="connsiteY5" fmla="*/ 500076 h 506439"/>
                  <a:gd name="connsiteX6" fmla="*/ 51233 w 269142"/>
                  <a:gd name="connsiteY6" fmla="*/ 490551 h 506439"/>
                  <a:gd name="connsiteX7" fmla="*/ 190933 w 269142"/>
                  <a:gd name="connsiteY7" fmla="*/ 414351 h 506439"/>
                  <a:gd name="connsiteX8" fmla="*/ 257608 w 269142"/>
                  <a:gd name="connsiteY8" fmla="*/ 315926 h 506439"/>
                  <a:gd name="connsiteX9" fmla="*/ 268720 w 269142"/>
                  <a:gd name="connsiteY9" fmla="*/ 241314 h 506439"/>
                  <a:gd name="connsiteX10" fmla="*/ 252845 w 269142"/>
                  <a:gd name="connsiteY10" fmla="*/ 165114 h 506439"/>
                  <a:gd name="connsiteX11" fmla="*/ 160770 w 269142"/>
                  <a:gd name="connsiteY11" fmla="*/ 14 h 506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142" h="506439">
                    <a:moveTo>
                      <a:pt x="160770" y="14"/>
                    </a:moveTo>
                    <a:cubicBezTo>
                      <a:pt x="159183" y="1601"/>
                      <a:pt x="228503" y="126749"/>
                      <a:pt x="243320" y="174639"/>
                    </a:cubicBezTo>
                    <a:cubicBezTo>
                      <a:pt x="258137" y="222529"/>
                      <a:pt x="252316" y="258247"/>
                      <a:pt x="249670" y="287351"/>
                    </a:cubicBezTo>
                    <a:cubicBezTo>
                      <a:pt x="247024" y="316455"/>
                      <a:pt x="242262" y="328097"/>
                      <a:pt x="227445" y="349264"/>
                    </a:cubicBezTo>
                    <a:cubicBezTo>
                      <a:pt x="212628" y="370431"/>
                      <a:pt x="197812" y="389216"/>
                      <a:pt x="160770" y="414351"/>
                    </a:cubicBezTo>
                    <a:cubicBezTo>
                      <a:pt x="123728" y="439486"/>
                      <a:pt x="23451" y="487376"/>
                      <a:pt x="5195" y="500076"/>
                    </a:cubicBezTo>
                    <a:cubicBezTo>
                      <a:pt x="-13061" y="512776"/>
                      <a:pt x="20277" y="504839"/>
                      <a:pt x="51233" y="490551"/>
                    </a:cubicBezTo>
                    <a:cubicBezTo>
                      <a:pt x="82189" y="476264"/>
                      <a:pt x="156537" y="443455"/>
                      <a:pt x="190933" y="414351"/>
                    </a:cubicBezTo>
                    <a:cubicBezTo>
                      <a:pt x="225329" y="385247"/>
                      <a:pt x="244644" y="344765"/>
                      <a:pt x="257608" y="315926"/>
                    </a:cubicBezTo>
                    <a:cubicBezTo>
                      <a:pt x="270572" y="287087"/>
                      <a:pt x="269514" y="266449"/>
                      <a:pt x="268720" y="241314"/>
                    </a:cubicBezTo>
                    <a:cubicBezTo>
                      <a:pt x="267926" y="216179"/>
                      <a:pt x="267662" y="202420"/>
                      <a:pt x="252845" y="165114"/>
                    </a:cubicBezTo>
                    <a:cubicBezTo>
                      <a:pt x="238028" y="127808"/>
                      <a:pt x="162357" y="-1573"/>
                      <a:pt x="160770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7" name="フリーフォーム: 図形 3046">
                <a:extLst>
                  <a:ext uri="{FF2B5EF4-FFF2-40B4-BE49-F238E27FC236}">
                    <a16:creationId xmlns:a16="http://schemas.microsoft.com/office/drawing/2014/main" id="{0D41A604-486B-416D-B82F-C82379E7F8DA}"/>
                  </a:ext>
                </a:extLst>
              </p:cNvPr>
              <p:cNvSpPr/>
              <p:nvPr/>
            </p:nvSpPr>
            <p:spPr>
              <a:xfrm>
                <a:off x="7079064" y="2977409"/>
                <a:ext cx="252420" cy="404170"/>
              </a:xfrm>
              <a:custGeom>
                <a:avLst/>
                <a:gdLst>
                  <a:gd name="connsiteX0" fmla="*/ 47224 w 252420"/>
                  <a:gd name="connsiteY0" fmla="*/ 741 h 404170"/>
                  <a:gd name="connsiteX1" fmla="*/ 4361 w 252420"/>
                  <a:gd name="connsiteY1" fmla="*/ 118216 h 404170"/>
                  <a:gd name="connsiteX2" fmla="*/ 7536 w 252420"/>
                  <a:gd name="connsiteY2" fmla="*/ 196004 h 404170"/>
                  <a:gd name="connsiteX3" fmla="*/ 58336 w 252420"/>
                  <a:gd name="connsiteY3" fmla="*/ 294429 h 404170"/>
                  <a:gd name="connsiteX4" fmla="*/ 144061 w 252420"/>
                  <a:gd name="connsiteY4" fmla="*/ 359516 h 404170"/>
                  <a:gd name="connsiteX5" fmla="*/ 252011 w 252420"/>
                  <a:gd name="connsiteY5" fmla="*/ 403966 h 404170"/>
                  <a:gd name="connsiteX6" fmla="*/ 175811 w 252420"/>
                  <a:gd name="connsiteY6" fmla="*/ 372216 h 404170"/>
                  <a:gd name="connsiteX7" fmla="*/ 45636 w 252420"/>
                  <a:gd name="connsiteY7" fmla="*/ 288079 h 404170"/>
                  <a:gd name="connsiteX8" fmla="*/ 15474 w 252420"/>
                  <a:gd name="connsiteY8" fmla="*/ 178541 h 404170"/>
                  <a:gd name="connsiteX9" fmla="*/ 47224 w 252420"/>
                  <a:gd name="connsiteY9" fmla="*/ 741 h 40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2420" h="404170">
                    <a:moveTo>
                      <a:pt x="47224" y="741"/>
                    </a:moveTo>
                    <a:cubicBezTo>
                      <a:pt x="45372" y="-9313"/>
                      <a:pt x="10976" y="85672"/>
                      <a:pt x="4361" y="118216"/>
                    </a:cubicBezTo>
                    <a:cubicBezTo>
                      <a:pt x="-2254" y="150760"/>
                      <a:pt x="-1460" y="166635"/>
                      <a:pt x="7536" y="196004"/>
                    </a:cubicBezTo>
                    <a:cubicBezTo>
                      <a:pt x="16532" y="225373"/>
                      <a:pt x="35582" y="267177"/>
                      <a:pt x="58336" y="294429"/>
                    </a:cubicBezTo>
                    <a:cubicBezTo>
                      <a:pt x="81090" y="321681"/>
                      <a:pt x="111782" y="341260"/>
                      <a:pt x="144061" y="359516"/>
                    </a:cubicBezTo>
                    <a:cubicBezTo>
                      <a:pt x="176340" y="377772"/>
                      <a:pt x="252011" y="403966"/>
                      <a:pt x="252011" y="403966"/>
                    </a:cubicBezTo>
                    <a:cubicBezTo>
                      <a:pt x="257303" y="406083"/>
                      <a:pt x="210207" y="391530"/>
                      <a:pt x="175811" y="372216"/>
                    </a:cubicBezTo>
                    <a:cubicBezTo>
                      <a:pt x="141415" y="352902"/>
                      <a:pt x="72359" y="320358"/>
                      <a:pt x="45636" y="288079"/>
                    </a:cubicBezTo>
                    <a:cubicBezTo>
                      <a:pt x="18913" y="255800"/>
                      <a:pt x="17061" y="224314"/>
                      <a:pt x="15474" y="178541"/>
                    </a:cubicBezTo>
                    <a:cubicBezTo>
                      <a:pt x="13887" y="132768"/>
                      <a:pt x="49076" y="10795"/>
                      <a:pt x="47224" y="7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8" name="フリーフォーム: 図形 3047">
                <a:extLst>
                  <a:ext uri="{FF2B5EF4-FFF2-40B4-BE49-F238E27FC236}">
                    <a16:creationId xmlns:a16="http://schemas.microsoft.com/office/drawing/2014/main" id="{7B210E69-3A6A-443D-A6AD-524EEBC6B22C}"/>
                  </a:ext>
                </a:extLst>
              </p:cNvPr>
              <p:cNvSpPr/>
              <p:nvPr/>
            </p:nvSpPr>
            <p:spPr>
              <a:xfrm>
                <a:off x="7213599" y="2981105"/>
                <a:ext cx="220793" cy="308253"/>
              </a:xfrm>
              <a:custGeom>
                <a:avLst/>
                <a:gdLst>
                  <a:gd name="connsiteX0" fmla="*/ 1 w 220793"/>
                  <a:gd name="connsiteY0" fmla="*/ 220 h 308253"/>
                  <a:gd name="connsiteX1" fmla="*/ 41276 w 220793"/>
                  <a:gd name="connsiteY1" fmla="*/ 76420 h 308253"/>
                  <a:gd name="connsiteX2" fmla="*/ 74614 w 220793"/>
                  <a:gd name="connsiteY2" fmla="*/ 178020 h 308253"/>
                  <a:gd name="connsiteX3" fmla="*/ 103189 w 220793"/>
                  <a:gd name="connsiteY3" fmla="*/ 247870 h 308253"/>
                  <a:gd name="connsiteX4" fmla="*/ 155576 w 220793"/>
                  <a:gd name="connsiteY4" fmla="*/ 290733 h 308253"/>
                  <a:gd name="connsiteX5" fmla="*/ 220664 w 220793"/>
                  <a:gd name="connsiteY5" fmla="*/ 308195 h 308253"/>
                  <a:gd name="connsiteX6" fmla="*/ 169864 w 220793"/>
                  <a:gd name="connsiteY6" fmla="*/ 293908 h 308253"/>
                  <a:gd name="connsiteX7" fmla="*/ 87314 w 220793"/>
                  <a:gd name="connsiteY7" fmla="*/ 236758 h 308253"/>
                  <a:gd name="connsiteX8" fmla="*/ 39689 w 220793"/>
                  <a:gd name="connsiteY8" fmla="*/ 100233 h 308253"/>
                  <a:gd name="connsiteX9" fmla="*/ 1 w 220793"/>
                  <a:gd name="connsiteY9" fmla="*/ 220 h 308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0793" h="308253">
                    <a:moveTo>
                      <a:pt x="1" y="220"/>
                    </a:moveTo>
                    <a:cubicBezTo>
                      <a:pt x="265" y="-3749"/>
                      <a:pt x="28841" y="46787"/>
                      <a:pt x="41276" y="76420"/>
                    </a:cubicBezTo>
                    <a:cubicBezTo>
                      <a:pt x="53711" y="106053"/>
                      <a:pt x="64295" y="149445"/>
                      <a:pt x="74614" y="178020"/>
                    </a:cubicBezTo>
                    <a:cubicBezTo>
                      <a:pt x="84933" y="206595"/>
                      <a:pt x="89695" y="229085"/>
                      <a:pt x="103189" y="247870"/>
                    </a:cubicBezTo>
                    <a:cubicBezTo>
                      <a:pt x="116683" y="266655"/>
                      <a:pt x="135997" y="280679"/>
                      <a:pt x="155576" y="290733"/>
                    </a:cubicBezTo>
                    <a:cubicBezTo>
                      <a:pt x="175155" y="300787"/>
                      <a:pt x="218283" y="307666"/>
                      <a:pt x="220664" y="308195"/>
                    </a:cubicBezTo>
                    <a:cubicBezTo>
                      <a:pt x="223045" y="308724"/>
                      <a:pt x="192089" y="305814"/>
                      <a:pt x="169864" y="293908"/>
                    </a:cubicBezTo>
                    <a:cubicBezTo>
                      <a:pt x="147639" y="282002"/>
                      <a:pt x="109010" y="269037"/>
                      <a:pt x="87314" y="236758"/>
                    </a:cubicBezTo>
                    <a:cubicBezTo>
                      <a:pt x="65618" y="204479"/>
                      <a:pt x="53447" y="135423"/>
                      <a:pt x="39689" y="100233"/>
                    </a:cubicBezTo>
                    <a:cubicBezTo>
                      <a:pt x="25931" y="65043"/>
                      <a:pt x="-263" y="4189"/>
                      <a:pt x="1" y="2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9" name="フリーフォーム: 図形 3048">
                <a:extLst>
                  <a:ext uri="{FF2B5EF4-FFF2-40B4-BE49-F238E27FC236}">
                    <a16:creationId xmlns:a16="http://schemas.microsoft.com/office/drawing/2014/main" id="{88BFDF70-5F35-4A74-8B89-325852CD7430}"/>
                  </a:ext>
                </a:extLst>
              </p:cNvPr>
              <p:cNvSpPr/>
              <p:nvPr/>
            </p:nvSpPr>
            <p:spPr>
              <a:xfrm>
                <a:off x="7111899" y="3024132"/>
                <a:ext cx="167696" cy="249994"/>
              </a:xfrm>
              <a:custGeom>
                <a:avLst/>
                <a:gdLst>
                  <a:gd name="connsiteX0" fmla="*/ 101 w 167696"/>
                  <a:gd name="connsiteY0" fmla="*/ 93718 h 249994"/>
                  <a:gd name="connsiteX1" fmla="*/ 76301 w 167696"/>
                  <a:gd name="connsiteY1" fmla="*/ 14343 h 249994"/>
                  <a:gd name="connsiteX2" fmla="*/ 111226 w 167696"/>
                  <a:gd name="connsiteY2" fmla="*/ 15931 h 249994"/>
                  <a:gd name="connsiteX3" fmla="*/ 165201 w 167696"/>
                  <a:gd name="connsiteY3" fmla="*/ 174681 h 249994"/>
                  <a:gd name="connsiteX4" fmla="*/ 150914 w 167696"/>
                  <a:gd name="connsiteY4" fmla="*/ 195318 h 249994"/>
                  <a:gd name="connsiteX5" fmla="*/ 82651 w 167696"/>
                  <a:gd name="connsiteY5" fmla="*/ 249293 h 249994"/>
                  <a:gd name="connsiteX6" fmla="*/ 52489 w 167696"/>
                  <a:gd name="connsiteY6" fmla="*/ 220718 h 249994"/>
                  <a:gd name="connsiteX7" fmla="*/ 8039 w 167696"/>
                  <a:gd name="connsiteY7" fmla="*/ 146106 h 249994"/>
                  <a:gd name="connsiteX8" fmla="*/ 57251 w 167696"/>
                  <a:gd name="connsiteY8" fmla="*/ 212781 h 249994"/>
                  <a:gd name="connsiteX9" fmla="*/ 89001 w 167696"/>
                  <a:gd name="connsiteY9" fmla="*/ 220718 h 249994"/>
                  <a:gd name="connsiteX10" fmla="*/ 128689 w 167696"/>
                  <a:gd name="connsiteY10" fmla="*/ 195318 h 249994"/>
                  <a:gd name="connsiteX11" fmla="*/ 144564 w 167696"/>
                  <a:gd name="connsiteY11" fmla="*/ 155631 h 249994"/>
                  <a:gd name="connsiteX12" fmla="*/ 93764 w 167696"/>
                  <a:gd name="connsiteY12" fmla="*/ 25456 h 249994"/>
                  <a:gd name="connsiteX13" fmla="*/ 101 w 167696"/>
                  <a:gd name="connsiteY13" fmla="*/ 93718 h 24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696" h="249994">
                    <a:moveTo>
                      <a:pt x="101" y="93718"/>
                    </a:moveTo>
                    <a:cubicBezTo>
                      <a:pt x="-2809" y="91866"/>
                      <a:pt x="57780" y="27307"/>
                      <a:pt x="76301" y="14343"/>
                    </a:cubicBezTo>
                    <a:cubicBezTo>
                      <a:pt x="94822" y="1378"/>
                      <a:pt x="96409" y="-10792"/>
                      <a:pt x="111226" y="15931"/>
                    </a:cubicBezTo>
                    <a:cubicBezTo>
                      <a:pt x="126043" y="42654"/>
                      <a:pt x="158586" y="144783"/>
                      <a:pt x="165201" y="174681"/>
                    </a:cubicBezTo>
                    <a:cubicBezTo>
                      <a:pt x="171816" y="204579"/>
                      <a:pt x="164672" y="182883"/>
                      <a:pt x="150914" y="195318"/>
                    </a:cubicBezTo>
                    <a:cubicBezTo>
                      <a:pt x="137156" y="207753"/>
                      <a:pt x="99055" y="245060"/>
                      <a:pt x="82651" y="249293"/>
                    </a:cubicBezTo>
                    <a:cubicBezTo>
                      <a:pt x="66247" y="253526"/>
                      <a:pt x="64924" y="237916"/>
                      <a:pt x="52489" y="220718"/>
                    </a:cubicBezTo>
                    <a:cubicBezTo>
                      <a:pt x="40054" y="203520"/>
                      <a:pt x="7245" y="147429"/>
                      <a:pt x="8039" y="146106"/>
                    </a:cubicBezTo>
                    <a:cubicBezTo>
                      <a:pt x="8833" y="144783"/>
                      <a:pt x="43757" y="200346"/>
                      <a:pt x="57251" y="212781"/>
                    </a:cubicBezTo>
                    <a:cubicBezTo>
                      <a:pt x="70745" y="225216"/>
                      <a:pt x="77095" y="223629"/>
                      <a:pt x="89001" y="220718"/>
                    </a:cubicBezTo>
                    <a:cubicBezTo>
                      <a:pt x="100907" y="217808"/>
                      <a:pt x="119429" y="206166"/>
                      <a:pt x="128689" y="195318"/>
                    </a:cubicBezTo>
                    <a:cubicBezTo>
                      <a:pt x="137950" y="184470"/>
                      <a:pt x="150385" y="183941"/>
                      <a:pt x="144564" y="155631"/>
                    </a:cubicBezTo>
                    <a:cubicBezTo>
                      <a:pt x="138743" y="127321"/>
                      <a:pt x="115195" y="36304"/>
                      <a:pt x="93764" y="25456"/>
                    </a:cubicBezTo>
                    <a:cubicBezTo>
                      <a:pt x="72333" y="14608"/>
                      <a:pt x="3011" y="95570"/>
                      <a:pt x="101" y="93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0" name="フリーフォーム: 図形 3049">
                <a:extLst>
                  <a:ext uri="{FF2B5EF4-FFF2-40B4-BE49-F238E27FC236}">
                    <a16:creationId xmlns:a16="http://schemas.microsoft.com/office/drawing/2014/main" id="{E7B3905F-0311-443A-ADD3-DAEC332D4468}"/>
                  </a:ext>
                </a:extLst>
              </p:cNvPr>
              <p:cNvSpPr/>
              <p:nvPr/>
            </p:nvSpPr>
            <p:spPr>
              <a:xfrm>
                <a:off x="7345328" y="2955923"/>
                <a:ext cx="189709" cy="243589"/>
              </a:xfrm>
              <a:custGeom>
                <a:avLst/>
                <a:gdLst>
                  <a:gd name="connsiteX0" fmla="*/ 36547 w 189709"/>
                  <a:gd name="connsiteY0" fmla="*/ 2 h 243589"/>
                  <a:gd name="connsiteX1" fmla="*/ 35 w 189709"/>
                  <a:gd name="connsiteY1" fmla="*/ 106365 h 243589"/>
                  <a:gd name="connsiteX2" fmla="*/ 44485 w 189709"/>
                  <a:gd name="connsiteY2" fmla="*/ 215902 h 243589"/>
                  <a:gd name="connsiteX3" fmla="*/ 100047 w 189709"/>
                  <a:gd name="connsiteY3" fmla="*/ 242890 h 243589"/>
                  <a:gd name="connsiteX4" fmla="*/ 160372 w 189709"/>
                  <a:gd name="connsiteY4" fmla="*/ 196852 h 243589"/>
                  <a:gd name="connsiteX5" fmla="*/ 188947 w 189709"/>
                  <a:gd name="connsiteY5" fmla="*/ 142877 h 243589"/>
                  <a:gd name="connsiteX6" fmla="*/ 131797 w 189709"/>
                  <a:gd name="connsiteY6" fmla="*/ 3177 h 243589"/>
                  <a:gd name="connsiteX7" fmla="*/ 169897 w 189709"/>
                  <a:gd name="connsiteY7" fmla="*/ 104777 h 243589"/>
                  <a:gd name="connsiteX8" fmla="*/ 169897 w 189709"/>
                  <a:gd name="connsiteY8" fmla="*/ 139702 h 243589"/>
                  <a:gd name="connsiteX9" fmla="*/ 125447 w 189709"/>
                  <a:gd name="connsiteY9" fmla="*/ 204790 h 243589"/>
                  <a:gd name="connsiteX10" fmla="*/ 57185 w 189709"/>
                  <a:gd name="connsiteY10" fmla="*/ 193677 h 243589"/>
                  <a:gd name="connsiteX11" fmla="*/ 12735 w 189709"/>
                  <a:gd name="connsiteY11" fmla="*/ 103190 h 243589"/>
                  <a:gd name="connsiteX12" fmla="*/ 36547 w 189709"/>
                  <a:gd name="connsiteY12" fmla="*/ 2 h 243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709" h="243589">
                    <a:moveTo>
                      <a:pt x="36547" y="2"/>
                    </a:moveTo>
                    <a:cubicBezTo>
                      <a:pt x="34430" y="531"/>
                      <a:pt x="-1288" y="70382"/>
                      <a:pt x="35" y="106365"/>
                    </a:cubicBezTo>
                    <a:cubicBezTo>
                      <a:pt x="1358" y="142348"/>
                      <a:pt x="27816" y="193148"/>
                      <a:pt x="44485" y="215902"/>
                    </a:cubicBezTo>
                    <a:cubicBezTo>
                      <a:pt x="61154" y="238656"/>
                      <a:pt x="80733" y="246065"/>
                      <a:pt x="100047" y="242890"/>
                    </a:cubicBezTo>
                    <a:cubicBezTo>
                      <a:pt x="119362" y="239715"/>
                      <a:pt x="145555" y="213521"/>
                      <a:pt x="160372" y="196852"/>
                    </a:cubicBezTo>
                    <a:cubicBezTo>
                      <a:pt x="175189" y="180183"/>
                      <a:pt x="193710" y="175156"/>
                      <a:pt x="188947" y="142877"/>
                    </a:cubicBezTo>
                    <a:cubicBezTo>
                      <a:pt x="184185" y="110598"/>
                      <a:pt x="134972" y="9527"/>
                      <a:pt x="131797" y="3177"/>
                    </a:cubicBezTo>
                    <a:cubicBezTo>
                      <a:pt x="128622" y="-3173"/>
                      <a:pt x="163547" y="82023"/>
                      <a:pt x="169897" y="104777"/>
                    </a:cubicBezTo>
                    <a:cubicBezTo>
                      <a:pt x="176247" y="127531"/>
                      <a:pt x="177305" y="123033"/>
                      <a:pt x="169897" y="139702"/>
                    </a:cubicBezTo>
                    <a:cubicBezTo>
                      <a:pt x="162489" y="156371"/>
                      <a:pt x="144232" y="195794"/>
                      <a:pt x="125447" y="204790"/>
                    </a:cubicBezTo>
                    <a:cubicBezTo>
                      <a:pt x="106662" y="213786"/>
                      <a:pt x="75970" y="210610"/>
                      <a:pt x="57185" y="193677"/>
                    </a:cubicBezTo>
                    <a:cubicBezTo>
                      <a:pt x="38400" y="176744"/>
                      <a:pt x="18291" y="130707"/>
                      <a:pt x="12735" y="103190"/>
                    </a:cubicBezTo>
                    <a:cubicBezTo>
                      <a:pt x="7179" y="75673"/>
                      <a:pt x="38664" y="-527"/>
                      <a:pt x="3654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1" name="フリーフォーム: 図形 3050">
                <a:extLst>
                  <a:ext uri="{FF2B5EF4-FFF2-40B4-BE49-F238E27FC236}">
                    <a16:creationId xmlns:a16="http://schemas.microsoft.com/office/drawing/2014/main" id="{6B65C2AB-300B-4180-BBE9-6F584951C914}"/>
                  </a:ext>
                </a:extLst>
              </p:cNvPr>
              <p:cNvSpPr/>
              <p:nvPr/>
            </p:nvSpPr>
            <p:spPr>
              <a:xfrm>
                <a:off x="7367525" y="2944112"/>
                <a:ext cx="127381" cy="59534"/>
              </a:xfrm>
              <a:custGeom>
                <a:avLst/>
                <a:gdLst>
                  <a:gd name="connsiteX0" fmla="*/ 63 w 127381"/>
                  <a:gd name="connsiteY0" fmla="*/ 32451 h 59534"/>
                  <a:gd name="connsiteX1" fmla="*/ 84200 w 127381"/>
                  <a:gd name="connsiteY1" fmla="*/ 14988 h 59534"/>
                  <a:gd name="connsiteX2" fmla="*/ 127063 w 127381"/>
                  <a:gd name="connsiteY2" fmla="*/ 59438 h 59534"/>
                  <a:gd name="connsiteX3" fmla="*/ 98488 w 127381"/>
                  <a:gd name="connsiteY3" fmla="*/ 701 h 59534"/>
                  <a:gd name="connsiteX4" fmla="*/ 63 w 127381"/>
                  <a:gd name="connsiteY4" fmla="*/ 32451 h 59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381" h="59534">
                    <a:moveTo>
                      <a:pt x="63" y="32451"/>
                    </a:moveTo>
                    <a:cubicBezTo>
                      <a:pt x="-2318" y="34832"/>
                      <a:pt x="63033" y="10490"/>
                      <a:pt x="84200" y="14988"/>
                    </a:cubicBezTo>
                    <a:cubicBezTo>
                      <a:pt x="105367" y="19486"/>
                      <a:pt x="124682" y="61819"/>
                      <a:pt x="127063" y="59438"/>
                    </a:cubicBezTo>
                    <a:cubicBezTo>
                      <a:pt x="129444" y="57057"/>
                      <a:pt x="118332" y="6786"/>
                      <a:pt x="98488" y="701"/>
                    </a:cubicBezTo>
                    <a:cubicBezTo>
                      <a:pt x="78644" y="-5384"/>
                      <a:pt x="2444" y="30070"/>
                      <a:pt x="63" y="324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2" name="フリーフォーム: 図形 3051">
                <a:extLst>
                  <a:ext uri="{FF2B5EF4-FFF2-40B4-BE49-F238E27FC236}">
                    <a16:creationId xmlns:a16="http://schemas.microsoft.com/office/drawing/2014/main" id="{C724551C-08F4-40F5-B2AD-6F45FEF733C7}"/>
                  </a:ext>
                </a:extLst>
              </p:cNvPr>
              <p:cNvSpPr/>
              <p:nvPr/>
            </p:nvSpPr>
            <p:spPr>
              <a:xfrm>
                <a:off x="7211634" y="3226920"/>
                <a:ext cx="132565" cy="113365"/>
              </a:xfrm>
              <a:custGeom>
                <a:avLst/>
                <a:gdLst>
                  <a:gd name="connsiteX0" fmla="*/ 74991 w 132565"/>
                  <a:gd name="connsiteY0" fmla="*/ 468 h 113365"/>
                  <a:gd name="connsiteX1" fmla="*/ 130554 w 132565"/>
                  <a:gd name="connsiteY1" fmla="*/ 62380 h 113365"/>
                  <a:gd name="connsiteX2" fmla="*/ 114679 w 132565"/>
                  <a:gd name="connsiteY2" fmla="*/ 106830 h 113365"/>
                  <a:gd name="connsiteX3" fmla="*/ 60704 w 132565"/>
                  <a:gd name="connsiteY3" fmla="*/ 110005 h 113365"/>
                  <a:gd name="connsiteX4" fmla="*/ 379 w 132565"/>
                  <a:gd name="connsiteY4" fmla="*/ 76668 h 113365"/>
                  <a:gd name="connsiteX5" fmla="*/ 90866 w 132565"/>
                  <a:gd name="connsiteY5" fmla="*/ 105243 h 113365"/>
                  <a:gd name="connsiteX6" fmla="*/ 127379 w 132565"/>
                  <a:gd name="connsiteY6" fmla="*/ 97305 h 113365"/>
                  <a:gd name="connsiteX7" fmla="*/ 74991 w 132565"/>
                  <a:gd name="connsiteY7" fmla="*/ 468 h 11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565" h="113365">
                    <a:moveTo>
                      <a:pt x="74991" y="468"/>
                    </a:moveTo>
                    <a:cubicBezTo>
                      <a:pt x="75520" y="-5353"/>
                      <a:pt x="123939" y="44653"/>
                      <a:pt x="130554" y="62380"/>
                    </a:cubicBezTo>
                    <a:cubicBezTo>
                      <a:pt x="137169" y="80107"/>
                      <a:pt x="126321" y="98893"/>
                      <a:pt x="114679" y="106830"/>
                    </a:cubicBezTo>
                    <a:cubicBezTo>
                      <a:pt x="103037" y="114768"/>
                      <a:pt x="79754" y="115032"/>
                      <a:pt x="60704" y="110005"/>
                    </a:cubicBezTo>
                    <a:cubicBezTo>
                      <a:pt x="41654" y="104978"/>
                      <a:pt x="-4648" y="77462"/>
                      <a:pt x="379" y="76668"/>
                    </a:cubicBezTo>
                    <a:cubicBezTo>
                      <a:pt x="5406" y="75874"/>
                      <a:pt x="69699" y="101803"/>
                      <a:pt x="90866" y="105243"/>
                    </a:cubicBezTo>
                    <a:cubicBezTo>
                      <a:pt x="112033" y="108683"/>
                      <a:pt x="130025" y="112915"/>
                      <a:pt x="127379" y="97305"/>
                    </a:cubicBezTo>
                    <a:cubicBezTo>
                      <a:pt x="124733" y="81695"/>
                      <a:pt x="74462" y="6289"/>
                      <a:pt x="74991" y="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3" name="フリーフォーム: 図形 3052">
                <a:extLst>
                  <a:ext uri="{FF2B5EF4-FFF2-40B4-BE49-F238E27FC236}">
                    <a16:creationId xmlns:a16="http://schemas.microsoft.com/office/drawing/2014/main" id="{1557D000-6C27-42F5-B62F-5DC7B1DD4820}"/>
                  </a:ext>
                </a:extLst>
              </p:cNvPr>
              <p:cNvSpPr/>
              <p:nvPr/>
            </p:nvSpPr>
            <p:spPr>
              <a:xfrm>
                <a:off x="7692711" y="3013066"/>
                <a:ext cx="353291" cy="552585"/>
              </a:xfrm>
              <a:custGeom>
                <a:avLst/>
                <a:gdLst>
                  <a:gd name="connsiteX0" fmla="*/ 254314 w 353291"/>
                  <a:gd name="connsiteY0" fmla="*/ 9 h 552585"/>
                  <a:gd name="connsiteX1" fmla="*/ 333689 w 353291"/>
                  <a:gd name="connsiteY1" fmla="*/ 117484 h 552585"/>
                  <a:gd name="connsiteX2" fmla="*/ 238439 w 353291"/>
                  <a:gd name="connsiteY2" fmla="*/ 328622 h 552585"/>
                  <a:gd name="connsiteX3" fmla="*/ 157477 w 353291"/>
                  <a:gd name="connsiteY3" fmla="*/ 452447 h 552585"/>
                  <a:gd name="connsiteX4" fmla="*/ 109852 w 353291"/>
                  <a:gd name="connsiteY4" fmla="*/ 517534 h 552585"/>
                  <a:gd name="connsiteX5" fmla="*/ 59052 w 353291"/>
                  <a:gd name="connsiteY5" fmla="*/ 538172 h 552585"/>
                  <a:gd name="connsiteX6" fmla="*/ 314 w 353291"/>
                  <a:gd name="connsiteY6" fmla="*/ 552459 h 552585"/>
                  <a:gd name="connsiteX7" fmla="*/ 86039 w 353291"/>
                  <a:gd name="connsiteY7" fmla="*/ 544522 h 552585"/>
                  <a:gd name="connsiteX8" fmla="*/ 128902 w 353291"/>
                  <a:gd name="connsiteY8" fmla="*/ 533409 h 552585"/>
                  <a:gd name="connsiteX9" fmla="*/ 240027 w 353291"/>
                  <a:gd name="connsiteY9" fmla="*/ 349259 h 552585"/>
                  <a:gd name="connsiteX10" fmla="*/ 340039 w 353291"/>
                  <a:gd name="connsiteY10" fmla="*/ 168284 h 552585"/>
                  <a:gd name="connsiteX11" fmla="*/ 346389 w 353291"/>
                  <a:gd name="connsiteY11" fmla="*/ 111134 h 552585"/>
                  <a:gd name="connsiteX12" fmla="*/ 254314 w 353291"/>
                  <a:gd name="connsiteY12" fmla="*/ 9 h 55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3291" h="552585">
                    <a:moveTo>
                      <a:pt x="254314" y="9"/>
                    </a:moveTo>
                    <a:cubicBezTo>
                      <a:pt x="252197" y="1067"/>
                      <a:pt x="336335" y="62715"/>
                      <a:pt x="333689" y="117484"/>
                    </a:cubicBezTo>
                    <a:cubicBezTo>
                      <a:pt x="331043" y="172253"/>
                      <a:pt x="267808" y="272795"/>
                      <a:pt x="238439" y="328622"/>
                    </a:cubicBezTo>
                    <a:cubicBezTo>
                      <a:pt x="209070" y="384449"/>
                      <a:pt x="178908" y="420962"/>
                      <a:pt x="157477" y="452447"/>
                    </a:cubicBezTo>
                    <a:cubicBezTo>
                      <a:pt x="136046" y="483932"/>
                      <a:pt x="126256" y="503246"/>
                      <a:pt x="109852" y="517534"/>
                    </a:cubicBezTo>
                    <a:cubicBezTo>
                      <a:pt x="93448" y="531822"/>
                      <a:pt x="77308" y="532351"/>
                      <a:pt x="59052" y="538172"/>
                    </a:cubicBezTo>
                    <a:cubicBezTo>
                      <a:pt x="40796" y="543993"/>
                      <a:pt x="-4184" y="551401"/>
                      <a:pt x="314" y="552459"/>
                    </a:cubicBezTo>
                    <a:cubicBezTo>
                      <a:pt x="4812" y="553517"/>
                      <a:pt x="64608" y="547697"/>
                      <a:pt x="86039" y="544522"/>
                    </a:cubicBezTo>
                    <a:cubicBezTo>
                      <a:pt x="107470" y="541347"/>
                      <a:pt x="103237" y="565953"/>
                      <a:pt x="128902" y="533409"/>
                    </a:cubicBezTo>
                    <a:cubicBezTo>
                      <a:pt x="154567" y="500865"/>
                      <a:pt x="204838" y="410113"/>
                      <a:pt x="240027" y="349259"/>
                    </a:cubicBezTo>
                    <a:cubicBezTo>
                      <a:pt x="275216" y="288405"/>
                      <a:pt x="322312" y="207971"/>
                      <a:pt x="340039" y="168284"/>
                    </a:cubicBezTo>
                    <a:cubicBezTo>
                      <a:pt x="357766" y="128597"/>
                      <a:pt x="355385" y="137328"/>
                      <a:pt x="346389" y="111134"/>
                    </a:cubicBezTo>
                    <a:cubicBezTo>
                      <a:pt x="337393" y="84940"/>
                      <a:pt x="256431" y="-1049"/>
                      <a:pt x="254314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4" name="フリーフォーム: 図形 3053">
                <a:extLst>
                  <a:ext uri="{FF2B5EF4-FFF2-40B4-BE49-F238E27FC236}">
                    <a16:creationId xmlns:a16="http://schemas.microsoft.com/office/drawing/2014/main" id="{FFC516E1-E8E1-4708-94DF-FED69F18907A}"/>
                  </a:ext>
                </a:extLst>
              </p:cNvPr>
              <p:cNvSpPr/>
              <p:nvPr/>
            </p:nvSpPr>
            <p:spPr>
              <a:xfrm>
                <a:off x="7994629" y="3038475"/>
                <a:ext cx="84896" cy="368616"/>
              </a:xfrm>
              <a:custGeom>
                <a:avLst/>
                <a:gdLst>
                  <a:gd name="connsiteX0" fmla="*/ 21 w 84896"/>
                  <a:gd name="connsiteY0" fmla="*/ 0 h 368616"/>
                  <a:gd name="connsiteX1" fmla="*/ 77809 w 84896"/>
                  <a:gd name="connsiteY1" fmla="*/ 112713 h 368616"/>
                  <a:gd name="connsiteX2" fmla="*/ 73046 w 84896"/>
                  <a:gd name="connsiteY2" fmla="*/ 214313 h 368616"/>
                  <a:gd name="connsiteX3" fmla="*/ 4784 w 84896"/>
                  <a:gd name="connsiteY3" fmla="*/ 366713 h 368616"/>
                  <a:gd name="connsiteX4" fmla="*/ 27009 w 84896"/>
                  <a:gd name="connsiteY4" fmla="*/ 290513 h 368616"/>
                  <a:gd name="connsiteX5" fmla="*/ 74634 w 84896"/>
                  <a:gd name="connsiteY5" fmla="*/ 155575 h 368616"/>
                  <a:gd name="connsiteX6" fmla="*/ 69871 w 84896"/>
                  <a:gd name="connsiteY6" fmla="*/ 111125 h 368616"/>
                  <a:gd name="connsiteX7" fmla="*/ 21 w 84896"/>
                  <a:gd name="connsiteY7" fmla="*/ 0 h 368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896" h="368616">
                    <a:moveTo>
                      <a:pt x="21" y="0"/>
                    </a:moveTo>
                    <a:cubicBezTo>
                      <a:pt x="1344" y="265"/>
                      <a:pt x="65638" y="76994"/>
                      <a:pt x="77809" y="112713"/>
                    </a:cubicBezTo>
                    <a:cubicBezTo>
                      <a:pt x="89980" y="148432"/>
                      <a:pt x="85217" y="171980"/>
                      <a:pt x="73046" y="214313"/>
                    </a:cubicBezTo>
                    <a:cubicBezTo>
                      <a:pt x="60875" y="256646"/>
                      <a:pt x="12457" y="354013"/>
                      <a:pt x="4784" y="366713"/>
                    </a:cubicBezTo>
                    <a:cubicBezTo>
                      <a:pt x="-2889" y="379413"/>
                      <a:pt x="15367" y="325703"/>
                      <a:pt x="27009" y="290513"/>
                    </a:cubicBezTo>
                    <a:cubicBezTo>
                      <a:pt x="38651" y="255323"/>
                      <a:pt x="67490" y="185473"/>
                      <a:pt x="74634" y="155575"/>
                    </a:cubicBezTo>
                    <a:cubicBezTo>
                      <a:pt x="81778" y="125677"/>
                      <a:pt x="82042" y="135467"/>
                      <a:pt x="69871" y="111125"/>
                    </a:cubicBezTo>
                    <a:cubicBezTo>
                      <a:pt x="57700" y="86783"/>
                      <a:pt x="-1302" y="-265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5" name="フリーフォーム: 図形 3054">
                <a:extLst>
                  <a:ext uri="{FF2B5EF4-FFF2-40B4-BE49-F238E27FC236}">
                    <a16:creationId xmlns:a16="http://schemas.microsoft.com/office/drawing/2014/main" id="{4773188E-65FF-4536-9762-22FE57E23323}"/>
                  </a:ext>
                </a:extLst>
              </p:cNvPr>
              <p:cNvSpPr/>
              <p:nvPr/>
            </p:nvSpPr>
            <p:spPr>
              <a:xfrm>
                <a:off x="7618136" y="3475026"/>
                <a:ext cx="162400" cy="158286"/>
              </a:xfrm>
              <a:custGeom>
                <a:avLst/>
                <a:gdLst>
                  <a:gd name="connsiteX0" fmla="*/ 277 w 162400"/>
                  <a:gd name="connsiteY0" fmla="*/ 12 h 158286"/>
                  <a:gd name="connsiteX1" fmla="*/ 32027 w 162400"/>
                  <a:gd name="connsiteY1" fmla="*/ 88912 h 158286"/>
                  <a:gd name="connsiteX2" fmla="*/ 60602 w 162400"/>
                  <a:gd name="connsiteY2" fmla="*/ 115899 h 158286"/>
                  <a:gd name="connsiteX3" fmla="*/ 106639 w 162400"/>
                  <a:gd name="connsiteY3" fmla="*/ 157174 h 158286"/>
                  <a:gd name="connsiteX4" fmla="*/ 162202 w 162400"/>
                  <a:gd name="connsiteY4" fmla="*/ 146062 h 158286"/>
                  <a:gd name="connsiteX5" fmla="*/ 124102 w 162400"/>
                  <a:gd name="connsiteY5" fmla="*/ 141299 h 158286"/>
                  <a:gd name="connsiteX6" fmla="*/ 95527 w 162400"/>
                  <a:gd name="connsiteY6" fmla="*/ 130187 h 158286"/>
                  <a:gd name="connsiteX7" fmla="*/ 51077 w 162400"/>
                  <a:gd name="connsiteY7" fmla="*/ 82562 h 158286"/>
                  <a:gd name="connsiteX8" fmla="*/ 277 w 162400"/>
                  <a:gd name="connsiteY8" fmla="*/ 12 h 15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400" h="158286">
                    <a:moveTo>
                      <a:pt x="277" y="12"/>
                    </a:moveTo>
                    <a:cubicBezTo>
                      <a:pt x="-2898" y="1070"/>
                      <a:pt x="21973" y="69598"/>
                      <a:pt x="32027" y="88912"/>
                    </a:cubicBezTo>
                    <a:cubicBezTo>
                      <a:pt x="42081" y="108227"/>
                      <a:pt x="48167" y="104522"/>
                      <a:pt x="60602" y="115899"/>
                    </a:cubicBezTo>
                    <a:cubicBezTo>
                      <a:pt x="73037" y="127276"/>
                      <a:pt x="89706" y="152147"/>
                      <a:pt x="106639" y="157174"/>
                    </a:cubicBezTo>
                    <a:cubicBezTo>
                      <a:pt x="123572" y="162201"/>
                      <a:pt x="159292" y="148708"/>
                      <a:pt x="162202" y="146062"/>
                    </a:cubicBezTo>
                    <a:cubicBezTo>
                      <a:pt x="165112" y="143416"/>
                      <a:pt x="135215" y="143945"/>
                      <a:pt x="124102" y="141299"/>
                    </a:cubicBezTo>
                    <a:cubicBezTo>
                      <a:pt x="112989" y="138653"/>
                      <a:pt x="107698" y="139977"/>
                      <a:pt x="95527" y="130187"/>
                    </a:cubicBezTo>
                    <a:cubicBezTo>
                      <a:pt x="83356" y="120398"/>
                      <a:pt x="65365" y="101612"/>
                      <a:pt x="51077" y="82562"/>
                    </a:cubicBezTo>
                    <a:cubicBezTo>
                      <a:pt x="36790" y="63512"/>
                      <a:pt x="3452" y="-1046"/>
                      <a:pt x="277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6" name="フリーフォーム: 図形 3055">
                <a:extLst>
                  <a:ext uri="{FF2B5EF4-FFF2-40B4-BE49-F238E27FC236}">
                    <a16:creationId xmlns:a16="http://schemas.microsoft.com/office/drawing/2014/main" id="{43157641-2965-4012-8605-41DAF79A8EC8}"/>
                  </a:ext>
                </a:extLst>
              </p:cNvPr>
              <p:cNvSpPr/>
              <p:nvPr/>
            </p:nvSpPr>
            <p:spPr>
              <a:xfrm>
                <a:off x="7661215" y="3447956"/>
                <a:ext cx="36188" cy="116978"/>
              </a:xfrm>
              <a:custGeom>
                <a:avLst/>
                <a:gdLst>
                  <a:gd name="connsiteX0" fmla="*/ 60 w 36188"/>
                  <a:gd name="connsiteY0" fmla="*/ 94 h 116978"/>
                  <a:gd name="connsiteX1" fmla="*/ 33398 w 36188"/>
                  <a:gd name="connsiteY1" fmla="*/ 96932 h 116978"/>
                  <a:gd name="connsiteX2" fmla="*/ 33398 w 36188"/>
                  <a:gd name="connsiteY2" fmla="*/ 115982 h 116978"/>
                  <a:gd name="connsiteX3" fmla="*/ 25460 w 36188"/>
                  <a:gd name="connsiteY3" fmla="*/ 79469 h 116978"/>
                  <a:gd name="connsiteX4" fmla="*/ 60 w 36188"/>
                  <a:gd name="connsiteY4" fmla="*/ 94 h 11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88" h="116978">
                    <a:moveTo>
                      <a:pt x="60" y="94"/>
                    </a:moveTo>
                    <a:cubicBezTo>
                      <a:pt x="1383" y="3004"/>
                      <a:pt x="27842" y="77617"/>
                      <a:pt x="33398" y="96932"/>
                    </a:cubicBezTo>
                    <a:cubicBezTo>
                      <a:pt x="38954" y="116247"/>
                      <a:pt x="34721" y="118892"/>
                      <a:pt x="33398" y="115982"/>
                    </a:cubicBezTo>
                    <a:cubicBezTo>
                      <a:pt x="32075" y="113072"/>
                      <a:pt x="31545" y="96667"/>
                      <a:pt x="25460" y="79469"/>
                    </a:cubicBezTo>
                    <a:cubicBezTo>
                      <a:pt x="19375" y="62271"/>
                      <a:pt x="-1263" y="-2816"/>
                      <a:pt x="60" y="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7" name="フリーフォーム: 図形 3056">
                <a:extLst>
                  <a:ext uri="{FF2B5EF4-FFF2-40B4-BE49-F238E27FC236}">
                    <a16:creationId xmlns:a16="http://schemas.microsoft.com/office/drawing/2014/main" id="{E4811D58-F460-419D-A14D-A88FBBF4C5CC}"/>
                  </a:ext>
                </a:extLst>
              </p:cNvPr>
              <p:cNvSpPr/>
              <p:nvPr/>
            </p:nvSpPr>
            <p:spPr>
              <a:xfrm>
                <a:off x="7369091" y="3335242"/>
                <a:ext cx="365222" cy="149897"/>
              </a:xfrm>
              <a:custGeom>
                <a:avLst/>
                <a:gdLst>
                  <a:gd name="connsiteX0" fmla="*/ 84 w 365222"/>
                  <a:gd name="connsiteY0" fmla="*/ 130271 h 149897"/>
                  <a:gd name="connsiteX1" fmla="*/ 150897 w 365222"/>
                  <a:gd name="connsiteY1" fmla="*/ 142971 h 149897"/>
                  <a:gd name="connsiteX2" fmla="*/ 238209 w 365222"/>
                  <a:gd name="connsiteY2" fmla="*/ 149321 h 149897"/>
                  <a:gd name="connsiteX3" fmla="*/ 276309 w 365222"/>
                  <a:gd name="connsiteY3" fmla="*/ 128683 h 149897"/>
                  <a:gd name="connsiteX4" fmla="*/ 365209 w 365222"/>
                  <a:gd name="connsiteY4" fmla="*/ 96 h 149897"/>
                  <a:gd name="connsiteX5" fmla="*/ 282659 w 365222"/>
                  <a:gd name="connsiteY5" fmla="*/ 108046 h 149897"/>
                  <a:gd name="connsiteX6" fmla="*/ 219159 w 365222"/>
                  <a:gd name="connsiteY6" fmla="*/ 128683 h 149897"/>
                  <a:gd name="connsiteX7" fmla="*/ 130259 w 365222"/>
                  <a:gd name="connsiteY7" fmla="*/ 136621 h 149897"/>
                  <a:gd name="connsiteX8" fmla="*/ 84 w 365222"/>
                  <a:gd name="connsiteY8" fmla="*/ 130271 h 14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5222" h="149897">
                    <a:moveTo>
                      <a:pt x="84" y="130271"/>
                    </a:moveTo>
                    <a:cubicBezTo>
                      <a:pt x="3523" y="131329"/>
                      <a:pt x="150897" y="142971"/>
                      <a:pt x="150897" y="142971"/>
                    </a:cubicBezTo>
                    <a:cubicBezTo>
                      <a:pt x="190584" y="146146"/>
                      <a:pt x="217307" y="151702"/>
                      <a:pt x="238209" y="149321"/>
                    </a:cubicBezTo>
                    <a:cubicBezTo>
                      <a:pt x="259111" y="146940"/>
                      <a:pt x="255142" y="153554"/>
                      <a:pt x="276309" y="128683"/>
                    </a:cubicBezTo>
                    <a:cubicBezTo>
                      <a:pt x="297476" y="103812"/>
                      <a:pt x="364151" y="3535"/>
                      <a:pt x="365209" y="96"/>
                    </a:cubicBezTo>
                    <a:cubicBezTo>
                      <a:pt x="366267" y="-3343"/>
                      <a:pt x="307001" y="86615"/>
                      <a:pt x="282659" y="108046"/>
                    </a:cubicBezTo>
                    <a:cubicBezTo>
                      <a:pt x="258317" y="129477"/>
                      <a:pt x="244559" y="123921"/>
                      <a:pt x="219159" y="128683"/>
                    </a:cubicBezTo>
                    <a:cubicBezTo>
                      <a:pt x="193759" y="133445"/>
                      <a:pt x="160951" y="136356"/>
                      <a:pt x="130259" y="136621"/>
                    </a:cubicBezTo>
                    <a:cubicBezTo>
                      <a:pt x="99567" y="136886"/>
                      <a:pt x="-3355" y="129213"/>
                      <a:pt x="84" y="1302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8" name="フリーフォーム: 図形 3057">
                <a:extLst>
                  <a:ext uri="{FF2B5EF4-FFF2-40B4-BE49-F238E27FC236}">
                    <a16:creationId xmlns:a16="http://schemas.microsoft.com/office/drawing/2014/main" id="{045E7B5E-AC91-4611-B5BB-7BADCA260513}"/>
                  </a:ext>
                </a:extLst>
              </p:cNvPr>
              <p:cNvSpPr/>
              <p:nvPr/>
            </p:nvSpPr>
            <p:spPr>
              <a:xfrm>
                <a:off x="7646647" y="3150856"/>
                <a:ext cx="48324" cy="305581"/>
              </a:xfrm>
              <a:custGeom>
                <a:avLst/>
                <a:gdLst>
                  <a:gd name="connsiteX0" fmla="*/ 6691 w 48324"/>
                  <a:gd name="connsiteY0" fmla="*/ 332 h 305581"/>
                  <a:gd name="connsiteX1" fmla="*/ 44791 w 48324"/>
                  <a:gd name="connsiteY1" fmla="*/ 171782 h 305581"/>
                  <a:gd name="connsiteX2" fmla="*/ 41616 w 48324"/>
                  <a:gd name="connsiteY2" fmla="*/ 220994 h 305581"/>
                  <a:gd name="connsiteX3" fmla="*/ 341 w 48324"/>
                  <a:gd name="connsiteY3" fmla="*/ 305132 h 305581"/>
                  <a:gd name="connsiteX4" fmla="*/ 22566 w 48324"/>
                  <a:gd name="connsiteY4" fmla="*/ 251157 h 305581"/>
                  <a:gd name="connsiteX5" fmla="*/ 33678 w 48324"/>
                  <a:gd name="connsiteY5" fmla="*/ 181307 h 305581"/>
                  <a:gd name="connsiteX6" fmla="*/ 33678 w 48324"/>
                  <a:gd name="connsiteY6" fmla="*/ 128919 h 305581"/>
                  <a:gd name="connsiteX7" fmla="*/ 6691 w 48324"/>
                  <a:gd name="connsiteY7" fmla="*/ 332 h 30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324" h="305581">
                    <a:moveTo>
                      <a:pt x="6691" y="332"/>
                    </a:moveTo>
                    <a:cubicBezTo>
                      <a:pt x="8543" y="7476"/>
                      <a:pt x="38970" y="135005"/>
                      <a:pt x="44791" y="171782"/>
                    </a:cubicBezTo>
                    <a:cubicBezTo>
                      <a:pt x="50612" y="208559"/>
                      <a:pt x="49024" y="198769"/>
                      <a:pt x="41616" y="220994"/>
                    </a:cubicBezTo>
                    <a:cubicBezTo>
                      <a:pt x="34208" y="243219"/>
                      <a:pt x="3516" y="300105"/>
                      <a:pt x="341" y="305132"/>
                    </a:cubicBezTo>
                    <a:cubicBezTo>
                      <a:pt x="-2834" y="310159"/>
                      <a:pt x="17010" y="271794"/>
                      <a:pt x="22566" y="251157"/>
                    </a:cubicBezTo>
                    <a:cubicBezTo>
                      <a:pt x="28122" y="230520"/>
                      <a:pt x="31826" y="201680"/>
                      <a:pt x="33678" y="181307"/>
                    </a:cubicBezTo>
                    <a:cubicBezTo>
                      <a:pt x="35530" y="160934"/>
                      <a:pt x="38440" y="154584"/>
                      <a:pt x="33678" y="128919"/>
                    </a:cubicBezTo>
                    <a:cubicBezTo>
                      <a:pt x="28916" y="103254"/>
                      <a:pt x="4839" y="-6812"/>
                      <a:pt x="6691" y="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9" name="フリーフォーム: 図形 3058">
                <a:extLst>
                  <a:ext uri="{FF2B5EF4-FFF2-40B4-BE49-F238E27FC236}">
                    <a16:creationId xmlns:a16="http://schemas.microsoft.com/office/drawing/2014/main" id="{C985F99F-36EC-420D-A3E0-3AB95CF05A7A}"/>
                  </a:ext>
                </a:extLst>
              </p:cNvPr>
              <p:cNvSpPr/>
              <p:nvPr/>
            </p:nvSpPr>
            <p:spPr>
              <a:xfrm>
                <a:off x="7292914" y="3387292"/>
                <a:ext cx="93351" cy="99285"/>
              </a:xfrm>
              <a:custGeom>
                <a:avLst/>
                <a:gdLst>
                  <a:gd name="connsiteX0" fmla="*/ 61 w 93351"/>
                  <a:gd name="connsiteY0" fmla="*/ 433 h 99285"/>
                  <a:gd name="connsiteX1" fmla="*/ 88961 w 93351"/>
                  <a:gd name="connsiteY1" fmla="*/ 97271 h 99285"/>
                  <a:gd name="connsiteX2" fmla="*/ 74674 w 93351"/>
                  <a:gd name="connsiteY2" fmla="*/ 62346 h 99285"/>
                  <a:gd name="connsiteX3" fmla="*/ 61 w 93351"/>
                  <a:gd name="connsiteY3" fmla="*/ 433 h 99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51" h="99285">
                    <a:moveTo>
                      <a:pt x="61" y="433"/>
                    </a:moveTo>
                    <a:cubicBezTo>
                      <a:pt x="2442" y="6254"/>
                      <a:pt x="76526" y="86952"/>
                      <a:pt x="88961" y="97271"/>
                    </a:cubicBezTo>
                    <a:cubicBezTo>
                      <a:pt x="101396" y="107590"/>
                      <a:pt x="84463" y="75575"/>
                      <a:pt x="74674" y="62346"/>
                    </a:cubicBezTo>
                    <a:cubicBezTo>
                      <a:pt x="64885" y="49117"/>
                      <a:pt x="-2320" y="-5388"/>
                      <a:pt x="61" y="4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0" name="フリーフォーム: 図形 3059">
                <a:extLst>
                  <a:ext uri="{FF2B5EF4-FFF2-40B4-BE49-F238E27FC236}">
                    <a16:creationId xmlns:a16="http://schemas.microsoft.com/office/drawing/2014/main" id="{A591E473-32ED-4DC9-A3D9-A391EBD1A56D}"/>
                  </a:ext>
                </a:extLst>
              </p:cNvPr>
              <p:cNvSpPr/>
              <p:nvPr/>
            </p:nvSpPr>
            <p:spPr>
              <a:xfrm>
                <a:off x="7354726" y="3206750"/>
                <a:ext cx="301834" cy="224389"/>
              </a:xfrm>
              <a:custGeom>
                <a:avLst/>
                <a:gdLst>
                  <a:gd name="connsiteX0" fmla="*/ 162 w 301834"/>
                  <a:gd name="connsiteY0" fmla="*/ 219075 h 224389"/>
                  <a:gd name="connsiteX1" fmla="*/ 185899 w 301834"/>
                  <a:gd name="connsiteY1" fmla="*/ 223838 h 224389"/>
                  <a:gd name="connsiteX2" fmla="*/ 257337 w 301834"/>
                  <a:gd name="connsiteY2" fmla="*/ 206375 h 224389"/>
                  <a:gd name="connsiteX3" fmla="*/ 297024 w 301834"/>
                  <a:gd name="connsiteY3" fmla="*/ 133350 h 224389"/>
                  <a:gd name="connsiteX4" fmla="*/ 295437 w 301834"/>
                  <a:gd name="connsiteY4" fmla="*/ 82550 h 224389"/>
                  <a:gd name="connsiteX5" fmla="*/ 274799 w 301834"/>
                  <a:gd name="connsiteY5" fmla="*/ 0 h 224389"/>
                  <a:gd name="connsiteX6" fmla="*/ 301787 w 301834"/>
                  <a:gd name="connsiteY6" fmla="*/ 107950 h 224389"/>
                  <a:gd name="connsiteX7" fmla="*/ 279562 w 301834"/>
                  <a:gd name="connsiteY7" fmla="*/ 169863 h 224389"/>
                  <a:gd name="connsiteX8" fmla="*/ 219237 w 301834"/>
                  <a:gd name="connsiteY8" fmla="*/ 201613 h 224389"/>
                  <a:gd name="connsiteX9" fmla="*/ 154149 w 301834"/>
                  <a:gd name="connsiteY9" fmla="*/ 209550 h 224389"/>
                  <a:gd name="connsiteX10" fmla="*/ 162 w 301834"/>
                  <a:gd name="connsiteY10" fmla="*/ 219075 h 22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1834" h="224389">
                    <a:moveTo>
                      <a:pt x="162" y="219075"/>
                    </a:moveTo>
                    <a:cubicBezTo>
                      <a:pt x="5454" y="221456"/>
                      <a:pt x="143037" y="225955"/>
                      <a:pt x="185899" y="223838"/>
                    </a:cubicBezTo>
                    <a:cubicBezTo>
                      <a:pt x="228761" y="221721"/>
                      <a:pt x="238816" y="221456"/>
                      <a:pt x="257337" y="206375"/>
                    </a:cubicBezTo>
                    <a:cubicBezTo>
                      <a:pt x="275858" y="191294"/>
                      <a:pt x="290674" y="153987"/>
                      <a:pt x="297024" y="133350"/>
                    </a:cubicBezTo>
                    <a:cubicBezTo>
                      <a:pt x="303374" y="112713"/>
                      <a:pt x="299141" y="104775"/>
                      <a:pt x="295437" y="82550"/>
                    </a:cubicBezTo>
                    <a:cubicBezTo>
                      <a:pt x="291733" y="60325"/>
                      <a:pt x="274799" y="0"/>
                      <a:pt x="274799" y="0"/>
                    </a:cubicBezTo>
                    <a:cubicBezTo>
                      <a:pt x="275857" y="4233"/>
                      <a:pt x="300993" y="79639"/>
                      <a:pt x="301787" y="107950"/>
                    </a:cubicBezTo>
                    <a:cubicBezTo>
                      <a:pt x="302581" y="136260"/>
                      <a:pt x="293320" y="154252"/>
                      <a:pt x="279562" y="169863"/>
                    </a:cubicBezTo>
                    <a:cubicBezTo>
                      <a:pt x="265804" y="185473"/>
                      <a:pt x="240139" y="194999"/>
                      <a:pt x="219237" y="201613"/>
                    </a:cubicBezTo>
                    <a:cubicBezTo>
                      <a:pt x="198335" y="208227"/>
                      <a:pt x="188280" y="208227"/>
                      <a:pt x="154149" y="209550"/>
                    </a:cubicBezTo>
                    <a:cubicBezTo>
                      <a:pt x="120018" y="210873"/>
                      <a:pt x="-5130" y="216694"/>
                      <a:pt x="162" y="2190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1" name="フリーフォーム: 図形 3060">
                <a:extLst>
                  <a:ext uri="{FF2B5EF4-FFF2-40B4-BE49-F238E27FC236}">
                    <a16:creationId xmlns:a16="http://schemas.microsoft.com/office/drawing/2014/main" id="{37CA961A-ECE5-4275-831A-6DC64C3E462E}"/>
                  </a:ext>
                </a:extLst>
              </p:cNvPr>
              <p:cNvSpPr/>
              <p:nvPr/>
            </p:nvSpPr>
            <p:spPr>
              <a:xfrm>
                <a:off x="7678738" y="3123971"/>
                <a:ext cx="133350" cy="148513"/>
              </a:xfrm>
              <a:custGeom>
                <a:avLst/>
                <a:gdLst>
                  <a:gd name="connsiteX0" fmla="*/ 133350 w 133350"/>
                  <a:gd name="connsiteY0" fmla="*/ 229 h 148513"/>
                  <a:gd name="connsiteX1" fmla="*/ 42862 w 133350"/>
                  <a:gd name="connsiteY1" fmla="*/ 108179 h 148513"/>
                  <a:gd name="connsiteX2" fmla="*/ 0 w 133350"/>
                  <a:gd name="connsiteY2" fmla="*/ 147867 h 148513"/>
                  <a:gd name="connsiteX3" fmla="*/ 42862 w 133350"/>
                  <a:gd name="connsiteY3" fmla="*/ 81192 h 148513"/>
                  <a:gd name="connsiteX4" fmla="*/ 133350 w 133350"/>
                  <a:gd name="connsiteY4" fmla="*/ 229 h 14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48513">
                    <a:moveTo>
                      <a:pt x="133350" y="229"/>
                    </a:moveTo>
                    <a:cubicBezTo>
                      <a:pt x="133350" y="4727"/>
                      <a:pt x="65087" y="83573"/>
                      <a:pt x="42862" y="108179"/>
                    </a:cubicBezTo>
                    <a:cubicBezTo>
                      <a:pt x="20637" y="132785"/>
                      <a:pt x="0" y="152365"/>
                      <a:pt x="0" y="147867"/>
                    </a:cubicBezTo>
                    <a:cubicBezTo>
                      <a:pt x="0" y="143369"/>
                      <a:pt x="23812" y="103682"/>
                      <a:pt x="42862" y="81192"/>
                    </a:cubicBezTo>
                    <a:cubicBezTo>
                      <a:pt x="61912" y="58702"/>
                      <a:pt x="133350" y="-4269"/>
                      <a:pt x="133350" y="2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2" name="フリーフォーム: 図形 3061">
                <a:extLst>
                  <a:ext uri="{FF2B5EF4-FFF2-40B4-BE49-F238E27FC236}">
                    <a16:creationId xmlns:a16="http://schemas.microsoft.com/office/drawing/2014/main" id="{91B70110-7354-44AD-A0C7-26E09512ED24}"/>
                  </a:ext>
                </a:extLst>
              </p:cNvPr>
              <p:cNvSpPr/>
              <p:nvPr/>
            </p:nvSpPr>
            <p:spPr>
              <a:xfrm>
                <a:off x="7733412" y="3128949"/>
                <a:ext cx="280433" cy="229193"/>
              </a:xfrm>
              <a:custGeom>
                <a:avLst/>
                <a:gdLst>
                  <a:gd name="connsiteX0" fmla="*/ 280288 w 280433"/>
                  <a:gd name="connsiteY0" fmla="*/ 14 h 229193"/>
                  <a:gd name="connsiteX1" fmla="*/ 150113 w 280433"/>
                  <a:gd name="connsiteY1" fmla="*/ 25414 h 229193"/>
                  <a:gd name="connsiteX2" fmla="*/ 77088 w 280433"/>
                  <a:gd name="connsiteY2" fmla="*/ 107964 h 229193"/>
                  <a:gd name="connsiteX3" fmla="*/ 888 w 280433"/>
                  <a:gd name="connsiteY3" fmla="*/ 228614 h 229193"/>
                  <a:gd name="connsiteX4" fmla="*/ 40576 w 280433"/>
                  <a:gd name="connsiteY4" fmla="*/ 149239 h 229193"/>
                  <a:gd name="connsiteX5" fmla="*/ 116776 w 280433"/>
                  <a:gd name="connsiteY5" fmla="*/ 47639 h 229193"/>
                  <a:gd name="connsiteX6" fmla="*/ 123126 w 280433"/>
                  <a:gd name="connsiteY6" fmla="*/ 22239 h 229193"/>
                  <a:gd name="connsiteX7" fmla="*/ 280288 w 280433"/>
                  <a:gd name="connsiteY7" fmla="*/ 14 h 229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433" h="229193">
                    <a:moveTo>
                      <a:pt x="280288" y="14"/>
                    </a:moveTo>
                    <a:cubicBezTo>
                      <a:pt x="284786" y="543"/>
                      <a:pt x="183980" y="7422"/>
                      <a:pt x="150113" y="25414"/>
                    </a:cubicBezTo>
                    <a:cubicBezTo>
                      <a:pt x="116246" y="43406"/>
                      <a:pt x="101959" y="74097"/>
                      <a:pt x="77088" y="107964"/>
                    </a:cubicBezTo>
                    <a:cubicBezTo>
                      <a:pt x="52217" y="141831"/>
                      <a:pt x="6973" y="221735"/>
                      <a:pt x="888" y="228614"/>
                    </a:cubicBezTo>
                    <a:cubicBezTo>
                      <a:pt x="-5197" y="235493"/>
                      <a:pt x="21261" y="179402"/>
                      <a:pt x="40576" y="149239"/>
                    </a:cubicBezTo>
                    <a:cubicBezTo>
                      <a:pt x="59891" y="119076"/>
                      <a:pt x="103018" y="68806"/>
                      <a:pt x="116776" y="47639"/>
                    </a:cubicBezTo>
                    <a:cubicBezTo>
                      <a:pt x="130534" y="26472"/>
                      <a:pt x="99049" y="31235"/>
                      <a:pt x="123126" y="22239"/>
                    </a:cubicBezTo>
                    <a:cubicBezTo>
                      <a:pt x="147203" y="13243"/>
                      <a:pt x="275790" y="-515"/>
                      <a:pt x="280288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3" name="フリーフォーム: 図形 3062">
                <a:extLst>
                  <a:ext uri="{FF2B5EF4-FFF2-40B4-BE49-F238E27FC236}">
                    <a16:creationId xmlns:a16="http://schemas.microsoft.com/office/drawing/2014/main" id="{CAA0A33E-2C91-4D3F-A57A-7B5745F819E9}"/>
                  </a:ext>
                </a:extLst>
              </p:cNvPr>
              <p:cNvSpPr/>
              <p:nvPr/>
            </p:nvSpPr>
            <p:spPr>
              <a:xfrm>
                <a:off x="7329346" y="2757074"/>
                <a:ext cx="188789" cy="74816"/>
              </a:xfrm>
              <a:custGeom>
                <a:avLst/>
                <a:gdLst>
                  <a:gd name="connsiteX0" fmla="*/ 142 w 188789"/>
                  <a:gd name="connsiteY0" fmla="*/ 414 h 74816"/>
                  <a:gd name="connsiteX1" fmla="*/ 179529 w 188789"/>
                  <a:gd name="connsiteY1" fmla="*/ 73439 h 74816"/>
                  <a:gd name="connsiteX2" fmla="*/ 149367 w 188789"/>
                  <a:gd name="connsiteY2" fmla="*/ 44864 h 74816"/>
                  <a:gd name="connsiteX3" fmla="*/ 142 w 188789"/>
                  <a:gd name="connsiteY3" fmla="*/ 414 h 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789" h="74816">
                    <a:moveTo>
                      <a:pt x="142" y="414"/>
                    </a:moveTo>
                    <a:cubicBezTo>
                      <a:pt x="5169" y="5177"/>
                      <a:pt x="154658" y="66031"/>
                      <a:pt x="179529" y="73439"/>
                    </a:cubicBezTo>
                    <a:cubicBezTo>
                      <a:pt x="204400" y="80847"/>
                      <a:pt x="173973" y="56506"/>
                      <a:pt x="149367" y="44864"/>
                    </a:cubicBezTo>
                    <a:cubicBezTo>
                      <a:pt x="124761" y="33222"/>
                      <a:pt x="-4885" y="-4349"/>
                      <a:pt x="142" y="4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4" name="フリーフォーム: 図形 3063">
                <a:extLst>
                  <a:ext uri="{FF2B5EF4-FFF2-40B4-BE49-F238E27FC236}">
                    <a16:creationId xmlns:a16="http://schemas.microsoft.com/office/drawing/2014/main" id="{22654A1E-97A8-4242-ABF2-76892A7D33FD}"/>
                  </a:ext>
                </a:extLst>
              </p:cNvPr>
              <p:cNvSpPr/>
              <p:nvPr/>
            </p:nvSpPr>
            <p:spPr>
              <a:xfrm>
                <a:off x="7577007" y="2857231"/>
                <a:ext cx="346547" cy="164429"/>
              </a:xfrm>
              <a:custGeom>
                <a:avLst/>
                <a:gdLst>
                  <a:gd name="connsiteX0" fmla="*/ 131 w 346547"/>
                  <a:gd name="connsiteY0" fmla="*/ 269 h 164429"/>
                  <a:gd name="connsiteX1" fmla="*/ 208093 w 346547"/>
                  <a:gd name="connsiteY1" fmla="*/ 89169 h 164429"/>
                  <a:gd name="connsiteX2" fmla="*/ 346206 w 346547"/>
                  <a:gd name="connsiteY2" fmla="*/ 163782 h 164429"/>
                  <a:gd name="connsiteX3" fmla="*/ 239843 w 346547"/>
                  <a:gd name="connsiteY3" fmla="*/ 119332 h 164429"/>
                  <a:gd name="connsiteX4" fmla="*/ 131 w 346547"/>
                  <a:gd name="connsiteY4" fmla="*/ 269 h 16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547" h="164429">
                    <a:moveTo>
                      <a:pt x="131" y="269"/>
                    </a:moveTo>
                    <a:cubicBezTo>
                      <a:pt x="-5161" y="-4758"/>
                      <a:pt x="150414" y="61917"/>
                      <a:pt x="208093" y="89169"/>
                    </a:cubicBezTo>
                    <a:cubicBezTo>
                      <a:pt x="265772" y="116421"/>
                      <a:pt x="340914" y="158755"/>
                      <a:pt x="346206" y="163782"/>
                    </a:cubicBezTo>
                    <a:cubicBezTo>
                      <a:pt x="351498" y="168809"/>
                      <a:pt x="294347" y="143674"/>
                      <a:pt x="239843" y="119332"/>
                    </a:cubicBezTo>
                    <a:cubicBezTo>
                      <a:pt x="185339" y="94990"/>
                      <a:pt x="5423" y="5296"/>
                      <a:pt x="131" y="2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5" name="フリーフォーム: 図形 3064">
                <a:extLst>
                  <a:ext uri="{FF2B5EF4-FFF2-40B4-BE49-F238E27FC236}">
                    <a16:creationId xmlns:a16="http://schemas.microsoft.com/office/drawing/2014/main" id="{2F0E644A-7256-4EC5-ABC5-AB2B4C1AE078}"/>
                  </a:ext>
                </a:extLst>
              </p:cNvPr>
              <p:cNvSpPr/>
              <p:nvPr/>
            </p:nvSpPr>
            <p:spPr>
              <a:xfrm>
                <a:off x="7664302" y="3030151"/>
                <a:ext cx="224261" cy="119456"/>
              </a:xfrm>
              <a:custGeom>
                <a:avLst/>
                <a:gdLst>
                  <a:gd name="connsiteX0" fmla="*/ 148 w 224261"/>
                  <a:gd name="connsiteY0" fmla="*/ 387 h 119456"/>
                  <a:gd name="connsiteX1" fmla="*/ 162073 w 224261"/>
                  <a:gd name="connsiteY1" fmla="*/ 78174 h 119456"/>
                  <a:gd name="connsiteX2" fmla="*/ 223986 w 224261"/>
                  <a:gd name="connsiteY2" fmla="*/ 119449 h 119456"/>
                  <a:gd name="connsiteX3" fmla="*/ 182711 w 224261"/>
                  <a:gd name="connsiteY3" fmla="*/ 81349 h 119456"/>
                  <a:gd name="connsiteX4" fmla="*/ 133498 w 224261"/>
                  <a:gd name="connsiteY4" fmla="*/ 49599 h 119456"/>
                  <a:gd name="connsiteX5" fmla="*/ 148 w 224261"/>
                  <a:gd name="connsiteY5" fmla="*/ 387 h 11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261" h="119456">
                    <a:moveTo>
                      <a:pt x="148" y="387"/>
                    </a:moveTo>
                    <a:cubicBezTo>
                      <a:pt x="4910" y="5149"/>
                      <a:pt x="124767" y="58330"/>
                      <a:pt x="162073" y="78174"/>
                    </a:cubicBezTo>
                    <a:cubicBezTo>
                      <a:pt x="199379" y="98018"/>
                      <a:pt x="220546" y="118920"/>
                      <a:pt x="223986" y="119449"/>
                    </a:cubicBezTo>
                    <a:cubicBezTo>
                      <a:pt x="227426" y="119978"/>
                      <a:pt x="197792" y="92991"/>
                      <a:pt x="182711" y="81349"/>
                    </a:cubicBezTo>
                    <a:cubicBezTo>
                      <a:pt x="167630" y="69707"/>
                      <a:pt x="160750" y="63093"/>
                      <a:pt x="133498" y="49599"/>
                    </a:cubicBezTo>
                    <a:cubicBezTo>
                      <a:pt x="106246" y="36105"/>
                      <a:pt x="-4614" y="-4375"/>
                      <a:pt x="148" y="3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6" name="フリーフォーム: 図形 3065">
                <a:extLst>
                  <a:ext uri="{FF2B5EF4-FFF2-40B4-BE49-F238E27FC236}">
                    <a16:creationId xmlns:a16="http://schemas.microsoft.com/office/drawing/2014/main" id="{821086B8-D9C0-4ABC-81DD-C25049ECDEEC}"/>
                  </a:ext>
                </a:extLst>
              </p:cNvPr>
              <p:cNvSpPr/>
              <p:nvPr/>
            </p:nvSpPr>
            <p:spPr>
              <a:xfrm>
                <a:off x="7903646" y="3048641"/>
                <a:ext cx="41820" cy="105349"/>
              </a:xfrm>
              <a:custGeom>
                <a:avLst/>
                <a:gdLst>
                  <a:gd name="connsiteX0" fmla="*/ 41792 w 41820"/>
                  <a:gd name="connsiteY0" fmla="*/ 947 h 105349"/>
                  <a:gd name="connsiteX1" fmla="*/ 2104 w 41820"/>
                  <a:gd name="connsiteY1" fmla="*/ 104134 h 105349"/>
                  <a:gd name="connsiteX2" fmla="*/ 8454 w 41820"/>
                  <a:gd name="connsiteY2" fmla="*/ 54922 h 105349"/>
                  <a:gd name="connsiteX3" fmla="*/ 41792 w 41820"/>
                  <a:gd name="connsiteY3" fmla="*/ 947 h 105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20" h="105349">
                    <a:moveTo>
                      <a:pt x="41792" y="947"/>
                    </a:moveTo>
                    <a:cubicBezTo>
                      <a:pt x="40734" y="9149"/>
                      <a:pt x="7660" y="95138"/>
                      <a:pt x="2104" y="104134"/>
                    </a:cubicBezTo>
                    <a:cubicBezTo>
                      <a:pt x="-3452" y="113130"/>
                      <a:pt x="3162" y="69739"/>
                      <a:pt x="8454" y="54922"/>
                    </a:cubicBezTo>
                    <a:cubicBezTo>
                      <a:pt x="13746" y="40105"/>
                      <a:pt x="42850" y="-7255"/>
                      <a:pt x="41792" y="9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7" name="フリーフォーム: 図形 3066">
                <a:extLst>
                  <a:ext uri="{FF2B5EF4-FFF2-40B4-BE49-F238E27FC236}">
                    <a16:creationId xmlns:a16="http://schemas.microsoft.com/office/drawing/2014/main" id="{D1FCFE58-950C-41A1-97AF-8C8903545182}"/>
                  </a:ext>
                </a:extLst>
              </p:cNvPr>
              <p:cNvSpPr/>
              <p:nvPr/>
            </p:nvSpPr>
            <p:spPr>
              <a:xfrm>
                <a:off x="7848600" y="3020545"/>
                <a:ext cx="53975" cy="89470"/>
              </a:xfrm>
              <a:custGeom>
                <a:avLst/>
                <a:gdLst>
                  <a:gd name="connsiteX0" fmla="*/ 53975 w 53975"/>
                  <a:gd name="connsiteY0" fmla="*/ 468 h 89470"/>
                  <a:gd name="connsiteX1" fmla="*/ 15875 w 53975"/>
                  <a:gd name="connsiteY1" fmla="*/ 79843 h 89470"/>
                  <a:gd name="connsiteX2" fmla="*/ 0 w 53975"/>
                  <a:gd name="connsiteY2" fmla="*/ 84605 h 89470"/>
                  <a:gd name="connsiteX3" fmla="*/ 15875 w 53975"/>
                  <a:gd name="connsiteY3" fmla="*/ 48093 h 89470"/>
                  <a:gd name="connsiteX4" fmla="*/ 53975 w 53975"/>
                  <a:gd name="connsiteY4" fmla="*/ 468 h 8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75" h="89470">
                    <a:moveTo>
                      <a:pt x="53975" y="468"/>
                    </a:moveTo>
                    <a:cubicBezTo>
                      <a:pt x="53975" y="5760"/>
                      <a:pt x="24871" y="65820"/>
                      <a:pt x="15875" y="79843"/>
                    </a:cubicBezTo>
                    <a:cubicBezTo>
                      <a:pt x="6879" y="93866"/>
                      <a:pt x="0" y="89897"/>
                      <a:pt x="0" y="84605"/>
                    </a:cubicBezTo>
                    <a:cubicBezTo>
                      <a:pt x="0" y="79313"/>
                      <a:pt x="9260" y="59999"/>
                      <a:pt x="15875" y="48093"/>
                    </a:cubicBezTo>
                    <a:cubicBezTo>
                      <a:pt x="22490" y="36187"/>
                      <a:pt x="53975" y="-4824"/>
                      <a:pt x="53975" y="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8" name="フリーフォーム: 図形 3067">
                <a:extLst>
                  <a:ext uri="{FF2B5EF4-FFF2-40B4-BE49-F238E27FC236}">
                    <a16:creationId xmlns:a16="http://schemas.microsoft.com/office/drawing/2014/main" id="{EFA7F894-6A65-44F1-A451-CC2BDA177318}"/>
                  </a:ext>
                </a:extLst>
              </p:cNvPr>
              <p:cNvSpPr/>
              <p:nvPr/>
            </p:nvSpPr>
            <p:spPr>
              <a:xfrm>
                <a:off x="8295950" y="3317658"/>
                <a:ext cx="194409" cy="227251"/>
              </a:xfrm>
              <a:custGeom>
                <a:avLst/>
                <a:gdLst>
                  <a:gd name="connsiteX0" fmla="*/ 325 w 194409"/>
                  <a:gd name="connsiteY0" fmla="*/ 227230 h 227251"/>
                  <a:gd name="connsiteX1" fmla="*/ 19375 w 194409"/>
                  <a:gd name="connsiteY1" fmla="*/ 106580 h 227251"/>
                  <a:gd name="connsiteX2" fmla="*/ 62238 w 194409"/>
                  <a:gd name="connsiteY2" fmla="*/ 24030 h 227251"/>
                  <a:gd name="connsiteX3" fmla="*/ 108275 w 194409"/>
                  <a:gd name="connsiteY3" fmla="*/ 1805 h 227251"/>
                  <a:gd name="connsiteX4" fmla="*/ 194000 w 194409"/>
                  <a:gd name="connsiteY4" fmla="*/ 62130 h 227251"/>
                  <a:gd name="connsiteX5" fmla="*/ 138438 w 194409"/>
                  <a:gd name="connsiteY5" fmla="*/ 11330 h 227251"/>
                  <a:gd name="connsiteX6" fmla="*/ 86050 w 194409"/>
                  <a:gd name="connsiteY6" fmla="*/ 11330 h 227251"/>
                  <a:gd name="connsiteX7" fmla="*/ 33663 w 194409"/>
                  <a:gd name="connsiteY7" fmla="*/ 97055 h 227251"/>
                  <a:gd name="connsiteX8" fmla="*/ 325 w 194409"/>
                  <a:gd name="connsiteY8" fmla="*/ 227230 h 22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409" h="227251">
                    <a:moveTo>
                      <a:pt x="325" y="227230"/>
                    </a:moveTo>
                    <a:cubicBezTo>
                      <a:pt x="-2056" y="228817"/>
                      <a:pt x="9056" y="140447"/>
                      <a:pt x="19375" y="106580"/>
                    </a:cubicBezTo>
                    <a:cubicBezTo>
                      <a:pt x="29694" y="72713"/>
                      <a:pt x="47421" y="41492"/>
                      <a:pt x="62238" y="24030"/>
                    </a:cubicBezTo>
                    <a:cubicBezTo>
                      <a:pt x="77055" y="6568"/>
                      <a:pt x="86315" y="-4545"/>
                      <a:pt x="108275" y="1805"/>
                    </a:cubicBezTo>
                    <a:cubicBezTo>
                      <a:pt x="130235" y="8155"/>
                      <a:pt x="188973" y="60543"/>
                      <a:pt x="194000" y="62130"/>
                    </a:cubicBezTo>
                    <a:cubicBezTo>
                      <a:pt x="199027" y="63717"/>
                      <a:pt x="156430" y="19797"/>
                      <a:pt x="138438" y="11330"/>
                    </a:cubicBezTo>
                    <a:cubicBezTo>
                      <a:pt x="120446" y="2863"/>
                      <a:pt x="103512" y="-2957"/>
                      <a:pt x="86050" y="11330"/>
                    </a:cubicBezTo>
                    <a:cubicBezTo>
                      <a:pt x="68588" y="25617"/>
                      <a:pt x="47951" y="66628"/>
                      <a:pt x="33663" y="97055"/>
                    </a:cubicBezTo>
                    <a:cubicBezTo>
                      <a:pt x="19376" y="127482"/>
                      <a:pt x="2706" y="225643"/>
                      <a:pt x="325" y="227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9" name="フリーフォーム: 図形 3068">
                <a:extLst>
                  <a:ext uri="{FF2B5EF4-FFF2-40B4-BE49-F238E27FC236}">
                    <a16:creationId xmlns:a16="http://schemas.microsoft.com/office/drawing/2014/main" id="{F5D0AED9-5264-463A-B398-F086281F807F}"/>
                  </a:ext>
                </a:extLst>
              </p:cNvPr>
              <p:cNvSpPr/>
              <p:nvPr/>
            </p:nvSpPr>
            <p:spPr>
              <a:xfrm>
                <a:off x="8346948" y="3339838"/>
                <a:ext cx="123953" cy="173691"/>
              </a:xfrm>
              <a:custGeom>
                <a:avLst/>
                <a:gdLst>
                  <a:gd name="connsiteX0" fmla="*/ 127 w 123953"/>
                  <a:gd name="connsiteY0" fmla="*/ 173300 h 173691"/>
                  <a:gd name="connsiteX1" fmla="*/ 41402 w 123953"/>
                  <a:gd name="connsiteY1" fmla="*/ 70112 h 173691"/>
                  <a:gd name="connsiteX2" fmla="*/ 73152 w 123953"/>
                  <a:gd name="connsiteY2" fmla="*/ 27250 h 173691"/>
                  <a:gd name="connsiteX3" fmla="*/ 89027 w 123953"/>
                  <a:gd name="connsiteY3" fmla="*/ 12962 h 173691"/>
                  <a:gd name="connsiteX4" fmla="*/ 123952 w 123953"/>
                  <a:gd name="connsiteY4" fmla="*/ 14550 h 173691"/>
                  <a:gd name="connsiteX5" fmla="*/ 87440 w 123953"/>
                  <a:gd name="connsiteY5" fmla="*/ 262 h 173691"/>
                  <a:gd name="connsiteX6" fmla="*/ 55690 w 123953"/>
                  <a:gd name="connsiteY6" fmla="*/ 28837 h 173691"/>
                  <a:gd name="connsiteX7" fmla="*/ 127 w 123953"/>
                  <a:gd name="connsiteY7" fmla="*/ 173300 h 17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953" h="173691">
                    <a:moveTo>
                      <a:pt x="127" y="173300"/>
                    </a:moveTo>
                    <a:cubicBezTo>
                      <a:pt x="-2254" y="180179"/>
                      <a:pt x="29231" y="94454"/>
                      <a:pt x="41402" y="70112"/>
                    </a:cubicBezTo>
                    <a:cubicBezTo>
                      <a:pt x="53573" y="45770"/>
                      <a:pt x="65215" y="36775"/>
                      <a:pt x="73152" y="27250"/>
                    </a:cubicBezTo>
                    <a:cubicBezTo>
                      <a:pt x="81089" y="17725"/>
                      <a:pt x="80560" y="15079"/>
                      <a:pt x="89027" y="12962"/>
                    </a:cubicBezTo>
                    <a:cubicBezTo>
                      <a:pt x="97494" y="10845"/>
                      <a:pt x="124216" y="16667"/>
                      <a:pt x="123952" y="14550"/>
                    </a:cubicBezTo>
                    <a:cubicBezTo>
                      <a:pt x="123688" y="12433"/>
                      <a:pt x="98817" y="-2119"/>
                      <a:pt x="87440" y="262"/>
                    </a:cubicBezTo>
                    <a:cubicBezTo>
                      <a:pt x="76063" y="2643"/>
                      <a:pt x="71300" y="2114"/>
                      <a:pt x="55690" y="28837"/>
                    </a:cubicBezTo>
                    <a:cubicBezTo>
                      <a:pt x="40080" y="55560"/>
                      <a:pt x="2508" y="166421"/>
                      <a:pt x="127" y="1733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0" name="フリーフォーム: 図形 3069">
                <a:extLst>
                  <a:ext uri="{FF2B5EF4-FFF2-40B4-BE49-F238E27FC236}">
                    <a16:creationId xmlns:a16="http://schemas.microsoft.com/office/drawing/2014/main" id="{EE80CF1C-69E3-4B06-BE93-F3B3C496960A}"/>
                  </a:ext>
                </a:extLst>
              </p:cNvPr>
              <p:cNvSpPr/>
              <p:nvPr/>
            </p:nvSpPr>
            <p:spPr>
              <a:xfrm>
                <a:off x="8391061" y="3307755"/>
                <a:ext cx="230770" cy="428433"/>
              </a:xfrm>
              <a:custGeom>
                <a:avLst/>
                <a:gdLst>
                  <a:gd name="connsiteX0" fmla="*/ 464 w 230770"/>
                  <a:gd name="connsiteY0" fmla="*/ 3770 h 428433"/>
                  <a:gd name="connsiteX1" fmla="*/ 95714 w 230770"/>
                  <a:gd name="connsiteY1" fmla="*/ 8533 h 428433"/>
                  <a:gd name="connsiteX2" fmla="*/ 151277 w 230770"/>
                  <a:gd name="connsiteY2" fmla="*/ 81558 h 428433"/>
                  <a:gd name="connsiteX3" fmla="*/ 206839 w 230770"/>
                  <a:gd name="connsiteY3" fmla="*/ 249833 h 428433"/>
                  <a:gd name="connsiteX4" fmla="*/ 230652 w 230770"/>
                  <a:gd name="connsiteY4" fmla="*/ 424458 h 428433"/>
                  <a:gd name="connsiteX5" fmla="*/ 214777 w 230770"/>
                  <a:gd name="connsiteY5" fmla="*/ 354608 h 428433"/>
                  <a:gd name="connsiteX6" fmla="*/ 187789 w 230770"/>
                  <a:gd name="connsiteY6" fmla="*/ 159345 h 428433"/>
                  <a:gd name="connsiteX7" fmla="*/ 165564 w 230770"/>
                  <a:gd name="connsiteY7" fmla="*/ 73620 h 428433"/>
                  <a:gd name="connsiteX8" fmla="*/ 138577 w 230770"/>
                  <a:gd name="connsiteY8" fmla="*/ 29170 h 428433"/>
                  <a:gd name="connsiteX9" fmla="*/ 464 w 230770"/>
                  <a:gd name="connsiteY9" fmla="*/ 3770 h 42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770" h="428433">
                    <a:moveTo>
                      <a:pt x="464" y="3770"/>
                    </a:moveTo>
                    <a:cubicBezTo>
                      <a:pt x="-6680" y="330"/>
                      <a:pt x="70579" y="-4432"/>
                      <a:pt x="95714" y="8533"/>
                    </a:cubicBezTo>
                    <a:cubicBezTo>
                      <a:pt x="120849" y="21498"/>
                      <a:pt x="132756" y="41341"/>
                      <a:pt x="151277" y="81558"/>
                    </a:cubicBezTo>
                    <a:cubicBezTo>
                      <a:pt x="169798" y="121775"/>
                      <a:pt x="193610" y="192683"/>
                      <a:pt x="206839" y="249833"/>
                    </a:cubicBezTo>
                    <a:cubicBezTo>
                      <a:pt x="220068" y="306983"/>
                      <a:pt x="229329" y="406995"/>
                      <a:pt x="230652" y="424458"/>
                    </a:cubicBezTo>
                    <a:cubicBezTo>
                      <a:pt x="231975" y="441921"/>
                      <a:pt x="221921" y="398794"/>
                      <a:pt x="214777" y="354608"/>
                    </a:cubicBezTo>
                    <a:cubicBezTo>
                      <a:pt x="207633" y="310423"/>
                      <a:pt x="195991" y="206176"/>
                      <a:pt x="187789" y="159345"/>
                    </a:cubicBezTo>
                    <a:cubicBezTo>
                      <a:pt x="179587" y="112514"/>
                      <a:pt x="173766" y="95316"/>
                      <a:pt x="165564" y="73620"/>
                    </a:cubicBezTo>
                    <a:cubicBezTo>
                      <a:pt x="157362" y="51924"/>
                      <a:pt x="165829" y="42135"/>
                      <a:pt x="138577" y="29170"/>
                    </a:cubicBezTo>
                    <a:cubicBezTo>
                      <a:pt x="111325" y="16205"/>
                      <a:pt x="7608" y="7210"/>
                      <a:pt x="464" y="37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1" name="フリーフォーム: 図形 3070">
                <a:extLst>
                  <a:ext uri="{FF2B5EF4-FFF2-40B4-BE49-F238E27FC236}">
                    <a16:creationId xmlns:a16="http://schemas.microsoft.com/office/drawing/2014/main" id="{A4534DCB-D8DF-46D5-852E-3F6748A220A3}"/>
                  </a:ext>
                </a:extLst>
              </p:cNvPr>
              <p:cNvSpPr/>
              <p:nvPr/>
            </p:nvSpPr>
            <p:spPr>
              <a:xfrm>
                <a:off x="8453431" y="3316672"/>
                <a:ext cx="145518" cy="339016"/>
              </a:xfrm>
              <a:custGeom>
                <a:avLst/>
                <a:gdLst>
                  <a:gd name="connsiteX0" fmla="*/ 7 w 145518"/>
                  <a:gd name="connsiteY0" fmla="*/ 1203 h 339016"/>
                  <a:gd name="connsiteX1" fmla="*/ 82557 w 145518"/>
                  <a:gd name="connsiteY1" fmla="*/ 145666 h 339016"/>
                  <a:gd name="connsiteX2" fmla="*/ 144469 w 145518"/>
                  <a:gd name="connsiteY2" fmla="*/ 337753 h 339016"/>
                  <a:gd name="connsiteX3" fmla="*/ 119069 w 145518"/>
                  <a:gd name="connsiteY3" fmla="*/ 221866 h 339016"/>
                  <a:gd name="connsiteX4" fmla="*/ 87319 w 145518"/>
                  <a:gd name="connsiteY4" fmla="*/ 83753 h 339016"/>
                  <a:gd name="connsiteX5" fmla="*/ 7 w 145518"/>
                  <a:gd name="connsiteY5" fmla="*/ 1203 h 339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518" h="339016">
                    <a:moveTo>
                      <a:pt x="7" y="1203"/>
                    </a:moveTo>
                    <a:cubicBezTo>
                      <a:pt x="-787" y="11522"/>
                      <a:pt x="58480" y="89574"/>
                      <a:pt x="82557" y="145666"/>
                    </a:cubicBezTo>
                    <a:cubicBezTo>
                      <a:pt x="106634" y="201758"/>
                      <a:pt x="138384" y="325053"/>
                      <a:pt x="144469" y="337753"/>
                    </a:cubicBezTo>
                    <a:cubicBezTo>
                      <a:pt x="150554" y="350453"/>
                      <a:pt x="128594" y="264199"/>
                      <a:pt x="119069" y="221866"/>
                    </a:cubicBezTo>
                    <a:cubicBezTo>
                      <a:pt x="109544" y="179533"/>
                      <a:pt x="105311" y="118149"/>
                      <a:pt x="87319" y="83753"/>
                    </a:cubicBezTo>
                    <a:cubicBezTo>
                      <a:pt x="69327" y="49357"/>
                      <a:pt x="801" y="-9116"/>
                      <a:pt x="7" y="1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2" name="フリーフォーム: 図形 3071">
                <a:extLst>
                  <a:ext uri="{FF2B5EF4-FFF2-40B4-BE49-F238E27FC236}">
                    <a16:creationId xmlns:a16="http://schemas.microsoft.com/office/drawing/2014/main" id="{EB10ACBF-BE3B-429A-A5BB-ADA3965EBC8D}"/>
                  </a:ext>
                </a:extLst>
              </p:cNvPr>
              <p:cNvSpPr/>
              <p:nvPr/>
            </p:nvSpPr>
            <p:spPr>
              <a:xfrm>
                <a:off x="8550122" y="3374985"/>
                <a:ext cx="218851" cy="98899"/>
              </a:xfrm>
              <a:custGeom>
                <a:avLst/>
                <a:gdLst>
                  <a:gd name="connsiteX0" fmla="*/ 153 w 218851"/>
                  <a:gd name="connsiteY0" fmla="*/ 44490 h 98899"/>
                  <a:gd name="connsiteX1" fmla="*/ 111278 w 218851"/>
                  <a:gd name="connsiteY1" fmla="*/ 7978 h 98899"/>
                  <a:gd name="connsiteX2" fmla="*/ 185891 w 218851"/>
                  <a:gd name="connsiteY2" fmla="*/ 36553 h 98899"/>
                  <a:gd name="connsiteX3" fmla="*/ 217641 w 218851"/>
                  <a:gd name="connsiteY3" fmla="*/ 98465 h 98899"/>
                  <a:gd name="connsiteX4" fmla="*/ 209703 w 218851"/>
                  <a:gd name="connsiteY4" fmla="*/ 61953 h 98899"/>
                  <a:gd name="connsiteX5" fmla="*/ 185891 w 218851"/>
                  <a:gd name="connsiteY5" fmla="*/ 20678 h 98899"/>
                  <a:gd name="connsiteX6" fmla="*/ 136678 w 218851"/>
                  <a:gd name="connsiteY6" fmla="*/ 40 h 98899"/>
                  <a:gd name="connsiteX7" fmla="*/ 153 w 218851"/>
                  <a:gd name="connsiteY7" fmla="*/ 44490 h 9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851" h="98899">
                    <a:moveTo>
                      <a:pt x="153" y="44490"/>
                    </a:moveTo>
                    <a:cubicBezTo>
                      <a:pt x="-4080" y="45813"/>
                      <a:pt x="80322" y="9301"/>
                      <a:pt x="111278" y="7978"/>
                    </a:cubicBezTo>
                    <a:cubicBezTo>
                      <a:pt x="142234" y="6655"/>
                      <a:pt x="168164" y="21472"/>
                      <a:pt x="185891" y="36553"/>
                    </a:cubicBezTo>
                    <a:cubicBezTo>
                      <a:pt x="203618" y="51634"/>
                      <a:pt x="213672" y="94232"/>
                      <a:pt x="217641" y="98465"/>
                    </a:cubicBezTo>
                    <a:cubicBezTo>
                      <a:pt x="221610" y="102698"/>
                      <a:pt x="214995" y="74917"/>
                      <a:pt x="209703" y="61953"/>
                    </a:cubicBezTo>
                    <a:cubicBezTo>
                      <a:pt x="204411" y="48989"/>
                      <a:pt x="198062" y="30997"/>
                      <a:pt x="185891" y="20678"/>
                    </a:cubicBezTo>
                    <a:cubicBezTo>
                      <a:pt x="173720" y="10359"/>
                      <a:pt x="162078" y="-754"/>
                      <a:pt x="136678" y="40"/>
                    </a:cubicBezTo>
                    <a:cubicBezTo>
                      <a:pt x="111278" y="834"/>
                      <a:pt x="4386" y="43167"/>
                      <a:pt x="153" y="444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3" name="フリーフォーム: 図形 3072">
                <a:extLst>
                  <a:ext uri="{FF2B5EF4-FFF2-40B4-BE49-F238E27FC236}">
                    <a16:creationId xmlns:a16="http://schemas.microsoft.com/office/drawing/2014/main" id="{9EC49162-4CA2-49C6-AE6E-5557D7B36B0B}"/>
                  </a:ext>
                </a:extLst>
              </p:cNvPr>
              <p:cNvSpPr/>
              <p:nvPr/>
            </p:nvSpPr>
            <p:spPr>
              <a:xfrm>
                <a:off x="8547946" y="3344366"/>
                <a:ext cx="254814" cy="126089"/>
              </a:xfrm>
              <a:custGeom>
                <a:avLst/>
                <a:gdLst>
                  <a:gd name="connsiteX0" fmla="*/ 742 w 254814"/>
                  <a:gd name="connsiteY0" fmla="*/ 5259 h 126089"/>
                  <a:gd name="connsiteX1" fmla="*/ 169017 w 254814"/>
                  <a:gd name="connsiteY1" fmla="*/ 5259 h 126089"/>
                  <a:gd name="connsiteX2" fmla="*/ 230929 w 254814"/>
                  <a:gd name="connsiteY2" fmla="*/ 70347 h 126089"/>
                  <a:gd name="connsiteX3" fmla="*/ 254742 w 254814"/>
                  <a:gd name="connsiteY3" fmla="*/ 125909 h 126089"/>
                  <a:gd name="connsiteX4" fmla="*/ 224579 w 254814"/>
                  <a:gd name="connsiteY4" fmla="*/ 89397 h 126089"/>
                  <a:gd name="connsiteX5" fmla="*/ 165842 w 254814"/>
                  <a:gd name="connsiteY5" fmla="*/ 17959 h 126089"/>
                  <a:gd name="connsiteX6" fmla="*/ 108692 w 254814"/>
                  <a:gd name="connsiteY6" fmla="*/ 16372 h 126089"/>
                  <a:gd name="connsiteX7" fmla="*/ 742 w 254814"/>
                  <a:gd name="connsiteY7" fmla="*/ 5259 h 12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4814" h="126089">
                    <a:moveTo>
                      <a:pt x="742" y="5259"/>
                    </a:moveTo>
                    <a:cubicBezTo>
                      <a:pt x="10796" y="3407"/>
                      <a:pt x="130653" y="-5589"/>
                      <a:pt x="169017" y="5259"/>
                    </a:cubicBezTo>
                    <a:cubicBezTo>
                      <a:pt x="207382" y="16107"/>
                      <a:pt x="216642" y="50239"/>
                      <a:pt x="230929" y="70347"/>
                    </a:cubicBezTo>
                    <a:cubicBezTo>
                      <a:pt x="245216" y="90455"/>
                      <a:pt x="255800" y="122734"/>
                      <a:pt x="254742" y="125909"/>
                    </a:cubicBezTo>
                    <a:cubicBezTo>
                      <a:pt x="253684" y="129084"/>
                      <a:pt x="224579" y="89397"/>
                      <a:pt x="224579" y="89397"/>
                    </a:cubicBezTo>
                    <a:cubicBezTo>
                      <a:pt x="209762" y="71405"/>
                      <a:pt x="185157" y="30130"/>
                      <a:pt x="165842" y="17959"/>
                    </a:cubicBezTo>
                    <a:cubicBezTo>
                      <a:pt x="146528" y="5788"/>
                      <a:pt x="131711" y="19018"/>
                      <a:pt x="108692" y="16372"/>
                    </a:cubicBezTo>
                    <a:cubicBezTo>
                      <a:pt x="85673" y="13726"/>
                      <a:pt x="-9312" y="7111"/>
                      <a:pt x="742" y="52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4" name="フリーフォーム: 図形 3073">
                <a:extLst>
                  <a:ext uri="{FF2B5EF4-FFF2-40B4-BE49-F238E27FC236}">
                    <a16:creationId xmlns:a16="http://schemas.microsoft.com/office/drawing/2014/main" id="{40FA8ACD-258C-47A5-89EE-4A9DF3454306}"/>
                  </a:ext>
                </a:extLst>
              </p:cNvPr>
              <p:cNvSpPr/>
              <p:nvPr/>
            </p:nvSpPr>
            <p:spPr>
              <a:xfrm>
                <a:off x="8627349" y="3484542"/>
                <a:ext cx="154764" cy="161125"/>
              </a:xfrm>
              <a:custGeom>
                <a:avLst/>
                <a:gdLst>
                  <a:gd name="connsiteX0" fmla="*/ 2301 w 154764"/>
                  <a:gd name="connsiteY0" fmla="*/ 160358 h 161125"/>
                  <a:gd name="connsiteX1" fmla="*/ 102314 w 154764"/>
                  <a:gd name="connsiteY1" fmla="*/ 87333 h 161125"/>
                  <a:gd name="connsiteX2" fmla="*/ 154701 w 154764"/>
                  <a:gd name="connsiteY2" fmla="*/ 21 h 161125"/>
                  <a:gd name="connsiteX3" fmla="*/ 92789 w 154764"/>
                  <a:gd name="connsiteY3" fmla="*/ 79396 h 161125"/>
                  <a:gd name="connsiteX4" fmla="*/ 37226 w 154764"/>
                  <a:gd name="connsiteY4" fmla="*/ 123846 h 161125"/>
                  <a:gd name="connsiteX5" fmla="*/ 2301 w 154764"/>
                  <a:gd name="connsiteY5" fmla="*/ 160358 h 16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764" h="161125">
                    <a:moveTo>
                      <a:pt x="2301" y="160358"/>
                    </a:moveTo>
                    <a:cubicBezTo>
                      <a:pt x="13149" y="154273"/>
                      <a:pt x="76914" y="114056"/>
                      <a:pt x="102314" y="87333"/>
                    </a:cubicBezTo>
                    <a:cubicBezTo>
                      <a:pt x="127714" y="60610"/>
                      <a:pt x="156288" y="1344"/>
                      <a:pt x="154701" y="21"/>
                    </a:cubicBezTo>
                    <a:cubicBezTo>
                      <a:pt x="153114" y="-1302"/>
                      <a:pt x="112368" y="58759"/>
                      <a:pt x="92789" y="79396"/>
                    </a:cubicBezTo>
                    <a:cubicBezTo>
                      <a:pt x="73210" y="100033"/>
                      <a:pt x="52837" y="112998"/>
                      <a:pt x="37226" y="123846"/>
                    </a:cubicBezTo>
                    <a:cubicBezTo>
                      <a:pt x="21616" y="134694"/>
                      <a:pt x="-8547" y="166443"/>
                      <a:pt x="2301" y="1603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5" name="フリーフォーム: 図形 3074">
                <a:extLst>
                  <a:ext uri="{FF2B5EF4-FFF2-40B4-BE49-F238E27FC236}">
                    <a16:creationId xmlns:a16="http://schemas.microsoft.com/office/drawing/2014/main" id="{054E2B12-F394-4C1F-8882-E1DAC15AE685}"/>
                  </a:ext>
                </a:extLst>
              </p:cNvPr>
              <p:cNvSpPr/>
              <p:nvPr/>
            </p:nvSpPr>
            <p:spPr>
              <a:xfrm>
                <a:off x="8615280" y="3471863"/>
                <a:ext cx="152610" cy="75215"/>
              </a:xfrm>
              <a:custGeom>
                <a:avLst/>
                <a:gdLst>
                  <a:gd name="connsiteX0" fmla="*/ 83 w 152610"/>
                  <a:gd name="connsiteY0" fmla="*/ 19050 h 75215"/>
                  <a:gd name="connsiteX1" fmla="*/ 74695 w 152610"/>
                  <a:gd name="connsiteY1" fmla="*/ 55562 h 75215"/>
                  <a:gd name="connsiteX2" fmla="*/ 152483 w 152610"/>
                  <a:gd name="connsiteY2" fmla="*/ 0 h 75215"/>
                  <a:gd name="connsiteX3" fmla="*/ 92158 w 152610"/>
                  <a:gd name="connsiteY3" fmla="*/ 55562 h 75215"/>
                  <a:gd name="connsiteX4" fmla="*/ 60408 w 152610"/>
                  <a:gd name="connsiteY4" fmla="*/ 74612 h 75215"/>
                  <a:gd name="connsiteX5" fmla="*/ 83 w 152610"/>
                  <a:gd name="connsiteY5" fmla="*/ 19050 h 7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610" h="75215">
                    <a:moveTo>
                      <a:pt x="83" y="19050"/>
                    </a:moveTo>
                    <a:cubicBezTo>
                      <a:pt x="2464" y="15875"/>
                      <a:pt x="49295" y="58737"/>
                      <a:pt x="74695" y="55562"/>
                    </a:cubicBezTo>
                    <a:cubicBezTo>
                      <a:pt x="100095" y="52387"/>
                      <a:pt x="149573" y="0"/>
                      <a:pt x="152483" y="0"/>
                    </a:cubicBezTo>
                    <a:cubicBezTo>
                      <a:pt x="155393" y="0"/>
                      <a:pt x="107504" y="43127"/>
                      <a:pt x="92158" y="55562"/>
                    </a:cubicBezTo>
                    <a:cubicBezTo>
                      <a:pt x="76812" y="67997"/>
                      <a:pt x="73902" y="77787"/>
                      <a:pt x="60408" y="74612"/>
                    </a:cubicBezTo>
                    <a:cubicBezTo>
                      <a:pt x="46914" y="71437"/>
                      <a:pt x="-2298" y="22225"/>
                      <a:pt x="83" y="190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6" name="フリーフォーム: 図形 3075">
                <a:extLst>
                  <a:ext uri="{FF2B5EF4-FFF2-40B4-BE49-F238E27FC236}">
                    <a16:creationId xmlns:a16="http://schemas.microsoft.com/office/drawing/2014/main" id="{5EE97FBC-055D-4C50-B082-044CFCC6C524}"/>
                  </a:ext>
                </a:extLst>
              </p:cNvPr>
              <p:cNvSpPr/>
              <p:nvPr/>
            </p:nvSpPr>
            <p:spPr>
              <a:xfrm>
                <a:off x="8002518" y="3301417"/>
                <a:ext cx="235797" cy="121440"/>
              </a:xfrm>
              <a:custGeom>
                <a:avLst/>
                <a:gdLst>
                  <a:gd name="connsiteX0" fmla="*/ 70 w 235797"/>
                  <a:gd name="connsiteY0" fmla="*/ 92658 h 121440"/>
                  <a:gd name="connsiteX1" fmla="*/ 111195 w 235797"/>
                  <a:gd name="connsiteY1" fmla="*/ 19633 h 121440"/>
                  <a:gd name="connsiteX2" fmla="*/ 176282 w 235797"/>
                  <a:gd name="connsiteY2" fmla="*/ 583 h 121440"/>
                  <a:gd name="connsiteX3" fmla="*/ 220732 w 235797"/>
                  <a:gd name="connsiteY3" fmla="*/ 35508 h 121440"/>
                  <a:gd name="connsiteX4" fmla="*/ 193745 w 235797"/>
                  <a:gd name="connsiteY4" fmla="*/ 86308 h 121440"/>
                  <a:gd name="connsiteX5" fmla="*/ 168345 w 235797"/>
                  <a:gd name="connsiteY5" fmla="*/ 121233 h 121440"/>
                  <a:gd name="connsiteX6" fmla="*/ 222320 w 235797"/>
                  <a:gd name="connsiteY6" fmla="*/ 70433 h 121440"/>
                  <a:gd name="connsiteX7" fmla="*/ 233432 w 235797"/>
                  <a:gd name="connsiteY7" fmla="*/ 41858 h 121440"/>
                  <a:gd name="connsiteX8" fmla="*/ 185807 w 235797"/>
                  <a:gd name="connsiteY8" fmla="*/ 22808 h 121440"/>
                  <a:gd name="connsiteX9" fmla="*/ 95320 w 235797"/>
                  <a:gd name="connsiteY9" fmla="*/ 45033 h 121440"/>
                  <a:gd name="connsiteX10" fmla="*/ 70 w 235797"/>
                  <a:gd name="connsiteY10" fmla="*/ 92658 h 12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797" h="121440">
                    <a:moveTo>
                      <a:pt x="70" y="92658"/>
                    </a:moveTo>
                    <a:cubicBezTo>
                      <a:pt x="2716" y="88425"/>
                      <a:pt x="81826" y="34979"/>
                      <a:pt x="111195" y="19633"/>
                    </a:cubicBezTo>
                    <a:cubicBezTo>
                      <a:pt x="140564" y="4287"/>
                      <a:pt x="158026" y="-2063"/>
                      <a:pt x="176282" y="583"/>
                    </a:cubicBezTo>
                    <a:cubicBezTo>
                      <a:pt x="194538" y="3229"/>
                      <a:pt x="217822" y="21220"/>
                      <a:pt x="220732" y="35508"/>
                    </a:cubicBezTo>
                    <a:cubicBezTo>
                      <a:pt x="223643" y="49795"/>
                      <a:pt x="202476" y="72021"/>
                      <a:pt x="193745" y="86308"/>
                    </a:cubicBezTo>
                    <a:cubicBezTo>
                      <a:pt x="185014" y="100595"/>
                      <a:pt x="163583" y="123879"/>
                      <a:pt x="168345" y="121233"/>
                    </a:cubicBezTo>
                    <a:cubicBezTo>
                      <a:pt x="173107" y="118587"/>
                      <a:pt x="211472" y="83662"/>
                      <a:pt x="222320" y="70433"/>
                    </a:cubicBezTo>
                    <a:cubicBezTo>
                      <a:pt x="233168" y="57204"/>
                      <a:pt x="239517" y="49795"/>
                      <a:pt x="233432" y="41858"/>
                    </a:cubicBezTo>
                    <a:cubicBezTo>
                      <a:pt x="227347" y="33921"/>
                      <a:pt x="208826" y="22279"/>
                      <a:pt x="185807" y="22808"/>
                    </a:cubicBezTo>
                    <a:cubicBezTo>
                      <a:pt x="162788" y="23337"/>
                      <a:pt x="120984" y="37360"/>
                      <a:pt x="95320" y="45033"/>
                    </a:cubicBezTo>
                    <a:cubicBezTo>
                      <a:pt x="69656" y="52706"/>
                      <a:pt x="-2576" y="96891"/>
                      <a:pt x="70" y="926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7" name="フリーフォーム: 図形 3076">
                <a:extLst>
                  <a:ext uri="{FF2B5EF4-FFF2-40B4-BE49-F238E27FC236}">
                    <a16:creationId xmlns:a16="http://schemas.microsoft.com/office/drawing/2014/main" id="{DDB0BB1F-B62C-40B1-842F-51BF55253215}"/>
                  </a:ext>
                </a:extLst>
              </p:cNvPr>
              <p:cNvSpPr/>
              <p:nvPr/>
            </p:nvSpPr>
            <p:spPr>
              <a:xfrm>
                <a:off x="8217926" y="3347925"/>
                <a:ext cx="79866" cy="178003"/>
              </a:xfrm>
              <a:custGeom>
                <a:avLst/>
                <a:gdLst>
                  <a:gd name="connsiteX0" fmla="*/ 14849 w 79866"/>
                  <a:gd name="connsiteY0" fmla="*/ 113 h 178003"/>
                  <a:gd name="connsiteX1" fmla="*/ 76762 w 79866"/>
                  <a:gd name="connsiteY1" fmla="*/ 52500 h 178003"/>
                  <a:gd name="connsiteX2" fmla="*/ 32312 w 79866"/>
                  <a:gd name="connsiteY2" fmla="*/ 114413 h 178003"/>
                  <a:gd name="connsiteX3" fmla="*/ 562 w 79866"/>
                  <a:gd name="connsiteY3" fmla="*/ 177913 h 178003"/>
                  <a:gd name="connsiteX4" fmla="*/ 59299 w 79866"/>
                  <a:gd name="connsiteY4" fmla="*/ 100125 h 178003"/>
                  <a:gd name="connsiteX5" fmla="*/ 78349 w 79866"/>
                  <a:gd name="connsiteY5" fmla="*/ 66788 h 178003"/>
                  <a:gd name="connsiteX6" fmla="*/ 14849 w 79866"/>
                  <a:gd name="connsiteY6" fmla="*/ 113 h 178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866" h="178003">
                    <a:moveTo>
                      <a:pt x="14849" y="113"/>
                    </a:moveTo>
                    <a:cubicBezTo>
                      <a:pt x="14585" y="-2268"/>
                      <a:pt x="73852" y="33450"/>
                      <a:pt x="76762" y="52500"/>
                    </a:cubicBezTo>
                    <a:cubicBezTo>
                      <a:pt x="79672" y="71550"/>
                      <a:pt x="45012" y="93511"/>
                      <a:pt x="32312" y="114413"/>
                    </a:cubicBezTo>
                    <a:cubicBezTo>
                      <a:pt x="19612" y="135315"/>
                      <a:pt x="-3936" y="180294"/>
                      <a:pt x="562" y="177913"/>
                    </a:cubicBezTo>
                    <a:cubicBezTo>
                      <a:pt x="5060" y="175532"/>
                      <a:pt x="46335" y="118646"/>
                      <a:pt x="59299" y="100125"/>
                    </a:cubicBezTo>
                    <a:cubicBezTo>
                      <a:pt x="72264" y="81604"/>
                      <a:pt x="84170" y="81340"/>
                      <a:pt x="78349" y="66788"/>
                    </a:cubicBezTo>
                    <a:cubicBezTo>
                      <a:pt x="72528" y="52236"/>
                      <a:pt x="15113" y="2494"/>
                      <a:pt x="14849" y="1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8" name="フリーフォーム: 図形 3077">
                <a:extLst>
                  <a:ext uri="{FF2B5EF4-FFF2-40B4-BE49-F238E27FC236}">
                    <a16:creationId xmlns:a16="http://schemas.microsoft.com/office/drawing/2014/main" id="{18C3E1D7-92F4-4DC8-BA51-30C0333EBF32}"/>
                  </a:ext>
                </a:extLst>
              </p:cNvPr>
              <p:cNvSpPr/>
              <p:nvPr/>
            </p:nvSpPr>
            <p:spPr>
              <a:xfrm>
                <a:off x="8060011" y="3063413"/>
                <a:ext cx="358847" cy="255004"/>
              </a:xfrm>
              <a:custGeom>
                <a:avLst/>
                <a:gdLst>
                  <a:gd name="connsiteX0" fmla="*/ 147364 w 358847"/>
                  <a:gd name="connsiteY0" fmla="*/ 52850 h 255004"/>
                  <a:gd name="connsiteX1" fmla="*/ 336277 w 358847"/>
                  <a:gd name="connsiteY1" fmla="*/ 462 h 255004"/>
                  <a:gd name="connsiteX2" fmla="*/ 356914 w 358847"/>
                  <a:gd name="connsiteY2" fmla="*/ 30625 h 255004"/>
                  <a:gd name="connsiteX3" fmla="*/ 350564 w 358847"/>
                  <a:gd name="connsiteY3" fmla="*/ 87775 h 255004"/>
                  <a:gd name="connsiteX4" fmla="*/ 304527 w 358847"/>
                  <a:gd name="connsiteY4" fmla="*/ 149687 h 255004"/>
                  <a:gd name="connsiteX5" fmla="*/ 121964 w 358847"/>
                  <a:gd name="connsiteY5" fmla="*/ 243350 h 255004"/>
                  <a:gd name="connsiteX6" fmla="*/ 61639 w 358847"/>
                  <a:gd name="connsiteY6" fmla="*/ 252875 h 255004"/>
                  <a:gd name="connsiteX7" fmla="*/ 1314 w 358847"/>
                  <a:gd name="connsiteY7" fmla="*/ 237000 h 255004"/>
                  <a:gd name="connsiteX8" fmla="*/ 121964 w 358847"/>
                  <a:gd name="connsiteY8" fmla="*/ 243350 h 255004"/>
                  <a:gd name="connsiteX9" fmla="*/ 275952 w 358847"/>
                  <a:gd name="connsiteY9" fmla="*/ 156037 h 255004"/>
                  <a:gd name="connsiteX10" fmla="*/ 337864 w 358847"/>
                  <a:gd name="connsiteY10" fmla="*/ 90950 h 255004"/>
                  <a:gd name="connsiteX11" fmla="*/ 350564 w 358847"/>
                  <a:gd name="connsiteY11" fmla="*/ 14750 h 255004"/>
                  <a:gd name="connsiteX12" fmla="*/ 312464 w 358847"/>
                  <a:gd name="connsiteY12" fmla="*/ 8400 h 255004"/>
                  <a:gd name="connsiteX13" fmla="*/ 147364 w 358847"/>
                  <a:gd name="connsiteY13" fmla="*/ 52850 h 25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8847" h="255004">
                    <a:moveTo>
                      <a:pt x="147364" y="52850"/>
                    </a:moveTo>
                    <a:cubicBezTo>
                      <a:pt x="151333" y="51527"/>
                      <a:pt x="301352" y="4166"/>
                      <a:pt x="336277" y="462"/>
                    </a:cubicBezTo>
                    <a:cubicBezTo>
                      <a:pt x="371202" y="-3242"/>
                      <a:pt x="354533" y="16073"/>
                      <a:pt x="356914" y="30625"/>
                    </a:cubicBezTo>
                    <a:cubicBezTo>
                      <a:pt x="359295" y="45177"/>
                      <a:pt x="359295" y="67931"/>
                      <a:pt x="350564" y="87775"/>
                    </a:cubicBezTo>
                    <a:cubicBezTo>
                      <a:pt x="341833" y="107619"/>
                      <a:pt x="342627" y="123758"/>
                      <a:pt x="304527" y="149687"/>
                    </a:cubicBezTo>
                    <a:cubicBezTo>
                      <a:pt x="266427" y="175616"/>
                      <a:pt x="162445" y="226152"/>
                      <a:pt x="121964" y="243350"/>
                    </a:cubicBezTo>
                    <a:cubicBezTo>
                      <a:pt x="81483" y="260548"/>
                      <a:pt x="81747" y="253933"/>
                      <a:pt x="61639" y="252875"/>
                    </a:cubicBezTo>
                    <a:cubicBezTo>
                      <a:pt x="41531" y="251817"/>
                      <a:pt x="-8740" y="238587"/>
                      <a:pt x="1314" y="237000"/>
                    </a:cubicBezTo>
                    <a:cubicBezTo>
                      <a:pt x="11368" y="235413"/>
                      <a:pt x="76191" y="256844"/>
                      <a:pt x="121964" y="243350"/>
                    </a:cubicBezTo>
                    <a:cubicBezTo>
                      <a:pt x="167737" y="229856"/>
                      <a:pt x="239969" y="181437"/>
                      <a:pt x="275952" y="156037"/>
                    </a:cubicBezTo>
                    <a:cubicBezTo>
                      <a:pt x="311935" y="130637"/>
                      <a:pt x="325429" y="114498"/>
                      <a:pt x="337864" y="90950"/>
                    </a:cubicBezTo>
                    <a:cubicBezTo>
                      <a:pt x="350299" y="67402"/>
                      <a:pt x="354797" y="28508"/>
                      <a:pt x="350564" y="14750"/>
                    </a:cubicBezTo>
                    <a:cubicBezTo>
                      <a:pt x="346331" y="992"/>
                      <a:pt x="344214" y="992"/>
                      <a:pt x="312464" y="8400"/>
                    </a:cubicBezTo>
                    <a:cubicBezTo>
                      <a:pt x="280714" y="15808"/>
                      <a:pt x="143395" y="54173"/>
                      <a:pt x="147364" y="528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9" name="フリーフォーム: 図形 3078">
                <a:extLst>
                  <a:ext uri="{FF2B5EF4-FFF2-40B4-BE49-F238E27FC236}">
                    <a16:creationId xmlns:a16="http://schemas.microsoft.com/office/drawing/2014/main" id="{19C9A792-9B11-433D-ADB2-30BF29325364}"/>
                  </a:ext>
                </a:extLst>
              </p:cNvPr>
              <p:cNvSpPr/>
              <p:nvPr/>
            </p:nvSpPr>
            <p:spPr>
              <a:xfrm>
                <a:off x="8175180" y="3121997"/>
                <a:ext cx="226641" cy="51418"/>
              </a:xfrm>
              <a:custGeom>
                <a:avLst/>
                <a:gdLst>
                  <a:gd name="connsiteX0" fmla="*/ 2033 w 226641"/>
                  <a:gd name="connsiteY0" fmla="*/ 51416 h 51418"/>
                  <a:gd name="connsiteX1" fmla="*/ 127445 w 226641"/>
                  <a:gd name="connsiteY1" fmla="*/ 21253 h 51418"/>
                  <a:gd name="connsiteX2" fmla="*/ 225870 w 226641"/>
                  <a:gd name="connsiteY2" fmla="*/ 616 h 51418"/>
                  <a:gd name="connsiteX3" fmla="*/ 167133 w 226641"/>
                  <a:gd name="connsiteY3" fmla="*/ 6966 h 51418"/>
                  <a:gd name="connsiteX4" fmla="*/ 57595 w 226641"/>
                  <a:gd name="connsiteY4" fmla="*/ 22841 h 51418"/>
                  <a:gd name="connsiteX5" fmla="*/ 2033 w 226641"/>
                  <a:gd name="connsiteY5" fmla="*/ 51416 h 5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641" h="51418">
                    <a:moveTo>
                      <a:pt x="2033" y="51416"/>
                    </a:moveTo>
                    <a:cubicBezTo>
                      <a:pt x="13675" y="51151"/>
                      <a:pt x="90139" y="29720"/>
                      <a:pt x="127445" y="21253"/>
                    </a:cubicBezTo>
                    <a:cubicBezTo>
                      <a:pt x="164751" y="12786"/>
                      <a:pt x="219255" y="2997"/>
                      <a:pt x="225870" y="616"/>
                    </a:cubicBezTo>
                    <a:cubicBezTo>
                      <a:pt x="232485" y="-1765"/>
                      <a:pt x="195179" y="3262"/>
                      <a:pt x="167133" y="6966"/>
                    </a:cubicBezTo>
                    <a:cubicBezTo>
                      <a:pt x="139087" y="10670"/>
                      <a:pt x="83789" y="17549"/>
                      <a:pt x="57595" y="22841"/>
                    </a:cubicBezTo>
                    <a:cubicBezTo>
                      <a:pt x="31401" y="28133"/>
                      <a:pt x="-9609" y="51681"/>
                      <a:pt x="2033" y="514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0" name="フリーフォーム: 図形 3079">
                <a:extLst>
                  <a:ext uri="{FF2B5EF4-FFF2-40B4-BE49-F238E27FC236}">
                    <a16:creationId xmlns:a16="http://schemas.microsoft.com/office/drawing/2014/main" id="{CE19566F-6F66-4432-9EED-70213CA4A57F}"/>
                  </a:ext>
                </a:extLst>
              </p:cNvPr>
              <p:cNvSpPr/>
              <p:nvPr/>
            </p:nvSpPr>
            <p:spPr>
              <a:xfrm>
                <a:off x="8239047" y="3063865"/>
                <a:ext cx="208080" cy="288980"/>
              </a:xfrm>
              <a:custGeom>
                <a:avLst/>
                <a:gdLst>
                  <a:gd name="connsiteX0" fmla="*/ 185816 w 208080"/>
                  <a:gd name="connsiteY0" fmla="*/ 10 h 288980"/>
                  <a:gd name="connsiteX1" fmla="*/ 208041 w 208080"/>
                  <a:gd name="connsiteY1" fmla="*/ 104785 h 288980"/>
                  <a:gd name="connsiteX2" fmla="*/ 179466 w 208080"/>
                  <a:gd name="connsiteY2" fmla="*/ 188923 h 288980"/>
                  <a:gd name="connsiteX3" fmla="*/ 139778 w 208080"/>
                  <a:gd name="connsiteY3" fmla="*/ 227023 h 288980"/>
                  <a:gd name="connsiteX4" fmla="*/ 73103 w 208080"/>
                  <a:gd name="connsiteY4" fmla="*/ 261948 h 288980"/>
                  <a:gd name="connsiteX5" fmla="*/ 78 w 208080"/>
                  <a:gd name="connsiteY5" fmla="*/ 288935 h 288980"/>
                  <a:gd name="connsiteX6" fmla="*/ 87391 w 208080"/>
                  <a:gd name="connsiteY6" fmla="*/ 255598 h 288980"/>
                  <a:gd name="connsiteX7" fmla="*/ 168353 w 208080"/>
                  <a:gd name="connsiteY7" fmla="*/ 177810 h 288980"/>
                  <a:gd name="connsiteX8" fmla="*/ 190578 w 208080"/>
                  <a:gd name="connsiteY8" fmla="*/ 98435 h 288980"/>
                  <a:gd name="connsiteX9" fmla="*/ 185816 w 208080"/>
                  <a:gd name="connsiteY9" fmla="*/ 10 h 288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8080" h="288980">
                    <a:moveTo>
                      <a:pt x="185816" y="10"/>
                    </a:moveTo>
                    <a:cubicBezTo>
                      <a:pt x="188726" y="1068"/>
                      <a:pt x="209099" y="73300"/>
                      <a:pt x="208041" y="104785"/>
                    </a:cubicBezTo>
                    <a:cubicBezTo>
                      <a:pt x="206983" y="136270"/>
                      <a:pt x="190843" y="168550"/>
                      <a:pt x="179466" y="188923"/>
                    </a:cubicBezTo>
                    <a:cubicBezTo>
                      <a:pt x="168089" y="209296"/>
                      <a:pt x="157505" y="214852"/>
                      <a:pt x="139778" y="227023"/>
                    </a:cubicBezTo>
                    <a:cubicBezTo>
                      <a:pt x="122051" y="239194"/>
                      <a:pt x="96386" y="251629"/>
                      <a:pt x="73103" y="261948"/>
                    </a:cubicBezTo>
                    <a:cubicBezTo>
                      <a:pt x="49820" y="272267"/>
                      <a:pt x="-2303" y="289993"/>
                      <a:pt x="78" y="288935"/>
                    </a:cubicBezTo>
                    <a:cubicBezTo>
                      <a:pt x="2459" y="287877"/>
                      <a:pt x="59345" y="274119"/>
                      <a:pt x="87391" y="255598"/>
                    </a:cubicBezTo>
                    <a:cubicBezTo>
                      <a:pt x="115437" y="237077"/>
                      <a:pt x="151155" y="204004"/>
                      <a:pt x="168353" y="177810"/>
                    </a:cubicBezTo>
                    <a:cubicBezTo>
                      <a:pt x="185551" y="151616"/>
                      <a:pt x="186874" y="121454"/>
                      <a:pt x="190578" y="98435"/>
                    </a:cubicBezTo>
                    <a:cubicBezTo>
                      <a:pt x="194282" y="75416"/>
                      <a:pt x="182906" y="-1048"/>
                      <a:pt x="18581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1" name="フリーフォーム: 図形 3080">
                <a:extLst>
                  <a:ext uri="{FF2B5EF4-FFF2-40B4-BE49-F238E27FC236}">
                    <a16:creationId xmlns:a16="http://schemas.microsoft.com/office/drawing/2014/main" id="{01BA8A6F-B1E5-4C64-8B4C-B965EFEF5091}"/>
                  </a:ext>
                </a:extLst>
              </p:cNvPr>
              <p:cNvSpPr/>
              <p:nvPr/>
            </p:nvSpPr>
            <p:spPr>
              <a:xfrm>
                <a:off x="7717905" y="3349591"/>
                <a:ext cx="61663" cy="198666"/>
              </a:xfrm>
              <a:custGeom>
                <a:avLst/>
                <a:gdLst>
                  <a:gd name="connsiteX0" fmla="*/ 29095 w 61663"/>
                  <a:gd name="connsiteY0" fmla="*/ 34 h 198666"/>
                  <a:gd name="connsiteX1" fmla="*/ 41795 w 61663"/>
                  <a:gd name="connsiteY1" fmla="*/ 77822 h 198666"/>
                  <a:gd name="connsiteX2" fmla="*/ 25920 w 61663"/>
                  <a:gd name="connsiteY2" fmla="*/ 150847 h 198666"/>
                  <a:gd name="connsiteX3" fmla="*/ 520 w 61663"/>
                  <a:gd name="connsiteY3" fmla="*/ 198472 h 198666"/>
                  <a:gd name="connsiteX4" fmla="*/ 51320 w 61663"/>
                  <a:gd name="connsiteY4" fmla="*/ 133384 h 198666"/>
                  <a:gd name="connsiteX5" fmla="*/ 60845 w 61663"/>
                  <a:gd name="connsiteY5" fmla="*/ 87347 h 198666"/>
                  <a:gd name="connsiteX6" fmla="*/ 29095 w 61663"/>
                  <a:gd name="connsiteY6" fmla="*/ 34 h 19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663" h="198666">
                    <a:moveTo>
                      <a:pt x="29095" y="34"/>
                    </a:moveTo>
                    <a:cubicBezTo>
                      <a:pt x="25920" y="-1553"/>
                      <a:pt x="42324" y="52687"/>
                      <a:pt x="41795" y="77822"/>
                    </a:cubicBezTo>
                    <a:cubicBezTo>
                      <a:pt x="41266" y="102957"/>
                      <a:pt x="32799" y="130739"/>
                      <a:pt x="25920" y="150847"/>
                    </a:cubicBezTo>
                    <a:cubicBezTo>
                      <a:pt x="19041" y="170955"/>
                      <a:pt x="-3713" y="201382"/>
                      <a:pt x="520" y="198472"/>
                    </a:cubicBezTo>
                    <a:cubicBezTo>
                      <a:pt x="4753" y="195562"/>
                      <a:pt x="41266" y="151905"/>
                      <a:pt x="51320" y="133384"/>
                    </a:cubicBezTo>
                    <a:cubicBezTo>
                      <a:pt x="61374" y="114863"/>
                      <a:pt x="62962" y="105603"/>
                      <a:pt x="60845" y="87347"/>
                    </a:cubicBezTo>
                    <a:cubicBezTo>
                      <a:pt x="58728" y="69091"/>
                      <a:pt x="32270" y="1621"/>
                      <a:pt x="29095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2" name="フリーフォーム: 図形 3081">
                <a:extLst>
                  <a:ext uri="{FF2B5EF4-FFF2-40B4-BE49-F238E27FC236}">
                    <a16:creationId xmlns:a16="http://schemas.microsoft.com/office/drawing/2014/main" id="{9A1323F5-467F-4C0C-8CD2-762A17906C9C}"/>
                  </a:ext>
                </a:extLst>
              </p:cNvPr>
              <p:cNvSpPr/>
              <p:nvPr/>
            </p:nvSpPr>
            <p:spPr>
              <a:xfrm>
                <a:off x="7413267" y="3495675"/>
                <a:ext cx="248010" cy="96842"/>
              </a:xfrm>
              <a:custGeom>
                <a:avLst/>
                <a:gdLst>
                  <a:gd name="connsiteX0" fmla="*/ 358 w 248010"/>
                  <a:gd name="connsiteY0" fmla="*/ 0 h 96842"/>
                  <a:gd name="connsiteX1" fmla="*/ 92433 w 248010"/>
                  <a:gd name="connsiteY1" fmla="*/ 82550 h 96842"/>
                  <a:gd name="connsiteX2" fmla="*/ 151171 w 248010"/>
                  <a:gd name="connsiteY2" fmla="*/ 96838 h 96842"/>
                  <a:gd name="connsiteX3" fmla="*/ 248008 w 248010"/>
                  <a:gd name="connsiteY3" fmla="*/ 84138 h 96842"/>
                  <a:gd name="connsiteX4" fmla="*/ 147996 w 248010"/>
                  <a:gd name="connsiteY4" fmla="*/ 84138 h 96842"/>
                  <a:gd name="connsiteX5" fmla="*/ 128946 w 248010"/>
                  <a:gd name="connsiteY5" fmla="*/ 84138 h 96842"/>
                  <a:gd name="connsiteX6" fmla="*/ 358 w 248010"/>
                  <a:gd name="connsiteY6" fmla="*/ 0 h 9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8010" h="96842">
                    <a:moveTo>
                      <a:pt x="358" y="0"/>
                    </a:moveTo>
                    <a:cubicBezTo>
                      <a:pt x="-5727" y="-265"/>
                      <a:pt x="67298" y="66410"/>
                      <a:pt x="92433" y="82550"/>
                    </a:cubicBezTo>
                    <a:cubicBezTo>
                      <a:pt x="117568" y="98690"/>
                      <a:pt x="125242" y="96573"/>
                      <a:pt x="151171" y="96838"/>
                    </a:cubicBezTo>
                    <a:cubicBezTo>
                      <a:pt x="177100" y="97103"/>
                      <a:pt x="248537" y="86255"/>
                      <a:pt x="248008" y="84138"/>
                    </a:cubicBezTo>
                    <a:cubicBezTo>
                      <a:pt x="247479" y="82021"/>
                      <a:pt x="147996" y="84138"/>
                      <a:pt x="147996" y="84138"/>
                    </a:cubicBezTo>
                    <a:cubicBezTo>
                      <a:pt x="128152" y="84138"/>
                      <a:pt x="150642" y="96573"/>
                      <a:pt x="128946" y="84138"/>
                    </a:cubicBezTo>
                    <a:cubicBezTo>
                      <a:pt x="107250" y="71703"/>
                      <a:pt x="6443" y="265"/>
                      <a:pt x="3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3" name="フリーフォーム: 図形 3082">
                <a:extLst>
                  <a:ext uri="{FF2B5EF4-FFF2-40B4-BE49-F238E27FC236}">
                    <a16:creationId xmlns:a16="http://schemas.microsoft.com/office/drawing/2014/main" id="{9D54FE19-9790-4C0B-BBD7-AF8B22B6FCB1}"/>
                  </a:ext>
                </a:extLst>
              </p:cNvPr>
              <p:cNvSpPr/>
              <p:nvPr/>
            </p:nvSpPr>
            <p:spPr>
              <a:xfrm>
                <a:off x="7464396" y="3502021"/>
                <a:ext cx="171516" cy="58633"/>
              </a:xfrm>
              <a:custGeom>
                <a:avLst/>
                <a:gdLst>
                  <a:gd name="connsiteX0" fmla="*/ 29 w 171516"/>
                  <a:gd name="connsiteY0" fmla="*/ 4 h 58633"/>
                  <a:gd name="connsiteX1" fmla="*/ 95279 w 171516"/>
                  <a:gd name="connsiteY1" fmla="*/ 53979 h 58633"/>
                  <a:gd name="connsiteX2" fmla="*/ 171479 w 171516"/>
                  <a:gd name="connsiteY2" fmla="*/ 53979 h 58633"/>
                  <a:gd name="connsiteX3" fmla="*/ 85754 w 171516"/>
                  <a:gd name="connsiteY3" fmla="*/ 57154 h 58633"/>
                  <a:gd name="connsiteX4" fmla="*/ 29 w 171516"/>
                  <a:gd name="connsiteY4" fmla="*/ 4 h 5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516" h="58633">
                    <a:moveTo>
                      <a:pt x="29" y="4"/>
                    </a:moveTo>
                    <a:cubicBezTo>
                      <a:pt x="1616" y="-525"/>
                      <a:pt x="66704" y="44983"/>
                      <a:pt x="95279" y="53979"/>
                    </a:cubicBezTo>
                    <a:cubicBezTo>
                      <a:pt x="123854" y="62975"/>
                      <a:pt x="173066" y="53450"/>
                      <a:pt x="171479" y="53979"/>
                    </a:cubicBezTo>
                    <a:cubicBezTo>
                      <a:pt x="169892" y="54508"/>
                      <a:pt x="109831" y="61652"/>
                      <a:pt x="85754" y="57154"/>
                    </a:cubicBezTo>
                    <a:cubicBezTo>
                      <a:pt x="61677" y="52656"/>
                      <a:pt x="-1558" y="533"/>
                      <a:pt x="2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4" name="フリーフォーム: 図形 3083">
                <a:extLst>
                  <a:ext uri="{FF2B5EF4-FFF2-40B4-BE49-F238E27FC236}">
                    <a16:creationId xmlns:a16="http://schemas.microsoft.com/office/drawing/2014/main" id="{3E646DAC-004C-4DAA-B209-800359F8A1A4}"/>
                  </a:ext>
                </a:extLst>
              </p:cNvPr>
              <p:cNvSpPr/>
              <p:nvPr/>
            </p:nvSpPr>
            <p:spPr>
              <a:xfrm>
                <a:off x="7359004" y="3516313"/>
                <a:ext cx="340324" cy="134948"/>
              </a:xfrm>
              <a:custGeom>
                <a:avLst/>
                <a:gdLst>
                  <a:gd name="connsiteX0" fmla="*/ 646 w 340324"/>
                  <a:gd name="connsiteY0" fmla="*/ 0 h 134948"/>
                  <a:gd name="connsiteX1" fmla="*/ 46684 w 340324"/>
                  <a:gd name="connsiteY1" fmla="*/ 63500 h 134948"/>
                  <a:gd name="connsiteX2" fmla="*/ 156221 w 340324"/>
                  <a:gd name="connsiteY2" fmla="*/ 104775 h 134948"/>
                  <a:gd name="connsiteX3" fmla="*/ 262584 w 340324"/>
                  <a:gd name="connsiteY3" fmla="*/ 134937 h 134948"/>
                  <a:gd name="connsiteX4" fmla="*/ 321321 w 340324"/>
                  <a:gd name="connsiteY4" fmla="*/ 107950 h 134948"/>
                  <a:gd name="connsiteX5" fmla="*/ 338784 w 340324"/>
                  <a:gd name="connsiteY5" fmla="*/ 80962 h 134948"/>
                  <a:gd name="connsiteX6" fmla="*/ 287984 w 340324"/>
                  <a:gd name="connsiteY6" fmla="*/ 104775 h 134948"/>
                  <a:gd name="connsiteX7" fmla="*/ 205434 w 340324"/>
                  <a:gd name="connsiteY7" fmla="*/ 109537 h 134948"/>
                  <a:gd name="connsiteX8" fmla="*/ 76846 w 340324"/>
                  <a:gd name="connsiteY8" fmla="*/ 63500 h 134948"/>
                  <a:gd name="connsiteX9" fmla="*/ 646 w 340324"/>
                  <a:gd name="connsiteY9" fmla="*/ 0 h 13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0324" h="134948">
                    <a:moveTo>
                      <a:pt x="646" y="0"/>
                    </a:moveTo>
                    <a:cubicBezTo>
                      <a:pt x="-4381" y="0"/>
                      <a:pt x="20755" y="46038"/>
                      <a:pt x="46684" y="63500"/>
                    </a:cubicBezTo>
                    <a:cubicBezTo>
                      <a:pt x="72613" y="80962"/>
                      <a:pt x="120238" y="92869"/>
                      <a:pt x="156221" y="104775"/>
                    </a:cubicBezTo>
                    <a:cubicBezTo>
                      <a:pt x="192204" y="116681"/>
                      <a:pt x="235067" y="134408"/>
                      <a:pt x="262584" y="134937"/>
                    </a:cubicBezTo>
                    <a:cubicBezTo>
                      <a:pt x="290101" y="135466"/>
                      <a:pt x="308621" y="116946"/>
                      <a:pt x="321321" y="107950"/>
                    </a:cubicBezTo>
                    <a:cubicBezTo>
                      <a:pt x="334021" y="98954"/>
                      <a:pt x="344340" y="81491"/>
                      <a:pt x="338784" y="80962"/>
                    </a:cubicBezTo>
                    <a:cubicBezTo>
                      <a:pt x="333228" y="80433"/>
                      <a:pt x="310209" y="100013"/>
                      <a:pt x="287984" y="104775"/>
                    </a:cubicBezTo>
                    <a:cubicBezTo>
                      <a:pt x="265759" y="109538"/>
                      <a:pt x="240624" y="116416"/>
                      <a:pt x="205434" y="109537"/>
                    </a:cubicBezTo>
                    <a:cubicBezTo>
                      <a:pt x="170244" y="102658"/>
                      <a:pt x="107802" y="78581"/>
                      <a:pt x="76846" y="63500"/>
                    </a:cubicBezTo>
                    <a:cubicBezTo>
                      <a:pt x="45890" y="48419"/>
                      <a:pt x="5673" y="0"/>
                      <a:pt x="6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5" name="フリーフォーム: 図形 3084">
                <a:extLst>
                  <a:ext uri="{FF2B5EF4-FFF2-40B4-BE49-F238E27FC236}">
                    <a16:creationId xmlns:a16="http://schemas.microsoft.com/office/drawing/2014/main" id="{87CC280F-10DB-4333-9E9E-E198A7238FB4}"/>
                  </a:ext>
                </a:extLst>
              </p:cNvPr>
              <p:cNvSpPr/>
              <p:nvPr/>
            </p:nvSpPr>
            <p:spPr>
              <a:xfrm>
                <a:off x="7770800" y="3320726"/>
                <a:ext cx="187378" cy="61792"/>
              </a:xfrm>
              <a:custGeom>
                <a:avLst/>
                <a:gdLst>
                  <a:gd name="connsiteX0" fmla="*/ 13 w 187378"/>
                  <a:gd name="connsiteY0" fmla="*/ 60649 h 61792"/>
                  <a:gd name="connsiteX1" fmla="*/ 123838 w 187378"/>
                  <a:gd name="connsiteY1" fmla="*/ 49537 h 61792"/>
                  <a:gd name="connsiteX2" fmla="*/ 187338 w 187378"/>
                  <a:gd name="connsiteY2" fmla="*/ 324 h 61792"/>
                  <a:gd name="connsiteX3" fmla="*/ 131775 w 187378"/>
                  <a:gd name="connsiteY3" fmla="*/ 28899 h 61792"/>
                  <a:gd name="connsiteX4" fmla="*/ 13 w 187378"/>
                  <a:gd name="connsiteY4" fmla="*/ 60649 h 61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378" h="61792">
                    <a:moveTo>
                      <a:pt x="13" y="60649"/>
                    </a:moveTo>
                    <a:cubicBezTo>
                      <a:pt x="-1310" y="64089"/>
                      <a:pt x="92617" y="59591"/>
                      <a:pt x="123838" y="49537"/>
                    </a:cubicBezTo>
                    <a:cubicBezTo>
                      <a:pt x="155059" y="39483"/>
                      <a:pt x="186015" y="3764"/>
                      <a:pt x="187338" y="324"/>
                    </a:cubicBezTo>
                    <a:cubicBezTo>
                      <a:pt x="188661" y="-3116"/>
                      <a:pt x="157704" y="21755"/>
                      <a:pt x="131775" y="28899"/>
                    </a:cubicBezTo>
                    <a:cubicBezTo>
                      <a:pt x="105846" y="36043"/>
                      <a:pt x="1336" y="57209"/>
                      <a:pt x="13" y="60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6" name="フリーフォーム: 図形 3085">
                <a:extLst>
                  <a:ext uri="{FF2B5EF4-FFF2-40B4-BE49-F238E27FC236}">
                    <a16:creationId xmlns:a16="http://schemas.microsoft.com/office/drawing/2014/main" id="{8EF0747E-AFEA-450C-8874-FB820710C019}"/>
                  </a:ext>
                </a:extLst>
              </p:cNvPr>
              <p:cNvSpPr/>
              <p:nvPr/>
            </p:nvSpPr>
            <p:spPr>
              <a:xfrm>
                <a:off x="7772386" y="3135154"/>
                <a:ext cx="235692" cy="176746"/>
              </a:xfrm>
              <a:custGeom>
                <a:avLst/>
                <a:gdLst>
                  <a:gd name="connsiteX0" fmla="*/ 14 w 235692"/>
                  <a:gd name="connsiteY0" fmla="*/ 176371 h 176746"/>
                  <a:gd name="connsiteX1" fmla="*/ 171464 w 235692"/>
                  <a:gd name="connsiteY1" fmla="*/ 79534 h 176746"/>
                  <a:gd name="connsiteX2" fmla="*/ 234964 w 235692"/>
                  <a:gd name="connsiteY2" fmla="*/ 159 h 176746"/>
                  <a:gd name="connsiteX3" fmla="*/ 203214 w 235692"/>
                  <a:gd name="connsiteY3" fmla="*/ 60484 h 176746"/>
                  <a:gd name="connsiteX4" fmla="*/ 161939 w 235692"/>
                  <a:gd name="connsiteY4" fmla="*/ 111284 h 176746"/>
                  <a:gd name="connsiteX5" fmla="*/ 14 w 235692"/>
                  <a:gd name="connsiteY5" fmla="*/ 176371 h 176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692" h="176746">
                    <a:moveTo>
                      <a:pt x="14" y="176371"/>
                    </a:moveTo>
                    <a:cubicBezTo>
                      <a:pt x="1601" y="171079"/>
                      <a:pt x="132306" y="108903"/>
                      <a:pt x="171464" y="79534"/>
                    </a:cubicBezTo>
                    <a:cubicBezTo>
                      <a:pt x="210622" y="50165"/>
                      <a:pt x="229672" y="3334"/>
                      <a:pt x="234964" y="159"/>
                    </a:cubicBezTo>
                    <a:cubicBezTo>
                      <a:pt x="240256" y="-3016"/>
                      <a:pt x="215385" y="41963"/>
                      <a:pt x="203214" y="60484"/>
                    </a:cubicBezTo>
                    <a:cubicBezTo>
                      <a:pt x="191043" y="79005"/>
                      <a:pt x="193689" y="93028"/>
                      <a:pt x="161939" y="111284"/>
                    </a:cubicBezTo>
                    <a:cubicBezTo>
                      <a:pt x="130189" y="129540"/>
                      <a:pt x="-1573" y="181663"/>
                      <a:pt x="14" y="1763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7" name="フリーフォーム: 図形 3086">
                <a:extLst>
                  <a:ext uri="{FF2B5EF4-FFF2-40B4-BE49-F238E27FC236}">
                    <a16:creationId xmlns:a16="http://schemas.microsoft.com/office/drawing/2014/main" id="{69CEF63B-E6B3-4544-8C62-BEBDF6B8208D}"/>
                  </a:ext>
                </a:extLst>
              </p:cNvPr>
              <p:cNvSpPr/>
              <p:nvPr/>
            </p:nvSpPr>
            <p:spPr>
              <a:xfrm>
                <a:off x="8066082" y="3033578"/>
                <a:ext cx="147650" cy="244787"/>
              </a:xfrm>
              <a:custGeom>
                <a:avLst/>
                <a:gdLst>
                  <a:gd name="connsiteX0" fmla="*/ 74618 w 147650"/>
                  <a:gd name="connsiteY0" fmla="*/ 135 h 244787"/>
                  <a:gd name="connsiteX1" fmla="*/ 134943 w 147650"/>
                  <a:gd name="connsiteY1" fmla="*/ 81097 h 244787"/>
                  <a:gd name="connsiteX2" fmla="*/ 100018 w 147650"/>
                  <a:gd name="connsiteY2" fmla="*/ 127135 h 244787"/>
                  <a:gd name="connsiteX3" fmla="*/ 6 w 147650"/>
                  <a:gd name="connsiteY3" fmla="*/ 244610 h 244787"/>
                  <a:gd name="connsiteX4" fmla="*/ 95256 w 147650"/>
                  <a:gd name="connsiteY4" fmla="*/ 152535 h 244787"/>
                  <a:gd name="connsiteX5" fmla="*/ 147643 w 147650"/>
                  <a:gd name="connsiteY5" fmla="*/ 101735 h 244787"/>
                  <a:gd name="connsiteX6" fmla="*/ 74618 w 147650"/>
                  <a:gd name="connsiteY6" fmla="*/ 135 h 24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50" h="244787">
                    <a:moveTo>
                      <a:pt x="74618" y="135"/>
                    </a:moveTo>
                    <a:cubicBezTo>
                      <a:pt x="72501" y="-3305"/>
                      <a:pt x="130710" y="59930"/>
                      <a:pt x="134943" y="81097"/>
                    </a:cubicBezTo>
                    <a:cubicBezTo>
                      <a:pt x="139176" y="102264"/>
                      <a:pt x="122507" y="99883"/>
                      <a:pt x="100018" y="127135"/>
                    </a:cubicBezTo>
                    <a:cubicBezTo>
                      <a:pt x="77529" y="154387"/>
                      <a:pt x="800" y="240377"/>
                      <a:pt x="6" y="244610"/>
                    </a:cubicBezTo>
                    <a:cubicBezTo>
                      <a:pt x="-788" y="248843"/>
                      <a:pt x="70650" y="176347"/>
                      <a:pt x="95256" y="152535"/>
                    </a:cubicBezTo>
                    <a:cubicBezTo>
                      <a:pt x="119862" y="128723"/>
                      <a:pt x="148172" y="124754"/>
                      <a:pt x="147643" y="101735"/>
                    </a:cubicBezTo>
                    <a:cubicBezTo>
                      <a:pt x="147114" y="78716"/>
                      <a:pt x="76735" y="3575"/>
                      <a:pt x="74618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8" name="フリーフォーム: 図形 3087">
                <a:extLst>
                  <a:ext uri="{FF2B5EF4-FFF2-40B4-BE49-F238E27FC236}">
                    <a16:creationId xmlns:a16="http://schemas.microsoft.com/office/drawing/2014/main" id="{E7FC7B85-D258-4977-B2D2-DA42052235F1}"/>
                  </a:ext>
                </a:extLst>
              </p:cNvPr>
              <p:cNvSpPr/>
              <p:nvPr/>
            </p:nvSpPr>
            <p:spPr>
              <a:xfrm>
                <a:off x="8062519" y="3019425"/>
                <a:ext cx="81067" cy="104780"/>
              </a:xfrm>
              <a:custGeom>
                <a:avLst/>
                <a:gdLst>
                  <a:gd name="connsiteX0" fmla="*/ 79769 w 81067"/>
                  <a:gd name="connsiteY0" fmla="*/ 0 h 104780"/>
                  <a:gd name="connsiteX1" fmla="*/ 70244 w 81067"/>
                  <a:gd name="connsiteY1" fmla="*/ 63500 h 104780"/>
                  <a:gd name="connsiteX2" fmla="*/ 394 w 81067"/>
                  <a:gd name="connsiteY2" fmla="*/ 104775 h 104780"/>
                  <a:gd name="connsiteX3" fmla="*/ 40081 w 81067"/>
                  <a:gd name="connsiteY3" fmla="*/ 66675 h 104780"/>
                  <a:gd name="connsiteX4" fmla="*/ 79769 w 81067"/>
                  <a:gd name="connsiteY4" fmla="*/ 0 h 104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067" h="104780">
                    <a:moveTo>
                      <a:pt x="79769" y="0"/>
                    </a:moveTo>
                    <a:cubicBezTo>
                      <a:pt x="81621" y="23019"/>
                      <a:pt x="83473" y="46038"/>
                      <a:pt x="70244" y="63500"/>
                    </a:cubicBezTo>
                    <a:cubicBezTo>
                      <a:pt x="57015" y="80963"/>
                      <a:pt x="5421" y="104246"/>
                      <a:pt x="394" y="104775"/>
                    </a:cubicBezTo>
                    <a:cubicBezTo>
                      <a:pt x="-4633" y="105304"/>
                      <a:pt x="40081" y="66675"/>
                      <a:pt x="40081" y="66675"/>
                    </a:cubicBezTo>
                    <a:lnTo>
                      <a:pt x="797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9" name="フリーフォーム: 図形 3088">
                <a:extLst>
                  <a:ext uri="{FF2B5EF4-FFF2-40B4-BE49-F238E27FC236}">
                    <a16:creationId xmlns:a16="http://schemas.microsoft.com/office/drawing/2014/main" id="{96FA82EF-FE05-4515-A34F-FF25AD3A6FCC}"/>
                  </a:ext>
                </a:extLst>
              </p:cNvPr>
              <p:cNvSpPr/>
              <p:nvPr/>
            </p:nvSpPr>
            <p:spPr>
              <a:xfrm>
                <a:off x="7975475" y="2636540"/>
                <a:ext cx="190324" cy="388707"/>
              </a:xfrm>
              <a:custGeom>
                <a:avLst/>
                <a:gdLst>
                  <a:gd name="connsiteX0" fmla="*/ 125 w 190324"/>
                  <a:gd name="connsiteY0" fmla="*/ 298 h 388707"/>
                  <a:gd name="connsiteX1" fmla="*/ 154113 w 190324"/>
                  <a:gd name="connsiteY1" fmla="*/ 154285 h 388707"/>
                  <a:gd name="connsiteX2" fmla="*/ 184275 w 190324"/>
                  <a:gd name="connsiteY2" fmla="*/ 278110 h 388707"/>
                  <a:gd name="connsiteX3" fmla="*/ 147763 w 190324"/>
                  <a:gd name="connsiteY3" fmla="*/ 347960 h 388707"/>
                  <a:gd name="connsiteX4" fmla="*/ 84263 w 190324"/>
                  <a:gd name="connsiteY4" fmla="*/ 381298 h 388707"/>
                  <a:gd name="connsiteX5" fmla="*/ 9650 w 190324"/>
                  <a:gd name="connsiteY5" fmla="*/ 387648 h 388707"/>
                  <a:gd name="connsiteX6" fmla="*/ 103313 w 190324"/>
                  <a:gd name="connsiteY6" fmla="*/ 365423 h 388707"/>
                  <a:gd name="connsiteX7" fmla="*/ 173163 w 190324"/>
                  <a:gd name="connsiteY7" fmla="*/ 317798 h 388707"/>
                  <a:gd name="connsiteX8" fmla="*/ 187450 w 190324"/>
                  <a:gd name="connsiteY8" fmla="*/ 233660 h 388707"/>
                  <a:gd name="connsiteX9" fmla="*/ 128713 w 190324"/>
                  <a:gd name="connsiteY9" fmla="*/ 117773 h 388707"/>
                  <a:gd name="connsiteX10" fmla="*/ 125 w 190324"/>
                  <a:gd name="connsiteY10" fmla="*/ 298 h 388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24" h="388707">
                    <a:moveTo>
                      <a:pt x="125" y="298"/>
                    </a:moveTo>
                    <a:cubicBezTo>
                      <a:pt x="4358" y="6383"/>
                      <a:pt x="123421" y="107983"/>
                      <a:pt x="154113" y="154285"/>
                    </a:cubicBezTo>
                    <a:cubicBezTo>
                      <a:pt x="184805" y="200587"/>
                      <a:pt x="185333" y="245831"/>
                      <a:pt x="184275" y="278110"/>
                    </a:cubicBezTo>
                    <a:cubicBezTo>
                      <a:pt x="183217" y="310389"/>
                      <a:pt x="164432" y="330762"/>
                      <a:pt x="147763" y="347960"/>
                    </a:cubicBezTo>
                    <a:cubicBezTo>
                      <a:pt x="131094" y="365158"/>
                      <a:pt x="107282" y="374683"/>
                      <a:pt x="84263" y="381298"/>
                    </a:cubicBezTo>
                    <a:cubicBezTo>
                      <a:pt x="61244" y="387913"/>
                      <a:pt x="6475" y="390294"/>
                      <a:pt x="9650" y="387648"/>
                    </a:cubicBezTo>
                    <a:cubicBezTo>
                      <a:pt x="12825" y="385002"/>
                      <a:pt x="76061" y="377065"/>
                      <a:pt x="103313" y="365423"/>
                    </a:cubicBezTo>
                    <a:cubicBezTo>
                      <a:pt x="130565" y="353781"/>
                      <a:pt x="159140" y="339758"/>
                      <a:pt x="173163" y="317798"/>
                    </a:cubicBezTo>
                    <a:cubicBezTo>
                      <a:pt x="187186" y="295838"/>
                      <a:pt x="194858" y="266997"/>
                      <a:pt x="187450" y="233660"/>
                    </a:cubicBezTo>
                    <a:cubicBezTo>
                      <a:pt x="180042" y="200323"/>
                      <a:pt x="157288" y="152698"/>
                      <a:pt x="128713" y="117773"/>
                    </a:cubicBezTo>
                    <a:cubicBezTo>
                      <a:pt x="100138" y="82848"/>
                      <a:pt x="-4108" y="-5787"/>
                      <a:pt x="125" y="2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0" name="フリーフォーム: 図形 3089">
                <a:extLst>
                  <a:ext uri="{FF2B5EF4-FFF2-40B4-BE49-F238E27FC236}">
                    <a16:creationId xmlns:a16="http://schemas.microsoft.com/office/drawing/2014/main" id="{093CCD87-7BC1-44CC-AE66-F3FADC99896D}"/>
                  </a:ext>
                </a:extLst>
              </p:cNvPr>
              <p:cNvSpPr/>
              <p:nvPr/>
            </p:nvSpPr>
            <p:spPr>
              <a:xfrm>
                <a:off x="7977107" y="2712966"/>
                <a:ext cx="183730" cy="241685"/>
              </a:xfrm>
              <a:custGeom>
                <a:avLst/>
                <a:gdLst>
                  <a:gd name="connsiteX0" fmla="*/ 81 w 183730"/>
                  <a:gd name="connsiteY0" fmla="*/ 72 h 241685"/>
                  <a:gd name="connsiteX1" fmla="*/ 136606 w 183730"/>
                  <a:gd name="connsiteY1" fmla="*/ 114372 h 241685"/>
                  <a:gd name="connsiteX2" fmla="*/ 168356 w 183730"/>
                  <a:gd name="connsiteY2" fmla="*/ 215972 h 241685"/>
                  <a:gd name="connsiteX3" fmla="*/ 171531 w 183730"/>
                  <a:gd name="connsiteY3" fmla="*/ 241372 h 241685"/>
                  <a:gd name="connsiteX4" fmla="*/ 181056 w 183730"/>
                  <a:gd name="connsiteY4" fmla="*/ 204859 h 241685"/>
                  <a:gd name="connsiteX5" fmla="*/ 117556 w 183730"/>
                  <a:gd name="connsiteY5" fmla="*/ 98497 h 241685"/>
                  <a:gd name="connsiteX6" fmla="*/ 81 w 183730"/>
                  <a:gd name="connsiteY6" fmla="*/ 72 h 241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730" h="241685">
                    <a:moveTo>
                      <a:pt x="81" y="72"/>
                    </a:moveTo>
                    <a:cubicBezTo>
                      <a:pt x="3256" y="2718"/>
                      <a:pt x="108560" y="78389"/>
                      <a:pt x="136606" y="114372"/>
                    </a:cubicBezTo>
                    <a:cubicBezTo>
                      <a:pt x="164652" y="150355"/>
                      <a:pt x="162535" y="194805"/>
                      <a:pt x="168356" y="215972"/>
                    </a:cubicBezTo>
                    <a:cubicBezTo>
                      <a:pt x="174177" y="237139"/>
                      <a:pt x="169414" y="243224"/>
                      <a:pt x="171531" y="241372"/>
                    </a:cubicBezTo>
                    <a:cubicBezTo>
                      <a:pt x="173648" y="239520"/>
                      <a:pt x="190052" y="228671"/>
                      <a:pt x="181056" y="204859"/>
                    </a:cubicBezTo>
                    <a:cubicBezTo>
                      <a:pt x="172060" y="181047"/>
                      <a:pt x="147454" y="128924"/>
                      <a:pt x="117556" y="98497"/>
                    </a:cubicBezTo>
                    <a:cubicBezTo>
                      <a:pt x="87658" y="68070"/>
                      <a:pt x="-3094" y="-2574"/>
                      <a:pt x="81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1" name="フリーフォーム: 図形 3090">
                <a:extLst>
                  <a:ext uri="{FF2B5EF4-FFF2-40B4-BE49-F238E27FC236}">
                    <a16:creationId xmlns:a16="http://schemas.microsoft.com/office/drawing/2014/main" id="{B29C27D8-89A9-4737-ADD5-12E5C6487EBE}"/>
                  </a:ext>
                </a:extLst>
              </p:cNvPr>
              <p:cNvSpPr/>
              <p:nvPr/>
            </p:nvSpPr>
            <p:spPr>
              <a:xfrm>
                <a:off x="7990958" y="2627422"/>
                <a:ext cx="200754" cy="417468"/>
              </a:xfrm>
              <a:custGeom>
                <a:avLst/>
                <a:gdLst>
                  <a:gd name="connsiteX0" fmla="*/ 517 w 200754"/>
                  <a:gd name="connsiteY0" fmla="*/ 3066 h 417468"/>
                  <a:gd name="connsiteX1" fmla="*/ 138630 w 200754"/>
                  <a:gd name="connsiteY1" fmla="*/ 128478 h 417468"/>
                  <a:gd name="connsiteX2" fmla="*/ 178317 w 200754"/>
                  <a:gd name="connsiteY2" fmla="*/ 215791 h 417468"/>
                  <a:gd name="connsiteX3" fmla="*/ 194192 w 200754"/>
                  <a:gd name="connsiteY3" fmla="*/ 282466 h 417468"/>
                  <a:gd name="connsiteX4" fmla="*/ 173555 w 200754"/>
                  <a:gd name="connsiteY4" fmla="*/ 325328 h 417468"/>
                  <a:gd name="connsiteX5" fmla="*/ 137042 w 200754"/>
                  <a:gd name="connsiteY5" fmla="*/ 372953 h 417468"/>
                  <a:gd name="connsiteX6" fmla="*/ 65605 w 200754"/>
                  <a:gd name="connsiteY6" fmla="*/ 404703 h 417468"/>
                  <a:gd name="connsiteX7" fmla="*/ 17980 w 200754"/>
                  <a:gd name="connsiteY7" fmla="*/ 417403 h 417468"/>
                  <a:gd name="connsiteX8" fmla="*/ 91005 w 200754"/>
                  <a:gd name="connsiteY8" fmla="*/ 407878 h 417468"/>
                  <a:gd name="connsiteX9" fmla="*/ 159267 w 200754"/>
                  <a:gd name="connsiteY9" fmla="*/ 372953 h 417468"/>
                  <a:gd name="connsiteX10" fmla="*/ 194192 w 200754"/>
                  <a:gd name="connsiteY10" fmla="*/ 266591 h 417468"/>
                  <a:gd name="connsiteX11" fmla="*/ 517 w 200754"/>
                  <a:gd name="connsiteY11" fmla="*/ 3066 h 417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754" h="417468">
                    <a:moveTo>
                      <a:pt x="517" y="3066"/>
                    </a:moveTo>
                    <a:cubicBezTo>
                      <a:pt x="-8743" y="-19953"/>
                      <a:pt x="108997" y="93024"/>
                      <a:pt x="138630" y="128478"/>
                    </a:cubicBezTo>
                    <a:cubicBezTo>
                      <a:pt x="168263" y="163932"/>
                      <a:pt x="169057" y="190126"/>
                      <a:pt x="178317" y="215791"/>
                    </a:cubicBezTo>
                    <a:cubicBezTo>
                      <a:pt x="187577" y="241456"/>
                      <a:pt x="194986" y="264210"/>
                      <a:pt x="194192" y="282466"/>
                    </a:cubicBezTo>
                    <a:cubicBezTo>
                      <a:pt x="193398" y="300722"/>
                      <a:pt x="183080" y="310247"/>
                      <a:pt x="173555" y="325328"/>
                    </a:cubicBezTo>
                    <a:cubicBezTo>
                      <a:pt x="164030" y="340409"/>
                      <a:pt x="155034" y="359724"/>
                      <a:pt x="137042" y="372953"/>
                    </a:cubicBezTo>
                    <a:cubicBezTo>
                      <a:pt x="119050" y="386182"/>
                      <a:pt x="85449" y="397295"/>
                      <a:pt x="65605" y="404703"/>
                    </a:cubicBezTo>
                    <a:cubicBezTo>
                      <a:pt x="45761" y="412111"/>
                      <a:pt x="13747" y="416874"/>
                      <a:pt x="17980" y="417403"/>
                    </a:cubicBezTo>
                    <a:cubicBezTo>
                      <a:pt x="22213" y="417932"/>
                      <a:pt x="67457" y="415286"/>
                      <a:pt x="91005" y="407878"/>
                    </a:cubicBezTo>
                    <a:cubicBezTo>
                      <a:pt x="114553" y="400470"/>
                      <a:pt x="142069" y="396501"/>
                      <a:pt x="159267" y="372953"/>
                    </a:cubicBezTo>
                    <a:cubicBezTo>
                      <a:pt x="176465" y="349405"/>
                      <a:pt x="216417" y="327180"/>
                      <a:pt x="194192" y="266591"/>
                    </a:cubicBezTo>
                    <a:cubicBezTo>
                      <a:pt x="171967" y="206002"/>
                      <a:pt x="9777" y="26085"/>
                      <a:pt x="517" y="30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2" name="フリーフォーム: 図形 3091">
                <a:extLst>
                  <a:ext uri="{FF2B5EF4-FFF2-40B4-BE49-F238E27FC236}">
                    <a16:creationId xmlns:a16="http://schemas.microsoft.com/office/drawing/2014/main" id="{B2AD6C22-F7A1-4646-81FF-9D197FB56D6C}"/>
                  </a:ext>
                </a:extLst>
              </p:cNvPr>
              <p:cNvSpPr/>
              <p:nvPr/>
            </p:nvSpPr>
            <p:spPr>
              <a:xfrm>
                <a:off x="7499223" y="2571518"/>
                <a:ext cx="338081" cy="397584"/>
              </a:xfrm>
              <a:custGeom>
                <a:avLst/>
                <a:gdLst>
                  <a:gd name="connsiteX0" fmla="*/ 127 w 338081"/>
                  <a:gd name="connsiteY0" fmla="*/ 3407 h 397584"/>
                  <a:gd name="connsiteX1" fmla="*/ 98552 w 338081"/>
                  <a:gd name="connsiteY1" fmla="*/ 181207 h 397584"/>
                  <a:gd name="connsiteX2" fmla="*/ 128715 w 338081"/>
                  <a:gd name="connsiteY2" fmla="*/ 268520 h 397584"/>
                  <a:gd name="connsiteX3" fmla="*/ 176340 w 338081"/>
                  <a:gd name="connsiteY3" fmla="*/ 322495 h 397584"/>
                  <a:gd name="connsiteX4" fmla="*/ 336677 w 338081"/>
                  <a:gd name="connsiteY4" fmla="*/ 397107 h 397584"/>
                  <a:gd name="connsiteX5" fmla="*/ 249365 w 338081"/>
                  <a:gd name="connsiteY5" fmla="*/ 351070 h 397584"/>
                  <a:gd name="connsiteX6" fmla="*/ 160465 w 338081"/>
                  <a:gd name="connsiteY6" fmla="*/ 284395 h 397584"/>
                  <a:gd name="connsiteX7" fmla="*/ 112840 w 338081"/>
                  <a:gd name="connsiteY7" fmla="*/ 182795 h 397584"/>
                  <a:gd name="connsiteX8" fmla="*/ 77915 w 338081"/>
                  <a:gd name="connsiteY8" fmla="*/ 71670 h 397584"/>
                  <a:gd name="connsiteX9" fmla="*/ 127 w 338081"/>
                  <a:gd name="connsiteY9" fmla="*/ 3407 h 397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081" h="397584">
                    <a:moveTo>
                      <a:pt x="127" y="3407"/>
                    </a:moveTo>
                    <a:cubicBezTo>
                      <a:pt x="3567" y="21663"/>
                      <a:pt x="77121" y="137022"/>
                      <a:pt x="98552" y="181207"/>
                    </a:cubicBezTo>
                    <a:cubicBezTo>
                      <a:pt x="119983" y="225393"/>
                      <a:pt x="115750" y="244972"/>
                      <a:pt x="128715" y="268520"/>
                    </a:cubicBezTo>
                    <a:cubicBezTo>
                      <a:pt x="141680" y="292068"/>
                      <a:pt x="141680" y="301064"/>
                      <a:pt x="176340" y="322495"/>
                    </a:cubicBezTo>
                    <a:cubicBezTo>
                      <a:pt x="211000" y="343926"/>
                      <a:pt x="324506" y="392345"/>
                      <a:pt x="336677" y="397107"/>
                    </a:cubicBezTo>
                    <a:cubicBezTo>
                      <a:pt x="348848" y="401869"/>
                      <a:pt x="278734" y="369855"/>
                      <a:pt x="249365" y="351070"/>
                    </a:cubicBezTo>
                    <a:cubicBezTo>
                      <a:pt x="219996" y="332285"/>
                      <a:pt x="183219" y="312441"/>
                      <a:pt x="160465" y="284395"/>
                    </a:cubicBezTo>
                    <a:cubicBezTo>
                      <a:pt x="137711" y="256349"/>
                      <a:pt x="126598" y="218249"/>
                      <a:pt x="112840" y="182795"/>
                    </a:cubicBezTo>
                    <a:cubicBezTo>
                      <a:pt x="99082" y="147341"/>
                      <a:pt x="92203" y="98393"/>
                      <a:pt x="77915" y="71670"/>
                    </a:cubicBezTo>
                    <a:cubicBezTo>
                      <a:pt x="63627" y="44947"/>
                      <a:pt x="-3313" y="-14849"/>
                      <a:pt x="127" y="34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3" name="フリーフォーム: 図形 3092">
                <a:extLst>
                  <a:ext uri="{FF2B5EF4-FFF2-40B4-BE49-F238E27FC236}">
                    <a16:creationId xmlns:a16="http://schemas.microsoft.com/office/drawing/2014/main" id="{5D939111-D424-435F-801B-CC5EDBB8F872}"/>
                  </a:ext>
                </a:extLst>
              </p:cNvPr>
              <p:cNvSpPr/>
              <p:nvPr/>
            </p:nvSpPr>
            <p:spPr>
              <a:xfrm>
                <a:off x="7520673" y="2282069"/>
                <a:ext cx="231723" cy="312407"/>
              </a:xfrm>
              <a:custGeom>
                <a:avLst/>
                <a:gdLst>
                  <a:gd name="connsiteX0" fmla="*/ 231090 w 231723"/>
                  <a:gd name="connsiteY0" fmla="*/ 756 h 312407"/>
                  <a:gd name="connsiteX1" fmla="*/ 100915 w 231723"/>
                  <a:gd name="connsiteY1" fmla="*/ 38856 h 312407"/>
                  <a:gd name="connsiteX2" fmla="*/ 64402 w 231723"/>
                  <a:gd name="connsiteY2" fmla="*/ 72194 h 312407"/>
                  <a:gd name="connsiteX3" fmla="*/ 12015 w 231723"/>
                  <a:gd name="connsiteY3" fmla="*/ 176969 h 312407"/>
                  <a:gd name="connsiteX4" fmla="*/ 5665 w 231723"/>
                  <a:gd name="connsiteY4" fmla="*/ 223006 h 312407"/>
                  <a:gd name="connsiteX5" fmla="*/ 7252 w 231723"/>
                  <a:gd name="connsiteY5" fmla="*/ 311906 h 312407"/>
                  <a:gd name="connsiteX6" fmla="*/ 4077 w 231723"/>
                  <a:gd name="connsiteY6" fmla="*/ 256344 h 312407"/>
                  <a:gd name="connsiteX7" fmla="*/ 2490 w 231723"/>
                  <a:gd name="connsiteY7" fmla="*/ 197606 h 312407"/>
                  <a:gd name="connsiteX8" fmla="*/ 40590 w 231723"/>
                  <a:gd name="connsiteY8" fmla="*/ 75369 h 312407"/>
                  <a:gd name="connsiteX9" fmla="*/ 231090 w 231723"/>
                  <a:gd name="connsiteY9" fmla="*/ 756 h 3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723" h="312407">
                    <a:moveTo>
                      <a:pt x="231090" y="756"/>
                    </a:moveTo>
                    <a:cubicBezTo>
                      <a:pt x="241144" y="-5329"/>
                      <a:pt x="128696" y="26950"/>
                      <a:pt x="100915" y="38856"/>
                    </a:cubicBezTo>
                    <a:cubicBezTo>
                      <a:pt x="73134" y="50762"/>
                      <a:pt x="79219" y="49175"/>
                      <a:pt x="64402" y="72194"/>
                    </a:cubicBezTo>
                    <a:cubicBezTo>
                      <a:pt x="49585" y="95213"/>
                      <a:pt x="21805" y="151834"/>
                      <a:pt x="12015" y="176969"/>
                    </a:cubicBezTo>
                    <a:cubicBezTo>
                      <a:pt x="2225" y="202104"/>
                      <a:pt x="6459" y="200517"/>
                      <a:pt x="5665" y="223006"/>
                    </a:cubicBezTo>
                    <a:cubicBezTo>
                      <a:pt x="4871" y="245495"/>
                      <a:pt x="7517" y="306350"/>
                      <a:pt x="7252" y="311906"/>
                    </a:cubicBezTo>
                    <a:cubicBezTo>
                      <a:pt x="6987" y="317462"/>
                      <a:pt x="4871" y="275394"/>
                      <a:pt x="4077" y="256344"/>
                    </a:cubicBezTo>
                    <a:cubicBezTo>
                      <a:pt x="3283" y="237294"/>
                      <a:pt x="-3595" y="227768"/>
                      <a:pt x="2490" y="197606"/>
                    </a:cubicBezTo>
                    <a:cubicBezTo>
                      <a:pt x="8575" y="167444"/>
                      <a:pt x="6459" y="106325"/>
                      <a:pt x="40590" y="75369"/>
                    </a:cubicBezTo>
                    <a:cubicBezTo>
                      <a:pt x="74721" y="44413"/>
                      <a:pt x="221036" y="6841"/>
                      <a:pt x="231090" y="7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4" name="フリーフォーム: 図形 3093">
                <a:extLst>
                  <a:ext uri="{FF2B5EF4-FFF2-40B4-BE49-F238E27FC236}">
                    <a16:creationId xmlns:a16="http://schemas.microsoft.com/office/drawing/2014/main" id="{0118E203-9323-43EA-8330-2D45E3143C11}"/>
                  </a:ext>
                </a:extLst>
              </p:cNvPr>
              <p:cNvSpPr/>
              <p:nvPr/>
            </p:nvSpPr>
            <p:spPr>
              <a:xfrm>
                <a:off x="7584717" y="2301786"/>
                <a:ext cx="282962" cy="636771"/>
              </a:xfrm>
              <a:custGeom>
                <a:avLst/>
                <a:gdLst>
                  <a:gd name="connsiteX0" fmla="*/ 132121 w 282962"/>
                  <a:gd name="connsiteY0" fmla="*/ 89 h 636771"/>
                  <a:gd name="connsiteX1" fmla="*/ 38458 w 282962"/>
                  <a:gd name="connsiteY1" fmla="*/ 122327 h 636771"/>
                  <a:gd name="connsiteX2" fmla="*/ 32108 w 282962"/>
                  <a:gd name="connsiteY2" fmla="*/ 154077 h 636771"/>
                  <a:gd name="connsiteX3" fmla="*/ 25758 w 282962"/>
                  <a:gd name="connsiteY3" fmla="*/ 265202 h 636771"/>
                  <a:gd name="connsiteX4" fmla="*/ 67033 w 282962"/>
                  <a:gd name="connsiteY4" fmla="*/ 330289 h 636771"/>
                  <a:gd name="connsiteX5" fmla="*/ 90846 w 282962"/>
                  <a:gd name="connsiteY5" fmla="*/ 400139 h 636771"/>
                  <a:gd name="connsiteX6" fmla="*/ 114658 w 282962"/>
                  <a:gd name="connsiteY6" fmla="*/ 473164 h 636771"/>
                  <a:gd name="connsiteX7" fmla="*/ 147996 w 282962"/>
                  <a:gd name="connsiteY7" fmla="*/ 550952 h 636771"/>
                  <a:gd name="connsiteX8" fmla="*/ 219433 w 282962"/>
                  <a:gd name="connsiteY8" fmla="*/ 600164 h 636771"/>
                  <a:gd name="connsiteX9" fmla="*/ 282933 w 282962"/>
                  <a:gd name="connsiteY9" fmla="*/ 636677 h 636771"/>
                  <a:gd name="connsiteX10" fmla="*/ 225783 w 282962"/>
                  <a:gd name="connsiteY10" fmla="*/ 608102 h 636771"/>
                  <a:gd name="connsiteX11" fmla="*/ 98783 w 282962"/>
                  <a:gd name="connsiteY11" fmla="*/ 533489 h 636771"/>
                  <a:gd name="connsiteX12" fmla="*/ 3533 w 282962"/>
                  <a:gd name="connsiteY12" fmla="*/ 233452 h 636771"/>
                  <a:gd name="connsiteX13" fmla="*/ 30521 w 282962"/>
                  <a:gd name="connsiteY13" fmla="*/ 104864 h 636771"/>
                  <a:gd name="connsiteX14" fmla="*/ 132121 w 282962"/>
                  <a:gd name="connsiteY14" fmla="*/ 89 h 636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2962" h="636771">
                    <a:moveTo>
                      <a:pt x="132121" y="89"/>
                    </a:moveTo>
                    <a:cubicBezTo>
                      <a:pt x="133444" y="3000"/>
                      <a:pt x="55127" y="96662"/>
                      <a:pt x="38458" y="122327"/>
                    </a:cubicBezTo>
                    <a:cubicBezTo>
                      <a:pt x="21789" y="147992"/>
                      <a:pt x="34225" y="130264"/>
                      <a:pt x="32108" y="154077"/>
                    </a:cubicBezTo>
                    <a:cubicBezTo>
                      <a:pt x="29991" y="177890"/>
                      <a:pt x="19937" y="235833"/>
                      <a:pt x="25758" y="265202"/>
                    </a:cubicBezTo>
                    <a:cubicBezTo>
                      <a:pt x="31579" y="294571"/>
                      <a:pt x="56185" y="307799"/>
                      <a:pt x="67033" y="330289"/>
                    </a:cubicBezTo>
                    <a:cubicBezTo>
                      <a:pt x="77881" y="352779"/>
                      <a:pt x="82908" y="376327"/>
                      <a:pt x="90846" y="400139"/>
                    </a:cubicBezTo>
                    <a:cubicBezTo>
                      <a:pt x="98783" y="423952"/>
                      <a:pt x="105133" y="448029"/>
                      <a:pt x="114658" y="473164"/>
                    </a:cubicBezTo>
                    <a:cubicBezTo>
                      <a:pt x="124183" y="498299"/>
                      <a:pt x="130534" y="529785"/>
                      <a:pt x="147996" y="550952"/>
                    </a:cubicBezTo>
                    <a:cubicBezTo>
                      <a:pt x="165458" y="572119"/>
                      <a:pt x="196944" y="585877"/>
                      <a:pt x="219433" y="600164"/>
                    </a:cubicBezTo>
                    <a:cubicBezTo>
                      <a:pt x="241923" y="614452"/>
                      <a:pt x="281875" y="635354"/>
                      <a:pt x="282933" y="636677"/>
                    </a:cubicBezTo>
                    <a:cubicBezTo>
                      <a:pt x="283991" y="638000"/>
                      <a:pt x="256475" y="625300"/>
                      <a:pt x="225783" y="608102"/>
                    </a:cubicBezTo>
                    <a:cubicBezTo>
                      <a:pt x="195091" y="590904"/>
                      <a:pt x="135825" y="595931"/>
                      <a:pt x="98783" y="533489"/>
                    </a:cubicBezTo>
                    <a:cubicBezTo>
                      <a:pt x="61741" y="471047"/>
                      <a:pt x="14910" y="304889"/>
                      <a:pt x="3533" y="233452"/>
                    </a:cubicBezTo>
                    <a:cubicBezTo>
                      <a:pt x="-7844" y="162015"/>
                      <a:pt x="10148" y="143493"/>
                      <a:pt x="30521" y="104864"/>
                    </a:cubicBezTo>
                    <a:cubicBezTo>
                      <a:pt x="50894" y="66235"/>
                      <a:pt x="130798" y="-2822"/>
                      <a:pt x="132121" y="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5" name="フリーフォーム: 図形 3094">
                <a:extLst>
                  <a:ext uri="{FF2B5EF4-FFF2-40B4-BE49-F238E27FC236}">
                    <a16:creationId xmlns:a16="http://schemas.microsoft.com/office/drawing/2014/main" id="{BECD0C60-0015-48CD-9DED-1A326606DB4A}"/>
                  </a:ext>
                </a:extLst>
              </p:cNvPr>
              <p:cNvSpPr/>
              <p:nvPr/>
            </p:nvSpPr>
            <p:spPr>
              <a:xfrm>
                <a:off x="7688256" y="2345801"/>
                <a:ext cx="203176" cy="572519"/>
              </a:xfrm>
              <a:custGeom>
                <a:avLst/>
                <a:gdLst>
                  <a:gd name="connsiteX0" fmla="*/ 7 w 203176"/>
                  <a:gd name="connsiteY0" fmla="*/ 524 h 572519"/>
                  <a:gd name="connsiteX1" fmla="*/ 144469 w 203176"/>
                  <a:gd name="connsiteY1" fmla="*/ 211662 h 572519"/>
                  <a:gd name="connsiteX2" fmla="*/ 177807 w 203176"/>
                  <a:gd name="connsiteY2" fmla="*/ 448199 h 572519"/>
                  <a:gd name="connsiteX3" fmla="*/ 158757 w 203176"/>
                  <a:gd name="connsiteY3" fmla="*/ 572024 h 572519"/>
                  <a:gd name="connsiteX4" fmla="*/ 187332 w 203176"/>
                  <a:gd name="connsiteY4" fmla="*/ 486299 h 572519"/>
                  <a:gd name="connsiteX5" fmla="*/ 201619 w 203176"/>
                  <a:gd name="connsiteY5" fmla="*/ 356124 h 572519"/>
                  <a:gd name="connsiteX6" fmla="*/ 150819 w 203176"/>
                  <a:gd name="connsiteY6" fmla="*/ 157687 h 572519"/>
                  <a:gd name="connsiteX7" fmla="*/ 7 w 203176"/>
                  <a:gd name="connsiteY7" fmla="*/ 524 h 57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3176" h="572519">
                    <a:moveTo>
                      <a:pt x="7" y="524"/>
                    </a:moveTo>
                    <a:cubicBezTo>
                      <a:pt x="-1051" y="9520"/>
                      <a:pt x="114836" y="137050"/>
                      <a:pt x="144469" y="211662"/>
                    </a:cubicBezTo>
                    <a:cubicBezTo>
                      <a:pt x="174102" y="286274"/>
                      <a:pt x="175426" y="388139"/>
                      <a:pt x="177807" y="448199"/>
                    </a:cubicBezTo>
                    <a:cubicBezTo>
                      <a:pt x="180188" y="508259"/>
                      <a:pt x="157170" y="565674"/>
                      <a:pt x="158757" y="572024"/>
                    </a:cubicBezTo>
                    <a:cubicBezTo>
                      <a:pt x="160345" y="578374"/>
                      <a:pt x="180188" y="522282"/>
                      <a:pt x="187332" y="486299"/>
                    </a:cubicBezTo>
                    <a:cubicBezTo>
                      <a:pt x="194476" y="450316"/>
                      <a:pt x="207705" y="410893"/>
                      <a:pt x="201619" y="356124"/>
                    </a:cubicBezTo>
                    <a:cubicBezTo>
                      <a:pt x="195534" y="301355"/>
                      <a:pt x="180452" y="214837"/>
                      <a:pt x="150819" y="157687"/>
                    </a:cubicBezTo>
                    <a:cubicBezTo>
                      <a:pt x="121186" y="100537"/>
                      <a:pt x="1065" y="-8472"/>
                      <a:pt x="7" y="5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6" name="フリーフォーム: 図形 3095">
                <a:extLst>
                  <a:ext uri="{FF2B5EF4-FFF2-40B4-BE49-F238E27FC236}">
                    <a16:creationId xmlns:a16="http://schemas.microsoft.com/office/drawing/2014/main" id="{E21B3984-E374-457C-9B37-47C7A7CB26A3}"/>
                  </a:ext>
                </a:extLst>
              </p:cNvPr>
              <p:cNvSpPr/>
              <p:nvPr/>
            </p:nvSpPr>
            <p:spPr>
              <a:xfrm>
                <a:off x="7764238" y="2293317"/>
                <a:ext cx="183821" cy="706634"/>
              </a:xfrm>
              <a:custGeom>
                <a:avLst/>
                <a:gdLst>
                  <a:gd name="connsiteX0" fmla="*/ 225 w 183821"/>
                  <a:gd name="connsiteY0" fmla="*/ 2208 h 706634"/>
                  <a:gd name="connsiteX1" fmla="*/ 128812 w 183821"/>
                  <a:gd name="connsiteY1" fmla="*/ 210171 h 706634"/>
                  <a:gd name="connsiteX2" fmla="*/ 182787 w 183821"/>
                  <a:gd name="connsiteY2" fmla="*/ 429246 h 706634"/>
                  <a:gd name="connsiteX3" fmla="*/ 162150 w 183821"/>
                  <a:gd name="connsiteY3" fmla="*/ 570533 h 706634"/>
                  <a:gd name="connsiteX4" fmla="*/ 135162 w 183821"/>
                  <a:gd name="connsiteY4" fmla="*/ 703883 h 706634"/>
                  <a:gd name="connsiteX5" fmla="*/ 147862 w 183821"/>
                  <a:gd name="connsiteY5" fmla="*/ 645146 h 706634"/>
                  <a:gd name="connsiteX6" fmla="*/ 170087 w 183821"/>
                  <a:gd name="connsiteY6" fmla="*/ 465758 h 706634"/>
                  <a:gd name="connsiteX7" fmla="*/ 155800 w 183821"/>
                  <a:gd name="connsiteY7" fmla="*/ 259383 h 706634"/>
                  <a:gd name="connsiteX8" fmla="*/ 147862 w 183821"/>
                  <a:gd name="connsiteY8" fmla="*/ 216521 h 706634"/>
                  <a:gd name="connsiteX9" fmla="*/ 98650 w 183821"/>
                  <a:gd name="connsiteY9" fmla="*/ 106983 h 706634"/>
                  <a:gd name="connsiteX10" fmla="*/ 225 w 183821"/>
                  <a:gd name="connsiteY10" fmla="*/ 2208 h 7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821" h="706634">
                    <a:moveTo>
                      <a:pt x="225" y="2208"/>
                    </a:moveTo>
                    <a:cubicBezTo>
                      <a:pt x="5252" y="19406"/>
                      <a:pt x="98385" y="138998"/>
                      <a:pt x="128812" y="210171"/>
                    </a:cubicBezTo>
                    <a:cubicBezTo>
                      <a:pt x="159239" y="281344"/>
                      <a:pt x="177231" y="369186"/>
                      <a:pt x="182787" y="429246"/>
                    </a:cubicBezTo>
                    <a:cubicBezTo>
                      <a:pt x="188343" y="489306"/>
                      <a:pt x="170087" y="524760"/>
                      <a:pt x="162150" y="570533"/>
                    </a:cubicBezTo>
                    <a:cubicBezTo>
                      <a:pt x="154213" y="616306"/>
                      <a:pt x="137543" y="691448"/>
                      <a:pt x="135162" y="703883"/>
                    </a:cubicBezTo>
                    <a:cubicBezTo>
                      <a:pt x="132781" y="716318"/>
                      <a:pt x="142041" y="684833"/>
                      <a:pt x="147862" y="645146"/>
                    </a:cubicBezTo>
                    <a:cubicBezTo>
                      <a:pt x="153683" y="605459"/>
                      <a:pt x="168764" y="530052"/>
                      <a:pt x="170087" y="465758"/>
                    </a:cubicBezTo>
                    <a:cubicBezTo>
                      <a:pt x="171410" y="401464"/>
                      <a:pt x="159504" y="300922"/>
                      <a:pt x="155800" y="259383"/>
                    </a:cubicBezTo>
                    <a:cubicBezTo>
                      <a:pt x="152096" y="217844"/>
                      <a:pt x="157387" y="241921"/>
                      <a:pt x="147862" y="216521"/>
                    </a:cubicBezTo>
                    <a:cubicBezTo>
                      <a:pt x="138337" y="191121"/>
                      <a:pt x="121669" y="141114"/>
                      <a:pt x="98650" y="106983"/>
                    </a:cubicBezTo>
                    <a:cubicBezTo>
                      <a:pt x="75631" y="72852"/>
                      <a:pt x="-4802" y="-14990"/>
                      <a:pt x="225" y="22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7" name="フリーフォーム: 図形 3096">
                <a:extLst>
                  <a:ext uri="{FF2B5EF4-FFF2-40B4-BE49-F238E27FC236}">
                    <a16:creationId xmlns:a16="http://schemas.microsoft.com/office/drawing/2014/main" id="{7253175A-F569-4424-BBFD-5BB14F85BE9B}"/>
                  </a:ext>
                </a:extLst>
              </p:cNvPr>
              <p:cNvSpPr/>
              <p:nvPr/>
            </p:nvSpPr>
            <p:spPr>
              <a:xfrm>
                <a:off x="6496031" y="2711414"/>
                <a:ext cx="511354" cy="746741"/>
              </a:xfrm>
              <a:custGeom>
                <a:avLst/>
                <a:gdLst>
                  <a:gd name="connsiteX0" fmla="*/ 511194 w 511354"/>
                  <a:gd name="connsiteY0" fmla="*/ 36 h 746741"/>
                  <a:gd name="connsiteX1" fmla="*/ 457219 w 511354"/>
                  <a:gd name="connsiteY1" fmla="*/ 246099 h 746741"/>
                  <a:gd name="connsiteX2" fmla="*/ 319107 w 511354"/>
                  <a:gd name="connsiteY2" fmla="*/ 433424 h 746741"/>
                  <a:gd name="connsiteX3" fmla="*/ 155594 w 511354"/>
                  <a:gd name="connsiteY3" fmla="*/ 615986 h 746741"/>
                  <a:gd name="connsiteX4" fmla="*/ 3194 w 511354"/>
                  <a:gd name="connsiteY4" fmla="*/ 742986 h 746741"/>
                  <a:gd name="connsiteX5" fmla="*/ 65107 w 511354"/>
                  <a:gd name="connsiteY5" fmla="*/ 696949 h 746741"/>
                  <a:gd name="connsiteX6" fmla="*/ 217507 w 511354"/>
                  <a:gd name="connsiteY6" fmla="*/ 533436 h 746741"/>
                  <a:gd name="connsiteX7" fmla="*/ 358794 w 511354"/>
                  <a:gd name="connsiteY7" fmla="*/ 373099 h 746741"/>
                  <a:gd name="connsiteX8" fmla="*/ 442932 w 511354"/>
                  <a:gd name="connsiteY8" fmla="*/ 228636 h 746741"/>
                  <a:gd name="connsiteX9" fmla="*/ 511194 w 511354"/>
                  <a:gd name="connsiteY9" fmla="*/ 36 h 74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1354" h="746741">
                    <a:moveTo>
                      <a:pt x="511194" y="36"/>
                    </a:moveTo>
                    <a:cubicBezTo>
                      <a:pt x="513575" y="2946"/>
                      <a:pt x="489233" y="173868"/>
                      <a:pt x="457219" y="246099"/>
                    </a:cubicBezTo>
                    <a:cubicBezTo>
                      <a:pt x="425204" y="318330"/>
                      <a:pt x="369378" y="371776"/>
                      <a:pt x="319107" y="433424"/>
                    </a:cubicBezTo>
                    <a:cubicBezTo>
                      <a:pt x="268836" y="495072"/>
                      <a:pt x="208246" y="564392"/>
                      <a:pt x="155594" y="615986"/>
                    </a:cubicBezTo>
                    <a:cubicBezTo>
                      <a:pt x="102942" y="667580"/>
                      <a:pt x="18275" y="729492"/>
                      <a:pt x="3194" y="742986"/>
                    </a:cubicBezTo>
                    <a:cubicBezTo>
                      <a:pt x="-11887" y="756480"/>
                      <a:pt x="29388" y="731874"/>
                      <a:pt x="65107" y="696949"/>
                    </a:cubicBezTo>
                    <a:cubicBezTo>
                      <a:pt x="100826" y="662024"/>
                      <a:pt x="168559" y="587411"/>
                      <a:pt x="217507" y="533436"/>
                    </a:cubicBezTo>
                    <a:cubicBezTo>
                      <a:pt x="266455" y="479461"/>
                      <a:pt x="321223" y="423899"/>
                      <a:pt x="358794" y="373099"/>
                    </a:cubicBezTo>
                    <a:cubicBezTo>
                      <a:pt x="396365" y="322299"/>
                      <a:pt x="414622" y="287373"/>
                      <a:pt x="442932" y="228636"/>
                    </a:cubicBezTo>
                    <a:cubicBezTo>
                      <a:pt x="471242" y="169899"/>
                      <a:pt x="508813" y="-2874"/>
                      <a:pt x="511194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8" name="フリーフォーム: 図形 3097">
                <a:extLst>
                  <a:ext uri="{FF2B5EF4-FFF2-40B4-BE49-F238E27FC236}">
                    <a16:creationId xmlns:a16="http://schemas.microsoft.com/office/drawing/2014/main" id="{BC643E70-F063-4C88-BFE0-38BFB8C4E259}"/>
                  </a:ext>
                </a:extLst>
              </p:cNvPr>
              <p:cNvSpPr/>
              <p:nvPr/>
            </p:nvSpPr>
            <p:spPr>
              <a:xfrm>
                <a:off x="7013064" y="2706596"/>
                <a:ext cx="122193" cy="150925"/>
              </a:xfrm>
              <a:custGeom>
                <a:avLst/>
                <a:gdLst>
                  <a:gd name="connsiteX0" fmla="*/ 511 w 122193"/>
                  <a:gd name="connsiteY0" fmla="*/ 92 h 150925"/>
                  <a:gd name="connsiteX1" fmla="*/ 113224 w 122193"/>
                  <a:gd name="connsiteY1" fmla="*/ 95342 h 150925"/>
                  <a:gd name="connsiteX2" fmla="*/ 113224 w 122193"/>
                  <a:gd name="connsiteY2" fmla="*/ 150904 h 150925"/>
                  <a:gd name="connsiteX3" fmla="*/ 97349 w 122193"/>
                  <a:gd name="connsiteY3" fmla="*/ 101692 h 150925"/>
                  <a:gd name="connsiteX4" fmla="*/ 71949 w 122193"/>
                  <a:gd name="connsiteY4" fmla="*/ 77879 h 150925"/>
                  <a:gd name="connsiteX5" fmla="*/ 511 w 122193"/>
                  <a:gd name="connsiteY5" fmla="*/ 92 h 15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2193" h="150925">
                    <a:moveTo>
                      <a:pt x="511" y="92"/>
                    </a:moveTo>
                    <a:cubicBezTo>
                      <a:pt x="7390" y="3003"/>
                      <a:pt x="94439" y="70207"/>
                      <a:pt x="113224" y="95342"/>
                    </a:cubicBezTo>
                    <a:cubicBezTo>
                      <a:pt x="132010" y="120477"/>
                      <a:pt x="115870" y="149846"/>
                      <a:pt x="113224" y="150904"/>
                    </a:cubicBezTo>
                    <a:cubicBezTo>
                      <a:pt x="110578" y="151962"/>
                      <a:pt x="104228" y="113863"/>
                      <a:pt x="97349" y="101692"/>
                    </a:cubicBezTo>
                    <a:cubicBezTo>
                      <a:pt x="90470" y="89521"/>
                      <a:pt x="85707" y="91902"/>
                      <a:pt x="71949" y="77879"/>
                    </a:cubicBezTo>
                    <a:cubicBezTo>
                      <a:pt x="58191" y="63856"/>
                      <a:pt x="-6368" y="-2819"/>
                      <a:pt x="511" y="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9" name="フリーフォーム: 図形 3098">
                <a:extLst>
                  <a:ext uri="{FF2B5EF4-FFF2-40B4-BE49-F238E27FC236}">
                    <a16:creationId xmlns:a16="http://schemas.microsoft.com/office/drawing/2014/main" id="{60A15C30-7CEB-4438-AF0D-FFE33A4CB4E5}"/>
                  </a:ext>
                </a:extLst>
              </p:cNvPr>
              <p:cNvSpPr/>
              <p:nvPr/>
            </p:nvSpPr>
            <p:spPr>
              <a:xfrm>
                <a:off x="6877667" y="2965270"/>
                <a:ext cx="177482" cy="234957"/>
              </a:xfrm>
              <a:custGeom>
                <a:avLst/>
                <a:gdLst>
                  <a:gd name="connsiteX0" fmla="*/ 175596 w 177482"/>
                  <a:gd name="connsiteY0" fmla="*/ 180 h 234957"/>
                  <a:gd name="connsiteX1" fmla="*/ 94633 w 177482"/>
                  <a:gd name="connsiteY1" fmla="*/ 117655 h 234957"/>
                  <a:gd name="connsiteX2" fmla="*/ 2558 w 177482"/>
                  <a:gd name="connsiteY2" fmla="*/ 233543 h 234957"/>
                  <a:gd name="connsiteX3" fmla="*/ 35896 w 177482"/>
                  <a:gd name="connsiteY3" fmla="*/ 176393 h 234957"/>
                  <a:gd name="connsiteX4" fmla="*/ 142258 w 177482"/>
                  <a:gd name="connsiteY4" fmla="*/ 92255 h 234957"/>
                  <a:gd name="connsiteX5" fmla="*/ 175596 w 177482"/>
                  <a:gd name="connsiteY5" fmla="*/ 180 h 23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482" h="234957">
                    <a:moveTo>
                      <a:pt x="175596" y="180"/>
                    </a:moveTo>
                    <a:cubicBezTo>
                      <a:pt x="167659" y="4413"/>
                      <a:pt x="123473" y="78761"/>
                      <a:pt x="94633" y="117655"/>
                    </a:cubicBezTo>
                    <a:cubicBezTo>
                      <a:pt x="65793" y="156549"/>
                      <a:pt x="12347" y="223753"/>
                      <a:pt x="2558" y="233543"/>
                    </a:cubicBezTo>
                    <a:cubicBezTo>
                      <a:pt x="-7231" y="243333"/>
                      <a:pt x="12613" y="199941"/>
                      <a:pt x="35896" y="176393"/>
                    </a:cubicBezTo>
                    <a:cubicBezTo>
                      <a:pt x="59179" y="152845"/>
                      <a:pt x="119239" y="117126"/>
                      <a:pt x="142258" y="92255"/>
                    </a:cubicBezTo>
                    <a:cubicBezTo>
                      <a:pt x="165277" y="67384"/>
                      <a:pt x="183533" y="-4053"/>
                      <a:pt x="175596" y="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0" name="フリーフォーム: 図形 3099">
                <a:extLst>
                  <a:ext uri="{FF2B5EF4-FFF2-40B4-BE49-F238E27FC236}">
                    <a16:creationId xmlns:a16="http://schemas.microsoft.com/office/drawing/2014/main" id="{9ADF0F41-7BCC-4DD9-A6DD-BE8D963D8254}"/>
                  </a:ext>
                </a:extLst>
              </p:cNvPr>
              <p:cNvSpPr/>
              <p:nvPr/>
            </p:nvSpPr>
            <p:spPr>
              <a:xfrm>
                <a:off x="5894374" y="3333335"/>
                <a:ext cx="212874" cy="138501"/>
              </a:xfrm>
              <a:custGeom>
                <a:avLst/>
                <a:gdLst>
                  <a:gd name="connsiteX0" fmla="*/ 14 w 212874"/>
                  <a:gd name="connsiteY0" fmla="*/ 415 h 138501"/>
                  <a:gd name="connsiteX1" fmla="*/ 120664 w 212874"/>
                  <a:gd name="connsiteY1" fmla="*/ 35340 h 138501"/>
                  <a:gd name="connsiteX2" fmla="*/ 211151 w 212874"/>
                  <a:gd name="connsiteY2" fmla="*/ 136940 h 138501"/>
                  <a:gd name="connsiteX3" fmla="*/ 176226 w 212874"/>
                  <a:gd name="connsiteY3" fmla="*/ 94078 h 138501"/>
                  <a:gd name="connsiteX4" fmla="*/ 128601 w 212874"/>
                  <a:gd name="connsiteY4" fmla="*/ 54390 h 138501"/>
                  <a:gd name="connsiteX5" fmla="*/ 14 w 212874"/>
                  <a:gd name="connsiteY5" fmla="*/ 415 h 138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874" h="138501">
                    <a:moveTo>
                      <a:pt x="14" y="415"/>
                    </a:moveTo>
                    <a:cubicBezTo>
                      <a:pt x="-1309" y="-2760"/>
                      <a:pt x="85475" y="12586"/>
                      <a:pt x="120664" y="35340"/>
                    </a:cubicBezTo>
                    <a:cubicBezTo>
                      <a:pt x="155854" y="58094"/>
                      <a:pt x="201891" y="127150"/>
                      <a:pt x="211151" y="136940"/>
                    </a:cubicBezTo>
                    <a:cubicBezTo>
                      <a:pt x="220411" y="146730"/>
                      <a:pt x="189984" y="107836"/>
                      <a:pt x="176226" y="94078"/>
                    </a:cubicBezTo>
                    <a:cubicBezTo>
                      <a:pt x="162468" y="80320"/>
                      <a:pt x="152943" y="67619"/>
                      <a:pt x="128601" y="54390"/>
                    </a:cubicBezTo>
                    <a:cubicBezTo>
                      <a:pt x="104259" y="41161"/>
                      <a:pt x="1337" y="3590"/>
                      <a:pt x="14" y="4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1" name="フリーフォーム: 図形 3100">
                <a:extLst>
                  <a:ext uri="{FF2B5EF4-FFF2-40B4-BE49-F238E27FC236}">
                    <a16:creationId xmlns:a16="http://schemas.microsoft.com/office/drawing/2014/main" id="{0CE847C4-53D3-4DA5-A146-67C3319184C1}"/>
                  </a:ext>
                </a:extLst>
              </p:cNvPr>
              <p:cNvSpPr/>
              <p:nvPr/>
            </p:nvSpPr>
            <p:spPr>
              <a:xfrm>
                <a:off x="5859889" y="3393021"/>
                <a:ext cx="286980" cy="134124"/>
              </a:xfrm>
              <a:custGeom>
                <a:avLst/>
                <a:gdLst>
                  <a:gd name="connsiteX0" fmla="*/ 1161 w 286980"/>
                  <a:gd name="connsiteY0" fmla="*/ 2642 h 134124"/>
                  <a:gd name="connsiteX1" fmla="*/ 97999 w 286980"/>
                  <a:gd name="connsiteY1" fmla="*/ 16929 h 134124"/>
                  <a:gd name="connsiteX2" fmla="*/ 280561 w 286980"/>
                  <a:gd name="connsiteY2" fmla="*/ 131229 h 134124"/>
                  <a:gd name="connsiteX3" fmla="*/ 237699 w 286980"/>
                  <a:gd name="connsiteY3" fmla="*/ 94717 h 134124"/>
                  <a:gd name="connsiteX4" fmla="*/ 159911 w 286980"/>
                  <a:gd name="connsiteY4" fmla="*/ 37567 h 134124"/>
                  <a:gd name="connsiteX5" fmla="*/ 1161 w 286980"/>
                  <a:gd name="connsiteY5" fmla="*/ 2642 h 13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6980" h="134124">
                    <a:moveTo>
                      <a:pt x="1161" y="2642"/>
                    </a:moveTo>
                    <a:cubicBezTo>
                      <a:pt x="-9158" y="-798"/>
                      <a:pt x="51432" y="-4502"/>
                      <a:pt x="97999" y="16929"/>
                    </a:cubicBezTo>
                    <a:cubicBezTo>
                      <a:pt x="144566" y="38360"/>
                      <a:pt x="257278" y="118264"/>
                      <a:pt x="280561" y="131229"/>
                    </a:cubicBezTo>
                    <a:cubicBezTo>
                      <a:pt x="303844" y="144194"/>
                      <a:pt x="257807" y="110327"/>
                      <a:pt x="237699" y="94717"/>
                    </a:cubicBezTo>
                    <a:cubicBezTo>
                      <a:pt x="217591" y="79107"/>
                      <a:pt x="196159" y="53971"/>
                      <a:pt x="159911" y="37567"/>
                    </a:cubicBezTo>
                    <a:cubicBezTo>
                      <a:pt x="123663" y="21163"/>
                      <a:pt x="11480" y="6082"/>
                      <a:pt x="1161" y="26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2" name="フリーフォーム: 図形 3101">
                <a:extLst>
                  <a:ext uri="{FF2B5EF4-FFF2-40B4-BE49-F238E27FC236}">
                    <a16:creationId xmlns:a16="http://schemas.microsoft.com/office/drawing/2014/main" id="{43D1130F-603D-4817-B927-BDBABA9EE0F0}"/>
                  </a:ext>
                </a:extLst>
              </p:cNvPr>
              <p:cNvSpPr/>
              <p:nvPr/>
            </p:nvSpPr>
            <p:spPr>
              <a:xfrm>
                <a:off x="5857517" y="3338480"/>
                <a:ext cx="240443" cy="252455"/>
              </a:xfrm>
              <a:custGeom>
                <a:avLst/>
                <a:gdLst>
                  <a:gd name="connsiteX0" fmla="*/ 51158 w 240443"/>
                  <a:gd name="connsiteY0" fmla="*/ 33 h 252455"/>
                  <a:gd name="connsiteX1" fmla="*/ 3533 w 240443"/>
                  <a:gd name="connsiteY1" fmla="*/ 71470 h 252455"/>
                  <a:gd name="connsiteX2" fmla="*/ 8296 w 240443"/>
                  <a:gd name="connsiteY2" fmla="*/ 103220 h 252455"/>
                  <a:gd name="connsiteX3" fmla="*/ 46396 w 240443"/>
                  <a:gd name="connsiteY3" fmla="*/ 174658 h 252455"/>
                  <a:gd name="connsiteX4" fmla="*/ 147996 w 240443"/>
                  <a:gd name="connsiteY4" fmla="*/ 220695 h 252455"/>
                  <a:gd name="connsiteX5" fmla="*/ 240071 w 240443"/>
                  <a:gd name="connsiteY5" fmla="*/ 252445 h 252455"/>
                  <a:gd name="connsiteX6" fmla="*/ 176571 w 240443"/>
                  <a:gd name="connsiteY6" fmla="*/ 217520 h 252455"/>
                  <a:gd name="connsiteX7" fmla="*/ 82908 w 240443"/>
                  <a:gd name="connsiteY7" fmla="*/ 176245 h 252455"/>
                  <a:gd name="connsiteX8" fmla="*/ 46396 w 240443"/>
                  <a:gd name="connsiteY8" fmla="*/ 146083 h 252455"/>
                  <a:gd name="connsiteX9" fmla="*/ 14646 w 240443"/>
                  <a:gd name="connsiteY9" fmla="*/ 80995 h 252455"/>
                  <a:gd name="connsiteX10" fmla="*/ 51158 w 240443"/>
                  <a:gd name="connsiteY10" fmla="*/ 33 h 252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443" h="252455">
                    <a:moveTo>
                      <a:pt x="51158" y="33"/>
                    </a:moveTo>
                    <a:cubicBezTo>
                      <a:pt x="49306" y="-1554"/>
                      <a:pt x="10677" y="54272"/>
                      <a:pt x="3533" y="71470"/>
                    </a:cubicBezTo>
                    <a:cubicBezTo>
                      <a:pt x="-3611" y="88668"/>
                      <a:pt x="1152" y="86022"/>
                      <a:pt x="8296" y="103220"/>
                    </a:cubicBezTo>
                    <a:cubicBezTo>
                      <a:pt x="15440" y="120418"/>
                      <a:pt x="23113" y="155079"/>
                      <a:pt x="46396" y="174658"/>
                    </a:cubicBezTo>
                    <a:cubicBezTo>
                      <a:pt x="69679" y="194237"/>
                      <a:pt x="115717" y="207731"/>
                      <a:pt x="147996" y="220695"/>
                    </a:cubicBezTo>
                    <a:cubicBezTo>
                      <a:pt x="180275" y="233659"/>
                      <a:pt x="235309" y="252974"/>
                      <a:pt x="240071" y="252445"/>
                    </a:cubicBezTo>
                    <a:cubicBezTo>
                      <a:pt x="244834" y="251916"/>
                      <a:pt x="202765" y="230220"/>
                      <a:pt x="176571" y="217520"/>
                    </a:cubicBezTo>
                    <a:cubicBezTo>
                      <a:pt x="150377" y="204820"/>
                      <a:pt x="104604" y="188151"/>
                      <a:pt x="82908" y="176245"/>
                    </a:cubicBezTo>
                    <a:cubicBezTo>
                      <a:pt x="61212" y="164339"/>
                      <a:pt x="57773" y="161958"/>
                      <a:pt x="46396" y="146083"/>
                    </a:cubicBezTo>
                    <a:cubicBezTo>
                      <a:pt x="35019" y="130208"/>
                      <a:pt x="16233" y="102691"/>
                      <a:pt x="14646" y="80995"/>
                    </a:cubicBezTo>
                    <a:cubicBezTo>
                      <a:pt x="13059" y="59299"/>
                      <a:pt x="53010" y="1620"/>
                      <a:pt x="51158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3" name="フリーフォーム: 図形 3102">
                <a:extLst>
                  <a:ext uri="{FF2B5EF4-FFF2-40B4-BE49-F238E27FC236}">
                    <a16:creationId xmlns:a16="http://schemas.microsoft.com/office/drawing/2014/main" id="{43A9E132-E8B8-472A-A3C3-AF8E233F450D}"/>
                  </a:ext>
                </a:extLst>
              </p:cNvPr>
              <p:cNvSpPr/>
              <p:nvPr/>
            </p:nvSpPr>
            <p:spPr>
              <a:xfrm>
                <a:off x="5954711" y="3441672"/>
                <a:ext cx="147649" cy="73344"/>
              </a:xfrm>
              <a:custGeom>
                <a:avLst/>
                <a:gdLst>
                  <a:gd name="connsiteX0" fmla="*/ 2 w 147649"/>
                  <a:gd name="connsiteY0" fmla="*/ 28 h 73344"/>
                  <a:gd name="connsiteX1" fmla="*/ 103189 w 147649"/>
                  <a:gd name="connsiteY1" fmla="*/ 55591 h 73344"/>
                  <a:gd name="connsiteX2" fmla="*/ 147639 w 147649"/>
                  <a:gd name="connsiteY2" fmla="*/ 73053 h 73344"/>
                  <a:gd name="connsiteX3" fmla="*/ 100014 w 147649"/>
                  <a:gd name="connsiteY3" fmla="*/ 63528 h 73344"/>
                  <a:gd name="connsiteX4" fmla="*/ 2 w 147649"/>
                  <a:gd name="connsiteY4" fmla="*/ 28 h 7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649" h="73344">
                    <a:moveTo>
                      <a:pt x="2" y="28"/>
                    </a:moveTo>
                    <a:cubicBezTo>
                      <a:pt x="531" y="-1295"/>
                      <a:pt x="78583" y="43420"/>
                      <a:pt x="103189" y="55591"/>
                    </a:cubicBezTo>
                    <a:cubicBezTo>
                      <a:pt x="127795" y="67762"/>
                      <a:pt x="148168" y="71730"/>
                      <a:pt x="147639" y="73053"/>
                    </a:cubicBezTo>
                    <a:cubicBezTo>
                      <a:pt x="147110" y="74376"/>
                      <a:pt x="121181" y="71201"/>
                      <a:pt x="100014" y="63528"/>
                    </a:cubicBezTo>
                    <a:cubicBezTo>
                      <a:pt x="78847" y="55855"/>
                      <a:pt x="-527" y="1351"/>
                      <a:pt x="2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4" name="フリーフォーム: 図形 3103">
                <a:extLst>
                  <a:ext uri="{FF2B5EF4-FFF2-40B4-BE49-F238E27FC236}">
                    <a16:creationId xmlns:a16="http://schemas.microsoft.com/office/drawing/2014/main" id="{D26E6283-1E72-40A3-8922-472D1259F4DC}"/>
                  </a:ext>
                </a:extLst>
              </p:cNvPr>
              <p:cNvSpPr/>
              <p:nvPr/>
            </p:nvSpPr>
            <p:spPr>
              <a:xfrm>
                <a:off x="5997000" y="3074903"/>
                <a:ext cx="141945" cy="288286"/>
              </a:xfrm>
              <a:custGeom>
                <a:avLst/>
                <a:gdLst>
                  <a:gd name="connsiteX0" fmla="*/ 13275 w 141945"/>
                  <a:gd name="connsiteY0" fmla="*/ 85 h 288286"/>
                  <a:gd name="connsiteX1" fmla="*/ 6925 w 141945"/>
                  <a:gd name="connsiteY1" fmla="*/ 79460 h 288286"/>
                  <a:gd name="connsiteX2" fmla="*/ 84713 w 141945"/>
                  <a:gd name="connsiteY2" fmla="*/ 201697 h 288286"/>
                  <a:gd name="connsiteX3" fmla="*/ 141863 w 141945"/>
                  <a:gd name="connsiteY3" fmla="*/ 287422 h 288286"/>
                  <a:gd name="connsiteX4" fmla="*/ 95825 w 141945"/>
                  <a:gd name="connsiteY4" fmla="*/ 239797 h 288286"/>
                  <a:gd name="connsiteX5" fmla="*/ 32325 w 141945"/>
                  <a:gd name="connsiteY5" fmla="*/ 142960 h 288286"/>
                  <a:gd name="connsiteX6" fmla="*/ 575 w 141945"/>
                  <a:gd name="connsiteY6" fmla="*/ 93747 h 288286"/>
                  <a:gd name="connsiteX7" fmla="*/ 13275 w 141945"/>
                  <a:gd name="connsiteY7" fmla="*/ 85 h 28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945" h="288286">
                    <a:moveTo>
                      <a:pt x="13275" y="85"/>
                    </a:moveTo>
                    <a:cubicBezTo>
                      <a:pt x="14333" y="-2296"/>
                      <a:pt x="-4981" y="45858"/>
                      <a:pt x="6925" y="79460"/>
                    </a:cubicBezTo>
                    <a:cubicBezTo>
                      <a:pt x="18831" y="113062"/>
                      <a:pt x="62223" y="167037"/>
                      <a:pt x="84713" y="201697"/>
                    </a:cubicBezTo>
                    <a:cubicBezTo>
                      <a:pt x="107203" y="236357"/>
                      <a:pt x="140011" y="281072"/>
                      <a:pt x="141863" y="287422"/>
                    </a:cubicBezTo>
                    <a:cubicBezTo>
                      <a:pt x="143715" y="293772"/>
                      <a:pt x="114081" y="263874"/>
                      <a:pt x="95825" y="239797"/>
                    </a:cubicBezTo>
                    <a:cubicBezTo>
                      <a:pt x="77569" y="215720"/>
                      <a:pt x="32325" y="142960"/>
                      <a:pt x="32325" y="142960"/>
                    </a:cubicBezTo>
                    <a:cubicBezTo>
                      <a:pt x="16450" y="118618"/>
                      <a:pt x="4279" y="114120"/>
                      <a:pt x="575" y="93747"/>
                    </a:cubicBezTo>
                    <a:cubicBezTo>
                      <a:pt x="-3129" y="73374"/>
                      <a:pt x="12217" y="2466"/>
                      <a:pt x="13275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5" name="フリーフォーム: 図形 3104">
                <a:extLst>
                  <a:ext uri="{FF2B5EF4-FFF2-40B4-BE49-F238E27FC236}">
                    <a16:creationId xmlns:a16="http://schemas.microsoft.com/office/drawing/2014/main" id="{2B74419C-E231-40F3-BD63-8BC416867CF1}"/>
                  </a:ext>
                </a:extLst>
              </p:cNvPr>
              <p:cNvSpPr/>
              <p:nvPr/>
            </p:nvSpPr>
            <p:spPr>
              <a:xfrm>
                <a:off x="6035042" y="3074985"/>
                <a:ext cx="119736" cy="266796"/>
              </a:xfrm>
              <a:custGeom>
                <a:avLst/>
                <a:gdLst>
                  <a:gd name="connsiteX0" fmla="*/ 10158 w 119736"/>
                  <a:gd name="connsiteY0" fmla="*/ 3 h 266796"/>
                  <a:gd name="connsiteX1" fmla="*/ 13333 w 119736"/>
                  <a:gd name="connsiteY1" fmla="*/ 96840 h 266796"/>
                  <a:gd name="connsiteX2" fmla="*/ 62546 w 119736"/>
                  <a:gd name="connsiteY2" fmla="*/ 182565 h 266796"/>
                  <a:gd name="connsiteX3" fmla="*/ 119696 w 119736"/>
                  <a:gd name="connsiteY3" fmla="*/ 266703 h 266796"/>
                  <a:gd name="connsiteX4" fmla="*/ 70483 w 119736"/>
                  <a:gd name="connsiteY4" fmla="*/ 196853 h 266796"/>
                  <a:gd name="connsiteX5" fmla="*/ 3808 w 119736"/>
                  <a:gd name="connsiteY5" fmla="*/ 93665 h 266796"/>
                  <a:gd name="connsiteX6" fmla="*/ 10158 w 119736"/>
                  <a:gd name="connsiteY6" fmla="*/ 3 h 26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736" h="266796">
                    <a:moveTo>
                      <a:pt x="10158" y="3"/>
                    </a:moveTo>
                    <a:cubicBezTo>
                      <a:pt x="11745" y="532"/>
                      <a:pt x="4602" y="66413"/>
                      <a:pt x="13333" y="96840"/>
                    </a:cubicBezTo>
                    <a:cubicBezTo>
                      <a:pt x="22064" y="127267"/>
                      <a:pt x="44819" y="154255"/>
                      <a:pt x="62546" y="182565"/>
                    </a:cubicBezTo>
                    <a:cubicBezTo>
                      <a:pt x="80273" y="210876"/>
                      <a:pt x="118373" y="264322"/>
                      <a:pt x="119696" y="266703"/>
                    </a:cubicBezTo>
                    <a:cubicBezTo>
                      <a:pt x="121019" y="269084"/>
                      <a:pt x="89798" y="225693"/>
                      <a:pt x="70483" y="196853"/>
                    </a:cubicBezTo>
                    <a:cubicBezTo>
                      <a:pt x="51168" y="168013"/>
                      <a:pt x="14656" y="122505"/>
                      <a:pt x="3808" y="93665"/>
                    </a:cubicBezTo>
                    <a:cubicBezTo>
                      <a:pt x="-7040" y="64825"/>
                      <a:pt x="8571" y="-526"/>
                      <a:pt x="10158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6" name="フリーフォーム: 図形 3105">
                <a:extLst>
                  <a:ext uri="{FF2B5EF4-FFF2-40B4-BE49-F238E27FC236}">
                    <a16:creationId xmlns:a16="http://schemas.microsoft.com/office/drawing/2014/main" id="{6530E7B5-20BA-4D57-BF7B-216B12409507}"/>
                  </a:ext>
                </a:extLst>
              </p:cNvPr>
              <p:cNvSpPr/>
              <p:nvPr/>
            </p:nvSpPr>
            <p:spPr>
              <a:xfrm>
                <a:off x="5962651" y="3072712"/>
                <a:ext cx="155599" cy="415227"/>
              </a:xfrm>
              <a:custGeom>
                <a:avLst/>
                <a:gdLst>
                  <a:gd name="connsiteX0" fmla="*/ 42862 w 155599"/>
                  <a:gd name="connsiteY0" fmla="*/ 2276 h 415227"/>
                  <a:gd name="connsiteX1" fmla="*/ 4762 w 155599"/>
                  <a:gd name="connsiteY1" fmla="*/ 72126 h 415227"/>
                  <a:gd name="connsiteX2" fmla="*/ 4762 w 155599"/>
                  <a:gd name="connsiteY2" fmla="*/ 154676 h 415227"/>
                  <a:gd name="connsiteX3" fmla="*/ 42862 w 155599"/>
                  <a:gd name="connsiteY3" fmla="*/ 251513 h 415227"/>
                  <a:gd name="connsiteX4" fmla="*/ 153987 w 155599"/>
                  <a:gd name="connsiteY4" fmla="*/ 413438 h 415227"/>
                  <a:gd name="connsiteX5" fmla="*/ 106362 w 155599"/>
                  <a:gd name="connsiteY5" fmla="*/ 334063 h 415227"/>
                  <a:gd name="connsiteX6" fmla="*/ 71437 w 155599"/>
                  <a:gd name="connsiteY6" fmla="*/ 270563 h 415227"/>
                  <a:gd name="connsiteX7" fmla="*/ 12699 w 155599"/>
                  <a:gd name="connsiteY7" fmla="*/ 159438 h 415227"/>
                  <a:gd name="connsiteX8" fmla="*/ 42862 w 155599"/>
                  <a:gd name="connsiteY8" fmla="*/ 2276 h 41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599" h="415227">
                    <a:moveTo>
                      <a:pt x="42862" y="2276"/>
                    </a:moveTo>
                    <a:cubicBezTo>
                      <a:pt x="41539" y="-12276"/>
                      <a:pt x="11112" y="46726"/>
                      <a:pt x="4762" y="72126"/>
                    </a:cubicBezTo>
                    <a:cubicBezTo>
                      <a:pt x="-1588" y="97526"/>
                      <a:pt x="-1588" y="124778"/>
                      <a:pt x="4762" y="154676"/>
                    </a:cubicBezTo>
                    <a:cubicBezTo>
                      <a:pt x="11112" y="184574"/>
                      <a:pt x="17991" y="208386"/>
                      <a:pt x="42862" y="251513"/>
                    </a:cubicBezTo>
                    <a:cubicBezTo>
                      <a:pt x="67733" y="294640"/>
                      <a:pt x="143404" y="399680"/>
                      <a:pt x="153987" y="413438"/>
                    </a:cubicBezTo>
                    <a:cubicBezTo>
                      <a:pt x="164570" y="427196"/>
                      <a:pt x="120120" y="357875"/>
                      <a:pt x="106362" y="334063"/>
                    </a:cubicBezTo>
                    <a:cubicBezTo>
                      <a:pt x="92604" y="310251"/>
                      <a:pt x="71437" y="270563"/>
                      <a:pt x="71437" y="270563"/>
                    </a:cubicBezTo>
                    <a:cubicBezTo>
                      <a:pt x="55827" y="241459"/>
                      <a:pt x="20636" y="200184"/>
                      <a:pt x="12699" y="159438"/>
                    </a:cubicBezTo>
                    <a:cubicBezTo>
                      <a:pt x="4762" y="118692"/>
                      <a:pt x="44185" y="16828"/>
                      <a:pt x="42862" y="22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7" name="フリーフォーム: 図形 3106">
                <a:extLst>
                  <a:ext uri="{FF2B5EF4-FFF2-40B4-BE49-F238E27FC236}">
                    <a16:creationId xmlns:a16="http://schemas.microsoft.com/office/drawing/2014/main" id="{C0DF803D-8C67-4C39-B5B3-B828A08FE031}"/>
                  </a:ext>
                </a:extLst>
              </p:cNvPr>
              <p:cNvSpPr/>
              <p:nvPr/>
            </p:nvSpPr>
            <p:spPr>
              <a:xfrm>
                <a:off x="5814275" y="2925559"/>
                <a:ext cx="156365" cy="390269"/>
              </a:xfrm>
              <a:custGeom>
                <a:avLst/>
                <a:gdLst>
                  <a:gd name="connsiteX0" fmla="*/ 11850 w 156365"/>
                  <a:gd name="connsiteY0" fmla="*/ 204 h 390269"/>
                  <a:gd name="connsiteX1" fmla="*/ 738 w 156365"/>
                  <a:gd name="connsiteY1" fmla="*/ 198641 h 390269"/>
                  <a:gd name="connsiteX2" fmla="*/ 35663 w 156365"/>
                  <a:gd name="connsiteY2" fmla="*/ 338341 h 390269"/>
                  <a:gd name="connsiteX3" fmla="*/ 76938 w 156365"/>
                  <a:gd name="connsiteY3" fmla="*/ 382791 h 390269"/>
                  <a:gd name="connsiteX4" fmla="*/ 122975 w 156365"/>
                  <a:gd name="connsiteY4" fmla="*/ 366916 h 390269"/>
                  <a:gd name="connsiteX5" fmla="*/ 156313 w 156365"/>
                  <a:gd name="connsiteY5" fmla="*/ 317704 h 390269"/>
                  <a:gd name="connsiteX6" fmla="*/ 129325 w 156365"/>
                  <a:gd name="connsiteY6" fmla="*/ 376441 h 390269"/>
                  <a:gd name="connsiteX7" fmla="*/ 78525 w 156365"/>
                  <a:gd name="connsiteY7" fmla="*/ 385966 h 390269"/>
                  <a:gd name="connsiteX8" fmla="*/ 40425 w 156365"/>
                  <a:gd name="connsiteY8" fmla="*/ 319291 h 390269"/>
                  <a:gd name="connsiteX9" fmla="*/ 11850 w 156365"/>
                  <a:gd name="connsiteY9" fmla="*/ 163716 h 390269"/>
                  <a:gd name="connsiteX10" fmla="*/ 11850 w 156365"/>
                  <a:gd name="connsiteY10" fmla="*/ 204 h 390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6365" h="390269">
                    <a:moveTo>
                      <a:pt x="11850" y="204"/>
                    </a:moveTo>
                    <a:cubicBezTo>
                      <a:pt x="9998" y="6025"/>
                      <a:pt x="-3231" y="142285"/>
                      <a:pt x="738" y="198641"/>
                    </a:cubicBezTo>
                    <a:cubicBezTo>
                      <a:pt x="4707" y="254997"/>
                      <a:pt x="22963" y="307649"/>
                      <a:pt x="35663" y="338341"/>
                    </a:cubicBezTo>
                    <a:cubicBezTo>
                      <a:pt x="48363" y="369033"/>
                      <a:pt x="62386" y="378028"/>
                      <a:pt x="76938" y="382791"/>
                    </a:cubicBezTo>
                    <a:cubicBezTo>
                      <a:pt x="91490" y="387554"/>
                      <a:pt x="109746" y="377764"/>
                      <a:pt x="122975" y="366916"/>
                    </a:cubicBezTo>
                    <a:cubicBezTo>
                      <a:pt x="136204" y="356068"/>
                      <a:pt x="155255" y="316116"/>
                      <a:pt x="156313" y="317704"/>
                    </a:cubicBezTo>
                    <a:cubicBezTo>
                      <a:pt x="157371" y="319292"/>
                      <a:pt x="142290" y="365064"/>
                      <a:pt x="129325" y="376441"/>
                    </a:cubicBezTo>
                    <a:cubicBezTo>
                      <a:pt x="116360" y="387818"/>
                      <a:pt x="93342" y="395491"/>
                      <a:pt x="78525" y="385966"/>
                    </a:cubicBezTo>
                    <a:cubicBezTo>
                      <a:pt x="63708" y="376441"/>
                      <a:pt x="51537" y="356333"/>
                      <a:pt x="40425" y="319291"/>
                    </a:cubicBezTo>
                    <a:cubicBezTo>
                      <a:pt x="29313" y="282249"/>
                      <a:pt x="17406" y="212929"/>
                      <a:pt x="11850" y="163716"/>
                    </a:cubicBezTo>
                    <a:cubicBezTo>
                      <a:pt x="6294" y="114504"/>
                      <a:pt x="13702" y="-5617"/>
                      <a:pt x="11850" y="2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8" name="フリーフォーム: 図形 3107">
                <a:extLst>
                  <a:ext uri="{FF2B5EF4-FFF2-40B4-BE49-F238E27FC236}">
                    <a16:creationId xmlns:a16="http://schemas.microsoft.com/office/drawing/2014/main" id="{8365E1FF-FB12-4A38-87BD-22CE37FB3352}"/>
                  </a:ext>
                </a:extLst>
              </p:cNvPr>
              <p:cNvSpPr/>
              <p:nvPr/>
            </p:nvSpPr>
            <p:spPr>
              <a:xfrm>
                <a:off x="5858896" y="2963629"/>
                <a:ext cx="65704" cy="311396"/>
              </a:xfrm>
              <a:custGeom>
                <a:avLst/>
                <a:gdLst>
                  <a:gd name="connsiteX0" fmla="*/ 5329 w 65704"/>
                  <a:gd name="connsiteY0" fmla="*/ 1821 h 311396"/>
                  <a:gd name="connsiteX1" fmla="*/ 2154 w 65704"/>
                  <a:gd name="connsiteY1" fmla="*/ 93896 h 311396"/>
                  <a:gd name="connsiteX2" fmla="*/ 40254 w 65704"/>
                  <a:gd name="connsiteY2" fmla="*/ 247884 h 311396"/>
                  <a:gd name="connsiteX3" fmla="*/ 65654 w 65704"/>
                  <a:gd name="connsiteY3" fmla="*/ 311384 h 311396"/>
                  <a:gd name="connsiteX4" fmla="*/ 33904 w 65704"/>
                  <a:gd name="connsiteY4" fmla="*/ 252646 h 311396"/>
                  <a:gd name="connsiteX5" fmla="*/ 10092 w 65704"/>
                  <a:gd name="connsiteY5" fmla="*/ 174859 h 311396"/>
                  <a:gd name="connsiteX6" fmla="*/ 5329 w 65704"/>
                  <a:gd name="connsiteY6" fmla="*/ 1821 h 31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704" h="311396">
                    <a:moveTo>
                      <a:pt x="5329" y="1821"/>
                    </a:moveTo>
                    <a:cubicBezTo>
                      <a:pt x="4006" y="-11673"/>
                      <a:pt x="-3667" y="52885"/>
                      <a:pt x="2154" y="93896"/>
                    </a:cubicBezTo>
                    <a:cubicBezTo>
                      <a:pt x="7975" y="134907"/>
                      <a:pt x="29671" y="211636"/>
                      <a:pt x="40254" y="247884"/>
                    </a:cubicBezTo>
                    <a:cubicBezTo>
                      <a:pt x="50837" y="284132"/>
                      <a:pt x="66712" y="310590"/>
                      <a:pt x="65654" y="311384"/>
                    </a:cubicBezTo>
                    <a:cubicBezTo>
                      <a:pt x="64596" y="312178"/>
                      <a:pt x="43164" y="275400"/>
                      <a:pt x="33904" y="252646"/>
                    </a:cubicBezTo>
                    <a:cubicBezTo>
                      <a:pt x="24644" y="229892"/>
                      <a:pt x="16442" y="212430"/>
                      <a:pt x="10092" y="174859"/>
                    </a:cubicBezTo>
                    <a:cubicBezTo>
                      <a:pt x="3742" y="137288"/>
                      <a:pt x="6652" y="15315"/>
                      <a:pt x="5329" y="18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9" name="フリーフォーム: 図形 3108">
                <a:extLst>
                  <a:ext uri="{FF2B5EF4-FFF2-40B4-BE49-F238E27FC236}">
                    <a16:creationId xmlns:a16="http://schemas.microsoft.com/office/drawing/2014/main" id="{1EA18AD9-92AE-4F9D-8C11-0E5025BDF7C9}"/>
                  </a:ext>
                </a:extLst>
              </p:cNvPr>
              <p:cNvSpPr/>
              <p:nvPr/>
            </p:nvSpPr>
            <p:spPr>
              <a:xfrm>
                <a:off x="5763854" y="3136637"/>
                <a:ext cx="60846" cy="206439"/>
              </a:xfrm>
              <a:custGeom>
                <a:avLst/>
                <a:gdLst>
                  <a:gd name="connsiteX0" fmla="*/ 60684 w 60846"/>
                  <a:gd name="connsiteY0" fmla="*/ 263 h 206439"/>
                  <a:gd name="connsiteX1" fmla="*/ 17821 w 60846"/>
                  <a:gd name="connsiteY1" fmla="*/ 76463 h 206439"/>
                  <a:gd name="connsiteX2" fmla="*/ 8296 w 60846"/>
                  <a:gd name="connsiteY2" fmla="*/ 119326 h 206439"/>
                  <a:gd name="connsiteX3" fmla="*/ 41634 w 60846"/>
                  <a:gd name="connsiteY3" fmla="*/ 197113 h 206439"/>
                  <a:gd name="connsiteX4" fmla="*/ 46396 w 60846"/>
                  <a:gd name="connsiteY4" fmla="*/ 200288 h 206439"/>
                  <a:gd name="connsiteX5" fmla="*/ 43221 w 60846"/>
                  <a:gd name="connsiteY5" fmla="*/ 154251 h 206439"/>
                  <a:gd name="connsiteX6" fmla="*/ 44809 w 60846"/>
                  <a:gd name="connsiteY6" fmla="*/ 81226 h 206439"/>
                  <a:gd name="connsiteX7" fmla="*/ 30521 w 60846"/>
                  <a:gd name="connsiteY7" fmla="*/ 138376 h 206439"/>
                  <a:gd name="connsiteX8" fmla="*/ 20996 w 60846"/>
                  <a:gd name="connsiteY8" fmla="*/ 151076 h 206439"/>
                  <a:gd name="connsiteX9" fmla="*/ 359 w 60846"/>
                  <a:gd name="connsiteY9" fmla="*/ 105038 h 206439"/>
                  <a:gd name="connsiteX10" fmla="*/ 60684 w 60846"/>
                  <a:gd name="connsiteY10" fmla="*/ 263 h 206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846" h="206439">
                    <a:moveTo>
                      <a:pt x="60684" y="263"/>
                    </a:moveTo>
                    <a:cubicBezTo>
                      <a:pt x="63594" y="-4499"/>
                      <a:pt x="26552" y="56619"/>
                      <a:pt x="17821" y="76463"/>
                    </a:cubicBezTo>
                    <a:cubicBezTo>
                      <a:pt x="9090" y="96307"/>
                      <a:pt x="4327" y="99218"/>
                      <a:pt x="8296" y="119326"/>
                    </a:cubicBezTo>
                    <a:cubicBezTo>
                      <a:pt x="12265" y="139434"/>
                      <a:pt x="35284" y="183619"/>
                      <a:pt x="41634" y="197113"/>
                    </a:cubicBezTo>
                    <a:cubicBezTo>
                      <a:pt x="47984" y="210607"/>
                      <a:pt x="46132" y="207432"/>
                      <a:pt x="46396" y="200288"/>
                    </a:cubicBezTo>
                    <a:cubicBezTo>
                      <a:pt x="46660" y="193144"/>
                      <a:pt x="43485" y="174095"/>
                      <a:pt x="43221" y="154251"/>
                    </a:cubicBezTo>
                    <a:cubicBezTo>
                      <a:pt x="42956" y="134407"/>
                      <a:pt x="46926" y="83872"/>
                      <a:pt x="44809" y="81226"/>
                    </a:cubicBezTo>
                    <a:cubicBezTo>
                      <a:pt x="42692" y="78580"/>
                      <a:pt x="34490" y="126734"/>
                      <a:pt x="30521" y="138376"/>
                    </a:cubicBezTo>
                    <a:cubicBezTo>
                      <a:pt x="26552" y="150018"/>
                      <a:pt x="26023" y="156632"/>
                      <a:pt x="20996" y="151076"/>
                    </a:cubicBezTo>
                    <a:cubicBezTo>
                      <a:pt x="15969" y="145520"/>
                      <a:pt x="-2816" y="126998"/>
                      <a:pt x="359" y="105038"/>
                    </a:cubicBezTo>
                    <a:cubicBezTo>
                      <a:pt x="3534" y="83078"/>
                      <a:pt x="57774" y="5025"/>
                      <a:pt x="60684" y="2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0" name="フリーフォーム: 図形 3109">
                <a:extLst>
                  <a:ext uri="{FF2B5EF4-FFF2-40B4-BE49-F238E27FC236}">
                    <a16:creationId xmlns:a16="http://schemas.microsoft.com/office/drawing/2014/main" id="{BED60287-933D-486B-9DFB-8C4E58A56D15}"/>
                  </a:ext>
                </a:extLst>
              </p:cNvPr>
              <p:cNvSpPr/>
              <p:nvPr/>
            </p:nvSpPr>
            <p:spPr>
              <a:xfrm>
                <a:off x="5879743" y="3092858"/>
                <a:ext cx="92171" cy="160425"/>
              </a:xfrm>
              <a:custGeom>
                <a:avLst/>
                <a:gdLst>
                  <a:gd name="connsiteX0" fmla="*/ 357 w 92171"/>
                  <a:gd name="connsiteY0" fmla="*/ 1180 h 160425"/>
                  <a:gd name="connsiteX1" fmla="*/ 51157 w 92171"/>
                  <a:gd name="connsiteY1" fmla="*/ 7530 h 160425"/>
                  <a:gd name="connsiteX2" fmla="*/ 68620 w 92171"/>
                  <a:gd name="connsiteY2" fmla="*/ 48805 h 160425"/>
                  <a:gd name="connsiteX3" fmla="*/ 55920 w 92171"/>
                  <a:gd name="connsiteY3" fmla="*/ 159930 h 160425"/>
                  <a:gd name="connsiteX4" fmla="*/ 90845 w 92171"/>
                  <a:gd name="connsiteY4" fmla="*/ 86905 h 160425"/>
                  <a:gd name="connsiteX5" fmla="*/ 79732 w 92171"/>
                  <a:gd name="connsiteY5" fmla="*/ 21817 h 160425"/>
                  <a:gd name="connsiteX6" fmla="*/ 357 w 92171"/>
                  <a:gd name="connsiteY6" fmla="*/ 1180 h 16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171" h="160425">
                    <a:moveTo>
                      <a:pt x="357" y="1180"/>
                    </a:moveTo>
                    <a:cubicBezTo>
                      <a:pt x="-4405" y="-1201"/>
                      <a:pt x="39780" y="-407"/>
                      <a:pt x="51157" y="7530"/>
                    </a:cubicBezTo>
                    <a:cubicBezTo>
                      <a:pt x="62534" y="15467"/>
                      <a:pt x="67826" y="23405"/>
                      <a:pt x="68620" y="48805"/>
                    </a:cubicBezTo>
                    <a:cubicBezTo>
                      <a:pt x="69414" y="74205"/>
                      <a:pt x="52216" y="153580"/>
                      <a:pt x="55920" y="159930"/>
                    </a:cubicBezTo>
                    <a:cubicBezTo>
                      <a:pt x="59624" y="166280"/>
                      <a:pt x="86876" y="109924"/>
                      <a:pt x="90845" y="86905"/>
                    </a:cubicBezTo>
                    <a:cubicBezTo>
                      <a:pt x="94814" y="63886"/>
                      <a:pt x="89522" y="35840"/>
                      <a:pt x="79732" y="21817"/>
                    </a:cubicBezTo>
                    <a:cubicBezTo>
                      <a:pt x="69942" y="7794"/>
                      <a:pt x="5119" y="3561"/>
                      <a:pt x="357" y="1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1" name="フリーフォーム: 図形 3110">
                <a:extLst>
                  <a:ext uri="{FF2B5EF4-FFF2-40B4-BE49-F238E27FC236}">
                    <a16:creationId xmlns:a16="http://schemas.microsoft.com/office/drawing/2014/main" id="{401D6F75-E0D2-4CE6-8D39-577304B65014}"/>
                  </a:ext>
                </a:extLst>
              </p:cNvPr>
              <p:cNvSpPr/>
              <p:nvPr/>
            </p:nvSpPr>
            <p:spPr>
              <a:xfrm>
                <a:off x="5698452" y="2882460"/>
                <a:ext cx="69162" cy="326292"/>
              </a:xfrm>
              <a:custGeom>
                <a:avLst/>
                <a:gdLst>
                  <a:gd name="connsiteX0" fmla="*/ 5436 w 69162"/>
                  <a:gd name="connsiteY0" fmla="*/ 2028 h 326292"/>
                  <a:gd name="connsiteX1" fmla="*/ 673 w 69162"/>
                  <a:gd name="connsiteY1" fmla="*/ 82990 h 326292"/>
                  <a:gd name="connsiteX2" fmla="*/ 19723 w 69162"/>
                  <a:gd name="connsiteY2" fmla="*/ 184590 h 326292"/>
                  <a:gd name="connsiteX3" fmla="*/ 68936 w 69162"/>
                  <a:gd name="connsiteY3" fmla="*/ 325878 h 326292"/>
                  <a:gd name="connsiteX4" fmla="*/ 37186 w 69162"/>
                  <a:gd name="connsiteY4" fmla="*/ 225865 h 326292"/>
                  <a:gd name="connsiteX5" fmla="*/ 16548 w 69162"/>
                  <a:gd name="connsiteY5" fmla="*/ 168715 h 326292"/>
                  <a:gd name="connsiteX6" fmla="*/ 5436 w 69162"/>
                  <a:gd name="connsiteY6" fmla="*/ 2028 h 32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162" h="326292">
                    <a:moveTo>
                      <a:pt x="5436" y="2028"/>
                    </a:moveTo>
                    <a:cubicBezTo>
                      <a:pt x="2790" y="-12259"/>
                      <a:pt x="-1708" y="52563"/>
                      <a:pt x="673" y="82990"/>
                    </a:cubicBezTo>
                    <a:cubicBezTo>
                      <a:pt x="3054" y="113417"/>
                      <a:pt x="8346" y="144109"/>
                      <a:pt x="19723" y="184590"/>
                    </a:cubicBezTo>
                    <a:cubicBezTo>
                      <a:pt x="31100" y="225071"/>
                      <a:pt x="66026" y="318999"/>
                      <a:pt x="68936" y="325878"/>
                    </a:cubicBezTo>
                    <a:cubicBezTo>
                      <a:pt x="71847" y="332757"/>
                      <a:pt x="45917" y="252059"/>
                      <a:pt x="37186" y="225865"/>
                    </a:cubicBezTo>
                    <a:cubicBezTo>
                      <a:pt x="28455" y="199671"/>
                      <a:pt x="20252" y="204434"/>
                      <a:pt x="16548" y="168715"/>
                    </a:cubicBezTo>
                    <a:cubicBezTo>
                      <a:pt x="12844" y="132996"/>
                      <a:pt x="8082" y="16315"/>
                      <a:pt x="5436" y="20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2" name="フリーフォーム: 図形 3111">
                <a:extLst>
                  <a:ext uri="{FF2B5EF4-FFF2-40B4-BE49-F238E27FC236}">
                    <a16:creationId xmlns:a16="http://schemas.microsoft.com/office/drawing/2014/main" id="{F583F04C-86B1-4A2C-A99A-5BA9A59D6148}"/>
                  </a:ext>
                </a:extLst>
              </p:cNvPr>
              <p:cNvSpPr/>
              <p:nvPr/>
            </p:nvSpPr>
            <p:spPr>
              <a:xfrm>
                <a:off x="5780491" y="2863629"/>
                <a:ext cx="39301" cy="254470"/>
              </a:xfrm>
              <a:custGeom>
                <a:avLst/>
                <a:gdLst>
                  <a:gd name="connsiteX0" fmla="*/ 2772 w 39301"/>
                  <a:gd name="connsiteY0" fmla="*/ 221 h 254470"/>
                  <a:gd name="connsiteX1" fmla="*/ 7534 w 39301"/>
                  <a:gd name="connsiteY1" fmla="*/ 119284 h 254470"/>
                  <a:gd name="connsiteX2" fmla="*/ 39284 w 39301"/>
                  <a:gd name="connsiteY2" fmla="*/ 254221 h 254470"/>
                  <a:gd name="connsiteX3" fmla="*/ 2772 w 39301"/>
                  <a:gd name="connsiteY3" fmla="*/ 149446 h 254470"/>
                  <a:gd name="connsiteX4" fmla="*/ 2772 w 39301"/>
                  <a:gd name="connsiteY4" fmla="*/ 221 h 254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01" h="254470">
                    <a:moveTo>
                      <a:pt x="2772" y="221"/>
                    </a:moveTo>
                    <a:cubicBezTo>
                      <a:pt x="3566" y="-4806"/>
                      <a:pt x="1449" y="76951"/>
                      <a:pt x="7534" y="119284"/>
                    </a:cubicBezTo>
                    <a:cubicBezTo>
                      <a:pt x="13619" y="161617"/>
                      <a:pt x="40078" y="249194"/>
                      <a:pt x="39284" y="254221"/>
                    </a:cubicBezTo>
                    <a:cubicBezTo>
                      <a:pt x="38490" y="259248"/>
                      <a:pt x="8593" y="187017"/>
                      <a:pt x="2772" y="149446"/>
                    </a:cubicBezTo>
                    <a:cubicBezTo>
                      <a:pt x="-3049" y="111875"/>
                      <a:pt x="1978" y="5248"/>
                      <a:pt x="2772" y="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3" name="フリーフォーム: 図形 3112">
                <a:extLst>
                  <a:ext uri="{FF2B5EF4-FFF2-40B4-BE49-F238E27FC236}">
                    <a16:creationId xmlns:a16="http://schemas.microsoft.com/office/drawing/2014/main" id="{6185F8BA-5A17-4B66-A0AD-A2ECF51E9083}"/>
                  </a:ext>
                </a:extLst>
              </p:cNvPr>
              <p:cNvSpPr/>
              <p:nvPr/>
            </p:nvSpPr>
            <p:spPr>
              <a:xfrm>
                <a:off x="5684770" y="2855884"/>
                <a:ext cx="113155" cy="33715"/>
              </a:xfrm>
              <a:custGeom>
                <a:avLst/>
                <a:gdLst>
                  <a:gd name="connsiteX0" fmla="*/ 68 w 113155"/>
                  <a:gd name="connsiteY0" fmla="*/ 33366 h 33715"/>
                  <a:gd name="connsiteX1" fmla="*/ 87380 w 113155"/>
                  <a:gd name="connsiteY1" fmla="*/ 17491 h 33715"/>
                  <a:gd name="connsiteX2" fmla="*/ 112780 w 113155"/>
                  <a:gd name="connsiteY2" fmla="*/ 17491 h 33715"/>
                  <a:gd name="connsiteX3" fmla="*/ 73093 w 113155"/>
                  <a:gd name="connsiteY3" fmla="*/ 29 h 33715"/>
                  <a:gd name="connsiteX4" fmla="*/ 68 w 113155"/>
                  <a:gd name="connsiteY4" fmla="*/ 33366 h 3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155" h="33715">
                    <a:moveTo>
                      <a:pt x="68" y="33366"/>
                    </a:moveTo>
                    <a:cubicBezTo>
                      <a:pt x="2449" y="36276"/>
                      <a:pt x="68595" y="20137"/>
                      <a:pt x="87380" y="17491"/>
                    </a:cubicBezTo>
                    <a:cubicBezTo>
                      <a:pt x="106165" y="14845"/>
                      <a:pt x="115161" y="20401"/>
                      <a:pt x="112780" y="17491"/>
                    </a:cubicBezTo>
                    <a:cubicBezTo>
                      <a:pt x="110399" y="14581"/>
                      <a:pt x="88174" y="-765"/>
                      <a:pt x="73093" y="29"/>
                    </a:cubicBezTo>
                    <a:cubicBezTo>
                      <a:pt x="58012" y="823"/>
                      <a:pt x="-2313" y="30456"/>
                      <a:pt x="68" y="333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4" name="フリーフォーム: 図形 3113">
                <a:extLst>
                  <a:ext uri="{FF2B5EF4-FFF2-40B4-BE49-F238E27FC236}">
                    <a16:creationId xmlns:a16="http://schemas.microsoft.com/office/drawing/2014/main" id="{56163898-25A1-42F4-95D6-EFE0504DFB12}"/>
                  </a:ext>
                </a:extLst>
              </p:cNvPr>
              <p:cNvSpPr/>
              <p:nvPr/>
            </p:nvSpPr>
            <p:spPr>
              <a:xfrm>
                <a:off x="5719763" y="2785941"/>
                <a:ext cx="376252" cy="292558"/>
              </a:xfrm>
              <a:custGeom>
                <a:avLst/>
                <a:gdLst>
                  <a:gd name="connsiteX0" fmla="*/ 0 w 376252"/>
                  <a:gd name="connsiteY0" fmla="*/ 122 h 292558"/>
                  <a:gd name="connsiteX1" fmla="*/ 168275 w 376252"/>
                  <a:gd name="connsiteY1" fmla="*/ 214434 h 292558"/>
                  <a:gd name="connsiteX2" fmla="*/ 306387 w 376252"/>
                  <a:gd name="connsiteY2" fmla="*/ 285872 h 292558"/>
                  <a:gd name="connsiteX3" fmla="*/ 334962 w 376252"/>
                  <a:gd name="connsiteY3" fmla="*/ 284284 h 292558"/>
                  <a:gd name="connsiteX4" fmla="*/ 376237 w 376252"/>
                  <a:gd name="connsiteY4" fmla="*/ 239834 h 292558"/>
                  <a:gd name="connsiteX5" fmla="*/ 330200 w 376252"/>
                  <a:gd name="connsiteY5" fmla="*/ 268409 h 292558"/>
                  <a:gd name="connsiteX6" fmla="*/ 296862 w 376252"/>
                  <a:gd name="connsiteY6" fmla="*/ 265234 h 292558"/>
                  <a:gd name="connsiteX7" fmla="*/ 168275 w 376252"/>
                  <a:gd name="connsiteY7" fmla="*/ 184272 h 292558"/>
                  <a:gd name="connsiteX8" fmla="*/ 0 w 376252"/>
                  <a:gd name="connsiteY8" fmla="*/ 122 h 29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6252" h="292558">
                    <a:moveTo>
                      <a:pt x="0" y="122"/>
                    </a:moveTo>
                    <a:cubicBezTo>
                      <a:pt x="0" y="5149"/>
                      <a:pt x="117211" y="166809"/>
                      <a:pt x="168275" y="214434"/>
                    </a:cubicBezTo>
                    <a:cubicBezTo>
                      <a:pt x="219340" y="262059"/>
                      <a:pt x="278606" y="274230"/>
                      <a:pt x="306387" y="285872"/>
                    </a:cubicBezTo>
                    <a:cubicBezTo>
                      <a:pt x="334168" y="297514"/>
                      <a:pt x="323320" y="291957"/>
                      <a:pt x="334962" y="284284"/>
                    </a:cubicBezTo>
                    <a:cubicBezTo>
                      <a:pt x="346604" y="276611"/>
                      <a:pt x="377031" y="242480"/>
                      <a:pt x="376237" y="239834"/>
                    </a:cubicBezTo>
                    <a:cubicBezTo>
                      <a:pt x="375443" y="237188"/>
                      <a:pt x="343429" y="264176"/>
                      <a:pt x="330200" y="268409"/>
                    </a:cubicBezTo>
                    <a:cubicBezTo>
                      <a:pt x="316971" y="272642"/>
                      <a:pt x="323849" y="279257"/>
                      <a:pt x="296862" y="265234"/>
                    </a:cubicBezTo>
                    <a:cubicBezTo>
                      <a:pt x="269875" y="251211"/>
                      <a:pt x="215635" y="222901"/>
                      <a:pt x="168275" y="184272"/>
                    </a:cubicBezTo>
                    <a:cubicBezTo>
                      <a:pt x="120915" y="145643"/>
                      <a:pt x="0" y="-4905"/>
                      <a:pt x="0" y="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5" name="フリーフォーム: 図形 3114">
                <a:extLst>
                  <a:ext uri="{FF2B5EF4-FFF2-40B4-BE49-F238E27FC236}">
                    <a16:creationId xmlns:a16="http://schemas.microsoft.com/office/drawing/2014/main" id="{36A3EE1C-CFE1-4E14-B7B9-95CD353B7758}"/>
                  </a:ext>
                </a:extLst>
              </p:cNvPr>
              <p:cNvSpPr/>
              <p:nvPr/>
            </p:nvSpPr>
            <p:spPr>
              <a:xfrm>
                <a:off x="5691684" y="2670167"/>
                <a:ext cx="455358" cy="354559"/>
              </a:xfrm>
              <a:custGeom>
                <a:avLst/>
                <a:gdLst>
                  <a:gd name="connsiteX0" fmla="*/ 1091 w 455358"/>
                  <a:gd name="connsiteY0" fmla="*/ 8 h 354559"/>
                  <a:gd name="connsiteX1" fmla="*/ 26491 w 455358"/>
                  <a:gd name="connsiteY1" fmla="*/ 92083 h 354559"/>
                  <a:gd name="connsiteX2" fmla="*/ 174129 w 455358"/>
                  <a:gd name="connsiteY2" fmla="*/ 239721 h 354559"/>
                  <a:gd name="connsiteX3" fmla="*/ 363041 w 455358"/>
                  <a:gd name="connsiteY3" fmla="*/ 333383 h 354559"/>
                  <a:gd name="connsiteX4" fmla="*/ 397966 w 455358"/>
                  <a:gd name="connsiteY4" fmla="*/ 350846 h 354559"/>
                  <a:gd name="connsiteX5" fmla="*/ 455116 w 455358"/>
                  <a:gd name="connsiteY5" fmla="*/ 279408 h 354559"/>
                  <a:gd name="connsiteX6" fmla="*/ 374154 w 455358"/>
                  <a:gd name="connsiteY6" fmla="*/ 325446 h 354559"/>
                  <a:gd name="connsiteX7" fmla="*/ 309066 w 455358"/>
                  <a:gd name="connsiteY7" fmla="*/ 295283 h 354559"/>
                  <a:gd name="connsiteX8" fmla="*/ 40779 w 455358"/>
                  <a:gd name="connsiteY8" fmla="*/ 96846 h 354559"/>
                  <a:gd name="connsiteX9" fmla="*/ 1091 w 455358"/>
                  <a:gd name="connsiteY9" fmla="*/ 8 h 354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5358" h="354559">
                    <a:moveTo>
                      <a:pt x="1091" y="8"/>
                    </a:moveTo>
                    <a:cubicBezTo>
                      <a:pt x="-1290" y="-786"/>
                      <a:pt x="-2349" y="52131"/>
                      <a:pt x="26491" y="92083"/>
                    </a:cubicBezTo>
                    <a:cubicBezTo>
                      <a:pt x="55331" y="132035"/>
                      <a:pt x="118037" y="199504"/>
                      <a:pt x="174129" y="239721"/>
                    </a:cubicBezTo>
                    <a:cubicBezTo>
                      <a:pt x="230221" y="279938"/>
                      <a:pt x="325735" y="314862"/>
                      <a:pt x="363041" y="333383"/>
                    </a:cubicBezTo>
                    <a:cubicBezTo>
                      <a:pt x="400347" y="351904"/>
                      <a:pt x="382620" y="359842"/>
                      <a:pt x="397966" y="350846"/>
                    </a:cubicBezTo>
                    <a:cubicBezTo>
                      <a:pt x="413312" y="341850"/>
                      <a:pt x="459085" y="283641"/>
                      <a:pt x="455116" y="279408"/>
                    </a:cubicBezTo>
                    <a:cubicBezTo>
                      <a:pt x="451147" y="275175"/>
                      <a:pt x="398496" y="322800"/>
                      <a:pt x="374154" y="325446"/>
                    </a:cubicBezTo>
                    <a:cubicBezTo>
                      <a:pt x="349812" y="328092"/>
                      <a:pt x="364628" y="333383"/>
                      <a:pt x="309066" y="295283"/>
                    </a:cubicBezTo>
                    <a:cubicBezTo>
                      <a:pt x="253504" y="257183"/>
                      <a:pt x="90785" y="143148"/>
                      <a:pt x="40779" y="96846"/>
                    </a:cubicBezTo>
                    <a:cubicBezTo>
                      <a:pt x="-9227" y="50544"/>
                      <a:pt x="3472" y="802"/>
                      <a:pt x="1091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6" name="フリーフォーム: 図形 3115">
                <a:extLst>
                  <a:ext uri="{FF2B5EF4-FFF2-40B4-BE49-F238E27FC236}">
                    <a16:creationId xmlns:a16="http://schemas.microsoft.com/office/drawing/2014/main" id="{8C9AAF14-DFB0-4743-AEC6-571F0B42B70D}"/>
                  </a:ext>
                </a:extLst>
              </p:cNvPr>
              <p:cNvSpPr/>
              <p:nvPr/>
            </p:nvSpPr>
            <p:spPr>
              <a:xfrm>
                <a:off x="5689504" y="2592094"/>
                <a:ext cx="437258" cy="248347"/>
              </a:xfrm>
              <a:custGeom>
                <a:avLst/>
                <a:gdLst>
                  <a:gd name="connsiteX0" fmla="*/ 96 w 437258"/>
                  <a:gd name="connsiteY0" fmla="*/ 74906 h 248347"/>
                  <a:gd name="connsiteX1" fmla="*/ 82646 w 437258"/>
                  <a:gd name="connsiteY1" fmla="*/ 5056 h 248347"/>
                  <a:gd name="connsiteX2" fmla="*/ 115984 w 437258"/>
                  <a:gd name="connsiteY2" fmla="*/ 9819 h 248347"/>
                  <a:gd name="connsiteX3" fmla="*/ 200121 w 437258"/>
                  <a:gd name="connsiteY3" fmla="*/ 44744 h 248347"/>
                  <a:gd name="connsiteX4" fmla="*/ 293784 w 437258"/>
                  <a:gd name="connsiteY4" fmla="*/ 101894 h 248347"/>
                  <a:gd name="connsiteX5" fmla="*/ 393796 w 437258"/>
                  <a:gd name="connsiteY5" fmla="*/ 179681 h 248347"/>
                  <a:gd name="connsiteX6" fmla="*/ 414434 w 437258"/>
                  <a:gd name="connsiteY6" fmla="*/ 206669 h 248347"/>
                  <a:gd name="connsiteX7" fmla="*/ 436659 w 437258"/>
                  <a:gd name="connsiteY7" fmla="*/ 247944 h 248347"/>
                  <a:gd name="connsiteX8" fmla="*/ 389034 w 437258"/>
                  <a:gd name="connsiteY8" fmla="*/ 179681 h 248347"/>
                  <a:gd name="connsiteX9" fmla="*/ 119159 w 437258"/>
                  <a:gd name="connsiteY9" fmla="*/ 22519 h 248347"/>
                  <a:gd name="connsiteX10" fmla="*/ 66771 w 437258"/>
                  <a:gd name="connsiteY10" fmla="*/ 35219 h 248347"/>
                  <a:gd name="connsiteX11" fmla="*/ 96 w 437258"/>
                  <a:gd name="connsiteY11" fmla="*/ 74906 h 24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7258" h="248347">
                    <a:moveTo>
                      <a:pt x="96" y="74906"/>
                    </a:moveTo>
                    <a:cubicBezTo>
                      <a:pt x="2742" y="69879"/>
                      <a:pt x="63331" y="15904"/>
                      <a:pt x="82646" y="5056"/>
                    </a:cubicBezTo>
                    <a:cubicBezTo>
                      <a:pt x="101961" y="-5792"/>
                      <a:pt x="96405" y="3204"/>
                      <a:pt x="115984" y="9819"/>
                    </a:cubicBezTo>
                    <a:cubicBezTo>
                      <a:pt x="135563" y="16434"/>
                      <a:pt x="170488" y="29398"/>
                      <a:pt x="200121" y="44744"/>
                    </a:cubicBezTo>
                    <a:cubicBezTo>
                      <a:pt x="229754" y="60090"/>
                      <a:pt x="261505" y="79405"/>
                      <a:pt x="293784" y="101894"/>
                    </a:cubicBezTo>
                    <a:cubicBezTo>
                      <a:pt x="326063" y="124384"/>
                      <a:pt x="373688" y="162219"/>
                      <a:pt x="393796" y="179681"/>
                    </a:cubicBezTo>
                    <a:cubicBezTo>
                      <a:pt x="413904" y="197143"/>
                      <a:pt x="407290" y="195292"/>
                      <a:pt x="414434" y="206669"/>
                    </a:cubicBezTo>
                    <a:cubicBezTo>
                      <a:pt x="421578" y="218046"/>
                      <a:pt x="440892" y="252442"/>
                      <a:pt x="436659" y="247944"/>
                    </a:cubicBezTo>
                    <a:cubicBezTo>
                      <a:pt x="432426" y="243446"/>
                      <a:pt x="441951" y="217252"/>
                      <a:pt x="389034" y="179681"/>
                    </a:cubicBezTo>
                    <a:cubicBezTo>
                      <a:pt x="336117" y="142110"/>
                      <a:pt x="172869" y="46596"/>
                      <a:pt x="119159" y="22519"/>
                    </a:cubicBezTo>
                    <a:cubicBezTo>
                      <a:pt x="65449" y="-1558"/>
                      <a:pt x="83440" y="25959"/>
                      <a:pt x="66771" y="35219"/>
                    </a:cubicBezTo>
                    <a:cubicBezTo>
                      <a:pt x="50102" y="44479"/>
                      <a:pt x="-2550" y="79933"/>
                      <a:pt x="96" y="749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7" name="フリーフォーム: 図形 3116">
                <a:extLst>
                  <a:ext uri="{FF2B5EF4-FFF2-40B4-BE49-F238E27FC236}">
                    <a16:creationId xmlns:a16="http://schemas.microsoft.com/office/drawing/2014/main" id="{D0780C0E-7E53-4BD6-9494-ABD13CB4B943}"/>
                  </a:ext>
                </a:extLst>
              </p:cNvPr>
              <p:cNvSpPr/>
              <p:nvPr/>
            </p:nvSpPr>
            <p:spPr>
              <a:xfrm>
                <a:off x="5738141" y="2635106"/>
                <a:ext cx="407303" cy="321123"/>
              </a:xfrm>
              <a:custGeom>
                <a:avLst/>
                <a:gdLst>
                  <a:gd name="connsiteX0" fmla="*/ 11784 w 407303"/>
                  <a:gd name="connsiteY0" fmla="*/ 144 h 321123"/>
                  <a:gd name="connsiteX1" fmla="*/ 57822 w 407303"/>
                  <a:gd name="connsiteY1" fmla="*/ 101744 h 321123"/>
                  <a:gd name="connsiteX2" fmla="*/ 222922 w 407303"/>
                  <a:gd name="connsiteY2" fmla="*/ 241444 h 321123"/>
                  <a:gd name="connsiteX3" fmla="*/ 321347 w 407303"/>
                  <a:gd name="connsiteY3" fmla="*/ 290657 h 321123"/>
                  <a:gd name="connsiteX4" fmla="*/ 407072 w 407303"/>
                  <a:gd name="connsiteY4" fmla="*/ 320819 h 321123"/>
                  <a:gd name="connsiteX5" fmla="*/ 341984 w 407303"/>
                  <a:gd name="connsiteY5" fmla="*/ 301769 h 321123"/>
                  <a:gd name="connsiteX6" fmla="*/ 208634 w 407303"/>
                  <a:gd name="connsiteY6" fmla="*/ 235094 h 321123"/>
                  <a:gd name="connsiteX7" fmla="*/ 18134 w 407303"/>
                  <a:gd name="connsiteY7" fmla="*/ 82694 h 321123"/>
                  <a:gd name="connsiteX8" fmla="*/ 11784 w 407303"/>
                  <a:gd name="connsiteY8" fmla="*/ 144 h 32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7303" h="321123">
                    <a:moveTo>
                      <a:pt x="11784" y="144"/>
                    </a:moveTo>
                    <a:cubicBezTo>
                      <a:pt x="18399" y="3319"/>
                      <a:pt x="22632" y="61527"/>
                      <a:pt x="57822" y="101744"/>
                    </a:cubicBezTo>
                    <a:cubicBezTo>
                      <a:pt x="93012" y="141961"/>
                      <a:pt x="179001" y="209959"/>
                      <a:pt x="222922" y="241444"/>
                    </a:cubicBezTo>
                    <a:cubicBezTo>
                      <a:pt x="266843" y="272929"/>
                      <a:pt x="290655" y="277428"/>
                      <a:pt x="321347" y="290657"/>
                    </a:cubicBezTo>
                    <a:cubicBezTo>
                      <a:pt x="352039" y="303886"/>
                      <a:pt x="403633" y="318967"/>
                      <a:pt x="407072" y="320819"/>
                    </a:cubicBezTo>
                    <a:cubicBezTo>
                      <a:pt x="410511" y="322671"/>
                      <a:pt x="375057" y="316057"/>
                      <a:pt x="341984" y="301769"/>
                    </a:cubicBezTo>
                    <a:cubicBezTo>
                      <a:pt x="308911" y="287482"/>
                      <a:pt x="262609" y="271606"/>
                      <a:pt x="208634" y="235094"/>
                    </a:cubicBezTo>
                    <a:cubicBezTo>
                      <a:pt x="154659" y="198582"/>
                      <a:pt x="50413" y="118677"/>
                      <a:pt x="18134" y="82694"/>
                    </a:cubicBezTo>
                    <a:cubicBezTo>
                      <a:pt x="-14145" y="46711"/>
                      <a:pt x="5169" y="-3031"/>
                      <a:pt x="11784" y="1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8" name="フリーフォーム: 図形 3117">
                <a:extLst>
                  <a:ext uri="{FF2B5EF4-FFF2-40B4-BE49-F238E27FC236}">
                    <a16:creationId xmlns:a16="http://schemas.microsoft.com/office/drawing/2014/main" id="{0300AFBA-7311-4A5D-BA34-25899B8544BF}"/>
                  </a:ext>
                </a:extLst>
              </p:cNvPr>
              <p:cNvSpPr/>
              <p:nvPr/>
            </p:nvSpPr>
            <p:spPr>
              <a:xfrm>
                <a:off x="5808590" y="2654450"/>
                <a:ext cx="284833" cy="216299"/>
              </a:xfrm>
              <a:custGeom>
                <a:avLst/>
                <a:gdLst>
                  <a:gd name="connsiteX0" fmla="*/ 73 w 284833"/>
                  <a:gd name="connsiteY0" fmla="*/ 68113 h 216299"/>
                  <a:gd name="connsiteX1" fmla="*/ 81035 w 284833"/>
                  <a:gd name="connsiteY1" fmla="*/ 20488 h 216299"/>
                  <a:gd name="connsiteX2" fmla="*/ 144535 w 284833"/>
                  <a:gd name="connsiteY2" fmla="*/ 71288 h 216299"/>
                  <a:gd name="connsiteX3" fmla="*/ 223910 w 284833"/>
                  <a:gd name="connsiteY3" fmla="*/ 155425 h 216299"/>
                  <a:gd name="connsiteX4" fmla="*/ 263598 w 284833"/>
                  <a:gd name="connsiteY4" fmla="*/ 193525 h 216299"/>
                  <a:gd name="connsiteX5" fmla="*/ 284235 w 284833"/>
                  <a:gd name="connsiteY5" fmla="*/ 215750 h 216299"/>
                  <a:gd name="connsiteX6" fmla="*/ 241373 w 284833"/>
                  <a:gd name="connsiteY6" fmla="*/ 171300 h 216299"/>
                  <a:gd name="connsiteX7" fmla="*/ 69923 w 284833"/>
                  <a:gd name="connsiteY7" fmla="*/ 3025 h 216299"/>
                  <a:gd name="connsiteX8" fmla="*/ 73 w 284833"/>
                  <a:gd name="connsiteY8" fmla="*/ 68113 h 216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4833" h="216299">
                    <a:moveTo>
                      <a:pt x="73" y="68113"/>
                    </a:moveTo>
                    <a:cubicBezTo>
                      <a:pt x="1925" y="71023"/>
                      <a:pt x="56958" y="19959"/>
                      <a:pt x="81035" y="20488"/>
                    </a:cubicBezTo>
                    <a:cubicBezTo>
                      <a:pt x="105112" y="21017"/>
                      <a:pt x="120723" y="48799"/>
                      <a:pt x="144535" y="71288"/>
                    </a:cubicBezTo>
                    <a:cubicBezTo>
                      <a:pt x="168347" y="93777"/>
                      <a:pt x="204066" y="135052"/>
                      <a:pt x="223910" y="155425"/>
                    </a:cubicBezTo>
                    <a:cubicBezTo>
                      <a:pt x="243754" y="175798"/>
                      <a:pt x="253544" y="183471"/>
                      <a:pt x="263598" y="193525"/>
                    </a:cubicBezTo>
                    <a:cubicBezTo>
                      <a:pt x="273652" y="203579"/>
                      <a:pt x="287939" y="219454"/>
                      <a:pt x="284235" y="215750"/>
                    </a:cubicBezTo>
                    <a:cubicBezTo>
                      <a:pt x="280531" y="212046"/>
                      <a:pt x="241373" y="171300"/>
                      <a:pt x="241373" y="171300"/>
                    </a:cubicBezTo>
                    <a:cubicBezTo>
                      <a:pt x="205654" y="135846"/>
                      <a:pt x="108023" y="22604"/>
                      <a:pt x="69923" y="3025"/>
                    </a:cubicBezTo>
                    <a:cubicBezTo>
                      <a:pt x="31823" y="-16554"/>
                      <a:pt x="-1779" y="65203"/>
                      <a:pt x="73" y="681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9" name="フリーフォーム: 図形 3118">
                <a:extLst>
                  <a:ext uri="{FF2B5EF4-FFF2-40B4-BE49-F238E27FC236}">
                    <a16:creationId xmlns:a16="http://schemas.microsoft.com/office/drawing/2014/main" id="{0B2E86D8-9A27-489B-B270-C5E007CB41BB}"/>
                  </a:ext>
                </a:extLst>
              </p:cNvPr>
              <p:cNvSpPr/>
              <p:nvPr/>
            </p:nvSpPr>
            <p:spPr>
              <a:xfrm>
                <a:off x="5873582" y="2695436"/>
                <a:ext cx="199779" cy="199829"/>
              </a:xfrm>
              <a:custGeom>
                <a:avLst/>
                <a:gdLst>
                  <a:gd name="connsiteX0" fmla="*/ 168 w 199779"/>
                  <a:gd name="connsiteY0" fmla="*/ 139 h 199829"/>
                  <a:gd name="connsiteX1" fmla="*/ 71606 w 199779"/>
                  <a:gd name="connsiteY1" fmla="*/ 112852 h 199829"/>
                  <a:gd name="connsiteX2" fmla="*/ 198606 w 199779"/>
                  <a:gd name="connsiteY2" fmla="*/ 198577 h 199829"/>
                  <a:gd name="connsiteX3" fmla="*/ 130343 w 199779"/>
                  <a:gd name="connsiteY3" fmla="*/ 158889 h 199829"/>
                  <a:gd name="connsiteX4" fmla="*/ 54143 w 199779"/>
                  <a:gd name="connsiteY4" fmla="*/ 90627 h 199829"/>
                  <a:gd name="connsiteX5" fmla="*/ 168 w 199779"/>
                  <a:gd name="connsiteY5" fmla="*/ 139 h 199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779" h="199829">
                    <a:moveTo>
                      <a:pt x="168" y="139"/>
                    </a:moveTo>
                    <a:cubicBezTo>
                      <a:pt x="3079" y="3843"/>
                      <a:pt x="38533" y="79779"/>
                      <a:pt x="71606" y="112852"/>
                    </a:cubicBezTo>
                    <a:cubicBezTo>
                      <a:pt x="104679" y="145925"/>
                      <a:pt x="188817" y="190904"/>
                      <a:pt x="198606" y="198577"/>
                    </a:cubicBezTo>
                    <a:cubicBezTo>
                      <a:pt x="208395" y="206250"/>
                      <a:pt x="154420" y="176881"/>
                      <a:pt x="130343" y="158889"/>
                    </a:cubicBezTo>
                    <a:cubicBezTo>
                      <a:pt x="106266" y="140897"/>
                      <a:pt x="75574" y="113646"/>
                      <a:pt x="54143" y="90627"/>
                    </a:cubicBezTo>
                    <a:cubicBezTo>
                      <a:pt x="32712" y="67608"/>
                      <a:pt x="-2743" y="-3565"/>
                      <a:pt x="168" y="1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0" name="フリーフォーム: 図形 3119">
                <a:extLst>
                  <a:ext uri="{FF2B5EF4-FFF2-40B4-BE49-F238E27FC236}">
                    <a16:creationId xmlns:a16="http://schemas.microsoft.com/office/drawing/2014/main" id="{E6E5F946-1D89-44D5-A3C1-62E60AB803DE}"/>
                  </a:ext>
                </a:extLst>
              </p:cNvPr>
              <p:cNvSpPr/>
              <p:nvPr/>
            </p:nvSpPr>
            <p:spPr>
              <a:xfrm>
                <a:off x="6132208" y="2793962"/>
                <a:ext cx="385172" cy="434484"/>
              </a:xfrm>
              <a:custGeom>
                <a:avLst/>
                <a:gdLst>
                  <a:gd name="connsiteX0" fmla="*/ 160642 w 385172"/>
                  <a:gd name="connsiteY0" fmla="*/ 38 h 434484"/>
                  <a:gd name="connsiteX1" fmla="*/ 60630 w 385172"/>
                  <a:gd name="connsiteY1" fmla="*/ 74651 h 434484"/>
                  <a:gd name="connsiteX2" fmla="*/ 14592 w 385172"/>
                  <a:gd name="connsiteY2" fmla="*/ 166726 h 434484"/>
                  <a:gd name="connsiteX3" fmla="*/ 6655 w 385172"/>
                  <a:gd name="connsiteY3" fmla="*/ 276263 h 434484"/>
                  <a:gd name="connsiteX4" fmla="*/ 105080 w 385172"/>
                  <a:gd name="connsiteY4" fmla="*/ 422313 h 434484"/>
                  <a:gd name="connsiteX5" fmla="*/ 244780 w 385172"/>
                  <a:gd name="connsiteY5" fmla="*/ 420726 h 434484"/>
                  <a:gd name="connsiteX6" fmla="*/ 300342 w 385172"/>
                  <a:gd name="connsiteY6" fmla="*/ 374688 h 434484"/>
                  <a:gd name="connsiteX7" fmla="*/ 367017 w 385172"/>
                  <a:gd name="connsiteY7" fmla="*/ 265151 h 434484"/>
                  <a:gd name="connsiteX8" fmla="*/ 384480 w 385172"/>
                  <a:gd name="connsiteY8" fmla="*/ 169901 h 434484"/>
                  <a:gd name="connsiteX9" fmla="*/ 349555 w 385172"/>
                  <a:gd name="connsiteY9" fmla="*/ 320713 h 434484"/>
                  <a:gd name="connsiteX10" fmla="*/ 289230 w 385172"/>
                  <a:gd name="connsiteY10" fmla="*/ 387388 h 434484"/>
                  <a:gd name="connsiteX11" fmla="*/ 160642 w 385172"/>
                  <a:gd name="connsiteY11" fmla="*/ 408026 h 434484"/>
                  <a:gd name="connsiteX12" fmla="*/ 82855 w 385172"/>
                  <a:gd name="connsiteY12" fmla="*/ 371513 h 434484"/>
                  <a:gd name="connsiteX13" fmla="*/ 6655 w 385172"/>
                  <a:gd name="connsiteY13" fmla="*/ 274676 h 434484"/>
                  <a:gd name="connsiteX14" fmla="*/ 73330 w 385172"/>
                  <a:gd name="connsiteY14" fmla="*/ 84176 h 434484"/>
                  <a:gd name="connsiteX15" fmla="*/ 160642 w 385172"/>
                  <a:gd name="connsiteY15" fmla="*/ 38 h 43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5172" h="434484">
                    <a:moveTo>
                      <a:pt x="160642" y="38"/>
                    </a:moveTo>
                    <a:cubicBezTo>
                      <a:pt x="158525" y="-1550"/>
                      <a:pt x="84972" y="46870"/>
                      <a:pt x="60630" y="74651"/>
                    </a:cubicBezTo>
                    <a:cubicBezTo>
                      <a:pt x="36288" y="102432"/>
                      <a:pt x="23588" y="133124"/>
                      <a:pt x="14592" y="166726"/>
                    </a:cubicBezTo>
                    <a:cubicBezTo>
                      <a:pt x="5596" y="200328"/>
                      <a:pt x="-8426" y="233665"/>
                      <a:pt x="6655" y="276263"/>
                    </a:cubicBezTo>
                    <a:cubicBezTo>
                      <a:pt x="21736" y="318861"/>
                      <a:pt x="65392" y="398236"/>
                      <a:pt x="105080" y="422313"/>
                    </a:cubicBezTo>
                    <a:cubicBezTo>
                      <a:pt x="144767" y="446390"/>
                      <a:pt x="212236" y="428664"/>
                      <a:pt x="244780" y="420726"/>
                    </a:cubicBezTo>
                    <a:cubicBezTo>
                      <a:pt x="277324" y="412789"/>
                      <a:pt x="279969" y="400617"/>
                      <a:pt x="300342" y="374688"/>
                    </a:cubicBezTo>
                    <a:cubicBezTo>
                      <a:pt x="320715" y="348759"/>
                      <a:pt x="352994" y="299282"/>
                      <a:pt x="367017" y="265151"/>
                    </a:cubicBezTo>
                    <a:cubicBezTo>
                      <a:pt x="381040" y="231020"/>
                      <a:pt x="387390" y="160641"/>
                      <a:pt x="384480" y="169901"/>
                    </a:cubicBezTo>
                    <a:cubicBezTo>
                      <a:pt x="381570" y="179161"/>
                      <a:pt x="365430" y="284465"/>
                      <a:pt x="349555" y="320713"/>
                    </a:cubicBezTo>
                    <a:cubicBezTo>
                      <a:pt x="333680" y="356961"/>
                      <a:pt x="320716" y="372836"/>
                      <a:pt x="289230" y="387388"/>
                    </a:cubicBezTo>
                    <a:cubicBezTo>
                      <a:pt x="257745" y="401940"/>
                      <a:pt x="195038" y="410672"/>
                      <a:pt x="160642" y="408026"/>
                    </a:cubicBezTo>
                    <a:cubicBezTo>
                      <a:pt x="126246" y="405380"/>
                      <a:pt x="108519" y="393738"/>
                      <a:pt x="82855" y="371513"/>
                    </a:cubicBezTo>
                    <a:cubicBezTo>
                      <a:pt x="57191" y="349288"/>
                      <a:pt x="8242" y="322566"/>
                      <a:pt x="6655" y="274676"/>
                    </a:cubicBezTo>
                    <a:cubicBezTo>
                      <a:pt x="5067" y="226787"/>
                      <a:pt x="48988" y="124922"/>
                      <a:pt x="73330" y="84176"/>
                    </a:cubicBezTo>
                    <a:cubicBezTo>
                      <a:pt x="97672" y="43430"/>
                      <a:pt x="162759" y="1626"/>
                      <a:pt x="160642" y="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1" name="フリーフォーム: 図形 3120">
                <a:extLst>
                  <a:ext uri="{FF2B5EF4-FFF2-40B4-BE49-F238E27FC236}">
                    <a16:creationId xmlns:a16="http://schemas.microsoft.com/office/drawing/2014/main" id="{068A8C0C-33DC-49EE-BD72-97C56A2FE4B5}"/>
                  </a:ext>
                </a:extLst>
              </p:cNvPr>
              <p:cNvSpPr/>
              <p:nvPr/>
            </p:nvSpPr>
            <p:spPr>
              <a:xfrm>
                <a:off x="6283324" y="2978010"/>
                <a:ext cx="199287" cy="211418"/>
              </a:xfrm>
              <a:custGeom>
                <a:avLst/>
                <a:gdLst>
                  <a:gd name="connsiteX0" fmla="*/ 198439 w 199287"/>
                  <a:gd name="connsiteY0" fmla="*/ 140 h 211418"/>
                  <a:gd name="connsiteX1" fmla="*/ 130176 w 199287"/>
                  <a:gd name="connsiteY1" fmla="*/ 122378 h 211418"/>
                  <a:gd name="connsiteX2" fmla="*/ 103189 w 199287"/>
                  <a:gd name="connsiteY2" fmla="*/ 146190 h 211418"/>
                  <a:gd name="connsiteX3" fmla="*/ 60326 w 199287"/>
                  <a:gd name="connsiteY3" fmla="*/ 174765 h 211418"/>
                  <a:gd name="connsiteX4" fmla="*/ 1 w 199287"/>
                  <a:gd name="connsiteY4" fmla="*/ 211278 h 211418"/>
                  <a:gd name="connsiteX5" fmla="*/ 61914 w 199287"/>
                  <a:gd name="connsiteY5" fmla="*/ 185878 h 211418"/>
                  <a:gd name="connsiteX6" fmla="*/ 134939 w 199287"/>
                  <a:gd name="connsiteY6" fmla="*/ 149365 h 211418"/>
                  <a:gd name="connsiteX7" fmla="*/ 166689 w 199287"/>
                  <a:gd name="connsiteY7" fmla="*/ 98565 h 211418"/>
                  <a:gd name="connsiteX8" fmla="*/ 198439 w 199287"/>
                  <a:gd name="connsiteY8" fmla="*/ 140 h 21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9287" h="211418">
                    <a:moveTo>
                      <a:pt x="198439" y="140"/>
                    </a:moveTo>
                    <a:cubicBezTo>
                      <a:pt x="192354" y="4109"/>
                      <a:pt x="146051" y="98036"/>
                      <a:pt x="130176" y="122378"/>
                    </a:cubicBezTo>
                    <a:cubicBezTo>
                      <a:pt x="114301" y="146720"/>
                      <a:pt x="114830" y="137459"/>
                      <a:pt x="103189" y="146190"/>
                    </a:cubicBezTo>
                    <a:cubicBezTo>
                      <a:pt x="91548" y="154921"/>
                      <a:pt x="77524" y="163917"/>
                      <a:pt x="60326" y="174765"/>
                    </a:cubicBezTo>
                    <a:cubicBezTo>
                      <a:pt x="43128" y="185613"/>
                      <a:pt x="-264" y="209426"/>
                      <a:pt x="1" y="211278"/>
                    </a:cubicBezTo>
                    <a:cubicBezTo>
                      <a:pt x="266" y="213130"/>
                      <a:pt x="39424" y="196197"/>
                      <a:pt x="61914" y="185878"/>
                    </a:cubicBezTo>
                    <a:cubicBezTo>
                      <a:pt x="84404" y="175559"/>
                      <a:pt x="117476" y="163917"/>
                      <a:pt x="134939" y="149365"/>
                    </a:cubicBezTo>
                    <a:cubicBezTo>
                      <a:pt x="152401" y="134813"/>
                      <a:pt x="157164" y="119467"/>
                      <a:pt x="166689" y="98565"/>
                    </a:cubicBezTo>
                    <a:cubicBezTo>
                      <a:pt x="176214" y="77663"/>
                      <a:pt x="204524" y="-3829"/>
                      <a:pt x="198439" y="1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2" name="フリーフォーム: 図形 3121">
                <a:extLst>
                  <a:ext uri="{FF2B5EF4-FFF2-40B4-BE49-F238E27FC236}">
                    <a16:creationId xmlns:a16="http://schemas.microsoft.com/office/drawing/2014/main" id="{BC3D85B4-99DF-4E97-9662-B7D1B0A7D321}"/>
                  </a:ext>
                </a:extLst>
              </p:cNvPr>
              <p:cNvSpPr/>
              <p:nvPr/>
            </p:nvSpPr>
            <p:spPr>
              <a:xfrm>
                <a:off x="6204275" y="2880647"/>
                <a:ext cx="198373" cy="219743"/>
              </a:xfrm>
              <a:custGeom>
                <a:avLst/>
                <a:gdLst>
                  <a:gd name="connsiteX0" fmla="*/ 71113 w 198373"/>
                  <a:gd name="connsiteY0" fmla="*/ 666 h 219743"/>
                  <a:gd name="connsiteX1" fmla="*/ 6025 w 198373"/>
                  <a:gd name="connsiteY1" fmla="*/ 100678 h 219743"/>
                  <a:gd name="connsiteX2" fmla="*/ 20313 w 198373"/>
                  <a:gd name="connsiteY2" fmla="*/ 176878 h 219743"/>
                  <a:gd name="connsiteX3" fmla="*/ 160013 w 198373"/>
                  <a:gd name="connsiteY3" fmla="*/ 219741 h 219743"/>
                  <a:gd name="connsiteX4" fmla="*/ 188588 w 198373"/>
                  <a:gd name="connsiteY4" fmla="*/ 175291 h 219743"/>
                  <a:gd name="connsiteX5" fmla="*/ 196525 w 198373"/>
                  <a:gd name="connsiteY5" fmla="*/ 124491 h 219743"/>
                  <a:gd name="connsiteX6" fmla="*/ 156838 w 198373"/>
                  <a:gd name="connsiteY6" fmla="*/ 199103 h 219743"/>
                  <a:gd name="connsiteX7" fmla="*/ 91750 w 198373"/>
                  <a:gd name="connsiteY7" fmla="*/ 199103 h 219743"/>
                  <a:gd name="connsiteX8" fmla="*/ 12375 w 198373"/>
                  <a:gd name="connsiteY8" fmla="*/ 153066 h 219743"/>
                  <a:gd name="connsiteX9" fmla="*/ 71113 w 198373"/>
                  <a:gd name="connsiteY9" fmla="*/ 666 h 21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373" h="219743">
                    <a:moveTo>
                      <a:pt x="71113" y="666"/>
                    </a:moveTo>
                    <a:cubicBezTo>
                      <a:pt x="70055" y="-8065"/>
                      <a:pt x="14492" y="71309"/>
                      <a:pt x="6025" y="100678"/>
                    </a:cubicBezTo>
                    <a:cubicBezTo>
                      <a:pt x="-2442" y="130047"/>
                      <a:pt x="-5352" y="157034"/>
                      <a:pt x="20313" y="176878"/>
                    </a:cubicBezTo>
                    <a:cubicBezTo>
                      <a:pt x="45978" y="196722"/>
                      <a:pt x="131967" y="220005"/>
                      <a:pt x="160013" y="219741"/>
                    </a:cubicBezTo>
                    <a:cubicBezTo>
                      <a:pt x="188059" y="219477"/>
                      <a:pt x="182503" y="191166"/>
                      <a:pt x="188588" y="175291"/>
                    </a:cubicBezTo>
                    <a:cubicBezTo>
                      <a:pt x="194673" y="159416"/>
                      <a:pt x="201817" y="120522"/>
                      <a:pt x="196525" y="124491"/>
                    </a:cubicBezTo>
                    <a:cubicBezTo>
                      <a:pt x="191233" y="128460"/>
                      <a:pt x="174301" y="186668"/>
                      <a:pt x="156838" y="199103"/>
                    </a:cubicBezTo>
                    <a:cubicBezTo>
                      <a:pt x="139376" y="211538"/>
                      <a:pt x="115827" y="206776"/>
                      <a:pt x="91750" y="199103"/>
                    </a:cubicBezTo>
                    <a:cubicBezTo>
                      <a:pt x="67673" y="191430"/>
                      <a:pt x="19254" y="182435"/>
                      <a:pt x="12375" y="153066"/>
                    </a:cubicBezTo>
                    <a:cubicBezTo>
                      <a:pt x="5496" y="123697"/>
                      <a:pt x="72171" y="9397"/>
                      <a:pt x="71113" y="6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3" name="フリーフォーム: 図形 3122">
                <a:extLst>
                  <a:ext uri="{FF2B5EF4-FFF2-40B4-BE49-F238E27FC236}">
                    <a16:creationId xmlns:a16="http://schemas.microsoft.com/office/drawing/2014/main" id="{E1E2BA8E-15E6-4A61-AF84-8F23245A2DA4}"/>
                  </a:ext>
                </a:extLst>
              </p:cNvPr>
              <p:cNvSpPr/>
              <p:nvPr/>
            </p:nvSpPr>
            <p:spPr>
              <a:xfrm>
                <a:off x="6316622" y="2761763"/>
                <a:ext cx="198147" cy="200142"/>
              </a:xfrm>
              <a:custGeom>
                <a:avLst/>
                <a:gdLst>
                  <a:gd name="connsiteX0" fmla="*/ 31791 w 198147"/>
                  <a:gd name="connsiteY0" fmla="*/ 8425 h 200142"/>
                  <a:gd name="connsiteX1" fmla="*/ 41 w 198147"/>
                  <a:gd name="connsiteY1" fmla="*/ 92562 h 200142"/>
                  <a:gd name="connsiteX2" fmla="*/ 39728 w 198147"/>
                  <a:gd name="connsiteY2" fmla="*/ 184637 h 200142"/>
                  <a:gd name="connsiteX3" fmla="*/ 155616 w 198147"/>
                  <a:gd name="connsiteY3" fmla="*/ 195750 h 200142"/>
                  <a:gd name="connsiteX4" fmla="*/ 192128 w 198147"/>
                  <a:gd name="connsiteY4" fmla="*/ 138600 h 200142"/>
                  <a:gd name="connsiteX5" fmla="*/ 195303 w 198147"/>
                  <a:gd name="connsiteY5" fmla="*/ 46525 h 200142"/>
                  <a:gd name="connsiteX6" fmla="*/ 163553 w 198147"/>
                  <a:gd name="connsiteY6" fmla="*/ 487 h 200142"/>
                  <a:gd name="connsiteX7" fmla="*/ 190541 w 198147"/>
                  <a:gd name="connsiteY7" fmla="*/ 73512 h 200142"/>
                  <a:gd name="connsiteX8" fmla="*/ 166728 w 198147"/>
                  <a:gd name="connsiteY8" fmla="*/ 168762 h 200142"/>
                  <a:gd name="connsiteX9" fmla="*/ 111166 w 198147"/>
                  <a:gd name="connsiteY9" fmla="*/ 184637 h 200142"/>
                  <a:gd name="connsiteX10" fmla="*/ 23853 w 198147"/>
                  <a:gd name="connsiteY10" fmla="*/ 152887 h 200142"/>
                  <a:gd name="connsiteX11" fmla="*/ 14328 w 198147"/>
                  <a:gd name="connsiteY11" fmla="*/ 133837 h 200142"/>
                  <a:gd name="connsiteX12" fmla="*/ 31791 w 198147"/>
                  <a:gd name="connsiteY12" fmla="*/ 8425 h 200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8147" h="200142">
                    <a:moveTo>
                      <a:pt x="31791" y="8425"/>
                    </a:moveTo>
                    <a:cubicBezTo>
                      <a:pt x="29410" y="1546"/>
                      <a:pt x="-1282" y="63193"/>
                      <a:pt x="41" y="92562"/>
                    </a:cubicBezTo>
                    <a:cubicBezTo>
                      <a:pt x="1364" y="121931"/>
                      <a:pt x="13799" y="167439"/>
                      <a:pt x="39728" y="184637"/>
                    </a:cubicBezTo>
                    <a:cubicBezTo>
                      <a:pt x="65657" y="201835"/>
                      <a:pt x="130216" y="203423"/>
                      <a:pt x="155616" y="195750"/>
                    </a:cubicBezTo>
                    <a:cubicBezTo>
                      <a:pt x="181016" y="188077"/>
                      <a:pt x="185514" y="163471"/>
                      <a:pt x="192128" y="138600"/>
                    </a:cubicBezTo>
                    <a:cubicBezTo>
                      <a:pt x="198742" y="113729"/>
                      <a:pt x="200066" y="69544"/>
                      <a:pt x="195303" y="46525"/>
                    </a:cubicBezTo>
                    <a:cubicBezTo>
                      <a:pt x="190541" y="23506"/>
                      <a:pt x="164347" y="-4011"/>
                      <a:pt x="163553" y="487"/>
                    </a:cubicBezTo>
                    <a:cubicBezTo>
                      <a:pt x="162759" y="4985"/>
                      <a:pt x="190012" y="45466"/>
                      <a:pt x="190541" y="73512"/>
                    </a:cubicBezTo>
                    <a:cubicBezTo>
                      <a:pt x="191070" y="101558"/>
                      <a:pt x="179957" y="150241"/>
                      <a:pt x="166728" y="168762"/>
                    </a:cubicBezTo>
                    <a:cubicBezTo>
                      <a:pt x="153499" y="187283"/>
                      <a:pt x="134978" y="187283"/>
                      <a:pt x="111166" y="184637"/>
                    </a:cubicBezTo>
                    <a:cubicBezTo>
                      <a:pt x="87354" y="181991"/>
                      <a:pt x="39993" y="161354"/>
                      <a:pt x="23853" y="152887"/>
                    </a:cubicBezTo>
                    <a:cubicBezTo>
                      <a:pt x="7713" y="144420"/>
                      <a:pt x="14857" y="154210"/>
                      <a:pt x="14328" y="133837"/>
                    </a:cubicBezTo>
                    <a:cubicBezTo>
                      <a:pt x="13799" y="113464"/>
                      <a:pt x="34172" y="15304"/>
                      <a:pt x="31791" y="84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4" name="フリーフォーム: 図形 3123">
                <a:extLst>
                  <a:ext uri="{FF2B5EF4-FFF2-40B4-BE49-F238E27FC236}">
                    <a16:creationId xmlns:a16="http://schemas.microsoft.com/office/drawing/2014/main" id="{682A4933-B157-46C6-BD79-287477843F6D}"/>
                  </a:ext>
                </a:extLst>
              </p:cNvPr>
              <p:cNvSpPr/>
              <p:nvPr/>
            </p:nvSpPr>
            <p:spPr>
              <a:xfrm>
                <a:off x="6274211" y="2771253"/>
                <a:ext cx="251044" cy="222884"/>
              </a:xfrm>
              <a:custGeom>
                <a:avLst/>
                <a:gdLst>
                  <a:gd name="connsiteX0" fmla="*/ 47214 w 251044"/>
                  <a:gd name="connsiteY0" fmla="*/ 522 h 222884"/>
                  <a:gd name="connsiteX1" fmla="*/ 10702 w 251044"/>
                  <a:gd name="connsiteY1" fmla="*/ 76722 h 222884"/>
                  <a:gd name="connsiteX2" fmla="*/ 5939 w 251044"/>
                  <a:gd name="connsiteY2" fmla="*/ 121172 h 222884"/>
                  <a:gd name="connsiteX3" fmla="*/ 86902 w 251044"/>
                  <a:gd name="connsiteY3" fmla="*/ 218010 h 222884"/>
                  <a:gd name="connsiteX4" fmla="*/ 193264 w 251044"/>
                  <a:gd name="connsiteY4" fmla="*/ 203722 h 222884"/>
                  <a:gd name="connsiteX5" fmla="*/ 240889 w 251044"/>
                  <a:gd name="connsiteY5" fmla="*/ 162447 h 222884"/>
                  <a:gd name="connsiteX6" fmla="*/ 242477 w 251044"/>
                  <a:gd name="connsiteY6" fmla="*/ 102122 h 222884"/>
                  <a:gd name="connsiteX7" fmla="*/ 242477 w 251044"/>
                  <a:gd name="connsiteY7" fmla="*/ 62435 h 222884"/>
                  <a:gd name="connsiteX8" fmla="*/ 250414 w 251044"/>
                  <a:gd name="connsiteY8" fmla="*/ 148160 h 222884"/>
                  <a:gd name="connsiteX9" fmla="*/ 223427 w 251044"/>
                  <a:gd name="connsiteY9" fmla="*/ 183085 h 222884"/>
                  <a:gd name="connsiteX10" fmla="*/ 126589 w 251044"/>
                  <a:gd name="connsiteY10" fmla="*/ 210072 h 222884"/>
                  <a:gd name="connsiteX11" fmla="*/ 83727 w 251044"/>
                  <a:gd name="connsiteY11" fmla="*/ 197372 h 222884"/>
                  <a:gd name="connsiteX12" fmla="*/ 13877 w 251044"/>
                  <a:gd name="connsiteY12" fmla="*/ 117997 h 222884"/>
                  <a:gd name="connsiteX13" fmla="*/ 47214 w 251044"/>
                  <a:gd name="connsiteY13" fmla="*/ 522 h 22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1044" h="222884">
                    <a:moveTo>
                      <a:pt x="47214" y="522"/>
                    </a:moveTo>
                    <a:cubicBezTo>
                      <a:pt x="46685" y="-6357"/>
                      <a:pt x="17581" y="56614"/>
                      <a:pt x="10702" y="76722"/>
                    </a:cubicBezTo>
                    <a:cubicBezTo>
                      <a:pt x="3823" y="96830"/>
                      <a:pt x="-6761" y="97624"/>
                      <a:pt x="5939" y="121172"/>
                    </a:cubicBezTo>
                    <a:cubicBezTo>
                      <a:pt x="18639" y="144720"/>
                      <a:pt x="55681" y="204252"/>
                      <a:pt x="86902" y="218010"/>
                    </a:cubicBezTo>
                    <a:cubicBezTo>
                      <a:pt x="118123" y="231768"/>
                      <a:pt x="167599" y="212983"/>
                      <a:pt x="193264" y="203722"/>
                    </a:cubicBezTo>
                    <a:cubicBezTo>
                      <a:pt x="218929" y="194461"/>
                      <a:pt x="232687" y="179380"/>
                      <a:pt x="240889" y="162447"/>
                    </a:cubicBezTo>
                    <a:cubicBezTo>
                      <a:pt x="249091" y="145514"/>
                      <a:pt x="242212" y="118791"/>
                      <a:pt x="242477" y="102122"/>
                    </a:cubicBezTo>
                    <a:cubicBezTo>
                      <a:pt x="242742" y="85453"/>
                      <a:pt x="241154" y="54762"/>
                      <a:pt x="242477" y="62435"/>
                    </a:cubicBezTo>
                    <a:cubicBezTo>
                      <a:pt x="243800" y="70108"/>
                      <a:pt x="253589" y="128052"/>
                      <a:pt x="250414" y="148160"/>
                    </a:cubicBezTo>
                    <a:cubicBezTo>
                      <a:pt x="247239" y="168268"/>
                      <a:pt x="244065" y="172766"/>
                      <a:pt x="223427" y="183085"/>
                    </a:cubicBezTo>
                    <a:cubicBezTo>
                      <a:pt x="202790" y="193404"/>
                      <a:pt x="149872" y="207691"/>
                      <a:pt x="126589" y="210072"/>
                    </a:cubicBezTo>
                    <a:cubicBezTo>
                      <a:pt x="103306" y="212453"/>
                      <a:pt x="102512" y="212718"/>
                      <a:pt x="83727" y="197372"/>
                    </a:cubicBezTo>
                    <a:cubicBezTo>
                      <a:pt x="64942" y="182026"/>
                      <a:pt x="21285" y="147630"/>
                      <a:pt x="13877" y="117997"/>
                    </a:cubicBezTo>
                    <a:cubicBezTo>
                      <a:pt x="6469" y="88364"/>
                      <a:pt x="47743" y="7401"/>
                      <a:pt x="47214" y="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5" name="フリーフォーム: 図形 3124">
                <a:extLst>
                  <a:ext uri="{FF2B5EF4-FFF2-40B4-BE49-F238E27FC236}">
                    <a16:creationId xmlns:a16="http://schemas.microsoft.com/office/drawing/2014/main" id="{7B9CB9FF-B5D6-4595-8A5C-15487E1F437D}"/>
                  </a:ext>
                </a:extLst>
              </p:cNvPr>
              <p:cNvSpPr/>
              <p:nvPr/>
            </p:nvSpPr>
            <p:spPr>
              <a:xfrm>
                <a:off x="6357225" y="2682859"/>
                <a:ext cx="121868" cy="93679"/>
              </a:xfrm>
              <a:custGeom>
                <a:avLst/>
                <a:gdLst>
                  <a:gd name="connsiteX0" fmla="*/ 713 w 121868"/>
                  <a:gd name="connsiteY0" fmla="*/ 93679 h 93679"/>
                  <a:gd name="connsiteX1" fmla="*/ 18175 w 121868"/>
                  <a:gd name="connsiteY1" fmla="*/ 17479 h 93679"/>
                  <a:gd name="connsiteX2" fmla="*/ 68975 w 121868"/>
                  <a:gd name="connsiteY2" fmla="*/ 9541 h 93679"/>
                  <a:gd name="connsiteX3" fmla="*/ 121363 w 121868"/>
                  <a:gd name="connsiteY3" fmla="*/ 69866 h 93679"/>
                  <a:gd name="connsiteX4" fmla="*/ 94375 w 121868"/>
                  <a:gd name="connsiteY4" fmla="*/ 14304 h 93679"/>
                  <a:gd name="connsiteX5" fmla="*/ 75325 w 121868"/>
                  <a:gd name="connsiteY5" fmla="*/ 16 h 93679"/>
                  <a:gd name="connsiteX6" fmla="*/ 38813 w 121868"/>
                  <a:gd name="connsiteY6" fmla="*/ 15891 h 93679"/>
                  <a:gd name="connsiteX7" fmla="*/ 713 w 121868"/>
                  <a:gd name="connsiteY7" fmla="*/ 93679 h 93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68" h="93679">
                    <a:moveTo>
                      <a:pt x="713" y="93679"/>
                    </a:moveTo>
                    <a:cubicBezTo>
                      <a:pt x="-2727" y="93944"/>
                      <a:pt x="6798" y="31502"/>
                      <a:pt x="18175" y="17479"/>
                    </a:cubicBezTo>
                    <a:cubicBezTo>
                      <a:pt x="29552" y="3456"/>
                      <a:pt x="51777" y="810"/>
                      <a:pt x="68975" y="9541"/>
                    </a:cubicBezTo>
                    <a:cubicBezTo>
                      <a:pt x="86173" y="18272"/>
                      <a:pt x="117130" y="69072"/>
                      <a:pt x="121363" y="69866"/>
                    </a:cubicBezTo>
                    <a:cubicBezTo>
                      <a:pt x="125596" y="70660"/>
                      <a:pt x="102048" y="25946"/>
                      <a:pt x="94375" y="14304"/>
                    </a:cubicBezTo>
                    <a:cubicBezTo>
                      <a:pt x="86702" y="2662"/>
                      <a:pt x="84585" y="-249"/>
                      <a:pt x="75325" y="16"/>
                    </a:cubicBezTo>
                    <a:cubicBezTo>
                      <a:pt x="66065" y="280"/>
                      <a:pt x="49926" y="4514"/>
                      <a:pt x="38813" y="15891"/>
                    </a:cubicBezTo>
                    <a:cubicBezTo>
                      <a:pt x="27701" y="27268"/>
                      <a:pt x="4153" y="93414"/>
                      <a:pt x="713" y="936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6" name="フリーフォーム: 図形 3125">
                <a:extLst>
                  <a:ext uri="{FF2B5EF4-FFF2-40B4-BE49-F238E27FC236}">
                    <a16:creationId xmlns:a16="http://schemas.microsoft.com/office/drawing/2014/main" id="{A47326D5-037C-4B9E-AD29-BEFB7DEEF663}"/>
                  </a:ext>
                </a:extLst>
              </p:cNvPr>
              <p:cNvSpPr/>
              <p:nvPr/>
            </p:nvSpPr>
            <p:spPr>
              <a:xfrm>
                <a:off x="6316879" y="2681265"/>
                <a:ext cx="121302" cy="84369"/>
              </a:xfrm>
              <a:custGeom>
                <a:avLst/>
                <a:gdLst>
                  <a:gd name="connsiteX0" fmla="*/ 1371 w 121302"/>
                  <a:gd name="connsiteY0" fmla="*/ 84160 h 84369"/>
                  <a:gd name="connsiteX1" fmla="*/ 17246 w 121302"/>
                  <a:gd name="connsiteY1" fmla="*/ 17485 h 84369"/>
                  <a:gd name="connsiteX2" fmla="*/ 120434 w 121302"/>
                  <a:gd name="connsiteY2" fmla="*/ 23 h 84369"/>
                  <a:gd name="connsiteX3" fmla="*/ 64871 w 121302"/>
                  <a:gd name="connsiteY3" fmla="*/ 14310 h 84369"/>
                  <a:gd name="connsiteX4" fmla="*/ 31534 w 121302"/>
                  <a:gd name="connsiteY4" fmla="*/ 38123 h 84369"/>
                  <a:gd name="connsiteX5" fmla="*/ 1371 w 121302"/>
                  <a:gd name="connsiteY5" fmla="*/ 84160 h 84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302" h="84369">
                    <a:moveTo>
                      <a:pt x="1371" y="84160"/>
                    </a:moveTo>
                    <a:cubicBezTo>
                      <a:pt x="-1010" y="80720"/>
                      <a:pt x="-2598" y="31508"/>
                      <a:pt x="17246" y="17485"/>
                    </a:cubicBezTo>
                    <a:cubicBezTo>
                      <a:pt x="37090" y="3462"/>
                      <a:pt x="112497" y="552"/>
                      <a:pt x="120434" y="23"/>
                    </a:cubicBezTo>
                    <a:cubicBezTo>
                      <a:pt x="128372" y="-506"/>
                      <a:pt x="79688" y="7960"/>
                      <a:pt x="64871" y="14310"/>
                    </a:cubicBezTo>
                    <a:cubicBezTo>
                      <a:pt x="50054" y="20660"/>
                      <a:pt x="39207" y="28598"/>
                      <a:pt x="31534" y="38123"/>
                    </a:cubicBezTo>
                    <a:cubicBezTo>
                      <a:pt x="23861" y="47648"/>
                      <a:pt x="3752" y="87600"/>
                      <a:pt x="1371" y="841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7" name="フリーフォーム: 図形 3126">
                <a:extLst>
                  <a:ext uri="{FF2B5EF4-FFF2-40B4-BE49-F238E27FC236}">
                    <a16:creationId xmlns:a16="http://schemas.microsoft.com/office/drawing/2014/main" id="{78A123B2-3E7E-4412-AD75-F3887B55AEDC}"/>
                  </a:ext>
                </a:extLst>
              </p:cNvPr>
              <p:cNvSpPr/>
              <p:nvPr/>
            </p:nvSpPr>
            <p:spPr>
              <a:xfrm>
                <a:off x="6106871" y="2366933"/>
                <a:ext cx="132043" cy="535731"/>
              </a:xfrm>
              <a:custGeom>
                <a:avLst/>
                <a:gdLst>
                  <a:gd name="connsiteX0" fmla="*/ 132004 w 132043"/>
                  <a:gd name="connsiteY0" fmla="*/ 30 h 535731"/>
                  <a:gd name="connsiteX1" fmla="*/ 36754 w 132043"/>
                  <a:gd name="connsiteY1" fmla="*/ 152430 h 535731"/>
                  <a:gd name="connsiteX2" fmla="*/ 1829 w 132043"/>
                  <a:gd name="connsiteY2" fmla="*/ 331817 h 535731"/>
                  <a:gd name="connsiteX3" fmla="*/ 9767 w 132043"/>
                  <a:gd name="connsiteY3" fmla="*/ 414367 h 535731"/>
                  <a:gd name="connsiteX4" fmla="*/ 51042 w 132043"/>
                  <a:gd name="connsiteY4" fmla="*/ 535017 h 535731"/>
                  <a:gd name="connsiteX5" fmla="*/ 30404 w 132043"/>
                  <a:gd name="connsiteY5" fmla="*/ 460405 h 535731"/>
                  <a:gd name="connsiteX6" fmla="*/ 5004 w 132043"/>
                  <a:gd name="connsiteY6" fmla="*/ 377855 h 535731"/>
                  <a:gd name="connsiteX7" fmla="*/ 47867 w 132043"/>
                  <a:gd name="connsiteY7" fmla="*/ 141317 h 535731"/>
                  <a:gd name="connsiteX8" fmla="*/ 132004 w 132043"/>
                  <a:gd name="connsiteY8" fmla="*/ 30 h 5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043" h="535731">
                    <a:moveTo>
                      <a:pt x="132004" y="30"/>
                    </a:moveTo>
                    <a:cubicBezTo>
                      <a:pt x="130152" y="1882"/>
                      <a:pt x="58450" y="97132"/>
                      <a:pt x="36754" y="152430"/>
                    </a:cubicBezTo>
                    <a:cubicBezTo>
                      <a:pt x="15058" y="207728"/>
                      <a:pt x="6327" y="288161"/>
                      <a:pt x="1829" y="331817"/>
                    </a:cubicBezTo>
                    <a:cubicBezTo>
                      <a:pt x="-2669" y="375473"/>
                      <a:pt x="1565" y="380500"/>
                      <a:pt x="9767" y="414367"/>
                    </a:cubicBezTo>
                    <a:cubicBezTo>
                      <a:pt x="17969" y="448234"/>
                      <a:pt x="47603" y="527344"/>
                      <a:pt x="51042" y="535017"/>
                    </a:cubicBezTo>
                    <a:cubicBezTo>
                      <a:pt x="54481" y="542690"/>
                      <a:pt x="38077" y="486599"/>
                      <a:pt x="30404" y="460405"/>
                    </a:cubicBezTo>
                    <a:cubicBezTo>
                      <a:pt x="22731" y="434211"/>
                      <a:pt x="2093" y="431036"/>
                      <a:pt x="5004" y="377855"/>
                    </a:cubicBezTo>
                    <a:cubicBezTo>
                      <a:pt x="7914" y="324674"/>
                      <a:pt x="26436" y="201642"/>
                      <a:pt x="47867" y="141317"/>
                    </a:cubicBezTo>
                    <a:cubicBezTo>
                      <a:pt x="69298" y="80992"/>
                      <a:pt x="133856" y="-1822"/>
                      <a:pt x="132004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8" name="フリーフォーム: 図形 3127">
                <a:extLst>
                  <a:ext uri="{FF2B5EF4-FFF2-40B4-BE49-F238E27FC236}">
                    <a16:creationId xmlns:a16="http://schemas.microsoft.com/office/drawing/2014/main" id="{2CEDAC01-946F-4CD8-8640-152D033AAD1D}"/>
                  </a:ext>
                </a:extLst>
              </p:cNvPr>
              <p:cNvSpPr/>
              <p:nvPr/>
            </p:nvSpPr>
            <p:spPr>
              <a:xfrm>
                <a:off x="6238873" y="2357208"/>
                <a:ext cx="170254" cy="327463"/>
              </a:xfrm>
              <a:custGeom>
                <a:avLst/>
                <a:gdLst>
                  <a:gd name="connsiteX0" fmla="*/ 2 w 170254"/>
                  <a:gd name="connsiteY0" fmla="*/ 230 h 327463"/>
                  <a:gd name="connsiteX1" fmla="*/ 122240 w 170254"/>
                  <a:gd name="connsiteY1" fmla="*/ 9755 h 327463"/>
                  <a:gd name="connsiteX2" fmla="*/ 150815 w 170254"/>
                  <a:gd name="connsiteY2" fmla="*/ 63730 h 327463"/>
                  <a:gd name="connsiteX3" fmla="*/ 169865 w 170254"/>
                  <a:gd name="connsiteY3" fmla="*/ 233592 h 327463"/>
                  <a:gd name="connsiteX4" fmla="*/ 163515 w 170254"/>
                  <a:gd name="connsiteY4" fmla="*/ 327255 h 327463"/>
                  <a:gd name="connsiteX5" fmla="*/ 161927 w 170254"/>
                  <a:gd name="connsiteY5" fmla="*/ 257405 h 327463"/>
                  <a:gd name="connsiteX6" fmla="*/ 160340 w 170254"/>
                  <a:gd name="connsiteY6" fmla="*/ 206605 h 327463"/>
                  <a:gd name="connsiteX7" fmla="*/ 136527 w 170254"/>
                  <a:gd name="connsiteY7" fmla="*/ 35155 h 327463"/>
                  <a:gd name="connsiteX8" fmla="*/ 125415 w 170254"/>
                  <a:gd name="connsiteY8" fmla="*/ 12930 h 327463"/>
                  <a:gd name="connsiteX9" fmla="*/ 2 w 170254"/>
                  <a:gd name="connsiteY9" fmla="*/ 230 h 327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254" h="327463">
                    <a:moveTo>
                      <a:pt x="2" y="230"/>
                    </a:moveTo>
                    <a:cubicBezTo>
                      <a:pt x="-527" y="-299"/>
                      <a:pt x="97104" y="-828"/>
                      <a:pt x="122240" y="9755"/>
                    </a:cubicBezTo>
                    <a:cubicBezTo>
                      <a:pt x="147376" y="20338"/>
                      <a:pt x="142877" y="26424"/>
                      <a:pt x="150815" y="63730"/>
                    </a:cubicBezTo>
                    <a:cubicBezTo>
                      <a:pt x="158753" y="101036"/>
                      <a:pt x="167748" y="189671"/>
                      <a:pt x="169865" y="233592"/>
                    </a:cubicBezTo>
                    <a:cubicBezTo>
                      <a:pt x="171982" y="277513"/>
                      <a:pt x="164838" y="323286"/>
                      <a:pt x="163515" y="327255"/>
                    </a:cubicBezTo>
                    <a:cubicBezTo>
                      <a:pt x="162192" y="331224"/>
                      <a:pt x="162456" y="277513"/>
                      <a:pt x="161927" y="257405"/>
                    </a:cubicBezTo>
                    <a:cubicBezTo>
                      <a:pt x="161398" y="237297"/>
                      <a:pt x="164573" y="243647"/>
                      <a:pt x="160340" y="206605"/>
                    </a:cubicBezTo>
                    <a:cubicBezTo>
                      <a:pt x="156107" y="169563"/>
                      <a:pt x="142348" y="67434"/>
                      <a:pt x="136527" y="35155"/>
                    </a:cubicBezTo>
                    <a:cubicBezTo>
                      <a:pt x="130706" y="2876"/>
                      <a:pt x="144200" y="18222"/>
                      <a:pt x="125415" y="12930"/>
                    </a:cubicBezTo>
                    <a:cubicBezTo>
                      <a:pt x="106630" y="7638"/>
                      <a:pt x="531" y="759"/>
                      <a:pt x="2" y="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9" name="フリーフォーム: 図形 3128">
                <a:extLst>
                  <a:ext uri="{FF2B5EF4-FFF2-40B4-BE49-F238E27FC236}">
                    <a16:creationId xmlns:a16="http://schemas.microsoft.com/office/drawing/2014/main" id="{0DCCB29A-4C3C-42A2-99BF-A2256DB66B47}"/>
                  </a:ext>
                </a:extLst>
              </p:cNvPr>
              <p:cNvSpPr/>
              <p:nvPr/>
            </p:nvSpPr>
            <p:spPr>
              <a:xfrm>
                <a:off x="6156813" y="2378070"/>
                <a:ext cx="147196" cy="479941"/>
              </a:xfrm>
              <a:custGeom>
                <a:avLst/>
                <a:gdLst>
                  <a:gd name="connsiteX0" fmla="*/ 147150 w 147196"/>
                  <a:gd name="connsiteY0" fmla="*/ 5 h 479941"/>
                  <a:gd name="connsiteX1" fmla="*/ 58250 w 147196"/>
                  <a:gd name="connsiteY1" fmla="*/ 117480 h 479941"/>
                  <a:gd name="connsiteX2" fmla="*/ 24912 w 147196"/>
                  <a:gd name="connsiteY2" fmla="*/ 219080 h 479941"/>
                  <a:gd name="connsiteX3" fmla="*/ 23325 w 147196"/>
                  <a:gd name="connsiteY3" fmla="*/ 266705 h 479941"/>
                  <a:gd name="connsiteX4" fmla="*/ 24912 w 147196"/>
                  <a:gd name="connsiteY4" fmla="*/ 428630 h 479941"/>
                  <a:gd name="connsiteX5" fmla="*/ 36025 w 147196"/>
                  <a:gd name="connsiteY5" fmla="*/ 479430 h 479941"/>
                  <a:gd name="connsiteX6" fmla="*/ 15387 w 147196"/>
                  <a:gd name="connsiteY6" fmla="*/ 404818 h 479941"/>
                  <a:gd name="connsiteX7" fmla="*/ 1100 w 147196"/>
                  <a:gd name="connsiteY7" fmla="*/ 231780 h 479941"/>
                  <a:gd name="connsiteX8" fmla="*/ 45550 w 147196"/>
                  <a:gd name="connsiteY8" fmla="*/ 122243 h 479941"/>
                  <a:gd name="connsiteX9" fmla="*/ 147150 w 147196"/>
                  <a:gd name="connsiteY9" fmla="*/ 5 h 47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196" h="479941">
                    <a:moveTo>
                      <a:pt x="147150" y="5"/>
                    </a:moveTo>
                    <a:cubicBezTo>
                      <a:pt x="149267" y="-789"/>
                      <a:pt x="78623" y="80968"/>
                      <a:pt x="58250" y="117480"/>
                    </a:cubicBezTo>
                    <a:cubicBezTo>
                      <a:pt x="37877" y="153992"/>
                      <a:pt x="30733" y="194209"/>
                      <a:pt x="24912" y="219080"/>
                    </a:cubicBezTo>
                    <a:cubicBezTo>
                      <a:pt x="19091" y="243951"/>
                      <a:pt x="23325" y="231780"/>
                      <a:pt x="23325" y="266705"/>
                    </a:cubicBezTo>
                    <a:cubicBezTo>
                      <a:pt x="23325" y="301630"/>
                      <a:pt x="22795" y="393176"/>
                      <a:pt x="24912" y="428630"/>
                    </a:cubicBezTo>
                    <a:cubicBezTo>
                      <a:pt x="27029" y="464084"/>
                      <a:pt x="37612" y="483399"/>
                      <a:pt x="36025" y="479430"/>
                    </a:cubicBezTo>
                    <a:cubicBezTo>
                      <a:pt x="34438" y="475461"/>
                      <a:pt x="21208" y="446093"/>
                      <a:pt x="15387" y="404818"/>
                    </a:cubicBezTo>
                    <a:cubicBezTo>
                      <a:pt x="9566" y="363543"/>
                      <a:pt x="-3927" y="278876"/>
                      <a:pt x="1100" y="231780"/>
                    </a:cubicBezTo>
                    <a:cubicBezTo>
                      <a:pt x="6127" y="184684"/>
                      <a:pt x="26236" y="156903"/>
                      <a:pt x="45550" y="122243"/>
                    </a:cubicBezTo>
                    <a:cubicBezTo>
                      <a:pt x="64864" y="87583"/>
                      <a:pt x="145033" y="799"/>
                      <a:pt x="147150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0" name="フリーフォーム: 図形 3129">
                <a:extLst>
                  <a:ext uri="{FF2B5EF4-FFF2-40B4-BE49-F238E27FC236}">
                    <a16:creationId xmlns:a16="http://schemas.microsoft.com/office/drawing/2014/main" id="{F072626B-6462-4D31-A9A0-F67A3A4B895E}"/>
                  </a:ext>
                </a:extLst>
              </p:cNvPr>
              <p:cNvSpPr/>
              <p:nvPr/>
            </p:nvSpPr>
            <p:spPr>
              <a:xfrm>
                <a:off x="6318204" y="2361855"/>
                <a:ext cx="49270" cy="348579"/>
              </a:xfrm>
              <a:custGeom>
                <a:avLst/>
                <a:gdLst>
                  <a:gd name="connsiteX0" fmla="*/ 46 w 49270"/>
                  <a:gd name="connsiteY0" fmla="*/ 345 h 348579"/>
                  <a:gd name="connsiteX1" fmla="*/ 39734 w 49270"/>
                  <a:gd name="connsiteY1" fmla="*/ 147983 h 348579"/>
                  <a:gd name="connsiteX2" fmla="*/ 12746 w 49270"/>
                  <a:gd name="connsiteY2" fmla="*/ 343245 h 348579"/>
                  <a:gd name="connsiteX3" fmla="*/ 25446 w 49270"/>
                  <a:gd name="connsiteY3" fmla="*/ 284508 h 348579"/>
                  <a:gd name="connsiteX4" fmla="*/ 49259 w 49270"/>
                  <a:gd name="connsiteY4" fmla="*/ 189258 h 348579"/>
                  <a:gd name="connsiteX5" fmla="*/ 46 w 49270"/>
                  <a:gd name="connsiteY5" fmla="*/ 345 h 34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270" h="348579">
                    <a:moveTo>
                      <a:pt x="46" y="345"/>
                    </a:moveTo>
                    <a:cubicBezTo>
                      <a:pt x="-1541" y="-6534"/>
                      <a:pt x="37617" y="90833"/>
                      <a:pt x="39734" y="147983"/>
                    </a:cubicBezTo>
                    <a:cubicBezTo>
                      <a:pt x="41851" y="205133"/>
                      <a:pt x="15127" y="320491"/>
                      <a:pt x="12746" y="343245"/>
                    </a:cubicBezTo>
                    <a:cubicBezTo>
                      <a:pt x="10365" y="365999"/>
                      <a:pt x="19361" y="310172"/>
                      <a:pt x="25446" y="284508"/>
                    </a:cubicBezTo>
                    <a:cubicBezTo>
                      <a:pt x="31531" y="258844"/>
                      <a:pt x="49788" y="232385"/>
                      <a:pt x="49259" y="189258"/>
                    </a:cubicBezTo>
                    <a:cubicBezTo>
                      <a:pt x="48730" y="146131"/>
                      <a:pt x="1633" y="7224"/>
                      <a:pt x="46" y="3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1" name="フリーフォーム: 図形 3130">
                <a:extLst>
                  <a:ext uri="{FF2B5EF4-FFF2-40B4-BE49-F238E27FC236}">
                    <a16:creationId xmlns:a16="http://schemas.microsoft.com/office/drawing/2014/main" id="{4BDC253B-93B7-4EF8-AFDB-E9E090476F72}"/>
                  </a:ext>
                </a:extLst>
              </p:cNvPr>
              <p:cNvSpPr/>
              <p:nvPr/>
            </p:nvSpPr>
            <p:spPr>
              <a:xfrm>
                <a:off x="6191206" y="2385415"/>
                <a:ext cx="159162" cy="453264"/>
              </a:xfrm>
              <a:custGeom>
                <a:avLst/>
                <a:gdLst>
                  <a:gd name="connsiteX0" fmla="*/ 115932 w 159162"/>
                  <a:gd name="connsiteY0" fmla="*/ 598 h 453264"/>
                  <a:gd name="connsiteX1" fmla="*/ 149269 w 159162"/>
                  <a:gd name="connsiteY1" fmla="*/ 175223 h 453264"/>
                  <a:gd name="connsiteX2" fmla="*/ 101644 w 159162"/>
                  <a:gd name="connsiteY2" fmla="*/ 353023 h 453264"/>
                  <a:gd name="connsiteX3" fmla="*/ 71482 w 159162"/>
                  <a:gd name="connsiteY3" fmla="*/ 400648 h 453264"/>
                  <a:gd name="connsiteX4" fmla="*/ 44 w 159162"/>
                  <a:gd name="connsiteY4" fmla="*/ 453035 h 453264"/>
                  <a:gd name="connsiteX5" fmla="*/ 61957 w 159162"/>
                  <a:gd name="connsiteY5" fmla="*/ 414935 h 453264"/>
                  <a:gd name="connsiteX6" fmla="*/ 133394 w 159162"/>
                  <a:gd name="connsiteY6" fmla="*/ 308573 h 453264"/>
                  <a:gd name="connsiteX7" fmla="*/ 158794 w 159162"/>
                  <a:gd name="connsiteY7" fmla="*/ 124423 h 453264"/>
                  <a:gd name="connsiteX8" fmla="*/ 115932 w 159162"/>
                  <a:gd name="connsiteY8" fmla="*/ 598 h 453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9162" h="453264">
                    <a:moveTo>
                      <a:pt x="115932" y="598"/>
                    </a:moveTo>
                    <a:cubicBezTo>
                      <a:pt x="114345" y="9065"/>
                      <a:pt x="151650" y="116486"/>
                      <a:pt x="149269" y="175223"/>
                    </a:cubicBezTo>
                    <a:cubicBezTo>
                      <a:pt x="146888" y="233960"/>
                      <a:pt x="114608" y="315452"/>
                      <a:pt x="101644" y="353023"/>
                    </a:cubicBezTo>
                    <a:cubicBezTo>
                      <a:pt x="88680" y="390594"/>
                      <a:pt x="88415" y="383979"/>
                      <a:pt x="71482" y="400648"/>
                    </a:cubicBezTo>
                    <a:cubicBezTo>
                      <a:pt x="54549" y="417317"/>
                      <a:pt x="1631" y="450654"/>
                      <a:pt x="44" y="453035"/>
                    </a:cubicBezTo>
                    <a:cubicBezTo>
                      <a:pt x="-1544" y="455416"/>
                      <a:pt x="39732" y="439012"/>
                      <a:pt x="61957" y="414935"/>
                    </a:cubicBezTo>
                    <a:cubicBezTo>
                      <a:pt x="84182" y="390858"/>
                      <a:pt x="117255" y="356992"/>
                      <a:pt x="133394" y="308573"/>
                    </a:cubicBezTo>
                    <a:cubicBezTo>
                      <a:pt x="149533" y="260154"/>
                      <a:pt x="161440" y="173371"/>
                      <a:pt x="158794" y="124423"/>
                    </a:cubicBezTo>
                    <a:cubicBezTo>
                      <a:pt x="156148" y="75475"/>
                      <a:pt x="117519" y="-7869"/>
                      <a:pt x="115932" y="5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2" name="フリーフォーム: 図形 3131">
                <a:extLst>
                  <a:ext uri="{FF2B5EF4-FFF2-40B4-BE49-F238E27FC236}">
                    <a16:creationId xmlns:a16="http://schemas.microsoft.com/office/drawing/2014/main" id="{67B55B62-FF09-4D80-BD23-A2C52AEFC19D}"/>
                  </a:ext>
                </a:extLst>
              </p:cNvPr>
              <p:cNvSpPr/>
              <p:nvPr/>
            </p:nvSpPr>
            <p:spPr>
              <a:xfrm>
                <a:off x="6019800" y="2444378"/>
                <a:ext cx="163517" cy="236990"/>
              </a:xfrm>
              <a:custGeom>
                <a:avLst/>
                <a:gdLst>
                  <a:gd name="connsiteX0" fmla="*/ 163513 w 163517"/>
                  <a:gd name="connsiteY0" fmla="*/ 372 h 236990"/>
                  <a:gd name="connsiteX1" fmla="*/ 28575 w 163517"/>
                  <a:gd name="connsiteY1" fmla="*/ 52760 h 236990"/>
                  <a:gd name="connsiteX2" fmla="*/ 0 w 163517"/>
                  <a:gd name="connsiteY2" fmla="*/ 117847 h 236990"/>
                  <a:gd name="connsiteX3" fmla="*/ 28575 w 163517"/>
                  <a:gd name="connsiteY3" fmla="*/ 168647 h 236990"/>
                  <a:gd name="connsiteX4" fmla="*/ 63500 w 163517"/>
                  <a:gd name="connsiteY4" fmla="*/ 236910 h 236990"/>
                  <a:gd name="connsiteX5" fmla="*/ 46038 w 163517"/>
                  <a:gd name="connsiteY5" fmla="*/ 181347 h 236990"/>
                  <a:gd name="connsiteX6" fmla="*/ 14288 w 163517"/>
                  <a:gd name="connsiteY6" fmla="*/ 130547 h 236990"/>
                  <a:gd name="connsiteX7" fmla="*/ 23813 w 163517"/>
                  <a:gd name="connsiteY7" fmla="*/ 79747 h 236990"/>
                  <a:gd name="connsiteX8" fmla="*/ 163513 w 163517"/>
                  <a:gd name="connsiteY8" fmla="*/ 372 h 23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517" h="236990">
                    <a:moveTo>
                      <a:pt x="163513" y="372"/>
                    </a:moveTo>
                    <a:cubicBezTo>
                      <a:pt x="164307" y="-4126"/>
                      <a:pt x="55827" y="33181"/>
                      <a:pt x="28575" y="52760"/>
                    </a:cubicBezTo>
                    <a:cubicBezTo>
                      <a:pt x="1323" y="72339"/>
                      <a:pt x="0" y="98533"/>
                      <a:pt x="0" y="117847"/>
                    </a:cubicBezTo>
                    <a:cubicBezTo>
                      <a:pt x="0" y="137161"/>
                      <a:pt x="17992" y="148803"/>
                      <a:pt x="28575" y="168647"/>
                    </a:cubicBezTo>
                    <a:cubicBezTo>
                      <a:pt x="39158" y="188491"/>
                      <a:pt x="60590" y="234793"/>
                      <a:pt x="63500" y="236910"/>
                    </a:cubicBezTo>
                    <a:cubicBezTo>
                      <a:pt x="66410" y="239027"/>
                      <a:pt x="54240" y="199074"/>
                      <a:pt x="46038" y="181347"/>
                    </a:cubicBezTo>
                    <a:cubicBezTo>
                      <a:pt x="37836" y="163620"/>
                      <a:pt x="17992" y="147480"/>
                      <a:pt x="14288" y="130547"/>
                    </a:cubicBezTo>
                    <a:cubicBezTo>
                      <a:pt x="10584" y="113614"/>
                      <a:pt x="2646" y="98268"/>
                      <a:pt x="23813" y="79747"/>
                    </a:cubicBezTo>
                    <a:cubicBezTo>
                      <a:pt x="44980" y="61226"/>
                      <a:pt x="162719" y="4870"/>
                      <a:pt x="163513" y="3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3" name="フリーフォーム: 図形 3132">
                <a:extLst>
                  <a:ext uri="{FF2B5EF4-FFF2-40B4-BE49-F238E27FC236}">
                    <a16:creationId xmlns:a16="http://schemas.microsoft.com/office/drawing/2014/main" id="{1C515A53-8E6A-4A9C-ADEF-E545D39C33FB}"/>
                  </a:ext>
                </a:extLst>
              </p:cNvPr>
              <p:cNvSpPr/>
              <p:nvPr/>
            </p:nvSpPr>
            <p:spPr>
              <a:xfrm>
                <a:off x="6066805" y="2514527"/>
                <a:ext cx="84778" cy="172095"/>
              </a:xfrm>
              <a:custGeom>
                <a:avLst/>
                <a:gdLst>
                  <a:gd name="connsiteX0" fmla="*/ 84758 w 84778"/>
                  <a:gd name="connsiteY0" fmla="*/ 73 h 172095"/>
                  <a:gd name="connsiteX1" fmla="*/ 10145 w 84778"/>
                  <a:gd name="connsiteY1" fmla="*/ 61986 h 172095"/>
                  <a:gd name="connsiteX2" fmla="*/ 2208 w 84778"/>
                  <a:gd name="connsiteY2" fmla="*/ 87386 h 172095"/>
                  <a:gd name="connsiteX3" fmla="*/ 24433 w 84778"/>
                  <a:gd name="connsiteY3" fmla="*/ 171523 h 172095"/>
                  <a:gd name="connsiteX4" fmla="*/ 22845 w 84778"/>
                  <a:gd name="connsiteY4" fmla="*/ 120723 h 172095"/>
                  <a:gd name="connsiteX5" fmla="*/ 2208 w 84778"/>
                  <a:gd name="connsiteY5" fmla="*/ 50873 h 172095"/>
                  <a:gd name="connsiteX6" fmla="*/ 84758 w 84778"/>
                  <a:gd name="connsiteY6" fmla="*/ 73 h 172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778" h="172095">
                    <a:moveTo>
                      <a:pt x="84758" y="73"/>
                    </a:moveTo>
                    <a:cubicBezTo>
                      <a:pt x="86081" y="1925"/>
                      <a:pt x="23903" y="47434"/>
                      <a:pt x="10145" y="61986"/>
                    </a:cubicBezTo>
                    <a:cubicBezTo>
                      <a:pt x="-3613" y="76538"/>
                      <a:pt x="-173" y="69130"/>
                      <a:pt x="2208" y="87386"/>
                    </a:cubicBezTo>
                    <a:cubicBezTo>
                      <a:pt x="4589" y="105642"/>
                      <a:pt x="20994" y="165967"/>
                      <a:pt x="24433" y="171523"/>
                    </a:cubicBezTo>
                    <a:cubicBezTo>
                      <a:pt x="27872" y="177079"/>
                      <a:pt x="26549" y="140831"/>
                      <a:pt x="22845" y="120723"/>
                    </a:cubicBezTo>
                    <a:cubicBezTo>
                      <a:pt x="19141" y="100615"/>
                      <a:pt x="-4407" y="69923"/>
                      <a:pt x="2208" y="50873"/>
                    </a:cubicBezTo>
                    <a:cubicBezTo>
                      <a:pt x="8823" y="31823"/>
                      <a:pt x="83435" y="-1779"/>
                      <a:pt x="84758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4" name="フリーフォーム: 図形 3133">
                <a:extLst>
                  <a:ext uri="{FF2B5EF4-FFF2-40B4-BE49-F238E27FC236}">
                    <a16:creationId xmlns:a16="http://schemas.microsoft.com/office/drawing/2014/main" id="{C739191C-D65F-4996-8479-AE58BD2D3FB5}"/>
                  </a:ext>
                </a:extLst>
              </p:cNvPr>
              <p:cNvSpPr/>
              <p:nvPr/>
            </p:nvSpPr>
            <p:spPr>
              <a:xfrm>
                <a:off x="6186533" y="2430278"/>
                <a:ext cx="132551" cy="168859"/>
              </a:xfrm>
              <a:custGeom>
                <a:avLst/>
                <a:gdLst>
                  <a:gd name="connsiteX0" fmla="*/ 131717 w 132551"/>
                  <a:gd name="connsiteY0" fmla="*/ 185 h 168859"/>
                  <a:gd name="connsiteX1" fmla="*/ 34880 w 132551"/>
                  <a:gd name="connsiteY1" fmla="*/ 114485 h 168859"/>
                  <a:gd name="connsiteX2" fmla="*/ 1542 w 132551"/>
                  <a:gd name="connsiteY2" fmla="*/ 168460 h 168859"/>
                  <a:gd name="connsiteX3" fmla="*/ 77742 w 132551"/>
                  <a:gd name="connsiteY3" fmla="*/ 89085 h 168859"/>
                  <a:gd name="connsiteX4" fmla="*/ 131717 w 132551"/>
                  <a:gd name="connsiteY4" fmla="*/ 185 h 16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551" h="168859">
                    <a:moveTo>
                      <a:pt x="131717" y="185"/>
                    </a:moveTo>
                    <a:cubicBezTo>
                      <a:pt x="124573" y="4418"/>
                      <a:pt x="56576" y="86439"/>
                      <a:pt x="34880" y="114485"/>
                    </a:cubicBezTo>
                    <a:cubicBezTo>
                      <a:pt x="13184" y="142531"/>
                      <a:pt x="-5602" y="172693"/>
                      <a:pt x="1542" y="168460"/>
                    </a:cubicBezTo>
                    <a:cubicBezTo>
                      <a:pt x="8686" y="164227"/>
                      <a:pt x="57105" y="112897"/>
                      <a:pt x="77742" y="89085"/>
                    </a:cubicBezTo>
                    <a:cubicBezTo>
                      <a:pt x="98379" y="65273"/>
                      <a:pt x="138861" y="-4048"/>
                      <a:pt x="131717" y="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5" name="フリーフォーム: 図形 3134">
                <a:extLst>
                  <a:ext uri="{FF2B5EF4-FFF2-40B4-BE49-F238E27FC236}">
                    <a16:creationId xmlns:a16="http://schemas.microsoft.com/office/drawing/2014/main" id="{A33E86CA-2E58-4A30-A816-9FE1F30CBE31}"/>
                  </a:ext>
                </a:extLst>
              </p:cNvPr>
              <p:cNvSpPr/>
              <p:nvPr/>
            </p:nvSpPr>
            <p:spPr>
              <a:xfrm>
                <a:off x="6217164" y="2570105"/>
                <a:ext cx="74147" cy="233423"/>
              </a:xfrm>
              <a:custGeom>
                <a:avLst/>
                <a:gdLst>
                  <a:gd name="connsiteX0" fmla="*/ 74099 w 74147"/>
                  <a:gd name="connsiteY0" fmla="*/ 58 h 233423"/>
                  <a:gd name="connsiteX1" fmla="*/ 15361 w 74147"/>
                  <a:gd name="connsiteY1" fmla="*/ 79433 h 233423"/>
                  <a:gd name="connsiteX2" fmla="*/ 20124 w 74147"/>
                  <a:gd name="connsiteY2" fmla="*/ 152458 h 233423"/>
                  <a:gd name="connsiteX3" fmla="*/ 28061 w 74147"/>
                  <a:gd name="connsiteY3" fmla="*/ 233420 h 233423"/>
                  <a:gd name="connsiteX4" fmla="*/ 4249 w 74147"/>
                  <a:gd name="connsiteY4" fmla="*/ 149283 h 233423"/>
                  <a:gd name="connsiteX5" fmla="*/ 4249 w 74147"/>
                  <a:gd name="connsiteY5" fmla="*/ 92133 h 233423"/>
                  <a:gd name="connsiteX6" fmla="*/ 74099 w 74147"/>
                  <a:gd name="connsiteY6" fmla="*/ 58 h 233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147" h="233423">
                    <a:moveTo>
                      <a:pt x="74099" y="58"/>
                    </a:moveTo>
                    <a:cubicBezTo>
                      <a:pt x="75951" y="-2059"/>
                      <a:pt x="24357" y="54033"/>
                      <a:pt x="15361" y="79433"/>
                    </a:cubicBezTo>
                    <a:cubicBezTo>
                      <a:pt x="6365" y="104833"/>
                      <a:pt x="18007" y="126794"/>
                      <a:pt x="20124" y="152458"/>
                    </a:cubicBezTo>
                    <a:cubicBezTo>
                      <a:pt x="22241" y="178122"/>
                      <a:pt x="30707" y="233949"/>
                      <a:pt x="28061" y="233420"/>
                    </a:cubicBezTo>
                    <a:cubicBezTo>
                      <a:pt x="25415" y="232891"/>
                      <a:pt x="8218" y="172831"/>
                      <a:pt x="4249" y="149283"/>
                    </a:cubicBezTo>
                    <a:cubicBezTo>
                      <a:pt x="280" y="125735"/>
                      <a:pt x="-2895" y="113564"/>
                      <a:pt x="4249" y="92133"/>
                    </a:cubicBezTo>
                    <a:cubicBezTo>
                      <a:pt x="11393" y="70702"/>
                      <a:pt x="72247" y="2175"/>
                      <a:pt x="74099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6" name="フリーフォーム: 図形 3135">
                <a:extLst>
                  <a:ext uri="{FF2B5EF4-FFF2-40B4-BE49-F238E27FC236}">
                    <a16:creationId xmlns:a16="http://schemas.microsoft.com/office/drawing/2014/main" id="{87F35956-23E1-40AB-91F9-C8857D5B05D9}"/>
                  </a:ext>
                </a:extLst>
              </p:cNvPr>
              <p:cNvSpPr/>
              <p:nvPr/>
            </p:nvSpPr>
            <p:spPr>
              <a:xfrm>
                <a:off x="6275624" y="2505029"/>
                <a:ext cx="57163" cy="87359"/>
              </a:xfrm>
              <a:custGeom>
                <a:avLst/>
                <a:gdLst>
                  <a:gd name="connsiteX0" fmla="*/ 2939 w 57163"/>
                  <a:gd name="connsiteY0" fmla="*/ 46 h 87359"/>
                  <a:gd name="connsiteX1" fmla="*/ 4526 w 57163"/>
                  <a:gd name="connsiteY1" fmla="*/ 73071 h 87359"/>
                  <a:gd name="connsiteX2" fmla="*/ 56914 w 57163"/>
                  <a:gd name="connsiteY2" fmla="*/ 87359 h 87359"/>
                  <a:gd name="connsiteX3" fmla="*/ 23576 w 57163"/>
                  <a:gd name="connsiteY3" fmla="*/ 73071 h 87359"/>
                  <a:gd name="connsiteX4" fmla="*/ 6114 w 57163"/>
                  <a:gd name="connsiteY4" fmla="*/ 61959 h 87359"/>
                  <a:gd name="connsiteX5" fmla="*/ 2939 w 57163"/>
                  <a:gd name="connsiteY5" fmla="*/ 46 h 87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63" h="87359">
                    <a:moveTo>
                      <a:pt x="2939" y="46"/>
                    </a:moveTo>
                    <a:cubicBezTo>
                      <a:pt x="2674" y="1898"/>
                      <a:pt x="-4470" y="58519"/>
                      <a:pt x="4526" y="73071"/>
                    </a:cubicBezTo>
                    <a:cubicBezTo>
                      <a:pt x="13522" y="87623"/>
                      <a:pt x="53739" y="87359"/>
                      <a:pt x="56914" y="87359"/>
                    </a:cubicBezTo>
                    <a:cubicBezTo>
                      <a:pt x="60089" y="87359"/>
                      <a:pt x="32043" y="77304"/>
                      <a:pt x="23576" y="73071"/>
                    </a:cubicBezTo>
                    <a:cubicBezTo>
                      <a:pt x="15109" y="68838"/>
                      <a:pt x="11141" y="71219"/>
                      <a:pt x="6114" y="61959"/>
                    </a:cubicBezTo>
                    <a:cubicBezTo>
                      <a:pt x="1087" y="52699"/>
                      <a:pt x="3204" y="-1806"/>
                      <a:pt x="2939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7" name="フリーフォーム: 図形 3136">
                <a:extLst>
                  <a:ext uri="{FF2B5EF4-FFF2-40B4-BE49-F238E27FC236}">
                    <a16:creationId xmlns:a16="http://schemas.microsoft.com/office/drawing/2014/main" id="{BBBA75EE-052B-4914-ABDE-ADC4496941D4}"/>
                  </a:ext>
                </a:extLst>
              </p:cNvPr>
              <p:cNvSpPr/>
              <p:nvPr/>
            </p:nvSpPr>
            <p:spPr>
              <a:xfrm>
                <a:off x="6413487" y="2516187"/>
                <a:ext cx="292114" cy="80340"/>
              </a:xfrm>
              <a:custGeom>
                <a:avLst/>
                <a:gdLst>
                  <a:gd name="connsiteX0" fmla="*/ 13 w 292114"/>
                  <a:gd name="connsiteY0" fmla="*/ 79376 h 80340"/>
                  <a:gd name="connsiteX1" fmla="*/ 190513 w 292114"/>
                  <a:gd name="connsiteY1" fmla="*/ 71438 h 80340"/>
                  <a:gd name="connsiteX2" fmla="*/ 233376 w 292114"/>
                  <a:gd name="connsiteY2" fmla="*/ 38101 h 80340"/>
                  <a:gd name="connsiteX3" fmla="*/ 292113 w 292114"/>
                  <a:gd name="connsiteY3" fmla="*/ 1 h 80340"/>
                  <a:gd name="connsiteX4" fmla="*/ 234963 w 292114"/>
                  <a:gd name="connsiteY4" fmla="*/ 36513 h 80340"/>
                  <a:gd name="connsiteX5" fmla="*/ 180988 w 292114"/>
                  <a:gd name="connsiteY5" fmla="*/ 53976 h 80340"/>
                  <a:gd name="connsiteX6" fmla="*/ 13 w 292114"/>
                  <a:gd name="connsiteY6" fmla="*/ 79376 h 80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114" h="80340">
                    <a:moveTo>
                      <a:pt x="13" y="79376"/>
                    </a:moveTo>
                    <a:cubicBezTo>
                      <a:pt x="1600" y="82286"/>
                      <a:pt x="151619" y="78317"/>
                      <a:pt x="190513" y="71438"/>
                    </a:cubicBezTo>
                    <a:cubicBezTo>
                      <a:pt x="229407" y="64559"/>
                      <a:pt x="216443" y="50007"/>
                      <a:pt x="233376" y="38101"/>
                    </a:cubicBezTo>
                    <a:cubicBezTo>
                      <a:pt x="250309" y="26195"/>
                      <a:pt x="291849" y="266"/>
                      <a:pt x="292113" y="1"/>
                    </a:cubicBezTo>
                    <a:cubicBezTo>
                      <a:pt x="292377" y="-264"/>
                      <a:pt x="253484" y="27517"/>
                      <a:pt x="234963" y="36513"/>
                    </a:cubicBezTo>
                    <a:cubicBezTo>
                      <a:pt x="216442" y="45509"/>
                      <a:pt x="219882" y="48420"/>
                      <a:pt x="180988" y="53976"/>
                    </a:cubicBezTo>
                    <a:cubicBezTo>
                      <a:pt x="142094" y="59532"/>
                      <a:pt x="-1574" y="76466"/>
                      <a:pt x="13" y="793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8" name="フリーフォーム: 図形 3137">
                <a:extLst>
                  <a:ext uri="{FF2B5EF4-FFF2-40B4-BE49-F238E27FC236}">
                    <a16:creationId xmlns:a16="http://schemas.microsoft.com/office/drawing/2014/main" id="{0B8799EC-ED05-4A6F-B5C4-97E04FEF4326}"/>
                  </a:ext>
                </a:extLst>
              </p:cNvPr>
              <p:cNvSpPr/>
              <p:nvPr/>
            </p:nvSpPr>
            <p:spPr>
              <a:xfrm>
                <a:off x="6437287" y="2514600"/>
                <a:ext cx="263617" cy="36513"/>
              </a:xfrm>
              <a:custGeom>
                <a:avLst/>
                <a:gdLst>
                  <a:gd name="connsiteX0" fmla="*/ 26 w 263617"/>
                  <a:gd name="connsiteY0" fmla="*/ 36513 h 36513"/>
                  <a:gd name="connsiteX1" fmla="*/ 173063 w 263617"/>
                  <a:gd name="connsiteY1" fmla="*/ 22225 h 36513"/>
                  <a:gd name="connsiteX2" fmla="*/ 263551 w 263617"/>
                  <a:gd name="connsiteY2" fmla="*/ 0 h 36513"/>
                  <a:gd name="connsiteX3" fmla="*/ 160363 w 263617"/>
                  <a:gd name="connsiteY3" fmla="*/ 22225 h 36513"/>
                  <a:gd name="connsiteX4" fmla="*/ 26 w 263617"/>
                  <a:gd name="connsiteY4" fmla="*/ 36513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617" h="36513">
                    <a:moveTo>
                      <a:pt x="26" y="36513"/>
                    </a:moveTo>
                    <a:cubicBezTo>
                      <a:pt x="2143" y="36513"/>
                      <a:pt x="129142" y="28310"/>
                      <a:pt x="173063" y="22225"/>
                    </a:cubicBezTo>
                    <a:cubicBezTo>
                      <a:pt x="216984" y="16140"/>
                      <a:pt x="265668" y="0"/>
                      <a:pt x="263551" y="0"/>
                    </a:cubicBezTo>
                    <a:cubicBezTo>
                      <a:pt x="261434" y="0"/>
                      <a:pt x="199786" y="15875"/>
                      <a:pt x="160363" y="22225"/>
                    </a:cubicBezTo>
                    <a:cubicBezTo>
                      <a:pt x="120940" y="28575"/>
                      <a:pt x="-2091" y="36513"/>
                      <a:pt x="26" y="365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9" name="フリーフォーム: 図形 3138">
                <a:extLst>
                  <a:ext uri="{FF2B5EF4-FFF2-40B4-BE49-F238E27FC236}">
                    <a16:creationId xmlns:a16="http://schemas.microsoft.com/office/drawing/2014/main" id="{7274FFD0-FD41-4C87-8B7A-0E73BCFF9499}"/>
                  </a:ext>
                </a:extLst>
              </p:cNvPr>
              <p:cNvSpPr/>
              <p:nvPr/>
            </p:nvSpPr>
            <p:spPr>
              <a:xfrm>
                <a:off x="6415599" y="2547582"/>
                <a:ext cx="186862" cy="11625"/>
              </a:xfrm>
              <a:custGeom>
                <a:avLst/>
                <a:gdLst>
                  <a:gd name="connsiteX0" fmla="*/ 1076 w 186862"/>
                  <a:gd name="connsiteY0" fmla="*/ 3531 h 11625"/>
                  <a:gd name="connsiteX1" fmla="*/ 183639 w 186862"/>
                  <a:gd name="connsiteY1" fmla="*/ 356 h 11625"/>
                  <a:gd name="connsiteX2" fmla="*/ 110614 w 186862"/>
                  <a:gd name="connsiteY2" fmla="*/ 11468 h 11625"/>
                  <a:gd name="connsiteX3" fmla="*/ 1076 w 186862"/>
                  <a:gd name="connsiteY3" fmla="*/ 3531 h 1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862" h="11625">
                    <a:moveTo>
                      <a:pt x="1076" y="3531"/>
                    </a:moveTo>
                    <a:cubicBezTo>
                      <a:pt x="13247" y="1679"/>
                      <a:pt x="165383" y="-967"/>
                      <a:pt x="183639" y="356"/>
                    </a:cubicBezTo>
                    <a:cubicBezTo>
                      <a:pt x="201895" y="1679"/>
                      <a:pt x="137866" y="10145"/>
                      <a:pt x="110614" y="11468"/>
                    </a:cubicBezTo>
                    <a:cubicBezTo>
                      <a:pt x="83362" y="12791"/>
                      <a:pt x="-11095" y="5383"/>
                      <a:pt x="1076" y="35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0" name="フリーフォーム: 図形 3139">
                <a:extLst>
                  <a:ext uri="{FF2B5EF4-FFF2-40B4-BE49-F238E27FC236}">
                    <a16:creationId xmlns:a16="http://schemas.microsoft.com/office/drawing/2014/main" id="{552EF5B5-8FAB-4695-A379-439916373BA8}"/>
                  </a:ext>
                </a:extLst>
              </p:cNvPr>
              <p:cNvSpPr/>
              <p:nvPr/>
            </p:nvSpPr>
            <p:spPr>
              <a:xfrm>
                <a:off x="6499222" y="2534888"/>
                <a:ext cx="211433" cy="227600"/>
              </a:xfrm>
              <a:custGeom>
                <a:avLst/>
                <a:gdLst>
                  <a:gd name="connsiteX0" fmla="*/ 3 w 211433"/>
                  <a:gd name="connsiteY0" fmla="*/ 227362 h 227600"/>
                  <a:gd name="connsiteX1" fmla="*/ 88903 w 211433"/>
                  <a:gd name="connsiteY1" fmla="*/ 89250 h 227600"/>
                  <a:gd name="connsiteX2" fmla="*/ 209553 w 211433"/>
                  <a:gd name="connsiteY2" fmla="*/ 350 h 227600"/>
                  <a:gd name="connsiteX3" fmla="*/ 157166 w 211433"/>
                  <a:gd name="connsiteY3" fmla="*/ 60675 h 227600"/>
                  <a:gd name="connsiteX4" fmla="*/ 85728 w 211433"/>
                  <a:gd name="connsiteY4" fmla="*/ 121000 h 227600"/>
                  <a:gd name="connsiteX5" fmla="*/ 3 w 211433"/>
                  <a:gd name="connsiteY5" fmla="*/ 227362 h 227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433" h="227600">
                    <a:moveTo>
                      <a:pt x="3" y="227362"/>
                    </a:moveTo>
                    <a:cubicBezTo>
                      <a:pt x="532" y="222070"/>
                      <a:pt x="53978" y="127085"/>
                      <a:pt x="88903" y="89250"/>
                    </a:cubicBezTo>
                    <a:cubicBezTo>
                      <a:pt x="123828" y="51415"/>
                      <a:pt x="198176" y="5112"/>
                      <a:pt x="209553" y="350"/>
                    </a:cubicBezTo>
                    <a:cubicBezTo>
                      <a:pt x="220930" y="-4412"/>
                      <a:pt x="177803" y="40567"/>
                      <a:pt x="157166" y="60675"/>
                    </a:cubicBezTo>
                    <a:cubicBezTo>
                      <a:pt x="136529" y="80783"/>
                      <a:pt x="108218" y="93748"/>
                      <a:pt x="85728" y="121000"/>
                    </a:cubicBezTo>
                    <a:cubicBezTo>
                      <a:pt x="63238" y="148252"/>
                      <a:pt x="-526" y="232654"/>
                      <a:pt x="3" y="2273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1" name="フリーフォーム: 図形 3140">
                <a:extLst>
                  <a:ext uri="{FF2B5EF4-FFF2-40B4-BE49-F238E27FC236}">
                    <a16:creationId xmlns:a16="http://schemas.microsoft.com/office/drawing/2014/main" id="{B043578D-B61A-4E60-816A-16613A7AFF95}"/>
                  </a:ext>
                </a:extLst>
              </p:cNvPr>
              <p:cNvSpPr/>
              <p:nvPr/>
            </p:nvSpPr>
            <p:spPr>
              <a:xfrm>
                <a:off x="6530974" y="2552675"/>
                <a:ext cx="176781" cy="363672"/>
              </a:xfrm>
              <a:custGeom>
                <a:avLst/>
                <a:gdLst>
                  <a:gd name="connsiteX0" fmla="*/ 173039 w 176781"/>
                  <a:gd name="connsiteY0" fmla="*/ 25 h 363672"/>
                  <a:gd name="connsiteX1" fmla="*/ 169864 w 176781"/>
                  <a:gd name="connsiteY1" fmla="*/ 109563 h 363672"/>
                  <a:gd name="connsiteX2" fmla="*/ 96839 w 176781"/>
                  <a:gd name="connsiteY2" fmla="*/ 230213 h 363672"/>
                  <a:gd name="connsiteX3" fmla="*/ 58739 w 176781"/>
                  <a:gd name="connsiteY3" fmla="*/ 314350 h 363672"/>
                  <a:gd name="connsiteX4" fmla="*/ 1 w 176781"/>
                  <a:gd name="connsiteY4" fmla="*/ 363563 h 363672"/>
                  <a:gd name="connsiteX5" fmla="*/ 57151 w 176781"/>
                  <a:gd name="connsiteY5" fmla="*/ 301650 h 363672"/>
                  <a:gd name="connsiteX6" fmla="*/ 112714 w 176781"/>
                  <a:gd name="connsiteY6" fmla="*/ 192113 h 363672"/>
                  <a:gd name="connsiteX7" fmla="*/ 163514 w 176781"/>
                  <a:gd name="connsiteY7" fmla="*/ 100038 h 363672"/>
                  <a:gd name="connsiteX8" fmla="*/ 173039 w 176781"/>
                  <a:gd name="connsiteY8" fmla="*/ 25 h 36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781" h="363672">
                    <a:moveTo>
                      <a:pt x="173039" y="25"/>
                    </a:moveTo>
                    <a:cubicBezTo>
                      <a:pt x="174097" y="1613"/>
                      <a:pt x="182564" y="71198"/>
                      <a:pt x="169864" y="109563"/>
                    </a:cubicBezTo>
                    <a:cubicBezTo>
                      <a:pt x="157164" y="147928"/>
                      <a:pt x="115360" y="196082"/>
                      <a:pt x="96839" y="230213"/>
                    </a:cubicBezTo>
                    <a:cubicBezTo>
                      <a:pt x="78318" y="264344"/>
                      <a:pt x="74879" y="292125"/>
                      <a:pt x="58739" y="314350"/>
                    </a:cubicBezTo>
                    <a:cubicBezTo>
                      <a:pt x="42599" y="336575"/>
                      <a:pt x="266" y="365680"/>
                      <a:pt x="1" y="363563"/>
                    </a:cubicBezTo>
                    <a:cubicBezTo>
                      <a:pt x="-264" y="361446"/>
                      <a:pt x="38366" y="330225"/>
                      <a:pt x="57151" y="301650"/>
                    </a:cubicBezTo>
                    <a:cubicBezTo>
                      <a:pt x="75936" y="273075"/>
                      <a:pt x="94987" y="225715"/>
                      <a:pt x="112714" y="192113"/>
                    </a:cubicBezTo>
                    <a:cubicBezTo>
                      <a:pt x="130441" y="158511"/>
                      <a:pt x="155047" y="128613"/>
                      <a:pt x="163514" y="100038"/>
                    </a:cubicBezTo>
                    <a:cubicBezTo>
                      <a:pt x="171981" y="71463"/>
                      <a:pt x="171981" y="-1563"/>
                      <a:pt x="173039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2" name="フリーフォーム: 図形 3141">
                <a:extLst>
                  <a:ext uri="{FF2B5EF4-FFF2-40B4-BE49-F238E27FC236}">
                    <a16:creationId xmlns:a16="http://schemas.microsoft.com/office/drawing/2014/main" id="{9B642B5F-69B4-4DB0-B1A3-75DC51A18CC1}"/>
                  </a:ext>
                </a:extLst>
              </p:cNvPr>
              <p:cNvSpPr/>
              <p:nvPr/>
            </p:nvSpPr>
            <p:spPr>
              <a:xfrm>
                <a:off x="6524967" y="2660001"/>
                <a:ext cx="102964" cy="138173"/>
              </a:xfrm>
              <a:custGeom>
                <a:avLst/>
                <a:gdLst>
                  <a:gd name="connsiteX0" fmla="*/ 102846 w 102964"/>
                  <a:gd name="connsiteY0" fmla="*/ 649 h 138173"/>
                  <a:gd name="connsiteX1" fmla="*/ 12358 w 102964"/>
                  <a:gd name="connsiteY1" fmla="*/ 121299 h 138173"/>
                  <a:gd name="connsiteX2" fmla="*/ 2833 w 102964"/>
                  <a:gd name="connsiteY2" fmla="*/ 132412 h 138173"/>
                  <a:gd name="connsiteX3" fmla="*/ 31408 w 102964"/>
                  <a:gd name="connsiteY3" fmla="*/ 75262 h 138173"/>
                  <a:gd name="connsiteX4" fmla="*/ 102846 w 102964"/>
                  <a:gd name="connsiteY4" fmla="*/ 649 h 13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964" h="138173">
                    <a:moveTo>
                      <a:pt x="102846" y="649"/>
                    </a:moveTo>
                    <a:cubicBezTo>
                      <a:pt x="99671" y="8322"/>
                      <a:pt x="29027" y="99339"/>
                      <a:pt x="12358" y="121299"/>
                    </a:cubicBezTo>
                    <a:cubicBezTo>
                      <a:pt x="-4311" y="143259"/>
                      <a:pt x="-342" y="140085"/>
                      <a:pt x="2833" y="132412"/>
                    </a:cubicBezTo>
                    <a:cubicBezTo>
                      <a:pt x="6008" y="124739"/>
                      <a:pt x="18443" y="95106"/>
                      <a:pt x="31408" y="75262"/>
                    </a:cubicBezTo>
                    <a:cubicBezTo>
                      <a:pt x="44373" y="55418"/>
                      <a:pt x="106021" y="-7024"/>
                      <a:pt x="102846" y="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3" name="フリーフォーム: 図形 3142">
                <a:extLst>
                  <a:ext uri="{FF2B5EF4-FFF2-40B4-BE49-F238E27FC236}">
                    <a16:creationId xmlns:a16="http://schemas.microsoft.com/office/drawing/2014/main" id="{318DC4F9-8086-4F4A-BB3D-0FA0FCBDDEB3}"/>
                  </a:ext>
                </a:extLst>
              </p:cNvPr>
              <p:cNvSpPr/>
              <p:nvPr/>
            </p:nvSpPr>
            <p:spPr>
              <a:xfrm>
                <a:off x="6530865" y="2658883"/>
                <a:ext cx="104886" cy="163121"/>
              </a:xfrm>
              <a:custGeom>
                <a:avLst/>
                <a:gdLst>
                  <a:gd name="connsiteX0" fmla="*/ 104885 w 104886"/>
                  <a:gd name="connsiteY0" fmla="*/ 180 h 163121"/>
                  <a:gd name="connsiteX1" fmla="*/ 58848 w 104886"/>
                  <a:gd name="connsiteY1" fmla="*/ 103367 h 163121"/>
                  <a:gd name="connsiteX2" fmla="*/ 110 w 104886"/>
                  <a:gd name="connsiteY2" fmla="*/ 162105 h 163121"/>
                  <a:gd name="connsiteX3" fmla="*/ 44560 w 104886"/>
                  <a:gd name="connsiteY3" fmla="*/ 139880 h 163121"/>
                  <a:gd name="connsiteX4" fmla="*/ 60435 w 104886"/>
                  <a:gd name="connsiteY4" fmla="*/ 130355 h 163121"/>
                  <a:gd name="connsiteX5" fmla="*/ 104885 w 104886"/>
                  <a:gd name="connsiteY5" fmla="*/ 180 h 163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886" h="163121">
                    <a:moveTo>
                      <a:pt x="104885" y="180"/>
                    </a:moveTo>
                    <a:cubicBezTo>
                      <a:pt x="104620" y="-4318"/>
                      <a:pt x="76311" y="76379"/>
                      <a:pt x="58848" y="103367"/>
                    </a:cubicBezTo>
                    <a:cubicBezTo>
                      <a:pt x="41385" y="130355"/>
                      <a:pt x="2491" y="156019"/>
                      <a:pt x="110" y="162105"/>
                    </a:cubicBezTo>
                    <a:cubicBezTo>
                      <a:pt x="-2271" y="168191"/>
                      <a:pt x="34506" y="145172"/>
                      <a:pt x="44560" y="139880"/>
                    </a:cubicBezTo>
                    <a:cubicBezTo>
                      <a:pt x="54614" y="134588"/>
                      <a:pt x="52762" y="148611"/>
                      <a:pt x="60435" y="130355"/>
                    </a:cubicBezTo>
                    <a:cubicBezTo>
                      <a:pt x="68108" y="112099"/>
                      <a:pt x="105150" y="4678"/>
                      <a:pt x="104885" y="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4" name="フリーフォーム: 図形 3143">
                <a:extLst>
                  <a:ext uri="{FF2B5EF4-FFF2-40B4-BE49-F238E27FC236}">
                    <a16:creationId xmlns:a16="http://schemas.microsoft.com/office/drawing/2014/main" id="{0A2E737A-90B0-4050-8E03-FD9590415DFC}"/>
                  </a:ext>
                </a:extLst>
              </p:cNvPr>
              <p:cNvSpPr/>
              <p:nvPr/>
            </p:nvSpPr>
            <p:spPr>
              <a:xfrm>
                <a:off x="6387688" y="2301579"/>
                <a:ext cx="96116" cy="99567"/>
              </a:xfrm>
              <a:custGeom>
                <a:avLst/>
                <a:gdLst>
                  <a:gd name="connsiteX0" fmla="*/ 94075 w 96116"/>
                  <a:gd name="connsiteY0" fmla="*/ 296 h 99567"/>
                  <a:gd name="connsiteX1" fmla="*/ 412 w 96116"/>
                  <a:gd name="connsiteY1" fmla="*/ 97134 h 99567"/>
                  <a:gd name="connsiteX2" fmla="*/ 60737 w 96116"/>
                  <a:gd name="connsiteY2" fmla="*/ 66971 h 99567"/>
                  <a:gd name="connsiteX3" fmla="*/ 94075 w 96116"/>
                  <a:gd name="connsiteY3" fmla="*/ 296 h 9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116" h="99567">
                    <a:moveTo>
                      <a:pt x="94075" y="296"/>
                    </a:moveTo>
                    <a:cubicBezTo>
                      <a:pt x="84021" y="5323"/>
                      <a:pt x="5968" y="86022"/>
                      <a:pt x="412" y="97134"/>
                    </a:cubicBezTo>
                    <a:cubicBezTo>
                      <a:pt x="-5144" y="108247"/>
                      <a:pt x="46979" y="78348"/>
                      <a:pt x="60737" y="66971"/>
                    </a:cubicBezTo>
                    <a:cubicBezTo>
                      <a:pt x="74495" y="55594"/>
                      <a:pt x="104129" y="-4731"/>
                      <a:pt x="94075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5" name="フリーフォーム: 図形 3144">
                <a:extLst>
                  <a:ext uri="{FF2B5EF4-FFF2-40B4-BE49-F238E27FC236}">
                    <a16:creationId xmlns:a16="http://schemas.microsoft.com/office/drawing/2014/main" id="{6D265F28-765D-43B0-B935-32BD520E31C8}"/>
                  </a:ext>
                </a:extLst>
              </p:cNvPr>
              <p:cNvSpPr/>
              <p:nvPr/>
            </p:nvSpPr>
            <p:spPr>
              <a:xfrm>
                <a:off x="6404832" y="2390350"/>
                <a:ext cx="56293" cy="99229"/>
              </a:xfrm>
              <a:custGeom>
                <a:avLst/>
                <a:gdLst>
                  <a:gd name="connsiteX0" fmla="*/ 56293 w 56293"/>
                  <a:gd name="connsiteY0" fmla="*/ 425 h 99229"/>
                  <a:gd name="connsiteX1" fmla="*/ 5493 w 56293"/>
                  <a:gd name="connsiteY1" fmla="*/ 97263 h 99229"/>
                  <a:gd name="connsiteX2" fmla="*/ 5493 w 56293"/>
                  <a:gd name="connsiteY2" fmla="*/ 62338 h 99229"/>
                  <a:gd name="connsiteX3" fmla="*/ 56293 w 56293"/>
                  <a:gd name="connsiteY3" fmla="*/ 425 h 9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293" h="99229">
                    <a:moveTo>
                      <a:pt x="56293" y="425"/>
                    </a:moveTo>
                    <a:cubicBezTo>
                      <a:pt x="56293" y="6246"/>
                      <a:pt x="13960" y="86944"/>
                      <a:pt x="5493" y="97263"/>
                    </a:cubicBezTo>
                    <a:cubicBezTo>
                      <a:pt x="-2974" y="107582"/>
                      <a:pt x="-593" y="74509"/>
                      <a:pt x="5493" y="62338"/>
                    </a:cubicBezTo>
                    <a:cubicBezTo>
                      <a:pt x="11578" y="50167"/>
                      <a:pt x="56293" y="-5396"/>
                      <a:pt x="56293" y="4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6" name="フリーフォーム: 図形 3145">
                <a:extLst>
                  <a:ext uri="{FF2B5EF4-FFF2-40B4-BE49-F238E27FC236}">
                    <a16:creationId xmlns:a16="http://schemas.microsoft.com/office/drawing/2014/main" id="{6DD5D39A-4491-4D27-9653-CDFBC5CECD27}"/>
                  </a:ext>
                </a:extLst>
              </p:cNvPr>
              <p:cNvSpPr/>
              <p:nvPr/>
            </p:nvSpPr>
            <p:spPr>
              <a:xfrm>
                <a:off x="6474224" y="2170913"/>
                <a:ext cx="103356" cy="288151"/>
              </a:xfrm>
              <a:custGeom>
                <a:avLst/>
                <a:gdLst>
                  <a:gd name="connsiteX0" fmla="*/ 58339 w 103356"/>
                  <a:gd name="connsiteY0" fmla="*/ 787 h 288151"/>
                  <a:gd name="connsiteX1" fmla="*/ 12301 w 103356"/>
                  <a:gd name="connsiteY1" fmla="*/ 94450 h 288151"/>
                  <a:gd name="connsiteX2" fmla="*/ 10714 w 103356"/>
                  <a:gd name="connsiteY2" fmla="*/ 170650 h 288151"/>
                  <a:gd name="connsiteX3" fmla="*/ 5951 w 103356"/>
                  <a:gd name="connsiteY3" fmla="*/ 238912 h 288151"/>
                  <a:gd name="connsiteX4" fmla="*/ 102789 w 103356"/>
                  <a:gd name="connsiteY4" fmla="*/ 288125 h 288151"/>
                  <a:gd name="connsiteX5" fmla="*/ 44051 w 103356"/>
                  <a:gd name="connsiteY5" fmla="*/ 245262 h 288151"/>
                  <a:gd name="connsiteX6" fmla="*/ 4364 w 103356"/>
                  <a:gd name="connsiteY6" fmla="*/ 210337 h 288151"/>
                  <a:gd name="connsiteX7" fmla="*/ 17064 w 103356"/>
                  <a:gd name="connsiteY7" fmla="*/ 57937 h 288151"/>
                  <a:gd name="connsiteX8" fmla="*/ 58339 w 103356"/>
                  <a:gd name="connsiteY8" fmla="*/ 787 h 28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356" h="288151">
                    <a:moveTo>
                      <a:pt x="58339" y="787"/>
                    </a:moveTo>
                    <a:cubicBezTo>
                      <a:pt x="57545" y="6873"/>
                      <a:pt x="20238" y="66140"/>
                      <a:pt x="12301" y="94450"/>
                    </a:cubicBezTo>
                    <a:cubicBezTo>
                      <a:pt x="4363" y="122761"/>
                      <a:pt x="11772" y="146573"/>
                      <a:pt x="10714" y="170650"/>
                    </a:cubicBezTo>
                    <a:cubicBezTo>
                      <a:pt x="9656" y="194727"/>
                      <a:pt x="-9395" y="219333"/>
                      <a:pt x="5951" y="238912"/>
                    </a:cubicBezTo>
                    <a:cubicBezTo>
                      <a:pt x="21297" y="258491"/>
                      <a:pt x="96439" y="287067"/>
                      <a:pt x="102789" y="288125"/>
                    </a:cubicBezTo>
                    <a:cubicBezTo>
                      <a:pt x="109139" y="289183"/>
                      <a:pt x="60455" y="258227"/>
                      <a:pt x="44051" y="245262"/>
                    </a:cubicBezTo>
                    <a:cubicBezTo>
                      <a:pt x="27647" y="232297"/>
                      <a:pt x="8862" y="241558"/>
                      <a:pt x="4364" y="210337"/>
                    </a:cubicBezTo>
                    <a:cubicBezTo>
                      <a:pt x="-134" y="179116"/>
                      <a:pt x="7804" y="91010"/>
                      <a:pt x="17064" y="57937"/>
                    </a:cubicBezTo>
                    <a:cubicBezTo>
                      <a:pt x="26324" y="24864"/>
                      <a:pt x="59133" y="-5299"/>
                      <a:pt x="58339" y="7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7" name="フリーフォーム: 図形 3146">
                <a:extLst>
                  <a:ext uri="{FF2B5EF4-FFF2-40B4-BE49-F238E27FC236}">
                    <a16:creationId xmlns:a16="http://schemas.microsoft.com/office/drawing/2014/main" id="{9BCD8D9E-A753-4CA0-B5C0-26D2AC069C87}"/>
                  </a:ext>
                </a:extLst>
              </p:cNvPr>
              <p:cNvSpPr/>
              <p:nvPr/>
            </p:nvSpPr>
            <p:spPr>
              <a:xfrm>
                <a:off x="6476881" y="2424110"/>
                <a:ext cx="425256" cy="86962"/>
              </a:xfrm>
              <a:custGeom>
                <a:avLst/>
                <a:gdLst>
                  <a:gd name="connsiteX0" fmla="*/ 119 w 425256"/>
                  <a:gd name="connsiteY0" fmla="*/ 3 h 86962"/>
                  <a:gd name="connsiteX1" fmla="*/ 125532 w 425256"/>
                  <a:gd name="connsiteY1" fmla="*/ 80965 h 86962"/>
                  <a:gd name="connsiteX2" fmla="*/ 276344 w 425256"/>
                  <a:gd name="connsiteY2" fmla="*/ 80965 h 86962"/>
                  <a:gd name="connsiteX3" fmla="*/ 423982 w 425256"/>
                  <a:gd name="connsiteY3" fmla="*/ 80965 h 86962"/>
                  <a:gd name="connsiteX4" fmla="*/ 336669 w 425256"/>
                  <a:gd name="connsiteY4" fmla="*/ 73028 h 86962"/>
                  <a:gd name="connsiteX5" fmla="*/ 147757 w 425256"/>
                  <a:gd name="connsiteY5" fmla="*/ 77790 h 86962"/>
                  <a:gd name="connsiteX6" fmla="*/ 119 w 425256"/>
                  <a:gd name="connsiteY6" fmla="*/ 3 h 86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5256" h="86962">
                    <a:moveTo>
                      <a:pt x="119" y="3"/>
                    </a:moveTo>
                    <a:cubicBezTo>
                      <a:pt x="-3585" y="532"/>
                      <a:pt x="79495" y="67471"/>
                      <a:pt x="125532" y="80965"/>
                    </a:cubicBezTo>
                    <a:cubicBezTo>
                      <a:pt x="171569" y="94459"/>
                      <a:pt x="276344" y="80965"/>
                      <a:pt x="276344" y="80965"/>
                    </a:cubicBezTo>
                    <a:lnTo>
                      <a:pt x="423982" y="80965"/>
                    </a:lnTo>
                    <a:cubicBezTo>
                      <a:pt x="434036" y="79642"/>
                      <a:pt x="382706" y="73557"/>
                      <a:pt x="336669" y="73028"/>
                    </a:cubicBezTo>
                    <a:cubicBezTo>
                      <a:pt x="290632" y="72499"/>
                      <a:pt x="200145" y="87580"/>
                      <a:pt x="147757" y="77790"/>
                    </a:cubicBezTo>
                    <a:cubicBezTo>
                      <a:pt x="95370" y="68000"/>
                      <a:pt x="3823" y="-526"/>
                      <a:pt x="119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8" name="フリーフォーム: 図形 3147">
                <a:extLst>
                  <a:ext uri="{FF2B5EF4-FFF2-40B4-BE49-F238E27FC236}">
                    <a16:creationId xmlns:a16="http://schemas.microsoft.com/office/drawing/2014/main" id="{3A2009B7-ABB7-4ADE-995C-A8EA4C911020}"/>
                  </a:ext>
                </a:extLst>
              </p:cNvPr>
              <p:cNvSpPr/>
              <p:nvPr/>
            </p:nvSpPr>
            <p:spPr>
              <a:xfrm>
                <a:off x="6505274" y="2174828"/>
                <a:ext cx="252367" cy="200641"/>
              </a:xfrm>
              <a:custGeom>
                <a:avLst/>
                <a:gdLst>
                  <a:gd name="connsiteX0" fmla="*/ 251126 w 252367"/>
                  <a:gd name="connsiteY0" fmla="*/ 47 h 200641"/>
                  <a:gd name="connsiteX1" fmla="*/ 62214 w 252367"/>
                  <a:gd name="connsiteY1" fmla="*/ 38147 h 200641"/>
                  <a:gd name="connsiteX2" fmla="*/ 20939 w 252367"/>
                  <a:gd name="connsiteY2" fmla="*/ 123872 h 200641"/>
                  <a:gd name="connsiteX3" fmla="*/ 301 w 252367"/>
                  <a:gd name="connsiteY3" fmla="*/ 200072 h 200641"/>
                  <a:gd name="connsiteX4" fmla="*/ 14589 w 252367"/>
                  <a:gd name="connsiteY4" fmla="*/ 152447 h 200641"/>
                  <a:gd name="connsiteX5" fmla="*/ 86026 w 252367"/>
                  <a:gd name="connsiteY5" fmla="*/ 41322 h 200641"/>
                  <a:gd name="connsiteX6" fmla="*/ 140001 w 252367"/>
                  <a:gd name="connsiteY6" fmla="*/ 30210 h 200641"/>
                  <a:gd name="connsiteX7" fmla="*/ 251126 w 252367"/>
                  <a:gd name="connsiteY7" fmla="*/ 47 h 200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367" h="200641">
                    <a:moveTo>
                      <a:pt x="251126" y="47"/>
                    </a:moveTo>
                    <a:cubicBezTo>
                      <a:pt x="238162" y="1370"/>
                      <a:pt x="100578" y="17510"/>
                      <a:pt x="62214" y="38147"/>
                    </a:cubicBezTo>
                    <a:cubicBezTo>
                      <a:pt x="23850" y="58784"/>
                      <a:pt x="31258" y="96885"/>
                      <a:pt x="20939" y="123872"/>
                    </a:cubicBezTo>
                    <a:cubicBezTo>
                      <a:pt x="10620" y="150860"/>
                      <a:pt x="1359" y="195310"/>
                      <a:pt x="301" y="200072"/>
                    </a:cubicBezTo>
                    <a:cubicBezTo>
                      <a:pt x="-757" y="204834"/>
                      <a:pt x="302" y="178905"/>
                      <a:pt x="14589" y="152447"/>
                    </a:cubicBezTo>
                    <a:cubicBezTo>
                      <a:pt x="28876" y="125989"/>
                      <a:pt x="65124" y="61695"/>
                      <a:pt x="86026" y="41322"/>
                    </a:cubicBezTo>
                    <a:cubicBezTo>
                      <a:pt x="106928" y="20949"/>
                      <a:pt x="107986" y="34708"/>
                      <a:pt x="140001" y="30210"/>
                    </a:cubicBezTo>
                    <a:cubicBezTo>
                      <a:pt x="172016" y="25712"/>
                      <a:pt x="264090" y="-1276"/>
                      <a:pt x="251126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9" name="フリーフォーム: 図形 3148">
                <a:extLst>
                  <a:ext uri="{FF2B5EF4-FFF2-40B4-BE49-F238E27FC236}">
                    <a16:creationId xmlns:a16="http://schemas.microsoft.com/office/drawing/2014/main" id="{87F8A1D4-35FD-446D-BCB3-1F8B149C85A1}"/>
                  </a:ext>
                </a:extLst>
              </p:cNvPr>
              <p:cNvSpPr/>
              <p:nvPr/>
            </p:nvSpPr>
            <p:spPr>
              <a:xfrm>
                <a:off x="6533150" y="2132355"/>
                <a:ext cx="584185" cy="59985"/>
              </a:xfrm>
              <a:custGeom>
                <a:avLst/>
                <a:gdLst>
                  <a:gd name="connsiteX0" fmla="*/ 1000 w 584185"/>
                  <a:gd name="connsiteY0" fmla="*/ 39345 h 59985"/>
                  <a:gd name="connsiteX1" fmla="*/ 324850 w 584185"/>
                  <a:gd name="connsiteY1" fmla="*/ 7595 h 59985"/>
                  <a:gd name="connsiteX2" fmla="*/ 494713 w 584185"/>
                  <a:gd name="connsiteY2" fmla="*/ 1245 h 59985"/>
                  <a:gd name="connsiteX3" fmla="*/ 550275 w 584185"/>
                  <a:gd name="connsiteY3" fmla="*/ 26645 h 59985"/>
                  <a:gd name="connsiteX4" fmla="*/ 583613 w 584185"/>
                  <a:gd name="connsiteY4" fmla="*/ 59983 h 59985"/>
                  <a:gd name="connsiteX5" fmla="*/ 523288 w 584185"/>
                  <a:gd name="connsiteY5" fmla="*/ 28233 h 59985"/>
                  <a:gd name="connsiteX6" fmla="*/ 445500 w 584185"/>
                  <a:gd name="connsiteY6" fmla="*/ 15533 h 59985"/>
                  <a:gd name="connsiteX7" fmla="*/ 231188 w 584185"/>
                  <a:gd name="connsiteY7" fmla="*/ 25058 h 59985"/>
                  <a:gd name="connsiteX8" fmla="*/ 1000 w 584185"/>
                  <a:gd name="connsiteY8" fmla="*/ 39345 h 5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185" h="59985">
                    <a:moveTo>
                      <a:pt x="1000" y="39345"/>
                    </a:moveTo>
                    <a:cubicBezTo>
                      <a:pt x="16610" y="36434"/>
                      <a:pt x="242565" y="13945"/>
                      <a:pt x="324850" y="7595"/>
                    </a:cubicBezTo>
                    <a:cubicBezTo>
                      <a:pt x="407135" y="1245"/>
                      <a:pt x="457142" y="-1930"/>
                      <a:pt x="494713" y="1245"/>
                    </a:cubicBezTo>
                    <a:cubicBezTo>
                      <a:pt x="532284" y="4420"/>
                      <a:pt x="535458" y="16855"/>
                      <a:pt x="550275" y="26645"/>
                    </a:cubicBezTo>
                    <a:cubicBezTo>
                      <a:pt x="565092" y="36435"/>
                      <a:pt x="588111" y="59718"/>
                      <a:pt x="583613" y="59983"/>
                    </a:cubicBezTo>
                    <a:cubicBezTo>
                      <a:pt x="579115" y="60248"/>
                      <a:pt x="546307" y="35641"/>
                      <a:pt x="523288" y="28233"/>
                    </a:cubicBezTo>
                    <a:cubicBezTo>
                      <a:pt x="500269" y="20825"/>
                      <a:pt x="494183" y="16062"/>
                      <a:pt x="445500" y="15533"/>
                    </a:cubicBezTo>
                    <a:cubicBezTo>
                      <a:pt x="396817" y="15004"/>
                      <a:pt x="305800" y="18708"/>
                      <a:pt x="231188" y="25058"/>
                    </a:cubicBezTo>
                    <a:cubicBezTo>
                      <a:pt x="156576" y="31408"/>
                      <a:pt x="-14610" y="42256"/>
                      <a:pt x="1000" y="393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0" name="フリーフォーム: 図形 3149">
                <a:extLst>
                  <a:ext uri="{FF2B5EF4-FFF2-40B4-BE49-F238E27FC236}">
                    <a16:creationId xmlns:a16="http://schemas.microsoft.com/office/drawing/2014/main" id="{9A3C73A0-479E-4F70-A315-88ED19E66FD8}"/>
                  </a:ext>
                </a:extLst>
              </p:cNvPr>
              <p:cNvSpPr/>
              <p:nvPr/>
            </p:nvSpPr>
            <p:spPr>
              <a:xfrm>
                <a:off x="6786563" y="2218795"/>
                <a:ext cx="308275" cy="340354"/>
              </a:xfrm>
              <a:custGeom>
                <a:avLst/>
                <a:gdLst>
                  <a:gd name="connsiteX0" fmla="*/ 307975 w 308275"/>
                  <a:gd name="connsiteY0" fmla="*/ 530 h 340354"/>
                  <a:gd name="connsiteX1" fmla="*/ 277812 w 308275"/>
                  <a:gd name="connsiteY1" fmla="*/ 116418 h 340354"/>
                  <a:gd name="connsiteX2" fmla="*/ 184150 w 308275"/>
                  <a:gd name="connsiteY2" fmla="*/ 245005 h 340354"/>
                  <a:gd name="connsiteX3" fmla="*/ 127000 w 308275"/>
                  <a:gd name="connsiteY3" fmla="*/ 306918 h 340354"/>
                  <a:gd name="connsiteX4" fmla="*/ 92075 w 308275"/>
                  <a:gd name="connsiteY4" fmla="*/ 324380 h 340354"/>
                  <a:gd name="connsiteX5" fmla="*/ 0 w 308275"/>
                  <a:gd name="connsiteY5" fmla="*/ 340255 h 340354"/>
                  <a:gd name="connsiteX6" fmla="*/ 93662 w 308275"/>
                  <a:gd name="connsiteY6" fmla="*/ 329143 h 340354"/>
                  <a:gd name="connsiteX7" fmla="*/ 163512 w 308275"/>
                  <a:gd name="connsiteY7" fmla="*/ 292630 h 340354"/>
                  <a:gd name="connsiteX8" fmla="*/ 263525 w 308275"/>
                  <a:gd name="connsiteY8" fmla="*/ 164043 h 340354"/>
                  <a:gd name="connsiteX9" fmla="*/ 307975 w 308275"/>
                  <a:gd name="connsiteY9" fmla="*/ 530 h 340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275" h="340354">
                    <a:moveTo>
                      <a:pt x="307975" y="530"/>
                    </a:moveTo>
                    <a:cubicBezTo>
                      <a:pt x="310356" y="-7407"/>
                      <a:pt x="298449" y="75672"/>
                      <a:pt x="277812" y="116418"/>
                    </a:cubicBezTo>
                    <a:cubicBezTo>
                      <a:pt x="257175" y="157164"/>
                      <a:pt x="209285" y="213255"/>
                      <a:pt x="184150" y="245005"/>
                    </a:cubicBezTo>
                    <a:cubicBezTo>
                      <a:pt x="159015" y="276755"/>
                      <a:pt x="142346" y="293689"/>
                      <a:pt x="127000" y="306918"/>
                    </a:cubicBezTo>
                    <a:cubicBezTo>
                      <a:pt x="111654" y="320147"/>
                      <a:pt x="113242" y="318824"/>
                      <a:pt x="92075" y="324380"/>
                    </a:cubicBezTo>
                    <a:cubicBezTo>
                      <a:pt x="70908" y="329936"/>
                      <a:pt x="-265" y="339461"/>
                      <a:pt x="0" y="340255"/>
                    </a:cubicBezTo>
                    <a:cubicBezTo>
                      <a:pt x="264" y="341049"/>
                      <a:pt x="66410" y="337080"/>
                      <a:pt x="93662" y="329143"/>
                    </a:cubicBezTo>
                    <a:cubicBezTo>
                      <a:pt x="120914" y="321206"/>
                      <a:pt x="135202" y="320147"/>
                      <a:pt x="163512" y="292630"/>
                    </a:cubicBezTo>
                    <a:cubicBezTo>
                      <a:pt x="191822" y="265113"/>
                      <a:pt x="240242" y="211139"/>
                      <a:pt x="263525" y="164043"/>
                    </a:cubicBezTo>
                    <a:cubicBezTo>
                      <a:pt x="286808" y="116947"/>
                      <a:pt x="305594" y="8467"/>
                      <a:pt x="307975" y="5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1" name="フリーフォーム: 図形 3150">
                <a:extLst>
                  <a:ext uri="{FF2B5EF4-FFF2-40B4-BE49-F238E27FC236}">
                    <a16:creationId xmlns:a16="http://schemas.microsoft.com/office/drawing/2014/main" id="{CF7B1A16-C31B-4828-BA34-C9260AEB2C2C}"/>
                  </a:ext>
                </a:extLst>
              </p:cNvPr>
              <p:cNvSpPr/>
              <p:nvPr/>
            </p:nvSpPr>
            <p:spPr>
              <a:xfrm>
                <a:off x="6804138" y="2220720"/>
                <a:ext cx="357596" cy="383717"/>
              </a:xfrm>
              <a:custGeom>
                <a:avLst/>
                <a:gdLst>
                  <a:gd name="connsiteX0" fmla="*/ 338025 w 357596"/>
                  <a:gd name="connsiteY0" fmla="*/ 193 h 383717"/>
                  <a:gd name="connsiteX1" fmla="*/ 350725 w 357596"/>
                  <a:gd name="connsiteY1" fmla="*/ 127193 h 383717"/>
                  <a:gd name="connsiteX2" fmla="*/ 217375 w 357596"/>
                  <a:gd name="connsiteY2" fmla="*/ 317693 h 383717"/>
                  <a:gd name="connsiteX3" fmla="*/ 150700 w 357596"/>
                  <a:gd name="connsiteY3" fmla="*/ 365318 h 383717"/>
                  <a:gd name="connsiteX4" fmla="*/ 20525 w 357596"/>
                  <a:gd name="connsiteY4" fmla="*/ 382780 h 383717"/>
                  <a:gd name="connsiteX5" fmla="*/ 4650 w 357596"/>
                  <a:gd name="connsiteY5" fmla="*/ 339918 h 383717"/>
                  <a:gd name="connsiteX6" fmla="*/ 64975 w 357596"/>
                  <a:gd name="connsiteY6" fmla="*/ 373255 h 383717"/>
                  <a:gd name="connsiteX7" fmla="*/ 199912 w 357596"/>
                  <a:gd name="connsiteY7" fmla="*/ 325630 h 383717"/>
                  <a:gd name="connsiteX8" fmla="*/ 274525 w 357596"/>
                  <a:gd name="connsiteY8" fmla="*/ 238318 h 383717"/>
                  <a:gd name="connsiteX9" fmla="*/ 334850 w 357596"/>
                  <a:gd name="connsiteY9" fmla="*/ 101793 h 383717"/>
                  <a:gd name="connsiteX10" fmla="*/ 338025 w 357596"/>
                  <a:gd name="connsiteY10" fmla="*/ 193 h 38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7596" h="383717">
                    <a:moveTo>
                      <a:pt x="338025" y="193"/>
                    </a:moveTo>
                    <a:cubicBezTo>
                      <a:pt x="340671" y="4426"/>
                      <a:pt x="370833" y="74276"/>
                      <a:pt x="350725" y="127193"/>
                    </a:cubicBezTo>
                    <a:cubicBezTo>
                      <a:pt x="330617" y="180110"/>
                      <a:pt x="250712" y="278006"/>
                      <a:pt x="217375" y="317693"/>
                    </a:cubicBezTo>
                    <a:cubicBezTo>
                      <a:pt x="184038" y="357380"/>
                      <a:pt x="183508" y="354470"/>
                      <a:pt x="150700" y="365318"/>
                    </a:cubicBezTo>
                    <a:cubicBezTo>
                      <a:pt x="117892" y="376166"/>
                      <a:pt x="44867" y="387013"/>
                      <a:pt x="20525" y="382780"/>
                    </a:cubicBezTo>
                    <a:cubicBezTo>
                      <a:pt x="-3817" y="378547"/>
                      <a:pt x="-2758" y="341505"/>
                      <a:pt x="4650" y="339918"/>
                    </a:cubicBezTo>
                    <a:cubicBezTo>
                      <a:pt x="12058" y="338331"/>
                      <a:pt x="32431" y="375636"/>
                      <a:pt x="64975" y="373255"/>
                    </a:cubicBezTo>
                    <a:cubicBezTo>
                      <a:pt x="97519" y="370874"/>
                      <a:pt x="164987" y="348119"/>
                      <a:pt x="199912" y="325630"/>
                    </a:cubicBezTo>
                    <a:cubicBezTo>
                      <a:pt x="234837" y="303141"/>
                      <a:pt x="252035" y="275624"/>
                      <a:pt x="274525" y="238318"/>
                    </a:cubicBezTo>
                    <a:cubicBezTo>
                      <a:pt x="297015" y="201012"/>
                      <a:pt x="326913" y="141480"/>
                      <a:pt x="334850" y="101793"/>
                    </a:cubicBezTo>
                    <a:cubicBezTo>
                      <a:pt x="342787" y="62106"/>
                      <a:pt x="335379" y="-4040"/>
                      <a:pt x="338025" y="1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2" name="フリーフォーム: 図形 3151">
                <a:extLst>
                  <a:ext uri="{FF2B5EF4-FFF2-40B4-BE49-F238E27FC236}">
                    <a16:creationId xmlns:a16="http://schemas.microsoft.com/office/drawing/2014/main" id="{46B0A10D-9F68-4671-8AF0-D59DFA6AFA67}"/>
                  </a:ext>
                </a:extLst>
              </p:cNvPr>
              <p:cNvSpPr/>
              <p:nvPr/>
            </p:nvSpPr>
            <p:spPr>
              <a:xfrm>
                <a:off x="6544312" y="2352320"/>
                <a:ext cx="485600" cy="133729"/>
              </a:xfrm>
              <a:custGeom>
                <a:avLst/>
                <a:gdLst>
                  <a:gd name="connsiteX0" fmla="*/ 15238 w 485600"/>
                  <a:gd name="connsiteY0" fmla="*/ 133705 h 133729"/>
                  <a:gd name="connsiteX1" fmla="*/ 10476 w 485600"/>
                  <a:gd name="connsiteY1" fmla="*/ 46393 h 133729"/>
                  <a:gd name="connsiteX2" fmla="*/ 159701 w 485600"/>
                  <a:gd name="connsiteY2" fmla="*/ 82905 h 133729"/>
                  <a:gd name="connsiteX3" fmla="*/ 235901 w 485600"/>
                  <a:gd name="connsiteY3" fmla="*/ 87668 h 133729"/>
                  <a:gd name="connsiteX4" fmla="*/ 347026 w 485600"/>
                  <a:gd name="connsiteY4" fmla="*/ 47980 h 133729"/>
                  <a:gd name="connsiteX5" fmla="*/ 483551 w 485600"/>
                  <a:gd name="connsiteY5" fmla="*/ 355 h 133729"/>
                  <a:gd name="connsiteX6" fmla="*/ 420051 w 485600"/>
                  <a:gd name="connsiteY6" fmla="*/ 28930 h 133729"/>
                  <a:gd name="connsiteX7" fmla="*/ 297813 w 485600"/>
                  <a:gd name="connsiteY7" fmla="*/ 78143 h 133729"/>
                  <a:gd name="connsiteX8" fmla="*/ 167638 w 485600"/>
                  <a:gd name="connsiteY8" fmla="*/ 90843 h 133729"/>
                  <a:gd name="connsiteX9" fmla="*/ 37463 w 485600"/>
                  <a:gd name="connsiteY9" fmla="*/ 55918 h 133729"/>
                  <a:gd name="connsiteX10" fmla="*/ 15238 w 485600"/>
                  <a:gd name="connsiteY10" fmla="*/ 133705 h 133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5600" h="133729">
                    <a:moveTo>
                      <a:pt x="15238" y="133705"/>
                    </a:moveTo>
                    <a:cubicBezTo>
                      <a:pt x="10740" y="132118"/>
                      <a:pt x="-13601" y="54860"/>
                      <a:pt x="10476" y="46393"/>
                    </a:cubicBezTo>
                    <a:cubicBezTo>
                      <a:pt x="34553" y="37926"/>
                      <a:pt x="122130" y="76026"/>
                      <a:pt x="159701" y="82905"/>
                    </a:cubicBezTo>
                    <a:cubicBezTo>
                      <a:pt x="197272" y="89784"/>
                      <a:pt x="204680" y="93489"/>
                      <a:pt x="235901" y="87668"/>
                    </a:cubicBezTo>
                    <a:cubicBezTo>
                      <a:pt x="267122" y="81847"/>
                      <a:pt x="347026" y="47980"/>
                      <a:pt x="347026" y="47980"/>
                    </a:cubicBezTo>
                    <a:lnTo>
                      <a:pt x="483551" y="355"/>
                    </a:lnTo>
                    <a:cubicBezTo>
                      <a:pt x="495722" y="-2820"/>
                      <a:pt x="451007" y="15965"/>
                      <a:pt x="420051" y="28930"/>
                    </a:cubicBezTo>
                    <a:cubicBezTo>
                      <a:pt x="389095" y="41895"/>
                      <a:pt x="339882" y="67824"/>
                      <a:pt x="297813" y="78143"/>
                    </a:cubicBezTo>
                    <a:cubicBezTo>
                      <a:pt x="255744" y="88462"/>
                      <a:pt x="211030" y="94547"/>
                      <a:pt x="167638" y="90843"/>
                    </a:cubicBezTo>
                    <a:cubicBezTo>
                      <a:pt x="124246" y="87139"/>
                      <a:pt x="62598" y="54066"/>
                      <a:pt x="37463" y="55918"/>
                    </a:cubicBezTo>
                    <a:cubicBezTo>
                      <a:pt x="12328" y="57770"/>
                      <a:pt x="19736" y="135292"/>
                      <a:pt x="15238" y="1337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3" name="フリーフォーム: 図形 3152">
                <a:extLst>
                  <a:ext uri="{FF2B5EF4-FFF2-40B4-BE49-F238E27FC236}">
                    <a16:creationId xmlns:a16="http://schemas.microsoft.com/office/drawing/2014/main" id="{82810A81-C4CD-451B-86BA-2DD85F15F977}"/>
                  </a:ext>
                </a:extLst>
              </p:cNvPr>
              <p:cNvSpPr/>
              <p:nvPr/>
            </p:nvSpPr>
            <p:spPr>
              <a:xfrm>
                <a:off x="6824657" y="2352623"/>
                <a:ext cx="219087" cy="170361"/>
              </a:xfrm>
              <a:custGeom>
                <a:avLst/>
                <a:gdLst>
                  <a:gd name="connsiteX0" fmla="*/ 219081 w 219087"/>
                  <a:gd name="connsiteY0" fmla="*/ 52 h 170361"/>
                  <a:gd name="connsiteX1" fmla="*/ 112718 w 219087"/>
                  <a:gd name="connsiteY1" fmla="*/ 123877 h 170361"/>
                  <a:gd name="connsiteX2" fmla="*/ 6 w 219087"/>
                  <a:gd name="connsiteY2" fmla="*/ 169915 h 170361"/>
                  <a:gd name="connsiteX3" fmla="*/ 107956 w 219087"/>
                  <a:gd name="connsiteY3" fmla="*/ 139752 h 170361"/>
                  <a:gd name="connsiteX4" fmla="*/ 219081 w 219087"/>
                  <a:gd name="connsiteY4" fmla="*/ 52 h 170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87" h="170361">
                    <a:moveTo>
                      <a:pt x="219081" y="52"/>
                    </a:moveTo>
                    <a:cubicBezTo>
                      <a:pt x="219875" y="-2594"/>
                      <a:pt x="149230" y="95567"/>
                      <a:pt x="112718" y="123877"/>
                    </a:cubicBezTo>
                    <a:cubicBezTo>
                      <a:pt x="76206" y="152187"/>
                      <a:pt x="800" y="167269"/>
                      <a:pt x="6" y="169915"/>
                    </a:cubicBezTo>
                    <a:cubicBezTo>
                      <a:pt x="-788" y="172561"/>
                      <a:pt x="72767" y="163564"/>
                      <a:pt x="107956" y="139752"/>
                    </a:cubicBezTo>
                    <a:cubicBezTo>
                      <a:pt x="143145" y="115940"/>
                      <a:pt x="218287" y="2698"/>
                      <a:pt x="219081" y="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4" name="フリーフォーム: 図形 3153">
                <a:extLst>
                  <a:ext uri="{FF2B5EF4-FFF2-40B4-BE49-F238E27FC236}">
                    <a16:creationId xmlns:a16="http://schemas.microsoft.com/office/drawing/2014/main" id="{EB1680CE-E304-46FE-9A99-00C8FA45F62B}"/>
                  </a:ext>
                </a:extLst>
              </p:cNvPr>
              <p:cNvSpPr/>
              <p:nvPr/>
            </p:nvSpPr>
            <p:spPr>
              <a:xfrm>
                <a:off x="6567474" y="2371603"/>
                <a:ext cx="290555" cy="62626"/>
              </a:xfrm>
              <a:custGeom>
                <a:avLst/>
                <a:gdLst>
                  <a:gd name="connsiteX0" fmla="*/ 14 w 290555"/>
                  <a:gd name="connsiteY0" fmla="*/ 122 h 62626"/>
                  <a:gd name="connsiteX1" fmla="*/ 176226 w 290555"/>
                  <a:gd name="connsiteY1" fmla="*/ 46160 h 62626"/>
                  <a:gd name="connsiteX2" fmla="*/ 290526 w 290555"/>
                  <a:gd name="connsiteY2" fmla="*/ 46160 h 62626"/>
                  <a:gd name="connsiteX3" fmla="*/ 185751 w 290555"/>
                  <a:gd name="connsiteY3" fmla="*/ 62035 h 62626"/>
                  <a:gd name="connsiteX4" fmla="*/ 14 w 290555"/>
                  <a:gd name="connsiteY4" fmla="*/ 122 h 6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555" h="62626">
                    <a:moveTo>
                      <a:pt x="14" y="122"/>
                    </a:moveTo>
                    <a:cubicBezTo>
                      <a:pt x="-1574" y="-2524"/>
                      <a:pt x="127807" y="38487"/>
                      <a:pt x="176226" y="46160"/>
                    </a:cubicBezTo>
                    <a:cubicBezTo>
                      <a:pt x="224645" y="53833"/>
                      <a:pt x="288939" y="43514"/>
                      <a:pt x="290526" y="46160"/>
                    </a:cubicBezTo>
                    <a:cubicBezTo>
                      <a:pt x="292114" y="48806"/>
                      <a:pt x="229143" y="66004"/>
                      <a:pt x="185751" y="62035"/>
                    </a:cubicBezTo>
                    <a:cubicBezTo>
                      <a:pt x="142359" y="58066"/>
                      <a:pt x="1602" y="2768"/>
                      <a:pt x="14" y="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5" name="フリーフォーム: 図形 3154">
                <a:extLst>
                  <a:ext uri="{FF2B5EF4-FFF2-40B4-BE49-F238E27FC236}">
                    <a16:creationId xmlns:a16="http://schemas.microsoft.com/office/drawing/2014/main" id="{0FBE807F-EC38-4814-9A99-121FB18192AD}"/>
                  </a:ext>
                </a:extLst>
              </p:cNvPr>
              <p:cNvSpPr/>
              <p:nvPr/>
            </p:nvSpPr>
            <p:spPr>
              <a:xfrm>
                <a:off x="6767393" y="2183180"/>
                <a:ext cx="262983" cy="134354"/>
              </a:xfrm>
              <a:custGeom>
                <a:avLst/>
                <a:gdLst>
                  <a:gd name="connsiteX0" fmla="*/ 120 w 262983"/>
                  <a:gd name="connsiteY0" fmla="*/ 1220 h 134354"/>
                  <a:gd name="connsiteX1" fmla="*/ 149345 w 262983"/>
                  <a:gd name="connsiteY1" fmla="*/ 45670 h 134354"/>
                  <a:gd name="connsiteX2" fmla="*/ 260470 w 262983"/>
                  <a:gd name="connsiteY2" fmla="*/ 131395 h 134354"/>
                  <a:gd name="connsiteX3" fmla="*/ 222370 w 262983"/>
                  <a:gd name="connsiteY3" fmla="*/ 107583 h 134354"/>
                  <a:gd name="connsiteX4" fmla="*/ 169982 w 262983"/>
                  <a:gd name="connsiteY4" fmla="*/ 39320 h 134354"/>
                  <a:gd name="connsiteX5" fmla="*/ 125532 w 262983"/>
                  <a:gd name="connsiteY5" fmla="*/ 15508 h 134354"/>
                  <a:gd name="connsiteX6" fmla="*/ 120 w 262983"/>
                  <a:gd name="connsiteY6" fmla="*/ 1220 h 13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983" h="134354">
                    <a:moveTo>
                      <a:pt x="120" y="1220"/>
                    </a:moveTo>
                    <a:cubicBezTo>
                      <a:pt x="4089" y="6247"/>
                      <a:pt x="105953" y="23974"/>
                      <a:pt x="149345" y="45670"/>
                    </a:cubicBezTo>
                    <a:cubicBezTo>
                      <a:pt x="192737" y="67366"/>
                      <a:pt x="248299" y="121076"/>
                      <a:pt x="260470" y="131395"/>
                    </a:cubicBezTo>
                    <a:cubicBezTo>
                      <a:pt x="272641" y="141714"/>
                      <a:pt x="237451" y="122929"/>
                      <a:pt x="222370" y="107583"/>
                    </a:cubicBezTo>
                    <a:cubicBezTo>
                      <a:pt x="207289" y="92237"/>
                      <a:pt x="186122" y="54666"/>
                      <a:pt x="169982" y="39320"/>
                    </a:cubicBezTo>
                    <a:cubicBezTo>
                      <a:pt x="153842" y="23974"/>
                      <a:pt x="159398" y="23181"/>
                      <a:pt x="125532" y="15508"/>
                    </a:cubicBezTo>
                    <a:cubicBezTo>
                      <a:pt x="91666" y="7835"/>
                      <a:pt x="-3849" y="-3807"/>
                      <a:pt x="120" y="12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6" name="フリーフォーム: 図形 3155">
                <a:extLst>
                  <a:ext uri="{FF2B5EF4-FFF2-40B4-BE49-F238E27FC236}">
                    <a16:creationId xmlns:a16="http://schemas.microsoft.com/office/drawing/2014/main" id="{A83F41B0-4F13-426A-A6A0-36650BDB1D17}"/>
                  </a:ext>
                </a:extLst>
              </p:cNvPr>
              <p:cNvSpPr/>
              <p:nvPr/>
            </p:nvSpPr>
            <p:spPr>
              <a:xfrm>
                <a:off x="6535166" y="2282181"/>
                <a:ext cx="141943" cy="129235"/>
              </a:xfrm>
              <a:custGeom>
                <a:avLst/>
                <a:gdLst>
                  <a:gd name="connsiteX0" fmla="*/ 572 w 141943"/>
                  <a:gd name="connsiteY0" fmla="*/ 129232 h 129235"/>
                  <a:gd name="connsiteX1" fmla="*/ 16447 w 141943"/>
                  <a:gd name="connsiteY1" fmla="*/ 43507 h 129235"/>
                  <a:gd name="connsiteX2" fmla="*/ 141859 w 141943"/>
                  <a:gd name="connsiteY2" fmla="*/ 644 h 129235"/>
                  <a:gd name="connsiteX3" fmla="*/ 35497 w 141943"/>
                  <a:gd name="connsiteY3" fmla="*/ 19694 h 129235"/>
                  <a:gd name="connsiteX4" fmla="*/ 6922 w 141943"/>
                  <a:gd name="connsiteY4" fmla="*/ 46682 h 129235"/>
                  <a:gd name="connsiteX5" fmla="*/ 572 w 141943"/>
                  <a:gd name="connsiteY5" fmla="*/ 129232 h 1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943" h="129235">
                    <a:moveTo>
                      <a:pt x="572" y="129232"/>
                    </a:moveTo>
                    <a:cubicBezTo>
                      <a:pt x="2159" y="128703"/>
                      <a:pt x="-7101" y="64938"/>
                      <a:pt x="16447" y="43507"/>
                    </a:cubicBezTo>
                    <a:cubicBezTo>
                      <a:pt x="39995" y="22076"/>
                      <a:pt x="138684" y="4613"/>
                      <a:pt x="141859" y="644"/>
                    </a:cubicBezTo>
                    <a:cubicBezTo>
                      <a:pt x="145034" y="-3325"/>
                      <a:pt x="57987" y="12021"/>
                      <a:pt x="35497" y="19694"/>
                    </a:cubicBezTo>
                    <a:cubicBezTo>
                      <a:pt x="13008" y="27367"/>
                      <a:pt x="13272" y="27103"/>
                      <a:pt x="6922" y="46682"/>
                    </a:cubicBezTo>
                    <a:cubicBezTo>
                      <a:pt x="572" y="66261"/>
                      <a:pt x="-1015" y="129761"/>
                      <a:pt x="572" y="1292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7" name="フリーフォーム: 図形 3156">
                <a:extLst>
                  <a:ext uri="{FF2B5EF4-FFF2-40B4-BE49-F238E27FC236}">
                    <a16:creationId xmlns:a16="http://schemas.microsoft.com/office/drawing/2014/main" id="{8FF92714-7ECB-4EA4-9E0D-82CB63E81A41}"/>
                  </a:ext>
                </a:extLst>
              </p:cNvPr>
              <p:cNvSpPr/>
              <p:nvPr/>
            </p:nvSpPr>
            <p:spPr>
              <a:xfrm>
                <a:off x="6665744" y="2272657"/>
                <a:ext cx="287765" cy="107451"/>
              </a:xfrm>
              <a:custGeom>
                <a:avLst/>
                <a:gdLst>
                  <a:gd name="connsiteX0" fmla="*/ 169 w 287765"/>
                  <a:gd name="connsiteY0" fmla="*/ 3818 h 107451"/>
                  <a:gd name="connsiteX1" fmla="*/ 177969 w 287765"/>
                  <a:gd name="connsiteY1" fmla="*/ 10168 h 107451"/>
                  <a:gd name="connsiteX2" fmla="*/ 287506 w 287765"/>
                  <a:gd name="connsiteY2" fmla="*/ 107006 h 107451"/>
                  <a:gd name="connsiteX3" fmla="*/ 206544 w 287765"/>
                  <a:gd name="connsiteY3" fmla="*/ 45093 h 107451"/>
                  <a:gd name="connsiteX4" fmla="*/ 146219 w 287765"/>
                  <a:gd name="connsiteY4" fmla="*/ 18106 h 107451"/>
                  <a:gd name="connsiteX5" fmla="*/ 169 w 287765"/>
                  <a:gd name="connsiteY5" fmla="*/ 3818 h 107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765" h="107451">
                    <a:moveTo>
                      <a:pt x="169" y="3818"/>
                    </a:moveTo>
                    <a:cubicBezTo>
                      <a:pt x="5461" y="2495"/>
                      <a:pt x="130080" y="-7030"/>
                      <a:pt x="177969" y="10168"/>
                    </a:cubicBezTo>
                    <a:cubicBezTo>
                      <a:pt x="225859" y="27366"/>
                      <a:pt x="282744" y="101185"/>
                      <a:pt x="287506" y="107006"/>
                    </a:cubicBezTo>
                    <a:cubicBezTo>
                      <a:pt x="292268" y="112827"/>
                      <a:pt x="230092" y="59910"/>
                      <a:pt x="206544" y="45093"/>
                    </a:cubicBezTo>
                    <a:cubicBezTo>
                      <a:pt x="182996" y="30276"/>
                      <a:pt x="177704" y="22868"/>
                      <a:pt x="146219" y="18106"/>
                    </a:cubicBezTo>
                    <a:cubicBezTo>
                      <a:pt x="114734" y="13344"/>
                      <a:pt x="-5123" y="5141"/>
                      <a:pt x="169" y="3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8" name="フリーフォーム: 図形 3157">
                <a:extLst>
                  <a:ext uri="{FF2B5EF4-FFF2-40B4-BE49-F238E27FC236}">
                    <a16:creationId xmlns:a16="http://schemas.microsoft.com/office/drawing/2014/main" id="{3141346D-3001-48AF-9515-595C54FABECD}"/>
                  </a:ext>
                </a:extLst>
              </p:cNvPr>
              <p:cNvSpPr/>
              <p:nvPr/>
            </p:nvSpPr>
            <p:spPr>
              <a:xfrm>
                <a:off x="6721294" y="2298240"/>
                <a:ext cx="55755" cy="112512"/>
              </a:xfrm>
              <a:custGeom>
                <a:avLst/>
                <a:gdLst>
                  <a:gd name="connsiteX0" fmla="*/ 55744 w 55755"/>
                  <a:gd name="connsiteY0" fmla="*/ 460 h 112512"/>
                  <a:gd name="connsiteX1" fmla="*/ 8119 w 55755"/>
                  <a:gd name="connsiteY1" fmla="*/ 109998 h 112512"/>
                  <a:gd name="connsiteX2" fmla="*/ 3356 w 55755"/>
                  <a:gd name="connsiteY2" fmla="*/ 71898 h 112512"/>
                  <a:gd name="connsiteX3" fmla="*/ 55744 w 55755"/>
                  <a:gd name="connsiteY3" fmla="*/ 460 h 112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755" h="112512">
                    <a:moveTo>
                      <a:pt x="55744" y="460"/>
                    </a:moveTo>
                    <a:cubicBezTo>
                      <a:pt x="56538" y="6810"/>
                      <a:pt x="16850" y="98092"/>
                      <a:pt x="8119" y="109998"/>
                    </a:cubicBezTo>
                    <a:cubicBezTo>
                      <a:pt x="-612" y="121904"/>
                      <a:pt x="-2465" y="88567"/>
                      <a:pt x="3356" y="71898"/>
                    </a:cubicBezTo>
                    <a:cubicBezTo>
                      <a:pt x="9177" y="55229"/>
                      <a:pt x="54950" y="-5890"/>
                      <a:pt x="55744" y="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9" name="フリーフォーム: 図形 3158">
                <a:extLst>
                  <a:ext uri="{FF2B5EF4-FFF2-40B4-BE49-F238E27FC236}">
                    <a16:creationId xmlns:a16="http://schemas.microsoft.com/office/drawing/2014/main" id="{76A15E36-B083-4A65-B0AB-81C75E3B75D7}"/>
                  </a:ext>
                </a:extLst>
              </p:cNvPr>
              <p:cNvSpPr/>
              <p:nvPr/>
            </p:nvSpPr>
            <p:spPr>
              <a:xfrm>
                <a:off x="6810448" y="2314140"/>
                <a:ext cx="53907" cy="92788"/>
              </a:xfrm>
              <a:custGeom>
                <a:avLst/>
                <a:gdLst>
                  <a:gd name="connsiteX0" fmla="*/ 53902 w 53907"/>
                  <a:gd name="connsiteY0" fmla="*/ 435 h 92788"/>
                  <a:gd name="connsiteX1" fmla="*/ 6277 w 53907"/>
                  <a:gd name="connsiteY1" fmla="*/ 90923 h 92788"/>
                  <a:gd name="connsiteX2" fmla="*/ 3102 w 53907"/>
                  <a:gd name="connsiteY2" fmla="*/ 57585 h 92788"/>
                  <a:gd name="connsiteX3" fmla="*/ 53902 w 53907"/>
                  <a:gd name="connsiteY3" fmla="*/ 435 h 9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907" h="92788">
                    <a:moveTo>
                      <a:pt x="53902" y="435"/>
                    </a:moveTo>
                    <a:cubicBezTo>
                      <a:pt x="54431" y="5991"/>
                      <a:pt x="14744" y="81398"/>
                      <a:pt x="6277" y="90923"/>
                    </a:cubicBezTo>
                    <a:cubicBezTo>
                      <a:pt x="-2190" y="100448"/>
                      <a:pt x="-867" y="71079"/>
                      <a:pt x="3102" y="57585"/>
                    </a:cubicBezTo>
                    <a:cubicBezTo>
                      <a:pt x="7071" y="44091"/>
                      <a:pt x="53373" y="-5121"/>
                      <a:pt x="53902" y="4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0" name="フリーフォーム: 図形 3159">
                <a:extLst>
                  <a:ext uri="{FF2B5EF4-FFF2-40B4-BE49-F238E27FC236}">
                    <a16:creationId xmlns:a16="http://schemas.microsoft.com/office/drawing/2014/main" id="{DE8ABBD7-C688-4D41-AE45-336524AA1FC8}"/>
                  </a:ext>
                </a:extLst>
              </p:cNvPr>
              <p:cNvSpPr/>
              <p:nvPr/>
            </p:nvSpPr>
            <p:spPr>
              <a:xfrm>
                <a:off x="6608759" y="2308218"/>
                <a:ext cx="165377" cy="78631"/>
              </a:xfrm>
              <a:custGeom>
                <a:avLst/>
                <a:gdLst>
                  <a:gd name="connsiteX0" fmla="*/ 165104 w 165377"/>
                  <a:gd name="connsiteY0" fmla="*/ 7 h 78631"/>
                  <a:gd name="connsiteX1" fmla="*/ 39691 w 165377"/>
                  <a:gd name="connsiteY1" fmla="*/ 14295 h 78631"/>
                  <a:gd name="connsiteX2" fmla="*/ 65091 w 165377"/>
                  <a:gd name="connsiteY2" fmla="*/ 49220 h 78631"/>
                  <a:gd name="connsiteX3" fmla="*/ 114304 w 165377"/>
                  <a:gd name="connsiteY3" fmla="*/ 77795 h 78631"/>
                  <a:gd name="connsiteX4" fmla="*/ 4 w 165377"/>
                  <a:gd name="connsiteY4" fmla="*/ 15882 h 78631"/>
                  <a:gd name="connsiteX5" fmla="*/ 165104 w 165377"/>
                  <a:gd name="connsiteY5" fmla="*/ 7 h 7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77" h="78631">
                    <a:moveTo>
                      <a:pt x="165104" y="7"/>
                    </a:moveTo>
                    <a:cubicBezTo>
                      <a:pt x="171718" y="-257"/>
                      <a:pt x="56360" y="6093"/>
                      <a:pt x="39691" y="14295"/>
                    </a:cubicBezTo>
                    <a:cubicBezTo>
                      <a:pt x="23022" y="22497"/>
                      <a:pt x="52656" y="38637"/>
                      <a:pt x="65091" y="49220"/>
                    </a:cubicBezTo>
                    <a:cubicBezTo>
                      <a:pt x="77526" y="59803"/>
                      <a:pt x="125152" y="83351"/>
                      <a:pt x="114304" y="77795"/>
                    </a:cubicBezTo>
                    <a:cubicBezTo>
                      <a:pt x="103456" y="72239"/>
                      <a:pt x="-790" y="29905"/>
                      <a:pt x="4" y="15882"/>
                    </a:cubicBezTo>
                    <a:cubicBezTo>
                      <a:pt x="798" y="1859"/>
                      <a:pt x="158490" y="271"/>
                      <a:pt x="165104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1" name="フリーフォーム: 図形 3160">
                <a:extLst>
                  <a:ext uri="{FF2B5EF4-FFF2-40B4-BE49-F238E27FC236}">
                    <a16:creationId xmlns:a16="http://schemas.microsoft.com/office/drawing/2014/main" id="{9CD4908D-077D-4472-B019-DD18150B4084}"/>
                  </a:ext>
                </a:extLst>
              </p:cNvPr>
              <p:cNvSpPr/>
              <p:nvPr/>
            </p:nvSpPr>
            <p:spPr>
              <a:xfrm>
                <a:off x="6937261" y="2231411"/>
                <a:ext cx="124378" cy="64728"/>
              </a:xfrm>
              <a:custGeom>
                <a:avLst/>
                <a:gdLst>
                  <a:gd name="connsiteX0" fmla="*/ 114 w 124378"/>
                  <a:gd name="connsiteY0" fmla="*/ 614 h 64728"/>
                  <a:gd name="connsiteX1" fmla="*/ 119177 w 124378"/>
                  <a:gd name="connsiteY1" fmla="*/ 64114 h 64728"/>
                  <a:gd name="connsiteX2" fmla="*/ 96952 w 124378"/>
                  <a:gd name="connsiteY2" fmla="*/ 32364 h 64728"/>
                  <a:gd name="connsiteX3" fmla="*/ 114 w 124378"/>
                  <a:gd name="connsiteY3" fmla="*/ 614 h 64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378" h="64728">
                    <a:moveTo>
                      <a:pt x="114" y="614"/>
                    </a:moveTo>
                    <a:cubicBezTo>
                      <a:pt x="3818" y="5906"/>
                      <a:pt x="103037" y="58822"/>
                      <a:pt x="119177" y="64114"/>
                    </a:cubicBezTo>
                    <a:cubicBezTo>
                      <a:pt x="135317" y="69406"/>
                      <a:pt x="109917" y="38979"/>
                      <a:pt x="96952" y="32364"/>
                    </a:cubicBezTo>
                    <a:cubicBezTo>
                      <a:pt x="83987" y="25750"/>
                      <a:pt x="-3590" y="-4678"/>
                      <a:pt x="114" y="6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2" name="フリーフォーム: 図形 3161">
                <a:extLst>
                  <a:ext uri="{FF2B5EF4-FFF2-40B4-BE49-F238E27FC236}">
                    <a16:creationId xmlns:a16="http://schemas.microsoft.com/office/drawing/2014/main" id="{276FB523-6C42-4718-B9B0-6F1B6D2E725C}"/>
                  </a:ext>
                </a:extLst>
              </p:cNvPr>
              <p:cNvSpPr/>
              <p:nvPr/>
            </p:nvSpPr>
            <p:spPr>
              <a:xfrm>
                <a:off x="6880583" y="2052596"/>
                <a:ext cx="234795" cy="139865"/>
              </a:xfrm>
              <a:custGeom>
                <a:avLst/>
                <a:gdLst>
                  <a:gd name="connsiteX0" fmla="*/ 1230 w 234795"/>
                  <a:gd name="connsiteY0" fmla="*/ 82592 h 139865"/>
                  <a:gd name="connsiteX1" fmla="*/ 134580 w 234795"/>
                  <a:gd name="connsiteY1" fmla="*/ 14329 h 139865"/>
                  <a:gd name="connsiteX2" fmla="*/ 175855 w 234795"/>
                  <a:gd name="connsiteY2" fmla="*/ 20679 h 139865"/>
                  <a:gd name="connsiteX3" fmla="*/ 215542 w 234795"/>
                  <a:gd name="connsiteY3" fmla="*/ 58779 h 139865"/>
                  <a:gd name="connsiteX4" fmla="*/ 234592 w 234795"/>
                  <a:gd name="connsiteY4" fmla="*/ 139742 h 139865"/>
                  <a:gd name="connsiteX5" fmla="*/ 204430 w 234795"/>
                  <a:gd name="connsiteY5" fmla="*/ 76242 h 139865"/>
                  <a:gd name="connsiteX6" fmla="*/ 186967 w 234795"/>
                  <a:gd name="connsiteY6" fmla="*/ 36554 h 139865"/>
                  <a:gd name="connsiteX7" fmla="*/ 134580 w 234795"/>
                  <a:gd name="connsiteY7" fmla="*/ 42 h 139865"/>
                  <a:gd name="connsiteX8" fmla="*/ 71080 w 234795"/>
                  <a:gd name="connsiteY8" fmla="*/ 30204 h 139865"/>
                  <a:gd name="connsiteX9" fmla="*/ 1230 w 234795"/>
                  <a:gd name="connsiteY9" fmla="*/ 82592 h 139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4795" h="139865">
                    <a:moveTo>
                      <a:pt x="1230" y="82592"/>
                    </a:moveTo>
                    <a:cubicBezTo>
                      <a:pt x="11813" y="79946"/>
                      <a:pt x="105476" y="24648"/>
                      <a:pt x="134580" y="14329"/>
                    </a:cubicBezTo>
                    <a:cubicBezTo>
                      <a:pt x="163684" y="4010"/>
                      <a:pt x="162361" y="13271"/>
                      <a:pt x="175855" y="20679"/>
                    </a:cubicBezTo>
                    <a:cubicBezTo>
                      <a:pt x="189349" y="28087"/>
                      <a:pt x="205753" y="38935"/>
                      <a:pt x="215542" y="58779"/>
                    </a:cubicBezTo>
                    <a:cubicBezTo>
                      <a:pt x="225331" y="78623"/>
                      <a:pt x="236444" y="136832"/>
                      <a:pt x="234592" y="139742"/>
                    </a:cubicBezTo>
                    <a:cubicBezTo>
                      <a:pt x="232740" y="142652"/>
                      <a:pt x="212367" y="93440"/>
                      <a:pt x="204430" y="76242"/>
                    </a:cubicBezTo>
                    <a:cubicBezTo>
                      <a:pt x="196493" y="59044"/>
                      <a:pt x="198609" y="49254"/>
                      <a:pt x="186967" y="36554"/>
                    </a:cubicBezTo>
                    <a:cubicBezTo>
                      <a:pt x="175325" y="23854"/>
                      <a:pt x="153894" y="1100"/>
                      <a:pt x="134580" y="42"/>
                    </a:cubicBezTo>
                    <a:cubicBezTo>
                      <a:pt x="115266" y="-1016"/>
                      <a:pt x="90924" y="17769"/>
                      <a:pt x="71080" y="30204"/>
                    </a:cubicBezTo>
                    <a:cubicBezTo>
                      <a:pt x="51236" y="42639"/>
                      <a:pt x="-9353" y="85238"/>
                      <a:pt x="1230" y="825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3" name="フリーフォーム: 図形 3162">
                <a:extLst>
                  <a:ext uri="{FF2B5EF4-FFF2-40B4-BE49-F238E27FC236}">
                    <a16:creationId xmlns:a16="http://schemas.microsoft.com/office/drawing/2014/main" id="{97042D93-AA9F-4EE6-9EF9-0801D118DFC3}"/>
                  </a:ext>
                </a:extLst>
              </p:cNvPr>
              <p:cNvSpPr/>
              <p:nvPr/>
            </p:nvSpPr>
            <p:spPr>
              <a:xfrm>
                <a:off x="6994522" y="2066457"/>
                <a:ext cx="76385" cy="96648"/>
              </a:xfrm>
              <a:custGeom>
                <a:avLst/>
                <a:gdLst>
                  <a:gd name="connsiteX0" fmla="*/ 3 w 76385"/>
                  <a:gd name="connsiteY0" fmla="*/ 468 h 96648"/>
                  <a:gd name="connsiteX1" fmla="*/ 69853 w 76385"/>
                  <a:gd name="connsiteY1" fmla="*/ 70318 h 96648"/>
                  <a:gd name="connsiteX2" fmla="*/ 73028 w 76385"/>
                  <a:gd name="connsiteY2" fmla="*/ 95718 h 96648"/>
                  <a:gd name="connsiteX3" fmla="*/ 66678 w 76385"/>
                  <a:gd name="connsiteY3" fmla="*/ 41743 h 96648"/>
                  <a:gd name="connsiteX4" fmla="*/ 3 w 76385"/>
                  <a:gd name="connsiteY4" fmla="*/ 468 h 9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385" h="96648">
                    <a:moveTo>
                      <a:pt x="3" y="468"/>
                    </a:moveTo>
                    <a:cubicBezTo>
                      <a:pt x="532" y="5231"/>
                      <a:pt x="57682" y="54443"/>
                      <a:pt x="69853" y="70318"/>
                    </a:cubicBezTo>
                    <a:cubicBezTo>
                      <a:pt x="82024" y="86193"/>
                      <a:pt x="73557" y="100481"/>
                      <a:pt x="73028" y="95718"/>
                    </a:cubicBezTo>
                    <a:cubicBezTo>
                      <a:pt x="72499" y="90956"/>
                      <a:pt x="76732" y="54972"/>
                      <a:pt x="66678" y="41743"/>
                    </a:cubicBezTo>
                    <a:cubicBezTo>
                      <a:pt x="56624" y="28514"/>
                      <a:pt x="-526" y="-4295"/>
                      <a:pt x="3" y="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4" name="フリーフォーム: 図形 3163">
                <a:extLst>
                  <a:ext uri="{FF2B5EF4-FFF2-40B4-BE49-F238E27FC236}">
                    <a16:creationId xmlns:a16="http://schemas.microsoft.com/office/drawing/2014/main" id="{CE479473-FA09-4C66-9B21-AEC1391E3B88}"/>
                  </a:ext>
                </a:extLst>
              </p:cNvPr>
              <p:cNvSpPr/>
              <p:nvPr/>
            </p:nvSpPr>
            <p:spPr>
              <a:xfrm>
                <a:off x="7118308" y="2164974"/>
                <a:ext cx="116400" cy="146588"/>
              </a:xfrm>
              <a:custGeom>
                <a:avLst/>
                <a:gdLst>
                  <a:gd name="connsiteX0" fmla="*/ 42 w 116400"/>
                  <a:gd name="connsiteY0" fmla="*/ 376 h 146588"/>
                  <a:gd name="connsiteX1" fmla="*/ 100055 w 116400"/>
                  <a:gd name="connsiteY1" fmla="*/ 41651 h 146588"/>
                  <a:gd name="connsiteX2" fmla="*/ 109580 w 116400"/>
                  <a:gd name="connsiteY2" fmla="*/ 71814 h 146588"/>
                  <a:gd name="connsiteX3" fmla="*/ 31792 w 116400"/>
                  <a:gd name="connsiteY3" fmla="*/ 146426 h 146588"/>
                  <a:gd name="connsiteX4" fmla="*/ 81005 w 116400"/>
                  <a:gd name="connsiteY4" fmla="*/ 49589 h 146588"/>
                  <a:gd name="connsiteX5" fmla="*/ 87355 w 116400"/>
                  <a:gd name="connsiteY5" fmla="*/ 22601 h 146588"/>
                  <a:gd name="connsiteX6" fmla="*/ 42 w 116400"/>
                  <a:gd name="connsiteY6" fmla="*/ 376 h 14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400" h="146588">
                    <a:moveTo>
                      <a:pt x="42" y="376"/>
                    </a:moveTo>
                    <a:cubicBezTo>
                      <a:pt x="2159" y="3551"/>
                      <a:pt x="81799" y="29745"/>
                      <a:pt x="100055" y="41651"/>
                    </a:cubicBezTo>
                    <a:cubicBezTo>
                      <a:pt x="118311" y="53557"/>
                      <a:pt x="120957" y="54352"/>
                      <a:pt x="109580" y="71814"/>
                    </a:cubicBezTo>
                    <a:cubicBezTo>
                      <a:pt x="98203" y="89276"/>
                      <a:pt x="36554" y="150130"/>
                      <a:pt x="31792" y="146426"/>
                    </a:cubicBezTo>
                    <a:cubicBezTo>
                      <a:pt x="27030" y="142722"/>
                      <a:pt x="71745" y="70227"/>
                      <a:pt x="81005" y="49589"/>
                    </a:cubicBezTo>
                    <a:cubicBezTo>
                      <a:pt x="90266" y="28952"/>
                      <a:pt x="98468" y="30274"/>
                      <a:pt x="87355" y="22601"/>
                    </a:cubicBezTo>
                    <a:cubicBezTo>
                      <a:pt x="76243" y="14928"/>
                      <a:pt x="-2075" y="-2799"/>
                      <a:pt x="42" y="3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5" name="フリーフォーム: 図形 3164">
                <a:extLst>
                  <a:ext uri="{FF2B5EF4-FFF2-40B4-BE49-F238E27FC236}">
                    <a16:creationId xmlns:a16="http://schemas.microsoft.com/office/drawing/2014/main" id="{4190D106-D619-4512-8E1E-9A524C7588DF}"/>
                  </a:ext>
                </a:extLst>
              </p:cNvPr>
              <p:cNvSpPr/>
              <p:nvPr/>
            </p:nvSpPr>
            <p:spPr>
              <a:xfrm>
                <a:off x="7071848" y="2216071"/>
                <a:ext cx="151693" cy="257155"/>
              </a:xfrm>
              <a:custGeom>
                <a:avLst/>
                <a:gdLst>
                  <a:gd name="connsiteX0" fmla="*/ 3640 w 151693"/>
                  <a:gd name="connsiteY0" fmla="*/ 255667 h 257155"/>
                  <a:gd name="connsiteX1" fmla="*/ 136990 w 151693"/>
                  <a:gd name="connsiteY1" fmla="*/ 162004 h 257155"/>
                  <a:gd name="connsiteX2" fmla="*/ 149690 w 151693"/>
                  <a:gd name="connsiteY2" fmla="*/ 101679 h 257155"/>
                  <a:gd name="connsiteX3" fmla="*/ 149690 w 151693"/>
                  <a:gd name="connsiteY3" fmla="*/ 79 h 257155"/>
                  <a:gd name="connsiteX4" fmla="*/ 130640 w 151693"/>
                  <a:gd name="connsiteY4" fmla="*/ 119142 h 257155"/>
                  <a:gd name="connsiteX5" fmla="*/ 125877 w 151693"/>
                  <a:gd name="connsiteY5" fmla="*/ 141367 h 257155"/>
                  <a:gd name="connsiteX6" fmla="*/ 43327 w 151693"/>
                  <a:gd name="connsiteY6" fmla="*/ 215979 h 257155"/>
                  <a:gd name="connsiteX7" fmla="*/ 3640 w 151693"/>
                  <a:gd name="connsiteY7" fmla="*/ 255667 h 257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693" h="257155">
                    <a:moveTo>
                      <a:pt x="3640" y="255667"/>
                    </a:moveTo>
                    <a:cubicBezTo>
                      <a:pt x="19250" y="246671"/>
                      <a:pt x="112648" y="187669"/>
                      <a:pt x="136990" y="162004"/>
                    </a:cubicBezTo>
                    <a:cubicBezTo>
                      <a:pt x="161332" y="136339"/>
                      <a:pt x="147573" y="128666"/>
                      <a:pt x="149690" y="101679"/>
                    </a:cubicBezTo>
                    <a:cubicBezTo>
                      <a:pt x="151807" y="74691"/>
                      <a:pt x="152865" y="-2832"/>
                      <a:pt x="149690" y="79"/>
                    </a:cubicBezTo>
                    <a:cubicBezTo>
                      <a:pt x="146515" y="2989"/>
                      <a:pt x="134609" y="95594"/>
                      <a:pt x="130640" y="119142"/>
                    </a:cubicBezTo>
                    <a:cubicBezTo>
                      <a:pt x="126671" y="142690"/>
                      <a:pt x="140429" y="125227"/>
                      <a:pt x="125877" y="141367"/>
                    </a:cubicBezTo>
                    <a:cubicBezTo>
                      <a:pt x="111325" y="157506"/>
                      <a:pt x="59996" y="201427"/>
                      <a:pt x="43327" y="215979"/>
                    </a:cubicBezTo>
                    <a:cubicBezTo>
                      <a:pt x="26658" y="230531"/>
                      <a:pt x="-11970" y="264663"/>
                      <a:pt x="3640" y="2556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6" name="フリーフォーム: 図形 3165">
                <a:extLst>
                  <a:ext uri="{FF2B5EF4-FFF2-40B4-BE49-F238E27FC236}">
                    <a16:creationId xmlns:a16="http://schemas.microsoft.com/office/drawing/2014/main" id="{15E855C9-381F-4AAA-9F50-783B7E84763D}"/>
                  </a:ext>
                </a:extLst>
              </p:cNvPr>
              <p:cNvSpPr/>
              <p:nvPr/>
            </p:nvSpPr>
            <p:spPr>
              <a:xfrm>
                <a:off x="7089258" y="2097081"/>
                <a:ext cx="281149" cy="218322"/>
              </a:xfrm>
              <a:custGeom>
                <a:avLst/>
                <a:gdLst>
                  <a:gd name="connsiteX0" fmla="*/ 517 w 281149"/>
                  <a:gd name="connsiteY0" fmla="*/ 7 h 218322"/>
                  <a:gd name="connsiteX1" fmla="*/ 148155 w 281149"/>
                  <a:gd name="connsiteY1" fmla="*/ 38107 h 218322"/>
                  <a:gd name="connsiteX2" fmla="*/ 168792 w 281149"/>
                  <a:gd name="connsiteY2" fmla="*/ 69857 h 218322"/>
                  <a:gd name="connsiteX3" fmla="*/ 278330 w 281149"/>
                  <a:gd name="connsiteY3" fmla="*/ 212732 h 218322"/>
                  <a:gd name="connsiteX4" fmla="*/ 240230 w 281149"/>
                  <a:gd name="connsiteY4" fmla="*/ 176219 h 218322"/>
                  <a:gd name="connsiteX5" fmla="*/ 148155 w 281149"/>
                  <a:gd name="connsiteY5" fmla="*/ 53982 h 218322"/>
                  <a:gd name="connsiteX6" fmla="*/ 100530 w 281149"/>
                  <a:gd name="connsiteY6" fmla="*/ 34932 h 218322"/>
                  <a:gd name="connsiteX7" fmla="*/ 517 w 281149"/>
                  <a:gd name="connsiteY7" fmla="*/ 7 h 218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149" h="218322">
                    <a:moveTo>
                      <a:pt x="517" y="7"/>
                    </a:moveTo>
                    <a:cubicBezTo>
                      <a:pt x="8455" y="536"/>
                      <a:pt x="120109" y="26465"/>
                      <a:pt x="148155" y="38107"/>
                    </a:cubicBezTo>
                    <a:cubicBezTo>
                      <a:pt x="176201" y="49749"/>
                      <a:pt x="147096" y="40753"/>
                      <a:pt x="168792" y="69857"/>
                    </a:cubicBezTo>
                    <a:cubicBezTo>
                      <a:pt x="190488" y="98961"/>
                      <a:pt x="266424" y="195005"/>
                      <a:pt x="278330" y="212732"/>
                    </a:cubicBezTo>
                    <a:cubicBezTo>
                      <a:pt x="290236" y="230459"/>
                      <a:pt x="261926" y="202677"/>
                      <a:pt x="240230" y="176219"/>
                    </a:cubicBezTo>
                    <a:cubicBezTo>
                      <a:pt x="218534" y="149761"/>
                      <a:pt x="171438" y="77530"/>
                      <a:pt x="148155" y="53982"/>
                    </a:cubicBezTo>
                    <a:cubicBezTo>
                      <a:pt x="124872" y="30434"/>
                      <a:pt x="122755" y="42605"/>
                      <a:pt x="100530" y="34932"/>
                    </a:cubicBezTo>
                    <a:cubicBezTo>
                      <a:pt x="78305" y="27259"/>
                      <a:pt x="-7421" y="-522"/>
                      <a:pt x="517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7" name="フリーフォーム: 図形 3166">
                <a:extLst>
                  <a:ext uri="{FF2B5EF4-FFF2-40B4-BE49-F238E27FC236}">
                    <a16:creationId xmlns:a16="http://schemas.microsoft.com/office/drawing/2014/main" id="{360348F6-D726-46A5-AD29-F43FB418C800}"/>
                  </a:ext>
                </a:extLst>
              </p:cNvPr>
              <p:cNvSpPr/>
              <p:nvPr/>
            </p:nvSpPr>
            <p:spPr>
              <a:xfrm>
                <a:off x="7219816" y="2203400"/>
                <a:ext cx="103706" cy="139912"/>
              </a:xfrm>
              <a:custGeom>
                <a:avLst/>
                <a:gdLst>
                  <a:gd name="connsiteX0" fmla="*/ 134 w 103706"/>
                  <a:gd name="connsiteY0" fmla="*/ 50 h 139912"/>
                  <a:gd name="connsiteX1" fmla="*/ 47759 w 103706"/>
                  <a:gd name="connsiteY1" fmla="*/ 81013 h 139912"/>
                  <a:gd name="connsiteX2" fmla="*/ 82684 w 103706"/>
                  <a:gd name="connsiteY2" fmla="*/ 108000 h 139912"/>
                  <a:gd name="connsiteX3" fmla="*/ 101734 w 103706"/>
                  <a:gd name="connsiteY3" fmla="*/ 139750 h 139912"/>
                  <a:gd name="connsiteX4" fmla="*/ 35059 w 103706"/>
                  <a:gd name="connsiteY4" fmla="*/ 93713 h 139912"/>
                  <a:gd name="connsiteX5" fmla="*/ 134 w 103706"/>
                  <a:gd name="connsiteY5" fmla="*/ 50 h 139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706" h="139912">
                    <a:moveTo>
                      <a:pt x="134" y="50"/>
                    </a:moveTo>
                    <a:cubicBezTo>
                      <a:pt x="2251" y="-2067"/>
                      <a:pt x="34001" y="63021"/>
                      <a:pt x="47759" y="81013"/>
                    </a:cubicBezTo>
                    <a:cubicBezTo>
                      <a:pt x="61517" y="99005"/>
                      <a:pt x="73688" y="98211"/>
                      <a:pt x="82684" y="108000"/>
                    </a:cubicBezTo>
                    <a:cubicBezTo>
                      <a:pt x="91680" y="117789"/>
                      <a:pt x="109671" y="142131"/>
                      <a:pt x="101734" y="139750"/>
                    </a:cubicBezTo>
                    <a:cubicBezTo>
                      <a:pt x="93797" y="137369"/>
                      <a:pt x="48817" y="113292"/>
                      <a:pt x="35059" y="93713"/>
                    </a:cubicBezTo>
                    <a:cubicBezTo>
                      <a:pt x="21301" y="74134"/>
                      <a:pt x="-1983" y="2167"/>
                      <a:pt x="134" y="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8" name="フリーフォーム: 図形 3167">
                <a:extLst>
                  <a:ext uri="{FF2B5EF4-FFF2-40B4-BE49-F238E27FC236}">
                    <a16:creationId xmlns:a16="http://schemas.microsoft.com/office/drawing/2014/main" id="{D6C393CA-36D3-47F7-BF26-E5D9A73E4856}"/>
                  </a:ext>
                </a:extLst>
              </p:cNvPr>
              <p:cNvSpPr/>
              <p:nvPr/>
            </p:nvSpPr>
            <p:spPr>
              <a:xfrm>
                <a:off x="7078648" y="2454233"/>
                <a:ext cx="152594" cy="321083"/>
              </a:xfrm>
              <a:custGeom>
                <a:avLst/>
                <a:gdLst>
                  <a:gd name="connsiteX0" fmla="*/ 15 w 152594"/>
                  <a:gd name="connsiteY0" fmla="*/ 42 h 321083"/>
                  <a:gd name="connsiteX1" fmla="*/ 103202 w 152594"/>
                  <a:gd name="connsiteY1" fmla="*/ 73067 h 321083"/>
                  <a:gd name="connsiteX2" fmla="*/ 136540 w 152594"/>
                  <a:gd name="connsiteY2" fmla="*/ 190542 h 321083"/>
                  <a:gd name="connsiteX3" fmla="*/ 152415 w 152594"/>
                  <a:gd name="connsiteY3" fmla="*/ 268330 h 321083"/>
                  <a:gd name="connsiteX4" fmla="*/ 127015 w 152594"/>
                  <a:gd name="connsiteY4" fmla="*/ 296905 h 321083"/>
                  <a:gd name="connsiteX5" fmla="*/ 39702 w 152594"/>
                  <a:gd name="connsiteY5" fmla="*/ 320717 h 321083"/>
                  <a:gd name="connsiteX6" fmla="*/ 128602 w 152594"/>
                  <a:gd name="connsiteY6" fmla="*/ 277855 h 321083"/>
                  <a:gd name="connsiteX7" fmla="*/ 134952 w 152594"/>
                  <a:gd name="connsiteY7" fmla="*/ 220705 h 321083"/>
                  <a:gd name="connsiteX8" fmla="*/ 111140 w 152594"/>
                  <a:gd name="connsiteY8" fmla="*/ 82592 h 321083"/>
                  <a:gd name="connsiteX9" fmla="*/ 15 w 152594"/>
                  <a:gd name="connsiteY9" fmla="*/ 42 h 32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594" h="321083">
                    <a:moveTo>
                      <a:pt x="15" y="42"/>
                    </a:moveTo>
                    <a:cubicBezTo>
                      <a:pt x="-1308" y="-1545"/>
                      <a:pt x="80448" y="41317"/>
                      <a:pt x="103202" y="73067"/>
                    </a:cubicBezTo>
                    <a:cubicBezTo>
                      <a:pt x="125956" y="104817"/>
                      <a:pt x="128338" y="157998"/>
                      <a:pt x="136540" y="190542"/>
                    </a:cubicBezTo>
                    <a:cubicBezTo>
                      <a:pt x="144742" y="223086"/>
                      <a:pt x="154003" y="250603"/>
                      <a:pt x="152415" y="268330"/>
                    </a:cubicBezTo>
                    <a:cubicBezTo>
                      <a:pt x="150828" y="286057"/>
                      <a:pt x="145800" y="288174"/>
                      <a:pt x="127015" y="296905"/>
                    </a:cubicBezTo>
                    <a:cubicBezTo>
                      <a:pt x="108230" y="305636"/>
                      <a:pt x="39438" y="323892"/>
                      <a:pt x="39702" y="320717"/>
                    </a:cubicBezTo>
                    <a:cubicBezTo>
                      <a:pt x="39967" y="317542"/>
                      <a:pt x="112727" y="294524"/>
                      <a:pt x="128602" y="277855"/>
                    </a:cubicBezTo>
                    <a:cubicBezTo>
                      <a:pt x="144477" y="261186"/>
                      <a:pt x="137862" y="253249"/>
                      <a:pt x="134952" y="220705"/>
                    </a:cubicBezTo>
                    <a:cubicBezTo>
                      <a:pt x="132042" y="188161"/>
                      <a:pt x="131778" y="117517"/>
                      <a:pt x="111140" y="82592"/>
                    </a:cubicBezTo>
                    <a:cubicBezTo>
                      <a:pt x="90502" y="47667"/>
                      <a:pt x="1338" y="1629"/>
                      <a:pt x="15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9" name="フリーフォーム: 図形 3168">
                <a:extLst>
                  <a:ext uri="{FF2B5EF4-FFF2-40B4-BE49-F238E27FC236}">
                    <a16:creationId xmlns:a16="http://schemas.microsoft.com/office/drawing/2014/main" id="{0DB3C994-29E4-4508-B069-1F6D458D518F}"/>
                  </a:ext>
                </a:extLst>
              </p:cNvPr>
              <p:cNvSpPr/>
              <p:nvPr/>
            </p:nvSpPr>
            <p:spPr>
              <a:xfrm>
                <a:off x="6954411" y="2476448"/>
                <a:ext cx="150177" cy="228653"/>
              </a:xfrm>
              <a:custGeom>
                <a:avLst/>
                <a:gdLst>
                  <a:gd name="connsiteX0" fmla="*/ 102027 w 150177"/>
                  <a:gd name="connsiteY0" fmla="*/ 52 h 228653"/>
                  <a:gd name="connsiteX1" fmla="*/ 149652 w 150177"/>
                  <a:gd name="connsiteY1" fmla="*/ 138165 h 228653"/>
                  <a:gd name="connsiteX2" fmla="*/ 124252 w 150177"/>
                  <a:gd name="connsiteY2" fmla="*/ 169915 h 228653"/>
                  <a:gd name="connsiteX3" fmla="*/ 75039 w 150177"/>
                  <a:gd name="connsiteY3" fmla="*/ 228652 h 228653"/>
                  <a:gd name="connsiteX4" fmla="*/ 60752 w 150177"/>
                  <a:gd name="connsiteY4" fmla="*/ 171502 h 228653"/>
                  <a:gd name="connsiteX5" fmla="*/ 427 w 150177"/>
                  <a:gd name="connsiteY5" fmla="*/ 79427 h 228653"/>
                  <a:gd name="connsiteX6" fmla="*/ 35352 w 150177"/>
                  <a:gd name="connsiteY6" fmla="*/ 141340 h 228653"/>
                  <a:gd name="connsiteX7" fmla="*/ 65514 w 150177"/>
                  <a:gd name="connsiteY7" fmla="*/ 215952 h 228653"/>
                  <a:gd name="connsiteX8" fmla="*/ 98852 w 150177"/>
                  <a:gd name="connsiteY8" fmla="*/ 166740 h 228653"/>
                  <a:gd name="connsiteX9" fmla="*/ 129014 w 150177"/>
                  <a:gd name="connsiteY9" fmla="*/ 122290 h 228653"/>
                  <a:gd name="connsiteX10" fmla="*/ 102027 w 150177"/>
                  <a:gd name="connsiteY10" fmla="*/ 52 h 22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177" h="228653">
                    <a:moveTo>
                      <a:pt x="102027" y="52"/>
                    </a:moveTo>
                    <a:cubicBezTo>
                      <a:pt x="105467" y="2698"/>
                      <a:pt x="145948" y="109855"/>
                      <a:pt x="149652" y="138165"/>
                    </a:cubicBezTo>
                    <a:cubicBezTo>
                      <a:pt x="153356" y="166475"/>
                      <a:pt x="136688" y="154834"/>
                      <a:pt x="124252" y="169915"/>
                    </a:cubicBezTo>
                    <a:cubicBezTo>
                      <a:pt x="111817" y="184996"/>
                      <a:pt x="85622" y="228387"/>
                      <a:pt x="75039" y="228652"/>
                    </a:cubicBezTo>
                    <a:cubicBezTo>
                      <a:pt x="64456" y="228917"/>
                      <a:pt x="73187" y="196373"/>
                      <a:pt x="60752" y="171502"/>
                    </a:cubicBezTo>
                    <a:cubicBezTo>
                      <a:pt x="48317" y="146631"/>
                      <a:pt x="4660" y="84454"/>
                      <a:pt x="427" y="79427"/>
                    </a:cubicBezTo>
                    <a:cubicBezTo>
                      <a:pt x="-3806" y="74400"/>
                      <a:pt x="24504" y="118586"/>
                      <a:pt x="35352" y="141340"/>
                    </a:cubicBezTo>
                    <a:cubicBezTo>
                      <a:pt x="46200" y="164094"/>
                      <a:pt x="54931" y="211719"/>
                      <a:pt x="65514" y="215952"/>
                    </a:cubicBezTo>
                    <a:cubicBezTo>
                      <a:pt x="76097" y="220185"/>
                      <a:pt x="88269" y="182350"/>
                      <a:pt x="98852" y="166740"/>
                    </a:cubicBezTo>
                    <a:cubicBezTo>
                      <a:pt x="109435" y="151130"/>
                      <a:pt x="129279" y="148484"/>
                      <a:pt x="129014" y="122290"/>
                    </a:cubicBezTo>
                    <a:cubicBezTo>
                      <a:pt x="128749" y="96096"/>
                      <a:pt x="98587" y="-2594"/>
                      <a:pt x="102027" y="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0" name="フリーフォーム: 図形 3169">
                <a:extLst>
                  <a:ext uri="{FF2B5EF4-FFF2-40B4-BE49-F238E27FC236}">
                    <a16:creationId xmlns:a16="http://schemas.microsoft.com/office/drawing/2014/main" id="{7BEC5118-41ED-48C7-AB59-5095856B01DD}"/>
                  </a:ext>
                </a:extLst>
              </p:cNvPr>
              <p:cNvSpPr/>
              <p:nvPr/>
            </p:nvSpPr>
            <p:spPr>
              <a:xfrm>
                <a:off x="7100769" y="2614467"/>
                <a:ext cx="109818" cy="69196"/>
              </a:xfrm>
              <a:custGeom>
                <a:avLst/>
                <a:gdLst>
                  <a:gd name="connsiteX0" fmla="*/ 119 w 109818"/>
                  <a:gd name="connsiteY0" fmla="*/ 146 h 69196"/>
                  <a:gd name="connsiteX1" fmla="*/ 104894 w 109818"/>
                  <a:gd name="connsiteY1" fmla="*/ 66821 h 69196"/>
                  <a:gd name="connsiteX2" fmla="*/ 84256 w 109818"/>
                  <a:gd name="connsiteY2" fmla="*/ 49358 h 69196"/>
                  <a:gd name="connsiteX3" fmla="*/ 119 w 109818"/>
                  <a:gd name="connsiteY3" fmla="*/ 146 h 69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18" h="69196">
                    <a:moveTo>
                      <a:pt x="119" y="146"/>
                    </a:moveTo>
                    <a:cubicBezTo>
                      <a:pt x="3559" y="3057"/>
                      <a:pt x="90871" y="58619"/>
                      <a:pt x="104894" y="66821"/>
                    </a:cubicBezTo>
                    <a:cubicBezTo>
                      <a:pt x="118917" y="75023"/>
                      <a:pt x="100131" y="60206"/>
                      <a:pt x="84256" y="49358"/>
                    </a:cubicBezTo>
                    <a:cubicBezTo>
                      <a:pt x="68381" y="38510"/>
                      <a:pt x="-3321" y="-2765"/>
                      <a:pt x="119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1" name="フリーフォーム: 図形 3170">
                <a:extLst>
                  <a:ext uri="{FF2B5EF4-FFF2-40B4-BE49-F238E27FC236}">
                    <a16:creationId xmlns:a16="http://schemas.microsoft.com/office/drawing/2014/main" id="{A672DEA5-39F8-481F-BA97-3054A0019A49}"/>
                  </a:ext>
                </a:extLst>
              </p:cNvPr>
              <p:cNvSpPr/>
              <p:nvPr/>
            </p:nvSpPr>
            <p:spPr>
              <a:xfrm>
                <a:off x="7179795" y="2293480"/>
                <a:ext cx="430157" cy="241844"/>
              </a:xfrm>
              <a:custGeom>
                <a:avLst/>
                <a:gdLst>
                  <a:gd name="connsiteX0" fmla="*/ 468 w 430157"/>
                  <a:gd name="connsiteY0" fmla="*/ 241758 h 241844"/>
                  <a:gd name="connsiteX1" fmla="*/ 146518 w 430157"/>
                  <a:gd name="connsiteY1" fmla="*/ 54433 h 241844"/>
                  <a:gd name="connsiteX2" fmla="*/ 281455 w 430157"/>
                  <a:gd name="connsiteY2" fmla="*/ 25858 h 241844"/>
                  <a:gd name="connsiteX3" fmla="*/ 427505 w 430157"/>
                  <a:gd name="connsiteY3" fmla="*/ 36970 h 241844"/>
                  <a:gd name="connsiteX4" fmla="*/ 368768 w 430157"/>
                  <a:gd name="connsiteY4" fmla="*/ 9983 h 241844"/>
                  <a:gd name="connsiteX5" fmla="*/ 281455 w 430157"/>
                  <a:gd name="connsiteY5" fmla="*/ 458 h 241844"/>
                  <a:gd name="connsiteX6" fmla="*/ 173505 w 430157"/>
                  <a:gd name="connsiteY6" fmla="*/ 22683 h 241844"/>
                  <a:gd name="connsiteX7" fmla="*/ 102068 w 430157"/>
                  <a:gd name="connsiteY7" fmla="*/ 78245 h 241844"/>
                  <a:gd name="connsiteX8" fmla="*/ 468 w 430157"/>
                  <a:gd name="connsiteY8" fmla="*/ 241758 h 24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0157" h="241844">
                    <a:moveTo>
                      <a:pt x="468" y="241758"/>
                    </a:moveTo>
                    <a:cubicBezTo>
                      <a:pt x="7876" y="237789"/>
                      <a:pt x="99687" y="90416"/>
                      <a:pt x="146518" y="54433"/>
                    </a:cubicBezTo>
                    <a:cubicBezTo>
                      <a:pt x="193349" y="18450"/>
                      <a:pt x="234624" y="28768"/>
                      <a:pt x="281455" y="25858"/>
                    </a:cubicBezTo>
                    <a:cubicBezTo>
                      <a:pt x="328286" y="22948"/>
                      <a:pt x="412953" y="39616"/>
                      <a:pt x="427505" y="36970"/>
                    </a:cubicBezTo>
                    <a:cubicBezTo>
                      <a:pt x="442057" y="34324"/>
                      <a:pt x="393110" y="16068"/>
                      <a:pt x="368768" y="9983"/>
                    </a:cubicBezTo>
                    <a:cubicBezTo>
                      <a:pt x="344426" y="3898"/>
                      <a:pt x="313999" y="-1659"/>
                      <a:pt x="281455" y="458"/>
                    </a:cubicBezTo>
                    <a:cubicBezTo>
                      <a:pt x="248911" y="2575"/>
                      <a:pt x="203403" y="9719"/>
                      <a:pt x="173505" y="22683"/>
                    </a:cubicBezTo>
                    <a:cubicBezTo>
                      <a:pt x="143607" y="35647"/>
                      <a:pt x="128526" y="44643"/>
                      <a:pt x="102068" y="78245"/>
                    </a:cubicBezTo>
                    <a:cubicBezTo>
                      <a:pt x="75610" y="111847"/>
                      <a:pt x="-6940" y="245727"/>
                      <a:pt x="468" y="2417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2" name="フリーフォーム: 図形 3171">
                <a:extLst>
                  <a:ext uri="{FF2B5EF4-FFF2-40B4-BE49-F238E27FC236}">
                    <a16:creationId xmlns:a16="http://schemas.microsoft.com/office/drawing/2014/main" id="{910167D0-E171-42D4-B19F-89B21F959AF8}"/>
                  </a:ext>
                </a:extLst>
              </p:cNvPr>
              <p:cNvSpPr/>
              <p:nvPr/>
            </p:nvSpPr>
            <p:spPr>
              <a:xfrm>
                <a:off x="7259638" y="2422228"/>
                <a:ext cx="268424" cy="181364"/>
              </a:xfrm>
              <a:custGeom>
                <a:avLst/>
                <a:gdLst>
                  <a:gd name="connsiteX0" fmla="*/ 268287 w 268424"/>
                  <a:gd name="connsiteY0" fmla="*/ 1885 h 181364"/>
                  <a:gd name="connsiteX1" fmla="*/ 128587 w 268424"/>
                  <a:gd name="connsiteY1" fmla="*/ 30460 h 181364"/>
                  <a:gd name="connsiteX2" fmla="*/ 46037 w 268424"/>
                  <a:gd name="connsiteY2" fmla="*/ 92372 h 181364"/>
                  <a:gd name="connsiteX3" fmla="*/ 0 w 268424"/>
                  <a:gd name="connsiteY3" fmla="*/ 181272 h 181364"/>
                  <a:gd name="connsiteX4" fmla="*/ 46037 w 268424"/>
                  <a:gd name="connsiteY4" fmla="*/ 74910 h 181364"/>
                  <a:gd name="connsiteX5" fmla="*/ 101600 w 268424"/>
                  <a:gd name="connsiteY5" fmla="*/ 11410 h 181364"/>
                  <a:gd name="connsiteX6" fmla="*/ 268287 w 268424"/>
                  <a:gd name="connsiteY6" fmla="*/ 1885 h 181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424" h="181364">
                    <a:moveTo>
                      <a:pt x="268287" y="1885"/>
                    </a:moveTo>
                    <a:cubicBezTo>
                      <a:pt x="272785" y="5060"/>
                      <a:pt x="165629" y="15379"/>
                      <a:pt x="128587" y="30460"/>
                    </a:cubicBezTo>
                    <a:cubicBezTo>
                      <a:pt x="91545" y="45541"/>
                      <a:pt x="67468" y="67237"/>
                      <a:pt x="46037" y="92372"/>
                    </a:cubicBezTo>
                    <a:cubicBezTo>
                      <a:pt x="24606" y="117507"/>
                      <a:pt x="0" y="184182"/>
                      <a:pt x="0" y="181272"/>
                    </a:cubicBezTo>
                    <a:cubicBezTo>
                      <a:pt x="0" y="178362"/>
                      <a:pt x="29104" y="103220"/>
                      <a:pt x="46037" y="74910"/>
                    </a:cubicBezTo>
                    <a:cubicBezTo>
                      <a:pt x="62970" y="46600"/>
                      <a:pt x="65087" y="24639"/>
                      <a:pt x="101600" y="11410"/>
                    </a:cubicBezTo>
                    <a:cubicBezTo>
                      <a:pt x="138112" y="-1819"/>
                      <a:pt x="263789" y="-1290"/>
                      <a:pt x="268287" y="18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3" name="フリーフォーム: 図形 3172">
                <a:extLst>
                  <a:ext uri="{FF2B5EF4-FFF2-40B4-BE49-F238E27FC236}">
                    <a16:creationId xmlns:a16="http://schemas.microsoft.com/office/drawing/2014/main" id="{07F9B290-24E3-4803-9682-330CD4AF0258}"/>
                  </a:ext>
                </a:extLst>
              </p:cNvPr>
              <p:cNvSpPr/>
              <p:nvPr/>
            </p:nvSpPr>
            <p:spPr>
              <a:xfrm>
                <a:off x="7315471" y="2446096"/>
                <a:ext cx="180926" cy="164736"/>
              </a:xfrm>
              <a:custGeom>
                <a:avLst/>
                <a:gdLst>
                  <a:gd name="connsiteX0" fmla="*/ 180704 w 180926"/>
                  <a:gd name="connsiteY0" fmla="*/ 242 h 164736"/>
                  <a:gd name="connsiteX1" fmla="*/ 48942 w 180926"/>
                  <a:gd name="connsiteY1" fmla="*/ 58979 h 164736"/>
                  <a:gd name="connsiteX2" fmla="*/ 15604 w 180926"/>
                  <a:gd name="connsiteY2" fmla="*/ 136767 h 164736"/>
                  <a:gd name="connsiteX3" fmla="*/ 9254 w 180926"/>
                  <a:gd name="connsiteY3" fmla="*/ 162167 h 164736"/>
                  <a:gd name="connsiteX4" fmla="*/ 14017 w 180926"/>
                  <a:gd name="connsiteY4" fmla="*/ 81204 h 164736"/>
                  <a:gd name="connsiteX5" fmla="*/ 180704 w 180926"/>
                  <a:gd name="connsiteY5" fmla="*/ 242 h 16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0926" h="164736">
                    <a:moveTo>
                      <a:pt x="180704" y="242"/>
                    </a:moveTo>
                    <a:cubicBezTo>
                      <a:pt x="186525" y="-3462"/>
                      <a:pt x="76459" y="36225"/>
                      <a:pt x="48942" y="58979"/>
                    </a:cubicBezTo>
                    <a:cubicBezTo>
                      <a:pt x="21425" y="81733"/>
                      <a:pt x="22219" y="119569"/>
                      <a:pt x="15604" y="136767"/>
                    </a:cubicBezTo>
                    <a:cubicBezTo>
                      <a:pt x="8989" y="153965"/>
                      <a:pt x="9518" y="171427"/>
                      <a:pt x="9254" y="162167"/>
                    </a:cubicBezTo>
                    <a:cubicBezTo>
                      <a:pt x="8990" y="152907"/>
                      <a:pt x="-14293" y="106869"/>
                      <a:pt x="14017" y="81204"/>
                    </a:cubicBezTo>
                    <a:cubicBezTo>
                      <a:pt x="42327" y="55539"/>
                      <a:pt x="174883" y="3946"/>
                      <a:pt x="180704" y="2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4" name="フリーフォーム: 図形 3173">
                <a:extLst>
                  <a:ext uri="{FF2B5EF4-FFF2-40B4-BE49-F238E27FC236}">
                    <a16:creationId xmlns:a16="http://schemas.microsoft.com/office/drawing/2014/main" id="{69DA2BD4-DCBC-4E7D-8606-D9F7509B65A5}"/>
                  </a:ext>
                </a:extLst>
              </p:cNvPr>
              <p:cNvSpPr/>
              <p:nvPr/>
            </p:nvSpPr>
            <p:spPr>
              <a:xfrm>
                <a:off x="7631089" y="2429463"/>
                <a:ext cx="104289" cy="93320"/>
              </a:xfrm>
              <a:custGeom>
                <a:avLst/>
                <a:gdLst>
                  <a:gd name="connsiteX0" fmla="*/ 24 w 104289"/>
                  <a:gd name="connsiteY0" fmla="*/ 1000 h 93320"/>
                  <a:gd name="connsiteX1" fmla="*/ 90511 w 104289"/>
                  <a:gd name="connsiteY1" fmla="*/ 64500 h 93320"/>
                  <a:gd name="connsiteX2" fmla="*/ 95274 w 104289"/>
                  <a:gd name="connsiteY2" fmla="*/ 83550 h 93320"/>
                  <a:gd name="connsiteX3" fmla="*/ 96861 w 104289"/>
                  <a:gd name="connsiteY3" fmla="*/ 89900 h 93320"/>
                  <a:gd name="connsiteX4" fmla="*/ 100036 w 104289"/>
                  <a:gd name="connsiteY4" fmla="*/ 29575 h 93320"/>
                  <a:gd name="connsiteX5" fmla="*/ 24 w 104289"/>
                  <a:gd name="connsiteY5" fmla="*/ 1000 h 9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89" h="93320">
                    <a:moveTo>
                      <a:pt x="24" y="1000"/>
                    </a:moveTo>
                    <a:cubicBezTo>
                      <a:pt x="-1564" y="6821"/>
                      <a:pt x="74636" y="50742"/>
                      <a:pt x="90511" y="64500"/>
                    </a:cubicBezTo>
                    <a:cubicBezTo>
                      <a:pt x="106386" y="78258"/>
                      <a:pt x="95274" y="83550"/>
                      <a:pt x="95274" y="83550"/>
                    </a:cubicBezTo>
                    <a:cubicBezTo>
                      <a:pt x="96332" y="87783"/>
                      <a:pt x="96067" y="98896"/>
                      <a:pt x="96861" y="89900"/>
                    </a:cubicBezTo>
                    <a:cubicBezTo>
                      <a:pt x="97655" y="80904"/>
                      <a:pt x="110884" y="43069"/>
                      <a:pt x="100036" y="29575"/>
                    </a:cubicBezTo>
                    <a:cubicBezTo>
                      <a:pt x="89188" y="16081"/>
                      <a:pt x="1612" y="-4821"/>
                      <a:pt x="24" y="10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5" name="フリーフォーム: 図形 3174">
                <a:extLst>
                  <a:ext uri="{FF2B5EF4-FFF2-40B4-BE49-F238E27FC236}">
                    <a16:creationId xmlns:a16="http://schemas.microsoft.com/office/drawing/2014/main" id="{FFBE8511-16AB-4319-847E-C533CAD4647A}"/>
                  </a:ext>
                </a:extLst>
              </p:cNvPr>
              <p:cNvSpPr/>
              <p:nvPr/>
            </p:nvSpPr>
            <p:spPr>
              <a:xfrm>
                <a:off x="7724603" y="2404919"/>
                <a:ext cx="70652" cy="179948"/>
              </a:xfrm>
              <a:custGeom>
                <a:avLst/>
                <a:gdLst>
                  <a:gd name="connsiteX0" fmla="*/ 172 w 70652"/>
                  <a:gd name="connsiteY0" fmla="*/ 1731 h 179948"/>
                  <a:gd name="connsiteX1" fmla="*/ 68435 w 70652"/>
                  <a:gd name="connsiteY1" fmla="*/ 177944 h 179948"/>
                  <a:gd name="connsiteX2" fmla="*/ 49385 w 70652"/>
                  <a:gd name="connsiteY2" fmla="*/ 92219 h 179948"/>
                  <a:gd name="connsiteX3" fmla="*/ 172 w 70652"/>
                  <a:gd name="connsiteY3" fmla="*/ 1731 h 17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652" h="179948">
                    <a:moveTo>
                      <a:pt x="172" y="1731"/>
                    </a:moveTo>
                    <a:cubicBezTo>
                      <a:pt x="3347" y="16018"/>
                      <a:pt x="60233" y="162863"/>
                      <a:pt x="68435" y="177944"/>
                    </a:cubicBezTo>
                    <a:cubicBezTo>
                      <a:pt x="76637" y="193025"/>
                      <a:pt x="60233" y="118942"/>
                      <a:pt x="49385" y="92219"/>
                    </a:cubicBezTo>
                    <a:cubicBezTo>
                      <a:pt x="38537" y="65496"/>
                      <a:pt x="-3003" y="-12556"/>
                      <a:pt x="172" y="17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6" name="フリーフォーム: 図形 3175">
                <a:extLst>
                  <a:ext uri="{FF2B5EF4-FFF2-40B4-BE49-F238E27FC236}">
                    <a16:creationId xmlns:a16="http://schemas.microsoft.com/office/drawing/2014/main" id="{3A5F6637-E64C-46FB-81A9-D60FD93FB472}"/>
                  </a:ext>
                </a:extLst>
              </p:cNvPr>
              <p:cNvSpPr/>
              <p:nvPr/>
            </p:nvSpPr>
            <p:spPr>
              <a:xfrm>
                <a:off x="7695132" y="2590444"/>
                <a:ext cx="95705" cy="139502"/>
              </a:xfrm>
              <a:custGeom>
                <a:avLst/>
                <a:gdLst>
                  <a:gd name="connsiteX0" fmla="*/ 94731 w 95705"/>
                  <a:gd name="connsiteY0" fmla="*/ 1944 h 139502"/>
                  <a:gd name="connsiteX1" fmla="*/ 1068 w 95705"/>
                  <a:gd name="connsiteY1" fmla="*/ 138469 h 139502"/>
                  <a:gd name="connsiteX2" fmla="*/ 47106 w 95705"/>
                  <a:gd name="connsiteY2" fmla="*/ 62269 h 139502"/>
                  <a:gd name="connsiteX3" fmla="*/ 94731 w 95705"/>
                  <a:gd name="connsiteY3" fmla="*/ 1944 h 139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705" h="139502">
                    <a:moveTo>
                      <a:pt x="94731" y="1944"/>
                    </a:moveTo>
                    <a:cubicBezTo>
                      <a:pt x="87058" y="14644"/>
                      <a:pt x="9005" y="128415"/>
                      <a:pt x="1068" y="138469"/>
                    </a:cubicBezTo>
                    <a:cubicBezTo>
                      <a:pt x="-6869" y="148523"/>
                      <a:pt x="31496" y="82377"/>
                      <a:pt x="47106" y="62269"/>
                    </a:cubicBezTo>
                    <a:cubicBezTo>
                      <a:pt x="62716" y="42161"/>
                      <a:pt x="102404" y="-10756"/>
                      <a:pt x="94731" y="19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7" name="フリーフォーム: 図形 3176">
                <a:extLst>
                  <a:ext uri="{FF2B5EF4-FFF2-40B4-BE49-F238E27FC236}">
                    <a16:creationId xmlns:a16="http://schemas.microsoft.com/office/drawing/2014/main" id="{B2DFA370-7A7A-44FE-A253-ABD900EA31FA}"/>
                  </a:ext>
                </a:extLst>
              </p:cNvPr>
              <p:cNvSpPr/>
              <p:nvPr/>
            </p:nvSpPr>
            <p:spPr>
              <a:xfrm>
                <a:off x="7654739" y="2510860"/>
                <a:ext cx="92482" cy="116523"/>
              </a:xfrm>
              <a:custGeom>
                <a:avLst/>
                <a:gdLst>
                  <a:gd name="connsiteX0" fmla="*/ 89086 w 92482"/>
                  <a:gd name="connsiteY0" fmla="*/ 565 h 116523"/>
                  <a:gd name="connsiteX1" fmla="*/ 33524 w 92482"/>
                  <a:gd name="connsiteY1" fmla="*/ 89465 h 116523"/>
                  <a:gd name="connsiteX2" fmla="*/ 186 w 92482"/>
                  <a:gd name="connsiteY2" fmla="*/ 116453 h 116523"/>
                  <a:gd name="connsiteX3" fmla="*/ 47811 w 92482"/>
                  <a:gd name="connsiteY3" fmla="*/ 95815 h 116523"/>
                  <a:gd name="connsiteX4" fmla="*/ 82736 w 92482"/>
                  <a:gd name="connsiteY4" fmla="*/ 52953 h 116523"/>
                  <a:gd name="connsiteX5" fmla="*/ 89086 w 92482"/>
                  <a:gd name="connsiteY5" fmla="*/ 565 h 11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482" h="116523">
                    <a:moveTo>
                      <a:pt x="89086" y="565"/>
                    </a:moveTo>
                    <a:cubicBezTo>
                      <a:pt x="80884" y="6650"/>
                      <a:pt x="48341" y="70150"/>
                      <a:pt x="33524" y="89465"/>
                    </a:cubicBezTo>
                    <a:cubicBezTo>
                      <a:pt x="18707" y="108780"/>
                      <a:pt x="-2195" y="115395"/>
                      <a:pt x="186" y="116453"/>
                    </a:cubicBezTo>
                    <a:cubicBezTo>
                      <a:pt x="2567" y="117511"/>
                      <a:pt x="34053" y="106398"/>
                      <a:pt x="47811" y="95815"/>
                    </a:cubicBezTo>
                    <a:cubicBezTo>
                      <a:pt x="61569" y="85232"/>
                      <a:pt x="76651" y="66711"/>
                      <a:pt x="82736" y="52953"/>
                    </a:cubicBezTo>
                    <a:cubicBezTo>
                      <a:pt x="88821" y="39195"/>
                      <a:pt x="97288" y="-5520"/>
                      <a:pt x="89086" y="5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8" name="フリーフォーム: 図形 3177">
                <a:extLst>
                  <a:ext uri="{FF2B5EF4-FFF2-40B4-BE49-F238E27FC236}">
                    <a16:creationId xmlns:a16="http://schemas.microsoft.com/office/drawing/2014/main" id="{B4CEAA47-A6DD-4AEA-9A84-D504CBAA9559}"/>
                  </a:ext>
                </a:extLst>
              </p:cNvPr>
              <p:cNvSpPr/>
              <p:nvPr/>
            </p:nvSpPr>
            <p:spPr>
              <a:xfrm>
                <a:off x="7222945" y="2571449"/>
                <a:ext cx="338778" cy="307370"/>
              </a:xfrm>
              <a:custGeom>
                <a:avLst/>
                <a:gdLst>
                  <a:gd name="connsiteX0" fmla="*/ 180 w 338778"/>
                  <a:gd name="connsiteY0" fmla="*/ 301926 h 307370"/>
                  <a:gd name="connsiteX1" fmla="*/ 30343 w 338778"/>
                  <a:gd name="connsiteY1" fmla="*/ 168576 h 307370"/>
                  <a:gd name="connsiteX2" fmla="*/ 92255 w 338778"/>
                  <a:gd name="connsiteY2" fmla="*/ 62214 h 307370"/>
                  <a:gd name="connsiteX3" fmla="*/ 166868 w 338778"/>
                  <a:gd name="connsiteY3" fmla="*/ 30464 h 307370"/>
                  <a:gd name="connsiteX4" fmla="*/ 241480 w 338778"/>
                  <a:gd name="connsiteY4" fmla="*/ 46339 h 307370"/>
                  <a:gd name="connsiteX5" fmla="*/ 265293 w 338778"/>
                  <a:gd name="connsiteY5" fmla="*/ 87614 h 307370"/>
                  <a:gd name="connsiteX6" fmla="*/ 336730 w 338778"/>
                  <a:gd name="connsiteY6" fmla="*/ 305101 h 307370"/>
                  <a:gd name="connsiteX7" fmla="*/ 311330 w 338778"/>
                  <a:gd name="connsiteY7" fmla="*/ 190801 h 307370"/>
                  <a:gd name="connsiteX8" fmla="*/ 228780 w 338778"/>
                  <a:gd name="connsiteY8" fmla="*/ 24114 h 307370"/>
                  <a:gd name="connsiteX9" fmla="*/ 141468 w 338778"/>
                  <a:gd name="connsiteY9" fmla="*/ 11414 h 307370"/>
                  <a:gd name="connsiteX10" fmla="*/ 43043 w 338778"/>
                  <a:gd name="connsiteY10" fmla="*/ 124126 h 307370"/>
                  <a:gd name="connsiteX11" fmla="*/ 180 w 338778"/>
                  <a:gd name="connsiteY11" fmla="*/ 301926 h 30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8778" h="307370">
                    <a:moveTo>
                      <a:pt x="180" y="301926"/>
                    </a:moveTo>
                    <a:cubicBezTo>
                      <a:pt x="-1937" y="309334"/>
                      <a:pt x="14997" y="208528"/>
                      <a:pt x="30343" y="168576"/>
                    </a:cubicBezTo>
                    <a:cubicBezTo>
                      <a:pt x="45689" y="128624"/>
                      <a:pt x="69501" y="85233"/>
                      <a:pt x="92255" y="62214"/>
                    </a:cubicBezTo>
                    <a:cubicBezTo>
                      <a:pt x="115009" y="39195"/>
                      <a:pt x="141997" y="33110"/>
                      <a:pt x="166868" y="30464"/>
                    </a:cubicBezTo>
                    <a:cubicBezTo>
                      <a:pt x="191739" y="27818"/>
                      <a:pt x="225076" y="36814"/>
                      <a:pt x="241480" y="46339"/>
                    </a:cubicBezTo>
                    <a:cubicBezTo>
                      <a:pt x="257884" y="55864"/>
                      <a:pt x="249418" y="44487"/>
                      <a:pt x="265293" y="87614"/>
                    </a:cubicBezTo>
                    <a:cubicBezTo>
                      <a:pt x="281168" y="130741"/>
                      <a:pt x="329057" y="287903"/>
                      <a:pt x="336730" y="305101"/>
                    </a:cubicBezTo>
                    <a:cubicBezTo>
                      <a:pt x="344403" y="322299"/>
                      <a:pt x="329322" y="237632"/>
                      <a:pt x="311330" y="190801"/>
                    </a:cubicBezTo>
                    <a:cubicBezTo>
                      <a:pt x="293338" y="143970"/>
                      <a:pt x="257090" y="54012"/>
                      <a:pt x="228780" y="24114"/>
                    </a:cubicBezTo>
                    <a:cubicBezTo>
                      <a:pt x="200470" y="-5784"/>
                      <a:pt x="172424" y="-5255"/>
                      <a:pt x="141468" y="11414"/>
                    </a:cubicBezTo>
                    <a:cubicBezTo>
                      <a:pt x="110512" y="28083"/>
                      <a:pt x="66062" y="77295"/>
                      <a:pt x="43043" y="124126"/>
                    </a:cubicBezTo>
                    <a:cubicBezTo>
                      <a:pt x="20024" y="170957"/>
                      <a:pt x="2297" y="294518"/>
                      <a:pt x="180" y="301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9" name="フリーフォーム: 図形 3178">
                <a:extLst>
                  <a:ext uri="{FF2B5EF4-FFF2-40B4-BE49-F238E27FC236}">
                    <a16:creationId xmlns:a16="http://schemas.microsoft.com/office/drawing/2014/main" id="{B3B14F03-8615-4407-AE3A-93D572FF9398}"/>
                  </a:ext>
                </a:extLst>
              </p:cNvPr>
              <p:cNvSpPr/>
              <p:nvPr/>
            </p:nvSpPr>
            <p:spPr>
              <a:xfrm>
                <a:off x="7270748" y="2606630"/>
                <a:ext cx="125585" cy="241542"/>
              </a:xfrm>
              <a:custGeom>
                <a:avLst/>
                <a:gdLst>
                  <a:gd name="connsiteX0" fmla="*/ 2 w 125585"/>
                  <a:gd name="connsiteY0" fmla="*/ 241345 h 241542"/>
                  <a:gd name="connsiteX1" fmla="*/ 33340 w 125585"/>
                  <a:gd name="connsiteY1" fmla="*/ 109583 h 241542"/>
                  <a:gd name="connsiteX2" fmla="*/ 77790 w 125585"/>
                  <a:gd name="connsiteY2" fmla="*/ 34970 h 241542"/>
                  <a:gd name="connsiteX3" fmla="*/ 125415 w 125585"/>
                  <a:gd name="connsiteY3" fmla="*/ 45 h 241542"/>
                  <a:gd name="connsiteX4" fmla="*/ 60327 w 125585"/>
                  <a:gd name="connsiteY4" fmla="*/ 41320 h 241542"/>
                  <a:gd name="connsiteX5" fmla="*/ 31752 w 125585"/>
                  <a:gd name="connsiteY5" fmla="*/ 77833 h 241542"/>
                  <a:gd name="connsiteX6" fmla="*/ 2 w 125585"/>
                  <a:gd name="connsiteY6" fmla="*/ 241345 h 241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585" h="241542">
                    <a:moveTo>
                      <a:pt x="2" y="241345"/>
                    </a:moveTo>
                    <a:cubicBezTo>
                      <a:pt x="267" y="246637"/>
                      <a:pt x="20375" y="143979"/>
                      <a:pt x="33340" y="109583"/>
                    </a:cubicBezTo>
                    <a:cubicBezTo>
                      <a:pt x="46305" y="75187"/>
                      <a:pt x="62444" y="53226"/>
                      <a:pt x="77790" y="34970"/>
                    </a:cubicBezTo>
                    <a:cubicBezTo>
                      <a:pt x="93136" y="16714"/>
                      <a:pt x="128325" y="-1013"/>
                      <a:pt x="125415" y="45"/>
                    </a:cubicBezTo>
                    <a:cubicBezTo>
                      <a:pt x="122505" y="1103"/>
                      <a:pt x="75937" y="28355"/>
                      <a:pt x="60327" y="41320"/>
                    </a:cubicBezTo>
                    <a:cubicBezTo>
                      <a:pt x="44717" y="54285"/>
                      <a:pt x="43394" y="46877"/>
                      <a:pt x="31752" y="77833"/>
                    </a:cubicBezTo>
                    <a:cubicBezTo>
                      <a:pt x="20110" y="108789"/>
                      <a:pt x="-263" y="236053"/>
                      <a:pt x="2" y="2413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0" name="フリーフォーム: 図形 3179">
                <a:extLst>
                  <a:ext uri="{FF2B5EF4-FFF2-40B4-BE49-F238E27FC236}">
                    <a16:creationId xmlns:a16="http://schemas.microsoft.com/office/drawing/2014/main" id="{ED2D30A1-89B5-4A41-9064-EB86DE2EED9A}"/>
                  </a:ext>
                </a:extLst>
              </p:cNvPr>
              <p:cNvSpPr/>
              <p:nvPr/>
            </p:nvSpPr>
            <p:spPr>
              <a:xfrm>
                <a:off x="7396072" y="2591284"/>
                <a:ext cx="135043" cy="256693"/>
              </a:xfrm>
              <a:custGeom>
                <a:avLst/>
                <a:gdLst>
                  <a:gd name="connsiteX0" fmla="*/ 91 w 135043"/>
                  <a:gd name="connsiteY0" fmla="*/ 1104 h 256693"/>
                  <a:gd name="connsiteX1" fmla="*/ 81053 w 135043"/>
                  <a:gd name="connsiteY1" fmla="*/ 85241 h 256693"/>
                  <a:gd name="connsiteX2" fmla="*/ 96928 w 135043"/>
                  <a:gd name="connsiteY2" fmla="*/ 134454 h 256693"/>
                  <a:gd name="connsiteX3" fmla="*/ 135028 w 135043"/>
                  <a:gd name="connsiteY3" fmla="*/ 256691 h 256693"/>
                  <a:gd name="connsiteX4" fmla="*/ 92166 w 135043"/>
                  <a:gd name="connsiteY4" fmla="*/ 131279 h 256693"/>
                  <a:gd name="connsiteX5" fmla="*/ 65178 w 135043"/>
                  <a:gd name="connsiteY5" fmla="*/ 42379 h 256693"/>
                  <a:gd name="connsiteX6" fmla="*/ 91 w 135043"/>
                  <a:gd name="connsiteY6" fmla="*/ 1104 h 25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043" h="256693">
                    <a:moveTo>
                      <a:pt x="91" y="1104"/>
                    </a:moveTo>
                    <a:cubicBezTo>
                      <a:pt x="2737" y="8248"/>
                      <a:pt x="64914" y="63016"/>
                      <a:pt x="81053" y="85241"/>
                    </a:cubicBezTo>
                    <a:cubicBezTo>
                      <a:pt x="97192" y="107466"/>
                      <a:pt x="87932" y="105879"/>
                      <a:pt x="96928" y="134454"/>
                    </a:cubicBezTo>
                    <a:cubicBezTo>
                      <a:pt x="105924" y="163029"/>
                      <a:pt x="135822" y="257220"/>
                      <a:pt x="135028" y="256691"/>
                    </a:cubicBezTo>
                    <a:cubicBezTo>
                      <a:pt x="134234" y="256162"/>
                      <a:pt x="103808" y="166998"/>
                      <a:pt x="92166" y="131279"/>
                    </a:cubicBezTo>
                    <a:cubicBezTo>
                      <a:pt x="80524" y="95560"/>
                      <a:pt x="77613" y="61694"/>
                      <a:pt x="65178" y="42379"/>
                    </a:cubicBezTo>
                    <a:cubicBezTo>
                      <a:pt x="52743" y="23064"/>
                      <a:pt x="-2555" y="-6040"/>
                      <a:pt x="91" y="11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1" name="フリーフォーム: 図形 3180">
                <a:extLst>
                  <a:ext uri="{FF2B5EF4-FFF2-40B4-BE49-F238E27FC236}">
                    <a16:creationId xmlns:a16="http://schemas.microsoft.com/office/drawing/2014/main" id="{ACD6D857-FA59-4F98-AB52-DCFC587198D6}"/>
                  </a:ext>
                </a:extLst>
              </p:cNvPr>
              <p:cNvSpPr/>
              <p:nvPr/>
            </p:nvSpPr>
            <p:spPr>
              <a:xfrm>
                <a:off x="7332580" y="2674729"/>
                <a:ext cx="147821" cy="79187"/>
              </a:xfrm>
              <a:custGeom>
                <a:avLst/>
                <a:gdLst>
                  <a:gd name="connsiteX0" fmla="*/ 83 w 147821"/>
                  <a:gd name="connsiteY0" fmla="*/ 209 h 79187"/>
                  <a:gd name="connsiteX1" fmla="*/ 71520 w 147821"/>
                  <a:gd name="connsiteY1" fmla="*/ 74821 h 79187"/>
                  <a:gd name="connsiteX2" fmla="*/ 147720 w 147821"/>
                  <a:gd name="connsiteY2" fmla="*/ 68471 h 79187"/>
                  <a:gd name="connsiteX3" fmla="*/ 85808 w 147821"/>
                  <a:gd name="connsiteY3" fmla="*/ 52596 h 79187"/>
                  <a:gd name="connsiteX4" fmla="*/ 83 w 147821"/>
                  <a:gd name="connsiteY4" fmla="*/ 209 h 7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821" h="79187">
                    <a:moveTo>
                      <a:pt x="83" y="209"/>
                    </a:moveTo>
                    <a:cubicBezTo>
                      <a:pt x="-2298" y="3913"/>
                      <a:pt x="46914" y="63444"/>
                      <a:pt x="71520" y="74821"/>
                    </a:cubicBezTo>
                    <a:cubicBezTo>
                      <a:pt x="96126" y="86198"/>
                      <a:pt x="145339" y="72175"/>
                      <a:pt x="147720" y="68471"/>
                    </a:cubicBezTo>
                    <a:cubicBezTo>
                      <a:pt x="150101" y="64767"/>
                      <a:pt x="110150" y="62121"/>
                      <a:pt x="85808" y="52596"/>
                    </a:cubicBezTo>
                    <a:cubicBezTo>
                      <a:pt x="61466" y="43071"/>
                      <a:pt x="2464" y="-3495"/>
                      <a:pt x="83" y="2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2" name="フリーフォーム: 図形 3181">
                <a:extLst>
                  <a:ext uri="{FF2B5EF4-FFF2-40B4-BE49-F238E27FC236}">
                    <a16:creationId xmlns:a16="http://schemas.microsoft.com/office/drawing/2014/main" id="{CA8D9561-0177-450B-9AAE-0A1A2319AC4D}"/>
                  </a:ext>
                </a:extLst>
              </p:cNvPr>
              <p:cNvSpPr/>
              <p:nvPr/>
            </p:nvSpPr>
            <p:spPr>
              <a:xfrm>
                <a:off x="7736621" y="2262146"/>
                <a:ext cx="162279" cy="104832"/>
              </a:xfrm>
              <a:custGeom>
                <a:avLst/>
                <a:gdLst>
                  <a:gd name="connsiteX0" fmla="*/ 158017 w 162279"/>
                  <a:gd name="connsiteY0" fmla="*/ 42 h 104832"/>
                  <a:gd name="connsiteX1" fmla="*/ 115154 w 162279"/>
                  <a:gd name="connsiteY1" fmla="*/ 77829 h 104832"/>
                  <a:gd name="connsiteX2" fmla="*/ 75467 w 162279"/>
                  <a:gd name="connsiteY2" fmla="*/ 87354 h 104832"/>
                  <a:gd name="connsiteX3" fmla="*/ 854 w 162279"/>
                  <a:gd name="connsiteY3" fmla="*/ 104817 h 104832"/>
                  <a:gd name="connsiteX4" fmla="*/ 129442 w 162279"/>
                  <a:gd name="connsiteY4" fmla="*/ 84179 h 104832"/>
                  <a:gd name="connsiteX5" fmla="*/ 156429 w 162279"/>
                  <a:gd name="connsiteY5" fmla="*/ 66717 h 104832"/>
                  <a:gd name="connsiteX6" fmla="*/ 158017 w 162279"/>
                  <a:gd name="connsiteY6" fmla="*/ 42 h 104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2279" h="104832">
                    <a:moveTo>
                      <a:pt x="158017" y="42"/>
                    </a:moveTo>
                    <a:cubicBezTo>
                      <a:pt x="151138" y="1894"/>
                      <a:pt x="128912" y="63277"/>
                      <a:pt x="115154" y="77829"/>
                    </a:cubicBezTo>
                    <a:cubicBezTo>
                      <a:pt x="101396" y="92381"/>
                      <a:pt x="75467" y="87354"/>
                      <a:pt x="75467" y="87354"/>
                    </a:cubicBezTo>
                    <a:cubicBezTo>
                      <a:pt x="56417" y="91852"/>
                      <a:pt x="-8142" y="105346"/>
                      <a:pt x="854" y="104817"/>
                    </a:cubicBezTo>
                    <a:cubicBezTo>
                      <a:pt x="9850" y="104288"/>
                      <a:pt x="103513" y="90529"/>
                      <a:pt x="129442" y="84179"/>
                    </a:cubicBezTo>
                    <a:cubicBezTo>
                      <a:pt x="155371" y="77829"/>
                      <a:pt x="150079" y="76242"/>
                      <a:pt x="156429" y="66717"/>
                    </a:cubicBezTo>
                    <a:cubicBezTo>
                      <a:pt x="162779" y="57192"/>
                      <a:pt x="164896" y="-1810"/>
                      <a:pt x="158017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3" name="フリーフォーム: 図形 3182">
                <a:extLst>
                  <a:ext uri="{FF2B5EF4-FFF2-40B4-BE49-F238E27FC236}">
                    <a16:creationId xmlns:a16="http://schemas.microsoft.com/office/drawing/2014/main" id="{94BFA15D-464D-4560-95BE-AE4D5DA8448D}"/>
                  </a:ext>
                </a:extLst>
              </p:cNvPr>
              <p:cNvSpPr/>
              <p:nvPr/>
            </p:nvSpPr>
            <p:spPr>
              <a:xfrm>
                <a:off x="7811650" y="2403300"/>
                <a:ext cx="184596" cy="82730"/>
              </a:xfrm>
              <a:custGeom>
                <a:avLst/>
                <a:gdLst>
                  <a:gd name="connsiteX0" fmla="*/ 438 w 184596"/>
                  <a:gd name="connsiteY0" fmla="*/ 82725 h 82730"/>
                  <a:gd name="connsiteX1" fmla="*/ 105213 w 184596"/>
                  <a:gd name="connsiteY1" fmla="*/ 68438 h 82730"/>
                  <a:gd name="connsiteX2" fmla="*/ 184588 w 184596"/>
                  <a:gd name="connsiteY2" fmla="*/ 175 h 82730"/>
                  <a:gd name="connsiteX3" fmla="*/ 109975 w 184596"/>
                  <a:gd name="connsiteY3" fmla="*/ 49388 h 82730"/>
                  <a:gd name="connsiteX4" fmla="*/ 68700 w 184596"/>
                  <a:gd name="connsiteY4" fmla="*/ 70025 h 82730"/>
                  <a:gd name="connsiteX5" fmla="*/ 438 w 184596"/>
                  <a:gd name="connsiteY5" fmla="*/ 82725 h 8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596" h="82730">
                    <a:moveTo>
                      <a:pt x="438" y="82725"/>
                    </a:moveTo>
                    <a:cubicBezTo>
                      <a:pt x="6523" y="82461"/>
                      <a:pt x="74521" y="82196"/>
                      <a:pt x="105213" y="68438"/>
                    </a:cubicBezTo>
                    <a:cubicBezTo>
                      <a:pt x="135905" y="54680"/>
                      <a:pt x="183794" y="3350"/>
                      <a:pt x="184588" y="175"/>
                    </a:cubicBezTo>
                    <a:cubicBezTo>
                      <a:pt x="185382" y="-3000"/>
                      <a:pt x="129290" y="37746"/>
                      <a:pt x="109975" y="49388"/>
                    </a:cubicBezTo>
                    <a:cubicBezTo>
                      <a:pt x="90660" y="61030"/>
                      <a:pt x="84046" y="65792"/>
                      <a:pt x="68700" y="70025"/>
                    </a:cubicBezTo>
                    <a:cubicBezTo>
                      <a:pt x="53354" y="74258"/>
                      <a:pt x="-5647" y="82989"/>
                      <a:pt x="438" y="827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4" name="フリーフォーム: 図形 3183">
                <a:extLst>
                  <a:ext uri="{FF2B5EF4-FFF2-40B4-BE49-F238E27FC236}">
                    <a16:creationId xmlns:a16="http://schemas.microsoft.com/office/drawing/2014/main" id="{93E8B5ED-F0F9-41CC-8997-B79F24E6782C}"/>
                  </a:ext>
                </a:extLst>
              </p:cNvPr>
              <p:cNvSpPr/>
              <p:nvPr/>
            </p:nvSpPr>
            <p:spPr>
              <a:xfrm>
                <a:off x="7733621" y="2417763"/>
                <a:ext cx="307185" cy="231519"/>
              </a:xfrm>
              <a:custGeom>
                <a:avLst/>
                <a:gdLst>
                  <a:gd name="connsiteX0" fmla="*/ 259442 w 307185"/>
                  <a:gd name="connsiteY0" fmla="*/ 0 h 231519"/>
                  <a:gd name="connsiteX1" fmla="*/ 267379 w 307185"/>
                  <a:gd name="connsiteY1" fmla="*/ 100012 h 231519"/>
                  <a:gd name="connsiteX2" fmla="*/ 307067 w 307185"/>
                  <a:gd name="connsiteY2" fmla="*/ 168275 h 231519"/>
                  <a:gd name="connsiteX3" fmla="*/ 253092 w 307185"/>
                  <a:gd name="connsiteY3" fmla="*/ 207962 h 231519"/>
                  <a:gd name="connsiteX4" fmla="*/ 205467 w 307185"/>
                  <a:gd name="connsiteY4" fmla="*/ 223837 h 231519"/>
                  <a:gd name="connsiteX5" fmla="*/ 113392 w 307185"/>
                  <a:gd name="connsiteY5" fmla="*/ 230187 h 231519"/>
                  <a:gd name="connsiteX6" fmla="*/ 679 w 307185"/>
                  <a:gd name="connsiteY6" fmla="*/ 198437 h 231519"/>
                  <a:gd name="connsiteX7" fmla="*/ 168954 w 307185"/>
                  <a:gd name="connsiteY7" fmla="*/ 220662 h 231519"/>
                  <a:gd name="connsiteX8" fmla="*/ 286429 w 307185"/>
                  <a:gd name="connsiteY8" fmla="*/ 163512 h 231519"/>
                  <a:gd name="connsiteX9" fmla="*/ 248329 w 307185"/>
                  <a:gd name="connsiteY9" fmla="*/ 101600 h 231519"/>
                  <a:gd name="connsiteX10" fmla="*/ 259442 w 307185"/>
                  <a:gd name="connsiteY10" fmla="*/ 0 h 231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7185" h="231519">
                    <a:moveTo>
                      <a:pt x="259442" y="0"/>
                    </a:moveTo>
                    <a:cubicBezTo>
                      <a:pt x="262617" y="-265"/>
                      <a:pt x="259441" y="71966"/>
                      <a:pt x="267379" y="100012"/>
                    </a:cubicBezTo>
                    <a:cubicBezTo>
                      <a:pt x="275317" y="128058"/>
                      <a:pt x="309448" y="150283"/>
                      <a:pt x="307067" y="168275"/>
                    </a:cubicBezTo>
                    <a:cubicBezTo>
                      <a:pt x="304686" y="186267"/>
                      <a:pt x="270025" y="198702"/>
                      <a:pt x="253092" y="207962"/>
                    </a:cubicBezTo>
                    <a:cubicBezTo>
                      <a:pt x="236159" y="217222"/>
                      <a:pt x="228750" y="220133"/>
                      <a:pt x="205467" y="223837"/>
                    </a:cubicBezTo>
                    <a:cubicBezTo>
                      <a:pt x="182184" y="227541"/>
                      <a:pt x="147523" y="234420"/>
                      <a:pt x="113392" y="230187"/>
                    </a:cubicBezTo>
                    <a:cubicBezTo>
                      <a:pt x="79261" y="225954"/>
                      <a:pt x="-8581" y="200025"/>
                      <a:pt x="679" y="198437"/>
                    </a:cubicBezTo>
                    <a:cubicBezTo>
                      <a:pt x="9939" y="196850"/>
                      <a:pt x="121329" y="226483"/>
                      <a:pt x="168954" y="220662"/>
                    </a:cubicBezTo>
                    <a:cubicBezTo>
                      <a:pt x="216579" y="214841"/>
                      <a:pt x="273200" y="183356"/>
                      <a:pt x="286429" y="163512"/>
                    </a:cubicBezTo>
                    <a:cubicBezTo>
                      <a:pt x="299658" y="143668"/>
                      <a:pt x="255473" y="126735"/>
                      <a:pt x="248329" y="101600"/>
                    </a:cubicBezTo>
                    <a:cubicBezTo>
                      <a:pt x="241185" y="76465"/>
                      <a:pt x="256267" y="265"/>
                      <a:pt x="25944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5" name="フリーフォーム: 図形 3184">
                <a:extLst>
                  <a:ext uri="{FF2B5EF4-FFF2-40B4-BE49-F238E27FC236}">
                    <a16:creationId xmlns:a16="http://schemas.microsoft.com/office/drawing/2014/main" id="{E1D18769-AD6D-40D0-8DC1-19CC24B8B392}"/>
                  </a:ext>
                </a:extLst>
              </p:cNvPr>
              <p:cNvSpPr/>
              <p:nvPr/>
            </p:nvSpPr>
            <p:spPr>
              <a:xfrm>
                <a:off x="7705519" y="2727302"/>
                <a:ext cx="164142" cy="139761"/>
              </a:xfrm>
              <a:custGeom>
                <a:avLst/>
                <a:gdLst>
                  <a:gd name="connsiteX0" fmla="*/ 206 w 164142"/>
                  <a:gd name="connsiteY0" fmla="*/ 23 h 139761"/>
                  <a:gd name="connsiteX1" fmla="*/ 141494 w 164142"/>
                  <a:gd name="connsiteY1" fmla="*/ 100036 h 139761"/>
                  <a:gd name="connsiteX2" fmla="*/ 160544 w 164142"/>
                  <a:gd name="connsiteY2" fmla="*/ 119086 h 139761"/>
                  <a:gd name="connsiteX3" fmla="*/ 106569 w 164142"/>
                  <a:gd name="connsiteY3" fmla="*/ 104798 h 139761"/>
                  <a:gd name="connsiteX4" fmla="*/ 49419 w 164142"/>
                  <a:gd name="connsiteY4" fmla="*/ 139723 h 139761"/>
                  <a:gd name="connsiteX5" fmla="*/ 92281 w 164142"/>
                  <a:gd name="connsiteY5" fmla="*/ 96861 h 139761"/>
                  <a:gd name="connsiteX6" fmla="*/ 109744 w 164142"/>
                  <a:gd name="connsiteY6" fmla="*/ 90511 h 139761"/>
                  <a:gd name="connsiteX7" fmla="*/ 206 w 164142"/>
                  <a:gd name="connsiteY7" fmla="*/ 23 h 13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142" h="139761">
                    <a:moveTo>
                      <a:pt x="206" y="23"/>
                    </a:moveTo>
                    <a:cubicBezTo>
                      <a:pt x="5498" y="1610"/>
                      <a:pt x="114771" y="80192"/>
                      <a:pt x="141494" y="100036"/>
                    </a:cubicBezTo>
                    <a:cubicBezTo>
                      <a:pt x="168217" y="119880"/>
                      <a:pt x="166365" y="118292"/>
                      <a:pt x="160544" y="119086"/>
                    </a:cubicBezTo>
                    <a:cubicBezTo>
                      <a:pt x="154723" y="119880"/>
                      <a:pt x="125090" y="101358"/>
                      <a:pt x="106569" y="104798"/>
                    </a:cubicBezTo>
                    <a:cubicBezTo>
                      <a:pt x="88048" y="108238"/>
                      <a:pt x="51800" y="141046"/>
                      <a:pt x="49419" y="139723"/>
                    </a:cubicBezTo>
                    <a:cubicBezTo>
                      <a:pt x="47038" y="138400"/>
                      <a:pt x="82227" y="105063"/>
                      <a:pt x="92281" y="96861"/>
                    </a:cubicBezTo>
                    <a:cubicBezTo>
                      <a:pt x="102335" y="88659"/>
                      <a:pt x="126413" y="104798"/>
                      <a:pt x="109744" y="90511"/>
                    </a:cubicBezTo>
                    <a:cubicBezTo>
                      <a:pt x="93075" y="76224"/>
                      <a:pt x="-5086" y="-1564"/>
                      <a:pt x="206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6" name="フリーフォーム: 図形 3185">
                <a:extLst>
                  <a:ext uri="{FF2B5EF4-FFF2-40B4-BE49-F238E27FC236}">
                    <a16:creationId xmlns:a16="http://schemas.microsoft.com/office/drawing/2014/main" id="{3E47C16B-426D-44F6-BEDD-C72D3C501CC9}"/>
                  </a:ext>
                </a:extLst>
              </p:cNvPr>
              <p:cNvSpPr/>
              <p:nvPr/>
            </p:nvSpPr>
            <p:spPr>
              <a:xfrm>
                <a:off x="7841683" y="2859027"/>
                <a:ext cx="325291" cy="85909"/>
              </a:xfrm>
              <a:custGeom>
                <a:avLst/>
                <a:gdLst>
                  <a:gd name="connsiteX0" fmla="*/ 567 w 325291"/>
                  <a:gd name="connsiteY0" fmla="*/ 41336 h 85909"/>
                  <a:gd name="connsiteX1" fmla="*/ 132330 w 325291"/>
                  <a:gd name="connsiteY1" fmla="*/ 17523 h 85909"/>
                  <a:gd name="connsiteX2" fmla="*/ 321242 w 325291"/>
                  <a:gd name="connsiteY2" fmla="*/ 85786 h 85909"/>
                  <a:gd name="connsiteX3" fmla="*/ 248217 w 325291"/>
                  <a:gd name="connsiteY3" fmla="*/ 33398 h 85909"/>
                  <a:gd name="connsiteX4" fmla="*/ 91055 w 325291"/>
                  <a:gd name="connsiteY4" fmla="*/ 61 h 85909"/>
                  <a:gd name="connsiteX5" fmla="*/ 567 w 325291"/>
                  <a:gd name="connsiteY5" fmla="*/ 41336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291" h="85909">
                    <a:moveTo>
                      <a:pt x="567" y="41336"/>
                    </a:moveTo>
                    <a:cubicBezTo>
                      <a:pt x="7446" y="44246"/>
                      <a:pt x="78884" y="10115"/>
                      <a:pt x="132330" y="17523"/>
                    </a:cubicBezTo>
                    <a:cubicBezTo>
                      <a:pt x="185776" y="24931"/>
                      <a:pt x="301928" y="83140"/>
                      <a:pt x="321242" y="85786"/>
                    </a:cubicBezTo>
                    <a:cubicBezTo>
                      <a:pt x="340556" y="88432"/>
                      <a:pt x="286581" y="47685"/>
                      <a:pt x="248217" y="33398"/>
                    </a:cubicBezTo>
                    <a:cubicBezTo>
                      <a:pt x="209853" y="19111"/>
                      <a:pt x="131272" y="-1262"/>
                      <a:pt x="91055" y="61"/>
                    </a:cubicBezTo>
                    <a:cubicBezTo>
                      <a:pt x="50838" y="1384"/>
                      <a:pt x="-6312" y="38426"/>
                      <a:pt x="567" y="413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7" name="フリーフォーム: 図形 3186">
                <a:extLst>
                  <a:ext uri="{FF2B5EF4-FFF2-40B4-BE49-F238E27FC236}">
                    <a16:creationId xmlns:a16="http://schemas.microsoft.com/office/drawing/2014/main" id="{6BA53C7A-8F20-40E6-B1FB-BE215ECAA69E}"/>
                  </a:ext>
                </a:extLst>
              </p:cNvPr>
              <p:cNvSpPr/>
              <p:nvPr/>
            </p:nvSpPr>
            <p:spPr>
              <a:xfrm>
                <a:off x="7900951" y="2803641"/>
                <a:ext cx="239782" cy="134930"/>
              </a:xfrm>
              <a:custGeom>
                <a:avLst/>
                <a:gdLst>
                  <a:gd name="connsiteX0" fmla="*/ 37 w 239782"/>
                  <a:gd name="connsiteY0" fmla="*/ 14172 h 134930"/>
                  <a:gd name="connsiteX1" fmla="*/ 92112 w 239782"/>
                  <a:gd name="connsiteY1" fmla="*/ 10997 h 134930"/>
                  <a:gd name="connsiteX2" fmla="*/ 161962 w 239782"/>
                  <a:gd name="connsiteY2" fmla="*/ 79259 h 134930"/>
                  <a:gd name="connsiteX3" fmla="*/ 239749 w 239782"/>
                  <a:gd name="connsiteY3" fmla="*/ 134822 h 134930"/>
                  <a:gd name="connsiteX4" fmla="*/ 152437 w 239782"/>
                  <a:gd name="connsiteY4" fmla="*/ 64972 h 134930"/>
                  <a:gd name="connsiteX5" fmla="*/ 103224 w 239782"/>
                  <a:gd name="connsiteY5" fmla="*/ 1472 h 134930"/>
                  <a:gd name="connsiteX6" fmla="*/ 37 w 239782"/>
                  <a:gd name="connsiteY6" fmla="*/ 14172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782" h="134930">
                    <a:moveTo>
                      <a:pt x="37" y="14172"/>
                    </a:moveTo>
                    <a:cubicBezTo>
                      <a:pt x="-1815" y="15759"/>
                      <a:pt x="65125" y="149"/>
                      <a:pt x="92112" y="10997"/>
                    </a:cubicBezTo>
                    <a:cubicBezTo>
                      <a:pt x="119099" y="21845"/>
                      <a:pt x="137356" y="58622"/>
                      <a:pt x="161962" y="79259"/>
                    </a:cubicBezTo>
                    <a:cubicBezTo>
                      <a:pt x="186568" y="99896"/>
                      <a:pt x="241337" y="137203"/>
                      <a:pt x="239749" y="134822"/>
                    </a:cubicBezTo>
                    <a:cubicBezTo>
                      <a:pt x="238162" y="132441"/>
                      <a:pt x="175191" y="87197"/>
                      <a:pt x="152437" y="64972"/>
                    </a:cubicBezTo>
                    <a:cubicBezTo>
                      <a:pt x="129683" y="42747"/>
                      <a:pt x="133651" y="8087"/>
                      <a:pt x="103224" y="1472"/>
                    </a:cubicBezTo>
                    <a:cubicBezTo>
                      <a:pt x="72797" y="-5143"/>
                      <a:pt x="1889" y="12585"/>
                      <a:pt x="37" y="141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8" name="フリーフォーム: 図形 3187">
                <a:extLst>
                  <a:ext uri="{FF2B5EF4-FFF2-40B4-BE49-F238E27FC236}">
                    <a16:creationId xmlns:a16="http://schemas.microsoft.com/office/drawing/2014/main" id="{B7D30880-7998-4231-A229-3E6279B5010E}"/>
                  </a:ext>
                </a:extLst>
              </p:cNvPr>
              <p:cNvSpPr/>
              <p:nvPr/>
            </p:nvSpPr>
            <p:spPr>
              <a:xfrm>
                <a:off x="8019880" y="2489200"/>
                <a:ext cx="390501" cy="337422"/>
              </a:xfrm>
              <a:custGeom>
                <a:avLst/>
                <a:gdLst>
                  <a:gd name="connsiteX0" fmla="*/ 1758 w 390501"/>
                  <a:gd name="connsiteY0" fmla="*/ 125413 h 337422"/>
                  <a:gd name="connsiteX1" fmla="*/ 54145 w 390501"/>
                  <a:gd name="connsiteY1" fmla="*/ 19050 h 337422"/>
                  <a:gd name="connsiteX2" fmla="*/ 116058 w 390501"/>
                  <a:gd name="connsiteY2" fmla="*/ 12700 h 337422"/>
                  <a:gd name="connsiteX3" fmla="*/ 317670 w 390501"/>
                  <a:gd name="connsiteY3" fmla="*/ 84138 h 337422"/>
                  <a:gd name="connsiteX4" fmla="*/ 389108 w 390501"/>
                  <a:gd name="connsiteY4" fmla="*/ 222250 h 337422"/>
                  <a:gd name="connsiteX5" fmla="*/ 363708 w 390501"/>
                  <a:gd name="connsiteY5" fmla="*/ 307975 h 337422"/>
                  <a:gd name="connsiteX6" fmla="*/ 347833 w 390501"/>
                  <a:gd name="connsiteY6" fmla="*/ 334963 h 337422"/>
                  <a:gd name="connsiteX7" fmla="*/ 376408 w 390501"/>
                  <a:gd name="connsiteY7" fmla="*/ 254000 h 337422"/>
                  <a:gd name="connsiteX8" fmla="*/ 363708 w 390501"/>
                  <a:gd name="connsiteY8" fmla="*/ 185738 h 337422"/>
                  <a:gd name="connsiteX9" fmla="*/ 308145 w 390501"/>
                  <a:gd name="connsiteY9" fmla="*/ 85725 h 337422"/>
                  <a:gd name="connsiteX10" fmla="*/ 120820 w 390501"/>
                  <a:gd name="connsiteY10" fmla="*/ 0 h 337422"/>
                  <a:gd name="connsiteX11" fmla="*/ 1758 w 390501"/>
                  <a:gd name="connsiteY11" fmla="*/ 125413 h 33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0501" h="337422">
                    <a:moveTo>
                      <a:pt x="1758" y="125413"/>
                    </a:moveTo>
                    <a:cubicBezTo>
                      <a:pt x="-9355" y="128588"/>
                      <a:pt x="35095" y="37835"/>
                      <a:pt x="54145" y="19050"/>
                    </a:cubicBezTo>
                    <a:cubicBezTo>
                      <a:pt x="73195" y="265"/>
                      <a:pt x="72137" y="1852"/>
                      <a:pt x="116058" y="12700"/>
                    </a:cubicBezTo>
                    <a:cubicBezTo>
                      <a:pt x="159979" y="23548"/>
                      <a:pt x="272162" y="49213"/>
                      <a:pt x="317670" y="84138"/>
                    </a:cubicBezTo>
                    <a:cubicBezTo>
                      <a:pt x="363178" y="119063"/>
                      <a:pt x="381435" y="184944"/>
                      <a:pt x="389108" y="222250"/>
                    </a:cubicBezTo>
                    <a:cubicBezTo>
                      <a:pt x="396781" y="259556"/>
                      <a:pt x="370587" y="289190"/>
                      <a:pt x="363708" y="307975"/>
                    </a:cubicBezTo>
                    <a:cubicBezTo>
                      <a:pt x="356829" y="326760"/>
                      <a:pt x="345716" y="343959"/>
                      <a:pt x="347833" y="334963"/>
                    </a:cubicBezTo>
                    <a:cubicBezTo>
                      <a:pt x="349950" y="325967"/>
                      <a:pt x="373762" y="278871"/>
                      <a:pt x="376408" y="254000"/>
                    </a:cubicBezTo>
                    <a:cubicBezTo>
                      <a:pt x="379054" y="229129"/>
                      <a:pt x="375085" y="213784"/>
                      <a:pt x="363708" y="185738"/>
                    </a:cubicBezTo>
                    <a:cubicBezTo>
                      <a:pt x="352331" y="157692"/>
                      <a:pt x="348626" y="116681"/>
                      <a:pt x="308145" y="85725"/>
                    </a:cubicBezTo>
                    <a:cubicBezTo>
                      <a:pt x="267664" y="54769"/>
                      <a:pt x="169239" y="-265"/>
                      <a:pt x="120820" y="0"/>
                    </a:cubicBezTo>
                    <a:cubicBezTo>
                      <a:pt x="72401" y="265"/>
                      <a:pt x="12871" y="122238"/>
                      <a:pt x="1758" y="1254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9" name="フリーフォーム: 図形 3188">
                <a:extLst>
                  <a:ext uri="{FF2B5EF4-FFF2-40B4-BE49-F238E27FC236}">
                    <a16:creationId xmlns:a16="http://schemas.microsoft.com/office/drawing/2014/main" id="{F5B1B463-0220-4FA0-BDE5-CBEB489C4525}"/>
                  </a:ext>
                </a:extLst>
              </p:cNvPr>
              <p:cNvSpPr/>
              <p:nvPr/>
            </p:nvSpPr>
            <p:spPr>
              <a:xfrm>
                <a:off x="8164513" y="2516074"/>
                <a:ext cx="227018" cy="240213"/>
              </a:xfrm>
              <a:custGeom>
                <a:avLst/>
                <a:gdLst>
                  <a:gd name="connsiteX0" fmla="*/ 0 w 227018"/>
                  <a:gd name="connsiteY0" fmla="*/ 114 h 240213"/>
                  <a:gd name="connsiteX1" fmla="*/ 149225 w 227018"/>
                  <a:gd name="connsiteY1" fmla="*/ 109651 h 240213"/>
                  <a:gd name="connsiteX2" fmla="*/ 165100 w 227018"/>
                  <a:gd name="connsiteY2" fmla="*/ 165214 h 240213"/>
                  <a:gd name="connsiteX3" fmla="*/ 71437 w 227018"/>
                  <a:gd name="connsiteY3" fmla="*/ 239826 h 240213"/>
                  <a:gd name="connsiteX4" fmla="*/ 157162 w 227018"/>
                  <a:gd name="connsiteY4" fmla="*/ 193789 h 240213"/>
                  <a:gd name="connsiteX5" fmla="*/ 182562 w 227018"/>
                  <a:gd name="connsiteY5" fmla="*/ 177914 h 240213"/>
                  <a:gd name="connsiteX6" fmla="*/ 227012 w 227018"/>
                  <a:gd name="connsiteY6" fmla="*/ 198551 h 240213"/>
                  <a:gd name="connsiteX7" fmla="*/ 179387 w 227018"/>
                  <a:gd name="connsiteY7" fmla="*/ 125526 h 240213"/>
                  <a:gd name="connsiteX8" fmla="*/ 149225 w 227018"/>
                  <a:gd name="connsiteY8" fmla="*/ 89014 h 240213"/>
                  <a:gd name="connsiteX9" fmla="*/ 0 w 227018"/>
                  <a:gd name="connsiteY9" fmla="*/ 114 h 240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18" h="240213">
                    <a:moveTo>
                      <a:pt x="0" y="114"/>
                    </a:moveTo>
                    <a:cubicBezTo>
                      <a:pt x="0" y="3553"/>
                      <a:pt x="121708" y="82134"/>
                      <a:pt x="149225" y="109651"/>
                    </a:cubicBezTo>
                    <a:cubicBezTo>
                      <a:pt x="176742" y="137168"/>
                      <a:pt x="178065" y="143518"/>
                      <a:pt x="165100" y="165214"/>
                    </a:cubicBezTo>
                    <a:cubicBezTo>
                      <a:pt x="152135" y="186910"/>
                      <a:pt x="72760" y="235064"/>
                      <a:pt x="71437" y="239826"/>
                    </a:cubicBezTo>
                    <a:cubicBezTo>
                      <a:pt x="70114" y="244588"/>
                      <a:pt x="138641" y="204108"/>
                      <a:pt x="157162" y="193789"/>
                    </a:cubicBezTo>
                    <a:cubicBezTo>
                      <a:pt x="175683" y="183470"/>
                      <a:pt x="170920" y="177120"/>
                      <a:pt x="182562" y="177914"/>
                    </a:cubicBezTo>
                    <a:cubicBezTo>
                      <a:pt x="194204" y="178708"/>
                      <a:pt x="227541" y="207282"/>
                      <a:pt x="227012" y="198551"/>
                    </a:cubicBezTo>
                    <a:cubicBezTo>
                      <a:pt x="226483" y="189820"/>
                      <a:pt x="192352" y="143782"/>
                      <a:pt x="179387" y="125526"/>
                    </a:cubicBezTo>
                    <a:cubicBezTo>
                      <a:pt x="166423" y="107270"/>
                      <a:pt x="173302" y="106476"/>
                      <a:pt x="149225" y="89014"/>
                    </a:cubicBezTo>
                    <a:cubicBezTo>
                      <a:pt x="125148" y="71552"/>
                      <a:pt x="0" y="-3325"/>
                      <a:pt x="0" y="1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0" name="フリーフォーム: 図形 3189">
                <a:extLst>
                  <a:ext uri="{FF2B5EF4-FFF2-40B4-BE49-F238E27FC236}">
                    <a16:creationId xmlns:a16="http://schemas.microsoft.com/office/drawing/2014/main" id="{7BA915BC-7F43-4093-A6A9-7AD32EF787A6}"/>
                  </a:ext>
                </a:extLst>
              </p:cNvPr>
              <p:cNvSpPr/>
              <p:nvPr/>
            </p:nvSpPr>
            <p:spPr>
              <a:xfrm>
                <a:off x="7923195" y="2223949"/>
                <a:ext cx="350868" cy="302134"/>
              </a:xfrm>
              <a:custGeom>
                <a:avLst/>
                <a:gdLst>
                  <a:gd name="connsiteX0" fmla="*/ 18 w 350868"/>
                  <a:gd name="connsiteY0" fmla="*/ 55701 h 302134"/>
                  <a:gd name="connsiteX1" fmla="*/ 95268 w 350868"/>
                  <a:gd name="connsiteY1" fmla="*/ 139 h 302134"/>
                  <a:gd name="connsiteX2" fmla="*/ 155593 w 350868"/>
                  <a:gd name="connsiteY2" fmla="*/ 41414 h 302134"/>
                  <a:gd name="connsiteX3" fmla="*/ 212743 w 350868"/>
                  <a:gd name="connsiteY3" fmla="*/ 90626 h 302134"/>
                  <a:gd name="connsiteX4" fmla="*/ 288943 w 350868"/>
                  <a:gd name="connsiteY4" fmla="*/ 209689 h 302134"/>
                  <a:gd name="connsiteX5" fmla="*/ 350855 w 350868"/>
                  <a:gd name="connsiteY5" fmla="*/ 301764 h 302134"/>
                  <a:gd name="connsiteX6" fmla="*/ 293705 w 350868"/>
                  <a:gd name="connsiteY6" fmla="*/ 236676 h 302134"/>
                  <a:gd name="connsiteX7" fmla="*/ 217505 w 350868"/>
                  <a:gd name="connsiteY7" fmla="*/ 108089 h 302134"/>
                  <a:gd name="connsiteX8" fmla="*/ 103205 w 350868"/>
                  <a:gd name="connsiteY8" fmla="*/ 22364 h 302134"/>
                  <a:gd name="connsiteX9" fmla="*/ 18 w 350868"/>
                  <a:gd name="connsiteY9" fmla="*/ 55701 h 302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0868" h="302134">
                    <a:moveTo>
                      <a:pt x="18" y="55701"/>
                    </a:moveTo>
                    <a:cubicBezTo>
                      <a:pt x="-1305" y="51997"/>
                      <a:pt x="69339" y="2520"/>
                      <a:pt x="95268" y="139"/>
                    </a:cubicBezTo>
                    <a:cubicBezTo>
                      <a:pt x="121197" y="-2242"/>
                      <a:pt x="136014" y="26333"/>
                      <a:pt x="155593" y="41414"/>
                    </a:cubicBezTo>
                    <a:cubicBezTo>
                      <a:pt x="175172" y="56495"/>
                      <a:pt x="190518" y="62580"/>
                      <a:pt x="212743" y="90626"/>
                    </a:cubicBezTo>
                    <a:cubicBezTo>
                      <a:pt x="234968" y="118672"/>
                      <a:pt x="288943" y="209689"/>
                      <a:pt x="288943" y="209689"/>
                    </a:cubicBezTo>
                    <a:cubicBezTo>
                      <a:pt x="311962" y="244879"/>
                      <a:pt x="350061" y="297266"/>
                      <a:pt x="350855" y="301764"/>
                    </a:cubicBezTo>
                    <a:cubicBezTo>
                      <a:pt x="351649" y="306262"/>
                      <a:pt x="315930" y="268955"/>
                      <a:pt x="293705" y="236676"/>
                    </a:cubicBezTo>
                    <a:cubicBezTo>
                      <a:pt x="271480" y="204397"/>
                      <a:pt x="249255" y="143808"/>
                      <a:pt x="217505" y="108089"/>
                    </a:cubicBezTo>
                    <a:cubicBezTo>
                      <a:pt x="185755" y="72370"/>
                      <a:pt x="135220" y="32947"/>
                      <a:pt x="103205" y="22364"/>
                    </a:cubicBezTo>
                    <a:cubicBezTo>
                      <a:pt x="71191" y="11781"/>
                      <a:pt x="1341" y="59405"/>
                      <a:pt x="18" y="557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1" name="フリーフォーム: 図形 3190">
                <a:extLst>
                  <a:ext uri="{FF2B5EF4-FFF2-40B4-BE49-F238E27FC236}">
                    <a16:creationId xmlns:a16="http://schemas.microsoft.com/office/drawing/2014/main" id="{13E85D68-2AE6-422D-9773-E73E3F24EB0A}"/>
                  </a:ext>
                </a:extLst>
              </p:cNvPr>
              <p:cNvSpPr/>
              <p:nvPr/>
            </p:nvSpPr>
            <p:spPr>
              <a:xfrm>
                <a:off x="7946842" y="2277985"/>
                <a:ext cx="208701" cy="216117"/>
              </a:xfrm>
              <a:custGeom>
                <a:avLst/>
                <a:gdLst>
                  <a:gd name="connsiteX0" fmla="*/ 183 w 208701"/>
                  <a:gd name="connsiteY0" fmla="*/ 78 h 216117"/>
                  <a:gd name="connsiteX1" fmla="*/ 112896 w 208701"/>
                  <a:gd name="connsiteY1" fmla="*/ 76278 h 216117"/>
                  <a:gd name="connsiteX2" fmla="*/ 170046 w 208701"/>
                  <a:gd name="connsiteY2" fmla="*/ 157240 h 216117"/>
                  <a:gd name="connsiteX3" fmla="*/ 208146 w 208701"/>
                  <a:gd name="connsiteY3" fmla="*/ 214390 h 216117"/>
                  <a:gd name="connsiteX4" fmla="*/ 141471 w 208701"/>
                  <a:gd name="connsiteY4" fmla="*/ 90565 h 216117"/>
                  <a:gd name="connsiteX5" fmla="*/ 183 w 208701"/>
                  <a:gd name="connsiteY5" fmla="*/ 78 h 216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701" h="216117">
                    <a:moveTo>
                      <a:pt x="183" y="78"/>
                    </a:moveTo>
                    <a:cubicBezTo>
                      <a:pt x="-4579" y="-2303"/>
                      <a:pt x="84586" y="50084"/>
                      <a:pt x="112896" y="76278"/>
                    </a:cubicBezTo>
                    <a:cubicBezTo>
                      <a:pt x="141206" y="102472"/>
                      <a:pt x="154171" y="134222"/>
                      <a:pt x="170046" y="157240"/>
                    </a:cubicBezTo>
                    <a:cubicBezTo>
                      <a:pt x="185921" y="180258"/>
                      <a:pt x="212908" y="225502"/>
                      <a:pt x="208146" y="214390"/>
                    </a:cubicBezTo>
                    <a:cubicBezTo>
                      <a:pt x="203384" y="203278"/>
                      <a:pt x="175073" y="125754"/>
                      <a:pt x="141471" y="90565"/>
                    </a:cubicBezTo>
                    <a:cubicBezTo>
                      <a:pt x="107869" y="55376"/>
                      <a:pt x="4945" y="2459"/>
                      <a:pt x="183" y="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2" name="フリーフォーム: 図形 3191">
                <a:extLst>
                  <a:ext uri="{FF2B5EF4-FFF2-40B4-BE49-F238E27FC236}">
                    <a16:creationId xmlns:a16="http://schemas.microsoft.com/office/drawing/2014/main" id="{2A22D2A7-B095-44E0-BE8D-BC6BBD904926}"/>
                  </a:ext>
                </a:extLst>
              </p:cNvPr>
              <p:cNvSpPr/>
              <p:nvPr/>
            </p:nvSpPr>
            <p:spPr>
              <a:xfrm>
                <a:off x="8159724" y="2540514"/>
                <a:ext cx="164149" cy="200804"/>
              </a:xfrm>
              <a:custGeom>
                <a:avLst/>
                <a:gdLst>
                  <a:gd name="connsiteX0" fmla="*/ 26 w 164149"/>
                  <a:gd name="connsiteY0" fmla="*/ 2661 h 200804"/>
                  <a:gd name="connsiteX1" fmla="*/ 63526 w 164149"/>
                  <a:gd name="connsiteY1" fmla="*/ 182049 h 200804"/>
                  <a:gd name="connsiteX2" fmla="*/ 65114 w 164149"/>
                  <a:gd name="connsiteY2" fmla="*/ 193161 h 200804"/>
                  <a:gd name="connsiteX3" fmla="*/ 104801 w 164149"/>
                  <a:gd name="connsiteY3" fmla="*/ 162999 h 200804"/>
                  <a:gd name="connsiteX4" fmla="*/ 163539 w 164149"/>
                  <a:gd name="connsiteY4" fmla="*/ 137599 h 200804"/>
                  <a:gd name="connsiteX5" fmla="*/ 65114 w 164149"/>
                  <a:gd name="connsiteY5" fmla="*/ 155061 h 200804"/>
                  <a:gd name="connsiteX6" fmla="*/ 55589 w 164149"/>
                  <a:gd name="connsiteY6" fmla="*/ 78861 h 200804"/>
                  <a:gd name="connsiteX7" fmla="*/ 26 w 164149"/>
                  <a:gd name="connsiteY7" fmla="*/ 2661 h 200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149" h="200804">
                    <a:moveTo>
                      <a:pt x="26" y="2661"/>
                    </a:moveTo>
                    <a:cubicBezTo>
                      <a:pt x="1349" y="19859"/>
                      <a:pt x="52678" y="150299"/>
                      <a:pt x="63526" y="182049"/>
                    </a:cubicBezTo>
                    <a:cubicBezTo>
                      <a:pt x="74374" y="213799"/>
                      <a:pt x="58235" y="196336"/>
                      <a:pt x="65114" y="193161"/>
                    </a:cubicBezTo>
                    <a:cubicBezTo>
                      <a:pt x="71993" y="189986"/>
                      <a:pt x="88397" y="172259"/>
                      <a:pt x="104801" y="162999"/>
                    </a:cubicBezTo>
                    <a:cubicBezTo>
                      <a:pt x="121205" y="153739"/>
                      <a:pt x="170154" y="138922"/>
                      <a:pt x="163539" y="137599"/>
                    </a:cubicBezTo>
                    <a:cubicBezTo>
                      <a:pt x="156924" y="136276"/>
                      <a:pt x="83106" y="164851"/>
                      <a:pt x="65114" y="155061"/>
                    </a:cubicBezTo>
                    <a:cubicBezTo>
                      <a:pt x="47122" y="145271"/>
                      <a:pt x="63791" y="101350"/>
                      <a:pt x="55589" y="78861"/>
                    </a:cubicBezTo>
                    <a:cubicBezTo>
                      <a:pt x="47387" y="56372"/>
                      <a:pt x="-1297" y="-14537"/>
                      <a:pt x="26" y="2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0F51FC67-E476-482F-8F35-D03D945E5169}"/>
              </a:ext>
            </a:extLst>
          </p:cNvPr>
          <p:cNvSpPr/>
          <p:nvPr/>
        </p:nvSpPr>
        <p:spPr>
          <a:xfrm>
            <a:off x="3285067" y="1134071"/>
            <a:ext cx="2611682" cy="1232362"/>
          </a:xfrm>
          <a:custGeom>
            <a:avLst/>
            <a:gdLst>
              <a:gd name="connsiteX0" fmla="*/ 0 w 2611682"/>
              <a:gd name="connsiteY0" fmla="*/ 1232362 h 1232362"/>
              <a:gd name="connsiteX1" fmla="*/ 262466 w 2611682"/>
              <a:gd name="connsiteY1" fmla="*/ 1020696 h 1232362"/>
              <a:gd name="connsiteX2" fmla="*/ 977900 w 2611682"/>
              <a:gd name="connsiteY2" fmla="*/ 470362 h 1232362"/>
              <a:gd name="connsiteX3" fmla="*/ 1227666 w 2611682"/>
              <a:gd name="connsiteY3" fmla="*/ 309496 h 1232362"/>
              <a:gd name="connsiteX4" fmla="*/ 1955800 w 2611682"/>
              <a:gd name="connsiteY4" fmla="*/ 135929 h 1232362"/>
              <a:gd name="connsiteX5" fmla="*/ 2607733 w 2611682"/>
              <a:gd name="connsiteY5" fmla="*/ 462 h 1232362"/>
              <a:gd name="connsiteX6" fmla="*/ 2209800 w 2611682"/>
              <a:gd name="connsiteY6" fmla="*/ 182496 h 1232362"/>
              <a:gd name="connsiteX7" fmla="*/ 1820333 w 2611682"/>
              <a:gd name="connsiteY7" fmla="*/ 292562 h 1232362"/>
              <a:gd name="connsiteX8" fmla="*/ 1126066 w 2611682"/>
              <a:gd name="connsiteY8" fmla="*/ 559262 h 1232362"/>
              <a:gd name="connsiteX9" fmla="*/ 999066 w 2611682"/>
              <a:gd name="connsiteY9" fmla="*/ 698962 h 1232362"/>
              <a:gd name="connsiteX10" fmla="*/ 1121833 w 2611682"/>
              <a:gd name="connsiteY10" fmla="*/ 944496 h 1232362"/>
              <a:gd name="connsiteX11" fmla="*/ 715433 w 2611682"/>
              <a:gd name="connsiteY11" fmla="*/ 1181562 h 1232362"/>
              <a:gd name="connsiteX12" fmla="*/ 516466 w 2611682"/>
              <a:gd name="connsiteY12" fmla="*/ 1046096 h 1232362"/>
              <a:gd name="connsiteX13" fmla="*/ 499533 w 2611682"/>
              <a:gd name="connsiteY13" fmla="*/ 974129 h 1232362"/>
              <a:gd name="connsiteX14" fmla="*/ 0 w 2611682"/>
              <a:gd name="connsiteY14" fmla="*/ 1232362 h 123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11682" h="1232362">
                <a:moveTo>
                  <a:pt x="0" y="1232362"/>
                </a:moveTo>
                <a:cubicBezTo>
                  <a:pt x="49741" y="1190029"/>
                  <a:pt x="99483" y="1147696"/>
                  <a:pt x="262466" y="1020696"/>
                </a:cubicBezTo>
                <a:lnTo>
                  <a:pt x="977900" y="470362"/>
                </a:lnTo>
                <a:cubicBezTo>
                  <a:pt x="1138767" y="351829"/>
                  <a:pt x="1064683" y="365235"/>
                  <a:pt x="1227666" y="309496"/>
                </a:cubicBezTo>
                <a:cubicBezTo>
                  <a:pt x="1390649" y="253757"/>
                  <a:pt x="1725789" y="187435"/>
                  <a:pt x="1955800" y="135929"/>
                </a:cubicBezTo>
                <a:cubicBezTo>
                  <a:pt x="2185811" y="84423"/>
                  <a:pt x="2565400" y="-7299"/>
                  <a:pt x="2607733" y="462"/>
                </a:cubicBezTo>
                <a:cubicBezTo>
                  <a:pt x="2650066" y="8223"/>
                  <a:pt x="2341033" y="133813"/>
                  <a:pt x="2209800" y="182496"/>
                </a:cubicBezTo>
                <a:cubicBezTo>
                  <a:pt x="2078567" y="231179"/>
                  <a:pt x="2000955" y="229768"/>
                  <a:pt x="1820333" y="292562"/>
                </a:cubicBezTo>
                <a:cubicBezTo>
                  <a:pt x="1639711" y="355356"/>
                  <a:pt x="1262944" y="491529"/>
                  <a:pt x="1126066" y="559262"/>
                </a:cubicBezTo>
                <a:cubicBezTo>
                  <a:pt x="989188" y="626995"/>
                  <a:pt x="999771" y="634756"/>
                  <a:pt x="999066" y="698962"/>
                </a:cubicBezTo>
                <a:cubicBezTo>
                  <a:pt x="998361" y="763168"/>
                  <a:pt x="1169105" y="864063"/>
                  <a:pt x="1121833" y="944496"/>
                </a:cubicBezTo>
                <a:cubicBezTo>
                  <a:pt x="1074561" y="1024929"/>
                  <a:pt x="816327" y="1164629"/>
                  <a:pt x="715433" y="1181562"/>
                </a:cubicBezTo>
                <a:cubicBezTo>
                  <a:pt x="614539" y="1198495"/>
                  <a:pt x="552449" y="1080668"/>
                  <a:pt x="516466" y="1046096"/>
                </a:cubicBezTo>
                <a:cubicBezTo>
                  <a:pt x="480483" y="1011524"/>
                  <a:pt x="591961" y="947318"/>
                  <a:pt x="499533" y="974129"/>
                </a:cubicBezTo>
                <a:cubicBezTo>
                  <a:pt x="407105" y="1000940"/>
                  <a:pt x="184502" y="1103951"/>
                  <a:pt x="0" y="123236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4F0A6C3A-A8BD-4332-8AA1-E1646AE0D625}"/>
              </a:ext>
            </a:extLst>
          </p:cNvPr>
          <p:cNvSpPr/>
          <p:nvPr/>
        </p:nvSpPr>
        <p:spPr>
          <a:xfrm>
            <a:off x="4885476" y="1117957"/>
            <a:ext cx="2278220" cy="356302"/>
          </a:xfrm>
          <a:custGeom>
            <a:avLst/>
            <a:gdLst>
              <a:gd name="connsiteX0" fmla="*/ 83399 w 2278220"/>
              <a:gd name="connsiteY0" fmla="*/ 209193 h 356302"/>
              <a:gd name="connsiteX1" fmla="*/ 1080349 w 2278220"/>
              <a:gd name="connsiteY1" fmla="*/ 2818 h 356302"/>
              <a:gd name="connsiteX2" fmla="*/ 2261449 w 2278220"/>
              <a:gd name="connsiteY2" fmla="*/ 88543 h 356302"/>
              <a:gd name="connsiteX3" fmla="*/ 1807424 w 2278220"/>
              <a:gd name="connsiteY3" fmla="*/ 75843 h 356302"/>
              <a:gd name="connsiteX4" fmla="*/ 1089874 w 2278220"/>
              <a:gd name="connsiteY4" fmla="*/ 63143 h 356302"/>
              <a:gd name="connsiteX5" fmla="*/ 861274 w 2278220"/>
              <a:gd name="connsiteY5" fmla="*/ 120293 h 356302"/>
              <a:gd name="connsiteX6" fmla="*/ 435824 w 2278220"/>
              <a:gd name="connsiteY6" fmla="*/ 317143 h 356302"/>
              <a:gd name="connsiteX7" fmla="*/ 92924 w 2278220"/>
              <a:gd name="connsiteY7" fmla="*/ 345718 h 356302"/>
              <a:gd name="connsiteX8" fmla="*/ 83399 w 2278220"/>
              <a:gd name="connsiteY8" fmla="*/ 209193 h 356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78220" h="356302">
                <a:moveTo>
                  <a:pt x="83399" y="209193"/>
                </a:moveTo>
                <a:cubicBezTo>
                  <a:pt x="247970" y="152043"/>
                  <a:pt x="717341" y="22926"/>
                  <a:pt x="1080349" y="2818"/>
                </a:cubicBezTo>
                <a:cubicBezTo>
                  <a:pt x="1443357" y="-17290"/>
                  <a:pt x="2140270" y="76372"/>
                  <a:pt x="2261449" y="88543"/>
                </a:cubicBezTo>
                <a:cubicBezTo>
                  <a:pt x="2382628" y="100714"/>
                  <a:pt x="1807424" y="75843"/>
                  <a:pt x="1807424" y="75843"/>
                </a:cubicBezTo>
                <a:cubicBezTo>
                  <a:pt x="1612162" y="71610"/>
                  <a:pt x="1247566" y="55735"/>
                  <a:pt x="1089874" y="63143"/>
                </a:cubicBezTo>
                <a:cubicBezTo>
                  <a:pt x="932182" y="70551"/>
                  <a:pt x="970282" y="77960"/>
                  <a:pt x="861274" y="120293"/>
                </a:cubicBezTo>
                <a:cubicBezTo>
                  <a:pt x="752266" y="162626"/>
                  <a:pt x="563882" y="279572"/>
                  <a:pt x="435824" y="317143"/>
                </a:cubicBezTo>
                <a:cubicBezTo>
                  <a:pt x="307766" y="354714"/>
                  <a:pt x="146370" y="367414"/>
                  <a:pt x="92924" y="345718"/>
                </a:cubicBezTo>
                <a:cubicBezTo>
                  <a:pt x="39478" y="324022"/>
                  <a:pt x="-81172" y="266343"/>
                  <a:pt x="83399" y="209193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00C9D8C3-1786-4AC8-A2A7-9CDD89ABED3D}"/>
              </a:ext>
            </a:extLst>
          </p:cNvPr>
          <p:cNvSpPr/>
          <p:nvPr/>
        </p:nvSpPr>
        <p:spPr>
          <a:xfrm>
            <a:off x="5122048" y="1193418"/>
            <a:ext cx="793594" cy="268376"/>
          </a:xfrm>
          <a:custGeom>
            <a:avLst/>
            <a:gdLst>
              <a:gd name="connsiteX0" fmla="*/ 783452 w 793594"/>
              <a:gd name="connsiteY0" fmla="*/ 382 h 268376"/>
              <a:gd name="connsiteX1" fmla="*/ 608827 w 793594"/>
              <a:gd name="connsiteY1" fmla="*/ 108332 h 268376"/>
              <a:gd name="connsiteX2" fmla="*/ 450077 w 793594"/>
              <a:gd name="connsiteY2" fmla="*/ 162307 h 268376"/>
              <a:gd name="connsiteX3" fmla="*/ 167502 w 793594"/>
              <a:gd name="connsiteY3" fmla="*/ 248032 h 268376"/>
              <a:gd name="connsiteX4" fmla="*/ 2402 w 793594"/>
              <a:gd name="connsiteY4" fmla="*/ 260732 h 268376"/>
              <a:gd name="connsiteX5" fmla="*/ 288152 w 793594"/>
              <a:gd name="connsiteY5" fmla="*/ 149607 h 268376"/>
              <a:gd name="connsiteX6" fmla="*/ 783452 w 793594"/>
              <a:gd name="connsiteY6" fmla="*/ 382 h 268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3594" h="268376">
                <a:moveTo>
                  <a:pt x="783452" y="382"/>
                </a:moveTo>
                <a:cubicBezTo>
                  <a:pt x="836898" y="-6497"/>
                  <a:pt x="664389" y="81345"/>
                  <a:pt x="608827" y="108332"/>
                </a:cubicBezTo>
                <a:cubicBezTo>
                  <a:pt x="553265" y="135319"/>
                  <a:pt x="523631" y="139024"/>
                  <a:pt x="450077" y="162307"/>
                </a:cubicBezTo>
                <a:cubicBezTo>
                  <a:pt x="376523" y="185590"/>
                  <a:pt x="242114" y="231628"/>
                  <a:pt x="167502" y="248032"/>
                </a:cubicBezTo>
                <a:cubicBezTo>
                  <a:pt x="92890" y="264436"/>
                  <a:pt x="-17706" y="277136"/>
                  <a:pt x="2402" y="260732"/>
                </a:cubicBezTo>
                <a:cubicBezTo>
                  <a:pt x="22510" y="244328"/>
                  <a:pt x="156389" y="189295"/>
                  <a:pt x="288152" y="149607"/>
                </a:cubicBezTo>
                <a:cubicBezTo>
                  <a:pt x="419914" y="109920"/>
                  <a:pt x="730006" y="7261"/>
                  <a:pt x="783452" y="38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4B1C3BFC-D52F-489E-83E0-9815D531C905}"/>
              </a:ext>
            </a:extLst>
          </p:cNvPr>
          <p:cNvSpPr/>
          <p:nvPr/>
        </p:nvSpPr>
        <p:spPr>
          <a:xfrm>
            <a:off x="5168478" y="1170868"/>
            <a:ext cx="972009" cy="574819"/>
          </a:xfrm>
          <a:custGeom>
            <a:avLst/>
            <a:gdLst>
              <a:gd name="connsiteX0" fmla="*/ 971972 w 972009"/>
              <a:gd name="connsiteY0" fmla="*/ 3882 h 574819"/>
              <a:gd name="connsiteX1" fmla="*/ 711622 w 972009"/>
              <a:gd name="connsiteY1" fmla="*/ 248357 h 574819"/>
              <a:gd name="connsiteX2" fmla="*/ 543347 w 972009"/>
              <a:gd name="connsiteY2" fmla="*/ 299157 h 574819"/>
              <a:gd name="connsiteX3" fmla="*/ 470322 w 972009"/>
              <a:gd name="connsiteY3" fmla="*/ 289632 h 574819"/>
              <a:gd name="connsiteX4" fmla="*/ 600497 w 972009"/>
              <a:gd name="connsiteY4" fmla="*/ 191207 h 574819"/>
              <a:gd name="connsiteX5" fmla="*/ 702097 w 972009"/>
              <a:gd name="connsiteY5" fmla="*/ 121357 h 574819"/>
              <a:gd name="connsiteX6" fmla="*/ 568747 w 972009"/>
              <a:gd name="connsiteY6" fmla="*/ 159457 h 574819"/>
              <a:gd name="connsiteX7" fmla="*/ 429047 w 972009"/>
              <a:gd name="connsiteY7" fmla="*/ 194382 h 574819"/>
              <a:gd name="connsiteX8" fmla="*/ 422 w 972009"/>
              <a:gd name="connsiteY8" fmla="*/ 292807 h 574819"/>
              <a:gd name="connsiteX9" fmla="*/ 356022 w 972009"/>
              <a:gd name="connsiteY9" fmla="*/ 397582 h 574819"/>
              <a:gd name="connsiteX10" fmla="*/ 683047 w 972009"/>
              <a:gd name="connsiteY10" fmla="*/ 572207 h 574819"/>
              <a:gd name="connsiteX11" fmla="*/ 730672 w 972009"/>
              <a:gd name="connsiteY11" fmla="*/ 467432 h 574819"/>
              <a:gd name="connsiteX12" fmla="*/ 971972 w 972009"/>
              <a:gd name="connsiteY12" fmla="*/ 3882 h 57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2009" h="574819">
                <a:moveTo>
                  <a:pt x="971972" y="3882"/>
                </a:moveTo>
                <a:cubicBezTo>
                  <a:pt x="968797" y="-32630"/>
                  <a:pt x="783059" y="199145"/>
                  <a:pt x="711622" y="248357"/>
                </a:cubicBezTo>
                <a:cubicBezTo>
                  <a:pt x="640184" y="297570"/>
                  <a:pt x="583564" y="292278"/>
                  <a:pt x="543347" y="299157"/>
                </a:cubicBezTo>
                <a:cubicBezTo>
                  <a:pt x="503130" y="306036"/>
                  <a:pt x="460797" y="307624"/>
                  <a:pt x="470322" y="289632"/>
                </a:cubicBezTo>
                <a:cubicBezTo>
                  <a:pt x="479847" y="271640"/>
                  <a:pt x="561868" y="219253"/>
                  <a:pt x="600497" y="191207"/>
                </a:cubicBezTo>
                <a:cubicBezTo>
                  <a:pt x="639126" y="163161"/>
                  <a:pt x="707389" y="126649"/>
                  <a:pt x="702097" y="121357"/>
                </a:cubicBezTo>
                <a:cubicBezTo>
                  <a:pt x="696805" y="116065"/>
                  <a:pt x="614255" y="147286"/>
                  <a:pt x="568747" y="159457"/>
                </a:cubicBezTo>
                <a:cubicBezTo>
                  <a:pt x="523239" y="171628"/>
                  <a:pt x="429047" y="194382"/>
                  <a:pt x="429047" y="194382"/>
                </a:cubicBezTo>
                <a:cubicBezTo>
                  <a:pt x="334326" y="216607"/>
                  <a:pt x="12593" y="258940"/>
                  <a:pt x="422" y="292807"/>
                </a:cubicBezTo>
                <a:cubicBezTo>
                  <a:pt x="-11749" y="326674"/>
                  <a:pt x="242251" y="351015"/>
                  <a:pt x="356022" y="397582"/>
                </a:cubicBezTo>
                <a:cubicBezTo>
                  <a:pt x="469793" y="444149"/>
                  <a:pt x="620605" y="560565"/>
                  <a:pt x="683047" y="572207"/>
                </a:cubicBezTo>
                <a:cubicBezTo>
                  <a:pt x="745489" y="583849"/>
                  <a:pt x="684634" y="557920"/>
                  <a:pt x="730672" y="467432"/>
                </a:cubicBezTo>
                <a:cubicBezTo>
                  <a:pt x="776709" y="376945"/>
                  <a:pt x="975147" y="40394"/>
                  <a:pt x="971972" y="388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87DF2583-55D1-4D14-990F-C495D8D9D057}"/>
              </a:ext>
            </a:extLst>
          </p:cNvPr>
          <p:cNvSpPr/>
          <p:nvPr/>
        </p:nvSpPr>
        <p:spPr>
          <a:xfrm>
            <a:off x="5808178" y="1139860"/>
            <a:ext cx="672439" cy="720650"/>
          </a:xfrm>
          <a:custGeom>
            <a:avLst/>
            <a:gdLst>
              <a:gd name="connsiteX0" fmla="*/ 497372 w 672439"/>
              <a:gd name="connsiteY0" fmla="*/ 25365 h 720650"/>
              <a:gd name="connsiteX1" fmla="*/ 554522 w 672439"/>
              <a:gd name="connsiteY1" fmla="*/ 317465 h 720650"/>
              <a:gd name="connsiteX2" fmla="*/ 665647 w 672439"/>
              <a:gd name="connsiteY2" fmla="*/ 469865 h 720650"/>
              <a:gd name="connsiteX3" fmla="*/ 652947 w 672439"/>
              <a:gd name="connsiteY3" fmla="*/ 634965 h 720650"/>
              <a:gd name="connsiteX4" fmla="*/ 592622 w 672439"/>
              <a:gd name="connsiteY4" fmla="*/ 669890 h 720650"/>
              <a:gd name="connsiteX5" fmla="*/ 214797 w 672439"/>
              <a:gd name="connsiteY5" fmla="*/ 673065 h 720650"/>
              <a:gd name="connsiteX6" fmla="*/ 8422 w 672439"/>
              <a:gd name="connsiteY6" fmla="*/ 717515 h 720650"/>
              <a:gd name="connsiteX7" fmla="*/ 43347 w 672439"/>
              <a:gd name="connsiteY7" fmla="*/ 574640 h 720650"/>
              <a:gd name="connsiteX8" fmla="*/ 75097 w 672439"/>
              <a:gd name="connsiteY8" fmla="*/ 438115 h 720650"/>
              <a:gd name="connsiteX9" fmla="*/ 243372 w 672439"/>
              <a:gd name="connsiteY9" fmla="*/ 158715 h 720650"/>
              <a:gd name="connsiteX10" fmla="*/ 325922 w 672439"/>
              <a:gd name="connsiteY10" fmla="*/ 31715 h 720650"/>
              <a:gd name="connsiteX11" fmla="*/ 497372 w 672439"/>
              <a:gd name="connsiteY11" fmla="*/ 25365 h 7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2439" h="720650">
                <a:moveTo>
                  <a:pt x="497372" y="25365"/>
                </a:moveTo>
                <a:cubicBezTo>
                  <a:pt x="535472" y="72990"/>
                  <a:pt x="526476" y="243382"/>
                  <a:pt x="554522" y="317465"/>
                </a:cubicBezTo>
                <a:cubicBezTo>
                  <a:pt x="582568" y="391548"/>
                  <a:pt x="649243" y="416948"/>
                  <a:pt x="665647" y="469865"/>
                </a:cubicBezTo>
                <a:cubicBezTo>
                  <a:pt x="682051" y="522782"/>
                  <a:pt x="665118" y="601628"/>
                  <a:pt x="652947" y="634965"/>
                </a:cubicBezTo>
                <a:cubicBezTo>
                  <a:pt x="640776" y="668302"/>
                  <a:pt x="665647" y="663540"/>
                  <a:pt x="592622" y="669890"/>
                </a:cubicBezTo>
                <a:cubicBezTo>
                  <a:pt x="519597" y="676240"/>
                  <a:pt x="312164" y="665128"/>
                  <a:pt x="214797" y="673065"/>
                </a:cubicBezTo>
                <a:cubicBezTo>
                  <a:pt x="117430" y="681002"/>
                  <a:pt x="36997" y="733919"/>
                  <a:pt x="8422" y="717515"/>
                </a:cubicBezTo>
                <a:cubicBezTo>
                  <a:pt x="-20153" y="701111"/>
                  <a:pt x="32235" y="621207"/>
                  <a:pt x="43347" y="574640"/>
                </a:cubicBezTo>
                <a:cubicBezTo>
                  <a:pt x="54459" y="528073"/>
                  <a:pt x="41760" y="507436"/>
                  <a:pt x="75097" y="438115"/>
                </a:cubicBezTo>
                <a:cubicBezTo>
                  <a:pt x="108434" y="368794"/>
                  <a:pt x="201568" y="226448"/>
                  <a:pt x="243372" y="158715"/>
                </a:cubicBezTo>
                <a:cubicBezTo>
                  <a:pt x="285176" y="90982"/>
                  <a:pt x="286234" y="56057"/>
                  <a:pt x="325922" y="31715"/>
                </a:cubicBezTo>
                <a:cubicBezTo>
                  <a:pt x="365609" y="7373"/>
                  <a:pt x="459272" y="-22260"/>
                  <a:pt x="497372" y="25365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B61188B-777A-44EE-AA86-3686A470C8EB}"/>
              </a:ext>
            </a:extLst>
          </p:cNvPr>
          <p:cNvSpPr/>
          <p:nvPr/>
        </p:nvSpPr>
        <p:spPr>
          <a:xfrm>
            <a:off x="6262097" y="1155442"/>
            <a:ext cx="468939" cy="350934"/>
          </a:xfrm>
          <a:custGeom>
            <a:avLst/>
            <a:gdLst>
              <a:gd name="connsiteX0" fmla="*/ 43453 w 468939"/>
              <a:gd name="connsiteY0" fmla="*/ 258 h 350934"/>
              <a:gd name="connsiteX1" fmla="*/ 294278 w 468939"/>
              <a:gd name="connsiteY1" fmla="*/ 85983 h 350934"/>
              <a:gd name="connsiteX2" fmla="*/ 468903 w 468939"/>
              <a:gd name="connsiteY2" fmla="*/ 317758 h 350934"/>
              <a:gd name="connsiteX3" fmla="*/ 306978 w 468939"/>
              <a:gd name="connsiteY3" fmla="*/ 333633 h 350934"/>
              <a:gd name="connsiteX4" fmla="*/ 27578 w 468939"/>
              <a:gd name="connsiteY4" fmla="*/ 333633 h 350934"/>
              <a:gd name="connsiteX5" fmla="*/ 11703 w 468939"/>
              <a:gd name="connsiteY5" fmla="*/ 108208 h 350934"/>
              <a:gd name="connsiteX6" fmla="*/ 43453 w 468939"/>
              <a:gd name="connsiteY6" fmla="*/ 258 h 350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8939" h="350934">
                <a:moveTo>
                  <a:pt x="43453" y="258"/>
                </a:moveTo>
                <a:cubicBezTo>
                  <a:pt x="90549" y="-3446"/>
                  <a:pt x="223370" y="33066"/>
                  <a:pt x="294278" y="85983"/>
                </a:cubicBezTo>
                <a:cubicBezTo>
                  <a:pt x="365186" y="138900"/>
                  <a:pt x="466786" y="276483"/>
                  <a:pt x="468903" y="317758"/>
                </a:cubicBezTo>
                <a:cubicBezTo>
                  <a:pt x="471020" y="359033"/>
                  <a:pt x="380532" y="330987"/>
                  <a:pt x="306978" y="333633"/>
                </a:cubicBezTo>
                <a:cubicBezTo>
                  <a:pt x="233424" y="336279"/>
                  <a:pt x="76790" y="371204"/>
                  <a:pt x="27578" y="333633"/>
                </a:cubicBezTo>
                <a:cubicBezTo>
                  <a:pt x="-21634" y="296062"/>
                  <a:pt x="9586" y="160595"/>
                  <a:pt x="11703" y="108208"/>
                </a:cubicBezTo>
                <a:cubicBezTo>
                  <a:pt x="13820" y="55821"/>
                  <a:pt x="-3643" y="3962"/>
                  <a:pt x="43453" y="258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C0A3D90C-A23C-45F6-968F-7C963BDC8513}"/>
              </a:ext>
            </a:extLst>
          </p:cNvPr>
          <p:cNvSpPr/>
          <p:nvPr/>
        </p:nvSpPr>
        <p:spPr>
          <a:xfrm>
            <a:off x="6341305" y="1529478"/>
            <a:ext cx="478935" cy="439094"/>
          </a:xfrm>
          <a:custGeom>
            <a:avLst/>
            <a:gdLst>
              <a:gd name="connsiteX0" fmla="*/ 2345 w 478935"/>
              <a:gd name="connsiteY0" fmla="*/ 872 h 439094"/>
              <a:gd name="connsiteX1" fmla="*/ 291270 w 478935"/>
              <a:gd name="connsiteY1" fmla="*/ 38972 h 439094"/>
              <a:gd name="connsiteX2" fmla="*/ 354770 w 478935"/>
              <a:gd name="connsiteY2" fmla="*/ 127872 h 439094"/>
              <a:gd name="connsiteX3" fmla="*/ 272220 w 478935"/>
              <a:gd name="connsiteY3" fmla="*/ 286622 h 439094"/>
              <a:gd name="connsiteX4" fmla="*/ 91245 w 478935"/>
              <a:gd name="connsiteY4" fmla="*/ 254872 h 439094"/>
              <a:gd name="connsiteX5" fmla="*/ 411920 w 478935"/>
              <a:gd name="connsiteY5" fmla="*/ 439022 h 439094"/>
              <a:gd name="connsiteX6" fmla="*/ 335720 w 478935"/>
              <a:gd name="connsiteY6" fmla="*/ 273922 h 439094"/>
              <a:gd name="connsiteX7" fmla="*/ 469070 w 478935"/>
              <a:gd name="connsiteY7" fmla="*/ 38972 h 439094"/>
              <a:gd name="connsiteX8" fmla="*/ 2345 w 478935"/>
              <a:gd name="connsiteY8" fmla="*/ 872 h 43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8935" h="439094">
                <a:moveTo>
                  <a:pt x="2345" y="872"/>
                </a:moveTo>
                <a:cubicBezTo>
                  <a:pt x="-27288" y="872"/>
                  <a:pt x="232533" y="17805"/>
                  <a:pt x="291270" y="38972"/>
                </a:cubicBezTo>
                <a:cubicBezTo>
                  <a:pt x="350007" y="60139"/>
                  <a:pt x="357945" y="86597"/>
                  <a:pt x="354770" y="127872"/>
                </a:cubicBezTo>
                <a:cubicBezTo>
                  <a:pt x="351595" y="169147"/>
                  <a:pt x="316141" y="265455"/>
                  <a:pt x="272220" y="286622"/>
                </a:cubicBezTo>
                <a:cubicBezTo>
                  <a:pt x="228299" y="307789"/>
                  <a:pt x="67962" y="229472"/>
                  <a:pt x="91245" y="254872"/>
                </a:cubicBezTo>
                <a:cubicBezTo>
                  <a:pt x="114528" y="280272"/>
                  <a:pt x="371174" y="435847"/>
                  <a:pt x="411920" y="439022"/>
                </a:cubicBezTo>
                <a:cubicBezTo>
                  <a:pt x="452666" y="442197"/>
                  <a:pt x="326195" y="340597"/>
                  <a:pt x="335720" y="273922"/>
                </a:cubicBezTo>
                <a:cubicBezTo>
                  <a:pt x="345245" y="207247"/>
                  <a:pt x="521987" y="87126"/>
                  <a:pt x="469070" y="38972"/>
                </a:cubicBezTo>
                <a:cubicBezTo>
                  <a:pt x="416153" y="-9182"/>
                  <a:pt x="31978" y="872"/>
                  <a:pt x="2345" y="87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D8C6D5D9-D8AA-463D-88E5-CD492D604903}"/>
              </a:ext>
            </a:extLst>
          </p:cNvPr>
          <p:cNvSpPr/>
          <p:nvPr/>
        </p:nvSpPr>
        <p:spPr>
          <a:xfrm>
            <a:off x="6270042" y="1135310"/>
            <a:ext cx="1342366" cy="469651"/>
          </a:xfrm>
          <a:custGeom>
            <a:avLst/>
            <a:gdLst>
              <a:gd name="connsiteX0" fmla="*/ 10108 w 1342366"/>
              <a:gd name="connsiteY0" fmla="*/ 1340 h 469651"/>
              <a:gd name="connsiteX1" fmla="*/ 794333 w 1342366"/>
              <a:gd name="connsiteY1" fmla="*/ 87065 h 469651"/>
              <a:gd name="connsiteX2" fmla="*/ 981658 w 1342366"/>
              <a:gd name="connsiteY2" fmla="*/ 182315 h 469651"/>
              <a:gd name="connsiteX3" fmla="*/ 1321383 w 1342366"/>
              <a:gd name="connsiteY3" fmla="*/ 458540 h 469651"/>
              <a:gd name="connsiteX4" fmla="*/ 1289633 w 1342366"/>
              <a:gd name="connsiteY4" fmla="*/ 398215 h 469651"/>
              <a:gd name="connsiteX5" fmla="*/ 1156283 w 1342366"/>
              <a:gd name="connsiteY5" fmla="*/ 239465 h 469651"/>
              <a:gd name="connsiteX6" fmla="*/ 946733 w 1342366"/>
              <a:gd name="connsiteY6" fmla="*/ 179140 h 469651"/>
              <a:gd name="connsiteX7" fmla="*/ 762583 w 1342366"/>
              <a:gd name="connsiteY7" fmla="*/ 166440 h 469651"/>
              <a:gd name="connsiteX8" fmla="*/ 375233 w 1342366"/>
              <a:gd name="connsiteY8" fmla="*/ 156915 h 469651"/>
              <a:gd name="connsiteX9" fmla="*/ 10108 w 1342366"/>
              <a:gd name="connsiteY9" fmla="*/ 1340 h 469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42366" h="469651">
                <a:moveTo>
                  <a:pt x="10108" y="1340"/>
                </a:moveTo>
                <a:cubicBezTo>
                  <a:pt x="79958" y="-10302"/>
                  <a:pt x="632408" y="56903"/>
                  <a:pt x="794333" y="87065"/>
                </a:cubicBezTo>
                <a:cubicBezTo>
                  <a:pt x="956258" y="117227"/>
                  <a:pt x="893816" y="120403"/>
                  <a:pt x="981658" y="182315"/>
                </a:cubicBezTo>
                <a:cubicBezTo>
                  <a:pt x="1069500" y="244227"/>
                  <a:pt x="1270054" y="422557"/>
                  <a:pt x="1321383" y="458540"/>
                </a:cubicBezTo>
                <a:cubicBezTo>
                  <a:pt x="1372712" y="494523"/>
                  <a:pt x="1317150" y="434727"/>
                  <a:pt x="1289633" y="398215"/>
                </a:cubicBezTo>
                <a:cubicBezTo>
                  <a:pt x="1262116" y="361703"/>
                  <a:pt x="1213433" y="275978"/>
                  <a:pt x="1156283" y="239465"/>
                </a:cubicBezTo>
                <a:cubicBezTo>
                  <a:pt x="1099133" y="202953"/>
                  <a:pt x="1012350" y="191311"/>
                  <a:pt x="946733" y="179140"/>
                </a:cubicBezTo>
                <a:cubicBezTo>
                  <a:pt x="881116" y="166969"/>
                  <a:pt x="857833" y="170144"/>
                  <a:pt x="762583" y="166440"/>
                </a:cubicBezTo>
                <a:cubicBezTo>
                  <a:pt x="667333" y="162736"/>
                  <a:pt x="499587" y="181257"/>
                  <a:pt x="375233" y="156915"/>
                </a:cubicBezTo>
                <a:cubicBezTo>
                  <a:pt x="250879" y="132573"/>
                  <a:pt x="-59742" y="12982"/>
                  <a:pt x="10108" y="1340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EAC573A8-9B48-467A-82CB-0668DA557469}"/>
              </a:ext>
            </a:extLst>
          </p:cNvPr>
          <p:cNvSpPr/>
          <p:nvPr/>
        </p:nvSpPr>
        <p:spPr>
          <a:xfrm>
            <a:off x="6528838" y="1284611"/>
            <a:ext cx="1116913" cy="554261"/>
          </a:xfrm>
          <a:custGeom>
            <a:avLst/>
            <a:gdLst>
              <a:gd name="connsiteX0" fmla="*/ 132312 w 1116913"/>
              <a:gd name="connsiteY0" fmla="*/ 531489 h 554261"/>
              <a:gd name="connsiteX1" fmla="*/ 570462 w 1116913"/>
              <a:gd name="connsiteY1" fmla="*/ 515614 h 554261"/>
              <a:gd name="connsiteX2" fmla="*/ 719687 w 1116913"/>
              <a:gd name="connsiteY2" fmla="*/ 515614 h 554261"/>
              <a:gd name="connsiteX3" fmla="*/ 957812 w 1116913"/>
              <a:gd name="connsiteY3" fmla="*/ 474339 h 554261"/>
              <a:gd name="connsiteX4" fmla="*/ 1116562 w 1116913"/>
              <a:gd name="connsiteY4" fmla="*/ 458464 h 554261"/>
              <a:gd name="connsiteX5" fmla="*/ 989562 w 1116913"/>
              <a:gd name="connsiteY5" fmla="*/ 271139 h 554261"/>
              <a:gd name="connsiteX6" fmla="*/ 653012 w 1116913"/>
              <a:gd name="connsiteY6" fmla="*/ 99689 h 554261"/>
              <a:gd name="connsiteX7" fmla="*/ 2137 w 1116913"/>
              <a:gd name="connsiteY7" fmla="*/ 1264 h 554261"/>
              <a:gd name="connsiteX8" fmla="*/ 433937 w 1116913"/>
              <a:gd name="connsiteY8" fmla="*/ 166364 h 554261"/>
              <a:gd name="connsiteX9" fmla="*/ 132312 w 1116913"/>
              <a:gd name="connsiteY9" fmla="*/ 531489 h 554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6913" h="554261">
                <a:moveTo>
                  <a:pt x="132312" y="531489"/>
                </a:moveTo>
                <a:cubicBezTo>
                  <a:pt x="155066" y="589697"/>
                  <a:pt x="472566" y="518260"/>
                  <a:pt x="570462" y="515614"/>
                </a:cubicBezTo>
                <a:cubicBezTo>
                  <a:pt x="668358" y="512968"/>
                  <a:pt x="655129" y="522493"/>
                  <a:pt x="719687" y="515614"/>
                </a:cubicBezTo>
                <a:cubicBezTo>
                  <a:pt x="784245" y="508735"/>
                  <a:pt x="891666" y="483864"/>
                  <a:pt x="957812" y="474339"/>
                </a:cubicBezTo>
                <a:cubicBezTo>
                  <a:pt x="1023958" y="464814"/>
                  <a:pt x="1111270" y="492331"/>
                  <a:pt x="1116562" y="458464"/>
                </a:cubicBezTo>
                <a:cubicBezTo>
                  <a:pt x="1121854" y="424597"/>
                  <a:pt x="1066820" y="330935"/>
                  <a:pt x="989562" y="271139"/>
                </a:cubicBezTo>
                <a:cubicBezTo>
                  <a:pt x="912304" y="211343"/>
                  <a:pt x="817583" y="144668"/>
                  <a:pt x="653012" y="99689"/>
                </a:cubicBezTo>
                <a:cubicBezTo>
                  <a:pt x="488441" y="54710"/>
                  <a:pt x="38649" y="-9848"/>
                  <a:pt x="2137" y="1264"/>
                </a:cubicBezTo>
                <a:cubicBezTo>
                  <a:pt x="-34375" y="12376"/>
                  <a:pt x="408537" y="80110"/>
                  <a:pt x="433937" y="166364"/>
                </a:cubicBezTo>
                <a:cubicBezTo>
                  <a:pt x="459337" y="252618"/>
                  <a:pt x="109558" y="473281"/>
                  <a:pt x="132312" y="531489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809361E0-E17E-44A6-AF7D-6BAA3C6F44A1}"/>
              </a:ext>
            </a:extLst>
          </p:cNvPr>
          <p:cNvSpPr/>
          <p:nvPr/>
        </p:nvSpPr>
        <p:spPr>
          <a:xfrm>
            <a:off x="6310602" y="1243360"/>
            <a:ext cx="734639" cy="477504"/>
          </a:xfrm>
          <a:custGeom>
            <a:avLst/>
            <a:gdLst>
              <a:gd name="connsiteX0" fmla="*/ 169573 w 734639"/>
              <a:gd name="connsiteY0" fmla="*/ 13940 h 477504"/>
              <a:gd name="connsiteX1" fmla="*/ 220373 w 734639"/>
              <a:gd name="connsiteY1" fmla="*/ 26640 h 477504"/>
              <a:gd name="connsiteX2" fmla="*/ 702973 w 734639"/>
              <a:gd name="connsiteY2" fmla="*/ 182215 h 477504"/>
              <a:gd name="connsiteX3" fmla="*/ 664873 w 734639"/>
              <a:gd name="connsiteY3" fmla="*/ 258415 h 477504"/>
              <a:gd name="connsiteX4" fmla="*/ 474373 w 734639"/>
              <a:gd name="connsiteY4" fmla="*/ 474315 h 477504"/>
              <a:gd name="connsiteX5" fmla="*/ 458498 w 734639"/>
              <a:gd name="connsiteY5" fmla="*/ 382240 h 477504"/>
              <a:gd name="connsiteX6" fmla="*/ 1298 w 734639"/>
              <a:gd name="connsiteY6" fmla="*/ 309215 h 477504"/>
              <a:gd name="connsiteX7" fmla="*/ 315623 w 734639"/>
              <a:gd name="connsiteY7" fmla="*/ 252065 h 477504"/>
              <a:gd name="connsiteX8" fmla="*/ 169573 w 734639"/>
              <a:gd name="connsiteY8" fmla="*/ 13940 h 477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4639" h="477504">
                <a:moveTo>
                  <a:pt x="169573" y="13940"/>
                </a:moveTo>
                <a:cubicBezTo>
                  <a:pt x="153698" y="-23631"/>
                  <a:pt x="220373" y="26640"/>
                  <a:pt x="220373" y="26640"/>
                </a:cubicBezTo>
                <a:cubicBezTo>
                  <a:pt x="309273" y="54686"/>
                  <a:pt x="628890" y="143586"/>
                  <a:pt x="702973" y="182215"/>
                </a:cubicBezTo>
                <a:cubicBezTo>
                  <a:pt x="777056" y="220844"/>
                  <a:pt x="702973" y="209732"/>
                  <a:pt x="664873" y="258415"/>
                </a:cubicBezTo>
                <a:cubicBezTo>
                  <a:pt x="626773" y="307098"/>
                  <a:pt x="508769" y="453678"/>
                  <a:pt x="474373" y="474315"/>
                </a:cubicBezTo>
                <a:cubicBezTo>
                  <a:pt x="439977" y="494952"/>
                  <a:pt x="537344" y="409757"/>
                  <a:pt x="458498" y="382240"/>
                </a:cubicBezTo>
                <a:cubicBezTo>
                  <a:pt x="379652" y="354723"/>
                  <a:pt x="25111" y="330911"/>
                  <a:pt x="1298" y="309215"/>
                </a:cubicBezTo>
                <a:cubicBezTo>
                  <a:pt x="-22515" y="287519"/>
                  <a:pt x="288636" y="298632"/>
                  <a:pt x="315623" y="252065"/>
                </a:cubicBezTo>
                <a:cubicBezTo>
                  <a:pt x="342610" y="205498"/>
                  <a:pt x="185448" y="51511"/>
                  <a:pt x="169573" y="13940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29F2F2D0-E71A-4AAF-8FA5-4ECE01F47441}"/>
              </a:ext>
            </a:extLst>
          </p:cNvPr>
          <p:cNvSpPr/>
          <p:nvPr/>
        </p:nvSpPr>
        <p:spPr>
          <a:xfrm>
            <a:off x="5728670" y="1908584"/>
            <a:ext cx="834094" cy="340391"/>
          </a:xfrm>
          <a:custGeom>
            <a:avLst/>
            <a:gdLst>
              <a:gd name="connsiteX0" fmla="*/ 2205 w 834094"/>
              <a:gd name="connsiteY0" fmla="*/ 9116 h 340391"/>
              <a:gd name="connsiteX1" fmla="*/ 621330 w 834094"/>
              <a:gd name="connsiteY1" fmla="*/ 56741 h 340391"/>
              <a:gd name="connsiteX2" fmla="*/ 834055 w 834094"/>
              <a:gd name="connsiteY2" fmla="*/ 174216 h 340391"/>
              <a:gd name="connsiteX3" fmla="*/ 637205 w 834094"/>
              <a:gd name="connsiteY3" fmla="*/ 339316 h 340391"/>
              <a:gd name="connsiteX4" fmla="*/ 424480 w 834094"/>
              <a:gd name="connsiteY4" fmla="*/ 234541 h 340391"/>
              <a:gd name="connsiteX5" fmla="*/ 2205 w 834094"/>
              <a:gd name="connsiteY5" fmla="*/ 9116 h 340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4094" h="340391">
                <a:moveTo>
                  <a:pt x="2205" y="9116"/>
                </a:moveTo>
                <a:cubicBezTo>
                  <a:pt x="35013" y="-20517"/>
                  <a:pt x="482688" y="29224"/>
                  <a:pt x="621330" y="56741"/>
                </a:cubicBezTo>
                <a:cubicBezTo>
                  <a:pt x="759972" y="84258"/>
                  <a:pt x="831409" y="127120"/>
                  <a:pt x="834055" y="174216"/>
                </a:cubicBezTo>
                <a:cubicBezTo>
                  <a:pt x="836701" y="221312"/>
                  <a:pt x="705468" y="329262"/>
                  <a:pt x="637205" y="339316"/>
                </a:cubicBezTo>
                <a:cubicBezTo>
                  <a:pt x="568942" y="349370"/>
                  <a:pt x="537192" y="286928"/>
                  <a:pt x="424480" y="234541"/>
                </a:cubicBezTo>
                <a:cubicBezTo>
                  <a:pt x="311768" y="182154"/>
                  <a:pt x="-30603" y="38749"/>
                  <a:pt x="2205" y="9116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6B8F6682-4F02-4762-8794-BBA8A066151A}"/>
              </a:ext>
            </a:extLst>
          </p:cNvPr>
          <p:cNvSpPr/>
          <p:nvPr/>
        </p:nvSpPr>
        <p:spPr>
          <a:xfrm>
            <a:off x="7274486" y="2049445"/>
            <a:ext cx="1091890" cy="521278"/>
          </a:xfrm>
          <a:custGeom>
            <a:avLst/>
            <a:gdLst>
              <a:gd name="connsiteX0" fmla="*/ 8964 w 1091890"/>
              <a:gd name="connsiteY0" fmla="*/ 242905 h 521278"/>
              <a:gd name="connsiteX1" fmla="*/ 50239 w 1091890"/>
              <a:gd name="connsiteY1" fmla="*/ 211155 h 521278"/>
              <a:gd name="connsiteX2" fmla="*/ 272489 w 1091890"/>
              <a:gd name="connsiteY2" fmla="*/ 49230 h 521278"/>
              <a:gd name="connsiteX3" fmla="*/ 643964 w 1091890"/>
              <a:gd name="connsiteY3" fmla="*/ 4780 h 521278"/>
              <a:gd name="connsiteX4" fmla="*/ 923364 w 1091890"/>
              <a:gd name="connsiteY4" fmla="*/ 144480 h 521278"/>
              <a:gd name="connsiteX5" fmla="*/ 1091639 w 1091890"/>
              <a:gd name="connsiteY5" fmla="*/ 512780 h 521278"/>
              <a:gd name="connsiteX6" fmla="*/ 955114 w 1091890"/>
              <a:gd name="connsiteY6" fmla="*/ 388955 h 521278"/>
              <a:gd name="connsiteX7" fmla="*/ 716989 w 1091890"/>
              <a:gd name="connsiteY7" fmla="*/ 223855 h 521278"/>
              <a:gd name="connsiteX8" fmla="*/ 256614 w 1091890"/>
              <a:gd name="connsiteY8" fmla="*/ 258780 h 521278"/>
              <a:gd name="connsiteX9" fmla="*/ 8964 w 1091890"/>
              <a:gd name="connsiteY9" fmla="*/ 242905 h 52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1890" h="521278">
                <a:moveTo>
                  <a:pt x="8964" y="242905"/>
                </a:moveTo>
                <a:cubicBezTo>
                  <a:pt x="-25432" y="234968"/>
                  <a:pt x="50239" y="211155"/>
                  <a:pt x="50239" y="211155"/>
                </a:cubicBezTo>
                <a:cubicBezTo>
                  <a:pt x="94160" y="178876"/>
                  <a:pt x="173535" y="83626"/>
                  <a:pt x="272489" y="49230"/>
                </a:cubicBezTo>
                <a:cubicBezTo>
                  <a:pt x="371443" y="14834"/>
                  <a:pt x="535485" y="-11095"/>
                  <a:pt x="643964" y="4780"/>
                </a:cubicBezTo>
                <a:cubicBezTo>
                  <a:pt x="752443" y="20655"/>
                  <a:pt x="848752" y="59813"/>
                  <a:pt x="923364" y="144480"/>
                </a:cubicBezTo>
                <a:cubicBezTo>
                  <a:pt x="997976" y="229147"/>
                  <a:pt x="1086347" y="472034"/>
                  <a:pt x="1091639" y="512780"/>
                </a:cubicBezTo>
                <a:cubicBezTo>
                  <a:pt x="1096931" y="553526"/>
                  <a:pt x="1017556" y="437109"/>
                  <a:pt x="955114" y="388955"/>
                </a:cubicBezTo>
                <a:cubicBezTo>
                  <a:pt x="892672" y="340801"/>
                  <a:pt x="833406" y="245551"/>
                  <a:pt x="716989" y="223855"/>
                </a:cubicBezTo>
                <a:cubicBezTo>
                  <a:pt x="600572" y="202159"/>
                  <a:pt x="370385" y="257722"/>
                  <a:pt x="256614" y="258780"/>
                </a:cubicBezTo>
                <a:cubicBezTo>
                  <a:pt x="142843" y="259838"/>
                  <a:pt x="43360" y="250842"/>
                  <a:pt x="8964" y="242905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5BFFDB8A-9570-461B-8BA9-C458F4FFCEA9}"/>
              </a:ext>
            </a:extLst>
          </p:cNvPr>
          <p:cNvSpPr/>
          <p:nvPr/>
        </p:nvSpPr>
        <p:spPr>
          <a:xfrm>
            <a:off x="6657416" y="1823826"/>
            <a:ext cx="740549" cy="182440"/>
          </a:xfrm>
          <a:custGeom>
            <a:avLst/>
            <a:gdLst>
              <a:gd name="connsiteX0" fmla="*/ 3734 w 740549"/>
              <a:gd name="connsiteY0" fmla="*/ 1799 h 182440"/>
              <a:gd name="connsiteX1" fmla="*/ 292659 w 740549"/>
              <a:gd name="connsiteY1" fmla="*/ 74824 h 182440"/>
              <a:gd name="connsiteX2" fmla="*/ 714934 w 740549"/>
              <a:gd name="connsiteY2" fmla="*/ 4974 h 182440"/>
              <a:gd name="connsiteX3" fmla="*/ 660959 w 740549"/>
              <a:gd name="connsiteY3" fmla="*/ 58949 h 182440"/>
              <a:gd name="connsiteX4" fmla="*/ 391084 w 740549"/>
              <a:gd name="connsiteY4" fmla="*/ 166899 h 182440"/>
              <a:gd name="connsiteX5" fmla="*/ 143434 w 740549"/>
              <a:gd name="connsiteY5" fmla="*/ 166899 h 182440"/>
              <a:gd name="connsiteX6" fmla="*/ 3734 w 740549"/>
              <a:gd name="connsiteY6" fmla="*/ 1799 h 18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0549" h="182440">
                <a:moveTo>
                  <a:pt x="3734" y="1799"/>
                </a:moveTo>
                <a:cubicBezTo>
                  <a:pt x="28605" y="-13547"/>
                  <a:pt x="174126" y="74295"/>
                  <a:pt x="292659" y="74824"/>
                </a:cubicBezTo>
                <a:cubicBezTo>
                  <a:pt x="411192" y="75353"/>
                  <a:pt x="653551" y="7620"/>
                  <a:pt x="714934" y="4974"/>
                </a:cubicBezTo>
                <a:cubicBezTo>
                  <a:pt x="776317" y="2328"/>
                  <a:pt x="714934" y="31962"/>
                  <a:pt x="660959" y="58949"/>
                </a:cubicBezTo>
                <a:cubicBezTo>
                  <a:pt x="606984" y="85936"/>
                  <a:pt x="477338" y="148907"/>
                  <a:pt x="391084" y="166899"/>
                </a:cubicBezTo>
                <a:cubicBezTo>
                  <a:pt x="304830" y="184891"/>
                  <a:pt x="202701" y="190182"/>
                  <a:pt x="143434" y="166899"/>
                </a:cubicBezTo>
                <a:cubicBezTo>
                  <a:pt x="84167" y="143616"/>
                  <a:pt x="-21137" y="17145"/>
                  <a:pt x="3734" y="1799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55063758-555B-49A5-BFD3-4E393DA73A9C}"/>
              </a:ext>
            </a:extLst>
          </p:cNvPr>
          <p:cNvSpPr/>
          <p:nvPr/>
        </p:nvSpPr>
        <p:spPr>
          <a:xfrm>
            <a:off x="7029431" y="1773202"/>
            <a:ext cx="803345" cy="189884"/>
          </a:xfrm>
          <a:custGeom>
            <a:avLst/>
            <a:gdLst>
              <a:gd name="connsiteX0" fmla="*/ 19 w 803345"/>
              <a:gd name="connsiteY0" fmla="*/ 4798 h 189884"/>
              <a:gd name="connsiteX1" fmla="*/ 527069 w 803345"/>
              <a:gd name="connsiteY1" fmla="*/ 58773 h 189884"/>
              <a:gd name="connsiteX2" fmla="*/ 803294 w 803345"/>
              <a:gd name="connsiteY2" fmla="*/ 128623 h 189884"/>
              <a:gd name="connsiteX3" fmla="*/ 508019 w 803345"/>
              <a:gd name="connsiteY3" fmla="*/ 185773 h 189884"/>
              <a:gd name="connsiteX4" fmla="*/ 19 w 803345"/>
              <a:gd name="connsiteY4" fmla="*/ 4798 h 189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3345" h="189884">
                <a:moveTo>
                  <a:pt x="19" y="4798"/>
                </a:moveTo>
                <a:cubicBezTo>
                  <a:pt x="3194" y="-16369"/>
                  <a:pt x="393190" y="38135"/>
                  <a:pt x="527069" y="58773"/>
                </a:cubicBezTo>
                <a:cubicBezTo>
                  <a:pt x="660948" y="79411"/>
                  <a:pt x="806469" y="107456"/>
                  <a:pt x="803294" y="128623"/>
                </a:cubicBezTo>
                <a:cubicBezTo>
                  <a:pt x="800119" y="149790"/>
                  <a:pt x="641898" y="205352"/>
                  <a:pt x="508019" y="185773"/>
                </a:cubicBezTo>
                <a:cubicBezTo>
                  <a:pt x="374140" y="166194"/>
                  <a:pt x="-3156" y="25965"/>
                  <a:pt x="19" y="4798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A2F70AC6-8215-4D70-A05A-672D257F7174}"/>
              </a:ext>
            </a:extLst>
          </p:cNvPr>
          <p:cNvSpPr/>
          <p:nvPr/>
        </p:nvSpPr>
        <p:spPr>
          <a:xfrm>
            <a:off x="7090830" y="1170548"/>
            <a:ext cx="1509260" cy="984909"/>
          </a:xfrm>
          <a:custGeom>
            <a:avLst/>
            <a:gdLst>
              <a:gd name="connsiteX0" fmla="*/ 127003 w 1509260"/>
              <a:gd name="connsiteY0" fmla="*/ 74052 h 984909"/>
              <a:gd name="connsiteX1" fmla="*/ 1083737 w 1509260"/>
              <a:gd name="connsiteY1" fmla="*/ 577819 h 984909"/>
              <a:gd name="connsiteX2" fmla="*/ 1502837 w 1509260"/>
              <a:gd name="connsiteY2" fmla="*/ 912252 h 984909"/>
              <a:gd name="connsiteX3" fmla="*/ 1333503 w 1509260"/>
              <a:gd name="connsiteY3" fmla="*/ 979985 h 984909"/>
              <a:gd name="connsiteX4" fmla="*/ 1274237 w 1509260"/>
              <a:gd name="connsiteY4" fmla="*/ 954585 h 984909"/>
              <a:gd name="connsiteX5" fmla="*/ 1041403 w 1509260"/>
              <a:gd name="connsiteY5" fmla="*/ 755619 h 984909"/>
              <a:gd name="connsiteX6" fmla="*/ 774703 w 1509260"/>
              <a:gd name="connsiteY6" fmla="*/ 552419 h 984909"/>
              <a:gd name="connsiteX7" fmla="*/ 639237 w 1509260"/>
              <a:gd name="connsiteY7" fmla="*/ 404252 h 984909"/>
              <a:gd name="connsiteX8" fmla="*/ 67737 w 1509260"/>
              <a:gd name="connsiteY8" fmla="*/ 35952 h 984909"/>
              <a:gd name="connsiteX9" fmla="*/ 127003 w 1509260"/>
              <a:gd name="connsiteY9" fmla="*/ 74052 h 984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9260" h="984909">
                <a:moveTo>
                  <a:pt x="127003" y="74052"/>
                </a:moveTo>
                <a:cubicBezTo>
                  <a:pt x="296336" y="164363"/>
                  <a:pt x="854431" y="438119"/>
                  <a:pt x="1083737" y="577819"/>
                </a:cubicBezTo>
                <a:cubicBezTo>
                  <a:pt x="1313043" y="717519"/>
                  <a:pt x="1461209" y="845224"/>
                  <a:pt x="1502837" y="912252"/>
                </a:cubicBezTo>
                <a:cubicBezTo>
                  <a:pt x="1544465" y="979280"/>
                  <a:pt x="1371603" y="972930"/>
                  <a:pt x="1333503" y="979985"/>
                </a:cubicBezTo>
                <a:cubicBezTo>
                  <a:pt x="1295403" y="987040"/>
                  <a:pt x="1322920" y="991979"/>
                  <a:pt x="1274237" y="954585"/>
                </a:cubicBezTo>
                <a:cubicBezTo>
                  <a:pt x="1225554" y="917191"/>
                  <a:pt x="1124659" y="822647"/>
                  <a:pt x="1041403" y="755619"/>
                </a:cubicBezTo>
                <a:cubicBezTo>
                  <a:pt x="958147" y="688591"/>
                  <a:pt x="841731" y="610980"/>
                  <a:pt x="774703" y="552419"/>
                </a:cubicBezTo>
                <a:cubicBezTo>
                  <a:pt x="707675" y="493858"/>
                  <a:pt x="757065" y="490330"/>
                  <a:pt x="639237" y="404252"/>
                </a:cubicBezTo>
                <a:cubicBezTo>
                  <a:pt x="521409" y="318174"/>
                  <a:pt x="156637" y="89574"/>
                  <a:pt x="67737" y="35952"/>
                </a:cubicBezTo>
                <a:cubicBezTo>
                  <a:pt x="-21163" y="-17670"/>
                  <a:pt x="-42330" y="-16259"/>
                  <a:pt x="127003" y="7405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3" name="フリーフォーム: 図形 3292">
            <a:extLst>
              <a:ext uri="{FF2B5EF4-FFF2-40B4-BE49-F238E27FC236}">
                <a16:creationId xmlns:a16="http://schemas.microsoft.com/office/drawing/2014/main" id="{FE79A5E9-D1B1-406B-89C5-EC56E6252968}"/>
              </a:ext>
            </a:extLst>
          </p:cNvPr>
          <p:cNvSpPr/>
          <p:nvPr/>
        </p:nvSpPr>
        <p:spPr>
          <a:xfrm>
            <a:off x="8143664" y="1882335"/>
            <a:ext cx="1075011" cy="1311983"/>
          </a:xfrm>
          <a:custGeom>
            <a:avLst/>
            <a:gdLst>
              <a:gd name="connsiteX0" fmla="*/ 454236 w 1075011"/>
              <a:gd name="connsiteY0" fmla="*/ 219515 h 1311983"/>
              <a:gd name="connsiteX1" fmla="*/ 981286 w 1075011"/>
              <a:gd name="connsiteY1" fmla="*/ 930715 h 1311983"/>
              <a:gd name="connsiteX2" fmla="*/ 1063836 w 1075011"/>
              <a:gd name="connsiteY2" fmla="*/ 1191065 h 1311983"/>
              <a:gd name="connsiteX3" fmla="*/ 847936 w 1075011"/>
              <a:gd name="connsiteY3" fmla="*/ 1305365 h 1311983"/>
              <a:gd name="connsiteX4" fmla="*/ 809836 w 1075011"/>
              <a:gd name="connsiteY4" fmla="*/ 1006915 h 1311983"/>
              <a:gd name="connsiteX5" fmla="*/ 663786 w 1075011"/>
              <a:gd name="connsiteY5" fmla="*/ 594165 h 1311983"/>
              <a:gd name="connsiteX6" fmla="*/ 3386 w 1075011"/>
              <a:gd name="connsiteY6" fmla="*/ 16315 h 1311983"/>
              <a:gd name="connsiteX7" fmla="*/ 454236 w 1075011"/>
              <a:gd name="connsiteY7" fmla="*/ 219515 h 1311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75011" h="1311983">
                <a:moveTo>
                  <a:pt x="454236" y="219515"/>
                </a:moveTo>
                <a:cubicBezTo>
                  <a:pt x="617219" y="371915"/>
                  <a:pt x="879686" y="768790"/>
                  <a:pt x="981286" y="930715"/>
                </a:cubicBezTo>
                <a:cubicBezTo>
                  <a:pt x="1082886" y="1092640"/>
                  <a:pt x="1086061" y="1128623"/>
                  <a:pt x="1063836" y="1191065"/>
                </a:cubicBezTo>
                <a:cubicBezTo>
                  <a:pt x="1041611" y="1253507"/>
                  <a:pt x="890269" y="1336057"/>
                  <a:pt x="847936" y="1305365"/>
                </a:cubicBezTo>
                <a:cubicBezTo>
                  <a:pt x="805603" y="1274673"/>
                  <a:pt x="840528" y="1125448"/>
                  <a:pt x="809836" y="1006915"/>
                </a:cubicBezTo>
                <a:cubicBezTo>
                  <a:pt x="779144" y="888382"/>
                  <a:pt x="798194" y="759265"/>
                  <a:pt x="663786" y="594165"/>
                </a:cubicBezTo>
                <a:cubicBezTo>
                  <a:pt x="529378" y="429065"/>
                  <a:pt x="43603" y="75582"/>
                  <a:pt x="3386" y="16315"/>
                </a:cubicBezTo>
                <a:cubicBezTo>
                  <a:pt x="-36831" y="-42952"/>
                  <a:pt x="291253" y="67115"/>
                  <a:pt x="454236" y="219515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4" name="フリーフォーム: 図形 3293">
            <a:extLst>
              <a:ext uri="{FF2B5EF4-FFF2-40B4-BE49-F238E27FC236}">
                <a16:creationId xmlns:a16="http://schemas.microsoft.com/office/drawing/2014/main" id="{1858CE00-9DA9-4253-AA58-F380696859DB}"/>
              </a:ext>
            </a:extLst>
          </p:cNvPr>
          <p:cNvSpPr/>
          <p:nvPr/>
        </p:nvSpPr>
        <p:spPr>
          <a:xfrm>
            <a:off x="8367467" y="2810119"/>
            <a:ext cx="967732" cy="2909147"/>
          </a:xfrm>
          <a:custGeom>
            <a:avLst/>
            <a:gdLst>
              <a:gd name="connsiteX0" fmla="*/ 719383 w 967732"/>
              <a:gd name="connsiteY0" fmla="*/ 2931 h 2909147"/>
              <a:gd name="connsiteX1" fmla="*/ 935283 w 967732"/>
              <a:gd name="connsiteY1" fmla="*/ 485531 h 2909147"/>
              <a:gd name="connsiteX2" fmla="*/ 941633 w 967732"/>
              <a:gd name="connsiteY2" fmla="*/ 1203081 h 2909147"/>
              <a:gd name="connsiteX3" fmla="*/ 693983 w 967732"/>
              <a:gd name="connsiteY3" fmla="*/ 2028581 h 2909147"/>
              <a:gd name="connsiteX4" fmla="*/ 39933 w 967732"/>
              <a:gd name="connsiteY4" fmla="*/ 2866781 h 2909147"/>
              <a:gd name="connsiteX5" fmla="*/ 78033 w 967732"/>
              <a:gd name="connsiteY5" fmla="*/ 2758831 h 2909147"/>
              <a:gd name="connsiteX6" fmla="*/ 128833 w 967732"/>
              <a:gd name="connsiteY6" fmla="*/ 2530231 h 2909147"/>
              <a:gd name="connsiteX7" fmla="*/ 751133 w 967732"/>
              <a:gd name="connsiteY7" fmla="*/ 1476131 h 2909147"/>
              <a:gd name="connsiteX8" fmla="*/ 770183 w 967732"/>
              <a:gd name="connsiteY8" fmla="*/ 726831 h 2909147"/>
              <a:gd name="connsiteX9" fmla="*/ 713033 w 967732"/>
              <a:gd name="connsiteY9" fmla="*/ 275981 h 2909147"/>
              <a:gd name="connsiteX10" fmla="*/ 617783 w 967732"/>
              <a:gd name="connsiteY10" fmla="*/ 282331 h 2909147"/>
              <a:gd name="connsiteX11" fmla="*/ 719383 w 967732"/>
              <a:gd name="connsiteY11" fmla="*/ 2931 h 290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67732" h="2909147">
                <a:moveTo>
                  <a:pt x="719383" y="2931"/>
                </a:moveTo>
                <a:cubicBezTo>
                  <a:pt x="772300" y="36798"/>
                  <a:pt x="898241" y="285506"/>
                  <a:pt x="935283" y="485531"/>
                </a:cubicBezTo>
                <a:cubicBezTo>
                  <a:pt x="972325" y="685556"/>
                  <a:pt x="981850" y="945906"/>
                  <a:pt x="941633" y="1203081"/>
                </a:cubicBezTo>
                <a:cubicBezTo>
                  <a:pt x="901416" y="1460256"/>
                  <a:pt x="844266" y="1751298"/>
                  <a:pt x="693983" y="2028581"/>
                </a:cubicBezTo>
                <a:cubicBezTo>
                  <a:pt x="543700" y="2305864"/>
                  <a:pt x="142591" y="2745073"/>
                  <a:pt x="39933" y="2866781"/>
                </a:cubicBezTo>
                <a:cubicBezTo>
                  <a:pt x="-62725" y="2988489"/>
                  <a:pt x="63216" y="2814923"/>
                  <a:pt x="78033" y="2758831"/>
                </a:cubicBezTo>
                <a:cubicBezTo>
                  <a:pt x="92850" y="2702739"/>
                  <a:pt x="16650" y="2744014"/>
                  <a:pt x="128833" y="2530231"/>
                </a:cubicBezTo>
                <a:cubicBezTo>
                  <a:pt x="241016" y="2316448"/>
                  <a:pt x="644241" y="1776698"/>
                  <a:pt x="751133" y="1476131"/>
                </a:cubicBezTo>
                <a:cubicBezTo>
                  <a:pt x="858025" y="1175564"/>
                  <a:pt x="776533" y="926856"/>
                  <a:pt x="770183" y="726831"/>
                </a:cubicBezTo>
                <a:cubicBezTo>
                  <a:pt x="763833" y="526806"/>
                  <a:pt x="738433" y="350064"/>
                  <a:pt x="713033" y="275981"/>
                </a:cubicBezTo>
                <a:cubicBezTo>
                  <a:pt x="687633" y="201898"/>
                  <a:pt x="619900" y="325723"/>
                  <a:pt x="617783" y="282331"/>
                </a:cubicBezTo>
                <a:cubicBezTo>
                  <a:pt x="615666" y="238939"/>
                  <a:pt x="666466" y="-30936"/>
                  <a:pt x="719383" y="2931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5" name="フリーフォーム: 図形 3294">
            <a:extLst>
              <a:ext uri="{FF2B5EF4-FFF2-40B4-BE49-F238E27FC236}">
                <a16:creationId xmlns:a16="http://schemas.microsoft.com/office/drawing/2014/main" id="{EC423C61-C6A6-48AF-890B-E1C00FF5092D}"/>
              </a:ext>
            </a:extLst>
          </p:cNvPr>
          <p:cNvSpPr/>
          <p:nvPr/>
        </p:nvSpPr>
        <p:spPr>
          <a:xfrm>
            <a:off x="7622592" y="5357371"/>
            <a:ext cx="777199" cy="701425"/>
          </a:xfrm>
          <a:custGeom>
            <a:avLst/>
            <a:gdLst>
              <a:gd name="connsiteX0" fmla="*/ 1641 w 777199"/>
              <a:gd name="connsiteY0" fmla="*/ 700529 h 701425"/>
              <a:gd name="connsiteX1" fmla="*/ 488475 w 777199"/>
              <a:gd name="connsiteY1" fmla="*/ 332229 h 701425"/>
              <a:gd name="connsiteX2" fmla="*/ 556208 w 777199"/>
              <a:gd name="connsiteY2" fmla="*/ 116329 h 701425"/>
              <a:gd name="connsiteX3" fmla="*/ 772108 w 777199"/>
              <a:gd name="connsiteY3" fmla="*/ 323762 h 701425"/>
              <a:gd name="connsiteX4" fmla="*/ 691675 w 777199"/>
              <a:gd name="connsiteY4" fmla="*/ 61296 h 701425"/>
              <a:gd name="connsiteX5" fmla="*/ 496941 w 777199"/>
              <a:gd name="connsiteY5" fmla="*/ 10496 h 701425"/>
              <a:gd name="connsiteX6" fmla="*/ 336075 w 777199"/>
              <a:gd name="connsiteY6" fmla="*/ 217929 h 701425"/>
              <a:gd name="connsiteX7" fmla="*/ 1641 w 777199"/>
              <a:gd name="connsiteY7" fmla="*/ 700529 h 701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7199" h="701425">
                <a:moveTo>
                  <a:pt x="1641" y="700529"/>
                </a:moveTo>
                <a:cubicBezTo>
                  <a:pt x="27041" y="719579"/>
                  <a:pt x="396047" y="429596"/>
                  <a:pt x="488475" y="332229"/>
                </a:cubicBezTo>
                <a:cubicBezTo>
                  <a:pt x="580903" y="234862"/>
                  <a:pt x="508936" y="117740"/>
                  <a:pt x="556208" y="116329"/>
                </a:cubicBezTo>
                <a:cubicBezTo>
                  <a:pt x="603480" y="114918"/>
                  <a:pt x="749530" y="332934"/>
                  <a:pt x="772108" y="323762"/>
                </a:cubicBezTo>
                <a:cubicBezTo>
                  <a:pt x="794686" y="314590"/>
                  <a:pt x="737536" y="113507"/>
                  <a:pt x="691675" y="61296"/>
                </a:cubicBezTo>
                <a:cubicBezTo>
                  <a:pt x="645814" y="9085"/>
                  <a:pt x="556208" y="-15610"/>
                  <a:pt x="496941" y="10496"/>
                </a:cubicBezTo>
                <a:cubicBezTo>
                  <a:pt x="437674" y="36601"/>
                  <a:pt x="419330" y="100807"/>
                  <a:pt x="336075" y="217929"/>
                </a:cubicBezTo>
                <a:cubicBezTo>
                  <a:pt x="252820" y="335051"/>
                  <a:pt x="-23759" y="681479"/>
                  <a:pt x="1641" y="700529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6" name="フリーフォーム: 図形 3295">
            <a:extLst>
              <a:ext uri="{FF2B5EF4-FFF2-40B4-BE49-F238E27FC236}">
                <a16:creationId xmlns:a16="http://schemas.microsoft.com/office/drawing/2014/main" id="{23060C82-D55B-465D-B7F4-06D98B415496}"/>
              </a:ext>
            </a:extLst>
          </p:cNvPr>
          <p:cNvSpPr/>
          <p:nvPr/>
        </p:nvSpPr>
        <p:spPr>
          <a:xfrm>
            <a:off x="6821961" y="5135033"/>
            <a:ext cx="854920" cy="1295402"/>
          </a:xfrm>
          <a:custGeom>
            <a:avLst/>
            <a:gdLst>
              <a:gd name="connsiteX0" fmla="*/ 2172 w 854920"/>
              <a:gd name="connsiteY0" fmla="*/ 21167 h 1295402"/>
              <a:gd name="connsiteX1" fmla="*/ 213839 w 854920"/>
              <a:gd name="connsiteY1" fmla="*/ 275167 h 1295402"/>
              <a:gd name="connsiteX2" fmla="*/ 679506 w 854920"/>
              <a:gd name="connsiteY2" fmla="*/ 850900 h 1295402"/>
              <a:gd name="connsiteX3" fmla="*/ 840372 w 854920"/>
              <a:gd name="connsiteY3" fmla="*/ 956734 h 1295402"/>
              <a:gd name="connsiteX4" fmla="*/ 349306 w 854920"/>
              <a:gd name="connsiteY4" fmla="*/ 1083734 h 1295402"/>
              <a:gd name="connsiteX5" fmla="*/ 226539 w 854920"/>
              <a:gd name="connsiteY5" fmla="*/ 1295400 h 1295402"/>
              <a:gd name="connsiteX6" fmla="*/ 298506 w 854920"/>
              <a:gd name="connsiteY6" fmla="*/ 1087967 h 1295402"/>
              <a:gd name="connsiteX7" fmla="*/ 332372 w 854920"/>
              <a:gd name="connsiteY7" fmla="*/ 800100 h 1295402"/>
              <a:gd name="connsiteX8" fmla="*/ 2172 w 854920"/>
              <a:gd name="connsiteY8" fmla="*/ 21167 h 129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4920" h="1295402">
                <a:moveTo>
                  <a:pt x="2172" y="21167"/>
                </a:moveTo>
                <a:cubicBezTo>
                  <a:pt x="-17584" y="-66322"/>
                  <a:pt x="100950" y="136878"/>
                  <a:pt x="213839" y="275167"/>
                </a:cubicBezTo>
                <a:cubicBezTo>
                  <a:pt x="326728" y="413456"/>
                  <a:pt x="575084" y="737306"/>
                  <a:pt x="679506" y="850900"/>
                </a:cubicBezTo>
                <a:cubicBezTo>
                  <a:pt x="783928" y="964494"/>
                  <a:pt x="895405" y="917928"/>
                  <a:pt x="840372" y="956734"/>
                </a:cubicBezTo>
                <a:cubicBezTo>
                  <a:pt x="785339" y="995540"/>
                  <a:pt x="451611" y="1027290"/>
                  <a:pt x="349306" y="1083734"/>
                </a:cubicBezTo>
                <a:cubicBezTo>
                  <a:pt x="247001" y="1140178"/>
                  <a:pt x="235006" y="1294694"/>
                  <a:pt x="226539" y="1295400"/>
                </a:cubicBezTo>
                <a:cubicBezTo>
                  <a:pt x="218072" y="1296106"/>
                  <a:pt x="280867" y="1170517"/>
                  <a:pt x="298506" y="1087967"/>
                </a:cubicBezTo>
                <a:cubicBezTo>
                  <a:pt x="316145" y="1005417"/>
                  <a:pt x="378939" y="972255"/>
                  <a:pt x="332372" y="800100"/>
                </a:cubicBezTo>
                <a:cubicBezTo>
                  <a:pt x="285805" y="627945"/>
                  <a:pt x="21928" y="108656"/>
                  <a:pt x="2172" y="21167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7" name="フリーフォーム: 図形 3296">
            <a:extLst>
              <a:ext uri="{FF2B5EF4-FFF2-40B4-BE49-F238E27FC236}">
                <a16:creationId xmlns:a16="http://schemas.microsoft.com/office/drawing/2014/main" id="{7A5615BF-00AE-4CE5-8F0E-E9F29E3ABD11}"/>
              </a:ext>
            </a:extLst>
          </p:cNvPr>
          <p:cNvSpPr/>
          <p:nvPr/>
        </p:nvSpPr>
        <p:spPr>
          <a:xfrm>
            <a:off x="4378821" y="4815900"/>
            <a:ext cx="1895358" cy="1610932"/>
          </a:xfrm>
          <a:custGeom>
            <a:avLst/>
            <a:gdLst>
              <a:gd name="connsiteX0" fmla="*/ 1361579 w 1895358"/>
              <a:gd name="connsiteY0" fmla="*/ 1633 h 1610932"/>
              <a:gd name="connsiteX1" fmla="*/ 1408146 w 1895358"/>
              <a:gd name="connsiteY1" fmla="*/ 607000 h 1610932"/>
              <a:gd name="connsiteX2" fmla="*/ 1645212 w 1895358"/>
              <a:gd name="connsiteY2" fmla="*/ 1110767 h 1610932"/>
              <a:gd name="connsiteX3" fmla="*/ 1556312 w 1895358"/>
              <a:gd name="connsiteY3" fmla="*/ 1322433 h 1610932"/>
              <a:gd name="connsiteX4" fmla="*/ 1894979 w 1895358"/>
              <a:gd name="connsiteY4" fmla="*/ 1597600 h 1610932"/>
              <a:gd name="connsiteX5" fmla="*/ 1480112 w 1895358"/>
              <a:gd name="connsiteY5" fmla="*/ 1542567 h 1610932"/>
              <a:gd name="connsiteX6" fmla="*/ 519146 w 1895358"/>
              <a:gd name="connsiteY6" fmla="*/ 1322433 h 1610932"/>
              <a:gd name="connsiteX7" fmla="*/ 2679 w 1895358"/>
              <a:gd name="connsiteY7" fmla="*/ 1102300 h 1610932"/>
              <a:gd name="connsiteX8" fmla="*/ 362512 w 1895358"/>
              <a:gd name="connsiteY8" fmla="*/ 1174267 h 1610932"/>
              <a:gd name="connsiteX9" fmla="*/ 1310779 w 1895358"/>
              <a:gd name="connsiteY9" fmla="*/ 1419800 h 1610932"/>
              <a:gd name="connsiteX10" fmla="*/ 1065246 w 1895358"/>
              <a:gd name="connsiteY10" fmla="*/ 1191200 h 1610932"/>
              <a:gd name="connsiteX11" fmla="*/ 476812 w 1895358"/>
              <a:gd name="connsiteY11" fmla="*/ 1051500 h 1610932"/>
              <a:gd name="connsiteX12" fmla="*/ 802779 w 1895358"/>
              <a:gd name="connsiteY12" fmla="*/ 708600 h 1610932"/>
              <a:gd name="connsiteX13" fmla="*/ 942479 w 1895358"/>
              <a:gd name="connsiteY13" fmla="*/ 475767 h 1610932"/>
              <a:gd name="connsiteX14" fmla="*/ 1268446 w 1895358"/>
              <a:gd name="connsiteY14" fmla="*/ 429200 h 1610932"/>
              <a:gd name="connsiteX15" fmla="*/ 1361579 w 1895358"/>
              <a:gd name="connsiteY15" fmla="*/ 1633 h 161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95358" h="1610932">
                <a:moveTo>
                  <a:pt x="1361579" y="1633"/>
                </a:moveTo>
                <a:cubicBezTo>
                  <a:pt x="1384862" y="31266"/>
                  <a:pt x="1360874" y="422144"/>
                  <a:pt x="1408146" y="607000"/>
                </a:cubicBezTo>
                <a:cubicBezTo>
                  <a:pt x="1455418" y="791856"/>
                  <a:pt x="1620518" y="991528"/>
                  <a:pt x="1645212" y="1110767"/>
                </a:cubicBezTo>
                <a:cubicBezTo>
                  <a:pt x="1669906" y="1230006"/>
                  <a:pt x="1514684" y="1241294"/>
                  <a:pt x="1556312" y="1322433"/>
                </a:cubicBezTo>
                <a:cubicBezTo>
                  <a:pt x="1597940" y="1403572"/>
                  <a:pt x="1907679" y="1560911"/>
                  <a:pt x="1894979" y="1597600"/>
                </a:cubicBezTo>
                <a:cubicBezTo>
                  <a:pt x="1882279" y="1634289"/>
                  <a:pt x="1709417" y="1588428"/>
                  <a:pt x="1480112" y="1542567"/>
                </a:cubicBezTo>
                <a:cubicBezTo>
                  <a:pt x="1250807" y="1496706"/>
                  <a:pt x="765385" y="1395811"/>
                  <a:pt x="519146" y="1322433"/>
                </a:cubicBezTo>
                <a:cubicBezTo>
                  <a:pt x="272907" y="1249055"/>
                  <a:pt x="28785" y="1126994"/>
                  <a:pt x="2679" y="1102300"/>
                </a:cubicBezTo>
                <a:cubicBezTo>
                  <a:pt x="-23427" y="1077606"/>
                  <a:pt x="144495" y="1121350"/>
                  <a:pt x="362512" y="1174267"/>
                </a:cubicBezTo>
                <a:cubicBezTo>
                  <a:pt x="580529" y="1227184"/>
                  <a:pt x="1193657" y="1416978"/>
                  <a:pt x="1310779" y="1419800"/>
                </a:cubicBezTo>
                <a:cubicBezTo>
                  <a:pt x="1427901" y="1422622"/>
                  <a:pt x="1204240" y="1252583"/>
                  <a:pt x="1065246" y="1191200"/>
                </a:cubicBezTo>
                <a:cubicBezTo>
                  <a:pt x="926252" y="1129817"/>
                  <a:pt x="520556" y="1131933"/>
                  <a:pt x="476812" y="1051500"/>
                </a:cubicBezTo>
                <a:cubicBezTo>
                  <a:pt x="433068" y="971067"/>
                  <a:pt x="725168" y="804555"/>
                  <a:pt x="802779" y="708600"/>
                </a:cubicBezTo>
                <a:cubicBezTo>
                  <a:pt x="880390" y="612645"/>
                  <a:pt x="864868" y="522334"/>
                  <a:pt x="942479" y="475767"/>
                </a:cubicBezTo>
                <a:cubicBezTo>
                  <a:pt x="1020090" y="429200"/>
                  <a:pt x="1195068" y="503989"/>
                  <a:pt x="1268446" y="429200"/>
                </a:cubicBezTo>
                <a:cubicBezTo>
                  <a:pt x="1341824" y="354411"/>
                  <a:pt x="1338296" y="-28000"/>
                  <a:pt x="1361579" y="1633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8" name="フリーフォーム: 図形 3297">
            <a:extLst>
              <a:ext uri="{FF2B5EF4-FFF2-40B4-BE49-F238E27FC236}">
                <a16:creationId xmlns:a16="http://schemas.microsoft.com/office/drawing/2014/main" id="{B1FC88A3-C472-4969-93E8-472D0E6EDFD5}"/>
              </a:ext>
            </a:extLst>
          </p:cNvPr>
          <p:cNvSpPr/>
          <p:nvPr/>
        </p:nvSpPr>
        <p:spPr>
          <a:xfrm>
            <a:off x="4994194" y="4804985"/>
            <a:ext cx="779459" cy="810217"/>
          </a:xfrm>
          <a:custGeom>
            <a:avLst/>
            <a:gdLst>
              <a:gd name="connsiteX0" fmla="*/ 410926 w 779459"/>
              <a:gd name="connsiteY0" fmla="*/ 5775 h 810217"/>
              <a:gd name="connsiteX1" fmla="*/ 248366 w 779459"/>
              <a:gd name="connsiteY1" fmla="*/ 386775 h 810217"/>
              <a:gd name="connsiteX2" fmla="*/ 177246 w 779459"/>
              <a:gd name="connsiteY2" fmla="*/ 529015 h 810217"/>
              <a:gd name="connsiteX3" fmla="*/ 4526 w 779459"/>
              <a:gd name="connsiteY3" fmla="*/ 808415 h 810217"/>
              <a:gd name="connsiteX4" fmla="*/ 380446 w 779459"/>
              <a:gd name="connsiteY4" fmla="*/ 645855 h 810217"/>
              <a:gd name="connsiteX5" fmla="*/ 634446 w 779459"/>
              <a:gd name="connsiteY5" fmla="*/ 579815 h 810217"/>
              <a:gd name="connsiteX6" fmla="*/ 771606 w 779459"/>
              <a:gd name="connsiteY6" fmla="*/ 214055 h 810217"/>
              <a:gd name="connsiteX7" fmla="*/ 746206 w 779459"/>
              <a:gd name="connsiteY7" fmla="*/ 523935 h 810217"/>
              <a:gd name="connsiteX8" fmla="*/ 609046 w 779459"/>
              <a:gd name="connsiteY8" fmla="*/ 127695 h 810217"/>
              <a:gd name="connsiteX9" fmla="*/ 517606 w 779459"/>
              <a:gd name="connsiteY9" fmla="*/ 153095 h 810217"/>
              <a:gd name="connsiteX10" fmla="*/ 410926 w 779459"/>
              <a:gd name="connsiteY10" fmla="*/ 5775 h 81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9459" h="810217">
                <a:moveTo>
                  <a:pt x="410926" y="5775"/>
                </a:moveTo>
                <a:cubicBezTo>
                  <a:pt x="366053" y="44722"/>
                  <a:pt x="287313" y="299568"/>
                  <a:pt x="248366" y="386775"/>
                </a:cubicBezTo>
                <a:cubicBezTo>
                  <a:pt x="209419" y="473982"/>
                  <a:pt x="217886" y="458742"/>
                  <a:pt x="177246" y="529015"/>
                </a:cubicBezTo>
                <a:cubicBezTo>
                  <a:pt x="136606" y="599288"/>
                  <a:pt x="-29341" y="788942"/>
                  <a:pt x="4526" y="808415"/>
                </a:cubicBezTo>
                <a:cubicBezTo>
                  <a:pt x="38393" y="827888"/>
                  <a:pt x="275459" y="683955"/>
                  <a:pt x="380446" y="645855"/>
                </a:cubicBezTo>
                <a:cubicBezTo>
                  <a:pt x="485433" y="607755"/>
                  <a:pt x="569253" y="651782"/>
                  <a:pt x="634446" y="579815"/>
                </a:cubicBezTo>
                <a:cubicBezTo>
                  <a:pt x="699639" y="507848"/>
                  <a:pt x="752979" y="223368"/>
                  <a:pt x="771606" y="214055"/>
                </a:cubicBezTo>
                <a:cubicBezTo>
                  <a:pt x="790233" y="204742"/>
                  <a:pt x="773299" y="538328"/>
                  <a:pt x="746206" y="523935"/>
                </a:cubicBezTo>
                <a:cubicBezTo>
                  <a:pt x="719113" y="509542"/>
                  <a:pt x="647146" y="189502"/>
                  <a:pt x="609046" y="127695"/>
                </a:cubicBezTo>
                <a:cubicBezTo>
                  <a:pt x="570946" y="65888"/>
                  <a:pt x="546393" y="169182"/>
                  <a:pt x="517606" y="153095"/>
                </a:cubicBezTo>
                <a:cubicBezTo>
                  <a:pt x="488819" y="137008"/>
                  <a:pt x="455799" y="-33172"/>
                  <a:pt x="410926" y="5775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9" name="フリーフォーム: 図形 3298">
            <a:extLst>
              <a:ext uri="{FF2B5EF4-FFF2-40B4-BE49-F238E27FC236}">
                <a16:creationId xmlns:a16="http://schemas.microsoft.com/office/drawing/2014/main" id="{943DE2D1-6F7A-4301-81CA-D13DBE0D93D8}"/>
              </a:ext>
            </a:extLst>
          </p:cNvPr>
          <p:cNvSpPr/>
          <p:nvPr/>
        </p:nvSpPr>
        <p:spPr>
          <a:xfrm>
            <a:off x="4251584" y="4830861"/>
            <a:ext cx="1031627" cy="1256621"/>
          </a:xfrm>
          <a:custGeom>
            <a:avLst/>
            <a:gdLst>
              <a:gd name="connsiteX0" fmla="*/ 736976 w 1031627"/>
              <a:gd name="connsiteY0" fmla="*/ 61179 h 1256621"/>
              <a:gd name="connsiteX1" fmla="*/ 599816 w 1031627"/>
              <a:gd name="connsiteY1" fmla="*/ 355819 h 1256621"/>
              <a:gd name="connsiteX2" fmla="*/ 625216 w 1031627"/>
              <a:gd name="connsiteY2" fmla="*/ 492979 h 1256621"/>
              <a:gd name="connsiteX3" fmla="*/ 950336 w 1031627"/>
              <a:gd name="connsiteY3" fmla="*/ 726659 h 1256621"/>
              <a:gd name="connsiteX4" fmla="*/ 782696 w 1031627"/>
              <a:gd name="connsiteY4" fmla="*/ 828259 h 1256621"/>
              <a:gd name="connsiteX5" fmla="*/ 792856 w 1031627"/>
              <a:gd name="connsiteY5" fmla="*/ 995899 h 1256621"/>
              <a:gd name="connsiteX6" fmla="*/ 1031616 w 1031627"/>
              <a:gd name="connsiteY6" fmla="*/ 1036539 h 1256621"/>
              <a:gd name="connsiteX7" fmla="*/ 803016 w 1031627"/>
              <a:gd name="connsiteY7" fmla="*/ 1158459 h 1256621"/>
              <a:gd name="connsiteX8" fmla="*/ 813176 w 1031627"/>
              <a:gd name="connsiteY8" fmla="*/ 1254979 h 1256621"/>
              <a:gd name="connsiteX9" fmla="*/ 310256 w 1031627"/>
              <a:gd name="connsiteY9" fmla="*/ 1077179 h 1256621"/>
              <a:gd name="connsiteX10" fmla="*/ 198496 w 1031627"/>
              <a:gd name="connsiteY10" fmla="*/ 924779 h 1256621"/>
              <a:gd name="connsiteX11" fmla="*/ 10536 w 1031627"/>
              <a:gd name="connsiteY11" fmla="*/ 746979 h 1256621"/>
              <a:gd name="connsiteX12" fmla="*/ 51176 w 1031627"/>
              <a:gd name="connsiteY12" fmla="*/ 508219 h 1256621"/>
              <a:gd name="connsiteX13" fmla="*/ 279776 w 1031627"/>
              <a:gd name="connsiteY13" fmla="*/ 487899 h 1256621"/>
              <a:gd name="connsiteX14" fmla="*/ 401696 w 1031627"/>
              <a:gd name="connsiteY14" fmla="*/ 381219 h 1256621"/>
              <a:gd name="connsiteX15" fmla="*/ 386456 w 1031627"/>
              <a:gd name="connsiteY15" fmla="*/ 259299 h 1256621"/>
              <a:gd name="connsiteX16" fmla="*/ 772536 w 1031627"/>
              <a:gd name="connsiteY16" fmla="*/ 15459 h 1256621"/>
              <a:gd name="connsiteX17" fmla="*/ 736976 w 1031627"/>
              <a:gd name="connsiteY17" fmla="*/ 61179 h 1256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1627" h="1256621">
                <a:moveTo>
                  <a:pt x="736976" y="61179"/>
                </a:moveTo>
                <a:cubicBezTo>
                  <a:pt x="708189" y="117906"/>
                  <a:pt x="618443" y="283852"/>
                  <a:pt x="599816" y="355819"/>
                </a:cubicBezTo>
                <a:cubicBezTo>
                  <a:pt x="581189" y="427786"/>
                  <a:pt x="566796" y="431172"/>
                  <a:pt x="625216" y="492979"/>
                </a:cubicBezTo>
                <a:cubicBezTo>
                  <a:pt x="683636" y="554786"/>
                  <a:pt x="924089" y="670779"/>
                  <a:pt x="950336" y="726659"/>
                </a:cubicBezTo>
                <a:cubicBezTo>
                  <a:pt x="976583" y="782539"/>
                  <a:pt x="808943" y="783386"/>
                  <a:pt x="782696" y="828259"/>
                </a:cubicBezTo>
                <a:cubicBezTo>
                  <a:pt x="756449" y="873132"/>
                  <a:pt x="751369" y="961186"/>
                  <a:pt x="792856" y="995899"/>
                </a:cubicBezTo>
                <a:cubicBezTo>
                  <a:pt x="834343" y="1030612"/>
                  <a:pt x="1029923" y="1009446"/>
                  <a:pt x="1031616" y="1036539"/>
                </a:cubicBezTo>
                <a:cubicBezTo>
                  <a:pt x="1033309" y="1063632"/>
                  <a:pt x="839423" y="1122052"/>
                  <a:pt x="803016" y="1158459"/>
                </a:cubicBezTo>
                <a:cubicBezTo>
                  <a:pt x="766609" y="1194866"/>
                  <a:pt x="895303" y="1268526"/>
                  <a:pt x="813176" y="1254979"/>
                </a:cubicBezTo>
                <a:cubicBezTo>
                  <a:pt x="731049" y="1241432"/>
                  <a:pt x="412703" y="1132212"/>
                  <a:pt x="310256" y="1077179"/>
                </a:cubicBezTo>
                <a:cubicBezTo>
                  <a:pt x="207809" y="1022146"/>
                  <a:pt x="248449" y="979812"/>
                  <a:pt x="198496" y="924779"/>
                </a:cubicBezTo>
                <a:cubicBezTo>
                  <a:pt x="148543" y="869746"/>
                  <a:pt x="35089" y="816406"/>
                  <a:pt x="10536" y="746979"/>
                </a:cubicBezTo>
                <a:cubicBezTo>
                  <a:pt x="-14017" y="677552"/>
                  <a:pt x="6303" y="551399"/>
                  <a:pt x="51176" y="508219"/>
                </a:cubicBezTo>
                <a:cubicBezTo>
                  <a:pt x="96049" y="465039"/>
                  <a:pt x="221356" y="509066"/>
                  <a:pt x="279776" y="487899"/>
                </a:cubicBezTo>
                <a:cubicBezTo>
                  <a:pt x="338196" y="466732"/>
                  <a:pt x="383916" y="419319"/>
                  <a:pt x="401696" y="381219"/>
                </a:cubicBezTo>
                <a:cubicBezTo>
                  <a:pt x="419476" y="343119"/>
                  <a:pt x="324649" y="320259"/>
                  <a:pt x="386456" y="259299"/>
                </a:cubicBezTo>
                <a:cubicBezTo>
                  <a:pt x="448263" y="198339"/>
                  <a:pt x="714963" y="48479"/>
                  <a:pt x="772536" y="15459"/>
                </a:cubicBezTo>
                <a:cubicBezTo>
                  <a:pt x="830109" y="-17561"/>
                  <a:pt x="765763" y="4452"/>
                  <a:pt x="736976" y="61179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0" name="フリーフォーム: 図形 3299">
            <a:extLst>
              <a:ext uri="{FF2B5EF4-FFF2-40B4-BE49-F238E27FC236}">
                <a16:creationId xmlns:a16="http://schemas.microsoft.com/office/drawing/2014/main" id="{24A38D48-FBD5-40BE-AD08-6BDBFE96BA6F}"/>
              </a:ext>
            </a:extLst>
          </p:cNvPr>
          <p:cNvSpPr/>
          <p:nvPr/>
        </p:nvSpPr>
        <p:spPr>
          <a:xfrm>
            <a:off x="3268219" y="4566653"/>
            <a:ext cx="1410178" cy="802692"/>
          </a:xfrm>
          <a:custGeom>
            <a:avLst/>
            <a:gdLst>
              <a:gd name="connsiteX0" fmla="*/ 1409614 w 1410178"/>
              <a:gd name="connsiteY0" fmla="*/ 5347 h 802692"/>
              <a:gd name="connsiteX1" fmla="*/ 1252981 w 1410178"/>
              <a:gd name="connsiteY1" fmla="*/ 225480 h 802692"/>
              <a:gd name="connsiteX2" fmla="*/ 1113281 w 1410178"/>
              <a:gd name="connsiteY2" fmla="*/ 407514 h 802692"/>
              <a:gd name="connsiteX3" fmla="*/ 1032848 w 1410178"/>
              <a:gd name="connsiteY3" fmla="*/ 496414 h 802692"/>
              <a:gd name="connsiteX4" fmla="*/ 1015914 w 1410178"/>
              <a:gd name="connsiteY4" fmla="*/ 686914 h 802692"/>
              <a:gd name="connsiteX5" fmla="*/ 850814 w 1410178"/>
              <a:gd name="connsiteY5" fmla="*/ 767347 h 802692"/>
              <a:gd name="connsiteX6" fmla="*/ 609514 w 1410178"/>
              <a:gd name="connsiteY6" fmla="*/ 784280 h 802692"/>
              <a:gd name="connsiteX7" fmla="*/ 122681 w 1410178"/>
              <a:gd name="connsiteY7" fmla="*/ 509114 h 802692"/>
              <a:gd name="connsiteX8" fmla="*/ 33781 w 1410178"/>
              <a:gd name="connsiteY8" fmla="*/ 462547 h 802692"/>
              <a:gd name="connsiteX9" fmla="*/ 596814 w 1410178"/>
              <a:gd name="connsiteY9" fmla="*/ 454080 h 802692"/>
              <a:gd name="connsiteX10" fmla="*/ 897381 w 1410178"/>
              <a:gd name="connsiteY10" fmla="*/ 217014 h 802692"/>
              <a:gd name="connsiteX11" fmla="*/ 1113281 w 1410178"/>
              <a:gd name="connsiteY11" fmla="*/ 221247 h 802692"/>
              <a:gd name="connsiteX12" fmla="*/ 1147148 w 1410178"/>
              <a:gd name="connsiteY12" fmla="*/ 47680 h 802692"/>
              <a:gd name="connsiteX13" fmla="*/ 1299548 w 1410178"/>
              <a:gd name="connsiteY13" fmla="*/ 64614 h 802692"/>
              <a:gd name="connsiteX14" fmla="*/ 1409614 w 1410178"/>
              <a:gd name="connsiteY14" fmla="*/ 5347 h 802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10178" h="802692">
                <a:moveTo>
                  <a:pt x="1409614" y="5347"/>
                </a:moveTo>
                <a:cubicBezTo>
                  <a:pt x="1401853" y="32158"/>
                  <a:pt x="1302370" y="158452"/>
                  <a:pt x="1252981" y="225480"/>
                </a:cubicBezTo>
                <a:cubicBezTo>
                  <a:pt x="1203592" y="292508"/>
                  <a:pt x="1149970" y="362358"/>
                  <a:pt x="1113281" y="407514"/>
                </a:cubicBezTo>
                <a:cubicBezTo>
                  <a:pt x="1076592" y="452670"/>
                  <a:pt x="1049076" y="449847"/>
                  <a:pt x="1032848" y="496414"/>
                </a:cubicBezTo>
                <a:cubicBezTo>
                  <a:pt x="1016620" y="542981"/>
                  <a:pt x="1046253" y="641759"/>
                  <a:pt x="1015914" y="686914"/>
                </a:cubicBezTo>
                <a:cubicBezTo>
                  <a:pt x="985575" y="732069"/>
                  <a:pt x="918547" y="751119"/>
                  <a:pt x="850814" y="767347"/>
                </a:cubicBezTo>
                <a:cubicBezTo>
                  <a:pt x="783081" y="783575"/>
                  <a:pt x="730869" y="827319"/>
                  <a:pt x="609514" y="784280"/>
                </a:cubicBezTo>
                <a:cubicBezTo>
                  <a:pt x="488159" y="741241"/>
                  <a:pt x="218636" y="562736"/>
                  <a:pt x="122681" y="509114"/>
                </a:cubicBezTo>
                <a:cubicBezTo>
                  <a:pt x="26726" y="455492"/>
                  <a:pt x="-45241" y="471719"/>
                  <a:pt x="33781" y="462547"/>
                </a:cubicBezTo>
                <a:cubicBezTo>
                  <a:pt x="112803" y="453375"/>
                  <a:pt x="452881" y="495002"/>
                  <a:pt x="596814" y="454080"/>
                </a:cubicBezTo>
                <a:cubicBezTo>
                  <a:pt x="740747" y="413158"/>
                  <a:pt x="811303" y="255819"/>
                  <a:pt x="897381" y="217014"/>
                </a:cubicBezTo>
                <a:cubicBezTo>
                  <a:pt x="983459" y="178209"/>
                  <a:pt x="1071653" y="249469"/>
                  <a:pt x="1113281" y="221247"/>
                </a:cubicBezTo>
                <a:cubicBezTo>
                  <a:pt x="1154909" y="193025"/>
                  <a:pt x="1116104" y="73785"/>
                  <a:pt x="1147148" y="47680"/>
                </a:cubicBezTo>
                <a:cubicBezTo>
                  <a:pt x="1178192" y="21575"/>
                  <a:pt x="1255804" y="68142"/>
                  <a:pt x="1299548" y="64614"/>
                </a:cubicBezTo>
                <a:cubicBezTo>
                  <a:pt x="1343292" y="61086"/>
                  <a:pt x="1417375" y="-21464"/>
                  <a:pt x="1409614" y="5347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1" name="フリーフォーム: 図形 3300">
            <a:extLst>
              <a:ext uri="{FF2B5EF4-FFF2-40B4-BE49-F238E27FC236}">
                <a16:creationId xmlns:a16="http://schemas.microsoft.com/office/drawing/2014/main" id="{8659753A-AB0B-4808-8DFD-C2359D8380FE}"/>
              </a:ext>
            </a:extLst>
          </p:cNvPr>
          <p:cNvSpPr/>
          <p:nvPr/>
        </p:nvSpPr>
        <p:spPr>
          <a:xfrm>
            <a:off x="3046384" y="4021667"/>
            <a:ext cx="850354" cy="269981"/>
          </a:xfrm>
          <a:custGeom>
            <a:avLst/>
            <a:gdLst>
              <a:gd name="connsiteX0" fmla="*/ 16856 w 850354"/>
              <a:gd name="connsiteY0" fmla="*/ 16933 h 269981"/>
              <a:gd name="connsiteX1" fmla="*/ 67656 w 850354"/>
              <a:gd name="connsiteY1" fmla="*/ 16933 h 269981"/>
              <a:gd name="connsiteX2" fmla="*/ 819496 w 850354"/>
              <a:gd name="connsiteY2" fmla="*/ 103293 h 269981"/>
              <a:gd name="connsiteX3" fmla="*/ 677256 w 850354"/>
              <a:gd name="connsiteY3" fmla="*/ 250613 h 269981"/>
              <a:gd name="connsiteX4" fmla="*/ 413096 w 850354"/>
              <a:gd name="connsiteY4" fmla="*/ 245533 h 269981"/>
              <a:gd name="connsiteX5" fmla="*/ 16856 w 850354"/>
              <a:gd name="connsiteY5" fmla="*/ 16933 h 26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0354" h="269981">
                <a:moveTo>
                  <a:pt x="16856" y="16933"/>
                </a:moveTo>
                <a:cubicBezTo>
                  <a:pt x="-40717" y="-21167"/>
                  <a:pt x="67656" y="16933"/>
                  <a:pt x="67656" y="16933"/>
                </a:cubicBezTo>
                <a:cubicBezTo>
                  <a:pt x="201429" y="31326"/>
                  <a:pt x="717896" y="64346"/>
                  <a:pt x="819496" y="103293"/>
                </a:cubicBezTo>
                <a:cubicBezTo>
                  <a:pt x="921096" y="142240"/>
                  <a:pt x="744989" y="226906"/>
                  <a:pt x="677256" y="250613"/>
                </a:cubicBezTo>
                <a:cubicBezTo>
                  <a:pt x="609523" y="274320"/>
                  <a:pt x="516389" y="280246"/>
                  <a:pt x="413096" y="245533"/>
                </a:cubicBezTo>
                <a:cubicBezTo>
                  <a:pt x="309803" y="210820"/>
                  <a:pt x="74429" y="55033"/>
                  <a:pt x="16856" y="16933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2" name="フリーフォーム: 図形 3301">
            <a:extLst>
              <a:ext uri="{FF2B5EF4-FFF2-40B4-BE49-F238E27FC236}">
                <a16:creationId xmlns:a16="http://schemas.microsoft.com/office/drawing/2014/main" id="{E4B51B44-37C2-4A80-89C1-9CFA042AB73A}"/>
              </a:ext>
            </a:extLst>
          </p:cNvPr>
          <p:cNvSpPr/>
          <p:nvPr/>
        </p:nvSpPr>
        <p:spPr>
          <a:xfrm>
            <a:off x="2932431" y="4014382"/>
            <a:ext cx="1228118" cy="985452"/>
          </a:xfrm>
          <a:custGeom>
            <a:avLst/>
            <a:gdLst>
              <a:gd name="connsiteX0" fmla="*/ 8889 w 1228118"/>
              <a:gd name="connsiteY0" fmla="*/ 59778 h 985452"/>
              <a:gd name="connsiteX1" fmla="*/ 120649 w 1228118"/>
              <a:gd name="connsiteY1" fmla="*/ 69938 h 985452"/>
              <a:gd name="connsiteX2" fmla="*/ 516889 w 1228118"/>
              <a:gd name="connsiteY2" fmla="*/ 227418 h 985452"/>
              <a:gd name="connsiteX3" fmla="*/ 613409 w 1228118"/>
              <a:gd name="connsiteY3" fmla="*/ 415378 h 985452"/>
              <a:gd name="connsiteX4" fmla="*/ 836929 w 1228118"/>
              <a:gd name="connsiteY4" fmla="*/ 608418 h 985452"/>
              <a:gd name="connsiteX5" fmla="*/ 1228089 w 1228118"/>
              <a:gd name="connsiteY5" fmla="*/ 781138 h 985452"/>
              <a:gd name="connsiteX6" fmla="*/ 816609 w 1228118"/>
              <a:gd name="connsiteY6" fmla="*/ 938618 h 985452"/>
              <a:gd name="connsiteX7" fmla="*/ 572769 w 1228118"/>
              <a:gd name="connsiteY7" fmla="*/ 979258 h 985452"/>
              <a:gd name="connsiteX8" fmla="*/ 313689 w 1228118"/>
              <a:gd name="connsiteY8" fmla="*/ 826858 h 985452"/>
              <a:gd name="connsiteX9" fmla="*/ 8889 w 1228118"/>
              <a:gd name="connsiteY9" fmla="*/ 59778 h 98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8118" h="985452">
                <a:moveTo>
                  <a:pt x="8889" y="59778"/>
                </a:moveTo>
                <a:cubicBezTo>
                  <a:pt x="-23284" y="-66375"/>
                  <a:pt x="35982" y="41998"/>
                  <a:pt x="120649" y="69938"/>
                </a:cubicBezTo>
                <a:cubicBezTo>
                  <a:pt x="205316" y="97878"/>
                  <a:pt x="434762" y="169845"/>
                  <a:pt x="516889" y="227418"/>
                </a:cubicBezTo>
                <a:cubicBezTo>
                  <a:pt x="599016" y="284991"/>
                  <a:pt x="560069" y="351878"/>
                  <a:pt x="613409" y="415378"/>
                </a:cubicBezTo>
                <a:cubicBezTo>
                  <a:pt x="666749" y="478878"/>
                  <a:pt x="734482" y="547458"/>
                  <a:pt x="836929" y="608418"/>
                </a:cubicBezTo>
                <a:cubicBezTo>
                  <a:pt x="939376" y="669378"/>
                  <a:pt x="1231476" y="726105"/>
                  <a:pt x="1228089" y="781138"/>
                </a:cubicBezTo>
                <a:cubicBezTo>
                  <a:pt x="1224702" y="836171"/>
                  <a:pt x="925829" y="905598"/>
                  <a:pt x="816609" y="938618"/>
                </a:cubicBezTo>
                <a:cubicBezTo>
                  <a:pt x="707389" y="971638"/>
                  <a:pt x="656589" y="997885"/>
                  <a:pt x="572769" y="979258"/>
                </a:cubicBezTo>
                <a:cubicBezTo>
                  <a:pt x="488949" y="960631"/>
                  <a:pt x="409362" y="980951"/>
                  <a:pt x="313689" y="826858"/>
                </a:cubicBezTo>
                <a:cubicBezTo>
                  <a:pt x="218016" y="672765"/>
                  <a:pt x="41062" y="185931"/>
                  <a:pt x="8889" y="59778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3" name="フリーフォーム: 図形 3302">
            <a:extLst>
              <a:ext uri="{FF2B5EF4-FFF2-40B4-BE49-F238E27FC236}">
                <a16:creationId xmlns:a16="http://schemas.microsoft.com/office/drawing/2014/main" id="{88C81044-7971-47E8-BD2B-55BE69FFC089}"/>
              </a:ext>
            </a:extLst>
          </p:cNvPr>
          <p:cNvSpPr/>
          <p:nvPr/>
        </p:nvSpPr>
        <p:spPr>
          <a:xfrm>
            <a:off x="3739891" y="4336894"/>
            <a:ext cx="462277" cy="474044"/>
          </a:xfrm>
          <a:custGeom>
            <a:avLst/>
            <a:gdLst>
              <a:gd name="connsiteX0" fmla="*/ 58997 w 462277"/>
              <a:gd name="connsiteY0" fmla="*/ 156 h 474044"/>
              <a:gd name="connsiteX1" fmla="*/ 1847 w 462277"/>
              <a:gd name="connsiteY1" fmla="*/ 119219 h 474044"/>
              <a:gd name="connsiteX2" fmla="*/ 33597 w 462277"/>
              <a:gd name="connsiteY2" fmla="*/ 179544 h 474044"/>
              <a:gd name="connsiteX3" fmla="*/ 216159 w 462277"/>
              <a:gd name="connsiteY3" fmla="*/ 228756 h 474044"/>
              <a:gd name="connsiteX4" fmla="*/ 317759 w 462277"/>
              <a:gd name="connsiteY4" fmla="*/ 274794 h 474044"/>
              <a:gd name="connsiteX5" fmla="*/ 454284 w 462277"/>
              <a:gd name="connsiteY5" fmla="*/ 471644 h 474044"/>
              <a:gd name="connsiteX6" fmla="*/ 436822 w 462277"/>
              <a:gd name="connsiteY6" fmla="*/ 376394 h 474044"/>
              <a:gd name="connsiteX7" fmla="*/ 359034 w 462277"/>
              <a:gd name="connsiteY7" fmla="*/ 260506 h 474044"/>
              <a:gd name="connsiteX8" fmla="*/ 268547 w 462277"/>
              <a:gd name="connsiteY8" fmla="*/ 222406 h 474044"/>
              <a:gd name="connsiteX9" fmla="*/ 49472 w 462277"/>
              <a:gd name="connsiteY9" fmla="*/ 146206 h 474044"/>
              <a:gd name="connsiteX10" fmla="*/ 58997 w 462277"/>
              <a:gd name="connsiteY10" fmla="*/ 156 h 474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2277" h="474044">
                <a:moveTo>
                  <a:pt x="58997" y="156"/>
                </a:moveTo>
                <a:cubicBezTo>
                  <a:pt x="51060" y="-4342"/>
                  <a:pt x="6080" y="89321"/>
                  <a:pt x="1847" y="119219"/>
                </a:cubicBezTo>
                <a:cubicBezTo>
                  <a:pt x="-2386" y="149117"/>
                  <a:pt x="-2122" y="161288"/>
                  <a:pt x="33597" y="179544"/>
                </a:cubicBezTo>
                <a:cubicBezTo>
                  <a:pt x="69316" y="197800"/>
                  <a:pt x="168799" y="212881"/>
                  <a:pt x="216159" y="228756"/>
                </a:cubicBezTo>
                <a:cubicBezTo>
                  <a:pt x="263519" y="244631"/>
                  <a:pt x="278072" y="234313"/>
                  <a:pt x="317759" y="274794"/>
                </a:cubicBezTo>
                <a:cubicBezTo>
                  <a:pt x="357446" y="315275"/>
                  <a:pt x="434440" y="454711"/>
                  <a:pt x="454284" y="471644"/>
                </a:cubicBezTo>
                <a:cubicBezTo>
                  <a:pt x="474128" y="488577"/>
                  <a:pt x="452697" y="411583"/>
                  <a:pt x="436822" y="376394"/>
                </a:cubicBezTo>
                <a:cubicBezTo>
                  <a:pt x="420947" y="341205"/>
                  <a:pt x="387080" y="286171"/>
                  <a:pt x="359034" y="260506"/>
                </a:cubicBezTo>
                <a:cubicBezTo>
                  <a:pt x="330988" y="234841"/>
                  <a:pt x="320141" y="241456"/>
                  <a:pt x="268547" y="222406"/>
                </a:cubicBezTo>
                <a:cubicBezTo>
                  <a:pt x="216953" y="203356"/>
                  <a:pt x="85720" y="182189"/>
                  <a:pt x="49472" y="146206"/>
                </a:cubicBezTo>
                <a:cubicBezTo>
                  <a:pt x="13224" y="110223"/>
                  <a:pt x="66934" y="4654"/>
                  <a:pt x="58997" y="156"/>
                </a:cubicBezTo>
                <a:close/>
              </a:path>
            </a:pathLst>
          </a:custGeom>
          <a:solidFill>
            <a:srgbClr val="EBD8A8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4" name="フリーフォーム: 図形 3303">
            <a:extLst>
              <a:ext uri="{FF2B5EF4-FFF2-40B4-BE49-F238E27FC236}">
                <a16:creationId xmlns:a16="http://schemas.microsoft.com/office/drawing/2014/main" id="{60CD01D6-D88A-4666-B98A-A22DF1EEBD13}"/>
              </a:ext>
            </a:extLst>
          </p:cNvPr>
          <p:cNvSpPr/>
          <p:nvPr/>
        </p:nvSpPr>
        <p:spPr>
          <a:xfrm>
            <a:off x="3751063" y="4376862"/>
            <a:ext cx="558769" cy="424170"/>
          </a:xfrm>
          <a:custGeom>
            <a:avLst/>
            <a:gdLst>
              <a:gd name="connsiteX0" fmla="*/ 61054 w 558769"/>
              <a:gd name="connsiteY0" fmla="*/ 405 h 424170"/>
              <a:gd name="connsiteX1" fmla="*/ 196520 w 558769"/>
              <a:gd name="connsiteY1" fmla="*/ 99888 h 424170"/>
              <a:gd name="connsiteX2" fmla="*/ 380670 w 558769"/>
              <a:gd name="connsiteY2" fmla="*/ 167621 h 424170"/>
              <a:gd name="connsiteX3" fmla="*/ 425120 w 558769"/>
              <a:gd name="connsiteY3" fmla="*/ 222655 h 424170"/>
              <a:gd name="connsiteX4" fmla="*/ 558470 w 558769"/>
              <a:gd name="connsiteY4" fmla="*/ 415271 h 424170"/>
              <a:gd name="connsiteX5" fmla="*/ 454754 w 558769"/>
              <a:gd name="connsiteY5" fmla="*/ 375055 h 424170"/>
              <a:gd name="connsiteX6" fmla="*/ 249437 w 558769"/>
              <a:gd name="connsiteY6" fmla="*/ 224771 h 424170"/>
              <a:gd name="connsiteX7" fmla="*/ 10254 w 558769"/>
              <a:gd name="connsiteY7" fmla="*/ 140105 h 424170"/>
              <a:gd name="connsiteX8" fmla="*/ 61054 w 558769"/>
              <a:gd name="connsiteY8" fmla="*/ 405 h 42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769" h="424170">
                <a:moveTo>
                  <a:pt x="61054" y="405"/>
                </a:moveTo>
                <a:cubicBezTo>
                  <a:pt x="92098" y="-6298"/>
                  <a:pt x="143251" y="72019"/>
                  <a:pt x="196520" y="99888"/>
                </a:cubicBezTo>
                <a:cubicBezTo>
                  <a:pt x="249789" y="127757"/>
                  <a:pt x="342570" y="147160"/>
                  <a:pt x="380670" y="167621"/>
                </a:cubicBezTo>
                <a:cubicBezTo>
                  <a:pt x="418770" y="188082"/>
                  <a:pt x="395487" y="181380"/>
                  <a:pt x="425120" y="222655"/>
                </a:cubicBezTo>
                <a:cubicBezTo>
                  <a:pt x="454753" y="263930"/>
                  <a:pt x="553531" y="389871"/>
                  <a:pt x="558470" y="415271"/>
                </a:cubicBezTo>
                <a:cubicBezTo>
                  <a:pt x="563409" y="440671"/>
                  <a:pt x="506260" y="406805"/>
                  <a:pt x="454754" y="375055"/>
                </a:cubicBezTo>
                <a:cubicBezTo>
                  <a:pt x="403249" y="343305"/>
                  <a:pt x="323520" y="263929"/>
                  <a:pt x="249437" y="224771"/>
                </a:cubicBezTo>
                <a:cubicBezTo>
                  <a:pt x="175354" y="185613"/>
                  <a:pt x="42709" y="180674"/>
                  <a:pt x="10254" y="140105"/>
                </a:cubicBezTo>
                <a:cubicBezTo>
                  <a:pt x="-22201" y="99536"/>
                  <a:pt x="30010" y="7108"/>
                  <a:pt x="61054" y="405"/>
                </a:cubicBezTo>
                <a:close/>
              </a:path>
            </a:pathLst>
          </a:custGeom>
          <a:solidFill>
            <a:srgbClr val="EBD8A8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6" name="フリーフォーム: 図形 3305">
            <a:extLst>
              <a:ext uri="{FF2B5EF4-FFF2-40B4-BE49-F238E27FC236}">
                <a16:creationId xmlns:a16="http://schemas.microsoft.com/office/drawing/2014/main" id="{D86F9DB0-3A36-4332-92E4-073DE0646789}"/>
              </a:ext>
            </a:extLst>
          </p:cNvPr>
          <p:cNvSpPr/>
          <p:nvPr/>
        </p:nvSpPr>
        <p:spPr>
          <a:xfrm>
            <a:off x="3978412" y="4204236"/>
            <a:ext cx="393700" cy="465181"/>
          </a:xfrm>
          <a:custGeom>
            <a:avLst/>
            <a:gdLst>
              <a:gd name="connsiteX0" fmla="*/ 4626 w 393700"/>
              <a:gd name="connsiteY0" fmla="*/ 7402 h 465181"/>
              <a:gd name="connsiteX1" fmla="*/ 103051 w 393700"/>
              <a:gd name="connsiteY1" fmla="*/ 131227 h 465181"/>
              <a:gd name="connsiteX2" fmla="*/ 244338 w 393700"/>
              <a:gd name="connsiteY2" fmla="*/ 372527 h 465181"/>
              <a:gd name="connsiteX3" fmla="*/ 388801 w 393700"/>
              <a:gd name="connsiteY3" fmla="*/ 464602 h 465181"/>
              <a:gd name="connsiteX4" fmla="*/ 334826 w 393700"/>
              <a:gd name="connsiteY4" fmla="*/ 336014 h 465181"/>
              <a:gd name="connsiteX5" fmla="*/ 391976 w 393700"/>
              <a:gd name="connsiteY5" fmla="*/ 177264 h 465181"/>
              <a:gd name="connsiteX6" fmla="*/ 253863 w 393700"/>
              <a:gd name="connsiteY6" fmla="*/ 32802 h 465181"/>
              <a:gd name="connsiteX7" fmla="*/ 4626 w 393700"/>
              <a:gd name="connsiteY7" fmla="*/ 7402 h 46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700" h="465181">
                <a:moveTo>
                  <a:pt x="4626" y="7402"/>
                </a:moveTo>
                <a:cubicBezTo>
                  <a:pt x="-20509" y="23806"/>
                  <a:pt x="63099" y="70373"/>
                  <a:pt x="103051" y="131227"/>
                </a:cubicBezTo>
                <a:cubicBezTo>
                  <a:pt x="143003" y="192081"/>
                  <a:pt x="196713" y="316965"/>
                  <a:pt x="244338" y="372527"/>
                </a:cubicBezTo>
                <a:cubicBezTo>
                  <a:pt x="291963" y="428089"/>
                  <a:pt x="373720" y="470688"/>
                  <a:pt x="388801" y="464602"/>
                </a:cubicBezTo>
                <a:cubicBezTo>
                  <a:pt x="403882" y="458517"/>
                  <a:pt x="334297" y="383904"/>
                  <a:pt x="334826" y="336014"/>
                </a:cubicBezTo>
                <a:cubicBezTo>
                  <a:pt x="335355" y="288124"/>
                  <a:pt x="405470" y="227799"/>
                  <a:pt x="391976" y="177264"/>
                </a:cubicBezTo>
                <a:cubicBezTo>
                  <a:pt x="378482" y="126729"/>
                  <a:pt x="317099" y="62700"/>
                  <a:pt x="253863" y="32802"/>
                </a:cubicBezTo>
                <a:cubicBezTo>
                  <a:pt x="190628" y="2904"/>
                  <a:pt x="29761" y="-9002"/>
                  <a:pt x="4626" y="740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7" name="フリーフォーム: 図形 3306">
            <a:extLst>
              <a:ext uri="{FF2B5EF4-FFF2-40B4-BE49-F238E27FC236}">
                <a16:creationId xmlns:a16="http://schemas.microsoft.com/office/drawing/2014/main" id="{0737F503-C8F2-487D-A657-674684FC0CCA}"/>
              </a:ext>
            </a:extLst>
          </p:cNvPr>
          <p:cNvSpPr/>
          <p:nvPr/>
        </p:nvSpPr>
        <p:spPr>
          <a:xfrm>
            <a:off x="5764311" y="3528479"/>
            <a:ext cx="1065735" cy="1592061"/>
          </a:xfrm>
          <a:custGeom>
            <a:avLst/>
            <a:gdLst>
              <a:gd name="connsiteX0" fmla="*/ 1489 w 1065735"/>
              <a:gd name="connsiteY0" fmla="*/ 459321 h 1592061"/>
              <a:gd name="connsiteX1" fmla="*/ 374022 w 1065735"/>
              <a:gd name="connsiteY1" fmla="*/ 52921 h 1592061"/>
              <a:gd name="connsiteX2" fmla="*/ 471389 w 1065735"/>
              <a:gd name="connsiteY2" fmla="*/ 61388 h 1592061"/>
              <a:gd name="connsiteX3" fmla="*/ 716922 w 1065735"/>
              <a:gd name="connsiteY3" fmla="*/ 569388 h 1592061"/>
              <a:gd name="connsiteX4" fmla="*/ 1059822 w 1065735"/>
              <a:gd name="connsiteY4" fmla="*/ 1559988 h 1592061"/>
              <a:gd name="connsiteX5" fmla="*/ 915889 w 1065735"/>
              <a:gd name="connsiteY5" fmla="*/ 1314454 h 1592061"/>
              <a:gd name="connsiteX6" fmla="*/ 683056 w 1065735"/>
              <a:gd name="connsiteY6" fmla="*/ 958854 h 1592061"/>
              <a:gd name="connsiteX7" fmla="*/ 259722 w 1065735"/>
              <a:gd name="connsiteY7" fmla="*/ 332321 h 1592061"/>
              <a:gd name="connsiteX8" fmla="*/ 1489 w 1065735"/>
              <a:gd name="connsiteY8" fmla="*/ 459321 h 1592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5735" h="1592061">
                <a:moveTo>
                  <a:pt x="1489" y="459321"/>
                </a:moveTo>
                <a:cubicBezTo>
                  <a:pt x="20539" y="412754"/>
                  <a:pt x="295705" y="119243"/>
                  <a:pt x="374022" y="52921"/>
                </a:cubicBezTo>
                <a:cubicBezTo>
                  <a:pt x="452339" y="-13401"/>
                  <a:pt x="414239" y="-24690"/>
                  <a:pt x="471389" y="61388"/>
                </a:cubicBezTo>
                <a:cubicBezTo>
                  <a:pt x="528539" y="147466"/>
                  <a:pt x="618850" y="319621"/>
                  <a:pt x="716922" y="569388"/>
                </a:cubicBezTo>
                <a:cubicBezTo>
                  <a:pt x="814994" y="819155"/>
                  <a:pt x="1026661" y="1435810"/>
                  <a:pt x="1059822" y="1559988"/>
                </a:cubicBezTo>
                <a:cubicBezTo>
                  <a:pt x="1092983" y="1684166"/>
                  <a:pt x="978683" y="1414643"/>
                  <a:pt x="915889" y="1314454"/>
                </a:cubicBezTo>
                <a:cubicBezTo>
                  <a:pt x="853095" y="1214265"/>
                  <a:pt x="792417" y="1122543"/>
                  <a:pt x="683056" y="958854"/>
                </a:cubicBezTo>
                <a:cubicBezTo>
                  <a:pt x="573695" y="795165"/>
                  <a:pt x="369083" y="416282"/>
                  <a:pt x="259722" y="332321"/>
                </a:cubicBezTo>
                <a:cubicBezTo>
                  <a:pt x="150361" y="248360"/>
                  <a:pt x="-17561" y="505888"/>
                  <a:pt x="1489" y="459321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8" name="フリーフォーム: 図形 3307">
            <a:extLst>
              <a:ext uri="{FF2B5EF4-FFF2-40B4-BE49-F238E27FC236}">
                <a16:creationId xmlns:a16="http://schemas.microsoft.com/office/drawing/2014/main" id="{086C0F4A-878D-4CD6-A78F-3E8A6C0A2B21}"/>
              </a:ext>
            </a:extLst>
          </p:cNvPr>
          <p:cNvSpPr/>
          <p:nvPr/>
        </p:nvSpPr>
        <p:spPr>
          <a:xfrm>
            <a:off x="5782967" y="3677275"/>
            <a:ext cx="1420681" cy="2571838"/>
          </a:xfrm>
          <a:custGeom>
            <a:avLst/>
            <a:gdLst>
              <a:gd name="connsiteX0" fmla="*/ 452733 w 1420681"/>
              <a:gd name="connsiteY0" fmla="*/ 115792 h 2571838"/>
              <a:gd name="connsiteX1" fmla="*/ 461200 w 1420681"/>
              <a:gd name="connsiteY1" fmla="*/ 187758 h 2571838"/>
              <a:gd name="connsiteX2" fmla="*/ 867600 w 1420681"/>
              <a:gd name="connsiteY2" fmla="*/ 1144492 h 2571838"/>
              <a:gd name="connsiteX3" fmla="*/ 1409466 w 1420681"/>
              <a:gd name="connsiteY3" fmla="*/ 2477992 h 2571838"/>
              <a:gd name="connsiteX4" fmla="*/ 1202033 w 1420681"/>
              <a:gd name="connsiteY4" fmla="*/ 2435658 h 2571838"/>
              <a:gd name="connsiteX5" fmla="*/ 821033 w 1420681"/>
              <a:gd name="connsiteY5" fmla="*/ 2232458 h 2571838"/>
              <a:gd name="connsiteX6" fmla="*/ 740600 w 1420681"/>
              <a:gd name="connsiteY6" fmla="*/ 1986925 h 2571838"/>
              <a:gd name="connsiteX7" fmla="*/ 740600 w 1420681"/>
              <a:gd name="connsiteY7" fmla="*/ 1601692 h 2571838"/>
              <a:gd name="connsiteX8" fmla="*/ 541633 w 1420681"/>
              <a:gd name="connsiteY8" fmla="*/ 1000558 h 2571838"/>
              <a:gd name="connsiteX9" fmla="*/ 71733 w 1420681"/>
              <a:gd name="connsiteY9" fmla="*/ 247025 h 2571838"/>
              <a:gd name="connsiteX10" fmla="*/ 25166 w 1420681"/>
              <a:gd name="connsiteY10" fmla="*/ 403658 h 2571838"/>
              <a:gd name="connsiteX11" fmla="*/ 304566 w 1420681"/>
              <a:gd name="connsiteY11" fmla="*/ 9958 h 2571838"/>
              <a:gd name="connsiteX12" fmla="*/ 452733 w 1420681"/>
              <a:gd name="connsiteY12" fmla="*/ 115792 h 257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20681" h="2571838">
                <a:moveTo>
                  <a:pt x="452733" y="115792"/>
                </a:moveTo>
                <a:cubicBezTo>
                  <a:pt x="478839" y="145425"/>
                  <a:pt x="392055" y="16308"/>
                  <a:pt x="461200" y="187758"/>
                </a:cubicBezTo>
                <a:cubicBezTo>
                  <a:pt x="530345" y="359208"/>
                  <a:pt x="709556" y="762786"/>
                  <a:pt x="867600" y="1144492"/>
                </a:cubicBezTo>
                <a:cubicBezTo>
                  <a:pt x="1025644" y="1526198"/>
                  <a:pt x="1353727" y="2262798"/>
                  <a:pt x="1409466" y="2477992"/>
                </a:cubicBezTo>
                <a:cubicBezTo>
                  <a:pt x="1465205" y="2693186"/>
                  <a:pt x="1300105" y="2476580"/>
                  <a:pt x="1202033" y="2435658"/>
                </a:cubicBezTo>
                <a:cubicBezTo>
                  <a:pt x="1103961" y="2394736"/>
                  <a:pt x="897939" y="2307247"/>
                  <a:pt x="821033" y="2232458"/>
                </a:cubicBezTo>
                <a:cubicBezTo>
                  <a:pt x="744128" y="2157669"/>
                  <a:pt x="754005" y="2092053"/>
                  <a:pt x="740600" y="1986925"/>
                </a:cubicBezTo>
                <a:cubicBezTo>
                  <a:pt x="727195" y="1881797"/>
                  <a:pt x="773761" y="1766086"/>
                  <a:pt x="740600" y="1601692"/>
                </a:cubicBezTo>
                <a:cubicBezTo>
                  <a:pt x="707439" y="1437298"/>
                  <a:pt x="653111" y="1226336"/>
                  <a:pt x="541633" y="1000558"/>
                </a:cubicBezTo>
                <a:cubicBezTo>
                  <a:pt x="430155" y="774780"/>
                  <a:pt x="157811" y="346508"/>
                  <a:pt x="71733" y="247025"/>
                </a:cubicBezTo>
                <a:cubicBezTo>
                  <a:pt x="-14345" y="147542"/>
                  <a:pt x="-13639" y="443169"/>
                  <a:pt x="25166" y="403658"/>
                </a:cubicBezTo>
                <a:cubicBezTo>
                  <a:pt x="63971" y="364147"/>
                  <a:pt x="227660" y="55113"/>
                  <a:pt x="304566" y="9958"/>
                </a:cubicBezTo>
                <a:cubicBezTo>
                  <a:pt x="381472" y="-35198"/>
                  <a:pt x="426627" y="86159"/>
                  <a:pt x="452733" y="115792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9" name="フリーフォーム: 図形 3308">
            <a:extLst>
              <a:ext uri="{FF2B5EF4-FFF2-40B4-BE49-F238E27FC236}">
                <a16:creationId xmlns:a16="http://schemas.microsoft.com/office/drawing/2014/main" id="{8066CC61-DB1C-432B-AD82-8606729469B9}"/>
              </a:ext>
            </a:extLst>
          </p:cNvPr>
          <p:cNvSpPr/>
          <p:nvPr/>
        </p:nvSpPr>
        <p:spPr>
          <a:xfrm>
            <a:off x="5353193" y="3771256"/>
            <a:ext cx="586758" cy="290510"/>
          </a:xfrm>
          <a:custGeom>
            <a:avLst/>
            <a:gdLst>
              <a:gd name="connsiteX0" fmla="*/ 1974 w 586758"/>
              <a:gd name="connsiteY0" fmla="*/ 72611 h 290510"/>
              <a:gd name="connsiteX1" fmla="*/ 86640 w 586758"/>
              <a:gd name="connsiteY1" fmla="*/ 59911 h 290510"/>
              <a:gd name="connsiteX2" fmla="*/ 315240 w 586758"/>
              <a:gd name="connsiteY2" fmla="*/ 4877 h 290510"/>
              <a:gd name="connsiteX3" fmla="*/ 586174 w 586758"/>
              <a:gd name="connsiteY3" fmla="*/ 199611 h 290510"/>
              <a:gd name="connsiteX4" fmla="*/ 382974 w 586758"/>
              <a:gd name="connsiteY4" fmla="*/ 229244 h 290510"/>
              <a:gd name="connsiteX5" fmla="*/ 230574 w 586758"/>
              <a:gd name="connsiteY5" fmla="*/ 288511 h 290510"/>
              <a:gd name="connsiteX6" fmla="*/ 158607 w 586758"/>
              <a:gd name="connsiteY6" fmla="*/ 148811 h 290510"/>
              <a:gd name="connsiteX7" fmla="*/ 1974 w 586758"/>
              <a:gd name="connsiteY7" fmla="*/ 72611 h 2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6758" h="290510">
                <a:moveTo>
                  <a:pt x="1974" y="72611"/>
                </a:moveTo>
                <a:cubicBezTo>
                  <a:pt x="-10020" y="57794"/>
                  <a:pt x="34429" y="71200"/>
                  <a:pt x="86640" y="59911"/>
                </a:cubicBezTo>
                <a:cubicBezTo>
                  <a:pt x="138851" y="48622"/>
                  <a:pt x="231984" y="-18406"/>
                  <a:pt x="315240" y="4877"/>
                </a:cubicBezTo>
                <a:cubicBezTo>
                  <a:pt x="398496" y="28160"/>
                  <a:pt x="574885" y="162217"/>
                  <a:pt x="586174" y="199611"/>
                </a:cubicBezTo>
                <a:cubicBezTo>
                  <a:pt x="597463" y="237005"/>
                  <a:pt x="442241" y="214427"/>
                  <a:pt x="382974" y="229244"/>
                </a:cubicBezTo>
                <a:cubicBezTo>
                  <a:pt x="323707" y="244061"/>
                  <a:pt x="267968" y="301916"/>
                  <a:pt x="230574" y="288511"/>
                </a:cubicBezTo>
                <a:cubicBezTo>
                  <a:pt x="193180" y="275106"/>
                  <a:pt x="195296" y="184794"/>
                  <a:pt x="158607" y="148811"/>
                </a:cubicBezTo>
                <a:cubicBezTo>
                  <a:pt x="121918" y="112828"/>
                  <a:pt x="13968" y="87428"/>
                  <a:pt x="1974" y="72611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0" name="フリーフォーム: 図形 3309">
            <a:extLst>
              <a:ext uri="{FF2B5EF4-FFF2-40B4-BE49-F238E27FC236}">
                <a16:creationId xmlns:a16="http://schemas.microsoft.com/office/drawing/2014/main" id="{BE505214-93DD-4129-B5EF-3C8926BF14A9}"/>
              </a:ext>
            </a:extLst>
          </p:cNvPr>
          <p:cNvSpPr/>
          <p:nvPr/>
        </p:nvSpPr>
        <p:spPr>
          <a:xfrm>
            <a:off x="5600791" y="3793061"/>
            <a:ext cx="758801" cy="1295535"/>
          </a:xfrm>
          <a:custGeom>
            <a:avLst/>
            <a:gdLst>
              <a:gd name="connsiteX0" fmla="*/ 4142 w 758801"/>
              <a:gd name="connsiteY0" fmla="*/ 6 h 1295535"/>
              <a:gd name="connsiteX1" fmla="*/ 262376 w 758801"/>
              <a:gd name="connsiteY1" fmla="*/ 359839 h 1295535"/>
              <a:gd name="connsiteX2" fmla="*/ 571409 w 758801"/>
              <a:gd name="connsiteY2" fmla="*/ 770472 h 1295535"/>
              <a:gd name="connsiteX3" fmla="*/ 673009 w 758801"/>
              <a:gd name="connsiteY3" fmla="*/ 982139 h 1295535"/>
              <a:gd name="connsiteX4" fmla="*/ 681476 w 758801"/>
              <a:gd name="connsiteY4" fmla="*/ 1295406 h 1295535"/>
              <a:gd name="connsiteX5" fmla="*/ 715342 w 758801"/>
              <a:gd name="connsiteY5" fmla="*/ 1016006 h 1295535"/>
              <a:gd name="connsiteX6" fmla="*/ 744976 w 758801"/>
              <a:gd name="connsiteY6" fmla="*/ 664639 h 1295535"/>
              <a:gd name="connsiteX7" fmla="*/ 474042 w 758801"/>
              <a:gd name="connsiteY7" fmla="*/ 368306 h 1295535"/>
              <a:gd name="connsiteX8" fmla="*/ 4142 w 758801"/>
              <a:gd name="connsiteY8" fmla="*/ 6 h 1295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8801" h="1295535">
                <a:moveTo>
                  <a:pt x="4142" y="6"/>
                </a:moveTo>
                <a:cubicBezTo>
                  <a:pt x="-31136" y="-1405"/>
                  <a:pt x="167832" y="231428"/>
                  <a:pt x="262376" y="359839"/>
                </a:cubicBezTo>
                <a:cubicBezTo>
                  <a:pt x="356920" y="488250"/>
                  <a:pt x="502970" y="666755"/>
                  <a:pt x="571409" y="770472"/>
                </a:cubicBezTo>
                <a:cubicBezTo>
                  <a:pt x="639848" y="874189"/>
                  <a:pt x="654665" y="894650"/>
                  <a:pt x="673009" y="982139"/>
                </a:cubicBezTo>
                <a:cubicBezTo>
                  <a:pt x="691353" y="1069628"/>
                  <a:pt x="674421" y="1289762"/>
                  <a:pt x="681476" y="1295406"/>
                </a:cubicBezTo>
                <a:cubicBezTo>
                  <a:pt x="688531" y="1301050"/>
                  <a:pt x="704759" y="1121134"/>
                  <a:pt x="715342" y="1016006"/>
                </a:cubicBezTo>
                <a:cubicBezTo>
                  <a:pt x="725925" y="910878"/>
                  <a:pt x="785193" y="772589"/>
                  <a:pt x="744976" y="664639"/>
                </a:cubicBezTo>
                <a:cubicBezTo>
                  <a:pt x="704759" y="556689"/>
                  <a:pt x="595398" y="481900"/>
                  <a:pt x="474042" y="368306"/>
                </a:cubicBezTo>
                <a:cubicBezTo>
                  <a:pt x="352686" y="254712"/>
                  <a:pt x="39420" y="1417"/>
                  <a:pt x="4142" y="6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1" name="フリーフォーム: 図形 3310">
            <a:extLst>
              <a:ext uri="{FF2B5EF4-FFF2-40B4-BE49-F238E27FC236}">
                <a16:creationId xmlns:a16="http://schemas.microsoft.com/office/drawing/2014/main" id="{F42A4796-4BB1-43B6-9860-716D97AF9FFA}"/>
              </a:ext>
            </a:extLst>
          </p:cNvPr>
          <p:cNvSpPr/>
          <p:nvPr/>
        </p:nvSpPr>
        <p:spPr>
          <a:xfrm>
            <a:off x="5427261" y="4019075"/>
            <a:ext cx="1035528" cy="2306474"/>
          </a:xfrm>
          <a:custGeom>
            <a:avLst/>
            <a:gdLst>
              <a:gd name="connsiteX0" fmla="*/ 4106 w 1035528"/>
              <a:gd name="connsiteY0" fmla="*/ 66092 h 2306474"/>
              <a:gd name="connsiteX1" fmla="*/ 190372 w 1035528"/>
              <a:gd name="connsiteY1" fmla="*/ 44925 h 2306474"/>
              <a:gd name="connsiteX2" fmla="*/ 389339 w 1035528"/>
              <a:gd name="connsiteY2" fmla="*/ 19525 h 2306474"/>
              <a:gd name="connsiteX3" fmla="*/ 766106 w 1035528"/>
              <a:gd name="connsiteY3" fmla="*/ 362425 h 2306474"/>
              <a:gd name="connsiteX4" fmla="*/ 905806 w 1035528"/>
              <a:gd name="connsiteY4" fmla="*/ 595258 h 2306474"/>
              <a:gd name="connsiteX5" fmla="*/ 1024339 w 1035528"/>
              <a:gd name="connsiteY5" fmla="*/ 1060925 h 2306474"/>
              <a:gd name="connsiteX6" fmla="*/ 1024339 w 1035528"/>
              <a:gd name="connsiteY6" fmla="*/ 1433458 h 2306474"/>
              <a:gd name="connsiteX7" fmla="*/ 969306 w 1035528"/>
              <a:gd name="connsiteY7" fmla="*/ 2220858 h 2306474"/>
              <a:gd name="connsiteX8" fmla="*/ 842306 w 1035528"/>
              <a:gd name="connsiteY8" fmla="*/ 2275892 h 2306474"/>
              <a:gd name="connsiteX9" fmla="*/ 503639 w 1035528"/>
              <a:gd name="connsiteY9" fmla="*/ 2136192 h 2306474"/>
              <a:gd name="connsiteX10" fmla="*/ 867706 w 1035528"/>
              <a:gd name="connsiteY10" fmla="*/ 1954158 h 2306474"/>
              <a:gd name="connsiteX11" fmla="*/ 939672 w 1035528"/>
              <a:gd name="connsiteY11" fmla="*/ 1640892 h 2306474"/>
              <a:gd name="connsiteX12" fmla="*/ 833839 w 1035528"/>
              <a:gd name="connsiteY12" fmla="*/ 1285292 h 2306474"/>
              <a:gd name="connsiteX13" fmla="*/ 376639 w 1035528"/>
              <a:gd name="connsiteY13" fmla="*/ 421692 h 2306474"/>
              <a:gd name="connsiteX14" fmla="*/ 4106 w 1035528"/>
              <a:gd name="connsiteY14" fmla="*/ 66092 h 2306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35528" h="2306474">
                <a:moveTo>
                  <a:pt x="4106" y="66092"/>
                </a:moveTo>
                <a:cubicBezTo>
                  <a:pt x="-26938" y="3298"/>
                  <a:pt x="126167" y="52686"/>
                  <a:pt x="190372" y="44925"/>
                </a:cubicBezTo>
                <a:cubicBezTo>
                  <a:pt x="254578" y="37164"/>
                  <a:pt x="293383" y="-33392"/>
                  <a:pt x="389339" y="19525"/>
                </a:cubicBezTo>
                <a:cubicBezTo>
                  <a:pt x="485295" y="72442"/>
                  <a:pt x="680028" y="266470"/>
                  <a:pt x="766106" y="362425"/>
                </a:cubicBezTo>
                <a:cubicBezTo>
                  <a:pt x="852184" y="458380"/>
                  <a:pt x="862767" y="478841"/>
                  <a:pt x="905806" y="595258"/>
                </a:cubicBezTo>
                <a:cubicBezTo>
                  <a:pt x="948845" y="711675"/>
                  <a:pt x="1004584" y="921225"/>
                  <a:pt x="1024339" y="1060925"/>
                </a:cubicBezTo>
                <a:cubicBezTo>
                  <a:pt x="1044094" y="1200625"/>
                  <a:pt x="1033511" y="1240136"/>
                  <a:pt x="1024339" y="1433458"/>
                </a:cubicBezTo>
                <a:cubicBezTo>
                  <a:pt x="1015167" y="1626780"/>
                  <a:pt x="999645" y="2080452"/>
                  <a:pt x="969306" y="2220858"/>
                </a:cubicBezTo>
                <a:cubicBezTo>
                  <a:pt x="938967" y="2361264"/>
                  <a:pt x="919917" y="2290003"/>
                  <a:pt x="842306" y="2275892"/>
                </a:cubicBezTo>
                <a:cubicBezTo>
                  <a:pt x="764695" y="2261781"/>
                  <a:pt x="499406" y="2189814"/>
                  <a:pt x="503639" y="2136192"/>
                </a:cubicBezTo>
                <a:cubicBezTo>
                  <a:pt x="507872" y="2082570"/>
                  <a:pt x="795034" y="2036708"/>
                  <a:pt x="867706" y="1954158"/>
                </a:cubicBezTo>
                <a:cubicBezTo>
                  <a:pt x="940378" y="1871608"/>
                  <a:pt x="945317" y="1752370"/>
                  <a:pt x="939672" y="1640892"/>
                </a:cubicBezTo>
                <a:cubicBezTo>
                  <a:pt x="934028" y="1529414"/>
                  <a:pt x="927678" y="1488492"/>
                  <a:pt x="833839" y="1285292"/>
                </a:cubicBezTo>
                <a:cubicBezTo>
                  <a:pt x="740000" y="1082092"/>
                  <a:pt x="509283" y="624186"/>
                  <a:pt x="376639" y="421692"/>
                </a:cubicBezTo>
                <a:cubicBezTo>
                  <a:pt x="243995" y="219198"/>
                  <a:pt x="35150" y="128886"/>
                  <a:pt x="4106" y="66092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2" name="フリーフォーム: 図形 3311">
            <a:extLst>
              <a:ext uri="{FF2B5EF4-FFF2-40B4-BE49-F238E27FC236}">
                <a16:creationId xmlns:a16="http://schemas.microsoft.com/office/drawing/2014/main" id="{7BF3F187-F2A2-448C-A68E-D3400C41EF4A}"/>
              </a:ext>
            </a:extLst>
          </p:cNvPr>
          <p:cNvSpPr/>
          <p:nvPr/>
        </p:nvSpPr>
        <p:spPr>
          <a:xfrm>
            <a:off x="5447680" y="4188927"/>
            <a:ext cx="881157" cy="1933344"/>
          </a:xfrm>
          <a:custGeom>
            <a:avLst/>
            <a:gdLst>
              <a:gd name="connsiteX0" fmla="*/ 38720 w 881157"/>
              <a:gd name="connsiteY0" fmla="*/ 179873 h 1933344"/>
              <a:gd name="connsiteX1" fmla="*/ 280020 w 881157"/>
              <a:gd name="connsiteY1" fmla="*/ 6306 h 1933344"/>
              <a:gd name="connsiteX2" fmla="*/ 525553 w 881157"/>
              <a:gd name="connsiteY2" fmla="*/ 446573 h 1933344"/>
              <a:gd name="connsiteX3" fmla="*/ 821887 w 881157"/>
              <a:gd name="connsiteY3" fmla="*/ 895306 h 1933344"/>
              <a:gd name="connsiteX4" fmla="*/ 830353 w 881157"/>
              <a:gd name="connsiteY4" fmla="*/ 1170473 h 1933344"/>
              <a:gd name="connsiteX5" fmla="*/ 872687 w 881157"/>
              <a:gd name="connsiteY5" fmla="*/ 1454106 h 1933344"/>
              <a:gd name="connsiteX6" fmla="*/ 851520 w 881157"/>
              <a:gd name="connsiteY6" fmla="*/ 1919773 h 1933344"/>
              <a:gd name="connsiteX7" fmla="*/ 589053 w 881157"/>
              <a:gd name="connsiteY7" fmla="*/ 1771606 h 1933344"/>
              <a:gd name="connsiteX8" fmla="*/ 428187 w 881157"/>
              <a:gd name="connsiteY8" fmla="*/ 1390606 h 1933344"/>
              <a:gd name="connsiteX9" fmla="*/ 470520 w 881157"/>
              <a:gd name="connsiteY9" fmla="*/ 908006 h 1933344"/>
              <a:gd name="connsiteX10" fmla="*/ 445120 w 881157"/>
              <a:gd name="connsiteY10" fmla="*/ 717506 h 1933344"/>
              <a:gd name="connsiteX11" fmla="*/ 42953 w 881157"/>
              <a:gd name="connsiteY11" fmla="*/ 86740 h 1933344"/>
              <a:gd name="connsiteX12" fmla="*/ 38720 w 881157"/>
              <a:gd name="connsiteY12" fmla="*/ 179873 h 193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1157" h="1933344">
                <a:moveTo>
                  <a:pt x="38720" y="179873"/>
                </a:moveTo>
                <a:cubicBezTo>
                  <a:pt x="78231" y="166467"/>
                  <a:pt x="198881" y="-38144"/>
                  <a:pt x="280020" y="6306"/>
                </a:cubicBezTo>
                <a:cubicBezTo>
                  <a:pt x="361159" y="50756"/>
                  <a:pt x="435242" y="298406"/>
                  <a:pt x="525553" y="446573"/>
                </a:cubicBezTo>
                <a:cubicBezTo>
                  <a:pt x="615864" y="594740"/>
                  <a:pt x="771087" y="774656"/>
                  <a:pt x="821887" y="895306"/>
                </a:cubicBezTo>
                <a:cubicBezTo>
                  <a:pt x="872687" y="1015956"/>
                  <a:pt x="821886" y="1077340"/>
                  <a:pt x="830353" y="1170473"/>
                </a:cubicBezTo>
                <a:cubicBezTo>
                  <a:pt x="838820" y="1263606"/>
                  <a:pt x="869159" y="1329223"/>
                  <a:pt x="872687" y="1454106"/>
                </a:cubicBezTo>
                <a:cubicBezTo>
                  <a:pt x="876215" y="1578989"/>
                  <a:pt x="898792" y="1866856"/>
                  <a:pt x="851520" y="1919773"/>
                </a:cubicBezTo>
                <a:cubicBezTo>
                  <a:pt x="804248" y="1972690"/>
                  <a:pt x="659608" y="1859800"/>
                  <a:pt x="589053" y="1771606"/>
                </a:cubicBezTo>
                <a:cubicBezTo>
                  <a:pt x="518498" y="1683412"/>
                  <a:pt x="447943" y="1534539"/>
                  <a:pt x="428187" y="1390606"/>
                </a:cubicBezTo>
                <a:cubicBezTo>
                  <a:pt x="408432" y="1246673"/>
                  <a:pt x="467698" y="1020189"/>
                  <a:pt x="470520" y="908006"/>
                </a:cubicBezTo>
                <a:cubicBezTo>
                  <a:pt x="473342" y="795823"/>
                  <a:pt x="516381" y="854384"/>
                  <a:pt x="445120" y="717506"/>
                </a:cubicBezTo>
                <a:cubicBezTo>
                  <a:pt x="373859" y="580628"/>
                  <a:pt x="111392" y="182695"/>
                  <a:pt x="42953" y="86740"/>
                </a:cubicBezTo>
                <a:cubicBezTo>
                  <a:pt x="-25486" y="-9215"/>
                  <a:pt x="-791" y="193279"/>
                  <a:pt x="38720" y="179873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3" name="フリーフォーム: 図形 3312">
            <a:extLst>
              <a:ext uri="{FF2B5EF4-FFF2-40B4-BE49-F238E27FC236}">
                <a16:creationId xmlns:a16="http://schemas.microsoft.com/office/drawing/2014/main" id="{5E60E481-E7F2-493F-B603-F5198A9B5B2B}"/>
              </a:ext>
            </a:extLst>
          </p:cNvPr>
          <p:cNvSpPr/>
          <p:nvPr/>
        </p:nvSpPr>
        <p:spPr>
          <a:xfrm>
            <a:off x="6373984" y="4074634"/>
            <a:ext cx="637719" cy="880205"/>
          </a:xfrm>
          <a:custGeom>
            <a:avLst/>
            <a:gdLst>
              <a:gd name="connsiteX0" fmla="*/ 9883 w 637719"/>
              <a:gd name="connsiteY0" fmla="*/ 40166 h 880205"/>
              <a:gd name="connsiteX1" fmla="*/ 115716 w 637719"/>
              <a:gd name="connsiteY1" fmla="*/ 116366 h 880205"/>
              <a:gd name="connsiteX2" fmla="*/ 450149 w 637719"/>
              <a:gd name="connsiteY2" fmla="*/ 552399 h 880205"/>
              <a:gd name="connsiteX3" fmla="*/ 623716 w 637719"/>
              <a:gd name="connsiteY3" fmla="*/ 819099 h 880205"/>
              <a:gd name="connsiteX4" fmla="*/ 594083 w 637719"/>
              <a:gd name="connsiteY4" fmla="*/ 869899 h 880205"/>
              <a:gd name="connsiteX5" fmla="*/ 331616 w 637719"/>
              <a:gd name="connsiteY5" fmla="*/ 666699 h 880205"/>
              <a:gd name="connsiteX6" fmla="*/ 9883 w 637719"/>
              <a:gd name="connsiteY6" fmla="*/ 40166 h 880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7719" h="880205">
                <a:moveTo>
                  <a:pt x="9883" y="40166"/>
                </a:moveTo>
                <a:cubicBezTo>
                  <a:pt x="-26100" y="-51556"/>
                  <a:pt x="42338" y="30994"/>
                  <a:pt x="115716" y="116366"/>
                </a:cubicBezTo>
                <a:cubicBezTo>
                  <a:pt x="189094" y="201738"/>
                  <a:pt x="365482" y="435277"/>
                  <a:pt x="450149" y="552399"/>
                </a:cubicBezTo>
                <a:cubicBezTo>
                  <a:pt x="534816" y="669521"/>
                  <a:pt x="599727" y="766182"/>
                  <a:pt x="623716" y="819099"/>
                </a:cubicBezTo>
                <a:cubicBezTo>
                  <a:pt x="647705" y="872016"/>
                  <a:pt x="642766" y="895299"/>
                  <a:pt x="594083" y="869899"/>
                </a:cubicBezTo>
                <a:cubicBezTo>
                  <a:pt x="545400" y="844499"/>
                  <a:pt x="423338" y="804282"/>
                  <a:pt x="331616" y="666699"/>
                </a:cubicBezTo>
                <a:cubicBezTo>
                  <a:pt x="239894" y="529116"/>
                  <a:pt x="45866" y="131888"/>
                  <a:pt x="9883" y="40166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4" name="フリーフォーム: 図形 3313">
            <a:extLst>
              <a:ext uri="{FF2B5EF4-FFF2-40B4-BE49-F238E27FC236}">
                <a16:creationId xmlns:a16="http://schemas.microsoft.com/office/drawing/2014/main" id="{7844CED7-F9E0-4B5A-B178-645C25A401AB}"/>
              </a:ext>
            </a:extLst>
          </p:cNvPr>
          <p:cNvSpPr/>
          <p:nvPr/>
        </p:nvSpPr>
        <p:spPr>
          <a:xfrm>
            <a:off x="6697947" y="4678733"/>
            <a:ext cx="1338478" cy="1394172"/>
          </a:xfrm>
          <a:custGeom>
            <a:avLst/>
            <a:gdLst>
              <a:gd name="connsiteX0" fmla="*/ 20353 w 1338478"/>
              <a:gd name="connsiteY0" fmla="*/ 96467 h 1394172"/>
              <a:gd name="connsiteX1" fmla="*/ 151586 w 1338478"/>
              <a:gd name="connsiteY1" fmla="*/ 143034 h 1394172"/>
              <a:gd name="connsiteX2" fmla="*/ 972853 w 1338478"/>
              <a:gd name="connsiteY2" fmla="*/ 739934 h 1394172"/>
              <a:gd name="connsiteX3" fmla="*/ 1336920 w 1338478"/>
              <a:gd name="connsiteY3" fmla="*/ 900800 h 1394172"/>
              <a:gd name="connsiteX4" fmla="*/ 1099853 w 1338478"/>
              <a:gd name="connsiteY4" fmla="*/ 1070134 h 1394172"/>
              <a:gd name="connsiteX5" fmla="*/ 989786 w 1338478"/>
              <a:gd name="connsiteY5" fmla="*/ 1383400 h 1394172"/>
              <a:gd name="connsiteX6" fmla="*/ 917820 w 1338478"/>
              <a:gd name="connsiteY6" fmla="*/ 1290267 h 1394172"/>
              <a:gd name="connsiteX7" fmla="*/ 541053 w 1338478"/>
              <a:gd name="connsiteY7" fmla="*/ 985467 h 1394172"/>
              <a:gd name="connsiteX8" fmla="*/ 172753 w 1338478"/>
              <a:gd name="connsiteY8" fmla="*/ 566367 h 1394172"/>
              <a:gd name="connsiteX9" fmla="*/ 16120 w 1338478"/>
              <a:gd name="connsiteY9" fmla="*/ 24500 h 1394172"/>
              <a:gd name="connsiteX10" fmla="*/ 20353 w 1338478"/>
              <a:gd name="connsiteY10" fmla="*/ 96467 h 1394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38478" h="1394172">
                <a:moveTo>
                  <a:pt x="20353" y="96467"/>
                </a:moveTo>
                <a:cubicBezTo>
                  <a:pt x="42931" y="116223"/>
                  <a:pt x="-7164" y="35790"/>
                  <a:pt x="151586" y="143034"/>
                </a:cubicBezTo>
                <a:cubicBezTo>
                  <a:pt x="310336" y="250278"/>
                  <a:pt x="775297" y="613640"/>
                  <a:pt x="972853" y="739934"/>
                </a:cubicBezTo>
                <a:cubicBezTo>
                  <a:pt x="1170409" y="866228"/>
                  <a:pt x="1315753" y="845767"/>
                  <a:pt x="1336920" y="900800"/>
                </a:cubicBezTo>
                <a:cubicBezTo>
                  <a:pt x="1358087" y="955833"/>
                  <a:pt x="1157709" y="989701"/>
                  <a:pt x="1099853" y="1070134"/>
                </a:cubicBezTo>
                <a:cubicBezTo>
                  <a:pt x="1041997" y="1150567"/>
                  <a:pt x="1020125" y="1346711"/>
                  <a:pt x="989786" y="1383400"/>
                </a:cubicBezTo>
                <a:cubicBezTo>
                  <a:pt x="959447" y="1420089"/>
                  <a:pt x="992609" y="1356589"/>
                  <a:pt x="917820" y="1290267"/>
                </a:cubicBezTo>
                <a:cubicBezTo>
                  <a:pt x="843031" y="1223945"/>
                  <a:pt x="665231" y="1106117"/>
                  <a:pt x="541053" y="985467"/>
                </a:cubicBezTo>
                <a:cubicBezTo>
                  <a:pt x="416875" y="864817"/>
                  <a:pt x="260242" y="726528"/>
                  <a:pt x="172753" y="566367"/>
                </a:cubicBezTo>
                <a:cubicBezTo>
                  <a:pt x="85264" y="406206"/>
                  <a:pt x="41520" y="102111"/>
                  <a:pt x="16120" y="24500"/>
                </a:cubicBezTo>
                <a:cubicBezTo>
                  <a:pt x="-9280" y="-53111"/>
                  <a:pt x="-2225" y="76711"/>
                  <a:pt x="20353" y="96467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6" name="フリーフォーム: 図形 3315">
            <a:extLst>
              <a:ext uri="{FF2B5EF4-FFF2-40B4-BE49-F238E27FC236}">
                <a16:creationId xmlns:a16="http://schemas.microsoft.com/office/drawing/2014/main" id="{A6BA127D-B9CC-4E60-B50A-A404C85E583F}"/>
              </a:ext>
            </a:extLst>
          </p:cNvPr>
          <p:cNvSpPr/>
          <p:nvPr/>
        </p:nvSpPr>
        <p:spPr>
          <a:xfrm>
            <a:off x="6565889" y="4121782"/>
            <a:ext cx="296958" cy="475099"/>
          </a:xfrm>
          <a:custGeom>
            <a:avLst/>
            <a:gdLst>
              <a:gd name="connsiteX0" fmla="*/ 11 w 296958"/>
              <a:gd name="connsiteY0" fmla="*/ 132718 h 475099"/>
              <a:gd name="connsiteX1" fmla="*/ 215911 w 296958"/>
              <a:gd name="connsiteY1" fmla="*/ 45406 h 475099"/>
              <a:gd name="connsiteX2" fmla="*/ 296874 w 296958"/>
              <a:gd name="connsiteY2" fmla="*/ 956 h 475099"/>
              <a:gd name="connsiteX3" fmla="*/ 231786 w 296958"/>
              <a:gd name="connsiteY3" fmla="*/ 85093 h 475099"/>
              <a:gd name="connsiteX4" fmla="*/ 250836 w 296958"/>
              <a:gd name="connsiteY4" fmla="*/ 450218 h 475099"/>
              <a:gd name="connsiteX5" fmla="*/ 225436 w 296958"/>
              <a:gd name="connsiteY5" fmla="*/ 408943 h 475099"/>
              <a:gd name="connsiteX6" fmla="*/ 11 w 296958"/>
              <a:gd name="connsiteY6" fmla="*/ 132718 h 47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958" h="475099">
                <a:moveTo>
                  <a:pt x="11" y="132718"/>
                </a:moveTo>
                <a:cubicBezTo>
                  <a:pt x="-1576" y="72129"/>
                  <a:pt x="166434" y="67366"/>
                  <a:pt x="215911" y="45406"/>
                </a:cubicBezTo>
                <a:cubicBezTo>
                  <a:pt x="265388" y="23446"/>
                  <a:pt x="294228" y="-5659"/>
                  <a:pt x="296874" y="956"/>
                </a:cubicBezTo>
                <a:cubicBezTo>
                  <a:pt x="299520" y="7570"/>
                  <a:pt x="239459" y="10216"/>
                  <a:pt x="231786" y="85093"/>
                </a:cubicBezTo>
                <a:cubicBezTo>
                  <a:pt x="224113" y="159970"/>
                  <a:pt x="251894" y="396243"/>
                  <a:pt x="250836" y="450218"/>
                </a:cubicBezTo>
                <a:cubicBezTo>
                  <a:pt x="249778" y="504193"/>
                  <a:pt x="265917" y="461066"/>
                  <a:pt x="225436" y="408943"/>
                </a:cubicBezTo>
                <a:cubicBezTo>
                  <a:pt x="184955" y="356820"/>
                  <a:pt x="1598" y="193307"/>
                  <a:pt x="11" y="132718"/>
                </a:cubicBezTo>
                <a:close/>
              </a:path>
            </a:pathLst>
          </a:custGeom>
          <a:solidFill>
            <a:srgbClr val="EEDD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7" name="フリーフォーム: 図形 3316">
            <a:extLst>
              <a:ext uri="{FF2B5EF4-FFF2-40B4-BE49-F238E27FC236}">
                <a16:creationId xmlns:a16="http://schemas.microsoft.com/office/drawing/2014/main" id="{C4B9CB2A-4577-449A-AB7D-9ED45408593F}"/>
              </a:ext>
            </a:extLst>
          </p:cNvPr>
          <p:cNvSpPr/>
          <p:nvPr/>
        </p:nvSpPr>
        <p:spPr>
          <a:xfrm>
            <a:off x="6922840" y="4340195"/>
            <a:ext cx="618375" cy="629549"/>
          </a:xfrm>
          <a:custGeom>
            <a:avLst/>
            <a:gdLst>
              <a:gd name="connsiteX0" fmla="*/ 1835 w 618375"/>
              <a:gd name="connsiteY0" fmla="*/ 3205 h 629549"/>
              <a:gd name="connsiteX1" fmla="*/ 135185 w 618375"/>
              <a:gd name="connsiteY1" fmla="*/ 101630 h 629549"/>
              <a:gd name="connsiteX2" fmla="*/ 230435 w 618375"/>
              <a:gd name="connsiteY2" fmla="*/ 98455 h 629549"/>
              <a:gd name="connsiteX3" fmla="*/ 487610 w 618375"/>
              <a:gd name="connsiteY3" fmla="*/ 22255 h 629549"/>
              <a:gd name="connsiteX4" fmla="*/ 617785 w 618375"/>
              <a:gd name="connsiteY4" fmla="*/ 9555 h 629549"/>
              <a:gd name="connsiteX5" fmla="*/ 439985 w 618375"/>
              <a:gd name="connsiteY5" fmla="*/ 76230 h 629549"/>
              <a:gd name="connsiteX6" fmla="*/ 363785 w 618375"/>
              <a:gd name="connsiteY6" fmla="*/ 263555 h 629549"/>
              <a:gd name="connsiteX7" fmla="*/ 493960 w 618375"/>
              <a:gd name="connsiteY7" fmla="*/ 619155 h 629549"/>
              <a:gd name="connsiteX8" fmla="*/ 58985 w 618375"/>
              <a:gd name="connsiteY8" fmla="*/ 530255 h 629549"/>
              <a:gd name="connsiteX9" fmla="*/ 20885 w 618375"/>
              <a:gd name="connsiteY9" fmla="*/ 485805 h 629549"/>
              <a:gd name="connsiteX10" fmla="*/ 55810 w 618375"/>
              <a:gd name="connsiteY10" fmla="*/ 238155 h 629549"/>
              <a:gd name="connsiteX11" fmla="*/ 1835 w 618375"/>
              <a:gd name="connsiteY11" fmla="*/ 3205 h 629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8375" h="629549">
                <a:moveTo>
                  <a:pt x="1835" y="3205"/>
                </a:moveTo>
                <a:cubicBezTo>
                  <a:pt x="15064" y="-19549"/>
                  <a:pt x="97085" y="85755"/>
                  <a:pt x="135185" y="101630"/>
                </a:cubicBezTo>
                <a:cubicBezTo>
                  <a:pt x="173285" y="117505"/>
                  <a:pt x="171698" y="111684"/>
                  <a:pt x="230435" y="98455"/>
                </a:cubicBezTo>
                <a:cubicBezTo>
                  <a:pt x="289172" y="85226"/>
                  <a:pt x="423052" y="37072"/>
                  <a:pt x="487610" y="22255"/>
                </a:cubicBezTo>
                <a:cubicBezTo>
                  <a:pt x="552168" y="7438"/>
                  <a:pt x="625723" y="559"/>
                  <a:pt x="617785" y="9555"/>
                </a:cubicBezTo>
                <a:cubicBezTo>
                  <a:pt x="609848" y="18551"/>
                  <a:pt x="482318" y="33897"/>
                  <a:pt x="439985" y="76230"/>
                </a:cubicBezTo>
                <a:cubicBezTo>
                  <a:pt x="397652" y="118563"/>
                  <a:pt x="354789" y="173068"/>
                  <a:pt x="363785" y="263555"/>
                </a:cubicBezTo>
                <a:cubicBezTo>
                  <a:pt x="372781" y="354043"/>
                  <a:pt x="544760" y="574705"/>
                  <a:pt x="493960" y="619155"/>
                </a:cubicBezTo>
                <a:cubicBezTo>
                  <a:pt x="443160" y="663605"/>
                  <a:pt x="137831" y="552480"/>
                  <a:pt x="58985" y="530255"/>
                </a:cubicBezTo>
                <a:cubicBezTo>
                  <a:pt x="-19861" y="508030"/>
                  <a:pt x="21414" y="534488"/>
                  <a:pt x="20885" y="485805"/>
                </a:cubicBezTo>
                <a:cubicBezTo>
                  <a:pt x="20356" y="437122"/>
                  <a:pt x="60572" y="320705"/>
                  <a:pt x="55810" y="238155"/>
                </a:cubicBezTo>
                <a:cubicBezTo>
                  <a:pt x="51048" y="155605"/>
                  <a:pt x="-11394" y="25959"/>
                  <a:pt x="1835" y="3205"/>
                </a:cubicBezTo>
                <a:close/>
              </a:path>
            </a:pathLst>
          </a:custGeom>
          <a:solidFill>
            <a:srgbClr val="EEDD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8" name="フリーフォーム: 図形 3317">
            <a:extLst>
              <a:ext uri="{FF2B5EF4-FFF2-40B4-BE49-F238E27FC236}">
                <a16:creationId xmlns:a16="http://schemas.microsoft.com/office/drawing/2014/main" id="{CF87A55F-014E-4075-B9A4-343449A66E8F}"/>
              </a:ext>
            </a:extLst>
          </p:cNvPr>
          <p:cNvSpPr/>
          <p:nvPr/>
        </p:nvSpPr>
        <p:spPr>
          <a:xfrm>
            <a:off x="7255728" y="4386254"/>
            <a:ext cx="813331" cy="477267"/>
          </a:xfrm>
          <a:custGeom>
            <a:avLst/>
            <a:gdLst>
              <a:gd name="connsiteX0" fmla="*/ 161072 w 813331"/>
              <a:gd name="connsiteY0" fmla="*/ 9 h 477267"/>
              <a:gd name="connsiteX1" fmla="*/ 264260 w 813331"/>
              <a:gd name="connsiteY1" fmla="*/ 123834 h 477267"/>
              <a:gd name="connsiteX2" fmla="*/ 411897 w 813331"/>
              <a:gd name="connsiteY2" fmla="*/ 203209 h 477267"/>
              <a:gd name="connsiteX3" fmla="*/ 740510 w 813331"/>
              <a:gd name="connsiteY3" fmla="*/ 230196 h 477267"/>
              <a:gd name="connsiteX4" fmla="*/ 808772 w 813331"/>
              <a:gd name="connsiteY4" fmla="*/ 106371 h 477267"/>
              <a:gd name="connsiteX5" fmla="*/ 657960 w 813331"/>
              <a:gd name="connsiteY5" fmla="*/ 271471 h 477267"/>
              <a:gd name="connsiteX6" fmla="*/ 427772 w 813331"/>
              <a:gd name="connsiteY6" fmla="*/ 439746 h 477267"/>
              <a:gd name="connsiteX7" fmla="*/ 235685 w 813331"/>
              <a:gd name="connsiteY7" fmla="*/ 461971 h 477267"/>
              <a:gd name="connsiteX8" fmla="*/ 8672 w 813331"/>
              <a:gd name="connsiteY8" fmla="*/ 250834 h 477267"/>
              <a:gd name="connsiteX9" fmla="*/ 59472 w 813331"/>
              <a:gd name="connsiteY9" fmla="*/ 130184 h 477267"/>
              <a:gd name="connsiteX10" fmla="*/ 161072 w 813331"/>
              <a:gd name="connsiteY10" fmla="*/ 9 h 477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13331" h="477267">
                <a:moveTo>
                  <a:pt x="161072" y="9"/>
                </a:moveTo>
                <a:cubicBezTo>
                  <a:pt x="195203" y="-1049"/>
                  <a:pt x="222456" y="89967"/>
                  <a:pt x="264260" y="123834"/>
                </a:cubicBezTo>
                <a:cubicBezTo>
                  <a:pt x="306064" y="157701"/>
                  <a:pt x="332522" y="185482"/>
                  <a:pt x="411897" y="203209"/>
                </a:cubicBezTo>
                <a:cubicBezTo>
                  <a:pt x="491272" y="220936"/>
                  <a:pt x="674364" y="246336"/>
                  <a:pt x="740510" y="230196"/>
                </a:cubicBezTo>
                <a:cubicBezTo>
                  <a:pt x="806656" y="214056"/>
                  <a:pt x="822530" y="99492"/>
                  <a:pt x="808772" y="106371"/>
                </a:cubicBezTo>
                <a:cubicBezTo>
                  <a:pt x="795014" y="113250"/>
                  <a:pt x="721460" y="215909"/>
                  <a:pt x="657960" y="271471"/>
                </a:cubicBezTo>
                <a:cubicBezTo>
                  <a:pt x="594460" y="327033"/>
                  <a:pt x="498151" y="407996"/>
                  <a:pt x="427772" y="439746"/>
                </a:cubicBezTo>
                <a:cubicBezTo>
                  <a:pt x="357393" y="471496"/>
                  <a:pt x="305535" y="493456"/>
                  <a:pt x="235685" y="461971"/>
                </a:cubicBezTo>
                <a:cubicBezTo>
                  <a:pt x="165835" y="430486"/>
                  <a:pt x="38041" y="306132"/>
                  <a:pt x="8672" y="250834"/>
                </a:cubicBezTo>
                <a:cubicBezTo>
                  <a:pt x="-20697" y="195536"/>
                  <a:pt x="31691" y="168020"/>
                  <a:pt x="59472" y="130184"/>
                </a:cubicBezTo>
                <a:cubicBezTo>
                  <a:pt x="87253" y="92349"/>
                  <a:pt x="126941" y="1067"/>
                  <a:pt x="161072" y="9"/>
                </a:cubicBezTo>
                <a:close/>
              </a:path>
            </a:pathLst>
          </a:custGeom>
          <a:solidFill>
            <a:srgbClr val="EEDD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9" name="フリーフォーム: 図形 3318">
            <a:extLst>
              <a:ext uri="{FF2B5EF4-FFF2-40B4-BE49-F238E27FC236}">
                <a16:creationId xmlns:a16="http://schemas.microsoft.com/office/drawing/2014/main" id="{C199D500-C477-4D39-8B1A-C41302CA0142}"/>
              </a:ext>
            </a:extLst>
          </p:cNvPr>
          <p:cNvSpPr/>
          <p:nvPr/>
        </p:nvSpPr>
        <p:spPr>
          <a:xfrm>
            <a:off x="6292213" y="5783786"/>
            <a:ext cx="895022" cy="580527"/>
          </a:xfrm>
          <a:custGeom>
            <a:avLst/>
            <a:gdLst>
              <a:gd name="connsiteX0" fmla="*/ 184787 w 895022"/>
              <a:gd name="connsiteY0" fmla="*/ 1064 h 580527"/>
              <a:gd name="connsiteX1" fmla="*/ 322370 w 895022"/>
              <a:gd name="connsiteY1" fmla="*/ 261414 h 580527"/>
              <a:gd name="connsiteX2" fmla="*/ 277920 w 895022"/>
              <a:gd name="connsiteY2" fmla="*/ 479431 h 580527"/>
              <a:gd name="connsiteX3" fmla="*/ 4870 w 895022"/>
              <a:gd name="connsiteY3" fmla="*/ 574681 h 580527"/>
              <a:gd name="connsiteX4" fmla="*/ 540387 w 895022"/>
              <a:gd name="connsiteY4" fmla="*/ 559864 h 580527"/>
              <a:gd name="connsiteX5" fmla="*/ 889637 w 895022"/>
              <a:gd name="connsiteY5" fmla="*/ 475197 h 580527"/>
              <a:gd name="connsiteX6" fmla="*/ 711837 w 895022"/>
              <a:gd name="connsiteY6" fmla="*/ 365131 h 580527"/>
              <a:gd name="connsiteX7" fmla="*/ 184787 w 895022"/>
              <a:gd name="connsiteY7" fmla="*/ 1064 h 580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5022" h="580527">
                <a:moveTo>
                  <a:pt x="184787" y="1064"/>
                </a:moveTo>
                <a:cubicBezTo>
                  <a:pt x="119876" y="-16222"/>
                  <a:pt x="306848" y="181686"/>
                  <a:pt x="322370" y="261414"/>
                </a:cubicBezTo>
                <a:cubicBezTo>
                  <a:pt x="337892" y="341142"/>
                  <a:pt x="330837" y="427220"/>
                  <a:pt x="277920" y="479431"/>
                </a:cubicBezTo>
                <a:cubicBezTo>
                  <a:pt x="225003" y="531642"/>
                  <a:pt x="-38874" y="561276"/>
                  <a:pt x="4870" y="574681"/>
                </a:cubicBezTo>
                <a:cubicBezTo>
                  <a:pt x="48614" y="588086"/>
                  <a:pt x="392926" y="576445"/>
                  <a:pt x="540387" y="559864"/>
                </a:cubicBezTo>
                <a:cubicBezTo>
                  <a:pt x="687848" y="543283"/>
                  <a:pt x="861062" y="507652"/>
                  <a:pt x="889637" y="475197"/>
                </a:cubicBezTo>
                <a:cubicBezTo>
                  <a:pt x="918212" y="442742"/>
                  <a:pt x="829312" y="442036"/>
                  <a:pt x="711837" y="365131"/>
                </a:cubicBezTo>
                <a:cubicBezTo>
                  <a:pt x="594362" y="288226"/>
                  <a:pt x="249698" y="18350"/>
                  <a:pt x="184787" y="1064"/>
                </a:cubicBezTo>
                <a:close/>
              </a:path>
            </a:pathLst>
          </a:custGeom>
          <a:solidFill>
            <a:srgbClr val="EEDD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0" name="フリーフォーム: 図形 3319">
            <a:extLst>
              <a:ext uri="{FF2B5EF4-FFF2-40B4-BE49-F238E27FC236}">
                <a16:creationId xmlns:a16="http://schemas.microsoft.com/office/drawing/2014/main" id="{5125ED2A-24EE-4979-87DB-9F05AB77C6CE}"/>
              </a:ext>
            </a:extLst>
          </p:cNvPr>
          <p:cNvSpPr/>
          <p:nvPr/>
        </p:nvSpPr>
        <p:spPr>
          <a:xfrm>
            <a:off x="4131822" y="2951409"/>
            <a:ext cx="1957228" cy="1333516"/>
          </a:xfrm>
          <a:custGeom>
            <a:avLst/>
            <a:gdLst>
              <a:gd name="connsiteX0" fmla="*/ 1552698 w 1957228"/>
              <a:gd name="connsiteY0" fmla="*/ 71 h 1333516"/>
              <a:gd name="connsiteX1" fmla="*/ 1166618 w 1957228"/>
              <a:gd name="connsiteY1" fmla="*/ 401391 h 1333516"/>
              <a:gd name="connsiteX2" fmla="*/ 562098 w 1957228"/>
              <a:gd name="connsiteY2" fmla="*/ 838271 h 1333516"/>
              <a:gd name="connsiteX3" fmla="*/ 8378 w 1957228"/>
              <a:gd name="connsiteY3" fmla="*/ 1097351 h 1333516"/>
              <a:gd name="connsiteX4" fmla="*/ 313178 w 1957228"/>
              <a:gd name="connsiteY4" fmla="*/ 1183711 h 1333516"/>
              <a:gd name="connsiteX5" fmla="*/ 1400298 w 1957228"/>
              <a:gd name="connsiteY5" fmla="*/ 1331031 h 1333516"/>
              <a:gd name="connsiteX6" fmla="*/ 1313938 w 1957228"/>
              <a:gd name="connsiteY6" fmla="*/ 1051631 h 1333516"/>
              <a:gd name="connsiteX7" fmla="*/ 1552698 w 1957228"/>
              <a:gd name="connsiteY7" fmla="*/ 802711 h 1333516"/>
              <a:gd name="connsiteX8" fmla="*/ 1893058 w 1957228"/>
              <a:gd name="connsiteY8" fmla="*/ 889071 h 1333516"/>
              <a:gd name="connsiteX9" fmla="*/ 1943858 w 1957228"/>
              <a:gd name="connsiteY9" fmla="*/ 680791 h 1333516"/>
              <a:gd name="connsiteX10" fmla="*/ 1730498 w 1957228"/>
              <a:gd name="connsiteY10" fmla="*/ 431871 h 1333516"/>
              <a:gd name="connsiteX11" fmla="*/ 1552698 w 1957228"/>
              <a:gd name="connsiteY11" fmla="*/ 71 h 133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57228" h="1333516">
                <a:moveTo>
                  <a:pt x="1552698" y="71"/>
                </a:moveTo>
                <a:cubicBezTo>
                  <a:pt x="1458718" y="-5009"/>
                  <a:pt x="1331718" y="261691"/>
                  <a:pt x="1166618" y="401391"/>
                </a:cubicBezTo>
                <a:cubicBezTo>
                  <a:pt x="1001518" y="541091"/>
                  <a:pt x="755138" y="722278"/>
                  <a:pt x="562098" y="838271"/>
                </a:cubicBezTo>
                <a:cubicBezTo>
                  <a:pt x="369058" y="954264"/>
                  <a:pt x="49865" y="1039778"/>
                  <a:pt x="8378" y="1097351"/>
                </a:cubicBezTo>
                <a:cubicBezTo>
                  <a:pt x="-33109" y="1154924"/>
                  <a:pt x="81191" y="1144764"/>
                  <a:pt x="313178" y="1183711"/>
                </a:cubicBezTo>
                <a:cubicBezTo>
                  <a:pt x="545165" y="1222658"/>
                  <a:pt x="1233505" y="1353044"/>
                  <a:pt x="1400298" y="1331031"/>
                </a:cubicBezTo>
                <a:cubicBezTo>
                  <a:pt x="1567091" y="1309018"/>
                  <a:pt x="1288538" y="1139684"/>
                  <a:pt x="1313938" y="1051631"/>
                </a:cubicBezTo>
                <a:cubicBezTo>
                  <a:pt x="1339338" y="963578"/>
                  <a:pt x="1456178" y="829804"/>
                  <a:pt x="1552698" y="802711"/>
                </a:cubicBezTo>
                <a:cubicBezTo>
                  <a:pt x="1649218" y="775618"/>
                  <a:pt x="1827865" y="909391"/>
                  <a:pt x="1893058" y="889071"/>
                </a:cubicBezTo>
                <a:cubicBezTo>
                  <a:pt x="1958251" y="868751"/>
                  <a:pt x="1970951" y="756991"/>
                  <a:pt x="1943858" y="680791"/>
                </a:cubicBezTo>
                <a:cubicBezTo>
                  <a:pt x="1916765" y="604591"/>
                  <a:pt x="1798231" y="539398"/>
                  <a:pt x="1730498" y="431871"/>
                </a:cubicBezTo>
                <a:cubicBezTo>
                  <a:pt x="1662765" y="324344"/>
                  <a:pt x="1646678" y="5151"/>
                  <a:pt x="1552698" y="71"/>
                </a:cubicBezTo>
                <a:close/>
              </a:path>
            </a:pathLst>
          </a:custGeom>
          <a:solidFill>
            <a:srgbClr val="EFE0C3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1" name="フリーフォーム: 図形 3320">
            <a:extLst>
              <a:ext uri="{FF2B5EF4-FFF2-40B4-BE49-F238E27FC236}">
                <a16:creationId xmlns:a16="http://schemas.microsoft.com/office/drawing/2014/main" id="{1F4C1A3A-DBCB-449D-8F65-B38AF4F7E5E3}"/>
              </a:ext>
            </a:extLst>
          </p:cNvPr>
          <p:cNvSpPr/>
          <p:nvPr/>
        </p:nvSpPr>
        <p:spPr>
          <a:xfrm>
            <a:off x="2917960" y="2137830"/>
            <a:ext cx="1376263" cy="1981843"/>
          </a:xfrm>
          <a:custGeom>
            <a:avLst/>
            <a:gdLst>
              <a:gd name="connsiteX0" fmla="*/ 904740 w 1376263"/>
              <a:gd name="connsiteY0" fmla="*/ 3 h 1981843"/>
              <a:gd name="connsiteX1" fmla="*/ 549140 w 1376263"/>
              <a:gd name="connsiteY1" fmla="*/ 182037 h 1981843"/>
              <a:gd name="connsiteX2" fmla="*/ 417907 w 1376263"/>
              <a:gd name="connsiteY2" fmla="*/ 262470 h 1981843"/>
              <a:gd name="connsiteX3" fmla="*/ 155440 w 1376263"/>
              <a:gd name="connsiteY3" fmla="*/ 910170 h 1981843"/>
              <a:gd name="connsiteX4" fmla="*/ 11507 w 1376263"/>
              <a:gd name="connsiteY4" fmla="*/ 1346203 h 1981843"/>
              <a:gd name="connsiteX5" fmla="*/ 15740 w 1376263"/>
              <a:gd name="connsiteY5" fmla="*/ 1926170 h 1981843"/>
              <a:gd name="connsiteX6" fmla="*/ 70773 w 1376263"/>
              <a:gd name="connsiteY6" fmla="*/ 1943103 h 1981843"/>
              <a:gd name="connsiteX7" fmla="*/ 218940 w 1376263"/>
              <a:gd name="connsiteY7" fmla="*/ 1972737 h 1981843"/>
              <a:gd name="connsiteX8" fmla="*/ 206240 w 1376263"/>
              <a:gd name="connsiteY8" fmla="*/ 1765303 h 1981843"/>
              <a:gd name="connsiteX9" fmla="*/ 329007 w 1376263"/>
              <a:gd name="connsiteY9" fmla="*/ 1384303 h 1981843"/>
              <a:gd name="connsiteX10" fmla="*/ 837007 w 1376263"/>
              <a:gd name="connsiteY10" fmla="*/ 910170 h 1981843"/>
              <a:gd name="connsiteX11" fmla="*/ 1374640 w 1376263"/>
              <a:gd name="connsiteY11" fmla="*/ 194737 h 1981843"/>
              <a:gd name="connsiteX12" fmla="*/ 1006340 w 1376263"/>
              <a:gd name="connsiteY12" fmla="*/ 351370 h 1981843"/>
              <a:gd name="connsiteX13" fmla="*/ 1086773 w 1376263"/>
              <a:gd name="connsiteY13" fmla="*/ 177803 h 1981843"/>
              <a:gd name="connsiteX14" fmla="*/ 904740 w 1376263"/>
              <a:gd name="connsiteY14" fmla="*/ 3 h 1981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76263" h="1981843">
                <a:moveTo>
                  <a:pt x="904740" y="3"/>
                </a:moveTo>
                <a:cubicBezTo>
                  <a:pt x="815135" y="709"/>
                  <a:pt x="630279" y="138293"/>
                  <a:pt x="549140" y="182037"/>
                </a:cubicBezTo>
                <a:cubicBezTo>
                  <a:pt x="468001" y="225781"/>
                  <a:pt x="483524" y="141115"/>
                  <a:pt x="417907" y="262470"/>
                </a:cubicBezTo>
                <a:cubicBezTo>
                  <a:pt x="352290" y="383826"/>
                  <a:pt x="223173" y="729548"/>
                  <a:pt x="155440" y="910170"/>
                </a:cubicBezTo>
                <a:cubicBezTo>
                  <a:pt x="87707" y="1090792"/>
                  <a:pt x="34790" y="1176870"/>
                  <a:pt x="11507" y="1346203"/>
                </a:cubicBezTo>
                <a:cubicBezTo>
                  <a:pt x="-11776" y="1515536"/>
                  <a:pt x="5862" y="1826687"/>
                  <a:pt x="15740" y="1926170"/>
                </a:cubicBezTo>
                <a:cubicBezTo>
                  <a:pt x="25618" y="2025653"/>
                  <a:pt x="36906" y="1935342"/>
                  <a:pt x="70773" y="1943103"/>
                </a:cubicBezTo>
                <a:cubicBezTo>
                  <a:pt x="104640" y="1950864"/>
                  <a:pt x="196362" y="2002370"/>
                  <a:pt x="218940" y="1972737"/>
                </a:cubicBezTo>
                <a:cubicBezTo>
                  <a:pt x="241518" y="1943104"/>
                  <a:pt x="187896" y="1863375"/>
                  <a:pt x="206240" y="1765303"/>
                </a:cubicBezTo>
                <a:cubicBezTo>
                  <a:pt x="224584" y="1667231"/>
                  <a:pt x="223879" y="1526825"/>
                  <a:pt x="329007" y="1384303"/>
                </a:cubicBezTo>
                <a:cubicBezTo>
                  <a:pt x="434135" y="1241781"/>
                  <a:pt x="662735" y="1108431"/>
                  <a:pt x="837007" y="910170"/>
                </a:cubicBezTo>
                <a:cubicBezTo>
                  <a:pt x="1011279" y="711909"/>
                  <a:pt x="1346418" y="287870"/>
                  <a:pt x="1374640" y="194737"/>
                </a:cubicBezTo>
                <a:cubicBezTo>
                  <a:pt x="1402862" y="101604"/>
                  <a:pt x="1054318" y="354192"/>
                  <a:pt x="1006340" y="351370"/>
                </a:cubicBezTo>
                <a:cubicBezTo>
                  <a:pt x="958362" y="348548"/>
                  <a:pt x="1110056" y="232836"/>
                  <a:pt x="1086773" y="177803"/>
                </a:cubicBezTo>
                <a:cubicBezTo>
                  <a:pt x="1063490" y="122770"/>
                  <a:pt x="994345" y="-703"/>
                  <a:pt x="904740" y="3"/>
                </a:cubicBezTo>
                <a:close/>
              </a:path>
            </a:pathLst>
          </a:custGeom>
          <a:solidFill>
            <a:srgbClr val="F1E7E6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2" name="フリーフォーム: 図形 3321">
            <a:extLst>
              <a:ext uri="{FF2B5EF4-FFF2-40B4-BE49-F238E27FC236}">
                <a16:creationId xmlns:a16="http://schemas.microsoft.com/office/drawing/2014/main" id="{E41F8948-8091-4E38-B6AA-70CACA75F05A}"/>
              </a:ext>
            </a:extLst>
          </p:cNvPr>
          <p:cNvSpPr/>
          <p:nvPr/>
        </p:nvSpPr>
        <p:spPr>
          <a:xfrm>
            <a:off x="2977518" y="1513280"/>
            <a:ext cx="3197792" cy="2612991"/>
          </a:xfrm>
          <a:custGeom>
            <a:avLst/>
            <a:gdLst>
              <a:gd name="connsiteX0" fmla="*/ 649602 w 3197792"/>
              <a:gd name="connsiteY0" fmla="*/ 757480 h 2612991"/>
              <a:gd name="connsiteX1" fmla="*/ 934082 w 3197792"/>
              <a:gd name="connsiteY1" fmla="*/ 757480 h 2612991"/>
              <a:gd name="connsiteX2" fmla="*/ 1492882 w 3197792"/>
              <a:gd name="connsiteY2" fmla="*/ 594920 h 2612991"/>
              <a:gd name="connsiteX3" fmla="*/ 1406522 w 3197792"/>
              <a:gd name="connsiteY3" fmla="*/ 391720 h 2612991"/>
              <a:gd name="connsiteX4" fmla="*/ 1391282 w 3197792"/>
              <a:gd name="connsiteY4" fmla="*/ 203760 h 2612991"/>
              <a:gd name="connsiteX5" fmla="*/ 2478402 w 3197792"/>
              <a:gd name="connsiteY5" fmla="*/ 560 h 2612991"/>
              <a:gd name="connsiteX6" fmla="*/ 2869562 w 3197792"/>
              <a:gd name="connsiteY6" fmla="*/ 147880 h 2612991"/>
              <a:gd name="connsiteX7" fmla="*/ 2828922 w 3197792"/>
              <a:gd name="connsiteY7" fmla="*/ 285040 h 2612991"/>
              <a:gd name="connsiteX8" fmla="*/ 2950842 w 3197792"/>
              <a:gd name="connsiteY8" fmla="*/ 513640 h 2612991"/>
              <a:gd name="connsiteX9" fmla="*/ 3194682 w 3197792"/>
              <a:gd name="connsiteY9" fmla="*/ 772720 h 2612991"/>
              <a:gd name="connsiteX10" fmla="*/ 2762882 w 3197792"/>
              <a:gd name="connsiteY10" fmla="*/ 1052120 h 2612991"/>
              <a:gd name="connsiteX11" fmla="*/ 2707002 w 3197792"/>
              <a:gd name="connsiteY11" fmla="*/ 1494080 h 2612991"/>
              <a:gd name="connsiteX12" fmla="*/ 2077082 w 3197792"/>
              <a:gd name="connsiteY12" fmla="*/ 2047800 h 2612991"/>
              <a:gd name="connsiteX13" fmla="*/ 1238882 w 3197792"/>
              <a:gd name="connsiteY13" fmla="*/ 2560880 h 2612991"/>
              <a:gd name="connsiteX14" fmla="*/ 90802 w 3197792"/>
              <a:gd name="connsiteY14" fmla="*/ 2571040 h 2612991"/>
              <a:gd name="connsiteX15" fmla="*/ 100962 w 3197792"/>
              <a:gd name="connsiteY15" fmla="*/ 2342440 h 2612991"/>
              <a:gd name="connsiteX16" fmla="*/ 329562 w 3197792"/>
              <a:gd name="connsiteY16" fmla="*/ 1636320 h 2612991"/>
              <a:gd name="connsiteX17" fmla="*/ 705482 w 3197792"/>
              <a:gd name="connsiteY17" fmla="*/ 1174040 h 2612991"/>
              <a:gd name="connsiteX18" fmla="*/ 649602 w 3197792"/>
              <a:gd name="connsiteY18" fmla="*/ 757480 h 261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197792" h="2612991">
                <a:moveTo>
                  <a:pt x="649602" y="757480"/>
                </a:moveTo>
                <a:cubicBezTo>
                  <a:pt x="687702" y="688053"/>
                  <a:pt x="793535" y="784573"/>
                  <a:pt x="934082" y="757480"/>
                </a:cubicBezTo>
                <a:cubicBezTo>
                  <a:pt x="1074629" y="730387"/>
                  <a:pt x="1414142" y="655880"/>
                  <a:pt x="1492882" y="594920"/>
                </a:cubicBezTo>
                <a:cubicBezTo>
                  <a:pt x="1571622" y="533960"/>
                  <a:pt x="1423455" y="456913"/>
                  <a:pt x="1406522" y="391720"/>
                </a:cubicBezTo>
                <a:cubicBezTo>
                  <a:pt x="1389589" y="326527"/>
                  <a:pt x="1212635" y="268953"/>
                  <a:pt x="1391282" y="203760"/>
                </a:cubicBezTo>
                <a:cubicBezTo>
                  <a:pt x="1569929" y="138567"/>
                  <a:pt x="2232022" y="9873"/>
                  <a:pt x="2478402" y="560"/>
                </a:cubicBezTo>
                <a:cubicBezTo>
                  <a:pt x="2724782" y="-8753"/>
                  <a:pt x="2811142" y="100467"/>
                  <a:pt x="2869562" y="147880"/>
                </a:cubicBezTo>
                <a:cubicBezTo>
                  <a:pt x="2927982" y="195293"/>
                  <a:pt x="2815375" y="224080"/>
                  <a:pt x="2828922" y="285040"/>
                </a:cubicBezTo>
                <a:cubicBezTo>
                  <a:pt x="2842469" y="346000"/>
                  <a:pt x="2889882" y="432360"/>
                  <a:pt x="2950842" y="513640"/>
                </a:cubicBezTo>
                <a:cubicBezTo>
                  <a:pt x="3011802" y="594920"/>
                  <a:pt x="3226009" y="682973"/>
                  <a:pt x="3194682" y="772720"/>
                </a:cubicBezTo>
                <a:cubicBezTo>
                  <a:pt x="3163355" y="862467"/>
                  <a:pt x="2844162" y="931893"/>
                  <a:pt x="2762882" y="1052120"/>
                </a:cubicBezTo>
                <a:cubicBezTo>
                  <a:pt x="2681602" y="1172347"/>
                  <a:pt x="2821302" y="1328133"/>
                  <a:pt x="2707002" y="1494080"/>
                </a:cubicBezTo>
                <a:cubicBezTo>
                  <a:pt x="2592702" y="1660027"/>
                  <a:pt x="2321769" y="1870000"/>
                  <a:pt x="2077082" y="2047800"/>
                </a:cubicBezTo>
                <a:cubicBezTo>
                  <a:pt x="1832395" y="2225600"/>
                  <a:pt x="1569929" y="2473673"/>
                  <a:pt x="1238882" y="2560880"/>
                </a:cubicBezTo>
                <a:cubicBezTo>
                  <a:pt x="907835" y="2648087"/>
                  <a:pt x="280455" y="2607447"/>
                  <a:pt x="90802" y="2571040"/>
                </a:cubicBezTo>
                <a:cubicBezTo>
                  <a:pt x="-98851" y="2534633"/>
                  <a:pt x="61169" y="2498227"/>
                  <a:pt x="100962" y="2342440"/>
                </a:cubicBezTo>
                <a:cubicBezTo>
                  <a:pt x="140755" y="2186653"/>
                  <a:pt x="228809" y="1831053"/>
                  <a:pt x="329562" y="1636320"/>
                </a:cubicBezTo>
                <a:cubicBezTo>
                  <a:pt x="430315" y="1441587"/>
                  <a:pt x="657222" y="1322207"/>
                  <a:pt x="705482" y="1174040"/>
                </a:cubicBezTo>
                <a:cubicBezTo>
                  <a:pt x="753742" y="1025873"/>
                  <a:pt x="611502" y="826907"/>
                  <a:pt x="649602" y="757480"/>
                </a:cubicBezTo>
                <a:close/>
              </a:path>
            </a:pathLst>
          </a:custGeom>
          <a:solidFill>
            <a:srgbClr val="FFEFFA">
              <a:alpha val="7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3" name="フリーフォーム: 図形 3322">
            <a:extLst>
              <a:ext uri="{FF2B5EF4-FFF2-40B4-BE49-F238E27FC236}">
                <a16:creationId xmlns:a16="http://schemas.microsoft.com/office/drawing/2014/main" id="{3084B796-C957-4470-AC4D-2C06595F499A}"/>
              </a:ext>
            </a:extLst>
          </p:cNvPr>
          <p:cNvSpPr/>
          <p:nvPr/>
        </p:nvSpPr>
        <p:spPr>
          <a:xfrm>
            <a:off x="5754501" y="2467327"/>
            <a:ext cx="2399487" cy="1079968"/>
          </a:xfrm>
          <a:custGeom>
            <a:avLst/>
            <a:gdLst>
              <a:gd name="connsiteX0" fmla="*/ 970149 w 2399487"/>
              <a:gd name="connsiteY0" fmla="*/ 444148 h 1079968"/>
              <a:gd name="connsiteX1" fmla="*/ 963799 w 2399487"/>
              <a:gd name="connsiteY1" fmla="*/ 806098 h 1079968"/>
              <a:gd name="connsiteX2" fmla="*/ 570099 w 2399487"/>
              <a:gd name="connsiteY2" fmla="*/ 1056923 h 1079968"/>
              <a:gd name="connsiteX3" fmla="*/ 236724 w 2399487"/>
              <a:gd name="connsiteY3" fmla="*/ 1044223 h 1079968"/>
              <a:gd name="connsiteX4" fmla="*/ 11299 w 2399487"/>
              <a:gd name="connsiteY4" fmla="*/ 841023 h 1079968"/>
              <a:gd name="connsiteX5" fmla="*/ 106549 w 2399487"/>
              <a:gd name="connsiteY5" fmla="*/ 158398 h 1079968"/>
              <a:gd name="connsiteX6" fmla="*/ 719324 w 2399487"/>
              <a:gd name="connsiteY6" fmla="*/ 444148 h 1079968"/>
              <a:gd name="connsiteX7" fmla="*/ 528824 w 2399487"/>
              <a:gd name="connsiteY7" fmla="*/ 209198 h 1079968"/>
              <a:gd name="connsiteX8" fmla="*/ 582799 w 2399487"/>
              <a:gd name="connsiteY8" fmla="*/ 88548 h 1079968"/>
              <a:gd name="connsiteX9" fmla="*/ 1274949 w 2399487"/>
              <a:gd name="connsiteY9" fmla="*/ 428273 h 1079968"/>
              <a:gd name="connsiteX10" fmla="*/ 785999 w 2399487"/>
              <a:gd name="connsiteY10" fmla="*/ 31398 h 1079968"/>
              <a:gd name="connsiteX11" fmla="*/ 2398899 w 2399487"/>
              <a:gd name="connsiteY11" fmla="*/ 69498 h 1079968"/>
              <a:gd name="connsiteX12" fmla="*/ 970149 w 2399487"/>
              <a:gd name="connsiteY12" fmla="*/ 444148 h 1079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99487" h="1079968">
                <a:moveTo>
                  <a:pt x="970149" y="444148"/>
                </a:moveTo>
                <a:cubicBezTo>
                  <a:pt x="730966" y="566915"/>
                  <a:pt x="1030474" y="703969"/>
                  <a:pt x="963799" y="806098"/>
                </a:cubicBezTo>
                <a:cubicBezTo>
                  <a:pt x="897124" y="908227"/>
                  <a:pt x="691278" y="1017236"/>
                  <a:pt x="570099" y="1056923"/>
                </a:cubicBezTo>
                <a:cubicBezTo>
                  <a:pt x="448920" y="1096610"/>
                  <a:pt x="329857" y="1080206"/>
                  <a:pt x="236724" y="1044223"/>
                </a:cubicBezTo>
                <a:cubicBezTo>
                  <a:pt x="143591" y="1008240"/>
                  <a:pt x="32995" y="988660"/>
                  <a:pt x="11299" y="841023"/>
                </a:cubicBezTo>
                <a:cubicBezTo>
                  <a:pt x="-10397" y="693386"/>
                  <a:pt x="-11455" y="224544"/>
                  <a:pt x="106549" y="158398"/>
                </a:cubicBezTo>
                <a:cubicBezTo>
                  <a:pt x="224553" y="92252"/>
                  <a:pt x="648945" y="435681"/>
                  <a:pt x="719324" y="444148"/>
                </a:cubicBezTo>
                <a:cubicBezTo>
                  <a:pt x="789703" y="452615"/>
                  <a:pt x="551578" y="268465"/>
                  <a:pt x="528824" y="209198"/>
                </a:cubicBezTo>
                <a:cubicBezTo>
                  <a:pt x="506070" y="149931"/>
                  <a:pt x="458445" y="52036"/>
                  <a:pt x="582799" y="88548"/>
                </a:cubicBezTo>
                <a:cubicBezTo>
                  <a:pt x="707153" y="125060"/>
                  <a:pt x="1241082" y="437798"/>
                  <a:pt x="1274949" y="428273"/>
                </a:cubicBezTo>
                <a:cubicBezTo>
                  <a:pt x="1308816" y="418748"/>
                  <a:pt x="598674" y="91194"/>
                  <a:pt x="785999" y="31398"/>
                </a:cubicBezTo>
                <a:cubicBezTo>
                  <a:pt x="973324" y="-28398"/>
                  <a:pt x="2367678" y="4411"/>
                  <a:pt x="2398899" y="69498"/>
                </a:cubicBezTo>
                <a:cubicBezTo>
                  <a:pt x="2430120" y="134585"/>
                  <a:pt x="1209332" y="321381"/>
                  <a:pt x="970149" y="444148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4" name="フリーフォーム: 図形 3323">
            <a:extLst>
              <a:ext uri="{FF2B5EF4-FFF2-40B4-BE49-F238E27FC236}">
                <a16:creationId xmlns:a16="http://schemas.microsoft.com/office/drawing/2014/main" id="{93A8498F-2CE3-4E3F-BC93-F80044B1AB1A}"/>
              </a:ext>
            </a:extLst>
          </p:cNvPr>
          <p:cNvSpPr/>
          <p:nvPr/>
        </p:nvSpPr>
        <p:spPr>
          <a:xfrm>
            <a:off x="5973187" y="2047342"/>
            <a:ext cx="2509153" cy="526397"/>
          </a:xfrm>
          <a:custGeom>
            <a:avLst/>
            <a:gdLst>
              <a:gd name="connsiteX0" fmla="*/ 84713 w 2509153"/>
              <a:gd name="connsiteY0" fmla="*/ 403758 h 526397"/>
              <a:gd name="connsiteX1" fmla="*/ 169380 w 2509153"/>
              <a:gd name="connsiteY1" fmla="*/ 369891 h 526397"/>
              <a:gd name="connsiteX2" fmla="*/ 918680 w 2509153"/>
              <a:gd name="connsiteY2" fmla="*/ 35458 h 526397"/>
              <a:gd name="connsiteX3" fmla="*/ 1164213 w 2509153"/>
              <a:gd name="connsiteY3" fmla="*/ 60858 h 526397"/>
              <a:gd name="connsiteX4" fmla="*/ 2472313 w 2509153"/>
              <a:gd name="connsiteY4" fmla="*/ 488425 h 526397"/>
              <a:gd name="connsiteX5" fmla="*/ 2175980 w 2509153"/>
              <a:gd name="connsiteY5" fmla="*/ 505358 h 526397"/>
              <a:gd name="connsiteX6" fmla="*/ 1557913 w 2509153"/>
              <a:gd name="connsiteY6" fmla="*/ 505358 h 526397"/>
              <a:gd name="connsiteX7" fmla="*/ 84713 w 2509153"/>
              <a:gd name="connsiteY7" fmla="*/ 403758 h 52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9153" h="526397">
                <a:moveTo>
                  <a:pt x="84713" y="403758"/>
                </a:moveTo>
                <a:cubicBezTo>
                  <a:pt x="-146709" y="381180"/>
                  <a:pt x="169380" y="369891"/>
                  <a:pt x="169380" y="369891"/>
                </a:cubicBezTo>
                <a:cubicBezTo>
                  <a:pt x="308374" y="308508"/>
                  <a:pt x="752875" y="86963"/>
                  <a:pt x="918680" y="35458"/>
                </a:cubicBezTo>
                <a:cubicBezTo>
                  <a:pt x="1084485" y="-16047"/>
                  <a:pt x="905274" y="-14637"/>
                  <a:pt x="1164213" y="60858"/>
                </a:cubicBezTo>
                <a:cubicBezTo>
                  <a:pt x="1423152" y="136352"/>
                  <a:pt x="2303685" y="414342"/>
                  <a:pt x="2472313" y="488425"/>
                </a:cubicBezTo>
                <a:cubicBezTo>
                  <a:pt x="2640941" y="562508"/>
                  <a:pt x="2175980" y="505358"/>
                  <a:pt x="2175980" y="505358"/>
                </a:cubicBezTo>
                <a:cubicBezTo>
                  <a:pt x="2023580" y="508180"/>
                  <a:pt x="1901519" y="522997"/>
                  <a:pt x="1557913" y="505358"/>
                </a:cubicBezTo>
                <a:cubicBezTo>
                  <a:pt x="1214307" y="487719"/>
                  <a:pt x="316135" y="426336"/>
                  <a:pt x="84713" y="403758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5" name="フリーフォーム: 図形 3324">
            <a:extLst>
              <a:ext uri="{FF2B5EF4-FFF2-40B4-BE49-F238E27FC236}">
                <a16:creationId xmlns:a16="http://schemas.microsoft.com/office/drawing/2014/main" id="{74592684-D030-4835-BCDC-F76ABD61FF5B}"/>
              </a:ext>
            </a:extLst>
          </p:cNvPr>
          <p:cNvSpPr/>
          <p:nvPr/>
        </p:nvSpPr>
        <p:spPr>
          <a:xfrm>
            <a:off x="7725396" y="2405728"/>
            <a:ext cx="1181821" cy="1633500"/>
          </a:xfrm>
          <a:custGeom>
            <a:avLst/>
            <a:gdLst>
              <a:gd name="connsiteX0" fmla="*/ 40654 w 1181821"/>
              <a:gd name="connsiteY0" fmla="*/ 45372 h 1633500"/>
              <a:gd name="connsiteX1" fmla="*/ 123204 w 1181821"/>
              <a:gd name="connsiteY1" fmla="*/ 64422 h 1633500"/>
              <a:gd name="connsiteX2" fmla="*/ 796304 w 1181821"/>
              <a:gd name="connsiteY2" fmla="*/ 293022 h 1633500"/>
              <a:gd name="connsiteX3" fmla="*/ 599454 w 1181821"/>
              <a:gd name="connsiteY3" fmla="*/ 743872 h 1633500"/>
              <a:gd name="connsiteX4" fmla="*/ 1164604 w 1181821"/>
              <a:gd name="connsiteY4" fmla="*/ 1023272 h 1633500"/>
              <a:gd name="connsiteX5" fmla="*/ 974104 w 1181821"/>
              <a:gd name="connsiteY5" fmla="*/ 1582072 h 1633500"/>
              <a:gd name="connsiteX6" fmla="*/ 351804 w 1181821"/>
              <a:gd name="connsiteY6" fmla="*/ 1556672 h 1633500"/>
              <a:gd name="connsiteX7" fmla="*/ 212104 w 1181821"/>
              <a:gd name="connsiteY7" fmla="*/ 1124872 h 1633500"/>
              <a:gd name="connsiteX8" fmla="*/ 580404 w 1181821"/>
              <a:gd name="connsiteY8" fmla="*/ 616872 h 1633500"/>
              <a:gd name="connsiteX9" fmla="*/ 40654 w 1181821"/>
              <a:gd name="connsiteY9" fmla="*/ 45372 h 16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1821" h="1633500">
                <a:moveTo>
                  <a:pt x="40654" y="45372"/>
                </a:moveTo>
                <a:cubicBezTo>
                  <a:pt x="-35546" y="-46703"/>
                  <a:pt x="-2738" y="23147"/>
                  <a:pt x="123204" y="64422"/>
                </a:cubicBezTo>
                <a:cubicBezTo>
                  <a:pt x="249146" y="105697"/>
                  <a:pt x="716929" y="179780"/>
                  <a:pt x="796304" y="293022"/>
                </a:cubicBezTo>
                <a:cubicBezTo>
                  <a:pt x="875679" y="406264"/>
                  <a:pt x="538071" y="622164"/>
                  <a:pt x="599454" y="743872"/>
                </a:cubicBezTo>
                <a:cubicBezTo>
                  <a:pt x="660837" y="865580"/>
                  <a:pt x="1102162" y="883572"/>
                  <a:pt x="1164604" y="1023272"/>
                </a:cubicBezTo>
                <a:cubicBezTo>
                  <a:pt x="1227046" y="1162972"/>
                  <a:pt x="1109571" y="1493172"/>
                  <a:pt x="974104" y="1582072"/>
                </a:cubicBezTo>
                <a:cubicBezTo>
                  <a:pt x="838637" y="1670972"/>
                  <a:pt x="478804" y="1632872"/>
                  <a:pt x="351804" y="1556672"/>
                </a:cubicBezTo>
                <a:cubicBezTo>
                  <a:pt x="224804" y="1480472"/>
                  <a:pt x="174004" y="1281505"/>
                  <a:pt x="212104" y="1124872"/>
                </a:cubicBezTo>
                <a:cubicBezTo>
                  <a:pt x="250204" y="968239"/>
                  <a:pt x="615329" y="796789"/>
                  <a:pt x="580404" y="616872"/>
                </a:cubicBezTo>
                <a:cubicBezTo>
                  <a:pt x="545479" y="436955"/>
                  <a:pt x="116854" y="137447"/>
                  <a:pt x="40654" y="45372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6" name="フリーフォーム: 図形 3325">
            <a:extLst>
              <a:ext uri="{FF2B5EF4-FFF2-40B4-BE49-F238E27FC236}">
                <a16:creationId xmlns:a16="http://schemas.microsoft.com/office/drawing/2014/main" id="{B54EEA46-33D4-4C2F-ADFB-70E6B4E2928A}"/>
              </a:ext>
            </a:extLst>
          </p:cNvPr>
          <p:cNvSpPr/>
          <p:nvPr/>
        </p:nvSpPr>
        <p:spPr>
          <a:xfrm>
            <a:off x="6310376" y="2524705"/>
            <a:ext cx="1634863" cy="1583937"/>
          </a:xfrm>
          <a:custGeom>
            <a:avLst/>
            <a:gdLst>
              <a:gd name="connsiteX0" fmla="*/ 719074 w 1634863"/>
              <a:gd name="connsiteY0" fmla="*/ 72445 h 1583937"/>
              <a:gd name="connsiteX1" fmla="*/ 611124 w 1634863"/>
              <a:gd name="connsiteY1" fmla="*/ 174045 h 1583937"/>
              <a:gd name="connsiteX2" fmla="*/ 14224 w 1634863"/>
              <a:gd name="connsiteY2" fmla="*/ 910645 h 1583937"/>
              <a:gd name="connsiteX3" fmla="*/ 280924 w 1634863"/>
              <a:gd name="connsiteY3" fmla="*/ 1526595 h 1583937"/>
              <a:gd name="connsiteX4" fmla="*/ 1296924 w 1634863"/>
              <a:gd name="connsiteY4" fmla="*/ 1507545 h 1583937"/>
              <a:gd name="connsiteX5" fmla="*/ 1608074 w 1634863"/>
              <a:gd name="connsiteY5" fmla="*/ 1088445 h 1583937"/>
              <a:gd name="connsiteX6" fmla="*/ 719074 w 1634863"/>
              <a:gd name="connsiteY6" fmla="*/ 72445 h 158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34863" h="1583937">
                <a:moveTo>
                  <a:pt x="719074" y="72445"/>
                </a:moveTo>
                <a:cubicBezTo>
                  <a:pt x="552916" y="-79955"/>
                  <a:pt x="728599" y="34345"/>
                  <a:pt x="611124" y="174045"/>
                </a:cubicBezTo>
                <a:cubicBezTo>
                  <a:pt x="493649" y="313745"/>
                  <a:pt x="69257" y="685220"/>
                  <a:pt x="14224" y="910645"/>
                </a:cubicBezTo>
                <a:cubicBezTo>
                  <a:pt x="-40809" y="1136070"/>
                  <a:pt x="67141" y="1427112"/>
                  <a:pt x="280924" y="1526595"/>
                </a:cubicBezTo>
                <a:cubicBezTo>
                  <a:pt x="494707" y="1626078"/>
                  <a:pt x="1075732" y="1580570"/>
                  <a:pt x="1296924" y="1507545"/>
                </a:cubicBezTo>
                <a:cubicBezTo>
                  <a:pt x="1518116" y="1434520"/>
                  <a:pt x="1706499" y="1324453"/>
                  <a:pt x="1608074" y="1088445"/>
                </a:cubicBezTo>
                <a:cubicBezTo>
                  <a:pt x="1509649" y="852437"/>
                  <a:pt x="885232" y="224845"/>
                  <a:pt x="719074" y="72445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7" name="フリーフォーム: 図形 3326">
            <a:extLst>
              <a:ext uri="{FF2B5EF4-FFF2-40B4-BE49-F238E27FC236}">
                <a16:creationId xmlns:a16="http://schemas.microsoft.com/office/drawing/2014/main" id="{54925AA6-7F0E-4DCA-8BC2-29F0DD6442F8}"/>
              </a:ext>
            </a:extLst>
          </p:cNvPr>
          <p:cNvSpPr/>
          <p:nvPr/>
        </p:nvSpPr>
        <p:spPr>
          <a:xfrm>
            <a:off x="6476990" y="2439588"/>
            <a:ext cx="2466344" cy="2158413"/>
          </a:xfrm>
          <a:custGeom>
            <a:avLst/>
            <a:gdLst>
              <a:gd name="connsiteX0" fmla="*/ 10 w 2466344"/>
              <a:gd name="connsiteY0" fmla="*/ 55962 h 2158413"/>
              <a:gd name="connsiteX1" fmla="*/ 355610 w 2466344"/>
              <a:gd name="connsiteY1" fmla="*/ 55962 h 2158413"/>
              <a:gd name="connsiteX2" fmla="*/ 1651010 w 2466344"/>
              <a:gd name="connsiteY2" fmla="*/ 259162 h 2158413"/>
              <a:gd name="connsiteX3" fmla="*/ 2044710 w 2466344"/>
              <a:gd name="connsiteY3" fmla="*/ 544912 h 2158413"/>
              <a:gd name="connsiteX4" fmla="*/ 1422410 w 2466344"/>
              <a:gd name="connsiteY4" fmla="*/ 995762 h 2158413"/>
              <a:gd name="connsiteX5" fmla="*/ 2451110 w 2466344"/>
              <a:gd name="connsiteY5" fmla="*/ 1338662 h 2158413"/>
              <a:gd name="connsiteX6" fmla="*/ 2019310 w 2466344"/>
              <a:gd name="connsiteY6" fmla="*/ 1878412 h 2158413"/>
              <a:gd name="connsiteX7" fmla="*/ 1758960 w 2466344"/>
              <a:gd name="connsiteY7" fmla="*/ 2157812 h 2158413"/>
              <a:gd name="connsiteX8" fmla="*/ 774710 w 2466344"/>
              <a:gd name="connsiteY8" fmla="*/ 1941912 h 2158413"/>
              <a:gd name="connsiteX9" fmla="*/ 120660 w 2466344"/>
              <a:gd name="connsiteY9" fmla="*/ 1586312 h 2158413"/>
              <a:gd name="connsiteX10" fmla="*/ 901710 w 2466344"/>
              <a:gd name="connsiteY10" fmla="*/ 1065612 h 2158413"/>
              <a:gd name="connsiteX11" fmla="*/ 361960 w 2466344"/>
              <a:gd name="connsiteY11" fmla="*/ 697312 h 2158413"/>
              <a:gd name="connsiteX12" fmla="*/ 10 w 2466344"/>
              <a:gd name="connsiteY12" fmla="*/ 55962 h 2158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66344" h="2158413">
                <a:moveTo>
                  <a:pt x="10" y="55962"/>
                </a:moveTo>
                <a:cubicBezTo>
                  <a:pt x="-1048" y="-50930"/>
                  <a:pt x="80443" y="22095"/>
                  <a:pt x="355610" y="55962"/>
                </a:cubicBezTo>
                <a:cubicBezTo>
                  <a:pt x="630777" y="89829"/>
                  <a:pt x="1369493" y="177670"/>
                  <a:pt x="1651010" y="259162"/>
                </a:cubicBezTo>
                <a:cubicBezTo>
                  <a:pt x="1932527" y="340654"/>
                  <a:pt x="2082810" y="422145"/>
                  <a:pt x="2044710" y="544912"/>
                </a:cubicBezTo>
                <a:cubicBezTo>
                  <a:pt x="2006610" y="667679"/>
                  <a:pt x="1354677" y="863470"/>
                  <a:pt x="1422410" y="995762"/>
                </a:cubicBezTo>
                <a:cubicBezTo>
                  <a:pt x="1490143" y="1128054"/>
                  <a:pt x="2351627" y="1191554"/>
                  <a:pt x="2451110" y="1338662"/>
                </a:cubicBezTo>
                <a:cubicBezTo>
                  <a:pt x="2550593" y="1485770"/>
                  <a:pt x="2134668" y="1741887"/>
                  <a:pt x="2019310" y="1878412"/>
                </a:cubicBezTo>
                <a:cubicBezTo>
                  <a:pt x="1903952" y="2014937"/>
                  <a:pt x="1966393" y="2147229"/>
                  <a:pt x="1758960" y="2157812"/>
                </a:cubicBezTo>
                <a:cubicBezTo>
                  <a:pt x="1551527" y="2168395"/>
                  <a:pt x="1047760" y="2037162"/>
                  <a:pt x="774710" y="1941912"/>
                </a:cubicBezTo>
                <a:cubicBezTo>
                  <a:pt x="501660" y="1846662"/>
                  <a:pt x="99493" y="1732362"/>
                  <a:pt x="120660" y="1586312"/>
                </a:cubicBezTo>
                <a:cubicBezTo>
                  <a:pt x="141827" y="1440262"/>
                  <a:pt x="861493" y="1213779"/>
                  <a:pt x="901710" y="1065612"/>
                </a:cubicBezTo>
                <a:cubicBezTo>
                  <a:pt x="941927" y="917445"/>
                  <a:pt x="508010" y="868762"/>
                  <a:pt x="361960" y="697312"/>
                </a:cubicBezTo>
                <a:cubicBezTo>
                  <a:pt x="215910" y="525862"/>
                  <a:pt x="1068" y="162854"/>
                  <a:pt x="10" y="55962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: 図形 831">
            <a:extLst>
              <a:ext uri="{FF2B5EF4-FFF2-40B4-BE49-F238E27FC236}">
                <a16:creationId xmlns:a16="http://schemas.microsoft.com/office/drawing/2014/main" id="{D0AC8C9B-EA9C-4CF1-8AEB-87696567771C}"/>
              </a:ext>
            </a:extLst>
          </p:cNvPr>
          <p:cNvSpPr/>
          <p:nvPr/>
        </p:nvSpPr>
        <p:spPr>
          <a:xfrm>
            <a:off x="2877860" y="2436668"/>
            <a:ext cx="774254" cy="1589846"/>
          </a:xfrm>
          <a:custGeom>
            <a:avLst/>
            <a:gdLst>
              <a:gd name="connsiteX0" fmla="*/ 640040 w 774254"/>
              <a:gd name="connsiteY0" fmla="*/ 33482 h 1589846"/>
              <a:gd name="connsiteX1" fmla="*/ 767040 w 774254"/>
              <a:gd name="connsiteY1" fmla="*/ 255732 h 1589846"/>
              <a:gd name="connsiteX2" fmla="*/ 500340 w 774254"/>
              <a:gd name="connsiteY2" fmla="*/ 566882 h 1589846"/>
              <a:gd name="connsiteX3" fmla="*/ 360640 w 774254"/>
              <a:gd name="connsiteY3" fmla="*/ 909782 h 1589846"/>
              <a:gd name="connsiteX4" fmla="*/ 201890 w 774254"/>
              <a:gd name="connsiteY4" fmla="*/ 1570182 h 1589846"/>
              <a:gd name="connsiteX5" fmla="*/ 49490 w 774254"/>
              <a:gd name="connsiteY5" fmla="*/ 1379682 h 1589846"/>
              <a:gd name="connsiteX6" fmla="*/ 49490 w 774254"/>
              <a:gd name="connsiteY6" fmla="*/ 1005032 h 1589846"/>
              <a:gd name="connsiteX7" fmla="*/ 640040 w 774254"/>
              <a:gd name="connsiteY7" fmla="*/ 33482 h 1589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254" h="1589846">
                <a:moveTo>
                  <a:pt x="640040" y="33482"/>
                </a:moveTo>
                <a:cubicBezTo>
                  <a:pt x="759632" y="-91401"/>
                  <a:pt x="790323" y="166832"/>
                  <a:pt x="767040" y="255732"/>
                </a:cubicBezTo>
                <a:cubicBezTo>
                  <a:pt x="743757" y="344632"/>
                  <a:pt x="568073" y="457874"/>
                  <a:pt x="500340" y="566882"/>
                </a:cubicBezTo>
                <a:cubicBezTo>
                  <a:pt x="432607" y="675890"/>
                  <a:pt x="410382" y="742565"/>
                  <a:pt x="360640" y="909782"/>
                </a:cubicBezTo>
                <a:cubicBezTo>
                  <a:pt x="310898" y="1076999"/>
                  <a:pt x="253748" y="1491865"/>
                  <a:pt x="201890" y="1570182"/>
                </a:cubicBezTo>
                <a:cubicBezTo>
                  <a:pt x="150032" y="1648499"/>
                  <a:pt x="74890" y="1473874"/>
                  <a:pt x="49490" y="1379682"/>
                </a:cubicBezTo>
                <a:cubicBezTo>
                  <a:pt x="24090" y="1285490"/>
                  <a:pt x="-47877" y="1225165"/>
                  <a:pt x="49490" y="1005032"/>
                </a:cubicBezTo>
                <a:cubicBezTo>
                  <a:pt x="146857" y="784899"/>
                  <a:pt x="520448" y="158365"/>
                  <a:pt x="640040" y="33482"/>
                </a:cubicBezTo>
                <a:close/>
              </a:path>
            </a:pathLst>
          </a:custGeom>
          <a:solidFill>
            <a:srgbClr val="EFE0C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123" name="グループ化 1122">
            <a:extLst>
              <a:ext uri="{FF2B5EF4-FFF2-40B4-BE49-F238E27FC236}">
                <a16:creationId xmlns:a16="http://schemas.microsoft.com/office/drawing/2014/main" id="{48A35FEE-EF97-4AF3-939F-3B0679BEC0A5}"/>
              </a:ext>
            </a:extLst>
          </p:cNvPr>
          <p:cNvGrpSpPr/>
          <p:nvPr/>
        </p:nvGrpSpPr>
        <p:grpSpPr>
          <a:xfrm>
            <a:off x="2397393" y="3439520"/>
            <a:ext cx="7491674" cy="2395163"/>
            <a:chOff x="2397393" y="3439520"/>
            <a:chExt cx="7491674" cy="2395163"/>
          </a:xfrm>
        </p:grpSpPr>
        <p:sp>
          <p:nvSpPr>
            <p:cNvPr id="1124" name="フリーフォーム: 図形 1123">
              <a:extLst>
                <a:ext uri="{FF2B5EF4-FFF2-40B4-BE49-F238E27FC236}">
                  <a16:creationId xmlns:a16="http://schemas.microsoft.com/office/drawing/2014/main" id="{278DE68C-F4FC-48C4-93A1-00A6A7002C5D}"/>
                </a:ext>
              </a:extLst>
            </p:cNvPr>
            <p:cNvSpPr/>
            <p:nvPr/>
          </p:nvSpPr>
          <p:spPr>
            <a:xfrm>
              <a:off x="9480737" y="3445894"/>
              <a:ext cx="408330" cy="681482"/>
            </a:xfrm>
            <a:custGeom>
              <a:avLst/>
              <a:gdLst>
                <a:gd name="connsiteX0" fmla="*/ 143746 w 408330"/>
                <a:gd name="connsiteY0" fmla="*/ 23323 h 681482"/>
                <a:gd name="connsiteX1" fmla="*/ 313080 w 408330"/>
                <a:gd name="connsiteY1" fmla="*/ 29673 h 681482"/>
                <a:gd name="connsiteX2" fmla="*/ 408330 w 408330"/>
                <a:gd name="connsiteY2" fmla="*/ 103756 h 681482"/>
                <a:gd name="connsiteX3" fmla="*/ 313080 w 408330"/>
                <a:gd name="connsiteY3" fmla="*/ 389506 h 681482"/>
                <a:gd name="connsiteX4" fmla="*/ 8280 w 408330"/>
                <a:gd name="connsiteY4" fmla="*/ 677373 h 681482"/>
                <a:gd name="connsiteX5" fmla="*/ 92946 w 408330"/>
                <a:gd name="connsiteY5" fmla="*/ 552489 h 681482"/>
                <a:gd name="connsiteX6" fmla="*/ 162796 w 408330"/>
                <a:gd name="connsiteY6" fmla="*/ 455123 h 681482"/>
                <a:gd name="connsiteX7" fmla="*/ 177613 w 408330"/>
                <a:gd name="connsiteY7" fmla="*/ 326006 h 681482"/>
                <a:gd name="connsiteX8" fmla="*/ 143746 w 408330"/>
                <a:gd name="connsiteY8" fmla="*/ 23323 h 68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8330" h="681482">
                  <a:moveTo>
                    <a:pt x="143746" y="23323"/>
                  </a:moveTo>
                  <a:cubicBezTo>
                    <a:pt x="166324" y="-26066"/>
                    <a:pt x="268983" y="16267"/>
                    <a:pt x="313080" y="29673"/>
                  </a:cubicBezTo>
                  <a:cubicBezTo>
                    <a:pt x="357177" y="43079"/>
                    <a:pt x="408330" y="43784"/>
                    <a:pt x="408330" y="103756"/>
                  </a:cubicBezTo>
                  <a:cubicBezTo>
                    <a:pt x="408330" y="163728"/>
                    <a:pt x="379755" y="293903"/>
                    <a:pt x="313080" y="389506"/>
                  </a:cubicBezTo>
                  <a:cubicBezTo>
                    <a:pt x="246405" y="485109"/>
                    <a:pt x="44969" y="650209"/>
                    <a:pt x="8280" y="677373"/>
                  </a:cubicBezTo>
                  <a:cubicBezTo>
                    <a:pt x="-28409" y="704537"/>
                    <a:pt x="67193" y="589531"/>
                    <a:pt x="92946" y="552489"/>
                  </a:cubicBezTo>
                  <a:cubicBezTo>
                    <a:pt x="118699" y="515447"/>
                    <a:pt x="148685" y="492870"/>
                    <a:pt x="162796" y="455123"/>
                  </a:cubicBezTo>
                  <a:cubicBezTo>
                    <a:pt x="176907" y="417376"/>
                    <a:pt x="174085" y="394445"/>
                    <a:pt x="177613" y="326006"/>
                  </a:cubicBezTo>
                  <a:cubicBezTo>
                    <a:pt x="181141" y="257567"/>
                    <a:pt x="121168" y="72712"/>
                    <a:pt x="143746" y="2332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: 図形 1124">
              <a:extLst>
                <a:ext uri="{FF2B5EF4-FFF2-40B4-BE49-F238E27FC236}">
                  <a16:creationId xmlns:a16="http://schemas.microsoft.com/office/drawing/2014/main" id="{D8A43AA5-932E-4F02-A3F1-FB469486C712}"/>
                </a:ext>
              </a:extLst>
            </p:cNvPr>
            <p:cNvSpPr/>
            <p:nvPr/>
          </p:nvSpPr>
          <p:spPr>
            <a:xfrm>
              <a:off x="9316010" y="3439520"/>
              <a:ext cx="340606" cy="674325"/>
            </a:xfrm>
            <a:custGeom>
              <a:avLst/>
              <a:gdLst>
                <a:gd name="connsiteX0" fmla="*/ 325407 w 340606"/>
                <a:gd name="connsiteY0" fmla="*/ 93197 h 674325"/>
                <a:gd name="connsiteX1" fmla="*/ 253440 w 340606"/>
                <a:gd name="connsiteY1" fmla="*/ 186330 h 674325"/>
                <a:gd name="connsiteX2" fmla="*/ 187823 w 340606"/>
                <a:gd name="connsiteY2" fmla="*/ 353547 h 674325"/>
                <a:gd name="connsiteX3" fmla="*/ 268257 w 340606"/>
                <a:gd name="connsiteY3" fmla="*/ 544047 h 674325"/>
                <a:gd name="connsiteX4" fmla="*/ 287307 w 340606"/>
                <a:gd name="connsiteY4" fmla="*/ 499597 h 674325"/>
                <a:gd name="connsiteX5" fmla="*/ 242857 w 340606"/>
                <a:gd name="connsiteY5" fmla="*/ 626597 h 674325"/>
                <a:gd name="connsiteX6" fmla="*/ 236507 w 340606"/>
                <a:gd name="connsiteY6" fmla="*/ 673163 h 674325"/>
                <a:gd name="connsiteX7" fmla="*/ 86223 w 340606"/>
                <a:gd name="connsiteY7" fmla="*/ 654113 h 674325"/>
                <a:gd name="connsiteX8" fmla="*/ 1557 w 340606"/>
                <a:gd name="connsiteY8" fmla="*/ 588497 h 674325"/>
                <a:gd name="connsiteX9" fmla="*/ 54473 w 340606"/>
                <a:gd name="connsiteY9" fmla="*/ 332380 h 674325"/>
                <a:gd name="connsiteX10" fmla="*/ 314823 w 340606"/>
                <a:gd name="connsiteY10" fmla="*/ 10647 h 674325"/>
                <a:gd name="connsiteX11" fmla="*/ 325407 w 340606"/>
                <a:gd name="connsiteY11" fmla="*/ 93197 h 67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06" h="674325">
                  <a:moveTo>
                    <a:pt x="325407" y="93197"/>
                  </a:moveTo>
                  <a:cubicBezTo>
                    <a:pt x="315177" y="122477"/>
                    <a:pt x="276371" y="142938"/>
                    <a:pt x="253440" y="186330"/>
                  </a:cubicBezTo>
                  <a:cubicBezTo>
                    <a:pt x="230509" y="229722"/>
                    <a:pt x="185354" y="293928"/>
                    <a:pt x="187823" y="353547"/>
                  </a:cubicBezTo>
                  <a:cubicBezTo>
                    <a:pt x="190292" y="413166"/>
                    <a:pt x="251676" y="519705"/>
                    <a:pt x="268257" y="544047"/>
                  </a:cubicBezTo>
                  <a:cubicBezTo>
                    <a:pt x="284838" y="568389"/>
                    <a:pt x="291540" y="485839"/>
                    <a:pt x="287307" y="499597"/>
                  </a:cubicBezTo>
                  <a:cubicBezTo>
                    <a:pt x="283074" y="513355"/>
                    <a:pt x="251324" y="597669"/>
                    <a:pt x="242857" y="626597"/>
                  </a:cubicBezTo>
                  <a:cubicBezTo>
                    <a:pt x="234390" y="655525"/>
                    <a:pt x="262613" y="668577"/>
                    <a:pt x="236507" y="673163"/>
                  </a:cubicBezTo>
                  <a:cubicBezTo>
                    <a:pt x="210401" y="677749"/>
                    <a:pt x="125381" y="668224"/>
                    <a:pt x="86223" y="654113"/>
                  </a:cubicBezTo>
                  <a:cubicBezTo>
                    <a:pt x="47065" y="640002"/>
                    <a:pt x="6849" y="642119"/>
                    <a:pt x="1557" y="588497"/>
                  </a:cubicBezTo>
                  <a:cubicBezTo>
                    <a:pt x="-3735" y="534875"/>
                    <a:pt x="2262" y="428688"/>
                    <a:pt x="54473" y="332380"/>
                  </a:cubicBezTo>
                  <a:cubicBezTo>
                    <a:pt x="106684" y="236072"/>
                    <a:pt x="271079" y="52980"/>
                    <a:pt x="314823" y="10647"/>
                  </a:cubicBezTo>
                  <a:cubicBezTo>
                    <a:pt x="358567" y="-31686"/>
                    <a:pt x="335637" y="63917"/>
                    <a:pt x="325407" y="9319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: 図形 1125">
              <a:extLst>
                <a:ext uri="{FF2B5EF4-FFF2-40B4-BE49-F238E27FC236}">
                  <a16:creationId xmlns:a16="http://schemas.microsoft.com/office/drawing/2014/main" id="{D4671EDD-4DC1-4CE6-BEB7-71EDE2870222}"/>
                </a:ext>
              </a:extLst>
            </p:cNvPr>
            <p:cNvSpPr/>
            <p:nvPr/>
          </p:nvSpPr>
          <p:spPr>
            <a:xfrm>
              <a:off x="9294376" y="4201589"/>
              <a:ext cx="374824" cy="358219"/>
            </a:xfrm>
            <a:custGeom>
              <a:avLst/>
              <a:gdLst>
                <a:gd name="connsiteX0" fmla="*/ 374557 w 374824"/>
                <a:gd name="connsiteY0" fmla="*/ 19044 h 358219"/>
                <a:gd name="connsiteX1" fmla="*/ 258141 w 374824"/>
                <a:gd name="connsiteY1" fmla="*/ 338661 h 358219"/>
                <a:gd name="connsiteX2" fmla="*/ 228507 w 374824"/>
                <a:gd name="connsiteY2" fmla="*/ 209544 h 358219"/>
                <a:gd name="connsiteX3" fmla="*/ 192524 w 374824"/>
                <a:gd name="connsiteY3" fmla="*/ 349244 h 358219"/>
                <a:gd name="connsiteX4" fmla="*/ 150191 w 374824"/>
                <a:gd name="connsiteY4" fmla="*/ 277278 h 358219"/>
                <a:gd name="connsiteX5" fmla="*/ 35891 w 374824"/>
                <a:gd name="connsiteY5" fmla="*/ 345011 h 358219"/>
                <a:gd name="connsiteX6" fmla="*/ 2024 w 374824"/>
                <a:gd name="connsiteY6" fmla="*/ 349244 h 358219"/>
                <a:gd name="connsiteX7" fmla="*/ 84574 w 374824"/>
                <a:gd name="connsiteY7" fmla="*/ 247644 h 358219"/>
                <a:gd name="connsiteX8" fmla="*/ 38007 w 374824"/>
                <a:gd name="connsiteY8" fmla="*/ 196844 h 358219"/>
                <a:gd name="connsiteX9" fmla="*/ 59174 w 374824"/>
                <a:gd name="connsiteY9" fmla="*/ 95244 h 358219"/>
                <a:gd name="connsiteX10" fmla="*/ 177707 w 374824"/>
                <a:gd name="connsiteY10" fmla="*/ 122761 h 358219"/>
                <a:gd name="connsiteX11" fmla="*/ 253907 w 374824"/>
                <a:gd name="connsiteY11" fmla="*/ 38094 h 358219"/>
                <a:gd name="connsiteX12" fmla="*/ 217924 w 374824"/>
                <a:gd name="connsiteY12" fmla="*/ 173561 h 358219"/>
                <a:gd name="connsiteX13" fmla="*/ 253907 w 374824"/>
                <a:gd name="connsiteY13" fmla="*/ 154511 h 358219"/>
                <a:gd name="connsiteX14" fmla="*/ 289891 w 374824"/>
                <a:gd name="connsiteY14" fmla="*/ 46561 h 358219"/>
                <a:gd name="connsiteX15" fmla="*/ 374557 w 374824"/>
                <a:gd name="connsiteY15" fmla="*/ 19044 h 35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24" h="358219">
                  <a:moveTo>
                    <a:pt x="374557" y="19044"/>
                  </a:moveTo>
                  <a:cubicBezTo>
                    <a:pt x="369265" y="67727"/>
                    <a:pt x="282483" y="306911"/>
                    <a:pt x="258141" y="338661"/>
                  </a:cubicBezTo>
                  <a:cubicBezTo>
                    <a:pt x="233799" y="370411"/>
                    <a:pt x="239443" y="207780"/>
                    <a:pt x="228507" y="209544"/>
                  </a:cubicBezTo>
                  <a:cubicBezTo>
                    <a:pt x="217571" y="211308"/>
                    <a:pt x="205577" y="337955"/>
                    <a:pt x="192524" y="349244"/>
                  </a:cubicBezTo>
                  <a:cubicBezTo>
                    <a:pt x="179471" y="360533"/>
                    <a:pt x="176296" y="277983"/>
                    <a:pt x="150191" y="277278"/>
                  </a:cubicBezTo>
                  <a:cubicBezTo>
                    <a:pt x="124086" y="276573"/>
                    <a:pt x="60585" y="333017"/>
                    <a:pt x="35891" y="345011"/>
                  </a:cubicBezTo>
                  <a:cubicBezTo>
                    <a:pt x="11197" y="357005"/>
                    <a:pt x="-6090" y="365472"/>
                    <a:pt x="2024" y="349244"/>
                  </a:cubicBezTo>
                  <a:cubicBezTo>
                    <a:pt x="10138" y="333016"/>
                    <a:pt x="78577" y="273044"/>
                    <a:pt x="84574" y="247644"/>
                  </a:cubicBezTo>
                  <a:cubicBezTo>
                    <a:pt x="90571" y="222244"/>
                    <a:pt x="42240" y="222244"/>
                    <a:pt x="38007" y="196844"/>
                  </a:cubicBezTo>
                  <a:cubicBezTo>
                    <a:pt x="33774" y="171444"/>
                    <a:pt x="35891" y="107591"/>
                    <a:pt x="59174" y="95244"/>
                  </a:cubicBezTo>
                  <a:cubicBezTo>
                    <a:pt x="82457" y="82897"/>
                    <a:pt x="145251" y="132286"/>
                    <a:pt x="177707" y="122761"/>
                  </a:cubicBezTo>
                  <a:cubicBezTo>
                    <a:pt x="210162" y="113236"/>
                    <a:pt x="247204" y="29627"/>
                    <a:pt x="253907" y="38094"/>
                  </a:cubicBezTo>
                  <a:cubicBezTo>
                    <a:pt x="260610" y="46561"/>
                    <a:pt x="217924" y="154158"/>
                    <a:pt x="217924" y="173561"/>
                  </a:cubicBezTo>
                  <a:cubicBezTo>
                    <a:pt x="217924" y="192964"/>
                    <a:pt x="241912" y="175678"/>
                    <a:pt x="253907" y="154511"/>
                  </a:cubicBezTo>
                  <a:cubicBezTo>
                    <a:pt x="265902" y="133344"/>
                    <a:pt x="274721" y="64906"/>
                    <a:pt x="289891" y="46561"/>
                  </a:cubicBezTo>
                  <a:cubicBezTo>
                    <a:pt x="305061" y="28216"/>
                    <a:pt x="379849" y="-29639"/>
                    <a:pt x="374557" y="19044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: 図形 1126">
              <a:extLst>
                <a:ext uri="{FF2B5EF4-FFF2-40B4-BE49-F238E27FC236}">
                  <a16:creationId xmlns:a16="http://schemas.microsoft.com/office/drawing/2014/main" id="{5D77F06D-DEB1-4E89-8402-517AFAE1287B}"/>
                </a:ext>
              </a:extLst>
            </p:cNvPr>
            <p:cNvSpPr/>
            <p:nvPr/>
          </p:nvSpPr>
          <p:spPr>
            <a:xfrm>
              <a:off x="9131786" y="4572669"/>
              <a:ext cx="294820" cy="344363"/>
            </a:xfrm>
            <a:custGeom>
              <a:avLst/>
              <a:gdLst>
                <a:gd name="connsiteX0" fmla="*/ 291614 w 294820"/>
                <a:gd name="connsiteY0" fmla="*/ 16264 h 344363"/>
                <a:gd name="connsiteX1" fmla="*/ 139214 w 294820"/>
                <a:gd name="connsiteY1" fmla="*/ 321064 h 344363"/>
                <a:gd name="connsiteX2" fmla="*/ 154031 w 294820"/>
                <a:gd name="connsiteY2" fmla="*/ 208881 h 344363"/>
                <a:gd name="connsiteX3" fmla="*/ 86297 w 294820"/>
                <a:gd name="connsiteY3" fmla="*/ 270264 h 344363"/>
                <a:gd name="connsiteX4" fmla="*/ 1631 w 294820"/>
                <a:gd name="connsiteY4" fmla="*/ 344348 h 344363"/>
                <a:gd name="connsiteX5" fmla="*/ 33381 w 294820"/>
                <a:gd name="connsiteY5" fmla="*/ 263914 h 344363"/>
                <a:gd name="connsiteX6" fmla="*/ 69364 w 294820"/>
                <a:gd name="connsiteY6" fmla="*/ 234281 h 344363"/>
                <a:gd name="connsiteX7" fmla="*/ 33381 w 294820"/>
                <a:gd name="connsiteY7" fmla="*/ 225814 h 344363"/>
                <a:gd name="connsiteX8" fmla="*/ 92647 w 294820"/>
                <a:gd name="connsiteY8" fmla="*/ 147498 h 344363"/>
                <a:gd name="connsiteX9" fmla="*/ 177314 w 294820"/>
                <a:gd name="connsiteY9" fmla="*/ 122098 h 344363"/>
                <a:gd name="connsiteX10" fmla="*/ 200597 w 294820"/>
                <a:gd name="connsiteY10" fmla="*/ 79764 h 344363"/>
                <a:gd name="connsiteX11" fmla="*/ 240814 w 294820"/>
                <a:gd name="connsiteY11" fmla="*/ 45898 h 344363"/>
                <a:gd name="connsiteX12" fmla="*/ 291614 w 294820"/>
                <a:gd name="connsiteY12" fmla="*/ 16264 h 34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4820" h="344363">
                  <a:moveTo>
                    <a:pt x="291614" y="16264"/>
                  </a:moveTo>
                  <a:cubicBezTo>
                    <a:pt x="274681" y="62125"/>
                    <a:pt x="162145" y="288961"/>
                    <a:pt x="139214" y="321064"/>
                  </a:cubicBezTo>
                  <a:cubicBezTo>
                    <a:pt x="116283" y="353167"/>
                    <a:pt x="162850" y="217348"/>
                    <a:pt x="154031" y="208881"/>
                  </a:cubicBezTo>
                  <a:cubicBezTo>
                    <a:pt x="145212" y="200414"/>
                    <a:pt x="86297" y="270264"/>
                    <a:pt x="86297" y="270264"/>
                  </a:cubicBezTo>
                  <a:cubicBezTo>
                    <a:pt x="60897" y="292842"/>
                    <a:pt x="10450" y="345406"/>
                    <a:pt x="1631" y="344348"/>
                  </a:cubicBezTo>
                  <a:cubicBezTo>
                    <a:pt x="-7188" y="343290"/>
                    <a:pt x="22092" y="282258"/>
                    <a:pt x="33381" y="263914"/>
                  </a:cubicBezTo>
                  <a:cubicBezTo>
                    <a:pt x="44670" y="245570"/>
                    <a:pt x="69364" y="240631"/>
                    <a:pt x="69364" y="234281"/>
                  </a:cubicBezTo>
                  <a:cubicBezTo>
                    <a:pt x="69364" y="227931"/>
                    <a:pt x="29501" y="240278"/>
                    <a:pt x="33381" y="225814"/>
                  </a:cubicBezTo>
                  <a:cubicBezTo>
                    <a:pt x="37261" y="211350"/>
                    <a:pt x="68658" y="164784"/>
                    <a:pt x="92647" y="147498"/>
                  </a:cubicBezTo>
                  <a:cubicBezTo>
                    <a:pt x="116636" y="130212"/>
                    <a:pt x="159322" y="133387"/>
                    <a:pt x="177314" y="122098"/>
                  </a:cubicBezTo>
                  <a:cubicBezTo>
                    <a:pt x="195306" y="110809"/>
                    <a:pt x="190014" y="92464"/>
                    <a:pt x="200597" y="79764"/>
                  </a:cubicBezTo>
                  <a:cubicBezTo>
                    <a:pt x="211180" y="67064"/>
                    <a:pt x="240814" y="45898"/>
                    <a:pt x="240814" y="45898"/>
                  </a:cubicBezTo>
                  <a:cubicBezTo>
                    <a:pt x="253514" y="34962"/>
                    <a:pt x="308547" y="-29597"/>
                    <a:pt x="291614" y="16264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: 図形 1127">
              <a:extLst>
                <a:ext uri="{FF2B5EF4-FFF2-40B4-BE49-F238E27FC236}">
                  <a16:creationId xmlns:a16="http://schemas.microsoft.com/office/drawing/2014/main" id="{92402CDF-DF46-4BCB-9307-806D929A81B2}"/>
                </a:ext>
              </a:extLst>
            </p:cNvPr>
            <p:cNvSpPr/>
            <p:nvPr/>
          </p:nvSpPr>
          <p:spPr>
            <a:xfrm>
              <a:off x="9014740" y="4923262"/>
              <a:ext cx="233393" cy="263104"/>
            </a:xfrm>
            <a:custGeom>
              <a:avLst/>
              <a:gdLst>
                <a:gd name="connsiteX0" fmla="*/ 232977 w 233393"/>
                <a:gd name="connsiteY0" fmla="*/ 105 h 263104"/>
                <a:gd name="connsiteX1" fmla="*/ 152543 w 233393"/>
                <a:gd name="connsiteY1" fmla="*/ 82655 h 263104"/>
                <a:gd name="connsiteX2" fmla="*/ 76343 w 233393"/>
                <a:gd name="connsiteY2" fmla="*/ 230821 h 263104"/>
                <a:gd name="connsiteX3" fmla="*/ 63643 w 233393"/>
                <a:gd name="connsiteY3" fmla="*/ 258338 h 263104"/>
                <a:gd name="connsiteX4" fmla="*/ 99627 w 233393"/>
                <a:gd name="connsiteY4" fmla="*/ 160971 h 263104"/>
                <a:gd name="connsiteX5" fmla="*/ 143 w 233393"/>
                <a:gd name="connsiteY5" fmla="*/ 258338 h 263104"/>
                <a:gd name="connsiteX6" fmla="*/ 78460 w 233393"/>
                <a:gd name="connsiteY6" fmla="*/ 154621 h 263104"/>
                <a:gd name="connsiteX7" fmla="*/ 116560 w 233393"/>
                <a:gd name="connsiteY7" fmla="*/ 67838 h 263104"/>
                <a:gd name="connsiteX8" fmla="*/ 232977 w 233393"/>
                <a:gd name="connsiteY8" fmla="*/ 105 h 2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393" h="263104">
                  <a:moveTo>
                    <a:pt x="232977" y="105"/>
                  </a:moveTo>
                  <a:cubicBezTo>
                    <a:pt x="238974" y="2575"/>
                    <a:pt x="178649" y="44202"/>
                    <a:pt x="152543" y="82655"/>
                  </a:cubicBezTo>
                  <a:cubicBezTo>
                    <a:pt x="126437" y="121108"/>
                    <a:pt x="91160" y="201541"/>
                    <a:pt x="76343" y="230821"/>
                  </a:cubicBezTo>
                  <a:cubicBezTo>
                    <a:pt x="61526" y="260102"/>
                    <a:pt x="59762" y="269980"/>
                    <a:pt x="63643" y="258338"/>
                  </a:cubicBezTo>
                  <a:cubicBezTo>
                    <a:pt x="67524" y="246696"/>
                    <a:pt x="110210" y="160971"/>
                    <a:pt x="99627" y="160971"/>
                  </a:cubicBezTo>
                  <a:cubicBezTo>
                    <a:pt x="89044" y="160971"/>
                    <a:pt x="3671" y="259396"/>
                    <a:pt x="143" y="258338"/>
                  </a:cubicBezTo>
                  <a:cubicBezTo>
                    <a:pt x="-3385" y="257280"/>
                    <a:pt x="59057" y="186371"/>
                    <a:pt x="78460" y="154621"/>
                  </a:cubicBezTo>
                  <a:cubicBezTo>
                    <a:pt x="97863" y="122871"/>
                    <a:pt x="92218" y="96413"/>
                    <a:pt x="116560" y="67838"/>
                  </a:cubicBezTo>
                  <a:cubicBezTo>
                    <a:pt x="140902" y="39263"/>
                    <a:pt x="226980" y="-2365"/>
                    <a:pt x="232977" y="105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: 図形 1128">
              <a:extLst>
                <a:ext uri="{FF2B5EF4-FFF2-40B4-BE49-F238E27FC236}">
                  <a16:creationId xmlns:a16="http://schemas.microsoft.com/office/drawing/2014/main" id="{92109F16-26EA-435D-8132-E20EA1124FFF}"/>
                </a:ext>
              </a:extLst>
            </p:cNvPr>
            <p:cNvSpPr/>
            <p:nvPr/>
          </p:nvSpPr>
          <p:spPr>
            <a:xfrm>
              <a:off x="8831041" y="5251439"/>
              <a:ext cx="169077" cy="208171"/>
            </a:xfrm>
            <a:custGeom>
              <a:avLst/>
              <a:gdLst>
                <a:gd name="connsiteX0" fmla="*/ 169026 w 169077"/>
                <a:gd name="connsiteY0" fmla="*/ 11 h 208171"/>
                <a:gd name="connsiteX1" fmla="*/ 130926 w 169077"/>
                <a:gd name="connsiteY1" fmla="*/ 46578 h 208171"/>
                <a:gd name="connsiteX2" fmla="*/ 25092 w 169077"/>
                <a:gd name="connsiteY2" fmla="*/ 160878 h 208171"/>
                <a:gd name="connsiteX3" fmla="*/ 6042 w 169077"/>
                <a:gd name="connsiteY3" fmla="*/ 179928 h 208171"/>
                <a:gd name="connsiteX4" fmla="*/ 109759 w 169077"/>
                <a:gd name="connsiteY4" fmla="*/ 207444 h 208171"/>
                <a:gd name="connsiteX5" fmla="*/ 164792 w 169077"/>
                <a:gd name="connsiteY5" fmla="*/ 148178 h 208171"/>
                <a:gd name="connsiteX6" fmla="*/ 92826 w 169077"/>
                <a:gd name="connsiteY6" fmla="*/ 133361 h 208171"/>
                <a:gd name="connsiteX7" fmla="*/ 99176 w 169077"/>
                <a:gd name="connsiteY7" fmla="*/ 103728 h 208171"/>
                <a:gd name="connsiteX8" fmla="*/ 124576 w 169077"/>
                <a:gd name="connsiteY8" fmla="*/ 42344 h 208171"/>
                <a:gd name="connsiteX9" fmla="*/ 169026 w 169077"/>
                <a:gd name="connsiteY9" fmla="*/ 11 h 20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077" h="208171">
                  <a:moveTo>
                    <a:pt x="169026" y="11"/>
                  </a:moveTo>
                  <a:cubicBezTo>
                    <a:pt x="170084" y="717"/>
                    <a:pt x="154915" y="19767"/>
                    <a:pt x="130926" y="46578"/>
                  </a:cubicBezTo>
                  <a:cubicBezTo>
                    <a:pt x="106937" y="73389"/>
                    <a:pt x="45906" y="138653"/>
                    <a:pt x="25092" y="160878"/>
                  </a:cubicBezTo>
                  <a:cubicBezTo>
                    <a:pt x="4278" y="183103"/>
                    <a:pt x="-8069" y="172167"/>
                    <a:pt x="6042" y="179928"/>
                  </a:cubicBezTo>
                  <a:cubicBezTo>
                    <a:pt x="20153" y="187689"/>
                    <a:pt x="83301" y="212736"/>
                    <a:pt x="109759" y="207444"/>
                  </a:cubicBezTo>
                  <a:cubicBezTo>
                    <a:pt x="136217" y="202152"/>
                    <a:pt x="167614" y="160525"/>
                    <a:pt x="164792" y="148178"/>
                  </a:cubicBezTo>
                  <a:cubicBezTo>
                    <a:pt x="161970" y="135831"/>
                    <a:pt x="103762" y="140769"/>
                    <a:pt x="92826" y="133361"/>
                  </a:cubicBezTo>
                  <a:cubicBezTo>
                    <a:pt x="81890" y="125953"/>
                    <a:pt x="93884" y="118898"/>
                    <a:pt x="99176" y="103728"/>
                  </a:cubicBezTo>
                  <a:cubicBezTo>
                    <a:pt x="104468" y="88558"/>
                    <a:pt x="116109" y="54338"/>
                    <a:pt x="124576" y="42344"/>
                  </a:cubicBezTo>
                  <a:cubicBezTo>
                    <a:pt x="133043" y="30350"/>
                    <a:pt x="167968" y="-695"/>
                    <a:pt x="169026" y="11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: 図形 1129">
              <a:extLst>
                <a:ext uri="{FF2B5EF4-FFF2-40B4-BE49-F238E27FC236}">
                  <a16:creationId xmlns:a16="http://schemas.microsoft.com/office/drawing/2014/main" id="{F4563737-5585-4351-B94B-091329EF80ED}"/>
                </a:ext>
              </a:extLst>
            </p:cNvPr>
            <p:cNvSpPr/>
            <p:nvPr/>
          </p:nvSpPr>
          <p:spPr>
            <a:xfrm>
              <a:off x="8940452" y="5245097"/>
              <a:ext cx="154393" cy="195992"/>
            </a:xfrm>
            <a:custGeom>
              <a:avLst/>
              <a:gdLst>
                <a:gd name="connsiteX0" fmla="*/ 2465 w 154393"/>
                <a:gd name="connsiteY0" fmla="*/ 44453 h 195992"/>
                <a:gd name="connsiteX1" fmla="*/ 144281 w 154393"/>
                <a:gd name="connsiteY1" fmla="*/ 3 h 195992"/>
                <a:gd name="connsiteX2" fmla="*/ 133698 w 154393"/>
                <a:gd name="connsiteY2" fmla="*/ 42336 h 195992"/>
                <a:gd name="connsiteX3" fmla="*/ 59615 w 154393"/>
                <a:gd name="connsiteY3" fmla="*/ 74086 h 195992"/>
                <a:gd name="connsiteX4" fmla="*/ 13048 w 154393"/>
                <a:gd name="connsiteY4" fmla="*/ 194736 h 195992"/>
                <a:gd name="connsiteX5" fmla="*/ 8815 w 154393"/>
                <a:gd name="connsiteY5" fmla="*/ 131236 h 195992"/>
                <a:gd name="connsiteX6" fmla="*/ 120998 w 154393"/>
                <a:gd name="connsiteY6" fmla="*/ 38103 h 195992"/>
                <a:gd name="connsiteX7" fmla="*/ 2465 w 154393"/>
                <a:gd name="connsiteY7" fmla="*/ 44453 h 19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393" h="195992">
                  <a:moveTo>
                    <a:pt x="2465" y="44453"/>
                  </a:moveTo>
                  <a:cubicBezTo>
                    <a:pt x="6346" y="38103"/>
                    <a:pt x="122409" y="356"/>
                    <a:pt x="144281" y="3"/>
                  </a:cubicBezTo>
                  <a:cubicBezTo>
                    <a:pt x="166153" y="-350"/>
                    <a:pt x="147809" y="29989"/>
                    <a:pt x="133698" y="42336"/>
                  </a:cubicBezTo>
                  <a:cubicBezTo>
                    <a:pt x="119587" y="54683"/>
                    <a:pt x="79723" y="48686"/>
                    <a:pt x="59615" y="74086"/>
                  </a:cubicBezTo>
                  <a:cubicBezTo>
                    <a:pt x="39507" y="99486"/>
                    <a:pt x="21515" y="185211"/>
                    <a:pt x="13048" y="194736"/>
                  </a:cubicBezTo>
                  <a:cubicBezTo>
                    <a:pt x="4581" y="204261"/>
                    <a:pt x="-9177" y="157341"/>
                    <a:pt x="8815" y="131236"/>
                  </a:cubicBezTo>
                  <a:cubicBezTo>
                    <a:pt x="26807" y="105131"/>
                    <a:pt x="122409" y="47981"/>
                    <a:pt x="120998" y="38103"/>
                  </a:cubicBezTo>
                  <a:cubicBezTo>
                    <a:pt x="119587" y="28225"/>
                    <a:pt x="-1416" y="50803"/>
                    <a:pt x="2465" y="4445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: 図形 1130">
              <a:extLst>
                <a:ext uri="{FF2B5EF4-FFF2-40B4-BE49-F238E27FC236}">
                  <a16:creationId xmlns:a16="http://schemas.microsoft.com/office/drawing/2014/main" id="{5CDF2BF0-1AE5-4835-A7FD-FE5E1A4DBFB7}"/>
                </a:ext>
              </a:extLst>
            </p:cNvPr>
            <p:cNvSpPr/>
            <p:nvPr/>
          </p:nvSpPr>
          <p:spPr>
            <a:xfrm>
              <a:off x="8738768" y="5196150"/>
              <a:ext cx="269765" cy="179310"/>
            </a:xfrm>
            <a:custGeom>
              <a:avLst/>
              <a:gdLst>
                <a:gd name="connsiteX0" fmla="*/ 269765 w 269765"/>
                <a:gd name="connsiteY0" fmla="*/ 267 h 179310"/>
                <a:gd name="connsiteX1" fmla="*/ 157582 w 269765"/>
                <a:gd name="connsiteY1" fmla="*/ 144200 h 179310"/>
                <a:gd name="connsiteX2" fmla="*/ 91965 w 269765"/>
                <a:gd name="connsiteY2" fmla="*/ 173833 h 179310"/>
                <a:gd name="connsiteX3" fmla="*/ 26349 w 269765"/>
                <a:gd name="connsiteY3" fmla="*/ 175950 h 179310"/>
                <a:gd name="connsiteX4" fmla="*/ 3065 w 269765"/>
                <a:gd name="connsiteY4" fmla="*/ 173833 h 179310"/>
                <a:gd name="connsiteX5" fmla="*/ 89849 w 269765"/>
                <a:gd name="connsiteY5" fmla="*/ 110333 h 179310"/>
                <a:gd name="connsiteX6" fmla="*/ 159699 w 269765"/>
                <a:gd name="connsiteY6" fmla="*/ 123033 h 179310"/>
                <a:gd name="connsiteX7" fmla="*/ 159699 w 269765"/>
                <a:gd name="connsiteY7" fmla="*/ 108217 h 179310"/>
                <a:gd name="connsiteX8" fmla="*/ 269765 w 269765"/>
                <a:gd name="connsiteY8" fmla="*/ 267 h 17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9765" h="179310">
                  <a:moveTo>
                    <a:pt x="269765" y="267"/>
                  </a:moveTo>
                  <a:cubicBezTo>
                    <a:pt x="269412" y="6264"/>
                    <a:pt x="187215" y="115272"/>
                    <a:pt x="157582" y="144200"/>
                  </a:cubicBezTo>
                  <a:cubicBezTo>
                    <a:pt x="127949" y="173128"/>
                    <a:pt x="113837" y="168541"/>
                    <a:pt x="91965" y="173833"/>
                  </a:cubicBezTo>
                  <a:cubicBezTo>
                    <a:pt x="70093" y="179125"/>
                    <a:pt x="41166" y="175950"/>
                    <a:pt x="26349" y="175950"/>
                  </a:cubicBezTo>
                  <a:cubicBezTo>
                    <a:pt x="11532" y="175950"/>
                    <a:pt x="-7518" y="184769"/>
                    <a:pt x="3065" y="173833"/>
                  </a:cubicBezTo>
                  <a:cubicBezTo>
                    <a:pt x="13648" y="162897"/>
                    <a:pt x="63743" y="118800"/>
                    <a:pt x="89849" y="110333"/>
                  </a:cubicBezTo>
                  <a:cubicBezTo>
                    <a:pt x="115955" y="101866"/>
                    <a:pt x="148057" y="123386"/>
                    <a:pt x="159699" y="123033"/>
                  </a:cubicBezTo>
                  <a:cubicBezTo>
                    <a:pt x="171341" y="122680"/>
                    <a:pt x="147352" y="125503"/>
                    <a:pt x="159699" y="108217"/>
                  </a:cubicBezTo>
                  <a:cubicBezTo>
                    <a:pt x="172046" y="90931"/>
                    <a:pt x="270118" y="-5730"/>
                    <a:pt x="269765" y="26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: 図形 1131">
              <a:extLst>
                <a:ext uri="{FF2B5EF4-FFF2-40B4-BE49-F238E27FC236}">
                  <a16:creationId xmlns:a16="http://schemas.microsoft.com/office/drawing/2014/main" id="{D7AFEAFB-E0AE-44C1-A4F4-AE51A73FAEE9}"/>
                </a:ext>
              </a:extLst>
            </p:cNvPr>
            <p:cNvSpPr/>
            <p:nvPr/>
          </p:nvSpPr>
          <p:spPr>
            <a:xfrm>
              <a:off x="8809540" y="5212958"/>
              <a:ext cx="196879" cy="95950"/>
            </a:xfrm>
            <a:custGeom>
              <a:avLst/>
              <a:gdLst>
                <a:gd name="connsiteX0" fmla="*/ 27 w 196879"/>
                <a:gd name="connsiteY0" fmla="*/ 70242 h 95950"/>
                <a:gd name="connsiteX1" fmla="*/ 148193 w 196879"/>
                <a:gd name="connsiteY1" fmla="*/ 4625 h 95950"/>
                <a:gd name="connsiteX2" fmla="*/ 196877 w 196879"/>
                <a:gd name="connsiteY2" fmla="*/ 10975 h 95950"/>
                <a:gd name="connsiteX3" fmla="*/ 150310 w 196879"/>
                <a:gd name="connsiteY3" fmla="*/ 55425 h 95950"/>
                <a:gd name="connsiteX4" fmla="*/ 135493 w 196879"/>
                <a:gd name="connsiteY4" fmla="*/ 95642 h 95950"/>
                <a:gd name="connsiteX5" fmla="*/ 27 w 196879"/>
                <a:gd name="connsiteY5" fmla="*/ 70242 h 9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879" h="95950">
                  <a:moveTo>
                    <a:pt x="27" y="70242"/>
                  </a:moveTo>
                  <a:cubicBezTo>
                    <a:pt x="2144" y="55073"/>
                    <a:pt x="115385" y="14503"/>
                    <a:pt x="148193" y="4625"/>
                  </a:cubicBezTo>
                  <a:cubicBezTo>
                    <a:pt x="181001" y="-5253"/>
                    <a:pt x="196524" y="2508"/>
                    <a:pt x="196877" y="10975"/>
                  </a:cubicBezTo>
                  <a:cubicBezTo>
                    <a:pt x="197230" y="19442"/>
                    <a:pt x="160541" y="41314"/>
                    <a:pt x="150310" y="55425"/>
                  </a:cubicBezTo>
                  <a:cubicBezTo>
                    <a:pt x="140079" y="69536"/>
                    <a:pt x="153485" y="93173"/>
                    <a:pt x="135493" y="95642"/>
                  </a:cubicBezTo>
                  <a:cubicBezTo>
                    <a:pt x="117501" y="98111"/>
                    <a:pt x="-2090" y="85411"/>
                    <a:pt x="27" y="7024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: 図形 1132">
              <a:extLst>
                <a:ext uri="{FF2B5EF4-FFF2-40B4-BE49-F238E27FC236}">
                  <a16:creationId xmlns:a16="http://schemas.microsoft.com/office/drawing/2014/main" id="{3F4080D4-F9D4-4BF2-8C04-411A83B29A1F}"/>
                </a:ext>
              </a:extLst>
            </p:cNvPr>
            <p:cNvSpPr/>
            <p:nvPr/>
          </p:nvSpPr>
          <p:spPr>
            <a:xfrm>
              <a:off x="8570359" y="5384110"/>
              <a:ext cx="274931" cy="164465"/>
            </a:xfrm>
            <a:custGeom>
              <a:avLst/>
              <a:gdLst>
                <a:gd name="connsiteX0" fmla="*/ 139724 w 274931"/>
                <a:gd name="connsiteY0" fmla="*/ 2807 h 164465"/>
                <a:gd name="connsiteX1" fmla="*/ 116441 w 274931"/>
                <a:gd name="connsiteY1" fmla="*/ 89590 h 164465"/>
                <a:gd name="connsiteX2" fmla="*/ 24 w 274931"/>
                <a:gd name="connsiteY2" fmla="*/ 161557 h 164465"/>
                <a:gd name="connsiteX3" fmla="*/ 127024 w 274931"/>
                <a:gd name="connsiteY3" fmla="*/ 146740 h 164465"/>
                <a:gd name="connsiteX4" fmla="*/ 182058 w 274931"/>
                <a:gd name="connsiteY4" fmla="*/ 112873 h 164465"/>
                <a:gd name="connsiteX5" fmla="*/ 273074 w 274931"/>
                <a:gd name="connsiteY5" fmla="*/ 2807 h 164465"/>
                <a:gd name="connsiteX6" fmla="*/ 245558 w 274931"/>
                <a:gd name="connsiteY6" fmla="*/ 30323 h 164465"/>
                <a:gd name="connsiteX7" fmla="*/ 158774 w 274931"/>
                <a:gd name="connsiteY7" fmla="*/ 117107 h 164465"/>
                <a:gd name="connsiteX8" fmla="*/ 101624 w 274931"/>
                <a:gd name="connsiteY8" fmla="*/ 134040 h 164465"/>
                <a:gd name="connsiteX9" fmla="*/ 143958 w 274931"/>
                <a:gd name="connsiteY9" fmla="*/ 85357 h 164465"/>
                <a:gd name="connsiteX10" fmla="*/ 139724 w 274931"/>
                <a:gd name="connsiteY10" fmla="*/ 2807 h 16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931" h="164465">
                  <a:moveTo>
                    <a:pt x="139724" y="2807"/>
                  </a:moveTo>
                  <a:cubicBezTo>
                    <a:pt x="135138" y="3513"/>
                    <a:pt x="139724" y="63132"/>
                    <a:pt x="116441" y="89590"/>
                  </a:cubicBezTo>
                  <a:cubicBezTo>
                    <a:pt x="93158" y="116048"/>
                    <a:pt x="-1740" y="152032"/>
                    <a:pt x="24" y="161557"/>
                  </a:cubicBezTo>
                  <a:cubicBezTo>
                    <a:pt x="1788" y="171082"/>
                    <a:pt x="96685" y="154854"/>
                    <a:pt x="127024" y="146740"/>
                  </a:cubicBezTo>
                  <a:cubicBezTo>
                    <a:pt x="157363" y="138626"/>
                    <a:pt x="157716" y="136862"/>
                    <a:pt x="182058" y="112873"/>
                  </a:cubicBezTo>
                  <a:cubicBezTo>
                    <a:pt x="206400" y="88884"/>
                    <a:pt x="262491" y="16565"/>
                    <a:pt x="273074" y="2807"/>
                  </a:cubicBezTo>
                  <a:cubicBezTo>
                    <a:pt x="283657" y="-10951"/>
                    <a:pt x="245558" y="30323"/>
                    <a:pt x="245558" y="30323"/>
                  </a:cubicBezTo>
                  <a:cubicBezTo>
                    <a:pt x="226508" y="49373"/>
                    <a:pt x="182763" y="99821"/>
                    <a:pt x="158774" y="117107"/>
                  </a:cubicBezTo>
                  <a:cubicBezTo>
                    <a:pt x="134785" y="134393"/>
                    <a:pt x="104093" y="139332"/>
                    <a:pt x="101624" y="134040"/>
                  </a:cubicBezTo>
                  <a:cubicBezTo>
                    <a:pt x="99155" y="128748"/>
                    <a:pt x="136902" y="100174"/>
                    <a:pt x="143958" y="85357"/>
                  </a:cubicBezTo>
                  <a:cubicBezTo>
                    <a:pt x="151014" y="70540"/>
                    <a:pt x="144310" y="2101"/>
                    <a:pt x="139724" y="280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: 図形 1133">
              <a:extLst>
                <a:ext uri="{FF2B5EF4-FFF2-40B4-BE49-F238E27FC236}">
                  <a16:creationId xmlns:a16="http://schemas.microsoft.com/office/drawing/2014/main" id="{5C61DAD4-A4E8-47B9-86DC-58FBECAFD20F}"/>
                </a:ext>
              </a:extLst>
            </p:cNvPr>
            <p:cNvSpPr/>
            <p:nvPr/>
          </p:nvSpPr>
          <p:spPr>
            <a:xfrm>
              <a:off x="8678225" y="5381564"/>
              <a:ext cx="160266" cy="74850"/>
            </a:xfrm>
            <a:custGeom>
              <a:avLst/>
              <a:gdLst>
                <a:gd name="connsiteX0" fmla="*/ 108 w 160266"/>
                <a:gd name="connsiteY0" fmla="*/ 1119 h 74850"/>
                <a:gd name="connsiteX1" fmla="*/ 133458 w 160266"/>
                <a:gd name="connsiteY1" fmla="*/ 26519 h 74850"/>
                <a:gd name="connsiteX2" fmla="*/ 158858 w 160266"/>
                <a:gd name="connsiteY2" fmla="*/ 7469 h 74850"/>
                <a:gd name="connsiteX3" fmla="*/ 110175 w 160266"/>
                <a:gd name="connsiteY3" fmla="*/ 64619 h 74850"/>
                <a:gd name="connsiteX4" fmla="*/ 110175 w 160266"/>
                <a:gd name="connsiteY4" fmla="*/ 70969 h 74850"/>
                <a:gd name="connsiteX5" fmla="*/ 108 w 160266"/>
                <a:gd name="connsiteY5" fmla="*/ 1119 h 7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66" h="74850">
                  <a:moveTo>
                    <a:pt x="108" y="1119"/>
                  </a:moveTo>
                  <a:cubicBezTo>
                    <a:pt x="3989" y="-6289"/>
                    <a:pt x="107000" y="25461"/>
                    <a:pt x="133458" y="26519"/>
                  </a:cubicBezTo>
                  <a:cubicBezTo>
                    <a:pt x="159916" y="27577"/>
                    <a:pt x="162739" y="1119"/>
                    <a:pt x="158858" y="7469"/>
                  </a:cubicBezTo>
                  <a:cubicBezTo>
                    <a:pt x="154978" y="13819"/>
                    <a:pt x="118289" y="54036"/>
                    <a:pt x="110175" y="64619"/>
                  </a:cubicBezTo>
                  <a:cubicBezTo>
                    <a:pt x="102061" y="75202"/>
                    <a:pt x="122522" y="78024"/>
                    <a:pt x="110175" y="70969"/>
                  </a:cubicBezTo>
                  <a:cubicBezTo>
                    <a:pt x="97828" y="63914"/>
                    <a:pt x="-3773" y="8527"/>
                    <a:pt x="108" y="1119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: 図形 1134">
              <a:extLst>
                <a:ext uri="{FF2B5EF4-FFF2-40B4-BE49-F238E27FC236}">
                  <a16:creationId xmlns:a16="http://schemas.microsoft.com/office/drawing/2014/main" id="{D453DD26-5634-44E5-974D-B6B4EC8F82A7}"/>
                </a:ext>
              </a:extLst>
            </p:cNvPr>
            <p:cNvSpPr/>
            <p:nvPr/>
          </p:nvSpPr>
          <p:spPr>
            <a:xfrm>
              <a:off x="3415982" y="5415751"/>
              <a:ext cx="519638" cy="399166"/>
            </a:xfrm>
            <a:custGeom>
              <a:avLst/>
              <a:gdLst>
                <a:gd name="connsiteX0" fmla="*/ 318 w 519638"/>
                <a:gd name="connsiteY0" fmla="*/ 5032 h 399166"/>
                <a:gd name="connsiteX1" fmla="*/ 199285 w 519638"/>
                <a:gd name="connsiteY1" fmla="*/ 187066 h 399166"/>
                <a:gd name="connsiteX2" fmla="*/ 379201 w 519638"/>
                <a:gd name="connsiteY2" fmla="*/ 322532 h 399166"/>
                <a:gd name="connsiteX3" fmla="*/ 442701 w 519638"/>
                <a:gd name="connsiteY3" fmla="*/ 396616 h 399166"/>
                <a:gd name="connsiteX4" fmla="*/ 518901 w 519638"/>
                <a:gd name="connsiteY4" fmla="*/ 371216 h 399166"/>
                <a:gd name="connsiteX5" fmla="*/ 459635 w 519638"/>
                <a:gd name="connsiteY5" fmla="*/ 267499 h 399166"/>
                <a:gd name="connsiteX6" fmla="*/ 161185 w 519638"/>
                <a:gd name="connsiteY6" fmla="*/ 70649 h 399166"/>
                <a:gd name="connsiteX7" fmla="*/ 318 w 519638"/>
                <a:gd name="connsiteY7" fmla="*/ 5032 h 39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9638" h="399166">
                  <a:moveTo>
                    <a:pt x="318" y="5032"/>
                  </a:moveTo>
                  <a:cubicBezTo>
                    <a:pt x="6668" y="24435"/>
                    <a:pt x="136138" y="134149"/>
                    <a:pt x="199285" y="187066"/>
                  </a:cubicBezTo>
                  <a:cubicBezTo>
                    <a:pt x="262432" y="239983"/>
                    <a:pt x="338632" y="287607"/>
                    <a:pt x="379201" y="322532"/>
                  </a:cubicBezTo>
                  <a:cubicBezTo>
                    <a:pt x="419770" y="357457"/>
                    <a:pt x="419418" y="388502"/>
                    <a:pt x="442701" y="396616"/>
                  </a:cubicBezTo>
                  <a:cubicBezTo>
                    <a:pt x="465984" y="404730"/>
                    <a:pt x="516079" y="392735"/>
                    <a:pt x="518901" y="371216"/>
                  </a:cubicBezTo>
                  <a:cubicBezTo>
                    <a:pt x="521723" y="349697"/>
                    <a:pt x="519254" y="317593"/>
                    <a:pt x="459635" y="267499"/>
                  </a:cubicBezTo>
                  <a:cubicBezTo>
                    <a:pt x="400016" y="217405"/>
                    <a:pt x="238443" y="115805"/>
                    <a:pt x="161185" y="70649"/>
                  </a:cubicBezTo>
                  <a:cubicBezTo>
                    <a:pt x="83927" y="25493"/>
                    <a:pt x="-6032" y="-14371"/>
                    <a:pt x="318" y="503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: 図形 1135">
              <a:extLst>
                <a:ext uri="{FF2B5EF4-FFF2-40B4-BE49-F238E27FC236}">
                  <a16:creationId xmlns:a16="http://schemas.microsoft.com/office/drawing/2014/main" id="{3C365562-376E-46F0-944F-1170922936F4}"/>
                </a:ext>
              </a:extLst>
            </p:cNvPr>
            <p:cNvSpPr/>
            <p:nvPr/>
          </p:nvSpPr>
          <p:spPr>
            <a:xfrm>
              <a:off x="3198282" y="5359400"/>
              <a:ext cx="631530" cy="475283"/>
            </a:xfrm>
            <a:custGeom>
              <a:avLst/>
              <a:gdLst>
                <a:gd name="connsiteX0" fmla="*/ 302685 w 631530"/>
                <a:gd name="connsiteY0" fmla="*/ 84667 h 475283"/>
                <a:gd name="connsiteX1" fmla="*/ 241301 w 631530"/>
                <a:gd name="connsiteY1" fmla="*/ 40217 h 475283"/>
                <a:gd name="connsiteX2" fmla="*/ 61385 w 631530"/>
                <a:gd name="connsiteY2" fmla="*/ 0 h 475283"/>
                <a:gd name="connsiteX3" fmla="*/ 12701 w 631530"/>
                <a:gd name="connsiteY3" fmla="*/ 40217 h 475283"/>
                <a:gd name="connsiteX4" fmla="*/ 61385 w 631530"/>
                <a:gd name="connsiteY4" fmla="*/ 137583 h 475283"/>
                <a:gd name="connsiteX5" fmla="*/ 605368 w 631530"/>
                <a:gd name="connsiteY5" fmla="*/ 463550 h 475283"/>
                <a:gd name="connsiteX6" fmla="*/ 533401 w 631530"/>
                <a:gd name="connsiteY6" fmla="*/ 395817 h 475283"/>
                <a:gd name="connsiteX7" fmla="*/ 427568 w 631530"/>
                <a:gd name="connsiteY7" fmla="*/ 323850 h 475283"/>
                <a:gd name="connsiteX8" fmla="*/ 203201 w 631530"/>
                <a:gd name="connsiteY8" fmla="*/ 105833 h 475283"/>
                <a:gd name="connsiteX9" fmla="*/ 177801 w 631530"/>
                <a:gd name="connsiteY9" fmla="*/ 76200 h 475283"/>
                <a:gd name="connsiteX10" fmla="*/ 302685 w 631530"/>
                <a:gd name="connsiteY10" fmla="*/ 84667 h 47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1530" h="475283">
                  <a:moveTo>
                    <a:pt x="302685" y="84667"/>
                  </a:moveTo>
                  <a:cubicBezTo>
                    <a:pt x="313268" y="78670"/>
                    <a:pt x="281518" y="54328"/>
                    <a:pt x="241301" y="40217"/>
                  </a:cubicBezTo>
                  <a:cubicBezTo>
                    <a:pt x="201084" y="26106"/>
                    <a:pt x="99485" y="0"/>
                    <a:pt x="61385" y="0"/>
                  </a:cubicBezTo>
                  <a:cubicBezTo>
                    <a:pt x="23285" y="0"/>
                    <a:pt x="12701" y="17287"/>
                    <a:pt x="12701" y="40217"/>
                  </a:cubicBezTo>
                  <a:cubicBezTo>
                    <a:pt x="12701" y="63147"/>
                    <a:pt x="-37393" y="67028"/>
                    <a:pt x="61385" y="137583"/>
                  </a:cubicBezTo>
                  <a:cubicBezTo>
                    <a:pt x="160163" y="208138"/>
                    <a:pt x="526699" y="420511"/>
                    <a:pt x="605368" y="463550"/>
                  </a:cubicBezTo>
                  <a:cubicBezTo>
                    <a:pt x="684037" y="506589"/>
                    <a:pt x="563034" y="419100"/>
                    <a:pt x="533401" y="395817"/>
                  </a:cubicBezTo>
                  <a:cubicBezTo>
                    <a:pt x="503768" y="372534"/>
                    <a:pt x="482601" y="372181"/>
                    <a:pt x="427568" y="323850"/>
                  </a:cubicBezTo>
                  <a:cubicBezTo>
                    <a:pt x="372535" y="275519"/>
                    <a:pt x="244829" y="147108"/>
                    <a:pt x="203201" y="105833"/>
                  </a:cubicBezTo>
                  <a:cubicBezTo>
                    <a:pt x="161573" y="64558"/>
                    <a:pt x="164395" y="80786"/>
                    <a:pt x="177801" y="76200"/>
                  </a:cubicBezTo>
                  <a:cubicBezTo>
                    <a:pt x="191207" y="71614"/>
                    <a:pt x="292102" y="90664"/>
                    <a:pt x="302685" y="8466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: 図形 1136">
              <a:extLst>
                <a:ext uri="{FF2B5EF4-FFF2-40B4-BE49-F238E27FC236}">
                  <a16:creationId xmlns:a16="http://schemas.microsoft.com/office/drawing/2014/main" id="{A7932CC4-E74F-4D66-8935-BD83E0512549}"/>
                </a:ext>
              </a:extLst>
            </p:cNvPr>
            <p:cNvSpPr/>
            <p:nvPr/>
          </p:nvSpPr>
          <p:spPr>
            <a:xfrm>
              <a:off x="2780104" y="4890594"/>
              <a:ext cx="562948" cy="358535"/>
            </a:xfrm>
            <a:custGeom>
              <a:avLst/>
              <a:gdLst>
                <a:gd name="connsiteX0" fmla="*/ 9663 w 562948"/>
                <a:gd name="connsiteY0" fmla="*/ 13723 h 358535"/>
                <a:gd name="connsiteX1" fmla="*/ 62579 w 562948"/>
                <a:gd name="connsiteY1" fmla="*/ 45473 h 358535"/>
                <a:gd name="connsiteX2" fmla="*/ 223446 w 562948"/>
                <a:gd name="connsiteY2" fmla="*/ 259256 h 358535"/>
                <a:gd name="connsiteX3" fmla="*/ 297529 w 562948"/>
                <a:gd name="connsiteY3" fmla="*/ 318523 h 358535"/>
                <a:gd name="connsiteX4" fmla="*/ 333513 w 562948"/>
                <a:gd name="connsiteY4" fmla="*/ 299473 h 358535"/>
                <a:gd name="connsiteX5" fmla="*/ 361029 w 562948"/>
                <a:gd name="connsiteY5" fmla="*/ 337573 h 358535"/>
                <a:gd name="connsiteX6" fmla="*/ 416063 w 562948"/>
                <a:gd name="connsiteY6" fmla="*/ 335456 h 358535"/>
                <a:gd name="connsiteX7" fmla="*/ 437229 w 562948"/>
                <a:gd name="connsiteY7" fmla="*/ 346039 h 358535"/>
                <a:gd name="connsiteX8" fmla="*/ 439346 w 562948"/>
                <a:gd name="connsiteY8" fmla="*/ 303706 h 358535"/>
                <a:gd name="connsiteX9" fmla="*/ 562113 w 562948"/>
                <a:gd name="connsiteY9" fmla="*/ 356623 h 358535"/>
                <a:gd name="connsiteX10" fmla="*/ 369496 w 562948"/>
                <a:gd name="connsiteY10" fmla="*/ 221156 h 358535"/>
                <a:gd name="connsiteX11" fmla="*/ 337746 w 562948"/>
                <a:gd name="connsiteY11" fmla="*/ 119556 h 358535"/>
                <a:gd name="connsiteX12" fmla="*/ 284829 w 562948"/>
                <a:gd name="connsiteY12" fmla="*/ 121673 h 358535"/>
                <a:gd name="connsiteX13" fmla="*/ 320813 w 562948"/>
                <a:gd name="connsiteY13" fmla="*/ 210573 h 358535"/>
                <a:gd name="connsiteX14" fmla="*/ 250963 w 562948"/>
                <a:gd name="connsiteY14" fmla="*/ 140723 h 358535"/>
                <a:gd name="connsiteX15" fmla="*/ 170529 w 562948"/>
                <a:gd name="connsiteY15" fmla="*/ 62406 h 358535"/>
                <a:gd name="connsiteX16" fmla="*/ 244613 w 562948"/>
                <a:gd name="connsiteY16" fmla="*/ 219039 h 358535"/>
                <a:gd name="connsiteX17" fmla="*/ 9663 w 562948"/>
                <a:gd name="connsiteY17" fmla="*/ 13723 h 35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2948" h="358535">
                  <a:moveTo>
                    <a:pt x="9663" y="13723"/>
                  </a:moveTo>
                  <a:cubicBezTo>
                    <a:pt x="-20676" y="-15205"/>
                    <a:pt x="26949" y="4551"/>
                    <a:pt x="62579" y="45473"/>
                  </a:cubicBezTo>
                  <a:cubicBezTo>
                    <a:pt x="98209" y="86395"/>
                    <a:pt x="184288" y="213748"/>
                    <a:pt x="223446" y="259256"/>
                  </a:cubicBezTo>
                  <a:cubicBezTo>
                    <a:pt x="262604" y="304764"/>
                    <a:pt x="279185" y="311820"/>
                    <a:pt x="297529" y="318523"/>
                  </a:cubicBezTo>
                  <a:cubicBezTo>
                    <a:pt x="315873" y="325226"/>
                    <a:pt x="322930" y="296298"/>
                    <a:pt x="333513" y="299473"/>
                  </a:cubicBezTo>
                  <a:cubicBezTo>
                    <a:pt x="344096" y="302648"/>
                    <a:pt x="347271" y="331576"/>
                    <a:pt x="361029" y="337573"/>
                  </a:cubicBezTo>
                  <a:cubicBezTo>
                    <a:pt x="374787" y="343570"/>
                    <a:pt x="403363" y="334045"/>
                    <a:pt x="416063" y="335456"/>
                  </a:cubicBezTo>
                  <a:cubicBezTo>
                    <a:pt x="428763" y="336867"/>
                    <a:pt x="433349" y="351331"/>
                    <a:pt x="437229" y="346039"/>
                  </a:cubicBezTo>
                  <a:cubicBezTo>
                    <a:pt x="441109" y="340747"/>
                    <a:pt x="418532" y="301942"/>
                    <a:pt x="439346" y="303706"/>
                  </a:cubicBezTo>
                  <a:cubicBezTo>
                    <a:pt x="460160" y="305470"/>
                    <a:pt x="573755" y="370381"/>
                    <a:pt x="562113" y="356623"/>
                  </a:cubicBezTo>
                  <a:cubicBezTo>
                    <a:pt x="550471" y="342865"/>
                    <a:pt x="406890" y="260667"/>
                    <a:pt x="369496" y="221156"/>
                  </a:cubicBezTo>
                  <a:cubicBezTo>
                    <a:pt x="332102" y="181645"/>
                    <a:pt x="351857" y="136137"/>
                    <a:pt x="337746" y="119556"/>
                  </a:cubicBezTo>
                  <a:cubicBezTo>
                    <a:pt x="323635" y="102975"/>
                    <a:pt x="287651" y="106504"/>
                    <a:pt x="284829" y="121673"/>
                  </a:cubicBezTo>
                  <a:cubicBezTo>
                    <a:pt x="282007" y="136842"/>
                    <a:pt x="326457" y="207398"/>
                    <a:pt x="320813" y="210573"/>
                  </a:cubicBezTo>
                  <a:cubicBezTo>
                    <a:pt x="315169" y="213748"/>
                    <a:pt x="250963" y="140723"/>
                    <a:pt x="250963" y="140723"/>
                  </a:cubicBezTo>
                  <a:cubicBezTo>
                    <a:pt x="225916" y="116029"/>
                    <a:pt x="171587" y="49353"/>
                    <a:pt x="170529" y="62406"/>
                  </a:cubicBezTo>
                  <a:cubicBezTo>
                    <a:pt x="169471" y="75459"/>
                    <a:pt x="265427" y="226094"/>
                    <a:pt x="244613" y="219039"/>
                  </a:cubicBezTo>
                  <a:cubicBezTo>
                    <a:pt x="223799" y="211984"/>
                    <a:pt x="40002" y="42651"/>
                    <a:pt x="9663" y="1372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: 図形 1137">
              <a:extLst>
                <a:ext uri="{FF2B5EF4-FFF2-40B4-BE49-F238E27FC236}">
                  <a16:creationId xmlns:a16="http://schemas.microsoft.com/office/drawing/2014/main" id="{44A2D73C-50B7-49D2-AA3C-8C31E202FBCD}"/>
                </a:ext>
              </a:extLst>
            </p:cNvPr>
            <p:cNvSpPr/>
            <p:nvPr/>
          </p:nvSpPr>
          <p:spPr>
            <a:xfrm>
              <a:off x="2740949" y="4607983"/>
              <a:ext cx="306145" cy="356732"/>
            </a:xfrm>
            <a:custGeom>
              <a:avLst/>
              <a:gdLst>
                <a:gd name="connsiteX0" fmla="*/ 134 w 306145"/>
                <a:gd name="connsiteY0" fmla="*/ 0 h 356732"/>
                <a:gd name="connsiteX1" fmla="*/ 108084 w 306145"/>
                <a:gd name="connsiteY1" fmla="*/ 169334 h 356732"/>
                <a:gd name="connsiteX2" fmla="*/ 184284 w 306145"/>
                <a:gd name="connsiteY2" fmla="*/ 349250 h 356732"/>
                <a:gd name="connsiteX3" fmla="*/ 216034 w 306145"/>
                <a:gd name="connsiteY3" fmla="*/ 321734 h 356732"/>
                <a:gd name="connsiteX4" fmla="*/ 230851 w 306145"/>
                <a:gd name="connsiteY4" fmla="*/ 313267 h 356732"/>
                <a:gd name="connsiteX5" fmla="*/ 256251 w 306145"/>
                <a:gd name="connsiteY5" fmla="*/ 247650 h 356732"/>
                <a:gd name="connsiteX6" fmla="*/ 304934 w 306145"/>
                <a:gd name="connsiteY6" fmla="*/ 254000 h 356732"/>
                <a:gd name="connsiteX7" fmla="*/ 201218 w 306145"/>
                <a:gd name="connsiteY7" fmla="*/ 167217 h 356732"/>
                <a:gd name="connsiteX8" fmla="*/ 201218 w 306145"/>
                <a:gd name="connsiteY8" fmla="*/ 124884 h 356732"/>
                <a:gd name="connsiteX9" fmla="*/ 144068 w 306145"/>
                <a:gd name="connsiteY9" fmla="*/ 63500 h 356732"/>
                <a:gd name="connsiteX10" fmla="*/ 144068 w 306145"/>
                <a:gd name="connsiteY10" fmla="*/ 150284 h 356732"/>
                <a:gd name="connsiteX11" fmla="*/ 131368 w 306145"/>
                <a:gd name="connsiteY11" fmla="*/ 169334 h 356732"/>
                <a:gd name="connsiteX12" fmla="*/ 134 w 306145"/>
                <a:gd name="connsiteY12" fmla="*/ 0 h 35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6145" h="356732">
                  <a:moveTo>
                    <a:pt x="134" y="0"/>
                  </a:moveTo>
                  <a:cubicBezTo>
                    <a:pt x="-3747" y="0"/>
                    <a:pt x="77392" y="111126"/>
                    <a:pt x="108084" y="169334"/>
                  </a:cubicBezTo>
                  <a:cubicBezTo>
                    <a:pt x="138776" y="227542"/>
                    <a:pt x="166292" y="323850"/>
                    <a:pt x="184284" y="349250"/>
                  </a:cubicBezTo>
                  <a:cubicBezTo>
                    <a:pt x="202276" y="374650"/>
                    <a:pt x="208273" y="327731"/>
                    <a:pt x="216034" y="321734"/>
                  </a:cubicBezTo>
                  <a:cubicBezTo>
                    <a:pt x="223795" y="315737"/>
                    <a:pt x="224148" y="325614"/>
                    <a:pt x="230851" y="313267"/>
                  </a:cubicBezTo>
                  <a:cubicBezTo>
                    <a:pt x="237554" y="300920"/>
                    <a:pt x="243904" y="257528"/>
                    <a:pt x="256251" y="247650"/>
                  </a:cubicBezTo>
                  <a:cubicBezTo>
                    <a:pt x="268598" y="237772"/>
                    <a:pt x="314106" y="267405"/>
                    <a:pt x="304934" y="254000"/>
                  </a:cubicBezTo>
                  <a:cubicBezTo>
                    <a:pt x="295762" y="240595"/>
                    <a:pt x="218504" y="188736"/>
                    <a:pt x="201218" y="167217"/>
                  </a:cubicBezTo>
                  <a:cubicBezTo>
                    <a:pt x="183932" y="145698"/>
                    <a:pt x="210743" y="142170"/>
                    <a:pt x="201218" y="124884"/>
                  </a:cubicBezTo>
                  <a:cubicBezTo>
                    <a:pt x="191693" y="107598"/>
                    <a:pt x="153593" y="59267"/>
                    <a:pt x="144068" y="63500"/>
                  </a:cubicBezTo>
                  <a:cubicBezTo>
                    <a:pt x="134543" y="67733"/>
                    <a:pt x="146185" y="132645"/>
                    <a:pt x="144068" y="150284"/>
                  </a:cubicBezTo>
                  <a:cubicBezTo>
                    <a:pt x="141951" y="167923"/>
                    <a:pt x="155710" y="188737"/>
                    <a:pt x="131368" y="169334"/>
                  </a:cubicBezTo>
                  <a:cubicBezTo>
                    <a:pt x="107026" y="149931"/>
                    <a:pt x="4015" y="0"/>
                    <a:pt x="134" y="0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: 図形 1138">
              <a:extLst>
                <a:ext uri="{FF2B5EF4-FFF2-40B4-BE49-F238E27FC236}">
                  <a16:creationId xmlns:a16="http://schemas.microsoft.com/office/drawing/2014/main" id="{E4136058-B0AC-4DA0-9ABC-BB0E25727122}"/>
                </a:ext>
              </a:extLst>
            </p:cNvPr>
            <p:cNvSpPr/>
            <p:nvPr/>
          </p:nvSpPr>
          <p:spPr>
            <a:xfrm>
              <a:off x="2597133" y="4245581"/>
              <a:ext cx="229526" cy="401018"/>
            </a:xfrm>
            <a:custGeom>
              <a:avLst/>
              <a:gdLst>
                <a:gd name="connsiteX0" fmla="*/ 17 w 229526"/>
                <a:gd name="connsiteY0" fmla="*/ 452 h 401018"/>
                <a:gd name="connsiteX1" fmla="*/ 107967 w 229526"/>
                <a:gd name="connsiteY1" fmla="*/ 281969 h 401018"/>
                <a:gd name="connsiteX2" fmla="*/ 158767 w 229526"/>
                <a:gd name="connsiteY2" fmla="*/ 362402 h 401018"/>
                <a:gd name="connsiteX3" fmla="*/ 226500 w 229526"/>
                <a:gd name="connsiteY3" fmla="*/ 400502 h 401018"/>
                <a:gd name="connsiteX4" fmla="*/ 207450 w 229526"/>
                <a:gd name="connsiteY4" fmla="*/ 337002 h 401018"/>
                <a:gd name="connsiteX5" fmla="*/ 116434 w 229526"/>
                <a:gd name="connsiteY5" fmla="*/ 218469 h 401018"/>
                <a:gd name="connsiteX6" fmla="*/ 17 w 229526"/>
                <a:gd name="connsiteY6" fmla="*/ 452 h 40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526" h="401018">
                  <a:moveTo>
                    <a:pt x="17" y="452"/>
                  </a:moveTo>
                  <a:cubicBezTo>
                    <a:pt x="-1394" y="11035"/>
                    <a:pt x="81509" y="221644"/>
                    <a:pt x="107967" y="281969"/>
                  </a:cubicBezTo>
                  <a:cubicBezTo>
                    <a:pt x="134425" y="342294"/>
                    <a:pt x="139012" y="342647"/>
                    <a:pt x="158767" y="362402"/>
                  </a:cubicBezTo>
                  <a:cubicBezTo>
                    <a:pt x="178522" y="382157"/>
                    <a:pt x="218386" y="404735"/>
                    <a:pt x="226500" y="400502"/>
                  </a:cubicBezTo>
                  <a:cubicBezTo>
                    <a:pt x="234614" y="396269"/>
                    <a:pt x="225794" y="367341"/>
                    <a:pt x="207450" y="337002"/>
                  </a:cubicBezTo>
                  <a:cubicBezTo>
                    <a:pt x="189106" y="306663"/>
                    <a:pt x="148184" y="268916"/>
                    <a:pt x="116434" y="218469"/>
                  </a:cubicBezTo>
                  <a:cubicBezTo>
                    <a:pt x="84684" y="168022"/>
                    <a:pt x="1428" y="-10131"/>
                    <a:pt x="17" y="45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: 図形 1139">
              <a:extLst>
                <a:ext uri="{FF2B5EF4-FFF2-40B4-BE49-F238E27FC236}">
                  <a16:creationId xmlns:a16="http://schemas.microsoft.com/office/drawing/2014/main" id="{59386BDB-A184-4821-9084-569313B084D4}"/>
                </a:ext>
              </a:extLst>
            </p:cNvPr>
            <p:cNvSpPr/>
            <p:nvPr/>
          </p:nvSpPr>
          <p:spPr>
            <a:xfrm>
              <a:off x="2397393" y="3951026"/>
              <a:ext cx="210115" cy="260778"/>
            </a:xfrm>
            <a:custGeom>
              <a:avLst/>
              <a:gdLst>
                <a:gd name="connsiteX0" fmla="*/ 790 w 210115"/>
                <a:gd name="connsiteY0" fmla="*/ 791 h 260778"/>
                <a:gd name="connsiteX1" fmla="*/ 64290 w 210115"/>
                <a:gd name="connsiteY1" fmla="*/ 112974 h 260778"/>
                <a:gd name="connsiteX2" fmla="*/ 60057 w 210115"/>
                <a:gd name="connsiteY2" fmla="*/ 184941 h 260778"/>
                <a:gd name="connsiteX3" fmla="*/ 136257 w 210115"/>
                <a:gd name="connsiteY3" fmla="*/ 246324 h 260778"/>
                <a:gd name="connsiteX4" fmla="*/ 208224 w 210115"/>
                <a:gd name="connsiteY4" fmla="*/ 256907 h 260778"/>
                <a:gd name="connsiteX5" fmla="*/ 182824 w 210115"/>
                <a:gd name="connsiteY5" fmla="*/ 193407 h 260778"/>
                <a:gd name="connsiteX6" fmla="*/ 115090 w 210115"/>
                <a:gd name="connsiteY6" fmla="*/ 174357 h 260778"/>
                <a:gd name="connsiteX7" fmla="*/ 790 w 210115"/>
                <a:gd name="connsiteY7" fmla="*/ 791 h 26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115" h="260778">
                  <a:moveTo>
                    <a:pt x="790" y="791"/>
                  </a:moveTo>
                  <a:cubicBezTo>
                    <a:pt x="-7677" y="-9439"/>
                    <a:pt x="54412" y="82282"/>
                    <a:pt x="64290" y="112974"/>
                  </a:cubicBezTo>
                  <a:cubicBezTo>
                    <a:pt x="74168" y="143666"/>
                    <a:pt x="48063" y="162716"/>
                    <a:pt x="60057" y="184941"/>
                  </a:cubicBezTo>
                  <a:cubicBezTo>
                    <a:pt x="72052" y="207166"/>
                    <a:pt x="111563" y="234330"/>
                    <a:pt x="136257" y="246324"/>
                  </a:cubicBezTo>
                  <a:cubicBezTo>
                    <a:pt x="160951" y="258318"/>
                    <a:pt x="200463" y="265726"/>
                    <a:pt x="208224" y="256907"/>
                  </a:cubicBezTo>
                  <a:cubicBezTo>
                    <a:pt x="215985" y="248088"/>
                    <a:pt x="198346" y="207165"/>
                    <a:pt x="182824" y="193407"/>
                  </a:cubicBezTo>
                  <a:cubicBezTo>
                    <a:pt x="167302" y="179649"/>
                    <a:pt x="140490" y="207165"/>
                    <a:pt x="115090" y="174357"/>
                  </a:cubicBezTo>
                  <a:cubicBezTo>
                    <a:pt x="89690" y="141549"/>
                    <a:pt x="9257" y="11021"/>
                    <a:pt x="790" y="791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: 図形 1140">
              <a:extLst>
                <a:ext uri="{FF2B5EF4-FFF2-40B4-BE49-F238E27FC236}">
                  <a16:creationId xmlns:a16="http://schemas.microsoft.com/office/drawing/2014/main" id="{898698CC-42FF-4786-98E9-21CC9977D8AB}"/>
                </a:ext>
              </a:extLst>
            </p:cNvPr>
            <p:cNvSpPr/>
            <p:nvPr/>
          </p:nvSpPr>
          <p:spPr>
            <a:xfrm>
              <a:off x="2431265" y="3926278"/>
              <a:ext cx="166833" cy="274762"/>
            </a:xfrm>
            <a:custGeom>
              <a:avLst/>
              <a:gdLst>
                <a:gd name="connsiteX0" fmla="*/ 28302 w 166833"/>
                <a:gd name="connsiteY0" fmla="*/ 139 h 274762"/>
                <a:gd name="connsiteX1" fmla="*/ 110852 w 166833"/>
                <a:gd name="connsiteY1" fmla="*/ 125022 h 274762"/>
                <a:gd name="connsiteX2" fmla="*/ 163768 w 166833"/>
                <a:gd name="connsiteY2" fmla="*/ 273189 h 274762"/>
                <a:gd name="connsiteX3" fmla="*/ 146835 w 166833"/>
                <a:gd name="connsiteY3" fmla="*/ 196989 h 274762"/>
                <a:gd name="connsiteX4" fmla="*/ 34652 w 166833"/>
                <a:gd name="connsiteY4" fmla="*/ 101739 h 274762"/>
                <a:gd name="connsiteX5" fmla="*/ 785 w 166833"/>
                <a:gd name="connsiteY5" fmla="*/ 99622 h 274762"/>
                <a:gd name="connsiteX6" fmla="*/ 28302 w 166833"/>
                <a:gd name="connsiteY6" fmla="*/ 139 h 27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833" h="274762">
                  <a:moveTo>
                    <a:pt x="28302" y="139"/>
                  </a:moveTo>
                  <a:cubicBezTo>
                    <a:pt x="46647" y="4372"/>
                    <a:pt x="88274" y="79514"/>
                    <a:pt x="110852" y="125022"/>
                  </a:cubicBezTo>
                  <a:cubicBezTo>
                    <a:pt x="133430" y="170530"/>
                    <a:pt x="157771" y="261195"/>
                    <a:pt x="163768" y="273189"/>
                  </a:cubicBezTo>
                  <a:cubicBezTo>
                    <a:pt x="169765" y="285183"/>
                    <a:pt x="168354" y="225564"/>
                    <a:pt x="146835" y="196989"/>
                  </a:cubicBezTo>
                  <a:cubicBezTo>
                    <a:pt x="125316" y="168414"/>
                    <a:pt x="58994" y="117967"/>
                    <a:pt x="34652" y="101739"/>
                  </a:cubicBezTo>
                  <a:cubicBezTo>
                    <a:pt x="10310" y="85511"/>
                    <a:pt x="5018" y="109852"/>
                    <a:pt x="785" y="99622"/>
                  </a:cubicBezTo>
                  <a:cubicBezTo>
                    <a:pt x="-3448" y="89392"/>
                    <a:pt x="9957" y="-4094"/>
                    <a:pt x="28302" y="139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: 図形 1141">
              <a:extLst>
                <a:ext uri="{FF2B5EF4-FFF2-40B4-BE49-F238E27FC236}">
                  <a16:creationId xmlns:a16="http://schemas.microsoft.com/office/drawing/2014/main" id="{1CA7E4A5-A11B-4B87-8327-F07B521C5E76}"/>
                </a:ext>
              </a:extLst>
            </p:cNvPr>
            <p:cNvSpPr/>
            <p:nvPr/>
          </p:nvSpPr>
          <p:spPr>
            <a:xfrm>
              <a:off x="2552353" y="3905347"/>
              <a:ext cx="237814" cy="266962"/>
            </a:xfrm>
            <a:custGeom>
              <a:avLst/>
              <a:gdLst>
                <a:gd name="connsiteX0" fmla="*/ 2464 w 237814"/>
                <a:gd name="connsiteY0" fmla="*/ 4136 h 266962"/>
                <a:gd name="connsiteX1" fmla="*/ 25747 w 237814"/>
                <a:gd name="connsiteY1" fmla="*/ 52820 h 266962"/>
                <a:gd name="connsiteX2" fmla="*/ 57497 w 237814"/>
                <a:gd name="connsiteY2" fmla="*/ 165003 h 266962"/>
                <a:gd name="connsiteX3" fmla="*/ 74430 w 237814"/>
                <a:gd name="connsiteY3" fmla="*/ 213686 h 266962"/>
                <a:gd name="connsiteX4" fmla="*/ 231064 w 237814"/>
                <a:gd name="connsiteY4" fmla="*/ 266603 h 266962"/>
                <a:gd name="connsiteX5" fmla="*/ 203547 w 237814"/>
                <a:gd name="connsiteY5" fmla="*/ 234853 h 266962"/>
                <a:gd name="connsiteX6" fmla="*/ 150630 w 237814"/>
                <a:gd name="connsiteY6" fmla="*/ 194636 h 266962"/>
                <a:gd name="connsiteX7" fmla="*/ 87130 w 237814"/>
                <a:gd name="connsiteY7" fmla="*/ 154420 h 266962"/>
                <a:gd name="connsiteX8" fmla="*/ 2464 w 237814"/>
                <a:gd name="connsiteY8" fmla="*/ 4136 h 2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814" h="266962">
                  <a:moveTo>
                    <a:pt x="2464" y="4136"/>
                  </a:moveTo>
                  <a:cubicBezTo>
                    <a:pt x="-7767" y="-12797"/>
                    <a:pt x="16575" y="26009"/>
                    <a:pt x="25747" y="52820"/>
                  </a:cubicBezTo>
                  <a:cubicBezTo>
                    <a:pt x="34919" y="79631"/>
                    <a:pt x="49383" y="138192"/>
                    <a:pt x="57497" y="165003"/>
                  </a:cubicBezTo>
                  <a:cubicBezTo>
                    <a:pt x="65611" y="191814"/>
                    <a:pt x="45502" y="196753"/>
                    <a:pt x="74430" y="213686"/>
                  </a:cubicBezTo>
                  <a:cubicBezTo>
                    <a:pt x="103358" y="230619"/>
                    <a:pt x="209545" y="263075"/>
                    <a:pt x="231064" y="266603"/>
                  </a:cubicBezTo>
                  <a:cubicBezTo>
                    <a:pt x="252583" y="270131"/>
                    <a:pt x="216953" y="246847"/>
                    <a:pt x="203547" y="234853"/>
                  </a:cubicBezTo>
                  <a:cubicBezTo>
                    <a:pt x="190141" y="222859"/>
                    <a:pt x="170033" y="208042"/>
                    <a:pt x="150630" y="194636"/>
                  </a:cubicBezTo>
                  <a:cubicBezTo>
                    <a:pt x="131227" y="181230"/>
                    <a:pt x="110413" y="188639"/>
                    <a:pt x="87130" y="154420"/>
                  </a:cubicBezTo>
                  <a:cubicBezTo>
                    <a:pt x="63847" y="120201"/>
                    <a:pt x="12695" y="21069"/>
                    <a:pt x="2464" y="4136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: 図形 1142">
              <a:extLst>
                <a:ext uri="{FF2B5EF4-FFF2-40B4-BE49-F238E27FC236}">
                  <a16:creationId xmlns:a16="http://schemas.microsoft.com/office/drawing/2014/main" id="{16D32489-6505-4A00-A37B-A57845E3DF81}"/>
                </a:ext>
              </a:extLst>
            </p:cNvPr>
            <p:cNvSpPr/>
            <p:nvPr/>
          </p:nvSpPr>
          <p:spPr>
            <a:xfrm>
              <a:off x="2588662" y="3917948"/>
              <a:ext cx="146568" cy="201356"/>
            </a:xfrm>
            <a:custGeom>
              <a:avLst/>
              <a:gdLst>
                <a:gd name="connsiteX0" fmla="*/ 21 w 146568"/>
                <a:gd name="connsiteY0" fmla="*/ 2 h 201356"/>
                <a:gd name="connsiteX1" fmla="*/ 74105 w 146568"/>
                <a:gd name="connsiteY1" fmla="*/ 50802 h 201356"/>
                <a:gd name="connsiteX2" fmla="*/ 105855 w 146568"/>
                <a:gd name="connsiteY2" fmla="*/ 93135 h 201356"/>
                <a:gd name="connsiteX3" fmla="*/ 146071 w 146568"/>
                <a:gd name="connsiteY3" fmla="*/ 201085 h 201356"/>
                <a:gd name="connsiteX4" fmla="*/ 76221 w 146568"/>
                <a:gd name="connsiteY4" fmla="*/ 122769 h 201356"/>
                <a:gd name="connsiteX5" fmla="*/ 42355 w 146568"/>
                <a:gd name="connsiteY5" fmla="*/ 84669 h 201356"/>
                <a:gd name="connsiteX6" fmla="*/ 2138 w 146568"/>
                <a:gd name="connsiteY6" fmla="*/ 50802 h 201356"/>
                <a:gd name="connsiteX7" fmla="*/ 65638 w 146568"/>
                <a:gd name="connsiteY7" fmla="*/ 52919 h 201356"/>
                <a:gd name="connsiteX8" fmla="*/ 21 w 146568"/>
                <a:gd name="connsiteY8" fmla="*/ 2 h 20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68" h="201356">
                  <a:moveTo>
                    <a:pt x="21" y="2"/>
                  </a:moveTo>
                  <a:cubicBezTo>
                    <a:pt x="1432" y="-351"/>
                    <a:pt x="56466" y="35280"/>
                    <a:pt x="74105" y="50802"/>
                  </a:cubicBezTo>
                  <a:cubicBezTo>
                    <a:pt x="91744" y="66324"/>
                    <a:pt x="93861" y="68088"/>
                    <a:pt x="105855" y="93135"/>
                  </a:cubicBezTo>
                  <a:cubicBezTo>
                    <a:pt x="117849" y="118182"/>
                    <a:pt x="151010" y="196146"/>
                    <a:pt x="146071" y="201085"/>
                  </a:cubicBezTo>
                  <a:cubicBezTo>
                    <a:pt x="141132" y="206024"/>
                    <a:pt x="93507" y="142172"/>
                    <a:pt x="76221" y="122769"/>
                  </a:cubicBezTo>
                  <a:cubicBezTo>
                    <a:pt x="58935" y="103366"/>
                    <a:pt x="54702" y="96664"/>
                    <a:pt x="42355" y="84669"/>
                  </a:cubicBezTo>
                  <a:cubicBezTo>
                    <a:pt x="30008" y="72675"/>
                    <a:pt x="-1742" y="56094"/>
                    <a:pt x="2138" y="50802"/>
                  </a:cubicBezTo>
                  <a:cubicBezTo>
                    <a:pt x="6018" y="45510"/>
                    <a:pt x="63874" y="58211"/>
                    <a:pt x="65638" y="52919"/>
                  </a:cubicBezTo>
                  <a:cubicBezTo>
                    <a:pt x="67402" y="47627"/>
                    <a:pt x="-1390" y="355"/>
                    <a:pt x="21" y="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: 図形 1143">
              <a:extLst>
                <a:ext uri="{FF2B5EF4-FFF2-40B4-BE49-F238E27FC236}">
                  <a16:creationId xmlns:a16="http://schemas.microsoft.com/office/drawing/2014/main" id="{C1CCE818-B1E7-4405-96A7-8B6EBE0A8A23}"/>
                </a:ext>
              </a:extLst>
            </p:cNvPr>
            <p:cNvSpPr/>
            <p:nvPr/>
          </p:nvSpPr>
          <p:spPr>
            <a:xfrm>
              <a:off x="2608679" y="4133836"/>
              <a:ext cx="212952" cy="234120"/>
            </a:xfrm>
            <a:custGeom>
              <a:avLst/>
              <a:gdLst>
                <a:gd name="connsiteX0" fmla="*/ 1171 w 212952"/>
                <a:gd name="connsiteY0" fmla="*/ 14 h 234120"/>
                <a:gd name="connsiteX1" fmla="*/ 28688 w 212952"/>
                <a:gd name="connsiteY1" fmla="*/ 131247 h 234120"/>
                <a:gd name="connsiteX2" fmla="*/ 47738 w 212952"/>
                <a:gd name="connsiteY2" fmla="*/ 190514 h 234120"/>
                <a:gd name="connsiteX3" fmla="*/ 138754 w 212952"/>
                <a:gd name="connsiteY3" fmla="*/ 226497 h 234120"/>
                <a:gd name="connsiteX4" fmla="*/ 212838 w 212952"/>
                <a:gd name="connsiteY4" fmla="*/ 228614 h 234120"/>
                <a:gd name="connsiteX5" fmla="*/ 153571 w 212952"/>
                <a:gd name="connsiteY5" fmla="*/ 165114 h 234120"/>
                <a:gd name="connsiteX6" fmla="*/ 71021 w 212952"/>
                <a:gd name="connsiteY6" fmla="*/ 139714 h 234120"/>
                <a:gd name="connsiteX7" fmla="*/ 1171 w 212952"/>
                <a:gd name="connsiteY7" fmla="*/ 14 h 23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952" h="234120">
                  <a:moveTo>
                    <a:pt x="1171" y="14"/>
                  </a:moveTo>
                  <a:cubicBezTo>
                    <a:pt x="-5885" y="-1397"/>
                    <a:pt x="20927" y="99497"/>
                    <a:pt x="28688" y="131247"/>
                  </a:cubicBezTo>
                  <a:cubicBezTo>
                    <a:pt x="36449" y="162997"/>
                    <a:pt x="29394" y="174639"/>
                    <a:pt x="47738" y="190514"/>
                  </a:cubicBezTo>
                  <a:cubicBezTo>
                    <a:pt x="66082" y="206389"/>
                    <a:pt x="111237" y="220147"/>
                    <a:pt x="138754" y="226497"/>
                  </a:cubicBezTo>
                  <a:cubicBezTo>
                    <a:pt x="166271" y="232847"/>
                    <a:pt x="210369" y="238844"/>
                    <a:pt x="212838" y="228614"/>
                  </a:cubicBezTo>
                  <a:cubicBezTo>
                    <a:pt x="215307" y="218384"/>
                    <a:pt x="177207" y="179931"/>
                    <a:pt x="153571" y="165114"/>
                  </a:cubicBezTo>
                  <a:cubicBezTo>
                    <a:pt x="129935" y="150297"/>
                    <a:pt x="92188" y="164056"/>
                    <a:pt x="71021" y="139714"/>
                  </a:cubicBezTo>
                  <a:cubicBezTo>
                    <a:pt x="49854" y="115372"/>
                    <a:pt x="8227" y="1425"/>
                    <a:pt x="1171" y="14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: 図形 1144">
              <a:extLst>
                <a:ext uri="{FF2B5EF4-FFF2-40B4-BE49-F238E27FC236}">
                  <a16:creationId xmlns:a16="http://schemas.microsoft.com/office/drawing/2014/main" id="{C438B690-341B-4E2F-B47B-3B463BF911A0}"/>
                </a:ext>
              </a:extLst>
            </p:cNvPr>
            <p:cNvSpPr/>
            <p:nvPr/>
          </p:nvSpPr>
          <p:spPr>
            <a:xfrm>
              <a:off x="2642366" y="4150620"/>
              <a:ext cx="138524" cy="161108"/>
            </a:xfrm>
            <a:custGeom>
              <a:avLst/>
              <a:gdLst>
                <a:gd name="connsiteX0" fmla="*/ 1351 w 138524"/>
                <a:gd name="connsiteY0" fmla="*/ 163 h 161108"/>
                <a:gd name="connsiteX1" fmla="*/ 98717 w 138524"/>
                <a:gd name="connsiteY1" fmla="*/ 80597 h 161108"/>
                <a:gd name="connsiteX2" fmla="*/ 134701 w 138524"/>
                <a:gd name="connsiteY2" fmla="*/ 161030 h 161108"/>
                <a:gd name="connsiteX3" fmla="*/ 14051 w 138524"/>
                <a:gd name="connsiteY3" fmla="*/ 65780 h 161108"/>
                <a:gd name="connsiteX4" fmla="*/ 41567 w 138524"/>
                <a:gd name="connsiteY4" fmla="*/ 59430 h 161108"/>
                <a:gd name="connsiteX5" fmla="*/ 1351 w 138524"/>
                <a:gd name="connsiteY5" fmla="*/ 163 h 16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524" h="161108">
                  <a:moveTo>
                    <a:pt x="1351" y="163"/>
                  </a:moveTo>
                  <a:cubicBezTo>
                    <a:pt x="10876" y="3691"/>
                    <a:pt x="76492" y="53786"/>
                    <a:pt x="98717" y="80597"/>
                  </a:cubicBezTo>
                  <a:cubicBezTo>
                    <a:pt x="120942" y="107408"/>
                    <a:pt x="148812" y="163500"/>
                    <a:pt x="134701" y="161030"/>
                  </a:cubicBezTo>
                  <a:cubicBezTo>
                    <a:pt x="120590" y="158560"/>
                    <a:pt x="29573" y="82713"/>
                    <a:pt x="14051" y="65780"/>
                  </a:cubicBezTo>
                  <a:cubicBezTo>
                    <a:pt x="-1471" y="48847"/>
                    <a:pt x="47564" y="67544"/>
                    <a:pt x="41567" y="59430"/>
                  </a:cubicBezTo>
                  <a:cubicBezTo>
                    <a:pt x="35570" y="51316"/>
                    <a:pt x="-8174" y="-3365"/>
                    <a:pt x="1351" y="16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146" name="グループ化 1145">
            <a:extLst>
              <a:ext uri="{FF2B5EF4-FFF2-40B4-BE49-F238E27FC236}">
                <a16:creationId xmlns:a16="http://schemas.microsoft.com/office/drawing/2014/main" id="{077E59D7-79D8-40BE-B106-20A3306A4DEB}"/>
              </a:ext>
            </a:extLst>
          </p:cNvPr>
          <p:cNvGrpSpPr/>
          <p:nvPr/>
        </p:nvGrpSpPr>
        <p:grpSpPr>
          <a:xfrm>
            <a:off x="4411649" y="5930849"/>
            <a:ext cx="3736743" cy="596952"/>
            <a:chOff x="4411649" y="5930849"/>
            <a:chExt cx="3736743" cy="596952"/>
          </a:xfrm>
        </p:grpSpPr>
        <p:sp>
          <p:nvSpPr>
            <p:cNvPr id="1147" name="フリーフォーム: 図形 1146">
              <a:extLst>
                <a:ext uri="{FF2B5EF4-FFF2-40B4-BE49-F238E27FC236}">
                  <a16:creationId xmlns:a16="http://schemas.microsoft.com/office/drawing/2014/main" id="{95132BC8-F4A9-4E59-82D3-E29E4CF4A044}"/>
                </a:ext>
              </a:extLst>
            </p:cNvPr>
            <p:cNvSpPr/>
            <p:nvPr/>
          </p:nvSpPr>
          <p:spPr>
            <a:xfrm>
              <a:off x="4411649" y="6094182"/>
              <a:ext cx="1683605" cy="347090"/>
            </a:xfrm>
            <a:custGeom>
              <a:avLst/>
              <a:gdLst>
                <a:gd name="connsiteX0" fmla="*/ 31234 w 1683605"/>
                <a:gd name="connsiteY0" fmla="*/ 10285 h 347090"/>
                <a:gd name="connsiteX1" fmla="*/ 109551 w 1683605"/>
                <a:gd name="connsiteY1" fmla="*/ 20868 h 347090"/>
                <a:gd name="connsiteX2" fmla="*/ 1205984 w 1683605"/>
                <a:gd name="connsiteY2" fmla="*/ 308735 h 347090"/>
                <a:gd name="connsiteX3" fmla="*/ 1680118 w 1683605"/>
                <a:gd name="connsiteY3" fmla="*/ 332018 h 347090"/>
                <a:gd name="connsiteX4" fmla="*/ 990084 w 1683605"/>
                <a:gd name="connsiteY4" fmla="*/ 344718 h 347090"/>
                <a:gd name="connsiteX5" fmla="*/ 780534 w 1683605"/>
                <a:gd name="connsiteY5" fmla="*/ 283335 h 347090"/>
                <a:gd name="connsiteX6" fmla="*/ 374134 w 1683605"/>
                <a:gd name="connsiteY6" fmla="*/ 160568 h 347090"/>
                <a:gd name="connsiteX7" fmla="*/ 721268 w 1683605"/>
                <a:gd name="connsiteY7" fmla="*/ 190201 h 347090"/>
                <a:gd name="connsiteX8" fmla="*/ 31234 w 1683605"/>
                <a:gd name="connsiteY8" fmla="*/ 10285 h 347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605" h="347090">
                  <a:moveTo>
                    <a:pt x="31234" y="10285"/>
                  </a:moveTo>
                  <a:cubicBezTo>
                    <a:pt x="-70719" y="-17937"/>
                    <a:pt x="109551" y="20868"/>
                    <a:pt x="109551" y="20868"/>
                  </a:cubicBezTo>
                  <a:cubicBezTo>
                    <a:pt x="305343" y="70610"/>
                    <a:pt x="944223" y="256877"/>
                    <a:pt x="1205984" y="308735"/>
                  </a:cubicBezTo>
                  <a:cubicBezTo>
                    <a:pt x="1467745" y="360593"/>
                    <a:pt x="1716101" y="326021"/>
                    <a:pt x="1680118" y="332018"/>
                  </a:cubicBezTo>
                  <a:cubicBezTo>
                    <a:pt x="1644135" y="338015"/>
                    <a:pt x="1140015" y="352832"/>
                    <a:pt x="990084" y="344718"/>
                  </a:cubicBezTo>
                  <a:cubicBezTo>
                    <a:pt x="840153" y="336604"/>
                    <a:pt x="780534" y="283335"/>
                    <a:pt x="780534" y="283335"/>
                  </a:cubicBezTo>
                  <a:cubicBezTo>
                    <a:pt x="677876" y="252643"/>
                    <a:pt x="384012" y="176090"/>
                    <a:pt x="374134" y="160568"/>
                  </a:cubicBezTo>
                  <a:cubicBezTo>
                    <a:pt x="364256" y="145046"/>
                    <a:pt x="785121" y="215954"/>
                    <a:pt x="721268" y="190201"/>
                  </a:cubicBezTo>
                  <a:cubicBezTo>
                    <a:pt x="657415" y="164448"/>
                    <a:pt x="133187" y="38507"/>
                    <a:pt x="31234" y="10285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: 図形 1147">
              <a:extLst>
                <a:ext uri="{FF2B5EF4-FFF2-40B4-BE49-F238E27FC236}">
                  <a16:creationId xmlns:a16="http://schemas.microsoft.com/office/drawing/2014/main" id="{BC684AD2-E135-4326-9603-EFB83573B35D}"/>
                </a:ext>
              </a:extLst>
            </p:cNvPr>
            <p:cNvSpPr/>
            <p:nvPr/>
          </p:nvSpPr>
          <p:spPr>
            <a:xfrm>
              <a:off x="4630428" y="6186980"/>
              <a:ext cx="1644819" cy="336537"/>
            </a:xfrm>
            <a:custGeom>
              <a:avLst/>
              <a:gdLst>
                <a:gd name="connsiteX0" fmla="*/ 2955 w 1644819"/>
                <a:gd name="connsiteY0" fmla="*/ 37 h 336537"/>
                <a:gd name="connsiteX1" fmla="*/ 792472 w 1644819"/>
                <a:gd name="connsiteY1" fmla="*/ 224403 h 336537"/>
                <a:gd name="connsiteX2" fmla="*/ 1569289 w 1644819"/>
                <a:gd name="connsiteY2" fmla="*/ 245570 h 336537"/>
                <a:gd name="connsiteX3" fmla="*/ 927939 w 1644819"/>
                <a:gd name="connsiteY3" fmla="*/ 321770 h 336537"/>
                <a:gd name="connsiteX4" fmla="*/ 1643372 w 1644819"/>
                <a:gd name="connsiteY4" fmla="*/ 330237 h 336537"/>
                <a:gd name="connsiteX5" fmla="*/ 1097272 w 1644819"/>
                <a:gd name="connsiteY5" fmla="*/ 326003 h 336537"/>
                <a:gd name="connsiteX6" fmla="*/ 546939 w 1644819"/>
                <a:gd name="connsiteY6" fmla="*/ 207470 h 336537"/>
                <a:gd name="connsiteX7" fmla="*/ 2955 w 1644819"/>
                <a:gd name="connsiteY7" fmla="*/ 37 h 33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4819" h="336537">
                  <a:moveTo>
                    <a:pt x="2955" y="37"/>
                  </a:moveTo>
                  <a:cubicBezTo>
                    <a:pt x="43877" y="2859"/>
                    <a:pt x="531416" y="183481"/>
                    <a:pt x="792472" y="224403"/>
                  </a:cubicBezTo>
                  <a:cubicBezTo>
                    <a:pt x="1053528" y="265325"/>
                    <a:pt x="1546711" y="229342"/>
                    <a:pt x="1569289" y="245570"/>
                  </a:cubicBezTo>
                  <a:cubicBezTo>
                    <a:pt x="1591867" y="261798"/>
                    <a:pt x="915592" y="307659"/>
                    <a:pt x="927939" y="321770"/>
                  </a:cubicBezTo>
                  <a:cubicBezTo>
                    <a:pt x="940286" y="335881"/>
                    <a:pt x="1615150" y="329532"/>
                    <a:pt x="1643372" y="330237"/>
                  </a:cubicBezTo>
                  <a:cubicBezTo>
                    <a:pt x="1671594" y="330942"/>
                    <a:pt x="1280011" y="346464"/>
                    <a:pt x="1097272" y="326003"/>
                  </a:cubicBezTo>
                  <a:cubicBezTo>
                    <a:pt x="914533" y="305542"/>
                    <a:pt x="737439" y="261445"/>
                    <a:pt x="546939" y="207470"/>
                  </a:cubicBezTo>
                  <a:cubicBezTo>
                    <a:pt x="356439" y="153495"/>
                    <a:pt x="-37967" y="-2785"/>
                    <a:pt x="2955" y="37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: 図形 1148">
              <a:extLst>
                <a:ext uri="{FF2B5EF4-FFF2-40B4-BE49-F238E27FC236}">
                  <a16:creationId xmlns:a16="http://schemas.microsoft.com/office/drawing/2014/main" id="{63A0F781-F061-4D63-BE77-A54015EE8F09}"/>
                </a:ext>
              </a:extLst>
            </p:cNvPr>
            <p:cNvSpPr/>
            <p:nvPr/>
          </p:nvSpPr>
          <p:spPr>
            <a:xfrm>
              <a:off x="5414168" y="6345388"/>
              <a:ext cx="1775315" cy="182413"/>
            </a:xfrm>
            <a:custGeom>
              <a:avLst/>
              <a:gdLst>
                <a:gd name="connsiteX0" fmla="*/ 61649 w 1775315"/>
                <a:gd name="connsiteY0" fmla="*/ 99862 h 182413"/>
                <a:gd name="connsiteX1" fmla="*/ 148432 w 1775315"/>
                <a:gd name="connsiteY1" fmla="*/ 93512 h 182413"/>
                <a:gd name="connsiteX2" fmla="*/ 840582 w 1775315"/>
                <a:gd name="connsiteY2" fmla="*/ 182412 h 182413"/>
                <a:gd name="connsiteX3" fmla="*/ 1488282 w 1775315"/>
                <a:gd name="connsiteY3" fmla="*/ 91395 h 182413"/>
                <a:gd name="connsiteX4" fmla="*/ 1746515 w 1775315"/>
                <a:gd name="connsiteY4" fmla="*/ 379 h 182413"/>
                <a:gd name="connsiteX5" fmla="*/ 846932 w 1775315"/>
                <a:gd name="connsiteY5" fmla="*/ 127379 h 182413"/>
                <a:gd name="connsiteX6" fmla="*/ 1020499 w 1775315"/>
                <a:gd name="connsiteY6" fmla="*/ 101979 h 182413"/>
                <a:gd name="connsiteX7" fmla="*/ 1651265 w 1775315"/>
                <a:gd name="connsiteY7" fmla="*/ 42712 h 182413"/>
                <a:gd name="connsiteX8" fmla="*/ 645849 w 1775315"/>
                <a:gd name="connsiteY8" fmla="*/ 46945 h 182413"/>
                <a:gd name="connsiteX9" fmla="*/ 893499 w 1775315"/>
                <a:gd name="connsiteY9" fmla="*/ 114679 h 182413"/>
                <a:gd name="connsiteX10" fmla="*/ 61649 w 1775315"/>
                <a:gd name="connsiteY10" fmla="*/ 99862 h 18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5315" h="182413">
                  <a:moveTo>
                    <a:pt x="61649" y="99862"/>
                  </a:moveTo>
                  <a:cubicBezTo>
                    <a:pt x="-62529" y="96334"/>
                    <a:pt x="18610" y="79754"/>
                    <a:pt x="148432" y="93512"/>
                  </a:cubicBezTo>
                  <a:cubicBezTo>
                    <a:pt x="278254" y="107270"/>
                    <a:pt x="617274" y="182765"/>
                    <a:pt x="840582" y="182412"/>
                  </a:cubicBezTo>
                  <a:cubicBezTo>
                    <a:pt x="1063890" y="182059"/>
                    <a:pt x="1337293" y="121734"/>
                    <a:pt x="1488282" y="91395"/>
                  </a:cubicBezTo>
                  <a:cubicBezTo>
                    <a:pt x="1639271" y="61056"/>
                    <a:pt x="1853407" y="-5618"/>
                    <a:pt x="1746515" y="379"/>
                  </a:cubicBezTo>
                  <a:cubicBezTo>
                    <a:pt x="1639623" y="6376"/>
                    <a:pt x="967935" y="110446"/>
                    <a:pt x="846932" y="127379"/>
                  </a:cubicBezTo>
                  <a:cubicBezTo>
                    <a:pt x="725929" y="144312"/>
                    <a:pt x="886444" y="116090"/>
                    <a:pt x="1020499" y="101979"/>
                  </a:cubicBezTo>
                  <a:cubicBezTo>
                    <a:pt x="1154554" y="87868"/>
                    <a:pt x="1713707" y="51884"/>
                    <a:pt x="1651265" y="42712"/>
                  </a:cubicBezTo>
                  <a:cubicBezTo>
                    <a:pt x="1588823" y="33540"/>
                    <a:pt x="772143" y="34951"/>
                    <a:pt x="645849" y="46945"/>
                  </a:cubicBezTo>
                  <a:cubicBezTo>
                    <a:pt x="519555" y="58939"/>
                    <a:pt x="989807" y="109035"/>
                    <a:pt x="893499" y="114679"/>
                  </a:cubicBezTo>
                  <a:cubicBezTo>
                    <a:pt x="797191" y="120324"/>
                    <a:pt x="185827" y="103390"/>
                    <a:pt x="61649" y="9986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: 図形 1149">
              <a:extLst>
                <a:ext uri="{FF2B5EF4-FFF2-40B4-BE49-F238E27FC236}">
                  <a16:creationId xmlns:a16="http://schemas.microsoft.com/office/drawing/2014/main" id="{F044B02D-B78A-4D50-98AE-3AD5BB4240C5}"/>
                </a:ext>
              </a:extLst>
            </p:cNvPr>
            <p:cNvSpPr/>
            <p:nvPr/>
          </p:nvSpPr>
          <p:spPr>
            <a:xfrm>
              <a:off x="6409721" y="6167550"/>
              <a:ext cx="1284535" cy="350043"/>
            </a:xfrm>
            <a:custGeom>
              <a:avLst/>
              <a:gdLst>
                <a:gd name="connsiteX0" fmla="*/ 67279 w 1284535"/>
                <a:gd name="connsiteY0" fmla="*/ 197267 h 350043"/>
                <a:gd name="connsiteX1" fmla="*/ 463096 w 1284535"/>
                <a:gd name="connsiteY1" fmla="*/ 178217 h 350043"/>
                <a:gd name="connsiteX2" fmla="*/ 799646 w 1284535"/>
                <a:gd name="connsiteY2" fmla="*/ 144350 h 350043"/>
                <a:gd name="connsiteX3" fmla="*/ 1284362 w 1284535"/>
                <a:gd name="connsiteY3" fmla="*/ 417 h 350043"/>
                <a:gd name="connsiteX4" fmla="*/ 744612 w 1284535"/>
                <a:gd name="connsiteY4" fmla="*/ 195150 h 350043"/>
                <a:gd name="connsiteX5" fmla="*/ 3779 w 1284535"/>
                <a:gd name="connsiteY5" fmla="*/ 349667 h 350043"/>
                <a:gd name="connsiteX6" fmla="*/ 1081162 w 1284535"/>
                <a:gd name="connsiteY6" fmla="*/ 150700 h 350043"/>
                <a:gd name="connsiteX7" fmla="*/ 270479 w 1284535"/>
                <a:gd name="connsiteY7" fmla="*/ 258650 h 350043"/>
                <a:gd name="connsiteX8" fmla="*/ 814462 w 1284535"/>
                <a:gd name="connsiteY8" fmla="*/ 138000 h 350043"/>
                <a:gd name="connsiteX9" fmla="*/ 67279 w 1284535"/>
                <a:gd name="connsiteY9" fmla="*/ 197267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4535" h="350043">
                  <a:moveTo>
                    <a:pt x="67279" y="197267"/>
                  </a:moveTo>
                  <a:cubicBezTo>
                    <a:pt x="8718" y="203970"/>
                    <a:pt x="341035" y="187037"/>
                    <a:pt x="463096" y="178217"/>
                  </a:cubicBezTo>
                  <a:cubicBezTo>
                    <a:pt x="585157" y="169397"/>
                    <a:pt x="662768" y="173983"/>
                    <a:pt x="799646" y="144350"/>
                  </a:cubicBezTo>
                  <a:cubicBezTo>
                    <a:pt x="936524" y="114717"/>
                    <a:pt x="1293534" y="-8050"/>
                    <a:pt x="1284362" y="417"/>
                  </a:cubicBezTo>
                  <a:cubicBezTo>
                    <a:pt x="1275190" y="8884"/>
                    <a:pt x="958042" y="136942"/>
                    <a:pt x="744612" y="195150"/>
                  </a:cubicBezTo>
                  <a:cubicBezTo>
                    <a:pt x="531182" y="253358"/>
                    <a:pt x="-52313" y="357075"/>
                    <a:pt x="3779" y="349667"/>
                  </a:cubicBezTo>
                  <a:cubicBezTo>
                    <a:pt x="59871" y="342259"/>
                    <a:pt x="1036712" y="165869"/>
                    <a:pt x="1081162" y="150700"/>
                  </a:cubicBezTo>
                  <a:cubicBezTo>
                    <a:pt x="1125612" y="135530"/>
                    <a:pt x="314929" y="260767"/>
                    <a:pt x="270479" y="258650"/>
                  </a:cubicBezTo>
                  <a:cubicBezTo>
                    <a:pt x="226029" y="256533"/>
                    <a:pt x="845154" y="148936"/>
                    <a:pt x="814462" y="138000"/>
                  </a:cubicBezTo>
                  <a:cubicBezTo>
                    <a:pt x="783770" y="127064"/>
                    <a:pt x="125840" y="190564"/>
                    <a:pt x="67279" y="197267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: 図形 1150">
              <a:extLst>
                <a:ext uri="{FF2B5EF4-FFF2-40B4-BE49-F238E27FC236}">
                  <a16:creationId xmlns:a16="http://schemas.microsoft.com/office/drawing/2014/main" id="{0B4427D4-0FAA-40D1-95FB-DBABE2F8F754}"/>
                </a:ext>
              </a:extLst>
            </p:cNvPr>
            <p:cNvSpPr/>
            <p:nvPr/>
          </p:nvSpPr>
          <p:spPr>
            <a:xfrm>
              <a:off x="6886227" y="5930849"/>
              <a:ext cx="1262165" cy="442199"/>
            </a:xfrm>
            <a:custGeom>
              <a:avLst/>
              <a:gdLst>
                <a:gd name="connsiteX0" fmla="*/ 107240 w 1262165"/>
                <a:gd name="connsiteY0" fmla="*/ 378934 h 442199"/>
                <a:gd name="connsiteX1" fmla="*/ 255406 w 1262165"/>
                <a:gd name="connsiteY1" fmla="*/ 338718 h 442199"/>
                <a:gd name="connsiteX2" fmla="*/ 716840 w 1262165"/>
                <a:gd name="connsiteY2" fmla="*/ 163034 h 442199"/>
                <a:gd name="connsiteX3" fmla="*/ 1256590 w 1262165"/>
                <a:gd name="connsiteY3" fmla="*/ 2168 h 442199"/>
                <a:gd name="connsiteX4" fmla="*/ 568673 w 1262165"/>
                <a:gd name="connsiteY4" fmla="*/ 283684 h 442199"/>
                <a:gd name="connsiteX5" fmla="*/ 496706 w 1262165"/>
                <a:gd name="connsiteY5" fmla="*/ 319668 h 442199"/>
                <a:gd name="connsiteX6" fmla="*/ 1260823 w 1262165"/>
                <a:gd name="connsiteY6" fmla="*/ 69901 h 442199"/>
                <a:gd name="connsiteX7" fmla="*/ 282923 w 1262165"/>
                <a:gd name="connsiteY7" fmla="*/ 383168 h 442199"/>
                <a:gd name="connsiteX8" fmla="*/ 37390 w 1262165"/>
                <a:gd name="connsiteY8" fmla="*/ 427618 h 442199"/>
                <a:gd name="connsiteX9" fmla="*/ 949673 w 1262165"/>
                <a:gd name="connsiteY9" fmla="*/ 209601 h 442199"/>
                <a:gd name="connsiteX10" fmla="*/ 107240 w 1262165"/>
                <a:gd name="connsiteY10" fmla="*/ 378934 h 442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2165" h="442199">
                  <a:moveTo>
                    <a:pt x="107240" y="378934"/>
                  </a:moveTo>
                  <a:cubicBezTo>
                    <a:pt x="-8471" y="400454"/>
                    <a:pt x="153806" y="374701"/>
                    <a:pt x="255406" y="338718"/>
                  </a:cubicBezTo>
                  <a:cubicBezTo>
                    <a:pt x="357006" y="302735"/>
                    <a:pt x="549976" y="219126"/>
                    <a:pt x="716840" y="163034"/>
                  </a:cubicBezTo>
                  <a:cubicBezTo>
                    <a:pt x="883704" y="106942"/>
                    <a:pt x="1281284" y="-17940"/>
                    <a:pt x="1256590" y="2168"/>
                  </a:cubicBezTo>
                  <a:cubicBezTo>
                    <a:pt x="1231896" y="22276"/>
                    <a:pt x="695320" y="230767"/>
                    <a:pt x="568673" y="283684"/>
                  </a:cubicBezTo>
                  <a:cubicBezTo>
                    <a:pt x="442026" y="336601"/>
                    <a:pt x="381348" y="355298"/>
                    <a:pt x="496706" y="319668"/>
                  </a:cubicBezTo>
                  <a:cubicBezTo>
                    <a:pt x="612064" y="284038"/>
                    <a:pt x="1296454" y="59318"/>
                    <a:pt x="1260823" y="69901"/>
                  </a:cubicBezTo>
                  <a:cubicBezTo>
                    <a:pt x="1225193" y="80484"/>
                    <a:pt x="486829" y="323548"/>
                    <a:pt x="282923" y="383168"/>
                  </a:cubicBezTo>
                  <a:cubicBezTo>
                    <a:pt x="79017" y="442788"/>
                    <a:pt x="-73735" y="456546"/>
                    <a:pt x="37390" y="427618"/>
                  </a:cubicBezTo>
                  <a:cubicBezTo>
                    <a:pt x="148515" y="398690"/>
                    <a:pt x="936973" y="210307"/>
                    <a:pt x="949673" y="209601"/>
                  </a:cubicBezTo>
                  <a:cubicBezTo>
                    <a:pt x="962373" y="208895"/>
                    <a:pt x="222951" y="357414"/>
                    <a:pt x="107240" y="378934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2" name="フリーフォーム: 図形 1">
            <a:extLst>
              <a:ext uri="{FF2B5EF4-FFF2-40B4-BE49-F238E27FC236}">
                <a16:creationId xmlns:a16="http://schemas.microsoft.com/office/drawing/2014/main" id="{EE69EB9F-7E8A-4BFE-8DD6-7ACCE8A650B4}"/>
              </a:ext>
            </a:extLst>
          </p:cNvPr>
          <p:cNvSpPr/>
          <p:nvPr/>
        </p:nvSpPr>
        <p:spPr>
          <a:xfrm>
            <a:off x="7041467" y="2803450"/>
            <a:ext cx="662672" cy="545141"/>
          </a:xfrm>
          <a:custGeom>
            <a:avLst/>
            <a:gdLst>
              <a:gd name="connsiteX0" fmla="*/ 324533 w 662672"/>
              <a:gd name="connsiteY0" fmla="*/ 545117 h 545141"/>
              <a:gd name="connsiteX1" fmla="*/ 66300 w 662672"/>
              <a:gd name="connsiteY1" fmla="*/ 451983 h 545141"/>
              <a:gd name="connsiteX2" fmla="*/ 11266 w 662672"/>
              <a:gd name="connsiteY2" fmla="*/ 337683 h 545141"/>
              <a:gd name="connsiteX3" fmla="*/ 244100 w 662672"/>
              <a:gd name="connsiteY3" fmla="*/ 62517 h 545141"/>
              <a:gd name="connsiteX4" fmla="*/ 409200 w 662672"/>
              <a:gd name="connsiteY4" fmla="*/ 15950 h 545141"/>
              <a:gd name="connsiteX5" fmla="*/ 633566 w 662672"/>
              <a:gd name="connsiteY5" fmla="*/ 278417 h 545141"/>
              <a:gd name="connsiteX6" fmla="*/ 620866 w 662672"/>
              <a:gd name="connsiteY6" fmla="*/ 443517 h 545141"/>
              <a:gd name="connsiteX7" fmla="*/ 324533 w 662672"/>
              <a:gd name="connsiteY7" fmla="*/ 545117 h 5451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62672" h="545141">
                <a:moveTo>
                  <a:pt x="324533" y="545117"/>
                </a:moveTo>
                <a:cubicBezTo>
                  <a:pt x="232105" y="546528"/>
                  <a:pt x="118511" y="486555"/>
                  <a:pt x="66300" y="451983"/>
                </a:cubicBezTo>
                <a:cubicBezTo>
                  <a:pt x="14089" y="417411"/>
                  <a:pt x="-18367" y="402594"/>
                  <a:pt x="11266" y="337683"/>
                </a:cubicBezTo>
                <a:cubicBezTo>
                  <a:pt x="40899" y="272772"/>
                  <a:pt x="177778" y="116139"/>
                  <a:pt x="244100" y="62517"/>
                </a:cubicBezTo>
                <a:cubicBezTo>
                  <a:pt x="310422" y="8895"/>
                  <a:pt x="344289" y="-20033"/>
                  <a:pt x="409200" y="15950"/>
                </a:cubicBezTo>
                <a:cubicBezTo>
                  <a:pt x="474111" y="51933"/>
                  <a:pt x="598288" y="207156"/>
                  <a:pt x="633566" y="278417"/>
                </a:cubicBezTo>
                <a:cubicBezTo>
                  <a:pt x="668844" y="349678"/>
                  <a:pt x="680133" y="401184"/>
                  <a:pt x="620866" y="443517"/>
                </a:cubicBezTo>
                <a:cubicBezTo>
                  <a:pt x="561599" y="485850"/>
                  <a:pt x="416961" y="543706"/>
                  <a:pt x="324533" y="545117"/>
                </a:cubicBez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" name="フリーフォーム: 図形 2">
            <a:extLst>
              <a:ext uri="{FF2B5EF4-FFF2-40B4-BE49-F238E27FC236}">
                <a16:creationId xmlns:a16="http://schemas.microsoft.com/office/drawing/2014/main" id="{BFABE5E0-581C-4812-ABE4-E04DA1EEC14B}"/>
              </a:ext>
            </a:extLst>
          </p:cNvPr>
          <p:cNvSpPr/>
          <p:nvPr/>
        </p:nvSpPr>
        <p:spPr>
          <a:xfrm>
            <a:off x="6048614" y="2630354"/>
            <a:ext cx="458318" cy="565521"/>
          </a:xfrm>
          <a:custGeom>
            <a:avLst/>
            <a:gdLst>
              <a:gd name="connsiteX0" fmla="*/ 335253 w 458318"/>
              <a:gd name="connsiteY0" fmla="*/ 2779 h 565521"/>
              <a:gd name="connsiteX1" fmla="*/ 453786 w 458318"/>
              <a:gd name="connsiteY1" fmla="*/ 273713 h 565521"/>
              <a:gd name="connsiteX2" fmla="*/ 407219 w 458318"/>
              <a:gd name="connsiteY2" fmla="*/ 515013 h 565521"/>
              <a:gd name="connsiteX3" fmla="*/ 165919 w 458318"/>
              <a:gd name="connsiteY3" fmla="*/ 561579 h 565521"/>
              <a:gd name="connsiteX4" fmla="*/ 5053 w 458318"/>
              <a:gd name="connsiteY4" fmla="*/ 451513 h 565521"/>
              <a:gd name="connsiteX5" fmla="*/ 335253 w 458318"/>
              <a:gd name="connsiteY5" fmla="*/ 2779 h 565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58318" h="565521">
                <a:moveTo>
                  <a:pt x="335253" y="2779"/>
                </a:moveTo>
                <a:cubicBezTo>
                  <a:pt x="410042" y="-26854"/>
                  <a:pt x="441792" y="188341"/>
                  <a:pt x="453786" y="273713"/>
                </a:cubicBezTo>
                <a:cubicBezTo>
                  <a:pt x="465780" y="359085"/>
                  <a:pt x="455197" y="467035"/>
                  <a:pt x="407219" y="515013"/>
                </a:cubicBezTo>
                <a:cubicBezTo>
                  <a:pt x="359241" y="562991"/>
                  <a:pt x="232947" y="572162"/>
                  <a:pt x="165919" y="561579"/>
                </a:cubicBezTo>
                <a:cubicBezTo>
                  <a:pt x="98891" y="550996"/>
                  <a:pt x="-26697" y="537591"/>
                  <a:pt x="5053" y="451513"/>
                </a:cubicBezTo>
                <a:cubicBezTo>
                  <a:pt x="36803" y="365435"/>
                  <a:pt x="260464" y="32412"/>
                  <a:pt x="335253" y="2779"/>
                </a:cubicBez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4" name="フリーフォーム: 図形 3">
            <a:extLst>
              <a:ext uri="{FF2B5EF4-FFF2-40B4-BE49-F238E27FC236}">
                <a16:creationId xmlns:a16="http://schemas.microsoft.com/office/drawing/2014/main" id="{B5F114EC-0328-4ACC-90B8-7E57B1E1B656}"/>
              </a:ext>
            </a:extLst>
          </p:cNvPr>
          <p:cNvSpPr/>
          <p:nvPr/>
        </p:nvSpPr>
        <p:spPr>
          <a:xfrm>
            <a:off x="6516662" y="2683646"/>
            <a:ext cx="435676" cy="371236"/>
          </a:xfrm>
          <a:custGeom>
            <a:avLst/>
            <a:gdLst>
              <a:gd name="connsiteX0" fmla="*/ 366738 w 435676"/>
              <a:gd name="connsiteY0" fmla="*/ 287 h 371236"/>
              <a:gd name="connsiteX1" fmla="*/ 434471 w 435676"/>
              <a:gd name="connsiteY1" fmla="*/ 195021 h 371236"/>
              <a:gd name="connsiteX2" fmla="*/ 341338 w 435676"/>
              <a:gd name="connsiteY2" fmla="*/ 351654 h 371236"/>
              <a:gd name="connsiteX3" fmla="*/ 61938 w 435676"/>
              <a:gd name="connsiteY3" fmla="*/ 347421 h 371236"/>
              <a:gd name="connsiteX4" fmla="*/ 23838 w 435676"/>
              <a:gd name="connsiteY4" fmla="*/ 156921 h 371236"/>
              <a:gd name="connsiteX5" fmla="*/ 366738 w 435676"/>
              <a:gd name="connsiteY5" fmla="*/ 287 h 3712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435676" h="371236">
                <a:moveTo>
                  <a:pt x="366738" y="287"/>
                </a:moveTo>
                <a:cubicBezTo>
                  <a:pt x="435177" y="6637"/>
                  <a:pt x="438704" y="136460"/>
                  <a:pt x="434471" y="195021"/>
                </a:cubicBezTo>
                <a:cubicBezTo>
                  <a:pt x="430238" y="253582"/>
                  <a:pt x="403427" y="326254"/>
                  <a:pt x="341338" y="351654"/>
                </a:cubicBezTo>
                <a:cubicBezTo>
                  <a:pt x="279249" y="377054"/>
                  <a:pt x="114855" y="379877"/>
                  <a:pt x="61938" y="347421"/>
                </a:cubicBezTo>
                <a:cubicBezTo>
                  <a:pt x="9021" y="314966"/>
                  <a:pt x="-25551" y="219715"/>
                  <a:pt x="23838" y="156921"/>
                </a:cubicBezTo>
                <a:cubicBezTo>
                  <a:pt x="73227" y="94127"/>
                  <a:pt x="298299" y="-6063"/>
                  <a:pt x="366738" y="287"/>
                </a:cubicBez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5" name="フリーフォーム: 図形 4">
            <a:extLst>
              <a:ext uri="{FF2B5EF4-FFF2-40B4-BE49-F238E27FC236}">
                <a16:creationId xmlns:a16="http://schemas.microsoft.com/office/drawing/2014/main" id="{2D1269DE-E536-4D59-B690-D14F632D4B01}"/>
              </a:ext>
            </a:extLst>
          </p:cNvPr>
          <p:cNvSpPr/>
          <p:nvPr/>
        </p:nvSpPr>
        <p:spPr>
          <a:xfrm>
            <a:off x="6706865" y="3227835"/>
            <a:ext cx="394774" cy="469965"/>
          </a:xfrm>
          <a:custGeom>
            <a:avLst/>
            <a:gdLst>
              <a:gd name="connsiteX0" fmla="*/ 28368 w 394774"/>
              <a:gd name="connsiteY0" fmla="*/ 61465 h 469965"/>
              <a:gd name="connsiteX1" fmla="*/ 244268 w 394774"/>
              <a:gd name="connsiteY1" fmla="*/ 6432 h 469965"/>
              <a:gd name="connsiteX2" fmla="*/ 345868 w 394774"/>
              <a:gd name="connsiteY2" fmla="*/ 141898 h 469965"/>
              <a:gd name="connsiteX3" fmla="*/ 388202 w 394774"/>
              <a:gd name="connsiteY3" fmla="*/ 362032 h 469965"/>
              <a:gd name="connsiteX4" fmla="*/ 210402 w 394774"/>
              <a:gd name="connsiteY4" fmla="*/ 467865 h 469965"/>
              <a:gd name="connsiteX5" fmla="*/ 19902 w 394774"/>
              <a:gd name="connsiteY5" fmla="*/ 400132 h 469965"/>
              <a:gd name="connsiteX6" fmla="*/ 28368 w 394774"/>
              <a:gd name="connsiteY6" fmla="*/ 61465 h 4699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94774" h="469965">
                <a:moveTo>
                  <a:pt x="28368" y="61465"/>
                </a:moveTo>
                <a:cubicBezTo>
                  <a:pt x="65762" y="-4152"/>
                  <a:pt x="191351" y="-6973"/>
                  <a:pt x="244268" y="6432"/>
                </a:cubicBezTo>
                <a:cubicBezTo>
                  <a:pt x="297185" y="19837"/>
                  <a:pt x="321879" y="82631"/>
                  <a:pt x="345868" y="141898"/>
                </a:cubicBezTo>
                <a:cubicBezTo>
                  <a:pt x="369857" y="201165"/>
                  <a:pt x="410780" y="307704"/>
                  <a:pt x="388202" y="362032"/>
                </a:cubicBezTo>
                <a:cubicBezTo>
                  <a:pt x="365624" y="416360"/>
                  <a:pt x="271785" y="461515"/>
                  <a:pt x="210402" y="467865"/>
                </a:cubicBezTo>
                <a:cubicBezTo>
                  <a:pt x="149019" y="474215"/>
                  <a:pt x="46713" y="469982"/>
                  <a:pt x="19902" y="400132"/>
                </a:cubicBezTo>
                <a:cubicBezTo>
                  <a:pt x="-6909" y="330282"/>
                  <a:pt x="-9026" y="127082"/>
                  <a:pt x="28368" y="61465"/>
                </a:cubicBez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6" name="フリーフォーム: 図形 5">
            <a:extLst>
              <a:ext uri="{FF2B5EF4-FFF2-40B4-BE49-F238E27FC236}">
                <a16:creationId xmlns:a16="http://schemas.microsoft.com/office/drawing/2014/main" id="{C5D63966-8215-4881-9550-973F3CBDF1BE}"/>
              </a:ext>
            </a:extLst>
          </p:cNvPr>
          <p:cNvSpPr/>
          <p:nvPr/>
        </p:nvSpPr>
        <p:spPr>
          <a:xfrm>
            <a:off x="6369152" y="3539993"/>
            <a:ext cx="924227" cy="478682"/>
          </a:xfrm>
          <a:custGeom>
            <a:avLst/>
            <a:gdLst>
              <a:gd name="connsiteX0" fmla="*/ 497315 w 924227"/>
              <a:gd name="connsiteY0" fmla="*/ 83740 h 478682"/>
              <a:gd name="connsiteX1" fmla="*/ 90915 w 924227"/>
              <a:gd name="connsiteY1" fmla="*/ 7540 h 478682"/>
              <a:gd name="connsiteX2" fmla="*/ 14715 w 924227"/>
              <a:gd name="connsiteY2" fmla="*/ 278474 h 478682"/>
              <a:gd name="connsiteX3" fmla="*/ 306815 w 924227"/>
              <a:gd name="connsiteY3" fmla="*/ 477440 h 478682"/>
              <a:gd name="connsiteX4" fmla="*/ 552348 w 924227"/>
              <a:gd name="connsiteY4" fmla="*/ 358907 h 478682"/>
              <a:gd name="connsiteX5" fmla="*/ 920648 w 924227"/>
              <a:gd name="connsiteY5" fmla="*/ 278474 h 478682"/>
              <a:gd name="connsiteX6" fmla="*/ 725915 w 924227"/>
              <a:gd name="connsiteY6" fmla="*/ 172640 h 478682"/>
              <a:gd name="connsiteX7" fmla="*/ 497315 w 924227"/>
              <a:gd name="connsiteY7" fmla="*/ 83740 h 4786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924227" h="478682">
                <a:moveTo>
                  <a:pt x="497315" y="83740"/>
                </a:moveTo>
                <a:cubicBezTo>
                  <a:pt x="391482" y="56223"/>
                  <a:pt x="171348" y="-24916"/>
                  <a:pt x="90915" y="7540"/>
                </a:cubicBezTo>
                <a:cubicBezTo>
                  <a:pt x="10482" y="39996"/>
                  <a:pt x="-21268" y="200157"/>
                  <a:pt x="14715" y="278474"/>
                </a:cubicBezTo>
                <a:cubicBezTo>
                  <a:pt x="50698" y="356791"/>
                  <a:pt x="217209" y="464035"/>
                  <a:pt x="306815" y="477440"/>
                </a:cubicBezTo>
                <a:cubicBezTo>
                  <a:pt x="396420" y="490846"/>
                  <a:pt x="450042" y="392068"/>
                  <a:pt x="552348" y="358907"/>
                </a:cubicBezTo>
                <a:cubicBezTo>
                  <a:pt x="654654" y="325746"/>
                  <a:pt x="891720" y="309519"/>
                  <a:pt x="920648" y="278474"/>
                </a:cubicBezTo>
                <a:cubicBezTo>
                  <a:pt x="949576" y="247430"/>
                  <a:pt x="795765" y="205801"/>
                  <a:pt x="725915" y="172640"/>
                </a:cubicBezTo>
                <a:cubicBezTo>
                  <a:pt x="656065" y="139479"/>
                  <a:pt x="603148" y="111257"/>
                  <a:pt x="497315" y="83740"/>
                </a:cubicBezTo>
                <a:close/>
              </a:path>
            </a:pathLst>
          </a:custGeom>
          <a:solidFill>
            <a:schemeClr val="bg1">
              <a:alpha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</p:spTree>
    <p:extLst>
      <p:ext uri="{BB962C8B-B14F-4D97-AF65-F5344CB8AC3E}">
        <p14:creationId xmlns:p14="http://schemas.microsoft.com/office/powerpoint/2010/main" val="272758655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こってりラーメン" hidden="1">
            <a:extLst>
              <a:ext uri="{FF2B5EF4-FFF2-40B4-BE49-F238E27FC236}">
                <a16:creationId xmlns:a16="http://schemas.microsoft.com/office/drawing/2014/main" id="{2175FE9B-C90F-4A24-BC41-2AE1E4FA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698" y="6578"/>
            <a:ext cx="8479481" cy="6851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7" name="グループ化 6">
            <a:extLst>
              <a:ext uri="{FF2B5EF4-FFF2-40B4-BE49-F238E27FC236}">
                <a16:creationId xmlns:a16="http://schemas.microsoft.com/office/drawing/2014/main" id="{8F79CD60-93EA-4CB9-B619-B2E092C78C2C}"/>
              </a:ext>
            </a:extLst>
          </p:cNvPr>
          <p:cNvGrpSpPr/>
          <p:nvPr/>
        </p:nvGrpSpPr>
        <p:grpSpPr>
          <a:xfrm>
            <a:off x="4411649" y="5930849"/>
            <a:ext cx="3736743" cy="596952"/>
            <a:chOff x="4411649" y="5930849"/>
            <a:chExt cx="3736743" cy="596952"/>
          </a:xfrm>
        </p:grpSpPr>
        <p:sp>
          <p:nvSpPr>
            <p:cNvPr id="2" name="フリーフォーム: 図形 1">
              <a:extLst>
                <a:ext uri="{FF2B5EF4-FFF2-40B4-BE49-F238E27FC236}">
                  <a16:creationId xmlns:a16="http://schemas.microsoft.com/office/drawing/2014/main" id="{3E510B39-7ECA-42F6-B966-02B65A4897DC}"/>
                </a:ext>
              </a:extLst>
            </p:cNvPr>
            <p:cNvSpPr/>
            <p:nvPr/>
          </p:nvSpPr>
          <p:spPr>
            <a:xfrm>
              <a:off x="4411649" y="6094182"/>
              <a:ext cx="1683605" cy="347090"/>
            </a:xfrm>
            <a:custGeom>
              <a:avLst/>
              <a:gdLst>
                <a:gd name="connsiteX0" fmla="*/ 31234 w 1683605"/>
                <a:gd name="connsiteY0" fmla="*/ 10285 h 347090"/>
                <a:gd name="connsiteX1" fmla="*/ 109551 w 1683605"/>
                <a:gd name="connsiteY1" fmla="*/ 20868 h 347090"/>
                <a:gd name="connsiteX2" fmla="*/ 1205984 w 1683605"/>
                <a:gd name="connsiteY2" fmla="*/ 308735 h 347090"/>
                <a:gd name="connsiteX3" fmla="*/ 1680118 w 1683605"/>
                <a:gd name="connsiteY3" fmla="*/ 332018 h 347090"/>
                <a:gd name="connsiteX4" fmla="*/ 990084 w 1683605"/>
                <a:gd name="connsiteY4" fmla="*/ 344718 h 347090"/>
                <a:gd name="connsiteX5" fmla="*/ 780534 w 1683605"/>
                <a:gd name="connsiteY5" fmla="*/ 283335 h 347090"/>
                <a:gd name="connsiteX6" fmla="*/ 374134 w 1683605"/>
                <a:gd name="connsiteY6" fmla="*/ 160568 h 347090"/>
                <a:gd name="connsiteX7" fmla="*/ 721268 w 1683605"/>
                <a:gd name="connsiteY7" fmla="*/ 190201 h 347090"/>
                <a:gd name="connsiteX8" fmla="*/ 31234 w 1683605"/>
                <a:gd name="connsiteY8" fmla="*/ 10285 h 347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3605" h="347090">
                  <a:moveTo>
                    <a:pt x="31234" y="10285"/>
                  </a:moveTo>
                  <a:cubicBezTo>
                    <a:pt x="-70719" y="-17937"/>
                    <a:pt x="109551" y="20868"/>
                    <a:pt x="109551" y="20868"/>
                  </a:cubicBezTo>
                  <a:cubicBezTo>
                    <a:pt x="305343" y="70610"/>
                    <a:pt x="944223" y="256877"/>
                    <a:pt x="1205984" y="308735"/>
                  </a:cubicBezTo>
                  <a:cubicBezTo>
                    <a:pt x="1467745" y="360593"/>
                    <a:pt x="1716101" y="326021"/>
                    <a:pt x="1680118" y="332018"/>
                  </a:cubicBezTo>
                  <a:cubicBezTo>
                    <a:pt x="1644135" y="338015"/>
                    <a:pt x="1140015" y="352832"/>
                    <a:pt x="990084" y="344718"/>
                  </a:cubicBezTo>
                  <a:cubicBezTo>
                    <a:pt x="840153" y="336604"/>
                    <a:pt x="780534" y="283335"/>
                    <a:pt x="780534" y="283335"/>
                  </a:cubicBezTo>
                  <a:cubicBezTo>
                    <a:pt x="677876" y="252643"/>
                    <a:pt x="384012" y="176090"/>
                    <a:pt x="374134" y="160568"/>
                  </a:cubicBezTo>
                  <a:cubicBezTo>
                    <a:pt x="364256" y="145046"/>
                    <a:pt x="785121" y="215954"/>
                    <a:pt x="721268" y="190201"/>
                  </a:cubicBezTo>
                  <a:cubicBezTo>
                    <a:pt x="657415" y="164448"/>
                    <a:pt x="133187" y="38507"/>
                    <a:pt x="31234" y="10285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494F619F-B133-44B9-B291-381502C0A33E}"/>
                </a:ext>
              </a:extLst>
            </p:cNvPr>
            <p:cNvSpPr/>
            <p:nvPr/>
          </p:nvSpPr>
          <p:spPr>
            <a:xfrm>
              <a:off x="4630428" y="6186980"/>
              <a:ext cx="1644819" cy="336537"/>
            </a:xfrm>
            <a:custGeom>
              <a:avLst/>
              <a:gdLst>
                <a:gd name="connsiteX0" fmla="*/ 2955 w 1644819"/>
                <a:gd name="connsiteY0" fmla="*/ 37 h 336537"/>
                <a:gd name="connsiteX1" fmla="*/ 792472 w 1644819"/>
                <a:gd name="connsiteY1" fmla="*/ 224403 h 336537"/>
                <a:gd name="connsiteX2" fmla="*/ 1569289 w 1644819"/>
                <a:gd name="connsiteY2" fmla="*/ 245570 h 336537"/>
                <a:gd name="connsiteX3" fmla="*/ 927939 w 1644819"/>
                <a:gd name="connsiteY3" fmla="*/ 321770 h 336537"/>
                <a:gd name="connsiteX4" fmla="*/ 1643372 w 1644819"/>
                <a:gd name="connsiteY4" fmla="*/ 330237 h 336537"/>
                <a:gd name="connsiteX5" fmla="*/ 1097272 w 1644819"/>
                <a:gd name="connsiteY5" fmla="*/ 326003 h 336537"/>
                <a:gd name="connsiteX6" fmla="*/ 546939 w 1644819"/>
                <a:gd name="connsiteY6" fmla="*/ 207470 h 336537"/>
                <a:gd name="connsiteX7" fmla="*/ 2955 w 1644819"/>
                <a:gd name="connsiteY7" fmla="*/ 37 h 3365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4819" h="336537">
                  <a:moveTo>
                    <a:pt x="2955" y="37"/>
                  </a:moveTo>
                  <a:cubicBezTo>
                    <a:pt x="43877" y="2859"/>
                    <a:pt x="531416" y="183481"/>
                    <a:pt x="792472" y="224403"/>
                  </a:cubicBezTo>
                  <a:cubicBezTo>
                    <a:pt x="1053528" y="265325"/>
                    <a:pt x="1546711" y="229342"/>
                    <a:pt x="1569289" y="245570"/>
                  </a:cubicBezTo>
                  <a:cubicBezTo>
                    <a:pt x="1591867" y="261798"/>
                    <a:pt x="915592" y="307659"/>
                    <a:pt x="927939" y="321770"/>
                  </a:cubicBezTo>
                  <a:cubicBezTo>
                    <a:pt x="940286" y="335881"/>
                    <a:pt x="1615150" y="329532"/>
                    <a:pt x="1643372" y="330237"/>
                  </a:cubicBezTo>
                  <a:cubicBezTo>
                    <a:pt x="1671594" y="330942"/>
                    <a:pt x="1280011" y="346464"/>
                    <a:pt x="1097272" y="326003"/>
                  </a:cubicBezTo>
                  <a:cubicBezTo>
                    <a:pt x="914533" y="305542"/>
                    <a:pt x="737439" y="261445"/>
                    <a:pt x="546939" y="207470"/>
                  </a:cubicBezTo>
                  <a:cubicBezTo>
                    <a:pt x="356439" y="153495"/>
                    <a:pt x="-37967" y="-2785"/>
                    <a:pt x="2955" y="37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6A557C66-4B77-4170-B0AD-B91FBE373DA8}"/>
                </a:ext>
              </a:extLst>
            </p:cNvPr>
            <p:cNvSpPr/>
            <p:nvPr/>
          </p:nvSpPr>
          <p:spPr>
            <a:xfrm>
              <a:off x="5414168" y="6345388"/>
              <a:ext cx="1775315" cy="182413"/>
            </a:xfrm>
            <a:custGeom>
              <a:avLst/>
              <a:gdLst>
                <a:gd name="connsiteX0" fmla="*/ 61649 w 1775315"/>
                <a:gd name="connsiteY0" fmla="*/ 99862 h 182413"/>
                <a:gd name="connsiteX1" fmla="*/ 148432 w 1775315"/>
                <a:gd name="connsiteY1" fmla="*/ 93512 h 182413"/>
                <a:gd name="connsiteX2" fmla="*/ 840582 w 1775315"/>
                <a:gd name="connsiteY2" fmla="*/ 182412 h 182413"/>
                <a:gd name="connsiteX3" fmla="*/ 1488282 w 1775315"/>
                <a:gd name="connsiteY3" fmla="*/ 91395 h 182413"/>
                <a:gd name="connsiteX4" fmla="*/ 1746515 w 1775315"/>
                <a:gd name="connsiteY4" fmla="*/ 379 h 182413"/>
                <a:gd name="connsiteX5" fmla="*/ 846932 w 1775315"/>
                <a:gd name="connsiteY5" fmla="*/ 127379 h 182413"/>
                <a:gd name="connsiteX6" fmla="*/ 1020499 w 1775315"/>
                <a:gd name="connsiteY6" fmla="*/ 101979 h 182413"/>
                <a:gd name="connsiteX7" fmla="*/ 1651265 w 1775315"/>
                <a:gd name="connsiteY7" fmla="*/ 42712 h 182413"/>
                <a:gd name="connsiteX8" fmla="*/ 645849 w 1775315"/>
                <a:gd name="connsiteY8" fmla="*/ 46945 h 182413"/>
                <a:gd name="connsiteX9" fmla="*/ 893499 w 1775315"/>
                <a:gd name="connsiteY9" fmla="*/ 114679 h 182413"/>
                <a:gd name="connsiteX10" fmla="*/ 61649 w 1775315"/>
                <a:gd name="connsiteY10" fmla="*/ 99862 h 182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775315" h="182413">
                  <a:moveTo>
                    <a:pt x="61649" y="99862"/>
                  </a:moveTo>
                  <a:cubicBezTo>
                    <a:pt x="-62529" y="96334"/>
                    <a:pt x="18610" y="79754"/>
                    <a:pt x="148432" y="93512"/>
                  </a:cubicBezTo>
                  <a:cubicBezTo>
                    <a:pt x="278254" y="107270"/>
                    <a:pt x="617274" y="182765"/>
                    <a:pt x="840582" y="182412"/>
                  </a:cubicBezTo>
                  <a:cubicBezTo>
                    <a:pt x="1063890" y="182059"/>
                    <a:pt x="1337293" y="121734"/>
                    <a:pt x="1488282" y="91395"/>
                  </a:cubicBezTo>
                  <a:cubicBezTo>
                    <a:pt x="1639271" y="61056"/>
                    <a:pt x="1853407" y="-5618"/>
                    <a:pt x="1746515" y="379"/>
                  </a:cubicBezTo>
                  <a:cubicBezTo>
                    <a:pt x="1639623" y="6376"/>
                    <a:pt x="967935" y="110446"/>
                    <a:pt x="846932" y="127379"/>
                  </a:cubicBezTo>
                  <a:cubicBezTo>
                    <a:pt x="725929" y="144312"/>
                    <a:pt x="886444" y="116090"/>
                    <a:pt x="1020499" y="101979"/>
                  </a:cubicBezTo>
                  <a:cubicBezTo>
                    <a:pt x="1154554" y="87868"/>
                    <a:pt x="1713707" y="51884"/>
                    <a:pt x="1651265" y="42712"/>
                  </a:cubicBezTo>
                  <a:cubicBezTo>
                    <a:pt x="1588823" y="33540"/>
                    <a:pt x="772143" y="34951"/>
                    <a:pt x="645849" y="46945"/>
                  </a:cubicBezTo>
                  <a:cubicBezTo>
                    <a:pt x="519555" y="58939"/>
                    <a:pt x="989807" y="109035"/>
                    <a:pt x="893499" y="114679"/>
                  </a:cubicBezTo>
                  <a:cubicBezTo>
                    <a:pt x="797191" y="120324"/>
                    <a:pt x="185827" y="103390"/>
                    <a:pt x="61649" y="9986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5" name="フリーフォーム: 図形 4">
              <a:extLst>
                <a:ext uri="{FF2B5EF4-FFF2-40B4-BE49-F238E27FC236}">
                  <a16:creationId xmlns:a16="http://schemas.microsoft.com/office/drawing/2014/main" id="{FB5EC859-5E66-44BE-AE24-E836878414D4}"/>
                </a:ext>
              </a:extLst>
            </p:cNvPr>
            <p:cNvSpPr/>
            <p:nvPr/>
          </p:nvSpPr>
          <p:spPr>
            <a:xfrm>
              <a:off x="6409721" y="6167550"/>
              <a:ext cx="1284535" cy="350043"/>
            </a:xfrm>
            <a:custGeom>
              <a:avLst/>
              <a:gdLst>
                <a:gd name="connsiteX0" fmla="*/ 67279 w 1284535"/>
                <a:gd name="connsiteY0" fmla="*/ 197267 h 350043"/>
                <a:gd name="connsiteX1" fmla="*/ 463096 w 1284535"/>
                <a:gd name="connsiteY1" fmla="*/ 178217 h 350043"/>
                <a:gd name="connsiteX2" fmla="*/ 799646 w 1284535"/>
                <a:gd name="connsiteY2" fmla="*/ 144350 h 350043"/>
                <a:gd name="connsiteX3" fmla="*/ 1284362 w 1284535"/>
                <a:gd name="connsiteY3" fmla="*/ 417 h 350043"/>
                <a:gd name="connsiteX4" fmla="*/ 744612 w 1284535"/>
                <a:gd name="connsiteY4" fmla="*/ 195150 h 350043"/>
                <a:gd name="connsiteX5" fmla="*/ 3779 w 1284535"/>
                <a:gd name="connsiteY5" fmla="*/ 349667 h 350043"/>
                <a:gd name="connsiteX6" fmla="*/ 1081162 w 1284535"/>
                <a:gd name="connsiteY6" fmla="*/ 150700 h 350043"/>
                <a:gd name="connsiteX7" fmla="*/ 270479 w 1284535"/>
                <a:gd name="connsiteY7" fmla="*/ 258650 h 350043"/>
                <a:gd name="connsiteX8" fmla="*/ 814462 w 1284535"/>
                <a:gd name="connsiteY8" fmla="*/ 138000 h 350043"/>
                <a:gd name="connsiteX9" fmla="*/ 67279 w 1284535"/>
                <a:gd name="connsiteY9" fmla="*/ 197267 h 3500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284535" h="350043">
                  <a:moveTo>
                    <a:pt x="67279" y="197267"/>
                  </a:moveTo>
                  <a:cubicBezTo>
                    <a:pt x="8718" y="203970"/>
                    <a:pt x="341035" y="187037"/>
                    <a:pt x="463096" y="178217"/>
                  </a:cubicBezTo>
                  <a:cubicBezTo>
                    <a:pt x="585157" y="169397"/>
                    <a:pt x="662768" y="173983"/>
                    <a:pt x="799646" y="144350"/>
                  </a:cubicBezTo>
                  <a:cubicBezTo>
                    <a:pt x="936524" y="114717"/>
                    <a:pt x="1293534" y="-8050"/>
                    <a:pt x="1284362" y="417"/>
                  </a:cubicBezTo>
                  <a:cubicBezTo>
                    <a:pt x="1275190" y="8884"/>
                    <a:pt x="958042" y="136942"/>
                    <a:pt x="744612" y="195150"/>
                  </a:cubicBezTo>
                  <a:cubicBezTo>
                    <a:pt x="531182" y="253358"/>
                    <a:pt x="-52313" y="357075"/>
                    <a:pt x="3779" y="349667"/>
                  </a:cubicBezTo>
                  <a:cubicBezTo>
                    <a:pt x="59871" y="342259"/>
                    <a:pt x="1036712" y="165869"/>
                    <a:pt x="1081162" y="150700"/>
                  </a:cubicBezTo>
                  <a:cubicBezTo>
                    <a:pt x="1125612" y="135530"/>
                    <a:pt x="314929" y="260767"/>
                    <a:pt x="270479" y="258650"/>
                  </a:cubicBezTo>
                  <a:cubicBezTo>
                    <a:pt x="226029" y="256533"/>
                    <a:pt x="845154" y="148936"/>
                    <a:pt x="814462" y="138000"/>
                  </a:cubicBezTo>
                  <a:cubicBezTo>
                    <a:pt x="783770" y="127064"/>
                    <a:pt x="125840" y="190564"/>
                    <a:pt x="67279" y="197267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6" name="フリーフォーム: 図形 5">
              <a:extLst>
                <a:ext uri="{FF2B5EF4-FFF2-40B4-BE49-F238E27FC236}">
                  <a16:creationId xmlns:a16="http://schemas.microsoft.com/office/drawing/2014/main" id="{6A2FA05C-CE2E-4E1B-88D8-84DE07D0F04D}"/>
                </a:ext>
              </a:extLst>
            </p:cNvPr>
            <p:cNvSpPr/>
            <p:nvPr/>
          </p:nvSpPr>
          <p:spPr>
            <a:xfrm>
              <a:off x="6886227" y="5930849"/>
              <a:ext cx="1262165" cy="442199"/>
            </a:xfrm>
            <a:custGeom>
              <a:avLst/>
              <a:gdLst>
                <a:gd name="connsiteX0" fmla="*/ 107240 w 1262165"/>
                <a:gd name="connsiteY0" fmla="*/ 378934 h 442199"/>
                <a:gd name="connsiteX1" fmla="*/ 255406 w 1262165"/>
                <a:gd name="connsiteY1" fmla="*/ 338718 h 442199"/>
                <a:gd name="connsiteX2" fmla="*/ 716840 w 1262165"/>
                <a:gd name="connsiteY2" fmla="*/ 163034 h 442199"/>
                <a:gd name="connsiteX3" fmla="*/ 1256590 w 1262165"/>
                <a:gd name="connsiteY3" fmla="*/ 2168 h 442199"/>
                <a:gd name="connsiteX4" fmla="*/ 568673 w 1262165"/>
                <a:gd name="connsiteY4" fmla="*/ 283684 h 442199"/>
                <a:gd name="connsiteX5" fmla="*/ 496706 w 1262165"/>
                <a:gd name="connsiteY5" fmla="*/ 319668 h 442199"/>
                <a:gd name="connsiteX6" fmla="*/ 1260823 w 1262165"/>
                <a:gd name="connsiteY6" fmla="*/ 69901 h 442199"/>
                <a:gd name="connsiteX7" fmla="*/ 282923 w 1262165"/>
                <a:gd name="connsiteY7" fmla="*/ 383168 h 442199"/>
                <a:gd name="connsiteX8" fmla="*/ 37390 w 1262165"/>
                <a:gd name="connsiteY8" fmla="*/ 427618 h 442199"/>
                <a:gd name="connsiteX9" fmla="*/ 949673 w 1262165"/>
                <a:gd name="connsiteY9" fmla="*/ 209601 h 442199"/>
                <a:gd name="connsiteX10" fmla="*/ 107240 w 1262165"/>
                <a:gd name="connsiteY10" fmla="*/ 378934 h 4421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262165" h="442199">
                  <a:moveTo>
                    <a:pt x="107240" y="378934"/>
                  </a:moveTo>
                  <a:cubicBezTo>
                    <a:pt x="-8471" y="400454"/>
                    <a:pt x="153806" y="374701"/>
                    <a:pt x="255406" y="338718"/>
                  </a:cubicBezTo>
                  <a:cubicBezTo>
                    <a:pt x="357006" y="302735"/>
                    <a:pt x="549976" y="219126"/>
                    <a:pt x="716840" y="163034"/>
                  </a:cubicBezTo>
                  <a:cubicBezTo>
                    <a:pt x="883704" y="106942"/>
                    <a:pt x="1281284" y="-17940"/>
                    <a:pt x="1256590" y="2168"/>
                  </a:cubicBezTo>
                  <a:cubicBezTo>
                    <a:pt x="1231896" y="22276"/>
                    <a:pt x="695320" y="230767"/>
                    <a:pt x="568673" y="283684"/>
                  </a:cubicBezTo>
                  <a:cubicBezTo>
                    <a:pt x="442026" y="336601"/>
                    <a:pt x="381348" y="355298"/>
                    <a:pt x="496706" y="319668"/>
                  </a:cubicBezTo>
                  <a:cubicBezTo>
                    <a:pt x="612064" y="284038"/>
                    <a:pt x="1296454" y="59318"/>
                    <a:pt x="1260823" y="69901"/>
                  </a:cubicBezTo>
                  <a:cubicBezTo>
                    <a:pt x="1225193" y="80484"/>
                    <a:pt x="486829" y="323548"/>
                    <a:pt x="282923" y="383168"/>
                  </a:cubicBezTo>
                  <a:cubicBezTo>
                    <a:pt x="79017" y="442788"/>
                    <a:pt x="-73735" y="456546"/>
                    <a:pt x="37390" y="427618"/>
                  </a:cubicBezTo>
                  <a:cubicBezTo>
                    <a:pt x="148515" y="398690"/>
                    <a:pt x="936973" y="210307"/>
                    <a:pt x="949673" y="209601"/>
                  </a:cubicBezTo>
                  <a:cubicBezTo>
                    <a:pt x="962373" y="208895"/>
                    <a:pt x="222951" y="357414"/>
                    <a:pt x="107240" y="378934"/>
                  </a:cubicBezTo>
                  <a:close/>
                </a:path>
              </a:pathLst>
            </a:custGeom>
            <a:solidFill>
              <a:srgbClr val="92D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338231302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こってりラーメン">
            <a:extLst>
              <a:ext uri="{FF2B5EF4-FFF2-40B4-BE49-F238E27FC236}">
                <a16:creationId xmlns:a16="http://schemas.microsoft.com/office/drawing/2014/main" id="{2175FE9B-C90F-4A24-BC41-2AE1E4FA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698" y="6578"/>
            <a:ext cx="8479481" cy="6851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56" name="グループ化 55">
            <a:extLst>
              <a:ext uri="{FF2B5EF4-FFF2-40B4-BE49-F238E27FC236}">
                <a16:creationId xmlns:a16="http://schemas.microsoft.com/office/drawing/2014/main" id="{5412B78B-26E0-4DA7-B34F-749F7E7813A4}"/>
              </a:ext>
            </a:extLst>
          </p:cNvPr>
          <p:cNvGrpSpPr/>
          <p:nvPr/>
        </p:nvGrpSpPr>
        <p:grpSpPr>
          <a:xfrm>
            <a:off x="1986966" y="30164"/>
            <a:ext cx="8255087" cy="6838481"/>
            <a:chOff x="1986966" y="30164"/>
            <a:chExt cx="8255087" cy="6838481"/>
          </a:xfrm>
        </p:grpSpPr>
        <p:grpSp>
          <p:nvGrpSpPr>
            <p:cNvPr id="894" name="グループ化 893">
              <a:extLst>
                <a:ext uri="{FF2B5EF4-FFF2-40B4-BE49-F238E27FC236}">
                  <a16:creationId xmlns:a16="http://schemas.microsoft.com/office/drawing/2014/main" id="{BCDD4809-B1D4-4816-A12F-C05D5A742075}"/>
                </a:ext>
              </a:extLst>
            </p:cNvPr>
            <p:cNvGrpSpPr/>
            <p:nvPr/>
          </p:nvGrpSpPr>
          <p:grpSpPr>
            <a:xfrm>
              <a:off x="7467606" y="945154"/>
              <a:ext cx="2325687" cy="2253683"/>
              <a:chOff x="7467606" y="945154"/>
              <a:chExt cx="2325687" cy="2253683"/>
            </a:xfrm>
          </p:grpSpPr>
          <p:grpSp>
            <p:nvGrpSpPr>
              <p:cNvPr id="895" name="グループ化 894">
                <a:extLst>
                  <a:ext uri="{FF2B5EF4-FFF2-40B4-BE49-F238E27FC236}">
                    <a16:creationId xmlns:a16="http://schemas.microsoft.com/office/drawing/2014/main" id="{E790A308-D7B1-402C-8C1F-072A6F6EC2C7}"/>
                  </a:ext>
                </a:extLst>
              </p:cNvPr>
              <p:cNvGrpSpPr/>
              <p:nvPr/>
            </p:nvGrpSpPr>
            <p:grpSpPr>
              <a:xfrm>
                <a:off x="7468765" y="945154"/>
                <a:ext cx="2316610" cy="2253683"/>
                <a:chOff x="7468765" y="945154"/>
                <a:chExt cx="2316610" cy="2253683"/>
              </a:xfrm>
            </p:grpSpPr>
            <p:sp>
              <p:nvSpPr>
                <p:cNvPr id="927" name="フリーフォーム: 図形 926">
                  <a:extLst>
                    <a:ext uri="{FF2B5EF4-FFF2-40B4-BE49-F238E27FC236}">
                      <a16:creationId xmlns:a16="http://schemas.microsoft.com/office/drawing/2014/main" id="{899FB3C6-96FA-4F51-A847-A316A06FDF4B}"/>
                    </a:ext>
                  </a:extLst>
                </p:cNvPr>
                <p:cNvSpPr/>
                <p:nvPr/>
              </p:nvSpPr>
              <p:spPr>
                <a:xfrm>
                  <a:off x="8245472" y="1235596"/>
                  <a:ext cx="190145" cy="209397"/>
                </a:xfrm>
                <a:custGeom>
                  <a:avLst/>
                  <a:gdLst>
                    <a:gd name="connsiteX0" fmla="*/ 3 w 190145"/>
                    <a:gd name="connsiteY0" fmla="*/ 20117 h 209397"/>
                    <a:gd name="connsiteX1" fmla="*/ 76203 w 190145"/>
                    <a:gd name="connsiteY1" fmla="*/ 5829 h 209397"/>
                    <a:gd name="connsiteX2" fmla="*/ 177803 w 190145"/>
                    <a:gd name="connsiteY2" fmla="*/ 128067 h 209397"/>
                    <a:gd name="connsiteX3" fmla="*/ 188916 w 190145"/>
                    <a:gd name="connsiteY3" fmla="*/ 174104 h 209397"/>
                    <a:gd name="connsiteX4" fmla="*/ 182566 w 190145"/>
                    <a:gd name="connsiteY4" fmla="*/ 209029 h 209397"/>
                    <a:gd name="connsiteX5" fmla="*/ 173041 w 190145"/>
                    <a:gd name="connsiteY5" fmla="*/ 151879 h 209397"/>
                    <a:gd name="connsiteX6" fmla="*/ 158753 w 190145"/>
                    <a:gd name="connsiteY6" fmla="*/ 112192 h 209397"/>
                    <a:gd name="connsiteX7" fmla="*/ 119066 w 190145"/>
                    <a:gd name="connsiteY7" fmla="*/ 59804 h 209397"/>
                    <a:gd name="connsiteX8" fmla="*/ 73028 w 190145"/>
                    <a:gd name="connsiteY8" fmla="*/ 24879 h 209397"/>
                    <a:gd name="connsiteX9" fmla="*/ 3 w 190145"/>
                    <a:gd name="connsiteY9" fmla="*/ 20117 h 209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145" h="209397">
                      <a:moveTo>
                        <a:pt x="3" y="20117"/>
                      </a:moveTo>
                      <a:cubicBezTo>
                        <a:pt x="532" y="16942"/>
                        <a:pt x="46570" y="-12163"/>
                        <a:pt x="76203" y="5829"/>
                      </a:cubicBezTo>
                      <a:cubicBezTo>
                        <a:pt x="105836" y="23821"/>
                        <a:pt x="159018" y="100021"/>
                        <a:pt x="177803" y="128067"/>
                      </a:cubicBezTo>
                      <a:cubicBezTo>
                        <a:pt x="196589" y="156113"/>
                        <a:pt x="188122" y="160610"/>
                        <a:pt x="188916" y="174104"/>
                      </a:cubicBezTo>
                      <a:cubicBezTo>
                        <a:pt x="189710" y="187598"/>
                        <a:pt x="185212" y="212733"/>
                        <a:pt x="182566" y="209029"/>
                      </a:cubicBezTo>
                      <a:cubicBezTo>
                        <a:pt x="179920" y="205325"/>
                        <a:pt x="177010" y="168019"/>
                        <a:pt x="173041" y="151879"/>
                      </a:cubicBezTo>
                      <a:cubicBezTo>
                        <a:pt x="169072" y="135740"/>
                        <a:pt x="167749" y="127538"/>
                        <a:pt x="158753" y="112192"/>
                      </a:cubicBezTo>
                      <a:cubicBezTo>
                        <a:pt x="149757" y="96846"/>
                        <a:pt x="133353" y="74356"/>
                        <a:pt x="119066" y="59804"/>
                      </a:cubicBezTo>
                      <a:cubicBezTo>
                        <a:pt x="104779" y="45252"/>
                        <a:pt x="90226" y="30964"/>
                        <a:pt x="73028" y="24879"/>
                      </a:cubicBezTo>
                      <a:cubicBezTo>
                        <a:pt x="55830" y="18794"/>
                        <a:pt x="-526" y="23292"/>
                        <a:pt x="3" y="201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8" name="フリーフォーム: 図形 927">
                  <a:extLst>
                    <a:ext uri="{FF2B5EF4-FFF2-40B4-BE49-F238E27FC236}">
                      <a16:creationId xmlns:a16="http://schemas.microsoft.com/office/drawing/2014/main" id="{542E5F75-F82E-4F27-AA94-5A23089D43AD}"/>
                    </a:ext>
                  </a:extLst>
                </p:cNvPr>
                <p:cNvSpPr/>
                <p:nvPr/>
              </p:nvSpPr>
              <p:spPr>
                <a:xfrm>
                  <a:off x="8421559" y="1347761"/>
                  <a:ext cx="78648" cy="92153"/>
                </a:xfrm>
                <a:custGeom>
                  <a:avLst/>
                  <a:gdLst>
                    <a:gd name="connsiteX0" fmla="*/ 129 w 78648"/>
                    <a:gd name="connsiteY0" fmla="*/ 27 h 92153"/>
                    <a:gd name="connsiteX1" fmla="*/ 54104 w 78648"/>
                    <a:gd name="connsiteY1" fmla="*/ 39714 h 92153"/>
                    <a:gd name="connsiteX2" fmla="*/ 60454 w 78648"/>
                    <a:gd name="connsiteY2" fmla="*/ 63527 h 92153"/>
                    <a:gd name="connsiteX3" fmla="*/ 8066 w 78648"/>
                    <a:gd name="connsiteY3" fmla="*/ 92102 h 92153"/>
                    <a:gd name="connsiteX4" fmla="*/ 69979 w 78648"/>
                    <a:gd name="connsiteY4" fmla="*/ 69877 h 92153"/>
                    <a:gd name="connsiteX5" fmla="*/ 71566 w 78648"/>
                    <a:gd name="connsiteY5" fmla="*/ 46064 h 92153"/>
                    <a:gd name="connsiteX6" fmla="*/ 129 w 78648"/>
                    <a:gd name="connsiteY6" fmla="*/ 27 h 92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648" h="92153">
                      <a:moveTo>
                        <a:pt x="129" y="27"/>
                      </a:moveTo>
                      <a:cubicBezTo>
                        <a:pt x="-2781" y="-1031"/>
                        <a:pt x="44050" y="29131"/>
                        <a:pt x="54104" y="39714"/>
                      </a:cubicBezTo>
                      <a:cubicBezTo>
                        <a:pt x="64158" y="50297"/>
                        <a:pt x="68127" y="54796"/>
                        <a:pt x="60454" y="63527"/>
                      </a:cubicBezTo>
                      <a:cubicBezTo>
                        <a:pt x="52781" y="72258"/>
                        <a:pt x="6478" y="91044"/>
                        <a:pt x="8066" y="92102"/>
                      </a:cubicBezTo>
                      <a:cubicBezTo>
                        <a:pt x="9654" y="93160"/>
                        <a:pt x="59396" y="77550"/>
                        <a:pt x="69979" y="69877"/>
                      </a:cubicBezTo>
                      <a:cubicBezTo>
                        <a:pt x="80562" y="62204"/>
                        <a:pt x="81885" y="55324"/>
                        <a:pt x="71566" y="46064"/>
                      </a:cubicBezTo>
                      <a:cubicBezTo>
                        <a:pt x="61247" y="36804"/>
                        <a:pt x="3039" y="1085"/>
                        <a:pt x="129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29" name="フリーフォーム: 図形 928">
                  <a:extLst>
                    <a:ext uri="{FF2B5EF4-FFF2-40B4-BE49-F238E27FC236}">
                      <a16:creationId xmlns:a16="http://schemas.microsoft.com/office/drawing/2014/main" id="{5CF6D729-1A3D-4D4E-8FBB-BF816C33E8FE}"/>
                    </a:ext>
                  </a:extLst>
                </p:cNvPr>
                <p:cNvSpPr/>
                <p:nvPr/>
              </p:nvSpPr>
              <p:spPr>
                <a:xfrm>
                  <a:off x="8268966" y="1339730"/>
                  <a:ext cx="112167" cy="99075"/>
                </a:xfrm>
                <a:custGeom>
                  <a:avLst/>
                  <a:gdLst>
                    <a:gd name="connsiteX0" fmla="*/ 95572 w 112167"/>
                    <a:gd name="connsiteY0" fmla="*/ 120 h 99075"/>
                    <a:gd name="connsiteX1" fmla="*/ 111447 w 112167"/>
                    <a:gd name="connsiteY1" fmla="*/ 63620 h 99075"/>
                    <a:gd name="connsiteX2" fmla="*/ 70172 w 112167"/>
                    <a:gd name="connsiteY2" fmla="*/ 95370 h 99075"/>
                    <a:gd name="connsiteX3" fmla="*/ 46359 w 112167"/>
                    <a:gd name="connsiteY3" fmla="*/ 90608 h 99075"/>
                    <a:gd name="connsiteX4" fmla="*/ 322 w 112167"/>
                    <a:gd name="connsiteY4" fmla="*/ 25520 h 99075"/>
                    <a:gd name="connsiteX5" fmla="*/ 71759 w 112167"/>
                    <a:gd name="connsiteY5" fmla="*/ 85845 h 99075"/>
                    <a:gd name="connsiteX6" fmla="*/ 84459 w 112167"/>
                    <a:gd name="connsiteY6" fmla="*/ 81083 h 99075"/>
                    <a:gd name="connsiteX7" fmla="*/ 95572 w 112167"/>
                    <a:gd name="connsiteY7" fmla="*/ 120 h 9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167" h="99075">
                      <a:moveTo>
                        <a:pt x="95572" y="120"/>
                      </a:moveTo>
                      <a:cubicBezTo>
                        <a:pt x="100070" y="-2791"/>
                        <a:pt x="115680" y="47745"/>
                        <a:pt x="111447" y="63620"/>
                      </a:cubicBezTo>
                      <a:cubicBezTo>
                        <a:pt x="107214" y="79495"/>
                        <a:pt x="81020" y="90872"/>
                        <a:pt x="70172" y="95370"/>
                      </a:cubicBezTo>
                      <a:cubicBezTo>
                        <a:pt x="59324" y="99868"/>
                        <a:pt x="58001" y="102250"/>
                        <a:pt x="46359" y="90608"/>
                      </a:cubicBezTo>
                      <a:cubicBezTo>
                        <a:pt x="34717" y="78966"/>
                        <a:pt x="-3911" y="26314"/>
                        <a:pt x="322" y="25520"/>
                      </a:cubicBezTo>
                      <a:cubicBezTo>
                        <a:pt x="4555" y="24726"/>
                        <a:pt x="57736" y="76585"/>
                        <a:pt x="71759" y="85845"/>
                      </a:cubicBezTo>
                      <a:cubicBezTo>
                        <a:pt x="85782" y="95106"/>
                        <a:pt x="80226" y="89814"/>
                        <a:pt x="84459" y="81083"/>
                      </a:cubicBezTo>
                      <a:cubicBezTo>
                        <a:pt x="88692" y="72352"/>
                        <a:pt x="91074" y="3031"/>
                        <a:pt x="95572" y="1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0" name="フリーフォーム: 図形 929">
                  <a:extLst>
                    <a:ext uri="{FF2B5EF4-FFF2-40B4-BE49-F238E27FC236}">
                      <a16:creationId xmlns:a16="http://schemas.microsoft.com/office/drawing/2014/main" id="{30BC9D05-054A-431C-A9E4-EB717557D15B}"/>
                    </a:ext>
                  </a:extLst>
                </p:cNvPr>
                <p:cNvSpPr/>
                <p:nvPr/>
              </p:nvSpPr>
              <p:spPr>
                <a:xfrm>
                  <a:off x="8330651" y="1388827"/>
                  <a:ext cx="89550" cy="84210"/>
                </a:xfrm>
                <a:custGeom>
                  <a:avLst/>
                  <a:gdLst>
                    <a:gd name="connsiteX0" fmla="*/ 29124 w 89550"/>
                    <a:gd name="connsiteY0" fmla="*/ 236 h 84210"/>
                    <a:gd name="connsiteX1" fmla="*/ 71987 w 89550"/>
                    <a:gd name="connsiteY1" fmla="*/ 51036 h 84210"/>
                    <a:gd name="connsiteX2" fmla="*/ 57699 w 89550"/>
                    <a:gd name="connsiteY2" fmla="*/ 82786 h 84210"/>
                    <a:gd name="connsiteX3" fmla="*/ 549 w 89550"/>
                    <a:gd name="connsiteY3" fmla="*/ 52623 h 84210"/>
                    <a:gd name="connsiteX4" fmla="*/ 32299 w 89550"/>
                    <a:gd name="connsiteY4" fmla="*/ 82786 h 84210"/>
                    <a:gd name="connsiteX5" fmla="*/ 89449 w 89550"/>
                    <a:gd name="connsiteY5" fmla="*/ 73261 h 84210"/>
                    <a:gd name="connsiteX6" fmla="*/ 29124 w 89550"/>
                    <a:gd name="connsiteY6" fmla="*/ 236 h 84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550" h="84210">
                      <a:moveTo>
                        <a:pt x="29124" y="236"/>
                      </a:moveTo>
                      <a:cubicBezTo>
                        <a:pt x="26214" y="-3468"/>
                        <a:pt x="67225" y="37278"/>
                        <a:pt x="71987" y="51036"/>
                      </a:cubicBezTo>
                      <a:cubicBezTo>
                        <a:pt x="76749" y="64794"/>
                        <a:pt x="69605" y="82522"/>
                        <a:pt x="57699" y="82786"/>
                      </a:cubicBezTo>
                      <a:cubicBezTo>
                        <a:pt x="45793" y="83050"/>
                        <a:pt x="4782" y="52623"/>
                        <a:pt x="549" y="52623"/>
                      </a:cubicBezTo>
                      <a:cubicBezTo>
                        <a:pt x="-3684" y="52623"/>
                        <a:pt x="17482" y="79346"/>
                        <a:pt x="32299" y="82786"/>
                      </a:cubicBezTo>
                      <a:cubicBezTo>
                        <a:pt x="47116" y="86226"/>
                        <a:pt x="86539" y="83580"/>
                        <a:pt x="89449" y="73261"/>
                      </a:cubicBezTo>
                      <a:cubicBezTo>
                        <a:pt x="92359" y="62942"/>
                        <a:pt x="32034" y="3940"/>
                        <a:pt x="29124" y="2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1" name="フリーフォーム: 図形 930">
                  <a:extLst>
                    <a:ext uri="{FF2B5EF4-FFF2-40B4-BE49-F238E27FC236}">
                      <a16:creationId xmlns:a16="http://schemas.microsoft.com/office/drawing/2014/main" id="{476C022C-BC84-46B0-86A3-841A5AF642AA}"/>
                    </a:ext>
                  </a:extLst>
                </p:cNvPr>
                <p:cNvSpPr/>
                <p:nvPr/>
              </p:nvSpPr>
              <p:spPr>
                <a:xfrm>
                  <a:off x="8318542" y="1490278"/>
                  <a:ext cx="330885" cy="109922"/>
                </a:xfrm>
                <a:custGeom>
                  <a:avLst/>
                  <a:gdLst>
                    <a:gd name="connsiteX0" fmla="*/ 1546 w 330885"/>
                    <a:gd name="connsiteY0" fmla="*/ 3560 h 109922"/>
                    <a:gd name="connsiteX1" fmla="*/ 112671 w 330885"/>
                    <a:gd name="connsiteY1" fmla="*/ 41660 h 109922"/>
                    <a:gd name="connsiteX2" fmla="*/ 179346 w 330885"/>
                    <a:gd name="connsiteY2" fmla="*/ 90872 h 109922"/>
                    <a:gd name="connsiteX3" fmla="*/ 280946 w 330885"/>
                    <a:gd name="connsiteY3" fmla="*/ 109922 h 109922"/>
                    <a:gd name="connsiteX4" fmla="*/ 330158 w 330885"/>
                    <a:gd name="connsiteY4" fmla="*/ 90872 h 109922"/>
                    <a:gd name="connsiteX5" fmla="*/ 307933 w 330885"/>
                    <a:gd name="connsiteY5" fmla="*/ 55947 h 109922"/>
                    <a:gd name="connsiteX6" fmla="*/ 274596 w 330885"/>
                    <a:gd name="connsiteY6" fmla="*/ 49597 h 109922"/>
                    <a:gd name="connsiteX7" fmla="*/ 312696 w 330885"/>
                    <a:gd name="connsiteY7" fmla="*/ 65472 h 109922"/>
                    <a:gd name="connsiteX8" fmla="*/ 271421 w 330885"/>
                    <a:gd name="connsiteY8" fmla="*/ 94047 h 109922"/>
                    <a:gd name="connsiteX9" fmla="*/ 184108 w 330885"/>
                    <a:gd name="connsiteY9" fmla="*/ 73410 h 109922"/>
                    <a:gd name="connsiteX10" fmla="*/ 55521 w 330885"/>
                    <a:gd name="connsiteY10" fmla="*/ 9910 h 109922"/>
                    <a:gd name="connsiteX11" fmla="*/ 1546 w 330885"/>
                    <a:gd name="connsiteY11" fmla="*/ 3560 h 109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0885" h="109922">
                      <a:moveTo>
                        <a:pt x="1546" y="3560"/>
                      </a:moveTo>
                      <a:cubicBezTo>
                        <a:pt x="11071" y="8852"/>
                        <a:pt x="83038" y="27108"/>
                        <a:pt x="112671" y="41660"/>
                      </a:cubicBezTo>
                      <a:cubicBezTo>
                        <a:pt x="142304" y="56212"/>
                        <a:pt x="151300" y="79495"/>
                        <a:pt x="179346" y="90872"/>
                      </a:cubicBezTo>
                      <a:cubicBezTo>
                        <a:pt x="207392" y="102249"/>
                        <a:pt x="255811" y="109922"/>
                        <a:pt x="280946" y="109922"/>
                      </a:cubicBezTo>
                      <a:cubicBezTo>
                        <a:pt x="306081" y="109922"/>
                        <a:pt x="325660" y="99868"/>
                        <a:pt x="330158" y="90872"/>
                      </a:cubicBezTo>
                      <a:cubicBezTo>
                        <a:pt x="334656" y="81876"/>
                        <a:pt x="317193" y="62826"/>
                        <a:pt x="307933" y="55947"/>
                      </a:cubicBezTo>
                      <a:cubicBezTo>
                        <a:pt x="298673" y="49068"/>
                        <a:pt x="273802" y="48010"/>
                        <a:pt x="274596" y="49597"/>
                      </a:cubicBezTo>
                      <a:cubicBezTo>
                        <a:pt x="275390" y="51184"/>
                        <a:pt x="313225" y="58064"/>
                        <a:pt x="312696" y="65472"/>
                      </a:cubicBezTo>
                      <a:cubicBezTo>
                        <a:pt x="312167" y="72880"/>
                        <a:pt x="292852" y="92724"/>
                        <a:pt x="271421" y="94047"/>
                      </a:cubicBezTo>
                      <a:cubicBezTo>
                        <a:pt x="249990" y="95370"/>
                        <a:pt x="220091" y="87433"/>
                        <a:pt x="184108" y="73410"/>
                      </a:cubicBezTo>
                      <a:cubicBezTo>
                        <a:pt x="148125" y="59387"/>
                        <a:pt x="82509" y="22081"/>
                        <a:pt x="55521" y="9910"/>
                      </a:cubicBezTo>
                      <a:cubicBezTo>
                        <a:pt x="28534" y="-2261"/>
                        <a:pt x="-7979" y="-1732"/>
                        <a:pt x="1546" y="35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2" name="フリーフォーム: 図形 931">
                  <a:extLst>
                    <a:ext uri="{FF2B5EF4-FFF2-40B4-BE49-F238E27FC236}">
                      <a16:creationId xmlns:a16="http://schemas.microsoft.com/office/drawing/2014/main" id="{4994F27C-D615-4A3C-B3BA-D19000BE18B7}"/>
                    </a:ext>
                  </a:extLst>
                </p:cNvPr>
                <p:cNvSpPr/>
                <p:nvPr/>
              </p:nvSpPr>
              <p:spPr>
                <a:xfrm>
                  <a:off x="8424772" y="1450975"/>
                  <a:ext cx="171572" cy="102014"/>
                </a:xfrm>
                <a:custGeom>
                  <a:avLst/>
                  <a:gdLst>
                    <a:gd name="connsiteX0" fmla="*/ 91 w 171572"/>
                    <a:gd name="connsiteY0" fmla="*/ 0 h 102014"/>
                    <a:gd name="connsiteX1" fmla="*/ 62003 w 171572"/>
                    <a:gd name="connsiteY1" fmla="*/ 76200 h 102014"/>
                    <a:gd name="connsiteX2" fmla="*/ 103278 w 171572"/>
                    <a:gd name="connsiteY2" fmla="*/ 93663 h 102014"/>
                    <a:gd name="connsiteX3" fmla="*/ 171541 w 171572"/>
                    <a:gd name="connsiteY3" fmla="*/ 92075 h 102014"/>
                    <a:gd name="connsiteX4" fmla="*/ 111216 w 171572"/>
                    <a:gd name="connsiteY4" fmla="*/ 101600 h 102014"/>
                    <a:gd name="connsiteX5" fmla="*/ 49303 w 171572"/>
                    <a:gd name="connsiteY5" fmla="*/ 76200 h 102014"/>
                    <a:gd name="connsiteX6" fmla="*/ 91 w 171572"/>
                    <a:gd name="connsiteY6" fmla="*/ 0 h 10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572" h="102014">
                      <a:moveTo>
                        <a:pt x="91" y="0"/>
                      </a:moveTo>
                      <a:cubicBezTo>
                        <a:pt x="2208" y="0"/>
                        <a:pt x="44805" y="60590"/>
                        <a:pt x="62003" y="76200"/>
                      </a:cubicBezTo>
                      <a:cubicBezTo>
                        <a:pt x="79201" y="91810"/>
                        <a:pt x="85022" y="91017"/>
                        <a:pt x="103278" y="93663"/>
                      </a:cubicBezTo>
                      <a:cubicBezTo>
                        <a:pt x="121534" y="96309"/>
                        <a:pt x="170218" y="90752"/>
                        <a:pt x="171541" y="92075"/>
                      </a:cubicBezTo>
                      <a:cubicBezTo>
                        <a:pt x="172864" y="93398"/>
                        <a:pt x="131589" y="104246"/>
                        <a:pt x="111216" y="101600"/>
                      </a:cubicBezTo>
                      <a:cubicBezTo>
                        <a:pt x="90843" y="98954"/>
                        <a:pt x="65443" y="91546"/>
                        <a:pt x="49303" y="76200"/>
                      </a:cubicBezTo>
                      <a:cubicBezTo>
                        <a:pt x="33163" y="60854"/>
                        <a:pt x="-2026" y="0"/>
                        <a:pt x="91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3" name="フリーフォーム: 図形 932">
                  <a:extLst>
                    <a:ext uri="{FF2B5EF4-FFF2-40B4-BE49-F238E27FC236}">
                      <a16:creationId xmlns:a16="http://schemas.microsoft.com/office/drawing/2014/main" id="{6C98EE23-E5D9-453B-BCDC-48AEAB22A23E}"/>
                    </a:ext>
                  </a:extLst>
                </p:cNvPr>
                <p:cNvSpPr/>
                <p:nvPr/>
              </p:nvSpPr>
              <p:spPr>
                <a:xfrm>
                  <a:off x="8197261" y="1435033"/>
                  <a:ext cx="502348" cy="219233"/>
                </a:xfrm>
                <a:custGeom>
                  <a:avLst/>
                  <a:gdLst>
                    <a:gd name="connsiteX0" fmla="*/ 30752 w 502348"/>
                    <a:gd name="connsiteY0" fmla="*/ 67 h 219233"/>
                    <a:gd name="connsiteX1" fmla="*/ 589 w 502348"/>
                    <a:gd name="connsiteY1" fmla="*/ 111192 h 219233"/>
                    <a:gd name="connsiteX2" fmla="*/ 62502 w 502348"/>
                    <a:gd name="connsiteY2" fmla="*/ 85792 h 219233"/>
                    <a:gd name="connsiteX3" fmla="*/ 83139 w 502348"/>
                    <a:gd name="connsiteY3" fmla="*/ 114367 h 219233"/>
                    <a:gd name="connsiteX4" fmla="*/ 110127 w 502348"/>
                    <a:gd name="connsiteY4" fmla="*/ 101667 h 219233"/>
                    <a:gd name="connsiteX5" fmla="*/ 116477 w 502348"/>
                    <a:gd name="connsiteY5" fmla="*/ 133417 h 219233"/>
                    <a:gd name="connsiteX6" fmla="*/ 143464 w 502348"/>
                    <a:gd name="connsiteY6" fmla="*/ 112780 h 219233"/>
                    <a:gd name="connsiteX7" fmla="*/ 149814 w 502348"/>
                    <a:gd name="connsiteY7" fmla="*/ 158817 h 219233"/>
                    <a:gd name="connsiteX8" fmla="*/ 202202 w 502348"/>
                    <a:gd name="connsiteY8" fmla="*/ 141355 h 219233"/>
                    <a:gd name="connsiteX9" fmla="*/ 205377 w 502348"/>
                    <a:gd name="connsiteY9" fmla="*/ 173105 h 219233"/>
                    <a:gd name="connsiteX10" fmla="*/ 254589 w 502348"/>
                    <a:gd name="connsiteY10" fmla="*/ 150880 h 219233"/>
                    <a:gd name="connsiteX11" fmla="*/ 259352 w 502348"/>
                    <a:gd name="connsiteY11" fmla="*/ 184217 h 219233"/>
                    <a:gd name="connsiteX12" fmla="*/ 292689 w 502348"/>
                    <a:gd name="connsiteY12" fmla="*/ 173105 h 219233"/>
                    <a:gd name="connsiteX13" fmla="*/ 343489 w 502348"/>
                    <a:gd name="connsiteY13" fmla="*/ 190567 h 219233"/>
                    <a:gd name="connsiteX14" fmla="*/ 367302 w 502348"/>
                    <a:gd name="connsiteY14" fmla="*/ 187392 h 219233"/>
                    <a:gd name="connsiteX15" fmla="*/ 400639 w 502348"/>
                    <a:gd name="connsiteY15" fmla="*/ 219142 h 219233"/>
                    <a:gd name="connsiteX16" fmla="*/ 408577 w 502348"/>
                    <a:gd name="connsiteY16" fmla="*/ 196917 h 219233"/>
                    <a:gd name="connsiteX17" fmla="*/ 438739 w 502348"/>
                    <a:gd name="connsiteY17" fmla="*/ 193742 h 219233"/>
                    <a:gd name="connsiteX18" fmla="*/ 448264 w 502348"/>
                    <a:gd name="connsiteY18" fmla="*/ 184217 h 219233"/>
                    <a:gd name="connsiteX19" fmla="*/ 473664 w 502348"/>
                    <a:gd name="connsiteY19" fmla="*/ 198505 h 219233"/>
                    <a:gd name="connsiteX20" fmla="*/ 468902 w 502348"/>
                    <a:gd name="connsiteY20" fmla="*/ 163580 h 219233"/>
                    <a:gd name="connsiteX21" fmla="*/ 491127 w 502348"/>
                    <a:gd name="connsiteY21" fmla="*/ 157230 h 219233"/>
                    <a:gd name="connsiteX22" fmla="*/ 480014 w 502348"/>
                    <a:gd name="connsiteY22" fmla="*/ 123892 h 219233"/>
                    <a:gd name="connsiteX23" fmla="*/ 502239 w 502348"/>
                    <a:gd name="connsiteY23" fmla="*/ 98492 h 219233"/>
                    <a:gd name="connsiteX24" fmla="*/ 468902 w 502348"/>
                    <a:gd name="connsiteY24" fmla="*/ 76267 h 219233"/>
                    <a:gd name="connsiteX25" fmla="*/ 449852 w 502348"/>
                    <a:gd name="connsiteY25" fmla="*/ 47692 h 219233"/>
                    <a:gd name="connsiteX26" fmla="*/ 432389 w 502348"/>
                    <a:gd name="connsiteY26" fmla="*/ 79442 h 219233"/>
                    <a:gd name="connsiteX27" fmla="*/ 413339 w 502348"/>
                    <a:gd name="connsiteY27" fmla="*/ 44517 h 219233"/>
                    <a:gd name="connsiteX28" fmla="*/ 403814 w 502348"/>
                    <a:gd name="connsiteY28" fmla="*/ 81030 h 219233"/>
                    <a:gd name="connsiteX29" fmla="*/ 394289 w 502348"/>
                    <a:gd name="connsiteY29" fmla="*/ 79442 h 219233"/>
                    <a:gd name="connsiteX30" fmla="*/ 376827 w 502348"/>
                    <a:gd name="connsiteY30" fmla="*/ 93730 h 219233"/>
                    <a:gd name="connsiteX31" fmla="*/ 405402 w 502348"/>
                    <a:gd name="connsiteY31" fmla="*/ 69917 h 219233"/>
                    <a:gd name="connsiteX32" fmla="*/ 438739 w 502348"/>
                    <a:gd name="connsiteY32" fmla="*/ 66742 h 219233"/>
                    <a:gd name="connsiteX33" fmla="*/ 473664 w 502348"/>
                    <a:gd name="connsiteY33" fmla="*/ 95317 h 219233"/>
                    <a:gd name="connsiteX34" fmla="*/ 480014 w 502348"/>
                    <a:gd name="connsiteY34" fmla="*/ 142942 h 219233"/>
                    <a:gd name="connsiteX35" fmla="*/ 414927 w 502348"/>
                    <a:gd name="connsiteY35" fmla="*/ 208030 h 219233"/>
                    <a:gd name="connsiteX36" fmla="*/ 340314 w 502348"/>
                    <a:gd name="connsiteY36" fmla="*/ 187392 h 219233"/>
                    <a:gd name="connsiteX37" fmla="*/ 199027 w 502348"/>
                    <a:gd name="connsiteY37" fmla="*/ 152467 h 219233"/>
                    <a:gd name="connsiteX38" fmla="*/ 21227 w 502348"/>
                    <a:gd name="connsiteY38" fmla="*/ 95317 h 219233"/>
                    <a:gd name="connsiteX39" fmla="*/ 30752 w 502348"/>
                    <a:gd name="connsiteY39" fmla="*/ 67 h 21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502348" h="219233">
                      <a:moveTo>
                        <a:pt x="30752" y="67"/>
                      </a:moveTo>
                      <a:cubicBezTo>
                        <a:pt x="27312" y="2713"/>
                        <a:pt x="-4703" y="96905"/>
                        <a:pt x="589" y="111192"/>
                      </a:cubicBezTo>
                      <a:cubicBezTo>
                        <a:pt x="5881" y="125479"/>
                        <a:pt x="48744" y="85263"/>
                        <a:pt x="62502" y="85792"/>
                      </a:cubicBezTo>
                      <a:cubicBezTo>
                        <a:pt x="76260" y="86321"/>
                        <a:pt x="75202" y="111721"/>
                        <a:pt x="83139" y="114367"/>
                      </a:cubicBezTo>
                      <a:cubicBezTo>
                        <a:pt x="91076" y="117013"/>
                        <a:pt x="104571" y="98492"/>
                        <a:pt x="110127" y="101667"/>
                      </a:cubicBezTo>
                      <a:cubicBezTo>
                        <a:pt x="115683" y="104842"/>
                        <a:pt x="110921" y="131565"/>
                        <a:pt x="116477" y="133417"/>
                      </a:cubicBezTo>
                      <a:cubicBezTo>
                        <a:pt x="122033" y="135269"/>
                        <a:pt x="137908" y="108547"/>
                        <a:pt x="143464" y="112780"/>
                      </a:cubicBezTo>
                      <a:cubicBezTo>
                        <a:pt x="149020" y="117013"/>
                        <a:pt x="140024" y="154055"/>
                        <a:pt x="149814" y="158817"/>
                      </a:cubicBezTo>
                      <a:cubicBezTo>
                        <a:pt x="159604" y="163579"/>
                        <a:pt x="192942" y="138974"/>
                        <a:pt x="202202" y="141355"/>
                      </a:cubicBezTo>
                      <a:cubicBezTo>
                        <a:pt x="211462" y="143736"/>
                        <a:pt x="196646" y="171517"/>
                        <a:pt x="205377" y="173105"/>
                      </a:cubicBezTo>
                      <a:cubicBezTo>
                        <a:pt x="214108" y="174693"/>
                        <a:pt x="245593" y="149028"/>
                        <a:pt x="254589" y="150880"/>
                      </a:cubicBezTo>
                      <a:cubicBezTo>
                        <a:pt x="263585" y="152732"/>
                        <a:pt x="253002" y="180513"/>
                        <a:pt x="259352" y="184217"/>
                      </a:cubicBezTo>
                      <a:cubicBezTo>
                        <a:pt x="265702" y="187921"/>
                        <a:pt x="278666" y="172047"/>
                        <a:pt x="292689" y="173105"/>
                      </a:cubicBezTo>
                      <a:cubicBezTo>
                        <a:pt x="306712" y="174163"/>
                        <a:pt x="331054" y="188186"/>
                        <a:pt x="343489" y="190567"/>
                      </a:cubicBezTo>
                      <a:cubicBezTo>
                        <a:pt x="355925" y="192948"/>
                        <a:pt x="357777" y="182629"/>
                        <a:pt x="367302" y="187392"/>
                      </a:cubicBezTo>
                      <a:cubicBezTo>
                        <a:pt x="376827" y="192155"/>
                        <a:pt x="393760" y="217555"/>
                        <a:pt x="400639" y="219142"/>
                      </a:cubicBezTo>
                      <a:cubicBezTo>
                        <a:pt x="407518" y="220729"/>
                        <a:pt x="402227" y="201150"/>
                        <a:pt x="408577" y="196917"/>
                      </a:cubicBezTo>
                      <a:cubicBezTo>
                        <a:pt x="414927" y="192684"/>
                        <a:pt x="432125" y="195859"/>
                        <a:pt x="438739" y="193742"/>
                      </a:cubicBezTo>
                      <a:cubicBezTo>
                        <a:pt x="445353" y="191625"/>
                        <a:pt x="442443" y="183423"/>
                        <a:pt x="448264" y="184217"/>
                      </a:cubicBezTo>
                      <a:cubicBezTo>
                        <a:pt x="454085" y="185011"/>
                        <a:pt x="470224" y="201944"/>
                        <a:pt x="473664" y="198505"/>
                      </a:cubicBezTo>
                      <a:cubicBezTo>
                        <a:pt x="477104" y="195066"/>
                        <a:pt x="465992" y="170459"/>
                        <a:pt x="468902" y="163580"/>
                      </a:cubicBezTo>
                      <a:cubicBezTo>
                        <a:pt x="471813" y="156701"/>
                        <a:pt x="489275" y="163845"/>
                        <a:pt x="491127" y="157230"/>
                      </a:cubicBezTo>
                      <a:cubicBezTo>
                        <a:pt x="492979" y="150615"/>
                        <a:pt x="478162" y="133681"/>
                        <a:pt x="480014" y="123892"/>
                      </a:cubicBezTo>
                      <a:cubicBezTo>
                        <a:pt x="481866" y="114103"/>
                        <a:pt x="504091" y="106430"/>
                        <a:pt x="502239" y="98492"/>
                      </a:cubicBezTo>
                      <a:cubicBezTo>
                        <a:pt x="500387" y="90555"/>
                        <a:pt x="477633" y="84734"/>
                        <a:pt x="468902" y="76267"/>
                      </a:cubicBezTo>
                      <a:cubicBezTo>
                        <a:pt x="460171" y="67800"/>
                        <a:pt x="455937" y="47163"/>
                        <a:pt x="449852" y="47692"/>
                      </a:cubicBezTo>
                      <a:cubicBezTo>
                        <a:pt x="443767" y="48221"/>
                        <a:pt x="438474" y="79971"/>
                        <a:pt x="432389" y="79442"/>
                      </a:cubicBezTo>
                      <a:cubicBezTo>
                        <a:pt x="426304" y="78913"/>
                        <a:pt x="418101" y="44252"/>
                        <a:pt x="413339" y="44517"/>
                      </a:cubicBezTo>
                      <a:cubicBezTo>
                        <a:pt x="408577" y="44782"/>
                        <a:pt x="406989" y="75209"/>
                        <a:pt x="403814" y="81030"/>
                      </a:cubicBezTo>
                      <a:cubicBezTo>
                        <a:pt x="400639" y="86851"/>
                        <a:pt x="398787" y="77325"/>
                        <a:pt x="394289" y="79442"/>
                      </a:cubicBezTo>
                      <a:cubicBezTo>
                        <a:pt x="389791" y="81559"/>
                        <a:pt x="374975" y="95317"/>
                        <a:pt x="376827" y="93730"/>
                      </a:cubicBezTo>
                      <a:cubicBezTo>
                        <a:pt x="378679" y="92143"/>
                        <a:pt x="395083" y="74415"/>
                        <a:pt x="405402" y="69917"/>
                      </a:cubicBezTo>
                      <a:cubicBezTo>
                        <a:pt x="415721" y="65419"/>
                        <a:pt x="427362" y="62509"/>
                        <a:pt x="438739" y="66742"/>
                      </a:cubicBezTo>
                      <a:cubicBezTo>
                        <a:pt x="450116" y="70975"/>
                        <a:pt x="466785" y="82617"/>
                        <a:pt x="473664" y="95317"/>
                      </a:cubicBezTo>
                      <a:cubicBezTo>
                        <a:pt x="480543" y="108017"/>
                        <a:pt x="489804" y="124157"/>
                        <a:pt x="480014" y="142942"/>
                      </a:cubicBezTo>
                      <a:cubicBezTo>
                        <a:pt x="470225" y="161728"/>
                        <a:pt x="438210" y="200622"/>
                        <a:pt x="414927" y="208030"/>
                      </a:cubicBezTo>
                      <a:cubicBezTo>
                        <a:pt x="391644" y="215438"/>
                        <a:pt x="376297" y="196652"/>
                        <a:pt x="340314" y="187392"/>
                      </a:cubicBezTo>
                      <a:cubicBezTo>
                        <a:pt x="304331" y="178132"/>
                        <a:pt x="252208" y="167813"/>
                        <a:pt x="199027" y="152467"/>
                      </a:cubicBezTo>
                      <a:cubicBezTo>
                        <a:pt x="145846" y="137121"/>
                        <a:pt x="49538" y="117013"/>
                        <a:pt x="21227" y="95317"/>
                      </a:cubicBezTo>
                      <a:cubicBezTo>
                        <a:pt x="-7084" y="73621"/>
                        <a:pt x="34192" y="-2579"/>
                        <a:pt x="30752" y="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4" name="フリーフォーム: 図形 933">
                  <a:extLst>
                    <a:ext uri="{FF2B5EF4-FFF2-40B4-BE49-F238E27FC236}">
                      <a16:creationId xmlns:a16="http://schemas.microsoft.com/office/drawing/2014/main" id="{03699930-53BA-4B79-891F-124A76567B7C}"/>
                    </a:ext>
                  </a:extLst>
                </p:cNvPr>
                <p:cNvSpPr/>
                <p:nvPr/>
              </p:nvSpPr>
              <p:spPr>
                <a:xfrm>
                  <a:off x="8207097" y="1360433"/>
                  <a:ext cx="130633" cy="150873"/>
                </a:xfrm>
                <a:custGeom>
                  <a:avLst/>
                  <a:gdLst>
                    <a:gd name="connsiteX0" fmla="*/ 130453 w 130633"/>
                    <a:gd name="connsiteY0" fmla="*/ 150867 h 150873"/>
                    <a:gd name="connsiteX1" fmla="*/ 57428 w 130633"/>
                    <a:gd name="connsiteY1" fmla="*/ 103242 h 150873"/>
                    <a:gd name="connsiteX2" fmla="*/ 278 w 130633"/>
                    <a:gd name="connsiteY2" fmla="*/ 42917 h 150873"/>
                    <a:gd name="connsiteX3" fmla="*/ 81241 w 130633"/>
                    <a:gd name="connsiteY3" fmla="*/ 28630 h 150873"/>
                    <a:gd name="connsiteX4" fmla="*/ 33616 w 130633"/>
                    <a:gd name="connsiteY4" fmla="*/ 55 h 150873"/>
                    <a:gd name="connsiteX5" fmla="*/ 44728 w 130633"/>
                    <a:gd name="connsiteY5" fmla="*/ 36567 h 150873"/>
                    <a:gd name="connsiteX6" fmla="*/ 3453 w 130633"/>
                    <a:gd name="connsiteY6" fmla="*/ 14342 h 150873"/>
                    <a:gd name="connsiteX7" fmla="*/ 20916 w 130633"/>
                    <a:gd name="connsiteY7" fmla="*/ 54030 h 150873"/>
                    <a:gd name="connsiteX8" fmla="*/ 76478 w 130633"/>
                    <a:gd name="connsiteY8" fmla="*/ 100067 h 150873"/>
                    <a:gd name="connsiteX9" fmla="*/ 130453 w 130633"/>
                    <a:gd name="connsiteY9" fmla="*/ 150867 h 15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0633" h="150873">
                      <a:moveTo>
                        <a:pt x="130453" y="150867"/>
                      </a:moveTo>
                      <a:cubicBezTo>
                        <a:pt x="127278" y="151396"/>
                        <a:pt x="79124" y="121234"/>
                        <a:pt x="57428" y="103242"/>
                      </a:cubicBezTo>
                      <a:cubicBezTo>
                        <a:pt x="35732" y="85250"/>
                        <a:pt x="-3691" y="55352"/>
                        <a:pt x="278" y="42917"/>
                      </a:cubicBezTo>
                      <a:cubicBezTo>
                        <a:pt x="4247" y="30482"/>
                        <a:pt x="75685" y="35774"/>
                        <a:pt x="81241" y="28630"/>
                      </a:cubicBezTo>
                      <a:cubicBezTo>
                        <a:pt x="86797" y="21486"/>
                        <a:pt x="39702" y="-1268"/>
                        <a:pt x="33616" y="55"/>
                      </a:cubicBezTo>
                      <a:cubicBezTo>
                        <a:pt x="27530" y="1378"/>
                        <a:pt x="49755" y="34186"/>
                        <a:pt x="44728" y="36567"/>
                      </a:cubicBezTo>
                      <a:cubicBezTo>
                        <a:pt x="39701" y="38948"/>
                        <a:pt x="7422" y="11431"/>
                        <a:pt x="3453" y="14342"/>
                      </a:cubicBezTo>
                      <a:cubicBezTo>
                        <a:pt x="-516" y="17252"/>
                        <a:pt x="8745" y="39743"/>
                        <a:pt x="20916" y="54030"/>
                      </a:cubicBezTo>
                      <a:cubicBezTo>
                        <a:pt x="33087" y="68317"/>
                        <a:pt x="58751" y="86838"/>
                        <a:pt x="76478" y="100067"/>
                      </a:cubicBezTo>
                      <a:cubicBezTo>
                        <a:pt x="94205" y="113296"/>
                        <a:pt x="133628" y="150338"/>
                        <a:pt x="130453" y="1508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5" name="フリーフォーム: 図形 934">
                  <a:extLst>
                    <a:ext uri="{FF2B5EF4-FFF2-40B4-BE49-F238E27FC236}">
                      <a16:creationId xmlns:a16="http://schemas.microsoft.com/office/drawing/2014/main" id="{6CC416C8-6226-42BB-A9E9-40DF364B6607}"/>
                    </a:ext>
                  </a:extLst>
                </p:cNvPr>
                <p:cNvSpPr/>
                <p:nvPr/>
              </p:nvSpPr>
              <p:spPr>
                <a:xfrm>
                  <a:off x="8162061" y="1447312"/>
                  <a:ext cx="94566" cy="23278"/>
                </a:xfrm>
                <a:custGeom>
                  <a:avLst/>
                  <a:gdLst>
                    <a:gd name="connsiteX0" fmla="*/ 94527 w 94566"/>
                    <a:gd name="connsiteY0" fmla="*/ 13188 h 23278"/>
                    <a:gd name="connsiteX1" fmla="*/ 8802 w 94566"/>
                    <a:gd name="connsiteY1" fmla="*/ 16363 h 23278"/>
                    <a:gd name="connsiteX2" fmla="*/ 4039 w 94566"/>
                    <a:gd name="connsiteY2" fmla="*/ 22713 h 23278"/>
                    <a:gd name="connsiteX3" fmla="*/ 19914 w 94566"/>
                    <a:gd name="connsiteY3" fmla="*/ 488 h 23278"/>
                    <a:gd name="connsiteX4" fmla="*/ 94527 w 94566"/>
                    <a:gd name="connsiteY4" fmla="*/ 13188 h 23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66" h="23278">
                      <a:moveTo>
                        <a:pt x="94527" y="13188"/>
                      </a:moveTo>
                      <a:cubicBezTo>
                        <a:pt x="92675" y="15834"/>
                        <a:pt x="23883" y="14776"/>
                        <a:pt x="8802" y="16363"/>
                      </a:cubicBezTo>
                      <a:cubicBezTo>
                        <a:pt x="-6279" y="17950"/>
                        <a:pt x="2187" y="25359"/>
                        <a:pt x="4039" y="22713"/>
                      </a:cubicBezTo>
                      <a:cubicBezTo>
                        <a:pt x="5891" y="20067"/>
                        <a:pt x="7479" y="3663"/>
                        <a:pt x="19914" y="488"/>
                      </a:cubicBezTo>
                      <a:cubicBezTo>
                        <a:pt x="32349" y="-2687"/>
                        <a:pt x="96379" y="10542"/>
                        <a:pt x="94527" y="131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6" name="フリーフォーム: 図形 935">
                  <a:extLst>
                    <a:ext uri="{FF2B5EF4-FFF2-40B4-BE49-F238E27FC236}">
                      <a16:creationId xmlns:a16="http://schemas.microsoft.com/office/drawing/2014/main" id="{846FD631-C348-4219-84AB-401F3F650F5E}"/>
                    </a:ext>
                  </a:extLst>
                </p:cNvPr>
                <p:cNvSpPr/>
                <p:nvPr/>
              </p:nvSpPr>
              <p:spPr>
                <a:xfrm>
                  <a:off x="8437202" y="1209554"/>
                  <a:ext cx="190853" cy="278204"/>
                </a:xfrm>
                <a:custGeom>
                  <a:avLst/>
                  <a:gdLst>
                    <a:gd name="connsiteX0" fmla="*/ 361 w 190853"/>
                    <a:gd name="connsiteY0" fmla="*/ 121 h 278204"/>
                    <a:gd name="connsiteX1" fmla="*/ 127361 w 190853"/>
                    <a:gd name="connsiteY1" fmla="*/ 117596 h 278204"/>
                    <a:gd name="connsiteX2" fmla="*/ 154348 w 190853"/>
                    <a:gd name="connsiteY2" fmla="*/ 163634 h 278204"/>
                    <a:gd name="connsiteX3" fmla="*/ 187686 w 190853"/>
                    <a:gd name="connsiteY3" fmla="*/ 277934 h 278204"/>
                    <a:gd name="connsiteX4" fmla="*/ 187686 w 190853"/>
                    <a:gd name="connsiteY4" fmla="*/ 193796 h 278204"/>
                    <a:gd name="connsiteX5" fmla="*/ 171811 w 190853"/>
                    <a:gd name="connsiteY5" fmla="*/ 141409 h 278204"/>
                    <a:gd name="connsiteX6" fmla="*/ 361 w 190853"/>
                    <a:gd name="connsiteY6" fmla="*/ 121 h 27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853" h="278204">
                      <a:moveTo>
                        <a:pt x="361" y="121"/>
                      </a:moveTo>
                      <a:cubicBezTo>
                        <a:pt x="-7047" y="-3848"/>
                        <a:pt x="101697" y="90344"/>
                        <a:pt x="127361" y="117596"/>
                      </a:cubicBezTo>
                      <a:cubicBezTo>
                        <a:pt x="153026" y="144848"/>
                        <a:pt x="144294" y="136911"/>
                        <a:pt x="154348" y="163634"/>
                      </a:cubicBezTo>
                      <a:cubicBezTo>
                        <a:pt x="164402" y="190357"/>
                        <a:pt x="182130" y="272907"/>
                        <a:pt x="187686" y="277934"/>
                      </a:cubicBezTo>
                      <a:cubicBezTo>
                        <a:pt x="193242" y="282961"/>
                        <a:pt x="190332" y="216550"/>
                        <a:pt x="187686" y="193796"/>
                      </a:cubicBezTo>
                      <a:cubicBezTo>
                        <a:pt x="185040" y="171042"/>
                        <a:pt x="201444" y="170778"/>
                        <a:pt x="171811" y="141409"/>
                      </a:cubicBezTo>
                      <a:cubicBezTo>
                        <a:pt x="142178" y="112040"/>
                        <a:pt x="7769" y="4090"/>
                        <a:pt x="361" y="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7" name="フリーフォーム: 図形 936">
                  <a:extLst>
                    <a:ext uri="{FF2B5EF4-FFF2-40B4-BE49-F238E27FC236}">
                      <a16:creationId xmlns:a16="http://schemas.microsoft.com/office/drawing/2014/main" id="{2353A723-093E-46B6-AC32-E3C7A7A561E0}"/>
                    </a:ext>
                  </a:extLst>
                </p:cNvPr>
                <p:cNvSpPr/>
                <p:nvPr/>
              </p:nvSpPr>
              <p:spPr>
                <a:xfrm>
                  <a:off x="8465885" y="1193712"/>
                  <a:ext cx="177805" cy="298986"/>
                </a:xfrm>
                <a:custGeom>
                  <a:avLst/>
                  <a:gdLst>
                    <a:gd name="connsiteX0" fmla="*/ 253 w 177805"/>
                    <a:gd name="connsiteY0" fmla="*/ 88 h 298986"/>
                    <a:gd name="connsiteX1" fmla="*/ 125665 w 177805"/>
                    <a:gd name="connsiteY1" fmla="*/ 120738 h 298986"/>
                    <a:gd name="connsiteX2" fmla="*/ 159003 w 177805"/>
                    <a:gd name="connsiteY2" fmla="*/ 158838 h 298986"/>
                    <a:gd name="connsiteX3" fmla="*/ 173290 w 177805"/>
                    <a:gd name="connsiteY3" fmla="*/ 214401 h 298986"/>
                    <a:gd name="connsiteX4" fmla="*/ 173290 w 177805"/>
                    <a:gd name="connsiteY4" fmla="*/ 298538 h 298986"/>
                    <a:gd name="connsiteX5" fmla="*/ 171703 w 177805"/>
                    <a:gd name="connsiteY5" fmla="*/ 242976 h 298986"/>
                    <a:gd name="connsiteX6" fmla="*/ 162178 w 177805"/>
                    <a:gd name="connsiteY6" fmla="*/ 141376 h 298986"/>
                    <a:gd name="connsiteX7" fmla="*/ 253 w 177805"/>
                    <a:gd name="connsiteY7" fmla="*/ 88 h 298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805" h="298986">
                      <a:moveTo>
                        <a:pt x="253" y="88"/>
                      </a:moveTo>
                      <a:cubicBezTo>
                        <a:pt x="-5832" y="-3352"/>
                        <a:pt x="99207" y="94280"/>
                        <a:pt x="125665" y="120738"/>
                      </a:cubicBezTo>
                      <a:cubicBezTo>
                        <a:pt x="152123" y="147196"/>
                        <a:pt x="151066" y="143228"/>
                        <a:pt x="159003" y="158838"/>
                      </a:cubicBezTo>
                      <a:cubicBezTo>
                        <a:pt x="166941" y="174449"/>
                        <a:pt x="170909" y="191118"/>
                        <a:pt x="173290" y="214401"/>
                      </a:cubicBezTo>
                      <a:cubicBezTo>
                        <a:pt x="175671" y="237684"/>
                        <a:pt x="173290" y="298538"/>
                        <a:pt x="173290" y="298538"/>
                      </a:cubicBezTo>
                      <a:cubicBezTo>
                        <a:pt x="173026" y="303300"/>
                        <a:pt x="173555" y="269170"/>
                        <a:pt x="171703" y="242976"/>
                      </a:cubicBezTo>
                      <a:cubicBezTo>
                        <a:pt x="169851" y="216782"/>
                        <a:pt x="191811" y="180799"/>
                        <a:pt x="162178" y="141376"/>
                      </a:cubicBezTo>
                      <a:cubicBezTo>
                        <a:pt x="132545" y="101953"/>
                        <a:pt x="6338" y="3528"/>
                        <a:pt x="253" y="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8" name="フリーフォーム: 図形 937">
                  <a:extLst>
                    <a:ext uri="{FF2B5EF4-FFF2-40B4-BE49-F238E27FC236}">
                      <a16:creationId xmlns:a16="http://schemas.microsoft.com/office/drawing/2014/main" id="{18E16112-6A3C-4CD9-803A-800F2089A0CC}"/>
                    </a:ext>
                  </a:extLst>
                </p:cNvPr>
                <p:cNvSpPr/>
                <p:nvPr/>
              </p:nvSpPr>
              <p:spPr>
                <a:xfrm>
                  <a:off x="8341883" y="1635091"/>
                  <a:ext cx="306864" cy="141910"/>
                </a:xfrm>
                <a:custGeom>
                  <a:avLst/>
                  <a:gdLst>
                    <a:gd name="connsiteX0" fmla="*/ 306817 w 306864"/>
                    <a:gd name="connsiteY0" fmla="*/ 34 h 141910"/>
                    <a:gd name="connsiteX1" fmla="*/ 281417 w 306864"/>
                    <a:gd name="connsiteY1" fmla="*/ 96872 h 141910"/>
                    <a:gd name="connsiteX2" fmla="*/ 184580 w 306864"/>
                    <a:gd name="connsiteY2" fmla="*/ 106397 h 141910"/>
                    <a:gd name="connsiteX3" fmla="*/ 32180 w 306864"/>
                    <a:gd name="connsiteY3" fmla="*/ 122272 h 141910"/>
                    <a:gd name="connsiteX4" fmla="*/ 8367 w 306864"/>
                    <a:gd name="connsiteY4" fmla="*/ 141322 h 141910"/>
                    <a:gd name="connsiteX5" fmla="*/ 140130 w 306864"/>
                    <a:gd name="connsiteY5" fmla="*/ 98459 h 141910"/>
                    <a:gd name="connsiteX6" fmla="*/ 283005 w 306864"/>
                    <a:gd name="connsiteY6" fmla="*/ 85759 h 141910"/>
                    <a:gd name="connsiteX7" fmla="*/ 306817 w 306864"/>
                    <a:gd name="connsiteY7" fmla="*/ 34 h 141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6864" h="141910">
                      <a:moveTo>
                        <a:pt x="306817" y="34"/>
                      </a:moveTo>
                      <a:cubicBezTo>
                        <a:pt x="306552" y="1886"/>
                        <a:pt x="301790" y="79145"/>
                        <a:pt x="281417" y="96872"/>
                      </a:cubicBezTo>
                      <a:cubicBezTo>
                        <a:pt x="261044" y="114599"/>
                        <a:pt x="184580" y="106397"/>
                        <a:pt x="184580" y="106397"/>
                      </a:cubicBezTo>
                      <a:cubicBezTo>
                        <a:pt x="143041" y="110630"/>
                        <a:pt x="61549" y="116451"/>
                        <a:pt x="32180" y="122272"/>
                      </a:cubicBezTo>
                      <a:cubicBezTo>
                        <a:pt x="2811" y="128093"/>
                        <a:pt x="-9625" y="145291"/>
                        <a:pt x="8367" y="141322"/>
                      </a:cubicBezTo>
                      <a:cubicBezTo>
                        <a:pt x="26359" y="137353"/>
                        <a:pt x="94357" y="107720"/>
                        <a:pt x="140130" y="98459"/>
                      </a:cubicBezTo>
                      <a:cubicBezTo>
                        <a:pt x="185903" y="89198"/>
                        <a:pt x="258928" y="99782"/>
                        <a:pt x="283005" y="85759"/>
                      </a:cubicBezTo>
                      <a:cubicBezTo>
                        <a:pt x="307082" y="71736"/>
                        <a:pt x="307082" y="-1818"/>
                        <a:pt x="306817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39" name="フリーフォーム: 図形 938">
                  <a:extLst>
                    <a:ext uri="{FF2B5EF4-FFF2-40B4-BE49-F238E27FC236}">
                      <a16:creationId xmlns:a16="http://schemas.microsoft.com/office/drawing/2014/main" id="{BFEC7C62-3DFC-4C5A-A99D-CE8B8E7BD3C5}"/>
                    </a:ext>
                  </a:extLst>
                </p:cNvPr>
                <p:cNvSpPr/>
                <p:nvPr/>
              </p:nvSpPr>
              <p:spPr>
                <a:xfrm>
                  <a:off x="8353425" y="1636713"/>
                  <a:ext cx="317758" cy="139700"/>
                </a:xfrm>
                <a:custGeom>
                  <a:avLst/>
                  <a:gdLst>
                    <a:gd name="connsiteX0" fmla="*/ 317500 w 317758"/>
                    <a:gd name="connsiteY0" fmla="*/ 0 h 139700"/>
                    <a:gd name="connsiteX1" fmla="*/ 288925 w 317758"/>
                    <a:gd name="connsiteY1" fmla="*/ 103187 h 139700"/>
                    <a:gd name="connsiteX2" fmla="*/ 239713 w 317758"/>
                    <a:gd name="connsiteY2" fmla="*/ 125412 h 139700"/>
                    <a:gd name="connsiteX3" fmla="*/ 149225 w 317758"/>
                    <a:gd name="connsiteY3" fmla="*/ 131762 h 139700"/>
                    <a:gd name="connsiteX4" fmla="*/ 0 w 317758"/>
                    <a:gd name="connsiteY4" fmla="*/ 139700 h 139700"/>
                    <a:gd name="connsiteX5" fmla="*/ 196850 w 317758"/>
                    <a:gd name="connsiteY5" fmla="*/ 125412 h 139700"/>
                    <a:gd name="connsiteX6" fmla="*/ 273050 w 317758"/>
                    <a:gd name="connsiteY6" fmla="*/ 101600 h 139700"/>
                    <a:gd name="connsiteX7" fmla="*/ 317500 w 317758"/>
                    <a:gd name="connsiteY7" fmla="*/ 0 h 139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7758" h="139700">
                      <a:moveTo>
                        <a:pt x="317500" y="0"/>
                      </a:moveTo>
                      <a:cubicBezTo>
                        <a:pt x="320146" y="264"/>
                        <a:pt x="301890" y="82285"/>
                        <a:pt x="288925" y="103187"/>
                      </a:cubicBezTo>
                      <a:cubicBezTo>
                        <a:pt x="275960" y="124089"/>
                        <a:pt x="262996" y="120650"/>
                        <a:pt x="239713" y="125412"/>
                      </a:cubicBezTo>
                      <a:cubicBezTo>
                        <a:pt x="216430" y="130175"/>
                        <a:pt x="149225" y="131762"/>
                        <a:pt x="149225" y="131762"/>
                      </a:cubicBezTo>
                      <a:lnTo>
                        <a:pt x="0" y="139700"/>
                      </a:lnTo>
                      <a:cubicBezTo>
                        <a:pt x="7937" y="138642"/>
                        <a:pt x="151342" y="131762"/>
                        <a:pt x="196850" y="125412"/>
                      </a:cubicBezTo>
                      <a:cubicBezTo>
                        <a:pt x="242358" y="119062"/>
                        <a:pt x="255058" y="119856"/>
                        <a:pt x="273050" y="101600"/>
                      </a:cubicBezTo>
                      <a:cubicBezTo>
                        <a:pt x="291042" y="83344"/>
                        <a:pt x="314854" y="-264"/>
                        <a:pt x="31750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0" name="フリーフォーム: 図形 939">
                  <a:extLst>
                    <a:ext uri="{FF2B5EF4-FFF2-40B4-BE49-F238E27FC236}">
                      <a16:creationId xmlns:a16="http://schemas.microsoft.com/office/drawing/2014/main" id="{3DE2BD95-9C12-4049-9949-F605D186999B}"/>
                    </a:ext>
                  </a:extLst>
                </p:cNvPr>
                <p:cNvSpPr/>
                <p:nvPr/>
              </p:nvSpPr>
              <p:spPr>
                <a:xfrm>
                  <a:off x="8058648" y="1163146"/>
                  <a:ext cx="103780" cy="127000"/>
                </a:xfrm>
                <a:custGeom>
                  <a:avLst/>
                  <a:gdLst>
                    <a:gd name="connsiteX0" fmla="*/ 1090 w 103780"/>
                    <a:gd name="connsiteY0" fmla="*/ 492 h 127000"/>
                    <a:gd name="connsiteX1" fmla="*/ 102690 w 103780"/>
                    <a:gd name="connsiteY1" fmla="*/ 124317 h 127000"/>
                    <a:gd name="connsiteX2" fmla="*/ 51890 w 103780"/>
                    <a:gd name="connsiteY2" fmla="*/ 81454 h 127000"/>
                    <a:gd name="connsiteX3" fmla="*/ 1090 w 103780"/>
                    <a:gd name="connsiteY3" fmla="*/ 492 h 127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780" h="127000">
                      <a:moveTo>
                        <a:pt x="1090" y="492"/>
                      </a:moveTo>
                      <a:cubicBezTo>
                        <a:pt x="9557" y="7636"/>
                        <a:pt x="94223" y="110823"/>
                        <a:pt x="102690" y="124317"/>
                      </a:cubicBezTo>
                      <a:cubicBezTo>
                        <a:pt x="111157" y="137811"/>
                        <a:pt x="68030" y="96800"/>
                        <a:pt x="51890" y="81454"/>
                      </a:cubicBezTo>
                      <a:cubicBezTo>
                        <a:pt x="35750" y="66108"/>
                        <a:pt x="-7377" y="-6652"/>
                        <a:pt x="1090" y="4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1" name="フリーフォーム: 図形 940">
                  <a:extLst>
                    <a:ext uri="{FF2B5EF4-FFF2-40B4-BE49-F238E27FC236}">
                      <a16:creationId xmlns:a16="http://schemas.microsoft.com/office/drawing/2014/main" id="{171C9767-7EB2-4173-AD52-4333AD62FC52}"/>
                    </a:ext>
                  </a:extLst>
                </p:cNvPr>
                <p:cNvSpPr/>
                <p:nvPr/>
              </p:nvSpPr>
              <p:spPr>
                <a:xfrm>
                  <a:off x="8042269" y="1168289"/>
                  <a:ext cx="142900" cy="76411"/>
                </a:xfrm>
                <a:custGeom>
                  <a:avLst/>
                  <a:gdLst>
                    <a:gd name="connsiteX0" fmla="*/ 6 w 142900"/>
                    <a:gd name="connsiteY0" fmla="*/ 111 h 76411"/>
                    <a:gd name="connsiteX1" fmla="*/ 96844 w 142900"/>
                    <a:gd name="connsiteY1" fmla="*/ 41386 h 76411"/>
                    <a:gd name="connsiteX2" fmla="*/ 142881 w 142900"/>
                    <a:gd name="connsiteY2" fmla="*/ 76311 h 76411"/>
                    <a:gd name="connsiteX3" fmla="*/ 101606 w 142900"/>
                    <a:gd name="connsiteY3" fmla="*/ 30274 h 76411"/>
                    <a:gd name="connsiteX4" fmla="*/ 6 w 142900"/>
                    <a:gd name="connsiteY4" fmla="*/ 111 h 76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900" h="76411">
                      <a:moveTo>
                        <a:pt x="6" y="111"/>
                      </a:moveTo>
                      <a:cubicBezTo>
                        <a:pt x="-788" y="1963"/>
                        <a:pt x="73032" y="28686"/>
                        <a:pt x="96844" y="41386"/>
                      </a:cubicBezTo>
                      <a:cubicBezTo>
                        <a:pt x="120657" y="54086"/>
                        <a:pt x="142087" y="78163"/>
                        <a:pt x="142881" y="76311"/>
                      </a:cubicBezTo>
                      <a:cubicBezTo>
                        <a:pt x="143675" y="74459"/>
                        <a:pt x="119862" y="40593"/>
                        <a:pt x="101606" y="30274"/>
                      </a:cubicBezTo>
                      <a:cubicBezTo>
                        <a:pt x="83350" y="19955"/>
                        <a:pt x="800" y="-1741"/>
                        <a:pt x="6" y="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2" name="フリーフォーム: 図形 941">
                  <a:extLst>
                    <a:ext uri="{FF2B5EF4-FFF2-40B4-BE49-F238E27FC236}">
                      <a16:creationId xmlns:a16="http://schemas.microsoft.com/office/drawing/2014/main" id="{6ADAA848-D666-4047-BD85-8E4DDDE86017}"/>
                    </a:ext>
                  </a:extLst>
                </p:cNvPr>
                <p:cNvSpPr/>
                <p:nvPr/>
              </p:nvSpPr>
              <p:spPr>
                <a:xfrm>
                  <a:off x="8195421" y="1129980"/>
                  <a:ext cx="48748" cy="120912"/>
                </a:xfrm>
                <a:custGeom>
                  <a:avLst/>
                  <a:gdLst>
                    <a:gd name="connsiteX0" fmla="*/ 842 w 48748"/>
                    <a:gd name="connsiteY0" fmla="*/ 320 h 120912"/>
                    <a:gd name="connsiteX1" fmla="*/ 48467 w 48748"/>
                    <a:gd name="connsiteY1" fmla="*/ 117795 h 120912"/>
                    <a:gd name="connsiteX2" fmla="*/ 19892 w 48748"/>
                    <a:gd name="connsiteY2" fmla="*/ 82870 h 120912"/>
                    <a:gd name="connsiteX3" fmla="*/ 842 w 48748"/>
                    <a:gd name="connsiteY3" fmla="*/ 320 h 120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748" h="120912">
                      <a:moveTo>
                        <a:pt x="842" y="320"/>
                      </a:moveTo>
                      <a:cubicBezTo>
                        <a:pt x="5604" y="6141"/>
                        <a:pt x="45292" y="104037"/>
                        <a:pt x="48467" y="117795"/>
                      </a:cubicBezTo>
                      <a:cubicBezTo>
                        <a:pt x="51642" y="131553"/>
                        <a:pt x="27036" y="96099"/>
                        <a:pt x="19892" y="82870"/>
                      </a:cubicBezTo>
                      <a:cubicBezTo>
                        <a:pt x="12748" y="69641"/>
                        <a:pt x="-3920" y="-5501"/>
                        <a:pt x="842" y="3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3" name="フリーフォーム: 図形 942">
                  <a:extLst>
                    <a:ext uri="{FF2B5EF4-FFF2-40B4-BE49-F238E27FC236}">
                      <a16:creationId xmlns:a16="http://schemas.microsoft.com/office/drawing/2014/main" id="{BBB74E60-1838-4EDE-BA82-AA4AA1874637}"/>
                    </a:ext>
                  </a:extLst>
                </p:cNvPr>
                <p:cNvSpPr/>
                <p:nvPr/>
              </p:nvSpPr>
              <p:spPr>
                <a:xfrm>
                  <a:off x="8191280" y="1137899"/>
                  <a:ext cx="114973" cy="101239"/>
                </a:xfrm>
                <a:custGeom>
                  <a:avLst/>
                  <a:gdLst>
                    <a:gd name="connsiteX0" fmla="*/ 220 w 114973"/>
                    <a:gd name="connsiteY0" fmla="*/ 339 h 101239"/>
                    <a:gd name="connsiteX1" fmla="*/ 111345 w 114973"/>
                    <a:gd name="connsiteY1" fmla="*/ 98764 h 101239"/>
                    <a:gd name="connsiteX2" fmla="*/ 82770 w 114973"/>
                    <a:gd name="connsiteY2" fmla="*/ 67014 h 101239"/>
                    <a:gd name="connsiteX3" fmla="*/ 220 w 114973"/>
                    <a:gd name="connsiteY3" fmla="*/ 339 h 101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973" h="101239">
                      <a:moveTo>
                        <a:pt x="220" y="339"/>
                      </a:moveTo>
                      <a:cubicBezTo>
                        <a:pt x="4983" y="5631"/>
                        <a:pt x="97587" y="87651"/>
                        <a:pt x="111345" y="98764"/>
                      </a:cubicBezTo>
                      <a:cubicBezTo>
                        <a:pt x="125103" y="109877"/>
                        <a:pt x="96264" y="80772"/>
                        <a:pt x="82770" y="67014"/>
                      </a:cubicBezTo>
                      <a:cubicBezTo>
                        <a:pt x="69276" y="53256"/>
                        <a:pt x="-4543" y="-4953"/>
                        <a:pt x="220" y="3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4" name="フリーフォーム: 図形 943">
                  <a:extLst>
                    <a:ext uri="{FF2B5EF4-FFF2-40B4-BE49-F238E27FC236}">
                      <a16:creationId xmlns:a16="http://schemas.microsoft.com/office/drawing/2014/main" id="{568CE1F9-B32D-4284-B503-CBCD73B44972}"/>
                    </a:ext>
                  </a:extLst>
                </p:cNvPr>
                <p:cNvSpPr/>
                <p:nvPr/>
              </p:nvSpPr>
              <p:spPr>
                <a:xfrm>
                  <a:off x="8129936" y="1239461"/>
                  <a:ext cx="144194" cy="270466"/>
                </a:xfrm>
                <a:custGeom>
                  <a:avLst/>
                  <a:gdLst>
                    <a:gd name="connsiteX0" fmla="*/ 144114 w 144194"/>
                    <a:gd name="connsiteY0" fmla="*/ 19427 h 270466"/>
                    <a:gd name="connsiteX1" fmla="*/ 67914 w 144194"/>
                    <a:gd name="connsiteY1" fmla="*/ 1964 h 270466"/>
                    <a:gd name="connsiteX2" fmla="*/ 9177 w 144194"/>
                    <a:gd name="connsiteY2" fmla="*/ 71814 h 270466"/>
                    <a:gd name="connsiteX3" fmla="*/ 1239 w 144194"/>
                    <a:gd name="connsiteY3" fmla="*/ 128964 h 270466"/>
                    <a:gd name="connsiteX4" fmla="*/ 20289 w 144194"/>
                    <a:gd name="connsiteY4" fmla="*/ 206752 h 270466"/>
                    <a:gd name="connsiteX5" fmla="*/ 23464 w 144194"/>
                    <a:gd name="connsiteY5" fmla="*/ 224214 h 270466"/>
                    <a:gd name="connsiteX6" fmla="*/ 74264 w 144194"/>
                    <a:gd name="connsiteY6" fmla="*/ 270252 h 270466"/>
                    <a:gd name="connsiteX7" fmla="*/ 39339 w 144194"/>
                    <a:gd name="connsiteY7" fmla="*/ 203577 h 270466"/>
                    <a:gd name="connsiteX8" fmla="*/ 20289 w 144194"/>
                    <a:gd name="connsiteY8" fmla="*/ 106739 h 270466"/>
                    <a:gd name="connsiteX9" fmla="*/ 44102 w 144194"/>
                    <a:gd name="connsiteY9" fmla="*/ 51177 h 270466"/>
                    <a:gd name="connsiteX10" fmla="*/ 82202 w 144194"/>
                    <a:gd name="connsiteY10" fmla="*/ 21014 h 270466"/>
                    <a:gd name="connsiteX11" fmla="*/ 144114 w 144194"/>
                    <a:gd name="connsiteY11" fmla="*/ 19427 h 270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194" h="270466">
                      <a:moveTo>
                        <a:pt x="144114" y="19427"/>
                      </a:moveTo>
                      <a:cubicBezTo>
                        <a:pt x="141733" y="16252"/>
                        <a:pt x="90403" y="-6767"/>
                        <a:pt x="67914" y="1964"/>
                      </a:cubicBezTo>
                      <a:cubicBezTo>
                        <a:pt x="45425" y="10695"/>
                        <a:pt x="20289" y="50647"/>
                        <a:pt x="9177" y="71814"/>
                      </a:cubicBezTo>
                      <a:cubicBezTo>
                        <a:pt x="-1936" y="92981"/>
                        <a:pt x="-613" y="106474"/>
                        <a:pt x="1239" y="128964"/>
                      </a:cubicBezTo>
                      <a:cubicBezTo>
                        <a:pt x="3091" y="151454"/>
                        <a:pt x="16585" y="190877"/>
                        <a:pt x="20289" y="206752"/>
                      </a:cubicBezTo>
                      <a:cubicBezTo>
                        <a:pt x="23993" y="222627"/>
                        <a:pt x="14468" y="213631"/>
                        <a:pt x="23464" y="224214"/>
                      </a:cubicBezTo>
                      <a:cubicBezTo>
                        <a:pt x="32460" y="234797"/>
                        <a:pt x="71618" y="273692"/>
                        <a:pt x="74264" y="270252"/>
                      </a:cubicBezTo>
                      <a:cubicBezTo>
                        <a:pt x="76910" y="266812"/>
                        <a:pt x="48335" y="230829"/>
                        <a:pt x="39339" y="203577"/>
                      </a:cubicBezTo>
                      <a:cubicBezTo>
                        <a:pt x="30343" y="176325"/>
                        <a:pt x="19495" y="132139"/>
                        <a:pt x="20289" y="106739"/>
                      </a:cubicBezTo>
                      <a:cubicBezTo>
                        <a:pt x="21083" y="81339"/>
                        <a:pt x="33783" y="65464"/>
                        <a:pt x="44102" y="51177"/>
                      </a:cubicBezTo>
                      <a:cubicBezTo>
                        <a:pt x="54421" y="36890"/>
                        <a:pt x="68708" y="26041"/>
                        <a:pt x="82202" y="21014"/>
                      </a:cubicBezTo>
                      <a:cubicBezTo>
                        <a:pt x="95696" y="15987"/>
                        <a:pt x="146495" y="22602"/>
                        <a:pt x="144114" y="194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5" name="フリーフォーム: 図形 944">
                  <a:extLst>
                    <a:ext uri="{FF2B5EF4-FFF2-40B4-BE49-F238E27FC236}">
                      <a16:creationId xmlns:a16="http://schemas.microsoft.com/office/drawing/2014/main" id="{EA492806-524C-4AF5-94AF-0434B8385070}"/>
                    </a:ext>
                  </a:extLst>
                </p:cNvPr>
                <p:cNvSpPr/>
                <p:nvPr/>
              </p:nvSpPr>
              <p:spPr>
                <a:xfrm>
                  <a:off x="8240668" y="1257169"/>
                  <a:ext cx="119883" cy="57284"/>
                </a:xfrm>
                <a:custGeom>
                  <a:avLst/>
                  <a:gdLst>
                    <a:gd name="connsiteX0" fmla="*/ 45 w 119883"/>
                    <a:gd name="connsiteY0" fmla="*/ 131 h 57284"/>
                    <a:gd name="connsiteX1" fmla="*/ 63545 w 119883"/>
                    <a:gd name="connsiteY1" fmla="*/ 35056 h 57284"/>
                    <a:gd name="connsiteX2" fmla="*/ 74657 w 119883"/>
                    <a:gd name="connsiteY2" fmla="*/ 57281 h 57284"/>
                    <a:gd name="connsiteX3" fmla="*/ 88945 w 119883"/>
                    <a:gd name="connsiteY3" fmla="*/ 33469 h 57284"/>
                    <a:gd name="connsiteX4" fmla="*/ 119107 w 119883"/>
                    <a:gd name="connsiteY4" fmla="*/ 54106 h 57284"/>
                    <a:gd name="connsiteX5" fmla="*/ 54020 w 119883"/>
                    <a:gd name="connsiteY5" fmla="*/ 23944 h 57284"/>
                    <a:gd name="connsiteX6" fmla="*/ 45 w 119883"/>
                    <a:gd name="connsiteY6" fmla="*/ 131 h 57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883" h="57284">
                      <a:moveTo>
                        <a:pt x="45" y="131"/>
                      </a:moveTo>
                      <a:cubicBezTo>
                        <a:pt x="1632" y="1983"/>
                        <a:pt x="51110" y="25531"/>
                        <a:pt x="63545" y="35056"/>
                      </a:cubicBezTo>
                      <a:cubicBezTo>
                        <a:pt x="75980" y="44581"/>
                        <a:pt x="70424" y="57545"/>
                        <a:pt x="74657" y="57281"/>
                      </a:cubicBezTo>
                      <a:cubicBezTo>
                        <a:pt x="78890" y="57017"/>
                        <a:pt x="81537" y="33998"/>
                        <a:pt x="88945" y="33469"/>
                      </a:cubicBezTo>
                      <a:cubicBezTo>
                        <a:pt x="96353" y="32940"/>
                        <a:pt x="124928" y="55694"/>
                        <a:pt x="119107" y="54106"/>
                      </a:cubicBezTo>
                      <a:cubicBezTo>
                        <a:pt x="113286" y="52519"/>
                        <a:pt x="54020" y="23944"/>
                        <a:pt x="54020" y="23944"/>
                      </a:cubicBezTo>
                      <a:cubicBezTo>
                        <a:pt x="38674" y="16536"/>
                        <a:pt x="-1542" y="-1721"/>
                        <a:pt x="45" y="1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6" name="フリーフォーム: 図形 945">
                  <a:extLst>
                    <a:ext uri="{FF2B5EF4-FFF2-40B4-BE49-F238E27FC236}">
                      <a16:creationId xmlns:a16="http://schemas.microsoft.com/office/drawing/2014/main" id="{C525503A-151F-4989-8CF5-ED14F912B75C}"/>
                    </a:ext>
                  </a:extLst>
                </p:cNvPr>
                <p:cNvSpPr/>
                <p:nvPr/>
              </p:nvSpPr>
              <p:spPr>
                <a:xfrm>
                  <a:off x="8399977" y="1153615"/>
                  <a:ext cx="48738" cy="168890"/>
                </a:xfrm>
                <a:custGeom>
                  <a:avLst/>
                  <a:gdLst>
                    <a:gd name="connsiteX0" fmla="*/ 48698 w 48738"/>
                    <a:gd name="connsiteY0" fmla="*/ 498 h 168890"/>
                    <a:gd name="connsiteX1" fmla="*/ 10598 w 48738"/>
                    <a:gd name="connsiteY1" fmla="*/ 164010 h 168890"/>
                    <a:gd name="connsiteX2" fmla="*/ 2661 w 48738"/>
                    <a:gd name="connsiteY2" fmla="*/ 114798 h 168890"/>
                    <a:gd name="connsiteX3" fmla="*/ 48698 w 48738"/>
                    <a:gd name="connsiteY3" fmla="*/ 498 h 168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738" h="168890">
                      <a:moveTo>
                        <a:pt x="48698" y="498"/>
                      </a:moveTo>
                      <a:cubicBezTo>
                        <a:pt x="50021" y="8700"/>
                        <a:pt x="18271" y="144960"/>
                        <a:pt x="10598" y="164010"/>
                      </a:cubicBezTo>
                      <a:cubicBezTo>
                        <a:pt x="2925" y="183060"/>
                        <a:pt x="-3954" y="142050"/>
                        <a:pt x="2661" y="114798"/>
                      </a:cubicBezTo>
                      <a:cubicBezTo>
                        <a:pt x="9276" y="87546"/>
                        <a:pt x="47375" y="-7704"/>
                        <a:pt x="48698" y="4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7" name="フリーフォーム: 図形 946">
                  <a:extLst>
                    <a:ext uri="{FF2B5EF4-FFF2-40B4-BE49-F238E27FC236}">
                      <a16:creationId xmlns:a16="http://schemas.microsoft.com/office/drawing/2014/main" id="{54681856-144D-469C-A1A5-1410FD813C44}"/>
                    </a:ext>
                  </a:extLst>
                </p:cNvPr>
                <p:cNvSpPr/>
                <p:nvPr/>
              </p:nvSpPr>
              <p:spPr>
                <a:xfrm>
                  <a:off x="8377238" y="1154112"/>
                  <a:ext cx="35058" cy="152401"/>
                </a:xfrm>
                <a:custGeom>
                  <a:avLst/>
                  <a:gdLst>
                    <a:gd name="connsiteX0" fmla="*/ 0 w 35058"/>
                    <a:gd name="connsiteY0" fmla="*/ 152401 h 152401"/>
                    <a:gd name="connsiteX1" fmla="*/ 34925 w 35058"/>
                    <a:gd name="connsiteY1" fmla="*/ 1 h 152401"/>
                    <a:gd name="connsiteX2" fmla="*/ 0 w 35058"/>
                    <a:gd name="connsiteY2" fmla="*/ 152401 h 152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8" h="152401">
                      <a:moveTo>
                        <a:pt x="0" y="152401"/>
                      </a:moveTo>
                      <a:cubicBezTo>
                        <a:pt x="0" y="152401"/>
                        <a:pt x="32279" y="-528"/>
                        <a:pt x="34925" y="1"/>
                      </a:cubicBezTo>
                      <a:cubicBezTo>
                        <a:pt x="37571" y="530"/>
                        <a:pt x="0" y="152401"/>
                        <a:pt x="0" y="1524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8" name="フリーフォーム: 図形 947">
                  <a:extLst>
                    <a:ext uri="{FF2B5EF4-FFF2-40B4-BE49-F238E27FC236}">
                      <a16:creationId xmlns:a16="http://schemas.microsoft.com/office/drawing/2014/main" id="{E7EEF4F7-A644-4204-8FA4-0432E6F41ABB}"/>
                    </a:ext>
                  </a:extLst>
                </p:cNvPr>
                <p:cNvSpPr/>
                <p:nvPr/>
              </p:nvSpPr>
              <p:spPr>
                <a:xfrm>
                  <a:off x="8354199" y="1112881"/>
                  <a:ext cx="21727" cy="170231"/>
                </a:xfrm>
                <a:custGeom>
                  <a:avLst/>
                  <a:gdLst>
                    <a:gd name="connsiteX0" fmla="*/ 11926 w 21727"/>
                    <a:gd name="connsiteY0" fmla="*/ 168232 h 170231"/>
                    <a:gd name="connsiteX1" fmla="*/ 21451 w 21727"/>
                    <a:gd name="connsiteY1" fmla="*/ 1544 h 170231"/>
                    <a:gd name="connsiteX2" fmla="*/ 814 w 21727"/>
                    <a:gd name="connsiteY2" fmla="*/ 88857 h 170231"/>
                    <a:gd name="connsiteX3" fmla="*/ 11926 w 21727"/>
                    <a:gd name="connsiteY3" fmla="*/ 168232 h 170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27" h="170231">
                      <a:moveTo>
                        <a:pt x="11926" y="168232"/>
                      </a:moveTo>
                      <a:cubicBezTo>
                        <a:pt x="15365" y="153680"/>
                        <a:pt x="23303" y="14773"/>
                        <a:pt x="21451" y="1544"/>
                      </a:cubicBezTo>
                      <a:cubicBezTo>
                        <a:pt x="19599" y="-11685"/>
                        <a:pt x="4783" y="63722"/>
                        <a:pt x="814" y="88857"/>
                      </a:cubicBezTo>
                      <a:cubicBezTo>
                        <a:pt x="-3155" y="113992"/>
                        <a:pt x="8487" y="182784"/>
                        <a:pt x="11926" y="168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49" name="フリーフォーム: 図形 948">
                  <a:extLst>
                    <a:ext uri="{FF2B5EF4-FFF2-40B4-BE49-F238E27FC236}">
                      <a16:creationId xmlns:a16="http://schemas.microsoft.com/office/drawing/2014/main" id="{E7504846-A897-476E-B879-9CDA3FDDC2F4}"/>
                    </a:ext>
                  </a:extLst>
                </p:cNvPr>
                <p:cNvSpPr/>
                <p:nvPr/>
              </p:nvSpPr>
              <p:spPr>
                <a:xfrm>
                  <a:off x="8324606" y="1093224"/>
                  <a:ext cx="24463" cy="155769"/>
                </a:xfrm>
                <a:custGeom>
                  <a:avLst/>
                  <a:gdLst>
                    <a:gd name="connsiteX0" fmla="*/ 20882 w 24463"/>
                    <a:gd name="connsiteY0" fmla="*/ 154551 h 155769"/>
                    <a:gd name="connsiteX1" fmla="*/ 22469 w 24463"/>
                    <a:gd name="connsiteY1" fmla="*/ 2151 h 155769"/>
                    <a:gd name="connsiteX2" fmla="*/ 244 w 24463"/>
                    <a:gd name="connsiteY2" fmla="*/ 70414 h 155769"/>
                    <a:gd name="connsiteX3" fmla="*/ 20882 w 24463"/>
                    <a:gd name="connsiteY3" fmla="*/ 154551 h 15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63" h="155769">
                      <a:moveTo>
                        <a:pt x="20882" y="154551"/>
                      </a:moveTo>
                      <a:cubicBezTo>
                        <a:pt x="24586" y="143174"/>
                        <a:pt x="25909" y="16174"/>
                        <a:pt x="22469" y="2151"/>
                      </a:cubicBezTo>
                      <a:cubicBezTo>
                        <a:pt x="19029" y="-11872"/>
                        <a:pt x="2890" y="46337"/>
                        <a:pt x="244" y="70414"/>
                      </a:cubicBezTo>
                      <a:cubicBezTo>
                        <a:pt x="-2402" y="94491"/>
                        <a:pt x="17178" y="165928"/>
                        <a:pt x="20882" y="1545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0" name="フリーフォーム: 図形 949">
                  <a:extLst>
                    <a:ext uri="{FF2B5EF4-FFF2-40B4-BE49-F238E27FC236}">
                      <a16:creationId xmlns:a16="http://schemas.microsoft.com/office/drawing/2014/main" id="{4B13CFFA-6858-471F-9ADA-DF24658C2770}"/>
                    </a:ext>
                  </a:extLst>
                </p:cNvPr>
                <p:cNvSpPr/>
                <p:nvPr/>
              </p:nvSpPr>
              <p:spPr>
                <a:xfrm>
                  <a:off x="8302291" y="1012508"/>
                  <a:ext cx="22219" cy="215801"/>
                </a:xfrm>
                <a:custGeom>
                  <a:avLst/>
                  <a:gdLst>
                    <a:gd name="connsiteX0" fmla="*/ 17797 w 22219"/>
                    <a:gd name="connsiteY0" fmla="*/ 213042 h 215801"/>
                    <a:gd name="connsiteX1" fmla="*/ 20972 w 22219"/>
                    <a:gd name="connsiteY1" fmla="*/ 1905 h 215801"/>
                    <a:gd name="connsiteX2" fmla="*/ 334 w 22219"/>
                    <a:gd name="connsiteY2" fmla="*/ 114617 h 215801"/>
                    <a:gd name="connsiteX3" fmla="*/ 17797 w 22219"/>
                    <a:gd name="connsiteY3" fmla="*/ 213042 h 215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219" h="215801">
                      <a:moveTo>
                        <a:pt x="17797" y="213042"/>
                      </a:moveTo>
                      <a:cubicBezTo>
                        <a:pt x="21237" y="194257"/>
                        <a:pt x="23882" y="18309"/>
                        <a:pt x="20972" y="1905"/>
                      </a:cubicBezTo>
                      <a:cubicBezTo>
                        <a:pt x="18062" y="-14499"/>
                        <a:pt x="3244" y="79428"/>
                        <a:pt x="334" y="114617"/>
                      </a:cubicBezTo>
                      <a:cubicBezTo>
                        <a:pt x="-2576" y="149806"/>
                        <a:pt x="14357" y="231827"/>
                        <a:pt x="17797" y="2130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1" name="フリーフォーム: 図形 950">
                  <a:extLst>
                    <a:ext uri="{FF2B5EF4-FFF2-40B4-BE49-F238E27FC236}">
                      <a16:creationId xmlns:a16="http://schemas.microsoft.com/office/drawing/2014/main" id="{3D94AAD0-28F9-446E-8B33-DA09E6737C26}"/>
                    </a:ext>
                  </a:extLst>
                </p:cNvPr>
                <p:cNvSpPr/>
                <p:nvPr/>
              </p:nvSpPr>
              <p:spPr>
                <a:xfrm>
                  <a:off x="8267655" y="970297"/>
                  <a:ext cx="18685" cy="243397"/>
                </a:xfrm>
                <a:custGeom>
                  <a:avLst/>
                  <a:gdLst>
                    <a:gd name="connsiteX0" fmla="*/ 17508 w 18685"/>
                    <a:gd name="connsiteY0" fmla="*/ 242553 h 243397"/>
                    <a:gd name="connsiteX1" fmla="*/ 15920 w 18685"/>
                    <a:gd name="connsiteY1" fmla="*/ 7603 h 243397"/>
                    <a:gd name="connsiteX2" fmla="*/ 6395 w 18685"/>
                    <a:gd name="connsiteY2" fmla="*/ 59991 h 243397"/>
                    <a:gd name="connsiteX3" fmla="*/ 45 w 18685"/>
                    <a:gd name="connsiteY3" fmla="*/ 85391 h 243397"/>
                    <a:gd name="connsiteX4" fmla="*/ 17508 w 18685"/>
                    <a:gd name="connsiteY4" fmla="*/ 242553 h 24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685" h="243397">
                      <a:moveTo>
                        <a:pt x="17508" y="242553"/>
                      </a:moveTo>
                      <a:cubicBezTo>
                        <a:pt x="20154" y="229588"/>
                        <a:pt x="17772" y="38030"/>
                        <a:pt x="15920" y="7603"/>
                      </a:cubicBezTo>
                      <a:cubicBezTo>
                        <a:pt x="14068" y="-22824"/>
                        <a:pt x="9041" y="47026"/>
                        <a:pt x="6395" y="59991"/>
                      </a:cubicBezTo>
                      <a:cubicBezTo>
                        <a:pt x="3749" y="72956"/>
                        <a:pt x="-484" y="55493"/>
                        <a:pt x="45" y="85391"/>
                      </a:cubicBezTo>
                      <a:cubicBezTo>
                        <a:pt x="574" y="115289"/>
                        <a:pt x="14862" y="255518"/>
                        <a:pt x="17508" y="2425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2" name="フリーフォーム: 図形 951">
                  <a:extLst>
                    <a:ext uri="{FF2B5EF4-FFF2-40B4-BE49-F238E27FC236}">
                      <a16:creationId xmlns:a16="http://schemas.microsoft.com/office/drawing/2014/main" id="{AA0F6D4C-A0DF-4262-B730-3CABF285DCE8}"/>
                    </a:ext>
                  </a:extLst>
                </p:cNvPr>
                <p:cNvSpPr/>
                <p:nvPr/>
              </p:nvSpPr>
              <p:spPr>
                <a:xfrm>
                  <a:off x="8220720" y="972883"/>
                  <a:ext cx="51743" cy="218547"/>
                </a:xfrm>
                <a:custGeom>
                  <a:avLst/>
                  <a:gdLst>
                    <a:gd name="connsiteX0" fmla="*/ 51743 w 51743"/>
                    <a:gd name="connsiteY0" fmla="*/ 217742 h 218547"/>
                    <a:gd name="connsiteX1" fmla="*/ 4118 w 51743"/>
                    <a:gd name="connsiteY1" fmla="*/ 5017 h 218547"/>
                    <a:gd name="connsiteX2" fmla="*/ 4118 w 51743"/>
                    <a:gd name="connsiteY2" fmla="*/ 76455 h 218547"/>
                    <a:gd name="connsiteX3" fmla="*/ 51743 w 51743"/>
                    <a:gd name="connsiteY3" fmla="*/ 217742 h 21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743" h="218547">
                      <a:moveTo>
                        <a:pt x="51743" y="217742"/>
                      </a:moveTo>
                      <a:cubicBezTo>
                        <a:pt x="51743" y="205836"/>
                        <a:pt x="12055" y="28565"/>
                        <a:pt x="4118" y="5017"/>
                      </a:cubicBezTo>
                      <a:cubicBezTo>
                        <a:pt x="-3819" y="-18531"/>
                        <a:pt x="1737" y="46822"/>
                        <a:pt x="4118" y="76455"/>
                      </a:cubicBezTo>
                      <a:cubicBezTo>
                        <a:pt x="6499" y="106088"/>
                        <a:pt x="51743" y="229648"/>
                        <a:pt x="51743" y="2177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3" name="フリーフォーム: 図形 952">
                  <a:extLst>
                    <a:ext uri="{FF2B5EF4-FFF2-40B4-BE49-F238E27FC236}">
                      <a16:creationId xmlns:a16="http://schemas.microsoft.com/office/drawing/2014/main" id="{3BA4FB16-D14D-4F4E-A395-CB6C510537A5}"/>
                    </a:ext>
                  </a:extLst>
                </p:cNvPr>
                <p:cNvSpPr/>
                <p:nvPr/>
              </p:nvSpPr>
              <p:spPr>
                <a:xfrm>
                  <a:off x="8171569" y="967945"/>
                  <a:ext cx="50327" cy="197280"/>
                </a:xfrm>
                <a:custGeom>
                  <a:avLst/>
                  <a:gdLst>
                    <a:gd name="connsiteX0" fmla="*/ 50094 w 50327"/>
                    <a:gd name="connsiteY0" fmla="*/ 197280 h 197280"/>
                    <a:gd name="connsiteX1" fmla="*/ 19931 w 50327"/>
                    <a:gd name="connsiteY1" fmla="*/ 78218 h 197280"/>
                    <a:gd name="connsiteX2" fmla="*/ 2469 w 50327"/>
                    <a:gd name="connsiteY2" fmla="*/ 430 h 197280"/>
                    <a:gd name="connsiteX3" fmla="*/ 2469 w 50327"/>
                    <a:gd name="connsiteY3" fmla="*/ 44880 h 197280"/>
                    <a:gd name="connsiteX4" fmla="*/ 2469 w 50327"/>
                    <a:gd name="connsiteY4" fmla="*/ 76630 h 197280"/>
                    <a:gd name="connsiteX5" fmla="*/ 50094 w 50327"/>
                    <a:gd name="connsiteY5" fmla="*/ 197280 h 197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327" h="197280">
                      <a:moveTo>
                        <a:pt x="50094" y="197280"/>
                      </a:moveTo>
                      <a:cubicBezTo>
                        <a:pt x="53004" y="197545"/>
                        <a:pt x="27868" y="111026"/>
                        <a:pt x="19931" y="78218"/>
                      </a:cubicBezTo>
                      <a:cubicBezTo>
                        <a:pt x="11994" y="45410"/>
                        <a:pt x="5379" y="5986"/>
                        <a:pt x="2469" y="430"/>
                      </a:cubicBezTo>
                      <a:cubicBezTo>
                        <a:pt x="-441" y="-5126"/>
                        <a:pt x="2469" y="44880"/>
                        <a:pt x="2469" y="44880"/>
                      </a:cubicBezTo>
                      <a:cubicBezTo>
                        <a:pt x="2469" y="57580"/>
                        <a:pt x="-3087" y="54670"/>
                        <a:pt x="2469" y="76630"/>
                      </a:cubicBezTo>
                      <a:cubicBezTo>
                        <a:pt x="8025" y="98590"/>
                        <a:pt x="47184" y="197015"/>
                        <a:pt x="50094" y="1972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4" name="フリーフォーム: 図形 953">
                  <a:extLst>
                    <a:ext uri="{FF2B5EF4-FFF2-40B4-BE49-F238E27FC236}">
                      <a16:creationId xmlns:a16="http://schemas.microsoft.com/office/drawing/2014/main" id="{81181BE2-33FC-4E3D-8D21-0C3AFE0422CB}"/>
                    </a:ext>
                  </a:extLst>
                </p:cNvPr>
                <p:cNvSpPr/>
                <p:nvPr/>
              </p:nvSpPr>
              <p:spPr>
                <a:xfrm>
                  <a:off x="8106727" y="979360"/>
                  <a:ext cx="119888" cy="241517"/>
                </a:xfrm>
                <a:custGeom>
                  <a:avLst/>
                  <a:gdLst>
                    <a:gd name="connsiteX0" fmla="*/ 119698 w 119888"/>
                    <a:gd name="connsiteY0" fmla="*/ 241428 h 241517"/>
                    <a:gd name="connsiteX1" fmla="*/ 45086 w 119888"/>
                    <a:gd name="connsiteY1" fmla="*/ 109665 h 241517"/>
                    <a:gd name="connsiteX2" fmla="*/ 3811 w 119888"/>
                    <a:gd name="connsiteY2" fmla="*/ 1715 h 241517"/>
                    <a:gd name="connsiteX3" fmla="*/ 3811 w 119888"/>
                    <a:gd name="connsiteY3" fmla="*/ 49340 h 241517"/>
                    <a:gd name="connsiteX4" fmla="*/ 21273 w 119888"/>
                    <a:gd name="connsiteY4" fmla="*/ 128715 h 241517"/>
                    <a:gd name="connsiteX5" fmla="*/ 119698 w 119888"/>
                    <a:gd name="connsiteY5" fmla="*/ 241428 h 241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888" h="241517">
                      <a:moveTo>
                        <a:pt x="119698" y="241428"/>
                      </a:moveTo>
                      <a:cubicBezTo>
                        <a:pt x="123667" y="238253"/>
                        <a:pt x="64400" y="149617"/>
                        <a:pt x="45086" y="109665"/>
                      </a:cubicBezTo>
                      <a:cubicBezTo>
                        <a:pt x="25772" y="69713"/>
                        <a:pt x="10690" y="11769"/>
                        <a:pt x="3811" y="1715"/>
                      </a:cubicBezTo>
                      <a:cubicBezTo>
                        <a:pt x="-3068" y="-8339"/>
                        <a:pt x="901" y="28173"/>
                        <a:pt x="3811" y="49340"/>
                      </a:cubicBezTo>
                      <a:cubicBezTo>
                        <a:pt x="6721" y="70507"/>
                        <a:pt x="2488" y="95378"/>
                        <a:pt x="21273" y="128715"/>
                      </a:cubicBezTo>
                      <a:cubicBezTo>
                        <a:pt x="40058" y="162052"/>
                        <a:pt x="115729" y="244603"/>
                        <a:pt x="119698" y="2414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5" name="フリーフォーム: 図形 954">
                  <a:extLst>
                    <a:ext uri="{FF2B5EF4-FFF2-40B4-BE49-F238E27FC236}">
                      <a16:creationId xmlns:a16="http://schemas.microsoft.com/office/drawing/2014/main" id="{9153DFDC-B4CC-43B6-B4D7-F261E6BF80D3}"/>
                    </a:ext>
                  </a:extLst>
                </p:cNvPr>
                <p:cNvSpPr/>
                <p:nvPr/>
              </p:nvSpPr>
              <p:spPr>
                <a:xfrm>
                  <a:off x="8024396" y="945154"/>
                  <a:ext cx="202293" cy="310947"/>
                </a:xfrm>
                <a:custGeom>
                  <a:avLst/>
                  <a:gdLst>
                    <a:gd name="connsiteX0" fmla="*/ 200442 w 202293"/>
                    <a:gd name="connsiteY0" fmla="*/ 308971 h 310947"/>
                    <a:gd name="connsiteX1" fmla="*/ 133767 w 202293"/>
                    <a:gd name="connsiteY1" fmla="*/ 213721 h 310947"/>
                    <a:gd name="connsiteX2" fmla="*/ 5179 w 202293"/>
                    <a:gd name="connsiteY2" fmla="*/ 5759 h 310947"/>
                    <a:gd name="connsiteX3" fmla="*/ 28992 w 202293"/>
                    <a:gd name="connsiteY3" fmla="*/ 64496 h 310947"/>
                    <a:gd name="connsiteX4" fmla="*/ 63917 w 202293"/>
                    <a:gd name="connsiteY4" fmla="*/ 132759 h 310947"/>
                    <a:gd name="connsiteX5" fmla="*/ 200442 w 202293"/>
                    <a:gd name="connsiteY5" fmla="*/ 308971 h 310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2293" h="310947">
                      <a:moveTo>
                        <a:pt x="200442" y="308971"/>
                      </a:moveTo>
                      <a:cubicBezTo>
                        <a:pt x="212084" y="322465"/>
                        <a:pt x="166311" y="264256"/>
                        <a:pt x="133767" y="213721"/>
                      </a:cubicBezTo>
                      <a:cubicBezTo>
                        <a:pt x="101223" y="163186"/>
                        <a:pt x="22641" y="30630"/>
                        <a:pt x="5179" y="5759"/>
                      </a:cubicBezTo>
                      <a:cubicBezTo>
                        <a:pt x="-12283" y="-19112"/>
                        <a:pt x="19202" y="43329"/>
                        <a:pt x="28992" y="64496"/>
                      </a:cubicBezTo>
                      <a:cubicBezTo>
                        <a:pt x="38782" y="85663"/>
                        <a:pt x="39046" y="93601"/>
                        <a:pt x="63917" y="132759"/>
                      </a:cubicBezTo>
                      <a:cubicBezTo>
                        <a:pt x="88788" y="171917"/>
                        <a:pt x="188800" y="295477"/>
                        <a:pt x="200442" y="3089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6" name="フリーフォーム: 図形 955">
                  <a:extLst>
                    <a:ext uri="{FF2B5EF4-FFF2-40B4-BE49-F238E27FC236}">
                      <a16:creationId xmlns:a16="http://schemas.microsoft.com/office/drawing/2014/main" id="{3D9932F8-AEAD-489D-8BAD-E5703C89786A}"/>
                    </a:ext>
                  </a:extLst>
                </p:cNvPr>
                <p:cNvSpPr/>
                <p:nvPr/>
              </p:nvSpPr>
              <p:spPr>
                <a:xfrm>
                  <a:off x="7991213" y="979392"/>
                  <a:ext cx="154479" cy="229267"/>
                </a:xfrm>
                <a:custGeom>
                  <a:avLst/>
                  <a:gdLst>
                    <a:gd name="connsiteX0" fmla="*/ 154250 w 154479"/>
                    <a:gd name="connsiteY0" fmla="*/ 228696 h 229267"/>
                    <a:gd name="connsiteX1" fmla="*/ 49475 w 154479"/>
                    <a:gd name="connsiteY1" fmla="*/ 103283 h 229267"/>
                    <a:gd name="connsiteX2" fmla="*/ 262 w 154479"/>
                    <a:gd name="connsiteY2" fmla="*/ 96 h 229267"/>
                    <a:gd name="connsiteX3" fmla="*/ 32012 w 154479"/>
                    <a:gd name="connsiteY3" fmla="*/ 85821 h 229267"/>
                    <a:gd name="connsiteX4" fmla="*/ 76462 w 154479"/>
                    <a:gd name="connsiteY4" fmla="*/ 147733 h 229267"/>
                    <a:gd name="connsiteX5" fmla="*/ 154250 w 154479"/>
                    <a:gd name="connsiteY5" fmla="*/ 228696 h 229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479" h="229267">
                      <a:moveTo>
                        <a:pt x="154250" y="228696"/>
                      </a:moveTo>
                      <a:cubicBezTo>
                        <a:pt x="149752" y="221288"/>
                        <a:pt x="75140" y="141383"/>
                        <a:pt x="49475" y="103283"/>
                      </a:cubicBezTo>
                      <a:cubicBezTo>
                        <a:pt x="23810" y="65183"/>
                        <a:pt x="3172" y="3006"/>
                        <a:pt x="262" y="96"/>
                      </a:cubicBezTo>
                      <a:cubicBezTo>
                        <a:pt x="-2649" y="-2814"/>
                        <a:pt x="19312" y="61215"/>
                        <a:pt x="32012" y="85821"/>
                      </a:cubicBezTo>
                      <a:cubicBezTo>
                        <a:pt x="44712" y="110427"/>
                        <a:pt x="57147" y="126037"/>
                        <a:pt x="76462" y="147733"/>
                      </a:cubicBezTo>
                      <a:cubicBezTo>
                        <a:pt x="95777" y="169429"/>
                        <a:pt x="158748" y="236104"/>
                        <a:pt x="154250" y="2286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7" name="フリーフォーム: 図形 956">
                  <a:extLst>
                    <a:ext uri="{FF2B5EF4-FFF2-40B4-BE49-F238E27FC236}">
                      <a16:creationId xmlns:a16="http://schemas.microsoft.com/office/drawing/2014/main" id="{CDC6B893-787D-43E8-AF89-700F0E3BA86B}"/>
                    </a:ext>
                  </a:extLst>
                </p:cNvPr>
                <p:cNvSpPr/>
                <p:nvPr/>
              </p:nvSpPr>
              <p:spPr>
                <a:xfrm>
                  <a:off x="7949874" y="1114328"/>
                  <a:ext cx="144499" cy="112045"/>
                </a:xfrm>
                <a:custGeom>
                  <a:avLst/>
                  <a:gdLst>
                    <a:gd name="connsiteX0" fmla="*/ 326 w 144499"/>
                    <a:gd name="connsiteY0" fmla="*/ 1685 h 112045"/>
                    <a:gd name="connsiteX1" fmla="*/ 140026 w 144499"/>
                    <a:gd name="connsiteY1" fmla="*/ 111222 h 112045"/>
                    <a:gd name="connsiteX2" fmla="*/ 101926 w 144499"/>
                    <a:gd name="connsiteY2" fmla="*/ 49310 h 112045"/>
                    <a:gd name="connsiteX3" fmla="*/ 326 w 144499"/>
                    <a:gd name="connsiteY3" fmla="*/ 1685 h 112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499" h="112045">
                      <a:moveTo>
                        <a:pt x="326" y="1685"/>
                      </a:moveTo>
                      <a:cubicBezTo>
                        <a:pt x="6676" y="12004"/>
                        <a:pt x="123093" y="103285"/>
                        <a:pt x="140026" y="111222"/>
                      </a:cubicBezTo>
                      <a:cubicBezTo>
                        <a:pt x="156959" y="119159"/>
                        <a:pt x="121770" y="67566"/>
                        <a:pt x="101926" y="49310"/>
                      </a:cubicBezTo>
                      <a:cubicBezTo>
                        <a:pt x="82082" y="31054"/>
                        <a:pt x="-6024" y="-8634"/>
                        <a:pt x="326" y="1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8" name="フリーフォーム: 図形 957">
                  <a:extLst>
                    <a:ext uri="{FF2B5EF4-FFF2-40B4-BE49-F238E27FC236}">
                      <a16:creationId xmlns:a16="http://schemas.microsoft.com/office/drawing/2014/main" id="{E269F87B-2DB3-4599-AC21-173CDFC352CA}"/>
                    </a:ext>
                  </a:extLst>
                </p:cNvPr>
                <p:cNvSpPr/>
                <p:nvPr/>
              </p:nvSpPr>
              <p:spPr>
                <a:xfrm>
                  <a:off x="7932216" y="1116438"/>
                  <a:ext cx="207148" cy="164845"/>
                </a:xfrm>
                <a:custGeom>
                  <a:avLst/>
                  <a:gdLst>
                    <a:gd name="connsiteX0" fmla="*/ 522 w 207148"/>
                    <a:gd name="connsiteY0" fmla="*/ 1162 h 164845"/>
                    <a:gd name="connsiteX1" fmla="*/ 113234 w 207148"/>
                    <a:gd name="connsiteY1" fmla="*/ 121812 h 164845"/>
                    <a:gd name="connsiteX2" fmla="*/ 206897 w 207148"/>
                    <a:gd name="connsiteY2" fmla="*/ 164675 h 164845"/>
                    <a:gd name="connsiteX3" fmla="*/ 138634 w 207148"/>
                    <a:gd name="connsiteY3" fmla="*/ 109112 h 164845"/>
                    <a:gd name="connsiteX4" fmla="*/ 73547 w 207148"/>
                    <a:gd name="connsiteY4" fmla="*/ 63075 h 164845"/>
                    <a:gd name="connsiteX5" fmla="*/ 522 w 207148"/>
                    <a:gd name="connsiteY5" fmla="*/ 1162 h 164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148" h="164845">
                      <a:moveTo>
                        <a:pt x="522" y="1162"/>
                      </a:moveTo>
                      <a:cubicBezTo>
                        <a:pt x="7136" y="10951"/>
                        <a:pt x="78838" y="94560"/>
                        <a:pt x="113234" y="121812"/>
                      </a:cubicBezTo>
                      <a:cubicBezTo>
                        <a:pt x="147630" y="149064"/>
                        <a:pt x="202664" y="166792"/>
                        <a:pt x="206897" y="164675"/>
                      </a:cubicBezTo>
                      <a:cubicBezTo>
                        <a:pt x="211130" y="162558"/>
                        <a:pt x="160859" y="126045"/>
                        <a:pt x="138634" y="109112"/>
                      </a:cubicBezTo>
                      <a:cubicBezTo>
                        <a:pt x="116409" y="92179"/>
                        <a:pt x="95243" y="80008"/>
                        <a:pt x="73547" y="63075"/>
                      </a:cubicBezTo>
                      <a:cubicBezTo>
                        <a:pt x="51851" y="46142"/>
                        <a:pt x="-6092" y="-8627"/>
                        <a:pt x="522" y="1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59" name="フリーフォーム: 図形 958">
                  <a:extLst>
                    <a:ext uri="{FF2B5EF4-FFF2-40B4-BE49-F238E27FC236}">
                      <a16:creationId xmlns:a16="http://schemas.microsoft.com/office/drawing/2014/main" id="{56DD2DA7-CA77-49C7-AE77-0411B600D858}"/>
                    </a:ext>
                  </a:extLst>
                </p:cNvPr>
                <p:cNvSpPr/>
                <p:nvPr/>
              </p:nvSpPr>
              <p:spPr>
                <a:xfrm>
                  <a:off x="7963791" y="1209194"/>
                  <a:ext cx="186292" cy="100076"/>
                </a:xfrm>
                <a:custGeom>
                  <a:avLst/>
                  <a:gdLst>
                    <a:gd name="connsiteX0" fmla="*/ 184847 w 186292"/>
                    <a:gd name="connsiteY0" fmla="*/ 98906 h 100076"/>
                    <a:gd name="connsiteX1" fmla="*/ 83247 w 186292"/>
                    <a:gd name="connsiteY1" fmla="*/ 51281 h 100076"/>
                    <a:gd name="connsiteX2" fmla="*/ 2284 w 186292"/>
                    <a:gd name="connsiteY2" fmla="*/ 481 h 100076"/>
                    <a:gd name="connsiteX3" fmla="*/ 184847 w 186292"/>
                    <a:gd name="connsiteY3" fmla="*/ 98906 h 100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292" h="100076">
                      <a:moveTo>
                        <a:pt x="184847" y="98906"/>
                      </a:moveTo>
                      <a:cubicBezTo>
                        <a:pt x="198341" y="107373"/>
                        <a:pt x="113674" y="67685"/>
                        <a:pt x="83247" y="51281"/>
                      </a:cubicBezTo>
                      <a:cubicBezTo>
                        <a:pt x="52820" y="34877"/>
                        <a:pt x="-13062" y="-4811"/>
                        <a:pt x="2284" y="481"/>
                      </a:cubicBezTo>
                      <a:cubicBezTo>
                        <a:pt x="17630" y="5773"/>
                        <a:pt x="171353" y="90439"/>
                        <a:pt x="184847" y="989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0" name="フリーフォーム: 図形 959">
                  <a:extLst>
                    <a:ext uri="{FF2B5EF4-FFF2-40B4-BE49-F238E27FC236}">
                      <a16:creationId xmlns:a16="http://schemas.microsoft.com/office/drawing/2014/main" id="{6A245788-CC21-462E-8670-8DD9D9C8C3E5}"/>
                    </a:ext>
                  </a:extLst>
                </p:cNvPr>
                <p:cNvSpPr/>
                <p:nvPr/>
              </p:nvSpPr>
              <p:spPr>
                <a:xfrm>
                  <a:off x="7941874" y="1252056"/>
                  <a:ext cx="204351" cy="73745"/>
                </a:xfrm>
                <a:custGeom>
                  <a:avLst/>
                  <a:gdLst>
                    <a:gd name="connsiteX0" fmla="*/ 202001 w 204351"/>
                    <a:gd name="connsiteY0" fmla="*/ 73507 h 73745"/>
                    <a:gd name="connsiteX1" fmla="*/ 1976 w 204351"/>
                    <a:gd name="connsiteY1" fmla="*/ 2069 h 73745"/>
                    <a:gd name="connsiteX2" fmla="*/ 105164 w 204351"/>
                    <a:gd name="connsiteY2" fmla="*/ 24294 h 73745"/>
                    <a:gd name="connsiteX3" fmla="*/ 202001 w 204351"/>
                    <a:gd name="connsiteY3" fmla="*/ 73507 h 7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4351" h="73745">
                      <a:moveTo>
                        <a:pt x="202001" y="73507"/>
                      </a:moveTo>
                      <a:cubicBezTo>
                        <a:pt x="184803" y="69803"/>
                        <a:pt x="18115" y="10271"/>
                        <a:pt x="1976" y="2069"/>
                      </a:cubicBezTo>
                      <a:cubicBezTo>
                        <a:pt x="-14163" y="-6133"/>
                        <a:pt x="72885" y="11859"/>
                        <a:pt x="105164" y="24294"/>
                      </a:cubicBezTo>
                      <a:cubicBezTo>
                        <a:pt x="137443" y="36729"/>
                        <a:pt x="219199" y="77211"/>
                        <a:pt x="202001" y="73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1" name="フリーフォーム: 図形 960">
                  <a:extLst>
                    <a:ext uri="{FF2B5EF4-FFF2-40B4-BE49-F238E27FC236}">
                      <a16:creationId xmlns:a16="http://schemas.microsoft.com/office/drawing/2014/main" id="{B8FFA990-A8C4-4537-9843-CE596EDB26DA}"/>
                    </a:ext>
                  </a:extLst>
                </p:cNvPr>
                <p:cNvSpPr/>
                <p:nvPr/>
              </p:nvSpPr>
              <p:spPr>
                <a:xfrm>
                  <a:off x="7913652" y="1269835"/>
                  <a:ext cx="230279" cy="95612"/>
                </a:xfrm>
                <a:custGeom>
                  <a:avLst/>
                  <a:gdLst>
                    <a:gd name="connsiteX0" fmla="*/ 230223 w 230279"/>
                    <a:gd name="connsiteY0" fmla="*/ 95415 h 95612"/>
                    <a:gd name="connsiteX1" fmla="*/ 136561 w 230279"/>
                    <a:gd name="connsiteY1" fmla="*/ 43028 h 95612"/>
                    <a:gd name="connsiteX2" fmla="*/ 36 w 230279"/>
                    <a:gd name="connsiteY2" fmla="*/ 165 h 95612"/>
                    <a:gd name="connsiteX3" fmla="*/ 123861 w 230279"/>
                    <a:gd name="connsiteY3" fmla="*/ 58903 h 95612"/>
                    <a:gd name="connsiteX4" fmla="*/ 230223 w 230279"/>
                    <a:gd name="connsiteY4" fmla="*/ 95415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279" h="95612">
                      <a:moveTo>
                        <a:pt x="230223" y="95415"/>
                      </a:moveTo>
                      <a:cubicBezTo>
                        <a:pt x="232340" y="92769"/>
                        <a:pt x="174925" y="58903"/>
                        <a:pt x="136561" y="43028"/>
                      </a:cubicBezTo>
                      <a:cubicBezTo>
                        <a:pt x="98197" y="27153"/>
                        <a:pt x="2153" y="-2481"/>
                        <a:pt x="36" y="165"/>
                      </a:cubicBezTo>
                      <a:cubicBezTo>
                        <a:pt x="-2081" y="2811"/>
                        <a:pt x="89465" y="44351"/>
                        <a:pt x="123861" y="58903"/>
                      </a:cubicBezTo>
                      <a:cubicBezTo>
                        <a:pt x="158257" y="73455"/>
                        <a:pt x="228106" y="98061"/>
                        <a:pt x="230223" y="954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2" name="フリーフォーム: 図形 961">
                  <a:extLst>
                    <a:ext uri="{FF2B5EF4-FFF2-40B4-BE49-F238E27FC236}">
                      <a16:creationId xmlns:a16="http://schemas.microsoft.com/office/drawing/2014/main" id="{1BF3EBC3-2315-4FA4-9F62-F64F4D4FE261}"/>
                    </a:ext>
                  </a:extLst>
                </p:cNvPr>
                <p:cNvSpPr/>
                <p:nvPr/>
              </p:nvSpPr>
              <p:spPr>
                <a:xfrm>
                  <a:off x="7972727" y="1341549"/>
                  <a:ext cx="177479" cy="25000"/>
                </a:xfrm>
                <a:custGeom>
                  <a:avLst/>
                  <a:gdLst>
                    <a:gd name="connsiteX0" fmla="*/ 2873 w 177479"/>
                    <a:gd name="connsiteY0" fmla="*/ 23701 h 25000"/>
                    <a:gd name="connsiteX1" fmla="*/ 172736 w 177479"/>
                    <a:gd name="connsiteY1" fmla="*/ 20526 h 25000"/>
                    <a:gd name="connsiteX2" fmla="*/ 125111 w 177479"/>
                    <a:gd name="connsiteY2" fmla="*/ 1476 h 25000"/>
                    <a:gd name="connsiteX3" fmla="*/ 69548 w 177479"/>
                    <a:gd name="connsiteY3" fmla="*/ 3064 h 25000"/>
                    <a:gd name="connsiteX4" fmla="*/ 2873 w 177479"/>
                    <a:gd name="connsiteY4" fmla="*/ 23701 h 25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479" h="25000">
                      <a:moveTo>
                        <a:pt x="2873" y="23701"/>
                      </a:moveTo>
                      <a:cubicBezTo>
                        <a:pt x="20071" y="26611"/>
                        <a:pt x="152363" y="24230"/>
                        <a:pt x="172736" y="20526"/>
                      </a:cubicBezTo>
                      <a:cubicBezTo>
                        <a:pt x="193109" y="16822"/>
                        <a:pt x="142309" y="4386"/>
                        <a:pt x="125111" y="1476"/>
                      </a:cubicBezTo>
                      <a:cubicBezTo>
                        <a:pt x="107913" y="-1434"/>
                        <a:pt x="88598" y="418"/>
                        <a:pt x="69548" y="3064"/>
                      </a:cubicBezTo>
                      <a:cubicBezTo>
                        <a:pt x="50498" y="5710"/>
                        <a:pt x="-14325" y="20791"/>
                        <a:pt x="2873" y="237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3" name="フリーフォーム: 図形 962">
                  <a:extLst>
                    <a:ext uri="{FF2B5EF4-FFF2-40B4-BE49-F238E27FC236}">
                      <a16:creationId xmlns:a16="http://schemas.microsoft.com/office/drawing/2014/main" id="{315BB0C4-CC02-46E2-80CA-4F7BDC80AE0C}"/>
                    </a:ext>
                  </a:extLst>
                </p:cNvPr>
                <p:cNvSpPr/>
                <p:nvPr/>
              </p:nvSpPr>
              <p:spPr>
                <a:xfrm>
                  <a:off x="7994416" y="1404817"/>
                  <a:ext cx="161583" cy="35969"/>
                </a:xfrm>
                <a:custGeom>
                  <a:avLst/>
                  <a:gdLst>
                    <a:gd name="connsiteX0" fmla="*/ 234 w 161583"/>
                    <a:gd name="connsiteY0" fmla="*/ 35046 h 35969"/>
                    <a:gd name="connsiteX1" fmla="*/ 157397 w 161583"/>
                    <a:gd name="connsiteY1" fmla="*/ 23933 h 35969"/>
                    <a:gd name="connsiteX2" fmla="*/ 112947 w 161583"/>
                    <a:gd name="connsiteY2" fmla="*/ 3296 h 35969"/>
                    <a:gd name="connsiteX3" fmla="*/ 76434 w 161583"/>
                    <a:gd name="connsiteY3" fmla="*/ 4883 h 35969"/>
                    <a:gd name="connsiteX4" fmla="*/ 120884 w 161583"/>
                    <a:gd name="connsiteY4" fmla="*/ 121 h 35969"/>
                    <a:gd name="connsiteX5" fmla="*/ 234 w 161583"/>
                    <a:gd name="connsiteY5" fmla="*/ 35046 h 35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583" h="35969">
                      <a:moveTo>
                        <a:pt x="234" y="35046"/>
                      </a:moveTo>
                      <a:cubicBezTo>
                        <a:pt x="6319" y="39015"/>
                        <a:pt x="138612" y="29225"/>
                        <a:pt x="157397" y="23933"/>
                      </a:cubicBezTo>
                      <a:cubicBezTo>
                        <a:pt x="176183" y="18641"/>
                        <a:pt x="126441" y="6471"/>
                        <a:pt x="112947" y="3296"/>
                      </a:cubicBezTo>
                      <a:cubicBezTo>
                        <a:pt x="99453" y="121"/>
                        <a:pt x="75111" y="5412"/>
                        <a:pt x="76434" y="4883"/>
                      </a:cubicBezTo>
                      <a:cubicBezTo>
                        <a:pt x="77757" y="4354"/>
                        <a:pt x="133319" y="2502"/>
                        <a:pt x="120884" y="121"/>
                      </a:cubicBezTo>
                      <a:cubicBezTo>
                        <a:pt x="108449" y="-2260"/>
                        <a:pt x="-5851" y="31077"/>
                        <a:pt x="234" y="350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4" name="フリーフォーム: 図形 963">
                  <a:extLst>
                    <a:ext uri="{FF2B5EF4-FFF2-40B4-BE49-F238E27FC236}">
                      <a16:creationId xmlns:a16="http://schemas.microsoft.com/office/drawing/2014/main" id="{41CBFAD5-A4CC-4B66-9C39-42DDEF6A0AC8}"/>
                    </a:ext>
                  </a:extLst>
                </p:cNvPr>
                <p:cNvSpPr/>
                <p:nvPr/>
              </p:nvSpPr>
              <p:spPr>
                <a:xfrm>
                  <a:off x="8031099" y="1435076"/>
                  <a:ext cx="133660" cy="36967"/>
                </a:xfrm>
                <a:custGeom>
                  <a:avLst/>
                  <a:gdLst>
                    <a:gd name="connsiteX0" fmla="*/ 64 w 133660"/>
                    <a:gd name="connsiteY0" fmla="*/ 36537 h 36967"/>
                    <a:gd name="connsiteX1" fmla="*/ 98489 w 133660"/>
                    <a:gd name="connsiteY1" fmla="*/ 20662 h 36967"/>
                    <a:gd name="connsiteX2" fmla="*/ 133414 w 133660"/>
                    <a:gd name="connsiteY2" fmla="*/ 30187 h 36967"/>
                    <a:gd name="connsiteX3" fmla="*/ 84201 w 133660"/>
                    <a:gd name="connsiteY3" fmla="*/ 24 h 36967"/>
                    <a:gd name="connsiteX4" fmla="*/ 64 w 133660"/>
                    <a:gd name="connsiteY4" fmla="*/ 36537 h 36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660" h="36967">
                      <a:moveTo>
                        <a:pt x="64" y="36537"/>
                      </a:moveTo>
                      <a:cubicBezTo>
                        <a:pt x="2445" y="39977"/>
                        <a:pt x="76264" y="21720"/>
                        <a:pt x="98489" y="20662"/>
                      </a:cubicBezTo>
                      <a:cubicBezTo>
                        <a:pt x="120714" y="19604"/>
                        <a:pt x="135795" y="33627"/>
                        <a:pt x="133414" y="30187"/>
                      </a:cubicBezTo>
                      <a:cubicBezTo>
                        <a:pt x="131033" y="26747"/>
                        <a:pt x="106955" y="1082"/>
                        <a:pt x="84201" y="24"/>
                      </a:cubicBezTo>
                      <a:cubicBezTo>
                        <a:pt x="61447" y="-1034"/>
                        <a:pt x="-2317" y="33097"/>
                        <a:pt x="64" y="365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5" name="フリーフォーム: 図形 964">
                  <a:extLst>
                    <a:ext uri="{FF2B5EF4-FFF2-40B4-BE49-F238E27FC236}">
                      <a16:creationId xmlns:a16="http://schemas.microsoft.com/office/drawing/2014/main" id="{2247F6F1-14FC-4B14-9184-7E4688AB9AF1}"/>
                    </a:ext>
                  </a:extLst>
                </p:cNvPr>
                <p:cNvSpPr/>
                <p:nvPr/>
              </p:nvSpPr>
              <p:spPr>
                <a:xfrm>
                  <a:off x="8055182" y="1468191"/>
                  <a:ext cx="110189" cy="30449"/>
                </a:xfrm>
                <a:custGeom>
                  <a:avLst/>
                  <a:gdLst>
                    <a:gd name="connsiteX0" fmla="*/ 1381 w 110189"/>
                    <a:gd name="connsiteY0" fmla="*/ 30409 h 30449"/>
                    <a:gd name="connsiteX1" fmla="*/ 109331 w 110189"/>
                    <a:gd name="connsiteY1" fmla="*/ 6597 h 30449"/>
                    <a:gd name="connsiteX2" fmla="*/ 50593 w 110189"/>
                    <a:gd name="connsiteY2" fmla="*/ 247 h 30449"/>
                    <a:gd name="connsiteX3" fmla="*/ 1381 w 110189"/>
                    <a:gd name="connsiteY3" fmla="*/ 30409 h 30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89" h="30449">
                      <a:moveTo>
                        <a:pt x="1381" y="30409"/>
                      </a:moveTo>
                      <a:cubicBezTo>
                        <a:pt x="11171" y="31467"/>
                        <a:pt x="101129" y="11624"/>
                        <a:pt x="109331" y="6597"/>
                      </a:cubicBezTo>
                      <a:cubicBezTo>
                        <a:pt x="117533" y="1570"/>
                        <a:pt x="64616" y="-811"/>
                        <a:pt x="50593" y="247"/>
                      </a:cubicBezTo>
                      <a:cubicBezTo>
                        <a:pt x="36570" y="1305"/>
                        <a:pt x="-8409" y="29351"/>
                        <a:pt x="1381" y="304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6" name="フリーフォーム: 図形 965">
                  <a:extLst>
                    <a:ext uri="{FF2B5EF4-FFF2-40B4-BE49-F238E27FC236}">
                      <a16:creationId xmlns:a16="http://schemas.microsoft.com/office/drawing/2014/main" id="{253667B8-37C0-4DA3-A8B2-ECE029006987}"/>
                    </a:ext>
                  </a:extLst>
                </p:cNvPr>
                <p:cNvSpPr/>
                <p:nvPr/>
              </p:nvSpPr>
              <p:spPr>
                <a:xfrm>
                  <a:off x="7983266" y="1040248"/>
                  <a:ext cx="99918" cy="147586"/>
                </a:xfrm>
                <a:custGeom>
                  <a:avLst/>
                  <a:gdLst>
                    <a:gd name="connsiteX0" fmla="*/ 97109 w 99918"/>
                    <a:gd name="connsiteY0" fmla="*/ 145615 h 147586"/>
                    <a:gd name="connsiteX1" fmla="*/ 272 w 99918"/>
                    <a:gd name="connsiteY1" fmla="*/ 1152 h 147586"/>
                    <a:gd name="connsiteX2" fmla="*/ 68534 w 99918"/>
                    <a:gd name="connsiteY2" fmla="*/ 80527 h 147586"/>
                    <a:gd name="connsiteX3" fmla="*/ 97109 w 99918"/>
                    <a:gd name="connsiteY3" fmla="*/ 145615 h 147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918" h="147586">
                      <a:moveTo>
                        <a:pt x="97109" y="145615"/>
                      </a:moveTo>
                      <a:cubicBezTo>
                        <a:pt x="85732" y="132386"/>
                        <a:pt x="5034" y="12000"/>
                        <a:pt x="272" y="1152"/>
                      </a:cubicBezTo>
                      <a:cubicBezTo>
                        <a:pt x="-4490" y="-9696"/>
                        <a:pt x="54511" y="59096"/>
                        <a:pt x="68534" y="80527"/>
                      </a:cubicBezTo>
                      <a:cubicBezTo>
                        <a:pt x="82557" y="101958"/>
                        <a:pt x="108486" y="158844"/>
                        <a:pt x="97109" y="1456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7" name="フリーフォーム: 図形 966">
                  <a:extLst>
                    <a:ext uri="{FF2B5EF4-FFF2-40B4-BE49-F238E27FC236}">
                      <a16:creationId xmlns:a16="http://schemas.microsoft.com/office/drawing/2014/main" id="{FB1DD7DC-B03A-4DD9-BF3B-4C826EEE8AD2}"/>
                    </a:ext>
                  </a:extLst>
                </p:cNvPr>
                <p:cNvSpPr/>
                <p:nvPr/>
              </p:nvSpPr>
              <p:spPr>
                <a:xfrm>
                  <a:off x="7891278" y="994629"/>
                  <a:ext cx="173001" cy="174101"/>
                </a:xfrm>
                <a:custGeom>
                  <a:avLst/>
                  <a:gdLst>
                    <a:gd name="connsiteX0" fmla="*/ 171635 w 173001"/>
                    <a:gd name="connsiteY0" fmla="*/ 173771 h 174101"/>
                    <a:gd name="connsiteX1" fmla="*/ 92260 w 173001"/>
                    <a:gd name="connsiteY1" fmla="*/ 84871 h 174101"/>
                    <a:gd name="connsiteX2" fmla="*/ 20822 w 173001"/>
                    <a:gd name="connsiteY2" fmla="*/ 42009 h 174101"/>
                    <a:gd name="connsiteX3" fmla="*/ 185 w 173001"/>
                    <a:gd name="connsiteY3" fmla="*/ 734 h 174101"/>
                    <a:gd name="connsiteX4" fmla="*/ 11297 w 173001"/>
                    <a:gd name="connsiteY4" fmla="*/ 78521 h 174101"/>
                    <a:gd name="connsiteX5" fmla="*/ 22410 w 173001"/>
                    <a:gd name="connsiteY5" fmla="*/ 49946 h 174101"/>
                    <a:gd name="connsiteX6" fmla="*/ 171635 w 173001"/>
                    <a:gd name="connsiteY6" fmla="*/ 173771 h 174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3001" h="174101">
                      <a:moveTo>
                        <a:pt x="171635" y="173771"/>
                      </a:moveTo>
                      <a:cubicBezTo>
                        <a:pt x="183277" y="179592"/>
                        <a:pt x="117395" y="106831"/>
                        <a:pt x="92260" y="84871"/>
                      </a:cubicBezTo>
                      <a:cubicBezTo>
                        <a:pt x="67125" y="62911"/>
                        <a:pt x="36168" y="56032"/>
                        <a:pt x="20822" y="42009"/>
                      </a:cubicBezTo>
                      <a:cubicBezTo>
                        <a:pt x="5476" y="27986"/>
                        <a:pt x="1772" y="-5351"/>
                        <a:pt x="185" y="734"/>
                      </a:cubicBezTo>
                      <a:cubicBezTo>
                        <a:pt x="-1402" y="6819"/>
                        <a:pt x="7593" y="70319"/>
                        <a:pt x="11297" y="78521"/>
                      </a:cubicBezTo>
                      <a:cubicBezTo>
                        <a:pt x="15001" y="86723"/>
                        <a:pt x="-1667" y="39098"/>
                        <a:pt x="22410" y="49946"/>
                      </a:cubicBezTo>
                      <a:cubicBezTo>
                        <a:pt x="46487" y="60794"/>
                        <a:pt x="159993" y="167950"/>
                        <a:pt x="171635" y="1737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8" name="フリーフォーム: 図形 967">
                  <a:extLst>
                    <a:ext uri="{FF2B5EF4-FFF2-40B4-BE49-F238E27FC236}">
                      <a16:creationId xmlns:a16="http://schemas.microsoft.com/office/drawing/2014/main" id="{71482056-52B6-4642-A306-ABE3EC0403E9}"/>
                    </a:ext>
                  </a:extLst>
                </p:cNvPr>
                <p:cNvSpPr/>
                <p:nvPr/>
              </p:nvSpPr>
              <p:spPr>
                <a:xfrm>
                  <a:off x="7468765" y="954988"/>
                  <a:ext cx="452860" cy="416276"/>
                </a:xfrm>
                <a:custGeom>
                  <a:avLst/>
                  <a:gdLst>
                    <a:gd name="connsiteX0" fmla="*/ 452860 w 452860"/>
                    <a:gd name="connsiteY0" fmla="*/ 119750 h 416276"/>
                    <a:gd name="connsiteX1" fmla="*/ 340148 w 452860"/>
                    <a:gd name="connsiteY1" fmla="*/ 61012 h 416276"/>
                    <a:gd name="connsiteX2" fmla="*/ 271885 w 452860"/>
                    <a:gd name="connsiteY2" fmla="*/ 687 h 416276"/>
                    <a:gd name="connsiteX3" fmla="*/ 273473 w 452860"/>
                    <a:gd name="connsiteY3" fmla="*/ 30850 h 416276"/>
                    <a:gd name="connsiteX4" fmla="*/ 263948 w 452860"/>
                    <a:gd name="connsiteY4" fmla="*/ 68950 h 416276"/>
                    <a:gd name="connsiteX5" fmla="*/ 200448 w 452860"/>
                    <a:gd name="connsiteY5" fmla="*/ 70537 h 416276"/>
                    <a:gd name="connsiteX6" fmla="*/ 81385 w 452860"/>
                    <a:gd name="connsiteY6" fmla="*/ 78475 h 416276"/>
                    <a:gd name="connsiteX7" fmla="*/ 113135 w 452860"/>
                    <a:gd name="connsiteY7" fmla="*/ 86412 h 416276"/>
                    <a:gd name="connsiteX8" fmla="*/ 130598 w 452860"/>
                    <a:gd name="connsiteY8" fmla="*/ 138800 h 416276"/>
                    <a:gd name="connsiteX9" fmla="*/ 71860 w 452860"/>
                    <a:gd name="connsiteY9" fmla="*/ 172137 h 416276"/>
                    <a:gd name="connsiteX10" fmla="*/ 423 w 452860"/>
                    <a:gd name="connsiteY10" fmla="*/ 276912 h 416276"/>
                    <a:gd name="connsiteX11" fmla="*/ 41698 w 452860"/>
                    <a:gd name="connsiteY11" fmla="*/ 283262 h 416276"/>
                    <a:gd name="connsiteX12" fmla="*/ 30585 w 452860"/>
                    <a:gd name="connsiteY12" fmla="*/ 321362 h 416276"/>
                    <a:gd name="connsiteX13" fmla="*/ 13123 w 452860"/>
                    <a:gd name="connsiteY13" fmla="*/ 413437 h 416276"/>
                    <a:gd name="connsiteX14" fmla="*/ 17885 w 452860"/>
                    <a:gd name="connsiteY14" fmla="*/ 383275 h 416276"/>
                    <a:gd name="connsiteX15" fmla="*/ 49635 w 452860"/>
                    <a:gd name="connsiteY15" fmla="*/ 288025 h 416276"/>
                    <a:gd name="connsiteX16" fmla="*/ 16298 w 452860"/>
                    <a:gd name="connsiteY16" fmla="*/ 270562 h 416276"/>
                    <a:gd name="connsiteX17" fmla="*/ 54398 w 452860"/>
                    <a:gd name="connsiteY17" fmla="*/ 213412 h 416276"/>
                    <a:gd name="connsiteX18" fmla="*/ 146473 w 452860"/>
                    <a:gd name="connsiteY18" fmla="*/ 137212 h 416276"/>
                    <a:gd name="connsiteX19" fmla="*/ 121073 w 452860"/>
                    <a:gd name="connsiteY19" fmla="*/ 92762 h 416276"/>
                    <a:gd name="connsiteX20" fmla="*/ 217910 w 452860"/>
                    <a:gd name="connsiteY20" fmla="*/ 88000 h 416276"/>
                    <a:gd name="connsiteX21" fmla="*/ 275060 w 452860"/>
                    <a:gd name="connsiteY21" fmla="*/ 81650 h 416276"/>
                    <a:gd name="connsiteX22" fmla="*/ 281410 w 452860"/>
                    <a:gd name="connsiteY22" fmla="*/ 38787 h 416276"/>
                    <a:gd name="connsiteX23" fmla="*/ 340148 w 452860"/>
                    <a:gd name="connsiteY23" fmla="*/ 73712 h 416276"/>
                    <a:gd name="connsiteX24" fmla="*/ 452860 w 452860"/>
                    <a:gd name="connsiteY24" fmla="*/ 119750 h 41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52860" h="416276">
                      <a:moveTo>
                        <a:pt x="452860" y="119750"/>
                      </a:moveTo>
                      <a:cubicBezTo>
                        <a:pt x="452860" y="117633"/>
                        <a:pt x="370310" y="80856"/>
                        <a:pt x="340148" y="61012"/>
                      </a:cubicBezTo>
                      <a:cubicBezTo>
                        <a:pt x="309985" y="41168"/>
                        <a:pt x="282997" y="5714"/>
                        <a:pt x="271885" y="687"/>
                      </a:cubicBezTo>
                      <a:cubicBezTo>
                        <a:pt x="260773" y="-4340"/>
                        <a:pt x="274796" y="19473"/>
                        <a:pt x="273473" y="30850"/>
                      </a:cubicBezTo>
                      <a:cubicBezTo>
                        <a:pt x="272150" y="42227"/>
                        <a:pt x="276119" y="62335"/>
                        <a:pt x="263948" y="68950"/>
                      </a:cubicBezTo>
                      <a:cubicBezTo>
                        <a:pt x="251777" y="75564"/>
                        <a:pt x="230875" y="68950"/>
                        <a:pt x="200448" y="70537"/>
                      </a:cubicBezTo>
                      <a:cubicBezTo>
                        <a:pt x="170021" y="72124"/>
                        <a:pt x="95937" y="75829"/>
                        <a:pt x="81385" y="78475"/>
                      </a:cubicBezTo>
                      <a:cubicBezTo>
                        <a:pt x="66833" y="81121"/>
                        <a:pt x="104933" y="76358"/>
                        <a:pt x="113135" y="86412"/>
                      </a:cubicBezTo>
                      <a:cubicBezTo>
                        <a:pt x="121337" y="96466"/>
                        <a:pt x="137477" y="124513"/>
                        <a:pt x="130598" y="138800"/>
                      </a:cubicBezTo>
                      <a:cubicBezTo>
                        <a:pt x="123719" y="153088"/>
                        <a:pt x="93556" y="149119"/>
                        <a:pt x="71860" y="172137"/>
                      </a:cubicBezTo>
                      <a:cubicBezTo>
                        <a:pt x="50164" y="195155"/>
                        <a:pt x="5450" y="258391"/>
                        <a:pt x="423" y="276912"/>
                      </a:cubicBezTo>
                      <a:cubicBezTo>
                        <a:pt x="-4604" y="295433"/>
                        <a:pt x="36671" y="275854"/>
                        <a:pt x="41698" y="283262"/>
                      </a:cubicBezTo>
                      <a:cubicBezTo>
                        <a:pt x="46725" y="290670"/>
                        <a:pt x="35347" y="299666"/>
                        <a:pt x="30585" y="321362"/>
                      </a:cubicBezTo>
                      <a:cubicBezTo>
                        <a:pt x="25823" y="343058"/>
                        <a:pt x="15240" y="403118"/>
                        <a:pt x="13123" y="413437"/>
                      </a:cubicBezTo>
                      <a:cubicBezTo>
                        <a:pt x="11006" y="423756"/>
                        <a:pt x="11800" y="404177"/>
                        <a:pt x="17885" y="383275"/>
                      </a:cubicBezTo>
                      <a:cubicBezTo>
                        <a:pt x="23970" y="362373"/>
                        <a:pt x="49899" y="306810"/>
                        <a:pt x="49635" y="288025"/>
                      </a:cubicBezTo>
                      <a:cubicBezTo>
                        <a:pt x="49371" y="269240"/>
                        <a:pt x="15504" y="282997"/>
                        <a:pt x="16298" y="270562"/>
                      </a:cubicBezTo>
                      <a:cubicBezTo>
                        <a:pt x="17092" y="258127"/>
                        <a:pt x="32702" y="235637"/>
                        <a:pt x="54398" y="213412"/>
                      </a:cubicBezTo>
                      <a:cubicBezTo>
                        <a:pt x="76094" y="191187"/>
                        <a:pt x="135361" y="157320"/>
                        <a:pt x="146473" y="137212"/>
                      </a:cubicBezTo>
                      <a:cubicBezTo>
                        <a:pt x="157585" y="117104"/>
                        <a:pt x="109167" y="100964"/>
                        <a:pt x="121073" y="92762"/>
                      </a:cubicBezTo>
                      <a:cubicBezTo>
                        <a:pt x="132979" y="84560"/>
                        <a:pt x="217910" y="88000"/>
                        <a:pt x="217910" y="88000"/>
                      </a:cubicBezTo>
                      <a:cubicBezTo>
                        <a:pt x="243574" y="86148"/>
                        <a:pt x="264477" y="89852"/>
                        <a:pt x="275060" y="81650"/>
                      </a:cubicBezTo>
                      <a:cubicBezTo>
                        <a:pt x="285643" y="73448"/>
                        <a:pt x="270562" y="40110"/>
                        <a:pt x="281410" y="38787"/>
                      </a:cubicBezTo>
                      <a:cubicBezTo>
                        <a:pt x="292258" y="37464"/>
                        <a:pt x="312631" y="60218"/>
                        <a:pt x="340148" y="73712"/>
                      </a:cubicBezTo>
                      <a:cubicBezTo>
                        <a:pt x="367665" y="87206"/>
                        <a:pt x="452860" y="121867"/>
                        <a:pt x="452860" y="1197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69" name="フリーフォーム: 図形 968">
                  <a:extLst>
                    <a:ext uri="{FF2B5EF4-FFF2-40B4-BE49-F238E27FC236}">
                      <a16:creationId xmlns:a16="http://schemas.microsoft.com/office/drawing/2014/main" id="{163588BA-1A71-4832-B2F8-CF2A4F791ED9}"/>
                    </a:ext>
                  </a:extLst>
                </p:cNvPr>
                <p:cNvSpPr/>
                <p:nvPr/>
              </p:nvSpPr>
              <p:spPr>
                <a:xfrm>
                  <a:off x="7545057" y="1056701"/>
                  <a:ext cx="493318" cy="334254"/>
                </a:xfrm>
                <a:custGeom>
                  <a:avLst/>
                  <a:gdLst>
                    <a:gd name="connsiteX0" fmla="*/ 492456 w 493318"/>
                    <a:gd name="connsiteY0" fmla="*/ 92649 h 334254"/>
                    <a:gd name="connsiteX1" fmla="*/ 325768 w 493318"/>
                    <a:gd name="connsiteY1" fmla="*/ 19624 h 334254"/>
                    <a:gd name="connsiteX2" fmla="*/ 241631 w 493318"/>
                    <a:gd name="connsiteY2" fmla="*/ 5337 h 334254"/>
                    <a:gd name="connsiteX3" fmla="*/ 70181 w 493318"/>
                    <a:gd name="connsiteY3" fmla="*/ 67249 h 334254"/>
                    <a:gd name="connsiteX4" fmla="*/ 16206 w 493318"/>
                    <a:gd name="connsiteY4" fmla="*/ 149799 h 334254"/>
                    <a:gd name="connsiteX5" fmla="*/ 3506 w 493318"/>
                    <a:gd name="connsiteY5" fmla="*/ 191074 h 334254"/>
                    <a:gd name="connsiteX6" fmla="*/ 331 w 493318"/>
                    <a:gd name="connsiteY6" fmla="*/ 283149 h 334254"/>
                    <a:gd name="connsiteX7" fmla="*/ 9856 w 493318"/>
                    <a:gd name="connsiteY7" fmla="*/ 333949 h 334254"/>
                    <a:gd name="connsiteX8" fmla="*/ 9856 w 493318"/>
                    <a:gd name="connsiteY8" fmla="*/ 260924 h 334254"/>
                    <a:gd name="connsiteX9" fmla="*/ 28906 w 493318"/>
                    <a:gd name="connsiteY9" fmla="*/ 152974 h 334254"/>
                    <a:gd name="connsiteX10" fmla="*/ 163843 w 493318"/>
                    <a:gd name="connsiteY10" fmla="*/ 5337 h 334254"/>
                    <a:gd name="connsiteX11" fmla="*/ 381331 w 493318"/>
                    <a:gd name="connsiteY11" fmla="*/ 37087 h 334254"/>
                    <a:gd name="connsiteX12" fmla="*/ 492456 w 493318"/>
                    <a:gd name="connsiteY12" fmla="*/ 92649 h 334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3318" h="334254">
                      <a:moveTo>
                        <a:pt x="492456" y="92649"/>
                      </a:moveTo>
                      <a:cubicBezTo>
                        <a:pt x="483196" y="89739"/>
                        <a:pt x="367572" y="34176"/>
                        <a:pt x="325768" y="19624"/>
                      </a:cubicBezTo>
                      <a:cubicBezTo>
                        <a:pt x="283964" y="5072"/>
                        <a:pt x="284229" y="-2600"/>
                        <a:pt x="241631" y="5337"/>
                      </a:cubicBezTo>
                      <a:cubicBezTo>
                        <a:pt x="199033" y="13274"/>
                        <a:pt x="107752" y="43172"/>
                        <a:pt x="70181" y="67249"/>
                      </a:cubicBezTo>
                      <a:cubicBezTo>
                        <a:pt x="32610" y="91326"/>
                        <a:pt x="27318" y="129162"/>
                        <a:pt x="16206" y="149799"/>
                      </a:cubicBezTo>
                      <a:cubicBezTo>
                        <a:pt x="5094" y="170436"/>
                        <a:pt x="6152" y="168849"/>
                        <a:pt x="3506" y="191074"/>
                      </a:cubicBezTo>
                      <a:cubicBezTo>
                        <a:pt x="860" y="213299"/>
                        <a:pt x="-727" y="259337"/>
                        <a:pt x="331" y="283149"/>
                      </a:cubicBezTo>
                      <a:cubicBezTo>
                        <a:pt x="1389" y="306961"/>
                        <a:pt x="8269" y="337653"/>
                        <a:pt x="9856" y="333949"/>
                      </a:cubicBezTo>
                      <a:cubicBezTo>
                        <a:pt x="11443" y="330245"/>
                        <a:pt x="6681" y="291087"/>
                        <a:pt x="9856" y="260924"/>
                      </a:cubicBezTo>
                      <a:cubicBezTo>
                        <a:pt x="13031" y="230761"/>
                        <a:pt x="3241" y="195572"/>
                        <a:pt x="28906" y="152974"/>
                      </a:cubicBezTo>
                      <a:cubicBezTo>
                        <a:pt x="54570" y="110376"/>
                        <a:pt x="105106" y="24651"/>
                        <a:pt x="163843" y="5337"/>
                      </a:cubicBezTo>
                      <a:cubicBezTo>
                        <a:pt x="222580" y="-13977"/>
                        <a:pt x="328150" y="24387"/>
                        <a:pt x="381331" y="37087"/>
                      </a:cubicBezTo>
                      <a:cubicBezTo>
                        <a:pt x="434512" y="49787"/>
                        <a:pt x="501716" y="95559"/>
                        <a:pt x="492456" y="926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0" name="フリーフォーム: 図形 969">
                  <a:extLst>
                    <a:ext uri="{FF2B5EF4-FFF2-40B4-BE49-F238E27FC236}">
                      <a16:creationId xmlns:a16="http://schemas.microsoft.com/office/drawing/2014/main" id="{CDCA86D4-8745-44D8-8767-B28073CBD571}"/>
                    </a:ext>
                  </a:extLst>
                </p:cNvPr>
                <p:cNvSpPr/>
                <p:nvPr/>
              </p:nvSpPr>
              <p:spPr>
                <a:xfrm>
                  <a:off x="7850188" y="1218814"/>
                  <a:ext cx="192162" cy="324242"/>
                </a:xfrm>
                <a:custGeom>
                  <a:avLst/>
                  <a:gdLst>
                    <a:gd name="connsiteX0" fmla="*/ 136525 w 192162"/>
                    <a:gd name="connsiteY0" fmla="*/ 386 h 324242"/>
                    <a:gd name="connsiteX1" fmla="*/ 93662 w 192162"/>
                    <a:gd name="connsiteY1" fmla="*/ 28961 h 324242"/>
                    <a:gd name="connsiteX2" fmla="*/ 60325 w 192162"/>
                    <a:gd name="connsiteY2" fmla="*/ 28961 h 324242"/>
                    <a:gd name="connsiteX3" fmla="*/ 20637 w 192162"/>
                    <a:gd name="connsiteY3" fmla="*/ 70236 h 324242"/>
                    <a:gd name="connsiteX4" fmla="*/ 0 w 192162"/>
                    <a:gd name="connsiteY4" fmla="*/ 105161 h 324242"/>
                    <a:gd name="connsiteX5" fmla="*/ 20637 w 192162"/>
                    <a:gd name="connsiteY5" fmla="*/ 140086 h 324242"/>
                    <a:gd name="connsiteX6" fmla="*/ 82550 w 192162"/>
                    <a:gd name="connsiteY6" fmla="*/ 138499 h 324242"/>
                    <a:gd name="connsiteX7" fmla="*/ 100012 w 192162"/>
                    <a:gd name="connsiteY7" fmla="*/ 141674 h 324242"/>
                    <a:gd name="connsiteX8" fmla="*/ 157162 w 192162"/>
                    <a:gd name="connsiteY8" fmla="*/ 186124 h 324242"/>
                    <a:gd name="connsiteX9" fmla="*/ 106362 w 192162"/>
                    <a:gd name="connsiteY9" fmla="*/ 189299 h 324242"/>
                    <a:gd name="connsiteX10" fmla="*/ 141287 w 192162"/>
                    <a:gd name="connsiteY10" fmla="*/ 230574 h 324242"/>
                    <a:gd name="connsiteX11" fmla="*/ 166687 w 192162"/>
                    <a:gd name="connsiteY11" fmla="*/ 271849 h 324242"/>
                    <a:gd name="connsiteX12" fmla="*/ 192087 w 192162"/>
                    <a:gd name="connsiteY12" fmla="*/ 324236 h 324242"/>
                    <a:gd name="connsiteX13" fmla="*/ 173037 w 192162"/>
                    <a:gd name="connsiteY13" fmla="*/ 275024 h 324242"/>
                    <a:gd name="connsiteX14" fmla="*/ 133350 w 192162"/>
                    <a:gd name="connsiteY14" fmla="*/ 219461 h 324242"/>
                    <a:gd name="connsiteX15" fmla="*/ 158750 w 192162"/>
                    <a:gd name="connsiteY15" fmla="*/ 181361 h 324242"/>
                    <a:gd name="connsiteX16" fmla="*/ 101600 w 192162"/>
                    <a:gd name="connsiteY16" fmla="*/ 136911 h 324242"/>
                    <a:gd name="connsiteX17" fmla="*/ 14287 w 192162"/>
                    <a:gd name="connsiteY17" fmla="*/ 117861 h 324242"/>
                    <a:gd name="connsiteX18" fmla="*/ 58737 w 192162"/>
                    <a:gd name="connsiteY18" fmla="*/ 52774 h 324242"/>
                    <a:gd name="connsiteX19" fmla="*/ 136525 w 192162"/>
                    <a:gd name="connsiteY19" fmla="*/ 386 h 32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2162" h="324242">
                      <a:moveTo>
                        <a:pt x="136525" y="386"/>
                      </a:moveTo>
                      <a:cubicBezTo>
                        <a:pt x="142346" y="-3583"/>
                        <a:pt x="106362" y="24198"/>
                        <a:pt x="93662" y="28961"/>
                      </a:cubicBezTo>
                      <a:cubicBezTo>
                        <a:pt x="80962" y="33724"/>
                        <a:pt x="72496" y="22082"/>
                        <a:pt x="60325" y="28961"/>
                      </a:cubicBezTo>
                      <a:cubicBezTo>
                        <a:pt x="48154" y="35840"/>
                        <a:pt x="30691" y="57536"/>
                        <a:pt x="20637" y="70236"/>
                      </a:cubicBezTo>
                      <a:cubicBezTo>
                        <a:pt x="10583" y="82936"/>
                        <a:pt x="0" y="93519"/>
                        <a:pt x="0" y="105161"/>
                      </a:cubicBezTo>
                      <a:cubicBezTo>
                        <a:pt x="0" y="116803"/>
                        <a:pt x="6879" y="134530"/>
                        <a:pt x="20637" y="140086"/>
                      </a:cubicBezTo>
                      <a:cubicBezTo>
                        <a:pt x="34395" y="145642"/>
                        <a:pt x="69321" y="138234"/>
                        <a:pt x="82550" y="138499"/>
                      </a:cubicBezTo>
                      <a:cubicBezTo>
                        <a:pt x="95779" y="138764"/>
                        <a:pt x="87577" y="133737"/>
                        <a:pt x="100012" y="141674"/>
                      </a:cubicBezTo>
                      <a:cubicBezTo>
                        <a:pt x="112447" y="149611"/>
                        <a:pt x="156104" y="178187"/>
                        <a:pt x="157162" y="186124"/>
                      </a:cubicBezTo>
                      <a:cubicBezTo>
                        <a:pt x="158220" y="194061"/>
                        <a:pt x="109008" y="181891"/>
                        <a:pt x="106362" y="189299"/>
                      </a:cubicBezTo>
                      <a:cubicBezTo>
                        <a:pt x="103716" y="196707"/>
                        <a:pt x="131233" y="216816"/>
                        <a:pt x="141287" y="230574"/>
                      </a:cubicBezTo>
                      <a:cubicBezTo>
                        <a:pt x="151341" y="244332"/>
                        <a:pt x="158220" y="256239"/>
                        <a:pt x="166687" y="271849"/>
                      </a:cubicBezTo>
                      <a:cubicBezTo>
                        <a:pt x="175154" y="287459"/>
                        <a:pt x="191029" y="323707"/>
                        <a:pt x="192087" y="324236"/>
                      </a:cubicBezTo>
                      <a:cubicBezTo>
                        <a:pt x="193145" y="324765"/>
                        <a:pt x="182827" y="292487"/>
                        <a:pt x="173037" y="275024"/>
                      </a:cubicBezTo>
                      <a:cubicBezTo>
                        <a:pt x="163248" y="257562"/>
                        <a:pt x="135731" y="235071"/>
                        <a:pt x="133350" y="219461"/>
                      </a:cubicBezTo>
                      <a:cubicBezTo>
                        <a:pt x="130969" y="203851"/>
                        <a:pt x="164042" y="195119"/>
                        <a:pt x="158750" y="181361"/>
                      </a:cubicBezTo>
                      <a:cubicBezTo>
                        <a:pt x="153458" y="167603"/>
                        <a:pt x="125677" y="147494"/>
                        <a:pt x="101600" y="136911"/>
                      </a:cubicBezTo>
                      <a:cubicBezTo>
                        <a:pt x="77523" y="126328"/>
                        <a:pt x="21431" y="131884"/>
                        <a:pt x="14287" y="117861"/>
                      </a:cubicBezTo>
                      <a:cubicBezTo>
                        <a:pt x="7143" y="103838"/>
                        <a:pt x="40216" y="69442"/>
                        <a:pt x="58737" y="52774"/>
                      </a:cubicBezTo>
                      <a:cubicBezTo>
                        <a:pt x="77258" y="36106"/>
                        <a:pt x="130704" y="4355"/>
                        <a:pt x="136525" y="3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1" name="フリーフォーム: 図形 970">
                  <a:extLst>
                    <a:ext uri="{FF2B5EF4-FFF2-40B4-BE49-F238E27FC236}">
                      <a16:creationId xmlns:a16="http://schemas.microsoft.com/office/drawing/2014/main" id="{A1A668BB-D1DF-4530-85EE-6C4A60DC89FC}"/>
                    </a:ext>
                  </a:extLst>
                </p:cNvPr>
                <p:cNvSpPr/>
                <p:nvPr/>
              </p:nvSpPr>
              <p:spPr>
                <a:xfrm>
                  <a:off x="7843926" y="1084218"/>
                  <a:ext cx="115894" cy="159430"/>
                </a:xfrm>
                <a:custGeom>
                  <a:avLst/>
                  <a:gdLst>
                    <a:gd name="connsiteX0" fmla="*/ 14199 w 115894"/>
                    <a:gd name="connsiteY0" fmla="*/ 45 h 159430"/>
                    <a:gd name="connsiteX1" fmla="*/ 9437 w 115894"/>
                    <a:gd name="connsiteY1" fmla="*/ 69895 h 159430"/>
                    <a:gd name="connsiteX2" fmla="*/ 42774 w 115894"/>
                    <a:gd name="connsiteY2" fmla="*/ 96882 h 159430"/>
                    <a:gd name="connsiteX3" fmla="*/ 106274 w 115894"/>
                    <a:gd name="connsiteY3" fmla="*/ 98470 h 159430"/>
                    <a:gd name="connsiteX4" fmla="*/ 45949 w 115894"/>
                    <a:gd name="connsiteY4" fmla="*/ 98470 h 159430"/>
                    <a:gd name="connsiteX5" fmla="*/ 1499 w 115894"/>
                    <a:gd name="connsiteY5" fmla="*/ 158795 h 159430"/>
                    <a:gd name="connsiteX6" fmla="*/ 20549 w 115894"/>
                    <a:gd name="connsiteY6" fmla="*/ 128632 h 159430"/>
                    <a:gd name="connsiteX7" fmla="*/ 115799 w 115894"/>
                    <a:gd name="connsiteY7" fmla="*/ 104820 h 159430"/>
                    <a:gd name="connsiteX8" fmla="*/ 38012 w 115894"/>
                    <a:gd name="connsiteY8" fmla="*/ 81007 h 159430"/>
                    <a:gd name="connsiteX9" fmla="*/ 14199 w 115894"/>
                    <a:gd name="connsiteY9" fmla="*/ 45 h 159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5894" h="159430">
                      <a:moveTo>
                        <a:pt x="14199" y="45"/>
                      </a:moveTo>
                      <a:cubicBezTo>
                        <a:pt x="9436" y="-1807"/>
                        <a:pt x="4674" y="53756"/>
                        <a:pt x="9437" y="69895"/>
                      </a:cubicBezTo>
                      <a:cubicBezTo>
                        <a:pt x="14200" y="86035"/>
                        <a:pt x="26635" y="92120"/>
                        <a:pt x="42774" y="96882"/>
                      </a:cubicBezTo>
                      <a:cubicBezTo>
                        <a:pt x="58914" y="101645"/>
                        <a:pt x="105745" y="98205"/>
                        <a:pt x="106274" y="98470"/>
                      </a:cubicBezTo>
                      <a:cubicBezTo>
                        <a:pt x="106803" y="98735"/>
                        <a:pt x="63411" y="88416"/>
                        <a:pt x="45949" y="98470"/>
                      </a:cubicBezTo>
                      <a:cubicBezTo>
                        <a:pt x="28487" y="108524"/>
                        <a:pt x="5732" y="153768"/>
                        <a:pt x="1499" y="158795"/>
                      </a:cubicBezTo>
                      <a:cubicBezTo>
                        <a:pt x="-2734" y="163822"/>
                        <a:pt x="1499" y="137628"/>
                        <a:pt x="20549" y="128632"/>
                      </a:cubicBezTo>
                      <a:cubicBezTo>
                        <a:pt x="39599" y="119636"/>
                        <a:pt x="112889" y="112757"/>
                        <a:pt x="115799" y="104820"/>
                      </a:cubicBezTo>
                      <a:cubicBezTo>
                        <a:pt x="118709" y="96883"/>
                        <a:pt x="54416" y="95824"/>
                        <a:pt x="38012" y="81007"/>
                      </a:cubicBezTo>
                      <a:cubicBezTo>
                        <a:pt x="21608" y="66190"/>
                        <a:pt x="18962" y="1897"/>
                        <a:pt x="14199" y="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2" name="フリーフォーム: 図形 971">
                  <a:extLst>
                    <a:ext uri="{FF2B5EF4-FFF2-40B4-BE49-F238E27FC236}">
                      <a16:creationId xmlns:a16="http://schemas.microsoft.com/office/drawing/2014/main" id="{E4E50401-C541-4CF4-A603-C2BFB4D5EB68}"/>
                    </a:ext>
                  </a:extLst>
                </p:cNvPr>
                <p:cNvSpPr/>
                <p:nvPr/>
              </p:nvSpPr>
              <p:spPr>
                <a:xfrm>
                  <a:off x="7801165" y="1228205"/>
                  <a:ext cx="182386" cy="170187"/>
                </a:xfrm>
                <a:custGeom>
                  <a:avLst/>
                  <a:gdLst>
                    <a:gd name="connsiteX0" fmla="*/ 182373 w 182386"/>
                    <a:gd name="connsiteY0" fmla="*/ 520 h 170187"/>
                    <a:gd name="connsiteX1" fmla="*/ 60135 w 182386"/>
                    <a:gd name="connsiteY1" fmla="*/ 24333 h 170187"/>
                    <a:gd name="connsiteX2" fmla="*/ 2985 w 182386"/>
                    <a:gd name="connsiteY2" fmla="*/ 64020 h 170187"/>
                    <a:gd name="connsiteX3" fmla="*/ 60135 w 182386"/>
                    <a:gd name="connsiteY3" fmla="*/ 73545 h 170187"/>
                    <a:gd name="connsiteX4" fmla="*/ 2985 w 182386"/>
                    <a:gd name="connsiteY4" fmla="*/ 79895 h 170187"/>
                    <a:gd name="connsiteX5" fmla="*/ 12510 w 182386"/>
                    <a:gd name="connsiteY5" fmla="*/ 121170 h 170187"/>
                    <a:gd name="connsiteX6" fmla="*/ 50610 w 182386"/>
                    <a:gd name="connsiteY6" fmla="*/ 97358 h 170187"/>
                    <a:gd name="connsiteX7" fmla="*/ 26798 w 182386"/>
                    <a:gd name="connsiteY7" fmla="*/ 137045 h 170187"/>
                    <a:gd name="connsiteX8" fmla="*/ 71248 w 182386"/>
                    <a:gd name="connsiteY8" fmla="*/ 148158 h 170187"/>
                    <a:gd name="connsiteX9" fmla="*/ 72835 w 182386"/>
                    <a:gd name="connsiteY9" fmla="*/ 133870 h 170187"/>
                    <a:gd name="connsiteX10" fmla="*/ 85535 w 182386"/>
                    <a:gd name="connsiteY10" fmla="*/ 152920 h 170187"/>
                    <a:gd name="connsiteX11" fmla="*/ 112523 w 182386"/>
                    <a:gd name="connsiteY11" fmla="*/ 141808 h 170187"/>
                    <a:gd name="connsiteX12" fmla="*/ 155385 w 182386"/>
                    <a:gd name="connsiteY12" fmla="*/ 167208 h 170187"/>
                    <a:gd name="connsiteX13" fmla="*/ 179198 w 182386"/>
                    <a:gd name="connsiteY13" fmla="*/ 167208 h 170187"/>
                    <a:gd name="connsiteX14" fmla="*/ 93473 w 182386"/>
                    <a:gd name="connsiteY14" fmla="*/ 144983 h 170187"/>
                    <a:gd name="connsiteX15" fmla="*/ 44260 w 182386"/>
                    <a:gd name="connsiteY15" fmla="*/ 140220 h 170187"/>
                    <a:gd name="connsiteX16" fmla="*/ 12510 w 182386"/>
                    <a:gd name="connsiteY16" fmla="*/ 106883 h 170187"/>
                    <a:gd name="connsiteX17" fmla="*/ 31560 w 182386"/>
                    <a:gd name="connsiteY17" fmla="*/ 70370 h 170187"/>
                    <a:gd name="connsiteX18" fmla="*/ 68073 w 182386"/>
                    <a:gd name="connsiteY18" fmla="*/ 46558 h 170187"/>
                    <a:gd name="connsiteX19" fmla="*/ 182373 w 182386"/>
                    <a:gd name="connsiteY19" fmla="*/ 520 h 170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2386" h="170187">
                      <a:moveTo>
                        <a:pt x="182373" y="520"/>
                      </a:moveTo>
                      <a:cubicBezTo>
                        <a:pt x="181050" y="-3184"/>
                        <a:pt x="90033" y="13750"/>
                        <a:pt x="60135" y="24333"/>
                      </a:cubicBezTo>
                      <a:cubicBezTo>
                        <a:pt x="30237" y="34916"/>
                        <a:pt x="2985" y="55818"/>
                        <a:pt x="2985" y="64020"/>
                      </a:cubicBezTo>
                      <a:cubicBezTo>
                        <a:pt x="2985" y="72222"/>
                        <a:pt x="60135" y="70899"/>
                        <a:pt x="60135" y="73545"/>
                      </a:cubicBezTo>
                      <a:cubicBezTo>
                        <a:pt x="60135" y="76191"/>
                        <a:pt x="10922" y="71958"/>
                        <a:pt x="2985" y="79895"/>
                      </a:cubicBezTo>
                      <a:cubicBezTo>
                        <a:pt x="-4952" y="87832"/>
                        <a:pt x="4573" y="118260"/>
                        <a:pt x="12510" y="121170"/>
                      </a:cubicBezTo>
                      <a:cubicBezTo>
                        <a:pt x="20447" y="124080"/>
                        <a:pt x="48229" y="94712"/>
                        <a:pt x="50610" y="97358"/>
                      </a:cubicBezTo>
                      <a:cubicBezTo>
                        <a:pt x="52991" y="100004"/>
                        <a:pt x="23358" y="128578"/>
                        <a:pt x="26798" y="137045"/>
                      </a:cubicBezTo>
                      <a:cubicBezTo>
                        <a:pt x="30238" y="145512"/>
                        <a:pt x="63575" y="148687"/>
                        <a:pt x="71248" y="148158"/>
                      </a:cubicBezTo>
                      <a:cubicBezTo>
                        <a:pt x="78921" y="147629"/>
                        <a:pt x="70454" y="133076"/>
                        <a:pt x="72835" y="133870"/>
                      </a:cubicBezTo>
                      <a:cubicBezTo>
                        <a:pt x="75216" y="134664"/>
                        <a:pt x="78920" y="151597"/>
                        <a:pt x="85535" y="152920"/>
                      </a:cubicBezTo>
                      <a:cubicBezTo>
                        <a:pt x="92150" y="154243"/>
                        <a:pt x="100882" y="139427"/>
                        <a:pt x="112523" y="141808"/>
                      </a:cubicBezTo>
                      <a:cubicBezTo>
                        <a:pt x="124164" y="144189"/>
                        <a:pt x="144272" y="162975"/>
                        <a:pt x="155385" y="167208"/>
                      </a:cubicBezTo>
                      <a:cubicBezTo>
                        <a:pt x="166497" y="171441"/>
                        <a:pt x="189517" y="170912"/>
                        <a:pt x="179198" y="167208"/>
                      </a:cubicBezTo>
                      <a:cubicBezTo>
                        <a:pt x="168879" y="163504"/>
                        <a:pt x="115963" y="149481"/>
                        <a:pt x="93473" y="144983"/>
                      </a:cubicBezTo>
                      <a:cubicBezTo>
                        <a:pt x="70983" y="140485"/>
                        <a:pt x="57754" y="146570"/>
                        <a:pt x="44260" y="140220"/>
                      </a:cubicBezTo>
                      <a:cubicBezTo>
                        <a:pt x="30766" y="133870"/>
                        <a:pt x="14627" y="118525"/>
                        <a:pt x="12510" y="106883"/>
                      </a:cubicBezTo>
                      <a:cubicBezTo>
                        <a:pt x="10393" y="95241"/>
                        <a:pt x="22300" y="80424"/>
                        <a:pt x="31560" y="70370"/>
                      </a:cubicBezTo>
                      <a:cubicBezTo>
                        <a:pt x="40820" y="60316"/>
                        <a:pt x="46906" y="56877"/>
                        <a:pt x="68073" y="46558"/>
                      </a:cubicBezTo>
                      <a:cubicBezTo>
                        <a:pt x="89240" y="36239"/>
                        <a:pt x="183696" y="4224"/>
                        <a:pt x="182373" y="5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3" name="フリーフォーム: 図形 972">
                  <a:extLst>
                    <a:ext uri="{FF2B5EF4-FFF2-40B4-BE49-F238E27FC236}">
                      <a16:creationId xmlns:a16="http://schemas.microsoft.com/office/drawing/2014/main" id="{7B309994-934F-4308-938F-430B7C681C1E}"/>
                    </a:ext>
                  </a:extLst>
                </p:cNvPr>
                <p:cNvSpPr/>
                <p:nvPr/>
              </p:nvSpPr>
              <p:spPr>
                <a:xfrm>
                  <a:off x="7775088" y="1066687"/>
                  <a:ext cx="83122" cy="175402"/>
                </a:xfrm>
                <a:custGeom>
                  <a:avLst/>
                  <a:gdLst>
                    <a:gd name="connsiteX0" fmla="*/ 13187 w 83122"/>
                    <a:gd name="connsiteY0" fmla="*/ 113 h 175402"/>
                    <a:gd name="connsiteX1" fmla="*/ 11600 w 83122"/>
                    <a:gd name="connsiteY1" fmla="*/ 57263 h 175402"/>
                    <a:gd name="connsiteX2" fmla="*/ 35412 w 83122"/>
                    <a:gd name="connsiteY2" fmla="*/ 63613 h 175402"/>
                    <a:gd name="connsiteX3" fmla="*/ 83037 w 83122"/>
                    <a:gd name="connsiteY3" fmla="*/ 46151 h 175402"/>
                    <a:gd name="connsiteX4" fmla="*/ 22712 w 83122"/>
                    <a:gd name="connsiteY4" fmla="*/ 73138 h 175402"/>
                    <a:gd name="connsiteX5" fmla="*/ 29062 w 83122"/>
                    <a:gd name="connsiteY5" fmla="*/ 119176 h 175402"/>
                    <a:gd name="connsiteX6" fmla="*/ 78275 w 83122"/>
                    <a:gd name="connsiteY6" fmla="*/ 174738 h 175402"/>
                    <a:gd name="connsiteX7" fmla="*/ 30650 w 83122"/>
                    <a:gd name="connsiteY7" fmla="*/ 146163 h 175402"/>
                    <a:gd name="connsiteX8" fmla="*/ 487 w 83122"/>
                    <a:gd name="connsiteY8" fmla="*/ 92188 h 175402"/>
                    <a:gd name="connsiteX9" fmla="*/ 54462 w 83122"/>
                    <a:gd name="connsiteY9" fmla="*/ 42976 h 175402"/>
                    <a:gd name="connsiteX10" fmla="*/ 13187 w 83122"/>
                    <a:gd name="connsiteY10" fmla="*/ 113 h 175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122" h="175402">
                      <a:moveTo>
                        <a:pt x="13187" y="113"/>
                      </a:moveTo>
                      <a:cubicBezTo>
                        <a:pt x="6043" y="2494"/>
                        <a:pt x="7896" y="46680"/>
                        <a:pt x="11600" y="57263"/>
                      </a:cubicBezTo>
                      <a:cubicBezTo>
                        <a:pt x="15304" y="67846"/>
                        <a:pt x="23506" y="65465"/>
                        <a:pt x="35412" y="63613"/>
                      </a:cubicBezTo>
                      <a:cubicBezTo>
                        <a:pt x="47318" y="61761"/>
                        <a:pt x="85154" y="44563"/>
                        <a:pt x="83037" y="46151"/>
                      </a:cubicBezTo>
                      <a:cubicBezTo>
                        <a:pt x="80920" y="47739"/>
                        <a:pt x="31708" y="60967"/>
                        <a:pt x="22712" y="73138"/>
                      </a:cubicBezTo>
                      <a:cubicBezTo>
                        <a:pt x="13716" y="85309"/>
                        <a:pt x="19802" y="102243"/>
                        <a:pt x="29062" y="119176"/>
                      </a:cubicBezTo>
                      <a:cubicBezTo>
                        <a:pt x="38322" y="136109"/>
                        <a:pt x="78010" y="170240"/>
                        <a:pt x="78275" y="174738"/>
                      </a:cubicBezTo>
                      <a:cubicBezTo>
                        <a:pt x="78540" y="179236"/>
                        <a:pt x="43615" y="159921"/>
                        <a:pt x="30650" y="146163"/>
                      </a:cubicBezTo>
                      <a:cubicBezTo>
                        <a:pt x="17685" y="132405"/>
                        <a:pt x="-3482" y="109386"/>
                        <a:pt x="487" y="92188"/>
                      </a:cubicBezTo>
                      <a:cubicBezTo>
                        <a:pt x="4456" y="74990"/>
                        <a:pt x="54197" y="52501"/>
                        <a:pt x="54462" y="42976"/>
                      </a:cubicBezTo>
                      <a:cubicBezTo>
                        <a:pt x="54727" y="33451"/>
                        <a:pt x="20331" y="-2268"/>
                        <a:pt x="13187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4" name="フリーフォーム: 図形 973">
                  <a:extLst>
                    <a:ext uri="{FF2B5EF4-FFF2-40B4-BE49-F238E27FC236}">
                      <a16:creationId xmlns:a16="http://schemas.microsoft.com/office/drawing/2014/main" id="{3010F25A-8393-4FA1-AE61-EDEC8AFAD268}"/>
                    </a:ext>
                  </a:extLst>
                </p:cNvPr>
                <p:cNvSpPr/>
                <p:nvPr/>
              </p:nvSpPr>
              <p:spPr>
                <a:xfrm>
                  <a:off x="7716818" y="1073088"/>
                  <a:ext cx="82943" cy="139846"/>
                </a:xfrm>
                <a:custGeom>
                  <a:avLst/>
                  <a:gdLst>
                    <a:gd name="connsiteX0" fmla="*/ 11132 w 82943"/>
                    <a:gd name="connsiteY0" fmla="*/ 62 h 139846"/>
                    <a:gd name="connsiteX1" fmla="*/ 4782 w 82943"/>
                    <a:gd name="connsiteY1" fmla="*/ 73087 h 139846"/>
                    <a:gd name="connsiteX2" fmla="*/ 82570 w 82943"/>
                    <a:gd name="connsiteY2" fmla="*/ 139762 h 139846"/>
                    <a:gd name="connsiteX3" fmla="*/ 33357 w 82943"/>
                    <a:gd name="connsiteY3" fmla="*/ 85787 h 139846"/>
                    <a:gd name="connsiteX4" fmla="*/ 11132 w 82943"/>
                    <a:gd name="connsiteY4" fmla="*/ 62 h 139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43" h="139846">
                      <a:moveTo>
                        <a:pt x="11132" y="62"/>
                      </a:moveTo>
                      <a:cubicBezTo>
                        <a:pt x="6370" y="-2055"/>
                        <a:pt x="-7124" y="49804"/>
                        <a:pt x="4782" y="73087"/>
                      </a:cubicBezTo>
                      <a:cubicBezTo>
                        <a:pt x="16688" y="96370"/>
                        <a:pt x="77808" y="137645"/>
                        <a:pt x="82570" y="139762"/>
                      </a:cubicBezTo>
                      <a:cubicBezTo>
                        <a:pt x="87332" y="141879"/>
                        <a:pt x="45263" y="103779"/>
                        <a:pt x="33357" y="85787"/>
                      </a:cubicBezTo>
                      <a:cubicBezTo>
                        <a:pt x="21451" y="67795"/>
                        <a:pt x="15894" y="2179"/>
                        <a:pt x="11132" y="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5" name="フリーフォーム: 図形 974">
                  <a:extLst>
                    <a:ext uri="{FF2B5EF4-FFF2-40B4-BE49-F238E27FC236}">
                      <a16:creationId xmlns:a16="http://schemas.microsoft.com/office/drawing/2014/main" id="{CFC44496-6D31-4298-B0C3-09E9E3A6D0EF}"/>
                    </a:ext>
                  </a:extLst>
                </p:cNvPr>
                <p:cNvSpPr/>
                <p:nvPr/>
              </p:nvSpPr>
              <p:spPr>
                <a:xfrm>
                  <a:off x="7692698" y="1117520"/>
                  <a:ext cx="109874" cy="185900"/>
                </a:xfrm>
                <a:custGeom>
                  <a:avLst/>
                  <a:gdLst>
                    <a:gd name="connsiteX0" fmla="*/ 27315 w 109874"/>
                    <a:gd name="connsiteY0" fmla="*/ 80 h 185900"/>
                    <a:gd name="connsiteX1" fmla="*/ 327 w 109874"/>
                    <a:gd name="connsiteY1" fmla="*/ 68343 h 185900"/>
                    <a:gd name="connsiteX2" fmla="*/ 16202 w 109874"/>
                    <a:gd name="connsiteY2" fmla="*/ 115968 h 185900"/>
                    <a:gd name="connsiteX3" fmla="*/ 70177 w 109874"/>
                    <a:gd name="connsiteY3" fmla="*/ 146130 h 185900"/>
                    <a:gd name="connsiteX4" fmla="*/ 109865 w 109874"/>
                    <a:gd name="connsiteY4" fmla="*/ 185818 h 185900"/>
                    <a:gd name="connsiteX5" fmla="*/ 73352 w 109874"/>
                    <a:gd name="connsiteY5" fmla="*/ 135018 h 185900"/>
                    <a:gd name="connsiteX6" fmla="*/ 22552 w 109874"/>
                    <a:gd name="connsiteY6" fmla="*/ 106443 h 185900"/>
                    <a:gd name="connsiteX7" fmla="*/ 9852 w 109874"/>
                    <a:gd name="connsiteY7" fmla="*/ 82630 h 185900"/>
                    <a:gd name="connsiteX8" fmla="*/ 27315 w 109874"/>
                    <a:gd name="connsiteY8" fmla="*/ 80 h 185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874" h="185900">
                      <a:moveTo>
                        <a:pt x="27315" y="80"/>
                      </a:moveTo>
                      <a:cubicBezTo>
                        <a:pt x="25727" y="-2301"/>
                        <a:pt x="2179" y="49029"/>
                        <a:pt x="327" y="68343"/>
                      </a:cubicBezTo>
                      <a:cubicBezTo>
                        <a:pt x="-1525" y="87657"/>
                        <a:pt x="4561" y="103004"/>
                        <a:pt x="16202" y="115968"/>
                      </a:cubicBezTo>
                      <a:cubicBezTo>
                        <a:pt x="27843" y="128932"/>
                        <a:pt x="54567" y="134488"/>
                        <a:pt x="70177" y="146130"/>
                      </a:cubicBezTo>
                      <a:cubicBezTo>
                        <a:pt x="85787" y="157772"/>
                        <a:pt x="109336" y="187670"/>
                        <a:pt x="109865" y="185818"/>
                      </a:cubicBezTo>
                      <a:cubicBezTo>
                        <a:pt x="110394" y="183966"/>
                        <a:pt x="87904" y="148247"/>
                        <a:pt x="73352" y="135018"/>
                      </a:cubicBezTo>
                      <a:cubicBezTo>
                        <a:pt x="58800" y="121789"/>
                        <a:pt x="33135" y="115174"/>
                        <a:pt x="22552" y="106443"/>
                      </a:cubicBezTo>
                      <a:cubicBezTo>
                        <a:pt x="11969" y="97712"/>
                        <a:pt x="9587" y="99563"/>
                        <a:pt x="9852" y="82630"/>
                      </a:cubicBezTo>
                      <a:cubicBezTo>
                        <a:pt x="10117" y="65697"/>
                        <a:pt x="28903" y="2461"/>
                        <a:pt x="27315" y="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6" name="フリーフォーム: 図形 975">
                  <a:extLst>
                    <a:ext uri="{FF2B5EF4-FFF2-40B4-BE49-F238E27FC236}">
                      <a16:creationId xmlns:a16="http://schemas.microsoft.com/office/drawing/2014/main" id="{6FA69660-2E50-4932-8C37-7C26BAB1FF27}"/>
                    </a:ext>
                  </a:extLst>
                </p:cNvPr>
                <p:cNvSpPr/>
                <p:nvPr/>
              </p:nvSpPr>
              <p:spPr>
                <a:xfrm>
                  <a:off x="7762627" y="1188660"/>
                  <a:ext cx="41839" cy="99354"/>
                </a:xfrm>
                <a:custGeom>
                  <a:avLst/>
                  <a:gdLst>
                    <a:gd name="connsiteX0" fmla="*/ 24061 w 41839"/>
                    <a:gd name="connsiteY0" fmla="*/ 378 h 99354"/>
                    <a:gd name="connsiteX1" fmla="*/ 248 w 41839"/>
                    <a:gd name="connsiteY1" fmla="*/ 44828 h 99354"/>
                    <a:gd name="connsiteX2" fmla="*/ 41523 w 41839"/>
                    <a:gd name="connsiteY2" fmla="*/ 98803 h 99354"/>
                    <a:gd name="connsiteX3" fmla="*/ 19298 w 41839"/>
                    <a:gd name="connsiteY3" fmla="*/ 70228 h 99354"/>
                    <a:gd name="connsiteX4" fmla="*/ 24061 w 41839"/>
                    <a:gd name="connsiteY4" fmla="*/ 378 h 9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39" h="99354">
                      <a:moveTo>
                        <a:pt x="24061" y="378"/>
                      </a:moveTo>
                      <a:cubicBezTo>
                        <a:pt x="20886" y="-3855"/>
                        <a:pt x="-2662" y="28424"/>
                        <a:pt x="248" y="44828"/>
                      </a:cubicBezTo>
                      <a:cubicBezTo>
                        <a:pt x="3158" y="61232"/>
                        <a:pt x="38348" y="94570"/>
                        <a:pt x="41523" y="98803"/>
                      </a:cubicBezTo>
                      <a:cubicBezTo>
                        <a:pt x="44698" y="103036"/>
                        <a:pt x="23002" y="81870"/>
                        <a:pt x="19298" y="70228"/>
                      </a:cubicBezTo>
                      <a:cubicBezTo>
                        <a:pt x="15594" y="58586"/>
                        <a:pt x="27236" y="4611"/>
                        <a:pt x="24061" y="3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7" name="フリーフォーム: 図形 976">
                  <a:extLst>
                    <a:ext uri="{FF2B5EF4-FFF2-40B4-BE49-F238E27FC236}">
                      <a16:creationId xmlns:a16="http://schemas.microsoft.com/office/drawing/2014/main" id="{7B0D790D-94A6-4880-A0CA-B08912093882}"/>
                    </a:ext>
                  </a:extLst>
                </p:cNvPr>
                <p:cNvSpPr/>
                <p:nvPr/>
              </p:nvSpPr>
              <p:spPr>
                <a:xfrm>
                  <a:off x="7635873" y="1095091"/>
                  <a:ext cx="92161" cy="86251"/>
                </a:xfrm>
                <a:custGeom>
                  <a:avLst/>
                  <a:gdLst>
                    <a:gd name="connsiteX0" fmla="*/ 92077 w 92161"/>
                    <a:gd name="connsiteY0" fmla="*/ 284 h 86251"/>
                    <a:gd name="connsiteX1" fmla="*/ 74615 w 92161"/>
                    <a:gd name="connsiteY1" fmla="*/ 54259 h 86251"/>
                    <a:gd name="connsiteX2" fmla="*/ 34927 w 92161"/>
                    <a:gd name="connsiteY2" fmla="*/ 49497 h 86251"/>
                    <a:gd name="connsiteX3" fmla="*/ 2 w 92161"/>
                    <a:gd name="connsiteY3" fmla="*/ 25684 h 86251"/>
                    <a:gd name="connsiteX4" fmla="*/ 33340 w 92161"/>
                    <a:gd name="connsiteY4" fmla="*/ 76484 h 86251"/>
                    <a:gd name="connsiteX5" fmla="*/ 68265 w 92161"/>
                    <a:gd name="connsiteY5" fmla="*/ 81247 h 86251"/>
                    <a:gd name="connsiteX6" fmla="*/ 92077 w 92161"/>
                    <a:gd name="connsiteY6" fmla="*/ 284 h 86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161" h="86251">
                      <a:moveTo>
                        <a:pt x="92077" y="284"/>
                      </a:moveTo>
                      <a:cubicBezTo>
                        <a:pt x="93135" y="-4214"/>
                        <a:pt x="84140" y="46057"/>
                        <a:pt x="74615" y="54259"/>
                      </a:cubicBezTo>
                      <a:cubicBezTo>
                        <a:pt x="65090" y="62461"/>
                        <a:pt x="47363" y="54260"/>
                        <a:pt x="34927" y="49497"/>
                      </a:cubicBezTo>
                      <a:cubicBezTo>
                        <a:pt x="22491" y="44734"/>
                        <a:pt x="266" y="21186"/>
                        <a:pt x="2" y="25684"/>
                      </a:cubicBezTo>
                      <a:cubicBezTo>
                        <a:pt x="-262" y="30182"/>
                        <a:pt x="21963" y="67224"/>
                        <a:pt x="33340" y="76484"/>
                      </a:cubicBezTo>
                      <a:cubicBezTo>
                        <a:pt x="44717" y="85744"/>
                        <a:pt x="59269" y="90507"/>
                        <a:pt x="68265" y="81247"/>
                      </a:cubicBezTo>
                      <a:cubicBezTo>
                        <a:pt x="77261" y="71987"/>
                        <a:pt x="91019" y="4782"/>
                        <a:pt x="92077" y="2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8" name="フリーフォーム: 図形 977">
                  <a:extLst>
                    <a:ext uri="{FF2B5EF4-FFF2-40B4-BE49-F238E27FC236}">
                      <a16:creationId xmlns:a16="http://schemas.microsoft.com/office/drawing/2014/main" id="{332B0768-8615-4EA6-A590-A099A3E94E75}"/>
                    </a:ext>
                  </a:extLst>
                </p:cNvPr>
                <p:cNvSpPr/>
                <p:nvPr/>
              </p:nvSpPr>
              <p:spPr>
                <a:xfrm>
                  <a:off x="7585069" y="1177771"/>
                  <a:ext cx="166716" cy="145508"/>
                </a:xfrm>
                <a:custGeom>
                  <a:avLst/>
                  <a:gdLst>
                    <a:gd name="connsiteX0" fmla="*/ 6 w 166716"/>
                    <a:gd name="connsiteY0" fmla="*/ 154 h 145508"/>
                    <a:gd name="connsiteX1" fmla="*/ 52394 w 166716"/>
                    <a:gd name="connsiteY1" fmla="*/ 65242 h 145508"/>
                    <a:gd name="connsiteX2" fmla="*/ 123831 w 166716"/>
                    <a:gd name="connsiteY2" fmla="*/ 55717 h 145508"/>
                    <a:gd name="connsiteX3" fmla="*/ 79381 w 166716"/>
                    <a:gd name="connsiteY3" fmla="*/ 50954 h 145508"/>
                    <a:gd name="connsiteX4" fmla="*/ 65094 w 166716"/>
                    <a:gd name="connsiteY4" fmla="*/ 63654 h 145508"/>
                    <a:gd name="connsiteX5" fmla="*/ 69856 w 166716"/>
                    <a:gd name="connsiteY5" fmla="*/ 106517 h 145508"/>
                    <a:gd name="connsiteX6" fmla="*/ 114306 w 166716"/>
                    <a:gd name="connsiteY6" fmla="*/ 135092 h 145508"/>
                    <a:gd name="connsiteX7" fmla="*/ 166694 w 166716"/>
                    <a:gd name="connsiteY7" fmla="*/ 144617 h 145508"/>
                    <a:gd name="connsiteX8" fmla="*/ 107956 w 166716"/>
                    <a:gd name="connsiteY8" fmla="*/ 138267 h 145508"/>
                    <a:gd name="connsiteX9" fmla="*/ 53981 w 166716"/>
                    <a:gd name="connsiteY9" fmla="*/ 84292 h 145508"/>
                    <a:gd name="connsiteX10" fmla="*/ 55569 w 166716"/>
                    <a:gd name="connsiteY10" fmla="*/ 47779 h 145508"/>
                    <a:gd name="connsiteX11" fmla="*/ 6 w 166716"/>
                    <a:gd name="connsiteY11" fmla="*/ 154 h 14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716" h="145508">
                      <a:moveTo>
                        <a:pt x="6" y="154"/>
                      </a:moveTo>
                      <a:cubicBezTo>
                        <a:pt x="-523" y="3065"/>
                        <a:pt x="31757" y="55982"/>
                        <a:pt x="52394" y="65242"/>
                      </a:cubicBezTo>
                      <a:cubicBezTo>
                        <a:pt x="73032" y="74503"/>
                        <a:pt x="119333" y="58098"/>
                        <a:pt x="123831" y="55717"/>
                      </a:cubicBezTo>
                      <a:cubicBezTo>
                        <a:pt x="128329" y="53336"/>
                        <a:pt x="89170" y="49631"/>
                        <a:pt x="79381" y="50954"/>
                      </a:cubicBezTo>
                      <a:cubicBezTo>
                        <a:pt x="69592" y="52277"/>
                        <a:pt x="66682" y="54394"/>
                        <a:pt x="65094" y="63654"/>
                      </a:cubicBezTo>
                      <a:cubicBezTo>
                        <a:pt x="63507" y="72915"/>
                        <a:pt x="61654" y="94611"/>
                        <a:pt x="69856" y="106517"/>
                      </a:cubicBezTo>
                      <a:cubicBezTo>
                        <a:pt x="78058" y="118423"/>
                        <a:pt x="98167" y="128742"/>
                        <a:pt x="114306" y="135092"/>
                      </a:cubicBezTo>
                      <a:cubicBezTo>
                        <a:pt x="130445" y="141442"/>
                        <a:pt x="167752" y="144088"/>
                        <a:pt x="166694" y="144617"/>
                      </a:cubicBezTo>
                      <a:cubicBezTo>
                        <a:pt x="165636" y="145146"/>
                        <a:pt x="126741" y="148321"/>
                        <a:pt x="107956" y="138267"/>
                      </a:cubicBezTo>
                      <a:cubicBezTo>
                        <a:pt x="89171" y="128213"/>
                        <a:pt x="62712" y="99373"/>
                        <a:pt x="53981" y="84292"/>
                      </a:cubicBezTo>
                      <a:cubicBezTo>
                        <a:pt x="45250" y="69211"/>
                        <a:pt x="61654" y="59156"/>
                        <a:pt x="55569" y="47779"/>
                      </a:cubicBezTo>
                      <a:cubicBezTo>
                        <a:pt x="49484" y="36402"/>
                        <a:pt x="535" y="-2757"/>
                        <a:pt x="6" y="1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79" name="フリーフォーム: 図形 978">
                  <a:extLst>
                    <a:ext uri="{FF2B5EF4-FFF2-40B4-BE49-F238E27FC236}">
                      <a16:creationId xmlns:a16="http://schemas.microsoft.com/office/drawing/2014/main" id="{4649F7BE-4CC6-4DF6-B82E-D6757CE34AE7}"/>
                    </a:ext>
                  </a:extLst>
                </p:cNvPr>
                <p:cNvSpPr/>
                <p:nvPr/>
              </p:nvSpPr>
              <p:spPr>
                <a:xfrm>
                  <a:off x="7555877" y="1253709"/>
                  <a:ext cx="240387" cy="105276"/>
                </a:xfrm>
                <a:custGeom>
                  <a:avLst/>
                  <a:gdLst>
                    <a:gd name="connsiteX0" fmla="*/ 623 w 240387"/>
                    <a:gd name="connsiteY0" fmla="*/ 8354 h 105276"/>
                    <a:gd name="connsiteX1" fmla="*/ 75236 w 240387"/>
                    <a:gd name="connsiteY1" fmla="*/ 48041 h 105276"/>
                    <a:gd name="connsiteX2" fmla="*/ 102223 w 240387"/>
                    <a:gd name="connsiteY2" fmla="*/ 43279 h 105276"/>
                    <a:gd name="connsiteX3" fmla="*/ 126036 w 240387"/>
                    <a:gd name="connsiteY3" fmla="*/ 65504 h 105276"/>
                    <a:gd name="connsiteX4" fmla="*/ 153023 w 240387"/>
                    <a:gd name="connsiteY4" fmla="*/ 105191 h 105276"/>
                    <a:gd name="connsiteX5" fmla="*/ 186361 w 240387"/>
                    <a:gd name="connsiteY5" fmla="*/ 76616 h 105276"/>
                    <a:gd name="connsiteX6" fmla="*/ 240336 w 240387"/>
                    <a:gd name="connsiteY6" fmla="*/ 95666 h 105276"/>
                    <a:gd name="connsiteX7" fmla="*/ 195886 w 240387"/>
                    <a:gd name="connsiteY7" fmla="*/ 44866 h 105276"/>
                    <a:gd name="connsiteX8" fmla="*/ 175248 w 240387"/>
                    <a:gd name="connsiteY8" fmla="*/ 416 h 105276"/>
                    <a:gd name="connsiteX9" fmla="*/ 173661 w 240387"/>
                    <a:gd name="connsiteY9" fmla="*/ 71854 h 105276"/>
                    <a:gd name="connsiteX10" fmla="*/ 154611 w 240387"/>
                    <a:gd name="connsiteY10" fmla="*/ 63916 h 105276"/>
                    <a:gd name="connsiteX11" fmla="*/ 121273 w 240387"/>
                    <a:gd name="connsiteY11" fmla="*/ 38516 h 105276"/>
                    <a:gd name="connsiteX12" fmla="*/ 623 w 240387"/>
                    <a:gd name="connsiteY12" fmla="*/ 8354 h 105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0387" h="105276">
                      <a:moveTo>
                        <a:pt x="623" y="8354"/>
                      </a:moveTo>
                      <a:cubicBezTo>
                        <a:pt x="-7050" y="9941"/>
                        <a:pt x="58303" y="42220"/>
                        <a:pt x="75236" y="48041"/>
                      </a:cubicBezTo>
                      <a:cubicBezTo>
                        <a:pt x="92169" y="53862"/>
                        <a:pt x="93756" y="40369"/>
                        <a:pt x="102223" y="43279"/>
                      </a:cubicBezTo>
                      <a:cubicBezTo>
                        <a:pt x="110690" y="46189"/>
                        <a:pt x="117569" y="55185"/>
                        <a:pt x="126036" y="65504"/>
                      </a:cubicBezTo>
                      <a:cubicBezTo>
                        <a:pt x="134503" y="75823"/>
                        <a:pt x="142969" y="103339"/>
                        <a:pt x="153023" y="105191"/>
                      </a:cubicBezTo>
                      <a:cubicBezTo>
                        <a:pt x="163077" y="107043"/>
                        <a:pt x="171809" y="78203"/>
                        <a:pt x="186361" y="76616"/>
                      </a:cubicBezTo>
                      <a:cubicBezTo>
                        <a:pt x="200913" y="75029"/>
                        <a:pt x="238749" y="100958"/>
                        <a:pt x="240336" y="95666"/>
                      </a:cubicBezTo>
                      <a:cubicBezTo>
                        <a:pt x="241923" y="90374"/>
                        <a:pt x="206734" y="60741"/>
                        <a:pt x="195886" y="44866"/>
                      </a:cubicBezTo>
                      <a:cubicBezTo>
                        <a:pt x="185038" y="28991"/>
                        <a:pt x="178952" y="-4082"/>
                        <a:pt x="175248" y="416"/>
                      </a:cubicBezTo>
                      <a:cubicBezTo>
                        <a:pt x="171544" y="4914"/>
                        <a:pt x="177100" y="61271"/>
                        <a:pt x="173661" y="71854"/>
                      </a:cubicBezTo>
                      <a:cubicBezTo>
                        <a:pt x="170222" y="82437"/>
                        <a:pt x="163342" y="69472"/>
                        <a:pt x="154611" y="63916"/>
                      </a:cubicBezTo>
                      <a:cubicBezTo>
                        <a:pt x="145880" y="58360"/>
                        <a:pt x="146938" y="46189"/>
                        <a:pt x="121273" y="38516"/>
                      </a:cubicBezTo>
                      <a:cubicBezTo>
                        <a:pt x="95608" y="30843"/>
                        <a:pt x="8296" y="6767"/>
                        <a:pt x="623" y="83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0" name="フリーフォーム: 図形 979">
                  <a:extLst>
                    <a:ext uri="{FF2B5EF4-FFF2-40B4-BE49-F238E27FC236}">
                      <a16:creationId xmlns:a16="http://schemas.microsoft.com/office/drawing/2014/main" id="{9918A449-253C-4B84-9077-CFDBCBA64E5D}"/>
                    </a:ext>
                  </a:extLst>
                </p:cNvPr>
                <p:cNvSpPr/>
                <p:nvPr/>
              </p:nvSpPr>
              <p:spPr>
                <a:xfrm>
                  <a:off x="7553322" y="1288884"/>
                  <a:ext cx="290668" cy="117764"/>
                </a:xfrm>
                <a:custGeom>
                  <a:avLst/>
                  <a:gdLst>
                    <a:gd name="connsiteX0" fmla="*/ 3 w 290668"/>
                    <a:gd name="connsiteY0" fmla="*/ 95416 h 117764"/>
                    <a:gd name="connsiteX1" fmla="*/ 58741 w 290668"/>
                    <a:gd name="connsiteY1" fmla="*/ 87479 h 117764"/>
                    <a:gd name="connsiteX2" fmla="*/ 80966 w 290668"/>
                    <a:gd name="connsiteY2" fmla="*/ 70016 h 117764"/>
                    <a:gd name="connsiteX3" fmla="*/ 141291 w 290668"/>
                    <a:gd name="connsiteY3" fmla="*/ 84304 h 117764"/>
                    <a:gd name="connsiteX4" fmla="*/ 204791 w 290668"/>
                    <a:gd name="connsiteY4" fmla="*/ 117641 h 117764"/>
                    <a:gd name="connsiteX5" fmla="*/ 290516 w 290668"/>
                    <a:gd name="connsiteY5" fmla="*/ 95416 h 117764"/>
                    <a:gd name="connsiteX6" fmla="*/ 182566 w 290668"/>
                    <a:gd name="connsiteY6" fmla="*/ 90654 h 117764"/>
                    <a:gd name="connsiteX7" fmla="*/ 120653 w 290668"/>
                    <a:gd name="connsiteY7" fmla="*/ 57316 h 117764"/>
                    <a:gd name="connsiteX8" fmla="*/ 65091 w 290668"/>
                    <a:gd name="connsiteY8" fmla="*/ 36679 h 117764"/>
                    <a:gd name="connsiteX9" fmla="*/ 26991 w 290668"/>
                    <a:gd name="connsiteY9" fmla="*/ 166 h 117764"/>
                    <a:gd name="connsiteX10" fmla="*/ 55566 w 290668"/>
                    <a:gd name="connsiteY10" fmla="*/ 52554 h 117764"/>
                    <a:gd name="connsiteX11" fmla="*/ 3 w 290668"/>
                    <a:gd name="connsiteY11" fmla="*/ 95416 h 117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0668" h="117764">
                      <a:moveTo>
                        <a:pt x="3" y="95416"/>
                      </a:moveTo>
                      <a:cubicBezTo>
                        <a:pt x="532" y="101237"/>
                        <a:pt x="45247" y="91712"/>
                        <a:pt x="58741" y="87479"/>
                      </a:cubicBezTo>
                      <a:cubicBezTo>
                        <a:pt x="72235" y="83246"/>
                        <a:pt x="67208" y="70545"/>
                        <a:pt x="80966" y="70016"/>
                      </a:cubicBezTo>
                      <a:cubicBezTo>
                        <a:pt x="94724" y="69487"/>
                        <a:pt x="120654" y="76366"/>
                        <a:pt x="141291" y="84304"/>
                      </a:cubicBezTo>
                      <a:cubicBezTo>
                        <a:pt x="161929" y="92241"/>
                        <a:pt x="179920" y="115789"/>
                        <a:pt x="204791" y="117641"/>
                      </a:cubicBezTo>
                      <a:cubicBezTo>
                        <a:pt x="229662" y="119493"/>
                        <a:pt x="294220" y="99914"/>
                        <a:pt x="290516" y="95416"/>
                      </a:cubicBezTo>
                      <a:cubicBezTo>
                        <a:pt x="286812" y="90918"/>
                        <a:pt x="210876" y="97004"/>
                        <a:pt x="182566" y="90654"/>
                      </a:cubicBezTo>
                      <a:cubicBezTo>
                        <a:pt x="154256" y="84304"/>
                        <a:pt x="140232" y="66312"/>
                        <a:pt x="120653" y="57316"/>
                      </a:cubicBezTo>
                      <a:cubicBezTo>
                        <a:pt x="101074" y="48320"/>
                        <a:pt x="80701" y="46204"/>
                        <a:pt x="65091" y="36679"/>
                      </a:cubicBezTo>
                      <a:cubicBezTo>
                        <a:pt x="49481" y="27154"/>
                        <a:pt x="28579" y="-2480"/>
                        <a:pt x="26991" y="166"/>
                      </a:cubicBezTo>
                      <a:cubicBezTo>
                        <a:pt x="25404" y="2812"/>
                        <a:pt x="56360" y="37473"/>
                        <a:pt x="55566" y="52554"/>
                      </a:cubicBezTo>
                      <a:cubicBezTo>
                        <a:pt x="54772" y="67635"/>
                        <a:pt x="-526" y="89595"/>
                        <a:pt x="3" y="954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1" name="フリーフォーム: 図形 980">
                  <a:extLst>
                    <a:ext uri="{FF2B5EF4-FFF2-40B4-BE49-F238E27FC236}">
                      <a16:creationId xmlns:a16="http://schemas.microsoft.com/office/drawing/2014/main" id="{1D4FE243-F629-4DA4-ABC2-4CEF50C11C8C}"/>
                    </a:ext>
                  </a:extLst>
                </p:cNvPr>
                <p:cNvSpPr/>
                <p:nvPr/>
              </p:nvSpPr>
              <p:spPr>
                <a:xfrm>
                  <a:off x="7594994" y="1382695"/>
                  <a:ext cx="319280" cy="61601"/>
                </a:xfrm>
                <a:custGeom>
                  <a:avLst/>
                  <a:gdLst>
                    <a:gd name="connsiteX0" fmla="*/ 1194 w 319280"/>
                    <a:gd name="connsiteY0" fmla="*/ 18 h 61601"/>
                    <a:gd name="connsiteX1" fmla="*/ 110731 w 319280"/>
                    <a:gd name="connsiteY1" fmla="*/ 47643 h 61601"/>
                    <a:gd name="connsiteX2" fmla="*/ 156769 w 319280"/>
                    <a:gd name="connsiteY2" fmla="*/ 19068 h 61601"/>
                    <a:gd name="connsiteX3" fmla="*/ 229794 w 319280"/>
                    <a:gd name="connsiteY3" fmla="*/ 58755 h 61601"/>
                    <a:gd name="connsiteX4" fmla="*/ 288531 w 319280"/>
                    <a:gd name="connsiteY4" fmla="*/ 42880 h 61601"/>
                    <a:gd name="connsiteX5" fmla="*/ 318694 w 319280"/>
                    <a:gd name="connsiteY5" fmla="*/ 17480 h 61601"/>
                    <a:gd name="connsiteX6" fmla="*/ 263131 w 319280"/>
                    <a:gd name="connsiteY6" fmla="*/ 49230 h 61601"/>
                    <a:gd name="connsiteX7" fmla="*/ 210744 w 319280"/>
                    <a:gd name="connsiteY7" fmla="*/ 60343 h 61601"/>
                    <a:gd name="connsiteX8" fmla="*/ 163119 w 319280"/>
                    <a:gd name="connsiteY8" fmla="*/ 22243 h 61601"/>
                    <a:gd name="connsiteX9" fmla="*/ 105969 w 319280"/>
                    <a:gd name="connsiteY9" fmla="*/ 53993 h 61601"/>
                    <a:gd name="connsiteX10" fmla="*/ 55169 w 319280"/>
                    <a:gd name="connsiteY10" fmla="*/ 53993 h 61601"/>
                    <a:gd name="connsiteX11" fmla="*/ 1194 w 319280"/>
                    <a:gd name="connsiteY11" fmla="*/ 18 h 6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9280" h="61601">
                      <a:moveTo>
                        <a:pt x="1194" y="18"/>
                      </a:moveTo>
                      <a:cubicBezTo>
                        <a:pt x="10454" y="-1040"/>
                        <a:pt x="84802" y="44468"/>
                        <a:pt x="110731" y="47643"/>
                      </a:cubicBezTo>
                      <a:cubicBezTo>
                        <a:pt x="136660" y="50818"/>
                        <a:pt x="136925" y="17216"/>
                        <a:pt x="156769" y="19068"/>
                      </a:cubicBezTo>
                      <a:cubicBezTo>
                        <a:pt x="176613" y="20920"/>
                        <a:pt x="207834" y="54786"/>
                        <a:pt x="229794" y="58755"/>
                      </a:cubicBezTo>
                      <a:cubicBezTo>
                        <a:pt x="251754" y="62724"/>
                        <a:pt x="273714" y="49759"/>
                        <a:pt x="288531" y="42880"/>
                      </a:cubicBezTo>
                      <a:cubicBezTo>
                        <a:pt x="303348" y="36001"/>
                        <a:pt x="322927" y="16422"/>
                        <a:pt x="318694" y="17480"/>
                      </a:cubicBezTo>
                      <a:cubicBezTo>
                        <a:pt x="314461" y="18538"/>
                        <a:pt x="281123" y="42086"/>
                        <a:pt x="263131" y="49230"/>
                      </a:cubicBezTo>
                      <a:cubicBezTo>
                        <a:pt x="245139" y="56374"/>
                        <a:pt x="227413" y="64841"/>
                        <a:pt x="210744" y="60343"/>
                      </a:cubicBezTo>
                      <a:cubicBezTo>
                        <a:pt x="194075" y="55845"/>
                        <a:pt x="180581" y="23301"/>
                        <a:pt x="163119" y="22243"/>
                      </a:cubicBezTo>
                      <a:cubicBezTo>
                        <a:pt x="145657" y="21185"/>
                        <a:pt x="123961" y="48701"/>
                        <a:pt x="105969" y="53993"/>
                      </a:cubicBezTo>
                      <a:cubicBezTo>
                        <a:pt x="87977" y="59285"/>
                        <a:pt x="71309" y="59814"/>
                        <a:pt x="55169" y="53993"/>
                      </a:cubicBezTo>
                      <a:cubicBezTo>
                        <a:pt x="39029" y="48172"/>
                        <a:pt x="-8066" y="1076"/>
                        <a:pt x="1194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2" name="フリーフォーム: 図形 981">
                  <a:extLst>
                    <a:ext uri="{FF2B5EF4-FFF2-40B4-BE49-F238E27FC236}">
                      <a16:creationId xmlns:a16="http://schemas.microsoft.com/office/drawing/2014/main" id="{4A02E295-2776-49DB-AC12-FBA4EA1379D3}"/>
                    </a:ext>
                  </a:extLst>
                </p:cNvPr>
                <p:cNvSpPr/>
                <p:nvPr/>
              </p:nvSpPr>
              <p:spPr>
                <a:xfrm>
                  <a:off x="7677099" y="1436564"/>
                  <a:ext cx="157989" cy="46197"/>
                </a:xfrm>
                <a:custGeom>
                  <a:avLst/>
                  <a:gdLst>
                    <a:gd name="connsiteX0" fmla="*/ 51 w 157989"/>
                    <a:gd name="connsiteY0" fmla="*/ 124 h 46197"/>
                    <a:gd name="connsiteX1" fmla="*/ 90539 w 157989"/>
                    <a:gd name="connsiteY1" fmla="*/ 46161 h 46197"/>
                    <a:gd name="connsiteX2" fmla="*/ 157214 w 157989"/>
                    <a:gd name="connsiteY2" fmla="*/ 8061 h 46197"/>
                    <a:gd name="connsiteX3" fmla="*/ 123876 w 157989"/>
                    <a:gd name="connsiteY3" fmla="*/ 19174 h 46197"/>
                    <a:gd name="connsiteX4" fmla="*/ 77839 w 157989"/>
                    <a:gd name="connsiteY4" fmla="*/ 31874 h 46197"/>
                    <a:gd name="connsiteX5" fmla="*/ 51 w 157989"/>
                    <a:gd name="connsiteY5" fmla="*/ 124 h 4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7989" h="46197">
                      <a:moveTo>
                        <a:pt x="51" y="124"/>
                      </a:moveTo>
                      <a:cubicBezTo>
                        <a:pt x="2168" y="2505"/>
                        <a:pt x="64345" y="44838"/>
                        <a:pt x="90539" y="46161"/>
                      </a:cubicBezTo>
                      <a:cubicBezTo>
                        <a:pt x="116733" y="47484"/>
                        <a:pt x="151658" y="12559"/>
                        <a:pt x="157214" y="8061"/>
                      </a:cubicBezTo>
                      <a:cubicBezTo>
                        <a:pt x="162770" y="3563"/>
                        <a:pt x="137105" y="15205"/>
                        <a:pt x="123876" y="19174"/>
                      </a:cubicBezTo>
                      <a:cubicBezTo>
                        <a:pt x="110647" y="23143"/>
                        <a:pt x="94243" y="33461"/>
                        <a:pt x="77839" y="31874"/>
                      </a:cubicBezTo>
                      <a:cubicBezTo>
                        <a:pt x="61435" y="30287"/>
                        <a:pt x="-2066" y="-2257"/>
                        <a:pt x="51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3" name="フリーフォーム: 図形 982">
                  <a:extLst>
                    <a:ext uri="{FF2B5EF4-FFF2-40B4-BE49-F238E27FC236}">
                      <a16:creationId xmlns:a16="http://schemas.microsoft.com/office/drawing/2014/main" id="{D215AD5B-65DF-4976-9046-F5C02DB2C098}"/>
                    </a:ext>
                  </a:extLst>
                </p:cNvPr>
                <p:cNvSpPr/>
                <p:nvPr/>
              </p:nvSpPr>
              <p:spPr>
                <a:xfrm>
                  <a:off x="7962868" y="1417442"/>
                  <a:ext cx="44653" cy="117213"/>
                </a:xfrm>
                <a:custGeom>
                  <a:avLst/>
                  <a:gdLst>
                    <a:gd name="connsiteX0" fmla="*/ 1620 w 44653"/>
                    <a:gd name="connsiteY0" fmla="*/ 196 h 117213"/>
                    <a:gd name="connsiteX1" fmla="*/ 42895 w 44653"/>
                    <a:gd name="connsiteY1" fmla="*/ 57346 h 117213"/>
                    <a:gd name="connsiteX2" fmla="*/ 33370 w 44653"/>
                    <a:gd name="connsiteY2" fmla="*/ 108146 h 117213"/>
                    <a:gd name="connsiteX3" fmla="*/ 32 w 44653"/>
                    <a:gd name="connsiteY3" fmla="*/ 114496 h 117213"/>
                    <a:gd name="connsiteX4" fmla="*/ 27020 w 44653"/>
                    <a:gd name="connsiteY4" fmla="*/ 77983 h 117213"/>
                    <a:gd name="connsiteX5" fmla="*/ 1620 w 44653"/>
                    <a:gd name="connsiteY5" fmla="*/ 196 h 11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653" h="117213">
                      <a:moveTo>
                        <a:pt x="1620" y="196"/>
                      </a:moveTo>
                      <a:cubicBezTo>
                        <a:pt x="4266" y="-3244"/>
                        <a:pt x="37603" y="39354"/>
                        <a:pt x="42895" y="57346"/>
                      </a:cubicBezTo>
                      <a:cubicBezTo>
                        <a:pt x="48187" y="75338"/>
                        <a:pt x="40514" y="98621"/>
                        <a:pt x="33370" y="108146"/>
                      </a:cubicBezTo>
                      <a:cubicBezTo>
                        <a:pt x="26226" y="117671"/>
                        <a:pt x="1090" y="119523"/>
                        <a:pt x="32" y="114496"/>
                      </a:cubicBezTo>
                      <a:cubicBezTo>
                        <a:pt x="-1026" y="109469"/>
                        <a:pt x="23845" y="93593"/>
                        <a:pt x="27020" y="77983"/>
                      </a:cubicBezTo>
                      <a:cubicBezTo>
                        <a:pt x="30195" y="62373"/>
                        <a:pt x="-1026" y="3636"/>
                        <a:pt x="1620" y="1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4" name="フリーフォーム: 図形 983">
                  <a:extLst>
                    <a:ext uri="{FF2B5EF4-FFF2-40B4-BE49-F238E27FC236}">
                      <a16:creationId xmlns:a16="http://schemas.microsoft.com/office/drawing/2014/main" id="{244F3782-C82A-45FE-B4FB-E2F55D954E12}"/>
                    </a:ext>
                  </a:extLst>
                </p:cNvPr>
                <p:cNvSpPr/>
                <p:nvPr/>
              </p:nvSpPr>
              <p:spPr>
                <a:xfrm>
                  <a:off x="7815263" y="1407799"/>
                  <a:ext cx="135037" cy="117809"/>
                </a:xfrm>
                <a:custGeom>
                  <a:avLst/>
                  <a:gdLst>
                    <a:gd name="connsiteX0" fmla="*/ 134937 w 135037"/>
                    <a:gd name="connsiteY0" fmla="*/ 314 h 117809"/>
                    <a:gd name="connsiteX1" fmla="*/ 90487 w 135037"/>
                    <a:gd name="connsiteY1" fmla="*/ 86039 h 117809"/>
                    <a:gd name="connsiteX2" fmla="*/ 46037 w 135037"/>
                    <a:gd name="connsiteY2" fmla="*/ 90801 h 117809"/>
                    <a:gd name="connsiteX3" fmla="*/ 0 w 135037"/>
                    <a:gd name="connsiteY3" fmla="*/ 117789 h 117809"/>
                    <a:gd name="connsiteX4" fmla="*/ 46037 w 135037"/>
                    <a:gd name="connsiteY4" fmla="*/ 86039 h 117809"/>
                    <a:gd name="connsiteX5" fmla="*/ 52387 w 135037"/>
                    <a:gd name="connsiteY5" fmla="*/ 38414 h 117809"/>
                    <a:gd name="connsiteX6" fmla="*/ 53975 w 135037"/>
                    <a:gd name="connsiteY6" fmla="*/ 82864 h 117809"/>
                    <a:gd name="connsiteX7" fmla="*/ 101600 w 135037"/>
                    <a:gd name="connsiteY7" fmla="*/ 57464 h 117809"/>
                    <a:gd name="connsiteX8" fmla="*/ 134937 w 135037"/>
                    <a:gd name="connsiteY8" fmla="*/ 314 h 11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037" h="117809">
                      <a:moveTo>
                        <a:pt x="134937" y="314"/>
                      </a:moveTo>
                      <a:cubicBezTo>
                        <a:pt x="133085" y="5076"/>
                        <a:pt x="105304" y="70958"/>
                        <a:pt x="90487" y="86039"/>
                      </a:cubicBezTo>
                      <a:cubicBezTo>
                        <a:pt x="75670" y="101120"/>
                        <a:pt x="61118" y="85509"/>
                        <a:pt x="46037" y="90801"/>
                      </a:cubicBezTo>
                      <a:cubicBezTo>
                        <a:pt x="30956" y="96093"/>
                        <a:pt x="0" y="118583"/>
                        <a:pt x="0" y="117789"/>
                      </a:cubicBezTo>
                      <a:cubicBezTo>
                        <a:pt x="0" y="116995"/>
                        <a:pt x="37306" y="99268"/>
                        <a:pt x="46037" y="86039"/>
                      </a:cubicBezTo>
                      <a:cubicBezTo>
                        <a:pt x="54768" y="72810"/>
                        <a:pt x="51064" y="38943"/>
                        <a:pt x="52387" y="38414"/>
                      </a:cubicBezTo>
                      <a:cubicBezTo>
                        <a:pt x="53710" y="37885"/>
                        <a:pt x="45773" y="79689"/>
                        <a:pt x="53975" y="82864"/>
                      </a:cubicBezTo>
                      <a:cubicBezTo>
                        <a:pt x="62177" y="86039"/>
                        <a:pt x="90752" y="68577"/>
                        <a:pt x="101600" y="57464"/>
                      </a:cubicBezTo>
                      <a:cubicBezTo>
                        <a:pt x="112448" y="46352"/>
                        <a:pt x="136789" y="-4448"/>
                        <a:pt x="134937" y="3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5" name="フリーフォーム: 図形 984">
                  <a:extLst>
                    <a:ext uri="{FF2B5EF4-FFF2-40B4-BE49-F238E27FC236}">
                      <a16:creationId xmlns:a16="http://schemas.microsoft.com/office/drawing/2014/main" id="{AF343B8D-9402-4F41-BAAD-DE05CA3A68ED}"/>
                    </a:ext>
                  </a:extLst>
                </p:cNvPr>
                <p:cNvSpPr/>
                <p:nvPr/>
              </p:nvSpPr>
              <p:spPr>
                <a:xfrm>
                  <a:off x="7864426" y="1455735"/>
                  <a:ext cx="90537" cy="144473"/>
                </a:xfrm>
                <a:custGeom>
                  <a:avLst/>
                  <a:gdLst>
                    <a:gd name="connsiteX0" fmla="*/ 66724 w 90537"/>
                    <a:gd name="connsiteY0" fmla="*/ 3 h 144473"/>
                    <a:gd name="connsiteX1" fmla="*/ 90537 w 90537"/>
                    <a:gd name="connsiteY1" fmla="*/ 73028 h 144473"/>
                    <a:gd name="connsiteX2" fmla="*/ 66724 w 90537"/>
                    <a:gd name="connsiteY2" fmla="*/ 107953 h 144473"/>
                    <a:gd name="connsiteX3" fmla="*/ 15924 w 90537"/>
                    <a:gd name="connsiteY3" fmla="*/ 144465 h 144473"/>
                    <a:gd name="connsiteX4" fmla="*/ 27037 w 90537"/>
                    <a:gd name="connsiteY4" fmla="*/ 104778 h 144473"/>
                    <a:gd name="connsiteX5" fmla="*/ 49 w 90537"/>
                    <a:gd name="connsiteY5" fmla="*/ 39690 h 144473"/>
                    <a:gd name="connsiteX6" fmla="*/ 34974 w 90537"/>
                    <a:gd name="connsiteY6" fmla="*/ 84140 h 144473"/>
                    <a:gd name="connsiteX7" fmla="*/ 47674 w 90537"/>
                    <a:gd name="connsiteY7" fmla="*/ 119065 h 144473"/>
                    <a:gd name="connsiteX8" fmla="*/ 79424 w 90537"/>
                    <a:gd name="connsiteY8" fmla="*/ 69853 h 144473"/>
                    <a:gd name="connsiteX9" fmla="*/ 66724 w 90537"/>
                    <a:gd name="connsiteY9" fmla="*/ 3 h 144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0537" h="144473">
                      <a:moveTo>
                        <a:pt x="66724" y="3"/>
                      </a:moveTo>
                      <a:cubicBezTo>
                        <a:pt x="68576" y="532"/>
                        <a:pt x="90537" y="55036"/>
                        <a:pt x="90537" y="73028"/>
                      </a:cubicBezTo>
                      <a:cubicBezTo>
                        <a:pt x="90537" y="91020"/>
                        <a:pt x="79159" y="96047"/>
                        <a:pt x="66724" y="107953"/>
                      </a:cubicBezTo>
                      <a:cubicBezTo>
                        <a:pt x="54289" y="119859"/>
                        <a:pt x="22538" y="144994"/>
                        <a:pt x="15924" y="144465"/>
                      </a:cubicBezTo>
                      <a:cubicBezTo>
                        <a:pt x="9310" y="143936"/>
                        <a:pt x="29683" y="122241"/>
                        <a:pt x="27037" y="104778"/>
                      </a:cubicBezTo>
                      <a:cubicBezTo>
                        <a:pt x="24391" y="87315"/>
                        <a:pt x="-1274" y="43130"/>
                        <a:pt x="49" y="39690"/>
                      </a:cubicBezTo>
                      <a:cubicBezTo>
                        <a:pt x="1372" y="36250"/>
                        <a:pt x="27037" y="70911"/>
                        <a:pt x="34974" y="84140"/>
                      </a:cubicBezTo>
                      <a:cubicBezTo>
                        <a:pt x="42911" y="97369"/>
                        <a:pt x="40266" y="121446"/>
                        <a:pt x="47674" y="119065"/>
                      </a:cubicBezTo>
                      <a:cubicBezTo>
                        <a:pt x="55082" y="116684"/>
                        <a:pt x="75455" y="83611"/>
                        <a:pt x="79424" y="69853"/>
                      </a:cubicBezTo>
                      <a:cubicBezTo>
                        <a:pt x="83393" y="56095"/>
                        <a:pt x="64872" y="-526"/>
                        <a:pt x="66724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6" name="フリーフォーム: 図形 985">
                  <a:extLst>
                    <a:ext uri="{FF2B5EF4-FFF2-40B4-BE49-F238E27FC236}">
                      <a16:creationId xmlns:a16="http://schemas.microsoft.com/office/drawing/2014/main" id="{018B4244-42CE-4438-B96B-2A712A0377FD}"/>
                    </a:ext>
                  </a:extLst>
                </p:cNvPr>
                <p:cNvSpPr/>
                <p:nvPr/>
              </p:nvSpPr>
              <p:spPr>
                <a:xfrm>
                  <a:off x="7930704" y="1517575"/>
                  <a:ext cx="192747" cy="147757"/>
                </a:xfrm>
                <a:custGeom>
                  <a:avLst/>
                  <a:gdLst>
                    <a:gd name="connsiteX0" fmla="*/ 2034 w 192747"/>
                    <a:gd name="connsiteY0" fmla="*/ 147713 h 147757"/>
                    <a:gd name="connsiteX1" fmla="*/ 8384 w 192747"/>
                    <a:gd name="connsiteY1" fmla="*/ 65163 h 147757"/>
                    <a:gd name="connsiteX2" fmla="*/ 73471 w 192747"/>
                    <a:gd name="connsiteY2" fmla="*/ 44525 h 147757"/>
                    <a:gd name="connsiteX3" fmla="*/ 192534 w 192747"/>
                    <a:gd name="connsiteY3" fmla="*/ 75 h 147757"/>
                    <a:gd name="connsiteX4" fmla="*/ 100459 w 192747"/>
                    <a:gd name="connsiteY4" fmla="*/ 35000 h 147757"/>
                    <a:gd name="connsiteX5" fmla="*/ 19496 w 192747"/>
                    <a:gd name="connsiteY5" fmla="*/ 76275 h 147757"/>
                    <a:gd name="connsiteX6" fmla="*/ 2034 w 192747"/>
                    <a:gd name="connsiteY6" fmla="*/ 147713 h 147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747" h="147757">
                      <a:moveTo>
                        <a:pt x="2034" y="147713"/>
                      </a:moveTo>
                      <a:cubicBezTo>
                        <a:pt x="182" y="145861"/>
                        <a:pt x="-3522" y="82361"/>
                        <a:pt x="8384" y="65163"/>
                      </a:cubicBezTo>
                      <a:cubicBezTo>
                        <a:pt x="20290" y="47965"/>
                        <a:pt x="42779" y="55373"/>
                        <a:pt x="73471" y="44525"/>
                      </a:cubicBezTo>
                      <a:cubicBezTo>
                        <a:pt x="104163" y="33677"/>
                        <a:pt x="188036" y="1662"/>
                        <a:pt x="192534" y="75"/>
                      </a:cubicBezTo>
                      <a:cubicBezTo>
                        <a:pt x="197032" y="-1513"/>
                        <a:pt x="129299" y="22300"/>
                        <a:pt x="100459" y="35000"/>
                      </a:cubicBezTo>
                      <a:cubicBezTo>
                        <a:pt x="71619" y="47700"/>
                        <a:pt x="36165" y="59077"/>
                        <a:pt x="19496" y="76275"/>
                      </a:cubicBezTo>
                      <a:cubicBezTo>
                        <a:pt x="2827" y="93473"/>
                        <a:pt x="3886" y="149565"/>
                        <a:pt x="2034" y="1477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7" name="フリーフォーム: 図形 986">
                  <a:extLst>
                    <a:ext uri="{FF2B5EF4-FFF2-40B4-BE49-F238E27FC236}">
                      <a16:creationId xmlns:a16="http://schemas.microsoft.com/office/drawing/2014/main" id="{969AF25A-AAEF-4971-B6DD-534BE23AE5F7}"/>
                    </a:ext>
                  </a:extLst>
                </p:cNvPr>
                <p:cNvSpPr/>
                <p:nvPr/>
              </p:nvSpPr>
              <p:spPr>
                <a:xfrm>
                  <a:off x="7997348" y="1605924"/>
                  <a:ext cx="275756" cy="53258"/>
                </a:xfrm>
                <a:custGeom>
                  <a:avLst/>
                  <a:gdLst>
                    <a:gd name="connsiteX0" fmla="*/ 2065 w 275756"/>
                    <a:gd name="connsiteY0" fmla="*/ 53014 h 53258"/>
                    <a:gd name="connsiteX1" fmla="*/ 157640 w 275756"/>
                    <a:gd name="connsiteY1" fmla="*/ 37139 h 53258"/>
                    <a:gd name="connsiteX2" fmla="*/ 275115 w 275756"/>
                    <a:gd name="connsiteY2" fmla="*/ 626 h 53258"/>
                    <a:gd name="connsiteX3" fmla="*/ 198915 w 275756"/>
                    <a:gd name="connsiteY3" fmla="*/ 14914 h 53258"/>
                    <a:gd name="connsiteX4" fmla="*/ 76677 w 275756"/>
                    <a:gd name="connsiteY4" fmla="*/ 26026 h 53258"/>
                    <a:gd name="connsiteX5" fmla="*/ 2065 w 275756"/>
                    <a:gd name="connsiteY5" fmla="*/ 53014 h 53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56" h="53258">
                      <a:moveTo>
                        <a:pt x="2065" y="53014"/>
                      </a:moveTo>
                      <a:cubicBezTo>
                        <a:pt x="15559" y="54866"/>
                        <a:pt x="112132" y="45870"/>
                        <a:pt x="157640" y="37139"/>
                      </a:cubicBezTo>
                      <a:cubicBezTo>
                        <a:pt x="203148" y="28408"/>
                        <a:pt x="268236" y="4330"/>
                        <a:pt x="275115" y="626"/>
                      </a:cubicBezTo>
                      <a:cubicBezTo>
                        <a:pt x="281994" y="-3078"/>
                        <a:pt x="231988" y="10681"/>
                        <a:pt x="198915" y="14914"/>
                      </a:cubicBezTo>
                      <a:cubicBezTo>
                        <a:pt x="165842" y="19147"/>
                        <a:pt x="108956" y="21528"/>
                        <a:pt x="76677" y="26026"/>
                      </a:cubicBezTo>
                      <a:cubicBezTo>
                        <a:pt x="44398" y="30524"/>
                        <a:pt x="-11429" y="51162"/>
                        <a:pt x="2065" y="530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8" name="フリーフォーム: 図形 987">
                  <a:extLst>
                    <a:ext uri="{FF2B5EF4-FFF2-40B4-BE49-F238E27FC236}">
                      <a16:creationId xmlns:a16="http://schemas.microsoft.com/office/drawing/2014/main" id="{A4DB6B55-DDD3-4000-8D91-708F2F2CD06A}"/>
                    </a:ext>
                  </a:extLst>
                </p:cNvPr>
                <p:cNvSpPr/>
                <p:nvPr/>
              </p:nvSpPr>
              <p:spPr>
                <a:xfrm>
                  <a:off x="7964908" y="1538288"/>
                  <a:ext cx="163092" cy="106440"/>
                </a:xfrm>
                <a:custGeom>
                  <a:avLst/>
                  <a:gdLst>
                    <a:gd name="connsiteX0" fmla="*/ 1167 w 163092"/>
                    <a:gd name="connsiteY0" fmla="*/ 106362 h 106440"/>
                    <a:gd name="connsiteX1" fmla="*/ 66255 w 163092"/>
                    <a:gd name="connsiteY1" fmla="*/ 38100 h 106440"/>
                    <a:gd name="connsiteX2" fmla="*/ 163092 w 163092"/>
                    <a:gd name="connsiteY2" fmla="*/ 0 h 106440"/>
                    <a:gd name="connsiteX3" fmla="*/ 34505 w 163092"/>
                    <a:gd name="connsiteY3" fmla="*/ 50800 h 106440"/>
                    <a:gd name="connsiteX4" fmla="*/ 1167 w 163092"/>
                    <a:gd name="connsiteY4" fmla="*/ 106362 h 106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092" h="106440">
                      <a:moveTo>
                        <a:pt x="1167" y="106362"/>
                      </a:moveTo>
                      <a:cubicBezTo>
                        <a:pt x="6459" y="104245"/>
                        <a:pt x="39267" y="55827"/>
                        <a:pt x="66255" y="38100"/>
                      </a:cubicBezTo>
                      <a:cubicBezTo>
                        <a:pt x="93243" y="20373"/>
                        <a:pt x="163092" y="0"/>
                        <a:pt x="163092" y="0"/>
                      </a:cubicBezTo>
                      <a:cubicBezTo>
                        <a:pt x="157800" y="2117"/>
                        <a:pt x="60169" y="34131"/>
                        <a:pt x="34505" y="50800"/>
                      </a:cubicBezTo>
                      <a:cubicBezTo>
                        <a:pt x="8841" y="67469"/>
                        <a:pt x="-4125" y="108479"/>
                        <a:pt x="1167" y="1063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89" name="フリーフォーム: 図形 988">
                  <a:extLst>
                    <a:ext uri="{FF2B5EF4-FFF2-40B4-BE49-F238E27FC236}">
                      <a16:creationId xmlns:a16="http://schemas.microsoft.com/office/drawing/2014/main" id="{9319B040-62F2-4556-9C3E-F05C525BA8E2}"/>
                    </a:ext>
                  </a:extLst>
                </p:cNvPr>
                <p:cNvSpPr/>
                <p:nvPr/>
              </p:nvSpPr>
              <p:spPr>
                <a:xfrm>
                  <a:off x="8029080" y="1625597"/>
                  <a:ext cx="251153" cy="71442"/>
                </a:xfrm>
                <a:custGeom>
                  <a:avLst/>
                  <a:gdLst>
                    <a:gd name="connsiteX0" fmla="*/ 495 w 251153"/>
                    <a:gd name="connsiteY0" fmla="*/ 71441 h 71442"/>
                    <a:gd name="connsiteX1" fmla="*/ 186233 w 251153"/>
                    <a:gd name="connsiteY1" fmla="*/ 26991 h 71442"/>
                    <a:gd name="connsiteX2" fmla="*/ 249733 w 251153"/>
                    <a:gd name="connsiteY2" fmla="*/ 3 h 71442"/>
                    <a:gd name="connsiteX3" fmla="*/ 135433 w 251153"/>
                    <a:gd name="connsiteY3" fmla="*/ 25403 h 71442"/>
                    <a:gd name="connsiteX4" fmla="*/ 495 w 251153"/>
                    <a:gd name="connsiteY4" fmla="*/ 71441 h 71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153" h="71442">
                      <a:moveTo>
                        <a:pt x="495" y="71441"/>
                      </a:moveTo>
                      <a:cubicBezTo>
                        <a:pt x="8962" y="71706"/>
                        <a:pt x="144693" y="38897"/>
                        <a:pt x="186233" y="26991"/>
                      </a:cubicBezTo>
                      <a:cubicBezTo>
                        <a:pt x="227773" y="15085"/>
                        <a:pt x="258200" y="268"/>
                        <a:pt x="249733" y="3"/>
                      </a:cubicBezTo>
                      <a:cubicBezTo>
                        <a:pt x="241266" y="-262"/>
                        <a:pt x="176444" y="15613"/>
                        <a:pt x="135433" y="25403"/>
                      </a:cubicBezTo>
                      <a:cubicBezTo>
                        <a:pt x="94423" y="35193"/>
                        <a:pt x="-7972" y="71176"/>
                        <a:pt x="495" y="714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0" name="フリーフォーム: 図形 989">
                  <a:extLst>
                    <a:ext uri="{FF2B5EF4-FFF2-40B4-BE49-F238E27FC236}">
                      <a16:creationId xmlns:a16="http://schemas.microsoft.com/office/drawing/2014/main" id="{EC3E804B-DA07-4EFF-AB99-7B4033BC7FDC}"/>
                    </a:ext>
                  </a:extLst>
                </p:cNvPr>
                <p:cNvSpPr/>
                <p:nvPr/>
              </p:nvSpPr>
              <p:spPr>
                <a:xfrm>
                  <a:off x="8066020" y="1657319"/>
                  <a:ext cx="349382" cy="80998"/>
                </a:xfrm>
                <a:custGeom>
                  <a:avLst/>
                  <a:gdLst>
                    <a:gd name="connsiteX0" fmla="*/ 68 w 349382"/>
                    <a:gd name="connsiteY0" fmla="*/ 80994 h 80998"/>
                    <a:gd name="connsiteX1" fmla="*/ 163580 w 349382"/>
                    <a:gd name="connsiteY1" fmla="*/ 19081 h 80998"/>
                    <a:gd name="connsiteX2" fmla="*/ 349318 w 349382"/>
                    <a:gd name="connsiteY2" fmla="*/ 31 h 80998"/>
                    <a:gd name="connsiteX3" fmla="*/ 182630 w 349382"/>
                    <a:gd name="connsiteY3" fmla="*/ 22256 h 80998"/>
                    <a:gd name="connsiteX4" fmla="*/ 68 w 349382"/>
                    <a:gd name="connsiteY4" fmla="*/ 80994 h 80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382" h="80998">
                      <a:moveTo>
                        <a:pt x="68" y="80994"/>
                      </a:moveTo>
                      <a:cubicBezTo>
                        <a:pt x="-3107" y="80465"/>
                        <a:pt x="105372" y="32575"/>
                        <a:pt x="163580" y="19081"/>
                      </a:cubicBezTo>
                      <a:cubicBezTo>
                        <a:pt x="221788" y="5587"/>
                        <a:pt x="346143" y="-498"/>
                        <a:pt x="349318" y="31"/>
                      </a:cubicBezTo>
                      <a:cubicBezTo>
                        <a:pt x="352493" y="560"/>
                        <a:pt x="237663" y="9027"/>
                        <a:pt x="182630" y="22256"/>
                      </a:cubicBezTo>
                      <a:cubicBezTo>
                        <a:pt x="127597" y="35485"/>
                        <a:pt x="3243" y="81523"/>
                        <a:pt x="68" y="809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1" name="フリーフォーム: 図形 990">
                  <a:extLst>
                    <a:ext uri="{FF2B5EF4-FFF2-40B4-BE49-F238E27FC236}">
                      <a16:creationId xmlns:a16="http://schemas.microsoft.com/office/drawing/2014/main" id="{E8AE214F-618D-4A96-8E66-9B29F4EEF14D}"/>
                    </a:ext>
                  </a:extLst>
                </p:cNvPr>
                <p:cNvSpPr/>
                <p:nvPr/>
              </p:nvSpPr>
              <p:spPr>
                <a:xfrm>
                  <a:off x="8116835" y="1666134"/>
                  <a:ext cx="276379" cy="102510"/>
                </a:xfrm>
                <a:custGeom>
                  <a:avLst/>
                  <a:gdLst>
                    <a:gd name="connsiteX0" fmla="*/ 53 w 276379"/>
                    <a:gd name="connsiteY0" fmla="*/ 102341 h 102510"/>
                    <a:gd name="connsiteX1" fmla="*/ 160390 w 276379"/>
                    <a:gd name="connsiteY1" fmla="*/ 38841 h 102510"/>
                    <a:gd name="connsiteX2" fmla="*/ 276278 w 276379"/>
                    <a:gd name="connsiteY2" fmla="*/ 741 h 102510"/>
                    <a:gd name="connsiteX3" fmla="*/ 177853 w 276379"/>
                    <a:gd name="connsiteY3" fmla="*/ 18204 h 102510"/>
                    <a:gd name="connsiteX4" fmla="*/ 53 w 276379"/>
                    <a:gd name="connsiteY4" fmla="*/ 102341 h 10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79" h="102510">
                      <a:moveTo>
                        <a:pt x="53" y="102341"/>
                      </a:moveTo>
                      <a:cubicBezTo>
                        <a:pt x="-2858" y="105781"/>
                        <a:pt x="114353" y="55774"/>
                        <a:pt x="160390" y="38841"/>
                      </a:cubicBezTo>
                      <a:cubicBezTo>
                        <a:pt x="206427" y="21908"/>
                        <a:pt x="273368" y="4180"/>
                        <a:pt x="276278" y="741"/>
                      </a:cubicBezTo>
                      <a:cubicBezTo>
                        <a:pt x="279189" y="-2699"/>
                        <a:pt x="219128" y="6298"/>
                        <a:pt x="177853" y="18204"/>
                      </a:cubicBezTo>
                      <a:cubicBezTo>
                        <a:pt x="136578" y="30110"/>
                        <a:pt x="2964" y="98901"/>
                        <a:pt x="53" y="1023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2" name="フリーフォーム: 図形 991">
                  <a:extLst>
                    <a:ext uri="{FF2B5EF4-FFF2-40B4-BE49-F238E27FC236}">
                      <a16:creationId xmlns:a16="http://schemas.microsoft.com/office/drawing/2014/main" id="{957B132D-EE8F-46F7-A427-3BCE1EBE590C}"/>
                    </a:ext>
                  </a:extLst>
                </p:cNvPr>
                <p:cNvSpPr/>
                <p:nvPr/>
              </p:nvSpPr>
              <p:spPr>
                <a:xfrm>
                  <a:off x="8014325" y="1513461"/>
                  <a:ext cx="194017" cy="81990"/>
                </a:xfrm>
                <a:custGeom>
                  <a:avLst/>
                  <a:gdLst>
                    <a:gd name="connsiteX0" fmla="*/ 963 w 194017"/>
                    <a:gd name="connsiteY0" fmla="*/ 81977 h 81990"/>
                    <a:gd name="connsiteX1" fmla="*/ 189875 w 194017"/>
                    <a:gd name="connsiteY1" fmla="*/ 5777 h 81990"/>
                    <a:gd name="connsiteX2" fmla="*/ 120025 w 194017"/>
                    <a:gd name="connsiteY2" fmla="*/ 12127 h 81990"/>
                    <a:gd name="connsiteX3" fmla="*/ 963 w 194017"/>
                    <a:gd name="connsiteY3" fmla="*/ 81977 h 81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4017" h="81990">
                      <a:moveTo>
                        <a:pt x="963" y="81977"/>
                      </a:moveTo>
                      <a:cubicBezTo>
                        <a:pt x="12605" y="80919"/>
                        <a:pt x="170031" y="17419"/>
                        <a:pt x="189875" y="5777"/>
                      </a:cubicBezTo>
                      <a:cubicBezTo>
                        <a:pt x="209719" y="-5865"/>
                        <a:pt x="153627" y="2073"/>
                        <a:pt x="120025" y="12127"/>
                      </a:cubicBezTo>
                      <a:cubicBezTo>
                        <a:pt x="86423" y="22181"/>
                        <a:pt x="-10679" y="83035"/>
                        <a:pt x="963" y="819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3" name="フリーフォーム: 図形 992">
                  <a:extLst>
                    <a:ext uri="{FF2B5EF4-FFF2-40B4-BE49-F238E27FC236}">
                      <a16:creationId xmlns:a16="http://schemas.microsoft.com/office/drawing/2014/main" id="{BB486A90-0ADB-4722-BA1E-95CC2FDC79CF}"/>
                    </a:ext>
                  </a:extLst>
                </p:cNvPr>
                <p:cNvSpPr/>
                <p:nvPr/>
              </p:nvSpPr>
              <p:spPr>
                <a:xfrm>
                  <a:off x="8334019" y="1671265"/>
                  <a:ext cx="283269" cy="30692"/>
                </a:xfrm>
                <a:custGeom>
                  <a:avLst/>
                  <a:gdLst>
                    <a:gd name="connsiteX0" fmla="*/ 356 w 283269"/>
                    <a:gd name="connsiteY0" fmla="*/ 9898 h 30692"/>
                    <a:gd name="connsiteX1" fmla="*/ 103544 w 283269"/>
                    <a:gd name="connsiteY1" fmla="*/ 373 h 30692"/>
                    <a:gd name="connsiteX2" fmla="*/ 176569 w 283269"/>
                    <a:gd name="connsiteY2" fmla="*/ 22598 h 30692"/>
                    <a:gd name="connsiteX3" fmla="*/ 221019 w 283269"/>
                    <a:gd name="connsiteY3" fmla="*/ 6723 h 30692"/>
                    <a:gd name="connsiteX4" fmla="*/ 260706 w 283269"/>
                    <a:gd name="connsiteY4" fmla="*/ 30535 h 30692"/>
                    <a:gd name="connsiteX5" fmla="*/ 281344 w 283269"/>
                    <a:gd name="connsiteY5" fmla="*/ 16248 h 30692"/>
                    <a:gd name="connsiteX6" fmla="*/ 213081 w 283269"/>
                    <a:gd name="connsiteY6" fmla="*/ 373 h 30692"/>
                    <a:gd name="connsiteX7" fmla="*/ 141644 w 283269"/>
                    <a:gd name="connsiteY7" fmla="*/ 3548 h 30692"/>
                    <a:gd name="connsiteX8" fmla="*/ 356 w 283269"/>
                    <a:gd name="connsiteY8" fmla="*/ 9898 h 30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3269" h="30692">
                      <a:moveTo>
                        <a:pt x="356" y="9898"/>
                      </a:moveTo>
                      <a:cubicBezTo>
                        <a:pt x="-5994" y="9369"/>
                        <a:pt x="74175" y="-1744"/>
                        <a:pt x="103544" y="373"/>
                      </a:cubicBezTo>
                      <a:cubicBezTo>
                        <a:pt x="132913" y="2490"/>
                        <a:pt x="156990" y="21540"/>
                        <a:pt x="176569" y="22598"/>
                      </a:cubicBezTo>
                      <a:cubicBezTo>
                        <a:pt x="196148" y="23656"/>
                        <a:pt x="206996" y="5400"/>
                        <a:pt x="221019" y="6723"/>
                      </a:cubicBezTo>
                      <a:cubicBezTo>
                        <a:pt x="235042" y="8046"/>
                        <a:pt x="250652" y="28948"/>
                        <a:pt x="260706" y="30535"/>
                      </a:cubicBezTo>
                      <a:cubicBezTo>
                        <a:pt x="270760" y="32122"/>
                        <a:pt x="289282" y="21275"/>
                        <a:pt x="281344" y="16248"/>
                      </a:cubicBezTo>
                      <a:cubicBezTo>
                        <a:pt x="273407" y="11221"/>
                        <a:pt x="236364" y="2490"/>
                        <a:pt x="213081" y="373"/>
                      </a:cubicBezTo>
                      <a:cubicBezTo>
                        <a:pt x="189798" y="-1744"/>
                        <a:pt x="169954" y="5929"/>
                        <a:pt x="141644" y="3548"/>
                      </a:cubicBezTo>
                      <a:cubicBezTo>
                        <a:pt x="113334" y="1167"/>
                        <a:pt x="6706" y="10427"/>
                        <a:pt x="356" y="9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4" name="フリーフォーム: 図形 993">
                  <a:extLst>
                    <a:ext uri="{FF2B5EF4-FFF2-40B4-BE49-F238E27FC236}">
                      <a16:creationId xmlns:a16="http://schemas.microsoft.com/office/drawing/2014/main" id="{7B7AB0AC-B8F0-49DB-9AB2-248637C5E423}"/>
                    </a:ext>
                  </a:extLst>
                </p:cNvPr>
                <p:cNvSpPr/>
                <p:nvPr/>
              </p:nvSpPr>
              <p:spPr>
                <a:xfrm>
                  <a:off x="8070846" y="1531698"/>
                  <a:ext cx="172613" cy="100462"/>
                </a:xfrm>
                <a:custGeom>
                  <a:avLst/>
                  <a:gdLst>
                    <a:gd name="connsiteX0" fmla="*/ 4 w 172613"/>
                    <a:gd name="connsiteY0" fmla="*/ 31990 h 100462"/>
                    <a:gd name="connsiteX1" fmla="*/ 47629 w 172613"/>
                    <a:gd name="connsiteY1" fmla="*/ 68502 h 100462"/>
                    <a:gd name="connsiteX2" fmla="*/ 38104 w 172613"/>
                    <a:gd name="connsiteY2" fmla="*/ 100252 h 100462"/>
                    <a:gd name="connsiteX3" fmla="*/ 80967 w 172613"/>
                    <a:gd name="connsiteY3" fmla="*/ 52627 h 100462"/>
                    <a:gd name="connsiteX4" fmla="*/ 87317 w 172613"/>
                    <a:gd name="connsiteY4" fmla="*/ 47865 h 100462"/>
                    <a:gd name="connsiteX5" fmla="*/ 120654 w 172613"/>
                    <a:gd name="connsiteY5" fmla="*/ 90727 h 100462"/>
                    <a:gd name="connsiteX6" fmla="*/ 155579 w 172613"/>
                    <a:gd name="connsiteY6" fmla="*/ 52627 h 100462"/>
                    <a:gd name="connsiteX7" fmla="*/ 171454 w 172613"/>
                    <a:gd name="connsiteY7" fmla="*/ 8177 h 100462"/>
                    <a:gd name="connsiteX8" fmla="*/ 125417 w 172613"/>
                    <a:gd name="connsiteY8" fmla="*/ 76440 h 100462"/>
                    <a:gd name="connsiteX9" fmla="*/ 93667 w 172613"/>
                    <a:gd name="connsiteY9" fmla="*/ 35165 h 100462"/>
                    <a:gd name="connsiteX10" fmla="*/ 58742 w 172613"/>
                    <a:gd name="connsiteY10" fmla="*/ 81202 h 100462"/>
                    <a:gd name="connsiteX11" fmla="*/ 93667 w 172613"/>
                    <a:gd name="connsiteY11" fmla="*/ 240 h 100462"/>
                    <a:gd name="connsiteX12" fmla="*/ 50804 w 172613"/>
                    <a:gd name="connsiteY12" fmla="*/ 55802 h 100462"/>
                    <a:gd name="connsiteX13" fmla="*/ 4 w 172613"/>
                    <a:gd name="connsiteY13" fmla="*/ 31990 h 100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613" h="100462">
                      <a:moveTo>
                        <a:pt x="4" y="31990"/>
                      </a:moveTo>
                      <a:cubicBezTo>
                        <a:pt x="-525" y="34107"/>
                        <a:pt x="41279" y="57125"/>
                        <a:pt x="47629" y="68502"/>
                      </a:cubicBezTo>
                      <a:cubicBezTo>
                        <a:pt x="53979" y="79879"/>
                        <a:pt x="32548" y="102898"/>
                        <a:pt x="38104" y="100252"/>
                      </a:cubicBezTo>
                      <a:cubicBezTo>
                        <a:pt x="43660" y="97606"/>
                        <a:pt x="72765" y="61358"/>
                        <a:pt x="80967" y="52627"/>
                      </a:cubicBezTo>
                      <a:cubicBezTo>
                        <a:pt x="89169" y="43896"/>
                        <a:pt x="80703" y="41515"/>
                        <a:pt x="87317" y="47865"/>
                      </a:cubicBezTo>
                      <a:cubicBezTo>
                        <a:pt x="93931" y="54215"/>
                        <a:pt x="109277" y="89933"/>
                        <a:pt x="120654" y="90727"/>
                      </a:cubicBezTo>
                      <a:cubicBezTo>
                        <a:pt x="132031" y="91521"/>
                        <a:pt x="147112" y="66385"/>
                        <a:pt x="155579" y="52627"/>
                      </a:cubicBezTo>
                      <a:cubicBezTo>
                        <a:pt x="164046" y="38869"/>
                        <a:pt x="176481" y="4208"/>
                        <a:pt x="171454" y="8177"/>
                      </a:cubicBezTo>
                      <a:cubicBezTo>
                        <a:pt x="166427" y="12146"/>
                        <a:pt x="138381" y="71942"/>
                        <a:pt x="125417" y="76440"/>
                      </a:cubicBezTo>
                      <a:cubicBezTo>
                        <a:pt x="112453" y="80938"/>
                        <a:pt x="104779" y="34371"/>
                        <a:pt x="93667" y="35165"/>
                      </a:cubicBezTo>
                      <a:cubicBezTo>
                        <a:pt x="82555" y="35959"/>
                        <a:pt x="58742" y="87023"/>
                        <a:pt x="58742" y="81202"/>
                      </a:cubicBezTo>
                      <a:cubicBezTo>
                        <a:pt x="58742" y="75381"/>
                        <a:pt x="94990" y="4473"/>
                        <a:pt x="93667" y="240"/>
                      </a:cubicBezTo>
                      <a:cubicBezTo>
                        <a:pt x="92344" y="-3993"/>
                        <a:pt x="63239" y="48923"/>
                        <a:pt x="50804" y="55802"/>
                      </a:cubicBezTo>
                      <a:cubicBezTo>
                        <a:pt x="38369" y="62681"/>
                        <a:pt x="533" y="29873"/>
                        <a:pt x="4" y="319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5" name="フリーフォーム: 図形 994">
                  <a:extLst>
                    <a:ext uri="{FF2B5EF4-FFF2-40B4-BE49-F238E27FC236}">
                      <a16:creationId xmlns:a16="http://schemas.microsoft.com/office/drawing/2014/main" id="{C8B2BFCA-5751-4564-BF0D-6B30D3DF21EF}"/>
                    </a:ext>
                  </a:extLst>
                </p:cNvPr>
                <p:cNvSpPr/>
                <p:nvPr/>
              </p:nvSpPr>
              <p:spPr>
                <a:xfrm>
                  <a:off x="8301509" y="1570029"/>
                  <a:ext cx="153170" cy="94857"/>
                </a:xfrm>
                <a:custGeom>
                  <a:avLst/>
                  <a:gdLst>
                    <a:gd name="connsiteX0" fmla="*/ 2704 w 153170"/>
                    <a:gd name="connsiteY0" fmla="*/ 9 h 94857"/>
                    <a:gd name="connsiteX1" fmla="*/ 12229 w 153170"/>
                    <a:gd name="connsiteY1" fmla="*/ 60334 h 94857"/>
                    <a:gd name="connsiteX2" fmla="*/ 78904 w 153170"/>
                    <a:gd name="connsiteY2" fmla="*/ 76209 h 94857"/>
                    <a:gd name="connsiteX3" fmla="*/ 102716 w 153170"/>
                    <a:gd name="connsiteY3" fmla="*/ 34934 h 94857"/>
                    <a:gd name="connsiteX4" fmla="*/ 69379 w 153170"/>
                    <a:gd name="connsiteY4" fmla="*/ 84146 h 94857"/>
                    <a:gd name="connsiteX5" fmla="*/ 147166 w 153170"/>
                    <a:gd name="connsiteY5" fmla="*/ 92084 h 94857"/>
                    <a:gd name="connsiteX6" fmla="*/ 147166 w 153170"/>
                    <a:gd name="connsiteY6" fmla="*/ 47634 h 94857"/>
                    <a:gd name="connsiteX7" fmla="*/ 140816 w 153170"/>
                    <a:gd name="connsiteY7" fmla="*/ 79384 h 94857"/>
                    <a:gd name="connsiteX8" fmla="*/ 78904 w 153170"/>
                    <a:gd name="connsiteY8" fmla="*/ 85734 h 94857"/>
                    <a:gd name="connsiteX9" fmla="*/ 105891 w 153170"/>
                    <a:gd name="connsiteY9" fmla="*/ 36521 h 94857"/>
                    <a:gd name="connsiteX10" fmla="*/ 43979 w 153170"/>
                    <a:gd name="connsiteY10" fmla="*/ 65096 h 94857"/>
                    <a:gd name="connsiteX11" fmla="*/ 2704 w 153170"/>
                    <a:gd name="connsiteY11" fmla="*/ 9 h 9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3170" h="94857">
                      <a:moveTo>
                        <a:pt x="2704" y="9"/>
                      </a:moveTo>
                      <a:cubicBezTo>
                        <a:pt x="-2588" y="-785"/>
                        <a:pt x="-471" y="47634"/>
                        <a:pt x="12229" y="60334"/>
                      </a:cubicBezTo>
                      <a:cubicBezTo>
                        <a:pt x="24929" y="73034"/>
                        <a:pt x="63823" y="80442"/>
                        <a:pt x="78904" y="76209"/>
                      </a:cubicBezTo>
                      <a:cubicBezTo>
                        <a:pt x="93985" y="71976"/>
                        <a:pt x="104303" y="33611"/>
                        <a:pt x="102716" y="34934"/>
                      </a:cubicBezTo>
                      <a:cubicBezTo>
                        <a:pt x="101129" y="36257"/>
                        <a:pt x="61971" y="74621"/>
                        <a:pt x="69379" y="84146"/>
                      </a:cubicBezTo>
                      <a:cubicBezTo>
                        <a:pt x="76787" y="93671"/>
                        <a:pt x="134202" y="98169"/>
                        <a:pt x="147166" y="92084"/>
                      </a:cubicBezTo>
                      <a:cubicBezTo>
                        <a:pt x="160130" y="85999"/>
                        <a:pt x="148224" y="49751"/>
                        <a:pt x="147166" y="47634"/>
                      </a:cubicBezTo>
                      <a:cubicBezTo>
                        <a:pt x="146108" y="45517"/>
                        <a:pt x="152193" y="73034"/>
                        <a:pt x="140816" y="79384"/>
                      </a:cubicBezTo>
                      <a:cubicBezTo>
                        <a:pt x="129439" y="85734"/>
                        <a:pt x="84725" y="92878"/>
                        <a:pt x="78904" y="85734"/>
                      </a:cubicBezTo>
                      <a:cubicBezTo>
                        <a:pt x="73083" y="78590"/>
                        <a:pt x="111712" y="39961"/>
                        <a:pt x="105891" y="36521"/>
                      </a:cubicBezTo>
                      <a:cubicBezTo>
                        <a:pt x="100070" y="33081"/>
                        <a:pt x="58796" y="65361"/>
                        <a:pt x="43979" y="65096"/>
                      </a:cubicBezTo>
                      <a:cubicBezTo>
                        <a:pt x="29162" y="64832"/>
                        <a:pt x="7996" y="803"/>
                        <a:pt x="2704" y="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6" name="フリーフォーム: 図形 995">
                  <a:extLst>
                    <a:ext uri="{FF2B5EF4-FFF2-40B4-BE49-F238E27FC236}">
                      <a16:creationId xmlns:a16="http://schemas.microsoft.com/office/drawing/2014/main" id="{59F9416A-0220-4D6E-A43B-1FF2ACE0755F}"/>
                    </a:ext>
                  </a:extLst>
                </p:cNvPr>
                <p:cNvSpPr/>
                <p:nvPr/>
              </p:nvSpPr>
              <p:spPr>
                <a:xfrm>
                  <a:off x="8473728" y="1612892"/>
                  <a:ext cx="94494" cy="73493"/>
                </a:xfrm>
                <a:custGeom>
                  <a:avLst/>
                  <a:gdLst>
                    <a:gd name="connsiteX0" fmla="*/ 30510 w 94494"/>
                    <a:gd name="connsiteY0" fmla="*/ 8 h 73493"/>
                    <a:gd name="connsiteX1" fmla="*/ 41622 w 94494"/>
                    <a:gd name="connsiteY1" fmla="*/ 68271 h 73493"/>
                    <a:gd name="connsiteX2" fmla="*/ 92422 w 94494"/>
                    <a:gd name="connsiteY2" fmla="*/ 50808 h 73493"/>
                    <a:gd name="connsiteX3" fmla="*/ 84485 w 94494"/>
                    <a:gd name="connsiteY3" fmla="*/ 19058 h 73493"/>
                    <a:gd name="connsiteX4" fmla="*/ 82897 w 94494"/>
                    <a:gd name="connsiteY4" fmla="*/ 55571 h 73493"/>
                    <a:gd name="connsiteX5" fmla="*/ 52735 w 94494"/>
                    <a:gd name="connsiteY5" fmla="*/ 73033 h 73493"/>
                    <a:gd name="connsiteX6" fmla="*/ 347 w 94494"/>
                    <a:gd name="connsiteY6" fmla="*/ 63508 h 73493"/>
                    <a:gd name="connsiteX7" fmla="*/ 30510 w 94494"/>
                    <a:gd name="connsiteY7" fmla="*/ 8 h 73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94" h="73493">
                      <a:moveTo>
                        <a:pt x="30510" y="8"/>
                      </a:moveTo>
                      <a:cubicBezTo>
                        <a:pt x="37389" y="802"/>
                        <a:pt x="31303" y="59804"/>
                        <a:pt x="41622" y="68271"/>
                      </a:cubicBezTo>
                      <a:cubicBezTo>
                        <a:pt x="51941" y="76738"/>
                        <a:pt x="85278" y="59010"/>
                        <a:pt x="92422" y="50808"/>
                      </a:cubicBezTo>
                      <a:cubicBezTo>
                        <a:pt x="99566" y="42606"/>
                        <a:pt x="86072" y="18264"/>
                        <a:pt x="84485" y="19058"/>
                      </a:cubicBezTo>
                      <a:cubicBezTo>
                        <a:pt x="82898" y="19852"/>
                        <a:pt x="88189" y="46575"/>
                        <a:pt x="82897" y="55571"/>
                      </a:cubicBezTo>
                      <a:cubicBezTo>
                        <a:pt x="77605" y="64567"/>
                        <a:pt x="66493" y="71710"/>
                        <a:pt x="52735" y="73033"/>
                      </a:cubicBezTo>
                      <a:cubicBezTo>
                        <a:pt x="38977" y="74356"/>
                        <a:pt x="4051" y="73298"/>
                        <a:pt x="347" y="63508"/>
                      </a:cubicBezTo>
                      <a:cubicBezTo>
                        <a:pt x="-3357" y="53719"/>
                        <a:pt x="23631" y="-786"/>
                        <a:pt x="30510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7" name="フリーフォーム: 図形 996">
                  <a:extLst>
                    <a:ext uri="{FF2B5EF4-FFF2-40B4-BE49-F238E27FC236}">
                      <a16:creationId xmlns:a16="http://schemas.microsoft.com/office/drawing/2014/main" id="{970FA530-062A-4A47-9669-DE3EB9428FD4}"/>
                    </a:ext>
                  </a:extLst>
                </p:cNvPr>
                <p:cNvSpPr/>
                <p:nvPr/>
              </p:nvSpPr>
              <p:spPr>
                <a:xfrm>
                  <a:off x="8473818" y="1372714"/>
                  <a:ext cx="165369" cy="39616"/>
                </a:xfrm>
                <a:custGeom>
                  <a:avLst/>
                  <a:gdLst>
                    <a:gd name="connsiteX0" fmla="*/ 257 w 165369"/>
                    <a:gd name="connsiteY0" fmla="*/ 9999 h 39616"/>
                    <a:gd name="connsiteX1" fmla="*/ 124082 w 165369"/>
                    <a:gd name="connsiteY1" fmla="*/ 474 h 39616"/>
                    <a:gd name="connsiteX2" fmla="*/ 95507 w 165369"/>
                    <a:gd name="connsiteY2" fmla="*/ 27461 h 39616"/>
                    <a:gd name="connsiteX3" fmla="*/ 165357 w 165369"/>
                    <a:gd name="connsiteY3" fmla="*/ 36986 h 39616"/>
                    <a:gd name="connsiteX4" fmla="*/ 89157 w 165369"/>
                    <a:gd name="connsiteY4" fmla="*/ 36986 h 39616"/>
                    <a:gd name="connsiteX5" fmla="*/ 90745 w 165369"/>
                    <a:gd name="connsiteY5" fmla="*/ 6824 h 39616"/>
                    <a:gd name="connsiteX6" fmla="*/ 257 w 165369"/>
                    <a:gd name="connsiteY6" fmla="*/ 9999 h 39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369" h="39616">
                      <a:moveTo>
                        <a:pt x="257" y="9999"/>
                      </a:moveTo>
                      <a:cubicBezTo>
                        <a:pt x="5813" y="8941"/>
                        <a:pt x="108207" y="-2436"/>
                        <a:pt x="124082" y="474"/>
                      </a:cubicBezTo>
                      <a:cubicBezTo>
                        <a:pt x="139957" y="3384"/>
                        <a:pt x="88628" y="21376"/>
                        <a:pt x="95507" y="27461"/>
                      </a:cubicBezTo>
                      <a:cubicBezTo>
                        <a:pt x="102386" y="33546"/>
                        <a:pt x="166415" y="35398"/>
                        <a:pt x="165357" y="36986"/>
                      </a:cubicBezTo>
                      <a:cubicBezTo>
                        <a:pt x="164299" y="38574"/>
                        <a:pt x="101592" y="42013"/>
                        <a:pt x="89157" y="36986"/>
                      </a:cubicBezTo>
                      <a:cubicBezTo>
                        <a:pt x="76722" y="31959"/>
                        <a:pt x="100799" y="11851"/>
                        <a:pt x="90745" y="6824"/>
                      </a:cubicBezTo>
                      <a:cubicBezTo>
                        <a:pt x="80691" y="1797"/>
                        <a:pt x="-5299" y="11057"/>
                        <a:pt x="257" y="99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8" name="フリーフォーム: 図形 997">
                  <a:extLst>
                    <a:ext uri="{FF2B5EF4-FFF2-40B4-BE49-F238E27FC236}">
                      <a16:creationId xmlns:a16="http://schemas.microsoft.com/office/drawing/2014/main" id="{04A825CE-B346-4DE4-9006-DC5F36F81AC6}"/>
                    </a:ext>
                  </a:extLst>
                </p:cNvPr>
                <p:cNvSpPr/>
                <p:nvPr/>
              </p:nvSpPr>
              <p:spPr>
                <a:xfrm>
                  <a:off x="8475351" y="1421340"/>
                  <a:ext cx="137854" cy="15561"/>
                </a:xfrm>
                <a:custGeom>
                  <a:avLst/>
                  <a:gdLst>
                    <a:gd name="connsiteX0" fmla="*/ 312 w 137854"/>
                    <a:gd name="connsiteY0" fmla="*/ 1060 h 15561"/>
                    <a:gd name="connsiteX1" fmla="*/ 133662 w 137854"/>
                    <a:gd name="connsiteY1" fmla="*/ 2648 h 15561"/>
                    <a:gd name="connsiteX2" fmla="*/ 97149 w 137854"/>
                    <a:gd name="connsiteY2" fmla="*/ 15348 h 15561"/>
                    <a:gd name="connsiteX3" fmla="*/ 312 w 137854"/>
                    <a:gd name="connsiteY3" fmla="*/ 1060 h 15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854" h="15561">
                      <a:moveTo>
                        <a:pt x="312" y="1060"/>
                      </a:moveTo>
                      <a:cubicBezTo>
                        <a:pt x="6398" y="-1057"/>
                        <a:pt x="117523" y="267"/>
                        <a:pt x="133662" y="2648"/>
                      </a:cubicBezTo>
                      <a:cubicBezTo>
                        <a:pt x="149801" y="5029"/>
                        <a:pt x="115405" y="13231"/>
                        <a:pt x="97149" y="15348"/>
                      </a:cubicBezTo>
                      <a:cubicBezTo>
                        <a:pt x="78893" y="17465"/>
                        <a:pt x="-5774" y="3177"/>
                        <a:pt x="312" y="10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999" name="フリーフォーム: 図形 998">
                  <a:extLst>
                    <a:ext uri="{FF2B5EF4-FFF2-40B4-BE49-F238E27FC236}">
                      <a16:creationId xmlns:a16="http://schemas.microsoft.com/office/drawing/2014/main" id="{3A9D4825-9DEF-4E34-80BF-347F6193A7E5}"/>
                    </a:ext>
                  </a:extLst>
                </p:cNvPr>
                <p:cNvSpPr/>
                <p:nvPr/>
              </p:nvSpPr>
              <p:spPr>
                <a:xfrm>
                  <a:off x="8480352" y="1416049"/>
                  <a:ext cx="46165" cy="111127"/>
                </a:xfrm>
                <a:custGeom>
                  <a:avLst/>
                  <a:gdLst>
                    <a:gd name="connsiteX0" fmla="*/ 73 w 46165"/>
                    <a:gd name="connsiteY0" fmla="*/ 1 h 111127"/>
                    <a:gd name="connsiteX1" fmla="*/ 34998 w 46165"/>
                    <a:gd name="connsiteY1" fmla="*/ 52389 h 111127"/>
                    <a:gd name="connsiteX2" fmla="*/ 17536 w 46165"/>
                    <a:gd name="connsiteY2" fmla="*/ 111126 h 111127"/>
                    <a:gd name="connsiteX3" fmla="*/ 46111 w 46165"/>
                    <a:gd name="connsiteY3" fmla="*/ 53976 h 111127"/>
                    <a:gd name="connsiteX4" fmla="*/ 73 w 46165"/>
                    <a:gd name="connsiteY4" fmla="*/ 1 h 1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165" h="111127">
                      <a:moveTo>
                        <a:pt x="73" y="1"/>
                      </a:moveTo>
                      <a:cubicBezTo>
                        <a:pt x="-1779" y="-263"/>
                        <a:pt x="32088" y="33868"/>
                        <a:pt x="34998" y="52389"/>
                      </a:cubicBezTo>
                      <a:cubicBezTo>
                        <a:pt x="37908" y="70910"/>
                        <a:pt x="15684" y="110862"/>
                        <a:pt x="17536" y="111126"/>
                      </a:cubicBezTo>
                      <a:cubicBezTo>
                        <a:pt x="19388" y="111390"/>
                        <a:pt x="44259" y="68264"/>
                        <a:pt x="46111" y="53976"/>
                      </a:cubicBezTo>
                      <a:cubicBezTo>
                        <a:pt x="47963" y="39689"/>
                        <a:pt x="1925" y="265"/>
                        <a:pt x="73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0" name="フリーフォーム: 図形 999">
                  <a:extLst>
                    <a:ext uri="{FF2B5EF4-FFF2-40B4-BE49-F238E27FC236}">
                      <a16:creationId xmlns:a16="http://schemas.microsoft.com/office/drawing/2014/main" id="{89D6E8AC-135A-4FB7-B083-9F15970A6FF4}"/>
                    </a:ext>
                  </a:extLst>
                </p:cNvPr>
                <p:cNvSpPr/>
                <p:nvPr/>
              </p:nvSpPr>
              <p:spPr>
                <a:xfrm>
                  <a:off x="8511454" y="1431856"/>
                  <a:ext cx="80801" cy="104860"/>
                </a:xfrm>
                <a:custGeom>
                  <a:avLst/>
                  <a:gdLst>
                    <a:gd name="connsiteX0" fmla="*/ 73746 w 80801"/>
                    <a:gd name="connsiteY0" fmla="*/ 69 h 104860"/>
                    <a:gd name="connsiteX1" fmla="*/ 80096 w 80801"/>
                    <a:gd name="connsiteY1" fmla="*/ 61982 h 104860"/>
                    <a:gd name="connsiteX2" fmla="*/ 56284 w 80801"/>
                    <a:gd name="connsiteY2" fmla="*/ 104844 h 104860"/>
                    <a:gd name="connsiteX3" fmla="*/ 32471 w 80801"/>
                    <a:gd name="connsiteY3" fmla="*/ 66744 h 104860"/>
                    <a:gd name="connsiteX4" fmla="*/ 721 w 80801"/>
                    <a:gd name="connsiteY4" fmla="*/ 34994 h 104860"/>
                    <a:gd name="connsiteX5" fmla="*/ 65809 w 80801"/>
                    <a:gd name="connsiteY5" fmla="*/ 74682 h 104860"/>
                    <a:gd name="connsiteX6" fmla="*/ 73746 w 80801"/>
                    <a:gd name="connsiteY6" fmla="*/ 69 h 10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801" h="104860">
                      <a:moveTo>
                        <a:pt x="73746" y="69"/>
                      </a:moveTo>
                      <a:cubicBezTo>
                        <a:pt x="76127" y="-2048"/>
                        <a:pt x="83006" y="44520"/>
                        <a:pt x="80096" y="61982"/>
                      </a:cubicBezTo>
                      <a:cubicBezTo>
                        <a:pt x="77186" y="79444"/>
                        <a:pt x="64221" y="104050"/>
                        <a:pt x="56284" y="104844"/>
                      </a:cubicBezTo>
                      <a:cubicBezTo>
                        <a:pt x="48347" y="105638"/>
                        <a:pt x="41731" y="78386"/>
                        <a:pt x="32471" y="66744"/>
                      </a:cubicBezTo>
                      <a:cubicBezTo>
                        <a:pt x="23210" y="55102"/>
                        <a:pt x="-4835" y="33671"/>
                        <a:pt x="721" y="34994"/>
                      </a:cubicBezTo>
                      <a:cubicBezTo>
                        <a:pt x="6277" y="36317"/>
                        <a:pt x="52844" y="76005"/>
                        <a:pt x="65809" y="74682"/>
                      </a:cubicBezTo>
                      <a:cubicBezTo>
                        <a:pt x="78774" y="73359"/>
                        <a:pt x="71365" y="2186"/>
                        <a:pt x="73746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1" name="フリーフォーム: 図形 1000">
                  <a:extLst>
                    <a:ext uri="{FF2B5EF4-FFF2-40B4-BE49-F238E27FC236}">
                      <a16:creationId xmlns:a16="http://schemas.microsoft.com/office/drawing/2014/main" id="{38B983AC-FEAF-4C70-9822-C766CF2F8467}"/>
                    </a:ext>
                  </a:extLst>
                </p:cNvPr>
                <p:cNvSpPr/>
                <p:nvPr/>
              </p:nvSpPr>
              <p:spPr>
                <a:xfrm>
                  <a:off x="8639169" y="1253573"/>
                  <a:ext cx="213211" cy="184757"/>
                </a:xfrm>
                <a:custGeom>
                  <a:avLst/>
                  <a:gdLst>
                    <a:gd name="connsiteX0" fmla="*/ 212731 w 213211"/>
                    <a:gd name="connsiteY0" fmla="*/ 552 h 184757"/>
                    <a:gd name="connsiteX1" fmla="*/ 65094 w 213211"/>
                    <a:gd name="connsiteY1" fmla="*/ 49765 h 184757"/>
                    <a:gd name="connsiteX2" fmla="*/ 34931 w 213211"/>
                    <a:gd name="connsiteY2" fmla="*/ 79927 h 184757"/>
                    <a:gd name="connsiteX3" fmla="*/ 38106 w 213211"/>
                    <a:gd name="connsiteY3" fmla="*/ 138665 h 184757"/>
                    <a:gd name="connsiteX4" fmla="*/ 60331 w 213211"/>
                    <a:gd name="connsiteY4" fmla="*/ 184702 h 184757"/>
                    <a:gd name="connsiteX5" fmla="*/ 23819 w 213211"/>
                    <a:gd name="connsiteY5" fmla="*/ 146602 h 184757"/>
                    <a:gd name="connsiteX6" fmla="*/ 9531 w 213211"/>
                    <a:gd name="connsiteY6" fmla="*/ 84690 h 184757"/>
                    <a:gd name="connsiteX7" fmla="*/ 212731 w 213211"/>
                    <a:gd name="connsiteY7" fmla="*/ 552 h 184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211" h="184757">
                      <a:moveTo>
                        <a:pt x="212731" y="552"/>
                      </a:moveTo>
                      <a:cubicBezTo>
                        <a:pt x="221992" y="-5269"/>
                        <a:pt x="94727" y="36536"/>
                        <a:pt x="65094" y="49765"/>
                      </a:cubicBezTo>
                      <a:cubicBezTo>
                        <a:pt x="35461" y="62994"/>
                        <a:pt x="39429" y="65110"/>
                        <a:pt x="34931" y="79927"/>
                      </a:cubicBezTo>
                      <a:cubicBezTo>
                        <a:pt x="30433" y="94744"/>
                        <a:pt x="33873" y="121203"/>
                        <a:pt x="38106" y="138665"/>
                      </a:cubicBezTo>
                      <a:cubicBezTo>
                        <a:pt x="42339" y="156127"/>
                        <a:pt x="62712" y="183379"/>
                        <a:pt x="60331" y="184702"/>
                      </a:cubicBezTo>
                      <a:cubicBezTo>
                        <a:pt x="57950" y="186025"/>
                        <a:pt x="32286" y="163271"/>
                        <a:pt x="23819" y="146602"/>
                      </a:cubicBezTo>
                      <a:cubicBezTo>
                        <a:pt x="15352" y="129933"/>
                        <a:pt x="-15340" y="108238"/>
                        <a:pt x="9531" y="84690"/>
                      </a:cubicBezTo>
                      <a:cubicBezTo>
                        <a:pt x="34402" y="61142"/>
                        <a:pt x="203470" y="6373"/>
                        <a:pt x="212731" y="55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2" name="フリーフォーム: 図形 1001">
                  <a:extLst>
                    <a:ext uri="{FF2B5EF4-FFF2-40B4-BE49-F238E27FC236}">
                      <a16:creationId xmlns:a16="http://schemas.microsoft.com/office/drawing/2014/main" id="{ED720321-E6EF-4FEC-93AA-13C95A20B9DA}"/>
                    </a:ext>
                  </a:extLst>
                </p:cNvPr>
                <p:cNvSpPr/>
                <p:nvPr/>
              </p:nvSpPr>
              <p:spPr>
                <a:xfrm>
                  <a:off x="8670266" y="1253649"/>
                  <a:ext cx="196379" cy="160901"/>
                </a:xfrm>
                <a:custGeom>
                  <a:avLst/>
                  <a:gdLst>
                    <a:gd name="connsiteX0" fmla="*/ 194334 w 196379"/>
                    <a:gd name="connsiteY0" fmla="*/ 476 h 160901"/>
                    <a:gd name="connsiteX1" fmla="*/ 107022 w 196379"/>
                    <a:gd name="connsiteY1" fmla="*/ 57626 h 160901"/>
                    <a:gd name="connsiteX2" fmla="*/ 29234 w 196379"/>
                    <a:gd name="connsiteY2" fmla="*/ 83026 h 160901"/>
                    <a:gd name="connsiteX3" fmla="*/ 30822 w 196379"/>
                    <a:gd name="connsiteY3" fmla="*/ 129064 h 160901"/>
                    <a:gd name="connsiteX4" fmla="*/ 49872 w 196379"/>
                    <a:gd name="connsiteY4" fmla="*/ 160814 h 160901"/>
                    <a:gd name="connsiteX5" fmla="*/ 13359 w 196379"/>
                    <a:gd name="connsiteY5" fmla="*/ 119539 h 160901"/>
                    <a:gd name="connsiteX6" fmla="*/ 14947 w 196379"/>
                    <a:gd name="connsiteY6" fmla="*/ 92551 h 160901"/>
                    <a:gd name="connsiteX7" fmla="*/ 194334 w 196379"/>
                    <a:gd name="connsiteY7" fmla="*/ 476 h 160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379" h="160901">
                      <a:moveTo>
                        <a:pt x="194334" y="476"/>
                      </a:moveTo>
                      <a:cubicBezTo>
                        <a:pt x="209680" y="-5345"/>
                        <a:pt x="134539" y="43868"/>
                        <a:pt x="107022" y="57626"/>
                      </a:cubicBezTo>
                      <a:cubicBezTo>
                        <a:pt x="79505" y="71384"/>
                        <a:pt x="41934" y="71120"/>
                        <a:pt x="29234" y="83026"/>
                      </a:cubicBezTo>
                      <a:cubicBezTo>
                        <a:pt x="16534" y="94932"/>
                        <a:pt x="27382" y="116099"/>
                        <a:pt x="30822" y="129064"/>
                      </a:cubicBezTo>
                      <a:cubicBezTo>
                        <a:pt x="34262" y="142029"/>
                        <a:pt x="52782" y="162401"/>
                        <a:pt x="49872" y="160814"/>
                      </a:cubicBezTo>
                      <a:cubicBezTo>
                        <a:pt x="46962" y="159227"/>
                        <a:pt x="19180" y="130916"/>
                        <a:pt x="13359" y="119539"/>
                      </a:cubicBezTo>
                      <a:cubicBezTo>
                        <a:pt x="7538" y="108162"/>
                        <a:pt x="-14422" y="110013"/>
                        <a:pt x="14947" y="92551"/>
                      </a:cubicBezTo>
                      <a:cubicBezTo>
                        <a:pt x="44316" y="75089"/>
                        <a:pt x="178988" y="6297"/>
                        <a:pt x="194334" y="4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3" name="フリーフォーム: 図形 1002">
                  <a:extLst>
                    <a:ext uri="{FF2B5EF4-FFF2-40B4-BE49-F238E27FC236}">
                      <a16:creationId xmlns:a16="http://schemas.microsoft.com/office/drawing/2014/main" id="{254785D2-D924-43D7-B3B9-765367F0FD4A}"/>
                    </a:ext>
                  </a:extLst>
                </p:cNvPr>
                <p:cNvSpPr/>
                <p:nvPr/>
              </p:nvSpPr>
              <p:spPr>
                <a:xfrm>
                  <a:off x="8705210" y="1342815"/>
                  <a:ext cx="361059" cy="133065"/>
                </a:xfrm>
                <a:custGeom>
                  <a:avLst/>
                  <a:gdLst>
                    <a:gd name="connsiteX0" fmla="*/ 213365 w 361059"/>
                    <a:gd name="connsiteY0" fmla="*/ 44660 h 133065"/>
                    <a:gd name="connsiteX1" fmla="*/ 103828 w 361059"/>
                    <a:gd name="connsiteY1" fmla="*/ 210 h 133065"/>
                    <a:gd name="connsiteX2" fmla="*/ 3815 w 361059"/>
                    <a:gd name="connsiteY2" fmla="*/ 65298 h 133065"/>
                    <a:gd name="connsiteX3" fmla="*/ 33978 w 361059"/>
                    <a:gd name="connsiteY3" fmla="*/ 114510 h 133065"/>
                    <a:gd name="connsiteX4" fmla="*/ 156215 w 361059"/>
                    <a:gd name="connsiteY4" fmla="*/ 119273 h 133065"/>
                    <a:gd name="connsiteX5" fmla="*/ 361003 w 361059"/>
                    <a:gd name="connsiteY5" fmla="*/ 93873 h 133065"/>
                    <a:gd name="connsiteX6" fmla="*/ 135578 w 361059"/>
                    <a:gd name="connsiteY6" fmla="*/ 131973 h 133065"/>
                    <a:gd name="connsiteX7" fmla="*/ 30803 w 361059"/>
                    <a:gd name="connsiteY7" fmla="*/ 116098 h 133065"/>
                    <a:gd name="connsiteX8" fmla="*/ 27628 w 361059"/>
                    <a:gd name="connsiteY8" fmla="*/ 49423 h 133065"/>
                    <a:gd name="connsiteX9" fmla="*/ 213365 w 361059"/>
                    <a:gd name="connsiteY9" fmla="*/ 44660 h 13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1059" h="133065">
                      <a:moveTo>
                        <a:pt x="213365" y="44660"/>
                      </a:moveTo>
                      <a:cubicBezTo>
                        <a:pt x="226065" y="36458"/>
                        <a:pt x="138753" y="-3230"/>
                        <a:pt x="103828" y="210"/>
                      </a:cubicBezTo>
                      <a:cubicBezTo>
                        <a:pt x="68903" y="3650"/>
                        <a:pt x="15457" y="46248"/>
                        <a:pt x="3815" y="65298"/>
                      </a:cubicBezTo>
                      <a:cubicBezTo>
                        <a:pt x="-7827" y="84348"/>
                        <a:pt x="8578" y="105514"/>
                        <a:pt x="33978" y="114510"/>
                      </a:cubicBezTo>
                      <a:cubicBezTo>
                        <a:pt x="59378" y="123506"/>
                        <a:pt x="101711" y="122713"/>
                        <a:pt x="156215" y="119273"/>
                      </a:cubicBezTo>
                      <a:cubicBezTo>
                        <a:pt x="210719" y="115834"/>
                        <a:pt x="364443" y="91756"/>
                        <a:pt x="361003" y="93873"/>
                      </a:cubicBezTo>
                      <a:cubicBezTo>
                        <a:pt x="357564" y="95990"/>
                        <a:pt x="190611" y="128269"/>
                        <a:pt x="135578" y="131973"/>
                      </a:cubicBezTo>
                      <a:cubicBezTo>
                        <a:pt x="80545" y="135677"/>
                        <a:pt x="48795" y="129856"/>
                        <a:pt x="30803" y="116098"/>
                      </a:cubicBezTo>
                      <a:cubicBezTo>
                        <a:pt x="12811" y="102340"/>
                        <a:pt x="376" y="62652"/>
                        <a:pt x="27628" y="49423"/>
                      </a:cubicBezTo>
                      <a:cubicBezTo>
                        <a:pt x="54880" y="36194"/>
                        <a:pt x="200665" y="52862"/>
                        <a:pt x="213365" y="446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4" name="フリーフォーム: 図形 1003">
                  <a:extLst>
                    <a:ext uri="{FF2B5EF4-FFF2-40B4-BE49-F238E27FC236}">
                      <a16:creationId xmlns:a16="http://schemas.microsoft.com/office/drawing/2014/main" id="{F90C8C22-3BDE-4D73-B8F3-753CF0559F31}"/>
                    </a:ext>
                  </a:extLst>
                </p:cNvPr>
                <p:cNvSpPr/>
                <p:nvPr/>
              </p:nvSpPr>
              <p:spPr>
                <a:xfrm>
                  <a:off x="8737432" y="1393825"/>
                  <a:ext cx="82718" cy="35689"/>
                </a:xfrm>
                <a:custGeom>
                  <a:avLst/>
                  <a:gdLst>
                    <a:gd name="connsiteX0" fmla="*/ 82718 w 82718"/>
                    <a:gd name="connsiteY0" fmla="*/ 0 h 35689"/>
                    <a:gd name="connsiteX1" fmla="*/ 168 w 82718"/>
                    <a:gd name="connsiteY1" fmla="*/ 34925 h 35689"/>
                    <a:gd name="connsiteX2" fmla="*/ 82718 w 82718"/>
                    <a:gd name="connsiteY2" fmla="*/ 0 h 3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2718" h="35689">
                      <a:moveTo>
                        <a:pt x="82718" y="0"/>
                      </a:moveTo>
                      <a:cubicBezTo>
                        <a:pt x="82718" y="0"/>
                        <a:pt x="4666" y="28046"/>
                        <a:pt x="168" y="34925"/>
                      </a:cubicBezTo>
                      <a:cubicBezTo>
                        <a:pt x="-4330" y="41804"/>
                        <a:pt x="82718" y="0"/>
                        <a:pt x="8271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5" name="フリーフォーム: 図形 1004">
                  <a:extLst>
                    <a:ext uri="{FF2B5EF4-FFF2-40B4-BE49-F238E27FC236}">
                      <a16:creationId xmlns:a16="http://schemas.microsoft.com/office/drawing/2014/main" id="{43BCD139-737D-4BA7-8D40-2F3B380FE982}"/>
                    </a:ext>
                  </a:extLst>
                </p:cNvPr>
                <p:cNvSpPr/>
                <p:nvPr/>
              </p:nvSpPr>
              <p:spPr>
                <a:xfrm>
                  <a:off x="8746472" y="1423918"/>
                  <a:ext cx="316030" cy="16013"/>
                </a:xfrm>
                <a:custGeom>
                  <a:avLst/>
                  <a:gdLst>
                    <a:gd name="connsiteX0" fmla="*/ 653 w 316030"/>
                    <a:gd name="connsiteY0" fmla="*/ 11182 h 16013"/>
                    <a:gd name="connsiteX1" fmla="*/ 151466 w 316030"/>
                    <a:gd name="connsiteY1" fmla="*/ 15945 h 16013"/>
                    <a:gd name="connsiteX2" fmla="*/ 314978 w 316030"/>
                    <a:gd name="connsiteY2" fmla="*/ 8007 h 16013"/>
                    <a:gd name="connsiteX3" fmla="*/ 211791 w 316030"/>
                    <a:gd name="connsiteY3" fmla="*/ 70 h 16013"/>
                    <a:gd name="connsiteX4" fmla="*/ 653 w 316030"/>
                    <a:gd name="connsiteY4" fmla="*/ 11182 h 1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030" h="16013">
                      <a:moveTo>
                        <a:pt x="653" y="11182"/>
                      </a:moveTo>
                      <a:cubicBezTo>
                        <a:pt x="-9401" y="13828"/>
                        <a:pt x="99079" y="16474"/>
                        <a:pt x="151466" y="15945"/>
                      </a:cubicBezTo>
                      <a:cubicBezTo>
                        <a:pt x="203853" y="15416"/>
                        <a:pt x="304924" y="10653"/>
                        <a:pt x="314978" y="8007"/>
                      </a:cubicBezTo>
                      <a:cubicBezTo>
                        <a:pt x="325032" y="5361"/>
                        <a:pt x="261003" y="-724"/>
                        <a:pt x="211791" y="70"/>
                      </a:cubicBezTo>
                      <a:cubicBezTo>
                        <a:pt x="162579" y="864"/>
                        <a:pt x="10707" y="8536"/>
                        <a:pt x="653" y="11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6" name="フリーフォーム: 図形 1005">
                  <a:extLst>
                    <a:ext uri="{FF2B5EF4-FFF2-40B4-BE49-F238E27FC236}">
                      <a16:creationId xmlns:a16="http://schemas.microsoft.com/office/drawing/2014/main" id="{B2CAAB16-97D9-411D-A4CF-0ED15CE00FF8}"/>
                    </a:ext>
                  </a:extLst>
                </p:cNvPr>
                <p:cNvSpPr/>
                <p:nvPr/>
              </p:nvSpPr>
              <p:spPr>
                <a:xfrm>
                  <a:off x="8900426" y="1479477"/>
                  <a:ext cx="379603" cy="376575"/>
                </a:xfrm>
                <a:custGeom>
                  <a:avLst/>
                  <a:gdLst>
                    <a:gd name="connsiteX0" fmla="*/ 687 w 379603"/>
                    <a:gd name="connsiteY0" fmla="*/ 73 h 376575"/>
                    <a:gd name="connsiteX1" fmla="*/ 246749 w 379603"/>
                    <a:gd name="connsiteY1" fmla="*/ 87386 h 376575"/>
                    <a:gd name="connsiteX2" fmla="*/ 365812 w 379603"/>
                    <a:gd name="connsiteY2" fmla="*/ 250898 h 376575"/>
                    <a:gd name="connsiteX3" fmla="*/ 375337 w 379603"/>
                    <a:gd name="connsiteY3" fmla="*/ 376311 h 376575"/>
                    <a:gd name="connsiteX4" fmla="*/ 349937 w 379603"/>
                    <a:gd name="connsiteY4" fmla="*/ 279473 h 376575"/>
                    <a:gd name="connsiteX5" fmla="*/ 262624 w 379603"/>
                    <a:gd name="connsiteY5" fmla="*/ 130248 h 376575"/>
                    <a:gd name="connsiteX6" fmla="*/ 175312 w 379603"/>
                    <a:gd name="connsiteY6" fmla="*/ 73098 h 376575"/>
                    <a:gd name="connsiteX7" fmla="*/ 687 w 379603"/>
                    <a:gd name="connsiteY7" fmla="*/ 73 h 3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9603" h="376575">
                      <a:moveTo>
                        <a:pt x="687" y="73"/>
                      </a:moveTo>
                      <a:cubicBezTo>
                        <a:pt x="12593" y="2454"/>
                        <a:pt x="185895" y="45582"/>
                        <a:pt x="246749" y="87386"/>
                      </a:cubicBezTo>
                      <a:cubicBezTo>
                        <a:pt x="307603" y="129190"/>
                        <a:pt x="344381" y="202744"/>
                        <a:pt x="365812" y="250898"/>
                      </a:cubicBezTo>
                      <a:cubicBezTo>
                        <a:pt x="387243" y="299052"/>
                        <a:pt x="377983" y="371549"/>
                        <a:pt x="375337" y="376311"/>
                      </a:cubicBezTo>
                      <a:cubicBezTo>
                        <a:pt x="372691" y="381073"/>
                        <a:pt x="368723" y="320484"/>
                        <a:pt x="349937" y="279473"/>
                      </a:cubicBezTo>
                      <a:cubicBezTo>
                        <a:pt x="331152" y="238463"/>
                        <a:pt x="291728" y="164644"/>
                        <a:pt x="262624" y="130248"/>
                      </a:cubicBezTo>
                      <a:cubicBezTo>
                        <a:pt x="233520" y="95852"/>
                        <a:pt x="215793" y="92677"/>
                        <a:pt x="175312" y="73098"/>
                      </a:cubicBezTo>
                      <a:cubicBezTo>
                        <a:pt x="134831" y="53519"/>
                        <a:pt x="-11219" y="-2308"/>
                        <a:pt x="687" y="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7" name="フリーフォーム: 図形 1006">
                  <a:extLst>
                    <a:ext uri="{FF2B5EF4-FFF2-40B4-BE49-F238E27FC236}">
                      <a16:creationId xmlns:a16="http://schemas.microsoft.com/office/drawing/2014/main" id="{CA33A56A-DE79-4A8B-AB09-B55988C9D633}"/>
                    </a:ext>
                  </a:extLst>
                </p:cNvPr>
                <p:cNvSpPr/>
                <p:nvPr/>
              </p:nvSpPr>
              <p:spPr>
                <a:xfrm>
                  <a:off x="8971303" y="1443028"/>
                  <a:ext cx="384115" cy="428714"/>
                </a:xfrm>
                <a:custGeom>
                  <a:avLst/>
                  <a:gdLst>
                    <a:gd name="connsiteX0" fmla="*/ 1247 w 384115"/>
                    <a:gd name="connsiteY0" fmla="*/ 10 h 428714"/>
                    <a:gd name="connsiteX1" fmla="*/ 179047 w 384115"/>
                    <a:gd name="connsiteY1" fmla="*/ 53985 h 428714"/>
                    <a:gd name="connsiteX2" fmla="*/ 212385 w 384115"/>
                    <a:gd name="connsiteY2" fmla="*/ 46047 h 428714"/>
                    <a:gd name="connsiteX3" fmla="*/ 183810 w 384115"/>
                    <a:gd name="connsiteY3" fmla="*/ 65097 h 428714"/>
                    <a:gd name="connsiteX4" fmla="*/ 158410 w 384115"/>
                    <a:gd name="connsiteY4" fmla="*/ 106372 h 428714"/>
                    <a:gd name="connsiteX5" fmla="*/ 193335 w 384115"/>
                    <a:gd name="connsiteY5" fmla="*/ 101610 h 428714"/>
                    <a:gd name="connsiteX6" fmla="*/ 256835 w 384115"/>
                    <a:gd name="connsiteY6" fmla="*/ 133360 h 428714"/>
                    <a:gd name="connsiteX7" fmla="*/ 312397 w 384115"/>
                    <a:gd name="connsiteY7" fmla="*/ 174635 h 428714"/>
                    <a:gd name="connsiteX8" fmla="*/ 291760 w 384115"/>
                    <a:gd name="connsiteY8" fmla="*/ 203210 h 428714"/>
                    <a:gd name="connsiteX9" fmla="*/ 312397 w 384115"/>
                    <a:gd name="connsiteY9" fmla="*/ 238135 h 428714"/>
                    <a:gd name="connsiteX10" fmla="*/ 350497 w 384115"/>
                    <a:gd name="connsiteY10" fmla="*/ 379422 h 428714"/>
                    <a:gd name="connsiteX11" fmla="*/ 383835 w 384115"/>
                    <a:gd name="connsiteY11" fmla="*/ 414347 h 428714"/>
                    <a:gd name="connsiteX12" fmla="*/ 331447 w 384115"/>
                    <a:gd name="connsiteY12" fmla="*/ 396885 h 428714"/>
                    <a:gd name="connsiteX13" fmla="*/ 310810 w 384115"/>
                    <a:gd name="connsiteY13" fmla="*/ 428635 h 428714"/>
                    <a:gd name="connsiteX14" fmla="*/ 355260 w 384115"/>
                    <a:gd name="connsiteY14" fmla="*/ 385772 h 428714"/>
                    <a:gd name="connsiteX15" fmla="*/ 313985 w 384115"/>
                    <a:gd name="connsiteY15" fmla="*/ 265122 h 428714"/>
                    <a:gd name="connsiteX16" fmla="*/ 277472 w 384115"/>
                    <a:gd name="connsiteY16" fmla="*/ 193685 h 428714"/>
                    <a:gd name="connsiteX17" fmla="*/ 291760 w 384115"/>
                    <a:gd name="connsiteY17" fmla="*/ 163522 h 428714"/>
                    <a:gd name="connsiteX18" fmla="*/ 153647 w 384115"/>
                    <a:gd name="connsiteY18" fmla="*/ 100022 h 428714"/>
                    <a:gd name="connsiteX19" fmla="*/ 183810 w 384115"/>
                    <a:gd name="connsiteY19" fmla="*/ 53985 h 428714"/>
                    <a:gd name="connsiteX20" fmla="*/ 104435 w 384115"/>
                    <a:gd name="connsiteY20" fmla="*/ 49222 h 428714"/>
                    <a:gd name="connsiteX21" fmla="*/ 1247 w 384115"/>
                    <a:gd name="connsiteY21" fmla="*/ 10 h 42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4115" h="428714">
                      <a:moveTo>
                        <a:pt x="1247" y="10"/>
                      </a:moveTo>
                      <a:cubicBezTo>
                        <a:pt x="13682" y="804"/>
                        <a:pt x="143857" y="46312"/>
                        <a:pt x="179047" y="53985"/>
                      </a:cubicBezTo>
                      <a:cubicBezTo>
                        <a:pt x="214237" y="61658"/>
                        <a:pt x="211591" y="44195"/>
                        <a:pt x="212385" y="46047"/>
                      </a:cubicBezTo>
                      <a:cubicBezTo>
                        <a:pt x="213179" y="47899"/>
                        <a:pt x="192806" y="55043"/>
                        <a:pt x="183810" y="65097"/>
                      </a:cubicBezTo>
                      <a:cubicBezTo>
                        <a:pt x="174814" y="75151"/>
                        <a:pt x="156823" y="100287"/>
                        <a:pt x="158410" y="106372"/>
                      </a:cubicBezTo>
                      <a:cubicBezTo>
                        <a:pt x="159997" y="112457"/>
                        <a:pt x="176931" y="97112"/>
                        <a:pt x="193335" y="101610"/>
                      </a:cubicBezTo>
                      <a:cubicBezTo>
                        <a:pt x="209739" y="106108"/>
                        <a:pt x="236991" y="121189"/>
                        <a:pt x="256835" y="133360"/>
                      </a:cubicBezTo>
                      <a:cubicBezTo>
                        <a:pt x="276679" y="145531"/>
                        <a:pt x="306576" y="162993"/>
                        <a:pt x="312397" y="174635"/>
                      </a:cubicBezTo>
                      <a:cubicBezTo>
                        <a:pt x="318218" y="186277"/>
                        <a:pt x="291760" y="192627"/>
                        <a:pt x="291760" y="203210"/>
                      </a:cubicBezTo>
                      <a:cubicBezTo>
                        <a:pt x="291760" y="213793"/>
                        <a:pt x="302608" y="208766"/>
                        <a:pt x="312397" y="238135"/>
                      </a:cubicBezTo>
                      <a:cubicBezTo>
                        <a:pt x="322187" y="267504"/>
                        <a:pt x="338591" y="350053"/>
                        <a:pt x="350497" y="379422"/>
                      </a:cubicBezTo>
                      <a:cubicBezTo>
                        <a:pt x="362403" y="408791"/>
                        <a:pt x="387010" y="411437"/>
                        <a:pt x="383835" y="414347"/>
                      </a:cubicBezTo>
                      <a:cubicBezTo>
                        <a:pt x="380660" y="417258"/>
                        <a:pt x="343618" y="394504"/>
                        <a:pt x="331447" y="396885"/>
                      </a:cubicBezTo>
                      <a:cubicBezTo>
                        <a:pt x="319276" y="399266"/>
                        <a:pt x="306841" y="430487"/>
                        <a:pt x="310810" y="428635"/>
                      </a:cubicBezTo>
                      <a:cubicBezTo>
                        <a:pt x="314779" y="426783"/>
                        <a:pt x="354731" y="413024"/>
                        <a:pt x="355260" y="385772"/>
                      </a:cubicBezTo>
                      <a:cubicBezTo>
                        <a:pt x="355789" y="358520"/>
                        <a:pt x="326950" y="297136"/>
                        <a:pt x="313985" y="265122"/>
                      </a:cubicBezTo>
                      <a:cubicBezTo>
                        <a:pt x="301020" y="233108"/>
                        <a:pt x="281176" y="210618"/>
                        <a:pt x="277472" y="193685"/>
                      </a:cubicBezTo>
                      <a:cubicBezTo>
                        <a:pt x="273768" y="176752"/>
                        <a:pt x="312397" y="179132"/>
                        <a:pt x="291760" y="163522"/>
                      </a:cubicBezTo>
                      <a:cubicBezTo>
                        <a:pt x="271123" y="147912"/>
                        <a:pt x="171639" y="118278"/>
                        <a:pt x="153647" y="100022"/>
                      </a:cubicBezTo>
                      <a:cubicBezTo>
                        <a:pt x="135655" y="81766"/>
                        <a:pt x="192012" y="62452"/>
                        <a:pt x="183810" y="53985"/>
                      </a:cubicBezTo>
                      <a:cubicBezTo>
                        <a:pt x="175608" y="45518"/>
                        <a:pt x="136185" y="56101"/>
                        <a:pt x="104435" y="49222"/>
                      </a:cubicBezTo>
                      <a:cubicBezTo>
                        <a:pt x="72685" y="42343"/>
                        <a:pt x="-11188" y="-784"/>
                        <a:pt x="1247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8" name="フリーフォーム: 図形 1007">
                  <a:extLst>
                    <a:ext uri="{FF2B5EF4-FFF2-40B4-BE49-F238E27FC236}">
                      <a16:creationId xmlns:a16="http://schemas.microsoft.com/office/drawing/2014/main" id="{C68AD77F-AD34-44E9-A88C-31ED2F73BC3E}"/>
                    </a:ext>
                  </a:extLst>
                </p:cNvPr>
                <p:cNvSpPr/>
                <p:nvPr/>
              </p:nvSpPr>
              <p:spPr>
                <a:xfrm>
                  <a:off x="8635872" y="1730982"/>
                  <a:ext cx="259072" cy="125001"/>
                </a:xfrm>
                <a:custGeom>
                  <a:avLst/>
                  <a:gdLst>
                    <a:gd name="connsiteX0" fmla="*/ 128 w 259072"/>
                    <a:gd name="connsiteY0" fmla="*/ 2568 h 125001"/>
                    <a:gd name="connsiteX1" fmla="*/ 139828 w 259072"/>
                    <a:gd name="connsiteY1" fmla="*/ 27968 h 125001"/>
                    <a:gd name="connsiteX2" fmla="*/ 255716 w 259072"/>
                    <a:gd name="connsiteY2" fmla="*/ 124806 h 125001"/>
                    <a:gd name="connsiteX3" fmla="*/ 222378 w 259072"/>
                    <a:gd name="connsiteY3" fmla="*/ 51781 h 125001"/>
                    <a:gd name="connsiteX4" fmla="*/ 165228 w 259072"/>
                    <a:gd name="connsiteY4" fmla="*/ 7331 h 125001"/>
                    <a:gd name="connsiteX5" fmla="*/ 128 w 259072"/>
                    <a:gd name="connsiteY5" fmla="*/ 2568 h 12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9072" h="125001">
                      <a:moveTo>
                        <a:pt x="128" y="2568"/>
                      </a:moveTo>
                      <a:cubicBezTo>
                        <a:pt x="-4105" y="6007"/>
                        <a:pt x="97230" y="7595"/>
                        <a:pt x="139828" y="27968"/>
                      </a:cubicBezTo>
                      <a:cubicBezTo>
                        <a:pt x="182426" y="48341"/>
                        <a:pt x="241958" y="120837"/>
                        <a:pt x="255716" y="124806"/>
                      </a:cubicBezTo>
                      <a:cubicBezTo>
                        <a:pt x="269474" y="128775"/>
                        <a:pt x="237459" y="71360"/>
                        <a:pt x="222378" y="51781"/>
                      </a:cubicBezTo>
                      <a:cubicBezTo>
                        <a:pt x="207297" y="32202"/>
                        <a:pt x="196978" y="16856"/>
                        <a:pt x="165228" y="7331"/>
                      </a:cubicBezTo>
                      <a:cubicBezTo>
                        <a:pt x="133478" y="-2194"/>
                        <a:pt x="4361" y="-871"/>
                        <a:pt x="128" y="25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09" name="フリーフォーム: 図形 1008">
                  <a:extLst>
                    <a:ext uri="{FF2B5EF4-FFF2-40B4-BE49-F238E27FC236}">
                      <a16:creationId xmlns:a16="http://schemas.microsoft.com/office/drawing/2014/main" id="{8AEA7D0E-33CA-4F0C-807D-5338570BAB8E}"/>
                    </a:ext>
                  </a:extLst>
                </p:cNvPr>
                <p:cNvSpPr/>
                <p:nvPr/>
              </p:nvSpPr>
              <p:spPr>
                <a:xfrm>
                  <a:off x="8675644" y="1458912"/>
                  <a:ext cx="78485" cy="276227"/>
                </a:xfrm>
                <a:custGeom>
                  <a:avLst/>
                  <a:gdLst>
                    <a:gd name="connsiteX0" fmla="*/ 65131 w 78485"/>
                    <a:gd name="connsiteY0" fmla="*/ 1 h 276227"/>
                    <a:gd name="connsiteX1" fmla="*/ 74656 w 78485"/>
                    <a:gd name="connsiteY1" fmla="*/ 52388 h 276227"/>
                    <a:gd name="connsiteX2" fmla="*/ 17506 w 78485"/>
                    <a:gd name="connsiteY2" fmla="*/ 76201 h 276227"/>
                    <a:gd name="connsiteX3" fmla="*/ 50844 w 78485"/>
                    <a:gd name="connsiteY3" fmla="*/ 76201 h 276227"/>
                    <a:gd name="connsiteX4" fmla="*/ 65131 w 78485"/>
                    <a:gd name="connsiteY4" fmla="*/ 123826 h 276227"/>
                    <a:gd name="connsiteX5" fmla="*/ 44494 w 78485"/>
                    <a:gd name="connsiteY5" fmla="*/ 176213 h 276227"/>
                    <a:gd name="connsiteX6" fmla="*/ 44 w 78485"/>
                    <a:gd name="connsiteY6" fmla="*/ 196851 h 276227"/>
                    <a:gd name="connsiteX7" fmla="*/ 36556 w 78485"/>
                    <a:gd name="connsiteY7" fmla="*/ 195263 h 276227"/>
                    <a:gd name="connsiteX8" fmla="*/ 54019 w 78485"/>
                    <a:gd name="connsiteY8" fmla="*/ 215901 h 276227"/>
                    <a:gd name="connsiteX9" fmla="*/ 49256 w 78485"/>
                    <a:gd name="connsiteY9" fmla="*/ 276226 h 276227"/>
                    <a:gd name="connsiteX10" fmla="*/ 77831 w 78485"/>
                    <a:gd name="connsiteY10" fmla="*/ 217488 h 276227"/>
                    <a:gd name="connsiteX11" fmla="*/ 63544 w 78485"/>
                    <a:gd name="connsiteY11" fmla="*/ 190501 h 276227"/>
                    <a:gd name="connsiteX12" fmla="*/ 1631 w 78485"/>
                    <a:gd name="connsiteY12" fmla="*/ 180976 h 276227"/>
                    <a:gd name="connsiteX13" fmla="*/ 41319 w 78485"/>
                    <a:gd name="connsiteY13" fmla="*/ 165101 h 276227"/>
                    <a:gd name="connsiteX14" fmla="*/ 54019 w 78485"/>
                    <a:gd name="connsiteY14" fmla="*/ 134938 h 276227"/>
                    <a:gd name="connsiteX15" fmla="*/ 39731 w 78485"/>
                    <a:gd name="connsiteY15" fmla="*/ 80963 h 276227"/>
                    <a:gd name="connsiteX16" fmla="*/ 17506 w 78485"/>
                    <a:gd name="connsiteY16" fmla="*/ 77788 h 276227"/>
                    <a:gd name="connsiteX17" fmla="*/ 50844 w 78485"/>
                    <a:gd name="connsiteY17" fmla="*/ 53976 h 276227"/>
                    <a:gd name="connsiteX18" fmla="*/ 65131 w 78485"/>
                    <a:gd name="connsiteY18" fmla="*/ 1 h 276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8485" h="276227">
                      <a:moveTo>
                        <a:pt x="65131" y="1"/>
                      </a:moveTo>
                      <a:cubicBezTo>
                        <a:pt x="69100" y="-264"/>
                        <a:pt x="82593" y="39688"/>
                        <a:pt x="74656" y="52388"/>
                      </a:cubicBezTo>
                      <a:cubicBezTo>
                        <a:pt x="66719" y="65088"/>
                        <a:pt x="21475" y="72232"/>
                        <a:pt x="17506" y="76201"/>
                      </a:cubicBezTo>
                      <a:cubicBezTo>
                        <a:pt x="13537" y="80170"/>
                        <a:pt x="42907" y="68264"/>
                        <a:pt x="50844" y="76201"/>
                      </a:cubicBezTo>
                      <a:cubicBezTo>
                        <a:pt x="58781" y="84138"/>
                        <a:pt x="66189" y="107157"/>
                        <a:pt x="65131" y="123826"/>
                      </a:cubicBezTo>
                      <a:cubicBezTo>
                        <a:pt x="64073" y="140495"/>
                        <a:pt x="55342" y="164042"/>
                        <a:pt x="44494" y="176213"/>
                      </a:cubicBezTo>
                      <a:cubicBezTo>
                        <a:pt x="33646" y="188384"/>
                        <a:pt x="1367" y="193676"/>
                        <a:pt x="44" y="196851"/>
                      </a:cubicBezTo>
                      <a:cubicBezTo>
                        <a:pt x="-1279" y="200026"/>
                        <a:pt x="27560" y="192088"/>
                        <a:pt x="36556" y="195263"/>
                      </a:cubicBezTo>
                      <a:cubicBezTo>
                        <a:pt x="45552" y="198438"/>
                        <a:pt x="51902" y="202407"/>
                        <a:pt x="54019" y="215901"/>
                      </a:cubicBezTo>
                      <a:cubicBezTo>
                        <a:pt x="56136" y="229395"/>
                        <a:pt x="45287" y="275962"/>
                        <a:pt x="49256" y="276226"/>
                      </a:cubicBezTo>
                      <a:cubicBezTo>
                        <a:pt x="53225" y="276490"/>
                        <a:pt x="75450" y="231775"/>
                        <a:pt x="77831" y="217488"/>
                      </a:cubicBezTo>
                      <a:cubicBezTo>
                        <a:pt x="80212" y="203201"/>
                        <a:pt x="76244" y="196586"/>
                        <a:pt x="63544" y="190501"/>
                      </a:cubicBezTo>
                      <a:cubicBezTo>
                        <a:pt x="50844" y="184416"/>
                        <a:pt x="5335" y="185209"/>
                        <a:pt x="1631" y="180976"/>
                      </a:cubicBezTo>
                      <a:cubicBezTo>
                        <a:pt x="-2073" y="176743"/>
                        <a:pt x="32588" y="172774"/>
                        <a:pt x="41319" y="165101"/>
                      </a:cubicBezTo>
                      <a:cubicBezTo>
                        <a:pt x="50050" y="157428"/>
                        <a:pt x="54284" y="148961"/>
                        <a:pt x="54019" y="134938"/>
                      </a:cubicBezTo>
                      <a:cubicBezTo>
                        <a:pt x="53754" y="120915"/>
                        <a:pt x="45816" y="90488"/>
                        <a:pt x="39731" y="80963"/>
                      </a:cubicBezTo>
                      <a:cubicBezTo>
                        <a:pt x="33646" y="71438"/>
                        <a:pt x="15654" y="82286"/>
                        <a:pt x="17506" y="77788"/>
                      </a:cubicBezTo>
                      <a:cubicBezTo>
                        <a:pt x="19358" y="73290"/>
                        <a:pt x="42906" y="62443"/>
                        <a:pt x="50844" y="53976"/>
                      </a:cubicBezTo>
                      <a:cubicBezTo>
                        <a:pt x="58781" y="45509"/>
                        <a:pt x="61162" y="266"/>
                        <a:pt x="65131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0" name="フリーフォーム: 図形 1009">
                  <a:extLst>
                    <a:ext uri="{FF2B5EF4-FFF2-40B4-BE49-F238E27FC236}">
                      <a16:creationId xmlns:a16="http://schemas.microsoft.com/office/drawing/2014/main" id="{94E77F0D-D4E4-4DF4-BF1D-9F68766CA868}"/>
                    </a:ext>
                  </a:extLst>
                </p:cNvPr>
                <p:cNvSpPr/>
                <p:nvPr/>
              </p:nvSpPr>
              <p:spPr>
                <a:xfrm>
                  <a:off x="8721188" y="1474767"/>
                  <a:ext cx="96156" cy="251169"/>
                </a:xfrm>
                <a:custGeom>
                  <a:avLst/>
                  <a:gdLst>
                    <a:gd name="connsiteX0" fmla="*/ 95787 w 96156"/>
                    <a:gd name="connsiteY0" fmla="*/ 21 h 251169"/>
                    <a:gd name="connsiteX1" fmla="*/ 78325 w 96156"/>
                    <a:gd name="connsiteY1" fmla="*/ 77808 h 251169"/>
                    <a:gd name="connsiteX2" fmla="*/ 21175 w 96156"/>
                    <a:gd name="connsiteY2" fmla="*/ 112733 h 251169"/>
                    <a:gd name="connsiteX3" fmla="*/ 62450 w 96156"/>
                    <a:gd name="connsiteY3" fmla="*/ 100033 h 251169"/>
                    <a:gd name="connsiteX4" fmla="*/ 86262 w 96156"/>
                    <a:gd name="connsiteY4" fmla="*/ 160358 h 251169"/>
                    <a:gd name="connsiteX5" fmla="*/ 75150 w 96156"/>
                    <a:gd name="connsiteY5" fmla="*/ 196871 h 251169"/>
                    <a:gd name="connsiteX6" fmla="*/ 537 w 96156"/>
                    <a:gd name="connsiteY6" fmla="*/ 250846 h 251169"/>
                    <a:gd name="connsiteX7" fmla="*/ 43400 w 96156"/>
                    <a:gd name="connsiteY7" fmla="*/ 217508 h 251169"/>
                    <a:gd name="connsiteX8" fmla="*/ 78325 w 96156"/>
                    <a:gd name="connsiteY8" fmla="*/ 179408 h 251169"/>
                    <a:gd name="connsiteX9" fmla="*/ 62450 w 96156"/>
                    <a:gd name="connsiteY9" fmla="*/ 111146 h 251169"/>
                    <a:gd name="connsiteX10" fmla="*/ 30700 w 96156"/>
                    <a:gd name="connsiteY10" fmla="*/ 112733 h 251169"/>
                    <a:gd name="connsiteX11" fmla="*/ 65625 w 96156"/>
                    <a:gd name="connsiteY11" fmla="*/ 85746 h 251169"/>
                    <a:gd name="connsiteX12" fmla="*/ 95787 w 96156"/>
                    <a:gd name="connsiteY12" fmla="*/ 21 h 251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6156" h="251169">
                      <a:moveTo>
                        <a:pt x="95787" y="21"/>
                      </a:moveTo>
                      <a:cubicBezTo>
                        <a:pt x="97904" y="-1302"/>
                        <a:pt x="90760" y="59023"/>
                        <a:pt x="78325" y="77808"/>
                      </a:cubicBezTo>
                      <a:cubicBezTo>
                        <a:pt x="65890" y="96593"/>
                        <a:pt x="23821" y="109029"/>
                        <a:pt x="21175" y="112733"/>
                      </a:cubicBezTo>
                      <a:cubicBezTo>
                        <a:pt x="18529" y="116437"/>
                        <a:pt x="51602" y="92096"/>
                        <a:pt x="62450" y="100033"/>
                      </a:cubicBezTo>
                      <a:cubicBezTo>
                        <a:pt x="73298" y="107970"/>
                        <a:pt x="84145" y="144218"/>
                        <a:pt x="86262" y="160358"/>
                      </a:cubicBezTo>
                      <a:cubicBezTo>
                        <a:pt x="88379" y="176498"/>
                        <a:pt x="89437" y="181790"/>
                        <a:pt x="75150" y="196871"/>
                      </a:cubicBezTo>
                      <a:cubicBezTo>
                        <a:pt x="60862" y="211952"/>
                        <a:pt x="5829" y="247407"/>
                        <a:pt x="537" y="250846"/>
                      </a:cubicBezTo>
                      <a:cubicBezTo>
                        <a:pt x="-4755" y="254285"/>
                        <a:pt x="30435" y="229414"/>
                        <a:pt x="43400" y="217508"/>
                      </a:cubicBezTo>
                      <a:cubicBezTo>
                        <a:pt x="56365" y="205602"/>
                        <a:pt x="75150" y="197135"/>
                        <a:pt x="78325" y="179408"/>
                      </a:cubicBezTo>
                      <a:cubicBezTo>
                        <a:pt x="81500" y="161681"/>
                        <a:pt x="70387" y="122259"/>
                        <a:pt x="62450" y="111146"/>
                      </a:cubicBezTo>
                      <a:cubicBezTo>
                        <a:pt x="54512" y="100034"/>
                        <a:pt x="30171" y="116966"/>
                        <a:pt x="30700" y="112733"/>
                      </a:cubicBezTo>
                      <a:cubicBezTo>
                        <a:pt x="31229" y="108500"/>
                        <a:pt x="57952" y="101885"/>
                        <a:pt x="65625" y="85746"/>
                      </a:cubicBezTo>
                      <a:cubicBezTo>
                        <a:pt x="73298" y="69607"/>
                        <a:pt x="93670" y="1344"/>
                        <a:pt x="95787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1" name="フリーフォーム: 図形 1010">
                  <a:extLst>
                    <a:ext uri="{FF2B5EF4-FFF2-40B4-BE49-F238E27FC236}">
                      <a16:creationId xmlns:a16="http://schemas.microsoft.com/office/drawing/2014/main" id="{64EF8537-645F-41FC-903D-BD61C90F832C}"/>
                    </a:ext>
                  </a:extLst>
                </p:cNvPr>
                <p:cNvSpPr/>
                <p:nvPr/>
              </p:nvSpPr>
              <p:spPr>
                <a:xfrm>
                  <a:off x="8785157" y="1490541"/>
                  <a:ext cx="85631" cy="258087"/>
                </a:xfrm>
                <a:custGeom>
                  <a:avLst/>
                  <a:gdLst>
                    <a:gd name="connsiteX0" fmla="*/ 33406 w 85631"/>
                    <a:gd name="connsiteY0" fmla="*/ 122 h 258087"/>
                    <a:gd name="connsiteX1" fmla="*/ 82618 w 85631"/>
                    <a:gd name="connsiteY1" fmla="*/ 79497 h 258087"/>
                    <a:gd name="connsiteX2" fmla="*/ 73093 w 85631"/>
                    <a:gd name="connsiteY2" fmla="*/ 135059 h 258087"/>
                    <a:gd name="connsiteX3" fmla="*/ 14356 w 85631"/>
                    <a:gd name="connsiteY3" fmla="*/ 163634 h 258087"/>
                    <a:gd name="connsiteX4" fmla="*/ 74681 w 85631"/>
                    <a:gd name="connsiteY4" fmla="*/ 147759 h 258087"/>
                    <a:gd name="connsiteX5" fmla="*/ 77856 w 85631"/>
                    <a:gd name="connsiteY5" fmla="*/ 184272 h 258087"/>
                    <a:gd name="connsiteX6" fmla="*/ 60393 w 85631"/>
                    <a:gd name="connsiteY6" fmla="*/ 238247 h 258087"/>
                    <a:gd name="connsiteX7" fmla="*/ 27056 w 85631"/>
                    <a:gd name="connsiteY7" fmla="*/ 255709 h 258087"/>
                    <a:gd name="connsiteX8" fmla="*/ 68 w 85631"/>
                    <a:gd name="connsiteY8" fmla="*/ 190622 h 258087"/>
                    <a:gd name="connsiteX9" fmla="*/ 34993 w 85631"/>
                    <a:gd name="connsiteY9" fmla="*/ 235072 h 258087"/>
                    <a:gd name="connsiteX10" fmla="*/ 69918 w 85631"/>
                    <a:gd name="connsiteY10" fmla="*/ 208084 h 258087"/>
                    <a:gd name="connsiteX11" fmla="*/ 76268 w 85631"/>
                    <a:gd name="connsiteY11" fmla="*/ 158872 h 258087"/>
                    <a:gd name="connsiteX12" fmla="*/ 65156 w 85631"/>
                    <a:gd name="connsiteY12" fmla="*/ 149347 h 258087"/>
                    <a:gd name="connsiteX13" fmla="*/ 34993 w 85631"/>
                    <a:gd name="connsiteY13" fmla="*/ 155697 h 258087"/>
                    <a:gd name="connsiteX14" fmla="*/ 63568 w 85631"/>
                    <a:gd name="connsiteY14" fmla="*/ 103309 h 258087"/>
                    <a:gd name="connsiteX15" fmla="*/ 63568 w 85631"/>
                    <a:gd name="connsiteY15" fmla="*/ 62034 h 258087"/>
                    <a:gd name="connsiteX16" fmla="*/ 33406 w 85631"/>
                    <a:gd name="connsiteY16" fmla="*/ 122 h 258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5631" h="258087">
                      <a:moveTo>
                        <a:pt x="33406" y="122"/>
                      </a:moveTo>
                      <a:cubicBezTo>
                        <a:pt x="36581" y="3033"/>
                        <a:pt x="76004" y="57008"/>
                        <a:pt x="82618" y="79497"/>
                      </a:cubicBezTo>
                      <a:cubicBezTo>
                        <a:pt x="89233" y="101987"/>
                        <a:pt x="84470" y="121036"/>
                        <a:pt x="73093" y="135059"/>
                      </a:cubicBezTo>
                      <a:cubicBezTo>
                        <a:pt x="61716" y="149082"/>
                        <a:pt x="14091" y="161517"/>
                        <a:pt x="14356" y="163634"/>
                      </a:cubicBezTo>
                      <a:cubicBezTo>
                        <a:pt x="14621" y="165751"/>
                        <a:pt x="64098" y="144319"/>
                        <a:pt x="74681" y="147759"/>
                      </a:cubicBezTo>
                      <a:cubicBezTo>
                        <a:pt x="85264" y="151199"/>
                        <a:pt x="80237" y="169191"/>
                        <a:pt x="77856" y="184272"/>
                      </a:cubicBezTo>
                      <a:cubicBezTo>
                        <a:pt x="75475" y="199353"/>
                        <a:pt x="68860" y="226341"/>
                        <a:pt x="60393" y="238247"/>
                      </a:cubicBezTo>
                      <a:cubicBezTo>
                        <a:pt x="51926" y="250153"/>
                        <a:pt x="37110" y="263646"/>
                        <a:pt x="27056" y="255709"/>
                      </a:cubicBezTo>
                      <a:cubicBezTo>
                        <a:pt x="17002" y="247772"/>
                        <a:pt x="-1255" y="194061"/>
                        <a:pt x="68" y="190622"/>
                      </a:cubicBezTo>
                      <a:cubicBezTo>
                        <a:pt x="1391" y="187183"/>
                        <a:pt x="23351" y="232162"/>
                        <a:pt x="34993" y="235072"/>
                      </a:cubicBezTo>
                      <a:cubicBezTo>
                        <a:pt x="46635" y="237982"/>
                        <a:pt x="63039" y="220784"/>
                        <a:pt x="69918" y="208084"/>
                      </a:cubicBezTo>
                      <a:cubicBezTo>
                        <a:pt x="76797" y="195384"/>
                        <a:pt x="77062" y="168661"/>
                        <a:pt x="76268" y="158872"/>
                      </a:cubicBezTo>
                      <a:cubicBezTo>
                        <a:pt x="75474" y="149083"/>
                        <a:pt x="72035" y="149876"/>
                        <a:pt x="65156" y="149347"/>
                      </a:cubicBezTo>
                      <a:cubicBezTo>
                        <a:pt x="58277" y="148818"/>
                        <a:pt x="35258" y="163370"/>
                        <a:pt x="34993" y="155697"/>
                      </a:cubicBezTo>
                      <a:cubicBezTo>
                        <a:pt x="34728" y="148024"/>
                        <a:pt x="58806" y="118919"/>
                        <a:pt x="63568" y="103309"/>
                      </a:cubicBezTo>
                      <a:cubicBezTo>
                        <a:pt x="68330" y="87699"/>
                        <a:pt x="67007" y="76851"/>
                        <a:pt x="63568" y="62034"/>
                      </a:cubicBezTo>
                      <a:cubicBezTo>
                        <a:pt x="60129" y="47217"/>
                        <a:pt x="30231" y="-2789"/>
                        <a:pt x="3340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2" name="フリーフォーム: 図形 1011">
                  <a:extLst>
                    <a:ext uri="{FF2B5EF4-FFF2-40B4-BE49-F238E27FC236}">
                      <a16:creationId xmlns:a16="http://schemas.microsoft.com/office/drawing/2014/main" id="{8175DEB2-5A99-4A0D-A99B-56F25E23EDC7}"/>
                    </a:ext>
                  </a:extLst>
                </p:cNvPr>
                <p:cNvSpPr/>
                <p:nvPr/>
              </p:nvSpPr>
              <p:spPr>
                <a:xfrm>
                  <a:off x="8836967" y="1473131"/>
                  <a:ext cx="108680" cy="319421"/>
                </a:xfrm>
                <a:custGeom>
                  <a:avLst/>
                  <a:gdLst>
                    <a:gd name="connsiteX0" fmla="*/ 76846 w 108680"/>
                    <a:gd name="connsiteY0" fmla="*/ 69 h 319421"/>
                    <a:gd name="connsiteX1" fmla="*/ 103833 w 108680"/>
                    <a:gd name="connsiteY1" fmla="*/ 71507 h 319421"/>
                    <a:gd name="connsiteX2" fmla="*/ 68908 w 108680"/>
                    <a:gd name="connsiteY2" fmla="*/ 87382 h 319421"/>
                    <a:gd name="connsiteX3" fmla="*/ 22871 w 108680"/>
                    <a:gd name="connsiteY3" fmla="*/ 60394 h 319421"/>
                    <a:gd name="connsiteX4" fmla="*/ 86371 w 108680"/>
                    <a:gd name="connsiteY4" fmla="*/ 96907 h 319421"/>
                    <a:gd name="connsiteX5" fmla="*/ 108596 w 108680"/>
                    <a:gd name="connsiteY5" fmla="*/ 160407 h 319421"/>
                    <a:gd name="connsiteX6" fmla="*/ 80021 w 108680"/>
                    <a:gd name="connsiteY6" fmla="*/ 214382 h 319421"/>
                    <a:gd name="connsiteX7" fmla="*/ 646 w 108680"/>
                    <a:gd name="connsiteY7" fmla="*/ 236607 h 319421"/>
                    <a:gd name="connsiteX8" fmla="*/ 43508 w 108680"/>
                    <a:gd name="connsiteY8" fmla="*/ 236607 h 319421"/>
                    <a:gd name="connsiteX9" fmla="*/ 62558 w 108680"/>
                    <a:gd name="connsiteY9" fmla="*/ 263594 h 319421"/>
                    <a:gd name="connsiteX10" fmla="*/ 8583 w 108680"/>
                    <a:gd name="connsiteY10" fmla="*/ 319157 h 319421"/>
                    <a:gd name="connsiteX11" fmla="*/ 70496 w 108680"/>
                    <a:gd name="connsiteY11" fmla="*/ 282644 h 319421"/>
                    <a:gd name="connsiteX12" fmla="*/ 54621 w 108680"/>
                    <a:gd name="connsiteY12" fmla="*/ 238194 h 319421"/>
                    <a:gd name="connsiteX13" fmla="*/ 16521 w 108680"/>
                    <a:gd name="connsiteY13" fmla="*/ 228669 h 319421"/>
                    <a:gd name="connsiteX14" fmla="*/ 83196 w 108680"/>
                    <a:gd name="connsiteY14" fmla="*/ 193744 h 319421"/>
                    <a:gd name="connsiteX15" fmla="*/ 86371 w 108680"/>
                    <a:gd name="connsiteY15" fmla="*/ 136594 h 319421"/>
                    <a:gd name="connsiteX16" fmla="*/ 18108 w 108680"/>
                    <a:gd name="connsiteY16" fmla="*/ 61982 h 319421"/>
                    <a:gd name="connsiteX17" fmla="*/ 76846 w 108680"/>
                    <a:gd name="connsiteY17" fmla="*/ 85794 h 319421"/>
                    <a:gd name="connsiteX18" fmla="*/ 76846 w 108680"/>
                    <a:gd name="connsiteY18" fmla="*/ 69 h 319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8680" h="319421">
                      <a:moveTo>
                        <a:pt x="76846" y="69"/>
                      </a:moveTo>
                      <a:cubicBezTo>
                        <a:pt x="81344" y="-2312"/>
                        <a:pt x="105156" y="56955"/>
                        <a:pt x="103833" y="71507"/>
                      </a:cubicBezTo>
                      <a:cubicBezTo>
                        <a:pt x="102510" y="86059"/>
                        <a:pt x="82402" y="89234"/>
                        <a:pt x="68908" y="87382"/>
                      </a:cubicBezTo>
                      <a:cubicBezTo>
                        <a:pt x="55414" y="85530"/>
                        <a:pt x="19961" y="58807"/>
                        <a:pt x="22871" y="60394"/>
                      </a:cubicBezTo>
                      <a:cubicBezTo>
                        <a:pt x="25781" y="61981"/>
                        <a:pt x="72084" y="80238"/>
                        <a:pt x="86371" y="96907"/>
                      </a:cubicBezTo>
                      <a:cubicBezTo>
                        <a:pt x="100658" y="113576"/>
                        <a:pt x="109654" y="140828"/>
                        <a:pt x="108596" y="160407"/>
                      </a:cubicBezTo>
                      <a:cubicBezTo>
                        <a:pt x="107538" y="179986"/>
                        <a:pt x="98013" y="201682"/>
                        <a:pt x="80021" y="214382"/>
                      </a:cubicBezTo>
                      <a:cubicBezTo>
                        <a:pt x="62029" y="227082"/>
                        <a:pt x="6731" y="232903"/>
                        <a:pt x="646" y="236607"/>
                      </a:cubicBezTo>
                      <a:cubicBezTo>
                        <a:pt x="-5440" y="240311"/>
                        <a:pt x="33190" y="232109"/>
                        <a:pt x="43508" y="236607"/>
                      </a:cubicBezTo>
                      <a:cubicBezTo>
                        <a:pt x="53826" y="241105"/>
                        <a:pt x="68379" y="249836"/>
                        <a:pt x="62558" y="263594"/>
                      </a:cubicBezTo>
                      <a:cubicBezTo>
                        <a:pt x="56737" y="277352"/>
                        <a:pt x="7260" y="315982"/>
                        <a:pt x="8583" y="319157"/>
                      </a:cubicBezTo>
                      <a:cubicBezTo>
                        <a:pt x="9906" y="322332"/>
                        <a:pt x="62823" y="296138"/>
                        <a:pt x="70496" y="282644"/>
                      </a:cubicBezTo>
                      <a:cubicBezTo>
                        <a:pt x="78169" y="269150"/>
                        <a:pt x="63617" y="247190"/>
                        <a:pt x="54621" y="238194"/>
                      </a:cubicBezTo>
                      <a:cubicBezTo>
                        <a:pt x="45625" y="229198"/>
                        <a:pt x="11758" y="236077"/>
                        <a:pt x="16521" y="228669"/>
                      </a:cubicBezTo>
                      <a:cubicBezTo>
                        <a:pt x="21283" y="221261"/>
                        <a:pt x="71554" y="209090"/>
                        <a:pt x="83196" y="193744"/>
                      </a:cubicBezTo>
                      <a:cubicBezTo>
                        <a:pt x="94838" y="178398"/>
                        <a:pt x="97219" y="158554"/>
                        <a:pt x="86371" y="136594"/>
                      </a:cubicBezTo>
                      <a:cubicBezTo>
                        <a:pt x="75523" y="114634"/>
                        <a:pt x="19695" y="70449"/>
                        <a:pt x="18108" y="61982"/>
                      </a:cubicBezTo>
                      <a:cubicBezTo>
                        <a:pt x="16521" y="53515"/>
                        <a:pt x="64146" y="90292"/>
                        <a:pt x="76846" y="85794"/>
                      </a:cubicBezTo>
                      <a:cubicBezTo>
                        <a:pt x="89546" y="81296"/>
                        <a:pt x="72348" y="2450"/>
                        <a:pt x="76846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3" name="フリーフォーム: 図形 1012">
                  <a:extLst>
                    <a:ext uri="{FF2B5EF4-FFF2-40B4-BE49-F238E27FC236}">
                      <a16:creationId xmlns:a16="http://schemas.microsoft.com/office/drawing/2014/main" id="{D6146B15-D902-4F55-95E8-2A970BFD8A45}"/>
                    </a:ext>
                  </a:extLst>
                </p:cNvPr>
                <p:cNvSpPr/>
                <p:nvPr/>
              </p:nvSpPr>
              <p:spPr>
                <a:xfrm>
                  <a:off x="8866094" y="1504878"/>
                  <a:ext cx="138780" cy="343120"/>
                </a:xfrm>
                <a:custGeom>
                  <a:avLst/>
                  <a:gdLst>
                    <a:gd name="connsiteX0" fmla="*/ 119156 w 138780"/>
                    <a:gd name="connsiteY0" fmla="*/ 72 h 343120"/>
                    <a:gd name="connsiteX1" fmla="*/ 136619 w 138780"/>
                    <a:gd name="connsiteY1" fmla="*/ 81035 h 343120"/>
                    <a:gd name="connsiteX2" fmla="*/ 65181 w 138780"/>
                    <a:gd name="connsiteY2" fmla="*/ 158822 h 343120"/>
                    <a:gd name="connsiteX3" fmla="*/ 117569 w 138780"/>
                    <a:gd name="connsiteY3" fmla="*/ 136597 h 343120"/>
                    <a:gd name="connsiteX4" fmla="*/ 125506 w 138780"/>
                    <a:gd name="connsiteY4" fmla="*/ 171522 h 343120"/>
                    <a:gd name="connsiteX5" fmla="*/ 103281 w 138780"/>
                    <a:gd name="connsiteY5" fmla="*/ 217560 h 343120"/>
                    <a:gd name="connsiteX6" fmla="*/ 22319 w 138780"/>
                    <a:gd name="connsiteY6" fmla="*/ 241372 h 343120"/>
                    <a:gd name="connsiteX7" fmla="*/ 81056 w 138780"/>
                    <a:gd name="connsiteY7" fmla="*/ 250897 h 343120"/>
                    <a:gd name="connsiteX8" fmla="*/ 77881 w 138780"/>
                    <a:gd name="connsiteY8" fmla="*/ 287410 h 343120"/>
                    <a:gd name="connsiteX9" fmla="*/ 94 w 138780"/>
                    <a:gd name="connsiteY9" fmla="*/ 342972 h 343120"/>
                    <a:gd name="connsiteX10" fmla="*/ 62006 w 138780"/>
                    <a:gd name="connsiteY10" fmla="*/ 301697 h 343120"/>
                    <a:gd name="connsiteX11" fmla="*/ 66769 w 138780"/>
                    <a:gd name="connsiteY11" fmla="*/ 241372 h 343120"/>
                    <a:gd name="connsiteX12" fmla="*/ 60419 w 138780"/>
                    <a:gd name="connsiteY12" fmla="*/ 233435 h 343120"/>
                    <a:gd name="connsiteX13" fmla="*/ 122331 w 138780"/>
                    <a:gd name="connsiteY13" fmla="*/ 204860 h 343120"/>
                    <a:gd name="connsiteX14" fmla="*/ 115981 w 138780"/>
                    <a:gd name="connsiteY14" fmla="*/ 138185 h 343120"/>
                    <a:gd name="connsiteX15" fmla="*/ 85819 w 138780"/>
                    <a:gd name="connsiteY15" fmla="*/ 133422 h 343120"/>
                    <a:gd name="connsiteX16" fmla="*/ 108044 w 138780"/>
                    <a:gd name="connsiteY16" fmla="*/ 95322 h 343120"/>
                    <a:gd name="connsiteX17" fmla="*/ 119156 w 138780"/>
                    <a:gd name="connsiteY17" fmla="*/ 72 h 34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8780" h="343120">
                      <a:moveTo>
                        <a:pt x="119156" y="72"/>
                      </a:moveTo>
                      <a:cubicBezTo>
                        <a:pt x="123918" y="-2309"/>
                        <a:pt x="145615" y="54577"/>
                        <a:pt x="136619" y="81035"/>
                      </a:cubicBezTo>
                      <a:cubicBezTo>
                        <a:pt x="127623" y="107493"/>
                        <a:pt x="68356" y="149562"/>
                        <a:pt x="65181" y="158822"/>
                      </a:cubicBezTo>
                      <a:cubicBezTo>
                        <a:pt x="62006" y="168082"/>
                        <a:pt x="107515" y="134480"/>
                        <a:pt x="117569" y="136597"/>
                      </a:cubicBezTo>
                      <a:cubicBezTo>
                        <a:pt x="127623" y="138714"/>
                        <a:pt x="127887" y="158028"/>
                        <a:pt x="125506" y="171522"/>
                      </a:cubicBezTo>
                      <a:cubicBezTo>
                        <a:pt x="123125" y="185016"/>
                        <a:pt x="120479" y="205918"/>
                        <a:pt x="103281" y="217560"/>
                      </a:cubicBezTo>
                      <a:cubicBezTo>
                        <a:pt x="86083" y="229202"/>
                        <a:pt x="26023" y="235816"/>
                        <a:pt x="22319" y="241372"/>
                      </a:cubicBezTo>
                      <a:cubicBezTo>
                        <a:pt x="18615" y="246928"/>
                        <a:pt x="71796" y="243224"/>
                        <a:pt x="81056" y="250897"/>
                      </a:cubicBezTo>
                      <a:cubicBezTo>
                        <a:pt x="90316" y="258570"/>
                        <a:pt x="91375" y="272064"/>
                        <a:pt x="77881" y="287410"/>
                      </a:cubicBezTo>
                      <a:cubicBezTo>
                        <a:pt x="64387" y="302756"/>
                        <a:pt x="2740" y="340591"/>
                        <a:pt x="94" y="342972"/>
                      </a:cubicBezTo>
                      <a:cubicBezTo>
                        <a:pt x="-2552" y="345353"/>
                        <a:pt x="50894" y="318630"/>
                        <a:pt x="62006" y="301697"/>
                      </a:cubicBezTo>
                      <a:cubicBezTo>
                        <a:pt x="73118" y="284764"/>
                        <a:pt x="67033" y="252749"/>
                        <a:pt x="66769" y="241372"/>
                      </a:cubicBezTo>
                      <a:cubicBezTo>
                        <a:pt x="66504" y="229995"/>
                        <a:pt x="51159" y="239520"/>
                        <a:pt x="60419" y="233435"/>
                      </a:cubicBezTo>
                      <a:cubicBezTo>
                        <a:pt x="69679" y="227350"/>
                        <a:pt x="113071" y="220735"/>
                        <a:pt x="122331" y="204860"/>
                      </a:cubicBezTo>
                      <a:cubicBezTo>
                        <a:pt x="131591" y="188985"/>
                        <a:pt x="122066" y="150091"/>
                        <a:pt x="115981" y="138185"/>
                      </a:cubicBezTo>
                      <a:cubicBezTo>
                        <a:pt x="109896" y="126279"/>
                        <a:pt x="87142" y="140566"/>
                        <a:pt x="85819" y="133422"/>
                      </a:cubicBezTo>
                      <a:cubicBezTo>
                        <a:pt x="84496" y="126278"/>
                        <a:pt x="100900" y="113843"/>
                        <a:pt x="108044" y="95322"/>
                      </a:cubicBezTo>
                      <a:cubicBezTo>
                        <a:pt x="115188" y="76801"/>
                        <a:pt x="114394" y="2453"/>
                        <a:pt x="119156" y="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4" name="フリーフォーム: 図形 1013">
                  <a:extLst>
                    <a:ext uri="{FF2B5EF4-FFF2-40B4-BE49-F238E27FC236}">
                      <a16:creationId xmlns:a16="http://schemas.microsoft.com/office/drawing/2014/main" id="{E97ABF9C-4412-4C55-8AAC-73E5285D08BB}"/>
                    </a:ext>
                  </a:extLst>
                </p:cNvPr>
                <p:cNvSpPr/>
                <p:nvPr/>
              </p:nvSpPr>
              <p:spPr>
                <a:xfrm>
                  <a:off x="8988335" y="1533490"/>
                  <a:ext cx="74748" cy="176483"/>
                </a:xfrm>
                <a:custGeom>
                  <a:avLst/>
                  <a:gdLst>
                    <a:gd name="connsiteX0" fmla="*/ 54065 w 74748"/>
                    <a:gd name="connsiteY0" fmla="*/ 35 h 176483"/>
                    <a:gd name="connsiteX1" fmla="*/ 57240 w 74748"/>
                    <a:gd name="connsiteY1" fmla="*/ 74648 h 176483"/>
                    <a:gd name="connsiteX2" fmla="*/ 90 w 74748"/>
                    <a:gd name="connsiteY2" fmla="*/ 149260 h 176483"/>
                    <a:gd name="connsiteX3" fmla="*/ 44540 w 74748"/>
                    <a:gd name="connsiteY3" fmla="*/ 101635 h 176483"/>
                    <a:gd name="connsiteX4" fmla="*/ 65178 w 74748"/>
                    <a:gd name="connsiteY4" fmla="*/ 101635 h 176483"/>
                    <a:gd name="connsiteX5" fmla="*/ 74703 w 74748"/>
                    <a:gd name="connsiteY5" fmla="*/ 149260 h 176483"/>
                    <a:gd name="connsiteX6" fmla="*/ 68353 w 74748"/>
                    <a:gd name="connsiteY6" fmla="*/ 174660 h 176483"/>
                    <a:gd name="connsiteX7" fmla="*/ 58828 w 74748"/>
                    <a:gd name="connsiteY7" fmla="*/ 100048 h 176483"/>
                    <a:gd name="connsiteX8" fmla="*/ 6440 w 74748"/>
                    <a:gd name="connsiteY8" fmla="*/ 136560 h 176483"/>
                    <a:gd name="connsiteX9" fmla="*/ 39778 w 74748"/>
                    <a:gd name="connsiteY9" fmla="*/ 84173 h 176483"/>
                    <a:gd name="connsiteX10" fmla="*/ 54065 w 74748"/>
                    <a:gd name="connsiteY10" fmla="*/ 35 h 176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748" h="176483">
                      <a:moveTo>
                        <a:pt x="54065" y="35"/>
                      </a:moveTo>
                      <a:cubicBezTo>
                        <a:pt x="56975" y="-1552"/>
                        <a:pt x="66236" y="49777"/>
                        <a:pt x="57240" y="74648"/>
                      </a:cubicBezTo>
                      <a:cubicBezTo>
                        <a:pt x="48244" y="99519"/>
                        <a:pt x="2207" y="144762"/>
                        <a:pt x="90" y="149260"/>
                      </a:cubicBezTo>
                      <a:cubicBezTo>
                        <a:pt x="-2027" y="153758"/>
                        <a:pt x="33692" y="109572"/>
                        <a:pt x="44540" y="101635"/>
                      </a:cubicBezTo>
                      <a:cubicBezTo>
                        <a:pt x="55388" y="93698"/>
                        <a:pt x="60151" y="93698"/>
                        <a:pt x="65178" y="101635"/>
                      </a:cubicBezTo>
                      <a:cubicBezTo>
                        <a:pt x="70205" y="109572"/>
                        <a:pt x="74174" y="137089"/>
                        <a:pt x="74703" y="149260"/>
                      </a:cubicBezTo>
                      <a:cubicBezTo>
                        <a:pt x="75232" y="161431"/>
                        <a:pt x="70999" y="182862"/>
                        <a:pt x="68353" y="174660"/>
                      </a:cubicBezTo>
                      <a:cubicBezTo>
                        <a:pt x="65707" y="166458"/>
                        <a:pt x="69147" y="106398"/>
                        <a:pt x="58828" y="100048"/>
                      </a:cubicBezTo>
                      <a:cubicBezTo>
                        <a:pt x="48509" y="93698"/>
                        <a:pt x="9615" y="139206"/>
                        <a:pt x="6440" y="136560"/>
                      </a:cubicBezTo>
                      <a:cubicBezTo>
                        <a:pt x="3265" y="133914"/>
                        <a:pt x="32899" y="104281"/>
                        <a:pt x="39778" y="84173"/>
                      </a:cubicBezTo>
                      <a:cubicBezTo>
                        <a:pt x="46657" y="64065"/>
                        <a:pt x="51155" y="1622"/>
                        <a:pt x="54065" y="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5" name="フリーフォーム: 図形 1014">
                  <a:extLst>
                    <a:ext uri="{FF2B5EF4-FFF2-40B4-BE49-F238E27FC236}">
                      <a16:creationId xmlns:a16="http://schemas.microsoft.com/office/drawing/2014/main" id="{90639552-07D6-4BF3-A0D4-3EA5321E4BC5}"/>
                    </a:ext>
                  </a:extLst>
                </p:cNvPr>
                <p:cNvSpPr/>
                <p:nvPr/>
              </p:nvSpPr>
              <p:spPr>
                <a:xfrm>
                  <a:off x="9045532" y="1554112"/>
                  <a:ext cx="95366" cy="152464"/>
                </a:xfrm>
                <a:custGeom>
                  <a:avLst/>
                  <a:gdLst>
                    <a:gd name="connsiteX0" fmla="*/ 46081 w 95366"/>
                    <a:gd name="connsiteY0" fmla="*/ 51 h 152464"/>
                    <a:gd name="connsiteX1" fmla="*/ 63543 w 95366"/>
                    <a:gd name="connsiteY1" fmla="*/ 73076 h 152464"/>
                    <a:gd name="connsiteX2" fmla="*/ 43 w 95366"/>
                    <a:gd name="connsiteY2" fmla="*/ 120701 h 152464"/>
                    <a:gd name="connsiteX3" fmla="*/ 74656 w 95366"/>
                    <a:gd name="connsiteY3" fmla="*/ 79426 h 152464"/>
                    <a:gd name="connsiteX4" fmla="*/ 95293 w 95366"/>
                    <a:gd name="connsiteY4" fmla="*/ 152451 h 152464"/>
                    <a:gd name="connsiteX5" fmla="*/ 69893 w 95366"/>
                    <a:gd name="connsiteY5" fmla="*/ 85776 h 152464"/>
                    <a:gd name="connsiteX6" fmla="*/ 22268 w 95366"/>
                    <a:gd name="connsiteY6" fmla="*/ 104826 h 152464"/>
                    <a:gd name="connsiteX7" fmla="*/ 49256 w 95366"/>
                    <a:gd name="connsiteY7" fmla="*/ 61963 h 152464"/>
                    <a:gd name="connsiteX8" fmla="*/ 46081 w 95366"/>
                    <a:gd name="connsiteY8" fmla="*/ 51 h 152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366" h="152464">
                      <a:moveTo>
                        <a:pt x="46081" y="51"/>
                      </a:moveTo>
                      <a:cubicBezTo>
                        <a:pt x="48462" y="1903"/>
                        <a:pt x="71216" y="52968"/>
                        <a:pt x="63543" y="73076"/>
                      </a:cubicBezTo>
                      <a:cubicBezTo>
                        <a:pt x="55870" y="93184"/>
                        <a:pt x="-1809" y="119643"/>
                        <a:pt x="43" y="120701"/>
                      </a:cubicBezTo>
                      <a:cubicBezTo>
                        <a:pt x="1895" y="121759"/>
                        <a:pt x="58781" y="74134"/>
                        <a:pt x="74656" y="79426"/>
                      </a:cubicBezTo>
                      <a:cubicBezTo>
                        <a:pt x="90531" y="84718"/>
                        <a:pt x="96087" y="151393"/>
                        <a:pt x="95293" y="152451"/>
                      </a:cubicBezTo>
                      <a:cubicBezTo>
                        <a:pt x="94499" y="153509"/>
                        <a:pt x="82064" y="93713"/>
                        <a:pt x="69893" y="85776"/>
                      </a:cubicBezTo>
                      <a:cubicBezTo>
                        <a:pt x="57722" y="77839"/>
                        <a:pt x="25707" y="108795"/>
                        <a:pt x="22268" y="104826"/>
                      </a:cubicBezTo>
                      <a:cubicBezTo>
                        <a:pt x="18829" y="100857"/>
                        <a:pt x="44493" y="77044"/>
                        <a:pt x="49256" y="61963"/>
                      </a:cubicBezTo>
                      <a:cubicBezTo>
                        <a:pt x="54019" y="46882"/>
                        <a:pt x="43700" y="-1801"/>
                        <a:pt x="46081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6" name="フリーフォーム: 図形 1015">
                  <a:extLst>
                    <a:ext uri="{FF2B5EF4-FFF2-40B4-BE49-F238E27FC236}">
                      <a16:creationId xmlns:a16="http://schemas.microsoft.com/office/drawing/2014/main" id="{C5E41914-5EED-416A-9441-A9820D66287E}"/>
                    </a:ext>
                  </a:extLst>
                </p:cNvPr>
                <p:cNvSpPr/>
                <p:nvPr/>
              </p:nvSpPr>
              <p:spPr>
                <a:xfrm>
                  <a:off x="9126398" y="1575450"/>
                  <a:ext cx="44761" cy="101362"/>
                </a:xfrm>
                <a:custGeom>
                  <a:avLst/>
                  <a:gdLst>
                    <a:gd name="connsiteX0" fmla="*/ 16015 w 44761"/>
                    <a:gd name="connsiteY0" fmla="*/ 938 h 101362"/>
                    <a:gd name="connsiteX1" fmla="*/ 44590 w 44761"/>
                    <a:gd name="connsiteY1" fmla="*/ 45388 h 101362"/>
                    <a:gd name="connsiteX2" fmla="*/ 140 w 44761"/>
                    <a:gd name="connsiteY2" fmla="*/ 97775 h 101362"/>
                    <a:gd name="connsiteX3" fmla="*/ 30302 w 44761"/>
                    <a:gd name="connsiteY3" fmla="*/ 88250 h 101362"/>
                    <a:gd name="connsiteX4" fmla="*/ 16015 w 44761"/>
                    <a:gd name="connsiteY4" fmla="*/ 938 h 10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1" h="101362">
                      <a:moveTo>
                        <a:pt x="16015" y="938"/>
                      </a:moveTo>
                      <a:cubicBezTo>
                        <a:pt x="18396" y="-6206"/>
                        <a:pt x="47236" y="29249"/>
                        <a:pt x="44590" y="45388"/>
                      </a:cubicBezTo>
                      <a:cubicBezTo>
                        <a:pt x="41944" y="61527"/>
                        <a:pt x="2521" y="90631"/>
                        <a:pt x="140" y="97775"/>
                      </a:cubicBezTo>
                      <a:cubicBezTo>
                        <a:pt x="-2241" y="104919"/>
                        <a:pt x="26333" y="101214"/>
                        <a:pt x="30302" y="88250"/>
                      </a:cubicBezTo>
                      <a:cubicBezTo>
                        <a:pt x="34271" y="75286"/>
                        <a:pt x="13634" y="8082"/>
                        <a:pt x="16015" y="9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7" name="フリーフォーム: 図形 1016">
                  <a:extLst>
                    <a:ext uri="{FF2B5EF4-FFF2-40B4-BE49-F238E27FC236}">
                      <a16:creationId xmlns:a16="http://schemas.microsoft.com/office/drawing/2014/main" id="{FFFC484B-B03F-43F1-94FB-102E4F89AE95}"/>
                    </a:ext>
                  </a:extLst>
                </p:cNvPr>
                <p:cNvSpPr/>
                <p:nvPr/>
              </p:nvSpPr>
              <p:spPr>
                <a:xfrm>
                  <a:off x="9177256" y="1604942"/>
                  <a:ext cx="28694" cy="103234"/>
                </a:xfrm>
                <a:custGeom>
                  <a:avLst/>
                  <a:gdLst>
                    <a:gd name="connsiteX0" fmla="*/ 82 w 28694"/>
                    <a:gd name="connsiteY0" fmla="*/ 21 h 103234"/>
                    <a:gd name="connsiteX1" fmla="*/ 28657 w 28694"/>
                    <a:gd name="connsiteY1" fmla="*/ 53996 h 103234"/>
                    <a:gd name="connsiteX2" fmla="*/ 6432 w 28694"/>
                    <a:gd name="connsiteY2" fmla="*/ 103208 h 103234"/>
                    <a:gd name="connsiteX3" fmla="*/ 19132 w 28694"/>
                    <a:gd name="connsiteY3" fmla="*/ 60346 h 103234"/>
                    <a:gd name="connsiteX4" fmla="*/ 82 w 28694"/>
                    <a:gd name="connsiteY4" fmla="*/ 21 h 103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94" h="103234">
                      <a:moveTo>
                        <a:pt x="82" y="21"/>
                      </a:moveTo>
                      <a:cubicBezTo>
                        <a:pt x="1670" y="-1037"/>
                        <a:pt x="27599" y="36798"/>
                        <a:pt x="28657" y="53996"/>
                      </a:cubicBezTo>
                      <a:cubicBezTo>
                        <a:pt x="29715" y="71194"/>
                        <a:pt x="8020" y="102150"/>
                        <a:pt x="6432" y="103208"/>
                      </a:cubicBezTo>
                      <a:cubicBezTo>
                        <a:pt x="4844" y="104266"/>
                        <a:pt x="17809" y="73840"/>
                        <a:pt x="19132" y="60346"/>
                      </a:cubicBezTo>
                      <a:cubicBezTo>
                        <a:pt x="20455" y="46852"/>
                        <a:pt x="-1506" y="1079"/>
                        <a:pt x="82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8" name="フリーフォーム: 図形 1017">
                  <a:extLst>
                    <a:ext uri="{FF2B5EF4-FFF2-40B4-BE49-F238E27FC236}">
                      <a16:creationId xmlns:a16="http://schemas.microsoft.com/office/drawing/2014/main" id="{3ABD1664-88A1-4910-B4B2-BE96742B9BE8}"/>
                    </a:ext>
                  </a:extLst>
                </p:cNvPr>
                <p:cNvSpPr/>
                <p:nvPr/>
              </p:nvSpPr>
              <p:spPr>
                <a:xfrm>
                  <a:off x="8916707" y="1690628"/>
                  <a:ext cx="295560" cy="128872"/>
                </a:xfrm>
                <a:custGeom>
                  <a:avLst/>
                  <a:gdLst>
                    <a:gd name="connsiteX0" fmla="*/ 281 w 295560"/>
                    <a:gd name="connsiteY0" fmla="*/ 128647 h 128872"/>
                    <a:gd name="connsiteX1" fmla="*/ 95531 w 295560"/>
                    <a:gd name="connsiteY1" fmla="*/ 36572 h 128872"/>
                    <a:gd name="connsiteX2" fmla="*/ 220943 w 295560"/>
                    <a:gd name="connsiteY2" fmla="*/ 28635 h 128872"/>
                    <a:gd name="connsiteX3" fmla="*/ 295556 w 295560"/>
                    <a:gd name="connsiteY3" fmla="*/ 15935 h 128872"/>
                    <a:gd name="connsiteX4" fmla="*/ 217768 w 295560"/>
                    <a:gd name="connsiteY4" fmla="*/ 7997 h 128872"/>
                    <a:gd name="connsiteX5" fmla="*/ 125693 w 295560"/>
                    <a:gd name="connsiteY5" fmla="*/ 6410 h 128872"/>
                    <a:gd name="connsiteX6" fmla="*/ 281 w 295560"/>
                    <a:gd name="connsiteY6" fmla="*/ 128647 h 128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560" h="128872">
                      <a:moveTo>
                        <a:pt x="281" y="128647"/>
                      </a:moveTo>
                      <a:cubicBezTo>
                        <a:pt x="-4746" y="133674"/>
                        <a:pt x="58754" y="53241"/>
                        <a:pt x="95531" y="36572"/>
                      </a:cubicBezTo>
                      <a:cubicBezTo>
                        <a:pt x="132308" y="19903"/>
                        <a:pt x="187605" y="32075"/>
                        <a:pt x="220943" y="28635"/>
                      </a:cubicBezTo>
                      <a:cubicBezTo>
                        <a:pt x="254281" y="25195"/>
                        <a:pt x="296085" y="19375"/>
                        <a:pt x="295556" y="15935"/>
                      </a:cubicBezTo>
                      <a:cubicBezTo>
                        <a:pt x="295027" y="12495"/>
                        <a:pt x="246078" y="9584"/>
                        <a:pt x="217768" y="7997"/>
                      </a:cubicBezTo>
                      <a:cubicBezTo>
                        <a:pt x="189458" y="6410"/>
                        <a:pt x="159030" y="-8142"/>
                        <a:pt x="125693" y="6410"/>
                      </a:cubicBezTo>
                      <a:cubicBezTo>
                        <a:pt x="92356" y="20962"/>
                        <a:pt x="5308" y="123620"/>
                        <a:pt x="281" y="1286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19" name="フリーフォーム: 図形 1018">
                  <a:extLst>
                    <a:ext uri="{FF2B5EF4-FFF2-40B4-BE49-F238E27FC236}">
                      <a16:creationId xmlns:a16="http://schemas.microsoft.com/office/drawing/2014/main" id="{CAAE6AB7-51A7-48B7-9478-8A841C83B6A5}"/>
                    </a:ext>
                  </a:extLst>
                </p:cNvPr>
                <p:cNvSpPr/>
                <p:nvPr/>
              </p:nvSpPr>
              <p:spPr>
                <a:xfrm>
                  <a:off x="8951831" y="1720589"/>
                  <a:ext cx="272481" cy="98783"/>
                </a:xfrm>
                <a:custGeom>
                  <a:avLst/>
                  <a:gdLst>
                    <a:gd name="connsiteX0" fmla="*/ 1669 w 272481"/>
                    <a:gd name="connsiteY0" fmla="*/ 98686 h 98783"/>
                    <a:gd name="connsiteX1" fmla="*/ 109619 w 272481"/>
                    <a:gd name="connsiteY1" fmla="*/ 33599 h 98783"/>
                    <a:gd name="connsiteX2" fmla="*/ 269957 w 272481"/>
                    <a:gd name="connsiteY2" fmla="*/ 5024 h 98783"/>
                    <a:gd name="connsiteX3" fmla="*/ 204869 w 272481"/>
                    <a:gd name="connsiteY3" fmla="*/ 261 h 98783"/>
                    <a:gd name="connsiteX4" fmla="*/ 165182 w 272481"/>
                    <a:gd name="connsiteY4" fmla="*/ 8199 h 98783"/>
                    <a:gd name="connsiteX5" fmla="*/ 50882 w 272481"/>
                    <a:gd name="connsiteY5" fmla="*/ 47886 h 98783"/>
                    <a:gd name="connsiteX6" fmla="*/ 1669 w 272481"/>
                    <a:gd name="connsiteY6" fmla="*/ 98686 h 98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481" h="98783">
                      <a:moveTo>
                        <a:pt x="1669" y="98686"/>
                      </a:moveTo>
                      <a:cubicBezTo>
                        <a:pt x="11458" y="96305"/>
                        <a:pt x="64904" y="49209"/>
                        <a:pt x="109619" y="33599"/>
                      </a:cubicBezTo>
                      <a:cubicBezTo>
                        <a:pt x="154334" y="17989"/>
                        <a:pt x="254082" y="10580"/>
                        <a:pt x="269957" y="5024"/>
                      </a:cubicBezTo>
                      <a:cubicBezTo>
                        <a:pt x="285832" y="-532"/>
                        <a:pt x="222331" y="-268"/>
                        <a:pt x="204869" y="261"/>
                      </a:cubicBezTo>
                      <a:cubicBezTo>
                        <a:pt x="187407" y="790"/>
                        <a:pt x="190847" y="261"/>
                        <a:pt x="165182" y="8199"/>
                      </a:cubicBezTo>
                      <a:cubicBezTo>
                        <a:pt x="139518" y="16136"/>
                        <a:pt x="74430" y="36773"/>
                        <a:pt x="50882" y="47886"/>
                      </a:cubicBezTo>
                      <a:cubicBezTo>
                        <a:pt x="27334" y="58998"/>
                        <a:pt x="-8120" y="101067"/>
                        <a:pt x="1669" y="986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0" name="フリーフォーム: 図形 1019">
                  <a:extLst>
                    <a:ext uri="{FF2B5EF4-FFF2-40B4-BE49-F238E27FC236}">
                      <a16:creationId xmlns:a16="http://schemas.microsoft.com/office/drawing/2014/main" id="{447782CF-A746-4A22-8E6E-E90B71AA555B}"/>
                    </a:ext>
                  </a:extLst>
                </p:cNvPr>
                <p:cNvSpPr/>
                <p:nvPr/>
              </p:nvSpPr>
              <p:spPr>
                <a:xfrm>
                  <a:off x="8880316" y="1802909"/>
                  <a:ext cx="615294" cy="81465"/>
                </a:xfrm>
                <a:custGeom>
                  <a:avLst/>
                  <a:gdLst>
                    <a:gd name="connsiteX0" fmla="*/ 159 w 615294"/>
                    <a:gd name="connsiteY0" fmla="*/ 60816 h 81465"/>
                    <a:gd name="connsiteX1" fmla="*/ 116047 w 615294"/>
                    <a:gd name="connsiteY1" fmla="*/ 491 h 81465"/>
                    <a:gd name="connsiteX2" fmla="*/ 233522 w 615294"/>
                    <a:gd name="connsiteY2" fmla="*/ 30654 h 81465"/>
                    <a:gd name="connsiteX3" fmla="*/ 389097 w 615294"/>
                    <a:gd name="connsiteY3" fmla="*/ 68754 h 81465"/>
                    <a:gd name="connsiteX4" fmla="*/ 466884 w 615294"/>
                    <a:gd name="connsiteY4" fmla="*/ 81454 h 81465"/>
                    <a:gd name="connsiteX5" fmla="*/ 614522 w 615294"/>
                    <a:gd name="connsiteY5" fmla="*/ 67166 h 81465"/>
                    <a:gd name="connsiteX6" fmla="*/ 517684 w 615294"/>
                    <a:gd name="connsiteY6" fmla="*/ 78279 h 81465"/>
                    <a:gd name="connsiteX7" fmla="*/ 360522 w 615294"/>
                    <a:gd name="connsiteY7" fmla="*/ 67166 h 81465"/>
                    <a:gd name="connsiteX8" fmla="*/ 141447 w 615294"/>
                    <a:gd name="connsiteY8" fmla="*/ 11604 h 81465"/>
                    <a:gd name="connsiteX9" fmla="*/ 159 w 615294"/>
                    <a:gd name="connsiteY9" fmla="*/ 60816 h 81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5294" h="81465">
                      <a:moveTo>
                        <a:pt x="159" y="60816"/>
                      </a:moveTo>
                      <a:cubicBezTo>
                        <a:pt x="-4074" y="58964"/>
                        <a:pt x="77153" y="5518"/>
                        <a:pt x="116047" y="491"/>
                      </a:cubicBezTo>
                      <a:cubicBezTo>
                        <a:pt x="154941" y="-4536"/>
                        <a:pt x="233522" y="30654"/>
                        <a:pt x="233522" y="30654"/>
                      </a:cubicBezTo>
                      <a:lnTo>
                        <a:pt x="389097" y="68754"/>
                      </a:lnTo>
                      <a:cubicBezTo>
                        <a:pt x="427991" y="77221"/>
                        <a:pt x="429313" y="81719"/>
                        <a:pt x="466884" y="81454"/>
                      </a:cubicBezTo>
                      <a:cubicBezTo>
                        <a:pt x="504455" y="81189"/>
                        <a:pt x="606055" y="67695"/>
                        <a:pt x="614522" y="67166"/>
                      </a:cubicBezTo>
                      <a:cubicBezTo>
                        <a:pt x="622989" y="66637"/>
                        <a:pt x="560017" y="78279"/>
                        <a:pt x="517684" y="78279"/>
                      </a:cubicBezTo>
                      <a:cubicBezTo>
                        <a:pt x="475351" y="78279"/>
                        <a:pt x="423228" y="78278"/>
                        <a:pt x="360522" y="67166"/>
                      </a:cubicBezTo>
                      <a:cubicBezTo>
                        <a:pt x="297816" y="56054"/>
                        <a:pt x="198333" y="17160"/>
                        <a:pt x="141447" y="11604"/>
                      </a:cubicBezTo>
                      <a:cubicBezTo>
                        <a:pt x="84561" y="6048"/>
                        <a:pt x="4392" y="62668"/>
                        <a:pt x="159" y="608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1" name="フリーフォーム: 図形 1020">
                  <a:extLst>
                    <a:ext uri="{FF2B5EF4-FFF2-40B4-BE49-F238E27FC236}">
                      <a16:creationId xmlns:a16="http://schemas.microsoft.com/office/drawing/2014/main" id="{80ECAB2B-2C62-42E2-8D92-E0A67C0B4719}"/>
                    </a:ext>
                  </a:extLst>
                </p:cNvPr>
                <p:cNvSpPr/>
                <p:nvPr/>
              </p:nvSpPr>
              <p:spPr>
                <a:xfrm>
                  <a:off x="8924576" y="1827883"/>
                  <a:ext cx="551420" cy="93225"/>
                </a:xfrm>
                <a:custGeom>
                  <a:avLst/>
                  <a:gdLst>
                    <a:gd name="connsiteX0" fmla="*/ 349 w 551420"/>
                    <a:gd name="connsiteY0" fmla="*/ 92992 h 93225"/>
                    <a:gd name="connsiteX1" fmla="*/ 73374 w 551420"/>
                    <a:gd name="connsiteY1" fmla="*/ 27905 h 93225"/>
                    <a:gd name="connsiteX2" fmla="*/ 197199 w 551420"/>
                    <a:gd name="connsiteY2" fmla="*/ 46955 h 93225"/>
                    <a:gd name="connsiteX3" fmla="*/ 340074 w 551420"/>
                    <a:gd name="connsiteY3" fmla="*/ 80292 h 93225"/>
                    <a:gd name="connsiteX4" fmla="*/ 459137 w 551420"/>
                    <a:gd name="connsiteY4" fmla="*/ 86642 h 93225"/>
                    <a:gd name="connsiteX5" fmla="*/ 551212 w 551420"/>
                    <a:gd name="connsiteY5" fmla="*/ 37430 h 93225"/>
                    <a:gd name="connsiteX6" fmla="*/ 433737 w 551420"/>
                    <a:gd name="connsiteY6" fmla="*/ 64417 h 93225"/>
                    <a:gd name="connsiteX7" fmla="*/ 244824 w 551420"/>
                    <a:gd name="connsiteY7" fmla="*/ 35842 h 93225"/>
                    <a:gd name="connsiteX8" fmla="*/ 101949 w 551420"/>
                    <a:gd name="connsiteY8" fmla="*/ 917 h 93225"/>
                    <a:gd name="connsiteX9" fmla="*/ 349 w 551420"/>
                    <a:gd name="connsiteY9" fmla="*/ 92992 h 93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1420" h="93225">
                      <a:moveTo>
                        <a:pt x="349" y="92992"/>
                      </a:moveTo>
                      <a:cubicBezTo>
                        <a:pt x="-4414" y="97490"/>
                        <a:pt x="40566" y="35578"/>
                        <a:pt x="73374" y="27905"/>
                      </a:cubicBezTo>
                      <a:cubicBezTo>
                        <a:pt x="106182" y="20232"/>
                        <a:pt x="152749" y="38224"/>
                        <a:pt x="197199" y="46955"/>
                      </a:cubicBezTo>
                      <a:cubicBezTo>
                        <a:pt x="241649" y="55686"/>
                        <a:pt x="296418" y="73677"/>
                        <a:pt x="340074" y="80292"/>
                      </a:cubicBezTo>
                      <a:cubicBezTo>
                        <a:pt x="383730" y="86906"/>
                        <a:pt x="423947" y="93786"/>
                        <a:pt x="459137" y="86642"/>
                      </a:cubicBezTo>
                      <a:cubicBezTo>
                        <a:pt x="494327" y="79498"/>
                        <a:pt x="555445" y="41134"/>
                        <a:pt x="551212" y="37430"/>
                      </a:cubicBezTo>
                      <a:cubicBezTo>
                        <a:pt x="546979" y="33726"/>
                        <a:pt x="484802" y="64682"/>
                        <a:pt x="433737" y="64417"/>
                      </a:cubicBezTo>
                      <a:cubicBezTo>
                        <a:pt x="382672" y="64152"/>
                        <a:pt x="300122" y="46425"/>
                        <a:pt x="244824" y="35842"/>
                      </a:cubicBezTo>
                      <a:cubicBezTo>
                        <a:pt x="189526" y="25259"/>
                        <a:pt x="141372" y="-5698"/>
                        <a:pt x="101949" y="917"/>
                      </a:cubicBezTo>
                      <a:cubicBezTo>
                        <a:pt x="62526" y="7532"/>
                        <a:pt x="5112" y="88494"/>
                        <a:pt x="349" y="929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2" name="フリーフォーム: 図形 1021">
                  <a:extLst>
                    <a:ext uri="{FF2B5EF4-FFF2-40B4-BE49-F238E27FC236}">
                      <a16:creationId xmlns:a16="http://schemas.microsoft.com/office/drawing/2014/main" id="{CBCCEDEE-2BD1-4C3B-94D5-E15A9DB18BF6}"/>
                    </a:ext>
                  </a:extLst>
                </p:cNvPr>
                <p:cNvSpPr/>
                <p:nvPr/>
              </p:nvSpPr>
              <p:spPr>
                <a:xfrm>
                  <a:off x="8873713" y="1876377"/>
                  <a:ext cx="471176" cy="167234"/>
                </a:xfrm>
                <a:custGeom>
                  <a:avLst/>
                  <a:gdLst>
                    <a:gd name="connsiteX0" fmla="*/ 3587 w 471176"/>
                    <a:gd name="connsiteY0" fmla="*/ 48 h 167234"/>
                    <a:gd name="connsiteX1" fmla="*/ 13112 w 471176"/>
                    <a:gd name="connsiteY1" fmla="*/ 76248 h 167234"/>
                    <a:gd name="connsiteX2" fmla="*/ 105187 w 471176"/>
                    <a:gd name="connsiteY2" fmla="*/ 158798 h 167234"/>
                    <a:gd name="connsiteX3" fmla="*/ 198850 w 471176"/>
                    <a:gd name="connsiteY3" fmla="*/ 160386 h 167234"/>
                    <a:gd name="connsiteX4" fmla="*/ 297275 w 471176"/>
                    <a:gd name="connsiteY4" fmla="*/ 122286 h 167234"/>
                    <a:gd name="connsiteX5" fmla="*/ 409987 w 471176"/>
                    <a:gd name="connsiteY5" fmla="*/ 101648 h 167234"/>
                    <a:gd name="connsiteX6" fmla="*/ 470312 w 471176"/>
                    <a:gd name="connsiteY6" fmla="*/ 104823 h 167234"/>
                    <a:gd name="connsiteX7" fmla="*/ 367125 w 471176"/>
                    <a:gd name="connsiteY7" fmla="*/ 103236 h 167234"/>
                    <a:gd name="connsiteX8" fmla="*/ 130587 w 471176"/>
                    <a:gd name="connsiteY8" fmla="*/ 139748 h 167234"/>
                    <a:gd name="connsiteX9" fmla="*/ 41687 w 471176"/>
                    <a:gd name="connsiteY9" fmla="*/ 87361 h 167234"/>
                    <a:gd name="connsiteX10" fmla="*/ 3587 w 471176"/>
                    <a:gd name="connsiteY10" fmla="*/ 48 h 16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176" h="167234">
                      <a:moveTo>
                        <a:pt x="3587" y="48"/>
                      </a:moveTo>
                      <a:cubicBezTo>
                        <a:pt x="-1175" y="-1804"/>
                        <a:pt x="-3821" y="49790"/>
                        <a:pt x="13112" y="76248"/>
                      </a:cubicBezTo>
                      <a:cubicBezTo>
                        <a:pt x="30045" y="102706"/>
                        <a:pt x="74231" y="144775"/>
                        <a:pt x="105187" y="158798"/>
                      </a:cubicBezTo>
                      <a:cubicBezTo>
                        <a:pt x="136143" y="172821"/>
                        <a:pt x="166835" y="166471"/>
                        <a:pt x="198850" y="160386"/>
                      </a:cubicBezTo>
                      <a:cubicBezTo>
                        <a:pt x="230865" y="154301"/>
                        <a:pt x="262086" y="132076"/>
                        <a:pt x="297275" y="122286"/>
                      </a:cubicBezTo>
                      <a:cubicBezTo>
                        <a:pt x="332465" y="112496"/>
                        <a:pt x="381148" y="104558"/>
                        <a:pt x="409987" y="101648"/>
                      </a:cubicBezTo>
                      <a:cubicBezTo>
                        <a:pt x="438826" y="98738"/>
                        <a:pt x="477456" y="104558"/>
                        <a:pt x="470312" y="104823"/>
                      </a:cubicBezTo>
                      <a:cubicBezTo>
                        <a:pt x="463168" y="105088"/>
                        <a:pt x="423746" y="97415"/>
                        <a:pt x="367125" y="103236"/>
                      </a:cubicBezTo>
                      <a:cubicBezTo>
                        <a:pt x="310504" y="109057"/>
                        <a:pt x="184826" y="142394"/>
                        <a:pt x="130587" y="139748"/>
                      </a:cubicBezTo>
                      <a:cubicBezTo>
                        <a:pt x="76348" y="137102"/>
                        <a:pt x="62325" y="109057"/>
                        <a:pt x="41687" y="87361"/>
                      </a:cubicBezTo>
                      <a:cubicBezTo>
                        <a:pt x="21050" y="65665"/>
                        <a:pt x="8349" y="1900"/>
                        <a:pt x="3587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023" name="フリーフォーム: 図形 1022">
                  <a:extLst>
                    <a:ext uri="{FF2B5EF4-FFF2-40B4-BE49-F238E27FC236}">
                      <a16:creationId xmlns:a16="http://schemas.microsoft.com/office/drawing/2014/main" id="{2D94BB7C-A8CE-4604-A516-8F5F74D3338E}"/>
                    </a:ext>
                  </a:extLst>
                </p:cNvPr>
                <p:cNvSpPr/>
                <p:nvPr/>
              </p:nvSpPr>
              <p:spPr>
                <a:xfrm>
                  <a:off x="8905814" y="1846252"/>
                  <a:ext cx="414613" cy="131785"/>
                </a:xfrm>
                <a:custGeom>
                  <a:avLst/>
                  <a:gdLst>
                    <a:gd name="connsiteX0" fmla="*/ 87374 w 414613"/>
                    <a:gd name="connsiteY0" fmla="*/ 11 h 131785"/>
                    <a:gd name="connsiteX1" fmla="*/ 14349 w 414613"/>
                    <a:gd name="connsiteY1" fmla="*/ 58748 h 131785"/>
                    <a:gd name="connsiteX2" fmla="*/ 55624 w 414613"/>
                    <a:gd name="connsiteY2" fmla="*/ 115898 h 131785"/>
                    <a:gd name="connsiteX3" fmla="*/ 168336 w 414613"/>
                    <a:gd name="connsiteY3" fmla="*/ 131773 h 131785"/>
                    <a:gd name="connsiteX4" fmla="*/ 412811 w 414613"/>
                    <a:gd name="connsiteY4" fmla="*/ 114311 h 131785"/>
                    <a:gd name="connsiteX5" fmla="*/ 268349 w 414613"/>
                    <a:gd name="connsiteY5" fmla="*/ 122248 h 131785"/>
                    <a:gd name="connsiteX6" fmla="*/ 63561 w 414613"/>
                    <a:gd name="connsiteY6" fmla="*/ 123836 h 131785"/>
                    <a:gd name="connsiteX7" fmla="*/ 61 w 414613"/>
                    <a:gd name="connsiteY7" fmla="*/ 63511 h 131785"/>
                    <a:gd name="connsiteX8" fmla="*/ 87374 w 414613"/>
                    <a:gd name="connsiteY8" fmla="*/ 11 h 131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613" h="131785">
                      <a:moveTo>
                        <a:pt x="87374" y="11"/>
                      </a:moveTo>
                      <a:cubicBezTo>
                        <a:pt x="89755" y="-783"/>
                        <a:pt x="19641" y="39434"/>
                        <a:pt x="14349" y="58748"/>
                      </a:cubicBezTo>
                      <a:cubicBezTo>
                        <a:pt x="9057" y="78062"/>
                        <a:pt x="29960" y="103727"/>
                        <a:pt x="55624" y="115898"/>
                      </a:cubicBezTo>
                      <a:cubicBezTo>
                        <a:pt x="81288" y="128069"/>
                        <a:pt x="108805" y="132037"/>
                        <a:pt x="168336" y="131773"/>
                      </a:cubicBezTo>
                      <a:cubicBezTo>
                        <a:pt x="227867" y="131509"/>
                        <a:pt x="396142" y="115898"/>
                        <a:pt x="412811" y="114311"/>
                      </a:cubicBezTo>
                      <a:cubicBezTo>
                        <a:pt x="429480" y="112724"/>
                        <a:pt x="326557" y="120660"/>
                        <a:pt x="268349" y="122248"/>
                      </a:cubicBezTo>
                      <a:cubicBezTo>
                        <a:pt x="210141" y="123836"/>
                        <a:pt x="108276" y="133625"/>
                        <a:pt x="63561" y="123836"/>
                      </a:cubicBezTo>
                      <a:cubicBezTo>
                        <a:pt x="18846" y="114047"/>
                        <a:pt x="-1262" y="79915"/>
                        <a:pt x="61" y="63511"/>
                      </a:cubicBezTo>
                      <a:cubicBezTo>
                        <a:pt x="1384" y="47107"/>
                        <a:pt x="84993" y="805"/>
                        <a:pt x="87374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0" name="フリーフォーム: 図形 1789">
                  <a:extLst>
                    <a:ext uri="{FF2B5EF4-FFF2-40B4-BE49-F238E27FC236}">
                      <a16:creationId xmlns:a16="http://schemas.microsoft.com/office/drawing/2014/main" id="{D928D494-7C46-4E2A-8DB4-9F22037468F4}"/>
                    </a:ext>
                  </a:extLst>
                </p:cNvPr>
                <p:cNvSpPr/>
                <p:nvPr/>
              </p:nvSpPr>
              <p:spPr>
                <a:xfrm>
                  <a:off x="8943516" y="1997069"/>
                  <a:ext cx="318328" cy="172563"/>
                </a:xfrm>
                <a:custGeom>
                  <a:avLst/>
                  <a:gdLst>
                    <a:gd name="connsiteX0" fmla="*/ 459 w 318328"/>
                    <a:gd name="connsiteY0" fmla="*/ 6 h 172563"/>
                    <a:gd name="connsiteX1" fmla="*/ 21097 w 318328"/>
                    <a:gd name="connsiteY1" fmla="*/ 88906 h 172563"/>
                    <a:gd name="connsiteX2" fmla="*/ 73484 w 318328"/>
                    <a:gd name="connsiteY2" fmla="*/ 133356 h 172563"/>
                    <a:gd name="connsiteX3" fmla="*/ 316372 w 318328"/>
                    <a:gd name="connsiteY3" fmla="*/ 166694 h 172563"/>
                    <a:gd name="connsiteX4" fmla="*/ 183022 w 318328"/>
                    <a:gd name="connsiteY4" fmla="*/ 169869 h 172563"/>
                    <a:gd name="connsiteX5" fmla="*/ 94122 w 318328"/>
                    <a:gd name="connsiteY5" fmla="*/ 138119 h 172563"/>
                    <a:gd name="connsiteX6" fmla="*/ 38559 w 318328"/>
                    <a:gd name="connsiteY6" fmla="*/ 93669 h 172563"/>
                    <a:gd name="connsiteX7" fmla="*/ 459 w 318328"/>
                    <a:gd name="connsiteY7" fmla="*/ 6 h 172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8328" h="172563">
                      <a:moveTo>
                        <a:pt x="459" y="6"/>
                      </a:moveTo>
                      <a:cubicBezTo>
                        <a:pt x="-2451" y="-788"/>
                        <a:pt x="8926" y="66681"/>
                        <a:pt x="21097" y="88906"/>
                      </a:cubicBezTo>
                      <a:cubicBezTo>
                        <a:pt x="33268" y="111131"/>
                        <a:pt x="24272" y="120391"/>
                        <a:pt x="73484" y="133356"/>
                      </a:cubicBezTo>
                      <a:cubicBezTo>
                        <a:pt x="122697" y="146321"/>
                        <a:pt x="298116" y="160609"/>
                        <a:pt x="316372" y="166694"/>
                      </a:cubicBezTo>
                      <a:cubicBezTo>
                        <a:pt x="334628" y="172779"/>
                        <a:pt x="220064" y="174631"/>
                        <a:pt x="183022" y="169869"/>
                      </a:cubicBezTo>
                      <a:cubicBezTo>
                        <a:pt x="145980" y="165107"/>
                        <a:pt x="118199" y="150819"/>
                        <a:pt x="94122" y="138119"/>
                      </a:cubicBezTo>
                      <a:cubicBezTo>
                        <a:pt x="70045" y="125419"/>
                        <a:pt x="53905" y="110338"/>
                        <a:pt x="38559" y="93669"/>
                      </a:cubicBezTo>
                      <a:cubicBezTo>
                        <a:pt x="23213" y="77000"/>
                        <a:pt x="3369" y="800"/>
                        <a:pt x="459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1" name="フリーフォーム: 図形 1790">
                  <a:extLst>
                    <a:ext uri="{FF2B5EF4-FFF2-40B4-BE49-F238E27FC236}">
                      <a16:creationId xmlns:a16="http://schemas.microsoft.com/office/drawing/2014/main" id="{5F89E92A-6CE8-4F51-81AA-7652427B0235}"/>
                    </a:ext>
                  </a:extLst>
                </p:cNvPr>
                <p:cNvSpPr/>
                <p:nvPr/>
              </p:nvSpPr>
              <p:spPr>
                <a:xfrm>
                  <a:off x="8985166" y="2030350"/>
                  <a:ext cx="271520" cy="120415"/>
                </a:xfrm>
                <a:custGeom>
                  <a:avLst/>
                  <a:gdLst>
                    <a:gd name="connsiteX0" fmla="*/ 4847 w 271520"/>
                    <a:gd name="connsiteY0" fmla="*/ 63 h 120415"/>
                    <a:gd name="connsiteX1" fmla="*/ 30247 w 271520"/>
                    <a:gd name="connsiteY1" fmla="*/ 57213 h 120415"/>
                    <a:gd name="connsiteX2" fmla="*/ 268372 w 271520"/>
                    <a:gd name="connsiteY2" fmla="*/ 117538 h 120415"/>
                    <a:gd name="connsiteX3" fmla="*/ 158834 w 271520"/>
                    <a:gd name="connsiteY3" fmla="*/ 106425 h 120415"/>
                    <a:gd name="connsiteX4" fmla="*/ 44534 w 271520"/>
                    <a:gd name="connsiteY4" fmla="*/ 68325 h 120415"/>
                    <a:gd name="connsiteX5" fmla="*/ 4847 w 271520"/>
                    <a:gd name="connsiteY5" fmla="*/ 63 h 120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520" h="120415">
                      <a:moveTo>
                        <a:pt x="4847" y="63"/>
                      </a:moveTo>
                      <a:cubicBezTo>
                        <a:pt x="2466" y="-1789"/>
                        <a:pt x="-13674" y="37634"/>
                        <a:pt x="30247" y="57213"/>
                      </a:cubicBezTo>
                      <a:cubicBezTo>
                        <a:pt x="74168" y="76792"/>
                        <a:pt x="246941" y="109336"/>
                        <a:pt x="268372" y="117538"/>
                      </a:cubicBezTo>
                      <a:cubicBezTo>
                        <a:pt x="289803" y="125740"/>
                        <a:pt x="196140" y="114627"/>
                        <a:pt x="158834" y="106425"/>
                      </a:cubicBezTo>
                      <a:cubicBezTo>
                        <a:pt x="121528" y="98223"/>
                        <a:pt x="69405" y="83406"/>
                        <a:pt x="44534" y="68325"/>
                      </a:cubicBezTo>
                      <a:cubicBezTo>
                        <a:pt x="19663" y="53244"/>
                        <a:pt x="7228" y="1915"/>
                        <a:pt x="4847" y="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2" name="フリーフォーム: 図形 1791">
                  <a:extLst>
                    <a:ext uri="{FF2B5EF4-FFF2-40B4-BE49-F238E27FC236}">
                      <a16:creationId xmlns:a16="http://schemas.microsoft.com/office/drawing/2014/main" id="{6669932D-7712-4CC1-8F3D-B86BB5F25FA2}"/>
                    </a:ext>
                  </a:extLst>
                </p:cNvPr>
                <p:cNvSpPr/>
                <p:nvPr/>
              </p:nvSpPr>
              <p:spPr>
                <a:xfrm>
                  <a:off x="8402810" y="1824017"/>
                  <a:ext cx="275831" cy="101621"/>
                </a:xfrm>
                <a:custGeom>
                  <a:avLst/>
                  <a:gdLst>
                    <a:gd name="connsiteX0" fmla="*/ 1415 w 275831"/>
                    <a:gd name="connsiteY0" fmla="*/ 101621 h 101621"/>
                    <a:gd name="connsiteX1" fmla="*/ 44278 w 275831"/>
                    <a:gd name="connsiteY1" fmla="*/ 7958 h 101621"/>
                    <a:gd name="connsiteX2" fmla="*/ 166515 w 275831"/>
                    <a:gd name="connsiteY2" fmla="*/ 4783 h 101621"/>
                    <a:gd name="connsiteX3" fmla="*/ 274465 w 275831"/>
                    <a:gd name="connsiteY3" fmla="*/ 4783 h 101621"/>
                    <a:gd name="connsiteX4" fmla="*/ 88728 w 275831"/>
                    <a:gd name="connsiteY4" fmla="*/ 7958 h 101621"/>
                    <a:gd name="connsiteX5" fmla="*/ 1415 w 275831"/>
                    <a:gd name="connsiteY5" fmla="*/ 101621 h 10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831" h="101621">
                      <a:moveTo>
                        <a:pt x="1415" y="101621"/>
                      </a:moveTo>
                      <a:cubicBezTo>
                        <a:pt x="-5993" y="101621"/>
                        <a:pt x="16761" y="24098"/>
                        <a:pt x="44278" y="7958"/>
                      </a:cubicBezTo>
                      <a:cubicBezTo>
                        <a:pt x="71795" y="-8182"/>
                        <a:pt x="128151" y="5312"/>
                        <a:pt x="166515" y="4783"/>
                      </a:cubicBezTo>
                      <a:cubicBezTo>
                        <a:pt x="204879" y="4254"/>
                        <a:pt x="287429" y="4254"/>
                        <a:pt x="274465" y="4783"/>
                      </a:cubicBezTo>
                      <a:cubicBezTo>
                        <a:pt x="261501" y="5312"/>
                        <a:pt x="135295" y="-5271"/>
                        <a:pt x="88728" y="7958"/>
                      </a:cubicBezTo>
                      <a:cubicBezTo>
                        <a:pt x="42161" y="21187"/>
                        <a:pt x="8823" y="101621"/>
                        <a:pt x="1415" y="101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3" name="フリーフォーム: 図形 1792">
                  <a:extLst>
                    <a:ext uri="{FF2B5EF4-FFF2-40B4-BE49-F238E27FC236}">
                      <a16:creationId xmlns:a16="http://schemas.microsoft.com/office/drawing/2014/main" id="{ED56D52F-8B6C-48F1-952E-9864B6757177}"/>
                    </a:ext>
                  </a:extLst>
                </p:cNvPr>
                <p:cNvSpPr/>
                <p:nvPr/>
              </p:nvSpPr>
              <p:spPr>
                <a:xfrm>
                  <a:off x="8462874" y="1855204"/>
                  <a:ext cx="279374" cy="76363"/>
                </a:xfrm>
                <a:custGeom>
                  <a:avLst/>
                  <a:gdLst>
                    <a:gd name="connsiteX0" fmla="*/ 238214 w 279374"/>
                    <a:gd name="connsiteY0" fmla="*/ 584 h 76363"/>
                    <a:gd name="connsiteX1" fmla="*/ 58826 w 279374"/>
                    <a:gd name="connsiteY1" fmla="*/ 8521 h 76363"/>
                    <a:gd name="connsiteX2" fmla="*/ 25489 w 279374"/>
                    <a:gd name="connsiteY2" fmla="*/ 54559 h 76363"/>
                    <a:gd name="connsiteX3" fmla="*/ 95339 w 279374"/>
                    <a:gd name="connsiteY3" fmla="*/ 67259 h 76363"/>
                    <a:gd name="connsiteX4" fmla="*/ 277901 w 279374"/>
                    <a:gd name="connsiteY4" fmla="*/ 35509 h 76363"/>
                    <a:gd name="connsiteX5" fmla="*/ 173126 w 279374"/>
                    <a:gd name="connsiteY5" fmla="*/ 64084 h 76363"/>
                    <a:gd name="connsiteX6" fmla="*/ 25489 w 279374"/>
                    <a:gd name="connsiteY6" fmla="*/ 73609 h 76363"/>
                    <a:gd name="connsiteX7" fmla="*/ 19139 w 279374"/>
                    <a:gd name="connsiteY7" fmla="*/ 16459 h 76363"/>
                    <a:gd name="connsiteX8" fmla="*/ 238214 w 279374"/>
                    <a:gd name="connsiteY8" fmla="*/ 584 h 76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374" h="76363">
                      <a:moveTo>
                        <a:pt x="238214" y="584"/>
                      </a:moveTo>
                      <a:cubicBezTo>
                        <a:pt x="244829" y="-739"/>
                        <a:pt x="94280" y="-475"/>
                        <a:pt x="58826" y="8521"/>
                      </a:cubicBezTo>
                      <a:cubicBezTo>
                        <a:pt x="23372" y="17517"/>
                        <a:pt x="19404" y="44769"/>
                        <a:pt x="25489" y="54559"/>
                      </a:cubicBezTo>
                      <a:cubicBezTo>
                        <a:pt x="31574" y="64349"/>
                        <a:pt x="53270" y="70434"/>
                        <a:pt x="95339" y="67259"/>
                      </a:cubicBezTo>
                      <a:cubicBezTo>
                        <a:pt x="137408" y="64084"/>
                        <a:pt x="264937" y="36038"/>
                        <a:pt x="277901" y="35509"/>
                      </a:cubicBezTo>
                      <a:cubicBezTo>
                        <a:pt x="290865" y="34980"/>
                        <a:pt x="215195" y="57734"/>
                        <a:pt x="173126" y="64084"/>
                      </a:cubicBezTo>
                      <a:cubicBezTo>
                        <a:pt x="131057" y="70434"/>
                        <a:pt x="51153" y="81547"/>
                        <a:pt x="25489" y="73609"/>
                      </a:cubicBezTo>
                      <a:cubicBezTo>
                        <a:pt x="-176" y="65672"/>
                        <a:pt x="-13140" y="28365"/>
                        <a:pt x="19139" y="16459"/>
                      </a:cubicBezTo>
                      <a:cubicBezTo>
                        <a:pt x="51418" y="4553"/>
                        <a:pt x="231599" y="1907"/>
                        <a:pt x="238214" y="5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4" name="フリーフォーム: 図形 1793">
                  <a:extLst>
                    <a:ext uri="{FF2B5EF4-FFF2-40B4-BE49-F238E27FC236}">
                      <a16:creationId xmlns:a16="http://schemas.microsoft.com/office/drawing/2014/main" id="{20B5A764-339E-4F91-959F-20878504CBC5}"/>
                    </a:ext>
                  </a:extLst>
                </p:cNvPr>
                <p:cNvSpPr/>
                <p:nvPr/>
              </p:nvSpPr>
              <p:spPr>
                <a:xfrm>
                  <a:off x="8527886" y="1899401"/>
                  <a:ext cx="198153" cy="76194"/>
                </a:xfrm>
                <a:custGeom>
                  <a:avLst/>
                  <a:gdLst>
                    <a:gd name="connsiteX0" fmla="*/ 3339 w 198153"/>
                    <a:gd name="connsiteY0" fmla="*/ 75449 h 76194"/>
                    <a:gd name="connsiteX1" fmla="*/ 197014 w 198153"/>
                    <a:gd name="connsiteY1" fmla="*/ 837 h 76194"/>
                    <a:gd name="connsiteX2" fmla="*/ 81127 w 198153"/>
                    <a:gd name="connsiteY2" fmla="*/ 37349 h 76194"/>
                    <a:gd name="connsiteX3" fmla="*/ 3339 w 198153"/>
                    <a:gd name="connsiteY3" fmla="*/ 75449 h 7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8153" h="76194">
                      <a:moveTo>
                        <a:pt x="3339" y="75449"/>
                      </a:moveTo>
                      <a:cubicBezTo>
                        <a:pt x="22654" y="69364"/>
                        <a:pt x="184049" y="7187"/>
                        <a:pt x="197014" y="837"/>
                      </a:cubicBezTo>
                      <a:cubicBezTo>
                        <a:pt x="209979" y="-5513"/>
                        <a:pt x="108644" y="25972"/>
                        <a:pt x="81127" y="37349"/>
                      </a:cubicBezTo>
                      <a:cubicBezTo>
                        <a:pt x="53610" y="48726"/>
                        <a:pt x="-15976" y="81534"/>
                        <a:pt x="3339" y="754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5" name="フリーフォーム: 図形 1794">
                  <a:extLst>
                    <a:ext uri="{FF2B5EF4-FFF2-40B4-BE49-F238E27FC236}">
                      <a16:creationId xmlns:a16="http://schemas.microsoft.com/office/drawing/2014/main" id="{A8ADAE3F-EE1D-4684-80C4-6488DFF91219}"/>
                    </a:ext>
                  </a:extLst>
                </p:cNvPr>
                <p:cNvSpPr/>
                <p:nvPr/>
              </p:nvSpPr>
              <p:spPr>
                <a:xfrm>
                  <a:off x="8508708" y="1979476"/>
                  <a:ext cx="225738" cy="77758"/>
                </a:xfrm>
                <a:custGeom>
                  <a:avLst/>
                  <a:gdLst>
                    <a:gd name="connsiteX0" fmla="*/ 46330 w 225738"/>
                    <a:gd name="connsiteY0" fmla="*/ 137 h 77758"/>
                    <a:gd name="connsiteX1" fmla="*/ 206667 w 225738"/>
                    <a:gd name="connsiteY1" fmla="*/ 39824 h 77758"/>
                    <a:gd name="connsiteX2" fmla="*/ 208255 w 225738"/>
                    <a:gd name="connsiteY2" fmla="*/ 44587 h 77758"/>
                    <a:gd name="connsiteX3" fmla="*/ 119355 w 225738"/>
                    <a:gd name="connsiteY3" fmla="*/ 62049 h 77758"/>
                    <a:gd name="connsiteX4" fmla="*/ 292 w 225738"/>
                    <a:gd name="connsiteY4" fmla="*/ 74749 h 77758"/>
                    <a:gd name="connsiteX5" fmla="*/ 155867 w 225738"/>
                    <a:gd name="connsiteY5" fmla="*/ 74749 h 77758"/>
                    <a:gd name="connsiteX6" fmla="*/ 224130 w 225738"/>
                    <a:gd name="connsiteY6" fmla="*/ 41412 h 77758"/>
                    <a:gd name="connsiteX7" fmla="*/ 93955 w 225738"/>
                    <a:gd name="connsiteY7" fmla="*/ 27124 h 77758"/>
                    <a:gd name="connsiteX8" fmla="*/ 46330 w 225738"/>
                    <a:gd name="connsiteY8" fmla="*/ 137 h 7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738" h="77758">
                      <a:moveTo>
                        <a:pt x="46330" y="137"/>
                      </a:moveTo>
                      <a:cubicBezTo>
                        <a:pt x="65115" y="2254"/>
                        <a:pt x="179680" y="32416"/>
                        <a:pt x="206667" y="39824"/>
                      </a:cubicBezTo>
                      <a:cubicBezTo>
                        <a:pt x="233654" y="47232"/>
                        <a:pt x="222807" y="40883"/>
                        <a:pt x="208255" y="44587"/>
                      </a:cubicBezTo>
                      <a:cubicBezTo>
                        <a:pt x="193703" y="48291"/>
                        <a:pt x="154015" y="57022"/>
                        <a:pt x="119355" y="62049"/>
                      </a:cubicBezTo>
                      <a:cubicBezTo>
                        <a:pt x="84695" y="67076"/>
                        <a:pt x="-5793" y="72632"/>
                        <a:pt x="292" y="74749"/>
                      </a:cubicBezTo>
                      <a:cubicBezTo>
                        <a:pt x="6377" y="76866"/>
                        <a:pt x="118561" y="80305"/>
                        <a:pt x="155867" y="74749"/>
                      </a:cubicBezTo>
                      <a:cubicBezTo>
                        <a:pt x="193173" y="69193"/>
                        <a:pt x="234449" y="49349"/>
                        <a:pt x="224130" y="41412"/>
                      </a:cubicBezTo>
                      <a:cubicBezTo>
                        <a:pt x="213811" y="33475"/>
                        <a:pt x="123324" y="33209"/>
                        <a:pt x="93955" y="27124"/>
                      </a:cubicBezTo>
                      <a:cubicBezTo>
                        <a:pt x="64586" y="21039"/>
                        <a:pt x="27545" y="-1980"/>
                        <a:pt x="46330" y="1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6" name="フリーフォーム: 図形 1795">
                  <a:extLst>
                    <a:ext uri="{FF2B5EF4-FFF2-40B4-BE49-F238E27FC236}">
                      <a16:creationId xmlns:a16="http://schemas.microsoft.com/office/drawing/2014/main" id="{A63E2AC0-741C-48A0-B5BB-DD82FF488EC5}"/>
                    </a:ext>
                  </a:extLst>
                </p:cNvPr>
                <p:cNvSpPr/>
                <p:nvPr/>
              </p:nvSpPr>
              <p:spPr>
                <a:xfrm>
                  <a:off x="8770278" y="1873314"/>
                  <a:ext cx="169816" cy="341567"/>
                </a:xfrm>
                <a:custGeom>
                  <a:avLst/>
                  <a:gdLst>
                    <a:gd name="connsiteX0" fmla="*/ 103847 w 169816"/>
                    <a:gd name="connsiteY0" fmla="*/ 1524 h 341567"/>
                    <a:gd name="connsiteX1" fmla="*/ 27647 w 169816"/>
                    <a:gd name="connsiteY1" fmla="*/ 65024 h 341567"/>
                    <a:gd name="connsiteX2" fmla="*/ 5422 w 169816"/>
                    <a:gd name="connsiteY2" fmla="*/ 149161 h 341567"/>
                    <a:gd name="connsiteX3" fmla="*/ 121310 w 169816"/>
                    <a:gd name="connsiteY3" fmla="*/ 303149 h 341567"/>
                    <a:gd name="connsiteX4" fmla="*/ 168935 w 169816"/>
                    <a:gd name="connsiteY4" fmla="*/ 339661 h 341567"/>
                    <a:gd name="connsiteX5" fmla="*/ 84797 w 169816"/>
                    <a:gd name="connsiteY5" fmla="*/ 261874 h 341567"/>
                    <a:gd name="connsiteX6" fmla="*/ 24472 w 169816"/>
                    <a:gd name="connsiteY6" fmla="*/ 130111 h 341567"/>
                    <a:gd name="connsiteX7" fmla="*/ 103847 w 169816"/>
                    <a:gd name="connsiteY7" fmla="*/ 1524 h 341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816" h="341567">
                      <a:moveTo>
                        <a:pt x="103847" y="1524"/>
                      </a:moveTo>
                      <a:cubicBezTo>
                        <a:pt x="104376" y="-9324"/>
                        <a:pt x="44051" y="40418"/>
                        <a:pt x="27647" y="65024"/>
                      </a:cubicBezTo>
                      <a:cubicBezTo>
                        <a:pt x="11243" y="89630"/>
                        <a:pt x="-10189" y="109473"/>
                        <a:pt x="5422" y="149161"/>
                      </a:cubicBezTo>
                      <a:cubicBezTo>
                        <a:pt x="21033" y="188849"/>
                        <a:pt x="94058" y="271399"/>
                        <a:pt x="121310" y="303149"/>
                      </a:cubicBezTo>
                      <a:cubicBezTo>
                        <a:pt x="148562" y="334899"/>
                        <a:pt x="175020" y="346540"/>
                        <a:pt x="168935" y="339661"/>
                      </a:cubicBezTo>
                      <a:cubicBezTo>
                        <a:pt x="162850" y="332782"/>
                        <a:pt x="108874" y="296799"/>
                        <a:pt x="84797" y="261874"/>
                      </a:cubicBezTo>
                      <a:cubicBezTo>
                        <a:pt x="60720" y="226949"/>
                        <a:pt x="21562" y="172973"/>
                        <a:pt x="24472" y="130111"/>
                      </a:cubicBezTo>
                      <a:cubicBezTo>
                        <a:pt x="27382" y="87249"/>
                        <a:pt x="103318" y="12372"/>
                        <a:pt x="103847" y="15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7" name="フリーフォーム: 図形 1796">
                  <a:extLst>
                    <a:ext uri="{FF2B5EF4-FFF2-40B4-BE49-F238E27FC236}">
                      <a16:creationId xmlns:a16="http://schemas.microsoft.com/office/drawing/2014/main" id="{52CDB85C-16F0-42E5-8E47-A2C73CC25B52}"/>
                    </a:ext>
                  </a:extLst>
                </p:cNvPr>
                <p:cNvSpPr/>
                <p:nvPr/>
              </p:nvSpPr>
              <p:spPr>
                <a:xfrm>
                  <a:off x="8622865" y="1769847"/>
                  <a:ext cx="266138" cy="417879"/>
                </a:xfrm>
                <a:custGeom>
                  <a:avLst/>
                  <a:gdLst>
                    <a:gd name="connsiteX0" fmla="*/ 435 w 266138"/>
                    <a:gd name="connsiteY0" fmla="*/ 3391 h 417879"/>
                    <a:gd name="connsiteX1" fmla="*/ 125848 w 266138"/>
                    <a:gd name="connsiteY1" fmla="*/ 11328 h 417879"/>
                    <a:gd name="connsiteX2" fmla="*/ 224273 w 266138"/>
                    <a:gd name="connsiteY2" fmla="*/ 63716 h 417879"/>
                    <a:gd name="connsiteX3" fmla="*/ 224273 w 266138"/>
                    <a:gd name="connsiteY3" fmla="*/ 100228 h 417879"/>
                    <a:gd name="connsiteX4" fmla="*/ 148073 w 266138"/>
                    <a:gd name="connsiteY4" fmla="*/ 155791 h 417879"/>
                    <a:gd name="connsiteX5" fmla="*/ 125848 w 266138"/>
                    <a:gd name="connsiteY5" fmla="*/ 211353 h 417879"/>
                    <a:gd name="connsiteX6" fmla="*/ 125848 w 266138"/>
                    <a:gd name="connsiteY6" fmla="*/ 290728 h 417879"/>
                    <a:gd name="connsiteX7" fmla="*/ 176648 w 266138"/>
                    <a:gd name="connsiteY7" fmla="*/ 374866 h 417879"/>
                    <a:gd name="connsiteX8" fmla="*/ 265548 w 266138"/>
                    <a:gd name="connsiteY8" fmla="*/ 417728 h 417879"/>
                    <a:gd name="connsiteX9" fmla="*/ 211573 w 266138"/>
                    <a:gd name="connsiteY9" fmla="*/ 385978 h 417879"/>
                    <a:gd name="connsiteX10" fmla="*/ 138548 w 266138"/>
                    <a:gd name="connsiteY10" fmla="*/ 308191 h 417879"/>
                    <a:gd name="connsiteX11" fmla="*/ 141723 w 266138"/>
                    <a:gd name="connsiteY11" fmla="*/ 163728 h 417879"/>
                    <a:gd name="connsiteX12" fmla="*/ 217923 w 266138"/>
                    <a:gd name="connsiteY12" fmla="*/ 46253 h 417879"/>
                    <a:gd name="connsiteX13" fmla="*/ 171885 w 266138"/>
                    <a:gd name="connsiteY13" fmla="*/ 4978 h 417879"/>
                    <a:gd name="connsiteX14" fmla="*/ 435 w 266138"/>
                    <a:gd name="connsiteY14" fmla="*/ 3391 h 417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6138" h="417879">
                      <a:moveTo>
                        <a:pt x="435" y="3391"/>
                      </a:moveTo>
                      <a:cubicBezTo>
                        <a:pt x="-7238" y="4449"/>
                        <a:pt x="88542" y="1274"/>
                        <a:pt x="125848" y="11328"/>
                      </a:cubicBezTo>
                      <a:cubicBezTo>
                        <a:pt x="163154" y="21382"/>
                        <a:pt x="207869" y="48899"/>
                        <a:pt x="224273" y="63716"/>
                      </a:cubicBezTo>
                      <a:cubicBezTo>
                        <a:pt x="240677" y="78533"/>
                        <a:pt x="236973" y="84882"/>
                        <a:pt x="224273" y="100228"/>
                      </a:cubicBezTo>
                      <a:cubicBezTo>
                        <a:pt x="211573" y="115574"/>
                        <a:pt x="164477" y="137270"/>
                        <a:pt x="148073" y="155791"/>
                      </a:cubicBezTo>
                      <a:cubicBezTo>
                        <a:pt x="131669" y="174312"/>
                        <a:pt x="129552" y="188863"/>
                        <a:pt x="125848" y="211353"/>
                      </a:cubicBezTo>
                      <a:cubicBezTo>
                        <a:pt x="122144" y="233843"/>
                        <a:pt x="117381" y="263476"/>
                        <a:pt x="125848" y="290728"/>
                      </a:cubicBezTo>
                      <a:cubicBezTo>
                        <a:pt x="134315" y="317980"/>
                        <a:pt x="153365" y="353699"/>
                        <a:pt x="176648" y="374866"/>
                      </a:cubicBezTo>
                      <a:cubicBezTo>
                        <a:pt x="199931" y="396033"/>
                        <a:pt x="259727" y="415876"/>
                        <a:pt x="265548" y="417728"/>
                      </a:cubicBezTo>
                      <a:cubicBezTo>
                        <a:pt x="271369" y="419580"/>
                        <a:pt x="232740" y="404234"/>
                        <a:pt x="211573" y="385978"/>
                      </a:cubicBezTo>
                      <a:cubicBezTo>
                        <a:pt x="190406" y="367722"/>
                        <a:pt x="150190" y="345233"/>
                        <a:pt x="138548" y="308191"/>
                      </a:cubicBezTo>
                      <a:cubicBezTo>
                        <a:pt x="126906" y="271149"/>
                        <a:pt x="128494" y="207384"/>
                        <a:pt x="141723" y="163728"/>
                      </a:cubicBezTo>
                      <a:cubicBezTo>
                        <a:pt x="154952" y="120072"/>
                        <a:pt x="212896" y="72711"/>
                        <a:pt x="217923" y="46253"/>
                      </a:cubicBezTo>
                      <a:cubicBezTo>
                        <a:pt x="222950" y="19795"/>
                        <a:pt x="206546" y="14503"/>
                        <a:pt x="171885" y="4978"/>
                      </a:cubicBezTo>
                      <a:cubicBezTo>
                        <a:pt x="137224" y="-4547"/>
                        <a:pt x="8108" y="2333"/>
                        <a:pt x="435" y="33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8" name="フリーフォーム: 図形 1797">
                  <a:extLst>
                    <a:ext uri="{FF2B5EF4-FFF2-40B4-BE49-F238E27FC236}">
                      <a16:creationId xmlns:a16="http://schemas.microsoft.com/office/drawing/2014/main" id="{0756DC23-0D69-45E6-A0CE-025FADD1A72F}"/>
                    </a:ext>
                  </a:extLst>
                </p:cNvPr>
                <p:cNvSpPr/>
                <p:nvPr/>
              </p:nvSpPr>
              <p:spPr>
                <a:xfrm>
                  <a:off x="8949915" y="2207528"/>
                  <a:ext cx="354692" cy="428186"/>
                </a:xfrm>
                <a:custGeom>
                  <a:avLst/>
                  <a:gdLst>
                    <a:gd name="connsiteX0" fmla="*/ 410 w 354692"/>
                    <a:gd name="connsiteY0" fmla="*/ 685 h 428186"/>
                    <a:gd name="connsiteX1" fmla="*/ 205198 w 354692"/>
                    <a:gd name="connsiteY1" fmla="*/ 102285 h 428186"/>
                    <a:gd name="connsiteX2" fmla="*/ 295685 w 354692"/>
                    <a:gd name="connsiteY2" fmla="*/ 200710 h 428186"/>
                    <a:gd name="connsiteX3" fmla="*/ 349660 w 354692"/>
                    <a:gd name="connsiteY3" fmla="*/ 424547 h 428186"/>
                    <a:gd name="connsiteX4" fmla="*/ 349660 w 354692"/>
                    <a:gd name="connsiteY4" fmla="*/ 330885 h 428186"/>
                    <a:gd name="connsiteX5" fmla="*/ 325848 w 354692"/>
                    <a:gd name="connsiteY5" fmla="*/ 218172 h 428186"/>
                    <a:gd name="connsiteX6" fmla="*/ 157573 w 354692"/>
                    <a:gd name="connsiteY6" fmla="*/ 65772 h 428186"/>
                    <a:gd name="connsiteX7" fmla="*/ 410 w 354692"/>
                    <a:gd name="connsiteY7" fmla="*/ 685 h 42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692" h="428186">
                      <a:moveTo>
                        <a:pt x="410" y="685"/>
                      </a:moveTo>
                      <a:cubicBezTo>
                        <a:pt x="8347" y="6770"/>
                        <a:pt x="155985" y="68947"/>
                        <a:pt x="205198" y="102285"/>
                      </a:cubicBezTo>
                      <a:cubicBezTo>
                        <a:pt x="254411" y="135623"/>
                        <a:pt x="271608" y="147000"/>
                        <a:pt x="295685" y="200710"/>
                      </a:cubicBezTo>
                      <a:cubicBezTo>
                        <a:pt x="319762" y="254420"/>
                        <a:pt x="340664" y="402851"/>
                        <a:pt x="349660" y="424547"/>
                      </a:cubicBezTo>
                      <a:cubicBezTo>
                        <a:pt x="358656" y="446243"/>
                        <a:pt x="353629" y="365281"/>
                        <a:pt x="349660" y="330885"/>
                      </a:cubicBezTo>
                      <a:cubicBezTo>
                        <a:pt x="345691" y="296489"/>
                        <a:pt x="357863" y="262358"/>
                        <a:pt x="325848" y="218172"/>
                      </a:cubicBezTo>
                      <a:cubicBezTo>
                        <a:pt x="293834" y="173987"/>
                        <a:pt x="213665" y="101491"/>
                        <a:pt x="157573" y="65772"/>
                      </a:cubicBezTo>
                      <a:cubicBezTo>
                        <a:pt x="101481" y="30053"/>
                        <a:pt x="-7527" y="-5400"/>
                        <a:pt x="410" y="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799" name="フリーフォーム: 図形 1798">
                  <a:extLst>
                    <a:ext uri="{FF2B5EF4-FFF2-40B4-BE49-F238E27FC236}">
                      <a16:creationId xmlns:a16="http://schemas.microsoft.com/office/drawing/2014/main" id="{02B9C194-F008-4395-8169-2B7790F4D0CC}"/>
                    </a:ext>
                  </a:extLst>
                </p:cNvPr>
                <p:cNvSpPr/>
                <p:nvPr/>
              </p:nvSpPr>
              <p:spPr>
                <a:xfrm>
                  <a:off x="9309869" y="2662164"/>
                  <a:ext cx="250196" cy="415266"/>
                </a:xfrm>
                <a:custGeom>
                  <a:avLst/>
                  <a:gdLst>
                    <a:gd name="connsiteX0" fmla="*/ 5581 w 250196"/>
                    <a:gd name="connsiteY0" fmla="*/ 74 h 415266"/>
                    <a:gd name="connsiteX1" fmla="*/ 5581 w 250196"/>
                    <a:gd name="connsiteY1" fmla="*/ 285824 h 415266"/>
                    <a:gd name="connsiteX2" fmla="*/ 72256 w 250196"/>
                    <a:gd name="connsiteY2" fmla="*/ 390599 h 415266"/>
                    <a:gd name="connsiteX3" fmla="*/ 184969 w 250196"/>
                    <a:gd name="connsiteY3" fmla="*/ 408061 h 415266"/>
                    <a:gd name="connsiteX4" fmla="*/ 250056 w 250196"/>
                    <a:gd name="connsiteY4" fmla="*/ 293761 h 415266"/>
                    <a:gd name="connsiteX5" fmla="*/ 199256 w 250196"/>
                    <a:gd name="connsiteY5" fmla="*/ 363611 h 415266"/>
                    <a:gd name="connsiteX6" fmla="*/ 100831 w 250196"/>
                    <a:gd name="connsiteY6" fmla="*/ 379486 h 415266"/>
                    <a:gd name="connsiteX7" fmla="*/ 21456 w 250196"/>
                    <a:gd name="connsiteY7" fmla="*/ 314399 h 415266"/>
                    <a:gd name="connsiteX8" fmla="*/ 5581 w 250196"/>
                    <a:gd name="connsiteY8" fmla="*/ 74 h 41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196" h="415266">
                      <a:moveTo>
                        <a:pt x="5581" y="74"/>
                      </a:moveTo>
                      <a:cubicBezTo>
                        <a:pt x="2935" y="-4688"/>
                        <a:pt x="-5532" y="220736"/>
                        <a:pt x="5581" y="285824"/>
                      </a:cubicBezTo>
                      <a:cubicBezTo>
                        <a:pt x="16694" y="350912"/>
                        <a:pt x="42358" y="370226"/>
                        <a:pt x="72256" y="390599"/>
                      </a:cubicBezTo>
                      <a:cubicBezTo>
                        <a:pt x="102154" y="410972"/>
                        <a:pt x="155336" y="424201"/>
                        <a:pt x="184969" y="408061"/>
                      </a:cubicBezTo>
                      <a:cubicBezTo>
                        <a:pt x="214602" y="391921"/>
                        <a:pt x="247675" y="301169"/>
                        <a:pt x="250056" y="293761"/>
                      </a:cubicBezTo>
                      <a:cubicBezTo>
                        <a:pt x="252437" y="286353"/>
                        <a:pt x="224127" y="349324"/>
                        <a:pt x="199256" y="363611"/>
                      </a:cubicBezTo>
                      <a:cubicBezTo>
                        <a:pt x="174385" y="377899"/>
                        <a:pt x="130464" y="387688"/>
                        <a:pt x="100831" y="379486"/>
                      </a:cubicBezTo>
                      <a:cubicBezTo>
                        <a:pt x="71198" y="371284"/>
                        <a:pt x="36802" y="379487"/>
                        <a:pt x="21456" y="314399"/>
                      </a:cubicBezTo>
                      <a:cubicBezTo>
                        <a:pt x="6110" y="249312"/>
                        <a:pt x="8227" y="4836"/>
                        <a:pt x="5581" y="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0" name="フリーフォーム: 図形 1799">
                  <a:extLst>
                    <a:ext uri="{FF2B5EF4-FFF2-40B4-BE49-F238E27FC236}">
                      <a16:creationId xmlns:a16="http://schemas.microsoft.com/office/drawing/2014/main" id="{D65D6D89-F093-48EF-BE64-38F7F9F13A76}"/>
                    </a:ext>
                  </a:extLst>
                </p:cNvPr>
                <p:cNvSpPr/>
                <p:nvPr/>
              </p:nvSpPr>
              <p:spPr>
                <a:xfrm>
                  <a:off x="9062827" y="2031561"/>
                  <a:ext cx="377204" cy="700369"/>
                </a:xfrm>
                <a:custGeom>
                  <a:avLst/>
                  <a:gdLst>
                    <a:gd name="connsiteX0" fmla="*/ 1798 w 377204"/>
                    <a:gd name="connsiteY0" fmla="*/ 3614 h 700369"/>
                    <a:gd name="connsiteX1" fmla="*/ 166898 w 377204"/>
                    <a:gd name="connsiteY1" fmla="*/ 78227 h 700369"/>
                    <a:gd name="connsiteX2" fmla="*/ 327236 w 377204"/>
                    <a:gd name="connsiteY2" fmla="*/ 260789 h 700369"/>
                    <a:gd name="connsiteX3" fmla="*/ 373273 w 377204"/>
                    <a:gd name="connsiteY3" fmla="*/ 689414 h 700369"/>
                    <a:gd name="connsiteX4" fmla="*/ 373273 w 377204"/>
                    <a:gd name="connsiteY4" fmla="*/ 551302 h 700369"/>
                    <a:gd name="connsiteX5" fmla="*/ 360573 w 377204"/>
                    <a:gd name="connsiteY5" fmla="*/ 314764 h 700369"/>
                    <a:gd name="connsiteX6" fmla="*/ 278023 w 377204"/>
                    <a:gd name="connsiteY6" fmla="*/ 183002 h 700369"/>
                    <a:gd name="connsiteX7" fmla="*/ 1798 w 377204"/>
                    <a:gd name="connsiteY7" fmla="*/ 3614 h 70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204" h="700369">
                      <a:moveTo>
                        <a:pt x="1798" y="3614"/>
                      </a:moveTo>
                      <a:cubicBezTo>
                        <a:pt x="-16723" y="-13849"/>
                        <a:pt x="112658" y="35365"/>
                        <a:pt x="166898" y="78227"/>
                      </a:cubicBezTo>
                      <a:cubicBezTo>
                        <a:pt x="221138" y="121089"/>
                        <a:pt x="292840" y="158925"/>
                        <a:pt x="327236" y="260789"/>
                      </a:cubicBezTo>
                      <a:cubicBezTo>
                        <a:pt x="361632" y="362653"/>
                        <a:pt x="365600" y="640995"/>
                        <a:pt x="373273" y="689414"/>
                      </a:cubicBezTo>
                      <a:cubicBezTo>
                        <a:pt x="380946" y="737833"/>
                        <a:pt x="375390" y="613744"/>
                        <a:pt x="373273" y="551302"/>
                      </a:cubicBezTo>
                      <a:cubicBezTo>
                        <a:pt x="371156" y="488860"/>
                        <a:pt x="376448" y="376147"/>
                        <a:pt x="360573" y="314764"/>
                      </a:cubicBezTo>
                      <a:cubicBezTo>
                        <a:pt x="344698" y="253381"/>
                        <a:pt x="334379" y="233802"/>
                        <a:pt x="278023" y="183002"/>
                      </a:cubicBezTo>
                      <a:cubicBezTo>
                        <a:pt x="221667" y="132202"/>
                        <a:pt x="20319" y="21077"/>
                        <a:pt x="1798" y="36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1" name="フリーフォーム: 図形 1800">
                  <a:extLst>
                    <a:ext uri="{FF2B5EF4-FFF2-40B4-BE49-F238E27FC236}">
                      <a16:creationId xmlns:a16="http://schemas.microsoft.com/office/drawing/2014/main" id="{416B848A-B4B1-4AE9-945E-A9851BBB2B1E}"/>
                    </a:ext>
                  </a:extLst>
                </p:cNvPr>
                <p:cNvSpPr/>
                <p:nvPr/>
              </p:nvSpPr>
              <p:spPr>
                <a:xfrm>
                  <a:off x="9434563" y="2749538"/>
                  <a:ext cx="114467" cy="154102"/>
                </a:xfrm>
                <a:custGeom>
                  <a:avLst/>
                  <a:gdLst>
                    <a:gd name="connsiteX0" fmla="*/ 4712 w 114467"/>
                    <a:gd name="connsiteY0" fmla="*/ 12 h 154102"/>
                    <a:gd name="connsiteX1" fmla="*/ 11062 w 114467"/>
                    <a:gd name="connsiteY1" fmla="*/ 127012 h 154102"/>
                    <a:gd name="connsiteX2" fmla="*/ 72975 w 114467"/>
                    <a:gd name="connsiteY2" fmla="*/ 150825 h 154102"/>
                    <a:gd name="connsiteX3" fmla="*/ 114250 w 114467"/>
                    <a:gd name="connsiteY3" fmla="*/ 142887 h 154102"/>
                    <a:gd name="connsiteX4" fmla="*/ 55512 w 114467"/>
                    <a:gd name="connsiteY4" fmla="*/ 154000 h 154102"/>
                    <a:gd name="connsiteX5" fmla="*/ 4712 w 114467"/>
                    <a:gd name="connsiteY5" fmla="*/ 134950 h 154102"/>
                    <a:gd name="connsiteX6" fmla="*/ 4712 w 114467"/>
                    <a:gd name="connsiteY6" fmla="*/ 12 h 15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467" h="154102">
                      <a:moveTo>
                        <a:pt x="4712" y="12"/>
                      </a:moveTo>
                      <a:cubicBezTo>
                        <a:pt x="5770" y="-1311"/>
                        <a:pt x="-315" y="101877"/>
                        <a:pt x="11062" y="127012"/>
                      </a:cubicBezTo>
                      <a:cubicBezTo>
                        <a:pt x="22439" y="152147"/>
                        <a:pt x="55777" y="148179"/>
                        <a:pt x="72975" y="150825"/>
                      </a:cubicBezTo>
                      <a:cubicBezTo>
                        <a:pt x="90173" y="153471"/>
                        <a:pt x="117161" y="142358"/>
                        <a:pt x="114250" y="142887"/>
                      </a:cubicBezTo>
                      <a:cubicBezTo>
                        <a:pt x="111340" y="143416"/>
                        <a:pt x="73768" y="155323"/>
                        <a:pt x="55512" y="154000"/>
                      </a:cubicBezTo>
                      <a:cubicBezTo>
                        <a:pt x="37256" y="152677"/>
                        <a:pt x="14766" y="157969"/>
                        <a:pt x="4712" y="134950"/>
                      </a:cubicBezTo>
                      <a:cubicBezTo>
                        <a:pt x="-5342" y="111931"/>
                        <a:pt x="3654" y="1335"/>
                        <a:pt x="4712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2" name="フリーフォーム: 図形 1801">
                  <a:extLst>
                    <a:ext uri="{FF2B5EF4-FFF2-40B4-BE49-F238E27FC236}">
                      <a16:creationId xmlns:a16="http://schemas.microsoft.com/office/drawing/2014/main" id="{76E5478F-C282-4484-8E04-529F9DD7A9BA}"/>
                    </a:ext>
                  </a:extLst>
                </p:cNvPr>
                <p:cNvSpPr/>
                <p:nvPr/>
              </p:nvSpPr>
              <p:spPr>
                <a:xfrm>
                  <a:off x="9093046" y="2016101"/>
                  <a:ext cx="441488" cy="434352"/>
                </a:xfrm>
                <a:custGeom>
                  <a:avLst/>
                  <a:gdLst>
                    <a:gd name="connsiteX0" fmla="*/ 154 w 441488"/>
                    <a:gd name="connsiteY0" fmla="*/ 24 h 434352"/>
                    <a:gd name="connsiteX1" fmla="*/ 116042 w 441488"/>
                    <a:gd name="connsiteY1" fmla="*/ 38124 h 434352"/>
                    <a:gd name="connsiteX2" fmla="*/ 216054 w 441488"/>
                    <a:gd name="connsiteY2" fmla="*/ 31774 h 434352"/>
                    <a:gd name="connsiteX3" fmla="*/ 177954 w 441488"/>
                    <a:gd name="connsiteY3" fmla="*/ 71462 h 434352"/>
                    <a:gd name="connsiteX4" fmla="*/ 177954 w 441488"/>
                    <a:gd name="connsiteY4" fmla="*/ 79399 h 434352"/>
                    <a:gd name="connsiteX5" fmla="*/ 270029 w 441488"/>
                    <a:gd name="connsiteY5" fmla="*/ 122262 h 434352"/>
                    <a:gd name="connsiteX6" fmla="*/ 330354 w 441488"/>
                    <a:gd name="connsiteY6" fmla="*/ 141312 h 434352"/>
                    <a:gd name="connsiteX7" fmla="*/ 298604 w 441488"/>
                    <a:gd name="connsiteY7" fmla="*/ 160362 h 434352"/>
                    <a:gd name="connsiteX8" fmla="*/ 298604 w 441488"/>
                    <a:gd name="connsiteY8" fmla="*/ 180999 h 434352"/>
                    <a:gd name="connsiteX9" fmla="*/ 328767 w 441488"/>
                    <a:gd name="connsiteY9" fmla="*/ 211162 h 434352"/>
                    <a:gd name="connsiteX10" fmla="*/ 376392 w 441488"/>
                    <a:gd name="connsiteY10" fmla="*/ 339749 h 434352"/>
                    <a:gd name="connsiteX11" fmla="*/ 441479 w 441488"/>
                    <a:gd name="connsiteY11" fmla="*/ 431824 h 434352"/>
                    <a:gd name="connsiteX12" fmla="*/ 381154 w 441488"/>
                    <a:gd name="connsiteY12" fmla="*/ 408012 h 434352"/>
                    <a:gd name="connsiteX13" fmla="*/ 365279 w 441488"/>
                    <a:gd name="connsiteY13" fmla="*/ 403249 h 434352"/>
                    <a:gd name="connsiteX14" fmla="*/ 408142 w 441488"/>
                    <a:gd name="connsiteY14" fmla="*/ 400074 h 434352"/>
                    <a:gd name="connsiteX15" fmla="*/ 306542 w 441488"/>
                    <a:gd name="connsiteY15" fmla="*/ 198462 h 434352"/>
                    <a:gd name="connsiteX16" fmla="*/ 304954 w 441488"/>
                    <a:gd name="connsiteY16" fmla="*/ 138137 h 434352"/>
                    <a:gd name="connsiteX17" fmla="*/ 184304 w 441488"/>
                    <a:gd name="connsiteY17" fmla="*/ 87337 h 434352"/>
                    <a:gd name="connsiteX18" fmla="*/ 195417 w 441488"/>
                    <a:gd name="connsiteY18" fmla="*/ 53999 h 434352"/>
                    <a:gd name="connsiteX19" fmla="*/ 141442 w 441488"/>
                    <a:gd name="connsiteY19" fmla="*/ 44474 h 434352"/>
                    <a:gd name="connsiteX20" fmla="*/ 154 w 441488"/>
                    <a:gd name="connsiteY20" fmla="*/ 24 h 43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41488" h="434352">
                      <a:moveTo>
                        <a:pt x="154" y="24"/>
                      </a:moveTo>
                      <a:cubicBezTo>
                        <a:pt x="-4079" y="-1034"/>
                        <a:pt x="80059" y="32832"/>
                        <a:pt x="116042" y="38124"/>
                      </a:cubicBezTo>
                      <a:cubicBezTo>
                        <a:pt x="152025" y="43416"/>
                        <a:pt x="205735" y="26218"/>
                        <a:pt x="216054" y="31774"/>
                      </a:cubicBezTo>
                      <a:cubicBezTo>
                        <a:pt x="226373" y="37330"/>
                        <a:pt x="177954" y="71462"/>
                        <a:pt x="177954" y="71462"/>
                      </a:cubicBezTo>
                      <a:cubicBezTo>
                        <a:pt x="171604" y="79399"/>
                        <a:pt x="162608" y="70932"/>
                        <a:pt x="177954" y="79399"/>
                      </a:cubicBezTo>
                      <a:cubicBezTo>
                        <a:pt x="193300" y="87866"/>
                        <a:pt x="244629" y="111943"/>
                        <a:pt x="270029" y="122262"/>
                      </a:cubicBezTo>
                      <a:cubicBezTo>
                        <a:pt x="295429" y="132581"/>
                        <a:pt x="325592" y="134962"/>
                        <a:pt x="330354" y="141312"/>
                      </a:cubicBezTo>
                      <a:cubicBezTo>
                        <a:pt x="335116" y="147662"/>
                        <a:pt x="303896" y="153748"/>
                        <a:pt x="298604" y="160362"/>
                      </a:cubicBezTo>
                      <a:cubicBezTo>
                        <a:pt x="293312" y="166976"/>
                        <a:pt x="293577" y="172532"/>
                        <a:pt x="298604" y="180999"/>
                      </a:cubicBezTo>
                      <a:cubicBezTo>
                        <a:pt x="303631" y="189466"/>
                        <a:pt x="315802" y="184704"/>
                        <a:pt x="328767" y="211162"/>
                      </a:cubicBezTo>
                      <a:cubicBezTo>
                        <a:pt x="341732" y="237620"/>
                        <a:pt x="357607" y="302972"/>
                        <a:pt x="376392" y="339749"/>
                      </a:cubicBezTo>
                      <a:cubicBezTo>
                        <a:pt x="395177" y="376526"/>
                        <a:pt x="440685" y="420447"/>
                        <a:pt x="441479" y="431824"/>
                      </a:cubicBezTo>
                      <a:cubicBezTo>
                        <a:pt x="442273" y="443201"/>
                        <a:pt x="393854" y="412775"/>
                        <a:pt x="381154" y="408012"/>
                      </a:cubicBezTo>
                      <a:cubicBezTo>
                        <a:pt x="368454" y="403249"/>
                        <a:pt x="360781" y="404572"/>
                        <a:pt x="365279" y="403249"/>
                      </a:cubicBezTo>
                      <a:cubicBezTo>
                        <a:pt x="369777" y="401926"/>
                        <a:pt x="417931" y="434205"/>
                        <a:pt x="408142" y="400074"/>
                      </a:cubicBezTo>
                      <a:cubicBezTo>
                        <a:pt x="398353" y="365943"/>
                        <a:pt x="323740" y="242118"/>
                        <a:pt x="306542" y="198462"/>
                      </a:cubicBezTo>
                      <a:cubicBezTo>
                        <a:pt x="289344" y="154806"/>
                        <a:pt x="325327" y="156658"/>
                        <a:pt x="304954" y="138137"/>
                      </a:cubicBezTo>
                      <a:cubicBezTo>
                        <a:pt x="284581" y="119616"/>
                        <a:pt x="202560" y="101360"/>
                        <a:pt x="184304" y="87337"/>
                      </a:cubicBezTo>
                      <a:cubicBezTo>
                        <a:pt x="166048" y="73314"/>
                        <a:pt x="202561" y="61143"/>
                        <a:pt x="195417" y="53999"/>
                      </a:cubicBezTo>
                      <a:cubicBezTo>
                        <a:pt x="188273" y="46855"/>
                        <a:pt x="141442" y="44474"/>
                        <a:pt x="141442" y="44474"/>
                      </a:cubicBezTo>
                      <a:cubicBezTo>
                        <a:pt x="112338" y="38653"/>
                        <a:pt x="4387" y="1082"/>
                        <a:pt x="154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3" name="フリーフォーム: 図形 1802">
                  <a:extLst>
                    <a:ext uri="{FF2B5EF4-FFF2-40B4-BE49-F238E27FC236}">
                      <a16:creationId xmlns:a16="http://schemas.microsoft.com/office/drawing/2014/main" id="{452C41ED-4B0B-4594-A1FF-A7B541FB03FB}"/>
                    </a:ext>
                  </a:extLst>
                </p:cNvPr>
                <p:cNvSpPr/>
                <p:nvPr/>
              </p:nvSpPr>
              <p:spPr>
                <a:xfrm>
                  <a:off x="9430251" y="2385315"/>
                  <a:ext cx="57169" cy="403926"/>
                </a:xfrm>
                <a:custGeom>
                  <a:avLst/>
                  <a:gdLst>
                    <a:gd name="connsiteX0" fmla="*/ 31249 w 57169"/>
                    <a:gd name="connsiteY0" fmla="*/ 698 h 403926"/>
                    <a:gd name="connsiteX1" fmla="*/ 55062 w 57169"/>
                    <a:gd name="connsiteY1" fmla="*/ 229298 h 403926"/>
                    <a:gd name="connsiteX2" fmla="*/ 53474 w 57169"/>
                    <a:gd name="connsiteY2" fmla="*/ 288035 h 403926"/>
                    <a:gd name="connsiteX3" fmla="*/ 32837 w 57169"/>
                    <a:gd name="connsiteY3" fmla="*/ 264223 h 403926"/>
                    <a:gd name="connsiteX4" fmla="*/ 29662 w 57169"/>
                    <a:gd name="connsiteY4" fmla="*/ 318198 h 403926"/>
                    <a:gd name="connsiteX5" fmla="*/ 1087 w 57169"/>
                    <a:gd name="connsiteY5" fmla="*/ 403923 h 403926"/>
                    <a:gd name="connsiteX6" fmla="*/ 9024 w 57169"/>
                    <a:gd name="connsiteY6" fmla="*/ 321373 h 403926"/>
                    <a:gd name="connsiteX7" fmla="*/ 37599 w 57169"/>
                    <a:gd name="connsiteY7" fmla="*/ 221360 h 403926"/>
                    <a:gd name="connsiteX8" fmla="*/ 26487 w 57169"/>
                    <a:gd name="connsiteY8" fmla="*/ 159448 h 403926"/>
                    <a:gd name="connsiteX9" fmla="*/ 31249 w 57169"/>
                    <a:gd name="connsiteY9" fmla="*/ 698 h 40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169" h="403926">
                      <a:moveTo>
                        <a:pt x="31249" y="698"/>
                      </a:moveTo>
                      <a:cubicBezTo>
                        <a:pt x="36011" y="12340"/>
                        <a:pt x="51358" y="181409"/>
                        <a:pt x="55062" y="229298"/>
                      </a:cubicBezTo>
                      <a:cubicBezTo>
                        <a:pt x="58766" y="277188"/>
                        <a:pt x="57178" y="282214"/>
                        <a:pt x="53474" y="288035"/>
                      </a:cubicBezTo>
                      <a:cubicBezTo>
                        <a:pt x="49770" y="293856"/>
                        <a:pt x="36806" y="259196"/>
                        <a:pt x="32837" y="264223"/>
                      </a:cubicBezTo>
                      <a:cubicBezTo>
                        <a:pt x="28868" y="269250"/>
                        <a:pt x="34954" y="294915"/>
                        <a:pt x="29662" y="318198"/>
                      </a:cubicBezTo>
                      <a:cubicBezTo>
                        <a:pt x="24370" y="341481"/>
                        <a:pt x="4527" y="403394"/>
                        <a:pt x="1087" y="403923"/>
                      </a:cubicBezTo>
                      <a:cubicBezTo>
                        <a:pt x="-2353" y="404452"/>
                        <a:pt x="2939" y="351800"/>
                        <a:pt x="9024" y="321373"/>
                      </a:cubicBezTo>
                      <a:cubicBezTo>
                        <a:pt x="15109" y="290946"/>
                        <a:pt x="34689" y="248347"/>
                        <a:pt x="37599" y="221360"/>
                      </a:cubicBezTo>
                      <a:cubicBezTo>
                        <a:pt x="40509" y="194373"/>
                        <a:pt x="29662" y="192521"/>
                        <a:pt x="26487" y="159448"/>
                      </a:cubicBezTo>
                      <a:cubicBezTo>
                        <a:pt x="23312" y="126375"/>
                        <a:pt x="26487" y="-10944"/>
                        <a:pt x="31249" y="6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4" name="フリーフォーム: 図形 1803">
                  <a:extLst>
                    <a:ext uri="{FF2B5EF4-FFF2-40B4-BE49-F238E27FC236}">
                      <a16:creationId xmlns:a16="http://schemas.microsoft.com/office/drawing/2014/main" id="{983F0ED1-0BED-4CA7-B24A-967C7AEE803C}"/>
                    </a:ext>
                  </a:extLst>
                </p:cNvPr>
                <p:cNvSpPr/>
                <p:nvPr/>
              </p:nvSpPr>
              <p:spPr>
                <a:xfrm>
                  <a:off x="8926512" y="2259767"/>
                  <a:ext cx="127353" cy="188245"/>
                </a:xfrm>
                <a:custGeom>
                  <a:avLst/>
                  <a:gdLst>
                    <a:gd name="connsiteX0" fmla="*/ 112713 w 127353"/>
                    <a:gd name="connsiteY0" fmla="*/ 833 h 188245"/>
                    <a:gd name="connsiteX1" fmla="*/ 112713 w 127353"/>
                    <a:gd name="connsiteY1" fmla="*/ 104021 h 188245"/>
                    <a:gd name="connsiteX2" fmla="*/ 123826 w 127353"/>
                    <a:gd name="connsiteY2" fmla="*/ 123071 h 188245"/>
                    <a:gd name="connsiteX3" fmla="*/ 71438 w 127353"/>
                    <a:gd name="connsiteY3" fmla="*/ 157996 h 188245"/>
                    <a:gd name="connsiteX4" fmla="*/ 1 w 127353"/>
                    <a:gd name="connsiteY4" fmla="*/ 188158 h 188245"/>
                    <a:gd name="connsiteX5" fmla="*/ 69851 w 127353"/>
                    <a:gd name="connsiteY5" fmla="*/ 165933 h 188245"/>
                    <a:gd name="connsiteX6" fmla="*/ 127001 w 127353"/>
                    <a:gd name="connsiteY6" fmla="*/ 131008 h 188245"/>
                    <a:gd name="connsiteX7" fmla="*/ 93663 w 127353"/>
                    <a:gd name="connsiteY7" fmla="*/ 57983 h 188245"/>
                    <a:gd name="connsiteX8" fmla="*/ 112713 w 127353"/>
                    <a:gd name="connsiteY8" fmla="*/ 833 h 18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353" h="188245">
                      <a:moveTo>
                        <a:pt x="112713" y="833"/>
                      </a:moveTo>
                      <a:cubicBezTo>
                        <a:pt x="115888" y="8506"/>
                        <a:pt x="110861" y="83648"/>
                        <a:pt x="112713" y="104021"/>
                      </a:cubicBezTo>
                      <a:cubicBezTo>
                        <a:pt x="114565" y="124394"/>
                        <a:pt x="130705" y="114075"/>
                        <a:pt x="123826" y="123071"/>
                      </a:cubicBezTo>
                      <a:cubicBezTo>
                        <a:pt x="116947" y="132067"/>
                        <a:pt x="92076" y="147148"/>
                        <a:pt x="71438" y="157996"/>
                      </a:cubicBezTo>
                      <a:cubicBezTo>
                        <a:pt x="50800" y="168844"/>
                        <a:pt x="265" y="186835"/>
                        <a:pt x="1" y="188158"/>
                      </a:cubicBezTo>
                      <a:cubicBezTo>
                        <a:pt x="-263" y="189481"/>
                        <a:pt x="48684" y="175458"/>
                        <a:pt x="69851" y="165933"/>
                      </a:cubicBezTo>
                      <a:cubicBezTo>
                        <a:pt x="91018" y="156408"/>
                        <a:pt x="123032" y="149000"/>
                        <a:pt x="127001" y="131008"/>
                      </a:cubicBezTo>
                      <a:cubicBezTo>
                        <a:pt x="130970" y="113016"/>
                        <a:pt x="100278" y="75445"/>
                        <a:pt x="93663" y="57983"/>
                      </a:cubicBezTo>
                      <a:cubicBezTo>
                        <a:pt x="87048" y="40521"/>
                        <a:pt x="109538" y="-6840"/>
                        <a:pt x="112713" y="8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5" name="フリーフォーム: 図形 1804">
                  <a:extLst>
                    <a:ext uri="{FF2B5EF4-FFF2-40B4-BE49-F238E27FC236}">
                      <a16:creationId xmlns:a16="http://schemas.microsoft.com/office/drawing/2014/main" id="{5B8FA30A-359A-4C69-861F-F849FFF1F501}"/>
                    </a:ext>
                  </a:extLst>
                </p:cNvPr>
                <p:cNvSpPr/>
                <p:nvPr/>
              </p:nvSpPr>
              <p:spPr>
                <a:xfrm>
                  <a:off x="8911774" y="2293925"/>
                  <a:ext cx="110078" cy="151069"/>
                </a:xfrm>
                <a:custGeom>
                  <a:avLst/>
                  <a:gdLst>
                    <a:gd name="connsiteX0" fmla="*/ 451 w 110078"/>
                    <a:gd name="connsiteY0" fmla="*/ 150825 h 151069"/>
                    <a:gd name="connsiteX1" fmla="*/ 56014 w 110078"/>
                    <a:gd name="connsiteY1" fmla="*/ 103200 h 151069"/>
                    <a:gd name="connsiteX2" fmla="*/ 109989 w 110078"/>
                    <a:gd name="connsiteY2" fmla="*/ 114313 h 151069"/>
                    <a:gd name="connsiteX3" fmla="*/ 68714 w 110078"/>
                    <a:gd name="connsiteY3" fmla="*/ 80975 h 151069"/>
                    <a:gd name="connsiteX4" fmla="*/ 67126 w 110078"/>
                    <a:gd name="connsiteY4" fmla="*/ 28588 h 151069"/>
                    <a:gd name="connsiteX5" fmla="*/ 44901 w 110078"/>
                    <a:gd name="connsiteY5" fmla="*/ 13 h 151069"/>
                    <a:gd name="connsiteX6" fmla="*/ 76651 w 110078"/>
                    <a:gd name="connsiteY6" fmla="*/ 31763 h 151069"/>
                    <a:gd name="connsiteX7" fmla="*/ 87764 w 110078"/>
                    <a:gd name="connsiteY7" fmla="*/ 79388 h 151069"/>
                    <a:gd name="connsiteX8" fmla="*/ 451 w 110078"/>
                    <a:gd name="connsiteY8" fmla="*/ 150825 h 151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78" h="151069">
                      <a:moveTo>
                        <a:pt x="451" y="150825"/>
                      </a:moveTo>
                      <a:cubicBezTo>
                        <a:pt x="-4841" y="154794"/>
                        <a:pt x="37758" y="109285"/>
                        <a:pt x="56014" y="103200"/>
                      </a:cubicBezTo>
                      <a:cubicBezTo>
                        <a:pt x="74270" y="97115"/>
                        <a:pt x="107872" y="118017"/>
                        <a:pt x="109989" y="114313"/>
                      </a:cubicBezTo>
                      <a:cubicBezTo>
                        <a:pt x="112106" y="110609"/>
                        <a:pt x="75858" y="95262"/>
                        <a:pt x="68714" y="80975"/>
                      </a:cubicBezTo>
                      <a:cubicBezTo>
                        <a:pt x="61570" y="66687"/>
                        <a:pt x="71095" y="42082"/>
                        <a:pt x="67126" y="28588"/>
                      </a:cubicBezTo>
                      <a:cubicBezTo>
                        <a:pt x="63157" y="15094"/>
                        <a:pt x="43314" y="-516"/>
                        <a:pt x="44901" y="13"/>
                      </a:cubicBezTo>
                      <a:cubicBezTo>
                        <a:pt x="46488" y="542"/>
                        <a:pt x="69507" y="18534"/>
                        <a:pt x="76651" y="31763"/>
                      </a:cubicBezTo>
                      <a:cubicBezTo>
                        <a:pt x="83795" y="44992"/>
                        <a:pt x="96495" y="60074"/>
                        <a:pt x="87764" y="79388"/>
                      </a:cubicBezTo>
                      <a:cubicBezTo>
                        <a:pt x="79033" y="98702"/>
                        <a:pt x="5743" y="146856"/>
                        <a:pt x="451" y="1508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6" name="フリーフォーム: 図形 1805">
                  <a:extLst>
                    <a:ext uri="{FF2B5EF4-FFF2-40B4-BE49-F238E27FC236}">
                      <a16:creationId xmlns:a16="http://schemas.microsoft.com/office/drawing/2014/main" id="{C648DF62-BBB3-42AB-940C-4A0F574565FC}"/>
                    </a:ext>
                  </a:extLst>
                </p:cNvPr>
                <p:cNvSpPr/>
                <p:nvPr/>
              </p:nvSpPr>
              <p:spPr>
                <a:xfrm>
                  <a:off x="9040600" y="2286498"/>
                  <a:ext cx="255333" cy="663176"/>
                </a:xfrm>
                <a:custGeom>
                  <a:avLst/>
                  <a:gdLst>
                    <a:gd name="connsiteX0" fmla="*/ 1800 w 255333"/>
                    <a:gd name="connsiteY0" fmla="*/ 4265 h 663176"/>
                    <a:gd name="connsiteX1" fmla="*/ 74825 w 255333"/>
                    <a:gd name="connsiteY1" fmla="*/ 51890 h 663176"/>
                    <a:gd name="connsiteX2" fmla="*/ 139913 w 255333"/>
                    <a:gd name="connsiteY2" fmla="*/ 129677 h 663176"/>
                    <a:gd name="connsiteX3" fmla="*/ 217700 w 255333"/>
                    <a:gd name="connsiteY3" fmla="*/ 285252 h 663176"/>
                    <a:gd name="connsiteX4" fmla="*/ 252625 w 255333"/>
                    <a:gd name="connsiteY4" fmla="*/ 594815 h 663176"/>
                    <a:gd name="connsiteX5" fmla="*/ 252625 w 255333"/>
                    <a:gd name="connsiteY5" fmla="*/ 663077 h 663176"/>
                    <a:gd name="connsiteX6" fmla="*/ 249450 w 255333"/>
                    <a:gd name="connsiteY6" fmla="*/ 588465 h 663176"/>
                    <a:gd name="connsiteX7" fmla="*/ 198650 w 255333"/>
                    <a:gd name="connsiteY7" fmla="*/ 350340 h 663176"/>
                    <a:gd name="connsiteX8" fmla="*/ 154200 w 255333"/>
                    <a:gd name="connsiteY8" fmla="*/ 161427 h 663176"/>
                    <a:gd name="connsiteX9" fmla="*/ 1800 w 255333"/>
                    <a:gd name="connsiteY9" fmla="*/ 4265 h 663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333" h="663176">
                      <a:moveTo>
                        <a:pt x="1800" y="4265"/>
                      </a:moveTo>
                      <a:cubicBezTo>
                        <a:pt x="-11429" y="-13991"/>
                        <a:pt x="51806" y="30988"/>
                        <a:pt x="74825" y="51890"/>
                      </a:cubicBezTo>
                      <a:cubicBezTo>
                        <a:pt x="97844" y="72792"/>
                        <a:pt x="116101" y="90783"/>
                        <a:pt x="139913" y="129677"/>
                      </a:cubicBezTo>
                      <a:cubicBezTo>
                        <a:pt x="163725" y="168571"/>
                        <a:pt x="198915" y="207729"/>
                        <a:pt x="217700" y="285252"/>
                      </a:cubicBezTo>
                      <a:cubicBezTo>
                        <a:pt x="236485" y="362775"/>
                        <a:pt x="246804" y="531844"/>
                        <a:pt x="252625" y="594815"/>
                      </a:cubicBezTo>
                      <a:cubicBezTo>
                        <a:pt x="258446" y="657786"/>
                        <a:pt x="253154" y="664135"/>
                        <a:pt x="252625" y="663077"/>
                      </a:cubicBezTo>
                      <a:cubicBezTo>
                        <a:pt x="252096" y="662019"/>
                        <a:pt x="258446" y="640588"/>
                        <a:pt x="249450" y="588465"/>
                      </a:cubicBezTo>
                      <a:cubicBezTo>
                        <a:pt x="240454" y="536342"/>
                        <a:pt x="214525" y="421513"/>
                        <a:pt x="198650" y="350340"/>
                      </a:cubicBezTo>
                      <a:cubicBezTo>
                        <a:pt x="182775" y="279167"/>
                        <a:pt x="185156" y="216989"/>
                        <a:pt x="154200" y="161427"/>
                      </a:cubicBezTo>
                      <a:cubicBezTo>
                        <a:pt x="123244" y="105865"/>
                        <a:pt x="15029" y="22521"/>
                        <a:pt x="1800" y="42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7" name="フリーフォーム: 図形 1806">
                  <a:extLst>
                    <a:ext uri="{FF2B5EF4-FFF2-40B4-BE49-F238E27FC236}">
                      <a16:creationId xmlns:a16="http://schemas.microsoft.com/office/drawing/2014/main" id="{4DA1CFAC-AA44-471F-A039-7A3C6B63F9BA}"/>
                    </a:ext>
                  </a:extLst>
                </p:cNvPr>
                <p:cNvSpPr/>
                <p:nvPr/>
              </p:nvSpPr>
              <p:spPr>
                <a:xfrm>
                  <a:off x="9050314" y="2269533"/>
                  <a:ext cx="160904" cy="113952"/>
                </a:xfrm>
                <a:custGeom>
                  <a:avLst/>
                  <a:gdLst>
                    <a:gd name="connsiteX0" fmla="*/ 41299 w 160904"/>
                    <a:gd name="connsiteY0" fmla="*/ 592 h 113952"/>
                    <a:gd name="connsiteX1" fmla="*/ 49236 w 160904"/>
                    <a:gd name="connsiteY1" fmla="*/ 64092 h 113952"/>
                    <a:gd name="connsiteX2" fmla="*/ 101624 w 160904"/>
                    <a:gd name="connsiteY2" fmla="*/ 54567 h 113952"/>
                    <a:gd name="connsiteX3" fmla="*/ 76224 w 160904"/>
                    <a:gd name="connsiteY3" fmla="*/ 72030 h 113952"/>
                    <a:gd name="connsiteX4" fmla="*/ 88924 w 160904"/>
                    <a:gd name="connsiteY4" fmla="*/ 102192 h 113952"/>
                    <a:gd name="connsiteX5" fmla="*/ 122261 w 160904"/>
                    <a:gd name="connsiteY5" fmla="*/ 113305 h 113952"/>
                    <a:gd name="connsiteX6" fmla="*/ 160361 w 160904"/>
                    <a:gd name="connsiteY6" fmla="*/ 105367 h 113952"/>
                    <a:gd name="connsiteX7" fmla="*/ 92099 w 160904"/>
                    <a:gd name="connsiteY7" fmla="*/ 113305 h 113952"/>
                    <a:gd name="connsiteX8" fmla="*/ 73049 w 160904"/>
                    <a:gd name="connsiteY8" fmla="*/ 84730 h 113952"/>
                    <a:gd name="connsiteX9" fmla="*/ 85749 w 160904"/>
                    <a:gd name="connsiteY9" fmla="*/ 48217 h 113952"/>
                    <a:gd name="connsiteX10" fmla="*/ 30186 w 160904"/>
                    <a:gd name="connsiteY10" fmla="*/ 54567 h 113952"/>
                    <a:gd name="connsiteX11" fmla="*/ 24 w 160904"/>
                    <a:gd name="connsiteY11" fmla="*/ 32342 h 113952"/>
                    <a:gd name="connsiteX12" fmla="*/ 41299 w 160904"/>
                    <a:gd name="connsiteY12" fmla="*/ 592 h 11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0904" h="113952">
                      <a:moveTo>
                        <a:pt x="41299" y="592"/>
                      </a:moveTo>
                      <a:cubicBezTo>
                        <a:pt x="49501" y="5884"/>
                        <a:pt x="39182" y="55096"/>
                        <a:pt x="49236" y="64092"/>
                      </a:cubicBezTo>
                      <a:cubicBezTo>
                        <a:pt x="59290" y="73088"/>
                        <a:pt x="97126" y="53244"/>
                        <a:pt x="101624" y="54567"/>
                      </a:cubicBezTo>
                      <a:cubicBezTo>
                        <a:pt x="106122" y="55890"/>
                        <a:pt x="78341" y="64093"/>
                        <a:pt x="76224" y="72030"/>
                      </a:cubicBezTo>
                      <a:cubicBezTo>
                        <a:pt x="74107" y="79967"/>
                        <a:pt x="81251" y="95313"/>
                        <a:pt x="88924" y="102192"/>
                      </a:cubicBezTo>
                      <a:cubicBezTo>
                        <a:pt x="96597" y="109071"/>
                        <a:pt x="110355" y="112776"/>
                        <a:pt x="122261" y="113305"/>
                      </a:cubicBezTo>
                      <a:cubicBezTo>
                        <a:pt x="134167" y="113834"/>
                        <a:pt x="165388" y="105367"/>
                        <a:pt x="160361" y="105367"/>
                      </a:cubicBezTo>
                      <a:cubicBezTo>
                        <a:pt x="155334" y="105367"/>
                        <a:pt x="106651" y="116744"/>
                        <a:pt x="92099" y="113305"/>
                      </a:cubicBezTo>
                      <a:cubicBezTo>
                        <a:pt x="77547" y="109866"/>
                        <a:pt x="74107" y="95578"/>
                        <a:pt x="73049" y="84730"/>
                      </a:cubicBezTo>
                      <a:cubicBezTo>
                        <a:pt x="71991" y="73882"/>
                        <a:pt x="92893" y="53244"/>
                        <a:pt x="85749" y="48217"/>
                      </a:cubicBezTo>
                      <a:cubicBezTo>
                        <a:pt x="78605" y="43190"/>
                        <a:pt x="44473" y="57213"/>
                        <a:pt x="30186" y="54567"/>
                      </a:cubicBezTo>
                      <a:cubicBezTo>
                        <a:pt x="15899" y="51921"/>
                        <a:pt x="1082" y="37633"/>
                        <a:pt x="24" y="32342"/>
                      </a:cubicBezTo>
                      <a:cubicBezTo>
                        <a:pt x="-1034" y="27051"/>
                        <a:pt x="33097" y="-4700"/>
                        <a:pt x="41299" y="5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8" name="フリーフォーム: 図形 1807">
                  <a:extLst>
                    <a:ext uri="{FF2B5EF4-FFF2-40B4-BE49-F238E27FC236}">
                      <a16:creationId xmlns:a16="http://schemas.microsoft.com/office/drawing/2014/main" id="{DF98D79D-DA1E-43EE-A5FB-59BD878A4148}"/>
                    </a:ext>
                  </a:extLst>
                </p:cNvPr>
                <p:cNvSpPr/>
                <p:nvPr/>
              </p:nvSpPr>
              <p:spPr>
                <a:xfrm>
                  <a:off x="9175958" y="2404481"/>
                  <a:ext cx="98503" cy="77123"/>
                </a:xfrm>
                <a:custGeom>
                  <a:avLst/>
                  <a:gdLst>
                    <a:gd name="connsiteX0" fmla="*/ 80755 w 98503"/>
                    <a:gd name="connsiteY0" fmla="*/ 582 h 77123"/>
                    <a:gd name="connsiteX1" fmla="*/ 1380 w 98503"/>
                    <a:gd name="connsiteY1" fmla="*/ 14869 h 77123"/>
                    <a:gd name="connsiteX2" fmla="*/ 31542 w 98503"/>
                    <a:gd name="connsiteY2" fmla="*/ 30744 h 77123"/>
                    <a:gd name="connsiteX3" fmla="*/ 47417 w 98503"/>
                    <a:gd name="connsiteY3" fmla="*/ 60907 h 77123"/>
                    <a:gd name="connsiteX4" fmla="*/ 98217 w 98503"/>
                    <a:gd name="connsiteY4" fmla="*/ 76782 h 77123"/>
                    <a:gd name="connsiteX5" fmla="*/ 22017 w 98503"/>
                    <a:gd name="connsiteY5" fmla="*/ 46619 h 77123"/>
                    <a:gd name="connsiteX6" fmla="*/ 14080 w 98503"/>
                    <a:gd name="connsiteY6" fmla="*/ 35507 h 77123"/>
                    <a:gd name="connsiteX7" fmla="*/ 80755 w 98503"/>
                    <a:gd name="connsiteY7" fmla="*/ 582 h 7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503" h="77123">
                      <a:moveTo>
                        <a:pt x="80755" y="582"/>
                      </a:moveTo>
                      <a:cubicBezTo>
                        <a:pt x="78638" y="-2858"/>
                        <a:pt x="9582" y="9842"/>
                        <a:pt x="1380" y="14869"/>
                      </a:cubicBezTo>
                      <a:cubicBezTo>
                        <a:pt x="-6822" y="19896"/>
                        <a:pt x="23869" y="23071"/>
                        <a:pt x="31542" y="30744"/>
                      </a:cubicBezTo>
                      <a:cubicBezTo>
                        <a:pt x="39215" y="38417"/>
                        <a:pt x="36304" y="53234"/>
                        <a:pt x="47417" y="60907"/>
                      </a:cubicBezTo>
                      <a:cubicBezTo>
                        <a:pt x="58529" y="68580"/>
                        <a:pt x="102450" y="79163"/>
                        <a:pt x="98217" y="76782"/>
                      </a:cubicBezTo>
                      <a:cubicBezTo>
                        <a:pt x="93984" y="74401"/>
                        <a:pt x="36040" y="53498"/>
                        <a:pt x="22017" y="46619"/>
                      </a:cubicBezTo>
                      <a:cubicBezTo>
                        <a:pt x="7994" y="39740"/>
                        <a:pt x="9053" y="40534"/>
                        <a:pt x="14080" y="35507"/>
                      </a:cubicBezTo>
                      <a:cubicBezTo>
                        <a:pt x="19107" y="30480"/>
                        <a:pt x="82872" y="4022"/>
                        <a:pt x="80755" y="5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09" name="フリーフォーム: 図形 1808">
                  <a:extLst>
                    <a:ext uri="{FF2B5EF4-FFF2-40B4-BE49-F238E27FC236}">
                      <a16:creationId xmlns:a16="http://schemas.microsoft.com/office/drawing/2014/main" id="{6A418228-D81C-46D5-88D6-3AB5E5B11AA2}"/>
                    </a:ext>
                  </a:extLst>
                </p:cNvPr>
                <p:cNvSpPr/>
                <p:nvPr/>
              </p:nvSpPr>
              <p:spPr>
                <a:xfrm>
                  <a:off x="9210474" y="2482782"/>
                  <a:ext cx="94539" cy="73042"/>
                </a:xfrm>
                <a:custGeom>
                  <a:avLst/>
                  <a:gdLst>
                    <a:gd name="connsiteX0" fmla="*/ 201 w 94539"/>
                    <a:gd name="connsiteY0" fmla="*/ 68 h 73042"/>
                    <a:gd name="connsiteX1" fmla="*/ 71639 w 94539"/>
                    <a:gd name="connsiteY1" fmla="*/ 57218 h 73042"/>
                    <a:gd name="connsiteX2" fmla="*/ 93864 w 94539"/>
                    <a:gd name="connsiteY2" fmla="*/ 69918 h 73042"/>
                    <a:gd name="connsiteX3" fmla="*/ 51001 w 94539"/>
                    <a:gd name="connsiteY3" fmla="*/ 69918 h 73042"/>
                    <a:gd name="connsiteX4" fmla="*/ 201 w 94539"/>
                    <a:gd name="connsiteY4" fmla="*/ 68 h 73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39" h="73042">
                      <a:moveTo>
                        <a:pt x="201" y="68"/>
                      </a:moveTo>
                      <a:cubicBezTo>
                        <a:pt x="3641" y="-2049"/>
                        <a:pt x="56029" y="45576"/>
                        <a:pt x="71639" y="57218"/>
                      </a:cubicBezTo>
                      <a:cubicBezTo>
                        <a:pt x="87249" y="68860"/>
                        <a:pt x="97304" y="67801"/>
                        <a:pt x="93864" y="69918"/>
                      </a:cubicBezTo>
                      <a:cubicBezTo>
                        <a:pt x="90424" y="72035"/>
                        <a:pt x="63701" y="75739"/>
                        <a:pt x="51001" y="69918"/>
                      </a:cubicBezTo>
                      <a:cubicBezTo>
                        <a:pt x="38301" y="64097"/>
                        <a:pt x="-3239" y="2185"/>
                        <a:pt x="201" y="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0" name="フリーフォーム: 図形 1809">
                  <a:extLst>
                    <a:ext uri="{FF2B5EF4-FFF2-40B4-BE49-F238E27FC236}">
                      <a16:creationId xmlns:a16="http://schemas.microsoft.com/office/drawing/2014/main" id="{AB4E2CDA-B7DB-4E1E-981A-7EE209032519}"/>
                    </a:ext>
                  </a:extLst>
                </p:cNvPr>
                <p:cNvSpPr/>
                <p:nvPr/>
              </p:nvSpPr>
              <p:spPr>
                <a:xfrm>
                  <a:off x="9244013" y="2566988"/>
                  <a:ext cx="58804" cy="60891"/>
                </a:xfrm>
                <a:custGeom>
                  <a:avLst/>
                  <a:gdLst>
                    <a:gd name="connsiteX0" fmla="*/ 0 w 58804"/>
                    <a:gd name="connsiteY0" fmla="*/ 0 h 60891"/>
                    <a:gd name="connsiteX1" fmla="*/ 58737 w 58804"/>
                    <a:gd name="connsiteY1" fmla="*/ 60325 h 60891"/>
                    <a:gd name="connsiteX2" fmla="*/ 0 w 58804"/>
                    <a:gd name="connsiteY2" fmla="*/ 0 h 60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804" h="60891">
                      <a:moveTo>
                        <a:pt x="0" y="0"/>
                      </a:moveTo>
                      <a:cubicBezTo>
                        <a:pt x="0" y="0"/>
                        <a:pt x="56356" y="52917"/>
                        <a:pt x="58737" y="60325"/>
                      </a:cubicBezTo>
                      <a:cubicBezTo>
                        <a:pt x="61118" y="67733"/>
                        <a:pt x="0" y="0"/>
                        <a:pt x="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1" name="フリーフォーム: 図形 1810">
                  <a:extLst>
                    <a:ext uri="{FF2B5EF4-FFF2-40B4-BE49-F238E27FC236}">
                      <a16:creationId xmlns:a16="http://schemas.microsoft.com/office/drawing/2014/main" id="{C098F6F9-3B44-4730-87BB-43CAD620F306}"/>
                    </a:ext>
                  </a:extLst>
                </p:cNvPr>
                <p:cNvSpPr/>
                <p:nvPr/>
              </p:nvSpPr>
              <p:spPr>
                <a:xfrm>
                  <a:off x="9250792" y="2630449"/>
                  <a:ext cx="63397" cy="66871"/>
                </a:xfrm>
                <a:custGeom>
                  <a:avLst/>
                  <a:gdLst>
                    <a:gd name="connsiteX0" fmla="*/ 1158 w 63397"/>
                    <a:gd name="connsiteY0" fmla="*/ 39 h 66871"/>
                    <a:gd name="connsiteX1" fmla="*/ 63071 w 63397"/>
                    <a:gd name="connsiteY1" fmla="*/ 55601 h 66871"/>
                    <a:gd name="connsiteX2" fmla="*/ 24971 w 63397"/>
                    <a:gd name="connsiteY2" fmla="*/ 65126 h 66871"/>
                    <a:gd name="connsiteX3" fmla="*/ 1158 w 63397"/>
                    <a:gd name="connsiteY3" fmla="*/ 39 h 66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397" h="66871">
                      <a:moveTo>
                        <a:pt x="1158" y="39"/>
                      </a:moveTo>
                      <a:cubicBezTo>
                        <a:pt x="7508" y="-1549"/>
                        <a:pt x="59102" y="44753"/>
                        <a:pt x="63071" y="55601"/>
                      </a:cubicBezTo>
                      <a:cubicBezTo>
                        <a:pt x="67040" y="66449"/>
                        <a:pt x="33702" y="69095"/>
                        <a:pt x="24971" y="65126"/>
                      </a:cubicBezTo>
                      <a:cubicBezTo>
                        <a:pt x="16240" y="61157"/>
                        <a:pt x="-5192" y="1627"/>
                        <a:pt x="1158" y="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2" name="フリーフォーム: 図形 1811">
                  <a:extLst>
                    <a:ext uri="{FF2B5EF4-FFF2-40B4-BE49-F238E27FC236}">
                      <a16:creationId xmlns:a16="http://schemas.microsoft.com/office/drawing/2014/main" id="{303AFE4B-A7B9-4165-898A-970CEF95974C}"/>
                    </a:ext>
                  </a:extLst>
                </p:cNvPr>
                <p:cNvSpPr/>
                <p:nvPr/>
              </p:nvSpPr>
              <p:spPr>
                <a:xfrm>
                  <a:off x="9266902" y="2713038"/>
                  <a:ext cx="132714" cy="71943"/>
                </a:xfrm>
                <a:custGeom>
                  <a:avLst/>
                  <a:gdLst>
                    <a:gd name="connsiteX0" fmla="*/ 923 w 132714"/>
                    <a:gd name="connsiteY0" fmla="*/ 0 h 71943"/>
                    <a:gd name="connsiteX1" fmla="*/ 42198 w 132714"/>
                    <a:gd name="connsiteY1" fmla="*/ 52387 h 71943"/>
                    <a:gd name="connsiteX2" fmla="*/ 89823 w 132714"/>
                    <a:gd name="connsiteY2" fmla="*/ 71437 h 71943"/>
                    <a:gd name="connsiteX3" fmla="*/ 132686 w 132714"/>
                    <a:gd name="connsiteY3" fmla="*/ 34925 h 71943"/>
                    <a:gd name="connsiteX4" fmla="*/ 83473 w 132714"/>
                    <a:gd name="connsiteY4" fmla="*/ 52387 h 71943"/>
                    <a:gd name="connsiteX5" fmla="*/ 923 w 132714"/>
                    <a:gd name="connsiteY5" fmla="*/ 0 h 7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14" h="71943">
                      <a:moveTo>
                        <a:pt x="923" y="0"/>
                      </a:moveTo>
                      <a:cubicBezTo>
                        <a:pt x="-5956" y="0"/>
                        <a:pt x="27381" y="40481"/>
                        <a:pt x="42198" y="52387"/>
                      </a:cubicBezTo>
                      <a:cubicBezTo>
                        <a:pt x="57015" y="64293"/>
                        <a:pt x="74742" y="74347"/>
                        <a:pt x="89823" y="71437"/>
                      </a:cubicBezTo>
                      <a:cubicBezTo>
                        <a:pt x="104904" y="68527"/>
                        <a:pt x="133744" y="38100"/>
                        <a:pt x="132686" y="34925"/>
                      </a:cubicBezTo>
                      <a:cubicBezTo>
                        <a:pt x="131628" y="31750"/>
                        <a:pt x="101994" y="54239"/>
                        <a:pt x="83473" y="52387"/>
                      </a:cubicBezTo>
                      <a:cubicBezTo>
                        <a:pt x="64952" y="50535"/>
                        <a:pt x="7802" y="0"/>
                        <a:pt x="92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3" name="フリーフォーム: 図形 1812">
                  <a:extLst>
                    <a:ext uri="{FF2B5EF4-FFF2-40B4-BE49-F238E27FC236}">
                      <a16:creationId xmlns:a16="http://schemas.microsoft.com/office/drawing/2014/main" id="{57218041-25FB-450D-9F3F-8BF868937CE8}"/>
                    </a:ext>
                  </a:extLst>
                </p:cNvPr>
                <p:cNvSpPr/>
                <p:nvPr/>
              </p:nvSpPr>
              <p:spPr>
                <a:xfrm>
                  <a:off x="9269069" y="2786049"/>
                  <a:ext cx="55056" cy="48053"/>
                </a:xfrm>
                <a:custGeom>
                  <a:avLst/>
                  <a:gdLst>
                    <a:gd name="connsiteX0" fmla="*/ 344 w 55056"/>
                    <a:gd name="connsiteY0" fmla="*/ 14 h 48053"/>
                    <a:gd name="connsiteX1" fmla="*/ 47969 w 55056"/>
                    <a:gd name="connsiteY1" fmla="*/ 39701 h 48053"/>
                    <a:gd name="connsiteX2" fmla="*/ 52731 w 55056"/>
                    <a:gd name="connsiteY2" fmla="*/ 47639 h 48053"/>
                    <a:gd name="connsiteX3" fmla="*/ 27331 w 55056"/>
                    <a:gd name="connsiteY3" fmla="*/ 44464 h 48053"/>
                    <a:gd name="connsiteX4" fmla="*/ 344 w 55056"/>
                    <a:gd name="connsiteY4" fmla="*/ 14 h 4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56" h="48053">
                      <a:moveTo>
                        <a:pt x="344" y="14"/>
                      </a:moveTo>
                      <a:cubicBezTo>
                        <a:pt x="3784" y="-780"/>
                        <a:pt x="39238" y="31764"/>
                        <a:pt x="47969" y="39701"/>
                      </a:cubicBezTo>
                      <a:cubicBezTo>
                        <a:pt x="56700" y="47638"/>
                        <a:pt x="56171" y="46845"/>
                        <a:pt x="52731" y="47639"/>
                      </a:cubicBezTo>
                      <a:cubicBezTo>
                        <a:pt x="49291" y="48433"/>
                        <a:pt x="34474" y="48433"/>
                        <a:pt x="27331" y="44464"/>
                      </a:cubicBezTo>
                      <a:cubicBezTo>
                        <a:pt x="20188" y="40495"/>
                        <a:pt x="-3096" y="808"/>
                        <a:pt x="344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4" name="フリーフォーム: 図形 1813">
                  <a:extLst>
                    <a:ext uri="{FF2B5EF4-FFF2-40B4-BE49-F238E27FC236}">
                      <a16:creationId xmlns:a16="http://schemas.microsoft.com/office/drawing/2014/main" id="{238AC926-02A7-4F4D-B19B-7955ADBCB541}"/>
                    </a:ext>
                  </a:extLst>
                </p:cNvPr>
                <p:cNvSpPr/>
                <p:nvPr/>
              </p:nvSpPr>
              <p:spPr>
                <a:xfrm>
                  <a:off x="9276052" y="2867025"/>
                  <a:ext cx="52435" cy="115892"/>
                </a:xfrm>
                <a:custGeom>
                  <a:avLst/>
                  <a:gdLst>
                    <a:gd name="connsiteX0" fmla="*/ 1298 w 52435"/>
                    <a:gd name="connsiteY0" fmla="*/ 0 h 115892"/>
                    <a:gd name="connsiteX1" fmla="*/ 9236 w 52435"/>
                    <a:gd name="connsiteY1" fmla="*/ 85725 h 115892"/>
                    <a:gd name="connsiteX2" fmla="*/ 52098 w 52435"/>
                    <a:gd name="connsiteY2" fmla="*/ 115888 h 115892"/>
                    <a:gd name="connsiteX3" fmla="*/ 28286 w 52435"/>
                    <a:gd name="connsiteY3" fmla="*/ 84138 h 115892"/>
                    <a:gd name="connsiteX4" fmla="*/ 1298 w 52435"/>
                    <a:gd name="connsiteY4" fmla="*/ 0 h 115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35" h="115892">
                      <a:moveTo>
                        <a:pt x="1298" y="0"/>
                      </a:moveTo>
                      <a:cubicBezTo>
                        <a:pt x="-1877" y="265"/>
                        <a:pt x="769" y="66410"/>
                        <a:pt x="9236" y="85725"/>
                      </a:cubicBezTo>
                      <a:cubicBezTo>
                        <a:pt x="17703" y="105040"/>
                        <a:pt x="48923" y="116153"/>
                        <a:pt x="52098" y="115888"/>
                      </a:cubicBezTo>
                      <a:cubicBezTo>
                        <a:pt x="55273" y="115624"/>
                        <a:pt x="35165" y="102923"/>
                        <a:pt x="28286" y="84138"/>
                      </a:cubicBezTo>
                      <a:cubicBezTo>
                        <a:pt x="21407" y="65353"/>
                        <a:pt x="4473" y="-265"/>
                        <a:pt x="129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5" name="フリーフォーム: 図形 1814">
                  <a:extLst>
                    <a:ext uri="{FF2B5EF4-FFF2-40B4-BE49-F238E27FC236}">
                      <a16:creationId xmlns:a16="http://schemas.microsoft.com/office/drawing/2014/main" id="{DB2F75F6-5814-4E63-8D44-59D34687A68D}"/>
                    </a:ext>
                  </a:extLst>
                </p:cNvPr>
                <p:cNvSpPr/>
                <p:nvPr/>
              </p:nvSpPr>
              <p:spPr>
                <a:xfrm>
                  <a:off x="9469064" y="2712237"/>
                  <a:ext cx="114864" cy="191813"/>
                </a:xfrm>
                <a:custGeom>
                  <a:avLst/>
                  <a:gdLst>
                    <a:gd name="connsiteX0" fmla="*/ 374 w 114864"/>
                    <a:gd name="connsiteY0" fmla="*/ 191301 h 191813"/>
                    <a:gd name="connsiteX1" fmla="*/ 36886 w 114864"/>
                    <a:gd name="connsiteY1" fmla="*/ 102401 h 191813"/>
                    <a:gd name="connsiteX2" fmla="*/ 114674 w 114864"/>
                    <a:gd name="connsiteY2" fmla="*/ 801 h 191813"/>
                    <a:gd name="connsiteX3" fmla="*/ 57524 w 114864"/>
                    <a:gd name="connsiteY3" fmla="*/ 61126 h 191813"/>
                    <a:gd name="connsiteX4" fmla="*/ 374 w 114864"/>
                    <a:gd name="connsiteY4" fmla="*/ 191301 h 19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864" h="191813">
                      <a:moveTo>
                        <a:pt x="374" y="191301"/>
                      </a:moveTo>
                      <a:cubicBezTo>
                        <a:pt x="-3066" y="198180"/>
                        <a:pt x="17836" y="134151"/>
                        <a:pt x="36886" y="102401"/>
                      </a:cubicBezTo>
                      <a:cubicBezTo>
                        <a:pt x="55936" y="70651"/>
                        <a:pt x="111234" y="7680"/>
                        <a:pt x="114674" y="801"/>
                      </a:cubicBezTo>
                      <a:cubicBezTo>
                        <a:pt x="118114" y="-6078"/>
                        <a:pt x="73928" y="32816"/>
                        <a:pt x="57524" y="61126"/>
                      </a:cubicBezTo>
                      <a:cubicBezTo>
                        <a:pt x="41120" y="89436"/>
                        <a:pt x="3814" y="184422"/>
                        <a:pt x="374" y="1913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6" name="フリーフォーム: 図形 1815">
                  <a:extLst>
                    <a:ext uri="{FF2B5EF4-FFF2-40B4-BE49-F238E27FC236}">
                      <a16:creationId xmlns:a16="http://schemas.microsoft.com/office/drawing/2014/main" id="{BADCFD16-4FD7-4031-A897-0DD3F329FB8C}"/>
                    </a:ext>
                  </a:extLst>
                </p:cNvPr>
                <p:cNvSpPr/>
                <p:nvPr/>
              </p:nvSpPr>
              <p:spPr>
                <a:xfrm>
                  <a:off x="9529464" y="2728858"/>
                  <a:ext cx="138658" cy="168804"/>
                </a:xfrm>
                <a:custGeom>
                  <a:avLst/>
                  <a:gdLst>
                    <a:gd name="connsiteX0" fmla="*/ 44749 w 138658"/>
                    <a:gd name="connsiteY0" fmla="*/ 55 h 168804"/>
                    <a:gd name="connsiteX1" fmla="*/ 8236 w 138658"/>
                    <a:gd name="connsiteY1" fmla="*/ 163567 h 168804"/>
                    <a:gd name="connsiteX2" fmla="*/ 43161 w 138658"/>
                    <a:gd name="connsiteY2" fmla="*/ 122292 h 168804"/>
                    <a:gd name="connsiteX3" fmla="*/ 138411 w 138658"/>
                    <a:gd name="connsiteY3" fmla="*/ 60380 h 168804"/>
                    <a:gd name="connsiteX4" fmla="*/ 68561 w 138658"/>
                    <a:gd name="connsiteY4" fmla="*/ 101655 h 168804"/>
                    <a:gd name="connsiteX5" fmla="*/ 299 w 138658"/>
                    <a:gd name="connsiteY5" fmla="*/ 144517 h 168804"/>
                    <a:gd name="connsiteX6" fmla="*/ 44749 w 138658"/>
                    <a:gd name="connsiteY6" fmla="*/ 55 h 168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8658" h="168804">
                      <a:moveTo>
                        <a:pt x="44749" y="55"/>
                      </a:moveTo>
                      <a:cubicBezTo>
                        <a:pt x="46072" y="3230"/>
                        <a:pt x="8501" y="143194"/>
                        <a:pt x="8236" y="163567"/>
                      </a:cubicBezTo>
                      <a:cubicBezTo>
                        <a:pt x="7971" y="183940"/>
                        <a:pt x="21465" y="139490"/>
                        <a:pt x="43161" y="122292"/>
                      </a:cubicBezTo>
                      <a:cubicBezTo>
                        <a:pt x="64857" y="105094"/>
                        <a:pt x="134178" y="63819"/>
                        <a:pt x="138411" y="60380"/>
                      </a:cubicBezTo>
                      <a:cubicBezTo>
                        <a:pt x="142644" y="56941"/>
                        <a:pt x="91580" y="87632"/>
                        <a:pt x="68561" y="101655"/>
                      </a:cubicBezTo>
                      <a:cubicBezTo>
                        <a:pt x="45542" y="115678"/>
                        <a:pt x="4797" y="157217"/>
                        <a:pt x="299" y="144517"/>
                      </a:cubicBezTo>
                      <a:cubicBezTo>
                        <a:pt x="-4199" y="131817"/>
                        <a:pt x="43426" y="-3120"/>
                        <a:pt x="44749" y="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7" name="フリーフォーム: 図形 1816">
                  <a:extLst>
                    <a:ext uri="{FF2B5EF4-FFF2-40B4-BE49-F238E27FC236}">
                      <a16:creationId xmlns:a16="http://schemas.microsoft.com/office/drawing/2014/main" id="{97A6E703-35B0-4545-A44A-C6E9C6A966F2}"/>
                    </a:ext>
                  </a:extLst>
                </p:cNvPr>
                <p:cNvSpPr/>
                <p:nvPr/>
              </p:nvSpPr>
              <p:spPr>
                <a:xfrm>
                  <a:off x="9543923" y="2792408"/>
                  <a:ext cx="192600" cy="179484"/>
                </a:xfrm>
                <a:custGeom>
                  <a:avLst/>
                  <a:gdLst>
                    <a:gd name="connsiteX0" fmla="*/ 122365 w 192600"/>
                    <a:gd name="connsiteY0" fmla="*/ 5 h 179484"/>
                    <a:gd name="connsiteX1" fmla="*/ 35052 w 192600"/>
                    <a:gd name="connsiteY1" fmla="*/ 103192 h 179484"/>
                    <a:gd name="connsiteX2" fmla="*/ 146177 w 192600"/>
                    <a:gd name="connsiteY2" fmla="*/ 66680 h 179484"/>
                    <a:gd name="connsiteX3" fmla="*/ 192215 w 192600"/>
                    <a:gd name="connsiteY3" fmla="*/ 58742 h 179484"/>
                    <a:gd name="connsiteX4" fmla="*/ 123952 w 192600"/>
                    <a:gd name="connsiteY4" fmla="*/ 98430 h 179484"/>
                    <a:gd name="connsiteX5" fmla="*/ 127 w 192600"/>
                    <a:gd name="connsiteY5" fmla="*/ 179392 h 179484"/>
                    <a:gd name="connsiteX6" fmla="*/ 98552 w 192600"/>
                    <a:gd name="connsiteY6" fmla="*/ 115892 h 179484"/>
                    <a:gd name="connsiteX7" fmla="*/ 169990 w 192600"/>
                    <a:gd name="connsiteY7" fmla="*/ 63505 h 179484"/>
                    <a:gd name="connsiteX8" fmla="*/ 47752 w 192600"/>
                    <a:gd name="connsiteY8" fmla="*/ 107955 h 179484"/>
                    <a:gd name="connsiteX9" fmla="*/ 122365 w 192600"/>
                    <a:gd name="connsiteY9" fmla="*/ 5 h 179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2600" h="179484">
                      <a:moveTo>
                        <a:pt x="122365" y="5"/>
                      </a:moveTo>
                      <a:cubicBezTo>
                        <a:pt x="120248" y="-789"/>
                        <a:pt x="31083" y="92080"/>
                        <a:pt x="35052" y="103192"/>
                      </a:cubicBezTo>
                      <a:cubicBezTo>
                        <a:pt x="39021" y="114304"/>
                        <a:pt x="119983" y="74088"/>
                        <a:pt x="146177" y="66680"/>
                      </a:cubicBezTo>
                      <a:cubicBezTo>
                        <a:pt x="172371" y="59272"/>
                        <a:pt x="195919" y="53450"/>
                        <a:pt x="192215" y="58742"/>
                      </a:cubicBezTo>
                      <a:cubicBezTo>
                        <a:pt x="188511" y="64034"/>
                        <a:pt x="155967" y="78322"/>
                        <a:pt x="123952" y="98430"/>
                      </a:cubicBezTo>
                      <a:cubicBezTo>
                        <a:pt x="91937" y="118538"/>
                        <a:pt x="127" y="179392"/>
                        <a:pt x="127" y="179392"/>
                      </a:cubicBezTo>
                      <a:cubicBezTo>
                        <a:pt x="-4106" y="182302"/>
                        <a:pt x="98552" y="115892"/>
                        <a:pt x="98552" y="115892"/>
                      </a:cubicBezTo>
                      <a:cubicBezTo>
                        <a:pt x="126862" y="96578"/>
                        <a:pt x="178457" y="64828"/>
                        <a:pt x="169990" y="63505"/>
                      </a:cubicBezTo>
                      <a:cubicBezTo>
                        <a:pt x="161523" y="62182"/>
                        <a:pt x="58600" y="117480"/>
                        <a:pt x="47752" y="107955"/>
                      </a:cubicBezTo>
                      <a:cubicBezTo>
                        <a:pt x="36904" y="98430"/>
                        <a:pt x="124482" y="799"/>
                        <a:pt x="122365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8" name="フリーフォーム: 図形 1817">
                  <a:extLst>
                    <a:ext uri="{FF2B5EF4-FFF2-40B4-BE49-F238E27FC236}">
                      <a16:creationId xmlns:a16="http://schemas.microsoft.com/office/drawing/2014/main" id="{9CE7FBC9-8911-496D-9EE6-5247C0AF2C7B}"/>
                    </a:ext>
                  </a:extLst>
                </p:cNvPr>
                <p:cNvSpPr/>
                <p:nvPr/>
              </p:nvSpPr>
              <p:spPr>
                <a:xfrm>
                  <a:off x="9539264" y="2941511"/>
                  <a:ext cx="210122" cy="147974"/>
                </a:xfrm>
                <a:custGeom>
                  <a:avLst/>
                  <a:gdLst>
                    <a:gd name="connsiteX0" fmla="*/ 24 w 210122"/>
                    <a:gd name="connsiteY0" fmla="*/ 25527 h 147974"/>
                    <a:gd name="connsiteX1" fmla="*/ 107974 w 210122"/>
                    <a:gd name="connsiteY1" fmla="*/ 127 h 147974"/>
                    <a:gd name="connsiteX2" fmla="*/ 209574 w 210122"/>
                    <a:gd name="connsiteY2" fmla="*/ 38227 h 147974"/>
                    <a:gd name="connsiteX3" fmla="*/ 144486 w 210122"/>
                    <a:gd name="connsiteY3" fmla="*/ 60452 h 147974"/>
                    <a:gd name="connsiteX4" fmla="*/ 58761 w 210122"/>
                    <a:gd name="connsiteY4" fmla="*/ 60452 h 147974"/>
                    <a:gd name="connsiteX5" fmla="*/ 107974 w 210122"/>
                    <a:gd name="connsiteY5" fmla="*/ 66802 h 147974"/>
                    <a:gd name="connsiteX6" fmla="*/ 152424 w 210122"/>
                    <a:gd name="connsiteY6" fmla="*/ 143002 h 147974"/>
                    <a:gd name="connsiteX7" fmla="*/ 23836 w 210122"/>
                    <a:gd name="connsiteY7" fmla="*/ 138239 h 147974"/>
                    <a:gd name="connsiteX8" fmla="*/ 144486 w 210122"/>
                    <a:gd name="connsiteY8" fmla="*/ 119189 h 147974"/>
                    <a:gd name="connsiteX9" fmla="*/ 79399 w 210122"/>
                    <a:gd name="connsiteY9" fmla="*/ 66802 h 147974"/>
                    <a:gd name="connsiteX10" fmla="*/ 179411 w 210122"/>
                    <a:gd name="connsiteY10" fmla="*/ 38227 h 147974"/>
                    <a:gd name="connsiteX11" fmla="*/ 117499 w 210122"/>
                    <a:gd name="connsiteY11" fmla="*/ 16002 h 147974"/>
                    <a:gd name="connsiteX12" fmla="*/ 24 w 210122"/>
                    <a:gd name="connsiteY12" fmla="*/ 25527 h 14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0122" h="147974">
                      <a:moveTo>
                        <a:pt x="24" y="25527"/>
                      </a:moveTo>
                      <a:cubicBezTo>
                        <a:pt x="-1564" y="22881"/>
                        <a:pt x="73049" y="-1990"/>
                        <a:pt x="107974" y="127"/>
                      </a:cubicBezTo>
                      <a:cubicBezTo>
                        <a:pt x="142899" y="2244"/>
                        <a:pt x="203489" y="28173"/>
                        <a:pt x="209574" y="38227"/>
                      </a:cubicBezTo>
                      <a:cubicBezTo>
                        <a:pt x="215659" y="48281"/>
                        <a:pt x="169621" y="56748"/>
                        <a:pt x="144486" y="60452"/>
                      </a:cubicBezTo>
                      <a:cubicBezTo>
                        <a:pt x="119351" y="64156"/>
                        <a:pt x="64846" y="59394"/>
                        <a:pt x="58761" y="60452"/>
                      </a:cubicBezTo>
                      <a:cubicBezTo>
                        <a:pt x="52676" y="61510"/>
                        <a:pt x="92364" y="53044"/>
                        <a:pt x="107974" y="66802"/>
                      </a:cubicBezTo>
                      <a:cubicBezTo>
                        <a:pt x="123585" y="80560"/>
                        <a:pt x="166447" y="131096"/>
                        <a:pt x="152424" y="143002"/>
                      </a:cubicBezTo>
                      <a:cubicBezTo>
                        <a:pt x="138401" y="154908"/>
                        <a:pt x="25159" y="142208"/>
                        <a:pt x="23836" y="138239"/>
                      </a:cubicBezTo>
                      <a:cubicBezTo>
                        <a:pt x="22513" y="134270"/>
                        <a:pt x="135226" y="131095"/>
                        <a:pt x="144486" y="119189"/>
                      </a:cubicBezTo>
                      <a:cubicBezTo>
                        <a:pt x="153747" y="107283"/>
                        <a:pt x="73578" y="80296"/>
                        <a:pt x="79399" y="66802"/>
                      </a:cubicBezTo>
                      <a:cubicBezTo>
                        <a:pt x="85220" y="53308"/>
                        <a:pt x="173061" y="46694"/>
                        <a:pt x="179411" y="38227"/>
                      </a:cubicBezTo>
                      <a:cubicBezTo>
                        <a:pt x="185761" y="29760"/>
                        <a:pt x="142370" y="19442"/>
                        <a:pt x="117499" y="16002"/>
                      </a:cubicBezTo>
                      <a:cubicBezTo>
                        <a:pt x="92628" y="12562"/>
                        <a:pt x="1612" y="28173"/>
                        <a:pt x="24" y="255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19" name="フリーフォーム: 図形 1818">
                  <a:extLst>
                    <a:ext uri="{FF2B5EF4-FFF2-40B4-BE49-F238E27FC236}">
                      <a16:creationId xmlns:a16="http://schemas.microsoft.com/office/drawing/2014/main" id="{5F2458F7-E6C3-4F2A-82AB-BA6F3113A3DA}"/>
                    </a:ext>
                  </a:extLst>
                </p:cNvPr>
                <p:cNvSpPr/>
                <p:nvPr/>
              </p:nvSpPr>
              <p:spPr>
                <a:xfrm>
                  <a:off x="9538873" y="2990143"/>
                  <a:ext cx="140907" cy="12133"/>
                </a:xfrm>
                <a:custGeom>
                  <a:avLst/>
                  <a:gdLst>
                    <a:gd name="connsiteX0" fmla="*/ 415 w 140907"/>
                    <a:gd name="connsiteY0" fmla="*/ 707 h 12133"/>
                    <a:gd name="connsiteX1" fmla="*/ 136940 w 140907"/>
                    <a:gd name="connsiteY1" fmla="*/ 2295 h 12133"/>
                    <a:gd name="connsiteX2" fmla="*/ 95665 w 140907"/>
                    <a:gd name="connsiteY2" fmla="*/ 11820 h 12133"/>
                    <a:gd name="connsiteX3" fmla="*/ 415 w 140907"/>
                    <a:gd name="connsiteY3" fmla="*/ 707 h 12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907" h="12133">
                      <a:moveTo>
                        <a:pt x="415" y="707"/>
                      </a:moveTo>
                      <a:cubicBezTo>
                        <a:pt x="7294" y="-880"/>
                        <a:pt x="121065" y="443"/>
                        <a:pt x="136940" y="2295"/>
                      </a:cubicBezTo>
                      <a:cubicBezTo>
                        <a:pt x="152815" y="4147"/>
                        <a:pt x="117361" y="9439"/>
                        <a:pt x="95665" y="11820"/>
                      </a:cubicBezTo>
                      <a:cubicBezTo>
                        <a:pt x="73969" y="14201"/>
                        <a:pt x="-6464" y="2294"/>
                        <a:pt x="415" y="7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0" name="フリーフォーム: 図形 1819">
                  <a:extLst>
                    <a:ext uri="{FF2B5EF4-FFF2-40B4-BE49-F238E27FC236}">
                      <a16:creationId xmlns:a16="http://schemas.microsoft.com/office/drawing/2014/main" id="{EDE26E67-83AC-4A43-908F-F3E4521C0EF7}"/>
                    </a:ext>
                  </a:extLst>
                </p:cNvPr>
                <p:cNvSpPr/>
                <p:nvPr/>
              </p:nvSpPr>
              <p:spPr>
                <a:xfrm>
                  <a:off x="9418579" y="3030519"/>
                  <a:ext cx="175330" cy="162864"/>
                </a:xfrm>
                <a:custGeom>
                  <a:avLst/>
                  <a:gdLst>
                    <a:gd name="connsiteX0" fmla="*/ 96896 w 175330"/>
                    <a:gd name="connsiteY0" fmla="*/ 19 h 162864"/>
                    <a:gd name="connsiteX1" fmla="*/ 158809 w 175330"/>
                    <a:gd name="connsiteY1" fmla="*/ 85744 h 162864"/>
                    <a:gd name="connsiteX2" fmla="*/ 173096 w 175330"/>
                    <a:gd name="connsiteY2" fmla="*/ 131781 h 162864"/>
                    <a:gd name="connsiteX3" fmla="*/ 120709 w 175330"/>
                    <a:gd name="connsiteY3" fmla="*/ 88919 h 162864"/>
                    <a:gd name="connsiteX4" fmla="*/ 65146 w 175330"/>
                    <a:gd name="connsiteY4" fmla="*/ 49231 h 162864"/>
                    <a:gd name="connsiteX5" fmla="*/ 108009 w 175330"/>
                    <a:gd name="connsiteY5" fmla="*/ 136544 h 162864"/>
                    <a:gd name="connsiteX6" fmla="*/ 112771 w 175330"/>
                    <a:gd name="connsiteY6" fmla="*/ 157181 h 162864"/>
                    <a:gd name="connsiteX7" fmla="*/ 59 w 175330"/>
                    <a:gd name="connsiteY7" fmla="*/ 46056 h 162864"/>
                    <a:gd name="connsiteX8" fmla="*/ 96896 w 175330"/>
                    <a:gd name="connsiteY8" fmla="*/ 128606 h 162864"/>
                    <a:gd name="connsiteX9" fmla="*/ 76259 w 175330"/>
                    <a:gd name="connsiteY9" fmla="*/ 49231 h 162864"/>
                    <a:gd name="connsiteX10" fmla="*/ 152459 w 175330"/>
                    <a:gd name="connsiteY10" fmla="*/ 93681 h 162864"/>
                    <a:gd name="connsiteX11" fmla="*/ 96896 w 175330"/>
                    <a:gd name="connsiteY11" fmla="*/ 19 h 16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5330" h="162864">
                      <a:moveTo>
                        <a:pt x="96896" y="19"/>
                      </a:moveTo>
                      <a:cubicBezTo>
                        <a:pt x="97954" y="-1304"/>
                        <a:pt x="146109" y="63784"/>
                        <a:pt x="158809" y="85744"/>
                      </a:cubicBezTo>
                      <a:cubicBezTo>
                        <a:pt x="171509" y="107704"/>
                        <a:pt x="179446" y="131252"/>
                        <a:pt x="173096" y="131781"/>
                      </a:cubicBezTo>
                      <a:cubicBezTo>
                        <a:pt x="166746" y="132310"/>
                        <a:pt x="138701" y="102677"/>
                        <a:pt x="120709" y="88919"/>
                      </a:cubicBezTo>
                      <a:cubicBezTo>
                        <a:pt x="102717" y="75161"/>
                        <a:pt x="67263" y="41294"/>
                        <a:pt x="65146" y="49231"/>
                      </a:cubicBezTo>
                      <a:cubicBezTo>
                        <a:pt x="63029" y="57168"/>
                        <a:pt x="100072" y="118552"/>
                        <a:pt x="108009" y="136544"/>
                      </a:cubicBezTo>
                      <a:cubicBezTo>
                        <a:pt x="115947" y="154536"/>
                        <a:pt x="130762" y="172262"/>
                        <a:pt x="112771" y="157181"/>
                      </a:cubicBezTo>
                      <a:cubicBezTo>
                        <a:pt x="94780" y="142100"/>
                        <a:pt x="2705" y="50818"/>
                        <a:pt x="59" y="46056"/>
                      </a:cubicBezTo>
                      <a:cubicBezTo>
                        <a:pt x="-2587" y="41294"/>
                        <a:pt x="84196" y="128077"/>
                        <a:pt x="96896" y="128606"/>
                      </a:cubicBezTo>
                      <a:cubicBezTo>
                        <a:pt x="109596" y="129135"/>
                        <a:pt x="66998" y="55052"/>
                        <a:pt x="76259" y="49231"/>
                      </a:cubicBezTo>
                      <a:cubicBezTo>
                        <a:pt x="85520" y="43410"/>
                        <a:pt x="146374" y="98708"/>
                        <a:pt x="152459" y="93681"/>
                      </a:cubicBezTo>
                      <a:cubicBezTo>
                        <a:pt x="158544" y="88654"/>
                        <a:pt x="95838" y="1342"/>
                        <a:pt x="96896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1" name="フリーフォーム: 図形 1820">
                  <a:extLst>
                    <a:ext uri="{FF2B5EF4-FFF2-40B4-BE49-F238E27FC236}">
                      <a16:creationId xmlns:a16="http://schemas.microsoft.com/office/drawing/2014/main" id="{A24F5794-DE5D-4699-9856-1E1CEE620A51}"/>
                    </a:ext>
                  </a:extLst>
                </p:cNvPr>
                <p:cNvSpPr/>
                <p:nvPr/>
              </p:nvSpPr>
              <p:spPr>
                <a:xfrm>
                  <a:off x="9386969" y="3057403"/>
                  <a:ext cx="72996" cy="122457"/>
                </a:xfrm>
                <a:custGeom>
                  <a:avLst/>
                  <a:gdLst>
                    <a:gd name="connsiteX0" fmla="*/ 7856 w 72996"/>
                    <a:gd name="connsiteY0" fmla="*/ 122 h 122457"/>
                    <a:gd name="connsiteX1" fmla="*/ 15794 w 72996"/>
                    <a:gd name="connsiteY1" fmla="*/ 50922 h 122457"/>
                    <a:gd name="connsiteX2" fmla="*/ 72944 w 72996"/>
                    <a:gd name="connsiteY2" fmla="*/ 122360 h 122457"/>
                    <a:gd name="connsiteX3" fmla="*/ 4681 w 72996"/>
                    <a:gd name="connsiteY3" fmla="*/ 65210 h 122457"/>
                    <a:gd name="connsiteX4" fmla="*/ 7856 w 72996"/>
                    <a:gd name="connsiteY4" fmla="*/ 122 h 122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996" h="122457">
                      <a:moveTo>
                        <a:pt x="7856" y="122"/>
                      </a:moveTo>
                      <a:cubicBezTo>
                        <a:pt x="9708" y="-2259"/>
                        <a:pt x="4946" y="30549"/>
                        <a:pt x="15794" y="50922"/>
                      </a:cubicBezTo>
                      <a:cubicBezTo>
                        <a:pt x="26642" y="71295"/>
                        <a:pt x="74796" y="119979"/>
                        <a:pt x="72944" y="122360"/>
                      </a:cubicBezTo>
                      <a:cubicBezTo>
                        <a:pt x="71092" y="124741"/>
                        <a:pt x="16058" y="82937"/>
                        <a:pt x="4681" y="65210"/>
                      </a:cubicBezTo>
                      <a:cubicBezTo>
                        <a:pt x="-6696" y="47483"/>
                        <a:pt x="6004" y="2503"/>
                        <a:pt x="785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2" name="フリーフォーム: 図形 1821">
                  <a:extLst>
                    <a:ext uri="{FF2B5EF4-FFF2-40B4-BE49-F238E27FC236}">
                      <a16:creationId xmlns:a16="http://schemas.microsoft.com/office/drawing/2014/main" id="{FF7330B8-5D5C-46C4-96B7-6D5FFCF0B067}"/>
                    </a:ext>
                  </a:extLst>
                </p:cNvPr>
                <p:cNvSpPr/>
                <p:nvPr/>
              </p:nvSpPr>
              <p:spPr>
                <a:xfrm>
                  <a:off x="9421032" y="3082804"/>
                  <a:ext cx="130974" cy="116033"/>
                </a:xfrm>
                <a:custGeom>
                  <a:avLst/>
                  <a:gdLst>
                    <a:gd name="connsiteX0" fmla="*/ 130956 w 130974"/>
                    <a:gd name="connsiteY0" fmla="*/ 116009 h 116033"/>
                    <a:gd name="connsiteX1" fmla="*/ 5543 w 130974"/>
                    <a:gd name="connsiteY1" fmla="*/ 121 h 116033"/>
                    <a:gd name="connsiteX2" fmla="*/ 21418 w 130974"/>
                    <a:gd name="connsiteY2" fmla="*/ 92196 h 116033"/>
                    <a:gd name="connsiteX3" fmla="*/ 15068 w 130974"/>
                    <a:gd name="connsiteY3" fmla="*/ 11234 h 116033"/>
                    <a:gd name="connsiteX4" fmla="*/ 130956 w 130974"/>
                    <a:gd name="connsiteY4" fmla="*/ 116009 h 116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974" h="116033">
                      <a:moveTo>
                        <a:pt x="130956" y="116009"/>
                      </a:moveTo>
                      <a:cubicBezTo>
                        <a:pt x="129369" y="114157"/>
                        <a:pt x="23799" y="4090"/>
                        <a:pt x="5543" y="121"/>
                      </a:cubicBezTo>
                      <a:cubicBezTo>
                        <a:pt x="-12713" y="-3848"/>
                        <a:pt x="19831" y="90344"/>
                        <a:pt x="21418" y="92196"/>
                      </a:cubicBezTo>
                      <a:cubicBezTo>
                        <a:pt x="23005" y="94048"/>
                        <a:pt x="-3188" y="8588"/>
                        <a:pt x="15068" y="11234"/>
                      </a:cubicBezTo>
                      <a:cubicBezTo>
                        <a:pt x="33324" y="13880"/>
                        <a:pt x="132543" y="117861"/>
                        <a:pt x="130956" y="1160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3" name="フリーフォーム: 図形 1822">
                  <a:extLst>
                    <a:ext uri="{FF2B5EF4-FFF2-40B4-BE49-F238E27FC236}">
                      <a16:creationId xmlns:a16="http://schemas.microsoft.com/office/drawing/2014/main" id="{8D785F74-6718-44A0-90D3-496A6EC9A9B8}"/>
                    </a:ext>
                  </a:extLst>
                </p:cNvPr>
                <p:cNvSpPr/>
                <p:nvPr/>
              </p:nvSpPr>
              <p:spPr>
                <a:xfrm>
                  <a:off x="9521480" y="2520720"/>
                  <a:ext cx="261512" cy="206881"/>
                </a:xfrm>
                <a:custGeom>
                  <a:avLst/>
                  <a:gdLst>
                    <a:gd name="connsiteX0" fmla="*/ 187670 w 261512"/>
                    <a:gd name="connsiteY0" fmla="*/ 31980 h 206881"/>
                    <a:gd name="connsiteX1" fmla="*/ 86070 w 261512"/>
                    <a:gd name="connsiteY1" fmla="*/ 4993 h 206881"/>
                    <a:gd name="connsiteX2" fmla="*/ 43208 w 261512"/>
                    <a:gd name="connsiteY2" fmla="*/ 9755 h 206881"/>
                    <a:gd name="connsiteX3" fmla="*/ 8283 w 261512"/>
                    <a:gd name="connsiteY3" fmla="*/ 100243 h 206881"/>
                    <a:gd name="connsiteX4" fmla="*/ 109883 w 261512"/>
                    <a:gd name="connsiteY4" fmla="*/ 112943 h 206881"/>
                    <a:gd name="connsiteX5" fmla="*/ 236883 w 261512"/>
                    <a:gd name="connsiteY5" fmla="*/ 138343 h 206881"/>
                    <a:gd name="connsiteX6" fmla="*/ 65433 w 261512"/>
                    <a:gd name="connsiteY6" fmla="*/ 125643 h 206881"/>
                    <a:gd name="connsiteX7" fmla="*/ 22570 w 261512"/>
                    <a:gd name="connsiteY7" fmla="*/ 131993 h 206881"/>
                    <a:gd name="connsiteX8" fmla="*/ 49558 w 261512"/>
                    <a:gd name="connsiteY8" fmla="*/ 181205 h 206881"/>
                    <a:gd name="connsiteX9" fmla="*/ 167033 w 261512"/>
                    <a:gd name="connsiteY9" fmla="*/ 184380 h 206881"/>
                    <a:gd name="connsiteX10" fmla="*/ 257520 w 261512"/>
                    <a:gd name="connsiteY10" fmla="*/ 206605 h 206881"/>
                    <a:gd name="connsiteX11" fmla="*/ 32095 w 261512"/>
                    <a:gd name="connsiteY11" fmla="*/ 166918 h 206881"/>
                    <a:gd name="connsiteX12" fmla="*/ 63845 w 261512"/>
                    <a:gd name="connsiteY12" fmla="*/ 124055 h 206881"/>
                    <a:gd name="connsiteX13" fmla="*/ 187670 w 261512"/>
                    <a:gd name="connsiteY13" fmla="*/ 124055 h 206881"/>
                    <a:gd name="connsiteX14" fmla="*/ 5108 w 261512"/>
                    <a:gd name="connsiteY14" fmla="*/ 73255 h 206881"/>
                    <a:gd name="connsiteX15" fmla="*/ 60670 w 261512"/>
                    <a:gd name="connsiteY15" fmla="*/ 22455 h 206881"/>
                    <a:gd name="connsiteX16" fmla="*/ 187670 w 261512"/>
                    <a:gd name="connsiteY16" fmla="*/ 31980 h 206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1512" h="206881">
                      <a:moveTo>
                        <a:pt x="187670" y="31980"/>
                      </a:moveTo>
                      <a:cubicBezTo>
                        <a:pt x="191903" y="29070"/>
                        <a:pt x="110147" y="8697"/>
                        <a:pt x="86070" y="4993"/>
                      </a:cubicBezTo>
                      <a:cubicBezTo>
                        <a:pt x="61993" y="1289"/>
                        <a:pt x="56172" y="-6120"/>
                        <a:pt x="43208" y="9755"/>
                      </a:cubicBezTo>
                      <a:cubicBezTo>
                        <a:pt x="30244" y="25630"/>
                        <a:pt x="-2829" y="83045"/>
                        <a:pt x="8283" y="100243"/>
                      </a:cubicBezTo>
                      <a:cubicBezTo>
                        <a:pt x="19395" y="117441"/>
                        <a:pt x="71783" y="106593"/>
                        <a:pt x="109883" y="112943"/>
                      </a:cubicBezTo>
                      <a:cubicBezTo>
                        <a:pt x="147983" y="119293"/>
                        <a:pt x="244291" y="136226"/>
                        <a:pt x="236883" y="138343"/>
                      </a:cubicBezTo>
                      <a:cubicBezTo>
                        <a:pt x="229475" y="140460"/>
                        <a:pt x="101152" y="126701"/>
                        <a:pt x="65433" y="125643"/>
                      </a:cubicBezTo>
                      <a:cubicBezTo>
                        <a:pt x="29714" y="124585"/>
                        <a:pt x="25216" y="122733"/>
                        <a:pt x="22570" y="131993"/>
                      </a:cubicBezTo>
                      <a:cubicBezTo>
                        <a:pt x="19924" y="141253"/>
                        <a:pt x="25481" y="172474"/>
                        <a:pt x="49558" y="181205"/>
                      </a:cubicBezTo>
                      <a:cubicBezTo>
                        <a:pt x="73635" y="189936"/>
                        <a:pt x="132373" y="180147"/>
                        <a:pt x="167033" y="184380"/>
                      </a:cubicBezTo>
                      <a:cubicBezTo>
                        <a:pt x="201693" y="188613"/>
                        <a:pt x="280010" y="209515"/>
                        <a:pt x="257520" y="206605"/>
                      </a:cubicBezTo>
                      <a:cubicBezTo>
                        <a:pt x="235030" y="203695"/>
                        <a:pt x="64374" y="180676"/>
                        <a:pt x="32095" y="166918"/>
                      </a:cubicBezTo>
                      <a:cubicBezTo>
                        <a:pt x="-184" y="153160"/>
                        <a:pt x="37916" y="131199"/>
                        <a:pt x="63845" y="124055"/>
                      </a:cubicBezTo>
                      <a:cubicBezTo>
                        <a:pt x="89774" y="116911"/>
                        <a:pt x="197459" y="132522"/>
                        <a:pt x="187670" y="124055"/>
                      </a:cubicBezTo>
                      <a:cubicBezTo>
                        <a:pt x="177881" y="115588"/>
                        <a:pt x="26275" y="90188"/>
                        <a:pt x="5108" y="73255"/>
                      </a:cubicBezTo>
                      <a:cubicBezTo>
                        <a:pt x="-16059" y="56322"/>
                        <a:pt x="33682" y="30657"/>
                        <a:pt x="60670" y="22455"/>
                      </a:cubicBezTo>
                      <a:cubicBezTo>
                        <a:pt x="87657" y="14253"/>
                        <a:pt x="183437" y="34890"/>
                        <a:pt x="187670" y="319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4" name="フリーフォーム: 図形 1823">
                  <a:extLst>
                    <a:ext uri="{FF2B5EF4-FFF2-40B4-BE49-F238E27FC236}">
                      <a16:creationId xmlns:a16="http://schemas.microsoft.com/office/drawing/2014/main" id="{F0AE960A-A8B8-40B6-B8C9-15C4646CD7DA}"/>
                    </a:ext>
                  </a:extLst>
                </p:cNvPr>
                <p:cNvSpPr/>
                <p:nvPr/>
              </p:nvSpPr>
              <p:spPr>
                <a:xfrm>
                  <a:off x="9557862" y="2543173"/>
                  <a:ext cx="153721" cy="50805"/>
                </a:xfrm>
                <a:custGeom>
                  <a:avLst/>
                  <a:gdLst>
                    <a:gd name="connsiteX0" fmla="*/ 476 w 153721"/>
                    <a:gd name="connsiteY0" fmla="*/ 50802 h 50805"/>
                    <a:gd name="connsiteX1" fmla="*/ 73501 w 153721"/>
                    <a:gd name="connsiteY1" fmla="*/ 28577 h 50805"/>
                    <a:gd name="connsiteX2" fmla="*/ 152876 w 153721"/>
                    <a:gd name="connsiteY2" fmla="*/ 2 h 50805"/>
                    <a:gd name="connsiteX3" fmla="*/ 110013 w 153721"/>
                    <a:gd name="connsiteY3" fmla="*/ 26990 h 50805"/>
                    <a:gd name="connsiteX4" fmla="*/ 476 w 153721"/>
                    <a:gd name="connsiteY4" fmla="*/ 50802 h 50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721" h="50805">
                      <a:moveTo>
                        <a:pt x="476" y="50802"/>
                      </a:moveTo>
                      <a:cubicBezTo>
                        <a:pt x="-5609" y="51067"/>
                        <a:pt x="48101" y="37044"/>
                        <a:pt x="73501" y="28577"/>
                      </a:cubicBezTo>
                      <a:cubicBezTo>
                        <a:pt x="98901" y="20110"/>
                        <a:pt x="146791" y="266"/>
                        <a:pt x="152876" y="2"/>
                      </a:cubicBezTo>
                      <a:cubicBezTo>
                        <a:pt x="158961" y="-263"/>
                        <a:pt x="130915" y="25138"/>
                        <a:pt x="110013" y="26990"/>
                      </a:cubicBezTo>
                      <a:cubicBezTo>
                        <a:pt x="89111" y="28842"/>
                        <a:pt x="6561" y="50537"/>
                        <a:pt x="476" y="508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25" name="フリーフォーム: 図形 1824">
                  <a:extLst>
                    <a:ext uri="{FF2B5EF4-FFF2-40B4-BE49-F238E27FC236}">
                      <a16:creationId xmlns:a16="http://schemas.microsoft.com/office/drawing/2014/main" id="{521B4B8A-7633-4504-A588-D4D5E0D31234}"/>
                    </a:ext>
                  </a:extLst>
                </p:cNvPr>
                <p:cNvSpPr/>
                <p:nvPr/>
              </p:nvSpPr>
              <p:spPr>
                <a:xfrm>
                  <a:off x="9575786" y="2653847"/>
                  <a:ext cx="209589" cy="62627"/>
                </a:xfrm>
                <a:custGeom>
                  <a:avLst/>
                  <a:gdLst>
                    <a:gd name="connsiteX0" fmla="*/ 14 w 209589"/>
                    <a:gd name="connsiteY0" fmla="*/ 453 h 62627"/>
                    <a:gd name="connsiteX1" fmla="*/ 125427 w 209589"/>
                    <a:gd name="connsiteY1" fmla="*/ 19503 h 62627"/>
                    <a:gd name="connsiteX2" fmla="*/ 209564 w 209589"/>
                    <a:gd name="connsiteY2" fmla="*/ 62366 h 62627"/>
                    <a:gd name="connsiteX3" fmla="*/ 117489 w 209589"/>
                    <a:gd name="connsiteY3" fmla="*/ 36966 h 62627"/>
                    <a:gd name="connsiteX4" fmla="*/ 14 w 209589"/>
                    <a:gd name="connsiteY4" fmla="*/ 453 h 62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589" h="62627">
                      <a:moveTo>
                        <a:pt x="14" y="453"/>
                      </a:moveTo>
                      <a:cubicBezTo>
                        <a:pt x="1337" y="-2457"/>
                        <a:pt x="90502" y="9184"/>
                        <a:pt x="125427" y="19503"/>
                      </a:cubicBezTo>
                      <a:cubicBezTo>
                        <a:pt x="160352" y="29822"/>
                        <a:pt x="210887" y="59456"/>
                        <a:pt x="209564" y="62366"/>
                      </a:cubicBezTo>
                      <a:cubicBezTo>
                        <a:pt x="208241" y="65276"/>
                        <a:pt x="146064" y="43052"/>
                        <a:pt x="117489" y="36966"/>
                      </a:cubicBezTo>
                      <a:cubicBezTo>
                        <a:pt x="88914" y="30880"/>
                        <a:pt x="-1309" y="3363"/>
                        <a:pt x="14" y="4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896" name="フリーフォーム: 図形 895">
                <a:extLst>
                  <a:ext uri="{FF2B5EF4-FFF2-40B4-BE49-F238E27FC236}">
                    <a16:creationId xmlns:a16="http://schemas.microsoft.com/office/drawing/2014/main" id="{EBCCB2E1-EA20-4DD2-A92C-042BD7D99B2C}"/>
                  </a:ext>
                </a:extLst>
              </p:cNvPr>
              <p:cNvSpPr/>
              <p:nvPr/>
            </p:nvSpPr>
            <p:spPr>
              <a:xfrm>
                <a:off x="8061042" y="1144225"/>
                <a:ext cx="634966" cy="495357"/>
              </a:xfrm>
              <a:custGeom>
                <a:avLst/>
                <a:gdLst>
                  <a:gd name="connsiteX0" fmla="*/ 283 w 634966"/>
                  <a:gd name="connsiteY0" fmla="*/ 40050 h 495357"/>
                  <a:gd name="connsiteX1" fmla="*/ 93946 w 634966"/>
                  <a:gd name="connsiteY1" fmla="*/ 144825 h 495357"/>
                  <a:gd name="connsiteX2" fmla="*/ 84421 w 634966"/>
                  <a:gd name="connsiteY2" fmla="*/ 206738 h 495357"/>
                  <a:gd name="connsiteX3" fmla="*/ 89183 w 634966"/>
                  <a:gd name="connsiteY3" fmla="*/ 281350 h 495357"/>
                  <a:gd name="connsiteX4" fmla="*/ 206658 w 634966"/>
                  <a:gd name="connsiteY4" fmla="*/ 397238 h 495357"/>
                  <a:gd name="connsiteX5" fmla="*/ 516221 w 634966"/>
                  <a:gd name="connsiteY5" fmla="*/ 482963 h 495357"/>
                  <a:gd name="connsiteX6" fmla="*/ 601946 w 634966"/>
                  <a:gd name="connsiteY6" fmla="*/ 486138 h 495357"/>
                  <a:gd name="connsiteX7" fmla="*/ 633696 w 634966"/>
                  <a:gd name="connsiteY7" fmla="*/ 400413 h 495357"/>
                  <a:gd name="connsiteX8" fmla="*/ 563846 w 634966"/>
                  <a:gd name="connsiteY8" fmla="*/ 360725 h 495357"/>
                  <a:gd name="connsiteX9" fmla="*/ 505108 w 634966"/>
                  <a:gd name="connsiteY9" fmla="*/ 376600 h 495357"/>
                  <a:gd name="connsiteX10" fmla="*/ 554321 w 634966"/>
                  <a:gd name="connsiteY10" fmla="*/ 402000 h 495357"/>
                  <a:gd name="connsiteX11" fmla="*/ 501933 w 634966"/>
                  <a:gd name="connsiteY11" fmla="*/ 400413 h 495357"/>
                  <a:gd name="connsiteX12" fmla="*/ 424146 w 634966"/>
                  <a:gd name="connsiteY12" fmla="*/ 376600 h 495357"/>
                  <a:gd name="connsiteX13" fmla="*/ 359058 w 634966"/>
                  <a:gd name="connsiteY13" fmla="*/ 308338 h 495357"/>
                  <a:gd name="connsiteX14" fmla="*/ 354296 w 634966"/>
                  <a:gd name="connsiteY14" fmla="*/ 225788 h 495357"/>
                  <a:gd name="connsiteX15" fmla="*/ 239996 w 634966"/>
                  <a:gd name="connsiteY15" fmla="*/ 67038 h 495357"/>
                  <a:gd name="connsiteX16" fmla="*/ 149508 w 634966"/>
                  <a:gd name="connsiteY16" fmla="*/ 363 h 495357"/>
                  <a:gd name="connsiteX17" fmla="*/ 189196 w 634966"/>
                  <a:gd name="connsiteY17" fmla="*/ 92438 h 495357"/>
                  <a:gd name="connsiteX18" fmla="*/ 128871 w 634966"/>
                  <a:gd name="connsiteY18" fmla="*/ 98788 h 495357"/>
                  <a:gd name="connsiteX19" fmla="*/ 283 w 634966"/>
                  <a:gd name="connsiteY19" fmla="*/ 40050 h 49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4966" h="495357">
                    <a:moveTo>
                      <a:pt x="283" y="40050"/>
                    </a:moveTo>
                    <a:cubicBezTo>
                      <a:pt x="-5538" y="47723"/>
                      <a:pt x="79923" y="117044"/>
                      <a:pt x="93946" y="144825"/>
                    </a:cubicBezTo>
                    <a:cubicBezTo>
                      <a:pt x="107969" y="172606"/>
                      <a:pt x="85215" y="183984"/>
                      <a:pt x="84421" y="206738"/>
                    </a:cubicBezTo>
                    <a:cubicBezTo>
                      <a:pt x="83627" y="229492"/>
                      <a:pt x="68810" y="249600"/>
                      <a:pt x="89183" y="281350"/>
                    </a:cubicBezTo>
                    <a:cubicBezTo>
                      <a:pt x="109556" y="313100"/>
                      <a:pt x="135485" y="363636"/>
                      <a:pt x="206658" y="397238"/>
                    </a:cubicBezTo>
                    <a:cubicBezTo>
                      <a:pt x="277831" y="430840"/>
                      <a:pt x="450340" y="468146"/>
                      <a:pt x="516221" y="482963"/>
                    </a:cubicBezTo>
                    <a:cubicBezTo>
                      <a:pt x="582102" y="497780"/>
                      <a:pt x="582367" y="499896"/>
                      <a:pt x="601946" y="486138"/>
                    </a:cubicBezTo>
                    <a:cubicBezTo>
                      <a:pt x="621525" y="472380"/>
                      <a:pt x="640046" y="421315"/>
                      <a:pt x="633696" y="400413"/>
                    </a:cubicBezTo>
                    <a:cubicBezTo>
                      <a:pt x="627346" y="379511"/>
                      <a:pt x="585277" y="364694"/>
                      <a:pt x="563846" y="360725"/>
                    </a:cubicBezTo>
                    <a:cubicBezTo>
                      <a:pt x="542415" y="356756"/>
                      <a:pt x="506695" y="369721"/>
                      <a:pt x="505108" y="376600"/>
                    </a:cubicBezTo>
                    <a:cubicBezTo>
                      <a:pt x="503521" y="383479"/>
                      <a:pt x="554850" y="398031"/>
                      <a:pt x="554321" y="402000"/>
                    </a:cubicBezTo>
                    <a:cubicBezTo>
                      <a:pt x="553792" y="405969"/>
                      <a:pt x="523629" y="404646"/>
                      <a:pt x="501933" y="400413"/>
                    </a:cubicBezTo>
                    <a:cubicBezTo>
                      <a:pt x="480237" y="396180"/>
                      <a:pt x="447958" y="391946"/>
                      <a:pt x="424146" y="376600"/>
                    </a:cubicBezTo>
                    <a:cubicBezTo>
                      <a:pt x="400334" y="361254"/>
                      <a:pt x="370700" y="333473"/>
                      <a:pt x="359058" y="308338"/>
                    </a:cubicBezTo>
                    <a:cubicBezTo>
                      <a:pt x="347416" y="283203"/>
                      <a:pt x="374140" y="266005"/>
                      <a:pt x="354296" y="225788"/>
                    </a:cubicBezTo>
                    <a:cubicBezTo>
                      <a:pt x="334452" y="185571"/>
                      <a:pt x="274127" y="104609"/>
                      <a:pt x="239996" y="67038"/>
                    </a:cubicBezTo>
                    <a:cubicBezTo>
                      <a:pt x="205865" y="29467"/>
                      <a:pt x="157975" y="-3870"/>
                      <a:pt x="149508" y="363"/>
                    </a:cubicBezTo>
                    <a:cubicBezTo>
                      <a:pt x="141041" y="4596"/>
                      <a:pt x="192635" y="76034"/>
                      <a:pt x="189196" y="92438"/>
                    </a:cubicBezTo>
                    <a:cubicBezTo>
                      <a:pt x="185757" y="108842"/>
                      <a:pt x="156652" y="105403"/>
                      <a:pt x="128871" y="98788"/>
                    </a:cubicBezTo>
                    <a:cubicBezTo>
                      <a:pt x="101090" y="92173"/>
                      <a:pt x="6104" y="32377"/>
                      <a:pt x="283" y="40050"/>
                    </a:cubicBezTo>
                    <a:close/>
                  </a:path>
                </a:pathLst>
              </a:custGeom>
              <a:solidFill>
                <a:srgbClr val="FF66CC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7" name="楕円 896">
                <a:extLst>
                  <a:ext uri="{FF2B5EF4-FFF2-40B4-BE49-F238E27FC236}">
                    <a16:creationId xmlns:a16="http://schemas.microsoft.com/office/drawing/2014/main" id="{2EE7719C-4008-4846-9E4F-98E6B105BD0D}"/>
                  </a:ext>
                </a:extLst>
              </p:cNvPr>
              <p:cNvSpPr/>
              <p:nvPr/>
            </p:nvSpPr>
            <p:spPr>
              <a:xfrm>
                <a:off x="8351838" y="1414463"/>
                <a:ext cx="49212" cy="49212"/>
              </a:xfrm>
              <a:prstGeom prst="ellipse">
                <a:avLst/>
              </a:pr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8" name="楕円 897">
                <a:extLst>
                  <a:ext uri="{FF2B5EF4-FFF2-40B4-BE49-F238E27FC236}">
                    <a16:creationId xmlns:a16="http://schemas.microsoft.com/office/drawing/2014/main" id="{6CF280D4-5FF1-4B21-94B7-ED546C96566B}"/>
                  </a:ext>
                </a:extLst>
              </p:cNvPr>
              <p:cNvSpPr/>
              <p:nvPr/>
            </p:nvSpPr>
            <p:spPr>
              <a:xfrm>
                <a:off x="8429626" y="1381125"/>
                <a:ext cx="49212" cy="49212"/>
              </a:xfrm>
              <a:prstGeom prst="ellipse">
                <a:avLst/>
              </a:pr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9" name="フリーフォーム: 図形 898">
                <a:extLst>
                  <a:ext uri="{FF2B5EF4-FFF2-40B4-BE49-F238E27FC236}">
                    <a16:creationId xmlns:a16="http://schemas.microsoft.com/office/drawing/2014/main" id="{45CEAC2D-C96B-468B-93D7-9483AD1A1814}"/>
                  </a:ext>
                </a:extLst>
              </p:cNvPr>
              <p:cNvSpPr/>
              <p:nvPr/>
            </p:nvSpPr>
            <p:spPr>
              <a:xfrm>
                <a:off x="7558901" y="1072032"/>
                <a:ext cx="482739" cy="556889"/>
              </a:xfrm>
              <a:custGeom>
                <a:avLst/>
                <a:gdLst>
                  <a:gd name="connsiteX0" fmla="*/ 351612 w 482739"/>
                  <a:gd name="connsiteY0" fmla="*/ 18581 h 556889"/>
                  <a:gd name="connsiteX1" fmla="*/ 176987 w 482739"/>
                  <a:gd name="connsiteY1" fmla="*/ 4293 h 556889"/>
                  <a:gd name="connsiteX2" fmla="*/ 51574 w 482739"/>
                  <a:gd name="connsiteY2" fmla="*/ 70968 h 556889"/>
                  <a:gd name="connsiteX3" fmla="*/ 774 w 482739"/>
                  <a:gd name="connsiteY3" fmla="*/ 259881 h 556889"/>
                  <a:gd name="connsiteX4" fmla="*/ 32524 w 482739"/>
                  <a:gd name="connsiteY4" fmla="*/ 345606 h 556889"/>
                  <a:gd name="connsiteX5" fmla="*/ 175399 w 482739"/>
                  <a:gd name="connsiteY5" fmla="*/ 426568 h 556889"/>
                  <a:gd name="connsiteX6" fmla="*/ 370662 w 482739"/>
                  <a:gd name="connsiteY6" fmla="*/ 551981 h 556889"/>
                  <a:gd name="connsiteX7" fmla="*/ 377012 w 482739"/>
                  <a:gd name="connsiteY7" fmla="*/ 526581 h 556889"/>
                  <a:gd name="connsiteX8" fmla="*/ 477024 w 482739"/>
                  <a:gd name="connsiteY8" fmla="*/ 480543 h 556889"/>
                  <a:gd name="connsiteX9" fmla="*/ 461149 w 482739"/>
                  <a:gd name="connsiteY9" fmla="*/ 423393 h 556889"/>
                  <a:gd name="connsiteX10" fmla="*/ 383362 w 482739"/>
                  <a:gd name="connsiteY10" fmla="*/ 339256 h 556889"/>
                  <a:gd name="connsiteX11" fmla="*/ 283349 w 482739"/>
                  <a:gd name="connsiteY11" fmla="*/ 312268 h 556889"/>
                  <a:gd name="connsiteX12" fmla="*/ 224612 w 482739"/>
                  <a:gd name="connsiteY12" fmla="*/ 270993 h 556889"/>
                  <a:gd name="connsiteX13" fmla="*/ 243662 w 482739"/>
                  <a:gd name="connsiteY13" fmla="*/ 205906 h 556889"/>
                  <a:gd name="connsiteX14" fmla="*/ 365899 w 482739"/>
                  <a:gd name="connsiteY14" fmla="*/ 174156 h 556889"/>
                  <a:gd name="connsiteX15" fmla="*/ 416699 w 482739"/>
                  <a:gd name="connsiteY15" fmla="*/ 159868 h 556889"/>
                  <a:gd name="connsiteX16" fmla="*/ 400824 w 482739"/>
                  <a:gd name="connsiteY16" fmla="*/ 115418 h 556889"/>
                  <a:gd name="connsiteX17" fmla="*/ 351612 w 482739"/>
                  <a:gd name="connsiteY17" fmla="*/ 18581 h 556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2739" h="556889">
                    <a:moveTo>
                      <a:pt x="351612" y="18581"/>
                    </a:moveTo>
                    <a:cubicBezTo>
                      <a:pt x="314306" y="60"/>
                      <a:pt x="226993" y="-4438"/>
                      <a:pt x="176987" y="4293"/>
                    </a:cubicBezTo>
                    <a:cubicBezTo>
                      <a:pt x="126981" y="13024"/>
                      <a:pt x="80943" y="28370"/>
                      <a:pt x="51574" y="70968"/>
                    </a:cubicBezTo>
                    <a:cubicBezTo>
                      <a:pt x="22205" y="113566"/>
                      <a:pt x="3949" y="214108"/>
                      <a:pt x="774" y="259881"/>
                    </a:cubicBezTo>
                    <a:cubicBezTo>
                      <a:pt x="-2401" y="305654"/>
                      <a:pt x="3420" y="317825"/>
                      <a:pt x="32524" y="345606"/>
                    </a:cubicBezTo>
                    <a:cubicBezTo>
                      <a:pt x="61628" y="373387"/>
                      <a:pt x="119043" y="392172"/>
                      <a:pt x="175399" y="426568"/>
                    </a:cubicBezTo>
                    <a:cubicBezTo>
                      <a:pt x="231755" y="460964"/>
                      <a:pt x="337060" y="535312"/>
                      <a:pt x="370662" y="551981"/>
                    </a:cubicBezTo>
                    <a:cubicBezTo>
                      <a:pt x="404264" y="568650"/>
                      <a:pt x="359285" y="538487"/>
                      <a:pt x="377012" y="526581"/>
                    </a:cubicBezTo>
                    <a:cubicBezTo>
                      <a:pt x="394739" y="514675"/>
                      <a:pt x="463001" y="497741"/>
                      <a:pt x="477024" y="480543"/>
                    </a:cubicBezTo>
                    <a:cubicBezTo>
                      <a:pt x="491047" y="463345"/>
                      <a:pt x="476759" y="446941"/>
                      <a:pt x="461149" y="423393"/>
                    </a:cubicBezTo>
                    <a:cubicBezTo>
                      <a:pt x="445539" y="399845"/>
                      <a:pt x="412995" y="357777"/>
                      <a:pt x="383362" y="339256"/>
                    </a:cubicBezTo>
                    <a:cubicBezTo>
                      <a:pt x="353729" y="320735"/>
                      <a:pt x="309807" y="323645"/>
                      <a:pt x="283349" y="312268"/>
                    </a:cubicBezTo>
                    <a:cubicBezTo>
                      <a:pt x="256891" y="300891"/>
                      <a:pt x="231226" y="288720"/>
                      <a:pt x="224612" y="270993"/>
                    </a:cubicBezTo>
                    <a:cubicBezTo>
                      <a:pt x="217997" y="253266"/>
                      <a:pt x="220114" y="222046"/>
                      <a:pt x="243662" y="205906"/>
                    </a:cubicBezTo>
                    <a:cubicBezTo>
                      <a:pt x="267210" y="189767"/>
                      <a:pt x="337060" y="181829"/>
                      <a:pt x="365899" y="174156"/>
                    </a:cubicBezTo>
                    <a:cubicBezTo>
                      <a:pt x="394738" y="166483"/>
                      <a:pt x="410878" y="169658"/>
                      <a:pt x="416699" y="159868"/>
                    </a:cubicBezTo>
                    <a:cubicBezTo>
                      <a:pt x="422520" y="150078"/>
                      <a:pt x="409555" y="137378"/>
                      <a:pt x="400824" y="115418"/>
                    </a:cubicBezTo>
                    <a:cubicBezTo>
                      <a:pt x="392093" y="93458"/>
                      <a:pt x="388918" y="37102"/>
                      <a:pt x="351612" y="18581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0" name="フリーフォーム: 図形 899">
                <a:extLst>
                  <a:ext uri="{FF2B5EF4-FFF2-40B4-BE49-F238E27FC236}">
                    <a16:creationId xmlns:a16="http://schemas.microsoft.com/office/drawing/2014/main" id="{BFD5DA87-2A8D-4521-9920-099B2F751ACF}"/>
                  </a:ext>
                </a:extLst>
              </p:cNvPr>
              <p:cNvSpPr/>
              <p:nvPr/>
            </p:nvSpPr>
            <p:spPr>
              <a:xfrm>
                <a:off x="7964480" y="1526870"/>
                <a:ext cx="681945" cy="165573"/>
              </a:xfrm>
              <a:custGeom>
                <a:avLst/>
                <a:gdLst>
                  <a:gd name="connsiteX0" fmla="*/ 8 w 681945"/>
                  <a:gd name="connsiteY0" fmla="*/ 106668 h 165573"/>
                  <a:gd name="connsiteX1" fmla="*/ 214320 w 681945"/>
                  <a:gd name="connsiteY1" fmla="*/ 6655 h 165573"/>
                  <a:gd name="connsiteX2" fmla="*/ 276233 w 681945"/>
                  <a:gd name="connsiteY2" fmla="*/ 17768 h 165573"/>
                  <a:gd name="connsiteX3" fmla="*/ 531820 w 681945"/>
                  <a:gd name="connsiteY3" fmla="*/ 86030 h 165573"/>
                  <a:gd name="connsiteX4" fmla="*/ 671520 w 681945"/>
                  <a:gd name="connsiteY4" fmla="*/ 109843 h 165573"/>
                  <a:gd name="connsiteX5" fmla="*/ 658820 w 681945"/>
                  <a:gd name="connsiteY5" fmla="*/ 163818 h 165573"/>
                  <a:gd name="connsiteX6" fmla="*/ 555633 w 681945"/>
                  <a:gd name="connsiteY6" fmla="*/ 147943 h 165573"/>
                  <a:gd name="connsiteX7" fmla="*/ 381008 w 681945"/>
                  <a:gd name="connsiteY7" fmla="*/ 103493 h 165573"/>
                  <a:gd name="connsiteX8" fmla="*/ 309570 w 681945"/>
                  <a:gd name="connsiteY8" fmla="*/ 82855 h 165573"/>
                  <a:gd name="connsiteX9" fmla="*/ 206383 w 681945"/>
                  <a:gd name="connsiteY9" fmla="*/ 89205 h 165573"/>
                  <a:gd name="connsiteX10" fmla="*/ 8 w 681945"/>
                  <a:gd name="connsiteY10" fmla="*/ 106668 h 16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1945" h="165573">
                    <a:moveTo>
                      <a:pt x="8" y="106668"/>
                    </a:moveTo>
                    <a:cubicBezTo>
                      <a:pt x="1331" y="92910"/>
                      <a:pt x="168283" y="21472"/>
                      <a:pt x="214320" y="6655"/>
                    </a:cubicBezTo>
                    <a:cubicBezTo>
                      <a:pt x="260357" y="-8162"/>
                      <a:pt x="223316" y="4539"/>
                      <a:pt x="276233" y="17768"/>
                    </a:cubicBezTo>
                    <a:cubicBezTo>
                      <a:pt x="329150" y="30997"/>
                      <a:pt x="465939" y="70684"/>
                      <a:pt x="531820" y="86030"/>
                    </a:cubicBezTo>
                    <a:cubicBezTo>
                      <a:pt x="597701" y="101376"/>
                      <a:pt x="650353" y="96878"/>
                      <a:pt x="671520" y="109843"/>
                    </a:cubicBezTo>
                    <a:cubicBezTo>
                      <a:pt x="692687" y="122808"/>
                      <a:pt x="678134" y="157468"/>
                      <a:pt x="658820" y="163818"/>
                    </a:cubicBezTo>
                    <a:cubicBezTo>
                      <a:pt x="639506" y="170168"/>
                      <a:pt x="601935" y="157997"/>
                      <a:pt x="555633" y="147943"/>
                    </a:cubicBezTo>
                    <a:cubicBezTo>
                      <a:pt x="509331" y="137889"/>
                      <a:pt x="422018" y="114341"/>
                      <a:pt x="381008" y="103493"/>
                    </a:cubicBezTo>
                    <a:cubicBezTo>
                      <a:pt x="339998" y="92645"/>
                      <a:pt x="338674" y="85236"/>
                      <a:pt x="309570" y="82855"/>
                    </a:cubicBezTo>
                    <a:cubicBezTo>
                      <a:pt x="280466" y="80474"/>
                      <a:pt x="253743" y="84443"/>
                      <a:pt x="206383" y="89205"/>
                    </a:cubicBezTo>
                    <a:cubicBezTo>
                      <a:pt x="159023" y="93967"/>
                      <a:pt x="-1315" y="120426"/>
                      <a:pt x="8" y="10666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1" name="フリーフォーム: 図形 900">
                <a:extLst>
                  <a:ext uri="{FF2B5EF4-FFF2-40B4-BE49-F238E27FC236}">
                    <a16:creationId xmlns:a16="http://schemas.microsoft.com/office/drawing/2014/main" id="{EF01B1B1-7644-4B86-90FC-1C9BE59C638F}"/>
                  </a:ext>
                </a:extLst>
              </p:cNvPr>
              <p:cNvSpPr/>
              <p:nvPr/>
            </p:nvSpPr>
            <p:spPr>
              <a:xfrm>
                <a:off x="8424331" y="1431546"/>
                <a:ext cx="829393" cy="393573"/>
              </a:xfrm>
              <a:custGeom>
                <a:avLst/>
                <a:gdLst>
                  <a:gd name="connsiteX0" fmla="*/ 5294 w 829393"/>
                  <a:gd name="connsiteY0" fmla="*/ 5142 h 393573"/>
                  <a:gd name="connsiteX1" fmla="*/ 178332 w 829393"/>
                  <a:gd name="connsiteY1" fmla="*/ 5142 h 393573"/>
                  <a:gd name="connsiteX2" fmla="*/ 279932 w 829393"/>
                  <a:gd name="connsiteY2" fmla="*/ 16254 h 393573"/>
                  <a:gd name="connsiteX3" fmla="*/ 457732 w 829393"/>
                  <a:gd name="connsiteY3" fmla="*/ 44829 h 393573"/>
                  <a:gd name="connsiteX4" fmla="*/ 697444 w 829393"/>
                  <a:gd name="connsiteY4" fmla="*/ 122617 h 393573"/>
                  <a:gd name="connsiteX5" fmla="*/ 827619 w 829393"/>
                  <a:gd name="connsiteY5" fmla="*/ 319467 h 393573"/>
                  <a:gd name="connsiteX6" fmla="*/ 762532 w 829393"/>
                  <a:gd name="connsiteY6" fmla="*/ 267079 h 393573"/>
                  <a:gd name="connsiteX7" fmla="*/ 618069 w 829393"/>
                  <a:gd name="connsiteY7" fmla="*/ 273429 h 393573"/>
                  <a:gd name="connsiteX8" fmla="*/ 464082 w 829393"/>
                  <a:gd name="connsiteY8" fmla="*/ 392492 h 393573"/>
                  <a:gd name="connsiteX9" fmla="*/ 378357 w 829393"/>
                  <a:gd name="connsiteY9" fmla="*/ 330579 h 393573"/>
                  <a:gd name="connsiteX10" fmla="*/ 229132 w 829393"/>
                  <a:gd name="connsiteY10" fmla="*/ 300417 h 393573"/>
                  <a:gd name="connsiteX11" fmla="*/ 248182 w 829393"/>
                  <a:gd name="connsiteY11" fmla="*/ 211517 h 393573"/>
                  <a:gd name="connsiteX12" fmla="*/ 254532 w 829393"/>
                  <a:gd name="connsiteY12" fmla="*/ 144842 h 393573"/>
                  <a:gd name="connsiteX13" fmla="*/ 256119 w 829393"/>
                  <a:gd name="connsiteY13" fmla="*/ 82929 h 393573"/>
                  <a:gd name="connsiteX14" fmla="*/ 179919 w 829393"/>
                  <a:gd name="connsiteY14" fmla="*/ 59117 h 393573"/>
                  <a:gd name="connsiteX15" fmla="*/ 110069 w 829393"/>
                  <a:gd name="connsiteY15" fmla="*/ 111504 h 393573"/>
                  <a:gd name="connsiteX16" fmla="*/ 49744 w 829393"/>
                  <a:gd name="connsiteY16" fmla="*/ 68642 h 393573"/>
                  <a:gd name="connsiteX17" fmla="*/ 5294 w 829393"/>
                  <a:gd name="connsiteY17" fmla="*/ 5142 h 39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29393" h="393573">
                    <a:moveTo>
                      <a:pt x="5294" y="5142"/>
                    </a:moveTo>
                    <a:cubicBezTo>
                      <a:pt x="26725" y="-5441"/>
                      <a:pt x="132559" y="3290"/>
                      <a:pt x="178332" y="5142"/>
                    </a:cubicBezTo>
                    <a:cubicBezTo>
                      <a:pt x="224105" y="6994"/>
                      <a:pt x="233365" y="9640"/>
                      <a:pt x="279932" y="16254"/>
                    </a:cubicBezTo>
                    <a:cubicBezTo>
                      <a:pt x="326499" y="22869"/>
                      <a:pt x="388147" y="27102"/>
                      <a:pt x="457732" y="44829"/>
                    </a:cubicBezTo>
                    <a:cubicBezTo>
                      <a:pt x="527317" y="62556"/>
                      <a:pt x="635796" y="76844"/>
                      <a:pt x="697444" y="122617"/>
                    </a:cubicBezTo>
                    <a:cubicBezTo>
                      <a:pt x="759092" y="168390"/>
                      <a:pt x="816771" y="295390"/>
                      <a:pt x="827619" y="319467"/>
                    </a:cubicBezTo>
                    <a:cubicBezTo>
                      <a:pt x="838467" y="343544"/>
                      <a:pt x="797457" y="274752"/>
                      <a:pt x="762532" y="267079"/>
                    </a:cubicBezTo>
                    <a:cubicBezTo>
                      <a:pt x="727607" y="259406"/>
                      <a:pt x="667811" y="252527"/>
                      <a:pt x="618069" y="273429"/>
                    </a:cubicBezTo>
                    <a:cubicBezTo>
                      <a:pt x="568327" y="294331"/>
                      <a:pt x="504034" y="382967"/>
                      <a:pt x="464082" y="392492"/>
                    </a:cubicBezTo>
                    <a:cubicBezTo>
                      <a:pt x="424130" y="402017"/>
                      <a:pt x="417515" y="345925"/>
                      <a:pt x="378357" y="330579"/>
                    </a:cubicBezTo>
                    <a:cubicBezTo>
                      <a:pt x="339199" y="315233"/>
                      <a:pt x="250828" y="320261"/>
                      <a:pt x="229132" y="300417"/>
                    </a:cubicBezTo>
                    <a:cubicBezTo>
                      <a:pt x="207436" y="280573"/>
                      <a:pt x="243949" y="237446"/>
                      <a:pt x="248182" y="211517"/>
                    </a:cubicBezTo>
                    <a:cubicBezTo>
                      <a:pt x="252415" y="185588"/>
                      <a:pt x="253209" y="166273"/>
                      <a:pt x="254532" y="144842"/>
                    </a:cubicBezTo>
                    <a:cubicBezTo>
                      <a:pt x="255855" y="123411"/>
                      <a:pt x="268555" y="97217"/>
                      <a:pt x="256119" y="82929"/>
                    </a:cubicBezTo>
                    <a:cubicBezTo>
                      <a:pt x="243684" y="68642"/>
                      <a:pt x="204261" y="54355"/>
                      <a:pt x="179919" y="59117"/>
                    </a:cubicBezTo>
                    <a:cubicBezTo>
                      <a:pt x="155577" y="63879"/>
                      <a:pt x="131765" y="109917"/>
                      <a:pt x="110069" y="111504"/>
                    </a:cubicBezTo>
                    <a:cubicBezTo>
                      <a:pt x="88373" y="113091"/>
                      <a:pt x="66148" y="83459"/>
                      <a:pt x="49744" y="68642"/>
                    </a:cubicBezTo>
                    <a:cubicBezTo>
                      <a:pt x="33340" y="53825"/>
                      <a:pt x="-16137" y="15725"/>
                      <a:pt x="5294" y="5142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2" name="フリーフォーム: 図形 901">
                <a:extLst>
                  <a:ext uri="{FF2B5EF4-FFF2-40B4-BE49-F238E27FC236}">
                    <a16:creationId xmlns:a16="http://schemas.microsoft.com/office/drawing/2014/main" id="{A8B4254A-BCAC-466B-8928-5FF633F918D0}"/>
                  </a:ext>
                </a:extLst>
              </p:cNvPr>
              <p:cNvSpPr/>
              <p:nvPr/>
            </p:nvSpPr>
            <p:spPr>
              <a:xfrm>
                <a:off x="8961801" y="1735172"/>
                <a:ext cx="312073" cy="118490"/>
              </a:xfrm>
              <a:custGeom>
                <a:avLst/>
                <a:gdLst>
                  <a:gd name="connsiteX0" fmla="*/ 2812 w 312073"/>
                  <a:gd name="connsiteY0" fmla="*/ 82516 h 118490"/>
                  <a:gd name="connsiteX1" fmla="*/ 126637 w 312073"/>
                  <a:gd name="connsiteY1" fmla="*/ 14253 h 118490"/>
                  <a:gd name="connsiteX2" fmla="*/ 280624 w 312073"/>
                  <a:gd name="connsiteY2" fmla="*/ 6316 h 118490"/>
                  <a:gd name="connsiteX3" fmla="*/ 309199 w 312073"/>
                  <a:gd name="connsiteY3" fmla="*/ 88866 h 118490"/>
                  <a:gd name="connsiteX4" fmla="*/ 304437 w 312073"/>
                  <a:gd name="connsiteY4" fmla="*/ 114266 h 118490"/>
                  <a:gd name="connsiteX5" fmla="*/ 250462 w 312073"/>
                  <a:gd name="connsiteY5" fmla="*/ 114266 h 118490"/>
                  <a:gd name="connsiteX6" fmla="*/ 2812 w 312073"/>
                  <a:gd name="connsiteY6" fmla="*/ 82516 h 118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2073" h="118490">
                    <a:moveTo>
                      <a:pt x="2812" y="82516"/>
                    </a:moveTo>
                    <a:cubicBezTo>
                      <a:pt x="-17826" y="65847"/>
                      <a:pt x="80335" y="26953"/>
                      <a:pt x="126637" y="14253"/>
                    </a:cubicBezTo>
                    <a:cubicBezTo>
                      <a:pt x="172939" y="1553"/>
                      <a:pt x="250197" y="-6119"/>
                      <a:pt x="280624" y="6316"/>
                    </a:cubicBezTo>
                    <a:cubicBezTo>
                      <a:pt x="311051" y="18751"/>
                      <a:pt x="305230" y="70874"/>
                      <a:pt x="309199" y="88866"/>
                    </a:cubicBezTo>
                    <a:cubicBezTo>
                      <a:pt x="313168" y="106858"/>
                      <a:pt x="314226" y="110033"/>
                      <a:pt x="304437" y="114266"/>
                    </a:cubicBezTo>
                    <a:cubicBezTo>
                      <a:pt x="294648" y="118499"/>
                      <a:pt x="294383" y="121145"/>
                      <a:pt x="250462" y="114266"/>
                    </a:cubicBezTo>
                    <a:cubicBezTo>
                      <a:pt x="206541" y="107387"/>
                      <a:pt x="23450" y="99185"/>
                      <a:pt x="2812" y="8251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3" name="フリーフォーム: 図形 902">
                <a:extLst>
                  <a:ext uri="{FF2B5EF4-FFF2-40B4-BE49-F238E27FC236}">
                    <a16:creationId xmlns:a16="http://schemas.microsoft.com/office/drawing/2014/main" id="{F93D2B9A-63F4-46C6-879C-B1358CAFD3ED}"/>
                  </a:ext>
                </a:extLst>
              </p:cNvPr>
              <p:cNvSpPr/>
              <p:nvPr/>
            </p:nvSpPr>
            <p:spPr>
              <a:xfrm>
                <a:off x="8939013" y="1850582"/>
                <a:ext cx="302055" cy="124734"/>
              </a:xfrm>
              <a:custGeom>
                <a:avLst/>
                <a:gdLst>
                  <a:gd name="connsiteX0" fmla="*/ 22425 w 302055"/>
                  <a:gd name="connsiteY0" fmla="*/ 108393 h 124734"/>
                  <a:gd name="connsiteX1" fmla="*/ 208162 w 302055"/>
                  <a:gd name="connsiteY1" fmla="*/ 124268 h 124734"/>
                  <a:gd name="connsiteX2" fmla="*/ 287537 w 302055"/>
                  <a:gd name="connsiteY2" fmla="*/ 102043 h 124734"/>
                  <a:gd name="connsiteX3" fmla="*/ 293887 w 302055"/>
                  <a:gd name="connsiteY3" fmla="*/ 54418 h 124734"/>
                  <a:gd name="connsiteX4" fmla="*/ 200225 w 302055"/>
                  <a:gd name="connsiteY4" fmla="*/ 32193 h 124734"/>
                  <a:gd name="connsiteX5" fmla="*/ 81162 w 302055"/>
                  <a:gd name="connsiteY5" fmla="*/ 443 h 124734"/>
                  <a:gd name="connsiteX6" fmla="*/ 12900 w 302055"/>
                  <a:gd name="connsiteY6" fmla="*/ 17906 h 124734"/>
                  <a:gd name="connsiteX7" fmla="*/ 22425 w 302055"/>
                  <a:gd name="connsiteY7" fmla="*/ 108393 h 12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055" h="124734">
                    <a:moveTo>
                      <a:pt x="22425" y="108393"/>
                    </a:moveTo>
                    <a:cubicBezTo>
                      <a:pt x="54969" y="126120"/>
                      <a:pt x="163977" y="125326"/>
                      <a:pt x="208162" y="124268"/>
                    </a:cubicBezTo>
                    <a:cubicBezTo>
                      <a:pt x="252347" y="123210"/>
                      <a:pt x="273250" y="113685"/>
                      <a:pt x="287537" y="102043"/>
                    </a:cubicBezTo>
                    <a:cubicBezTo>
                      <a:pt x="301824" y="90401"/>
                      <a:pt x="308439" y="66060"/>
                      <a:pt x="293887" y="54418"/>
                    </a:cubicBezTo>
                    <a:cubicBezTo>
                      <a:pt x="279335" y="42776"/>
                      <a:pt x="235679" y="41189"/>
                      <a:pt x="200225" y="32193"/>
                    </a:cubicBezTo>
                    <a:cubicBezTo>
                      <a:pt x="164771" y="23197"/>
                      <a:pt x="112383" y="2824"/>
                      <a:pt x="81162" y="443"/>
                    </a:cubicBezTo>
                    <a:cubicBezTo>
                      <a:pt x="49941" y="-1938"/>
                      <a:pt x="27452" y="5471"/>
                      <a:pt x="12900" y="17906"/>
                    </a:cubicBezTo>
                    <a:cubicBezTo>
                      <a:pt x="-1652" y="30341"/>
                      <a:pt x="-10119" y="90666"/>
                      <a:pt x="22425" y="108393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4" name="フリーフォーム: 図形 903">
                <a:extLst>
                  <a:ext uri="{FF2B5EF4-FFF2-40B4-BE49-F238E27FC236}">
                    <a16:creationId xmlns:a16="http://schemas.microsoft.com/office/drawing/2014/main" id="{C89CDE2C-E23C-4915-A35C-AC11589F43C7}"/>
                  </a:ext>
                </a:extLst>
              </p:cNvPr>
              <p:cNvSpPr/>
              <p:nvPr/>
            </p:nvSpPr>
            <p:spPr>
              <a:xfrm>
                <a:off x="8999212" y="2030055"/>
                <a:ext cx="311770" cy="147232"/>
              </a:xfrm>
              <a:custGeom>
                <a:avLst/>
                <a:gdLst>
                  <a:gd name="connsiteX0" fmla="*/ 5088 w 311770"/>
                  <a:gd name="connsiteY0" fmla="*/ 358 h 147232"/>
                  <a:gd name="connsiteX1" fmla="*/ 147963 w 311770"/>
                  <a:gd name="connsiteY1" fmla="*/ 46395 h 147232"/>
                  <a:gd name="connsiteX2" fmla="*/ 308301 w 311770"/>
                  <a:gd name="connsiteY2" fmla="*/ 144820 h 147232"/>
                  <a:gd name="connsiteX3" fmla="*/ 241626 w 311770"/>
                  <a:gd name="connsiteY3" fmla="*/ 113070 h 147232"/>
                  <a:gd name="connsiteX4" fmla="*/ 52713 w 311770"/>
                  <a:gd name="connsiteY4" fmla="*/ 68620 h 147232"/>
                  <a:gd name="connsiteX5" fmla="*/ 5088 w 311770"/>
                  <a:gd name="connsiteY5" fmla="*/ 358 h 147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770" h="147232">
                    <a:moveTo>
                      <a:pt x="5088" y="358"/>
                    </a:moveTo>
                    <a:cubicBezTo>
                      <a:pt x="20963" y="-3346"/>
                      <a:pt x="97428" y="22318"/>
                      <a:pt x="147963" y="46395"/>
                    </a:cubicBezTo>
                    <a:cubicBezTo>
                      <a:pt x="198499" y="70472"/>
                      <a:pt x="292691" y="133708"/>
                      <a:pt x="308301" y="144820"/>
                    </a:cubicBezTo>
                    <a:cubicBezTo>
                      <a:pt x="323911" y="155932"/>
                      <a:pt x="284224" y="125770"/>
                      <a:pt x="241626" y="113070"/>
                    </a:cubicBezTo>
                    <a:cubicBezTo>
                      <a:pt x="199028" y="100370"/>
                      <a:pt x="93459" y="84230"/>
                      <a:pt x="52713" y="68620"/>
                    </a:cubicBezTo>
                    <a:cubicBezTo>
                      <a:pt x="11967" y="53010"/>
                      <a:pt x="-10787" y="4062"/>
                      <a:pt x="5088" y="35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5" name="フリーフォーム: 図形 904">
                <a:extLst>
                  <a:ext uri="{FF2B5EF4-FFF2-40B4-BE49-F238E27FC236}">
                    <a16:creationId xmlns:a16="http://schemas.microsoft.com/office/drawing/2014/main" id="{FC5DA35F-29A5-4AD7-AB36-325D94D3217D}"/>
                  </a:ext>
                </a:extLst>
              </p:cNvPr>
              <p:cNvSpPr/>
              <p:nvPr/>
            </p:nvSpPr>
            <p:spPr>
              <a:xfrm>
                <a:off x="8791116" y="1896681"/>
                <a:ext cx="642403" cy="664009"/>
              </a:xfrm>
              <a:custGeom>
                <a:avLst/>
                <a:gdLst>
                  <a:gd name="connsiteX0" fmla="*/ 79834 w 642403"/>
                  <a:gd name="connsiteY0" fmla="*/ 382 h 664009"/>
                  <a:gd name="connsiteX1" fmla="*/ 148097 w 642403"/>
                  <a:gd name="connsiteY1" fmla="*/ 132144 h 664009"/>
                  <a:gd name="connsiteX2" fmla="*/ 179847 w 642403"/>
                  <a:gd name="connsiteY2" fmla="*/ 194057 h 664009"/>
                  <a:gd name="connsiteX3" fmla="*/ 319547 w 642403"/>
                  <a:gd name="connsiteY3" fmla="*/ 263907 h 664009"/>
                  <a:gd name="connsiteX4" fmla="*/ 471947 w 642403"/>
                  <a:gd name="connsiteY4" fmla="*/ 282957 h 664009"/>
                  <a:gd name="connsiteX5" fmla="*/ 557672 w 642403"/>
                  <a:gd name="connsiteY5" fmla="*/ 327407 h 664009"/>
                  <a:gd name="connsiteX6" fmla="*/ 630697 w 642403"/>
                  <a:gd name="connsiteY6" fmla="*/ 484569 h 664009"/>
                  <a:gd name="connsiteX7" fmla="*/ 641809 w 642403"/>
                  <a:gd name="connsiteY7" fmla="*/ 660782 h 664009"/>
                  <a:gd name="connsiteX8" fmla="*/ 632284 w 642403"/>
                  <a:gd name="connsiteY8" fmla="*/ 582994 h 664009"/>
                  <a:gd name="connsiteX9" fmla="*/ 562434 w 642403"/>
                  <a:gd name="connsiteY9" fmla="*/ 390907 h 664009"/>
                  <a:gd name="connsiteX10" fmla="*/ 522747 w 642403"/>
                  <a:gd name="connsiteY10" fmla="*/ 511557 h 664009"/>
                  <a:gd name="connsiteX11" fmla="*/ 392572 w 642403"/>
                  <a:gd name="connsiteY11" fmla="*/ 424244 h 664009"/>
                  <a:gd name="connsiteX12" fmla="*/ 125872 w 642403"/>
                  <a:gd name="connsiteY12" fmla="*/ 284544 h 664009"/>
                  <a:gd name="connsiteX13" fmla="*/ 459 w 642403"/>
                  <a:gd name="connsiteY13" fmla="*/ 98807 h 664009"/>
                  <a:gd name="connsiteX14" fmla="*/ 79834 w 642403"/>
                  <a:gd name="connsiteY14" fmla="*/ 382 h 66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2403" h="664009">
                    <a:moveTo>
                      <a:pt x="79834" y="382"/>
                    </a:moveTo>
                    <a:cubicBezTo>
                      <a:pt x="104440" y="5938"/>
                      <a:pt x="131428" y="99865"/>
                      <a:pt x="148097" y="132144"/>
                    </a:cubicBezTo>
                    <a:cubicBezTo>
                      <a:pt x="164766" y="164423"/>
                      <a:pt x="151272" y="172097"/>
                      <a:pt x="179847" y="194057"/>
                    </a:cubicBezTo>
                    <a:cubicBezTo>
                      <a:pt x="208422" y="216017"/>
                      <a:pt x="270864" y="249090"/>
                      <a:pt x="319547" y="263907"/>
                    </a:cubicBezTo>
                    <a:cubicBezTo>
                      <a:pt x="368230" y="278724"/>
                      <a:pt x="432260" y="272374"/>
                      <a:pt x="471947" y="282957"/>
                    </a:cubicBezTo>
                    <a:cubicBezTo>
                      <a:pt x="511635" y="293540"/>
                      <a:pt x="531214" y="293805"/>
                      <a:pt x="557672" y="327407"/>
                    </a:cubicBezTo>
                    <a:cubicBezTo>
                      <a:pt x="584130" y="361009"/>
                      <a:pt x="616674" y="429007"/>
                      <a:pt x="630697" y="484569"/>
                    </a:cubicBezTo>
                    <a:cubicBezTo>
                      <a:pt x="644720" y="540131"/>
                      <a:pt x="641545" y="644378"/>
                      <a:pt x="641809" y="660782"/>
                    </a:cubicBezTo>
                    <a:cubicBezTo>
                      <a:pt x="642074" y="677186"/>
                      <a:pt x="645513" y="627973"/>
                      <a:pt x="632284" y="582994"/>
                    </a:cubicBezTo>
                    <a:cubicBezTo>
                      <a:pt x="619055" y="538015"/>
                      <a:pt x="580690" y="402813"/>
                      <a:pt x="562434" y="390907"/>
                    </a:cubicBezTo>
                    <a:cubicBezTo>
                      <a:pt x="544178" y="379001"/>
                      <a:pt x="551057" y="506001"/>
                      <a:pt x="522747" y="511557"/>
                    </a:cubicBezTo>
                    <a:cubicBezTo>
                      <a:pt x="494437" y="517113"/>
                      <a:pt x="458718" y="462080"/>
                      <a:pt x="392572" y="424244"/>
                    </a:cubicBezTo>
                    <a:cubicBezTo>
                      <a:pt x="326426" y="386408"/>
                      <a:pt x="191224" y="338784"/>
                      <a:pt x="125872" y="284544"/>
                    </a:cubicBezTo>
                    <a:cubicBezTo>
                      <a:pt x="60520" y="230305"/>
                      <a:pt x="6809" y="146697"/>
                      <a:pt x="459" y="98807"/>
                    </a:cubicBezTo>
                    <a:cubicBezTo>
                      <a:pt x="-5891" y="50918"/>
                      <a:pt x="55228" y="-5174"/>
                      <a:pt x="79834" y="382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6" name="フリーフォーム: 図形 905">
                <a:extLst>
                  <a:ext uri="{FF2B5EF4-FFF2-40B4-BE49-F238E27FC236}">
                    <a16:creationId xmlns:a16="http://schemas.microsoft.com/office/drawing/2014/main" id="{44285532-E1DE-47D6-9FE0-AF79623C0B12}"/>
                  </a:ext>
                </a:extLst>
              </p:cNvPr>
              <p:cNvSpPr/>
              <p:nvPr/>
            </p:nvSpPr>
            <p:spPr>
              <a:xfrm>
                <a:off x="9143693" y="2242685"/>
                <a:ext cx="421145" cy="806020"/>
              </a:xfrm>
              <a:custGeom>
                <a:avLst/>
                <a:gdLst>
                  <a:gd name="connsiteX0" fmla="*/ 246370 w 421145"/>
                  <a:gd name="connsiteY0" fmla="*/ 70303 h 806020"/>
                  <a:gd name="connsiteX1" fmla="*/ 282882 w 421145"/>
                  <a:gd name="connsiteY1" fmla="*/ 408440 h 806020"/>
                  <a:gd name="connsiteX2" fmla="*/ 290820 w 421145"/>
                  <a:gd name="connsiteY2" fmla="*/ 595765 h 806020"/>
                  <a:gd name="connsiteX3" fmla="*/ 332095 w 421145"/>
                  <a:gd name="connsiteY3" fmla="*/ 646565 h 806020"/>
                  <a:gd name="connsiteX4" fmla="*/ 401945 w 421145"/>
                  <a:gd name="connsiteY4" fmla="*/ 671965 h 806020"/>
                  <a:gd name="connsiteX5" fmla="*/ 417820 w 421145"/>
                  <a:gd name="connsiteY5" fmla="*/ 706890 h 806020"/>
                  <a:gd name="connsiteX6" fmla="*/ 347970 w 421145"/>
                  <a:gd name="connsiteY6" fmla="*/ 805315 h 806020"/>
                  <a:gd name="connsiteX7" fmla="*/ 182870 w 421145"/>
                  <a:gd name="connsiteY7" fmla="*/ 740228 h 806020"/>
                  <a:gd name="connsiteX8" fmla="*/ 171757 w 421145"/>
                  <a:gd name="connsiteY8" fmla="*/ 548140 h 806020"/>
                  <a:gd name="connsiteX9" fmla="*/ 113020 w 421145"/>
                  <a:gd name="connsiteY9" fmla="*/ 157615 h 806020"/>
                  <a:gd name="connsiteX10" fmla="*/ 6657 w 421145"/>
                  <a:gd name="connsiteY10" fmla="*/ 21090 h 806020"/>
                  <a:gd name="connsiteX11" fmla="*/ 28882 w 421145"/>
                  <a:gd name="connsiteY11" fmla="*/ 16328 h 806020"/>
                  <a:gd name="connsiteX12" fmla="*/ 173345 w 421145"/>
                  <a:gd name="connsiteY12" fmla="*/ 175078 h 806020"/>
                  <a:gd name="connsiteX13" fmla="*/ 246370 w 421145"/>
                  <a:gd name="connsiteY13" fmla="*/ 70303 h 80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1145" h="806020">
                    <a:moveTo>
                      <a:pt x="246370" y="70303"/>
                    </a:moveTo>
                    <a:cubicBezTo>
                      <a:pt x="264626" y="109197"/>
                      <a:pt x="275474" y="320863"/>
                      <a:pt x="282882" y="408440"/>
                    </a:cubicBezTo>
                    <a:cubicBezTo>
                      <a:pt x="290290" y="496017"/>
                      <a:pt x="282618" y="556078"/>
                      <a:pt x="290820" y="595765"/>
                    </a:cubicBezTo>
                    <a:cubicBezTo>
                      <a:pt x="299022" y="635452"/>
                      <a:pt x="313574" y="633865"/>
                      <a:pt x="332095" y="646565"/>
                    </a:cubicBezTo>
                    <a:cubicBezTo>
                      <a:pt x="350616" y="659265"/>
                      <a:pt x="387658" y="661911"/>
                      <a:pt x="401945" y="671965"/>
                    </a:cubicBezTo>
                    <a:cubicBezTo>
                      <a:pt x="416232" y="682019"/>
                      <a:pt x="426816" y="684665"/>
                      <a:pt x="417820" y="706890"/>
                    </a:cubicBezTo>
                    <a:cubicBezTo>
                      <a:pt x="408824" y="729115"/>
                      <a:pt x="387128" y="799759"/>
                      <a:pt x="347970" y="805315"/>
                    </a:cubicBezTo>
                    <a:cubicBezTo>
                      <a:pt x="308812" y="810871"/>
                      <a:pt x="212239" y="783090"/>
                      <a:pt x="182870" y="740228"/>
                    </a:cubicBezTo>
                    <a:cubicBezTo>
                      <a:pt x="153501" y="697366"/>
                      <a:pt x="183399" y="645242"/>
                      <a:pt x="171757" y="548140"/>
                    </a:cubicBezTo>
                    <a:cubicBezTo>
                      <a:pt x="160115" y="451038"/>
                      <a:pt x="140537" y="245457"/>
                      <a:pt x="113020" y="157615"/>
                    </a:cubicBezTo>
                    <a:cubicBezTo>
                      <a:pt x="85503" y="69773"/>
                      <a:pt x="20680" y="44638"/>
                      <a:pt x="6657" y="21090"/>
                    </a:cubicBezTo>
                    <a:cubicBezTo>
                      <a:pt x="-7366" y="-2458"/>
                      <a:pt x="1101" y="-9337"/>
                      <a:pt x="28882" y="16328"/>
                    </a:cubicBezTo>
                    <a:cubicBezTo>
                      <a:pt x="56663" y="41993"/>
                      <a:pt x="142124" y="164495"/>
                      <a:pt x="173345" y="175078"/>
                    </a:cubicBezTo>
                    <a:cubicBezTo>
                      <a:pt x="204566" y="185661"/>
                      <a:pt x="228114" y="31409"/>
                      <a:pt x="246370" y="70303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7" name="フリーフォーム: 図形 906">
                <a:extLst>
                  <a:ext uri="{FF2B5EF4-FFF2-40B4-BE49-F238E27FC236}">
                    <a16:creationId xmlns:a16="http://schemas.microsoft.com/office/drawing/2014/main" id="{3255705F-05B2-4C0B-86BB-55727FCD9B85}"/>
                  </a:ext>
                </a:extLst>
              </p:cNvPr>
              <p:cNvSpPr/>
              <p:nvPr/>
            </p:nvSpPr>
            <p:spPr>
              <a:xfrm>
                <a:off x="7467606" y="963278"/>
                <a:ext cx="578215" cy="503609"/>
              </a:xfrm>
              <a:custGeom>
                <a:avLst/>
                <a:gdLst>
                  <a:gd name="connsiteX0" fmla="*/ 577844 w 578215"/>
                  <a:gd name="connsiteY0" fmla="*/ 189247 h 503609"/>
                  <a:gd name="connsiteX1" fmla="*/ 430207 w 578215"/>
                  <a:gd name="connsiteY1" fmla="*/ 47960 h 503609"/>
                  <a:gd name="connsiteX2" fmla="*/ 423857 w 578215"/>
                  <a:gd name="connsiteY2" fmla="*/ 90822 h 503609"/>
                  <a:gd name="connsiteX3" fmla="*/ 268282 w 578215"/>
                  <a:gd name="connsiteY3" fmla="*/ 335 h 503609"/>
                  <a:gd name="connsiteX4" fmla="*/ 242882 w 578215"/>
                  <a:gd name="connsiteY4" fmla="*/ 60660 h 503609"/>
                  <a:gd name="connsiteX5" fmla="*/ 107944 w 578215"/>
                  <a:gd name="connsiteY5" fmla="*/ 74947 h 503609"/>
                  <a:gd name="connsiteX6" fmla="*/ 134932 w 578215"/>
                  <a:gd name="connsiteY6" fmla="*/ 97172 h 503609"/>
                  <a:gd name="connsiteX7" fmla="*/ 106357 w 578215"/>
                  <a:gd name="connsiteY7" fmla="*/ 143210 h 503609"/>
                  <a:gd name="connsiteX8" fmla="*/ 1582 w 578215"/>
                  <a:gd name="connsiteY8" fmla="*/ 265447 h 503609"/>
                  <a:gd name="connsiteX9" fmla="*/ 41269 w 578215"/>
                  <a:gd name="connsiteY9" fmla="*/ 284497 h 503609"/>
                  <a:gd name="connsiteX10" fmla="*/ 14282 w 578215"/>
                  <a:gd name="connsiteY10" fmla="*/ 379747 h 503609"/>
                  <a:gd name="connsiteX11" fmla="*/ 9519 w 578215"/>
                  <a:gd name="connsiteY11" fmla="*/ 422610 h 503609"/>
                  <a:gd name="connsiteX12" fmla="*/ 93657 w 578215"/>
                  <a:gd name="connsiteY12" fmla="*/ 467060 h 503609"/>
                  <a:gd name="connsiteX13" fmla="*/ 120644 w 578215"/>
                  <a:gd name="connsiteY13" fmla="*/ 501985 h 503609"/>
                  <a:gd name="connsiteX14" fmla="*/ 82544 w 578215"/>
                  <a:gd name="connsiteY14" fmla="*/ 413085 h 503609"/>
                  <a:gd name="connsiteX15" fmla="*/ 96832 w 578215"/>
                  <a:gd name="connsiteY15" fmla="*/ 263860 h 503609"/>
                  <a:gd name="connsiteX16" fmla="*/ 252407 w 578215"/>
                  <a:gd name="connsiteY16" fmla="*/ 109872 h 503609"/>
                  <a:gd name="connsiteX17" fmla="*/ 380994 w 578215"/>
                  <a:gd name="connsiteY17" fmla="*/ 105110 h 503609"/>
                  <a:gd name="connsiteX18" fmla="*/ 577844 w 578215"/>
                  <a:gd name="connsiteY18" fmla="*/ 189247 h 503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8215" h="503609">
                    <a:moveTo>
                      <a:pt x="577844" y="189247"/>
                    </a:moveTo>
                    <a:cubicBezTo>
                      <a:pt x="586046" y="179722"/>
                      <a:pt x="455871" y="64364"/>
                      <a:pt x="430207" y="47960"/>
                    </a:cubicBezTo>
                    <a:cubicBezTo>
                      <a:pt x="404543" y="31556"/>
                      <a:pt x="450844" y="98759"/>
                      <a:pt x="423857" y="90822"/>
                    </a:cubicBezTo>
                    <a:cubicBezTo>
                      <a:pt x="396870" y="82885"/>
                      <a:pt x="298444" y="5362"/>
                      <a:pt x="268282" y="335"/>
                    </a:cubicBezTo>
                    <a:cubicBezTo>
                      <a:pt x="238120" y="-4692"/>
                      <a:pt x="269605" y="48225"/>
                      <a:pt x="242882" y="60660"/>
                    </a:cubicBezTo>
                    <a:cubicBezTo>
                      <a:pt x="216159" y="73095"/>
                      <a:pt x="125936" y="68862"/>
                      <a:pt x="107944" y="74947"/>
                    </a:cubicBezTo>
                    <a:cubicBezTo>
                      <a:pt x="89952" y="81032"/>
                      <a:pt x="135196" y="85795"/>
                      <a:pt x="134932" y="97172"/>
                    </a:cubicBezTo>
                    <a:cubicBezTo>
                      <a:pt x="134668" y="108549"/>
                      <a:pt x="128582" y="115164"/>
                      <a:pt x="106357" y="143210"/>
                    </a:cubicBezTo>
                    <a:cubicBezTo>
                      <a:pt x="84132" y="171256"/>
                      <a:pt x="12430" y="241899"/>
                      <a:pt x="1582" y="265447"/>
                    </a:cubicBezTo>
                    <a:cubicBezTo>
                      <a:pt x="-9266" y="288995"/>
                      <a:pt x="39152" y="265447"/>
                      <a:pt x="41269" y="284497"/>
                    </a:cubicBezTo>
                    <a:cubicBezTo>
                      <a:pt x="43386" y="303547"/>
                      <a:pt x="19574" y="356728"/>
                      <a:pt x="14282" y="379747"/>
                    </a:cubicBezTo>
                    <a:cubicBezTo>
                      <a:pt x="8990" y="402766"/>
                      <a:pt x="-3710" y="408058"/>
                      <a:pt x="9519" y="422610"/>
                    </a:cubicBezTo>
                    <a:cubicBezTo>
                      <a:pt x="22748" y="437162"/>
                      <a:pt x="75136" y="453831"/>
                      <a:pt x="93657" y="467060"/>
                    </a:cubicBezTo>
                    <a:cubicBezTo>
                      <a:pt x="112178" y="480289"/>
                      <a:pt x="122496" y="510981"/>
                      <a:pt x="120644" y="501985"/>
                    </a:cubicBezTo>
                    <a:cubicBezTo>
                      <a:pt x="118792" y="492989"/>
                      <a:pt x="86513" y="452773"/>
                      <a:pt x="82544" y="413085"/>
                    </a:cubicBezTo>
                    <a:cubicBezTo>
                      <a:pt x="78575" y="373398"/>
                      <a:pt x="68522" y="314395"/>
                      <a:pt x="96832" y="263860"/>
                    </a:cubicBezTo>
                    <a:cubicBezTo>
                      <a:pt x="125142" y="213325"/>
                      <a:pt x="205047" y="136330"/>
                      <a:pt x="252407" y="109872"/>
                    </a:cubicBezTo>
                    <a:cubicBezTo>
                      <a:pt x="299767" y="83414"/>
                      <a:pt x="327548" y="91087"/>
                      <a:pt x="380994" y="105110"/>
                    </a:cubicBezTo>
                    <a:cubicBezTo>
                      <a:pt x="434440" y="119133"/>
                      <a:pt x="569642" y="198772"/>
                      <a:pt x="577844" y="18924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8" name="フリーフォーム: 図形 907">
                <a:extLst>
                  <a:ext uri="{FF2B5EF4-FFF2-40B4-BE49-F238E27FC236}">
                    <a16:creationId xmlns:a16="http://schemas.microsoft.com/office/drawing/2014/main" id="{72B5277C-9970-4667-A1AC-B25359EBFB4E}"/>
                  </a:ext>
                </a:extLst>
              </p:cNvPr>
              <p:cNvSpPr/>
              <p:nvPr/>
            </p:nvSpPr>
            <p:spPr>
              <a:xfrm>
                <a:off x="7781110" y="1223717"/>
                <a:ext cx="217060" cy="179652"/>
              </a:xfrm>
              <a:custGeom>
                <a:avLst/>
                <a:gdLst>
                  <a:gd name="connsiteX0" fmla="*/ 194490 w 217060"/>
                  <a:gd name="connsiteY0" fmla="*/ 246 h 179652"/>
                  <a:gd name="connsiteX1" fmla="*/ 94478 w 217060"/>
                  <a:gd name="connsiteY1" fmla="*/ 87558 h 179652"/>
                  <a:gd name="connsiteX2" fmla="*/ 119878 w 217060"/>
                  <a:gd name="connsiteY2" fmla="*/ 125658 h 179652"/>
                  <a:gd name="connsiteX3" fmla="*/ 213540 w 217060"/>
                  <a:gd name="connsiteY3" fmla="*/ 168521 h 179652"/>
                  <a:gd name="connsiteX4" fmla="*/ 188140 w 217060"/>
                  <a:gd name="connsiteY4" fmla="*/ 179633 h 179652"/>
                  <a:gd name="connsiteX5" fmla="*/ 102415 w 217060"/>
                  <a:gd name="connsiteY5" fmla="*/ 166933 h 179652"/>
                  <a:gd name="connsiteX6" fmla="*/ 7165 w 217060"/>
                  <a:gd name="connsiteY6" fmla="*/ 111371 h 179652"/>
                  <a:gd name="connsiteX7" fmla="*/ 26215 w 217060"/>
                  <a:gd name="connsiteY7" fmla="*/ 62158 h 179652"/>
                  <a:gd name="connsiteX8" fmla="*/ 194490 w 217060"/>
                  <a:gd name="connsiteY8" fmla="*/ 246 h 17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060" h="179652">
                    <a:moveTo>
                      <a:pt x="194490" y="246"/>
                    </a:moveTo>
                    <a:cubicBezTo>
                      <a:pt x="205867" y="4479"/>
                      <a:pt x="106913" y="66656"/>
                      <a:pt x="94478" y="87558"/>
                    </a:cubicBezTo>
                    <a:cubicBezTo>
                      <a:pt x="82043" y="108460"/>
                      <a:pt x="100034" y="112164"/>
                      <a:pt x="119878" y="125658"/>
                    </a:cubicBezTo>
                    <a:cubicBezTo>
                      <a:pt x="139722" y="139152"/>
                      <a:pt x="202163" y="159525"/>
                      <a:pt x="213540" y="168521"/>
                    </a:cubicBezTo>
                    <a:cubicBezTo>
                      <a:pt x="224917" y="177517"/>
                      <a:pt x="206661" y="179898"/>
                      <a:pt x="188140" y="179633"/>
                    </a:cubicBezTo>
                    <a:cubicBezTo>
                      <a:pt x="169619" y="179368"/>
                      <a:pt x="132577" y="178310"/>
                      <a:pt x="102415" y="166933"/>
                    </a:cubicBezTo>
                    <a:cubicBezTo>
                      <a:pt x="72253" y="155556"/>
                      <a:pt x="19865" y="128834"/>
                      <a:pt x="7165" y="111371"/>
                    </a:cubicBezTo>
                    <a:cubicBezTo>
                      <a:pt x="-5535" y="93909"/>
                      <a:pt x="-2625" y="76710"/>
                      <a:pt x="26215" y="62158"/>
                    </a:cubicBezTo>
                    <a:cubicBezTo>
                      <a:pt x="55055" y="47606"/>
                      <a:pt x="183113" y="-3987"/>
                      <a:pt x="194490" y="246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9" name="フリーフォーム: 図形 908">
                <a:extLst>
                  <a:ext uri="{FF2B5EF4-FFF2-40B4-BE49-F238E27FC236}">
                    <a16:creationId xmlns:a16="http://schemas.microsoft.com/office/drawing/2014/main" id="{6164E5ED-6595-4312-9F88-E0466FEFA580}"/>
                  </a:ext>
                </a:extLst>
              </p:cNvPr>
              <p:cNvSpPr/>
              <p:nvPr/>
            </p:nvSpPr>
            <p:spPr>
              <a:xfrm>
                <a:off x="8427695" y="1203163"/>
                <a:ext cx="207496" cy="303507"/>
              </a:xfrm>
              <a:custGeom>
                <a:avLst/>
                <a:gdLst>
                  <a:gd name="connsiteX0" fmla="*/ 343 w 207496"/>
                  <a:gd name="connsiteY0" fmla="*/ 162 h 303507"/>
                  <a:gd name="connsiteX1" fmla="*/ 136868 w 207496"/>
                  <a:gd name="connsiteY1" fmla="*/ 103350 h 303507"/>
                  <a:gd name="connsiteX2" fmla="*/ 176555 w 207496"/>
                  <a:gd name="connsiteY2" fmla="*/ 168437 h 303507"/>
                  <a:gd name="connsiteX3" fmla="*/ 198780 w 207496"/>
                  <a:gd name="connsiteY3" fmla="*/ 303375 h 303507"/>
                  <a:gd name="connsiteX4" fmla="*/ 206718 w 207496"/>
                  <a:gd name="connsiteY4" fmla="*/ 192250 h 303507"/>
                  <a:gd name="connsiteX5" fmla="*/ 181318 w 207496"/>
                  <a:gd name="connsiteY5" fmla="*/ 128750 h 303507"/>
                  <a:gd name="connsiteX6" fmla="*/ 343 w 207496"/>
                  <a:gd name="connsiteY6" fmla="*/ 162 h 30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496" h="303507">
                    <a:moveTo>
                      <a:pt x="343" y="162"/>
                    </a:moveTo>
                    <a:cubicBezTo>
                      <a:pt x="-7065" y="-4071"/>
                      <a:pt x="107499" y="75304"/>
                      <a:pt x="136868" y="103350"/>
                    </a:cubicBezTo>
                    <a:cubicBezTo>
                      <a:pt x="166237" y="131396"/>
                      <a:pt x="166236" y="135100"/>
                      <a:pt x="176555" y="168437"/>
                    </a:cubicBezTo>
                    <a:cubicBezTo>
                      <a:pt x="186874" y="201774"/>
                      <a:pt x="193753" y="299406"/>
                      <a:pt x="198780" y="303375"/>
                    </a:cubicBezTo>
                    <a:cubicBezTo>
                      <a:pt x="203807" y="307344"/>
                      <a:pt x="209628" y="221354"/>
                      <a:pt x="206718" y="192250"/>
                    </a:cubicBezTo>
                    <a:cubicBezTo>
                      <a:pt x="203808" y="163146"/>
                      <a:pt x="210951" y="161823"/>
                      <a:pt x="181318" y="128750"/>
                    </a:cubicBezTo>
                    <a:cubicBezTo>
                      <a:pt x="151685" y="95677"/>
                      <a:pt x="7751" y="4395"/>
                      <a:pt x="343" y="162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0" name="フリーフォーム: 図形 909">
                <a:extLst>
                  <a:ext uri="{FF2B5EF4-FFF2-40B4-BE49-F238E27FC236}">
                    <a16:creationId xmlns:a16="http://schemas.microsoft.com/office/drawing/2014/main" id="{C3A7BCCD-3044-45F5-ADC6-088393048A99}"/>
                  </a:ext>
                </a:extLst>
              </p:cNvPr>
              <p:cNvSpPr/>
              <p:nvPr/>
            </p:nvSpPr>
            <p:spPr>
              <a:xfrm>
                <a:off x="8470900" y="1382256"/>
                <a:ext cx="196901" cy="40085"/>
              </a:xfrm>
              <a:custGeom>
                <a:avLst/>
                <a:gdLst>
                  <a:gd name="connsiteX0" fmla="*/ 0 w 196901"/>
                  <a:gd name="connsiteY0" fmla="*/ 6807 h 40085"/>
                  <a:gd name="connsiteX1" fmla="*/ 114300 w 196901"/>
                  <a:gd name="connsiteY1" fmla="*/ 457 h 40085"/>
                  <a:gd name="connsiteX2" fmla="*/ 104775 w 196901"/>
                  <a:gd name="connsiteY2" fmla="*/ 17919 h 40085"/>
                  <a:gd name="connsiteX3" fmla="*/ 196850 w 196901"/>
                  <a:gd name="connsiteY3" fmla="*/ 38557 h 40085"/>
                  <a:gd name="connsiteX4" fmla="*/ 90488 w 196901"/>
                  <a:gd name="connsiteY4" fmla="*/ 38557 h 40085"/>
                  <a:gd name="connsiteX5" fmla="*/ 0 w 196901"/>
                  <a:gd name="connsiteY5" fmla="*/ 6807 h 4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901" h="40085">
                    <a:moveTo>
                      <a:pt x="0" y="6807"/>
                    </a:moveTo>
                    <a:cubicBezTo>
                      <a:pt x="48419" y="2706"/>
                      <a:pt x="96838" y="-1395"/>
                      <a:pt x="114300" y="457"/>
                    </a:cubicBezTo>
                    <a:cubicBezTo>
                      <a:pt x="131762" y="2309"/>
                      <a:pt x="91017" y="11569"/>
                      <a:pt x="104775" y="17919"/>
                    </a:cubicBezTo>
                    <a:cubicBezTo>
                      <a:pt x="118533" y="24269"/>
                      <a:pt x="199231" y="35117"/>
                      <a:pt x="196850" y="38557"/>
                    </a:cubicBezTo>
                    <a:cubicBezTo>
                      <a:pt x="194469" y="41997"/>
                      <a:pt x="90488" y="38557"/>
                      <a:pt x="90488" y="38557"/>
                    </a:cubicBezTo>
                    <a:lnTo>
                      <a:pt x="0" y="6807"/>
                    </a:ln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1" name="フリーフォーム: 図形 910">
                <a:extLst>
                  <a:ext uri="{FF2B5EF4-FFF2-40B4-BE49-F238E27FC236}">
                    <a16:creationId xmlns:a16="http://schemas.microsoft.com/office/drawing/2014/main" id="{99A1D69E-3E4F-46D7-83C3-A042CBBD860E}"/>
                  </a:ext>
                </a:extLst>
              </p:cNvPr>
              <p:cNvSpPr/>
              <p:nvPr/>
            </p:nvSpPr>
            <p:spPr>
              <a:xfrm>
                <a:off x="8358017" y="1636304"/>
                <a:ext cx="311400" cy="131945"/>
              </a:xfrm>
              <a:custGeom>
                <a:avLst/>
                <a:gdLst>
                  <a:gd name="connsiteX0" fmla="*/ 311321 w 311400"/>
                  <a:gd name="connsiteY0" fmla="*/ 409 h 131945"/>
                  <a:gd name="connsiteX1" fmla="*/ 274808 w 311400"/>
                  <a:gd name="connsiteY1" fmla="*/ 116296 h 131945"/>
                  <a:gd name="connsiteX2" fmla="*/ 176383 w 311400"/>
                  <a:gd name="connsiteY2" fmla="*/ 130584 h 131945"/>
                  <a:gd name="connsiteX3" fmla="*/ 171 w 311400"/>
                  <a:gd name="connsiteY3" fmla="*/ 127409 h 131945"/>
                  <a:gd name="connsiteX4" fmla="*/ 146221 w 311400"/>
                  <a:gd name="connsiteY4" fmla="*/ 95659 h 131945"/>
                  <a:gd name="connsiteX5" fmla="*/ 266871 w 311400"/>
                  <a:gd name="connsiteY5" fmla="*/ 78196 h 131945"/>
                  <a:gd name="connsiteX6" fmla="*/ 311321 w 311400"/>
                  <a:gd name="connsiteY6" fmla="*/ 409 h 13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400" h="131945">
                    <a:moveTo>
                      <a:pt x="311321" y="409"/>
                    </a:moveTo>
                    <a:cubicBezTo>
                      <a:pt x="312644" y="6759"/>
                      <a:pt x="297298" y="94600"/>
                      <a:pt x="274808" y="116296"/>
                    </a:cubicBezTo>
                    <a:cubicBezTo>
                      <a:pt x="252318" y="137992"/>
                      <a:pt x="222156" y="128732"/>
                      <a:pt x="176383" y="130584"/>
                    </a:cubicBezTo>
                    <a:cubicBezTo>
                      <a:pt x="130610" y="132436"/>
                      <a:pt x="5198" y="133230"/>
                      <a:pt x="171" y="127409"/>
                    </a:cubicBezTo>
                    <a:cubicBezTo>
                      <a:pt x="-4856" y="121588"/>
                      <a:pt x="101771" y="103861"/>
                      <a:pt x="146221" y="95659"/>
                    </a:cubicBezTo>
                    <a:cubicBezTo>
                      <a:pt x="190671" y="87457"/>
                      <a:pt x="241471" y="93013"/>
                      <a:pt x="266871" y="78196"/>
                    </a:cubicBezTo>
                    <a:cubicBezTo>
                      <a:pt x="292271" y="63379"/>
                      <a:pt x="309998" y="-5941"/>
                      <a:pt x="311321" y="409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2" name="フリーフォーム: 図形 911">
                <a:extLst>
                  <a:ext uri="{FF2B5EF4-FFF2-40B4-BE49-F238E27FC236}">
                    <a16:creationId xmlns:a16="http://schemas.microsoft.com/office/drawing/2014/main" id="{9611C0B9-6A94-48F4-B23C-0BE4F540DFAE}"/>
                  </a:ext>
                </a:extLst>
              </p:cNvPr>
              <p:cNvSpPr/>
              <p:nvPr/>
            </p:nvSpPr>
            <p:spPr>
              <a:xfrm>
                <a:off x="8616568" y="1733457"/>
                <a:ext cx="273552" cy="92651"/>
              </a:xfrm>
              <a:custGeom>
                <a:avLst/>
                <a:gdLst>
                  <a:gd name="connsiteX0" fmla="*/ 6732 w 273552"/>
                  <a:gd name="connsiteY0" fmla="*/ 93 h 92651"/>
                  <a:gd name="connsiteX1" fmla="*/ 170245 w 273552"/>
                  <a:gd name="connsiteY1" fmla="*/ 27081 h 92651"/>
                  <a:gd name="connsiteX2" fmla="*/ 273432 w 273552"/>
                  <a:gd name="connsiteY2" fmla="*/ 92168 h 92651"/>
                  <a:gd name="connsiteX3" fmla="*/ 187707 w 273552"/>
                  <a:gd name="connsiteY3" fmla="*/ 55656 h 92651"/>
                  <a:gd name="connsiteX4" fmla="*/ 44832 w 273552"/>
                  <a:gd name="connsiteY4" fmla="*/ 35018 h 92651"/>
                  <a:gd name="connsiteX5" fmla="*/ 6732 w 273552"/>
                  <a:gd name="connsiteY5" fmla="*/ 93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552" h="92651">
                    <a:moveTo>
                      <a:pt x="6732" y="93"/>
                    </a:moveTo>
                    <a:cubicBezTo>
                      <a:pt x="27634" y="-1230"/>
                      <a:pt x="125795" y="11735"/>
                      <a:pt x="170245" y="27081"/>
                    </a:cubicBezTo>
                    <a:cubicBezTo>
                      <a:pt x="214695" y="42427"/>
                      <a:pt x="270522" y="87406"/>
                      <a:pt x="273432" y="92168"/>
                    </a:cubicBezTo>
                    <a:cubicBezTo>
                      <a:pt x="276342" y="96930"/>
                      <a:pt x="225807" y="65181"/>
                      <a:pt x="187707" y="55656"/>
                    </a:cubicBezTo>
                    <a:cubicBezTo>
                      <a:pt x="149607" y="46131"/>
                      <a:pt x="71820" y="42691"/>
                      <a:pt x="44832" y="35018"/>
                    </a:cubicBezTo>
                    <a:cubicBezTo>
                      <a:pt x="17845" y="27345"/>
                      <a:pt x="-14170" y="1416"/>
                      <a:pt x="6732" y="93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3" name="フリーフォーム: 図形 912">
                <a:extLst>
                  <a:ext uri="{FF2B5EF4-FFF2-40B4-BE49-F238E27FC236}">
                    <a16:creationId xmlns:a16="http://schemas.microsoft.com/office/drawing/2014/main" id="{B4D898E3-5A2E-47F4-B3B0-D89ACB0AE230}"/>
                  </a:ext>
                </a:extLst>
              </p:cNvPr>
              <p:cNvSpPr/>
              <p:nvPr/>
            </p:nvSpPr>
            <p:spPr>
              <a:xfrm>
                <a:off x="8741645" y="1824503"/>
                <a:ext cx="168166" cy="368232"/>
              </a:xfrm>
              <a:custGeom>
                <a:avLst/>
                <a:gdLst>
                  <a:gd name="connsiteX0" fmla="*/ 97555 w 168166"/>
                  <a:gd name="connsiteY0" fmla="*/ 4297 h 368232"/>
                  <a:gd name="connsiteX1" fmla="*/ 13418 w 168166"/>
                  <a:gd name="connsiteY1" fmla="*/ 115422 h 368232"/>
                  <a:gd name="connsiteX2" fmla="*/ 2305 w 168166"/>
                  <a:gd name="connsiteY2" fmla="*/ 190035 h 368232"/>
                  <a:gd name="connsiteX3" fmla="*/ 35643 w 168166"/>
                  <a:gd name="connsiteY3" fmla="*/ 278935 h 368232"/>
                  <a:gd name="connsiteX4" fmla="*/ 167405 w 168166"/>
                  <a:gd name="connsiteY4" fmla="*/ 367835 h 368232"/>
                  <a:gd name="connsiteX5" fmla="*/ 88030 w 168166"/>
                  <a:gd name="connsiteY5" fmla="*/ 242422 h 368232"/>
                  <a:gd name="connsiteX6" fmla="*/ 51518 w 168166"/>
                  <a:gd name="connsiteY6" fmla="*/ 121772 h 368232"/>
                  <a:gd name="connsiteX7" fmla="*/ 142005 w 168166"/>
                  <a:gd name="connsiteY7" fmla="*/ 31285 h 368232"/>
                  <a:gd name="connsiteX8" fmla="*/ 97555 w 168166"/>
                  <a:gd name="connsiteY8" fmla="*/ 4297 h 368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166" h="368232">
                    <a:moveTo>
                      <a:pt x="97555" y="4297"/>
                    </a:moveTo>
                    <a:cubicBezTo>
                      <a:pt x="76124" y="18320"/>
                      <a:pt x="29293" y="84466"/>
                      <a:pt x="13418" y="115422"/>
                    </a:cubicBezTo>
                    <a:cubicBezTo>
                      <a:pt x="-2457" y="146378"/>
                      <a:pt x="-1399" y="162783"/>
                      <a:pt x="2305" y="190035"/>
                    </a:cubicBezTo>
                    <a:cubicBezTo>
                      <a:pt x="6009" y="217287"/>
                      <a:pt x="8126" y="249302"/>
                      <a:pt x="35643" y="278935"/>
                    </a:cubicBezTo>
                    <a:cubicBezTo>
                      <a:pt x="63160" y="308568"/>
                      <a:pt x="158674" y="373921"/>
                      <a:pt x="167405" y="367835"/>
                    </a:cubicBezTo>
                    <a:cubicBezTo>
                      <a:pt x="176136" y="361749"/>
                      <a:pt x="107344" y="283432"/>
                      <a:pt x="88030" y="242422"/>
                    </a:cubicBezTo>
                    <a:cubicBezTo>
                      <a:pt x="68716" y="201412"/>
                      <a:pt x="42522" y="156961"/>
                      <a:pt x="51518" y="121772"/>
                    </a:cubicBezTo>
                    <a:cubicBezTo>
                      <a:pt x="60514" y="86583"/>
                      <a:pt x="130099" y="49012"/>
                      <a:pt x="142005" y="31285"/>
                    </a:cubicBezTo>
                    <a:cubicBezTo>
                      <a:pt x="153911" y="13558"/>
                      <a:pt x="118986" y="-9726"/>
                      <a:pt x="97555" y="429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4" name="フリーフォーム: 図形 913">
                <a:extLst>
                  <a:ext uri="{FF2B5EF4-FFF2-40B4-BE49-F238E27FC236}">
                    <a16:creationId xmlns:a16="http://schemas.microsoft.com/office/drawing/2014/main" id="{62E0607F-64AD-49E4-9B55-C14B3D3018B1}"/>
                  </a:ext>
                </a:extLst>
              </p:cNvPr>
              <p:cNvSpPr/>
              <p:nvPr/>
            </p:nvSpPr>
            <p:spPr>
              <a:xfrm>
                <a:off x="8874855" y="1450466"/>
                <a:ext cx="467698" cy="411323"/>
              </a:xfrm>
              <a:custGeom>
                <a:avLst/>
                <a:gdLst>
                  <a:gd name="connsiteX0" fmla="*/ 92933 w 467698"/>
                  <a:gd name="connsiteY0" fmla="*/ 2097 h 411323"/>
                  <a:gd name="connsiteX1" fmla="*/ 275495 w 467698"/>
                  <a:gd name="connsiteY1" fmla="*/ 52897 h 411323"/>
                  <a:gd name="connsiteX2" fmla="*/ 261208 w 467698"/>
                  <a:gd name="connsiteY2" fmla="*/ 86234 h 411323"/>
                  <a:gd name="connsiteX3" fmla="*/ 338995 w 467698"/>
                  <a:gd name="connsiteY3" fmla="*/ 119572 h 411323"/>
                  <a:gd name="connsiteX4" fmla="*/ 405670 w 467698"/>
                  <a:gd name="connsiteY4" fmla="*/ 167197 h 411323"/>
                  <a:gd name="connsiteX5" fmla="*/ 391383 w 467698"/>
                  <a:gd name="connsiteY5" fmla="*/ 183072 h 411323"/>
                  <a:gd name="connsiteX6" fmla="*/ 418370 w 467698"/>
                  <a:gd name="connsiteY6" fmla="*/ 291022 h 411323"/>
                  <a:gd name="connsiteX7" fmla="*/ 467583 w 467698"/>
                  <a:gd name="connsiteY7" fmla="*/ 408497 h 411323"/>
                  <a:gd name="connsiteX8" fmla="*/ 431070 w 467698"/>
                  <a:gd name="connsiteY8" fmla="*/ 376747 h 411323"/>
                  <a:gd name="connsiteX9" fmla="*/ 400908 w 467698"/>
                  <a:gd name="connsiteY9" fmla="*/ 398972 h 411323"/>
                  <a:gd name="connsiteX10" fmla="*/ 389795 w 467698"/>
                  <a:gd name="connsiteY10" fmla="*/ 275147 h 411323"/>
                  <a:gd name="connsiteX11" fmla="*/ 246920 w 467698"/>
                  <a:gd name="connsiteY11" fmla="*/ 106872 h 411323"/>
                  <a:gd name="connsiteX12" fmla="*/ 5620 w 467698"/>
                  <a:gd name="connsiteY12" fmla="*/ 17972 h 411323"/>
                  <a:gd name="connsiteX13" fmla="*/ 92933 w 467698"/>
                  <a:gd name="connsiteY13" fmla="*/ 2097 h 41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7698" h="411323">
                    <a:moveTo>
                      <a:pt x="92933" y="2097"/>
                    </a:moveTo>
                    <a:cubicBezTo>
                      <a:pt x="137912" y="7918"/>
                      <a:pt x="247449" y="38874"/>
                      <a:pt x="275495" y="52897"/>
                    </a:cubicBezTo>
                    <a:cubicBezTo>
                      <a:pt x="303541" y="66920"/>
                      <a:pt x="250625" y="75122"/>
                      <a:pt x="261208" y="86234"/>
                    </a:cubicBezTo>
                    <a:cubicBezTo>
                      <a:pt x="271791" y="97346"/>
                      <a:pt x="314918" y="106078"/>
                      <a:pt x="338995" y="119572"/>
                    </a:cubicBezTo>
                    <a:cubicBezTo>
                      <a:pt x="363072" y="133066"/>
                      <a:pt x="396939" y="156614"/>
                      <a:pt x="405670" y="167197"/>
                    </a:cubicBezTo>
                    <a:cubicBezTo>
                      <a:pt x="414401" y="177780"/>
                      <a:pt x="389266" y="162435"/>
                      <a:pt x="391383" y="183072"/>
                    </a:cubicBezTo>
                    <a:cubicBezTo>
                      <a:pt x="393500" y="203709"/>
                      <a:pt x="405670" y="253451"/>
                      <a:pt x="418370" y="291022"/>
                    </a:cubicBezTo>
                    <a:cubicBezTo>
                      <a:pt x="431070" y="328593"/>
                      <a:pt x="465466" y="394210"/>
                      <a:pt x="467583" y="408497"/>
                    </a:cubicBezTo>
                    <a:cubicBezTo>
                      <a:pt x="469700" y="422785"/>
                      <a:pt x="442182" y="378334"/>
                      <a:pt x="431070" y="376747"/>
                    </a:cubicBezTo>
                    <a:cubicBezTo>
                      <a:pt x="419958" y="375160"/>
                      <a:pt x="407787" y="415905"/>
                      <a:pt x="400908" y="398972"/>
                    </a:cubicBezTo>
                    <a:cubicBezTo>
                      <a:pt x="394029" y="382039"/>
                      <a:pt x="415460" y="323830"/>
                      <a:pt x="389795" y="275147"/>
                    </a:cubicBezTo>
                    <a:cubicBezTo>
                      <a:pt x="364130" y="226464"/>
                      <a:pt x="310949" y="149734"/>
                      <a:pt x="246920" y="106872"/>
                    </a:cubicBezTo>
                    <a:cubicBezTo>
                      <a:pt x="182891" y="64010"/>
                      <a:pt x="31284" y="33053"/>
                      <a:pt x="5620" y="17972"/>
                    </a:cubicBezTo>
                    <a:cubicBezTo>
                      <a:pt x="-20044" y="2891"/>
                      <a:pt x="47954" y="-3724"/>
                      <a:pt x="92933" y="209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5" name="フリーフォーム: 図形 914">
                <a:extLst>
                  <a:ext uri="{FF2B5EF4-FFF2-40B4-BE49-F238E27FC236}">
                    <a16:creationId xmlns:a16="http://schemas.microsoft.com/office/drawing/2014/main" id="{EDD7BFF2-B1A8-4FA7-A5EE-ED7DA634D22E}"/>
                  </a:ext>
                </a:extLst>
              </p:cNvPr>
              <p:cNvSpPr/>
              <p:nvPr/>
            </p:nvSpPr>
            <p:spPr>
              <a:xfrm>
                <a:off x="9090025" y="2016380"/>
                <a:ext cx="428916" cy="667983"/>
              </a:xfrm>
              <a:custGeom>
                <a:avLst/>
                <a:gdLst>
                  <a:gd name="connsiteX0" fmla="*/ 0 w 428916"/>
                  <a:gd name="connsiteY0" fmla="*/ 1333 h 667983"/>
                  <a:gd name="connsiteX1" fmla="*/ 138113 w 428916"/>
                  <a:gd name="connsiteY1" fmla="*/ 45783 h 667983"/>
                  <a:gd name="connsiteX2" fmla="*/ 212725 w 428916"/>
                  <a:gd name="connsiteY2" fmla="*/ 44195 h 667983"/>
                  <a:gd name="connsiteX3" fmla="*/ 168275 w 428916"/>
                  <a:gd name="connsiteY3" fmla="*/ 72770 h 667983"/>
                  <a:gd name="connsiteX4" fmla="*/ 276225 w 428916"/>
                  <a:gd name="connsiteY4" fmla="*/ 121983 h 667983"/>
                  <a:gd name="connsiteX5" fmla="*/ 322263 w 428916"/>
                  <a:gd name="connsiteY5" fmla="*/ 137858 h 667983"/>
                  <a:gd name="connsiteX6" fmla="*/ 309563 w 428916"/>
                  <a:gd name="connsiteY6" fmla="*/ 174370 h 667983"/>
                  <a:gd name="connsiteX7" fmla="*/ 341313 w 428916"/>
                  <a:gd name="connsiteY7" fmla="*/ 237870 h 667983"/>
                  <a:gd name="connsiteX8" fmla="*/ 428625 w 428916"/>
                  <a:gd name="connsiteY8" fmla="*/ 434720 h 667983"/>
                  <a:gd name="connsiteX9" fmla="*/ 369888 w 428916"/>
                  <a:gd name="connsiteY9" fmla="*/ 391858 h 667983"/>
                  <a:gd name="connsiteX10" fmla="*/ 377825 w 428916"/>
                  <a:gd name="connsiteY10" fmla="*/ 628395 h 667983"/>
                  <a:gd name="connsiteX11" fmla="*/ 344488 w 428916"/>
                  <a:gd name="connsiteY11" fmla="*/ 660145 h 667983"/>
                  <a:gd name="connsiteX12" fmla="*/ 338138 w 428916"/>
                  <a:gd name="connsiteY12" fmla="*/ 545845 h 667983"/>
                  <a:gd name="connsiteX13" fmla="*/ 274638 w 428916"/>
                  <a:gd name="connsiteY13" fmla="*/ 234695 h 667983"/>
                  <a:gd name="connsiteX14" fmla="*/ 139700 w 428916"/>
                  <a:gd name="connsiteY14" fmla="*/ 104520 h 667983"/>
                  <a:gd name="connsiteX15" fmla="*/ 0 w 428916"/>
                  <a:gd name="connsiteY15" fmla="*/ 1333 h 66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8916" h="667983">
                    <a:moveTo>
                      <a:pt x="0" y="1333"/>
                    </a:moveTo>
                    <a:cubicBezTo>
                      <a:pt x="-264" y="-8456"/>
                      <a:pt x="102659" y="38639"/>
                      <a:pt x="138113" y="45783"/>
                    </a:cubicBezTo>
                    <a:cubicBezTo>
                      <a:pt x="173567" y="52927"/>
                      <a:pt x="207698" y="39697"/>
                      <a:pt x="212725" y="44195"/>
                    </a:cubicBezTo>
                    <a:cubicBezTo>
                      <a:pt x="217752" y="48693"/>
                      <a:pt x="157692" y="59805"/>
                      <a:pt x="168275" y="72770"/>
                    </a:cubicBezTo>
                    <a:cubicBezTo>
                      <a:pt x="178858" y="85735"/>
                      <a:pt x="250560" y="111135"/>
                      <a:pt x="276225" y="121983"/>
                    </a:cubicBezTo>
                    <a:cubicBezTo>
                      <a:pt x="301890" y="132831"/>
                      <a:pt x="316707" y="129127"/>
                      <a:pt x="322263" y="137858"/>
                    </a:cubicBezTo>
                    <a:cubicBezTo>
                      <a:pt x="327819" y="146589"/>
                      <a:pt x="306388" y="157701"/>
                      <a:pt x="309563" y="174370"/>
                    </a:cubicBezTo>
                    <a:cubicBezTo>
                      <a:pt x="312738" y="191039"/>
                      <a:pt x="321469" y="194478"/>
                      <a:pt x="341313" y="237870"/>
                    </a:cubicBezTo>
                    <a:cubicBezTo>
                      <a:pt x="361157" y="281262"/>
                      <a:pt x="423863" y="409055"/>
                      <a:pt x="428625" y="434720"/>
                    </a:cubicBezTo>
                    <a:cubicBezTo>
                      <a:pt x="433387" y="460385"/>
                      <a:pt x="378355" y="359579"/>
                      <a:pt x="369888" y="391858"/>
                    </a:cubicBezTo>
                    <a:cubicBezTo>
                      <a:pt x="361421" y="424137"/>
                      <a:pt x="382058" y="583681"/>
                      <a:pt x="377825" y="628395"/>
                    </a:cubicBezTo>
                    <a:cubicBezTo>
                      <a:pt x="373592" y="673109"/>
                      <a:pt x="351102" y="673903"/>
                      <a:pt x="344488" y="660145"/>
                    </a:cubicBezTo>
                    <a:cubicBezTo>
                      <a:pt x="337874" y="646387"/>
                      <a:pt x="349780" y="616753"/>
                      <a:pt x="338138" y="545845"/>
                    </a:cubicBezTo>
                    <a:cubicBezTo>
                      <a:pt x="326496" y="474937"/>
                      <a:pt x="307711" y="308249"/>
                      <a:pt x="274638" y="234695"/>
                    </a:cubicBezTo>
                    <a:cubicBezTo>
                      <a:pt x="241565" y="161141"/>
                      <a:pt x="186796" y="142091"/>
                      <a:pt x="139700" y="104520"/>
                    </a:cubicBezTo>
                    <a:cubicBezTo>
                      <a:pt x="92604" y="66949"/>
                      <a:pt x="264" y="11122"/>
                      <a:pt x="0" y="1333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6" name="フリーフォーム: 図形 915">
                <a:extLst>
                  <a:ext uri="{FF2B5EF4-FFF2-40B4-BE49-F238E27FC236}">
                    <a16:creationId xmlns:a16="http://schemas.microsoft.com/office/drawing/2014/main" id="{9DBC7A7E-CAA1-4948-894B-09D39B36DC54}"/>
                  </a:ext>
                </a:extLst>
              </p:cNvPr>
              <p:cNvSpPr/>
              <p:nvPr/>
            </p:nvSpPr>
            <p:spPr>
              <a:xfrm>
                <a:off x="9032875" y="2249488"/>
                <a:ext cx="276822" cy="724245"/>
              </a:xfrm>
              <a:custGeom>
                <a:avLst/>
                <a:gdLst>
                  <a:gd name="connsiteX0" fmla="*/ 0 w 276822"/>
                  <a:gd name="connsiteY0" fmla="*/ 0 h 724245"/>
                  <a:gd name="connsiteX1" fmla="*/ 201613 w 276822"/>
                  <a:gd name="connsiteY1" fmla="*/ 119062 h 724245"/>
                  <a:gd name="connsiteX2" fmla="*/ 242888 w 276822"/>
                  <a:gd name="connsiteY2" fmla="*/ 236537 h 724245"/>
                  <a:gd name="connsiteX3" fmla="*/ 273050 w 276822"/>
                  <a:gd name="connsiteY3" fmla="*/ 652462 h 724245"/>
                  <a:gd name="connsiteX4" fmla="*/ 271463 w 276822"/>
                  <a:gd name="connsiteY4" fmla="*/ 715962 h 724245"/>
                  <a:gd name="connsiteX5" fmla="*/ 228600 w 276822"/>
                  <a:gd name="connsiteY5" fmla="*/ 558800 h 724245"/>
                  <a:gd name="connsiteX6" fmla="*/ 171450 w 276822"/>
                  <a:gd name="connsiteY6" fmla="*/ 219075 h 724245"/>
                  <a:gd name="connsiteX7" fmla="*/ 96838 w 276822"/>
                  <a:gd name="connsiteY7" fmla="*/ 131762 h 724245"/>
                  <a:gd name="connsiteX8" fmla="*/ 0 w 276822"/>
                  <a:gd name="connsiteY8" fmla="*/ 0 h 724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22" h="724245">
                    <a:moveTo>
                      <a:pt x="0" y="0"/>
                    </a:moveTo>
                    <a:cubicBezTo>
                      <a:pt x="80566" y="39819"/>
                      <a:pt x="161132" y="79639"/>
                      <a:pt x="201613" y="119062"/>
                    </a:cubicBezTo>
                    <a:cubicBezTo>
                      <a:pt x="242094" y="158485"/>
                      <a:pt x="230982" y="147637"/>
                      <a:pt x="242888" y="236537"/>
                    </a:cubicBezTo>
                    <a:cubicBezTo>
                      <a:pt x="254794" y="325437"/>
                      <a:pt x="268288" y="572558"/>
                      <a:pt x="273050" y="652462"/>
                    </a:cubicBezTo>
                    <a:cubicBezTo>
                      <a:pt x="277812" y="732366"/>
                      <a:pt x="278871" y="731572"/>
                      <a:pt x="271463" y="715962"/>
                    </a:cubicBezTo>
                    <a:cubicBezTo>
                      <a:pt x="264055" y="700352"/>
                      <a:pt x="245269" y="641614"/>
                      <a:pt x="228600" y="558800"/>
                    </a:cubicBezTo>
                    <a:cubicBezTo>
                      <a:pt x="211931" y="475986"/>
                      <a:pt x="193410" y="290248"/>
                      <a:pt x="171450" y="219075"/>
                    </a:cubicBezTo>
                    <a:cubicBezTo>
                      <a:pt x="149490" y="147902"/>
                      <a:pt x="124884" y="164306"/>
                      <a:pt x="96838" y="1317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7" name="フリーフォーム: 図形 916">
                <a:extLst>
                  <a:ext uri="{FF2B5EF4-FFF2-40B4-BE49-F238E27FC236}">
                    <a16:creationId xmlns:a16="http://schemas.microsoft.com/office/drawing/2014/main" id="{E54E0838-A24F-42D1-BD81-120BA97DA205}"/>
                  </a:ext>
                </a:extLst>
              </p:cNvPr>
              <p:cNvSpPr/>
              <p:nvPr/>
            </p:nvSpPr>
            <p:spPr>
              <a:xfrm>
                <a:off x="9390893" y="2707335"/>
                <a:ext cx="354020" cy="467733"/>
              </a:xfrm>
              <a:custGeom>
                <a:avLst/>
                <a:gdLst>
                  <a:gd name="connsiteX0" fmla="*/ 73782 w 354020"/>
                  <a:gd name="connsiteY0" fmla="*/ 186678 h 467733"/>
                  <a:gd name="connsiteX1" fmla="*/ 186495 w 354020"/>
                  <a:gd name="connsiteY1" fmla="*/ 4115 h 467733"/>
                  <a:gd name="connsiteX2" fmla="*/ 161095 w 354020"/>
                  <a:gd name="connsiteY2" fmla="*/ 69203 h 467733"/>
                  <a:gd name="connsiteX3" fmla="*/ 149982 w 354020"/>
                  <a:gd name="connsiteY3" fmla="*/ 181915 h 467733"/>
                  <a:gd name="connsiteX4" fmla="*/ 189670 w 354020"/>
                  <a:gd name="connsiteY4" fmla="*/ 124765 h 467733"/>
                  <a:gd name="connsiteX5" fmla="*/ 259520 w 354020"/>
                  <a:gd name="connsiteY5" fmla="*/ 93015 h 467733"/>
                  <a:gd name="connsiteX6" fmla="*/ 203957 w 354020"/>
                  <a:gd name="connsiteY6" fmla="*/ 191440 h 467733"/>
                  <a:gd name="connsiteX7" fmla="*/ 332545 w 354020"/>
                  <a:gd name="connsiteY7" fmla="*/ 150165 h 467733"/>
                  <a:gd name="connsiteX8" fmla="*/ 224595 w 354020"/>
                  <a:gd name="connsiteY8" fmla="*/ 227953 h 467733"/>
                  <a:gd name="connsiteX9" fmla="*/ 237295 w 354020"/>
                  <a:gd name="connsiteY9" fmla="*/ 243828 h 467733"/>
                  <a:gd name="connsiteX10" fmla="*/ 351595 w 354020"/>
                  <a:gd name="connsiteY10" fmla="*/ 264465 h 467733"/>
                  <a:gd name="connsiteX11" fmla="*/ 307145 w 354020"/>
                  <a:gd name="connsiteY11" fmla="*/ 280340 h 467733"/>
                  <a:gd name="connsiteX12" fmla="*/ 211895 w 354020"/>
                  <a:gd name="connsiteY12" fmla="*/ 302565 h 467733"/>
                  <a:gd name="connsiteX13" fmla="*/ 261107 w 354020"/>
                  <a:gd name="connsiteY13" fmla="*/ 315265 h 467733"/>
                  <a:gd name="connsiteX14" fmla="*/ 270632 w 354020"/>
                  <a:gd name="connsiteY14" fmla="*/ 374003 h 467733"/>
                  <a:gd name="connsiteX15" fmla="*/ 188082 w 354020"/>
                  <a:gd name="connsiteY15" fmla="*/ 370828 h 467733"/>
                  <a:gd name="connsiteX16" fmla="*/ 183320 w 354020"/>
                  <a:gd name="connsiteY16" fmla="*/ 378765 h 467733"/>
                  <a:gd name="connsiteX17" fmla="*/ 202370 w 354020"/>
                  <a:gd name="connsiteY17" fmla="*/ 442265 h 467733"/>
                  <a:gd name="connsiteX18" fmla="*/ 110295 w 354020"/>
                  <a:gd name="connsiteY18" fmla="*/ 393053 h 467733"/>
                  <a:gd name="connsiteX19" fmla="*/ 116645 w 354020"/>
                  <a:gd name="connsiteY19" fmla="*/ 467665 h 467733"/>
                  <a:gd name="connsiteX20" fmla="*/ 56320 w 354020"/>
                  <a:gd name="connsiteY20" fmla="*/ 407340 h 467733"/>
                  <a:gd name="connsiteX21" fmla="*/ 48382 w 354020"/>
                  <a:gd name="connsiteY21" fmla="*/ 456553 h 467733"/>
                  <a:gd name="connsiteX22" fmla="*/ 757 w 354020"/>
                  <a:gd name="connsiteY22" fmla="*/ 358128 h 467733"/>
                  <a:gd name="connsiteX23" fmla="*/ 91245 w 354020"/>
                  <a:gd name="connsiteY23" fmla="*/ 354953 h 467733"/>
                  <a:gd name="connsiteX24" fmla="*/ 151570 w 354020"/>
                  <a:gd name="connsiteY24" fmla="*/ 321615 h 467733"/>
                  <a:gd name="connsiteX25" fmla="*/ 167445 w 354020"/>
                  <a:gd name="connsiteY25" fmla="*/ 202553 h 467733"/>
                  <a:gd name="connsiteX26" fmla="*/ 73782 w 354020"/>
                  <a:gd name="connsiteY26" fmla="*/ 186678 h 46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54020" h="467733">
                    <a:moveTo>
                      <a:pt x="73782" y="186678"/>
                    </a:moveTo>
                    <a:cubicBezTo>
                      <a:pt x="76957" y="153605"/>
                      <a:pt x="171943" y="23694"/>
                      <a:pt x="186495" y="4115"/>
                    </a:cubicBezTo>
                    <a:cubicBezTo>
                      <a:pt x="201047" y="-15464"/>
                      <a:pt x="167180" y="39570"/>
                      <a:pt x="161095" y="69203"/>
                    </a:cubicBezTo>
                    <a:cubicBezTo>
                      <a:pt x="155010" y="98836"/>
                      <a:pt x="145220" y="172655"/>
                      <a:pt x="149982" y="181915"/>
                    </a:cubicBezTo>
                    <a:cubicBezTo>
                      <a:pt x="154744" y="191175"/>
                      <a:pt x="171414" y="139582"/>
                      <a:pt x="189670" y="124765"/>
                    </a:cubicBezTo>
                    <a:cubicBezTo>
                      <a:pt x="207926" y="109948"/>
                      <a:pt x="257139" y="81902"/>
                      <a:pt x="259520" y="93015"/>
                    </a:cubicBezTo>
                    <a:cubicBezTo>
                      <a:pt x="261901" y="104127"/>
                      <a:pt x="191786" y="181915"/>
                      <a:pt x="203957" y="191440"/>
                    </a:cubicBezTo>
                    <a:cubicBezTo>
                      <a:pt x="216128" y="200965"/>
                      <a:pt x="329105" y="144080"/>
                      <a:pt x="332545" y="150165"/>
                    </a:cubicBezTo>
                    <a:cubicBezTo>
                      <a:pt x="335985" y="156250"/>
                      <a:pt x="240470" y="212343"/>
                      <a:pt x="224595" y="227953"/>
                    </a:cubicBezTo>
                    <a:cubicBezTo>
                      <a:pt x="208720" y="243563"/>
                      <a:pt x="216128" y="237743"/>
                      <a:pt x="237295" y="243828"/>
                    </a:cubicBezTo>
                    <a:cubicBezTo>
                      <a:pt x="258462" y="249913"/>
                      <a:pt x="339953" y="258380"/>
                      <a:pt x="351595" y="264465"/>
                    </a:cubicBezTo>
                    <a:cubicBezTo>
                      <a:pt x="363237" y="270550"/>
                      <a:pt x="330428" y="273990"/>
                      <a:pt x="307145" y="280340"/>
                    </a:cubicBezTo>
                    <a:cubicBezTo>
                      <a:pt x="283862" y="286690"/>
                      <a:pt x="219568" y="296744"/>
                      <a:pt x="211895" y="302565"/>
                    </a:cubicBezTo>
                    <a:cubicBezTo>
                      <a:pt x="204222" y="308386"/>
                      <a:pt x="251318" y="303359"/>
                      <a:pt x="261107" y="315265"/>
                    </a:cubicBezTo>
                    <a:cubicBezTo>
                      <a:pt x="270896" y="327171"/>
                      <a:pt x="282803" y="364743"/>
                      <a:pt x="270632" y="374003"/>
                    </a:cubicBezTo>
                    <a:cubicBezTo>
                      <a:pt x="258461" y="383263"/>
                      <a:pt x="202634" y="370034"/>
                      <a:pt x="188082" y="370828"/>
                    </a:cubicBezTo>
                    <a:cubicBezTo>
                      <a:pt x="173530" y="371622"/>
                      <a:pt x="180939" y="366859"/>
                      <a:pt x="183320" y="378765"/>
                    </a:cubicBezTo>
                    <a:cubicBezTo>
                      <a:pt x="185701" y="390671"/>
                      <a:pt x="214541" y="439884"/>
                      <a:pt x="202370" y="442265"/>
                    </a:cubicBezTo>
                    <a:cubicBezTo>
                      <a:pt x="190199" y="444646"/>
                      <a:pt x="124582" y="388820"/>
                      <a:pt x="110295" y="393053"/>
                    </a:cubicBezTo>
                    <a:cubicBezTo>
                      <a:pt x="96008" y="397286"/>
                      <a:pt x="125641" y="465284"/>
                      <a:pt x="116645" y="467665"/>
                    </a:cubicBezTo>
                    <a:cubicBezTo>
                      <a:pt x="107649" y="470046"/>
                      <a:pt x="67697" y="409192"/>
                      <a:pt x="56320" y="407340"/>
                    </a:cubicBezTo>
                    <a:cubicBezTo>
                      <a:pt x="44943" y="405488"/>
                      <a:pt x="57642" y="464755"/>
                      <a:pt x="48382" y="456553"/>
                    </a:cubicBezTo>
                    <a:cubicBezTo>
                      <a:pt x="39121" y="448351"/>
                      <a:pt x="-6387" y="375061"/>
                      <a:pt x="757" y="358128"/>
                    </a:cubicBezTo>
                    <a:cubicBezTo>
                      <a:pt x="7901" y="341195"/>
                      <a:pt x="66109" y="361039"/>
                      <a:pt x="91245" y="354953"/>
                    </a:cubicBezTo>
                    <a:cubicBezTo>
                      <a:pt x="116381" y="348868"/>
                      <a:pt x="138870" y="347015"/>
                      <a:pt x="151570" y="321615"/>
                    </a:cubicBezTo>
                    <a:cubicBezTo>
                      <a:pt x="164270" y="296215"/>
                      <a:pt x="176706" y="225307"/>
                      <a:pt x="167445" y="202553"/>
                    </a:cubicBezTo>
                    <a:cubicBezTo>
                      <a:pt x="158184" y="179799"/>
                      <a:pt x="70607" y="219751"/>
                      <a:pt x="73782" y="186678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8" name="フリーフォーム: 図形 917">
                <a:extLst>
                  <a:ext uri="{FF2B5EF4-FFF2-40B4-BE49-F238E27FC236}">
                    <a16:creationId xmlns:a16="http://schemas.microsoft.com/office/drawing/2014/main" id="{47F51E43-F6B0-4AE1-8215-88DBAC958221}"/>
                  </a:ext>
                </a:extLst>
              </p:cNvPr>
              <p:cNvSpPr/>
              <p:nvPr/>
            </p:nvSpPr>
            <p:spPr>
              <a:xfrm>
                <a:off x="7917522" y="1519479"/>
                <a:ext cx="226920" cy="131662"/>
              </a:xfrm>
              <a:custGeom>
                <a:avLst/>
                <a:gdLst>
                  <a:gd name="connsiteX0" fmla="*/ 13628 w 226920"/>
                  <a:gd name="connsiteY0" fmla="*/ 131521 h 131662"/>
                  <a:gd name="connsiteX1" fmla="*/ 24211 w 226920"/>
                  <a:gd name="connsiteY1" fmla="*/ 61671 h 131662"/>
                  <a:gd name="connsiteX2" fmla="*/ 225295 w 226920"/>
                  <a:gd name="connsiteY2" fmla="*/ 288 h 131662"/>
                  <a:gd name="connsiteX3" fmla="*/ 115228 w 226920"/>
                  <a:gd name="connsiteY3" fmla="*/ 42621 h 131662"/>
                  <a:gd name="connsiteX4" fmla="*/ 13628 w 226920"/>
                  <a:gd name="connsiteY4" fmla="*/ 131521 h 13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920" h="131662">
                    <a:moveTo>
                      <a:pt x="13628" y="131521"/>
                    </a:moveTo>
                    <a:cubicBezTo>
                      <a:pt x="-1542" y="134696"/>
                      <a:pt x="-11067" y="83543"/>
                      <a:pt x="24211" y="61671"/>
                    </a:cubicBezTo>
                    <a:cubicBezTo>
                      <a:pt x="59489" y="39799"/>
                      <a:pt x="210125" y="3463"/>
                      <a:pt x="225295" y="288"/>
                    </a:cubicBezTo>
                    <a:cubicBezTo>
                      <a:pt x="240465" y="-2887"/>
                      <a:pt x="145214" y="20749"/>
                      <a:pt x="115228" y="42621"/>
                    </a:cubicBezTo>
                    <a:cubicBezTo>
                      <a:pt x="85242" y="64493"/>
                      <a:pt x="28798" y="128346"/>
                      <a:pt x="13628" y="131521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9" name="フリーフォーム: 図形 918">
                <a:extLst>
                  <a:ext uri="{FF2B5EF4-FFF2-40B4-BE49-F238E27FC236}">
                    <a16:creationId xmlns:a16="http://schemas.microsoft.com/office/drawing/2014/main" id="{52367ED7-9C82-4EAF-B6A6-63AFA5105AD0}"/>
                  </a:ext>
                </a:extLst>
              </p:cNvPr>
              <p:cNvSpPr/>
              <p:nvPr/>
            </p:nvSpPr>
            <p:spPr>
              <a:xfrm>
                <a:off x="7960233" y="1612890"/>
                <a:ext cx="330908" cy="85009"/>
              </a:xfrm>
              <a:custGeom>
                <a:avLst/>
                <a:gdLst>
                  <a:gd name="connsiteX0" fmla="*/ 13250 w 330908"/>
                  <a:gd name="connsiteY0" fmla="*/ 48693 h 85009"/>
                  <a:gd name="connsiteX1" fmla="*/ 328634 w 330908"/>
                  <a:gd name="connsiteY1" fmla="*/ 10 h 85009"/>
                  <a:gd name="connsiteX2" fmla="*/ 150834 w 330908"/>
                  <a:gd name="connsiteY2" fmla="*/ 52927 h 85009"/>
                  <a:gd name="connsiteX3" fmla="*/ 66167 w 330908"/>
                  <a:gd name="connsiteY3" fmla="*/ 84677 h 85009"/>
                  <a:gd name="connsiteX4" fmla="*/ 13250 w 330908"/>
                  <a:gd name="connsiteY4" fmla="*/ 48693 h 85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908" h="85009">
                    <a:moveTo>
                      <a:pt x="13250" y="48693"/>
                    </a:moveTo>
                    <a:cubicBezTo>
                      <a:pt x="56994" y="34582"/>
                      <a:pt x="305703" y="-696"/>
                      <a:pt x="328634" y="10"/>
                    </a:cubicBezTo>
                    <a:cubicBezTo>
                      <a:pt x="351565" y="716"/>
                      <a:pt x="194578" y="38816"/>
                      <a:pt x="150834" y="52927"/>
                    </a:cubicBezTo>
                    <a:cubicBezTo>
                      <a:pt x="107090" y="67038"/>
                      <a:pt x="85923" y="81149"/>
                      <a:pt x="66167" y="84677"/>
                    </a:cubicBezTo>
                    <a:cubicBezTo>
                      <a:pt x="46411" y="88205"/>
                      <a:pt x="-30494" y="62804"/>
                      <a:pt x="13250" y="48693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0" name="フリーフォーム: 図形 919">
                <a:extLst>
                  <a:ext uri="{FF2B5EF4-FFF2-40B4-BE49-F238E27FC236}">
                    <a16:creationId xmlns:a16="http://schemas.microsoft.com/office/drawing/2014/main" id="{8710C0C3-9E7C-4FF3-A67E-2BDCF11A20E1}"/>
                  </a:ext>
                </a:extLst>
              </p:cNvPr>
              <p:cNvSpPr/>
              <p:nvPr/>
            </p:nvSpPr>
            <p:spPr>
              <a:xfrm>
                <a:off x="8031886" y="1666788"/>
                <a:ext cx="411699" cy="89578"/>
              </a:xfrm>
              <a:custGeom>
                <a:avLst/>
                <a:gdLst>
                  <a:gd name="connsiteX0" fmla="*/ 2981 w 411699"/>
                  <a:gd name="connsiteY0" fmla="*/ 77345 h 89578"/>
                  <a:gd name="connsiteX1" fmla="*/ 220997 w 411699"/>
                  <a:gd name="connsiteY1" fmla="*/ 13845 h 89578"/>
                  <a:gd name="connsiteX2" fmla="*/ 411497 w 411699"/>
                  <a:gd name="connsiteY2" fmla="*/ 1145 h 89578"/>
                  <a:gd name="connsiteX3" fmla="*/ 185014 w 411699"/>
                  <a:gd name="connsiteY3" fmla="*/ 32895 h 89578"/>
                  <a:gd name="connsiteX4" fmla="*/ 98231 w 411699"/>
                  <a:gd name="connsiteY4" fmla="*/ 85812 h 89578"/>
                  <a:gd name="connsiteX5" fmla="*/ 2981 w 411699"/>
                  <a:gd name="connsiteY5" fmla="*/ 77345 h 8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699" h="89578">
                    <a:moveTo>
                      <a:pt x="2981" y="77345"/>
                    </a:moveTo>
                    <a:cubicBezTo>
                      <a:pt x="23442" y="65351"/>
                      <a:pt x="152911" y="26545"/>
                      <a:pt x="220997" y="13845"/>
                    </a:cubicBezTo>
                    <a:cubicBezTo>
                      <a:pt x="289083" y="1145"/>
                      <a:pt x="417494" y="-2030"/>
                      <a:pt x="411497" y="1145"/>
                    </a:cubicBezTo>
                    <a:cubicBezTo>
                      <a:pt x="405500" y="4320"/>
                      <a:pt x="237225" y="18784"/>
                      <a:pt x="185014" y="32895"/>
                    </a:cubicBezTo>
                    <a:cubicBezTo>
                      <a:pt x="132803" y="47006"/>
                      <a:pt x="123278" y="78404"/>
                      <a:pt x="98231" y="85812"/>
                    </a:cubicBezTo>
                    <a:cubicBezTo>
                      <a:pt x="73184" y="93220"/>
                      <a:pt x="-17480" y="89339"/>
                      <a:pt x="2981" y="77345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1" name="フリーフォーム: 図形 920">
                <a:extLst>
                  <a:ext uri="{FF2B5EF4-FFF2-40B4-BE49-F238E27FC236}">
                    <a16:creationId xmlns:a16="http://schemas.microsoft.com/office/drawing/2014/main" id="{44AA6371-3BCD-46D6-9EFD-B7FAF65862EB}"/>
                  </a:ext>
                </a:extLst>
              </p:cNvPr>
              <p:cNvSpPr/>
              <p:nvPr/>
            </p:nvSpPr>
            <p:spPr>
              <a:xfrm>
                <a:off x="8650808" y="1249655"/>
                <a:ext cx="421989" cy="208728"/>
              </a:xfrm>
              <a:custGeom>
                <a:avLst/>
                <a:gdLst>
                  <a:gd name="connsiteX0" fmla="*/ 192625 w 421989"/>
                  <a:gd name="connsiteY0" fmla="*/ 1295 h 208728"/>
                  <a:gd name="connsiteX1" fmla="*/ 21175 w 421989"/>
                  <a:gd name="connsiteY1" fmla="*/ 66912 h 208728"/>
                  <a:gd name="connsiteX2" fmla="*/ 12709 w 421989"/>
                  <a:gd name="connsiteY2" fmla="*/ 115595 h 208728"/>
                  <a:gd name="connsiteX3" fmla="*/ 112192 w 421989"/>
                  <a:gd name="connsiteY3" fmla="*/ 202378 h 208728"/>
                  <a:gd name="connsiteX4" fmla="*/ 419109 w 421989"/>
                  <a:gd name="connsiteY4" fmla="*/ 200262 h 208728"/>
                  <a:gd name="connsiteX5" fmla="*/ 258242 w 421989"/>
                  <a:gd name="connsiteY5" fmla="*/ 185445 h 208728"/>
                  <a:gd name="connsiteX6" fmla="*/ 127009 w 421989"/>
                  <a:gd name="connsiteY6" fmla="*/ 176978 h 208728"/>
                  <a:gd name="connsiteX7" fmla="*/ 245542 w 421989"/>
                  <a:gd name="connsiteY7" fmla="*/ 126178 h 208728"/>
                  <a:gd name="connsiteX8" fmla="*/ 114309 w 421989"/>
                  <a:gd name="connsiteY8" fmla="*/ 115595 h 208728"/>
                  <a:gd name="connsiteX9" fmla="*/ 38109 w 421989"/>
                  <a:gd name="connsiteY9" fmla="*/ 130412 h 208728"/>
                  <a:gd name="connsiteX10" fmla="*/ 192625 w 421989"/>
                  <a:gd name="connsiteY10" fmla="*/ 1295 h 20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989" h="208728">
                    <a:moveTo>
                      <a:pt x="192625" y="1295"/>
                    </a:moveTo>
                    <a:cubicBezTo>
                      <a:pt x="189803" y="-9288"/>
                      <a:pt x="51161" y="47862"/>
                      <a:pt x="21175" y="66912"/>
                    </a:cubicBezTo>
                    <a:cubicBezTo>
                      <a:pt x="-8811" y="85962"/>
                      <a:pt x="-2461" y="93017"/>
                      <a:pt x="12709" y="115595"/>
                    </a:cubicBezTo>
                    <a:cubicBezTo>
                      <a:pt x="27879" y="138173"/>
                      <a:pt x="44459" y="188267"/>
                      <a:pt x="112192" y="202378"/>
                    </a:cubicBezTo>
                    <a:cubicBezTo>
                      <a:pt x="179925" y="216489"/>
                      <a:pt x="394767" y="203084"/>
                      <a:pt x="419109" y="200262"/>
                    </a:cubicBezTo>
                    <a:cubicBezTo>
                      <a:pt x="443451" y="197440"/>
                      <a:pt x="306925" y="189326"/>
                      <a:pt x="258242" y="185445"/>
                    </a:cubicBezTo>
                    <a:cubicBezTo>
                      <a:pt x="209559" y="181564"/>
                      <a:pt x="129126" y="186856"/>
                      <a:pt x="127009" y="176978"/>
                    </a:cubicBezTo>
                    <a:cubicBezTo>
                      <a:pt x="124892" y="167100"/>
                      <a:pt x="247659" y="136408"/>
                      <a:pt x="245542" y="126178"/>
                    </a:cubicBezTo>
                    <a:cubicBezTo>
                      <a:pt x="243425" y="115948"/>
                      <a:pt x="148881" y="114889"/>
                      <a:pt x="114309" y="115595"/>
                    </a:cubicBezTo>
                    <a:cubicBezTo>
                      <a:pt x="79737" y="116301"/>
                      <a:pt x="26115" y="144876"/>
                      <a:pt x="38109" y="130412"/>
                    </a:cubicBezTo>
                    <a:cubicBezTo>
                      <a:pt x="50103" y="115948"/>
                      <a:pt x="195447" y="11878"/>
                      <a:pt x="192625" y="1295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2" name="フリーフォーム: 図形 921">
                <a:extLst>
                  <a:ext uri="{FF2B5EF4-FFF2-40B4-BE49-F238E27FC236}">
                    <a16:creationId xmlns:a16="http://schemas.microsoft.com/office/drawing/2014/main" id="{354F582D-46BC-43BC-B380-F9D4EFCD69B5}"/>
                  </a:ext>
                </a:extLst>
              </p:cNvPr>
              <p:cNvSpPr/>
              <p:nvPr/>
            </p:nvSpPr>
            <p:spPr>
              <a:xfrm>
                <a:off x="8868885" y="1703467"/>
                <a:ext cx="617349" cy="475100"/>
              </a:xfrm>
              <a:custGeom>
                <a:avLst/>
                <a:gdLst>
                  <a:gd name="connsiteX0" fmla="*/ 313215 w 617349"/>
                  <a:gd name="connsiteY0" fmla="*/ 4683 h 475100"/>
                  <a:gd name="connsiteX1" fmla="*/ 126948 w 617349"/>
                  <a:gd name="connsiteY1" fmla="*/ 30083 h 475100"/>
                  <a:gd name="connsiteX2" fmla="*/ 4182 w 617349"/>
                  <a:gd name="connsiteY2" fmla="*/ 174016 h 475100"/>
                  <a:gd name="connsiteX3" fmla="*/ 40165 w 617349"/>
                  <a:gd name="connsiteY3" fmla="*/ 269266 h 475100"/>
                  <a:gd name="connsiteX4" fmla="*/ 152348 w 617349"/>
                  <a:gd name="connsiteY4" fmla="*/ 343350 h 475100"/>
                  <a:gd name="connsiteX5" fmla="*/ 262415 w 617349"/>
                  <a:gd name="connsiteY5" fmla="*/ 313716 h 475100"/>
                  <a:gd name="connsiteX6" fmla="*/ 266648 w 617349"/>
                  <a:gd name="connsiteY6" fmla="*/ 301016 h 475100"/>
                  <a:gd name="connsiteX7" fmla="*/ 84615 w 617349"/>
                  <a:gd name="connsiteY7" fmla="*/ 332766 h 475100"/>
                  <a:gd name="connsiteX8" fmla="*/ 114248 w 617349"/>
                  <a:gd name="connsiteY8" fmla="*/ 411083 h 475100"/>
                  <a:gd name="connsiteX9" fmla="*/ 361898 w 617349"/>
                  <a:gd name="connsiteY9" fmla="*/ 470350 h 475100"/>
                  <a:gd name="connsiteX10" fmla="*/ 313215 w 617349"/>
                  <a:gd name="connsiteY10" fmla="*/ 464000 h 475100"/>
                  <a:gd name="connsiteX11" fmla="*/ 190448 w 617349"/>
                  <a:gd name="connsiteY11" fmla="*/ 404733 h 475100"/>
                  <a:gd name="connsiteX12" fmla="*/ 203148 w 617349"/>
                  <a:gd name="connsiteY12" fmla="*/ 305250 h 475100"/>
                  <a:gd name="connsiteX13" fmla="*/ 406348 w 617349"/>
                  <a:gd name="connsiteY13" fmla="*/ 265033 h 475100"/>
                  <a:gd name="connsiteX14" fmla="*/ 213732 w 617349"/>
                  <a:gd name="connsiteY14" fmla="*/ 256566 h 475100"/>
                  <a:gd name="connsiteX15" fmla="*/ 80382 w 617349"/>
                  <a:gd name="connsiteY15" fmla="*/ 188833 h 475100"/>
                  <a:gd name="connsiteX16" fmla="*/ 262415 w 617349"/>
                  <a:gd name="connsiteY16" fmla="*/ 142266 h 475100"/>
                  <a:gd name="connsiteX17" fmla="*/ 615898 w 617349"/>
                  <a:gd name="connsiteY17" fmla="*/ 193066 h 475100"/>
                  <a:gd name="connsiteX18" fmla="*/ 116365 w 617349"/>
                  <a:gd name="connsiteY18" fmla="*/ 104166 h 475100"/>
                  <a:gd name="connsiteX19" fmla="*/ 143882 w 617349"/>
                  <a:gd name="connsiteY19" fmla="*/ 95700 h 475100"/>
                  <a:gd name="connsiteX20" fmla="*/ 313215 w 617349"/>
                  <a:gd name="connsiteY20" fmla="*/ 4683 h 4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7349" h="475100">
                    <a:moveTo>
                      <a:pt x="313215" y="4683"/>
                    </a:moveTo>
                    <a:cubicBezTo>
                      <a:pt x="310393" y="-6253"/>
                      <a:pt x="178453" y="1861"/>
                      <a:pt x="126948" y="30083"/>
                    </a:cubicBezTo>
                    <a:cubicBezTo>
                      <a:pt x="75443" y="58305"/>
                      <a:pt x="18646" y="134152"/>
                      <a:pt x="4182" y="174016"/>
                    </a:cubicBezTo>
                    <a:cubicBezTo>
                      <a:pt x="-10282" y="213880"/>
                      <a:pt x="15471" y="241044"/>
                      <a:pt x="40165" y="269266"/>
                    </a:cubicBezTo>
                    <a:cubicBezTo>
                      <a:pt x="64859" y="297488"/>
                      <a:pt x="115306" y="335942"/>
                      <a:pt x="152348" y="343350"/>
                    </a:cubicBezTo>
                    <a:cubicBezTo>
                      <a:pt x="189390" y="350758"/>
                      <a:pt x="243365" y="320772"/>
                      <a:pt x="262415" y="313716"/>
                    </a:cubicBezTo>
                    <a:cubicBezTo>
                      <a:pt x="281465" y="306660"/>
                      <a:pt x="296281" y="297841"/>
                      <a:pt x="266648" y="301016"/>
                    </a:cubicBezTo>
                    <a:cubicBezTo>
                      <a:pt x="237015" y="304191"/>
                      <a:pt x="110015" y="314421"/>
                      <a:pt x="84615" y="332766"/>
                    </a:cubicBezTo>
                    <a:cubicBezTo>
                      <a:pt x="59215" y="351111"/>
                      <a:pt x="68034" y="388152"/>
                      <a:pt x="114248" y="411083"/>
                    </a:cubicBezTo>
                    <a:cubicBezTo>
                      <a:pt x="160462" y="434014"/>
                      <a:pt x="328737" y="461531"/>
                      <a:pt x="361898" y="470350"/>
                    </a:cubicBezTo>
                    <a:cubicBezTo>
                      <a:pt x="395059" y="479169"/>
                      <a:pt x="341790" y="474936"/>
                      <a:pt x="313215" y="464000"/>
                    </a:cubicBezTo>
                    <a:cubicBezTo>
                      <a:pt x="284640" y="453064"/>
                      <a:pt x="208793" y="431191"/>
                      <a:pt x="190448" y="404733"/>
                    </a:cubicBezTo>
                    <a:cubicBezTo>
                      <a:pt x="172103" y="378275"/>
                      <a:pt x="167165" y="328533"/>
                      <a:pt x="203148" y="305250"/>
                    </a:cubicBezTo>
                    <a:cubicBezTo>
                      <a:pt x="239131" y="281967"/>
                      <a:pt x="404584" y="273147"/>
                      <a:pt x="406348" y="265033"/>
                    </a:cubicBezTo>
                    <a:cubicBezTo>
                      <a:pt x="408112" y="256919"/>
                      <a:pt x="268060" y="269266"/>
                      <a:pt x="213732" y="256566"/>
                    </a:cubicBezTo>
                    <a:cubicBezTo>
                      <a:pt x="159404" y="243866"/>
                      <a:pt x="72268" y="207883"/>
                      <a:pt x="80382" y="188833"/>
                    </a:cubicBezTo>
                    <a:cubicBezTo>
                      <a:pt x="88496" y="169783"/>
                      <a:pt x="173162" y="141561"/>
                      <a:pt x="262415" y="142266"/>
                    </a:cubicBezTo>
                    <a:cubicBezTo>
                      <a:pt x="351668" y="142972"/>
                      <a:pt x="640240" y="199416"/>
                      <a:pt x="615898" y="193066"/>
                    </a:cubicBezTo>
                    <a:cubicBezTo>
                      <a:pt x="591556" y="186716"/>
                      <a:pt x="195034" y="120394"/>
                      <a:pt x="116365" y="104166"/>
                    </a:cubicBezTo>
                    <a:cubicBezTo>
                      <a:pt x="37696" y="87938"/>
                      <a:pt x="108957" y="111575"/>
                      <a:pt x="143882" y="95700"/>
                    </a:cubicBezTo>
                    <a:cubicBezTo>
                      <a:pt x="178807" y="79825"/>
                      <a:pt x="316037" y="15619"/>
                      <a:pt x="313215" y="4683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3" name="フリーフォーム: 図形 922">
                <a:extLst>
                  <a:ext uri="{FF2B5EF4-FFF2-40B4-BE49-F238E27FC236}">
                    <a16:creationId xmlns:a16="http://schemas.microsoft.com/office/drawing/2014/main" id="{965D0DCC-010B-4879-B928-82CE09B04269}"/>
                  </a:ext>
                </a:extLst>
              </p:cNvPr>
              <p:cNvSpPr/>
              <p:nvPr/>
            </p:nvSpPr>
            <p:spPr>
              <a:xfrm>
                <a:off x="9509896" y="2541369"/>
                <a:ext cx="283397" cy="186074"/>
              </a:xfrm>
              <a:custGeom>
                <a:avLst/>
                <a:gdLst>
                  <a:gd name="connsiteX0" fmla="*/ 205604 w 283397"/>
                  <a:gd name="connsiteY0" fmla="*/ 13448 h 186074"/>
                  <a:gd name="connsiteX1" fmla="*/ 48971 w 283397"/>
                  <a:gd name="connsiteY1" fmla="*/ 2864 h 186074"/>
                  <a:gd name="connsiteX2" fmla="*/ 287 w 283397"/>
                  <a:gd name="connsiteY2" fmla="*/ 60014 h 186074"/>
                  <a:gd name="connsiteX3" fmla="*/ 29921 w 283397"/>
                  <a:gd name="connsiteY3" fmla="*/ 127748 h 186074"/>
                  <a:gd name="connsiteX4" fmla="*/ 53204 w 283397"/>
                  <a:gd name="connsiteY4" fmla="*/ 163731 h 186074"/>
                  <a:gd name="connsiteX5" fmla="*/ 250054 w 283397"/>
                  <a:gd name="connsiteY5" fmla="*/ 180664 h 186074"/>
                  <a:gd name="connsiteX6" fmla="*/ 273337 w 283397"/>
                  <a:gd name="connsiteY6" fmla="*/ 182781 h 186074"/>
                  <a:gd name="connsiteX7" fmla="*/ 144221 w 283397"/>
                  <a:gd name="connsiteY7" fmla="*/ 138331 h 186074"/>
                  <a:gd name="connsiteX8" fmla="*/ 82837 w 283397"/>
                  <a:gd name="connsiteY8" fmla="*/ 106581 h 186074"/>
                  <a:gd name="connsiteX9" fmla="*/ 190787 w 283397"/>
                  <a:gd name="connsiteY9" fmla="*/ 100231 h 186074"/>
                  <a:gd name="connsiteX10" fmla="*/ 224654 w 283397"/>
                  <a:gd name="connsiteY10" fmla="*/ 102348 h 186074"/>
                  <a:gd name="connsiteX11" fmla="*/ 93421 w 283397"/>
                  <a:gd name="connsiteY11" fmla="*/ 64248 h 186074"/>
                  <a:gd name="connsiteX12" fmla="*/ 51087 w 283397"/>
                  <a:gd name="connsiteY12" fmla="*/ 55781 h 186074"/>
                  <a:gd name="connsiteX13" fmla="*/ 205604 w 283397"/>
                  <a:gd name="connsiteY13" fmla="*/ 13448 h 18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397" h="186074">
                    <a:moveTo>
                      <a:pt x="205604" y="13448"/>
                    </a:moveTo>
                    <a:cubicBezTo>
                      <a:pt x="205251" y="4629"/>
                      <a:pt x="83190" y="-4897"/>
                      <a:pt x="48971" y="2864"/>
                    </a:cubicBezTo>
                    <a:cubicBezTo>
                      <a:pt x="14751" y="10625"/>
                      <a:pt x="3462" y="39200"/>
                      <a:pt x="287" y="60014"/>
                    </a:cubicBezTo>
                    <a:cubicBezTo>
                      <a:pt x="-2888" y="80828"/>
                      <a:pt x="21102" y="110462"/>
                      <a:pt x="29921" y="127748"/>
                    </a:cubicBezTo>
                    <a:cubicBezTo>
                      <a:pt x="38740" y="145034"/>
                      <a:pt x="16515" y="154912"/>
                      <a:pt x="53204" y="163731"/>
                    </a:cubicBezTo>
                    <a:cubicBezTo>
                      <a:pt x="89893" y="172550"/>
                      <a:pt x="213365" y="177489"/>
                      <a:pt x="250054" y="180664"/>
                    </a:cubicBezTo>
                    <a:cubicBezTo>
                      <a:pt x="286743" y="183839"/>
                      <a:pt x="290976" y="189836"/>
                      <a:pt x="273337" y="182781"/>
                    </a:cubicBezTo>
                    <a:cubicBezTo>
                      <a:pt x="255698" y="175726"/>
                      <a:pt x="175971" y="151031"/>
                      <a:pt x="144221" y="138331"/>
                    </a:cubicBezTo>
                    <a:cubicBezTo>
                      <a:pt x="112471" y="125631"/>
                      <a:pt x="75076" y="112931"/>
                      <a:pt x="82837" y="106581"/>
                    </a:cubicBezTo>
                    <a:cubicBezTo>
                      <a:pt x="90598" y="100231"/>
                      <a:pt x="167151" y="100936"/>
                      <a:pt x="190787" y="100231"/>
                    </a:cubicBezTo>
                    <a:cubicBezTo>
                      <a:pt x="214423" y="99526"/>
                      <a:pt x="240882" y="108345"/>
                      <a:pt x="224654" y="102348"/>
                    </a:cubicBezTo>
                    <a:cubicBezTo>
                      <a:pt x="208426" y="96351"/>
                      <a:pt x="122349" y="72009"/>
                      <a:pt x="93421" y="64248"/>
                    </a:cubicBezTo>
                    <a:cubicBezTo>
                      <a:pt x="64493" y="56487"/>
                      <a:pt x="36270" y="62837"/>
                      <a:pt x="51087" y="55781"/>
                    </a:cubicBezTo>
                    <a:cubicBezTo>
                      <a:pt x="65904" y="48725"/>
                      <a:pt x="205957" y="22267"/>
                      <a:pt x="205604" y="13448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4" name="フリーフォーム: 図形 923">
                <a:extLst>
                  <a:ext uri="{FF2B5EF4-FFF2-40B4-BE49-F238E27FC236}">
                    <a16:creationId xmlns:a16="http://schemas.microsoft.com/office/drawing/2014/main" id="{11AAC4A9-122A-4212-B326-326733F6E0D1}"/>
                  </a:ext>
                </a:extLst>
              </p:cNvPr>
              <p:cNvSpPr/>
              <p:nvPr/>
            </p:nvSpPr>
            <p:spPr>
              <a:xfrm>
                <a:off x="8728057" y="2155748"/>
                <a:ext cx="315567" cy="302662"/>
              </a:xfrm>
              <a:custGeom>
                <a:avLst/>
                <a:gdLst>
                  <a:gd name="connsiteX0" fmla="*/ 65106 w 315567"/>
                  <a:gd name="connsiteY0" fmla="*/ 77 h 302662"/>
                  <a:gd name="connsiteX1" fmla="*/ 42881 w 315567"/>
                  <a:gd name="connsiteY1" fmla="*/ 82627 h 302662"/>
                  <a:gd name="connsiteX2" fmla="*/ 18 w 315567"/>
                  <a:gd name="connsiteY2" fmla="*/ 117552 h 302662"/>
                  <a:gd name="connsiteX3" fmla="*/ 38118 w 315567"/>
                  <a:gd name="connsiteY3" fmla="*/ 158827 h 302662"/>
                  <a:gd name="connsiteX4" fmla="*/ 85743 w 315567"/>
                  <a:gd name="connsiteY4" fmla="*/ 141365 h 302662"/>
                  <a:gd name="connsiteX5" fmla="*/ 222268 w 315567"/>
                  <a:gd name="connsiteY5" fmla="*/ 149302 h 302662"/>
                  <a:gd name="connsiteX6" fmla="*/ 238143 w 315567"/>
                  <a:gd name="connsiteY6" fmla="*/ 144540 h 302662"/>
                  <a:gd name="connsiteX7" fmla="*/ 268306 w 315567"/>
                  <a:gd name="connsiteY7" fmla="*/ 203277 h 302662"/>
                  <a:gd name="connsiteX8" fmla="*/ 193693 w 315567"/>
                  <a:gd name="connsiteY8" fmla="*/ 301702 h 302662"/>
                  <a:gd name="connsiteX9" fmla="*/ 307993 w 315567"/>
                  <a:gd name="connsiteY9" fmla="*/ 249315 h 302662"/>
                  <a:gd name="connsiteX10" fmla="*/ 303231 w 315567"/>
                  <a:gd name="connsiteY10" fmla="*/ 182640 h 302662"/>
                  <a:gd name="connsiteX11" fmla="*/ 290531 w 315567"/>
                  <a:gd name="connsiteY11" fmla="*/ 101677 h 302662"/>
                  <a:gd name="connsiteX12" fmla="*/ 260368 w 315567"/>
                  <a:gd name="connsiteY12" fmla="*/ 84215 h 302662"/>
                  <a:gd name="connsiteX13" fmla="*/ 212743 w 315567"/>
                  <a:gd name="connsiteY13" fmla="*/ 125490 h 302662"/>
                  <a:gd name="connsiteX14" fmla="*/ 193693 w 315567"/>
                  <a:gd name="connsiteY14" fmla="*/ 55640 h 302662"/>
                  <a:gd name="connsiteX15" fmla="*/ 149243 w 315567"/>
                  <a:gd name="connsiteY15" fmla="*/ 103265 h 302662"/>
                  <a:gd name="connsiteX16" fmla="*/ 82568 w 315567"/>
                  <a:gd name="connsiteY16" fmla="*/ 98502 h 302662"/>
                  <a:gd name="connsiteX17" fmla="*/ 65106 w 315567"/>
                  <a:gd name="connsiteY17" fmla="*/ 77 h 30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5567" h="302662">
                    <a:moveTo>
                      <a:pt x="65106" y="77"/>
                    </a:moveTo>
                    <a:cubicBezTo>
                      <a:pt x="58491" y="-2569"/>
                      <a:pt x="53729" y="63048"/>
                      <a:pt x="42881" y="82627"/>
                    </a:cubicBezTo>
                    <a:cubicBezTo>
                      <a:pt x="32033" y="102206"/>
                      <a:pt x="812" y="104852"/>
                      <a:pt x="18" y="117552"/>
                    </a:cubicBezTo>
                    <a:cubicBezTo>
                      <a:pt x="-776" y="130252"/>
                      <a:pt x="23831" y="154858"/>
                      <a:pt x="38118" y="158827"/>
                    </a:cubicBezTo>
                    <a:cubicBezTo>
                      <a:pt x="52405" y="162796"/>
                      <a:pt x="55051" y="142953"/>
                      <a:pt x="85743" y="141365"/>
                    </a:cubicBezTo>
                    <a:lnTo>
                      <a:pt x="222268" y="149302"/>
                    </a:lnTo>
                    <a:cubicBezTo>
                      <a:pt x="247668" y="149831"/>
                      <a:pt x="230470" y="135544"/>
                      <a:pt x="238143" y="144540"/>
                    </a:cubicBezTo>
                    <a:cubicBezTo>
                      <a:pt x="245816" y="153536"/>
                      <a:pt x="275714" y="177083"/>
                      <a:pt x="268306" y="203277"/>
                    </a:cubicBezTo>
                    <a:cubicBezTo>
                      <a:pt x="260898" y="229471"/>
                      <a:pt x="187079" y="294029"/>
                      <a:pt x="193693" y="301702"/>
                    </a:cubicBezTo>
                    <a:cubicBezTo>
                      <a:pt x="200308" y="309375"/>
                      <a:pt x="289737" y="269159"/>
                      <a:pt x="307993" y="249315"/>
                    </a:cubicBezTo>
                    <a:cubicBezTo>
                      <a:pt x="326249" y="229471"/>
                      <a:pt x="306141" y="207246"/>
                      <a:pt x="303231" y="182640"/>
                    </a:cubicBezTo>
                    <a:cubicBezTo>
                      <a:pt x="300321" y="158034"/>
                      <a:pt x="297675" y="118081"/>
                      <a:pt x="290531" y="101677"/>
                    </a:cubicBezTo>
                    <a:cubicBezTo>
                      <a:pt x="283387" y="85273"/>
                      <a:pt x="273333" y="80246"/>
                      <a:pt x="260368" y="84215"/>
                    </a:cubicBezTo>
                    <a:cubicBezTo>
                      <a:pt x="247403" y="88184"/>
                      <a:pt x="223855" y="130252"/>
                      <a:pt x="212743" y="125490"/>
                    </a:cubicBezTo>
                    <a:cubicBezTo>
                      <a:pt x="201631" y="120728"/>
                      <a:pt x="204276" y="59344"/>
                      <a:pt x="193693" y="55640"/>
                    </a:cubicBezTo>
                    <a:cubicBezTo>
                      <a:pt x="183110" y="51936"/>
                      <a:pt x="167764" y="96121"/>
                      <a:pt x="149243" y="103265"/>
                    </a:cubicBezTo>
                    <a:cubicBezTo>
                      <a:pt x="130722" y="110409"/>
                      <a:pt x="91564" y="109614"/>
                      <a:pt x="82568" y="98502"/>
                    </a:cubicBezTo>
                    <a:cubicBezTo>
                      <a:pt x="73572" y="87390"/>
                      <a:pt x="71721" y="2723"/>
                      <a:pt x="65106" y="7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5" name="フリーフォーム: 図形 924">
                <a:extLst>
                  <a:ext uri="{FF2B5EF4-FFF2-40B4-BE49-F238E27FC236}">
                    <a16:creationId xmlns:a16="http://schemas.microsoft.com/office/drawing/2014/main" id="{8C0F3E88-48DA-4F27-AC65-E187A51D691D}"/>
                  </a:ext>
                </a:extLst>
              </p:cNvPr>
              <p:cNvSpPr/>
              <p:nvPr/>
            </p:nvSpPr>
            <p:spPr>
              <a:xfrm>
                <a:off x="8893088" y="2369436"/>
                <a:ext cx="120221" cy="97591"/>
              </a:xfrm>
              <a:custGeom>
                <a:avLst/>
                <a:gdLst>
                  <a:gd name="connsiteX0" fmla="*/ 104862 w 120221"/>
                  <a:gd name="connsiteY0" fmla="*/ 702 h 97591"/>
                  <a:gd name="connsiteX1" fmla="*/ 87 w 120221"/>
                  <a:gd name="connsiteY1" fmla="*/ 94364 h 97591"/>
                  <a:gd name="connsiteX2" fmla="*/ 87400 w 120221"/>
                  <a:gd name="connsiteY2" fmla="*/ 73727 h 97591"/>
                  <a:gd name="connsiteX3" fmla="*/ 117562 w 120221"/>
                  <a:gd name="connsiteY3" fmla="*/ 51502 h 97591"/>
                  <a:gd name="connsiteX4" fmla="*/ 104862 w 120221"/>
                  <a:gd name="connsiteY4" fmla="*/ 702 h 97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21" h="97591">
                    <a:moveTo>
                      <a:pt x="104862" y="702"/>
                    </a:moveTo>
                    <a:cubicBezTo>
                      <a:pt x="85283" y="7846"/>
                      <a:pt x="2997" y="82193"/>
                      <a:pt x="87" y="94364"/>
                    </a:cubicBezTo>
                    <a:cubicBezTo>
                      <a:pt x="-2823" y="106535"/>
                      <a:pt x="67821" y="80871"/>
                      <a:pt x="87400" y="73727"/>
                    </a:cubicBezTo>
                    <a:cubicBezTo>
                      <a:pt x="106979" y="66583"/>
                      <a:pt x="114122" y="59969"/>
                      <a:pt x="117562" y="51502"/>
                    </a:cubicBezTo>
                    <a:cubicBezTo>
                      <a:pt x="121002" y="43035"/>
                      <a:pt x="124441" y="-6442"/>
                      <a:pt x="104862" y="702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6" name="フリーフォーム: 図形 925">
                <a:extLst>
                  <a:ext uri="{FF2B5EF4-FFF2-40B4-BE49-F238E27FC236}">
                    <a16:creationId xmlns:a16="http://schemas.microsoft.com/office/drawing/2014/main" id="{85B55BB5-E848-4D99-9D30-2D690A15B13F}"/>
                  </a:ext>
                </a:extLst>
              </p:cNvPr>
              <p:cNvSpPr/>
              <p:nvPr/>
            </p:nvSpPr>
            <p:spPr>
              <a:xfrm>
                <a:off x="8395977" y="1812015"/>
                <a:ext cx="310964" cy="226540"/>
              </a:xfrm>
              <a:custGeom>
                <a:avLst/>
                <a:gdLst>
                  <a:gd name="connsiteX0" fmla="*/ 840 w 310964"/>
                  <a:gd name="connsiteY0" fmla="*/ 97218 h 226540"/>
                  <a:gd name="connsiteX1" fmla="*/ 68573 w 310964"/>
                  <a:gd name="connsiteY1" fmla="*/ 4085 h 226540"/>
                  <a:gd name="connsiteX2" fmla="*/ 284473 w 310964"/>
                  <a:gd name="connsiteY2" fmla="*/ 18902 h 226540"/>
                  <a:gd name="connsiteX3" fmla="*/ 163823 w 310964"/>
                  <a:gd name="connsiteY3" fmla="*/ 40068 h 226540"/>
                  <a:gd name="connsiteX4" fmla="*/ 89740 w 310964"/>
                  <a:gd name="connsiteY4" fmla="*/ 88752 h 226540"/>
                  <a:gd name="connsiteX5" fmla="*/ 155356 w 310964"/>
                  <a:gd name="connsiteY5" fmla="*/ 105685 h 226540"/>
                  <a:gd name="connsiteX6" fmla="*/ 286590 w 310964"/>
                  <a:gd name="connsiteY6" fmla="*/ 92985 h 226540"/>
                  <a:gd name="connsiteX7" fmla="*/ 184990 w 310964"/>
                  <a:gd name="connsiteY7" fmla="*/ 171302 h 226540"/>
                  <a:gd name="connsiteX8" fmla="*/ 305640 w 310964"/>
                  <a:gd name="connsiteY8" fmla="*/ 186118 h 226540"/>
                  <a:gd name="connsiteX9" fmla="*/ 271773 w 310964"/>
                  <a:gd name="connsiteY9" fmla="*/ 209402 h 226540"/>
                  <a:gd name="connsiteX10" fmla="*/ 113023 w 310964"/>
                  <a:gd name="connsiteY10" fmla="*/ 224218 h 226540"/>
                  <a:gd name="connsiteX11" fmla="*/ 127840 w 310964"/>
                  <a:gd name="connsiteY11" fmla="*/ 158602 h 226540"/>
                  <a:gd name="connsiteX12" fmla="*/ 104556 w 310964"/>
                  <a:gd name="connsiteY12" fmla="*/ 133202 h 226540"/>
                  <a:gd name="connsiteX13" fmla="*/ 840 w 310964"/>
                  <a:gd name="connsiteY13" fmla="*/ 97218 h 22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0964" h="226540">
                    <a:moveTo>
                      <a:pt x="840" y="97218"/>
                    </a:moveTo>
                    <a:cubicBezTo>
                      <a:pt x="-5157" y="75699"/>
                      <a:pt x="21301" y="17138"/>
                      <a:pt x="68573" y="4085"/>
                    </a:cubicBezTo>
                    <a:cubicBezTo>
                      <a:pt x="115845" y="-8968"/>
                      <a:pt x="268598" y="12905"/>
                      <a:pt x="284473" y="18902"/>
                    </a:cubicBezTo>
                    <a:cubicBezTo>
                      <a:pt x="300348" y="24899"/>
                      <a:pt x="196279" y="28426"/>
                      <a:pt x="163823" y="40068"/>
                    </a:cubicBezTo>
                    <a:cubicBezTo>
                      <a:pt x="131368" y="51710"/>
                      <a:pt x="91151" y="77816"/>
                      <a:pt x="89740" y="88752"/>
                    </a:cubicBezTo>
                    <a:cubicBezTo>
                      <a:pt x="88329" y="99688"/>
                      <a:pt x="122548" y="104980"/>
                      <a:pt x="155356" y="105685"/>
                    </a:cubicBezTo>
                    <a:cubicBezTo>
                      <a:pt x="188164" y="106390"/>
                      <a:pt x="281651" y="82049"/>
                      <a:pt x="286590" y="92985"/>
                    </a:cubicBezTo>
                    <a:cubicBezTo>
                      <a:pt x="291529" y="103921"/>
                      <a:pt x="181815" y="155780"/>
                      <a:pt x="184990" y="171302"/>
                    </a:cubicBezTo>
                    <a:cubicBezTo>
                      <a:pt x="188165" y="186824"/>
                      <a:pt x="291176" y="179768"/>
                      <a:pt x="305640" y="186118"/>
                    </a:cubicBezTo>
                    <a:cubicBezTo>
                      <a:pt x="320104" y="192468"/>
                      <a:pt x="303876" y="203052"/>
                      <a:pt x="271773" y="209402"/>
                    </a:cubicBezTo>
                    <a:cubicBezTo>
                      <a:pt x="239670" y="215752"/>
                      <a:pt x="137012" y="232685"/>
                      <a:pt x="113023" y="224218"/>
                    </a:cubicBezTo>
                    <a:cubicBezTo>
                      <a:pt x="89034" y="215751"/>
                      <a:pt x="129251" y="173771"/>
                      <a:pt x="127840" y="158602"/>
                    </a:cubicBezTo>
                    <a:cubicBezTo>
                      <a:pt x="126429" y="143433"/>
                      <a:pt x="122900" y="141316"/>
                      <a:pt x="104556" y="133202"/>
                    </a:cubicBezTo>
                    <a:cubicBezTo>
                      <a:pt x="86212" y="125088"/>
                      <a:pt x="6837" y="118737"/>
                      <a:pt x="840" y="97218"/>
                    </a:cubicBezTo>
                    <a:close/>
                  </a:path>
                </a:pathLst>
              </a:custGeom>
              <a:solidFill>
                <a:srgbClr val="FF66CC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826" name="グループ化 1825">
              <a:extLst>
                <a:ext uri="{FF2B5EF4-FFF2-40B4-BE49-F238E27FC236}">
                  <a16:creationId xmlns:a16="http://schemas.microsoft.com/office/drawing/2014/main" id="{44C5FC1E-7E94-4E91-A061-B7AF0CE2FB53}"/>
                </a:ext>
              </a:extLst>
            </p:cNvPr>
            <p:cNvGrpSpPr/>
            <p:nvPr/>
          </p:nvGrpSpPr>
          <p:grpSpPr>
            <a:xfrm rot="16200000">
              <a:off x="2149364" y="1176374"/>
              <a:ext cx="2325687" cy="2253683"/>
              <a:chOff x="7467606" y="945154"/>
              <a:chExt cx="2325687" cy="2253683"/>
            </a:xfrm>
          </p:grpSpPr>
          <p:grpSp>
            <p:nvGrpSpPr>
              <p:cNvPr id="1827" name="グループ化 1826">
                <a:extLst>
                  <a:ext uri="{FF2B5EF4-FFF2-40B4-BE49-F238E27FC236}">
                    <a16:creationId xmlns:a16="http://schemas.microsoft.com/office/drawing/2014/main" id="{82ABD9FA-57B4-4FFB-B89A-1FAA266BD247}"/>
                  </a:ext>
                </a:extLst>
              </p:cNvPr>
              <p:cNvGrpSpPr/>
              <p:nvPr/>
            </p:nvGrpSpPr>
            <p:grpSpPr>
              <a:xfrm>
                <a:off x="7468765" y="945154"/>
                <a:ext cx="2316610" cy="2253683"/>
                <a:chOff x="7468765" y="945154"/>
                <a:chExt cx="2316610" cy="2253683"/>
              </a:xfrm>
            </p:grpSpPr>
            <p:sp>
              <p:nvSpPr>
                <p:cNvPr id="1859" name="フリーフォーム: 図形 1858">
                  <a:extLst>
                    <a:ext uri="{FF2B5EF4-FFF2-40B4-BE49-F238E27FC236}">
                      <a16:creationId xmlns:a16="http://schemas.microsoft.com/office/drawing/2014/main" id="{77C7DD83-0EFF-4E2E-9298-DA63FF9CB89B}"/>
                    </a:ext>
                  </a:extLst>
                </p:cNvPr>
                <p:cNvSpPr/>
                <p:nvPr/>
              </p:nvSpPr>
              <p:spPr>
                <a:xfrm>
                  <a:off x="8245472" y="1235596"/>
                  <a:ext cx="190145" cy="209397"/>
                </a:xfrm>
                <a:custGeom>
                  <a:avLst/>
                  <a:gdLst>
                    <a:gd name="connsiteX0" fmla="*/ 3 w 190145"/>
                    <a:gd name="connsiteY0" fmla="*/ 20117 h 209397"/>
                    <a:gd name="connsiteX1" fmla="*/ 76203 w 190145"/>
                    <a:gd name="connsiteY1" fmla="*/ 5829 h 209397"/>
                    <a:gd name="connsiteX2" fmla="*/ 177803 w 190145"/>
                    <a:gd name="connsiteY2" fmla="*/ 128067 h 209397"/>
                    <a:gd name="connsiteX3" fmla="*/ 188916 w 190145"/>
                    <a:gd name="connsiteY3" fmla="*/ 174104 h 209397"/>
                    <a:gd name="connsiteX4" fmla="*/ 182566 w 190145"/>
                    <a:gd name="connsiteY4" fmla="*/ 209029 h 209397"/>
                    <a:gd name="connsiteX5" fmla="*/ 173041 w 190145"/>
                    <a:gd name="connsiteY5" fmla="*/ 151879 h 209397"/>
                    <a:gd name="connsiteX6" fmla="*/ 158753 w 190145"/>
                    <a:gd name="connsiteY6" fmla="*/ 112192 h 209397"/>
                    <a:gd name="connsiteX7" fmla="*/ 119066 w 190145"/>
                    <a:gd name="connsiteY7" fmla="*/ 59804 h 209397"/>
                    <a:gd name="connsiteX8" fmla="*/ 73028 w 190145"/>
                    <a:gd name="connsiteY8" fmla="*/ 24879 h 209397"/>
                    <a:gd name="connsiteX9" fmla="*/ 3 w 190145"/>
                    <a:gd name="connsiteY9" fmla="*/ 20117 h 209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0145" h="209397">
                      <a:moveTo>
                        <a:pt x="3" y="20117"/>
                      </a:moveTo>
                      <a:cubicBezTo>
                        <a:pt x="532" y="16942"/>
                        <a:pt x="46570" y="-12163"/>
                        <a:pt x="76203" y="5829"/>
                      </a:cubicBezTo>
                      <a:cubicBezTo>
                        <a:pt x="105836" y="23821"/>
                        <a:pt x="159018" y="100021"/>
                        <a:pt x="177803" y="128067"/>
                      </a:cubicBezTo>
                      <a:cubicBezTo>
                        <a:pt x="196589" y="156113"/>
                        <a:pt x="188122" y="160610"/>
                        <a:pt x="188916" y="174104"/>
                      </a:cubicBezTo>
                      <a:cubicBezTo>
                        <a:pt x="189710" y="187598"/>
                        <a:pt x="185212" y="212733"/>
                        <a:pt x="182566" y="209029"/>
                      </a:cubicBezTo>
                      <a:cubicBezTo>
                        <a:pt x="179920" y="205325"/>
                        <a:pt x="177010" y="168019"/>
                        <a:pt x="173041" y="151879"/>
                      </a:cubicBezTo>
                      <a:cubicBezTo>
                        <a:pt x="169072" y="135740"/>
                        <a:pt x="167749" y="127538"/>
                        <a:pt x="158753" y="112192"/>
                      </a:cubicBezTo>
                      <a:cubicBezTo>
                        <a:pt x="149757" y="96846"/>
                        <a:pt x="133353" y="74356"/>
                        <a:pt x="119066" y="59804"/>
                      </a:cubicBezTo>
                      <a:cubicBezTo>
                        <a:pt x="104779" y="45252"/>
                        <a:pt x="90226" y="30964"/>
                        <a:pt x="73028" y="24879"/>
                      </a:cubicBezTo>
                      <a:cubicBezTo>
                        <a:pt x="55830" y="18794"/>
                        <a:pt x="-526" y="23292"/>
                        <a:pt x="3" y="2011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0" name="フリーフォーム: 図形 1859">
                  <a:extLst>
                    <a:ext uri="{FF2B5EF4-FFF2-40B4-BE49-F238E27FC236}">
                      <a16:creationId xmlns:a16="http://schemas.microsoft.com/office/drawing/2014/main" id="{3BA028AC-E63E-4BCB-B568-6F41197D8DC6}"/>
                    </a:ext>
                  </a:extLst>
                </p:cNvPr>
                <p:cNvSpPr/>
                <p:nvPr/>
              </p:nvSpPr>
              <p:spPr>
                <a:xfrm>
                  <a:off x="8421559" y="1347761"/>
                  <a:ext cx="78648" cy="92153"/>
                </a:xfrm>
                <a:custGeom>
                  <a:avLst/>
                  <a:gdLst>
                    <a:gd name="connsiteX0" fmla="*/ 129 w 78648"/>
                    <a:gd name="connsiteY0" fmla="*/ 27 h 92153"/>
                    <a:gd name="connsiteX1" fmla="*/ 54104 w 78648"/>
                    <a:gd name="connsiteY1" fmla="*/ 39714 h 92153"/>
                    <a:gd name="connsiteX2" fmla="*/ 60454 w 78648"/>
                    <a:gd name="connsiteY2" fmla="*/ 63527 h 92153"/>
                    <a:gd name="connsiteX3" fmla="*/ 8066 w 78648"/>
                    <a:gd name="connsiteY3" fmla="*/ 92102 h 92153"/>
                    <a:gd name="connsiteX4" fmla="*/ 69979 w 78648"/>
                    <a:gd name="connsiteY4" fmla="*/ 69877 h 92153"/>
                    <a:gd name="connsiteX5" fmla="*/ 71566 w 78648"/>
                    <a:gd name="connsiteY5" fmla="*/ 46064 h 92153"/>
                    <a:gd name="connsiteX6" fmla="*/ 129 w 78648"/>
                    <a:gd name="connsiteY6" fmla="*/ 27 h 921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78648" h="92153">
                      <a:moveTo>
                        <a:pt x="129" y="27"/>
                      </a:moveTo>
                      <a:cubicBezTo>
                        <a:pt x="-2781" y="-1031"/>
                        <a:pt x="44050" y="29131"/>
                        <a:pt x="54104" y="39714"/>
                      </a:cubicBezTo>
                      <a:cubicBezTo>
                        <a:pt x="64158" y="50297"/>
                        <a:pt x="68127" y="54796"/>
                        <a:pt x="60454" y="63527"/>
                      </a:cubicBezTo>
                      <a:cubicBezTo>
                        <a:pt x="52781" y="72258"/>
                        <a:pt x="6478" y="91044"/>
                        <a:pt x="8066" y="92102"/>
                      </a:cubicBezTo>
                      <a:cubicBezTo>
                        <a:pt x="9654" y="93160"/>
                        <a:pt x="59396" y="77550"/>
                        <a:pt x="69979" y="69877"/>
                      </a:cubicBezTo>
                      <a:cubicBezTo>
                        <a:pt x="80562" y="62204"/>
                        <a:pt x="81885" y="55324"/>
                        <a:pt x="71566" y="46064"/>
                      </a:cubicBezTo>
                      <a:cubicBezTo>
                        <a:pt x="61247" y="36804"/>
                        <a:pt x="3039" y="1085"/>
                        <a:pt x="129" y="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1" name="フリーフォーム: 図形 1860">
                  <a:extLst>
                    <a:ext uri="{FF2B5EF4-FFF2-40B4-BE49-F238E27FC236}">
                      <a16:creationId xmlns:a16="http://schemas.microsoft.com/office/drawing/2014/main" id="{6EBE8E27-B337-499A-9298-053B0A209E05}"/>
                    </a:ext>
                  </a:extLst>
                </p:cNvPr>
                <p:cNvSpPr/>
                <p:nvPr/>
              </p:nvSpPr>
              <p:spPr>
                <a:xfrm>
                  <a:off x="8268966" y="1339730"/>
                  <a:ext cx="112167" cy="99075"/>
                </a:xfrm>
                <a:custGeom>
                  <a:avLst/>
                  <a:gdLst>
                    <a:gd name="connsiteX0" fmla="*/ 95572 w 112167"/>
                    <a:gd name="connsiteY0" fmla="*/ 120 h 99075"/>
                    <a:gd name="connsiteX1" fmla="*/ 111447 w 112167"/>
                    <a:gd name="connsiteY1" fmla="*/ 63620 h 99075"/>
                    <a:gd name="connsiteX2" fmla="*/ 70172 w 112167"/>
                    <a:gd name="connsiteY2" fmla="*/ 95370 h 99075"/>
                    <a:gd name="connsiteX3" fmla="*/ 46359 w 112167"/>
                    <a:gd name="connsiteY3" fmla="*/ 90608 h 99075"/>
                    <a:gd name="connsiteX4" fmla="*/ 322 w 112167"/>
                    <a:gd name="connsiteY4" fmla="*/ 25520 h 99075"/>
                    <a:gd name="connsiteX5" fmla="*/ 71759 w 112167"/>
                    <a:gd name="connsiteY5" fmla="*/ 85845 h 99075"/>
                    <a:gd name="connsiteX6" fmla="*/ 84459 w 112167"/>
                    <a:gd name="connsiteY6" fmla="*/ 81083 h 99075"/>
                    <a:gd name="connsiteX7" fmla="*/ 95572 w 112167"/>
                    <a:gd name="connsiteY7" fmla="*/ 120 h 990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12167" h="99075">
                      <a:moveTo>
                        <a:pt x="95572" y="120"/>
                      </a:moveTo>
                      <a:cubicBezTo>
                        <a:pt x="100070" y="-2791"/>
                        <a:pt x="115680" y="47745"/>
                        <a:pt x="111447" y="63620"/>
                      </a:cubicBezTo>
                      <a:cubicBezTo>
                        <a:pt x="107214" y="79495"/>
                        <a:pt x="81020" y="90872"/>
                        <a:pt x="70172" y="95370"/>
                      </a:cubicBezTo>
                      <a:cubicBezTo>
                        <a:pt x="59324" y="99868"/>
                        <a:pt x="58001" y="102250"/>
                        <a:pt x="46359" y="90608"/>
                      </a:cubicBezTo>
                      <a:cubicBezTo>
                        <a:pt x="34717" y="78966"/>
                        <a:pt x="-3911" y="26314"/>
                        <a:pt x="322" y="25520"/>
                      </a:cubicBezTo>
                      <a:cubicBezTo>
                        <a:pt x="4555" y="24726"/>
                        <a:pt x="57736" y="76585"/>
                        <a:pt x="71759" y="85845"/>
                      </a:cubicBezTo>
                      <a:cubicBezTo>
                        <a:pt x="85782" y="95106"/>
                        <a:pt x="80226" y="89814"/>
                        <a:pt x="84459" y="81083"/>
                      </a:cubicBezTo>
                      <a:cubicBezTo>
                        <a:pt x="88692" y="72352"/>
                        <a:pt x="91074" y="3031"/>
                        <a:pt x="95572" y="1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2" name="フリーフォーム: 図形 1861">
                  <a:extLst>
                    <a:ext uri="{FF2B5EF4-FFF2-40B4-BE49-F238E27FC236}">
                      <a16:creationId xmlns:a16="http://schemas.microsoft.com/office/drawing/2014/main" id="{94E39425-7351-4FED-AE68-67FBB73CA10E}"/>
                    </a:ext>
                  </a:extLst>
                </p:cNvPr>
                <p:cNvSpPr/>
                <p:nvPr/>
              </p:nvSpPr>
              <p:spPr>
                <a:xfrm>
                  <a:off x="8330651" y="1388827"/>
                  <a:ext cx="89550" cy="84210"/>
                </a:xfrm>
                <a:custGeom>
                  <a:avLst/>
                  <a:gdLst>
                    <a:gd name="connsiteX0" fmla="*/ 29124 w 89550"/>
                    <a:gd name="connsiteY0" fmla="*/ 236 h 84210"/>
                    <a:gd name="connsiteX1" fmla="*/ 71987 w 89550"/>
                    <a:gd name="connsiteY1" fmla="*/ 51036 h 84210"/>
                    <a:gd name="connsiteX2" fmla="*/ 57699 w 89550"/>
                    <a:gd name="connsiteY2" fmla="*/ 82786 h 84210"/>
                    <a:gd name="connsiteX3" fmla="*/ 549 w 89550"/>
                    <a:gd name="connsiteY3" fmla="*/ 52623 h 84210"/>
                    <a:gd name="connsiteX4" fmla="*/ 32299 w 89550"/>
                    <a:gd name="connsiteY4" fmla="*/ 82786 h 84210"/>
                    <a:gd name="connsiteX5" fmla="*/ 89449 w 89550"/>
                    <a:gd name="connsiteY5" fmla="*/ 73261 h 84210"/>
                    <a:gd name="connsiteX6" fmla="*/ 29124 w 89550"/>
                    <a:gd name="connsiteY6" fmla="*/ 236 h 842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9550" h="84210">
                      <a:moveTo>
                        <a:pt x="29124" y="236"/>
                      </a:moveTo>
                      <a:cubicBezTo>
                        <a:pt x="26214" y="-3468"/>
                        <a:pt x="67225" y="37278"/>
                        <a:pt x="71987" y="51036"/>
                      </a:cubicBezTo>
                      <a:cubicBezTo>
                        <a:pt x="76749" y="64794"/>
                        <a:pt x="69605" y="82522"/>
                        <a:pt x="57699" y="82786"/>
                      </a:cubicBezTo>
                      <a:cubicBezTo>
                        <a:pt x="45793" y="83050"/>
                        <a:pt x="4782" y="52623"/>
                        <a:pt x="549" y="52623"/>
                      </a:cubicBezTo>
                      <a:cubicBezTo>
                        <a:pt x="-3684" y="52623"/>
                        <a:pt x="17482" y="79346"/>
                        <a:pt x="32299" y="82786"/>
                      </a:cubicBezTo>
                      <a:cubicBezTo>
                        <a:pt x="47116" y="86226"/>
                        <a:pt x="86539" y="83580"/>
                        <a:pt x="89449" y="73261"/>
                      </a:cubicBezTo>
                      <a:cubicBezTo>
                        <a:pt x="92359" y="62942"/>
                        <a:pt x="32034" y="3940"/>
                        <a:pt x="29124" y="23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3" name="フリーフォーム: 図形 1862">
                  <a:extLst>
                    <a:ext uri="{FF2B5EF4-FFF2-40B4-BE49-F238E27FC236}">
                      <a16:creationId xmlns:a16="http://schemas.microsoft.com/office/drawing/2014/main" id="{2E85C3DD-3B38-47F9-87EB-3A084A5E3B07}"/>
                    </a:ext>
                  </a:extLst>
                </p:cNvPr>
                <p:cNvSpPr/>
                <p:nvPr/>
              </p:nvSpPr>
              <p:spPr>
                <a:xfrm>
                  <a:off x="8318542" y="1490278"/>
                  <a:ext cx="330885" cy="109922"/>
                </a:xfrm>
                <a:custGeom>
                  <a:avLst/>
                  <a:gdLst>
                    <a:gd name="connsiteX0" fmla="*/ 1546 w 330885"/>
                    <a:gd name="connsiteY0" fmla="*/ 3560 h 109922"/>
                    <a:gd name="connsiteX1" fmla="*/ 112671 w 330885"/>
                    <a:gd name="connsiteY1" fmla="*/ 41660 h 109922"/>
                    <a:gd name="connsiteX2" fmla="*/ 179346 w 330885"/>
                    <a:gd name="connsiteY2" fmla="*/ 90872 h 109922"/>
                    <a:gd name="connsiteX3" fmla="*/ 280946 w 330885"/>
                    <a:gd name="connsiteY3" fmla="*/ 109922 h 109922"/>
                    <a:gd name="connsiteX4" fmla="*/ 330158 w 330885"/>
                    <a:gd name="connsiteY4" fmla="*/ 90872 h 109922"/>
                    <a:gd name="connsiteX5" fmla="*/ 307933 w 330885"/>
                    <a:gd name="connsiteY5" fmla="*/ 55947 h 109922"/>
                    <a:gd name="connsiteX6" fmla="*/ 274596 w 330885"/>
                    <a:gd name="connsiteY6" fmla="*/ 49597 h 109922"/>
                    <a:gd name="connsiteX7" fmla="*/ 312696 w 330885"/>
                    <a:gd name="connsiteY7" fmla="*/ 65472 h 109922"/>
                    <a:gd name="connsiteX8" fmla="*/ 271421 w 330885"/>
                    <a:gd name="connsiteY8" fmla="*/ 94047 h 109922"/>
                    <a:gd name="connsiteX9" fmla="*/ 184108 w 330885"/>
                    <a:gd name="connsiteY9" fmla="*/ 73410 h 109922"/>
                    <a:gd name="connsiteX10" fmla="*/ 55521 w 330885"/>
                    <a:gd name="connsiteY10" fmla="*/ 9910 h 109922"/>
                    <a:gd name="connsiteX11" fmla="*/ 1546 w 330885"/>
                    <a:gd name="connsiteY11" fmla="*/ 3560 h 1099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30885" h="109922">
                      <a:moveTo>
                        <a:pt x="1546" y="3560"/>
                      </a:moveTo>
                      <a:cubicBezTo>
                        <a:pt x="11071" y="8852"/>
                        <a:pt x="83038" y="27108"/>
                        <a:pt x="112671" y="41660"/>
                      </a:cubicBezTo>
                      <a:cubicBezTo>
                        <a:pt x="142304" y="56212"/>
                        <a:pt x="151300" y="79495"/>
                        <a:pt x="179346" y="90872"/>
                      </a:cubicBezTo>
                      <a:cubicBezTo>
                        <a:pt x="207392" y="102249"/>
                        <a:pt x="255811" y="109922"/>
                        <a:pt x="280946" y="109922"/>
                      </a:cubicBezTo>
                      <a:cubicBezTo>
                        <a:pt x="306081" y="109922"/>
                        <a:pt x="325660" y="99868"/>
                        <a:pt x="330158" y="90872"/>
                      </a:cubicBezTo>
                      <a:cubicBezTo>
                        <a:pt x="334656" y="81876"/>
                        <a:pt x="317193" y="62826"/>
                        <a:pt x="307933" y="55947"/>
                      </a:cubicBezTo>
                      <a:cubicBezTo>
                        <a:pt x="298673" y="49068"/>
                        <a:pt x="273802" y="48010"/>
                        <a:pt x="274596" y="49597"/>
                      </a:cubicBezTo>
                      <a:cubicBezTo>
                        <a:pt x="275390" y="51184"/>
                        <a:pt x="313225" y="58064"/>
                        <a:pt x="312696" y="65472"/>
                      </a:cubicBezTo>
                      <a:cubicBezTo>
                        <a:pt x="312167" y="72880"/>
                        <a:pt x="292852" y="92724"/>
                        <a:pt x="271421" y="94047"/>
                      </a:cubicBezTo>
                      <a:cubicBezTo>
                        <a:pt x="249990" y="95370"/>
                        <a:pt x="220091" y="87433"/>
                        <a:pt x="184108" y="73410"/>
                      </a:cubicBezTo>
                      <a:cubicBezTo>
                        <a:pt x="148125" y="59387"/>
                        <a:pt x="82509" y="22081"/>
                        <a:pt x="55521" y="9910"/>
                      </a:cubicBezTo>
                      <a:cubicBezTo>
                        <a:pt x="28534" y="-2261"/>
                        <a:pt x="-7979" y="-1732"/>
                        <a:pt x="1546" y="35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4" name="フリーフォーム: 図形 1863">
                  <a:extLst>
                    <a:ext uri="{FF2B5EF4-FFF2-40B4-BE49-F238E27FC236}">
                      <a16:creationId xmlns:a16="http://schemas.microsoft.com/office/drawing/2014/main" id="{E5217ECF-9E94-441F-B811-DB9BA18A3799}"/>
                    </a:ext>
                  </a:extLst>
                </p:cNvPr>
                <p:cNvSpPr/>
                <p:nvPr/>
              </p:nvSpPr>
              <p:spPr>
                <a:xfrm>
                  <a:off x="8424772" y="1450975"/>
                  <a:ext cx="171572" cy="102014"/>
                </a:xfrm>
                <a:custGeom>
                  <a:avLst/>
                  <a:gdLst>
                    <a:gd name="connsiteX0" fmla="*/ 91 w 171572"/>
                    <a:gd name="connsiteY0" fmla="*/ 0 h 102014"/>
                    <a:gd name="connsiteX1" fmla="*/ 62003 w 171572"/>
                    <a:gd name="connsiteY1" fmla="*/ 76200 h 102014"/>
                    <a:gd name="connsiteX2" fmla="*/ 103278 w 171572"/>
                    <a:gd name="connsiteY2" fmla="*/ 93663 h 102014"/>
                    <a:gd name="connsiteX3" fmla="*/ 171541 w 171572"/>
                    <a:gd name="connsiteY3" fmla="*/ 92075 h 102014"/>
                    <a:gd name="connsiteX4" fmla="*/ 111216 w 171572"/>
                    <a:gd name="connsiteY4" fmla="*/ 101600 h 102014"/>
                    <a:gd name="connsiteX5" fmla="*/ 49303 w 171572"/>
                    <a:gd name="connsiteY5" fmla="*/ 76200 h 102014"/>
                    <a:gd name="connsiteX6" fmla="*/ 91 w 171572"/>
                    <a:gd name="connsiteY6" fmla="*/ 0 h 1020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1572" h="102014">
                      <a:moveTo>
                        <a:pt x="91" y="0"/>
                      </a:moveTo>
                      <a:cubicBezTo>
                        <a:pt x="2208" y="0"/>
                        <a:pt x="44805" y="60590"/>
                        <a:pt x="62003" y="76200"/>
                      </a:cubicBezTo>
                      <a:cubicBezTo>
                        <a:pt x="79201" y="91810"/>
                        <a:pt x="85022" y="91017"/>
                        <a:pt x="103278" y="93663"/>
                      </a:cubicBezTo>
                      <a:cubicBezTo>
                        <a:pt x="121534" y="96309"/>
                        <a:pt x="170218" y="90752"/>
                        <a:pt x="171541" y="92075"/>
                      </a:cubicBezTo>
                      <a:cubicBezTo>
                        <a:pt x="172864" y="93398"/>
                        <a:pt x="131589" y="104246"/>
                        <a:pt x="111216" y="101600"/>
                      </a:cubicBezTo>
                      <a:cubicBezTo>
                        <a:pt x="90843" y="98954"/>
                        <a:pt x="65443" y="91546"/>
                        <a:pt x="49303" y="76200"/>
                      </a:cubicBezTo>
                      <a:cubicBezTo>
                        <a:pt x="33163" y="60854"/>
                        <a:pt x="-2026" y="0"/>
                        <a:pt x="91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5" name="フリーフォーム: 図形 1864">
                  <a:extLst>
                    <a:ext uri="{FF2B5EF4-FFF2-40B4-BE49-F238E27FC236}">
                      <a16:creationId xmlns:a16="http://schemas.microsoft.com/office/drawing/2014/main" id="{0D015702-927C-4B66-9B8F-F4ADFF2A95B4}"/>
                    </a:ext>
                  </a:extLst>
                </p:cNvPr>
                <p:cNvSpPr/>
                <p:nvPr/>
              </p:nvSpPr>
              <p:spPr>
                <a:xfrm>
                  <a:off x="8197261" y="1435033"/>
                  <a:ext cx="502348" cy="219233"/>
                </a:xfrm>
                <a:custGeom>
                  <a:avLst/>
                  <a:gdLst>
                    <a:gd name="connsiteX0" fmla="*/ 30752 w 502348"/>
                    <a:gd name="connsiteY0" fmla="*/ 67 h 219233"/>
                    <a:gd name="connsiteX1" fmla="*/ 589 w 502348"/>
                    <a:gd name="connsiteY1" fmla="*/ 111192 h 219233"/>
                    <a:gd name="connsiteX2" fmla="*/ 62502 w 502348"/>
                    <a:gd name="connsiteY2" fmla="*/ 85792 h 219233"/>
                    <a:gd name="connsiteX3" fmla="*/ 83139 w 502348"/>
                    <a:gd name="connsiteY3" fmla="*/ 114367 h 219233"/>
                    <a:gd name="connsiteX4" fmla="*/ 110127 w 502348"/>
                    <a:gd name="connsiteY4" fmla="*/ 101667 h 219233"/>
                    <a:gd name="connsiteX5" fmla="*/ 116477 w 502348"/>
                    <a:gd name="connsiteY5" fmla="*/ 133417 h 219233"/>
                    <a:gd name="connsiteX6" fmla="*/ 143464 w 502348"/>
                    <a:gd name="connsiteY6" fmla="*/ 112780 h 219233"/>
                    <a:gd name="connsiteX7" fmla="*/ 149814 w 502348"/>
                    <a:gd name="connsiteY7" fmla="*/ 158817 h 219233"/>
                    <a:gd name="connsiteX8" fmla="*/ 202202 w 502348"/>
                    <a:gd name="connsiteY8" fmla="*/ 141355 h 219233"/>
                    <a:gd name="connsiteX9" fmla="*/ 205377 w 502348"/>
                    <a:gd name="connsiteY9" fmla="*/ 173105 h 219233"/>
                    <a:gd name="connsiteX10" fmla="*/ 254589 w 502348"/>
                    <a:gd name="connsiteY10" fmla="*/ 150880 h 219233"/>
                    <a:gd name="connsiteX11" fmla="*/ 259352 w 502348"/>
                    <a:gd name="connsiteY11" fmla="*/ 184217 h 219233"/>
                    <a:gd name="connsiteX12" fmla="*/ 292689 w 502348"/>
                    <a:gd name="connsiteY12" fmla="*/ 173105 h 219233"/>
                    <a:gd name="connsiteX13" fmla="*/ 343489 w 502348"/>
                    <a:gd name="connsiteY13" fmla="*/ 190567 h 219233"/>
                    <a:gd name="connsiteX14" fmla="*/ 367302 w 502348"/>
                    <a:gd name="connsiteY14" fmla="*/ 187392 h 219233"/>
                    <a:gd name="connsiteX15" fmla="*/ 400639 w 502348"/>
                    <a:gd name="connsiteY15" fmla="*/ 219142 h 219233"/>
                    <a:gd name="connsiteX16" fmla="*/ 408577 w 502348"/>
                    <a:gd name="connsiteY16" fmla="*/ 196917 h 219233"/>
                    <a:gd name="connsiteX17" fmla="*/ 438739 w 502348"/>
                    <a:gd name="connsiteY17" fmla="*/ 193742 h 219233"/>
                    <a:gd name="connsiteX18" fmla="*/ 448264 w 502348"/>
                    <a:gd name="connsiteY18" fmla="*/ 184217 h 219233"/>
                    <a:gd name="connsiteX19" fmla="*/ 473664 w 502348"/>
                    <a:gd name="connsiteY19" fmla="*/ 198505 h 219233"/>
                    <a:gd name="connsiteX20" fmla="*/ 468902 w 502348"/>
                    <a:gd name="connsiteY20" fmla="*/ 163580 h 219233"/>
                    <a:gd name="connsiteX21" fmla="*/ 491127 w 502348"/>
                    <a:gd name="connsiteY21" fmla="*/ 157230 h 219233"/>
                    <a:gd name="connsiteX22" fmla="*/ 480014 w 502348"/>
                    <a:gd name="connsiteY22" fmla="*/ 123892 h 219233"/>
                    <a:gd name="connsiteX23" fmla="*/ 502239 w 502348"/>
                    <a:gd name="connsiteY23" fmla="*/ 98492 h 219233"/>
                    <a:gd name="connsiteX24" fmla="*/ 468902 w 502348"/>
                    <a:gd name="connsiteY24" fmla="*/ 76267 h 219233"/>
                    <a:gd name="connsiteX25" fmla="*/ 449852 w 502348"/>
                    <a:gd name="connsiteY25" fmla="*/ 47692 h 219233"/>
                    <a:gd name="connsiteX26" fmla="*/ 432389 w 502348"/>
                    <a:gd name="connsiteY26" fmla="*/ 79442 h 219233"/>
                    <a:gd name="connsiteX27" fmla="*/ 413339 w 502348"/>
                    <a:gd name="connsiteY27" fmla="*/ 44517 h 219233"/>
                    <a:gd name="connsiteX28" fmla="*/ 403814 w 502348"/>
                    <a:gd name="connsiteY28" fmla="*/ 81030 h 219233"/>
                    <a:gd name="connsiteX29" fmla="*/ 394289 w 502348"/>
                    <a:gd name="connsiteY29" fmla="*/ 79442 h 219233"/>
                    <a:gd name="connsiteX30" fmla="*/ 376827 w 502348"/>
                    <a:gd name="connsiteY30" fmla="*/ 93730 h 219233"/>
                    <a:gd name="connsiteX31" fmla="*/ 405402 w 502348"/>
                    <a:gd name="connsiteY31" fmla="*/ 69917 h 219233"/>
                    <a:gd name="connsiteX32" fmla="*/ 438739 w 502348"/>
                    <a:gd name="connsiteY32" fmla="*/ 66742 h 219233"/>
                    <a:gd name="connsiteX33" fmla="*/ 473664 w 502348"/>
                    <a:gd name="connsiteY33" fmla="*/ 95317 h 219233"/>
                    <a:gd name="connsiteX34" fmla="*/ 480014 w 502348"/>
                    <a:gd name="connsiteY34" fmla="*/ 142942 h 219233"/>
                    <a:gd name="connsiteX35" fmla="*/ 414927 w 502348"/>
                    <a:gd name="connsiteY35" fmla="*/ 208030 h 219233"/>
                    <a:gd name="connsiteX36" fmla="*/ 340314 w 502348"/>
                    <a:gd name="connsiteY36" fmla="*/ 187392 h 219233"/>
                    <a:gd name="connsiteX37" fmla="*/ 199027 w 502348"/>
                    <a:gd name="connsiteY37" fmla="*/ 152467 h 219233"/>
                    <a:gd name="connsiteX38" fmla="*/ 21227 w 502348"/>
                    <a:gd name="connsiteY38" fmla="*/ 95317 h 219233"/>
                    <a:gd name="connsiteX39" fmla="*/ 30752 w 502348"/>
                    <a:gd name="connsiteY39" fmla="*/ 67 h 219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</a:cxnLst>
                  <a:rect l="l" t="t" r="r" b="b"/>
                  <a:pathLst>
                    <a:path w="502348" h="219233">
                      <a:moveTo>
                        <a:pt x="30752" y="67"/>
                      </a:moveTo>
                      <a:cubicBezTo>
                        <a:pt x="27312" y="2713"/>
                        <a:pt x="-4703" y="96905"/>
                        <a:pt x="589" y="111192"/>
                      </a:cubicBezTo>
                      <a:cubicBezTo>
                        <a:pt x="5881" y="125479"/>
                        <a:pt x="48744" y="85263"/>
                        <a:pt x="62502" y="85792"/>
                      </a:cubicBezTo>
                      <a:cubicBezTo>
                        <a:pt x="76260" y="86321"/>
                        <a:pt x="75202" y="111721"/>
                        <a:pt x="83139" y="114367"/>
                      </a:cubicBezTo>
                      <a:cubicBezTo>
                        <a:pt x="91076" y="117013"/>
                        <a:pt x="104571" y="98492"/>
                        <a:pt x="110127" y="101667"/>
                      </a:cubicBezTo>
                      <a:cubicBezTo>
                        <a:pt x="115683" y="104842"/>
                        <a:pt x="110921" y="131565"/>
                        <a:pt x="116477" y="133417"/>
                      </a:cubicBezTo>
                      <a:cubicBezTo>
                        <a:pt x="122033" y="135269"/>
                        <a:pt x="137908" y="108547"/>
                        <a:pt x="143464" y="112780"/>
                      </a:cubicBezTo>
                      <a:cubicBezTo>
                        <a:pt x="149020" y="117013"/>
                        <a:pt x="140024" y="154055"/>
                        <a:pt x="149814" y="158817"/>
                      </a:cubicBezTo>
                      <a:cubicBezTo>
                        <a:pt x="159604" y="163579"/>
                        <a:pt x="192942" y="138974"/>
                        <a:pt x="202202" y="141355"/>
                      </a:cubicBezTo>
                      <a:cubicBezTo>
                        <a:pt x="211462" y="143736"/>
                        <a:pt x="196646" y="171517"/>
                        <a:pt x="205377" y="173105"/>
                      </a:cubicBezTo>
                      <a:cubicBezTo>
                        <a:pt x="214108" y="174693"/>
                        <a:pt x="245593" y="149028"/>
                        <a:pt x="254589" y="150880"/>
                      </a:cubicBezTo>
                      <a:cubicBezTo>
                        <a:pt x="263585" y="152732"/>
                        <a:pt x="253002" y="180513"/>
                        <a:pt x="259352" y="184217"/>
                      </a:cubicBezTo>
                      <a:cubicBezTo>
                        <a:pt x="265702" y="187921"/>
                        <a:pt x="278666" y="172047"/>
                        <a:pt x="292689" y="173105"/>
                      </a:cubicBezTo>
                      <a:cubicBezTo>
                        <a:pt x="306712" y="174163"/>
                        <a:pt x="331054" y="188186"/>
                        <a:pt x="343489" y="190567"/>
                      </a:cubicBezTo>
                      <a:cubicBezTo>
                        <a:pt x="355925" y="192948"/>
                        <a:pt x="357777" y="182629"/>
                        <a:pt x="367302" y="187392"/>
                      </a:cubicBezTo>
                      <a:cubicBezTo>
                        <a:pt x="376827" y="192155"/>
                        <a:pt x="393760" y="217555"/>
                        <a:pt x="400639" y="219142"/>
                      </a:cubicBezTo>
                      <a:cubicBezTo>
                        <a:pt x="407518" y="220729"/>
                        <a:pt x="402227" y="201150"/>
                        <a:pt x="408577" y="196917"/>
                      </a:cubicBezTo>
                      <a:cubicBezTo>
                        <a:pt x="414927" y="192684"/>
                        <a:pt x="432125" y="195859"/>
                        <a:pt x="438739" y="193742"/>
                      </a:cubicBezTo>
                      <a:cubicBezTo>
                        <a:pt x="445353" y="191625"/>
                        <a:pt x="442443" y="183423"/>
                        <a:pt x="448264" y="184217"/>
                      </a:cubicBezTo>
                      <a:cubicBezTo>
                        <a:pt x="454085" y="185011"/>
                        <a:pt x="470224" y="201944"/>
                        <a:pt x="473664" y="198505"/>
                      </a:cubicBezTo>
                      <a:cubicBezTo>
                        <a:pt x="477104" y="195066"/>
                        <a:pt x="465992" y="170459"/>
                        <a:pt x="468902" y="163580"/>
                      </a:cubicBezTo>
                      <a:cubicBezTo>
                        <a:pt x="471813" y="156701"/>
                        <a:pt x="489275" y="163845"/>
                        <a:pt x="491127" y="157230"/>
                      </a:cubicBezTo>
                      <a:cubicBezTo>
                        <a:pt x="492979" y="150615"/>
                        <a:pt x="478162" y="133681"/>
                        <a:pt x="480014" y="123892"/>
                      </a:cubicBezTo>
                      <a:cubicBezTo>
                        <a:pt x="481866" y="114103"/>
                        <a:pt x="504091" y="106430"/>
                        <a:pt x="502239" y="98492"/>
                      </a:cubicBezTo>
                      <a:cubicBezTo>
                        <a:pt x="500387" y="90555"/>
                        <a:pt x="477633" y="84734"/>
                        <a:pt x="468902" y="76267"/>
                      </a:cubicBezTo>
                      <a:cubicBezTo>
                        <a:pt x="460171" y="67800"/>
                        <a:pt x="455937" y="47163"/>
                        <a:pt x="449852" y="47692"/>
                      </a:cubicBezTo>
                      <a:cubicBezTo>
                        <a:pt x="443767" y="48221"/>
                        <a:pt x="438474" y="79971"/>
                        <a:pt x="432389" y="79442"/>
                      </a:cubicBezTo>
                      <a:cubicBezTo>
                        <a:pt x="426304" y="78913"/>
                        <a:pt x="418101" y="44252"/>
                        <a:pt x="413339" y="44517"/>
                      </a:cubicBezTo>
                      <a:cubicBezTo>
                        <a:pt x="408577" y="44782"/>
                        <a:pt x="406989" y="75209"/>
                        <a:pt x="403814" y="81030"/>
                      </a:cubicBezTo>
                      <a:cubicBezTo>
                        <a:pt x="400639" y="86851"/>
                        <a:pt x="398787" y="77325"/>
                        <a:pt x="394289" y="79442"/>
                      </a:cubicBezTo>
                      <a:cubicBezTo>
                        <a:pt x="389791" y="81559"/>
                        <a:pt x="374975" y="95317"/>
                        <a:pt x="376827" y="93730"/>
                      </a:cubicBezTo>
                      <a:cubicBezTo>
                        <a:pt x="378679" y="92143"/>
                        <a:pt x="395083" y="74415"/>
                        <a:pt x="405402" y="69917"/>
                      </a:cubicBezTo>
                      <a:cubicBezTo>
                        <a:pt x="415721" y="65419"/>
                        <a:pt x="427362" y="62509"/>
                        <a:pt x="438739" y="66742"/>
                      </a:cubicBezTo>
                      <a:cubicBezTo>
                        <a:pt x="450116" y="70975"/>
                        <a:pt x="466785" y="82617"/>
                        <a:pt x="473664" y="95317"/>
                      </a:cubicBezTo>
                      <a:cubicBezTo>
                        <a:pt x="480543" y="108017"/>
                        <a:pt x="489804" y="124157"/>
                        <a:pt x="480014" y="142942"/>
                      </a:cubicBezTo>
                      <a:cubicBezTo>
                        <a:pt x="470225" y="161728"/>
                        <a:pt x="438210" y="200622"/>
                        <a:pt x="414927" y="208030"/>
                      </a:cubicBezTo>
                      <a:cubicBezTo>
                        <a:pt x="391644" y="215438"/>
                        <a:pt x="376297" y="196652"/>
                        <a:pt x="340314" y="187392"/>
                      </a:cubicBezTo>
                      <a:cubicBezTo>
                        <a:pt x="304331" y="178132"/>
                        <a:pt x="252208" y="167813"/>
                        <a:pt x="199027" y="152467"/>
                      </a:cubicBezTo>
                      <a:cubicBezTo>
                        <a:pt x="145846" y="137121"/>
                        <a:pt x="49538" y="117013"/>
                        <a:pt x="21227" y="95317"/>
                      </a:cubicBezTo>
                      <a:cubicBezTo>
                        <a:pt x="-7084" y="73621"/>
                        <a:pt x="34192" y="-2579"/>
                        <a:pt x="30752" y="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6" name="フリーフォーム: 図形 1865">
                  <a:extLst>
                    <a:ext uri="{FF2B5EF4-FFF2-40B4-BE49-F238E27FC236}">
                      <a16:creationId xmlns:a16="http://schemas.microsoft.com/office/drawing/2014/main" id="{B7FF763A-8F91-4749-8040-A95CCEF0E97C}"/>
                    </a:ext>
                  </a:extLst>
                </p:cNvPr>
                <p:cNvSpPr/>
                <p:nvPr/>
              </p:nvSpPr>
              <p:spPr>
                <a:xfrm>
                  <a:off x="8207097" y="1360433"/>
                  <a:ext cx="130633" cy="150873"/>
                </a:xfrm>
                <a:custGeom>
                  <a:avLst/>
                  <a:gdLst>
                    <a:gd name="connsiteX0" fmla="*/ 130453 w 130633"/>
                    <a:gd name="connsiteY0" fmla="*/ 150867 h 150873"/>
                    <a:gd name="connsiteX1" fmla="*/ 57428 w 130633"/>
                    <a:gd name="connsiteY1" fmla="*/ 103242 h 150873"/>
                    <a:gd name="connsiteX2" fmla="*/ 278 w 130633"/>
                    <a:gd name="connsiteY2" fmla="*/ 42917 h 150873"/>
                    <a:gd name="connsiteX3" fmla="*/ 81241 w 130633"/>
                    <a:gd name="connsiteY3" fmla="*/ 28630 h 150873"/>
                    <a:gd name="connsiteX4" fmla="*/ 33616 w 130633"/>
                    <a:gd name="connsiteY4" fmla="*/ 55 h 150873"/>
                    <a:gd name="connsiteX5" fmla="*/ 44728 w 130633"/>
                    <a:gd name="connsiteY5" fmla="*/ 36567 h 150873"/>
                    <a:gd name="connsiteX6" fmla="*/ 3453 w 130633"/>
                    <a:gd name="connsiteY6" fmla="*/ 14342 h 150873"/>
                    <a:gd name="connsiteX7" fmla="*/ 20916 w 130633"/>
                    <a:gd name="connsiteY7" fmla="*/ 54030 h 150873"/>
                    <a:gd name="connsiteX8" fmla="*/ 76478 w 130633"/>
                    <a:gd name="connsiteY8" fmla="*/ 100067 h 150873"/>
                    <a:gd name="connsiteX9" fmla="*/ 130453 w 130633"/>
                    <a:gd name="connsiteY9" fmla="*/ 150867 h 1508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30633" h="150873">
                      <a:moveTo>
                        <a:pt x="130453" y="150867"/>
                      </a:moveTo>
                      <a:cubicBezTo>
                        <a:pt x="127278" y="151396"/>
                        <a:pt x="79124" y="121234"/>
                        <a:pt x="57428" y="103242"/>
                      </a:cubicBezTo>
                      <a:cubicBezTo>
                        <a:pt x="35732" y="85250"/>
                        <a:pt x="-3691" y="55352"/>
                        <a:pt x="278" y="42917"/>
                      </a:cubicBezTo>
                      <a:cubicBezTo>
                        <a:pt x="4247" y="30482"/>
                        <a:pt x="75685" y="35774"/>
                        <a:pt x="81241" y="28630"/>
                      </a:cubicBezTo>
                      <a:cubicBezTo>
                        <a:pt x="86797" y="21486"/>
                        <a:pt x="39702" y="-1268"/>
                        <a:pt x="33616" y="55"/>
                      </a:cubicBezTo>
                      <a:cubicBezTo>
                        <a:pt x="27530" y="1378"/>
                        <a:pt x="49755" y="34186"/>
                        <a:pt x="44728" y="36567"/>
                      </a:cubicBezTo>
                      <a:cubicBezTo>
                        <a:pt x="39701" y="38948"/>
                        <a:pt x="7422" y="11431"/>
                        <a:pt x="3453" y="14342"/>
                      </a:cubicBezTo>
                      <a:cubicBezTo>
                        <a:pt x="-516" y="17252"/>
                        <a:pt x="8745" y="39743"/>
                        <a:pt x="20916" y="54030"/>
                      </a:cubicBezTo>
                      <a:cubicBezTo>
                        <a:pt x="33087" y="68317"/>
                        <a:pt x="58751" y="86838"/>
                        <a:pt x="76478" y="100067"/>
                      </a:cubicBezTo>
                      <a:cubicBezTo>
                        <a:pt x="94205" y="113296"/>
                        <a:pt x="133628" y="150338"/>
                        <a:pt x="130453" y="15086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7" name="フリーフォーム: 図形 1866">
                  <a:extLst>
                    <a:ext uri="{FF2B5EF4-FFF2-40B4-BE49-F238E27FC236}">
                      <a16:creationId xmlns:a16="http://schemas.microsoft.com/office/drawing/2014/main" id="{ACCE80BE-E1BE-457F-B525-4E8B20CC5C4A}"/>
                    </a:ext>
                  </a:extLst>
                </p:cNvPr>
                <p:cNvSpPr/>
                <p:nvPr/>
              </p:nvSpPr>
              <p:spPr>
                <a:xfrm>
                  <a:off x="8162061" y="1447312"/>
                  <a:ext cx="94566" cy="23278"/>
                </a:xfrm>
                <a:custGeom>
                  <a:avLst/>
                  <a:gdLst>
                    <a:gd name="connsiteX0" fmla="*/ 94527 w 94566"/>
                    <a:gd name="connsiteY0" fmla="*/ 13188 h 23278"/>
                    <a:gd name="connsiteX1" fmla="*/ 8802 w 94566"/>
                    <a:gd name="connsiteY1" fmla="*/ 16363 h 23278"/>
                    <a:gd name="connsiteX2" fmla="*/ 4039 w 94566"/>
                    <a:gd name="connsiteY2" fmla="*/ 22713 h 23278"/>
                    <a:gd name="connsiteX3" fmla="*/ 19914 w 94566"/>
                    <a:gd name="connsiteY3" fmla="*/ 488 h 23278"/>
                    <a:gd name="connsiteX4" fmla="*/ 94527 w 94566"/>
                    <a:gd name="connsiteY4" fmla="*/ 13188 h 232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66" h="23278">
                      <a:moveTo>
                        <a:pt x="94527" y="13188"/>
                      </a:moveTo>
                      <a:cubicBezTo>
                        <a:pt x="92675" y="15834"/>
                        <a:pt x="23883" y="14776"/>
                        <a:pt x="8802" y="16363"/>
                      </a:cubicBezTo>
                      <a:cubicBezTo>
                        <a:pt x="-6279" y="17950"/>
                        <a:pt x="2187" y="25359"/>
                        <a:pt x="4039" y="22713"/>
                      </a:cubicBezTo>
                      <a:cubicBezTo>
                        <a:pt x="5891" y="20067"/>
                        <a:pt x="7479" y="3663"/>
                        <a:pt x="19914" y="488"/>
                      </a:cubicBezTo>
                      <a:cubicBezTo>
                        <a:pt x="32349" y="-2687"/>
                        <a:pt x="96379" y="10542"/>
                        <a:pt x="94527" y="131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8" name="フリーフォーム: 図形 1867">
                  <a:extLst>
                    <a:ext uri="{FF2B5EF4-FFF2-40B4-BE49-F238E27FC236}">
                      <a16:creationId xmlns:a16="http://schemas.microsoft.com/office/drawing/2014/main" id="{EB70D69D-1D2D-4FF1-99C2-548FE467B1D7}"/>
                    </a:ext>
                  </a:extLst>
                </p:cNvPr>
                <p:cNvSpPr/>
                <p:nvPr/>
              </p:nvSpPr>
              <p:spPr>
                <a:xfrm>
                  <a:off x="8437202" y="1209554"/>
                  <a:ext cx="190853" cy="278204"/>
                </a:xfrm>
                <a:custGeom>
                  <a:avLst/>
                  <a:gdLst>
                    <a:gd name="connsiteX0" fmla="*/ 361 w 190853"/>
                    <a:gd name="connsiteY0" fmla="*/ 121 h 278204"/>
                    <a:gd name="connsiteX1" fmla="*/ 127361 w 190853"/>
                    <a:gd name="connsiteY1" fmla="*/ 117596 h 278204"/>
                    <a:gd name="connsiteX2" fmla="*/ 154348 w 190853"/>
                    <a:gd name="connsiteY2" fmla="*/ 163634 h 278204"/>
                    <a:gd name="connsiteX3" fmla="*/ 187686 w 190853"/>
                    <a:gd name="connsiteY3" fmla="*/ 277934 h 278204"/>
                    <a:gd name="connsiteX4" fmla="*/ 187686 w 190853"/>
                    <a:gd name="connsiteY4" fmla="*/ 193796 h 278204"/>
                    <a:gd name="connsiteX5" fmla="*/ 171811 w 190853"/>
                    <a:gd name="connsiteY5" fmla="*/ 141409 h 278204"/>
                    <a:gd name="connsiteX6" fmla="*/ 361 w 190853"/>
                    <a:gd name="connsiteY6" fmla="*/ 121 h 278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0853" h="278204">
                      <a:moveTo>
                        <a:pt x="361" y="121"/>
                      </a:moveTo>
                      <a:cubicBezTo>
                        <a:pt x="-7047" y="-3848"/>
                        <a:pt x="101697" y="90344"/>
                        <a:pt x="127361" y="117596"/>
                      </a:cubicBezTo>
                      <a:cubicBezTo>
                        <a:pt x="153026" y="144848"/>
                        <a:pt x="144294" y="136911"/>
                        <a:pt x="154348" y="163634"/>
                      </a:cubicBezTo>
                      <a:cubicBezTo>
                        <a:pt x="164402" y="190357"/>
                        <a:pt x="182130" y="272907"/>
                        <a:pt x="187686" y="277934"/>
                      </a:cubicBezTo>
                      <a:cubicBezTo>
                        <a:pt x="193242" y="282961"/>
                        <a:pt x="190332" y="216550"/>
                        <a:pt x="187686" y="193796"/>
                      </a:cubicBezTo>
                      <a:cubicBezTo>
                        <a:pt x="185040" y="171042"/>
                        <a:pt x="201444" y="170778"/>
                        <a:pt x="171811" y="141409"/>
                      </a:cubicBezTo>
                      <a:cubicBezTo>
                        <a:pt x="142178" y="112040"/>
                        <a:pt x="7769" y="4090"/>
                        <a:pt x="361" y="1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69" name="フリーフォーム: 図形 1868">
                  <a:extLst>
                    <a:ext uri="{FF2B5EF4-FFF2-40B4-BE49-F238E27FC236}">
                      <a16:creationId xmlns:a16="http://schemas.microsoft.com/office/drawing/2014/main" id="{202FEEDF-435F-49B1-B4E9-C0A01183A80E}"/>
                    </a:ext>
                  </a:extLst>
                </p:cNvPr>
                <p:cNvSpPr/>
                <p:nvPr/>
              </p:nvSpPr>
              <p:spPr>
                <a:xfrm>
                  <a:off x="8465885" y="1193712"/>
                  <a:ext cx="177805" cy="298986"/>
                </a:xfrm>
                <a:custGeom>
                  <a:avLst/>
                  <a:gdLst>
                    <a:gd name="connsiteX0" fmla="*/ 253 w 177805"/>
                    <a:gd name="connsiteY0" fmla="*/ 88 h 298986"/>
                    <a:gd name="connsiteX1" fmla="*/ 125665 w 177805"/>
                    <a:gd name="connsiteY1" fmla="*/ 120738 h 298986"/>
                    <a:gd name="connsiteX2" fmla="*/ 159003 w 177805"/>
                    <a:gd name="connsiteY2" fmla="*/ 158838 h 298986"/>
                    <a:gd name="connsiteX3" fmla="*/ 173290 w 177805"/>
                    <a:gd name="connsiteY3" fmla="*/ 214401 h 298986"/>
                    <a:gd name="connsiteX4" fmla="*/ 173290 w 177805"/>
                    <a:gd name="connsiteY4" fmla="*/ 298538 h 298986"/>
                    <a:gd name="connsiteX5" fmla="*/ 171703 w 177805"/>
                    <a:gd name="connsiteY5" fmla="*/ 242976 h 298986"/>
                    <a:gd name="connsiteX6" fmla="*/ 162178 w 177805"/>
                    <a:gd name="connsiteY6" fmla="*/ 141376 h 298986"/>
                    <a:gd name="connsiteX7" fmla="*/ 253 w 177805"/>
                    <a:gd name="connsiteY7" fmla="*/ 88 h 2989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77805" h="298986">
                      <a:moveTo>
                        <a:pt x="253" y="88"/>
                      </a:moveTo>
                      <a:cubicBezTo>
                        <a:pt x="-5832" y="-3352"/>
                        <a:pt x="99207" y="94280"/>
                        <a:pt x="125665" y="120738"/>
                      </a:cubicBezTo>
                      <a:cubicBezTo>
                        <a:pt x="152123" y="147196"/>
                        <a:pt x="151066" y="143228"/>
                        <a:pt x="159003" y="158838"/>
                      </a:cubicBezTo>
                      <a:cubicBezTo>
                        <a:pt x="166941" y="174449"/>
                        <a:pt x="170909" y="191118"/>
                        <a:pt x="173290" y="214401"/>
                      </a:cubicBezTo>
                      <a:cubicBezTo>
                        <a:pt x="175671" y="237684"/>
                        <a:pt x="173290" y="298538"/>
                        <a:pt x="173290" y="298538"/>
                      </a:cubicBezTo>
                      <a:cubicBezTo>
                        <a:pt x="173026" y="303300"/>
                        <a:pt x="173555" y="269170"/>
                        <a:pt x="171703" y="242976"/>
                      </a:cubicBezTo>
                      <a:cubicBezTo>
                        <a:pt x="169851" y="216782"/>
                        <a:pt x="191811" y="180799"/>
                        <a:pt x="162178" y="141376"/>
                      </a:cubicBezTo>
                      <a:cubicBezTo>
                        <a:pt x="132545" y="101953"/>
                        <a:pt x="6338" y="3528"/>
                        <a:pt x="253" y="8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0" name="フリーフォーム: 図形 1869">
                  <a:extLst>
                    <a:ext uri="{FF2B5EF4-FFF2-40B4-BE49-F238E27FC236}">
                      <a16:creationId xmlns:a16="http://schemas.microsoft.com/office/drawing/2014/main" id="{C60C64C7-DDFF-4C6A-BAEC-B0E25466C412}"/>
                    </a:ext>
                  </a:extLst>
                </p:cNvPr>
                <p:cNvSpPr/>
                <p:nvPr/>
              </p:nvSpPr>
              <p:spPr>
                <a:xfrm>
                  <a:off x="8341883" y="1635091"/>
                  <a:ext cx="306864" cy="141910"/>
                </a:xfrm>
                <a:custGeom>
                  <a:avLst/>
                  <a:gdLst>
                    <a:gd name="connsiteX0" fmla="*/ 306817 w 306864"/>
                    <a:gd name="connsiteY0" fmla="*/ 34 h 141910"/>
                    <a:gd name="connsiteX1" fmla="*/ 281417 w 306864"/>
                    <a:gd name="connsiteY1" fmla="*/ 96872 h 141910"/>
                    <a:gd name="connsiteX2" fmla="*/ 184580 w 306864"/>
                    <a:gd name="connsiteY2" fmla="*/ 106397 h 141910"/>
                    <a:gd name="connsiteX3" fmla="*/ 32180 w 306864"/>
                    <a:gd name="connsiteY3" fmla="*/ 122272 h 141910"/>
                    <a:gd name="connsiteX4" fmla="*/ 8367 w 306864"/>
                    <a:gd name="connsiteY4" fmla="*/ 141322 h 141910"/>
                    <a:gd name="connsiteX5" fmla="*/ 140130 w 306864"/>
                    <a:gd name="connsiteY5" fmla="*/ 98459 h 141910"/>
                    <a:gd name="connsiteX6" fmla="*/ 283005 w 306864"/>
                    <a:gd name="connsiteY6" fmla="*/ 85759 h 141910"/>
                    <a:gd name="connsiteX7" fmla="*/ 306817 w 306864"/>
                    <a:gd name="connsiteY7" fmla="*/ 34 h 1419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06864" h="141910">
                      <a:moveTo>
                        <a:pt x="306817" y="34"/>
                      </a:moveTo>
                      <a:cubicBezTo>
                        <a:pt x="306552" y="1886"/>
                        <a:pt x="301790" y="79145"/>
                        <a:pt x="281417" y="96872"/>
                      </a:cubicBezTo>
                      <a:cubicBezTo>
                        <a:pt x="261044" y="114599"/>
                        <a:pt x="184580" y="106397"/>
                        <a:pt x="184580" y="106397"/>
                      </a:cubicBezTo>
                      <a:cubicBezTo>
                        <a:pt x="143041" y="110630"/>
                        <a:pt x="61549" y="116451"/>
                        <a:pt x="32180" y="122272"/>
                      </a:cubicBezTo>
                      <a:cubicBezTo>
                        <a:pt x="2811" y="128093"/>
                        <a:pt x="-9625" y="145291"/>
                        <a:pt x="8367" y="141322"/>
                      </a:cubicBezTo>
                      <a:cubicBezTo>
                        <a:pt x="26359" y="137353"/>
                        <a:pt x="94357" y="107720"/>
                        <a:pt x="140130" y="98459"/>
                      </a:cubicBezTo>
                      <a:cubicBezTo>
                        <a:pt x="185903" y="89198"/>
                        <a:pt x="258928" y="99782"/>
                        <a:pt x="283005" y="85759"/>
                      </a:cubicBezTo>
                      <a:cubicBezTo>
                        <a:pt x="307082" y="71736"/>
                        <a:pt x="307082" y="-1818"/>
                        <a:pt x="306817" y="3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1" name="フリーフォーム: 図形 1870">
                  <a:extLst>
                    <a:ext uri="{FF2B5EF4-FFF2-40B4-BE49-F238E27FC236}">
                      <a16:creationId xmlns:a16="http://schemas.microsoft.com/office/drawing/2014/main" id="{0894D2AD-98A5-4C42-B6C9-BE4ECF7AA568}"/>
                    </a:ext>
                  </a:extLst>
                </p:cNvPr>
                <p:cNvSpPr/>
                <p:nvPr/>
              </p:nvSpPr>
              <p:spPr>
                <a:xfrm>
                  <a:off x="8353425" y="1636713"/>
                  <a:ext cx="317758" cy="139700"/>
                </a:xfrm>
                <a:custGeom>
                  <a:avLst/>
                  <a:gdLst>
                    <a:gd name="connsiteX0" fmla="*/ 317500 w 317758"/>
                    <a:gd name="connsiteY0" fmla="*/ 0 h 139700"/>
                    <a:gd name="connsiteX1" fmla="*/ 288925 w 317758"/>
                    <a:gd name="connsiteY1" fmla="*/ 103187 h 139700"/>
                    <a:gd name="connsiteX2" fmla="*/ 239713 w 317758"/>
                    <a:gd name="connsiteY2" fmla="*/ 125412 h 139700"/>
                    <a:gd name="connsiteX3" fmla="*/ 149225 w 317758"/>
                    <a:gd name="connsiteY3" fmla="*/ 131762 h 139700"/>
                    <a:gd name="connsiteX4" fmla="*/ 0 w 317758"/>
                    <a:gd name="connsiteY4" fmla="*/ 139700 h 139700"/>
                    <a:gd name="connsiteX5" fmla="*/ 196850 w 317758"/>
                    <a:gd name="connsiteY5" fmla="*/ 125412 h 139700"/>
                    <a:gd name="connsiteX6" fmla="*/ 273050 w 317758"/>
                    <a:gd name="connsiteY6" fmla="*/ 101600 h 139700"/>
                    <a:gd name="connsiteX7" fmla="*/ 317500 w 317758"/>
                    <a:gd name="connsiteY7" fmla="*/ 0 h 1397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7758" h="139700">
                      <a:moveTo>
                        <a:pt x="317500" y="0"/>
                      </a:moveTo>
                      <a:cubicBezTo>
                        <a:pt x="320146" y="264"/>
                        <a:pt x="301890" y="82285"/>
                        <a:pt x="288925" y="103187"/>
                      </a:cubicBezTo>
                      <a:cubicBezTo>
                        <a:pt x="275960" y="124089"/>
                        <a:pt x="262996" y="120650"/>
                        <a:pt x="239713" y="125412"/>
                      </a:cubicBezTo>
                      <a:cubicBezTo>
                        <a:pt x="216430" y="130175"/>
                        <a:pt x="149225" y="131762"/>
                        <a:pt x="149225" y="131762"/>
                      </a:cubicBezTo>
                      <a:lnTo>
                        <a:pt x="0" y="139700"/>
                      </a:lnTo>
                      <a:cubicBezTo>
                        <a:pt x="7937" y="138642"/>
                        <a:pt x="151342" y="131762"/>
                        <a:pt x="196850" y="125412"/>
                      </a:cubicBezTo>
                      <a:cubicBezTo>
                        <a:pt x="242358" y="119062"/>
                        <a:pt x="255058" y="119856"/>
                        <a:pt x="273050" y="101600"/>
                      </a:cubicBezTo>
                      <a:cubicBezTo>
                        <a:pt x="291042" y="83344"/>
                        <a:pt x="314854" y="-264"/>
                        <a:pt x="31750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2" name="フリーフォーム: 図形 1871">
                  <a:extLst>
                    <a:ext uri="{FF2B5EF4-FFF2-40B4-BE49-F238E27FC236}">
                      <a16:creationId xmlns:a16="http://schemas.microsoft.com/office/drawing/2014/main" id="{324A5394-CD1D-4CE2-8601-06F7D1A32CD6}"/>
                    </a:ext>
                  </a:extLst>
                </p:cNvPr>
                <p:cNvSpPr/>
                <p:nvPr/>
              </p:nvSpPr>
              <p:spPr>
                <a:xfrm>
                  <a:off x="8058648" y="1163146"/>
                  <a:ext cx="103780" cy="127000"/>
                </a:xfrm>
                <a:custGeom>
                  <a:avLst/>
                  <a:gdLst>
                    <a:gd name="connsiteX0" fmla="*/ 1090 w 103780"/>
                    <a:gd name="connsiteY0" fmla="*/ 492 h 127000"/>
                    <a:gd name="connsiteX1" fmla="*/ 102690 w 103780"/>
                    <a:gd name="connsiteY1" fmla="*/ 124317 h 127000"/>
                    <a:gd name="connsiteX2" fmla="*/ 51890 w 103780"/>
                    <a:gd name="connsiteY2" fmla="*/ 81454 h 127000"/>
                    <a:gd name="connsiteX3" fmla="*/ 1090 w 103780"/>
                    <a:gd name="connsiteY3" fmla="*/ 492 h 127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03780" h="127000">
                      <a:moveTo>
                        <a:pt x="1090" y="492"/>
                      </a:moveTo>
                      <a:cubicBezTo>
                        <a:pt x="9557" y="7636"/>
                        <a:pt x="94223" y="110823"/>
                        <a:pt x="102690" y="124317"/>
                      </a:cubicBezTo>
                      <a:cubicBezTo>
                        <a:pt x="111157" y="137811"/>
                        <a:pt x="68030" y="96800"/>
                        <a:pt x="51890" y="81454"/>
                      </a:cubicBezTo>
                      <a:cubicBezTo>
                        <a:pt x="35750" y="66108"/>
                        <a:pt x="-7377" y="-6652"/>
                        <a:pt x="1090" y="4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3" name="フリーフォーム: 図形 1872">
                  <a:extLst>
                    <a:ext uri="{FF2B5EF4-FFF2-40B4-BE49-F238E27FC236}">
                      <a16:creationId xmlns:a16="http://schemas.microsoft.com/office/drawing/2014/main" id="{1AE807D0-1505-4E81-8478-AA04F69A6114}"/>
                    </a:ext>
                  </a:extLst>
                </p:cNvPr>
                <p:cNvSpPr/>
                <p:nvPr/>
              </p:nvSpPr>
              <p:spPr>
                <a:xfrm>
                  <a:off x="8042269" y="1168289"/>
                  <a:ext cx="142900" cy="76411"/>
                </a:xfrm>
                <a:custGeom>
                  <a:avLst/>
                  <a:gdLst>
                    <a:gd name="connsiteX0" fmla="*/ 6 w 142900"/>
                    <a:gd name="connsiteY0" fmla="*/ 111 h 76411"/>
                    <a:gd name="connsiteX1" fmla="*/ 96844 w 142900"/>
                    <a:gd name="connsiteY1" fmla="*/ 41386 h 76411"/>
                    <a:gd name="connsiteX2" fmla="*/ 142881 w 142900"/>
                    <a:gd name="connsiteY2" fmla="*/ 76311 h 76411"/>
                    <a:gd name="connsiteX3" fmla="*/ 101606 w 142900"/>
                    <a:gd name="connsiteY3" fmla="*/ 30274 h 76411"/>
                    <a:gd name="connsiteX4" fmla="*/ 6 w 142900"/>
                    <a:gd name="connsiteY4" fmla="*/ 111 h 764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900" h="76411">
                      <a:moveTo>
                        <a:pt x="6" y="111"/>
                      </a:moveTo>
                      <a:cubicBezTo>
                        <a:pt x="-788" y="1963"/>
                        <a:pt x="73032" y="28686"/>
                        <a:pt x="96844" y="41386"/>
                      </a:cubicBezTo>
                      <a:cubicBezTo>
                        <a:pt x="120657" y="54086"/>
                        <a:pt x="142087" y="78163"/>
                        <a:pt x="142881" y="76311"/>
                      </a:cubicBezTo>
                      <a:cubicBezTo>
                        <a:pt x="143675" y="74459"/>
                        <a:pt x="119862" y="40593"/>
                        <a:pt x="101606" y="30274"/>
                      </a:cubicBezTo>
                      <a:cubicBezTo>
                        <a:pt x="83350" y="19955"/>
                        <a:pt x="800" y="-1741"/>
                        <a:pt x="6" y="1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4" name="フリーフォーム: 図形 1873">
                  <a:extLst>
                    <a:ext uri="{FF2B5EF4-FFF2-40B4-BE49-F238E27FC236}">
                      <a16:creationId xmlns:a16="http://schemas.microsoft.com/office/drawing/2014/main" id="{3B6613F5-8829-4DC7-9500-E534E4034AF5}"/>
                    </a:ext>
                  </a:extLst>
                </p:cNvPr>
                <p:cNvSpPr/>
                <p:nvPr/>
              </p:nvSpPr>
              <p:spPr>
                <a:xfrm>
                  <a:off x="8195421" y="1129980"/>
                  <a:ext cx="48748" cy="120912"/>
                </a:xfrm>
                <a:custGeom>
                  <a:avLst/>
                  <a:gdLst>
                    <a:gd name="connsiteX0" fmla="*/ 842 w 48748"/>
                    <a:gd name="connsiteY0" fmla="*/ 320 h 120912"/>
                    <a:gd name="connsiteX1" fmla="*/ 48467 w 48748"/>
                    <a:gd name="connsiteY1" fmla="*/ 117795 h 120912"/>
                    <a:gd name="connsiteX2" fmla="*/ 19892 w 48748"/>
                    <a:gd name="connsiteY2" fmla="*/ 82870 h 120912"/>
                    <a:gd name="connsiteX3" fmla="*/ 842 w 48748"/>
                    <a:gd name="connsiteY3" fmla="*/ 320 h 1209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748" h="120912">
                      <a:moveTo>
                        <a:pt x="842" y="320"/>
                      </a:moveTo>
                      <a:cubicBezTo>
                        <a:pt x="5604" y="6141"/>
                        <a:pt x="45292" y="104037"/>
                        <a:pt x="48467" y="117795"/>
                      </a:cubicBezTo>
                      <a:cubicBezTo>
                        <a:pt x="51642" y="131553"/>
                        <a:pt x="27036" y="96099"/>
                        <a:pt x="19892" y="82870"/>
                      </a:cubicBezTo>
                      <a:cubicBezTo>
                        <a:pt x="12748" y="69641"/>
                        <a:pt x="-3920" y="-5501"/>
                        <a:pt x="842" y="3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5" name="フリーフォーム: 図形 1874">
                  <a:extLst>
                    <a:ext uri="{FF2B5EF4-FFF2-40B4-BE49-F238E27FC236}">
                      <a16:creationId xmlns:a16="http://schemas.microsoft.com/office/drawing/2014/main" id="{463E78B3-E2D8-4BA1-BEB1-01C18D5A461B}"/>
                    </a:ext>
                  </a:extLst>
                </p:cNvPr>
                <p:cNvSpPr/>
                <p:nvPr/>
              </p:nvSpPr>
              <p:spPr>
                <a:xfrm>
                  <a:off x="8191280" y="1137899"/>
                  <a:ext cx="114973" cy="101239"/>
                </a:xfrm>
                <a:custGeom>
                  <a:avLst/>
                  <a:gdLst>
                    <a:gd name="connsiteX0" fmla="*/ 220 w 114973"/>
                    <a:gd name="connsiteY0" fmla="*/ 339 h 101239"/>
                    <a:gd name="connsiteX1" fmla="*/ 111345 w 114973"/>
                    <a:gd name="connsiteY1" fmla="*/ 98764 h 101239"/>
                    <a:gd name="connsiteX2" fmla="*/ 82770 w 114973"/>
                    <a:gd name="connsiteY2" fmla="*/ 67014 h 101239"/>
                    <a:gd name="connsiteX3" fmla="*/ 220 w 114973"/>
                    <a:gd name="connsiteY3" fmla="*/ 339 h 1012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4973" h="101239">
                      <a:moveTo>
                        <a:pt x="220" y="339"/>
                      </a:moveTo>
                      <a:cubicBezTo>
                        <a:pt x="4983" y="5631"/>
                        <a:pt x="97587" y="87651"/>
                        <a:pt x="111345" y="98764"/>
                      </a:cubicBezTo>
                      <a:cubicBezTo>
                        <a:pt x="125103" y="109877"/>
                        <a:pt x="96264" y="80772"/>
                        <a:pt x="82770" y="67014"/>
                      </a:cubicBezTo>
                      <a:cubicBezTo>
                        <a:pt x="69276" y="53256"/>
                        <a:pt x="-4543" y="-4953"/>
                        <a:pt x="220" y="3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6" name="フリーフォーム: 図形 1875">
                  <a:extLst>
                    <a:ext uri="{FF2B5EF4-FFF2-40B4-BE49-F238E27FC236}">
                      <a16:creationId xmlns:a16="http://schemas.microsoft.com/office/drawing/2014/main" id="{B2B78FB2-842F-42F9-8B8E-6D61424D66CF}"/>
                    </a:ext>
                  </a:extLst>
                </p:cNvPr>
                <p:cNvSpPr/>
                <p:nvPr/>
              </p:nvSpPr>
              <p:spPr>
                <a:xfrm>
                  <a:off x="8129936" y="1239461"/>
                  <a:ext cx="144194" cy="270466"/>
                </a:xfrm>
                <a:custGeom>
                  <a:avLst/>
                  <a:gdLst>
                    <a:gd name="connsiteX0" fmla="*/ 144114 w 144194"/>
                    <a:gd name="connsiteY0" fmla="*/ 19427 h 270466"/>
                    <a:gd name="connsiteX1" fmla="*/ 67914 w 144194"/>
                    <a:gd name="connsiteY1" fmla="*/ 1964 h 270466"/>
                    <a:gd name="connsiteX2" fmla="*/ 9177 w 144194"/>
                    <a:gd name="connsiteY2" fmla="*/ 71814 h 270466"/>
                    <a:gd name="connsiteX3" fmla="*/ 1239 w 144194"/>
                    <a:gd name="connsiteY3" fmla="*/ 128964 h 270466"/>
                    <a:gd name="connsiteX4" fmla="*/ 20289 w 144194"/>
                    <a:gd name="connsiteY4" fmla="*/ 206752 h 270466"/>
                    <a:gd name="connsiteX5" fmla="*/ 23464 w 144194"/>
                    <a:gd name="connsiteY5" fmla="*/ 224214 h 270466"/>
                    <a:gd name="connsiteX6" fmla="*/ 74264 w 144194"/>
                    <a:gd name="connsiteY6" fmla="*/ 270252 h 270466"/>
                    <a:gd name="connsiteX7" fmla="*/ 39339 w 144194"/>
                    <a:gd name="connsiteY7" fmla="*/ 203577 h 270466"/>
                    <a:gd name="connsiteX8" fmla="*/ 20289 w 144194"/>
                    <a:gd name="connsiteY8" fmla="*/ 106739 h 270466"/>
                    <a:gd name="connsiteX9" fmla="*/ 44102 w 144194"/>
                    <a:gd name="connsiteY9" fmla="*/ 51177 h 270466"/>
                    <a:gd name="connsiteX10" fmla="*/ 82202 w 144194"/>
                    <a:gd name="connsiteY10" fmla="*/ 21014 h 270466"/>
                    <a:gd name="connsiteX11" fmla="*/ 144114 w 144194"/>
                    <a:gd name="connsiteY11" fmla="*/ 19427 h 2704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44194" h="270466">
                      <a:moveTo>
                        <a:pt x="144114" y="19427"/>
                      </a:moveTo>
                      <a:cubicBezTo>
                        <a:pt x="141733" y="16252"/>
                        <a:pt x="90403" y="-6767"/>
                        <a:pt x="67914" y="1964"/>
                      </a:cubicBezTo>
                      <a:cubicBezTo>
                        <a:pt x="45425" y="10695"/>
                        <a:pt x="20289" y="50647"/>
                        <a:pt x="9177" y="71814"/>
                      </a:cubicBezTo>
                      <a:cubicBezTo>
                        <a:pt x="-1936" y="92981"/>
                        <a:pt x="-613" y="106474"/>
                        <a:pt x="1239" y="128964"/>
                      </a:cubicBezTo>
                      <a:cubicBezTo>
                        <a:pt x="3091" y="151454"/>
                        <a:pt x="16585" y="190877"/>
                        <a:pt x="20289" y="206752"/>
                      </a:cubicBezTo>
                      <a:cubicBezTo>
                        <a:pt x="23993" y="222627"/>
                        <a:pt x="14468" y="213631"/>
                        <a:pt x="23464" y="224214"/>
                      </a:cubicBezTo>
                      <a:cubicBezTo>
                        <a:pt x="32460" y="234797"/>
                        <a:pt x="71618" y="273692"/>
                        <a:pt x="74264" y="270252"/>
                      </a:cubicBezTo>
                      <a:cubicBezTo>
                        <a:pt x="76910" y="266812"/>
                        <a:pt x="48335" y="230829"/>
                        <a:pt x="39339" y="203577"/>
                      </a:cubicBezTo>
                      <a:cubicBezTo>
                        <a:pt x="30343" y="176325"/>
                        <a:pt x="19495" y="132139"/>
                        <a:pt x="20289" y="106739"/>
                      </a:cubicBezTo>
                      <a:cubicBezTo>
                        <a:pt x="21083" y="81339"/>
                        <a:pt x="33783" y="65464"/>
                        <a:pt x="44102" y="51177"/>
                      </a:cubicBezTo>
                      <a:cubicBezTo>
                        <a:pt x="54421" y="36890"/>
                        <a:pt x="68708" y="26041"/>
                        <a:pt x="82202" y="21014"/>
                      </a:cubicBezTo>
                      <a:cubicBezTo>
                        <a:pt x="95696" y="15987"/>
                        <a:pt x="146495" y="22602"/>
                        <a:pt x="144114" y="194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7" name="フリーフォーム: 図形 1876">
                  <a:extLst>
                    <a:ext uri="{FF2B5EF4-FFF2-40B4-BE49-F238E27FC236}">
                      <a16:creationId xmlns:a16="http://schemas.microsoft.com/office/drawing/2014/main" id="{809DF423-0E92-4427-9815-E23E66B3135C}"/>
                    </a:ext>
                  </a:extLst>
                </p:cNvPr>
                <p:cNvSpPr/>
                <p:nvPr/>
              </p:nvSpPr>
              <p:spPr>
                <a:xfrm>
                  <a:off x="8240668" y="1257169"/>
                  <a:ext cx="119883" cy="57284"/>
                </a:xfrm>
                <a:custGeom>
                  <a:avLst/>
                  <a:gdLst>
                    <a:gd name="connsiteX0" fmla="*/ 45 w 119883"/>
                    <a:gd name="connsiteY0" fmla="*/ 131 h 57284"/>
                    <a:gd name="connsiteX1" fmla="*/ 63545 w 119883"/>
                    <a:gd name="connsiteY1" fmla="*/ 35056 h 57284"/>
                    <a:gd name="connsiteX2" fmla="*/ 74657 w 119883"/>
                    <a:gd name="connsiteY2" fmla="*/ 57281 h 57284"/>
                    <a:gd name="connsiteX3" fmla="*/ 88945 w 119883"/>
                    <a:gd name="connsiteY3" fmla="*/ 33469 h 57284"/>
                    <a:gd name="connsiteX4" fmla="*/ 119107 w 119883"/>
                    <a:gd name="connsiteY4" fmla="*/ 54106 h 57284"/>
                    <a:gd name="connsiteX5" fmla="*/ 54020 w 119883"/>
                    <a:gd name="connsiteY5" fmla="*/ 23944 h 57284"/>
                    <a:gd name="connsiteX6" fmla="*/ 45 w 119883"/>
                    <a:gd name="connsiteY6" fmla="*/ 131 h 572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9883" h="57284">
                      <a:moveTo>
                        <a:pt x="45" y="131"/>
                      </a:moveTo>
                      <a:cubicBezTo>
                        <a:pt x="1632" y="1983"/>
                        <a:pt x="51110" y="25531"/>
                        <a:pt x="63545" y="35056"/>
                      </a:cubicBezTo>
                      <a:cubicBezTo>
                        <a:pt x="75980" y="44581"/>
                        <a:pt x="70424" y="57545"/>
                        <a:pt x="74657" y="57281"/>
                      </a:cubicBezTo>
                      <a:cubicBezTo>
                        <a:pt x="78890" y="57017"/>
                        <a:pt x="81537" y="33998"/>
                        <a:pt x="88945" y="33469"/>
                      </a:cubicBezTo>
                      <a:cubicBezTo>
                        <a:pt x="96353" y="32940"/>
                        <a:pt x="124928" y="55694"/>
                        <a:pt x="119107" y="54106"/>
                      </a:cubicBezTo>
                      <a:cubicBezTo>
                        <a:pt x="113286" y="52519"/>
                        <a:pt x="54020" y="23944"/>
                        <a:pt x="54020" y="23944"/>
                      </a:cubicBezTo>
                      <a:cubicBezTo>
                        <a:pt x="38674" y="16536"/>
                        <a:pt x="-1542" y="-1721"/>
                        <a:pt x="45" y="13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8" name="フリーフォーム: 図形 1877">
                  <a:extLst>
                    <a:ext uri="{FF2B5EF4-FFF2-40B4-BE49-F238E27FC236}">
                      <a16:creationId xmlns:a16="http://schemas.microsoft.com/office/drawing/2014/main" id="{69792E35-0CAD-4CA3-833A-D157109826E5}"/>
                    </a:ext>
                  </a:extLst>
                </p:cNvPr>
                <p:cNvSpPr/>
                <p:nvPr/>
              </p:nvSpPr>
              <p:spPr>
                <a:xfrm>
                  <a:off x="8399977" y="1153615"/>
                  <a:ext cx="48738" cy="168890"/>
                </a:xfrm>
                <a:custGeom>
                  <a:avLst/>
                  <a:gdLst>
                    <a:gd name="connsiteX0" fmla="*/ 48698 w 48738"/>
                    <a:gd name="connsiteY0" fmla="*/ 498 h 168890"/>
                    <a:gd name="connsiteX1" fmla="*/ 10598 w 48738"/>
                    <a:gd name="connsiteY1" fmla="*/ 164010 h 168890"/>
                    <a:gd name="connsiteX2" fmla="*/ 2661 w 48738"/>
                    <a:gd name="connsiteY2" fmla="*/ 114798 h 168890"/>
                    <a:gd name="connsiteX3" fmla="*/ 48698 w 48738"/>
                    <a:gd name="connsiteY3" fmla="*/ 498 h 1688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8738" h="168890">
                      <a:moveTo>
                        <a:pt x="48698" y="498"/>
                      </a:moveTo>
                      <a:cubicBezTo>
                        <a:pt x="50021" y="8700"/>
                        <a:pt x="18271" y="144960"/>
                        <a:pt x="10598" y="164010"/>
                      </a:cubicBezTo>
                      <a:cubicBezTo>
                        <a:pt x="2925" y="183060"/>
                        <a:pt x="-3954" y="142050"/>
                        <a:pt x="2661" y="114798"/>
                      </a:cubicBezTo>
                      <a:cubicBezTo>
                        <a:pt x="9276" y="87546"/>
                        <a:pt x="47375" y="-7704"/>
                        <a:pt x="48698" y="4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79" name="フリーフォーム: 図形 1878">
                  <a:extLst>
                    <a:ext uri="{FF2B5EF4-FFF2-40B4-BE49-F238E27FC236}">
                      <a16:creationId xmlns:a16="http://schemas.microsoft.com/office/drawing/2014/main" id="{DA5E2E7D-8E5F-45D7-BCEC-13A97CCEB482}"/>
                    </a:ext>
                  </a:extLst>
                </p:cNvPr>
                <p:cNvSpPr/>
                <p:nvPr/>
              </p:nvSpPr>
              <p:spPr>
                <a:xfrm>
                  <a:off x="8377238" y="1154112"/>
                  <a:ext cx="35058" cy="152401"/>
                </a:xfrm>
                <a:custGeom>
                  <a:avLst/>
                  <a:gdLst>
                    <a:gd name="connsiteX0" fmla="*/ 0 w 35058"/>
                    <a:gd name="connsiteY0" fmla="*/ 152401 h 152401"/>
                    <a:gd name="connsiteX1" fmla="*/ 34925 w 35058"/>
                    <a:gd name="connsiteY1" fmla="*/ 1 h 152401"/>
                    <a:gd name="connsiteX2" fmla="*/ 0 w 35058"/>
                    <a:gd name="connsiteY2" fmla="*/ 152401 h 1524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5058" h="152401">
                      <a:moveTo>
                        <a:pt x="0" y="152401"/>
                      </a:moveTo>
                      <a:cubicBezTo>
                        <a:pt x="0" y="152401"/>
                        <a:pt x="32279" y="-528"/>
                        <a:pt x="34925" y="1"/>
                      </a:cubicBezTo>
                      <a:cubicBezTo>
                        <a:pt x="37571" y="530"/>
                        <a:pt x="0" y="152401"/>
                        <a:pt x="0" y="1524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0" name="フリーフォーム: 図形 1879">
                  <a:extLst>
                    <a:ext uri="{FF2B5EF4-FFF2-40B4-BE49-F238E27FC236}">
                      <a16:creationId xmlns:a16="http://schemas.microsoft.com/office/drawing/2014/main" id="{1C771AC9-DDEE-4471-B358-77009EF892B9}"/>
                    </a:ext>
                  </a:extLst>
                </p:cNvPr>
                <p:cNvSpPr/>
                <p:nvPr/>
              </p:nvSpPr>
              <p:spPr>
                <a:xfrm>
                  <a:off x="8354199" y="1112881"/>
                  <a:ext cx="21727" cy="170231"/>
                </a:xfrm>
                <a:custGeom>
                  <a:avLst/>
                  <a:gdLst>
                    <a:gd name="connsiteX0" fmla="*/ 11926 w 21727"/>
                    <a:gd name="connsiteY0" fmla="*/ 168232 h 170231"/>
                    <a:gd name="connsiteX1" fmla="*/ 21451 w 21727"/>
                    <a:gd name="connsiteY1" fmla="*/ 1544 h 170231"/>
                    <a:gd name="connsiteX2" fmla="*/ 814 w 21727"/>
                    <a:gd name="connsiteY2" fmla="*/ 88857 h 170231"/>
                    <a:gd name="connsiteX3" fmla="*/ 11926 w 21727"/>
                    <a:gd name="connsiteY3" fmla="*/ 168232 h 17023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1727" h="170231">
                      <a:moveTo>
                        <a:pt x="11926" y="168232"/>
                      </a:moveTo>
                      <a:cubicBezTo>
                        <a:pt x="15365" y="153680"/>
                        <a:pt x="23303" y="14773"/>
                        <a:pt x="21451" y="1544"/>
                      </a:cubicBezTo>
                      <a:cubicBezTo>
                        <a:pt x="19599" y="-11685"/>
                        <a:pt x="4783" y="63722"/>
                        <a:pt x="814" y="88857"/>
                      </a:cubicBezTo>
                      <a:cubicBezTo>
                        <a:pt x="-3155" y="113992"/>
                        <a:pt x="8487" y="182784"/>
                        <a:pt x="11926" y="16823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1" name="フリーフォーム: 図形 1880">
                  <a:extLst>
                    <a:ext uri="{FF2B5EF4-FFF2-40B4-BE49-F238E27FC236}">
                      <a16:creationId xmlns:a16="http://schemas.microsoft.com/office/drawing/2014/main" id="{B71BB29C-F37E-4D27-A98A-4CB6E15F842F}"/>
                    </a:ext>
                  </a:extLst>
                </p:cNvPr>
                <p:cNvSpPr/>
                <p:nvPr/>
              </p:nvSpPr>
              <p:spPr>
                <a:xfrm>
                  <a:off x="8324606" y="1093224"/>
                  <a:ext cx="24463" cy="155769"/>
                </a:xfrm>
                <a:custGeom>
                  <a:avLst/>
                  <a:gdLst>
                    <a:gd name="connsiteX0" fmla="*/ 20882 w 24463"/>
                    <a:gd name="connsiteY0" fmla="*/ 154551 h 155769"/>
                    <a:gd name="connsiteX1" fmla="*/ 22469 w 24463"/>
                    <a:gd name="connsiteY1" fmla="*/ 2151 h 155769"/>
                    <a:gd name="connsiteX2" fmla="*/ 244 w 24463"/>
                    <a:gd name="connsiteY2" fmla="*/ 70414 h 155769"/>
                    <a:gd name="connsiteX3" fmla="*/ 20882 w 24463"/>
                    <a:gd name="connsiteY3" fmla="*/ 154551 h 1557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463" h="155769">
                      <a:moveTo>
                        <a:pt x="20882" y="154551"/>
                      </a:moveTo>
                      <a:cubicBezTo>
                        <a:pt x="24586" y="143174"/>
                        <a:pt x="25909" y="16174"/>
                        <a:pt x="22469" y="2151"/>
                      </a:cubicBezTo>
                      <a:cubicBezTo>
                        <a:pt x="19029" y="-11872"/>
                        <a:pt x="2890" y="46337"/>
                        <a:pt x="244" y="70414"/>
                      </a:cubicBezTo>
                      <a:cubicBezTo>
                        <a:pt x="-2402" y="94491"/>
                        <a:pt x="17178" y="165928"/>
                        <a:pt x="20882" y="1545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2" name="フリーフォーム: 図形 1881">
                  <a:extLst>
                    <a:ext uri="{FF2B5EF4-FFF2-40B4-BE49-F238E27FC236}">
                      <a16:creationId xmlns:a16="http://schemas.microsoft.com/office/drawing/2014/main" id="{687426FC-E68D-4AF1-99B4-6A76352D35A5}"/>
                    </a:ext>
                  </a:extLst>
                </p:cNvPr>
                <p:cNvSpPr/>
                <p:nvPr/>
              </p:nvSpPr>
              <p:spPr>
                <a:xfrm>
                  <a:off x="8302291" y="1012508"/>
                  <a:ext cx="22219" cy="215801"/>
                </a:xfrm>
                <a:custGeom>
                  <a:avLst/>
                  <a:gdLst>
                    <a:gd name="connsiteX0" fmla="*/ 17797 w 22219"/>
                    <a:gd name="connsiteY0" fmla="*/ 213042 h 215801"/>
                    <a:gd name="connsiteX1" fmla="*/ 20972 w 22219"/>
                    <a:gd name="connsiteY1" fmla="*/ 1905 h 215801"/>
                    <a:gd name="connsiteX2" fmla="*/ 334 w 22219"/>
                    <a:gd name="connsiteY2" fmla="*/ 114617 h 215801"/>
                    <a:gd name="connsiteX3" fmla="*/ 17797 w 22219"/>
                    <a:gd name="connsiteY3" fmla="*/ 213042 h 2158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2219" h="215801">
                      <a:moveTo>
                        <a:pt x="17797" y="213042"/>
                      </a:moveTo>
                      <a:cubicBezTo>
                        <a:pt x="21237" y="194257"/>
                        <a:pt x="23882" y="18309"/>
                        <a:pt x="20972" y="1905"/>
                      </a:cubicBezTo>
                      <a:cubicBezTo>
                        <a:pt x="18062" y="-14499"/>
                        <a:pt x="3244" y="79428"/>
                        <a:pt x="334" y="114617"/>
                      </a:cubicBezTo>
                      <a:cubicBezTo>
                        <a:pt x="-2576" y="149806"/>
                        <a:pt x="14357" y="231827"/>
                        <a:pt x="17797" y="2130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3" name="フリーフォーム: 図形 1882">
                  <a:extLst>
                    <a:ext uri="{FF2B5EF4-FFF2-40B4-BE49-F238E27FC236}">
                      <a16:creationId xmlns:a16="http://schemas.microsoft.com/office/drawing/2014/main" id="{11E48FFE-5D86-4250-9785-B535634D6572}"/>
                    </a:ext>
                  </a:extLst>
                </p:cNvPr>
                <p:cNvSpPr/>
                <p:nvPr/>
              </p:nvSpPr>
              <p:spPr>
                <a:xfrm>
                  <a:off x="8267655" y="970297"/>
                  <a:ext cx="18685" cy="243397"/>
                </a:xfrm>
                <a:custGeom>
                  <a:avLst/>
                  <a:gdLst>
                    <a:gd name="connsiteX0" fmla="*/ 17508 w 18685"/>
                    <a:gd name="connsiteY0" fmla="*/ 242553 h 243397"/>
                    <a:gd name="connsiteX1" fmla="*/ 15920 w 18685"/>
                    <a:gd name="connsiteY1" fmla="*/ 7603 h 243397"/>
                    <a:gd name="connsiteX2" fmla="*/ 6395 w 18685"/>
                    <a:gd name="connsiteY2" fmla="*/ 59991 h 243397"/>
                    <a:gd name="connsiteX3" fmla="*/ 45 w 18685"/>
                    <a:gd name="connsiteY3" fmla="*/ 85391 h 243397"/>
                    <a:gd name="connsiteX4" fmla="*/ 17508 w 18685"/>
                    <a:gd name="connsiteY4" fmla="*/ 242553 h 2433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8685" h="243397">
                      <a:moveTo>
                        <a:pt x="17508" y="242553"/>
                      </a:moveTo>
                      <a:cubicBezTo>
                        <a:pt x="20154" y="229588"/>
                        <a:pt x="17772" y="38030"/>
                        <a:pt x="15920" y="7603"/>
                      </a:cubicBezTo>
                      <a:cubicBezTo>
                        <a:pt x="14068" y="-22824"/>
                        <a:pt x="9041" y="47026"/>
                        <a:pt x="6395" y="59991"/>
                      </a:cubicBezTo>
                      <a:cubicBezTo>
                        <a:pt x="3749" y="72956"/>
                        <a:pt x="-484" y="55493"/>
                        <a:pt x="45" y="85391"/>
                      </a:cubicBezTo>
                      <a:cubicBezTo>
                        <a:pt x="574" y="115289"/>
                        <a:pt x="14862" y="255518"/>
                        <a:pt x="17508" y="2425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4" name="フリーフォーム: 図形 1883">
                  <a:extLst>
                    <a:ext uri="{FF2B5EF4-FFF2-40B4-BE49-F238E27FC236}">
                      <a16:creationId xmlns:a16="http://schemas.microsoft.com/office/drawing/2014/main" id="{7DE4D8EA-0569-4821-B0E0-32BC489F0C39}"/>
                    </a:ext>
                  </a:extLst>
                </p:cNvPr>
                <p:cNvSpPr/>
                <p:nvPr/>
              </p:nvSpPr>
              <p:spPr>
                <a:xfrm>
                  <a:off x="8220720" y="972883"/>
                  <a:ext cx="51743" cy="218547"/>
                </a:xfrm>
                <a:custGeom>
                  <a:avLst/>
                  <a:gdLst>
                    <a:gd name="connsiteX0" fmla="*/ 51743 w 51743"/>
                    <a:gd name="connsiteY0" fmla="*/ 217742 h 218547"/>
                    <a:gd name="connsiteX1" fmla="*/ 4118 w 51743"/>
                    <a:gd name="connsiteY1" fmla="*/ 5017 h 218547"/>
                    <a:gd name="connsiteX2" fmla="*/ 4118 w 51743"/>
                    <a:gd name="connsiteY2" fmla="*/ 76455 h 218547"/>
                    <a:gd name="connsiteX3" fmla="*/ 51743 w 51743"/>
                    <a:gd name="connsiteY3" fmla="*/ 217742 h 2185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1743" h="218547">
                      <a:moveTo>
                        <a:pt x="51743" y="217742"/>
                      </a:moveTo>
                      <a:cubicBezTo>
                        <a:pt x="51743" y="205836"/>
                        <a:pt x="12055" y="28565"/>
                        <a:pt x="4118" y="5017"/>
                      </a:cubicBezTo>
                      <a:cubicBezTo>
                        <a:pt x="-3819" y="-18531"/>
                        <a:pt x="1737" y="46822"/>
                        <a:pt x="4118" y="76455"/>
                      </a:cubicBezTo>
                      <a:cubicBezTo>
                        <a:pt x="6499" y="106088"/>
                        <a:pt x="51743" y="229648"/>
                        <a:pt x="51743" y="21774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5" name="フリーフォーム: 図形 1884">
                  <a:extLst>
                    <a:ext uri="{FF2B5EF4-FFF2-40B4-BE49-F238E27FC236}">
                      <a16:creationId xmlns:a16="http://schemas.microsoft.com/office/drawing/2014/main" id="{5E024DE0-F7F4-4CD2-9DD0-378AFE9C12FA}"/>
                    </a:ext>
                  </a:extLst>
                </p:cNvPr>
                <p:cNvSpPr/>
                <p:nvPr/>
              </p:nvSpPr>
              <p:spPr>
                <a:xfrm>
                  <a:off x="8171569" y="967945"/>
                  <a:ext cx="50327" cy="197280"/>
                </a:xfrm>
                <a:custGeom>
                  <a:avLst/>
                  <a:gdLst>
                    <a:gd name="connsiteX0" fmla="*/ 50094 w 50327"/>
                    <a:gd name="connsiteY0" fmla="*/ 197280 h 197280"/>
                    <a:gd name="connsiteX1" fmla="*/ 19931 w 50327"/>
                    <a:gd name="connsiteY1" fmla="*/ 78218 h 197280"/>
                    <a:gd name="connsiteX2" fmla="*/ 2469 w 50327"/>
                    <a:gd name="connsiteY2" fmla="*/ 430 h 197280"/>
                    <a:gd name="connsiteX3" fmla="*/ 2469 w 50327"/>
                    <a:gd name="connsiteY3" fmla="*/ 44880 h 197280"/>
                    <a:gd name="connsiteX4" fmla="*/ 2469 w 50327"/>
                    <a:gd name="connsiteY4" fmla="*/ 76630 h 197280"/>
                    <a:gd name="connsiteX5" fmla="*/ 50094 w 50327"/>
                    <a:gd name="connsiteY5" fmla="*/ 197280 h 1972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0327" h="197280">
                      <a:moveTo>
                        <a:pt x="50094" y="197280"/>
                      </a:moveTo>
                      <a:cubicBezTo>
                        <a:pt x="53004" y="197545"/>
                        <a:pt x="27868" y="111026"/>
                        <a:pt x="19931" y="78218"/>
                      </a:cubicBezTo>
                      <a:cubicBezTo>
                        <a:pt x="11994" y="45410"/>
                        <a:pt x="5379" y="5986"/>
                        <a:pt x="2469" y="430"/>
                      </a:cubicBezTo>
                      <a:cubicBezTo>
                        <a:pt x="-441" y="-5126"/>
                        <a:pt x="2469" y="44880"/>
                        <a:pt x="2469" y="44880"/>
                      </a:cubicBezTo>
                      <a:cubicBezTo>
                        <a:pt x="2469" y="57580"/>
                        <a:pt x="-3087" y="54670"/>
                        <a:pt x="2469" y="76630"/>
                      </a:cubicBezTo>
                      <a:cubicBezTo>
                        <a:pt x="8025" y="98590"/>
                        <a:pt x="47184" y="197015"/>
                        <a:pt x="50094" y="1972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6" name="フリーフォーム: 図形 1885">
                  <a:extLst>
                    <a:ext uri="{FF2B5EF4-FFF2-40B4-BE49-F238E27FC236}">
                      <a16:creationId xmlns:a16="http://schemas.microsoft.com/office/drawing/2014/main" id="{09A20D39-FA07-4343-AB4B-D9256BBF0B58}"/>
                    </a:ext>
                  </a:extLst>
                </p:cNvPr>
                <p:cNvSpPr/>
                <p:nvPr/>
              </p:nvSpPr>
              <p:spPr>
                <a:xfrm>
                  <a:off x="8106727" y="979360"/>
                  <a:ext cx="119888" cy="241517"/>
                </a:xfrm>
                <a:custGeom>
                  <a:avLst/>
                  <a:gdLst>
                    <a:gd name="connsiteX0" fmla="*/ 119698 w 119888"/>
                    <a:gd name="connsiteY0" fmla="*/ 241428 h 241517"/>
                    <a:gd name="connsiteX1" fmla="*/ 45086 w 119888"/>
                    <a:gd name="connsiteY1" fmla="*/ 109665 h 241517"/>
                    <a:gd name="connsiteX2" fmla="*/ 3811 w 119888"/>
                    <a:gd name="connsiteY2" fmla="*/ 1715 h 241517"/>
                    <a:gd name="connsiteX3" fmla="*/ 3811 w 119888"/>
                    <a:gd name="connsiteY3" fmla="*/ 49340 h 241517"/>
                    <a:gd name="connsiteX4" fmla="*/ 21273 w 119888"/>
                    <a:gd name="connsiteY4" fmla="*/ 128715 h 241517"/>
                    <a:gd name="connsiteX5" fmla="*/ 119698 w 119888"/>
                    <a:gd name="connsiteY5" fmla="*/ 241428 h 24151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9888" h="241517">
                      <a:moveTo>
                        <a:pt x="119698" y="241428"/>
                      </a:moveTo>
                      <a:cubicBezTo>
                        <a:pt x="123667" y="238253"/>
                        <a:pt x="64400" y="149617"/>
                        <a:pt x="45086" y="109665"/>
                      </a:cubicBezTo>
                      <a:cubicBezTo>
                        <a:pt x="25772" y="69713"/>
                        <a:pt x="10690" y="11769"/>
                        <a:pt x="3811" y="1715"/>
                      </a:cubicBezTo>
                      <a:cubicBezTo>
                        <a:pt x="-3068" y="-8339"/>
                        <a:pt x="901" y="28173"/>
                        <a:pt x="3811" y="49340"/>
                      </a:cubicBezTo>
                      <a:cubicBezTo>
                        <a:pt x="6721" y="70507"/>
                        <a:pt x="2488" y="95378"/>
                        <a:pt x="21273" y="128715"/>
                      </a:cubicBezTo>
                      <a:cubicBezTo>
                        <a:pt x="40058" y="162052"/>
                        <a:pt x="115729" y="244603"/>
                        <a:pt x="119698" y="24142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7" name="フリーフォーム: 図形 1886">
                  <a:extLst>
                    <a:ext uri="{FF2B5EF4-FFF2-40B4-BE49-F238E27FC236}">
                      <a16:creationId xmlns:a16="http://schemas.microsoft.com/office/drawing/2014/main" id="{18CF1CB1-8259-4941-B486-B51A94BEF6DA}"/>
                    </a:ext>
                  </a:extLst>
                </p:cNvPr>
                <p:cNvSpPr/>
                <p:nvPr/>
              </p:nvSpPr>
              <p:spPr>
                <a:xfrm>
                  <a:off x="8024396" y="945154"/>
                  <a:ext cx="202293" cy="310947"/>
                </a:xfrm>
                <a:custGeom>
                  <a:avLst/>
                  <a:gdLst>
                    <a:gd name="connsiteX0" fmla="*/ 200442 w 202293"/>
                    <a:gd name="connsiteY0" fmla="*/ 308971 h 310947"/>
                    <a:gd name="connsiteX1" fmla="*/ 133767 w 202293"/>
                    <a:gd name="connsiteY1" fmla="*/ 213721 h 310947"/>
                    <a:gd name="connsiteX2" fmla="*/ 5179 w 202293"/>
                    <a:gd name="connsiteY2" fmla="*/ 5759 h 310947"/>
                    <a:gd name="connsiteX3" fmla="*/ 28992 w 202293"/>
                    <a:gd name="connsiteY3" fmla="*/ 64496 h 310947"/>
                    <a:gd name="connsiteX4" fmla="*/ 63917 w 202293"/>
                    <a:gd name="connsiteY4" fmla="*/ 132759 h 310947"/>
                    <a:gd name="connsiteX5" fmla="*/ 200442 w 202293"/>
                    <a:gd name="connsiteY5" fmla="*/ 308971 h 31094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2293" h="310947">
                      <a:moveTo>
                        <a:pt x="200442" y="308971"/>
                      </a:moveTo>
                      <a:cubicBezTo>
                        <a:pt x="212084" y="322465"/>
                        <a:pt x="166311" y="264256"/>
                        <a:pt x="133767" y="213721"/>
                      </a:cubicBezTo>
                      <a:cubicBezTo>
                        <a:pt x="101223" y="163186"/>
                        <a:pt x="22641" y="30630"/>
                        <a:pt x="5179" y="5759"/>
                      </a:cubicBezTo>
                      <a:cubicBezTo>
                        <a:pt x="-12283" y="-19112"/>
                        <a:pt x="19202" y="43329"/>
                        <a:pt x="28992" y="64496"/>
                      </a:cubicBezTo>
                      <a:cubicBezTo>
                        <a:pt x="38782" y="85663"/>
                        <a:pt x="39046" y="93601"/>
                        <a:pt x="63917" y="132759"/>
                      </a:cubicBezTo>
                      <a:cubicBezTo>
                        <a:pt x="88788" y="171917"/>
                        <a:pt x="188800" y="295477"/>
                        <a:pt x="200442" y="3089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8" name="フリーフォーム: 図形 1887">
                  <a:extLst>
                    <a:ext uri="{FF2B5EF4-FFF2-40B4-BE49-F238E27FC236}">
                      <a16:creationId xmlns:a16="http://schemas.microsoft.com/office/drawing/2014/main" id="{F8FD6D8A-7D9E-4905-9333-31CCF2F91DF9}"/>
                    </a:ext>
                  </a:extLst>
                </p:cNvPr>
                <p:cNvSpPr/>
                <p:nvPr/>
              </p:nvSpPr>
              <p:spPr>
                <a:xfrm>
                  <a:off x="7991213" y="979392"/>
                  <a:ext cx="154479" cy="229267"/>
                </a:xfrm>
                <a:custGeom>
                  <a:avLst/>
                  <a:gdLst>
                    <a:gd name="connsiteX0" fmla="*/ 154250 w 154479"/>
                    <a:gd name="connsiteY0" fmla="*/ 228696 h 229267"/>
                    <a:gd name="connsiteX1" fmla="*/ 49475 w 154479"/>
                    <a:gd name="connsiteY1" fmla="*/ 103283 h 229267"/>
                    <a:gd name="connsiteX2" fmla="*/ 262 w 154479"/>
                    <a:gd name="connsiteY2" fmla="*/ 96 h 229267"/>
                    <a:gd name="connsiteX3" fmla="*/ 32012 w 154479"/>
                    <a:gd name="connsiteY3" fmla="*/ 85821 h 229267"/>
                    <a:gd name="connsiteX4" fmla="*/ 76462 w 154479"/>
                    <a:gd name="connsiteY4" fmla="*/ 147733 h 229267"/>
                    <a:gd name="connsiteX5" fmla="*/ 154250 w 154479"/>
                    <a:gd name="connsiteY5" fmla="*/ 228696 h 2292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4479" h="229267">
                      <a:moveTo>
                        <a:pt x="154250" y="228696"/>
                      </a:moveTo>
                      <a:cubicBezTo>
                        <a:pt x="149752" y="221288"/>
                        <a:pt x="75140" y="141383"/>
                        <a:pt x="49475" y="103283"/>
                      </a:cubicBezTo>
                      <a:cubicBezTo>
                        <a:pt x="23810" y="65183"/>
                        <a:pt x="3172" y="3006"/>
                        <a:pt x="262" y="96"/>
                      </a:cubicBezTo>
                      <a:cubicBezTo>
                        <a:pt x="-2649" y="-2814"/>
                        <a:pt x="19312" y="61215"/>
                        <a:pt x="32012" y="85821"/>
                      </a:cubicBezTo>
                      <a:cubicBezTo>
                        <a:pt x="44712" y="110427"/>
                        <a:pt x="57147" y="126037"/>
                        <a:pt x="76462" y="147733"/>
                      </a:cubicBezTo>
                      <a:cubicBezTo>
                        <a:pt x="95777" y="169429"/>
                        <a:pt x="158748" y="236104"/>
                        <a:pt x="154250" y="2286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89" name="フリーフォーム: 図形 1888">
                  <a:extLst>
                    <a:ext uri="{FF2B5EF4-FFF2-40B4-BE49-F238E27FC236}">
                      <a16:creationId xmlns:a16="http://schemas.microsoft.com/office/drawing/2014/main" id="{468233E8-B3A1-4828-B53B-7BE1CD55AD1C}"/>
                    </a:ext>
                  </a:extLst>
                </p:cNvPr>
                <p:cNvSpPr/>
                <p:nvPr/>
              </p:nvSpPr>
              <p:spPr>
                <a:xfrm>
                  <a:off x="7949874" y="1114328"/>
                  <a:ext cx="144499" cy="112045"/>
                </a:xfrm>
                <a:custGeom>
                  <a:avLst/>
                  <a:gdLst>
                    <a:gd name="connsiteX0" fmla="*/ 326 w 144499"/>
                    <a:gd name="connsiteY0" fmla="*/ 1685 h 112045"/>
                    <a:gd name="connsiteX1" fmla="*/ 140026 w 144499"/>
                    <a:gd name="connsiteY1" fmla="*/ 111222 h 112045"/>
                    <a:gd name="connsiteX2" fmla="*/ 101926 w 144499"/>
                    <a:gd name="connsiteY2" fmla="*/ 49310 h 112045"/>
                    <a:gd name="connsiteX3" fmla="*/ 326 w 144499"/>
                    <a:gd name="connsiteY3" fmla="*/ 1685 h 112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4499" h="112045">
                      <a:moveTo>
                        <a:pt x="326" y="1685"/>
                      </a:moveTo>
                      <a:cubicBezTo>
                        <a:pt x="6676" y="12004"/>
                        <a:pt x="123093" y="103285"/>
                        <a:pt x="140026" y="111222"/>
                      </a:cubicBezTo>
                      <a:cubicBezTo>
                        <a:pt x="156959" y="119159"/>
                        <a:pt x="121770" y="67566"/>
                        <a:pt x="101926" y="49310"/>
                      </a:cubicBezTo>
                      <a:cubicBezTo>
                        <a:pt x="82082" y="31054"/>
                        <a:pt x="-6024" y="-8634"/>
                        <a:pt x="326" y="1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0" name="フリーフォーム: 図形 1889">
                  <a:extLst>
                    <a:ext uri="{FF2B5EF4-FFF2-40B4-BE49-F238E27FC236}">
                      <a16:creationId xmlns:a16="http://schemas.microsoft.com/office/drawing/2014/main" id="{4AE2DAA9-274D-42F9-8801-FEC6790D60CF}"/>
                    </a:ext>
                  </a:extLst>
                </p:cNvPr>
                <p:cNvSpPr/>
                <p:nvPr/>
              </p:nvSpPr>
              <p:spPr>
                <a:xfrm>
                  <a:off x="7932216" y="1116438"/>
                  <a:ext cx="207148" cy="164845"/>
                </a:xfrm>
                <a:custGeom>
                  <a:avLst/>
                  <a:gdLst>
                    <a:gd name="connsiteX0" fmla="*/ 522 w 207148"/>
                    <a:gd name="connsiteY0" fmla="*/ 1162 h 164845"/>
                    <a:gd name="connsiteX1" fmla="*/ 113234 w 207148"/>
                    <a:gd name="connsiteY1" fmla="*/ 121812 h 164845"/>
                    <a:gd name="connsiteX2" fmla="*/ 206897 w 207148"/>
                    <a:gd name="connsiteY2" fmla="*/ 164675 h 164845"/>
                    <a:gd name="connsiteX3" fmla="*/ 138634 w 207148"/>
                    <a:gd name="connsiteY3" fmla="*/ 109112 h 164845"/>
                    <a:gd name="connsiteX4" fmla="*/ 73547 w 207148"/>
                    <a:gd name="connsiteY4" fmla="*/ 63075 h 164845"/>
                    <a:gd name="connsiteX5" fmla="*/ 522 w 207148"/>
                    <a:gd name="connsiteY5" fmla="*/ 1162 h 1648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7148" h="164845">
                      <a:moveTo>
                        <a:pt x="522" y="1162"/>
                      </a:moveTo>
                      <a:cubicBezTo>
                        <a:pt x="7136" y="10951"/>
                        <a:pt x="78838" y="94560"/>
                        <a:pt x="113234" y="121812"/>
                      </a:cubicBezTo>
                      <a:cubicBezTo>
                        <a:pt x="147630" y="149064"/>
                        <a:pt x="202664" y="166792"/>
                        <a:pt x="206897" y="164675"/>
                      </a:cubicBezTo>
                      <a:cubicBezTo>
                        <a:pt x="211130" y="162558"/>
                        <a:pt x="160859" y="126045"/>
                        <a:pt x="138634" y="109112"/>
                      </a:cubicBezTo>
                      <a:cubicBezTo>
                        <a:pt x="116409" y="92179"/>
                        <a:pt x="95243" y="80008"/>
                        <a:pt x="73547" y="63075"/>
                      </a:cubicBezTo>
                      <a:cubicBezTo>
                        <a:pt x="51851" y="46142"/>
                        <a:pt x="-6092" y="-8627"/>
                        <a:pt x="522" y="11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1" name="フリーフォーム: 図形 1890">
                  <a:extLst>
                    <a:ext uri="{FF2B5EF4-FFF2-40B4-BE49-F238E27FC236}">
                      <a16:creationId xmlns:a16="http://schemas.microsoft.com/office/drawing/2014/main" id="{BA0DF9CA-156C-49B7-9433-27D176D946AB}"/>
                    </a:ext>
                  </a:extLst>
                </p:cNvPr>
                <p:cNvSpPr/>
                <p:nvPr/>
              </p:nvSpPr>
              <p:spPr>
                <a:xfrm>
                  <a:off x="7963791" y="1209194"/>
                  <a:ext cx="186292" cy="100076"/>
                </a:xfrm>
                <a:custGeom>
                  <a:avLst/>
                  <a:gdLst>
                    <a:gd name="connsiteX0" fmla="*/ 184847 w 186292"/>
                    <a:gd name="connsiteY0" fmla="*/ 98906 h 100076"/>
                    <a:gd name="connsiteX1" fmla="*/ 83247 w 186292"/>
                    <a:gd name="connsiteY1" fmla="*/ 51281 h 100076"/>
                    <a:gd name="connsiteX2" fmla="*/ 2284 w 186292"/>
                    <a:gd name="connsiteY2" fmla="*/ 481 h 100076"/>
                    <a:gd name="connsiteX3" fmla="*/ 184847 w 186292"/>
                    <a:gd name="connsiteY3" fmla="*/ 98906 h 1000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86292" h="100076">
                      <a:moveTo>
                        <a:pt x="184847" y="98906"/>
                      </a:moveTo>
                      <a:cubicBezTo>
                        <a:pt x="198341" y="107373"/>
                        <a:pt x="113674" y="67685"/>
                        <a:pt x="83247" y="51281"/>
                      </a:cubicBezTo>
                      <a:cubicBezTo>
                        <a:pt x="52820" y="34877"/>
                        <a:pt x="-13062" y="-4811"/>
                        <a:pt x="2284" y="481"/>
                      </a:cubicBezTo>
                      <a:cubicBezTo>
                        <a:pt x="17630" y="5773"/>
                        <a:pt x="171353" y="90439"/>
                        <a:pt x="184847" y="9890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2" name="フリーフォーム: 図形 1891">
                  <a:extLst>
                    <a:ext uri="{FF2B5EF4-FFF2-40B4-BE49-F238E27FC236}">
                      <a16:creationId xmlns:a16="http://schemas.microsoft.com/office/drawing/2014/main" id="{DE99DD19-88A6-4B96-BA76-4574B408A628}"/>
                    </a:ext>
                  </a:extLst>
                </p:cNvPr>
                <p:cNvSpPr/>
                <p:nvPr/>
              </p:nvSpPr>
              <p:spPr>
                <a:xfrm>
                  <a:off x="7941874" y="1252056"/>
                  <a:ext cx="204351" cy="73745"/>
                </a:xfrm>
                <a:custGeom>
                  <a:avLst/>
                  <a:gdLst>
                    <a:gd name="connsiteX0" fmla="*/ 202001 w 204351"/>
                    <a:gd name="connsiteY0" fmla="*/ 73507 h 73745"/>
                    <a:gd name="connsiteX1" fmla="*/ 1976 w 204351"/>
                    <a:gd name="connsiteY1" fmla="*/ 2069 h 73745"/>
                    <a:gd name="connsiteX2" fmla="*/ 105164 w 204351"/>
                    <a:gd name="connsiteY2" fmla="*/ 24294 h 73745"/>
                    <a:gd name="connsiteX3" fmla="*/ 202001 w 204351"/>
                    <a:gd name="connsiteY3" fmla="*/ 73507 h 737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04351" h="73745">
                      <a:moveTo>
                        <a:pt x="202001" y="73507"/>
                      </a:moveTo>
                      <a:cubicBezTo>
                        <a:pt x="184803" y="69803"/>
                        <a:pt x="18115" y="10271"/>
                        <a:pt x="1976" y="2069"/>
                      </a:cubicBezTo>
                      <a:cubicBezTo>
                        <a:pt x="-14163" y="-6133"/>
                        <a:pt x="72885" y="11859"/>
                        <a:pt x="105164" y="24294"/>
                      </a:cubicBezTo>
                      <a:cubicBezTo>
                        <a:pt x="137443" y="36729"/>
                        <a:pt x="219199" y="77211"/>
                        <a:pt x="202001" y="735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3" name="フリーフォーム: 図形 1892">
                  <a:extLst>
                    <a:ext uri="{FF2B5EF4-FFF2-40B4-BE49-F238E27FC236}">
                      <a16:creationId xmlns:a16="http://schemas.microsoft.com/office/drawing/2014/main" id="{D1A1F87E-FC6A-4055-A784-3A8710BAD0F7}"/>
                    </a:ext>
                  </a:extLst>
                </p:cNvPr>
                <p:cNvSpPr/>
                <p:nvPr/>
              </p:nvSpPr>
              <p:spPr>
                <a:xfrm>
                  <a:off x="7913652" y="1269835"/>
                  <a:ext cx="230279" cy="95612"/>
                </a:xfrm>
                <a:custGeom>
                  <a:avLst/>
                  <a:gdLst>
                    <a:gd name="connsiteX0" fmla="*/ 230223 w 230279"/>
                    <a:gd name="connsiteY0" fmla="*/ 95415 h 95612"/>
                    <a:gd name="connsiteX1" fmla="*/ 136561 w 230279"/>
                    <a:gd name="connsiteY1" fmla="*/ 43028 h 95612"/>
                    <a:gd name="connsiteX2" fmla="*/ 36 w 230279"/>
                    <a:gd name="connsiteY2" fmla="*/ 165 h 95612"/>
                    <a:gd name="connsiteX3" fmla="*/ 123861 w 230279"/>
                    <a:gd name="connsiteY3" fmla="*/ 58903 h 95612"/>
                    <a:gd name="connsiteX4" fmla="*/ 230223 w 230279"/>
                    <a:gd name="connsiteY4" fmla="*/ 95415 h 956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0279" h="95612">
                      <a:moveTo>
                        <a:pt x="230223" y="95415"/>
                      </a:moveTo>
                      <a:cubicBezTo>
                        <a:pt x="232340" y="92769"/>
                        <a:pt x="174925" y="58903"/>
                        <a:pt x="136561" y="43028"/>
                      </a:cubicBezTo>
                      <a:cubicBezTo>
                        <a:pt x="98197" y="27153"/>
                        <a:pt x="2153" y="-2481"/>
                        <a:pt x="36" y="165"/>
                      </a:cubicBezTo>
                      <a:cubicBezTo>
                        <a:pt x="-2081" y="2811"/>
                        <a:pt x="89465" y="44351"/>
                        <a:pt x="123861" y="58903"/>
                      </a:cubicBezTo>
                      <a:cubicBezTo>
                        <a:pt x="158257" y="73455"/>
                        <a:pt x="228106" y="98061"/>
                        <a:pt x="230223" y="954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4" name="フリーフォーム: 図形 1893">
                  <a:extLst>
                    <a:ext uri="{FF2B5EF4-FFF2-40B4-BE49-F238E27FC236}">
                      <a16:creationId xmlns:a16="http://schemas.microsoft.com/office/drawing/2014/main" id="{298A6DE6-700F-4DBB-9AD2-4BD164D7D552}"/>
                    </a:ext>
                  </a:extLst>
                </p:cNvPr>
                <p:cNvSpPr/>
                <p:nvPr/>
              </p:nvSpPr>
              <p:spPr>
                <a:xfrm>
                  <a:off x="7972727" y="1341549"/>
                  <a:ext cx="177479" cy="25000"/>
                </a:xfrm>
                <a:custGeom>
                  <a:avLst/>
                  <a:gdLst>
                    <a:gd name="connsiteX0" fmla="*/ 2873 w 177479"/>
                    <a:gd name="connsiteY0" fmla="*/ 23701 h 25000"/>
                    <a:gd name="connsiteX1" fmla="*/ 172736 w 177479"/>
                    <a:gd name="connsiteY1" fmla="*/ 20526 h 25000"/>
                    <a:gd name="connsiteX2" fmla="*/ 125111 w 177479"/>
                    <a:gd name="connsiteY2" fmla="*/ 1476 h 25000"/>
                    <a:gd name="connsiteX3" fmla="*/ 69548 w 177479"/>
                    <a:gd name="connsiteY3" fmla="*/ 3064 h 25000"/>
                    <a:gd name="connsiteX4" fmla="*/ 2873 w 177479"/>
                    <a:gd name="connsiteY4" fmla="*/ 23701 h 250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7479" h="25000">
                      <a:moveTo>
                        <a:pt x="2873" y="23701"/>
                      </a:moveTo>
                      <a:cubicBezTo>
                        <a:pt x="20071" y="26611"/>
                        <a:pt x="152363" y="24230"/>
                        <a:pt x="172736" y="20526"/>
                      </a:cubicBezTo>
                      <a:cubicBezTo>
                        <a:pt x="193109" y="16822"/>
                        <a:pt x="142309" y="4386"/>
                        <a:pt x="125111" y="1476"/>
                      </a:cubicBezTo>
                      <a:cubicBezTo>
                        <a:pt x="107913" y="-1434"/>
                        <a:pt x="88598" y="418"/>
                        <a:pt x="69548" y="3064"/>
                      </a:cubicBezTo>
                      <a:cubicBezTo>
                        <a:pt x="50498" y="5710"/>
                        <a:pt x="-14325" y="20791"/>
                        <a:pt x="2873" y="237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5" name="フリーフォーム: 図形 1894">
                  <a:extLst>
                    <a:ext uri="{FF2B5EF4-FFF2-40B4-BE49-F238E27FC236}">
                      <a16:creationId xmlns:a16="http://schemas.microsoft.com/office/drawing/2014/main" id="{CD2E7267-288F-4E11-BC46-F707E849B2B8}"/>
                    </a:ext>
                  </a:extLst>
                </p:cNvPr>
                <p:cNvSpPr/>
                <p:nvPr/>
              </p:nvSpPr>
              <p:spPr>
                <a:xfrm>
                  <a:off x="7994416" y="1404817"/>
                  <a:ext cx="161583" cy="35969"/>
                </a:xfrm>
                <a:custGeom>
                  <a:avLst/>
                  <a:gdLst>
                    <a:gd name="connsiteX0" fmla="*/ 234 w 161583"/>
                    <a:gd name="connsiteY0" fmla="*/ 35046 h 35969"/>
                    <a:gd name="connsiteX1" fmla="*/ 157397 w 161583"/>
                    <a:gd name="connsiteY1" fmla="*/ 23933 h 35969"/>
                    <a:gd name="connsiteX2" fmla="*/ 112947 w 161583"/>
                    <a:gd name="connsiteY2" fmla="*/ 3296 h 35969"/>
                    <a:gd name="connsiteX3" fmla="*/ 76434 w 161583"/>
                    <a:gd name="connsiteY3" fmla="*/ 4883 h 35969"/>
                    <a:gd name="connsiteX4" fmla="*/ 120884 w 161583"/>
                    <a:gd name="connsiteY4" fmla="*/ 121 h 35969"/>
                    <a:gd name="connsiteX5" fmla="*/ 234 w 161583"/>
                    <a:gd name="connsiteY5" fmla="*/ 35046 h 359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1583" h="35969">
                      <a:moveTo>
                        <a:pt x="234" y="35046"/>
                      </a:moveTo>
                      <a:cubicBezTo>
                        <a:pt x="6319" y="39015"/>
                        <a:pt x="138612" y="29225"/>
                        <a:pt x="157397" y="23933"/>
                      </a:cubicBezTo>
                      <a:cubicBezTo>
                        <a:pt x="176183" y="18641"/>
                        <a:pt x="126441" y="6471"/>
                        <a:pt x="112947" y="3296"/>
                      </a:cubicBezTo>
                      <a:cubicBezTo>
                        <a:pt x="99453" y="121"/>
                        <a:pt x="75111" y="5412"/>
                        <a:pt x="76434" y="4883"/>
                      </a:cubicBezTo>
                      <a:cubicBezTo>
                        <a:pt x="77757" y="4354"/>
                        <a:pt x="133319" y="2502"/>
                        <a:pt x="120884" y="121"/>
                      </a:cubicBezTo>
                      <a:cubicBezTo>
                        <a:pt x="108449" y="-2260"/>
                        <a:pt x="-5851" y="31077"/>
                        <a:pt x="234" y="3504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6" name="フリーフォーム: 図形 1895">
                  <a:extLst>
                    <a:ext uri="{FF2B5EF4-FFF2-40B4-BE49-F238E27FC236}">
                      <a16:creationId xmlns:a16="http://schemas.microsoft.com/office/drawing/2014/main" id="{F1808763-6D16-4381-8AFA-325B558A54DE}"/>
                    </a:ext>
                  </a:extLst>
                </p:cNvPr>
                <p:cNvSpPr/>
                <p:nvPr/>
              </p:nvSpPr>
              <p:spPr>
                <a:xfrm>
                  <a:off x="8031099" y="1435076"/>
                  <a:ext cx="133660" cy="36967"/>
                </a:xfrm>
                <a:custGeom>
                  <a:avLst/>
                  <a:gdLst>
                    <a:gd name="connsiteX0" fmla="*/ 64 w 133660"/>
                    <a:gd name="connsiteY0" fmla="*/ 36537 h 36967"/>
                    <a:gd name="connsiteX1" fmla="*/ 98489 w 133660"/>
                    <a:gd name="connsiteY1" fmla="*/ 20662 h 36967"/>
                    <a:gd name="connsiteX2" fmla="*/ 133414 w 133660"/>
                    <a:gd name="connsiteY2" fmla="*/ 30187 h 36967"/>
                    <a:gd name="connsiteX3" fmla="*/ 84201 w 133660"/>
                    <a:gd name="connsiteY3" fmla="*/ 24 h 36967"/>
                    <a:gd name="connsiteX4" fmla="*/ 64 w 133660"/>
                    <a:gd name="connsiteY4" fmla="*/ 36537 h 369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3660" h="36967">
                      <a:moveTo>
                        <a:pt x="64" y="36537"/>
                      </a:moveTo>
                      <a:cubicBezTo>
                        <a:pt x="2445" y="39977"/>
                        <a:pt x="76264" y="21720"/>
                        <a:pt x="98489" y="20662"/>
                      </a:cubicBezTo>
                      <a:cubicBezTo>
                        <a:pt x="120714" y="19604"/>
                        <a:pt x="135795" y="33627"/>
                        <a:pt x="133414" y="30187"/>
                      </a:cubicBezTo>
                      <a:cubicBezTo>
                        <a:pt x="131033" y="26747"/>
                        <a:pt x="106955" y="1082"/>
                        <a:pt x="84201" y="24"/>
                      </a:cubicBezTo>
                      <a:cubicBezTo>
                        <a:pt x="61447" y="-1034"/>
                        <a:pt x="-2317" y="33097"/>
                        <a:pt x="64" y="365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7" name="フリーフォーム: 図形 1896">
                  <a:extLst>
                    <a:ext uri="{FF2B5EF4-FFF2-40B4-BE49-F238E27FC236}">
                      <a16:creationId xmlns:a16="http://schemas.microsoft.com/office/drawing/2014/main" id="{9E41830D-2E01-47A8-B933-36B969EA3C71}"/>
                    </a:ext>
                  </a:extLst>
                </p:cNvPr>
                <p:cNvSpPr/>
                <p:nvPr/>
              </p:nvSpPr>
              <p:spPr>
                <a:xfrm>
                  <a:off x="8055182" y="1468191"/>
                  <a:ext cx="110189" cy="30449"/>
                </a:xfrm>
                <a:custGeom>
                  <a:avLst/>
                  <a:gdLst>
                    <a:gd name="connsiteX0" fmla="*/ 1381 w 110189"/>
                    <a:gd name="connsiteY0" fmla="*/ 30409 h 30449"/>
                    <a:gd name="connsiteX1" fmla="*/ 109331 w 110189"/>
                    <a:gd name="connsiteY1" fmla="*/ 6597 h 30449"/>
                    <a:gd name="connsiteX2" fmla="*/ 50593 w 110189"/>
                    <a:gd name="connsiteY2" fmla="*/ 247 h 30449"/>
                    <a:gd name="connsiteX3" fmla="*/ 1381 w 110189"/>
                    <a:gd name="connsiteY3" fmla="*/ 30409 h 304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10189" h="30449">
                      <a:moveTo>
                        <a:pt x="1381" y="30409"/>
                      </a:moveTo>
                      <a:cubicBezTo>
                        <a:pt x="11171" y="31467"/>
                        <a:pt x="101129" y="11624"/>
                        <a:pt x="109331" y="6597"/>
                      </a:cubicBezTo>
                      <a:cubicBezTo>
                        <a:pt x="117533" y="1570"/>
                        <a:pt x="64616" y="-811"/>
                        <a:pt x="50593" y="247"/>
                      </a:cubicBezTo>
                      <a:cubicBezTo>
                        <a:pt x="36570" y="1305"/>
                        <a:pt x="-8409" y="29351"/>
                        <a:pt x="1381" y="304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8" name="フリーフォーム: 図形 1897">
                  <a:extLst>
                    <a:ext uri="{FF2B5EF4-FFF2-40B4-BE49-F238E27FC236}">
                      <a16:creationId xmlns:a16="http://schemas.microsoft.com/office/drawing/2014/main" id="{5B33E22C-8253-4F8A-A622-A9B038C1FCE3}"/>
                    </a:ext>
                  </a:extLst>
                </p:cNvPr>
                <p:cNvSpPr/>
                <p:nvPr/>
              </p:nvSpPr>
              <p:spPr>
                <a:xfrm>
                  <a:off x="7983266" y="1040248"/>
                  <a:ext cx="99918" cy="147586"/>
                </a:xfrm>
                <a:custGeom>
                  <a:avLst/>
                  <a:gdLst>
                    <a:gd name="connsiteX0" fmla="*/ 97109 w 99918"/>
                    <a:gd name="connsiteY0" fmla="*/ 145615 h 147586"/>
                    <a:gd name="connsiteX1" fmla="*/ 272 w 99918"/>
                    <a:gd name="connsiteY1" fmla="*/ 1152 h 147586"/>
                    <a:gd name="connsiteX2" fmla="*/ 68534 w 99918"/>
                    <a:gd name="connsiteY2" fmla="*/ 80527 h 147586"/>
                    <a:gd name="connsiteX3" fmla="*/ 97109 w 99918"/>
                    <a:gd name="connsiteY3" fmla="*/ 145615 h 1475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99918" h="147586">
                      <a:moveTo>
                        <a:pt x="97109" y="145615"/>
                      </a:moveTo>
                      <a:cubicBezTo>
                        <a:pt x="85732" y="132386"/>
                        <a:pt x="5034" y="12000"/>
                        <a:pt x="272" y="1152"/>
                      </a:cubicBezTo>
                      <a:cubicBezTo>
                        <a:pt x="-4490" y="-9696"/>
                        <a:pt x="54511" y="59096"/>
                        <a:pt x="68534" y="80527"/>
                      </a:cubicBezTo>
                      <a:cubicBezTo>
                        <a:pt x="82557" y="101958"/>
                        <a:pt x="108486" y="158844"/>
                        <a:pt x="97109" y="14561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899" name="フリーフォーム: 図形 1898">
                  <a:extLst>
                    <a:ext uri="{FF2B5EF4-FFF2-40B4-BE49-F238E27FC236}">
                      <a16:creationId xmlns:a16="http://schemas.microsoft.com/office/drawing/2014/main" id="{05230689-619D-40DA-AE30-3489DF19F844}"/>
                    </a:ext>
                  </a:extLst>
                </p:cNvPr>
                <p:cNvSpPr/>
                <p:nvPr/>
              </p:nvSpPr>
              <p:spPr>
                <a:xfrm>
                  <a:off x="7891278" y="994629"/>
                  <a:ext cx="173001" cy="174101"/>
                </a:xfrm>
                <a:custGeom>
                  <a:avLst/>
                  <a:gdLst>
                    <a:gd name="connsiteX0" fmla="*/ 171635 w 173001"/>
                    <a:gd name="connsiteY0" fmla="*/ 173771 h 174101"/>
                    <a:gd name="connsiteX1" fmla="*/ 92260 w 173001"/>
                    <a:gd name="connsiteY1" fmla="*/ 84871 h 174101"/>
                    <a:gd name="connsiteX2" fmla="*/ 20822 w 173001"/>
                    <a:gd name="connsiteY2" fmla="*/ 42009 h 174101"/>
                    <a:gd name="connsiteX3" fmla="*/ 185 w 173001"/>
                    <a:gd name="connsiteY3" fmla="*/ 734 h 174101"/>
                    <a:gd name="connsiteX4" fmla="*/ 11297 w 173001"/>
                    <a:gd name="connsiteY4" fmla="*/ 78521 h 174101"/>
                    <a:gd name="connsiteX5" fmla="*/ 22410 w 173001"/>
                    <a:gd name="connsiteY5" fmla="*/ 49946 h 174101"/>
                    <a:gd name="connsiteX6" fmla="*/ 171635 w 173001"/>
                    <a:gd name="connsiteY6" fmla="*/ 173771 h 1741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3001" h="174101">
                      <a:moveTo>
                        <a:pt x="171635" y="173771"/>
                      </a:moveTo>
                      <a:cubicBezTo>
                        <a:pt x="183277" y="179592"/>
                        <a:pt x="117395" y="106831"/>
                        <a:pt x="92260" y="84871"/>
                      </a:cubicBezTo>
                      <a:cubicBezTo>
                        <a:pt x="67125" y="62911"/>
                        <a:pt x="36168" y="56032"/>
                        <a:pt x="20822" y="42009"/>
                      </a:cubicBezTo>
                      <a:cubicBezTo>
                        <a:pt x="5476" y="27986"/>
                        <a:pt x="1772" y="-5351"/>
                        <a:pt x="185" y="734"/>
                      </a:cubicBezTo>
                      <a:cubicBezTo>
                        <a:pt x="-1402" y="6819"/>
                        <a:pt x="7593" y="70319"/>
                        <a:pt x="11297" y="78521"/>
                      </a:cubicBezTo>
                      <a:cubicBezTo>
                        <a:pt x="15001" y="86723"/>
                        <a:pt x="-1667" y="39098"/>
                        <a:pt x="22410" y="49946"/>
                      </a:cubicBezTo>
                      <a:cubicBezTo>
                        <a:pt x="46487" y="60794"/>
                        <a:pt x="159993" y="167950"/>
                        <a:pt x="171635" y="17377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0" name="フリーフォーム: 図形 1899">
                  <a:extLst>
                    <a:ext uri="{FF2B5EF4-FFF2-40B4-BE49-F238E27FC236}">
                      <a16:creationId xmlns:a16="http://schemas.microsoft.com/office/drawing/2014/main" id="{7681C8E6-0615-4DD7-9C2F-13C88E091C0F}"/>
                    </a:ext>
                  </a:extLst>
                </p:cNvPr>
                <p:cNvSpPr/>
                <p:nvPr/>
              </p:nvSpPr>
              <p:spPr>
                <a:xfrm>
                  <a:off x="7468765" y="954988"/>
                  <a:ext cx="452860" cy="416276"/>
                </a:xfrm>
                <a:custGeom>
                  <a:avLst/>
                  <a:gdLst>
                    <a:gd name="connsiteX0" fmla="*/ 452860 w 452860"/>
                    <a:gd name="connsiteY0" fmla="*/ 119750 h 416276"/>
                    <a:gd name="connsiteX1" fmla="*/ 340148 w 452860"/>
                    <a:gd name="connsiteY1" fmla="*/ 61012 h 416276"/>
                    <a:gd name="connsiteX2" fmla="*/ 271885 w 452860"/>
                    <a:gd name="connsiteY2" fmla="*/ 687 h 416276"/>
                    <a:gd name="connsiteX3" fmla="*/ 273473 w 452860"/>
                    <a:gd name="connsiteY3" fmla="*/ 30850 h 416276"/>
                    <a:gd name="connsiteX4" fmla="*/ 263948 w 452860"/>
                    <a:gd name="connsiteY4" fmla="*/ 68950 h 416276"/>
                    <a:gd name="connsiteX5" fmla="*/ 200448 w 452860"/>
                    <a:gd name="connsiteY5" fmla="*/ 70537 h 416276"/>
                    <a:gd name="connsiteX6" fmla="*/ 81385 w 452860"/>
                    <a:gd name="connsiteY6" fmla="*/ 78475 h 416276"/>
                    <a:gd name="connsiteX7" fmla="*/ 113135 w 452860"/>
                    <a:gd name="connsiteY7" fmla="*/ 86412 h 416276"/>
                    <a:gd name="connsiteX8" fmla="*/ 130598 w 452860"/>
                    <a:gd name="connsiteY8" fmla="*/ 138800 h 416276"/>
                    <a:gd name="connsiteX9" fmla="*/ 71860 w 452860"/>
                    <a:gd name="connsiteY9" fmla="*/ 172137 h 416276"/>
                    <a:gd name="connsiteX10" fmla="*/ 423 w 452860"/>
                    <a:gd name="connsiteY10" fmla="*/ 276912 h 416276"/>
                    <a:gd name="connsiteX11" fmla="*/ 41698 w 452860"/>
                    <a:gd name="connsiteY11" fmla="*/ 283262 h 416276"/>
                    <a:gd name="connsiteX12" fmla="*/ 30585 w 452860"/>
                    <a:gd name="connsiteY12" fmla="*/ 321362 h 416276"/>
                    <a:gd name="connsiteX13" fmla="*/ 13123 w 452860"/>
                    <a:gd name="connsiteY13" fmla="*/ 413437 h 416276"/>
                    <a:gd name="connsiteX14" fmla="*/ 17885 w 452860"/>
                    <a:gd name="connsiteY14" fmla="*/ 383275 h 416276"/>
                    <a:gd name="connsiteX15" fmla="*/ 49635 w 452860"/>
                    <a:gd name="connsiteY15" fmla="*/ 288025 h 416276"/>
                    <a:gd name="connsiteX16" fmla="*/ 16298 w 452860"/>
                    <a:gd name="connsiteY16" fmla="*/ 270562 h 416276"/>
                    <a:gd name="connsiteX17" fmla="*/ 54398 w 452860"/>
                    <a:gd name="connsiteY17" fmla="*/ 213412 h 416276"/>
                    <a:gd name="connsiteX18" fmla="*/ 146473 w 452860"/>
                    <a:gd name="connsiteY18" fmla="*/ 137212 h 416276"/>
                    <a:gd name="connsiteX19" fmla="*/ 121073 w 452860"/>
                    <a:gd name="connsiteY19" fmla="*/ 92762 h 416276"/>
                    <a:gd name="connsiteX20" fmla="*/ 217910 w 452860"/>
                    <a:gd name="connsiteY20" fmla="*/ 88000 h 416276"/>
                    <a:gd name="connsiteX21" fmla="*/ 275060 w 452860"/>
                    <a:gd name="connsiteY21" fmla="*/ 81650 h 416276"/>
                    <a:gd name="connsiteX22" fmla="*/ 281410 w 452860"/>
                    <a:gd name="connsiteY22" fmla="*/ 38787 h 416276"/>
                    <a:gd name="connsiteX23" fmla="*/ 340148 w 452860"/>
                    <a:gd name="connsiteY23" fmla="*/ 73712 h 416276"/>
                    <a:gd name="connsiteX24" fmla="*/ 452860 w 452860"/>
                    <a:gd name="connsiteY24" fmla="*/ 119750 h 416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</a:cxnLst>
                  <a:rect l="l" t="t" r="r" b="b"/>
                  <a:pathLst>
                    <a:path w="452860" h="416276">
                      <a:moveTo>
                        <a:pt x="452860" y="119750"/>
                      </a:moveTo>
                      <a:cubicBezTo>
                        <a:pt x="452860" y="117633"/>
                        <a:pt x="370310" y="80856"/>
                        <a:pt x="340148" y="61012"/>
                      </a:cubicBezTo>
                      <a:cubicBezTo>
                        <a:pt x="309985" y="41168"/>
                        <a:pt x="282997" y="5714"/>
                        <a:pt x="271885" y="687"/>
                      </a:cubicBezTo>
                      <a:cubicBezTo>
                        <a:pt x="260773" y="-4340"/>
                        <a:pt x="274796" y="19473"/>
                        <a:pt x="273473" y="30850"/>
                      </a:cubicBezTo>
                      <a:cubicBezTo>
                        <a:pt x="272150" y="42227"/>
                        <a:pt x="276119" y="62335"/>
                        <a:pt x="263948" y="68950"/>
                      </a:cubicBezTo>
                      <a:cubicBezTo>
                        <a:pt x="251777" y="75564"/>
                        <a:pt x="230875" y="68950"/>
                        <a:pt x="200448" y="70537"/>
                      </a:cubicBezTo>
                      <a:cubicBezTo>
                        <a:pt x="170021" y="72124"/>
                        <a:pt x="95937" y="75829"/>
                        <a:pt x="81385" y="78475"/>
                      </a:cubicBezTo>
                      <a:cubicBezTo>
                        <a:pt x="66833" y="81121"/>
                        <a:pt x="104933" y="76358"/>
                        <a:pt x="113135" y="86412"/>
                      </a:cubicBezTo>
                      <a:cubicBezTo>
                        <a:pt x="121337" y="96466"/>
                        <a:pt x="137477" y="124513"/>
                        <a:pt x="130598" y="138800"/>
                      </a:cubicBezTo>
                      <a:cubicBezTo>
                        <a:pt x="123719" y="153088"/>
                        <a:pt x="93556" y="149119"/>
                        <a:pt x="71860" y="172137"/>
                      </a:cubicBezTo>
                      <a:cubicBezTo>
                        <a:pt x="50164" y="195155"/>
                        <a:pt x="5450" y="258391"/>
                        <a:pt x="423" y="276912"/>
                      </a:cubicBezTo>
                      <a:cubicBezTo>
                        <a:pt x="-4604" y="295433"/>
                        <a:pt x="36671" y="275854"/>
                        <a:pt x="41698" y="283262"/>
                      </a:cubicBezTo>
                      <a:cubicBezTo>
                        <a:pt x="46725" y="290670"/>
                        <a:pt x="35347" y="299666"/>
                        <a:pt x="30585" y="321362"/>
                      </a:cubicBezTo>
                      <a:cubicBezTo>
                        <a:pt x="25823" y="343058"/>
                        <a:pt x="15240" y="403118"/>
                        <a:pt x="13123" y="413437"/>
                      </a:cubicBezTo>
                      <a:cubicBezTo>
                        <a:pt x="11006" y="423756"/>
                        <a:pt x="11800" y="404177"/>
                        <a:pt x="17885" y="383275"/>
                      </a:cubicBezTo>
                      <a:cubicBezTo>
                        <a:pt x="23970" y="362373"/>
                        <a:pt x="49899" y="306810"/>
                        <a:pt x="49635" y="288025"/>
                      </a:cubicBezTo>
                      <a:cubicBezTo>
                        <a:pt x="49371" y="269240"/>
                        <a:pt x="15504" y="282997"/>
                        <a:pt x="16298" y="270562"/>
                      </a:cubicBezTo>
                      <a:cubicBezTo>
                        <a:pt x="17092" y="258127"/>
                        <a:pt x="32702" y="235637"/>
                        <a:pt x="54398" y="213412"/>
                      </a:cubicBezTo>
                      <a:cubicBezTo>
                        <a:pt x="76094" y="191187"/>
                        <a:pt x="135361" y="157320"/>
                        <a:pt x="146473" y="137212"/>
                      </a:cubicBezTo>
                      <a:cubicBezTo>
                        <a:pt x="157585" y="117104"/>
                        <a:pt x="109167" y="100964"/>
                        <a:pt x="121073" y="92762"/>
                      </a:cubicBezTo>
                      <a:cubicBezTo>
                        <a:pt x="132979" y="84560"/>
                        <a:pt x="217910" y="88000"/>
                        <a:pt x="217910" y="88000"/>
                      </a:cubicBezTo>
                      <a:cubicBezTo>
                        <a:pt x="243574" y="86148"/>
                        <a:pt x="264477" y="89852"/>
                        <a:pt x="275060" y="81650"/>
                      </a:cubicBezTo>
                      <a:cubicBezTo>
                        <a:pt x="285643" y="73448"/>
                        <a:pt x="270562" y="40110"/>
                        <a:pt x="281410" y="38787"/>
                      </a:cubicBezTo>
                      <a:cubicBezTo>
                        <a:pt x="292258" y="37464"/>
                        <a:pt x="312631" y="60218"/>
                        <a:pt x="340148" y="73712"/>
                      </a:cubicBezTo>
                      <a:cubicBezTo>
                        <a:pt x="367665" y="87206"/>
                        <a:pt x="452860" y="121867"/>
                        <a:pt x="452860" y="11975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1" name="フリーフォーム: 図形 1900">
                  <a:extLst>
                    <a:ext uri="{FF2B5EF4-FFF2-40B4-BE49-F238E27FC236}">
                      <a16:creationId xmlns:a16="http://schemas.microsoft.com/office/drawing/2014/main" id="{5E73AB5E-46BA-4F87-9E59-A4FE2B9DEE68}"/>
                    </a:ext>
                  </a:extLst>
                </p:cNvPr>
                <p:cNvSpPr/>
                <p:nvPr/>
              </p:nvSpPr>
              <p:spPr>
                <a:xfrm>
                  <a:off x="7545057" y="1056701"/>
                  <a:ext cx="493318" cy="334254"/>
                </a:xfrm>
                <a:custGeom>
                  <a:avLst/>
                  <a:gdLst>
                    <a:gd name="connsiteX0" fmla="*/ 492456 w 493318"/>
                    <a:gd name="connsiteY0" fmla="*/ 92649 h 334254"/>
                    <a:gd name="connsiteX1" fmla="*/ 325768 w 493318"/>
                    <a:gd name="connsiteY1" fmla="*/ 19624 h 334254"/>
                    <a:gd name="connsiteX2" fmla="*/ 241631 w 493318"/>
                    <a:gd name="connsiteY2" fmla="*/ 5337 h 334254"/>
                    <a:gd name="connsiteX3" fmla="*/ 70181 w 493318"/>
                    <a:gd name="connsiteY3" fmla="*/ 67249 h 334254"/>
                    <a:gd name="connsiteX4" fmla="*/ 16206 w 493318"/>
                    <a:gd name="connsiteY4" fmla="*/ 149799 h 334254"/>
                    <a:gd name="connsiteX5" fmla="*/ 3506 w 493318"/>
                    <a:gd name="connsiteY5" fmla="*/ 191074 h 334254"/>
                    <a:gd name="connsiteX6" fmla="*/ 331 w 493318"/>
                    <a:gd name="connsiteY6" fmla="*/ 283149 h 334254"/>
                    <a:gd name="connsiteX7" fmla="*/ 9856 w 493318"/>
                    <a:gd name="connsiteY7" fmla="*/ 333949 h 334254"/>
                    <a:gd name="connsiteX8" fmla="*/ 9856 w 493318"/>
                    <a:gd name="connsiteY8" fmla="*/ 260924 h 334254"/>
                    <a:gd name="connsiteX9" fmla="*/ 28906 w 493318"/>
                    <a:gd name="connsiteY9" fmla="*/ 152974 h 334254"/>
                    <a:gd name="connsiteX10" fmla="*/ 163843 w 493318"/>
                    <a:gd name="connsiteY10" fmla="*/ 5337 h 334254"/>
                    <a:gd name="connsiteX11" fmla="*/ 381331 w 493318"/>
                    <a:gd name="connsiteY11" fmla="*/ 37087 h 334254"/>
                    <a:gd name="connsiteX12" fmla="*/ 492456 w 493318"/>
                    <a:gd name="connsiteY12" fmla="*/ 92649 h 3342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493318" h="334254">
                      <a:moveTo>
                        <a:pt x="492456" y="92649"/>
                      </a:moveTo>
                      <a:cubicBezTo>
                        <a:pt x="483196" y="89739"/>
                        <a:pt x="367572" y="34176"/>
                        <a:pt x="325768" y="19624"/>
                      </a:cubicBezTo>
                      <a:cubicBezTo>
                        <a:pt x="283964" y="5072"/>
                        <a:pt x="284229" y="-2600"/>
                        <a:pt x="241631" y="5337"/>
                      </a:cubicBezTo>
                      <a:cubicBezTo>
                        <a:pt x="199033" y="13274"/>
                        <a:pt x="107752" y="43172"/>
                        <a:pt x="70181" y="67249"/>
                      </a:cubicBezTo>
                      <a:cubicBezTo>
                        <a:pt x="32610" y="91326"/>
                        <a:pt x="27318" y="129162"/>
                        <a:pt x="16206" y="149799"/>
                      </a:cubicBezTo>
                      <a:cubicBezTo>
                        <a:pt x="5094" y="170436"/>
                        <a:pt x="6152" y="168849"/>
                        <a:pt x="3506" y="191074"/>
                      </a:cubicBezTo>
                      <a:cubicBezTo>
                        <a:pt x="860" y="213299"/>
                        <a:pt x="-727" y="259337"/>
                        <a:pt x="331" y="283149"/>
                      </a:cubicBezTo>
                      <a:cubicBezTo>
                        <a:pt x="1389" y="306961"/>
                        <a:pt x="8269" y="337653"/>
                        <a:pt x="9856" y="333949"/>
                      </a:cubicBezTo>
                      <a:cubicBezTo>
                        <a:pt x="11443" y="330245"/>
                        <a:pt x="6681" y="291087"/>
                        <a:pt x="9856" y="260924"/>
                      </a:cubicBezTo>
                      <a:cubicBezTo>
                        <a:pt x="13031" y="230761"/>
                        <a:pt x="3241" y="195572"/>
                        <a:pt x="28906" y="152974"/>
                      </a:cubicBezTo>
                      <a:cubicBezTo>
                        <a:pt x="54570" y="110376"/>
                        <a:pt x="105106" y="24651"/>
                        <a:pt x="163843" y="5337"/>
                      </a:cubicBezTo>
                      <a:cubicBezTo>
                        <a:pt x="222580" y="-13977"/>
                        <a:pt x="328150" y="24387"/>
                        <a:pt x="381331" y="37087"/>
                      </a:cubicBezTo>
                      <a:cubicBezTo>
                        <a:pt x="434512" y="49787"/>
                        <a:pt x="501716" y="95559"/>
                        <a:pt x="492456" y="926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2" name="フリーフォーム: 図形 1901">
                  <a:extLst>
                    <a:ext uri="{FF2B5EF4-FFF2-40B4-BE49-F238E27FC236}">
                      <a16:creationId xmlns:a16="http://schemas.microsoft.com/office/drawing/2014/main" id="{3B05AA00-487D-450D-B33B-AF858966A465}"/>
                    </a:ext>
                  </a:extLst>
                </p:cNvPr>
                <p:cNvSpPr/>
                <p:nvPr/>
              </p:nvSpPr>
              <p:spPr>
                <a:xfrm>
                  <a:off x="7850188" y="1218814"/>
                  <a:ext cx="192162" cy="324242"/>
                </a:xfrm>
                <a:custGeom>
                  <a:avLst/>
                  <a:gdLst>
                    <a:gd name="connsiteX0" fmla="*/ 136525 w 192162"/>
                    <a:gd name="connsiteY0" fmla="*/ 386 h 324242"/>
                    <a:gd name="connsiteX1" fmla="*/ 93662 w 192162"/>
                    <a:gd name="connsiteY1" fmla="*/ 28961 h 324242"/>
                    <a:gd name="connsiteX2" fmla="*/ 60325 w 192162"/>
                    <a:gd name="connsiteY2" fmla="*/ 28961 h 324242"/>
                    <a:gd name="connsiteX3" fmla="*/ 20637 w 192162"/>
                    <a:gd name="connsiteY3" fmla="*/ 70236 h 324242"/>
                    <a:gd name="connsiteX4" fmla="*/ 0 w 192162"/>
                    <a:gd name="connsiteY4" fmla="*/ 105161 h 324242"/>
                    <a:gd name="connsiteX5" fmla="*/ 20637 w 192162"/>
                    <a:gd name="connsiteY5" fmla="*/ 140086 h 324242"/>
                    <a:gd name="connsiteX6" fmla="*/ 82550 w 192162"/>
                    <a:gd name="connsiteY6" fmla="*/ 138499 h 324242"/>
                    <a:gd name="connsiteX7" fmla="*/ 100012 w 192162"/>
                    <a:gd name="connsiteY7" fmla="*/ 141674 h 324242"/>
                    <a:gd name="connsiteX8" fmla="*/ 157162 w 192162"/>
                    <a:gd name="connsiteY8" fmla="*/ 186124 h 324242"/>
                    <a:gd name="connsiteX9" fmla="*/ 106362 w 192162"/>
                    <a:gd name="connsiteY9" fmla="*/ 189299 h 324242"/>
                    <a:gd name="connsiteX10" fmla="*/ 141287 w 192162"/>
                    <a:gd name="connsiteY10" fmla="*/ 230574 h 324242"/>
                    <a:gd name="connsiteX11" fmla="*/ 166687 w 192162"/>
                    <a:gd name="connsiteY11" fmla="*/ 271849 h 324242"/>
                    <a:gd name="connsiteX12" fmla="*/ 192087 w 192162"/>
                    <a:gd name="connsiteY12" fmla="*/ 324236 h 324242"/>
                    <a:gd name="connsiteX13" fmla="*/ 173037 w 192162"/>
                    <a:gd name="connsiteY13" fmla="*/ 275024 h 324242"/>
                    <a:gd name="connsiteX14" fmla="*/ 133350 w 192162"/>
                    <a:gd name="connsiteY14" fmla="*/ 219461 h 324242"/>
                    <a:gd name="connsiteX15" fmla="*/ 158750 w 192162"/>
                    <a:gd name="connsiteY15" fmla="*/ 181361 h 324242"/>
                    <a:gd name="connsiteX16" fmla="*/ 101600 w 192162"/>
                    <a:gd name="connsiteY16" fmla="*/ 136911 h 324242"/>
                    <a:gd name="connsiteX17" fmla="*/ 14287 w 192162"/>
                    <a:gd name="connsiteY17" fmla="*/ 117861 h 324242"/>
                    <a:gd name="connsiteX18" fmla="*/ 58737 w 192162"/>
                    <a:gd name="connsiteY18" fmla="*/ 52774 h 324242"/>
                    <a:gd name="connsiteX19" fmla="*/ 136525 w 192162"/>
                    <a:gd name="connsiteY19" fmla="*/ 386 h 3242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92162" h="324242">
                      <a:moveTo>
                        <a:pt x="136525" y="386"/>
                      </a:moveTo>
                      <a:cubicBezTo>
                        <a:pt x="142346" y="-3583"/>
                        <a:pt x="106362" y="24198"/>
                        <a:pt x="93662" y="28961"/>
                      </a:cubicBezTo>
                      <a:cubicBezTo>
                        <a:pt x="80962" y="33724"/>
                        <a:pt x="72496" y="22082"/>
                        <a:pt x="60325" y="28961"/>
                      </a:cubicBezTo>
                      <a:cubicBezTo>
                        <a:pt x="48154" y="35840"/>
                        <a:pt x="30691" y="57536"/>
                        <a:pt x="20637" y="70236"/>
                      </a:cubicBezTo>
                      <a:cubicBezTo>
                        <a:pt x="10583" y="82936"/>
                        <a:pt x="0" y="93519"/>
                        <a:pt x="0" y="105161"/>
                      </a:cubicBezTo>
                      <a:cubicBezTo>
                        <a:pt x="0" y="116803"/>
                        <a:pt x="6879" y="134530"/>
                        <a:pt x="20637" y="140086"/>
                      </a:cubicBezTo>
                      <a:cubicBezTo>
                        <a:pt x="34395" y="145642"/>
                        <a:pt x="69321" y="138234"/>
                        <a:pt x="82550" y="138499"/>
                      </a:cubicBezTo>
                      <a:cubicBezTo>
                        <a:pt x="95779" y="138764"/>
                        <a:pt x="87577" y="133737"/>
                        <a:pt x="100012" y="141674"/>
                      </a:cubicBezTo>
                      <a:cubicBezTo>
                        <a:pt x="112447" y="149611"/>
                        <a:pt x="156104" y="178187"/>
                        <a:pt x="157162" y="186124"/>
                      </a:cubicBezTo>
                      <a:cubicBezTo>
                        <a:pt x="158220" y="194061"/>
                        <a:pt x="109008" y="181891"/>
                        <a:pt x="106362" y="189299"/>
                      </a:cubicBezTo>
                      <a:cubicBezTo>
                        <a:pt x="103716" y="196707"/>
                        <a:pt x="131233" y="216816"/>
                        <a:pt x="141287" y="230574"/>
                      </a:cubicBezTo>
                      <a:cubicBezTo>
                        <a:pt x="151341" y="244332"/>
                        <a:pt x="158220" y="256239"/>
                        <a:pt x="166687" y="271849"/>
                      </a:cubicBezTo>
                      <a:cubicBezTo>
                        <a:pt x="175154" y="287459"/>
                        <a:pt x="191029" y="323707"/>
                        <a:pt x="192087" y="324236"/>
                      </a:cubicBezTo>
                      <a:cubicBezTo>
                        <a:pt x="193145" y="324765"/>
                        <a:pt x="182827" y="292487"/>
                        <a:pt x="173037" y="275024"/>
                      </a:cubicBezTo>
                      <a:cubicBezTo>
                        <a:pt x="163248" y="257562"/>
                        <a:pt x="135731" y="235071"/>
                        <a:pt x="133350" y="219461"/>
                      </a:cubicBezTo>
                      <a:cubicBezTo>
                        <a:pt x="130969" y="203851"/>
                        <a:pt x="164042" y="195119"/>
                        <a:pt x="158750" y="181361"/>
                      </a:cubicBezTo>
                      <a:cubicBezTo>
                        <a:pt x="153458" y="167603"/>
                        <a:pt x="125677" y="147494"/>
                        <a:pt x="101600" y="136911"/>
                      </a:cubicBezTo>
                      <a:cubicBezTo>
                        <a:pt x="77523" y="126328"/>
                        <a:pt x="21431" y="131884"/>
                        <a:pt x="14287" y="117861"/>
                      </a:cubicBezTo>
                      <a:cubicBezTo>
                        <a:pt x="7143" y="103838"/>
                        <a:pt x="40216" y="69442"/>
                        <a:pt x="58737" y="52774"/>
                      </a:cubicBezTo>
                      <a:cubicBezTo>
                        <a:pt x="77258" y="36106"/>
                        <a:pt x="130704" y="4355"/>
                        <a:pt x="136525" y="3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3" name="フリーフォーム: 図形 1902">
                  <a:extLst>
                    <a:ext uri="{FF2B5EF4-FFF2-40B4-BE49-F238E27FC236}">
                      <a16:creationId xmlns:a16="http://schemas.microsoft.com/office/drawing/2014/main" id="{0E1DFE55-5D75-4A0F-971B-14BBC03183FA}"/>
                    </a:ext>
                  </a:extLst>
                </p:cNvPr>
                <p:cNvSpPr/>
                <p:nvPr/>
              </p:nvSpPr>
              <p:spPr>
                <a:xfrm>
                  <a:off x="7843926" y="1084218"/>
                  <a:ext cx="115894" cy="159430"/>
                </a:xfrm>
                <a:custGeom>
                  <a:avLst/>
                  <a:gdLst>
                    <a:gd name="connsiteX0" fmla="*/ 14199 w 115894"/>
                    <a:gd name="connsiteY0" fmla="*/ 45 h 159430"/>
                    <a:gd name="connsiteX1" fmla="*/ 9437 w 115894"/>
                    <a:gd name="connsiteY1" fmla="*/ 69895 h 159430"/>
                    <a:gd name="connsiteX2" fmla="*/ 42774 w 115894"/>
                    <a:gd name="connsiteY2" fmla="*/ 96882 h 159430"/>
                    <a:gd name="connsiteX3" fmla="*/ 106274 w 115894"/>
                    <a:gd name="connsiteY3" fmla="*/ 98470 h 159430"/>
                    <a:gd name="connsiteX4" fmla="*/ 45949 w 115894"/>
                    <a:gd name="connsiteY4" fmla="*/ 98470 h 159430"/>
                    <a:gd name="connsiteX5" fmla="*/ 1499 w 115894"/>
                    <a:gd name="connsiteY5" fmla="*/ 158795 h 159430"/>
                    <a:gd name="connsiteX6" fmla="*/ 20549 w 115894"/>
                    <a:gd name="connsiteY6" fmla="*/ 128632 h 159430"/>
                    <a:gd name="connsiteX7" fmla="*/ 115799 w 115894"/>
                    <a:gd name="connsiteY7" fmla="*/ 104820 h 159430"/>
                    <a:gd name="connsiteX8" fmla="*/ 38012 w 115894"/>
                    <a:gd name="connsiteY8" fmla="*/ 81007 h 159430"/>
                    <a:gd name="connsiteX9" fmla="*/ 14199 w 115894"/>
                    <a:gd name="connsiteY9" fmla="*/ 45 h 1594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15894" h="159430">
                      <a:moveTo>
                        <a:pt x="14199" y="45"/>
                      </a:moveTo>
                      <a:cubicBezTo>
                        <a:pt x="9436" y="-1807"/>
                        <a:pt x="4674" y="53756"/>
                        <a:pt x="9437" y="69895"/>
                      </a:cubicBezTo>
                      <a:cubicBezTo>
                        <a:pt x="14200" y="86035"/>
                        <a:pt x="26635" y="92120"/>
                        <a:pt x="42774" y="96882"/>
                      </a:cubicBezTo>
                      <a:cubicBezTo>
                        <a:pt x="58914" y="101645"/>
                        <a:pt x="105745" y="98205"/>
                        <a:pt x="106274" y="98470"/>
                      </a:cubicBezTo>
                      <a:cubicBezTo>
                        <a:pt x="106803" y="98735"/>
                        <a:pt x="63411" y="88416"/>
                        <a:pt x="45949" y="98470"/>
                      </a:cubicBezTo>
                      <a:cubicBezTo>
                        <a:pt x="28487" y="108524"/>
                        <a:pt x="5732" y="153768"/>
                        <a:pt x="1499" y="158795"/>
                      </a:cubicBezTo>
                      <a:cubicBezTo>
                        <a:pt x="-2734" y="163822"/>
                        <a:pt x="1499" y="137628"/>
                        <a:pt x="20549" y="128632"/>
                      </a:cubicBezTo>
                      <a:cubicBezTo>
                        <a:pt x="39599" y="119636"/>
                        <a:pt x="112889" y="112757"/>
                        <a:pt x="115799" y="104820"/>
                      </a:cubicBezTo>
                      <a:cubicBezTo>
                        <a:pt x="118709" y="96883"/>
                        <a:pt x="54416" y="95824"/>
                        <a:pt x="38012" y="81007"/>
                      </a:cubicBezTo>
                      <a:cubicBezTo>
                        <a:pt x="21608" y="66190"/>
                        <a:pt x="18962" y="1897"/>
                        <a:pt x="14199" y="4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4" name="フリーフォーム: 図形 1903">
                  <a:extLst>
                    <a:ext uri="{FF2B5EF4-FFF2-40B4-BE49-F238E27FC236}">
                      <a16:creationId xmlns:a16="http://schemas.microsoft.com/office/drawing/2014/main" id="{F5B40AA7-03DF-444A-AA14-90E781C21354}"/>
                    </a:ext>
                  </a:extLst>
                </p:cNvPr>
                <p:cNvSpPr/>
                <p:nvPr/>
              </p:nvSpPr>
              <p:spPr>
                <a:xfrm>
                  <a:off x="7801165" y="1228205"/>
                  <a:ext cx="182386" cy="170187"/>
                </a:xfrm>
                <a:custGeom>
                  <a:avLst/>
                  <a:gdLst>
                    <a:gd name="connsiteX0" fmla="*/ 182373 w 182386"/>
                    <a:gd name="connsiteY0" fmla="*/ 520 h 170187"/>
                    <a:gd name="connsiteX1" fmla="*/ 60135 w 182386"/>
                    <a:gd name="connsiteY1" fmla="*/ 24333 h 170187"/>
                    <a:gd name="connsiteX2" fmla="*/ 2985 w 182386"/>
                    <a:gd name="connsiteY2" fmla="*/ 64020 h 170187"/>
                    <a:gd name="connsiteX3" fmla="*/ 60135 w 182386"/>
                    <a:gd name="connsiteY3" fmla="*/ 73545 h 170187"/>
                    <a:gd name="connsiteX4" fmla="*/ 2985 w 182386"/>
                    <a:gd name="connsiteY4" fmla="*/ 79895 h 170187"/>
                    <a:gd name="connsiteX5" fmla="*/ 12510 w 182386"/>
                    <a:gd name="connsiteY5" fmla="*/ 121170 h 170187"/>
                    <a:gd name="connsiteX6" fmla="*/ 50610 w 182386"/>
                    <a:gd name="connsiteY6" fmla="*/ 97358 h 170187"/>
                    <a:gd name="connsiteX7" fmla="*/ 26798 w 182386"/>
                    <a:gd name="connsiteY7" fmla="*/ 137045 h 170187"/>
                    <a:gd name="connsiteX8" fmla="*/ 71248 w 182386"/>
                    <a:gd name="connsiteY8" fmla="*/ 148158 h 170187"/>
                    <a:gd name="connsiteX9" fmla="*/ 72835 w 182386"/>
                    <a:gd name="connsiteY9" fmla="*/ 133870 h 170187"/>
                    <a:gd name="connsiteX10" fmla="*/ 85535 w 182386"/>
                    <a:gd name="connsiteY10" fmla="*/ 152920 h 170187"/>
                    <a:gd name="connsiteX11" fmla="*/ 112523 w 182386"/>
                    <a:gd name="connsiteY11" fmla="*/ 141808 h 170187"/>
                    <a:gd name="connsiteX12" fmla="*/ 155385 w 182386"/>
                    <a:gd name="connsiteY12" fmla="*/ 167208 h 170187"/>
                    <a:gd name="connsiteX13" fmla="*/ 179198 w 182386"/>
                    <a:gd name="connsiteY13" fmla="*/ 167208 h 170187"/>
                    <a:gd name="connsiteX14" fmla="*/ 93473 w 182386"/>
                    <a:gd name="connsiteY14" fmla="*/ 144983 h 170187"/>
                    <a:gd name="connsiteX15" fmla="*/ 44260 w 182386"/>
                    <a:gd name="connsiteY15" fmla="*/ 140220 h 170187"/>
                    <a:gd name="connsiteX16" fmla="*/ 12510 w 182386"/>
                    <a:gd name="connsiteY16" fmla="*/ 106883 h 170187"/>
                    <a:gd name="connsiteX17" fmla="*/ 31560 w 182386"/>
                    <a:gd name="connsiteY17" fmla="*/ 70370 h 170187"/>
                    <a:gd name="connsiteX18" fmla="*/ 68073 w 182386"/>
                    <a:gd name="connsiteY18" fmla="*/ 46558 h 170187"/>
                    <a:gd name="connsiteX19" fmla="*/ 182373 w 182386"/>
                    <a:gd name="connsiteY19" fmla="*/ 520 h 1701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82386" h="170187">
                      <a:moveTo>
                        <a:pt x="182373" y="520"/>
                      </a:moveTo>
                      <a:cubicBezTo>
                        <a:pt x="181050" y="-3184"/>
                        <a:pt x="90033" y="13750"/>
                        <a:pt x="60135" y="24333"/>
                      </a:cubicBezTo>
                      <a:cubicBezTo>
                        <a:pt x="30237" y="34916"/>
                        <a:pt x="2985" y="55818"/>
                        <a:pt x="2985" y="64020"/>
                      </a:cubicBezTo>
                      <a:cubicBezTo>
                        <a:pt x="2985" y="72222"/>
                        <a:pt x="60135" y="70899"/>
                        <a:pt x="60135" y="73545"/>
                      </a:cubicBezTo>
                      <a:cubicBezTo>
                        <a:pt x="60135" y="76191"/>
                        <a:pt x="10922" y="71958"/>
                        <a:pt x="2985" y="79895"/>
                      </a:cubicBezTo>
                      <a:cubicBezTo>
                        <a:pt x="-4952" y="87832"/>
                        <a:pt x="4573" y="118260"/>
                        <a:pt x="12510" y="121170"/>
                      </a:cubicBezTo>
                      <a:cubicBezTo>
                        <a:pt x="20447" y="124080"/>
                        <a:pt x="48229" y="94712"/>
                        <a:pt x="50610" y="97358"/>
                      </a:cubicBezTo>
                      <a:cubicBezTo>
                        <a:pt x="52991" y="100004"/>
                        <a:pt x="23358" y="128578"/>
                        <a:pt x="26798" y="137045"/>
                      </a:cubicBezTo>
                      <a:cubicBezTo>
                        <a:pt x="30238" y="145512"/>
                        <a:pt x="63575" y="148687"/>
                        <a:pt x="71248" y="148158"/>
                      </a:cubicBezTo>
                      <a:cubicBezTo>
                        <a:pt x="78921" y="147629"/>
                        <a:pt x="70454" y="133076"/>
                        <a:pt x="72835" y="133870"/>
                      </a:cubicBezTo>
                      <a:cubicBezTo>
                        <a:pt x="75216" y="134664"/>
                        <a:pt x="78920" y="151597"/>
                        <a:pt x="85535" y="152920"/>
                      </a:cubicBezTo>
                      <a:cubicBezTo>
                        <a:pt x="92150" y="154243"/>
                        <a:pt x="100882" y="139427"/>
                        <a:pt x="112523" y="141808"/>
                      </a:cubicBezTo>
                      <a:cubicBezTo>
                        <a:pt x="124164" y="144189"/>
                        <a:pt x="144272" y="162975"/>
                        <a:pt x="155385" y="167208"/>
                      </a:cubicBezTo>
                      <a:cubicBezTo>
                        <a:pt x="166497" y="171441"/>
                        <a:pt x="189517" y="170912"/>
                        <a:pt x="179198" y="167208"/>
                      </a:cubicBezTo>
                      <a:cubicBezTo>
                        <a:pt x="168879" y="163504"/>
                        <a:pt x="115963" y="149481"/>
                        <a:pt x="93473" y="144983"/>
                      </a:cubicBezTo>
                      <a:cubicBezTo>
                        <a:pt x="70983" y="140485"/>
                        <a:pt x="57754" y="146570"/>
                        <a:pt x="44260" y="140220"/>
                      </a:cubicBezTo>
                      <a:cubicBezTo>
                        <a:pt x="30766" y="133870"/>
                        <a:pt x="14627" y="118525"/>
                        <a:pt x="12510" y="106883"/>
                      </a:cubicBezTo>
                      <a:cubicBezTo>
                        <a:pt x="10393" y="95241"/>
                        <a:pt x="22300" y="80424"/>
                        <a:pt x="31560" y="70370"/>
                      </a:cubicBezTo>
                      <a:cubicBezTo>
                        <a:pt x="40820" y="60316"/>
                        <a:pt x="46906" y="56877"/>
                        <a:pt x="68073" y="46558"/>
                      </a:cubicBezTo>
                      <a:cubicBezTo>
                        <a:pt x="89240" y="36239"/>
                        <a:pt x="183696" y="4224"/>
                        <a:pt x="182373" y="52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5" name="フリーフォーム: 図形 1904">
                  <a:extLst>
                    <a:ext uri="{FF2B5EF4-FFF2-40B4-BE49-F238E27FC236}">
                      <a16:creationId xmlns:a16="http://schemas.microsoft.com/office/drawing/2014/main" id="{F6747B70-1B3A-45D9-AC35-781B9118EE26}"/>
                    </a:ext>
                  </a:extLst>
                </p:cNvPr>
                <p:cNvSpPr/>
                <p:nvPr/>
              </p:nvSpPr>
              <p:spPr>
                <a:xfrm>
                  <a:off x="7775088" y="1066687"/>
                  <a:ext cx="83122" cy="175402"/>
                </a:xfrm>
                <a:custGeom>
                  <a:avLst/>
                  <a:gdLst>
                    <a:gd name="connsiteX0" fmla="*/ 13187 w 83122"/>
                    <a:gd name="connsiteY0" fmla="*/ 113 h 175402"/>
                    <a:gd name="connsiteX1" fmla="*/ 11600 w 83122"/>
                    <a:gd name="connsiteY1" fmla="*/ 57263 h 175402"/>
                    <a:gd name="connsiteX2" fmla="*/ 35412 w 83122"/>
                    <a:gd name="connsiteY2" fmla="*/ 63613 h 175402"/>
                    <a:gd name="connsiteX3" fmla="*/ 83037 w 83122"/>
                    <a:gd name="connsiteY3" fmla="*/ 46151 h 175402"/>
                    <a:gd name="connsiteX4" fmla="*/ 22712 w 83122"/>
                    <a:gd name="connsiteY4" fmla="*/ 73138 h 175402"/>
                    <a:gd name="connsiteX5" fmla="*/ 29062 w 83122"/>
                    <a:gd name="connsiteY5" fmla="*/ 119176 h 175402"/>
                    <a:gd name="connsiteX6" fmla="*/ 78275 w 83122"/>
                    <a:gd name="connsiteY6" fmla="*/ 174738 h 175402"/>
                    <a:gd name="connsiteX7" fmla="*/ 30650 w 83122"/>
                    <a:gd name="connsiteY7" fmla="*/ 146163 h 175402"/>
                    <a:gd name="connsiteX8" fmla="*/ 487 w 83122"/>
                    <a:gd name="connsiteY8" fmla="*/ 92188 h 175402"/>
                    <a:gd name="connsiteX9" fmla="*/ 54462 w 83122"/>
                    <a:gd name="connsiteY9" fmla="*/ 42976 h 175402"/>
                    <a:gd name="connsiteX10" fmla="*/ 13187 w 83122"/>
                    <a:gd name="connsiteY10" fmla="*/ 113 h 1754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83122" h="175402">
                      <a:moveTo>
                        <a:pt x="13187" y="113"/>
                      </a:moveTo>
                      <a:cubicBezTo>
                        <a:pt x="6043" y="2494"/>
                        <a:pt x="7896" y="46680"/>
                        <a:pt x="11600" y="57263"/>
                      </a:cubicBezTo>
                      <a:cubicBezTo>
                        <a:pt x="15304" y="67846"/>
                        <a:pt x="23506" y="65465"/>
                        <a:pt x="35412" y="63613"/>
                      </a:cubicBezTo>
                      <a:cubicBezTo>
                        <a:pt x="47318" y="61761"/>
                        <a:pt x="85154" y="44563"/>
                        <a:pt x="83037" y="46151"/>
                      </a:cubicBezTo>
                      <a:cubicBezTo>
                        <a:pt x="80920" y="47739"/>
                        <a:pt x="31708" y="60967"/>
                        <a:pt x="22712" y="73138"/>
                      </a:cubicBezTo>
                      <a:cubicBezTo>
                        <a:pt x="13716" y="85309"/>
                        <a:pt x="19802" y="102243"/>
                        <a:pt x="29062" y="119176"/>
                      </a:cubicBezTo>
                      <a:cubicBezTo>
                        <a:pt x="38322" y="136109"/>
                        <a:pt x="78010" y="170240"/>
                        <a:pt x="78275" y="174738"/>
                      </a:cubicBezTo>
                      <a:cubicBezTo>
                        <a:pt x="78540" y="179236"/>
                        <a:pt x="43615" y="159921"/>
                        <a:pt x="30650" y="146163"/>
                      </a:cubicBezTo>
                      <a:cubicBezTo>
                        <a:pt x="17685" y="132405"/>
                        <a:pt x="-3482" y="109386"/>
                        <a:pt x="487" y="92188"/>
                      </a:cubicBezTo>
                      <a:cubicBezTo>
                        <a:pt x="4456" y="74990"/>
                        <a:pt x="54197" y="52501"/>
                        <a:pt x="54462" y="42976"/>
                      </a:cubicBezTo>
                      <a:cubicBezTo>
                        <a:pt x="54727" y="33451"/>
                        <a:pt x="20331" y="-2268"/>
                        <a:pt x="13187" y="1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6" name="フリーフォーム: 図形 1905">
                  <a:extLst>
                    <a:ext uri="{FF2B5EF4-FFF2-40B4-BE49-F238E27FC236}">
                      <a16:creationId xmlns:a16="http://schemas.microsoft.com/office/drawing/2014/main" id="{09255C58-30B5-4B87-8D8C-247521C9E7BA}"/>
                    </a:ext>
                  </a:extLst>
                </p:cNvPr>
                <p:cNvSpPr/>
                <p:nvPr/>
              </p:nvSpPr>
              <p:spPr>
                <a:xfrm>
                  <a:off x="7716818" y="1073088"/>
                  <a:ext cx="82943" cy="139846"/>
                </a:xfrm>
                <a:custGeom>
                  <a:avLst/>
                  <a:gdLst>
                    <a:gd name="connsiteX0" fmla="*/ 11132 w 82943"/>
                    <a:gd name="connsiteY0" fmla="*/ 62 h 139846"/>
                    <a:gd name="connsiteX1" fmla="*/ 4782 w 82943"/>
                    <a:gd name="connsiteY1" fmla="*/ 73087 h 139846"/>
                    <a:gd name="connsiteX2" fmla="*/ 82570 w 82943"/>
                    <a:gd name="connsiteY2" fmla="*/ 139762 h 139846"/>
                    <a:gd name="connsiteX3" fmla="*/ 33357 w 82943"/>
                    <a:gd name="connsiteY3" fmla="*/ 85787 h 139846"/>
                    <a:gd name="connsiteX4" fmla="*/ 11132 w 82943"/>
                    <a:gd name="connsiteY4" fmla="*/ 62 h 1398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2943" h="139846">
                      <a:moveTo>
                        <a:pt x="11132" y="62"/>
                      </a:moveTo>
                      <a:cubicBezTo>
                        <a:pt x="6370" y="-2055"/>
                        <a:pt x="-7124" y="49804"/>
                        <a:pt x="4782" y="73087"/>
                      </a:cubicBezTo>
                      <a:cubicBezTo>
                        <a:pt x="16688" y="96370"/>
                        <a:pt x="77808" y="137645"/>
                        <a:pt x="82570" y="139762"/>
                      </a:cubicBezTo>
                      <a:cubicBezTo>
                        <a:pt x="87332" y="141879"/>
                        <a:pt x="45263" y="103779"/>
                        <a:pt x="33357" y="85787"/>
                      </a:cubicBezTo>
                      <a:cubicBezTo>
                        <a:pt x="21451" y="67795"/>
                        <a:pt x="15894" y="2179"/>
                        <a:pt x="11132" y="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7" name="フリーフォーム: 図形 1906">
                  <a:extLst>
                    <a:ext uri="{FF2B5EF4-FFF2-40B4-BE49-F238E27FC236}">
                      <a16:creationId xmlns:a16="http://schemas.microsoft.com/office/drawing/2014/main" id="{AB0DB22A-4F0A-4C3D-AC30-D4DD416AA23F}"/>
                    </a:ext>
                  </a:extLst>
                </p:cNvPr>
                <p:cNvSpPr/>
                <p:nvPr/>
              </p:nvSpPr>
              <p:spPr>
                <a:xfrm>
                  <a:off x="7692698" y="1117520"/>
                  <a:ext cx="109874" cy="185900"/>
                </a:xfrm>
                <a:custGeom>
                  <a:avLst/>
                  <a:gdLst>
                    <a:gd name="connsiteX0" fmla="*/ 27315 w 109874"/>
                    <a:gd name="connsiteY0" fmla="*/ 80 h 185900"/>
                    <a:gd name="connsiteX1" fmla="*/ 327 w 109874"/>
                    <a:gd name="connsiteY1" fmla="*/ 68343 h 185900"/>
                    <a:gd name="connsiteX2" fmla="*/ 16202 w 109874"/>
                    <a:gd name="connsiteY2" fmla="*/ 115968 h 185900"/>
                    <a:gd name="connsiteX3" fmla="*/ 70177 w 109874"/>
                    <a:gd name="connsiteY3" fmla="*/ 146130 h 185900"/>
                    <a:gd name="connsiteX4" fmla="*/ 109865 w 109874"/>
                    <a:gd name="connsiteY4" fmla="*/ 185818 h 185900"/>
                    <a:gd name="connsiteX5" fmla="*/ 73352 w 109874"/>
                    <a:gd name="connsiteY5" fmla="*/ 135018 h 185900"/>
                    <a:gd name="connsiteX6" fmla="*/ 22552 w 109874"/>
                    <a:gd name="connsiteY6" fmla="*/ 106443 h 185900"/>
                    <a:gd name="connsiteX7" fmla="*/ 9852 w 109874"/>
                    <a:gd name="connsiteY7" fmla="*/ 82630 h 185900"/>
                    <a:gd name="connsiteX8" fmla="*/ 27315 w 109874"/>
                    <a:gd name="connsiteY8" fmla="*/ 80 h 1859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09874" h="185900">
                      <a:moveTo>
                        <a:pt x="27315" y="80"/>
                      </a:moveTo>
                      <a:cubicBezTo>
                        <a:pt x="25727" y="-2301"/>
                        <a:pt x="2179" y="49029"/>
                        <a:pt x="327" y="68343"/>
                      </a:cubicBezTo>
                      <a:cubicBezTo>
                        <a:pt x="-1525" y="87657"/>
                        <a:pt x="4561" y="103004"/>
                        <a:pt x="16202" y="115968"/>
                      </a:cubicBezTo>
                      <a:cubicBezTo>
                        <a:pt x="27843" y="128932"/>
                        <a:pt x="54567" y="134488"/>
                        <a:pt x="70177" y="146130"/>
                      </a:cubicBezTo>
                      <a:cubicBezTo>
                        <a:pt x="85787" y="157772"/>
                        <a:pt x="109336" y="187670"/>
                        <a:pt x="109865" y="185818"/>
                      </a:cubicBezTo>
                      <a:cubicBezTo>
                        <a:pt x="110394" y="183966"/>
                        <a:pt x="87904" y="148247"/>
                        <a:pt x="73352" y="135018"/>
                      </a:cubicBezTo>
                      <a:cubicBezTo>
                        <a:pt x="58800" y="121789"/>
                        <a:pt x="33135" y="115174"/>
                        <a:pt x="22552" y="106443"/>
                      </a:cubicBezTo>
                      <a:cubicBezTo>
                        <a:pt x="11969" y="97712"/>
                        <a:pt x="9587" y="99563"/>
                        <a:pt x="9852" y="82630"/>
                      </a:cubicBezTo>
                      <a:cubicBezTo>
                        <a:pt x="10117" y="65697"/>
                        <a:pt x="28903" y="2461"/>
                        <a:pt x="27315" y="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8" name="フリーフォーム: 図形 1907">
                  <a:extLst>
                    <a:ext uri="{FF2B5EF4-FFF2-40B4-BE49-F238E27FC236}">
                      <a16:creationId xmlns:a16="http://schemas.microsoft.com/office/drawing/2014/main" id="{C4D1E36F-BAD4-499E-9EE5-6CABFC0B1F3D}"/>
                    </a:ext>
                  </a:extLst>
                </p:cNvPr>
                <p:cNvSpPr/>
                <p:nvPr/>
              </p:nvSpPr>
              <p:spPr>
                <a:xfrm>
                  <a:off x="7762627" y="1188660"/>
                  <a:ext cx="41839" cy="99354"/>
                </a:xfrm>
                <a:custGeom>
                  <a:avLst/>
                  <a:gdLst>
                    <a:gd name="connsiteX0" fmla="*/ 24061 w 41839"/>
                    <a:gd name="connsiteY0" fmla="*/ 378 h 99354"/>
                    <a:gd name="connsiteX1" fmla="*/ 248 w 41839"/>
                    <a:gd name="connsiteY1" fmla="*/ 44828 h 99354"/>
                    <a:gd name="connsiteX2" fmla="*/ 41523 w 41839"/>
                    <a:gd name="connsiteY2" fmla="*/ 98803 h 99354"/>
                    <a:gd name="connsiteX3" fmla="*/ 19298 w 41839"/>
                    <a:gd name="connsiteY3" fmla="*/ 70228 h 99354"/>
                    <a:gd name="connsiteX4" fmla="*/ 24061 w 41839"/>
                    <a:gd name="connsiteY4" fmla="*/ 378 h 993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839" h="99354">
                      <a:moveTo>
                        <a:pt x="24061" y="378"/>
                      </a:moveTo>
                      <a:cubicBezTo>
                        <a:pt x="20886" y="-3855"/>
                        <a:pt x="-2662" y="28424"/>
                        <a:pt x="248" y="44828"/>
                      </a:cubicBezTo>
                      <a:cubicBezTo>
                        <a:pt x="3158" y="61232"/>
                        <a:pt x="38348" y="94570"/>
                        <a:pt x="41523" y="98803"/>
                      </a:cubicBezTo>
                      <a:cubicBezTo>
                        <a:pt x="44698" y="103036"/>
                        <a:pt x="23002" y="81870"/>
                        <a:pt x="19298" y="70228"/>
                      </a:cubicBezTo>
                      <a:cubicBezTo>
                        <a:pt x="15594" y="58586"/>
                        <a:pt x="27236" y="4611"/>
                        <a:pt x="24061" y="37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09" name="フリーフォーム: 図形 1908">
                  <a:extLst>
                    <a:ext uri="{FF2B5EF4-FFF2-40B4-BE49-F238E27FC236}">
                      <a16:creationId xmlns:a16="http://schemas.microsoft.com/office/drawing/2014/main" id="{0678C98A-5968-4A90-83FB-2F1100B7E5C1}"/>
                    </a:ext>
                  </a:extLst>
                </p:cNvPr>
                <p:cNvSpPr/>
                <p:nvPr/>
              </p:nvSpPr>
              <p:spPr>
                <a:xfrm>
                  <a:off x="7635873" y="1095091"/>
                  <a:ext cx="92161" cy="86251"/>
                </a:xfrm>
                <a:custGeom>
                  <a:avLst/>
                  <a:gdLst>
                    <a:gd name="connsiteX0" fmla="*/ 92077 w 92161"/>
                    <a:gd name="connsiteY0" fmla="*/ 284 h 86251"/>
                    <a:gd name="connsiteX1" fmla="*/ 74615 w 92161"/>
                    <a:gd name="connsiteY1" fmla="*/ 54259 h 86251"/>
                    <a:gd name="connsiteX2" fmla="*/ 34927 w 92161"/>
                    <a:gd name="connsiteY2" fmla="*/ 49497 h 86251"/>
                    <a:gd name="connsiteX3" fmla="*/ 2 w 92161"/>
                    <a:gd name="connsiteY3" fmla="*/ 25684 h 86251"/>
                    <a:gd name="connsiteX4" fmla="*/ 33340 w 92161"/>
                    <a:gd name="connsiteY4" fmla="*/ 76484 h 86251"/>
                    <a:gd name="connsiteX5" fmla="*/ 68265 w 92161"/>
                    <a:gd name="connsiteY5" fmla="*/ 81247 h 86251"/>
                    <a:gd name="connsiteX6" fmla="*/ 92077 w 92161"/>
                    <a:gd name="connsiteY6" fmla="*/ 284 h 862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92161" h="86251">
                      <a:moveTo>
                        <a:pt x="92077" y="284"/>
                      </a:moveTo>
                      <a:cubicBezTo>
                        <a:pt x="93135" y="-4214"/>
                        <a:pt x="84140" y="46057"/>
                        <a:pt x="74615" y="54259"/>
                      </a:cubicBezTo>
                      <a:cubicBezTo>
                        <a:pt x="65090" y="62461"/>
                        <a:pt x="47363" y="54260"/>
                        <a:pt x="34927" y="49497"/>
                      </a:cubicBezTo>
                      <a:cubicBezTo>
                        <a:pt x="22491" y="44734"/>
                        <a:pt x="266" y="21186"/>
                        <a:pt x="2" y="25684"/>
                      </a:cubicBezTo>
                      <a:cubicBezTo>
                        <a:pt x="-262" y="30182"/>
                        <a:pt x="21963" y="67224"/>
                        <a:pt x="33340" y="76484"/>
                      </a:cubicBezTo>
                      <a:cubicBezTo>
                        <a:pt x="44717" y="85744"/>
                        <a:pt x="59269" y="90507"/>
                        <a:pt x="68265" y="81247"/>
                      </a:cubicBezTo>
                      <a:cubicBezTo>
                        <a:pt x="77261" y="71987"/>
                        <a:pt x="91019" y="4782"/>
                        <a:pt x="92077" y="2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0" name="フリーフォーム: 図形 1909">
                  <a:extLst>
                    <a:ext uri="{FF2B5EF4-FFF2-40B4-BE49-F238E27FC236}">
                      <a16:creationId xmlns:a16="http://schemas.microsoft.com/office/drawing/2014/main" id="{1BE570DE-4B36-4FBD-89F5-CCAD6B3EF0EA}"/>
                    </a:ext>
                  </a:extLst>
                </p:cNvPr>
                <p:cNvSpPr/>
                <p:nvPr/>
              </p:nvSpPr>
              <p:spPr>
                <a:xfrm>
                  <a:off x="7585069" y="1177771"/>
                  <a:ext cx="166716" cy="145508"/>
                </a:xfrm>
                <a:custGeom>
                  <a:avLst/>
                  <a:gdLst>
                    <a:gd name="connsiteX0" fmla="*/ 6 w 166716"/>
                    <a:gd name="connsiteY0" fmla="*/ 154 h 145508"/>
                    <a:gd name="connsiteX1" fmla="*/ 52394 w 166716"/>
                    <a:gd name="connsiteY1" fmla="*/ 65242 h 145508"/>
                    <a:gd name="connsiteX2" fmla="*/ 123831 w 166716"/>
                    <a:gd name="connsiteY2" fmla="*/ 55717 h 145508"/>
                    <a:gd name="connsiteX3" fmla="*/ 79381 w 166716"/>
                    <a:gd name="connsiteY3" fmla="*/ 50954 h 145508"/>
                    <a:gd name="connsiteX4" fmla="*/ 65094 w 166716"/>
                    <a:gd name="connsiteY4" fmla="*/ 63654 h 145508"/>
                    <a:gd name="connsiteX5" fmla="*/ 69856 w 166716"/>
                    <a:gd name="connsiteY5" fmla="*/ 106517 h 145508"/>
                    <a:gd name="connsiteX6" fmla="*/ 114306 w 166716"/>
                    <a:gd name="connsiteY6" fmla="*/ 135092 h 145508"/>
                    <a:gd name="connsiteX7" fmla="*/ 166694 w 166716"/>
                    <a:gd name="connsiteY7" fmla="*/ 144617 h 145508"/>
                    <a:gd name="connsiteX8" fmla="*/ 107956 w 166716"/>
                    <a:gd name="connsiteY8" fmla="*/ 138267 h 145508"/>
                    <a:gd name="connsiteX9" fmla="*/ 53981 w 166716"/>
                    <a:gd name="connsiteY9" fmla="*/ 84292 h 145508"/>
                    <a:gd name="connsiteX10" fmla="*/ 55569 w 166716"/>
                    <a:gd name="connsiteY10" fmla="*/ 47779 h 145508"/>
                    <a:gd name="connsiteX11" fmla="*/ 6 w 166716"/>
                    <a:gd name="connsiteY11" fmla="*/ 154 h 14550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66716" h="145508">
                      <a:moveTo>
                        <a:pt x="6" y="154"/>
                      </a:moveTo>
                      <a:cubicBezTo>
                        <a:pt x="-523" y="3065"/>
                        <a:pt x="31757" y="55982"/>
                        <a:pt x="52394" y="65242"/>
                      </a:cubicBezTo>
                      <a:cubicBezTo>
                        <a:pt x="73032" y="74503"/>
                        <a:pt x="119333" y="58098"/>
                        <a:pt x="123831" y="55717"/>
                      </a:cubicBezTo>
                      <a:cubicBezTo>
                        <a:pt x="128329" y="53336"/>
                        <a:pt x="89170" y="49631"/>
                        <a:pt x="79381" y="50954"/>
                      </a:cubicBezTo>
                      <a:cubicBezTo>
                        <a:pt x="69592" y="52277"/>
                        <a:pt x="66682" y="54394"/>
                        <a:pt x="65094" y="63654"/>
                      </a:cubicBezTo>
                      <a:cubicBezTo>
                        <a:pt x="63507" y="72915"/>
                        <a:pt x="61654" y="94611"/>
                        <a:pt x="69856" y="106517"/>
                      </a:cubicBezTo>
                      <a:cubicBezTo>
                        <a:pt x="78058" y="118423"/>
                        <a:pt x="98167" y="128742"/>
                        <a:pt x="114306" y="135092"/>
                      </a:cubicBezTo>
                      <a:cubicBezTo>
                        <a:pt x="130445" y="141442"/>
                        <a:pt x="167752" y="144088"/>
                        <a:pt x="166694" y="144617"/>
                      </a:cubicBezTo>
                      <a:cubicBezTo>
                        <a:pt x="165636" y="145146"/>
                        <a:pt x="126741" y="148321"/>
                        <a:pt x="107956" y="138267"/>
                      </a:cubicBezTo>
                      <a:cubicBezTo>
                        <a:pt x="89171" y="128213"/>
                        <a:pt x="62712" y="99373"/>
                        <a:pt x="53981" y="84292"/>
                      </a:cubicBezTo>
                      <a:cubicBezTo>
                        <a:pt x="45250" y="69211"/>
                        <a:pt x="61654" y="59156"/>
                        <a:pt x="55569" y="47779"/>
                      </a:cubicBezTo>
                      <a:cubicBezTo>
                        <a:pt x="49484" y="36402"/>
                        <a:pt x="535" y="-2757"/>
                        <a:pt x="6" y="1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1" name="フリーフォーム: 図形 1910">
                  <a:extLst>
                    <a:ext uri="{FF2B5EF4-FFF2-40B4-BE49-F238E27FC236}">
                      <a16:creationId xmlns:a16="http://schemas.microsoft.com/office/drawing/2014/main" id="{D012CC89-B9E7-4241-81C3-B078928794E4}"/>
                    </a:ext>
                  </a:extLst>
                </p:cNvPr>
                <p:cNvSpPr/>
                <p:nvPr/>
              </p:nvSpPr>
              <p:spPr>
                <a:xfrm>
                  <a:off x="7555877" y="1253709"/>
                  <a:ext cx="240387" cy="105276"/>
                </a:xfrm>
                <a:custGeom>
                  <a:avLst/>
                  <a:gdLst>
                    <a:gd name="connsiteX0" fmla="*/ 623 w 240387"/>
                    <a:gd name="connsiteY0" fmla="*/ 8354 h 105276"/>
                    <a:gd name="connsiteX1" fmla="*/ 75236 w 240387"/>
                    <a:gd name="connsiteY1" fmla="*/ 48041 h 105276"/>
                    <a:gd name="connsiteX2" fmla="*/ 102223 w 240387"/>
                    <a:gd name="connsiteY2" fmla="*/ 43279 h 105276"/>
                    <a:gd name="connsiteX3" fmla="*/ 126036 w 240387"/>
                    <a:gd name="connsiteY3" fmla="*/ 65504 h 105276"/>
                    <a:gd name="connsiteX4" fmla="*/ 153023 w 240387"/>
                    <a:gd name="connsiteY4" fmla="*/ 105191 h 105276"/>
                    <a:gd name="connsiteX5" fmla="*/ 186361 w 240387"/>
                    <a:gd name="connsiteY5" fmla="*/ 76616 h 105276"/>
                    <a:gd name="connsiteX6" fmla="*/ 240336 w 240387"/>
                    <a:gd name="connsiteY6" fmla="*/ 95666 h 105276"/>
                    <a:gd name="connsiteX7" fmla="*/ 195886 w 240387"/>
                    <a:gd name="connsiteY7" fmla="*/ 44866 h 105276"/>
                    <a:gd name="connsiteX8" fmla="*/ 175248 w 240387"/>
                    <a:gd name="connsiteY8" fmla="*/ 416 h 105276"/>
                    <a:gd name="connsiteX9" fmla="*/ 173661 w 240387"/>
                    <a:gd name="connsiteY9" fmla="*/ 71854 h 105276"/>
                    <a:gd name="connsiteX10" fmla="*/ 154611 w 240387"/>
                    <a:gd name="connsiteY10" fmla="*/ 63916 h 105276"/>
                    <a:gd name="connsiteX11" fmla="*/ 121273 w 240387"/>
                    <a:gd name="connsiteY11" fmla="*/ 38516 h 105276"/>
                    <a:gd name="connsiteX12" fmla="*/ 623 w 240387"/>
                    <a:gd name="connsiteY12" fmla="*/ 8354 h 1052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40387" h="105276">
                      <a:moveTo>
                        <a:pt x="623" y="8354"/>
                      </a:moveTo>
                      <a:cubicBezTo>
                        <a:pt x="-7050" y="9941"/>
                        <a:pt x="58303" y="42220"/>
                        <a:pt x="75236" y="48041"/>
                      </a:cubicBezTo>
                      <a:cubicBezTo>
                        <a:pt x="92169" y="53862"/>
                        <a:pt x="93756" y="40369"/>
                        <a:pt x="102223" y="43279"/>
                      </a:cubicBezTo>
                      <a:cubicBezTo>
                        <a:pt x="110690" y="46189"/>
                        <a:pt x="117569" y="55185"/>
                        <a:pt x="126036" y="65504"/>
                      </a:cubicBezTo>
                      <a:cubicBezTo>
                        <a:pt x="134503" y="75823"/>
                        <a:pt x="142969" y="103339"/>
                        <a:pt x="153023" y="105191"/>
                      </a:cubicBezTo>
                      <a:cubicBezTo>
                        <a:pt x="163077" y="107043"/>
                        <a:pt x="171809" y="78203"/>
                        <a:pt x="186361" y="76616"/>
                      </a:cubicBezTo>
                      <a:cubicBezTo>
                        <a:pt x="200913" y="75029"/>
                        <a:pt x="238749" y="100958"/>
                        <a:pt x="240336" y="95666"/>
                      </a:cubicBezTo>
                      <a:cubicBezTo>
                        <a:pt x="241923" y="90374"/>
                        <a:pt x="206734" y="60741"/>
                        <a:pt x="195886" y="44866"/>
                      </a:cubicBezTo>
                      <a:cubicBezTo>
                        <a:pt x="185038" y="28991"/>
                        <a:pt x="178952" y="-4082"/>
                        <a:pt x="175248" y="416"/>
                      </a:cubicBezTo>
                      <a:cubicBezTo>
                        <a:pt x="171544" y="4914"/>
                        <a:pt x="177100" y="61271"/>
                        <a:pt x="173661" y="71854"/>
                      </a:cubicBezTo>
                      <a:cubicBezTo>
                        <a:pt x="170222" y="82437"/>
                        <a:pt x="163342" y="69472"/>
                        <a:pt x="154611" y="63916"/>
                      </a:cubicBezTo>
                      <a:cubicBezTo>
                        <a:pt x="145880" y="58360"/>
                        <a:pt x="146938" y="46189"/>
                        <a:pt x="121273" y="38516"/>
                      </a:cubicBezTo>
                      <a:cubicBezTo>
                        <a:pt x="95608" y="30843"/>
                        <a:pt x="8296" y="6767"/>
                        <a:pt x="623" y="835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2" name="フリーフォーム: 図形 1911">
                  <a:extLst>
                    <a:ext uri="{FF2B5EF4-FFF2-40B4-BE49-F238E27FC236}">
                      <a16:creationId xmlns:a16="http://schemas.microsoft.com/office/drawing/2014/main" id="{A35336A0-7899-4344-A021-A58A0D18B42B}"/>
                    </a:ext>
                  </a:extLst>
                </p:cNvPr>
                <p:cNvSpPr/>
                <p:nvPr/>
              </p:nvSpPr>
              <p:spPr>
                <a:xfrm>
                  <a:off x="7553322" y="1288884"/>
                  <a:ext cx="290668" cy="117764"/>
                </a:xfrm>
                <a:custGeom>
                  <a:avLst/>
                  <a:gdLst>
                    <a:gd name="connsiteX0" fmla="*/ 3 w 290668"/>
                    <a:gd name="connsiteY0" fmla="*/ 95416 h 117764"/>
                    <a:gd name="connsiteX1" fmla="*/ 58741 w 290668"/>
                    <a:gd name="connsiteY1" fmla="*/ 87479 h 117764"/>
                    <a:gd name="connsiteX2" fmla="*/ 80966 w 290668"/>
                    <a:gd name="connsiteY2" fmla="*/ 70016 h 117764"/>
                    <a:gd name="connsiteX3" fmla="*/ 141291 w 290668"/>
                    <a:gd name="connsiteY3" fmla="*/ 84304 h 117764"/>
                    <a:gd name="connsiteX4" fmla="*/ 204791 w 290668"/>
                    <a:gd name="connsiteY4" fmla="*/ 117641 h 117764"/>
                    <a:gd name="connsiteX5" fmla="*/ 290516 w 290668"/>
                    <a:gd name="connsiteY5" fmla="*/ 95416 h 117764"/>
                    <a:gd name="connsiteX6" fmla="*/ 182566 w 290668"/>
                    <a:gd name="connsiteY6" fmla="*/ 90654 h 117764"/>
                    <a:gd name="connsiteX7" fmla="*/ 120653 w 290668"/>
                    <a:gd name="connsiteY7" fmla="*/ 57316 h 117764"/>
                    <a:gd name="connsiteX8" fmla="*/ 65091 w 290668"/>
                    <a:gd name="connsiteY8" fmla="*/ 36679 h 117764"/>
                    <a:gd name="connsiteX9" fmla="*/ 26991 w 290668"/>
                    <a:gd name="connsiteY9" fmla="*/ 166 h 117764"/>
                    <a:gd name="connsiteX10" fmla="*/ 55566 w 290668"/>
                    <a:gd name="connsiteY10" fmla="*/ 52554 h 117764"/>
                    <a:gd name="connsiteX11" fmla="*/ 3 w 290668"/>
                    <a:gd name="connsiteY11" fmla="*/ 95416 h 1177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290668" h="117764">
                      <a:moveTo>
                        <a:pt x="3" y="95416"/>
                      </a:moveTo>
                      <a:cubicBezTo>
                        <a:pt x="532" y="101237"/>
                        <a:pt x="45247" y="91712"/>
                        <a:pt x="58741" y="87479"/>
                      </a:cubicBezTo>
                      <a:cubicBezTo>
                        <a:pt x="72235" y="83246"/>
                        <a:pt x="67208" y="70545"/>
                        <a:pt x="80966" y="70016"/>
                      </a:cubicBezTo>
                      <a:cubicBezTo>
                        <a:pt x="94724" y="69487"/>
                        <a:pt x="120654" y="76366"/>
                        <a:pt x="141291" y="84304"/>
                      </a:cubicBezTo>
                      <a:cubicBezTo>
                        <a:pt x="161929" y="92241"/>
                        <a:pt x="179920" y="115789"/>
                        <a:pt x="204791" y="117641"/>
                      </a:cubicBezTo>
                      <a:cubicBezTo>
                        <a:pt x="229662" y="119493"/>
                        <a:pt x="294220" y="99914"/>
                        <a:pt x="290516" y="95416"/>
                      </a:cubicBezTo>
                      <a:cubicBezTo>
                        <a:pt x="286812" y="90918"/>
                        <a:pt x="210876" y="97004"/>
                        <a:pt x="182566" y="90654"/>
                      </a:cubicBezTo>
                      <a:cubicBezTo>
                        <a:pt x="154256" y="84304"/>
                        <a:pt x="140232" y="66312"/>
                        <a:pt x="120653" y="57316"/>
                      </a:cubicBezTo>
                      <a:cubicBezTo>
                        <a:pt x="101074" y="48320"/>
                        <a:pt x="80701" y="46204"/>
                        <a:pt x="65091" y="36679"/>
                      </a:cubicBezTo>
                      <a:cubicBezTo>
                        <a:pt x="49481" y="27154"/>
                        <a:pt x="28579" y="-2480"/>
                        <a:pt x="26991" y="166"/>
                      </a:cubicBezTo>
                      <a:cubicBezTo>
                        <a:pt x="25404" y="2812"/>
                        <a:pt x="56360" y="37473"/>
                        <a:pt x="55566" y="52554"/>
                      </a:cubicBezTo>
                      <a:cubicBezTo>
                        <a:pt x="54772" y="67635"/>
                        <a:pt x="-526" y="89595"/>
                        <a:pt x="3" y="954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3" name="フリーフォーム: 図形 1912">
                  <a:extLst>
                    <a:ext uri="{FF2B5EF4-FFF2-40B4-BE49-F238E27FC236}">
                      <a16:creationId xmlns:a16="http://schemas.microsoft.com/office/drawing/2014/main" id="{A2ED0F06-8C1A-4CDC-9375-1A5028EF7A01}"/>
                    </a:ext>
                  </a:extLst>
                </p:cNvPr>
                <p:cNvSpPr/>
                <p:nvPr/>
              </p:nvSpPr>
              <p:spPr>
                <a:xfrm>
                  <a:off x="7594994" y="1382695"/>
                  <a:ext cx="319280" cy="61601"/>
                </a:xfrm>
                <a:custGeom>
                  <a:avLst/>
                  <a:gdLst>
                    <a:gd name="connsiteX0" fmla="*/ 1194 w 319280"/>
                    <a:gd name="connsiteY0" fmla="*/ 18 h 61601"/>
                    <a:gd name="connsiteX1" fmla="*/ 110731 w 319280"/>
                    <a:gd name="connsiteY1" fmla="*/ 47643 h 61601"/>
                    <a:gd name="connsiteX2" fmla="*/ 156769 w 319280"/>
                    <a:gd name="connsiteY2" fmla="*/ 19068 h 61601"/>
                    <a:gd name="connsiteX3" fmla="*/ 229794 w 319280"/>
                    <a:gd name="connsiteY3" fmla="*/ 58755 h 61601"/>
                    <a:gd name="connsiteX4" fmla="*/ 288531 w 319280"/>
                    <a:gd name="connsiteY4" fmla="*/ 42880 h 61601"/>
                    <a:gd name="connsiteX5" fmla="*/ 318694 w 319280"/>
                    <a:gd name="connsiteY5" fmla="*/ 17480 h 61601"/>
                    <a:gd name="connsiteX6" fmla="*/ 263131 w 319280"/>
                    <a:gd name="connsiteY6" fmla="*/ 49230 h 61601"/>
                    <a:gd name="connsiteX7" fmla="*/ 210744 w 319280"/>
                    <a:gd name="connsiteY7" fmla="*/ 60343 h 61601"/>
                    <a:gd name="connsiteX8" fmla="*/ 163119 w 319280"/>
                    <a:gd name="connsiteY8" fmla="*/ 22243 h 61601"/>
                    <a:gd name="connsiteX9" fmla="*/ 105969 w 319280"/>
                    <a:gd name="connsiteY9" fmla="*/ 53993 h 61601"/>
                    <a:gd name="connsiteX10" fmla="*/ 55169 w 319280"/>
                    <a:gd name="connsiteY10" fmla="*/ 53993 h 61601"/>
                    <a:gd name="connsiteX11" fmla="*/ 1194 w 319280"/>
                    <a:gd name="connsiteY11" fmla="*/ 18 h 616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319280" h="61601">
                      <a:moveTo>
                        <a:pt x="1194" y="18"/>
                      </a:moveTo>
                      <a:cubicBezTo>
                        <a:pt x="10454" y="-1040"/>
                        <a:pt x="84802" y="44468"/>
                        <a:pt x="110731" y="47643"/>
                      </a:cubicBezTo>
                      <a:cubicBezTo>
                        <a:pt x="136660" y="50818"/>
                        <a:pt x="136925" y="17216"/>
                        <a:pt x="156769" y="19068"/>
                      </a:cubicBezTo>
                      <a:cubicBezTo>
                        <a:pt x="176613" y="20920"/>
                        <a:pt x="207834" y="54786"/>
                        <a:pt x="229794" y="58755"/>
                      </a:cubicBezTo>
                      <a:cubicBezTo>
                        <a:pt x="251754" y="62724"/>
                        <a:pt x="273714" y="49759"/>
                        <a:pt x="288531" y="42880"/>
                      </a:cubicBezTo>
                      <a:cubicBezTo>
                        <a:pt x="303348" y="36001"/>
                        <a:pt x="322927" y="16422"/>
                        <a:pt x="318694" y="17480"/>
                      </a:cubicBezTo>
                      <a:cubicBezTo>
                        <a:pt x="314461" y="18538"/>
                        <a:pt x="281123" y="42086"/>
                        <a:pt x="263131" y="49230"/>
                      </a:cubicBezTo>
                      <a:cubicBezTo>
                        <a:pt x="245139" y="56374"/>
                        <a:pt x="227413" y="64841"/>
                        <a:pt x="210744" y="60343"/>
                      </a:cubicBezTo>
                      <a:cubicBezTo>
                        <a:pt x="194075" y="55845"/>
                        <a:pt x="180581" y="23301"/>
                        <a:pt x="163119" y="22243"/>
                      </a:cubicBezTo>
                      <a:cubicBezTo>
                        <a:pt x="145657" y="21185"/>
                        <a:pt x="123961" y="48701"/>
                        <a:pt x="105969" y="53993"/>
                      </a:cubicBezTo>
                      <a:cubicBezTo>
                        <a:pt x="87977" y="59285"/>
                        <a:pt x="71309" y="59814"/>
                        <a:pt x="55169" y="53993"/>
                      </a:cubicBezTo>
                      <a:cubicBezTo>
                        <a:pt x="39029" y="48172"/>
                        <a:pt x="-8066" y="1076"/>
                        <a:pt x="1194" y="1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4" name="フリーフォーム: 図形 1913">
                  <a:extLst>
                    <a:ext uri="{FF2B5EF4-FFF2-40B4-BE49-F238E27FC236}">
                      <a16:creationId xmlns:a16="http://schemas.microsoft.com/office/drawing/2014/main" id="{B5C1116C-3B1E-4B36-B872-674DBA8CD8DD}"/>
                    </a:ext>
                  </a:extLst>
                </p:cNvPr>
                <p:cNvSpPr/>
                <p:nvPr/>
              </p:nvSpPr>
              <p:spPr>
                <a:xfrm>
                  <a:off x="7677099" y="1436564"/>
                  <a:ext cx="157989" cy="46197"/>
                </a:xfrm>
                <a:custGeom>
                  <a:avLst/>
                  <a:gdLst>
                    <a:gd name="connsiteX0" fmla="*/ 51 w 157989"/>
                    <a:gd name="connsiteY0" fmla="*/ 124 h 46197"/>
                    <a:gd name="connsiteX1" fmla="*/ 90539 w 157989"/>
                    <a:gd name="connsiteY1" fmla="*/ 46161 h 46197"/>
                    <a:gd name="connsiteX2" fmla="*/ 157214 w 157989"/>
                    <a:gd name="connsiteY2" fmla="*/ 8061 h 46197"/>
                    <a:gd name="connsiteX3" fmla="*/ 123876 w 157989"/>
                    <a:gd name="connsiteY3" fmla="*/ 19174 h 46197"/>
                    <a:gd name="connsiteX4" fmla="*/ 77839 w 157989"/>
                    <a:gd name="connsiteY4" fmla="*/ 31874 h 46197"/>
                    <a:gd name="connsiteX5" fmla="*/ 51 w 157989"/>
                    <a:gd name="connsiteY5" fmla="*/ 124 h 46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7989" h="46197">
                      <a:moveTo>
                        <a:pt x="51" y="124"/>
                      </a:moveTo>
                      <a:cubicBezTo>
                        <a:pt x="2168" y="2505"/>
                        <a:pt x="64345" y="44838"/>
                        <a:pt x="90539" y="46161"/>
                      </a:cubicBezTo>
                      <a:cubicBezTo>
                        <a:pt x="116733" y="47484"/>
                        <a:pt x="151658" y="12559"/>
                        <a:pt x="157214" y="8061"/>
                      </a:cubicBezTo>
                      <a:cubicBezTo>
                        <a:pt x="162770" y="3563"/>
                        <a:pt x="137105" y="15205"/>
                        <a:pt x="123876" y="19174"/>
                      </a:cubicBezTo>
                      <a:cubicBezTo>
                        <a:pt x="110647" y="23143"/>
                        <a:pt x="94243" y="33461"/>
                        <a:pt x="77839" y="31874"/>
                      </a:cubicBezTo>
                      <a:cubicBezTo>
                        <a:pt x="61435" y="30287"/>
                        <a:pt x="-2066" y="-2257"/>
                        <a:pt x="51" y="1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5" name="フリーフォーム: 図形 1914">
                  <a:extLst>
                    <a:ext uri="{FF2B5EF4-FFF2-40B4-BE49-F238E27FC236}">
                      <a16:creationId xmlns:a16="http://schemas.microsoft.com/office/drawing/2014/main" id="{7F0FE667-3DB7-46E4-A385-0B27B1360174}"/>
                    </a:ext>
                  </a:extLst>
                </p:cNvPr>
                <p:cNvSpPr/>
                <p:nvPr/>
              </p:nvSpPr>
              <p:spPr>
                <a:xfrm>
                  <a:off x="7962868" y="1417442"/>
                  <a:ext cx="44653" cy="117213"/>
                </a:xfrm>
                <a:custGeom>
                  <a:avLst/>
                  <a:gdLst>
                    <a:gd name="connsiteX0" fmla="*/ 1620 w 44653"/>
                    <a:gd name="connsiteY0" fmla="*/ 196 h 117213"/>
                    <a:gd name="connsiteX1" fmla="*/ 42895 w 44653"/>
                    <a:gd name="connsiteY1" fmla="*/ 57346 h 117213"/>
                    <a:gd name="connsiteX2" fmla="*/ 33370 w 44653"/>
                    <a:gd name="connsiteY2" fmla="*/ 108146 h 117213"/>
                    <a:gd name="connsiteX3" fmla="*/ 32 w 44653"/>
                    <a:gd name="connsiteY3" fmla="*/ 114496 h 117213"/>
                    <a:gd name="connsiteX4" fmla="*/ 27020 w 44653"/>
                    <a:gd name="connsiteY4" fmla="*/ 77983 h 117213"/>
                    <a:gd name="connsiteX5" fmla="*/ 1620 w 44653"/>
                    <a:gd name="connsiteY5" fmla="*/ 196 h 1172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653" h="117213">
                      <a:moveTo>
                        <a:pt x="1620" y="196"/>
                      </a:moveTo>
                      <a:cubicBezTo>
                        <a:pt x="4266" y="-3244"/>
                        <a:pt x="37603" y="39354"/>
                        <a:pt x="42895" y="57346"/>
                      </a:cubicBezTo>
                      <a:cubicBezTo>
                        <a:pt x="48187" y="75338"/>
                        <a:pt x="40514" y="98621"/>
                        <a:pt x="33370" y="108146"/>
                      </a:cubicBezTo>
                      <a:cubicBezTo>
                        <a:pt x="26226" y="117671"/>
                        <a:pt x="1090" y="119523"/>
                        <a:pt x="32" y="114496"/>
                      </a:cubicBezTo>
                      <a:cubicBezTo>
                        <a:pt x="-1026" y="109469"/>
                        <a:pt x="23845" y="93593"/>
                        <a:pt x="27020" y="77983"/>
                      </a:cubicBezTo>
                      <a:cubicBezTo>
                        <a:pt x="30195" y="62373"/>
                        <a:pt x="-1026" y="3636"/>
                        <a:pt x="1620" y="19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6" name="フリーフォーム: 図形 1915">
                  <a:extLst>
                    <a:ext uri="{FF2B5EF4-FFF2-40B4-BE49-F238E27FC236}">
                      <a16:creationId xmlns:a16="http://schemas.microsoft.com/office/drawing/2014/main" id="{0AE0F5C3-2E5B-4E75-AF86-413474FA0186}"/>
                    </a:ext>
                  </a:extLst>
                </p:cNvPr>
                <p:cNvSpPr/>
                <p:nvPr/>
              </p:nvSpPr>
              <p:spPr>
                <a:xfrm>
                  <a:off x="7815263" y="1407799"/>
                  <a:ext cx="135037" cy="117809"/>
                </a:xfrm>
                <a:custGeom>
                  <a:avLst/>
                  <a:gdLst>
                    <a:gd name="connsiteX0" fmla="*/ 134937 w 135037"/>
                    <a:gd name="connsiteY0" fmla="*/ 314 h 117809"/>
                    <a:gd name="connsiteX1" fmla="*/ 90487 w 135037"/>
                    <a:gd name="connsiteY1" fmla="*/ 86039 h 117809"/>
                    <a:gd name="connsiteX2" fmla="*/ 46037 w 135037"/>
                    <a:gd name="connsiteY2" fmla="*/ 90801 h 117809"/>
                    <a:gd name="connsiteX3" fmla="*/ 0 w 135037"/>
                    <a:gd name="connsiteY3" fmla="*/ 117789 h 117809"/>
                    <a:gd name="connsiteX4" fmla="*/ 46037 w 135037"/>
                    <a:gd name="connsiteY4" fmla="*/ 86039 h 117809"/>
                    <a:gd name="connsiteX5" fmla="*/ 52387 w 135037"/>
                    <a:gd name="connsiteY5" fmla="*/ 38414 h 117809"/>
                    <a:gd name="connsiteX6" fmla="*/ 53975 w 135037"/>
                    <a:gd name="connsiteY6" fmla="*/ 82864 h 117809"/>
                    <a:gd name="connsiteX7" fmla="*/ 101600 w 135037"/>
                    <a:gd name="connsiteY7" fmla="*/ 57464 h 117809"/>
                    <a:gd name="connsiteX8" fmla="*/ 134937 w 135037"/>
                    <a:gd name="connsiteY8" fmla="*/ 314 h 11780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35037" h="117809">
                      <a:moveTo>
                        <a:pt x="134937" y="314"/>
                      </a:moveTo>
                      <a:cubicBezTo>
                        <a:pt x="133085" y="5076"/>
                        <a:pt x="105304" y="70958"/>
                        <a:pt x="90487" y="86039"/>
                      </a:cubicBezTo>
                      <a:cubicBezTo>
                        <a:pt x="75670" y="101120"/>
                        <a:pt x="61118" y="85509"/>
                        <a:pt x="46037" y="90801"/>
                      </a:cubicBezTo>
                      <a:cubicBezTo>
                        <a:pt x="30956" y="96093"/>
                        <a:pt x="0" y="118583"/>
                        <a:pt x="0" y="117789"/>
                      </a:cubicBezTo>
                      <a:cubicBezTo>
                        <a:pt x="0" y="116995"/>
                        <a:pt x="37306" y="99268"/>
                        <a:pt x="46037" y="86039"/>
                      </a:cubicBezTo>
                      <a:cubicBezTo>
                        <a:pt x="54768" y="72810"/>
                        <a:pt x="51064" y="38943"/>
                        <a:pt x="52387" y="38414"/>
                      </a:cubicBezTo>
                      <a:cubicBezTo>
                        <a:pt x="53710" y="37885"/>
                        <a:pt x="45773" y="79689"/>
                        <a:pt x="53975" y="82864"/>
                      </a:cubicBezTo>
                      <a:cubicBezTo>
                        <a:pt x="62177" y="86039"/>
                        <a:pt x="90752" y="68577"/>
                        <a:pt x="101600" y="57464"/>
                      </a:cubicBezTo>
                      <a:cubicBezTo>
                        <a:pt x="112448" y="46352"/>
                        <a:pt x="136789" y="-4448"/>
                        <a:pt x="134937" y="3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7" name="フリーフォーム: 図形 1916">
                  <a:extLst>
                    <a:ext uri="{FF2B5EF4-FFF2-40B4-BE49-F238E27FC236}">
                      <a16:creationId xmlns:a16="http://schemas.microsoft.com/office/drawing/2014/main" id="{B69ACA74-0506-4442-830A-3291B7A82163}"/>
                    </a:ext>
                  </a:extLst>
                </p:cNvPr>
                <p:cNvSpPr/>
                <p:nvPr/>
              </p:nvSpPr>
              <p:spPr>
                <a:xfrm>
                  <a:off x="7864426" y="1455735"/>
                  <a:ext cx="90537" cy="144473"/>
                </a:xfrm>
                <a:custGeom>
                  <a:avLst/>
                  <a:gdLst>
                    <a:gd name="connsiteX0" fmla="*/ 66724 w 90537"/>
                    <a:gd name="connsiteY0" fmla="*/ 3 h 144473"/>
                    <a:gd name="connsiteX1" fmla="*/ 90537 w 90537"/>
                    <a:gd name="connsiteY1" fmla="*/ 73028 h 144473"/>
                    <a:gd name="connsiteX2" fmla="*/ 66724 w 90537"/>
                    <a:gd name="connsiteY2" fmla="*/ 107953 h 144473"/>
                    <a:gd name="connsiteX3" fmla="*/ 15924 w 90537"/>
                    <a:gd name="connsiteY3" fmla="*/ 144465 h 144473"/>
                    <a:gd name="connsiteX4" fmla="*/ 27037 w 90537"/>
                    <a:gd name="connsiteY4" fmla="*/ 104778 h 144473"/>
                    <a:gd name="connsiteX5" fmla="*/ 49 w 90537"/>
                    <a:gd name="connsiteY5" fmla="*/ 39690 h 144473"/>
                    <a:gd name="connsiteX6" fmla="*/ 34974 w 90537"/>
                    <a:gd name="connsiteY6" fmla="*/ 84140 h 144473"/>
                    <a:gd name="connsiteX7" fmla="*/ 47674 w 90537"/>
                    <a:gd name="connsiteY7" fmla="*/ 119065 h 144473"/>
                    <a:gd name="connsiteX8" fmla="*/ 79424 w 90537"/>
                    <a:gd name="connsiteY8" fmla="*/ 69853 h 144473"/>
                    <a:gd name="connsiteX9" fmla="*/ 66724 w 90537"/>
                    <a:gd name="connsiteY9" fmla="*/ 3 h 144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90537" h="144473">
                      <a:moveTo>
                        <a:pt x="66724" y="3"/>
                      </a:moveTo>
                      <a:cubicBezTo>
                        <a:pt x="68576" y="532"/>
                        <a:pt x="90537" y="55036"/>
                        <a:pt x="90537" y="73028"/>
                      </a:cubicBezTo>
                      <a:cubicBezTo>
                        <a:pt x="90537" y="91020"/>
                        <a:pt x="79159" y="96047"/>
                        <a:pt x="66724" y="107953"/>
                      </a:cubicBezTo>
                      <a:cubicBezTo>
                        <a:pt x="54289" y="119859"/>
                        <a:pt x="22538" y="144994"/>
                        <a:pt x="15924" y="144465"/>
                      </a:cubicBezTo>
                      <a:cubicBezTo>
                        <a:pt x="9310" y="143936"/>
                        <a:pt x="29683" y="122241"/>
                        <a:pt x="27037" y="104778"/>
                      </a:cubicBezTo>
                      <a:cubicBezTo>
                        <a:pt x="24391" y="87315"/>
                        <a:pt x="-1274" y="43130"/>
                        <a:pt x="49" y="39690"/>
                      </a:cubicBezTo>
                      <a:cubicBezTo>
                        <a:pt x="1372" y="36250"/>
                        <a:pt x="27037" y="70911"/>
                        <a:pt x="34974" y="84140"/>
                      </a:cubicBezTo>
                      <a:cubicBezTo>
                        <a:pt x="42911" y="97369"/>
                        <a:pt x="40266" y="121446"/>
                        <a:pt x="47674" y="119065"/>
                      </a:cubicBezTo>
                      <a:cubicBezTo>
                        <a:pt x="55082" y="116684"/>
                        <a:pt x="75455" y="83611"/>
                        <a:pt x="79424" y="69853"/>
                      </a:cubicBezTo>
                      <a:cubicBezTo>
                        <a:pt x="83393" y="56095"/>
                        <a:pt x="64872" y="-526"/>
                        <a:pt x="66724" y="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8" name="フリーフォーム: 図形 1917">
                  <a:extLst>
                    <a:ext uri="{FF2B5EF4-FFF2-40B4-BE49-F238E27FC236}">
                      <a16:creationId xmlns:a16="http://schemas.microsoft.com/office/drawing/2014/main" id="{12E8B720-61C0-468C-A2B6-B177FF2A88AA}"/>
                    </a:ext>
                  </a:extLst>
                </p:cNvPr>
                <p:cNvSpPr/>
                <p:nvPr/>
              </p:nvSpPr>
              <p:spPr>
                <a:xfrm>
                  <a:off x="7930704" y="1517575"/>
                  <a:ext cx="192747" cy="147757"/>
                </a:xfrm>
                <a:custGeom>
                  <a:avLst/>
                  <a:gdLst>
                    <a:gd name="connsiteX0" fmla="*/ 2034 w 192747"/>
                    <a:gd name="connsiteY0" fmla="*/ 147713 h 147757"/>
                    <a:gd name="connsiteX1" fmla="*/ 8384 w 192747"/>
                    <a:gd name="connsiteY1" fmla="*/ 65163 h 147757"/>
                    <a:gd name="connsiteX2" fmla="*/ 73471 w 192747"/>
                    <a:gd name="connsiteY2" fmla="*/ 44525 h 147757"/>
                    <a:gd name="connsiteX3" fmla="*/ 192534 w 192747"/>
                    <a:gd name="connsiteY3" fmla="*/ 75 h 147757"/>
                    <a:gd name="connsiteX4" fmla="*/ 100459 w 192747"/>
                    <a:gd name="connsiteY4" fmla="*/ 35000 h 147757"/>
                    <a:gd name="connsiteX5" fmla="*/ 19496 w 192747"/>
                    <a:gd name="connsiteY5" fmla="*/ 76275 h 147757"/>
                    <a:gd name="connsiteX6" fmla="*/ 2034 w 192747"/>
                    <a:gd name="connsiteY6" fmla="*/ 147713 h 147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92747" h="147757">
                      <a:moveTo>
                        <a:pt x="2034" y="147713"/>
                      </a:moveTo>
                      <a:cubicBezTo>
                        <a:pt x="182" y="145861"/>
                        <a:pt x="-3522" y="82361"/>
                        <a:pt x="8384" y="65163"/>
                      </a:cubicBezTo>
                      <a:cubicBezTo>
                        <a:pt x="20290" y="47965"/>
                        <a:pt x="42779" y="55373"/>
                        <a:pt x="73471" y="44525"/>
                      </a:cubicBezTo>
                      <a:cubicBezTo>
                        <a:pt x="104163" y="33677"/>
                        <a:pt x="188036" y="1662"/>
                        <a:pt x="192534" y="75"/>
                      </a:cubicBezTo>
                      <a:cubicBezTo>
                        <a:pt x="197032" y="-1513"/>
                        <a:pt x="129299" y="22300"/>
                        <a:pt x="100459" y="35000"/>
                      </a:cubicBezTo>
                      <a:cubicBezTo>
                        <a:pt x="71619" y="47700"/>
                        <a:pt x="36165" y="59077"/>
                        <a:pt x="19496" y="76275"/>
                      </a:cubicBezTo>
                      <a:cubicBezTo>
                        <a:pt x="2827" y="93473"/>
                        <a:pt x="3886" y="149565"/>
                        <a:pt x="2034" y="14771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19" name="フリーフォーム: 図形 1918">
                  <a:extLst>
                    <a:ext uri="{FF2B5EF4-FFF2-40B4-BE49-F238E27FC236}">
                      <a16:creationId xmlns:a16="http://schemas.microsoft.com/office/drawing/2014/main" id="{19D7AC6F-EDA6-4B84-8E9D-338E19C0CC8B}"/>
                    </a:ext>
                  </a:extLst>
                </p:cNvPr>
                <p:cNvSpPr/>
                <p:nvPr/>
              </p:nvSpPr>
              <p:spPr>
                <a:xfrm>
                  <a:off x="7997348" y="1605924"/>
                  <a:ext cx="275756" cy="53258"/>
                </a:xfrm>
                <a:custGeom>
                  <a:avLst/>
                  <a:gdLst>
                    <a:gd name="connsiteX0" fmla="*/ 2065 w 275756"/>
                    <a:gd name="connsiteY0" fmla="*/ 53014 h 53258"/>
                    <a:gd name="connsiteX1" fmla="*/ 157640 w 275756"/>
                    <a:gd name="connsiteY1" fmla="*/ 37139 h 53258"/>
                    <a:gd name="connsiteX2" fmla="*/ 275115 w 275756"/>
                    <a:gd name="connsiteY2" fmla="*/ 626 h 53258"/>
                    <a:gd name="connsiteX3" fmla="*/ 198915 w 275756"/>
                    <a:gd name="connsiteY3" fmla="*/ 14914 h 53258"/>
                    <a:gd name="connsiteX4" fmla="*/ 76677 w 275756"/>
                    <a:gd name="connsiteY4" fmla="*/ 26026 h 53258"/>
                    <a:gd name="connsiteX5" fmla="*/ 2065 w 275756"/>
                    <a:gd name="connsiteY5" fmla="*/ 53014 h 532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756" h="53258">
                      <a:moveTo>
                        <a:pt x="2065" y="53014"/>
                      </a:moveTo>
                      <a:cubicBezTo>
                        <a:pt x="15559" y="54866"/>
                        <a:pt x="112132" y="45870"/>
                        <a:pt x="157640" y="37139"/>
                      </a:cubicBezTo>
                      <a:cubicBezTo>
                        <a:pt x="203148" y="28408"/>
                        <a:pt x="268236" y="4330"/>
                        <a:pt x="275115" y="626"/>
                      </a:cubicBezTo>
                      <a:cubicBezTo>
                        <a:pt x="281994" y="-3078"/>
                        <a:pt x="231988" y="10681"/>
                        <a:pt x="198915" y="14914"/>
                      </a:cubicBezTo>
                      <a:cubicBezTo>
                        <a:pt x="165842" y="19147"/>
                        <a:pt x="108956" y="21528"/>
                        <a:pt x="76677" y="26026"/>
                      </a:cubicBezTo>
                      <a:cubicBezTo>
                        <a:pt x="44398" y="30524"/>
                        <a:pt x="-11429" y="51162"/>
                        <a:pt x="2065" y="530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0" name="フリーフォーム: 図形 1919">
                  <a:extLst>
                    <a:ext uri="{FF2B5EF4-FFF2-40B4-BE49-F238E27FC236}">
                      <a16:creationId xmlns:a16="http://schemas.microsoft.com/office/drawing/2014/main" id="{709D7C4E-9CBA-4688-B465-8A6E9A85E1E9}"/>
                    </a:ext>
                  </a:extLst>
                </p:cNvPr>
                <p:cNvSpPr/>
                <p:nvPr/>
              </p:nvSpPr>
              <p:spPr>
                <a:xfrm>
                  <a:off x="7964908" y="1538288"/>
                  <a:ext cx="163092" cy="106440"/>
                </a:xfrm>
                <a:custGeom>
                  <a:avLst/>
                  <a:gdLst>
                    <a:gd name="connsiteX0" fmla="*/ 1167 w 163092"/>
                    <a:gd name="connsiteY0" fmla="*/ 106362 h 106440"/>
                    <a:gd name="connsiteX1" fmla="*/ 66255 w 163092"/>
                    <a:gd name="connsiteY1" fmla="*/ 38100 h 106440"/>
                    <a:gd name="connsiteX2" fmla="*/ 163092 w 163092"/>
                    <a:gd name="connsiteY2" fmla="*/ 0 h 106440"/>
                    <a:gd name="connsiteX3" fmla="*/ 34505 w 163092"/>
                    <a:gd name="connsiteY3" fmla="*/ 50800 h 106440"/>
                    <a:gd name="connsiteX4" fmla="*/ 1167 w 163092"/>
                    <a:gd name="connsiteY4" fmla="*/ 106362 h 10644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3092" h="106440">
                      <a:moveTo>
                        <a:pt x="1167" y="106362"/>
                      </a:moveTo>
                      <a:cubicBezTo>
                        <a:pt x="6459" y="104245"/>
                        <a:pt x="39267" y="55827"/>
                        <a:pt x="66255" y="38100"/>
                      </a:cubicBezTo>
                      <a:cubicBezTo>
                        <a:pt x="93243" y="20373"/>
                        <a:pt x="163092" y="0"/>
                        <a:pt x="163092" y="0"/>
                      </a:cubicBezTo>
                      <a:cubicBezTo>
                        <a:pt x="157800" y="2117"/>
                        <a:pt x="60169" y="34131"/>
                        <a:pt x="34505" y="50800"/>
                      </a:cubicBezTo>
                      <a:cubicBezTo>
                        <a:pt x="8841" y="67469"/>
                        <a:pt x="-4125" y="108479"/>
                        <a:pt x="1167" y="10636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1" name="フリーフォーム: 図形 1920">
                  <a:extLst>
                    <a:ext uri="{FF2B5EF4-FFF2-40B4-BE49-F238E27FC236}">
                      <a16:creationId xmlns:a16="http://schemas.microsoft.com/office/drawing/2014/main" id="{8F7705A5-8595-4EE9-8796-459F2CE1E3A8}"/>
                    </a:ext>
                  </a:extLst>
                </p:cNvPr>
                <p:cNvSpPr/>
                <p:nvPr/>
              </p:nvSpPr>
              <p:spPr>
                <a:xfrm>
                  <a:off x="8029080" y="1625597"/>
                  <a:ext cx="251153" cy="71442"/>
                </a:xfrm>
                <a:custGeom>
                  <a:avLst/>
                  <a:gdLst>
                    <a:gd name="connsiteX0" fmla="*/ 495 w 251153"/>
                    <a:gd name="connsiteY0" fmla="*/ 71441 h 71442"/>
                    <a:gd name="connsiteX1" fmla="*/ 186233 w 251153"/>
                    <a:gd name="connsiteY1" fmla="*/ 26991 h 71442"/>
                    <a:gd name="connsiteX2" fmla="*/ 249733 w 251153"/>
                    <a:gd name="connsiteY2" fmla="*/ 3 h 71442"/>
                    <a:gd name="connsiteX3" fmla="*/ 135433 w 251153"/>
                    <a:gd name="connsiteY3" fmla="*/ 25403 h 71442"/>
                    <a:gd name="connsiteX4" fmla="*/ 495 w 251153"/>
                    <a:gd name="connsiteY4" fmla="*/ 71441 h 714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1153" h="71442">
                      <a:moveTo>
                        <a:pt x="495" y="71441"/>
                      </a:moveTo>
                      <a:cubicBezTo>
                        <a:pt x="8962" y="71706"/>
                        <a:pt x="144693" y="38897"/>
                        <a:pt x="186233" y="26991"/>
                      </a:cubicBezTo>
                      <a:cubicBezTo>
                        <a:pt x="227773" y="15085"/>
                        <a:pt x="258200" y="268"/>
                        <a:pt x="249733" y="3"/>
                      </a:cubicBezTo>
                      <a:cubicBezTo>
                        <a:pt x="241266" y="-262"/>
                        <a:pt x="176444" y="15613"/>
                        <a:pt x="135433" y="25403"/>
                      </a:cubicBezTo>
                      <a:cubicBezTo>
                        <a:pt x="94423" y="35193"/>
                        <a:pt x="-7972" y="71176"/>
                        <a:pt x="495" y="714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2" name="フリーフォーム: 図形 1921">
                  <a:extLst>
                    <a:ext uri="{FF2B5EF4-FFF2-40B4-BE49-F238E27FC236}">
                      <a16:creationId xmlns:a16="http://schemas.microsoft.com/office/drawing/2014/main" id="{A59A4D27-42E1-4FD3-A8DC-1354FAA1F4A0}"/>
                    </a:ext>
                  </a:extLst>
                </p:cNvPr>
                <p:cNvSpPr/>
                <p:nvPr/>
              </p:nvSpPr>
              <p:spPr>
                <a:xfrm>
                  <a:off x="8066020" y="1657319"/>
                  <a:ext cx="349382" cy="80998"/>
                </a:xfrm>
                <a:custGeom>
                  <a:avLst/>
                  <a:gdLst>
                    <a:gd name="connsiteX0" fmla="*/ 68 w 349382"/>
                    <a:gd name="connsiteY0" fmla="*/ 80994 h 80998"/>
                    <a:gd name="connsiteX1" fmla="*/ 163580 w 349382"/>
                    <a:gd name="connsiteY1" fmla="*/ 19081 h 80998"/>
                    <a:gd name="connsiteX2" fmla="*/ 349318 w 349382"/>
                    <a:gd name="connsiteY2" fmla="*/ 31 h 80998"/>
                    <a:gd name="connsiteX3" fmla="*/ 182630 w 349382"/>
                    <a:gd name="connsiteY3" fmla="*/ 22256 h 80998"/>
                    <a:gd name="connsiteX4" fmla="*/ 68 w 349382"/>
                    <a:gd name="connsiteY4" fmla="*/ 80994 h 809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49382" h="80998">
                      <a:moveTo>
                        <a:pt x="68" y="80994"/>
                      </a:moveTo>
                      <a:cubicBezTo>
                        <a:pt x="-3107" y="80465"/>
                        <a:pt x="105372" y="32575"/>
                        <a:pt x="163580" y="19081"/>
                      </a:cubicBezTo>
                      <a:cubicBezTo>
                        <a:pt x="221788" y="5587"/>
                        <a:pt x="346143" y="-498"/>
                        <a:pt x="349318" y="31"/>
                      </a:cubicBezTo>
                      <a:cubicBezTo>
                        <a:pt x="352493" y="560"/>
                        <a:pt x="237663" y="9027"/>
                        <a:pt x="182630" y="22256"/>
                      </a:cubicBezTo>
                      <a:cubicBezTo>
                        <a:pt x="127597" y="35485"/>
                        <a:pt x="3243" y="81523"/>
                        <a:pt x="68" y="8099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3" name="フリーフォーム: 図形 1922">
                  <a:extLst>
                    <a:ext uri="{FF2B5EF4-FFF2-40B4-BE49-F238E27FC236}">
                      <a16:creationId xmlns:a16="http://schemas.microsoft.com/office/drawing/2014/main" id="{4BA92866-0841-4EBC-9779-FD9093A6F44C}"/>
                    </a:ext>
                  </a:extLst>
                </p:cNvPr>
                <p:cNvSpPr/>
                <p:nvPr/>
              </p:nvSpPr>
              <p:spPr>
                <a:xfrm>
                  <a:off x="8116835" y="1666134"/>
                  <a:ext cx="276379" cy="102510"/>
                </a:xfrm>
                <a:custGeom>
                  <a:avLst/>
                  <a:gdLst>
                    <a:gd name="connsiteX0" fmla="*/ 53 w 276379"/>
                    <a:gd name="connsiteY0" fmla="*/ 102341 h 102510"/>
                    <a:gd name="connsiteX1" fmla="*/ 160390 w 276379"/>
                    <a:gd name="connsiteY1" fmla="*/ 38841 h 102510"/>
                    <a:gd name="connsiteX2" fmla="*/ 276278 w 276379"/>
                    <a:gd name="connsiteY2" fmla="*/ 741 h 102510"/>
                    <a:gd name="connsiteX3" fmla="*/ 177853 w 276379"/>
                    <a:gd name="connsiteY3" fmla="*/ 18204 h 102510"/>
                    <a:gd name="connsiteX4" fmla="*/ 53 w 276379"/>
                    <a:gd name="connsiteY4" fmla="*/ 102341 h 10251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79" h="102510">
                      <a:moveTo>
                        <a:pt x="53" y="102341"/>
                      </a:moveTo>
                      <a:cubicBezTo>
                        <a:pt x="-2858" y="105781"/>
                        <a:pt x="114353" y="55774"/>
                        <a:pt x="160390" y="38841"/>
                      </a:cubicBezTo>
                      <a:cubicBezTo>
                        <a:pt x="206427" y="21908"/>
                        <a:pt x="273368" y="4180"/>
                        <a:pt x="276278" y="741"/>
                      </a:cubicBezTo>
                      <a:cubicBezTo>
                        <a:pt x="279189" y="-2699"/>
                        <a:pt x="219128" y="6298"/>
                        <a:pt x="177853" y="18204"/>
                      </a:cubicBezTo>
                      <a:cubicBezTo>
                        <a:pt x="136578" y="30110"/>
                        <a:pt x="2964" y="98901"/>
                        <a:pt x="53" y="10234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4" name="フリーフォーム: 図形 1923">
                  <a:extLst>
                    <a:ext uri="{FF2B5EF4-FFF2-40B4-BE49-F238E27FC236}">
                      <a16:creationId xmlns:a16="http://schemas.microsoft.com/office/drawing/2014/main" id="{CC750993-6100-42C1-A4B9-907A76848B81}"/>
                    </a:ext>
                  </a:extLst>
                </p:cNvPr>
                <p:cNvSpPr/>
                <p:nvPr/>
              </p:nvSpPr>
              <p:spPr>
                <a:xfrm>
                  <a:off x="8014325" y="1513461"/>
                  <a:ext cx="194017" cy="81990"/>
                </a:xfrm>
                <a:custGeom>
                  <a:avLst/>
                  <a:gdLst>
                    <a:gd name="connsiteX0" fmla="*/ 963 w 194017"/>
                    <a:gd name="connsiteY0" fmla="*/ 81977 h 81990"/>
                    <a:gd name="connsiteX1" fmla="*/ 189875 w 194017"/>
                    <a:gd name="connsiteY1" fmla="*/ 5777 h 81990"/>
                    <a:gd name="connsiteX2" fmla="*/ 120025 w 194017"/>
                    <a:gd name="connsiteY2" fmla="*/ 12127 h 81990"/>
                    <a:gd name="connsiteX3" fmla="*/ 963 w 194017"/>
                    <a:gd name="connsiteY3" fmla="*/ 81977 h 819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4017" h="81990">
                      <a:moveTo>
                        <a:pt x="963" y="81977"/>
                      </a:moveTo>
                      <a:cubicBezTo>
                        <a:pt x="12605" y="80919"/>
                        <a:pt x="170031" y="17419"/>
                        <a:pt x="189875" y="5777"/>
                      </a:cubicBezTo>
                      <a:cubicBezTo>
                        <a:pt x="209719" y="-5865"/>
                        <a:pt x="153627" y="2073"/>
                        <a:pt x="120025" y="12127"/>
                      </a:cubicBezTo>
                      <a:cubicBezTo>
                        <a:pt x="86423" y="22181"/>
                        <a:pt x="-10679" y="83035"/>
                        <a:pt x="963" y="8197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5" name="フリーフォーム: 図形 1924">
                  <a:extLst>
                    <a:ext uri="{FF2B5EF4-FFF2-40B4-BE49-F238E27FC236}">
                      <a16:creationId xmlns:a16="http://schemas.microsoft.com/office/drawing/2014/main" id="{E44842DA-7A2D-48A2-A512-36982723C878}"/>
                    </a:ext>
                  </a:extLst>
                </p:cNvPr>
                <p:cNvSpPr/>
                <p:nvPr/>
              </p:nvSpPr>
              <p:spPr>
                <a:xfrm>
                  <a:off x="8334019" y="1671265"/>
                  <a:ext cx="283269" cy="30692"/>
                </a:xfrm>
                <a:custGeom>
                  <a:avLst/>
                  <a:gdLst>
                    <a:gd name="connsiteX0" fmla="*/ 356 w 283269"/>
                    <a:gd name="connsiteY0" fmla="*/ 9898 h 30692"/>
                    <a:gd name="connsiteX1" fmla="*/ 103544 w 283269"/>
                    <a:gd name="connsiteY1" fmla="*/ 373 h 30692"/>
                    <a:gd name="connsiteX2" fmla="*/ 176569 w 283269"/>
                    <a:gd name="connsiteY2" fmla="*/ 22598 h 30692"/>
                    <a:gd name="connsiteX3" fmla="*/ 221019 w 283269"/>
                    <a:gd name="connsiteY3" fmla="*/ 6723 h 30692"/>
                    <a:gd name="connsiteX4" fmla="*/ 260706 w 283269"/>
                    <a:gd name="connsiteY4" fmla="*/ 30535 h 30692"/>
                    <a:gd name="connsiteX5" fmla="*/ 281344 w 283269"/>
                    <a:gd name="connsiteY5" fmla="*/ 16248 h 30692"/>
                    <a:gd name="connsiteX6" fmla="*/ 213081 w 283269"/>
                    <a:gd name="connsiteY6" fmla="*/ 373 h 30692"/>
                    <a:gd name="connsiteX7" fmla="*/ 141644 w 283269"/>
                    <a:gd name="connsiteY7" fmla="*/ 3548 h 30692"/>
                    <a:gd name="connsiteX8" fmla="*/ 356 w 283269"/>
                    <a:gd name="connsiteY8" fmla="*/ 9898 h 306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83269" h="30692">
                      <a:moveTo>
                        <a:pt x="356" y="9898"/>
                      </a:moveTo>
                      <a:cubicBezTo>
                        <a:pt x="-5994" y="9369"/>
                        <a:pt x="74175" y="-1744"/>
                        <a:pt x="103544" y="373"/>
                      </a:cubicBezTo>
                      <a:cubicBezTo>
                        <a:pt x="132913" y="2490"/>
                        <a:pt x="156990" y="21540"/>
                        <a:pt x="176569" y="22598"/>
                      </a:cubicBezTo>
                      <a:cubicBezTo>
                        <a:pt x="196148" y="23656"/>
                        <a:pt x="206996" y="5400"/>
                        <a:pt x="221019" y="6723"/>
                      </a:cubicBezTo>
                      <a:cubicBezTo>
                        <a:pt x="235042" y="8046"/>
                        <a:pt x="250652" y="28948"/>
                        <a:pt x="260706" y="30535"/>
                      </a:cubicBezTo>
                      <a:cubicBezTo>
                        <a:pt x="270760" y="32122"/>
                        <a:pt x="289282" y="21275"/>
                        <a:pt x="281344" y="16248"/>
                      </a:cubicBezTo>
                      <a:cubicBezTo>
                        <a:pt x="273407" y="11221"/>
                        <a:pt x="236364" y="2490"/>
                        <a:pt x="213081" y="373"/>
                      </a:cubicBezTo>
                      <a:cubicBezTo>
                        <a:pt x="189798" y="-1744"/>
                        <a:pt x="169954" y="5929"/>
                        <a:pt x="141644" y="3548"/>
                      </a:cubicBezTo>
                      <a:cubicBezTo>
                        <a:pt x="113334" y="1167"/>
                        <a:pt x="6706" y="10427"/>
                        <a:pt x="356" y="98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6" name="フリーフォーム: 図形 1925">
                  <a:extLst>
                    <a:ext uri="{FF2B5EF4-FFF2-40B4-BE49-F238E27FC236}">
                      <a16:creationId xmlns:a16="http://schemas.microsoft.com/office/drawing/2014/main" id="{036BFEF3-7D1D-4833-8100-7217027E7857}"/>
                    </a:ext>
                  </a:extLst>
                </p:cNvPr>
                <p:cNvSpPr/>
                <p:nvPr/>
              </p:nvSpPr>
              <p:spPr>
                <a:xfrm>
                  <a:off x="8070846" y="1531698"/>
                  <a:ext cx="172613" cy="100462"/>
                </a:xfrm>
                <a:custGeom>
                  <a:avLst/>
                  <a:gdLst>
                    <a:gd name="connsiteX0" fmla="*/ 4 w 172613"/>
                    <a:gd name="connsiteY0" fmla="*/ 31990 h 100462"/>
                    <a:gd name="connsiteX1" fmla="*/ 47629 w 172613"/>
                    <a:gd name="connsiteY1" fmla="*/ 68502 h 100462"/>
                    <a:gd name="connsiteX2" fmla="*/ 38104 w 172613"/>
                    <a:gd name="connsiteY2" fmla="*/ 100252 h 100462"/>
                    <a:gd name="connsiteX3" fmla="*/ 80967 w 172613"/>
                    <a:gd name="connsiteY3" fmla="*/ 52627 h 100462"/>
                    <a:gd name="connsiteX4" fmla="*/ 87317 w 172613"/>
                    <a:gd name="connsiteY4" fmla="*/ 47865 h 100462"/>
                    <a:gd name="connsiteX5" fmla="*/ 120654 w 172613"/>
                    <a:gd name="connsiteY5" fmla="*/ 90727 h 100462"/>
                    <a:gd name="connsiteX6" fmla="*/ 155579 w 172613"/>
                    <a:gd name="connsiteY6" fmla="*/ 52627 h 100462"/>
                    <a:gd name="connsiteX7" fmla="*/ 171454 w 172613"/>
                    <a:gd name="connsiteY7" fmla="*/ 8177 h 100462"/>
                    <a:gd name="connsiteX8" fmla="*/ 125417 w 172613"/>
                    <a:gd name="connsiteY8" fmla="*/ 76440 h 100462"/>
                    <a:gd name="connsiteX9" fmla="*/ 93667 w 172613"/>
                    <a:gd name="connsiteY9" fmla="*/ 35165 h 100462"/>
                    <a:gd name="connsiteX10" fmla="*/ 58742 w 172613"/>
                    <a:gd name="connsiteY10" fmla="*/ 81202 h 100462"/>
                    <a:gd name="connsiteX11" fmla="*/ 93667 w 172613"/>
                    <a:gd name="connsiteY11" fmla="*/ 240 h 100462"/>
                    <a:gd name="connsiteX12" fmla="*/ 50804 w 172613"/>
                    <a:gd name="connsiteY12" fmla="*/ 55802 h 100462"/>
                    <a:gd name="connsiteX13" fmla="*/ 4 w 172613"/>
                    <a:gd name="connsiteY13" fmla="*/ 31990 h 1004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72613" h="100462">
                      <a:moveTo>
                        <a:pt x="4" y="31990"/>
                      </a:moveTo>
                      <a:cubicBezTo>
                        <a:pt x="-525" y="34107"/>
                        <a:pt x="41279" y="57125"/>
                        <a:pt x="47629" y="68502"/>
                      </a:cubicBezTo>
                      <a:cubicBezTo>
                        <a:pt x="53979" y="79879"/>
                        <a:pt x="32548" y="102898"/>
                        <a:pt x="38104" y="100252"/>
                      </a:cubicBezTo>
                      <a:cubicBezTo>
                        <a:pt x="43660" y="97606"/>
                        <a:pt x="72765" y="61358"/>
                        <a:pt x="80967" y="52627"/>
                      </a:cubicBezTo>
                      <a:cubicBezTo>
                        <a:pt x="89169" y="43896"/>
                        <a:pt x="80703" y="41515"/>
                        <a:pt x="87317" y="47865"/>
                      </a:cubicBezTo>
                      <a:cubicBezTo>
                        <a:pt x="93931" y="54215"/>
                        <a:pt x="109277" y="89933"/>
                        <a:pt x="120654" y="90727"/>
                      </a:cubicBezTo>
                      <a:cubicBezTo>
                        <a:pt x="132031" y="91521"/>
                        <a:pt x="147112" y="66385"/>
                        <a:pt x="155579" y="52627"/>
                      </a:cubicBezTo>
                      <a:cubicBezTo>
                        <a:pt x="164046" y="38869"/>
                        <a:pt x="176481" y="4208"/>
                        <a:pt x="171454" y="8177"/>
                      </a:cubicBezTo>
                      <a:cubicBezTo>
                        <a:pt x="166427" y="12146"/>
                        <a:pt x="138381" y="71942"/>
                        <a:pt x="125417" y="76440"/>
                      </a:cubicBezTo>
                      <a:cubicBezTo>
                        <a:pt x="112453" y="80938"/>
                        <a:pt x="104779" y="34371"/>
                        <a:pt x="93667" y="35165"/>
                      </a:cubicBezTo>
                      <a:cubicBezTo>
                        <a:pt x="82555" y="35959"/>
                        <a:pt x="58742" y="87023"/>
                        <a:pt x="58742" y="81202"/>
                      </a:cubicBezTo>
                      <a:cubicBezTo>
                        <a:pt x="58742" y="75381"/>
                        <a:pt x="94990" y="4473"/>
                        <a:pt x="93667" y="240"/>
                      </a:cubicBezTo>
                      <a:cubicBezTo>
                        <a:pt x="92344" y="-3993"/>
                        <a:pt x="63239" y="48923"/>
                        <a:pt x="50804" y="55802"/>
                      </a:cubicBezTo>
                      <a:cubicBezTo>
                        <a:pt x="38369" y="62681"/>
                        <a:pt x="533" y="29873"/>
                        <a:pt x="4" y="3199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7" name="フリーフォーム: 図形 1926">
                  <a:extLst>
                    <a:ext uri="{FF2B5EF4-FFF2-40B4-BE49-F238E27FC236}">
                      <a16:creationId xmlns:a16="http://schemas.microsoft.com/office/drawing/2014/main" id="{7DABCF31-2A43-448F-BF58-3C5DF7D3CEC3}"/>
                    </a:ext>
                  </a:extLst>
                </p:cNvPr>
                <p:cNvSpPr/>
                <p:nvPr/>
              </p:nvSpPr>
              <p:spPr>
                <a:xfrm>
                  <a:off x="8301509" y="1570029"/>
                  <a:ext cx="153170" cy="94857"/>
                </a:xfrm>
                <a:custGeom>
                  <a:avLst/>
                  <a:gdLst>
                    <a:gd name="connsiteX0" fmla="*/ 2704 w 153170"/>
                    <a:gd name="connsiteY0" fmla="*/ 9 h 94857"/>
                    <a:gd name="connsiteX1" fmla="*/ 12229 w 153170"/>
                    <a:gd name="connsiteY1" fmla="*/ 60334 h 94857"/>
                    <a:gd name="connsiteX2" fmla="*/ 78904 w 153170"/>
                    <a:gd name="connsiteY2" fmla="*/ 76209 h 94857"/>
                    <a:gd name="connsiteX3" fmla="*/ 102716 w 153170"/>
                    <a:gd name="connsiteY3" fmla="*/ 34934 h 94857"/>
                    <a:gd name="connsiteX4" fmla="*/ 69379 w 153170"/>
                    <a:gd name="connsiteY4" fmla="*/ 84146 h 94857"/>
                    <a:gd name="connsiteX5" fmla="*/ 147166 w 153170"/>
                    <a:gd name="connsiteY5" fmla="*/ 92084 h 94857"/>
                    <a:gd name="connsiteX6" fmla="*/ 147166 w 153170"/>
                    <a:gd name="connsiteY6" fmla="*/ 47634 h 94857"/>
                    <a:gd name="connsiteX7" fmla="*/ 140816 w 153170"/>
                    <a:gd name="connsiteY7" fmla="*/ 79384 h 94857"/>
                    <a:gd name="connsiteX8" fmla="*/ 78904 w 153170"/>
                    <a:gd name="connsiteY8" fmla="*/ 85734 h 94857"/>
                    <a:gd name="connsiteX9" fmla="*/ 105891 w 153170"/>
                    <a:gd name="connsiteY9" fmla="*/ 36521 h 94857"/>
                    <a:gd name="connsiteX10" fmla="*/ 43979 w 153170"/>
                    <a:gd name="connsiteY10" fmla="*/ 65096 h 94857"/>
                    <a:gd name="connsiteX11" fmla="*/ 2704 w 153170"/>
                    <a:gd name="connsiteY11" fmla="*/ 9 h 948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53170" h="94857">
                      <a:moveTo>
                        <a:pt x="2704" y="9"/>
                      </a:moveTo>
                      <a:cubicBezTo>
                        <a:pt x="-2588" y="-785"/>
                        <a:pt x="-471" y="47634"/>
                        <a:pt x="12229" y="60334"/>
                      </a:cubicBezTo>
                      <a:cubicBezTo>
                        <a:pt x="24929" y="73034"/>
                        <a:pt x="63823" y="80442"/>
                        <a:pt x="78904" y="76209"/>
                      </a:cubicBezTo>
                      <a:cubicBezTo>
                        <a:pt x="93985" y="71976"/>
                        <a:pt x="104303" y="33611"/>
                        <a:pt x="102716" y="34934"/>
                      </a:cubicBezTo>
                      <a:cubicBezTo>
                        <a:pt x="101129" y="36257"/>
                        <a:pt x="61971" y="74621"/>
                        <a:pt x="69379" y="84146"/>
                      </a:cubicBezTo>
                      <a:cubicBezTo>
                        <a:pt x="76787" y="93671"/>
                        <a:pt x="134202" y="98169"/>
                        <a:pt x="147166" y="92084"/>
                      </a:cubicBezTo>
                      <a:cubicBezTo>
                        <a:pt x="160130" y="85999"/>
                        <a:pt x="148224" y="49751"/>
                        <a:pt x="147166" y="47634"/>
                      </a:cubicBezTo>
                      <a:cubicBezTo>
                        <a:pt x="146108" y="45517"/>
                        <a:pt x="152193" y="73034"/>
                        <a:pt x="140816" y="79384"/>
                      </a:cubicBezTo>
                      <a:cubicBezTo>
                        <a:pt x="129439" y="85734"/>
                        <a:pt x="84725" y="92878"/>
                        <a:pt x="78904" y="85734"/>
                      </a:cubicBezTo>
                      <a:cubicBezTo>
                        <a:pt x="73083" y="78590"/>
                        <a:pt x="111712" y="39961"/>
                        <a:pt x="105891" y="36521"/>
                      </a:cubicBezTo>
                      <a:cubicBezTo>
                        <a:pt x="100070" y="33081"/>
                        <a:pt x="58796" y="65361"/>
                        <a:pt x="43979" y="65096"/>
                      </a:cubicBezTo>
                      <a:cubicBezTo>
                        <a:pt x="29162" y="64832"/>
                        <a:pt x="7996" y="803"/>
                        <a:pt x="2704" y="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8" name="フリーフォーム: 図形 1927">
                  <a:extLst>
                    <a:ext uri="{FF2B5EF4-FFF2-40B4-BE49-F238E27FC236}">
                      <a16:creationId xmlns:a16="http://schemas.microsoft.com/office/drawing/2014/main" id="{2B392CBB-8089-4A53-960A-B358F0AE1B64}"/>
                    </a:ext>
                  </a:extLst>
                </p:cNvPr>
                <p:cNvSpPr/>
                <p:nvPr/>
              </p:nvSpPr>
              <p:spPr>
                <a:xfrm>
                  <a:off x="8473728" y="1612892"/>
                  <a:ext cx="94494" cy="73493"/>
                </a:xfrm>
                <a:custGeom>
                  <a:avLst/>
                  <a:gdLst>
                    <a:gd name="connsiteX0" fmla="*/ 30510 w 94494"/>
                    <a:gd name="connsiteY0" fmla="*/ 8 h 73493"/>
                    <a:gd name="connsiteX1" fmla="*/ 41622 w 94494"/>
                    <a:gd name="connsiteY1" fmla="*/ 68271 h 73493"/>
                    <a:gd name="connsiteX2" fmla="*/ 92422 w 94494"/>
                    <a:gd name="connsiteY2" fmla="*/ 50808 h 73493"/>
                    <a:gd name="connsiteX3" fmla="*/ 84485 w 94494"/>
                    <a:gd name="connsiteY3" fmla="*/ 19058 h 73493"/>
                    <a:gd name="connsiteX4" fmla="*/ 82897 w 94494"/>
                    <a:gd name="connsiteY4" fmla="*/ 55571 h 73493"/>
                    <a:gd name="connsiteX5" fmla="*/ 52735 w 94494"/>
                    <a:gd name="connsiteY5" fmla="*/ 73033 h 73493"/>
                    <a:gd name="connsiteX6" fmla="*/ 347 w 94494"/>
                    <a:gd name="connsiteY6" fmla="*/ 63508 h 73493"/>
                    <a:gd name="connsiteX7" fmla="*/ 30510 w 94494"/>
                    <a:gd name="connsiteY7" fmla="*/ 8 h 734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4494" h="73493">
                      <a:moveTo>
                        <a:pt x="30510" y="8"/>
                      </a:moveTo>
                      <a:cubicBezTo>
                        <a:pt x="37389" y="802"/>
                        <a:pt x="31303" y="59804"/>
                        <a:pt x="41622" y="68271"/>
                      </a:cubicBezTo>
                      <a:cubicBezTo>
                        <a:pt x="51941" y="76738"/>
                        <a:pt x="85278" y="59010"/>
                        <a:pt x="92422" y="50808"/>
                      </a:cubicBezTo>
                      <a:cubicBezTo>
                        <a:pt x="99566" y="42606"/>
                        <a:pt x="86072" y="18264"/>
                        <a:pt x="84485" y="19058"/>
                      </a:cubicBezTo>
                      <a:cubicBezTo>
                        <a:pt x="82898" y="19852"/>
                        <a:pt x="88189" y="46575"/>
                        <a:pt x="82897" y="55571"/>
                      </a:cubicBezTo>
                      <a:cubicBezTo>
                        <a:pt x="77605" y="64567"/>
                        <a:pt x="66493" y="71710"/>
                        <a:pt x="52735" y="73033"/>
                      </a:cubicBezTo>
                      <a:cubicBezTo>
                        <a:pt x="38977" y="74356"/>
                        <a:pt x="4051" y="73298"/>
                        <a:pt x="347" y="63508"/>
                      </a:cubicBezTo>
                      <a:cubicBezTo>
                        <a:pt x="-3357" y="53719"/>
                        <a:pt x="23631" y="-786"/>
                        <a:pt x="30510" y="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29" name="フリーフォーム: 図形 1928">
                  <a:extLst>
                    <a:ext uri="{FF2B5EF4-FFF2-40B4-BE49-F238E27FC236}">
                      <a16:creationId xmlns:a16="http://schemas.microsoft.com/office/drawing/2014/main" id="{A8E74E5F-55D5-430C-B6B8-82BEBCD98E8D}"/>
                    </a:ext>
                  </a:extLst>
                </p:cNvPr>
                <p:cNvSpPr/>
                <p:nvPr/>
              </p:nvSpPr>
              <p:spPr>
                <a:xfrm>
                  <a:off x="8473818" y="1372714"/>
                  <a:ext cx="165369" cy="39616"/>
                </a:xfrm>
                <a:custGeom>
                  <a:avLst/>
                  <a:gdLst>
                    <a:gd name="connsiteX0" fmla="*/ 257 w 165369"/>
                    <a:gd name="connsiteY0" fmla="*/ 9999 h 39616"/>
                    <a:gd name="connsiteX1" fmla="*/ 124082 w 165369"/>
                    <a:gd name="connsiteY1" fmla="*/ 474 h 39616"/>
                    <a:gd name="connsiteX2" fmla="*/ 95507 w 165369"/>
                    <a:gd name="connsiteY2" fmla="*/ 27461 h 39616"/>
                    <a:gd name="connsiteX3" fmla="*/ 165357 w 165369"/>
                    <a:gd name="connsiteY3" fmla="*/ 36986 h 39616"/>
                    <a:gd name="connsiteX4" fmla="*/ 89157 w 165369"/>
                    <a:gd name="connsiteY4" fmla="*/ 36986 h 39616"/>
                    <a:gd name="connsiteX5" fmla="*/ 90745 w 165369"/>
                    <a:gd name="connsiteY5" fmla="*/ 6824 h 39616"/>
                    <a:gd name="connsiteX6" fmla="*/ 257 w 165369"/>
                    <a:gd name="connsiteY6" fmla="*/ 9999 h 396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65369" h="39616">
                      <a:moveTo>
                        <a:pt x="257" y="9999"/>
                      </a:moveTo>
                      <a:cubicBezTo>
                        <a:pt x="5813" y="8941"/>
                        <a:pt x="108207" y="-2436"/>
                        <a:pt x="124082" y="474"/>
                      </a:cubicBezTo>
                      <a:cubicBezTo>
                        <a:pt x="139957" y="3384"/>
                        <a:pt x="88628" y="21376"/>
                        <a:pt x="95507" y="27461"/>
                      </a:cubicBezTo>
                      <a:cubicBezTo>
                        <a:pt x="102386" y="33546"/>
                        <a:pt x="166415" y="35398"/>
                        <a:pt x="165357" y="36986"/>
                      </a:cubicBezTo>
                      <a:cubicBezTo>
                        <a:pt x="164299" y="38574"/>
                        <a:pt x="101592" y="42013"/>
                        <a:pt x="89157" y="36986"/>
                      </a:cubicBezTo>
                      <a:cubicBezTo>
                        <a:pt x="76722" y="31959"/>
                        <a:pt x="100799" y="11851"/>
                        <a:pt x="90745" y="6824"/>
                      </a:cubicBezTo>
                      <a:cubicBezTo>
                        <a:pt x="80691" y="1797"/>
                        <a:pt x="-5299" y="11057"/>
                        <a:pt x="257" y="999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0" name="フリーフォーム: 図形 1929">
                  <a:extLst>
                    <a:ext uri="{FF2B5EF4-FFF2-40B4-BE49-F238E27FC236}">
                      <a16:creationId xmlns:a16="http://schemas.microsoft.com/office/drawing/2014/main" id="{A01C0D5F-A99C-4C99-828D-BACCAE48BD23}"/>
                    </a:ext>
                  </a:extLst>
                </p:cNvPr>
                <p:cNvSpPr/>
                <p:nvPr/>
              </p:nvSpPr>
              <p:spPr>
                <a:xfrm>
                  <a:off x="8475351" y="1421340"/>
                  <a:ext cx="137854" cy="15561"/>
                </a:xfrm>
                <a:custGeom>
                  <a:avLst/>
                  <a:gdLst>
                    <a:gd name="connsiteX0" fmla="*/ 312 w 137854"/>
                    <a:gd name="connsiteY0" fmla="*/ 1060 h 15561"/>
                    <a:gd name="connsiteX1" fmla="*/ 133662 w 137854"/>
                    <a:gd name="connsiteY1" fmla="*/ 2648 h 15561"/>
                    <a:gd name="connsiteX2" fmla="*/ 97149 w 137854"/>
                    <a:gd name="connsiteY2" fmla="*/ 15348 h 15561"/>
                    <a:gd name="connsiteX3" fmla="*/ 312 w 137854"/>
                    <a:gd name="connsiteY3" fmla="*/ 1060 h 1556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37854" h="15561">
                      <a:moveTo>
                        <a:pt x="312" y="1060"/>
                      </a:moveTo>
                      <a:cubicBezTo>
                        <a:pt x="6398" y="-1057"/>
                        <a:pt x="117523" y="267"/>
                        <a:pt x="133662" y="2648"/>
                      </a:cubicBezTo>
                      <a:cubicBezTo>
                        <a:pt x="149801" y="5029"/>
                        <a:pt x="115405" y="13231"/>
                        <a:pt x="97149" y="15348"/>
                      </a:cubicBezTo>
                      <a:cubicBezTo>
                        <a:pt x="78893" y="17465"/>
                        <a:pt x="-5774" y="3177"/>
                        <a:pt x="312" y="10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1" name="フリーフォーム: 図形 1930">
                  <a:extLst>
                    <a:ext uri="{FF2B5EF4-FFF2-40B4-BE49-F238E27FC236}">
                      <a16:creationId xmlns:a16="http://schemas.microsoft.com/office/drawing/2014/main" id="{42B3EF53-8FB9-46B0-9A4B-440745C53B21}"/>
                    </a:ext>
                  </a:extLst>
                </p:cNvPr>
                <p:cNvSpPr/>
                <p:nvPr/>
              </p:nvSpPr>
              <p:spPr>
                <a:xfrm>
                  <a:off x="8480352" y="1416049"/>
                  <a:ext cx="46165" cy="111127"/>
                </a:xfrm>
                <a:custGeom>
                  <a:avLst/>
                  <a:gdLst>
                    <a:gd name="connsiteX0" fmla="*/ 73 w 46165"/>
                    <a:gd name="connsiteY0" fmla="*/ 1 h 111127"/>
                    <a:gd name="connsiteX1" fmla="*/ 34998 w 46165"/>
                    <a:gd name="connsiteY1" fmla="*/ 52389 h 111127"/>
                    <a:gd name="connsiteX2" fmla="*/ 17536 w 46165"/>
                    <a:gd name="connsiteY2" fmla="*/ 111126 h 111127"/>
                    <a:gd name="connsiteX3" fmla="*/ 46111 w 46165"/>
                    <a:gd name="connsiteY3" fmla="*/ 53976 h 111127"/>
                    <a:gd name="connsiteX4" fmla="*/ 73 w 46165"/>
                    <a:gd name="connsiteY4" fmla="*/ 1 h 111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6165" h="111127">
                      <a:moveTo>
                        <a:pt x="73" y="1"/>
                      </a:moveTo>
                      <a:cubicBezTo>
                        <a:pt x="-1779" y="-263"/>
                        <a:pt x="32088" y="33868"/>
                        <a:pt x="34998" y="52389"/>
                      </a:cubicBezTo>
                      <a:cubicBezTo>
                        <a:pt x="37908" y="70910"/>
                        <a:pt x="15684" y="110862"/>
                        <a:pt x="17536" y="111126"/>
                      </a:cubicBezTo>
                      <a:cubicBezTo>
                        <a:pt x="19388" y="111390"/>
                        <a:pt x="44259" y="68264"/>
                        <a:pt x="46111" y="53976"/>
                      </a:cubicBezTo>
                      <a:cubicBezTo>
                        <a:pt x="47963" y="39689"/>
                        <a:pt x="1925" y="265"/>
                        <a:pt x="73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2" name="フリーフォーム: 図形 1931">
                  <a:extLst>
                    <a:ext uri="{FF2B5EF4-FFF2-40B4-BE49-F238E27FC236}">
                      <a16:creationId xmlns:a16="http://schemas.microsoft.com/office/drawing/2014/main" id="{B1B96E36-E074-40CA-9C8A-E70FFB1C0C03}"/>
                    </a:ext>
                  </a:extLst>
                </p:cNvPr>
                <p:cNvSpPr/>
                <p:nvPr/>
              </p:nvSpPr>
              <p:spPr>
                <a:xfrm>
                  <a:off x="8511454" y="1431856"/>
                  <a:ext cx="80801" cy="104860"/>
                </a:xfrm>
                <a:custGeom>
                  <a:avLst/>
                  <a:gdLst>
                    <a:gd name="connsiteX0" fmla="*/ 73746 w 80801"/>
                    <a:gd name="connsiteY0" fmla="*/ 69 h 104860"/>
                    <a:gd name="connsiteX1" fmla="*/ 80096 w 80801"/>
                    <a:gd name="connsiteY1" fmla="*/ 61982 h 104860"/>
                    <a:gd name="connsiteX2" fmla="*/ 56284 w 80801"/>
                    <a:gd name="connsiteY2" fmla="*/ 104844 h 104860"/>
                    <a:gd name="connsiteX3" fmla="*/ 32471 w 80801"/>
                    <a:gd name="connsiteY3" fmla="*/ 66744 h 104860"/>
                    <a:gd name="connsiteX4" fmla="*/ 721 w 80801"/>
                    <a:gd name="connsiteY4" fmla="*/ 34994 h 104860"/>
                    <a:gd name="connsiteX5" fmla="*/ 65809 w 80801"/>
                    <a:gd name="connsiteY5" fmla="*/ 74682 h 104860"/>
                    <a:gd name="connsiteX6" fmla="*/ 73746 w 80801"/>
                    <a:gd name="connsiteY6" fmla="*/ 69 h 10486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80801" h="104860">
                      <a:moveTo>
                        <a:pt x="73746" y="69"/>
                      </a:moveTo>
                      <a:cubicBezTo>
                        <a:pt x="76127" y="-2048"/>
                        <a:pt x="83006" y="44520"/>
                        <a:pt x="80096" y="61982"/>
                      </a:cubicBezTo>
                      <a:cubicBezTo>
                        <a:pt x="77186" y="79444"/>
                        <a:pt x="64221" y="104050"/>
                        <a:pt x="56284" y="104844"/>
                      </a:cubicBezTo>
                      <a:cubicBezTo>
                        <a:pt x="48347" y="105638"/>
                        <a:pt x="41731" y="78386"/>
                        <a:pt x="32471" y="66744"/>
                      </a:cubicBezTo>
                      <a:cubicBezTo>
                        <a:pt x="23210" y="55102"/>
                        <a:pt x="-4835" y="33671"/>
                        <a:pt x="721" y="34994"/>
                      </a:cubicBezTo>
                      <a:cubicBezTo>
                        <a:pt x="6277" y="36317"/>
                        <a:pt x="52844" y="76005"/>
                        <a:pt x="65809" y="74682"/>
                      </a:cubicBezTo>
                      <a:cubicBezTo>
                        <a:pt x="78774" y="73359"/>
                        <a:pt x="71365" y="2186"/>
                        <a:pt x="73746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3" name="フリーフォーム: 図形 1932">
                  <a:extLst>
                    <a:ext uri="{FF2B5EF4-FFF2-40B4-BE49-F238E27FC236}">
                      <a16:creationId xmlns:a16="http://schemas.microsoft.com/office/drawing/2014/main" id="{8A89FD1E-DF63-45C5-8434-CDC6B5BEEC6A}"/>
                    </a:ext>
                  </a:extLst>
                </p:cNvPr>
                <p:cNvSpPr/>
                <p:nvPr/>
              </p:nvSpPr>
              <p:spPr>
                <a:xfrm>
                  <a:off x="8639169" y="1253573"/>
                  <a:ext cx="213211" cy="184757"/>
                </a:xfrm>
                <a:custGeom>
                  <a:avLst/>
                  <a:gdLst>
                    <a:gd name="connsiteX0" fmla="*/ 212731 w 213211"/>
                    <a:gd name="connsiteY0" fmla="*/ 552 h 184757"/>
                    <a:gd name="connsiteX1" fmla="*/ 65094 w 213211"/>
                    <a:gd name="connsiteY1" fmla="*/ 49765 h 184757"/>
                    <a:gd name="connsiteX2" fmla="*/ 34931 w 213211"/>
                    <a:gd name="connsiteY2" fmla="*/ 79927 h 184757"/>
                    <a:gd name="connsiteX3" fmla="*/ 38106 w 213211"/>
                    <a:gd name="connsiteY3" fmla="*/ 138665 h 184757"/>
                    <a:gd name="connsiteX4" fmla="*/ 60331 w 213211"/>
                    <a:gd name="connsiteY4" fmla="*/ 184702 h 184757"/>
                    <a:gd name="connsiteX5" fmla="*/ 23819 w 213211"/>
                    <a:gd name="connsiteY5" fmla="*/ 146602 h 184757"/>
                    <a:gd name="connsiteX6" fmla="*/ 9531 w 213211"/>
                    <a:gd name="connsiteY6" fmla="*/ 84690 h 184757"/>
                    <a:gd name="connsiteX7" fmla="*/ 212731 w 213211"/>
                    <a:gd name="connsiteY7" fmla="*/ 552 h 1847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213211" h="184757">
                      <a:moveTo>
                        <a:pt x="212731" y="552"/>
                      </a:moveTo>
                      <a:cubicBezTo>
                        <a:pt x="221992" y="-5269"/>
                        <a:pt x="94727" y="36536"/>
                        <a:pt x="65094" y="49765"/>
                      </a:cubicBezTo>
                      <a:cubicBezTo>
                        <a:pt x="35461" y="62994"/>
                        <a:pt x="39429" y="65110"/>
                        <a:pt x="34931" y="79927"/>
                      </a:cubicBezTo>
                      <a:cubicBezTo>
                        <a:pt x="30433" y="94744"/>
                        <a:pt x="33873" y="121203"/>
                        <a:pt x="38106" y="138665"/>
                      </a:cubicBezTo>
                      <a:cubicBezTo>
                        <a:pt x="42339" y="156127"/>
                        <a:pt x="62712" y="183379"/>
                        <a:pt x="60331" y="184702"/>
                      </a:cubicBezTo>
                      <a:cubicBezTo>
                        <a:pt x="57950" y="186025"/>
                        <a:pt x="32286" y="163271"/>
                        <a:pt x="23819" y="146602"/>
                      </a:cubicBezTo>
                      <a:cubicBezTo>
                        <a:pt x="15352" y="129933"/>
                        <a:pt x="-15340" y="108238"/>
                        <a:pt x="9531" y="84690"/>
                      </a:cubicBezTo>
                      <a:cubicBezTo>
                        <a:pt x="34402" y="61142"/>
                        <a:pt x="203470" y="6373"/>
                        <a:pt x="212731" y="55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4" name="フリーフォーム: 図形 1933">
                  <a:extLst>
                    <a:ext uri="{FF2B5EF4-FFF2-40B4-BE49-F238E27FC236}">
                      <a16:creationId xmlns:a16="http://schemas.microsoft.com/office/drawing/2014/main" id="{9540D793-6CF2-4F72-8F6E-1CAC07BD06B5}"/>
                    </a:ext>
                  </a:extLst>
                </p:cNvPr>
                <p:cNvSpPr/>
                <p:nvPr/>
              </p:nvSpPr>
              <p:spPr>
                <a:xfrm>
                  <a:off x="8670266" y="1253649"/>
                  <a:ext cx="196379" cy="160901"/>
                </a:xfrm>
                <a:custGeom>
                  <a:avLst/>
                  <a:gdLst>
                    <a:gd name="connsiteX0" fmla="*/ 194334 w 196379"/>
                    <a:gd name="connsiteY0" fmla="*/ 476 h 160901"/>
                    <a:gd name="connsiteX1" fmla="*/ 107022 w 196379"/>
                    <a:gd name="connsiteY1" fmla="*/ 57626 h 160901"/>
                    <a:gd name="connsiteX2" fmla="*/ 29234 w 196379"/>
                    <a:gd name="connsiteY2" fmla="*/ 83026 h 160901"/>
                    <a:gd name="connsiteX3" fmla="*/ 30822 w 196379"/>
                    <a:gd name="connsiteY3" fmla="*/ 129064 h 160901"/>
                    <a:gd name="connsiteX4" fmla="*/ 49872 w 196379"/>
                    <a:gd name="connsiteY4" fmla="*/ 160814 h 160901"/>
                    <a:gd name="connsiteX5" fmla="*/ 13359 w 196379"/>
                    <a:gd name="connsiteY5" fmla="*/ 119539 h 160901"/>
                    <a:gd name="connsiteX6" fmla="*/ 14947 w 196379"/>
                    <a:gd name="connsiteY6" fmla="*/ 92551 h 160901"/>
                    <a:gd name="connsiteX7" fmla="*/ 194334 w 196379"/>
                    <a:gd name="connsiteY7" fmla="*/ 476 h 1609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6379" h="160901">
                      <a:moveTo>
                        <a:pt x="194334" y="476"/>
                      </a:moveTo>
                      <a:cubicBezTo>
                        <a:pt x="209680" y="-5345"/>
                        <a:pt x="134539" y="43868"/>
                        <a:pt x="107022" y="57626"/>
                      </a:cubicBezTo>
                      <a:cubicBezTo>
                        <a:pt x="79505" y="71384"/>
                        <a:pt x="41934" y="71120"/>
                        <a:pt x="29234" y="83026"/>
                      </a:cubicBezTo>
                      <a:cubicBezTo>
                        <a:pt x="16534" y="94932"/>
                        <a:pt x="27382" y="116099"/>
                        <a:pt x="30822" y="129064"/>
                      </a:cubicBezTo>
                      <a:cubicBezTo>
                        <a:pt x="34262" y="142029"/>
                        <a:pt x="52782" y="162401"/>
                        <a:pt x="49872" y="160814"/>
                      </a:cubicBezTo>
                      <a:cubicBezTo>
                        <a:pt x="46962" y="159227"/>
                        <a:pt x="19180" y="130916"/>
                        <a:pt x="13359" y="119539"/>
                      </a:cubicBezTo>
                      <a:cubicBezTo>
                        <a:pt x="7538" y="108162"/>
                        <a:pt x="-14422" y="110013"/>
                        <a:pt x="14947" y="92551"/>
                      </a:cubicBezTo>
                      <a:cubicBezTo>
                        <a:pt x="44316" y="75089"/>
                        <a:pt x="178988" y="6297"/>
                        <a:pt x="194334" y="47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5" name="フリーフォーム: 図形 1934">
                  <a:extLst>
                    <a:ext uri="{FF2B5EF4-FFF2-40B4-BE49-F238E27FC236}">
                      <a16:creationId xmlns:a16="http://schemas.microsoft.com/office/drawing/2014/main" id="{0A6A0ECA-F9AD-47D4-AA07-466FD139B3CA}"/>
                    </a:ext>
                  </a:extLst>
                </p:cNvPr>
                <p:cNvSpPr/>
                <p:nvPr/>
              </p:nvSpPr>
              <p:spPr>
                <a:xfrm>
                  <a:off x="8705210" y="1342815"/>
                  <a:ext cx="361059" cy="133065"/>
                </a:xfrm>
                <a:custGeom>
                  <a:avLst/>
                  <a:gdLst>
                    <a:gd name="connsiteX0" fmla="*/ 213365 w 361059"/>
                    <a:gd name="connsiteY0" fmla="*/ 44660 h 133065"/>
                    <a:gd name="connsiteX1" fmla="*/ 103828 w 361059"/>
                    <a:gd name="connsiteY1" fmla="*/ 210 h 133065"/>
                    <a:gd name="connsiteX2" fmla="*/ 3815 w 361059"/>
                    <a:gd name="connsiteY2" fmla="*/ 65298 h 133065"/>
                    <a:gd name="connsiteX3" fmla="*/ 33978 w 361059"/>
                    <a:gd name="connsiteY3" fmla="*/ 114510 h 133065"/>
                    <a:gd name="connsiteX4" fmla="*/ 156215 w 361059"/>
                    <a:gd name="connsiteY4" fmla="*/ 119273 h 133065"/>
                    <a:gd name="connsiteX5" fmla="*/ 361003 w 361059"/>
                    <a:gd name="connsiteY5" fmla="*/ 93873 h 133065"/>
                    <a:gd name="connsiteX6" fmla="*/ 135578 w 361059"/>
                    <a:gd name="connsiteY6" fmla="*/ 131973 h 133065"/>
                    <a:gd name="connsiteX7" fmla="*/ 30803 w 361059"/>
                    <a:gd name="connsiteY7" fmla="*/ 116098 h 133065"/>
                    <a:gd name="connsiteX8" fmla="*/ 27628 w 361059"/>
                    <a:gd name="connsiteY8" fmla="*/ 49423 h 133065"/>
                    <a:gd name="connsiteX9" fmla="*/ 213365 w 361059"/>
                    <a:gd name="connsiteY9" fmla="*/ 44660 h 1330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361059" h="133065">
                      <a:moveTo>
                        <a:pt x="213365" y="44660"/>
                      </a:moveTo>
                      <a:cubicBezTo>
                        <a:pt x="226065" y="36458"/>
                        <a:pt x="138753" y="-3230"/>
                        <a:pt x="103828" y="210"/>
                      </a:cubicBezTo>
                      <a:cubicBezTo>
                        <a:pt x="68903" y="3650"/>
                        <a:pt x="15457" y="46248"/>
                        <a:pt x="3815" y="65298"/>
                      </a:cubicBezTo>
                      <a:cubicBezTo>
                        <a:pt x="-7827" y="84348"/>
                        <a:pt x="8578" y="105514"/>
                        <a:pt x="33978" y="114510"/>
                      </a:cubicBezTo>
                      <a:cubicBezTo>
                        <a:pt x="59378" y="123506"/>
                        <a:pt x="101711" y="122713"/>
                        <a:pt x="156215" y="119273"/>
                      </a:cubicBezTo>
                      <a:cubicBezTo>
                        <a:pt x="210719" y="115834"/>
                        <a:pt x="364443" y="91756"/>
                        <a:pt x="361003" y="93873"/>
                      </a:cubicBezTo>
                      <a:cubicBezTo>
                        <a:pt x="357564" y="95990"/>
                        <a:pt x="190611" y="128269"/>
                        <a:pt x="135578" y="131973"/>
                      </a:cubicBezTo>
                      <a:cubicBezTo>
                        <a:pt x="80545" y="135677"/>
                        <a:pt x="48795" y="129856"/>
                        <a:pt x="30803" y="116098"/>
                      </a:cubicBezTo>
                      <a:cubicBezTo>
                        <a:pt x="12811" y="102340"/>
                        <a:pt x="376" y="62652"/>
                        <a:pt x="27628" y="49423"/>
                      </a:cubicBezTo>
                      <a:cubicBezTo>
                        <a:pt x="54880" y="36194"/>
                        <a:pt x="200665" y="52862"/>
                        <a:pt x="213365" y="4466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6" name="フリーフォーム: 図形 1935">
                  <a:extLst>
                    <a:ext uri="{FF2B5EF4-FFF2-40B4-BE49-F238E27FC236}">
                      <a16:creationId xmlns:a16="http://schemas.microsoft.com/office/drawing/2014/main" id="{BECF4874-199B-46CF-B338-C5FBC5331A7A}"/>
                    </a:ext>
                  </a:extLst>
                </p:cNvPr>
                <p:cNvSpPr/>
                <p:nvPr/>
              </p:nvSpPr>
              <p:spPr>
                <a:xfrm>
                  <a:off x="8737432" y="1393825"/>
                  <a:ext cx="82718" cy="35689"/>
                </a:xfrm>
                <a:custGeom>
                  <a:avLst/>
                  <a:gdLst>
                    <a:gd name="connsiteX0" fmla="*/ 82718 w 82718"/>
                    <a:gd name="connsiteY0" fmla="*/ 0 h 35689"/>
                    <a:gd name="connsiteX1" fmla="*/ 168 w 82718"/>
                    <a:gd name="connsiteY1" fmla="*/ 34925 h 35689"/>
                    <a:gd name="connsiteX2" fmla="*/ 82718 w 82718"/>
                    <a:gd name="connsiteY2" fmla="*/ 0 h 3568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82718" h="35689">
                      <a:moveTo>
                        <a:pt x="82718" y="0"/>
                      </a:moveTo>
                      <a:cubicBezTo>
                        <a:pt x="82718" y="0"/>
                        <a:pt x="4666" y="28046"/>
                        <a:pt x="168" y="34925"/>
                      </a:cubicBezTo>
                      <a:cubicBezTo>
                        <a:pt x="-4330" y="41804"/>
                        <a:pt x="82718" y="0"/>
                        <a:pt x="8271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7" name="フリーフォーム: 図形 1936">
                  <a:extLst>
                    <a:ext uri="{FF2B5EF4-FFF2-40B4-BE49-F238E27FC236}">
                      <a16:creationId xmlns:a16="http://schemas.microsoft.com/office/drawing/2014/main" id="{4B187206-13B6-4391-B6D5-B1D6CC07316A}"/>
                    </a:ext>
                  </a:extLst>
                </p:cNvPr>
                <p:cNvSpPr/>
                <p:nvPr/>
              </p:nvSpPr>
              <p:spPr>
                <a:xfrm>
                  <a:off x="8746472" y="1423918"/>
                  <a:ext cx="316030" cy="16013"/>
                </a:xfrm>
                <a:custGeom>
                  <a:avLst/>
                  <a:gdLst>
                    <a:gd name="connsiteX0" fmla="*/ 653 w 316030"/>
                    <a:gd name="connsiteY0" fmla="*/ 11182 h 16013"/>
                    <a:gd name="connsiteX1" fmla="*/ 151466 w 316030"/>
                    <a:gd name="connsiteY1" fmla="*/ 15945 h 16013"/>
                    <a:gd name="connsiteX2" fmla="*/ 314978 w 316030"/>
                    <a:gd name="connsiteY2" fmla="*/ 8007 h 16013"/>
                    <a:gd name="connsiteX3" fmla="*/ 211791 w 316030"/>
                    <a:gd name="connsiteY3" fmla="*/ 70 h 16013"/>
                    <a:gd name="connsiteX4" fmla="*/ 653 w 316030"/>
                    <a:gd name="connsiteY4" fmla="*/ 11182 h 160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16030" h="16013">
                      <a:moveTo>
                        <a:pt x="653" y="11182"/>
                      </a:moveTo>
                      <a:cubicBezTo>
                        <a:pt x="-9401" y="13828"/>
                        <a:pt x="99079" y="16474"/>
                        <a:pt x="151466" y="15945"/>
                      </a:cubicBezTo>
                      <a:cubicBezTo>
                        <a:pt x="203853" y="15416"/>
                        <a:pt x="304924" y="10653"/>
                        <a:pt x="314978" y="8007"/>
                      </a:cubicBezTo>
                      <a:cubicBezTo>
                        <a:pt x="325032" y="5361"/>
                        <a:pt x="261003" y="-724"/>
                        <a:pt x="211791" y="70"/>
                      </a:cubicBezTo>
                      <a:cubicBezTo>
                        <a:pt x="162579" y="864"/>
                        <a:pt x="10707" y="8536"/>
                        <a:pt x="653" y="111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8" name="フリーフォーム: 図形 1937">
                  <a:extLst>
                    <a:ext uri="{FF2B5EF4-FFF2-40B4-BE49-F238E27FC236}">
                      <a16:creationId xmlns:a16="http://schemas.microsoft.com/office/drawing/2014/main" id="{96F70CEC-12D9-47F2-B584-4FACFC83D38D}"/>
                    </a:ext>
                  </a:extLst>
                </p:cNvPr>
                <p:cNvSpPr/>
                <p:nvPr/>
              </p:nvSpPr>
              <p:spPr>
                <a:xfrm>
                  <a:off x="8900426" y="1479477"/>
                  <a:ext cx="379603" cy="376575"/>
                </a:xfrm>
                <a:custGeom>
                  <a:avLst/>
                  <a:gdLst>
                    <a:gd name="connsiteX0" fmla="*/ 687 w 379603"/>
                    <a:gd name="connsiteY0" fmla="*/ 73 h 376575"/>
                    <a:gd name="connsiteX1" fmla="*/ 246749 w 379603"/>
                    <a:gd name="connsiteY1" fmla="*/ 87386 h 376575"/>
                    <a:gd name="connsiteX2" fmla="*/ 365812 w 379603"/>
                    <a:gd name="connsiteY2" fmla="*/ 250898 h 376575"/>
                    <a:gd name="connsiteX3" fmla="*/ 375337 w 379603"/>
                    <a:gd name="connsiteY3" fmla="*/ 376311 h 376575"/>
                    <a:gd name="connsiteX4" fmla="*/ 349937 w 379603"/>
                    <a:gd name="connsiteY4" fmla="*/ 279473 h 376575"/>
                    <a:gd name="connsiteX5" fmla="*/ 262624 w 379603"/>
                    <a:gd name="connsiteY5" fmla="*/ 130248 h 376575"/>
                    <a:gd name="connsiteX6" fmla="*/ 175312 w 379603"/>
                    <a:gd name="connsiteY6" fmla="*/ 73098 h 376575"/>
                    <a:gd name="connsiteX7" fmla="*/ 687 w 379603"/>
                    <a:gd name="connsiteY7" fmla="*/ 73 h 376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9603" h="376575">
                      <a:moveTo>
                        <a:pt x="687" y="73"/>
                      </a:moveTo>
                      <a:cubicBezTo>
                        <a:pt x="12593" y="2454"/>
                        <a:pt x="185895" y="45582"/>
                        <a:pt x="246749" y="87386"/>
                      </a:cubicBezTo>
                      <a:cubicBezTo>
                        <a:pt x="307603" y="129190"/>
                        <a:pt x="344381" y="202744"/>
                        <a:pt x="365812" y="250898"/>
                      </a:cubicBezTo>
                      <a:cubicBezTo>
                        <a:pt x="387243" y="299052"/>
                        <a:pt x="377983" y="371549"/>
                        <a:pt x="375337" y="376311"/>
                      </a:cubicBezTo>
                      <a:cubicBezTo>
                        <a:pt x="372691" y="381073"/>
                        <a:pt x="368723" y="320484"/>
                        <a:pt x="349937" y="279473"/>
                      </a:cubicBezTo>
                      <a:cubicBezTo>
                        <a:pt x="331152" y="238463"/>
                        <a:pt x="291728" y="164644"/>
                        <a:pt x="262624" y="130248"/>
                      </a:cubicBezTo>
                      <a:cubicBezTo>
                        <a:pt x="233520" y="95852"/>
                        <a:pt x="215793" y="92677"/>
                        <a:pt x="175312" y="73098"/>
                      </a:cubicBezTo>
                      <a:cubicBezTo>
                        <a:pt x="134831" y="53519"/>
                        <a:pt x="-11219" y="-2308"/>
                        <a:pt x="687" y="7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39" name="フリーフォーム: 図形 1938">
                  <a:extLst>
                    <a:ext uri="{FF2B5EF4-FFF2-40B4-BE49-F238E27FC236}">
                      <a16:creationId xmlns:a16="http://schemas.microsoft.com/office/drawing/2014/main" id="{C828346D-6E42-496C-9C83-85C45D4B897D}"/>
                    </a:ext>
                  </a:extLst>
                </p:cNvPr>
                <p:cNvSpPr/>
                <p:nvPr/>
              </p:nvSpPr>
              <p:spPr>
                <a:xfrm>
                  <a:off x="8971303" y="1443028"/>
                  <a:ext cx="384115" cy="428714"/>
                </a:xfrm>
                <a:custGeom>
                  <a:avLst/>
                  <a:gdLst>
                    <a:gd name="connsiteX0" fmla="*/ 1247 w 384115"/>
                    <a:gd name="connsiteY0" fmla="*/ 10 h 428714"/>
                    <a:gd name="connsiteX1" fmla="*/ 179047 w 384115"/>
                    <a:gd name="connsiteY1" fmla="*/ 53985 h 428714"/>
                    <a:gd name="connsiteX2" fmla="*/ 212385 w 384115"/>
                    <a:gd name="connsiteY2" fmla="*/ 46047 h 428714"/>
                    <a:gd name="connsiteX3" fmla="*/ 183810 w 384115"/>
                    <a:gd name="connsiteY3" fmla="*/ 65097 h 428714"/>
                    <a:gd name="connsiteX4" fmla="*/ 158410 w 384115"/>
                    <a:gd name="connsiteY4" fmla="*/ 106372 h 428714"/>
                    <a:gd name="connsiteX5" fmla="*/ 193335 w 384115"/>
                    <a:gd name="connsiteY5" fmla="*/ 101610 h 428714"/>
                    <a:gd name="connsiteX6" fmla="*/ 256835 w 384115"/>
                    <a:gd name="connsiteY6" fmla="*/ 133360 h 428714"/>
                    <a:gd name="connsiteX7" fmla="*/ 312397 w 384115"/>
                    <a:gd name="connsiteY7" fmla="*/ 174635 h 428714"/>
                    <a:gd name="connsiteX8" fmla="*/ 291760 w 384115"/>
                    <a:gd name="connsiteY8" fmla="*/ 203210 h 428714"/>
                    <a:gd name="connsiteX9" fmla="*/ 312397 w 384115"/>
                    <a:gd name="connsiteY9" fmla="*/ 238135 h 428714"/>
                    <a:gd name="connsiteX10" fmla="*/ 350497 w 384115"/>
                    <a:gd name="connsiteY10" fmla="*/ 379422 h 428714"/>
                    <a:gd name="connsiteX11" fmla="*/ 383835 w 384115"/>
                    <a:gd name="connsiteY11" fmla="*/ 414347 h 428714"/>
                    <a:gd name="connsiteX12" fmla="*/ 331447 w 384115"/>
                    <a:gd name="connsiteY12" fmla="*/ 396885 h 428714"/>
                    <a:gd name="connsiteX13" fmla="*/ 310810 w 384115"/>
                    <a:gd name="connsiteY13" fmla="*/ 428635 h 428714"/>
                    <a:gd name="connsiteX14" fmla="*/ 355260 w 384115"/>
                    <a:gd name="connsiteY14" fmla="*/ 385772 h 428714"/>
                    <a:gd name="connsiteX15" fmla="*/ 313985 w 384115"/>
                    <a:gd name="connsiteY15" fmla="*/ 265122 h 428714"/>
                    <a:gd name="connsiteX16" fmla="*/ 277472 w 384115"/>
                    <a:gd name="connsiteY16" fmla="*/ 193685 h 428714"/>
                    <a:gd name="connsiteX17" fmla="*/ 291760 w 384115"/>
                    <a:gd name="connsiteY17" fmla="*/ 163522 h 428714"/>
                    <a:gd name="connsiteX18" fmla="*/ 153647 w 384115"/>
                    <a:gd name="connsiteY18" fmla="*/ 100022 h 428714"/>
                    <a:gd name="connsiteX19" fmla="*/ 183810 w 384115"/>
                    <a:gd name="connsiteY19" fmla="*/ 53985 h 428714"/>
                    <a:gd name="connsiteX20" fmla="*/ 104435 w 384115"/>
                    <a:gd name="connsiteY20" fmla="*/ 49222 h 428714"/>
                    <a:gd name="connsiteX21" fmla="*/ 1247 w 384115"/>
                    <a:gd name="connsiteY21" fmla="*/ 10 h 42871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</a:cxnLst>
                  <a:rect l="l" t="t" r="r" b="b"/>
                  <a:pathLst>
                    <a:path w="384115" h="428714">
                      <a:moveTo>
                        <a:pt x="1247" y="10"/>
                      </a:moveTo>
                      <a:cubicBezTo>
                        <a:pt x="13682" y="804"/>
                        <a:pt x="143857" y="46312"/>
                        <a:pt x="179047" y="53985"/>
                      </a:cubicBezTo>
                      <a:cubicBezTo>
                        <a:pt x="214237" y="61658"/>
                        <a:pt x="211591" y="44195"/>
                        <a:pt x="212385" y="46047"/>
                      </a:cubicBezTo>
                      <a:cubicBezTo>
                        <a:pt x="213179" y="47899"/>
                        <a:pt x="192806" y="55043"/>
                        <a:pt x="183810" y="65097"/>
                      </a:cubicBezTo>
                      <a:cubicBezTo>
                        <a:pt x="174814" y="75151"/>
                        <a:pt x="156823" y="100287"/>
                        <a:pt x="158410" y="106372"/>
                      </a:cubicBezTo>
                      <a:cubicBezTo>
                        <a:pt x="159997" y="112457"/>
                        <a:pt x="176931" y="97112"/>
                        <a:pt x="193335" y="101610"/>
                      </a:cubicBezTo>
                      <a:cubicBezTo>
                        <a:pt x="209739" y="106108"/>
                        <a:pt x="236991" y="121189"/>
                        <a:pt x="256835" y="133360"/>
                      </a:cubicBezTo>
                      <a:cubicBezTo>
                        <a:pt x="276679" y="145531"/>
                        <a:pt x="306576" y="162993"/>
                        <a:pt x="312397" y="174635"/>
                      </a:cubicBezTo>
                      <a:cubicBezTo>
                        <a:pt x="318218" y="186277"/>
                        <a:pt x="291760" y="192627"/>
                        <a:pt x="291760" y="203210"/>
                      </a:cubicBezTo>
                      <a:cubicBezTo>
                        <a:pt x="291760" y="213793"/>
                        <a:pt x="302608" y="208766"/>
                        <a:pt x="312397" y="238135"/>
                      </a:cubicBezTo>
                      <a:cubicBezTo>
                        <a:pt x="322187" y="267504"/>
                        <a:pt x="338591" y="350053"/>
                        <a:pt x="350497" y="379422"/>
                      </a:cubicBezTo>
                      <a:cubicBezTo>
                        <a:pt x="362403" y="408791"/>
                        <a:pt x="387010" y="411437"/>
                        <a:pt x="383835" y="414347"/>
                      </a:cubicBezTo>
                      <a:cubicBezTo>
                        <a:pt x="380660" y="417258"/>
                        <a:pt x="343618" y="394504"/>
                        <a:pt x="331447" y="396885"/>
                      </a:cubicBezTo>
                      <a:cubicBezTo>
                        <a:pt x="319276" y="399266"/>
                        <a:pt x="306841" y="430487"/>
                        <a:pt x="310810" y="428635"/>
                      </a:cubicBezTo>
                      <a:cubicBezTo>
                        <a:pt x="314779" y="426783"/>
                        <a:pt x="354731" y="413024"/>
                        <a:pt x="355260" y="385772"/>
                      </a:cubicBezTo>
                      <a:cubicBezTo>
                        <a:pt x="355789" y="358520"/>
                        <a:pt x="326950" y="297136"/>
                        <a:pt x="313985" y="265122"/>
                      </a:cubicBezTo>
                      <a:cubicBezTo>
                        <a:pt x="301020" y="233108"/>
                        <a:pt x="281176" y="210618"/>
                        <a:pt x="277472" y="193685"/>
                      </a:cubicBezTo>
                      <a:cubicBezTo>
                        <a:pt x="273768" y="176752"/>
                        <a:pt x="312397" y="179132"/>
                        <a:pt x="291760" y="163522"/>
                      </a:cubicBezTo>
                      <a:cubicBezTo>
                        <a:pt x="271123" y="147912"/>
                        <a:pt x="171639" y="118278"/>
                        <a:pt x="153647" y="100022"/>
                      </a:cubicBezTo>
                      <a:cubicBezTo>
                        <a:pt x="135655" y="81766"/>
                        <a:pt x="192012" y="62452"/>
                        <a:pt x="183810" y="53985"/>
                      </a:cubicBezTo>
                      <a:cubicBezTo>
                        <a:pt x="175608" y="45518"/>
                        <a:pt x="136185" y="56101"/>
                        <a:pt x="104435" y="49222"/>
                      </a:cubicBezTo>
                      <a:cubicBezTo>
                        <a:pt x="72685" y="42343"/>
                        <a:pt x="-11188" y="-784"/>
                        <a:pt x="1247" y="1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0" name="フリーフォーム: 図形 1939">
                  <a:extLst>
                    <a:ext uri="{FF2B5EF4-FFF2-40B4-BE49-F238E27FC236}">
                      <a16:creationId xmlns:a16="http://schemas.microsoft.com/office/drawing/2014/main" id="{6548F59C-D65F-4040-95B8-E02DDC26004D}"/>
                    </a:ext>
                  </a:extLst>
                </p:cNvPr>
                <p:cNvSpPr/>
                <p:nvPr/>
              </p:nvSpPr>
              <p:spPr>
                <a:xfrm>
                  <a:off x="8635872" y="1730982"/>
                  <a:ext cx="259072" cy="125001"/>
                </a:xfrm>
                <a:custGeom>
                  <a:avLst/>
                  <a:gdLst>
                    <a:gd name="connsiteX0" fmla="*/ 128 w 259072"/>
                    <a:gd name="connsiteY0" fmla="*/ 2568 h 125001"/>
                    <a:gd name="connsiteX1" fmla="*/ 139828 w 259072"/>
                    <a:gd name="connsiteY1" fmla="*/ 27968 h 125001"/>
                    <a:gd name="connsiteX2" fmla="*/ 255716 w 259072"/>
                    <a:gd name="connsiteY2" fmla="*/ 124806 h 125001"/>
                    <a:gd name="connsiteX3" fmla="*/ 222378 w 259072"/>
                    <a:gd name="connsiteY3" fmla="*/ 51781 h 125001"/>
                    <a:gd name="connsiteX4" fmla="*/ 165228 w 259072"/>
                    <a:gd name="connsiteY4" fmla="*/ 7331 h 125001"/>
                    <a:gd name="connsiteX5" fmla="*/ 128 w 259072"/>
                    <a:gd name="connsiteY5" fmla="*/ 2568 h 1250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59072" h="125001">
                      <a:moveTo>
                        <a:pt x="128" y="2568"/>
                      </a:moveTo>
                      <a:cubicBezTo>
                        <a:pt x="-4105" y="6007"/>
                        <a:pt x="97230" y="7595"/>
                        <a:pt x="139828" y="27968"/>
                      </a:cubicBezTo>
                      <a:cubicBezTo>
                        <a:pt x="182426" y="48341"/>
                        <a:pt x="241958" y="120837"/>
                        <a:pt x="255716" y="124806"/>
                      </a:cubicBezTo>
                      <a:cubicBezTo>
                        <a:pt x="269474" y="128775"/>
                        <a:pt x="237459" y="71360"/>
                        <a:pt x="222378" y="51781"/>
                      </a:cubicBezTo>
                      <a:cubicBezTo>
                        <a:pt x="207297" y="32202"/>
                        <a:pt x="196978" y="16856"/>
                        <a:pt x="165228" y="7331"/>
                      </a:cubicBezTo>
                      <a:cubicBezTo>
                        <a:pt x="133478" y="-2194"/>
                        <a:pt x="4361" y="-871"/>
                        <a:pt x="128" y="25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1" name="フリーフォーム: 図形 1940">
                  <a:extLst>
                    <a:ext uri="{FF2B5EF4-FFF2-40B4-BE49-F238E27FC236}">
                      <a16:creationId xmlns:a16="http://schemas.microsoft.com/office/drawing/2014/main" id="{F7958940-0703-482A-9F16-D7C1895BF14F}"/>
                    </a:ext>
                  </a:extLst>
                </p:cNvPr>
                <p:cNvSpPr/>
                <p:nvPr/>
              </p:nvSpPr>
              <p:spPr>
                <a:xfrm>
                  <a:off x="8675644" y="1458912"/>
                  <a:ext cx="78485" cy="276227"/>
                </a:xfrm>
                <a:custGeom>
                  <a:avLst/>
                  <a:gdLst>
                    <a:gd name="connsiteX0" fmla="*/ 65131 w 78485"/>
                    <a:gd name="connsiteY0" fmla="*/ 1 h 276227"/>
                    <a:gd name="connsiteX1" fmla="*/ 74656 w 78485"/>
                    <a:gd name="connsiteY1" fmla="*/ 52388 h 276227"/>
                    <a:gd name="connsiteX2" fmla="*/ 17506 w 78485"/>
                    <a:gd name="connsiteY2" fmla="*/ 76201 h 276227"/>
                    <a:gd name="connsiteX3" fmla="*/ 50844 w 78485"/>
                    <a:gd name="connsiteY3" fmla="*/ 76201 h 276227"/>
                    <a:gd name="connsiteX4" fmla="*/ 65131 w 78485"/>
                    <a:gd name="connsiteY4" fmla="*/ 123826 h 276227"/>
                    <a:gd name="connsiteX5" fmla="*/ 44494 w 78485"/>
                    <a:gd name="connsiteY5" fmla="*/ 176213 h 276227"/>
                    <a:gd name="connsiteX6" fmla="*/ 44 w 78485"/>
                    <a:gd name="connsiteY6" fmla="*/ 196851 h 276227"/>
                    <a:gd name="connsiteX7" fmla="*/ 36556 w 78485"/>
                    <a:gd name="connsiteY7" fmla="*/ 195263 h 276227"/>
                    <a:gd name="connsiteX8" fmla="*/ 54019 w 78485"/>
                    <a:gd name="connsiteY8" fmla="*/ 215901 h 276227"/>
                    <a:gd name="connsiteX9" fmla="*/ 49256 w 78485"/>
                    <a:gd name="connsiteY9" fmla="*/ 276226 h 276227"/>
                    <a:gd name="connsiteX10" fmla="*/ 77831 w 78485"/>
                    <a:gd name="connsiteY10" fmla="*/ 217488 h 276227"/>
                    <a:gd name="connsiteX11" fmla="*/ 63544 w 78485"/>
                    <a:gd name="connsiteY11" fmla="*/ 190501 h 276227"/>
                    <a:gd name="connsiteX12" fmla="*/ 1631 w 78485"/>
                    <a:gd name="connsiteY12" fmla="*/ 180976 h 276227"/>
                    <a:gd name="connsiteX13" fmla="*/ 41319 w 78485"/>
                    <a:gd name="connsiteY13" fmla="*/ 165101 h 276227"/>
                    <a:gd name="connsiteX14" fmla="*/ 54019 w 78485"/>
                    <a:gd name="connsiteY14" fmla="*/ 134938 h 276227"/>
                    <a:gd name="connsiteX15" fmla="*/ 39731 w 78485"/>
                    <a:gd name="connsiteY15" fmla="*/ 80963 h 276227"/>
                    <a:gd name="connsiteX16" fmla="*/ 17506 w 78485"/>
                    <a:gd name="connsiteY16" fmla="*/ 77788 h 276227"/>
                    <a:gd name="connsiteX17" fmla="*/ 50844 w 78485"/>
                    <a:gd name="connsiteY17" fmla="*/ 53976 h 276227"/>
                    <a:gd name="connsiteX18" fmla="*/ 65131 w 78485"/>
                    <a:gd name="connsiteY18" fmla="*/ 1 h 2762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8485" h="276227">
                      <a:moveTo>
                        <a:pt x="65131" y="1"/>
                      </a:moveTo>
                      <a:cubicBezTo>
                        <a:pt x="69100" y="-264"/>
                        <a:pt x="82593" y="39688"/>
                        <a:pt x="74656" y="52388"/>
                      </a:cubicBezTo>
                      <a:cubicBezTo>
                        <a:pt x="66719" y="65088"/>
                        <a:pt x="21475" y="72232"/>
                        <a:pt x="17506" y="76201"/>
                      </a:cubicBezTo>
                      <a:cubicBezTo>
                        <a:pt x="13537" y="80170"/>
                        <a:pt x="42907" y="68264"/>
                        <a:pt x="50844" y="76201"/>
                      </a:cubicBezTo>
                      <a:cubicBezTo>
                        <a:pt x="58781" y="84138"/>
                        <a:pt x="66189" y="107157"/>
                        <a:pt x="65131" y="123826"/>
                      </a:cubicBezTo>
                      <a:cubicBezTo>
                        <a:pt x="64073" y="140495"/>
                        <a:pt x="55342" y="164042"/>
                        <a:pt x="44494" y="176213"/>
                      </a:cubicBezTo>
                      <a:cubicBezTo>
                        <a:pt x="33646" y="188384"/>
                        <a:pt x="1367" y="193676"/>
                        <a:pt x="44" y="196851"/>
                      </a:cubicBezTo>
                      <a:cubicBezTo>
                        <a:pt x="-1279" y="200026"/>
                        <a:pt x="27560" y="192088"/>
                        <a:pt x="36556" y="195263"/>
                      </a:cubicBezTo>
                      <a:cubicBezTo>
                        <a:pt x="45552" y="198438"/>
                        <a:pt x="51902" y="202407"/>
                        <a:pt x="54019" y="215901"/>
                      </a:cubicBezTo>
                      <a:cubicBezTo>
                        <a:pt x="56136" y="229395"/>
                        <a:pt x="45287" y="275962"/>
                        <a:pt x="49256" y="276226"/>
                      </a:cubicBezTo>
                      <a:cubicBezTo>
                        <a:pt x="53225" y="276490"/>
                        <a:pt x="75450" y="231775"/>
                        <a:pt x="77831" y="217488"/>
                      </a:cubicBezTo>
                      <a:cubicBezTo>
                        <a:pt x="80212" y="203201"/>
                        <a:pt x="76244" y="196586"/>
                        <a:pt x="63544" y="190501"/>
                      </a:cubicBezTo>
                      <a:cubicBezTo>
                        <a:pt x="50844" y="184416"/>
                        <a:pt x="5335" y="185209"/>
                        <a:pt x="1631" y="180976"/>
                      </a:cubicBezTo>
                      <a:cubicBezTo>
                        <a:pt x="-2073" y="176743"/>
                        <a:pt x="32588" y="172774"/>
                        <a:pt x="41319" y="165101"/>
                      </a:cubicBezTo>
                      <a:cubicBezTo>
                        <a:pt x="50050" y="157428"/>
                        <a:pt x="54284" y="148961"/>
                        <a:pt x="54019" y="134938"/>
                      </a:cubicBezTo>
                      <a:cubicBezTo>
                        <a:pt x="53754" y="120915"/>
                        <a:pt x="45816" y="90488"/>
                        <a:pt x="39731" y="80963"/>
                      </a:cubicBezTo>
                      <a:cubicBezTo>
                        <a:pt x="33646" y="71438"/>
                        <a:pt x="15654" y="82286"/>
                        <a:pt x="17506" y="77788"/>
                      </a:cubicBezTo>
                      <a:cubicBezTo>
                        <a:pt x="19358" y="73290"/>
                        <a:pt x="42906" y="62443"/>
                        <a:pt x="50844" y="53976"/>
                      </a:cubicBezTo>
                      <a:cubicBezTo>
                        <a:pt x="58781" y="45509"/>
                        <a:pt x="61162" y="266"/>
                        <a:pt x="65131" y="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2" name="フリーフォーム: 図形 1941">
                  <a:extLst>
                    <a:ext uri="{FF2B5EF4-FFF2-40B4-BE49-F238E27FC236}">
                      <a16:creationId xmlns:a16="http://schemas.microsoft.com/office/drawing/2014/main" id="{DAB4327E-5898-49D1-BFD1-F8BDC5FC3884}"/>
                    </a:ext>
                  </a:extLst>
                </p:cNvPr>
                <p:cNvSpPr/>
                <p:nvPr/>
              </p:nvSpPr>
              <p:spPr>
                <a:xfrm>
                  <a:off x="8721188" y="1474767"/>
                  <a:ext cx="96156" cy="251169"/>
                </a:xfrm>
                <a:custGeom>
                  <a:avLst/>
                  <a:gdLst>
                    <a:gd name="connsiteX0" fmla="*/ 95787 w 96156"/>
                    <a:gd name="connsiteY0" fmla="*/ 21 h 251169"/>
                    <a:gd name="connsiteX1" fmla="*/ 78325 w 96156"/>
                    <a:gd name="connsiteY1" fmla="*/ 77808 h 251169"/>
                    <a:gd name="connsiteX2" fmla="*/ 21175 w 96156"/>
                    <a:gd name="connsiteY2" fmla="*/ 112733 h 251169"/>
                    <a:gd name="connsiteX3" fmla="*/ 62450 w 96156"/>
                    <a:gd name="connsiteY3" fmla="*/ 100033 h 251169"/>
                    <a:gd name="connsiteX4" fmla="*/ 86262 w 96156"/>
                    <a:gd name="connsiteY4" fmla="*/ 160358 h 251169"/>
                    <a:gd name="connsiteX5" fmla="*/ 75150 w 96156"/>
                    <a:gd name="connsiteY5" fmla="*/ 196871 h 251169"/>
                    <a:gd name="connsiteX6" fmla="*/ 537 w 96156"/>
                    <a:gd name="connsiteY6" fmla="*/ 250846 h 251169"/>
                    <a:gd name="connsiteX7" fmla="*/ 43400 w 96156"/>
                    <a:gd name="connsiteY7" fmla="*/ 217508 h 251169"/>
                    <a:gd name="connsiteX8" fmla="*/ 78325 w 96156"/>
                    <a:gd name="connsiteY8" fmla="*/ 179408 h 251169"/>
                    <a:gd name="connsiteX9" fmla="*/ 62450 w 96156"/>
                    <a:gd name="connsiteY9" fmla="*/ 111146 h 251169"/>
                    <a:gd name="connsiteX10" fmla="*/ 30700 w 96156"/>
                    <a:gd name="connsiteY10" fmla="*/ 112733 h 251169"/>
                    <a:gd name="connsiteX11" fmla="*/ 65625 w 96156"/>
                    <a:gd name="connsiteY11" fmla="*/ 85746 h 251169"/>
                    <a:gd name="connsiteX12" fmla="*/ 95787 w 96156"/>
                    <a:gd name="connsiteY12" fmla="*/ 21 h 2511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96156" h="251169">
                      <a:moveTo>
                        <a:pt x="95787" y="21"/>
                      </a:moveTo>
                      <a:cubicBezTo>
                        <a:pt x="97904" y="-1302"/>
                        <a:pt x="90760" y="59023"/>
                        <a:pt x="78325" y="77808"/>
                      </a:cubicBezTo>
                      <a:cubicBezTo>
                        <a:pt x="65890" y="96593"/>
                        <a:pt x="23821" y="109029"/>
                        <a:pt x="21175" y="112733"/>
                      </a:cubicBezTo>
                      <a:cubicBezTo>
                        <a:pt x="18529" y="116437"/>
                        <a:pt x="51602" y="92096"/>
                        <a:pt x="62450" y="100033"/>
                      </a:cubicBezTo>
                      <a:cubicBezTo>
                        <a:pt x="73298" y="107970"/>
                        <a:pt x="84145" y="144218"/>
                        <a:pt x="86262" y="160358"/>
                      </a:cubicBezTo>
                      <a:cubicBezTo>
                        <a:pt x="88379" y="176498"/>
                        <a:pt x="89437" y="181790"/>
                        <a:pt x="75150" y="196871"/>
                      </a:cubicBezTo>
                      <a:cubicBezTo>
                        <a:pt x="60862" y="211952"/>
                        <a:pt x="5829" y="247407"/>
                        <a:pt x="537" y="250846"/>
                      </a:cubicBezTo>
                      <a:cubicBezTo>
                        <a:pt x="-4755" y="254285"/>
                        <a:pt x="30435" y="229414"/>
                        <a:pt x="43400" y="217508"/>
                      </a:cubicBezTo>
                      <a:cubicBezTo>
                        <a:pt x="56365" y="205602"/>
                        <a:pt x="75150" y="197135"/>
                        <a:pt x="78325" y="179408"/>
                      </a:cubicBezTo>
                      <a:cubicBezTo>
                        <a:pt x="81500" y="161681"/>
                        <a:pt x="70387" y="122259"/>
                        <a:pt x="62450" y="111146"/>
                      </a:cubicBezTo>
                      <a:cubicBezTo>
                        <a:pt x="54512" y="100034"/>
                        <a:pt x="30171" y="116966"/>
                        <a:pt x="30700" y="112733"/>
                      </a:cubicBezTo>
                      <a:cubicBezTo>
                        <a:pt x="31229" y="108500"/>
                        <a:pt x="57952" y="101885"/>
                        <a:pt x="65625" y="85746"/>
                      </a:cubicBezTo>
                      <a:cubicBezTo>
                        <a:pt x="73298" y="69607"/>
                        <a:pt x="93670" y="1344"/>
                        <a:pt x="95787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3" name="フリーフォーム: 図形 1942">
                  <a:extLst>
                    <a:ext uri="{FF2B5EF4-FFF2-40B4-BE49-F238E27FC236}">
                      <a16:creationId xmlns:a16="http://schemas.microsoft.com/office/drawing/2014/main" id="{8E8E2E1E-7D60-44A5-AAC8-8C1D79C55690}"/>
                    </a:ext>
                  </a:extLst>
                </p:cNvPr>
                <p:cNvSpPr/>
                <p:nvPr/>
              </p:nvSpPr>
              <p:spPr>
                <a:xfrm>
                  <a:off x="8785157" y="1490541"/>
                  <a:ext cx="85631" cy="258087"/>
                </a:xfrm>
                <a:custGeom>
                  <a:avLst/>
                  <a:gdLst>
                    <a:gd name="connsiteX0" fmla="*/ 33406 w 85631"/>
                    <a:gd name="connsiteY0" fmla="*/ 122 h 258087"/>
                    <a:gd name="connsiteX1" fmla="*/ 82618 w 85631"/>
                    <a:gd name="connsiteY1" fmla="*/ 79497 h 258087"/>
                    <a:gd name="connsiteX2" fmla="*/ 73093 w 85631"/>
                    <a:gd name="connsiteY2" fmla="*/ 135059 h 258087"/>
                    <a:gd name="connsiteX3" fmla="*/ 14356 w 85631"/>
                    <a:gd name="connsiteY3" fmla="*/ 163634 h 258087"/>
                    <a:gd name="connsiteX4" fmla="*/ 74681 w 85631"/>
                    <a:gd name="connsiteY4" fmla="*/ 147759 h 258087"/>
                    <a:gd name="connsiteX5" fmla="*/ 77856 w 85631"/>
                    <a:gd name="connsiteY5" fmla="*/ 184272 h 258087"/>
                    <a:gd name="connsiteX6" fmla="*/ 60393 w 85631"/>
                    <a:gd name="connsiteY6" fmla="*/ 238247 h 258087"/>
                    <a:gd name="connsiteX7" fmla="*/ 27056 w 85631"/>
                    <a:gd name="connsiteY7" fmla="*/ 255709 h 258087"/>
                    <a:gd name="connsiteX8" fmla="*/ 68 w 85631"/>
                    <a:gd name="connsiteY8" fmla="*/ 190622 h 258087"/>
                    <a:gd name="connsiteX9" fmla="*/ 34993 w 85631"/>
                    <a:gd name="connsiteY9" fmla="*/ 235072 h 258087"/>
                    <a:gd name="connsiteX10" fmla="*/ 69918 w 85631"/>
                    <a:gd name="connsiteY10" fmla="*/ 208084 h 258087"/>
                    <a:gd name="connsiteX11" fmla="*/ 76268 w 85631"/>
                    <a:gd name="connsiteY11" fmla="*/ 158872 h 258087"/>
                    <a:gd name="connsiteX12" fmla="*/ 65156 w 85631"/>
                    <a:gd name="connsiteY12" fmla="*/ 149347 h 258087"/>
                    <a:gd name="connsiteX13" fmla="*/ 34993 w 85631"/>
                    <a:gd name="connsiteY13" fmla="*/ 155697 h 258087"/>
                    <a:gd name="connsiteX14" fmla="*/ 63568 w 85631"/>
                    <a:gd name="connsiteY14" fmla="*/ 103309 h 258087"/>
                    <a:gd name="connsiteX15" fmla="*/ 63568 w 85631"/>
                    <a:gd name="connsiteY15" fmla="*/ 62034 h 258087"/>
                    <a:gd name="connsiteX16" fmla="*/ 33406 w 85631"/>
                    <a:gd name="connsiteY16" fmla="*/ 122 h 25808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85631" h="258087">
                      <a:moveTo>
                        <a:pt x="33406" y="122"/>
                      </a:moveTo>
                      <a:cubicBezTo>
                        <a:pt x="36581" y="3033"/>
                        <a:pt x="76004" y="57008"/>
                        <a:pt x="82618" y="79497"/>
                      </a:cubicBezTo>
                      <a:cubicBezTo>
                        <a:pt x="89233" y="101987"/>
                        <a:pt x="84470" y="121036"/>
                        <a:pt x="73093" y="135059"/>
                      </a:cubicBezTo>
                      <a:cubicBezTo>
                        <a:pt x="61716" y="149082"/>
                        <a:pt x="14091" y="161517"/>
                        <a:pt x="14356" y="163634"/>
                      </a:cubicBezTo>
                      <a:cubicBezTo>
                        <a:pt x="14621" y="165751"/>
                        <a:pt x="64098" y="144319"/>
                        <a:pt x="74681" y="147759"/>
                      </a:cubicBezTo>
                      <a:cubicBezTo>
                        <a:pt x="85264" y="151199"/>
                        <a:pt x="80237" y="169191"/>
                        <a:pt x="77856" y="184272"/>
                      </a:cubicBezTo>
                      <a:cubicBezTo>
                        <a:pt x="75475" y="199353"/>
                        <a:pt x="68860" y="226341"/>
                        <a:pt x="60393" y="238247"/>
                      </a:cubicBezTo>
                      <a:cubicBezTo>
                        <a:pt x="51926" y="250153"/>
                        <a:pt x="37110" y="263646"/>
                        <a:pt x="27056" y="255709"/>
                      </a:cubicBezTo>
                      <a:cubicBezTo>
                        <a:pt x="17002" y="247772"/>
                        <a:pt x="-1255" y="194061"/>
                        <a:pt x="68" y="190622"/>
                      </a:cubicBezTo>
                      <a:cubicBezTo>
                        <a:pt x="1391" y="187183"/>
                        <a:pt x="23351" y="232162"/>
                        <a:pt x="34993" y="235072"/>
                      </a:cubicBezTo>
                      <a:cubicBezTo>
                        <a:pt x="46635" y="237982"/>
                        <a:pt x="63039" y="220784"/>
                        <a:pt x="69918" y="208084"/>
                      </a:cubicBezTo>
                      <a:cubicBezTo>
                        <a:pt x="76797" y="195384"/>
                        <a:pt x="77062" y="168661"/>
                        <a:pt x="76268" y="158872"/>
                      </a:cubicBezTo>
                      <a:cubicBezTo>
                        <a:pt x="75474" y="149083"/>
                        <a:pt x="72035" y="149876"/>
                        <a:pt x="65156" y="149347"/>
                      </a:cubicBezTo>
                      <a:cubicBezTo>
                        <a:pt x="58277" y="148818"/>
                        <a:pt x="35258" y="163370"/>
                        <a:pt x="34993" y="155697"/>
                      </a:cubicBezTo>
                      <a:cubicBezTo>
                        <a:pt x="34728" y="148024"/>
                        <a:pt x="58806" y="118919"/>
                        <a:pt x="63568" y="103309"/>
                      </a:cubicBezTo>
                      <a:cubicBezTo>
                        <a:pt x="68330" y="87699"/>
                        <a:pt x="67007" y="76851"/>
                        <a:pt x="63568" y="62034"/>
                      </a:cubicBezTo>
                      <a:cubicBezTo>
                        <a:pt x="60129" y="47217"/>
                        <a:pt x="30231" y="-2789"/>
                        <a:pt x="3340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4" name="フリーフォーム: 図形 1943">
                  <a:extLst>
                    <a:ext uri="{FF2B5EF4-FFF2-40B4-BE49-F238E27FC236}">
                      <a16:creationId xmlns:a16="http://schemas.microsoft.com/office/drawing/2014/main" id="{C249F5A5-9923-448B-A7ED-B0E9C1E59AC7}"/>
                    </a:ext>
                  </a:extLst>
                </p:cNvPr>
                <p:cNvSpPr/>
                <p:nvPr/>
              </p:nvSpPr>
              <p:spPr>
                <a:xfrm>
                  <a:off x="8836967" y="1473131"/>
                  <a:ext cx="108680" cy="319421"/>
                </a:xfrm>
                <a:custGeom>
                  <a:avLst/>
                  <a:gdLst>
                    <a:gd name="connsiteX0" fmla="*/ 76846 w 108680"/>
                    <a:gd name="connsiteY0" fmla="*/ 69 h 319421"/>
                    <a:gd name="connsiteX1" fmla="*/ 103833 w 108680"/>
                    <a:gd name="connsiteY1" fmla="*/ 71507 h 319421"/>
                    <a:gd name="connsiteX2" fmla="*/ 68908 w 108680"/>
                    <a:gd name="connsiteY2" fmla="*/ 87382 h 319421"/>
                    <a:gd name="connsiteX3" fmla="*/ 22871 w 108680"/>
                    <a:gd name="connsiteY3" fmla="*/ 60394 h 319421"/>
                    <a:gd name="connsiteX4" fmla="*/ 86371 w 108680"/>
                    <a:gd name="connsiteY4" fmla="*/ 96907 h 319421"/>
                    <a:gd name="connsiteX5" fmla="*/ 108596 w 108680"/>
                    <a:gd name="connsiteY5" fmla="*/ 160407 h 319421"/>
                    <a:gd name="connsiteX6" fmla="*/ 80021 w 108680"/>
                    <a:gd name="connsiteY6" fmla="*/ 214382 h 319421"/>
                    <a:gd name="connsiteX7" fmla="*/ 646 w 108680"/>
                    <a:gd name="connsiteY7" fmla="*/ 236607 h 319421"/>
                    <a:gd name="connsiteX8" fmla="*/ 43508 w 108680"/>
                    <a:gd name="connsiteY8" fmla="*/ 236607 h 319421"/>
                    <a:gd name="connsiteX9" fmla="*/ 62558 w 108680"/>
                    <a:gd name="connsiteY9" fmla="*/ 263594 h 319421"/>
                    <a:gd name="connsiteX10" fmla="*/ 8583 w 108680"/>
                    <a:gd name="connsiteY10" fmla="*/ 319157 h 319421"/>
                    <a:gd name="connsiteX11" fmla="*/ 70496 w 108680"/>
                    <a:gd name="connsiteY11" fmla="*/ 282644 h 319421"/>
                    <a:gd name="connsiteX12" fmla="*/ 54621 w 108680"/>
                    <a:gd name="connsiteY12" fmla="*/ 238194 h 319421"/>
                    <a:gd name="connsiteX13" fmla="*/ 16521 w 108680"/>
                    <a:gd name="connsiteY13" fmla="*/ 228669 h 319421"/>
                    <a:gd name="connsiteX14" fmla="*/ 83196 w 108680"/>
                    <a:gd name="connsiteY14" fmla="*/ 193744 h 319421"/>
                    <a:gd name="connsiteX15" fmla="*/ 86371 w 108680"/>
                    <a:gd name="connsiteY15" fmla="*/ 136594 h 319421"/>
                    <a:gd name="connsiteX16" fmla="*/ 18108 w 108680"/>
                    <a:gd name="connsiteY16" fmla="*/ 61982 h 319421"/>
                    <a:gd name="connsiteX17" fmla="*/ 76846 w 108680"/>
                    <a:gd name="connsiteY17" fmla="*/ 85794 h 319421"/>
                    <a:gd name="connsiteX18" fmla="*/ 76846 w 108680"/>
                    <a:gd name="connsiteY18" fmla="*/ 69 h 3194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108680" h="319421">
                      <a:moveTo>
                        <a:pt x="76846" y="69"/>
                      </a:moveTo>
                      <a:cubicBezTo>
                        <a:pt x="81344" y="-2312"/>
                        <a:pt x="105156" y="56955"/>
                        <a:pt x="103833" y="71507"/>
                      </a:cubicBezTo>
                      <a:cubicBezTo>
                        <a:pt x="102510" y="86059"/>
                        <a:pt x="82402" y="89234"/>
                        <a:pt x="68908" y="87382"/>
                      </a:cubicBezTo>
                      <a:cubicBezTo>
                        <a:pt x="55414" y="85530"/>
                        <a:pt x="19961" y="58807"/>
                        <a:pt x="22871" y="60394"/>
                      </a:cubicBezTo>
                      <a:cubicBezTo>
                        <a:pt x="25781" y="61981"/>
                        <a:pt x="72084" y="80238"/>
                        <a:pt x="86371" y="96907"/>
                      </a:cubicBezTo>
                      <a:cubicBezTo>
                        <a:pt x="100658" y="113576"/>
                        <a:pt x="109654" y="140828"/>
                        <a:pt x="108596" y="160407"/>
                      </a:cubicBezTo>
                      <a:cubicBezTo>
                        <a:pt x="107538" y="179986"/>
                        <a:pt x="98013" y="201682"/>
                        <a:pt x="80021" y="214382"/>
                      </a:cubicBezTo>
                      <a:cubicBezTo>
                        <a:pt x="62029" y="227082"/>
                        <a:pt x="6731" y="232903"/>
                        <a:pt x="646" y="236607"/>
                      </a:cubicBezTo>
                      <a:cubicBezTo>
                        <a:pt x="-5440" y="240311"/>
                        <a:pt x="33190" y="232109"/>
                        <a:pt x="43508" y="236607"/>
                      </a:cubicBezTo>
                      <a:cubicBezTo>
                        <a:pt x="53826" y="241105"/>
                        <a:pt x="68379" y="249836"/>
                        <a:pt x="62558" y="263594"/>
                      </a:cubicBezTo>
                      <a:cubicBezTo>
                        <a:pt x="56737" y="277352"/>
                        <a:pt x="7260" y="315982"/>
                        <a:pt x="8583" y="319157"/>
                      </a:cubicBezTo>
                      <a:cubicBezTo>
                        <a:pt x="9906" y="322332"/>
                        <a:pt x="62823" y="296138"/>
                        <a:pt x="70496" y="282644"/>
                      </a:cubicBezTo>
                      <a:cubicBezTo>
                        <a:pt x="78169" y="269150"/>
                        <a:pt x="63617" y="247190"/>
                        <a:pt x="54621" y="238194"/>
                      </a:cubicBezTo>
                      <a:cubicBezTo>
                        <a:pt x="45625" y="229198"/>
                        <a:pt x="11758" y="236077"/>
                        <a:pt x="16521" y="228669"/>
                      </a:cubicBezTo>
                      <a:cubicBezTo>
                        <a:pt x="21283" y="221261"/>
                        <a:pt x="71554" y="209090"/>
                        <a:pt x="83196" y="193744"/>
                      </a:cubicBezTo>
                      <a:cubicBezTo>
                        <a:pt x="94838" y="178398"/>
                        <a:pt x="97219" y="158554"/>
                        <a:pt x="86371" y="136594"/>
                      </a:cubicBezTo>
                      <a:cubicBezTo>
                        <a:pt x="75523" y="114634"/>
                        <a:pt x="19695" y="70449"/>
                        <a:pt x="18108" y="61982"/>
                      </a:cubicBezTo>
                      <a:cubicBezTo>
                        <a:pt x="16521" y="53515"/>
                        <a:pt x="64146" y="90292"/>
                        <a:pt x="76846" y="85794"/>
                      </a:cubicBezTo>
                      <a:cubicBezTo>
                        <a:pt x="89546" y="81296"/>
                        <a:pt x="72348" y="2450"/>
                        <a:pt x="76846" y="6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5" name="フリーフォーム: 図形 1944">
                  <a:extLst>
                    <a:ext uri="{FF2B5EF4-FFF2-40B4-BE49-F238E27FC236}">
                      <a16:creationId xmlns:a16="http://schemas.microsoft.com/office/drawing/2014/main" id="{766B4CF7-636A-4644-958E-907F3EC4844A}"/>
                    </a:ext>
                  </a:extLst>
                </p:cNvPr>
                <p:cNvSpPr/>
                <p:nvPr/>
              </p:nvSpPr>
              <p:spPr>
                <a:xfrm>
                  <a:off x="8866094" y="1504878"/>
                  <a:ext cx="138780" cy="343120"/>
                </a:xfrm>
                <a:custGeom>
                  <a:avLst/>
                  <a:gdLst>
                    <a:gd name="connsiteX0" fmla="*/ 119156 w 138780"/>
                    <a:gd name="connsiteY0" fmla="*/ 72 h 343120"/>
                    <a:gd name="connsiteX1" fmla="*/ 136619 w 138780"/>
                    <a:gd name="connsiteY1" fmla="*/ 81035 h 343120"/>
                    <a:gd name="connsiteX2" fmla="*/ 65181 w 138780"/>
                    <a:gd name="connsiteY2" fmla="*/ 158822 h 343120"/>
                    <a:gd name="connsiteX3" fmla="*/ 117569 w 138780"/>
                    <a:gd name="connsiteY3" fmla="*/ 136597 h 343120"/>
                    <a:gd name="connsiteX4" fmla="*/ 125506 w 138780"/>
                    <a:gd name="connsiteY4" fmla="*/ 171522 h 343120"/>
                    <a:gd name="connsiteX5" fmla="*/ 103281 w 138780"/>
                    <a:gd name="connsiteY5" fmla="*/ 217560 h 343120"/>
                    <a:gd name="connsiteX6" fmla="*/ 22319 w 138780"/>
                    <a:gd name="connsiteY6" fmla="*/ 241372 h 343120"/>
                    <a:gd name="connsiteX7" fmla="*/ 81056 w 138780"/>
                    <a:gd name="connsiteY7" fmla="*/ 250897 h 343120"/>
                    <a:gd name="connsiteX8" fmla="*/ 77881 w 138780"/>
                    <a:gd name="connsiteY8" fmla="*/ 287410 h 343120"/>
                    <a:gd name="connsiteX9" fmla="*/ 94 w 138780"/>
                    <a:gd name="connsiteY9" fmla="*/ 342972 h 343120"/>
                    <a:gd name="connsiteX10" fmla="*/ 62006 w 138780"/>
                    <a:gd name="connsiteY10" fmla="*/ 301697 h 343120"/>
                    <a:gd name="connsiteX11" fmla="*/ 66769 w 138780"/>
                    <a:gd name="connsiteY11" fmla="*/ 241372 h 343120"/>
                    <a:gd name="connsiteX12" fmla="*/ 60419 w 138780"/>
                    <a:gd name="connsiteY12" fmla="*/ 233435 h 343120"/>
                    <a:gd name="connsiteX13" fmla="*/ 122331 w 138780"/>
                    <a:gd name="connsiteY13" fmla="*/ 204860 h 343120"/>
                    <a:gd name="connsiteX14" fmla="*/ 115981 w 138780"/>
                    <a:gd name="connsiteY14" fmla="*/ 138185 h 343120"/>
                    <a:gd name="connsiteX15" fmla="*/ 85819 w 138780"/>
                    <a:gd name="connsiteY15" fmla="*/ 133422 h 343120"/>
                    <a:gd name="connsiteX16" fmla="*/ 108044 w 138780"/>
                    <a:gd name="connsiteY16" fmla="*/ 95322 h 343120"/>
                    <a:gd name="connsiteX17" fmla="*/ 119156 w 138780"/>
                    <a:gd name="connsiteY17" fmla="*/ 72 h 3431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138780" h="343120">
                      <a:moveTo>
                        <a:pt x="119156" y="72"/>
                      </a:moveTo>
                      <a:cubicBezTo>
                        <a:pt x="123918" y="-2309"/>
                        <a:pt x="145615" y="54577"/>
                        <a:pt x="136619" y="81035"/>
                      </a:cubicBezTo>
                      <a:cubicBezTo>
                        <a:pt x="127623" y="107493"/>
                        <a:pt x="68356" y="149562"/>
                        <a:pt x="65181" y="158822"/>
                      </a:cubicBezTo>
                      <a:cubicBezTo>
                        <a:pt x="62006" y="168082"/>
                        <a:pt x="107515" y="134480"/>
                        <a:pt x="117569" y="136597"/>
                      </a:cubicBezTo>
                      <a:cubicBezTo>
                        <a:pt x="127623" y="138714"/>
                        <a:pt x="127887" y="158028"/>
                        <a:pt x="125506" y="171522"/>
                      </a:cubicBezTo>
                      <a:cubicBezTo>
                        <a:pt x="123125" y="185016"/>
                        <a:pt x="120479" y="205918"/>
                        <a:pt x="103281" y="217560"/>
                      </a:cubicBezTo>
                      <a:cubicBezTo>
                        <a:pt x="86083" y="229202"/>
                        <a:pt x="26023" y="235816"/>
                        <a:pt x="22319" y="241372"/>
                      </a:cubicBezTo>
                      <a:cubicBezTo>
                        <a:pt x="18615" y="246928"/>
                        <a:pt x="71796" y="243224"/>
                        <a:pt x="81056" y="250897"/>
                      </a:cubicBezTo>
                      <a:cubicBezTo>
                        <a:pt x="90316" y="258570"/>
                        <a:pt x="91375" y="272064"/>
                        <a:pt x="77881" y="287410"/>
                      </a:cubicBezTo>
                      <a:cubicBezTo>
                        <a:pt x="64387" y="302756"/>
                        <a:pt x="2740" y="340591"/>
                        <a:pt x="94" y="342972"/>
                      </a:cubicBezTo>
                      <a:cubicBezTo>
                        <a:pt x="-2552" y="345353"/>
                        <a:pt x="50894" y="318630"/>
                        <a:pt x="62006" y="301697"/>
                      </a:cubicBezTo>
                      <a:cubicBezTo>
                        <a:pt x="73118" y="284764"/>
                        <a:pt x="67033" y="252749"/>
                        <a:pt x="66769" y="241372"/>
                      </a:cubicBezTo>
                      <a:cubicBezTo>
                        <a:pt x="66504" y="229995"/>
                        <a:pt x="51159" y="239520"/>
                        <a:pt x="60419" y="233435"/>
                      </a:cubicBezTo>
                      <a:cubicBezTo>
                        <a:pt x="69679" y="227350"/>
                        <a:pt x="113071" y="220735"/>
                        <a:pt x="122331" y="204860"/>
                      </a:cubicBezTo>
                      <a:cubicBezTo>
                        <a:pt x="131591" y="188985"/>
                        <a:pt x="122066" y="150091"/>
                        <a:pt x="115981" y="138185"/>
                      </a:cubicBezTo>
                      <a:cubicBezTo>
                        <a:pt x="109896" y="126279"/>
                        <a:pt x="87142" y="140566"/>
                        <a:pt x="85819" y="133422"/>
                      </a:cubicBezTo>
                      <a:cubicBezTo>
                        <a:pt x="84496" y="126278"/>
                        <a:pt x="100900" y="113843"/>
                        <a:pt x="108044" y="95322"/>
                      </a:cubicBezTo>
                      <a:cubicBezTo>
                        <a:pt x="115188" y="76801"/>
                        <a:pt x="114394" y="2453"/>
                        <a:pt x="119156" y="7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6" name="フリーフォーム: 図形 1945">
                  <a:extLst>
                    <a:ext uri="{FF2B5EF4-FFF2-40B4-BE49-F238E27FC236}">
                      <a16:creationId xmlns:a16="http://schemas.microsoft.com/office/drawing/2014/main" id="{0E95F665-0894-4FFF-82A8-5E0EC4C5ACEF}"/>
                    </a:ext>
                  </a:extLst>
                </p:cNvPr>
                <p:cNvSpPr/>
                <p:nvPr/>
              </p:nvSpPr>
              <p:spPr>
                <a:xfrm>
                  <a:off x="8988335" y="1533490"/>
                  <a:ext cx="74748" cy="176483"/>
                </a:xfrm>
                <a:custGeom>
                  <a:avLst/>
                  <a:gdLst>
                    <a:gd name="connsiteX0" fmla="*/ 54065 w 74748"/>
                    <a:gd name="connsiteY0" fmla="*/ 35 h 176483"/>
                    <a:gd name="connsiteX1" fmla="*/ 57240 w 74748"/>
                    <a:gd name="connsiteY1" fmla="*/ 74648 h 176483"/>
                    <a:gd name="connsiteX2" fmla="*/ 90 w 74748"/>
                    <a:gd name="connsiteY2" fmla="*/ 149260 h 176483"/>
                    <a:gd name="connsiteX3" fmla="*/ 44540 w 74748"/>
                    <a:gd name="connsiteY3" fmla="*/ 101635 h 176483"/>
                    <a:gd name="connsiteX4" fmla="*/ 65178 w 74748"/>
                    <a:gd name="connsiteY4" fmla="*/ 101635 h 176483"/>
                    <a:gd name="connsiteX5" fmla="*/ 74703 w 74748"/>
                    <a:gd name="connsiteY5" fmla="*/ 149260 h 176483"/>
                    <a:gd name="connsiteX6" fmla="*/ 68353 w 74748"/>
                    <a:gd name="connsiteY6" fmla="*/ 174660 h 176483"/>
                    <a:gd name="connsiteX7" fmla="*/ 58828 w 74748"/>
                    <a:gd name="connsiteY7" fmla="*/ 100048 h 176483"/>
                    <a:gd name="connsiteX8" fmla="*/ 6440 w 74748"/>
                    <a:gd name="connsiteY8" fmla="*/ 136560 h 176483"/>
                    <a:gd name="connsiteX9" fmla="*/ 39778 w 74748"/>
                    <a:gd name="connsiteY9" fmla="*/ 84173 h 176483"/>
                    <a:gd name="connsiteX10" fmla="*/ 54065 w 74748"/>
                    <a:gd name="connsiteY10" fmla="*/ 35 h 1764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4748" h="176483">
                      <a:moveTo>
                        <a:pt x="54065" y="35"/>
                      </a:moveTo>
                      <a:cubicBezTo>
                        <a:pt x="56975" y="-1552"/>
                        <a:pt x="66236" y="49777"/>
                        <a:pt x="57240" y="74648"/>
                      </a:cubicBezTo>
                      <a:cubicBezTo>
                        <a:pt x="48244" y="99519"/>
                        <a:pt x="2207" y="144762"/>
                        <a:pt x="90" y="149260"/>
                      </a:cubicBezTo>
                      <a:cubicBezTo>
                        <a:pt x="-2027" y="153758"/>
                        <a:pt x="33692" y="109572"/>
                        <a:pt x="44540" y="101635"/>
                      </a:cubicBezTo>
                      <a:cubicBezTo>
                        <a:pt x="55388" y="93698"/>
                        <a:pt x="60151" y="93698"/>
                        <a:pt x="65178" y="101635"/>
                      </a:cubicBezTo>
                      <a:cubicBezTo>
                        <a:pt x="70205" y="109572"/>
                        <a:pt x="74174" y="137089"/>
                        <a:pt x="74703" y="149260"/>
                      </a:cubicBezTo>
                      <a:cubicBezTo>
                        <a:pt x="75232" y="161431"/>
                        <a:pt x="70999" y="182862"/>
                        <a:pt x="68353" y="174660"/>
                      </a:cubicBezTo>
                      <a:cubicBezTo>
                        <a:pt x="65707" y="166458"/>
                        <a:pt x="69147" y="106398"/>
                        <a:pt x="58828" y="100048"/>
                      </a:cubicBezTo>
                      <a:cubicBezTo>
                        <a:pt x="48509" y="93698"/>
                        <a:pt x="9615" y="139206"/>
                        <a:pt x="6440" y="136560"/>
                      </a:cubicBezTo>
                      <a:cubicBezTo>
                        <a:pt x="3265" y="133914"/>
                        <a:pt x="32899" y="104281"/>
                        <a:pt x="39778" y="84173"/>
                      </a:cubicBezTo>
                      <a:cubicBezTo>
                        <a:pt x="46657" y="64065"/>
                        <a:pt x="51155" y="1622"/>
                        <a:pt x="54065" y="3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7" name="フリーフォーム: 図形 1946">
                  <a:extLst>
                    <a:ext uri="{FF2B5EF4-FFF2-40B4-BE49-F238E27FC236}">
                      <a16:creationId xmlns:a16="http://schemas.microsoft.com/office/drawing/2014/main" id="{3FBEB656-CA7E-4B5B-B678-D0F0C312AEED}"/>
                    </a:ext>
                  </a:extLst>
                </p:cNvPr>
                <p:cNvSpPr/>
                <p:nvPr/>
              </p:nvSpPr>
              <p:spPr>
                <a:xfrm>
                  <a:off x="9045532" y="1554112"/>
                  <a:ext cx="95366" cy="152464"/>
                </a:xfrm>
                <a:custGeom>
                  <a:avLst/>
                  <a:gdLst>
                    <a:gd name="connsiteX0" fmla="*/ 46081 w 95366"/>
                    <a:gd name="connsiteY0" fmla="*/ 51 h 152464"/>
                    <a:gd name="connsiteX1" fmla="*/ 63543 w 95366"/>
                    <a:gd name="connsiteY1" fmla="*/ 73076 h 152464"/>
                    <a:gd name="connsiteX2" fmla="*/ 43 w 95366"/>
                    <a:gd name="connsiteY2" fmla="*/ 120701 h 152464"/>
                    <a:gd name="connsiteX3" fmla="*/ 74656 w 95366"/>
                    <a:gd name="connsiteY3" fmla="*/ 79426 h 152464"/>
                    <a:gd name="connsiteX4" fmla="*/ 95293 w 95366"/>
                    <a:gd name="connsiteY4" fmla="*/ 152451 h 152464"/>
                    <a:gd name="connsiteX5" fmla="*/ 69893 w 95366"/>
                    <a:gd name="connsiteY5" fmla="*/ 85776 h 152464"/>
                    <a:gd name="connsiteX6" fmla="*/ 22268 w 95366"/>
                    <a:gd name="connsiteY6" fmla="*/ 104826 h 152464"/>
                    <a:gd name="connsiteX7" fmla="*/ 49256 w 95366"/>
                    <a:gd name="connsiteY7" fmla="*/ 61963 h 152464"/>
                    <a:gd name="connsiteX8" fmla="*/ 46081 w 95366"/>
                    <a:gd name="connsiteY8" fmla="*/ 51 h 1524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95366" h="152464">
                      <a:moveTo>
                        <a:pt x="46081" y="51"/>
                      </a:moveTo>
                      <a:cubicBezTo>
                        <a:pt x="48462" y="1903"/>
                        <a:pt x="71216" y="52968"/>
                        <a:pt x="63543" y="73076"/>
                      </a:cubicBezTo>
                      <a:cubicBezTo>
                        <a:pt x="55870" y="93184"/>
                        <a:pt x="-1809" y="119643"/>
                        <a:pt x="43" y="120701"/>
                      </a:cubicBezTo>
                      <a:cubicBezTo>
                        <a:pt x="1895" y="121759"/>
                        <a:pt x="58781" y="74134"/>
                        <a:pt x="74656" y="79426"/>
                      </a:cubicBezTo>
                      <a:cubicBezTo>
                        <a:pt x="90531" y="84718"/>
                        <a:pt x="96087" y="151393"/>
                        <a:pt x="95293" y="152451"/>
                      </a:cubicBezTo>
                      <a:cubicBezTo>
                        <a:pt x="94499" y="153509"/>
                        <a:pt x="82064" y="93713"/>
                        <a:pt x="69893" y="85776"/>
                      </a:cubicBezTo>
                      <a:cubicBezTo>
                        <a:pt x="57722" y="77839"/>
                        <a:pt x="25707" y="108795"/>
                        <a:pt x="22268" y="104826"/>
                      </a:cubicBezTo>
                      <a:cubicBezTo>
                        <a:pt x="18829" y="100857"/>
                        <a:pt x="44493" y="77044"/>
                        <a:pt x="49256" y="61963"/>
                      </a:cubicBezTo>
                      <a:cubicBezTo>
                        <a:pt x="54019" y="46882"/>
                        <a:pt x="43700" y="-1801"/>
                        <a:pt x="46081" y="5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8" name="フリーフォーム: 図形 1947">
                  <a:extLst>
                    <a:ext uri="{FF2B5EF4-FFF2-40B4-BE49-F238E27FC236}">
                      <a16:creationId xmlns:a16="http://schemas.microsoft.com/office/drawing/2014/main" id="{D433FEF8-5D85-4F73-8995-F2814C8EBC8B}"/>
                    </a:ext>
                  </a:extLst>
                </p:cNvPr>
                <p:cNvSpPr/>
                <p:nvPr/>
              </p:nvSpPr>
              <p:spPr>
                <a:xfrm>
                  <a:off x="9126398" y="1575450"/>
                  <a:ext cx="44761" cy="101362"/>
                </a:xfrm>
                <a:custGeom>
                  <a:avLst/>
                  <a:gdLst>
                    <a:gd name="connsiteX0" fmla="*/ 16015 w 44761"/>
                    <a:gd name="connsiteY0" fmla="*/ 938 h 101362"/>
                    <a:gd name="connsiteX1" fmla="*/ 44590 w 44761"/>
                    <a:gd name="connsiteY1" fmla="*/ 45388 h 101362"/>
                    <a:gd name="connsiteX2" fmla="*/ 140 w 44761"/>
                    <a:gd name="connsiteY2" fmla="*/ 97775 h 101362"/>
                    <a:gd name="connsiteX3" fmla="*/ 30302 w 44761"/>
                    <a:gd name="connsiteY3" fmla="*/ 88250 h 101362"/>
                    <a:gd name="connsiteX4" fmla="*/ 16015 w 44761"/>
                    <a:gd name="connsiteY4" fmla="*/ 938 h 1013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4761" h="101362">
                      <a:moveTo>
                        <a:pt x="16015" y="938"/>
                      </a:moveTo>
                      <a:cubicBezTo>
                        <a:pt x="18396" y="-6206"/>
                        <a:pt x="47236" y="29249"/>
                        <a:pt x="44590" y="45388"/>
                      </a:cubicBezTo>
                      <a:cubicBezTo>
                        <a:pt x="41944" y="61527"/>
                        <a:pt x="2521" y="90631"/>
                        <a:pt x="140" y="97775"/>
                      </a:cubicBezTo>
                      <a:cubicBezTo>
                        <a:pt x="-2241" y="104919"/>
                        <a:pt x="26333" y="101214"/>
                        <a:pt x="30302" y="88250"/>
                      </a:cubicBezTo>
                      <a:cubicBezTo>
                        <a:pt x="34271" y="75286"/>
                        <a:pt x="13634" y="8082"/>
                        <a:pt x="16015" y="93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49" name="フリーフォーム: 図形 1948">
                  <a:extLst>
                    <a:ext uri="{FF2B5EF4-FFF2-40B4-BE49-F238E27FC236}">
                      <a16:creationId xmlns:a16="http://schemas.microsoft.com/office/drawing/2014/main" id="{F69698FA-1768-427B-B7E8-73DAD47B21FE}"/>
                    </a:ext>
                  </a:extLst>
                </p:cNvPr>
                <p:cNvSpPr/>
                <p:nvPr/>
              </p:nvSpPr>
              <p:spPr>
                <a:xfrm>
                  <a:off x="9177256" y="1604942"/>
                  <a:ext cx="28694" cy="103234"/>
                </a:xfrm>
                <a:custGeom>
                  <a:avLst/>
                  <a:gdLst>
                    <a:gd name="connsiteX0" fmla="*/ 82 w 28694"/>
                    <a:gd name="connsiteY0" fmla="*/ 21 h 103234"/>
                    <a:gd name="connsiteX1" fmla="*/ 28657 w 28694"/>
                    <a:gd name="connsiteY1" fmla="*/ 53996 h 103234"/>
                    <a:gd name="connsiteX2" fmla="*/ 6432 w 28694"/>
                    <a:gd name="connsiteY2" fmla="*/ 103208 h 103234"/>
                    <a:gd name="connsiteX3" fmla="*/ 19132 w 28694"/>
                    <a:gd name="connsiteY3" fmla="*/ 60346 h 103234"/>
                    <a:gd name="connsiteX4" fmla="*/ 82 w 28694"/>
                    <a:gd name="connsiteY4" fmla="*/ 21 h 103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694" h="103234">
                      <a:moveTo>
                        <a:pt x="82" y="21"/>
                      </a:moveTo>
                      <a:cubicBezTo>
                        <a:pt x="1670" y="-1037"/>
                        <a:pt x="27599" y="36798"/>
                        <a:pt x="28657" y="53996"/>
                      </a:cubicBezTo>
                      <a:cubicBezTo>
                        <a:pt x="29715" y="71194"/>
                        <a:pt x="8020" y="102150"/>
                        <a:pt x="6432" y="103208"/>
                      </a:cubicBezTo>
                      <a:cubicBezTo>
                        <a:pt x="4844" y="104266"/>
                        <a:pt x="17809" y="73840"/>
                        <a:pt x="19132" y="60346"/>
                      </a:cubicBezTo>
                      <a:cubicBezTo>
                        <a:pt x="20455" y="46852"/>
                        <a:pt x="-1506" y="1079"/>
                        <a:pt x="82" y="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0" name="フリーフォーム: 図形 1949">
                  <a:extLst>
                    <a:ext uri="{FF2B5EF4-FFF2-40B4-BE49-F238E27FC236}">
                      <a16:creationId xmlns:a16="http://schemas.microsoft.com/office/drawing/2014/main" id="{2EFFAD3C-51E9-45FF-9E12-7FB301DA4BA4}"/>
                    </a:ext>
                  </a:extLst>
                </p:cNvPr>
                <p:cNvSpPr/>
                <p:nvPr/>
              </p:nvSpPr>
              <p:spPr>
                <a:xfrm>
                  <a:off x="8916707" y="1690628"/>
                  <a:ext cx="295560" cy="128872"/>
                </a:xfrm>
                <a:custGeom>
                  <a:avLst/>
                  <a:gdLst>
                    <a:gd name="connsiteX0" fmla="*/ 281 w 295560"/>
                    <a:gd name="connsiteY0" fmla="*/ 128647 h 128872"/>
                    <a:gd name="connsiteX1" fmla="*/ 95531 w 295560"/>
                    <a:gd name="connsiteY1" fmla="*/ 36572 h 128872"/>
                    <a:gd name="connsiteX2" fmla="*/ 220943 w 295560"/>
                    <a:gd name="connsiteY2" fmla="*/ 28635 h 128872"/>
                    <a:gd name="connsiteX3" fmla="*/ 295556 w 295560"/>
                    <a:gd name="connsiteY3" fmla="*/ 15935 h 128872"/>
                    <a:gd name="connsiteX4" fmla="*/ 217768 w 295560"/>
                    <a:gd name="connsiteY4" fmla="*/ 7997 h 128872"/>
                    <a:gd name="connsiteX5" fmla="*/ 125693 w 295560"/>
                    <a:gd name="connsiteY5" fmla="*/ 6410 h 128872"/>
                    <a:gd name="connsiteX6" fmla="*/ 281 w 295560"/>
                    <a:gd name="connsiteY6" fmla="*/ 128647 h 12887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95560" h="128872">
                      <a:moveTo>
                        <a:pt x="281" y="128647"/>
                      </a:moveTo>
                      <a:cubicBezTo>
                        <a:pt x="-4746" y="133674"/>
                        <a:pt x="58754" y="53241"/>
                        <a:pt x="95531" y="36572"/>
                      </a:cubicBezTo>
                      <a:cubicBezTo>
                        <a:pt x="132308" y="19903"/>
                        <a:pt x="187605" y="32075"/>
                        <a:pt x="220943" y="28635"/>
                      </a:cubicBezTo>
                      <a:cubicBezTo>
                        <a:pt x="254281" y="25195"/>
                        <a:pt x="296085" y="19375"/>
                        <a:pt x="295556" y="15935"/>
                      </a:cubicBezTo>
                      <a:cubicBezTo>
                        <a:pt x="295027" y="12495"/>
                        <a:pt x="246078" y="9584"/>
                        <a:pt x="217768" y="7997"/>
                      </a:cubicBezTo>
                      <a:cubicBezTo>
                        <a:pt x="189458" y="6410"/>
                        <a:pt x="159030" y="-8142"/>
                        <a:pt x="125693" y="6410"/>
                      </a:cubicBezTo>
                      <a:cubicBezTo>
                        <a:pt x="92356" y="20962"/>
                        <a:pt x="5308" y="123620"/>
                        <a:pt x="281" y="12864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1" name="フリーフォーム: 図形 1950">
                  <a:extLst>
                    <a:ext uri="{FF2B5EF4-FFF2-40B4-BE49-F238E27FC236}">
                      <a16:creationId xmlns:a16="http://schemas.microsoft.com/office/drawing/2014/main" id="{CF336E5C-0B95-4DC6-BFEA-D16BBEBAEF2D}"/>
                    </a:ext>
                  </a:extLst>
                </p:cNvPr>
                <p:cNvSpPr/>
                <p:nvPr/>
              </p:nvSpPr>
              <p:spPr>
                <a:xfrm>
                  <a:off x="8951831" y="1720589"/>
                  <a:ext cx="272481" cy="98783"/>
                </a:xfrm>
                <a:custGeom>
                  <a:avLst/>
                  <a:gdLst>
                    <a:gd name="connsiteX0" fmla="*/ 1669 w 272481"/>
                    <a:gd name="connsiteY0" fmla="*/ 98686 h 98783"/>
                    <a:gd name="connsiteX1" fmla="*/ 109619 w 272481"/>
                    <a:gd name="connsiteY1" fmla="*/ 33599 h 98783"/>
                    <a:gd name="connsiteX2" fmla="*/ 269957 w 272481"/>
                    <a:gd name="connsiteY2" fmla="*/ 5024 h 98783"/>
                    <a:gd name="connsiteX3" fmla="*/ 204869 w 272481"/>
                    <a:gd name="connsiteY3" fmla="*/ 261 h 98783"/>
                    <a:gd name="connsiteX4" fmla="*/ 165182 w 272481"/>
                    <a:gd name="connsiteY4" fmla="*/ 8199 h 98783"/>
                    <a:gd name="connsiteX5" fmla="*/ 50882 w 272481"/>
                    <a:gd name="connsiteY5" fmla="*/ 47886 h 98783"/>
                    <a:gd name="connsiteX6" fmla="*/ 1669 w 272481"/>
                    <a:gd name="connsiteY6" fmla="*/ 98686 h 987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72481" h="98783">
                      <a:moveTo>
                        <a:pt x="1669" y="98686"/>
                      </a:moveTo>
                      <a:cubicBezTo>
                        <a:pt x="11458" y="96305"/>
                        <a:pt x="64904" y="49209"/>
                        <a:pt x="109619" y="33599"/>
                      </a:cubicBezTo>
                      <a:cubicBezTo>
                        <a:pt x="154334" y="17989"/>
                        <a:pt x="254082" y="10580"/>
                        <a:pt x="269957" y="5024"/>
                      </a:cubicBezTo>
                      <a:cubicBezTo>
                        <a:pt x="285832" y="-532"/>
                        <a:pt x="222331" y="-268"/>
                        <a:pt x="204869" y="261"/>
                      </a:cubicBezTo>
                      <a:cubicBezTo>
                        <a:pt x="187407" y="790"/>
                        <a:pt x="190847" y="261"/>
                        <a:pt x="165182" y="8199"/>
                      </a:cubicBezTo>
                      <a:cubicBezTo>
                        <a:pt x="139518" y="16136"/>
                        <a:pt x="74430" y="36773"/>
                        <a:pt x="50882" y="47886"/>
                      </a:cubicBezTo>
                      <a:cubicBezTo>
                        <a:pt x="27334" y="58998"/>
                        <a:pt x="-8120" y="101067"/>
                        <a:pt x="1669" y="9868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2" name="フリーフォーム: 図形 1951">
                  <a:extLst>
                    <a:ext uri="{FF2B5EF4-FFF2-40B4-BE49-F238E27FC236}">
                      <a16:creationId xmlns:a16="http://schemas.microsoft.com/office/drawing/2014/main" id="{A2E4B750-D0B7-42F6-B885-B0E5C3C9878B}"/>
                    </a:ext>
                  </a:extLst>
                </p:cNvPr>
                <p:cNvSpPr/>
                <p:nvPr/>
              </p:nvSpPr>
              <p:spPr>
                <a:xfrm>
                  <a:off x="8880316" y="1802909"/>
                  <a:ext cx="615294" cy="81465"/>
                </a:xfrm>
                <a:custGeom>
                  <a:avLst/>
                  <a:gdLst>
                    <a:gd name="connsiteX0" fmla="*/ 159 w 615294"/>
                    <a:gd name="connsiteY0" fmla="*/ 60816 h 81465"/>
                    <a:gd name="connsiteX1" fmla="*/ 116047 w 615294"/>
                    <a:gd name="connsiteY1" fmla="*/ 491 h 81465"/>
                    <a:gd name="connsiteX2" fmla="*/ 233522 w 615294"/>
                    <a:gd name="connsiteY2" fmla="*/ 30654 h 81465"/>
                    <a:gd name="connsiteX3" fmla="*/ 389097 w 615294"/>
                    <a:gd name="connsiteY3" fmla="*/ 68754 h 81465"/>
                    <a:gd name="connsiteX4" fmla="*/ 466884 w 615294"/>
                    <a:gd name="connsiteY4" fmla="*/ 81454 h 81465"/>
                    <a:gd name="connsiteX5" fmla="*/ 614522 w 615294"/>
                    <a:gd name="connsiteY5" fmla="*/ 67166 h 81465"/>
                    <a:gd name="connsiteX6" fmla="*/ 517684 w 615294"/>
                    <a:gd name="connsiteY6" fmla="*/ 78279 h 81465"/>
                    <a:gd name="connsiteX7" fmla="*/ 360522 w 615294"/>
                    <a:gd name="connsiteY7" fmla="*/ 67166 h 81465"/>
                    <a:gd name="connsiteX8" fmla="*/ 141447 w 615294"/>
                    <a:gd name="connsiteY8" fmla="*/ 11604 h 81465"/>
                    <a:gd name="connsiteX9" fmla="*/ 159 w 615294"/>
                    <a:gd name="connsiteY9" fmla="*/ 60816 h 81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615294" h="81465">
                      <a:moveTo>
                        <a:pt x="159" y="60816"/>
                      </a:moveTo>
                      <a:cubicBezTo>
                        <a:pt x="-4074" y="58964"/>
                        <a:pt x="77153" y="5518"/>
                        <a:pt x="116047" y="491"/>
                      </a:cubicBezTo>
                      <a:cubicBezTo>
                        <a:pt x="154941" y="-4536"/>
                        <a:pt x="233522" y="30654"/>
                        <a:pt x="233522" y="30654"/>
                      </a:cubicBezTo>
                      <a:lnTo>
                        <a:pt x="389097" y="68754"/>
                      </a:lnTo>
                      <a:cubicBezTo>
                        <a:pt x="427991" y="77221"/>
                        <a:pt x="429313" y="81719"/>
                        <a:pt x="466884" y="81454"/>
                      </a:cubicBezTo>
                      <a:cubicBezTo>
                        <a:pt x="504455" y="81189"/>
                        <a:pt x="606055" y="67695"/>
                        <a:pt x="614522" y="67166"/>
                      </a:cubicBezTo>
                      <a:cubicBezTo>
                        <a:pt x="622989" y="66637"/>
                        <a:pt x="560017" y="78279"/>
                        <a:pt x="517684" y="78279"/>
                      </a:cubicBezTo>
                      <a:cubicBezTo>
                        <a:pt x="475351" y="78279"/>
                        <a:pt x="423228" y="78278"/>
                        <a:pt x="360522" y="67166"/>
                      </a:cubicBezTo>
                      <a:cubicBezTo>
                        <a:pt x="297816" y="56054"/>
                        <a:pt x="198333" y="17160"/>
                        <a:pt x="141447" y="11604"/>
                      </a:cubicBezTo>
                      <a:cubicBezTo>
                        <a:pt x="84561" y="6048"/>
                        <a:pt x="4392" y="62668"/>
                        <a:pt x="159" y="6081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3" name="フリーフォーム: 図形 1952">
                  <a:extLst>
                    <a:ext uri="{FF2B5EF4-FFF2-40B4-BE49-F238E27FC236}">
                      <a16:creationId xmlns:a16="http://schemas.microsoft.com/office/drawing/2014/main" id="{1C673CF6-FCBE-43E6-B936-E7B49340132D}"/>
                    </a:ext>
                  </a:extLst>
                </p:cNvPr>
                <p:cNvSpPr/>
                <p:nvPr/>
              </p:nvSpPr>
              <p:spPr>
                <a:xfrm>
                  <a:off x="8924576" y="1827883"/>
                  <a:ext cx="551420" cy="93225"/>
                </a:xfrm>
                <a:custGeom>
                  <a:avLst/>
                  <a:gdLst>
                    <a:gd name="connsiteX0" fmla="*/ 349 w 551420"/>
                    <a:gd name="connsiteY0" fmla="*/ 92992 h 93225"/>
                    <a:gd name="connsiteX1" fmla="*/ 73374 w 551420"/>
                    <a:gd name="connsiteY1" fmla="*/ 27905 h 93225"/>
                    <a:gd name="connsiteX2" fmla="*/ 197199 w 551420"/>
                    <a:gd name="connsiteY2" fmla="*/ 46955 h 93225"/>
                    <a:gd name="connsiteX3" fmla="*/ 340074 w 551420"/>
                    <a:gd name="connsiteY3" fmla="*/ 80292 h 93225"/>
                    <a:gd name="connsiteX4" fmla="*/ 459137 w 551420"/>
                    <a:gd name="connsiteY4" fmla="*/ 86642 h 93225"/>
                    <a:gd name="connsiteX5" fmla="*/ 551212 w 551420"/>
                    <a:gd name="connsiteY5" fmla="*/ 37430 h 93225"/>
                    <a:gd name="connsiteX6" fmla="*/ 433737 w 551420"/>
                    <a:gd name="connsiteY6" fmla="*/ 64417 h 93225"/>
                    <a:gd name="connsiteX7" fmla="*/ 244824 w 551420"/>
                    <a:gd name="connsiteY7" fmla="*/ 35842 h 93225"/>
                    <a:gd name="connsiteX8" fmla="*/ 101949 w 551420"/>
                    <a:gd name="connsiteY8" fmla="*/ 917 h 93225"/>
                    <a:gd name="connsiteX9" fmla="*/ 349 w 551420"/>
                    <a:gd name="connsiteY9" fmla="*/ 92992 h 932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51420" h="93225">
                      <a:moveTo>
                        <a:pt x="349" y="92992"/>
                      </a:moveTo>
                      <a:cubicBezTo>
                        <a:pt x="-4414" y="97490"/>
                        <a:pt x="40566" y="35578"/>
                        <a:pt x="73374" y="27905"/>
                      </a:cubicBezTo>
                      <a:cubicBezTo>
                        <a:pt x="106182" y="20232"/>
                        <a:pt x="152749" y="38224"/>
                        <a:pt x="197199" y="46955"/>
                      </a:cubicBezTo>
                      <a:cubicBezTo>
                        <a:pt x="241649" y="55686"/>
                        <a:pt x="296418" y="73677"/>
                        <a:pt x="340074" y="80292"/>
                      </a:cubicBezTo>
                      <a:cubicBezTo>
                        <a:pt x="383730" y="86906"/>
                        <a:pt x="423947" y="93786"/>
                        <a:pt x="459137" y="86642"/>
                      </a:cubicBezTo>
                      <a:cubicBezTo>
                        <a:pt x="494327" y="79498"/>
                        <a:pt x="555445" y="41134"/>
                        <a:pt x="551212" y="37430"/>
                      </a:cubicBezTo>
                      <a:cubicBezTo>
                        <a:pt x="546979" y="33726"/>
                        <a:pt x="484802" y="64682"/>
                        <a:pt x="433737" y="64417"/>
                      </a:cubicBezTo>
                      <a:cubicBezTo>
                        <a:pt x="382672" y="64152"/>
                        <a:pt x="300122" y="46425"/>
                        <a:pt x="244824" y="35842"/>
                      </a:cubicBezTo>
                      <a:cubicBezTo>
                        <a:pt x="189526" y="25259"/>
                        <a:pt x="141372" y="-5698"/>
                        <a:pt x="101949" y="917"/>
                      </a:cubicBezTo>
                      <a:cubicBezTo>
                        <a:pt x="62526" y="7532"/>
                        <a:pt x="5112" y="88494"/>
                        <a:pt x="349" y="929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4" name="フリーフォーム: 図形 1953">
                  <a:extLst>
                    <a:ext uri="{FF2B5EF4-FFF2-40B4-BE49-F238E27FC236}">
                      <a16:creationId xmlns:a16="http://schemas.microsoft.com/office/drawing/2014/main" id="{C14D438B-1ED3-4C04-A7F9-39E7A28C7B90}"/>
                    </a:ext>
                  </a:extLst>
                </p:cNvPr>
                <p:cNvSpPr/>
                <p:nvPr/>
              </p:nvSpPr>
              <p:spPr>
                <a:xfrm>
                  <a:off x="8873713" y="1876377"/>
                  <a:ext cx="471176" cy="167234"/>
                </a:xfrm>
                <a:custGeom>
                  <a:avLst/>
                  <a:gdLst>
                    <a:gd name="connsiteX0" fmla="*/ 3587 w 471176"/>
                    <a:gd name="connsiteY0" fmla="*/ 48 h 167234"/>
                    <a:gd name="connsiteX1" fmla="*/ 13112 w 471176"/>
                    <a:gd name="connsiteY1" fmla="*/ 76248 h 167234"/>
                    <a:gd name="connsiteX2" fmla="*/ 105187 w 471176"/>
                    <a:gd name="connsiteY2" fmla="*/ 158798 h 167234"/>
                    <a:gd name="connsiteX3" fmla="*/ 198850 w 471176"/>
                    <a:gd name="connsiteY3" fmla="*/ 160386 h 167234"/>
                    <a:gd name="connsiteX4" fmla="*/ 297275 w 471176"/>
                    <a:gd name="connsiteY4" fmla="*/ 122286 h 167234"/>
                    <a:gd name="connsiteX5" fmla="*/ 409987 w 471176"/>
                    <a:gd name="connsiteY5" fmla="*/ 101648 h 167234"/>
                    <a:gd name="connsiteX6" fmla="*/ 470312 w 471176"/>
                    <a:gd name="connsiteY6" fmla="*/ 104823 h 167234"/>
                    <a:gd name="connsiteX7" fmla="*/ 367125 w 471176"/>
                    <a:gd name="connsiteY7" fmla="*/ 103236 h 167234"/>
                    <a:gd name="connsiteX8" fmla="*/ 130587 w 471176"/>
                    <a:gd name="connsiteY8" fmla="*/ 139748 h 167234"/>
                    <a:gd name="connsiteX9" fmla="*/ 41687 w 471176"/>
                    <a:gd name="connsiteY9" fmla="*/ 87361 h 167234"/>
                    <a:gd name="connsiteX10" fmla="*/ 3587 w 471176"/>
                    <a:gd name="connsiteY10" fmla="*/ 48 h 167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71176" h="167234">
                      <a:moveTo>
                        <a:pt x="3587" y="48"/>
                      </a:moveTo>
                      <a:cubicBezTo>
                        <a:pt x="-1175" y="-1804"/>
                        <a:pt x="-3821" y="49790"/>
                        <a:pt x="13112" y="76248"/>
                      </a:cubicBezTo>
                      <a:cubicBezTo>
                        <a:pt x="30045" y="102706"/>
                        <a:pt x="74231" y="144775"/>
                        <a:pt x="105187" y="158798"/>
                      </a:cubicBezTo>
                      <a:cubicBezTo>
                        <a:pt x="136143" y="172821"/>
                        <a:pt x="166835" y="166471"/>
                        <a:pt x="198850" y="160386"/>
                      </a:cubicBezTo>
                      <a:cubicBezTo>
                        <a:pt x="230865" y="154301"/>
                        <a:pt x="262086" y="132076"/>
                        <a:pt x="297275" y="122286"/>
                      </a:cubicBezTo>
                      <a:cubicBezTo>
                        <a:pt x="332465" y="112496"/>
                        <a:pt x="381148" y="104558"/>
                        <a:pt x="409987" y="101648"/>
                      </a:cubicBezTo>
                      <a:cubicBezTo>
                        <a:pt x="438826" y="98738"/>
                        <a:pt x="477456" y="104558"/>
                        <a:pt x="470312" y="104823"/>
                      </a:cubicBezTo>
                      <a:cubicBezTo>
                        <a:pt x="463168" y="105088"/>
                        <a:pt x="423746" y="97415"/>
                        <a:pt x="367125" y="103236"/>
                      </a:cubicBezTo>
                      <a:cubicBezTo>
                        <a:pt x="310504" y="109057"/>
                        <a:pt x="184826" y="142394"/>
                        <a:pt x="130587" y="139748"/>
                      </a:cubicBezTo>
                      <a:cubicBezTo>
                        <a:pt x="76348" y="137102"/>
                        <a:pt x="62325" y="109057"/>
                        <a:pt x="41687" y="87361"/>
                      </a:cubicBezTo>
                      <a:cubicBezTo>
                        <a:pt x="21050" y="65665"/>
                        <a:pt x="8349" y="1900"/>
                        <a:pt x="3587" y="4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5" name="フリーフォーム: 図形 1954">
                  <a:extLst>
                    <a:ext uri="{FF2B5EF4-FFF2-40B4-BE49-F238E27FC236}">
                      <a16:creationId xmlns:a16="http://schemas.microsoft.com/office/drawing/2014/main" id="{49F47E52-8FDB-454D-A94D-8BB42FCCA002}"/>
                    </a:ext>
                  </a:extLst>
                </p:cNvPr>
                <p:cNvSpPr/>
                <p:nvPr/>
              </p:nvSpPr>
              <p:spPr>
                <a:xfrm>
                  <a:off x="8905814" y="1846252"/>
                  <a:ext cx="414613" cy="131785"/>
                </a:xfrm>
                <a:custGeom>
                  <a:avLst/>
                  <a:gdLst>
                    <a:gd name="connsiteX0" fmla="*/ 87374 w 414613"/>
                    <a:gd name="connsiteY0" fmla="*/ 11 h 131785"/>
                    <a:gd name="connsiteX1" fmla="*/ 14349 w 414613"/>
                    <a:gd name="connsiteY1" fmla="*/ 58748 h 131785"/>
                    <a:gd name="connsiteX2" fmla="*/ 55624 w 414613"/>
                    <a:gd name="connsiteY2" fmla="*/ 115898 h 131785"/>
                    <a:gd name="connsiteX3" fmla="*/ 168336 w 414613"/>
                    <a:gd name="connsiteY3" fmla="*/ 131773 h 131785"/>
                    <a:gd name="connsiteX4" fmla="*/ 412811 w 414613"/>
                    <a:gd name="connsiteY4" fmla="*/ 114311 h 131785"/>
                    <a:gd name="connsiteX5" fmla="*/ 268349 w 414613"/>
                    <a:gd name="connsiteY5" fmla="*/ 122248 h 131785"/>
                    <a:gd name="connsiteX6" fmla="*/ 63561 w 414613"/>
                    <a:gd name="connsiteY6" fmla="*/ 123836 h 131785"/>
                    <a:gd name="connsiteX7" fmla="*/ 61 w 414613"/>
                    <a:gd name="connsiteY7" fmla="*/ 63511 h 131785"/>
                    <a:gd name="connsiteX8" fmla="*/ 87374 w 414613"/>
                    <a:gd name="connsiteY8" fmla="*/ 11 h 1317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414613" h="131785">
                      <a:moveTo>
                        <a:pt x="87374" y="11"/>
                      </a:moveTo>
                      <a:cubicBezTo>
                        <a:pt x="89755" y="-783"/>
                        <a:pt x="19641" y="39434"/>
                        <a:pt x="14349" y="58748"/>
                      </a:cubicBezTo>
                      <a:cubicBezTo>
                        <a:pt x="9057" y="78062"/>
                        <a:pt x="29960" y="103727"/>
                        <a:pt x="55624" y="115898"/>
                      </a:cubicBezTo>
                      <a:cubicBezTo>
                        <a:pt x="81288" y="128069"/>
                        <a:pt x="108805" y="132037"/>
                        <a:pt x="168336" y="131773"/>
                      </a:cubicBezTo>
                      <a:cubicBezTo>
                        <a:pt x="227867" y="131509"/>
                        <a:pt x="396142" y="115898"/>
                        <a:pt x="412811" y="114311"/>
                      </a:cubicBezTo>
                      <a:cubicBezTo>
                        <a:pt x="429480" y="112724"/>
                        <a:pt x="326557" y="120660"/>
                        <a:pt x="268349" y="122248"/>
                      </a:cubicBezTo>
                      <a:cubicBezTo>
                        <a:pt x="210141" y="123836"/>
                        <a:pt x="108276" y="133625"/>
                        <a:pt x="63561" y="123836"/>
                      </a:cubicBezTo>
                      <a:cubicBezTo>
                        <a:pt x="18846" y="114047"/>
                        <a:pt x="-1262" y="79915"/>
                        <a:pt x="61" y="63511"/>
                      </a:cubicBezTo>
                      <a:cubicBezTo>
                        <a:pt x="1384" y="47107"/>
                        <a:pt x="84993" y="805"/>
                        <a:pt x="87374" y="1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6" name="フリーフォーム: 図形 1955">
                  <a:extLst>
                    <a:ext uri="{FF2B5EF4-FFF2-40B4-BE49-F238E27FC236}">
                      <a16:creationId xmlns:a16="http://schemas.microsoft.com/office/drawing/2014/main" id="{8043DEFC-4356-404C-A115-3E36C38E5453}"/>
                    </a:ext>
                  </a:extLst>
                </p:cNvPr>
                <p:cNvSpPr/>
                <p:nvPr/>
              </p:nvSpPr>
              <p:spPr>
                <a:xfrm>
                  <a:off x="8943516" y="1997069"/>
                  <a:ext cx="318328" cy="172563"/>
                </a:xfrm>
                <a:custGeom>
                  <a:avLst/>
                  <a:gdLst>
                    <a:gd name="connsiteX0" fmla="*/ 459 w 318328"/>
                    <a:gd name="connsiteY0" fmla="*/ 6 h 172563"/>
                    <a:gd name="connsiteX1" fmla="*/ 21097 w 318328"/>
                    <a:gd name="connsiteY1" fmla="*/ 88906 h 172563"/>
                    <a:gd name="connsiteX2" fmla="*/ 73484 w 318328"/>
                    <a:gd name="connsiteY2" fmla="*/ 133356 h 172563"/>
                    <a:gd name="connsiteX3" fmla="*/ 316372 w 318328"/>
                    <a:gd name="connsiteY3" fmla="*/ 166694 h 172563"/>
                    <a:gd name="connsiteX4" fmla="*/ 183022 w 318328"/>
                    <a:gd name="connsiteY4" fmla="*/ 169869 h 172563"/>
                    <a:gd name="connsiteX5" fmla="*/ 94122 w 318328"/>
                    <a:gd name="connsiteY5" fmla="*/ 138119 h 172563"/>
                    <a:gd name="connsiteX6" fmla="*/ 38559 w 318328"/>
                    <a:gd name="connsiteY6" fmla="*/ 93669 h 172563"/>
                    <a:gd name="connsiteX7" fmla="*/ 459 w 318328"/>
                    <a:gd name="connsiteY7" fmla="*/ 6 h 1725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18328" h="172563">
                      <a:moveTo>
                        <a:pt x="459" y="6"/>
                      </a:moveTo>
                      <a:cubicBezTo>
                        <a:pt x="-2451" y="-788"/>
                        <a:pt x="8926" y="66681"/>
                        <a:pt x="21097" y="88906"/>
                      </a:cubicBezTo>
                      <a:cubicBezTo>
                        <a:pt x="33268" y="111131"/>
                        <a:pt x="24272" y="120391"/>
                        <a:pt x="73484" y="133356"/>
                      </a:cubicBezTo>
                      <a:cubicBezTo>
                        <a:pt x="122697" y="146321"/>
                        <a:pt x="298116" y="160609"/>
                        <a:pt x="316372" y="166694"/>
                      </a:cubicBezTo>
                      <a:cubicBezTo>
                        <a:pt x="334628" y="172779"/>
                        <a:pt x="220064" y="174631"/>
                        <a:pt x="183022" y="169869"/>
                      </a:cubicBezTo>
                      <a:cubicBezTo>
                        <a:pt x="145980" y="165107"/>
                        <a:pt x="118199" y="150819"/>
                        <a:pt x="94122" y="138119"/>
                      </a:cubicBezTo>
                      <a:cubicBezTo>
                        <a:pt x="70045" y="125419"/>
                        <a:pt x="53905" y="110338"/>
                        <a:pt x="38559" y="93669"/>
                      </a:cubicBezTo>
                      <a:cubicBezTo>
                        <a:pt x="23213" y="77000"/>
                        <a:pt x="3369" y="800"/>
                        <a:pt x="459" y="6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7" name="フリーフォーム: 図形 1956">
                  <a:extLst>
                    <a:ext uri="{FF2B5EF4-FFF2-40B4-BE49-F238E27FC236}">
                      <a16:creationId xmlns:a16="http://schemas.microsoft.com/office/drawing/2014/main" id="{DAEDBE2F-74EB-4EF4-96A7-155BF74D29F3}"/>
                    </a:ext>
                  </a:extLst>
                </p:cNvPr>
                <p:cNvSpPr/>
                <p:nvPr/>
              </p:nvSpPr>
              <p:spPr>
                <a:xfrm>
                  <a:off x="8985166" y="2030350"/>
                  <a:ext cx="271520" cy="120415"/>
                </a:xfrm>
                <a:custGeom>
                  <a:avLst/>
                  <a:gdLst>
                    <a:gd name="connsiteX0" fmla="*/ 4847 w 271520"/>
                    <a:gd name="connsiteY0" fmla="*/ 63 h 120415"/>
                    <a:gd name="connsiteX1" fmla="*/ 30247 w 271520"/>
                    <a:gd name="connsiteY1" fmla="*/ 57213 h 120415"/>
                    <a:gd name="connsiteX2" fmla="*/ 268372 w 271520"/>
                    <a:gd name="connsiteY2" fmla="*/ 117538 h 120415"/>
                    <a:gd name="connsiteX3" fmla="*/ 158834 w 271520"/>
                    <a:gd name="connsiteY3" fmla="*/ 106425 h 120415"/>
                    <a:gd name="connsiteX4" fmla="*/ 44534 w 271520"/>
                    <a:gd name="connsiteY4" fmla="*/ 68325 h 120415"/>
                    <a:gd name="connsiteX5" fmla="*/ 4847 w 271520"/>
                    <a:gd name="connsiteY5" fmla="*/ 63 h 12041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1520" h="120415">
                      <a:moveTo>
                        <a:pt x="4847" y="63"/>
                      </a:moveTo>
                      <a:cubicBezTo>
                        <a:pt x="2466" y="-1789"/>
                        <a:pt x="-13674" y="37634"/>
                        <a:pt x="30247" y="57213"/>
                      </a:cubicBezTo>
                      <a:cubicBezTo>
                        <a:pt x="74168" y="76792"/>
                        <a:pt x="246941" y="109336"/>
                        <a:pt x="268372" y="117538"/>
                      </a:cubicBezTo>
                      <a:cubicBezTo>
                        <a:pt x="289803" y="125740"/>
                        <a:pt x="196140" y="114627"/>
                        <a:pt x="158834" y="106425"/>
                      </a:cubicBezTo>
                      <a:cubicBezTo>
                        <a:pt x="121528" y="98223"/>
                        <a:pt x="69405" y="83406"/>
                        <a:pt x="44534" y="68325"/>
                      </a:cubicBezTo>
                      <a:cubicBezTo>
                        <a:pt x="19663" y="53244"/>
                        <a:pt x="7228" y="1915"/>
                        <a:pt x="4847" y="6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8" name="フリーフォーム: 図形 1957">
                  <a:extLst>
                    <a:ext uri="{FF2B5EF4-FFF2-40B4-BE49-F238E27FC236}">
                      <a16:creationId xmlns:a16="http://schemas.microsoft.com/office/drawing/2014/main" id="{D9EAC03D-9EEB-4E22-B1A8-CCB3F717A401}"/>
                    </a:ext>
                  </a:extLst>
                </p:cNvPr>
                <p:cNvSpPr/>
                <p:nvPr/>
              </p:nvSpPr>
              <p:spPr>
                <a:xfrm>
                  <a:off x="8402810" y="1824017"/>
                  <a:ext cx="275831" cy="101621"/>
                </a:xfrm>
                <a:custGeom>
                  <a:avLst/>
                  <a:gdLst>
                    <a:gd name="connsiteX0" fmla="*/ 1415 w 275831"/>
                    <a:gd name="connsiteY0" fmla="*/ 101621 h 101621"/>
                    <a:gd name="connsiteX1" fmla="*/ 44278 w 275831"/>
                    <a:gd name="connsiteY1" fmla="*/ 7958 h 101621"/>
                    <a:gd name="connsiteX2" fmla="*/ 166515 w 275831"/>
                    <a:gd name="connsiteY2" fmla="*/ 4783 h 101621"/>
                    <a:gd name="connsiteX3" fmla="*/ 274465 w 275831"/>
                    <a:gd name="connsiteY3" fmla="*/ 4783 h 101621"/>
                    <a:gd name="connsiteX4" fmla="*/ 88728 w 275831"/>
                    <a:gd name="connsiteY4" fmla="*/ 7958 h 101621"/>
                    <a:gd name="connsiteX5" fmla="*/ 1415 w 275831"/>
                    <a:gd name="connsiteY5" fmla="*/ 101621 h 1016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75831" h="101621">
                      <a:moveTo>
                        <a:pt x="1415" y="101621"/>
                      </a:moveTo>
                      <a:cubicBezTo>
                        <a:pt x="-5993" y="101621"/>
                        <a:pt x="16761" y="24098"/>
                        <a:pt x="44278" y="7958"/>
                      </a:cubicBezTo>
                      <a:cubicBezTo>
                        <a:pt x="71795" y="-8182"/>
                        <a:pt x="128151" y="5312"/>
                        <a:pt x="166515" y="4783"/>
                      </a:cubicBezTo>
                      <a:cubicBezTo>
                        <a:pt x="204879" y="4254"/>
                        <a:pt x="287429" y="4254"/>
                        <a:pt x="274465" y="4783"/>
                      </a:cubicBezTo>
                      <a:cubicBezTo>
                        <a:pt x="261501" y="5312"/>
                        <a:pt x="135295" y="-5271"/>
                        <a:pt x="88728" y="7958"/>
                      </a:cubicBezTo>
                      <a:cubicBezTo>
                        <a:pt x="42161" y="21187"/>
                        <a:pt x="8823" y="101621"/>
                        <a:pt x="1415" y="10162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59" name="フリーフォーム: 図形 1958">
                  <a:extLst>
                    <a:ext uri="{FF2B5EF4-FFF2-40B4-BE49-F238E27FC236}">
                      <a16:creationId xmlns:a16="http://schemas.microsoft.com/office/drawing/2014/main" id="{B7A23BCB-A9F5-43D4-86CE-D299CC56E1D7}"/>
                    </a:ext>
                  </a:extLst>
                </p:cNvPr>
                <p:cNvSpPr/>
                <p:nvPr/>
              </p:nvSpPr>
              <p:spPr>
                <a:xfrm>
                  <a:off x="8462874" y="1855204"/>
                  <a:ext cx="279374" cy="76363"/>
                </a:xfrm>
                <a:custGeom>
                  <a:avLst/>
                  <a:gdLst>
                    <a:gd name="connsiteX0" fmla="*/ 238214 w 279374"/>
                    <a:gd name="connsiteY0" fmla="*/ 584 h 76363"/>
                    <a:gd name="connsiteX1" fmla="*/ 58826 w 279374"/>
                    <a:gd name="connsiteY1" fmla="*/ 8521 h 76363"/>
                    <a:gd name="connsiteX2" fmla="*/ 25489 w 279374"/>
                    <a:gd name="connsiteY2" fmla="*/ 54559 h 76363"/>
                    <a:gd name="connsiteX3" fmla="*/ 95339 w 279374"/>
                    <a:gd name="connsiteY3" fmla="*/ 67259 h 76363"/>
                    <a:gd name="connsiteX4" fmla="*/ 277901 w 279374"/>
                    <a:gd name="connsiteY4" fmla="*/ 35509 h 76363"/>
                    <a:gd name="connsiteX5" fmla="*/ 173126 w 279374"/>
                    <a:gd name="connsiteY5" fmla="*/ 64084 h 76363"/>
                    <a:gd name="connsiteX6" fmla="*/ 25489 w 279374"/>
                    <a:gd name="connsiteY6" fmla="*/ 73609 h 76363"/>
                    <a:gd name="connsiteX7" fmla="*/ 19139 w 279374"/>
                    <a:gd name="connsiteY7" fmla="*/ 16459 h 76363"/>
                    <a:gd name="connsiteX8" fmla="*/ 238214 w 279374"/>
                    <a:gd name="connsiteY8" fmla="*/ 584 h 7636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79374" h="76363">
                      <a:moveTo>
                        <a:pt x="238214" y="584"/>
                      </a:moveTo>
                      <a:cubicBezTo>
                        <a:pt x="244829" y="-739"/>
                        <a:pt x="94280" y="-475"/>
                        <a:pt x="58826" y="8521"/>
                      </a:cubicBezTo>
                      <a:cubicBezTo>
                        <a:pt x="23372" y="17517"/>
                        <a:pt x="19404" y="44769"/>
                        <a:pt x="25489" y="54559"/>
                      </a:cubicBezTo>
                      <a:cubicBezTo>
                        <a:pt x="31574" y="64349"/>
                        <a:pt x="53270" y="70434"/>
                        <a:pt x="95339" y="67259"/>
                      </a:cubicBezTo>
                      <a:cubicBezTo>
                        <a:pt x="137408" y="64084"/>
                        <a:pt x="264937" y="36038"/>
                        <a:pt x="277901" y="35509"/>
                      </a:cubicBezTo>
                      <a:cubicBezTo>
                        <a:pt x="290865" y="34980"/>
                        <a:pt x="215195" y="57734"/>
                        <a:pt x="173126" y="64084"/>
                      </a:cubicBezTo>
                      <a:cubicBezTo>
                        <a:pt x="131057" y="70434"/>
                        <a:pt x="51153" y="81547"/>
                        <a:pt x="25489" y="73609"/>
                      </a:cubicBezTo>
                      <a:cubicBezTo>
                        <a:pt x="-176" y="65672"/>
                        <a:pt x="-13140" y="28365"/>
                        <a:pt x="19139" y="16459"/>
                      </a:cubicBezTo>
                      <a:cubicBezTo>
                        <a:pt x="51418" y="4553"/>
                        <a:pt x="231599" y="1907"/>
                        <a:pt x="238214" y="58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0" name="フリーフォーム: 図形 1959">
                  <a:extLst>
                    <a:ext uri="{FF2B5EF4-FFF2-40B4-BE49-F238E27FC236}">
                      <a16:creationId xmlns:a16="http://schemas.microsoft.com/office/drawing/2014/main" id="{64FC45F3-F486-4685-8941-E766619DEB49}"/>
                    </a:ext>
                  </a:extLst>
                </p:cNvPr>
                <p:cNvSpPr/>
                <p:nvPr/>
              </p:nvSpPr>
              <p:spPr>
                <a:xfrm>
                  <a:off x="8527886" y="1899401"/>
                  <a:ext cx="198153" cy="76194"/>
                </a:xfrm>
                <a:custGeom>
                  <a:avLst/>
                  <a:gdLst>
                    <a:gd name="connsiteX0" fmla="*/ 3339 w 198153"/>
                    <a:gd name="connsiteY0" fmla="*/ 75449 h 76194"/>
                    <a:gd name="connsiteX1" fmla="*/ 197014 w 198153"/>
                    <a:gd name="connsiteY1" fmla="*/ 837 h 76194"/>
                    <a:gd name="connsiteX2" fmla="*/ 81127 w 198153"/>
                    <a:gd name="connsiteY2" fmla="*/ 37349 h 76194"/>
                    <a:gd name="connsiteX3" fmla="*/ 3339 w 198153"/>
                    <a:gd name="connsiteY3" fmla="*/ 75449 h 7619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98153" h="76194">
                      <a:moveTo>
                        <a:pt x="3339" y="75449"/>
                      </a:moveTo>
                      <a:cubicBezTo>
                        <a:pt x="22654" y="69364"/>
                        <a:pt x="184049" y="7187"/>
                        <a:pt x="197014" y="837"/>
                      </a:cubicBezTo>
                      <a:cubicBezTo>
                        <a:pt x="209979" y="-5513"/>
                        <a:pt x="108644" y="25972"/>
                        <a:pt x="81127" y="37349"/>
                      </a:cubicBezTo>
                      <a:cubicBezTo>
                        <a:pt x="53610" y="48726"/>
                        <a:pt x="-15976" y="81534"/>
                        <a:pt x="3339" y="7544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1" name="フリーフォーム: 図形 1960">
                  <a:extLst>
                    <a:ext uri="{FF2B5EF4-FFF2-40B4-BE49-F238E27FC236}">
                      <a16:creationId xmlns:a16="http://schemas.microsoft.com/office/drawing/2014/main" id="{5373F52A-2C2A-45B6-8332-F4741CF59FBE}"/>
                    </a:ext>
                  </a:extLst>
                </p:cNvPr>
                <p:cNvSpPr/>
                <p:nvPr/>
              </p:nvSpPr>
              <p:spPr>
                <a:xfrm>
                  <a:off x="8508708" y="1979476"/>
                  <a:ext cx="225738" cy="77758"/>
                </a:xfrm>
                <a:custGeom>
                  <a:avLst/>
                  <a:gdLst>
                    <a:gd name="connsiteX0" fmla="*/ 46330 w 225738"/>
                    <a:gd name="connsiteY0" fmla="*/ 137 h 77758"/>
                    <a:gd name="connsiteX1" fmla="*/ 206667 w 225738"/>
                    <a:gd name="connsiteY1" fmla="*/ 39824 h 77758"/>
                    <a:gd name="connsiteX2" fmla="*/ 208255 w 225738"/>
                    <a:gd name="connsiteY2" fmla="*/ 44587 h 77758"/>
                    <a:gd name="connsiteX3" fmla="*/ 119355 w 225738"/>
                    <a:gd name="connsiteY3" fmla="*/ 62049 h 77758"/>
                    <a:gd name="connsiteX4" fmla="*/ 292 w 225738"/>
                    <a:gd name="connsiteY4" fmla="*/ 74749 h 77758"/>
                    <a:gd name="connsiteX5" fmla="*/ 155867 w 225738"/>
                    <a:gd name="connsiteY5" fmla="*/ 74749 h 77758"/>
                    <a:gd name="connsiteX6" fmla="*/ 224130 w 225738"/>
                    <a:gd name="connsiteY6" fmla="*/ 41412 h 77758"/>
                    <a:gd name="connsiteX7" fmla="*/ 93955 w 225738"/>
                    <a:gd name="connsiteY7" fmla="*/ 27124 h 77758"/>
                    <a:gd name="connsiteX8" fmla="*/ 46330 w 225738"/>
                    <a:gd name="connsiteY8" fmla="*/ 137 h 7775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25738" h="77758">
                      <a:moveTo>
                        <a:pt x="46330" y="137"/>
                      </a:moveTo>
                      <a:cubicBezTo>
                        <a:pt x="65115" y="2254"/>
                        <a:pt x="179680" y="32416"/>
                        <a:pt x="206667" y="39824"/>
                      </a:cubicBezTo>
                      <a:cubicBezTo>
                        <a:pt x="233654" y="47232"/>
                        <a:pt x="222807" y="40883"/>
                        <a:pt x="208255" y="44587"/>
                      </a:cubicBezTo>
                      <a:cubicBezTo>
                        <a:pt x="193703" y="48291"/>
                        <a:pt x="154015" y="57022"/>
                        <a:pt x="119355" y="62049"/>
                      </a:cubicBezTo>
                      <a:cubicBezTo>
                        <a:pt x="84695" y="67076"/>
                        <a:pt x="-5793" y="72632"/>
                        <a:pt x="292" y="74749"/>
                      </a:cubicBezTo>
                      <a:cubicBezTo>
                        <a:pt x="6377" y="76866"/>
                        <a:pt x="118561" y="80305"/>
                        <a:pt x="155867" y="74749"/>
                      </a:cubicBezTo>
                      <a:cubicBezTo>
                        <a:pt x="193173" y="69193"/>
                        <a:pt x="234449" y="49349"/>
                        <a:pt x="224130" y="41412"/>
                      </a:cubicBezTo>
                      <a:cubicBezTo>
                        <a:pt x="213811" y="33475"/>
                        <a:pt x="123324" y="33209"/>
                        <a:pt x="93955" y="27124"/>
                      </a:cubicBezTo>
                      <a:cubicBezTo>
                        <a:pt x="64586" y="21039"/>
                        <a:pt x="27545" y="-1980"/>
                        <a:pt x="46330" y="13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2" name="フリーフォーム: 図形 1961">
                  <a:extLst>
                    <a:ext uri="{FF2B5EF4-FFF2-40B4-BE49-F238E27FC236}">
                      <a16:creationId xmlns:a16="http://schemas.microsoft.com/office/drawing/2014/main" id="{638BFC4B-EB6C-4AAD-98BA-DBB2896F30B6}"/>
                    </a:ext>
                  </a:extLst>
                </p:cNvPr>
                <p:cNvSpPr/>
                <p:nvPr/>
              </p:nvSpPr>
              <p:spPr>
                <a:xfrm>
                  <a:off x="8770278" y="1873314"/>
                  <a:ext cx="169816" cy="341567"/>
                </a:xfrm>
                <a:custGeom>
                  <a:avLst/>
                  <a:gdLst>
                    <a:gd name="connsiteX0" fmla="*/ 103847 w 169816"/>
                    <a:gd name="connsiteY0" fmla="*/ 1524 h 341567"/>
                    <a:gd name="connsiteX1" fmla="*/ 27647 w 169816"/>
                    <a:gd name="connsiteY1" fmla="*/ 65024 h 341567"/>
                    <a:gd name="connsiteX2" fmla="*/ 5422 w 169816"/>
                    <a:gd name="connsiteY2" fmla="*/ 149161 h 341567"/>
                    <a:gd name="connsiteX3" fmla="*/ 121310 w 169816"/>
                    <a:gd name="connsiteY3" fmla="*/ 303149 h 341567"/>
                    <a:gd name="connsiteX4" fmla="*/ 168935 w 169816"/>
                    <a:gd name="connsiteY4" fmla="*/ 339661 h 341567"/>
                    <a:gd name="connsiteX5" fmla="*/ 84797 w 169816"/>
                    <a:gd name="connsiteY5" fmla="*/ 261874 h 341567"/>
                    <a:gd name="connsiteX6" fmla="*/ 24472 w 169816"/>
                    <a:gd name="connsiteY6" fmla="*/ 130111 h 341567"/>
                    <a:gd name="connsiteX7" fmla="*/ 103847 w 169816"/>
                    <a:gd name="connsiteY7" fmla="*/ 1524 h 34156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69816" h="341567">
                      <a:moveTo>
                        <a:pt x="103847" y="1524"/>
                      </a:moveTo>
                      <a:cubicBezTo>
                        <a:pt x="104376" y="-9324"/>
                        <a:pt x="44051" y="40418"/>
                        <a:pt x="27647" y="65024"/>
                      </a:cubicBezTo>
                      <a:cubicBezTo>
                        <a:pt x="11243" y="89630"/>
                        <a:pt x="-10189" y="109473"/>
                        <a:pt x="5422" y="149161"/>
                      </a:cubicBezTo>
                      <a:cubicBezTo>
                        <a:pt x="21033" y="188849"/>
                        <a:pt x="94058" y="271399"/>
                        <a:pt x="121310" y="303149"/>
                      </a:cubicBezTo>
                      <a:cubicBezTo>
                        <a:pt x="148562" y="334899"/>
                        <a:pt x="175020" y="346540"/>
                        <a:pt x="168935" y="339661"/>
                      </a:cubicBezTo>
                      <a:cubicBezTo>
                        <a:pt x="162850" y="332782"/>
                        <a:pt x="108874" y="296799"/>
                        <a:pt x="84797" y="261874"/>
                      </a:cubicBezTo>
                      <a:cubicBezTo>
                        <a:pt x="60720" y="226949"/>
                        <a:pt x="21562" y="172973"/>
                        <a:pt x="24472" y="130111"/>
                      </a:cubicBezTo>
                      <a:cubicBezTo>
                        <a:pt x="27382" y="87249"/>
                        <a:pt x="103318" y="12372"/>
                        <a:pt x="103847" y="15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3" name="フリーフォーム: 図形 1962">
                  <a:extLst>
                    <a:ext uri="{FF2B5EF4-FFF2-40B4-BE49-F238E27FC236}">
                      <a16:creationId xmlns:a16="http://schemas.microsoft.com/office/drawing/2014/main" id="{B4C62799-8F66-4020-91C6-A5B4E36BBE4E}"/>
                    </a:ext>
                  </a:extLst>
                </p:cNvPr>
                <p:cNvSpPr/>
                <p:nvPr/>
              </p:nvSpPr>
              <p:spPr>
                <a:xfrm>
                  <a:off x="8622865" y="1769847"/>
                  <a:ext cx="266138" cy="417879"/>
                </a:xfrm>
                <a:custGeom>
                  <a:avLst/>
                  <a:gdLst>
                    <a:gd name="connsiteX0" fmla="*/ 435 w 266138"/>
                    <a:gd name="connsiteY0" fmla="*/ 3391 h 417879"/>
                    <a:gd name="connsiteX1" fmla="*/ 125848 w 266138"/>
                    <a:gd name="connsiteY1" fmla="*/ 11328 h 417879"/>
                    <a:gd name="connsiteX2" fmla="*/ 224273 w 266138"/>
                    <a:gd name="connsiteY2" fmla="*/ 63716 h 417879"/>
                    <a:gd name="connsiteX3" fmla="*/ 224273 w 266138"/>
                    <a:gd name="connsiteY3" fmla="*/ 100228 h 417879"/>
                    <a:gd name="connsiteX4" fmla="*/ 148073 w 266138"/>
                    <a:gd name="connsiteY4" fmla="*/ 155791 h 417879"/>
                    <a:gd name="connsiteX5" fmla="*/ 125848 w 266138"/>
                    <a:gd name="connsiteY5" fmla="*/ 211353 h 417879"/>
                    <a:gd name="connsiteX6" fmla="*/ 125848 w 266138"/>
                    <a:gd name="connsiteY6" fmla="*/ 290728 h 417879"/>
                    <a:gd name="connsiteX7" fmla="*/ 176648 w 266138"/>
                    <a:gd name="connsiteY7" fmla="*/ 374866 h 417879"/>
                    <a:gd name="connsiteX8" fmla="*/ 265548 w 266138"/>
                    <a:gd name="connsiteY8" fmla="*/ 417728 h 417879"/>
                    <a:gd name="connsiteX9" fmla="*/ 211573 w 266138"/>
                    <a:gd name="connsiteY9" fmla="*/ 385978 h 417879"/>
                    <a:gd name="connsiteX10" fmla="*/ 138548 w 266138"/>
                    <a:gd name="connsiteY10" fmla="*/ 308191 h 417879"/>
                    <a:gd name="connsiteX11" fmla="*/ 141723 w 266138"/>
                    <a:gd name="connsiteY11" fmla="*/ 163728 h 417879"/>
                    <a:gd name="connsiteX12" fmla="*/ 217923 w 266138"/>
                    <a:gd name="connsiteY12" fmla="*/ 46253 h 417879"/>
                    <a:gd name="connsiteX13" fmla="*/ 171885 w 266138"/>
                    <a:gd name="connsiteY13" fmla="*/ 4978 h 417879"/>
                    <a:gd name="connsiteX14" fmla="*/ 435 w 266138"/>
                    <a:gd name="connsiteY14" fmla="*/ 3391 h 4178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</a:cxnLst>
                  <a:rect l="l" t="t" r="r" b="b"/>
                  <a:pathLst>
                    <a:path w="266138" h="417879">
                      <a:moveTo>
                        <a:pt x="435" y="3391"/>
                      </a:moveTo>
                      <a:cubicBezTo>
                        <a:pt x="-7238" y="4449"/>
                        <a:pt x="88542" y="1274"/>
                        <a:pt x="125848" y="11328"/>
                      </a:cubicBezTo>
                      <a:cubicBezTo>
                        <a:pt x="163154" y="21382"/>
                        <a:pt x="207869" y="48899"/>
                        <a:pt x="224273" y="63716"/>
                      </a:cubicBezTo>
                      <a:cubicBezTo>
                        <a:pt x="240677" y="78533"/>
                        <a:pt x="236973" y="84882"/>
                        <a:pt x="224273" y="100228"/>
                      </a:cubicBezTo>
                      <a:cubicBezTo>
                        <a:pt x="211573" y="115574"/>
                        <a:pt x="164477" y="137270"/>
                        <a:pt x="148073" y="155791"/>
                      </a:cubicBezTo>
                      <a:cubicBezTo>
                        <a:pt x="131669" y="174312"/>
                        <a:pt x="129552" y="188863"/>
                        <a:pt x="125848" y="211353"/>
                      </a:cubicBezTo>
                      <a:cubicBezTo>
                        <a:pt x="122144" y="233843"/>
                        <a:pt x="117381" y="263476"/>
                        <a:pt x="125848" y="290728"/>
                      </a:cubicBezTo>
                      <a:cubicBezTo>
                        <a:pt x="134315" y="317980"/>
                        <a:pt x="153365" y="353699"/>
                        <a:pt x="176648" y="374866"/>
                      </a:cubicBezTo>
                      <a:cubicBezTo>
                        <a:pt x="199931" y="396033"/>
                        <a:pt x="259727" y="415876"/>
                        <a:pt x="265548" y="417728"/>
                      </a:cubicBezTo>
                      <a:cubicBezTo>
                        <a:pt x="271369" y="419580"/>
                        <a:pt x="232740" y="404234"/>
                        <a:pt x="211573" y="385978"/>
                      </a:cubicBezTo>
                      <a:cubicBezTo>
                        <a:pt x="190406" y="367722"/>
                        <a:pt x="150190" y="345233"/>
                        <a:pt x="138548" y="308191"/>
                      </a:cubicBezTo>
                      <a:cubicBezTo>
                        <a:pt x="126906" y="271149"/>
                        <a:pt x="128494" y="207384"/>
                        <a:pt x="141723" y="163728"/>
                      </a:cubicBezTo>
                      <a:cubicBezTo>
                        <a:pt x="154952" y="120072"/>
                        <a:pt x="212896" y="72711"/>
                        <a:pt x="217923" y="46253"/>
                      </a:cubicBezTo>
                      <a:cubicBezTo>
                        <a:pt x="222950" y="19795"/>
                        <a:pt x="206546" y="14503"/>
                        <a:pt x="171885" y="4978"/>
                      </a:cubicBezTo>
                      <a:cubicBezTo>
                        <a:pt x="137224" y="-4547"/>
                        <a:pt x="8108" y="2333"/>
                        <a:pt x="435" y="339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4" name="フリーフォーム: 図形 1963">
                  <a:extLst>
                    <a:ext uri="{FF2B5EF4-FFF2-40B4-BE49-F238E27FC236}">
                      <a16:creationId xmlns:a16="http://schemas.microsoft.com/office/drawing/2014/main" id="{46AAA12E-B789-416A-9230-0D3D12D89A9B}"/>
                    </a:ext>
                  </a:extLst>
                </p:cNvPr>
                <p:cNvSpPr/>
                <p:nvPr/>
              </p:nvSpPr>
              <p:spPr>
                <a:xfrm>
                  <a:off x="8949915" y="2207528"/>
                  <a:ext cx="354692" cy="428186"/>
                </a:xfrm>
                <a:custGeom>
                  <a:avLst/>
                  <a:gdLst>
                    <a:gd name="connsiteX0" fmla="*/ 410 w 354692"/>
                    <a:gd name="connsiteY0" fmla="*/ 685 h 428186"/>
                    <a:gd name="connsiteX1" fmla="*/ 205198 w 354692"/>
                    <a:gd name="connsiteY1" fmla="*/ 102285 h 428186"/>
                    <a:gd name="connsiteX2" fmla="*/ 295685 w 354692"/>
                    <a:gd name="connsiteY2" fmla="*/ 200710 h 428186"/>
                    <a:gd name="connsiteX3" fmla="*/ 349660 w 354692"/>
                    <a:gd name="connsiteY3" fmla="*/ 424547 h 428186"/>
                    <a:gd name="connsiteX4" fmla="*/ 349660 w 354692"/>
                    <a:gd name="connsiteY4" fmla="*/ 330885 h 428186"/>
                    <a:gd name="connsiteX5" fmla="*/ 325848 w 354692"/>
                    <a:gd name="connsiteY5" fmla="*/ 218172 h 428186"/>
                    <a:gd name="connsiteX6" fmla="*/ 157573 w 354692"/>
                    <a:gd name="connsiteY6" fmla="*/ 65772 h 428186"/>
                    <a:gd name="connsiteX7" fmla="*/ 410 w 354692"/>
                    <a:gd name="connsiteY7" fmla="*/ 685 h 4281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54692" h="428186">
                      <a:moveTo>
                        <a:pt x="410" y="685"/>
                      </a:moveTo>
                      <a:cubicBezTo>
                        <a:pt x="8347" y="6770"/>
                        <a:pt x="155985" y="68947"/>
                        <a:pt x="205198" y="102285"/>
                      </a:cubicBezTo>
                      <a:cubicBezTo>
                        <a:pt x="254411" y="135623"/>
                        <a:pt x="271608" y="147000"/>
                        <a:pt x="295685" y="200710"/>
                      </a:cubicBezTo>
                      <a:cubicBezTo>
                        <a:pt x="319762" y="254420"/>
                        <a:pt x="340664" y="402851"/>
                        <a:pt x="349660" y="424547"/>
                      </a:cubicBezTo>
                      <a:cubicBezTo>
                        <a:pt x="358656" y="446243"/>
                        <a:pt x="353629" y="365281"/>
                        <a:pt x="349660" y="330885"/>
                      </a:cubicBezTo>
                      <a:cubicBezTo>
                        <a:pt x="345691" y="296489"/>
                        <a:pt x="357863" y="262358"/>
                        <a:pt x="325848" y="218172"/>
                      </a:cubicBezTo>
                      <a:cubicBezTo>
                        <a:pt x="293834" y="173987"/>
                        <a:pt x="213665" y="101491"/>
                        <a:pt x="157573" y="65772"/>
                      </a:cubicBezTo>
                      <a:cubicBezTo>
                        <a:pt x="101481" y="30053"/>
                        <a:pt x="-7527" y="-5400"/>
                        <a:pt x="410" y="68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5" name="フリーフォーム: 図形 1964">
                  <a:extLst>
                    <a:ext uri="{FF2B5EF4-FFF2-40B4-BE49-F238E27FC236}">
                      <a16:creationId xmlns:a16="http://schemas.microsoft.com/office/drawing/2014/main" id="{68CDC1E4-A6FC-4A06-BD20-84CAE6D5BB99}"/>
                    </a:ext>
                  </a:extLst>
                </p:cNvPr>
                <p:cNvSpPr/>
                <p:nvPr/>
              </p:nvSpPr>
              <p:spPr>
                <a:xfrm>
                  <a:off x="9309869" y="2662164"/>
                  <a:ext cx="250196" cy="415266"/>
                </a:xfrm>
                <a:custGeom>
                  <a:avLst/>
                  <a:gdLst>
                    <a:gd name="connsiteX0" fmla="*/ 5581 w 250196"/>
                    <a:gd name="connsiteY0" fmla="*/ 74 h 415266"/>
                    <a:gd name="connsiteX1" fmla="*/ 5581 w 250196"/>
                    <a:gd name="connsiteY1" fmla="*/ 285824 h 415266"/>
                    <a:gd name="connsiteX2" fmla="*/ 72256 w 250196"/>
                    <a:gd name="connsiteY2" fmla="*/ 390599 h 415266"/>
                    <a:gd name="connsiteX3" fmla="*/ 184969 w 250196"/>
                    <a:gd name="connsiteY3" fmla="*/ 408061 h 415266"/>
                    <a:gd name="connsiteX4" fmla="*/ 250056 w 250196"/>
                    <a:gd name="connsiteY4" fmla="*/ 293761 h 415266"/>
                    <a:gd name="connsiteX5" fmla="*/ 199256 w 250196"/>
                    <a:gd name="connsiteY5" fmla="*/ 363611 h 415266"/>
                    <a:gd name="connsiteX6" fmla="*/ 100831 w 250196"/>
                    <a:gd name="connsiteY6" fmla="*/ 379486 h 415266"/>
                    <a:gd name="connsiteX7" fmla="*/ 21456 w 250196"/>
                    <a:gd name="connsiteY7" fmla="*/ 314399 h 415266"/>
                    <a:gd name="connsiteX8" fmla="*/ 5581 w 250196"/>
                    <a:gd name="connsiteY8" fmla="*/ 74 h 41526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250196" h="415266">
                      <a:moveTo>
                        <a:pt x="5581" y="74"/>
                      </a:moveTo>
                      <a:cubicBezTo>
                        <a:pt x="2935" y="-4688"/>
                        <a:pt x="-5532" y="220736"/>
                        <a:pt x="5581" y="285824"/>
                      </a:cubicBezTo>
                      <a:cubicBezTo>
                        <a:pt x="16694" y="350912"/>
                        <a:pt x="42358" y="370226"/>
                        <a:pt x="72256" y="390599"/>
                      </a:cubicBezTo>
                      <a:cubicBezTo>
                        <a:pt x="102154" y="410972"/>
                        <a:pt x="155336" y="424201"/>
                        <a:pt x="184969" y="408061"/>
                      </a:cubicBezTo>
                      <a:cubicBezTo>
                        <a:pt x="214602" y="391921"/>
                        <a:pt x="247675" y="301169"/>
                        <a:pt x="250056" y="293761"/>
                      </a:cubicBezTo>
                      <a:cubicBezTo>
                        <a:pt x="252437" y="286353"/>
                        <a:pt x="224127" y="349324"/>
                        <a:pt x="199256" y="363611"/>
                      </a:cubicBezTo>
                      <a:cubicBezTo>
                        <a:pt x="174385" y="377899"/>
                        <a:pt x="130464" y="387688"/>
                        <a:pt x="100831" y="379486"/>
                      </a:cubicBezTo>
                      <a:cubicBezTo>
                        <a:pt x="71198" y="371284"/>
                        <a:pt x="36802" y="379487"/>
                        <a:pt x="21456" y="314399"/>
                      </a:cubicBezTo>
                      <a:cubicBezTo>
                        <a:pt x="6110" y="249312"/>
                        <a:pt x="8227" y="4836"/>
                        <a:pt x="5581" y="7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6" name="フリーフォーム: 図形 1965">
                  <a:extLst>
                    <a:ext uri="{FF2B5EF4-FFF2-40B4-BE49-F238E27FC236}">
                      <a16:creationId xmlns:a16="http://schemas.microsoft.com/office/drawing/2014/main" id="{32693E36-189C-44F8-9DE5-03999A774FF4}"/>
                    </a:ext>
                  </a:extLst>
                </p:cNvPr>
                <p:cNvSpPr/>
                <p:nvPr/>
              </p:nvSpPr>
              <p:spPr>
                <a:xfrm>
                  <a:off x="9062827" y="2031561"/>
                  <a:ext cx="377204" cy="700369"/>
                </a:xfrm>
                <a:custGeom>
                  <a:avLst/>
                  <a:gdLst>
                    <a:gd name="connsiteX0" fmla="*/ 1798 w 377204"/>
                    <a:gd name="connsiteY0" fmla="*/ 3614 h 700369"/>
                    <a:gd name="connsiteX1" fmla="*/ 166898 w 377204"/>
                    <a:gd name="connsiteY1" fmla="*/ 78227 h 700369"/>
                    <a:gd name="connsiteX2" fmla="*/ 327236 w 377204"/>
                    <a:gd name="connsiteY2" fmla="*/ 260789 h 700369"/>
                    <a:gd name="connsiteX3" fmla="*/ 373273 w 377204"/>
                    <a:gd name="connsiteY3" fmla="*/ 689414 h 700369"/>
                    <a:gd name="connsiteX4" fmla="*/ 373273 w 377204"/>
                    <a:gd name="connsiteY4" fmla="*/ 551302 h 700369"/>
                    <a:gd name="connsiteX5" fmla="*/ 360573 w 377204"/>
                    <a:gd name="connsiteY5" fmla="*/ 314764 h 700369"/>
                    <a:gd name="connsiteX6" fmla="*/ 278023 w 377204"/>
                    <a:gd name="connsiteY6" fmla="*/ 183002 h 700369"/>
                    <a:gd name="connsiteX7" fmla="*/ 1798 w 377204"/>
                    <a:gd name="connsiteY7" fmla="*/ 3614 h 700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377204" h="700369">
                      <a:moveTo>
                        <a:pt x="1798" y="3614"/>
                      </a:moveTo>
                      <a:cubicBezTo>
                        <a:pt x="-16723" y="-13849"/>
                        <a:pt x="112658" y="35365"/>
                        <a:pt x="166898" y="78227"/>
                      </a:cubicBezTo>
                      <a:cubicBezTo>
                        <a:pt x="221138" y="121089"/>
                        <a:pt x="292840" y="158925"/>
                        <a:pt x="327236" y="260789"/>
                      </a:cubicBezTo>
                      <a:cubicBezTo>
                        <a:pt x="361632" y="362653"/>
                        <a:pt x="365600" y="640995"/>
                        <a:pt x="373273" y="689414"/>
                      </a:cubicBezTo>
                      <a:cubicBezTo>
                        <a:pt x="380946" y="737833"/>
                        <a:pt x="375390" y="613744"/>
                        <a:pt x="373273" y="551302"/>
                      </a:cubicBezTo>
                      <a:cubicBezTo>
                        <a:pt x="371156" y="488860"/>
                        <a:pt x="376448" y="376147"/>
                        <a:pt x="360573" y="314764"/>
                      </a:cubicBezTo>
                      <a:cubicBezTo>
                        <a:pt x="344698" y="253381"/>
                        <a:pt x="334379" y="233802"/>
                        <a:pt x="278023" y="183002"/>
                      </a:cubicBezTo>
                      <a:cubicBezTo>
                        <a:pt x="221667" y="132202"/>
                        <a:pt x="20319" y="21077"/>
                        <a:pt x="1798" y="36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7" name="フリーフォーム: 図形 1966">
                  <a:extLst>
                    <a:ext uri="{FF2B5EF4-FFF2-40B4-BE49-F238E27FC236}">
                      <a16:creationId xmlns:a16="http://schemas.microsoft.com/office/drawing/2014/main" id="{EE7821AF-8FDA-46D3-B3EA-C66266B7C4EE}"/>
                    </a:ext>
                  </a:extLst>
                </p:cNvPr>
                <p:cNvSpPr/>
                <p:nvPr/>
              </p:nvSpPr>
              <p:spPr>
                <a:xfrm>
                  <a:off x="9434563" y="2749538"/>
                  <a:ext cx="114467" cy="154102"/>
                </a:xfrm>
                <a:custGeom>
                  <a:avLst/>
                  <a:gdLst>
                    <a:gd name="connsiteX0" fmla="*/ 4712 w 114467"/>
                    <a:gd name="connsiteY0" fmla="*/ 12 h 154102"/>
                    <a:gd name="connsiteX1" fmla="*/ 11062 w 114467"/>
                    <a:gd name="connsiteY1" fmla="*/ 127012 h 154102"/>
                    <a:gd name="connsiteX2" fmla="*/ 72975 w 114467"/>
                    <a:gd name="connsiteY2" fmla="*/ 150825 h 154102"/>
                    <a:gd name="connsiteX3" fmla="*/ 114250 w 114467"/>
                    <a:gd name="connsiteY3" fmla="*/ 142887 h 154102"/>
                    <a:gd name="connsiteX4" fmla="*/ 55512 w 114467"/>
                    <a:gd name="connsiteY4" fmla="*/ 154000 h 154102"/>
                    <a:gd name="connsiteX5" fmla="*/ 4712 w 114467"/>
                    <a:gd name="connsiteY5" fmla="*/ 134950 h 154102"/>
                    <a:gd name="connsiteX6" fmla="*/ 4712 w 114467"/>
                    <a:gd name="connsiteY6" fmla="*/ 12 h 1541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14467" h="154102">
                      <a:moveTo>
                        <a:pt x="4712" y="12"/>
                      </a:moveTo>
                      <a:cubicBezTo>
                        <a:pt x="5770" y="-1311"/>
                        <a:pt x="-315" y="101877"/>
                        <a:pt x="11062" y="127012"/>
                      </a:cubicBezTo>
                      <a:cubicBezTo>
                        <a:pt x="22439" y="152147"/>
                        <a:pt x="55777" y="148179"/>
                        <a:pt x="72975" y="150825"/>
                      </a:cubicBezTo>
                      <a:cubicBezTo>
                        <a:pt x="90173" y="153471"/>
                        <a:pt x="117161" y="142358"/>
                        <a:pt x="114250" y="142887"/>
                      </a:cubicBezTo>
                      <a:cubicBezTo>
                        <a:pt x="111340" y="143416"/>
                        <a:pt x="73768" y="155323"/>
                        <a:pt x="55512" y="154000"/>
                      </a:cubicBezTo>
                      <a:cubicBezTo>
                        <a:pt x="37256" y="152677"/>
                        <a:pt x="14766" y="157969"/>
                        <a:pt x="4712" y="134950"/>
                      </a:cubicBezTo>
                      <a:cubicBezTo>
                        <a:pt x="-5342" y="111931"/>
                        <a:pt x="3654" y="1335"/>
                        <a:pt x="4712" y="1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8" name="フリーフォーム: 図形 1967">
                  <a:extLst>
                    <a:ext uri="{FF2B5EF4-FFF2-40B4-BE49-F238E27FC236}">
                      <a16:creationId xmlns:a16="http://schemas.microsoft.com/office/drawing/2014/main" id="{969AD7D5-E2AD-4D0C-9A11-3E851DCECE8C}"/>
                    </a:ext>
                  </a:extLst>
                </p:cNvPr>
                <p:cNvSpPr/>
                <p:nvPr/>
              </p:nvSpPr>
              <p:spPr>
                <a:xfrm>
                  <a:off x="9093046" y="2016101"/>
                  <a:ext cx="441488" cy="434352"/>
                </a:xfrm>
                <a:custGeom>
                  <a:avLst/>
                  <a:gdLst>
                    <a:gd name="connsiteX0" fmla="*/ 154 w 441488"/>
                    <a:gd name="connsiteY0" fmla="*/ 24 h 434352"/>
                    <a:gd name="connsiteX1" fmla="*/ 116042 w 441488"/>
                    <a:gd name="connsiteY1" fmla="*/ 38124 h 434352"/>
                    <a:gd name="connsiteX2" fmla="*/ 216054 w 441488"/>
                    <a:gd name="connsiteY2" fmla="*/ 31774 h 434352"/>
                    <a:gd name="connsiteX3" fmla="*/ 177954 w 441488"/>
                    <a:gd name="connsiteY3" fmla="*/ 71462 h 434352"/>
                    <a:gd name="connsiteX4" fmla="*/ 177954 w 441488"/>
                    <a:gd name="connsiteY4" fmla="*/ 79399 h 434352"/>
                    <a:gd name="connsiteX5" fmla="*/ 270029 w 441488"/>
                    <a:gd name="connsiteY5" fmla="*/ 122262 h 434352"/>
                    <a:gd name="connsiteX6" fmla="*/ 330354 w 441488"/>
                    <a:gd name="connsiteY6" fmla="*/ 141312 h 434352"/>
                    <a:gd name="connsiteX7" fmla="*/ 298604 w 441488"/>
                    <a:gd name="connsiteY7" fmla="*/ 160362 h 434352"/>
                    <a:gd name="connsiteX8" fmla="*/ 298604 w 441488"/>
                    <a:gd name="connsiteY8" fmla="*/ 180999 h 434352"/>
                    <a:gd name="connsiteX9" fmla="*/ 328767 w 441488"/>
                    <a:gd name="connsiteY9" fmla="*/ 211162 h 434352"/>
                    <a:gd name="connsiteX10" fmla="*/ 376392 w 441488"/>
                    <a:gd name="connsiteY10" fmla="*/ 339749 h 434352"/>
                    <a:gd name="connsiteX11" fmla="*/ 441479 w 441488"/>
                    <a:gd name="connsiteY11" fmla="*/ 431824 h 434352"/>
                    <a:gd name="connsiteX12" fmla="*/ 381154 w 441488"/>
                    <a:gd name="connsiteY12" fmla="*/ 408012 h 434352"/>
                    <a:gd name="connsiteX13" fmla="*/ 365279 w 441488"/>
                    <a:gd name="connsiteY13" fmla="*/ 403249 h 434352"/>
                    <a:gd name="connsiteX14" fmla="*/ 408142 w 441488"/>
                    <a:gd name="connsiteY14" fmla="*/ 400074 h 434352"/>
                    <a:gd name="connsiteX15" fmla="*/ 306542 w 441488"/>
                    <a:gd name="connsiteY15" fmla="*/ 198462 h 434352"/>
                    <a:gd name="connsiteX16" fmla="*/ 304954 w 441488"/>
                    <a:gd name="connsiteY16" fmla="*/ 138137 h 434352"/>
                    <a:gd name="connsiteX17" fmla="*/ 184304 w 441488"/>
                    <a:gd name="connsiteY17" fmla="*/ 87337 h 434352"/>
                    <a:gd name="connsiteX18" fmla="*/ 195417 w 441488"/>
                    <a:gd name="connsiteY18" fmla="*/ 53999 h 434352"/>
                    <a:gd name="connsiteX19" fmla="*/ 141442 w 441488"/>
                    <a:gd name="connsiteY19" fmla="*/ 44474 h 434352"/>
                    <a:gd name="connsiteX20" fmla="*/ 154 w 441488"/>
                    <a:gd name="connsiteY20" fmla="*/ 24 h 4343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441488" h="434352">
                      <a:moveTo>
                        <a:pt x="154" y="24"/>
                      </a:moveTo>
                      <a:cubicBezTo>
                        <a:pt x="-4079" y="-1034"/>
                        <a:pt x="80059" y="32832"/>
                        <a:pt x="116042" y="38124"/>
                      </a:cubicBezTo>
                      <a:cubicBezTo>
                        <a:pt x="152025" y="43416"/>
                        <a:pt x="205735" y="26218"/>
                        <a:pt x="216054" y="31774"/>
                      </a:cubicBezTo>
                      <a:cubicBezTo>
                        <a:pt x="226373" y="37330"/>
                        <a:pt x="177954" y="71462"/>
                        <a:pt x="177954" y="71462"/>
                      </a:cubicBezTo>
                      <a:cubicBezTo>
                        <a:pt x="171604" y="79399"/>
                        <a:pt x="162608" y="70932"/>
                        <a:pt x="177954" y="79399"/>
                      </a:cubicBezTo>
                      <a:cubicBezTo>
                        <a:pt x="193300" y="87866"/>
                        <a:pt x="244629" y="111943"/>
                        <a:pt x="270029" y="122262"/>
                      </a:cubicBezTo>
                      <a:cubicBezTo>
                        <a:pt x="295429" y="132581"/>
                        <a:pt x="325592" y="134962"/>
                        <a:pt x="330354" y="141312"/>
                      </a:cubicBezTo>
                      <a:cubicBezTo>
                        <a:pt x="335116" y="147662"/>
                        <a:pt x="303896" y="153748"/>
                        <a:pt x="298604" y="160362"/>
                      </a:cubicBezTo>
                      <a:cubicBezTo>
                        <a:pt x="293312" y="166976"/>
                        <a:pt x="293577" y="172532"/>
                        <a:pt x="298604" y="180999"/>
                      </a:cubicBezTo>
                      <a:cubicBezTo>
                        <a:pt x="303631" y="189466"/>
                        <a:pt x="315802" y="184704"/>
                        <a:pt x="328767" y="211162"/>
                      </a:cubicBezTo>
                      <a:cubicBezTo>
                        <a:pt x="341732" y="237620"/>
                        <a:pt x="357607" y="302972"/>
                        <a:pt x="376392" y="339749"/>
                      </a:cubicBezTo>
                      <a:cubicBezTo>
                        <a:pt x="395177" y="376526"/>
                        <a:pt x="440685" y="420447"/>
                        <a:pt x="441479" y="431824"/>
                      </a:cubicBezTo>
                      <a:cubicBezTo>
                        <a:pt x="442273" y="443201"/>
                        <a:pt x="393854" y="412775"/>
                        <a:pt x="381154" y="408012"/>
                      </a:cubicBezTo>
                      <a:cubicBezTo>
                        <a:pt x="368454" y="403249"/>
                        <a:pt x="360781" y="404572"/>
                        <a:pt x="365279" y="403249"/>
                      </a:cubicBezTo>
                      <a:cubicBezTo>
                        <a:pt x="369777" y="401926"/>
                        <a:pt x="417931" y="434205"/>
                        <a:pt x="408142" y="400074"/>
                      </a:cubicBezTo>
                      <a:cubicBezTo>
                        <a:pt x="398353" y="365943"/>
                        <a:pt x="323740" y="242118"/>
                        <a:pt x="306542" y="198462"/>
                      </a:cubicBezTo>
                      <a:cubicBezTo>
                        <a:pt x="289344" y="154806"/>
                        <a:pt x="325327" y="156658"/>
                        <a:pt x="304954" y="138137"/>
                      </a:cubicBezTo>
                      <a:cubicBezTo>
                        <a:pt x="284581" y="119616"/>
                        <a:pt x="202560" y="101360"/>
                        <a:pt x="184304" y="87337"/>
                      </a:cubicBezTo>
                      <a:cubicBezTo>
                        <a:pt x="166048" y="73314"/>
                        <a:pt x="202561" y="61143"/>
                        <a:pt x="195417" y="53999"/>
                      </a:cubicBezTo>
                      <a:cubicBezTo>
                        <a:pt x="188273" y="46855"/>
                        <a:pt x="141442" y="44474"/>
                        <a:pt x="141442" y="44474"/>
                      </a:cubicBezTo>
                      <a:cubicBezTo>
                        <a:pt x="112338" y="38653"/>
                        <a:pt x="4387" y="1082"/>
                        <a:pt x="154" y="2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69" name="フリーフォーム: 図形 1968">
                  <a:extLst>
                    <a:ext uri="{FF2B5EF4-FFF2-40B4-BE49-F238E27FC236}">
                      <a16:creationId xmlns:a16="http://schemas.microsoft.com/office/drawing/2014/main" id="{52534B50-E1D8-4A09-A299-049D32504574}"/>
                    </a:ext>
                  </a:extLst>
                </p:cNvPr>
                <p:cNvSpPr/>
                <p:nvPr/>
              </p:nvSpPr>
              <p:spPr>
                <a:xfrm>
                  <a:off x="9430251" y="2385315"/>
                  <a:ext cx="57169" cy="403926"/>
                </a:xfrm>
                <a:custGeom>
                  <a:avLst/>
                  <a:gdLst>
                    <a:gd name="connsiteX0" fmla="*/ 31249 w 57169"/>
                    <a:gd name="connsiteY0" fmla="*/ 698 h 403926"/>
                    <a:gd name="connsiteX1" fmla="*/ 55062 w 57169"/>
                    <a:gd name="connsiteY1" fmla="*/ 229298 h 403926"/>
                    <a:gd name="connsiteX2" fmla="*/ 53474 w 57169"/>
                    <a:gd name="connsiteY2" fmla="*/ 288035 h 403926"/>
                    <a:gd name="connsiteX3" fmla="*/ 32837 w 57169"/>
                    <a:gd name="connsiteY3" fmla="*/ 264223 h 403926"/>
                    <a:gd name="connsiteX4" fmla="*/ 29662 w 57169"/>
                    <a:gd name="connsiteY4" fmla="*/ 318198 h 403926"/>
                    <a:gd name="connsiteX5" fmla="*/ 1087 w 57169"/>
                    <a:gd name="connsiteY5" fmla="*/ 403923 h 403926"/>
                    <a:gd name="connsiteX6" fmla="*/ 9024 w 57169"/>
                    <a:gd name="connsiteY6" fmla="*/ 321373 h 403926"/>
                    <a:gd name="connsiteX7" fmla="*/ 37599 w 57169"/>
                    <a:gd name="connsiteY7" fmla="*/ 221360 h 403926"/>
                    <a:gd name="connsiteX8" fmla="*/ 26487 w 57169"/>
                    <a:gd name="connsiteY8" fmla="*/ 159448 h 403926"/>
                    <a:gd name="connsiteX9" fmla="*/ 31249 w 57169"/>
                    <a:gd name="connsiteY9" fmla="*/ 698 h 4039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57169" h="403926">
                      <a:moveTo>
                        <a:pt x="31249" y="698"/>
                      </a:moveTo>
                      <a:cubicBezTo>
                        <a:pt x="36011" y="12340"/>
                        <a:pt x="51358" y="181409"/>
                        <a:pt x="55062" y="229298"/>
                      </a:cubicBezTo>
                      <a:cubicBezTo>
                        <a:pt x="58766" y="277188"/>
                        <a:pt x="57178" y="282214"/>
                        <a:pt x="53474" y="288035"/>
                      </a:cubicBezTo>
                      <a:cubicBezTo>
                        <a:pt x="49770" y="293856"/>
                        <a:pt x="36806" y="259196"/>
                        <a:pt x="32837" y="264223"/>
                      </a:cubicBezTo>
                      <a:cubicBezTo>
                        <a:pt x="28868" y="269250"/>
                        <a:pt x="34954" y="294915"/>
                        <a:pt x="29662" y="318198"/>
                      </a:cubicBezTo>
                      <a:cubicBezTo>
                        <a:pt x="24370" y="341481"/>
                        <a:pt x="4527" y="403394"/>
                        <a:pt x="1087" y="403923"/>
                      </a:cubicBezTo>
                      <a:cubicBezTo>
                        <a:pt x="-2353" y="404452"/>
                        <a:pt x="2939" y="351800"/>
                        <a:pt x="9024" y="321373"/>
                      </a:cubicBezTo>
                      <a:cubicBezTo>
                        <a:pt x="15109" y="290946"/>
                        <a:pt x="34689" y="248347"/>
                        <a:pt x="37599" y="221360"/>
                      </a:cubicBezTo>
                      <a:cubicBezTo>
                        <a:pt x="40509" y="194373"/>
                        <a:pt x="29662" y="192521"/>
                        <a:pt x="26487" y="159448"/>
                      </a:cubicBezTo>
                      <a:cubicBezTo>
                        <a:pt x="23312" y="126375"/>
                        <a:pt x="26487" y="-10944"/>
                        <a:pt x="31249" y="69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0" name="フリーフォーム: 図形 1969">
                  <a:extLst>
                    <a:ext uri="{FF2B5EF4-FFF2-40B4-BE49-F238E27FC236}">
                      <a16:creationId xmlns:a16="http://schemas.microsoft.com/office/drawing/2014/main" id="{A4FAD279-FBCB-4DAC-84A7-FD969E5642A1}"/>
                    </a:ext>
                  </a:extLst>
                </p:cNvPr>
                <p:cNvSpPr/>
                <p:nvPr/>
              </p:nvSpPr>
              <p:spPr>
                <a:xfrm>
                  <a:off x="8926512" y="2259767"/>
                  <a:ext cx="127353" cy="188245"/>
                </a:xfrm>
                <a:custGeom>
                  <a:avLst/>
                  <a:gdLst>
                    <a:gd name="connsiteX0" fmla="*/ 112713 w 127353"/>
                    <a:gd name="connsiteY0" fmla="*/ 833 h 188245"/>
                    <a:gd name="connsiteX1" fmla="*/ 112713 w 127353"/>
                    <a:gd name="connsiteY1" fmla="*/ 104021 h 188245"/>
                    <a:gd name="connsiteX2" fmla="*/ 123826 w 127353"/>
                    <a:gd name="connsiteY2" fmla="*/ 123071 h 188245"/>
                    <a:gd name="connsiteX3" fmla="*/ 71438 w 127353"/>
                    <a:gd name="connsiteY3" fmla="*/ 157996 h 188245"/>
                    <a:gd name="connsiteX4" fmla="*/ 1 w 127353"/>
                    <a:gd name="connsiteY4" fmla="*/ 188158 h 188245"/>
                    <a:gd name="connsiteX5" fmla="*/ 69851 w 127353"/>
                    <a:gd name="connsiteY5" fmla="*/ 165933 h 188245"/>
                    <a:gd name="connsiteX6" fmla="*/ 127001 w 127353"/>
                    <a:gd name="connsiteY6" fmla="*/ 131008 h 188245"/>
                    <a:gd name="connsiteX7" fmla="*/ 93663 w 127353"/>
                    <a:gd name="connsiteY7" fmla="*/ 57983 h 188245"/>
                    <a:gd name="connsiteX8" fmla="*/ 112713 w 127353"/>
                    <a:gd name="connsiteY8" fmla="*/ 833 h 1882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27353" h="188245">
                      <a:moveTo>
                        <a:pt x="112713" y="833"/>
                      </a:moveTo>
                      <a:cubicBezTo>
                        <a:pt x="115888" y="8506"/>
                        <a:pt x="110861" y="83648"/>
                        <a:pt x="112713" y="104021"/>
                      </a:cubicBezTo>
                      <a:cubicBezTo>
                        <a:pt x="114565" y="124394"/>
                        <a:pt x="130705" y="114075"/>
                        <a:pt x="123826" y="123071"/>
                      </a:cubicBezTo>
                      <a:cubicBezTo>
                        <a:pt x="116947" y="132067"/>
                        <a:pt x="92076" y="147148"/>
                        <a:pt x="71438" y="157996"/>
                      </a:cubicBezTo>
                      <a:cubicBezTo>
                        <a:pt x="50800" y="168844"/>
                        <a:pt x="265" y="186835"/>
                        <a:pt x="1" y="188158"/>
                      </a:cubicBezTo>
                      <a:cubicBezTo>
                        <a:pt x="-263" y="189481"/>
                        <a:pt x="48684" y="175458"/>
                        <a:pt x="69851" y="165933"/>
                      </a:cubicBezTo>
                      <a:cubicBezTo>
                        <a:pt x="91018" y="156408"/>
                        <a:pt x="123032" y="149000"/>
                        <a:pt x="127001" y="131008"/>
                      </a:cubicBezTo>
                      <a:cubicBezTo>
                        <a:pt x="130970" y="113016"/>
                        <a:pt x="100278" y="75445"/>
                        <a:pt x="93663" y="57983"/>
                      </a:cubicBezTo>
                      <a:cubicBezTo>
                        <a:pt x="87048" y="40521"/>
                        <a:pt x="109538" y="-6840"/>
                        <a:pt x="112713" y="83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1" name="フリーフォーム: 図形 1970">
                  <a:extLst>
                    <a:ext uri="{FF2B5EF4-FFF2-40B4-BE49-F238E27FC236}">
                      <a16:creationId xmlns:a16="http://schemas.microsoft.com/office/drawing/2014/main" id="{FB89B148-7567-40BF-8B3D-102EAC333034}"/>
                    </a:ext>
                  </a:extLst>
                </p:cNvPr>
                <p:cNvSpPr/>
                <p:nvPr/>
              </p:nvSpPr>
              <p:spPr>
                <a:xfrm>
                  <a:off x="8911774" y="2293925"/>
                  <a:ext cx="110078" cy="151069"/>
                </a:xfrm>
                <a:custGeom>
                  <a:avLst/>
                  <a:gdLst>
                    <a:gd name="connsiteX0" fmla="*/ 451 w 110078"/>
                    <a:gd name="connsiteY0" fmla="*/ 150825 h 151069"/>
                    <a:gd name="connsiteX1" fmla="*/ 56014 w 110078"/>
                    <a:gd name="connsiteY1" fmla="*/ 103200 h 151069"/>
                    <a:gd name="connsiteX2" fmla="*/ 109989 w 110078"/>
                    <a:gd name="connsiteY2" fmla="*/ 114313 h 151069"/>
                    <a:gd name="connsiteX3" fmla="*/ 68714 w 110078"/>
                    <a:gd name="connsiteY3" fmla="*/ 80975 h 151069"/>
                    <a:gd name="connsiteX4" fmla="*/ 67126 w 110078"/>
                    <a:gd name="connsiteY4" fmla="*/ 28588 h 151069"/>
                    <a:gd name="connsiteX5" fmla="*/ 44901 w 110078"/>
                    <a:gd name="connsiteY5" fmla="*/ 13 h 151069"/>
                    <a:gd name="connsiteX6" fmla="*/ 76651 w 110078"/>
                    <a:gd name="connsiteY6" fmla="*/ 31763 h 151069"/>
                    <a:gd name="connsiteX7" fmla="*/ 87764 w 110078"/>
                    <a:gd name="connsiteY7" fmla="*/ 79388 h 151069"/>
                    <a:gd name="connsiteX8" fmla="*/ 451 w 110078"/>
                    <a:gd name="connsiteY8" fmla="*/ 150825 h 1510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</a:cxnLst>
                  <a:rect l="l" t="t" r="r" b="b"/>
                  <a:pathLst>
                    <a:path w="110078" h="151069">
                      <a:moveTo>
                        <a:pt x="451" y="150825"/>
                      </a:moveTo>
                      <a:cubicBezTo>
                        <a:pt x="-4841" y="154794"/>
                        <a:pt x="37758" y="109285"/>
                        <a:pt x="56014" y="103200"/>
                      </a:cubicBezTo>
                      <a:cubicBezTo>
                        <a:pt x="74270" y="97115"/>
                        <a:pt x="107872" y="118017"/>
                        <a:pt x="109989" y="114313"/>
                      </a:cubicBezTo>
                      <a:cubicBezTo>
                        <a:pt x="112106" y="110609"/>
                        <a:pt x="75858" y="95262"/>
                        <a:pt x="68714" y="80975"/>
                      </a:cubicBezTo>
                      <a:cubicBezTo>
                        <a:pt x="61570" y="66687"/>
                        <a:pt x="71095" y="42082"/>
                        <a:pt x="67126" y="28588"/>
                      </a:cubicBezTo>
                      <a:cubicBezTo>
                        <a:pt x="63157" y="15094"/>
                        <a:pt x="43314" y="-516"/>
                        <a:pt x="44901" y="13"/>
                      </a:cubicBezTo>
                      <a:cubicBezTo>
                        <a:pt x="46488" y="542"/>
                        <a:pt x="69507" y="18534"/>
                        <a:pt x="76651" y="31763"/>
                      </a:cubicBezTo>
                      <a:cubicBezTo>
                        <a:pt x="83795" y="44992"/>
                        <a:pt x="96495" y="60074"/>
                        <a:pt x="87764" y="79388"/>
                      </a:cubicBezTo>
                      <a:cubicBezTo>
                        <a:pt x="79033" y="98702"/>
                        <a:pt x="5743" y="146856"/>
                        <a:pt x="451" y="15082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2" name="フリーフォーム: 図形 1971">
                  <a:extLst>
                    <a:ext uri="{FF2B5EF4-FFF2-40B4-BE49-F238E27FC236}">
                      <a16:creationId xmlns:a16="http://schemas.microsoft.com/office/drawing/2014/main" id="{3A364BE8-4876-411F-8EF9-A2A868CFDDA6}"/>
                    </a:ext>
                  </a:extLst>
                </p:cNvPr>
                <p:cNvSpPr/>
                <p:nvPr/>
              </p:nvSpPr>
              <p:spPr>
                <a:xfrm>
                  <a:off x="9040600" y="2286498"/>
                  <a:ext cx="255333" cy="663176"/>
                </a:xfrm>
                <a:custGeom>
                  <a:avLst/>
                  <a:gdLst>
                    <a:gd name="connsiteX0" fmla="*/ 1800 w 255333"/>
                    <a:gd name="connsiteY0" fmla="*/ 4265 h 663176"/>
                    <a:gd name="connsiteX1" fmla="*/ 74825 w 255333"/>
                    <a:gd name="connsiteY1" fmla="*/ 51890 h 663176"/>
                    <a:gd name="connsiteX2" fmla="*/ 139913 w 255333"/>
                    <a:gd name="connsiteY2" fmla="*/ 129677 h 663176"/>
                    <a:gd name="connsiteX3" fmla="*/ 217700 w 255333"/>
                    <a:gd name="connsiteY3" fmla="*/ 285252 h 663176"/>
                    <a:gd name="connsiteX4" fmla="*/ 252625 w 255333"/>
                    <a:gd name="connsiteY4" fmla="*/ 594815 h 663176"/>
                    <a:gd name="connsiteX5" fmla="*/ 252625 w 255333"/>
                    <a:gd name="connsiteY5" fmla="*/ 663077 h 663176"/>
                    <a:gd name="connsiteX6" fmla="*/ 249450 w 255333"/>
                    <a:gd name="connsiteY6" fmla="*/ 588465 h 663176"/>
                    <a:gd name="connsiteX7" fmla="*/ 198650 w 255333"/>
                    <a:gd name="connsiteY7" fmla="*/ 350340 h 663176"/>
                    <a:gd name="connsiteX8" fmla="*/ 154200 w 255333"/>
                    <a:gd name="connsiteY8" fmla="*/ 161427 h 663176"/>
                    <a:gd name="connsiteX9" fmla="*/ 1800 w 255333"/>
                    <a:gd name="connsiteY9" fmla="*/ 4265 h 66317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255333" h="663176">
                      <a:moveTo>
                        <a:pt x="1800" y="4265"/>
                      </a:moveTo>
                      <a:cubicBezTo>
                        <a:pt x="-11429" y="-13991"/>
                        <a:pt x="51806" y="30988"/>
                        <a:pt x="74825" y="51890"/>
                      </a:cubicBezTo>
                      <a:cubicBezTo>
                        <a:pt x="97844" y="72792"/>
                        <a:pt x="116101" y="90783"/>
                        <a:pt x="139913" y="129677"/>
                      </a:cubicBezTo>
                      <a:cubicBezTo>
                        <a:pt x="163725" y="168571"/>
                        <a:pt x="198915" y="207729"/>
                        <a:pt x="217700" y="285252"/>
                      </a:cubicBezTo>
                      <a:cubicBezTo>
                        <a:pt x="236485" y="362775"/>
                        <a:pt x="246804" y="531844"/>
                        <a:pt x="252625" y="594815"/>
                      </a:cubicBezTo>
                      <a:cubicBezTo>
                        <a:pt x="258446" y="657786"/>
                        <a:pt x="253154" y="664135"/>
                        <a:pt x="252625" y="663077"/>
                      </a:cubicBezTo>
                      <a:cubicBezTo>
                        <a:pt x="252096" y="662019"/>
                        <a:pt x="258446" y="640588"/>
                        <a:pt x="249450" y="588465"/>
                      </a:cubicBezTo>
                      <a:cubicBezTo>
                        <a:pt x="240454" y="536342"/>
                        <a:pt x="214525" y="421513"/>
                        <a:pt x="198650" y="350340"/>
                      </a:cubicBezTo>
                      <a:cubicBezTo>
                        <a:pt x="182775" y="279167"/>
                        <a:pt x="185156" y="216989"/>
                        <a:pt x="154200" y="161427"/>
                      </a:cubicBezTo>
                      <a:cubicBezTo>
                        <a:pt x="123244" y="105865"/>
                        <a:pt x="15029" y="22521"/>
                        <a:pt x="1800" y="426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3" name="フリーフォーム: 図形 1972">
                  <a:extLst>
                    <a:ext uri="{FF2B5EF4-FFF2-40B4-BE49-F238E27FC236}">
                      <a16:creationId xmlns:a16="http://schemas.microsoft.com/office/drawing/2014/main" id="{E0E1D7AE-0A48-44EF-B0A7-A228D937C37D}"/>
                    </a:ext>
                  </a:extLst>
                </p:cNvPr>
                <p:cNvSpPr/>
                <p:nvPr/>
              </p:nvSpPr>
              <p:spPr>
                <a:xfrm>
                  <a:off x="9050314" y="2269533"/>
                  <a:ext cx="160904" cy="113952"/>
                </a:xfrm>
                <a:custGeom>
                  <a:avLst/>
                  <a:gdLst>
                    <a:gd name="connsiteX0" fmla="*/ 41299 w 160904"/>
                    <a:gd name="connsiteY0" fmla="*/ 592 h 113952"/>
                    <a:gd name="connsiteX1" fmla="*/ 49236 w 160904"/>
                    <a:gd name="connsiteY1" fmla="*/ 64092 h 113952"/>
                    <a:gd name="connsiteX2" fmla="*/ 101624 w 160904"/>
                    <a:gd name="connsiteY2" fmla="*/ 54567 h 113952"/>
                    <a:gd name="connsiteX3" fmla="*/ 76224 w 160904"/>
                    <a:gd name="connsiteY3" fmla="*/ 72030 h 113952"/>
                    <a:gd name="connsiteX4" fmla="*/ 88924 w 160904"/>
                    <a:gd name="connsiteY4" fmla="*/ 102192 h 113952"/>
                    <a:gd name="connsiteX5" fmla="*/ 122261 w 160904"/>
                    <a:gd name="connsiteY5" fmla="*/ 113305 h 113952"/>
                    <a:gd name="connsiteX6" fmla="*/ 160361 w 160904"/>
                    <a:gd name="connsiteY6" fmla="*/ 105367 h 113952"/>
                    <a:gd name="connsiteX7" fmla="*/ 92099 w 160904"/>
                    <a:gd name="connsiteY7" fmla="*/ 113305 h 113952"/>
                    <a:gd name="connsiteX8" fmla="*/ 73049 w 160904"/>
                    <a:gd name="connsiteY8" fmla="*/ 84730 h 113952"/>
                    <a:gd name="connsiteX9" fmla="*/ 85749 w 160904"/>
                    <a:gd name="connsiteY9" fmla="*/ 48217 h 113952"/>
                    <a:gd name="connsiteX10" fmla="*/ 30186 w 160904"/>
                    <a:gd name="connsiteY10" fmla="*/ 54567 h 113952"/>
                    <a:gd name="connsiteX11" fmla="*/ 24 w 160904"/>
                    <a:gd name="connsiteY11" fmla="*/ 32342 h 113952"/>
                    <a:gd name="connsiteX12" fmla="*/ 41299 w 160904"/>
                    <a:gd name="connsiteY12" fmla="*/ 592 h 11395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160904" h="113952">
                      <a:moveTo>
                        <a:pt x="41299" y="592"/>
                      </a:moveTo>
                      <a:cubicBezTo>
                        <a:pt x="49501" y="5884"/>
                        <a:pt x="39182" y="55096"/>
                        <a:pt x="49236" y="64092"/>
                      </a:cubicBezTo>
                      <a:cubicBezTo>
                        <a:pt x="59290" y="73088"/>
                        <a:pt x="97126" y="53244"/>
                        <a:pt x="101624" y="54567"/>
                      </a:cubicBezTo>
                      <a:cubicBezTo>
                        <a:pt x="106122" y="55890"/>
                        <a:pt x="78341" y="64093"/>
                        <a:pt x="76224" y="72030"/>
                      </a:cubicBezTo>
                      <a:cubicBezTo>
                        <a:pt x="74107" y="79967"/>
                        <a:pt x="81251" y="95313"/>
                        <a:pt x="88924" y="102192"/>
                      </a:cubicBezTo>
                      <a:cubicBezTo>
                        <a:pt x="96597" y="109071"/>
                        <a:pt x="110355" y="112776"/>
                        <a:pt x="122261" y="113305"/>
                      </a:cubicBezTo>
                      <a:cubicBezTo>
                        <a:pt x="134167" y="113834"/>
                        <a:pt x="165388" y="105367"/>
                        <a:pt x="160361" y="105367"/>
                      </a:cubicBezTo>
                      <a:cubicBezTo>
                        <a:pt x="155334" y="105367"/>
                        <a:pt x="106651" y="116744"/>
                        <a:pt x="92099" y="113305"/>
                      </a:cubicBezTo>
                      <a:cubicBezTo>
                        <a:pt x="77547" y="109866"/>
                        <a:pt x="74107" y="95578"/>
                        <a:pt x="73049" y="84730"/>
                      </a:cubicBezTo>
                      <a:cubicBezTo>
                        <a:pt x="71991" y="73882"/>
                        <a:pt x="92893" y="53244"/>
                        <a:pt x="85749" y="48217"/>
                      </a:cubicBezTo>
                      <a:cubicBezTo>
                        <a:pt x="78605" y="43190"/>
                        <a:pt x="44473" y="57213"/>
                        <a:pt x="30186" y="54567"/>
                      </a:cubicBezTo>
                      <a:cubicBezTo>
                        <a:pt x="15899" y="51921"/>
                        <a:pt x="1082" y="37633"/>
                        <a:pt x="24" y="32342"/>
                      </a:cubicBezTo>
                      <a:cubicBezTo>
                        <a:pt x="-1034" y="27051"/>
                        <a:pt x="33097" y="-4700"/>
                        <a:pt x="41299" y="59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4" name="フリーフォーム: 図形 1973">
                  <a:extLst>
                    <a:ext uri="{FF2B5EF4-FFF2-40B4-BE49-F238E27FC236}">
                      <a16:creationId xmlns:a16="http://schemas.microsoft.com/office/drawing/2014/main" id="{3328EFFC-FB4D-44D1-8D63-685CB6C841A9}"/>
                    </a:ext>
                  </a:extLst>
                </p:cNvPr>
                <p:cNvSpPr/>
                <p:nvPr/>
              </p:nvSpPr>
              <p:spPr>
                <a:xfrm>
                  <a:off x="9175958" y="2404481"/>
                  <a:ext cx="98503" cy="77123"/>
                </a:xfrm>
                <a:custGeom>
                  <a:avLst/>
                  <a:gdLst>
                    <a:gd name="connsiteX0" fmla="*/ 80755 w 98503"/>
                    <a:gd name="connsiteY0" fmla="*/ 582 h 77123"/>
                    <a:gd name="connsiteX1" fmla="*/ 1380 w 98503"/>
                    <a:gd name="connsiteY1" fmla="*/ 14869 h 77123"/>
                    <a:gd name="connsiteX2" fmla="*/ 31542 w 98503"/>
                    <a:gd name="connsiteY2" fmla="*/ 30744 h 77123"/>
                    <a:gd name="connsiteX3" fmla="*/ 47417 w 98503"/>
                    <a:gd name="connsiteY3" fmla="*/ 60907 h 77123"/>
                    <a:gd name="connsiteX4" fmla="*/ 98217 w 98503"/>
                    <a:gd name="connsiteY4" fmla="*/ 76782 h 77123"/>
                    <a:gd name="connsiteX5" fmla="*/ 22017 w 98503"/>
                    <a:gd name="connsiteY5" fmla="*/ 46619 h 77123"/>
                    <a:gd name="connsiteX6" fmla="*/ 14080 w 98503"/>
                    <a:gd name="connsiteY6" fmla="*/ 35507 h 77123"/>
                    <a:gd name="connsiteX7" fmla="*/ 80755 w 98503"/>
                    <a:gd name="connsiteY7" fmla="*/ 582 h 771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98503" h="77123">
                      <a:moveTo>
                        <a:pt x="80755" y="582"/>
                      </a:moveTo>
                      <a:cubicBezTo>
                        <a:pt x="78638" y="-2858"/>
                        <a:pt x="9582" y="9842"/>
                        <a:pt x="1380" y="14869"/>
                      </a:cubicBezTo>
                      <a:cubicBezTo>
                        <a:pt x="-6822" y="19896"/>
                        <a:pt x="23869" y="23071"/>
                        <a:pt x="31542" y="30744"/>
                      </a:cubicBezTo>
                      <a:cubicBezTo>
                        <a:pt x="39215" y="38417"/>
                        <a:pt x="36304" y="53234"/>
                        <a:pt x="47417" y="60907"/>
                      </a:cubicBezTo>
                      <a:cubicBezTo>
                        <a:pt x="58529" y="68580"/>
                        <a:pt x="102450" y="79163"/>
                        <a:pt x="98217" y="76782"/>
                      </a:cubicBezTo>
                      <a:cubicBezTo>
                        <a:pt x="93984" y="74401"/>
                        <a:pt x="36040" y="53498"/>
                        <a:pt x="22017" y="46619"/>
                      </a:cubicBezTo>
                      <a:cubicBezTo>
                        <a:pt x="7994" y="39740"/>
                        <a:pt x="9053" y="40534"/>
                        <a:pt x="14080" y="35507"/>
                      </a:cubicBezTo>
                      <a:cubicBezTo>
                        <a:pt x="19107" y="30480"/>
                        <a:pt x="82872" y="4022"/>
                        <a:pt x="80755" y="58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5" name="フリーフォーム: 図形 1974">
                  <a:extLst>
                    <a:ext uri="{FF2B5EF4-FFF2-40B4-BE49-F238E27FC236}">
                      <a16:creationId xmlns:a16="http://schemas.microsoft.com/office/drawing/2014/main" id="{393D4EE1-BD5F-42DB-9089-38A2C605F011}"/>
                    </a:ext>
                  </a:extLst>
                </p:cNvPr>
                <p:cNvSpPr/>
                <p:nvPr/>
              </p:nvSpPr>
              <p:spPr>
                <a:xfrm>
                  <a:off x="9210474" y="2482782"/>
                  <a:ext cx="94539" cy="73042"/>
                </a:xfrm>
                <a:custGeom>
                  <a:avLst/>
                  <a:gdLst>
                    <a:gd name="connsiteX0" fmla="*/ 201 w 94539"/>
                    <a:gd name="connsiteY0" fmla="*/ 68 h 73042"/>
                    <a:gd name="connsiteX1" fmla="*/ 71639 w 94539"/>
                    <a:gd name="connsiteY1" fmla="*/ 57218 h 73042"/>
                    <a:gd name="connsiteX2" fmla="*/ 93864 w 94539"/>
                    <a:gd name="connsiteY2" fmla="*/ 69918 h 73042"/>
                    <a:gd name="connsiteX3" fmla="*/ 51001 w 94539"/>
                    <a:gd name="connsiteY3" fmla="*/ 69918 h 73042"/>
                    <a:gd name="connsiteX4" fmla="*/ 201 w 94539"/>
                    <a:gd name="connsiteY4" fmla="*/ 68 h 730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94539" h="73042">
                      <a:moveTo>
                        <a:pt x="201" y="68"/>
                      </a:moveTo>
                      <a:cubicBezTo>
                        <a:pt x="3641" y="-2049"/>
                        <a:pt x="56029" y="45576"/>
                        <a:pt x="71639" y="57218"/>
                      </a:cubicBezTo>
                      <a:cubicBezTo>
                        <a:pt x="87249" y="68860"/>
                        <a:pt x="97304" y="67801"/>
                        <a:pt x="93864" y="69918"/>
                      </a:cubicBezTo>
                      <a:cubicBezTo>
                        <a:pt x="90424" y="72035"/>
                        <a:pt x="63701" y="75739"/>
                        <a:pt x="51001" y="69918"/>
                      </a:cubicBezTo>
                      <a:cubicBezTo>
                        <a:pt x="38301" y="64097"/>
                        <a:pt x="-3239" y="2185"/>
                        <a:pt x="201" y="68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6" name="フリーフォーム: 図形 1975">
                  <a:extLst>
                    <a:ext uri="{FF2B5EF4-FFF2-40B4-BE49-F238E27FC236}">
                      <a16:creationId xmlns:a16="http://schemas.microsoft.com/office/drawing/2014/main" id="{496D3975-6ECE-447D-9E83-377E63FD2264}"/>
                    </a:ext>
                  </a:extLst>
                </p:cNvPr>
                <p:cNvSpPr/>
                <p:nvPr/>
              </p:nvSpPr>
              <p:spPr>
                <a:xfrm>
                  <a:off x="9244013" y="2566988"/>
                  <a:ext cx="58804" cy="60891"/>
                </a:xfrm>
                <a:custGeom>
                  <a:avLst/>
                  <a:gdLst>
                    <a:gd name="connsiteX0" fmla="*/ 0 w 58804"/>
                    <a:gd name="connsiteY0" fmla="*/ 0 h 60891"/>
                    <a:gd name="connsiteX1" fmla="*/ 58737 w 58804"/>
                    <a:gd name="connsiteY1" fmla="*/ 60325 h 60891"/>
                    <a:gd name="connsiteX2" fmla="*/ 0 w 58804"/>
                    <a:gd name="connsiteY2" fmla="*/ 0 h 6089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58804" h="60891">
                      <a:moveTo>
                        <a:pt x="0" y="0"/>
                      </a:moveTo>
                      <a:cubicBezTo>
                        <a:pt x="0" y="0"/>
                        <a:pt x="56356" y="52917"/>
                        <a:pt x="58737" y="60325"/>
                      </a:cubicBezTo>
                      <a:cubicBezTo>
                        <a:pt x="61118" y="67733"/>
                        <a:pt x="0" y="0"/>
                        <a:pt x="0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7" name="フリーフォーム: 図形 1976">
                  <a:extLst>
                    <a:ext uri="{FF2B5EF4-FFF2-40B4-BE49-F238E27FC236}">
                      <a16:creationId xmlns:a16="http://schemas.microsoft.com/office/drawing/2014/main" id="{B1BC4C29-1CC4-4EBA-A5BF-FCF8CAA65A37}"/>
                    </a:ext>
                  </a:extLst>
                </p:cNvPr>
                <p:cNvSpPr/>
                <p:nvPr/>
              </p:nvSpPr>
              <p:spPr>
                <a:xfrm>
                  <a:off x="9250792" y="2630449"/>
                  <a:ext cx="63397" cy="66871"/>
                </a:xfrm>
                <a:custGeom>
                  <a:avLst/>
                  <a:gdLst>
                    <a:gd name="connsiteX0" fmla="*/ 1158 w 63397"/>
                    <a:gd name="connsiteY0" fmla="*/ 39 h 66871"/>
                    <a:gd name="connsiteX1" fmla="*/ 63071 w 63397"/>
                    <a:gd name="connsiteY1" fmla="*/ 55601 h 66871"/>
                    <a:gd name="connsiteX2" fmla="*/ 24971 w 63397"/>
                    <a:gd name="connsiteY2" fmla="*/ 65126 h 66871"/>
                    <a:gd name="connsiteX3" fmla="*/ 1158 w 63397"/>
                    <a:gd name="connsiteY3" fmla="*/ 39 h 668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3397" h="66871">
                      <a:moveTo>
                        <a:pt x="1158" y="39"/>
                      </a:moveTo>
                      <a:cubicBezTo>
                        <a:pt x="7508" y="-1549"/>
                        <a:pt x="59102" y="44753"/>
                        <a:pt x="63071" y="55601"/>
                      </a:cubicBezTo>
                      <a:cubicBezTo>
                        <a:pt x="67040" y="66449"/>
                        <a:pt x="33702" y="69095"/>
                        <a:pt x="24971" y="65126"/>
                      </a:cubicBezTo>
                      <a:cubicBezTo>
                        <a:pt x="16240" y="61157"/>
                        <a:pt x="-5192" y="1627"/>
                        <a:pt x="1158" y="3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8" name="フリーフォーム: 図形 1977">
                  <a:extLst>
                    <a:ext uri="{FF2B5EF4-FFF2-40B4-BE49-F238E27FC236}">
                      <a16:creationId xmlns:a16="http://schemas.microsoft.com/office/drawing/2014/main" id="{18C7A4B2-6F0F-4E99-B3F7-27D3578195C1}"/>
                    </a:ext>
                  </a:extLst>
                </p:cNvPr>
                <p:cNvSpPr/>
                <p:nvPr/>
              </p:nvSpPr>
              <p:spPr>
                <a:xfrm>
                  <a:off x="9266902" y="2713038"/>
                  <a:ext cx="132714" cy="71943"/>
                </a:xfrm>
                <a:custGeom>
                  <a:avLst/>
                  <a:gdLst>
                    <a:gd name="connsiteX0" fmla="*/ 923 w 132714"/>
                    <a:gd name="connsiteY0" fmla="*/ 0 h 71943"/>
                    <a:gd name="connsiteX1" fmla="*/ 42198 w 132714"/>
                    <a:gd name="connsiteY1" fmla="*/ 52387 h 71943"/>
                    <a:gd name="connsiteX2" fmla="*/ 89823 w 132714"/>
                    <a:gd name="connsiteY2" fmla="*/ 71437 h 71943"/>
                    <a:gd name="connsiteX3" fmla="*/ 132686 w 132714"/>
                    <a:gd name="connsiteY3" fmla="*/ 34925 h 71943"/>
                    <a:gd name="connsiteX4" fmla="*/ 83473 w 132714"/>
                    <a:gd name="connsiteY4" fmla="*/ 52387 h 71943"/>
                    <a:gd name="connsiteX5" fmla="*/ 923 w 132714"/>
                    <a:gd name="connsiteY5" fmla="*/ 0 h 71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2714" h="71943">
                      <a:moveTo>
                        <a:pt x="923" y="0"/>
                      </a:moveTo>
                      <a:cubicBezTo>
                        <a:pt x="-5956" y="0"/>
                        <a:pt x="27381" y="40481"/>
                        <a:pt x="42198" y="52387"/>
                      </a:cubicBezTo>
                      <a:cubicBezTo>
                        <a:pt x="57015" y="64293"/>
                        <a:pt x="74742" y="74347"/>
                        <a:pt x="89823" y="71437"/>
                      </a:cubicBezTo>
                      <a:cubicBezTo>
                        <a:pt x="104904" y="68527"/>
                        <a:pt x="133744" y="38100"/>
                        <a:pt x="132686" y="34925"/>
                      </a:cubicBezTo>
                      <a:cubicBezTo>
                        <a:pt x="131628" y="31750"/>
                        <a:pt x="101994" y="54239"/>
                        <a:pt x="83473" y="52387"/>
                      </a:cubicBezTo>
                      <a:cubicBezTo>
                        <a:pt x="64952" y="50535"/>
                        <a:pt x="7802" y="0"/>
                        <a:pt x="923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79" name="フリーフォーム: 図形 1978">
                  <a:extLst>
                    <a:ext uri="{FF2B5EF4-FFF2-40B4-BE49-F238E27FC236}">
                      <a16:creationId xmlns:a16="http://schemas.microsoft.com/office/drawing/2014/main" id="{1D275BF9-2A6E-42DC-A43E-79B3A54AEC4B}"/>
                    </a:ext>
                  </a:extLst>
                </p:cNvPr>
                <p:cNvSpPr/>
                <p:nvPr/>
              </p:nvSpPr>
              <p:spPr>
                <a:xfrm>
                  <a:off x="9269069" y="2786049"/>
                  <a:ext cx="55056" cy="48053"/>
                </a:xfrm>
                <a:custGeom>
                  <a:avLst/>
                  <a:gdLst>
                    <a:gd name="connsiteX0" fmla="*/ 344 w 55056"/>
                    <a:gd name="connsiteY0" fmla="*/ 14 h 48053"/>
                    <a:gd name="connsiteX1" fmla="*/ 47969 w 55056"/>
                    <a:gd name="connsiteY1" fmla="*/ 39701 h 48053"/>
                    <a:gd name="connsiteX2" fmla="*/ 52731 w 55056"/>
                    <a:gd name="connsiteY2" fmla="*/ 47639 h 48053"/>
                    <a:gd name="connsiteX3" fmla="*/ 27331 w 55056"/>
                    <a:gd name="connsiteY3" fmla="*/ 44464 h 48053"/>
                    <a:gd name="connsiteX4" fmla="*/ 344 w 55056"/>
                    <a:gd name="connsiteY4" fmla="*/ 14 h 480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5056" h="48053">
                      <a:moveTo>
                        <a:pt x="344" y="14"/>
                      </a:moveTo>
                      <a:cubicBezTo>
                        <a:pt x="3784" y="-780"/>
                        <a:pt x="39238" y="31764"/>
                        <a:pt x="47969" y="39701"/>
                      </a:cubicBezTo>
                      <a:cubicBezTo>
                        <a:pt x="56700" y="47638"/>
                        <a:pt x="56171" y="46845"/>
                        <a:pt x="52731" y="47639"/>
                      </a:cubicBezTo>
                      <a:cubicBezTo>
                        <a:pt x="49291" y="48433"/>
                        <a:pt x="34474" y="48433"/>
                        <a:pt x="27331" y="44464"/>
                      </a:cubicBezTo>
                      <a:cubicBezTo>
                        <a:pt x="20188" y="40495"/>
                        <a:pt x="-3096" y="808"/>
                        <a:pt x="344" y="14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0" name="フリーフォーム: 図形 1979">
                  <a:extLst>
                    <a:ext uri="{FF2B5EF4-FFF2-40B4-BE49-F238E27FC236}">
                      <a16:creationId xmlns:a16="http://schemas.microsoft.com/office/drawing/2014/main" id="{8F690152-D4D9-4067-A623-2851375606A7}"/>
                    </a:ext>
                  </a:extLst>
                </p:cNvPr>
                <p:cNvSpPr/>
                <p:nvPr/>
              </p:nvSpPr>
              <p:spPr>
                <a:xfrm>
                  <a:off x="9276052" y="2867025"/>
                  <a:ext cx="52435" cy="115892"/>
                </a:xfrm>
                <a:custGeom>
                  <a:avLst/>
                  <a:gdLst>
                    <a:gd name="connsiteX0" fmla="*/ 1298 w 52435"/>
                    <a:gd name="connsiteY0" fmla="*/ 0 h 115892"/>
                    <a:gd name="connsiteX1" fmla="*/ 9236 w 52435"/>
                    <a:gd name="connsiteY1" fmla="*/ 85725 h 115892"/>
                    <a:gd name="connsiteX2" fmla="*/ 52098 w 52435"/>
                    <a:gd name="connsiteY2" fmla="*/ 115888 h 115892"/>
                    <a:gd name="connsiteX3" fmla="*/ 28286 w 52435"/>
                    <a:gd name="connsiteY3" fmla="*/ 84138 h 115892"/>
                    <a:gd name="connsiteX4" fmla="*/ 1298 w 52435"/>
                    <a:gd name="connsiteY4" fmla="*/ 0 h 11589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2435" h="115892">
                      <a:moveTo>
                        <a:pt x="1298" y="0"/>
                      </a:moveTo>
                      <a:cubicBezTo>
                        <a:pt x="-1877" y="265"/>
                        <a:pt x="769" y="66410"/>
                        <a:pt x="9236" y="85725"/>
                      </a:cubicBezTo>
                      <a:cubicBezTo>
                        <a:pt x="17703" y="105040"/>
                        <a:pt x="48923" y="116153"/>
                        <a:pt x="52098" y="115888"/>
                      </a:cubicBezTo>
                      <a:cubicBezTo>
                        <a:pt x="55273" y="115624"/>
                        <a:pt x="35165" y="102923"/>
                        <a:pt x="28286" y="84138"/>
                      </a:cubicBezTo>
                      <a:cubicBezTo>
                        <a:pt x="21407" y="65353"/>
                        <a:pt x="4473" y="-265"/>
                        <a:pt x="1298" y="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1" name="フリーフォーム: 図形 1980">
                  <a:extLst>
                    <a:ext uri="{FF2B5EF4-FFF2-40B4-BE49-F238E27FC236}">
                      <a16:creationId xmlns:a16="http://schemas.microsoft.com/office/drawing/2014/main" id="{2A11F176-2D66-4346-88F0-F98455746BF9}"/>
                    </a:ext>
                  </a:extLst>
                </p:cNvPr>
                <p:cNvSpPr/>
                <p:nvPr/>
              </p:nvSpPr>
              <p:spPr>
                <a:xfrm>
                  <a:off x="9469064" y="2712237"/>
                  <a:ext cx="114864" cy="191813"/>
                </a:xfrm>
                <a:custGeom>
                  <a:avLst/>
                  <a:gdLst>
                    <a:gd name="connsiteX0" fmla="*/ 374 w 114864"/>
                    <a:gd name="connsiteY0" fmla="*/ 191301 h 191813"/>
                    <a:gd name="connsiteX1" fmla="*/ 36886 w 114864"/>
                    <a:gd name="connsiteY1" fmla="*/ 102401 h 191813"/>
                    <a:gd name="connsiteX2" fmla="*/ 114674 w 114864"/>
                    <a:gd name="connsiteY2" fmla="*/ 801 h 191813"/>
                    <a:gd name="connsiteX3" fmla="*/ 57524 w 114864"/>
                    <a:gd name="connsiteY3" fmla="*/ 61126 h 191813"/>
                    <a:gd name="connsiteX4" fmla="*/ 374 w 114864"/>
                    <a:gd name="connsiteY4" fmla="*/ 191301 h 19181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14864" h="191813">
                      <a:moveTo>
                        <a:pt x="374" y="191301"/>
                      </a:moveTo>
                      <a:cubicBezTo>
                        <a:pt x="-3066" y="198180"/>
                        <a:pt x="17836" y="134151"/>
                        <a:pt x="36886" y="102401"/>
                      </a:cubicBezTo>
                      <a:cubicBezTo>
                        <a:pt x="55936" y="70651"/>
                        <a:pt x="111234" y="7680"/>
                        <a:pt x="114674" y="801"/>
                      </a:cubicBezTo>
                      <a:cubicBezTo>
                        <a:pt x="118114" y="-6078"/>
                        <a:pt x="73928" y="32816"/>
                        <a:pt x="57524" y="61126"/>
                      </a:cubicBezTo>
                      <a:cubicBezTo>
                        <a:pt x="41120" y="89436"/>
                        <a:pt x="3814" y="184422"/>
                        <a:pt x="374" y="191301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2" name="フリーフォーム: 図形 1981">
                  <a:extLst>
                    <a:ext uri="{FF2B5EF4-FFF2-40B4-BE49-F238E27FC236}">
                      <a16:creationId xmlns:a16="http://schemas.microsoft.com/office/drawing/2014/main" id="{7626C86A-6EBF-48AB-99C7-50DF808FEBDE}"/>
                    </a:ext>
                  </a:extLst>
                </p:cNvPr>
                <p:cNvSpPr/>
                <p:nvPr/>
              </p:nvSpPr>
              <p:spPr>
                <a:xfrm>
                  <a:off x="9529464" y="2728858"/>
                  <a:ext cx="138658" cy="168804"/>
                </a:xfrm>
                <a:custGeom>
                  <a:avLst/>
                  <a:gdLst>
                    <a:gd name="connsiteX0" fmla="*/ 44749 w 138658"/>
                    <a:gd name="connsiteY0" fmla="*/ 55 h 168804"/>
                    <a:gd name="connsiteX1" fmla="*/ 8236 w 138658"/>
                    <a:gd name="connsiteY1" fmla="*/ 163567 h 168804"/>
                    <a:gd name="connsiteX2" fmla="*/ 43161 w 138658"/>
                    <a:gd name="connsiteY2" fmla="*/ 122292 h 168804"/>
                    <a:gd name="connsiteX3" fmla="*/ 138411 w 138658"/>
                    <a:gd name="connsiteY3" fmla="*/ 60380 h 168804"/>
                    <a:gd name="connsiteX4" fmla="*/ 68561 w 138658"/>
                    <a:gd name="connsiteY4" fmla="*/ 101655 h 168804"/>
                    <a:gd name="connsiteX5" fmla="*/ 299 w 138658"/>
                    <a:gd name="connsiteY5" fmla="*/ 144517 h 168804"/>
                    <a:gd name="connsiteX6" fmla="*/ 44749 w 138658"/>
                    <a:gd name="connsiteY6" fmla="*/ 55 h 1688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38658" h="168804">
                      <a:moveTo>
                        <a:pt x="44749" y="55"/>
                      </a:moveTo>
                      <a:cubicBezTo>
                        <a:pt x="46072" y="3230"/>
                        <a:pt x="8501" y="143194"/>
                        <a:pt x="8236" y="163567"/>
                      </a:cubicBezTo>
                      <a:cubicBezTo>
                        <a:pt x="7971" y="183940"/>
                        <a:pt x="21465" y="139490"/>
                        <a:pt x="43161" y="122292"/>
                      </a:cubicBezTo>
                      <a:cubicBezTo>
                        <a:pt x="64857" y="105094"/>
                        <a:pt x="134178" y="63819"/>
                        <a:pt x="138411" y="60380"/>
                      </a:cubicBezTo>
                      <a:cubicBezTo>
                        <a:pt x="142644" y="56941"/>
                        <a:pt x="91580" y="87632"/>
                        <a:pt x="68561" y="101655"/>
                      </a:cubicBezTo>
                      <a:cubicBezTo>
                        <a:pt x="45542" y="115678"/>
                        <a:pt x="4797" y="157217"/>
                        <a:pt x="299" y="144517"/>
                      </a:cubicBezTo>
                      <a:cubicBezTo>
                        <a:pt x="-4199" y="131817"/>
                        <a:pt x="43426" y="-3120"/>
                        <a:pt x="44749" y="5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3" name="フリーフォーム: 図形 1982">
                  <a:extLst>
                    <a:ext uri="{FF2B5EF4-FFF2-40B4-BE49-F238E27FC236}">
                      <a16:creationId xmlns:a16="http://schemas.microsoft.com/office/drawing/2014/main" id="{DB92C9B9-DCB8-4140-AAD5-EEC0F7376D9F}"/>
                    </a:ext>
                  </a:extLst>
                </p:cNvPr>
                <p:cNvSpPr/>
                <p:nvPr/>
              </p:nvSpPr>
              <p:spPr>
                <a:xfrm>
                  <a:off x="9543923" y="2792408"/>
                  <a:ext cx="192600" cy="179484"/>
                </a:xfrm>
                <a:custGeom>
                  <a:avLst/>
                  <a:gdLst>
                    <a:gd name="connsiteX0" fmla="*/ 122365 w 192600"/>
                    <a:gd name="connsiteY0" fmla="*/ 5 h 179484"/>
                    <a:gd name="connsiteX1" fmla="*/ 35052 w 192600"/>
                    <a:gd name="connsiteY1" fmla="*/ 103192 h 179484"/>
                    <a:gd name="connsiteX2" fmla="*/ 146177 w 192600"/>
                    <a:gd name="connsiteY2" fmla="*/ 66680 h 179484"/>
                    <a:gd name="connsiteX3" fmla="*/ 192215 w 192600"/>
                    <a:gd name="connsiteY3" fmla="*/ 58742 h 179484"/>
                    <a:gd name="connsiteX4" fmla="*/ 123952 w 192600"/>
                    <a:gd name="connsiteY4" fmla="*/ 98430 h 179484"/>
                    <a:gd name="connsiteX5" fmla="*/ 127 w 192600"/>
                    <a:gd name="connsiteY5" fmla="*/ 179392 h 179484"/>
                    <a:gd name="connsiteX6" fmla="*/ 98552 w 192600"/>
                    <a:gd name="connsiteY6" fmla="*/ 115892 h 179484"/>
                    <a:gd name="connsiteX7" fmla="*/ 169990 w 192600"/>
                    <a:gd name="connsiteY7" fmla="*/ 63505 h 179484"/>
                    <a:gd name="connsiteX8" fmla="*/ 47752 w 192600"/>
                    <a:gd name="connsiteY8" fmla="*/ 107955 h 179484"/>
                    <a:gd name="connsiteX9" fmla="*/ 122365 w 192600"/>
                    <a:gd name="connsiteY9" fmla="*/ 5 h 17948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</a:cxnLst>
                  <a:rect l="l" t="t" r="r" b="b"/>
                  <a:pathLst>
                    <a:path w="192600" h="179484">
                      <a:moveTo>
                        <a:pt x="122365" y="5"/>
                      </a:moveTo>
                      <a:cubicBezTo>
                        <a:pt x="120248" y="-789"/>
                        <a:pt x="31083" y="92080"/>
                        <a:pt x="35052" y="103192"/>
                      </a:cubicBezTo>
                      <a:cubicBezTo>
                        <a:pt x="39021" y="114304"/>
                        <a:pt x="119983" y="74088"/>
                        <a:pt x="146177" y="66680"/>
                      </a:cubicBezTo>
                      <a:cubicBezTo>
                        <a:pt x="172371" y="59272"/>
                        <a:pt x="195919" y="53450"/>
                        <a:pt x="192215" y="58742"/>
                      </a:cubicBezTo>
                      <a:cubicBezTo>
                        <a:pt x="188511" y="64034"/>
                        <a:pt x="155967" y="78322"/>
                        <a:pt x="123952" y="98430"/>
                      </a:cubicBezTo>
                      <a:cubicBezTo>
                        <a:pt x="91937" y="118538"/>
                        <a:pt x="127" y="179392"/>
                        <a:pt x="127" y="179392"/>
                      </a:cubicBezTo>
                      <a:cubicBezTo>
                        <a:pt x="-4106" y="182302"/>
                        <a:pt x="98552" y="115892"/>
                        <a:pt x="98552" y="115892"/>
                      </a:cubicBezTo>
                      <a:cubicBezTo>
                        <a:pt x="126862" y="96578"/>
                        <a:pt x="178457" y="64828"/>
                        <a:pt x="169990" y="63505"/>
                      </a:cubicBezTo>
                      <a:cubicBezTo>
                        <a:pt x="161523" y="62182"/>
                        <a:pt x="58600" y="117480"/>
                        <a:pt x="47752" y="107955"/>
                      </a:cubicBezTo>
                      <a:cubicBezTo>
                        <a:pt x="36904" y="98430"/>
                        <a:pt x="124482" y="799"/>
                        <a:pt x="122365" y="5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4" name="フリーフォーム: 図形 1983">
                  <a:extLst>
                    <a:ext uri="{FF2B5EF4-FFF2-40B4-BE49-F238E27FC236}">
                      <a16:creationId xmlns:a16="http://schemas.microsoft.com/office/drawing/2014/main" id="{F3538A11-757B-4A73-A9B9-580AC31AC337}"/>
                    </a:ext>
                  </a:extLst>
                </p:cNvPr>
                <p:cNvSpPr/>
                <p:nvPr/>
              </p:nvSpPr>
              <p:spPr>
                <a:xfrm>
                  <a:off x="9539264" y="2941511"/>
                  <a:ext cx="210122" cy="147974"/>
                </a:xfrm>
                <a:custGeom>
                  <a:avLst/>
                  <a:gdLst>
                    <a:gd name="connsiteX0" fmla="*/ 24 w 210122"/>
                    <a:gd name="connsiteY0" fmla="*/ 25527 h 147974"/>
                    <a:gd name="connsiteX1" fmla="*/ 107974 w 210122"/>
                    <a:gd name="connsiteY1" fmla="*/ 127 h 147974"/>
                    <a:gd name="connsiteX2" fmla="*/ 209574 w 210122"/>
                    <a:gd name="connsiteY2" fmla="*/ 38227 h 147974"/>
                    <a:gd name="connsiteX3" fmla="*/ 144486 w 210122"/>
                    <a:gd name="connsiteY3" fmla="*/ 60452 h 147974"/>
                    <a:gd name="connsiteX4" fmla="*/ 58761 w 210122"/>
                    <a:gd name="connsiteY4" fmla="*/ 60452 h 147974"/>
                    <a:gd name="connsiteX5" fmla="*/ 107974 w 210122"/>
                    <a:gd name="connsiteY5" fmla="*/ 66802 h 147974"/>
                    <a:gd name="connsiteX6" fmla="*/ 152424 w 210122"/>
                    <a:gd name="connsiteY6" fmla="*/ 143002 h 147974"/>
                    <a:gd name="connsiteX7" fmla="*/ 23836 w 210122"/>
                    <a:gd name="connsiteY7" fmla="*/ 138239 h 147974"/>
                    <a:gd name="connsiteX8" fmla="*/ 144486 w 210122"/>
                    <a:gd name="connsiteY8" fmla="*/ 119189 h 147974"/>
                    <a:gd name="connsiteX9" fmla="*/ 79399 w 210122"/>
                    <a:gd name="connsiteY9" fmla="*/ 66802 h 147974"/>
                    <a:gd name="connsiteX10" fmla="*/ 179411 w 210122"/>
                    <a:gd name="connsiteY10" fmla="*/ 38227 h 147974"/>
                    <a:gd name="connsiteX11" fmla="*/ 117499 w 210122"/>
                    <a:gd name="connsiteY11" fmla="*/ 16002 h 147974"/>
                    <a:gd name="connsiteX12" fmla="*/ 24 w 210122"/>
                    <a:gd name="connsiteY12" fmla="*/ 25527 h 14797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10122" h="147974">
                      <a:moveTo>
                        <a:pt x="24" y="25527"/>
                      </a:moveTo>
                      <a:cubicBezTo>
                        <a:pt x="-1564" y="22881"/>
                        <a:pt x="73049" y="-1990"/>
                        <a:pt x="107974" y="127"/>
                      </a:cubicBezTo>
                      <a:cubicBezTo>
                        <a:pt x="142899" y="2244"/>
                        <a:pt x="203489" y="28173"/>
                        <a:pt x="209574" y="38227"/>
                      </a:cubicBezTo>
                      <a:cubicBezTo>
                        <a:pt x="215659" y="48281"/>
                        <a:pt x="169621" y="56748"/>
                        <a:pt x="144486" y="60452"/>
                      </a:cubicBezTo>
                      <a:cubicBezTo>
                        <a:pt x="119351" y="64156"/>
                        <a:pt x="64846" y="59394"/>
                        <a:pt x="58761" y="60452"/>
                      </a:cubicBezTo>
                      <a:cubicBezTo>
                        <a:pt x="52676" y="61510"/>
                        <a:pt x="92364" y="53044"/>
                        <a:pt x="107974" y="66802"/>
                      </a:cubicBezTo>
                      <a:cubicBezTo>
                        <a:pt x="123585" y="80560"/>
                        <a:pt x="166447" y="131096"/>
                        <a:pt x="152424" y="143002"/>
                      </a:cubicBezTo>
                      <a:cubicBezTo>
                        <a:pt x="138401" y="154908"/>
                        <a:pt x="25159" y="142208"/>
                        <a:pt x="23836" y="138239"/>
                      </a:cubicBezTo>
                      <a:cubicBezTo>
                        <a:pt x="22513" y="134270"/>
                        <a:pt x="135226" y="131095"/>
                        <a:pt x="144486" y="119189"/>
                      </a:cubicBezTo>
                      <a:cubicBezTo>
                        <a:pt x="153747" y="107283"/>
                        <a:pt x="73578" y="80296"/>
                        <a:pt x="79399" y="66802"/>
                      </a:cubicBezTo>
                      <a:cubicBezTo>
                        <a:pt x="85220" y="53308"/>
                        <a:pt x="173061" y="46694"/>
                        <a:pt x="179411" y="38227"/>
                      </a:cubicBezTo>
                      <a:cubicBezTo>
                        <a:pt x="185761" y="29760"/>
                        <a:pt x="142370" y="19442"/>
                        <a:pt x="117499" y="16002"/>
                      </a:cubicBezTo>
                      <a:cubicBezTo>
                        <a:pt x="92628" y="12562"/>
                        <a:pt x="1612" y="28173"/>
                        <a:pt x="24" y="2552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5" name="フリーフォーム: 図形 1984">
                  <a:extLst>
                    <a:ext uri="{FF2B5EF4-FFF2-40B4-BE49-F238E27FC236}">
                      <a16:creationId xmlns:a16="http://schemas.microsoft.com/office/drawing/2014/main" id="{09CE0C6F-AF8B-43C6-9B8D-C713CCB0228B}"/>
                    </a:ext>
                  </a:extLst>
                </p:cNvPr>
                <p:cNvSpPr/>
                <p:nvPr/>
              </p:nvSpPr>
              <p:spPr>
                <a:xfrm>
                  <a:off x="9538873" y="2990143"/>
                  <a:ext cx="140907" cy="12133"/>
                </a:xfrm>
                <a:custGeom>
                  <a:avLst/>
                  <a:gdLst>
                    <a:gd name="connsiteX0" fmla="*/ 415 w 140907"/>
                    <a:gd name="connsiteY0" fmla="*/ 707 h 12133"/>
                    <a:gd name="connsiteX1" fmla="*/ 136940 w 140907"/>
                    <a:gd name="connsiteY1" fmla="*/ 2295 h 12133"/>
                    <a:gd name="connsiteX2" fmla="*/ 95665 w 140907"/>
                    <a:gd name="connsiteY2" fmla="*/ 11820 h 12133"/>
                    <a:gd name="connsiteX3" fmla="*/ 415 w 140907"/>
                    <a:gd name="connsiteY3" fmla="*/ 707 h 121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140907" h="12133">
                      <a:moveTo>
                        <a:pt x="415" y="707"/>
                      </a:moveTo>
                      <a:cubicBezTo>
                        <a:pt x="7294" y="-880"/>
                        <a:pt x="121065" y="443"/>
                        <a:pt x="136940" y="2295"/>
                      </a:cubicBezTo>
                      <a:cubicBezTo>
                        <a:pt x="152815" y="4147"/>
                        <a:pt x="117361" y="9439"/>
                        <a:pt x="95665" y="11820"/>
                      </a:cubicBezTo>
                      <a:cubicBezTo>
                        <a:pt x="73969" y="14201"/>
                        <a:pt x="-6464" y="2294"/>
                        <a:pt x="415" y="707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6" name="フリーフォーム: 図形 1985">
                  <a:extLst>
                    <a:ext uri="{FF2B5EF4-FFF2-40B4-BE49-F238E27FC236}">
                      <a16:creationId xmlns:a16="http://schemas.microsoft.com/office/drawing/2014/main" id="{B9DF0E88-3C07-4454-A2D4-F4561DF64F9E}"/>
                    </a:ext>
                  </a:extLst>
                </p:cNvPr>
                <p:cNvSpPr/>
                <p:nvPr/>
              </p:nvSpPr>
              <p:spPr>
                <a:xfrm>
                  <a:off x="9418579" y="3030519"/>
                  <a:ext cx="175330" cy="162864"/>
                </a:xfrm>
                <a:custGeom>
                  <a:avLst/>
                  <a:gdLst>
                    <a:gd name="connsiteX0" fmla="*/ 96896 w 175330"/>
                    <a:gd name="connsiteY0" fmla="*/ 19 h 162864"/>
                    <a:gd name="connsiteX1" fmla="*/ 158809 w 175330"/>
                    <a:gd name="connsiteY1" fmla="*/ 85744 h 162864"/>
                    <a:gd name="connsiteX2" fmla="*/ 173096 w 175330"/>
                    <a:gd name="connsiteY2" fmla="*/ 131781 h 162864"/>
                    <a:gd name="connsiteX3" fmla="*/ 120709 w 175330"/>
                    <a:gd name="connsiteY3" fmla="*/ 88919 h 162864"/>
                    <a:gd name="connsiteX4" fmla="*/ 65146 w 175330"/>
                    <a:gd name="connsiteY4" fmla="*/ 49231 h 162864"/>
                    <a:gd name="connsiteX5" fmla="*/ 108009 w 175330"/>
                    <a:gd name="connsiteY5" fmla="*/ 136544 h 162864"/>
                    <a:gd name="connsiteX6" fmla="*/ 112771 w 175330"/>
                    <a:gd name="connsiteY6" fmla="*/ 157181 h 162864"/>
                    <a:gd name="connsiteX7" fmla="*/ 59 w 175330"/>
                    <a:gd name="connsiteY7" fmla="*/ 46056 h 162864"/>
                    <a:gd name="connsiteX8" fmla="*/ 96896 w 175330"/>
                    <a:gd name="connsiteY8" fmla="*/ 128606 h 162864"/>
                    <a:gd name="connsiteX9" fmla="*/ 76259 w 175330"/>
                    <a:gd name="connsiteY9" fmla="*/ 49231 h 162864"/>
                    <a:gd name="connsiteX10" fmla="*/ 152459 w 175330"/>
                    <a:gd name="connsiteY10" fmla="*/ 93681 h 162864"/>
                    <a:gd name="connsiteX11" fmla="*/ 96896 w 175330"/>
                    <a:gd name="connsiteY11" fmla="*/ 19 h 16286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</a:cxnLst>
                  <a:rect l="l" t="t" r="r" b="b"/>
                  <a:pathLst>
                    <a:path w="175330" h="162864">
                      <a:moveTo>
                        <a:pt x="96896" y="19"/>
                      </a:moveTo>
                      <a:cubicBezTo>
                        <a:pt x="97954" y="-1304"/>
                        <a:pt x="146109" y="63784"/>
                        <a:pt x="158809" y="85744"/>
                      </a:cubicBezTo>
                      <a:cubicBezTo>
                        <a:pt x="171509" y="107704"/>
                        <a:pt x="179446" y="131252"/>
                        <a:pt x="173096" y="131781"/>
                      </a:cubicBezTo>
                      <a:cubicBezTo>
                        <a:pt x="166746" y="132310"/>
                        <a:pt x="138701" y="102677"/>
                        <a:pt x="120709" y="88919"/>
                      </a:cubicBezTo>
                      <a:cubicBezTo>
                        <a:pt x="102717" y="75161"/>
                        <a:pt x="67263" y="41294"/>
                        <a:pt x="65146" y="49231"/>
                      </a:cubicBezTo>
                      <a:cubicBezTo>
                        <a:pt x="63029" y="57168"/>
                        <a:pt x="100072" y="118552"/>
                        <a:pt x="108009" y="136544"/>
                      </a:cubicBezTo>
                      <a:cubicBezTo>
                        <a:pt x="115947" y="154536"/>
                        <a:pt x="130762" y="172262"/>
                        <a:pt x="112771" y="157181"/>
                      </a:cubicBezTo>
                      <a:cubicBezTo>
                        <a:pt x="94780" y="142100"/>
                        <a:pt x="2705" y="50818"/>
                        <a:pt x="59" y="46056"/>
                      </a:cubicBezTo>
                      <a:cubicBezTo>
                        <a:pt x="-2587" y="41294"/>
                        <a:pt x="84196" y="128077"/>
                        <a:pt x="96896" y="128606"/>
                      </a:cubicBezTo>
                      <a:cubicBezTo>
                        <a:pt x="109596" y="129135"/>
                        <a:pt x="66998" y="55052"/>
                        <a:pt x="76259" y="49231"/>
                      </a:cubicBezTo>
                      <a:cubicBezTo>
                        <a:pt x="85520" y="43410"/>
                        <a:pt x="146374" y="98708"/>
                        <a:pt x="152459" y="93681"/>
                      </a:cubicBezTo>
                      <a:cubicBezTo>
                        <a:pt x="158544" y="88654"/>
                        <a:pt x="95838" y="1342"/>
                        <a:pt x="96896" y="1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7" name="フリーフォーム: 図形 1986">
                  <a:extLst>
                    <a:ext uri="{FF2B5EF4-FFF2-40B4-BE49-F238E27FC236}">
                      <a16:creationId xmlns:a16="http://schemas.microsoft.com/office/drawing/2014/main" id="{1AF16783-67A9-4117-9ADB-9C30B87C932F}"/>
                    </a:ext>
                  </a:extLst>
                </p:cNvPr>
                <p:cNvSpPr/>
                <p:nvPr/>
              </p:nvSpPr>
              <p:spPr>
                <a:xfrm>
                  <a:off x="9386969" y="3057403"/>
                  <a:ext cx="72996" cy="122457"/>
                </a:xfrm>
                <a:custGeom>
                  <a:avLst/>
                  <a:gdLst>
                    <a:gd name="connsiteX0" fmla="*/ 7856 w 72996"/>
                    <a:gd name="connsiteY0" fmla="*/ 122 h 122457"/>
                    <a:gd name="connsiteX1" fmla="*/ 15794 w 72996"/>
                    <a:gd name="connsiteY1" fmla="*/ 50922 h 122457"/>
                    <a:gd name="connsiteX2" fmla="*/ 72944 w 72996"/>
                    <a:gd name="connsiteY2" fmla="*/ 122360 h 122457"/>
                    <a:gd name="connsiteX3" fmla="*/ 4681 w 72996"/>
                    <a:gd name="connsiteY3" fmla="*/ 65210 h 122457"/>
                    <a:gd name="connsiteX4" fmla="*/ 7856 w 72996"/>
                    <a:gd name="connsiteY4" fmla="*/ 122 h 12245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2996" h="122457">
                      <a:moveTo>
                        <a:pt x="7856" y="122"/>
                      </a:moveTo>
                      <a:cubicBezTo>
                        <a:pt x="9708" y="-2259"/>
                        <a:pt x="4946" y="30549"/>
                        <a:pt x="15794" y="50922"/>
                      </a:cubicBezTo>
                      <a:cubicBezTo>
                        <a:pt x="26642" y="71295"/>
                        <a:pt x="74796" y="119979"/>
                        <a:pt x="72944" y="122360"/>
                      </a:cubicBezTo>
                      <a:cubicBezTo>
                        <a:pt x="71092" y="124741"/>
                        <a:pt x="16058" y="82937"/>
                        <a:pt x="4681" y="65210"/>
                      </a:cubicBezTo>
                      <a:cubicBezTo>
                        <a:pt x="-6696" y="47483"/>
                        <a:pt x="6004" y="2503"/>
                        <a:pt x="7856" y="12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8" name="フリーフォーム: 図形 1987">
                  <a:extLst>
                    <a:ext uri="{FF2B5EF4-FFF2-40B4-BE49-F238E27FC236}">
                      <a16:creationId xmlns:a16="http://schemas.microsoft.com/office/drawing/2014/main" id="{6B1176C0-93CA-4796-9B98-1BABEA2BA92B}"/>
                    </a:ext>
                  </a:extLst>
                </p:cNvPr>
                <p:cNvSpPr/>
                <p:nvPr/>
              </p:nvSpPr>
              <p:spPr>
                <a:xfrm>
                  <a:off x="9421032" y="3082804"/>
                  <a:ext cx="130974" cy="116033"/>
                </a:xfrm>
                <a:custGeom>
                  <a:avLst/>
                  <a:gdLst>
                    <a:gd name="connsiteX0" fmla="*/ 130956 w 130974"/>
                    <a:gd name="connsiteY0" fmla="*/ 116009 h 116033"/>
                    <a:gd name="connsiteX1" fmla="*/ 5543 w 130974"/>
                    <a:gd name="connsiteY1" fmla="*/ 121 h 116033"/>
                    <a:gd name="connsiteX2" fmla="*/ 21418 w 130974"/>
                    <a:gd name="connsiteY2" fmla="*/ 92196 h 116033"/>
                    <a:gd name="connsiteX3" fmla="*/ 15068 w 130974"/>
                    <a:gd name="connsiteY3" fmla="*/ 11234 h 116033"/>
                    <a:gd name="connsiteX4" fmla="*/ 130956 w 130974"/>
                    <a:gd name="connsiteY4" fmla="*/ 116009 h 1160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30974" h="116033">
                      <a:moveTo>
                        <a:pt x="130956" y="116009"/>
                      </a:moveTo>
                      <a:cubicBezTo>
                        <a:pt x="129369" y="114157"/>
                        <a:pt x="23799" y="4090"/>
                        <a:pt x="5543" y="121"/>
                      </a:cubicBezTo>
                      <a:cubicBezTo>
                        <a:pt x="-12713" y="-3848"/>
                        <a:pt x="19831" y="90344"/>
                        <a:pt x="21418" y="92196"/>
                      </a:cubicBezTo>
                      <a:cubicBezTo>
                        <a:pt x="23005" y="94048"/>
                        <a:pt x="-3188" y="8588"/>
                        <a:pt x="15068" y="11234"/>
                      </a:cubicBezTo>
                      <a:cubicBezTo>
                        <a:pt x="33324" y="13880"/>
                        <a:pt x="132543" y="117861"/>
                        <a:pt x="130956" y="116009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89" name="フリーフォーム: 図形 1988">
                  <a:extLst>
                    <a:ext uri="{FF2B5EF4-FFF2-40B4-BE49-F238E27FC236}">
                      <a16:creationId xmlns:a16="http://schemas.microsoft.com/office/drawing/2014/main" id="{3731DD11-2BE9-4B8F-8167-70C70F1D855F}"/>
                    </a:ext>
                  </a:extLst>
                </p:cNvPr>
                <p:cNvSpPr/>
                <p:nvPr/>
              </p:nvSpPr>
              <p:spPr>
                <a:xfrm>
                  <a:off x="9521480" y="2520720"/>
                  <a:ext cx="261512" cy="206881"/>
                </a:xfrm>
                <a:custGeom>
                  <a:avLst/>
                  <a:gdLst>
                    <a:gd name="connsiteX0" fmla="*/ 187670 w 261512"/>
                    <a:gd name="connsiteY0" fmla="*/ 31980 h 206881"/>
                    <a:gd name="connsiteX1" fmla="*/ 86070 w 261512"/>
                    <a:gd name="connsiteY1" fmla="*/ 4993 h 206881"/>
                    <a:gd name="connsiteX2" fmla="*/ 43208 w 261512"/>
                    <a:gd name="connsiteY2" fmla="*/ 9755 h 206881"/>
                    <a:gd name="connsiteX3" fmla="*/ 8283 w 261512"/>
                    <a:gd name="connsiteY3" fmla="*/ 100243 h 206881"/>
                    <a:gd name="connsiteX4" fmla="*/ 109883 w 261512"/>
                    <a:gd name="connsiteY4" fmla="*/ 112943 h 206881"/>
                    <a:gd name="connsiteX5" fmla="*/ 236883 w 261512"/>
                    <a:gd name="connsiteY5" fmla="*/ 138343 h 206881"/>
                    <a:gd name="connsiteX6" fmla="*/ 65433 w 261512"/>
                    <a:gd name="connsiteY6" fmla="*/ 125643 h 206881"/>
                    <a:gd name="connsiteX7" fmla="*/ 22570 w 261512"/>
                    <a:gd name="connsiteY7" fmla="*/ 131993 h 206881"/>
                    <a:gd name="connsiteX8" fmla="*/ 49558 w 261512"/>
                    <a:gd name="connsiteY8" fmla="*/ 181205 h 206881"/>
                    <a:gd name="connsiteX9" fmla="*/ 167033 w 261512"/>
                    <a:gd name="connsiteY9" fmla="*/ 184380 h 206881"/>
                    <a:gd name="connsiteX10" fmla="*/ 257520 w 261512"/>
                    <a:gd name="connsiteY10" fmla="*/ 206605 h 206881"/>
                    <a:gd name="connsiteX11" fmla="*/ 32095 w 261512"/>
                    <a:gd name="connsiteY11" fmla="*/ 166918 h 206881"/>
                    <a:gd name="connsiteX12" fmla="*/ 63845 w 261512"/>
                    <a:gd name="connsiteY12" fmla="*/ 124055 h 206881"/>
                    <a:gd name="connsiteX13" fmla="*/ 187670 w 261512"/>
                    <a:gd name="connsiteY13" fmla="*/ 124055 h 206881"/>
                    <a:gd name="connsiteX14" fmla="*/ 5108 w 261512"/>
                    <a:gd name="connsiteY14" fmla="*/ 73255 h 206881"/>
                    <a:gd name="connsiteX15" fmla="*/ 60670 w 261512"/>
                    <a:gd name="connsiteY15" fmla="*/ 22455 h 206881"/>
                    <a:gd name="connsiteX16" fmla="*/ 187670 w 261512"/>
                    <a:gd name="connsiteY16" fmla="*/ 31980 h 206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261512" h="206881">
                      <a:moveTo>
                        <a:pt x="187670" y="31980"/>
                      </a:moveTo>
                      <a:cubicBezTo>
                        <a:pt x="191903" y="29070"/>
                        <a:pt x="110147" y="8697"/>
                        <a:pt x="86070" y="4993"/>
                      </a:cubicBezTo>
                      <a:cubicBezTo>
                        <a:pt x="61993" y="1289"/>
                        <a:pt x="56172" y="-6120"/>
                        <a:pt x="43208" y="9755"/>
                      </a:cubicBezTo>
                      <a:cubicBezTo>
                        <a:pt x="30244" y="25630"/>
                        <a:pt x="-2829" y="83045"/>
                        <a:pt x="8283" y="100243"/>
                      </a:cubicBezTo>
                      <a:cubicBezTo>
                        <a:pt x="19395" y="117441"/>
                        <a:pt x="71783" y="106593"/>
                        <a:pt x="109883" y="112943"/>
                      </a:cubicBezTo>
                      <a:cubicBezTo>
                        <a:pt x="147983" y="119293"/>
                        <a:pt x="244291" y="136226"/>
                        <a:pt x="236883" y="138343"/>
                      </a:cubicBezTo>
                      <a:cubicBezTo>
                        <a:pt x="229475" y="140460"/>
                        <a:pt x="101152" y="126701"/>
                        <a:pt x="65433" y="125643"/>
                      </a:cubicBezTo>
                      <a:cubicBezTo>
                        <a:pt x="29714" y="124585"/>
                        <a:pt x="25216" y="122733"/>
                        <a:pt x="22570" y="131993"/>
                      </a:cubicBezTo>
                      <a:cubicBezTo>
                        <a:pt x="19924" y="141253"/>
                        <a:pt x="25481" y="172474"/>
                        <a:pt x="49558" y="181205"/>
                      </a:cubicBezTo>
                      <a:cubicBezTo>
                        <a:pt x="73635" y="189936"/>
                        <a:pt x="132373" y="180147"/>
                        <a:pt x="167033" y="184380"/>
                      </a:cubicBezTo>
                      <a:cubicBezTo>
                        <a:pt x="201693" y="188613"/>
                        <a:pt x="280010" y="209515"/>
                        <a:pt x="257520" y="206605"/>
                      </a:cubicBezTo>
                      <a:cubicBezTo>
                        <a:pt x="235030" y="203695"/>
                        <a:pt x="64374" y="180676"/>
                        <a:pt x="32095" y="166918"/>
                      </a:cubicBezTo>
                      <a:cubicBezTo>
                        <a:pt x="-184" y="153160"/>
                        <a:pt x="37916" y="131199"/>
                        <a:pt x="63845" y="124055"/>
                      </a:cubicBezTo>
                      <a:cubicBezTo>
                        <a:pt x="89774" y="116911"/>
                        <a:pt x="197459" y="132522"/>
                        <a:pt x="187670" y="124055"/>
                      </a:cubicBezTo>
                      <a:cubicBezTo>
                        <a:pt x="177881" y="115588"/>
                        <a:pt x="26275" y="90188"/>
                        <a:pt x="5108" y="73255"/>
                      </a:cubicBezTo>
                      <a:cubicBezTo>
                        <a:pt x="-16059" y="56322"/>
                        <a:pt x="33682" y="30657"/>
                        <a:pt x="60670" y="22455"/>
                      </a:cubicBezTo>
                      <a:cubicBezTo>
                        <a:pt x="87657" y="14253"/>
                        <a:pt x="183437" y="34890"/>
                        <a:pt x="187670" y="31980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0" name="フリーフォーム: 図形 1989">
                  <a:extLst>
                    <a:ext uri="{FF2B5EF4-FFF2-40B4-BE49-F238E27FC236}">
                      <a16:creationId xmlns:a16="http://schemas.microsoft.com/office/drawing/2014/main" id="{95762C1C-D8E0-4E1C-9B78-2E5E0211D4D1}"/>
                    </a:ext>
                  </a:extLst>
                </p:cNvPr>
                <p:cNvSpPr/>
                <p:nvPr/>
              </p:nvSpPr>
              <p:spPr>
                <a:xfrm>
                  <a:off x="9557862" y="2543173"/>
                  <a:ext cx="153721" cy="50805"/>
                </a:xfrm>
                <a:custGeom>
                  <a:avLst/>
                  <a:gdLst>
                    <a:gd name="connsiteX0" fmla="*/ 476 w 153721"/>
                    <a:gd name="connsiteY0" fmla="*/ 50802 h 50805"/>
                    <a:gd name="connsiteX1" fmla="*/ 73501 w 153721"/>
                    <a:gd name="connsiteY1" fmla="*/ 28577 h 50805"/>
                    <a:gd name="connsiteX2" fmla="*/ 152876 w 153721"/>
                    <a:gd name="connsiteY2" fmla="*/ 2 h 50805"/>
                    <a:gd name="connsiteX3" fmla="*/ 110013 w 153721"/>
                    <a:gd name="connsiteY3" fmla="*/ 26990 h 50805"/>
                    <a:gd name="connsiteX4" fmla="*/ 476 w 153721"/>
                    <a:gd name="connsiteY4" fmla="*/ 50802 h 508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721" h="50805">
                      <a:moveTo>
                        <a:pt x="476" y="50802"/>
                      </a:moveTo>
                      <a:cubicBezTo>
                        <a:pt x="-5609" y="51067"/>
                        <a:pt x="48101" y="37044"/>
                        <a:pt x="73501" y="28577"/>
                      </a:cubicBezTo>
                      <a:cubicBezTo>
                        <a:pt x="98901" y="20110"/>
                        <a:pt x="146791" y="266"/>
                        <a:pt x="152876" y="2"/>
                      </a:cubicBezTo>
                      <a:cubicBezTo>
                        <a:pt x="158961" y="-263"/>
                        <a:pt x="130915" y="25138"/>
                        <a:pt x="110013" y="26990"/>
                      </a:cubicBezTo>
                      <a:cubicBezTo>
                        <a:pt x="89111" y="28842"/>
                        <a:pt x="6561" y="50537"/>
                        <a:pt x="476" y="50802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1991" name="フリーフォーム: 図形 1990">
                  <a:extLst>
                    <a:ext uri="{FF2B5EF4-FFF2-40B4-BE49-F238E27FC236}">
                      <a16:creationId xmlns:a16="http://schemas.microsoft.com/office/drawing/2014/main" id="{F1451BB2-9E91-4765-907B-ADC8BD3E772B}"/>
                    </a:ext>
                  </a:extLst>
                </p:cNvPr>
                <p:cNvSpPr/>
                <p:nvPr/>
              </p:nvSpPr>
              <p:spPr>
                <a:xfrm>
                  <a:off x="9575786" y="2653847"/>
                  <a:ext cx="209589" cy="62627"/>
                </a:xfrm>
                <a:custGeom>
                  <a:avLst/>
                  <a:gdLst>
                    <a:gd name="connsiteX0" fmla="*/ 14 w 209589"/>
                    <a:gd name="connsiteY0" fmla="*/ 453 h 62627"/>
                    <a:gd name="connsiteX1" fmla="*/ 125427 w 209589"/>
                    <a:gd name="connsiteY1" fmla="*/ 19503 h 62627"/>
                    <a:gd name="connsiteX2" fmla="*/ 209564 w 209589"/>
                    <a:gd name="connsiteY2" fmla="*/ 62366 h 62627"/>
                    <a:gd name="connsiteX3" fmla="*/ 117489 w 209589"/>
                    <a:gd name="connsiteY3" fmla="*/ 36966 h 62627"/>
                    <a:gd name="connsiteX4" fmla="*/ 14 w 209589"/>
                    <a:gd name="connsiteY4" fmla="*/ 453 h 626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09589" h="62627">
                      <a:moveTo>
                        <a:pt x="14" y="453"/>
                      </a:moveTo>
                      <a:cubicBezTo>
                        <a:pt x="1337" y="-2457"/>
                        <a:pt x="90502" y="9184"/>
                        <a:pt x="125427" y="19503"/>
                      </a:cubicBezTo>
                      <a:cubicBezTo>
                        <a:pt x="160352" y="29822"/>
                        <a:pt x="210887" y="59456"/>
                        <a:pt x="209564" y="62366"/>
                      </a:cubicBezTo>
                      <a:cubicBezTo>
                        <a:pt x="208241" y="65276"/>
                        <a:pt x="146064" y="43052"/>
                        <a:pt x="117489" y="36966"/>
                      </a:cubicBezTo>
                      <a:cubicBezTo>
                        <a:pt x="88914" y="30880"/>
                        <a:pt x="-1309" y="3363"/>
                        <a:pt x="14" y="453"/>
                      </a:cubicBez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1828" name="フリーフォーム: 図形 1827">
                <a:extLst>
                  <a:ext uri="{FF2B5EF4-FFF2-40B4-BE49-F238E27FC236}">
                    <a16:creationId xmlns:a16="http://schemas.microsoft.com/office/drawing/2014/main" id="{3044819E-B2C0-4406-94F0-604BDE390D7E}"/>
                  </a:ext>
                </a:extLst>
              </p:cNvPr>
              <p:cNvSpPr/>
              <p:nvPr/>
            </p:nvSpPr>
            <p:spPr>
              <a:xfrm>
                <a:off x="8061042" y="1144225"/>
                <a:ext cx="634966" cy="495357"/>
              </a:xfrm>
              <a:custGeom>
                <a:avLst/>
                <a:gdLst>
                  <a:gd name="connsiteX0" fmla="*/ 283 w 634966"/>
                  <a:gd name="connsiteY0" fmla="*/ 40050 h 495357"/>
                  <a:gd name="connsiteX1" fmla="*/ 93946 w 634966"/>
                  <a:gd name="connsiteY1" fmla="*/ 144825 h 495357"/>
                  <a:gd name="connsiteX2" fmla="*/ 84421 w 634966"/>
                  <a:gd name="connsiteY2" fmla="*/ 206738 h 495357"/>
                  <a:gd name="connsiteX3" fmla="*/ 89183 w 634966"/>
                  <a:gd name="connsiteY3" fmla="*/ 281350 h 495357"/>
                  <a:gd name="connsiteX4" fmla="*/ 206658 w 634966"/>
                  <a:gd name="connsiteY4" fmla="*/ 397238 h 495357"/>
                  <a:gd name="connsiteX5" fmla="*/ 516221 w 634966"/>
                  <a:gd name="connsiteY5" fmla="*/ 482963 h 495357"/>
                  <a:gd name="connsiteX6" fmla="*/ 601946 w 634966"/>
                  <a:gd name="connsiteY6" fmla="*/ 486138 h 495357"/>
                  <a:gd name="connsiteX7" fmla="*/ 633696 w 634966"/>
                  <a:gd name="connsiteY7" fmla="*/ 400413 h 495357"/>
                  <a:gd name="connsiteX8" fmla="*/ 563846 w 634966"/>
                  <a:gd name="connsiteY8" fmla="*/ 360725 h 495357"/>
                  <a:gd name="connsiteX9" fmla="*/ 505108 w 634966"/>
                  <a:gd name="connsiteY9" fmla="*/ 376600 h 495357"/>
                  <a:gd name="connsiteX10" fmla="*/ 554321 w 634966"/>
                  <a:gd name="connsiteY10" fmla="*/ 402000 h 495357"/>
                  <a:gd name="connsiteX11" fmla="*/ 501933 w 634966"/>
                  <a:gd name="connsiteY11" fmla="*/ 400413 h 495357"/>
                  <a:gd name="connsiteX12" fmla="*/ 424146 w 634966"/>
                  <a:gd name="connsiteY12" fmla="*/ 376600 h 495357"/>
                  <a:gd name="connsiteX13" fmla="*/ 359058 w 634966"/>
                  <a:gd name="connsiteY13" fmla="*/ 308338 h 495357"/>
                  <a:gd name="connsiteX14" fmla="*/ 354296 w 634966"/>
                  <a:gd name="connsiteY14" fmla="*/ 225788 h 495357"/>
                  <a:gd name="connsiteX15" fmla="*/ 239996 w 634966"/>
                  <a:gd name="connsiteY15" fmla="*/ 67038 h 495357"/>
                  <a:gd name="connsiteX16" fmla="*/ 149508 w 634966"/>
                  <a:gd name="connsiteY16" fmla="*/ 363 h 495357"/>
                  <a:gd name="connsiteX17" fmla="*/ 189196 w 634966"/>
                  <a:gd name="connsiteY17" fmla="*/ 92438 h 495357"/>
                  <a:gd name="connsiteX18" fmla="*/ 128871 w 634966"/>
                  <a:gd name="connsiteY18" fmla="*/ 98788 h 495357"/>
                  <a:gd name="connsiteX19" fmla="*/ 283 w 634966"/>
                  <a:gd name="connsiteY19" fmla="*/ 40050 h 4953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634966" h="495357">
                    <a:moveTo>
                      <a:pt x="283" y="40050"/>
                    </a:moveTo>
                    <a:cubicBezTo>
                      <a:pt x="-5538" y="47723"/>
                      <a:pt x="79923" y="117044"/>
                      <a:pt x="93946" y="144825"/>
                    </a:cubicBezTo>
                    <a:cubicBezTo>
                      <a:pt x="107969" y="172606"/>
                      <a:pt x="85215" y="183984"/>
                      <a:pt x="84421" y="206738"/>
                    </a:cubicBezTo>
                    <a:cubicBezTo>
                      <a:pt x="83627" y="229492"/>
                      <a:pt x="68810" y="249600"/>
                      <a:pt x="89183" y="281350"/>
                    </a:cubicBezTo>
                    <a:cubicBezTo>
                      <a:pt x="109556" y="313100"/>
                      <a:pt x="135485" y="363636"/>
                      <a:pt x="206658" y="397238"/>
                    </a:cubicBezTo>
                    <a:cubicBezTo>
                      <a:pt x="277831" y="430840"/>
                      <a:pt x="450340" y="468146"/>
                      <a:pt x="516221" y="482963"/>
                    </a:cubicBezTo>
                    <a:cubicBezTo>
                      <a:pt x="582102" y="497780"/>
                      <a:pt x="582367" y="499896"/>
                      <a:pt x="601946" y="486138"/>
                    </a:cubicBezTo>
                    <a:cubicBezTo>
                      <a:pt x="621525" y="472380"/>
                      <a:pt x="640046" y="421315"/>
                      <a:pt x="633696" y="400413"/>
                    </a:cubicBezTo>
                    <a:cubicBezTo>
                      <a:pt x="627346" y="379511"/>
                      <a:pt x="585277" y="364694"/>
                      <a:pt x="563846" y="360725"/>
                    </a:cubicBezTo>
                    <a:cubicBezTo>
                      <a:pt x="542415" y="356756"/>
                      <a:pt x="506695" y="369721"/>
                      <a:pt x="505108" y="376600"/>
                    </a:cubicBezTo>
                    <a:cubicBezTo>
                      <a:pt x="503521" y="383479"/>
                      <a:pt x="554850" y="398031"/>
                      <a:pt x="554321" y="402000"/>
                    </a:cubicBezTo>
                    <a:cubicBezTo>
                      <a:pt x="553792" y="405969"/>
                      <a:pt x="523629" y="404646"/>
                      <a:pt x="501933" y="400413"/>
                    </a:cubicBezTo>
                    <a:cubicBezTo>
                      <a:pt x="480237" y="396180"/>
                      <a:pt x="447958" y="391946"/>
                      <a:pt x="424146" y="376600"/>
                    </a:cubicBezTo>
                    <a:cubicBezTo>
                      <a:pt x="400334" y="361254"/>
                      <a:pt x="370700" y="333473"/>
                      <a:pt x="359058" y="308338"/>
                    </a:cubicBezTo>
                    <a:cubicBezTo>
                      <a:pt x="347416" y="283203"/>
                      <a:pt x="374140" y="266005"/>
                      <a:pt x="354296" y="225788"/>
                    </a:cubicBezTo>
                    <a:cubicBezTo>
                      <a:pt x="334452" y="185571"/>
                      <a:pt x="274127" y="104609"/>
                      <a:pt x="239996" y="67038"/>
                    </a:cubicBezTo>
                    <a:cubicBezTo>
                      <a:pt x="205865" y="29467"/>
                      <a:pt x="157975" y="-3870"/>
                      <a:pt x="149508" y="363"/>
                    </a:cubicBezTo>
                    <a:cubicBezTo>
                      <a:pt x="141041" y="4596"/>
                      <a:pt x="192635" y="76034"/>
                      <a:pt x="189196" y="92438"/>
                    </a:cubicBezTo>
                    <a:cubicBezTo>
                      <a:pt x="185757" y="108842"/>
                      <a:pt x="156652" y="105403"/>
                      <a:pt x="128871" y="98788"/>
                    </a:cubicBezTo>
                    <a:cubicBezTo>
                      <a:pt x="101090" y="92173"/>
                      <a:pt x="6104" y="32377"/>
                      <a:pt x="283" y="40050"/>
                    </a:cubicBezTo>
                    <a:close/>
                  </a:path>
                </a:pathLst>
              </a:custGeom>
              <a:solidFill>
                <a:srgbClr val="FF66CC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9" name="楕円 1828">
                <a:extLst>
                  <a:ext uri="{FF2B5EF4-FFF2-40B4-BE49-F238E27FC236}">
                    <a16:creationId xmlns:a16="http://schemas.microsoft.com/office/drawing/2014/main" id="{B05EE000-7A14-473E-B446-6B6ED45EA36A}"/>
                  </a:ext>
                </a:extLst>
              </p:cNvPr>
              <p:cNvSpPr/>
              <p:nvPr/>
            </p:nvSpPr>
            <p:spPr>
              <a:xfrm>
                <a:off x="8351838" y="1414463"/>
                <a:ext cx="49212" cy="49212"/>
              </a:xfrm>
              <a:prstGeom prst="ellipse">
                <a:avLst/>
              </a:pr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0" name="楕円 1829">
                <a:extLst>
                  <a:ext uri="{FF2B5EF4-FFF2-40B4-BE49-F238E27FC236}">
                    <a16:creationId xmlns:a16="http://schemas.microsoft.com/office/drawing/2014/main" id="{36F46836-4EDD-4002-834C-73C68E7CD028}"/>
                  </a:ext>
                </a:extLst>
              </p:cNvPr>
              <p:cNvSpPr/>
              <p:nvPr/>
            </p:nvSpPr>
            <p:spPr>
              <a:xfrm>
                <a:off x="8429626" y="1381125"/>
                <a:ext cx="49212" cy="49212"/>
              </a:xfrm>
              <a:prstGeom prst="ellipse">
                <a:avLst/>
              </a:pr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1" name="フリーフォーム: 図形 1830">
                <a:extLst>
                  <a:ext uri="{FF2B5EF4-FFF2-40B4-BE49-F238E27FC236}">
                    <a16:creationId xmlns:a16="http://schemas.microsoft.com/office/drawing/2014/main" id="{4BB5C2B5-F0AA-46B6-84E4-AB728FFBE1D5}"/>
                  </a:ext>
                </a:extLst>
              </p:cNvPr>
              <p:cNvSpPr/>
              <p:nvPr/>
            </p:nvSpPr>
            <p:spPr>
              <a:xfrm>
                <a:off x="7558901" y="1072032"/>
                <a:ext cx="482739" cy="556889"/>
              </a:xfrm>
              <a:custGeom>
                <a:avLst/>
                <a:gdLst>
                  <a:gd name="connsiteX0" fmla="*/ 351612 w 482739"/>
                  <a:gd name="connsiteY0" fmla="*/ 18581 h 556889"/>
                  <a:gd name="connsiteX1" fmla="*/ 176987 w 482739"/>
                  <a:gd name="connsiteY1" fmla="*/ 4293 h 556889"/>
                  <a:gd name="connsiteX2" fmla="*/ 51574 w 482739"/>
                  <a:gd name="connsiteY2" fmla="*/ 70968 h 556889"/>
                  <a:gd name="connsiteX3" fmla="*/ 774 w 482739"/>
                  <a:gd name="connsiteY3" fmla="*/ 259881 h 556889"/>
                  <a:gd name="connsiteX4" fmla="*/ 32524 w 482739"/>
                  <a:gd name="connsiteY4" fmla="*/ 345606 h 556889"/>
                  <a:gd name="connsiteX5" fmla="*/ 175399 w 482739"/>
                  <a:gd name="connsiteY5" fmla="*/ 426568 h 556889"/>
                  <a:gd name="connsiteX6" fmla="*/ 370662 w 482739"/>
                  <a:gd name="connsiteY6" fmla="*/ 551981 h 556889"/>
                  <a:gd name="connsiteX7" fmla="*/ 377012 w 482739"/>
                  <a:gd name="connsiteY7" fmla="*/ 526581 h 556889"/>
                  <a:gd name="connsiteX8" fmla="*/ 477024 w 482739"/>
                  <a:gd name="connsiteY8" fmla="*/ 480543 h 556889"/>
                  <a:gd name="connsiteX9" fmla="*/ 461149 w 482739"/>
                  <a:gd name="connsiteY9" fmla="*/ 423393 h 556889"/>
                  <a:gd name="connsiteX10" fmla="*/ 383362 w 482739"/>
                  <a:gd name="connsiteY10" fmla="*/ 339256 h 556889"/>
                  <a:gd name="connsiteX11" fmla="*/ 283349 w 482739"/>
                  <a:gd name="connsiteY11" fmla="*/ 312268 h 556889"/>
                  <a:gd name="connsiteX12" fmla="*/ 224612 w 482739"/>
                  <a:gd name="connsiteY12" fmla="*/ 270993 h 556889"/>
                  <a:gd name="connsiteX13" fmla="*/ 243662 w 482739"/>
                  <a:gd name="connsiteY13" fmla="*/ 205906 h 556889"/>
                  <a:gd name="connsiteX14" fmla="*/ 365899 w 482739"/>
                  <a:gd name="connsiteY14" fmla="*/ 174156 h 556889"/>
                  <a:gd name="connsiteX15" fmla="*/ 416699 w 482739"/>
                  <a:gd name="connsiteY15" fmla="*/ 159868 h 556889"/>
                  <a:gd name="connsiteX16" fmla="*/ 400824 w 482739"/>
                  <a:gd name="connsiteY16" fmla="*/ 115418 h 556889"/>
                  <a:gd name="connsiteX17" fmla="*/ 351612 w 482739"/>
                  <a:gd name="connsiteY17" fmla="*/ 18581 h 556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482739" h="556889">
                    <a:moveTo>
                      <a:pt x="351612" y="18581"/>
                    </a:moveTo>
                    <a:cubicBezTo>
                      <a:pt x="314306" y="60"/>
                      <a:pt x="226993" y="-4438"/>
                      <a:pt x="176987" y="4293"/>
                    </a:cubicBezTo>
                    <a:cubicBezTo>
                      <a:pt x="126981" y="13024"/>
                      <a:pt x="80943" y="28370"/>
                      <a:pt x="51574" y="70968"/>
                    </a:cubicBezTo>
                    <a:cubicBezTo>
                      <a:pt x="22205" y="113566"/>
                      <a:pt x="3949" y="214108"/>
                      <a:pt x="774" y="259881"/>
                    </a:cubicBezTo>
                    <a:cubicBezTo>
                      <a:pt x="-2401" y="305654"/>
                      <a:pt x="3420" y="317825"/>
                      <a:pt x="32524" y="345606"/>
                    </a:cubicBezTo>
                    <a:cubicBezTo>
                      <a:pt x="61628" y="373387"/>
                      <a:pt x="119043" y="392172"/>
                      <a:pt x="175399" y="426568"/>
                    </a:cubicBezTo>
                    <a:cubicBezTo>
                      <a:pt x="231755" y="460964"/>
                      <a:pt x="337060" y="535312"/>
                      <a:pt x="370662" y="551981"/>
                    </a:cubicBezTo>
                    <a:cubicBezTo>
                      <a:pt x="404264" y="568650"/>
                      <a:pt x="359285" y="538487"/>
                      <a:pt x="377012" y="526581"/>
                    </a:cubicBezTo>
                    <a:cubicBezTo>
                      <a:pt x="394739" y="514675"/>
                      <a:pt x="463001" y="497741"/>
                      <a:pt x="477024" y="480543"/>
                    </a:cubicBezTo>
                    <a:cubicBezTo>
                      <a:pt x="491047" y="463345"/>
                      <a:pt x="476759" y="446941"/>
                      <a:pt x="461149" y="423393"/>
                    </a:cubicBezTo>
                    <a:cubicBezTo>
                      <a:pt x="445539" y="399845"/>
                      <a:pt x="412995" y="357777"/>
                      <a:pt x="383362" y="339256"/>
                    </a:cubicBezTo>
                    <a:cubicBezTo>
                      <a:pt x="353729" y="320735"/>
                      <a:pt x="309807" y="323645"/>
                      <a:pt x="283349" y="312268"/>
                    </a:cubicBezTo>
                    <a:cubicBezTo>
                      <a:pt x="256891" y="300891"/>
                      <a:pt x="231226" y="288720"/>
                      <a:pt x="224612" y="270993"/>
                    </a:cubicBezTo>
                    <a:cubicBezTo>
                      <a:pt x="217997" y="253266"/>
                      <a:pt x="220114" y="222046"/>
                      <a:pt x="243662" y="205906"/>
                    </a:cubicBezTo>
                    <a:cubicBezTo>
                      <a:pt x="267210" y="189767"/>
                      <a:pt x="337060" y="181829"/>
                      <a:pt x="365899" y="174156"/>
                    </a:cubicBezTo>
                    <a:cubicBezTo>
                      <a:pt x="394738" y="166483"/>
                      <a:pt x="410878" y="169658"/>
                      <a:pt x="416699" y="159868"/>
                    </a:cubicBezTo>
                    <a:cubicBezTo>
                      <a:pt x="422520" y="150078"/>
                      <a:pt x="409555" y="137378"/>
                      <a:pt x="400824" y="115418"/>
                    </a:cubicBezTo>
                    <a:cubicBezTo>
                      <a:pt x="392093" y="93458"/>
                      <a:pt x="388918" y="37102"/>
                      <a:pt x="351612" y="18581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2" name="フリーフォーム: 図形 1831">
                <a:extLst>
                  <a:ext uri="{FF2B5EF4-FFF2-40B4-BE49-F238E27FC236}">
                    <a16:creationId xmlns:a16="http://schemas.microsoft.com/office/drawing/2014/main" id="{B1FEF928-0DA8-493B-A2C3-CB36F85845BF}"/>
                  </a:ext>
                </a:extLst>
              </p:cNvPr>
              <p:cNvSpPr/>
              <p:nvPr/>
            </p:nvSpPr>
            <p:spPr>
              <a:xfrm>
                <a:off x="7964480" y="1526870"/>
                <a:ext cx="681945" cy="165573"/>
              </a:xfrm>
              <a:custGeom>
                <a:avLst/>
                <a:gdLst>
                  <a:gd name="connsiteX0" fmla="*/ 8 w 681945"/>
                  <a:gd name="connsiteY0" fmla="*/ 106668 h 165573"/>
                  <a:gd name="connsiteX1" fmla="*/ 214320 w 681945"/>
                  <a:gd name="connsiteY1" fmla="*/ 6655 h 165573"/>
                  <a:gd name="connsiteX2" fmla="*/ 276233 w 681945"/>
                  <a:gd name="connsiteY2" fmla="*/ 17768 h 165573"/>
                  <a:gd name="connsiteX3" fmla="*/ 531820 w 681945"/>
                  <a:gd name="connsiteY3" fmla="*/ 86030 h 165573"/>
                  <a:gd name="connsiteX4" fmla="*/ 671520 w 681945"/>
                  <a:gd name="connsiteY4" fmla="*/ 109843 h 165573"/>
                  <a:gd name="connsiteX5" fmla="*/ 658820 w 681945"/>
                  <a:gd name="connsiteY5" fmla="*/ 163818 h 165573"/>
                  <a:gd name="connsiteX6" fmla="*/ 555633 w 681945"/>
                  <a:gd name="connsiteY6" fmla="*/ 147943 h 165573"/>
                  <a:gd name="connsiteX7" fmla="*/ 381008 w 681945"/>
                  <a:gd name="connsiteY7" fmla="*/ 103493 h 165573"/>
                  <a:gd name="connsiteX8" fmla="*/ 309570 w 681945"/>
                  <a:gd name="connsiteY8" fmla="*/ 82855 h 165573"/>
                  <a:gd name="connsiteX9" fmla="*/ 206383 w 681945"/>
                  <a:gd name="connsiteY9" fmla="*/ 89205 h 165573"/>
                  <a:gd name="connsiteX10" fmla="*/ 8 w 681945"/>
                  <a:gd name="connsiteY10" fmla="*/ 106668 h 165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81945" h="165573">
                    <a:moveTo>
                      <a:pt x="8" y="106668"/>
                    </a:moveTo>
                    <a:cubicBezTo>
                      <a:pt x="1331" y="92910"/>
                      <a:pt x="168283" y="21472"/>
                      <a:pt x="214320" y="6655"/>
                    </a:cubicBezTo>
                    <a:cubicBezTo>
                      <a:pt x="260357" y="-8162"/>
                      <a:pt x="223316" y="4539"/>
                      <a:pt x="276233" y="17768"/>
                    </a:cubicBezTo>
                    <a:cubicBezTo>
                      <a:pt x="329150" y="30997"/>
                      <a:pt x="465939" y="70684"/>
                      <a:pt x="531820" y="86030"/>
                    </a:cubicBezTo>
                    <a:cubicBezTo>
                      <a:pt x="597701" y="101376"/>
                      <a:pt x="650353" y="96878"/>
                      <a:pt x="671520" y="109843"/>
                    </a:cubicBezTo>
                    <a:cubicBezTo>
                      <a:pt x="692687" y="122808"/>
                      <a:pt x="678134" y="157468"/>
                      <a:pt x="658820" y="163818"/>
                    </a:cubicBezTo>
                    <a:cubicBezTo>
                      <a:pt x="639506" y="170168"/>
                      <a:pt x="601935" y="157997"/>
                      <a:pt x="555633" y="147943"/>
                    </a:cubicBezTo>
                    <a:cubicBezTo>
                      <a:pt x="509331" y="137889"/>
                      <a:pt x="422018" y="114341"/>
                      <a:pt x="381008" y="103493"/>
                    </a:cubicBezTo>
                    <a:cubicBezTo>
                      <a:pt x="339998" y="92645"/>
                      <a:pt x="338674" y="85236"/>
                      <a:pt x="309570" y="82855"/>
                    </a:cubicBezTo>
                    <a:cubicBezTo>
                      <a:pt x="280466" y="80474"/>
                      <a:pt x="253743" y="84443"/>
                      <a:pt x="206383" y="89205"/>
                    </a:cubicBezTo>
                    <a:cubicBezTo>
                      <a:pt x="159023" y="93967"/>
                      <a:pt x="-1315" y="120426"/>
                      <a:pt x="8" y="10666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3" name="フリーフォーム: 図形 1832">
                <a:extLst>
                  <a:ext uri="{FF2B5EF4-FFF2-40B4-BE49-F238E27FC236}">
                    <a16:creationId xmlns:a16="http://schemas.microsoft.com/office/drawing/2014/main" id="{9FF73B31-F288-4AFE-9F39-DD4B5BA26125}"/>
                  </a:ext>
                </a:extLst>
              </p:cNvPr>
              <p:cNvSpPr/>
              <p:nvPr/>
            </p:nvSpPr>
            <p:spPr>
              <a:xfrm>
                <a:off x="8424331" y="1431546"/>
                <a:ext cx="829393" cy="393573"/>
              </a:xfrm>
              <a:custGeom>
                <a:avLst/>
                <a:gdLst>
                  <a:gd name="connsiteX0" fmla="*/ 5294 w 829393"/>
                  <a:gd name="connsiteY0" fmla="*/ 5142 h 393573"/>
                  <a:gd name="connsiteX1" fmla="*/ 178332 w 829393"/>
                  <a:gd name="connsiteY1" fmla="*/ 5142 h 393573"/>
                  <a:gd name="connsiteX2" fmla="*/ 279932 w 829393"/>
                  <a:gd name="connsiteY2" fmla="*/ 16254 h 393573"/>
                  <a:gd name="connsiteX3" fmla="*/ 457732 w 829393"/>
                  <a:gd name="connsiteY3" fmla="*/ 44829 h 393573"/>
                  <a:gd name="connsiteX4" fmla="*/ 697444 w 829393"/>
                  <a:gd name="connsiteY4" fmla="*/ 122617 h 393573"/>
                  <a:gd name="connsiteX5" fmla="*/ 827619 w 829393"/>
                  <a:gd name="connsiteY5" fmla="*/ 319467 h 393573"/>
                  <a:gd name="connsiteX6" fmla="*/ 762532 w 829393"/>
                  <a:gd name="connsiteY6" fmla="*/ 267079 h 393573"/>
                  <a:gd name="connsiteX7" fmla="*/ 618069 w 829393"/>
                  <a:gd name="connsiteY7" fmla="*/ 273429 h 393573"/>
                  <a:gd name="connsiteX8" fmla="*/ 464082 w 829393"/>
                  <a:gd name="connsiteY8" fmla="*/ 392492 h 393573"/>
                  <a:gd name="connsiteX9" fmla="*/ 378357 w 829393"/>
                  <a:gd name="connsiteY9" fmla="*/ 330579 h 393573"/>
                  <a:gd name="connsiteX10" fmla="*/ 229132 w 829393"/>
                  <a:gd name="connsiteY10" fmla="*/ 300417 h 393573"/>
                  <a:gd name="connsiteX11" fmla="*/ 248182 w 829393"/>
                  <a:gd name="connsiteY11" fmla="*/ 211517 h 393573"/>
                  <a:gd name="connsiteX12" fmla="*/ 254532 w 829393"/>
                  <a:gd name="connsiteY12" fmla="*/ 144842 h 393573"/>
                  <a:gd name="connsiteX13" fmla="*/ 256119 w 829393"/>
                  <a:gd name="connsiteY13" fmla="*/ 82929 h 393573"/>
                  <a:gd name="connsiteX14" fmla="*/ 179919 w 829393"/>
                  <a:gd name="connsiteY14" fmla="*/ 59117 h 393573"/>
                  <a:gd name="connsiteX15" fmla="*/ 110069 w 829393"/>
                  <a:gd name="connsiteY15" fmla="*/ 111504 h 393573"/>
                  <a:gd name="connsiteX16" fmla="*/ 49744 w 829393"/>
                  <a:gd name="connsiteY16" fmla="*/ 68642 h 393573"/>
                  <a:gd name="connsiteX17" fmla="*/ 5294 w 829393"/>
                  <a:gd name="connsiteY17" fmla="*/ 5142 h 3935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829393" h="393573">
                    <a:moveTo>
                      <a:pt x="5294" y="5142"/>
                    </a:moveTo>
                    <a:cubicBezTo>
                      <a:pt x="26725" y="-5441"/>
                      <a:pt x="132559" y="3290"/>
                      <a:pt x="178332" y="5142"/>
                    </a:cubicBezTo>
                    <a:cubicBezTo>
                      <a:pt x="224105" y="6994"/>
                      <a:pt x="233365" y="9640"/>
                      <a:pt x="279932" y="16254"/>
                    </a:cubicBezTo>
                    <a:cubicBezTo>
                      <a:pt x="326499" y="22869"/>
                      <a:pt x="388147" y="27102"/>
                      <a:pt x="457732" y="44829"/>
                    </a:cubicBezTo>
                    <a:cubicBezTo>
                      <a:pt x="527317" y="62556"/>
                      <a:pt x="635796" y="76844"/>
                      <a:pt x="697444" y="122617"/>
                    </a:cubicBezTo>
                    <a:cubicBezTo>
                      <a:pt x="759092" y="168390"/>
                      <a:pt x="816771" y="295390"/>
                      <a:pt x="827619" y="319467"/>
                    </a:cubicBezTo>
                    <a:cubicBezTo>
                      <a:pt x="838467" y="343544"/>
                      <a:pt x="797457" y="274752"/>
                      <a:pt x="762532" y="267079"/>
                    </a:cubicBezTo>
                    <a:cubicBezTo>
                      <a:pt x="727607" y="259406"/>
                      <a:pt x="667811" y="252527"/>
                      <a:pt x="618069" y="273429"/>
                    </a:cubicBezTo>
                    <a:cubicBezTo>
                      <a:pt x="568327" y="294331"/>
                      <a:pt x="504034" y="382967"/>
                      <a:pt x="464082" y="392492"/>
                    </a:cubicBezTo>
                    <a:cubicBezTo>
                      <a:pt x="424130" y="402017"/>
                      <a:pt x="417515" y="345925"/>
                      <a:pt x="378357" y="330579"/>
                    </a:cubicBezTo>
                    <a:cubicBezTo>
                      <a:pt x="339199" y="315233"/>
                      <a:pt x="250828" y="320261"/>
                      <a:pt x="229132" y="300417"/>
                    </a:cubicBezTo>
                    <a:cubicBezTo>
                      <a:pt x="207436" y="280573"/>
                      <a:pt x="243949" y="237446"/>
                      <a:pt x="248182" y="211517"/>
                    </a:cubicBezTo>
                    <a:cubicBezTo>
                      <a:pt x="252415" y="185588"/>
                      <a:pt x="253209" y="166273"/>
                      <a:pt x="254532" y="144842"/>
                    </a:cubicBezTo>
                    <a:cubicBezTo>
                      <a:pt x="255855" y="123411"/>
                      <a:pt x="268555" y="97217"/>
                      <a:pt x="256119" y="82929"/>
                    </a:cubicBezTo>
                    <a:cubicBezTo>
                      <a:pt x="243684" y="68642"/>
                      <a:pt x="204261" y="54355"/>
                      <a:pt x="179919" y="59117"/>
                    </a:cubicBezTo>
                    <a:cubicBezTo>
                      <a:pt x="155577" y="63879"/>
                      <a:pt x="131765" y="109917"/>
                      <a:pt x="110069" y="111504"/>
                    </a:cubicBezTo>
                    <a:cubicBezTo>
                      <a:pt x="88373" y="113091"/>
                      <a:pt x="66148" y="83459"/>
                      <a:pt x="49744" y="68642"/>
                    </a:cubicBezTo>
                    <a:cubicBezTo>
                      <a:pt x="33340" y="53825"/>
                      <a:pt x="-16137" y="15725"/>
                      <a:pt x="5294" y="5142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4" name="フリーフォーム: 図形 1833">
                <a:extLst>
                  <a:ext uri="{FF2B5EF4-FFF2-40B4-BE49-F238E27FC236}">
                    <a16:creationId xmlns:a16="http://schemas.microsoft.com/office/drawing/2014/main" id="{1DAC002D-BDF2-4D02-A324-8602666F9FD0}"/>
                  </a:ext>
                </a:extLst>
              </p:cNvPr>
              <p:cNvSpPr/>
              <p:nvPr/>
            </p:nvSpPr>
            <p:spPr>
              <a:xfrm>
                <a:off x="8961801" y="1735172"/>
                <a:ext cx="312073" cy="118490"/>
              </a:xfrm>
              <a:custGeom>
                <a:avLst/>
                <a:gdLst>
                  <a:gd name="connsiteX0" fmla="*/ 2812 w 312073"/>
                  <a:gd name="connsiteY0" fmla="*/ 82516 h 118490"/>
                  <a:gd name="connsiteX1" fmla="*/ 126637 w 312073"/>
                  <a:gd name="connsiteY1" fmla="*/ 14253 h 118490"/>
                  <a:gd name="connsiteX2" fmla="*/ 280624 w 312073"/>
                  <a:gd name="connsiteY2" fmla="*/ 6316 h 118490"/>
                  <a:gd name="connsiteX3" fmla="*/ 309199 w 312073"/>
                  <a:gd name="connsiteY3" fmla="*/ 88866 h 118490"/>
                  <a:gd name="connsiteX4" fmla="*/ 304437 w 312073"/>
                  <a:gd name="connsiteY4" fmla="*/ 114266 h 118490"/>
                  <a:gd name="connsiteX5" fmla="*/ 250462 w 312073"/>
                  <a:gd name="connsiteY5" fmla="*/ 114266 h 118490"/>
                  <a:gd name="connsiteX6" fmla="*/ 2812 w 312073"/>
                  <a:gd name="connsiteY6" fmla="*/ 82516 h 1184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2073" h="118490">
                    <a:moveTo>
                      <a:pt x="2812" y="82516"/>
                    </a:moveTo>
                    <a:cubicBezTo>
                      <a:pt x="-17826" y="65847"/>
                      <a:pt x="80335" y="26953"/>
                      <a:pt x="126637" y="14253"/>
                    </a:cubicBezTo>
                    <a:cubicBezTo>
                      <a:pt x="172939" y="1553"/>
                      <a:pt x="250197" y="-6119"/>
                      <a:pt x="280624" y="6316"/>
                    </a:cubicBezTo>
                    <a:cubicBezTo>
                      <a:pt x="311051" y="18751"/>
                      <a:pt x="305230" y="70874"/>
                      <a:pt x="309199" y="88866"/>
                    </a:cubicBezTo>
                    <a:cubicBezTo>
                      <a:pt x="313168" y="106858"/>
                      <a:pt x="314226" y="110033"/>
                      <a:pt x="304437" y="114266"/>
                    </a:cubicBezTo>
                    <a:cubicBezTo>
                      <a:pt x="294648" y="118499"/>
                      <a:pt x="294383" y="121145"/>
                      <a:pt x="250462" y="114266"/>
                    </a:cubicBezTo>
                    <a:cubicBezTo>
                      <a:pt x="206541" y="107387"/>
                      <a:pt x="23450" y="99185"/>
                      <a:pt x="2812" y="82516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5" name="フリーフォーム: 図形 1834">
                <a:extLst>
                  <a:ext uri="{FF2B5EF4-FFF2-40B4-BE49-F238E27FC236}">
                    <a16:creationId xmlns:a16="http://schemas.microsoft.com/office/drawing/2014/main" id="{ACBCEB4E-A0AD-4118-8F02-F6CA596888DA}"/>
                  </a:ext>
                </a:extLst>
              </p:cNvPr>
              <p:cNvSpPr/>
              <p:nvPr/>
            </p:nvSpPr>
            <p:spPr>
              <a:xfrm>
                <a:off x="8939013" y="1850582"/>
                <a:ext cx="302055" cy="124734"/>
              </a:xfrm>
              <a:custGeom>
                <a:avLst/>
                <a:gdLst>
                  <a:gd name="connsiteX0" fmla="*/ 22425 w 302055"/>
                  <a:gd name="connsiteY0" fmla="*/ 108393 h 124734"/>
                  <a:gd name="connsiteX1" fmla="*/ 208162 w 302055"/>
                  <a:gd name="connsiteY1" fmla="*/ 124268 h 124734"/>
                  <a:gd name="connsiteX2" fmla="*/ 287537 w 302055"/>
                  <a:gd name="connsiteY2" fmla="*/ 102043 h 124734"/>
                  <a:gd name="connsiteX3" fmla="*/ 293887 w 302055"/>
                  <a:gd name="connsiteY3" fmla="*/ 54418 h 124734"/>
                  <a:gd name="connsiteX4" fmla="*/ 200225 w 302055"/>
                  <a:gd name="connsiteY4" fmla="*/ 32193 h 124734"/>
                  <a:gd name="connsiteX5" fmla="*/ 81162 w 302055"/>
                  <a:gd name="connsiteY5" fmla="*/ 443 h 124734"/>
                  <a:gd name="connsiteX6" fmla="*/ 12900 w 302055"/>
                  <a:gd name="connsiteY6" fmla="*/ 17906 h 124734"/>
                  <a:gd name="connsiteX7" fmla="*/ 22425 w 302055"/>
                  <a:gd name="connsiteY7" fmla="*/ 108393 h 124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2055" h="124734">
                    <a:moveTo>
                      <a:pt x="22425" y="108393"/>
                    </a:moveTo>
                    <a:cubicBezTo>
                      <a:pt x="54969" y="126120"/>
                      <a:pt x="163977" y="125326"/>
                      <a:pt x="208162" y="124268"/>
                    </a:cubicBezTo>
                    <a:cubicBezTo>
                      <a:pt x="252347" y="123210"/>
                      <a:pt x="273250" y="113685"/>
                      <a:pt x="287537" y="102043"/>
                    </a:cubicBezTo>
                    <a:cubicBezTo>
                      <a:pt x="301824" y="90401"/>
                      <a:pt x="308439" y="66060"/>
                      <a:pt x="293887" y="54418"/>
                    </a:cubicBezTo>
                    <a:cubicBezTo>
                      <a:pt x="279335" y="42776"/>
                      <a:pt x="235679" y="41189"/>
                      <a:pt x="200225" y="32193"/>
                    </a:cubicBezTo>
                    <a:cubicBezTo>
                      <a:pt x="164771" y="23197"/>
                      <a:pt x="112383" y="2824"/>
                      <a:pt x="81162" y="443"/>
                    </a:cubicBezTo>
                    <a:cubicBezTo>
                      <a:pt x="49941" y="-1938"/>
                      <a:pt x="27452" y="5471"/>
                      <a:pt x="12900" y="17906"/>
                    </a:cubicBezTo>
                    <a:cubicBezTo>
                      <a:pt x="-1652" y="30341"/>
                      <a:pt x="-10119" y="90666"/>
                      <a:pt x="22425" y="108393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6" name="フリーフォーム: 図形 1835">
                <a:extLst>
                  <a:ext uri="{FF2B5EF4-FFF2-40B4-BE49-F238E27FC236}">
                    <a16:creationId xmlns:a16="http://schemas.microsoft.com/office/drawing/2014/main" id="{1D64685F-1B4B-48EC-8812-2BA15063F116}"/>
                  </a:ext>
                </a:extLst>
              </p:cNvPr>
              <p:cNvSpPr/>
              <p:nvPr/>
            </p:nvSpPr>
            <p:spPr>
              <a:xfrm>
                <a:off x="8999212" y="2030055"/>
                <a:ext cx="311770" cy="147232"/>
              </a:xfrm>
              <a:custGeom>
                <a:avLst/>
                <a:gdLst>
                  <a:gd name="connsiteX0" fmla="*/ 5088 w 311770"/>
                  <a:gd name="connsiteY0" fmla="*/ 358 h 147232"/>
                  <a:gd name="connsiteX1" fmla="*/ 147963 w 311770"/>
                  <a:gd name="connsiteY1" fmla="*/ 46395 h 147232"/>
                  <a:gd name="connsiteX2" fmla="*/ 308301 w 311770"/>
                  <a:gd name="connsiteY2" fmla="*/ 144820 h 147232"/>
                  <a:gd name="connsiteX3" fmla="*/ 241626 w 311770"/>
                  <a:gd name="connsiteY3" fmla="*/ 113070 h 147232"/>
                  <a:gd name="connsiteX4" fmla="*/ 52713 w 311770"/>
                  <a:gd name="connsiteY4" fmla="*/ 68620 h 147232"/>
                  <a:gd name="connsiteX5" fmla="*/ 5088 w 311770"/>
                  <a:gd name="connsiteY5" fmla="*/ 358 h 147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1770" h="147232">
                    <a:moveTo>
                      <a:pt x="5088" y="358"/>
                    </a:moveTo>
                    <a:cubicBezTo>
                      <a:pt x="20963" y="-3346"/>
                      <a:pt x="97428" y="22318"/>
                      <a:pt x="147963" y="46395"/>
                    </a:cubicBezTo>
                    <a:cubicBezTo>
                      <a:pt x="198499" y="70472"/>
                      <a:pt x="292691" y="133708"/>
                      <a:pt x="308301" y="144820"/>
                    </a:cubicBezTo>
                    <a:cubicBezTo>
                      <a:pt x="323911" y="155932"/>
                      <a:pt x="284224" y="125770"/>
                      <a:pt x="241626" y="113070"/>
                    </a:cubicBezTo>
                    <a:cubicBezTo>
                      <a:pt x="199028" y="100370"/>
                      <a:pt x="93459" y="84230"/>
                      <a:pt x="52713" y="68620"/>
                    </a:cubicBezTo>
                    <a:cubicBezTo>
                      <a:pt x="11967" y="53010"/>
                      <a:pt x="-10787" y="4062"/>
                      <a:pt x="5088" y="358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7" name="フリーフォーム: 図形 1836">
                <a:extLst>
                  <a:ext uri="{FF2B5EF4-FFF2-40B4-BE49-F238E27FC236}">
                    <a16:creationId xmlns:a16="http://schemas.microsoft.com/office/drawing/2014/main" id="{A0BAF492-5ED6-43E2-8EAE-B65CF2A51035}"/>
                  </a:ext>
                </a:extLst>
              </p:cNvPr>
              <p:cNvSpPr/>
              <p:nvPr/>
            </p:nvSpPr>
            <p:spPr>
              <a:xfrm>
                <a:off x="8791116" y="1896681"/>
                <a:ext cx="642403" cy="664009"/>
              </a:xfrm>
              <a:custGeom>
                <a:avLst/>
                <a:gdLst>
                  <a:gd name="connsiteX0" fmla="*/ 79834 w 642403"/>
                  <a:gd name="connsiteY0" fmla="*/ 382 h 664009"/>
                  <a:gd name="connsiteX1" fmla="*/ 148097 w 642403"/>
                  <a:gd name="connsiteY1" fmla="*/ 132144 h 664009"/>
                  <a:gd name="connsiteX2" fmla="*/ 179847 w 642403"/>
                  <a:gd name="connsiteY2" fmla="*/ 194057 h 664009"/>
                  <a:gd name="connsiteX3" fmla="*/ 319547 w 642403"/>
                  <a:gd name="connsiteY3" fmla="*/ 263907 h 664009"/>
                  <a:gd name="connsiteX4" fmla="*/ 471947 w 642403"/>
                  <a:gd name="connsiteY4" fmla="*/ 282957 h 664009"/>
                  <a:gd name="connsiteX5" fmla="*/ 557672 w 642403"/>
                  <a:gd name="connsiteY5" fmla="*/ 327407 h 664009"/>
                  <a:gd name="connsiteX6" fmla="*/ 630697 w 642403"/>
                  <a:gd name="connsiteY6" fmla="*/ 484569 h 664009"/>
                  <a:gd name="connsiteX7" fmla="*/ 641809 w 642403"/>
                  <a:gd name="connsiteY7" fmla="*/ 660782 h 664009"/>
                  <a:gd name="connsiteX8" fmla="*/ 632284 w 642403"/>
                  <a:gd name="connsiteY8" fmla="*/ 582994 h 664009"/>
                  <a:gd name="connsiteX9" fmla="*/ 562434 w 642403"/>
                  <a:gd name="connsiteY9" fmla="*/ 390907 h 664009"/>
                  <a:gd name="connsiteX10" fmla="*/ 522747 w 642403"/>
                  <a:gd name="connsiteY10" fmla="*/ 511557 h 664009"/>
                  <a:gd name="connsiteX11" fmla="*/ 392572 w 642403"/>
                  <a:gd name="connsiteY11" fmla="*/ 424244 h 664009"/>
                  <a:gd name="connsiteX12" fmla="*/ 125872 w 642403"/>
                  <a:gd name="connsiteY12" fmla="*/ 284544 h 664009"/>
                  <a:gd name="connsiteX13" fmla="*/ 459 w 642403"/>
                  <a:gd name="connsiteY13" fmla="*/ 98807 h 664009"/>
                  <a:gd name="connsiteX14" fmla="*/ 79834 w 642403"/>
                  <a:gd name="connsiteY14" fmla="*/ 382 h 664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642403" h="664009">
                    <a:moveTo>
                      <a:pt x="79834" y="382"/>
                    </a:moveTo>
                    <a:cubicBezTo>
                      <a:pt x="104440" y="5938"/>
                      <a:pt x="131428" y="99865"/>
                      <a:pt x="148097" y="132144"/>
                    </a:cubicBezTo>
                    <a:cubicBezTo>
                      <a:pt x="164766" y="164423"/>
                      <a:pt x="151272" y="172097"/>
                      <a:pt x="179847" y="194057"/>
                    </a:cubicBezTo>
                    <a:cubicBezTo>
                      <a:pt x="208422" y="216017"/>
                      <a:pt x="270864" y="249090"/>
                      <a:pt x="319547" y="263907"/>
                    </a:cubicBezTo>
                    <a:cubicBezTo>
                      <a:pt x="368230" y="278724"/>
                      <a:pt x="432260" y="272374"/>
                      <a:pt x="471947" y="282957"/>
                    </a:cubicBezTo>
                    <a:cubicBezTo>
                      <a:pt x="511635" y="293540"/>
                      <a:pt x="531214" y="293805"/>
                      <a:pt x="557672" y="327407"/>
                    </a:cubicBezTo>
                    <a:cubicBezTo>
                      <a:pt x="584130" y="361009"/>
                      <a:pt x="616674" y="429007"/>
                      <a:pt x="630697" y="484569"/>
                    </a:cubicBezTo>
                    <a:cubicBezTo>
                      <a:pt x="644720" y="540131"/>
                      <a:pt x="641545" y="644378"/>
                      <a:pt x="641809" y="660782"/>
                    </a:cubicBezTo>
                    <a:cubicBezTo>
                      <a:pt x="642074" y="677186"/>
                      <a:pt x="645513" y="627973"/>
                      <a:pt x="632284" y="582994"/>
                    </a:cubicBezTo>
                    <a:cubicBezTo>
                      <a:pt x="619055" y="538015"/>
                      <a:pt x="580690" y="402813"/>
                      <a:pt x="562434" y="390907"/>
                    </a:cubicBezTo>
                    <a:cubicBezTo>
                      <a:pt x="544178" y="379001"/>
                      <a:pt x="551057" y="506001"/>
                      <a:pt x="522747" y="511557"/>
                    </a:cubicBezTo>
                    <a:cubicBezTo>
                      <a:pt x="494437" y="517113"/>
                      <a:pt x="458718" y="462080"/>
                      <a:pt x="392572" y="424244"/>
                    </a:cubicBezTo>
                    <a:cubicBezTo>
                      <a:pt x="326426" y="386408"/>
                      <a:pt x="191224" y="338784"/>
                      <a:pt x="125872" y="284544"/>
                    </a:cubicBezTo>
                    <a:cubicBezTo>
                      <a:pt x="60520" y="230305"/>
                      <a:pt x="6809" y="146697"/>
                      <a:pt x="459" y="98807"/>
                    </a:cubicBezTo>
                    <a:cubicBezTo>
                      <a:pt x="-5891" y="50918"/>
                      <a:pt x="55228" y="-5174"/>
                      <a:pt x="79834" y="382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8" name="フリーフォーム: 図形 1837">
                <a:extLst>
                  <a:ext uri="{FF2B5EF4-FFF2-40B4-BE49-F238E27FC236}">
                    <a16:creationId xmlns:a16="http://schemas.microsoft.com/office/drawing/2014/main" id="{BEEB2CE7-0929-4FF7-A173-FB85D32DA8B8}"/>
                  </a:ext>
                </a:extLst>
              </p:cNvPr>
              <p:cNvSpPr/>
              <p:nvPr/>
            </p:nvSpPr>
            <p:spPr>
              <a:xfrm>
                <a:off x="9143693" y="2242685"/>
                <a:ext cx="421145" cy="806020"/>
              </a:xfrm>
              <a:custGeom>
                <a:avLst/>
                <a:gdLst>
                  <a:gd name="connsiteX0" fmla="*/ 246370 w 421145"/>
                  <a:gd name="connsiteY0" fmla="*/ 70303 h 806020"/>
                  <a:gd name="connsiteX1" fmla="*/ 282882 w 421145"/>
                  <a:gd name="connsiteY1" fmla="*/ 408440 h 806020"/>
                  <a:gd name="connsiteX2" fmla="*/ 290820 w 421145"/>
                  <a:gd name="connsiteY2" fmla="*/ 595765 h 806020"/>
                  <a:gd name="connsiteX3" fmla="*/ 332095 w 421145"/>
                  <a:gd name="connsiteY3" fmla="*/ 646565 h 806020"/>
                  <a:gd name="connsiteX4" fmla="*/ 401945 w 421145"/>
                  <a:gd name="connsiteY4" fmla="*/ 671965 h 806020"/>
                  <a:gd name="connsiteX5" fmla="*/ 417820 w 421145"/>
                  <a:gd name="connsiteY5" fmla="*/ 706890 h 806020"/>
                  <a:gd name="connsiteX6" fmla="*/ 347970 w 421145"/>
                  <a:gd name="connsiteY6" fmla="*/ 805315 h 806020"/>
                  <a:gd name="connsiteX7" fmla="*/ 182870 w 421145"/>
                  <a:gd name="connsiteY7" fmla="*/ 740228 h 806020"/>
                  <a:gd name="connsiteX8" fmla="*/ 171757 w 421145"/>
                  <a:gd name="connsiteY8" fmla="*/ 548140 h 806020"/>
                  <a:gd name="connsiteX9" fmla="*/ 113020 w 421145"/>
                  <a:gd name="connsiteY9" fmla="*/ 157615 h 806020"/>
                  <a:gd name="connsiteX10" fmla="*/ 6657 w 421145"/>
                  <a:gd name="connsiteY10" fmla="*/ 21090 h 806020"/>
                  <a:gd name="connsiteX11" fmla="*/ 28882 w 421145"/>
                  <a:gd name="connsiteY11" fmla="*/ 16328 h 806020"/>
                  <a:gd name="connsiteX12" fmla="*/ 173345 w 421145"/>
                  <a:gd name="connsiteY12" fmla="*/ 175078 h 806020"/>
                  <a:gd name="connsiteX13" fmla="*/ 246370 w 421145"/>
                  <a:gd name="connsiteY13" fmla="*/ 70303 h 8060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21145" h="806020">
                    <a:moveTo>
                      <a:pt x="246370" y="70303"/>
                    </a:moveTo>
                    <a:cubicBezTo>
                      <a:pt x="264626" y="109197"/>
                      <a:pt x="275474" y="320863"/>
                      <a:pt x="282882" y="408440"/>
                    </a:cubicBezTo>
                    <a:cubicBezTo>
                      <a:pt x="290290" y="496017"/>
                      <a:pt x="282618" y="556078"/>
                      <a:pt x="290820" y="595765"/>
                    </a:cubicBezTo>
                    <a:cubicBezTo>
                      <a:pt x="299022" y="635452"/>
                      <a:pt x="313574" y="633865"/>
                      <a:pt x="332095" y="646565"/>
                    </a:cubicBezTo>
                    <a:cubicBezTo>
                      <a:pt x="350616" y="659265"/>
                      <a:pt x="387658" y="661911"/>
                      <a:pt x="401945" y="671965"/>
                    </a:cubicBezTo>
                    <a:cubicBezTo>
                      <a:pt x="416232" y="682019"/>
                      <a:pt x="426816" y="684665"/>
                      <a:pt x="417820" y="706890"/>
                    </a:cubicBezTo>
                    <a:cubicBezTo>
                      <a:pt x="408824" y="729115"/>
                      <a:pt x="387128" y="799759"/>
                      <a:pt x="347970" y="805315"/>
                    </a:cubicBezTo>
                    <a:cubicBezTo>
                      <a:pt x="308812" y="810871"/>
                      <a:pt x="212239" y="783090"/>
                      <a:pt x="182870" y="740228"/>
                    </a:cubicBezTo>
                    <a:cubicBezTo>
                      <a:pt x="153501" y="697366"/>
                      <a:pt x="183399" y="645242"/>
                      <a:pt x="171757" y="548140"/>
                    </a:cubicBezTo>
                    <a:cubicBezTo>
                      <a:pt x="160115" y="451038"/>
                      <a:pt x="140537" y="245457"/>
                      <a:pt x="113020" y="157615"/>
                    </a:cubicBezTo>
                    <a:cubicBezTo>
                      <a:pt x="85503" y="69773"/>
                      <a:pt x="20680" y="44638"/>
                      <a:pt x="6657" y="21090"/>
                    </a:cubicBezTo>
                    <a:cubicBezTo>
                      <a:pt x="-7366" y="-2458"/>
                      <a:pt x="1101" y="-9337"/>
                      <a:pt x="28882" y="16328"/>
                    </a:cubicBezTo>
                    <a:cubicBezTo>
                      <a:pt x="56663" y="41993"/>
                      <a:pt x="142124" y="164495"/>
                      <a:pt x="173345" y="175078"/>
                    </a:cubicBezTo>
                    <a:cubicBezTo>
                      <a:pt x="204566" y="185661"/>
                      <a:pt x="228114" y="31409"/>
                      <a:pt x="246370" y="70303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39" name="フリーフォーム: 図形 1838">
                <a:extLst>
                  <a:ext uri="{FF2B5EF4-FFF2-40B4-BE49-F238E27FC236}">
                    <a16:creationId xmlns:a16="http://schemas.microsoft.com/office/drawing/2014/main" id="{2F6CC539-34F6-42B7-AB02-B5F9869BF3D5}"/>
                  </a:ext>
                </a:extLst>
              </p:cNvPr>
              <p:cNvSpPr/>
              <p:nvPr/>
            </p:nvSpPr>
            <p:spPr>
              <a:xfrm>
                <a:off x="7467606" y="963278"/>
                <a:ext cx="578215" cy="503609"/>
              </a:xfrm>
              <a:custGeom>
                <a:avLst/>
                <a:gdLst>
                  <a:gd name="connsiteX0" fmla="*/ 577844 w 578215"/>
                  <a:gd name="connsiteY0" fmla="*/ 189247 h 503609"/>
                  <a:gd name="connsiteX1" fmla="*/ 430207 w 578215"/>
                  <a:gd name="connsiteY1" fmla="*/ 47960 h 503609"/>
                  <a:gd name="connsiteX2" fmla="*/ 423857 w 578215"/>
                  <a:gd name="connsiteY2" fmla="*/ 90822 h 503609"/>
                  <a:gd name="connsiteX3" fmla="*/ 268282 w 578215"/>
                  <a:gd name="connsiteY3" fmla="*/ 335 h 503609"/>
                  <a:gd name="connsiteX4" fmla="*/ 242882 w 578215"/>
                  <a:gd name="connsiteY4" fmla="*/ 60660 h 503609"/>
                  <a:gd name="connsiteX5" fmla="*/ 107944 w 578215"/>
                  <a:gd name="connsiteY5" fmla="*/ 74947 h 503609"/>
                  <a:gd name="connsiteX6" fmla="*/ 134932 w 578215"/>
                  <a:gd name="connsiteY6" fmla="*/ 97172 h 503609"/>
                  <a:gd name="connsiteX7" fmla="*/ 106357 w 578215"/>
                  <a:gd name="connsiteY7" fmla="*/ 143210 h 503609"/>
                  <a:gd name="connsiteX8" fmla="*/ 1582 w 578215"/>
                  <a:gd name="connsiteY8" fmla="*/ 265447 h 503609"/>
                  <a:gd name="connsiteX9" fmla="*/ 41269 w 578215"/>
                  <a:gd name="connsiteY9" fmla="*/ 284497 h 503609"/>
                  <a:gd name="connsiteX10" fmla="*/ 14282 w 578215"/>
                  <a:gd name="connsiteY10" fmla="*/ 379747 h 503609"/>
                  <a:gd name="connsiteX11" fmla="*/ 9519 w 578215"/>
                  <a:gd name="connsiteY11" fmla="*/ 422610 h 503609"/>
                  <a:gd name="connsiteX12" fmla="*/ 93657 w 578215"/>
                  <a:gd name="connsiteY12" fmla="*/ 467060 h 503609"/>
                  <a:gd name="connsiteX13" fmla="*/ 120644 w 578215"/>
                  <a:gd name="connsiteY13" fmla="*/ 501985 h 503609"/>
                  <a:gd name="connsiteX14" fmla="*/ 82544 w 578215"/>
                  <a:gd name="connsiteY14" fmla="*/ 413085 h 503609"/>
                  <a:gd name="connsiteX15" fmla="*/ 96832 w 578215"/>
                  <a:gd name="connsiteY15" fmla="*/ 263860 h 503609"/>
                  <a:gd name="connsiteX16" fmla="*/ 252407 w 578215"/>
                  <a:gd name="connsiteY16" fmla="*/ 109872 h 503609"/>
                  <a:gd name="connsiteX17" fmla="*/ 380994 w 578215"/>
                  <a:gd name="connsiteY17" fmla="*/ 105110 h 503609"/>
                  <a:gd name="connsiteX18" fmla="*/ 577844 w 578215"/>
                  <a:gd name="connsiteY18" fmla="*/ 189247 h 5036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578215" h="503609">
                    <a:moveTo>
                      <a:pt x="577844" y="189247"/>
                    </a:moveTo>
                    <a:cubicBezTo>
                      <a:pt x="586046" y="179722"/>
                      <a:pt x="455871" y="64364"/>
                      <a:pt x="430207" y="47960"/>
                    </a:cubicBezTo>
                    <a:cubicBezTo>
                      <a:pt x="404543" y="31556"/>
                      <a:pt x="450844" y="98759"/>
                      <a:pt x="423857" y="90822"/>
                    </a:cubicBezTo>
                    <a:cubicBezTo>
                      <a:pt x="396870" y="82885"/>
                      <a:pt x="298444" y="5362"/>
                      <a:pt x="268282" y="335"/>
                    </a:cubicBezTo>
                    <a:cubicBezTo>
                      <a:pt x="238120" y="-4692"/>
                      <a:pt x="269605" y="48225"/>
                      <a:pt x="242882" y="60660"/>
                    </a:cubicBezTo>
                    <a:cubicBezTo>
                      <a:pt x="216159" y="73095"/>
                      <a:pt x="125936" y="68862"/>
                      <a:pt x="107944" y="74947"/>
                    </a:cubicBezTo>
                    <a:cubicBezTo>
                      <a:pt x="89952" y="81032"/>
                      <a:pt x="135196" y="85795"/>
                      <a:pt x="134932" y="97172"/>
                    </a:cubicBezTo>
                    <a:cubicBezTo>
                      <a:pt x="134668" y="108549"/>
                      <a:pt x="128582" y="115164"/>
                      <a:pt x="106357" y="143210"/>
                    </a:cubicBezTo>
                    <a:cubicBezTo>
                      <a:pt x="84132" y="171256"/>
                      <a:pt x="12430" y="241899"/>
                      <a:pt x="1582" y="265447"/>
                    </a:cubicBezTo>
                    <a:cubicBezTo>
                      <a:pt x="-9266" y="288995"/>
                      <a:pt x="39152" y="265447"/>
                      <a:pt x="41269" y="284497"/>
                    </a:cubicBezTo>
                    <a:cubicBezTo>
                      <a:pt x="43386" y="303547"/>
                      <a:pt x="19574" y="356728"/>
                      <a:pt x="14282" y="379747"/>
                    </a:cubicBezTo>
                    <a:cubicBezTo>
                      <a:pt x="8990" y="402766"/>
                      <a:pt x="-3710" y="408058"/>
                      <a:pt x="9519" y="422610"/>
                    </a:cubicBezTo>
                    <a:cubicBezTo>
                      <a:pt x="22748" y="437162"/>
                      <a:pt x="75136" y="453831"/>
                      <a:pt x="93657" y="467060"/>
                    </a:cubicBezTo>
                    <a:cubicBezTo>
                      <a:pt x="112178" y="480289"/>
                      <a:pt x="122496" y="510981"/>
                      <a:pt x="120644" y="501985"/>
                    </a:cubicBezTo>
                    <a:cubicBezTo>
                      <a:pt x="118792" y="492989"/>
                      <a:pt x="86513" y="452773"/>
                      <a:pt x="82544" y="413085"/>
                    </a:cubicBezTo>
                    <a:cubicBezTo>
                      <a:pt x="78575" y="373398"/>
                      <a:pt x="68522" y="314395"/>
                      <a:pt x="96832" y="263860"/>
                    </a:cubicBezTo>
                    <a:cubicBezTo>
                      <a:pt x="125142" y="213325"/>
                      <a:pt x="205047" y="136330"/>
                      <a:pt x="252407" y="109872"/>
                    </a:cubicBezTo>
                    <a:cubicBezTo>
                      <a:pt x="299767" y="83414"/>
                      <a:pt x="327548" y="91087"/>
                      <a:pt x="380994" y="105110"/>
                    </a:cubicBezTo>
                    <a:cubicBezTo>
                      <a:pt x="434440" y="119133"/>
                      <a:pt x="569642" y="198772"/>
                      <a:pt x="577844" y="18924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0" name="フリーフォーム: 図形 1839">
                <a:extLst>
                  <a:ext uri="{FF2B5EF4-FFF2-40B4-BE49-F238E27FC236}">
                    <a16:creationId xmlns:a16="http://schemas.microsoft.com/office/drawing/2014/main" id="{653CF066-3053-40FA-B938-754F38F35EF4}"/>
                  </a:ext>
                </a:extLst>
              </p:cNvPr>
              <p:cNvSpPr/>
              <p:nvPr/>
            </p:nvSpPr>
            <p:spPr>
              <a:xfrm>
                <a:off x="7781110" y="1223717"/>
                <a:ext cx="217060" cy="179652"/>
              </a:xfrm>
              <a:custGeom>
                <a:avLst/>
                <a:gdLst>
                  <a:gd name="connsiteX0" fmla="*/ 194490 w 217060"/>
                  <a:gd name="connsiteY0" fmla="*/ 246 h 179652"/>
                  <a:gd name="connsiteX1" fmla="*/ 94478 w 217060"/>
                  <a:gd name="connsiteY1" fmla="*/ 87558 h 179652"/>
                  <a:gd name="connsiteX2" fmla="*/ 119878 w 217060"/>
                  <a:gd name="connsiteY2" fmla="*/ 125658 h 179652"/>
                  <a:gd name="connsiteX3" fmla="*/ 213540 w 217060"/>
                  <a:gd name="connsiteY3" fmla="*/ 168521 h 179652"/>
                  <a:gd name="connsiteX4" fmla="*/ 188140 w 217060"/>
                  <a:gd name="connsiteY4" fmla="*/ 179633 h 179652"/>
                  <a:gd name="connsiteX5" fmla="*/ 102415 w 217060"/>
                  <a:gd name="connsiteY5" fmla="*/ 166933 h 179652"/>
                  <a:gd name="connsiteX6" fmla="*/ 7165 w 217060"/>
                  <a:gd name="connsiteY6" fmla="*/ 111371 h 179652"/>
                  <a:gd name="connsiteX7" fmla="*/ 26215 w 217060"/>
                  <a:gd name="connsiteY7" fmla="*/ 62158 h 179652"/>
                  <a:gd name="connsiteX8" fmla="*/ 194490 w 217060"/>
                  <a:gd name="connsiteY8" fmla="*/ 246 h 1796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060" h="179652">
                    <a:moveTo>
                      <a:pt x="194490" y="246"/>
                    </a:moveTo>
                    <a:cubicBezTo>
                      <a:pt x="205867" y="4479"/>
                      <a:pt x="106913" y="66656"/>
                      <a:pt x="94478" y="87558"/>
                    </a:cubicBezTo>
                    <a:cubicBezTo>
                      <a:pt x="82043" y="108460"/>
                      <a:pt x="100034" y="112164"/>
                      <a:pt x="119878" y="125658"/>
                    </a:cubicBezTo>
                    <a:cubicBezTo>
                      <a:pt x="139722" y="139152"/>
                      <a:pt x="202163" y="159525"/>
                      <a:pt x="213540" y="168521"/>
                    </a:cubicBezTo>
                    <a:cubicBezTo>
                      <a:pt x="224917" y="177517"/>
                      <a:pt x="206661" y="179898"/>
                      <a:pt x="188140" y="179633"/>
                    </a:cubicBezTo>
                    <a:cubicBezTo>
                      <a:pt x="169619" y="179368"/>
                      <a:pt x="132577" y="178310"/>
                      <a:pt x="102415" y="166933"/>
                    </a:cubicBezTo>
                    <a:cubicBezTo>
                      <a:pt x="72253" y="155556"/>
                      <a:pt x="19865" y="128834"/>
                      <a:pt x="7165" y="111371"/>
                    </a:cubicBezTo>
                    <a:cubicBezTo>
                      <a:pt x="-5535" y="93909"/>
                      <a:pt x="-2625" y="76710"/>
                      <a:pt x="26215" y="62158"/>
                    </a:cubicBezTo>
                    <a:cubicBezTo>
                      <a:pt x="55055" y="47606"/>
                      <a:pt x="183113" y="-3987"/>
                      <a:pt x="194490" y="246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1" name="フリーフォーム: 図形 1840">
                <a:extLst>
                  <a:ext uri="{FF2B5EF4-FFF2-40B4-BE49-F238E27FC236}">
                    <a16:creationId xmlns:a16="http://schemas.microsoft.com/office/drawing/2014/main" id="{C45EB10C-CBBA-4A75-BB63-D2F3B9203E57}"/>
                  </a:ext>
                </a:extLst>
              </p:cNvPr>
              <p:cNvSpPr/>
              <p:nvPr/>
            </p:nvSpPr>
            <p:spPr>
              <a:xfrm>
                <a:off x="8427695" y="1203163"/>
                <a:ext cx="207496" cy="303507"/>
              </a:xfrm>
              <a:custGeom>
                <a:avLst/>
                <a:gdLst>
                  <a:gd name="connsiteX0" fmla="*/ 343 w 207496"/>
                  <a:gd name="connsiteY0" fmla="*/ 162 h 303507"/>
                  <a:gd name="connsiteX1" fmla="*/ 136868 w 207496"/>
                  <a:gd name="connsiteY1" fmla="*/ 103350 h 303507"/>
                  <a:gd name="connsiteX2" fmla="*/ 176555 w 207496"/>
                  <a:gd name="connsiteY2" fmla="*/ 168437 h 303507"/>
                  <a:gd name="connsiteX3" fmla="*/ 198780 w 207496"/>
                  <a:gd name="connsiteY3" fmla="*/ 303375 h 303507"/>
                  <a:gd name="connsiteX4" fmla="*/ 206718 w 207496"/>
                  <a:gd name="connsiteY4" fmla="*/ 192250 h 303507"/>
                  <a:gd name="connsiteX5" fmla="*/ 181318 w 207496"/>
                  <a:gd name="connsiteY5" fmla="*/ 128750 h 303507"/>
                  <a:gd name="connsiteX6" fmla="*/ 343 w 207496"/>
                  <a:gd name="connsiteY6" fmla="*/ 162 h 303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7496" h="303507">
                    <a:moveTo>
                      <a:pt x="343" y="162"/>
                    </a:moveTo>
                    <a:cubicBezTo>
                      <a:pt x="-7065" y="-4071"/>
                      <a:pt x="107499" y="75304"/>
                      <a:pt x="136868" y="103350"/>
                    </a:cubicBezTo>
                    <a:cubicBezTo>
                      <a:pt x="166237" y="131396"/>
                      <a:pt x="166236" y="135100"/>
                      <a:pt x="176555" y="168437"/>
                    </a:cubicBezTo>
                    <a:cubicBezTo>
                      <a:pt x="186874" y="201774"/>
                      <a:pt x="193753" y="299406"/>
                      <a:pt x="198780" y="303375"/>
                    </a:cubicBezTo>
                    <a:cubicBezTo>
                      <a:pt x="203807" y="307344"/>
                      <a:pt x="209628" y="221354"/>
                      <a:pt x="206718" y="192250"/>
                    </a:cubicBezTo>
                    <a:cubicBezTo>
                      <a:pt x="203808" y="163146"/>
                      <a:pt x="210951" y="161823"/>
                      <a:pt x="181318" y="128750"/>
                    </a:cubicBezTo>
                    <a:cubicBezTo>
                      <a:pt x="151685" y="95677"/>
                      <a:pt x="7751" y="4395"/>
                      <a:pt x="343" y="162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2" name="フリーフォーム: 図形 1841">
                <a:extLst>
                  <a:ext uri="{FF2B5EF4-FFF2-40B4-BE49-F238E27FC236}">
                    <a16:creationId xmlns:a16="http://schemas.microsoft.com/office/drawing/2014/main" id="{528BD9D3-1A7E-4CC7-9671-582039BF6787}"/>
                  </a:ext>
                </a:extLst>
              </p:cNvPr>
              <p:cNvSpPr/>
              <p:nvPr/>
            </p:nvSpPr>
            <p:spPr>
              <a:xfrm>
                <a:off x="8470900" y="1382256"/>
                <a:ext cx="196901" cy="40085"/>
              </a:xfrm>
              <a:custGeom>
                <a:avLst/>
                <a:gdLst>
                  <a:gd name="connsiteX0" fmla="*/ 0 w 196901"/>
                  <a:gd name="connsiteY0" fmla="*/ 6807 h 40085"/>
                  <a:gd name="connsiteX1" fmla="*/ 114300 w 196901"/>
                  <a:gd name="connsiteY1" fmla="*/ 457 h 40085"/>
                  <a:gd name="connsiteX2" fmla="*/ 104775 w 196901"/>
                  <a:gd name="connsiteY2" fmla="*/ 17919 h 40085"/>
                  <a:gd name="connsiteX3" fmla="*/ 196850 w 196901"/>
                  <a:gd name="connsiteY3" fmla="*/ 38557 h 40085"/>
                  <a:gd name="connsiteX4" fmla="*/ 90488 w 196901"/>
                  <a:gd name="connsiteY4" fmla="*/ 38557 h 40085"/>
                  <a:gd name="connsiteX5" fmla="*/ 0 w 196901"/>
                  <a:gd name="connsiteY5" fmla="*/ 6807 h 400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901" h="40085">
                    <a:moveTo>
                      <a:pt x="0" y="6807"/>
                    </a:moveTo>
                    <a:cubicBezTo>
                      <a:pt x="48419" y="2706"/>
                      <a:pt x="96838" y="-1395"/>
                      <a:pt x="114300" y="457"/>
                    </a:cubicBezTo>
                    <a:cubicBezTo>
                      <a:pt x="131762" y="2309"/>
                      <a:pt x="91017" y="11569"/>
                      <a:pt x="104775" y="17919"/>
                    </a:cubicBezTo>
                    <a:cubicBezTo>
                      <a:pt x="118533" y="24269"/>
                      <a:pt x="199231" y="35117"/>
                      <a:pt x="196850" y="38557"/>
                    </a:cubicBezTo>
                    <a:cubicBezTo>
                      <a:pt x="194469" y="41997"/>
                      <a:pt x="90488" y="38557"/>
                      <a:pt x="90488" y="38557"/>
                    </a:cubicBezTo>
                    <a:lnTo>
                      <a:pt x="0" y="6807"/>
                    </a:ln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3" name="フリーフォーム: 図形 1842">
                <a:extLst>
                  <a:ext uri="{FF2B5EF4-FFF2-40B4-BE49-F238E27FC236}">
                    <a16:creationId xmlns:a16="http://schemas.microsoft.com/office/drawing/2014/main" id="{57D750D9-6B27-475A-A391-F74ABAF6BBF3}"/>
                  </a:ext>
                </a:extLst>
              </p:cNvPr>
              <p:cNvSpPr/>
              <p:nvPr/>
            </p:nvSpPr>
            <p:spPr>
              <a:xfrm>
                <a:off x="8358017" y="1636304"/>
                <a:ext cx="311400" cy="131945"/>
              </a:xfrm>
              <a:custGeom>
                <a:avLst/>
                <a:gdLst>
                  <a:gd name="connsiteX0" fmla="*/ 311321 w 311400"/>
                  <a:gd name="connsiteY0" fmla="*/ 409 h 131945"/>
                  <a:gd name="connsiteX1" fmla="*/ 274808 w 311400"/>
                  <a:gd name="connsiteY1" fmla="*/ 116296 h 131945"/>
                  <a:gd name="connsiteX2" fmla="*/ 176383 w 311400"/>
                  <a:gd name="connsiteY2" fmla="*/ 130584 h 131945"/>
                  <a:gd name="connsiteX3" fmla="*/ 171 w 311400"/>
                  <a:gd name="connsiteY3" fmla="*/ 127409 h 131945"/>
                  <a:gd name="connsiteX4" fmla="*/ 146221 w 311400"/>
                  <a:gd name="connsiteY4" fmla="*/ 95659 h 131945"/>
                  <a:gd name="connsiteX5" fmla="*/ 266871 w 311400"/>
                  <a:gd name="connsiteY5" fmla="*/ 78196 h 131945"/>
                  <a:gd name="connsiteX6" fmla="*/ 311321 w 311400"/>
                  <a:gd name="connsiteY6" fmla="*/ 409 h 1319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1400" h="131945">
                    <a:moveTo>
                      <a:pt x="311321" y="409"/>
                    </a:moveTo>
                    <a:cubicBezTo>
                      <a:pt x="312644" y="6759"/>
                      <a:pt x="297298" y="94600"/>
                      <a:pt x="274808" y="116296"/>
                    </a:cubicBezTo>
                    <a:cubicBezTo>
                      <a:pt x="252318" y="137992"/>
                      <a:pt x="222156" y="128732"/>
                      <a:pt x="176383" y="130584"/>
                    </a:cubicBezTo>
                    <a:cubicBezTo>
                      <a:pt x="130610" y="132436"/>
                      <a:pt x="5198" y="133230"/>
                      <a:pt x="171" y="127409"/>
                    </a:cubicBezTo>
                    <a:cubicBezTo>
                      <a:pt x="-4856" y="121588"/>
                      <a:pt x="101771" y="103861"/>
                      <a:pt x="146221" y="95659"/>
                    </a:cubicBezTo>
                    <a:cubicBezTo>
                      <a:pt x="190671" y="87457"/>
                      <a:pt x="241471" y="93013"/>
                      <a:pt x="266871" y="78196"/>
                    </a:cubicBezTo>
                    <a:cubicBezTo>
                      <a:pt x="292271" y="63379"/>
                      <a:pt x="309998" y="-5941"/>
                      <a:pt x="311321" y="409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4" name="フリーフォーム: 図形 1843">
                <a:extLst>
                  <a:ext uri="{FF2B5EF4-FFF2-40B4-BE49-F238E27FC236}">
                    <a16:creationId xmlns:a16="http://schemas.microsoft.com/office/drawing/2014/main" id="{17426854-669E-4519-8931-7A0BFCD765CD}"/>
                  </a:ext>
                </a:extLst>
              </p:cNvPr>
              <p:cNvSpPr/>
              <p:nvPr/>
            </p:nvSpPr>
            <p:spPr>
              <a:xfrm>
                <a:off x="8616568" y="1733457"/>
                <a:ext cx="273552" cy="92651"/>
              </a:xfrm>
              <a:custGeom>
                <a:avLst/>
                <a:gdLst>
                  <a:gd name="connsiteX0" fmla="*/ 6732 w 273552"/>
                  <a:gd name="connsiteY0" fmla="*/ 93 h 92651"/>
                  <a:gd name="connsiteX1" fmla="*/ 170245 w 273552"/>
                  <a:gd name="connsiteY1" fmla="*/ 27081 h 92651"/>
                  <a:gd name="connsiteX2" fmla="*/ 273432 w 273552"/>
                  <a:gd name="connsiteY2" fmla="*/ 92168 h 92651"/>
                  <a:gd name="connsiteX3" fmla="*/ 187707 w 273552"/>
                  <a:gd name="connsiteY3" fmla="*/ 55656 h 92651"/>
                  <a:gd name="connsiteX4" fmla="*/ 44832 w 273552"/>
                  <a:gd name="connsiteY4" fmla="*/ 35018 h 92651"/>
                  <a:gd name="connsiteX5" fmla="*/ 6732 w 273552"/>
                  <a:gd name="connsiteY5" fmla="*/ 93 h 92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3552" h="92651">
                    <a:moveTo>
                      <a:pt x="6732" y="93"/>
                    </a:moveTo>
                    <a:cubicBezTo>
                      <a:pt x="27634" y="-1230"/>
                      <a:pt x="125795" y="11735"/>
                      <a:pt x="170245" y="27081"/>
                    </a:cubicBezTo>
                    <a:cubicBezTo>
                      <a:pt x="214695" y="42427"/>
                      <a:pt x="270522" y="87406"/>
                      <a:pt x="273432" y="92168"/>
                    </a:cubicBezTo>
                    <a:cubicBezTo>
                      <a:pt x="276342" y="96930"/>
                      <a:pt x="225807" y="65181"/>
                      <a:pt x="187707" y="55656"/>
                    </a:cubicBezTo>
                    <a:cubicBezTo>
                      <a:pt x="149607" y="46131"/>
                      <a:pt x="71820" y="42691"/>
                      <a:pt x="44832" y="35018"/>
                    </a:cubicBezTo>
                    <a:cubicBezTo>
                      <a:pt x="17845" y="27345"/>
                      <a:pt x="-14170" y="1416"/>
                      <a:pt x="6732" y="93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5" name="フリーフォーム: 図形 1844">
                <a:extLst>
                  <a:ext uri="{FF2B5EF4-FFF2-40B4-BE49-F238E27FC236}">
                    <a16:creationId xmlns:a16="http://schemas.microsoft.com/office/drawing/2014/main" id="{9D7134C1-AF35-4DE7-8BB0-578BEF3623FF}"/>
                  </a:ext>
                </a:extLst>
              </p:cNvPr>
              <p:cNvSpPr/>
              <p:nvPr/>
            </p:nvSpPr>
            <p:spPr>
              <a:xfrm>
                <a:off x="8741645" y="1824503"/>
                <a:ext cx="168166" cy="368232"/>
              </a:xfrm>
              <a:custGeom>
                <a:avLst/>
                <a:gdLst>
                  <a:gd name="connsiteX0" fmla="*/ 97555 w 168166"/>
                  <a:gd name="connsiteY0" fmla="*/ 4297 h 368232"/>
                  <a:gd name="connsiteX1" fmla="*/ 13418 w 168166"/>
                  <a:gd name="connsiteY1" fmla="*/ 115422 h 368232"/>
                  <a:gd name="connsiteX2" fmla="*/ 2305 w 168166"/>
                  <a:gd name="connsiteY2" fmla="*/ 190035 h 368232"/>
                  <a:gd name="connsiteX3" fmla="*/ 35643 w 168166"/>
                  <a:gd name="connsiteY3" fmla="*/ 278935 h 368232"/>
                  <a:gd name="connsiteX4" fmla="*/ 167405 w 168166"/>
                  <a:gd name="connsiteY4" fmla="*/ 367835 h 368232"/>
                  <a:gd name="connsiteX5" fmla="*/ 88030 w 168166"/>
                  <a:gd name="connsiteY5" fmla="*/ 242422 h 368232"/>
                  <a:gd name="connsiteX6" fmla="*/ 51518 w 168166"/>
                  <a:gd name="connsiteY6" fmla="*/ 121772 h 368232"/>
                  <a:gd name="connsiteX7" fmla="*/ 142005 w 168166"/>
                  <a:gd name="connsiteY7" fmla="*/ 31285 h 368232"/>
                  <a:gd name="connsiteX8" fmla="*/ 97555 w 168166"/>
                  <a:gd name="connsiteY8" fmla="*/ 4297 h 368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8166" h="368232">
                    <a:moveTo>
                      <a:pt x="97555" y="4297"/>
                    </a:moveTo>
                    <a:cubicBezTo>
                      <a:pt x="76124" y="18320"/>
                      <a:pt x="29293" y="84466"/>
                      <a:pt x="13418" y="115422"/>
                    </a:cubicBezTo>
                    <a:cubicBezTo>
                      <a:pt x="-2457" y="146378"/>
                      <a:pt x="-1399" y="162783"/>
                      <a:pt x="2305" y="190035"/>
                    </a:cubicBezTo>
                    <a:cubicBezTo>
                      <a:pt x="6009" y="217287"/>
                      <a:pt x="8126" y="249302"/>
                      <a:pt x="35643" y="278935"/>
                    </a:cubicBezTo>
                    <a:cubicBezTo>
                      <a:pt x="63160" y="308568"/>
                      <a:pt x="158674" y="373921"/>
                      <a:pt x="167405" y="367835"/>
                    </a:cubicBezTo>
                    <a:cubicBezTo>
                      <a:pt x="176136" y="361749"/>
                      <a:pt x="107344" y="283432"/>
                      <a:pt x="88030" y="242422"/>
                    </a:cubicBezTo>
                    <a:cubicBezTo>
                      <a:pt x="68716" y="201412"/>
                      <a:pt x="42522" y="156961"/>
                      <a:pt x="51518" y="121772"/>
                    </a:cubicBezTo>
                    <a:cubicBezTo>
                      <a:pt x="60514" y="86583"/>
                      <a:pt x="130099" y="49012"/>
                      <a:pt x="142005" y="31285"/>
                    </a:cubicBezTo>
                    <a:cubicBezTo>
                      <a:pt x="153911" y="13558"/>
                      <a:pt x="118986" y="-9726"/>
                      <a:pt x="97555" y="429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6" name="フリーフォーム: 図形 1845">
                <a:extLst>
                  <a:ext uri="{FF2B5EF4-FFF2-40B4-BE49-F238E27FC236}">
                    <a16:creationId xmlns:a16="http://schemas.microsoft.com/office/drawing/2014/main" id="{EC22CF00-0D95-445E-8053-87F0F2FF1BF0}"/>
                  </a:ext>
                </a:extLst>
              </p:cNvPr>
              <p:cNvSpPr/>
              <p:nvPr/>
            </p:nvSpPr>
            <p:spPr>
              <a:xfrm>
                <a:off x="8874855" y="1450466"/>
                <a:ext cx="467698" cy="411323"/>
              </a:xfrm>
              <a:custGeom>
                <a:avLst/>
                <a:gdLst>
                  <a:gd name="connsiteX0" fmla="*/ 92933 w 467698"/>
                  <a:gd name="connsiteY0" fmla="*/ 2097 h 411323"/>
                  <a:gd name="connsiteX1" fmla="*/ 275495 w 467698"/>
                  <a:gd name="connsiteY1" fmla="*/ 52897 h 411323"/>
                  <a:gd name="connsiteX2" fmla="*/ 261208 w 467698"/>
                  <a:gd name="connsiteY2" fmla="*/ 86234 h 411323"/>
                  <a:gd name="connsiteX3" fmla="*/ 338995 w 467698"/>
                  <a:gd name="connsiteY3" fmla="*/ 119572 h 411323"/>
                  <a:gd name="connsiteX4" fmla="*/ 405670 w 467698"/>
                  <a:gd name="connsiteY4" fmla="*/ 167197 h 411323"/>
                  <a:gd name="connsiteX5" fmla="*/ 391383 w 467698"/>
                  <a:gd name="connsiteY5" fmla="*/ 183072 h 411323"/>
                  <a:gd name="connsiteX6" fmla="*/ 418370 w 467698"/>
                  <a:gd name="connsiteY6" fmla="*/ 291022 h 411323"/>
                  <a:gd name="connsiteX7" fmla="*/ 467583 w 467698"/>
                  <a:gd name="connsiteY7" fmla="*/ 408497 h 411323"/>
                  <a:gd name="connsiteX8" fmla="*/ 431070 w 467698"/>
                  <a:gd name="connsiteY8" fmla="*/ 376747 h 411323"/>
                  <a:gd name="connsiteX9" fmla="*/ 400908 w 467698"/>
                  <a:gd name="connsiteY9" fmla="*/ 398972 h 411323"/>
                  <a:gd name="connsiteX10" fmla="*/ 389795 w 467698"/>
                  <a:gd name="connsiteY10" fmla="*/ 275147 h 411323"/>
                  <a:gd name="connsiteX11" fmla="*/ 246920 w 467698"/>
                  <a:gd name="connsiteY11" fmla="*/ 106872 h 411323"/>
                  <a:gd name="connsiteX12" fmla="*/ 5620 w 467698"/>
                  <a:gd name="connsiteY12" fmla="*/ 17972 h 411323"/>
                  <a:gd name="connsiteX13" fmla="*/ 92933 w 467698"/>
                  <a:gd name="connsiteY13" fmla="*/ 2097 h 4113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467698" h="411323">
                    <a:moveTo>
                      <a:pt x="92933" y="2097"/>
                    </a:moveTo>
                    <a:cubicBezTo>
                      <a:pt x="137912" y="7918"/>
                      <a:pt x="247449" y="38874"/>
                      <a:pt x="275495" y="52897"/>
                    </a:cubicBezTo>
                    <a:cubicBezTo>
                      <a:pt x="303541" y="66920"/>
                      <a:pt x="250625" y="75122"/>
                      <a:pt x="261208" y="86234"/>
                    </a:cubicBezTo>
                    <a:cubicBezTo>
                      <a:pt x="271791" y="97346"/>
                      <a:pt x="314918" y="106078"/>
                      <a:pt x="338995" y="119572"/>
                    </a:cubicBezTo>
                    <a:cubicBezTo>
                      <a:pt x="363072" y="133066"/>
                      <a:pt x="396939" y="156614"/>
                      <a:pt x="405670" y="167197"/>
                    </a:cubicBezTo>
                    <a:cubicBezTo>
                      <a:pt x="414401" y="177780"/>
                      <a:pt x="389266" y="162435"/>
                      <a:pt x="391383" y="183072"/>
                    </a:cubicBezTo>
                    <a:cubicBezTo>
                      <a:pt x="393500" y="203709"/>
                      <a:pt x="405670" y="253451"/>
                      <a:pt x="418370" y="291022"/>
                    </a:cubicBezTo>
                    <a:cubicBezTo>
                      <a:pt x="431070" y="328593"/>
                      <a:pt x="465466" y="394210"/>
                      <a:pt x="467583" y="408497"/>
                    </a:cubicBezTo>
                    <a:cubicBezTo>
                      <a:pt x="469700" y="422785"/>
                      <a:pt x="442182" y="378334"/>
                      <a:pt x="431070" y="376747"/>
                    </a:cubicBezTo>
                    <a:cubicBezTo>
                      <a:pt x="419958" y="375160"/>
                      <a:pt x="407787" y="415905"/>
                      <a:pt x="400908" y="398972"/>
                    </a:cubicBezTo>
                    <a:cubicBezTo>
                      <a:pt x="394029" y="382039"/>
                      <a:pt x="415460" y="323830"/>
                      <a:pt x="389795" y="275147"/>
                    </a:cubicBezTo>
                    <a:cubicBezTo>
                      <a:pt x="364130" y="226464"/>
                      <a:pt x="310949" y="149734"/>
                      <a:pt x="246920" y="106872"/>
                    </a:cubicBezTo>
                    <a:cubicBezTo>
                      <a:pt x="182891" y="64010"/>
                      <a:pt x="31284" y="33053"/>
                      <a:pt x="5620" y="17972"/>
                    </a:cubicBezTo>
                    <a:cubicBezTo>
                      <a:pt x="-20044" y="2891"/>
                      <a:pt x="47954" y="-3724"/>
                      <a:pt x="92933" y="2097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7" name="フリーフォーム: 図形 1846">
                <a:extLst>
                  <a:ext uri="{FF2B5EF4-FFF2-40B4-BE49-F238E27FC236}">
                    <a16:creationId xmlns:a16="http://schemas.microsoft.com/office/drawing/2014/main" id="{CF7F76A8-528E-4E52-ABCD-77FC2A71C414}"/>
                  </a:ext>
                </a:extLst>
              </p:cNvPr>
              <p:cNvSpPr/>
              <p:nvPr/>
            </p:nvSpPr>
            <p:spPr>
              <a:xfrm>
                <a:off x="9090025" y="2016380"/>
                <a:ext cx="428916" cy="667983"/>
              </a:xfrm>
              <a:custGeom>
                <a:avLst/>
                <a:gdLst>
                  <a:gd name="connsiteX0" fmla="*/ 0 w 428916"/>
                  <a:gd name="connsiteY0" fmla="*/ 1333 h 667983"/>
                  <a:gd name="connsiteX1" fmla="*/ 138113 w 428916"/>
                  <a:gd name="connsiteY1" fmla="*/ 45783 h 667983"/>
                  <a:gd name="connsiteX2" fmla="*/ 212725 w 428916"/>
                  <a:gd name="connsiteY2" fmla="*/ 44195 h 667983"/>
                  <a:gd name="connsiteX3" fmla="*/ 168275 w 428916"/>
                  <a:gd name="connsiteY3" fmla="*/ 72770 h 667983"/>
                  <a:gd name="connsiteX4" fmla="*/ 276225 w 428916"/>
                  <a:gd name="connsiteY4" fmla="*/ 121983 h 667983"/>
                  <a:gd name="connsiteX5" fmla="*/ 322263 w 428916"/>
                  <a:gd name="connsiteY5" fmla="*/ 137858 h 667983"/>
                  <a:gd name="connsiteX6" fmla="*/ 309563 w 428916"/>
                  <a:gd name="connsiteY6" fmla="*/ 174370 h 667983"/>
                  <a:gd name="connsiteX7" fmla="*/ 341313 w 428916"/>
                  <a:gd name="connsiteY7" fmla="*/ 237870 h 667983"/>
                  <a:gd name="connsiteX8" fmla="*/ 428625 w 428916"/>
                  <a:gd name="connsiteY8" fmla="*/ 434720 h 667983"/>
                  <a:gd name="connsiteX9" fmla="*/ 369888 w 428916"/>
                  <a:gd name="connsiteY9" fmla="*/ 391858 h 667983"/>
                  <a:gd name="connsiteX10" fmla="*/ 377825 w 428916"/>
                  <a:gd name="connsiteY10" fmla="*/ 628395 h 667983"/>
                  <a:gd name="connsiteX11" fmla="*/ 344488 w 428916"/>
                  <a:gd name="connsiteY11" fmla="*/ 660145 h 667983"/>
                  <a:gd name="connsiteX12" fmla="*/ 338138 w 428916"/>
                  <a:gd name="connsiteY12" fmla="*/ 545845 h 667983"/>
                  <a:gd name="connsiteX13" fmla="*/ 274638 w 428916"/>
                  <a:gd name="connsiteY13" fmla="*/ 234695 h 667983"/>
                  <a:gd name="connsiteX14" fmla="*/ 139700 w 428916"/>
                  <a:gd name="connsiteY14" fmla="*/ 104520 h 667983"/>
                  <a:gd name="connsiteX15" fmla="*/ 0 w 428916"/>
                  <a:gd name="connsiteY15" fmla="*/ 1333 h 667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28916" h="667983">
                    <a:moveTo>
                      <a:pt x="0" y="1333"/>
                    </a:moveTo>
                    <a:cubicBezTo>
                      <a:pt x="-264" y="-8456"/>
                      <a:pt x="102659" y="38639"/>
                      <a:pt x="138113" y="45783"/>
                    </a:cubicBezTo>
                    <a:cubicBezTo>
                      <a:pt x="173567" y="52927"/>
                      <a:pt x="207698" y="39697"/>
                      <a:pt x="212725" y="44195"/>
                    </a:cubicBezTo>
                    <a:cubicBezTo>
                      <a:pt x="217752" y="48693"/>
                      <a:pt x="157692" y="59805"/>
                      <a:pt x="168275" y="72770"/>
                    </a:cubicBezTo>
                    <a:cubicBezTo>
                      <a:pt x="178858" y="85735"/>
                      <a:pt x="250560" y="111135"/>
                      <a:pt x="276225" y="121983"/>
                    </a:cubicBezTo>
                    <a:cubicBezTo>
                      <a:pt x="301890" y="132831"/>
                      <a:pt x="316707" y="129127"/>
                      <a:pt x="322263" y="137858"/>
                    </a:cubicBezTo>
                    <a:cubicBezTo>
                      <a:pt x="327819" y="146589"/>
                      <a:pt x="306388" y="157701"/>
                      <a:pt x="309563" y="174370"/>
                    </a:cubicBezTo>
                    <a:cubicBezTo>
                      <a:pt x="312738" y="191039"/>
                      <a:pt x="321469" y="194478"/>
                      <a:pt x="341313" y="237870"/>
                    </a:cubicBezTo>
                    <a:cubicBezTo>
                      <a:pt x="361157" y="281262"/>
                      <a:pt x="423863" y="409055"/>
                      <a:pt x="428625" y="434720"/>
                    </a:cubicBezTo>
                    <a:cubicBezTo>
                      <a:pt x="433387" y="460385"/>
                      <a:pt x="378355" y="359579"/>
                      <a:pt x="369888" y="391858"/>
                    </a:cubicBezTo>
                    <a:cubicBezTo>
                      <a:pt x="361421" y="424137"/>
                      <a:pt x="382058" y="583681"/>
                      <a:pt x="377825" y="628395"/>
                    </a:cubicBezTo>
                    <a:cubicBezTo>
                      <a:pt x="373592" y="673109"/>
                      <a:pt x="351102" y="673903"/>
                      <a:pt x="344488" y="660145"/>
                    </a:cubicBezTo>
                    <a:cubicBezTo>
                      <a:pt x="337874" y="646387"/>
                      <a:pt x="349780" y="616753"/>
                      <a:pt x="338138" y="545845"/>
                    </a:cubicBezTo>
                    <a:cubicBezTo>
                      <a:pt x="326496" y="474937"/>
                      <a:pt x="307711" y="308249"/>
                      <a:pt x="274638" y="234695"/>
                    </a:cubicBezTo>
                    <a:cubicBezTo>
                      <a:pt x="241565" y="161141"/>
                      <a:pt x="186796" y="142091"/>
                      <a:pt x="139700" y="104520"/>
                    </a:cubicBezTo>
                    <a:cubicBezTo>
                      <a:pt x="92604" y="66949"/>
                      <a:pt x="264" y="11122"/>
                      <a:pt x="0" y="1333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8" name="フリーフォーム: 図形 1847">
                <a:extLst>
                  <a:ext uri="{FF2B5EF4-FFF2-40B4-BE49-F238E27FC236}">
                    <a16:creationId xmlns:a16="http://schemas.microsoft.com/office/drawing/2014/main" id="{6E15D5E9-B4F4-44D0-8407-9DD6C5E5752A}"/>
                  </a:ext>
                </a:extLst>
              </p:cNvPr>
              <p:cNvSpPr/>
              <p:nvPr/>
            </p:nvSpPr>
            <p:spPr>
              <a:xfrm>
                <a:off x="9032875" y="2249488"/>
                <a:ext cx="276822" cy="724245"/>
              </a:xfrm>
              <a:custGeom>
                <a:avLst/>
                <a:gdLst>
                  <a:gd name="connsiteX0" fmla="*/ 0 w 276822"/>
                  <a:gd name="connsiteY0" fmla="*/ 0 h 724245"/>
                  <a:gd name="connsiteX1" fmla="*/ 201613 w 276822"/>
                  <a:gd name="connsiteY1" fmla="*/ 119062 h 724245"/>
                  <a:gd name="connsiteX2" fmla="*/ 242888 w 276822"/>
                  <a:gd name="connsiteY2" fmla="*/ 236537 h 724245"/>
                  <a:gd name="connsiteX3" fmla="*/ 273050 w 276822"/>
                  <a:gd name="connsiteY3" fmla="*/ 652462 h 724245"/>
                  <a:gd name="connsiteX4" fmla="*/ 271463 w 276822"/>
                  <a:gd name="connsiteY4" fmla="*/ 715962 h 724245"/>
                  <a:gd name="connsiteX5" fmla="*/ 228600 w 276822"/>
                  <a:gd name="connsiteY5" fmla="*/ 558800 h 724245"/>
                  <a:gd name="connsiteX6" fmla="*/ 171450 w 276822"/>
                  <a:gd name="connsiteY6" fmla="*/ 219075 h 724245"/>
                  <a:gd name="connsiteX7" fmla="*/ 96838 w 276822"/>
                  <a:gd name="connsiteY7" fmla="*/ 131762 h 724245"/>
                  <a:gd name="connsiteX8" fmla="*/ 0 w 276822"/>
                  <a:gd name="connsiteY8" fmla="*/ 0 h 724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6822" h="724245">
                    <a:moveTo>
                      <a:pt x="0" y="0"/>
                    </a:moveTo>
                    <a:cubicBezTo>
                      <a:pt x="80566" y="39819"/>
                      <a:pt x="161132" y="79639"/>
                      <a:pt x="201613" y="119062"/>
                    </a:cubicBezTo>
                    <a:cubicBezTo>
                      <a:pt x="242094" y="158485"/>
                      <a:pt x="230982" y="147637"/>
                      <a:pt x="242888" y="236537"/>
                    </a:cubicBezTo>
                    <a:cubicBezTo>
                      <a:pt x="254794" y="325437"/>
                      <a:pt x="268288" y="572558"/>
                      <a:pt x="273050" y="652462"/>
                    </a:cubicBezTo>
                    <a:cubicBezTo>
                      <a:pt x="277812" y="732366"/>
                      <a:pt x="278871" y="731572"/>
                      <a:pt x="271463" y="715962"/>
                    </a:cubicBezTo>
                    <a:cubicBezTo>
                      <a:pt x="264055" y="700352"/>
                      <a:pt x="245269" y="641614"/>
                      <a:pt x="228600" y="558800"/>
                    </a:cubicBezTo>
                    <a:cubicBezTo>
                      <a:pt x="211931" y="475986"/>
                      <a:pt x="193410" y="290248"/>
                      <a:pt x="171450" y="219075"/>
                    </a:cubicBezTo>
                    <a:cubicBezTo>
                      <a:pt x="149490" y="147902"/>
                      <a:pt x="124884" y="164306"/>
                      <a:pt x="96838" y="131762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49" name="フリーフォーム: 図形 1848">
                <a:extLst>
                  <a:ext uri="{FF2B5EF4-FFF2-40B4-BE49-F238E27FC236}">
                    <a16:creationId xmlns:a16="http://schemas.microsoft.com/office/drawing/2014/main" id="{EC8D098E-2F47-4B62-83F0-5B1BA39E46CB}"/>
                  </a:ext>
                </a:extLst>
              </p:cNvPr>
              <p:cNvSpPr/>
              <p:nvPr/>
            </p:nvSpPr>
            <p:spPr>
              <a:xfrm>
                <a:off x="9390893" y="2707335"/>
                <a:ext cx="354020" cy="467733"/>
              </a:xfrm>
              <a:custGeom>
                <a:avLst/>
                <a:gdLst>
                  <a:gd name="connsiteX0" fmla="*/ 73782 w 354020"/>
                  <a:gd name="connsiteY0" fmla="*/ 186678 h 467733"/>
                  <a:gd name="connsiteX1" fmla="*/ 186495 w 354020"/>
                  <a:gd name="connsiteY1" fmla="*/ 4115 h 467733"/>
                  <a:gd name="connsiteX2" fmla="*/ 161095 w 354020"/>
                  <a:gd name="connsiteY2" fmla="*/ 69203 h 467733"/>
                  <a:gd name="connsiteX3" fmla="*/ 149982 w 354020"/>
                  <a:gd name="connsiteY3" fmla="*/ 181915 h 467733"/>
                  <a:gd name="connsiteX4" fmla="*/ 189670 w 354020"/>
                  <a:gd name="connsiteY4" fmla="*/ 124765 h 467733"/>
                  <a:gd name="connsiteX5" fmla="*/ 259520 w 354020"/>
                  <a:gd name="connsiteY5" fmla="*/ 93015 h 467733"/>
                  <a:gd name="connsiteX6" fmla="*/ 203957 w 354020"/>
                  <a:gd name="connsiteY6" fmla="*/ 191440 h 467733"/>
                  <a:gd name="connsiteX7" fmla="*/ 332545 w 354020"/>
                  <a:gd name="connsiteY7" fmla="*/ 150165 h 467733"/>
                  <a:gd name="connsiteX8" fmla="*/ 224595 w 354020"/>
                  <a:gd name="connsiteY8" fmla="*/ 227953 h 467733"/>
                  <a:gd name="connsiteX9" fmla="*/ 237295 w 354020"/>
                  <a:gd name="connsiteY9" fmla="*/ 243828 h 467733"/>
                  <a:gd name="connsiteX10" fmla="*/ 351595 w 354020"/>
                  <a:gd name="connsiteY10" fmla="*/ 264465 h 467733"/>
                  <a:gd name="connsiteX11" fmla="*/ 307145 w 354020"/>
                  <a:gd name="connsiteY11" fmla="*/ 280340 h 467733"/>
                  <a:gd name="connsiteX12" fmla="*/ 211895 w 354020"/>
                  <a:gd name="connsiteY12" fmla="*/ 302565 h 467733"/>
                  <a:gd name="connsiteX13" fmla="*/ 261107 w 354020"/>
                  <a:gd name="connsiteY13" fmla="*/ 315265 h 467733"/>
                  <a:gd name="connsiteX14" fmla="*/ 270632 w 354020"/>
                  <a:gd name="connsiteY14" fmla="*/ 374003 h 467733"/>
                  <a:gd name="connsiteX15" fmla="*/ 188082 w 354020"/>
                  <a:gd name="connsiteY15" fmla="*/ 370828 h 467733"/>
                  <a:gd name="connsiteX16" fmla="*/ 183320 w 354020"/>
                  <a:gd name="connsiteY16" fmla="*/ 378765 h 467733"/>
                  <a:gd name="connsiteX17" fmla="*/ 202370 w 354020"/>
                  <a:gd name="connsiteY17" fmla="*/ 442265 h 467733"/>
                  <a:gd name="connsiteX18" fmla="*/ 110295 w 354020"/>
                  <a:gd name="connsiteY18" fmla="*/ 393053 h 467733"/>
                  <a:gd name="connsiteX19" fmla="*/ 116645 w 354020"/>
                  <a:gd name="connsiteY19" fmla="*/ 467665 h 467733"/>
                  <a:gd name="connsiteX20" fmla="*/ 56320 w 354020"/>
                  <a:gd name="connsiteY20" fmla="*/ 407340 h 467733"/>
                  <a:gd name="connsiteX21" fmla="*/ 48382 w 354020"/>
                  <a:gd name="connsiteY21" fmla="*/ 456553 h 467733"/>
                  <a:gd name="connsiteX22" fmla="*/ 757 w 354020"/>
                  <a:gd name="connsiteY22" fmla="*/ 358128 h 467733"/>
                  <a:gd name="connsiteX23" fmla="*/ 91245 w 354020"/>
                  <a:gd name="connsiteY23" fmla="*/ 354953 h 467733"/>
                  <a:gd name="connsiteX24" fmla="*/ 151570 w 354020"/>
                  <a:gd name="connsiteY24" fmla="*/ 321615 h 467733"/>
                  <a:gd name="connsiteX25" fmla="*/ 167445 w 354020"/>
                  <a:gd name="connsiteY25" fmla="*/ 202553 h 467733"/>
                  <a:gd name="connsiteX26" fmla="*/ 73782 w 354020"/>
                  <a:gd name="connsiteY26" fmla="*/ 186678 h 4677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54020" h="467733">
                    <a:moveTo>
                      <a:pt x="73782" y="186678"/>
                    </a:moveTo>
                    <a:cubicBezTo>
                      <a:pt x="76957" y="153605"/>
                      <a:pt x="171943" y="23694"/>
                      <a:pt x="186495" y="4115"/>
                    </a:cubicBezTo>
                    <a:cubicBezTo>
                      <a:pt x="201047" y="-15464"/>
                      <a:pt x="167180" y="39570"/>
                      <a:pt x="161095" y="69203"/>
                    </a:cubicBezTo>
                    <a:cubicBezTo>
                      <a:pt x="155010" y="98836"/>
                      <a:pt x="145220" y="172655"/>
                      <a:pt x="149982" y="181915"/>
                    </a:cubicBezTo>
                    <a:cubicBezTo>
                      <a:pt x="154744" y="191175"/>
                      <a:pt x="171414" y="139582"/>
                      <a:pt x="189670" y="124765"/>
                    </a:cubicBezTo>
                    <a:cubicBezTo>
                      <a:pt x="207926" y="109948"/>
                      <a:pt x="257139" y="81902"/>
                      <a:pt x="259520" y="93015"/>
                    </a:cubicBezTo>
                    <a:cubicBezTo>
                      <a:pt x="261901" y="104127"/>
                      <a:pt x="191786" y="181915"/>
                      <a:pt x="203957" y="191440"/>
                    </a:cubicBezTo>
                    <a:cubicBezTo>
                      <a:pt x="216128" y="200965"/>
                      <a:pt x="329105" y="144080"/>
                      <a:pt x="332545" y="150165"/>
                    </a:cubicBezTo>
                    <a:cubicBezTo>
                      <a:pt x="335985" y="156250"/>
                      <a:pt x="240470" y="212343"/>
                      <a:pt x="224595" y="227953"/>
                    </a:cubicBezTo>
                    <a:cubicBezTo>
                      <a:pt x="208720" y="243563"/>
                      <a:pt x="216128" y="237743"/>
                      <a:pt x="237295" y="243828"/>
                    </a:cubicBezTo>
                    <a:cubicBezTo>
                      <a:pt x="258462" y="249913"/>
                      <a:pt x="339953" y="258380"/>
                      <a:pt x="351595" y="264465"/>
                    </a:cubicBezTo>
                    <a:cubicBezTo>
                      <a:pt x="363237" y="270550"/>
                      <a:pt x="330428" y="273990"/>
                      <a:pt x="307145" y="280340"/>
                    </a:cubicBezTo>
                    <a:cubicBezTo>
                      <a:pt x="283862" y="286690"/>
                      <a:pt x="219568" y="296744"/>
                      <a:pt x="211895" y="302565"/>
                    </a:cubicBezTo>
                    <a:cubicBezTo>
                      <a:pt x="204222" y="308386"/>
                      <a:pt x="251318" y="303359"/>
                      <a:pt x="261107" y="315265"/>
                    </a:cubicBezTo>
                    <a:cubicBezTo>
                      <a:pt x="270896" y="327171"/>
                      <a:pt x="282803" y="364743"/>
                      <a:pt x="270632" y="374003"/>
                    </a:cubicBezTo>
                    <a:cubicBezTo>
                      <a:pt x="258461" y="383263"/>
                      <a:pt x="202634" y="370034"/>
                      <a:pt x="188082" y="370828"/>
                    </a:cubicBezTo>
                    <a:cubicBezTo>
                      <a:pt x="173530" y="371622"/>
                      <a:pt x="180939" y="366859"/>
                      <a:pt x="183320" y="378765"/>
                    </a:cubicBezTo>
                    <a:cubicBezTo>
                      <a:pt x="185701" y="390671"/>
                      <a:pt x="214541" y="439884"/>
                      <a:pt x="202370" y="442265"/>
                    </a:cubicBezTo>
                    <a:cubicBezTo>
                      <a:pt x="190199" y="444646"/>
                      <a:pt x="124582" y="388820"/>
                      <a:pt x="110295" y="393053"/>
                    </a:cubicBezTo>
                    <a:cubicBezTo>
                      <a:pt x="96008" y="397286"/>
                      <a:pt x="125641" y="465284"/>
                      <a:pt x="116645" y="467665"/>
                    </a:cubicBezTo>
                    <a:cubicBezTo>
                      <a:pt x="107649" y="470046"/>
                      <a:pt x="67697" y="409192"/>
                      <a:pt x="56320" y="407340"/>
                    </a:cubicBezTo>
                    <a:cubicBezTo>
                      <a:pt x="44943" y="405488"/>
                      <a:pt x="57642" y="464755"/>
                      <a:pt x="48382" y="456553"/>
                    </a:cubicBezTo>
                    <a:cubicBezTo>
                      <a:pt x="39121" y="448351"/>
                      <a:pt x="-6387" y="375061"/>
                      <a:pt x="757" y="358128"/>
                    </a:cubicBezTo>
                    <a:cubicBezTo>
                      <a:pt x="7901" y="341195"/>
                      <a:pt x="66109" y="361039"/>
                      <a:pt x="91245" y="354953"/>
                    </a:cubicBezTo>
                    <a:cubicBezTo>
                      <a:pt x="116381" y="348868"/>
                      <a:pt x="138870" y="347015"/>
                      <a:pt x="151570" y="321615"/>
                    </a:cubicBezTo>
                    <a:cubicBezTo>
                      <a:pt x="164270" y="296215"/>
                      <a:pt x="176706" y="225307"/>
                      <a:pt x="167445" y="202553"/>
                    </a:cubicBezTo>
                    <a:cubicBezTo>
                      <a:pt x="158184" y="179799"/>
                      <a:pt x="70607" y="219751"/>
                      <a:pt x="73782" y="186678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0" name="フリーフォーム: 図形 1849">
                <a:extLst>
                  <a:ext uri="{FF2B5EF4-FFF2-40B4-BE49-F238E27FC236}">
                    <a16:creationId xmlns:a16="http://schemas.microsoft.com/office/drawing/2014/main" id="{6DFEA738-5255-49A3-938E-826680DC2CF6}"/>
                  </a:ext>
                </a:extLst>
              </p:cNvPr>
              <p:cNvSpPr/>
              <p:nvPr/>
            </p:nvSpPr>
            <p:spPr>
              <a:xfrm>
                <a:off x="7917522" y="1519479"/>
                <a:ext cx="226920" cy="131662"/>
              </a:xfrm>
              <a:custGeom>
                <a:avLst/>
                <a:gdLst>
                  <a:gd name="connsiteX0" fmla="*/ 13628 w 226920"/>
                  <a:gd name="connsiteY0" fmla="*/ 131521 h 131662"/>
                  <a:gd name="connsiteX1" fmla="*/ 24211 w 226920"/>
                  <a:gd name="connsiteY1" fmla="*/ 61671 h 131662"/>
                  <a:gd name="connsiteX2" fmla="*/ 225295 w 226920"/>
                  <a:gd name="connsiteY2" fmla="*/ 288 h 131662"/>
                  <a:gd name="connsiteX3" fmla="*/ 115228 w 226920"/>
                  <a:gd name="connsiteY3" fmla="*/ 42621 h 131662"/>
                  <a:gd name="connsiteX4" fmla="*/ 13628 w 226920"/>
                  <a:gd name="connsiteY4" fmla="*/ 131521 h 131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6920" h="131662">
                    <a:moveTo>
                      <a:pt x="13628" y="131521"/>
                    </a:moveTo>
                    <a:cubicBezTo>
                      <a:pt x="-1542" y="134696"/>
                      <a:pt x="-11067" y="83543"/>
                      <a:pt x="24211" y="61671"/>
                    </a:cubicBezTo>
                    <a:cubicBezTo>
                      <a:pt x="59489" y="39799"/>
                      <a:pt x="210125" y="3463"/>
                      <a:pt x="225295" y="288"/>
                    </a:cubicBezTo>
                    <a:cubicBezTo>
                      <a:pt x="240465" y="-2887"/>
                      <a:pt x="145214" y="20749"/>
                      <a:pt x="115228" y="42621"/>
                    </a:cubicBezTo>
                    <a:cubicBezTo>
                      <a:pt x="85242" y="64493"/>
                      <a:pt x="28798" y="128346"/>
                      <a:pt x="13628" y="131521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1" name="フリーフォーム: 図形 1850">
                <a:extLst>
                  <a:ext uri="{FF2B5EF4-FFF2-40B4-BE49-F238E27FC236}">
                    <a16:creationId xmlns:a16="http://schemas.microsoft.com/office/drawing/2014/main" id="{F22326D6-1973-4665-BB87-66D53624C0FB}"/>
                  </a:ext>
                </a:extLst>
              </p:cNvPr>
              <p:cNvSpPr/>
              <p:nvPr/>
            </p:nvSpPr>
            <p:spPr>
              <a:xfrm>
                <a:off x="7960233" y="1612890"/>
                <a:ext cx="330908" cy="85009"/>
              </a:xfrm>
              <a:custGeom>
                <a:avLst/>
                <a:gdLst>
                  <a:gd name="connsiteX0" fmla="*/ 13250 w 330908"/>
                  <a:gd name="connsiteY0" fmla="*/ 48693 h 85009"/>
                  <a:gd name="connsiteX1" fmla="*/ 328634 w 330908"/>
                  <a:gd name="connsiteY1" fmla="*/ 10 h 85009"/>
                  <a:gd name="connsiteX2" fmla="*/ 150834 w 330908"/>
                  <a:gd name="connsiteY2" fmla="*/ 52927 h 85009"/>
                  <a:gd name="connsiteX3" fmla="*/ 66167 w 330908"/>
                  <a:gd name="connsiteY3" fmla="*/ 84677 h 85009"/>
                  <a:gd name="connsiteX4" fmla="*/ 13250 w 330908"/>
                  <a:gd name="connsiteY4" fmla="*/ 48693 h 85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30908" h="85009">
                    <a:moveTo>
                      <a:pt x="13250" y="48693"/>
                    </a:moveTo>
                    <a:cubicBezTo>
                      <a:pt x="56994" y="34582"/>
                      <a:pt x="305703" y="-696"/>
                      <a:pt x="328634" y="10"/>
                    </a:cubicBezTo>
                    <a:cubicBezTo>
                      <a:pt x="351565" y="716"/>
                      <a:pt x="194578" y="38816"/>
                      <a:pt x="150834" y="52927"/>
                    </a:cubicBezTo>
                    <a:cubicBezTo>
                      <a:pt x="107090" y="67038"/>
                      <a:pt x="85923" y="81149"/>
                      <a:pt x="66167" y="84677"/>
                    </a:cubicBezTo>
                    <a:cubicBezTo>
                      <a:pt x="46411" y="88205"/>
                      <a:pt x="-30494" y="62804"/>
                      <a:pt x="13250" y="48693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2" name="フリーフォーム: 図形 1851">
                <a:extLst>
                  <a:ext uri="{FF2B5EF4-FFF2-40B4-BE49-F238E27FC236}">
                    <a16:creationId xmlns:a16="http://schemas.microsoft.com/office/drawing/2014/main" id="{B24686CC-38D4-481B-9D6E-90B2B1C8571D}"/>
                  </a:ext>
                </a:extLst>
              </p:cNvPr>
              <p:cNvSpPr/>
              <p:nvPr/>
            </p:nvSpPr>
            <p:spPr>
              <a:xfrm>
                <a:off x="8031886" y="1666788"/>
                <a:ext cx="411699" cy="89578"/>
              </a:xfrm>
              <a:custGeom>
                <a:avLst/>
                <a:gdLst>
                  <a:gd name="connsiteX0" fmla="*/ 2981 w 411699"/>
                  <a:gd name="connsiteY0" fmla="*/ 77345 h 89578"/>
                  <a:gd name="connsiteX1" fmla="*/ 220997 w 411699"/>
                  <a:gd name="connsiteY1" fmla="*/ 13845 h 89578"/>
                  <a:gd name="connsiteX2" fmla="*/ 411497 w 411699"/>
                  <a:gd name="connsiteY2" fmla="*/ 1145 h 89578"/>
                  <a:gd name="connsiteX3" fmla="*/ 185014 w 411699"/>
                  <a:gd name="connsiteY3" fmla="*/ 32895 h 89578"/>
                  <a:gd name="connsiteX4" fmla="*/ 98231 w 411699"/>
                  <a:gd name="connsiteY4" fmla="*/ 85812 h 89578"/>
                  <a:gd name="connsiteX5" fmla="*/ 2981 w 411699"/>
                  <a:gd name="connsiteY5" fmla="*/ 77345 h 89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699" h="89578">
                    <a:moveTo>
                      <a:pt x="2981" y="77345"/>
                    </a:moveTo>
                    <a:cubicBezTo>
                      <a:pt x="23442" y="65351"/>
                      <a:pt x="152911" y="26545"/>
                      <a:pt x="220997" y="13845"/>
                    </a:cubicBezTo>
                    <a:cubicBezTo>
                      <a:pt x="289083" y="1145"/>
                      <a:pt x="417494" y="-2030"/>
                      <a:pt x="411497" y="1145"/>
                    </a:cubicBezTo>
                    <a:cubicBezTo>
                      <a:pt x="405500" y="4320"/>
                      <a:pt x="237225" y="18784"/>
                      <a:pt x="185014" y="32895"/>
                    </a:cubicBezTo>
                    <a:cubicBezTo>
                      <a:pt x="132803" y="47006"/>
                      <a:pt x="123278" y="78404"/>
                      <a:pt x="98231" y="85812"/>
                    </a:cubicBezTo>
                    <a:cubicBezTo>
                      <a:pt x="73184" y="93220"/>
                      <a:pt x="-17480" y="89339"/>
                      <a:pt x="2981" y="77345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3" name="フリーフォーム: 図形 1852">
                <a:extLst>
                  <a:ext uri="{FF2B5EF4-FFF2-40B4-BE49-F238E27FC236}">
                    <a16:creationId xmlns:a16="http://schemas.microsoft.com/office/drawing/2014/main" id="{BE572BCF-BE8F-42A6-8EE6-DB971146030E}"/>
                  </a:ext>
                </a:extLst>
              </p:cNvPr>
              <p:cNvSpPr/>
              <p:nvPr/>
            </p:nvSpPr>
            <p:spPr>
              <a:xfrm>
                <a:off x="8650808" y="1249655"/>
                <a:ext cx="421989" cy="208728"/>
              </a:xfrm>
              <a:custGeom>
                <a:avLst/>
                <a:gdLst>
                  <a:gd name="connsiteX0" fmla="*/ 192625 w 421989"/>
                  <a:gd name="connsiteY0" fmla="*/ 1295 h 208728"/>
                  <a:gd name="connsiteX1" fmla="*/ 21175 w 421989"/>
                  <a:gd name="connsiteY1" fmla="*/ 66912 h 208728"/>
                  <a:gd name="connsiteX2" fmla="*/ 12709 w 421989"/>
                  <a:gd name="connsiteY2" fmla="*/ 115595 h 208728"/>
                  <a:gd name="connsiteX3" fmla="*/ 112192 w 421989"/>
                  <a:gd name="connsiteY3" fmla="*/ 202378 h 208728"/>
                  <a:gd name="connsiteX4" fmla="*/ 419109 w 421989"/>
                  <a:gd name="connsiteY4" fmla="*/ 200262 h 208728"/>
                  <a:gd name="connsiteX5" fmla="*/ 258242 w 421989"/>
                  <a:gd name="connsiteY5" fmla="*/ 185445 h 208728"/>
                  <a:gd name="connsiteX6" fmla="*/ 127009 w 421989"/>
                  <a:gd name="connsiteY6" fmla="*/ 176978 h 208728"/>
                  <a:gd name="connsiteX7" fmla="*/ 245542 w 421989"/>
                  <a:gd name="connsiteY7" fmla="*/ 126178 h 208728"/>
                  <a:gd name="connsiteX8" fmla="*/ 114309 w 421989"/>
                  <a:gd name="connsiteY8" fmla="*/ 115595 h 208728"/>
                  <a:gd name="connsiteX9" fmla="*/ 38109 w 421989"/>
                  <a:gd name="connsiteY9" fmla="*/ 130412 h 208728"/>
                  <a:gd name="connsiteX10" fmla="*/ 192625 w 421989"/>
                  <a:gd name="connsiteY10" fmla="*/ 1295 h 208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1989" h="208728">
                    <a:moveTo>
                      <a:pt x="192625" y="1295"/>
                    </a:moveTo>
                    <a:cubicBezTo>
                      <a:pt x="189803" y="-9288"/>
                      <a:pt x="51161" y="47862"/>
                      <a:pt x="21175" y="66912"/>
                    </a:cubicBezTo>
                    <a:cubicBezTo>
                      <a:pt x="-8811" y="85962"/>
                      <a:pt x="-2461" y="93017"/>
                      <a:pt x="12709" y="115595"/>
                    </a:cubicBezTo>
                    <a:cubicBezTo>
                      <a:pt x="27879" y="138173"/>
                      <a:pt x="44459" y="188267"/>
                      <a:pt x="112192" y="202378"/>
                    </a:cubicBezTo>
                    <a:cubicBezTo>
                      <a:pt x="179925" y="216489"/>
                      <a:pt x="394767" y="203084"/>
                      <a:pt x="419109" y="200262"/>
                    </a:cubicBezTo>
                    <a:cubicBezTo>
                      <a:pt x="443451" y="197440"/>
                      <a:pt x="306925" y="189326"/>
                      <a:pt x="258242" y="185445"/>
                    </a:cubicBezTo>
                    <a:cubicBezTo>
                      <a:pt x="209559" y="181564"/>
                      <a:pt x="129126" y="186856"/>
                      <a:pt x="127009" y="176978"/>
                    </a:cubicBezTo>
                    <a:cubicBezTo>
                      <a:pt x="124892" y="167100"/>
                      <a:pt x="247659" y="136408"/>
                      <a:pt x="245542" y="126178"/>
                    </a:cubicBezTo>
                    <a:cubicBezTo>
                      <a:pt x="243425" y="115948"/>
                      <a:pt x="148881" y="114889"/>
                      <a:pt x="114309" y="115595"/>
                    </a:cubicBezTo>
                    <a:cubicBezTo>
                      <a:pt x="79737" y="116301"/>
                      <a:pt x="26115" y="144876"/>
                      <a:pt x="38109" y="130412"/>
                    </a:cubicBezTo>
                    <a:cubicBezTo>
                      <a:pt x="50103" y="115948"/>
                      <a:pt x="195447" y="11878"/>
                      <a:pt x="192625" y="1295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4" name="フリーフォーム: 図形 1853">
                <a:extLst>
                  <a:ext uri="{FF2B5EF4-FFF2-40B4-BE49-F238E27FC236}">
                    <a16:creationId xmlns:a16="http://schemas.microsoft.com/office/drawing/2014/main" id="{CE368E2A-FC2F-4AA3-812D-342A85EFEB39}"/>
                  </a:ext>
                </a:extLst>
              </p:cNvPr>
              <p:cNvSpPr/>
              <p:nvPr/>
            </p:nvSpPr>
            <p:spPr>
              <a:xfrm>
                <a:off x="8868885" y="1703467"/>
                <a:ext cx="617349" cy="475100"/>
              </a:xfrm>
              <a:custGeom>
                <a:avLst/>
                <a:gdLst>
                  <a:gd name="connsiteX0" fmla="*/ 313215 w 617349"/>
                  <a:gd name="connsiteY0" fmla="*/ 4683 h 475100"/>
                  <a:gd name="connsiteX1" fmla="*/ 126948 w 617349"/>
                  <a:gd name="connsiteY1" fmla="*/ 30083 h 475100"/>
                  <a:gd name="connsiteX2" fmla="*/ 4182 w 617349"/>
                  <a:gd name="connsiteY2" fmla="*/ 174016 h 475100"/>
                  <a:gd name="connsiteX3" fmla="*/ 40165 w 617349"/>
                  <a:gd name="connsiteY3" fmla="*/ 269266 h 475100"/>
                  <a:gd name="connsiteX4" fmla="*/ 152348 w 617349"/>
                  <a:gd name="connsiteY4" fmla="*/ 343350 h 475100"/>
                  <a:gd name="connsiteX5" fmla="*/ 262415 w 617349"/>
                  <a:gd name="connsiteY5" fmla="*/ 313716 h 475100"/>
                  <a:gd name="connsiteX6" fmla="*/ 266648 w 617349"/>
                  <a:gd name="connsiteY6" fmla="*/ 301016 h 475100"/>
                  <a:gd name="connsiteX7" fmla="*/ 84615 w 617349"/>
                  <a:gd name="connsiteY7" fmla="*/ 332766 h 475100"/>
                  <a:gd name="connsiteX8" fmla="*/ 114248 w 617349"/>
                  <a:gd name="connsiteY8" fmla="*/ 411083 h 475100"/>
                  <a:gd name="connsiteX9" fmla="*/ 361898 w 617349"/>
                  <a:gd name="connsiteY9" fmla="*/ 470350 h 475100"/>
                  <a:gd name="connsiteX10" fmla="*/ 313215 w 617349"/>
                  <a:gd name="connsiteY10" fmla="*/ 464000 h 475100"/>
                  <a:gd name="connsiteX11" fmla="*/ 190448 w 617349"/>
                  <a:gd name="connsiteY11" fmla="*/ 404733 h 475100"/>
                  <a:gd name="connsiteX12" fmla="*/ 203148 w 617349"/>
                  <a:gd name="connsiteY12" fmla="*/ 305250 h 475100"/>
                  <a:gd name="connsiteX13" fmla="*/ 406348 w 617349"/>
                  <a:gd name="connsiteY13" fmla="*/ 265033 h 475100"/>
                  <a:gd name="connsiteX14" fmla="*/ 213732 w 617349"/>
                  <a:gd name="connsiteY14" fmla="*/ 256566 h 475100"/>
                  <a:gd name="connsiteX15" fmla="*/ 80382 w 617349"/>
                  <a:gd name="connsiteY15" fmla="*/ 188833 h 475100"/>
                  <a:gd name="connsiteX16" fmla="*/ 262415 w 617349"/>
                  <a:gd name="connsiteY16" fmla="*/ 142266 h 475100"/>
                  <a:gd name="connsiteX17" fmla="*/ 615898 w 617349"/>
                  <a:gd name="connsiteY17" fmla="*/ 193066 h 475100"/>
                  <a:gd name="connsiteX18" fmla="*/ 116365 w 617349"/>
                  <a:gd name="connsiteY18" fmla="*/ 104166 h 475100"/>
                  <a:gd name="connsiteX19" fmla="*/ 143882 w 617349"/>
                  <a:gd name="connsiteY19" fmla="*/ 95700 h 475100"/>
                  <a:gd name="connsiteX20" fmla="*/ 313215 w 617349"/>
                  <a:gd name="connsiteY20" fmla="*/ 4683 h 475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617349" h="475100">
                    <a:moveTo>
                      <a:pt x="313215" y="4683"/>
                    </a:moveTo>
                    <a:cubicBezTo>
                      <a:pt x="310393" y="-6253"/>
                      <a:pt x="178453" y="1861"/>
                      <a:pt x="126948" y="30083"/>
                    </a:cubicBezTo>
                    <a:cubicBezTo>
                      <a:pt x="75443" y="58305"/>
                      <a:pt x="18646" y="134152"/>
                      <a:pt x="4182" y="174016"/>
                    </a:cubicBezTo>
                    <a:cubicBezTo>
                      <a:pt x="-10282" y="213880"/>
                      <a:pt x="15471" y="241044"/>
                      <a:pt x="40165" y="269266"/>
                    </a:cubicBezTo>
                    <a:cubicBezTo>
                      <a:pt x="64859" y="297488"/>
                      <a:pt x="115306" y="335942"/>
                      <a:pt x="152348" y="343350"/>
                    </a:cubicBezTo>
                    <a:cubicBezTo>
                      <a:pt x="189390" y="350758"/>
                      <a:pt x="243365" y="320772"/>
                      <a:pt x="262415" y="313716"/>
                    </a:cubicBezTo>
                    <a:cubicBezTo>
                      <a:pt x="281465" y="306660"/>
                      <a:pt x="296281" y="297841"/>
                      <a:pt x="266648" y="301016"/>
                    </a:cubicBezTo>
                    <a:cubicBezTo>
                      <a:pt x="237015" y="304191"/>
                      <a:pt x="110015" y="314421"/>
                      <a:pt x="84615" y="332766"/>
                    </a:cubicBezTo>
                    <a:cubicBezTo>
                      <a:pt x="59215" y="351111"/>
                      <a:pt x="68034" y="388152"/>
                      <a:pt x="114248" y="411083"/>
                    </a:cubicBezTo>
                    <a:cubicBezTo>
                      <a:pt x="160462" y="434014"/>
                      <a:pt x="328737" y="461531"/>
                      <a:pt x="361898" y="470350"/>
                    </a:cubicBezTo>
                    <a:cubicBezTo>
                      <a:pt x="395059" y="479169"/>
                      <a:pt x="341790" y="474936"/>
                      <a:pt x="313215" y="464000"/>
                    </a:cubicBezTo>
                    <a:cubicBezTo>
                      <a:pt x="284640" y="453064"/>
                      <a:pt x="208793" y="431191"/>
                      <a:pt x="190448" y="404733"/>
                    </a:cubicBezTo>
                    <a:cubicBezTo>
                      <a:pt x="172103" y="378275"/>
                      <a:pt x="167165" y="328533"/>
                      <a:pt x="203148" y="305250"/>
                    </a:cubicBezTo>
                    <a:cubicBezTo>
                      <a:pt x="239131" y="281967"/>
                      <a:pt x="404584" y="273147"/>
                      <a:pt x="406348" y="265033"/>
                    </a:cubicBezTo>
                    <a:cubicBezTo>
                      <a:pt x="408112" y="256919"/>
                      <a:pt x="268060" y="269266"/>
                      <a:pt x="213732" y="256566"/>
                    </a:cubicBezTo>
                    <a:cubicBezTo>
                      <a:pt x="159404" y="243866"/>
                      <a:pt x="72268" y="207883"/>
                      <a:pt x="80382" y="188833"/>
                    </a:cubicBezTo>
                    <a:cubicBezTo>
                      <a:pt x="88496" y="169783"/>
                      <a:pt x="173162" y="141561"/>
                      <a:pt x="262415" y="142266"/>
                    </a:cubicBezTo>
                    <a:cubicBezTo>
                      <a:pt x="351668" y="142972"/>
                      <a:pt x="640240" y="199416"/>
                      <a:pt x="615898" y="193066"/>
                    </a:cubicBezTo>
                    <a:cubicBezTo>
                      <a:pt x="591556" y="186716"/>
                      <a:pt x="195034" y="120394"/>
                      <a:pt x="116365" y="104166"/>
                    </a:cubicBezTo>
                    <a:cubicBezTo>
                      <a:pt x="37696" y="87938"/>
                      <a:pt x="108957" y="111575"/>
                      <a:pt x="143882" y="95700"/>
                    </a:cubicBezTo>
                    <a:cubicBezTo>
                      <a:pt x="178807" y="79825"/>
                      <a:pt x="316037" y="15619"/>
                      <a:pt x="313215" y="4683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5" name="フリーフォーム: 図形 1854">
                <a:extLst>
                  <a:ext uri="{FF2B5EF4-FFF2-40B4-BE49-F238E27FC236}">
                    <a16:creationId xmlns:a16="http://schemas.microsoft.com/office/drawing/2014/main" id="{F90E4715-7C3F-48F0-9A7C-4F7AB9582EFD}"/>
                  </a:ext>
                </a:extLst>
              </p:cNvPr>
              <p:cNvSpPr/>
              <p:nvPr/>
            </p:nvSpPr>
            <p:spPr>
              <a:xfrm>
                <a:off x="9509896" y="2541369"/>
                <a:ext cx="283397" cy="186074"/>
              </a:xfrm>
              <a:custGeom>
                <a:avLst/>
                <a:gdLst>
                  <a:gd name="connsiteX0" fmla="*/ 205604 w 283397"/>
                  <a:gd name="connsiteY0" fmla="*/ 13448 h 186074"/>
                  <a:gd name="connsiteX1" fmla="*/ 48971 w 283397"/>
                  <a:gd name="connsiteY1" fmla="*/ 2864 h 186074"/>
                  <a:gd name="connsiteX2" fmla="*/ 287 w 283397"/>
                  <a:gd name="connsiteY2" fmla="*/ 60014 h 186074"/>
                  <a:gd name="connsiteX3" fmla="*/ 29921 w 283397"/>
                  <a:gd name="connsiteY3" fmla="*/ 127748 h 186074"/>
                  <a:gd name="connsiteX4" fmla="*/ 53204 w 283397"/>
                  <a:gd name="connsiteY4" fmla="*/ 163731 h 186074"/>
                  <a:gd name="connsiteX5" fmla="*/ 250054 w 283397"/>
                  <a:gd name="connsiteY5" fmla="*/ 180664 h 186074"/>
                  <a:gd name="connsiteX6" fmla="*/ 273337 w 283397"/>
                  <a:gd name="connsiteY6" fmla="*/ 182781 h 186074"/>
                  <a:gd name="connsiteX7" fmla="*/ 144221 w 283397"/>
                  <a:gd name="connsiteY7" fmla="*/ 138331 h 186074"/>
                  <a:gd name="connsiteX8" fmla="*/ 82837 w 283397"/>
                  <a:gd name="connsiteY8" fmla="*/ 106581 h 186074"/>
                  <a:gd name="connsiteX9" fmla="*/ 190787 w 283397"/>
                  <a:gd name="connsiteY9" fmla="*/ 100231 h 186074"/>
                  <a:gd name="connsiteX10" fmla="*/ 224654 w 283397"/>
                  <a:gd name="connsiteY10" fmla="*/ 102348 h 186074"/>
                  <a:gd name="connsiteX11" fmla="*/ 93421 w 283397"/>
                  <a:gd name="connsiteY11" fmla="*/ 64248 h 186074"/>
                  <a:gd name="connsiteX12" fmla="*/ 51087 w 283397"/>
                  <a:gd name="connsiteY12" fmla="*/ 55781 h 186074"/>
                  <a:gd name="connsiteX13" fmla="*/ 205604 w 283397"/>
                  <a:gd name="connsiteY13" fmla="*/ 13448 h 18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83397" h="186074">
                    <a:moveTo>
                      <a:pt x="205604" y="13448"/>
                    </a:moveTo>
                    <a:cubicBezTo>
                      <a:pt x="205251" y="4629"/>
                      <a:pt x="83190" y="-4897"/>
                      <a:pt x="48971" y="2864"/>
                    </a:cubicBezTo>
                    <a:cubicBezTo>
                      <a:pt x="14751" y="10625"/>
                      <a:pt x="3462" y="39200"/>
                      <a:pt x="287" y="60014"/>
                    </a:cubicBezTo>
                    <a:cubicBezTo>
                      <a:pt x="-2888" y="80828"/>
                      <a:pt x="21102" y="110462"/>
                      <a:pt x="29921" y="127748"/>
                    </a:cubicBezTo>
                    <a:cubicBezTo>
                      <a:pt x="38740" y="145034"/>
                      <a:pt x="16515" y="154912"/>
                      <a:pt x="53204" y="163731"/>
                    </a:cubicBezTo>
                    <a:cubicBezTo>
                      <a:pt x="89893" y="172550"/>
                      <a:pt x="213365" y="177489"/>
                      <a:pt x="250054" y="180664"/>
                    </a:cubicBezTo>
                    <a:cubicBezTo>
                      <a:pt x="286743" y="183839"/>
                      <a:pt x="290976" y="189836"/>
                      <a:pt x="273337" y="182781"/>
                    </a:cubicBezTo>
                    <a:cubicBezTo>
                      <a:pt x="255698" y="175726"/>
                      <a:pt x="175971" y="151031"/>
                      <a:pt x="144221" y="138331"/>
                    </a:cubicBezTo>
                    <a:cubicBezTo>
                      <a:pt x="112471" y="125631"/>
                      <a:pt x="75076" y="112931"/>
                      <a:pt x="82837" y="106581"/>
                    </a:cubicBezTo>
                    <a:cubicBezTo>
                      <a:pt x="90598" y="100231"/>
                      <a:pt x="167151" y="100936"/>
                      <a:pt x="190787" y="100231"/>
                    </a:cubicBezTo>
                    <a:cubicBezTo>
                      <a:pt x="214423" y="99526"/>
                      <a:pt x="240882" y="108345"/>
                      <a:pt x="224654" y="102348"/>
                    </a:cubicBezTo>
                    <a:cubicBezTo>
                      <a:pt x="208426" y="96351"/>
                      <a:pt x="122349" y="72009"/>
                      <a:pt x="93421" y="64248"/>
                    </a:cubicBezTo>
                    <a:cubicBezTo>
                      <a:pt x="64493" y="56487"/>
                      <a:pt x="36270" y="62837"/>
                      <a:pt x="51087" y="55781"/>
                    </a:cubicBezTo>
                    <a:cubicBezTo>
                      <a:pt x="65904" y="48725"/>
                      <a:pt x="205957" y="22267"/>
                      <a:pt x="205604" y="13448"/>
                    </a:cubicBezTo>
                    <a:close/>
                  </a:path>
                </a:pathLst>
              </a:custGeom>
              <a:solidFill>
                <a:srgbClr val="FF00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6" name="フリーフォーム: 図形 1855">
                <a:extLst>
                  <a:ext uri="{FF2B5EF4-FFF2-40B4-BE49-F238E27FC236}">
                    <a16:creationId xmlns:a16="http://schemas.microsoft.com/office/drawing/2014/main" id="{99C93023-90CA-4F05-8275-310C1BA484EC}"/>
                  </a:ext>
                </a:extLst>
              </p:cNvPr>
              <p:cNvSpPr/>
              <p:nvPr/>
            </p:nvSpPr>
            <p:spPr>
              <a:xfrm>
                <a:off x="8728057" y="2155748"/>
                <a:ext cx="315567" cy="302662"/>
              </a:xfrm>
              <a:custGeom>
                <a:avLst/>
                <a:gdLst>
                  <a:gd name="connsiteX0" fmla="*/ 65106 w 315567"/>
                  <a:gd name="connsiteY0" fmla="*/ 77 h 302662"/>
                  <a:gd name="connsiteX1" fmla="*/ 42881 w 315567"/>
                  <a:gd name="connsiteY1" fmla="*/ 82627 h 302662"/>
                  <a:gd name="connsiteX2" fmla="*/ 18 w 315567"/>
                  <a:gd name="connsiteY2" fmla="*/ 117552 h 302662"/>
                  <a:gd name="connsiteX3" fmla="*/ 38118 w 315567"/>
                  <a:gd name="connsiteY3" fmla="*/ 158827 h 302662"/>
                  <a:gd name="connsiteX4" fmla="*/ 85743 w 315567"/>
                  <a:gd name="connsiteY4" fmla="*/ 141365 h 302662"/>
                  <a:gd name="connsiteX5" fmla="*/ 222268 w 315567"/>
                  <a:gd name="connsiteY5" fmla="*/ 149302 h 302662"/>
                  <a:gd name="connsiteX6" fmla="*/ 238143 w 315567"/>
                  <a:gd name="connsiteY6" fmla="*/ 144540 h 302662"/>
                  <a:gd name="connsiteX7" fmla="*/ 268306 w 315567"/>
                  <a:gd name="connsiteY7" fmla="*/ 203277 h 302662"/>
                  <a:gd name="connsiteX8" fmla="*/ 193693 w 315567"/>
                  <a:gd name="connsiteY8" fmla="*/ 301702 h 302662"/>
                  <a:gd name="connsiteX9" fmla="*/ 307993 w 315567"/>
                  <a:gd name="connsiteY9" fmla="*/ 249315 h 302662"/>
                  <a:gd name="connsiteX10" fmla="*/ 303231 w 315567"/>
                  <a:gd name="connsiteY10" fmla="*/ 182640 h 302662"/>
                  <a:gd name="connsiteX11" fmla="*/ 290531 w 315567"/>
                  <a:gd name="connsiteY11" fmla="*/ 101677 h 302662"/>
                  <a:gd name="connsiteX12" fmla="*/ 260368 w 315567"/>
                  <a:gd name="connsiteY12" fmla="*/ 84215 h 302662"/>
                  <a:gd name="connsiteX13" fmla="*/ 212743 w 315567"/>
                  <a:gd name="connsiteY13" fmla="*/ 125490 h 302662"/>
                  <a:gd name="connsiteX14" fmla="*/ 193693 w 315567"/>
                  <a:gd name="connsiteY14" fmla="*/ 55640 h 302662"/>
                  <a:gd name="connsiteX15" fmla="*/ 149243 w 315567"/>
                  <a:gd name="connsiteY15" fmla="*/ 103265 h 302662"/>
                  <a:gd name="connsiteX16" fmla="*/ 82568 w 315567"/>
                  <a:gd name="connsiteY16" fmla="*/ 98502 h 302662"/>
                  <a:gd name="connsiteX17" fmla="*/ 65106 w 315567"/>
                  <a:gd name="connsiteY17" fmla="*/ 77 h 302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15567" h="302662">
                    <a:moveTo>
                      <a:pt x="65106" y="77"/>
                    </a:moveTo>
                    <a:cubicBezTo>
                      <a:pt x="58491" y="-2569"/>
                      <a:pt x="53729" y="63048"/>
                      <a:pt x="42881" y="82627"/>
                    </a:cubicBezTo>
                    <a:cubicBezTo>
                      <a:pt x="32033" y="102206"/>
                      <a:pt x="812" y="104852"/>
                      <a:pt x="18" y="117552"/>
                    </a:cubicBezTo>
                    <a:cubicBezTo>
                      <a:pt x="-776" y="130252"/>
                      <a:pt x="23831" y="154858"/>
                      <a:pt x="38118" y="158827"/>
                    </a:cubicBezTo>
                    <a:cubicBezTo>
                      <a:pt x="52405" y="162796"/>
                      <a:pt x="55051" y="142953"/>
                      <a:pt x="85743" y="141365"/>
                    </a:cubicBezTo>
                    <a:lnTo>
                      <a:pt x="222268" y="149302"/>
                    </a:lnTo>
                    <a:cubicBezTo>
                      <a:pt x="247668" y="149831"/>
                      <a:pt x="230470" y="135544"/>
                      <a:pt x="238143" y="144540"/>
                    </a:cubicBezTo>
                    <a:cubicBezTo>
                      <a:pt x="245816" y="153536"/>
                      <a:pt x="275714" y="177083"/>
                      <a:pt x="268306" y="203277"/>
                    </a:cubicBezTo>
                    <a:cubicBezTo>
                      <a:pt x="260898" y="229471"/>
                      <a:pt x="187079" y="294029"/>
                      <a:pt x="193693" y="301702"/>
                    </a:cubicBezTo>
                    <a:cubicBezTo>
                      <a:pt x="200308" y="309375"/>
                      <a:pt x="289737" y="269159"/>
                      <a:pt x="307993" y="249315"/>
                    </a:cubicBezTo>
                    <a:cubicBezTo>
                      <a:pt x="326249" y="229471"/>
                      <a:pt x="306141" y="207246"/>
                      <a:pt x="303231" y="182640"/>
                    </a:cubicBezTo>
                    <a:cubicBezTo>
                      <a:pt x="300321" y="158034"/>
                      <a:pt x="297675" y="118081"/>
                      <a:pt x="290531" y="101677"/>
                    </a:cubicBezTo>
                    <a:cubicBezTo>
                      <a:pt x="283387" y="85273"/>
                      <a:pt x="273333" y="80246"/>
                      <a:pt x="260368" y="84215"/>
                    </a:cubicBezTo>
                    <a:cubicBezTo>
                      <a:pt x="247403" y="88184"/>
                      <a:pt x="223855" y="130252"/>
                      <a:pt x="212743" y="125490"/>
                    </a:cubicBezTo>
                    <a:cubicBezTo>
                      <a:pt x="201631" y="120728"/>
                      <a:pt x="204276" y="59344"/>
                      <a:pt x="193693" y="55640"/>
                    </a:cubicBezTo>
                    <a:cubicBezTo>
                      <a:pt x="183110" y="51936"/>
                      <a:pt x="167764" y="96121"/>
                      <a:pt x="149243" y="103265"/>
                    </a:cubicBezTo>
                    <a:cubicBezTo>
                      <a:pt x="130722" y="110409"/>
                      <a:pt x="91564" y="109614"/>
                      <a:pt x="82568" y="98502"/>
                    </a:cubicBezTo>
                    <a:cubicBezTo>
                      <a:pt x="73572" y="87390"/>
                      <a:pt x="71721" y="2723"/>
                      <a:pt x="65106" y="77"/>
                    </a:cubicBezTo>
                    <a:close/>
                  </a:path>
                </a:pathLst>
              </a:custGeom>
              <a:solidFill>
                <a:srgbClr val="00B05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7" name="フリーフォーム: 図形 1856">
                <a:extLst>
                  <a:ext uri="{FF2B5EF4-FFF2-40B4-BE49-F238E27FC236}">
                    <a16:creationId xmlns:a16="http://schemas.microsoft.com/office/drawing/2014/main" id="{A0E54F65-345C-420D-9E08-5A093FA86443}"/>
                  </a:ext>
                </a:extLst>
              </p:cNvPr>
              <p:cNvSpPr/>
              <p:nvPr/>
            </p:nvSpPr>
            <p:spPr>
              <a:xfrm>
                <a:off x="8893088" y="2369436"/>
                <a:ext cx="120221" cy="97591"/>
              </a:xfrm>
              <a:custGeom>
                <a:avLst/>
                <a:gdLst>
                  <a:gd name="connsiteX0" fmla="*/ 104862 w 120221"/>
                  <a:gd name="connsiteY0" fmla="*/ 702 h 97591"/>
                  <a:gd name="connsiteX1" fmla="*/ 87 w 120221"/>
                  <a:gd name="connsiteY1" fmla="*/ 94364 h 97591"/>
                  <a:gd name="connsiteX2" fmla="*/ 87400 w 120221"/>
                  <a:gd name="connsiteY2" fmla="*/ 73727 h 97591"/>
                  <a:gd name="connsiteX3" fmla="*/ 117562 w 120221"/>
                  <a:gd name="connsiteY3" fmla="*/ 51502 h 97591"/>
                  <a:gd name="connsiteX4" fmla="*/ 104862 w 120221"/>
                  <a:gd name="connsiteY4" fmla="*/ 702 h 975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0221" h="97591">
                    <a:moveTo>
                      <a:pt x="104862" y="702"/>
                    </a:moveTo>
                    <a:cubicBezTo>
                      <a:pt x="85283" y="7846"/>
                      <a:pt x="2997" y="82193"/>
                      <a:pt x="87" y="94364"/>
                    </a:cubicBezTo>
                    <a:cubicBezTo>
                      <a:pt x="-2823" y="106535"/>
                      <a:pt x="67821" y="80871"/>
                      <a:pt x="87400" y="73727"/>
                    </a:cubicBezTo>
                    <a:cubicBezTo>
                      <a:pt x="106979" y="66583"/>
                      <a:pt x="114122" y="59969"/>
                      <a:pt x="117562" y="51502"/>
                    </a:cubicBezTo>
                    <a:cubicBezTo>
                      <a:pt x="121002" y="43035"/>
                      <a:pt x="124441" y="-6442"/>
                      <a:pt x="104862" y="702"/>
                    </a:cubicBezTo>
                    <a:close/>
                  </a:path>
                </a:pathLst>
              </a:custGeom>
              <a:solidFill>
                <a:srgbClr val="FFFF00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58" name="フリーフォーム: 図形 1857">
                <a:extLst>
                  <a:ext uri="{FF2B5EF4-FFF2-40B4-BE49-F238E27FC236}">
                    <a16:creationId xmlns:a16="http://schemas.microsoft.com/office/drawing/2014/main" id="{9A87B9C3-C3EE-4AC4-9860-A12817EF3E79}"/>
                  </a:ext>
                </a:extLst>
              </p:cNvPr>
              <p:cNvSpPr/>
              <p:nvPr/>
            </p:nvSpPr>
            <p:spPr>
              <a:xfrm>
                <a:off x="8395977" y="1812015"/>
                <a:ext cx="310964" cy="226540"/>
              </a:xfrm>
              <a:custGeom>
                <a:avLst/>
                <a:gdLst>
                  <a:gd name="connsiteX0" fmla="*/ 840 w 310964"/>
                  <a:gd name="connsiteY0" fmla="*/ 97218 h 226540"/>
                  <a:gd name="connsiteX1" fmla="*/ 68573 w 310964"/>
                  <a:gd name="connsiteY1" fmla="*/ 4085 h 226540"/>
                  <a:gd name="connsiteX2" fmla="*/ 284473 w 310964"/>
                  <a:gd name="connsiteY2" fmla="*/ 18902 h 226540"/>
                  <a:gd name="connsiteX3" fmla="*/ 163823 w 310964"/>
                  <a:gd name="connsiteY3" fmla="*/ 40068 h 226540"/>
                  <a:gd name="connsiteX4" fmla="*/ 89740 w 310964"/>
                  <a:gd name="connsiteY4" fmla="*/ 88752 h 226540"/>
                  <a:gd name="connsiteX5" fmla="*/ 155356 w 310964"/>
                  <a:gd name="connsiteY5" fmla="*/ 105685 h 226540"/>
                  <a:gd name="connsiteX6" fmla="*/ 286590 w 310964"/>
                  <a:gd name="connsiteY6" fmla="*/ 92985 h 226540"/>
                  <a:gd name="connsiteX7" fmla="*/ 184990 w 310964"/>
                  <a:gd name="connsiteY7" fmla="*/ 171302 h 226540"/>
                  <a:gd name="connsiteX8" fmla="*/ 305640 w 310964"/>
                  <a:gd name="connsiteY8" fmla="*/ 186118 h 226540"/>
                  <a:gd name="connsiteX9" fmla="*/ 271773 w 310964"/>
                  <a:gd name="connsiteY9" fmla="*/ 209402 h 226540"/>
                  <a:gd name="connsiteX10" fmla="*/ 113023 w 310964"/>
                  <a:gd name="connsiteY10" fmla="*/ 224218 h 226540"/>
                  <a:gd name="connsiteX11" fmla="*/ 127840 w 310964"/>
                  <a:gd name="connsiteY11" fmla="*/ 158602 h 226540"/>
                  <a:gd name="connsiteX12" fmla="*/ 104556 w 310964"/>
                  <a:gd name="connsiteY12" fmla="*/ 133202 h 226540"/>
                  <a:gd name="connsiteX13" fmla="*/ 840 w 310964"/>
                  <a:gd name="connsiteY13" fmla="*/ 97218 h 2265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0964" h="226540">
                    <a:moveTo>
                      <a:pt x="840" y="97218"/>
                    </a:moveTo>
                    <a:cubicBezTo>
                      <a:pt x="-5157" y="75699"/>
                      <a:pt x="21301" y="17138"/>
                      <a:pt x="68573" y="4085"/>
                    </a:cubicBezTo>
                    <a:cubicBezTo>
                      <a:pt x="115845" y="-8968"/>
                      <a:pt x="268598" y="12905"/>
                      <a:pt x="284473" y="18902"/>
                    </a:cubicBezTo>
                    <a:cubicBezTo>
                      <a:pt x="300348" y="24899"/>
                      <a:pt x="196279" y="28426"/>
                      <a:pt x="163823" y="40068"/>
                    </a:cubicBezTo>
                    <a:cubicBezTo>
                      <a:pt x="131368" y="51710"/>
                      <a:pt x="91151" y="77816"/>
                      <a:pt x="89740" y="88752"/>
                    </a:cubicBezTo>
                    <a:cubicBezTo>
                      <a:pt x="88329" y="99688"/>
                      <a:pt x="122548" y="104980"/>
                      <a:pt x="155356" y="105685"/>
                    </a:cubicBezTo>
                    <a:cubicBezTo>
                      <a:pt x="188164" y="106390"/>
                      <a:pt x="281651" y="82049"/>
                      <a:pt x="286590" y="92985"/>
                    </a:cubicBezTo>
                    <a:cubicBezTo>
                      <a:pt x="291529" y="103921"/>
                      <a:pt x="181815" y="155780"/>
                      <a:pt x="184990" y="171302"/>
                    </a:cubicBezTo>
                    <a:cubicBezTo>
                      <a:pt x="188165" y="186824"/>
                      <a:pt x="291176" y="179768"/>
                      <a:pt x="305640" y="186118"/>
                    </a:cubicBezTo>
                    <a:cubicBezTo>
                      <a:pt x="320104" y="192468"/>
                      <a:pt x="303876" y="203052"/>
                      <a:pt x="271773" y="209402"/>
                    </a:cubicBezTo>
                    <a:cubicBezTo>
                      <a:pt x="239670" y="215752"/>
                      <a:pt x="137012" y="232685"/>
                      <a:pt x="113023" y="224218"/>
                    </a:cubicBezTo>
                    <a:cubicBezTo>
                      <a:pt x="89034" y="215751"/>
                      <a:pt x="129251" y="173771"/>
                      <a:pt x="127840" y="158602"/>
                    </a:cubicBezTo>
                    <a:cubicBezTo>
                      <a:pt x="126429" y="143433"/>
                      <a:pt x="122900" y="141316"/>
                      <a:pt x="104556" y="133202"/>
                    </a:cubicBezTo>
                    <a:cubicBezTo>
                      <a:pt x="86212" y="125088"/>
                      <a:pt x="6837" y="118737"/>
                      <a:pt x="840" y="97218"/>
                    </a:cubicBezTo>
                    <a:close/>
                  </a:path>
                </a:pathLst>
              </a:custGeom>
              <a:solidFill>
                <a:srgbClr val="FF66CC">
                  <a:alpha val="25000"/>
                </a:srgb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992" name="フリーフォーム: 図形 1991">
              <a:extLst>
                <a:ext uri="{FF2B5EF4-FFF2-40B4-BE49-F238E27FC236}">
                  <a16:creationId xmlns:a16="http://schemas.microsoft.com/office/drawing/2014/main" id="{9750EE7F-5A07-465A-AB48-FA6241A67554}"/>
                </a:ext>
              </a:extLst>
            </p:cNvPr>
            <p:cNvSpPr/>
            <p:nvPr/>
          </p:nvSpPr>
          <p:spPr>
            <a:xfrm>
              <a:off x="4703003" y="656646"/>
              <a:ext cx="661493" cy="330486"/>
            </a:xfrm>
            <a:custGeom>
              <a:avLst/>
              <a:gdLst>
                <a:gd name="connsiteX0" fmla="*/ 6580 w 661493"/>
                <a:gd name="connsiteY0" fmla="*/ 323371 h 330486"/>
                <a:gd name="connsiteX1" fmla="*/ 106064 w 661493"/>
                <a:gd name="connsiteY1" fmla="*/ 118054 h 330486"/>
                <a:gd name="connsiteX2" fmla="*/ 307147 w 661493"/>
                <a:gd name="connsiteY2" fmla="*/ 5871 h 330486"/>
                <a:gd name="connsiteX3" fmla="*/ 214014 w 661493"/>
                <a:gd name="connsiteY3" fmla="*/ 14337 h 330486"/>
                <a:gd name="connsiteX4" fmla="*/ 389697 w 661493"/>
                <a:gd name="connsiteY4" fmla="*/ 1637 h 330486"/>
                <a:gd name="connsiteX5" fmla="*/ 516697 w 661493"/>
                <a:gd name="connsiteY5" fmla="*/ 41854 h 330486"/>
                <a:gd name="connsiteX6" fmla="*/ 601364 w 661493"/>
                <a:gd name="connsiteY6" fmla="*/ 107471 h 330486"/>
                <a:gd name="connsiteX7" fmla="*/ 658514 w 661493"/>
                <a:gd name="connsiteY7" fmla="*/ 209071 h 330486"/>
                <a:gd name="connsiteX8" fmla="*/ 508230 w 661493"/>
                <a:gd name="connsiteY8" fmla="*/ 223887 h 330486"/>
                <a:gd name="connsiteX9" fmla="*/ 355830 w 661493"/>
                <a:gd name="connsiteY9" fmla="*/ 281037 h 330486"/>
                <a:gd name="connsiteX10" fmla="*/ 285980 w 661493"/>
                <a:gd name="connsiteY10" fmla="*/ 283154 h 330486"/>
                <a:gd name="connsiteX11" fmla="*/ 6580 w 661493"/>
                <a:gd name="connsiteY11" fmla="*/ 323371 h 330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61493" h="330486">
                  <a:moveTo>
                    <a:pt x="6580" y="323371"/>
                  </a:moveTo>
                  <a:cubicBezTo>
                    <a:pt x="-23406" y="295854"/>
                    <a:pt x="55969" y="170971"/>
                    <a:pt x="106064" y="118054"/>
                  </a:cubicBezTo>
                  <a:cubicBezTo>
                    <a:pt x="156159" y="65137"/>
                    <a:pt x="289155" y="23157"/>
                    <a:pt x="307147" y="5871"/>
                  </a:cubicBezTo>
                  <a:cubicBezTo>
                    <a:pt x="325139" y="-11415"/>
                    <a:pt x="200256" y="15043"/>
                    <a:pt x="214014" y="14337"/>
                  </a:cubicBezTo>
                  <a:cubicBezTo>
                    <a:pt x="227772" y="13631"/>
                    <a:pt x="339250" y="-2949"/>
                    <a:pt x="389697" y="1637"/>
                  </a:cubicBezTo>
                  <a:cubicBezTo>
                    <a:pt x="440144" y="6223"/>
                    <a:pt x="481419" y="24215"/>
                    <a:pt x="516697" y="41854"/>
                  </a:cubicBezTo>
                  <a:cubicBezTo>
                    <a:pt x="551975" y="59493"/>
                    <a:pt x="577728" y="79602"/>
                    <a:pt x="601364" y="107471"/>
                  </a:cubicBezTo>
                  <a:cubicBezTo>
                    <a:pt x="625000" y="135340"/>
                    <a:pt x="674036" y="189668"/>
                    <a:pt x="658514" y="209071"/>
                  </a:cubicBezTo>
                  <a:cubicBezTo>
                    <a:pt x="642992" y="228474"/>
                    <a:pt x="558677" y="211893"/>
                    <a:pt x="508230" y="223887"/>
                  </a:cubicBezTo>
                  <a:cubicBezTo>
                    <a:pt x="457783" y="235881"/>
                    <a:pt x="392872" y="271159"/>
                    <a:pt x="355830" y="281037"/>
                  </a:cubicBezTo>
                  <a:cubicBezTo>
                    <a:pt x="318788" y="290915"/>
                    <a:pt x="339955" y="276098"/>
                    <a:pt x="285980" y="283154"/>
                  </a:cubicBezTo>
                  <a:cubicBezTo>
                    <a:pt x="232005" y="290210"/>
                    <a:pt x="36566" y="350888"/>
                    <a:pt x="6580" y="323371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3" name="フリーフォーム: 図形 1992">
              <a:extLst>
                <a:ext uri="{FF2B5EF4-FFF2-40B4-BE49-F238E27FC236}">
                  <a16:creationId xmlns:a16="http://schemas.microsoft.com/office/drawing/2014/main" id="{D889AE1D-E5A8-4173-B7D6-97CF8ABADE8B}"/>
                </a:ext>
              </a:extLst>
            </p:cNvPr>
            <p:cNvSpPr/>
            <p:nvPr/>
          </p:nvSpPr>
          <p:spPr>
            <a:xfrm>
              <a:off x="4734944" y="877984"/>
              <a:ext cx="658327" cy="409745"/>
            </a:xfrm>
            <a:custGeom>
              <a:avLst/>
              <a:gdLst>
                <a:gd name="connsiteX0" fmla="*/ 643506 w 658327"/>
                <a:gd name="connsiteY0" fmla="*/ 4666 h 409745"/>
                <a:gd name="connsiteX1" fmla="*/ 404323 w 658327"/>
                <a:gd name="connsiteY1" fmla="*/ 53349 h 409745"/>
                <a:gd name="connsiteX2" fmla="*/ 463589 w 658327"/>
                <a:gd name="connsiteY2" fmla="*/ 70283 h 409745"/>
                <a:gd name="connsiteX3" fmla="*/ 546139 w 658327"/>
                <a:gd name="connsiteY3" fmla="*/ 89333 h 409745"/>
                <a:gd name="connsiteX4" fmla="*/ 474173 w 658327"/>
                <a:gd name="connsiteY4" fmla="*/ 114733 h 409745"/>
                <a:gd name="connsiteX5" fmla="*/ 275206 w 658327"/>
                <a:gd name="connsiteY5" fmla="*/ 176116 h 409745"/>
                <a:gd name="connsiteX6" fmla="*/ 97406 w 658327"/>
                <a:gd name="connsiteY6" fmla="*/ 188816 h 409745"/>
                <a:gd name="connsiteX7" fmla="*/ 78356 w 658327"/>
                <a:gd name="connsiteY7" fmla="*/ 188816 h 409745"/>
                <a:gd name="connsiteX8" fmla="*/ 95289 w 658327"/>
                <a:gd name="connsiteY8" fmla="*/ 173999 h 409745"/>
                <a:gd name="connsiteX9" fmla="*/ 59306 w 658327"/>
                <a:gd name="connsiteY9" fmla="*/ 167649 h 409745"/>
                <a:gd name="connsiteX10" fmla="*/ 67773 w 658327"/>
                <a:gd name="connsiteY10" fmla="*/ 142249 h 409745"/>
                <a:gd name="connsiteX11" fmla="*/ 6389 w 658327"/>
                <a:gd name="connsiteY11" fmla="*/ 140133 h 409745"/>
                <a:gd name="connsiteX12" fmla="*/ 16973 w 658327"/>
                <a:gd name="connsiteY12" fmla="*/ 216333 h 409745"/>
                <a:gd name="connsiteX13" fmla="*/ 139739 w 658327"/>
                <a:gd name="connsiteY13" fmla="*/ 385666 h 409745"/>
                <a:gd name="connsiteX14" fmla="*/ 222289 w 658327"/>
                <a:gd name="connsiteY14" fmla="*/ 408949 h 409745"/>
                <a:gd name="connsiteX15" fmla="*/ 397973 w 658327"/>
                <a:gd name="connsiteY15" fmla="*/ 389899 h 409745"/>
                <a:gd name="connsiteX16" fmla="*/ 565189 w 658327"/>
                <a:gd name="connsiteY16" fmla="*/ 324283 h 409745"/>
                <a:gd name="connsiteX17" fmla="*/ 626573 w 658327"/>
                <a:gd name="connsiteY17" fmla="*/ 182466 h 409745"/>
                <a:gd name="connsiteX18" fmla="*/ 643506 w 658327"/>
                <a:gd name="connsiteY18" fmla="*/ 4666 h 40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658327" h="409745">
                  <a:moveTo>
                    <a:pt x="643506" y="4666"/>
                  </a:moveTo>
                  <a:cubicBezTo>
                    <a:pt x="606464" y="-16853"/>
                    <a:pt x="434309" y="42413"/>
                    <a:pt x="404323" y="53349"/>
                  </a:cubicBezTo>
                  <a:cubicBezTo>
                    <a:pt x="374337" y="64285"/>
                    <a:pt x="439953" y="64286"/>
                    <a:pt x="463589" y="70283"/>
                  </a:cubicBezTo>
                  <a:cubicBezTo>
                    <a:pt x="487225" y="76280"/>
                    <a:pt x="544375" y="81925"/>
                    <a:pt x="546139" y="89333"/>
                  </a:cubicBezTo>
                  <a:cubicBezTo>
                    <a:pt x="547903" y="96741"/>
                    <a:pt x="519328" y="100269"/>
                    <a:pt x="474173" y="114733"/>
                  </a:cubicBezTo>
                  <a:cubicBezTo>
                    <a:pt x="429018" y="129197"/>
                    <a:pt x="338000" y="163769"/>
                    <a:pt x="275206" y="176116"/>
                  </a:cubicBezTo>
                  <a:cubicBezTo>
                    <a:pt x="212412" y="188463"/>
                    <a:pt x="130214" y="186699"/>
                    <a:pt x="97406" y="188816"/>
                  </a:cubicBezTo>
                  <a:cubicBezTo>
                    <a:pt x="64598" y="190933"/>
                    <a:pt x="78709" y="191285"/>
                    <a:pt x="78356" y="188816"/>
                  </a:cubicBezTo>
                  <a:cubicBezTo>
                    <a:pt x="78003" y="186347"/>
                    <a:pt x="98464" y="177527"/>
                    <a:pt x="95289" y="173999"/>
                  </a:cubicBezTo>
                  <a:cubicBezTo>
                    <a:pt x="92114" y="170471"/>
                    <a:pt x="63892" y="172941"/>
                    <a:pt x="59306" y="167649"/>
                  </a:cubicBezTo>
                  <a:cubicBezTo>
                    <a:pt x="54720" y="162357"/>
                    <a:pt x="76592" y="146835"/>
                    <a:pt x="67773" y="142249"/>
                  </a:cubicBezTo>
                  <a:cubicBezTo>
                    <a:pt x="58953" y="137663"/>
                    <a:pt x="14856" y="127786"/>
                    <a:pt x="6389" y="140133"/>
                  </a:cubicBezTo>
                  <a:cubicBezTo>
                    <a:pt x="-2078" y="152480"/>
                    <a:pt x="-5252" y="175411"/>
                    <a:pt x="16973" y="216333"/>
                  </a:cubicBezTo>
                  <a:cubicBezTo>
                    <a:pt x="39198" y="257255"/>
                    <a:pt x="105520" y="353563"/>
                    <a:pt x="139739" y="385666"/>
                  </a:cubicBezTo>
                  <a:cubicBezTo>
                    <a:pt x="173958" y="417769"/>
                    <a:pt x="179250" y="408244"/>
                    <a:pt x="222289" y="408949"/>
                  </a:cubicBezTo>
                  <a:cubicBezTo>
                    <a:pt x="265328" y="409655"/>
                    <a:pt x="340823" y="404010"/>
                    <a:pt x="397973" y="389899"/>
                  </a:cubicBezTo>
                  <a:cubicBezTo>
                    <a:pt x="455123" y="375788"/>
                    <a:pt x="527089" y="358855"/>
                    <a:pt x="565189" y="324283"/>
                  </a:cubicBezTo>
                  <a:cubicBezTo>
                    <a:pt x="603289" y="289711"/>
                    <a:pt x="615284" y="235030"/>
                    <a:pt x="626573" y="182466"/>
                  </a:cubicBezTo>
                  <a:cubicBezTo>
                    <a:pt x="637862" y="129902"/>
                    <a:pt x="680548" y="26185"/>
                    <a:pt x="643506" y="4666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6" name="テキスト ボックス 2005">
              <a:extLst>
                <a:ext uri="{FF2B5EF4-FFF2-40B4-BE49-F238E27FC236}">
                  <a16:creationId xmlns:a16="http://schemas.microsoft.com/office/drawing/2014/main" id="{063D9816-4217-4A27-863D-A6F575C1C380}"/>
                </a:ext>
              </a:extLst>
            </p:cNvPr>
            <p:cNvSpPr txBox="1"/>
            <p:nvPr/>
          </p:nvSpPr>
          <p:spPr>
            <a:xfrm flipH="1">
              <a:off x="5889297" y="598277"/>
              <a:ext cx="825821" cy="2154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/>
              <a:r>
                <a:rPr kumimoji="1" lang="en-US" altLang="ja-JP" sz="800" b="1" dirty="0">
                  <a:solidFill>
                    <a:srgbClr val="5F191B"/>
                  </a:solidFill>
                </a:rPr>
                <a:t>TENKAIPPIN</a:t>
              </a:r>
              <a:endParaRPr kumimoji="1" lang="ja-JP" altLang="en-US" sz="800" b="1" dirty="0">
                <a:solidFill>
                  <a:srgbClr val="5F191B"/>
                </a:solidFill>
              </a:endParaRPr>
            </a:p>
          </p:txBody>
        </p:sp>
        <p:sp>
          <p:nvSpPr>
            <p:cNvPr id="2007" name="フリーフォーム: 図形 2006">
              <a:extLst>
                <a:ext uri="{FF2B5EF4-FFF2-40B4-BE49-F238E27FC236}">
                  <a16:creationId xmlns:a16="http://schemas.microsoft.com/office/drawing/2014/main" id="{18D8A605-A842-4C8E-B236-2FE21257DA50}"/>
                </a:ext>
              </a:extLst>
            </p:cNvPr>
            <p:cNvSpPr/>
            <p:nvPr/>
          </p:nvSpPr>
          <p:spPr>
            <a:xfrm>
              <a:off x="5545322" y="668421"/>
              <a:ext cx="359122" cy="146779"/>
            </a:xfrm>
            <a:custGeom>
              <a:avLst/>
              <a:gdLst>
                <a:gd name="connsiteX0" fmla="*/ 34211 w 359122"/>
                <a:gd name="connsiteY0" fmla="*/ 32196 h 146779"/>
                <a:gd name="connsiteX1" fmla="*/ 347478 w 359122"/>
                <a:gd name="connsiteY1" fmla="*/ 446 h 146779"/>
                <a:gd name="connsiteX2" fmla="*/ 290328 w 359122"/>
                <a:gd name="connsiteY2" fmla="*/ 53362 h 146779"/>
                <a:gd name="connsiteX3" fmla="*/ 273395 w 359122"/>
                <a:gd name="connsiteY3" fmla="*/ 80879 h 146779"/>
                <a:gd name="connsiteX4" fmla="*/ 243761 w 359122"/>
                <a:gd name="connsiteY4" fmla="*/ 93579 h 146779"/>
                <a:gd name="connsiteX5" fmla="*/ 243761 w 359122"/>
                <a:gd name="connsiteY5" fmla="*/ 93579 h 146779"/>
                <a:gd name="connsiteX6" fmla="*/ 205661 w 359122"/>
                <a:gd name="connsiteY6" fmla="*/ 116862 h 146779"/>
                <a:gd name="connsiteX7" fmla="*/ 209895 w 359122"/>
                <a:gd name="connsiteY7" fmla="*/ 125329 h 146779"/>
                <a:gd name="connsiteX8" fmla="*/ 110411 w 359122"/>
                <a:gd name="connsiteY8" fmla="*/ 146496 h 146779"/>
                <a:gd name="connsiteX9" fmla="*/ 131578 w 359122"/>
                <a:gd name="connsiteY9" fmla="*/ 108396 h 146779"/>
                <a:gd name="connsiteX10" fmla="*/ 17278 w 359122"/>
                <a:gd name="connsiteY10" fmla="*/ 104162 h 146779"/>
                <a:gd name="connsiteX11" fmla="*/ 34211 w 359122"/>
                <a:gd name="connsiteY11" fmla="*/ 32196 h 1467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59122" h="146779">
                  <a:moveTo>
                    <a:pt x="34211" y="32196"/>
                  </a:moveTo>
                  <a:cubicBezTo>
                    <a:pt x="89244" y="14910"/>
                    <a:pt x="304792" y="-3082"/>
                    <a:pt x="347478" y="446"/>
                  </a:cubicBezTo>
                  <a:cubicBezTo>
                    <a:pt x="390164" y="3974"/>
                    <a:pt x="302675" y="39957"/>
                    <a:pt x="290328" y="53362"/>
                  </a:cubicBezTo>
                  <a:cubicBezTo>
                    <a:pt x="277981" y="66768"/>
                    <a:pt x="281156" y="74176"/>
                    <a:pt x="273395" y="80879"/>
                  </a:cubicBezTo>
                  <a:cubicBezTo>
                    <a:pt x="265634" y="87582"/>
                    <a:pt x="243761" y="93579"/>
                    <a:pt x="243761" y="93579"/>
                  </a:cubicBezTo>
                  <a:lnTo>
                    <a:pt x="243761" y="93579"/>
                  </a:lnTo>
                  <a:cubicBezTo>
                    <a:pt x="237411" y="97460"/>
                    <a:pt x="211305" y="111570"/>
                    <a:pt x="205661" y="116862"/>
                  </a:cubicBezTo>
                  <a:cubicBezTo>
                    <a:pt x="200017" y="122154"/>
                    <a:pt x="225770" y="120390"/>
                    <a:pt x="209895" y="125329"/>
                  </a:cubicBezTo>
                  <a:cubicBezTo>
                    <a:pt x="194020" y="130268"/>
                    <a:pt x="123464" y="149318"/>
                    <a:pt x="110411" y="146496"/>
                  </a:cubicBezTo>
                  <a:cubicBezTo>
                    <a:pt x="97358" y="143674"/>
                    <a:pt x="147100" y="115452"/>
                    <a:pt x="131578" y="108396"/>
                  </a:cubicBezTo>
                  <a:cubicBezTo>
                    <a:pt x="116056" y="101340"/>
                    <a:pt x="30683" y="111570"/>
                    <a:pt x="17278" y="104162"/>
                  </a:cubicBezTo>
                  <a:cubicBezTo>
                    <a:pt x="3873" y="96754"/>
                    <a:pt x="-20822" y="49482"/>
                    <a:pt x="34211" y="32196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8" name="フリーフォーム: 図形 2007">
              <a:extLst>
                <a:ext uri="{FF2B5EF4-FFF2-40B4-BE49-F238E27FC236}">
                  <a16:creationId xmlns:a16="http://schemas.microsoft.com/office/drawing/2014/main" id="{C517D002-706D-4836-A295-3C8CC4005048}"/>
                </a:ext>
              </a:extLst>
            </p:cNvPr>
            <p:cNvSpPr/>
            <p:nvPr/>
          </p:nvSpPr>
          <p:spPr>
            <a:xfrm>
              <a:off x="5514176" y="778863"/>
              <a:ext cx="397401" cy="302082"/>
            </a:xfrm>
            <a:custGeom>
              <a:avLst/>
              <a:gdLst>
                <a:gd name="connsiteX0" fmla="*/ 25141 w 397401"/>
                <a:gd name="connsiteY0" fmla="*/ 36054 h 302082"/>
                <a:gd name="connsiteX1" fmla="*/ 384974 w 397401"/>
                <a:gd name="connsiteY1" fmla="*/ 70 h 302082"/>
                <a:gd name="connsiteX2" fmla="*/ 308774 w 397401"/>
                <a:gd name="connsiteY2" fmla="*/ 44520 h 302082"/>
                <a:gd name="connsiteX3" fmla="*/ 251624 w 397401"/>
                <a:gd name="connsiteY3" fmla="*/ 124954 h 302082"/>
                <a:gd name="connsiteX4" fmla="*/ 298191 w 397401"/>
                <a:gd name="connsiteY4" fmla="*/ 163054 h 302082"/>
                <a:gd name="connsiteX5" fmla="*/ 353224 w 397401"/>
                <a:gd name="connsiteY5" fmla="*/ 173637 h 302082"/>
                <a:gd name="connsiteX6" fmla="*/ 302424 w 397401"/>
                <a:gd name="connsiteY6" fmla="*/ 260420 h 302082"/>
                <a:gd name="connsiteX7" fmla="*/ 200824 w 397401"/>
                <a:gd name="connsiteY7" fmla="*/ 211737 h 302082"/>
                <a:gd name="connsiteX8" fmla="*/ 160607 w 397401"/>
                <a:gd name="connsiteY8" fmla="*/ 260420 h 302082"/>
                <a:gd name="connsiteX9" fmla="*/ 109807 w 397401"/>
                <a:gd name="connsiteY9" fmla="*/ 292170 h 302082"/>
                <a:gd name="connsiteX10" fmla="*/ 14557 w 397401"/>
                <a:gd name="connsiteY10" fmla="*/ 298520 h 302082"/>
                <a:gd name="connsiteX11" fmla="*/ 61124 w 397401"/>
                <a:gd name="connsiteY11" fmla="*/ 241370 h 302082"/>
                <a:gd name="connsiteX12" fmla="*/ 88641 w 397401"/>
                <a:gd name="connsiteY12" fmla="*/ 124954 h 302082"/>
                <a:gd name="connsiteX13" fmla="*/ 10324 w 397401"/>
                <a:gd name="connsiteY13" fmla="*/ 139770 h 302082"/>
                <a:gd name="connsiteX14" fmla="*/ 29374 w 397401"/>
                <a:gd name="connsiteY14" fmla="*/ 103787 h 302082"/>
                <a:gd name="connsiteX15" fmla="*/ 25141 w 397401"/>
                <a:gd name="connsiteY15" fmla="*/ 36054 h 3020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97401" h="302082">
                  <a:moveTo>
                    <a:pt x="25141" y="36054"/>
                  </a:moveTo>
                  <a:cubicBezTo>
                    <a:pt x="84408" y="18768"/>
                    <a:pt x="337702" y="-1341"/>
                    <a:pt x="384974" y="70"/>
                  </a:cubicBezTo>
                  <a:cubicBezTo>
                    <a:pt x="432246" y="1481"/>
                    <a:pt x="330999" y="23706"/>
                    <a:pt x="308774" y="44520"/>
                  </a:cubicBezTo>
                  <a:cubicBezTo>
                    <a:pt x="286549" y="65334"/>
                    <a:pt x="253388" y="105198"/>
                    <a:pt x="251624" y="124954"/>
                  </a:cubicBezTo>
                  <a:cubicBezTo>
                    <a:pt x="249860" y="144710"/>
                    <a:pt x="281258" y="154940"/>
                    <a:pt x="298191" y="163054"/>
                  </a:cubicBezTo>
                  <a:cubicBezTo>
                    <a:pt x="315124" y="171168"/>
                    <a:pt x="352519" y="157409"/>
                    <a:pt x="353224" y="173637"/>
                  </a:cubicBezTo>
                  <a:cubicBezTo>
                    <a:pt x="353930" y="189865"/>
                    <a:pt x="327824" y="254070"/>
                    <a:pt x="302424" y="260420"/>
                  </a:cubicBezTo>
                  <a:cubicBezTo>
                    <a:pt x="277024" y="266770"/>
                    <a:pt x="224460" y="211737"/>
                    <a:pt x="200824" y="211737"/>
                  </a:cubicBezTo>
                  <a:cubicBezTo>
                    <a:pt x="177188" y="211737"/>
                    <a:pt x="175776" y="247015"/>
                    <a:pt x="160607" y="260420"/>
                  </a:cubicBezTo>
                  <a:cubicBezTo>
                    <a:pt x="145438" y="273825"/>
                    <a:pt x="134149" y="285820"/>
                    <a:pt x="109807" y="292170"/>
                  </a:cubicBezTo>
                  <a:cubicBezTo>
                    <a:pt x="85465" y="298520"/>
                    <a:pt x="22671" y="306987"/>
                    <a:pt x="14557" y="298520"/>
                  </a:cubicBezTo>
                  <a:cubicBezTo>
                    <a:pt x="6443" y="290053"/>
                    <a:pt x="48777" y="270298"/>
                    <a:pt x="61124" y="241370"/>
                  </a:cubicBezTo>
                  <a:cubicBezTo>
                    <a:pt x="73471" y="212442"/>
                    <a:pt x="97108" y="141887"/>
                    <a:pt x="88641" y="124954"/>
                  </a:cubicBezTo>
                  <a:cubicBezTo>
                    <a:pt x="80174" y="108021"/>
                    <a:pt x="20202" y="143298"/>
                    <a:pt x="10324" y="139770"/>
                  </a:cubicBezTo>
                  <a:cubicBezTo>
                    <a:pt x="446" y="136242"/>
                    <a:pt x="28669" y="118604"/>
                    <a:pt x="29374" y="103787"/>
                  </a:cubicBezTo>
                  <a:cubicBezTo>
                    <a:pt x="30079" y="88970"/>
                    <a:pt x="-34126" y="53340"/>
                    <a:pt x="25141" y="36054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9" name="フリーフォーム: 図形 2008">
              <a:extLst>
                <a:ext uri="{FF2B5EF4-FFF2-40B4-BE49-F238E27FC236}">
                  <a16:creationId xmlns:a16="http://schemas.microsoft.com/office/drawing/2014/main" id="{EE984494-84B6-4ACC-ADF6-EA20D2524A3B}"/>
                </a:ext>
              </a:extLst>
            </p:cNvPr>
            <p:cNvSpPr/>
            <p:nvPr/>
          </p:nvSpPr>
          <p:spPr>
            <a:xfrm>
              <a:off x="5907226" y="810579"/>
              <a:ext cx="356702" cy="271180"/>
            </a:xfrm>
            <a:custGeom>
              <a:avLst/>
              <a:gdLst>
                <a:gd name="connsiteX0" fmla="*/ 8857 w 356702"/>
                <a:gd name="connsiteY0" fmla="*/ 4338 h 271180"/>
                <a:gd name="connsiteX1" fmla="*/ 224757 w 356702"/>
                <a:gd name="connsiteY1" fmla="*/ 12804 h 271180"/>
                <a:gd name="connsiteX2" fmla="*/ 349641 w 356702"/>
                <a:gd name="connsiteY2" fmla="*/ 29738 h 271180"/>
                <a:gd name="connsiteX3" fmla="*/ 235341 w 356702"/>
                <a:gd name="connsiteY3" fmla="*/ 67838 h 271180"/>
                <a:gd name="connsiteX4" fmla="*/ 239574 w 356702"/>
                <a:gd name="connsiteY4" fmla="*/ 91121 h 271180"/>
                <a:gd name="connsiteX5" fmla="*/ 305191 w 356702"/>
                <a:gd name="connsiteY5" fmla="*/ 131338 h 271180"/>
                <a:gd name="connsiteX6" fmla="*/ 355991 w 356702"/>
                <a:gd name="connsiteY6" fmla="*/ 209654 h 271180"/>
                <a:gd name="connsiteX7" fmla="*/ 267091 w 356702"/>
                <a:gd name="connsiteY7" fmla="*/ 211771 h 271180"/>
                <a:gd name="connsiteX8" fmla="*/ 214174 w 356702"/>
                <a:gd name="connsiteY8" fmla="*/ 188488 h 271180"/>
                <a:gd name="connsiteX9" fmla="*/ 163374 w 356702"/>
                <a:gd name="connsiteY9" fmla="*/ 271038 h 271180"/>
                <a:gd name="connsiteX10" fmla="*/ 131624 w 356702"/>
                <a:gd name="connsiteY10" fmla="*/ 165204 h 271180"/>
                <a:gd name="connsiteX11" fmla="*/ 112574 w 356702"/>
                <a:gd name="connsiteY11" fmla="*/ 112288 h 271180"/>
                <a:gd name="connsiteX12" fmla="*/ 49074 w 356702"/>
                <a:gd name="connsiteY12" fmla="*/ 84771 h 271180"/>
                <a:gd name="connsiteX13" fmla="*/ 8857 w 356702"/>
                <a:gd name="connsiteY13" fmla="*/ 4338 h 2711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6702" h="271180">
                  <a:moveTo>
                    <a:pt x="8857" y="4338"/>
                  </a:moveTo>
                  <a:cubicBezTo>
                    <a:pt x="38137" y="-7656"/>
                    <a:pt x="167960" y="8571"/>
                    <a:pt x="224757" y="12804"/>
                  </a:cubicBezTo>
                  <a:cubicBezTo>
                    <a:pt x="281554" y="17037"/>
                    <a:pt x="347877" y="20566"/>
                    <a:pt x="349641" y="29738"/>
                  </a:cubicBezTo>
                  <a:cubicBezTo>
                    <a:pt x="351405" y="38910"/>
                    <a:pt x="253686" y="57608"/>
                    <a:pt x="235341" y="67838"/>
                  </a:cubicBezTo>
                  <a:cubicBezTo>
                    <a:pt x="216997" y="78069"/>
                    <a:pt x="227932" y="80538"/>
                    <a:pt x="239574" y="91121"/>
                  </a:cubicBezTo>
                  <a:cubicBezTo>
                    <a:pt x="251216" y="101704"/>
                    <a:pt x="285788" y="111583"/>
                    <a:pt x="305191" y="131338"/>
                  </a:cubicBezTo>
                  <a:cubicBezTo>
                    <a:pt x="324594" y="151094"/>
                    <a:pt x="362341" y="196249"/>
                    <a:pt x="355991" y="209654"/>
                  </a:cubicBezTo>
                  <a:cubicBezTo>
                    <a:pt x="349641" y="223059"/>
                    <a:pt x="290727" y="215299"/>
                    <a:pt x="267091" y="211771"/>
                  </a:cubicBezTo>
                  <a:cubicBezTo>
                    <a:pt x="243455" y="208243"/>
                    <a:pt x="231460" y="178610"/>
                    <a:pt x="214174" y="188488"/>
                  </a:cubicBezTo>
                  <a:cubicBezTo>
                    <a:pt x="196888" y="198366"/>
                    <a:pt x="177132" y="274919"/>
                    <a:pt x="163374" y="271038"/>
                  </a:cubicBezTo>
                  <a:cubicBezTo>
                    <a:pt x="149616" y="267157"/>
                    <a:pt x="140091" y="191662"/>
                    <a:pt x="131624" y="165204"/>
                  </a:cubicBezTo>
                  <a:cubicBezTo>
                    <a:pt x="123157" y="138746"/>
                    <a:pt x="126332" y="125693"/>
                    <a:pt x="112574" y="112288"/>
                  </a:cubicBezTo>
                  <a:cubicBezTo>
                    <a:pt x="98816" y="98883"/>
                    <a:pt x="67418" y="96765"/>
                    <a:pt x="49074" y="84771"/>
                  </a:cubicBezTo>
                  <a:cubicBezTo>
                    <a:pt x="30730" y="72777"/>
                    <a:pt x="-20423" y="16332"/>
                    <a:pt x="8857" y="4338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0" name="フリーフォーム: 図形 2009">
              <a:extLst>
                <a:ext uri="{FF2B5EF4-FFF2-40B4-BE49-F238E27FC236}">
                  <a16:creationId xmlns:a16="http://schemas.microsoft.com/office/drawing/2014/main" id="{164631BC-2F09-4D0D-A249-0A33724148F7}"/>
                </a:ext>
              </a:extLst>
            </p:cNvPr>
            <p:cNvSpPr/>
            <p:nvPr/>
          </p:nvSpPr>
          <p:spPr>
            <a:xfrm>
              <a:off x="6256767" y="822643"/>
              <a:ext cx="451044" cy="113156"/>
            </a:xfrm>
            <a:custGeom>
              <a:avLst/>
              <a:gdLst>
                <a:gd name="connsiteX0" fmla="*/ 100 w 451044"/>
                <a:gd name="connsiteY0" fmla="*/ 7090 h 113156"/>
                <a:gd name="connsiteX1" fmla="*/ 135566 w 451044"/>
                <a:gd name="connsiteY1" fmla="*/ 11324 h 113156"/>
                <a:gd name="connsiteX2" fmla="*/ 281616 w 451044"/>
                <a:gd name="connsiteY2" fmla="*/ 24024 h 113156"/>
                <a:gd name="connsiteX3" fmla="*/ 450950 w 451044"/>
                <a:gd name="connsiteY3" fmla="*/ 34607 h 113156"/>
                <a:gd name="connsiteX4" fmla="*/ 302783 w 451044"/>
                <a:gd name="connsiteY4" fmla="*/ 57890 h 113156"/>
                <a:gd name="connsiteX5" fmla="*/ 116516 w 451044"/>
                <a:gd name="connsiteY5" fmla="*/ 112924 h 113156"/>
                <a:gd name="connsiteX6" fmla="*/ 100 w 451044"/>
                <a:gd name="connsiteY6" fmla="*/ 7090 h 1131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1044" h="113156">
                  <a:moveTo>
                    <a:pt x="100" y="7090"/>
                  </a:moveTo>
                  <a:cubicBezTo>
                    <a:pt x="3275" y="-9843"/>
                    <a:pt x="88647" y="8502"/>
                    <a:pt x="135566" y="11324"/>
                  </a:cubicBezTo>
                  <a:cubicBezTo>
                    <a:pt x="182485" y="14146"/>
                    <a:pt x="229052" y="20144"/>
                    <a:pt x="281616" y="24024"/>
                  </a:cubicBezTo>
                  <a:cubicBezTo>
                    <a:pt x="334180" y="27904"/>
                    <a:pt x="447422" y="28963"/>
                    <a:pt x="450950" y="34607"/>
                  </a:cubicBezTo>
                  <a:cubicBezTo>
                    <a:pt x="454478" y="40251"/>
                    <a:pt x="358522" y="44837"/>
                    <a:pt x="302783" y="57890"/>
                  </a:cubicBezTo>
                  <a:cubicBezTo>
                    <a:pt x="247044" y="70943"/>
                    <a:pt x="163435" y="116804"/>
                    <a:pt x="116516" y="112924"/>
                  </a:cubicBezTo>
                  <a:cubicBezTo>
                    <a:pt x="69597" y="109044"/>
                    <a:pt x="-3075" y="24023"/>
                    <a:pt x="100" y="7090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1" name="フリーフォーム: 図形 2010">
              <a:extLst>
                <a:ext uri="{FF2B5EF4-FFF2-40B4-BE49-F238E27FC236}">
                  <a16:creationId xmlns:a16="http://schemas.microsoft.com/office/drawing/2014/main" id="{ED78908E-8BDE-4657-BAC6-0FBE64DD42CB}"/>
                </a:ext>
              </a:extLst>
            </p:cNvPr>
            <p:cNvSpPr/>
            <p:nvPr/>
          </p:nvSpPr>
          <p:spPr>
            <a:xfrm>
              <a:off x="6753453" y="711143"/>
              <a:ext cx="185056" cy="205102"/>
            </a:xfrm>
            <a:custGeom>
              <a:avLst/>
              <a:gdLst>
                <a:gd name="connsiteX0" fmla="*/ 9297 w 185056"/>
                <a:gd name="connsiteY0" fmla="*/ 8524 h 205102"/>
                <a:gd name="connsiteX1" fmla="*/ 5064 w 185056"/>
                <a:gd name="connsiteY1" fmla="*/ 143990 h 205102"/>
                <a:gd name="connsiteX2" fmla="*/ 32580 w 185056"/>
                <a:gd name="connsiteY2" fmla="*/ 171507 h 205102"/>
                <a:gd name="connsiteX3" fmla="*/ 142647 w 185056"/>
                <a:gd name="connsiteY3" fmla="*/ 188440 h 205102"/>
                <a:gd name="connsiteX4" fmla="*/ 184980 w 185056"/>
                <a:gd name="connsiteY4" fmla="*/ 203257 h 205102"/>
                <a:gd name="connsiteX5" fmla="*/ 134180 w 185056"/>
                <a:gd name="connsiteY5" fmla="*/ 143990 h 205102"/>
                <a:gd name="connsiteX6" fmla="*/ 85497 w 185056"/>
                <a:gd name="connsiteY6" fmla="*/ 114357 h 205102"/>
                <a:gd name="connsiteX7" fmla="*/ 96080 w 185056"/>
                <a:gd name="connsiteY7" fmla="*/ 25457 h 205102"/>
                <a:gd name="connsiteX8" fmla="*/ 9297 w 185056"/>
                <a:gd name="connsiteY8" fmla="*/ 8524 h 2051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5056" h="205102">
                  <a:moveTo>
                    <a:pt x="9297" y="8524"/>
                  </a:moveTo>
                  <a:cubicBezTo>
                    <a:pt x="-5872" y="28280"/>
                    <a:pt x="1184" y="116826"/>
                    <a:pt x="5064" y="143990"/>
                  </a:cubicBezTo>
                  <a:cubicBezTo>
                    <a:pt x="8944" y="171154"/>
                    <a:pt x="9649" y="164099"/>
                    <a:pt x="32580" y="171507"/>
                  </a:cubicBezTo>
                  <a:cubicBezTo>
                    <a:pt x="55511" y="178915"/>
                    <a:pt x="117247" y="183148"/>
                    <a:pt x="142647" y="188440"/>
                  </a:cubicBezTo>
                  <a:cubicBezTo>
                    <a:pt x="168047" y="193732"/>
                    <a:pt x="186391" y="210665"/>
                    <a:pt x="184980" y="203257"/>
                  </a:cubicBezTo>
                  <a:cubicBezTo>
                    <a:pt x="183569" y="195849"/>
                    <a:pt x="150760" y="158807"/>
                    <a:pt x="134180" y="143990"/>
                  </a:cubicBezTo>
                  <a:cubicBezTo>
                    <a:pt x="117600" y="129173"/>
                    <a:pt x="91847" y="134112"/>
                    <a:pt x="85497" y="114357"/>
                  </a:cubicBezTo>
                  <a:cubicBezTo>
                    <a:pt x="79147" y="94602"/>
                    <a:pt x="111602" y="43801"/>
                    <a:pt x="96080" y="25457"/>
                  </a:cubicBezTo>
                  <a:cubicBezTo>
                    <a:pt x="80558" y="7113"/>
                    <a:pt x="24466" y="-11232"/>
                    <a:pt x="9297" y="8524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2" name="フリーフォーム: 図形 2011">
              <a:extLst>
                <a:ext uri="{FF2B5EF4-FFF2-40B4-BE49-F238E27FC236}">
                  <a16:creationId xmlns:a16="http://schemas.microsoft.com/office/drawing/2014/main" id="{04A727CE-E23B-47D0-AA37-C4554D441D6E}"/>
                </a:ext>
              </a:extLst>
            </p:cNvPr>
            <p:cNvSpPr/>
            <p:nvPr/>
          </p:nvSpPr>
          <p:spPr>
            <a:xfrm>
              <a:off x="6828318" y="730075"/>
              <a:ext cx="196981" cy="184476"/>
            </a:xfrm>
            <a:custGeom>
              <a:avLst/>
              <a:gdLst>
                <a:gd name="connsiteX0" fmla="*/ 49 w 196981"/>
                <a:gd name="connsiteY0" fmla="*/ 2292 h 184476"/>
                <a:gd name="connsiteX1" fmla="*/ 118582 w 196981"/>
                <a:gd name="connsiteY1" fmla="*/ 8642 h 184476"/>
                <a:gd name="connsiteX2" fmla="*/ 158799 w 196981"/>
                <a:gd name="connsiteY2" fmla="*/ 14992 h 184476"/>
                <a:gd name="connsiteX3" fmla="*/ 196899 w 196981"/>
                <a:gd name="connsiteY3" fmla="*/ 50975 h 184476"/>
                <a:gd name="connsiteX4" fmla="*/ 148215 w 196981"/>
                <a:gd name="connsiteY4" fmla="*/ 125058 h 184476"/>
                <a:gd name="connsiteX5" fmla="*/ 120699 w 196981"/>
                <a:gd name="connsiteY5" fmla="*/ 184325 h 184476"/>
                <a:gd name="connsiteX6" fmla="*/ 65665 w 196981"/>
                <a:gd name="connsiteY6" fmla="*/ 139875 h 184476"/>
                <a:gd name="connsiteX7" fmla="*/ 101649 w 196981"/>
                <a:gd name="connsiteY7" fmla="*/ 72142 h 184476"/>
                <a:gd name="connsiteX8" fmla="*/ 103765 w 196981"/>
                <a:gd name="connsiteY8" fmla="*/ 50975 h 184476"/>
                <a:gd name="connsiteX9" fmla="*/ 49 w 196981"/>
                <a:gd name="connsiteY9" fmla="*/ 2292 h 184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6981" h="184476">
                  <a:moveTo>
                    <a:pt x="49" y="2292"/>
                  </a:moveTo>
                  <a:cubicBezTo>
                    <a:pt x="2518" y="-4763"/>
                    <a:pt x="92124" y="6525"/>
                    <a:pt x="118582" y="8642"/>
                  </a:cubicBezTo>
                  <a:cubicBezTo>
                    <a:pt x="145040" y="10759"/>
                    <a:pt x="145746" y="7937"/>
                    <a:pt x="158799" y="14992"/>
                  </a:cubicBezTo>
                  <a:cubicBezTo>
                    <a:pt x="171852" y="22047"/>
                    <a:pt x="198663" y="32631"/>
                    <a:pt x="196899" y="50975"/>
                  </a:cubicBezTo>
                  <a:cubicBezTo>
                    <a:pt x="195135" y="69319"/>
                    <a:pt x="160915" y="102833"/>
                    <a:pt x="148215" y="125058"/>
                  </a:cubicBezTo>
                  <a:cubicBezTo>
                    <a:pt x="135515" y="147283"/>
                    <a:pt x="134457" y="181856"/>
                    <a:pt x="120699" y="184325"/>
                  </a:cubicBezTo>
                  <a:cubicBezTo>
                    <a:pt x="106941" y="186794"/>
                    <a:pt x="68840" y="158572"/>
                    <a:pt x="65665" y="139875"/>
                  </a:cubicBezTo>
                  <a:cubicBezTo>
                    <a:pt x="62490" y="121178"/>
                    <a:pt x="95299" y="86959"/>
                    <a:pt x="101649" y="72142"/>
                  </a:cubicBezTo>
                  <a:cubicBezTo>
                    <a:pt x="107999" y="57325"/>
                    <a:pt x="119993" y="55561"/>
                    <a:pt x="103765" y="50975"/>
                  </a:cubicBezTo>
                  <a:cubicBezTo>
                    <a:pt x="87537" y="46389"/>
                    <a:pt x="-2420" y="9347"/>
                    <a:pt x="49" y="2292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3" name="フリーフォーム: 図形 2012">
              <a:extLst>
                <a:ext uri="{FF2B5EF4-FFF2-40B4-BE49-F238E27FC236}">
                  <a16:creationId xmlns:a16="http://schemas.microsoft.com/office/drawing/2014/main" id="{7347D343-F732-42BF-8DE0-0B0C52568838}"/>
                </a:ext>
              </a:extLst>
            </p:cNvPr>
            <p:cNvSpPr/>
            <p:nvPr/>
          </p:nvSpPr>
          <p:spPr>
            <a:xfrm>
              <a:off x="6636892" y="903586"/>
              <a:ext cx="95677" cy="189797"/>
            </a:xfrm>
            <a:custGeom>
              <a:avLst/>
              <a:gdLst>
                <a:gd name="connsiteX0" fmla="*/ 3091 w 95677"/>
                <a:gd name="connsiteY0" fmla="*/ 4464 h 189797"/>
                <a:gd name="connsiteX1" fmla="*/ 22141 w 95677"/>
                <a:gd name="connsiteY1" fmla="*/ 144164 h 189797"/>
                <a:gd name="connsiteX2" fmla="*/ 30608 w 95677"/>
                <a:gd name="connsiteY2" fmla="*/ 180147 h 189797"/>
                <a:gd name="connsiteX3" fmla="*/ 87758 w 95677"/>
                <a:gd name="connsiteY3" fmla="*/ 184381 h 189797"/>
                <a:gd name="connsiteX4" fmla="*/ 79291 w 95677"/>
                <a:gd name="connsiteY4" fmla="*/ 112414 h 189797"/>
                <a:gd name="connsiteX5" fmla="*/ 94108 w 95677"/>
                <a:gd name="connsiteY5" fmla="*/ 40447 h 189797"/>
                <a:gd name="connsiteX6" fmla="*/ 3091 w 95677"/>
                <a:gd name="connsiteY6" fmla="*/ 4464 h 1897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677" h="189797">
                  <a:moveTo>
                    <a:pt x="3091" y="4464"/>
                  </a:moveTo>
                  <a:cubicBezTo>
                    <a:pt x="-8904" y="21750"/>
                    <a:pt x="17555" y="114884"/>
                    <a:pt x="22141" y="144164"/>
                  </a:cubicBezTo>
                  <a:cubicBezTo>
                    <a:pt x="26727" y="173444"/>
                    <a:pt x="19672" y="173444"/>
                    <a:pt x="30608" y="180147"/>
                  </a:cubicBezTo>
                  <a:cubicBezTo>
                    <a:pt x="41544" y="186850"/>
                    <a:pt x="79644" y="195670"/>
                    <a:pt x="87758" y="184381"/>
                  </a:cubicBezTo>
                  <a:cubicBezTo>
                    <a:pt x="95872" y="173092"/>
                    <a:pt x="78233" y="136403"/>
                    <a:pt x="79291" y="112414"/>
                  </a:cubicBezTo>
                  <a:cubicBezTo>
                    <a:pt x="80349" y="88425"/>
                    <a:pt x="101516" y="56322"/>
                    <a:pt x="94108" y="40447"/>
                  </a:cubicBezTo>
                  <a:cubicBezTo>
                    <a:pt x="86700" y="24572"/>
                    <a:pt x="15086" y="-12822"/>
                    <a:pt x="3091" y="4464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4" name="フリーフォーム: 図形 2013">
              <a:extLst>
                <a:ext uri="{FF2B5EF4-FFF2-40B4-BE49-F238E27FC236}">
                  <a16:creationId xmlns:a16="http://schemas.microsoft.com/office/drawing/2014/main" id="{CB1EADE2-2EDE-4E61-9CC5-D98B33D13026}"/>
                </a:ext>
              </a:extLst>
            </p:cNvPr>
            <p:cNvSpPr/>
            <p:nvPr/>
          </p:nvSpPr>
          <p:spPr>
            <a:xfrm>
              <a:off x="6666346" y="918061"/>
              <a:ext cx="175218" cy="197594"/>
            </a:xfrm>
            <a:custGeom>
              <a:avLst/>
              <a:gdLst>
                <a:gd name="connsiteX0" fmla="*/ 1154 w 175218"/>
                <a:gd name="connsiteY0" fmla="*/ 572 h 197594"/>
                <a:gd name="connsiteX1" fmla="*/ 149321 w 175218"/>
                <a:gd name="connsiteY1" fmla="*/ 32322 h 197594"/>
                <a:gd name="connsiteX2" fmla="*/ 174721 w 175218"/>
                <a:gd name="connsiteY2" fmla="*/ 95822 h 197594"/>
                <a:gd name="connsiteX3" fmla="*/ 159904 w 175218"/>
                <a:gd name="connsiteY3" fmla="*/ 180489 h 197594"/>
                <a:gd name="connsiteX4" fmla="*/ 90054 w 175218"/>
                <a:gd name="connsiteY4" fmla="*/ 197422 h 197594"/>
                <a:gd name="connsiteX5" fmla="*/ 66771 w 175218"/>
                <a:gd name="connsiteY5" fmla="*/ 176256 h 197594"/>
                <a:gd name="connsiteX6" fmla="*/ 94287 w 175218"/>
                <a:gd name="connsiteY6" fmla="*/ 127572 h 197594"/>
                <a:gd name="connsiteX7" fmla="*/ 117571 w 175218"/>
                <a:gd name="connsiteY7" fmla="*/ 70422 h 197594"/>
                <a:gd name="connsiteX8" fmla="*/ 81587 w 175218"/>
                <a:gd name="connsiteY8" fmla="*/ 57722 h 197594"/>
                <a:gd name="connsiteX9" fmla="*/ 1154 w 175218"/>
                <a:gd name="connsiteY9" fmla="*/ 572 h 1975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5218" h="197594">
                  <a:moveTo>
                    <a:pt x="1154" y="572"/>
                  </a:moveTo>
                  <a:cubicBezTo>
                    <a:pt x="12443" y="-3661"/>
                    <a:pt x="120393" y="16447"/>
                    <a:pt x="149321" y="32322"/>
                  </a:cubicBezTo>
                  <a:cubicBezTo>
                    <a:pt x="178249" y="48197"/>
                    <a:pt x="172957" y="71128"/>
                    <a:pt x="174721" y="95822"/>
                  </a:cubicBezTo>
                  <a:cubicBezTo>
                    <a:pt x="176485" y="120516"/>
                    <a:pt x="174015" y="163556"/>
                    <a:pt x="159904" y="180489"/>
                  </a:cubicBezTo>
                  <a:cubicBezTo>
                    <a:pt x="145793" y="197422"/>
                    <a:pt x="105576" y="198127"/>
                    <a:pt x="90054" y="197422"/>
                  </a:cubicBezTo>
                  <a:cubicBezTo>
                    <a:pt x="74532" y="196717"/>
                    <a:pt x="66066" y="187898"/>
                    <a:pt x="66771" y="176256"/>
                  </a:cubicBezTo>
                  <a:cubicBezTo>
                    <a:pt x="67477" y="164614"/>
                    <a:pt x="85820" y="145211"/>
                    <a:pt x="94287" y="127572"/>
                  </a:cubicBezTo>
                  <a:cubicBezTo>
                    <a:pt x="102754" y="109933"/>
                    <a:pt x="119688" y="82064"/>
                    <a:pt x="117571" y="70422"/>
                  </a:cubicBezTo>
                  <a:cubicBezTo>
                    <a:pt x="115454" y="58780"/>
                    <a:pt x="98520" y="65483"/>
                    <a:pt x="81587" y="57722"/>
                  </a:cubicBezTo>
                  <a:cubicBezTo>
                    <a:pt x="64654" y="49961"/>
                    <a:pt x="-10135" y="4805"/>
                    <a:pt x="1154" y="572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5" name="フリーフォーム: 図形 2014">
              <a:extLst>
                <a:ext uri="{FF2B5EF4-FFF2-40B4-BE49-F238E27FC236}">
                  <a16:creationId xmlns:a16="http://schemas.microsoft.com/office/drawing/2014/main" id="{CBBF47E6-6B64-4BE2-B118-09ABB8804841}"/>
                </a:ext>
              </a:extLst>
            </p:cNvPr>
            <p:cNvSpPr/>
            <p:nvPr/>
          </p:nvSpPr>
          <p:spPr>
            <a:xfrm>
              <a:off x="6865710" y="962682"/>
              <a:ext cx="90238" cy="187909"/>
            </a:xfrm>
            <a:custGeom>
              <a:avLst/>
              <a:gdLst>
                <a:gd name="connsiteX0" fmla="*/ 17690 w 90238"/>
                <a:gd name="connsiteY0" fmla="*/ 2518 h 187909"/>
                <a:gd name="connsiteX1" fmla="*/ 757 w 90238"/>
                <a:gd name="connsiteY1" fmla="*/ 102001 h 187909"/>
                <a:gd name="connsiteX2" fmla="*/ 34623 w 90238"/>
                <a:gd name="connsiteY2" fmla="*/ 154918 h 187909"/>
                <a:gd name="connsiteX3" fmla="*/ 79073 w 90238"/>
                <a:gd name="connsiteY3" fmla="*/ 186668 h 187909"/>
                <a:gd name="connsiteX4" fmla="*/ 68490 w 90238"/>
                <a:gd name="connsiteY4" fmla="*/ 112585 h 187909"/>
                <a:gd name="connsiteX5" fmla="*/ 89657 w 90238"/>
                <a:gd name="connsiteY5" fmla="*/ 36385 h 187909"/>
                <a:gd name="connsiteX6" fmla="*/ 17690 w 90238"/>
                <a:gd name="connsiteY6" fmla="*/ 2518 h 187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0238" h="187909">
                  <a:moveTo>
                    <a:pt x="17690" y="2518"/>
                  </a:moveTo>
                  <a:cubicBezTo>
                    <a:pt x="2873" y="13454"/>
                    <a:pt x="-2065" y="76601"/>
                    <a:pt x="757" y="102001"/>
                  </a:cubicBezTo>
                  <a:cubicBezTo>
                    <a:pt x="3579" y="127401"/>
                    <a:pt x="21570" y="140807"/>
                    <a:pt x="34623" y="154918"/>
                  </a:cubicBezTo>
                  <a:cubicBezTo>
                    <a:pt x="47676" y="169029"/>
                    <a:pt x="73429" y="193723"/>
                    <a:pt x="79073" y="186668"/>
                  </a:cubicBezTo>
                  <a:cubicBezTo>
                    <a:pt x="84717" y="179613"/>
                    <a:pt x="66726" y="137632"/>
                    <a:pt x="68490" y="112585"/>
                  </a:cubicBezTo>
                  <a:cubicBezTo>
                    <a:pt x="70254" y="87538"/>
                    <a:pt x="94243" y="54024"/>
                    <a:pt x="89657" y="36385"/>
                  </a:cubicBezTo>
                  <a:cubicBezTo>
                    <a:pt x="85071" y="18746"/>
                    <a:pt x="32507" y="-8418"/>
                    <a:pt x="17690" y="2518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6" name="フリーフォーム: 図形 2015">
              <a:extLst>
                <a:ext uri="{FF2B5EF4-FFF2-40B4-BE49-F238E27FC236}">
                  <a16:creationId xmlns:a16="http://schemas.microsoft.com/office/drawing/2014/main" id="{E8E29E16-C8CF-4D9E-BACB-C5AB169A3BA1}"/>
                </a:ext>
              </a:extLst>
            </p:cNvPr>
            <p:cNvSpPr/>
            <p:nvPr/>
          </p:nvSpPr>
          <p:spPr>
            <a:xfrm>
              <a:off x="6906634" y="979597"/>
              <a:ext cx="164703" cy="181754"/>
            </a:xfrm>
            <a:custGeom>
              <a:avLst/>
              <a:gdLst>
                <a:gd name="connsiteX0" fmla="*/ 49 w 164703"/>
                <a:gd name="connsiteY0" fmla="*/ 4653 h 181754"/>
                <a:gd name="connsiteX1" fmla="*/ 112233 w 164703"/>
                <a:gd name="connsiteY1" fmla="*/ 4653 h 181754"/>
                <a:gd name="connsiteX2" fmla="*/ 163033 w 164703"/>
                <a:gd name="connsiteY2" fmla="*/ 46986 h 181754"/>
                <a:gd name="connsiteX3" fmla="*/ 150333 w 164703"/>
                <a:gd name="connsiteY3" fmla="*/ 114720 h 181754"/>
                <a:gd name="connsiteX4" fmla="*/ 129166 w 164703"/>
                <a:gd name="connsiteY4" fmla="*/ 154936 h 181754"/>
                <a:gd name="connsiteX5" fmla="*/ 127049 w 164703"/>
                <a:gd name="connsiteY5" fmla="*/ 180336 h 181754"/>
                <a:gd name="connsiteX6" fmla="*/ 57199 w 164703"/>
                <a:gd name="connsiteY6" fmla="*/ 171870 h 181754"/>
                <a:gd name="connsiteX7" fmla="*/ 55083 w 164703"/>
                <a:gd name="connsiteY7" fmla="*/ 116836 h 181754"/>
                <a:gd name="connsiteX8" fmla="*/ 80483 w 164703"/>
                <a:gd name="connsiteY8" fmla="*/ 61803 h 181754"/>
                <a:gd name="connsiteX9" fmla="*/ 97416 w 164703"/>
                <a:gd name="connsiteY9" fmla="*/ 36403 h 181754"/>
                <a:gd name="connsiteX10" fmla="*/ 49 w 164703"/>
                <a:gd name="connsiteY10" fmla="*/ 4653 h 1817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4703" h="181754">
                  <a:moveTo>
                    <a:pt x="49" y="4653"/>
                  </a:moveTo>
                  <a:cubicBezTo>
                    <a:pt x="2519" y="-639"/>
                    <a:pt x="85069" y="-2402"/>
                    <a:pt x="112233" y="4653"/>
                  </a:cubicBezTo>
                  <a:cubicBezTo>
                    <a:pt x="139397" y="11708"/>
                    <a:pt x="156683" y="28642"/>
                    <a:pt x="163033" y="46986"/>
                  </a:cubicBezTo>
                  <a:cubicBezTo>
                    <a:pt x="169383" y="65330"/>
                    <a:pt x="155978" y="96728"/>
                    <a:pt x="150333" y="114720"/>
                  </a:cubicBezTo>
                  <a:cubicBezTo>
                    <a:pt x="144689" y="132712"/>
                    <a:pt x="133047" y="144000"/>
                    <a:pt x="129166" y="154936"/>
                  </a:cubicBezTo>
                  <a:cubicBezTo>
                    <a:pt x="125285" y="165872"/>
                    <a:pt x="139044" y="177514"/>
                    <a:pt x="127049" y="180336"/>
                  </a:cubicBezTo>
                  <a:cubicBezTo>
                    <a:pt x="115055" y="183158"/>
                    <a:pt x="69193" y="182453"/>
                    <a:pt x="57199" y="171870"/>
                  </a:cubicBezTo>
                  <a:cubicBezTo>
                    <a:pt x="45205" y="161287"/>
                    <a:pt x="51202" y="135180"/>
                    <a:pt x="55083" y="116836"/>
                  </a:cubicBezTo>
                  <a:cubicBezTo>
                    <a:pt x="58964" y="98492"/>
                    <a:pt x="73428" y="75208"/>
                    <a:pt x="80483" y="61803"/>
                  </a:cubicBezTo>
                  <a:cubicBezTo>
                    <a:pt x="87538" y="48398"/>
                    <a:pt x="106941" y="42753"/>
                    <a:pt x="97416" y="36403"/>
                  </a:cubicBezTo>
                  <a:cubicBezTo>
                    <a:pt x="87891" y="30053"/>
                    <a:pt x="-2421" y="9945"/>
                    <a:pt x="49" y="4653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7" name="フリーフォーム: 図形 2016">
              <a:extLst>
                <a:ext uri="{FF2B5EF4-FFF2-40B4-BE49-F238E27FC236}">
                  <a16:creationId xmlns:a16="http://schemas.microsoft.com/office/drawing/2014/main" id="{D667E6C3-DA4D-469E-B825-178AC54566E0}"/>
                </a:ext>
              </a:extLst>
            </p:cNvPr>
            <p:cNvSpPr/>
            <p:nvPr/>
          </p:nvSpPr>
          <p:spPr>
            <a:xfrm>
              <a:off x="7086476" y="751305"/>
              <a:ext cx="103965" cy="115995"/>
            </a:xfrm>
            <a:custGeom>
              <a:avLst/>
              <a:gdLst>
                <a:gd name="connsiteX0" fmla="*/ 124 w 103965"/>
                <a:gd name="connsiteY0" fmla="*/ 112 h 115995"/>
                <a:gd name="connsiteX1" fmla="*/ 69974 w 103965"/>
                <a:gd name="connsiteY1" fmla="*/ 55145 h 115995"/>
                <a:gd name="connsiteX2" fmla="*/ 6474 w 103965"/>
                <a:gd name="connsiteY2" fmla="*/ 112295 h 115995"/>
                <a:gd name="connsiteX3" fmla="*/ 95374 w 103965"/>
                <a:gd name="connsiteY3" fmla="*/ 105945 h 115995"/>
                <a:gd name="connsiteX4" fmla="*/ 91141 w 103965"/>
                <a:gd name="connsiteY4" fmla="*/ 69962 h 115995"/>
                <a:gd name="connsiteX5" fmla="*/ 124 w 103965"/>
                <a:gd name="connsiteY5" fmla="*/ 112 h 115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965" h="115995">
                  <a:moveTo>
                    <a:pt x="124" y="112"/>
                  </a:moveTo>
                  <a:cubicBezTo>
                    <a:pt x="-3404" y="-2357"/>
                    <a:pt x="68916" y="36448"/>
                    <a:pt x="69974" y="55145"/>
                  </a:cubicBezTo>
                  <a:cubicBezTo>
                    <a:pt x="71032" y="73842"/>
                    <a:pt x="2241" y="103828"/>
                    <a:pt x="6474" y="112295"/>
                  </a:cubicBezTo>
                  <a:cubicBezTo>
                    <a:pt x="10707" y="120762"/>
                    <a:pt x="81263" y="113000"/>
                    <a:pt x="95374" y="105945"/>
                  </a:cubicBezTo>
                  <a:cubicBezTo>
                    <a:pt x="109485" y="98890"/>
                    <a:pt x="104899" y="84073"/>
                    <a:pt x="91141" y="69962"/>
                  </a:cubicBezTo>
                  <a:cubicBezTo>
                    <a:pt x="77383" y="55851"/>
                    <a:pt x="3652" y="2581"/>
                    <a:pt x="124" y="112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8" name="フリーフォーム: 図形 2017">
              <a:extLst>
                <a:ext uri="{FF2B5EF4-FFF2-40B4-BE49-F238E27FC236}">
                  <a16:creationId xmlns:a16="http://schemas.microsoft.com/office/drawing/2014/main" id="{74B7EC12-3947-4A27-8660-618F065C30B3}"/>
                </a:ext>
              </a:extLst>
            </p:cNvPr>
            <p:cNvSpPr/>
            <p:nvPr/>
          </p:nvSpPr>
          <p:spPr>
            <a:xfrm>
              <a:off x="7048329" y="740754"/>
              <a:ext cx="78579" cy="137801"/>
            </a:xfrm>
            <a:custGeom>
              <a:avLst/>
              <a:gdLst>
                <a:gd name="connsiteX0" fmla="*/ 78488 w 78579"/>
                <a:gd name="connsiteY0" fmla="*/ 79 h 137801"/>
                <a:gd name="connsiteX1" fmla="*/ 17104 w 78579"/>
                <a:gd name="connsiteY1" fmla="*/ 76279 h 137801"/>
                <a:gd name="connsiteX2" fmla="*/ 74254 w 78579"/>
                <a:gd name="connsiteY2" fmla="*/ 137663 h 137801"/>
                <a:gd name="connsiteX3" fmla="*/ 171 w 78579"/>
                <a:gd name="connsiteY3" fmla="*/ 91096 h 137801"/>
                <a:gd name="connsiteX4" fmla="*/ 78488 w 78579"/>
                <a:gd name="connsiteY4" fmla="*/ 79 h 1378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8579" h="137801">
                  <a:moveTo>
                    <a:pt x="78488" y="79"/>
                  </a:moveTo>
                  <a:cubicBezTo>
                    <a:pt x="81310" y="-2391"/>
                    <a:pt x="17810" y="53348"/>
                    <a:pt x="17104" y="76279"/>
                  </a:cubicBezTo>
                  <a:cubicBezTo>
                    <a:pt x="16398" y="99210"/>
                    <a:pt x="77076" y="135194"/>
                    <a:pt x="74254" y="137663"/>
                  </a:cubicBezTo>
                  <a:cubicBezTo>
                    <a:pt x="71432" y="140133"/>
                    <a:pt x="-4062" y="109088"/>
                    <a:pt x="171" y="91096"/>
                  </a:cubicBezTo>
                  <a:cubicBezTo>
                    <a:pt x="4404" y="73104"/>
                    <a:pt x="75666" y="2549"/>
                    <a:pt x="78488" y="79"/>
                  </a:cubicBezTo>
                  <a:close/>
                </a:path>
              </a:pathLst>
            </a:custGeom>
            <a:solidFill>
              <a:srgbClr val="5F191B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19" name="フリーフォーム: 図形 2018">
              <a:extLst>
                <a:ext uri="{FF2B5EF4-FFF2-40B4-BE49-F238E27FC236}">
                  <a16:creationId xmlns:a16="http://schemas.microsoft.com/office/drawing/2014/main" id="{FAB54012-4136-480F-80DF-827F37521BFE}"/>
                </a:ext>
              </a:extLst>
            </p:cNvPr>
            <p:cNvSpPr/>
            <p:nvPr/>
          </p:nvSpPr>
          <p:spPr>
            <a:xfrm>
              <a:off x="6085890" y="30164"/>
              <a:ext cx="2558463" cy="724844"/>
            </a:xfrm>
            <a:custGeom>
              <a:avLst/>
              <a:gdLst>
                <a:gd name="connsiteX0" fmla="*/ 10110 w 2558463"/>
                <a:gd name="connsiteY0" fmla="*/ 12169 h 724844"/>
                <a:gd name="connsiteX1" fmla="*/ 611243 w 2558463"/>
                <a:gd name="connsiteY1" fmla="*/ 33336 h 724844"/>
                <a:gd name="connsiteX2" fmla="*/ 1546810 w 2558463"/>
                <a:gd name="connsiteY2" fmla="*/ 236536 h 724844"/>
                <a:gd name="connsiteX3" fmla="*/ 2512010 w 2558463"/>
                <a:gd name="connsiteY3" fmla="*/ 706436 h 724844"/>
                <a:gd name="connsiteX4" fmla="*/ 2270710 w 2558463"/>
                <a:gd name="connsiteY4" fmla="*/ 583669 h 724844"/>
                <a:gd name="connsiteX5" fmla="*/ 1098077 w 2558463"/>
                <a:gd name="connsiteY5" fmla="*/ 156103 h 724844"/>
                <a:gd name="connsiteX6" fmla="*/ 10110 w 2558463"/>
                <a:gd name="connsiteY6" fmla="*/ 12169 h 724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58463" h="724844">
                  <a:moveTo>
                    <a:pt x="10110" y="12169"/>
                  </a:moveTo>
                  <a:cubicBezTo>
                    <a:pt x="-71029" y="-8292"/>
                    <a:pt x="355126" y="-4058"/>
                    <a:pt x="611243" y="33336"/>
                  </a:cubicBezTo>
                  <a:cubicBezTo>
                    <a:pt x="867360" y="70730"/>
                    <a:pt x="1230016" y="124353"/>
                    <a:pt x="1546810" y="236536"/>
                  </a:cubicBezTo>
                  <a:cubicBezTo>
                    <a:pt x="1863604" y="348719"/>
                    <a:pt x="2391360" y="648581"/>
                    <a:pt x="2512010" y="706436"/>
                  </a:cubicBezTo>
                  <a:cubicBezTo>
                    <a:pt x="2632660" y="764292"/>
                    <a:pt x="2506365" y="675391"/>
                    <a:pt x="2270710" y="583669"/>
                  </a:cubicBezTo>
                  <a:cubicBezTo>
                    <a:pt x="2035055" y="491947"/>
                    <a:pt x="1475549" y="244297"/>
                    <a:pt x="1098077" y="156103"/>
                  </a:cubicBezTo>
                  <a:cubicBezTo>
                    <a:pt x="720605" y="67909"/>
                    <a:pt x="91249" y="32630"/>
                    <a:pt x="10110" y="12169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0" name="フリーフォーム: 図形 2019">
              <a:extLst>
                <a:ext uri="{FF2B5EF4-FFF2-40B4-BE49-F238E27FC236}">
                  <a16:creationId xmlns:a16="http://schemas.microsoft.com/office/drawing/2014/main" id="{AA5015F8-C89A-4A11-A6A5-639BABE2ECCC}"/>
                </a:ext>
              </a:extLst>
            </p:cNvPr>
            <p:cNvSpPr/>
            <p:nvPr/>
          </p:nvSpPr>
          <p:spPr>
            <a:xfrm>
              <a:off x="8541134" y="694135"/>
              <a:ext cx="1104252" cy="998307"/>
            </a:xfrm>
            <a:custGeom>
              <a:avLst/>
              <a:gdLst>
                <a:gd name="connsiteX0" fmla="*/ 1733 w 1104252"/>
                <a:gd name="connsiteY0" fmla="*/ 132 h 998307"/>
                <a:gd name="connsiteX1" fmla="*/ 475866 w 1104252"/>
                <a:gd name="connsiteY1" fmla="*/ 338798 h 998307"/>
                <a:gd name="connsiteX2" fmla="*/ 810299 w 1104252"/>
                <a:gd name="connsiteY2" fmla="*/ 652065 h 998307"/>
                <a:gd name="connsiteX3" fmla="*/ 1093933 w 1104252"/>
                <a:gd name="connsiteY3" fmla="*/ 986498 h 998307"/>
                <a:gd name="connsiteX4" fmla="*/ 1000799 w 1104252"/>
                <a:gd name="connsiteY4" fmla="*/ 884898 h 998307"/>
                <a:gd name="connsiteX5" fmla="*/ 611333 w 1104252"/>
                <a:gd name="connsiteY5" fmla="*/ 520832 h 998307"/>
                <a:gd name="connsiteX6" fmla="*/ 327699 w 1104252"/>
                <a:gd name="connsiteY6" fmla="*/ 300698 h 998307"/>
                <a:gd name="connsiteX7" fmla="*/ 1733 w 1104252"/>
                <a:gd name="connsiteY7" fmla="*/ 132 h 9983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4252" h="998307">
                  <a:moveTo>
                    <a:pt x="1733" y="132"/>
                  </a:moveTo>
                  <a:cubicBezTo>
                    <a:pt x="26428" y="6482"/>
                    <a:pt x="341105" y="230143"/>
                    <a:pt x="475866" y="338798"/>
                  </a:cubicBezTo>
                  <a:cubicBezTo>
                    <a:pt x="610627" y="447453"/>
                    <a:pt x="707288" y="544115"/>
                    <a:pt x="810299" y="652065"/>
                  </a:cubicBezTo>
                  <a:cubicBezTo>
                    <a:pt x="913310" y="760015"/>
                    <a:pt x="1062183" y="947693"/>
                    <a:pt x="1093933" y="986498"/>
                  </a:cubicBezTo>
                  <a:cubicBezTo>
                    <a:pt x="1125683" y="1025304"/>
                    <a:pt x="1081232" y="962509"/>
                    <a:pt x="1000799" y="884898"/>
                  </a:cubicBezTo>
                  <a:cubicBezTo>
                    <a:pt x="920366" y="807287"/>
                    <a:pt x="723516" y="618199"/>
                    <a:pt x="611333" y="520832"/>
                  </a:cubicBezTo>
                  <a:cubicBezTo>
                    <a:pt x="499150" y="423465"/>
                    <a:pt x="432827" y="384659"/>
                    <a:pt x="327699" y="300698"/>
                  </a:cubicBezTo>
                  <a:cubicBezTo>
                    <a:pt x="222571" y="216737"/>
                    <a:pt x="-22962" y="-6218"/>
                    <a:pt x="1733" y="132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1" name="フリーフォーム: 図形 2020">
              <a:extLst>
                <a:ext uri="{FF2B5EF4-FFF2-40B4-BE49-F238E27FC236}">
                  <a16:creationId xmlns:a16="http://schemas.microsoft.com/office/drawing/2014/main" id="{EC9AE83C-9ACA-45D2-BC25-B44CACEB1D26}"/>
                </a:ext>
              </a:extLst>
            </p:cNvPr>
            <p:cNvSpPr/>
            <p:nvPr/>
          </p:nvSpPr>
          <p:spPr>
            <a:xfrm>
              <a:off x="9488638" y="1500487"/>
              <a:ext cx="753415" cy="1994465"/>
            </a:xfrm>
            <a:custGeom>
              <a:avLst/>
              <a:gdLst>
                <a:gd name="connsiteX0" fmla="*/ 121029 w 753415"/>
                <a:gd name="connsiteY0" fmla="*/ 120880 h 1994465"/>
                <a:gd name="connsiteX1" fmla="*/ 417362 w 753415"/>
                <a:gd name="connsiteY1" fmla="*/ 586546 h 1994465"/>
                <a:gd name="connsiteX2" fmla="*/ 607862 w 753415"/>
                <a:gd name="connsiteY2" fmla="*/ 1060680 h 1994465"/>
                <a:gd name="connsiteX3" fmla="*/ 747562 w 753415"/>
                <a:gd name="connsiteY3" fmla="*/ 1949680 h 1994465"/>
                <a:gd name="connsiteX4" fmla="*/ 717929 w 753415"/>
                <a:gd name="connsiteY4" fmla="*/ 1818446 h 1994465"/>
                <a:gd name="connsiteX5" fmla="*/ 633262 w 753415"/>
                <a:gd name="connsiteY5" fmla="*/ 1437446 h 1994465"/>
                <a:gd name="connsiteX6" fmla="*/ 480862 w 753415"/>
                <a:gd name="connsiteY6" fmla="*/ 865946 h 1994465"/>
                <a:gd name="connsiteX7" fmla="*/ 209929 w 753415"/>
                <a:gd name="connsiteY7" fmla="*/ 374880 h 1994465"/>
                <a:gd name="connsiteX8" fmla="*/ 2495 w 753415"/>
                <a:gd name="connsiteY8" fmla="*/ 15046 h 1994465"/>
                <a:gd name="connsiteX9" fmla="*/ 121029 w 753415"/>
                <a:gd name="connsiteY9" fmla="*/ 120880 h 199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53415" h="1994465">
                  <a:moveTo>
                    <a:pt x="121029" y="120880"/>
                  </a:moveTo>
                  <a:cubicBezTo>
                    <a:pt x="190173" y="216130"/>
                    <a:pt x="336223" y="429913"/>
                    <a:pt x="417362" y="586546"/>
                  </a:cubicBezTo>
                  <a:cubicBezTo>
                    <a:pt x="498501" y="743179"/>
                    <a:pt x="552829" y="833491"/>
                    <a:pt x="607862" y="1060680"/>
                  </a:cubicBezTo>
                  <a:cubicBezTo>
                    <a:pt x="662895" y="1287869"/>
                    <a:pt x="729218" y="1823386"/>
                    <a:pt x="747562" y="1949680"/>
                  </a:cubicBezTo>
                  <a:cubicBezTo>
                    <a:pt x="765906" y="2075974"/>
                    <a:pt x="736979" y="1903818"/>
                    <a:pt x="717929" y="1818446"/>
                  </a:cubicBezTo>
                  <a:cubicBezTo>
                    <a:pt x="698879" y="1733074"/>
                    <a:pt x="672773" y="1596196"/>
                    <a:pt x="633262" y="1437446"/>
                  </a:cubicBezTo>
                  <a:cubicBezTo>
                    <a:pt x="593751" y="1278696"/>
                    <a:pt x="551417" y="1043040"/>
                    <a:pt x="480862" y="865946"/>
                  </a:cubicBezTo>
                  <a:cubicBezTo>
                    <a:pt x="410307" y="688852"/>
                    <a:pt x="289657" y="516697"/>
                    <a:pt x="209929" y="374880"/>
                  </a:cubicBezTo>
                  <a:cubicBezTo>
                    <a:pt x="130201" y="233063"/>
                    <a:pt x="18723" y="58085"/>
                    <a:pt x="2495" y="15046"/>
                  </a:cubicBezTo>
                  <a:cubicBezTo>
                    <a:pt x="-13733" y="-27993"/>
                    <a:pt x="51885" y="25630"/>
                    <a:pt x="121029" y="120880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2" name="フリーフォーム: 図形 2021">
              <a:extLst>
                <a:ext uri="{FF2B5EF4-FFF2-40B4-BE49-F238E27FC236}">
                  <a16:creationId xmlns:a16="http://schemas.microsoft.com/office/drawing/2014/main" id="{3A2F077E-5239-4E1B-9F90-98BF164130A8}"/>
                </a:ext>
              </a:extLst>
            </p:cNvPr>
            <p:cNvSpPr/>
            <p:nvPr/>
          </p:nvSpPr>
          <p:spPr>
            <a:xfrm>
              <a:off x="10036315" y="2729787"/>
              <a:ext cx="191662" cy="1547789"/>
            </a:xfrm>
            <a:custGeom>
              <a:avLst/>
              <a:gdLst>
                <a:gd name="connsiteX0" fmla="*/ 106752 w 191662"/>
                <a:gd name="connsiteY0" fmla="*/ 713 h 1547789"/>
                <a:gd name="connsiteX1" fmla="*/ 191418 w 191662"/>
                <a:gd name="connsiteY1" fmla="*/ 821980 h 1547789"/>
                <a:gd name="connsiteX2" fmla="*/ 127918 w 191662"/>
                <a:gd name="connsiteY2" fmla="*/ 1122546 h 1547789"/>
                <a:gd name="connsiteX3" fmla="*/ 918 w 191662"/>
                <a:gd name="connsiteY3" fmla="*/ 1545880 h 1547789"/>
                <a:gd name="connsiteX4" fmla="*/ 72885 w 191662"/>
                <a:gd name="connsiteY4" fmla="*/ 1266480 h 1547789"/>
                <a:gd name="connsiteX5" fmla="*/ 115218 w 191662"/>
                <a:gd name="connsiteY5" fmla="*/ 974380 h 1547789"/>
                <a:gd name="connsiteX6" fmla="*/ 106752 w 191662"/>
                <a:gd name="connsiteY6" fmla="*/ 713 h 15477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1662" h="1547789">
                  <a:moveTo>
                    <a:pt x="106752" y="713"/>
                  </a:moveTo>
                  <a:cubicBezTo>
                    <a:pt x="119452" y="-24687"/>
                    <a:pt x="187890" y="635008"/>
                    <a:pt x="191418" y="821980"/>
                  </a:cubicBezTo>
                  <a:cubicBezTo>
                    <a:pt x="194946" y="1008952"/>
                    <a:pt x="159668" y="1001896"/>
                    <a:pt x="127918" y="1122546"/>
                  </a:cubicBezTo>
                  <a:cubicBezTo>
                    <a:pt x="96168" y="1243196"/>
                    <a:pt x="10090" y="1521891"/>
                    <a:pt x="918" y="1545880"/>
                  </a:cubicBezTo>
                  <a:cubicBezTo>
                    <a:pt x="-8254" y="1569869"/>
                    <a:pt x="53835" y="1361730"/>
                    <a:pt x="72885" y="1266480"/>
                  </a:cubicBezTo>
                  <a:cubicBezTo>
                    <a:pt x="91935" y="1171230"/>
                    <a:pt x="110279" y="1181813"/>
                    <a:pt x="115218" y="974380"/>
                  </a:cubicBezTo>
                  <a:cubicBezTo>
                    <a:pt x="120157" y="766947"/>
                    <a:pt x="94052" y="26113"/>
                    <a:pt x="106752" y="713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3" name="フリーフォーム: 図形 2022">
              <a:extLst>
                <a:ext uri="{FF2B5EF4-FFF2-40B4-BE49-F238E27FC236}">
                  <a16:creationId xmlns:a16="http://schemas.microsoft.com/office/drawing/2014/main" id="{BE648135-2783-4982-95F6-11EA4E9AA85A}"/>
                </a:ext>
              </a:extLst>
            </p:cNvPr>
            <p:cNvSpPr/>
            <p:nvPr/>
          </p:nvSpPr>
          <p:spPr>
            <a:xfrm>
              <a:off x="8861505" y="4109038"/>
              <a:ext cx="1254529" cy="1718538"/>
            </a:xfrm>
            <a:custGeom>
              <a:avLst/>
              <a:gdLst>
                <a:gd name="connsiteX0" fmla="*/ 1251928 w 1254529"/>
                <a:gd name="connsiteY0" fmla="*/ 1529 h 1718538"/>
                <a:gd name="connsiteX1" fmla="*/ 887862 w 1254529"/>
                <a:gd name="connsiteY1" fmla="*/ 729662 h 1718538"/>
                <a:gd name="connsiteX2" fmla="*/ 337528 w 1254529"/>
                <a:gd name="connsiteY2" fmla="*/ 1347729 h 1718538"/>
                <a:gd name="connsiteX3" fmla="*/ 3095 w 1254529"/>
                <a:gd name="connsiteY3" fmla="*/ 1711795 h 1718538"/>
                <a:gd name="connsiteX4" fmla="*/ 202062 w 1254529"/>
                <a:gd name="connsiteY4" fmla="*/ 1533995 h 1718538"/>
                <a:gd name="connsiteX5" fmla="*/ 705828 w 1254529"/>
                <a:gd name="connsiteY5" fmla="*/ 932862 h 1718538"/>
                <a:gd name="connsiteX6" fmla="*/ 1251928 w 1254529"/>
                <a:gd name="connsiteY6" fmla="*/ 1529 h 17185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4529" h="1718538">
                  <a:moveTo>
                    <a:pt x="1251928" y="1529"/>
                  </a:moveTo>
                  <a:cubicBezTo>
                    <a:pt x="1282267" y="-32338"/>
                    <a:pt x="1040262" y="505295"/>
                    <a:pt x="887862" y="729662"/>
                  </a:cubicBezTo>
                  <a:cubicBezTo>
                    <a:pt x="735462" y="954029"/>
                    <a:pt x="484989" y="1184040"/>
                    <a:pt x="337528" y="1347729"/>
                  </a:cubicBezTo>
                  <a:cubicBezTo>
                    <a:pt x="190067" y="1511418"/>
                    <a:pt x="25673" y="1680751"/>
                    <a:pt x="3095" y="1711795"/>
                  </a:cubicBezTo>
                  <a:cubicBezTo>
                    <a:pt x="-19483" y="1742839"/>
                    <a:pt x="84940" y="1663817"/>
                    <a:pt x="202062" y="1533995"/>
                  </a:cubicBezTo>
                  <a:cubicBezTo>
                    <a:pt x="319184" y="1404173"/>
                    <a:pt x="532967" y="1184745"/>
                    <a:pt x="705828" y="932862"/>
                  </a:cubicBezTo>
                  <a:cubicBezTo>
                    <a:pt x="878689" y="680979"/>
                    <a:pt x="1221589" y="35396"/>
                    <a:pt x="1251928" y="1529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4" name="フリーフォーム: 図形 2023">
              <a:extLst>
                <a:ext uri="{FF2B5EF4-FFF2-40B4-BE49-F238E27FC236}">
                  <a16:creationId xmlns:a16="http://schemas.microsoft.com/office/drawing/2014/main" id="{4577734E-56C1-46A5-87B7-36E58BD8205A}"/>
                </a:ext>
              </a:extLst>
            </p:cNvPr>
            <p:cNvSpPr/>
            <p:nvPr/>
          </p:nvSpPr>
          <p:spPr>
            <a:xfrm>
              <a:off x="5993415" y="5617588"/>
              <a:ext cx="3071158" cy="1067807"/>
            </a:xfrm>
            <a:custGeom>
              <a:avLst/>
              <a:gdLst>
                <a:gd name="connsiteX0" fmla="*/ 3070152 w 3071158"/>
                <a:gd name="connsiteY0" fmla="*/ 45 h 1067807"/>
                <a:gd name="connsiteX1" fmla="*/ 2303918 w 3071158"/>
                <a:gd name="connsiteY1" fmla="*/ 491112 h 1067807"/>
                <a:gd name="connsiteX2" fmla="*/ 1304852 w 3071158"/>
                <a:gd name="connsiteY2" fmla="*/ 880579 h 1067807"/>
                <a:gd name="connsiteX3" fmla="*/ 60252 w 3071158"/>
                <a:gd name="connsiteY3" fmla="*/ 1037212 h 1067807"/>
                <a:gd name="connsiteX4" fmla="*/ 250752 w 3071158"/>
                <a:gd name="connsiteY4" fmla="*/ 994879 h 1067807"/>
                <a:gd name="connsiteX5" fmla="*/ 737585 w 3071158"/>
                <a:gd name="connsiteY5" fmla="*/ 1037212 h 1067807"/>
                <a:gd name="connsiteX6" fmla="*/ 2422452 w 3071158"/>
                <a:gd name="connsiteY6" fmla="*/ 465712 h 1067807"/>
                <a:gd name="connsiteX7" fmla="*/ 3070152 w 3071158"/>
                <a:gd name="connsiteY7" fmla="*/ 45 h 10678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71158" h="1067807">
                  <a:moveTo>
                    <a:pt x="3070152" y="45"/>
                  </a:moveTo>
                  <a:cubicBezTo>
                    <a:pt x="3050396" y="4278"/>
                    <a:pt x="2598135" y="344356"/>
                    <a:pt x="2303918" y="491112"/>
                  </a:cubicBezTo>
                  <a:cubicBezTo>
                    <a:pt x="2009701" y="637868"/>
                    <a:pt x="1678796" y="789562"/>
                    <a:pt x="1304852" y="880579"/>
                  </a:cubicBezTo>
                  <a:cubicBezTo>
                    <a:pt x="930908" y="971596"/>
                    <a:pt x="235935" y="1018162"/>
                    <a:pt x="60252" y="1037212"/>
                  </a:cubicBezTo>
                  <a:cubicBezTo>
                    <a:pt x="-115431" y="1056262"/>
                    <a:pt x="137863" y="994879"/>
                    <a:pt x="250752" y="994879"/>
                  </a:cubicBezTo>
                  <a:cubicBezTo>
                    <a:pt x="363641" y="994879"/>
                    <a:pt x="375635" y="1125407"/>
                    <a:pt x="737585" y="1037212"/>
                  </a:cubicBezTo>
                  <a:cubicBezTo>
                    <a:pt x="1099535" y="949018"/>
                    <a:pt x="2028047" y="642101"/>
                    <a:pt x="2422452" y="465712"/>
                  </a:cubicBezTo>
                  <a:cubicBezTo>
                    <a:pt x="2816857" y="289323"/>
                    <a:pt x="3089908" y="-4188"/>
                    <a:pt x="3070152" y="45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5" name="フリーフォーム: 図形 2024">
              <a:extLst>
                <a:ext uri="{FF2B5EF4-FFF2-40B4-BE49-F238E27FC236}">
                  <a16:creationId xmlns:a16="http://schemas.microsoft.com/office/drawing/2014/main" id="{E7CE07F3-D89D-4641-B178-F87B5D1771E9}"/>
                </a:ext>
              </a:extLst>
            </p:cNvPr>
            <p:cNvSpPr/>
            <p:nvPr/>
          </p:nvSpPr>
          <p:spPr>
            <a:xfrm>
              <a:off x="3458647" y="52962"/>
              <a:ext cx="2810261" cy="855437"/>
            </a:xfrm>
            <a:custGeom>
              <a:avLst/>
              <a:gdLst>
                <a:gd name="connsiteX0" fmla="*/ 5913 w 2810261"/>
                <a:gd name="connsiteY0" fmla="*/ 851278 h 855437"/>
                <a:gd name="connsiteX1" fmla="*/ 417393 w 2810261"/>
                <a:gd name="connsiteY1" fmla="*/ 592198 h 855437"/>
                <a:gd name="connsiteX2" fmla="*/ 1108273 w 2810261"/>
                <a:gd name="connsiteY2" fmla="*/ 292478 h 855437"/>
                <a:gd name="connsiteX3" fmla="*/ 2606873 w 2810261"/>
                <a:gd name="connsiteY3" fmla="*/ 23238 h 855437"/>
                <a:gd name="connsiteX4" fmla="*/ 2784673 w 2810261"/>
                <a:gd name="connsiteY4" fmla="*/ 13078 h 855437"/>
                <a:gd name="connsiteX5" fmla="*/ 2500193 w 2810261"/>
                <a:gd name="connsiteY5" fmla="*/ 13078 h 855437"/>
                <a:gd name="connsiteX6" fmla="*/ 1768673 w 2810261"/>
                <a:gd name="connsiteY6" fmla="*/ 48638 h 855437"/>
                <a:gd name="connsiteX7" fmla="*/ 717113 w 2810261"/>
                <a:gd name="connsiteY7" fmla="*/ 378838 h 855437"/>
                <a:gd name="connsiteX8" fmla="*/ 5913 w 2810261"/>
                <a:gd name="connsiteY8" fmla="*/ 851278 h 8554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10261" h="855437">
                  <a:moveTo>
                    <a:pt x="5913" y="851278"/>
                  </a:moveTo>
                  <a:cubicBezTo>
                    <a:pt x="-44040" y="886838"/>
                    <a:pt x="233666" y="685331"/>
                    <a:pt x="417393" y="592198"/>
                  </a:cubicBezTo>
                  <a:cubicBezTo>
                    <a:pt x="601120" y="499065"/>
                    <a:pt x="743360" y="387305"/>
                    <a:pt x="1108273" y="292478"/>
                  </a:cubicBezTo>
                  <a:cubicBezTo>
                    <a:pt x="1473186" y="197651"/>
                    <a:pt x="2327473" y="69805"/>
                    <a:pt x="2606873" y="23238"/>
                  </a:cubicBezTo>
                  <a:cubicBezTo>
                    <a:pt x="2886273" y="-23329"/>
                    <a:pt x="2802453" y="14771"/>
                    <a:pt x="2784673" y="13078"/>
                  </a:cubicBezTo>
                  <a:cubicBezTo>
                    <a:pt x="2766893" y="11385"/>
                    <a:pt x="2669526" y="7151"/>
                    <a:pt x="2500193" y="13078"/>
                  </a:cubicBezTo>
                  <a:cubicBezTo>
                    <a:pt x="2330860" y="19005"/>
                    <a:pt x="2065853" y="-12322"/>
                    <a:pt x="1768673" y="48638"/>
                  </a:cubicBezTo>
                  <a:cubicBezTo>
                    <a:pt x="1471493" y="109598"/>
                    <a:pt x="1010906" y="247605"/>
                    <a:pt x="717113" y="378838"/>
                  </a:cubicBezTo>
                  <a:cubicBezTo>
                    <a:pt x="423320" y="510071"/>
                    <a:pt x="55866" y="815718"/>
                    <a:pt x="5913" y="851278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6" name="フリーフォーム: 図形 2025">
              <a:extLst>
                <a:ext uri="{FF2B5EF4-FFF2-40B4-BE49-F238E27FC236}">
                  <a16:creationId xmlns:a16="http://schemas.microsoft.com/office/drawing/2014/main" id="{BF046C4E-9500-4DBD-B02B-0205F81D530A}"/>
                </a:ext>
              </a:extLst>
            </p:cNvPr>
            <p:cNvSpPr/>
            <p:nvPr/>
          </p:nvSpPr>
          <p:spPr>
            <a:xfrm>
              <a:off x="2192125" y="675604"/>
              <a:ext cx="1613260" cy="1872602"/>
            </a:xfrm>
            <a:custGeom>
              <a:avLst/>
              <a:gdLst>
                <a:gd name="connsiteX0" fmla="*/ 1612795 w 1613260"/>
                <a:gd name="connsiteY0" fmla="*/ 36 h 1872602"/>
                <a:gd name="connsiteX1" fmla="*/ 810155 w 1613260"/>
                <a:gd name="connsiteY1" fmla="*/ 584236 h 1872602"/>
                <a:gd name="connsiteX2" fmla="*/ 261515 w 1613260"/>
                <a:gd name="connsiteY2" fmla="*/ 1325916 h 1872602"/>
                <a:gd name="connsiteX3" fmla="*/ 12595 w 1613260"/>
                <a:gd name="connsiteY3" fmla="*/ 1854236 h 1872602"/>
                <a:gd name="connsiteX4" fmla="*/ 73555 w 1613260"/>
                <a:gd name="connsiteY4" fmla="*/ 1686596 h 1872602"/>
                <a:gd name="connsiteX5" fmla="*/ 388515 w 1613260"/>
                <a:gd name="connsiteY5" fmla="*/ 1061756 h 1872602"/>
                <a:gd name="connsiteX6" fmla="*/ 693315 w 1613260"/>
                <a:gd name="connsiteY6" fmla="*/ 609636 h 1872602"/>
                <a:gd name="connsiteX7" fmla="*/ 1612795 w 1613260"/>
                <a:gd name="connsiteY7" fmla="*/ 36 h 18726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3260" h="1872602">
                  <a:moveTo>
                    <a:pt x="1612795" y="36"/>
                  </a:moveTo>
                  <a:cubicBezTo>
                    <a:pt x="1632268" y="-4197"/>
                    <a:pt x="1035368" y="363256"/>
                    <a:pt x="810155" y="584236"/>
                  </a:cubicBezTo>
                  <a:cubicBezTo>
                    <a:pt x="584942" y="805216"/>
                    <a:pt x="394442" y="1114249"/>
                    <a:pt x="261515" y="1325916"/>
                  </a:cubicBezTo>
                  <a:cubicBezTo>
                    <a:pt x="128588" y="1537583"/>
                    <a:pt x="43922" y="1794123"/>
                    <a:pt x="12595" y="1854236"/>
                  </a:cubicBezTo>
                  <a:cubicBezTo>
                    <a:pt x="-18732" y="1914349"/>
                    <a:pt x="10902" y="1818676"/>
                    <a:pt x="73555" y="1686596"/>
                  </a:cubicBezTo>
                  <a:cubicBezTo>
                    <a:pt x="136208" y="1554516"/>
                    <a:pt x="285222" y="1241249"/>
                    <a:pt x="388515" y="1061756"/>
                  </a:cubicBezTo>
                  <a:cubicBezTo>
                    <a:pt x="491808" y="882263"/>
                    <a:pt x="490962" y="782356"/>
                    <a:pt x="693315" y="609636"/>
                  </a:cubicBezTo>
                  <a:cubicBezTo>
                    <a:pt x="895668" y="436916"/>
                    <a:pt x="1593322" y="4269"/>
                    <a:pt x="1612795" y="36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7" name="フリーフォーム: 図形 2026">
              <a:extLst>
                <a:ext uri="{FF2B5EF4-FFF2-40B4-BE49-F238E27FC236}">
                  <a16:creationId xmlns:a16="http://schemas.microsoft.com/office/drawing/2014/main" id="{5B5480AF-D795-4558-BC88-6003706494A6}"/>
                </a:ext>
              </a:extLst>
            </p:cNvPr>
            <p:cNvSpPr/>
            <p:nvPr/>
          </p:nvSpPr>
          <p:spPr>
            <a:xfrm>
              <a:off x="1986966" y="1796041"/>
              <a:ext cx="548003" cy="1710398"/>
            </a:xfrm>
            <a:custGeom>
              <a:avLst/>
              <a:gdLst>
                <a:gd name="connsiteX0" fmla="*/ 547954 w 548003"/>
                <a:gd name="connsiteY0" fmla="*/ 2279 h 1710398"/>
                <a:gd name="connsiteX1" fmla="*/ 177114 w 548003"/>
                <a:gd name="connsiteY1" fmla="*/ 703319 h 1710398"/>
                <a:gd name="connsiteX2" fmla="*/ 4394 w 548003"/>
                <a:gd name="connsiteY2" fmla="*/ 1500879 h 1710398"/>
                <a:gd name="connsiteX3" fmla="*/ 55194 w 548003"/>
                <a:gd name="connsiteY3" fmla="*/ 1709159 h 1710398"/>
                <a:gd name="connsiteX4" fmla="*/ 95834 w 548003"/>
                <a:gd name="connsiteY4" fmla="*/ 1439919 h 1710398"/>
                <a:gd name="connsiteX5" fmla="*/ 202514 w 548003"/>
                <a:gd name="connsiteY5" fmla="*/ 942079 h 1710398"/>
                <a:gd name="connsiteX6" fmla="*/ 547954 w 548003"/>
                <a:gd name="connsiteY6" fmla="*/ 2279 h 1710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48003" h="1710398">
                  <a:moveTo>
                    <a:pt x="547954" y="2279"/>
                  </a:moveTo>
                  <a:cubicBezTo>
                    <a:pt x="543721" y="-37514"/>
                    <a:pt x="267707" y="453552"/>
                    <a:pt x="177114" y="703319"/>
                  </a:cubicBezTo>
                  <a:cubicBezTo>
                    <a:pt x="86521" y="953086"/>
                    <a:pt x="24714" y="1333239"/>
                    <a:pt x="4394" y="1500879"/>
                  </a:cubicBezTo>
                  <a:cubicBezTo>
                    <a:pt x="-15926" y="1668519"/>
                    <a:pt x="39954" y="1719319"/>
                    <a:pt x="55194" y="1709159"/>
                  </a:cubicBezTo>
                  <a:cubicBezTo>
                    <a:pt x="70434" y="1698999"/>
                    <a:pt x="71281" y="1567766"/>
                    <a:pt x="95834" y="1439919"/>
                  </a:cubicBezTo>
                  <a:cubicBezTo>
                    <a:pt x="120387" y="1312072"/>
                    <a:pt x="123774" y="1179992"/>
                    <a:pt x="202514" y="942079"/>
                  </a:cubicBezTo>
                  <a:cubicBezTo>
                    <a:pt x="281254" y="704166"/>
                    <a:pt x="552187" y="42072"/>
                    <a:pt x="547954" y="2279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8" name="フリーフォーム: 図形 2027">
              <a:extLst>
                <a:ext uri="{FF2B5EF4-FFF2-40B4-BE49-F238E27FC236}">
                  <a16:creationId xmlns:a16="http://schemas.microsoft.com/office/drawing/2014/main" id="{A23E0B77-BB6F-433F-B791-4BE864D0783C}"/>
                </a:ext>
              </a:extLst>
            </p:cNvPr>
            <p:cNvSpPr/>
            <p:nvPr/>
          </p:nvSpPr>
          <p:spPr>
            <a:xfrm>
              <a:off x="2010860" y="3326493"/>
              <a:ext cx="1299050" cy="2367600"/>
            </a:xfrm>
            <a:custGeom>
              <a:avLst/>
              <a:gdLst>
                <a:gd name="connsiteX0" fmla="*/ 77020 w 1299050"/>
                <a:gd name="connsiteY0" fmla="*/ 5987 h 2367600"/>
                <a:gd name="connsiteX1" fmla="*/ 127820 w 1299050"/>
                <a:gd name="connsiteY1" fmla="*/ 671467 h 2367600"/>
                <a:gd name="connsiteX2" fmla="*/ 757740 w 1299050"/>
                <a:gd name="connsiteY2" fmla="*/ 1829707 h 2367600"/>
                <a:gd name="connsiteX3" fmla="*/ 1286060 w 1299050"/>
                <a:gd name="connsiteY3" fmla="*/ 2347867 h 2367600"/>
                <a:gd name="connsiteX4" fmla="*/ 1067620 w 1299050"/>
                <a:gd name="connsiteY4" fmla="*/ 2159907 h 2367600"/>
                <a:gd name="connsiteX5" fmla="*/ 315780 w 1299050"/>
                <a:gd name="connsiteY5" fmla="*/ 1245507 h 2367600"/>
                <a:gd name="connsiteX6" fmla="*/ 10980 w 1299050"/>
                <a:gd name="connsiteY6" fmla="*/ 397147 h 2367600"/>
                <a:gd name="connsiteX7" fmla="*/ 77020 w 1299050"/>
                <a:gd name="connsiteY7" fmla="*/ 5987 h 236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99050" h="2367600">
                  <a:moveTo>
                    <a:pt x="77020" y="5987"/>
                  </a:moveTo>
                  <a:cubicBezTo>
                    <a:pt x="96493" y="51707"/>
                    <a:pt x="14367" y="367514"/>
                    <a:pt x="127820" y="671467"/>
                  </a:cubicBezTo>
                  <a:cubicBezTo>
                    <a:pt x="241273" y="975420"/>
                    <a:pt x="564700" y="1550307"/>
                    <a:pt x="757740" y="1829707"/>
                  </a:cubicBezTo>
                  <a:cubicBezTo>
                    <a:pt x="950780" y="2109107"/>
                    <a:pt x="1234413" y="2292834"/>
                    <a:pt x="1286060" y="2347867"/>
                  </a:cubicBezTo>
                  <a:cubicBezTo>
                    <a:pt x="1337707" y="2402900"/>
                    <a:pt x="1229333" y="2343634"/>
                    <a:pt x="1067620" y="2159907"/>
                  </a:cubicBezTo>
                  <a:cubicBezTo>
                    <a:pt x="905907" y="1976180"/>
                    <a:pt x="491887" y="1539300"/>
                    <a:pt x="315780" y="1245507"/>
                  </a:cubicBezTo>
                  <a:cubicBezTo>
                    <a:pt x="139673" y="951714"/>
                    <a:pt x="52467" y="609660"/>
                    <a:pt x="10980" y="397147"/>
                  </a:cubicBezTo>
                  <a:cubicBezTo>
                    <a:pt x="-30507" y="184634"/>
                    <a:pt x="57547" y="-39733"/>
                    <a:pt x="77020" y="5987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29" name="フリーフォーム: 図形 2028">
              <a:extLst>
                <a:ext uri="{FF2B5EF4-FFF2-40B4-BE49-F238E27FC236}">
                  <a16:creationId xmlns:a16="http://schemas.microsoft.com/office/drawing/2014/main" id="{86D6C593-06AD-4596-A40F-FB5ADB0AC296}"/>
                </a:ext>
              </a:extLst>
            </p:cNvPr>
            <p:cNvSpPr/>
            <p:nvPr/>
          </p:nvSpPr>
          <p:spPr>
            <a:xfrm>
              <a:off x="3025927" y="5460645"/>
              <a:ext cx="3298321" cy="1254016"/>
            </a:xfrm>
            <a:custGeom>
              <a:avLst/>
              <a:gdLst>
                <a:gd name="connsiteX0" fmla="*/ 11913 w 3298321"/>
                <a:gd name="connsiteY0" fmla="*/ 5435 h 1254016"/>
                <a:gd name="connsiteX1" fmla="*/ 982193 w 3298321"/>
                <a:gd name="connsiteY1" fmla="*/ 726795 h 1254016"/>
                <a:gd name="connsiteX2" fmla="*/ 1586713 w 3298321"/>
                <a:gd name="connsiteY2" fmla="*/ 975715 h 1254016"/>
                <a:gd name="connsiteX3" fmla="*/ 3232633 w 3298321"/>
                <a:gd name="connsiteY3" fmla="*/ 1239875 h 1254016"/>
                <a:gd name="connsiteX4" fmla="*/ 2892273 w 3298321"/>
                <a:gd name="connsiteY4" fmla="*/ 1194155 h 1254016"/>
                <a:gd name="connsiteX5" fmla="*/ 2150593 w 3298321"/>
                <a:gd name="connsiteY5" fmla="*/ 990955 h 1254016"/>
                <a:gd name="connsiteX6" fmla="*/ 555473 w 3298321"/>
                <a:gd name="connsiteY6" fmla="*/ 427075 h 1254016"/>
                <a:gd name="connsiteX7" fmla="*/ 11913 w 3298321"/>
                <a:gd name="connsiteY7" fmla="*/ 5435 h 125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98321" h="1254016">
                  <a:moveTo>
                    <a:pt x="11913" y="5435"/>
                  </a:moveTo>
                  <a:cubicBezTo>
                    <a:pt x="83033" y="55388"/>
                    <a:pt x="719726" y="565082"/>
                    <a:pt x="982193" y="726795"/>
                  </a:cubicBezTo>
                  <a:cubicBezTo>
                    <a:pt x="1244660" y="888508"/>
                    <a:pt x="1211640" y="890202"/>
                    <a:pt x="1586713" y="975715"/>
                  </a:cubicBezTo>
                  <a:cubicBezTo>
                    <a:pt x="1961786" y="1061228"/>
                    <a:pt x="3015040" y="1203468"/>
                    <a:pt x="3232633" y="1239875"/>
                  </a:cubicBezTo>
                  <a:cubicBezTo>
                    <a:pt x="3450226" y="1276282"/>
                    <a:pt x="3072613" y="1235642"/>
                    <a:pt x="2892273" y="1194155"/>
                  </a:cubicBezTo>
                  <a:cubicBezTo>
                    <a:pt x="2711933" y="1152668"/>
                    <a:pt x="2540059" y="1118802"/>
                    <a:pt x="2150593" y="990955"/>
                  </a:cubicBezTo>
                  <a:cubicBezTo>
                    <a:pt x="1761127" y="863108"/>
                    <a:pt x="914460" y="592175"/>
                    <a:pt x="555473" y="427075"/>
                  </a:cubicBezTo>
                  <a:cubicBezTo>
                    <a:pt x="196486" y="261975"/>
                    <a:pt x="-59207" y="-44518"/>
                    <a:pt x="11913" y="5435"/>
                  </a:cubicBezTo>
                  <a:close/>
                </a:path>
              </a:pathLst>
            </a:custGeom>
            <a:solidFill>
              <a:srgbClr val="FF0000">
                <a:alpha val="50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grpSp>
          <p:nvGrpSpPr>
            <p:cNvPr id="2581" name="グループ化 2580">
              <a:extLst>
                <a:ext uri="{FF2B5EF4-FFF2-40B4-BE49-F238E27FC236}">
                  <a16:creationId xmlns:a16="http://schemas.microsoft.com/office/drawing/2014/main" id="{364197CA-FAB6-4EF3-9BE4-4B6753C45C6C}"/>
                </a:ext>
              </a:extLst>
            </p:cNvPr>
            <p:cNvGrpSpPr/>
            <p:nvPr/>
          </p:nvGrpSpPr>
          <p:grpSpPr>
            <a:xfrm>
              <a:off x="2009676" y="33338"/>
              <a:ext cx="8230197" cy="6835307"/>
              <a:chOff x="2009676" y="33338"/>
              <a:chExt cx="8230197" cy="6835307"/>
            </a:xfrm>
            <a:solidFill>
              <a:schemeClr val="bg1">
                <a:lumMod val="50000"/>
              </a:schemeClr>
            </a:solidFill>
          </p:grpSpPr>
          <p:grpSp>
            <p:nvGrpSpPr>
              <p:cNvPr id="2582" name="グループ化 2581">
                <a:extLst>
                  <a:ext uri="{FF2B5EF4-FFF2-40B4-BE49-F238E27FC236}">
                    <a16:creationId xmlns:a16="http://schemas.microsoft.com/office/drawing/2014/main" id="{B150EC0A-678D-4970-AC9E-3AC93F462379}"/>
                  </a:ext>
                </a:extLst>
              </p:cNvPr>
              <p:cNvGrpSpPr/>
              <p:nvPr/>
            </p:nvGrpSpPr>
            <p:grpSpPr>
              <a:xfrm>
                <a:off x="6014988" y="33338"/>
                <a:ext cx="4224885" cy="6835307"/>
                <a:chOff x="6014988" y="33338"/>
                <a:chExt cx="4224885" cy="6835307"/>
              </a:xfrm>
              <a:grpFill/>
            </p:grpSpPr>
            <p:sp>
              <p:nvSpPr>
                <p:cNvPr id="3243" name="フリーフォーム: 図形 3242">
                  <a:extLst>
                    <a:ext uri="{FF2B5EF4-FFF2-40B4-BE49-F238E27FC236}">
                      <a16:creationId xmlns:a16="http://schemas.microsoft.com/office/drawing/2014/main" id="{ED33594F-1AB4-481D-9FE5-BD90E08ED4B5}"/>
                    </a:ext>
                  </a:extLst>
                </p:cNvPr>
                <p:cNvSpPr/>
                <p:nvPr/>
              </p:nvSpPr>
              <p:spPr>
                <a:xfrm>
                  <a:off x="6083207" y="77384"/>
                  <a:ext cx="839216" cy="83600"/>
                </a:xfrm>
                <a:custGeom>
                  <a:avLst/>
                  <a:gdLst>
                    <a:gd name="connsiteX0" fmla="*/ 93 w 839216"/>
                    <a:gd name="connsiteY0" fmla="*/ 15749 h 83600"/>
                    <a:gd name="connsiteX1" fmla="*/ 383210 w 839216"/>
                    <a:gd name="connsiteY1" fmla="*/ 3049 h 83600"/>
                    <a:gd name="connsiteX2" fmla="*/ 827710 w 839216"/>
                    <a:gd name="connsiteY2" fmla="*/ 79249 h 83600"/>
                    <a:gd name="connsiteX3" fmla="*/ 683776 w 839216"/>
                    <a:gd name="connsiteY3" fmla="*/ 68666 h 83600"/>
                    <a:gd name="connsiteX4" fmla="*/ 417076 w 839216"/>
                    <a:gd name="connsiteY4" fmla="*/ 22099 h 83600"/>
                    <a:gd name="connsiteX5" fmla="*/ 93 w 839216"/>
                    <a:gd name="connsiteY5" fmla="*/ 15749 h 83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9216" h="83600">
                      <a:moveTo>
                        <a:pt x="93" y="15749"/>
                      </a:moveTo>
                      <a:cubicBezTo>
                        <a:pt x="-5551" y="12574"/>
                        <a:pt x="245274" y="-7534"/>
                        <a:pt x="383210" y="3049"/>
                      </a:cubicBezTo>
                      <a:cubicBezTo>
                        <a:pt x="521146" y="13632"/>
                        <a:pt x="777616" y="68313"/>
                        <a:pt x="827710" y="79249"/>
                      </a:cubicBezTo>
                      <a:cubicBezTo>
                        <a:pt x="877804" y="90185"/>
                        <a:pt x="752215" y="78191"/>
                        <a:pt x="683776" y="68666"/>
                      </a:cubicBezTo>
                      <a:cubicBezTo>
                        <a:pt x="615337" y="59141"/>
                        <a:pt x="531376" y="31977"/>
                        <a:pt x="417076" y="22099"/>
                      </a:cubicBezTo>
                      <a:cubicBezTo>
                        <a:pt x="302776" y="12221"/>
                        <a:pt x="5737" y="18924"/>
                        <a:pt x="93" y="157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4" name="フリーフォーム: 図形 3243">
                  <a:extLst>
                    <a:ext uri="{FF2B5EF4-FFF2-40B4-BE49-F238E27FC236}">
                      <a16:creationId xmlns:a16="http://schemas.microsoft.com/office/drawing/2014/main" id="{A3868976-506D-4C5A-ACDF-C0FF3457396F}"/>
                    </a:ext>
                  </a:extLst>
                </p:cNvPr>
                <p:cNvSpPr/>
                <p:nvPr/>
              </p:nvSpPr>
              <p:spPr>
                <a:xfrm>
                  <a:off x="6037263" y="33338"/>
                  <a:ext cx="700827" cy="38127"/>
                </a:xfrm>
                <a:custGeom>
                  <a:avLst/>
                  <a:gdLst>
                    <a:gd name="connsiteX0" fmla="*/ 0 w 700827"/>
                    <a:gd name="connsiteY0" fmla="*/ 0 h 38127"/>
                    <a:gd name="connsiteX1" fmla="*/ 520700 w 700827"/>
                    <a:gd name="connsiteY1" fmla="*/ 17462 h 38127"/>
                    <a:gd name="connsiteX2" fmla="*/ 696912 w 700827"/>
                    <a:gd name="connsiteY2" fmla="*/ 38100 h 38127"/>
                    <a:gd name="connsiteX3" fmla="*/ 381000 w 700827"/>
                    <a:gd name="connsiteY3" fmla="*/ 22225 h 38127"/>
                    <a:gd name="connsiteX4" fmla="*/ 0 w 700827"/>
                    <a:gd name="connsiteY4" fmla="*/ 0 h 3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0827" h="38127">
                      <a:moveTo>
                        <a:pt x="0" y="0"/>
                      </a:moveTo>
                      <a:lnTo>
                        <a:pt x="520700" y="17462"/>
                      </a:lnTo>
                      <a:cubicBezTo>
                        <a:pt x="636852" y="23812"/>
                        <a:pt x="720195" y="37306"/>
                        <a:pt x="696912" y="38100"/>
                      </a:cubicBezTo>
                      <a:cubicBezTo>
                        <a:pt x="673629" y="38894"/>
                        <a:pt x="381000" y="22225"/>
                        <a:pt x="381000" y="222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5" name="フリーフォーム: 図形 3244">
                  <a:extLst>
                    <a:ext uri="{FF2B5EF4-FFF2-40B4-BE49-F238E27FC236}">
                      <a16:creationId xmlns:a16="http://schemas.microsoft.com/office/drawing/2014/main" id="{AA790C5E-205E-463C-85B6-42CE392F61AC}"/>
                    </a:ext>
                  </a:extLst>
                </p:cNvPr>
                <p:cNvSpPr/>
                <p:nvPr/>
              </p:nvSpPr>
              <p:spPr>
                <a:xfrm>
                  <a:off x="6683808" y="54737"/>
                  <a:ext cx="640919" cy="132602"/>
                </a:xfrm>
                <a:custGeom>
                  <a:avLst/>
                  <a:gdLst>
                    <a:gd name="connsiteX0" fmla="*/ 5917 w 640919"/>
                    <a:gd name="connsiteY0" fmla="*/ 2413 h 132602"/>
                    <a:gd name="connsiteX1" fmla="*/ 453592 w 640919"/>
                    <a:gd name="connsiteY1" fmla="*/ 80201 h 132602"/>
                    <a:gd name="connsiteX2" fmla="*/ 640917 w 640919"/>
                    <a:gd name="connsiteY2" fmla="*/ 132588 h 132602"/>
                    <a:gd name="connsiteX3" fmla="*/ 450417 w 640919"/>
                    <a:gd name="connsiteY3" fmla="*/ 75438 h 132602"/>
                    <a:gd name="connsiteX4" fmla="*/ 364692 w 640919"/>
                    <a:gd name="connsiteY4" fmla="*/ 48451 h 132602"/>
                    <a:gd name="connsiteX5" fmla="*/ 210705 w 640919"/>
                    <a:gd name="connsiteY5" fmla="*/ 21463 h 132602"/>
                    <a:gd name="connsiteX6" fmla="*/ 5917 w 640919"/>
                    <a:gd name="connsiteY6" fmla="*/ 2413 h 132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0919" h="132602">
                      <a:moveTo>
                        <a:pt x="5917" y="2413"/>
                      </a:moveTo>
                      <a:cubicBezTo>
                        <a:pt x="46398" y="12203"/>
                        <a:pt x="347759" y="58505"/>
                        <a:pt x="453592" y="80201"/>
                      </a:cubicBezTo>
                      <a:cubicBezTo>
                        <a:pt x="559425" y="101897"/>
                        <a:pt x="641446" y="133382"/>
                        <a:pt x="640917" y="132588"/>
                      </a:cubicBezTo>
                      <a:cubicBezTo>
                        <a:pt x="640388" y="131794"/>
                        <a:pt x="496455" y="89461"/>
                        <a:pt x="450417" y="75438"/>
                      </a:cubicBezTo>
                      <a:cubicBezTo>
                        <a:pt x="404379" y="61415"/>
                        <a:pt x="404644" y="57447"/>
                        <a:pt x="364692" y="48451"/>
                      </a:cubicBezTo>
                      <a:cubicBezTo>
                        <a:pt x="324740" y="39455"/>
                        <a:pt x="277909" y="27548"/>
                        <a:pt x="210705" y="21463"/>
                      </a:cubicBezTo>
                      <a:cubicBezTo>
                        <a:pt x="143501" y="15378"/>
                        <a:pt x="-34564" y="-7377"/>
                        <a:pt x="5917" y="24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6" name="フリーフォーム: 図形 3245">
                  <a:extLst>
                    <a:ext uri="{FF2B5EF4-FFF2-40B4-BE49-F238E27FC236}">
                      <a16:creationId xmlns:a16="http://schemas.microsoft.com/office/drawing/2014/main" id="{6700E2FB-B3D6-499D-8935-E9444D061522}"/>
                    </a:ext>
                  </a:extLst>
                </p:cNvPr>
                <p:cNvSpPr/>
                <p:nvPr/>
              </p:nvSpPr>
              <p:spPr>
                <a:xfrm>
                  <a:off x="6892925" y="141288"/>
                  <a:ext cx="789260" cy="187283"/>
                </a:xfrm>
                <a:custGeom>
                  <a:avLst/>
                  <a:gdLst>
                    <a:gd name="connsiteX0" fmla="*/ 0 w 789260"/>
                    <a:gd name="connsiteY0" fmla="*/ 0 h 187283"/>
                    <a:gd name="connsiteX1" fmla="*/ 400050 w 789260"/>
                    <a:gd name="connsiteY1" fmla="*/ 77787 h 187283"/>
                    <a:gd name="connsiteX2" fmla="*/ 774700 w 789260"/>
                    <a:gd name="connsiteY2" fmla="*/ 184150 h 187283"/>
                    <a:gd name="connsiteX3" fmla="*/ 685800 w 789260"/>
                    <a:gd name="connsiteY3" fmla="*/ 153987 h 187283"/>
                    <a:gd name="connsiteX4" fmla="*/ 433388 w 789260"/>
                    <a:gd name="connsiteY4" fmla="*/ 101600 h 187283"/>
                    <a:gd name="connsiteX5" fmla="*/ 0 w 789260"/>
                    <a:gd name="connsiteY5" fmla="*/ 0 h 187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9260" h="187283">
                      <a:moveTo>
                        <a:pt x="0" y="0"/>
                      </a:moveTo>
                      <a:cubicBezTo>
                        <a:pt x="135466" y="23547"/>
                        <a:pt x="270933" y="47095"/>
                        <a:pt x="400050" y="77787"/>
                      </a:cubicBezTo>
                      <a:cubicBezTo>
                        <a:pt x="529167" y="108479"/>
                        <a:pt x="727075" y="171450"/>
                        <a:pt x="774700" y="184150"/>
                      </a:cubicBezTo>
                      <a:cubicBezTo>
                        <a:pt x="822325" y="196850"/>
                        <a:pt x="742685" y="167745"/>
                        <a:pt x="685800" y="153987"/>
                      </a:cubicBezTo>
                      <a:cubicBezTo>
                        <a:pt x="628915" y="140229"/>
                        <a:pt x="433388" y="101600"/>
                        <a:pt x="433388" y="10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7" name="フリーフォーム: 図形 3246">
                  <a:extLst>
                    <a:ext uri="{FF2B5EF4-FFF2-40B4-BE49-F238E27FC236}">
                      <a16:creationId xmlns:a16="http://schemas.microsoft.com/office/drawing/2014/main" id="{E132FF13-FB6D-4A62-8DE0-0E81755E5D2D}"/>
                    </a:ext>
                  </a:extLst>
                </p:cNvPr>
                <p:cNvSpPr/>
                <p:nvPr/>
              </p:nvSpPr>
              <p:spPr>
                <a:xfrm>
                  <a:off x="7271464" y="151206"/>
                  <a:ext cx="596211" cy="190412"/>
                </a:xfrm>
                <a:custGeom>
                  <a:avLst/>
                  <a:gdLst>
                    <a:gd name="connsiteX0" fmla="*/ 7224 w 596211"/>
                    <a:gd name="connsiteY0" fmla="*/ 4369 h 190412"/>
                    <a:gd name="connsiteX1" fmla="*/ 450136 w 596211"/>
                    <a:gd name="connsiteY1" fmla="*/ 147244 h 190412"/>
                    <a:gd name="connsiteX2" fmla="*/ 596186 w 596211"/>
                    <a:gd name="connsiteY2" fmla="*/ 190107 h 190412"/>
                    <a:gd name="connsiteX3" fmla="*/ 459661 w 596211"/>
                    <a:gd name="connsiteY3" fmla="*/ 131369 h 190412"/>
                    <a:gd name="connsiteX4" fmla="*/ 196136 w 596211"/>
                    <a:gd name="connsiteY4" fmla="*/ 44057 h 190412"/>
                    <a:gd name="connsiteX5" fmla="*/ 7224 w 596211"/>
                    <a:gd name="connsiteY5" fmla="*/ 4369 h 19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6211" h="190412">
                      <a:moveTo>
                        <a:pt x="7224" y="4369"/>
                      </a:moveTo>
                      <a:cubicBezTo>
                        <a:pt x="49557" y="21567"/>
                        <a:pt x="351976" y="116288"/>
                        <a:pt x="450136" y="147244"/>
                      </a:cubicBezTo>
                      <a:cubicBezTo>
                        <a:pt x="548296" y="178200"/>
                        <a:pt x="594599" y="192753"/>
                        <a:pt x="596186" y="190107"/>
                      </a:cubicBezTo>
                      <a:cubicBezTo>
                        <a:pt x="597774" y="187461"/>
                        <a:pt x="526336" y="155711"/>
                        <a:pt x="459661" y="131369"/>
                      </a:cubicBezTo>
                      <a:cubicBezTo>
                        <a:pt x="392986" y="107027"/>
                        <a:pt x="273130" y="63107"/>
                        <a:pt x="196136" y="44057"/>
                      </a:cubicBezTo>
                      <a:cubicBezTo>
                        <a:pt x="119142" y="25007"/>
                        <a:pt x="-35109" y="-12829"/>
                        <a:pt x="7224" y="43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8" name="フリーフォーム: 図形 3247">
                  <a:extLst>
                    <a:ext uri="{FF2B5EF4-FFF2-40B4-BE49-F238E27FC236}">
                      <a16:creationId xmlns:a16="http://schemas.microsoft.com/office/drawing/2014/main" id="{E8ADA4A4-E3EF-426A-BB70-83471C1F15A7}"/>
                    </a:ext>
                  </a:extLst>
                </p:cNvPr>
                <p:cNvSpPr/>
                <p:nvPr/>
              </p:nvSpPr>
              <p:spPr>
                <a:xfrm>
                  <a:off x="7646988" y="341136"/>
                  <a:ext cx="624436" cy="257125"/>
                </a:xfrm>
                <a:custGeom>
                  <a:avLst/>
                  <a:gdLst>
                    <a:gd name="connsiteX0" fmla="*/ 0 w 624436"/>
                    <a:gd name="connsiteY0" fmla="*/ 177 h 257125"/>
                    <a:gd name="connsiteX1" fmla="*/ 442912 w 624436"/>
                    <a:gd name="connsiteY1" fmla="*/ 163689 h 257125"/>
                    <a:gd name="connsiteX2" fmla="*/ 619125 w 624436"/>
                    <a:gd name="connsiteY2" fmla="*/ 255764 h 257125"/>
                    <a:gd name="connsiteX3" fmla="*/ 566737 w 624436"/>
                    <a:gd name="connsiteY3" fmla="*/ 212902 h 257125"/>
                    <a:gd name="connsiteX4" fmla="*/ 446087 w 624436"/>
                    <a:gd name="connsiteY4" fmla="*/ 133527 h 257125"/>
                    <a:gd name="connsiteX5" fmla="*/ 0 w 624436"/>
                    <a:gd name="connsiteY5" fmla="*/ 177 h 25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4436" h="257125">
                      <a:moveTo>
                        <a:pt x="0" y="177"/>
                      </a:moveTo>
                      <a:cubicBezTo>
                        <a:pt x="-529" y="5204"/>
                        <a:pt x="339725" y="121091"/>
                        <a:pt x="442912" y="163689"/>
                      </a:cubicBezTo>
                      <a:cubicBezTo>
                        <a:pt x="546099" y="206287"/>
                        <a:pt x="598488" y="247562"/>
                        <a:pt x="619125" y="255764"/>
                      </a:cubicBezTo>
                      <a:cubicBezTo>
                        <a:pt x="639763" y="263966"/>
                        <a:pt x="595577" y="233275"/>
                        <a:pt x="566737" y="212902"/>
                      </a:cubicBezTo>
                      <a:cubicBezTo>
                        <a:pt x="537897" y="192529"/>
                        <a:pt x="536575" y="168717"/>
                        <a:pt x="446087" y="133527"/>
                      </a:cubicBezTo>
                      <a:cubicBezTo>
                        <a:pt x="355600" y="98337"/>
                        <a:pt x="529" y="-4850"/>
                        <a:pt x="0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9" name="フリーフォーム: 図形 3248">
                  <a:extLst>
                    <a:ext uri="{FF2B5EF4-FFF2-40B4-BE49-F238E27FC236}">
                      <a16:creationId xmlns:a16="http://schemas.microsoft.com/office/drawing/2014/main" id="{3316B43F-1C91-44A6-BC39-5DDC1E06601C}"/>
                    </a:ext>
                  </a:extLst>
                </p:cNvPr>
                <p:cNvSpPr/>
                <p:nvPr/>
              </p:nvSpPr>
              <p:spPr>
                <a:xfrm>
                  <a:off x="7875505" y="341312"/>
                  <a:ext cx="589062" cy="310182"/>
                </a:xfrm>
                <a:custGeom>
                  <a:avLst/>
                  <a:gdLst>
                    <a:gd name="connsiteX0" fmla="*/ 83 w 589062"/>
                    <a:gd name="connsiteY0" fmla="*/ 1 h 310182"/>
                    <a:gd name="connsiteX1" fmla="*/ 330283 w 589062"/>
                    <a:gd name="connsiteY1" fmla="*/ 160338 h 310182"/>
                    <a:gd name="connsiteX2" fmla="*/ 582695 w 589062"/>
                    <a:gd name="connsiteY2" fmla="*/ 304801 h 310182"/>
                    <a:gd name="connsiteX3" fmla="*/ 495383 w 589062"/>
                    <a:gd name="connsiteY3" fmla="*/ 268288 h 310182"/>
                    <a:gd name="connsiteX4" fmla="*/ 300120 w 589062"/>
                    <a:gd name="connsiteY4" fmla="*/ 163513 h 310182"/>
                    <a:gd name="connsiteX5" fmla="*/ 83 w 589062"/>
                    <a:gd name="connsiteY5" fmla="*/ 1 h 310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9062" h="310182">
                      <a:moveTo>
                        <a:pt x="83" y="1"/>
                      </a:moveTo>
                      <a:cubicBezTo>
                        <a:pt x="5110" y="-528"/>
                        <a:pt x="233181" y="109538"/>
                        <a:pt x="330283" y="160338"/>
                      </a:cubicBezTo>
                      <a:cubicBezTo>
                        <a:pt x="427385" y="211138"/>
                        <a:pt x="555178" y="286809"/>
                        <a:pt x="582695" y="304801"/>
                      </a:cubicBezTo>
                      <a:cubicBezTo>
                        <a:pt x="610212" y="322793"/>
                        <a:pt x="542479" y="291836"/>
                        <a:pt x="495383" y="268288"/>
                      </a:cubicBezTo>
                      <a:cubicBezTo>
                        <a:pt x="448287" y="244740"/>
                        <a:pt x="381876" y="205317"/>
                        <a:pt x="300120" y="163513"/>
                      </a:cubicBezTo>
                      <a:cubicBezTo>
                        <a:pt x="218364" y="121709"/>
                        <a:pt x="-4944" y="530"/>
                        <a:pt x="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0" name="フリーフォーム: 図形 3249">
                  <a:extLst>
                    <a:ext uri="{FF2B5EF4-FFF2-40B4-BE49-F238E27FC236}">
                      <a16:creationId xmlns:a16="http://schemas.microsoft.com/office/drawing/2014/main" id="{980EAF4C-A8E0-48A5-B7D4-E2EE6B7D5D96}"/>
                    </a:ext>
                  </a:extLst>
                </p:cNvPr>
                <p:cNvSpPr/>
                <p:nvPr/>
              </p:nvSpPr>
              <p:spPr>
                <a:xfrm>
                  <a:off x="8255738" y="578575"/>
                  <a:ext cx="547457" cy="352665"/>
                </a:xfrm>
                <a:custGeom>
                  <a:avLst/>
                  <a:gdLst>
                    <a:gd name="connsiteX0" fmla="*/ 8787 w 547457"/>
                    <a:gd name="connsiteY0" fmla="*/ 11975 h 352665"/>
                    <a:gd name="connsiteX1" fmla="*/ 272312 w 547457"/>
                    <a:gd name="connsiteY1" fmla="*/ 148500 h 352665"/>
                    <a:gd name="connsiteX2" fmla="*/ 535837 w 547457"/>
                    <a:gd name="connsiteY2" fmla="*/ 345350 h 352665"/>
                    <a:gd name="connsiteX3" fmla="*/ 494562 w 547457"/>
                    <a:gd name="connsiteY3" fmla="*/ 304075 h 352665"/>
                    <a:gd name="connsiteX4" fmla="*/ 437412 w 547457"/>
                    <a:gd name="connsiteY4" fmla="*/ 242163 h 352665"/>
                    <a:gd name="connsiteX5" fmla="*/ 99275 w 547457"/>
                    <a:gd name="connsiteY5" fmla="*/ 32613 h 352665"/>
                    <a:gd name="connsiteX6" fmla="*/ 8787 w 547457"/>
                    <a:gd name="connsiteY6" fmla="*/ 11975 h 352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7457" h="352665">
                      <a:moveTo>
                        <a:pt x="8787" y="11975"/>
                      </a:moveTo>
                      <a:cubicBezTo>
                        <a:pt x="37626" y="31289"/>
                        <a:pt x="184470" y="92938"/>
                        <a:pt x="272312" y="148500"/>
                      </a:cubicBezTo>
                      <a:cubicBezTo>
                        <a:pt x="360154" y="204062"/>
                        <a:pt x="498795" y="319421"/>
                        <a:pt x="535837" y="345350"/>
                      </a:cubicBezTo>
                      <a:cubicBezTo>
                        <a:pt x="572879" y="371279"/>
                        <a:pt x="510966" y="321273"/>
                        <a:pt x="494562" y="304075"/>
                      </a:cubicBezTo>
                      <a:cubicBezTo>
                        <a:pt x="478158" y="286877"/>
                        <a:pt x="503293" y="287407"/>
                        <a:pt x="437412" y="242163"/>
                      </a:cubicBezTo>
                      <a:cubicBezTo>
                        <a:pt x="371531" y="196919"/>
                        <a:pt x="173358" y="70448"/>
                        <a:pt x="99275" y="32613"/>
                      </a:cubicBezTo>
                      <a:cubicBezTo>
                        <a:pt x="25192" y="-5222"/>
                        <a:pt x="-20052" y="-7339"/>
                        <a:pt x="8787" y="119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1" name="フリーフォーム: 図形 3250">
                  <a:extLst>
                    <a:ext uri="{FF2B5EF4-FFF2-40B4-BE49-F238E27FC236}">
                      <a16:creationId xmlns:a16="http://schemas.microsoft.com/office/drawing/2014/main" id="{D2DB8BAB-8C81-4695-BEDD-595EF7B03F8C}"/>
                    </a:ext>
                  </a:extLst>
                </p:cNvPr>
                <p:cNvSpPr/>
                <p:nvPr/>
              </p:nvSpPr>
              <p:spPr>
                <a:xfrm>
                  <a:off x="8477250" y="652463"/>
                  <a:ext cx="592516" cy="413881"/>
                </a:xfrm>
                <a:custGeom>
                  <a:avLst/>
                  <a:gdLst>
                    <a:gd name="connsiteX0" fmla="*/ 0 w 592516"/>
                    <a:gd name="connsiteY0" fmla="*/ 0 h 413881"/>
                    <a:gd name="connsiteX1" fmla="*/ 323850 w 592516"/>
                    <a:gd name="connsiteY1" fmla="*/ 207962 h 413881"/>
                    <a:gd name="connsiteX2" fmla="*/ 584200 w 592516"/>
                    <a:gd name="connsiteY2" fmla="*/ 406400 h 413881"/>
                    <a:gd name="connsiteX3" fmla="*/ 515938 w 592516"/>
                    <a:gd name="connsiteY3" fmla="*/ 363537 h 413881"/>
                    <a:gd name="connsiteX4" fmla="*/ 393700 w 592516"/>
                    <a:gd name="connsiteY4" fmla="*/ 282575 h 413881"/>
                    <a:gd name="connsiteX5" fmla="*/ 322263 w 592516"/>
                    <a:gd name="connsiteY5" fmla="*/ 241300 h 413881"/>
                    <a:gd name="connsiteX6" fmla="*/ 0 w 592516"/>
                    <a:gd name="connsiteY6" fmla="*/ 0 h 41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2516" h="413881">
                      <a:moveTo>
                        <a:pt x="0" y="0"/>
                      </a:moveTo>
                      <a:cubicBezTo>
                        <a:pt x="113241" y="70114"/>
                        <a:pt x="226483" y="140229"/>
                        <a:pt x="323850" y="207962"/>
                      </a:cubicBezTo>
                      <a:cubicBezTo>
                        <a:pt x="421217" y="275695"/>
                        <a:pt x="552186" y="380471"/>
                        <a:pt x="584200" y="406400"/>
                      </a:cubicBezTo>
                      <a:cubicBezTo>
                        <a:pt x="616214" y="432329"/>
                        <a:pt x="547688" y="384174"/>
                        <a:pt x="515938" y="363537"/>
                      </a:cubicBezTo>
                      <a:cubicBezTo>
                        <a:pt x="484188" y="342900"/>
                        <a:pt x="425979" y="302948"/>
                        <a:pt x="393700" y="282575"/>
                      </a:cubicBezTo>
                      <a:cubicBezTo>
                        <a:pt x="361421" y="262202"/>
                        <a:pt x="322263" y="241300"/>
                        <a:pt x="322263" y="2413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2" name="フリーフォーム: 図形 3251">
                  <a:extLst>
                    <a:ext uri="{FF2B5EF4-FFF2-40B4-BE49-F238E27FC236}">
                      <a16:creationId xmlns:a16="http://schemas.microsoft.com/office/drawing/2014/main" id="{2E6846EC-3D84-4DB9-AF43-BFF5BEEC0311}"/>
                    </a:ext>
                  </a:extLst>
                </p:cNvPr>
                <p:cNvSpPr/>
                <p:nvPr/>
              </p:nvSpPr>
              <p:spPr>
                <a:xfrm>
                  <a:off x="8803586" y="923927"/>
                  <a:ext cx="389356" cy="323883"/>
                </a:xfrm>
                <a:custGeom>
                  <a:avLst/>
                  <a:gdLst>
                    <a:gd name="connsiteX0" fmla="*/ 689 w 389356"/>
                    <a:gd name="connsiteY0" fmla="*/ 1586 h 323883"/>
                    <a:gd name="connsiteX1" fmla="*/ 370577 w 389356"/>
                    <a:gd name="connsiteY1" fmla="*/ 312736 h 323883"/>
                    <a:gd name="connsiteX2" fmla="*/ 329302 w 389356"/>
                    <a:gd name="connsiteY2" fmla="*/ 249236 h 323883"/>
                    <a:gd name="connsiteX3" fmla="*/ 280089 w 389356"/>
                    <a:gd name="connsiteY3" fmla="*/ 195261 h 323883"/>
                    <a:gd name="connsiteX4" fmla="*/ 689 w 389356"/>
                    <a:gd name="connsiteY4" fmla="*/ 1586 h 32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9356" h="323883">
                      <a:moveTo>
                        <a:pt x="689" y="1586"/>
                      </a:moveTo>
                      <a:cubicBezTo>
                        <a:pt x="15770" y="21165"/>
                        <a:pt x="315808" y="271461"/>
                        <a:pt x="370577" y="312736"/>
                      </a:cubicBezTo>
                      <a:cubicBezTo>
                        <a:pt x="425346" y="354011"/>
                        <a:pt x="344383" y="268815"/>
                        <a:pt x="329302" y="249236"/>
                      </a:cubicBezTo>
                      <a:cubicBezTo>
                        <a:pt x="314221" y="229657"/>
                        <a:pt x="338033" y="241298"/>
                        <a:pt x="280089" y="195261"/>
                      </a:cubicBezTo>
                      <a:cubicBezTo>
                        <a:pt x="222145" y="149224"/>
                        <a:pt x="-14392" y="-17993"/>
                        <a:pt x="689" y="15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3" name="フリーフォーム: 図形 3252">
                  <a:extLst>
                    <a:ext uri="{FF2B5EF4-FFF2-40B4-BE49-F238E27FC236}">
                      <a16:creationId xmlns:a16="http://schemas.microsoft.com/office/drawing/2014/main" id="{D74358A6-D7E5-461C-8849-B3261B6506CE}"/>
                    </a:ext>
                  </a:extLst>
                </p:cNvPr>
                <p:cNvSpPr/>
                <p:nvPr/>
              </p:nvSpPr>
              <p:spPr>
                <a:xfrm>
                  <a:off x="9093200" y="1095162"/>
                  <a:ext cx="418815" cy="420198"/>
                </a:xfrm>
                <a:custGeom>
                  <a:avLst/>
                  <a:gdLst>
                    <a:gd name="connsiteX0" fmla="*/ 0 w 418815"/>
                    <a:gd name="connsiteY0" fmla="*/ 213 h 420198"/>
                    <a:gd name="connsiteX1" fmla="*/ 217488 w 418815"/>
                    <a:gd name="connsiteY1" fmla="*/ 209763 h 420198"/>
                    <a:gd name="connsiteX2" fmla="*/ 412750 w 418815"/>
                    <a:gd name="connsiteY2" fmla="*/ 416138 h 420198"/>
                    <a:gd name="connsiteX3" fmla="*/ 355600 w 418815"/>
                    <a:gd name="connsiteY3" fmla="*/ 333588 h 420198"/>
                    <a:gd name="connsiteX4" fmla="*/ 217488 w 418815"/>
                    <a:gd name="connsiteY4" fmla="*/ 173251 h 420198"/>
                    <a:gd name="connsiteX5" fmla="*/ 0 w 418815"/>
                    <a:gd name="connsiteY5" fmla="*/ 213 h 42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8815" h="420198">
                      <a:moveTo>
                        <a:pt x="0" y="213"/>
                      </a:moveTo>
                      <a:cubicBezTo>
                        <a:pt x="0" y="6298"/>
                        <a:pt x="148696" y="140442"/>
                        <a:pt x="217488" y="209763"/>
                      </a:cubicBezTo>
                      <a:cubicBezTo>
                        <a:pt x="286280" y="279084"/>
                        <a:pt x="389731" y="395501"/>
                        <a:pt x="412750" y="416138"/>
                      </a:cubicBezTo>
                      <a:cubicBezTo>
                        <a:pt x="435769" y="436775"/>
                        <a:pt x="388144" y="374069"/>
                        <a:pt x="355600" y="333588"/>
                      </a:cubicBezTo>
                      <a:cubicBezTo>
                        <a:pt x="323056" y="293107"/>
                        <a:pt x="275961" y="226697"/>
                        <a:pt x="217488" y="173251"/>
                      </a:cubicBezTo>
                      <a:cubicBezTo>
                        <a:pt x="159015" y="119805"/>
                        <a:pt x="0" y="-5872"/>
                        <a:pt x="0" y="2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4" name="フリーフォーム: 図形 3253">
                  <a:extLst>
                    <a:ext uri="{FF2B5EF4-FFF2-40B4-BE49-F238E27FC236}">
                      <a16:creationId xmlns:a16="http://schemas.microsoft.com/office/drawing/2014/main" id="{244069A2-91AD-43E6-BA28-F4EE753931DD}"/>
                    </a:ext>
                  </a:extLst>
                </p:cNvPr>
                <p:cNvSpPr/>
                <p:nvPr/>
              </p:nvSpPr>
              <p:spPr>
                <a:xfrm>
                  <a:off x="9205207" y="1257382"/>
                  <a:ext cx="276376" cy="272204"/>
                </a:xfrm>
                <a:custGeom>
                  <a:avLst/>
                  <a:gdLst>
                    <a:gd name="connsiteX0" fmla="*/ 706 w 276376"/>
                    <a:gd name="connsiteY0" fmla="*/ 1506 h 272204"/>
                    <a:gd name="connsiteX1" fmla="*/ 262643 w 276376"/>
                    <a:gd name="connsiteY1" fmla="*/ 261856 h 272204"/>
                    <a:gd name="connsiteX2" fmla="*/ 234068 w 276376"/>
                    <a:gd name="connsiteY2" fmla="*/ 214231 h 272204"/>
                    <a:gd name="connsiteX3" fmla="*/ 186443 w 276376"/>
                    <a:gd name="connsiteY3" fmla="*/ 157081 h 272204"/>
                    <a:gd name="connsiteX4" fmla="*/ 706 w 276376"/>
                    <a:gd name="connsiteY4" fmla="*/ 1506 h 27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76" h="272204">
                      <a:moveTo>
                        <a:pt x="706" y="1506"/>
                      </a:moveTo>
                      <a:cubicBezTo>
                        <a:pt x="13406" y="18969"/>
                        <a:pt x="223749" y="226402"/>
                        <a:pt x="262643" y="261856"/>
                      </a:cubicBezTo>
                      <a:cubicBezTo>
                        <a:pt x="301537" y="297310"/>
                        <a:pt x="246768" y="231694"/>
                        <a:pt x="234068" y="214231"/>
                      </a:cubicBezTo>
                      <a:cubicBezTo>
                        <a:pt x="221368" y="196769"/>
                        <a:pt x="222691" y="190683"/>
                        <a:pt x="186443" y="157081"/>
                      </a:cubicBezTo>
                      <a:cubicBezTo>
                        <a:pt x="150195" y="123479"/>
                        <a:pt x="-11994" y="-15957"/>
                        <a:pt x="706" y="15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5" name="フリーフォーム: 図形 3254">
                  <a:extLst>
                    <a:ext uri="{FF2B5EF4-FFF2-40B4-BE49-F238E27FC236}">
                      <a16:creationId xmlns:a16="http://schemas.microsoft.com/office/drawing/2014/main" id="{1E2B1661-CC4A-4D88-9B61-BDB24FB03B03}"/>
                    </a:ext>
                  </a:extLst>
                </p:cNvPr>
                <p:cNvSpPr/>
                <p:nvPr/>
              </p:nvSpPr>
              <p:spPr>
                <a:xfrm>
                  <a:off x="9515639" y="1517382"/>
                  <a:ext cx="294781" cy="419390"/>
                </a:xfrm>
                <a:custGeom>
                  <a:avLst/>
                  <a:gdLst>
                    <a:gd name="connsiteX0" fmla="*/ 894 w 294781"/>
                    <a:gd name="connsiteY0" fmla="*/ 2385 h 419390"/>
                    <a:gd name="connsiteX1" fmla="*/ 280294 w 294781"/>
                    <a:gd name="connsiteY1" fmla="*/ 404551 h 419390"/>
                    <a:gd name="connsiteX2" fmla="*/ 248544 w 294781"/>
                    <a:gd name="connsiteY2" fmla="*/ 324118 h 419390"/>
                    <a:gd name="connsiteX3" fmla="*/ 193511 w 294781"/>
                    <a:gd name="connsiteY3" fmla="*/ 241568 h 419390"/>
                    <a:gd name="connsiteX4" fmla="*/ 894 w 294781"/>
                    <a:gd name="connsiteY4" fmla="*/ 2385 h 419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781" h="419390">
                      <a:moveTo>
                        <a:pt x="894" y="2385"/>
                      </a:moveTo>
                      <a:cubicBezTo>
                        <a:pt x="15358" y="29549"/>
                        <a:pt x="239019" y="350929"/>
                        <a:pt x="280294" y="404551"/>
                      </a:cubicBezTo>
                      <a:cubicBezTo>
                        <a:pt x="321569" y="458173"/>
                        <a:pt x="263008" y="351282"/>
                        <a:pt x="248544" y="324118"/>
                      </a:cubicBezTo>
                      <a:cubicBezTo>
                        <a:pt x="234080" y="296954"/>
                        <a:pt x="235491" y="295190"/>
                        <a:pt x="193511" y="241568"/>
                      </a:cubicBezTo>
                      <a:cubicBezTo>
                        <a:pt x="151531" y="187946"/>
                        <a:pt x="-13570" y="-24779"/>
                        <a:pt x="894" y="23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6" name="フリーフォーム: 図形 3255">
                  <a:extLst>
                    <a:ext uri="{FF2B5EF4-FFF2-40B4-BE49-F238E27FC236}">
                      <a16:creationId xmlns:a16="http://schemas.microsoft.com/office/drawing/2014/main" id="{4D8EDC78-71EB-4645-B5BD-96DF1BE7C63B}"/>
                    </a:ext>
                  </a:extLst>
                </p:cNvPr>
                <p:cNvSpPr/>
                <p:nvPr/>
              </p:nvSpPr>
              <p:spPr>
                <a:xfrm>
                  <a:off x="9479043" y="1549823"/>
                  <a:ext cx="326811" cy="451949"/>
                </a:xfrm>
                <a:custGeom>
                  <a:avLst/>
                  <a:gdLst>
                    <a:gd name="connsiteX0" fmla="*/ 1507 w 326811"/>
                    <a:gd name="connsiteY0" fmla="*/ 3810 h 451949"/>
                    <a:gd name="connsiteX1" fmla="*/ 312657 w 326811"/>
                    <a:gd name="connsiteY1" fmla="*/ 433494 h 451949"/>
                    <a:gd name="connsiteX2" fmla="*/ 266090 w 326811"/>
                    <a:gd name="connsiteY2" fmla="*/ 359410 h 451949"/>
                    <a:gd name="connsiteX3" fmla="*/ 196240 w 326811"/>
                    <a:gd name="connsiteY3" fmla="*/ 230294 h 451949"/>
                    <a:gd name="connsiteX4" fmla="*/ 1507 w 326811"/>
                    <a:gd name="connsiteY4" fmla="*/ 3810 h 451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6811" h="451949">
                      <a:moveTo>
                        <a:pt x="1507" y="3810"/>
                      </a:moveTo>
                      <a:cubicBezTo>
                        <a:pt x="20910" y="37677"/>
                        <a:pt x="268560" y="374227"/>
                        <a:pt x="312657" y="433494"/>
                      </a:cubicBezTo>
                      <a:cubicBezTo>
                        <a:pt x="356754" y="492761"/>
                        <a:pt x="285493" y="393277"/>
                        <a:pt x="266090" y="359410"/>
                      </a:cubicBezTo>
                      <a:cubicBezTo>
                        <a:pt x="246687" y="325543"/>
                        <a:pt x="236809" y="289208"/>
                        <a:pt x="196240" y="230294"/>
                      </a:cubicBezTo>
                      <a:cubicBezTo>
                        <a:pt x="155671" y="171380"/>
                        <a:pt x="-17896" y="-30057"/>
                        <a:pt x="1507" y="38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7" name="フリーフォーム: 図形 3256">
                  <a:extLst>
                    <a:ext uri="{FF2B5EF4-FFF2-40B4-BE49-F238E27FC236}">
                      <a16:creationId xmlns:a16="http://schemas.microsoft.com/office/drawing/2014/main" id="{DC8D7101-D75A-43C6-9749-7AA4D2C55895}"/>
                    </a:ext>
                  </a:extLst>
                </p:cNvPr>
                <p:cNvSpPr/>
                <p:nvPr/>
              </p:nvSpPr>
              <p:spPr>
                <a:xfrm>
                  <a:off x="9808192" y="1997951"/>
                  <a:ext cx="178311" cy="416671"/>
                </a:xfrm>
                <a:custGeom>
                  <a:avLst/>
                  <a:gdLst>
                    <a:gd name="connsiteX0" fmla="*/ 441 w 178311"/>
                    <a:gd name="connsiteY0" fmla="*/ 2299 h 416671"/>
                    <a:gd name="connsiteX1" fmla="*/ 171891 w 178311"/>
                    <a:gd name="connsiteY1" fmla="*/ 406582 h 416671"/>
                    <a:gd name="connsiteX2" fmla="*/ 140141 w 178311"/>
                    <a:gd name="connsiteY2" fmla="*/ 290166 h 416671"/>
                    <a:gd name="connsiteX3" fmla="*/ 123208 w 178311"/>
                    <a:gd name="connsiteY3" fmla="*/ 243599 h 416671"/>
                    <a:gd name="connsiteX4" fmla="*/ 441 w 178311"/>
                    <a:gd name="connsiteY4" fmla="*/ 2299 h 41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311" h="416671">
                      <a:moveTo>
                        <a:pt x="441" y="2299"/>
                      </a:moveTo>
                      <a:cubicBezTo>
                        <a:pt x="8555" y="29463"/>
                        <a:pt x="148608" y="358604"/>
                        <a:pt x="171891" y="406582"/>
                      </a:cubicBezTo>
                      <a:cubicBezTo>
                        <a:pt x="195174" y="454560"/>
                        <a:pt x="148255" y="317330"/>
                        <a:pt x="140141" y="290166"/>
                      </a:cubicBezTo>
                      <a:cubicBezTo>
                        <a:pt x="132027" y="263002"/>
                        <a:pt x="147902" y="290518"/>
                        <a:pt x="123208" y="243599"/>
                      </a:cubicBezTo>
                      <a:cubicBezTo>
                        <a:pt x="98514" y="196680"/>
                        <a:pt x="-7673" y="-24865"/>
                        <a:pt x="441" y="22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8" name="フリーフォーム: 図形 3257">
                  <a:extLst>
                    <a:ext uri="{FF2B5EF4-FFF2-40B4-BE49-F238E27FC236}">
                      <a16:creationId xmlns:a16="http://schemas.microsoft.com/office/drawing/2014/main" id="{CE5259C1-7C56-43AB-988B-1C7C3F40193E}"/>
                    </a:ext>
                  </a:extLst>
                </p:cNvPr>
                <p:cNvSpPr/>
                <p:nvPr/>
              </p:nvSpPr>
              <p:spPr>
                <a:xfrm>
                  <a:off x="9844003" y="1994949"/>
                  <a:ext cx="221187" cy="485777"/>
                </a:xfrm>
                <a:custGeom>
                  <a:avLst/>
                  <a:gdLst>
                    <a:gd name="connsiteX0" fmla="*/ 614 w 221187"/>
                    <a:gd name="connsiteY0" fmla="*/ 3184 h 485777"/>
                    <a:gd name="connsiteX1" fmla="*/ 212280 w 221187"/>
                    <a:gd name="connsiteY1" fmla="*/ 466734 h 485777"/>
                    <a:gd name="connsiteX2" fmla="*/ 178414 w 221187"/>
                    <a:gd name="connsiteY2" fmla="*/ 384184 h 485777"/>
                    <a:gd name="connsiteX3" fmla="*/ 148780 w 221187"/>
                    <a:gd name="connsiteY3" fmla="*/ 267768 h 485777"/>
                    <a:gd name="connsiteX4" fmla="*/ 614 w 221187"/>
                    <a:gd name="connsiteY4" fmla="*/ 3184 h 485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187" h="485777">
                      <a:moveTo>
                        <a:pt x="614" y="3184"/>
                      </a:moveTo>
                      <a:cubicBezTo>
                        <a:pt x="11197" y="36345"/>
                        <a:pt x="182647" y="403234"/>
                        <a:pt x="212280" y="466734"/>
                      </a:cubicBezTo>
                      <a:cubicBezTo>
                        <a:pt x="241913" y="530234"/>
                        <a:pt x="188997" y="417345"/>
                        <a:pt x="178414" y="384184"/>
                      </a:cubicBezTo>
                      <a:cubicBezTo>
                        <a:pt x="167831" y="351023"/>
                        <a:pt x="178413" y="330210"/>
                        <a:pt x="148780" y="267768"/>
                      </a:cubicBezTo>
                      <a:cubicBezTo>
                        <a:pt x="119147" y="205326"/>
                        <a:pt x="-9969" y="-29977"/>
                        <a:pt x="614" y="3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59" name="フリーフォーム: 図形 3258">
                  <a:extLst>
                    <a:ext uri="{FF2B5EF4-FFF2-40B4-BE49-F238E27FC236}">
                      <a16:creationId xmlns:a16="http://schemas.microsoft.com/office/drawing/2014/main" id="{CFC5F693-CB7A-4302-8B5E-52315DA49D29}"/>
                    </a:ext>
                  </a:extLst>
                </p:cNvPr>
                <p:cNvSpPr/>
                <p:nvPr/>
              </p:nvSpPr>
              <p:spPr>
                <a:xfrm>
                  <a:off x="9996971" y="2441612"/>
                  <a:ext cx="142446" cy="497439"/>
                </a:xfrm>
                <a:custGeom>
                  <a:avLst/>
                  <a:gdLst>
                    <a:gd name="connsiteX0" fmla="*/ 46 w 142446"/>
                    <a:gd name="connsiteY0" fmla="*/ 3138 h 497439"/>
                    <a:gd name="connsiteX1" fmla="*/ 133396 w 142446"/>
                    <a:gd name="connsiteY1" fmla="*/ 479388 h 497439"/>
                    <a:gd name="connsiteX2" fmla="*/ 129162 w 142446"/>
                    <a:gd name="connsiteY2" fmla="*/ 386255 h 497439"/>
                    <a:gd name="connsiteX3" fmla="*/ 118579 w 142446"/>
                    <a:gd name="connsiteY3" fmla="*/ 278305 h 497439"/>
                    <a:gd name="connsiteX4" fmla="*/ 46 w 142446"/>
                    <a:gd name="connsiteY4" fmla="*/ 3138 h 49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446" h="497439">
                      <a:moveTo>
                        <a:pt x="46" y="3138"/>
                      </a:moveTo>
                      <a:cubicBezTo>
                        <a:pt x="2515" y="36652"/>
                        <a:pt x="111877" y="415535"/>
                        <a:pt x="133396" y="479388"/>
                      </a:cubicBezTo>
                      <a:cubicBezTo>
                        <a:pt x="154915" y="543241"/>
                        <a:pt x="131631" y="419769"/>
                        <a:pt x="129162" y="386255"/>
                      </a:cubicBezTo>
                      <a:cubicBezTo>
                        <a:pt x="126693" y="352741"/>
                        <a:pt x="142568" y="342511"/>
                        <a:pt x="118579" y="278305"/>
                      </a:cubicBezTo>
                      <a:cubicBezTo>
                        <a:pt x="94590" y="214099"/>
                        <a:pt x="-2423" y="-30376"/>
                        <a:pt x="46" y="31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0" name="フリーフォーム: 図形 3259">
                  <a:extLst>
                    <a:ext uri="{FF2B5EF4-FFF2-40B4-BE49-F238E27FC236}">
                      <a16:creationId xmlns:a16="http://schemas.microsoft.com/office/drawing/2014/main" id="{FC114ADD-04AE-4330-B068-F7DAA29F7EB8}"/>
                    </a:ext>
                  </a:extLst>
                </p:cNvPr>
                <p:cNvSpPr/>
                <p:nvPr/>
              </p:nvSpPr>
              <p:spPr>
                <a:xfrm>
                  <a:off x="10030873" y="2414894"/>
                  <a:ext cx="169773" cy="610848"/>
                </a:xfrm>
                <a:custGeom>
                  <a:avLst/>
                  <a:gdLst>
                    <a:gd name="connsiteX0" fmla="*/ 10 w 169773"/>
                    <a:gd name="connsiteY0" fmla="*/ 223 h 610848"/>
                    <a:gd name="connsiteX1" fmla="*/ 107960 w 169773"/>
                    <a:gd name="connsiteY1" fmla="*/ 311373 h 610848"/>
                    <a:gd name="connsiteX2" fmla="*/ 167227 w 169773"/>
                    <a:gd name="connsiteY2" fmla="*/ 605589 h 610848"/>
                    <a:gd name="connsiteX3" fmla="*/ 154527 w 169773"/>
                    <a:gd name="connsiteY3" fmla="*/ 482823 h 610848"/>
                    <a:gd name="connsiteX4" fmla="*/ 114310 w 169773"/>
                    <a:gd name="connsiteY4" fmla="*/ 264806 h 610848"/>
                    <a:gd name="connsiteX5" fmla="*/ 10 w 169773"/>
                    <a:gd name="connsiteY5" fmla="*/ 223 h 61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773" h="610848">
                      <a:moveTo>
                        <a:pt x="10" y="223"/>
                      </a:moveTo>
                      <a:cubicBezTo>
                        <a:pt x="-1048" y="7984"/>
                        <a:pt x="80091" y="210479"/>
                        <a:pt x="107960" y="311373"/>
                      </a:cubicBezTo>
                      <a:cubicBezTo>
                        <a:pt x="135830" y="412267"/>
                        <a:pt x="159466" y="577014"/>
                        <a:pt x="167227" y="605589"/>
                      </a:cubicBezTo>
                      <a:cubicBezTo>
                        <a:pt x="174988" y="634164"/>
                        <a:pt x="163346" y="539620"/>
                        <a:pt x="154527" y="482823"/>
                      </a:cubicBezTo>
                      <a:cubicBezTo>
                        <a:pt x="145708" y="426026"/>
                        <a:pt x="141121" y="341006"/>
                        <a:pt x="114310" y="264806"/>
                      </a:cubicBezTo>
                      <a:cubicBezTo>
                        <a:pt x="87499" y="188606"/>
                        <a:pt x="1068" y="-7538"/>
                        <a:pt x="10" y="2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1" name="フリーフォーム: 図形 3260">
                  <a:extLst>
                    <a:ext uri="{FF2B5EF4-FFF2-40B4-BE49-F238E27FC236}">
                      <a16:creationId xmlns:a16="http://schemas.microsoft.com/office/drawing/2014/main" id="{208A2D4B-6C97-4222-A316-8B90491BF960}"/>
                    </a:ext>
                  </a:extLst>
                </p:cNvPr>
                <p:cNvSpPr/>
                <p:nvPr/>
              </p:nvSpPr>
              <p:spPr>
                <a:xfrm>
                  <a:off x="10155615" y="2997019"/>
                  <a:ext cx="41605" cy="343142"/>
                </a:xfrm>
                <a:custGeom>
                  <a:avLst/>
                  <a:gdLst>
                    <a:gd name="connsiteX0" fmla="*/ 152 w 41605"/>
                    <a:gd name="connsiteY0" fmla="*/ 8648 h 343142"/>
                    <a:gd name="connsiteX1" fmla="*/ 38252 w 41605"/>
                    <a:gd name="connsiteY1" fmla="*/ 338848 h 343142"/>
                    <a:gd name="connsiteX2" fmla="*/ 38252 w 41605"/>
                    <a:gd name="connsiteY2" fmla="*/ 190681 h 343142"/>
                    <a:gd name="connsiteX3" fmla="*/ 25552 w 41605"/>
                    <a:gd name="connsiteY3" fmla="*/ 101781 h 343142"/>
                    <a:gd name="connsiteX4" fmla="*/ 152 w 41605"/>
                    <a:gd name="connsiteY4" fmla="*/ 8648 h 343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05" h="343142">
                      <a:moveTo>
                        <a:pt x="152" y="8648"/>
                      </a:moveTo>
                      <a:cubicBezTo>
                        <a:pt x="2269" y="48159"/>
                        <a:pt x="31902" y="308509"/>
                        <a:pt x="38252" y="338848"/>
                      </a:cubicBezTo>
                      <a:cubicBezTo>
                        <a:pt x="44602" y="369187"/>
                        <a:pt x="40369" y="230192"/>
                        <a:pt x="38252" y="190681"/>
                      </a:cubicBezTo>
                      <a:cubicBezTo>
                        <a:pt x="36135" y="151170"/>
                        <a:pt x="32608" y="127181"/>
                        <a:pt x="25552" y="101781"/>
                      </a:cubicBezTo>
                      <a:cubicBezTo>
                        <a:pt x="18496" y="76381"/>
                        <a:pt x="-1965" y="-30863"/>
                        <a:pt x="152" y="8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2" name="フリーフォーム: 図形 3261">
                  <a:extLst>
                    <a:ext uri="{FF2B5EF4-FFF2-40B4-BE49-F238E27FC236}">
                      <a16:creationId xmlns:a16="http://schemas.microsoft.com/office/drawing/2014/main" id="{7E89EF9C-83A9-498C-BF85-20485CB915EF}"/>
                    </a:ext>
                  </a:extLst>
                </p:cNvPr>
                <p:cNvSpPr/>
                <p:nvPr/>
              </p:nvSpPr>
              <p:spPr>
                <a:xfrm>
                  <a:off x="10121898" y="2937352"/>
                  <a:ext cx="53704" cy="593580"/>
                </a:xfrm>
                <a:custGeom>
                  <a:avLst/>
                  <a:gdLst>
                    <a:gd name="connsiteX0" fmla="*/ 2 w 53704"/>
                    <a:gd name="connsiteY0" fmla="*/ 4815 h 593580"/>
                    <a:gd name="connsiteX1" fmla="*/ 48685 w 53704"/>
                    <a:gd name="connsiteY1" fmla="*/ 565731 h 593580"/>
                    <a:gd name="connsiteX2" fmla="*/ 50802 w 53704"/>
                    <a:gd name="connsiteY2" fmla="*/ 487415 h 593580"/>
                    <a:gd name="connsiteX3" fmla="*/ 50802 w 53704"/>
                    <a:gd name="connsiteY3" fmla="*/ 303265 h 593580"/>
                    <a:gd name="connsiteX4" fmla="*/ 2 w 53704"/>
                    <a:gd name="connsiteY4" fmla="*/ 4815 h 593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04" h="593580">
                      <a:moveTo>
                        <a:pt x="2" y="4815"/>
                      </a:moveTo>
                      <a:cubicBezTo>
                        <a:pt x="-351" y="48559"/>
                        <a:pt x="40218" y="485298"/>
                        <a:pt x="48685" y="565731"/>
                      </a:cubicBezTo>
                      <a:cubicBezTo>
                        <a:pt x="57152" y="646164"/>
                        <a:pt x="50449" y="531159"/>
                        <a:pt x="50802" y="487415"/>
                      </a:cubicBezTo>
                      <a:cubicBezTo>
                        <a:pt x="51155" y="443671"/>
                        <a:pt x="57152" y="378760"/>
                        <a:pt x="50802" y="303265"/>
                      </a:cubicBezTo>
                      <a:cubicBezTo>
                        <a:pt x="44452" y="227771"/>
                        <a:pt x="355" y="-38929"/>
                        <a:pt x="2" y="48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3" name="フリーフォーム: 図形 3262">
                  <a:extLst>
                    <a:ext uri="{FF2B5EF4-FFF2-40B4-BE49-F238E27FC236}">
                      <a16:creationId xmlns:a16="http://schemas.microsoft.com/office/drawing/2014/main" id="{25910408-EE42-4F06-AE64-060CAF50656A}"/>
                    </a:ext>
                  </a:extLst>
                </p:cNvPr>
                <p:cNvSpPr/>
                <p:nvPr/>
              </p:nvSpPr>
              <p:spPr>
                <a:xfrm>
                  <a:off x="10180751" y="3124009"/>
                  <a:ext cx="59122" cy="617546"/>
                </a:xfrm>
                <a:custGeom>
                  <a:avLst/>
                  <a:gdLst>
                    <a:gd name="connsiteX0" fmla="*/ 42749 w 59122"/>
                    <a:gd name="connsiteY0" fmla="*/ 191 h 617546"/>
                    <a:gd name="connsiteX1" fmla="*/ 57566 w 59122"/>
                    <a:gd name="connsiteY1" fmla="*/ 389658 h 617546"/>
                    <a:gd name="connsiteX2" fmla="*/ 416 w 59122"/>
                    <a:gd name="connsiteY2" fmla="*/ 616141 h 617546"/>
                    <a:gd name="connsiteX3" fmla="*/ 32166 w 59122"/>
                    <a:gd name="connsiteY3" fmla="*/ 478558 h 617546"/>
                    <a:gd name="connsiteX4" fmla="*/ 40632 w 59122"/>
                    <a:gd name="connsiteY4" fmla="*/ 338858 h 617546"/>
                    <a:gd name="connsiteX5" fmla="*/ 42749 w 59122"/>
                    <a:gd name="connsiteY5" fmla="*/ 191 h 617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122" h="617546">
                      <a:moveTo>
                        <a:pt x="42749" y="191"/>
                      </a:moveTo>
                      <a:cubicBezTo>
                        <a:pt x="45571" y="8658"/>
                        <a:pt x="64621" y="287000"/>
                        <a:pt x="57566" y="389658"/>
                      </a:cubicBezTo>
                      <a:cubicBezTo>
                        <a:pt x="50511" y="492316"/>
                        <a:pt x="4649" y="601324"/>
                        <a:pt x="416" y="616141"/>
                      </a:cubicBezTo>
                      <a:cubicBezTo>
                        <a:pt x="-3817" y="630958"/>
                        <a:pt x="25463" y="524772"/>
                        <a:pt x="32166" y="478558"/>
                      </a:cubicBezTo>
                      <a:cubicBezTo>
                        <a:pt x="38869" y="432344"/>
                        <a:pt x="39927" y="411177"/>
                        <a:pt x="40632" y="338858"/>
                      </a:cubicBezTo>
                      <a:cubicBezTo>
                        <a:pt x="41337" y="266539"/>
                        <a:pt x="39927" y="-8276"/>
                        <a:pt x="42749" y="1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4" name="フリーフォーム: 図形 3263">
                  <a:extLst>
                    <a:ext uri="{FF2B5EF4-FFF2-40B4-BE49-F238E27FC236}">
                      <a16:creationId xmlns:a16="http://schemas.microsoft.com/office/drawing/2014/main" id="{A0A12114-2398-4373-BBD5-181636E176C8}"/>
                    </a:ext>
                  </a:extLst>
                </p:cNvPr>
                <p:cNvSpPr/>
                <p:nvPr/>
              </p:nvSpPr>
              <p:spPr>
                <a:xfrm>
                  <a:off x="10115531" y="3634873"/>
                  <a:ext cx="61167" cy="347377"/>
                </a:xfrm>
                <a:custGeom>
                  <a:avLst/>
                  <a:gdLst>
                    <a:gd name="connsiteX0" fmla="*/ 57169 w 61167"/>
                    <a:gd name="connsiteY0" fmla="*/ 1560 h 347377"/>
                    <a:gd name="connsiteX1" fmla="*/ 19 w 61167"/>
                    <a:gd name="connsiteY1" fmla="*/ 340227 h 347377"/>
                    <a:gd name="connsiteX2" fmla="*/ 50819 w 61167"/>
                    <a:gd name="connsiteY2" fmla="*/ 217460 h 347377"/>
                    <a:gd name="connsiteX3" fmla="*/ 57169 w 61167"/>
                    <a:gd name="connsiteY3" fmla="*/ 1560 h 347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167" h="347377">
                      <a:moveTo>
                        <a:pt x="57169" y="1560"/>
                      </a:moveTo>
                      <a:cubicBezTo>
                        <a:pt x="48702" y="22021"/>
                        <a:pt x="1077" y="304244"/>
                        <a:pt x="19" y="340227"/>
                      </a:cubicBezTo>
                      <a:cubicBezTo>
                        <a:pt x="-1039" y="376210"/>
                        <a:pt x="42352" y="267202"/>
                        <a:pt x="50819" y="217460"/>
                      </a:cubicBezTo>
                      <a:cubicBezTo>
                        <a:pt x="59286" y="167718"/>
                        <a:pt x="65636" y="-18901"/>
                        <a:pt x="57169" y="15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5" name="フリーフォーム: 図形 3264">
                  <a:extLst>
                    <a:ext uri="{FF2B5EF4-FFF2-40B4-BE49-F238E27FC236}">
                      <a16:creationId xmlns:a16="http://schemas.microsoft.com/office/drawing/2014/main" id="{81E6D358-746B-435A-9CE8-C6E1BC285DC1}"/>
                    </a:ext>
                  </a:extLst>
                </p:cNvPr>
                <p:cNvSpPr/>
                <p:nvPr/>
              </p:nvSpPr>
              <p:spPr>
                <a:xfrm>
                  <a:off x="10074701" y="3742953"/>
                  <a:ext cx="129009" cy="483916"/>
                </a:xfrm>
                <a:custGeom>
                  <a:avLst/>
                  <a:gdLst>
                    <a:gd name="connsiteX0" fmla="*/ 125516 w 129009"/>
                    <a:gd name="connsiteY0" fmla="*/ 5664 h 483916"/>
                    <a:gd name="connsiteX1" fmla="*/ 4866 w 129009"/>
                    <a:gd name="connsiteY1" fmla="*/ 467097 h 483916"/>
                    <a:gd name="connsiteX2" fmla="*/ 30266 w 129009"/>
                    <a:gd name="connsiteY2" fmla="*/ 367614 h 483916"/>
                    <a:gd name="connsiteX3" fmla="*/ 91649 w 129009"/>
                    <a:gd name="connsiteY3" fmla="*/ 217330 h 483916"/>
                    <a:gd name="connsiteX4" fmla="*/ 125516 w 129009"/>
                    <a:gd name="connsiteY4" fmla="*/ 5664 h 48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09" h="483916">
                      <a:moveTo>
                        <a:pt x="125516" y="5664"/>
                      </a:moveTo>
                      <a:cubicBezTo>
                        <a:pt x="111052" y="47292"/>
                        <a:pt x="20741" y="406772"/>
                        <a:pt x="4866" y="467097"/>
                      </a:cubicBezTo>
                      <a:cubicBezTo>
                        <a:pt x="-11009" y="527422"/>
                        <a:pt x="15802" y="409242"/>
                        <a:pt x="30266" y="367614"/>
                      </a:cubicBezTo>
                      <a:cubicBezTo>
                        <a:pt x="44730" y="325986"/>
                        <a:pt x="77538" y="270952"/>
                        <a:pt x="91649" y="217330"/>
                      </a:cubicBezTo>
                      <a:cubicBezTo>
                        <a:pt x="105760" y="163708"/>
                        <a:pt x="139980" y="-35964"/>
                        <a:pt x="125516" y="56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6" name="フリーフォーム: 図形 3265">
                  <a:extLst>
                    <a:ext uri="{FF2B5EF4-FFF2-40B4-BE49-F238E27FC236}">
                      <a16:creationId xmlns:a16="http://schemas.microsoft.com/office/drawing/2014/main" id="{E55CD972-B170-4F32-8543-21422E182E25}"/>
                    </a:ext>
                  </a:extLst>
                </p:cNvPr>
                <p:cNvSpPr/>
                <p:nvPr/>
              </p:nvSpPr>
              <p:spPr>
                <a:xfrm>
                  <a:off x="9968967" y="3997293"/>
                  <a:ext cx="153811" cy="391412"/>
                </a:xfrm>
                <a:custGeom>
                  <a:avLst/>
                  <a:gdLst>
                    <a:gd name="connsiteX0" fmla="*/ 149758 w 153811"/>
                    <a:gd name="connsiteY0" fmla="*/ 4795 h 391412"/>
                    <a:gd name="connsiteX1" fmla="*/ 5296 w 153811"/>
                    <a:gd name="connsiteY1" fmla="*/ 377857 h 391412"/>
                    <a:gd name="connsiteX2" fmla="*/ 38633 w 153811"/>
                    <a:gd name="connsiteY2" fmla="*/ 296895 h 391412"/>
                    <a:gd name="connsiteX3" fmla="*/ 108483 w 153811"/>
                    <a:gd name="connsiteY3" fmla="*/ 173070 h 391412"/>
                    <a:gd name="connsiteX4" fmla="*/ 149758 w 153811"/>
                    <a:gd name="connsiteY4" fmla="*/ 4795 h 391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811" h="391412">
                      <a:moveTo>
                        <a:pt x="149758" y="4795"/>
                      </a:moveTo>
                      <a:cubicBezTo>
                        <a:pt x="132560" y="38926"/>
                        <a:pt x="23817" y="329174"/>
                        <a:pt x="5296" y="377857"/>
                      </a:cubicBezTo>
                      <a:cubicBezTo>
                        <a:pt x="-13225" y="426540"/>
                        <a:pt x="21435" y="331026"/>
                        <a:pt x="38633" y="296895"/>
                      </a:cubicBezTo>
                      <a:cubicBezTo>
                        <a:pt x="55831" y="262764"/>
                        <a:pt x="92079" y="217785"/>
                        <a:pt x="108483" y="173070"/>
                      </a:cubicBezTo>
                      <a:cubicBezTo>
                        <a:pt x="124887" y="128355"/>
                        <a:pt x="166956" y="-29336"/>
                        <a:pt x="149758" y="47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7" name="フリーフォーム: 図形 3266">
                  <a:extLst>
                    <a:ext uri="{FF2B5EF4-FFF2-40B4-BE49-F238E27FC236}">
                      <a16:creationId xmlns:a16="http://schemas.microsoft.com/office/drawing/2014/main" id="{C9E2B7BC-5545-4AB9-9340-C6BF1A7E36F7}"/>
                    </a:ext>
                  </a:extLst>
                </p:cNvPr>
                <p:cNvSpPr/>
                <p:nvPr/>
              </p:nvSpPr>
              <p:spPr>
                <a:xfrm>
                  <a:off x="9949806" y="3972724"/>
                  <a:ext cx="151369" cy="440954"/>
                </a:xfrm>
                <a:custGeom>
                  <a:avLst/>
                  <a:gdLst>
                    <a:gd name="connsiteX0" fmla="*/ 148282 w 151369"/>
                    <a:gd name="connsiteY0" fmla="*/ 3964 h 440954"/>
                    <a:gd name="connsiteX1" fmla="*/ 3819 w 151369"/>
                    <a:gd name="connsiteY1" fmla="*/ 427826 h 440954"/>
                    <a:gd name="connsiteX2" fmla="*/ 46682 w 151369"/>
                    <a:gd name="connsiteY2" fmla="*/ 323051 h 440954"/>
                    <a:gd name="connsiteX3" fmla="*/ 99069 w 151369"/>
                    <a:gd name="connsiteY3" fmla="*/ 219864 h 440954"/>
                    <a:gd name="connsiteX4" fmla="*/ 148282 w 151369"/>
                    <a:gd name="connsiteY4" fmla="*/ 3964 h 44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369" h="440954">
                      <a:moveTo>
                        <a:pt x="148282" y="3964"/>
                      </a:moveTo>
                      <a:cubicBezTo>
                        <a:pt x="132407" y="38624"/>
                        <a:pt x="20752" y="374645"/>
                        <a:pt x="3819" y="427826"/>
                      </a:cubicBezTo>
                      <a:cubicBezTo>
                        <a:pt x="-13114" y="481007"/>
                        <a:pt x="30807" y="357711"/>
                        <a:pt x="46682" y="323051"/>
                      </a:cubicBezTo>
                      <a:cubicBezTo>
                        <a:pt x="62557" y="288391"/>
                        <a:pt x="83723" y="267754"/>
                        <a:pt x="99069" y="219864"/>
                      </a:cubicBezTo>
                      <a:cubicBezTo>
                        <a:pt x="114415" y="171975"/>
                        <a:pt x="164157" y="-30696"/>
                        <a:pt x="148282" y="39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8" name="フリーフォーム: 図形 3267">
                  <a:extLst>
                    <a:ext uri="{FF2B5EF4-FFF2-40B4-BE49-F238E27FC236}">
                      <a16:creationId xmlns:a16="http://schemas.microsoft.com/office/drawing/2014/main" id="{F272250A-7AD7-4410-80BB-A192BBE33998}"/>
                    </a:ext>
                  </a:extLst>
                </p:cNvPr>
                <p:cNvSpPr/>
                <p:nvPr/>
              </p:nvSpPr>
              <p:spPr>
                <a:xfrm>
                  <a:off x="9858135" y="4192660"/>
                  <a:ext cx="242344" cy="514721"/>
                </a:xfrm>
                <a:custGeom>
                  <a:avLst/>
                  <a:gdLst>
                    <a:gd name="connsiteX0" fmla="*/ 233603 w 242344"/>
                    <a:gd name="connsiteY0" fmla="*/ 11040 h 514721"/>
                    <a:gd name="connsiteX1" fmla="*/ 8178 w 242344"/>
                    <a:gd name="connsiteY1" fmla="*/ 490465 h 514721"/>
                    <a:gd name="connsiteX2" fmla="*/ 62153 w 242344"/>
                    <a:gd name="connsiteY2" fmla="*/ 415853 h 514721"/>
                    <a:gd name="connsiteX3" fmla="*/ 184390 w 242344"/>
                    <a:gd name="connsiteY3" fmla="*/ 172965 h 514721"/>
                    <a:gd name="connsiteX4" fmla="*/ 233603 w 242344"/>
                    <a:gd name="connsiteY4" fmla="*/ 11040 h 514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344" h="514721">
                      <a:moveTo>
                        <a:pt x="233603" y="11040"/>
                      </a:moveTo>
                      <a:cubicBezTo>
                        <a:pt x="204234" y="63957"/>
                        <a:pt x="36753" y="422996"/>
                        <a:pt x="8178" y="490465"/>
                      </a:cubicBezTo>
                      <a:cubicBezTo>
                        <a:pt x="-20397" y="557934"/>
                        <a:pt x="32784" y="468770"/>
                        <a:pt x="62153" y="415853"/>
                      </a:cubicBezTo>
                      <a:cubicBezTo>
                        <a:pt x="91522" y="362936"/>
                        <a:pt x="157667" y="236730"/>
                        <a:pt x="184390" y="172965"/>
                      </a:cubicBezTo>
                      <a:cubicBezTo>
                        <a:pt x="211113" y="109200"/>
                        <a:pt x="262972" y="-41877"/>
                        <a:pt x="233603" y="110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69" name="フリーフォーム: 図形 3268">
                  <a:extLst>
                    <a:ext uri="{FF2B5EF4-FFF2-40B4-BE49-F238E27FC236}">
                      <a16:creationId xmlns:a16="http://schemas.microsoft.com/office/drawing/2014/main" id="{91BE359F-0646-4199-BEE7-6CD70EFEF75B}"/>
                    </a:ext>
                  </a:extLst>
                </p:cNvPr>
                <p:cNvSpPr/>
                <p:nvPr/>
              </p:nvSpPr>
              <p:spPr>
                <a:xfrm>
                  <a:off x="9777300" y="4436465"/>
                  <a:ext cx="184269" cy="308445"/>
                </a:xfrm>
                <a:custGeom>
                  <a:avLst/>
                  <a:gdLst>
                    <a:gd name="connsiteX0" fmla="*/ 184263 w 184269"/>
                    <a:gd name="connsiteY0" fmla="*/ 598 h 308445"/>
                    <a:gd name="connsiteX1" fmla="*/ 87425 w 184269"/>
                    <a:gd name="connsiteY1" fmla="*/ 168873 h 308445"/>
                    <a:gd name="connsiteX2" fmla="*/ 1700 w 184269"/>
                    <a:gd name="connsiteY2" fmla="*/ 306985 h 308445"/>
                    <a:gd name="connsiteX3" fmla="*/ 35038 w 184269"/>
                    <a:gd name="connsiteY3" fmla="*/ 233960 h 308445"/>
                    <a:gd name="connsiteX4" fmla="*/ 92188 w 184269"/>
                    <a:gd name="connsiteY4" fmla="*/ 116485 h 308445"/>
                    <a:gd name="connsiteX5" fmla="*/ 184263 w 184269"/>
                    <a:gd name="connsiteY5" fmla="*/ 598 h 308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4269" h="308445">
                      <a:moveTo>
                        <a:pt x="184263" y="598"/>
                      </a:moveTo>
                      <a:cubicBezTo>
                        <a:pt x="183469" y="9329"/>
                        <a:pt x="117852" y="117809"/>
                        <a:pt x="87425" y="168873"/>
                      </a:cubicBezTo>
                      <a:cubicBezTo>
                        <a:pt x="56998" y="219938"/>
                        <a:pt x="10431" y="296137"/>
                        <a:pt x="1700" y="306985"/>
                      </a:cubicBezTo>
                      <a:cubicBezTo>
                        <a:pt x="-7031" y="317833"/>
                        <a:pt x="19957" y="265710"/>
                        <a:pt x="35038" y="233960"/>
                      </a:cubicBezTo>
                      <a:cubicBezTo>
                        <a:pt x="50119" y="202210"/>
                        <a:pt x="69434" y="151939"/>
                        <a:pt x="92188" y="116485"/>
                      </a:cubicBezTo>
                      <a:cubicBezTo>
                        <a:pt x="114942" y="81031"/>
                        <a:pt x="185057" y="-8133"/>
                        <a:pt x="184263" y="5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0" name="フリーフォーム: 図形 3269">
                  <a:extLst>
                    <a:ext uri="{FF2B5EF4-FFF2-40B4-BE49-F238E27FC236}">
                      <a16:creationId xmlns:a16="http://schemas.microsoft.com/office/drawing/2014/main" id="{5BA013F2-BAC3-4586-B690-B7F9BCCA8DB8}"/>
                    </a:ext>
                  </a:extLst>
                </p:cNvPr>
                <p:cNvSpPr/>
                <p:nvPr/>
              </p:nvSpPr>
              <p:spPr>
                <a:xfrm>
                  <a:off x="9480833" y="4734322"/>
                  <a:ext cx="383594" cy="507701"/>
                </a:xfrm>
                <a:custGeom>
                  <a:avLst/>
                  <a:gdLst>
                    <a:gd name="connsiteX0" fmla="*/ 374367 w 383594"/>
                    <a:gd name="connsiteY0" fmla="*/ 7541 h 507701"/>
                    <a:gd name="connsiteX1" fmla="*/ 17180 w 383594"/>
                    <a:gd name="connsiteY1" fmla="*/ 486966 h 507701"/>
                    <a:gd name="connsiteX2" fmla="*/ 77505 w 383594"/>
                    <a:gd name="connsiteY2" fmla="*/ 399653 h 507701"/>
                    <a:gd name="connsiteX3" fmla="*/ 261655 w 383594"/>
                    <a:gd name="connsiteY3" fmla="*/ 205978 h 507701"/>
                    <a:gd name="connsiteX4" fmla="*/ 374367 w 383594"/>
                    <a:gd name="connsiteY4" fmla="*/ 7541 h 507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594" h="507701">
                      <a:moveTo>
                        <a:pt x="374367" y="7541"/>
                      </a:moveTo>
                      <a:cubicBezTo>
                        <a:pt x="333621" y="54372"/>
                        <a:pt x="66657" y="421614"/>
                        <a:pt x="17180" y="486966"/>
                      </a:cubicBezTo>
                      <a:cubicBezTo>
                        <a:pt x="-32297" y="552318"/>
                        <a:pt x="36759" y="446484"/>
                        <a:pt x="77505" y="399653"/>
                      </a:cubicBezTo>
                      <a:cubicBezTo>
                        <a:pt x="118251" y="352822"/>
                        <a:pt x="212707" y="267097"/>
                        <a:pt x="261655" y="205978"/>
                      </a:cubicBezTo>
                      <a:cubicBezTo>
                        <a:pt x="310603" y="144859"/>
                        <a:pt x="415113" y="-39290"/>
                        <a:pt x="374367" y="75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1" name="フリーフォーム: 図形 3270">
                  <a:extLst>
                    <a:ext uri="{FF2B5EF4-FFF2-40B4-BE49-F238E27FC236}">
                      <a16:creationId xmlns:a16="http://schemas.microsoft.com/office/drawing/2014/main" id="{AA28E410-75BD-4F37-9FA7-048769E5D924}"/>
                    </a:ext>
                  </a:extLst>
                </p:cNvPr>
                <p:cNvSpPr/>
                <p:nvPr/>
              </p:nvSpPr>
              <p:spPr>
                <a:xfrm>
                  <a:off x="9557804" y="4695779"/>
                  <a:ext cx="282573" cy="409723"/>
                </a:xfrm>
                <a:custGeom>
                  <a:avLst/>
                  <a:gdLst>
                    <a:gd name="connsiteX0" fmla="*/ 278346 w 282573"/>
                    <a:gd name="connsiteY0" fmla="*/ 3221 h 409723"/>
                    <a:gd name="connsiteX1" fmla="*/ 10059 w 282573"/>
                    <a:gd name="connsiteY1" fmla="*/ 396921 h 409723"/>
                    <a:gd name="connsiteX2" fmla="*/ 67209 w 282573"/>
                    <a:gd name="connsiteY2" fmla="*/ 304846 h 409723"/>
                    <a:gd name="connsiteX3" fmla="*/ 165634 w 282573"/>
                    <a:gd name="connsiteY3" fmla="*/ 214359 h 409723"/>
                    <a:gd name="connsiteX4" fmla="*/ 278346 w 282573"/>
                    <a:gd name="connsiteY4" fmla="*/ 3221 h 409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573" h="409723">
                      <a:moveTo>
                        <a:pt x="278346" y="3221"/>
                      </a:moveTo>
                      <a:cubicBezTo>
                        <a:pt x="252417" y="33648"/>
                        <a:pt x="45249" y="346650"/>
                        <a:pt x="10059" y="396921"/>
                      </a:cubicBezTo>
                      <a:cubicBezTo>
                        <a:pt x="-25131" y="447192"/>
                        <a:pt x="41280" y="335273"/>
                        <a:pt x="67209" y="304846"/>
                      </a:cubicBezTo>
                      <a:cubicBezTo>
                        <a:pt x="93138" y="274419"/>
                        <a:pt x="127270" y="261984"/>
                        <a:pt x="165634" y="214359"/>
                      </a:cubicBezTo>
                      <a:cubicBezTo>
                        <a:pt x="203998" y="166734"/>
                        <a:pt x="304275" y="-27206"/>
                        <a:pt x="278346" y="3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2" name="フリーフォーム: 図形 3271">
                  <a:extLst>
                    <a:ext uri="{FF2B5EF4-FFF2-40B4-BE49-F238E27FC236}">
                      <a16:creationId xmlns:a16="http://schemas.microsoft.com/office/drawing/2014/main" id="{0812235F-FE91-4B4B-B316-C6ED7D7A38FA}"/>
                    </a:ext>
                  </a:extLst>
                </p:cNvPr>
                <p:cNvSpPr/>
                <p:nvPr/>
              </p:nvSpPr>
              <p:spPr>
                <a:xfrm>
                  <a:off x="9339529" y="4859691"/>
                  <a:ext cx="361927" cy="465921"/>
                </a:xfrm>
                <a:custGeom>
                  <a:avLst/>
                  <a:gdLst>
                    <a:gd name="connsiteX0" fmla="*/ 355334 w 361927"/>
                    <a:gd name="connsiteY0" fmla="*/ 4409 h 465921"/>
                    <a:gd name="connsiteX1" fmla="*/ 15609 w 361927"/>
                    <a:gd name="connsiteY1" fmla="*/ 442559 h 465921"/>
                    <a:gd name="connsiteX2" fmla="*/ 74346 w 361927"/>
                    <a:gd name="connsiteY2" fmla="*/ 386997 h 465921"/>
                    <a:gd name="connsiteX3" fmla="*/ 228334 w 361927"/>
                    <a:gd name="connsiteY3" fmla="*/ 225072 h 465921"/>
                    <a:gd name="connsiteX4" fmla="*/ 355334 w 361927"/>
                    <a:gd name="connsiteY4" fmla="*/ 4409 h 465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27" h="465921">
                      <a:moveTo>
                        <a:pt x="355334" y="4409"/>
                      </a:moveTo>
                      <a:cubicBezTo>
                        <a:pt x="319880" y="40657"/>
                        <a:pt x="62440" y="378794"/>
                        <a:pt x="15609" y="442559"/>
                      </a:cubicBezTo>
                      <a:cubicBezTo>
                        <a:pt x="-31222" y="506324"/>
                        <a:pt x="38892" y="423245"/>
                        <a:pt x="74346" y="386997"/>
                      </a:cubicBezTo>
                      <a:cubicBezTo>
                        <a:pt x="109800" y="350749"/>
                        <a:pt x="182826" y="284603"/>
                        <a:pt x="228334" y="225072"/>
                      </a:cubicBezTo>
                      <a:cubicBezTo>
                        <a:pt x="273842" y="165541"/>
                        <a:pt x="390788" y="-31839"/>
                        <a:pt x="355334" y="44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3" name="フリーフォーム: 図形 3272">
                  <a:extLst>
                    <a:ext uri="{FF2B5EF4-FFF2-40B4-BE49-F238E27FC236}">
                      <a16:creationId xmlns:a16="http://schemas.microsoft.com/office/drawing/2014/main" id="{48CB4A85-B065-4FA1-9AD9-F60F3E32EB4B}"/>
                    </a:ext>
                  </a:extLst>
                </p:cNvPr>
                <p:cNvSpPr/>
                <p:nvPr/>
              </p:nvSpPr>
              <p:spPr>
                <a:xfrm>
                  <a:off x="9263107" y="5194674"/>
                  <a:ext cx="264017" cy="272143"/>
                </a:xfrm>
                <a:custGeom>
                  <a:avLst/>
                  <a:gdLst>
                    <a:gd name="connsiteX0" fmla="*/ 263481 w 264017"/>
                    <a:gd name="connsiteY0" fmla="*/ 1214 h 272143"/>
                    <a:gd name="connsiteX1" fmla="*/ 9481 w 264017"/>
                    <a:gd name="connsiteY1" fmla="*/ 266326 h 272143"/>
                    <a:gd name="connsiteX2" fmla="*/ 74568 w 264017"/>
                    <a:gd name="connsiteY2" fmla="*/ 171076 h 272143"/>
                    <a:gd name="connsiteX3" fmla="*/ 263481 w 264017"/>
                    <a:gd name="connsiteY3" fmla="*/ 1214 h 272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017" h="272143">
                      <a:moveTo>
                        <a:pt x="263481" y="1214"/>
                      </a:moveTo>
                      <a:cubicBezTo>
                        <a:pt x="252633" y="17089"/>
                        <a:pt x="40966" y="238016"/>
                        <a:pt x="9481" y="266326"/>
                      </a:cubicBezTo>
                      <a:cubicBezTo>
                        <a:pt x="-22005" y="294636"/>
                        <a:pt x="31441" y="212615"/>
                        <a:pt x="74568" y="171076"/>
                      </a:cubicBezTo>
                      <a:cubicBezTo>
                        <a:pt x="117695" y="129537"/>
                        <a:pt x="274329" y="-14661"/>
                        <a:pt x="263481" y="12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4" name="フリーフォーム: 図形 3273">
                  <a:extLst>
                    <a:ext uri="{FF2B5EF4-FFF2-40B4-BE49-F238E27FC236}">
                      <a16:creationId xmlns:a16="http://schemas.microsoft.com/office/drawing/2014/main" id="{8A75E17C-4192-4025-9824-F8ACB09BAC8F}"/>
                    </a:ext>
                  </a:extLst>
                </p:cNvPr>
                <p:cNvSpPr/>
                <p:nvPr/>
              </p:nvSpPr>
              <p:spPr>
                <a:xfrm>
                  <a:off x="8990619" y="5319454"/>
                  <a:ext cx="381532" cy="318730"/>
                </a:xfrm>
                <a:custGeom>
                  <a:avLst/>
                  <a:gdLst>
                    <a:gd name="connsiteX0" fmla="*/ 375631 w 381532"/>
                    <a:gd name="connsiteY0" fmla="*/ 6609 h 318730"/>
                    <a:gd name="connsiteX1" fmla="*/ 13681 w 381532"/>
                    <a:gd name="connsiteY1" fmla="*/ 303471 h 318730"/>
                    <a:gd name="connsiteX2" fmla="*/ 91469 w 381532"/>
                    <a:gd name="connsiteY2" fmla="*/ 257434 h 318730"/>
                    <a:gd name="connsiteX3" fmla="*/ 237519 w 381532"/>
                    <a:gd name="connsiteY3" fmla="*/ 98684 h 318730"/>
                    <a:gd name="connsiteX4" fmla="*/ 237519 w 381532"/>
                    <a:gd name="connsiteY4" fmla="*/ 97096 h 318730"/>
                    <a:gd name="connsiteX5" fmla="*/ 375631 w 381532"/>
                    <a:gd name="connsiteY5" fmla="*/ 6609 h 318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532" h="318730">
                      <a:moveTo>
                        <a:pt x="375631" y="6609"/>
                      </a:moveTo>
                      <a:cubicBezTo>
                        <a:pt x="338325" y="41005"/>
                        <a:pt x="61041" y="261667"/>
                        <a:pt x="13681" y="303471"/>
                      </a:cubicBezTo>
                      <a:cubicBezTo>
                        <a:pt x="-33679" y="345275"/>
                        <a:pt x="54163" y="291565"/>
                        <a:pt x="91469" y="257434"/>
                      </a:cubicBezTo>
                      <a:cubicBezTo>
                        <a:pt x="128775" y="223303"/>
                        <a:pt x="237519" y="98684"/>
                        <a:pt x="237519" y="98684"/>
                      </a:cubicBezTo>
                      <a:cubicBezTo>
                        <a:pt x="261861" y="71961"/>
                        <a:pt x="212913" y="111648"/>
                        <a:pt x="237519" y="97096"/>
                      </a:cubicBezTo>
                      <a:cubicBezTo>
                        <a:pt x="262125" y="82544"/>
                        <a:pt x="412937" y="-27787"/>
                        <a:pt x="375631" y="66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5" name="フリーフォーム: 図形 3274">
                  <a:extLst>
                    <a:ext uri="{FF2B5EF4-FFF2-40B4-BE49-F238E27FC236}">
                      <a16:creationId xmlns:a16="http://schemas.microsoft.com/office/drawing/2014/main" id="{AC9098C1-8078-48E1-9D9C-D2550739808A}"/>
                    </a:ext>
                  </a:extLst>
                </p:cNvPr>
                <p:cNvSpPr/>
                <p:nvPr/>
              </p:nvSpPr>
              <p:spPr>
                <a:xfrm>
                  <a:off x="8991173" y="5473485"/>
                  <a:ext cx="245652" cy="174104"/>
                </a:xfrm>
                <a:custGeom>
                  <a:avLst/>
                  <a:gdLst>
                    <a:gd name="connsiteX0" fmla="*/ 244902 w 245652"/>
                    <a:gd name="connsiteY0" fmla="*/ 215 h 174104"/>
                    <a:gd name="connsiteX1" fmla="*/ 6777 w 245652"/>
                    <a:gd name="connsiteY1" fmla="*/ 166903 h 174104"/>
                    <a:gd name="connsiteX2" fmla="*/ 79802 w 245652"/>
                    <a:gd name="connsiteY2" fmla="*/ 131978 h 174104"/>
                    <a:gd name="connsiteX3" fmla="*/ 244902 w 245652"/>
                    <a:gd name="connsiteY3" fmla="*/ 215 h 174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5652" h="174104">
                      <a:moveTo>
                        <a:pt x="244902" y="215"/>
                      </a:moveTo>
                      <a:cubicBezTo>
                        <a:pt x="232731" y="6036"/>
                        <a:pt x="34294" y="144942"/>
                        <a:pt x="6777" y="166903"/>
                      </a:cubicBezTo>
                      <a:cubicBezTo>
                        <a:pt x="-20740" y="188864"/>
                        <a:pt x="41966" y="155791"/>
                        <a:pt x="79802" y="131978"/>
                      </a:cubicBezTo>
                      <a:cubicBezTo>
                        <a:pt x="117637" y="108166"/>
                        <a:pt x="257073" y="-5606"/>
                        <a:pt x="244902" y="2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6" name="フリーフォーム: 図形 3275">
                  <a:extLst>
                    <a:ext uri="{FF2B5EF4-FFF2-40B4-BE49-F238E27FC236}">
                      <a16:creationId xmlns:a16="http://schemas.microsoft.com/office/drawing/2014/main" id="{4877FDE4-97BD-41B3-8B7C-B50C2FA00816}"/>
                    </a:ext>
                  </a:extLst>
                </p:cNvPr>
                <p:cNvSpPr/>
                <p:nvPr/>
              </p:nvSpPr>
              <p:spPr>
                <a:xfrm>
                  <a:off x="8606989" y="5616449"/>
                  <a:ext cx="502394" cy="340059"/>
                </a:xfrm>
                <a:custGeom>
                  <a:avLst/>
                  <a:gdLst>
                    <a:gd name="connsiteX0" fmla="*/ 502086 w 502394"/>
                    <a:gd name="connsiteY0" fmla="*/ 126 h 340059"/>
                    <a:gd name="connsiteX1" fmla="*/ 248086 w 502394"/>
                    <a:gd name="connsiteY1" fmla="*/ 182689 h 340059"/>
                    <a:gd name="connsiteX2" fmla="*/ 436 w 502394"/>
                    <a:gd name="connsiteY2" fmla="*/ 339851 h 340059"/>
                    <a:gd name="connsiteX3" fmla="*/ 195699 w 502394"/>
                    <a:gd name="connsiteY3" fmla="*/ 211264 h 340059"/>
                    <a:gd name="connsiteX4" fmla="*/ 502086 w 502394"/>
                    <a:gd name="connsiteY4" fmla="*/ 126 h 34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2394" h="340059">
                      <a:moveTo>
                        <a:pt x="502086" y="126"/>
                      </a:moveTo>
                      <a:cubicBezTo>
                        <a:pt x="510817" y="-4636"/>
                        <a:pt x="331694" y="126068"/>
                        <a:pt x="248086" y="182689"/>
                      </a:cubicBezTo>
                      <a:cubicBezTo>
                        <a:pt x="164478" y="239310"/>
                        <a:pt x="9167" y="335089"/>
                        <a:pt x="436" y="339851"/>
                      </a:cubicBezTo>
                      <a:cubicBezTo>
                        <a:pt x="-8295" y="344613"/>
                        <a:pt x="116059" y="266826"/>
                        <a:pt x="195699" y="211264"/>
                      </a:cubicBezTo>
                      <a:lnTo>
                        <a:pt x="502086" y="12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7" name="フリーフォーム: 図形 3276">
                  <a:extLst>
                    <a:ext uri="{FF2B5EF4-FFF2-40B4-BE49-F238E27FC236}">
                      <a16:creationId xmlns:a16="http://schemas.microsoft.com/office/drawing/2014/main" id="{C7BA8AE4-2DE2-4A99-B413-3C7294E87C62}"/>
                    </a:ext>
                  </a:extLst>
                </p:cNvPr>
                <p:cNvSpPr/>
                <p:nvPr/>
              </p:nvSpPr>
              <p:spPr>
                <a:xfrm>
                  <a:off x="8379651" y="5649792"/>
                  <a:ext cx="619906" cy="402045"/>
                </a:xfrm>
                <a:custGeom>
                  <a:avLst/>
                  <a:gdLst>
                    <a:gd name="connsiteX0" fmla="*/ 619887 w 619906"/>
                    <a:gd name="connsiteY0" fmla="*/ 121 h 402045"/>
                    <a:gd name="connsiteX1" fmla="*/ 256349 w 619906"/>
                    <a:gd name="connsiteY1" fmla="*/ 247771 h 402045"/>
                    <a:gd name="connsiteX2" fmla="*/ 3937 w 619906"/>
                    <a:gd name="connsiteY2" fmla="*/ 398583 h 402045"/>
                    <a:gd name="connsiteX3" fmla="*/ 111887 w 619906"/>
                    <a:gd name="connsiteY3" fmla="*/ 347783 h 402045"/>
                    <a:gd name="connsiteX4" fmla="*/ 240474 w 619906"/>
                    <a:gd name="connsiteY4" fmla="*/ 281108 h 402045"/>
                    <a:gd name="connsiteX5" fmla="*/ 619887 w 619906"/>
                    <a:gd name="connsiteY5" fmla="*/ 121 h 402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9906" h="402045">
                      <a:moveTo>
                        <a:pt x="619887" y="121"/>
                      </a:moveTo>
                      <a:cubicBezTo>
                        <a:pt x="622533" y="-5435"/>
                        <a:pt x="359007" y="181361"/>
                        <a:pt x="256349" y="247771"/>
                      </a:cubicBezTo>
                      <a:cubicBezTo>
                        <a:pt x="153691" y="314181"/>
                        <a:pt x="28014" y="381914"/>
                        <a:pt x="3937" y="398583"/>
                      </a:cubicBezTo>
                      <a:cubicBezTo>
                        <a:pt x="-20140" y="415252"/>
                        <a:pt x="72464" y="367362"/>
                        <a:pt x="111887" y="347783"/>
                      </a:cubicBezTo>
                      <a:cubicBezTo>
                        <a:pt x="151310" y="328204"/>
                        <a:pt x="152368" y="339845"/>
                        <a:pt x="240474" y="281108"/>
                      </a:cubicBezTo>
                      <a:cubicBezTo>
                        <a:pt x="328580" y="222371"/>
                        <a:pt x="617241" y="5677"/>
                        <a:pt x="619887" y="1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8" name="フリーフォーム: 図形 3277">
                  <a:extLst>
                    <a:ext uri="{FF2B5EF4-FFF2-40B4-BE49-F238E27FC236}">
                      <a16:creationId xmlns:a16="http://schemas.microsoft.com/office/drawing/2014/main" id="{FE572AFB-7E46-476A-8CE3-583845694E4C}"/>
                    </a:ext>
                  </a:extLst>
                </p:cNvPr>
                <p:cNvSpPr/>
                <p:nvPr/>
              </p:nvSpPr>
              <p:spPr>
                <a:xfrm>
                  <a:off x="7816841" y="5976318"/>
                  <a:ext cx="799496" cy="383233"/>
                </a:xfrm>
                <a:custGeom>
                  <a:avLst/>
                  <a:gdLst>
                    <a:gd name="connsiteX0" fmla="*/ 9 w 799496"/>
                    <a:gd name="connsiteY0" fmla="*/ 383207 h 383233"/>
                    <a:gd name="connsiteX1" fmla="*/ 455622 w 799496"/>
                    <a:gd name="connsiteY1" fmla="*/ 195882 h 383233"/>
                    <a:gd name="connsiteX2" fmla="*/ 795347 w 799496"/>
                    <a:gd name="connsiteY2" fmla="*/ 3795 h 383233"/>
                    <a:gd name="connsiteX3" fmla="*/ 631834 w 799496"/>
                    <a:gd name="connsiteY3" fmla="*/ 76820 h 383233"/>
                    <a:gd name="connsiteX4" fmla="*/ 442922 w 799496"/>
                    <a:gd name="connsiteY4" fmla="*/ 183182 h 383233"/>
                    <a:gd name="connsiteX5" fmla="*/ 9 w 799496"/>
                    <a:gd name="connsiteY5" fmla="*/ 383207 h 38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496" h="383233">
                      <a:moveTo>
                        <a:pt x="9" y="383207"/>
                      </a:moveTo>
                      <a:cubicBezTo>
                        <a:pt x="2126" y="385324"/>
                        <a:pt x="323066" y="259117"/>
                        <a:pt x="455622" y="195882"/>
                      </a:cubicBezTo>
                      <a:cubicBezTo>
                        <a:pt x="588178" y="132647"/>
                        <a:pt x="765978" y="23639"/>
                        <a:pt x="795347" y="3795"/>
                      </a:cubicBezTo>
                      <a:cubicBezTo>
                        <a:pt x="824716" y="-16049"/>
                        <a:pt x="690572" y="46922"/>
                        <a:pt x="631834" y="76820"/>
                      </a:cubicBezTo>
                      <a:cubicBezTo>
                        <a:pt x="573096" y="106718"/>
                        <a:pt x="551930" y="131853"/>
                        <a:pt x="442922" y="183182"/>
                      </a:cubicBezTo>
                      <a:cubicBezTo>
                        <a:pt x="333914" y="234511"/>
                        <a:pt x="-2108" y="381090"/>
                        <a:pt x="9" y="3832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79" name="フリーフォーム: 図形 3278">
                  <a:extLst>
                    <a:ext uri="{FF2B5EF4-FFF2-40B4-BE49-F238E27FC236}">
                      <a16:creationId xmlns:a16="http://schemas.microsoft.com/office/drawing/2014/main" id="{B0B3FFDC-29BC-4980-A5F1-E2960AD44F97}"/>
                    </a:ext>
                  </a:extLst>
                </p:cNvPr>
                <p:cNvSpPr/>
                <p:nvPr/>
              </p:nvSpPr>
              <p:spPr>
                <a:xfrm>
                  <a:off x="7571608" y="6053484"/>
                  <a:ext cx="833894" cy="360279"/>
                </a:xfrm>
                <a:custGeom>
                  <a:avLst/>
                  <a:gdLst>
                    <a:gd name="connsiteX0" fmla="*/ 807217 w 833894"/>
                    <a:gd name="connsiteY0" fmla="*/ 9179 h 360279"/>
                    <a:gd name="connsiteX1" fmla="*/ 24580 w 833894"/>
                    <a:gd name="connsiteY1" fmla="*/ 345729 h 360279"/>
                    <a:gd name="connsiteX2" fmla="*/ 234130 w 833894"/>
                    <a:gd name="connsiteY2" fmla="*/ 280641 h 360279"/>
                    <a:gd name="connsiteX3" fmla="*/ 613542 w 833894"/>
                    <a:gd name="connsiteY3" fmla="*/ 110779 h 360279"/>
                    <a:gd name="connsiteX4" fmla="*/ 807217 w 833894"/>
                    <a:gd name="connsiteY4" fmla="*/ 9179 h 360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3894" h="360279">
                      <a:moveTo>
                        <a:pt x="807217" y="9179"/>
                      </a:moveTo>
                      <a:cubicBezTo>
                        <a:pt x="709057" y="48337"/>
                        <a:pt x="120094" y="300485"/>
                        <a:pt x="24580" y="345729"/>
                      </a:cubicBezTo>
                      <a:cubicBezTo>
                        <a:pt x="-70934" y="390973"/>
                        <a:pt x="135970" y="319799"/>
                        <a:pt x="234130" y="280641"/>
                      </a:cubicBezTo>
                      <a:cubicBezTo>
                        <a:pt x="332290" y="241483"/>
                        <a:pt x="519086" y="155494"/>
                        <a:pt x="613542" y="110779"/>
                      </a:cubicBezTo>
                      <a:cubicBezTo>
                        <a:pt x="707998" y="66064"/>
                        <a:pt x="905377" y="-29979"/>
                        <a:pt x="807217" y="9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0" name="フリーフォーム: 図形 3279">
                  <a:extLst>
                    <a:ext uri="{FF2B5EF4-FFF2-40B4-BE49-F238E27FC236}">
                      <a16:creationId xmlns:a16="http://schemas.microsoft.com/office/drawing/2014/main" id="{093367E0-D667-4A58-AEBD-A14C1F277E13}"/>
                    </a:ext>
                  </a:extLst>
                </p:cNvPr>
                <p:cNvSpPr/>
                <p:nvPr/>
              </p:nvSpPr>
              <p:spPr>
                <a:xfrm>
                  <a:off x="6739104" y="6405563"/>
                  <a:ext cx="861846" cy="197695"/>
                </a:xfrm>
                <a:custGeom>
                  <a:avLst/>
                  <a:gdLst>
                    <a:gd name="connsiteX0" fmla="*/ 861846 w 861846"/>
                    <a:gd name="connsiteY0" fmla="*/ 0 h 197695"/>
                    <a:gd name="connsiteX1" fmla="*/ 384009 w 861846"/>
                    <a:gd name="connsiteY1" fmla="*/ 122237 h 197695"/>
                    <a:gd name="connsiteX2" fmla="*/ 1421 w 861846"/>
                    <a:gd name="connsiteY2" fmla="*/ 196850 h 197695"/>
                    <a:gd name="connsiteX3" fmla="*/ 522121 w 861846"/>
                    <a:gd name="connsiteY3" fmla="*/ 74612 h 197695"/>
                    <a:gd name="connsiteX4" fmla="*/ 861846 w 861846"/>
                    <a:gd name="connsiteY4" fmla="*/ 0 h 197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1846" h="197695">
                      <a:moveTo>
                        <a:pt x="861846" y="0"/>
                      </a:moveTo>
                      <a:cubicBezTo>
                        <a:pt x="694629" y="44714"/>
                        <a:pt x="527413" y="89429"/>
                        <a:pt x="384009" y="122237"/>
                      </a:cubicBezTo>
                      <a:cubicBezTo>
                        <a:pt x="240605" y="155045"/>
                        <a:pt x="-21598" y="204787"/>
                        <a:pt x="1421" y="196850"/>
                      </a:cubicBezTo>
                      <a:cubicBezTo>
                        <a:pt x="24440" y="188913"/>
                        <a:pt x="522121" y="74612"/>
                        <a:pt x="522121" y="74612"/>
                      </a:cubicBezTo>
                      <a:lnTo>
                        <a:pt x="86184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1" name="フリーフォーム: 図形 3280">
                  <a:extLst>
                    <a:ext uri="{FF2B5EF4-FFF2-40B4-BE49-F238E27FC236}">
                      <a16:creationId xmlns:a16="http://schemas.microsoft.com/office/drawing/2014/main" id="{4AE7B097-6616-4E42-B66D-B027CBDE5B3C}"/>
                    </a:ext>
                  </a:extLst>
                </p:cNvPr>
                <p:cNvSpPr/>
                <p:nvPr/>
              </p:nvSpPr>
              <p:spPr>
                <a:xfrm>
                  <a:off x="6790519" y="6340742"/>
                  <a:ext cx="1074277" cy="275099"/>
                </a:xfrm>
                <a:custGeom>
                  <a:avLst/>
                  <a:gdLst>
                    <a:gd name="connsiteX0" fmla="*/ 806 w 1074277"/>
                    <a:gd name="connsiteY0" fmla="*/ 274371 h 275099"/>
                    <a:gd name="connsiteX1" fmla="*/ 462769 w 1074277"/>
                    <a:gd name="connsiteY1" fmla="*/ 185471 h 275099"/>
                    <a:gd name="connsiteX2" fmla="*/ 948544 w 1074277"/>
                    <a:gd name="connsiteY2" fmla="*/ 45771 h 275099"/>
                    <a:gd name="connsiteX3" fmla="*/ 1050144 w 1074277"/>
                    <a:gd name="connsiteY3" fmla="*/ 4496 h 275099"/>
                    <a:gd name="connsiteX4" fmla="*/ 577069 w 1074277"/>
                    <a:gd name="connsiteY4" fmla="*/ 137846 h 275099"/>
                    <a:gd name="connsiteX5" fmla="*/ 806 w 1074277"/>
                    <a:gd name="connsiteY5" fmla="*/ 274371 h 275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4277" h="275099">
                      <a:moveTo>
                        <a:pt x="806" y="274371"/>
                      </a:moveTo>
                      <a:cubicBezTo>
                        <a:pt x="-18244" y="282308"/>
                        <a:pt x="304813" y="223571"/>
                        <a:pt x="462769" y="185471"/>
                      </a:cubicBezTo>
                      <a:cubicBezTo>
                        <a:pt x="620725" y="147371"/>
                        <a:pt x="850648" y="75933"/>
                        <a:pt x="948544" y="45771"/>
                      </a:cubicBezTo>
                      <a:cubicBezTo>
                        <a:pt x="1046440" y="15609"/>
                        <a:pt x="1112056" y="-10850"/>
                        <a:pt x="1050144" y="4496"/>
                      </a:cubicBezTo>
                      <a:cubicBezTo>
                        <a:pt x="988232" y="19842"/>
                        <a:pt x="755134" y="94190"/>
                        <a:pt x="577069" y="137846"/>
                      </a:cubicBezTo>
                      <a:lnTo>
                        <a:pt x="806" y="2743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2" name="フリーフォーム: 図形 3281">
                  <a:extLst>
                    <a:ext uri="{FF2B5EF4-FFF2-40B4-BE49-F238E27FC236}">
                      <a16:creationId xmlns:a16="http://schemas.microsoft.com/office/drawing/2014/main" id="{11F66D81-E637-45DB-BB22-4A7C3D049112}"/>
                    </a:ext>
                  </a:extLst>
                </p:cNvPr>
                <p:cNvSpPr/>
                <p:nvPr/>
              </p:nvSpPr>
              <p:spPr>
                <a:xfrm>
                  <a:off x="6014988" y="6588107"/>
                  <a:ext cx="818768" cy="50859"/>
                </a:xfrm>
                <a:custGeom>
                  <a:avLst/>
                  <a:gdLst>
                    <a:gd name="connsiteX0" fmla="*/ 50 w 818768"/>
                    <a:gd name="connsiteY0" fmla="*/ 14306 h 50859"/>
                    <a:gd name="connsiteX1" fmla="*/ 233412 w 818768"/>
                    <a:gd name="connsiteY1" fmla="*/ 28593 h 50859"/>
                    <a:gd name="connsiteX2" fmla="*/ 811262 w 818768"/>
                    <a:gd name="connsiteY2" fmla="*/ 18 h 50859"/>
                    <a:gd name="connsiteX3" fmla="*/ 577900 w 818768"/>
                    <a:gd name="connsiteY3" fmla="*/ 23831 h 50859"/>
                    <a:gd name="connsiteX4" fmla="*/ 249287 w 818768"/>
                    <a:gd name="connsiteY4" fmla="*/ 50818 h 50859"/>
                    <a:gd name="connsiteX5" fmla="*/ 50 w 818768"/>
                    <a:gd name="connsiteY5" fmla="*/ 14306 h 50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8768" h="50859">
                      <a:moveTo>
                        <a:pt x="50" y="14306"/>
                      </a:moveTo>
                      <a:cubicBezTo>
                        <a:pt x="-2596" y="10602"/>
                        <a:pt x="98210" y="30974"/>
                        <a:pt x="233412" y="28593"/>
                      </a:cubicBezTo>
                      <a:cubicBezTo>
                        <a:pt x="368614" y="26212"/>
                        <a:pt x="753847" y="812"/>
                        <a:pt x="811262" y="18"/>
                      </a:cubicBezTo>
                      <a:cubicBezTo>
                        <a:pt x="868677" y="-776"/>
                        <a:pt x="577900" y="23831"/>
                        <a:pt x="577900" y="23831"/>
                      </a:cubicBezTo>
                      <a:cubicBezTo>
                        <a:pt x="484238" y="32298"/>
                        <a:pt x="346389" y="51876"/>
                        <a:pt x="249287" y="50818"/>
                      </a:cubicBezTo>
                      <a:cubicBezTo>
                        <a:pt x="152185" y="49760"/>
                        <a:pt x="2696" y="18010"/>
                        <a:pt x="50" y="143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3" name="フリーフォーム: 図形 3282">
                  <a:extLst>
                    <a:ext uri="{FF2B5EF4-FFF2-40B4-BE49-F238E27FC236}">
                      <a16:creationId xmlns:a16="http://schemas.microsoft.com/office/drawing/2014/main" id="{80C61F4E-C0DF-425A-A168-2AD4C7DD2DCB}"/>
                    </a:ext>
                  </a:extLst>
                </p:cNvPr>
                <p:cNvSpPr/>
                <p:nvPr/>
              </p:nvSpPr>
              <p:spPr>
                <a:xfrm>
                  <a:off x="6036691" y="6630628"/>
                  <a:ext cx="761981" cy="50083"/>
                </a:xfrm>
                <a:custGeom>
                  <a:avLst/>
                  <a:gdLst>
                    <a:gd name="connsiteX0" fmla="*/ 572 w 761981"/>
                    <a:gd name="connsiteY0" fmla="*/ 47985 h 50083"/>
                    <a:gd name="connsiteX1" fmla="*/ 399034 w 761981"/>
                    <a:gd name="connsiteY1" fmla="*/ 43222 h 50083"/>
                    <a:gd name="connsiteX2" fmla="*/ 760984 w 761981"/>
                    <a:gd name="connsiteY2" fmla="*/ 360 h 50083"/>
                    <a:gd name="connsiteX3" fmla="*/ 489522 w 761981"/>
                    <a:gd name="connsiteY3" fmla="*/ 22585 h 50083"/>
                    <a:gd name="connsiteX4" fmla="*/ 572 w 761981"/>
                    <a:gd name="connsiteY4" fmla="*/ 47985 h 50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981" h="50083">
                      <a:moveTo>
                        <a:pt x="572" y="47985"/>
                      </a:moveTo>
                      <a:cubicBezTo>
                        <a:pt x="-14509" y="51424"/>
                        <a:pt x="272299" y="51159"/>
                        <a:pt x="399034" y="43222"/>
                      </a:cubicBezTo>
                      <a:cubicBezTo>
                        <a:pt x="525769" y="35285"/>
                        <a:pt x="745903" y="3799"/>
                        <a:pt x="760984" y="360"/>
                      </a:cubicBezTo>
                      <a:cubicBezTo>
                        <a:pt x="776065" y="-3079"/>
                        <a:pt x="617051" y="19146"/>
                        <a:pt x="489522" y="22585"/>
                      </a:cubicBezTo>
                      <a:cubicBezTo>
                        <a:pt x="361993" y="26024"/>
                        <a:pt x="15653" y="44546"/>
                        <a:pt x="572" y="479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4" name="フリーフォーム: 図形 3283">
                  <a:extLst>
                    <a:ext uri="{FF2B5EF4-FFF2-40B4-BE49-F238E27FC236}">
                      <a16:creationId xmlns:a16="http://schemas.microsoft.com/office/drawing/2014/main" id="{B33CE378-35F0-4677-8E6B-B66736BDC98B}"/>
                    </a:ext>
                  </a:extLst>
                </p:cNvPr>
                <p:cNvSpPr/>
                <p:nvPr/>
              </p:nvSpPr>
              <p:spPr>
                <a:xfrm>
                  <a:off x="10031310" y="3739494"/>
                  <a:ext cx="208190" cy="890503"/>
                </a:xfrm>
                <a:custGeom>
                  <a:avLst/>
                  <a:gdLst>
                    <a:gd name="connsiteX0" fmla="*/ 208065 w 208190"/>
                    <a:gd name="connsiteY0" fmla="*/ 656 h 890503"/>
                    <a:gd name="connsiteX1" fmla="*/ 128690 w 208190"/>
                    <a:gd name="connsiteY1" fmla="*/ 591206 h 890503"/>
                    <a:gd name="connsiteX2" fmla="*/ 4865 w 208190"/>
                    <a:gd name="connsiteY2" fmla="*/ 886481 h 890503"/>
                    <a:gd name="connsiteX3" fmla="*/ 36615 w 208190"/>
                    <a:gd name="connsiteY3" fmla="*/ 743606 h 890503"/>
                    <a:gd name="connsiteX4" fmla="*/ 144565 w 208190"/>
                    <a:gd name="connsiteY4" fmla="*/ 480081 h 890503"/>
                    <a:gd name="connsiteX5" fmla="*/ 208065 w 208190"/>
                    <a:gd name="connsiteY5" fmla="*/ 656 h 89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190" h="890503">
                      <a:moveTo>
                        <a:pt x="208065" y="656"/>
                      </a:moveTo>
                      <a:cubicBezTo>
                        <a:pt x="205419" y="19177"/>
                        <a:pt x="162557" y="443569"/>
                        <a:pt x="128690" y="591206"/>
                      </a:cubicBezTo>
                      <a:cubicBezTo>
                        <a:pt x="94823" y="738843"/>
                        <a:pt x="20211" y="861081"/>
                        <a:pt x="4865" y="886481"/>
                      </a:cubicBezTo>
                      <a:cubicBezTo>
                        <a:pt x="-10481" y="911881"/>
                        <a:pt x="13332" y="811339"/>
                        <a:pt x="36615" y="743606"/>
                      </a:cubicBezTo>
                      <a:cubicBezTo>
                        <a:pt x="59898" y="675873"/>
                        <a:pt x="118107" y="599673"/>
                        <a:pt x="144565" y="480081"/>
                      </a:cubicBezTo>
                      <a:cubicBezTo>
                        <a:pt x="171023" y="360489"/>
                        <a:pt x="210711" y="-17865"/>
                        <a:pt x="208065" y="6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5" name="フリーフォーム: 図形 3284">
                  <a:extLst>
                    <a:ext uri="{FF2B5EF4-FFF2-40B4-BE49-F238E27FC236}">
                      <a16:creationId xmlns:a16="http://schemas.microsoft.com/office/drawing/2014/main" id="{FD6127C6-BF47-4793-918C-527E2B99993C}"/>
                    </a:ext>
                  </a:extLst>
                </p:cNvPr>
                <p:cNvSpPr/>
                <p:nvPr/>
              </p:nvSpPr>
              <p:spPr>
                <a:xfrm>
                  <a:off x="9086262" y="4641616"/>
                  <a:ext cx="938325" cy="1116933"/>
                </a:xfrm>
                <a:custGeom>
                  <a:avLst/>
                  <a:gdLst>
                    <a:gd name="connsiteX0" fmla="*/ 937213 w 938325"/>
                    <a:gd name="connsiteY0" fmla="*/ 234 h 1116933"/>
                    <a:gd name="connsiteX1" fmla="*/ 533988 w 938325"/>
                    <a:gd name="connsiteY1" fmla="*/ 635234 h 1116933"/>
                    <a:gd name="connsiteX2" fmla="*/ 22813 w 938325"/>
                    <a:gd name="connsiteY2" fmla="*/ 1095609 h 1116933"/>
                    <a:gd name="connsiteX3" fmla="*/ 121238 w 938325"/>
                    <a:gd name="connsiteY3" fmla="*/ 1006709 h 1116933"/>
                    <a:gd name="connsiteX4" fmla="*/ 410163 w 938325"/>
                    <a:gd name="connsiteY4" fmla="*/ 708259 h 1116933"/>
                    <a:gd name="connsiteX5" fmla="*/ 937213 w 938325"/>
                    <a:gd name="connsiteY5" fmla="*/ 234 h 111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8325" h="1116933">
                      <a:moveTo>
                        <a:pt x="937213" y="234"/>
                      </a:moveTo>
                      <a:cubicBezTo>
                        <a:pt x="957850" y="-11937"/>
                        <a:pt x="686388" y="452672"/>
                        <a:pt x="533988" y="635234"/>
                      </a:cubicBezTo>
                      <a:cubicBezTo>
                        <a:pt x="381588" y="817797"/>
                        <a:pt x="91605" y="1033697"/>
                        <a:pt x="22813" y="1095609"/>
                      </a:cubicBezTo>
                      <a:cubicBezTo>
                        <a:pt x="-45979" y="1157522"/>
                        <a:pt x="56680" y="1071267"/>
                        <a:pt x="121238" y="1006709"/>
                      </a:cubicBezTo>
                      <a:cubicBezTo>
                        <a:pt x="185796" y="942151"/>
                        <a:pt x="274696" y="876534"/>
                        <a:pt x="410163" y="708259"/>
                      </a:cubicBezTo>
                      <a:cubicBezTo>
                        <a:pt x="545630" y="539984"/>
                        <a:pt x="916576" y="12405"/>
                        <a:pt x="937213" y="2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6" name="フリーフォーム: 図形 3285">
                  <a:extLst>
                    <a:ext uri="{FF2B5EF4-FFF2-40B4-BE49-F238E27FC236}">
                      <a16:creationId xmlns:a16="http://schemas.microsoft.com/office/drawing/2014/main" id="{7DFE9FD5-31D4-46AF-BB5B-E820CE37064C}"/>
                    </a:ext>
                  </a:extLst>
                </p:cNvPr>
                <p:cNvSpPr/>
                <p:nvPr/>
              </p:nvSpPr>
              <p:spPr>
                <a:xfrm>
                  <a:off x="8890402" y="4608664"/>
                  <a:ext cx="1168737" cy="1388862"/>
                </a:xfrm>
                <a:custGeom>
                  <a:avLst/>
                  <a:gdLst>
                    <a:gd name="connsiteX0" fmla="*/ 1167998 w 1168737"/>
                    <a:gd name="connsiteY0" fmla="*/ 1436 h 1388862"/>
                    <a:gd name="connsiteX1" fmla="*/ 809223 w 1168737"/>
                    <a:gd name="connsiteY1" fmla="*/ 636436 h 1388862"/>
                    <a:gd name="connsiteX2" fmla="*/ 15473 w 1168737"/>
                    <a:gd name="connsiteY2" fmla="*/ 1373036 h 1388862"/>
                    <a:gd name="connsiteX3" fmla="*/ 317098 w 1168737"/>
                    <a:gd name="connsiteY3" fmla="*/ 1115861 h 1388862"/>
                    <a:gd name="connsiteX4" fmla="*/ 726673 w 1168737"/>
                    <a:gd name="connsiteY4" fmla="*/ 814236 h 1388862"/>
                    <a:gd name="connsiteX5" fmla="*/ 1167998 w 1168737"/>
                    <a:gd name="connsiteY5" fmla="*/ 1436 h 1388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737" h="1388862">
                      <a:moveTo>
                        <a:pt x="1167998" y="1436"/>
                      </a:moveTo>
                      <a:cubicBezTo>
                        <a:pt x="1181756" y="-28197"/>
                        <a:pt x="1001311" y="407836"/>
                        <a:pt x="809223" y="636436"/>
                      </a:cubicBezTo>
                      <a:cubicBezTo>
                        <a:pt x="617135" y="865036"/>
                        <a:pt x="97494" y="1293132"/>
                        <a:pt x="15473" y="1373036"/>
                      </a:cubicBezTo>
                      <a:cubicBezTo>
                        <a:pt x="-66548" y="1452940"/>
                        <a:pt x="198565" y="1208994"/>
                        <a:pt x="317098" y="1115861"/>
                      </a:cubicBezTo>
                      <a:cubicBezTo>
                        <a:pt x="435631" y="1022728"/>
                        <a:pt x="585385" y="994682"/>
                        <a:pt x="726673" y="814236"/>
                      </a:cubicBezTo>
                      <a:cubicBezTo>
                        <a:pt x="867960" y="633790"/>
                        <a:pt x="1154240" y="31069"/>
                        <a:pt x="1167998" y="14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7" name="フリーフォーム: 図形 3286">
                  <a:extLst>
                    <a:ext uri="{FF2B5EF4-FFF2-40B4-BE49-F238E27FC236}">
                      <a16:creationId xmlns:a16="http://schemas.microsoft.com/office/drawing/2014/main" id="{796E62DC-F69F-4C80-94C9-90E7A13DFC34}"/>
                    </a:ext>
                  </a:extLst>
                </p:cNvPr>
                <p:cNvSpPr/>
                <p:nvPr/>
              </p:nvSpPr>
              <p:spPr>
                <a:xfrm>
                  <a:off x="8425329" y="5695302"/>
                  <a:ext cx="704757" cy="493943"/>
                </a:xfrm>
                <a:custGeom>
                  <a:avLst/>
                  <a:gdLst>
                    <a:gd name="connsiteX0" fmla="*/ 686921 w 704757"/>
                    <a:gd name="connsiteY0" fmla="*/ 6998 h 493943"/>
                    <a:gd name="connsiteX1" fmla="*/ 10646 w 704757"/>
                    <a:gd name="connsiteY1" fmla="*/ 483248 h 493943"/>
                    <a:gd name="connsiteX2" fmla="*/ 255121 w 704757"/>
                    <a:gd name="connsiteY2" fmla="*/ 349898 h 493943"/>
                    <a:gd name="connsiteX3" fmla="*/ 490071 w 704757"/>
                    <a:gd name="connsiteY3" fmla="*/ 207023 h 493943"/>
                    <a:gd name="connsiteX4" fmla="*/ 686921 w 704757"/>
                    <a:gd name="connsiteY4" fmla="*/ 6998 h 493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4757" h="493943">
                      <a:moveTo>
                        <a:pt x="686921" y="6998"/>
                      </a:moveTo>
                      <a:cubicBezTo>
                        <a:pt x="607017" y="53035"/>
                        <a:pt x="82613" y="426098"/>
                        <a:pt x="10646" y="483248"/>
                      </a:cubicBezTo>
                      <a:cubicBezTo>
                        <a:pt x="-61321" y="540398"/>
                        <a:pt x="255121" y="349898"/>
                        <a:pt x="255121" y="349898"/>
                      </a:cubicBezTo>
                      <a:cubicBezTo>
                        <a:pt x="335025" y="303861"/>
                        <a:pt x="423925" y="258881"/>
                        <a:pt x="490071" y="207023"/>
                      </a:cubicBezTo>
                      <a:cubicBezTo>
                        <a:pt x="556217" y="155165"/>
                        <a:pt x="766825" y="-39039"/>
                        <a:pt x="686921" y="6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8" name="フリーフォーム: 図形 3287">
                  <a:extLst>
                    <a:ext uri="{FF2B5EF4-FFF2-40B4-BE49-F238E27FC236}">
                      <a16:creationId xmlns:a16="http://schemas.microsoft.com/office/drawing/2014/main" id="{4FC5AFFF-7543-44E0-95FA-67B8C700F633}"/>
                    </a:ext>
                  </a:extLst>
                </p:cNvPr>
                <p:cNvSpPr/>
                <p:nvPr/>
              </p:nvSpPr>
              <p:spPr>
                <a:xfrm>
                  <a:off x="7594150" y="5971537"/>
                  <a:ext cx="1304605" cy="630748"/>
                </a:xfrm>
                <a:custGeom>
                  <a:avLst/>
                  <a:gdLst>
                    <a:gd name="connsiteX0" fmla="*/ 48075 w 1304605"/>
                    <a:gd name="connsiteY0" fmla="*/ 603888 h 630748"/>
                    <a:gd name="connsiteX1" fmla="*/ 114750 w 1304605"/>
                    <a:gd name="connsiteY1" fmla="*/ 581663 h 630748"/>
                    <a:gd name="connsiteX2" fmla="*/ 797375 w 1304605"/>
                    <a:gd name="connsiteY2" fmla="*/ 280038 h 630748"/>
                    <a:gd name="connsiteX3" fmla="*/ 1302200 w 1304605"/>
                    <a:gd name="connsiteY3" fmla="*/ 3813 h 630748"/>
                    <a:gd name="connsiteX4" fmla="*/ 946600 w 1304605"/>
                    <a:gd name="connsiteY4" fmla="*/ 153038 h 630748"/>
                    <a:gd name="connsiteX5" fmla="*/ 48075 w 1304605"/>
                    <a:gd name="connsiteY5" fmla="*/ 603888 h 630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4605" h="630748">
                      <a:moveTo>
                        <a:pt x="48075" y="603888"/>
                      </a:moveTo>
                      <a:cubicBezTo>
                        <a:pt x="-90567" y="675326"/>
                        <a:pt x="114750" y="581663"/>
                        <a:pt x="114750" y="581663"/>
                      </a:cubicBezTo>
                      <a:cubicBezTo>
                        <a:pt x="239633" y="527688"/>
                        <a:pt x="599467" y="376346"/>
                        <a:pt x="797375" y="280038"/>
                      </a:cubicBezTo>
                      <a:cubicBezTo>
                        <a:pt x="995283" y="183730"/>
                        <a:pt x="1277329" y="24980"/>
                        <a:pt x="1302200" y="3813"/>
                      </a:cubicBezTo>
                      <a:cubicBezTo>
                        <a:pt x="1327071" y="-17354"/>
                        <a:pt x="1155621" y="51967"/>
                        <a:pt x="946600" y="153038"/>
                      </a:cubicBezTo>
                      <a:cubicBezTo>
                        <a:pt x="737579" y="254109"/>
                        <a:pt x="186717" y="532450"/>
                        <a:pt x="48075" y="6038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89" name="フリーフォーム: 図形 3288">
                  <a:extLst>
                    <a:ext uri="{FF2B5EF4-FFF2-40B4-BE49-F238E27FC236}">
                      <a16:creationId xmlns:a16="http://schemas.microsoft.com/office/drawing/2014/main" id="{8254C769-CCF1-48C0-950D-02FCD3855FE4}"/>
                    </a:ext>
                  </a:extLst>
                </p:cNvPr>
                <p:cNvSpPr/>
                <p:nvPr/>
              </p:nvSpPr>
              <p:spPr>
                <a:xfrm>
                  <a:off x="7663801" y="5970289"/>
                  <a:ext cx="1308673" cy="636893"/>
                </a:xfrm>
                <a:custGeom>
                  <a:avLst/>
                  <a:gdLst>
                    <a:gd name="connsiteX0" fmla="*/ 1264299 w 1308673"/>
                    <a:gd name="connsiteY0" fmla="*/ 20936 h 636893"/>
                    <a:gd name="connsiteX1" fmla="*/ 1213499 w 1308673"/>
                    <a:gd name="connsiteY1" fmla="*/ 52686 h 636893"/>
                    <a:gd name="connsiteX2" fmla="*/ 565799 w 1308673"/>
                    <a:gd name="connsiteY2" fmla="*/ 414636 h 636893"/>
                    <a:gd name="connsiteX3" fmla="*/ 649 w 1308673"/>
                    <a:gd name="connsiteY3" fmla="*/ 636886 h 636893"/>
                    <a:gd name="connsiteX4" fmla="*/ 470549 w 1308673"/>
                    <a:gd name="connsiteY4" fmla="*/ 420986 h 636893"/>
                    <a:gd name="connsiteX5" fmla="*/ 1264299 w 1308673"/>
                    <a:gd name="connsiteY5" fmla="*/ 20936 h 636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73" h="636893">
                      <a:moveTo>
                        <a:pt x="1264299" y="20936"/>
                      </a:moveTo>
                      <a:cubicBezTo>
                        <a:pt x="1388124" y="-40447"/>
                        <a:pt x="1213499" y="52686"/>
                        <a:pt x="1213499" y="52686"/>
                      </a:cubicBezTo>
                      <a:cubicBezTo>
                        <a:pt x="1097082" y="118303"/>
                        <a:pt x="767941" y="317269"/>
                        <a:pt x="565799" y="414636"/>
                      </a:cubicBezTo>
                      <a:cubicBezTo>
                        <a:pt x="363657" y="512003"/>
                        <a:pt x="16524" y="635828"/>
                        <a:pt x="649" y="636886"/>
                      </a:cubicBezTo>
                      <a:cubicBezTo>
                        <a:pt x="-15226" y="637944"/>
                        <a:pt x="263116" y="528407"/>
                        <a:pt x="470549" y="420986"/>
                      </a:cubicBezTo>
                      <a:cubicBezTo>
                        <a:pt x="677982" y="313565"/>
                        <a:pt x="1140474" y="82319"/>
                        <a:pt x="1264299" y="209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0" name="フリーフォーム: 図形 3289">
                  <a:extLst>
                    <a:ext uri="{FF2B5EF4-FFF2-40B4-BE49-F238E27FC236}">
                      <a16:creationId xmlns:a16="http://schemas.microsoft.com/office/drawing/2014/main" id="{68828239-29EE-4F15-9A02-63ADC35375B9}"/>
                    </a:ext>
                  </a:extLst>
                </p:cNvPr>
                <p:cNvSpPr/>
                <p:nvPr/>
              </p:nvSpPr>
              <p:spPr>
                <a:xfrm>
                  <a:off x="6076027" y="6613195"/>
                  <a:ext cx="1586234" cy="255450"/>
                </a:xfrm>
                <a:custGeom>
                  <a:avLst/>
                  <a:gdLst>
                    <a:gd name="connsiteX0" fmla="*/ 13623 w 1586234"/>
                    <a:gd name="connsiteY0" fmla="*/ 251155 h 255450"/>
                    <a:gd name="connsiteX1" fmla="*/ 493048 w 1586234"/>
                    <a:gd name="connsiteY1" fmla="*/ 209880 h 255450"/>
                    <a:gd name="connsiteX2" fmla="*/ 937548 w 1586234"/>
                    <a:gd name="connsiteY2" fmla="*/ 140030 h 255450"/>
                    <a:gd name="connsiteX3" fmla="*/ 1585248 w 1586234"/>
                    <a:gd name="connsiteY3" fmla="*/ 330 h 255450"/>
                    <a:gd name="connsiteX4" fmla="*/ 1058198 w 1586234"/>
                    <a:gd name="connsiteY4" fmla="*/ 105105 h 255450"/>
                    <a:gd name="connsiteX5" fmla="*/ 13623 w 1586234"/>
                    <a:gd name="connsiteY5" fmla="*/ 251155 h 255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6234" h="255450">
                      <a:moveTo>
                        <a:pt x="13623" y="251155"/>
                      </a:moveTo>
                      <a:cubicBezTo>
                        <a:pt x="-80569" y="268618"/>
                        <a:pt x="339061" y="228401"/>
                        <a:pt x="493048" y="209880"/>
                      </a:cubicBezTo>
                      <a:cubicBezTo>
                        <a:pt x="647036" y="191359"/>
                        <a:pt x="755515" y="174955"/>
                        <a:pt x="937548" y="140030"/>
                      </a:cubicBezTo>
                      <a:cubicBezTo>
                        <a:pt x="1119581" y="105105"/>
                        <a:pt x="1565140" y="6151"/>
                        <a:pt x="1585248" y="330"/>
                      </a:cubicBezTo>
                      <a:cubicBezTo>
                        <a:pt x="1605356" y="-5491"/>
                        <a:pt x="1314315" y="67005"/>
                        <a:pt x="1058198" y="105105"/>
                      </a:cubicBezTo>
                      <a:lnTo>
                        <a:pt x="13623" y="25115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1" name="フリーフォーム: 図形 3290">
                  <a:extLst>
                    <a:ext uri="{FF2B5EF4-FFF2-40B4-BE49-F238E27FC236}">
                      <a16:creationId xmlns:a16="http://schemas.microsoft.com/office/drawing/2014/main" id="{19B66091-9124-4582-802C-2F781AB7D85B}"/>
                    </a:ext>
                  </a:extLst>
                </p:cNvPr>
                <p:cNvSpPr/>
                <p:nvPr/>
              </p:nvSpPr>
              <p:spPr>
                <a:xfrm>
                  <a:off x="6029244" y="6741986"/>
                  <a:ext cx="654717" cy="52369"/>
                </a:xfrm>
                <a:custGeom>
                  <a:avLst/>
                  <a:gdLst>
                    <a:gd name="connsiteX0" fmla="*/ 81 w 654717"/>
                    <a:gd name="connsiteY0" fmla="*/ 46164 h 52369"/>
                    <a:gd name="connsiteX1" fmla="*/ 469981 w 654717"/>
                    <a:gd name="connsiteY1" fmla="*/ 49339 h 52369"/>
                    <a:gd name="connsiteX2" fmla="*/ 654131 w 654717"/>
                    <a:gd name="connsiteY2" fmla="*/ 20764 h 52369"/>
                    <a:gd name="connsiteX3" fmla="*/ 508081 w 654717"/>
                    <a:gd name="connsiteY3" fmla="*/ 1714 h 52369"/>
                    <a:gd name="connsiteX4" fmla="*/ 81 w 654717"/>
                    <a:gd name="connsiteY4" fmla="*/ 46164 h 52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717" h="52369">
                      <a:moveTo>
                        <a:pt x="81" y="46164"/>
                      </a:moveTo>
                      <a:cubicBezTo>
                        <a:pt x="-6269" y="54101"/>
                        <a:pt x="360973" y="53572"/>
                        <a:pt x="469981" y="49339"/>
                      </a:cubicBezTo>
                      <a:cubicBezTo>
                        <a:pt x="578989" y="45106"/>
                        <a:pt x="647781" y="28701"/>
                        <a:pt x="654131" y="20764"/>
                      </a:cubicBezTo>
                      <a:cubicBezTo>
                        <a:pt x="660481" y="12827"/>
                        <a:pt x="615502" y="-5694"/>
                        <a:pt x="508081" y="1714"/>
                      </a:cubicBezTo>
                      <a:cubicBezTo>
                        <a:pt x="400660" y="9122"/>
                        <a:pt x="6431" y="38227"/>
                        <a:pt x="81" y="461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92" name="フリーフォーム: 図形 3291">
                  <a:extLst>
                    <a:ext uri="{FF2B5EF4-FFF2-40B4-BE49-F238E27FC236}">
                      <a16:creationId xmlns:a16="http://schemas.microsoft.com/office/drawing/2014/main" id="{799BDC0D-DD09-4204-BBFF-4B5E9A606B99}"/>
                    </a:ext>
                  </a:extLst>
                </p:cNvPr>
                <p:cNvSpPr/>
                <p:nvPr/>
              </p:nvSpPr>
              <p:spPr>
                <a:xfrm>
                  <a:off x="7051455" y="6546619"/>
                  <a:ext cx="642261" cy="174930"/>
                </a:xfrm>
                <a:custGeom>
                  <a:avLst/>
                  <a:gdLst>
                    <a:gd name="connsiteX0" fmla="*/ 3395 w 642261"/>
                    <a:gd name="connsiteY0" fmla="*/ 171681 h 174930"/>
                    <a:gd name="connsiteX1" fmla="*/ 244695 w 642261"/>
                    <a:gd name="connsiteY1" fmla="*/ 127231 h 174930"/>
                    <a:gd name="connsiteX2" fmla="*/ 638395 w 642261"/>
                    <a:gd name="connsiteY2" fmla="*/ 3406 h 174930"/>
                    <a:gd name="connsiteX3" fmla="*/ 419320 w 642261"/>
                    <a:gd name="connsiteY3" fmla="*/ 47856 h 174930"/>
                    <a:gd name="connsiteX4" fmla="*/ 3395 w 642261"/>
                    <a:gd name="connsiteY4" fmla="*/ 171681 h 174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2261" h="174930">
                      <a:moveTo>
                        <a:pt x="3395" y="171681"/>
                      </a:moveTo>
                      <a:cubicBezTo>
                        <a:pt x="-25709" y="184910"/>
                        <a:pt x="138862" y="155277"/>
                        <a:pt x="244695" y="127231"/>
                      </a:cubicBezTo>
                      <a:cubicBezTo>
                        <a:pt x="350528" y="99185"/>
                        <a:pt x="609291" y="16635"/>
                        <a:pt x="638395" y="3406"/>
                      </a:cubicBezTo>
                      <a:cubicBezTo>
                        <a:pt x="667499" y="-9823"/>
                        <a:pt x="526212" y="17694"/>
                        <a:pt x="419320" y="47856"/>
                      </a:cubicBezTo>
                      <a:cubicBezTo>
                        <a:pt x="312428" y="78018"/>
                        <a:pt x="32499" y="158452"/>
                        <a:pt x="3395" y="1716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grpSp>
            <p:nvGrpSpPr>
              <p:cNvPr id="2583" name="グループ化 2582">
                <a:extLst>
                  <a:ext uri="{FF2B5EF4-FFF2-40B4-BE49-F238E27FC236}">
                    <a16:creationId xmlns:a16="http://schemas.microsoft.com/office/drawing/2014/main" id="{E5820A98-89FA-4760-A865-F96120054320}"/>
                  </a:ext>
                </a:extLst>
              </p:cNvPr>
              <p:cNvGrpSpPr/>
              <p:nvPr/>
            </p:nvGrpSpPr>
            <p:grpSpPr>
              <a:xfrm flipH="1">
                <a:off x="2009676" y="33338"/>
                <a:ext cx="4224885" cy="6835307"/>
                <a:chOff x="6014988" y="33338"/>
                <a:chExt cx="4224885" cy="6835307"/>
              </a:xfrm>
              <a:grpFill/>
            </p:grpSpPr>
            <p:sp>
              <p:nvSpPr>
                <p:cNvPr id="3193" name="フリーフォーム: 図形 3192">
                  <a:extLst>
                    <a:ext uri="{FF2B5EF4-FFF2-40B4-BE49-F238E27FC236}">
                      <a16:creationId xmlns:a16="http://schemas.microsoft.com/office/drawing/2014/main" id="{08113D2A-DAAA-4CC6-A771-45385113E922}"/>
                    </a:ext>
                  </a:extLst>
                </p:cNvPr>
                <p:cNvSpPr/>
                <p:nvPr/>
              </p:nvSpPr>
              <p:spPr>
                <a:xfrm>
                  <a:off x="6083207" y="77384"/>
                  <a:ext cx="839216" cy="83600"/>
                </a:xfrm>
                <a:custGeom>
                  <a:avLst/>
                  <a:gdLst>
                    <a:gd name="connsiteX0" fmla="*/ 93 w 839216"/>
                    <a:gd name="connsiteY0" fmla="*/ 15749 h 83600"/>
                    <a:gd name="connsiteX1" fmla="*/ 383210 w 839216"/>
                    <a:gd name="connsiteY1" fmla="*/ 3049 h 83600"/>
                    <a:gd name="connsiteX2" fmla="*/ 827710 w 839216"/>
                    <a:gd name="connsiteY2" fmla="*/ 79249 h 83600"/>
                    <a:gd name="connsiteX3" fmla="*/ 683776 w 839216"/>
                    <a:gd name="connsiteY3" fmla="*/ 68666 h 83600"/>
                    <a:gd name="connsiteX4" fmla="*/ 417076 w 839216"/>
                    <a:gd name="connsiteY4" fmla="*/ 22099 h 83600"/>
                    <a:gd name="connsiteX5" fmla="*/ 93 w 839216"/>
                    <a:gd name="connsiteY5" fmla="*/ 15749 h 836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39216" h="83600">
                      <a:moveTo>
                        <a:pt x="93" y="15749"/>
                      </a:moveTo>
                      <a:cubicBezTo>
                        <a:pt x="-5551" y="12574"/>
                        <a:pt x="245274" y="-7534"/>
                        <a:pt x="383210" y="3049"/>
                      </a:cubicBezTo>
                      <a:cubicBezTo>
                        <a:pt x="521146" y="13632"/>
                        <a:pt x="777616" y="68313"/>
                        <a:pt x="827710" y="79249"/>
                      </a:cubicBezTo>
                      <a:cubicBezTo>
                        <a:pt x="877804" y="90185"/>
                        <a:pt x="752215" y="78191"/>
                        <a:pt x="683776" y="68666"/>
                      </a:cubicBezTo>
                      <a:cubicBezTo>
                        <a:pt x="615337" y="59141"/>
                        <a:pt x="531376" y="31977"/>
                        <a:pt x="417076" y="22099"/>
                      </a:cubicBezTo>
                      <a:cubicBezTo>
                        <a:pt x="302776" y="12221"/>
                        <a:pt x="5737" y="18924"/>
                        <a:pt x="93" y="1574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4" name="フリーフォーム: 図形 3193">
                  <a:extLst>
                    <a:ext uri="{FF2B5EF4-FFF2-40B4-BE49-F238E27FC236}">
                      <a16:creationId xmlns:a16="http://schemas.microsoft.com/office/drawing/2014/main" id="{48855F23-17CF-4560-9AE8-3BCFF9E305CD}"/>
                    </a:ext>
                  </a:extLst>
                </p:cNvPr>
                <p:cNvSpPr/>
                <p:nvPr/>
              </p:nvSpPr>
              <p:spPr>
                <a:xfrm>
                  <a:off x="6037263" y="33338"/>
                  <a:ext cx="700827" cy="38127"/>
                </a:xfrm>
                <a:custGeom>
                  <a:avLst/>
                  <a:gdLst>
                    <a:gd name="connsiteX0" fmla="*/ 0 w 700827"/>
                    <a:gd name="connsiteY0" fmla="*/ 0 h 38127"/>
                    <a:gd name="connsiteX1" fmla="*/ 520700 w 700827"/>
                    <a:gd name="connsiteY1" fmla="*/ 17462 h 38127"/>
                    <a:gd name="connsiteX2" fmla="*/ 696912 w 700827"/>
                    <a:gd name="connsiteY2" fmla="*/ 38100 h 38127"/>
                    <a:gd name="connsiteX3" fmla="*/ 381000 w 700827"/>
                    <a:gd name="connsiteY3" fmla="*/ 22225 h 38127"/>
                    <a:gd name="connsiteX4" fmla="*/ 0 w 700827"/>
                    <a:gd name="connsiteY4" fmla="*/ 0 h 381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0827" h="38127">
                      <a:moveTo>
                        <a:pt x="0" y="0"/>
                      </a:moveTo>
                      <a:lnTo>
                        <a:pt x="520700" y="17462"/>
                      </a:lnTo>
                      <a:cubicBezTo>
                        <a:pt x="636852" y="23812"/>
                        <a:pt x="720195" y="37306"/>
                        <a:pt x="696912" y="38100"/>
                      </a:cubicBezTo>
                      <a:cubicBezTo>
                        <a:pt x="673629" y="38894"/>
                        <a:pt x="381000" y="22225"/>
                        <a:pt x="381000" y="22225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5" name="フリーフォーム: 図形 3194">
                  <a:extLst>
                    <a:ext uri="{FF2B5EF4-FFF2-40B4-BE49-F238E27FC236}">
                      <a16:creationId xmlns:a16="http://schemas.microsoft.com/office/drawing/2014/main" id="{4222E909-5E71-4C58-8D1C-670CC3D7EA64}"/>
                    </a:ext>
                  </a:extLst>
                </p:cNvPr>
                <p:cNvSpPr/>
                <p:nvPr/>
              </p:nvSpPr>
              <p:spPr>
                <a:xfrm>
                  <a:off x="6683808" y="54737"/>
                  <a:ext cx="640919" cy="132602"/>
                </a:xfrm>
                <a:custGeom>
                  <a:avLst/>
                  <a:gdLst>
                    <a:gd name="connsiteX0" fmla="*/ 5917 w 640919"/>
                    <a:gd name="connsiteY0" fmla="*/ 2413 h 132602"/>
                    <a:gd name="connsiteX1" fmla="*/ 453592 w 640919"/>
                    <a:gd name="connsiteY1" fmla="*/ 80201 h 132602"/>
                    <a:gd name="connsiteX2" fmla="*/ 640917 w 640919"/>
                    <a:gd name="connsiteY2" fmla="*/ 132588 h 132602"/>
                    <a:gd name="connsiteX3" fmla="*/ 450417 w 640919"/>
                    <a:gd name="connsiteY3" fmla="*/ 75438 h 132602"/>
                    <a:gd name="connsiteX4" fmla="*/ 364692 w 640919"/>
                    <a:gd name="connsiteY4" fmla="*/ 48451 h 132602"/>
                    <a:gd name="connsiteX5" fmla="*/ 210705 w 640919"/>
                    <a:gd name="connsiteY5" fmla="*/ 21463 h 132602"/>
                    <a:gd name="connsiteX6" fmla="*/ 5917 w 640919"/>
                    <a:gd name="connsiteY6" fmla="*/ 2413 h 132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40919" h="132602">
                      <a:moveTo>
                        <a:pt x="5917" y="2413"/>
                      </a:moveTo>
                      <a:cubicBezTo>
                        <a:pt x="46398" y="12203"/>
                        <a:pt x="347759" y="58505"/>
                        <a:pt x="453592" y="80201"/>
                      </a:cubicBezTo>
                      <a:cubicBezTo>
                        <a:pt x="559425" y="101897"/>
                        <a:pt x="641446" y="133382"/>
                        <a:pt x="640917" y="132588"/>
                      </a:cubicBezTo>
                      <a:cubicBezTo>
                        <a:pt x="640388" y="131794"/>
                        <a:pt x="496455" y="89461"/>
                        <a:pt x="450417" y="75438"/>
                      </a:cubicBezTo>
                      <a:cubicBezTo>
                        <a:pt x="404379" y="61415"/>
                        <a:pt x="404644" y="57447"/>
                        <a:pt x="364692" y="48451"/>
                      </a:cubicBezTo>
                      <a:cubicBezTo>
                        <a:pt x="324740" y="39455"/>
                        <a:pt x="277909" y="27548"/>
                        <a:pt x="210705" y="21463"/>
                      </a:cubicBezTo>
                      <a:cubicBezTo>
                        <a:pt x="143501" y="15378"/>
                        <a:pt x="-34564" y="-7377"/>
                        <a:pt x="5917" y="24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6" name="フリーフォーム: 図形 3195">
                  <a:extLst>
                    <a:ext uri="{FF2B5EF4-FFF2-40B4-BE49-F238E27FC236}">
                      <a16:creationId xmlns:a16="http://schemas.microsoft.com/office/drawing/2014/main" id="{633F65D9-F8E1-499E-9A23-CCC68507C2B7}"/>
                    </a:ext>
                  </a:extLst>
                </p:cNvPr>
                <p:cNvSpPr/>
                <p:nvPr/>
              </p:nvSpPr>
              <p:spPr>
                <a:xfrm>
                  <a:off x="6892925" y="141288"/>
                  <a:ext cx="789260" cy="187283"/>
                </a:xfrm>
                <a:custGeom>
                  <a:avLst/>
                  <a:gdLst>
                    <a:gd name="connsiteX0" fmla="*/ 0 w 789260"/>
                    <a:gd name="connsiteY0" fmla="*/ 0 h 187283"/>
                    <a:gd name="connsiteX1" fmla="*/ 400050 w 789260"/>
                    <a:gd name="connsiteY1" fmla="*/ 77787 h 187283"/>
                    <a:gd name="connsiteX2" fmla="*/ 774700 w 789260"/>
                    <a:gd name="connsiteY2" fmla="*/ 184150 h 187283"/>
                    <a:gd name="connsiteX3" fmla="*/ 685800 w 789260"/>
                    <a:gd name="connsiteY3" fmla="*/ 153987 h 187283"/>
                    <a:gd name="connsiteX4" fmla="*/ 433388 w 789260"/>
                    <a:gd name="connsiteY4" fmla="*/ 101600 h 187283"/>
                    <a:gd name="connsiteX5" fmla="*/ 0 w 789260"/>
                    <a:gd name="connsiteY5" fmla="*/ 0 h 1872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89260" h="187283">
                      <a:moveTo>
                        <a:pt x="0" y="0"/>
                      </a:moveTo>
                      <a:cubicBezTo>
                        <a:pt x="135466" y="23547"/>
                        <a:pt x="270933" y="47095"/>
                        <a:pt x="400050" y="77787"/>
                      </a:cubicBezTo>
                      <a:cubicBezTo>
                        <a:pt x="529167" y="108479"/>
                        <a:pt x="727075" y="171450"/>
                        <a:pt x="774700" y="184150"/>
                      </a:cubicBezTo>
                      <a:cubicBezTo>
                        <a:pt x="822325" y="196850"/>
                        <a:pt x="742685" y="167745"/>
                        <a:pt x="685800" y="153987"/>
                      </a:cubicBezTo>
                      <a:cubicBezTo>
                        <a:pt x="628915" y="140229"/>
                        <a:pt x="433388" y="101600"/>
                        <a:pt x="433388" y="1016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7" name="フリーフォーム: 図形 3196">
                  <a:extLst>
                    <a:ext uri="{FF2B5EF4-FFF2-40B4-BE49-F238E27FC236}">
                      <a16:creationId xmlns:a16="http://schemas.microsoft.com/office/drawing/2014/main" id="{6ABBC34B-B39E-44B8-8F51-CDC3D9E30EC8}"/>
                    </a:ext>
                  </a:extLst>
                </p:cNvPr>
                <p:cNvSpPr/>
                <p:nvPr/>
              </p:nvSpPr>
              <p:spPr>
                <a:xfrm>
                  <a:off x="7271464" y="151206"/>
                  <a:ext cx="596211" cy="190412"/>
                </a:xfrm>
                <a:custGeom>
                  <a:avLst/>
                  <a:gdLst>
                    <a:gd name="connsiteX0" fmla="*/ 7224 w 596211"/>
                    <a:gd name="connsiteY0" fmla="*/ 4369 h 190412"/>
                    <a:gd name="connsiteX1" fmla="*/ 450136 w 596211"/>
                    <a:gd name="connsiteY1" fmla="*/ 147244 h 190412"/>
                    <a:gd name="connsiteX2" fmla="*/ 596186 w 596211"/>
                    <a:gd name="connsiteY2" fmla="*/ 190107 h 190412"/>
                    <a:gd name="connsiteX3" fmla="*/ 459661 w 596211"/>
                    <a:gd name="connsiteY3" fmla="*/ 131369 h 190412"/>
                    <a:gd name="connsiteX4" fmla="*/ 196136 w 596211"/>
                    <a:gd name="connsiteY4" fmla="*/ 44057 h 190412"/>
                    <a:gd name="connsiteX5" fmla="*/ 7224 w 596211"/>
                    <a:gd name="connsiteY5" fmla="*/ 4369 h 190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6211" h="190412">
                      <a:moveTo>
                        <a:pt x="7224" y="4369"/>
                      </a:moveTo>
                      <a:cubicBezTo>
                        <a:pt x="49557" y="21567"/>
                        <a:pt x="351976" y="116288"/>
                        <a:pt x="450136" y="147244"/>
                      </a:cubicBezTo>
                      <a:cubicBezTo>
                        <a:pt x="548296" y="178200"/>
                        <a:pt x="594599" y="192753"/>
                        <a:pt x="596186" y="190107"/>
                      </a:cubicBezTo>
                      <a:cubicBezTo>
                        <a:pt x="597774" y="187461"/>
                        <a:pt x="526336" y="155711"/>
                        <a:pt x="459661" y="131369"/>
                      </a:cubicBezTo>
                      <a:cubicBezTo>
                        <a:pt x="392986" y="107027"/>
                        <a:pt x="273130" y="63107"/>
                        <a:pt x="196136" y="44057"/>
                      </a:cubicBezTo>
                      <a:cubicBezTo>
                        <a:pt x="119142" y="25007"/>
                        <a:pt x="-35109" y="-12829"/>
                        <a:pt x="7224" y="436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8" name="フリーフォーム: 図形 3197">
                  <a:extLst>
                    <a:ext uri="{FF2B5EF4-FFF2-40B4-BE49-F238E27FC236}">
                      <a16:creationId xmlns:a16="http://schemas.microsoft.com/office/drawing/2014/main" id="{901B0A88-22B4-4569-B30C-AFC476EF4E02}"/>
                    </a:ext>
                  </a:extLst>
                </p:cNvPr>
                <p:cNvSpPr/>
                <p:nvPr/>
              </p:nvSpPr>
              <p:spPr>
                <a:xfrm>
                  <a:off x="7646988" y="341136"/>
                  <a:ext cx="624436" cy="257125"/>
                </a:xfrm>
                <a:custGeom>
                  <a:avLst/>
                  <a:gdLst>
                    <a:gd name="connsiteX0" fmla="*/ 0 w 624436"/>
                    <a:gd name="connsiteY0" fmla="*/ 177 h 257125"/>
                    <a:gd name="connsiteX1" fmla="*/ 442912 w 624436"/>
                    <a:gd name="connsiteY1" fmla="*/ 163689 h 257125"/>
                    <a:gd name="connsiteX2" fmla="*/ 619125 w 624436"/>
                    <a:gd name="connsiteY2" fmla="*/ 255764 h 257125"/>
                    <a:gd name="connsiteX3" fmla="*/ 566737 w 624436"/>
                    <a:gd name="connsiteY3" fmla="*/ 212902 h 257125"/>
                    <a:gd name="connsiteX4" fmla="*/ 446087 w 624436"/>
                    <a:gd name="connsiteY4" fmla="*/ 133527 h 257125"/>
                    <a:gd name="connsiteX5" fmla="*/ 0 w 624436"/>
                    <a:gd name="connsiteY5" fmla="*/ 177 h 2571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24436" h="257125">
                      <a:moveTo>
                        <a:pt x="0" y="177"/>
                      </a:moveTo>
                      <a:cubicBezTo>
                        <a:pt x="-529" y="5204"/>
                        <a:pt x="339725" y="121091"/>
                        <a:pt x="442912" y="163689"/>
                      </a:cubicBezTo>
                      <a:cubicBezTo>
                        <a:pt x="546099" y="206287"/>
                        <a:pt x="598488" y="247562"/>
                        <a:pt x="619125" y="255764"/>
                      </a:cubicBezTo>
                      <a:cubicBezTo>
                        <a:pt x="639763" y="263966"/>
                        <a:pt x="595577" y="233275"/>
                        <a:pt x="566737" y="212902"/>
                      </a:cubicBezTo>
                      <a:cubicBezTo>
                        <a:pt x="537897" y="192529"/>
                        <a:pt x="536575" y="168717"/>
                        <a:pt x="446087" y="133527"/>
                      </a:cubicBezTo>
                      <a:cubicBezTo>
                        <a:pt x="355600" y="98337"/>
                        <a:pt x="529" y="-4850"/>
                        <a:pt x="0" y="17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199" name="フリーフォーム: 図形 3198">
                  <a:extLst>
                    <a:ext uri="{FF2B5EF4-FFF2-40B4-BE49-F238E27FC236}">
                      <a16:creationId xmlns:a16="http://schemas.microsoft.com/office/drawing/2014/main" id="{C3B07F5E-689A-4409-86CB-5DA8C1AB23B0}"/>
                    </a:ext>
                  </a:extLst>
                </p:cNvPr>
                <p:cNvSpPr/>
                <p:nvPr/>
              </p:nvSpPr>
              <p:spPr>
                <a:xfrm>
                  <a:off x="7875505" y="341312"/>
                  <a:ext cx="589062" cy="310182"/>
                </a:xfrm>
                <a:custGeom>
                  <a:avLst/>
                  <a:gdLst>
                    <a:gd name="connsiteX0" fmla="*/ 83 w 589062"/>
                    <a:gd name="connsiteY0" fmla="*/ 1 h 310182"/>
                    <a:gd name="connsiteX1" fmla="*/ 330283 w 589062"/>
                    <a:gd name="connsiteY1" fmla="*/ 160338 h 310182"/>
                    <a:gd name="connsiteX2" fmla="*/ 582695 w 589062"/>
                    <a:gd name="connsiteY2" fmla="*/ 304801 h 310182"/>
                    <a:gd name="connsiteX3" fmla="*/ 495383 w 589062"/>
                    <a:gd name="connsiteY3" fmla="*/ 268288 h 310182"/>
                    <a:gd name="connsiteX4" fmla="*/ 300120 w 589062"/>
                    <a:gd name="connsiteY4" fmla="*/ 163513 h 310182"/>
                    <a:gd name="connsiteX5" fmla="*/ 83 w 589062"/>
                    <a:gd name="connsiteY5" fmla="*/ 1 h 3101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89062" h="310182">
                      <a:moveTo>
                        <a:pt x="83" y="1"/>
                      </a:moveTo>
                      <a:cubicBezTo>
                        <a:pt x="5110" y="-528"/>
                        <a:pt x="233181" y="109538"/>
                        <a:pt x="330283" y="160338"/>
                      </a:cubicBezTo>
                      <a:cubicBezTo>
                        <a:pt x="427385" y="211138"/>
                        <a:pt x="555178" y="286809"/>
                        <a:pt x="582695" y="304801"/>
                      </a:cubicBezTo>
                      <a:cubicBezTo>
                        <a:pt x="610212" y="322793"/>
                        <a:pt x="542479" y="291836"/>
                        <a:pt x="495383" y="268288"/>
                      </a:cubicBezTo>
                      <a:cubicBezTo>
                        <a:pt x="448287" y="244740"/>
                        <a:pt x="381876" y="205317"/>
                        <a:pt x="300120" y="163513"/>
                      </a:cubicBezTo>
                      <a:cubicBezTo>
                        <a:pt x="218364" y="121709"/>
                        <a:pt x="-4944" y="530"/>
                        <a:pt x="83" y="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0" name="フリーフォーム: 図形 3199">
                  <a:extLst>
                    <a:ext uri="{FF2B5EF4-FFF2-40B4-BE49-F238E27FC236}">
                      <a16:creationId xmlns:a16="http://schemas.microsoft.com/office/drawing/2014/main" id="{4A9F4FC4-AA43-4B4D-846A-285B71A8FD46}"/>
                    </a:ext>
                  </a:extLst>
                </p:cNvPr>
                <p:cNvSpPr/>
                <p:nvPr/>
              </p:nvSpPr>
              <p:spPr>
                <a:xfrm>
                  <a:off x="8255738" y="578575"/>
                  <a:ext cx="547457" cy="352665"/>
                </a:xfrm>
                <a:custGeom>
                  <a:avLst/>
                  <a:gdLst>
                    <a:gd name="connsiteX0" fmla="*/ 8787 w 547457"/>
                    <a:gd name="connsiteY0" fmla="*/ 11975 h 352665"/>
                    <a:gd name="connsiteX1" fmla="*/ 272312 w 547457"/>
                    <a:gd name="connsiteY1" fmla="*/ 148500 h 352665"/>
                    <a:gd name="connsiteX2" fmla="*/ 535837 w 547457"/>
                    <a:gd name="connsiteY2" fmla="*/ 345350 h 352665"/>
                    <a:gd name="connsiteX3" fmla="*/ 494562 w 547457"/>
                    <a:gd name="connsiteY3" fmla="*/ 304075 h 352665"/>
                    <a:gd name="connsiteX4" fmla="*/ 437412 w 547457"/>
                    <a:gd name="connsiteY4" fmla="*/ 242163 h 352665"/>
                    <a:gd name="connsiteX5" fmla="*/ 99275 w 547457"/>
                    <a:gd name="connsiteY5" fmla="*/ 32613 h 352665"/>
                    <a:gd name="connsiteX6" fmla="*/ 8787 w 547457"/>
                    <a:gd name="connsiteY6" fmla="*/ 11975 h 3526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47457" h="352665">
                      <a:moveTo>
                        <a:pt x="8787" y="11975"/>
                      </a:moveTo>
                      <a:cubicBezTo>
                        <a:pt x="37626" y="31289"/>
                        <a:pt x="184470" y="92938"/>
                        <a:pt x="272312" y="148500"/>
                      </a:cubicBezTo>
                      <a:cubicBezTo>
                        <a:pt x="360154" y="204062"/>
                        <a:pt x="498795" y="319421"/>
                        <a:pt x="535837" y="345350"/>
                      </a:cubicBezTo>
                      <a:cubicBezTo>
                        <a:pt x="572879" y="371279"/>
                        <a:pt x="510966" y="321273"/>
                        <a:pt x="494562" y="304075"/>
                      </a:cubicBezTo>
                      <a:cubicBezTo>
                        <a:pt x="478158" y="286877"/>
                        <a:pt x="503293" y="287407"/>
                        <a:pt x="437412" y="242163"/>
                      </a:cubicBezTo>
                      <a:cubicBezTo>
                        <a:pt x="371531" y="196919"/>
                        <a:pt x="173358" y="70448"/>
                        <a:pt x="99275" y="32613"/>
                      </a:cubicBezTo>
                      <a:cubicBezTo>
                        <a:pt x="25192" y="-5222"/>
                        <a:pt x="-20052" y="-7339"/>
                        <a:pt x="8787" y="1197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1" name="フリーフォーム: 図形 3200">
                  <a:extLst>
                    <a:ext uri="{FF2B5EF4-FFF2-40B4-BE49-F238E27FC236}">
                      <a16:creationId xmlns:a16="http://schemas.microsoft.com/office/drawing/2014/main" id="{2DF6986D-3B33-4141-A993-F3700C1E3072}"/>
                    </a:ext>
                  </a:extLst>
                </p:cNvPr>
                <p:cNvSpPr/>
                <p:nvPr/>
              </p:nvSpPr>
              <p:spPr>
                <a:xfrm>
                  <a:off x="8477250" y="652463"/>
                  <a:ext cx="592516" cy="413881"/>
                </a:xfrm>
                <a:custGeom>
                  <a:avLst/>
                  <a:gdLst>
                    <a:gd name="connsiteX0" fmla="*/ 0 w 592516"/>
                    <a:gd name="connsiteY0" fmla="*/ 0 h 413881"/>
                    <a:gd name="connsiteX1" fmla="*/ 323850 w 592516"/>
                    <a:gd name="connsiteY1" fmla="*/ 207962 h 413881"/>
                    <a:gd name="connsiteX2" fmla="*/ 584200 w 592516"/>
                    <a:gd name="connsiteY2" fmla="*/ 406400 h 413881"/>
                    <a:gd name="connsiteX3" fmla="*/ 515938 w 592516"/>
                    <a:gd name="connsiteY3" fmla="*/ 363537 h 413881"/>
                    <a:gd name="connsiteX4" fmla="*/ 393700 w 592516"/>
                    <a:gd name="connsiteY4" fmla="*/ 282575 h 413881"/>
                    <a:gd name="connsiteX5" fmla="*/ 322263 w 592516"/>
                    <a:gd name="connsiteY5" fmla="*/ 241300 h 413881"/>
                    <a:gd name="connsiteX6" fmla="*/ 0 w 592516"/>
                    <a:gd name="connsiteY6" fmla="*/ 0 h 41388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592516" h="413881">
                      <a:moveTo>
                        <a:pt x="0" y="0"/>
                      </a:moveTo>
                      <a:cubicBezTo>
                        <a:pt x="113241" y="70114"/>
                        <a:pt x="226483" y="140229"/>
                        <a:pt x="323850" y="207962"/>
                      </a:cubicBezTo>
                      <a:cubicBezTo>
                        <a:pt x="421217" y="275695"/>
                        <a:pt x="552186" y="380471"/>
                        <a:pt x="584200" y="406400"/>
                      </a:cubicBezTo>
                      <a:cubicBezTo>
                        <a:pt x="616214" y="432329"/>
                        <a:pt x="547688" y="384174"/>
                        <a:pt x="515938" y="363537"/>
                      </a:cubicBezTo>
                      <a:cubicBezTo>
                        <a:pt x="484188" y="342900"/>
                        <a:pt x="425979" y="302948"/>
                        <a:pt x="393700" y="282575"/>
                      </a:cubicBezTo>
                      <a:cubicBezTo>
                        <a:pt x="361421" y="262202"/>
                        <a:pt x="322263" y="241300"/>
                        <a:pt x="322263" y="241300"/>
                      </a:cubicBez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2" name="フリーフォーム: 図形 3201">
                  <a:extLst>
                    <a:ext uri="{FF2B5EF4-FFF2-40B4-BE49-F238E27FC236}">
                      <a16:creationId xmlns:a16="http://schemas.microsoft.com/office/drawing/2014/main" id="{B4F55EF2-FD9E-4EB2-A7D6-FDF426E22372}"/>
                    </a:ext>
                  </a:extLst>
                </p:cNvPr>
                <p:cNvSpPr/>
                <p:nvPr/>
              </p:nvSpPr>
              <p:spPr>
                <a:xfrm>
                  <a:off x="8803586" y="923927"/>
                  <a:ext cx="389356" cy="323883"/>
                </a:xfrm>
                <a:custGeom>
                  <a:avLst/>
                  <a:gdLst>
                    <a:gd name="connsiteX0" fmla="*/ 689 w 389356"/>
                    <a:gd name="connsiteY0" fmla="*/ 1586 h 323883"/>
                    <a:gd name="connsiteX1" fmla="*/ 370577 w 389356"/>
                    <a:gd name="connsiteY1" fmla="*/ 312736 h 323883"/>
                    <a:gd name="connsiteX2" fmla="*/ 329302 w 389356"/>
                    <a:gd name="connsiteY2" fmla="*/ 249236 h 323883"/>
                    <a:gd name="connsiteX3" fmla="*/ 280089 w 389356"/>
                    <a:gd name="connsiteY3" fmla="*/ 195261 h 323883"/>
                    <a:gd name="connsiteX4" fmla="*/ 689 w 389356"/>
                    <a:gd name="connsiteY4" fmla="*/ 1586 h 3238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9356" h="323883">
                      <a:moveTo>
                        <a:pt x="689" y="1586"/>
                      </a:moveTo>
                      <a:cubicBezTo>
                        <a:pt x="15770" y="21165"/>
                        <a:pt x="315808" y="271461"/>
                        <a:pt x="370577" y="312736"/>
                      </a:cubicBezTo>
                      <a:cubicBezTo>
                        <a:pt x="425346" y="354011"/>
                        <a:pt x="344383" y="268815"/>
                        <a:pt x="329302" y="249236"/>
                      </a:cubicBezTo>
                      <a:cubicBezTo>
                        <a:pt x="314221" y="229657"/>
                        <a:pt x="338033" y="241298"/>
                        <a:pt x="280089" y="195261"/>
                      </a:cubicBezTo>
                      <a:cubicBezTo>
                        <a:pt x="222145" y="149224"/>
                        <a:pt x="-14392" y="-17993"/>
                        <a:pt x="689" y="158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3" name="フリーフォーム: 図形 3202">
                  <a:extLst>
                    <a:ext uri="{FF2B5EF4-FFF2-40B4-BE49-F238E27FC236}">
                      <a16:creationId xmlns:a16="http://schemas.microsoft.com/office/drawing/2014/main" id="{00AFA373-66CF-4DC0-A88D-761661574D2F}"/>
                    </a:ext>
                  </a:extLst>
                </p:cNvPr>
                <p:cNvSpPr/>
                <p:nvPr/>
              </p:nvSpPr>
              <p:spPr>
                <a:xfrm>
                  <a:off x="9093200" y="1095162"/>
                  <a:ext cx="418815" cy="420198"/>
                </a:xfrm>
                <a:custGeom>
                  <a:avLst/>
                  <a:gdLst>
                    <a:gd name="connsiteX0" fmla="*/ 0 w 418815"/>
                    <a:gd name="connsiteY0" fmla="*/ 213 h 420198"/>
                    <a:gd name="connsiteX1" fmla="*/ 217488 w 418815"/>
                    <a:gd name="connsiteY1" fmla="*/ 209763 h 420198"/>
                    <a:gd name="connsiteX2" fmla="*/ 412750 w 418815"/>
                    <a:gd name="connsiteY2" fmla="*/ 416138 h 420198"/>
                    <a:gd name="connsiteX3" fmla="*/ 355600 w 418815"/>
                    <a:gd name="connsiteY3" fmla="*/ 333588 h 420198"/>
                    <a:gd name="connsiteX4" fmla="*/ 217488 w 418815"/>
                    <a:gd name="connsiteY4" fmla="*/ 173251 h 420198"/>
                    <a:gd name="connsiteX5" fmla="*/ 0 w 418815"/>
                    <a:gd name="connsiteY5" fmla="*/ 213 h 42019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18815" h="420198">
                      <a:moveTo>
                        <a:pt x="0" y="213"/>
                      </a:moveTo>
                      <a:cubicBezTo>
                        <a:pt x="0" y="6298"/>
                        <a:pt x="148696" y="140442"/>
                        <a:pt x="217488" y="209763"/>
                      </a:cubicBezTo>
                      <a:cubicBezTo>
                        <a:pt x="286280" y="279084"/>
                        <a:pt x="389731" y="395501"/>
                        <a:pt x="412750" y="416138"/>
                      </a:cubicBezTo>
                      <a:cubicBezTo>
                        <a:pt x="435769" y="436775"/>
                        <a:pt x="388144" y="374069"/>
                        <a:pt x="355600" y="333588"/>
                      </a:cubicBezTo>
                      <a:cubicBezTo>
                        <a:pt x="323056" y="293107"/>
                        <a:pt x="275961" y="226697"/>
                        <a:pt x="217488" y="173251"/>
                      </a:cubicBezTo>
                      <a:cubicBezTo>
                        <a:pt x="159015" y="119805"/>
                        <a:pt x="0" y="-5872"/>
                        <a:pt x="0" y="21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4" name="フリーフォーム: 図形 3203">
                  <a:extLst>
                    <a:ext uri="{FF2B5EF4-FFF2-40B4-BE49-F238E27FC236}">
                      <a16:creationId xmlns:a16="http://schemas.microsoft.com/office/drawing/2014/main" id="{4D8629AE-A89F-4B44-8BFB-ABA5C75CE5D4}"/>
                    </a:ext>
                  </a:extLst>
                </p:cNvPr>
                <p:cNvSpPr/>
                <p:nvPr/>
              </p:nvSpPr>
              <p:spPr>
                <a:xfrm>
                  <a:off x="9205207" y="1257382"/>
                  <a:ext cx="276376" cy="272204"/>
                </a:xfrm>
                <a:custGeom>
                  <a:avLst/>
                  <a:gdLst>
                    <a:gd name="connsiteX0" fmla="*/ 706 w 276376"/>
                    <a:gd name="connsiteY0" fmla="*/ 1506 h 272204"/>
                    <a:gd name="connsiteX1" fmla="*/ 262643 w 276376"/>
                    <a:gd name="connsiteY1" fmla="*/ 261856 h 272204"/>
                    <a:gd name="connsiteX2" fmla="*/ 234068 w 276376"/>
                    <a:gd name="connsiteY2" fmla="*/ 214231 h 272204"/>
                    <a:gd name="connsiteX3" fmla="*/ 186443 w 276376"/>
                    <a:gd name="connsiteY3" fmla="*/ 157081 h 272204"/>
                    <a:gd name="connsiteX4" fmla="*/ 706 w 276376"/>
                    <a:gd name="connsiteY4" fmla="*/ 1506 h 2722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76376" h="272204">
                      <a:moveTo>
                        <a:pt x="706" y="1506"/>
                      </a:moveTo>
                      <a:cubicBezTo>
                        <a:pt x="13406" y="18969"/>
                        <a:pt x="223749" y="226402"/>
                        <a:pt x="262643" y="261856"/>
                      </a:cubicBezTo>
                      <a:cubicBezTo>
                        <a:pt x="301537" y="297310"/>
                        <a:pt x="246768" y="231694"/>
                        <a:pt x="234068" y="214231"/>
                      </a:cubicBezTo>
                      <a:cubicBezTo>
                        <a:pt x="221368" y="196769"/>
                        <a:pt x="222691" y="190683"/>
                        <a:pt x="186443" y="157081"/>
                      </a:cubicBezTo>
                      <a:cubicBezTo>
                        <a:pt x="150195" y="123479"/>
                        <a:pt x="-11994" y="-15957"/>
                        <a:pt x="706" y="15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5" name="フリーフォーム: 図形 3204">
                  <a:extLst>
                    <a:ext uri="{FF2B5EF4-FFF2-40B4-BE49-F238E27FC236}">
                      <a16:creationId xmlns:a16="http://schemas.microsoft.com/office/drawing/2014/main" id="{871B19D0-0C55-4161-A1BE-2849AE5F3039}"/>
                    </a:ext>
                  </a:extLst>
                </p:cNvPr>
                <p:cNvSpPr/>
                <p:nvPr/>
              </p:nvSpPr>
              <p:spPr>
                <a:xfrm>
                  <a:off x="9515639" y="1517382"/>
                  <a:ext cx="294781" cy="419390"/>
                </a:xfrm>
                <a:custGeom>
                  <a:avLst/>
                  <a:gdLst>
                    <a:gd name="connsiteX0" fmla="*/ 894 w 294781"/>
                    <a:gd name="connsiteY0" fmla="*/ 2385 h 419390"/>
                    <a:gd name="connsiteX1" fmla="*/ 280294 w 294781"/>
                    <a:gd name="connsiteY1" fmla="*/ 404551 h 419390"/>
                    <a:gd name="connsiteX2" fmla="*/ 248544 w 294781"/>
                    <a:gd name="connsiteY2" fmla="*/ 324118 h 419390"/>
                    <a:gd name="connsiteX3" fmla="*/ 193511 w 294781"/>
                    <a:gd name="connsiteY3" fmla="*/ 241568 h 419390"/>
                    <a:gd name="connsiteX4" fmla="*/ 894 w 294781"/>
                    <a:gd name="connsiteY4" fmla="*/ 2385 h 41939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94781" h="419390">
                      <a:moveTo>
                        <a:pt x="894" y="2385"/>
                      </a:moveTo>
                      <a:cubicBezTo>
                        <a:pt x="15358" y="29549"/>
                        <a:pt x="239019" y="350929"/>
                        <a:pt x="280294" y="404551"/>
                      </a:cubicBezTo>
                      <a:cubicBezTo>
                        <a:pt x="321569" y="458173"/>
                        <a:pt x="263008" y="351282"/>
                        <a:pt x="248544" y="324118"/>
                      </a:cubicBezTo>
                      <a:cubicBezTo>
                        <a:pt x="234080" y="296954"/>
                        <a:pt x="235491" y="295190"/>
                        <a:pt x="193511" y="241568"/>
                      </a:cubicBezTo>
                      <a:cubicBezTo>
                        <a:pt x="151531" y="187946"/>
                        <a:pt x="-13570" y="-24779"/>
                        <a:pt x="894" y="23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6" name="フリーフォーム: 図形 3205">
                  <a:extLst>
                    <a:ext uri="{FF2B5EF4-FFF2-40B4-BE49-F238E27FC236}">
                      <a16:creationId xmlns:a16="http://schemas.microsoft.com/office/drawing/2014/main" id="{3F44453D-AD86-4DCC-85DE-6E9B5FFF932F}"/>
                    </a:ext>
                  </a:extLst>
                </p:cNvPr>
                <p:cNvSpPr/>
                <p:nvPr/>
              </p:nvSpPr>
              <p:spPr>
                <a:xfrm>
                  <a:off x="9479043" y="1549823"/>
                  <a:ext cx="326811" cy="451949"/>
                </a:xfrm>
                <a:custGeom>
                  <a:avLst/>
                  <a:gdLst>
                    <a:gd name="connsiteX0" fmla="*/ 1507 w 326811"/>
                    <a:gd name="connsiteY0" fmla="*/ 3810 h 451949"/>
                    <a:gd name="connsiteX1" fmla="*/ 312657 w 326811"/>
                    <a:gd name="connsiteY1" fmla="*/ 433494 h 451949"/>
                    <a:gd name="connsiteX2" fmla="*/ 266090 w 326811"/>
                    <a:gd name="connsiteY2" fmla="*/ 359410 h 451949"/>
                    <a:gd name="connsiteX3" fmla="*/ 196240 w 326811"/>
                    <a:gd name="connsiteY3" fmla="*/ 230294 h 451949"/>
                    <a:gd name="connsiteX4" fmla="*/ 1507 w 326811"/>
                    <a:gd name="connsiteY4" fmla="*/ 3810 h 45194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26811" h="451949">
                      <a:moveTo>
                        <a:pt x="1507" y="3810"/>
                      </a:moveTo>
                      <a:cubicBezTo>
                        <a:pt x="20910" y="37677"/>
                        <a:pt x="268560" y="374227"/>
                        <a:pt x="312657" y="433494"/>
                      </a:cubicBezTo>
                      <a:cubicBezTo>
                        <a:pt x="356754" y="492761"/>
                        <a:pt x="285493" y="393277"/>
                        <a:pt x="266090" y="359410"/>
                      </a:cubicBezTo>
                      <a:cubicBezTo>
                        <a:pt x="246687" y="325543"/>
                        <a:pt x="236809" y="289208"/>
                        <a:pt x="196240" y="230294"/>
                      </a:cubicBezTo>
                      <a:cubicBezTo>
                        <a:pt x="155671" y="171380"/>
                        <a:pt x="-17896" y="-30057"/>
                        <a:pt x="1507" y="381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7" name="フリーフォーム: 図形 3206">
                  <a:extLst>
                    <a:ext uri="{FF2B5EF4-FFF2-40B4-BE49-F238E27FC236}">
                      <a16:creationId xmlns:a16="http://schemas.microsoft.com/office/drawing/2014/main" id="{93DA6F53-9401-4F02-AA2C-4E2301353051}"/>
                    </a:ext>
                  </a:extLst>
                </p:cNvPr>
                <p:cNvSpPr/>
                <p:nvPr/>
              </p:nvSpPr>
              <p:spPr>
                <a:xfrm>
                  <a:off x="9808192" y="1997951"/>
                  <a:ext cx="178311" cy="416671"/>
                </a:xfrm>
                <a:custGeom>
                  <a:avLst/>
                  <a:gdLst>
                    <a:gd name="connsiteX0" fmla="*/ 441 w 178311"/>
                    <a:gd name="connsiteY0" fmla="*/ 2299 h 416671"/>
                    <a:gd name="connsiteX1" fmla="*/ 171891 w 178311"/>
                    <a:gd name="connsiteY1" fmla="*/ 406582 h 416671"/>
                    <a:gd name="connsiteX2" fmla="*/ 140141 w 178311"/>
                    <a:gd name="connsiteY2" fmla="*/ 290166 h 416671"/>
                    <a:gd name="connsiteX3" fmla="*/ 123208 w 178311"/>
                    <a:gd name="connsiteY3" fmla="*/ 243599 h 416671"/>
                    <a:gd name="connsiteX4" fmla="*/ 441 w 178311"/>
                    <a:gd name="connsiteY4" fmla="*/ 2299 h 41667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78311" h="416671">
                      <a:moveTo>
                        <a:pt x="441" y="2299"/>
                      </a:moveTo>
                      <a:cubicBezTo>
                        <a:pt x="8555" y="29463"/>
                        <a:pt x="148608" y="358604"/>
                        <a:pt x="171891" y="406582"/>
                      </a:cubicBezTo>
                      <a:cubicBezTo>
                        <a:pt x="195174" y="454560"/>
                        <a:pt x="148255" y="317330"/>
                        <a:pt x="140141" y="290166"/>
                      </a:cubicBezTo>
                      <a:cubicBezTo>
                        <a:pt x="132027" y="263002"/>
                        <a:pt x="147902" y="290518"/>
                        <a:pt x="123208" y="243599"/>
                      </a:cubicBezTo>
                      <a:cubicBezTo>
                        <a:pt x="98514" y="196680"/>
                        <a:pt x="-7673" y="-24865"/>
                        <a:pt x="441" y="229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8" name="フリーフォーム: 図形 3207">
                  <a:extLst>
                    <a:ext uri="{FF2B5EF4-FFF2-40B4-BE49-F238E27FC236}">
                      <a16:creationId xmlns:a16="http://schemas.microsoft.com/office/drawing/2014/main" id="{B20A1B40-45C5-47BF-94A7-79EAF5FBB60F}"/>
                    </a:ext>
                  </a:extLst>
                </p:cNvPr>
                <p:cNvSpPr/>
                <p:nvPr/>
              </p:nvSpPr>
              <p:spPr>
                <a:xfrm>
                  <a:off x="9844003" y="1994949"/>
                  <a:ext cx="221187" cy="485777"/>
                </a:xfrm>
                <a:custGeom>
                  <a:avLst/>
                  <a:gdLst>
                    <a:gd name="connsiteX0" fmla="*/ 614 w 221187"/>
                    <a:gd name="connsiteY0" fmla="*/ 3184 h 485777"/>
                    <a:gd name="connsiteX1" fmla="*/ 212280 w 221187"/>
                    <a:gd name="connsiteY1" fmla="*/ 466734 h 485777"/>
                    <a:gd name="connsiteX2" fmla="*/ 178414 w 221187"/>
                    <a:gd name="connsiteY2" fmla="*/ 384184 h 485777"/>
                    <a:gd name="connsiteX3" fmla="*/ 148780 w 221187"/>
                    <a:gd name="connsiteY3" fmla="*/ 267768 h 485777"/>
                    <a:gd name="connsiteX4" fmla="*/ 614 w 221187"/>
                    <a:gd name="connsiteY4" fmla="*/ 3184 h 4857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21187" h="485777">
                      <a:moveTo>
                        <a:pt x="614" y="3184"/>
                      </a:moveTo>
                      <a:cubicBezTo>
                        <a:pt x="11197" y="36345"/>
                        <a:pt x="182647" y="403234"/>
                        <a:pt x="212280" y="466734"/>
                      </a:cubicBezTo>
                      <a:cubicBezTo>
                        <a:pt x="241913" y="530234"/>
                        <a:pt x="188997" y="417345"/>
                        <a:pt x="178414" y="384184"/>
                      </a:cubicBezTo>
                      <a:cubicBezTo>
                        <a:pt x="167831" y="351023"/>
                        <a:pt x="178413" y="330210"/>
                        <a:pt x="148780" y="267768"/>
                      </a:cubicBezTo>
                      <a:cubicBezTo>
                        <a:pt x="119147" y="205326"/>
                        <a:pt x="-9969" y="-29977"/>
                        <a:pt x="614" y="318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09" name="フリーフォーム: 図形 3208">
                  <a:extLst>
                    <a:ext uri="{FF2B5EF4-FFF2-40B4-BE49-F238E27FC236}">
                      <a16:creationId xmlns:a16="http://schemas.microsoft.com/office/drawing/2014/main" id="{2D743645-D632-4361-B7AD-6A097B5BF9A4}"/>
                    </a:ext>
                  </a:extLst>
                </p:cNvPr>
                <p:cNvSpPr/>
                <p:nvPr/>
              </p:nvSpPr>
              <p:spPr>
                <a:xfrm>
                  <a:off x="9996971" y="2441612"/>
                  <a:ext cx="142446" cy="497439"/>
                </a:xfrm>
                <a:custGeom>
                  <a:avLst/>
                  <a:gdLst>
                    <a:gd name="connsiteX0" fmla="*/ 46 w 142446"/>
                    <a:gd name="connsiteY0" fmla="*/ 3138 h 497439"/>
                    <a:gd name="connsiteX1" fmla="*/ 133396 w 142446"/>
                    <a:gd name="connsiteY1" fmla="*/ 479388 h 497439"/>
                    <a:gd name="connsiteX2" fmla="*/ 129162 w 142446"/>
                    <a:gd name="connsiteY2" fmla="*/ 386255 h 497439"/>
                    <a:gd name="connsiteX3" fmla="*/ 118579 w 142446"/>
                    <a:gd name="connsiteY3" fmla="*/ 278305 h 497439"/>
                    <a:gd name="connsiteX4" fmla="*/ 46 w 142446"/>
                    <a:gd name="connsiteY4" fmla="*/ 3138 h 49743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42446" h="497439">
                      <a:moveTo>
                        <a:pt x="46" y="3138"/>
                      </a:moveTo>
                      <a:cubicBezTo>
                        <a:pt x="2515" y="36652"/>
                        <a:pt x="111877" y="415535"/>
                        <a:pt x="133396" y="479388"/>
                      </a:cubicBezTo>
                      <a:cubicBezTo>
                        <a:pt x="154915" y="543241"/>
                        <a:pt x="131631" y="419769"/>
                        <a:pt x="129162" y="386255"/>
                      </a:cubicBezTo>
                      <a:cubicBezTo>
                        <a:pt x="126693" y="352741"/>
                        <a:pt x="142568" y="342511"/>
                        <a:pt x="118579" y="278305"/>
                      </a:cubicBezTo>
                      <a:cubicBezTo>
                        <a:pt x="94590" y="214099"/>
                        <a:pt x="-2423" y="-30376"/>
                        <a:pt x="46" y="313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0" name="フリーフォーム: 図形 3209">
                  <a:extLst>
                    <a:ext uri="{FF2B5EF4-FFF2-40B4-BE49-F238E27FC236}">
                      <a16:creationId xmlns:a16="http://schemas.microsoft.com/office/drawing/2014/main" id="{41AC6ED3-B48F-4013-9E49-7C12838C061F}"/>
                    </a:ext>
                  </a:extLst>
                </p:cNvPr>
                <p:cNvSpPr/>
                <p:nvPr/>
              </p:nvSpPr>
              <p:spPr>
                <a:xfrm>
                  <a:off x="10030873" y="2414894"/>
                  <a:ext cx="169773" cy="610848"/>
                </a:xfrm>
                <a:custGeom>
                  <a:avLst/>
                  <a:gdLst>
                    <a:gd name="connsiteX0" fmla="*/ 10 w 169773"/>
                    <a:gd name="connsiteY0" fmla="*/ 223 h 610848"/>
                    <a:gd name="connsiteX1" fmla="*/ 107960 w 169773"/>
                    <a:gd name="connsiteY1" fmla="*/ 311373 h 610848"/>
                    <a:gd name="connsiteX2" fmla="*/ 167227 w 169773"/>
                    <a:gd name="connsiteY2" fmla="*/ 605589 h 610848"/>
                    <a:gd name="connsiteX3" fmla="*/ 154527 w 169773"/>
                    <a:gd name="connsiteY3" fmla="*/ 482823 h 610848"/>
                    <a:gd name="connsiteX4" fmla="*/ 114310 w 169773"/>
                    <a:gd name="connsiteY4" fmla="*/ 264806 h 610848"/>
                    <a:gd name="connsiteX5" fmla="*/ 10 w 169773"/>
                    <a:gd name="connsiteY5" fmla="*/ 223 h 6108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69773" h="610848">
                      <a:moveTo>
                        <a:pt x="10" y="223"/>
                      </a:moveTo>
                      <a:cubicBezTo>
                        <a:pt x="-1048" y="7984"/>
                        <a:pt x="80091" y="210479"/>
                        <a:pt x="107960" y="311373"/>
                      </a:cubicBezTo>
                      <a:cubicBezTo>
                        <a:pt x="135830" y="412267"/>
                        <a:pt x="159466" y="577014"/>
                        <a:pt x="167227" y="605589"/>
                      </a:cubicBezTo>
                      <a:cubicBezTo>
                        <a:pt x="174988" y="634164"/>
                        <a:pt x="163346" y="539620"/>
                        <a:pt x="154527" y="482823"/>
                      </a:cubicBezTo>
                      <a:cubicBezTo>
                        <a:pt x="145708" y="426026"/>
                        <a:pt x="141121" y="341006"/>
                        <a:pt x="114310" y="264806"/>
                      </a:cubicBezTo>
                      <a:cubicBezTo>
                        <a:pt x="87499" y="188606"/>
                        <a:pt x="1068" y="-7538"/>
                        <a:pt x="10" y="223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1" name="フリーフォーム: 図形 3210">
                  <a:extLst>
                    <a:ext uri="{FF2B5EF4-FFF2-40B4-BE49-F238E27FC236}">
                      <a16:creationId xmlns:a16="http://schemas.microsoft.com/office/drawing/2014/main" id="{7871DD96-0A02-47B4-8C04-417A2CFF465D}"/>
                    </a:ext>
                  </a:extLst>
                </p:cNvPr>
                <p:cNvSpPr/>
                <p:nvPr/>
              </p:nvSpPr>
              <p:spPr>
                <a:xfrm>
                  <a:off x="10155615" y="2997019"/>
                  <a:ext cx="41605" cy="343142"/>
                </a:xfrm>
                <a:custGeom>
                  <a:avLst/>
                  <a:gdLst>
                    <a:gd name="connsiteX0" fmla="*/ 152 w 41605"/>
                    <a:gd name="connsiteY0" fmla="*/ 8648 h 343142"/>
                    <a:gd name="connsiteX1" fmla="*/ 38252 w 41605"/>
                    <a:gd name="connsiteY1" fmla="*/ 338848 h 343142"/>
                    <a:gd name="connsiteX2" fmla="*/ 38252 w 41605"/>
                    <a:gd name="connsiteY2" fmla="*/ 190681 h 343142"/>
                    <a:gd name="connsiteX3" fmla="*/ 25552 w 41605"/>
                    <a:gd name="connsiteY3" fmla="*/ 101781 h 343142"/>
                    <a:gd name="connsiteX4" fmla="*/ 152 w 41605"/>
                    <a:gd name="connsiteY4" fmla="*/ 8648 h 34314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41605" h="343142">
                      <a:moveTo>
                        <a:pt x="152" y="8648"/>
                      </a:moveTo>
                      <a:cubicBezTo>
                        <a:pt x="2269" y="48159"/>
                        <a:pt x="31902" y="308509"/>
                        <a:pt x="38252" y="338848"/>
                      </a:cubicBezTo>
                      <a:cubicBezTo>
                        <a:pt x="44602" y="369187"/>
                        <a:pt x="40369" y="230192"/>
                        <a:pt x="38252" y="190681"/>
                      </a:cubicBezTo>
                      <a:cubicBezTo>
                        <a:pt x="36135" y="151170"/>
                        <a:pt x="32608" y="127181"/>
                        <a:pt x="25552" y="101781"/>
                      </a:cubicBezTo>
                      <a:cubicBezTo>
                        <a:pt x="18496" y="76381"/>
                        <a:pt x="-1965" y="-30863"/>
                        <a:pt x="152" y="864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2" name="フリーフォーム: 図形 3211">
                  <a:extLst>
                    <a:ext uri="{FF2B5EF4-FFF2-40B4-BE49-F238E27FC236}">
                      <a16:creationId xmlns:a16="http://schemas.microsoft.com/office/drawing/2014/main" id="{3236861D-E799-45A0-BA9C-50BAD2B8A585}"/>
                    </a:ext>
                  </a:extLst>
                </p:cNvPr>
                <p:cNvSpPr/>
                <p:nvPr/>
              </p:nvSpPr>
              <p:spPr>
                <a:xfrm>
                  <a:off x="10121898" y="2937352"/>
                  <a:ext cx="53704" cy="593580"/>
                </a:xfrm>
                <a:custGeom>
                  <a:avLst/>
                  <a:gdLst>
                    <a:gd name="connsiteX0" fmla="*/ 2 w 53704"/>
                    <a:gd name="connsiteY0" fmla="*/ 4815 h 593580"/>
                    <a:gd name="connsiteX1" fmla="*/ 48685 w 53704"/>
                    <a:gd name="connsiteY1" fmla="*/ 565731 h 593580"/>
                    <a:gd name="connsiteX2" fmla="*/ 50802 w 53704"/>
                    <a:gd name="connsiteY2" fmla="*/ 487415 h 593580"/>
                    <a:gd name="connsiteX3" fmla="*/ 50802 w 53704"/>
                    <a:gd name="connsiteY3" fmla="*/ 303265 h 593580"/>
                    <a:gd name="connsiteX4" fmla="*/ 2 w 53704"/>
                    <a:gd name="connsiteY4" fmla="*/ 4815 h 59358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3704" h="593580">
                      <a:moveTo>
                        <a:pt x="2" y="4815"/>
                      </a:moveTo>
                      <a:cubicBezTo>
                        <a:pt x="-351" y="48559"/>
                        <a:pt x="40218" y="485298"/>
                        <a:pt x="48685" y="565731"/>
                      </a:cubicBezTo>
                      <a:cubicBezTo>
                        <a:pt x="57152" y="646164"/>
                        <a:pt x="50449" y="531159"/>
                        <a:pt x="50802" y="487415"/>
                      </a:cubicBezTo>
                      <a:cubicBezTo>
                        <a:pt x="51155" y="443671"/>
                        <a:pt x="57152" y="378760"/>
                        <a:pt x="50802" y="303265"/>
                      </a:cubicBezTo>
                      <a:cubicBezTo>
                        <a:pt x="44452" y="227771"/>
                        <a:pt x="355" y="-38929"/>
                        <a:pt x="2" y="48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3" name="フリーフォーム: 図形 3212">
                  <a:extLst>
                    <a:ext uri="{FF2B5EF4-FFF2-40B4-BE49-F238E27FC236}">
                      <a16:creationId xmlns:a16="http://schemas.microsoft.com/office/drawing/2014/main" id="{0ED804B4-EFE3-40C6-9764-FF62B2290F55}"/>
                    </a:ext>
                  </a:extLst>
                </p:cNvPr>
                <p:cNvSpPr/>
                <p:nvPr/>
              </p:nvSpPr>
              <p:spPr>
                <a:xfrm>
                  <a:off x="10180751" y="3124009"/>
                  <a:ext cx="59122" cy="617546"/>
                </a:xfrm>
                <a:custGeom>
                  <a:avLst/>
                  <a:gdLst>
                    <a:gd name="connsiteX0" fmla="*/ 42749 w 59122"/>
                    <a:gd name="connsiteY0" fmla="*/ 191 h 617546"/>
                    <a:gd name="connsiteX1" fmla="*/ 57566 w 59122"/>
                    <a:gd name="connsiteY1" fmla="*/ 389658 h 617546"/>
                    <a:gd name="connsiteX2" fmla="*/ 416 w 59122"/>
                    <a:gd name="connsiteY2" fmla="*/ 616141 h 617546"/>
                    <a:gd name="connsiteX3" fmla="*/ 32166 w 59122"/>
                    <a:gd name="connsiteY3" fmla="*/ 478558 h 617546"/>
                    <a:gd name="connsiteX4" fmla="*/ 40632 w 59122"/>
                    <a:gd name="connsiteY4" fmla="*/ 338858 h 617546"/>
                    <a:gd name="connsiteX5" fmla="*/ 42749 w 59122"/>
                    <a:gd name="connsiteY5" fmla="*/ 191 h 6175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59122" h="617546">
                      <a:moveTo>
                        <a:pt x="42749" y="191"/>
                      </a:moveTo>
                      <a:cubicBezTo>
                        <a:pt x="45571" y="8658"/>
                        <a:pt x="64621" y="287000"/>
                        <a:pt x="57566" y="389658"/>
                      </a:cubicBezTo>
                      <a:cubicBezTo>
                        <a:pt x="50511" y="492316"/>
                        <a:pt x="4649" y="601324"/>
                        <a:pt x="416" y="616141"/>
                      </a:cubicBezTo>
                      <a:cubicBezTo>
                        <a:pt x="-3817" y="630958"/>
                        <a:pt x="25463" y="524772"/>
                        <a:pt x="32166" y="478558"/>
                      </a:cubicBezTo>
                      <a:cubicBezTo>
                        <a:pt x="38869" y="432344"/>
                        <a:pt x="39927" y="411177"/>
                        <a:pt x="40632" y="338858"/>
                      </a:cubicBezTo>
                      <a:cubicBezTo>
                        <a:pt x="41337" y="266539"/>
                        <a:pt x="39927" y="-8276"/>
                        <a:pt x="42749" y="19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4" name="フリーフォーム: 図形 3213">
                  <a:extLst>
                    <a:ext uri="{FF2B5EF4-FFF2-40B4-BE49-F238E27FC236}">
                      <a16:creationId xmlns:a16="http://schemas.microsoft.com/office/drawing/2014/main" id="{422EEA4E-36B2-48CA-9C46-D511216B87C2}"/>
                    </a:ext>
                  </a:extLst>
                </p:cNvPr>
                <p:cNvSpPr/>
                <p:nvPr/>
              </p:nvSpPr>
              <p:spPr>
                <a:xfrm>
                  <a:off x="10115531" y="3634873"/>
                  <a:ext cx="61167" cy="347377"/>
                </a:xfrm>
                <a:custGeom>
                  <a:avLst/>
                  <a:gdLst>
                    <a:gd name="connsiteX0" fmla="*/ 57169 w 61167"/>
                    <a:gd name="connsiteY0" fmla="*/ 1560 h 347377"/>
                    <a:gd name="connsiteX1" fmla="*/ 19 w 61167"/>
                    <a:gd name="connsiteY1" fmla="*/ 340227 h 347377"/>
                    <a:gd name="connsiteX2" fmla="*/ 50819 w 61167"/>
                    <a:gd name="connsiteY2" fmla="*/ 217460 h 347377"/>
                    <a:gd name="connsiteX3" fmla="*/ 57169 w 61167"/>
                    <a:gd name="connsiteY3" fmla="*/ 1560 h 34737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61167" h="347377">
                      <a:moveTo>
                        <a:pt x="57169" y="1560"/>
                      </a:moveTo>
                      <a:cubicBezTo>
                        <a:pt x="48702" y="22021"/>
                        <a:pt x="1077" y="304244"/>
                        <a:pt x="19" y="340227"/>
                      </a:cubicBezTo>
                      <a:cubicBezTo>
                        <a:pt x="-1039" y="376210"/>
                        <a:pt x="42352" y="267202"/>
                        <a:pt x="50819" y="217460"/>
                      </a:cubicBezTo>
                      <a:cubicBezTo>
                        <a:pt x="59286" y="167718"/>
                        <a:pt x="65636" y="-18901"/>
                        <a:pt x="57169" y="156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5" name="フリーフォーム: 図形 3214">
                  <a:extLst>
                    <a:ext uri="{FF2B5EF4-FFF2-40B4-BE49-F238E27FC236}">
                      <a16:creationId xmlns:a16="http://schemas.microsoft.com/office/drawing/2014/main" id="{3F062284-5879-42A6-B7E8-1A16918548E9}"/>
                    </a:ext>
                  </a:extLst>
                </p:cNvPr>
                <p:cNvSpPr/>
                <p:nvPr/>
              </p:nvSpPr>
              <p:spPr>
                <a:xfrm>
                  <a:off x="10074701" y="3742953"/>
                  <a:ext cx="129009" cy="483916"/>
                </a:xfrm>
                <a:custGeom>
                  <a:avLst/>
                  <a:gdLst>
                    <a:gd name="connsiteX0" fmla="*/ 125516 w 129009"/>
                    <a:gd name="connsiteY0" fmla="*/ 5664 h 483916"/>
                    <a:gd name="connsiteX1" fmla="*/ 4866 w 129009"/>
                    <a:gd name="connsiteY1" fmla="*/ 467097 h 483916"/>
                    <a:gd name="connsiteX2" fmla="*/ 30266 w 129009"/>
                    <a:gd name="connsiteY2" fmla="*/ 367614 h 483916"/>
                    <a:gd name="connsiteX3" fmla="*/ 91649 w 129009"/>
                    <a:gd name="connsiteY3" fmla="*/ 217330 h 483916"/>
                    <a:gd name="connsiteX4" fmla="*/ 125516 w 129009"/>
                    <a:gd name="connsiteY4" fmla="*/ 5664 h 4839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29009" h="483916">
                      <a:moveTo>
                        <a:pt x="125516" y="5664"/>
                      </a:moveTo>
                      <a:cubicBezTo>
                        <a:pt x="111052" y="47292"/>
                        <a:pt x="20741" y="406772"/>
                        <a:pt x="4866" y="467097"/>
                      </a:cubicBezTo>
                      <a:cubicBezTo>
                        <a:pt x="-11009" y="527422"/>
                        <a:pt x="15802" y="409242"/>
                        <a:pt x="30266" y="367614"/>
                      </a:cubicBezTo>
                      <a:cubicBezTo>
                        <a:pt x="44730" y="325986"/>
                        <a:pt x="77538" y="270952"/>
                        <a:pt x="91649" y="217330"/>
                      </a:cubicBezTo>
                      <a:cubicBezTo>
                        <a:pt x="105760" y="163708"/>
                        <a:pt x="139980" y="-35964"/>
                        <a:pt x="125516" y="56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6" name="フリーフォーム: 図形 3215">
                  <a:extLst>
                    <a:ext uri="{FF2B5EF4-FFF2-40B4-BE49-F238E27FC236}">
                      <a16:creationId xmlns:a16="http://schemas.microsoft.com/office/drawing/2014/main" id="{1CEC83CD-D5D7-4C0D-9DC0-668879B1B701}"/>
                    </a:ext>
                  </a:extLst>
                </p:cNvPr>
                <p:cNvSpPr/>
                <p:nvPr/>
              </p:nvSpPr>
              <p:spPr>
                <a:xfrm>
                  <a:off x="9968967" y="3997293"/>
                  <a:ext cx="153811" cy="391412"/>
                </a:xfrm>
                <a:custGeom>
                  <a:avLst/>
                  <a:gdLst>
                    <a:gd name="connsiteX0" fmla="*/ 149758 w 153811"/>
                    <a:gd name="connsiteY0" fmla="*/ 4795 h 391412"/>
                    <a:gd name="connsiteX1" fmla="*/ 5296 w 153811"/>
                    <a:gd name="connsiteY1" fmla="*/ 377857 h 391412"/>
                    <a:gd name="connsiteX2" fmla="*/ 38633 w 153811"/>
                    <a:gd name="connsiteY2" fmla="*/ 296895 h 391412"/>
                    <a:gd name="connsiteX3" fmla="*/ 108483 w 153811"/>
                    <a:gd name="connsiteY3" fmla="*/ 173070 h 391412"/>
                    <a:gd name="connsiteX4" fmla="*/ 149758 w 153811"/>
                    <a:gd name="connsiteY4" fmla="*/ 4795 h 3914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3811" h="391412">
                      <a:moveTo>
                        <a:pt x="149758" y="4795"/>
                      </a:moveTo>
                      <a:cubicBezTo>
                        <a:pt x="132560" y="38926"/>
                        <a:pt x="23817" y="329174"/>
                        <a:pt x="5296" y="377857"/>
                      </a:cubicBezTo>
                      <a:cubicBezTo>
                        <a:pt x="-13225" y="426540"/>
                        <a:pt x="21435" y="331026"/>
                        <a:pt x="38633" y="296895"/>
                      </a:cubicBezTo>
                      <a:cubicBezTo>
                        <a:pt x="55831" y="262764"/>
                        <a:pt x="92079" y="217785"/>
                        <a:pt x="108483" y="173070"/>
                      </a:cubicBezTo>
                      <a:cubicBezTo>
                        <a:pt x="124887" y="128355"/>
                        <a:pt x="166956" y="-29336"/>
                        <a:pt x="149758" y="479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7" name="フリーフォーム: 図形 3216">
                  <a:extLst>
                    <a:ext uri="{FF2B5EF4-FFF2-40B4-BE49-F238E27FC236}">
                      <a16:creationId xmlns:a16="http://schemas.microsoft.com/office/drawing/2014/main" id="{ABED2B1F-DAFE-45B9-BC32-10924AEE6C0B}"/>
                    </a:ext>
                  </a:extLst>
                </p:cNvPr>
                <p:cNvSpPr/>
                <p:nvPr/>
              </p:nvSpPr>
              <p:spPr>
                <a:xfrm>
                  <a:off x="9949806" y="3972724"/>
                  <a:ext cx="151369" cy="440954"/>
                </a:xfrm>
                <a:custGeom>
                  <a:avLst/>
                  <a:gdLst>
                    <a:gd name="connsiteX0" fmla="*/ 148282 w 151369"/>
                    <a:gd name="connsiteY0" fmla="*/ 3964 h 440954"/>
                    <a:gd name="connsiteX1" fmla="*/ 3819 w 151369"/>
                    <a:gd name="connsiteY1" fmla="*/ 427826 h 440954"/>
                    <a:gd name="connsiteX2" fmla="*/ 46682 w 151369"/>
                    <a:gd name="connsiteY2" fmla="*/ 323051 h 440954"/>
                    <a:gd name="connsiteX3" fmla="*/ 99069 w 151369"/>
                    <a:gd name="connsiteY3" fmla="*/ 219864 h 440954"/>
                    <a:gd name="connsiteX4" fmla="*/ 148282 w 151369"/>
                    <a:gd name="connsiteY4" fmla="*/ 3964 h 44095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51369" h="440954">
                      <a:moveTo>
                        <a:pt x="148282" y="3964"/>
                      </a:moveTo>
                      <a:cubicBezTo>
                        <a:pt x="132407" y="38624"/>
                        <a:pt x="20752" y="374645"/>
                        <a:pt x="3819" y="427826"/>
                      </a:cubicBezTo>
                      <a:cubicBezTo>
                        <a:pt x="-13114" y="481007"/>
                        <a:pt x="30807" y="357711"/>
                        <a:pt x="46682" y="323051"/>
                      </a:cubicBezTo>
                      <a:cubicBezTo>
                        <a:pt x="62557" y="288391"/>
                        <a:pt x="83723" y="267754"/>
                        <a:pt x="99069" y="219864"/>
                      </a:cubicBezTo>
                      <a:cubicBezTo>
                        <a:pt x="114415" y="171975"/>
                        <a:pt x="164157" y="-30696"/>
                        <a:pt x="148282" y="39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8" name="フリーフォーム: 図形 3217">
                  <a:extLst>
                    <a:ext uri="{FF2B5EF4-FFF2-40B4-BE49-F238E27FC236}">
                      <a16:creationId xmlns:a16="http://schemas.microsoft.com/office/drawing/2014/main" id="{70937BC9-D055-4F2F-B79C-FC2EF04774CC}"/>
                    </a:ext>
                  </a:extLst>
                </p:cNvPr>
                <p:cNvSpPr/>
                <p:nvPr/>
              </p:nvSpPr>
              <p:spPr>
                <a:xfrm>
                  <a:off x="9858135" y="4192660"/>
                  <a:ext cx="242344" cy="514721"/>
                </a:xfrm>
                <a:custGeom>
                  <a:avLst/>
                  <a:gdLst>
                    <a:gd name="connsiteX0" fmla="*/ 233603 w 242344"/>
                    <a:gd name="connsiteY0" fmla="*/ 11040 h 514721"/>
                    <a:gd name="connsiteX1" fmla="*/ 8178 w 242344"/>
                    <a:gd name="connsiteY1" fmla="*/ 490465 h 514721"/>
                    <a:gd name="connsiteX2" fmla="*/ 62153 w 242344"/>
                    <a:gd name="connsiteY2" fmla="*/ 415853 h 514721"/>
                    <a:gd name="connsiteX3" fmla="*/ 184390 w 242344"/>
                    <a:gd name="connsiteY3" fmla="*/ 172965 h 514721"/>
                    <a:gd name="connsiteX4" fmla="*/ 233603 w 242344"/>
                    <a:gd name="connsiteY4" fmla="*/ 11040 h 5147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42344" h="514721">
                      <a:moveTo>
                        <a:pt x="233603" y="11040"/>
                      </a:moveTo>
                      <a:cubicBezTo>
                        <a:pt x="204234" y="63957"/>
                        <a:pt x="36753" y="422996"/>
                        <a:pt x="8178" y="490465"/>
                      </a:cubicBezTo>
                      <a:cubicBezTo>
                        <a:pt x="-20397" y="557934"/>
                        <a:pt x="32784" y="468770"/>
                        <a:pt x="62153" y="415853"/>
                      </a:cubicBezTo>
                      <a:cubicBezTo>
                        <a:pt x="91522" y="362936"/>
                        <a:pt x="157667" y="236730"/>
                        <a:pt x="184390" y="172965"/>
                      </a:cubicBezTo>
                      <a:cubicBezTo>
                        <a:pt x="211113" y="109200"/>
                        <a:pt x="262972" y="-41877"/>
                        <a:pt x="233603" y="11040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19" name="フリーフォーム: 図形 3218">
                  <a:extLst>
                    <a:ext uri="{FF2B5EF4-FFF2-40B4-BE49-F238E27FC236}">
                      <a16:creationId xmlns:a16="http://schemas.microsoft.com/office/drawing/2014/main" id="{078979DE-03EF-4DDE-8B1A-11B06855FC19}"/>
                    </a:ext>
                  </a:extLst>
                </p:cNvPr>
                <p:cNvSpPr/>
                <p:nvPr/>
              </p:nvSpPr>
              <p:spPr>
                <a:xfrm>
                  <a:off x="9777300" y="4436465"/>
                  <a:ext cx="184269" cy="308445"/>
                </a:xfrm>
                <a:custGeom>
                  <a:avLst/>
                  <a:gdLst>
                    <a:gd name="connsiteX0" fmla="*/ 184263 w 184269"/>
                    <a:gd name="connsiteY0" fmla="*/ 598 h 308445"/>
                    <a:gd name="connsiteX1" fmla="*/ 87425 w 184269"/>
                    <a:gd name="connsiteY1" fmla="*/ 168873 h 308445"/>
                    <a:gd name="connsiteX2" fmla="*/ 1700 w 184269"/>
                    <a:gd name="connsiteY2" fmla="*/ 306985 h 308445"/>
                    <a:gd name="connsiteX3" fmla="*/ 35038 w 184269"/>
                    <a:gd name="connsiteY3" fmla="*/ 233960 h 308445"/>
                    <a:gd name="connsiteX4" fmla="*/ 92188 w 184269"/>
                    <a:gd name="connsiteY4" fmla="*/ 116485 h 308445"/>
                    <a:gd name="connsiteX5" fmla="*/ 184263 w 184269"/>
                    <a:gd name="connsiteY5" fmla="*/ 598 h 3084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84269" h="308445">
                      <a:moveTo>
                        <a:pt x="184263" y="598"/>
                      </a:moveTo>
                      <a:cubicBezTo>
                        <a:pt x="183469" y="9329"/>
                        <a:pt x="117852" y="117809"/>
                        <a:pt x="87425" y="168873"/>
                      </a:cubicBezTo>
                      <a:cubicBezTo>
                        <a:pt x="56998" y="219938"/>
                        <a:pt x="10431" y="296137"/>
                        <a:pt x="1700" y="306985"/>
                      </a:cubicBezTo>
                      <a:cubicBezTo>
                        <a:pt x="-7031" y="317833"/>
                        <a:pt x="19957" y="265710"/>
                        <a:pt x="35038" y="233960"/>
                      </a:cubicBezTo>
                      <a:cubicBezTo>
                        <a:pt x="50119" y="202210"/>
                        <a:pt x="69434" y="151939"/>
                        <a:pt x="92188" y="116485"/>
                      </a:cubicBezTo>
                      <a:cubicBezTo>
                        <a:pt x="114942" y="81031"/>
                        <a:pt x="185057" y="-8133"/>
                        <a:pt x="184263" y="5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0" name="フリーフォーム: 図形 3219">
                  <a:extLst>
                    <a:ext uri="{FF2B5EF4-FFF2-40B4-BE49-F238E27FC236}">
                      <a16:creationId xmlns:a16="http://schemas.microsoft.com/office/drawing/2014/main" id="{1978DE2F-DFB4-48FE-9F1C-F4F47EFEE6AE}"/>
                    </a:ext>
                  </a:extLst>
                </p:cNvPr>
                <p:cNvSpPr/>
                <p:nvPr/>
              </p:nvSpPr>
              <p:spPr>
                <a:xfrm>
                  <a:off x="9480833" y="4734322"/>
                  <a:ext cx="383594" cy="507701"/>
                </a:xfrm>
                <a:custGeom>
                  <a:avLst/>
                  <a:gdLst>
                    <a:gd name="connsiteX0" fmla="*/ 374367 w 383594"/>
                    <a:gd name="connsiteY0" fmla="*/ 7541 h 507701"/>
                    <a:gd name="connsiteX1" fmla="*/ 17180 w 383594"/>
                    <a:gd name="connsiteY1" fmla="*/ 486966 h 507701"/>
                    <a:gd name="connsiteX2" fmla="*/ 77505 w 383594"/>
                    <a:gd name="connsiteY2" fmla="*/ 399653 h 507701"/>
                    <a:gd name="connsiteX3" fmla="*/ 261655 w 383594"/>
                    <a:gd name="connsiteY3" fmla="*/ 205978 h 507701"/>
                    <a:gd name="connsiteX4" fmla="*/ 374367 w 383594"/>
                    <a:gd name="connsiteY4" fmla="*/ 7541 h 50770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83594" h="507701">
                      <a:moveTo>
                        <a:pt x="374367" y="7541"/>
                      </a:moveTo>
                      <a:cubicBezTo>
                        <a:pt x="333621" y="54372"/>
                        <a:pt x="66657" y="421614"/>
                        <a:pt x="17180" y="486966"/>
                      </a:cubicBezTo>
                      <a:cubicBezTo>
                        <a:pt x="-32297" y="552318"/>
                        <a:pt x="36759" y="446484"/>
                        <a:pt x="77505" y="399653"/>
                      </a:cubicBezTo>
                      <a:cubicBezTo>
                        <a:pt x="118251" y="352822"/>
                        <a:pt x="212707" y="267097"/>
                        <a:pt x="261655" y="205978"/>
                      </a:cubicBezTo>
                      <a:cubicBezTo>
                        <a:pt x="310603" y="144859"/>
                        <a:pt x="415113" y="-39290"/>
                        <a:pt x="374367" y="754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1" name="フリーフォーム: 図形 3220">
                  <a:extLst>
                    <a:ext uri="{FF2B5EF4-FFF2-40B4-BE49-F238E27FC236}">
                      <a16:creationId xmlns:a16="http://schemas.microsoft.com/office/drawing/2014/main" id="{398CC334-ADFC-4DD3-B714-DB46A9F106CF}"/>
                    </a:ext>
                  </a:extLst>
                </p:cNvPr>
                <p:cNvSpPr/>
                <p:nvPr/>
              </p:nvSpPr>
              <p:spPr>
                <a:xfrm>
                  <a:off x="9557804" y="4695779"/>
                  <a:ext cx="282573" cy="409723"/>
                </a:xfrm>
                <a:custGeom>
                  <a:avLst/>
                  <a:gdLst>
                    <a:gd name="connsiteX0" fmla="*/ 278346 w 282573"/>
                    <a:gd name="connsiteY0" fmla="*/ 3221 h 409723"/>
                    <a:gd name="connsiteX1" fmla="*/ 10059 w 282573"/>
                    <a:gd name="connsiteY1" fmla="*/ 396921 h 409723"/>
                    <a:gd name="connsiteX2" fmla="*/ 67209 w 282573"/>
                    <a:gd name="connsiteY2" fmla="*/ 304846 h 409723"/>
                    <a:gd name="connsiteX3" fmla="*/ 165634 w 282573"/>
                    <a:gd name="connsiteY3" fmla="*/ 214359 h 409723"/>
                    <a:gd name="connsiteX4" fmla="*/ 278346 w 282573"/>
                    <a:gd name="connsiteY4" fmla="*/ 3221 h 4097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82573" h="409723">
                      <a:moveTo>
                        <a:pt x="278346" y="3221"/>
                      </a:moveTo>
                      <a:cubicBezTo>
                        <a:pt x="252417" y="33648"/>
                        <a:pt x="45249" y="346650"/>
                        <a:pt x="10059" y="396921"/>
                      </a:cubicBezTo>
                      <a:cubicBezTo>
                        <a:pt x="-25131" y="447192"/>
                        <a:pt x="41280" y="335273"/>
                        <a:pt x="67209" y="304846"/>
                      </a:cubicBezTo>
                      <a:cubicBezTo>
                        <a:pt x="93138" y="274419"/>
                        <a:pt x="127270" y="261984"/>
                        <a:pt x="165634" y="214359"/>
                      </a:cubicBezTo>
                      <a:cubicBezTo>
                        <a:pt x="203998" y="166734"/>
                        <a:pt x="304275" y="-27206"/>
                        <a:pt x="278346" y="32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2" name="フリーフォーム: 図形 3221">
                  <a:extLst>
                    <a:ext uri="{FF2B5EF4-FFF2-40B4-BE49-F238E27FC236}">
                      <a16:creationId xmlns:a16="http://schemas.microsoft.com/office/drawing/2014/main" id="{55EEE31A-B770-4D3B-8F39-0A4585D991EF}"/>
                    </a:ext>
                  </a:extLst>
                </p:cNvPr>
                <p:cNvSpPr/>
                <p:nvPr/>
              </p:nvSpPr>
              <p:spPr>
                <a:xfrm>
                  <a:off x="9339529" y="4859691"/>
                  <a:ext cx="361927" cy="465921"/>
                </a:xfrm>
                <a:custGeom>
                  <a:avLst/>
                  <a:gdLst>
                    <a:gd name="connsiteX0" fmla="*/ 355334 w 361927"/>
                    <a:gd name="connsiteY0" fmla="*/ 4409 h 465921"/>
                    <a:gd name="connsiteX1" fmla="*/ 15609 w 361927"/>
                    <a:gd name="connsiteY1" fmla="*/ 442559 h 465921"/>
                    <a:gd name="connsiteX2" fmla="*/ 74346 w 361927"/>
                    <a:gd name="connsiteY2" fmla="*/ 386997 h 465921"/>
                    <a:gd name="connsiteX3" fmla="*/ 228334 w 361927"/>
                    <a:gd name="connsiteY3" fmla="*/ 225072 h 465921"/>
                    <a:gd name="connsiteX4" fmla="*/ 355334 w 361927"/>
                    <a:gd name="connsiteY4" fmla="*/ 4409 h 465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361927" h="465921">
                      <a:moveTo>
                        <a:pt x="355334" y="4409"/>
                      </a:moveTo>
                      <a:cubicBezTo>
                        <a:pt x="319880" y="40657"/>
                        <a:pt x="62440" y="378794"/>
                        <a:pt x="15609" y="442559"/>
                      </a:cubicBezTo>
                      <a:cubicBezTo>
                        <a:pt x="-31222" y="506324"/>
                        <a:pt x="38892" y="423245"/>
                        <a:pt x="74346" y="386997"/>
                      </a:cubicBezTo>
                      <a:cubicBezTo>
                        <a:pt x="109800" y="350749"/>
                        <a:pt x="182826" y="284603"/>
                        <a:pt x="228334" y="225072"/>
                      </a:cubicBezTo>
                      <a:cubicBezTo>
                        <a:pt x="273842" y="165541"/>
                        <a:pt x="390788" y="-31839"/>
                        <a:pt x="355334" y="44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3" name="フリーフォーム: 図形 3222">
                  <a:extLst>
                    <a:ext uri="{FF2B5EF4-FFF2-40B4-BE49-F238E27FC236}">
                      <a16:creationId xmlns:a16="http://schemas.microsoft.com/office/drawing/2014/main" id="{2D4BC21E-0FB7-4E68-9A9D-48E2CB464E18}"/>
                    </a:ext>
                  </a:extLst>
                </p:cNvPr>
                <p:cNvSpPr/>
                <p:nvPr/>
              </p:nvSpPr>
              <p:spPr>
                <a:xfrm>
                  <a:off x="9263107" y="5194674"/>
                  <a:ext cx="264017" cy="272143"/>
                </a:xfrm>
                <a:custGeom>
                  <a:avLst/>
                  <a:gdLst>
                    <a:gd name="connsiteX0" fmla="*/ 263481 w 264017"/>
                    <a:gd name="connsiteY0" fmla="*/ 1214 h 272143"/>
                    <a:gd name="connsiteX1" fmla="*/ 9481 w 264017"/>
                    <a:gd name="connsiteY1" fmla="*/ 266326 h 272143"/>
                    <a:gd name="connsiteX2" fmla="*/ 74568 w 264017"/>
                    <a:gd name="connsiteY2" fmla="*/ 171076 h 272143"/>
                    <a:gd name="connsiteX3" fmla="*/ 263481 w 264017"/>
                    <a:gd name="connsiteY3" fmla="*/ 1214 h 2721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64017" h="272143">
                      <a:moveTo>
                        <a:pt x="263481" y="1214"/>
                      </a:moveTo>
                      <a:cubicBezTo>
                        <a:pt x="252633" y="17089"/>
                        <a:pt x="40966" y="238016"/>
                        <a:pt x="9481" y="266326"/>
                      </a:cubicBezTo>
                      <a:cubicBezTo>
                        <a:pt x="-22005" y="294636"/>
                        <a:pt x="31441" y="212615"/>
                        <a:pt x="74568" y="171076"/>
                      </a:cubicBezTo>
                      <a:cubicBezTo>
                        <a:pt x="117695" y="129537"/>
                        <a:pt x="274329" y="-14661"/>
                        <a:pt x="263481" y="121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4" name="フリーフォーム: 図形 3223">
                  <a:extLst>
                    <a:ext uri="{FF2B5EF4-FFF2-40B4-BE49-F238E27FC236}">
                      <a16:creationId xmlns:a16="http://schemas.microsoft.com/office/drawing/2014/main" id="{2FA424FD-CC19-42A7-80E8-1EB8750D1D10}"/>
                    </a:ext>
                  </a:extLst>
                </p:cNvPr>
                <p:cNvSpPr/>
                <p:nvPr/>
              </p:nvSpPr>
              <p:spPr>
                <a:xfrm>
                  <a:off x="8990619" y="5319454"/>
                  <a:ext cx="381532" cy="318730"/>
                </a:xfrm>
                <a:custGeom>
                  <a:avLst/>
                  <a:gdLst>
                    <a:gd name="connsiteX0" fmla="*/ 375631 w 381532"/>
                    <a:gd name="connsiteY0" fmla="*/ 6609 h 318730"/>
                    <a:gd name="connsiteX1" fmla="*/ 13681 w 381532"/>
                    <a:gd name="connsiteY1" fmla="*/ 303471 h 318730"/>
                    <a:gd name="connsiteX2" fmla="*/ 91469 w 381532"/>
                    <a:gd name="connsiteY2" fmla="*/ 257434 h 318730"/>
                    <a:gd name="connsiteX3" fmla="*/ 237519 w 381532"/>
                    <a:gd name="connsiteY3" fmla="*/ 98684 h 318730"/>
                    <a:gd name="connsiteX4" fmla="*/ 237519 w 381532"/>
                    <a:gd name="connsiteY4" fmla="*/ 97096 h 318730"/>
                    <a:gd name="connsiteX5" fmla="*/ 375631 w 381532"/>
                    <a:gd name="connsiteY5" fmla="*/ 6609 h 3187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381532" h="318730">
                      <a:moveTo>
                        <a:pt x="375631" y="6609"/>
                      </a:moveTo>
                      <a:cubicBezTo>
                        <a:pt x="338325" y="41005"/>
                        <a:pt x="61041" y="261667"/>
                        <a:pt x="13681" y="303471"/>
                      </a:cubicBezTo>
                      <a:cubicBezTo>
                        <a:pt x="-33679" y="345275"/>
                        <a:pt x="54163" y="291565"/>
                        <a:pt x="91469" y="257434"/>
                      </a:cubicBezTo>
                      <a:cubicBezTo>
                        <a:pt x="128775" y="223303"/>
                        <a:pt x="237519" y="98684"/>
                        <a:pt x="237519" y="98684"/>
                      </a:cubicBezTo>
                      <a:cubicBezTo>
                        <a:pt x="261861" y="71961"/>
                        <a:pt x="212913" y="111648"/>
                        <a:pt x="237519" y="97096"/>
                      </a:cubicBezTo>
                      <a:cubicBezTo>
                        <a:pt x="262125" y="82544"/>
                        <a:pt x="412937" y="-27787"/>
                        <a:pt x="375631" y="660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5" name="フリーフォーム: 図形 3224">
                  <a:extLst>
                    <a:ext uri="{FF2B5EF4-FFF2-40B4-BE49-F238E27FC236}">
                      <a16:creationId xmlns:a16="http://schemas.microsoft.com/office/drawing/2014/main" id="{9D3465D8-2B8A-4763-BB8F-892616E7E4B7}"/>
                    </a:ext>
                  </a:extLst>
                </p:cNvPr>
                <p:cNvSpPr/>
                <p:nvPr/>
              </p:nvSpPr>
              <p:spPr>
                <a:xfrm>
                  <a:off x="8991173" y="5473485"/>
                  <a:ext cx="245652" cy="174104"/>
                </a:xfrm>
                <a:custGeom>
                  <a:avLst/>
                  <a:gdLst>
                    <a:gd name="connsiteX0" fmla="*/ 244902 w 245652"/>
                    <a:gd name="connsiteY0" fmla="*/ 215 h 174104"/>
                    <a:gd name="connsiteX1" fmla="*/ 6777 w 245652"/>
                    <a:gd name="connsiteY1" fmla="*/ 166903 h 174104"/>
                    <a:gd name="connsiteX2" fmla="*/ 79802 w 245652"/>
                    <a:gd name="connsiteY2" fmla="*/ 131978 h 174104"/>
                    <a:gd name="connsiteX3" fmla="*/ 244902 w 245652"/>
                    <a:gd name="connsiteY3" fmla="*/ 215 h 1741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45652" h="174104">
                      <a:moveTo>
                        <a:pt x="244902" y="215"/>
                      </a:moveTo>
                      <a:cubicBezTo>
                        <a:pt x="232731" y="6036"/>
                        <a:pt x="34294" y="144942"/>
                        <a:pt x="6777" y="166903"/>
                      </a:cubicBezTo>
                      <a:cubicBezTo>
                        <a:pt x="-20740" y="188864"/>
                        <a:pt x="41966" y="155791"/>
                        <a:pt x="79802" y="131978"/>
                      </a:cubicBezTo>
                      <a:cubicBezTo>
                        <a:pt x="117637" y="108166"/>
                        <a:pt x="257073" y="-5606"/>
                        <a:pt x="244902" y="21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6" name="フリーフォーム: 図形 3225">
                  <a:extLst>
                    <a:ext uri="{FF2B5EF4-FFF2-40B4-BE49-F238E27FC236}">
                      <a16:creationId xmlns:a16="http://schemas.microsoft.com/office/drawing/2014/main" id="{7C2920F3-98AF-471F-9A64-CD51F40D931C}"/>
                    </a:ext>
                  </a:extLst>
                </p:cNvPr>
                <p:cNvSpPr/>
                <p:nvPr/>
              </p:nvSpPr>
              <p:spPr>
                <a:xfrm>
                  <a:off x="8606989" y="5616449"/>
                  <a:ext cx="502394" cy="340059"/>
                </a:xfrm>
                <a:custGeom>
                  <a:avLst/>
                  <a:gdLst>
                    <a:gd name="connsiteX0" fmla="*/ 502086 w 502394"/>
                    <a:gd name="connsiteY0" fmla="*/ 126 h 340059"/>
                    <a:gd name="connsiteX1" fmla="*/ 248086 w 502394"/>
                    <a:gd name="connsiteY1" fmla="*/ 182689 h 340059"/>
                    <a:gd name="connsiteX2" fmla="*/ 436 w 502394"/>
                    <a:gd name="connsiteY2" fmla="*/ 339851 h 340059"/>
                    <a:gd name="connsiteX3" fmla="*/ 195699 w 502394"/>
                    <a:gd name="connsiteY3" fmla="*/ 211264 h 340059"/>
                    <a:gd name="connsiteX4" fmla="*/ 502086 w 502394"/>
                    <a:gd name="connsiteY4" fmla="*/ 126 h 3400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502394" h="340059">
                      <a:moveTo>
                        <a:pt x="502086" y="126"/>
                      </a:moveTo>
                      <a:cubicBezTo>
                        <a:pt x="510817" y="-4636"/>
                        <a:pt x="331694" y="126068"/>
                        <a:pt x="248086" y="182689"/>
                      </a:cubicBezTo>
                      <a:cubicBezTo>
                        <a:pt x="164478" y="239310"/>
                        <a:pt x="9167" y="335089"/>
                        <a:pt x="436" y="339851"/>
                      </a:cubicBezTo>
                      <a:cubicBezTo>
                        <a:pt x="-8295" y="344613"/>
                        <a:pt x="116059" y="266826"/>
                        <a:pt x="195699" y="211264"/>
                      </a:cubicBezTo>
                      <a:lnTo>
                        <a:pt x="502086" y="126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7" name="フリーフォーム: 図形 3226">
                  <a:extLst>
                    <a:ext uri="{FF2B5EF4-FFF2-40B4-BE49-F238E27FC236}">
                      <a16:creationId xmlns:a16="http://schemas.microsoft.com/office/drawing/2014/main" id="{6995336B-9E31-42FB-8277-F2847E8DD031}"/>
                    </a:ext>
                  </a:extLst>
                </p:cNvPr>
                <p:cNvSpPr/>
                <p:nvPr/>
              </p:nvSpPr>
              <p:spPr>
                <a:xfrm>
                  <a:off x="8379651" y="5649792"/>
                  <a:ext cx="619906" cy="402045"/>
                </a:xfrm>
                <a:custGeom>
                  <a:avLst/>
                  <a:gdLst>
                    <a:gd name="connsiteX0" fmla="*/ 619887 w 619906"/>
                    <a:gd name="connsiteY0" fmla="*/ 121 h 402045"/>
                    <a:gd name="connsiteX1" fmla="*/ 256349 w 619906"/>
                    <a:gd name="connsiteY1" fmla="*/ 247771 h 402045"/>
                    <a:gd name="connsiteX2" fmla="*/ 3937 w 619906"/>
                    <a:gd name="connsiteY2" fmla="*/ 398583 h 402045"/>
                    <a:gd name="connsiteX3" fmla="*/ 111887 w 619906"/>
                    <a:gd name="connsiteY3" fmla="*/ 347783 h 402045"/>
                    <a:gd name="connsiteX4" fmla="*/ 240474 w 619906"/>
                    <a:gd name="connsiteY4" fmla="*/ 281108 h 402045"/>
                    <a:gd name="connsiteX5" fmla="*/ 619887 w 619906"/>
                    <a:gd name="connsiteY5" fmla="*/ 121 h 40204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619906" h="402045">
                      <a:moveTo>
                        <a:pt x="619887" y="121"/>
                      </a:moveTo>
                      <a:cubicBezTo>
                        <a:pt x="622533" y="-5435"/>
                        <a:pt x="359007" y="181361"/>
                        <a:pt x="256349" y="247771"/>
                      </a:cubicBezTo>
                      <a:cubicBezTo>
                        <a:pt x="153691" y="314181"/>
                        <a:pt x="28014" y="381914"/>
                        <a:pt x="3937" y="398583"/>
                      </a:cubicBezTo>
                      <a:cubicBezTo>
                        <a:pt x="-20140" y="415252"/>
                        <a:pt x="72464" y="367362"/>
                        <a:pt x="111887" y="347783"/>
                      </a:cubicBezTo>
                      <a:cubicBezTo>
                        <a:pt x="151310" y="328204"/>
                        <a:pt x="152368" y="339845"/>
                        <a:pt x="240474" y="281108"/>
                      </a:cubicBezTo>
                      <a:cubicBezTo>
                        <a:pt x="328580" y="222371"/>
                        <a:pt x="617241" y="5677"/>
                        <a:pt x="619887" y="12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8" name="フリーフォーム: 図形 3227">
                  <a:extLst>
                    <a:ext uri="{FF2B5EF4-FFF2-40B4-BE49-F238E27FC236}">
                      <a16:creationId xmlns:a16="http://schemas.microsoft.com/office/drawing/2014/main" id="{110E32B5-222F-40D5-9E62-B93C053ACB25}"/>
                    </a:ext>
                  </a:extLst>
                </p:cNvPr>
                <p:cNvSpPr/>
                <p:nvPr/>
              </p:nvSpPr>
              <p:spPr>
                <a:xfrm>
                  <a:off x="7816841" y="5976318"/>
                  <a:ext cx="799496" cy="383233"/>
                </a:xfrm>
                <a:custGeom>
                  <a:avLst/>
                  <a:gdLst>
                    <a:gd name="connsiteX0" fmla="*/ 9 w 799496"/>
                    <a:gd name="connsiteY0" fmla="*/ 383207 h 383233"/>
                    <a:gd name="connsiteX1" fmla="*/ 455622 w 799496"/>
                    <a:gd name="connsiteY1" fmla="*/ 195882 h 383233"/>
                    <a:gd name="connsiteX2" fmla="*/ 795347 w 799496"/>
                    <a:gd name="connsiteY2" fmla="*/ 3795 h 383233"/>
                    <a:gd name="connsiteX3" fmla="*/ 631834 w 799496"/>
                    <a:gd name="connsiteY3" fmla="*/ 76820 h 383233"/>
                    <a:gd name="connsiteX4" fmla="*/ 442922 w 799496"/>
                    <a:gd name="connsiteY4" fmla="*/ 183182 h 383233"/>
                    <a:gd name="connsiteX5" fmla="*/ 9 w 799496"/>
                    <a:gd name="connsiteY5" fmla="*/ 383207 h 3832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799496" h="383233">
                      <a:moveTo>
                        <a:pt x="9" y="383207"/>
                      </a:moveTo>
                      <a:cubicBezTo>
                        <a:pt x="2126" y="385324"/>
                        <a:pt x="323066" y="259117"/>
                        <a:pt x="455622" y="195882"/>
                      </a:cubicBezTo>
                      <a:cubicBezTo>
                        <a:pt x="588178" y="132647"/>
                        <a:pt x="765978" y="23639"/>
                        <a:pt x="795347" y="3795"/>
                      </a:cubicBezTo>
                      <a:cubicBezTo>
                        <a:pt x="824716" y="-16049"/>
                        <a:pt x="690572" y="46922"/>
                        <a:pt x="631834" y="76820"/>
                      </a:cubicBezTo>
                      <a:cubicBezTo>
                        <a:pt x="573096" y="106718"/>
                        <a:pt x="551930" y="131853"/>
                        <a:pt x="442922" y="183182"/>
                      </a:cubicBezTo>
                      <a:cubicBezTo>
                        <a:pt x="333914" y="234511"/>
                        <a:pt x="-2108" y="381090"/>
                        <a:pt x="9" y="383207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29" name="フリーフォーム: 図形 3228">
                  <a:extLst>
                    <a:ext uri="{FF2B5EF4-FFF2-40B4-BE49-F238E27FC236}">
                      <a16:creationId xmlns:a16="http://schemas.microsoft.com/office/drawing/2014/main" id="{EB82E842-2993-475B-9CA7-9070C2D14427}"/>
                    </a:ext>
                  </a:extLst>
                </p:cNvPr>
                <p:cNvSpPr/>
                <p:nvPr/>
              </p:nvSpPr>
              <p:spPr>
                <a:xfrm>
                  <a:off x="7571608" y="6053484"/>
                  <a:ext cx="833894" cy="360279"/>
                </a:xfrm>
                <a:custGeom>
                  <a:avLst/>
                  <a:gdLst>
                    <a:gd name="connsiteX0" fmla="*/ 807217 w 833894"/>
                    <a:gd name="connsiteY0" fmla="*/ 9179 h 360279"/>
                    <a:gd name="connsiteX1" fmla="*/ 24580 w 833894"/>
                    <a:gd name="connsiteY1" fmla="*/ 345729 h 360279"/>
                    <a:gd name="connsiteX2" fmla="*/ 234130 w 833894"/>
                    <a:gd name="connsiteY2" fmla="*/ 280641 h 360279"/>
                    <a:gd name="connsiteX3" fmla="*/ 613542 w 833894"/>
                    <a:gd name="connsiteY3" fmla="*/ 110779 h 360279"/>
                    <a:gd name="connsiteX4" fmla="*/ 807217 w 833894"/>
                    <a:gd name="connsiteY4" fmla="*/ 9179 h 3602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33894" h="360279">
                      <a:moveTo>
                        <a:pt x="807217" y="9179"/>
                      </a:moveTo>
                      <a:cubicBezTo>
                        <a:pt x="709057" y="48337"/>
                        <a:pt x="120094" y="300485"/>
                        <a:pt x="24580" y="345729"/>
                      </a:cubicBezTo>
                      <a:cubicBezTo>
                        <a:pt x="-70934" y="390973"/>
                        <a:pt x="135970" y="319799"/>
                        <a:pt x="234130" y="280641"/>
                      </a:cubicBezTo>
                      <a:cubicBezTo>
                        <a:pt x="332290" y="241483"/>
                        <a:pt x="519086" y="155494"/>
                        <a:pt x="613542" y="110779"/>
                      </a:cubicBezTo>
                      <a:cubicBezTo>
                        <a:pt x="707998" y="66064"/>
                        <a:pt x="905377" y="-29979"/>
                        <a:pt x="807217" y="9179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0" name="フリーフォーム: 図形 3229">
                  <a:extLst>
                    <a:ext uri="{FF2B5EF4-FFF2-40B4-BE49-F238E27FC236}">
                      <a16:creationId xmlns:a16="http://schemas.microsoft.com/office/drawing/2014/main" id="{02EE1DC1-0CE6-455C-879A-0DA395F71560}"/>
                    </a:ext>
                  </a:extLst>
                </p:cNvPr>
                <p:cNvSpPr/>
                <p:nvPr/>
              </p:nvSpPr>
              <p:spPr>
                <a:xfrm>
                  <a:off x="6739104" y="6405563"/>
                  <a:ext cx="861846" cy="197695"/>
                </a:xfrm>
                <a:custGeom>
                  <a:avLst/>
                  <a:gdLst>
                    <a:gd name="connsiteX0" fmla="*/ 861846 w 861846"/>
                    <a:gd name="connsiteY0" fmla="*/ 0 h 197695"/>
                    <a:gd name="connsiteX1" fmla="*/ 384009 w 861846"/>
                    <a:gd name="connsiteY1" fmla="*/ 122237 h 197695"/>
                    <a:gd name="connsiteX2" fmla="*/ 1421 w 861846"/>
                    <a:gd name="connsiteY2" fmla="*/ 196850 h 197695"/>
                    <a:gd name="connsiteX3" fmla="*/ 522121 w 861846"/>
                    <a:gd name="connsiteY3" fmla="*/ 74612 h 197695"/>
                    <a:gd name="connsiteX4" fmla="*/ 861846 w 861846"/>
                    <a:gd name="connsiteY4" fmla="*/ 0 h 19769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861846" h="197695">
                      <a:moveTo>
                        <a:pt x="861846" y="0"/>
                      </a:moveTo>
                      <a:cubicBezTo>
                        <a:pt x="694629" y="44714"/>
                        <a:pt x="527413" y="89429"/>
                        <a:pt x="384009" y="122237"/>
                      </a:cubicBezTo>
                      <a:cubicBezTo>
                        <a:pt x="240605" y="155045"/>
                        <a:pt x="-21598" y="204787"/>
                        <a:pt x="1421" y="196850"/>
                      </a:cubicBezTo>
                      <a:cubicBezTo>
                        <a:pt x="24440" y="188913"/>
                        <a:pt x="522121" y="74612"/>
                        <a:pt x="522121" y="74612"/>
                      </a:cubicBezTo>
                      <a:lnTo>
                        <a:pt x="861846" y="0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1" name="フリーフォーム: 図形 3230">
                  <a:extLst>
                    <a:ext uri="{FF2B5EF4-FFF2-40B4-BE49-F238E27FC236}">
                      <a16:creationId xmlns:a16="http://schemas.microsoft.com/office/drawing/2014/main" id="{29452E4D-FBE8-4D70-B6F2-86459C3C1A5E}"/>
                    </a:ext>
                  </a:extLst>
                </p:cNvPr>
                <p:cNvSpPr/>
                <p:nvPr/>
              </p:nvSpPr>
              <p:spPr>
                <a:xfrm>
                  <a:off x="6790519" y="6340742"/>
                  <a:ext cx="1074277" cy="275099"/>
                </a:xfrm>
                <a:custGeom>
                  <a:avLst/>
                  <a:gdLst>
                    <a:gd name="connsiteX0" fmla="*/ 806 w 1074277"/>
                    <a:gd name="connsiteY0" fmla="*/ 274371 h 275099"/>
                    <a:gd name="connsiteX1" fmla="*/ 462769 w 1074277"/>
                    <a:gd name="connsiteY1" fmla="*/ 185471 h 275099"/>
                    <a:gd name="connsiteX2" fmla="*/ 948544 w 1074277"/>
                    <a:gd name="connsiteY2" fmla="*/ 45771 h 275099"/>
                    <a:gd name="connsiteX3" fmla="*/ 1050144 w 1074277"/>
                    <a:gd name="connsiteY3" fmla="*/ 4496 h 275099"/>
                    <a:gd name="connsiteX4" fmla="*/ 577069 w 1074277"/>
                    <a:gd name="connsiteY4" fmla="*/ 137846 h 275099"/>
                    <a:gd name="connsiteX5" fmla="*/ 806 w 1074277"/>
                    <a:gd name="connsiteY5" fmla="*/ 274371 h 27509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074277" h="275099">
                      <a:moveTo>
                        <a:pt x="806" y="274371"/>
                      </a:moveTo>
                      <a:cubicBezTo>
                        <a:pt x="-18244" y="282308"/>
                        <a:pt x="304813" y="223571"/>
                        <a:pt x="462769" y="185471"/>
                      </a:cubicBezTo>
                      <a:cubicBezTo>
                        <a:pt x="620725" y="147371"/>
                        <a:pt x="850648" y="75933"/>
                        <a:pt x="948544" y="45771"/>
                      </a:cubicBezTo>
                      <a:cubicBezTo>
                        <a:pt x="1046440" y="15609"/>
                        <a:pt x="1112056" y="-10850"/>
                        <a:pt x="1050144" y="4496"/>
                      </a:cubicBezTo>
                      <a:cubicBezTo>
                        <a:pt x="988232" y="19842"/>
                        <a:pt x="755134" y="94190"/>
                        <a:pt x="577069" y="137846"/>
                      </a:cubicBezTo>
                      <a:lnTo>
                        <a:pt x="806" y="274371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2" name="フリーフォーム: 図形 3231">
                  <a:extLst>
                    <a:ext uri="{FF2B5EF4-FFF2-40B4-BE49-F238E27FC236}">
                      <a16:creationId xmlns:a16="http://schemas.microsoft.com/office/drawing/2014/main" id="{3C161E0C-36DB-4D16-89F1-BB50279D761F}"/>
                    </a:ext>
                  </a:extLst>
                </p:cNvPr>
                <p:cNvSpPr/>
                <p:nvPr/>
              </p:nvSpPr>
              <p:spPr>
                <a:xfrm>
                  <a:off x="6014988" y="6588107"/>
                  <a:ext cx="818768" cy="50859"/>
                </a:xfrm>
                <a:custGeom>
                  <a:avLst/>
                  <a:gdLst>
                    <a:gd name="connsiteX0" fmla="*/ 50 w 818768"/>
                    <a:gd name="connsiteY0" fmla="*/ 14306 h 50859"/>
                    <a:gd name="connsiteX1" fmla="*/ 233412 w 818768"/>
                    <a:gd name="connsiteY1" fmla="*/ 28593 h 50859"/>
                    <a:gd name="connsiteX2" fmla="*/ 811262 w 818768"/>
                    <a:gd name="connsiteY2" fmla="*/ 18 h 50859"/>
                    <a:gd name="connsiteX3" fmla="*/ 577900 w 818768"/>
                    <a:gd name="connsiteY3" fmla="*/ 23831 h 50859"/>
                    <a:gd name="connsiteX4" fmla="*/ 249287 w 818768"/>
                    <a:gd name="connsiteY4" fmla="*/ 50818 h 50859"/>
                    <a:gd name="connsiteX5" fmla="*/ 50 w 818768"/>
                    <a:gd name="connsiteY5" fmla="*/ 14306 h 5085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818768" h="50859">
                      <a:moveTo>
                        <a:pt x="50" y="14306"/>
                      </a:moveTo>
                      <a:cubicBezTo>
                        <a:pt x="-2596" y="10602"/>
                        <a:pt x="98210" y="30974"/>
                        <a:pt x="233412" y="28593"/>
                      </a:cubicBezTo>
                      <a:cubicBezTo>
                        <a:pt x="368614" y="26212"/>
                        <a:pt x="753847" y="812"/>
                        <a:pt x="811262" y="18"/>
                      </a:cubicBezTo>
                      <a:cubicBezTo>
                        <a:pt x="868677" y="-776"/>
                        <a:pt x="577900" y="23831"/>
                        <a:pt x="577900" y="23831"/>
                      </a:cubicBezTo>
                      <a:cubicBezTo>
                        <a:pt x="484238" y="32298"/>
                        <a:pt x="346389" y="51876"/>
                        <a:pt x="249287" y="50818"/>
                      </a:cubicBezTo>
                      <a:cubicBezTo>
                        <a:pt x="152185" y="49760"/>
                        <a:pt x="2696" y="18010"/>
                        <a:pt x="50" y="1430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3" name="フリーフォーム: 図形 3232">
                  <a:extLst>
                    <a:ext uri="{FF2B5EF4-FFF2-40B4-BE49-F238E27FC236}">
                      <a16:creationId xmlns:a16="http://schemas.microsoft.com/office/drawing/2014/main" id="{C3F3E24C-CE4B-4318-9A00-10C63D7D165D}"/>
                    </a:ext>
                  </a:extLst>
                </p:cNvPr>
                <p:cNvSpPr/>
                <p:nvPr/>
              </p:nvSpPr>
              <p:spPr>
                <a:xfrm>
                  <a:off x="6036691" y="6630628"/>
                  <a:ext cx="761981" cy="50083"/>
                </a:xfrm>
                <a:custGeom>
                  <a:avLst/>
                  <a:gdLst>
                    <a:gd name="connsiteX0" fmla="*/ 572 w 761981"/>
                    <a:gd name="connsiteY0" fmla="*/ 47985 h 50083"/>
                    <a:gd name="connsiteX1" fmla="*/ 399034 w 761981"/>
                    <a:gd name="connsiteY1" fmla="*/ 43222 h 50083"/>
                    <a:gd name="connsiteX2" fmla="*/ 760984 w 761981"/>
                    <a:gd name="connsiteY2" fmla="*/ 360 h 50083"/>
                    <a:gd name="connsiteX3" fmla="*/ 489522 w 761981"/>
                    <a:gd name="connsiteY3" fmla="*/ 22585 h 50083"/>
                    <a:gd name="connsiteX4" fmla="*/ 572 w 761981"/>
                    <a:gd name="connsiteY4" fmla="*/ 47985 h 5008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61981" h="50083">
                      <a:moveTo>
                        <a:pt x="572" y="47985"/>
                      </a:moveTo>
                      <a:cubicBezTo>
                        <a:pt x="-14509" y="51424"/>
                        <a:pt x="272299" y="51159"/>
                        <a:pt x="399034" y="43222"/>
                      </a:cubicBezTo>
                      <a:cubicBezTo>
                        <a:pt x="525769" y="35285"/>
                        <a:pt x="745903" y="3799"/>
                        <a:pt x="760984" y="360"/>
                      </a:cubicBezTo>
                      <a:cubicBezTo>
                        <a:pt x="776065" y="-3079"/>
                        <a:pt x="617051" y="19146"/>
                        <a:pt x="489522" y="22585"/>
                      </a:cubicBezTo>
                      <a:cubicBezTo>
                        <a:pt x="361993" y="26024"/>
                        <a:pt x="15653" y="44546"/>
                        <a:pt x="572" y="47985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4" name="フリーフォーム: 図形 3233">
                  <a:extLst>
                    <a:ext uri="{FF2B5EF4-FFF2-40B4-BE49-F238E27FC236}">
                      <a16:creationId xmlns:a16="http://schemas.microsoft.com/office/drawing/2014/main" id="{985586AA-2612-49B3-8697-CC1E8B0CE94F}"/>
                    </a:ext>
                  </a:extLst>
                </p:cNvPr>
                <p:cNvSpPr/>
                <p:nvPr/>
              </p:nvSpPr>
              <p:spPr>
                <a:xfrm>
                  <a:off x="10031310" y="3739494"/>
                  <a:ext cx="208190" cy="890503"/>
                </a:xfrm>
                <a:custGeom>
                  <a:avLst/>
                  <a:gdLst>
                    <a:gd name="connsiteX0" fmla="*/ 208065 w 208190"/>
                    <a:gd name="connsiteY0" fmla="*/ 656 h 890503"/>
                    <a:gd name="connsiteX1" fmla="*/ 128690 w 208190"/>
                    <a:gd name="connsiteY1" fmla="*/ 591206 h 890503"/>
                    <a:gd name="connsiteX2" fmla="*/ 4865 w 208190"/>
                    <a:gd name="connsiteY2" fmla="*/ 886481 h 890503"/>
                    <a:gd name="connsiteX3" fmla="*/ 36615 w 208190"/>
                    <a:gd name="connsiteY3" fmla="*/ 743606 h 890503"/>
                    <a:gd name="connsiteX4" fmla="*/ 144565 w 208190"/>
                    <a:gd name="connsiteY4" fmla="*/ 480081 h 890503"/>
                    <a:gd name="connsiteX5" fmla="*/ 208065 w 208190"/>
                    <a:gd name="connsiteY5" fmla="*/ 656 h 8905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208190" h="890503">
                      <a:moveTo>
                        <a:pt x="208065" y="656"/>
                      </a:moveTo>
                      <a:cubicBezTo>
                        <a:pt x="205419" y="19177"/>
                        <a:pt x="162557" y="443569"/>
                        <a:pt x="128690" y="591206"/>
                      </a:cubicBezTo>
                      <a:cubicBezTo>
                        <a:pt x="94823" y="738843"/>
                        <a:pt x="20211" y="861081"/>
                        <a:pt x="4865" y="886481"/>
                      </a:cubicBezTo>
                      <a:cubicBezTo>
                        <a:pt x="-10481" y="911881"/>
                        <a:pt x="13332" y="811339"/>
                        <a:pt x="36615" y="743606"/>
                      </a:cubicBezTo>
                      <a:cubicBezTo>
                        <a:pt x="59898" y="675873"/>
                        <a:pt x="118107" y="599673"/>
                        <a:pt x="144565" y="480081"/>
                      </a:cubicBezTo>
                      <a:cubicBezTo>
                        <a:pt x="171023" y="360489"/>
                        <a:pt x="210711" y="-17865"/>
                        <a:pt x="208065" y="65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5" name="フリーフォーム: 図形 3234">
                  <a:extLst>
                    <a:ext uri="{FF2B5EF4-FFF2-40B4-BE49-F238E27FC236}">
                      <a16:creationId xmlns:a16="http://schemas.microsoft.com/office/drawing/2014/main" id="{7BB8A231-2ACE-46BB-9606-E9C577B9E093}"/>
                    </a:ext>
                  </a:extLst>
                </p:cNvPr>
                <p:cNvSpPr/>
                <p:nvPr/>
              </p:nvSpPr>
              <p:spPr>
                <a:xfrm>
                  <a:off x="9086262" y="4641616"/>
                  <a:ext cx="938325" cy="1116933"/>
                </a:xfrm>
                <a:custGeom>
                  <a:avLst/>
                  <a:gdLst>
                    <a:gd name="connsiteX0" fmla="*/ 937213 w 938325"/>
                    <a:gd name="connsiteY0" fmla="*/ 234 h 1116933"/>
                    <a:gd name="connsiteX1" fmla="*/ 533988 w 938325"/>
                    <a:gd name="connsiteY1" fmla="*/ 635234 h 1116933"/>
                    <a:gd name="connsiteX2" fmla="*/ 22813 w 938325"/>
                    <a:gd name="connsiteY2" fmla="*/ 1095609 h 1116933"/>
                    <a:gd name="connsiteX3" fmla="*/ 121238 w 938325"/>
                    <a:gd name="connsiteY3" fmla="*/ 1006709 h 1116933"/>
                    <a:gd name="connsiteX4" fmla="*/ 410163 w 938325"/>
                    <a:gd name="connsiteY4" fmla="*/ 708259 h 1116933"/>
                    <a:gd name="connsiteX5" fmla="*/ 937213 w 938325"/>
                    <a:gd name="connsiteY5" fmla="*/ 234 h 111693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938325" h="1116933">
                      <a:moveTo>
                        <a:pt x="937213" y="234"/>
                      </a:moveTo>
                      <a:cubicBezTo>
                        <a:pt x="957850" y="-11937"/>
                        <a:pt x="686388" y="452672"/>
                        <a:pt x="533988" y="635234"/>
                      </a:cubicBezTo>
                      <a:cubicBezTo>
                        <a:pt x="381588" y="817797"/>
                        <a:pt x="91605" y="1033697"/>
                        <a:pt x="22813" y="1095609"/>
                      </a:cubicBezTo>
                      <a:cubicBezTo>
                        <a:pt x="-45979" y="1157522"/>
                        <a:pt x="56680" y="1071267"/>
                        <a:pt x="121238" y="1006709"/>
                      </a:cubicBezTo>
                      <a:cubicBezTo>
                        <a:pt x="185796" y="942151"/>
                        <a:pt x="274696" y="876534"/>
                        <a:pt x="410163" y="708259"/>
                      </a:cubicBezTo>
                      <a:cubicBezTo>
                        <a:pt x="545630" y="539984"/>
                        <a:pt x="916576" y="12405"/>
                        <a:pt x="937213" y="23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6" name="フリーフォーム: 図形 3235">
                  <a:extLst>
                    <a:ext uri="{FF2B5EF4-FFF2-40B4-BE49-F238E27FC236}">
                      <a16:creationId xmlns:a16="http://schemas.microsoft.com/office/drawing/2014/main" id="{89DA161E-E151-4A80-965D-4E25CB15E4F3}"/>
                    </a:ext>
                  </a:extLst>
                </p:cNvPr>
                <p:cNvSpPr/>
                <p:nvPr/>
              </p:nvSpPr>
              <p:spPr>
                <a:xfrm>
                  <a:off x="8890402" y="4608664"/>
                  <a:ext cx="1168737" cy="1388862"/>
                </a:xfrm>
                <a:custGeom>
                  <a:avLst/>
                  <a:gdLst>
                    <a:gd name="connsiteX0" fmla="*/ 1167998 w 1168737"/>
                    <a:gd name="connsiteY0" fmla="*/ 1436 h 1388862"/>
                    <a:gd name="connsiteX1" fmla="*/ 809223 w 1168737"/>
                    <a:gd name="connsiteY1" fmla="*/ 636436 h 1388862"/>
                    <a:gd name="connsiteX2" fmla="*/ 15473 w 1168737"/>
                    <a:gd name="connsiteY2" fmla="*/ 1373036 h 1388862"/>
                    <a:gd name="connsiteX3" fmla="*/ 317098 w 1168737"/>
                    <a:gd name="connsiteY3" fmla="*/ 1115861 h 1388862"/>
                    <a:gd name="connsiteX4" fmla="*/ 726673 w 1168737"/>
                    <a:gd name="connsiteY4" fmla="*/ 814236 h 1388862"/>
                    <a:gd name="connsiteX5" fmla="*/ 1167998 w 1168737"/>
                    <a:gd name="connsiteY5" fmla="*/ 1436 h 138886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168737" h="1388862">
                      <a:moveTo>
                        <a:pt x="1167998" y="1436"/>
                      </a:moveTo>
                      <a:cubicBezTo>
                        <a:pt x="1181756" y="-28197"/>
                        <a:pt x="1001311" y="407836"/>
                        <a:pt x="809223" y="636436"/>
                      </a:cubicBezTo>
                      <a:cubicBezTo>
                        <a:pt x="617135" y="865036"/>
                        <a:pt x="97494" y="1293132"/>
                        <a:pt x="15473" y="1373036"/>
                      </a:cubicBezTo>
                      <a:cubicBezTo>
                        <a:pt x="-66548" y="1452940"/>
                        <a:pt x="198565" y="1208994"/>
                        <a:pt x="317098" y="1115861"/>
                      </a:cubicBezTo>
                      <a:cubicBezTo>
                        <a:pt x="435631" y="1022728"/>
                        <a:pt x="585385" y="994682"/>
                        <a:pt x="726673" y="814236"/>
                      </a:cubicBezTo>
                      <a:cubicBezTo>
                        <a:pt x="867960" y="633790"/>
                        <a:pt x="1154240" y="31069"/>
                        <a:pt x="1167998" y="14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7" name="フリーフォーム: 図形 3236">
                  <a:extLst>
                    <a:ext uri="{FF2B5EF4-FFF2-40B4-BE49-F238E27FC236}">
                      <a16:creationId xmlns:a16="http://schemas.microsoft.com/office/drawing/2014/main" id="{D8598FF9-A9C2-49B7-8BF6-3A33D12942CC}"/>
                    </a:ext>
                  </a:extLst>
                </p:cNvPr>
                <p:cNvSpPr/>
                <p:nvPr/>
              </p:nvSpPr>
              <p:spPr>
                <a:xfrm>
                  <a:off x="8425329" y="5695302"/>
                  <a:ext cx="704757" cy="493943"/>
                </a:xfrm>
                <a:custGeom>
                  <a:avLst/>
                  <a:gdLst>
                    <a:gd name="connsiteX0" fmla="*/ 686921 w 704757"/>
                    <a:gd name="connsiteY0" fmla="*/ 6998 h 493943"/>
                    <a:gd name="connsiteX1" fmla="*/ 10646 w 704757"/>
                    <a:gd name="connsiteY1" fmla="*/ 483248 h 493943"/>
                    <a:gd name="connsiteX2" fmla="*/ 255121 w 704757"/>
                    <a:gd name="connsiteY2" fmla="*/ 349898 h 493943"/>
                    <a:gd name="connsiteX3" fmla="*/ 490071 w 704757"/>
                    <a:gd name="connsiteY3" fmla="*/ 207023 h 493943"/>
                    <a:gd name="connsiteX4" fmla="*/ 686921 w 704757"/>
                    <a:gd name="connsiteY4" fmla="*/ 6998 h 4939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704757" h="493943">
                      <a:moveTo>
                        <a:pt x="686921" y="6998"/>
                      </a:moveTo>
                      <a:cubicBezTo>
                        <a:pt x="607017" y="53035"/>
                        <a:pt x="82613" y="426098"/>
                        <a:pt x="10646" y="483248"/>
                      </a:cubicBezTo>
                      <a:cubicBezTo>
                        <a:pt x="-61321" y="540398"/>
                        <a:pt x="255121" y="349898"/>
                        <a:pt x="255121" y="349898"/>
                      </a:cubicBezTo>
                      <a:cubicBezTo>
                        <a:pt x="335025" y="303861"/>
                        <a:pt x="423925" y="258881"/>
                        <a:pt x="490071" y="207023"/>
                      </a:cubicBezTo>
                      <a:cubicBezTo>
                        <a:pt x="556217" y="155165"/>
                        <a:pt x="766825" y="-39039"/>
                        <a:pt x="686921" y="699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8" name="フリーフォーム: 図形 3237">
                  <a:extLst>
                    <a:ext uri="{FF2B5EF4-FFF2-40B4-BE49-F238E27FC236}">
                      <a16:creationId xmlns:a16="http://schemas.microsoft.com/office/drawing/2014/main" id="{D8303F5D-64DC-4B7D-B4FD-EA537873D012}"/>
                    </a:ext>
                  </a:extLst>
                </p:cNvPr>
                <p:cNvSpPr/>
                <p:nvPr/>
              </p:nvSpPr>
              <p:spPr>
                <a:xfrm>
                  <a:off x="7594150" y="5971537"/>
                  <a:ext cx="1304605" cy="630748"/>
                </a:xfrm>
                <a:custGeom>
                  <a:avLst/>
                  <a:gdLst>
                    <a:gd name="connsiteX0" fmla="*/ 48075 w 1304605"/>
                    <a:gd name="connsiteY0" fmla="*/ 603888 h 630748"/>
                    <a:gd name="connsiteX1" fmla="*/ 114750 w 1304605"/>
                    <a:gd name="connsiteY1" fmla="*/ 581663 h 630748"/>
                    <a:gd name="connsiteX2" fmla="*/ 797375 w 1304605"/>
                    <a:gd name="connsiteY2" fmla="*/ 280038 h 630748"/>
                    <a:gd name="connsiteX3" fmla="*/ 1302200 w 1304605"/>
                    <a:gd name="connsiteY3" fmla="*/ 3813 h 630748"/>
                    <a:gd name="connsiteX4" fmla="*/ 946600 w 1304605"/>
                    <a:gd name="connsiteY4" fmla="*/ 153038 h 630748"/>
                    <a:gd name="connsiteX5" fmla="*/ 48075 w 1304605"/>
                    <a:gd name="connsiteY5" fmla="*/ 603888 h 63074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4605" h="630748">
                      <a:moveTo>
                        <a:pt x="48075" y="603888"/>
                      </a:moveTo>
                      <a:cubicBezTo>
                        <a:pt x="-90567" y="675326"/>
                        <a:pt x="114750" y="581663"/>
                        <a:pt x="114750" y="581663"/>
                      </a:cubicBezTo>
                      <a:cubicBezTo>
                        <a:pt x="239633" y="527688"/>
                        <a:pt x="599467" y="376346"/>
                        <a:pt x="797375" y="280038"/>
                      </a:cubicBezTo>
                      <a:cubicBezTo>
                        <a:pt x="995283" y="183730"/>
                        <a:pt x="1277329" y="24980"/>
                        <a:pt x="1302200" y="3813"/>
                      </a:cubicBezTo>
                      <a:cubicBezTo>
                        <a:pt x="1327071" y="-17354"/>
                        <a:pt x="1155621" y="51967"/>
                        <a:pt x="946600" y="153038"/>
                      </a:cubicBezTo>
                      <a:cubicBezTo>
                        <a:pt x="737579" y="254109"/>
                        <a:pt x="186717" y="532450"/>
                        <a:pt x="48075" y="603888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39" name="フリーフォーム: 図形 3238">
                  <a:extLst>
                    <a:ext uri="{FF2B5EF4-FFF2-40B4-BE49-F238E27FC236}">
                      <a16:creationId xmlns:a16="http://schemas.microsoft.com/office/drawing/2014/main" id="{89F0B22C-17F7-4641-A6E6-C8F7126581C5}"/>
                    </a:ext>
                  </a:extLst>
                </p:cNvPr>
                <p:cNvSpPr/>
                <p:nvPr/>
              </p:nvSpPr>
              <p:spPr>
                <a:xfrm>
                  <a:off x="7663801" y="5970289"/>
                  <a:ext cx="1308673" cy="636893"/>
                </a:xfrm>
                <a:custGeom>
                  <a:avLst/>
                  <a:gdLst>
                    <a:gd name="connsiteX0" fmla="*/ 1264299 w 1308673"/>
                    <a:gd name="connsiteY0" fmla="*/ 20936 h 636893"/>
                    <a:gd name="connsiteX1" fmla="*/ 1213499 w 1308673"/>
                    <a:gd name="connsiteY1" fmla="*/ 52686 h 636893"/>
                    <a:gd name="connsiteX2" fmla="*/ 565799 w 1308673"/>
                    <a:gd name="connsiteY2" fmla="*/ 414636 h 636893"/>
                    <a:gd name="connsiteX3" fmla="*/ 649 w 1308673"/>
                    <a:gd name="connsiteY3" fmla="*/ 636886 h 636893"/>
                    <a:gd name="connsiteX4" fmla="*/ 470549 w 1308673"/>
                    <a:gd name="connsiteY4" fmla="*/ 420986 h 636893"/>
                    <a:gd name="connsiteX5" fmla="*/ 1264299 w 1308673"/>
                    <a:gd name="connsiteY5" fmla="*/ 20936 h 63689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308673" h="636893">
                      <a:moveTo>
                        <a:pt x="1264299" y="20936"/>
                      </a:moveTo>
                      <a:cubicBezTo>
                        <a:pt x="1388124" y="-40447"/>
                        <a:pt x="1213499" y="52686"/>
                        <a:pt x="1213499" y="52686"/>
                      </a:cubicBezTo>
                      <a:cubicBezTo>
                        <a:pt x="1097082" y="118303"/>
                        <a:pt x="767941" y="317269"/>
                        <a:pt x="565799" y="414636"/>
                      </a:cubicBezTo>
                      <a:cubicBezTo>
                        <a:pt x="363657" y="512003"/>
                        <a:pt x="16524" y="635828"/>
                        <a:pt x="649" y="636886"/>
                      </a:cubicBezTo>
                      <a:cubicBezTo>
                        <a:pt x="-15226" y="637944"/>
                        <a:pt x="263116" y="528407"/>
                        <a:pt x="470549" y="420986"/>
                      </a:cubicBezTo>
                      <a:cubicBezTo>
                        <a:pt x="677982" y="313565"/>
                        <a:pt x="1140474" y="82319"/>
                        <a:pt x="1264299" y="20936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0" name="フリーフォーム: 図形 3239">
                  <a:extLst>
                    <a:ext uri="{FF2B5EF4-FFF2-40B4-BE49-F238E27FC236}">
                      <a16:creationId xmlns:a16="http://schemas.microsoft.com/office/drawing/2014/main" id="{17EDF0FE-C973-4C0F-AB7B-841EBB153553}"/>
                    </a:ext>
                  </a:extLst>
                </p:cNvPr>
                <p:cNvSpPr/>
                <p:nvPr/>
              </p:nvSpPr>
              <p:spPr>
                <a:xfrm>
                  <a:off x="6076027" y="6613195"/>
                  <a:ext cx="1586234" cy="255450"/>
                </a:xfrm>
                <a:custGeom>
                  <a:avLst/>
                  <a:gdLst>
                    <a:gd name="connsiteX0" fmla="*/ 13623 w 1586234"/>
                    <a:gd name="connsiteY0" fmla="*/ 251155 h 255450"/>
                    <a:gd name="connsiteX1" fmla="*/ 493048 w 1586234"/>
                    <a:gd name="connsiteY1" fmla="*/ 209880 h 255450"/>
                    <a:gd name="connsiteX2" fmla="*/ 937548 w 1586234"/>
                    <a:gd name="connsiteY2" fmla="*/ 140030 h 255450"/>
                    <a:gd name="connsiteX3" fmla="*/ 1585248 w 1586234"/>
                    <a:gd name="connsiteY3" fmla="*/ 330 h 255450"/>
                    <a:gd name="connsiteX4" fmla="*/ 1058198 w 1586234"/>
                    <a:gd name="connsiteY4" fmla="*/ 105105 h 255450"/>
                    <a:gd name="connsiteX5" fmla="*/ 13623 w 1586234"/>
                    <a:gd name="connsiteY5" fmla="*/ 251155 h 2554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1586234" h="255450">
                      <a:moveTo>
                        <a:pt x="13623" y="251155"/>
                      </a:moveTo>
                      <a:cubicBezTo>
                        <a:pt x="-80569" y="268618"/>
                        <a:pt x="339061" y="228401"/>
                        <a:pt x="493048" y="209880"/>
                      </a:cubicBezTo>
                      <a:cubicBezTo>
                        <a:pt x="647036" y="191359"/>
                        <a:pt x="755515" y="174955"/>
                        <a:pt x="937548" y="140030"/>
                      </a:cubicBezTo>
                      <a:cubicBezTo>
                        <a:pt x="1119581" y="105105"/>
                        <a:pt x="1565140" y="6151"/>
                        <a:pt x="1585248" y="330"/>
                      </a:cubicBezTo>
                      <a:cubicBezTo>
                        <a:pt x="1605356" y="-5491"/>
                        <a:pt x="1314315" y="67005"/>
                        <a:pt x="1058198" y="105105"/>
                      </a:cubicBezTo>
                      <a:lnTo>
                        <a:pt x="13623" y="251155"/>
                      </a:ln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1" name="フリーフォーム: 図形 3240">
                  <a:extLst>
                    <a:ext uri="{FF2B5EF4-FFF2-40B4-BE49-F238E27FC236}">
                      <a16:creationId xmlns:a16="http://schemas.microsoft.com/office/drawing/2014/main" id="{D74F89D8-2769-441D-B588-2FFA0075DF0A}"/>
                    </a:ext>
                  </a:extLst>
                </p:cNvPr>
                <p:cNvSpPr/>
                <p:nvPr/>
              </p:nvSpPr>
              <p:spPr>
                <a:xfrm>
                  <a:off x="6029244" y="6741986"/>
                  <a:ext cx="654717" cy="52369"/>
                </a:xfrm>
                <a:custGeom>
                  <a:avLst/>
                  <a:gdLst>
                    <a:gd name="connsiteX0" fmla="*/ 81 w 654717"/>
                    <a:gd name="connsiteY0" fmla="*/ 46164 h 52369"/>
                    <a:gd name="connsiteX1" fmla="*/ 469981 w 654717"/>
                    <a:gd name="connsiteY1" fmla="*/ 49339 h 52369"/>
                    <a:gd name="connsiteX2" fmla="*/ 654131 w 654717"/>
                    <a:gd name="connsiteY2" fmla="*/ 20764 h 52369"/>
                    <a:gd name="connsiteX3" fmla="*/ 508081 w 654717"/>
                    <a:gd name="connsiteY3" fmla="*/ 1714 h 52369"/>
                    <a:gd name="connsiteX4" fmla="*/ 81 w 654717"/>
                    <a:gd name="connsiteY4" fmla="*/ 46164 h 5236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54717" h="52369">
                      <a:moveTo>
                        <a:pt x="81" y="46164"/>
                      </a:moveTo>
                      <a:cubicBezTo>
                        <a:pt x="-6269" y="54101"/>
                        <a:pt x="360973" y="53572"/>
                        <a:pt x="469981" y="49339"/>
                      </a:cubicBezTo>
                      <a:cubicBezTo>
                        <a:pt x="578989" y="45106"/>
                        <a:pt x="647781" y="28701"/>
                        <a:pt x="654131" y="20764"/>
                      </a:cubicBezTo>
                      <a:cubicBezTo>
                        <a:pt x="660481" y="12827"/>
                        <a:pt x="615502" y="-5694"/>
                        <a:pt x="508081" y="1714"/>
                      </a:cubicBezTo>
                      <a:cubicBezTo>
                        <a:pt x="400660" y="9122"/>
                        <a:pt x="6431" y="38227"/>
                        <a:pt x="81" y="46164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  <p:sp>
              <p:nvSpPr>
                <p:cNvPr id="3242" name="フリーフォーム: 図形 3241">
                  <a:extLst>
                    <a:ext uri="{FF2B5EF4-FFF2-40B4-BE49-F238E27FC236}">
                      <a16:creationId xmlns:a16="http://schemas.microsoft.com/office/drawing/2014/main" id="{792D65D2-E389-4361-BA37-97B110AF0CA5}"/>
                    </a:ext>
                  </a:extLst>
                </p:cNvPr>
                <p:cNvSpPr/>
                <p:nvPr/>
              </p:nvSpPr>
              <p:spPr>
                <a:xfrm>
                  <a:off x="7051455" y="6546619"/>
                  <a:ext cx="642261" cy="174930"/>
                </a:xfrm>
                <a:custGeom>
                  <a:avLst/>
                  <a:gdLst>
                    <a:gd name="connsiteX0" fmla="*/ 3395 w 642261"/>
                    <a:gd name="connsiteY0" fmla="*/ 171681 h 174930"/>
                    <a:gd name="connsiteX1" fmla="*/ 244695 w 642261"/>
                    <a:gd name="connsiteY1" fmla="*/ 127231 h 174930"/>
                    <a:gd name="connsiteX2" fmla="*/ 638395 w 642261"/>
                    <a:gd name="connsiteY2" fmla="*/ 3406 h 174930"/>
                    <a:gd name="connsiteX3" fmla="*/ 419320 w 642261"/>
                    <a:gd name="connsiteY3" fmla="*/ 47856 h 174930"/>
                    <a:gd name="connsiteX4" fmla="*/ 3395 w 642261"/>
                    <a:gd name="connsiteY4" fmla="*/ 171681 h 17493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42261" h="174930">
                      <a:moveTo>
                        <a:pt x="3395" y="171681"/>
                      </a:moveTo>
                      <a:cubicBezTo>
                        <a:pt x="-25709" y="184910"/>
                        <a:pt x="138862" y="155277"/>
                        <a:pt x="244695" y="127231"/>
                      </a:cubicBezTo>
                      <a:cubicBezTo>
                        <a:pt x="350528" y="99185"/>
                        <a:pt x="609291" y="16635"/>
                        <a:pt x="638395" y="3406"/>
                      </a:cubicBezTo>
                      <a:cubicBezTo>
                        <a:pt x="667499" y="-9823"/>
                        <a:pt x="526212" y="17694"/>
                        <a:pt x="419320" y="47856"/>
                      </a:cubicBezTo>
                      <a:cubicBezTo>
                        <a:pt x="312428" y="78018"/>
                        <a:pt x="32499" y="158452"/>
                        <a:pt x="3395" y="171681"/>
                      </a:cubicBezTo>
                      <a:close/>
                    </a:path>
                  </a:pathLst>
                </a:custGeom>
                <a:grpFill/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kumimoji="1" lang="ja-JP" altLang="en-US"/>
                </a:p>
              </p:txBody>
            </p:sp>
          </p:grpSp>
          <p:sp>
            <p:nvSpPr>
              <p:cNvPr id="2584" name="フリーフォーム: 図形 2583">
                <a:extLst>
                  <a:ext uri="{FF2B5EF4-FFF2-40B4-BE49-F238E27FC236}">
                    <a16:creationId xmlns:a16="http://schemas.microsoft.com/office/drawing/2014/main" id="{A79A4CF3-9A5F-40B0-94CD-6F4F0CDCF4F3}"/>
                  </a:ext>
                </a:extLst>
              </p:cNvPr>
              <p:cNvSpPr/>
              <p:nvPr/>
            </p:nvSpPr>
            <p:spPr>
              <a:xfrm>
                <a:off x="6086436" y="1085287"/>
                <a:ext cx="969967" cy="111828"/>
              </a:xfrm>
              <a:custGeom>
                <a:avLst/>
                <a:gdLst>
                  <a:gd name="connsiteX0" fmla="*/ 39 w 969967"/>
                  <a:gd name="connsiteY0" fmla="*/ 563 h 111828"/>
                  <a:gd name="connsiteX1" fmla="*/ 636627 w 969967"/>
                  <a:gd name="connsiteY1" fmla="*/ 57713 h 111828"/>
                  <a:gd name="connsiteX2" fmla="*/ 965239 w 969967"/>
                  <a:gd name="connsiteY2" fmla="*/ 111688 h 111828"/>
                  <a:gd name="connsiteX3" fmla="*/ 816014 w 969967"/>
                  <a:gd name="connsiteY3" fmla="*/ 72001 h 111828"/>
                  <a:gd name="connsiteX4" fmla="*/ 606464 w 969967"/>
                  <a:gd name="connsiteY4" fmla="*/ 30726 h 111828"/>
                  <a:gd name="connsiteX5" fmla="*/ 39 w 969967"/>
                  <a:gd name="connsiteY5" fmla="*/ 563 h 111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9967" h="111828">
                    <a:moveTo>
                      <a:pt x="39" y="563"/>
                    </a:moveTo>
                    <a:cubicBezTo>
                      <a:pt x="5066" y="5061"/>
                      <a:pt x="475760" y="39192"/>
                      <a:pt x="636627" y="57713"/>
                    </a:cubicBezTo>
                    <a:cubicBezTo>
                      <a:pt x="797494" y="76234"/>
                      <a:pt x="935341" y="109307"/>
                      <a:pt x="965239" y="111688"/>
                    </a:cubicBezTo>
                    <a:cubicBezTo>
                      <a:pt x="995137" y="114069"/>
                      <a:pt x="875810" y="85495"/>
                      <a:pt x="816014" y="72001"/>
                    </a:cubicBezTo>
                    <a:cubicBezTo>
                      <a:pt x="756218" y="58507"/>
                      <a:pt x="744841" y="41838"/>
                      <a:pt x="606464" y="30726"/>
                    </a:cubicBezTo>
                    <a:cubicBezTo>
                      <a:pt x="468087" y="19614"/>
                      <a:pt x="-4988" y="-3935"/>
                      <a:pt x="39" y="5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5" name="フリーフォーム: 図形 2584">
                <a:extLst>
                  <a:ext uri="{FF2B5EF4-FFF2-40B4-BE49-F238E27FC236}">
                    <a16:creationId xmlns:a16="http://schemas.microsoft.com/office/drawing/2014/main" id="{5180D31E-900C-4AC2-96C8-A41A89404564}"/>
                  </a:ext>
                </a:extLst>
              </p:cNvPr>
              <p:cNvSpPr/>
              <p:nvPr/>
            </p:nvSpPr>
            <p:spPr>
              <a:xfrm>
                <a:off x="5125307" y="1094911"/>
                <a:ext cx="1017193" cy="183588"/>
              </a:xfrm>
              <a:custGeom>
                <a:avLst/>
                <a:gdLst>
                  <a:gd name="connsiteX0" fmla="*/ 24543 w 1017193"/>
                  <a:gd name="connsiteY0" fmla="*/ 175089 h 183588"/>
                  <a:gd name="connsiteX1" fmla="*/ 634143 w 1017193"/>
                  <a:gd name="connsiteY1" fmla="*/ 41739 h 183588"/>
                  <a:gd name="connsiteX2" fmla="*/ 1015143 w 1017193"/>
                  <a:gd name="connsiteY2" fmla="*/ 464 h 183588"/>
                  <a:gd name="connsiteX3" fmla="*/ 777018 w 1017193"/>
                  <a:gd name="connsiteY3" fmla="*/ 19514 h 183588"/>
                  <a:gd name="connsiteX4" fmla="*/ 583343 w 1017193"/>
                  <a:gd name="connsiteY4" fmla="*/ 19514 h 183588"/>
                  <a:gd name="connsiteX5" fmla="*/ 434118 w 1017193"/>
                  <a:gd name="connsiteY5" fmla="*/ 38564 h 183588"/>
                  <a:gd name="connsiteX6" fmla="*/ 151543 w 1017193"/>
                  <a:gd name="connsiteY6" fmla="*/ 156039 h 183588"/>
                  <a:gd name="connsiteX7" fmla="*/ 24543 w 1017193"/>
                  <a:gd name="connsiteY7" fmla="*/ 175089 h 183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17193" h="183588">
                    <a:moveTo>
                      <a:pt x="24543" y="175089"/>
                    </a:moveTo>
                    <a:cubicBezTo>
                      <a:pt x="104976" y="156039"/>
                      <a:pt x="469043" y="70843"/>
                      <a:pt x="634143" y="41739"/>
                    </a:cubicBezTo>
                    <a:cubicBezTo>
                      <a:pt x="799243" y="12635"/>
                      <a:pt x="991331" y="4168"/>
                      <a:pt x="1015143" y="464"/>
                    </a:cubicBezTo>
                    <a:cubicBezTo>
                      <a:pt x="1038956" y="-3240"/>
                      <a:pt x="848985" y="16339"/>
                      <a:pt x="777018" y="19514"/>
                    </a:cubicBezTo>
                    <a:cubicBezTo>
                      <a:pt x="705051" y="22689"/>
                      <a:pt x="640493" y="16339"/>
                      <a:pt x="583343" y="19514"/>
                    </a:cubicBezTo>
                    <a:cubicBezTo>
                      <a:pt x="526193" y="22689"/>
                      <a:pt x="506085" y="15810"/>
                      <a:pt x="434118" y="38564"/>
                    </a:cubicBezTo>
                    <a:cubicBezTo>
                      <a:pt x="362151" y="61318"/>
                      <a:pt x="221922" y="133814"/>
                      <a:pt x="151543" y="156039"/>
                    </a:cubicBezTo>
                    <a:cubicBezTo>
                      <a:pt x="81164" y="178264"/>
                      <a:pt x="-55890" y="194139"/>
                      <a:pt x="24543" y="1750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6" name="フリーフォーム: 図形 2585">
                <a:extLst>
                  <a:ext uri="{FF2B5EF4-FFF2-40B4-BE49-F238E27FC236}">
                    <a16:creationId xmlns:a16="http://schemas.microsoft.com/office/drawing/2014/main" id="{1775B114-E65D-4F7A-B9BF-4148436800B9}"/>
                  </a:ext>
                </a:extLst>
              </p:cNvPr>
              <p:cNvSpPr/>
              <p:nvPr/>
            </p:nvSpPr>
            <p:spPr>
              <a:xfrm>
                <a:off x="4364565" y="1299170"/>
                <a:ext cx="742055" cy="178975"/>
              </a:xfrm>
              <a:custGeom>
                <a:avLst/>
                <a:gdLst>
                  <a:gd name="connsiteX0" fmla="*/ 2 w 742055"/>
                  <a:gd name="connsiteY0" fmla="*/ 178263 h 178975"/>
                  <a:gd name="connsiteX1" fmla="*/ 260352 w 742055"/>
                  <a:gd name="connsiteY1" fmla="*/ 140163 h 178975"/>
                  <a:gd name="connsiteX2" fmla="*/ 393702 w 742055"/>
                  <a:gd name="connsiteY2" fmla="*/ 91480 h 178975"/>
                  <a:gd name="connsiteX3" fmla="*/ 740835 w 742055"/>
                  <a:gd name="connsiteY3" fmla="*/ 4697 h 178975"/>
                  <a:gd name="connsiteX4" fmla="*/ 499535 w 742055"/>
                  <a:gd name="connsiteY4" fmla="*/ 21630 h 178975"/>
                  <a:gd name="connsiteX5" fmla="*/ 256118 w 742055"/>
                  <a:gd name="connsiteY5" fmla="*/ 106297 h 178975"/>
                  <a:gd name="connsiteX6" fmla="*/ 2 w 742055"/>
                  <a:gd name="connsiteY6" fmla="*/ 178263 h 178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2055" h="178975">
                    <a:moveTo>
                      <a:pt x="2" y="178263"/>
                    </a:moveTo>
                    <a:cubicBezTo>
                      <a:pt x="708" y="183907"/>
                      <a:pt x="194735" y="154627"/>
                      <a:pt x="260352" y="140163"/>
                    </a:cubicBezTo>
                    <a:cubicBezTo>
                      <a:pt x="325969" y="125699"/>
                      <a:pt x="313622" y="114058"/>
                      <a:pt x="393702" y="91480"/>
                    </a:cubicBezTo>
                    <a:cubicBezTo>
                      <a:pt x="473783" y="68902"/>
                      <a:pt x="723196" y="16339"/>
                      <a:pt x="740835" y="4697"/>
                    </a:cubicBezTo>
                    <a:cubicBezTo>
                      <a:pt x="758474" y="-6945"/>
                      <a:pt x="580321" y="4697"/>
                      <a:pt x="499535" y="21630"/>
                    </a:cubicBezTo>
                    <a:cubicBezTo>
                      <a:pt x="418749" y="38563"/>
                      <a:pt x="345371" y="80544"/>
                      <a:pt x="256118" y="106297"/>
                    </a:cubicBezTo>
                    <a:cubicBezTo>
                      <a:pt x="166865" y="132050"/>
                      <a:pt x="-704" y="172619"/>
                      <a:pt x="2" y="1782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7" name="フリーフォーム: 図形 2586">
                <a:extLst>
                  <a:ext uri="{FF2B5EF4-FFF2-40B4-BE49-F238E27FC236}">
                    <a16:creationId xmlns:a16="http://schemas.microsoft.com/office/drawing/2014/main" id="{BA454084-F1F4-495B-9B03-16D2B019F7A4}"/>
                  </a:ext>
                </a:extLst>
              </p:cNvPr>
              <p:cNvSpPr/>
              <p:nvPr/>
            </p:nvSpPr>
            <p:spPr>
              <a:xfrm>
                <a:off x="3464590" y="1493305"/>
                <a:ext cx="961049" cy="742059"/>
              </a:xfrm>
              <a:custGeom>
                <a:avLst/>
                <a:gdLst>
                  <a:gd name="connsiteX0" fmla="*/ 957127 w 961049"/>
                  <a:gd name="connsiteY0" fmla="*/ 5295 h 742059"/>
                  <a:gd name="connsiteX1" fmla="*/ 726410 w 961049"/>
                  <a:gd name="connsiteY1" fmla="*/ 151345 h 742059"/>
                  <a:gd name="connsiteX2" fmla="*/ 97760 w 961049"/>
                  <a:gd name="connsiteY2" fmla="*/ 621245 h 742059"/>
                  <a:gd name="connsiteX3" fmla="*/ 8860 w 961049"/>
                  <a:gd name="connsiteY3" fmla="*/ 741895 h 742059"/>
                  <a:gd name="connsiteX4" fmla="*/ 169727 w 961049"/>
                  <a:gd name="connsiteY4" fmla="*/ 606428 h 742059"/>
                  <a:gd name="connsiteX5" fmla="*/ 565543 w 961049"/>
                  <a:gd name="connsiteY5" fmla="*/ 303745 h 742059"/>
                  <a:gd name="connsiteX6" fmla="*/ 957127 w 961049"/>
                  <a:gd name="connsiteY6" fmla="*/ 5295 h 742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61049" h="742059">
                    <a:moveTo>
                      <a:pt x="957127" y="5295"/>
                    </a:moveTo>
                    <a:cubicBezTo>
                      <a:pt x="983938" y="-20105"/>
                      <a:pt x="869638" y="48687"/>
                      <a:pt x="726410" y="151345"/>
                    </a:cubicBezTo>
                    <a:cubicBezTo>
                      <a:pt x="583182" y="254003"/>
                      <a:pt x="217352" y="522820"/>
                      <a:pt x="97760" y="621245"/>
                    </a:cubicBezTo>
                    <a:cubicBezTo>
                      <a:pt x="-21832" y="719670"/>
                      <a:pt x="-3134" y="744364"/>
                      <a:pt x="8860" y="741895"/>
                    </a:cubicBezTo>
                    <a:cubicBezTo>
                      <a:pt x="20854" y="739426"/>
                      <a:pt x="76947" y="679453"/>
                      <a:pt x="169727" y="606428"/>
                    </a:cubicBezTo>
                    <a:cubicBezTo>
                      <a:pt x="262507" y="533403"/>
                      <a:pt x="435368" y="401112"/>
                      <a:pt x="565543" y="303745"/>
                    </a:cubicBezTo>
                    <a:cubicBezTo>
                      <a:pt x="695718" y="206378"/>
                      <a:pt x="930316" y="30695"/>
                      <a:pt x="957127" y="52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8" name="フリーフォーム: 図形 2587">
                <a:extLst>
                  <a:ext uri="{FF2B5EF4-FFF2-40B4-BE49-F238E27FC236}">
                    <a16:creationId xmlns:a16="http://schemas.microsoft.com/office/drawing/2014/main" id="{E31CC259-EA1A-4D8F-BEF5-189823E38E34}"/>
                  </a:ext>
                </a:extLst>
              </p:cNvPr>
              <p:cNvSpPr/>
              <p:nvPr/>
            </p:nvSpPr>
            <p:spPr>
              <a:xfrm>
                <a:off x="2981858" y="4242394"/>
                <a:ext cx="326060" cy="787486"/>
              </a:xfrm>
              <a:custGeom>
                <a:avLst/>
                <a:gdLst>
                  <a:gd name="connsiteX0" fmla="*/ 11109 w 326060"/>
                  <a:gd name="connsiteY0" fmla="*/ 31156 h 787486"/>
                  <a:gd name="connsiteX1" fmla="*/ 23809 w 326060"/>
                  <a:gd name="connsiteY1" fmla="*/ 84073 h 787486"/>
                  <a:gd name="connsiteX2" fmla="*/ 182559 w 326060"/>
                  <a:gd name="connsiteY2" fmla="*/ 515873 h 787486"/>
                  <a:gd name="connsiteX3" fmla="*/ 282042 w 326060"/>
                  <a:gd name="connsiteY3" fmla="*/ 727539 h 787486"/>
                  <a:gd name="connsiteX4" fmla="*/ 324375 w 326060"/>
                  <a:gd name="connsiteY4" fmla="*/ 784689 h 787486"/>
                  <a:gd name="connsiteX5" fmla="*/ 229125 w 326060"/>
                  <a:gd name="connsiteY5" fmla="*/ 659806 h 787486"/>
                  <a:gd name="connsiteX6" fmla="*/ 125409 w 326060"/>
                  <a:gd name="connsiteY6" fmla="*/ 446023 h 787486"/>
                  <a:gd name="connsiteX7" fmla="*/ 11109 w 326060"/>
                  <a:gd name="connsiteY7" fmla="*/ 31156 h 787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060" h="787486">
                    <a:moveTo>
                      <a:pt x="11109" y="31156"/>
                    </a:moveTo>
                    <a:cubicBezTo>
                      <a:pt x="-5824" y="-29169"/>
                      <a:pt x="-4766" y="3287"/>
                      <a:pt x="23809" y="84073"/>
                    </a:cubicBezTo>
                    <a:cubicBezTo>
                      <a:pt x="52384" y="164859"/>
                      <a:pt x="139520" y="408629"/>
                      <a:pt x="182559" y="515873"/>
                    </a:cubicBezTo>
                    <a:cubicBezTo>
                      <a:pt x="225598" y="623117"/>
                      <a:pt x="258406" y="682736"/>
                      <a:pt x="282042" y="727539"/>
                    </a:cubicBezTo>
                    <a:cubicBezTo>
                      <a:pt x="305678" y="772342"/>
                      <a:pt x="333194" y="795978"/>
                      <a:pt x="324375" y="784689"/>
                    </a:cubicBezTo>
                    <a:cubicBezTo>
                      <a:pt x="315556" y="773400"/>
                      <a:pt x="262286" y="716250"/>
                      <a:pt x="229125" y="659806"/>
                    </a:cubicBezTo>
                    <a:cubicBezTo>
                      <a:pt x="195964" y="603362"/>
                      <a:pt x="163509" y="549034"/>
                      <a:pt x="125409" y="446023"/>
                    </a:cubicBezTo>
                    <a:cubicBezTo>
                      <a:pt x="87309" y="343012"/>
                      <a:pt x="28042" y="91481"/>
                      <a:pt x="11109" y="311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9" name="フリーフォーム: 図形 2588">
                <a:extLst>
                  <a:ext uri="{FF2B5EF4-FFF2-40B4-BE49-F238E27FC236}">
                    <a16:creationId xmlns:a16="http://schemas.microsoft.com/office/drawing/2014/main" id="{782B0D20-6110-4585-9328-C95C3729375B}"/>
                  </a:ext>
                </a:extLst>
              </p:cNvPr>
              <p:cNvSpPr/>
              <p:nvPr/>
            </p:nvSpPr>
            <p:spPr>
              <a:xfrm>
                <a:off x="3361143" y="5130399"/>
                <a:ext cx="403639" cy="403179"/>
              </a:xfrm>
              <a:custGeom>
                <a:avLst/>
                <a:gdLst>
                  <a:gd name="connsiteX0" fmla="*/ 124 w 403639"/>
                  <a:gd name="connsiteY0" fmla="*/ 401 h 403179"/>
                  <a:gd name="connsiteX1" fmla="*/ 216024 w 403639"/>
                  <a:gd name="connsiteY1" fmla="*/ 262868 h 403179"/>
                  <a:gd name="connsiteX2" fmla="*/ 402290 w 403639"/>
                  <a:gd name="connsiteY2" fmla="*/ 402568 h 403179"/>
                  <a:gd name="connsiteX3" fmla="*/ 294340 w 403639"/>
                  <a:gd name="connsiteY3" fmla="*/ 309434 h 403179"/>
                  <a:gd name="connsiteX4" fmla="*/ 186390 w 403639"/>
                  <a:gd name="connsiteY4" fmla="*/ 205718 h 403179"/>
                  <a:gd name="connsiteX5" fmla="*/ 124 w 403639"/>
                  <a:gd name="connsiteY5" fmla="*/ 401 h 4031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03639" h="403179">
                    <a:moveTo>
                      <a:pt x="124" y="401"/>
                    </a:moveTo>
                    <a:cubicBezTo>
                      <a:pt x="5063" y="9926"/>
                      <a:pt x="148996" y="195840"/>
                      <a:pt x="216024" y="262868"/>
                    </a:cubicBezTo>
                    <a:cubicBezTo>
                      <a:pt x="283052" y="329896"/>
                      <a:pt x="389237" y="394807"/>
                      <a:pt x="402290" y="402568"/>
                    </a:cubicBezTo>
                    <a:cubicBezTo>
                      <a:pt x="415343" y="410329"/>
                      <a:pt x="330323" y="342242"/>
                      <a:pt x="294340" y="309434"/>
                    </a:cubicBezTo>
                    <a:cubicBezTo>
                      <a:pt x="258357" y="276626"/>
                      <a:pt x="233662" y="257929"/>
                      <a:pt x="186390" y="205718"/>
                    </a:cubicBezTo>
                    <a:cubicBezTo>
                      <a:pt x="139118" y="153507"/>
                      <a:pt x="-4815" y="-9124"/>
                      <a:pt x="124" y="4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0" name="フリーフォーム: 図形 2589">
                <a:extLst>
                  <a:ext uri="{FF2B5EF4-FFF2-40B4-BE49-F238E27FC236}">
                    <a16:creationId xmlns:a16="http://schemas.microsoft.com/office/drawing/2014/main" id="{6906C6B5-4592-4466-922E-64F73FF29421}"/>
                  </a:ext>
                </a:extLst>
              </p:cNvPr>
              <p:cNvSpPr/>
              <p:nvPr/>
            </p:nvSpPr>
            <p:spPr>
              <a:xfrm>
                <a:off x="3903133" y="5647267"/>
                <a:ext cx="725068" cy="438841"/>
              </a:xfrm>
              <a:custGeom>
                <a:avLst/>
                <a:gdLst>
                  <a:gd name="connsiteX0" fmla="*/ 0 w 725068"/>
                  <a:gd name="connsiteY0" fmla="*/ 0 h 438841"/>
                  <a:gd name="connsiteX1" fmla="*/ 260350 w 725068"/>
                  <a:gd name="connsiteY1" fmla="*/ 222250 h 438841"/>
                  <a:gd name="connsiteX2" fmla="*/ 709084 w 725068"/>
                  <a:gd name="connsiteY2" fmla="*/ 433916 h 438841"/>
                  <a:gd name="connsiteX3" fmla="*/ 609600 w 725068"/>
                  <a:gd name="connsiteY3" fmla="*/ 364066 h 438841"/>
                  <a:gd name="connsiteX4" fmla="*/ 461434 w 725068"/>
                  <a:gd name="connsiteY4" fmla="*/ 279400 h 438841"/>
                  <a:gd name="connsiteX5" fmla="*/ 0 w 725068"/>
                  <a:gd name="connsiteY5" fmla="*/ 0 h 438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25068" h="438841">
                    <a:moveTo>
                      <a:pt x="0" y="0"/>
                    </a:moveTo>
                    <a:cubicBezTo>
                      <a:pt x="71084" y="74965"/>
                      <a:pt x="142169" y="149931"/>
                      <a:pt x="260350" y="222250"/>
                    </a:cubicBezTo>
                    <a:cubicBezTo>
                      <a:pt x="378531" y="294569"/>
                      <a:pt x="650876" y="410280"/>
                      <a:pt x="709084" y="433916"/>
                    </a:cubicBezTo>
                    <a:cubicBezTo>
                      <a:pt x="767292" y="457552"/>
                      <a:pt x="650875" y="389819"/>
                      <a:pt x="609600" y="364066"/>
                    </a:cubicBezTo>
                    <a:cubicBezTo>
                      <a:pt x="568325" y="338313"/>
                      <a:pt x="461434" y="279400"/>
                      <a:pt x="461434" y="2794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1" name="フリーフォーム: 図形 2590">
                <a:extLst>
                  <a:ext uri="{FF2B5EF4-FFF2-40B4-BE49-F238E27FC236}">
                    <a16:creationId xmlns:a16="http://schemas.microsoft.com/office/drawing/2014/main" id="{F1F3486C-8119-4A4A-8394-3CB0CDC59CA2}"/>
                  </a:ext>
                </a:extLst>
              </p:cNvPr>
              <p:cNvSpPr/>
              <p:nvPr/>
            </p:nvSpPr>
            <p:spPr>
              <a:xfrm>
                <a:off x="4638886" y="6106384"/>
                <a:ext cx="1459650" cy="273108"/>
              </a:xfrm>
              <a:custGeom>
                <a:avLst/>
                <a:gdLst>
                  <a:gd name="connsiteX0" fmla="*/ 5081 w 1459650"/>
                  <a:gd name="connsiteY0" fmla="*/ 2316 h 273108"/>
                  <a:gd name="connsiteX1" fmla="*/ 769197 w 1459650"/>
                  <a:gd name="connsiteY1" fmla="*/ 226683 h 273108"/>
                  <a:gd name="connsiteX2" fmla="*/ 1107864 w 1459650"/>
                  <a:gd name="connsiteY2" fmla="*/ 266899 h 273108"/>
                  <a:gd name="connsiteX3" fmla="*/ 1459231 w 1459650"/>
                  <a:gd name="connsiteY3" fmla="*/ 256316 h 273108"/>
                  <a:gd name="connsiteX4" fmla="*/ 1035897 w 1459650"/>
                  <a:gd name="connsiteY4" fmla="*/ 264783 h 273108"/>
                  <a:gd name="connsiteX5" fmla="*/ 466514 w 1459650"/>
                  <a:gd name="connsiteY5" fmla="*/ 118733 h 273108"/>
                  <a:gd name="connsiteX6" fmla="*/ 5081 w 1459650"/>
                  <a:gd name="connsiteY6" fmla="*/ 2316 h 2731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59650" h="273108">
                    <a:moveTo>
                      <a:pt x="5081" y="2316"/>
                    </a:moveTo>
                    <a:cubicBezTo>
                      <a:pt x="55528" y="20308"/>
                      <a:pt x="585400" y="182586"/>
                      <a:pt x="769197" y="226683"/>
                    </a:cubicBezTo>
                    <a:cubicBezTo>
                      <a:pt x="952994" y="270780"/>
                      <a:pt x="992858" y="261960"/>
                      <a:pt x="1107864" y="266899"/>
                    </a:cubicBezTo>
                    <a:cubicBezTo>
                      <a:pt x="1222870" y="271838"/>
                      <a:pt x="1471225" y="256669"/>
                      <a:pt x="1459231" y="256316"/>
                    </a:cubicBezTo>
                    <a:cubicBezTo>
                      <a:pt x="1447237" y="255963"/>
                      <a:pt x="1201350" y="287714"/>
                      <a:pt x="1035897" y="264783"/>
                    </a:cubicBezTo>
                    <a:cubicBezTo>
                      <a:pt x="870444" y="241853"/>
                      <a:pt x="640786" y="161772"/>
                      <a:pt x="466514" y="118733"/>
                    </a:cubicBezTo>
                    <a:cubicBezTo>
                      <a:pt x="292242" y="75694"/>
                      <a:pt x="-45366" y="-15676"/>
                      <a:pt x="5081" y="23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2" name="フリーフォーム: 図形 2591">
                <a:extLst>
                  <a:ext uri="{FF2B5EF4-FFF2-40B4-BE49-F238E27FC236}">
                    <a16:creationId xmlns:a16="http://schemas.microsoft.com/office/drawing/2014/main" id="{CE9680E7-5EA6-4F85-928E-60597494A493}"/>
                  </a:ext>
                </a:extLst>
              </p:cNvPr>
              <p:cNvSpPr/>
              <p:nvPr/>
            </p:nvSpPr>
            <p:spPr>
              <a:xfrm>
                <a:off x="6329766" y="6281645"/>
                <a:ext cx="679934" cy="113062"/>
              </a:xfrm>
              <a:custGeom>
                <a:avLst/>
                <a:gdLst>
                  <a:gd name="connsiteX0" fmla="*/ 3301 w 679934"/>
                  <a:gd name="connsiteY0" fmla="*/ 112805 h 113062"/>
                  <a:gd name="connsiteX1" fmla="*/ 507067 w 679934"/>
                  <a:gd name="connsiteY1" fmla="*/ 64122 h 113062"/>
                  <a:gd name="connsiteX2" fmla="*/ 678517 w 679934"/>
                  <a:gd name="connsiteY2" fmla="*/ 622 h 113062"/>
                  <a:gd name="connsiteX3" fmla="*/ 572684 w 679934"/>
                  <a:gd name="connsiteY3" fmla="*/ 32372 h 113062"/>
                  <a:gd name="connsiteX4" fmla="*/ 301751 w 679934"/>
                  <a:gd name="connsiteY4" fmla="*/ 42955 h 113062"/>
                  <a:gd name="connsiteX5" fmla="*/ 3301 w 679934"/>
                  <a:gd name="connsiteY5" fmla="*/ 112805 h 1130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9934" h="113062">
                    <a:moveTo>
                      <a:pt x="3301" y="112805"/>
                    </a:moveTo>
                    <a:cubicBezTo>
                      <a:pt x="37520" y="116333"/>
                      <a:pt x="394531" y="82819"/>
                      <a:pt x="507067" y="64122"/>
                    </a:cubicBezTo>
                    <a:cubicBezTo>
                      <a:pt x="619603" y="45425"/>
                      <a:pt x="667581" y="5914"/>
                      <a:pt x="678517" y="622"/>
                    </a:cubicBezTo>
                    <a:cubicBezTo>
                      <a:pt x="689453" y="-4670"/>
                      <a:pt x="635478" y="25317"/>
                      <a:pt x="572684" y="32372"/>
                    </a:cubicBezTo>
                    <a:cubicBezTo>
                      <a:pt x="509890" y="39427"/>
                      <a:pt x="393473" y="30961"/>
                      <a:pt x="301751" y="42955"/>
                    </a:cubicBezTo>
                    <a:cubicBezTo>
                      <a:pt x="210029" y="54949"/>
                      <a:pt x="-30918" y="109277"/>
                      <a:pt x="3301" y="1128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3" name="フリーフォーム: 図形 2592">
                <a:extLst>
                  <a:ext uri="{FF2B5EF4-FFF2-40B4-BE49-F238E27FC236}">
                    <a16:creationId xmlns:a16="http://schemas.microsoft.com/office/drawing/2014/main" id="{852AC531-88DE-4BA0-8805-525544D17952}"/>
                  </a:ext>
                </a:extLst>
              </p:cNvPr>
              <p:cNvSpPr/>
              <p:nvPr/>
            </p:nvSpPr>
            <p:spPr>
              <a:xfrm>
                <a:off x="7162907" y="1223775"/>
                <a:ext cx="817761" cy="401254"/>
              </a:xfrm>
              <a:custGeom>
                <a:avLst/>
                <a:gdLst>
                  <a:gd name="connsiteX0" fmla="*/ 1481 w 817761"/>
                  <a:gd name="connsiteY0" fmla="*/ 188 h 401254"/>
                  <a:gd name="connsiteX1" fmla="*/ 522181 w 817761"/>
                  <a:gd name="connsiteY1" fmla="*/ 227200 h 401254"/>
                  <a:gd name="connsiteX2" fmla="*/ 806343 w 817761"/>
                  <a:gd name="connsiteY2" fmla="*/ 395475 h 401254"/>
                  <a:gd name="connsiteX3" fmla="*/ 723793 w 817761"/>
                  <a:gd name="connsiteY3" fmla="*/ 346263 h 401254"/>
                  <a:gd name="connsiteX4" fmla="*/ 376131 w 817761"/>
                  <a:gd name="connsiteY4" fmla="*/ 190688 h 401254"/>
                  <a:gd name="connsiteX5" fmla="*/ 1481 w 817761"/>
                  <a:gd name="connsiteY5" fmla="*/ 188 h 401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7761" h="401254">
                    <a:moveTo>
                      <a:pt x="1481" y="188"/>
                    </a:moveTo>
                    <a:cubicBezTo>
                      <a:pt x="25823" y="6273"/>
                      <a:pt x="388037" y="161319"/>
                      <a:pt x="522181" y="227200"/>
                    </a:cubicBezTo>
                    <a:cubicBezTo>
                      <a:pt x="656325" y="293081"/>
                      <a:pt x="806343" y="395475"/>
                      <a:pt x="806343" y="395475"/>
                    </a:cubicBezTo>
                    <a:cubicBezTo>
                      <a:pt x="839945" y="415319"/>
                      <a:pt x="795495" y="380394"/>
                      <a:pt x="723793" y="346263"/>
                    </a:cubicBezTo>
                    <a:cubicBezTo>
                      <a:pt x="652091" y="312132"/>
                      <a:pt x="376131" y="190688"/>
                      <a:pt x="376131" y="190688"/>
                    </a:cubicBezTo>
                    <a:cubicBezTo>
                      <a:pt x="259185" y="136978"/>
                      <a:pt x="-22861" y="-5897"/>
                      <a:pt x="1481" y="1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4" name="フリーフォーム: 図形 2593">
                <a:extLst>
                  <a:ext uri="{FF2B5EF4-FFF2-40B4-BE49-F238E27FC236}">
                    <a16:creationId xmlns:a16="http://schemas.microsoft.com/office/drawing/2014/main" id="{9B83734D-22C0-4DDE-B68E-A8FCC50BC203}"/>
                  </a:ext>
                </a:extLst>
              </p:cNvPr>
              <p:cNvSpPr/>
              <p:nvPr/>
            </p:nvSpPr>
            <p:spPr>
              <a:xfrm>
                <a:off x="8403511" y="2099287"/>
                <a:ext cx="639055" cy="811610"/>
              </a:xfrm>
              <a:custGeom>
                <a:avLst/>
                <a:gdLst>
                  <a:gd name="connsiteX0" fmla="*/ 714 w 639055"/>
                  <a:gd name="connsiteY0" fmla="*/ 50188 h 811610"/>
                  <a:gd name="connsiteX1" fmla="*/ 168989 w 639055"/>
                  <a:gd name="connsiteY1" fmla="*/ 135913 h 811610"/>
                  <a:gd name="connsiteX2" fmla="*/ 511889 w 639055"/>
                  <a:gd name="connsiteY2" fmla="*/ 580413 h 811610"/>
                  <a:gd name="connsiteX3" fmla="*/ 638889 w 639055"/>
                  <a:gd name="connsiteY3" fmla="*/ 809013 h 811610"/>
                  <a:gd name="connsiteX4" fmla="*/ 527764 w 639055"/>
                  <a:gd name="connsiteY4" fmla="*/ 659788 h 811610"/>
                  <a:gd name="connsiteX5" fmla="*/ 127714 w 639055"/>
                  <a:gd name="connsiteY5" fmla="*/ 47013 h 811610"/>
                  <a:gd name="connsiteX6" fmla="*/ 714 w 639055"/>
                  <a:gd name="connsiteY6" fmla="*/ 50188 h 8116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9055" h="811610">
                    <a:moveTo>
                      <a:pt x="714" y="50188"/>
                    </a:moveTo>
                    <a:cubicBezTo>
                      <a:pt x="7593" y="65005"/>
                      <a:pt x="83793" y="47542"/>
                      <a:pt x="168989" y="135913"/>
                    </a:cubicBezTo>
                    <a:cubicBezTo>
                      <a:pt x="254185" y="224284"/>
                      <a:pt x="433572" y="468230"/>
                      <a:pt x="511889" y="580413"/>
                    </a:cubicBezTo>
                    <a:cubicBezTo>
                      <a:pt x="590206" y="692596"/>
                      <a:pt x="636243" y="795784"/>
                      <a:pt x="638889" y="809013"/>
                    </a:cubicBezTo>
                    <a:cubicBezTo>
                      <a:pt x="641535" y="822242"/>
                      <a:pt x="612960" y="786788"/>
                      <a:pt x="527764" y="659788"/>
                    </a:cubicBezTo>
                    <a:cubicBezTo>
                      <a:pt x="442568" y="532788"/>
                      <a:pt x="218731" y="147026"/>
                      <a:pt x="127714" y="47013"/>
                    </a:cubicBezTo>
                    <a:cubicBezTo>
                      <a:pt x="36697" y="-53000"/>
                      <a:pt x="-6165" y="35371"/>
                      <a:pt x="714" y="501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5" name="フリーフォーム: 図形 2594">
                <a:extLst>
                  <a:ext uri="{FF2B5EF4-FFF2-40B4-BE49-F238E27FC236}">
                    <a16:creationId xmlns:a16="http://schemas.microsoft.com/office/drawing/2014/main" id="{FD089A6F-E777-4C21-B286-6554B824E4F5}"/>
                  </a:ext>
                </a:extLst>
              </p:cNvPr>
              <p:cNvSpPr/>
              <p:nvPr/>
            </p:nvSpPr>
            <p:spPr>
              <a:xfrm>
                <a:off x="8826264" y="2393110"/>
                <a:ext cx="444879" cy="737486"/>
              </a:xfrm>
              <a:custGeom>
                <a:avLst/>
                <a:gdLst>
                  <a:gd name="connsiteX0" fmla="*/ 9761 w 444879"/>
                  <a:gd name="connsiteY0" fmla="*/ 10365 h 737486"/>
                  <a:gd name="connsiteX1" fmla="*/ 57386 w 444879"/>
                  <a:gd name="connsiteY1" fmla="*/ 86565 h 737486"/>
                  <a:gd name="connsiteX2" fmla="*/ 378061 w 444879"/>
                  <a:gd name="connsiteY2" fmla="*/ 594565 h 737486"/>
                  <a:gd name="connsiteX3" fmla="*/ 444736 w 444879"/>
                  <a:gd name="connsiteY3" fmla="*/ 737440 h 737486"/>
                  <a:gd name="connsiteX4" fmla="*/ 371711 w 444879"/>
                  <a:gd name="connsiteY4" fmla="*/ 607265 h 737486"/>
                  <a:gd name="connsiteX5" fmla="*/ 285986 w 444879"/>
                  <a:gd name="connsiteY5" fmla="*/ 362790 h 737486"/>
                  <a:gd name="connsiteX6" fmla="*/ 9761 w 444879"/>
                  <a:gd name="connsiteY6" fmla="*/ 10365 h 737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44879" h="737486">
                    <a:moveTo>
                      <a:pt x="9761" y="10365"/>
                    </a:moveTo>
                    <a:cubicBezTo>
                      <a:pt x="-28339" y="-35672"/>
                      <a:pt x="57386" y="86565"/>
                      <a:pt x="57386" y="86565"/>
                    </a:cubicBezTo>
                    <a:cubicBezTo>
                      <a:pt x="118769" y="183932"/>
                      <a:pt x="313503" y="486086"/>
                      <a:pt x="378061" y="594565"/>
                    </a:cubicBezTo>
                    <a:cubicBezTo>
                      <a:pt x="442619" y="703044"/>
                      <a:pt x="445794" y="735323"/>
                      <a:pt x="444736" y="737440"/>
                    </a:cubicBezTo>
                    <a:cubicBezTo>
                      <a:pt x="443678" y="739557"/>
                      <a:pt x="398169" y="669707"/>
                      <a:pt x="371711" y="607265"/>
                    </a:cubicBezTo>
                    <a:cubicBezTo>
                      <a:pt x="345253" y="544823"/>
                      <a:pt x="342607" y="462802"/>
                      <a:pt x="285986" y="362790"/>
                    </a:cubicBezTo>
                    <a:cubicBezTo>
                      <a:pt x="229365" y="262778"/>
                      <a:pt x="47861" y="56402"/>
                      <a:pt x="9761" y="103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6" name="フリーフォーム: 図形 2595">
                <a:extLst>
                  <a:ext uri="{FF2B5EF4-FFF2-40B4-BE49-F238E27FC236}">
                    <a16:creationId xmlns:a16="http://schemas.microsoft.com/office/drawing/2014/main" id="{11B89282-85FB-40B3-B49A-2AB16910945A}"/>
                  </a:ext>
                </a:extLst>
              </p:cNvPr>
              <p:cNvSpPr/>
              <p:nvPr/>
            </p:nvSpPr>
            <p:spPr>
              <a:xfrm>
                <a:off x="9292302" y="3184522"/>
                <a:ext cx="62198" cy="582757"/>
              </a:xfrm>
              <a:custGeom>
                <a:avLst/>
                <a:gdLst>
                  <a:gd name="connsiteX0" fmla="*/ 923 w 62198"/>
                  <a:gd name="connsiteY0" fmla="*/ 3 h 582757"/>
                  <a:gd name="connsiteX1" fmla="*/ 61248 w 62198"/>
                  <a:gd name="connsiteY1" fmla="*/ 327028 h 582757"/>
                  <a:gd name="connsiteX2" fmla="*/ 39023 w 62198"/>
                  <a:gd name="connsiteY2" fmla="*/ 520703 h 582757"/>
                  <a:gd name="connsiteX3" fmla="*/ 54898 w 62198"/>
                  <a:gd name="connsiteY3" fmla="*/ 581028 h 582757"/>
                  <a:gd name="connsiteX4" fmla="*/ 35848 w 62198"/>
                  <a:gd name="connsiteY4" fmla="*/ 466728 h 582757"/>
                  <a:gd name="connsiteX5" fmla="*/ 26323 w 62198"/>
                  <a:gd name="connsiteY5" fmla="*/ 333378 h 582757"/>
                  <a:gd name="connsiteX6" fmla="*/ 923 w 62198"/>
                  <a:gd name="connsiteY6" fmla="*/ 3 h 582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2198" h="582757">
                    <a:moveTo>
                      <a:pt x="923" y="3"/>
                    </a:moveTo>
                    <a:cubicBezTo>
                      <a:pt x="6744" y="-1055"/>
                      <a:pt x="54898" y="240245"/>
                      <a:pt x="61248" y="327028"/>
                    </a:cubicBezTo>
                    <a:cubicBezTo>
                      <a:pt x="67598" y="413811"/>
                      <a:pt x="40081" y="478370"/>
                      <a:pt x="39023" y="520703"/>
                    </a:cubicBezTo>
                    <a:cubicBezTo>
                      <a:pt x="37965" y="563036"/>
                      <a:pt x="55427" y="590024"/>
                      <a:pt x="54898" y="581028"/>
                    </a:cubicBezTo>
                    <a:cubicBezTo>
                      <a:pt x="54369" y="572032"/>
                      <a:pt x="40610" y="508003"/>
                      <a:pt x="35848" y="466728"/>
                    </a:cubicBezTo>
                    <a:cubicBezTo>
                      <a:pt x="31086" y="425453"/>
                      <a:pt x="34260" y="409578"/>
                      <a:pt x="26323" y="333378"/>
                    </a:cubicBezTo>
                    <a:cubicBezTo>
                      <a:pt x="18386" y="257178"/>
                      <a:pt x="-4898" y="1061"/>
                      <a:pt x="923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7" name="フリーフォーム: 図形 2596">
                <a:extLst>
                  <a:ext uri="{FF2B5EF4-FFF2-40B4-BE49-F238E27FC236}">
                    <a16:creationId xmlns:a16="http://schemas.microsoft.com/office/drawing/2014/main" id="{07CC4920-902A-4F6C-8FC3-300683D2CAF9}"/>
                  </a:ext>
                </a:extLst>
              </p:cNvPr>
              <p:cNvSpPr/>
              <p:nvPr/>
            </p:nvSpPr>
            <p:spPr>
              <a:xfrm>
                <a:off x="8945662" y="4164136"/>
                <a:ext cx="389173" cy="849261"/>
              </a:xfrm>
              <a:custGeom>
                <a:avLst/>
                <a:gdLst>
                  <a:gd name="connsiteX0" fmla="*/ 385663 w 389173"/>
                  <a:gd name="connsiteY0" fmla="*/ 4639 h 849261"/>
                  <a:gd name="connsiteX1" fmla="*/ 290413 w 389173"/>
                  <a:gd name="connsiteY1" fmla="*/ 233239 h 849261"/>
                  <a:gd name="connsiteX2" fmla="*/ 191988 w 389173"/>
                  <a:gd name="connsiteY2" fmla="*/ 496764 h 849261"/>
                  <a:gd name="connsiteX3" fmla="*/ 1488 w 389173"/>
                  <a:gd name="connsiteY3" fmla="*/ 846014 h 849261"/>
                  <a:gd name="connsiteX4" fmla="*/ 106263 w 389173"/>
                  <a:gd name="connsiteY4" fmla="*/ 658689 h 849261"/>
                  <a:gd name="connsiteX5" fmla="*/ 160238 w 389173"/>
                  <a:gd name="connsiteY5" fmla="*/ 449139 h 849261"/>
                  <a:gd name="connsiteX6" fmla="*/ 385663 w 389173"/>
                  <a:gd name="connsiteY6" fmla="*/ 4639 h 849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9173" h="849261">
                    <a:moveTo>
                      <a:pt x="385663" y="4639"/>
                    </a:moveTo>
                    <a:cubicBezTo>
                      <a:pt x="407359" y="-31344"/>
                      <a:pt x="322692" y="151218"/>
                      <a:pt x="290413" y="233239"/>
                    </a:cubicBezTo>
                    <a:cubicBezTo>
                      <a:pt x="258134" y="315260"/>
                      <a:pt x="240142" y="394635"/>
                      <a:pt x="191988" y="496764"/>
                    </a:cubicBezTo>
                    <a:cubicBezTo>
                      <a:pt x="143834" y="598893"/>
                      <a:pt x="15775" y="819027"/>
                      <a:pt x="1488" y="846014"/>
                    </a:cubicBezTo>
                    <a:cubicBezTo>
                      <a:pt x="-12800" y="873002"/>
                      <a:pt x="79805" y="724835"/>
                      <a:pt x="106263" y="658689"/>
                    </a:cubicBezTo>
                    <a:cubicBezTo>
                      <a:pt x="132721" y="592543"/>
                      <a:pt x="115259" y="560264"/>
                      <a:pt x="160238" y="449139"/>
                    </a:cubicBezTo>
                    <a:cubicBezTo>
                      <a:pt x="205217" y="338014"/>
                      <a:pt x="363967" y="40622"/>
                      <a:pt x="385663" y="46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8" name="フリーフォーム: 図形 2597">
                <a:extLst>
                  <a:ext uri="{FF2B5EF4-FFF2-40B4-BE49-F238E27FC236}">
                    <a16:creationId xmlns:a16="http://schemas.microsoft.com/office/drawing/2014/main" id="{4FA86470-E31F-4F4D-ABB3-9C97291823F7}"/>
                  </a:ext>
                </a:extLst>
              </p:cNvPr>
              <p:cNvSpPr/>
              <p:nvPr/>
            </p:nvSpPr>
            <p:spPr>
              <a:xfrm>
                <a:off x="8470883" y="4831503"/>
                <a:ext cx="579882" cy="718408"/>
              </a:xfrm>
              <a:custGeom>
                <a:avLst/>
                <a:gdLst>
                  <a:gd name="connsiteX0" fmla="*/ 469917 w 579882"/>
                  <a:gd name="connsiteY0" fmla="*/ 200872 h 718408"/>
                  <a:gd name="connsiteX1" fmla="*/ 431817 w 579882"/>
                  <a:gd name="connsiteY1" fmla="*/ 248497 h 718408"/>
                  <a:gd name="connsiteX2" fmla="*/ 200042 w 579882"/>
                  <a:gd name="connsiteY2" fmla="*/ 546947 h 718408"/>
                  <a:gd name="connsiteX3" fmla="*/ 17 w 579882"/>
                  <a:gd name="connsiteY3" fmla="*/ 718397 h 718408"/>
                  <a:gd name="connsiteX4" fmla="*/ 187342 w 579882"/>
                  <a:gd name="connsiteY4" fmla="*/ 556472 h 718408"/>
                  <a:gd name="connsiteX5" fmla="*/ 387367 w 579882"/>
                  <a:gd name="connsiteY5" fmla="*/ 372322 h 718408"/>
                  <a:gd name="connsiteX6" fmla="*/ 577867 w 579882"/>
                  <a:gd name="connsiteY6" fmla="*/ 4022 h 718408"/>
                  <a:gd name="connsiteX7" fmla="*/ 469917 w 579882"/>
                  <a:gd name="connsiteY7" fmla="*/ 200872 h 718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79882" h="718408">
                    <a:moveTo>
                      <a:pt x="469917" y="200872"/>
                    </a:moveTo>
                    <a:cubicBezTo>
                      <a:pt x="445575" y="241618"/>
                      <a:pt x="431817" y="248497"/>
                      <a:pt x="431817" y="248497"/>
                    </a:cubicBezTo>
                    <a:cubicBezTo>
                      <a:pt x="386838" y="306176"/>
                      <a:pt x="272009" y="468630"/>
                      <a:pt x="200042" y="546947"/>
                    </a:cubicBezTo>
                    <a:cubicBezTo>
                      <a:pt x="128075" y="625264"/>
                      <a:pt x="2134" y="716809"/>
                      <a:pt x="17" y="718397"/>
                    </a:cubicBezTo>
                    <a:cubicBezTo>
                      <a:pt x="-2100" y="719985"/>
                      <a:pt x="187342" y="556472"/>
                      <a:pt x="187342" y="556472"/>
                    </a:cubicBezTo>
                    <a:cubicBezTo>
                      <a:pt x="251900" y="498793"/>
                      <a:pt x="322280" y="464397"/>
                      <a:pt x="387367" y="372322"/>
                    </a:cubicBezTo>
                    <a:cubicBezTo>
                      <a:pt x="452454" y="280247"/>
                      <a:pt x="560405" y="37889"/>
                      <a:pt x="577867" y="4022"/>
                    </a:cubicBezTo>
                    <a:cubicBezTo>
                      <a:pt x="595330" y="-29845"/>
                      <a:pt x="494259" y="160126"/>
                      <a:pt x="469917" y="2008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99" name="フリーフォーム: 図形 2598">
                <a:extLst>
                  <a:ext uri="{FF2B5EF4-FFF2-40B4-BE49-F238E27FC236}">
                    <a16:creationId xmlns:a16="http://schemas.microsoft.com/office/drawing/2014/main" id="{EE538936-CA51-40C1-9083-E8D85FC1A762}"/>
                  </a:ext>
                </a:extLst>
              </p:cNvPr>
              <p:cNvSpPr/>
              <p:nvPr/>
            </p:nvSpPr>
            <p:spPr>
              <a:xfrm>
                <a:off x="7399920" y="1359502"/>
                <a:ext cx="984576" cy="787924"/>
              </a:xfrm>
              <a:custGeom>
                <a:avLst/>
                <a:gdLst>
                  <a:gd name="connsiteX0" fmla="*/ 2063 w 984576"/>
                  <a:gd name="connsiteY0" fmla="*/ 1515 h 787924"/>
                  <a:gd name="connsiteX1" fmla="*/ 457147 w 984576"/>
                  <a:gd name="connsiteY1" fmla="*/ 314781 h 787924"/>
                  <a:gd name="connsiteX2" fmla="*/ 531230 w 984576"/>
                  <a:gd name="connsiteY2" fmla="*/ 441781 h 787924"/>
                  <a:gd name="connsiteX3" fmla="*/ 696330 w 984576"/>
                  <a:gd name="connsiteY3" fmla="*/ 494698 h 787924"/>
                  <a:gd name="connsiteX4" fmla="*/ 776763 w 984576"/>
                  <a:gd name="connsiteY4" fmla="*/ 564548 h 787924"/>
                  <a:gd name="connsiteX5" fmla="*/ 842380 w 984576"/>
                  <a:gd name="connsiteY5" fmla="*/ 676731 h 787924"/>
                  <a:gd name="connsiteX6" fmla="*/ 984197 w 984576"/>
                  <a:gd name="connsiteY6" fmla="*/ 784681 h 787924"/>
                  <a:gd name="connsiteX7" fmla="*/ 874130 w 984576"/>
                  <a:gd name="connsiteY7" fmla="*/ 733881 h 787924"/>
                  <a:gd name="connsiteX8" fmla="*/ 596847 w 984576"/>
                  <a:gd name="connsiteY8" fmla="*/ 481998 h 787924"/>
                  <a:gd name="connsiteX9" fmla="*/ 393647 w 984576"/>
                  <a:gd name="connsiteY9" fmla="*/ 312665 h 787924"/>
                  <a:gd name="connsiteX10" fmla="*/ 294163 w 984576"/>
                  <a:gd name="connsiteY10" fmla="*/ 200481 h 787924"/>
                  <a:gd name="connsiteX11" fmla="*/ 2063 w 984576"/>
                  <a:gd name="connsiteY11" fmla="*/ 1515 h 7879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984576" h="787924">
                    <a:moveTo>
                      <a:pt x="2063" y="1515"/>
                    </a:moveTo>
                    <a:cubicBezTo>
                      <a:pt x="29227" y="20565"/>
                      <a:pt x="368953" y="241403"/>
                      <a:pt x="457147" y="314781"/>
                    </a:cubicBezTo>
                    <a:cubicBezTo>
                      <a:pt x="545341" y="388159"/>
                      <a:pt x="491366" y="411795"/>
                      <a:pt x="531230" y="441781"/>
                    </a:cubicBezTo>
                    <a:cubicBezTo>
                      <a:pt x="571094" y="471767"/>
                      <a:pt x="655408" y="474237"/>
                      <a:pt x="696330" y="494698"/>
                    </a:cubicBezTo>
                    <a:cubicBezTo>
                      <a:pt x="737252" y="515159"/>
                      <a:pt x="752421" y="534209"/>
                      <a:pt x="776763" y="564548"/>
                    </a:cubicBezTo>
                    <a:cubicBezTo>
                      <a:pt x="801105" y="594887"/>
                      <a:pt x="807808" y="640042"/>
                      <a:pt x="842380" y="676731"/>
                    </a:cubicBezTo>
                    <a:cubicBezTo>
                      <a:pt x="876952" y="713420"/>
                      <a:pt x="978905" y="775156"/>
                      <a:pt x="984197" y="784681"/>
                    </a:cubicBezTo>
                    <a:cubicBezTo>
                      <a:pt x="989489" y="794206"/>
                      <a:pt x="938688" y="784328"/>
                      <a:pt x="874130" y="733881"/>
                    </a:cubicBezTo>
                    <a:cubicBezTo>
                      <a:pt x="809572" y="683434"/>
                      <a:pt x="676927" y="552201"/>
                      <a:pt x="596847" y="481998"/>
                    </a:cubicBezTo>
                    <a:cubicBezTo>
                      <a:pt x="516767" y="411795"/>
                      <a:pt x="444094" y="359584"/>
                      <a:pt x="393647" y="312665"/>
                    </a:cubicBezTo>
                    <a:cubicBezTo>
                      <a:pt x="343200" y="265746"/>
                      <a:pt x="364719" y="252692"/>
                      <a:pt x="294163" y="200481"/>
                    </a:cubicBezTo>
                    <a:cubicBezTo>
                      <a:pt x="223607" y="148270"/>
                      <a:pt x="-25101" y="-17535"/>
                      <a:pt x="2063" y="15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0" name="フリーフォーム: 図形 2599">
                <a:extLst>
                  <a:ext uri="{FF2B5EF4-FFF2-40B4-BE49-F238E27FC236}">
                    <a16:creationId xmlns:a16="http://schemas.microsoft.com/office/drawing/2014/main" id="{7BC99610-2F67-4E69-B28B-9457C89F9530}"/>
                  </a:ext>
                </a:extLst>
              </p:cNvPr>
              <p:cNvSpPr/>
              <p:nvPr/>
            </p:nvSpPr>
            <p:spPr>
              <a:xfrm>
                <a:off x="7315065" y="1329223"/>
                <a:ext cx="333781" cy="320333"/>
              </a:xfrm>
              <a:custGeom>
                <a:avLst/>
                <a:gdLst>
                  <a:gd name="connsiteX0" fmla="*/ 135 w 333781"/>
                  <a:gd name="connsiteY0" fmla="*/ 44 h 320333"/>
                  <a:gd name="connsiteX1" fmla="*/ 222385 w 333781"/>
                  <a:gd name="connsiteY1" fmla="*/ 152444 h 320333"/>
                  <a:gd name="connsiteX2" fmla="*/ 332452 w 333781"/>
                  <a:gd name="connsiteY2" fmla="*/ 319660 h 320333"/>
                  <a:gd name="connsiteX3" fmla="*/ 281652 w 333781"/>
                  <a:gd name="connsiteY3" fmla="*/ 209594 h 320333"/>
                  <a:gd name="connsiteX4" fmla="*/ 256252 w 333781"/>
                  <a:gd name="connsiteY4" fmla="*/ 167260 h 320333"/>
                  <a:gd name="connsiteX5" fmla="*/ 135 w 333781"/>
                  <a:gd name="connsiteY5" fmla="*/ 44 h 3203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33781" h="320333">
                    <a:moveTo>
                      <a:pt x="135" y="44"/>
                    </a:moveTo>
                    <a:cubicBezTo>
                      <a:pt x="-5510" y="-2425"/>
                      <a:pt x="166999" y="99175"/>
                      <a:pt x="222385" y="152444"/>
                    </a:cubicBezTo>
                    <a:cubicBezTo>
                      <a:pt x="277771" y="205713"/>
                      <a:pt x="322574" y="310135"/>
                      <a:pt x="332452" y="319660"/>
                    </a:cubicBezTo>
                    <a:cubicBezTo>
                      <a:pt x="342330" y="329185"/>
                      <a:pt x="294352" y="234994"/>
                      <a:pt x="281652" y="209594"/>
                    </a:cubicBezTo>
                    <a:cubicBezTo>
                      <a:pt x="268952" y="184194"/>
                      <a:pt x="297527" y="199363"/>
                      <a:pt x="256252" y="167260"/>
                    </a:cubicBezTo>
                    <a:cubicBezTo>
                      <a:pt x="214977" y="135157"/>
                      <a:pt x="5780" y="2513"/>
                      <a:pt x="135" y="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1" name="フリーフォーム: 図形 2600">
                <a:extLst>
                  <a:ext uri="{FF2B5EF4-FFF2-40B4-BE49-F238E27FC236}">
                    <a16:creationId xmlns:a16="http://schemas.microsoft.com/office/drawing/2014/main" id="{0E73A038-465B-4920-8479-4BF343CED3F2}"/>
                  </a:ext>
                </a:extLst>
              </p:cNvPr>
              <p:cNvSpPr/>
              <p:nvPr/>
            </p:nvSpPr>
            <p:spPr>
              <a:xfrm>
                <a:off x="7410302" y="1777995"/>
                <a:ext cx="431265" cy="152476"/>
              </a:xfrm>
              <a:custGeom>
                <a:avLst/>
                <a:gdLst>
                  <a:gd name="connsiteX0" fmla="*/ 148 w 431265"/>
                  <a:gd name="connsiteY0" fmla="*/ 5 h 152476"/>
                  <a:gd name="connsiteX1" fmla="*/ 353631 w 431265"/>
                  <a:gd name="connsiteY1" fmla="*/ 80438 h 152476"/>
                  <a:gd name="connsiteX2" fmla="*/ 374798 w 431265"/>
                  <a:gd name="connsiteY2" fmla="*/ 110072 h 152476"/>
                  <a:gd name="connsiteX3" fmla="*/ 334581 w 431265"/>
                  <a:gd name="connsiteY3" fmla="*/ 127005 h 152476"/>
                  <a:gd name="connsiteX4" fmla="*/ 192765 w 431265"/>
                  <a:gd name="connsiteY4" fmla="*/ 152405 h 152476"/>
                  <a:gd name="connsiteX5" fmla="*/ 381148 w 431265"/>
                  <a:gd name="connsiteY5" fmla="*/ 118538 h 152476"/>
                  <a:gd name="connsiteX6" fmla="*/ 400198 w 431265"/>
                  <a:gd name="connsiteY6" fmla="*/ 84672 h 152476"/>
                  <a:gd name="connsiteX7" fmla="*/ 148 w 431265"/>
                  <a:gd name="connsiteY7" fmla="*/ 5 h 1524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31265" h="152476">
                    <a:moveTo>
                      <a:pt x="148" y="5"/>
                    </a:moveTo>
                    <a:cubicBezTo>
                      <a:pt x="-7613" y="-701"/>
                      <a:pt x="291189" y="62094"/>
                      <a:pt x="353631" y="80438"/>
                    </a:cubicBezTo>
                    <a:cubicBezTo>
                      <a:pt x="416073" y="98782"/>
                      <a:pt x="377973" y="102311"/>
                      <a:pt x="374798" y="110072"/>
                    </a:cubicBezTo>
                    <a:cubicBezTo>
                      <a:pt x="371623" y="117833"/>
                      <a:pt x="364920" y="119949"/>
                      <a:pt x="334581" y="127005"/>
                    </a:cubicBezTo>
                    <a:cubicBezTo>
                      <a:pt x="304242" y="134061"/>
                      <a:pt x="185004" y="153816"/>
                      <a:pt x="192765" y="152405"/>
                    </a:cubicBezTo>
                    <a:cubicBezTo>
                      <a:pt x="200526" y="150994"/>
                      <a:pt x="346576" y="129827"/>
                      <a:pt x="381148" y="118538"/>
                    </a:cubicBezTo>
                    <a:cubicBezTo>
                      <a:pt x="415720" y="107249"/>
                      <a:pt x="463698" y="104428"/>
                      <a:pt x="400198" y="84672"/>
                    </a:cubicBezTo>
                    <a:cubicBezTo>
                      <a:pt x="336698" y="64917"/>
                      <a:pt x="7909" y="711"/>
                      <a:pt x="148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2" name="フリーフォーム: 図形 2601">
                <a:extLst>
                  <a:ext uri="{FF2B5EF4-FFF2-40B4-BE49-F238E27FC236}">
                    <a16:creationId xmlns:a16="http://schemas.microsoft.com/office/drawing/2014/main" id="{A5945D43-1E3D-44E3-8B3D-5E6B6BBC854D}"/>
                  </a:ext>
                </a:extLst>
              </p:cNvPr>
              <p:cNvSpPr/>
              <p:nvPr/>
            </p:nvSpPr>
            <p:spPr>
              <a:xfrm>
                <a:off x="7480296" y="2025544"/>
                <a:ext cx="699448" cy="117301"/>
              </a:xfrm>
              <a:custGeom>
                <a:avLst/>
                <a:gdLst>
                  <a:gd name="connsiteX0" fmla="*/ 4 w 699448"/>
                  <a:gd name="connsiteY0" fmla="*/ 93239 h 117301"/>
                  <a:gd name="connsiteX1" fmla="*/ 294221 w 699448"/>
                  <a:gd name="connsiteY1" fmla="*/ 23389 h 117301"/>
                  <a:gd name="connsiteX2" fmla="*/ 668871 w 699448"/>
                  <a:gd name="connsiteY2" fmla="*/ 112289 h 117301"/>
                  <a:gd name="connsiteX3" fmla="*/ 658287 w 699448"/>
                  <a:gd name="connsiteY3" fmla="*/ 99589 h 117301"/>
                  <a:gd name="connsiteX4" fmla="*/ 503771 w 699448"/>
                  <a:gd name="connsiteY4" fmla="*/ 44556 h 117301"/>
                  <a:gd name="connsiteX5" fmla="*/ 287871 w 699448"/>
                  <a:gd name="connsiteY5" fmla="*/ 106 h 117301"/>
                  <a:gd name="connsiteX6" fmla="*/ 4 w 699448"/>
                  <a:gd name="connsiteY6" fmla="*/ 93239 h 117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9448" h="117301">
                    <a:moveTo>
                      <a:pt x="4" y="93239"/>
                    </a:moveTo>
                    <a:cubicBezTo>
                      <a:pt x="1062" y="97120"/>
                      <a:pt x="182743" y="20214"/>
                      <a:pt x="294221" y="23389"/>
                    </a:cubicBezTo>
                    <a:cubicBezTo>
                      <a:pt x="405699" y="26564"/>
                      <a:pt x="608193" y="99589"/>
                      <a:pt x="668871" y="112289"/>
                    </a:cubicBezTo>
                    <a:cubicBezTo>
                      <a:pt x="729549" y="124989"/>
                      <a:pt x="685804" y="110878"/>
                      <a:pt x="658287" y="99589"/>
                    </a:cubicBezTo>
                    <a:cubicBezTo>
                      <a:pt x="630770" y="88300"/>
                      <a:pt x="565507" y="61136"/>
                      <a:pt x="503771" y="44556"/>
                    </a:cubicBezTo>
                    <a:cubicBezTo>
                      <a:pt x="442035" y="27976"/>
                      <a:pt x="368304" y="-2011"/>
                      <a:pt x="287871" y="106"/>
                    </a:cubicBezTo>
                    <a:cubicBezTo>
                      <a:pt x="207438" y="2223"/>
                      <a:pt x="-1054" y="89358"/>
                      <a:pt x="4" y="932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3" name="フリーフォーム: 図形 2602">
                <a:extLst>
                  <a:ext uri="{FF2B5EF4-FFF2-40B4-BE49-F238E27FC236}">
                    <a16:creationId xmlns:a16="http://schemas.microsoft.com/office/drawing/2014/main" id="{913CA130-9E61-46C4-A044-DB7325B4BA6D}"/>
                  </a:ext>
                </a:extLst>
              </p:cNvPr>
              <p:cNvSpPr/>
              <p:nvPr/>
            </p:nvSpPr>
            <p:spPr>
              <a:xfrm>
                <a:off x="8180563" y="2163153"/>
                <a:ext cx="233285" cy="429771"/>
              </a:xfrm>
              <a:custGeom>
                <a:avLst/>
                <a:gdLst>
                  <a:gd name="connsiteX0" fmla="*/ 354 w 233285"/>
                  <a:gd name="connsiteY0" fmla="*/ 80 h 429771"/>
                  <a:gd name="connsiteX1" fmla="*/ 93487 w 233285"/>
                  <a:gd name="connsiteY1" fmla="*/ 148247 h 429771"/>
                  <a:gd name="connsiteX2" fmla="*/ 112537 w 233285"/>
                  <a:gd name="connsiteY2" fmla="*/ 230797 h 429771"/>
                  <a:gd name="connsiteX3" fmla="*/ 222604 w 233285"/>
                  <a:gd name="connsiteY3" fmla="*/ 355680 h 429771"/>
                  <a:gd name="connsiteX4" fmla="*/ 203554 w 233285"/>
                  <a:gd name="connsiteY4" fmla="*/ 429764 h 429771"/>
                  <a:gd name="connsiteX5" fmla="*/ 233187 w 233285"/>
                  <a:gd name="connsiteY5" fmla="*/ 359914 h 429771"/>
                  <a:gd name="connsiteX6" fmla="*/ 209904 w 233285"/>
                  <a:gd name="connsiteY6" fmla="*/ 287947 h 429771"/>
                  <a:gd name="connsiteX7" fmla="*/ 131587 w 233285"/>
                  <a:gd name="connsiteY7" fmla="*/ 169414 h 429771"/>
                  <a:gd name="connsiteX8" fmla="*/ 354 w 233285"/>
                  <a:gd name="connsiteY8" fmla="*/ 80 h 429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33285" h="429771">
                    <a:moveTo>
                      <a:pt x="354" y="80"/>
                    </a:moveTo>
                    <a:cubicBezTo>
                      <a:pt x="-5996" y="-3448"/>
                      <a:pt x="74790" y="109794"/>
                      <a:pt x="93487" y="148247"/>
                    </a:cubicBezTo>
                    <a:cubicBezTo>
                      <a:pt x="112184" y="186700"/>
                      <a:pt x="91018" y="196225"/>
                      <a:pt x="112537" y="230797"/>
                    </a:cubicBezTo>
                    <a:cubicBezTo>
                      <a:pt x="134056" y="265369"/>
                      <a:pt x="207434" y="322519"/>
                      <a:pt x="222604" y="355680"/>
                    </a:cubicBezTo>
                    <a:cubicBezTo>
                      <a:pt x="237774" y="388841"/>
                      <a:pt x="201790" y="429058"/>
                      <a:pt x="203554" y="429764"/>
                    </a:cubicBezTo>
                    <a:cubicBezTo>
                      <a:pt x="205318" y="430470"/>
                      <a:pt x="232129" y="383550"/>
                      <a:pt x="233187" y="359914"/>
                    </a:cubicBezTo>
                    <a:cubicBezTo>
                      <a:pt x="234245" y="336278"/>
                      <a:pt x="226837" y="319697"/>
                      <a:pt x="209904" y="287947"/>
                    </a:cubicBezTo>
                    <a:cubicBezTo>
                      <a:pt x="192971" y="256197"/>
                      <a:pt x="164748" y="214217"/>
                      <a:pt x="131587" y="169414"/>
                    </a:cubicBezTo>
                    <a:cubicBezTo>
                      <a:pt x="98426" y="124611"/>
                      <a:pt x="6704" y="3608"/>
                      <a:pt x="354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4" name="フリーフォーム: 図形 2603">
                <a:extLst>
                  <a:ext uri="{FF2B5EF4-FFF2-40B4-BE49-F238E27FC236}">
                    <a16:creationId xmlns:a16="http://schemas.microsoft.com/office/drawing/2014/main" id="{74E0C880-13CE-43A8-ADA6-C15CB01674A7}"/>
                  </a:ext>
                </a:extLst>
              </p:cNvPr>
              <p:cNvSpPr/>
              <p:nvPr/>
            </p:nvSpPr>
            <p:spPr>
              <a:xfrm>
                <a:off x="8390600" y="2619317"/>
                <a:ext cx="187591" cy="335562"/>
              </a:xfrm>
              <a:custGeom>
                <a:avLst/>
                <a:gdLst>
                  <a:gd name="connsiteX0" fmla="*/ 4100 w 187591"/>
                  <a:gd name="connsiteY0" fmla="*/ 1116 h 335562"/>
                  <a:gd name="connsiteX1" fmla="*/ 59133 w 187591"/>
                  <a:gd name="connsiteY1" fmla="*/ 123883 h 335562"/>
                  <a:gd name="connsiteX2" fmla="*/ 122633 w 187591"/>
                  <a:gd name="connsiteY2" fmla="*/ 185266 h 335562"/>
                  <a:gd name="connsiteX3" fmla="*/ 139567 w 187591"/>
                  <a:gd name="connsiteY3" fmla="*/ 242416 h 335562"/>
                  <a:gd name="connsiteX4" fmla="*/ 84533 w 187591"/>
                  <a:gd name="connsiteY4" fmla="*/ 335550 h 335562"/>
                  <a:gd name="connsiteX5" fmla="*/ 167083 w 187591"/>
                  <a:gd name="connsiteY5" fmla="*/ 236066 h 335562"/>
                  <a:gd name="connsiteX6" fmla="*/ 175550 w 187591"/>
                  <a:gd name="connsiteY6" fmla="*/ 202200 h 335562"/>
                  <a:gd name="connsiteX7" fmla="*/ 4100 w 187591"/>
                  <a:gd name="connsiteY7" fmla="*/ 1116 h 3355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7591" h="335562">
                    <a:moveTo>
                      <a:pt x="4100" y="1116"/>
                    </a:moveTo>
                    <a:cubicBezTo>
                      <a:pt x="-15303" y="-11937"/>
                      <a:pt x="39377" y="93191"/>
                      <a:pt x="59133" y="123883"/>
                    </a:cubicBezTo>
                    <a:cubicBezTo>
                      <a:pt x="78889" y="154575"/>
                      <a:pt x="109227" y="165511"/>
                      <a:pt x="122633" y="185266"/>
                    </a:cubicBezTo>
                    <a:cubicBezTo>
                      <a:pt x="136039" y="205021"/>
                      <a:pt x="145917" y="217369"/>
                      <a:pt x="139567" y="242416"/>
                    </a:cubicBezTo>
                    <a:cubicBezTo>
                      <a:pt x="133217" y="267463"/>
                      <a:pt x="79947" y="336608"/>
                      <a:pt x="84533" y="335550"/>
                    </a:cubicBezTo>
                    <a:cubicBezTo>
                      <a:pt x="89119" y="334492"/>
                      <a:pt x="151914" y="258291"/>
                      <a:pt x="167083" y="236066"/>
                    </a:cubicBezTo>
                    <a:cubicBezTo>
                      <a:pt x="182252" y="213841"/>
                      <a:pt x="199892" y="237125"/>
                      <a:pt x="175550" y="202200"/>
                    </a:cubicBezTo>
                    <a:cubicBezTo>
                      <a:pt x="151208" y="167275"/>
                      <a:pt x="23503" y="14169"/>
                      <a:pt x="4100" y="1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5" name="フリーフォーム: 図形 2604">
                <a:extLst>
                  <a:ext uri="{FF2B5EF4-FFF2-40B4-BE49-F238E27FC236}">
                    <a16:creationId xmlns:a16="http://schemas.microsoft.com/office/drawing/2014/main" id="{6F89E3A4-49D1-48DB-AE09-63536CB97913}"/>
                  </a:ext>
                </a:extLst>
              </p:cNvPr>
              <p:cNvSpPr/>
              <p:nvPr/>
            </p:nvSpPr>
            <p:spPr>
              <a:xfrm>
                <a:off x="9090001" y="2993511"/>
                <a:ext cx="73286" cy="242042"/>
              </a:xfrm>
              <a:custGeom>
                <a:avLst/>
                <a:gdLst>
                  <a:gd name="connsiteX0" fmla="*/ 24 w 73286"/>
                  <a:gd name="connsiteY0" fmla="*/ 2102 h 242042"/>
                  <a:gd name="connsiteX1" fmla="*/ 69874 w 73286"/>
                  <a:gd name="connsiteY1" fmla="*/ 152914 h 242042"/>
                  <a:gd name="connsiteX2" fmla="*/ 63524 w 73286"/>
                  <a:gd name="connsiteY2" fmla="*/ 241814 h 242042"/>
                  <a:gd name="connsiteX3" fmla="*/ 73049 w 73286"/>
                  <a:gd name="connsiteY3" fmla="*/ 175139 h 242042"/>
                  <a:gd name="connsiteX4" fmla="*/ 61937 w 73286"/>
                  <a:gd name="connsiteY4" fmla="*/ 71952 h 242042"/>
                  <a:gd name="connsiteX5" fmla="*/ 24 w 73286"/>
                  <a:gd name="connsiteY5" fmla="*/ 2102 h 242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3286" h="242042">
                    <a:moveTo>
                      <a:pt x="24" y="2102"/>
                    </a:moveTo>
                    <a:cubicBezTo>
                      <a:pt x="1347" y="15596"/>
                      <a:pt x="59291" y="112962"/>
                      <a:pt x="69874" y="152914"/>
                    </a:cubicBezTo>
                    <a:cubicBezTo>
                      <a:pt x="80457" y="192866"/>
                      <a:pt x="62995" y="238110"/>
                      <a:pt x="63524" y="241814"/>
                    </a:cubicBezTo>
                    <a:cubicBezTo>
                      <a:pt x="64053" y="245518"/>
                      <a:pt x="73313" y="203449"/>
                      <a:pt x="73049" y="175139"/>
                    </a:cubicBezTo>
                    <a:cubicBezTo>
                      <a:pt x="72785" y="146829"/>
                      <a:pt x="73049" y="100527"/>
                      <a:pt x="61937" y="71952"/>
                    </a:cubicBezTo>
                    <a:cubicBezTo>
                      <a:pt x="50825" y="43377"/>
                      <a:pt x="-1299" y="-11392"/>
                      <a:pt x="24" y="21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6" name="フリーフォーム: 図形 2605">
                <a:extLst>
                  <a:ext uri="{FF2B5EF4-FFF2-40B4-BE49-F238E27FC236}">
                    <a16:creationId xmlns:a16="http://schemas.microsoft.com/office/drawing/2014/main" id="{16043933-EE69-4B85-8412-15C4D771C51C}"/>
                  </a:ext>
                </a:extLst>
              </p:cNvPr>
              <p:cNvSpPr/>
              <p:nvPr/>
            </p:nvSpPr>
            <p:spPr>
              <a:xfrm>
                <a:off x="8448675" y="2921242"/>
                <a:ext cx="192439" cy="128510"/>
              </a:xfrm>
              <a:custGeom>
                <a:avLst/>
                <a:gdLst>
                  <a:gd name="connsiteX0" fmla="*/ 0 w 192439"/>
                  <a:gd name="connsiteY0" fmla="*/ 128346 h 128510"/>
                  <a:gd name="connsiteX1" fmla="*/ 92075 w 192439"/>
                  <a:gd name="connsiteY1" fmla="*/ 31508 h 128510"/>
                  <a:gd name="connsiteX2" fmla="*/ 190500 w 192439"/>
                  <a:gd name="connsiteY2" fmla="*/ 118821 h 128510"/>
                  <a:gd name="connsiteX3" fmla="*/ 152400 w 192439"/>
                  <a:gd name="connsiteY3" fmla="*/ 41033 h 128510"/>
                  <a:gd name="connsiteX4" fmla="*/ 90488 w 192439"/>
                  <a:gd name="connsiteY4" fmla="*/ 2933 h 128510"/>
                  <a:gd name="connsiteX5" fmla="*/ 0 w 192439"/>
                  <a:gd name="connsiteY5" fmla="*/ 128346 h 128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439" h="128510">
                    <a:moveTo>
                      <a:pt x="0" y="128346"/>
                    </a:moveTo>
                    <a:cubicBezTo>
                      <a:pt x="264" y="133108"/>
                      <a:pt x="60325" y="33096"/>
                      <a:pt x="92075" y="31508"/>
                    </a:cubicBezTo>
                    <a:cubicBezTo>
                      <a:pt x="123825" y="29920"/>
                      <a:pt x="180446" y="117234"/>
                      <a:pt x="190500" y="118821"/>
                    </a:cubicBezTo>
                    <a:cubicBezTo>
                      <a:pt x="200554" y="120408"/>
                      <a:pt x="169069" y="60348"/>
                      <a:pt x="152400" y="41033"/>
                    </a:cubicBezTo>
                    <a:cubicBezTo>
                      <a:pt x="135731" y="21718"/>
                      <a:pt x="116152" y="-9767"/>
                      <a:pt x="90488" y="2933"/>
                    </a:cubicBezTo>
                    <a:cubicBezTo>
                      <a:pt x="64824" y="15633"/>
                      <a:pt x="-264" y="123584"/>
                      <a:pt x="0" y="1283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7" name="フリーフォーム: 図形 2606">
                <a:extLst>
                  <a:ext uri="{FF2B5EF4-FFF2-40B4-BE49-F238E27FC236}">
                    <a16:creationId xmlns:a16="http://schemas.microsoft.com/office/drawing/2014/main" id="{23842933-AEFD-4C8B-B4EF-169428C700A3}"/>
                  </a:ext>
                </a:extLst>
              </p:cNvPr>
              <p:cNvSpPr/>
              <p:nvPr/>
            </p:nvSpPr>
            <p:spPr>
              <a:xfrm>
                <a:off x="8493538" y="3076452"/>
                <a:ext cx="150555" cy="111766"/>
              </a:xfrm>
              <a:custGeom>
                <a:avLst/>
                <a:gdLst>
                  <a:gd name="connsiteX0" fmla="*/ 150400 w 150555"/>
                  <a:gd name="connsiteY0" fmla="*/ 123 h 111766"/>
                  <a:gd name="connsiteX1" fmla="*/ 112300 w 150555"/>
                  <a:gd name="connsiteY1" fmla="*/ 89023 h 111766"/>
                  <a:gd name="connsiteX2" fmla="*/ 32925 w 150555"/>
                  <a:gd name="connsiteY2" fmla="*/ 71561 h 111766"/>
                  <a:gd name="connsiteX3" fmla="*/ 4350 w 150555"/>
                  <a:gd name="connsiteY3" fmla="*/ 52511 h 111766"/>
                  <a:gd name="connsiteX4" fmla="*/ 120237 w 150555"/>
                  <a:gd name="connsiteY4" fmla="*/ 111248 h 111766"/>
                  <a:gd name="connsiteX5" fmla="*/ 150400 w 150555"/>
                  <a:gd name="connsiteY5" fmla="*/ 123 h 111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555" h="111766">
                    <a:moveTo>
                      <a:pt x="150400" y="123"/>
                    </a:moveTo>
                    <a:cubicBezTo>
                      <a:pt x="149077" y="-3581"/>
                      <a:pt x="131879" y="77117"/>
                      <a:pt x="112300" y="89023"/>
                    </a:cubicBezTo>
                    <a:cubicBezTo>
                      <a:pt x="92721" y="100929"/>
                      <a:pt x="50917" y="77646"/>
                      <a:pt x="32925" y="71561"/>
                    </a:cubicBezTo>
                    <a:cubicBezTo>
                      <a:pt x="14933" y="65476"/>
                      <a:pt x="-10202" y="45897"/>
                      <a:pt x="4350" y="52511"/>
                    </a:cubicBezTo>
                    <a:cubicBezTo>
                      <a:pt x="18902" y="59125"/>
                      <a:pt x="95631" y="117863"/>
                      <a:pt x="120237" y="111248"/>
                    </a:cubicBezTo>
                    <a:cubicBezTo>
                      <a:pt x="144843" y="104633"/>
                      <a:pt x="151723" y="3827"/>
                      <a:pt x="150400" y="1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8" name="フリーフォーム: 図形 2607">
                <a:extLst>
                  <a:ext uri="{FF2B5EF4-FFF2-40B4-BE49-F238E27FC236}">
                    <a16:creationId xmlns:a16="http://schemas.microsoft.com/office/drawing/2014/main" id="{EABA1DB7-C6CF-424F-8EDB-12005324FCBC}"/>
                  </a:ext>
                </a:extLst>
              </p:cNvPr>
              <p:cNvSpPr/>
              <p:nvPr/>
            </p:nvSpPr>
            <p:spPr>
              <a:xfrm>
                <a:off x="8538857" y="3055661"/>
                <a:ext cx="211466" cy="168665"/>
              </a:xfrm>
              <a:custGeom>
                <a:avLst/>
                <a:gdLst>
                  <a:gd name="connsiteX0" fmla="*/ 173343 w 211466"/>
                  <a:gd name="connsiteY0" fmla="*/ 277 h 168665"/>
                  <a:gd name="connsiteX1" fmla="*/ 211443 w 211466"/>
                  <a:gd name="connsiteY1" fmla="*/ 109814 h 168665"/>
                  <a:gd name="connsiteX2" fmla="*/ 166993 w 211466"/>
                  <a:gd name="connsiteY2" fmla="*/ 168552 h 168665"/>
                  <a:gd name="connsiteX3" fmla="*/ 306 w 211466"/>
                  <a:gd name="connsiteY3" fmla="*/ 125689 h 168665"/>
                  <a:gd name="connsiteX4" fmla="*/ 127306 w 211466"/>
                  <a:gd name="connsiteY4" fmla="*/ 162202 h 168665"/>
                  <a:gd name="connsiteX5" fmla="*/ 187631 w 211466"/>
                  <a:gd name="connsiteY5" fmla="*/ 144739 h 168665"/>
                  <a:gd name="connsiteX6" fmla="*/ 173343 w 211466"/>
                  <a:gd name="connsiteY6" fmla="*/ 277 h 168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1466" h="168665">
                    <a:moveTo>
                      <a:pt x="173343" y="277"/>
                    </a:moveTo>
                    <a:cubicBezTo>
                      <a:pt x="177312" y="-5544"/>
                      <a:pt x="212501" y="81768"/>
                      <a:pt x="211443" y="109814"/>
                    </a:cubicBezTo>
                    <a:cubicBezTo>
                      <a:pt x="210385" y="137860"/>
                      <a:pt x="202182" y="165906"/>
                      <a:pt x="166993" y="168552"/>
                    </a:cubicBezTo>
                    <a:cubicBezTo>
                      <a:pt x="131804" y="171198"/>
                      <a:pt x="6920" y="126747"/>
                      <a:pt x="306" y="125689"/>
                    </a:cubicBezTo>
                    <a:cubicBezTo>
                      <a:pt x="-6308" y="124631"/>
                      <a:pt x="96085" y="159027"/>
                      <a:pt x="127306" y="162202"/>
                    </a:cubicBezTo>
                    <a:cubicBezTo>
                      <a:pt x="158527" y="165377"/>
                      <a:pt x="180223" y="170139"/>
                      <a:pt x="187631" y="144739"/>
                    </a:cubicBezTo>
                    <a:cubicBezTo>
                      <a:pt x="195039" y="119339"/>
                      <a:pt x="169374" y="6098"/>
                      <a:pt x="173343" y="2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09" name="フリーフォーム: 図形 2608">
                <a:extLst>
                  <a:ext uri="{FF2B5EF4-FFF2-40B4-BE49-F238E27FC236}">
                    <a16:creationId xmlns:a16="http://schemas.microsoft.com/office/drawing/2014/main" id="{5F04C9C3-8124-49FB-B9C1-8781668F420E}"/>
                  </a:ext>
                </a:extLst>
              </p:cNvPr>
              <p:cNvSpPr/>
              <p:nvPr/>
            </p:nvSpPr>
            <p:spPr>
              <a:xfrm>
                <a:off x="8428003" y="3077806"/>
                <a:ext cx="300210" cy="243284"/>
              </a:xfrm>
              <a:custGeom>
                <a:avLst/>
                <a:gdLst>
                  <a:gd name="connsiteX0" fmla="*/ 35 w 300210"/>
                  <a:gd name="connsiteY0" fmla="*/ 357 h 243284"/>
                  <a:gd name="connsiteX1" fmla="*/ 88935 w 300210"/>
                  <a:gd name="connsiteY1" fmla="*/ 138469 h 243284"/>
                  <a:gd name="connsiteX2" fmla="*/ 254035 w 300210"/>
                  <a:gd name="connsiteY2" fmla="*/ 195619 h 243284"/>
                  <a:gd name="connsiteX3" fmla="*/ 300072 w 300210"/>
                  <a:gd name="connsiteY3" fmla="*/ 243244 h 243284"/>
                  <a:gd name="connsiteX4" fmla="*/ 265147 w 300210"/>
                  <a:gd name="connsiteY4" fmla="*/ 187682 h 243284"/>
                  <a:gd name="connsiteX5" fmla="*/ 181010 w 300210"/>
                  <a:gd name="connsiteY5" fmla="*/ 154344 h 243284"/>
                  <a:gd name="connsiteX6" fmla="*/ 79410 w 300210"/>
                  <a:gd name="connsiteY6" fmla="*/ 100369 h 243284"/>
                  <a:gd name="connsiteX7" fmla="*/ 35 w 300210"/>
                  <a:gd name="connsiteY7" fmla="*/ 357 h 243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0210" h="243284">
                    <a:moveTo>
                      <a:pt x="35" y="357"/>
                    </a:moveTo>
                    <a:cubicBezTo>
                      <a:pt x="1623" y="6707"/>
                      <a:pt x="46602" y="105925"/>
                      <a:pt x="88935" y="138469"/>
                    </a:cubicBezTo>
                    <a:cubicBezTo>
                      <a:pt x="131268" y="171013"/>
                      <a:pt x="218846" y="178157"/>
                      <a:pt x="254035" y="195619"/>
                    </a:cubicBezTo>
                    <a:cubicBezTo>
                      <a:pt x="289224" y="213081"/>
                      <a:pt x="298220" y="244567"/>
                      <a:pt x="300072" y="243244"/>
                    </a:cubicBezTo>
                    <a:cubicBezTo>
                      <a:pt x="301924" y="241921"/>
                      <a:pt x="284991" y="202499"/>
                      <a:pt x="265147" y="187682"/>
                    </a:cubicBezTo>
                    <a:cubicBezTo>
                      <a:pt x="245303" y="172865"/>
                      <a:pt x="211966" y="168896"/>
                      <a:pt x="181010" y="154344"/>
                    </a:cubicBezTo>
                    <a:cubicBezTo>
                      <a:pt x="150054" y="139792"/>
                      <a:pt x="107720" y="126827"/>
                      <a:pt x="79410" y="100369"/>
                    </a:cubicBezTo>
                    <a:cubicBezTo>
                      <a:pt x="51100" y="73911"/>
                      <a:pt x="-1553" y="-5993"/>
                      <a:pt x="35" y="3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0" name="フリーフォーム: 図形 2609">
                <a:extLst>
                  <a:ext uri="{FF2B5EF4-FFF2-40B4-BE49-F238E27FC236}">
                    <a16:creationId xmlns:a16="http://schemas.microsoft.com/office/drawing/2014/main" id="{1CB42B66-E57A-4441-AC22-26696AF2A393}"/>
                  </a:ext>
                </a:extLst>
              </p:cNvPr>
              <p:cNvSpPr/>
              <p:nvPr/>
            </p:nvSpPr>
            <p:spPr>
              <a:xfrm>
                <a:off x="8939213" y="2917332"/>
                <a:ext cx="111721" cy="298972"/>
              </a:xfrm>
              <a:custGeom>
                <a:avLst/>
                <a:gdLst>
                  <a:gd name="connsiteX0" fmla="*/ 69850 w 111721"/>
                  <a:gd name="connsiteY0" fmla="*/ 298943 h 298972"/>
                  <a:gd name="connsiteX1" fmla="*/ 15875 w 111721"/>
                  <a:gd name="connsiteY1" fmla="*/ 183056 h 298972"/>
                  <a:gd name="connsiteX2" fmla="*/ 65087 w 111721"/>
                  <a:gd name="connsiteY2" fmla="*/ 105268 h 298972"/>
                  <a:gd name="connsiteX3" fmla="*/ 106362 w 111721"/>
                  <a:gd name="connsiteY3" fmla="*/ 51293 h 298972"/>
                  <a:gd name="connsiteX4" fmla="*/ 106362 w 111721"/>
                  <a:gd name="connsiteY4" fmla="*/ 493 h 298972"/>
                  <a:gd name="connsiteX5" fmla="*/ 61912 w 111721"/>
                  <a:gd name="connsiteY5" fmla="*/ 83043 h 298972"/>
                  <a:gd name="connsiteX6" fmla="*/ 0 w 111721"/>
                  <a:gd name="connsiteY6" fmla="*/ 171943 h 298972"/>
                  <a:gd name="connsiteX7" fmla="*/ 69850 w 111721"/>
                  <a:gd name="connsiteY7" fmla="*/ 298943 h 298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1721" h="298972">
                    <a:moveTo>
                      <a:pt x="69850" y="298943"/>
                    </a:moveTo>
                    <a:cubicBezTo>
                      <a:pt x="72496" y="300795"/>
                      <a:pt x="16669" y="215335"/>
                      <a:pt x="15875" y="183056"/>
                    </a:cubicBezTo>
                    <a:cubicBezTo>
                      <a:pt x="15081" y="150777"/>
                      <a:pt x="50006" y="127228"/>
                      <a:pt x="65087" y="105268"/>
                    </a:cubicBezTo>
                    <a:cubicBezTo>
                      <a:pt x="80168" y="83307"/>
                      <a:pt x="99483" y="68755"/>
                      <a:pt x="106362" y="51293"/>
                    </a:cubicBezTo>
                    <a:cubicBezTo>
                      <a:pt x="113241" y="33831"/>
                      <a:pt x="113770" y="-4799"/>
                      <a:pt x="106362" y="493"/>
                    </a:cubicBezTo>
                    <a:cubicBezTo>
                      <a:pt x="98954" y="5785"/>
                      <a:pt x="79639" y="54468"/>
                      <a:pt x="61912" y="83043"/>
                    </a:cubicBezTo>
                    <a:cubicBezTo>
                      <a:pt x="44185" y="111618"/>
                      <a:pt x="0" y="132785"/>
                      <a:pt x="0" y="171943"/>
                    </a:cubicBezTo>
                    <a:cubicBezTo>
                      <a:pt x="0" y="211101"/>
                      <a:pt x="67204" y="297091"/>
                      <a:pt x="69850" y="2989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1" name="フリーフォーム: 図形 2610">
                <a:extLst>
                  <a:ext uri="{FF2B5EF4-FFF2-40B4-BE49-F238E27FC236}">
                    <a16:creationId xmlns:a16="http://schemas.microsoft.com/office/drawing/2014/main" id="{822F9A6F-0669-487C-8B0F-740F71EA563A}"/>
                  </a:ext>
                </a:extLst>
              </p:cNvPr>
              <p:cNvSpPr/>
              <p:nvPr/>
            </p:nvSpPr>
            <p:spPr>
              <a:xfrm>
                <a:off x="9002190" y="3089533"/>
                <a:ext cx="151821" cy="104548"/>
              </a:xfrm>
              <a:custGeom>
                <a:avLst/>
                <a:gdLst>
                  <a:gd name="connsiteX0" fmla="*/ 523 w 151821"/>
                  <a:gd name="connsiteY0" fmla="*/ 104517 h 104548"/>
                  <a:gd name="connsiteX1" fmla="*/ 79898 w 151821"/>
                  <a:gd name="connsiteY1" fmla="*/ 41017 h 104548"/>
                  <a:gd name="connsiteX2" fmla="*/ 141810 w 151821"/>
                  <a:gd name="connsiteY2" fmla="*/ 15617 h 104548"/>
                  <a:gd name="connsiteX3" fmla="*/ 149748 w 151821"/>
                  <a:gd name="connsiteY3" fmla="*/ 1330 h 104548"/>
                  <a:gd name="connsiteX4" fmla="*/ 121173 w 151821"/>
                  <a:gd name="connsiteY4" fmla="*/ 48955 h 104548"/>
                  <a:gd name="connsiteX5" fmla="*/ 523 w 151821"/>
                  <a:gd name="connsiteY5" fmla="*/ 104517 h 1045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1821" h="104548">
                    <a:moveTo>
                      <a:pt x="523" y="104517"/>
                    </a:moveTo>
                    <a:cubicBezTo>
                      <a:pt x="-6356" y="103194"/>
                      <a:pt x="56350" y="55834"/>
                      <a:pt x="79898" y="41017"/>
                    </a:cubicBezTo>
                    <a:cubicBezTo>
                      <a:pt x="103446" y="26200"/>
                      <a:pt x="130168" y="22231"/>
                      <a:pt x="141810" y="15617"/>
                    </a:cubicBezTo>
                    <a:cubicBezTo>
                      <a:pt x="153452" y="9003"/>
                      <a:pt x="153188" y="-4226"/>
                      <a:pt x="149748" y="1330"/>
                    </a:cubicBezTo>
                    <a:cubicBezTo>
                      <a:pt x="146309" y="6886"/>
                      <a:pt x="142075" y="33080"/>
                      <a:pt x="121173" y="48955"/>
                    </a:cubicBezTo>
                    <a:cubicBezTo>
                      <a:pt x="100271" y="64830"/>
                      <a:pt x="7402" y="105840"/>
                      <a:pt x="523" y="1045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2" name="フリーフォーム: 図形 2611">
                <a:extLst>
                  <a:ext uri="{FF2B5EF4-FFF2-40B4-BE49-F238E27FC236}">
                    <a16:creationId xmlns:a16="http://schemas.microsoft.com/office/drawing/2014/main" id="{DEFED27C-0F2F-446C-BA69-5751DE0F3C18}"/>
                  </a:ext>
                </a:extLst>
              </p:cNvPr>
              <p:cNvSpPr/>
              <p:nvPr/>
            </p:nvSpPr>
            <p:spPr>
              <a:xfrm>
                <a:off x="8752709" y="3355044"/>
                <a:ext cx="230300" cy="229701"/>
              </a:xfrm>
              <a:custGeom>
                <a:avLst/>
                <a:gdLst>
                  <a:gd name="connsiteX0" fmla="*/ 766 w 230300"/>
                  <a:gd name="connsiteY0" fmla="*/ 931 h 229701"/>
                  <a:gd name="connsiteX1" fmla="*/ 72204 w 230300"/>
                  <a:gd name="connsiteY1" fmla="*/ 86656 h 229701"/>
                  <a:gd name="connsiteX2" fmla="*/ 143641 w 230300"/>
                  <a:gd name="connsiteY2" fmla="*/ 94594 h 229701"/>
                  <a:gd name="connsiteX3" fmla="*/ 226191 w 230300"/>
                  <a:gd name="connsiteY3" fmla="*/ 229531 h 229701"/>
                  <a:gd name="connsiteX4" fmla="*/ 210316 w 230300"/>
                  <a:gd name="connsiteY4" fmla="*/ 121581 h 229701"/>
                  <a:gd name="connsiteX5" fmla="*/ 145229 w 230300"/>
                  <a:gd name="connsiteY5" fmla="*/ 69194 h 229701"/>
                  <a:gd name="connsiteX6" fmla="*/ 42041 w 230300"/>
                  <a:gd name="connsiteY6" fmla="*/ 42206 h 229701"/>
                  <a:gd name="connsiteX7" fmla="*/ 766 w 230300"/>
                  <a:gd name="connsiteY7" fmla="*/ 931 h 229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0300" h="229701">
                    <a:moveTo>
                      <a:pt x="766" y="931"/>
                    </a:moveTo>
                    <a:cubicBezTo>
                      <a:pt x="5793" y="8339"/>
                      <a:pt x="48392" y="71046"/>
                      <a:pt x="72204" y="86656"/>
                    </a:cubicBezTo>
                    <a:cubicBezTo>
                      <a:pt x="96017" y="102267"/>
                      <a:pt x="117977" y="70782"/>
                      <a:pt x="143641" y="94594"/>
                    </a:cubicBezTo>
                    <a:cubicBezTo>
                      <a:pt x="169305" y="118406"/>
                      <a:pt x="215079" y="225033"/>
                      <a:pt x="226191" y="229531"/>
                    </a:cubicBezTo>
                    <a:cubicBezTo>
                      <a:pt x="237303" y="234029"/>
                      <a:pt x="223810" y="148304"/>
                      <a:pt x="210316" y="121581"/>
                    </a:cubicBezTo>
                    <a:cubicBezTo>
                      <a:pt x="196822" y="94858"/>
                      <a:pt x="173275" y="82423"/>
                      <a:pt x="145229" y="69194"/>
                    </a:cubicBezTo>
                    <a:cubicBezTo>
                      <a:pt x="117183" y="55965"/>
                      <a:pt x="67970" y="51996"/>
                      <a:pt x="42041" y="42206"/>
                    </a:cubicBezTo>
                    <a:cubicBezTo>
                      <a:pt x="16112" y="32416"/>
                      <a:pt x="-4261" y="-6477"/>
                      <a:pt x="766" y="9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3" name="フリーフォーム: 図形 2612">
                <a:extLst>
                  <a:ext uri="{FF2B5EF4-FFF2-40B4-BE49-F238E27FC236}">
                    <a16:creationId xmlns:a16="http://schemas.microsoft.com/office/drawing/2014/main" id="{E2826616-6102-4420-BAB8-D38B339C24DE}"/>
                  </a:ext>
                </a:extLst>
              </p:cNvPr>
              <p:cNvSpPr/>
              <p:nvPr/>
            </p:nvSpPr>
            <p:spPr>
              <a:xfrm>
                <a:off x="9146985" y="3178655"/>
                <a:ext cx="68766" cy="592292"/>
              </a:xfrm>
              <a:custGeom>
                <a:avLst/>
                <a:gdLst>
                  <a:gd name="connsiteX0" fmla="*/ 24003 w 68766"/>
                  <a:gd name="connsiteY0" fmla="*/ 1108 h 592292"/>
                  <a:gd name="connsiteX1" fmla="*/ 16065 w 68766"/>
                  <a:gd name="connsiteY1" fmla="*/ 82070 h 592292"/>
                  <a:gd name="connsiteX2" fmla="*/ 57340 w 68766"/>
                  <a:gd name="connsiteY2" fmla="*/ 305908 h 592292"/>
                  <a:gd name="connsiteX3" fmla="*/ 44640 w 68766"/>
                  <a:gd name="connsiteY3" fmla="*/ 397983 h 592292"/>
                  <a:gd name="connsiteX4" fmla="*/ 68453 w 68766"/>
                  <a:gd name="connsiteY4" fmla="*/ 588483 h 592292"/>
                  <a:gd name="connsiteX5" fmla="*/ 55753 w 68766"/>
                  <a:gd name="connsiteY5" fmla="*/ 512283 h 592292"/>
                  <a:gd name="connsiteX6" fmla="*/ 20828 w 68766"/>
                  <a:gd name="connsiteY6" fmla="*/ 356708 h 592292"/>
                  <a:gd name="connsiteX7" fmla="*/ 17653 w 68766"/>
                  <a:gd name="connsiteY7" fmla="*/ 209070 h 592292"/>
                  <a:gd name="connsiteX8" fmla="*/ 190 w 68766"/>
                  <a:gd name="connsiteY8" fmla="*/ 131283 h 592292"/>
                  <a:gd name="connsiteX9" fmla="*/ 24003 w 68766"/>
                  <a:gd name="connsiteY9" fmla="*/ 1108 h 592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8766" h="592292">
                    <a:moveTo>
                      <a:pt x="24003" y="1108"/>
                    </a:moveTo>
                    <a:cubicBezTo>
                      <a:pt x="26649" y="-7094"/>
                      <a:pt x="10509" y="31270"/>
                      <a:pt x="16065" y="82070"/>
                    </a:cubicBezTo>
                    <a:cubicBezTo>
                      <a:pt x="21621" y="132870"/>
                      <a:pt x="52578" y="253256"/>
                      <a:pt x="57340" y="305908"/>
                    </a:cubicBezTo>
                    <a:cubicBezTo>
                      <a:pt x="62102" y="358560"/>
                      <a:pt x="42788" y="350887"/>
                      <a:pt x="44640" y="397983"/>
                    </a:cubicBezTo>
                    <a:cubicBezTo>
                      <a:pt x="46492" y="445079"/>
                      <a:pt x="68453" y="588483"/>
                      <a:pt x="68453" y="588483"/>
                    </a:cubicBezTo>
                    <a:cubicBezTo>
                      <a:pt x="70305" y="607533"/>
                      <a:pt x="63691" y="550912"/>
                      <a:pt x="55753" y="512283"/>
                    </a:cubicBezTo>
                    <a:cubicBezTo>
                      <a:pt x="47816" y="473654"/>
                      <a:pt x="27178" y="407244"/>
                      <a:pt x="20828" y="356708"/>
                    </a:cubicBezTo>
                    <a:cubicBezTo>
                      <a:pt x="14478" y="306173"/>
                      <a:pt x="21093" y="246641"/>
                      <a:pt x="17653" y="209070"/>
                    </a:cubicBezTo>
                    <a:cubicBezTo>
                      <a:pt x="14213" y="171499"/>
                      <a:pt x="-1927" y="161445"/>
                      <a:pt x="190" y="131283"/>
                    </a:cubicBezTo>
                    <a:cubicBezTo>
                      <a:pt x="2307" y="101121"/>
                      <a:pt x="21357" y="9310"/>
                      <a:pt x="24003" y="11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4" name="フリーフォーム: 図形 2613">
                <a:extLst>
                  <a:ext uri="{FF2B5EF4-FFF2-40B4-BE49-F238E27FC236}">
                    <a16:creationId xmlns:a16="http://schemas.microsoft.com/office/drawing/2014/main" id="{1BF38959-0BC5-41CA-90F6-D646E3F4EBD8}"/>
                  </a:ext>
                </a:extLst>
              </p:cNvPr>
              <p:cNvSpPr/>
              <p:nvPr/>
            </p:nvSpPr>
            <p:spPr>
              <a:xfrm>
                <a:off x="8723313" y="3587750"/>
                <a:ext cx="269939" cy="303813"/>
              </a:xfrm>
              <a:custGeom>
                <a:avLst/>
                <a:gdLst>
                  <a:gd name="connsiteX0" fmla="*/ 269875 w 269939"/>
                  <a:gd name="connsiteY0" fmla="*/ 0 h 303813"/>
                  <a:gd name="connsiteX1" fmla="*/ 180975 w 269939"/>
                  <a:gd name="connsiteY1" fmla="*/ 119063 h 303813"/>
                  <a:gd name="connsiteX2" fmla="*/ 168275 w 269939"/>
                  <a:gd name="connsiteY2" fmla="*/ 206375 h 303813"/>
                  <a:gd name="connsiteX3" fmla="*/ 127000 w 269939"/>
                  <a:gd name="connsiteY3" fmla="*/ 268288 h 303813"/>
                  <a:gd name="connsiteX4" fmla="*/ 22225 w 269939"/>
                  <a:gd name="connsiteY4" fmla="*/ 300038 h 303813"/>
                  <a:gd name="connsiteX5" fmla="*/ 0 w 269939"/>
                  <a:gd name="connsiteY5" fmla="*/ 303213 h 303813"/>
                  <a:gd name="connsiteX6" fmla="*/ 106362 w 269939"/>
                  <a:gd name="connsiteY6" fmla="*/ 292100 h 303813"/>
                  <a:gd name="connsiteX7" fmla="*/ 182562 w 269939"/>
                  <a:gd name="connsiteY7" fmla="*/ 242888 h 303813"/>
                  <a:gd name="connsiteX8" fmla="*/ 195262 w 269939"/>
                  <a:gd name="connsiteY8" fmla="*/ 119063 h 303813"/>
                  <a:gd name="connsiteX9" fmla="*/ 269875 w 269939"/>
                  <a:gd name="connsiteY9" fmla="*/ 0 h 303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9939" h="303813">
                    <a:moveTo>
                      <a:pt x="269875" y="0"/>
                    </a:moveTo>
                    <a:cubicBezTo>
                      <a:pt x="267494" y="0"/>
                      <a:pt x="197908" y="84667"/>
                      <a:pt x="180975" y="119063"/>
                    </a:cubicBezTo>
                    <a:cubicBezTo>
                      <a:pt x="164042" y="153459"/>
                      <a:pt x="177271" y="181504"/>
                      <a:pt x="168275" y="206375"/>
                    </a:cubicBezTo>
                    <a:cubicBezTo>
                      <a:pt x="159279" y="231246"/>
                      <a:pt x="151342" y="252678"/>
                      <a:pt x="127000" y="268288"/>
                    </a:cubicBezTo>
                    <a:cubicBezTo>
                      <a:pt x="102658" y="283898"/>
                      <a:pt x="43392" y="294217"/>
                      <a:pt x="22225" y="300038"/>
                    </a:cubicBezTo>
                    <a:cubicBezTo>
                      <a:pt x="1058" y="305859"/>
                      <a:pt x="0" y="303213"/>
                      <a:pt x="0" y="303213"/>
                    </a:cubicBezTo>
                    <a:cubicBezTo>
                      <a:pt x="14023" y="301890"/>
                      <a:pt x="75935" y="302154"/>
                      <a:pt x="106362" y="292100"/>
                    </a:cubicBezTo>
                    <a:cubicBezTo>
                      <a:pt x="136789" y="282046"/>
                      <a:pt x="167745" y="271727"/>
                      <a:pt x="182562" y="242888"/>
                    </a:cubicBezTo>
                    <a:cubicBezTo>
                      <a:pt x="197379" y="214049"/>
                      <a:pt x="182297" y="156898"/>
                      <a:pt x="195262" y="119063"/>
                    </a:cubicBezTo>
                    <a:cubicBezTo>
                      <a:pt x="208227" y="81228"/>
                      <a:pt x="272256" y="0"/>
                      <a:pt x="2698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5" name="フリーフォーム: 図形 2614">
                <a:extLst>
                  <a:ext uri="{FF2B5EF4-FFF2-40B4-BE49-F238E27FC236}">
                    <a16:creationId xmlns:a16="http://schemas.microsoft.com/office/drawing/2014/main" id="{0286163F-5035-4ED6-BFBB-A0DD605BC88D}"/>
                  </a:ext>
                </a:extLst>
              </p:cNvPr>
              <p:cNvSpPr/>
              <p:nvPr/>
            </p:nvSpPr>
            <p:spPr>
              <a:xfrm>
                <a:off x="9100989" y="3772452"/>
                <a:ext cx="124013" cy="548002"/>
              </a:xfrm>
              <a:custGeom>
                <a:avLst/>
                <a:gdLst>
                  <a:gd name="connsiteX0" fmla="*/ 123974 w 124013"/>
                  <a:gd name="connsiteY0" fmla="*/ 1036 h 548002"/>
                  <a:gd name="connsiteX1" fmla="*/ 77936 w 124013"/>
                  <a:gd name="connsiteY1" fmla="*/ 391561 h 548002"/>
                  <a:gd name="connsiteX2" fmla="*/ 31899 w 124013"/>
                  <a:gd name="connsiteY2" fmla="*/ 486811 h 548002"/>
                  <a:gd name="connsiteX3" fmla="*/ 149 w 124013"/>
                  <a:gd name="connsiteY3" fmla="*/ 547136 h 548002"/>
                  <a:gd name="connsiteX4" fmla="*/ 44599 w 124013"/>
                  <a:gd name="connsiteY4" fmla="*/ 442361 h 548002"/>
                  <a:gd name="connsiteX5" fmla="*/ 69999 w 124013"/>
                  <a:gd name="connsiteY5" fmla="*/ 282023 h 548002"/>
                  <a:gd name="connsiteX6" fmla="*/ 123974 w 124013"/>
                  <a:gd name="connsiteY6" fmla="*/ 1036 h 54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4013" h="548002">
                    <a:moveTo>
                      <a:pt x="123974" y="1036"/>
                    </a:moveTo>
                    <a:cubicBezTo>
                      <a:pt x="125297" y="19292"/>
                      <a:pt x="93282" y="310599"/>
                      <a:pt x="77936" y="391561"/>
                    </a:cubicBezTo>
                    <a:cubicBezTo>
                      <a:pt x="62590" y="472524"/>
                      <a:pt x="44863" y="460882"/>
                      <a:pt x="31899" y="486811"/>
                    </a:cubicBezTo>
                    <a:cubicBezTo>
                      <a:pt x="18934" y="512740"/>
                      <a:pt x="-1968" y="554544"/>
                      <a:pt x="149" y="547136"/>
                    </a:cubicBezTo>
                    <a:cubicBezTo>
                      <a:pt x="2266" y="539728"/>
                      <a:pt x="32957" y="486547"/>
                      <a:pt x="44599" y="442361"/>
                    </a:cubicBezTo>
                    <a:cubicBezTo>
                      <a:pt x="56241" y="398176"/>
                      <a:pt x="55976" y="353196"/>
                      <a:pt x="69999" y="282023"/>
                    </a:cubicBezTo>
                    <a:cubicBezTo>
                      <a:pt x="84022" y="210850"/>
                      <a:pt x="122651" y="-17220"/>
                      <a:pt x="123974" y="10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6" name="フリーフォーム: 図形 2615">
                <a:extLst>
                  <a:ext uri="{FF2B5EF4-FFF2-40B4-BE49-F238E27FC236}">
                    <a16:creationId xmlns:a16="http://schemas.microsoft.com/office/drawing/2014/main" id="{A02096F4-9670-4EC3-AC2F-44803D60C73A}"/>
                  </a:ext>
                </a:extLst>
              </p:cNvPr>
              <p:cNvSpPr/>
              <p:nvPr/>
            </p:nvSpPr>
            <p:spPr>
              <a:xfrm>
                <a:off x="8570608" y="3988494"/>
                <a:ext cx="121186" cy="504876"/>
              </a:xfrm>
              <a:custGeom>
                <a:avLst/>
                <a:gdLst>
                  <a:gd name="connsiteX0" fmla="*/ 93967 w 121186"/>
                  <a:gd name="connsiteY0" fmla="*/ 4069 h 504876"/>
                  <a:gd name="connsiteX1" fmla="*/ 93967 w 121186"/>
                  <a:gd name="connsiteY1" fmla="*/ 154881 h 504876"/>
                  <a:gd name="connsiteX2" fmla="*/ 54280 w 121186"/>
                  <a:gd name="connsiteY2" fmla="*/ 277119 h 504876"/>
                  <a:gd name="connsiteX3" fmla="*/ 16180 w 121186"/>
                  <a:gd name="connsiteY3" fmla="*/ 469206 h 504876"/>
                  <a:gd name="connsiteX4" fmla="*/ 1892 w 121186"/>
                  <a:gd name="connsiteY4" fmla="*/ 499369 h 504876"/>
                  <a:gd name="connsiteX5" fmla="*/ 55867 w 121186"/>
                  <a:gd name="connsiteY5" fmla="*/ 400944 h 504876"/>
                  <a:gd name="connsiteX6" fmla="*/ 79680 w 121186"/>
                  <a:gd name="connsiteY6" fmla="*/ 270769 h 504876"/>
                  <a:gd name="connsiteX7" fmla="*/ 120955 w 121186"/>
                  <a:gd name="connsiteY7" fmla="*/ 62806 h 504876"/>
                  <a:gd name="connsiteX8" fmla="*/ 93967 w 121186"/>
                  <a:gd name="connsiteY8" fmla="*/ 4069 h 5048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1186" h="504876">
                    <a:moveTo>
                      <a:pt x="93967" y="4069"/>
                    </a:moveTo>
                    <a:cubicBezTo>
                      <a:pt x="89469" y="19415"/>
                      <a:pt x="100582" y="109373"/>
                      <a:pt x="93967" y="154881"/>
                    </a:cubicBezTo>
                    <a:cubicBezTo>
                      <a:pt x="87352" y="200389"/>
                      <a:pt x="67244" y="224732"/>
                      <a:pt x="54280" y="277119"/>
                    </a:cubicBezTo>
                    <a:cubicBezTo>
                      <a:pt x="41316" y="329506"/>
                      <a:pt x="24911" y="432164"/>
                      <a:pt x="16180" y="469206"/>
                    </a:cubicBezTo>
                    <a:cubicBezTo>
                      <a:pt x="7449" y="506248"/>
                      <a:pt x="-4722" y="510746"/>
                      <a:pt x="1892" y="499369"/>
                    </a:cubicBezTo>
                    <a:cubicBezTo>
                      <a:pt x="8506" y="487992"/>
                      <a:pt x="42902" y="439044"/>
                      <a:pt x="55867" y="400944"/>
                    </a:cubicBezTo>
                    <a:cubicBezTo>
                      <a:pt x="68832" y="362844"/>
                      <a:pt x="68832" y="327125"/>
                      <a:pt x="79680" y="270769"/>
                    </a:cubicBezTo>
                    <a:cubicBezTo>
                      <a:pt x="90528" y="214413"/>
                      <a:pt x="118045" y="106992"/>
                      <a:pt x="120955" y="62806"/>
                    </a:cubicBezTo>
                    <a:cubicBezTo>
                      <a:pt x="123865" y="18621"/>
                      <a:pt x="98465" y="-11277"/>
                      <a:pt x="93967" y="40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7" name="フリーフォーム: 図形 2616">
                <a:extLst>
                  <a:ext uri="{FF2B5EF4-FFF2-40B4-BE49-F238E27FC236}">
                    <a16:creationId xmlns:a16="http://schemas.microsoft.com/office/drawing/2014/main" id="{D6E8BC2D-4BF9-442B-B173-D729986FAE1B}"/>
                  </a:ext>
                </a:extLst>
              </p:cNvPr>
              <p:cNvSpPr/>
              <p:nvPr/>
            </p:nvSpPr>
            <p:spPr>
              <a:xfrm>
                <a:off x="8685382" y="3724734"/>
                <a:ext cx="106644" cy="252463"/>
              </a:xfrm>
              <a:custGeom>
                <a:avLst/>
                <a:gdLst>
                  <a:gd name="connsiteX0" fmla="*/ 14118 w 106644"/>
                  <a:gd name="connsiteY0" fmla="*/ 251954 h 252463"/>
                  <a:gd name="connsiteX1" fmla="*/ 31581 w 106644"/>
                  <a:gd name="connsiteY1" fmla="*/ 169404 h 252463"/>
                  <a:gd name="connsiteX2" fmla="*/ 3006 w 106644"/>
                  <a:gd name="connsiteY2" fmla="*/ 102729 h 252463"/>
                  <a:gd name="connsiteX3" fmla="*/ 37931 w 106644"/>
                  <a:gd name="connsiteY3" fmla="*/ 5891 h 252463"/>
                  <a:gd name="connsiteX4" fmla="*/ 106193 w 106644"/>
                  <a:gd name="connsiteY4" fmla="*/ 12241 h 252463"/>
                  <a:gd name="connsiteX5" fmla="*/ 1418 w 106644"/>
                  <a:gd name="connsiteY5" fmla="*/ 24941 h 252463"/>
                  <a:gd name="connsiteX6" fmla="*/ 42693 w 106644"/>
                  <a:gd name="connsiteY6" fmla="*/ 128129 h 252463"/>
                  <a:gd name="connsiteX7" fmla="*/ 14118 w 106644"/>
                  <a:gd name="connsiteY7" fmla="*/ 251954 h 252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6644" h="252463">
                    <a:moveTo>
                      <a:pt x="14118" y="251954"/>
                    </a:moveTo>
                    <a:cubicBezTo>
                      <a:pt x="12266" y="258833"/>
                      <a:pt x="33433" y="194275"/>
                      <a:pt x="31581" y="169404"/>
                    </a:cubicBezTo>
                    <a:cubicBezTo>
                      <a:pt x="29729" y="144533"/>
                      <a:pt x="1948" y="129981"/>
                      <a:pt x="3006" y="102729"/>
                    </a:cubicBezTo>
                    <a:cubicBezTo>
                      <a:pt x="4064" y="75477"/>
                      <a:pt x="20733" y="20972"/>
                      <a:pt x="37931" y="5891"/>
                    </a:cubicBezTo>
                    <a:cubicBezTo>
                      <a:pt x="55129" y="-9190"/>
                      <a:pt x="112278" y="9066"/>
                      <a:pt x="106193" y="12241"/>
                    </a:cubicBezTo>
                    <a:cubicBezTo>
                      <a:pt x="100108" y="15416"/>
                      <a:pt x="12001" y="5626"/>
                      <a:pt x="1418" y="24941"/>
                    </a:cubicBezTo>
                    <a:cubicBezTo>
                      <a:pt x="-9165" y="44256"/>
                      <a:pt x="42957" y="88706"/>
                      <a:pt x="42693" y="128129"/>
                    </a:cubicBezTo>
                    <a:cubicBezTo>
                      <a:pt x="42429" y="167552"/>
                      <a:pt x="15970" y="245075"/>
                      <a:pt x="14118" y="2519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8" name="フリーフォーム: 図形 2617">
                <a:extLst>
                  <a:ext uri="{FF2B5EF4-FFF2-40B4-BE49-F238E27FC236}">
                    <a16:creationId xmlns:a16="http://schemas.microsoft.com/office/drawing/2014/main" id="{0B3FEB34-9841-4506-8385-203587C7CB2A}"/>
                  </a:ext>
                </a:extLst>
              </p:cNvPr>
              <p:cNvSpPr/>
              <p:nvPr/>
            </p:nvSpPr>
            <p:spPr>
              <a:xfrm>
                <a:off x="8892172" y="4266857"/>
                <a:ext cx="212319" cy="576897"/>
              </a:xfrm>
              <a:custGeom>
                <a:avLst/>
                <a:gdLst>
                  <a:gd name="connsiteX0" fmla="*/ 212141 w 212319"/>
                  <a:gd name="connsiteY0" fmla="*/ 343 h 576897"/>
                  <a:gd name="connsiteX1" fmla="*/ 147053 w 212319"/>
                  <a:gd name="connsiteY1" fmla="*/ 313081 h 576897"/>
                  <a:gd name="connsiteX2" fmla="*/ 2591 w 212319"/>
                  <a:gd name="connsiteY2" fmla="*/ 571843 h 576897"/>
                  <a:gd name="connsiteX3" fmla="*/ 59741 w 212319"/>
                  <a:gd name="connsiteY3" fmla="*/ 467068 h 576897"/>
                  <a:gd name="connsiteX4" fmla="*/ 129591 w 212319"/>
                  <a:gd name="connsiteY4" fmla="*/ 255931 h 576897"/>
                  <a:gd name="connsiteX5" fmla="*/ 212141 w 212319"/>
                  <a:gd name="connsiteY5" fmla="*/ 343 h 576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319" h="576897">
                    <a:moveTo>
                      <a:pt x="212141" y="343"/>
                    </a:moveTo>
                    <a:cubicBezTo>
                      <a:pt x="215051" y="9868"/>
                      <a:pt x="181978" y="217831"/>
                      <a:pt x="147053" y="313081"/>
                    </a:cubicBezTo>
                    <a:cubicBezTo>
                      <a:pt x="112128" y="408331"/>
                      <a:pt x="17143" y="546179"/>
                      <a:pt x="2591" y="571843"/>
                    </a:cubicBezTo>
                    <a:cubicBezTo>
                      <a:pt x="-11961" y="597507"/>
                      <a:pt x="38574" y="519720"/>
                      <a:pt x="59741" y="467068"/>
                    </a:cubicBezTo>
                    <a:cubicBezTo>
                      <a:pt x="80908" y="414416"/>
                      <a:pt x="107102" y="329750"/>
                      <a:pt x="129591" y="255931"/>
                    </a:cubicBezTo>
                    <a:cubicBezTo>
                      <a:pt x="152080" y="182112"/>
                      <a:pt x="209231" y="-9182"/>
                      <a:pt x="212141" y="3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19" name="フリーフォーム: 図形 2618">
                <a:extLst>
                  <a:ext uri="{FF2B5EF4-FFF2-40B4-BE49-F238E27FC236}">
                    <a16:creationId xmlns:a16="http://schemas.microsoft.com/office/drawing/2014/main" id="{2A168B17-E97E-494D-9E1B-AFC7B1B3FC91}"/>
                  </a:ext>
                </a:extLst>
              </p:cNvPr>
              <p:cNvSpPr/>
              <p:nvPr/>
            </p:nvSpPr>
            <p:spPr>
              <a:xfrm>
                <a:off x="8565976" y="4794206"/>
                <a:ext cx="361487" cy="458857"/>
              </a:xfrm>
              <a:custGeom>
                <a:avLst/>
                <a:gdLst>
                  <a:gd name="connsiteX0" fmla="*/ 360537 w 361487"/>
                  <a:gd name="connsiteY0" fmla="*/ 3219 h 458857"/>
                  <a:gd name="connsiteX1" fmla="*/ 79549 w 361487"/>
                  <a:gd name="connsiteY1" fmla="*/ 393744 h 458857"/>
                  <a:gd name="connsiteX2" fmla="*/ 174 w 361487"/>
                  <a:gd name="connsiteY2" fmla="*/ 454069 h 458857"/>
                  <a:gd name="connsiteX3" fmla="*/ 93837 w 361487"/>
                  <a:gd name="connsiteY3" fmla="*/ 344532 h 458857"/>
                  <a:gd name="connsiteX4" fmla="*/ 168449 w 361487"/>
                  <a:gd name="connsiteY4" fmla="*/ 214357 h 458857"/>
                  <a:gd name="connsiteX5" fmla="*/ 360537 w 361487"/>
                  <a:gd name="connsiteY5" fmla="*/ 3219 h 458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1487" h="458857">
                    <a:moveTo>
                      <a:pt x="360537" y="3219"/>
                    </a:moveTo>
                    <a:cubicBezTo>
                      <a:pt x="345720" y="33117"/>
                      <a:pt x="139609" y="318602"/>
                      <a:pt x="79549" y="393744"/>
                    </a:cubicBezTo>
                    <a:cubicBezTo>
                      <a:pt x="19489" y="468886"/>
                      <a:pt x="-2207" y="462271"/>
                      <a:pt x="174" y="454069"/>
                    </a:cubicBezTo>
                    <a:cubicBezTo>
                      <a:pt x="2555" y="445867"/>
                      <a:pt x="65791" y="384484"/>
                      <a:pt x="93837" y="344532"/>
                    </a:cubicBezTo>
                    <a:cubicBezTo>
                      <a:pt x="121883" y="304580"/>
                      <a:pt x="124264" y="268597"/>
                      <a:pt x="168449" y="214357"/>
                    </a:cubicBezTo>
                    <a:cubicBezTo>
                      <a:pt x="212634" y="160117"/>
                      <a:pt x="375354" y="-26679"/>
                      <a:pt x="360537" y="32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0" name="フリーフォーム: 図形 2619">
                <a:extLst>
                  <a:ext uri="{FF2B5EF4-FFF2-40B4-BE49-F238E27FC236}">
                    <a16:creationId xmlns:a16="http://schemas.microsoft.com/office/drawing/2014/main" id="{79B6B194-B66B-4C39-B676-4D02945C3A8F}"/>
                  </a:ext>
                </a:extLst>
              </p:cNvPr>
              <p:cNvSpPr/>
              <p:nvPr/>
            </p:nvSpPr>
            <p:spPr>
              <a:xfrm>
                <a:off x="8372412" y="4564685"/>
                <a:ext cx="251015" cy="92106"/>
              </a:xfrm>
              <a:custGeom>
                <a:avLst/>
                <a:gdLst>
                  <a:gd name="connsiteX0" fmla="*/ 63 w 251015"/>
                  <a:gd name="connsiteY0" fmla="*/ 21603 h 92106"/>
                  <a:gd name="connsiteX1" fmla="*/ 179451 w 251015"/>
                  <a:gd name="connsiteY1" fmla="*/ 26365 h 92106"/>
                  <a:gd name="connsiteX2" fmla="*/ 200088 w 251015"/>
                  <a:gd name="connsiteY2" fmla="*/ 89865 h 92106"/>
                  <a:gd name="connsiteX3" fmla="*/ 20701 w 251015"/>
                  <a:gd name="connsiteY3" fmla="*/ 78753 h 92106"/>
                  <a:gd name="connsiteX4" fmla="*/ 176276 w 251015"/>
                  <a:gd name="connsiteY4" fmla="*/ 88278 h 92106"/>
                  <a:gd name="connsiteX5" fmla="*/ 250888 w 251015"/>
                  <a:gd name="connsiteY5" fmla="*/ 40653 h 92106"/>
                  <a:gd name="connsiteX6" fmla="*/ 160401 w 251015"/>
                  <a:gd name="connsiteY6" fmla="*/ 965 h 92106"/>
                  <a:gd name="connsiteX7" fmla="*/ 63 w 251015"/>
                  <a:gd name="connsiteY7" fmla="*/ 21603 h 921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1015" h="92106">
                    <a:moveTo>
                      <a:pt x="63" y="21603"/>
                    </a:moveTo>
                    <a:cubicBezTo>
                      <a:pt x="3238" y="25836"/>
                      <a:pt x="146113" y="14988"/>
                      <a:pt x="179451" y="26365"/>
                    </a:cubicBezTo>
                    <a:cubicBezTo>
                      <a:pt x="212789" y="37742"/>
                      <a:pt x="226546" y="81134"/>
                      <a:pt x="200088" y="89865"/>
                    </a:cubicBezTo>
                    <a:cubicBezTo>
                      <a:pt x="173630" y="98596"/>
                      <a:pt x="24670" y="79017"/>
                      <a:pt x="20701" y="78753"/>
                    </a:cubicBezTo>
                    <a:cubicBezTo>
                      <a:pt x="16732" y="78489"/>
                      <a:pt x="137912" y="94628"/>
                      <a:pt x="176276" y="88278"/>
                    </a:cubicBezTo>
                    <a:cubicBezTo>
                      <a:pt x="214640" y="81928"/>
                      <a:pt x="253534" y="55205"/>
                      <a:pt x="250888" y="40653"/>
                    </a:cubicBezTo>
                    <a:cubicBezTo>
                      <a:pt x="248242" y="26101"/>
                      <a:pt x="206703" y="6786"/>
                      <a:pt x="160401" y="965"/>
                    </a:cubicBezTo>
                    <a:cubicBezTo>
                      <a:pt x="114099" y="-4856"/>
                      <a:pt x="-3112" y="17370"/>
                      <a:pt x="63" y="216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1" name="フリーフォーム: 図形 2620">
                <a:extLst>
                  <a:ext uri="{FF2B5EF4-FFF2-40B4-BE49-F238E27FC236}">
                    <a16:creationId xmlns:a16="http://schemas.microsoft.com/office/drawing/2014/main" id="{A3CCADD1-DB80-4C3B-A9DA-BF8F9C677967}"/>
                  </a:ext>
                </a:extLst>
              </p:cNvPr>
              <p:cNvSpPr/>
              <p:nvPr/>
            </p:nvSpPr>
            <p:spPr>
              <a:xfrm>
                <a:off x="7954963" y="4719468"/>
                <a:ext cx="412870" cy="597087"/>
              </a:xfrm>
              <a:custGeom>
                <a:avLst/>
                <a:gdLst>
                  <a:gd name="connsiteX0" fmla="*/ 412750 w 412870"/>
                  <a:gd name="connsiteY0" fmla="*/ 170 h 597087"/>
                  <a:gd name="connsiteX1" fmla="*/ 261937 w 412870"/>
                  <a:gd name="connsiteY1" fmla="*/ 198607 h 597087"/>
                  <a:gd name="connsiteX2" fmla="*/ 214312 w 412870"/>
                  <a:gd name="connsiteY2" fmla="*/ 277982 h 597087"/>
                  <a:gd name="connsiteX3" fmla="*/ 144462 w 412870"/>
                  <a:gd name="connsiteY3" fmla="*/ 474832 h 597087"/>
                  <a:gd name="connsiteX4" fmla="*/ 0 w 412870"/>
                  <a:gd name="connsiteY4" fmla="*/ 597070 h 597087"/>
                  <a:gd name="connsiteX5" fmla="*/ 142875 w 412870"/>
                  <a:gd name="connsiteY5" fmla="*/ 482770 h 597087"/>
                  <a:gd name="connsiteX6" fmla="*/ 215900 w 412870"/>
                  <a:gd name="connsiteY6" fmla="*/ 346245 h 597087"/>
                  <a:gd name="connsiteX7" fmla="*/ 234950 w 412870"/>
                  <a:gd name="connsiteY7" fmla="*/ 235120 h 597087"/>
                  <a:gd name="connsiteX8" fmla="*/ 412750 w 412870"/>
                  <a:gd name="connsiteY8" fmla="*/ 170 h 597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2870" h="597087">
                    <a:moveTo>
                      <a:pt x="412750" y="170"/>
                    </a:moveTo>
                    <a:cubicBezTo>
                      <a:pt x="417248" y="-5915"/>
                      <a:pt x="295010" y="152305"/>
                      <a:pt x="261937" y="198607"/>
                    </a:cubicBezTo>
                    <a:cubicBezTo>
                      <a:pt x="228864" y="244909"/>
                      <a:pt x="233891" y="231945"/>
                      <a:pt x="214312" y="277982"/>
                    </a:cubicBezTo>
                    <a:cubicBezTo>
                      <a:pt x="194733" y="324020"/>
                      <a:pt x="180181" y="421651"/>
                      <a:pt x="144462" y="474832"/>
                    </a:cubicBezTo>
                    <a:cubicBezTo>
                      <a:pt x="108743" y="528013"/>
                      <a:pt x="264" y="595747"/>
                      <a:pt x="0" y="597070"/>
                    </a:cubicBezTo>
                    <a:cubicBezTo>
                      <a:pt x="-264" y="598393"/>
                      <a:pt x="106892" y="524574"/>
                      <a:pt x="142875" y="482770"/>
                    </a:cubicBezTo>
                    <a:cubicBezTo>
                      <a:pt x="178858" y="440966"/>
                      <a:pt x="200554" y="387520"/>
                      <a:pt x="215900" y="346245"/>
                    </a:cubicBezTo>
                    <a:cubicBezTo>
                      <a:pt x="231246" y="304970"/>
                      <a:pt x="203729" y="289095"/>
                      <a:pt x="234950" y="235120"/>
                    </a:cubicBezTo>
                    <a:cubicBezTo>
                      <a:pt x="266171" y="181145"/>
                      <a:pt x="408252" y="6255"/>
                      <a:pt x="412750" y="1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2" name="フリーフォーム: 図形 2621">
                <a:extLst>
                  <a:ext uri="{FF2B5EF4-FFF2-40B4-BE49-F238E27FC236}">
                    <a16:creationId xmlns:a16="http://schemas.microsoft.com/office/drawing/2014/main" id="{92531A14-745D-47A5-91B1-40498F12C568}"/>
                  </a:ext>
                </a:extLst>
              </p:cNvPr>
              <p:cNvSpPr/>
              <p:nvPr/>
            </p:nvSpPr>
            <p:spPr>
              <a:xfrm>
                <a:off x="7966073" y="5267308"/>
                <a:ext cx="595416" cy="315984"/>
              </a:xfrm>
              <a:custGeom>
                <a:avLst/>
                <a:gdLst>
                  <a:gd name="connsiteX0" fmla="*/ 595315 w 595416"/>
                  <a:gd name="connsiteY0" fmla="*/ 17 h 315984"/>
                  <a:gd name="connsiteX1" fmla="*/ 436565 w 595416"/>
                  <a:gd name="connsiteY1" fmla="*/ 215917 h 315984"/>
                  <a:gd name="connsiteX2" fmla="*/ 390527 w 595416"/>
                  <a:gd name="connsiteY2" fmla="*/ 315930 h 315984"/>
                  <a:gd name="connsiteX3" fmla="*/ 354015 w 595416"/>
                  <a:gd name="connsiteY3" fmla="*/ 228617 h 315984"/>
                  <a:gd name="connsiteX4" fmla="*/ 271465 w 595416"/>
                  <a:gd name="connsiteY4" fmla="*/ 136542 h 315984"/>
                  <a:gd name="connsiteX5" fmla="*/ 179390 w 595416"/>
                  <a:gd name="connsiteY5" fmla="*/ 127017 h 315984"/>
                  <a:gd name="connsiteX6" fmla="*/ 11115 w 595416"/>
                  <a:gd name="connsiteY6" fmla="*/ 287355 h 315984"/>
                  <a:gd name="connsiteX7" fmla="*/ 20640 w 595416"/>
                  <a:gd name="connsiteY7" fmla="*/ 265130 h 315984"/>
                  <a:gd name="connsiteX8" fmla="*/ 58740 w 595416"/>
                  <a:gd name="connsiteY8" fmla="*/ 187342 h 315984"/>
                  <a:gd name="connsiteX9" fmla="*/ 179390 w 595416"/>
                  <a:gd name="connsiteY9" fmla="*/ 95267 h 315984"/>
                  <a:gd name="connsiteX10" fmla="*/ 314327 w 595416"/>
                  <a:gd name="connsiteY10" fmla="*/ 130192 h 315984"/>
                  <a:gd name="connsiteX11" fmla="*/ 411165 w 595416"/>
                  <a:gd name="connsiteY11" fmla="*/ 203217 h 315984"/>
                  <a:gd name="connsiteX12" fmla="*/ 595315 w 595416"/>
                  <a:gd name="connsiteY12" fmla="*/ 17 h 3159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595416" h="315984">
                    <a:moveTo>
                      <a:pt x="595315" y="17"/>
                    </a:moveTo>
                    <a:cubicBezTo>
                      <a:pt x="599548" y="2134"/>
                      <a:pt x="470696" y="163265"/>
                      <a:pt x="436565" y="215917"/>
                    </a:cubicBezTo>
                    <a:cubicBezTo>
                      <a:pt x="402434" y="268569"/>
                      <a:pt x="404285" y="313813"/>
                      <a:pt x="390527" y="315930"/>
                    </a:cubicBezTo>
                    <a:cubicBezTo>
                      <a:pt x="376769" y="318047"/>
                      <a:pt x="373859" y="258515"/>
                      <a:pt x="354015" y="228617"/>
                    </a:cubicBezTo>
                    <a:cubicBezTo>
                      <a:pt x="334171" y="198719"/>
                      <a:pt x="300569" y="153475"/>
                      <a:pt x="271465" y="136542"/>
                    </a:cubicBezTo>
                    <a:cubicBezTo>
                      <a:pt x="242361" y="119609"/>
                      <a:pt x="222782" y="101881"/>
                      <a:pt x="179390" y="127017"/>
                    </a:cubicBezTo>
                    <a:cubicBezTo>
                      <a:pt x="135998" y="152153"/>
                      <a:pt x="37573" y="264336"/>
                      <a:pt x="11115" y="287355"/>
                    </a:cubicBezTo>
                    <a:cubicBezTo>
                      <a:pt x="-15343" y="310374"/>
                      <a:pt x="12703" y="281799"/>
                      <a:pt x="20640" y="265130"/>
                    </a:cubicBezTo>
                    <a:cubicBezTo>
                      <a:pt x="28577" y="248461"/>
                      <a:pt x="32282" y="215652"/>
                      <a:pt x="58740" y="187342"/>
                    </a:cubicBezTo>
                    <a:cubicBezTo>
                      <a:pt x="85198" y="159032"/>
                      <a:pt x="136792" y="104792"/>
                      <a:pt x="179390" y="95267"/>
                    </a:cubicBezTo>
                    <a:cubicBezTo>
                      <a:pt x="221988" y="85742"/>
                      <a:pt x="275698" y="112200"/>
                      <a:pt x="314327" y="130192"/>
                    </a:cubicBezTo>
                    <a:cubicBezTo>
                      <a:pt x="352956" y="148184"/>
                      <a:pt x="366980" y="223061"/>
                      <a:pt x="411165" y="203217"/>
                    </a:cubicBezTo>
                    <a:cubicBezTo>
                      <a:pt x="455350" y="183373"/>
                      <a:pt x="591082" y="-2100"/>
                      <a:pt x="595315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3" name="フリーフォーム: 図形 2622">
                <a:extLst>
                  <a:ext uri="{FF2B5EF4-FFF2-40B4-BE49-F238E27FC236}">
                    <a16:creationId xmlns:a16="http://schemas.microsoft.com/office/drawing/2014/main" id="{EBFABA2C-5925-4C2B-AEFD-4D9F101693C6}"/>
                  </a:ext>
                </a:extLst>
              </p:cNvPr>
              <p:cNvSpPr/>
              <p:nvPr/>
            </p:nvSpPr>
            <p:spPr>
              <a:xfrm>
                <a:off x="7035405" y="1328732"/>
                <a:ext cx="413790" cy="181477"/>
              </a:xfrm>
              <a:custGeom>
                <a:avLst/>
                <a:gdLst>
                  <a:gd name="connsiteX0" fmla="*/ 395 w 413790"/>
                  <a:gd name="connsiteY0" fmla="*/ 6356 h 181477"/>
                  <a:gd name="connsiteX1" fmla="*/ 192483 w 413790"/>
                  <a:gd name="connsiteY1" fmla="*/ 7943 h 181477"/>
                  <a:gd name="connsiteX2" fmla="*/ 349645 w 413790"/>
                  <a:gd name="connsiteY2" fmla="*/ 103193 h 181477"/>
                  <a:gd name="connsiteX3" fmla="*/ 411558 w 413790"/>
                  <a:gd name="connsiteY3" fmla="*/ 179393 h 181477"/>
                  <a:gd name="connsiteX4" fmla="*/ 382983 w 413790"/>
                  <a:gd name="connsiteY4" fmla="*/ 149231 h 181477"/>
                  <a:gd name="connsiteX5" fmla="*/ 225820 w 413790"/>
                  <a:gd name="connsiteY5" fmla="*/ 38106 h 181477"/>
                  <a:gd name="connsiteX6" fmla="*/ 144858 w 413790"/>
                  <a:gd name="connsiteY6" fmla="*/ 15881 h 181477"/>
                  <a:gd name="connsiteX7" fmla="*/ 395 w 413790"/>
                  <a:gd name="connsiteY7" fmla="*/ 6356 h 1814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13790" h="181477">
                    <a:moveTo>
                      <a:pt x="395" y="6356"/>
                    </a:moveTo>
                    <a:cubicBezTo>
                      <a:pt x="8332" y="5033"/>
                      <a:pt x="134275" y="-8196"/>
                      <a:pt x="192483" y="7943"/>
                    </a:cubicBezTo>
                    <a:cubicBezTo>
                      <a:pt x="250691" y="24082"/>
                      <a:pt x="313133" y="74618"/>
                      <a:pt x="349645" y="103193"/>
                    </a:cubicBezTo>
                    <a:cubicBezTo>
                      <a:pt x="386157" y="131768"/>
                      <a:pt x="406002" y="171720"/>
                      <a:pt x="411558" y="179393"/>
                    </a:cubicBezTo>
                    <a:cubicBezTo>
                      <a:pt x="417114" y="187066"/>
                      <a:pt x="413939" y="172779"/>
                      <a:pt x="382983" y="149231"/>
                    </a:cubicBezTo>
                    <a:cubicBezTo>
                      <a:pt x="352027" y="125683"/>
                      <a:pt x="265507" y="60331"/>
                      <a:pt x="225820" y="38106"/>
                    </a:cubicBezTo>
                    <a:cubicBezTo>
                      <a:pt x="186133" y="15881"/>
                      <a:pt x="183487" y="23289"/>
                      <a:pt x="144858" y="15881"/>
                    </a:cubicBezTo>
                    <a:cubicBezTo>
                      <a:pt x="106229" y="8473"/>
                      <a:pt x="-7542" y="7679"/>
                      <a:pt x="395" y="63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4" name="フリーフォーム: 図形 2623">
                <a:extLst>
                  <a:ext uri="{FF2B5EF4-FFF2-40B4-BE49-F238E27FC236}">
                    <a16:creationId xmlns:a16="http://schemas.microsoft.com/office/drawing/2014/main" id="{286490F5-D4AC-412B-9518-46064918BFBE}"/>
                  </a:ext>
                </a:extLst>
              </p:cNvPr>
              <p:cNvSpPr/>
              <p:nvPr/>
            </p:nvSpPr>
            <p:spPr>
              <a:xfrm>
                <a:off x="7117276" y="1380479"/>
                <a:ext cx="253537" cy="99112"/>
              </a:xfrm>
              <a:custGeom>
                <a:avLst/>
                <a:gdLst>
                  <a:gd name="connsiteX0" fmla="*/ 1074 w 253537"/>
                  <a:gd name="connsiteY0" fmla="*/ 646 h 99112"/>
                  <a:gd name="connsiteX1" fmla="*/ 169349 w 253537"/>
                  <a:gd name="connsiteY1" fmla="*/ 53034 h 99112"/>
                  <a:gd name="connsiteX2" fmla="*/ 253487 w 253537"/>
                  <a:gd name="connsiteY2" fmla="*/ 99071 h 99112"/>
                  <a:gd name="connsiteX3" fmla="*/ 180462 w 253537"/>
                  <a:gd name="connsiteY3" fmla="*/ 45096 h 99112"/>
                  <a:gd name="connsiteX4" fmla="*/ 101087 w 253537"/>
                  <a:gd name="connsiteY4" fmla="*/ 26046 h 99112"/>
                  <a:gd name="connsiteX5" fmla="*/ 1074 w 253537"/>
                  <a:gd name="connsiteY5" fmla="*/ 646 h 99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3537" h="99112">
                    <a:moveTo>
                      <a:pt x="1074" y="646"/>
                    </a:moveTo>
                    <a:cubicBezTo>
                      <a:pt x="12451" y="5144"/>
                      <a:pt x="127280" y="36630"/>
                      <a:pt x="169349" y="53034"/>
                    </a:cubicBezTo>
                    <a:cubicBezTo>
                      <a:pt x="211418" y="69438"/>
                      <a:pt x="251635" y="100394"/>
                      <a:pt x="253487" y="99071"/>
                    </a:cubicBezTo>
                    <a:cubicBezTo>
                      <a:pt x="255339" y="97748"/>
                      <a:pt x="205862" y="57267"/>
                      <a:pt x="180462" y="45096"/>
                    </a:cubicBezTo>
                    <a:cubicBezTo>
                      <a:pt x="155062" y="32925"/>
                      <a:pt x="130456" y="35836"/>
                      <a:pt x="101087" y="26046"/>
                    </a:cubicBezTo>
                    <a:cubicBezTo>
                      <a:pt x="71718" y="16257"/>
                      <a:pt x="-10303" y="-3852"/>
                      <a:pt x="1074" y="6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5" name="フリーフォーム: 図形 2624">
                <a:extLst>
                  <a:ext uri="{FF2B5EF4-FFF2-40B4-BE49-F238E27FC236}">
                    <a16:creationId xmlns:a16="http://schemas.microsoft.com/office/drawing/2014/main" id="{4D2270D6-597D-4653-BD9C-2034E8594E88}"/>
                  </a:ext>
                </a:extLst>
              </p:cNvPr>
              <p:cNvSpPr/>
              <p:nvPr/>
            </p:nvSpPr>
            <p:spPr>
              <a:xfrm>
                <a:off x="7229239" y="1485192"/>
                <a:ext cx="370825" cy="128279"/>
              </a:xfrm>
              <a:custGeom>
                <a:avLst/>
                <a:gdLst>
                  <a:gd name="connsiteX0" fmla="*/ 236 w 370825"/>
                  <a:gd name="connsiteY0" fmla="*/ 708 h 128279"/>
                  <a:gd name="connsiteX1" fmla="*/ 247886 w 370825"/>
                  <a:gd name="connsiteY1" fmla="*/ 76908 h 128279"/>
                  <a:gd name="connsiteX2" fmla="*/ 368536 w 370825"/>
                  <a:gd name="connsiteY2" fmla="*/ 126121 h 128279"/>
                  <a:gd name="connsiteX3" fmla="*/ 317736 w 370825"/>
                  <a:gd name="connsiteY3" fmla="*/ 111833 h 128279"/>
                  <a:gd name="connsiteX4" fmla="*/ 205024 w 370825"/>
                  <a:gd name="connsiteY4" fmla="*/ 43571 h 128279"/>
                  <a:gd name="connsiteX5" fmla="*/ 236 w 370825"/>
                  <a:gd name="connsiteY5" fmla="*/ 708 h 128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70825" h="128279">
                    <a:moveTo>
                      <a:pt x="236" y="708"/>
                    </a:moveTo>
                    <a:cubicBezTo>
                      <a:pt x="7380" y="6264"/>
                      <a:pt x="186503" y="56006"/>
                      <a:pt x="247886" y="76908"/>
                    </a:cubicBezTo>
                    <a:cubicBezTo>
                      <a:pt x="309269" y="97810"/>
                      <a:pt x="356894" y="120300"/>
                      <a:pt x="368536" y="126121"/>
                    </a:cubicBezTo>
                    <a:cubicBezTo>
                      <a:pt x="380178" y="131942"/>
                      <a:pt x="344988" y="125591"/>
                      <a:pt x="317736" y="111833"/>
                    </a:cubicBezTo>
                    <a:cubicBezTo>
                      <a:pt x="290484" y="98075"/>
                      <a:pt x="260322" y="63679"/>
                      <a:pt x="205024" y="43571"/>
                    </a:cubicBezTo>
                    <a:cubicBezTo>
                      <a:pt x="149726" y="23463"/>
                      <a:pt x="-6908" y="-4848"/>
                      <a:pt x="236" y="7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6" name="フリーフォーム: 図形 2625">
                <a:extLst>
                  <a:ext uri="{FF2B5EF4-FFF2-40B4-BE49-F238E27FC236}">
                    <a16:creationId xmlns:a16="http://schemas.microsoft.com/office/drawing/2014/main" id="{B2CF2DCA-0D3C-4F20-A728-08938B261147}"/>
                  </a:ext>
                </a:extLst>
              </p:cNvPr>
              <p:cNvSpPr/>
              <p:nvPr/>
            </p:nvSpPr>
            <p:spPr>
              <a:xfrm>
                <a:off x="7415213" y="1557166"/>
                <a:ext cx="215900" cy="152676"/>
              </a:xfrm>
              <a:custGeom>
                <a:avLst/>
                <a:gdLst>
                  <a:gd name="connsiteX0" fmla="*/ 215900 w 215900"/>
                  <a:gd name="connsiteY0" fmla="*/ 152572 h 152676"/>
                  <a:gd name="connsiteX1" fmla="*/ 128587 w 215900"/>
                  <a:gd name="connsiteY1" fmla="*/ 71609 h 152676"/>
                  <a:gd name="connsiteX2" fmla="*/ 0 w 215900"/>
                  <a:gd name="connsiteY2" fmla="*/ 172 h 152676"/>
                  <a:gd name="connsiteX3" fmla="*/ 130175 w 215900"/>
                  <a:gd name="connsiteY3" fmla="*/ 54147 h 152676"/>
                  <a:gd name="connsiteX4" fmla="*/ 215900 w 215900"/>
                  <a:gd name="connsiteY4" fmla="*/ 152572 h 1526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5900" h="152676">
                    <a:moveTo>
                      <a:pt x="215900" y="152572"/>
                    </a:moveTo>
                    <a:cubicBezTo>
                      <a:pt x="215635" y="155482"/>
                      <a:pt x="164570" y="97009"/>
                      <a:pt x="128587" y="71609"/>
                    </a:cubicBezTo>
                    <a:cubicBezTo>
                      <a:pt x="92604" y="46209"/>
                      <a:pt x="-265" y="3082"/>
                      <a:pt x="0" y="172"/>
                    </a:cubicBezTo>
                    <a:cubicBezTo>
                      <a:pt x="265" y="-2738"/>
                      <a:pt x="97631" y="31922"/>
                      <a:pt x="130175" y="54147"/>
                    </a:cubicBezTo>
                    <a:cubicBezTo>
                      <a:pt x="162719" y="76372"/>
                      <a:pt x="216165" y="149662"/>
                      <a:pt x="215900" y="1525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7" name="フリーフォーム: 図形 2626">
                <a:extLst>
                  <a:ext uri="{FF2B5EF4-FFF2-40B4-BE49-F238E27FC236}">
                    <a16:creationId xmlns:a16="http://schemas.microsoft.com/office/drawing/2014/main" id="{BB9010DC-F27A-4B35-B20C-C44B045C5965}"/>
                  </a:ext>
                </a:extLst>
              </p:cNvPr>
              <p:cNvSpPr/>
              <p:nvPr/>
            </p:nvSpPr>
            <p:spPr>
              <a:xfrm>
                <a:off x="6848239" y="1474666"/>
                <a:ext cx="411917" cy="95374"/>
              </a:xfrm>
              <a:custGeom>
                <a:avLst/>
                <a:gdLst>
                  <a:gd name="connsiteX0" fmla="*/ 236 w 411917"/>
                  <a:gd name="connsiteY0" fmla="*/ 95372 h 95374"/>
                  <a:gd name="connsiteX1" fmla="*/ 155811 w 411917"/>
                  <a:gd name="connsiteY1" fmla="*/ 14409 h 95374"/>
                  <a:gd name="connsiteX2" fmla="*/ 405049 w 411917"/>
                  <a:gd name="connsiteY2" fmla="*/ 122 h 95374"/>
                  <a:gd name="connsiteX3" fmla="*/ 328849 w 411917"/>
                  <a:gd name="connsiteY3" fmla="*/ 8059 h 95374"/>
                  <a:gd name="connsiteX4" fmla="*/ 189149 w 411917"/>
                  <a:gd name="connsiteY4" fmla="*/ 17584 h 95374"/>
                  <a:gd name="connsiteX5" fmla="*/ 236 w 411917"/>
                  <a:gd name="connsiteY5" fmla="*/ 95372 h 953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1917" h="95374">
                    <a:moveTo>
                      <a:pt x="236" y="95372"/>
                    </a:moveTo>
                    <a:cubicBezTo>
                      <a:pt x="-5320" y="94843"/>
                      <a:pt x="88342" y="30284"/>
                      <a:pt x="155811" y="14409"/>
                    </a:cubicBezTo>
                    <a:cubicBezTo>
                      <a:pt x="223280" y="-1466"/>
                      <a:pt x="376209" y="1180"/>
                      <a:pt x="405049" y="122"/>
                    </a:cubicBezTo>
                    <a:cubicBezTo>
                      <a:pt x="433889" y="-936"/>
                      <a:pt x="364832" y="5149"/>
                      <a:pt x="328849" y="8059"/>
                    </a:cubicBezTo>
                    <a:cubicBezTo>
                      <a:pt x="292866" y="10969"/>
                      <a:pt x="244712" y="9117"/>
                      <a:pt x="189149" y="17584"/>
                    </a:cubicBezTo>
                    <a:cubicBezTo>
                      <a:pt x="133587" y="26051"/>
                      <a:pt x="5792" y="95901"/>
                      <a:pt x="236" y="953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8" name="フリーフォーム: 図形 2627">
                <a:extLst>
                  <a:ext uri="{FF2B5EF4-FFF2-40B4-BE49-F238E27FC236}">
                    <a16:creationId xmlns:a16="http://schemas.microsoft.com/office/drawing/2014/main" id="{2D203476-45D6-4CA1-BCDD-3E8D14E4877C}"/>
                  </a:ext>
                </a:extLst>
              </p:cNvPr>
              <p:cNvSpPr/>
              <p:nvPr/>
            </p:nvSpPr>
            <p:spPr>
              <a:xfrm>
                <a:off x="6888822" y="1525677"/>
                <a:ext cx="586642" cy="123390"/>
              </a:xfrm>
              <a:custGeom>
                <a:avLst/>
                <a:gdLst>
                  <a:gd name="connsiteX0" fmla="*/ 928 w 586642"/>
                  <a:gd name="connsiteY0" fmla="*/ 80873 h 123390"/>
                  <a:gd name="connsiteX1" fmla="*/ 280328 w 586642"/>
                  <a:gd name="connsiteY1" fmla="*/ 23723 h 123390"/>
                  <a:gd name="connsiteX2" fmla="*/ 577191 w 586642"/>
                  <a:gd name="connsiteY2" fmla="*/ 120561 h 123390"/>
                  <a:gd name="connsiteX3" fmla="*/ 504166 w 586642"/>
                  <a:gd name="connsiteY3" fmla="*/ 91986 h 123390"/>
                  <a:gd name="connsiteX4" fmla="*/ 415266 w 586642"/>
                  <a:gd name="connsiteY4" fmla="*/ 34836 h 123390"/>
                  <a:gd name="connsiteX5" fmla="*/ 313666 w 586642"/>
                  <a:gd name="connsiteY5" fmla="*/ 4673 h 123390"/>
                  <a:gd name="connsiteX6" fmla="*/ 194603 w 586642"/>
                  <a:gd name="connsiteY6" fmla="*/ 7848 h 123390"/>
                  <a:gd name="connsiteX7" fmla="*/ 928 w 586642"/>
                  <a:gd name="connsiteY7" fmla="*/ 80873 h 123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6642" h="123390">
                    <a:moveTo>
                      <a:pt x="928" y="80873"/>
                    </a:moveTo>
                    <a:cubicBezTo>
                      <a:pt x="15215" y="83519"/>
                      <a:pt x="184284" y="17108"/>
                      <a:pt x="280328" y="23723"/>
                    </a:cubicBezTo>
                    <a:cubicBezTo>
                      <a:pt x="376372" y="30338"/>
                      <a:pt x="539885" y="109184"/>
                      <a:pt x="577191" y="120561"/>
                    </a:cubicBezTo>
                    <a:cubicBezTo>
                      <a:pt x="614497" y="131938"/>
                      <a:pt x="531154" y="106274"/>
                      <a:pt x="504166" y="91986"/>
                    </a:cubicBezTo>
                    <a:cubicBezTo>
                      <a:pt x="477179" y="77698"/>
                      <a:pt x="447016" y="49388"/>
                      <a:pt x="415266" y="34836"/>
                    </a:cubicBezTo>
                    <a:cubicBezTo>
                      <a:pt x="383516" y="20284"/>
                      <a:pt x="350443" y="9171"/>
                      <a:pt x="313666" y="4673"/>
                    </a:cubicBezTo>
                    <a:cubicBezTo>
                      <a:pt x="276889" y="175"/>
                      <a:pt x="248049" y="-4323"/>
                      <a:pt x="194603" y="7848"/>
                    </a:cubicBezTo>
                    <a:cubicBezTo>
                      <a:pt x="141157" y="20019"/>
                      <a:pt x="-13359" y="78227"/>
                      <a:pt x="928" y="808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29" name="フリーフォーム: 図形 2628">
                <a:extLst>
                  <a:ext uri="{FF2B5EF4-FFF2-40B4-BE49-F238E27FC236}">
                    <a16:creationId xmlns:a16="http://schemas.microsoft.com/office/drawing/2014/main" id="{EB8AEFB5-052E-4A13-A2E0-3B3BDF27CDF9}"/>
                  </a:ext>
                </a:extLst>
              </p:cNvPr>
              <p:cNvSpPr/>
              <p:nvPr/>
            </p:nvSpPr>
            <p:spPr>
              <a:xfrm>
                <a:off x="6927372" y="1574150"/>
                <a:ext cx="154531" cy="128592"/>
              </a:xfrm>
              <a:custGeom>
                <a:avLst/>
                <a:gdLst>
                  <a:gd name="connsiteX0" fmla="*/ 154466 w 154531"/>
                  <a:gd name="connsiteY0" fmla="*/ 650 h 128592"/>
                  <a:gd name="connsiteX1" fmla="*/ 19528 w 154531"/>
                  <a:gd name="connsiteY1" fmla="*/ 105425 h 128592"/>
                  <a:gd name="connsiteX2" fmla="*/ 478 w 154531"/>
                  <a:gd name="connsiteY2" fmla="*/ 127650 h 128592"/>
                  <a:gd name="connsiteX3" fmla="*/ 8416 w 154531"/>
                  <a:gd name="connsiteY3" fmla="*/ 86375 h 128592"/>
                  <a:gd name="connsiteX4" fmla="*/ 36991 w 154531"/>
                  <a:gd name="connsiteY4" fmla="*/ 62563 h 128592"/>
                  <a:gd name="connsiteX5" fmla="*/ 154466 w 154531"/>
                  <a:gd name="connsiteY5" fmla="*/ 650 h 128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531" h="128592">
                    <a:moveTo>
                      <a:pt x="154466" y="650"/>
                    </a:moveTo>
                    <a:cubicBezTo>
                      <a:pt x="151555" y="7794"/>
                      <a:pt x="45193" y="84258"/>
                      <a:pt x="19528" y="105425"/>
                    </a:cubicBezTo>
                    <a:cubicBezTo>
                      <a:pt x="-6137" y="126592"/>
                      <a:pt x="2330" y="130825"/>
                      <a:pt x="478" y="127650"/>
                    </a:cubicBezTo>
                    <a:cubicBezTo>
                      <a:pt x="-1374" y="124475"/>
                      <a:pt x="2331" y="97223"/>
                      <a:pt x="8416" y="86375"/>
                    </a:cubicBezTo>
                    <a:cubicBezTo>
                      <a:pt x="14501" y="75527"/>
                      <a:pt x="11591" y="77909"/>
                      <a:pt x="36991" y="62563"/>
                    </a:cubicBezTo>
                    <a:cubicBezTo>
                      <a:pt x="62391" y="47217"/>
                      <a:pt x="157377" y="-6494"/>
                      <a:pt x="154466" y="6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0" name="フリーフォーム: 図形 2629">
                <a:extLst>
                  <a:ext uri="{FF2B5EF4-FFF2-40B4-BE49-F238E27FC236}">
                    <a16:creationId xmlns:a16="http://schemas.microsoft.com/office/drawing/2014/main" id="{5350D379-49DD-4FDF-B3A0-37A269D34AF9}"/>
                  </a:ext>
                </a:extLst>
              </p:cNvPr>
              <p:cNvSpPr/>
              <p:nvPr/>
            </p:nvSpPr>
            <p:spPr>
              <a:xfrm>
                <a:off x="6706920" y="1793838"/>
                <a:ext cx="562136" cy="31406"/>
              </a:xfrm>
              <a:custGeom>
                <a:avLst/>
                <a:gdLst>
                  <a:gd name="connsiteX0" fmla="*/ 1855 w 562136"/>
                  <a:gd name="connsiteY0" fmla="*/ 30200 h 31406"/>
                  <a:gd name="connsiteX1" fmla="*/ 184418 w 562136"/>
                  <a:gd name="connsiteY1" fmla="*/ 37 h 31406"/>
                  <a:gd name="connsiteX2" fmla="*/ 546368 w 562136"/>
                  <a:gd name="connsiteY2" fmla="*/ 23850 h 31406"/>
                  <a:gd name="connsiteX3" fmla="*/ 476518 w 562136"/>
                  <a:gd name="connsiteY3" fmla="*/ 20675 h 31406"/>
                  <a:gd name="connsiteX4" fmla="*/ 289193 w 562136"/>
                  <a:gd name="connsiteY4" fmla="*/ 25437 h 31406"/>
                  <a:gd name="connsiteX5" fmla="*/ 1855 w 562136"/>
                  <a:gd name="connsiteY5" fmla="*/ 30200 h 31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62136" h="31406">
                    <a:moveTo>
                      <a:pt x="1855" y="30200"/>
                    </a:moveTo>
                    <a:cubicBezTo>
                      <a:pt x="-15607" y="25967"/>
                      <a:pt x="93666" y="1095"/>
                      <a:pt x="184418" y="37"/>
                    </a:cubicBezTo>
                    <a:cubicBezTo>
                      <a:pt x="275170" y="-1021"/>
                      <a:pt x="497685" y="20410"/>
                      <a:pt x="546368" y="23850"/>
                    </a:cubicBezTo>
                    <a:cubicBezTo>
                      <a:pt x="595051" y="27290"/>
                      <a:pt x="519380" y="20411"/>
                      <a:pt x="476518" y="20675"/>
                    </a:cubicBezTo>
                    <a:cubicBezTo>
                      <a:pt x="433656" y="20939"/>
                      <a:pt x="362747" y="24643"/>
                      <a:pt x="289193" y="25437"/>
                    </a:cubicBezTo>
                    <a:cubicBezTo>
                      <a:pt x="215639" y="26231"/>
                      <a:pt x="19317" y="34433"/>
                      <a:pt x="1855" y="302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1" name="フリーフォーム: 図形 2630">
                <a:extLst>
                  <a:ext uri="{FF2B5EF4-FFF2-40B4-BE49-F238E27FC236}">
                    <a16:creationId xmlns:a16="http://schemas.microsoft.com/office/drawing/2014/main" id="{604472BE-7E23-4ABB-9401-8D8DA2D1274F}"/>
                  </a:ext>
                </a:extLst>
              </p:cNvPr>
              <p:cNvSpPr/>
              <p:nvPr/>
            </p:nvSpPr>
            <p:spPr>
              <a:xfrm>
                <a:off x="6736030" y="1839624"/>
                <a:ext cx="529990" cy="48302"/>
              </a:xfrm>
              <a:custGeom>
                <a:avLst/>
                <a:gdLst>
                  <a:gd name="connsiteX0" fmla="*/ 2908 w 529990"/>
                  <a:gd name="connsiteY0" fmla="*/ 47914 h 48302"/>
                  <a:gd name="connsiteX1" fmla="*/ 306120 w 529990"/>
                  <a:gd name="connsiteY1" fmla="*/ 43151 h 48302"/>
                  <a:gd name="connsiteX2" fmla="*/ 417245 w 529990"/>
                  <a:gd name="connsiteY2" fmla="*/ 39976 h 48302"/>
                  <a:gd name="connsiteX3" fmla="*/ 529958 w 529990"/>
                  <a:gd name="connsiteY3" fmla="*/ 289 h 48302"/>
                  <a:gd name="connsiteX4" fmla="*/ 406133 w 529990"/>
                  <a:gd name="connsiteY4" fmla="*/ 22514 h 48302"/>
                  <a:gd name="connsiteX5" fmla="*/ 168008 w 529990"/>
                  <a:gd name="connsiteY5" fmla="*/ 32039 h 48302"/>
                  <a:gd name="connsiteX6" fmla="*/ 2908 w 529990"/>
                  <a:gd name="connsiteY6" fmla="*/ 47914 h 483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29990" h="48302">
                    <a:moveTo>
                      <a:pt x="2908" y="47914"/>
                    </a:moveTo>
                    <a:cubicBezTo>
                      <a:pt x="25927" y="49766"/>
                      <a:pt x="237064" y="44474"/>
                      <a:pt x="306120" y="43151"/>
                    </a:cubicBezTo>
                    <a:cubicBezTo>
                      <a:pt x="375176" y="41828"/>
                      <a:pt x="379939" y="47120"/>
                      <a:pt x="417245" y="39976"/>
                    </a:cubicBezTo>
                    <a:cubicBezTo>
                      <a:pt x="454551" y="32832"/>
                      <a:pt x="531810" y="3199"/>
                      <a:pt x="529958" y="289"/>
                    </a:cubicBezTo>
                    <a:cubicBezTo>
                      <a:pt x="528106" y="-2621"/>
                      <a:pt x="466458" y="17222"/>
                      <a:pt x="406133" y="22514"/>
                    </a:cubicBezTo>
                    <a:cubicBezTo>
                      <a:pt x="345808" y="27806"/>
                      <a:pt x="237064" y="28599"/>
                      <a:pt x="168008" y="32039"/>
                    </a:cubicBezTo>
                    <a:cubicBezTo>
                      <a:pt x="98952" y="35478"/>
                      <a:pt x="-20111" y="46062"/>
                      <a:pt x="2908" y="479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2" name="フリーフォーム: 図形 2631">
                <a:extLst>
                  <a:ext uri="{FF2B5EF4-FFF2-40B4-BE49-F238E27FC236}">
                    <a16:creationId xmlns:a16="http://schemas.microsoft.com/office/drawing/2014/main" id="{11B5989C-CB2C-4AB3-881D-2E9829FF0EC6}"/>
                  </a:ext>
                </a:extLst>
              </p:cNvPr>
              <p:cNvSpPr/>
              <p:nvPr/>
            </p:nvSpPr>
            <p:spPr>
              <a:xfrm>
                <a:off x="6409804" y="1804486"/>
                <a:ext cx="430700" cy="191112"/>
              </a:xfrm>
              <a:custGeom>
                <a:avLst/>
                <a:gdLst>
                  <a:gd name="connsiteX0" fmla="*/ 521 w 430700"/>
                  <a:gd name="connsiteY0" fmla="*/ 502 h 191112"/>
                  <a:gd name="connsiteX1" fmla="*/ 221184 w 430700"/>
                  <a:gd name="connsiteY1" fmla="*/ 100514 h 191112"/>
                  <a:gd name="connsiteX2" fmla="*/ 422796 w 430700"/>
                  <a:gd name="connsiteY2" fmla="*/ 186239 h 191112"/>
                  <a:gd name="connsiteX3" fmla="*/ 379934 w 430700"/>
                  <a:gd name="connsiteY3" fmla="*/ 176714 h 191112"/>
                  <a:gd name="connsiteX4" fmla="*/ 286271 w 430700"/>
                  <a:gd name="connsiteY4" fmla="*/ 144964 h 191112"/>
                  <a:gd name="connsiteX5" fmla="*/ 521 w 430700"/>
                  <a:gd name="connsiteY5" fmla="*/ 502 h 1911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30700" h="191112">
                    <a:moveTo>
                      <a:pt x="521" y="502"/>
                    </a:moveTo>
                    <a:cubicBezTo>
                      <a:pt x="-10327" y="-6906"/>
                      <a:pt x="150805" y="69558"/>
                      <a:pt x="221184" y="100514"/>
                    </a:cubicBezTo>
                    <a:cubicBezTo>
                      <a:pt x="291563" y="131470"/>
                      <a:pt x="396338" y="173539"/>
                      <a:pt x="422796" y="186239"/>
                    </a:cubicBezTo>
                    <a:cubicBezTo>
                      <a:pt x="449254" y="198939"/>
                      <a:pt x="402688" y="183593"/>
                      <a:pt x="379934" y="176714"/>
                    </a:cubicBezTo>
                    <a:cubicBezTo>
                      <a:pt x="357180" y="169835"/>
                      <a:pt x="347390" y="172216"/>
                      <a:pt x="286271" y="144964"/>
                    </a:cubicBezTo>
                    <a:cubicBezTo>
                      <a:pt x="225152" y="117712"/>
                      <a:pt x="11369" y="7910"/>
                      <a:pt x="521" y="5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3" name="フリーフォーム: 図形 2632">
                <a:extLst>
                  <a:ext uri="{FF2B5EF4-FFF2-40B4-BE49-F238E27FC236}">
                    <a16:creationId xmlns:a16="http://schemas.microsoft.com/office/drawing/2014/main" id="{13EB568B-BD82-4927-A592-6B09B035B7F3}"/>
                  </a:ext>
                </a:extLst>
              </p:cNvPr>
              <p:cNvSpPr/>
              <p:nvPr/>
            </p:nvSpPr>
            <p:spPr>
              <a:xfrm>
                <a:off x="6757930" y="1956550"/>
                <a:ext cx="441044" cy="53231"/>
              </a:xfrm>
              <a:custGeom>
                <a:avLst/>
                <a:gdLst>
                  <a:gd name="connsiteX0" fmla="*/ 58 w 441044"/>
                  <a:gd name="connsiteY0" fmla="*/ 38938 h 53231"/>
                  <a:gd name="connsiteX1" fmla="*/ 277870 w 441044"/>
                  <a:gd name="connsiteY1" fmla="*/ 18300 h 53231"/>
                  <a:gd name="connsiteX2" fmla="*/ 439795 w 441044"/>
                  <a:gd name="connsiteY2" fmla="*/ 53225 h 53231"/>
                  <a:gd name="connsiteX3" fmla="*/ 347720 w 441044"/>
                  <a:gd name="connsiteY3" fmla="*/ 15125 h 53231"/>
                  <a:gd name="connsiteX4" fmla="*/ 254058 w 441044"/>
                  <a:gd name="connsiteY4" fmla="*/ 838 h 53231"/>
                  <a:gd name="connsiteX5" fmla="*/ 58 w 441044"/>
                  <a:gd name="connsiteY5" fmla="*/ 38938 h 53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1044" h="53231">
                    <a:moveTo>
                      <a:pt x="58" y="38938"/>
                    </a:moveTo>
                    <a:cubicBezTo>
                      <a:pt x="4027" y="41848"/>
                      <a:pt x="204581" y="15919"/>
                      <a:pt x="277870" y="18300"/>
                    </a:cubicBezTo>
                    <a:cubicBezTo>
                      <a:pt x="351159" y="20681"/>
                      <a:pt x="428153" y="53754"/>
                      <a:pt x="439795" y="53225"/>
                    </a:cubicBezTo>
                    <a:cubicBezTo>
                      <a:pt x="451437" y="52696"/>
                      <a:pt x="378676" y="23856"/>
                      <a:pt x="347720" y="15125"/>
                    </a:cubicBezTo>
                    <a:cubicBezTo>
                      <a:pt x="316764" y="6394"/>
                      <a:pt x="314383" y="-2866"/>
                      <a:pt x="254058" y="838"/>
                    </a:cubicBezTo>
                    <a:cubicBezTo>
                      <a:pt x="193733" y="4542"/>
                      <a:pt x="-3911" y="36028"/>
                      <a:pt x="58" y="389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4" name="フリーフォーム: 図形 2633">
                <a:extLst>
                  <a:ext uri="{FF2B5EF4-FFF2-40B4-BE49-F238E27FC236}">
                    <a16:creationId xmlns:a16="http://schemas.microsoft.com/office/drawing/2014/main" id="{B6797799-AA25-4F37-861E-B3FE3220B69C}"/>
                  </a:ext>
                </a:extLst>
              </p:cNvPr>
              <p:cNvSpPr/>
              <p:nvPr/>
            </p:nvSpPr>
            <p:spPr>
              <a:xfrm>
                <a:off x="6741790" y="1988962"/>
                <a:ext cx="391936" cy="36701"/>
              </a:xfrm>
              <a:custGeom>
                <a:avLst/>
                <a:gdLst>
                  <a:gd name="connsiteX0" fmla="*/ 323 w 391936"/>
                  <a:gd name="connsiteY0" fmla="*/ 28751 h 36701"/>
                  <a:gd name="connsiteX1" fmla="*/ 216223 w 391936"/>
                  <a:gd name="connsiteY1" fmla="*/ 20813 h 36701"/>
                  <a:gd name="connsiteX2" fmla="*/ 386085 w 391936"/>
                  <a:gd name="connsiteY2" fmla="*/ 36688 h 36701"/>
                  <a:gd name="connsiteX3" fmla="*/ 344810 w 391936"/>
                  <a:gd name="connsiteY3" fmla="*/ 17638 h 36701"/>
                  <a:gd name="connsiteX4" fmla="*/ 267023 w 391936"/>
                  <a:gd name="connsiteY4" fmla="*/ 176 h 36701"/>
                  <a:gd name="connsiteX5" fmla="*/ 323 w 391936"/>
                  <a:gd name="connsiteY5" fmla="*/ 28751 h 36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91936" h="36701">
                    <a:moveTo>
                      <a:pt x="323" y="28751"/>
                    </a:moveTo>
                    <a:cubicBezTo>
                      <a:pt x="-8144" y="32191"/>
                      <a:pt x="151929" y="19490"/>
                      <a:pt x="216223" y="20813"/>
                    </a:cubicBezTo>
                    <a:cubicBezTo>
                      <a:pt x="280517" y="22136"/>
                      <a:pt x="364654" y="37217"/>
                      <a:pt x="386085" y="36688"/>
                    </a:cubicBezTo>
                    <a:cubicBezTo>
                      <a:pt x="407516" y="36159"/>
                      <a:pt x="364654" y="23723"/>
                      <a:pt x="344810" y="17638"/>
                    </a:cubicBezTo>
                    <a:cubicBezTo>
                      <a:pt x="324966" y="11553"/>
                      <a:pt x="322056" y="-1676"/>
                      <a:pt x="267023" y="176"/>
                    </a:cubicBezTo>
                    <a:cubicBezTo>
                      <a:pt x="211990" y="2028"/>
                      <a:pt x="8790" y="25311"/>
                      <a:pt x="323" y="287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5" name="フリーフォーム: 図形 2634">
                <a:extLst>
                  <a:ext uri="{FF2B5EF4-FFF2-40B4-BE49-F238E27FC236}">
                    <a16:creationId xmlns:a16="http://schemas.microsoft.com/office/drawing/2014/main" id="{A793B309-2341-44E7-9BDF-9B66FF754768}"/>
                  </a:ext>
                </a:extLst>
              </p:cNvPr>
              <p:cNvSpPr/>
              <p:nvPr/>
            </p:nvSpPr>
            <p:spPr>
              <a:xfrm>
                <a:off x="7202221" y="2024035"/>
                <a:ext cx="150907" cy="226627"/>
              </a:xfrm>
              <a:custGeom>
                <a:avLst/>
                <a:gdLst>
                  <a:gd name="connsiteX0" fmla="*/ 267 w 150907"/>
                  <a:gd name="connsiteY0" fmla="*/ 28 h 226627"/>
                  <a:gd name="connsiteX1" fmla="*/ 111392 w 150907"/>
                  <a:gd name="connsiteY1" fmla="*/ 103215 h 226627"/>
                  <a:gd name="connsiteX2" fmla="*/ 149492 w 150907"/>
                  <a:gd name="connsiteY2" fmla="*/ 222278 h 226627"/>
                  <a:gd name="connsiteX3" fmla="*/ 136792 w 150907"/>
                  <a:gd name="connsiteY3" fmla="*/ 190528 h 226627"/>
                  <a:gd name="connsiteX4" fmla="*/ 81229 w 150907"/>
                  <a:gd name="connsiteY4" fmla="*/ 93690 h 226627"/>
                  <a:gd name="connsiteX5" fmla="*/ 267 w 150907"/>
                  <a:gd name="connsiteY5" fmla="*/ 28 h 226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0907" h="226627">
                    <a:moveTo>
                      <a:pt x="267" y="28"/>
                    </a:moveTo>
                    <a:cubicBezTo>
                      <a:pt x="5294" y="1615"/>
                      <a:pt x="86521" y="66173"/>
                      <a:pt x="111392" y="103215"/>
                    </a:cubicBezTo>
                    <a:cubicBezTo>
                      <a:pt x="136263" y="140257"/>
                      <a:pt x="145259" y="207726"/>
                      <a:pt x="149492" y="222278"/>
                    </a:cubicBezTo>
                    <a:cubicBezTo>
                      <a:pt x="153725" y="236830"/>
                      <a:pt x="148169" y="211959"/>
                      <a:pt x="136792" y="190528"/>
                    </a:cubicBezTo>
                    <a:cubicBezTo>
                      <a:pt x="125415" y="169097"/>
                      <a:pt x="100014" y="122794"/>
                      <a:pt x="81229" y="93690"/>
                    </a:cubicBezTo>
                    <a:cubicBezTo>
                      <a:pt x="62444" y="64586"/>
                      <a:pt x="-4760" y="-1559"/>
                      <a:pt x="267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6" name="フリーフォーム: 図形 2635">
                <a:extLst>
                  <a:ext uri="{FF2B5EF4-FFF2-40B4-BE49-F238E27FC236}">
                    <a16:creationId xmlns:a16="http://schemas.microsoft.com/office/drawing/2014/main" id="{76E9089A-3955-4577-BA88-5FC45D4B6119}"/>
                  </a:ext>
                </a:extLst>
              </p:cNvPr>
              <p:cNvSpPr/>
              <p:nvPr/>
            </p:nvSpPr>
            <p:spPr>
              <a:xfrm>
                <a:off x="7248005" y="2012451"/>
                <a:ext cx="132774" cy="230631"/>
              </a:xfrm>
              <a:custGeom>
                <a:avLst/>
                <a:gdLst>
                  <a:gd name="connsiteX0" fmla="*/ 520 w 132774"/>
                  <a:gd name="connsiteY0" fmla="*/ 499 h 230631"/>
                  <a:gd name="connsiteX1" fmla="*/ 73545 w 132774"/>
                  <a:gd name="connsiteY1" fmla="*/ 92574 h 230631"/>
                  <a:gd name="connsiteX2" fmla="*/ 129108 w 132774"/>
                  <a:gd name="connsiteY2" fmla="*/ 229099 h 230631"/>
                  <a:gd name="connsiteX3" fmla="*/ 125933 w 132774"/>
                  <a:gd name="connsiteY3" fmla="*/ 164012 h 230631"/>
                  <a:gd name="connsiteX4" fmla="*/ 113233 w 132774"/>
                  <a:gd name="connsiteY4" fmla="*/ 132262 h 230631"/>
                  <a:gd name="connsiteX5" fmla="*/ 520 w 132774"/>
                  <a:gd name="connsiteY5" fmla="*/ 499 h 230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774" h="230631">
                    <a:moveTo>
                      <a:pt x="520" y="499"/>
                    </a:moveTo>
                    <a:cubicBezTo>
                      <a:pt x="-6095" y="-6116"/>
                      <a:pt x="52114" y="54474"/>
                      <a:pt x="73545" y="92574"/>
                    </a:cubicBezTo>
                    <a:cubicBezTo>
                      <a:pt x="94976" y="130674"/>
                      <a:pt x="120377" y="217193"/>
                      <a:pt x="129108" y="229099"/>
                    </a:cubicBezTo>
                    <a:cubicBezTo>
                      <a:pt x="137839" y="241005"/>
                      <a:pt x="128579" y="180151"/>
                      <a:pt x="125933" y="164012"/>
                    </a:cubicBezTo>
                    <a:cubicBezTo>
                      <a:pt x="123287" y="147873"/>
                      <a:pt x="131225" y="156868"/>
                      <a:pt x="113233" y="132262"/>
                    </a:cubicBezTo>
                    <a:cubicBezTo>
                      <a:pt x="95241" y="107656"/>
                      <a:pt x="7135" y="7114"/>
                      <a:pt x="520" y="4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7" name="フリーフォーム: 図形 2636">
                <a:extLst>
                  <a:ext uri="{FF2B5EF4-FFF2-40B4-BE49-F238E27FC236}">
                    <a16:creationId xmlns:a16="http://schemas.microsoft.com/office/drawing/2014/main" id="{13718EB6-BE4F-44C1-AC28-6D23A0E27B56}"/>
                  </a:ext>
                </a:extLst>
              </p:cNvPr>
              <p:cNvSpPr/>
              <p:nvPr/>
            </p:nvSpPr>
            <p:spPr>
              <a:xfrm>
                <a:off x="6768930" y="2042854"/>
                <a:ext cx="242403" cy="21009"/>
              </a:xfrm>
              <a:custGeom>
                <a:avLst/>
                <a:gdLst>
                  <a:gd name="connsiteX0" fmla="*/ 170 w 242403"/>
                  <a:gd name="connsiteY0" fmla="*/ 20896 h 21009"/>
                  <a:gd name="connsiteX1" fmla="*/ 228770 w 242403"/>
                  <a:gd name="connsiteY1" fmla="*/ 8196 h 21009"/>
                  <a:gd name="connsiteX2" fmla="*/ 192258 w 242403"/>
                  <a:gd name="connsiteY2" fmla="*/ 259 h 21009"/>
                  <a:gd name="connsiteX3" fmla="*/ 170 w 242403"/>
                  <a:gd name="connsiteY3" fmla="*/ 20896 h 210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2403" h="21009">
                    <a:moveTo>
                      <a:pt x="170" y="20896"/>
                    </a:moveTo>
                    <a:cubicBezTo>
                      <a:pt x="6255" y="22219"/>
                      <a:pt x="196755" y="11635"/>
                      <a:pt x="228770" y="8196"/>
                    </a:cubicBezTo>
                    <a:cubicBezTo>
                      <a:pt x="260785" y="4756"/>
                      <a:pt x="231416" y="-1328"/>
                      <a:pt x="192258" y="259"/>
                    </a:cubicBezTo>
                    <a:cubicBezTo>
                      <a:pt x="153100" y="1846"/>
                      <a:pt x="-5915" y="19573"/>
                      <a:pt x="170" y="208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8" name="フリーフォーム: 図形 2637">
                <a:extLst>
                  <a:ext uri="{FF2B5EF4-FFF2-40B4-BE49-F238E27FC236}">
                    <a16:creationId xmlns:a16="http://schemas.microsoft.com/office/drawing/2014/main" id="{8C417A8B-69A4-499A-9027-B0B11D24C529}"/>
                  </a:ext>
                </a:extLst>
              </p:cNvPr>
              <p:cNvSpPr/>
              <p:nvPr/>
            </p:nvSpPr>
            <p:spPr>
              <a:xfrm>
                <a:off x="5876660" y="1807453"/>
                <a:ext cx="539888" cy="72683"/>
              </a:xfrm>
              <a:custGeom>
                <a:avLst/>
                <a:gdLst>
                  <a:gd name="connsiteX0" fmla="*/ 3440 w 539888"/>
                  <a:gd name="connsiteY0" fmla="*/ 70560 h 72683"/>
                  <a:gd name="connsiteX1" fmla="*/ 332053 w 539888"/>
                  <a:gd name="connsiteY1" fmla="*/ 13410 h 72683"/>
                  <a:gd name="connsiteX2" fmla="*/ 538428 w 539888"/>
                  <a:gd name="connsiteY2" fmla="*/ 2297 h 72683"/>
                  <a:gd name="connsiteX3" fmla="*/ 411428 w 539888"/>
                  <a:gd name="connsiteY3" fmla="*/ 5472 h 72683"/>
                  <a:gd name="connsiteX4" fmla="*/ 173303 w 539888"/>
                  <a:gd name="connsiteY4" fmla="*/ 56272 h 72683"/>
                  <a:gd name="connsiteX5" fmla="*/ 3440 w 539888"/>
                  <a:gd name="connsiteY5" fmla="*/ 70560 h 726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39888" h="72683">
                    <a:moveTo>
                      <a:pt x="3440" y="70560"/>
                    </a:moveTo>
                    <a:cubicBezTo>
                      <a:pt x="29898" y="63416"/>
                      <a:pt x="242888" y="24787"/>
                      <a:pt x="332053" y="13410"/>
                    </a:cubicBezTo>
                    <a:cubicBezTo>
                      <a:pt x="421218" y="2033"/>
                      <a:pt x="525199" y="3620"/>
                      <a:pt x="538428" y="2297"/>
                    </a:cubicBezTo>
                    <a:cubicBezTo>
                      <a:pt x="551657" y="974"/>
                      <a:pt x="472282" y="-3524"/>
                      <a:pt x="411428" y="5472"/>
                    </a:cubicBezTo>
                    <a:cubicBezTo>
                      <a:pt x="350574" y="14468"/>
                      <a:pt x="236803" y="47276"/>
                      <a:pt x="173303" y="56272"/>
                    </a:cubicBezTo>
                    <a:cubicBezTo>
                      <a:pt x="109803" y="65268"/>
                      <a:pt x="-23018" y="77704"/>
                      <a:pt x="3440" y="705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39" name="フリーフォーム: 図形 2638">
                <a:extLst>
                  <a:ext uri="{FF2B5EF4-FFF2-40B4-BE49-F238E27FC236}">
                    <a16:creationId xmlns:a16="http://schemas.microsoft.com/office/drawing/2014/main" id="{9FA117D8-EA35-4897-8A74-7B0A970FFCA2}"/>
                  </a:ext>
                </a:extLst>
              </p:cNvPr>
              <p:cNvSpPr/>
              <p:nvPr/>
            </p:nvSpPr>
            <p:spPr>
              <a:xfrm>
                <a:off x="6029290" y="1875903"/>
                <a:ext cx="702225" cy="180466"/>
              </a:xfrm>
              <a:custGeom>
                <a:avLst/>
                <a:gdLst>
                  <a:gd name="connsiteX0" fmla="*/ 79410 w 702225"/>
                  <a:gd name="connsiteY0" fmla="*/ 29097 h 180466"/>
                  <a:gd name="connsiteX1" fmla="*/ 401673 w 702225"/>
                  <a:gd name="connsiteY1" fmla="*/ 24335 h 180466"/>
                  <a:gd name="connsiteX2" fmla="*/ 695360 w 702225"/>
                  <a:gd name="connsiteY2" fmla="*/ 176735 h 180466"/>
                  <a:gd name="connsiteX3" fmla="*/ 595348 w 702225"/>
                  <a:gd name="connsiteY3" fmla="*/ 122760 h 180466"/>
                  <a:gd name="connsiteX4" fmla="*/ 439773 w 702225"/>
                  <a:gd name="connsiteY4" fmla="*/ 2110 h 180466"/>
                  <a:gd name="connsiteX5" fmla="*/ 25435 w 702225"/>
                  <a:gd name="connsiteY5" fmla="*/ 44972 h 180466"/>
                  <a:gd name="connsiteX6" fmla="*/ 79410 w 702225"/>
                  <a:gd name="connsiteY6" fmla="*/ 29097 h 18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02225" h="180466">
                    <a:moveTo>
                      <a:pt x="79410" y="29097"/>
                    </a:moveTo>
                    <a:cubicBezTo>
                      <a:pt x="142116" y="25658"/>
                      <a:pt x="299015" y="-271"/>
                      <a:pt x="401673" y="24335"/>
                    </a:cubicBezTo>
                    <a:cubicBezTo>
                      <a:pt x="504331" y="48941"/>
                      <a:pt x="663081" y="160331"/>
                      <a:pt x="695360" y="176735"/>
                    </a:cubicBezTo>
                    <a:cubicBezTo>
                      <a:pt x="727639" y="193139"/>
                      <a:pt x="637946" y="151864"/>
                      <a:pt x="595348" y="122760"/>
                    </a:cubicBezTo>
                    <a:cubicBezTo>
                      <a:pt x="552750" y="93656"/>
                      <a:pt x="534758" y="15075"/>
                      <a:pt x="439773" y="2110"/>
                    </a:cubicBezTo>
                    <a:cubicBezTo>
                      <a:pt x="344788" y="-10855"/>
                      <a:pt x="82585" y="39945"/>
                      <a:pt x="25435" y="44972"/>
                    </a:cubicBezTo>
                    <a:cubicBezTo>
                      <a:pt x="-31715" y="49999"/>
                      <a:pt x="16704" y="32536"/>
                      <a:pt x="79410" y="290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0" name="フリーフォーム: 図形 2639">
                <a:extLst>
                  <a:ext uri="{FF2B5EF4-FFF2-40B4-BE49-F238E27FC236}">
                    <a16:creationId xmlns:a16="http://schemas.microsoft.com/office/drawing/2014/main" id="{5C0DA726-EBD1-457E-982B-9C81DDB5E57B}"/>
                  </a:ext>
                </a:extLst>
              </p:cNvPr>
              <p:cNvSpPr/>
              <p:nvPr/>
            </p:nvSpPr>
            <p:spPr>
              <a:xfrm>
                <a:off x="5526980" y="1201246"/>
                <a:ext cx="356330" cy="180105"/>
              </a:xfrm>
              <a:custGeom>
                <a:avLst/>
                <a:gdLst>
                  <a:gd name="connsiteX0" fmla="*/ 695 w 356330"/>
                  <a:gd name="connsiteY0" fmla="*/ 179879 h 180105"/>
                  <a:gd name="connsiteX1" fmla="*/ 218183 w 356330"/>
                  <a:gd name="connsiteY1" fmla="*/ 83042 h 180105"/>
                  <a:gd name="connsiteX2" fmla="*/ 351533 w 356330"/>
                  <a:gd name="connsiteY2" fmla="*/ 492 h 180105"/>
                  <a:gd name="connsiteX3" fmla="*/ 295970 w 356330"/>
                  <a:gd name="connsiteY3" fmla="*/ 54467 h 180105"/>
                  <a:gd name="connsiteX4" fmla="*/ 695 w 356330"/>
                  <a:gd name="connsiteY4" fmla="*/ 179879 h 180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6330" h="180105">
                    <a:moveTo>
                      <a:pt x="695" y="179879"/>
                    </a:moveTo>
                    <a:cubicBezTo>
                      <a:pt x="-12270" y="184642"/>
                      <a:pt x="159710" y="112940"/>
                      <a:pt x="218183" y="83042"/>
                    </a:cubicBezTo>
                    <a:cubicBezTo>
                      <a:pt x="276656" y="53144"/>
                      <a:pt x="338568" y="5255"/>
                      <a:pt x="351533" y="492"/>
                    </a:cubicBezTo>
                    <a:cubicBezTo>
                      <a:pt x="364498" y="-4271"/>
                      <a:pt x="352855" y="26421"/>
                      <a:pt x="295970" y="54467"/>
                    </a:cubicBezTo>
                    <a:cubicBezTo>
                      <a:pt x="239085" y="82513"/>
                      <a:pt x="13660" y="175116"/>
                      <a:pt x="695" y="1798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1" name="フリーフォーム: 図形 2640">
                <a:extLst>
                  <a:ext uri="{FF2B5EF4-FFF2-40B4-BE49-F238E27FC236}">
                    <a16:creationId xmlns:a16="http://schemas.microsoft.com/office/drawing/2014/main" id="{2E76EC78-9234-4BA0-9503-496A64839266}"/>
                  </a:ext>
                </a:extLst>
              </p:cNvPr>
              <p:cNvSpPr/>
              <p:nvPr/>
            </p:nvSpPr>
            <p:spPr>
              <a:xfrm>
                <a:off x="5859869" y="1180877"/>
                <a:ext cx="212198" cy="165994"/>
              </a:xfrm>
              <a:custGeom>
                <a:avLst/>
                <a:gdLst>
                  <a:gd name="connsiteX0" fmla="*/ 1181 w 212198"/>
                  <a:gd name="connsiteY0" fmla="*/ 51023 h 165994"/>
                  <a:gd name="connsiteX1" fmla="*/ 128181 w 212198"/>
                  <a:gd name="connsiteY1" fmla="*/ 9748 h 165994"/>
                  <a:gd name="connsiteX2" fmla="*/ 209144 w 212198"/>
                  <a:gd name="connsiteY2" fmla="*/ 3398 h 165994"/>
                  <a:gd name="connsiteX3" fmla="*/ 174219 w 212198"/>
                  <a:gd name="connsiteY3" fmla="*/ 16098 h 165994"/>
                  <a:gd name="connsiteX4" fmla="*/ 23406 w 212198"/>
                  <a:gd name="connsiteY4" fmla="*/ 165323 h 165994"/>
                  <a:gd name="connsiteX5" fmla="*/ 128181 w 212198"/>
                  <a:gd name="connsiteY5" fmla="*/ 68486 h 165994"/>
                  <a:gd name="connsiteX6" fmla="*/ 209144 w 212198"/>
                  <a:gd name="connsiteY6" fmla="*/ 4986 h 165994"/>
                  <a:gd name="connsiteX7" fmla="*/ 1181 w 212198"/>
                  <a:gd name="connsiteY7" fmla="*/ 51023 h 165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2198" h="165994">
                    <a:moveTo>
                      <a:pt x="1181" y="51023"/>
                    </a:moveTo>
                    <a:cubicBezTo>
                      <a:pt x="-12313" y="51817"/>
                      <a:pt x="93521" y="17685"/>
                      <a:pt x="128181" y="9748"/>
                    </a:cubicBezTo>
                    <a:cubicBezTo>
                      <a:pt x="162841" y="1811"/>
                      <a:pt x="201471" y="2340"/>
                      <a:pt x="209144" y="3398"/>
                    </a:cubicBezTo>
                    <a:cubicBezTo>
                      <a:pt x="216817" y="4456"/>
                      <a:pt x="205175" y="-10890"/>
                      <a:pt x="174219" y="16098"/>
                    </a:cubicBezTo>
                    <a:cubicBezTo>
                      <a:pt x="143263" y="43086"/>
                      <a:pt x="31079" y="156592"/>
                      <a:pt x="23406" y="165323"/>
                    </a:cubicBezTo>
                    <a:cubicBezTo>
                      <a:pt x="15733" y="174054"/>
                      <a:pt x="97225" y="95209"/>
                      <a:pt x="128181" y="68486"/>
                    </a:cubicBezTo>
                    <a:cubicBezTo>
                      <a:pt x="159137" y="41763"/>
                      <a:pt x="227400" y="9484"/>
                      <a:pt x="209144" y="4986"/>
                    </a:cubicBezTo>
                    <a:cubicBezTo>
                      <a:pt x="190888" y="488"/>
                      <a:pt x="14675" y="50229"/>
                      <a:pt x="1181" y="510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2" name="フリーフォーム: 図形 2641">
                <a:extLst>
                  <a:ext uri="{FF2B5EF4-FFF2-40B4-BE49-F238E27FC236}">
                    <a16:creationId xmlns:a16="http://schemas.microsoft.com/office/drawing/2014/main" id="{0E8337BE-EF63-40E3-82CD-371A45986230}"/>
                  </a:ext>
                </a:extLst>
              </p:cNvPr>
              <p:cNvSpPr/>
              <p:nvPr/>
            </p:nvSpPr>
            <p:spPr>
              <a:xfrm>
                <a:off x="5629219" y="1212545"/>
                <a:ext cx="454286" cy="267351"/>
              </a:xfrm>
              <a:custGeom>
                <a:avLst/>
                <a:gdLst>
                  <a:gd name="connsiteX0" fmla="*/ 454081 w 454286"/>
                  <a:gd name="connsiteY0" fmla="*/ 305 h 267351"/>
                  <a:gd name="connsiteX1" fmla="*/ 241356 w 454286"/>
                  <a:gd name="connsiteY1" fmla="*/ 192393 h 267351"/>
                  <a:gd name="connsiteX2" fmla="*/ 190556 w 454286"/>
                  <a:gd name="connsiteY2" fmla="*/ 227318 h 267351"/>
                  <a:gd name="connsiteX3" fmla="*/ 56 w 454286"/>
                  <a:gd name="connsiteY3" fmla="*/ 267005 h 267351"/>
                  <a:gd name="connsiteX4" fmla="*/ 211194 w 454286"/>
                  <a:gd name="connsiteY4" fmla="*/ 203505 h 267351"/>
                  <a:gd name="connsiteX5" fmla="*/ 279456 w 454286"/>
                  <a:gd name="connsiteY5" fmla="*/ 149530 h 267351"/>
                  <a:gd name="connsiteX6" fmla="*/ 454081 w 454286"/>
                  <a:gd name="connsiteY6" fmla="*/ 305 h 2673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4286" h="267351">
                    <a:moveTo>
                      <a:pt x="454081" y="305"/>
                    </a:moveTo>
                    <a:cubicBezTo>
                      <a:pt x="447731" y="7449"/>
                      <a:pt x="285277" y="154557"/>
                      <a:pt x="241356" y="192393"/>
                    </a:cubicBezTo>
                    <a:cubicBezTo>
                      <a:pt x="197435" y="230229"/>
                      <a:pt x="230773" y="214883"/>
                      <a:pt x="190556" y="227318"/>
                    </a:cubicBezTo>
                    <a:cubicBezTo>
                      <a:pt x="150339" y="239753"/>
                      <a:pt x="-3384" y="270974"/>
                      <a:pt x="56" y="267005"/>
                    </a:cubicBezTo>
                    <a:cubicBezTo>
                      <a:pt x="3496" y="263036"/>
                      <a:pt x="164627" y="223084"/>
                      <a:pt x="211194" y="203505"/>
                    </a:cubicBezTo>
                    <a:cubicBezTo>
                      <a:pt x="257761" y="183926"/>
                      <a:pt x="240827" y="185778"/>
                      <a:pt x="279456" y="149530"/>
                    </a:cubicBezTo>
                    <a:cubicBezTo>
                      <a:pt x="318085" y="113282"/>
                      <a:pt x="460431" y="-6839"/>
                      <a:pt x="454081" y="3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3" name="フリーフォーム: 図形 2642">
                <a:extLst>
                  <a:ext uri="{FF2B5EF4-FFF2-40B4-BE49-F238E27FC236}">
                    <a16:creationId xmlns:a16="http://schemas.microsoft.com/office/drawing/2014/main" id="{FECD7EA5-CBCB-4620-AFCC-4DB371E2347E}"/>
                  </a:ext>
                </a:extLst>
              </p:cNvPr>
              <p:cNvSpPr/>
              <p:nvPr/>
            </p:nvSpPr>
            <p:spPr>
              <a:xfrm>
                <a:off x="5650043" y="1258854"/>
                <a:ext cx="235231" cy="184189"/>
              </a:xfrm>
              <a:custGeom>
                <a:avLst/>
                <a:gdLst>
                  <a:gd name="connsiteX0" fmla="*/ 3045 w 235231"/>
                  <a:gd name="connsiteY0" fmla="*/ 103221 h 184189"/>
                  <a:gd name="connsiteX1" fmla="*/ 107820 w 235231"/>
                  <a:gd name="connsiteY1" fmla="*/ 61946 h 184189"/>
                  <a:gd name="connsiteX2" fmla="*/ 203070 w 235231"/>
                  <a:gd name="connsiteY2" fmla="*/ 20671 h 184189"/>
                  <a:gd name="connsiteX3" fmla="*/ 110995 w 235231"/>
                  <a:gd name="connsiteY3" fmla="*/ 115921 h 184189"/>
                  <a:gd name="connsiteX4" fmla="*/ 23682 w 235231"/>
                  <a:gd name="connsiteY4" fmla="*/ 184184 h 184189"/>
                  <a:gd name="connsiteX5" fmla="*/ 110995 w 235231"/>
                  <a:gd name="connsiteY5" fmla="*/ 112746 h 184189"/>
                  <a:gd name="connsiteX6" fmla="*/ 233232 w 235231"/>
                  <a:gd name="connsiteY6" fmla="*/ 34 h 184189"/>
                  <a:gd name="connsiteX7" fmla="*/ 3045 w 235231"/>
                  <a:gd name="connsiteY7" fmla="*/ 103221 h 184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5231" h="184189">
                    <a:moveTo>
                      <a:pt x="3045" y="103221"/>
                    </a:moveTo>
                    <a:cubicBezTo>
                      <a:pt x="-17857" y="113540"/>
                      <a:pt x="74483" y="75704"/>
                      <a:pt x="107820" y="61946"/>
                    </a:cubicBezTo>
                    <a:cubicBezTo>
                      <a:pt x="141157" y="48188"/>
                      <a:pt x="202541" y="11675"/>
                      <a:pt x="203070" y="20671"/>
                    </a:cubicBezTo>
                    <a:cubicBezTo>
                      <a:pt x="203599" y="29667"/>
                      <a:pt x="140893" y="88669"/>
                      <a:pt x="110995" y="115921"/>
                    </a:cubicBezTo>
                    <a:cubicBezTo>
                      <a:pt x="81097" y="143173"/>
                      <a:pt x="23682" y="184713"/>
                      <a:pt x="23682" y="184184"/>
                    </a:cubicBezTo>
                    <a:cubicBezTo>
                      <a:pt x="23682" y="183655"/>
                      <a:pt x="76070" y="143438"/>
                      <a:pt x="110995" y="112746"/>
                    </a:cubicBezTo>
                    <a:cubicBezTo>
                      <a:pt x="145920" y="82054"/>
                      <a:pt x="250959" y="2151"/>
                      <a:pt x="233232" y="34"/>
                    </a:cubicBezTo>
                    <a:cubicBezTo>
                      <a:pt x="215505" y="-2083"/>
                      <a:pt x="23947" y="92902"/>
                      <a:pt x="3045" y="103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4" name="フリーフォーム: 図形 2643">
                <a:extLst>
                  <a:ext uri="{FF2B5EF4-FFF2-40B4-BE49-F238E27FC236}">
                    <a16:creationId xmlns:a16="http://schemas.microsoft.com/office/drawing/2014/main" id="{EE4E40BE-35B5-4F16-8BE1-5E56D6C808E6}"/>
                  </a:ext>
                </a:extLst>
              </p:cNvPr>
              <p:cNvSpPr/>
              <p:nvPr/>
            </p:nvSpPr>
            <p:spPr>
              <a:xfrm>
                <a:off x="6552837" y="1527943"/>
                <a:ext cx="156182" cy="297464"/>
              </a:xfrm>
              <a:custGeom>
                <a:avLst/>
                <a:gdLst>
                  <a:gd name="connsiteX0" fmla="*/ 363 w 156182"/>
                  <a:gd name="connsiteY0" fmla="*/ 820 h 297464"/>
                  <a:gd name="connsiteX1" fmla="*/ 105138 w 156182"/>
                  <a:gd name="connsiteY1" fmla="*/ 81782 h 297464"/>
                  <a:gd name="connsiteX2" fmla="*/ 155938 w 156182"/>
                  <a:gd name="connsiteY2" fmla="*/ 135757 h 297464"/>
                  <a:gd name="connsiteX3" fmla="*/ 121013 w 156182"/>
                  <a:gd name="connsiteY3" fmla="*/ 199257 h 297464"/>
                  <a:gd name="connsiteX4" fmla="*/ 46401 w 156182"/>
                  <a:gd name="connsiteY4" fmla="*/ 296095 h 297464"/>
                  <a:gd name="connsiteX5" fmla="*/ 67038 w 156182"/>
                  <a:gd name="connsiteY5" fmla="*/ 251645 h 297464"/>
                  <a:gd name="connsiteX6" fmla="*/ 119426 w 156182"/>
                  <a:gd name="connsiteY6" fmla="*/ 188145 h 297464"/>
                  <a:gd name="connsiteX7" fmla="*/ 144826 w 156182"/>
                  <a:gd name="connsiteY7" fmla="*/ 135757 h 297464"/>
                  <a:gd name="connsiteX8" fmla="*/ 363 w 156182"/>
                  <a:gd name="connsiteY8" fmla="*/ 820 h 297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6182" h="297464">
                    <a:moveTo>
                      <a:pt x="363" y="820"/>
                    </a:moveTo>
                    <a:cubicBezTo>
                      <a:pt x="-6252" y="-8176"/>
                      <a:pt x="79209" y="59292"/>
                      <a:pt x="105138" y="81782"/>
                    </a:cubicBezTo>
                    <a:cubicBezTo>
                      <a:pt x="131067" y="104272"/>
                      <a:pt x="153292" y="116178"/>
                      <a:pt x="155938" y="135757"/>
                    </a:cubicBezTo>
                    <a:cubicBezTo>
                      <a:pt x="158584" y="155336"/>
                      <a:pt x="139269" y="172534"/>
                      <a:pt x="121013" y="199257"/>
                    </a:cubicBezTo>
                    <a:cubicBezTo>
                      <a:pt x="102757" y="225980"/>
                      <a:pt x="55397" y="287364"/>
                      <a:pt x="46401" y="296095"/>
                    </a:cubicBezTo>
                    <a:cubicBezTo>
                      <a:pt x="37405" y="304826"/>
                      <a:pt x="54867" y="269637"/>
                      <a:pt x="67038" y="251645"/>
                    </a:cubicBezTo>
                    <a:cubicBezTo>
                      <a:pt x="79209" y="233653"/>
                      <a:pt x="106461" y="207460"/>
                      <a:pt x="119426" y="188145"/>
                    </a:cubicBezTo>
                    <a:cubicBezTo>
                      <a:pt x="132391" y="168830"/>
                      <a:pt x="160172" y="161686"/>
                      <a:pt x="144826" y="135757"/>
                    </a:cubicBezTo>
                    <a:cubicBezTo>
                      <a:pt x="129480" y="109828"/>
                      <a:pt x="6978" y="9816"/>
                      <a:pt x="363" y="8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5" name="フリーフォーム: 図形 2644">
                <a:extLst>
                  <a:ext uri="{FF2B5EF4-FFF2-40B4-BE49-F238E27FC236}">
                    <a16:creationId xmlns:a16="http://schemas.microsoft.com/office/drawing/2014/main" id="{F2459709-8390-4471-BC0A-8986EE0BEF05}"/>
                  </a:ext>
                </a:extLst>
              </p:cNvPr>
              <p:cNvSpPr/>
              <p:nvPr/>
            </p:nvSpPr>
            <p:spPr>
              <a:xfrm>
                <a:off x="6531256" y="1568450"/>
                <a:ext cx="75702" cy="205634"/>
              </a:xfrm>
              <a:custGeom>
                <a:avLst/>
                <a:gdLst>
                  <a:gd name="connsiteX0" fmla="*/ 20357 w 75702"/>
                  <a:gd name="connsiteY0" fmla="*/ 0 h 205634"/>
                  <a:gd name="connsiteX1" fmla="*/ 63219 w 75702"/>
                  <a:gd name="connsiteY1" fmla="*/ 111125 h 205634"/>
                  <a:gd name="connsiteX2" fmla="*/ 25119 w 75702"/>
                  <a:gd name="connsiteY2" fmla="*/ 184150 h 205634"/>
                  <a:gd name="connsiteX3" fmla="*/ 1307 w 75702"/>
                  <a:gd name="connsiteY3" fmla="*/ 204788 h 205634"/>
                  <a:gd name="connsiteX4" fmla="*/ 64807 w 75702"/>
                  <a:gd name="connsiteY4" fmla="*/ 161925 h 205634"/>
                  <a:gd name="connsiteX5" fmla="*/ 72744 w 75702"/>
                  <a:gd name="connsiteY5" fmla="*/ 112713 h 205634"/>
                  <a:gd name="connsiteX6" fmla="*/ 20357 w 75702"/>
                  <a:gd name="connsiteY6" fmla="*/ 0 h 205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5702" h="205634">
                    <a:moveTo>
                      <a:pt x="20357" y="0"/>
                    </a:moveTo>
                    <a:cubicBezTo>
                      <a:pt x="18769" y="-265"/>
                      <a:pt x="62425" y="80433"/>
                      <a:pt x="63219" y="111125"/>
                    </a:cubicBezTo>
                    <a:cubicBezTo>
                      <a:pt x="64013" y="141817"/>
                      <a:pt x="35438" y="168540"/>
                      <a:pt x="25119" y="184150"/>
                    </a:cubicBezTo>
                    <a:cubicBezTo>
                      <a:pt x="14800" y="199760"/>
                      <a:pt x="-5308" y="208492"/>
                      <a:pt x="1307" y="204788"/>
                    </a:cubicBezTo>
                    <a:cubicBezTo>
                      <a:pt x="7922" y="201084"/>
                      <a:pt x="52901" y="177271"/>
                      <a:pt x="64807" y="161925"/>
                    </a:cubicBezTo>
                    <a:cubicBezTo>
                      <a:pt x="76713" y="146579"/>
                      <a:pt x="78036" y="136261"/>
                      <a:pt x="72744" y="112713"/>
                    </a:cubicBezTo>
                    <a:cubicBezTo>
                      <a:pt x="67452" y="89165"/>
                      <a:pt x="21945" y="265"/>
                      <a:pt x="2035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6" name="フリーフォーム: 図形 2645">
                <a:extLst>
                  <a:ext uri="{FF2B5EF4-FFF2-40B4-BE49-F238E27FC236}">
                    <a16:creationId xmlns:a16="http://schemas.microsoft.com/office/drawing/2014/main" id="{9112A5B9-C4DC-48C3-89BC-B63B7DA64576}"/>
                  </a:ext>
                </a:extLst>
              </p:cNvPr>
              <p:cNvSpPr/>
              <p:nvPr/>
            </p:nvSpPr>
            <p:spPr>
              <a:xfrm>
                <a:off x="6495351" y="1651939"/>
                <a:ext cx="116590" cy="171040"/>
              </a:xfrm>
              <a:custGeom>
                <a:avLst/>
                <a:gdLst>
                  <a:gd name="connsiteX0" fmla="*/ 51499 w 116590"/>
                  <a:gd name="connsiteY0" fmla="*/ 649 h 171040"/>
                  <a:gd name="connsiteX1" fmla="*/ 7049 w 116590"/>
                  <a:gd name="connsiteY1" fmla="*/ 84786 h 171040"/>
                  <a:gd name="connsiteX2" fmla="*/ 2287 w 116590"/>
                  <a:gd name="connsiteY2" fmla="*/ 151461 h 171040"/>
                  <a:gd name="connsiteX3" fmla="*/ 29274 w 116590"/>
                  <a:gd name="connsiteY3" fmla="*/ 170511 h 171040"/>
                  <a:gd name="connsiteX4" fmla="*/ 116587 w 116590"/>
                  <a:gd name="connsiteY4" fmla="*/ 135586 h 171040"/>
                  <a:gd name="connsiteX5" fmla="*/ 32449 w 116590"/>
                  <a:gd name="connsiteY5" fmla="*/ 148286 h 171040"/>
                  <a:gd name="connsiteX6" fmla="*/ 14987 w 116590"/>
                  <a:gd name="connsiteY6" fmla="*/ 132411 h 171040"/>
                  <a:gd name="connsiteX7" fmla="*/ 51499 w 116590"/>
                  <a:gd name="connsiteY7" fmla="*/ 649 h 1710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590" h="171040">
                    <a:moveTo>
                      <a:pt x="51499" y="649"/>
                    </a:moveTo>
                    <a:cubicBezTo>
                      <a:pt x="50176" y="-7288"/>
                      <a:pt x="15251" y="59651"/>
                      <a:pt x="7049" y="84786"/>
                    </a:cubicBezTo>
                    <a:cubicBezTo>
                      <a:pt x="-1153" y="109921"/>
                      <a:pt x="-1417" y="137174"/>
                      <a:pt x="2287" y="151461"/>
                    </a:cubicBezTo>
                    <a:cubicBezTo>
                      <a:pt x="5991" y="165748"/>
                      <a:pt x="10224" y="173157"/>
                      <a:pt x="29274" y="170511"/>
                    </a:cubicBezTo>
                    <a:cubicBezTo>
                      <a:pt x="48324" y="167865"/>
                      <a:pt x="116058" y="139290"/>
                      <a:pt x="116587" y="135586"/>
                    </a:cubicBezTo>
                    <a:cubicBezTo>
                      <a:pt x="117116" y="131882"/>
                      <a:pt x="49382" y="148815"/>
                      <a:pt x="32449" y="148286"/>
                    </a:cubicBezTo>
                    <a:cubicBezTo>
                      <a:pt x="15516" y="147757"/>
                      <a:pt x="12606" y="157282"/>
                      <a:pt x="14987" y="132411"/>
                    </a:cubicBezTo>
                    <a:cubicBezTo>
                      <a:pt x="17368" y="107540"/>
                      <a:pt x="52822" y="8586"/>
                      <a:pt x="51499" y="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7" name="フリーフォーム: 図形 2646">
                <a:extLst>
                  <a:ext uri="{FF2B5EF4-FFF2-40B4-BE49-F238E27FC236}">
                    <a16:creationId xmlns:a16="http://schemas.microsoft.com/office/drawing/2014/main" id="{4B638F47-4C76-475B-8BC8-97E49D268FCA}"/>
                  </a:ext>
                </a:extLst>
              </p:cNvPr>
              <p:cNvSpPr/>
              <p:nvPr/>
            </p:nvSpPr>
            <p:spPr>
              <a:xfrm>
                <a:off x="5938578" y="1934853"/>
                <a:ext cx="630684" cy="187647"/>
              </a:xfrm>
              <a:custGeom>
                <a:avLst/>
                <a:gdLst>
                  <a:gd name="connsiteX0" fmla="*/ 260 w 630684"/>
                  <a:gd name="connsiteY0" fmla="*/ 16185 h 187647"/>
                  <a:gd name="connsiteX1" fmla="*/ 382847 w 630684"/>
                  <a:gd name="connsiteY1" fmla="*/ 17772 h 187647"/>
                  <a:gd name="connsiteX2" fmla="*/ 560647 w 630684"/>
                  <a:gd name="connsiteY2" fmla="*/ 87622 h 187647"/>
                  <a:gd name="connsiteX3" fmla="*/ 630497 w 630684"/>
                  <a:gd name="connsiteY3" fmla="*/ 187635 h 187647"/>
                  <a:gd name="connsiteX4" fmla="*/ 576522 w 630684"/>
                  <a:gd name="connsiteY4" fmla="*/ 93972 h 187647"/>
                  <a:gd name="connsiteX5" fmla="*/ 444760 w 630684"/>
                  <a:gd name="connsiteY5" fmla="*/ 3485 h 187647"/>
                  <a:gd name="connsiteX6" fmla="*/ 260 w 630684"/>
                  <a:gd name="connsiteY6" fmla="*/ 16185 h 187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0684" h="187647">
                    <a:moveTo>
                      <a:pt x="260" y="16185"/>
                    </a:moveTo>
                    <a:cubicBezTo>
                      <a:pt x="-10059" y="18566"/>
                      <a:pt x="289449" y="5866"/>
                      <a:pt x="382847" y="17772"/>
                    </a:cubicBezTo>
                    <a:cubicBezTo>
                      <a:pt x="476245" y="29678"/>
                      <a:pt x="519372" y="59312"/>
                      <a:pt x="560647" y="87622"/>
                    </a:cubicBezTo>
                    <a:cubicBezTo>
                      <a:pt x="601922" y="115933"/>
                      <a:pt x="627851" y="186577"/>
                      <a:pt x="630497" y="187635"/>
                    </a:cubicBezTo>
                    <a:cubicBezTo>
                      <a:pt x="633143" y="188693"/>
                      <a:pt x="607478" y="124664"/>
                      <a:pt x="576522" y="93972"/>
                    </a:cubicBezTo>
                    <a:cubicBezTo>
                      <a:pt x="545566" y="63280"/>
                      <a:pt x="540275" y="15391"/>
                      <a:pt x="444760" y="3485"/>
                    </a:cubicBezTo>
                    <a:cubicBezTo>
                      <a:pt x="349246" y="-8421"/>
                      <a:pt x="10579" y="13804"/>
                      <a:pt x="260" y="16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8" name="フリーフォーム: 図形 2647">
                <a:extLst>
                  <a:ext uri="{FF2B5EF4-FFF2-40B4-BE49-F238E27FC236}">
                    <a16:creationId xmlns:a16="http://schemas.microsoft.com/office/drawing/2014/main" id="{31E1E0A1-131D-42D6-BBE9-CE9AB8617829}"/>
                  </a:ext>
                </a:extLst>
              </p:cNvPr>
              <p:cNvSpPr/>
              <p:nvPr/>
            </p:nvSpPr>
            <p:spPr>
              <a:xfrm>
                <a:off x="6540985" y="1987833"/>
                <a:ext cx="179761" cy="152016"/>
              </a:xfrm>
              <a:custGeom>
                <a:avLst/>
                <a:gdLst>
                  <a:gd name="connsiteX0" fmla="*/ 1103 w 179761"/>
                  <a:gd name="connsiteY0" fmla="*/ 2892 h 152016"/>
                  <a:gd name="connsiteX1" fmla="*/ 121753 w 179761"/>
                  <a:gd name="connsiteY1" fmla="*/ 128305 h 152016"/>
                  <a:gd name="connsiteX2" fmla="*/ 123340 w 179761"/>
                  <a:gd name="connsiteY2" fmla="*/ 148942 h 152016"/>
                  <a:gd name="connsiteX3" fmla="*/ 128103 w 179761"/>
                  <a:gd name="connsiteY3" fmla="*/ 117192 h 152016"/>
                  <a:gd name="connsiteX4" fmla="*/ 178903 w 179761"/>
                  <a:gd name="connsiteY4" fmla="*/ 148942 h 152016"/>
                  <a:gd name="connsiteX5" fmla="*/ 80478 w 179761"/>
                  <a:gd name="connsiteY5" fmla="*/ 25117 h 152016"/>
                  <a:gd name="connsiteX6" fmla="*/ 121753 w 179761"/>
                  <a:gd name="connsiteY6" fmla="*/ 98142 h 152016"/>
                  <a:gd name="connsiteX7" fmla="*/ 64603 w 179761"/>
                  <a:gd name="connsiteY7" fmla="*/ 44167 h 152016"/>
                  <a:gd name="connsiteX8" fmla="*/ 1103 w 179761"/>
                  <a:gd name="connsiteY8" fmla="*/ 2892 h 152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9761" h="152016">
                    <a:moveTo>
                      <a:pt x="1103" y="2892"/>
                    </a:moveTo>
                    <a:cubicBezTo>
                      <a:pt x="10628" y="16915"/>
                      <a:pt x="101380" y="103963"/>
                      <a:pt x="121753" y="128305"/>
                    </a:cubicBezTo>
                    <a:cubicBezTo>
                      <a:pt x="142126" y="152647"/>
                      <a:pt x="122282" y="150794"/>
                      <a:pt x="123340" y="148942"/>
                    </a:cubicBezTo>
                    <a:cubicBezTo>
                      <a:pt x="124398" y="147090"/>
                      <a:pt x="118843" y="117192"/>
                      <a:pt x="128103" y="117192"/>
                    </a:cubicBezTo>
                    <a:cubicBezTo>
                      <a:pt x="137363" y="117192"/>
                      <a:pt x="186840" y="164288"/>
                      <a:pt x="178903" y="148942"/>
                    </a:cubicBezTo>
                    <a:cubicBezTo>
                      <a:pt x="170966" y="133596"/>
                      <a:pt x="90003" y="33584"/>
                      <a:pt x="80478" y="25117"/>
                    </a:cubicBezTo>
                    <a:cubicBezTo>
                      <a:pt x="70953" y="16650"/>
                      <a:pt x="124399" y="94967"/>
                      <a:pt x="121753" y="98142"/>
                    </a:cubicBezTo>
                    <a:cubicBezTo>
                      <a:pt x="119107" y="101317"/>
                      <a:pt x="82859" y="58719"/>
                      <a:pt x="64603" y="44167"/>
                    </a:cubicBezTo>
                    <a:cubicBezTo>
                      <a:pt x="46347" y="29615"/>
                      <a:pt x="-8422" y="-11131"/>
                      <a:pt x="1103" y="28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49" name="フリーフォーム: 図形 2648">
                <a:extLst>
                  <a:ext uri="{FF2B5EF4-FFF2-40B4-BE49-F238E27FC236}">
                    <a16:creationId xmlns:a16="http://schemas.microsoft.com/office/drawing/2014/main" id="{EBD132DE-1CB9-428C-939B-E02F00B3F546}"/>
                  </a:ext>
                </a:extLst>
              </p:cNvPr>
              <p:cNvSpPr/>
              <p:nvPr/>
            </p:nvSpPr>
            <p:spPr>
              <a:xfrm>
                <a:off x="6954834" y="4032340"/>
                <a:ext cx="196238" cy="69760"/>
              </a:xfrm>
              <a:custGeom>
                <a:avLst/>
                <a:gdLst>
                  <a:gd name="connsiteX0" fmla="*/ 195266 w 196238"/>
                  <a:gd name="connsiteY0" fmla="*/ 50710 h 69760"/>
                  <a:gd name="connsiteX1" fmla="*/ 42866 w 196238"/>
                  <a:gd name="connsiteY1" fmla="*/ 7848 h 69760"/>
                  <a:gd name="connsiteX2" fmla="*/ 4 w 196238"/>
                  <a:gd name="connsiteY2" fmla="*/ 69760 h 69760"/>
                  <a:gd name="connsiteX3" fmla="*/ 44454 w 196238"/>
                  <a:gd name="connsiteY3" fmla="*/ 7848 h 69760"/>
                  <a:gd name="connsiteX4" fmla="*/ 106366 w 196238"/>
                  <a:gd name="connsiteY4" fmla="*/ 4673 h 69760"/>
                  <a:gd name="connsiteX5" fmla="*/ 195266 w 196238"/>
                  <a:gd name="connsiteY5" fmla="*/ 50710 h 697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6238" h="69760">
                    <a:moveTo>
                      <a:pt x="195266" y="50710"/>
                    </a:moveTo>
                    <a:cubicBezTo>
                      <a:pt x="184683" y="51239"/>
                      <a:pt x="75410" y="4673"/>
                      <a:pt x="42866" y="7848"/>
                    </a:cubicBezTo>
                    <a:cubicBezTo>
                      <a:pt x="10322" y="11023"/>
                      <a:pt x="-261" y="69760"/>
                      <a:pt x="4" y="69760"/>
                    </a:cubicBezTo>
                    <a:cubicBezTo>
                      <a:pt x="269" y="69760"/>
                      <a:pt x="26727" y="18696"/>
                      <a:pt x="44454" y="7848"/>
                    </a:cubicBezTo>
                    <a:cubicBezTo>
                      <a:pt x="62181" y="-3000"/>
                      <a:pt x="85729" y="-1148"/>
                      <a:pt x="106366" y="4673"/>
                    </a:cubicBezTo>
                    <a:cubicBezTo>
                      <a:pt x="127003" y="10494"/>
                      <a:pt x="205849" y="50181"/>
                      <a:pt x="195266" y="507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0" name="フリーフォーム: 図形 2649">
                <a:extLst>
                  <a:ext uri="{FF2B5EF4-FFF2-40B4-BE49-F238E27FC236}">
                    <a16:creationId xmlns:a16="http://schemas.microsoft.com/office/drawing/2014/main" id="{4D803AF6-731C-4BC8-A035-CF7B86052C62}"/>
                  </a:ext>
                </a:extLst>
              </p:cNvPr>
              <p:cNvSpPr/>
              <p:nvPr/>
            </p:nvSpPr>
            <p:spPr>
              <a:xfrm>
                <a:off x="6922249" y="4014230"/>
                <a:ext cx="210419" cy="391167"/>
              </a:xfrm>
              <a:custGeom>
                <a:avLst/>
                <a:gdLst>
                  <a:gd name="connsiteX0" fmla="*/ 210389 w 210419"/>
                  <a:gd name="connsiteY0" fmla="*/ 30720 h 391167"/>
                  <a:gd name="connsiteX1" fmla="*/ 38939 w 210419"/>
                  <a:gd name="connsiteY1" fmla="*/ 558 h 391167"/>
                  <a:gd name="connsiteX2" fmla="*/ 5601 w 210419"/>
                  <a:gd name="connsiteY2" fmla="*/ 60883 h 391167"/>
                  <a:gd name="connsiteX3" fmla="*/ 4014 w 210419"/>
                  <a:gd name="connsiteY3" fmla="*/ 132320 h 391167"/>
                  <a:gd name="connsiteX4" fmla="*/ 27826 w 210419"/>
                  <a:gd name="connsiteY4" fmla="*/ 208520 h 391167"/>
                  <a:gd name="connsiteX5" fmla="*/ 100851 w 210419"/>
                  <a:gd name="connsiteY5" fmla="*/ 308533 h 391167"/>
                  <a:gd name="connsiteX6" fmla="*/ 207214 w 210419"/>
                  <a:gd name="connsiteY6" fmla="*/ 391083 h 391167"/>
                  <a:gd name="connsiteX7" fmla="*/ 97676 w 210419"/>
                  <a:gd name="connsiteY7" fmla="*/ 319645 h 391167"/>
                  <a:gd name="connsiteX8" fmla="*/ 8776 w 210419"/>
                  <a:gd name="connsiteY8" fmla="*/ 122795 h 391167"/>
                  <a:gd name="connsiteX9" fmla="*/ 24651 w 210419"/>
                  <a:gd name="connsiteY9" fmla="*/ 29133 h 391167"/>
                  <a:gd name="connsiteX10" fmla="*/ 210389 w 210419"/>
                  <a:gd name="connsiteY10" fmla="*/ 30720 h 3911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0419" h="391167">
                    <a:moveTo>
                      <a:pt x="210389" y="30720"/>
                    </a:moveTo>
                    <a:cubicBezTo>
                      <a:pt x="212770" y="25958"/>
                      <a:pt x="73070" y="-4469"/>
                      <a:pt x="38939" y="558"/>
                    </a:cubicBezTo>
                    <a:cubicBezTo>
                      <a:pt x="4808" y="5585"/>
                      <a:pt x="11422" y="38923"/>
                      <a:pt x="5601" y="60883"/>
                    </a:cubicBezTo>
                    <a:cubicBezTo>
                      <a:pt x="-220" y="82843"/>
                      <a:pt x="310" y="107714"/>
                      <a:pt x="4014" y="132320"/>
                    </a:cubicBezTo>
                    <a:cubicBezTo>
                      <a:pt x="7718" y="156926"/>
                      <a:pt x="11687" y="179151"/>
                      <a:pt x="27826" y="208520"/>
                    </a:cubicBezTo>
                    <a:cubicBezTo>
                      <a:pt x="43965" y="237889"/>
                      <a:pt x="70953" y="278106"/>
                      <a:pt x="100851" y="308533"/>
                    </a:cubicBezTo>
                    <a:cubicBezTo>
                      <a:pt x="130749" y="338960"/>
                      <a:pt x="207743" y="389231"/>
                      <a:pt x="207214" y="391083"/>
                    </a:cubicBezTo>
                    <a:cubicBezTo>
                      <a:pt x="206685" y="392935"/>
                      <a:pt x="130749" y="364359"/>
                      <a:pt x="97676" y="319645"/>
                    </a:cubicBezTo>
                    <a:cubicBezTo>
                      <a:pt x="64603" y="274931"/>
                      <a:pt x="20947" y="171214"/>
                      <a:pt x="8776" y="122795"/>
                    </a:cubicBezTo>
                    <a:cubicBezTo>
                      <a:pt x="-3395" y="74376"/>
                      <a:pt x="-6835" y="45008"/>
                      <a:pt x="24651" y="29133"/>
                    </a:cubicBezTo>
                    <a:cubicBezTo>
                      <a:pt x="56136" y="13258"/>
                      <a:pt x="208008" y="35482"/>
                      <a:pt x="210389" y="307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1" name="フリーフォーム: 図形 2650">
                <a:extLst>
                  <a:ext uri="{FF2B5EF4-FFF2-40B4-BE49-F238E27FC236}">
                    <a16:creationId xmlns:a16="http://schemas.microsoft.com/office/drawing/2014/main" id="{EBEC82E8-6131-40B1-93C7-DA47D733ED5A}"/>
                  </a:ext>
                </a:extLst>
              </p:cNvPr>
              <p:cNvSpPr/>
              <p:nvPr/>
            </p:nvSpPr>
            <p:spPr>
              <a:xfrm>
                <a:off x="6966405" y="4117216"/>
                <a:ext cx="167552" cy="259110"/>
              </a:xfrm>
              <a:custGeom>
                <a:avLst/>
                <a:gdLst>
                  <a:gd name="connsiteX0" fmla="*/ 2720 w 167552"/>
                  <a:gd name="connsiteY0" fmla="*/ 759 h 259110"/>
                  <a:gd name="connsiteX1" fmla="*/ 10658 w 167552"/>
                  <a:gd name="connsiteY1" fmla="*/ 94422 h 259110"/>
                  <a:gd name="connsiteX2" fmla="*/ 58283 w 167552"/>
                  <a:gd name="connsiteY2" fmla="*/ 176972 h 259110"/>
                  <a:gd name="connsiteX3" fmla="*/ 164645 w 167552"/>
                  <a:gd name="connsiteY3" fmla="*/ 257934 h 259110"/>
                  <a:gd name="connsiteX4" fmla="*/ 129720 w 167552"/>
                  <a:gd name="connsiteY4" fmla="*/ 219834 h 259110"/>
                  <a:gd name="connsiteX5" fmla="*/ 47170 w 167552"/>
                  <a:gd name="connsiteY5" fmla="*/ 148397 h 259110"/>
                  <a:gd name="connsiteX6" fmla="*/ 2720 w 167552"/>
                  <a:gd name="connsiteY6" fmla="*/ 759 h 2591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7552" h="259110">
                    <a:moveTo>
                      <a:pt x="2720" y="759"/>
                    </a:moveTo>
                    <a:cubicBezTo>
                      <a:pt x="-3365" y="-8237"/>
                      <a:pt x="1398" y="65053"/>
                      <a:pt x="10658" y="94422"/>
                    </a:cubicBezTo>
                    <a:cubicBezTo>
                      <a:pt x="19918" y="123791"/>
                      <a:pt x="32619" y="149720"/>
                      <a:pt x="58283" y="176972"/>
                    </a:cubicBezTo>
                    <a:cubicBezTo>
                      <a:pt x="83947" y="204224"/>
                      <a:pt x="152739" y="250790"/>
                      <a:pt x="164645" y="257934"/>
                    </a:cubicBezTo>
                    <a:cubicBezTo>
                      <a:pt x="176551" y="265078"/>
                      <a:pt x="149299" y="238090"/>
                      <a:pt x="129720" y="219834"/>
                    </a:cubicBezTo>
                    <a:cubicBezTo>
                      <a:pt x="110141" y="201578"/>
                      <a:pt x="69395" y="184645"/>
                      <a:pt x="47170" y="148397"/>
                    </a:cubicBezTo>
                    <a:cubicBezTo>
                      <a:pt x="24945" y="112149"/>
                      <a:pt x="8805" y="9755"/>
                      <a:pt x="2720" y="7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2" name="フリーフォーム: 図形 2651">
                <a:extLst>
                  <a:ext uri="{FF2B5EF4-FFF2-40B4-BE49-F238E27FC236}">
                    <a16:creationId xmlns:a16="http://schemas.microsoft.com/office/drawing/2014/main" id="{82384DAC-49DF-40BD-99A4-402F4846D095}"/>
                  </a:ext>
                </a:extLst>
              </p:cNvPr>
              <p:cNvSpPr/>
              <p:nvPr/>
            </p:nvSpPr>
            <p:spPr>
              <a:xfrm>
                <a:off x="6873722" y="4078282"/>
                <a:ext cx="415860" cy="382464"/>
              </a:xfrm>
              <a:custGeom>
                <a:avLst/>
                <a:gdLst>
                  <a:gd name="connsiteX0" fmla="*/ 55716 w 415860"/>
                  <a:gd name="connsiteY0" fmla="*/ 6 h 382464"/>
                  <a:gd name="connsiteX1" fmla="*/ 153 w 415860"/>
                  <a:gd name="connsiteY1" fmla="*/ 117481 h 382464"/>
                  <a:gd name="connsiteX2" fmla="*/ 43016 w 415860"/>
                  <a:gd name="connsiteY2" fmla="*/ 228606 h 382464"/>
                  <a:gd name="connsiteX3" fmla="*/ 149378 w 415860"/>
                  <a:gd name="connsiteY3" fmla="*/ 368306 h 382464"/>
                  <a:gd name="connsiteX4" fmla="*/ 243041 w 415860"/>
                  <a:gd name="connsiteY4" fmla="*/ 373068 h 382464"/>
                  <a:gd name="connsiteX5" fmla="*/ 331941 w 415860"/>
                  <a:gd name="connsiteY5" fmla="*/ 327031 h 382464"/>
                  <a:gd name="connsiteX6" fmla="*/ 414491 w 415860"/>
                  <a:gd name="connsiteY6" fmla="*/ 260356 h 382464"/>
                  <a:gd name="connsiteX7" fmla="*/ 262091 w 415860"/>
                  <a:gd name="connsiteY7" fmla="*/ 339731 h 382464"/>
                  <a:gd name="connsiteX8" fmla="*/ 162078 w 415860"/>
                  <a:gd name="connsiteY8" fmla="*/ 350843 h 382464"/>
                  <a:gd name="connsiteX9" fmla="*/ 104928 w 415860"/>
                  <a:gd name="connsiteY9" fmla="*/ 276231 h 382464"/>
                  <a:gd name="connsiteX10" fmla="*/ 9678 w 415860"/>
                  <a:gd name="connsiteY10" fmla="*/ 112718 h 382464"/>
                  <a:gd name="connsiteX11" fmla="*/ 55716 w 415860"/>
                  <a:gd name="connsiteY11" fmla="*/ 6 h 382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15860" h="382464">
                    <a:moveTo>
                      <a:pt x="55716" y="6"/>
                    </a:moveTo>
                    <a:cubicBezTo>
                      <a:pt x="54129" y="800"/>
                      <a:pt x="2270" y="79381"/>
                      <a:pt x="153" y="117481"/>
                    </a:cubicBezTo>
                    <a:cubicBezTo>
                      <a:pt x="-1964" y="155581"/>
                      <a:pt x="18145" y="186802"/>
                      <a:pt x="43016" y="228606"/>
                    </a:cubicBezTo>
                    <a:cubicBezTo>
                      <a:pt x="67887" y="270410"/>
                      <a:pt x="116040" y="344229"/>
                      <a:pt x="149378" y="368306"/>
                    </a:cubicBezTo>
                    <a:cubicBezTo>
                      <a:pt x="182716" y="392383"/>
                      <a:pt x="212614" y="379947"/>
                      <a:pt x="243041" y="373068"/>
                    </a:cubicBezTo>
                    <a:cubicBezTo>
                      <a:pt x="273468" y="366189"/>
                      <a:pt x="303366" y="345816"/>
                      <a:pt x="331941" y="327031"/>
                    </a:cubicBezTo>
                    <a:cubicBezTo>
                      <a:pt x="360516" y="308246"/>
                      <a:pt x="426133" y="258239"/>
                      <a:pt x="414491" y="260356"/>
                    </a:cubicBezTo>
                    <a:cubicBezTo>
                      <a:pt x="402849" y="262473"/>
                      <a:pt x="304160" y="324650"/>
                      <a:pt x="262091" y="339731"/>
                    </a:cubicBezTo>
                    <a:cubicBezTo>
                      <a:pt x="220022" y="354812"/>
                      <a:pt x="188272" y="361426"/>
                      <a:pt x="162078" y="350843"/>
                    </a:cubicBezTo>
                    <a:cubicBezTo>
                      <a:pt x="135884" y="340260"/>
                      <a:pt x="130328" y="315919"/>
                      <a:pt x="104928" y="276231"/>
                    </a:cubicBezTo>
                    <a:cubicBezTo>
                      <a:pt x="79528" y="236544"/>
                      <a:pt x="22378" y="155051"/>
                      <a:pt x="9678" y="112718"/>
                    </a:cubicBezTo>
                    <a:cubicBezTo>
                      <a:pt x="-3022" y="70385"/>
                      <a:pt x="57303" y="-788"/>
                      <a:pt x="55716" y="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3" name="フリーフォーム: 図形 2652">
                <a:extLst>
                  <a:ext uri="{FF2B5EF4-FFF2-40B4-BE49-F238E27FC236}">
                    <a16:creationId xmlns:a16="http://schemas.microsoft.com/office/drawing/2014/main" id="{A0F4501C-3670-4C21-AD0C-0E3BCE49BA54}"/>
                  </a:ext>
                </a:extLst>
              </p:cNvPr>
              <p:cNvSpPr/>
              <p:nvPr/>
            </p:nvSpPr>
            <p:spPr>
              <a:xfrm>
                <a:off x="7000739" y="4088850"/>
                <a:ext cx="158383" cy="40630"/>
              </a:xfrm>
              <a:custGeom>
                <a:avLst/>
                <a:gdLst>
                  <a:gd name="connsiteX0" fmla="*/ 136 w 158383"/>
                  <a:gd name="connsiteY0" fmla="*/ 2138 h 40630"/>
                  <a:gd name="connsiteX1" fmla="*/ 128724 w 158383"/>
                  <a:gd name="connsiteY1" fmla="*/ 22775 h 40630"/>
                  <a:gd name="connsiteX2" fmla="*/ 157299 w 158383"/>
                  <a:gd name="connsiteY2" fmla="*/ 40238 h 40630"/>
                  <a:gd name="connsiteX3" fmla="*/ 104911 w 158383"/>
                  <a:gd name="connsiteY3" fmla="*/ 5313 h 40630"/>
                  <a:gd name="connsiteX4" fmla="*/ 136 w 158383"/>
                  <a:gd name="connsiteY4" fmla="*/ 2138 h 406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8383" h="40630">
                    <a:moveTo>
                      <a:pt x="136" y="2138"/>
                    </a:moveTo>
                    <a:cubicBezTo>
                      <a:pt x="4105" y="5048"/>
                      <a:pt x="102530" y="16425"/>
                      <a:pt x="128724" y="22775"/>
                    </a:cubicBezTo>
                    <a:cubicBezTo>
                      <a:pt x="154918" y="29125"/>
                      <a:pt x="161268" y="43148"/>
                      <a:pt x="157299" y="40238"/>
                    </a:cubicBezTo>
                    <a:cubicBezTo>
                      <a:pt x="153330" y="37328"/>
                      <a:pt x="129782" y="12192"/>
                      <a:pt x="104911" y="5313"/>
                    </a:cubicBezTo>
                    <a:cubicBezTo>
                      <a:pt x="80040" y="-1566"/>
                      <a:pt x="-3833" y="-772"/>
                      <a:pt x="136" y="2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4" name="フリーフォーム: 図形 2653">
                <a:extLst>
                  <a:ext uri="{FF2B5EF4-FFF2-40B4-BE49-F238E27FC236}">
                    <a16:creationId xmlns:a16="http://schemas.microsoft.com/office/drawing/2014/main" id="{244B0826-B7AD-42E1-904A-13266E04D6E8}"/>
                  </a:ext>
                </a:extLst>
              </p:cNvPr>
              <p:cNvSpPr/>
              <p:nvPr/>
            </p:nvSpPr>
            <p:spPr>
              <a:xfrm>
                <a:off x="7156450" y="4314821"/>
                <a:ext cx="122447" cy="50804"/>
              </a:xfrm>
              <a:custGeom>
                <a:avLst/>
                <a:gdLst>
                  <a:gd name="connsiteX0" fmla="*/ 0 w 122447"/>
                  <a:gd name="connsiteY0" fmla="*/ 50804 h 50804"/>
                  <a:gd name="connsiteX1" fmla="*/ 122238 w 122447"/>
                  <a:gd name="connsiteY1" fmla="*/ 4 h 50804"/>
                  <a:gd name="connsiteX2" fmla="*/ 0 w 122447"/>
                  <a:gd name="connsiteY2" fmla="*/ 50804 h 50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22447" h="50804">
                    <a:moveTo>
                      <a:pt x="0" y="50804"/>
                    </a:moveTo>
                    <a:cubicBezTo>
                      <a:pt x="0" y="50804"/>
                      <a:pt x="116153" y="-525"/>
                      <a:pt x="122238" y="4"/>
                    </a:cubicBezTo>
                    <a:cubicBezTo>
                      <a:pt x="128323" y="533"/>
                      <a:pt x="0" y="50804"/>
                      <a:pt x="0" y="508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5" name="フリーフォーム: 図形 2654">
                <a:extLst>
                  <a:ext uri="{FF2B5EF4-FFF2-40B4-BE49-F238E27FC236}">
                    <a16:creationId xmlns:a16="http://schemas.microsoft.com/office/drawing/2014/main" id="{84A6A029-EF13-4341-9AC6-AC1B371D02FA}"/>
                  </a:ext>
                </a:extLst>
              </p:cNvPr>
              <p:cNvSpPr/>
              <p:nvPr/>
            </p:nvSpPr>
            <p:spPr>
              <a:xfrm>
                <a:off x="7926902" y="3977177"/>
                <a:ext cx="134761" cy="671257"/>
              </a:xfrm>
              <a:custGeom>
                <a:avLst/>
                <a:gdLst>
                  <a:gd name="connsiteX0" fmla="*/ 50815 w 134761"/>
                  <a:gd name="connsiteY0" fmla="*/ 40 h 671257"/>
                  <a:gd name="connsiteX1" fmla="*/ 44465 w 134761"/>
                  <a:gd name="connsiteY1" fmla="*/ 143973 h 671257"/>
                  <a:gd name="connsiteX2" fmla="*/ 112198 w 134761"/>
                  <a:gd name="connsiteY2" fmla="*/ 389506 h 671257"/>
                  <a:gd name="connsiteX3" fmla="*/ 71981 w 134761"/>
                  <a:gd name="connsiteY3" fmla="*/ 529206 h 671257"/>
                  <a:gd name="connsiteX4" fmla="*/ 15 w 134761"/>
                  <a:gd name="connsiteY4" fmla="*/ 671023 h 671257"/>
                  <a:gd name="connsiteX5" fmla="*/ 78331 w 134761"/>
                  <a:gd name="connsiteY5" fmla="*/ 558840 h 671257"/>
                  <a:gd name="connsiteX6" fmla="*/ 133365 w 134761"/>
                  <a:gd name="connsiteY6" fmla="*/ 412790 h 671257"/>
                  <a:gd name="connsiteX7" fmla="*/ 112198 w 134761"/>
                  <a:gd name="connsiteY7" fmla="*/ 298490 h 671257"/>
                  <a:gd name="connsiteX8" fmla="*/ 46581 w 134761"/>
                  <a:gd name="connsiteY8" fmla="*/ 156673 h 671257"/>
                  <a:gd name="connsiteX9" fmla="*/ 50815 w 134761"/>
                  <a:gd name="connsiteY9" fmla="*/ 40 h 6712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4761" h="671257">
                    <a:moveTo>
                      <a:pt x="50815" y="40"/>
                    </a:moveTo>
                    <a:cubicBezTo>
                      <a:pt x="50462" y="-2077"/>
                      <a:pt x="34235" y="79062"/>
                      <a:pt x="44465" y="143973"/>
                    </a:cubicBezTo>
                    <a:cubicBezTo>
                      <a:pt x="54695" y="208884"/>
                      <a:pt x="107612" y="325301"/>
                      <a:pt x="112198" y="389506"/>
                    </a:cubicBezTo>
                    <a:cubicBezTo>
                      <a:pt x="116784" y="453712"/>
                      <a:pt x="90678" y="482287"/>
                      <a:pt x="71981" y="529206"/>
                    </a:cubicBezTo>
                    <a:cubicBezTo>
                      <a:pt x="53284" y="576126"/>
                      <a:pt x="-1043" y="666084"/>
                      <a:pt x="15" y="671023"/>
                    </a:cubicBezTo>
                    <a:cubicBezTo>
                      <a:pt x="1073" y="675962"/>
                      <a:pt x="56106" y="601879"/>
                      <a:pt x="78331" y="558840"/>
                    </a:cubicBezTo>
                    <a:cubicBezTo>
                      <a:pt x="100556" y="515801"/>
                      <a:pt x="127721" y="456182"/>
                      <a:pt x="133365" y="412790"/>
                    </a:cubicBezTo>
                    <a:cubicBezTo>
                      <a:pt x="139009" y="369398"/>
                      <a:pt x="126662" y="341176"/>
                      <a:pt x="112198" y="298490"/>
                    </a:cubicBezTo>
                    <a:cubicBezTo>
                      <a:pt x="97734" y="255804"/>
                      <a:pt x="63162" y="204651"/>
                      <a:pt x="46581" y="156673"/>
                    </a:cubicBezTo>
                    <a:cubicBezTo>
                      <a:pt x="30000" y="108695"/>
                      <a:pt x="51168" y="2157"/>
                      <a:pt x="50815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6" name="フリーフォーム: 図形 2655">
                <a:extLst>
                  <a:ext uri="{FF2B5EF4-FFF2-40B4-BE49-F238E27FC236}">
                    <a16:creationId xmlns:a16="http://schemas.microsoft.com/office/drawing/2014/main" id="{510B5E62-AE35-41B4-B195-730E5AD04835}"/>
                  </a:ext>
                </a:extLst>
              </p:cNvPr>
              <p:cNvSpPr/>
              <p:nvPr/>
            </p:nvSpPr>
            <p:spPr>
              <a:xfrm>
                <a:off x="7999403" y="4036583"/>
                <a:ext cx="110501" cy="469232"/>
              </a:xfrm>
              <a:custGeom>
                <a:avLst/>
                <a:gdLst>
                  <a:gd name="connsiteX0" fmla="*/ 10 w 110501"/>
                  <a:gd name="connsiteY0" fmla="*/ 430 h 469232"/>
                  <a:gd name="connsiteX1" fmla="*/ 93672 w 110501"/>
                  <a:gd name="connsiteY1" fmla="*/ 275067 h 469232"/>
                  <a:gd name="connsiteX2" fmla="*/ 104785 w 110501"/>
                  <a:gd name="connsiteY2" fmla="*/ 335392 h 469232"/>
                  <a:gd name="connsiteX3" fmla="*/ 79385 w 110501"/>
                  <a:gd name="connsiteY3" fmla="*/ 468742 h 469232"/>
                  <a:gd name="connsiteX4" fmla="*/ 95260 w 110501"/>
                  <a:gd name="connsiteY4" fmla="*/ 376667 h 469232"/>
                  <a:gd name="connsiteX5" fmla="*/ 104785 w 110501"/>
                  <a:gd name="connsiteY5" fmla="*/ 278242 h 469232"/>
                  <a:gd name="connsiteX6" fmla="*/ 100022 w 110501"/>
                  <a:gd name="connsiteY6" fmla="*/ 213155 h 469232"/>
                  <a:gd name="connsiteX7" fmla="*/ 10 w 110501"/>
                  <a:gd name="connsiteY7" fmla="*/ 430 h 469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0501" h="469232">
                    <a:moveTo>
                      <a:pt x="10" y="430"/>
                    </a:moveTo>
                    <a:cubicBezTo>
                      <a:pt x="-1048" y="10749"/>
                      <a:pt x="76210" y="219240"/>
                      <a:pt x="93672" y="275067"/>
                    </a:cubicBezTo>
                    <a:cubicBezTo>
                      <a:pt x="111135" y="330894"/>
                      <a:pt x="107166" y="303113"/>
                      <a:pt x="104785" y="335392"/>
                    </a:cubicBezTo>
                    <a:cubicBezTo>
                      <a:pt x="102404" y="367671"/>
                      <a:pt x="80972" y="461863"/>
                      <a:pt x="79385" y="468742"/>
                    </a:cubicBezTo>
                    <a:cubicBezTo>
                      <a:pt x="77798" y="475621"/>
                      <a:pt x="91027" y="408417"/>
                      <a:pt x="95260" y="376667"/>
                    </a:cubicBezTo>
                    <a:cubicBezTo>
                      <a:pt x="99493" y="344917"/>
                      <a:pt x="103991" y="305494"/>
                      <a:pt x="104785" y="278242"/>
                    </a:cubicBezTo>
                    <a:cubicBezTo>
                      <a:pt x="105579" y="250990"/>
                      <a:pt x="119866" y="257869"/>
                      <a:pt x="100022" y="213155"/>
                    </a:cubicBezTo>
                    <a:cubicBezTo>
                      <a:pt x="80178" y="168441"/>
                      <a:pt x="1068" y="-9889"/>
                      <a:pt x="10" y="4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7" name="フリーフォーム: 図形 2656">
                <a:extLst>
                  <a:ext uri="{FF2B5EF4-FFF2-40B4-BE49-F238E27FC236}">
                    <a16:creationId xmlns:a16="http://schemas.microsoft.com/office/drawing/2014/main" id="{350D5E9A-648D-4993-9AA8-50627EFACBE2}"/>
                  </a:ext>
                </a:extLst>
              </p:cNvPr>
              <p:cNvSpPr/>
              <p:nvPr/>
            </p:nvSpPr>
            <p:spPr>
              <a:xfrm>
                <a:off x="8030637" y="3931471"/>
                <a:ext cx="105229" cy="359662"/>
              </a:xfrm>
              <a:custGeom>
                <a:avLst/>
                <a:gdLst>
                  <a:gd name="connsiteX0" fmla="*/ 526 w 105229"/>
                  <a:gd name="connsiteY0" fmla="*/ 767 h 359662"/>
                  <a:gd name="connsiteX1" fmla="*/ 14813 w 105229"/>
                  <a:gd name="connsiteY1" fmla="*/ 135704 h 359662"/>
                  <a:gd name="connsiteX2" fmla="*/ 103713 w 105229"/>
                  <a:gd name="connsiteY2" fmla="*/ 353192 h 359662"/>
                  <a:gd name="connsiteX3" fmla="*/ 67201 w 105229"/>
                  <a:gd name="connsiteY3" fmla="*/ 292867 h 359662"/>
                  <a:gd name="connsiteX4" fmla="*/ 19576 w 105229"/>
                  <a:gd name="connsiteY4" fmla="*/ 194442 h 359662"/>
                  <a:gd name="connsiteX5" fmla="*/ 526 w 105229"/>
                  <a:gd name="connsiteY5" fmla="*/ 767 h 359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5229" h="359662">
                    <a:moveTo>
                      <a:pt x="526" y="767"/>
                    </a:moveTo>
                    <a:cubicBezTo>
                      <a:pt x="-268" y="-9023"/>
                      <a:pt x="-2385" y="76967"/>
                      <a:pt x="14813" y="135704"/>
                    </a:cubicBezTo>
                    <a:cubicBezTo>
                      <a:pt x="32011" y="194441"/>
                      <a:pt x="94982" y="326998"/>
                      <a:pt x="103713" y="353192"/>
                    </a:cubicBezTo>
                    <a:cubicBezTo>
                      <a:pt x="112444" y="379386"/>
                      <a:pt x="81224" y="319325"/>
                      <a:pt x="67201" y="292867"/>
                    </a:cubicBezTo>
                    <a:cubicBezTo>
                      <a:pt x="53178" y="266409"/>
                      <a:pt x="28043" y="242067"/>
                      <a:pt x="19576" y="194442"/>
                    </a:cubicBezTo>
                    <a:cubicBezTo>
                      <a:pt x="11109" y="146817"/>
                      <a:pt x="1320" y="10557"/>
                      <a:pt x="526" y="7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8" name="フリーフォーム: 図形 2657">
                <a:extLst>
                  <a:ext uri="{FF2B5EF4-FFF2-40B4-BE49-F238E27FC236}">
                    <a16:creationId xmlns:a16="http://schemas.microsoft.com/office/drawing/2014/main" id="{B22B72CF-A7B1-416E-8FF7-1B68763F4153}"/>
                  </a:ext>
                </a:extLst>
              </p:cNvPr>
              <p:cNvSpPr/>
              <p:nvPr/>
            </p:nvSpPr>
            <p:spPr>
              <a:xfrm>
                <a:off x="8097662" y="4097238"/>
                <a:ext cx="95443" cy="401785"/>
              </a:xfrm>
              <a:custGeom>
                <a:avLst/>
                <a:gdLst>
                  <a:gd name="connsiteX0" fmla="*/ 84313 w 95443"/>
                  <a:gd name="connsiteY0" fmla="*/ 100 h 401785"/>
                  <a:gd name="connsiteX1" fmla="*/ 60501 w 95443"/>
                  <a:gd name="connsiteY1" fmla="*/ 217587 h 401785"/>
                  <a:gd name="connsiteX2" fmla="*/ 25576 w 95443"/>
                  <a:gd name="connsiteY2" fmla="*/ 320775 h 401785"/>
                  <a:gd name="connsiteX3" fmla="*/ 176 w 95443"/>
                  <a:gd name="connsiteY3" fmla="*/ 401737 h 401785"/>
                  <a:gd name="connsiteX4" fmla="*/ 38276 w 95443"/>
                  <a:gd name="connsiteY4" fmla="*/ 309662 h 401785"/>
                  <a:gd name="connsiteX5" fmla="*/ 92251 w 95443"/>
                  <a:gd name="connsiteY5" fmla="*/ 190600 h 401785"/>
                  <a:gd name="connsiteX6" fmla="*/ 84313 w 95443"/>
                  <a:gd name="connsiteY6" fmla="*/ 100 h 40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443" h="401785">
                    <a:moveTo>
                      <a:pt x="84313" y="100"/>
                    </a:moveTo>
                    <a:cubicBezTo>
                      <a:pt x="79021" y="4598"/>
                      <a:pt x="70290" y="164141"/>
                      <a:pt x="60501" y="217587"/>
                    </a:cubicBezTo>
                    <a:cubicBezTo>
                      <a:pt x="50712" y="271033"/>
                      <a:pt x="35630" y="290083"/>
                      <a:pt x="25576" y="320775"/>
                    </a:cubicBezTo>
                    <a:cubicBezTo>
                      <a:pt x="15522" y="351467"/>
                      <a:pt x="-1941" y="403589"/>
                      <a:pt x="176" y="401737"/>
                    </a:cubicBezTo>
                    <a:cubicBezTo>
                      <a:pt x="2293" y="399885"/>
                      <a:pt x="22930" y="344851"/>
                      <a:pt x="38276" y="309662"/>
                    </a:cubicBezTo>
                    <a:cubicBezTo>
                      <a:pt x="53622" y="274473"/>
                      <a:pt x="83520" y="237431"/>
                      <a:pt x="92251" y="190600"/>
                    </a:cubicBezTo>
                    <a:cubicBezTo>
                      <a:pt x="100982" y="143769"/>
                      <a:pt x="89605" y="-4398"/>
                      <a:pt x="84313" y="1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59" name="フリーフォーム: 図形 2658">
                <a:extLst>
                  <a:ext uri="{FF2B5EF4-FFF2-40B4-BE49-F238E27FC236}">
                    <a16:creationId xmlns:a16="http://schemas.microsoft.com/office/drawing/2014/main" id="{66B50825-B55F-4FBE-A9C5-838DD0E7A0EF}"/>
                  </a:ext>
                </a:extLst>
              </p:cNvPr>
              <p:cNvSpPr/>
              <p:nvPr/>
            </p:nvSpPr>
            <p:spPr>
              <a:xfrm>
                <a:off x="8040369" y="4119199"/>
                <a:ext cx="218849" cy="590218"/>
              </a:xfrm>
              <a:custGeom>
                <a:avLst/>
                <a:gdLst>
                  <a:gd name="connsiteX0" fmla="*/ 217806 w 218849"/>
                  <a:gd name="connsiteY0" fmla="*/ 364 h 590218"/>
                  <a:gd name="connsiteX1" fmla="*/ 179706 w 218849"/>
                  <a:gd name="connsiteY1" fmla="*/ 236901 h 590218"/>
                  <a:gd name="connsiteX2" fmla="*/ 136844 w 218849"/>
                  <a:gd name="connsiteY2" fmla="*/ 336914 h 590218"/>
                  <a:gd name="connsiteX3" fmla="*/ 92394 w 218849"/>
                  <a:gd name="connsiteY3" fmla="*/ 449626 h 590218"/>
                  <a:gd name="connsiteX4" fmla="*/ 319 w 218849"/>
                  <a:gd name="connsiteY4" fmla="*/ 589326 h 590218"/>
                  <a:gd name="connsiteX5" fmla="*/ 66994 w 218849"/>
                  <a:gd name="connsiteY5" fmla="*/ 498839 h 590218"/>
                  <a:gd name="connsiteX6" fmla="*/ 193994 w 218849"/>
                  <a:gd name="connsiteY6" fmla="*/ 295639 h 590218"/>
                  <a:gd name="connsiteX7" fmla="*/ 217806 w 218849"/>
                  <a:gd name="connsiteY7" fmla="*/ 364 h 590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849" h="590218">
                    <a:moveTo>
                      <a:pt x="217806" y="364"/>
                    </a:moveTo>
                    <a:cubicBezTo>
                      <a:pt x="215425" y="-9426"/>
                      <a:pt x="193200" y="180809"/>
                      <a:pt x="179706" y="236901"/>
                    </a:cubicBezTo>
                    <a:cubicBezTo>
                      <a:pt x="166212" y="292993"/>
                      <a:pt x="151396" y="301460"/>
                      <a:pt x="136844" y="336914"/>
                    </a:cubicBezTo>
                    <a:cubicBezTo>
                      <a:pt x="122292" y="372368"/>
                      <a:pt x="115148" y="407557"/>
                      <a:pt x="92394" y="449626"/>
                    </a:cubicBezTo>
                    <a:cubicBezTo>
                      <a:pt x="69640" y="491695"/>
                      <a:pt x="4552" y="581124"/>
                      <a:pt x="319" y="589326"/>
                    </a:cubicBezTo>
                    <a:cubicBezTo>
                      <a:pt x="-3914" y="597528"/>
                      <a:pt x="34715" y="547787"/>
                      <a:pt x="66994" y="498839"/>
                    </a:cubicBezTo>
                    <a:cubicBezTo>
                      <a:pt x="99273" y="449891"/>
                      <a:pt x="167271" y="379512"/>
                      <a:pt x="193994" y="295639"/>
                    </a:cubicBezTo>
                    <a:cubicBezTo>
                      <a:pt x="220717" y="211766"/>
                      <a:pt x="220187" y="10154"/>
                      <a:pt x="217806" y="3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0" name="フリーフォーム: 図形 2659">
                <a:extLst>
                  <a:ext uri="{FF2B5EF4-FFF2-40B4-BE49-F238E27FC236}">
                    <a16:creationId xmlns:a16="http://schemas.microsoft.com/office/drawing/2014/main" id="{325E98D4-8CCA-4F7B-BE1A-094D76B5DD6B}"/>
                  </a:ext>
                </a:extLst>
              </p:cNvPr>
              <p:cNvSpPr/>
              <p:nvPr/>
            </p:nvSpPr>
            <p:spPr>
              <a:xfrm>
                <a:off x="8107302" y="4126797"/>
                <a:ext cx="193180" cy="581734"/>
              </a:xfrm>
              <a:custGeom>
                <a:avLst/>
                <a:gdLst>
                  <a:gd name="connsiteX0" fmla="*/ 185798 w 193180"/>
                  <a:gd name="connsiteY0" fmla="*/ 5466 h 581734"/>
                  <a:gd name="connsiteX1" fmla="*/ 185798 w 193180"/>
                  <a:gd name="connsiteY1" fmla="*/ 57853 h 581734"/>
                  <a:gd name="connsiteX2" fmla="*/ 188973 w 193180"/>
                  <a:gd name="connsiteY2" fmla="*/ 203903 h 581734"/>
                  <a:gd name="connsiteX3" fmla="*/ 120711 w 193180"/>
                  <a:gd name="connsiteY3" fmla="*/ 356303 h 581734"/>
                  <a:gd name="connsiteX4" fmla="*/ 79436 w 193180"/>
                  <a:gd name="connsiteY4" fmla="*/ 470603 h 581734"/>
                  <a:gd name="connsiteX5" fmla="*/ 61 w 193180"/>
                  <a:gd name="connsiteY5" fmla="*/ 581728 h 581734"/>
                  <a:gd name="connsiteX6" fmla="*/ 66736 w 193180"/>
                  <a:gd name="connsiteY6" fmla="*/ 475366 h 581734"/>
                  <a:gd name="connsiteX7" fmla="*/ 95311 w 193180"/>
                  <a:gd name="connsiteY7" fmla="*/ 395991 h 581734"/>
                  <a:gd name="connsiteX8" fmla="*/ 176273 w 193180"/>
                  <a:gd name="connsiteY8" fmla="*/ 178503 h 581734"/>
                  <a:gd name="connsiteX9" fmla="*/ 185798 w 193180"/>
                  <a:gd name="connsiteY9" fmla="*/ 5466 h 5817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3180" h="581734">
                    <a:moveTo>
                      <a:pt x="185798" y="5466"/>
                    </a:moveTo>
                    <a:cubicBezTo>
                      <a:pt x="187386" y="-14642"/>
                      <a:pt x="185269" y="24780"/>
                      <a:pt x="185798" y="57853"/>
                    </a:cubicBezTo>
                    <a:cubicBezTo>
                      <a:pt x="186327" y="90926"/>
                      <a:pt x="199821" y="154161"/>
                      <a:pt x="188973" y="203903"/>
                    </a:cubicBezTo>
                    <a:cubicBezTo>
                      <a:pt x="178125" y="253645"/>
                      <a:pt x="138967" y="311853"/>
                      <a:pt x="120711" y="356303"/>
                    </a:cubicBezTo>
                    <a:cubicBezTo>
                      <a:pt x="102455" y="400753"/>
                      <a:pt x="99544" y="433032"/>
                      <a:pt x="79436" y="470603"/>
                    </a:cubicBezTo>
                    <a:cubicBezTo>
                      <a:pt x="59328" y="508174"/>
                      <a:pt x="2178" y="580934"/>
                      <a:pt x="61" y="581728"/>
                    </a:cubicBezTo>
                    <a:cubicBezTo>
                      <a:pt x="-2056" y="582522"/>
                      <a:pt x="50861" y="506322"/>
                      <a:pt x="66736" y="475366"/>
                    </a:cubicBezTo>
                    <a:cubicBezTo>
                      <a:pt x="82611" y="444410"/>
                      <a:pt x="77055" y="445468"/>
                      <a:pt x="95311" y="395991"/>
                    </a:cubicBezTo>
                    <a:cubicBezTo>
                      <a:pt x="113567" y="346514"/>
                      <a:pt x="160133" y="241739"/>
                      <a:pt x="176273" y="178503"/>
                    </a:cubicBezTo>
                    <a:cubicBezTo>
                      <a:pt x="192413" y="115267"/>
                      <a:pt x="184210" y="25574"/>
                      <a:pt x="185798" y="54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1" name="フリーフォーム: 図形 2660">
                <a:extLst>
                  <a:ext uri="{FF2B5EF4-FFF2-40B4-BE49-F238E27FC236}">
                    <a16:creationId xmlns:a16="http://schemas.microsoft.com/office/drawing/2014/main" id="{DB8DE22D-EA40-4672-926D-12C44DE96BAC}"/>
                  </a:ext>
                </a:extLst>
              </p:cNvPr>
              <p:cNvSpPr/>
              <p:nvPr/>
            </p:nvSpPr>
            <p:spPr>
              <a:xfrm>
                <a:off x="7629049" y="4528842"/>
                <a:ext cx="476821" cy="347904"/>
              </a:xfrm>
              <a:custGeom>
                <a:avLst/>
                <a:gdLst>
                  <a:gd name="connsiteX0" fmla="*/ 476726 w 476821"/>
                  <a:gd name="connsiteY0" fmla="*/ 296 h 347904"/>
                  <a:gd name="connsiteX1" fmla="*/ 289401 w 476821"/>
                  <a:gd name="connsiteY1" fmla="*/ 170158 h 347904"/>
                  <a:gd name="connsiteX2" fmla="*/ 152876 w 476821"/>
                  <a:gd name="connsiteY2" fmla="*/ 262233 h 347904"/>
                  <a:gd name="connsiteX3" fmla="*/ 30639 w 476821"/>
                  <a:gd name="connsiteY3" fmla="*/ 330496 h 347904"/>
                  <a:gd name="connsiteX4" fmla="*/ 6826 w 476821"/>
                  <a:gd name="connsiteY4" fmla="*/ 346371 h 347904"/>
                  <a:gd name="connsiteX5" fmla="*/ 130651 w 476821"/>
                  <a:gd name="connsiteY5" fmla="*/ 301921 h 347904"/>
                  <a:gd name="connsiteX6" fmla="*/ 264001 w 476821"/>
                  <a:gd name="connsiteY6" fmla="*/ 214608 h 347904"/>
                  <a:gd name="connsiteX7" fmla="*/ 476726 w 476821"/>
                  <a:gd name="connsiteY7" fmla="*/ 296 h 347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6821" h="347904">
                    <a:moveTo>
                      <a:pt x="476726" y="296"/>
                    </a:moveTo>
                    <a:cubicBezTo>
                      <a:pt x="480959" y="-7112"/>
                      <a:pt x="343376" y="126502"/>
                      <a:pt x="289401" y="170158"/>
                    </a:cubicBezTo>
                    <a:cubicBezTo>
                      <a:pt x="235426" y="213814"/>
                      <a:pt x="196003" y="235510"/>
                      <a:pt x="152876" y="262233"/>
                    </a:cubicBezTo>
                    <a:cubicBezTo>
                      <a:pt x="109749" y="288956"/>
                      <a:pt x="54981" y="316473"/>
                      <a:pt x="30639" y="330496"/>
                    </a:cubicBezTo>
                    <a:cubicBezTo>
                      <a:pt x="6297" y="344519"/>
                      <a:pt x="-9843" y="351134"/>
                      <a:pt x="6826" y="346371"/>
                    </a:cubicBezTo>
                    <a:cubicBezTo>
                      <a:pt x="23495" y="341609"/>
                      <a:pt x="87788" y="323882"/>
                      <a:pt x="130651" y="301921"/>
                    </a:cubicBezTo>
                    <a:cubicBezTo>
                      <a:pt x="173513" y="279961"/>
                      <a:pt x="207380" y="263027"/>
                      <a:pt x="264001" y="214608"/>
                    </a:cubicBezTo>
                    <a:cubicBezTo>
                      <a:pt x="320622" y="166189"/>
                      <a:pt x="472493" y="7704"/>
                      <a:pt x="476726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2" name="フリーフォーム: 図形 2661">
                <a:extLst>
                  <a:ext uri="{FF2B5EF4-FFF2-40B4-BE49-F238E27FC236}">
                    <a16:creationId xmlns:a16="http://schemas.microsoft.com/office/drawing/2014/main" id="{D8A40B63-5809-415D-BA10-EEF92795129A}"/>
                  </a:ext>
                </a:extLst>
              </p:cNvPr>
              <p:cNvSpPr/>
              <p:nvPr/>
            </p:nvSpPr>
            <p:spPr>
              <a:xfrm>
                <a:off x="7824752" y="4695024"/>
                <a:ext cx="272633" cy="138819"/>
              </a:xfrm>
              <a:custGeom>
                <a:avLst/>
                <a:gdLst>
                  <a:gd name="connsiteX0" fmla="*/ 271498 w 272633"/>
                  <a:gd name="connsiteY0" fmla="*/ 2389 h 138819"/>
                  <a:gd name="connsiteX1" fmla="*/ 65123 w 272633"/>
                  <a:gd name="connsiteY1" fmla="*/ 99226 h 138819"/>
                  <a:gd name="connsiteX2" fmla="*/ 1623 w 272633"/>
                  <a:gd name="connsiteY2" fmla="*/ 137326 h 138819"/>
                  <a:gd name="connsiteX3" fmla="*/ 117511 w 272633"/>
                  <a:gd name="connsiteY3" fmla="*/ 53189 h 138819"/>
                  <a:gd name="connsiteX4" fmla="*/ 147673 w 272633"/>
                  <a:gd name="connsiteY4" fmla="*/ 30964 h 138819"/>
                  <a:gd name="connsiteX5" fmla="*/ 271498 w 272633"/>
                  <a:gd name="connsiteY5" fmla="*/ 2389 h 1388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2633" h="138819">
                    <a:moveTo>
                      <a:pt x="271498" y="2389"/>
                    </a:moveTo>
                    <a:cubicBezTo>
                      <a:pt x="257740" y="13766"/>
                      <a:pt x="110102" y="76737"/>
                      <a:pt x="65123" y="99226"/>
                    </a:cubicBezTo>
                    <a:cubicBezTo>
                      <a:pt x="20144" y="121716"/>
                      <a:pt x="-7108" y="144999"/>
                      <a:pt x="1623" y="137326"/>
                    </a:cubicBezTo>
                    <a:cubicBezTo>
                      <a:pt x="10354" y="129653"/>
                      <a:pt x="117511" y="53189"/>
                      <a:pt x="117511" y="53189"/>
                    </a:cubicBezTo>
                    <a:cubicBezTo>
                      <a:pt x="141853" y="35462"/>
                      <a:pt x="125448" y="38372"/>
                      <a:pt x="147673" y="30964"/>
                    </a:cubicBezTo>
                    <a:cubicBezTo>
                      <a:pt x="169898" y="23556"/>
                      <a:pt x="285256" y="-8988"/>
                      <a:pt x="271498" y="2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3" name="フリーフォーム: 図形 2662">
                <a:extLst>
                  <a:ext uri="{FF2B5EF4-FFF2-40B4-BE49-F238E27FC236}">
                    <a16:creationId xmlns:a16="http://schemas.microsoft.com/office/drawing/2014/main" id="{5BE25BE8-172B-49EB-8F72-DA040FE34F2C}"/>
                  </a:ext>
                </a:extLst>
              </p:cNvPr>
              <p:cNvSpPr/>
              <p:nvPr/>
            </p:nvSpPr>
            <p:spPr>
              <a:xfrm>
                <a:off x="7393352" y="4897335"/>
                <a:ext cx="260059" cy="213380"/>
              </a:xfrm>
              <a:custGeom>
                <a:avLst/>
                <a:gdLst>
                  <a:gd name="connsiteX0" fmla="*/ 259986 w 260059"/>
                  <a:gd name="connsiteY0" fmla="*/ 103 h 213380"/>
                  <a:gd name="connsiteX1" fmla="*/ 102823 w 260059"/>
                  <a:gd name="connsiteY1" fmla="*/ 96940 h 213380"/>
                  <a:gd name="connsiteX2" fmla="*/ 1223 w 260059"/>
                  <a:gd name="connsiteY2" fmla="*/ 212828 h 213380"/>
                  <a:gd name="connsiteX3" fmla="*/ 48848 w 260059"/>
                  <a:gd name="connsiteY3" fmla="*/ 138215 h 213380"/>
                  <a:gd name="connsiteX4" fmla="*/ 82186 w 260059"/>
                  <a:gd name="connsiteY4" fmla="*/ 79478 h 213380"/>
                  <a:gd name="connsiteX5" fmla="*/ 259986 w 260059"/>
                  <a:gd name="connsiteY5" fmla="*/ 103 h 213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0059" h="213380">
                    <a:moveTo>
                      <a:pt x="259986" y="103"/>
                    </a:moveTo>
                    <a:cubicBezTo>
                      <a:pt x="263425" y="3013"/>
                      <a:pt x="145950" y="61486"/>
                      <a:pt x="102823" y="96940"/>
                    </a:cubicBezTo>
                    <a:cubicBezTo>
                      <a:pt x="59696" y="132394"/>
                      <a:pt x="10219" y="205949"/>
                      <a:pt x="1223" y="212828"/>
                    </a:cubicBezTo>
                    <a:cubicBezTo>
                      <a:pt x="-7773" y="219707"/>
                      <a:pt x="35354" y="160440"/>
                      <a:pt x="48848" y="138215"/>
                    </a:cubicBezTo>
                    <a:cubicBezTo>
                      <a:pt x="62342" y="115990"/>
                      <a:pt x="46732" y="102232"/>
                      <a:pt x="82186" y="79478"/>
                    </a:cubicBezTo>
                    <a:cubicBezTo>
                      <a:pt x="117640" y="56724"/>
                      <a:pt x="256547" y="-2807"/>
                      <a:pt x="259986" y="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4" name="フリーフォーム: 図形 2663">
                <a:extLst>
                  <a:ext uri="{FF2B5EF4-FFF2-40B4-BE49-F238E27FC236}">
                    <a16:creationId xmlns:a16="http://schemas.microsoft.com/office/drawing/2014/main" id="{93D64156-8BCF-484C-8247-815B4883D418}"/>
                  </a:ext>
                </a:extLst>
              </p:cNvPr>
              <p:cNvSpPr/>
              <p:nvPr/>
            </p:nvSpPr>
            <p:spPr>
              <a:xfrm>
                <a:off x="7418153" y="4859941"/>
                <a:ext cx="362844" cy="301022"/>
              </a:xfrm>
              <a:custGeom>
                <a:avLst/>
                <a:gdLst>
                  <a:gd name="connsiteX0" fmla="*/ 235 w 362844"/>
                  <a:gd name="connsiteY0" fmla="*/ 301022 h 301022"/>
                  <a:gd name="connsiteX1" fmla="*/ 111360 w 362844"/>
                  <a:gd name="connsiteY1" fmla="*/ 161322 h 301022"/>
                  <a:gd name="connsiteX2" fmla="*/ 151047 w 362844"/>
                  <a:gd name="connsiteY2" fmla="*/ 113697 h 301022"/>
                  <a:gd name="connsiteX3" fmla="*/ 362185 w 362844"/>
                  <a:gd name="connsiteY3" fmla="*/ 984 h 301022"/>
                  <a:gd name="connsiteX4" fmla="*/ 212960 w 362844"/>
                  <a:gd name="connsiteY4" fmla="*/ 64484 h 301022"/>
                  <a:gd name="connsiteX5" fmla="*/ 85960 w 362844"/>
                  <a:gd name="connsiteY5" fmla="*/ 161322 h 301022"/>
                  <a:gd name="connsiteX6" fmla="*/ 235 w 362844"/>
                  <a:gd name="connsiteY6" fmla="*/ 301022 h 301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2844" h="301022">
                    <a:moveTo>
                      <a:pt x="235" y="301022"/>
                    </a:moveTo>
                    <a:cubicBezTo>
                      <a:pt x="4468" y="301022"/>
                      <a:pt x="86225" y="192543"/>
                      <a:pt x="111360" y="161322"/>
                    </a:cubicBezTo>
                    <a:cubicBezTo>
                      <a:pt x="136495" y="130101"/>
                      <a:pt x="109243" y="140420"/>
                      <a:pt x="151047" y="113697"/>
                    </a:cubicBezTo>
                    <a:cubicBezTo>
                      <a:pt x="192851" y="86974"/>
                      <a:pt x="351866" y="9186"/>
                      <a:pt x="362185" y="984"/>
                    </a:cubicBezTo>
                    <a:cubicBezTo>
                      <a:pt x="372504" y="-7218"/>
                      <a:pt x="258998" y="37761"/>
                      <a:pt x="212960" y="64484"/>
                    </a:cubicBezTo>
                    <a:cubicBezTo>
                      <a:pt x="166923" y="91207"/>
                      <a:pt x="122208" y="121899"/>
                      <a:pt x="85960" y="161322"/>
                    </a:cubicBezTo>
                    <a:cubicBezTo>
                      <a:pt x="49712" y="200745"/>
                      <a:pt x="-3998" y="301022"/>
                      <a:pt x="235" y="3010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5" name="フリーフォーム: 図形 2664">
                <a:extLst>
                  <a:ext uri="{FF2B5EF4-FFF2-40B4-BE49-F238E27FC236}">
                    <a16:creationId xmlns:a16="http://schemas.microsoft.com/office/drawing/2014/main" id="{035BA459-6D41-4327-B700-D07ECFAEA7A4}"/>
                  </a:ext>
                </a:extLst>
              </p:cNvPr>
              <p:cNvSpPr/>
              <p:nvPr/>
            </p:nvSpPr>
            <p:spPr>
              <a:xfrm>
                <a:off x="7514834" y="4846603"/>
                <a:ext cx="365606" cy="315948"/>
              </a:xfrm>
              <a:custGeom>
                <a:avLst/>
                <a:gdLst>
                  <a:gd name="connsiteX0" fmla="*/ 391 w 365606"/>
                  <a:gd name="connsiteY0" fmla="*/ 315947 h 315948"/>
                  <a:gd name="connsiteX1" fmla="*/ 144854 w 365606"/>
                  <a:gd name="connsiteY1" fmla="*/ 155610 h 315948"/>
                  <a:gd name="connsiteX2" fmla="*/ 263916 w 365606"/>
                  <a:gd name="connsiteY2" fmla="*/ 47660 h 315948"/>
                  <a:gd name="connsiteX3" fmla="*/ 365516 w 365606"/>
                  <a:gd name="connsiteY3" fmla="*/ 35 h 315948"/>
                  <a:gd name="connsiteX4" fmla="*/ 246454 w 365606"/>
                  <a:gd name="connsiteY4" fmla="*/ 54010 h 315948"/>
                  <a:gd name="connsiteX5" fmla="*/ 106754 w 365606"/>
                  <a:gd name="connsiteY5" fmla="*/ 158785 h 315948"/>
                  <a:gd name="connsiteX6" fmla="*/ 391 w 365606"/>
                  <a:gd name="connsiteY6" fmla="*/ 315947 h 315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65606" h="315948">
                    <a:moveTo>
                      <a:pt x="391" y="315947"/>
                    </a:moveTo>
                    <a:cubicBezTo>
                      <a:pt x="6741" y="315418"/>
                      <a:pt x="100933" y="200324"/>
                      <a:pt x="144854" y="155610"/>
                    </a:cubicBezTo>
                    <a:cubicBezTo>
                      <a:pt x="188775" y="110896"/>
                      <a:pt x="227139" y="73589"/>
                      <a:pt x="263916" y="47660"/>
                    </a:cubicBezTo>
                    <a:cubicBezTo>
                      <a:pt x="300693" y="21731"/>
                      <a:pt x="368426" y="-1023"/>
                      <a:pt x="365516" y="35"/>
                    </a:cubicBezTo>
                    <a:cubicBezTo>
                      <a:pt x="362606" y="1093"/>
                      <a:pt x="289581" y="27552"/>
                      <a:pt x="246454" y="54010"/>
                    </a:cubicBezTo>
                    <a:cubicBezTo>
                      <a:pt x="203327" y="80468"/>
                      <a:pt x="146971" y="113541"/>
                      <a:pt x="106754" y="158785"/>
                    </a:cubicBezTo>
                    <a:cubicBezTo>
                      <a:pt x="66537" y="204029"/>
                      <a:pt x="-5959" y="316476"/>
                      <a:pt x="391" y="3159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6" name="フリーフォーム: 図形 2665">
                <a:extLst>
                  <a:ext uri="{FF2B5EF4-FFF2-40B4-BE49-F238E27FC236}">
                    <a16:creationId xmlns:a16="http://schemas.microsoft.com/office/drawing/2014/main" id="{424C0EFC-7C12-4EC8-9D6C-FC175C8DD805}"/>
                  </a:ext>
                </a:extLst>
              </p:cNvPr>
              <p:cNvSpPr/>
              <p:nvPr/>
            </p:nvSpPr>
            <p:spPr>
              <a:xfrm>
                <a:off x="6784505" y="4117940"/>
                <a:ext cx="99068" cy="396543"/>
              </a:xfrm>
              <a:custGeom>
                <a:avLst/>
                <a:gdLst>
                  <a:gd name="connsiteX0" fmla="*/ 98895 w 99068"/>
                  <a:gd name="connsiteY0" fmla="*/ 35 h 396543"/>
                  <a:gd name="connsiteX1" fmla="*/ 6820 w 99068"/>
                  <a:gd name="connsiteY1" fmla="*/ 149260 h 396543"/>
                  <a:gd name="connsiteX2" fmla="*/ 6820 w 99068"/>
                  <a:gd name="connsiteY2" fmla="*/ 393735 h 396543"/>
                  <a:gd name="connsiteX3" fmla="*/ 6820 w 99068"/>
                  <a:gd name="connsiteY3" fmla="*/ 273085 h 396543"/>
                  <a:gd name="connsiteX4" fmla="*/ 29045 w 99068"/>
                  <a:gd name="connsiteY4" fmla="*/ 136560 h 396543"/>
                  <a:gd name="connsiteX5" fmla="*/ 98895 w 99068"/>
                  <a:gd name="connsiteY5" fmla="*/ 35 h 396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9068" h="396543">
                    <a:moveTo>
                      <a:pt x="98895" y="35"/>
                    </a:moveTo>
                    <a:cubicBezTo>
                      <a:pt x="95191" y="2152"/>
                      <a:pt x="22166" y="83643"/>
                      <a:pt x="6820" y="149260"/>
                    </a:cubicBezTo>
                    <a:cubicBezTo>
                      <a:pt x="-8526" y="214877"/>
                      <a:pt x="6820" y="393735"/>
                      <a:pt x="6820" y="393735"/>
                    </a:cubicBezTo>
                    <a:cubicBezTo>
                      <a:pt x="6820" y="414372"/>
                      <a:pt x="3116" y="315948"/>
                      <a:pt x="6820" y="273085"/>
                    </a:cubicBezTo>
                    <a:cubicBezTo>
                      <a:pt x="10524" y="230222"/>
                      <a:pt x="12112" y="182068"/>
                      <a:pt x="29045" y="136560"/>
                    </a:cubicBezTo>
                    <a:cubicBezTo>
                      <a:pt x="45978" y="91052"/>
                      <a:pt x="102599" y="-2082"/>
                      <a:pt x="98895" y="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7" name="フリーフォーム: 図形 2666">
                <a:extLst>
                  <a:ext uri="{FF2B5EF4-FFF2-40B4-BE49-F238E27FC236}">
                    <a16:creationId xmlns:a16="http://schemas.microsoft.com/office/drawing/2014/main" id="{278E5DEE-5C7F-4495-8D5F-056C0B3A9B80}"/>
                  </a:ext>
                </a:extLst>
              </p:cNvPr>
              <p:cNvSpPr/>
              <p:nvPr/>
            </p:nvSpPr>
            <p:spPr>
              <a:xfrm>
                <a:off x="6847950" y="4241695"/>
                <a:ext cx="20201" cy="257650"/>
              </a:xfrm>
              <a:custGeom>
                <a:avLst/>
                <a:gdLst>
                  <a:gd name="connsiteX0" fmla="*/ 19575 w 20201"/>
                  <a:gd name="connsiteY0" fmla="*/ 1693 h 257650"/>
                  <a:gd name="connsiteX1" fmla="*/ 14813 w 20201"/>
                  <a:gd name="connsiteY1" fmla="*/ 249343 h 257650"/>
                  <a:gd name="connsiteX2" fmla="*/ 6875 w 20201"/>
                  <a:gd name="connsiteY2" fmla="*/ 193780 h 257650"/>
                  <a:gd name="connsiteX3" fmla="*/ 525 w 20201"/>
                  <a:gd name="connsiteY3" fmla="*/ 141393 h 257650"/>
                  <a:gd name="connsiteX4" fmla="*/ 19575 w 20201"/>
                  <a:gd name="connsiteY4" fmla="*/ 1693 h 25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201" h="257650">
                    <a:moveTo>
                      <a:pt x="19575" y="1693"/>
                    </a:moveTo>
                    <a:cubicBezTo>
                      <a:pt x="21956" y="19685"/>
                      <a:pt x="16930" y="217329"/>
                      <a:pt x="14813" y="249343"/>
                    </a:cubicBezTo>
                    <a:cubicBezTo>
                      <a:pt x="12696" y="281358"/>
                      <a:pt x="9256" y="211772"/>
                      <a:pt x="6875" y="193780"/>
                    </a:cubicBezTo>
                    <a:cubicBezTo>
                      <a:pt x="4494" y="175788"/>
                      <a:pt x="-1856" y="168381"/>
                      <a:pt x="525" y="141393"/>
                    </a:cubicBezTo>
                    <a:cubicBezTo>
                      <a:pt x="2906" y="114406"/>
                      <a:pt x="17194" y="-16299"/>
                      <a:pt x="19575" y="16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8" name="フリーフォーム: 図形 2667">
                <a:extLst>
                  <a:ext uri="{FF2B5EF4-FFF2-40B4-BE49-F238E27FC236}">
                    <a16:creationId xmlns:a16="http://schemas.microsoft.com/office/drawing/2014/main" id="{829E9497-BC06-4C59-91C8-878CB8709408}"/>
                  </a:ext>
                </a:extLst>
              </p:cNvPr>
              <p:cNvSpPr/>
              <p:nvPr/>
            </p:nvSpPr>
            <p:spPr>
              <a:xfrm>
                <a:off x="6916669" y="4340073"/>
                <a:ext cx="52996" cy="272615"/>
              </a:xfrm>
              <a:custGeom>
                <a:avLst/>
                <a:gdLst>
                  <a:gd name="connsiteX0" fmla="*/ 69 w 52996"/>
                  <a:gd name="connsiteY0" fmla="*/ 152 h 272615"/>
                  <a:gd name="connsiteX1" fmla="*/ 41344 w 52996"/>
                  <a:gd name="connsiteY1" fmla="*/ 112865 h 272615"/>
                  <a:gd name="connsiteX2" fmla="*/ 46106 w 52996"/>
                  <a:gd name="connsiteY2" fmla="*/ 125565 h 272615"/>
                  <a:gd name="connsiteX3" fmla="*/ 25469 w 52996"/>
                  <a:gd name="connsiteY3" fmla="*/ 189065 h 272615"/>
                  <a:gd name="connsiteX4" fmla="*/ 28644 w 52996"/>
                  <a:gd name="connsiteY4" fmla="*/ 271615 h 272615"/>
                  <a:gd name="connsiteX5" fmla="*/ 33406 w 52996"/>
                  <a:gd name="connsiteY5" fmla="*/ 228752 h 272615"/>
                  <a:gd name="connsiteX6" fmla="*/ 52456 w 52996"/>
                  <a:gd name="connsiteY6" fmla="*/ 139852 h 272615"/>
                  <a:gd name="connsiteX7" fmla="*/ 69 w 52996"/>
                  <a:gd name="connsiteY7" fmla="*/ 152 h 272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996" h="272615">
                    <a:moveTo>
                      <a:pt x="69" y="152"/>
                    </a:moveTo>
                    <a:cubicBezTo>
                      <a:pt x="-1783" y="-4346"/>
                      <a:pt x="33671" y="91963"/>
                      <a:pt x="41344" y="112865"/>
                    </a:cubicBezTo>
                    <a:cubicBezTo>
                      <a:pt x="49017" y="133767"/>
                      <a:pt x="48752" y="112865"/>
                      <a:pt x="46106" y="125565"/>
                    </a:cubicBezTo>
                    <a:cubicBezTo>
                      <a:pt x="43460" y="138265"/>
                      <a:pt x="28379" y="164723"/>
                      <a:pt x="25469" y="189065"/>
                    </a:cubicBezTo>
                    <a:cubicBezTo>
                      <a:pt x="22559" y="213407"/>
                      <a:pt x="27321" y="265001"/>
                      <a:pt x="28644" y="271615"/>
                    </a:cubicBezTo>
                    <a:cubicBezTo>
                      <a:pt x="29967" y="278229"/>
                      <a:pt x="29437" y="250713"/>
                      <a:pt x="33406" y="228752"/>
                    </a:cubicBezTo>
                    <a:cubicBezTo>
                      <a:pt x="37375" y="206792"/>
                      <a:pt x="56425" y="174777"/>
                      <a:pt x="52456" y="139852"/>
                    </a:cubicBezTo>
                    <a:cubicBezTo>
                      <a:pt x="48487" y="104927"/>
                      <a:pt x="1921" y="4650"/>
                      <a:pt x="69" y="1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69" name="フリーフォーム: 図形 2668">
                <a:extLst>
                  <a:ext uri="{FF2B5EF4-FFF2-40B4-BE49-F238E27FC236}">
                    <a16:creationId xmlns:a16="http://schemas.microsoft.com/office/drawing/2014/main" id="{DE71DB89-5411-4CD0-8164-F5966151D5F0}"/>
                  </a:ext>
                </a:extLst>
              </p:cNvPr>
              <p:cNvSpPr/>
              <p:nvPr/>
            </p:nvSpPr>
            <p:spPr>
              <a:xfrm>
                <a:off x="6881637" y="4305300"/>
                <a:ext cx="52754" cy="208508"/>
              </a:xfrm>
              <a:custGeom>
                <a:avLst/>
                <a:gdLst>
                  <a:gd name="connsiteX0" fmla="*/ 4938 w 52754"/>
                  <a:gd name="connsiteY0" fmla="*/ 0 h 208508"/>
                  <a:gd name="connsiteX1" fmla="*/ 176 w 52754"/>
                  <a:gd name="connsiteY1" fmla="*/ 153988 h 208508"/>
                  <a:gd name="connsiteX2" fmla="*/ 11288 w 52754"/>
                  <a:gd name="connsiteY2" fmla="*/ 200025 h 208508"/>
                  <a:gd name="connsiteX3" fmla="*/ 41451 w 52754"/>
                  <a:gd name="connsiteY3" fmla="*/ 198438 h 208508"/>
                  <a:gd name="connsiteX4" fmla="*/ 36688 w 52754"/>
                  <a:gd name="connsiteY4" fmla="*/ 98425 h 208508"/>
                  <a:gd name="connsiteX5" fmla="*/ 52563 w 52754"/>
                  <a:gd name="connsiteY5" fmla="*/ 187325 h 208508"/>
                  <a:gd name="connsiteX6" fmla="*/ 23988 w 52754"/>
                  <a:gd name="connsiteY6" fmla="*/ 192088 h 208508"/>
                  <a:gd name="connsiteX7" fmla="*/ 11288 w 52754"/>
                  <a:gd name="connsiteY7" fmla="*/ 155575 h 208508"/>
                  <a:gd name="connsiteX8" fmla="*/ 4938 w 52754"/>
                  <a:gd name="connsiteY8" fmla="*/ 0 h 208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2754" h="208508">
                    <a:moveTo>
                      <a:pt x="4938" y="0"/>
                    </a:moveTo>
                    <a:cubicBezTo>
                      <a:pt x="3086" y="-264"/>
                      <a:pt x="-882" y="120651"/>
                      <a:pt x="176" y="153988"/>
                    </a:cubicBezTo>
                    <a:cubicBezTo>
                      <a:pt x="1234" y="187325"/>
                      <a:pt x="4409" y="192617"/>
                      <a:pt x="11288" y="200025"/>
                    </a:cubicBezTo>
                    <a:cubicBezTo>
                      <a:pt x="18167" y="207433"/>
                      <a:pt x="37218" y="215371"/>
                      <a:pt x="41451" y="198438"/>
                    </a:cubicBezTo>
                    <a:cubicBezTo>
                      <a:pt x="45684" y="181505"/>
                      <a:pt x="34836" y="100277"/>
                      <a:pt x="36688" y="98425"/>
                    </a:cubicBezTo>
                    <a:cubicBezTo>
                      <a:pt x="38540" y="96573"/>
                      <a:pt x="54680" y="171715"/>
                      <a:pt x="52563" y="187325"/>
                    </a:cubicBezTo>
                    <a:cubicBezTo>
                      <a:pt x="50446" y="202935"/>
                      <a:pt x="30867" y="197380"/>
                      <a:pt x="23988" y="192088"/>
                    </a:cubicBezTo>
                    <a:cubicBezTo>
                      <a:pt x="17109" y="186796"/>
                      <a:pt x="13934" y="187325"/>
                      <a:pt x="11288" y="155575"/>
                    </a:cubicBezTo>
                    <a:cubicBezTo>
                      <a:pt x="8642" y="123825"/>
                      <a:pt x="6790" y="264"/>
                      <a:pt x="493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0" name="フリーフォーム: 図形 2669">
                <a:extLst>
                  <a:ext uri="{FF2B5EF4-FFF2-40B4-BE49-F238E27FC236}">
                    <a16:creationId xmlns:a16="http://schemas.microsoft.com/office/drawing/2014/main" id="{10F1704B-2860-42FF-B33B-07EEDE2EB468}"/>
                  </a:ext>
                </a:extLst>
              </p:cNvPr>
              <p:cNvSpPr/>
              <p:nvPr/>
            </p:nvSpPr>
            <p:spPr>
              <a:xfrm>
                <a:off x="6832319" y="4519612"/>
                <a:ext cx="67323" cy="77794"/>
              </a:xfrm>
              <a:custGeom>
                <a:avLst/>
                <a:gdLst>
                  <a:gd name="connsiteX0" fmla="*/ 281 w 67323"/>
                  <a:gd name="connsiteY0" fmla="*/ 1 h 77794"/>
                  <a:gd name="connsiteX1" fmla="*/ 28856 w 67323"/>
                  <a:gd name="connsiteY1" fmla="*/ 58738 h 77794"/>
                  <a:gd name="connsiteX2" fmla="*/ 66956 w 67323"/>
                  <a:gd name="connsiteY2" fmla="*/ 77788 h 77794"/>
                  <a:gd name="connsiteX3" fmla="*/ 46319 w 67323"/>
                  <a:gd name="connsiteY3" fmla="*/ 60326 h 77794"/>
                  <a:gd name="connsiteX4" fmla="*/ 281 w 67323"/>
                  <a:gd name="connsiteY4" fmla="*/ 1 h 77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7323" h="77794">
                    <a:moveTo>
                      <a:pt x="281" y="1"/>
                    </a:moveTo>
                    <a:cubicBezTo>
                      <a:pt x="-2629" y="-264"/>
                      <a:pt x="17744" y="45774"/>
                      <a:pt x="28856" y="58738"/>
                    </a:cubicBezTo>
                    <a:cubicBezTo>
                      <a:pt x="39968" y="71702"/>
                      <a:pt x="64046" y="77523"/>
                      <a:pt x="66956" y="77788"/>
                    </a:cubicBezTo>
                    <a:cubicBezTo>
                      <a:pt x="69866" y="78053"/>
                      <a:pt x="54786" y="69851"/>
                      <a:pt x="46319" y="60326"/>
                    </a:cubicBezTo>
                    <a:cubicBezTo>
                      <a:pt x="37852" y="50801"/>
                      <a:pt x="3191" y="266"/>
                      <a:pt x="28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1" name="フリーフォーム: 図形 2670">
                <a:extLst>
                  <a:ext uri="{FF2B5EF4-FFF2-40B4-BE49-F238E27FC236}">
                    <a16:creationId xmlns:a16="http://schemas.microsoft.com/office/drawing/2014/main" id="{9661D502-4EC1-4C42-98BD-91C84AD091A8}"/>
                  </a:ext>
                </a:extLst>
              </p:cNvPr>
              <p:cNvSpPr/>
              <p:nvPr/>
            </p:nvSpPr>
            <p:spPr>
              <a:xfrm>
                <a:off x="6930515" y="4619565"/>
                <a:ext cx="61941" cy="145586"/>
              </a:xfrm>
              <a:custGeom>
                <a:avLst/>
                <a:gdLst>
                  <a:gd name="connsiteX0" fmla="*/ 510 w 61941"/>
                  <a:gd name="connsiteY0" fmla="*/ 60 h 145586"/>
                  <a:gd name="connsiteX1" fmla="*/ 32260 w 61941"/>
                  <a:gd name="connsiteY1" fmla="*/ 52448 h 145586"/>
                  <a:gd name="connsiteX2" fmla="*/ 59248 w 61941"/>
                  <a:gd name="connsiteY2" fmla="*/ 144523 h 145586"/>
                  <a:gd name="connsiteX3" fmla="*/ 57660 w 61941"/>
                  <a:gd name="connsiteY3" fmla="*/ 100073 h 145586"/>
                  <a:gd name="connsiteX4" fmla="*/ 59248 w 61941"/>
                  <a:gd name="connsiteY4" fmla="*/ 61973 h 145586"/>
                  <a:gd name="connsiteX5" fmla="*/ 510 w 61941"/>
                  <a:gd name="connsiteY5" fmla="*/ 60 h 145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41" h="145586">
                    <a:moveTo>
                      <a:pt x="510" y="60"/>
                    </a:moveTo>
                    <a:cubicBezTo>
                      <a:pt x="-3988" y="-1528"/>
                      <a:pt x="22470" y="28371"/>
                      <a:pt x="32260" y="52448"/>
                    </a:cubicBezTo>
                    <a:cubicBezTo>
                      <a:pt x="42050" y="76525"/>
                      <a:pt x="55015" y="136586"/>
                      <a:pt x="59248" y="144523"/>
                    </a:cubicBezTo>
                    <a:cubicBezTo>
                      <a:pt x="63481" y="152460"/>
                      <a:pt x="57660" y="113831"/>
                      <a:pt x="57660" y="100073"/>
                    </a:cubicBezTo>
                    <a:cubicBezTo>
                      <a:pt x="57660" y="86315"/>
                      <a:pt x="66127" y="76790"/>
                      <a:pt x="59248" y="61973"/>
                    </a:cubicBezTo>
                    <a:cubicBezTo>
                      <a:pt x="52369" y="47156"/>
                      <a:pt x="5008" y="1648"/>
                      <a:pt x="510" y="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2" name="フリーフォーム: 図形 2671">
                <a:extLst>
                  <a:ext uri="{FF2B5EF4-FFF2-40B4-BE49-F238E27FC236}">
                    <a16:creationId xmlns:a16="http://schemas.microsoft.com/office/drawing/2014/main" id="{AE02AD54-5713-4D34-813A-7BCFF933C2B0}"/>
                  </a:ext>
                </a:extLst>
              </p:cNvPr>
              <p:cNvSpPr/>
              <p:nvPr/>
            </p:nvSpPr>
            <p:spPr>
              <a:xfrm>
                <a:off x="7297058" y="4405310"/>
                <a:ext cx="115110" cy="136533"/>
              </a:xfrm>
              <a:custGeom>
                <a:avLst/>
                <a:gdLst>
                  <a:gd name="connsiteX0" fmla="*/ 114980 w 115110"/>
                  <a:gd name="connsiteY0" fmla="*/ 3 h 136533"/>
                  <a:gd name="connsiteX1" fmla="*/ 24492 w 115110"/>
                  <a:gd name="connsiteY1" fmla="*/ 76203 h 136533"/>
                  <a:gd name="connsiteX2" fmla="*/ 680 w 115110"/>
                  <a:gd name="connsiteY2" fmla="*/ 136528 h 136533"/>
                  <a:gd name="connsiteX3" fmla="*/ 43542 w 115110"/>
                  <a:gd name="connsiteY3" fmla="*/ 79378 h 136533"/>
                  <a:gd name="connsiteX4" fmla="*/ 114980 w 115110"/>
                  <a:gd name="connsiteY4" fmla="*/ 3 h 1365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5110" h="136533">
                    <a:moveTo>
                      <a:pt x="114980" y="3"/>
                    </a:moveTo>
                    <a:cubicBezTo>
                      <a:pt x="111805" y="-526"/>
                      <a:pt x="43542" y="53449"/>
                      <a:pt x="24492" y="76203"/>
                    </a:cubicBezTo>
                    <a:cubicBezTo>
                      <a:pt x="5442" y="98957"/>
                      <a:pt x="-2495" y="135999"/>
                      <a:pt x="680" y="136528"/>
                    </a:cubicBezTo>
                    <a:cubicBezTo>
                      <a:pt x="3855" y="137057"/>
                      <a:pt x="24492" y="101338"/>
                      <a:pt x="43542" y="79378"/>
                    </a:cubicBezTo>
                    <a:cubicBezTo>
                      <a:pt x="62592" y="57418"/>
                      <a:pt x="118155" y="532"/>
                      <a:pt x="114980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3" name="フリーフォーム: 図形 2672">
                <a:extLst>
                  <a:ext uri="{FF2B5EF4-FFF2-40B4-BE49-F238E27FC236}">
                    <a16:creationId xmlns:a16="http://schemas.microsoft.com/office/drawing/2014/main" id="{6454790D-B53B-4E1A-ADD9-BAD5DC73F7CB}"/>
                  </a:ext>
                </a:extLst>
              </p:cNvPr>
              <p:cNvSpPr/>
              <p:nvPr/>
            </p:nvSpPr>
            <p:spPr>
              <a:xfrm>
                <a:off x="7346944" y="4613209"/>
                <a:ext cx="163075" cy="307545"/>
              </a:xfrm>
              <a:custGeom>
                <a:avLst/>
                <a:gdLst>
                  <a:gd name="connsiteX0" fmla="*/ 6 w 163075"/>
                  <a:gd name="connsiteY0" fmla="*/ 66 h 307545"/>
                  <a:gd name="connsiteX1" fmla="*/ 42869 w 163075"/>
                  <a:gd name="connsiteY1" fmla="*/ 141354 h 307545"/>
                  <a:gd name="connsiteX2" fmla="*/ 160344 w 163075"/>
                  <a:gd name="connsiteY2" fmla="*/ 301691 h 307545"/>
                  <a:gd name="connsiteX3" fmla="*/ 120656 w 163075"/>
                  <a:gd name="connsiteY3" fmla="*/ 265179 h 307545"/>
                  <a:gd name="connsiteX4" fmla="*/ 63506 w 163075"/>
                  <a:gd name="connsiteY4" fmla="*/ 193741 h 307545"/>
                  <a:gd name="connsiteX5" fmla="*/ 39694 w 163075"/>
                  <a:gd name="connsiteY5" fmla="*/ 158816 h 307545"/>
                  <a:gd name="connsiteX6" fmla="*/ 6 w 163075"/>
                  <a:gd name="connsiteY6" fmla="*/ 66 h 307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3075" h="307545">
                    <a:moveTo>
                      <a:pt x="6" y="66"/>
                    </a:moveTo>
                    <a:cubicBezTo>
                      <a:pt x="535" y="-2844"/>
                      <a:pt x="16146" y="91083"/>
                      <a:pt x="42869" y="141354"/>
                    </a:cubicBezTo>
                    <a:cubicBezTo>
                      <a:pt x="69592" y="191625"/>
                      <a:pt x="147380" y="281054"/>
                      <a:pt x="160344" y="301691"/>
                    </a:cubicBezTo>
                    <a:cubicBezTo>
                      <a:pt x="173308" y="322328"/>
                      <a:pt x="136795" y="283170"/>
                      <a:pt x="120656" y="265179"/>
                    </a:cubicBezTo>
                    <a:cubicBezTo>
                      <a:pt x="104517" y="247188"/>
                      <a:pt x="77000" y="211468"/>
                      <a:pt x="63506" y="193741"/>
                    </a:cubicBezTo>
                    <a:cubicBezTo>
                      <a:pt x="50012" y="176014"/>
                      <a:pt x="49483" y="186068"/>
                      <a:pt x="39694" y="158816"/>
                    </a:cubicBezTo>
                    <a:cubicBezTo>
                      <a:pt x="29905" y="131564"/>
                      <a:pt x="-523" y="2976"/>
                      <a:pt x="6" y="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4" name="フリーフォーム: 図形 2673">
                <a:extLst>
                  <a:ext uri="{FF2B5EF4-FFF2-40B4-BE49-F238E27FC236}">
                    <a16:creationId xmlns:a16="http://schemas.microsoft.com/office/drawing/2014/main" id="{6B2D1BC1-441E-4F3E-937F-FF3548FD9DF0}"/>
                  </a:ext>
                </a:extLst>
              </p:cNvPr>
              <p:cNvSpPr/>
              <p:nvPr/>
            </p:nvSpPr>
            <p:spPr>
              <a:xfrm>
                <a:off x="7305526" y="4652923"/>
                <a:ext cx="176452" cy="261978"/>
              </a:xfrm>
              <a:custGeom>
                <a:avLst/>
                <a:gdLst>
                  <a:gd name="connsiteX0" fmla="*/ 149 w 176452"/>
                  <a:gd name="connsiteY0" fmla="*/ 40 h 261978"/>
                  <a:gd name="connsiteX1" fmla="*/ 52537 w 176452"/>
                  <a:gd name="connsiteY1" fmla="*/ 158790 h 261978"/>
                  <a:gd name="connsiteX2" fmla="*/ 89049 w 176452"/>
                  <a:gd name="connsiteY2" fmla="*/ 204827 h 261978"/>
                  <a:gd name="connsiteX3" fmla="*/ 176362 w 176452"/>
                  <a:gd name="connsiteY3" fmla="*/ 261977 h 261978"/>
                  <a:gd name="connsiteX4" fmla="*/ 104924 w 176452"/>
                  <a:gd name="connsiteY4" fmla="*/ 203240 h 261978"/>
                  <a:gd name="connsiteX5" fmla="*/ 69999 w 176452"/>
                  <a:gd name="connsiteY5" fmla="*/ 174665 h 261978"/>
                  <a:gd name="connsiteX6" fmla="*/ 149 w 176452"/>
                  <a:gd name="connsiteY6" fmla="*/ 40 h 261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6452" h="261978">
                    <a:moveTo>
                      <a:pt x="149" y="40"/>
                    </a:moveTo>
                    <a:cubicBezTo>
                      <a:pt x="-2761" y="-2606"/>
                      <a:pt x="37720" y="124659"/>
                      <a:pt x="52537" y="158790"/>
                    </a:cubicBezTo>
                    <a:cubicBezTo>
                      <a:pt x="67354" y="192921"/>
                      <a:pt x="68412" y="187629"/>
                      <a:pt x="89049" y="204827"/>
                    </a:cubicBezTo>
                    <a:cubicBezTo>
                      <a:pt x="109686" y="222025"/>
                      <a:pt x="173716" y="262241"/>
                      <a:pt x="176362" y="261977"/>
                    </a:cubicBezTo>
                    <a:cubicBezTo>
                      <a:pt x="179008" y="261713"/>
                      <a:pt x="122651" y="217792"/>
                      <a:pt x="104924" y="203240"/>
                    </a:cubicBezTo>
                    <a:cubicBezTo>
                      <a:pt x="87197" y="188688"/>
                      <a:pt x="86403" y="203240"/>
                      <a:pt x="69999" y="174665"/>
                    </a:cubicBezTo>
                    <a:cubicBezTo>
                      <a:pt x="53595" y="146090"/>
                      <a:pt x="3059" y="2686"/>
                      <a:pt x="149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5" name="フリーフォーム: 図形 2674">
                <a:extLst>
                  <a:ext uri="{FF2B5EF4-FFF2-40B4-BE49-F238E27FC236}">
                    <a16:creationId xmlns:a16="http://schemas.microsoft.com/office/drawing/2014/main" id="{263F149C-0F57-4D5C-AFDE-736CF0239761}"/>
                  </a:ext>
                </a:extLst>
              </p:cNvPr>
              <p:cNvSpPr/>
              <p:nvPr/>
            </p:nvSpPr>
            <p:spPr>
              <a:xfrm>
                <a:off x="6989317" y="4834515"/>
                <a:ext cx="377593" cy="72944"/>
              </a:xfrm>
              <a:custGeom>
                <a:avLst/>
                <a:gdLst>
                  <a:gd name="connsiteX0" fmla="*/ 446 w 377593"/>
                  <a:gd name="connsiteY0" fmla="*/ 35935 h 72944"/>
                  <a:gd name="connsiteX1" fmla="*/ 224283 w 377593"/>
                  <a:gd name="connsiteY1" fmla="*/ 12123 h 72944"/>
                  <a:gd name="connsiteX2" fmla="*/ 375096 w 377593"/>
                  <a:gd name="connsiteY2" fmla="*/ 72448 h 72944"/>
                  <a:gd name="connsiteX3" fmla="*/ 313183 w 377593"/>
                  <a:gd name="connsiteY3" fmla="*/ 39110 h 72944"/>
                  <a:gd name="connsiteX4" fmla="*/ 244921 w 377593"/>
                  <a:gd name="connsiteY4" fmla="*/ 8948 h 72944"/>
                  <a:gd name="connsiteX5" fmla="*/ 168721 w 377593"/>
                  <a:gd name="connsiteY5" fmla="*/ 1010 h 72944"/>
                  <a:gd name="connsiteX6" fmla="*/ 446 w 377593"/>
                  <a:gd name="connsiteY6" fmla="*/ 35935 h 72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77593" h="72944">
                    <a:moveTo>
                      <a:pt x="446" y="35935"/>
                    </a:moveTo>
                    <a:cubicBezTo>
                      <a:pt x="9706" y="37787"/>
                      <a:pt x="161841" y="6038"/>
                      <a:pt x="224283" y="12123"/>
                    </a:cubicBezTo>
                    <a:cubicBezTo>
                      <a:pt x="286725" y="18208"/>
                      <a:pt x="360279" y="67950"/>
                      <a:pt x="375096" y="72448"/>
                    </a:cubicBezTo>
                    <a:cubicBezTo>
                      <a:pt x="389913" y="76946"/>
                      <a:pt x="334879" y="49693"/>
                      <a:pt x="313183" y="39110"/>
                    </a:cubicBezTo>
                    <a:cubicBezTo>
                      <a:pt x="291487" y="28527"/>
                      <a:pt x="268998" y="15298"/>
                      <a:pt x="244921" y="8948"/>
                    </a:cubicBezTo>
                    <a:cubicBezTo>
                      <a:pt x="220844" y="2598"/>
                      <a:pt x="208938" y="-2165"/>
                      <a:pt x="168721" y="1010"/>
                    </a:cubicBezTo>
                    <a:cubicBezTo>
                      <a:pt x="128504" y="4185"/>
                      <a:pt x="-8814" y="34083"/>
                      <a:pt x="446" y="359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6" name="フリーフォーム: 図形 2675">
                <a:extLst>
                  <a:ext uri="{FF2B5EF4-FFF2-40B4-BE49-F238E27FC236}">
                    <a16:creationId xmlns:a16="http://schemas.microsoft.com/office/drawing/2014/main" id="{9F397639-BD46-4984-B462-64A9E2CBE76C}"/>
                  </a:ext>
                </a:extLst>
              </p:cNvPr>
              <p:cNvSpPr/>
              <p:nvPr/>
            </p:nvSpPr>
            <p:spPr>
              <a:xfrm>
                <a:off x="7010295" y="4874904"/>
                <a:ext cx="407018" cy="107226"/>
              </a:xfrm>
              <a:custGeom>
                <a:avLst/>
                <a:gdLst>
                  <a:gd name="connsiteX0" fmla="*/ 105 w 407018"/>
                  <a:gd name="connsiteY0" fmla="*/ 19359 h 107226"/>
                  <a:gd name="connsiteX1" fmla="*/ 246168 w 407018"/>
                  <a:gd name="connsiteY1" fmla="*/ 20946 h 107226"/>
                  <a:gd name="connsiteX2" fmla="*/ 404918 w 407018"/>
                  <a:gd name="connsiteY2" fmla="*/ 106671 h 107226"/>
                  <a:gd name="connsiteX3" fmla="*/ 333480 w 407018"/>
                  <a:gd name="connsiteY3" fmla="*/ 55871 h 107226"/>
                  <a:gd name="connsiteX4" fmla="*/ 279505 w 407018"/>
                  <a:gd name="connsiteY4" fmla="*/ 16184 h 107226"/>
                  <a:gd name="connsiteX5" fmla="*/ 216005 w 407018"/>
                  <a:gd name="connsiteY5" fmla="*/ 309 h 107226"/>
                  <a:gd name="connsiteX6" fmla="*/ 105 w 407018"/>
                  <a:gd name="connsiteY6" fmla="*/ 19359 h 107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7018" h="107226">
                    <a:moveTo>
                      <a:pt x="105" y="19359"/>
                    </a:moveTo>
                    <a:cubicBezTo>
                      <a:pt x="5132" y="22798"/>
                      <a:pt x="178699" y="6394"/>
                      <a:pt x="246168" y="20946"/>
                    </a:cubicBezTo>
                    <a:cubicBezTo>
                      <a:pt x="313637" y="35498"/>
                      <a:pt x="390366" y="100850"/>
                      <a:pt x="404918" y="106671"/>
                    </a:cubicBezTo>
                    <a:cubicBezTo>
                      <a:pt x="419470" y="112492"/>
                      <a:pt x="354382" y="70952"/>
                      <a:pt x="333480" y="55871"/>
                    </a:cubicBezTo>
                    <a:cubicBezTo>
                      <a:pt x="312578" y="40790"/>
                      <a:pt x="299084" y="25444"/>
                      <a:pt x="279505" y="16184"/>
                    </a:cubicBezTo>
                    <a:cubicBezTo>
                      <a:pt x="259926" y="6924"/>
                      <a:pt x="260984" y="3219"/>
                      <a:pt x="216005" y="309"/>
                    </a:cubicBezTo>
                    <a:cubicBezTo>
                      <a:pt x="171026" y="-2602"/>
                      <a:pt x="-4922" y="15920"/>
                      <a:pt x="105" y="193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7" name="フリーフォーム: 図形 2676">
                <a:extLst>
                  <a:ext uri="{FF2B5EF4-FFF2-40B4-BE49-F238E27FC236}">
                    <a16:creationId xmlns:a16="http://schemas.microsoft.com/office/drawing/2014/main" id="{89EC0292-CA02-41B8-8D41-29E1F0032DB0}"/>
                  </a:ext>
                </a:extLst>
              </p:cNvPr>
              <p:cNvSpPr/>
              <p:nvPr/>
            </p:nvSpPr>
            <p:spPr>
              <a:xfrm>
                <a:off x="7059613" y="4941888"/>
                <a:ext cx="369907" cy="57294"/>
              </a:xfrm>
              <a:custGeom>
                <a:avLst/>
                <a:gdLst>
                  <a:gd name="connsiteX0" fmla="*/ 0 w 369907"/>
                  <a:gd name="connsiteY0" fmla="*/ 0 h 57294"/>
                  <a:gd name="connsiteX1" fmla="*/ 242887 w 369907"/>
                  <a:gd name="connsiteY1" fmla="*/ 22225 h 57294"/>
                  <a:gd name="connsiteX2" fmla="*/ 369887 w 369907"/>
                  <a:gd name="connsiteY2" fmla="*/ 57150 h 57294"/>
                  <a:gd name="connsiteX3" fmla="*/ 252412 w 369907"/>
                  <a:gd name="connsiteY3" fmla="*/ 7937 h 57294"/>
                  <a:gd name="connsiteX4" fmla="*/ 192087 w 369907"/>
                  <a:gd name="connsiteY4" fmla="*/ 4762 h 57294"/>
                  <a:gd name="connsiteX5" fmla="*/ 0 w 369907"/>
                  <a:gd name="connsiteY5" fmla="*/ 0 h 57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9907" h="57294">
                    <a:moveTo>
                      <a:pt x="0" y="0"/>
                    </a:moveTo>
                    <a:cubicBezTo>
                      <a:pt x="90619" y="6350"/>
                      <a:pt x="181239" y="12700"/>
                      <a:pt x="242887" y="22225"/>
                    </a:cubicBezTo>
                    <a:cubicBezTo>
                      <a:pt x="304535" y="31750"/>
                      <a:pt x="368300" y="59531"/>
                      <a:pt x="369887" y="57150"/>
                    </a:cubicBezTo>
                    <a:cubicBezTo>
                      <a:pt x="371474" y="54769"/>
                      <a:pt x="282045" y="16668"/>
                      <a:pt x="252412" y="7937"/>
                    </a:cubicBezTo>
                    <a:cubicBezTo>
                      <a:pt x="222779" y="-794"/>
                      <a:pt x="192087" y="4762"/>
                      <a:pt x="192087" y="476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8" name="フリーフォーム: 図形 2677">
                <a:extLst>
                  <a:ext uri="{FF2B5EF4-FFF2-40B4-BE49-F238E27FC236}">
                    <a16:creationId xmlns:a16="http://schemas.microsoft.com/office/drawing/2014/main" id="{9AAFB24E-CA9B-4A46-8A65-7609C7EDBE70}"/>
                  </a:ext>
                </a:extLst>
              </p:cNvPr>
              <p:cNvSpPr/>
              <p:nvPr/>
            </p:nvSpPr>
            <p:spPr>
              <a:xfrm>
                <a:off x="7685085" y="4849125"/>
                <a:ext cx="259326" cy="221479"/>
              </a:xfrm>
              <a:custGeom>
                <a:avLst/>
                <a:gdLst>
                  <a:gd name="connsiteX0" fmla="*/ 258765 w 259326"/>
                  <a:gd name="connsiteY0" fmla="*/ 688 h 221479"/>
                  <a:gd name="connsiteX1" fmla="*/ 190503 w 259326"/>
                  <a:gd name="connsiteY1" fmla="*/ 76888 h 221479"/>
                  <a:gd name="connsiteX2" fmla="*/ 80965 w 259326"/>
                  <a:gd name="connsiteY2" fmla="*/ 153088 h 221479"/>
                  <a:gd name="connsiteX3" fmla="*/ 3 w 259326"/>
                  <a:gd name="connsiteY3" fmla="*/ 221350 h 221479"/>
                  <a:gd name="connsiteX4" fmla="*/ 77790 w 259326"/>
                  <a:gd name="connsiteY4" fmla="*/ 168963 h 221479"/>
                  <a:gd name="connsiteX5" fmla="*/ 153990 w 259326"/>
                  <a:gd name="connsiteY5" fmla="*/ 122925 h 221479"/>
                  <a:gd name="connsiteX6" fmla="*/ 258765 w 259326"/>
                  <a:gd name="connsiteY6" fmla="*/ 688 h 22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9326" h="221479">
                    <a:moveTo>
                      <a:pt x="258765" y="688"/>
                    </a:moveTo>
                    <a:cubicBezTo>
                      <a:pt x="264850" y="-6985"/>
                      <a:pt x="220136" y="51488"/>
                      <a:pt x="190503" y="76888"/>
                    </a:cubicBezTo>
                    <a:cubicBezTo>
                      <a:pt x="160870" y="102288"/>
                      <a:pt x="112715" y="129011"/>
                      <a:pt x="80965" y="153088"/>
                    </a:cubicBezTo>
                    <a:cubicBezTo>
                      <a:pt x="49215" y="177165"/>
                      <a:pt x="532" y="218704"/>
                      <a:pt x="3" y="221350"/>
                    </a:cubicBezTo>
                    <a:cubicBezTo>
                      <a:pt x="-526" y="223996"/>
                      <a:pt x="52126" y="185367"/>
                      <a:pt x="77790" y="168963"/>
                    </a:cubicBezTo>
                    <a:cubicBezTo>
                      <a:pt x="103454" y="152559"/>
                      <a:pt x="126209" y="146737"/>
                      <a:pt x="153990" y="122925"/>
                    </a:cubicBezTo>
                    <a:cubicBezTo>
                      <a:pt x="181771" y="99113"/>
                      <a:pt x="252680" y="8361"/>
                      <a:pt x="258765" y="6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79" name="フリーフォーム: 図形 2678">
                <a:extLst>
                  <a:ext uri="{FF2B5EF4-FFF2-40B4-BE49-F238E27FC236}">
                    <a16:creationId xmlns:a16="http://schemas.microsoft.com/office/drawing/2014/main" id="{EA637B10-38FF-4907-A18F-81F5745F8BE6}"/>
                  </a:ext>
                </a:extLst>
              </p:cNvPr>
              <p:cNvSpPr/>
              <p:nvPr/>
            </p:nvSpPr>
            <p:spPr>
              <a:xfrm>
                <a:off x="7688130" y="4848216"/>
                <a:ext cx="231970" cy="149243"/>
              </a:xfrm>
              <a:custGeom>
                <a:avLst/>
                <a:gdLst>
                  <a:gd name="connsiteX0" fmla="*/ 231908 w 231970"/>
                  <a:gd name="connsiteY0" fmla="*/ 9 h 149243"/>
                  <a:gd name="connsiteX1" fmla="*/ 81095 w 231970"/>
                  <a:gd name="connsiteY1" fmla="*/ 74622 h 149243"/>
                  <a:gd name="connsiteX2" fmla="*/ 133 w 231970"/>
                  <a:gd name="connsiteY2" fmla="*/ 149234 h 149243"/>
                  <a:gd name="connsiteX3" fmla="*/ 98558 w 231970"/>
                  <a:gd name="connsiteY3" fmla="*/ 79384 h 149243"/>
                  <a:gd name="connsiteX4" fmla="*/ 231908 w 231970"/>
                  <a:gd name="connsiteY4" fmla="*/ 9 h 1492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1970" h="149243">
                    <a:moveTo>
                      <a:pt x="231908" y="9"/>
                    </a:moveTo>
                    <a:cubicBezTo>
                      <a:pt x="228998" y="-785"/>
                      <a:pt x="119724" y="49751"/>
                      <a:pt x="81095" y="74622"/>
                    </a:cubicBezTo>
                    <a:cubicBezTo>
                      <a:pt x="42466" y="99493"/>
                      <a:pt x="-2777" y="148440"/>
                      <a:pt x="133" y="149234"/>
                    </a:cubicBezTo>
                    <a:cubicBezTo>
                      <a:pt x="3043" y="150028"/>
                      <a:pt x="61252" y="101609"/>
                      <a:pt x="98558" y="79384"/>
                    </a:cubicBezTo>
                    <a:cubicBezTo>
                      <a:pt x="135864" y="57159"/>
                      <a:pt x="234818" y="803"/>
                      <a:pt x="231908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0" name="フリーフォーム: 図形 2679">
                <a:extLst>
                  <a:ext uri="{FF2B5EF4-FFF2-40B4-BE49-F238E27FC236}">
                    <a16:creationId xmlns:a16="http://schemas.microsoft.com/office/drawing/2014/main" id="{F3E54BDA-7427-496D-82BB-14BD07446CEE}"/>
                  </a:ext>
                </a:extLst>
              </p:cNvPr>
              <p:cNvSpPr/>
              <p:nvPr/>
            </p:nvSpPr>
            <p:spPr>
              <a:xfrm>
                <a:off x="7883515" y="4733654"/>
                <a:ext cx="193685" cy="203474"/>
              </a:xfrm>
              <a:custGeom>
                <a:avLst/>
                <a:gdLst>
                  <a:gd name="connsiteX0" fmla="*/ 193685 w 193685"/>
                  <a:gd name="connsiteY0" fmla="*/ 271 h 203474"/>
                  <a:gd name="connsiteX1" fmla="*/ 101610 w 193685"/>
                  <a:gd name="connsiteY1" fmla="*/ 109809 h 203474"/>
                  <a:gd name="connsiteX2" fmla="*/ 10 w 193685"/>
                  <a:gd name="connsiteY2" fmla="*/ 203471 h 203474"/>
                  <a:gd name="connsiteX3" fmla="*/ 95260 w 193685"/>
                  <a:gd name="connsiteY3" fmla="*/ 106634 h 203474"/>
                  <a:gd name="connsiteX4" fmla="*/ 103198 w 193685"/>
                  <a:gd name="connsiteY4" fmla="*/ 79646 h 203474"/>
                  <a:gd name="connsiteX5" fmla="*/ 193685 w 193685"/>
                  <a:gd name="connsiteY5" fmla="*/ 271 h 203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3685" h="203474">
                    <a:moveTo>
                      <a:pt x="193685" y="271"/>
                    </a:moveTo>
                    <a:cubicBezTo>
                      <a:pt x="193420" y="5298"/>
                      <a:pt x="133889" y="75942"/>
                      <a:pt x="101610" y="109809"/>
                    </a:cubicBezTo>
                    <a:cubicBezTo>
                      <a:pt x="69331" y="143676"/>
                      <a:pt x="1068" y="204000"/>
                      <a:pt x="10" y="203471"/>
                    </a:cubicBezTo>
                    <a:cubicBezTo>
                      <a:pt x="-1048" y="202942"/>
                      <a:pt x="78062" y="127271"/>
                      <a:pt x="95260" y="106634"/>
                    </a:cubicBezTo>
                    <a:cubicBezTo>
                      <a:pt x="112458" y="85997"/>
                      <a:pt x="85206" y="97902"/>
                      <a:pt x="103198" y="79646"/>
                    </a:cubicBezTo>
                    <a:cubicBezTo>
                      <a:pt x="121190" y="61390"/>
                      <a:pt x="193950" y="-4756"/>
                      <a:pt x="193685" y="2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1" name="フリーフォーム: 図形 2680">
                <a:extLst>
                  <a:ext uri="{FF2B5EF4-FFF2-40B4-BE49-F238E27FC236}">
                    <a16:creationId xmlns:a16="http://schemas.microsoft.com/office/drawing/2014/main" id="{0FB0F855-C4A8-4E9F-BAFA-B2860A8BB8B9}"/>
                  </a:ext>
                </a:extLst>
              </p:cNvPr>
              <p:cNvSpPr/>
              <p:nvPr/>
            </p:nvSpPr>
            <p:spPr>
              <a:xfrm>
                <a:off x="7600932" y="5011158"/>
                <a:ext cx="313037" cy="208543"/>
              </a:xfrm>
              <a:custGeom>
                <a:avLst/>
                <a:gdLst>
                  <a:gd name="connsiteX0" fmla="*/ 312756 w 313037"/>
                  <a:gd name="connsiteY0" fmla="*/ 580 h 208543"/>
                  <a:gd name="connsiteX1" fmla="*/ 101618 w 313037"/>
                  <a:gd name="connsiteY1" fmla="*/ 137105 h 208543"/>
                  <a:gd name="connsiteX2" fmla="*/ 18 w 313037"/>
                  <a:gd name="connsiteY2" fmla="*/ 208542 h 208543"/>
                  <a:gd name="connsiteX3" fmla="*/ 93681 w 313037"/>
                  <a:gd name="connsiteY3" fmla="*/ 138692 h 208543"/>
                  <a:gd name="connsiteX4" fmla="*/ 146068 w 313037"/>
                  <a:gd name="connsiteY4" fmla="*/ 89480 h 208543"/>
                  <a:gd name="connsiteX5" fmla="*/ 312756 w 313037"/>
                  <a:gd name="connsiteY5" fmla="*/ 580 h 208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3037" h="208543">
                    <a:moveTo>
                      <a:pt x="312756" y="580"/>
                    </a:moveTo>
                    <a:cubicBezTo>
                      <a:pt x="305348" y="8518"/>
                      <a:pt x="153741" y="102445"/>
                      <a:pt x="101618" y="137105"/>
                    </a:cubicBezTo>
                    <a:cubicBezTo>
                      <a:pt x="49495" y="171765"/>
                      <a:pt x="1341" y="208278"/>
                      <a:pt x="18" y="208542"/>
                    </a:cubicBezTo>
                    <a:cubicBezTo>
                      <a:pt x="-1305" y="208806"/>
                      <a:pt x="69339" y="158536"/>
                      <a:pt x="93681" y="138692"/>
                    </a:cubicBezTo>
                    <a:cubicBezTo>
                      <a:pt x="118023" y="118848"/>
                      <a:pt x="112731" y="110647"/>
                      <a:pt x="146068" y="89480"/>
                    </a:cubicBezTo>
                    <a:cubicBezTo>
                      <a:pt x="179405" y="68313"/>
                      <a:pt x="320164" y="-7358"/>
                      <a:pt x="312756" y="5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2" name="フリーフォーム: 図形 2681">
                <a:extLst>
                  <a:ext uri="{FF2B5EF4-FFF2-40B4-BE49-F238E27FC236}">
                    <a16:creationId xmlns:a16="http://schemas.microsoft.com/office/drawing/2014/main" id="{45BA0699-784D-40E0-8D35-8E7DBBEC628F}"/>
                  </a:ext>
                </a:extLst>
              </p:cNvPr>
              <p:cNvSpPr/>
              <p:nvPr/>
            </p:nvSpPr>
            <p:spPr>
              <a:xfrm>
                <a:off x="7484719" y="4960779"/>
                <a:ext cx="148009" cy="178261"/>
              </a:xfrm>
              <a:custGeom>
                <a:avLst/>
                <a:gdLst>
                  <a:gd name="connsiteX0" fmla="*/ 147981 w 148009"/>
                  <a:gd name="connsiteY0" fmla="*/ 159 h 178261"/>
                  <a:gd name="connsiteX1" fmla="*/ 35269 w 148009"/>
                  <a:gd name="connsiteY1" fmla="*/ 96996 h 178261"/>
                  <a:gd name="connsiteX2" fmla="*/ 344 w 148009"/>
                  <a:gd name="connsiteY2" fmla="*/ 177959 h 178261"/>
                  <a:gd name="connsiteX3" fmla="*/ 24156 w 148009"/>
                  <a:gd name="connsiteY3" fmla="*/ 120809 h 178261"/>
                  <a:gd name="connsiteX4" fmla="*/ 147981 w 148009"/>
                  <a:gd name="connsiteY4" fmla="*/ 159 h 178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8009" h="178261">
                    <a:moveTo>
                      <a:pt x="147981" y="159"/>
                    </a:moveTo>
                    <a:cubicBezTo>
                      <a:pt x="149833" y="-3810"/>
                      <a:pt x="59875" y="67363"/>
                      <a:pt x="35269" y="96996"/>
                    </a:cubicBezTo>
                    <a:cubicBezTo>
                      <a:pt x="10663" y="126629"/>
                      <a:pt x="2196" y="173990"/>
                      <a:pt x="344" y="177959"/>
                    </a:cubicBezTo>
                    <a:cubicBezTo>
                      <a:pt x="-1508" y="181928"/>
                      <a:pt x="3783" y="145945"/>
                      <a:pt x="24156" y="120809"/>
                    </a:cubicBezTo>
                    <a:cubicBezTo>
                      <a:pt x="44529" y="95674"/>
                      <a:pt x="146129" y="4128"/>
                      <a:pt x="147981" y="1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3" name="フリーフォーム: 図形 2682">
                <a:extLst>
                  <a:ext uri="{FF2B5EF4-FFF2-40B4-BE49-F238E27FC236}">
                    <a16:creationId xmlns:a16="http://schemas.microsoft.com/office/drawing/2014/main" id="{AEEDE4DD-A140-416F-AA4A-32C9FB58CE6C}"/>
                  </a:ext>
                </a:extLst>
              </p:cNvPr>
              <p:cNvSpPr/>
              <p:nvPr/>
            </p:nvSpPr>
            <p:spPr>
              <a:xfrm>
                <a:off x="7817262" y="5157263"/>
                <a:ext cx="110989" cy="237380"/>
              </a:xfrm>
              <a:custGeom>
                <a:avLst/>
                <a:gdLst>
                  <a:gd name="connsiteX0" fmla="*/ 110713 w 110989"/>
                  <a:gd name="connsiteY0" fmla="*/ 525 h 237380"/>
                  <a:gd name="connsiteX1" fmla="*/ 36101 w 110989"/>
                  <a:gd name="connsiteY1" fmla="*/ 121175 h 237380"/>
                  <a:gd name="connsiteX2" fmla="*/ 23401 w 110989"/>
                  <a:gd name="connsiteY2" fmla="*/ 233887 h 237380"/>
                  <a:gd name="connsiteX3" fmla="*/ 10701 w 110989"/>
                  <a:gd name="connsiteY3" fmla="*/ 205312 h 237380"/>
                  <a:gd name="connsiteX4" fmla="*/ 5938 w 110989"/>
                  <a:gd name="connsiteY4" fmla="*/ 170387 h 237380"/>
                  <a:gd name="connsiteX5" fmla="*/ 110713 w 110989"/>
                  <a:gd name="connsiteY5" fmla="*/ 525 h 2373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0989" h="237380">
                    <a:moveTo>
                      <a:pt x="110713" y="525"/>
                    </a:moveTo>
                    <a:cubicBezTo>
                      <a:pt x="115740" y="-7677"/>
                      <a:pt x="50653" y="82281"/>
                      <a:pt x="36101" y="121175"/>
                    </a:cubicBezTo>
                    <a:cubicBezTo>
                      <a:pt x="21549" y="160069"/>
                      <a:pt x="27634" y="219864"/>
                      <a:pt x="23401" y="233887"/>
                    </a:cubicBezTo>
                    <a:cubicBezTo>
                      <a:pt x="19168" y="247910"/>
                      <a:pt x="13611" y="215895"/>
                      <a:pt x="10701" y="205312"/>
                    </a:cubicBezTo>
                    <a:cubicBezTo>
                      <a:pt x="7791" y="194729"/>
                      <a:pt x="-8614" y="200285"/>
                      <a:pt x="5938" y="170387"/>
                    </a:cubicBezTo>
                    <a:cubicBezTo>
                      <a:pt x="20490" y="140489"/>
                      <a:pt x="105686" y="8727"/>
                      <a:pt x="110713" y="5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4" name="フリーフォーム: 図形 2683">
                <a:extLst>
                  <a:ext uri="{FF2B5EF4-FFF2-40B4-BE49-F238E27FC236}">
                    <a16:creationId xmlns:a16="http://schemas.microsoft.com/office/drawing/2014/main" id="{A0079F33-939C-43D3-9A78-FC4C52C54E87}"/>
                  </a:ext>
                </a:extLst>
              </p:cNvPr>
              <p:cNvSpPr/>
              <p:nvPr/>
            </p:nvSpPr>
            <p:spPr>
              <a:xfrm>
                <a:off x="7926816" y="4780351"/>
                <a:ext cx="189247" cy="219406"/>
              </a:xfrm>
              <a:custGeom>
                <a:avLst/>
                <a:gdLst>
                  <a:gd name="connsiteX0" fmla="*/ 188484 w 189247"/>
                  <a:gd name="connsiteY0" fmla="*/ 1199 h 219406"/>
                  <a:gd name="connsiteX1" fmla="*/ 4334 w 189247"/>
                  <a:gd name="connsiteY1" fmla="*/ 215512 h 219406"/>
                  <a:gd name="connsiteX2" fmla="*/ 67834 w 189247"/>
                  <a:gd name="connsiteY2" fmla="*/ 131374 h 219406"/>
                  <a:gd name="connsiteX3" fmla="*/ 188484 w 189247"/>
                  <a:gd name="connsiteY3" fmla="*/ 1199 h 219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9247" h="219406">
                    <a:moveTo>
                      <a:pt x="188484" y="1199"/>
                    </a:moveTo>
                    <a:cubicBezTo>
                      <a:pt x="177901" y="15222"/>
                      <a:pt x="24442" y="193816"/>
                      <a:pt x="4334" y="215512"/>
                    </a:cubicBezTo>
                    <a:cubicBezTo>
                      <a:pt x="-15774" y="237208"/>
                      <a:pt x="38994" y="162595"/>
                      <a:pt x="67834" y="131374"/>
                    </a:cubicBezTo>
                    <a:cubicBezTo>
                      <a:pt x="96674" y="100153"/>
                      <a:pt x="199067" y="-12824"/>
                      <a:pt x="188484" y="11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5" name="フリーフォーム: 図形 2684">
                <a:extLst>
                  <a:ext uri="{FF2B5EF4-FFF2-40B4-BE49-F238E27FC236}">
                    <a16:creationId xmlns:a16="http://schemas.microsoft.com/office/drawing/2014/main" id="{F4656EF7-C862-4B84-888A-C3334D607FFF}"/>
                  </a:ext>
                </a:extLst>
              </p:cNvPr>
              <p:cNvSpPr/>
              <p:nvPr/>
            </p:nvSpPr>
            <p:spPr>
              <a:xfrm>
                <a:off x="7903251" y="4784724"/>
                <a:ext cx="269372" cy="358160"/>
              </a:xfrm>
              <a:custGeom>
                <a:avLst/>
                <a:gdLst>
                  <a:gd name="connsiteX0" fmla="*/ 269199 w 269372"/>
                  <a:gd name="connsiteY0" fmla="*/ 1 h 358160"/>
                  <a:gd name="connsiteX1" fmla="*/ 104099 w 269372"/>
                  <a:gd name="connsiteY1" fmla="*/ 180976 h 358160"/>
                  <a:gd name="connsiteX2" fmla="*/ 912 w 269372"/>
                  <a:gd name="connsiteY2" fmla="*/ 355601 h 358160"/>
                  <a:gd name="connsiteX3" fmla="*/ 58062 w 269372"/>
                  <a:gd name="connsiteY3" fmla="*/ 277814 h 358160"/>
                  <a:gd name="connsiteX4" fmla="*/ 134262 w 269372"/>
                  <a:gd name="connsiteY4" fmla="*/ 177801 h 358160"/>
                  <a:gd name="connsiteX5" fmla="*/ 269199 w 269372"/>
                  <a:gd name="connsiteY5" fmla="*/ 1 h 3581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69372" h="358160">
                    <a:moveTo>
                      <a:pt x="269199" y="1"/>
                    </a:moveTo>
                    <a:cubicBezTo>
                      <a:pt x="264172" y="530"/>
                      <a:pt x="148813" y="121709"/>
                      <a:pt x="104099" y="180976"/>
                    </a:cubicBezTo>
                    <a:cubicBezTo>
                      <a:pt x="59384" y="240243"/>
                      <a:pt x="8585" y="339461"/>
                      <a:pt x="912" y="355601"/>
                    </a:cubicBezTo>
                    <a:cubicBezTo>
                      <a:pt x="-6761" y="371741"/>
                      <a:pt x="35837" y="307447"/>
                      <a:pt x="58062" y="277814"/>
                    </a:cubicBezTo>
                    <a:cubicBezTo>
                      <a:pt x="80287" y="248181"/>
                      <a:pt x="100131" y="221722"/>
                      <a:pt x="134262" y="177801"/>
                    </a:cubicBezTo>
                    <a:cubicBezTo>
                      <a:pt x="168393" y="133880"/>
                      <a:pt x="274226" y="-528"/>
                      <a:pt x="26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6" name="フリーフォーム: 図形 2685">
                <a:extLst>
                  <a:ext uri="{FF2B5EF4-FFF2-40B4-BE49-F238E27FC236}">
                    <a16:creationId xmlns:a16="http://schemas.microsoft.com/office/drawing/2014/main" id="{E8F01F87-8D7C-4A71-8390-5675B4C5504E}"/>
                  </a:ext>
                </a:extLst>
              </p:cNvPr>
              <p:cNvSpPr/>
              <p:nvPr/>
            </p:nvSpPr>
            <p:spPr>
              <a:xfrm>
                <a:off x="8039412" y="4687665"/>
                <a:ext cx="285425" cy="450227"/>
              </a:xfrm>
              <a:custGeom>
                <a:avLst/>
                <a:gdLst>
                  <a:gd name="connsiteX0" fmla="*/ 283851 w 285425"/>
                  <a:gd name="connsiteY0" fmla="*/ 1810 h 450227"/>
                  <a:gd name="connsiteX1" fmla="*/ 164788 w 285425"/>
                  <a:gd name="connsiteY1" fmla="*/ 144685 h 450227"/>
                  <a:gd name="connsiteX2" fmla="*/ 83826 w 285425"/>
                  <a:gd name="connsiteY2" fmla="*/ 262160 h 450227"/>
                  <a:gd name="connsiteX3" fmla="*/ 15563 w 285425"/>
                  <a:gd name="connsiteY3" fmla="*/ 411385 h 450227"/>
                  <a:gd name="connsiteX4" fmla="*/ 1276 w 285425"/>
                  <a:gd name="connsiteY4" fmla="*/ 447898 h 450227"/>
                  <a:gd name="connsiteX5" fmla="*/ 37788 w 285425"/>
                  <a:gd name="connsiteY5" fmla="*/ 362173 h 450227"/>
                  <a:gd name="connsiteX6" fmla="*/ 72713 w 285425"/>
                  <a:gd name="connsiteY6" fmla="*/ 251048 h 450227"/>
                  <a:gd name="connsiteX7" fmla="*/ 283851 w 285425"/>
                  <a:gd name="connsiteY7" fmla="*/ 1810 h 450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5425" h="450227">
                    <a:moveTo>
                      <a:pt x="283851" y="1810"/>
                    </a:moveTo>
                    <a:cubicBezTo>
                      <a:pt x="299197" y="-15917"/>
                      <a:pt x="198125" y="101293"/>
                      <a:pt x="164788" y="144685"/>
                    </a:cubicBezTo>
                    <a:cubicBezTo>
                      <a:pt x="131451" y="188077"/>
                      <a:pt x="108697" y="217710"/>
                      <a:pt x="83826" y="262160"/>
                    </a:cubicBezTo>
                    <a:cubicBezTo>
                      <a:pt x="58955" y="306610"/>
                      <a:pt x="29321" y="380429"/>
                      <a:pt x="15563" y="411385"/>
                    </a:cubicBezTo>
                    <a:cubicBezTo>
                      <a:pt x="1805" y="442341"/>
                      <a:pt x="-2428" y="456100"/>
                      <a:pt x="1276" y="447898"/>
                    </a:cubicBezTo>
                    <a:cubicBezTo>
                      <a:pt x="4980" y="439696"/>
                      <a:pt x="25882" y="394981"/>
                      <a:pt x="37788" y="362173"/>
                    </a:cubicBezTo>
                    <a:cubicBezTo>
                      <a:pt x="49694" y="329365"/>
                      <a:pt x="32496" y="309521"/>
                      <a:pt x="72713" y="251048"/>
                    </a:cubicBezTo>
                    <a:cubicBezTo>
                      <a:pt x="112930" y="192575"/>
                      <a:pt x="268505" y="19537"/>
                      <a:pt x="283851" y="18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7" name="フリーフォーム: 図形 2686">
                <a:extLst>
                  <a:ext uri="{FF2B5EF4-FFF2-40B4-BE49-F238E27FC236}">
                    <a16:creationId xmlns:a16="http://schemas.microsoft.com/office/drawing/2014/main" id="{0C3F2CB1-A312-41A6-A403-1FC807FD7D1D}"/>
                  </a:ext>
                </a:extLst>
              </p:cNvPr>
              <p:cNvSpPr/>
              <p:nvPr/>
            </p:nvSpPr>
            <p:spPr>
              <a:xfrm>
                <a:off x="8155427" y="4243388"/>
                <a:ext cx="184354" cy="506800"/>
              </a:xfrm>
              <a:custGeom>
                <a:avLst/>
                <a:gdLst>
                  <a:gd name="connsiteX0" fmla="*/ 183711 w 184354"/>
                  <a:gd name="connsiteY0" fmla="*/ 0 h 506800"/>
                  <a:gd name="connsiteX1" fmla="*/ 159898 w 184354"/>
                  <a:gd name="connsiteY1" fmla="*/ 161925 h 506800"/>
                  <a:gd name="connsiteX2" fmla="*/ 183711 w 184354"/>
                  <a:gd name="connsiteY2" fmla="*/ 295275 h 506800"/>
                  <a:gd name="connsiteX3" fmla="*/ 128148 w 184354"/>
                  <a:gd name="connsiteY3" fmla="*/ 330200 h 506800"/>
                  <a:gd name="connsiteX4" fmla="*/ 2736 w 184354"/>
                  <a:gd name="connsiteY4" fmla="*/ 504825 h 506800"/>
                  <a:gd name="connsiteX5" fmla="*/ 50361 w 184354"/>
                  <a:gd name="connsiteY5" fmla="*/ 415925 h 506800"/>
                  <a:gd name="connsiteX6" fmla="*/ 150373 w 184354"/>
                  <a:gd name="connsiteY6" fmla="*/ 285750 h 506800"/>
                  <a:gd name="connsiteX7" fmla="*/ 153548 w 184354"/>
                  <a:gd name="connsiteY7" fmla="*/ 225425 h 506800"/>
                  <a:gd name="connsiteX8" fmla="*/ 134498 w 184354"/>
                  <a:gd name="connsiteY8" fmla="*/ 160337 h 506800"/>
                  <a:gd name="connsiteX9" fmla="*/ 183711 w 184354"/>
                  <a:gd name="connsiteY9" fmla="*/ 0 h 50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4354" h="506800">
                    <a:moveTo>
                      <a:pt x="183711" y="0"/>
                    </a:moveTo>
                    <a:cubicBezTo>
                      <a:pt x="187944" y="265"/>
                      <a:pt x="159898" y="112713"/>
                      <a:pt x="159898" y="161925"/>
                    </a:cubicBezTo>
                    <a:cubicBezTo>
                      <a:pt x="159898" y="211137"/>
                      <a:pt x="189003" y="267229"/>
                      <a:pt x="183711" y="295275"/>
                    </a:cubicBezTo>
                    <a:cubicBezTo>
                      <a:pt x="178419" y="323321"/>
                      <a:pt x="158310" y="295275"/>
                      <a:pt x="128148" y="330200"/>
                    </a:cubicBezTo>
                    <a:cubicBezTo>
                      <a:pt x="97985" y="365125"/>
                      <a:pt x="15701" y="490537"/>
                      <a:pt x="2736" y="504825"/>
                    </a:cubicBezTo>
                    <a:cubicBezTo>
                      <a:pt x="-10229" y="519113"/>
                      <a:pt x="25755" y="452437"/>
                      <a:pt x="50361" y="415925"/>
                    </a:cubicBezTo>
                    <a:cubicBezTo>
                      <a:pt x="74967" y="379413"/>
                      <a:pt x="133175" y="317500"/>
                      <a:pt x="150373" y="285750"/>
                    </a:cubicBezTo>
                    <a:cubicBezTo>
                      <a:pt x="167571" y="254000"/>
                      <a:pt x="156194" y="246327"/>
                      <a:pt x="153548" y="225425"/>
                    </a:cubicBezTo>
                    <a:cubicBezTo>
                      <a:pt x="150902" y="204523"/>
                      <a:pt x="133440" y="197908"/>
                      <a:pt x="134498" y="160337"/>
                    </a:cubicBezTo>
                    <a:cubicBezTo>
                      <a:pt x="135556" y="122766"/>
                      <a:pt x="179478" y="-265"/>
                      <a:pt x="18371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8" name="フリーフォーム: 図形 2687">
                <a:extLst>
                  <a:ext uri="{FF2B5EF4-FFF2-40B4-BE49-F238E27FC236}">
                    <a16:creationId xmlns:a16="http://schemas.microsoft.com/office/drawing/2014/main" id="{6B7B431B-7A88-49BA-A068-99CC57FA9C69}"/>
                  </a:ext>
                </a:extLst>
              </p:cNvPr>
              <p:cNvSpPr/>
              <p:nvPr/>
            </p:nvSpPr>
            <p:spPr>
              <a:xfrm>
                <a:off x="8338886" y="4043363"/>
                <a:ext cx="279427" cy="89175"/>
              </a:xfrm>
              <a:custGeom>
                <a:avLst/>
                <a:gdLst>
                  <a:gd name="connsiteX0" fmla="*/ 124077 w 279427"/>
                  <a:gd name="connsiteY0" fmla="*/ 0 h 89175"/>
                  <a:gd name="connsiteX1" fmla="*/ 268539 w 279427"/>
                  <a:gd name="connsiteY1" fmla="*/ 47625 h 89175"/>
                  <a:gd name="connsiteX2" fmla="*/ 262189 w 279427"/>
                  <a:gd name="connsiteY2" fmla="*/ 71437 h 89175"/>
                  <a:gd name="connsiteX3" fmla="*/ 206627 w 279427"/>
                  <a:gd name="connsiteY3" fmla="*/ 74612 h 89175"/>
                  <a:gd name="connsiteX4" fmla="*/ 187577 w 279427"/>
                  <a:gd name="connsiteY4" fmla="*/ 88900 h 89175"/>
                  <a:gd name="connsiteX5" fmla="*/ 85977 w 279427"/>
                  <a:gd name="connsiteY5" fmla="*/ 60325 h 89175"/>
                  <a:gd name="connsiteX6" fmla="*/ 1839 w 279427"/>
                  <a:gd name="connsiteY6" fmla="*/ 36512 h 89175"/>
                  <a:gd name="connsiteX7" fmla="*/ 168527 w 279427"/>
                  <a:gd name="connsiteY7" fmla="*/ 69850 h 89175"/>
                  <a:gd name="connsiteX8" fmla="*/ 254252 w 279427"/>
                  <a:gd name="connsiteY8" fmla="*/ 53975 h 89175"/>
                  <a:gd name="connsiteX9" fmla="*/ 247902 w 279427"/>
                  <a:gd name="connsiteY9" fmla="*/ 52387 h 89175"/>
                  <a:gd name="connsiteX10" fmla="*/ 124077 w 279427"/>
                  <a:gd name="connsiteY10" fmla="*/ 0 h 8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9427" h="89175">
                    <a:moveTo>
                      <a:pt x="124077" y="0"/>
                    </a:moveTo>
                    <a:cubicBezTo>
                      <a:pt x="184798" y="17859"/>
                      <a:pt x="245520" y="35719"/>
                      <a:pt x="268539" y="47625"/>
                    </a:cubicBezTo>
                    <a:cubicBezTo>
                      <a:pt x="291558" y="59531"/>
                      <a:pt x="272507" y="66939"/>
                      <a:pt x="262189" y="71437"/>
                    </a:cubicBezTo>
                    <a:cubicBezTo>
                      <a:pt x="251871" y="75935"/>
                      <a:pt x="219062" y="71702"/>
                      <a:pt x="206627" y="74612"/>
                    </a:cubicBezTo>
                    <a:cubicBezTo>
                      <a:pt x="194192" y="77522"/>
                      <a:pt x="207685" y="91281"/>
                      <a:pt x="187577" y="88900"/>
                    </a:cubicBezTo>
                    <a:cubicBezTo>
                      <a:pt x="167469" y="86519"/>
                      <a:pt x="85977" y="60325"/>
                      <a:pt x="85977" y="60325"/>
                    </a:cubicBezTo>
                    <a:cubicBezTo>
                      <a:pt x="55021" y="51594"/>
                      <a:pt x="-11919" y="34925"/>
                      <a:pt x="1839" y="36512"/>
                    </a:cubicBezTo>
                    <a:cubicBezTo>
                      <a:pt x="15597" y="38099"/>
                      <a:pt x="126458" y="66940"/>
                      <a:pt x="168527" y="69850"/>
                    </a:cubicBezTo>
                    <a:cubicBezTo>
                      <a:pt x="210596" y="72760"/>
                      <a:pt x="241023" y="56885"/>
                      <a:pt x="254252" y="53975"/>
                    </a:cubicBezTo>
                    <a:cubicBezTo>
                      <a:pt x="267481" y="51065"/>
                      <a:pt x="247902" y="52387"/>
                      <a:pt x="247902" y="52387"/>
                    </a:cubicBezTo>
                    <a:lnTo>
                      <a:pt x="124077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89" name="フリーフォーム: 図形 2688">
                <a:extLst>
                  <a:ext uri="{FF2B5EF4-FFF2-40B4-BE49-F238E27FC236}">
                    <a16:creationId xmlns:a16="http://schemas.microsoft.com/office/drawing/2014/main" id="{5BC87B21-67ED-416C-B845-19A98ED08B8A}"/>
                  </a:ext>
                </a:extLst>
              </p:cNvPr>
              <p:cNvSpPr/>
              <p:nvPr/>
            </p:nvSpPr>
            <p:spPr>
              <a:xfrm>
                <a:off x="8521693" y="4168493"/>
                <a:ext cx="76878" cy="357499"/>
              </a:xfrm>
              <a:custGeom>
                <a:avLst/>
                <a:gdLst>
                  <a:gd name="connsiteX0" fmla="*/ 76207 w 76878"/>
                  <a:gd name="connsiteY0" fmla="*/ 5045 h 357499"/>
                  <a:gd name="connsiteX1" fmla="*/ 49220 w 76878"/>
                  <a:gd name="connsiteY1" fmla="*/ 78070 h 357499"/>
                  <a:gd name="connsiteX2" fmla="*/ 31757 w 76878"/>
                  <a:gd name="connsiteY2" fmla="*/ 281270 h 357499"/>
                  <a:gd name="connsiteX3" fmla="*/ 7 w 76878"/>
                  <a:gd name="connsiteY3" fmla="*/ 357470 h 357499"/>
                  <a:gd name="connsiteX4" fmla="*/ 28582 w 76878"/>
                  <a:gd name="connsiteY4" fmla="*/ 289207 h 357499"/>
                  <a:gd name="connsiteX5" fmla="*/ 19057 w 76878"/>
                  <a:gd name="connsiteY5" fmla="*/ 203482 h 357499"/>
                  <a:gd name="connsiteX6" fmla="*/ 76207 w 76878"/>
                  <a:gd name="connsiteY6" fmla="*/ 5045 h 3574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6878" h="357499">
                    <a:moveTo>
                      <a:pt x="76207" y="5045"/>
                    </a:moveTo>
                    <a:cubicBezTo>
                      <a:pt x="81234" y="-15857"/>
                      <a:pt x="56628" y="32033"/>
                      <a:pt x="49220" y="78070"/>
                    </a:cubicBezTo>
                    <a:cubicBezTo>
                      <a:pt x="41812" y="124108"/>
                      <a:pt x="39959" y="234703"/>
                      <a:pt x="31757" y="281270"/>
                    </a:cubicBezTo>
                    <a:cubicBezTo>
                      <a:pt x="23555" y="327837"/>
                      <a:pt x="536" y="356147"/>
                      <a:pt x="7" y="357470"/>
                    </a:cubicBezTo>
                    <a:cubicBezTo>
                      <a:pt x="-522" y="358793"/>
                      <a:pt x="25407" y="314872"/>
                      <a:pt x="28582" y="289207"/>
                    </a:cubicBezTo>
                    <a:cubicBezTo>
                      <a:pt x="31757" y="263542"/>
                      <a:pt x="8209" y="249255"/>
                      <a:pt x="19057" y="203482"/>
                    </a:cubicBezTo>
                    <a:cubicBezTo>
                      <a:pt x="29905" y="157709"/>
                      <a:pt x="71180" y="25947"/>
                      <a:pt x="76207" y="50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0" name="フリーフォーム: 図形 2689">
                <a:extLst>
                  <a:ext uri="{FF2B5EF4-FFF2-40B4-BE49-F238E27FC236}">
                    <a16:creationId xmlns:a16="http://schemas.microsoft.com/office/drawing/2014/main" id="{2B0F6F5E-399D-4EDF-AE92-F32308FB9744}"/>
                  </a:ext>
                </a:extLst>
              </p:cNvPr>
              <p:cNvSpPr/>
              <p:nvPr/>
            </p:nvSpPr>
            <p:spPr>
              <a:xfrm>
                <a:off x="8313724" y="4095629"/>
                <a:ext cx="300613" cy="67287"/>
              </a:xfrm>
              <a:custGeom>
                <a:avLst/>
                <a:gdLst>
                  <a:gd name="connsiteX0" fmla="*/ 14 w 300613"/>
                  <a:gd name="connsiteY0" fmla="*/ 121 h 67287"/>
                  <a:gd name="connsiteX1" fmla="*/ 227026 w 300613"/>
                  <a:gd name="connsiteY1" fmla="*/ 62034 h 67287"/>
                  <a:gd name="connsiteX2" fmla="*/ 276239 w 300613"/>
                  <a:gd name="connsiteY2" fmla="*/ 58859 h 67287"/>
                  <a:gd name="connsiteX3" fmla="*/ 300051 w 300613"/>
                  <a:gd name="connsiteY3" fmla="*/ 17584 h 67287"/>
                  <a:gd name="connsiteX4" fmla="*/ 254014 w 300613"/>
                  <a:gd name="connsiteY4" fmla="*/ 47746 h 67287"/>
                  <a:gd name="connsiteX5" fmla="*/ 215914 w 300613"/>
                  <a:gd name="connsiteY5" fmla="*/ 46159 h 67287"/>
                  <a:gd name="connsiteX6" fmla="*/ 14 w 300613"/>
                  <a:gd name="connsiteY6" fmla="*/ 121 h 6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00613" h="67287">
                    <a:moveTo>
                      <a:pt x="14" y="121"/>
                    </a:moveTo>
                    <a:cubicBezTo>
                      <a:pt x="1866" y="2767"/>
                      <a:pt x="180989" y="52244"/>
                      <a:pt x="227026" y="62034"/>
                    </a:cubicBezTo>
                    <a:cubicBezTo>
                      <a:pt x="273063" y="71824"/>
                      <a:pt x="264068" y="66267"/>
                      <a:pt x="276239" y="58859"/>
                    </a:cubicBezTo>
                    <a:cubicBezTo>
                      <a:pt x="288410" y="51451"/>
                      <a:pt x="303755" y="19436"/>
                      <a:pt x="300051" y="17584"/>
                    </a:cubicBezTo>
                    <a:cubicBezTo>
                      <a:pt x="296347" y="15732"/>
                      <a:pt x="268037" y="42983"/>
                      <a:pt x="254014" y="47746"/>
                    </a:cubicBezTo>
                    <a:cubicBezTo>
                      <a:pt x="239991" y="52509"/>
                      <a:pt x="255866" y="53303"/>
                      <a:pt x="215914" y="46159"/>
                    </a:cubicBezTo>
                    <a:cubicBezTo>
                      <a:pt x="175962" y="39015"/>
                      <a:pt x="-1838" y="-2525"/>
                      <a:pt x="14" y="1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1" name="フリーフォーム: 図形 2690">
                <a:extLst>
                  <a:ext uri="{FF2B5EF4-FFF2-40B4-BE49-F238E27FC236}">
                    <a16:creationId xmlns:a16="http://schemas.microsoft.com/office/drawing/2014/main" id="{F94AF9DD-22BE-4124-B5AC-82691F90704F}"/>
                  </a:ext>
                </a:extLst>
              </p:cNvPr>
              <p:cNvSpPr/>
              <p:nvPr/>
            </p:nvSpPr>
            <p:spPr>
              <a:xfrm>
                <a:off x="8395857" y="4187610"/>
                <a:ext cx="154675" cy="347934"/>
              </a:xfrm>
              <a:custGeom>
                <a:avLst/>
                <a:gdLst>
                  <a:gd name="connsiteX0" fmla="*/ 154418 w 154675"/>
                  <a:gd name="connsiteY0" fmla="*/ 215 h 347934"/>
                  <a:gd name="connsiteX1" fmla="*/ 95681 w 154675"/>
                  <a:gd name="connsiteY1" fmla="*/ 239928 h 347934"/>
                  <a:gd name="connsiteX2" fmla="*/ 70281 w 154675"/>
                  <a:gd name="connsiteY2" fmla="*/ 287553 h 347934"/>
                  <a:gd name="connsiteX3" fmla="*/ 431 w 154675"/>
                  <a:gd name="connsiteY3" fmla="*/ 347878 h 347934"/>
                  <a:gd name="connsiteX4" fmla="*/ 106793 w 154675"/>
                  <a:gd name="connsiteY4" fmla="*/ 276440 h 347934"/>
                  <a:gd name="connsiteX5" fmla="*/ 116318 w 154675"/>
                  <a:gd name="connsiteY5" fmla="*/ 198653 h 347934"/>
                  <a:gd name="connsiteX6" fmla="*/ 154418 w 154675"/>
                  <a:gd name="connsiteY6" fmla="*/ 215 h 3479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675" h="347934">
                    <a:moveTo>
                      <a:pt x="154418" y="215"/>
                    </a:moveTo>
                    <a:cubicBezTo>
                      <a:pt x="150979" y="7094"/>
                      <a:pt x="109704" y="192038"/>
                      <a:pt x="95681" y="239928"/>
                    </a:cubicBezTo>
                    <a:cubicBezTo>
                      <a:pt x="81658" y="287818"/>
                      <a:pt x="86156" y="269561"/>
                      <a:pt x="70281" y="287553"/>
                    </a:cubicBezTo>
                    <a:cubicBezTo>
                      <a:pt x="54406" y="305545"/>
                      <a:pt x="-5654" y="349730"/>
                      <a:pt x="431" y="347878"/>
                    </a:cubicBezTo>
                    <a:cubicBezTo>
                      <a:pt x="6516" y="346026"/>
                      <a:pt x="87479" y="301311"/>
                      <a:pt x="106793" y="276440"/>
                    </a:cubicBezTo>
                    <a:cubicBezTo>
                      <a:pt x="126107" y="251569"/>
                      <a:pt x="106793" y="243897"/>
                      <a:pt x="116318" y="198653"/>
                    </a:cubicBezTo>
                    <a:cubicBezTo>
                      <a:pt x="125843" y="153409"/>
                      <a:pt x="157857" y="-6664"/>
                      <a:pt x="154418" y="2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2" name="フリーフォーム: 図形 2691">
                <a:extLst>
                  <a:ext uri="{FF2B5EF4-FFF2-40B4-BE49-F238E27FC236}">
                    <a16:creationId xmlns:a16="http://schemas.microsoft.com/office/drawing/2014/main" id="{62D6922E-199D-4891-BB14-8B6A1160AED2}"/>
                  </a:ext>
                </a:extLst>
              </p:cNvPr>
              <p:cNvSpPr/>
              <p:nvPr/>
            </p:nvSpPr>
            <p:spPr>
              <a:xfrm>
                <a:off x="8315228" y="4114772"/>
                <a:ext cx="70998" cy="391595"/>
              </a:xfrm>
              <a:custGeom>
                <a:avLst/>
                <a:gdLst>
                  <a:gd name="connsiteX0" fmla="*/ 97 w 70998"/>
                  <a:gd name="connsiteY0" fmla="*/ 28 h 391595"/>
                  <a:gd name="connsiteX1" fmla="*/ 54072 w 70998"/>
                  <a:gd name="connsiteY1" fmla="*/ 122266 h 391595"/>
                  <a:gd name="connsiteX2" fmla="*/ 68360 w 70998"/>
                  <a:gd name="connsiteY2" fmla="*/ 382616 h 391595"/>
                  <a:gd name="connsiteX3" fmla="*/ 68360 w 70998"/>
                  <a:gd name="connsiteY3" fmla="*/ 311178 h 391595"/>
                  <a:gd name="connsiteX4" fmla="*/ 41372 w 70998"/>
                  <a:gd name="connsiteY4" fmla="*/ 112741 h 391595"/>
                  <a:gd name="connsiteX5" fmla="*/ 97 w 70998"/>
                  <a:gd name="connsiteY5" fmla="*/ 28 h 3915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0998" h="391595">
                    <a:moveTo>
                      <a:pt x="97" y="28"/>
                    </a:moveTo>
                    <a:cubicBezTo>
                      <a:pt x="2214" y="1616"/>
                      <a:pt x="42695" y="58501"/>
                      <a:pt x="54072" y="122266"/>
                    </a:cubicBezTo>
                    <a:cubicBezTo>
                      <a:pt x="65449" y="186031"/>
                      <a:pt x="65979" y="351131"/>
                      <a:pt x="68360" y="382616"/>
                    </a:cubicBezTo>
                    <a:cubicBezTo>
                      <a:pt x="70741" y="414101"/>
                      <a:pt x="72858" y="356157"/>
                      <a:pt x="68360" y="311178"/>
                    </a:cubicBezTo>
                    <a:cubicBezTo>
                      <a:pt x="63862" y="266199"/>
                      <a:pt x="51691" y="163012"/>
                      <a:pt x="41372" y="112741"/>
                    </a:cubicBezTo>
                    <a:cubicBezTo>
                      <a:pt x="31053" y="62470"/>
                      <a:pt x="-2020" y="-1560"/>
                      <a:pt x="97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3" name="フリーフォーム: 図形 2692">
                <a:extLst>
                  <a:ext uri="{FF2B5EF4-FFF2-40B4-BE49-F238E27FC236}">
                    <a16:creationId xmlns:a16="http://schemas.microsoft.com/office/drawing/2014/main" id="{0F026BFC-793E-4D62-805F-259F755A21F1}"/>
                  </a:ext>
                </a:extLst>
              </p:cNvPr>
              <p:cNvSpPr/>
              <p:nvPr/>
            </p:nvSpPr>
            <p:spPr>
              <a:xfrm>
                <a:off x="8059202" y="3919396"/>
                <a:ext cx="96906" cy="308968"/>
              </a:xfrm>
              <a:custGeom>
                <a:avLst/>
                <a:gdLst>
                  <a:gd name="connsiteX0" fmla="*/ 2123 w 96906"/>
                  <a:gd name="connsiteY0" fmla="*/ 1729 h 308968"/>
                  <a:gd name="connsiteX1" fmla="*/ 13236 w 96906"/>
                  <a:gd name="connsiteY1" fmla="*/ 120792 h 308968"/>
                  <a:gd name="connsiteX2" fmla="*/ 95786 w 96906"/>
                  <a:gd name="connsiteY2" fmla="*/ 301767 h 308968"/>
                  <a:gd name="connsiteX3" fmla="*/ 59273 w 96906"/>
                  <a:gd name="connsiteY3" fmla="*/ 266842 h 308968"/>
                  <a:gd name="connsiteX4" fmla="*/ 33873 w 96906"/>
                  <a:gd name="connsiteY4" fmla="*/ 209692 h 308968"/>
                  <a:gd name="connsiteX5" fmla="*/ 2123 w 96906"/>
                  <a:gd name="connsiteY5" fmla="*/ 1729 h 3089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6906" h="308968">
                    <a:moveTo>
                      <a:pt x="2123" y="1729"/>
                    </a:moveTo>
                    <a:cubicBezTo>
                      <a:pt x="-1316" y="-13088"/>
                      <a:pt x="-2375" y="70786"/>
                      <a:pt x="13236" y="120792"/>
                    </a:cubicBezTo>
                    <a:cubicBezTo>
                      <a:pt x="28847" y="170798"/>
                      <a:pt x="88113" y="277425"/>
                      <a:pt x="95786" y="301767"/>
                    </a:cubicBezTo>
                    <a:cubicBezTo>
                      <a:pt x="103459" y="326109"/>
                      <a:pt x="69592" y="282188"/>
                      <a:pt x="59273" y="266842"/>
                    </a:cubicBezTo>
                    <a:cubicBezTo>
                      <a:pt x="48954" y="251496"/>
                      <a:pt x="41546" y="250703"/>
                      <a:pt x="33873" y="209692"/>
                    </a:cubicBezTo>
                    <a:cubicBezTo>
                      <a:pt x="26200" y="168682"/>
                      <a:pt x="5562" y="16546"/>
                      <a:pt x="2123" y="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4" name="フリーフォーム: 図形 2693">
                <a:extLst>
                  <a:ext uri="{FF2B5EF4-FFF2-40B4-BE49-F238E27FC236}">
                    <a16:creationId xmlns:a16="http://schemas.microsoft.com/office/drawing/2014/main" id="{889ABDA1-EC84-45B3-A40F-F3803A03B6CF}"/>
                  </a:ext>
                </a:extLst>
              </p:cNvPr>
              <p:cNvSpPr/>
              <p:nvPr/>
            </p:nvSpPr>
            <p:spPr>
              <a:xfrm>
                <a:off x="8418506" y="4154398"/>
                <a:ext cx="34934" cy="312146"/>
              </a:xfrm>
              <a:custGeom>
                <a:avLst/>
                <a:gdLst>
                  <a:gd name="connsiteX0" fmla="*/ 7 w 34934"/>
                  <a:gd name="connsiteY0" fmla="*/ 1677 h 312146"/>
                  <a:gd name="connsiteX1" fmla="*/ 7944 w 34934"/>
                  <a:gd name="connsiteY1" fmla="*/ 155665 h 312146"/>
                  <a:gd name="connsiteX2" fmla="*/ 7944 w 34934"/>
                  <a:gd name="connsiteY2" fmla="*/ 289015 h 312146"/>
                  <a:gd name="connsiteX3" fmla="*/ 34932 w 34934"/>
                  <a:gd name="connsiteY3" fmla="*/ 309652 h 312146"/>
                  <a:gd name="connsiteX4" fmla="*/ 9532 w 34934"/>
                  <a:gd name="connsiteY4" fmla="*/ 260440 h 312146"/>
                  <a:gd name="connsiteX5" fmla="*/ 7 w 34934"/>
                  <a:gd name="connsiteY5" fmla="*/ 1677 h 3121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4934" h="312146">
                    <a:moveTo>
                      <a:pt x="7" y="1677"/>
                    </a:moveTo>
                    <a:cubicBezTo>
                      <a:pt x="-258" y="-15785"/>
                      <a:pt x="6621" y="107775"/>
                      <a:pt x="7944" y="155665"/>
                    </a:cubicBezTo>
                    <a:cubicBezTo>
                      <a:pt x="9267" y="203555"/>
                      <a:pt x="3446" y="263351"/>
                      <a:pt x="7944" y="289015"/>
                    </a:cubicBezTo>
                    <a:cubicBezTo>
                      <a:pt x="12442" y="314679"/>
                      <a:pt x="34667" y="314414"/>
                      <a:pt x="34932" y="309652"/>
                    </a:cubicBezTo>
                    <a:cubicBezTo>
                      <a:pt x="35197" y="304890"/>
                      <a:pt x="13501" y="307007"/>
                      <a:pt x="9532" y="260440"/>
                    </a:cubicBezTo>
                    <a:cubicBezTo>
                      <a:pt x="5563" y="213873"/>
                      <a:pt x="272" y="19139"/>
                      <a:pt x="7" y="16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5" name="フリーフォーム: 図形 2694">
                <a:extLst>
                  <a:ext uri="{FF2B5EF4-FFF2-40B4-BE49-F238E27FC236}">
                    <a16:creationId xmlns:a16="http://schemas.microsoft.com/office/drawing/2014/main" id="{A945E1E6-57F8-4C9D-942A-B0994CE2C2FF}"/>
                  </a:ext>
                </a:extLst>
              </p:cNvPr>
              <p:cNvSpPr/>
              <p:nvPr/>
            </p:nvSpPr>
            <p:spPr>
              <a:xfrm>
                <a:off x="5854267" y="3525743"/>
                <a:ext cx="295709" cy="377982"/>
              </a:xfrm>
              <a:custGeom>
                <a:avLst/>
                <a:gdLst>
                  <a:gd name="connsiteX0" fmla="*/ 3608 w 295709"/>
                  <a:gd name="connsiteY0" fmla="*/ 376332 h 377982"/>
                  <a:gd name="connsiteX1" fmla="*/ 79808 w 295709"/>
                  <a:gd name="connsiteY1" fmla="*/ 254095 h 377982"/>
                  <a:gd name="connsiteX2" fmla="*/ 119496 w 295709"/>
                  <a:gd name="connsiteY2" fmla="*/ 208057 h 377982"/>
                  <a:gd name="connsiteX3" fmla="*/ 197283 w 295709"/>
                  <a:gd name="connsiteY3" fmla="*/ 135032 h 377982"/>
                  <a:gd name="connsiteX4" fmla="*/ 249671 w 295709"/>
                  <a:gd name="connsiteY4" fmla="*/ 73120 h 377982"/>
                  <a:gd name="connsiteX5" fmla="*/ 295708 w 295709"/>
                  <a:gd name="connsiteY5" fmla="*/ 95 h 377982"/>
                  <a:gd name="connsiteX6" fmla="*/ 248083 w 295709"/>
                  <a:gd name="connsiteY6" fmla="*/ 88995 h 377982"/>
                  <a:gd name="connsiteX7" fmla="*/ 206808 w 295709"/>
                  <a:gd name="connsiteY7" fmla="*/ 155670 h 377982"/>
                  <a:gd name="connsiteX8" fmla="*/ 3608 w 295709"/>
                  <a:gd name="connsiteY8" fmla="*/ 376332 h 3779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95709" h="377982">
                    <a:moveTo>
                      <a:pt x="3608" y="376332"/>
                    </a:moveTo>
                    <a:cubicBezTo>
                      <a:pt x="-17559" y="392736"/>
                      <a:pt x="60493" y="282141"/>
                      <a:pt x="79808" y="254095"/>
                    </a:cubicBezTo>
                    <a:cubicBezTo>
                      <a:pt x="99123" y="226049"/>
                      <a:pt x="99917" y="227901"/>
                      <a:pt x="119496" y="208057"/>
                    </a:cubicBezTo>
                    <a:cubicBezTo>
                      <a:pt x="139075" y="188213"/>
                      <a:pt x="175587" y="157521"/>
                      <a:pt x="197283" y="135032"/>
                    </a:cubicBezTo>
                    <a:cubicBezTo>
                      <a:pt x="218979" y="112542"/>
                      <a:pt x="233267" y="95610"/>
                      <a:pt x="249671" y="73120"/>
                    </a:cubicBezTo>
                    <a:cubicBezTo>
                      <a:pt x="266075" y="50630"/>
                      <a:pt x="295973" y="-2551"/>
                      <a:pt x="295708" y="95"/>
                    </a:cubicBezTo>
                    <a:cubicBezTo>
                      <a:pt x="295443" y="2741"/>
                      <a:pt x="262900" y="63066"/>
                      <a:pt x="248083" y="88995"/>
                    </a:cubicBezTo>
                    <a:cubicBezTo>
                      <a:pt x="233266" y="114924"/>
                      <a:pt x="245437" y="110426"/>
                      <a:pt x="206808" y="155670"/>
                    </a:cubicBezTo>
                    <a:cubicBezTo>
                      <a:pt x="168179" y="200914"/>
                      <a:pt x="24775" y="359928"/>
                      <a:pt x="3608" y="376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6" name="フリーフォーム: 図形 2695">
                <a:extLst>
                  <a:ext uri="{FF2B5EF4-FFF2-40B4-BE49-F238E27FC236}">
                    <a16:creationId xmlns:a16="http://schemas.microsoft.com/office/drawing/2014/main" id="{2F474CEB-A2D4-4FE6-A50F-B4B06201582C}"/>
                  </a:ext>
                </a:extLst>
              </p:cNvPr>
              <p:cNvSpPr/>
              <p:nvPr/>
            </p:nvSpPr>
            <p:spPr>
              <a:xfrm>
                <a:off x="6164257" y="3544646"/>
                <a:ext cx="225397" cy="410536"/>
              </a:xfrm>
              <a:custGeom>
                <a:avLst/>
                <a:gdLst>
                  <a:gd name="connsiteX0" fmla="*/ 6 w 225397"/>
                  <a:gd name="connsiteY0" fmla="*/ 12942 h 410536"/>
                  <a:gd name="connsiteX1" fmla="*/ 66681 w 225397"/>
                  <a:gd name="connsiteY1" fmla="*/ 43104 h 410536"/>
                  <a:gd name="connsiteX2" fmla="*/ 212731 w 225397"/>
                  <a:gd name="connsiteY2" fmla="*/ 397117 h 410536"/>
                  <a:gd name="connsiteX3" fmla="*/ 201618 w 225397"/>
                  <a:gd name="connsiteY3" fmla="*/ 306629 h 410536"/>
                  <a:gd name="connsiteX4" fmla="*/ 69856 w 225397"/>
                  <a:gd name="connsiteY4" fmla="*/ 27229 h 410536"/>
                  <a:gd name="connsiteX5" fmla="*/ 6 w 225397"/>
                  <a:gd name="connsiteY5" fmla="*/ 12942 h 4105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5397" h="410536">
                    <a:moveTo>
                      <a:pt x="6" y="12942"/>
                    </a:moveTo>
                    <a:cubicBezTo>
                      <a:pt x="-523" y="15588"/>
                      <a:pt x="31227" y="-20925"/>
                      <a:pt x="66681" y="43104"/>
                    </a:cubicBezTo>
                    <a:cubicBezTo>
                      <a:pt x="102135" y="107133"/>
                      <a:pt x="190242" y="353196"/>
                      <a:pt x="212731" y="397117"/>
                    </a:cubicBezTo>
                    <a:cubicBezTo>
                      <a:pt x="235220" y="441038"/>
                      <a:pt x="225431" y="368277"/>
                      <a:pt x="201618" y="306629"/>
                    </a:cubicBezTo>
                    <a:cubicBezTo>
                      <a:pt x="177805" y="244981"/>
                      <a:pt x="99225" y="76706"/>
                      <a:pt x="69856" y="27229"/>
                    </a:cubicBezTo>
                    <a:cubicBezTo>
                      <a:pt x="40487" y="-22248"/>
                      <a:pt x="535" y="10296"/>
                      <a:pt x="6" y="129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7" name="フリーフォーム: 図形 2696">
                <a:extLst>
                  <a:ext uri="{FF2B5EF4-FFF2-40B4-BE49-F238E27FC236}">
                    <a16:creationId xmlns:a16="http://schemas.microsoft.com/office/drawing/2014/main" id="{81E75CF8-FFAA-45A6-B1A8-E8FB6427CEEA}"/>
                  </a:ext>
                </a:extLst>
              </p:cNvPr>
              <p:cNvSpPr/>
              <p:nvPr/>
            </p:nvSpPr>
            <p:spPr>
              <a:xfrm>
                <a:off x="6138149" y="3558781"/>
                <a:ext cx="256526" cy="626957"/>
              </a:xfrm>
              <a:custGeom>
                <a:avLst/>
                <a:gdLst>
                  <a:gd name="connsiteX0" fmla="*/ 5476 w 256526"/>
                  <a:gd name="connsiteY0" fmla="*/ 13094 h 626957"/>
                  <a:gd name="connsiteX1" fmla="*/ 246776 w 256526"/>
                  <a:gd name="connsiteY1" fmla="*/ 598882 h 626957"/>
                  <a:gd name="connsiteX2" fmla="*/ 202326 w 256526"/>
                  <a:gd name="connsiteY2" fmla="*/ 516332 h 626957"/>
                  <a:gd name="connsiteX3" fmla="*/ 137239 w 256526"/>
                  <a:gd name="connsiteY3" fmla="*/ 362344 h 626957"/>
                  <a:gd name="connsiteX4" fmla="*/ 81676 w 256526"/>
                  <a:gd name="connsiteY4" fmla="*/ 203594 h 626957"/>
                  <a:gd name="connsiteX5" fmla="*/ 5476 w 256526"/>
                  <a:gd name="connsiteY5" fmla="*/ 13094 h 626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6526" h="626957">
                    <a:moveTo>
                      <a:pt x="5476" y="13094"/>
                    </a:moveTo>
                    <a:cubicBezTo>
                      <a:pt x="32993" y="78975"/>
                      <a:pt x="213968" y="515009"/>
                      <a:pt x="246776" y="598882"/>
                    </a:cubicBezTo>
                    <a:cubicBezTo>
                      <a:pt x="279584" y="682755"/>
                      <a:pt x="220582" y="555755"/>
                      <a:pt x="202326" y="516332"/>
                    </a:cubicBezTo>
                    <a:cubicBezTo>
                      <a:pt x="184070" y="476909"/>
                      <a:pt x="157347" y="414467"/>
                      <a:pt x="137239" y="362344"/>
                    </a:cubicBezTo>
                    <a:cubicBezTo>
                      <a:pt x="117131" y="310221"/>
                      <a:pt x="101255" y="258627"/>
                      <a:pt x="81676" y="203594"/>
                    </a:cubicBezTo>
                    <a:cubicBezTo>
                      <a:pt x="62097" y="148561"/>
                      <a:pt x="-22041" y="-52787"/>
                      <a:pt x="5476" y="130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8" name="フリーフォーム: 図形 2697">
                <a:extLst>
                  <a:ext uri="{FF2B5EF4-FFF2-40B4-BE49-F238E27FC236}">
                    <a16:creationId xmlns:a16="http://schemas.microsoft.com/office/drawing/2014/main" id="{8E3F211A-8D29-4235-9E02-A74E15A86566}"/>
                  </a:ext>
                </a:extLst>
              </p:cNvPr>
              <p:cNvSpPr/>
              <p:nvPr/>
            </p:nvSpPr>
            <p:spPr>
              <a:xfrm>
                <a:off x="6176020" y="3579022"/>
                <a:ext cx="275688" cy="691571"/>
              </a:xfrm>
              <a:custGeom>
                <a:avLst/>
                <a:gdLst>
                  <a:gd name="connsiteX0" fmla="*/ 2530 w 275688"/>
                  <a:gd name="connsiteY0" fmla="*/ 8728 h 691571"/>
                  <a:gd name="connsiteX1" fmla="*/ 259705 w 275688"/>
                  <a:gd name="connsiteY1" fmla="*/ 653253 h 691571"/>
                  <a:gd name="connsiteX2" fmla="*/ 245418 w 275688"/>
                  <a:gd name="connsiteY2" fmla="*/ 608803 h 691571"/>
                  <a:gd name="connsiteX3" fmla="*/ 221605 w 275688"/>
                  <a:gd name="connsiteY3" fmla="*/ 537366 h 691571"/>
                  <a:gd name="connsiteX4" fmla="*/ 186680 w 275688"/>
                  <a:gd name="connsiteY4" fmla="*/ 442116 h 691571"/>
                  <a:gd name="connsiteX5" fmla="*/ 131118 w 275688"/>
                  <a:gd name="connsiteY5" fmla="*/ 289716 h 691571"/>
                  <a:gd name="connsiteX6" fmla="*/ 2530 w 275688"/>
                  <a:gd name="connsiteY6" fmla="*/ 8728 h 6915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5688" h="691571">
                    <a:moveTo>
                      <a:pt x="2530" y="8728"/>
                    </a:moveTo>
                    <a:cubicBezTo>
                      <a:pt x="23961" y="69317"/>
                      <a:pt x="219224" y="553241"/>
                      <a:pt x="259705" y="653253"/>
                    </a:cubicBezTo>
                    <a:cubicBezTo>
                      <a:pt x="300186" y="753266"/>
                      <a:pt x="251768" y="628117"/>
                      <a:pt x="245418" y="608803"/>
                    </a:cubicBezTo>
                    <a:cubicBezTo>
                      <a:pt x="239068" y="589489"/>
                      <a:pt x="221605" y="537366"/>
                      <a:pt x="221605" y="537366"/>
                    </a:cubicBezTo>
                    <a:cubicBezTo>
                      <a:pt x="211815" y="509585"/>
                      <a:pt x="201761" y="483391"/>
                      <a:pt x="186680" y="442116"/>
                    </a:cubicBezTo>
                    <a:cubicBezTo>
                      <a:pt x="171599" y="400841"/>
                      <a:pt x="160222" y="359037"/>
                      <a:pt x="131118" y="289716"/>
                    </a:cubicBezTo>
                    <a:cubicBezTo>
                      <a:pt x="102014" y="220395"/>
                      <a:pt x="-18901" y="-51861"/>
                      <a:pt x="2530" y="87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99" name="フリーフォーム: 図形 2698">
                <a:extLst>
                  <a:ext uri="{FF2B5EF4-FFF2-40B4-BE49-F238E27FC236}">
                    <a16:creationId xmlns:a16="http://schemas.microsoft.com/office/drawing/2014/main" id="{FC724AB7-25F3-44AB-AB59-CE909885AE94}"/>
                  </a:ext>
                </a:extLst>
              </p:cNvPr>
              <p:cNvSpPr/>
              <p:nvPr/>
            </p:nvSpPr>
            <p:spPr>
              <a:xfrm>
                <a:off x="6399178" y="3969680"/>
                <a:ext cx="154027" cy="364784"/>
              </a:xfrm>
              <a:custGeom>
                <a:avLst/>
                <a:gdLst>
                  <a:gd name="connsiteX0" fmla="*/ 35 w 154027"/>
                  <a:gd name="connsiteY0" fmla="*/ 658 h 364784"/>
                  <a:gd name="connsiteX1" fmla="*/ 103222 w 154027"/>
                  <a:gd name="connsiteY1" fmla="*/ 224495 h 364784"/>
                  <a:gd name="connsiteX2" fmla="*/ 133385 w 154027"/>
                  <a:gd name="connsiteY2" fmla="*/ 300695 h 364784"/>
                  <a:gd name="connsiteX3" fmla="*/ 154022 w 154027"/>
                  <a:gd name="connsiteY3" fmla="*/ 364195 h 364784"/>
                  <a:gd name="connsiteX4" fmla="*/ 134972 w 154027"/>
                  <a:gd name="connsiteY4" fmla="*/ 262595 h 364784"/>
                  <a:gd name="connsiteX5" fmla="*/ 92110 w 154027"/>
                  <a:gd name="connsiteY5" fmla="*/ 159408 h 364784"/>
                  <a:gd name="connsiteX6" fmla="*/ 35 w 154027"/>
                  <a:gd name="connsiteY6" fmla="*/ 658 h 3647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4027" h="364784">
                    <a:moveTo>
                      <a:pt x="35" y="658"/>
                    </a:moveTo>
                    <a:cubicBezTo>
                      <a:pt x="1887" y="11506"/>
                      <a:pt x="80997" y="174489"/>
                      <a:pt x="103222" y="224495"/>
                    </a:cubicBezTo>
                    <a:cubicBezTo>
                      <a:pt x="125447" y="274501"/>
                      <a:pt x="124918" y="277412"/>
                      <a:pt x="133385" y="300695"/>
                    </a:cubicBezTo>
                    <a:cubicBezTo>
                      <a:pt x="141852" y="323978"/>
                      <a:pt x="153758" y="370545"/>
                      <a:pt x="154022" y="364195"/>
                    </a:cubicBezTo>
                    <a:cubicBezTo>
                      <a:pt x="154286" y="357845"/>
                      <a:pt x="145291" y="296726"/>
                      <a:pt x="134972" y="262595"/>
                    </a:cubicBezTo>
                    <a:cubicBezTo>
                      <a:pt x="124653" y="228464"/>
                      <a:pt x="114600" y="202800"/>
                      <a:pt x="92110" y="159408"/>
                    </a:cubicBezTo>
                    <a:cubicBezTo>
                      <a:pt x="69620" y="116016"/>
                      <a:pt x="-1817" y="-10190"/>
                      <a:pt x="35" y="6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0" name="フリーフォーム: 図形 2699">
                <a:extLst>
                  <a:ext uri="{FF2B5EF4-FFF2-40B4-BE49-F238E27FC236}">
                    <a16:creationId xmlns:a16="http://schemas.microsoft.com/office/drawing/2014/main" id="{A54D60B6-2981-453B-AFF2-C8DD56CB5B47}"/>
                  </a:ext>
                </a:extLst>
              </p:cNvPr>
              <p:cNvSpPr/>
              <p:nvPr/>
            </p:nvSpPr>
            <p:spPr>
              <a:xfrm>
                <a:off x="6486525" y="4313238"/>
                <a:ext cx="218353" cy="377718"/>
              </a:xfrm>
              <a:custGeom>
                <a:avLst/>
                <a:gdLst>
                  <a:gd name="connsiteX0" fmla="*/ 0 w 218353"/>
                  <a:gd name="connsiteY0" fmla="*/ 0 h 377718"/>
                  <a:gd name="connsiteX1" fmla="*/ 63500 w 218353"/>
                  <a:gd name="connsiteY1" fmla="*/ 131762 h 377718"/>
                  <a:gd name="connsiteX2" fmla="*/ 215900 w 218353"/>
                  <a:gd name="connsiteY2" fmla="*/ 374650 h 377718"/>
                  <a:gd name="connsiteX3" fmla="*/ 147638 w 218353"/>
                  <a:gd name="connsiteY3" fmla="*/ 252412 h 377718"/>
                  <a:gd name="connsiteX4" fmla="*/ 0 w 218353"/>
                  <a:gd name="connsiteY4" fmla="*/ 0 h 3777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8353" h="377718">
                    <a:moveTo>
                      <a:pt x="0" y="0"/>
                    </a:moveTo>
                    <a:cubicBezTo>
                      <a:pt x="13758" y="34660"/>
                      <a:pt x="27517" y="69320"/>
                      <a:pt x="63500" y="131762"/>
                    </a:cubicBezTo>
                    <a:cubicBezTo>
                      <a:pt x="99483" y="194204"/>
                      <a:pt x="201877" y="354542"/>
                      <a:pt x="215900" y="374650"/>
                    </a:cubicBezTo>
                    <a:cubicBezTo>
                      <a:pt x="229923" y="394758"/>
                      <a:pt x="180711" y="311679"/>
                      <a:pt x="147638" y="252412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1" name="フリーフォーム: 図形 2700">
                <a:extLst>
                  <a:ext uri="{FF2B5EF4-FFF2-40B4-BE49-F238E27FC236}">
                    <a16:creationId xmlns:a16="http://schemas.microsoft.com/office/drawing/2014/main" id="{442AFE5E-FE55-424C-BBE3-B0A7A020EDE2}"/>
                  </a:ext>
                </a:extLst>
              </p:cNvPr>
              <p:cNvSpPr/>
              <p:nvPr/>
            </p:nvSpPr>
            <p:spPr>
              <a:xfrm>
                <a:off x="6467374" y="4306372"/>
                <a:ext cx="278331" cy="675301"/>
              </a:xfrm>
              <a:custGeom>
                <a:avLst/>
                <a:gdLst>
                  <a:gd name="connsiteX0" fmla="*/ 101 w 278331"/>
                  <a:gd name="connsiteY0" fmla="*/ 516 h 675301"/>
                  <a:gd name="connsiteX1" fmla="*/ 157264 w 278331"/>
                  <a:gd name="connsiteY1" fmla="*/ 297378 h 675301"/>
                  <a:gd name="connsiteX2" fmla="*/ 227114 w 278331"/>
                  <a:gd name="connsiteY2" fmla="*/ 441841 h 675301"/>
                  <a:gd name="connsiteX3" fmla="*/ 274739 w 278331"/>
                  <a:gd name="connsiteY3" fmla="*/ 670441 h 675301"/>
                  <a:gd name="connsiteX4" fmla="*/ 271564 w 278331"/>
                  <a:gd name="connsiteY4" fmla="*/ 584716 h 675301"/>
                  <a:gd name="connsiteX5" fmla="*/ 244576 w 278331"/>
                  <a:gd name="connsiteY5" fmla="*/ 429141 h 675301"/>
                  <a:gd name="connsiteX6" fmla="*/ 135039 w 278331"/>
                  <a:gd name="connsiteY6" fmla="*/ 230703 h 675301"/>
                  <a:gd name="connsiteX7" fmla="*/ 101 w 278331"/>
                  <a:gd name="connsiteY7" fmla="*/ 516 h 675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8331" h="675301">
                    <a:moveTo>
                      <a:pt x="101" y="516"/>
                    </a:moveTo>
                    <a:cubicBezTo>
                      <a:pt x="3805" y="11628"/>
                      <a:pt x="119428" y="223824"/>
                      <a:pt x="157264" y="297378"/>
                    </a:cubicBezTo>
                    <a:cubicBezTo>
                      <a:pt x="195100" y="370932"/>
                      <a:pt x="207535" y="379664"/>
                      <a:pt x="227114" y="441841"/>
                    </a:cubicBezTo>
                    <a:cubicBezTo>
                      <a:pt x="246693" y="504018"/>
                      <a:pt x="267331" y="646629"/>
                      <a:pt x="274739" y="670441"/>
                    </a:cubicBezTo>
                    <a:cubicBezTo>
                      <a:pt x="282147" y="694254"/>
                      <a:pt x="276591" y="624933"/>
                      <a:pt x="271564" y="584716"/>
                    </a:cubicBezTo>
                    <a:cubicBezTo>
                      <a:pt x="266537" y="544499"/>
                      <a:pt x="267330" y="488143"/>
                      <a:pt x="244576" y="429141"/>
                    </a:cubicBezTo>
                    <a:cubicBezTo>
                      <a:pt x="221822" y="370139"/>
                      <a:pt x="174991" y="300818"/>
                      <a:pt x="135039" y="230703"/>
                    </a:cubicBezTo>
                    <a:cubicBezTo>
                      <a:pt x="95087" y="160588"/>
                      <a:pt x="-3603" y="-10596"/>
                      <a:pt x="101" y="5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2" name="フリーフォーム: 図形 2701">
                <a:extLst>
                  <a:ext uri="{FF2B5EF4-FFF2-40B4-BE49-F238E27FC236}">
                    <a16:creationId xmlns:a16="http://schemas.microsoft.com/office/drawing/2014/main" id="{408BE254-D557-496C-9774-E09834F75752}"/>
                  </a:ext>
                </a:extLst>
              </p:cNvPr>
              <p:cNvSpPr/>
              <p:nvPr/>
            </p:nvSpPr>
            <p:spPr>
              <a:xfrm>
                <a:off x="6554190" y="4278772"/>
                <a:ext cx="247057" cy="291619"/>
              </a:xfrm>
              <a:custGeom>
                <a:avLst/>
                <a:gdLst>
                  <a:gd name="connsiteX0" fmla="*/ 2185 w 247057"/>
                  <a:gd name="connsiteY0" fmla="*/ 5891 h 291619"/>
                  <a:gd name="connsiteX1" fmla="*/ 240310 w 247057"/>
                  <a:gd name="connsiteY1" fmla="*/ 285291 h 291619"/>
                  <a:gd name="connsiteX2" fmla="*/ 176810 w 247057"/>
                  <a:gd name="connsiteY2" fmla="*/ 193216 h 291619"/>
                  <a:gd name="connsiteX3" fmla="*/ 124423 w 247057"/>
                  <a:gd name="connsiteY3" fmla="*/ 102728 h 291619"/>
                  <a:gd name="connsiteX4" fmla="*/ 2185 w 247057"/>
                  <a:gd name="connsiteY4" fmla="*/ 5891 h 2916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7057" h="291619">
                    <a:moveTo>
                      <a:pt x="2185" y="5891"/>
                    </a:moveTo>
                    <a:cubicBezTo>
                      <a:pt x="21499" y="36318"/>
                      <a:pt x="211206" y="254070"/>
                      <a:pt x="240310" y="285291"/>
                    </a:cubicBezTo>
                    <a:cubicBezTo>
                      <a:pt x="269414" y="316512"/>
                      <a:pt x="196124" y="223643"/>
                      <a:pt x="176810" y="193216"/>
                    </a:cubicBezTo>
                    <a:cubicBezTo>
                      <a:pt x="157496" y="162789"/>
                      <a:pt x="151675" y="134214"/>
                      <a:pt x="124423" y="102728"/>
                    </a:cubicBezTo>
                    <a:cubicBezTo>
                      <a:pt x="97171" y="71243"/>
                      <a:pt x="-17129" y="-24536"/>
                      <a:pt x="2185" y="58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3" name="フリーフォーム: 図形 2702">
                <a:extLst>
                  <a:ext uri="{FF2B5EF4-FFF2-40B4-BE49-F238E27FC236}">
                    <a16:creationId xmlns:a16="http://schemas.microsoft.com/office/drawing/2014/main" id="{E836F96C-446F-431C-8693-9C7EFF58F211}"/>
                  </a:ext>
                </a:extLst>
              </p:cNvPr>
              <p:cNvSpPr/>
              <p:nvPr/>
            </p:nvSpPr>
            <p:spPr>
              <a:xfrm>
                <a:off x="6583317" y="4336722"/>
                <a:ext cx="353081" cy="541666"/>
              </a:xfrm>
              <a:custGeom>
                <a:avLst/>
                <a:gdLst>
                  <a:gd name="connsiteX0" fmla="*/ 46 w 353081"/>
                  <a:gd name="connsiteY0" fmla="*/ 328 h 541666"/>
                  <a:gd name="connsiteX1" fmla="*/ 77833 w 353081"/>
                  <a:gd name="connsiteY1" fmla="*/ 157491 h 541666"/>
                  <a:gd name="connsiteX2" fmla="*/ 238171 w 353081"/>
                  <a:gd name="connsiteY2" fmla="*/ 319416 h 541666"/>
                  <a:gd name="connsiteX3" fmla="*/ 325483 w 353081"/>
                  <a:gd name="connsiteY3" fmla="*/ 411491 h 541666"/>
                  <a:gd name="connsiteX4" fmla="*/ 352471 w 353081"/>
                  <a:gd name="connsiteY4" fmla="*/ 541666 h 541666"/>
                  <a:gd name="connsiteX5" fmla="*/ 304846 w 353081"/>
                  <a:gd name="connsiteY5" fmla="*/ 413078 h 541666"/>
                  <a:gd name="connsiteX6" fmla="*/ 201658 w 353081"/>
                  <a:gd name="connsiteY6" fmla="*/ 317828 h 541666"/>
                  <a:gd name="connsiteX7" fmla="*/ 87358 w 353081"/>
                  <a:gd name="connsiteY7" fmla="*/ 200353 h 541666"/>
                  <a:gd name="connsiteX8" fmla="*/ 46 w 353081"/>
                  <a:gd name="connsiteY8" fmla="*/ 328 h 541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53081" h="541666">
                    <a:moveTo>
                      <a:pt x="46" y="328"/>
                    </a:moveTo>
                    <a:cubicBezTo>
                      <a:pt x="-1542" y="-6816"/>
                      <a:pt x="38145" y="104310"/>
                      <a:pt x="77833" y="157491"/>
                    </a:cubicBezTo>
                    <a:cubicBezTo>
                      <a:pt x="117521" y="210672"/>
                      <a:pt x="238171" y="319416"/>
                      <a:pt x="238171" y="319416"/>
                    </a:cubicBezTo>
                    <a:cubicBezTo>
                      <a:pt x="279446" y="361749"/>
                      <a:pt x="306433" y="374449"/>
                      <a:pt x="325483" y="411491"/>
                    </a:cubicBezTo>
                    <a:cubicBezTo>
                      <a:pt x="344533" y="448533"/>
                      <a:pt x="355910" y="541402"/>
                      <a:pt x="352471" y="541666"/>
                    </a:cubicBezTo>
                    <a:cubicBezTo>
                      <a:pt x="349032" y="541930"/>
                      <a:pt x="329981" y="450384"/>
                      <a:pt x="304846" y="413078"/>
                    </a:cubicBezTo>
                    <a:cubicBezTo>
                      <a:pt x="279711" y="375772"/>
                      <a:pt x="237906" y="353282"/>
                      <a:pt x="201658" y="317828"/>
                    </a:cubicBezTo>
                    <a:cubicBezTo>
                      <a:pt x="165410" y="282374"/>
                      <a:pt x="118843" y="248772"/>
                      <a:pt x="87358" y="200353"/>
                    </a:cubicBezTo>
                    <a:cubicBezTo>
                      <a:pt x="55873" y="151934"/>
                      <a:pt x="1634" y="7472"/>
                      <a:pt x="46" y="3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4" name="フリーフォーム: 図形 2703">
                <a:extLst>
                  <a:ext uri="{FF2B5EF4-FFF2-40B4-BE49-F238E27FC236}">
                    <a16:creationId xmlns:a16="http://schemas.microsoft.com/office/drawing/2014/main" id="{8C3C5576-9FF7-4FCC-B93F-A6EC40D4C5E5}"/>
                  </a:ext>
                </a:extLst>
              </p:cNvPr>
              <p:cNvSpPr/>
              <p:nvPr/>
            </p:nvSpPr>
            <p:spPr>
              <a:xfrm>
                <a:off x="6640518" y="4420512"/>
                <a:ext cx="323063" cy="481585"/>
              </a:xfrm>
              <a:custGeom>
                <a:avLst/>
                <a:gdLst>
                  <a:gd name="connsiteX0" fmla="*/ 14282 w 323063"/>
                  <a:gd name="connsiteY0" fmla="*/ 10201 h 481585"/>
                  <a:gd name="connsiteX1" fmla="*/ 258757 w 323063"/>
                  <a:gd name="connsiteY1" fmla="*/ 272138 h 481585"/>
                  <a:gd name="connsiteX2" fmla="*/ 279395 w 323063"/>
                  <a:gd name="connsiteY2" fmla="*/ 295951 h 481585"/>
                  <a:gd name="connsiteX3" fmla="*/ 322257 w 323063"/>
                  <a:gd name="connsiteY3" fmla="*/ 480101 h 481585"/>
                  <a:gd name="connsiteX4" fmla="*/ 303207 w 323063"/>
                  <a:gd name="connsiteY4" fmla="*/ 376913 h 481585"/>
                  <a:gd name="connsiteX5" fmla="*/ 252407 w 323063"/>
                  <a:gd name="connsiteY5" fmla="*/ 272138 h 481585"/>
                  <a:gd name="connsiteX6" fmla="*/ 128582 w 323063"/>
                  <a:gd name="connsiteY6" fmla="*/ 134026 h 481585"/>
                  <a:gd name="connsiteX7" fmla="*/ 38095 w 323063"/>
                  <a:gd name="connsiteY7" fmla="*/ 59413 h 481585"/>
                  <a:gd name="connsiteX8" fmla="*/ 14282 w 323063"/>
                  <a:gd name="connsiteY8" fmla="*/ 10201 h 481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3063" h="481585">
                    <a:moveTo>
                      <a:pt x="14282" y="10201"/>
                    </a:moveTo>
                    <a:cubicBezTo>
                      <a:pt x="51059" y="45655"/>
                      <a:pt x="214572" y="224513"/>
                      <a:pt x="258757" y="272138"/>
                    </a:cubicBezTo>
                    <a:cubicBezTo>
                      <a:pt x="302942" y="319763"/>
                      <a:pt x="268812" y="261290"/>
                      <a:pt x="279395" y="295951"/>
                    </a:cubicBezTo>
                    <a:cubicBezTo>
                      <a:pt x="289978" y="330612"/>
                      <a:pt x="318288" y="466607"/>
                      <a:pt x="322257" y="480101"/>
                    </a:cubicBezTo>
                    <a:cubicBezTo>
                      <a:pt x="326226" y="493595"/>
                      <a:pt x="314849" y="411574"/>
                      <a:pt x="303207" y="376913"/>
                    </a:cubicBezTo>
                    <a:cubicBezTo>
                      <a:pt x="291565" y="342253"/>
                      <a:pt x="281511" y="312619"/>
                      <a:pt x="252407" y="272138"/>
                    </a:cubicBezTo>
                    <a:cubicBezTo>
                      <a:pt x="223303" y="231657"/>
                      <a:pt x="164301" y="169480"/>
                      <a:pt x="128582" y="134026"/>
                    </a:cubicBezTo>
                    <a:cubicBezTo>
                      <a:pt x="92863" y="98572"/>
                      <a:pt x="54764" y="77140"/>
                      <a:pt x="38095" y="59413"/>
                    </a:cubicBezTo>
                    <a:cubicBezTo>
                      <a:pt x="21426" y="41686"/>
                      <a:pt x="-22495" y="-25253"/>
                      <a:pt x="14282" y="102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5" name="フリーフォーム: 図形 2704">
                <a:extLst>
                  <a:ext uri="{FF2B5EF4-FFF2-40B4-BE49-F238E27FC236}">
                    <a16:creationId xmlns:a16="http://schemas.microsoft.com/office/drawing/2014/main" id="{E7C68B9C-7012-43DB-8D40-94561C5B5893}"/>
                  </a:ext>
                </a:extLst>
              </p:cNvPr>
              <p:cNvSpPr/>
              <p:nvPr/>
            </p:nvSpPr>
            <p:spPr>
              <a:xfrm>
                <a:off x="6732588" y="4783507"/>
                <a:ext cx="92633" cy="300080"/>
              </a:xfrm>
              <a:custGeom>
                <a:avLst/>
                <a:gdLst>
                  <a:gd name="connsiteX0" fmla="*/ 0 w 92633"/>
                  <a:gd name="connsiteY0" fmla="*/ 1218 h 300080"/>
                  <a:gd name="connsiteX1" fmla="*/ 69850 w 92633"/>
                  <a:gd name="connsiteY1" fmla="*/ 131393 h 300080"/>
                  <a:gd name="connsiteX2" fmla="*/ 90487 w 92633"/>
                  <a:gd name="connsiteY2" fmla="*/ 298081 h 300080"/>
                  <a:gd name="connsiteX3" fmla="*/ 25400 w 92633"/>
                  <a:gd name="connsiteY3" fmla="*/ 225056 h 300080"/>
                  <a:gd name="connsiteX4" fmla="*/ 74612 w 92633"/>
                  <a:gd name="connsiteY4" fmla="*/ 250456 h 300080"/>
                  <a:gd name="connsiteX5" fmla="*/ 71437 w 92633"/>
                  <a:gd name="connsiteY5" fmla="*/ 209181 h 300080"/>
                  <a:gd name="connsiteX6" fmla="*/ 0 w 92633"/>
                  <a:gd name="connsiteY6" fmla="*/ 1218 h 3000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633" h="300080">
                    <a:moveTo>
                      <a:pt x="0" y="1218"/>
                    </a:moveTo>
                    <a:cubicBezTo>
                      <a:pt x="-265" y="-11747"/>
                      <a:pt x="54769" y="81916"/>
                      <a:pt x="69850" y="131393"/>
                    </a:cubicBezTo>
                    <a:cubicBezTo>
                      <a:pt x="84931" y="180870"/>
                      <a:pt x="97895" y="282471"/>
                      <a:pt x="90487" y="298081"/>
                    </a:cubicBezTo>
                    <a:cubicBezTo>
                      <a:pt x="83079" y="313692"/>
                      <a:pt x="28046" y="232993"/>
                      <a:pt x="25400" y="225056"/>
                    </a:cubicBezTo>
                    <a:cubicBezTo>
                      <a:pt x="22754" y="217119"/>
                      <a:pt x="66939" y="253102"/>
                      <a:pt x="74612" y="250456"/>
                    </a:cubicBezTo>
                    <a:cubicBezTo>
                      <a:pt x="82285" y="247810"/>
                      <a:pt x="80433" y="245958"/>
                      <a:pt x="71437" y="209181"/>
                    </a:cubicBezTo>
                    <a:cubicBezTo>
                      <a:pt x="62441" y="172404"/>
                      <a:pt x="265" y="14183"/>
                      <a:pt x="0" y="12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6" name="フリーフォーム: 図形 2705">
                <a:extLst>
                  <a:ext uri="{FF2B5EF4-FFF2-40B4-BE49-F238E27FC236}">
                    <a16:creationId xmlns:a16="http://schemas.microsoft.com/office/drawing/2014/main" id="{81632F36-7793-415A-8E2E-4171362A9BD2}"/>
                  </a:ext>
                </a:extLst>
              </p:cNvPr>
              <p:cNvSpPr/>
              <p:nvPr/>
            </p:nvSpPr>
            <p:spPr>
              <a:xfrm>
                <a:off x="6754813" y="4727575"/>
                <a:ext cx="326049" cy="293714"/>
              </a:xfrm>
              <a:custGeom>
                <a:avLst/>
                <a:gdLst>
                  <a:gd name="connsiteX0" fmla="*/ 0 w 326049"/>
                  <a:gd name="connsiteY0" fmla="*/ 0 h 293714"/>
                  <a:gd name="connsiteX1" fmla="*/ 196850 w 326049"/>
                  <a:gd name="connsiteY1" fmla="*/ 190500 h 293714"/>
                  <a:gd name="connsiteX2" fmla="*/ 323850 w 326049"/>
                  <a:gd name="connsiteY2" fmla="*/ 292100 h 293714"/>
                  <a:gd name="connsiteX3" fmla="*/ 271462 w 326049"/>
                  <a:gd name="connsiteY3" fmla="*/ 247650 h 293714"/>
                  <a:gd name="connsiteX4" fmla="*/ 195262 w 326049"/>
                  <a:gd name="connsiteY4" fmla="*/ 177800 h 293714"/>
                  <a:gd name="connsiteX5" fmla="*/ 0 w 326049"/>
                  <a:gd name="connsiteY5" fmla="*/ 0 h 293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6049" h="293714">
                    <a:moveTo>
                      <a:pt x="0" y="0"/>
                    </a:moveTo>
                    <a:cubicBezTo>
                      <a:pt x="71437" y="70908"/>
                      <a:pt x="142875" y="141817"/>
                      <a:pt x="196850" y="190500"/>
                    </a:cubicBezTo>
                    <a:cubicBezTo>
                      <a:pt x="250825" y="239183"/>
                      <a:pt x="311415" y="282575"/>
                      <a:pt x="323850" y="292100"/>
                    </a:cubicBezTo>
                    <a:cubicBezTo>
                      <a:pt x="336285" y="301625"/>
                      <a:pt x="292893" y="266700"/>
                      <a:pt x="271462" y="247650"/>
                    </a:cubicBezTo>
                    <a:cubicBezTo>
                      <a:pt x="250031" y="228600"/>
                      <a:pt x="195262" y="177800"/>
                      <a:pt x="195262" y="1778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7" name="フリーフォーム: 図形 2706">
                <a:extLst>
                  <a:ext uri="{FF2B5EF4-FFF2-40B4-BE49-F238E27FC236}">
                    <a16:creationId xmlns:a16="http://schemas.microsoft.com/office/drawing/2014/main" id="{12570870-8EC5-4492-8B13-C87ABBAE34EA}"/>
                  </a:ext>
                </a:extLst>
              </p:cNvPr>
              <p:cNvSpPr/>
              <p:nvPr/>
            </p:nvSpPr>
            <p:spPr>
              <a:xfrm>
                <a:off x="6740967" y="4760229"/>
                <a:ext cx="584033" cy="487232"/>
              </a:xfrm>
              <a:custGeom>
                <a:avLst/>
                <a:gdLst>
                  <a:gd name="connsiteX0" fmla="*/ 4321 w 584033"/>
                  <a:gd name="connsiteY0" fmla="*/ 2271 h 487232"/>
                  <a:gd name="connsiteX1" fmla="*/ 317058 w 584033"/>
                  <a:gd name="connsiteY1" fmla="*/ 286434 h 487232"/>
                  <a:gd name="connsiteX2" fmla="*/ 412308 w 584033"/>
                  <a:gd name="connsiteY2" fmla="*/ 388034 h 487232"/>
                  <a:gd name="connsiteX3" fmla="*/ 582171 w 584033"/>
                  <a:gd name="connsiteY3" fmla="*/ 486459 h 487232"/>
                  <a:gd name="connsiteX4" fmla="*/ 491683 w 584033"/>
                  <a:gd name="connsiteY4" fmla="*/ 426134 h 487232"/>
                  <a:gd name="connsiteX5" fmla="*/ 320233 w 584033"/>
                  <a:gd name="connsiteY5" fmla="*/ 289609 h 487232"/>
                  <a:gd name="connsiteX6" fmla="*/ 145608 w 584033"/>
                  <a:gd name="connsiteY6" fmla="*/ 159434 h 487232"/>
                  <a:gd name="connsiteX7" fmla="*/ 4321 w 584033"/>
                  <a:gd name="connsiteY7" fmla="*/ 2271 h 487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84033" h="487232">
                    <a:moveTo>
                      <a:pt x="4321" y="2271"/>
                    </a:moveTo>
                    <a:cubicBezTo>
                      <a:pt x="32896" y="23438"/>
                      <a:pt x="249060" y="222140"/>
                      <a:pt x="317058" y="286434"/>
                    </a:cubicBezTo>
                    <a:cubicBezTo>
                      <a:pt x="385056" y="350728"/>
                      <a:pt x="368122" y="354696"/>
                      <a:pt x="412308" y="388034"/>
                    </a:cubicBezTo>
                    <a:cubicBezTo>
                      <a:pt x="456494" y="421372"/>
                      <a:pt x="568942" y="480109"/>
                      <a:pt x="582171" y="486459"/>
                    </a:cubicBezTo>
                    <a:cubicBezTo>
                      <a:pt x="595400" y="492809"/>
                      <a:pt x="535339" y="458942"/>
                      <a:pt x="491683" y="426134"/>
                    </a:cubicBezTo>
                    <a:cubicBezTo>
                      <a:pt x="448027" y="393326"/>
                      <a:pt x="377912" y="334059"/>
                      <a:pt x="320233" y="289609"/>
                    </a:cubicBezTo>
                    <a:cubicBezTo>
                      <a:pt x="262554" y="245159"/>
                      <a:pt x="194820" y="205207"/>
                      <a:pt x="145608" y="159434"/>
                    </a:cubicBezTo>
                    <a:cubicBezTo>
                      <a:pt x="96396" y="113661"/>
                      <a:pt x="-24254" y="-18896"/>
                      <a:pt x="4321" y="22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8" name="フリーフォーム: 図形 2707">
                <a:extLst>
                  <a:ext uri="{FF2B5EF4-FFF2-40B4-BE49-F238E27FC236}">
                    <a16:creationId xmlns:a16="http://schemas.microsoft.com/office/drawing/2014/main" id="{7A79329E-EB19-42BC-A8D0-D436255C1439}"/>
                  </a:ext>
                </a:extLst>
              </p:cNvPr>
              <p:cNvSpPr/>
              <p:nvPr/>
            </p:nvSpPr>
            <p:spPr>
              <a:xfrm>
                <a:off x="7150100" y="5103813"/>
                <a:ext cx="516108" cy="246135"/>
              </a:xfrm>
              <a:custGeom>
                <a:avLst/>
                <a:gdLst>
                  <a:gd name="connsiteX0" fmla="*/ 0 w 516108"/>
                  <a:gd name="connsiteY0" fmla="*/ 0 h 246135"/>
                  <a:gd name="connsiteX1" fmla="*/ 182563 w 516108"/>
                  <a:gd name="connsiteY1" fmla="*/ 120650 h 246135"/>
                  <a:gd name="connsiteX2" fmla="*/ 307975 w 516108"/>
                  <a:gd name="connsiteY2" fmla="*/ 171450 h 246135"/>
                  <a:gd name="connsiteX3" fmla="*/ 515938 w 516108"/>
                  <a:gd name="connsiteY3" fmla="*/ 246062 h 246135"/>
                  <a:gd name="connsiteX4" fmla="*/ 271463 w 516108"/>
                  <a:gd name="connsiteY4" fmla="*/ 157162 h 246135"/>
                  <a:gd name="connsiteX5" fmla="*/ 146050 w 516108"/>
                  <a:gd name="connsiteY5" fmla="*/ 84137 h 246135"/>
                  <a:gd name="connsiteX6" fmla="*/ 0 w 516108"/>
                  <a:gd name="connsiteY6" fmla="*/ 0 h 2461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16108" h="246135">
                    <a:moveTo>
                      <a:pt x="0" y="0"/>
                    </a:moveTo>
                    <a:cubicBezTo>
                      <a:pt x="65617" y="46037"/>
                      <a:pt x="131234" y="92075"/>
                      <a:pt x="182563" y="120650"/>
                    </a:cubicBezTo>
                    <a:cubicBezTo>
                      <a:pt x="233892" y="149225"/>
                      <a:pt x="252413" y="150548"/>
                      <a:pt x="307975" y="171450"/>
                    </a:cubicBezTo>
                    <a:cubicBezTo>
                      <a:pt x="363537" y="192352"/>
                      <a:pt x="522023" y="248443"/>
                      <a:pt x="515938" y="246062"/>
                    </a:cubicBezTo>
                    <a:cubicBezTo>
                      <a:pt x="509853" y="243681"/>
                      <a:pt x="333111" y="184149"/>
                      <a:pt x="271463" y="157162"/>
                    </a:cubicBezTo>
                    <a:cubicBezTo>
                      <a:pt x="209815" y="130175"/>
                      <a:pt x="146050" y="84137"/>
                      <a:pt x="146050" y="8413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09" name="フリーフォーム: 図形 2708">
                <a:extLst>
                  <a:ext uri="{FF2B5EF4-FFF2-40B4-BE49-F238E27FC236}">
                    <a16:creationId xmlns:a16="http://schemas.microsoft.com/office/drawing/2014/main" id="{E02F12C7-C59A-4096-A90F-D0CB83001E92}"/>
                  </a:ext>
                </a:extLst>
              </p:cNvPr>
              <p:cNvSpPr/>
              <p:nvPr/>
            </p:nvSpPr>
            <p:spPr>
              <a:xfrm>
                <a:off x="7340600" y="5253038"/>
                <a:ext cx="359118" cy="161993"/>
              </a:xfrm>
              <a:custGeom>
                <a:avLst/>
                <a:gdLst>
                  <a:gd name="connsiteX0" fmla="*/ 0 w 359118"/>
                  <a:gd name="connsiteY0" fmla="*/ 0 h 161993"/>
                  <a:gd name="connsiteX1" fmla="*/ 290513 w 359118"/>
                  <a:gd name="connsiteY1" fmla="*/ 147637 h 161993"/>
                  <a:gd name="connsiteX2" fmla="*/ 323850 w 359118"/>
                  <a:gd name="connsiteY2" fmla="*/ 153987 h 161993"/>
                  <a:gd name="connsiteX3" fmla="*/ 358775 w 359118"/>
                  <a:gd name="connsiteY3" fmla="*/ 127000 h 161993"/>
                  <a:gd name="connsiteX4" fmla="*/ 301625 w 359118"/>
                  <a:gd name="connsiteY4" fmla="*/ 136525 h 161993"/>
                  <a:gd name="connsiteX5" fmla="*/ 250825 w 359118"/>
                  <a:gd name="connsiteY5" fmla="*/ 114300 h 161993"/>
                  <a:gd name="connsiteX6" fmla="*/ 0 w 359118"/>
                  <a:gd name="connsiteY6" fmla="*/ 0 h 1619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9118" h="161993">
                    <a:moveTo>
                      <a:pt x="0" y="0"/>
                    </a:moveTo>
                    <a:lnTo>
                      <a:pt x="290513" y="147637"/>
                    </a:lnTo>
                    <a:cubicBezTo>
                      <a:pt x="344488" y="173301"/>
                      <a:pt x="312473" y="157426"/>
                      <a:pt x="323850" y="153987"/>
                    </a:cubicBezTo>
                    <a:cubicBezTo>
                      <a:pt x="335227" y="150548"/>
                      <a:pt x="362479" y="129910"/>
                      <a:pt x="358775" y="127000"/>
                    </a:cubicBezTo>
                    <a:cubicBezTo>
                      <a:pt x="355071" y="124090"/>
                      <a:pt x="319617" y="138642"/>
                      <a:pt x="301625" y="136525"/>
                    </a:cubicBezTo>
                    <a:cubicBezTo>
                      <a:pt x="283633" y="134408"/>
                      <a:pt x="250825" y="114300"/>
                      <a:pt x="250825" y="1143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0" name="フリーフォーム: 図形 2709">
                <a:extLst>
                  <a:ext uri="{FF2B5EF4-FFF2-40B4-BE49-F238E27FC236}">
                    <a16:creationId xmlns:a16="http://schemas.microsoft.com/office/drawing/2014/main" id="{FC74333A-AFEA-4967-9FF3-ADF714692E4B}"/>
                  </a:ext>
                </a:extLst>
              </p:cNvPr>
              <p:cNvSpPr/>
              <p:nvPr/>
            </p:nvSpPr>
            <p:spPr>
              <a:xfrm>
                <a:off x="7700748" y="5437185"/>
                <a:ext cx="249979" cy="119075"/>
              </a:xfrm>
              <a:custGeom>
                <a:avLst/>
                <a:gdLst>
                  <a:gd name="connsiteX0" fmla="*/ 215 w 249979"/>
                  <a:gd name="connsiteY0" fmla="*/ 3 h 119075"/>
                  <a:gd name="connsiteX1" fmla="*/ 206590 w 249979"/>
                  <a:gd name="connsiteY1" fmla="*/ 80965 h 119075"/>
                  <a:gd name="connsiteX2" fmla="*/ 247865 w 249979"/>
                  <a:gd name="connsiteY2" fmla="*/ 119065 h 119075"/>
                  <a:gd name="connsiteX3" fmla="*/ 168490 w 249979"/>
                  <a:gd name="connsiteY3" fmla="*/ 77790 h 119075"/>
                  <a:gd name="connsiteX4" fmla="*/ 215 w 249979"/>
                  <a:gd name="connsiteY4" fmla="*/ 3 h 11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9979" h="119075">
                    <a:moveTo>
                      <a:pt x="215" y="3"/>
                    </a:moveTo>
                    <a:cubicBezTo>
                      <a:pt x="6565" y="532"/>
                      <a:pt x="165315" y="61121"/>
                      <a:pt x="206590" y="80965"/>
                    </a:cubicBezTo>
                    <a:cubicBezTo>
                      <a:pt x="247865" y="100809"/>
                      <a:pt x="254215" y="119594"/>
                      <a:pt x="247865" y="119065"/>
                    </a:cubicBezTo>
                    <a:cubicBezTo>
                      <a:pt x="241515" y="118536"/>
                      <a:pt x="207648" y="96840"/>
                      <a:pt x="168490" y="77790"/>
                    </a:cubicBezTo>
                    <a:cubicBezTo>
                      <a:pt x="129332" y="58740"/>
                      <a:pt x="-6135" y="-526"/>
                      <a:pt x="215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1" name="フリーフォーム: 図形 2710">
                <a:extLst>
                  <a:ext uri="{FF2B5EF4-FFF2-40B4-BE49-F238E27FC236}">
                    <a16:creationId xmlns:a16="http://schemas.microsoft.com/office/drawing/2014/main" id="{8AACC00D-673F-41EB-B5FB-DCC9D10DD765}"/>
                  </a:ext>
                </a:extLst>
              </p:cNvPr>
              <p:cNvSpPr/>
              <p:nvPr/>
            </p:nvSpPr>
            <p:spPr>
              <a:xfrm>
                <a:off x="7833784" y="5507037"/>
                <a:ext cx="102770" cy="49486"/>
              </a:xfrm>
              <a:custGeom>
                <a:avLst/>
                <a:gdLst>
                  <a:gd name="connsiteX0" fmla="*/ 529 w 102770"/>
                  <a:gd name="connsiteY0" fmla="*/ 49213 h 49486"/>
                  <a:gd name="connsiteX1" fmla="*/ 67204 w 102770"/>
                  <a:gd name="connsiteY1" fmla="*/ 20638 h 49486"/>
                  <a:gd name="connsiteX2" fmla="*/ 102129 w 102770"/>
                  <a:gd name="connsiteY2" fmla="*/ 38101 h 49486"/>
                  <a:gd name="connsiteX3" fmla="*/ 38629 w 102770"/>
                  <a:gd name="connsiteY3" fmla="*/ 1 h 49486"/>
                  <a:gd name="connsiteX4" fmla="*/ 529 w 102770"/>
                  <a:gd name="connsiteY4" fmla="*/ 49213 h 49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770" h="49486">
                    <a:moveTo>
                      <a:pt x="529" y="49213"/>
                    </a:moveTo>
                    <a:cubicBezTo>
                      <a:pt x="5292" y="52653"/>
                      <a:pt x="50271" y="22490"/>
                      <a:pt x="67204" y="20638"/>
                    </a:cubicBezTo>
                    <a:cubicBezTo>
                      <a:pt x="84137" y="18786"/>
                      <a:pt x="106892" y="41540"/>
                      <a:pt x="102129" y="38101"/>
                    </a:cubicBezTo>
                    <a:cubicBezTo>
                      <a:pt x="97367" y="34661"/>
                      <a:pt x="52916" y="-263"/>
                      <a:pt x="38629" y="1"/>
                    </a:cubicBezTo>
                    <a:cubicBezTo>
                      <a:pt x="24342" y="265"/>
                      <a:pt x="-4234" y="45773"/>
                      <a:pt x="529" y="49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2" name="フリーフォーム: 図形 2711">
                <a:extLst>
                  <a:ext uri="{FF2B5EF4-FFF2-40B4-BE49-F238E27FC236}">
                    <a16:creationId xmlns:a16="http://schemas.microsoft.com/office/drawing/2014/main" id="{F46FD6EC-E79B-47D8-BAB6-A4198946EEE5}"/>
                  </a:ext>
                </a:extLst>
              </p:cNvPr>
              <p:cNvSpPr/>
              <p:nvPr/>
            </p:nvSpPr>
            <p:spPr>
              <a:xfrm>
                <a:off x="7627980" y="5619746"/>
                <a:ext cx="351186" cy="421407"/>
              </a:xfrm>
              <a:custGeom>
                <a:avLst/>
                <a:gdLst>
                  <a:gd name="connsiteX0" fmla="*/ 350795 w 351186"/>
                  <a:gd name="connsiteY0" fmla="*/ 4 h 421407"/>
                  <a:gd name="connsiteX1" fmla="*/ 266658 w 351186"/>
                  <a:gd name="connsiteY1" fmla="*/ 142879 h 421407"/>
                  <a:gd name="connsiteX2" fmla="*/ 174583 w 351186"/>
                  <a:gd name="connsiteY2" fmla="*/ 228604 h 421407"/>
                  <a:gd name="connsiteX3" fmla="*/ 88858 w 351186"/>
                  <a:gd name="connsiteY3" fmla="*/ 322267 h 421407"/>
                  <a:gd name="connsiteX4" fmla="*/ 25358 w 351186"/>
                  <a:gd name="connsiteY4" fmla="*/ 373067 h 421407"/>
                  <a:gd name="connsiteX5" fmla="*/ 1545 w 351186"/>
                  <a:gd name="connsiteY5" fmla="*/ 420692 h 421407"/>
                  <a:gd name="connsiteX6" fmla="*/ 65045 w 351186"/>
                  <a:gd name="connsiteY6" fmla="*/ 334967 h 421407"/>
                  <a:gd name="connsiteX7" fmla="*/ 138070 w 351186"/>
                  <a:gd name="connsiteY7" fmla="*/ 247654 h 421407"/>
                  <a:gd name="connsiteX8" fmla="*/ 231733 w 351186"/>
                  <a:gd name="connsiteY8" fmla="*/ 147642 h 421407"/>
                  <a:gd name="connsiteX9" fmla="*/ 350795 w 351186"/>
                  <a:gd name="connsiteY9" fmla="*/ 4 h 421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1186" h="421407">
                    <a:moveTo>
                      <a:pt x="350795" y="4"/>
                    </a:moveTo>
                    <a:cubicBezTo>
                      <a:pt x="356616" y="-790"/>
                      <a:pt x="296027" y="104779"/>
                      <a:pt x="266658" y="142879"/>
                    </a:cubicBezTo>
                    <a:cubicBezTo>
                      <a:pt x="237289" y="180979"/>
                      <a:pt x="204216" y="198706"/>
                      <a:pt x="174583" y="228604"/>
                    </a:cubicBezTo>
                    <a:cubicBezTo>
                      <a:pt x="144950" y="258502"/>
                      <a:pt x="113729" y="298190"/>
                      <a:pt x="88858" y="322267"/>
                    </a:cubicBezTo>
                    <a:cubicBezTo>
                      <a:pt x="63987" y="346344"/>
                      <a:pt x="39910" y="356663"/>
                      <a:pt x="25358" y="373067"/>
                    </a:cubicBezTo>
                    <a:cubicBezTo>
                      <a:pt x="10806" y="389471"/>
                      <a:pt x="-5069" y="427042"/>
                      <a:pt x="1545" y="420692"/>
                    </a:cubicBezTo>
                    <a:cubicBezTo>
                      <a:pt x="8159" y="414342"/>
                      <a:pt x="42291" y="363807"/>
                      <a:pt x="65045" y="334967"/>
                    </a:cubicBezTo>
                    <a:cubicBezTo>
                      <a:pt x="87799" y="306127"/>
                      <a:pt x="110289" y="278875"/>
                      <a:pt x="138070" y="247654"/>
                    </a:cubicBezTo>
                    <a:cubicBezTo>
                      <a:pt x="165851" y="216433"/>
                      <a:pt x="198925" y="190240"/>
                      <a:pt x="231733" y="147642"/>
                    </a:cubicBezTo>
                    <a:cubicBezTo>
                      <a:pt x="264541" y="105044"/>
                      <a:pt x="344974" y="798"/>
                      <a:pt x="350795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3" name="フリーフォーム: 図形 2712">
                <a:extLst>
                  <a:ext uri="{FF2B5EF4-FFF2-40B4-BE49-F238E27FC236}">
                    <a16:creationId xmlns:a16="http://schemas.microsoft.com/office/drawing/2014/main" id="{BCB5AA78-0189-4E12-BE04-8904D220A2DD}"/>
                  </a:ext>
                </a:extLst>
              </p:cNvPr>
              <p:cNvSpPr/>
              <p:nvPr/>
            </p:nvSpPr>
            <p:spPr>
              <a:xfrm>
                <a:off x="7624522" y="5614926"/>
                <a:ext cx="409816" cy="444240"/>
              </a:xfrm>
              <a:custGeom>
                <a:avLst/>
                <a:gdLst>
                  <a:gd name="connsiteX0" fmla="*/ 409816 w 409816"/>
                  <a:gd name="connsiteY0" fmla="*/ 62 h 444240"/>
                  <a:gd name="connsiteX1" fmla="*/ 252653 w 409816"/>
                  <a:gd name="connsiteY1" fmla="*/ 211199 h 444240"/>
                  <a:gd name="connsiteX2" fmla="*/ 20878 w 409816"/>
                  <a:gd name="connsiteY2" fmla="*/ 425512 h 444240"/>
                  <a:gd name="connsiteX3" fmla="*/ 20878 w 409816"/>
                  <a:gd name="connsiteY3" fmla="*/ 423924 h 444240"/>
                  <a:gd name="connsiteX4" fmla="*/ 108191 w 409816"/>
                  <a:gd name="connsiteY4" fmla="*/ 342962 h 444240"/>
                  <a:gd name="connsiteX5" fmla="*/ 252653 w 409816"/>
                  <a:gd name="connsiteY5" fmla="*/ 190562 h 444240"/>
                  <a:gd name="connsiteX6" fmla="*/ 409816 w 409816"/>
                  <a:gd name="connsiteY6" fmla="*/ 62 h 444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09816" h="444240">
                    <a:moveTo>
                      <a:pt x="409816" y="62"/>
                    </a:moveTo>
                    <a:cubicBezTo>
                      <a:pt x="409816" y="3501"/>
                      <a:pt x="317476" y="140291"/>
                      <a:pt x="252653" y="211199"/>
                    </a:cubicBezTo>
                    <a:cubicBezTo>
                      <a:pt x="187830" y="282107"/>
                      <a:pt x="20878" y="425512"/>
                      <a:pt x="20878" y="425512"/>
                    </a:cubicBezTo>
                    <a:cubicBezTo>
                      <a:pt x="-17751" y="460966"/>
                      <a:pt x="6326" y="437682"/>
                      <a:pt x="20878" y="423924"/>
                    </a:cubicBezTo>
                    <a:cubicBezTo>
                      <a:pt x="35430" y="410166"/>
                      <a:pt x="69562" y="381856"/>
                      <a:pt x="108191" y="342962"/>
                    </a:cubicBezTo>
                    <a:cubicBezTo>
                      <a:pt x="146820" y="304068"/>
                      <a:pt x="203970" y="245595"/>
                      <a:pt x="252653" y="190562"/>
                    </a:cubicBezTo>
                    <a:cubicBezTo>
                      <a:pt x="301336" y="135529"/>
                      <a:pt x="409816" y="-3377"/>
                      <a:pt x="409816" y="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4" name="フリーフォーム: 図形 2713">
                <a:extLst>
                  <a:ext uri="{FF2B5EF4-FFF2-40B4-BE49-F238E27FC236}">
                    <a16:creationId xmlns:a16="http://schemas.microsoft.com/office/drawing/2014/main" id="{97E334BD-89E5-405D-BC8D-C0F952E0C5AF}"/>
                  </a:ext>
                </a:extLst>
              </p:cNvPr>
              <p:cNvSpPr/>
              <p:nvPr/>
            </p:nvSpPr>
            <p:spPr>
              <a:xfrm>
                <a:off x="7721580" y="5481411"/>
                <a:ext cx="255609" cy="133735"/>
              </a:xfrm>
              <a:custGeom>
                <a:avLst/>
                <a:gdLst>
                  <a:gd name="connsiteX0" fmla="*/ 20 w 255609"/>
                  <a:gd name="connsiteY0" fmla="*/ 227 h 133735"/>
                  <a:gd name="connsiteX1" fmla="*/ 204808 w 255609"/>
                  <a:gd name="connsiteY1" fmla="*/ 98652 h 133735"/>
                  <a:gd name="connsiteX2" fmla="*/ 255608 w 255609"/>
                  <a:gd name="connsiteY2" fmla="*/ 133577 h 133735"/>
                  <a:gd name="connsiteX3" fmla="*/ 206395 w 255609"/>
                  <a:gd name="connsiteY3" fmla="*/ 87539 h 133735"/>
                  <a:gd name="connsiteX4" fmla="*/ 192108 w 255609"/>
                  <a:gd name="connsiteY4" fmla="*/ 71664 h 133735"/>
                  <a:gd name="connsiteX5" fmla="*/ 20 w 255609"/>
                  <a:gd name="connsiteY5" fmla="*/ 227 h 133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5609" h="133735">
                    <a:moveTo>
                      <a:pt x="20" y="227"/>
                    </a:moveTo>
                    <a:cubicBezTo>
                      <a:pt x="2137" y="4725"/>
                      <a:pt x="162210" y="76427"/>
                      <a:pt x="204808" y="98652"/>
                    </a:cubicBezTo>
                    <a:cubicBezTo>
                      <a:pt x="247406" y="120877"/>
                      <a:pt x="255344" y="135429"/>
                      <a:pt x="255608" y="133577"/>
                    </a:cubicBezTo>
                    <a:cubicBezTo>
                      <a:pt x="255872" y="131725"/>
                      <a:pt x="216978" y="97858"/>
                      <a:pt x="206395" y="87539"/>
                    </a:cubicBezTo>
                    <a:cubicBezTo>
                      <a:pt x="195812" y="77220"/>
                      <a:pt x="223593" y="84099"/>
                      <a:pt x="192108" y="71664"/>
                    </a:cubicBezTo>
                    <a:cubicBezTo>
                      <a:pt x="160623" y="59229"/>
                      <a:pt x="-2097" y="-4271"/>
                      <a:pt x="20" y="2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5" name="フリーフォーム: 図形 2714">
                <a:extLst>
                  <a:ext uri="{FF2B5EF4-FFF2-40B4-BE49-F238E27FC236}">
                    <a16:creationId xmlns:a16="http://schemas.microsoft.com/office/drawing/2014/main" id="{47D2C96E-0AE3-4447-A3E8-1C3C6131C90E}"/>
                  </a:ext>
                </a:extLst>
              </p:cNvPr>
              <p:cNvSpPr/>
              <p:nvPr/>
            </p:nvSpPr>
            <p:spPr>
              <a:xfrm>
                <a:off x="7054733" y="5360205"/>
                <a:ext cx="553858" cy="689087"/>
              </a:xfrm>
              <a:custGeom>
                <a:avLst/>
                <a:gdLst>
                  <a:gd name="connsiteX0" fmla="*/ 6467 w 553858"/>
                  <a:gd name="connsiteY0" fmla="*/ 13483 h 689087"/>
                  <a:gd name="connsiteX1" fmla="*/ 328730 w 553858"/>
                  <a:gd name="connsiteY1" fmla="*/ 457983 h 689087"/>
                  <a:gd name="connsiteX2" fmla="*/ 549392 w 553858"/>
                  <a:gd name="connsiteY2" fmla="*/ 683408 h 689087"/>
                  <a:gd name="connsiteX3" fmla="*/ 470017 w 553858"/>
                  <a:gd name="connsiteY3" fmla="*/ 610383 h 689087"/>
                  <a:gd name="connsiteX4" fmla="*/ 387467 w 553858"/>
                  <a:gd name="connsiteY4" fmla="*/ 489733 h 689087"/>
                  <a:gd name="connsiteX5" fmla="*/ 269992 w 553858"/>
                  <a:gd name="connsiteY5" fmla="*/ 359558 h 689087"/>
                  <a:gd name="connsiteX6" fmla="*/ 123942 w 553858"/>
                  <a:gd name="connsiteY6" fmla="*/ 135720 h 689087"/>
                  <a:gd name="connsiteX7" fmla="*/ 6467 w 553858"/>
                  <a:gd name="connsiteY7" fmla="*/ 13483 h 689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53858" h="689087">
                    <a:moveTo>
                      <a:pt x="6467" y="13483"/>
                    </a:moveTo>
                    <a:cubicBezTo>
                      <a:pt x="40598" y="67193"/>
                      <a:pt x="238242" y="346329"/>
                      <a:pt x="328730" y="457983"/>
                    </a:cubicBezTo>
                    <a:cubicBezTo>
                      <a:pt x="419218" y="569637"/>
                      <a:pt x="525844" y="658008"/>
                      <a:pt x="549392" y="683408"/>
                    </a:cubicBezTo>
                    <a:cubicBezTo>
                      <a:pt x="572940" y="708808"/>
                      <a:pt x="497004" y="642662"/>
                      <a:pt x="470017" y="610383"/>
                    </a:cubicBezTo>
                    <a:cubicBezTo>
                      <a:pt x="443030" y="578104"/>
                      <a:pt x="420804" y="531537"/>
                      <a:pt x="387467" y="489733"/>
                    </a:cubicBezTo>
                    <a:cubicBezTo>
                      <a:pt x="354130" y="447929"/>
                      <a:pt x="313913" y="418560"/>
                      <a:pt x="269992" y="359558"/>
                    </a:cubicBezTo>
                    <a:cubicBezTo>
                      <a:pt x="226071" y="300556"/>
                      <a:pt x="165481" y="191282"/>
                      <a:pt x="123942" y="135720"/>
                    </a:cubicBezTo>
                    <a:cubicBezTo>
                      <a:pt x="82403" y="80158"/>
                      <a:pt x="-27664" y="-40227"/>
                      <a:pt x="6467" y="134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6" name="フリーフォーム: 図形 2715">
                <a:extLst>
                  <a:ext uri="{FF2B5EF4-FFF2-40B4-BE49-F238E27FC236}">
                    <a16:creationId xmlns:a16="http://schemas.microsoft.com/office/drawing/2014/main" id="{807F06FF-4347-4969-B3AF-8DBA9B479772}"/>
                  </a:ext>
                </a:extLst>
              </p:cNvPr>
              <p:cNvSpPr/>
              <p:nvPr/>
            </p:nvSpPr>
            <p:spPr>
              <a:xfrm>
                <a:off x="7053892" y="5371401"/>
                <a:ext cx="323496" cy="435364"/>
              </a:xfrm>
              <a:custGeom>
                <a:avLst/>
                <a:gdLst>
                  <a:gd name="connsiteX0" fmla="*/ 4133 w 323496"/>
                  <a:gd name="connsiteY0" fmla="*/ 5462 h 435364"/>
                  <a:gd name="connsiteX1" fmla="*/ 197808 w 323496"/>
                  <a:gd name="connsiteY1" fmla="*/ 313437 h 435364"/>
                  <a:gd name="connsiteX2" fmla="*/ 321633 w 323496"/>
                  <a:gd name="connsiteY2" fmla="*/ 434087 h 435364"/>
                  <a:gd name="connsiteX3" fmla="*/ 269246 w 323496"/>
                  <a:gd name="connsiteY3" fmla="*/ 372174 h 435364"/>
                  <a:gd name="connsiteX4" fmla="*/ 226383 w 323496"/>
                  <a:gd name="connsiteY4" fmla="*/ 297562 h 435364"/>
                  <a:gd name="connsiteX5" fmla="*/ 77158 w 323496"/>
                  <a:gd name="connsiteY5" fmla="*/ 127699 h 435364"/>
                  <a:gd name="connsiteX6" fmla="*/ 4133 w 323496"/>
                  <a:gd name="connsiteY6" fmla="*/ 5462 h 435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3496" h="435364">
                    <a:moveTo>
                      <a:pt x="4133" y="5462"/>
                    </a:moveTo>
                    <a:cubicBezTo>
                      <a:pt x="24241" y="36418"/>
                      <a:pt x="144891" y="242000"/>
                      <a:pt x="197808" y="313437"/>
                    </a:cubicBezTo>
                    <a:cubicBezTo>
                      <a:pt x="250725" y="384875"/>
                      <a:pt x="309727" y="424298"/>
                      <a:pt x="321633" y="434087"/>
                    </a:cubicBezTo>
                    <a:cubicBezTo>
                      <a:pt x="333539" y="443876"/>
                      <a:pt x="285121" y="394928"/>
                      <a:pt x="269246" y="372174"/>
                    </a:cubicBezTo>
                    <a:cubicBezTo>
                      <a:pt x="253371" y="349420"/>
                      <a:pt x="258398" y="338308"/>
                      <a:pt x="226383" y="297562"/>
                    </a:cubicBezTo>
                    <a:cubicBezTo>
                      <a:pt x="194368" y="256816"/>
                      <a:pt x="112348" y="172149"/>
                      <a:pt x="77158" y="127699"/>
                    </a:cubicBezTo>
                    <a:cubicBezTo>
                      <a:pt x="41969" y="83249"/>
                      <a:pt x="-15975" y="-25494"/>
                      <a:pt x="4133" y="54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7" name="フリーフォーム: 図形 2716">
                <a:extLst>
                  <a:ext uri="{FF2B5EF4-FFF2-40B4-BE49-F238E27FC236}">
                    <a16:creationId xmlns:a16="http://schemas.microsoft.com/office/drawing/2014/main" id="{D7770D8B-608D-41A2-B8A8-1D718ECEEAB7}"/>
                  </a:ext>
                </a:extLst>
              </p:cNvPr>
              <p:cNvSpPr/>
              <p:nvPr/>
            </p:nvSpPr>
            <p:spPr>
              <a:xfrm>
                <a:off x="6884972" y="5170351"/>
                <a:ext cx="165130" cy="173365"/>
              </a:xfrm>
              <a:custGeom>
                <a:avLst/>
                <a:gdLst>
                  <a:gd name="connsiteX0" fmla="*/ 16 w 165130"/>
                  <a:gd name="connsiteY0" fmla="*/ 137 h 173365"/>
                  <a:gd name="connsiteX1" fmla="*/ 80978 w 165130"/>
                  <a:gd name="connsiteY1" fmla="*/ 87449 h 173365"/>
                  <a:gd name="connsiteX2" fmla="*/ 165116 w 165130"/>
                  <a:gd name="connsiteY2" fmla="*/ 173174 h 173365"/>
                  <a:gd name="connsiteX3" fmla="*/ 74628 w 165130"/>
                  <a:gd name="connsiteY3" fmla="*/ 108087 h 173365"/>
                  <a:gd name="connsiteX4" fmla="*/ 16 w 165130"/>
                  <a:gd name="connsiteY4" fmla="*/ 137 h 17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130" h="173365">
                    <a:moveTo>
                      <a:pt x="16" y="137"/>
                    </a:moveTo>
                    <a:cubicBezTo>
                      <a:pt x="1074" y="-3302"/>
                      <a:pt x="53461" y="58610"/>
                      <a:pt x="80978" y="87449"/>
                    </a:cubicBezTo>
                    <a:cubicBezTo>
                      <a:pt x="108495" y="116288"/>
                      <a:pt x="166174" y="169735"/>
                      <a:pt x="165116" y="173174"/>
                    </a:cubicBezTo>
                    <a:cubicBezTo>
                      <a:pt x="164058" y="176613"/>
                      <a:pt x="101086" y="132958"/>
                      <a:pt x="74628" y="108087"/>
                    </a:cubicBezTo>
                    <a:cubicBezTo>
                      <a:pt x="48170" y="83216"/>
                      <a:pt x="-1042" y="3576"/>
                      <a:pt x="16" y="1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8" name="フリーフォーム: 図形 2717">
                <a:extLst>
                  <a:ext uri="{FF2B5EF4-FFF2-40B4-BE49-F238E27FC236}">
                    <a16:creationId xmlns:a16="http://schemas.microsoft.com/office/drawing/2014/main" id="{E0B1DB4F-F1BC-4514-B064-A2B82B798A82}"/>
                  </a:ext>
                </a:extLst>
              </p:cNvPr>
              <p:cNvSpPr/>
              <p:nvPr/>
            </p:nvSpPr>
            <p:spPr>
              <a:xfrm>
                <a:off x="7886652" y="5527568"/>
                <a:ext cx="145266" cy="72712"/>
              </a:xfrm>
              <a:custGeom>
                <a:avLst/>
                <a:gdLst>
                  <a:gd name="connsiteX0" fmla="*/ 48 w 145266"/>
                  <a:gd name="connsiteY0" fmla="*/ 107 h 72712"/>
                  <a:gd name="connsiteX1" fmla="*/ 136573 w 145266"/>
                  <a:gd name="connsiteY1" fmla="*/ 69957 h 72712"/>
                  <a:gd name="connsiteX2" fmla="*/ 120698 w 145266"/>
                  <a:gd name="connsiteY2" fmla="*/ 54082 h 72712"/>
                  <a:gd name="connsiteX3" fmla="*/ 48 w 145266"/>
                  <a:gd name="connsiteY3" fmla="*/ 107 h 727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5266" h="72712">
                    <a:moveTo>
                      <a:pt x="48" y="107"/>
                    </a:moveTo>
                    <a:cubicBezTo>
                      <a:pt x="2694" y="2753"/>
                      <a:pt x="116465" y="60961"/>
                      <a:pt x="136573" y="69957"/>
                    </a:cubicBezTo>
                    <a:cubicBezTo>
                      <a:pt x="156681" y="78953"/>
                      <a:pt x="137896" y="63871"/>
                      <a:pt x="120698" y="54082"/>
                    </a:cubicBezTo>
                    <a:cubicBezTo>
                      <a:pt x="103500" y="44293"/>
                      <a:pt x="-2598" y="-2539"/>
                      <a:pt x="48" y="1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19" name="フリーフォーム: 図形 2718">
                <a:extLst>
                  <a:ext uri="{FF2B5EF4-FFF2-40B4-BE49-F238E27FC236}">
                    <a16:creationId xmlns:a16="http://schemas.microsoft.com/office/drawing/2014/main" id="{8F6BC562-B7A8-47EC-A400-EDA946C8BB79}"/>
                  </a:ext>
                </a:extLst>
              </p:cNvPr>
              <p:cNvSpPr/>
              <p:nvPr/>
            </p:nvSpPr>
            <p:spPr>
              <a:xfrm>
                <a:off x="6754813" y="5043308"/>
                <a:ext cx="235441" cy="652919"/>
              </a:xfrm>
              <a:custGeom>
                <a:avLst/>
                <a:gdLst>
                  <a:gd name="connsiteX0" fmla="*/ 0 w 235441"/>
                  <a:gd name="connsiteY0" fmla="*/ 180 h 652919"/>
                  <a:gd name="connsiteX1" fmla="*/ 96837 w 235441"/>
                  <a:gd name="connsiteY1" fmla="*/ 236717 h 652919"/>
                  <a:gd name="connsiteX2" fmla="*/ 230187 w 235441"/>
                  <a:gd name="connsiteY2" fmla="*/ 635180 h 652919"/>
                  <a:gd name="connsiteX3" fmla="*/ 203200 w 235441"/>
                  <a:gd name="connsiteY3" fmla="*/ 566917 h 652919"/>
                  <a:gd name="connsiteX4" fmla="*/ 152400 w 235441"/>
                  <a:gd name="connsiteY4" fmla="*/ 419280 h 652919"/>
                  <a:gd name="connsiteX5" fmla="*/ 98425 w 235441"/>
                  <a:gd name="connsiteY5" fmla="*/ 271642 h 652919"/>
                  <a:gd name="connsiteX6" fmla="*/ 0 w 235441"/>
                  <a:gd name="connsiteY6" fmla="*/ 180 h 6529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5441" h="652919">
                    <a:moveTo>
                      <a:pt x="0" y="180"/>
                    </a:moveTo>
                    <a:cubicBezTo>
                      <a:pt x="-265" y="-5641"/>
                      <a:pt x="58473" y="130884"/>
                      <a:pt x="96837" y="236717"/>
                    </a:cubicBezTo>
                    <a:cubicBezTo>
                      <a:pt x="135201" y="342550"/>
                      <a:pt x="212460" y="580147"/>
                      <a:pt x="230187" y="635180"/>
                    </a:cubicBezTo>
                    <a:cubicBezTo>
                      <a:pt x="247914" y="690213"/>
                      <a:pt x="216164" y="602900"/>
                      <a:pt x="203200" y="566917"/>
                    </a:cubicBezTo>
                    <a:cubicBezTo>
                      <a:pt x="190236" y="530934"/>
                      <a:pt x="169862" y="468492"/>
                      <a:pt x="152400" y="419280"/>
                    </a:cubicBezTo>
                    <a:cubicBezTo>
                      <a:pt x="134938" y="370068"/>
                      <a:pt x="123031" y="335671"/>
                      <a:pt x="98425" y="271642"/>
                    </a:cubicBezTo>
                    <a:cubicBezTo>
                      <a:pt x="73819" y="207613"/>
                      <a:pt x="265" y="6001"/>
                      <a:pt x="0" y="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0" name="フリーフォーム: 図形 2719">
                <a:extLst>
                  <a:ext uri="{FF2B5EF4-FFF2-40B4-BE49-F238E27FC236}">
                    <a16:creationId xmlns:a16="http://schemas.microsoft.com/office/drawing/2014/main" id="{51557345-73DF-4313-948F-713644AEDD85}"/>
                  </a:ext>
                </a:extLst>
              </p:cNvPr>
              <p:cNvSpPr/>
              <p:nvPr/>
            </p:nvSpPr>
            <p:spPr>
              <a:xfrm>
                <a:off x="6878800" y="5193486"/>
                <a:ext cx="254718" cy="644840"/>
              </a:xfrm>
              <a:custGeom>
                <a:avLst/>
                <a:gdLst>
                  <a:gd name="connsiteX0" fmla="*/ 1425 w 254718"/>
                  <a:gd name="connsiteY0" fmla="*/ 814 h 644840"/>
                  <a:gd name="connsiteX1" fmla="*/ 106200 w 254718"/>
                  <a:gd name="connsiteY1" fmla="*/ 292914 h 644840"/>
                  <a:gd name="connsiteX2" fmla="*/ 252250 w 254718"/>
                  <a:gd name="connsiteY2" fmla="*/ 631052 h 644840"/>
                  <a:gd name="connsiteX3" fmla="*/ 193513 w 254718"/>
                  <a:gd name="connsiteY3" fmla="*/ 558027 h 644840"/>
                  <a:gd name="connsiteX4" fmla="*/ 134775 w 254718"/>
                  <a:gd name="connsiteY4" fmla="*/ 361177 h 644840"/>
                  <a:gd name="connsiteX5" fmla="*/ 50638 w 254718"/>
                  <a:gd name="connsiteY5" fmla="*/ 210364 h 644840"/>
                  <a:gd name="connsiteX6" fmla="*/ 1425 w 254718"/>
                  <a:gd name="connsiteY6" fmla="*/ 814 h 6448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54718" h="644840">
                    <a:moveTo>
                      <a:pt x="1425" y="814"/>
                    </a:moveTo>
                    <a:cubicBezTo>
                      <a:pt x="10685" y="14572"/>
                      <a:pt x="64396" y="187874"/>
                      <a:pt x="106200" y="292914"/>
                    </a:cubicBezTo>
                    <a:cubicBezTo>
                      <a:pt x="148004" y="397954"/>
                      <a:pt x="237698" y="586866"/>
                      <a:pt x="252250" y="631052"/>
                    </a:cubicBezTo>
                    <a:cubicBezTo>
                      <a:pt x="266802" y="675238"/>
                      <a:pt x="213092" y="603006"/>
                      <a:pt x="193513" y="558027"/>
                    </a:cubicBezTo>
                    <a:cubicBezTo>
                      <a:pt x="173934" y="513048"/>
                      <a:pt x="158588" y="419121"/>
                      <a:pt x="134775" y="361177"/>
                    </a:cubicBezTo>
                    <a:cubicBezTo>
                      <a:pt x="110962" y="303233"/>
                      <a:pt x="71011" y="269366"/>
                      <a:pt x="50638" y="210364"/>
                    </a:cubicBezTo>
                    <a:cubicBezTo>
                      <a:pt x="30265" y="151362"/>
                      <a:pt x="-7835" y="-12944"/>
                      <a:pt x="1425" y="8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1" name="フリーフォーム: 図形 2720">
                <a:extLst>
                  <a:ext uri="{FF2B5EF4-FFF2-40B4-BE49-F238E27FC236}">
                    <a16:creationId xmlns:a16="http://schemas.microsoft.com/office/drawing/2014/main" id="{3B8F1838-0CE9-4B7F-8B7A-1E4F261DC36E}"/>
                  </a:ext>
                </a:extLst>
              </p:cNvPr>
              <p:cNvSpPr/>
              <p:nvPr/>
            </p:nvSpPr>
            <p:spPr>
              <a:xfrm>
                <a:off x="6959517" y="5538717"/>
                <a:ext cx="170523" cy="623158"/>
              </a:xfrm>
              <a:custGeom>
                <a:avLst/>
                <a:gdLst>
                  <a:gd name="connsiteX0" fmla="*/ 83 w 170523"/>
                  <a:gd name="connsiteY0" fmla="*/ 71 h 623158"/>
                  <a:gd name="connsiteX1" fmla="*/ 128671 w 170523"/>
                  <a:gd name="connsiteY1" fmla="*/ 387421 h 623158"/>
                  <a:gd name="connsiteX2" fmla="*/ 168358 w 170523"/>
                  <a:gd name="connsiteY2" fmla="*/ 619196 h 623158"/>
                  <a:gd name="connsiteX3" fmla="*/ 163596 w 170523"/>
                  <a:gd name="connsiteY3" fmla="*/ 525533 h 623158"/>
                  <a:gd name="connsiteX4" fmla="*/ 149308 w 170523"/>
                  <a:gd name="connsiteY4" fmla="*/ 419171 h 623158"/>
                  <a:gd name="connsiteX5" fmla="*/ 83 w 170523"/>
                  <a:gd name="connsiteY5" fmla="*/ 71 h 6231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0523" h="623158">
                    <a:moveTo>
                      <a:pt x="83" y="71"/>
                    </a:moveTo>
                    <a:cubicBezTo>
                      <a:pt x="-3356" y="-5221"/>
                      <a:pt x="100625" y="284234"/>
                      <a:pt x="128671" y="387421"/>
                    </a:cubicBezTo>
                    <a:cubicBezTo>
                      <a:pt x="156717" y="490608"/>
                      <a:pt x="162537" y="596177"/>
                      <a:pt x="168358" y="619196"/>
                    </a:cubicBezTo>
                    <a:cubicBezTo>
                      <a:pt x="174179" y="642215"/>
                      <a:pt x="166771" y="558870"/>
                      <a:pt x="163596" y="525533"/>
                    </a:cubicBezTo>
                    <a:cubicBezTo>
                      <a:pt x="160421" y="492196"/>
                      <a:pt x="174708" y="504631"/>
                      <a:pt x="149308" y="419171"/>
                    </a:cubicBezTo>
                    <a:cubicBezTo>
                      <a:pt x="123908" y="333711"/>
                      <a:pt x="3522" y="5363"/>
                      <a:pt x="83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2" name="フリーフォーム: 図形 2721">
                <a:extLst>
                  <a:ext uri="{FF2B5EF4-FFF2-40B4-BE49-F238E27FC236}">
                    <a16:creationId xmlns:a16="http://schemas.microsoft.com/office/drawing/2014/main" id="{66561F57-21BC-4EBF-BD28-1D2F693ED2A3}"/>
                  </a:ext>
                </a:extLst>
              </p:cNvPr>
              <p:cNvSpPr/>
              <p:nvPr/>
            </p:nvSpPr>
            <p:spPr>
              <a:xfrm>
                <a:off x="7134981" y="5872039"/>
                <a:ext cx="21151" cy="254806"/>
              </a:xfrm>
              <a:custGeom>
                <a:avLst/>
                <a:gdLst>
                  <a:gd name="connsiteX0" fmla="*/ 5594 w 21151"/>
                  <a:gd name="connsiteY0" fmla="*/ 3299 h 254806"/>
                  <a:gd name="connsiteX1" fmla="*/ 19882 w 21151"/>
                  <a:gd name="connsiteY1" fmla="*/ 246186 h 254806"/>
                  <a:gd name="connsiteX2" fmla="*/ 18294 w 21151"/>
                  <a:gd name="connsiteY2" fmla="*/ 192211 h 254806"/>
                  <a:gd name="connsiteX3" fmla="*/ 832 w 21151"/>
                  <a:gd name="connsiteY3" fmla="*/ 112836 h 254806"/>
                  <a:gd name="connsiteX4" fmla="*/ 5594 w 21151"/>
                  <a:gd name="connsiteY4" fmla="*/ 3299 h 2548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151" h="254806">
                    <a:moveTo>
                      <a:pt x="5594" y="3299"/>
                    </a:moveTo>
                    <a:cubicBezTo>
                      <a:pt x="8769" y="25524"/>
                      <a:pt x="17765" y="214701"/>
                      <a:pt x="19882" y="246186"/>
                    </a:cubicBezTo>
                    <a:cubicBezTo>
                      <a:pt x="21999" y="277671"/>
                      <a:pt x="21469" y="214436"/>
                      <a:pt x="18294" y="192211"/>
                    </a:cubicBezTo>
                    <a:cubicBezTo>
                      <a:pt x="15119" y="169986"/>
                      <a:pt x="3478" y="148555"/>
                      <a:pt x="832" y="112836"/>
                    </a:cubicBezTo>
                    <a:cubicBezTo>
                      <a:pt x="-1814" y="77117"/>
                      <a:pt x="2419" y="-18926"/>
                      <a:pt x="5594" y="32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3" name="フリーフォーム: 図形 2722">
                <a:extLst>
                  <a:ext uri="{FF2B5EF4-FFF2-40B4-BE49-F238E27FC236}">
                    <a16:creationId xmlns:a16="http://schemas.microsoft.com/office/drawing/2014/main" id="{3DAC65FB-B49B-4401-B7A6-E1B3BF23EC72}"/>
                  </a:ext>
                </a:extLst>
              </p:cNvPr>
              <p:cNvSpPr/>
              <p:nvPr/>
            </p:nvSpPr>
            <p:spPr>
              <a:xfrm>
                <a:off x="6696075" y="5981700"/>
                <a:ext cx="389632" cy="218996"/>
              </a:xfrm>
              <a:custGeom>
                <a:avLst/>
                <a:gdLst>
                  <a:gd name="connsiteX0" fmla="*/ 0 w 389632"/>
                  <a:gd name="connsiteY0" fmla="*/ 0 h 218996"/>
                  <a:gd name="connsiteX1" fmla="*/ 196850 w 389632"/>
                  <a:gd name="connsiteY1" fmla="*/ 123825 h 218996"/>
                  <a:gd name="connsiteX2" fmla="*/ 381000 w 389632"/>
                  <a:gd name="connsiteY2" fmla="*/ 217488 h 218996"/>
                  <a:gd name="connsiteX3" fmla="*/ 342900 w 389632"/>
                  <a:gd name="connsiteY3" fmla="*/ 176213 h 218996"/>
                  <a:gd name="connsiteX4" fmla="*/ 196850 w 389632"/>
                  <a:gd name="connsiteY4" fmla="*/ 104775 h 218996"/>
                  <a:gd name="connsiteX5" fmla="*/ 0 w 389632"/>
                  <a:gd name="connsiteY5" fmla="*/ 0 h 2189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9632" h="218996">
                    <a:moveTo>
                      <a:pt x="0" y="0"/>
                    </a:moveTo>
                    <a:cubicBezTo>
                      <a:pt x="66675" y="43788"/>
                      <a:pt x="133350" y="87577"/>
                      <a:pt x="196850" y="123825"/>
                    </a:cubicBezTo>
                    <a:cubicBezTo>
                      <a:pt x="260350" y="160073"/>
                      <a:pt x="356658" y="208757"/>
                      <a:pt x="381000" y="217488"/>
                    </a:cubicBezTo>
                    <a:cubicBezTo>
                      <a:pt x="405342" y="226219"/>
                      <a:pt x="373592" y="194999"/>
                      <a:pt x="342900" y="176213"/>
                    </a:cubicBezTo>
                    <a:cubicBezTo>
                      <a:pt x="312208" y="157428"/>
                      <a:pt x="196850" y="104775"/>
                      <a:pt x="196850" y="10477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4" name="フリーフォーム: 図形 2723">
                <a:extLst>
                  <a:ext uri="{FF2B5EF4-FFF2-40B4-BE49-F238E27FC236}">
                    <a16:creationId xmlns:a16="http://schemas.microsoft.com/office/drawing/2014/main" id="{02AFA41C-9E19-4409-8B22-17C1622909F3}"/>
                  </a:ext>
                </a:extLst>
              </p:cNvPr>
              <p:cNvSpPr/>
              <p:nvPr/>
            </p:nvSpPr>
            <p:spPr>
              <a:xfrm>
                <a:off x="6524196" y="5435425"/>
                <a:ext cx="36046" cy="321044"/>
              </a:xfrm>
              <a:custGeom>
                <a:avLst/>
                <a:gdLst>
                  <a:gd name="connsiteX0" fmla="*/ 16304 w 36046"/>
                  <a:gd name="connsiteY0" fmla="*/ 175 h 321044"/>
                  <a:gd name="connsiteX1" fmla="*/ 429 w 36046"/>
                  <a:gd name="connsiteY1" fmla="*/ 152575 h 321044"/>
                  <a:gd name="connsiteX2" fmla="*/ 35354 w 36046"/>
                  <a:gd name="connsiteY2" fmla="*/ 320850 h 321044"/>
                  <a:gd name="connsiteX3" fmla="*/ 22654 w 36046"/>
                  <a:gd name="connsiteY3" fmla="*/ 182738 h 321044"/>
                  <a:gd name="connsiteX4" fmla="*/ 16304 w 36046"/>
                  <a:gd name="connsiteY4" fmla="*/ 175 h 3210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046" h="321044">
                    <a:moveTo>
                      <a:pt x="16304" y="175"/>
                    </a:moveTo>
                    <a:cubicBezTo>
                      <a:pt x="12600" y="-4852"/>
                      <a:pt x="-2746" y="99129"/>
                      <a:pt x="429" y="152575"/>
                    </a:cubicBezTo>
                    <a:cubicBezTo>
                      <a:pt x="3604" y="206021"/>
                      <a:pt x="31650" y="315823"/>
                      <a:pt x="35354" y="320850"/>
                    </a:cubicBezTo>
                    <a:cubicBezTo>
                      <a:pt x="39058" y="325877"/>
                      <a:pt x="26887" y="232215"/>
                      <a:pt x="22654" y="182738"/>
                    </a:cubicBezTo>
                    <a:cubicBezTo>
                      <a:pt x="18421" y="133261"/>
                      <a:pt x="20008" y="5202"/>
                      <a:pt x="16304" y="1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5" name="フリーフォーム: 図形 2724">
                <a:extLst>
                  <a:ext uri="{FF2B5EF4-FFF2-40B4-BE49-F238E27FC236}">
                    <a16:creationId xmlns:a16="http://schemas.microsoft.com/office/drawing/2014/main" id="{A8BBEF4E-7753-4603-97BB-2655E2921AC3}"/>
                  </a:ext>
                </a:extLst>
              </p:cNvPr>
              <p:cNvSpPr/>
              <p:nvPr/>
            </p:nvSpPr>
            <p:spPr>
              <a:xfrm>
                <a:off x="6502513" y="5211700"/>
                <a:ext cx="38386" cy="217109"/>
              </a:xfrm>
              <a:custGeom>
                <a:avLst/>
                <a:gdLst>
                  <a:gd name="connsiteX0" fmla="*/ 7825 w 38386"/>
                  <a:gd name="connsiteY0" fmla="*/ 63 h 217109"/>
                  <a:gd name="connsiteX1" fmla="*/ 1475 w 38386"/>
                  <a:gd name="connsiteY1" fmla="*/ 98488 h 217109"/>
                  <a:gd name="connsiteX2" fmla="*/ 37987 w 38386"/>
                  <a:gd name="connsiteY2" fmla="*/ 215963 h 217109"/>
                  <a:gd name="connsiteX3" fmla="*/ 20525 w 38386"/>
                  <a:gd name="connsiteY3" fmla="*/ 154050 h 217109"/>
                  <a:gd name="connsiteX4" fmla="*/ 14175 w 38386"/>
                  <a:gd name="connsiteY4" fmla="*/ 84200 h 217109"/>
                  <a:gd name="connsiteX5" fmla="*/ 7825 w 38386"/>
                  <a:gd name="connsiteY5" fmla="*/ 63 h 217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386" h="217109">
                    <a:moveTo>
                      <a:pt x="7825" y="63"/>
                    </a:moveTo>
                    <a:cubicBezTo>
                      <a:pt x="5708" y="2444"/>
                      <a:pt x="-3552" y="62505"/>
                      <a:pt x="1475" y="98488"/>
                    </a:cubicBezTo>
                    <a:cubicBezTo>
                      <a:pt x="6502" y="134471"/>
                      <a:pt x="34812" y="206703"/>
                      <a:pt x="37987" y="215963"/>
                    </a:cubicBezTo>
                    <a:cubicBezTo>
                      <a:pt x="41162" y="225223"/>
                      <a:pt x="24494" y="176011"/>
                      <a:pt x="20525" y="154050"/>
                    </a:cubicBezTo>
                    <a:cubicBezTo>
                      <a:pt x="16556" y="132090"/>
                      <a:pt x="15498" y="105896"/>
                      <a:pt x="14175" y="84200"/>
                    </a:cubicBezTo>
                    <a:cubicBezTo>
                      <a:pt x="12852" y="62504"/>
                      <a:pt x="9942" y="-2318"/>
                      <a:pt x="7825" y="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6" name="フリーフォーム: 図形 2725">
                <a:extLst>
                  <a:ext uri="{FF2B5EF4-FFF2-40B4-BE49-F238E27FC236}">
                    <a16:creationId xmlns:a16="http://schemas.microsoft.com/office/drawing/2014/main" id="{D9112092-333F-4045-8BE6-E4820281D421}"/>
                  </a:ext>
                </a:extLst>
              </p:cNvPr>
              <p:cNvSpPr/>
              <p:nvPr/>
            </p:nvSpPr>
            <p:spPr>
              <a:xfrm>
                <a:off x="6384897" y="4813229"/>
                <a:ext cx="121883" cy="378810"/>
              </a:xfrm>
              <a:custGeom>
                <a:avLst/>
                <a:gdLst>
                  <a:gd name="connsiteX0" fmla="*/ 28 w 121883"/>
                  <a:gd name="connsiteY0" fmla="*/ 71 h 378810"/>
                  <a:gd name="connsiteX1" fmla="*/ 63528 w 121883"/>
                  <a:gd name="connsiteY1" fmla="*/ 182634 h 378810"/>
                  <a:gd name="connsiteX2" fmla="*/ 120678 w 121883"/>
                  <a:gd name="connsiteY2" fmla="*/ 376309 h 378810"/>
                  <a:gd name="connsiteX3" fmla="*/ 100041 w 121883"/>
                  <a:gd name="connsiteY3" fmla="*/ 284234 h 378810"/>
                  <a:gd name="connsiteX4" fmla="*/ 71466 w 121883"/>
                  <a:gd name="connsiteY4" fmla="*/ 161996 h 378810"/>
                  <a:gd name="connsiteX5" fmla="*/ 28 w 121883"/>
                  <a:gd name="connsiteY5" fmla="*/ 71 h 3788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883" h="378810">
                    <a:moveTo>
                      <a:pt x="28" y="71"/>
                    </a:moveTo>
                    <a:cubicBezTo>
                      <a:pt x="-1295" y="3511"/>
                      <a:pt x="43420" y="119928"/>
                      <a:pt x="63528" y="182634"/>
                    </a:cubicBezTo>
                    <a:cubicBezTo>
                      <a:pt x="83636" y="245340"/>
                      <a:pt x="114593" y="359376"/>
                      <a:pt x="120678" y="376309"/>
                    </a:cubicBezTo>
                    <a:cubicBezTo>
                      <a:pt x="126763" y="393242"/>
                      <a:pt x="108243" y="319953"/>
                      <a:pt x="100041" y="284234"/>
                    </a:cubicBezTo>
                    <a:cubicBezTo>
                      <a:pt x="91839" y="248515"/>
                      <a:pt x="85489" y="205123"/>
                      <a:pt x="71466" y="161996"/>
                    </a:cubicBezTo>
                    <a:cubicBezTo>
                      <a:pt x="57443" y="118869"/>
                      <a:pt x="1351" y="-3369"/>
                      <a:pt x="28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7" name="フリーフォーム: 図形 2726">
                <a:extLst>
                  <a:ext uri="{FF2B5EF4-FFF2-40B4-BE49-F238E27FC236}">
                    <a16:creationId xmlns:a16="http://schemas.microsoft.com/office/drawing/2014/main" id="{E00AEC4A-2545-4728-AE44-0F09B910E03F}"/>
                  </a:ext>
                </a:extLst>
              </p:cNvPr>
              <p:cNvSpPr/>
              <p:nvPr/>
            </p:nvSpPr>
            <p:spPr>
              <a:xfrm>
                <a:off x="6103938" y="4269992"/>
                <a:ext cx="272122" cy="536881"/>
              </a:xfrm>
              <a:custGeom>
                <a:avLst/>
                <a:gdLst>
                  <a:gd name="connsiteX0" fmla="*/ 0 w 272122"/>
                  <a:gd name="connsiteY0" fmla="*/ 383 h 536881"/>
                  <a:gd name="connsiteX1" fmla="*/ 122237 w 272122"/>
                  <a:gd name="connsiteY1" fmla="*/ 171833 h 536881"/>
                  <a:gd name="connsiteX2" fmla="*/ 266700 w 272122"/>
                  <a:gd name="connsiteY2" fmla="*/ 525846 h 536881"/>
                  <a:gd name="connsiteX3" fmla="*/ 236537 w 272122"/>
                  <a:gd name="connsiteY3" fmla="*/ 432183 h 536881"/>
                  <a:gd name="connsiteX4" fmla="*/ 188912 w 272122"/>
                  <a:gd name="connsiteY4" fmla="*/ 278196 h 536881"/>
                  <a:gd name="connsiteX5" fmla="*/ 120650 w 272122"/>
                  <a:gd name="connsiteY5" fmla="*/ 128971 h 536881"/>
                  <a:gd name="connsiteX6" fmla="*/ 0 w 272122"/>
                  <a:gd name="connsiteY6" fmla="*/ 383 h 536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122" h="536881">
                    <a:moveTo>
                      <a:pt x="0" y="383"/>
                    </a:moveTo>
                    <a:cubicBezTo>
                      <a:pt x="264" y="7527"/>
                      <a:pt x="77787" y="84256"/>
                      <a:pt x="122237" y="171833"/>
                    </a:cubicBezTo>
                    <a:cubicBezTo>
                      <a:pt x="166687" y="259410"/>
                      <a:pt x="247650" y="482454"/>
                      <a:pt x="266700" y="525846"/>
                    </a:cubicBezTo>
                    <a:cubicBezTo>
                      <a:pt x="285750" y="569238"/>
                      <a:pt x="249502" y="473458"/>
                      <a:pt x="236537" y="432183"/>
                    </a:cubicBezTo>
                    <a:cubicBezTo>
                      <a:pt x="223572" y="390908"/>
                      <a:pt x="208226" y="328731"/>
                      <a:pt x="188912" y="278196"/>
                    </a:cubicBezTo>
                    <a:cubicBezTo>
                      <a:pt x="169598" y="227661"/>
                      <a:pt x="148431" y="170246"/>
                      <a:pt x="120650" y="128971"/>
                    </a:cubicBezTo>
                    <a:cubicBezTo>
                      <a:pt x="92869" y="87696"/>
                      <a:pt x="-264" y="-6761"/>
                      <a:pt x="0" y="3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8" name="フリーフォーム: 図形 2727">
                <a:extLst>
                  <a:ext uri="{FF2B5EF4-FFF2-40B4-BE49-F238E27FC236}">
                    <a16:creationId xmlns:a16="http://schemas.microsoft.com/office/drawing/2014/main" id="{C393C56E-22EA-418A-B662-86D1EEAD4ED9}"/>
                  </a:ext>
                </a:extLst>
              </p:cNvPr>
              <p:cNvSpPr/>
              <p:nvPr/>
            </p:nvSpPr>
            <p:spPr>
              <a:xfrm>
                <a:off x="7399491" y="5301762"/>
                <a:ext cx="335222" cy="224025"/>
              </a:xfrm>
              <a:custGeom>
                <a:avLst/>
                <a:gdLst>
                  <a:gd name="connsiteX0" fmla="*/ 376 w 335222"/>
                  <a:gd name="connsiteY0" fmla="*/ 488 h 224025"/>
                  <a:gd name="connsiteX1" fmla="*/ 319992 w 335222"/>
                  <a:gd name="connsiteY1" fmla="*/ 216388 h 224025"/>
                  <a:gd name="connsiteX2" fmla="*/ 256492 w 335222"/>
                  <a:gd name="connsiteY2" fmla="*/ 159238 h 224025"/>
                  <a:gd name="connsiteX3" fmla="*/ 376 w 335222"/>
                  <a:gd name="connsiteY3" fmla="*/ 488 h 2240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5222" h="224025">
                    <a:moveTo>
                      <a:pt x="376" y="488"/>
                    </a:moveTo>
                    <a:cubicBezTo>
                      <a:pt x="10959" y="10013"/>
                      <a:pt x="277306" y="189930"/>
                      <a:pt x="319992" y="216388"/>
                    </a:cubicBezTo>
                    <a:cubicBezTo>
                      <a:pt x="362678" y="242846"/>
                      <a:pt x="307292" y="194869"/>
                      <a:pt x="256492" y="159238"/>
                    </a:cubicBezTo>
                    <a:cubicBezTo>
                      <a:pt x="205692" y="123607"/>
                      <a:pt x="-10207" y="-9037"/>
                      <a:pt x="376" y="4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29" name="フリーフォーム: 図形 2728">
                <a:extLst>
                  <a:ext uri="{FF2B5EF4-FFF2-40B4-BE49-F238E27FC236}">
                    <a16:creationId xmlns:a16="http://schemas.microsoft.com/office/drawing/2014/main" id="{A966D2D9-4053-4345-97C3-6693B577E9C5}"/>
                  </a:ext>
                </a:extLst>
              </p:cNvPr>
              <p:cNvSpPr/>
              <p:nvPr/>
            </p:nvSpPr>
            <p:spPr>
              <a:xfrm>
                <a:off x="3120345" y="4026757"/>
                <a:ext cx="421114" cy="51544"/>
              </a:xfrm>
              <a:custGeom>
                <a:avLst/>
                <a:gdLst>
                  <a:gd name="connsiteX0" fmla="*/ 680 w 421114"/>
                  <a:gd name="connsiteY0" fmla="*/ 24543 h 51544"/>
                  <a:gd name="connsiteX1" fmla="*/ 199118 w 421114"/>
                  <a:gd name="connsiteY1" fmla="*/ 3906 h 51544"/>
                  <a:gd name="connsiteX2" fmla="*/ 416605 w 421114"/>
                  <a:gd name="connsiteY2" fmla="*/ 51531 h 51544"/>
                  <a:gd name="connsiteX3" fmla="*/ 340405 w 421114"/>
                  <a:gd name="connsiteY3" fmla="*/ 8668 h 51544"/>
                  <a:gd name="connsiteX4" fmla="*/ 268968 w 421114"/>
                  <a:gd name="connsiteY4" fmla="*/ 731 h 51544"/>
                  <a:gd name="connsiteX5" fmla="*/ 680 w 421114"/>
                  <a:gd name="connsiteY5" fmla="*/ 24543 h 515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1114" h="51544">
                    <a:moveTo>
                      <a:pt x="680" y="24543"/>
                    </a:moveTo>
                    <a:cubicBezTo>
                      <a:pt x="-10962" y="25072"/>
                      <a:pt x="129797" y="-592"/>
                      <a:pt x="199118" y="3906"/>
                    </a:cubicBezTo>
                    <a:cubicBezTo>
                      <a:pt x="268439" y="8404"/>
                      <a:pt x="393057" y="50737"/>
                      <a:pt x="416605" y="51531"/>
                    </a:cubicBezTo>
                    <a:cubicBezTo>
                      <a:pt x="440153" y="52325"/>
                      <a:pt x="365011" y="17135"/>
                      <a:pt x="340405" y="8668"/>
                    </a:cubicBezTo>
                    <a:cubicBezTo>
                      <a:pt x="315799" y="201"/>
                      <a:pt x="322943" y="-1121"/>
                      <a:pt x="268968" y="731"/>
                    </a:cubicBezTo>
                    <a:cubicBezTo>
                      <a:pt x="214993" y="2583"/>
                      <a:pt x="12322" y="24014"/>
                      <a:pt x="680" y="245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0" name="フリーフォーム: 図形 2729">
                <a:extLst>
                  <a:ext uri="{FF2B5EF4-FFF2-40B4-BE49-F238E27FC236}">
                    <a16:creationId xmlns:a16="http://schemas.microsoft.com/office/drawing/2014/main" id="{6EF5F7D7-2FA0-459F-BEF7-EDFD646AB3A6}"/>
                  </a:ext>
                </a:extLst>
              </p:cNvPr>
              <p:cNvSpPr/>
              <p:nvPr/>
            </p:nvSpPr>
            <p:spPr>
              <a:xfrm>
                <a:off x="3139912" y="4081446"/>
                <a:ext cx="520748" cy="271479"/>
              </a:xfrm>
              <a:custGeom>
                <a:avLst/>
                <a:gdLst>
                  <a:gd name="connsiteX0" fmla="*/ 163 w 520748"/>
                  <a:gd name="connsiteY0" fmla="*/ 17 h 271479"/>
                  <a:gd name="connsiteX1" fmla="*/ 131926 w 520748"/>
                  <a:gd name="connsiteY1" fmla="*/ 114317 h 271479"/>
                  <a:gd name="connsiteX2" fmla="*/ 400213 w 520748"/>
                  <a:gd name="connsiteY2" fmla="*/ 219092 h 271479"/>
                  <a:gd name="connsiteX3" fmla="*/ 519276 w 520748"/>
                  <a:gd name="connsiteY3" fmla="*/ 271479 h 271479"/>
                  <a:gd name="connsiteX4" fmla="*/ 462126 w 520748"/>
                  <a:gd name="connsiteY4" fmla="*/ 219092 h 271479"/>
                  <a:gd name="connsiteX5" fmla="*/ 393863 w 520748"/>
                  <a:gd name="connsiteY5" fmla="*/ 193692 h 271479"/>
                  <a:gd name="connsiteX6" fmla="*/ 155738 w 520748"/>
                  <a:gd name="connsiteY6" fmla="*/ 106379 h 271479"/>
                  <a:gd name="connsiteX7" fmla="*/ 163 w 520748"/>
                  <a:gd name="connsiteY7" fmla="*/ 17 h 2714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20748" h="271479">
                    <a:moveTo>
                      <a:pt x="163" y="17"/>
                    </a:moveTo>
                    <a:cubicBezTo>
                      <a:pt x="-3806" y="1340"/>
                      <a:pt x="65251" y="77805"/>
                      <a:pt x="131926" y="114317"/>
                    </a:cubicBezTo>
                    <a:cubicBezTo>
                      <a:pt x="198601" y="150829"/>
                      <a:pt x="335655" y="192898"/>
                      <a:pt x="400213" y="219092"/>
                    </a:cubicBezTo>
                    <a:cubicBezTo>
                      <a:pt x="464771" y="245286"/>
                      <a:pt x="508957" y="271479"/>
                      <a:pt x="519276" y="271479"/>
                    </a:cubicBezTo>
                    <a:cubicBezTo>
                      <a:pt x="529595" y="271479"/>
                      <a:pt x="483028" y="232056"/>
                      <a:pt x="462126" y="219092"/>
                    </a:cubicBezTo>
                    <a:cubicBezTo>
                      <a:pt x="441224" y="206128"/>
                      <a:pt x="393863" y="193692"/>
                      <a:pt x="393863" y="193692"/>
                    </a:cubicBezTo>
                    <a:cubicBezTo>
                      <a:pt x="342798" y="174907"/>
                      <a:pt x="220826" y="139187"/>
                      <a:pt x="155738" y="106379"/>
                    </a:cubicBezTo>
                    <a:cubicBezTo>
                      <a:pt x="90651" y="73571"/>
                      <a:pt x="4132" y="-1306"/>
                      <a:pt x="163" y="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1" name="フリーフォーム: 図形 2730">
                <a:extLst>
                  <a:ext uri="{FF2B5EF4-FFF2-40B4-BE49-F238E27FC236}">
                    <a16:creationId xmlns:a16="http://schemas.microsoft.com/office/drawing/2014/main" id="{90797A69-ADD4-4114-AAE2-C40DE5E2A7FD}"/>
                  </a:ext>
                </a:extLst>
              </p:cNvPr>
              <p:cNvSpPr/>
              <p:nvPr/>
            </p:nvSpPr>
            <p:spPr>
              <a:xfrm>
                <a:off x="3692511" y="4111169"/>
                <a:ext cx="272225" cy="259221"/>
              </a:xfrm>
              <a:custGeom>
                <a:avLst/>
                <a:gdLst>
                  <a:gd name="connsiteX0" fmla="*/ 14 w 272225"/>
                  <a:gd name="connsiteY0" fmla="*/ 259219 h 259221"/>
                  <a:gd name="connsiteX1" fmla="*/ 122252 w 272225"/>
                  <a:gd name="connsiteY1" fmla="*/ 144919 h 259221"/>
                  <a:gd name="connsiteX2" fmla="*/ 133364 w 272225"/>
                  <a:gd name="connsiteY2" fmla="*/ 49669 h 259221"/>
                  <a:gd name="connsiteX3" fmla="*/ 215914 w 272225"/>
                  <a:gd name="connsiteY3" fmla="*/ 456 h 259221"/>
                  <a:gd name="connsiteX4" fmla="*/ 269889 w 272225"/>
                  <a:gd name="connsiteY4" fmla="*/ 76656 h 259221"/>
                  <a:gd name="connsiteX5" fmla="*/ 138127 w 272225"/>
                  <a:gd name="connsiteY5" fmla="*/ 136981 h 259221"/>
                  <a:gd name="connsiteX6" fmla="*/ 231789 w 272225"/>
                  <a:gd name="connsiteY6" fmla="*/ 81419 h 259221"/>
                  <a:gd name="connsiteX7" fmla="*/ 227027 w 272225"/>
                  <a:gd name="connsiteY7" fmla="*/ 33794 h 259221"/>
                  <a:gd name="connsiteX8" fmla="*/ 176227 w 272225"/>
                  <a:gd name="connsiteY8" fmla="*/ 38556 h 259221"/>
                  <a:gd name="connsiteX9" fmla="*/ 152414 w 272225"/>
                  <a:gd name="connsiteY9" fmla="*/ 67131 h 259221"/>
                  <a:gd name="connsiteX10" fmla="*/ 114314 w 272225"/>
                  <a:gd name="connsiteY10" fmla="*/ 141744 h 259221"/>
                  <a:gd name="connsiteX11" fmla="*/ 14 w 272225"/>
                  <a:gd name="connsiteY11" fmla="*/ 259219 h 25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2225" h="259221">
                    <a:moveTo>
                      <a:pt x="14" y="259219"/>
                    </a:moveTo>
                    <a:cubicBezTo>
                      <a:pt x="1337" y="259748"/>
                      <a:pt x="100027" y="179844"/>
                      <a:pt x="122252" y="144919"/>
                    </a:cubicBezTo>
                    <a:cubicBezTo>
                      <a:pt x="144477" y="109994"/>
                      <a:pt x="117754" y="73746"/>
                      <a:pt x="133364" y="49669"/>
                    </a:cubicBezTo>
                    <a:cubicBezTo>
                      <a:pt x="148974" y="25592"/>
                      <a:pt x="193160" y="-4042"/>
                      <a:pt x="215914" y="456"/>
                    </a:cubicBezTo>
                    <a:cubicBezTo>
                      <a:pt x="238668" y="4954"/>
                      <a:pt x="282853" y="53902"/>
                      <a:pt x="269889" y="76656"/>
                    </a:cubicBezTo>
                    <a:cubicBezTo>
                      <a:pt x="256925" y="99410"/>
                      <a:pt x="144477" y="136187"/>
                      <a:pt x="138127" y="136981"/>
                    </a:cubicBezTo>
                    <a:cubicBezTo>
                      <a:pt x="131777" y="137775"/>
                      <a:pt x="216972" y="98617"/>
                      <a:pt x="231789" y="81419"/>
                    </a:cubicBezTo>
                    <a:cubicBezTo>
                      <a:pt x="246606" y="64221"/>
                      <a:pt x="236287" y="40938"/>
                      <a:pt x="227027" y="33794"/>
                    </a:cubicBezTo>
                    <a:cubicBezTo>
                      <a:pt x="217767" y="26650"/>
                      <a:pt x="188662" y="33000"/>
                      <a:pt x="176227" y="38556"/>
                    </a:cubicBezTo>
                    <a:cubicBezTo>
                      <a:pt x="163792" y="44112"/>
                      <a:pt x="162733" y="49933"/>
                      <a:pt x="152414" y="67131"/>
                    </a:cubicBezTo>
                    <a:cubicBezTo>
                      <a:pt x="142095" y="84329"/>
                      <a:pt x="138656" y="113698"/>
                      <a:pt x="114314" y="141744"/>
                    </a:cubicBezTo>
                    <a:cubicBezTo>
                      <a:pt x="89972" y="169790"/>
                      <a:pt x="-1309" y="258690"/>
                      <a:pt x="14" y="2592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2" name="フリーフォーム: 図形 2731">
                <a:extLst>
                  <a:ext uri="{FF2B5EF4-FFF2-40B4-BE49-F238E27FC236}">
                    <a16:creationId xmlns:a16="http://schemas.microsoft.com/office/drawing/2014/main" id="{C8ED38EF-F139-41E9-8972-E526F2061E97}"/>
                  </a:ext>
                </a:extLst>
              </p:cNvPr>
              <p:cNvSpPr/>
              <p:nvPr/>
            </p:nvSpPr>
            <p:spPr>
              <a:xfrm>
                <a:off x="3514718" y="4074210"/>
                <a:ext cx="303256" cy="88297"/>
              </a:xfrm>
              <a:custGeom>
                <a:avLst/>
                <a:gdLst>
                  <a:gd name="connsiteX0" fmla="*/ 7 w 303256"/>
                  <a:gd name="connsiteY0" fmla="*/ 26303 h 88297"/>
                  <a:gd name="connsiteX1" fmla="*/ 212732 w 303256"/>
                  <a:gd name="connsiteY1" fmla="*/ 18365 h 88297"/>
                  <a:gd name="connsiteX2" fmla="*/ 303220 w 303256"/>
                  <a:gd name="connsiteY2" fmla="*/ 88215 h 88297"/>
                  <a:gd name="connsiteX3" fmla="*/ 220670 w 303256"/>
                  <a:gd name="connsiteY3" fmla="*/ 2490 h 88297"/>
                  <a:gd name="connsiteX4" fmla="*/ 7 w 303256"/>
                  <a:gd name="connsiteY4" fmla="*/ 26303 h 882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3256" h="88297">
                    <a:moveTo>
                      <a:pt x="7" y="26303"/>
                    </a:moveTo>
                    <a:cubicBezTo>
                      <a:pt x="-1316" y="28949"/>
                      <a:pt x="162197" y="8046"/>
                      <a:pt x="212732" y="18365"/>
                    </a:cubicBezTo>
                    <a:cubicBezTo>
                      <a:pt x="263267" y="28684"/>
                      <a:pt x="301897" y="90861"/>
                      <a:pt x="303220" y="88215"/>
                    </a:cubicBezTo>
                    <a:cubicBezTo>
                      <a:pt x="304543" y="85569"/>
                      <a:pt x="269618" y="14132"/>
                      <a:pt x="220670" y="2490"/>
                    </a:cubicBezTo>
                    <a:cubicBezTo>
                      <a:pt x="171722" y="-9152"/>
                      <a:pt x="1330" y="23657"/>
                      <a:pt x="7" y="263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3" name="フリーフォーム: 図形 2732">
                <a:extLst>
                  <a:ext uri="{FF2B5EF4-FFF2-40B4-BE49-F238E27FC236}">
                    <a16:creationId xmlns:a16="http://schemas.microsoft.com/office/drawing/2014/main" id="{81A2DBB3-2B04-4A78-B3AD-FBF9086467E7}"/>
                  </a:ext>
                </a:extLst>
              </p:cNvPr>
              <p:cNvSpPr/>
              <p:nvPr/>
            </p:nvSpPr>
            <p:spPr>
              <a:xfrm>
                <a:off x="3748076" y="4023948"/>
                <a:ext cx="212405" cy="64319"/>
              </a:xfrm>
              <a:custGeom>
                <a:avLst/>
                <a:gdLst>
                  <a:gd name="connsiteX0" fmla="*/ 12 w 212405"/>
                  <a:gd name="connsiteY0" fmla="*/ 59102 h 64319"/>
                  <a:gd name="connsiteX1" fmla="*/ 103199 w 212405"/>
                  <a:gd name="connsiteY1" fmla="*/ 17827 h 64319"/>
                  <a:gd name="connsiteX2" fmla="*/ 211149 w 212405"/>
                  <a:gd name="connsiteY2" fmla="*/ 30527 h 64319"/>
                  <a:gd name="connsiteX3" fmla="*/ 163524 w 212405"/>
                  <a:gd name="connsiteY3" fmla="*/ 63865 h 64319"/>
                  <a:gd name="connsiteX4" fmla="*/ 185749 w 212405"/>
                  <a:gd name="connsiteY4" fmla="*/ 3540 h 64319"/>
                  <a:gd name="connsiteX5" fmla="*/ 109549 w 212405"/>
                  <a:gd name="connsiteY5" fmla="*/ 11477 h 64319"/>
                  <a:gd name="connsiteX6" fmla="*/ 12 w 212405"/>
                  <a:gd name="connsiteY6" fmla="*/ 59102 h 643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2405" h="64319">
                    <a:moveTo>
                      <a:pt x="12" y="59102"/>
                    </a:moveTo>
                    <a:cubicBezTo>
                      <a:pt x="-1046" y="60160"/>
                      <a:pt x="68010" y="22589"/>
                      <a:pt x="103199" y="17827"/>
                    </a:cubicBezTo>
                    <a:cubicBezTo>
                      <a:pt x="138388" y="13065"/>
                      <a:pt x="201095" y="22854"/>
                      <a:pt x="211149" y="30527"/>
                    </a:cubicBezTo>
                    <a:cubicBezTo>
                      <a:pt x="221203" y="38200"/>
                      <a:pt x="167757" y="68363"/>
                      <a:pt x="163524" y="63865"/>
                    </a:cubicBezTo>
                    <a:cubicBezTo>
                      <a:pt x="159291" y="59367"/>
                      <a:pt x="194745" y="12271"/>
                      <a:pt x="185749" y="3540"/>
                    </a:cubicBezTo>
                    <a:cubicBezTo>
                      <a:pt x="176753" y="-5191"/>
                      <a:pt x="138124" y="4069"/>
                      <a:pt x="109549" y="11477"/>
                    </a:cubicBezTo>
                    <a:cubicBezTo>
                      <a:pt x="80974" y="18885"/>
                      <a:pt x="1070" y="58044"/>
                      <a:pt x="12" y="591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4" name="フリーフォーム: 図形 2733">
                <a:extLst>
                  <a:ext uri="{FF2B5EF4-FFF2-40B4-BE49-F238E27FC236}">
                    <a16:creationId xmlns:a16="http://schemas.microsoft.com/office/drawing/2014/main" id="{A819CC46-8A68-479D-833D-350B7F01C5F1}"/>
                  </a:ext>
                </a:extLst>
              </p:cNvPr>
              <p:cNvSpPr/>
              <p:nvPr/>
            </p:nvSpPr>
            <p:spPr>
              <a:xfrm>
                <a:off x="3954462" y="4144642"/>
                <a:ext cx="239732" cy="20958"/>
              </a:xfrm>
              <a:custGeom>
                <a:avLst/>
                <a:gdLst>
                  <a:gd name="connsiteX0" fmla="*/ 1 w 239732"/>
                  <a:gd name="connsiteY0" fmla="*/ 321 h 20958"/>
                  <a:gd name="connsiteX1" fmla="*/ 188913 w 239732"/>
                  <a:gd name="connsiteY1" fmla="*/ 20958 h 20958"/>
                  <a:gd name="connsiteX2" fmla="*/ 239713 w 239732"/>
                  <a:gd name="connsiteY2" fmla="*/ 321 h 20958"/>
                  <a:gd name="connsiteX3" fmla="*/ 192088 w 239732"/>
                  <a:gd name="connsiteY3" fmla="*/ 8258 h 20958"/>
                  <a:gd name="connsiteX4" fmla="*/ 1 w 239732"/>
                  <a:gd name="connsiteY4" fmla="*/ 321 h 209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9732" h="20958">
                    <a:moveTo>
                      <a:pt x="1" y="321"/>
                    </a:moveTo>
                    <a:cubicBezTo>
                      <a:pt x="-528" y="2438"/>
                      <a:pt x="148961" y="20958"/>
                      <a:pt x="188913" y="20958"/>
                    </a:cubicBezTo>
                    <a:cubicBezTo>
                      <a:pt x="228865" y="20958"/>
                      <a:pt x="239184" y="2438"/>
                      <a:pt x="239713" y="321"/>
                    </a:cubicBezTo>
                    <a:cubicBezTo>
                      <a:pt x="240242" y="-1796"/>
                      <a:pt x="229923" y="7200"/>
                      <a:pt x="192088" y="8258"/>
                    </a:cubicBezTo>
                    <a:cubicBezTo>
                      <a:pt x="154253" y="9316"/>
                      <a:pt x="530" y="-1796"/>
                      <a:pt x="1" y="3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5" name="フリーフォーム: 図形 2734">
                <a:extLst>
                  <a:ext uri="{FF2B5EF4-FFF2-40B4-BE49-F238E27FC236}">
                    <a16:creationId xmlns:a16="http://schemas.microsoft.com/office/drawing/2014/main" id="{7DE3FD47-8528-4F53-B1F7-37455E0E78F7}"/>
                  </a:ext>
                </a:extLst>
              </p:cNvPr>
              <p:cNvSpPr/>
              <p:nvPr/>
            </p:nvSpPr>
            <p:spPr>
              <a:xfrm>
                <a:off x="4118985" y="4128628"/>
                <a:ext cx="588728" cy="261229"/>
              </a:xfrm>
              <a:custGeom>
                <a:avLst/>
                <a:gdLst>
                  <a:gd name="connsiteX0" fmla="*/ 2165 w 588728"/>
                  <a:gd name="connsiteY0" fmla="*/ 460 h 261229"/>
                  <a:gd name="connsiteX1" fmla="*/ 289503 w 588728"/>
                  <a:gd name="connsiteY1" fmla="*/ 125872 h 261229"/>
                  <a:gd name="connsiteX2" fmla="*/ 573665 w 588728"/>
                  <a:gd name="connsiteY2" fmla="*/ 257635 h 261229"/>
                  <a:gd name="connsiteX3" fmla="*/ 538740 w 588728"/>
                  <a:gd name="connsiteY3" fmla="*/ 219535 h 261229"/>
                  <a:gd name="connsiteX4" fmla="*/ 446665 w 588728"/>
                  <a:gd name="connsiteY4" fmla="*/ 171910 h 261229"/>
                  <a:gd name="connsiteX5" fmla="*/ 2165 w 588728"/>
                  <a:gd name="connsiteY5" fmla="*/ 460 h 261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8728" h="261229">
                    <a:moveTo>
                      <a:pt x="2165" y="460"/>
                    </a:moveTo>
                    <a:cubicBezTo>
                      <a:pt x="-24029" y="-7213"/>
                      <a:pt x="194253" y="83009"/>
                      <a:pt x="289503" y="125872"/>
                    </a:cubicBezTo>
                    <a:cubicBezTo>
                      <a:pt x="384753" y="168735"/>
                      <a:pt x="532126" y="242025"/>
                      <a:pt x="573665" y="257635"/>
                    </a:cubicBezTo>
                    <a:cubicBezTo>
                      <a:pt x="615204" y="273245"/>
                      <a:pt x="559907" y="233823"/>
                      <a:pt x="538740" y="219535"/>
                    </a:cubicBezTo>
                    <a:cubicBezTo>
                      <a:pt x="517573" y="205248"/>
                      <a:pt x="533184" y="208687"/>
                      <a:pt x="446665" y="171910"/>
                    </a:cubicBezTo>
                    <a:cubicBezTo>
                      <a:pt x="360146" y="135133"/>
                      <a:pt x="28359" y="8133"/>
                      <a:pt x="2165" y="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6" name="フリーフォーム: 図形 2735">
                <a:extLst>
                  <a:ext uri="{FF2B5EF4-FFF2-40B4-BE49-F238E27FC236}">
                    <a16:creationId xmlns:a16="http://schemas.microsoft.com/office/drawing/2014/main" id="{3A6735B6-43E4-42CF-AE84-893ACA146669}"/>
                  </a:ext>
                </a:extLst>
              </p:cNvPr>
              <p:cNvSpPr/>
              <p:nvPr/>
            </p:nvSpPr>
            <p:spPr>
              <a:xfrm>
                <a:off x="3948090" y="4059025"/>
                <a:ext cx="223889" cy="38412"/>
              </a:xfrm>
              <a:custGeom>
                <a:avLst/>
                <a:gdLst>
                  <a:gd name="connsiteX0" fmla="*/ 23 w 223889"/>
                  <a:gd name="connsiteY0" fmla="*/ 12913 h 38412"/>
                  <a:gd name="connsiteX1" fmla="*/ 114323 w 223889"/>
                  <a:gd name="connsiteY1" fmla="*/ 22438 h 38412"/>
                  <a:gd name="connsiteX2" fmla="*/ 223860 w 223889"/>
                  <a:gd name="connsiteY2" fmla="*/ 213 h 38412"/>
                  <a:gd name="connsiteX3" fmla="*/ 123848 w 223889"/>
                  <a:gd name="connsiteY3" fmla="*/ 38313 h 38412"/>
                  <a:gd name="connsiteX4" fmla="*/ 23 w 223889"/>
                  <a:gd name="connsiteY4" fmla="*/ 12913 h 38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3889" h="38412">
                    <a:moveTo>
                      <a:pt x="23" y="12913"/>
                    </a:moveTo>
                    <a:cubicBezTo>
                      <a:pt x="-1565" y="10267"/>
                      <a:pt x="77017" y="24555"/>
                      <a:pt x="114323" y="22438"/>
                    </a:cubicBezTo>
                    <a:cubicBezTo>
                      <a:pt x="151629" y="20321"/>
                      <a:pt x="222273" y="-2433"/>
                      <a:pt x="223860" y="213"/>
                    </a:cubicBezTo>
                    <a:cubicBezTo>
                      <a:pt x="225448" y="2859"/>
                      <a:pt x="161948" y="36461"/>
                      <a:pt x="123848" y="38313"/>
                    </a:cubicBezTo>
                    <a:cubicBezTo>
                      <a:pt x="85748" y="40165"/>
                      <a:pt x="1611" y="15559"/>
                      <a:pt x="23" y="129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7" name="フリーフォーム: 図形 2736">
                <a:extLst>
                  <a:ext uri="{FF2B5EF4-FFF2-40B4-BE49-F238E27FC236}">
                    <a16:creationId xmlns:a16="http://schemas.microsoft.com/office/drawing/2014/main" id="{E31F6B26-0CEE-4DDE-8292-2666D1CD63E9}"/>
                  </a:ext>
                </a:extLst>
              </p:cNvPr>
              <p:cNvSpPr/>
              <p:nvPr/>
            </p:nvSpPr>
            <p:spPr>
              <a:xfrm>
                <a:off x="4075113" y="4092535"/>
                <a:ext cx="57223" cy="64210"/>
              </a:xfrm>
              <a:custGeom>
                <a:avLst/>
                <a:gdLst>
                  <a:gd name="connsiteX0" fmla="*/ 6350 w 57223"/>
                  <a:gd name="connsiteY0" fmla="*/ 40 h 64210"/>
                  <a:gd name="connsiteX1" fmla="*/ 6350 w 57223"/>
                  <a:gd name="connsiteY1" fmla="*/ 54015 h 64210"/>
                  <a:gd name="connsiteX2" fmla="*/ 57150 w 57223"/>
                  <a:gd name="connsiteY2" fmla="*/ 63540 h 64210"/>
                  <a:gd name="connsiteX3" fmla="*/ 6350 w 57223"/>
                  <a:gd name="connsiteY3" fmla="*/ 40 h 6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7223" h="64210">
                    <a:moveTo>
                      <a:pt x="6350" y="40"/>
                    </a:moveTo>
                    <a:cubicBezTo>
                      <a:pt x="-2117" y="-1547"/>
                      <a:pt x="-2117" y="43432"/>
                      <a:pt x="6350" y="54015"/>
                    </a:cubicBezTo>
                    <a:cubicBezTo>
                      <a:pt x="14817" y="64598"/>
                      <a:pt x="55033" y="65128"/>
                      <a:pt x="57150" y="63540"/>
                    </a:cubicBezTo>
                    <a:cubicBezTo>
                      <a:pt x="59267" y="61952"/>
                      <a:pt x="14817" y="1627"/>
                      <a:pt x="6350" y="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8" name="フリーフォーム: 図形 2737">
                <a:extLst>
                  <a:ext uri="{FF2B5EF4-FFF2-40B4-BE49-F238E27FC236}">
                    <a16:creationId xmlns:a16="http://schemas.microsoft.com/office/drawing/2014/main" id="{B55DE1BF-921F-4721-A532-2EC2BACCE8DF}"/>
                  </a:ext>
                </a:extLst>
              </p:cNvPr>
              <p:cNvSpPr/>
              <p:nvPr/>
            </p:nvSpPr>
            <p:spPr>
              <a:xfrm>
                <a:off x="4178300" y="4084638"/>
                <a:ext cx="534811" cy="204143"/>
              </a:xfrm>
              <a:custGeom>
                <a:avLst/>
                <a:gdLst>
                  <a:gd name="connsiteX0" fmla="*/ 0 w 534811"/>
                  <a:gd name="connsiteY0" fmla="*/ 0 h 204143"/>
                  <a:gd name="connsiteX1" fmla="*/ 338138 w 534811"/>
                  <a:gd name="connsiteY1" fmla="*/ 134937 h 204143"/>
                  <a:gd name="connsiteX2" fmla="*/ 511175 w 534811"/>
                  <a:gd name="connsiteY2" fmla="*/ 193675 h 204143"/>
                  <a:gd name="connsiteX3" fmla="*/ 530225 w 534811"/>
                  <a:gd name="connsiteY3" fmla="*/ 201612 h 204143"/>
                  <a:gd name="connsiteX4" fmla="*/ 482600 w 534811"/>
                  <a:gd name="connsiteY4" fmla="*/ 165100 h 204143"/>
                  <a:gd name="connsiteX5" fmla="*/ 346075 w 534811"/>
                  <a:gd name="connsiteY5" fmla="*/ 114300 h 204143"/>
                  <a:gd name="connsiteX6" fmla="*/ 0 w 534811"/>
                  <a:gd name="connsiteY6" fmla="*/ 0 h 204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34811" h="204143">
                    <a:moveTo>
                      <a:pt x="0" y="0"/>
                    </a:moveTo>
                    <a:lnTo>
                      <a:pt x="338138" y="134937"/>
                    </a:lnTo>
                    <a:cubicBezTo>
                      <a:pt x="423334" y="167216"/>
                      <a:pt x="479161" y="182563"/>
                      <a:pt x="511175" y="193675"/>
                    </a:cubicBezTo>
                    <a:cubicBezTo>
                      <a:pt x="543189" y="204787"/>
                      <a:pt x="534987" y="206374"/>
                      <a:pt x="530225" y="201612"/>
                    </a:cubicBezTo>
                    <a:cubicBezTo>
                      <a:pt x="525463" y="196850"/>
                      <a:pt x="513292" y="179652"/>
                      <a:pt x="482600" y="165100"/>
                    </a:cubicBezTo>
                    <a:cubicBezTo>
                      <a:pt x="451908" y="150548"/>
                      <a:pt x="346075" y="114300"/>
                      <a:pt x="346075" y="1143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39" name="フリーフォーム: 図形 2738">
                <a:extLst>
                  <a:ext uri="{FF2B5EF4-FFF2-40B4-BE49-F238E27FC236}">
                    <a16:creationId xmlns:a16="http://schemas.microsoft.com/office/drawing/2014/main" id="{FF89C9B1-F475-4737-BE20-21AC4B7073D8}"/>
                  </a:ext>
                </a:extLst>
              </p:cNvPr>
              <p:cNvSpPr/>
              <p:nvPr/>
            </p:nvSpPr>
            <p:spPr>
              <a:xfrm>
                <a:off x="4706935" y="4279900"/>
                <a:ext cx="55565" cy="98875"/>
              </a:xfrm>
              <a:custGeom>
                <a:avLst/>
                <a:gdLst>
                  <a:gd name="connsiteX0" fmla="*/ 55565 w 55565"/>
                  <a:gd name="connsiteY0" fmla="*/ 0 h 98875"/>
                  <a:gd name="connsiteX1" fmla="*/ 3 w 55565"/>
                  <a:gd name="connsiteY1" fmla="*/ 98425 h 98875"/>
                  <a:gd name="connsiteX2" fmla="*/ 55565 w 55565"/>
                  <a:gd name="connsiteY2" fmla="*/ 0 h 988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5565" h="98875">
                    <a:moveTo>
                      <a:pt x="55565" y="0"/>
                    </a:moveTo>
                    <a:cubicBezTo>
                      <a:pt x="55565" y="0"/>
                      <a:pt x="532" y="90223"/>
                      <a:pt x="3" y="98425"/>
                    </a:cubicBezTo>
                    <a:cubicBezTo>
                      <a:pt x="-526" y="106627"/>
                      <a:pt x="55565" y="0"/>
                      <a:pt x="5556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0" name="フリーフォーム: 図形 2739">
                <a:extLst>
                  <a:ext uri="{FF2B5EF4-FFF2-40B4-BE49-F238E27FC236}">
                    <a16:creationId xmlns:a16="http://schemas.microsoft.com/office/drawing/2014/main" id="{92F93B02-10B0-41C5-981F-B176F283CD01}"/>
                  </a:ext>
                </a:extLst>
              </p:cNvPr>
              <p:cNvSpPr/>
              <p:nvPr/>
            </p:nvSpPr>
            <p:spPr>
              <a:xfrm>
                <a:off x="4702170" y="4173358"/>
                <a:ext cx="188929" cy="103523"/>
              </a:xfrm>
              <a:custGeom>
                <a:avLst/>
                <a:gdLst>
                  <a:gd name="connsiteX0" fmla="*/ 5 w 188929"/>
                  <a:gd name="connsiteY0" fmla="*/ 180 h 103523"/>
                  <a:gd name="connsiteX1" fmla="*/ 117480 w 188929"/>
                  <a:gd name="connsiteY1" fmla="*/ 57330 h 103523"/>
                  <a:gd name="connsiteX2" fmla="*/ 188918 w 188929"/>
                  <a:gd name="connsiteY2" fmla="*/ 103367 h 103523"/>
                  <a:gd name="connsiteX3" fmla="*/ 112718 w 188929"/>
                  <a:gd name="connsiteY3" fmla="*/ 41455 h 103523"/>
                  <a:gd name="connsiteX4" fmla="*/ 5 w 188929"/>
                  <a:gd name="connsiteY4" fmla="*/ 180 h 103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8929" h="103523">
                    <a:moveTo>
                      <a:pt x="5" y="180"/>
                    </a:moveTo>
                    <a:cubicBezTo>
                      <a:pt x="799" y="2826"/>
                      <a:pt x="85995" y="40132"/>
                      <a:pt x="117480" y="57330"/>
                    </a:cubicBezTo>
                    <a:cubicBezTo>
                      <a:pt x="148965" y="74528"/>
                      <a:pt x="189712" y="106013"/>
                      <a:pt x="188918" y="103367"/>
                    </a:cubicBezTo>
                    <a:cubicBezTo>
                      <a:pt x="188124" y="100721"/>
                      <a:pt x="145526" y="58388"/>
                      <a:pt x="112718" y="41455"/>
                    </a:cubicBezTo>
                    <a:cubicBezTo>
                      <a:pt x="79910" y="24522"/>
                      <a:pt x="-789" y="-2466"/>
                      <a:pt x="5" y="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1" name="フリーフォーム: 図形 2740">
                <a:extLst>
                  <a:ext uri="{FF2B5EF4-FFF2-40B4-BE49-F238E27FC236}">
                    <a16:creationId xmlns:a16="http://schemas.microsoft.com/office/drawing/2014/main" id="{6864BC31-9310-45E1-AC8E-1712EB9878F8}"/>
                  </a:ext>
                </a:extLst>
              </p:cNvPr>
              <p:cNvSpPr/>
              <p:nvPr/>
            </p:nvSpPr>
            <p:spPr>
              <a:xfrm>
                <a:off x="4725936" y="4250686"/>
                <a:ext cx="113193" cy="75817"/>
              </a:xfrm>
              <a:custGeom>
                <a:avLst/>
                <a:gdLst>
                  <a:gd name="connsiteX0" fmla="*/ 52 w 113193"/>
                  <a:gd name="connsiteY0" fmla="*/ 26039 h 75817"/>
                  <a:gd name="connsiteX1" fmla="*/ 93714 w 113193"/>
                  <a:gd name="connsiteY1" fmla="*/ 35564 h 75817"/>
                  <a:gd name="connsiteX2" fmla="*/ 96889 w 113193"/>
                  <a:gd name="connsiteY2" fmla="*/ 75252 h 75817"/>
                  <a:gd name="connsiteX3" fmla="*/ 108002 w 113193"/>
                  <a:gd name="connsiteY3" fmla="*/ 2227 h 75817"/>
                  <a:gd name="connsiteX4" fmla="*/ 52 w 113193"/>
                  <a:gd name="connsiteY4" fmla="*/ 26039 h 758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193" h="75817">
                    <a:moveTo>
                      <a:pt x="52" y="26039"/>
                    </a:moveTo>
                    <a:cubicBezTo>
                      <a:pt x="-2329" y="31595"/>
                      <a:pt x="77575" y="27362"/>
                      <a:pt x="93714" y="35564"/>
                    </a:cubicBezTo>
                    <a:cubicBezTo>
                      <a:pt x="109853" y="43766"/>
                      <a:pt x="94508" y="80808"/>
                      <a:pt x="96889" y="75252"/>
                    </a:cubicBezTo>
                    <a:cubicBezTo>
                      <a:pt x="99270" y="69696"/>
                      <a:pt x="123612" y="12546"/>
                      <a:pt x="108002" y="2227"/>
                    </a:cubicBezTo>
                    <a:cubicBezTo>
                      <a:pt x="92392" y="-8092"/>
                      <a:pt x="2433" y="20483"/>
                      <a:pt x="52" y="260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2" name="フリーフォーム: 図形 2741">
                <a:extLst>
                  <a:ext uri="{FF2B5EF4-FFF2-40B4-BE49-F238E27FC236}">
                    <a16:creationId xmlns:a16="http://schemas.microsoft.com/office/drawing/2014/main" id="{F1B9BA29-BF2D-4F1C-AB15-9273C2F654AA}"/>
                  </a:ext>
                </a:extLst>
              </p:cNvPr>
              <p:cNvSpPr/>
              <p:nvPr/>
            </p:nvSpPr>
            <p:spPr>
              <a:xfrm>
                <a:off x="4875438" y="4280892"/>
                <a:ext cx="436822" cy="11738"/>
              </a:xfrm>
              <a:custGeom>
                <a:avLst/>
                <a:gdLst>
                  <a:gd name="connsiteX0" fmla="*/ 4537 w 436822"/>
                  <a:gd name="connsiteY0" fmla="*/ 3771 h 11738"/>
                  <a:gd name="connsiteX1" fmla="*/ 237900 w 436822"/>
                  <a:gd name="connsiteY1" fmla="*/ 11708 h 11738"/>
                  <a:gd name="connsiteX2" fmla="*/ 434750 w 436822"/>
                  <a:gd name="connsiteY2" fmla="*/ 596 h 11738"/>
                  <a:gd name="connsiteX3" fmla="*/ 110900 w 436822"/>
                  <a:gd name="connsiteY3" fmla="*/ 596 h 11738"/>
                  <a:gd name="connsiteX4" fmla="*/ 4537 w 436822"/>
                  <a:gd name="connsiteY4" fmla="*/ 3771 h 117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36822" h="11738">
                    <a:moveTo>
                      <a:pt x="4537" y="3771"/>
                    </a:moveTo>
                    <a:cubicBezTo>
                      <a:pt x="25704" y="5623"/>
                      <a:pt x="166198" y="12237"/>
                      <a:pt x="237900" y="11708"/>
                    </a:cubicBezTo>
                    <a:cubicBezTo>
                      <a:pt x="309602" y="11179"/>
                      <a:pt x="455917" y="2448"/>
                      <a:pt x="434750" y="596"/>
                    </a:cubicBezTo>
                    <a:cubicBezTo>
                      <a:pt x="413583" y="-1256"/>
                      <a:pt x="182602" y="1919"/>
                      <a:pt x="110900" y="596"/>
                    </a:cubicBezTo>
                    <a:cubicBezTo>
                      <a:pt x="39198" y="-727"/>
                      <a:pt x="-16630" y="1919"/>
                      <a:pt x="4537" y="37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3" name="フリーフォーム: 図形 2742">
                <a:extLst>
                  <a:ext uri="{FF2B5EF4-FFF2-40B4-BE49-F238E27FC236}">
                    <a16:creationId xmlns:a16="http://schemas.microsoft.com/office/drawing/2014/main" id="{2D599A73-D294-4309-AAFA-F6880B336C5E}"/>
                  </a:ext>
                </a:extLst>
              </p:cNvPr>
              <p:cNvSpPr/>
              <p:nvPr/>
            </p:nvSpPr>
            <p:spPr>
              <a:xfrm>
                <a:off x="4875752" y="4240213"/>
                <a:ext cx="469820" cy="28592"/>
              </a:xfrm>
              <a:custGeom>
                <a:avLst/>
                <a:gdLst>
                  <a:gd name="connsiteX0" fmla="*/ 15336 w 469820"/>
                  <a:gd name="connsiteY0" fmla="*/ 28575 h 28592"/>
                  <a:gd name="connsiteX1" fmla="*/ 391573 w 469820"/>
                  <a:gd name="connsiteY1" fmla="*/ 12700 h 28592"/>
                  <a:gd name="connsiteX2" fmla="*/ 463011 w 469820"/>
                  <a:gd name="connsiteY2" fmla="*/ 0 h 28592"/>
                  <a:gd name="connsiteX3" fmla="*/ 285211 w 469820"/>
                  <a:gd name="connsiteY3" fmla="*/ 12700 h 28592"/>
                  <a:gd name="connsiteX4" fmla="*/ 94711 w 469820"/>
                  <a:gd name="connsiteY4" fmla="*/ 9525 h 28592"/>
                  <a:gd name="connsiteX5" fmla="*/ 15336 w 469820"/>
                  <a:gd name="connsiteY5" fmla="*/ 28575 h 285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69820" h="28592">
                    <a:moveTo>
                      <a:pt x="15336" y="28575"/>
                    </a:moveTo>
                    <a:cubicBezTo>
                      <a:pt x="64813" y="29104"/>
                      <a:pt x="316961" y="17462"/>
                      <a:pt x="391573" y="12700"/>
                    </a:cubicBezTo>
                    <a:cubicBezTo>
                      <a:pt x="466186" y="7937"/>
                      <a:pt x="480738" y="0"/>
                      <a:pt x="463011" y="0"/>
                    </a:cubicBezTo>
                    <a:cubicBezTo>
                      <a:pt x="445284" y="0"/>
                      <a:pt x="346594" y="11113"/>
                      <a:pt x="285211" y="12700"/>
                    </a:cubicBezTo>
                    <a:cubicBezTo>
                      <a:pt x="223828" y="14287"/>
                      <a:pt x="141542" y="6879"/>
                      <a:pt x="94711" y="9525"/>
                    </a:cubicBezTo>
                    <a:cubicBezTo>
                      <a:pt x="47880" y="12171"/>
                      <a:pt x="-34141" y="28046"/>
                      <a:pt x="15336" y="285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4" name="フリーフォーム: 図形 2743">
                <a:extLst>
                  <a:ext uri="{FF2B5EF4-FFF2-40B4-BE49-F238E27FC236}">
                    <a16:creationId xmlns:a16="http://schemas.microsoft.com/office/drawing/2014/main" id="{B606E83C-1014-4F79-A367-03CCE28EE2B7}"/>
                  </a:ext>
                </a:extLst>
              </p:cNvPr>
              <p:cNvSpPr/>
              <p:nvPr/>
            </p:nvSpPr>
            <p:spPr>
              <a:xfrm>
                <a:off x="5289521" y="4259997"/>
                <a:ext cx="92054" cy="95640"/>
              </a:xfrm>
              <a:custGeom>
                <a:avLst/>
                <a:gdLst>
                  <a:gd name="connsiteX0" fmla="*/ 29 w 92054"/>
                  <a:gd name="connsiteY0" fmla="*/ 853 h 95640"/>
                  <a:gd name="connsiteX1" fmla="*/ 85754 w 92054"/>
                  <a:gd name="connsiteY1" fmla="*/ 94516 h 95640"/>
                  <a:gd name="connsiteX2" fmla="*/ 76229 w 92054"/>
                  <a:gd name="connsiteY2" fmla="*/ 50066 h 95640"/>
                  <a:gd name="connsiteX3" fmla="*/ 29 w 92054"/>
                  <a:gd name="connsiteY3" fmla="*/ 853 h 956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054" h="95640">
                    <a:moveTo>
                      <a:pt x="29" y="853"/>
                    </a:moveTo>
                    <a:cubicBezTo>
                      <a:pt x="1616" y="8261"/>
                      <a:pt x="73054" y="86314"/>
                      <a:pt x="85754" y="94516"/>
                    </a:cubicBezTo>
                    <a:cubicBezTo>
                      <a:pt x="98454" y="102718"/>
                      <a:pt x="90252" y="63824"/>
                      <a:pt x="76229" y="50066"/>
                    </a:cubicBezTo>
                    <a:cubicBezTo>
                      <a:pt x="62206" y="36308"/>
                      <a:pt x="-1558" y="-6555"/>
                      <a:pt x="29" y="8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5" name="フリーフォーム: 図形 2744">
                <a:extLst>
                  <a:ext uri="{FF2B5EF4-FFF2-40B4-BE49-F238E27FC236}">
                    <a16:creationId xmlns:a16="http://schemas.microsoft.com/office/drawing/2014/main" id="{7E11B7A7-EB9E-4D29-96EA-BDFAFE3EC438}"/>
                  </a:ext>
                </a:extLst>
              </p:cNvPr>
              <p:cNvSpPr/>
              <p:nvPr/>
            </p:nvSpPr>
            <p:spPr>
              <a:xfrm>
                <a:off x="5330817" y="4174753"/>
                <a:ext cx="211240" cy="79913"/>
              </a:xfrm>
              <a:custGeom>
                <a:avLst/>
                <a:gdLst>
                  <a:gd name="connsiteX0" fmla="*/ 8 w 211240"/>
                  <a:gd name="connsiteY0" fmla="*/ 79747 h 79913"/>
                  <a:gd name="connsiteX1" fmla="*/ 92083 w 211240"/>
                  <a:gd name="connsiteY1" fmla="*/ 28947 h 79913"/>
                  <a:gd name="connsiteX2" fmla="*/ 209558 w 211240"/>
                  <a:gd name="connsiteY2" fmla="*/ 14660 h 79913"/>
                  <a:gd name="connsiteX3" fmla="*/ 157171 w 211240"/>
                  <a:gd name="connsiteY3" fmla="*/ 372 h 79913"/>
                  <a:gd name="connsiteX4" fmla="*/ 96846 w 211240"/>
                  <a:gd name="connsiteY4" fmla="*/ 9897 h 79913"/>
                  <a:gd name="connsiteX5" fmla="*/ 8 w 211240"/>
                  <a:gd name="connsiteY5" fmla="*/ 79747 h 79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240" h="79913">
                    <a:moveTo>
                      <a:pt x="8" y="79747"/>
                    </a:moveTo>
                    <a:cubicBezTo>
                      <a:pt x="-786" y="82922"/>
                      <a:pt x="57158" y="39795"/>
                      <a:pt x="92083" y="28947"/>
                    </a:cubicBezTo>
                    <a:cubicBezTo>
                      <a:pt x="127008" y="18099"/>
                      <a:pt x="198710" y="19422"/>
                      <a:pt x="209558" y="14660"/>
                    </a:cubicBezTo>
                    <a:cubicBezTo>
                      <a:pt x="220406" y="9898"/>
                      <a:pt x="175956" y="1166"/>
                      <a:pt x="157171" y="372"/>
                    </a:cubicBezTo>
                    <a:cubicBezTo>
                      <a:pt x="138386" y="-422"/>
                      <a:pt x="120129" y="-951"/>
                      <a:pt x="96846" y="9897"/>
                    </a:cubicBezTo>
                    <a:cubicBezTo>
                      <a:pt x="73563" y="20745"/>
                      <a:pt x="802" y="76572"/>
                      <a:pt x="8" y="797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6" name="フリーフォーム: 図形 2745">
                <a:extLst>
                  <a:ext uri="{FF2B5EF4-FFF2-40B4-BE49-F238E27FC236}">
                    <a16:creationId xmlns:a16="http://schemas.microsoft.com/office/drawing/2014/main" id="{142455C0-689B-4F95-AE6B-C71FBE0E0D54}"/>
                  </a:ext>
                </a:extLst>
              </p:cNvPr>
              <p:cNvSpPr/>
              <p:nvPr/>
            </p:nvSpPr>
            <p:spPr>
              <a:xfrm>
                <a:off x="5405023" y="4223818"/>
                <a:ext cx="189438" cy="129451"/>
              </a:xfrm>
              <a:custGeom>
                <a:avLst/>
                <a:gdLst>
                  <a:gd name="connsiteX0" fmla="*/ 189327 w 189438"/>
                  <a:gd name="connsiteY0" fmla="*/ 520 h 129451"/>
                  <a:gd name="connsiteX1" fmla="*/ 152815 w 189438"/>
                  <a:gd name="connsiteY1" fmla="*/ 75132 h 129451"/>
                  <a:gd name="connsiteX2" fmla="*/ 71852 w 189438"/>
                  <a:gd name="connsiteY2" fmla="*/ 103707 h 129451"/>
                  <a:gd name="connsiteX3" fmla="*/ 415 w 189438"/>
                  <a:gd name="connsiteY3" fmla="*/ 129107 h 129451"/>
                  <a:gd name="connsiteX4" fmla="*/ 105190 w 189438"/>
                  <a:gd name="connsiteY4" fmla="*/ 84657 h 129451"/>
                  <a:gd name="connsiteX5" fmla="*/ 162340 w 189438"/>
                  <a:gd name="connsiteY5" fmla="*/ 43382 h 129451"/>
                  <a:gd name="connsiteX6" fmla="*/ 189327 w 189438"/>
                  <a:gd name="connsiteY6" fmla="*/ 520 h 129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9438" h="129451">
                    <a:moveTo>
                      <a:pt x="189327" y="520"/>
                    </a:moveTo>
                    <a:cubicBezTo>
                      <a:pt x="187740" y="5812"/>
                      <a:pt x="172394" y="57934"/>
                      <a:pt x="152815" y="75132"/>
                    </a:cubicBezTo>
                    <a:cubicBezTo>
                      <a:pt x="133236" y="92330"/>
                      <a:pt x="71852" y="103707"/>
                      <a:pt x="71852" y="103707"/>
                    </a:cubicBezTo>
                    <a:cubicBezTo>
                      <a:pt x="46452" y="112703"/>
                      <a:pt x="-5141" y="132282"/>
                      <a:pt x="415" y="129107"/>
                    </a:cubicBezTo>
                    <a:cubicBezTo>
                      <a:pt x="5971" y="125932"/>
                      <a:pt x="78202" y="98945"/>
                      <a:pt x="105190" y="84657"/>
                    </a:cubicBezTo>
                    <a:cubicBezTo>
                      <a:pt x="132177" y="70370"/>
                      <a:pt x="149376" y="55023"/>
                      <a:pt x="162340" y="43382"/>
                    </a:cubicBezTo>
                    <a:cubicBezTo>
                      <a:pt x="175304" y="31741"/>
                      <a:pt x="190914" y="-4772"/>
                      <a:pt x="189327" y="5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7" name="フリーフォーム: 図形 2746">
                <a:extLst>
                  <a:ext uri="{FF2B5EF4-FFF2-40B4-BE49-F238E27FC236}">
                    <a16:creationId xmlns:a16="http://schemas.microsoft.com/office/drawing/2014/main" id="{CBF149C6-5F4F-42FA-A43B-C57E9A3BE7B5}"/>
                  </a:ext>
                </a:extLst>
              </p:cNvPr>
              <p:cNvSpPr/>
              <p:nvPr/>
            </p:nvSpPr>
            <p:spPr>
              <a:xfrm>
                <a:off x="5345104" y="4251767"/>
                <a:ext cx="98716" cy="77406"/>
              </a:xfrm>
              <a:custGeom>
                <a:avLst/>
                <a:gdLst>
                  <a:gd name="connsiteX0" fmla="*/ 9 w 98716"/>
                  <a:gd name="connsiteY0" fmla="*/ 1146 h 77406"/>
                  <a:gd name="connsiteX1" fmla="*/ 63509 w 98716"/>
                  <a:gd name="connsiteY1" fmla="*/ 36071 h 77406"/>
                  <a:gd name="connsiteX2" fmla="*/ 98434 w 98716"/>
                  <a:gd name="connsiteY2" fmla="*/ 77346 h 77406"/>
                  <a:gd name="connsiteX3" fmla="*/ 79384 w 98716"/>
                  <a:gd name="connsiteY3" fmla="*/ 26546 h 77406"/>
                  <a:gd name="connsiteX4" fmla="*/ 68271 w 98716"/>
                  <a:gd name="connsiteY4" fmla="*/ 10671 h 77406"/>
                  <a:gd name="connsiteX5" fmla="*/ 9 w 98716"/>
                  <a:gd name="connsiteY5" fmla="*/ 1146 h 774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716" h="77406">
                    <a:moveTo>
                      <a:pt x="9" y="1146"/>
                    </a:moveTo>
                    <a:cubicBezTo>
                      <a:pt x="-785" y="5379"/>
                      <a:pt x="47105" y="23371"/>
                      <a:pt x="63509" y="36071"/>
                    </a:cubicBezTo>
                    <a:cubicBezTo>
                      <a:pt x="79913" y="48771"/>
                      <a:pt x="95788" y="78934"/>
                      <a:pt x="98434" y="77346"/>
                    </a:cubicBezTo>
                    <a:cubicBezTo>
                      <a:pt x="101080" y="75759"/>
                      <a:pt x="84411" y="37658"/>
                      <a:pt x="79384" y="26546"/>
                    </a:cubicBezTo>
                    <a:cubicBezTo>
                      <a:pt x="74357" y="15434"/>
                      <a:pt x="80706" y="15963"/>
                      <a:pt x="68271" y="10671"/>
                    </a:cubicBezTo>
                    <a:cubicBezTo>
                      <a:pt x="55836" y="5379"/>
                      <a:pt x="803" y="-3087"/>
                      <a:pt x="9" y="1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8" name="フリーフォーム: 図形 2747">
                <a:extLst>
                  <a:ext uri="{FF2B5EF4-FFF2-40B4-BE49-F238E27FC236}">
                    <a16:creationId xmlns:a16="http://schemas.microsoft.com/office/drawing/2014/main" id="{5CCF44E7-C8FC-4CED-AECF-077B91851D8F}"/>
                  </a:ext>
                </a:extLst>
              </p:cNvPr>
              <p:cNvSpPr/>
              <p:nvPr/>
            </p:nvSpPr>
            <p:spPr>
              <a:xfrm>
                <a:off x="2932108" y="4117773"/>
                <a:ext cx="305818" cy="62123"/>
              </a:xfrm>
              <a:custGeom>
                <a:avLst/>
                <a:gdLst>
                  <a:gd name="connsiteX0" fmla="*/ 5 w 305818"/>
                  <a:gd name="connsiteY0" fmla="*/ 202 h 62123"/>
                  <a:gd name="connsiteX1" fmla="*/ 125417 w 305818"/>
                  <a:gd name="connsiteY1" fmla="*/ 62115 h 62123"/>
                  <a:gd name="connsiteX2" fmla="*/ 303217 w 305818"/>
                  <a:gd name="connsiteY2" fmla="*/ 4965 h 62123"/>
                  <a:gd name="connsiteX3" fmla="*/ 223842 w 305818"/>
                  <a:gd name="connsiteY3" fmla="*/ 28777 h 62123"/>
                  <a:gd name="connsiteX4" fmla="*/ 120655 w 305818"/>
                  <a:gd name="connsiteY4" fmla="*/ 41477 h 62123"/>
                  <a:gd name="connsiteX5" fmla="*/ 5 w 305818"/>
                  <a:gd name="connsiteY5" fmla="*/ 202 h 62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5818" h="62123">
                    <a:moveTo>
                      <a:pt x="5" y="202"/>
                    </a:moveTo>
                    <a:cubicBezTo>
                      <a:pt x="799" y="3642"/>
                      <a:pt x="74882" y="61321"/>
                      <a:pt x="125417" y="62115"/>
                    </a:cubicBezTo>
                    <a:cubicBezTo>
                      <a:pt x="175952" y="62909"/>
                      <a:pt x="286813" y="10521"/>
                      <a:pt x="303217" y="4965"/>
                    </a:cubicBezTo>
                    <a:cubicBezTo>
                      <a:pt x="319621" y="-591"/>
                      <a:pt x="254269" y="22692"/>
                      <a:pt x="223842" y="28777"/>
                    </a:cubicBezTo>
                    <a:cubicBezTo>
                      <a:pt x="193415" y="34862"/>
                      <a:pt x="155315" y="44652"/>
                      <a:pt x="120655" y="41477"/>
                    </a:cubicBezTo>
                    <a:cubicBezTo>
                      <a:pt x="85995" y="38302"/>
                      <a:pt x="-789" y="-3238"/>
                      <a:pt x="5" y="20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49" name="フリーフォーム: 図形 2748">
                <a:extLst>
                  <a:ext uri="{FF2B5EF4-FFF2-40B4-BE49-F238E27FC236}">
                    <a16:creationId xmlns:a16="http://schemas.microsoft.com/office/drawing/2014/main" id="{84F86FED-51E5-4A9F-A266-A3FCF1734C48}"/>
                  </a:ext>
                </a:extLst>
              </p:cNvPr>
              <p:cNvSpPr/>
              <p:nvPr/>
            </p:nvSpPr>
            <p:spPr>
              <a:xfrm>
                <a:off x="2898953" y="3828807"/>
                <a:ext cx="79217" cy="293742"/>
              </a:xfrm>
              <a:custGeom>
                <a:avLst/>
                <a:gdLst>
                  <a:gd name="connsiteX0" fmla="*/ 79197 w 79217"/>
                  <a:gd name="connsiteY0" fmla="*/ 243 h 293742"/>
                  <a:gd name="connsiteX1" fmla="*/ 1410 w 79217"/>
                  <a:gd name="connsiteY1" fmla="*/ 152643 h 293742"/>
                  <a:gd name="connsiteX2" fmla="*/ 28397 w 79217"/>
                  <a:gd name="connsiteY2" fmla="*/ 292343 h 293742"/>
                  <a:gd name="connsiteX3" fmla="*/ 20460 w 79217"/>
                  <a:gd name="connsiteY3" fmla="*/ 222493 h 293742"/>
                  <a:gd name="connsiteX4" fmla="*/ 9347 w 79217"/>
                  <a:gd name="connsiteY4" fmla="*/ 189156 h 293742"/>
                  <a:gd name="connsiteX5" fmla="*/ 79197 w 79217"/>
                  <a:gd name="connsiteY5" fmla="*/ 243 h 29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217" h="293742">
                    <a:moveTo>
                      <a:pt x="79197" y="243"/>
                    </a:moveTo>
                    <a:cubicBezTo>
                      <a:pt x="77874" y="-5843"/>
                      <a:pt x="9877" y="103960"/>
                      <a:pt x="1410" y="152643"/>
                    </a:cubicBezTo>
                    <a:cubicBezTo>
                      <a:pt x="-7057" y="201326"/>
                      <a:pt x="25222" y="280701"/>
                      <a:pt x="28397" y="292343"/>
                    </a:cubicBezTo>
                    <a:cubicBezTo>
                      <a:pt x="31572" y="303985"/>
                      <a:pt x="23635" y="239691"/>
                      <a:pt x="20460" y="222493"/>
                    </a:cubicBezTo>
                    <a:cubicBezTo>
                      <a:pt x="17285" y="205295"/>
                      <a:pt x="1410" y="222493"/>
                      <a:pt x="9347" y="189156"/>
                    </a:cubicBezTo>
                    <a:cubicBezTo>
                      <a:pt x="17284" y="155819"/>
                      <a:pt x="80520" y="6329"/>
                      <a:pt x="79197" y="2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0" name="フリーフォーム: 図形 2749">
                <a:extLst>
                  <a:ext uri="{FF2B5EF4-FFF2-40B4-BE49-F238E27FC236}">
                    <a16:creationId xmlns:a16="http://schemas.microsoft.com/office/drawing/2014/main" id="{C7F035CC-755B-4F1A-A69B-E4A62416617C}"/>
                  </a:ext>
                </a:extLst>
              </p:cNvPr>
              <p:cNvSpPr/>
              <p:nvPr/>
            </p:nvSpPr>
            <p:spPr>
              <a:xfrm>
                <a:off x="2890673" y="2954338"/>
                <a:ext cx="113174" cy="855791"/>
              </a:xfrm>
              <a:custGeom>
                <a:avLst/>
                <a:gdLst>
                  <a:gd name="connsiteX0" fmla="*/ 81127 w 113174"/>
                  <a:gd name="connsiteY0" fmla="*/ 0 h 855791"/>
                  <a:gd name="connsiteX1" fmla="*/ 100177 w 113174"/>
                  <a:gd name="connsiteY1" fmla="*/ 228600 h 855791"/>
                  <a:gd name="connsiteX2" fmla="*/ 38265 w 113174"/>
                  <a:gd name="connsiteY2" fmla="*/ 381000 h 855791"/>
                  <a:gd name="connsiteX3" fmla="*/ 165 w 113174"/>
                  <a:gd name="connsiteY3" fmla="*/ 679450 h 855791"/>
                  <a:gd name="connsiteX4" fmla="*/ 52552 w 113174"/>
                  <a:gd name="connsiteY4" fmla="*/ 854075 h 855791"/>
                  <a:gd name="connsiteX5" fmla="*/ 27152 w 113174"/>
                  <a:gd name="connsiteY5" fmla="*/ 763587 h 855791"/>
                  <a:gd name="connsiteX6" fmla="*/ 19215 w 113174"/>
                  <a:gd name="connsiteY6" fmla="*/ 681037 h 855791"/>
                  <a:gd name="connsiteX7" fmla="*/ 50965 w 113174"/>
                  <a:gd name="connsiteY7" fmla="*/ 393700 h 855791"/>
                  <a:gd name="connsiteX8" fmla="*/ 106527 w 113174"/>
                  <a:gd name="connsiteY8" fmla="*/ 268287 h 855791"/>
                  <a:gd name="connsiteX9" fmla="*/ 109702 w 113174"/>
                  <a:gd name="connsiteY9" fmla="*/ 228600 h 855791"/>
                  <a:gd name="connsiteX10" fmla="*/ 81127 w 113174"/>
                  <a:gd name="connsiteY10" fmla="*/ 0 h 8557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13174" h="855791">
                    <a:moveTo>
                      <a:pt x="81127" y="0"/>
                    </a:moveTo>
                    <a:cubicBezTo>
                      <a:pt x="79540" y="0"/>
                      <a:pt x="107321" y="165100"/>
                      <a:pt x="100177" y="228600"/>
                    </a:cubicBezTo>
                    <a:cubicBezTo>
                      <a:pt x="93033" y="292100"/>
                      <a:pt x="54934" y="305859"/>
                      <a:pt x="38265" y="381000"/>
                    </a:cubicBezTo>
                    <a:cubicBezTo>
                      <a:pt x="21596" y="456141"/>
                      <a:pt x="-2216" y="600604"/>
                      <a:pt x="165" y="679450"/>
                    </a:cubicBezTo>
                    <a:cubicBezTo>
                      <a:pt x="2546" y="758296"/>
                      <a:pt x="48054" y="840052"/>
                      <a:pt x="52552" y="854075"/>
                    </a:cubicBezTo>
                    <a:cubicBezTo>
                      <a:pt x="57050" y="868098"/>
                      <a:pt x="32708" y="792427"/>
                      <a:pt x="27152" y="763587"/>
                    </a:cubicBezTo>
                    <a:cubicBezTo>
                      <a:pt x="21596" y="734747"/>
                      <a:pt x="15246" y="742685"/>
                      <a:pt x="19215" y="681037"/>
                    </a:cubicBezTo>
                    <a:cubicBezTo>
                      <a:pt x="23184" y="619389"/>
                      <a:pt x="36413" y="462492"/>
                      <a:pt x="50965" y="393700"/>
                    </a:cubicBezTo>
                    <a:cubicBezTo>
                      <a:pt x="65517" y="324908"/>
                      <a:pt x="96738" y="295804"/>
                      <a:pt x="106527" y="268287"/>
                    </a:cubicBezTo>
                    <a:cubicBezTo>
                      <a:pt x="116316" y="240770"/>
                      <a:pt x="113406" y="272256"/>
                      <a:pt x="109702" y="228600"/>
                    </a:cubicBezTo>
                    <a:cubicBezTo>
                      <a:pt x="105998" y="184944"/>
                      <a:pt x="82714" y="0"/>
                      <a:pt x="8112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1" name="フリーフォーム: 図形 2750">
                <a:extLst>
                  <a:ext uri="{FF2B5EF4-FFF2-40B4-BE49-F238E27FC236}">
                    <a16:creationId xmlns:a16="http://schemas.microsoft.com/office/drawing/2014/main" id="{ADAC29BC-D01D-46BB-A2F4-2FD5CCA835E5}"/>
                  </a:ext>
                </a:extLst>
              </p:cNvPr>
              <p:cNvSpPr/>
              <p:nvPr/>
            </p:nvSpPr>
            <p:spPr>
              <a:xfrm>
                <a:off x="2849561" y="3210590"/>
                <a:ext cx="83187" cy="571510"/>
              </a:xfrm>
              <a:custGeom>
                <a:avLst/>
                <a:gdLst>
                  <a:gd name="connsiteX0" fmla="*/ 82552 w 83187"/>
                  <a:gd name="connsiteY0" fmla="*/ 923 h 571510"/>
                  <a:gd name="connsiteX1" fmla="*/ 12702 w 83187"/>
                  <a:gd name="connsiteY1" fmla="*/ 269210 h 571510"/>
                  <a:gd name="connsiteX2" fmla="*/ 3177 w 83187"/>
                  <a:gd name="connsiteY2" fmla="*/ 421610 h 571510"/>
                  <a:gd name="connsiteX3" fmla="*/ 49214 w 83187"/>
                  <a:gd name="connsiteY3" fmla="*/ 570835 h 571510"/>
                  <a:gd name="connsiteX4" fmla="*/ 23814 w 83187"/>
                  <a:gd name="connsiteY4" fmla="*/ 472410 h 571510"/>
                  <a:gd name="connsiteX5" fmla="*/ 1589 w 83187"/>
                  <a:gd name="connsiteY5" fmla="*/ 369223 h 571510"/>
                  <a:gd name="connsiteX6" fmla="*/ 44452 w 83187"/>
                  <a:gd name="connsiteY6" fmla="*/ 186660 h 571510"/>
                  <a:gd name="connsiteX7" fmla="*/ 82552 w 83187"/>
                  <a:gd name="connsiteY7" fmla="*/ 923 h 571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3187" h="571510">
                    <a:moveTo>
                      <a:pt x="82552" y="923"/>
                    </a:moveTo>
                    <a:cubicBezTo>
                      <a:pt x="77260" y="14681"/>
                      <a:pt x="25931" y="199096"/>
                      <a:pt x="12702" y="269210"/>
                    </a:cubicBezTo>
                    <a:cubicBezTo>
                      <a:pt x="-527" y="339324"/>
                      <a:pt x="-2908" y="371339"/>
                      <a:pt x="3177" y="421610"/>
                    </a:cubicBezTo>
                    <a:cubicBezTo>
                      <a:pt x="9262" y="471881"/>
                      <a:pt x="45774" y="562368"/>
                      <a:pt x="49214" y="570835"/>
                    </a:cubicBezTo>
                    <a:cubicBezTo>
                      <a:pt x="52654" y="579302"/>
                      <a:pt x="31751" y="506012"/>
                      <a:pt x="23814" y="472410"/>
                    </a:cubicBezTo>
                    <a:cubicBezTo>
                      <a:pt x="15876" y="438808"/>
                      <a:pt x="-1851" y="416848"/>
                      <a:pt x="1589" y="369223"/>
                    </a:cubicBezTo>
                    <a:cubicBezTo>
                      <a:pt x="5029" y="321598"/>
                      <a:pt x="30165" y="242487"/>
                      <a:pt x="44452" y="186660"/>
                    </a:cubicBezTo>
                    <a:cubicBezTo>
                      <a:pt x="58739" y="130833"/>
                      <a:pt x="87844" y="-12835"/>
                      <a:pt x="82552" y="9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2" name="フリーフォーム: 図形 2751">
                <a:extLst>
                  <a:ext uri="{FF2B5EF4-FFF2-40B4-BE49-F238E27FC236}">
                    <a16:creationId xmlns:a16="http://schemas.microsoft.com/office/drawing/2014/main" id="{914E51D8-009E-41AD-BF59-43A7E4001D2D}"/>
                  </a:ext>
                </a:extLst>
              </p:cNvPr>
              <p:cNvSpPr/>
              <p:nvPr/>
            </p:nvSpPr>
            <p:spPr>
              <a:xfrm>
                <a:off x="3022300" y="2909295"/>
                <a:ext cx="140003" cy="257858"/>
              </a:xfrm>
              <a:custGeom>
                <a:avLst/>
                <a:gdLst>
                  <a:gd name="connsiteX0" fmla="*/ 71738 w 140003"/>
                  <a:gd name="connsiteY0" fmla="*/ 593 h 257858"/>
                  <a:gd name="connsiteX1" fmla="*/ 117775 w 140003"/>
                  <a:gd name="connsiteY1" fmla="*/ 111718 h 257858"/>
                  <a:gd name="connsiteX2" fmla="*/ 101900 w 140003"/>
                  <a:gd name="connsiteY2" fmla="*/ 179980 h 257858"/>
                  <a:gd name="connsiteX3" fmla="*/ 300 w 140003"/>
                  <a:gd name="connsiteY3" fmla="*/ 257768 h 257858"/>
                  <a:gd name="connsiteX4" fmla="*/ 138413 w 140003"/>
                  <a:gd name="connsiteY4" fmla="*/ 164105 h 257858"/>
                  <a:gd name="connsiteX5" fmla="*/ 71738 w 140003"/>
                  <a:gd name="connsiteY5" fmla="*/ 593 h 257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0003" h="257858">
                    <a:moveTo>
                      <a:pt x="71738" y="593"/>
                    </a:moveTo>
                    <a:cubicBezTo>
                      <a:pt x="68298" y="-8138"/>
                      <a:pt x="112748" y="81820"/>
                      <a:pt x="117775" y="111718"/>
                    </a:cubicBezTo>
                    <a:cubicBezTo>
                      <a:pt x="122802" y="141616"/>
                      <a:pt x="121479" y="155638"/>
                      <a:pt x="101900" y="179980"/>
                    </a:cubicBezTo>
                    <a:cubicBezTo>
                      <a:pt x="82321" y="204322"/>
                      <a:pt x="-5785" y="260414"/>
                      <a:pt x="300" y="257768"/>
                    </a:cubicBezTo>
                    <a:cubicBezTo>
                      <a:pt x="6385" y="255122"/>
                      <a:pt x="124919" y="204057"/>
                      <a:pt x="138413" y="164105"/>
                    </a:cubicBezTo>
                    <a:cubicBezTo>
                      <a:pt x="151907" y="124153"/>
                      <a:pt x="75178" y="9324"/>
                      <a:pt x="71738" y="5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3" name="フリーフォーム: 図形 2752">
                <a:extLst>
                  <a:ext uri="{FF2B5EF4-FFF2-40B4-BE49-F238E27FC236}">
                    <a16:creationId xmlns:a16="http://schemas.microsoft.com/office/drawing/2014/main" id="{BC8402C7-5ECE-4423-8D27-1971ADD21E60}"/>
                  </a:ext>
                </a:extLst>
              </p:cNvPr>
              <p:cNvSpPr/>
              <p:nvPr/>
            </p:nvSpPr>
            <p:spPr>
              <a:xfrm>
                <a:off x="3091148" y="2616379"/>
                <a:ext cx="89114" cy="312719"/>
              </a:xfrm>
              <a:custGeom>
                <a:avLst/>
                <a:gdLst>
                  <a:gd name="connsiteX0" fmla="*/ 10827 w 89114"/>
                  <a:gd name="connsiteY0" fmla="*/ 312559 h 312719"/>
                  <a:gd name="connsiteX1" fmla="*/ 4477 w 89114"/>
                  <a:gd name="connsiteY1" fmla="*/ 174446 h 312719"/>
                  <a:gd name="connsiteX2" fmla="*/ 88615 w 89114"/>
                  <a:gd name="connsiteY2" fmla="*/ 2996 h 312719"/>
                  <a:gd name="connsiteX3" fmla="*/ 37815 w 89114"/>
                  <a:gd name="connsiteY3" fmla="*/ 71259 h 312719"/>
                  <a:gd name="connsiteX4" fmla="*/ 4477 w 89114"/>
                  <a:gd name="connsiteY4" fmla="*/ 147459 h 312719"/>
                  <a:gd name="connsiteX5" fmla="*/ 10827 w 89114"/>
                  <a:gd name="connsiteY5" fmla="*/ 312559 h 3127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9114" h="312719">
                    <a:moveTo>
                      <a:pt x="10827" y="312559"/>
                    </a:moveTo>
                    <a:cubicBezTo>
                      <a:pt x="10827" y="317057"/>
                      <a:pt x="-8488" y="226040"/>
                      <a:pt x="4477" y="174446"/>
                    </a:cubicBezTo>
                    <a:cubicBezTo>
                      <a:pt x="17442" y="122852"/>
                      <a:pt x="83059" y="20194"/>
                      <a:pt x="88615" y="2996"/>
                    </a:cubicBezTo>
                    <a:cubicBezTo>
                      <a:pt x="94171" y="-14202"/>
                      <a:pt x="51838" y="47182"/>
                      <a:pt x="37815" y="71259"/>
                    </a:cubicBezTo>
                    <a:cubicBezTo>
                      <a:pt x="23792" y="95336"/>
                      <a:pt x="11092" y="108301"/>
                      <a:pt x="4477" y="147459"/>
                    </a:cubicBezTo>
                    <a:cubicBezTo>
                      <a:pt x="-2138" y="186617"/>
                      <a:pt x="10827" y="308061"/>
                      <a:pt x="10827" y="3125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4" name="フリーフォーム: 図形 2753">
                <a:extLst>
                  <a:ext uri="{FF2B5EF4-FFF2-40B4-BE49-F238E27FC236}">
                    <a16:creationId xmlns:a16="http://schemas.microsoft.com/office/drawing/2014/main" id="{66AD9A6A-39D4-415D-B861-8E515CA1FA8B}"/>
                  </a:ext>
                </a:extLst>
              </p:cNvPr>
              <p:cNvSpPr/>
              <p:nvPr/>
            </p:nvSpPr>
            <p:spPr>
              <a:xfrm>
                <a:off x="3112635" y="2636769"/>
                <a:ext cx="173745" cy="281274"/>
              </a:xfrm>
              <a:custGeom>
                <a:avLst/>
                <a:gdLst>
                  <a:gd name="connsiteX0" fmla="*/ 173490 w 173745"/>
                  <a:gd name="connsiteY0" fmla="*/ 69 h 281274"/>
                  <a:gd name="connsiteX1" fmla="*/ 79828 w 173745"/>
                  <a:gd name="connsiteY1" fmla="*/ 79444 h 281274"/>
                  <a:gd name="connsiteX2" fmla="*/ 3628 w 173745"/>
                  <a:gd name="connsiteY2" fmla="*/ 276294 h 281274"/>
                  <a:gd name="connsiteX3" fmla="*/ 14740 w 173745"/>
                  <a:gd name="connsiteY3" fmla="*/ 214381 h 281274"/>
                  <a:gd name="connsiteX4" fmla="*/ 36965 w 173745"/>
                  <a:gd name="connsiteY4" fmla="*/ 127069 h 281274"/>
                  <a:gd name="connsiteX5" fmla="*/ 49665 w 173745"/>
                  <a:gd name="connsiteY5" fmla="*/ 90556 h 281274"/>
                  <a:gd name="connsiteX6" fmla="*/ 173490 w 173745"/>
                  <a:gd name="connsiteY6" fmla="*/ 69 h 2812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745" h="281274">
                    <a:moveTo>
                      <a:pt x="173490" y="69"/>
                    </a:moveTo>
                    <a:cubicBezTo>
                      <a:pt x="178517" y="-1783"/>
                      <a:pt x="108138" y="33407"/>
                      <a:pt x="79828" y="79444"/>
                    </a:cubicBezTo>
                    <a:cubicBezTo>
                      <a:pt x="51518" y="125481"/>
                      <a:pt x="14476" y="253804"/>
                      <a:pt x="3628" y="276294"/>
                    </a:cubicBezTo>
                    <a:cubicBezTo>
                      <a:pt x="-7220" y="298784"/>
                      <a:pt x="9184" y="239252"/>
                      <a:pt x="14740" y="214381"/>
                    </a:cubicBezTo>
                    <a:cubicBezTo>
                      <a:pt x="20296" y="189510"/>
                      <a:pt x="31144" y="147706"/>
                      <a:pt x="36965" y="127069"/>
                    </a:cubicBezTo>
                    <a:cubicBezTo>
                      <a:pt x="42786" y="106432"/>
                      <a:pt x="27969" y="110135"/>
                      <a:pt x="49665" y="90556"/>
                    </a:cubicBezTo>
                    <a:cubicBezTo>
                      <a:pt x="71361" y="70977"/>
                      <a:pt x="168463" y="1921"/>
                      <a:pt x="173490" y="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5" name="フリーフォーム: 図形 2754">
                <a:extLst>
                  <a:ext uri="{FF2B5EF4-FFF2-40B4-BE49-F238E27FC236}">
                    <a16:creationId xmlns:a16="http://schemas.microsoft.com/office/drawing/2014/main" id="{8A210A8C-7684-4D63-B014-C47FFE6529B2}"/>
                  </a:ext>
                </a:extLst>
              </p:cNvPr>
              <p:cNvSpPr/>
              <p:nvPr/>
            </p:nvSpPr>
            <p:spPr>
              <a:xfrm>
                <a:off x="3174993" y="2388607"/>
                <a:ext cx="285813" cy="233770"/>
              </a:xfrm>
              <a:custGeom>
                <a:avLst/>
                <a:gdLst>
                  <a:gd name="connsiteX0" fmla="*/ 7 w 285813"/>
                  <a:gd name="connsiteY0" fmla="*/ 211718 h 233770"/>
                  <a:gd name="connsiteX1" fmla="*/ 84145 w 285813"/>
                  <a:gd name="connsiteY1" fmla="*/ 232356 h 233770"/>
                  <a:gd name="connsiteX2" fmla="*/ 117482 w 285813"/>
                  <a:gd name="connsiteY2" fmla="*/ 165681 h 233770"/>
                  <a:gd name="connsiteX3" fmla="*/ 153995 w 285813"/>
                  <a:gd name="connsiteY3" fmla="*/ 86306 h 233770"/>
                  <a:gd name="connsiteX4" fmla="*/ 285757 w 285813"/>
                  <a:gd name="connsiteY4" fmla="*/ 581 h 233770"/>
                  <a:gd name="connsiteX5" fmla="*/ 169870 w 285813"/>
                  <a:gd name="connsiteY5" fmla="*/ 51381 h 233770"/>
                  <a:gd name="connsiteX6" fmla="*/ 115895 w 285813"/>
                  <a:gd name="connsiteY6" fmla="*/ 103768 h 233770"/>
                  <a:gd name="connsiteX7" fmla="*/ 88907 w 285813"/>
                  <a:gd name="connsiteY7" fmla="*/ 218068 h 233770"/>
                  <a:gd name="connsiteX8" fmla="*/ 7 w 285813"/>
                  <a:gd name="connsiteY8" fmla="*/ 211718 h 2337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5813" h="233770">
                    <a:moveTo>
                      <a:pt x="7" y="211718"/>
                    </a:moveTo>
                    <a:cubicBezTo>
                      <a:pt x="-787" y="214099"/>
                      <a:pt x="64566" y="240029"/>
                      <a:pt x="84145" y="232356"/>
                    </a:cubicBezTo>
                    <a:cubicBezTo>
                      <a:pt x="103724" y="224683"/>
                      <a:pt x="105840" y="190023"/>
                      <a:pt x="117482" y="165681"/>
                    </a:cubicBezTo>
                    <a:cubicBezTo>
                      <a:pt x="129124" y="141339"/>
                      <a:pt x="125949" y="113823"/>
                      <a:pt x="153995" y="86306"/>
                    </a:cubicBezTo>
                    <a:cubicBezTo>
                      <a:pt x="182041" y="58789"/>
                      <a:pt x="283111" y="6402"/>
                      <a:pt x="285757" y="581"/>
                    </a:cubicBezTo>
                    <a:cubicBezTo>
                      <a:pt x="288403" y="-5240"/>
                      <a:pt x="198180" y="34183"/>
                      <a:pt x="169870" y="51381"/>
                    </a:cubicBezTo>
                    <a:cubicBezTo>
                      <a:pt x="141560" y="68579"/>
                      <a:pt x="129389" y="75987"/>
                      <a:pt x="115895" y="103768"/>
                    </a:cubicBezTo>
                    <a:cubicBezTo>
                      <a:pt x="102401" y="131549"/>
                      <a:pt x="103724" y="199283"/>
                      <a:pt x="88907" y="218068"/>
                    </a:cubicBezTo>
                    <a:cubicBezTo>
                      <a:pt x="74090" y="236853"/>
                      <a:pt x="801" y="209337"/>
                      <a:pt x="7" y="211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6" name="フリーフォーム: 図形 2755">
                <a:extLst>
                  <a:ext uri="{FF2B5EF4-FFF2-40B4-BE49-F238E27FC236}">
                    <a16:creationId xmlns:a16="http://schemas.microsoft.com/office/drawing/2014/main" id="{4A68ABB7-43A9-42DC-9995-5506A74781F8}"/>
                  </a:ext>
                </a:extLst>
              </p:cNvPr>
              <p:cNvSpPr/>
              <p:nvPr/>
            </p:nvSpPr>
            <p:spPr>
              <a:xfrm>
                <a:off x="3166776" y="2398610"/>
                <a:ext cx="116494" cy="198608"/>
              </a:xfrm>
              <a:custGeom>
                <a:avLst/>
                <a:gdLst>
                  <a:gd name="connsiteX0" fmla="*/ 287 w 116494"/>
                  <a:gd name="connsiteY0" fmla="*/ 198540 h 198608"/>
                  <a:gd name="connsiteX1" fmla="*/ 20924 w 116494"/>
                  <a:gd name="connsiteY1" fmla="*/ 92178 h 198608"/>
                  <a:gd name="connsiteX2" fmla="*/ 116174 w 116494"/>
                  <a:gd name="connsiteY2" fmla="*/ 103 h 198608"/>
                  <a:gd name="connsiteX3" fmla="*/ 51087 w 116494"/>
                  <a:gd name="connsiteY3" fmla="*/ 74715 h 198608"/>
                  <a:gd name="connsiteX4" fmla="*/ 28862 w 116494"/>
                  <a:gd name="connsiteY4" fmla="*/ 108053 h 198608"/>
                  <a:gd name="connsiteX5" fmla="*/ 287 w 116494"/>
                  <a:gd name="connsiteY5" fmla="*/ 198540 h 1986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494" h="198608">
                    <a:moveTo>
                      <a:pt x="287" y="198540"/>
                    </a:moveTo>
                    <a:cubicBezTo>
                      <a:pt x="-1036" y="195894"/>
                      <a:pt x="1610" y="125251"/>
                      <a:pt x="20924" y="92178"/>
                    </a:cubicBezTo>
                    <a:cubicBezTo>
                      <a:pt x="40238" y="59105"/>
                      <a:pt x="111147" y="3013"/>
                      <a:pt x="116174" y="103"/>
                    </a:cubicBezTo>
                    <a:cubicBezTo>
                      <a:pt x="121201" y="-2807"/>
                      <a:pt x="65639" y="56723"/>
                      <a:pt x="51087" y="74715"/>
                    </a:cubicBezTo>
                    <a:cubicBezTo>
                      <a:pt x="36535" y="92707"/>
                      <a:pt x="34947" y="89532"/>
                      <a:pt x="28862" y="108053"/>
                    </a:cubicBezTo>
                    <a:cubicBezTo>
                      <a:pt x="22777" y="126574"/>
                      <a:pt x="1610" y="201186"/>
                      <a:pt x="287" y="1985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7" name="フリーフォーム: 図形 2756">
                <a:extLst>
                  <a:ext uri="{FF2B5EF4-FFF2-40B4-BE49-F238E27FC236}">
                    <a16:creationId xmlns:a16="http://schemas.microsoft.com/office/drawing/2014/main" id="{49A58833-0CD2-4B21-A96F-1B599E4272B8}"/>
                  </a:ext>
                </a:extLst>
              </p:cNvPr>
              <p:cNvSpPr/>
              <p:nvPr/>
            </p:nvSpPr>
            <p:spPr>
              <a:xfrm>
                <a:off x="3210481" y="2386987"/>
                <a:ext cx="87470" cy="221291"/>
              </a:xfrm>
              <a:custGeom>
                <a:avLst/>
                <a:gdLst>
                  <a:gd name="connsiteX0" fmla="*/ 5794 w 87470"/>
                  <a:gd name="connsiteY0" fmla="*/ 221276 h 221291"/>
                  <a:gd name="connsiteX1" fmla="*/ 7382 w 87470"/>
                  <a:gd name="connsiteY1" fmla="*/ 103801 h 221291"/>
                  <a:gd name="connsiteX2" fmla="*/ 86757 w 87470"/>
                  <a:gd name="connsiteY2" fmla="*/ 613 h 221291"/>
                  <a:gd name="connsiteX3" fmla="*/ 45482 w 87470"/>
                  <a:gd name="connsiteY3" fmla="*/ 62526 h 221291"/>
                  <a:gd name="connsiteX4" fmla="*/ 28019 w 87470"/>
                  <a:gd name="connsiteY4" fmla="*/ 95863 h 221291"/>
                  <a:gd name="connsiteX5" fmla="*/ 5794 w 87470"/>
                  <a:gd name="connsiteY5" fmla="*/ 221276 h 2212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7470" h="221291">
                    <a:moveTo>
                      <a:pt x="5794" y="221276"/>
                    </a:moveTo>
                    <a:cubicBezTo>
                      <a:pt x="2355" y="222599"/>
                      <a:pt x="-6112" y="140578"/>
                      <a:pt x="7382" y="103801"/>
                    </a:cubicBezTo>
                    <a:cubicBezTo>
                      <a:pt x="20876" y="67024"/>
                      <a:pt x="80407" y="7492"/>
                      <a:pt x="86757" y="613"/>
                    </a:cubicBezTo>
                    <a:cubicBezTo>
                      <a:pt x="93107" y="-6266"/>
                      <a:pt x="55272" y="46651"/>
                      <a:pt x="45482" y="62526"/>
                    </a:cubicBezTo>
                    <a:cubicBezTo>
                      <a:pt x="35692" y="78401"/>
                      <a:pt x="34369" y="72315"/>
                      <a:pt x="28019" y="95863"/>
                    </a:cubicBezTo>
                    <a:cubicBezTo>
                      <a:pt x="21669" y="119411"/>
                      <a:pt x="9233" y="219953"/>
                      <a:pt x="5794" y="2212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8" name="フリーフォーム: 図形 2757">
                <a:extLst>
                  <a:ext uri="{FF2B5EF4-FFF2-40B4-BE49-F238E27FC236}">
                    <a16:creationId xmlns:a16="http://schemas.microsoft.com/office/drawing/2014/main" id="{EDECD483-600F-4961-A59F-834F724D1685}"/>
                  </a:ext>
                </a:extLst>
              </p:cNvPr>
              <p:cNvSpPr/>
              <p:nvPr/>
            </p:nvSpPr>
            <p:spPr>
              <a:xfrm>
                <a:off x="3276262" y="2273281"/>
                <a:ext cx="319819" cy="130339"/>
              </a:xfrm>
              <a:custGeom>
                <a:avLst/>
                <a:gdLst>
                  <a:gd name="connsiteX0" fmla="*/ 338 w 319819"/>
                  <a:gd name="connsiteY0" fmla="*/ 130194 h 130339"/>
                  <a:gd name="connsiteX1" fmla="*/ 146388 w 319819"/>
                  <a:gd name="connsiteY1" fmla="*/ 34944 h 130339"/>
                  <a:gd name="connsiteX2" fmla="*/ 319426 w 319819"/>
                  <a:gd name="connsiteY2" fmla="*/ 6369 h 130339"/>
                  <a:gd name="connsiteX3" fmla="*/ 187663 w 319819"/>
                  <a:gd name="connsiteY3" fmla="*/ 11132 h 130339"/>
                  <a:gd name="connsiteX4" fmla="*/ 338 w 319819"/>
                  <a:gd name="connsiteY4" fmla="*/ 130194 h 130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9819" h="130339">
                    <a:moveTo>
                      <a:pt x="338" y="130194"/>
                    </a:moveTo>
                    <a:cubicBezTo>
                      <a:pt x="-6541" y="134163"/>
                      <a:pt x="93207" y="55581"/>
                      <a:pt x="146388" y="34944"/>
                    </a:cubicBezTo>
                    <a:cubicBezTo>
                      <a:pt x="199569" y="14307"/>
                      <a:pt x="312547" y="10338"/>
                      <a:pt x="319426" y="6369"/>
                    </a:cubicBezTo>
                    <a:cubicBezTo>
                      <a:pt x="326305" y="2400"/>
                      <a:pt x="241373" y="-7918"/>
                      <a:pt x="187663" y="11132"/>
                    </a:cubicBezTo>
                    <a:cubicBezTo>
                      <a:pt x="133953" y="30182"/>
                      <a:pt x="7217" y="126225"/>
                      <a:pt x="338" y="1301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59" name="フリーフォーム: 図形 2758">
                <a:extLst>
                  <a:ext uri="{FF2B5EF4-FFF2-40B4-BE49-F238E27FC236}">
                    <a16:creationId xmlns:a16="http://schemas.microsoft.com/office/drawing/2014/main" id="{A519C0F2-5BAF-455B-A501-50AF8347CB6C}"/>
                  </a:ext>
                </a:extLst>
              </p:cNvPr>
              <p:cNvSpPr/>
              <p:nvPr/>
            </p:nvSpPr>
            <p:spPr>
              <a:xfrm>
                <a:off x="3294495" y="2184328"/>
                <a:ext cx="417932" cy="439289"/>
              </a:xfrm>
              <a:custGeom>
                <a:avLst/>
                <a:gdLst>
                  <a:gd name="connsiteX0" fmla="*/ 1155 w 417932"/>
                  <a:gd name="connsiteY0" fmla="*/ 438222 h 439289"/>
                  <a:gd name="connsiteX1" fmla="*/ 151968 w 417932"/>
                  <a:gd name="connsiteY1" fmla="*/ 239785 h 439289"/>
                  <a:gd name="connsiteX2" fmla="*/ 364693 w 417932"/>
                  <a:gd name="connsiteY2" fmla="*/ 49285 h 439289"/>
                  <a:gd name="connsiteX3" fmla="*/ 417080 w 417932"/>
                  <a:gd name="connsiteY3" fmla="*/ 72 h 439289"/>
                  <a:gd name="connsiteX4" fmla="*/ 337705 w 417932"/>
                  <a:gd name="connsiteY4" fmla="*/ 55635 h 439289"/>
                  <a:gd name="connsiteX5" fmla="*/ 231343 w 417932"/>
                  <a:gd name="connsiteY5" fmla="*/ 149297 h 439289"/>
                  <a:gd name="connsiteX6" fmla="*/ 1155 w 417932"/>
                  <a:gd name="connsiteY6" fmla="*/ 438222 h 4392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17932" h="439289">
                    <a:moveTo>
                      <a:pt x="1155" y="438222"/>
                    </a:moveTo>
                    <a:cubicBezTo>
                      <a:pt x="-12074" y="453303"/>
                      <a:pt x="91378" y="304608"/>
                      <a:pt x="151968" y="239785"/>
                    </a:cubicBezTo>
                    <a:cubicBezTo>
                      <a:pt x="212558" y="174962"/>
                      <a:pt x="320508" y="89237"/>
                      <a:pt x="364693" y="49285"/>
                    </a:cubicBezTo>
                    <a:cubicBezTo>
                      <a:pt x="408878" y="9333"/>
                      <a:pt x="421578" y="-986"/>
                      <a:pt x="417080" y="72"/>
                    </a:cubicBezTo>
                    <a:cubicBezTo>
                      <a:pt x="412582" y="1130"/>
                      <a:pt x="368661" y="30764"/>
                      <a:pt x="337705" y="55635"/>
                    </a:cubicBezTo>
                    <a:cubicBezTo>
                      <a:pt x="306749" y="80506"/>
                      <a:pt x="284524" y="89501"/>
                      <a:pt x="231343" y="149297"/>
                    </a:cubicBezTo>
                    <a:cubicBezTo>
                      <a:pt x="178162" y="209093"/>
                      <a:pt x="14384" y="423141"/>
                      <a:pt x="1155" y="4382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0" name="フリーフォーム: 図形 2759">
                <a:extLst>
                  <a:ext uri="{FF2B5EF4-FFF2-40B4-BE49-F238E27FC236}">
                    <a16:creationId xmlns:a16="http://schemas.microsoft.com/office/drawing/2014/main" id="{2C65C6CC-9E14-4C31-B20F-13B7273FDE79}"/>
                  </a:ext>
                </a:extLst>
              </p:cNvPr>
              <p:cNvSpPr/>
              <p:nvPr/>
            </p:nvSpPr>
            <p:spPr>
              <a:xfrm>
                <a:off x="4290856" y="1491773"/>
                <a:ext cx="642454" cy="319566"/>
              </a:xfrm>
              <a:custGeom>
                <a:avLst/>
                <a:gdLst>
                  <a:gd name="connsiteX0" fmla="*/ 157 w 642454"/>
                  <a:gd name="connsiteY0" fmla="*/ 319565 h 319566"/>
                  <a:gd name="connsiteX1" fmla="*/ 204944 w 642454"/>
                  <a:gd name="connsiteY1" fmla="*/ 146527 h 319566"/>
                  <a:gd name="connsiteX2" fmla="*/ 633569 w 642454"/>
                  <a:gd name="connsiteY2" fmla="*/ 2065 h 319566"/>
                  <a:gd name="connsiteX3" fmla="*/ 474819 w 642454"/>
                  <a:gd name="connsiteY3" fmla="*/ 67152 h 319566"/>
                  <a:gd name="connsiteX4" fmla="*/ 233519 w 642454"/>
                  <a:gd name="connsiteY4" fmla="*/ 149702 h 319566"/>
                  <a:gd name="connsiteX5" fmla="*/ 157 w 642454"/>
                  <a:gd name="connsiteY5" fmla="*/ 319565 h 3195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42454" h="319566">
                    <a:moveTo>
                      <a:pt x="157" y="319565"/>
                    </a:moveTo>
                    <a:cubicBezTo>
                      <a:pt x="-4606" y="319036"/>
                      <a:pt x="99375" y="199444"/>
                      <a:pt x="204944" y="146527"/>
                    </a:cubicBezTo>
                    <a:cubicBezTo>
                      <a:pt x="310513" y="93610"/>
                      <a:pt x="588590" y="15294"/>
                      <a:pt x="633569" y="2065"/>
                    </a:cubicBezTo>
                    <a:cubicBezTo>
                      <a:pt x="678548" y="-11164"/>
                      <a:pt x="541494" y="42546"/>
                      <a:pt x="474819" y="67152"/>
                    </a:cubicBezTo>
                    <a:cubicBezTo>
                      <a:pt x="408144" y="91758"/>
                      <a:pt x="309190" y="108162"/>
                      <a:pt x="233519" y="149702"/>
                    </a:cubicBezTo>
                    <a:cubicBezTo>
                      <a:pt x="157848" y="191242"/>
                      <a:pt x="4920" y="320094"/>
                      <a:pt x="157" y="3195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1" name="フリーフォーム: 図形 2760">
                <a:extLst>
                  <a:ext uri="{FF2B5EF4-FFF2-40B4-BE49-F238E27FC236}">
                    <a16:creationId xmlns:a16="http://schemas.microsoft.com/office/drawing/2014/main" id="{6B1469E2-7B03-45E0-AA36-71E83B45172B}"/>
                  </a:ext>
                </a:extLst>
              </p:cNvPr>
              <p:cNvSpPr/>
              <p:nvPr/>
            </p:nvSpPr>
            <p:spPr>
              <a:xfrm>
                <a:off x="4951058" y="1471560"/>
                <a:ext cx="548662" cy="81016"/>
              </a:xfrm>
              <a:custGeom>
                <a:avLst/>
                <a:gdLst>
                  <a:gd name="connsiteX0" fmla="*/ 355 w 548662"/>
                  <a:gd name="connsiteY0" fmla="*/ 17515 h 81016"/>
                  <a:gd name="connsiteX1" fmla="*/ 316267 w 548662"/>
                  <a:gd name="connsiteY1" fmla="*/ 22278 h 81016"/>
                  <a:gd name="connsiteX2" fmla="*/ 546455 w 548662"/>
                  <a:gd name="connsiteY2" fmla="*/ 81015 h 81016"/>
                  <a:gd name="connsiteX3" fmla="*/ 422630 w 548662"/>
                  <a:gd name="connsiteY3" fmla="*/ 23865 h 81016"/>
                  <a:gd name="connsiteX4" fmla="*/ 257530 w 548662"/>
                  <a:gd name="connsiteY4" fmla="*/ 53 h 81016"/>
                  <a:gd name="connsiteX5" fmla="*/ 355 w 548662"/>
                  <a:gd name="connsiteY5" fmla="*/ 17515 h 81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8662" h="81016">
                    <a:moveTo>
                      <a:pt x="355" y="17515"/>
                    </a:moveTo>
                    <a:cubicBezTo>
                      <a:pt x="10145" y="21219"/>
                      <a:pt x="225250" y="11695"/>
                      <a:pt x="316267" y="22278"/>
                    </a:cubicBezTo>
                    <a:cubicBezTo>
                      <a:pt x="407284" y="32861"/>
                      <a:pt x="528728" y="80751"/>
                      <a:pt x="546455" y="81015"/>
                    </a:cubicBezTo>
                    <a:cubicBezTo>
                      <a:pt x="564182" y="81280"/>
                      <a:pt x="470784" y="37359"/>
                      <a:pt x="422630" y="23865"/>
                    </a:cubicBezTo>
                    <a:cubicBezTo>
                      <a:pt x="374476" y="10371"/>
                      <a:pt x="329232" y="1111"/>
                      <a:pt x="257530" y="53"/>
                    </a:cubicBezTo>
                    <a:cubicBezTo>
                      <a:pt x="185828" y="-1005"/>
                      <a:pt x="-9435" y="13811"/>
                      <a:pt x="355" y="175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2" name="フリーフォーム: 図形 2761">
                <a:extLst>
                  <a:ext uri="{FF2B5EF4-FFF2-40B4-BE49-F238E27FC236}">
                    <a16:creationId xmlns:a16="http://schemas.microsoft.com/office/drawing/2014/main" id="{9C3AAC23-C442-44BA-9C93-A411CE637E5B}"/>
                  </a:ext>
                </a:extLst>
              </p:cNvPr>
              <p:cNvSpPr/>
              <p:nvPr/>
            </p:nvSpPr>
            <p:spPr>
              <a:xfrm>
                <a:off x="5501839" y="1558107"/>
                <a:ext cx="303879" cy="289745"/>
              </a:xfrm>
              <a:custGeom>
                <a:avLst/>
                <a:gdLst>
                  <a:gd name="connsiteX0" fmla="*/ 436 w 303879"/>
                  <a:gd name="connsiteY0" fmla="*/ 818 h 289745"/>
                  <a:gd name="connsiteX1" fmla="*/ 251261 w 303879"/>
                  <a:gd name="connsiteY1" fmla="*/ 150043 h 289745"/>
                  <a:gd name="connsiteX2" fmla="*/ 303649 w 303879"/>
                  <a:gd name="connsiteY2" fmla="*/ 289743 h 289745"/>
                  <a:gd name="connsiteX3" fmla="*/ 267136 w 303879"/>
                  <a:gd name="connsiteY3" fmla="*/ 153218 h 289745"/>
                  <a:gd name="connsiteX4" fmla="*/ 192524 w 303879"/>
                  <a:gd name="connsiteY4" fmla="*/ 92893 h 289745"/>
                  <a:gd name="connsiteX5" fmla="*/ 436 w 303879"/>
                  <a:gd name="connsiteY5" fmla="*/ 818 h 289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03879" h="289745">
                    <a:moveTo>
                      <a:pt x="436" y="818"/>
                    </a:moveTo>
                    <a:cubicBezTo>
                      <a:pt x="10225" y="10343"/>
                      <a:pt x="200726" y="101889"/>
                      <a:pt x="251261" y="150043"/>
                    </a:cubicBezTo>
                    <a:cubicBezTo>
                      <a:pt x="301796" y="198197"/>
                      <a:pt x="301003" y="289214"/>
                      <a:pt x="303649" y="289743"/>
                    </a:cubicBezTo>
                    <a:cubicBezTo>
                      <a:pt x="306295" y="290272"/>
                      <a:pt x="285657" y="186026"/>
                      <a:pt x="267136" y="153218"/>
                    </a:cubicBezTo>
                    <a:cubicBezTo>
                      <a:pt x="248615" y="120410"/>
                      <a:pt x="236709" y="118293"/>
                      <a:pt x="192524" y="92893"/>
                    </a:cubicBezTo>
                    <a:cubicBezTo>
                      <a:pt x="148339" y="67493"/>
                      <a:pt x="-9353" y="-8707"/>
                      <a:pt x="436" y="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3" name="フリーフォーム: 図形 2762">
                <a:extLst>
                  <a:ext uri="{FF2B5EF4-FFF2-40B4-BE49-F238E27FC236}">
                    <a16:creationId xmlns:a16="http://schemas.microsoft.com/office/drawing/2014/main" id="{1D2E6449-ED1A-47A3-9CE9-EA57BE66F046}"/>
                  </a:ext>
                </a:extLst>
              </p:cNvPr>
              <p:cNvSpPr/>
              <p:nvPr/>
            </p:nvSpPr>
            <p:spPr>
              <a:xfrm>
                <a:off x="5573653" y="1564897"/>
                <a:ext cx="288976" cy="375411"/>
              </a:xfrm>
              <a:custGeom>
                <a:avLst/>
                <a:gdLst>
                  <a:gd name="connsiteX0" fmla="*/ 60 w 288976"/>
                  <a:gd name="connsiteY0" fmla="*/ 378 h 375411"/>
                  <a:gd name="connsiteX1" fmla="*/ 252472 w 288976"/>
                  <a:gd name="connsiteY1" fmla="*/ 182941 h 375411"/>
                  <a:gd name="connsiteX2" fmla="*/ 287397 w 288976"/>
                  <a:gd name="connsiteY2" fmla="*/ 371853 h 375411"/>
                  <a:gd name="connsiteX3" fmla="*/ 282635 w 288976"/>
                  <a:gd name="connsiteY3" fmla="*/ 298828 h 375411"/>
                  <a:gd name="connsiteX4" fmla="*/ 279460 w 288976"/>
                  <a:gd name="connsiteY4" fmla="*/ 203578 h 375411"/>
                  <a:gd name="connsiteX5" fmla="*/ 228660 w 288976"/>
                  <a:gd name="connsiteY5" fmla="*/ 136903 h 375411"/>
                  <a:gd name="connsiteX6" fmla="*/ 60 w 288976"/>
                  <a:gd name="connsiteY6" fmla="*/ 378 h 375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88976" h="375411">
                    <a:moveTo>
                      <a:pt x="60" y="378"/>
                    </a:moveTo>
                    <a:cubicBezTo>
                      <a:pt x="4029" y="8051"/>
                      <a:pt x="204583" y="121029"/>
                      <a:pt x="252472" y="182941"/>
                    </a:cubicBezTo>
                    <a:cubicBezTo>
                      <a:pt x="300362" y="244854"/>
                      <a:pt x="282370" y="352538"/>
                      <a:pt x="287397" y="371853"/>
                    </a:cubicBezTo>
                    <a:cubicBezTo>
                      <a:pt x="292424" y="391168"/>
                      <a:pt x="283958" y="326874"/>
                      <a:pt x="282635" y="298828"/>
                    </a:cubicBezTo>
                    <a:cubicBezTo>
                      <a:pt x="281312" y="270782"/>
                      <a:pt x="288456" y="230565"/>
                      <a:pt x="279460" y="203578"/>
                    </a:cubicBezTo>
                    <a:cubicBezTo>
                      <a:pt x="270464" y="176591"/>
                      <a:pt x="268877" y="169976"/>
                      <a:pt x="228660" y="136903"/>
                    </a:cubicBezTo>
                    <a:cubicBezTo>
                      <a:pt x="188443" y="103830"/>
                      <a:pt x="-3909" y="-7295"/>
                      <a:pt x="60" y="3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4" name="フリーフォーム: 図形 2763">
                <a:extLst>
                  <a:ext uri="{FF2B5EF4-FFF2-40B4-BE49-F238E27FC236}">
                    <a16:creationId xmlns:a16="http://schemas.microsoft.com/office/drawing/2014/main" id="{0ABEFF18-8E55-464E-B3B8-69E873AA77B8}"/>
                  </a:ext>
                </a:extLst>
              </p:cNvPr>
              <p:cNvSpPr/>
              <p:nvPr/>
            </p:nvSpPr>
            <p:spPr>
              <a:xfrm>
                <a:off x="5891189" y="2015916"/>
                <a:ext cx="245756" cy="114822"/>
              </a:xfrm>
              <a:custGeom>
                <a:avLst/>
                <a:gdLst>
                  <a:gd name="connsiteX0" fmla="*/ 24 w 245756"/>
                  <a:gd name="connsiteY0" fmla="*/ 6559 h 114822"/>
                  <a:gd name="connsiteX1" fmla="*/ 139724 w 245756"/>
                  <a:gd name="connsiteY1" fmla="*/ 14497 h 114822"/>
                  <a:gd name="connsiteX2" fmla="*/ 244499 w 245756"/>
                  <a:gd name="connsiteY2" fmla="*/ 114509 h 114822"/>
                  <a:gd name="connsiteX3" fmla="*/ 195286 w 245756"/>
                  <a:gd name="connsiteY3" fmla="*/ 44659 h 114822"/>
                  <a:gd name="connsiteX4" fmla="*/ 160361 w 245756"/>
                  <a:gd name="connsiteY4" fmla="*/ 6559 h 114822"/>
                  <a:gd name="connsiteX5" fmla="*/ 128611 w 245756"/>
                  <a:gd name="connsiteY5" fmla="*/ 209 h 114822"/>
                  <a:gd name="connsiteX6" fmla="*/ 24 w 245756"/>
                  <a:gd name="connsiteY6" fmla="*/ 6559 h 114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5756" h="114822">
                    <a:moveTo>
                      <a:pt x="24" y="6559"/>
                    </a:moveTo>
                    <a:cubicBezTo>
                      <a:pt x="1876" y="8940"/>
                      <a:pt x="98978" y="-3495"/>
                      <a:pt x="139724" y="14497"/>
                    </a:cubicBezTo>
                    <a:cubicBezTo>
                      <a:pt x="180470" y="32489"/>
                      <a:pt x="235239" y="109482"/>
                      <a:pt x="244499" y="114509"/>
                    </a:cubicBezTo>
                    <a:cubicBezTo>
                      <a:pt x="253759" y="119536"/>
                      <a:pt x="209309" y="62651"/>
                      <a:pt x="195286" y="44659"/>
                    </a:cubicBezTo>
                    <a:cubicBezTo>
                      <a:pt x="181263" y="26667"/>
                      <a:pt x="171474" y="13967"/>
                      <a:pt x="160361" y="6559"/>
                    </a:cubicBezTo>
                    <a:cubicBezTo>
                      <a:pt x="149249" y="-849"/>
                      <a:pt x="155598" y="1532"/>
                      <a:pt x="128611" y="209"/>
                    </a:cubicBezTo>
                    <a:cubicBezTo>
                      <a:pt x="101624" y="-1114"/>
                      <a:pt x="-1828" y="4178"/>
                      <a:pt x="24" y="65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5" name="フリーフォーム: 図形 2764">
                <a:extLst>
                  <a:ext uri="{FF2B5EF4-FFF2-40B4-BE49-F238E27FC236}">
                    <a16:creationId xmlns:a16="http://schemas.microsoft.com/office/drawing/2014/main" id="{9C9E9567-21F8-4BEB-BFCE-98F5B815F3F1}"/>
                  </a:ext>
                </a:extLst>
              </p:cNvPr>
              <p:cNvSpPr/>
              <p:nvPr/>
            </p:nvSpPr>
            <p:spPr>
              <a:xfrm>
                <a:off x="5771225" y="1939795"/>
                <a:ext cx="166181" cy="69260"/>
              </a:xfrm>
              <a:custGeom>
                <a:avLst/>
                <a:gdLst>
                  <a:gd name="connsiteX0" fmla="*/ 925 w 166181"/>
                  <a:gd name="connsiteY0" fmla="*/ 1718 h 69260"/>
                  <a:gd name="connsiteX1" fmla="*/ 135863 w 166181"/>
                  <a:gd name="connsiteY1" fmla="*/ 50930 h 69260"/>
                  <a:gd name="connsiteX2" fmla="*/ 166025 w 166181"/>
                  <a:gd name="connsiteY2" fmla="*/ 68393 h 69260"/>
                  <a:gd name="connsiteX3" fmla="*/ 129513 w 166181"/>
                  <a:gd name="connsiteY3" fmla="*/ 27118 h 69260"/>
                  <a:gd name="connsiteX4" fmla="*/ 78713 w 166181"/>
                  <a:gd name="connsiteY4" fmla="*/ 12830 h 69260"/>
                  <a:gd name="connsiteX5" fmla="*/ 925 w 166181"/>
                  <a:gd name="connsiteY5" fmla="*/ 1718 h 69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6181" h="69260">
                    <a:moveTo>
                      <a:pt x="925" y="1718"/>
                    </a:moveTo>
                    <a:cubicBezTo>
                      <a:pt x="10450" y="8068"/>
                      <a:pt x="108346" y="39818"/>
                      <a:pt x="135863" y="50930"/>
                    </a:cubicBezTo>
                    <a:cubicBezTo>
                      <a:pt x="163380" y="62042"/>
                      <a:pt x="167083" y="72362"/>
                      <a:pt x="166025" y="68393"/>
                    </a:cubicBezTo>
                    <a:cubicBezTo>
                      <a:pt x="164967" y="64424"/>
                      <a:pt x="144065" y="36379"/>
                      <a:pt x="129513" y="27118"/>
                    </a:cubicBezTo>
                    <a:cubicBezTo>
                      <a:pt x="114961" y="17858"/>
                      <a:pt x="99350" y="17328"/>
                      <a:pt x="78713" y="12830"/>
                    </a:cubicBezTo>
                    <a:cubicBezTo>
                      <a:pt x="58076" y="8332"/>
                      <a:pt x="-8600" y="-4632"/>
                      <a:pt x="925" y="1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6" name="フリーフォーム: 図形 2765">
                <a:extLst>
                  <a:ext uri="{FF2B5EF4-FFF2-40B4-BE49-F238E27FC236}">
                    <a16:creationId xmlns:a16="http://schemas.microsoft.com/office/drawing/2014/main" id="{94AB879E-A524-4EB2-8562-EE2CF5C7F725}"/>
                  </a:ext>
                </a:extLst>
              </p:cNvPr>
              <p:cNvSpPr/>
              <p:nvPr/>
            </p:nvSpPr>
            <p:spPr>
              <a:xfrm>
                <a:off x="6159425" y="2137982"/>
                <a:ext cx="230551" cy="194417"/>
              </a:xfrm>
              <a:custGeom>
                <a:avLst/>
                <a:gdLst>
                  <a:gd name="connsiteX0" fmla="*/ 75 w 230551"/>
                  <a:gd name="connsiteY0" fmla="*/ 381 h 194417"/>
                  <a:gd name="connsiteX1" fmla="*/ 81038 w 230551"/>
                  <a:gd name="connsiteY1" fmla="*/ 60706 h 194417"/>
                  <a:gd name="connsiteX2" fmla="*/ 171525 w 230551"/>
                  <a:gd name="connsiteY2" fmla="*/ 111506 h 194417"/>
                  <a:gd name="connsiteX3" fmla="*/ 230263 w 230551"/>
                  <a:gd name="connsiteY3" fmla="*/ 194056 h 194417"/>
                  <a:gd name="connsiteX4" fmla="*/ 147713 w 230551"/>
                  <a:gd name="connsiteY4" fmla="*/ 76581 h 194417"/>
                  <a:gd name="connsiteX5" fmla="*/ 95325 w 230551"/>
                  <a:gd name="connsiteY5" fmla="*/ 36893 h 194417"/>
                  <a:gd name="connsiteX6" fmla="*/ 75 w 230551"/>
                  <a:gd name="connsiteY6" fmla="*/ 381 h 194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0551" h="194417">
                    <a:moveTo>
                      <a:pt x="75" y="381"/>
                    </a:moveTo>
                    <a:cubicBezTo>
                      <a:pt x="-2306" y="4350"/>
                      <a:pt x="52463" y="42185"/>
                      <a:pt x="81038" y="60706"/>
                    </a:cubicBezTo>
                    <a:cubicBezTo>
                      <a:pt x="109613" y="79227"/>
                      <a:pt x="146654" y="89281"/>
                      <a:pt x="171525" y="111506"/>
                    </a:cubicBezTo>
                    <a:cubicBezTo>
                      <a:pt x="196396" y="133731"/>
                      <a:pt x="234232" y="199877"/>
                      <a:pt x="230263" y="194056"/>
                    </a:cubicBezTo>
                    <a:cubicBezTo>
                      <a:pt x="226294" y="188235"/>
                      <a:pt x="170203" y="102775"/>
                      <a:pt x="147713" y="76581"/>
                    </a:cubicBezTo>
                    <a:cubicBezTo>
                      <a:pt x="125223" y="50387"/>
                      <a:pt x="119138" y="49329"/>
                      <a:pt x="95325" y="36893"/>
                    </a:cubicBezTo>
                    <a:cubicBezTo>
                      <a:pt x="71513" y="24458"/>
                      <a:pt x="2456" y="-3588"/>
                      <a:pt x="75" y="3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7" name="フリーフォーム: 図形 2766">
                <a:extLst>
                  <a:ext uri="{FF2B5EF4-FFF2-40B4-BE49-F238E27FC236}">
                    <a16:creationId xmlns:a16="http://schemas.microsoft.com/office/drawing/2014/main" id="{0A923EC2-1404-4D23-AFAA-77A82007271F}"/>
                  </a:ext>
                </a:extLst>
              </p:cNvPr>
              <p:cNvSpPr/>
              <p:nvPr/>
            </p:nvSpPr>
            <p:spPr>
              <a:xfrm>
                <a:off x="6145213" y="2154238"/>
                <a:ext cx="159745" cy="161301"/>
              </a:xfrm>
              <a:custGeom>
                <a:avLst/>
                <a:gdLst>
                  <a:gd name="connsiteX0" fmla="*/ 0 w 159745"/>
                  <a:gd name="connsiteY0" fmla="*/ 0 h 161301"/>
                  <a:gd name="connsiteX1" fmla="*/ 142875 w 159745"/>
                  <a:gd name="connsiteY1" fmla="*/ 142875 h 161301"/>
                  <a:gd name="connsiteX2" fmla="*/ 153987 w 159745"/>
                  <a:gd name="connsiteY2" fmla="*/ 153987 h 161301"/>
                  <a:gd name="connsiteX3" fmla="*/ 115887 w 159745"/>
                  <a:gd name="connsiteY3" fmla="*/ 92075 h 161301"/>
                  <a:gd name="connsiteX4" fmla="*/ 79375 w 159745"/>
                  <a:gd name="connsiteY4" fmla="*/ 58737 h 161301"/>
                  <a:gd name="connsiteX5" fmla="*/ 0 w 159745"/>
                  <a:gd name="connsiteY5" fmla="*/ 0 h 1613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9745" h="161301">
                    <a:moveTo>
                      <a:pt x="0" y="0"/>
                    </a:moveTo>
                    <a:lnTo>
                      <a:pt x="142875" y="142875"/>
                    </a:lnTo>
                    <a:cubicBezTo>
                      <a:pt x="168539" y="168539"/>
                      <a:pt x="158485" y="162454"/>
                      <a:pt x="153987" y="153987"/>
                    </a:cubicBezTo>
                    <a:cubicBezTo>
                      <a:pt x="149489" y="145520"/>
                      <a:pt x="128322" y="107950"/>
                      <a:pt x="115887" y="92075"/>
                    </a:cubicBezTo>
                    <a:cubicBezTo>
                      <a:pt x="103452" y="76200"/>
                      <a:pt x="79375" y="58737"/>
                      <a:pt x="79375" y="58737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8" name="フリーフォーム: 図形 2767">
                <a:extLst>
                  <a:ext uri="{FF2B5EF4-FFF2-40B4-BE49-F238E27FC236}">
                    <a16:creationId xmlns:a16="http://schemas.microsoft.com/office/drawing/2014/main" id="{6D72786C-62DA-4CE6-87B3-57E610FE38EF}"/>
                  </a:ext>
                </a:extLst>
              </p:cNvPr>
              <p:cNvSpPr/>
              <p:nvPr/>
            </p:nvSpPr>
            <p:spPr>
              <a:xfrm>
                <a:off x="7569160" y="4449068"/>
                <a:ext cx="355935" cy="125124"/>
              </a:xfrm>
              <a:custGeom>
                <a:avLst/>
                <a:gdLst>
                  <a:gd name="connsiteX0" fmla="*/ 40 w 355935"/>
                  <a:gd name="connsiteY0" fmla="*/ 165 h 125124"/>
                  <a:gd name="connsiteX1" fmla="*/ 196890 w 355935"/>
                  <a:gd name="connsiteY1" fmla="*/ 101765 h 125124"/>
                  <a:gd name="connsiteX2" fmla="*/ 355640 w 355935"/>
                  <a:gd name="connsiteY2" fmla="*/ 125049 h 125124"/>
                  <a:gd name="connsiteX3" fmla="*/ 234990 w 355935"/>
                  <a:gd name="connsiteY3" fmla="*/ 108115 h 125124"/>
                  <a:gd name="connsiteX4" fmla="*/ 179957 w 355935"/>
                  <a:gd name="connsiteY4" fmla="*/ 78482 h 125124"/>
                  <a:gd name="connsiteX5" fmla="*/ 40 w 355935"/>
                  <a:gd name="connsiteY5" fmla="*/ 165 h 125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5935" h="125124">
                    <a:moveTo>
                      <a:pt x="40" y="165"/>
                    </a:moveTo>
                    <a:cubicBezTo>
                      <a:pt x="2862" y="4046"/>
                      <a:pt x="137624" y="80951"/>
                      <a:pt x="196890" y="101765"/>
                    </a:cubicBezTo>
                    <a:cubicBezTo>
                      <a:pt x="256156" y="122579"/>
                      <a:pt x="349290" y="123991"/>
                      <a:pt x="355640" y="125049"/>
                    </a:cubicBezTo>
                    <a:cubicBezTo>
                      <a:pt x="361990" y="126107"/>
                      <a:pt x="264270" y="115876"/>
                      <a:pt x="234990" y="108115"/>
                    </a:cubicBezTo>
                    <a:cubicBezTo>
                      <a:pt x="205710" y="100354"/>
                      <a:pt x="217351" y="95062"/>
                      <a:pt x="179957" y="78482"/>
                    </a:cubicBezTo>
                    <a:cubicBezTo>
                      <a:pt x="142563" y="61902"/>
                      <a:pt x="-2782" y="-3716"/>
                      <a:pt x="40" y="1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69" name="フリーフォーム: 図形 2768">
                <a:extLst>
                  <a:ext uri="{FF2B5EF4-FFF2-40B4-BE49-F238E27FC236}">
                    <a16:creationId xmlns:a16="http://schemas.microsoft.com/office/drawing/2014/main" id="{B444DA71-ADA7-4D56-B01C-5E109FFF7AD3}"/>
                  </a:ext>
                </a:extLst>
              </p:cNvPr>
              <p:cNvSpPr/>
              <p:nvPr/>
            </p:nvSpPr>
            <p:spPr>
              <a:xfrm>
                <a:off x="7568413" y="4470385"/>
                <a:ext cx="356491" cy="152493"/>
              </a:xfrm>
              <a:custGeom>
                <a:avLst/>
                <a:gdLst>
                  <a:gd name="connsiteX0" fmla="*/ 787 w 356491"/>
                  <a:gd name="connsiteY0" fmla="*/ 15 h 152493"/>
                  <a:gd name="connsiteX1" fmla="*/ 125670 w 356491"/>
                  <a:gd name="connsiteY1" fmla="*/ 118548 h 152493"/>
                  <a:gd name="connsiteX2" fmla="*/ 259020 w 356491"/>
                  <a:gd name="connsiteY2" fmla="*/ 152415 h 152493"/>
                  <a:gd name="connsiteX3" fmla="*/ 356387 w 356491"/>
                  <a:gd name="connsiteY3" fmla="*/ 112198 h 152493"/>
                  <a:gd name="connsiteX4" fmla="*/ 275954 w 356491"/>
                  <a:gd name="connsiteY4" fmla="*/ 133365 h 152493"/>
                  <a:gd name="connsiteX5" fmla="*/ 187054 w 356491"/>
                  <a:gd name="connsiteY5" fmla="*/ 127015 h 152493"/>
                  <a:gd name="connsiteX6" fmla="*/ 787 w 356491"/>
                  <a:gd name="connsiteY6" fmla="*/ 15 h 152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56491" h="152493">
                    <a:moveTo>
                      <a:pt x="787" y="15"/>
                    </a:moveTo>
                    <a:cubicBezTo>
                      <a:pt x="-9444" y="-1396"/>
                      <a:pt x="82631" y="93148"/>
                      <a:pt x="125670" y="118548"/>
                    </a:cubicBezTo>
                    <a:cubicBezTo>
                      <a:pt x="168709" y="143948"/>
                      <a:pt x="220567" y="153473"/>
                      <a:pt x="259020" y="152415"/>
                    </a:cubicBezTo>
                    <a:cubicBezTo>
                      <a:pt x="297473" y="151357"/>
                      <a:pt x="353565" y="115373"/>
                      <a:pt x="356387" y="112198"/>
                    </a:cubicBezTo>
                    <a:cubicBezTo>
                      <a:pt x="359209" y="109023"/>
                      <a:pt x="304176" y="130895"/>
                      <a:pt x="275954" y="133365"/>
                    </a:cubicBezTo>
                    <a:cubicBezTo>
                      <a:pt x="247732" y="135835"/>
                      <a:pt x="230446" y="144301"/>
                      <a:pt x="187054" y="127015"/>
                    </a:cubicBezTo>
                    <a:cubicBezTo>
                      <a:pt x="143662" y="109729"/>
                      <a:pt x="11018" y="1426"/>
                      <a:pt x="787" y="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0" name="フリーフォーム: 図形 2769">
                <a:extLst>
                  <a:ext uri="{FF2B5EF4-FFF2-40B4-BE49-F238E27FC236}">
                    <a16:creationId xmlns:a16="http://schemas.microsoft.com/office/drawing/2014/main" id="{DCBC5A35-F0AF-40E5-B2A4-07B3834399DC}"/>
                  </a:ext>
                </a:extLst>
              </p:cNvPr>
              <p:cNvSpPr/>
              <p:nvPr/>
            </p:nvSpPr>
            <p:spPr>
              <a:xfrm>
                <a:off x="8125854" y="3585579"/>
                <a:ext cx="375940" cy="300639"/>
              </a:xfrm>
              <a:custGeom>
                <a:avLst/>
                <a:gdLst>
                  <a:gd name="connsiteX0" fmla="*/ 374679 w 375940"/>
                  <a:gd name="connsiteY0" fmla="*/ 54 h 300639"/>
                  <a:gd name="connsiteX1" fmla="*/ 279429 w 375940"/>
                  <a:gd name="connsiteY1" fmla="*/ 148221 h 300639"/>
                  <a:gd name="connsiteX2" fmla="*/ 131263 w 375940"/>
                  <a:gd name="connsiteY2" fmla="*/ 258288 h 300639"/>
                  <a:gd name="connsiteX3" fmla="*/ 29 w 375940"/>
                  <a:gd name="connsiteY3" fmla="*/ 300621 h 300639"/>
                  <a:gd name="connsiteX4" fmla="*/ 120679 w 375940"/>
                  <a:gd name="connsiteY4" fmla="*/ 262521 h 300639"/>
                  <a:gd name="connsiteX5" fmla="*/ 268846 w 375940"/>
                  <a:gd name="connsiteY5" fmla="*/ 188438 h 300639"/>
                  <a:gd name="connsiteX6" fmla="*/ 330229 w 375940"/>
                  <a:gd name="connsiteY6" fmla="*/ 131288 h 300639"/>
                  <a:gd name="connsiteX7" fmla="*/ 374679 w 375940"/>
                  <a:gd name="connsiteY7" fmla="*/ 54 h 300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5940" h="300639">
                    <a:moveTo>
                      <a:pt x="374679" y="54"/>
                    </a:moveTo>
                    <a:cubicBezTo>
                      <a:pt x="366212" y="2876"/>
                      <a:pt x="319998" y="105182"/>
                      <a:pt x="279429" y="148221"/>
                    </a:cubicBezTo>
                    <a:cubicBezTo>
                      <a:pt x="238860" y="191260"/>
                      <a:pt x="177830" y="232888"/>
                      <a:pt x="131263" y="258288"/>
                    </a:cubicBezTo>
                    <a:cubicBezTo>
                      <a:pt x="84696" y="283688"/>
                      <a:pt x="1793" y="299915"/>
                      <a:pt x="29" y="300621"/>
                    </a:cubicBezTo>
                    <a:cubicBezTo>
                      <a:pt x="-1735" y="301327"/>
                      <a:pt x="75876" y="281218"/>
                      <a:pt x="120679" y="262521"/>
                    </a:cubicBezTo>
                    <a:cubicBezTo>
                      <a:pt x="165482" y="243824"/>
                      <a:pt x="233921" y="210310"/>
                      <a:pt x="268846" y="188438"/>
                    </a:cubicBezTo>
                    <a:cubicBezTo>
                      <a:pt x="303771" y="166566"/>
                      <a:pt x="313648" y="157394"/>
                      <a:pt x="330229" y="131288"/>
                    </a:cubicBezTo>
                    <a:cubicBezTo>
                      <a:pt x="346810" y="105182"/>
                      <a:pt x="383146" y="-2768"/>
                      <a:pt x="374679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1" name="フリーフォーム: 図形 2770">
                <a:extLst>
                  <a:ext uri="{FF2B5EF4-FFF2-40B4-BE49-F238E27FC236}">
                    <a16:creationId xmlns:a16="http://schemas.microsoft.com/office/drawing/2014/main" id="{BC62BDE6-DCB1-45F0-8E10-3754F2CD5A6C}"/>
                  </a:ext>
                </a:extLst>
              </p:cNvPr>
              <p:cNvSpPr/>
              <p:nvPr/>
            </p:nvSpPr>
            <p:spPr>
              <a:xfrm>
                <a:off x="8068681" y="3570633"/>
                <a:ext cx="420122" cy="290550"/>
              </a:xfrm>
              <a:custGeom>
                <a:avLst/>
                <a:gdLst>
                  <a:gd name="connsiteX0" fmla="*/ 419152 w 420122"/>
                  <a:gd name="connsiteY0" fmla="*/ 184 h 290550"/>
                  <a:gd name="connsiteX1" fmla="*/ 177852 w 420122"/>
                  <a:gd name="connsiteY1" fmla="*/ 122950 h 290550"/>
                  <a:gd name="connsiteX2" fmla="*/ 2169 w 420122"/>
                  <a:gd name="connsiteY2" fmla="*/ 288050 h 290550"/>
                  <a:gd name="connsiteX3" fmla="*/ 91069 w 420122"/>
                  <a:gd name="connsiteY3" fmla="*/ 213967 h 290550"/>
                  <a:gd name="connsiteX4" fmla="*/ 256169 w 420122"/>
                  <a:gd name="connsiteY4" fmla="*/ 97550 h 290550"/>
                  <a:gd name="connsiteX5" fmla="*/ 419152 w 420122"/>
                  <a:gd name="connsiteY5" fmla="*/ 184 h 2905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20122" h="290550">
                    <a:moveTo>
                      <a:pt x="419152" y="184"/>
                    </a:moveTo>
                    <a:cubicBezTo>
                      <a:pt x="406099" y="4417"/>
                      <a:pt x="247349" y="74972"/>
                      <a:pt x="177852" y="122950"/>
                    </a:cubicBezTo>
                    <a:cubicBezTo>
                      <a:pt x="108355" y="170928"/>
                      <a:pt x="16633" y="272881"/>
                      <a:pt x="2169" y="288050"/>
                    </a:cubicBezTo>
                    <a:cubicBezTo>
                      <a:pt x="-12295" y="303220"/>
                      <a:pt x="48736" y="245717"/>
                      <a:pt x="91069" y="213967"/>
                    </a:cubicBezTo>
                    <a:cubicBezTo>
                      <a:pt x="133402" y="182217"/>
                      <a:pt x="202194" y="129653"/>
                      <a:pt x="256169" y="97550"/>
                    </a:cubicBezTo>
                    <a:cubicBezTo>
                      <a:pt x="310144" y="65447"/>
                      <a:pt x="432205" y="-4049"/>
                      <a:pt x="419152" y="1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2" name="フリーフォーム: 図形 2771">
                <a:extLst>
                  <a:ext uri="{FF2B5EF4-FFF2-40B4-BE49-F238E27FC236}">
                    <a16:creationId xmlns:a16="http://schemas.microsoft.com/office/drawing/2014/main" id="{AE62F074-A8CB-4FF0-8F06-CC9FE66E8DA1}"/>
                  </a:ext>
                </a:extLst>
              </p:cNvPr>
              <p:cNvSpPr/>
              <p:nvPr/>
            </p:nvSpPr>
            <p:spPr>
              <a:xfrm>
                <a:off x="8077200" y="3556000"/>
                <a:ext cx="544814" cy="393041"/>
              </a:xfrm>
              <a:custGeom>
                <a:avLst/>
                <a:gdLst>
                  <a:gd name="connsiteX0" fmla="*/ 408517 w 544814"/>
                  <a:gd name="connsiteY0" fmla="*/ 0 h 393041"/>
                  <a:gd name="connsiteX1" fmla="*/ 537633 w 544814"/>
                  <a:gd name="connsiteY1" fmla="*/ 124883 h 393041"/>
                  <a:gd name="connsiteX2" fmla="*/ 508000 w 544814"/>
                  <a:gd name="connsiteY2" fmla="*/ 169333 h 393041"/>
                  <a:gd name="connsiteX3" fmla="*/ 338667 w 544814"/>
                  <a:gd name="connsiteY3" fmla="*/ 323850 h 393041"/>
                  <a:gd name="connsiteX4" fmla="*/ 287867 w 544814"/>
                  <a:gd name="connsiteY4" fmla="*/ 364067 h 393041"/>
                  <a:gd name="connsiteX5" fmla="*/ 165100 w 544814"/>
                  <a:gd name="connsiteY5" fmla="*/ 383117 h 393041"/>
                  <a:gd name="connsiteX6" fmla="*/ 88900 w 544814"/>
                  <a:gd name="connsiteY6" fmla="*/ 391583 h 393041"/>
                  <a:gd name="connsiteX7" fmla="*/ 55033 w 544814"/>
                  <a:gd name="connsiteY7" fmla="*/ 353483 h 393041"/>
                  <a:gd name="connsiteX8" fmla="*/ 0 w 544814"/>
                  <a:gd name="connsiteY8" fmla="*/ 302683 h 393041"/>
                  <a:gd name="connsiteX9" fmla="*/ 55033 w 544814"/>
                  <a:gd name="connsiteY9" fmla="*/ 340783 h 393041"/>
                  <a:gd name="connsiteX10" fmla="*/ 107950 w 544814"/>
                  <a:gd name="connsiteY10" fmla="*/ 376767 h 393041"/>
                  <a:gd name="connsiteX11" fmla="*/ 287867 w 544814"/>
                  <a:gd name="connsiteY11" fmla="*/ 338667 h 393041"/>
                  <a:gd name="connsiteX12" fmla="*/ 512233 w 544814"/>
                  <a:gd name="connsiteY12" fmla="*/ 127000 h 393041"/>
                  <a:gd name="connsiteX13" fmla="*/ 408517 w 544814"/>
                  <a:gd name="connsiteY13" fmla="*/ 0 h 393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544814" h="393041">
                    <a:moveTo>
                      <a:pt x="408517" y="0"/>
                    </a:moveTo>
                    <a:cubicBezTo>
                      <a:pt x="412750" y="-353"/>
                      <a:pt x="521053" y="96661"/>
                      <a:pt x="537633" y="124883"/>
                    </a:cubicBezTo>
                    <a:cubicBezTo>
                      <a:pt x="554213" y="153105"/>
                      <a:pt x="541161" y="136172"/>
                      <a:pt x="508000" y="169333"/>
                    </a:cubicBezTo>
                    <a:cubicBezTo>
                      <a:pt x="474839" y="202494"/>
                      <a:pt x="375356" y="291394"/>
                      <a:pt x="338667" y="323850"/>
                    </a:cubicBezTo>
                    <a:cubicBezTo>
                      <a:pt x="301978" y="356306"/>
                      <a:pt x="316795" y="354189"/>
                      <a:pt x="287867" y="364067"/>
                    </a:cubicBezTo>
                    <a:cubicBezTo>
                      <a:pt x="258939" y="373945"/>
                      <a:pt x="198261" y="378531"/>
                      <a:pt x="165100" y="383117"/>
                    </a:cubicBezTo>
                    <a:cubicBezTo>
                      <a:pt x="131939" y="387703"/>
                      <a:pt x="107244" y="396522"/>
                      <a:pt x="88900" y="391583"/>
                    </a:cubicBezTo>
                    <a:cubicBezTo>
                      <a:pt x="70555" y="386644"/>
                      <a:pt x="69850" y="368300"/>
                      <a:pt x="55033" y="353483"/>
                    </a:cubicBezTo>
                    <a:cubicBezTo>
                      <a:pt x="40216" y="338666"/>
                      <a:pt x="0" y="304800"/>
                      <a:pt x="0" y="302683"/>
                    </a:cubicBezTo>
                    <a:cubicBezTo>
                      <a:pt x="0" y="300566"/>
                      <a:pt x="37041" y="328436"/>
                      <a:pt x="55033" y="340783"/>
                    </a:cubicBezTo>
                    <a:cubicBezTo>
                      <a:pt x="73025" y="353130"/>
                      <a:pt x="69144" y="377120"/>
                      <a:pt x="107950" y="376767"/>
                    </a:cubicBezTo>
                    <a:cubicBezTo>
                      <a:pt x="146756" y="376414"/>
                      <a:pt x="220487" y="380295"/>
                      <a:pt x="287867" y="338667"/>
                    </a:cubicBezTo>
                    <a:cubicBezTo>
                      <a:pt x="355247" y="297039"/>
                      <a:pt x="490361" y="179564"/>
                      <a:pt x="512233" y="127000"/>
                    </a:cubicBezTo>
                    <a:cubicBezTo>
                      <a:pt x="534105" y="74436"/>
                      <a:pt x="404284" y="353"/>
                      <a:pt x="40851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3" name="フリーフォーム: 図形 2772">
                <a:extLst>
                  <a:ext uri="{FF2B5EF4-FFF2-40B4-BE49-F238E27FC236}">
                    <a16:creationId xmlns:a16="http://schemas.microsoft.com/office/drawing/2014/main" id="{DFB0DB64-47E7-4C07-88C0-45EEBB00A55D}"/>
                  </a:ext>
                </a:extLst>
              </p:cNvPr>
              <p:cNvSpPr/>
              <p:nvPr/>
            </p:nvSpPr>
            <p:spPr>
              <a:xfrm>
                <a:off x="4624381" y="1987451"/>
                <a:ext cx="342935" cy="106523"/>
              </a:xfrm>
              <a:custGeom>
                <a:avLst/>
                <a:gdLst>
                  <a:gd name="connsiteX0" fmla="*/ 7 w 342935"/>
                  <a:gd name="connsiteY0" fmla="*/ 106462 h 106523"/>
                  <a:gd name="connsiteX1" fmla="*/ 239719 w 342935"/>
                  <a:gd name="connsiteY1" fmla="*/ 23912 h 106523"/>
                  <a:gd name="connsiteX2" fmla="*/ 342907 w 342935"/>
                  <a:gd name="connsiteY2" fmla="*/ 3274 h 106523"/>
                  <a:gd name="connsiteX3" fmla="*/ 247657 w 342935"/>
                  <a:gd name="connsiteY3" fmla="*/ 9624 h 106523"/>
                  <a:gd name="connsiteX4" fmla="*/ 7 w 342935"/>
                  <a:gd name="connsiteY4" fmla="*/ 106462 h 10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2935" h="106523">
                    <a:moveTo>
                      <a:pt x="7" y="106462"/>
                    </a:moveTo>
                    <a:cubicBezTo>
                      <a:pt x="-1316" y="108843"/>
                      <a:pt x="182569" y="41110"/>
                      <a:pt x="239719" y="23912"/>
                    </a:cubicBezTo>
                    <a:cubicBezTo>
                      <a:pt x="296869" y="6714"/>
                      <a:pt x="341584" y="5655"/>
                      <a:pt x="342907" y="3274"/>
                    </a:cubicBezTo>
                    <a:cubicBezTo>
                      <a:pt x="344230" y="893"/>
                      <a:pt x="299780" y="-5193"/>
                      <a:pt x="247657" y="9624"/>
                    </a:cubicBezTo>
                    <a:cubicBezTo>
                      <a:pt x="195534" y="24441"/>
                      <a:pt x="1330" y="104081"/>
                      <a:pt x="7" y="1064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4" name="フリーフォーム: 図形 2773">
                <a:extLst>
                  <a:ext uri="{FF2B5EF4-FFF2-40B4-BE49-F238E27FC236}">
                    <a16:creationId xmlns:a16="http://schemas.microsoft.com/office/drawing/2014/main" id="{9AEE5DDD-29FD-4953-9F2C-B02DB1E7FEA3}"/>
                  </a:ext>
                </a:extLst>
              </p:cNvPr>
              <p:cNvSpPr/>
              <p:nvPr/>
            </p:nvSpPr>
            <p:spPr>
              <a:xfrm>
                <a:off x="5033963" y="1933029"/>
                <a:ext cx="243892" cy="39022"/>
              </a:xfrm>
              <a:custGeom>
                <a:avLst/>
                <a:gdLst>
                  <a:gd name="connsiteX0" fmla="*/ 0 w 243892"/>
                  <a:gd name="connsiteY0" fmla="*/ 16421 h 39022"/>
                  <a:gd name="connsiteX1" fmla="*/ 157162 w 243892"/>
                  <a:gd name="connsiteY1" fmla="*/ 3721 h 39022"/>
                  <a:gd name="connsiteX2" fmla="*/ 242887 w 243892"/>
                  <a:gd name="connsiteY2" fmla="*/ 546 h 39022"/>
                  <a:gd name="connsiteX3" fmla="*/ 198437 w 243892"/>
                  <a:gd name="connsiteY3" fmla="*/ 13246 h 39022"/>
                  <a:gd name="connsiteX4" fmla="*/ 114300 w 243892"/>
                  <a:gd name="connsiteY4" fmla="*/ 38646 h 39022"/>
                  <a:gd name="connsiteX5" fmla="*/ 88900 w 243892"/>
                  <a:gd name="connsiteY5" fmla="*/ 29121 h 39022"/>
                  <a:gd name="connsiteX6" fmla="*/ 0 w 243892"/>
                  <a:gd name="connsiteY6" fmla="*/ 16421 h 390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892" h="39022">
                    <a:moveTo>
                      <a:pt x="0" y="16421"/>
                    </a:moveTo>
                    <a:lnTo>
                      <a:pt x="157162" y="3721"/>
                    </a:lnTo>
                    <a:cubicBezTo>
                      <a:pt x="197643" y="1075"/>
                      <a:pt x="236008" y="-1041"/>
                      <a:pt x="242887" y="546"/>
                    </a:cubicBezTo>
                    <a:cubicBezTo>
                      <a:pt x="249766" y="2133"/>
                      <a:pt x="219868" y="6896"/>
                      <a:pt x="198437" y="13246"/>
                    </a:cubicBezTo>
                    <a:cubicBezTo>
                      <a:pt x="177006" y="19596"/>
                      <a:pt x="132556" y="36000"/>
                      <a:pt x="114300" y="38646"/>
                    </a:cubicBezTo>
                    <a:cubicBezTo>
                      <a:pt x="96044" y="41292"/>
                      <a:pt x="88900" y="29121"/>
                      <a:pt x="88900" y="29121"/>
                    </a:cubicBezTo>
                    <a:lnTo>
                      <a:pt x="0" y="1642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5" name="フリーフォーム: 図形 2774">
                <a:extLst>
                  <a:ext uri="{FF2B5EF4-FFF2-40B4-BE49-F238E27FC236}">
                    <a16:creationId xmlns:a16="http://schemas.microsoft.com/office/drawing/2014/main" id="{95451512-E36D-4494-A022-2B926F926CC0}"/>
                  </a:ext>
                </a:extLst>
              </p:cNvPr>
              <p:cNvSpPr/>
              <p:nvPr/>
            </p:nvSpPr>
            <p:spPr>
              <a:xfrm>
                <a:off x="5735610" y="2033234"/>
                <a:ext cx="162857" cy="314681"/>
              </a:xfrm>
              <a:custGeom>
                <a:avLst/>
                <a:gdLst>
                  <a:gd name="connsiteX0" fmla="*/ 161953 w 162857"/>
                  <a:gd name="connsiteY0" fmla="*/ 3529 h 314681"/>
                  <a:gd name="connsiteX1" fmla="*/ 93690 w 162857"/>
                  <a:gd name="connsiteY1" fmla="*/ 59091 h 314681"/>
                  <a:gd name="connsiteX2" fmla="*/ 41303 w 162857"/>
                  <a:gd name="connsiteY2" fmla="*/ 219429 h 314681"/>
                  <a:gd name="connsiteX3" fmla="*/ 28 w 162857"/>
                  <a:gd name="connsiteY3" fmla="*/ 314679 h 314681"/>
                  <a:gd name="connsiteX4" fmla="*/ 34953 w 162857"/>
                  <a:gd name="connsiteY4" fmla="*/ 222604 h 314681"/>
                  <a:gd name="connsiteX5" fmla="*/ 41303 w 162857"/>
                  <a:gd name="connsiteY5" fmla="*/ 189266 h 314681"/>
                  <a:gd name="connsiteX6" fmla="*/ 41303 w 162857"/>
                  <a:gd name="connsiteY6" fmla="*/ 147991 h 314681"/>
                  <a:gd name="connsiteX7" fmla="*/ 161953 w 162857"/>
                  <a:gd name="connsiteY7" fmla="*/ 3529 h 314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2857" h="314681">
                    <a:moveTo>
                      <a:pt x="161953" y="3529"/>
                    </a:moveTo>
                    <a:cubicBezTo>
                      <a:pt x="170684" y="-11288"/>
                      <a:pt x="113798" y="23108"/>
                      <a:pt x="93690" y="59091"/>
                    </a:cubicBezTo>
                    <a:cubicBezTo>
                      <a:pt x="73582" y="95074"/>
                      <a:pt x="56913" y="176831"/>
                      <a:pt x="41303" y="219429"/>
                    </a:cubicBezTo>
                    <a:cubicBezTo>
                      <a:pt x="25693" y="262027"/>
                      <a:pt x="1086" y="314150"/>
                      <a:pt x="28" y="314679"/>
                    </a:cubicBezTo>
                    <a:cubicBezTo>
                      <a:pt x="-1030" y="315208"/>
                      <a:pt x="28074" y="243506"/>
                      <a:pt x="34953" y="222604"/>
                    </a:cubicBezTo>
                    <a:cubicBezTo>
                      <a:pt x="41832" y="201702"/>
                      <a:pt x="40245" y="201701"/>
                      <a:pt x="41303" y="189266"/>
                    </a:cubicBezTo>
                    <a:cubicBezTo>
                      <a:pt x="42361" y="176831"/>
                      <a:pt x="22518" y="178947"/>
                      <a:pt x="41303" y="147991"/>
                    </a:cubicBezTo>
                    <a:cubicBezTo>
                      <a:pt x="60088" y="117035"/>
                      <a:pt x="153222" y="18346"/>
                      <a:pt x="161953" y="35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6" name="フリーフォーム: 図形 2775">
                <a:extLst>
                  <a:ext uri="{FF2B5EF4-FFF2-40B4-BE49-F238E27FC236}">
                    <a16:creationId xmlns:a16="http://schemas.microsoft.com/office/drawing/2014/main" id="{2A91C0B1-7B71-4A6B-BCAA-50D26CC01465}"/>
                  </a:ext>
                </a:extLst>
              </p:cNvPr>
              <p:cNvSpPr/>
              <p:nvPr/>
            </p:nvSpPr>
            <p:spPr>
              <a:xfrm>
                <a:off x="5628800" y="1703179"/>
                <a:ext cx="167289" cy="272546"/>
              </a:xfrm>
              <a:custGeom>
                <a:avLst/>
                <a:gdLst>
                  <a:gd name="connsiteX0" fmla="*/ 89375 w 167289"/>
                  <a:gd name="connsiteY0" fmla="*/ 209 h 272546"/>
                  <a:gd name="connsiteX1" fmla="*/ 146525 w 167289"/>
                  <a:gd name="connsiteY1" fmla="*/ 108159 h 272546"/>
                  <a:gd name="connsiteX2" fmla="*/ 78263 w 167289"/>
                  <a:gd name="connsiteY2" fmla="*/ 192296 h 272546"/>
                  <a:gd name="connsiteX3" fmla="*/ 51275 w 167289"/>
                  <a:gd name="connsiteY3" fmla="*/ 197059 h 272546"/>
                  <a:gd name="connsiteX4" fmla="*/ 16350 w 167289"/>
                  <a:gd name="connsiteY4" fmla="*/ 190709 h 272546"/>
                  <a:gd name="connsiteX5" fmla="*/ 25875 w 167289"/>
                  <a:gd name="connsiteY5" fmla="*/ 230396 h 272546"/>
                  <a:gd name="connsiteX6" fmla="*/ 14763 w 167289"/>
                  <a:gd name="connsiteY6" fmla="*/ 270084 h 272546"/>
                  <a:gd name="connsiteX7" fmla="*/ 29050 w 167289"/>
                  <a:gd name="connsiteY7" fmla="*/ 268496 h 272546"/>
                  <a:gd name="connsiteX8" fmla="*/ 167163 w 167289"/>
                  <a:gd name="connsiteY8" fmla="*/ 263734 h 272546"/>
                  <a:gd name="connsiteX9" fmla="*/ 52863 w 167289"/>
                  <a:gd name="connsiteY9" fmla="*/ 247859 h 272546"/>
                  <a:gd name="connsiteX10" fmla="*/ 2063 w 167289"/>
                  <a:gd name="connsiteY10" fmla="*/ 224046 h 272546"/>
                  <a:gd name="connsiteX11" fmla="*/ 117950 w 167289"/>
                  <a:gd name="connsiteY11" fmla="*/ 176421 h 272546"/>
                  <a:gd name="connsiteX12" fmla="*/ 141763 w 167289"/>
                  <a:gd name="connsiteY12" fmla="*/ 82759 h 272546"/>
                  <a:gd name="connsiteX13" fmla="*/ 89375 w 167289"/>
                  <a:gd name="connsiteY13" fmla="*/ 209 h 272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289" h="272546">
                    <a:moveTo>
                      <a:pt x="89375" y="209"/>
                    </a:moveTo>
                    <a:cubicBezTo>
                      <a:pt x="90169" y="4442"/>
                      <a:pt x="148377" y="76144"/>
                      <a:pt x="146525" y="108159"/>
                    </a:cubicBezTo>
                    <a:cubicBezTo>
                      <a:pt x="144673" y="140174"/>
                      <a:pt x="94138" y="177479"/>
                      <a:pt x="78263" y="192296"/>
                    </a:cubicBezTo>
                    <a:cubicBezTo>
                      <a:pt x="62388" y="207113"/>
                      <a:pt x="61594" y="197323"/>
                      <a:pt x="51275" y="197059"/>
                    </a:cubicBezTo>
                    <a:cubicBezTo>
                      <a:pt x="40956" y="196795"/>
                      <a:pt x="20583" y="185153"/>
                      <a:pt x="16350" y="190709"/>
                    </a:cubicBezTo>
                    <a:cubicBezTo>
                      <a:pt x="12117" y="196265"/>
                      <a:pt x="26139" y="217167"/>
                      <a:pt x="25875" y="230396"/>
                    </a:cubicBezTo>
                    <a:cubicBezTo>
                      <a:pt x="25610" y="243625"/>
                      <a:pt x="14234" y="263734"/>
                      <a:pt x="14763" y="270084"/>
                    </a:cubicBezTo>
                    <a:cubicBezTo>
                      <a:pt x="15292" y="276434"/>
                      <a:pt x="29050" y="268496"/>
                      <a:pt x="29050" y="268496"/>
                    </a:cubicBezTo>
                    <a:cubicBezTo>
                      <a:pt x="54450" y="267438"/>
                      <a:pt x="163194" y="267173"/>
                      <a:pt x="167163" y="263734"/>
                    </a:cubicBezTo>
                    <a:cubicBezTo>
                      <a:pt x="171132" y="260295"/>
                      <a:pt x="80380" y="254474"/>
                      <a:pt x="52863" y="247859"/>
                    </a:cubicBezTo>
                    <a:cubicBezTo>
                      <a:pt x="25346" y="241244"/>
                      <a:pt x="-8785" y="235952"/>
                      <a:pt x="2063" y="224046"/>
                    </a:cubicBezTo>
                    <a:cubicBezTo>
                      <a:pt x="12911" y="212140"/>
                      <a:pt x="94667" y="199969"/>
                      <a:pt x="117950" y="176421"/>
                    </a:cubicBezTo>
                    <a:cubicBezTo>
                      <a:pt x="141233" y="152873"/>
                      <a:pt x="145467" y="108424"/>
                      <a:pt x="141763" y="82759"/>
                    </a:cubicBezTo>
                    <a:cubicBezTo>
                      <a:pt x="138059" y="57095"/>
                      <a:pt x="88581" y="-4024"/>
                      <a:pt x="89375" y="2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7" name="フリーフォーム: 図形 2776">
                <a:extLst>
                  <a:ext uri="{FF2B5EF4-FFF2-40B4-BE49-F238E27FC236}">
                    <a16:creationId xmlns:a16="http://schemas.microsoft.com/office/drawing/2014/main" id="{8F0BB733-204E-47FC-9921-DF861340BDF2}"/>
                  </a:ext>
                </a:extLst>
              </p:cNvPr>
              <p:cNvSpPr/>
              <p:nvPr/>
            </p:nvSpPr>
            <p:spPr>
              <a:xfrm>
                <a:off x="5757399" y="1735088"/>
                <a:ext cx="138578" cy="205341"/>
              </a:xfrm>
              <a:custGeom>
                <a:avLst/>
                <a:gdLst>
                  <a:gd name="connsiteX0" fmla="*/ 41739 w 138578"/>
                  <a:gd name="connsiteY0" fmla="*/ 50 h 205341"/>
                  <a:gd name="connsiteX1" fmla="*/ 75076 w 138578"/>
                  <a:gd name="connsiteY1" fmla="*/ 93712 h 205341"/>
                  <a:gd name="connsiteX2" fmla="*/ 464 w 138578"/>
                  <a:gd name="connsiteY2" fmla="*/ 187375 h 205341"/>
                  <a:gd name="connsiteX3" fmla="*/ 48089 w 138578"/>
                  <a:gd name="connsiteY3" fmla="*/ 179437 h 205341"/>
                  <a:gd name="connsiteX4" fmla="*/ 138576 w 138578"/>
                  <a:gd name="connsiteY4" fmla="*/ 204837 h 205341"/>
                  <a:gd name="connsiteX5" fmla="*/ 51264 w 138578"/>
                  <a:gd name="connsiteY5" fmla="*/ 152450 h 205341"/>
                  <a:gd name="connsiteX6" fmla="*/ 56026 w 138578"/>
                  <a:gd name="connsiteY6" fmla="*/ 106412 h 205341"/>
                  <a:gd name="connsiteX7" fmla="*/ 41739 w 138578"/>
                  <a:gd name="connsiteY7" fmla="*/ 50 h 2053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578" h="205341">
                    <a:moveTo>
                      <a:pt x="41739" y="50"/>
                    </a:moveTo>
                    <a:cubicBezTo>
                      <a:pt x="44914" y="-2067"/>
                      <a:pt x="81955" y="62491"/>
                      <a:pt x="75076" y="93712"/>
                    </a:cubicBezTo>
                    <a:cubicBezTo>
                      <a:pt x="68197" y="124933"/>
                      <a:pt x="4962" y="173088"/>
                      <a:pt x="464" y="187375"/>
                    </a:cubicBezTo>
                    <a:cubicBezTo>
                      <a:pt x="-4034" y="201663"/>
                      <a:pt x="25070" y="176527"/>
                      <a:pt x="48089" y="179437"/>
                    </a:cubicBezTo>
                    <a:cubicBezTo>
                      <a:pt x="71108" y="182347"/>
                      <a:pt x="138047" y="209335"/>
                      <a:pt x="138576" y="204837"/>
                    </a:cubicBezTo>
                    <a:cubicBezTo>
                      <a:pt x="139105" y="200339"/>
                      <a:pt x="65022" y="168854"/>
                      <a:pt x="51264" y="152450"/>
                    </a:cubicBezTo>
                    <a:cubicBezTo>
                      <a:pt x="37506" y="136046"/>
                      <a:pt x="55762" y="128637"/>
                      <a:pt x="56026" y="106412"/>
                    </a:cubicBezTo>
                    <a:cubicBezTo>
                      <a:pt x="56290" y="84187"/>
                      <a:pt x="38564" y="2167"/>
                      <a:pt x="41739" y="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8" name="フリーフォーム: 図形 2777">
                <a:extLst>
                  <a:ext uri="{FF2B5EF4-FFF2-40B4-BE49-F238E27FC236}">
                    <a16:creationId xmlns:a16="http://schemas.microsoft.com/office/drawing/2014/main" id="{85BE5C7F-FE20-4D65-BFBA-574F99544D98}"/>
                  </a:ext>
                </a:extLst>
              </p:cNvPr>
              <p:cNvSpPr/>
              <p:nvPr/>
            </p:nvSpPr>
            <p:spPr>
              <a:xfrm>
                <a:off x="5684381" y="1989066"/>
                <a:ext cx="122807" cy="139822"/>
              </a:xfrm>
              <a:custGeom>
                <a:avLst/>
                <a:gdLst>
                  <a:gd name="connsiteX0" fmla="*/ 122694 w 122807"/>
                  <a:gd name="connsiteY0" fmla="*/ 72 h 139822"/>
                  <a:gd name="connsiteX1" fmla="*/ 457 w 122807"/>
                  <a:gd name="connsiteY1" fmla="*/ 119134 h 139822"/>
                  <a:gd name="connsiteX2" fmla="*/ 79832 w 122807"/>
                  <a:gd name="connsiteY2" fmla="*/ 138184 h 139822"/>
                  <a:gd name="connsiteX3" fmla="*/ 46494 w 122807"/>
                  <a:gd name="connsiteY3" fmla="*/ 100084 h 139822"/>
                  <a:gd name="connsiteX4" fmla="*/ 33794 w 122807"/>
                  <a:gd name="connsiteY4" fmla="*/ 119134 h 139822"/>
                  <a:gd name="connsiteX5" fmla="*/ 22682 w 122807"/>
                  <a:gd name="connsiteY5" fmla="*/ 101672 h 139822"/>
                  <a:gd name="connsiteX6" fmla="*/ 122694 w 122807"/>
                  <a:gd name="connsiteY6" fmla="*/ 72 h 139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2807" h="139822">
                    <a:moveTo>
                      <a:pt x="122694" y="72"/>
                    </a:moveTo>
                    <a:cubicBezTo>
                      <a:pt x="118990" y="2982"/>
                      <a:pt x="7601" y="96115"/>
                      <a:pt x="457" y="119134"/>
                    </a:cubicBezTo>
                    <a:cubicBezTo>
                      <a:pt x="-6687" y="142153"/>
                      <a:pt x="72159" y="141359"/>
                      <a:pt x="79832" y="138184"/>
                    </a:cubicBezTo>
                    <a:cubicBezTo>
                      <a:pt x="87505" y="135009"/>
                      <a:pt x="54167" y="103259"/>
                      <a:pt x="46494" y="100084"/>
                    </a:cubicBezTo>
                    <a:cubicBezTo>
                      <a:pt x="38821" y="96909"/>
                      <a:pt x="37763" y="118869"/>
                      <a:pt x="33794" y="119134"/>
                    </a:cubicBezTo>
                    <a:cubicBezTo>
                      <a:pt x="29825" y="119399"/>
                      <a:pt x="7071" y="120457"/>
                      <a:pt x="22682" y="101672"/>
                    </a:cubicBezTo>
                    <a:cubicBezTo>
                      <a:pt x="38292" y="82887"/>
                      <a:pt x="126398" y="-2838"/>
                      <a:pt x="122694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79" name="フリーフォーム: 図形 2778">
                <a:extLst>
                  <a:ext uri="{FF2B5EF4-FFF2-40B4-BE49-F238E27FC236}">
                    <a16:creationId xmlns:a16="http://schemas.microsoft.com/office/drawing/2014/main" id="{966862FB-6A42-4729-82B6-DB5AF0800B09}"/>
                  </a:ext>
                </a:extLst>
              </p:cNvPr>
              <p:cNvSpPr/>
              <p:nvPr/>
            </p:nvSpPr>
            <p:spPr>
              <a:xfrm>
                <a:off x="5657822" y="2146190"/>
                <a:ext cx="81015" cy="481460"/>
              </a:xfrm>
              <a:custGeom>
                <a:avLst/>
                <a:gdLst>
                  <a:gd name="connsiteX0" fmla="*/ 41303 w 81015"/>
                  <a:gd name="connsiteY0" fmla="*/ 110 h 481460"/>
                  <a:gd name="connsiteX1" fmla="*/ 28 w 81015"/>
                  <a:gd name="connsiteY1" fmla="*/ 79485 h 481460"/>
                  <a:gd name="connsiteX2" fmla="*/ 34953 w 81015"/>
                  <a:gd name="connsiteY2" fmla="*/ 160448 h 481460"/>
                  <a:gd name="connsiteX3" fmla="*/ 41303 w 81015"/>
                  <a:gd name="connsiteY3" fmla="*/ 241410 h 481460"/>
                  <a:gd name="connsiteX4" fmla="*/ 80991 w 81015"/>
                  <a:gd name="connsiteY4" fmla="*/ 282685 h 481460"/>
                  <a:gd name="connsiteX5" fmla="*/ 34953 w 81015"/>
                  <a:gd name="connsiteY5" fmla="*/ 352535 h 481460"/>
                  <a:gd name="connsiteX6" fmla="*/ 63528 w 81015"/>
                  <a:gd name="connsiteY6" fmla="*/ 417623 h 481460"/>
                  <a:gd name="connsiteX7" fmla="*/ 1616 w 81015"/>
                  <a:gd name="connsiteY7" fmla="*/ 481123 h 481460"/>
                  <a:gd name="connsiteX8" fmla="*/ 68291 w 81015"/>
                  <a:gd name="connsiteY8" fmla="*/ 389048 h 481460"/>
                  <a:gd name="connsiteX9" fmla="*/ 54003 w 81015"/>
                  <a:gd name="connsiteY9" fmla="*/ 331898 h 481460"/>
                  <a:gd name="connsiteX10" fmla="*/ 60353 w 81015"/>
                  <a:gd name="connsiteY10" fmla="*/ 279510 h 481460"/>
                  <a:gd name="connsiteX11" fmla="*/ 54003 w 81015"/>
                  <a:gd name="connsiteY11" fmla="*/ 198548 h 481460"/>
                  <a:gd name="connsiteX12" fmla="*/ 22253 w 81015"/>
                  <a:gd name="connsiteY12" fmla="*/ 141398 h 481460"/>
                  <a:gd name="connsiteX13" fmla="*/ 3203 w 81015"/>
                  <a:gd name="connsiteY13" fmla="*/ 96948 h 481460"/>
                  <a:gd name="connsiteX14" fmla="*/ 41303 w 81015"/>
                  <a:gd name="connsiteY14" fmla="*/ 110 h 4814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81015" h="481460">
                    <a:moveTo>
                      <a:pt x="41303" y="110"/>
                    </a:moveTo>
                    <a:cubicBezTo>
                      <a:pt x="40774" y="-2801"/>
                      <a:pt x="1086" y="52762"/>
                      <a:pt x="28" y="79485"/>
                    </a:cubicBezTo>
                    <a:cubicBezTo>
                      <a:pt x="-1030" y="106208"/>
                      <a:pt x="28074" y="133461"/>
                      <a:pt x="34953" y="160448"/>
                    </a:cubicBezTo>
                    <a:cubicBezTo>
                      <a:pt x="41832" y="187435"/>
                      <a:pt x="33630" y="221037"/>
                      <a:pt x="41303" y="241410"/>
                    </a:cubicBezTo>
                    <a:cubicBezTo>
                      <a:pt x="48976" y="261783"/>
                      <a:pt x="82049" y="264164"/>
                      <a:pt x="80991" y="282685"/>
                    </a:cubicBezTo>
                    <a:cubicBezTo>
                      <a:pt x="79933" y="301206"/>
                      <a:pt x="37863" y="330045"/>
                      <a:pt x="34953" y="352535"/>
                    </a:cubicBezTo>
                    <a:cubicBezTo>
                      <a:pt x="32043" y="375025"/>
                      <a:pt x="69084" y="396192"/>
                      <a:pt x="63528" y="417623"/>
                    </a:cubicBezTo>
                    <a:cubicBezTo>
                      <a:pt x="57972" y="439054"/>
                      <a:pt x="822" y="485885"/>
                      <a:pt x="1616" y="481123"/>
                    </a:cubicBezTo>
                    <a:cubicBezTo>
                      <a:pt x="2410" y="476361"/>
                      <a:pt x="59560" y="413919"/>
                      <a:pt x="68291" y="389048"/>
                    </a:cubicBezTo>
                    <a:cubicBezTo>
                      <a:pt x="77022" y="364177"/>
                      <a:pt x="55326" y="350154"/>
                      <a:pt x="54003" y="331898"/>
                    </a:cubicBezTo>
                    <a:cubicBezTo>
                      <a:pt x="52680" y="313642"/>
                      <a:pt x="60353" y="301735"/>
                      <a:pt x="60353" y="279510"/>
                    </a:cubicBezTo>
                    <a:cubicBezTo>
                      <a:pt x="60353" y="257285"/>
                      <a:pt x="60353" y="221567"/>
                      <a:pt x="54003" y="198548"/>
                    </a:cubicBezTo>
                    <a:cubicBezTo>
                      <a:pt x="47653" y="175529"/>
                      <a:pt x="30720" y="158331"/>
                      <a:pt x="22253" y="141398"/>
                    </a:cubicBezTo>
                    <a:cubicBezTo>
                      <a:pt x="13786" y="124465"/>
                      <a:pt x="28" y="115998"/>
                      <a:pt x="3203" y="96948"/>
                    </a:cubicBezTo>
                    <a:cubicBezTo>
                      <a:pt x="6378" y="77898"/>
                      <a:pt x="41832" y="3021"/>
                      <a:pt x="41303" y="1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0" name="フリーフォーム: 図形 2779">
                <a:extLst>
                  <a:ext uri="{FF2B5EF4-FFF2-40B4-BE49-F238E27FC236}">
                    <a16:creationId xmlns:a16="http://schemas.microsoft.com/office/drawing/2014/main" id="{062BF937-200E-4D14-95A1-773FF03C3FD9}"/>
                  </a:ext>
                </a:extLst>
              </p:cNvPr>
              <p:cNvSpPr/>
              <p:nvPr/>
            </p:nvSpPr>
            <p:spPr>
              <a:xfrm>
                <a:off x="5803973" y="2444623"/>
                <a:ext cx="132017" cy="131896"/>
              </a:xfrm>
              <a:custGeom>
                <a:avLst/>
                <a:gdLst>
                  <a:gd name="connsiteX0" fmla="*/ 131690 w 132017"/>
                  <a:gd name="connsiteY0" fmla="*/ 127 h 131896"/>
                  <a:gd name="connsiteX1" fmla="*/ 41202 w 132017"/>
                  <a:gd name="connsiteY1" fmla="*/ 84265 h 131896"/>
                  <a:gd name="connsiteX2" fmla="*/ 79302 w 132017"/>
                  <a:gd name="connsiteY2" fmla="*/ 131890 h 131896"/>
                  <a:gd name="connsiteX3" fmla="*/ 36440 w 132017"/>
                  <a:gd name="connsiteY3" fmla="*/ 87440 h 131896"/>
                  <a:gd name="connsiteX4" fmla="*/ 3102 w 132017"/>
                  <a:gd name="connsiteY4" fmla="*/ 65215 h 131896"/>
                  <a:gd name="connsiteX5" fmla="*/ 131690 w 132017"/>
                  <a:gd name="connsiteY5" fmla="*/ 127 h 131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017" h="131896">
                    <a:moveTo>
                      <a:pt x="131690" y="127"/>
                    </a:moveTo>
                    <a:cubicBezTo>
                      <a:pt x="138040" y="3302"/>
                      <a:pt x="49933" y="62304"/>
                      <a:pt x="41202" y="84265"/>
                    </a:cubicBezTo>
                    <a:cubicBezTo>
                      <a:pt x="32471" y="106226"/>
                      <a:pt x="80096" y="131361"/>
                      <a:pt x="79302" y="131890"/>
                    </a:cubicBezTo>
                    <a:cubicBezTo>
                      <a:pt x="78508" y="132419"/>
                      <a:pt x="49140" y="98552"/>
                      <a:pt x="36440" y="87440"/>
                    </a:cubicBezTo>
                    <a:cubicBezTo>
                      <a:pt x="23740" y="76328"/>
                      <a:pt x="-10392" y="76592"/>
                      <a:pt x="3102" y="65215"/>
                    </a:cubicBezTo>
                    <a:cubicBezTo>
                      <a:pt x="16596" y="53838"/>
                      <a:pt x="125340" y="-3048"/>
                      <a:pt x="131690" y="1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1" name="フリーフォーム: 図形 2780">
                <a:extLst>
                  <a:ext uri="{FF2B5EF4-FFF2-40B4-BE49-F238E27FC236}">
                    <a16:creationId xmlns:a16="http://schemas.microsoft.com/office/drawing/2014/main" id="{9DDD7E31-876E-4CE3-8602-A7287EF93E78}"/>
                  </a:ext>
                </a:extLst>
              </p:cNvPr>
              <p:cNvSpPr/>
              <p:nvPr/>
            </p:nvSpPr>
            <p:spPr>
              <a:xfrm>
                <a:off x="4116465" y="2215742"/>
                <a:ext cx="362927" cy="331697"/>
              </a:xfrm>
              <a:custGeom>
                <a:avLst/>
                <a:gdLst>
                  <a:gd name="connsiteX0" fmla="*/ 362402 w 362927"/>
                  <a:gd name="connsiteY0" fmla="*/ 408 h 331697"/>
                  <a:gd name="connsiteX1" fmla="*/ 114752 w 362927"/>
                  <a:gd name="connsiteY1" fmla="*/ 159158 h 331697"/>
                  <a:gd name="connsiteX2" fmla="*/ 452 w 362927"/>
                  <a:gd name="connsiteY2" fmla="*/ 330608 h 331697"/>
                  <a:gd name="connsiteX3" fmla="*/ 78768 w 362927"/>
                  <a:gd name="connsiteY3" fmla="*/ 226891 h 331697"/>
                  <a:gd name="connsiteX4" fmla="*/ 176135 w 362927"/>
                  <a:gd name="connsiteY4" fmla="*/ 116825 h 331697"/>
                  <a:gd name="connsiteX5" fmla="*/ 362402 w 362927"/>
                  <a:gd name="connsiteY5" fmla="*/ 408 h 331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2927" h="331697">
                    <a:moveTo>
                      <a:pt x="362402" y="408"/>
                    </a:moveTo>
                    <a:cubicBezTo>
                      <a:pt x="352172" y="7463"/>
                      <a:pt x="175077" y="104125"/>
                      <a:pt x="114752" y="159158"/>
                    </a:cubicBezTo>
                    <a:cubicBezTo>
                      <a:pt x="54427" y="214191"/>
                      <a:pt x="6449" y="319319"/>
                      <a:pt x="452" y="330608"/>
                    </a:cubicBezTo>
                    <a:cubicBezTo>
                      <a:pt x="-5545" y="341897"/>
                      <a:pt x="49487" y="262522"/>
                      <a:pt x="78768" y="226891"/>
                    </a:cubicBezTo>
                    <a:cubicBezTo>
                      <a:pt x="108048" y="191261"/>
                      <a:pt x="121454" y="154219"/>
                      <a:pt x="176135" y="116825"/>
                    </a:cubicBezTo>
                    <a:cubicBezTo>
                      <a:pt x="230816" y="79431"/>
                      <a:pt x="372632" y="-6647"/>
                      <a:pt x="362402" y="4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2" name="フリーフォーム: 図形 2781">
                <a:extLst>
                  <a:ext uri="{FF2B5EF4-FFF2-40B4-BE49-F238E27FC236}">
                    <a16:creationId xmlns:a16="http://schemas.microsoft.com/office/drawing/2014/main" id="{69AEA98C-860A-4FB3-ABC8-152B588B2F23}"/>
                  </a:ext>
                </a:extLst>
              </p:cNvPr>
              <p:cNvSpPr/>
              <p:nvPr/>
            </p:nvSpPr>
            <p:spPr>
              <a:xfrm>
                <a:off x="3401389" y="2774837"/>
                <a:ext cx="472153" cy="456635"/>
              </a:xfrm>
              <a:custGeom>
                <a:avLst/>
                <a:gdLst>
                  <a:gd name="connsiteX0" fmla="*/ 472111 w 472153"/>
                  <a:gd name="connsiteY0" fmla="*/ 113 h 456635"/>
                  <a:gd name="connsiteX1" fmla="*/ 370511 w 472153"/>
                  <a:gd name="connsiteY1" fmla="*/ 110180 h 456635"/>
                  <a:gd name="connsiteX2" fmla="*/ 313361 w 472153"/>
                  <a:gd name="connsiteY2" fmla="*/ 296446 h 456635"/>
                  <a:gd name="connsiteX3" fmla="*/ 2211 w 472153"/>
                  <a:gd name="connsiteY3" fmla="*/ 455196 h 456635"/>
                  <a:gd name="connsiteX4" fmla="*/ 184244 w 472153"/>
                  <a:gd name="connsiteY4" fmla="*/ 368413 h 456635"/>
                  <a:gd name="connsiteX5" fmla="*/ 376861 w 472153"/>
                  <a:gd name="connsiteY5" fmla="*/ 258346 h 456635"/>
                  <a:gd name="connsiteX6" fmla="*/ 383211 w 472153"/>
                  <a:gd name="connsiteY6" fmla="*/ 129230 h 456635"/>
                  <a:gd name="connsiteX7" fmla="*/ 472111 w 472153"/>
                  <a:gd name="connsiteY7" fmla="*/ 113 h 4566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72153" h="456635">
                    <a:moveTo>
                      <a:pt x="472111" y="113"/>
                    </a:moveTo>
                    <a:cubicBezTo>
                      <a:pt x="469994" y="-3062"/>
                      <a:pt x="396969" y="60791"/>
                      <a:pt x="370511" y="110180"/>
                    </a:cubicBezTo>
                    <a:cubicBezTo>
                      <a:pt x="344053" y="159569"/>
                      <a:pt x="374744" y="238943"/>
                      <a:pt x="313361" y="296446"/>
                    </a:cubicBezTo>
                    <a:cubicBezTo>
                      <a:pt x="251978" y="353949"/>
                      <a:pt x="23731" y="443201"/>
                      <a:pt x="2211" y="455196"/>
                    </a:cubicBezTo>
                    <a:cubicBezTo>
                      <a:pt x="-19309" y="467191"/>
                      <a:pt x="121802" y="401221"/>
                      <a:pt x="184244" y="368413"/>
                    </a:cubicBezTo>
                    <a:cubicBezTo>
                      <a:pt x="246686" y="335605"/>
                      <a:pt x="343700" y="298210"/>
                      <a:pt x="376861" y="258346"/>
                    </a:cubicBezTo>
                    <a:cubicBezTo>
                      <a:pt x="410022" y="218482"/>
                      <a:pt x="370158" y="167330"/>
                      <a:pt x="383211" y="129230"/>
                    </a:cubicBezTo>
                    <a:cubicBezTo>
                      <a:pt x="396264" y="91130"/>
                      <a:pt x="474228" y="3288"/>
                      <a:pt x="472111" y="1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3" name="フリーフォーム: 図形 2782">
                <a:extLst>
                  <a:ext uri="{FF2B5EF4-FFF2-40B4-BE49-F238E27FC236}">
                    <a16:creationId xmlns:a16="http://schemas.microsoft.com/office/drawing/2014/main" id="{0EC38ADD-6890-4DA6-A997-2E3EAA2E0F40}"/>
                  </a:ext>
                </a:extLst>
              </p:cNvPr>
              <p:cNvSpPr/>
              <p:nvPr/>
            </p:nvSpPr>
            <p:spPr>
              <a:xfrm>
                <a:off x="4478197" y="2888977"/>
                <a:ext cx="346629" cy="582091"/>
              </a:xfrm>
              <a:custGeom>
                <a:avLst/>
                <a:gdLst>
                  <a:gd name="connsiteX0" fmla="*/ 670 w 346629"/>
                  <a:gd name="connsiteY0" fmla="*/ 273 h 582091"/>
                  <a:gd name="connsiteX1" fmla="*/ 159420 w 346629"/>
                  <a:gd name="connsiteY1" fmla="*/ 281790 h 582091"/>
                  <a:gd name="connsiteX2" fmla="*/ 212336 w 346629"/>
                  <a:gd name="connsiteY2" fmla="*/ 417256 h 582091"/>
                  <a:gd name="connsiteX3" fmla="*/ 343570 w 346629"/>
                  <a:gd name="connsiteY3" fmla="*/ 578123 h 582091"/>
                  <a:gd name="connsiteX4" fmla="*/ 292770 w 346629"/>
                  <a:gd name="connsiteY4" fmla="*/ 514623 h 582091"/>
                  <a:gd name="connsiteX5" fmla="*/ 157303 w 346629"/>
                  <a:gd name="connsiteY5" fmla="*/ 315656 h 582091"/>
                  <a:gd name="connsiteX6" fmla="*/ 104386 w 346629"/>
                  <a:gd name="connsiteY6" fmla="*/ 230990 h 582091"/>
                  <a:gd name="connsiteX7" fmla="*/ 670 w 346629"/>
                  <a:gd name="connsiteY7" fmla="*/ 273 h 582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46629" h="582091">
                    <a:moveTo>
                      <a:pt x="670" y="273"/>
                    </a:moveTo>
                    <a:cubicBezTo>
                      <a:pt x="9842" y="8740"/>
                      <a:pt x="124142" y="212293"/>
                      <a:pt x="159420" y="281790"/>
                    </a:cubicBezTo>
                    <a:cubicBezTo>
                      <a:pt x="194698" y="351287"/>
                      <a:pt x="181644" y="367867"/>
                      <a:pt x="212336" y="417256"/>
                    </a:cubicBezTo>
                    <a:cubicBezTo>
                      <a:pt x="243028" y="466645"/>
                      <a:pt x="330164" y="561895"/>
                      <a:pt x="343570" y="578123"/>
                    </a:cubicBezTo>
                    <a:cubicBezTo>
                      <a:pt x="356976" y="594351"/>
                      <a:pt x="323814" y="558367"/>
                      <a:pt x="292770" y="514623"/>
                    </a:cubicBezTo>
                    <a:cubicBezTo>
                      <a:pt x="261726" y="470879"/>
                      <a:pt x="188700" y="362928"/>
                      <a:pt x="157303" y="315656"/>
                    </a:cubicBezTo>
                    <a:cubicBezTo>
                      <a:pt x="125906" y="268384"/>
                      <a:pt x="129786" y="279320"/>
                      <a:pt x="104386" y="230990"/>
                    </a:cubicBezTo>
                    <a:cubicBezTo>
                      <a:pt x="78986" y="182660"/>
                      <a:pt x="-8502" y="-8194"/>
                      <a:pt x="670" y="2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4" name="フリーフォーム: 図形 2783">
                <a:extLst>
                  <a:ext uri="{FF2B5EF4-FFF2-40B4-BE49-F238E27FC236}">
                    <a16:creationId xmlns:a16="http://schemas.microsoft.com/office/drawing/2014/main" id="{37701D75-36AD-497D-83A2-E8D57B8CE7FB}"/>
                  </a:ext>
                </a:extLst>
              </p:cNvPr>
              <p:cNvSpPr/>
              <p:nvPr/>
            </p:nvSpPr>
            <p:spPr>
              <a:xfrm>
                <a:off x="4678361" y="3379713"/>
                <a:ext cx="258834" cy="301975"/>
              </a:xfrm>
              <a:custGeom>
                <a:avLst/>
                <a:gdLst>
                  <a:gd name="connsiteX0" fmla="*/ 2 w 258834"/>
                  <a:gd name="connsiteY0" fmla="*/ 75 h 301975"/>
                  <a:gd name="connsiteX1" fmla="*/ 95252 w 258834"/>
                  <a:gd name="connsiteY1" fmla="*/ 103262 h 301975"/>
                  <a:gd name="connsiteX2" fmla="*/ 147639 w 258834"/>
                  <a:gd name="connsiteY2" fmla="*/ 146125 h 301975"/>
                  <a:gd name="connsiteX3" fmla="*/ 209552 w 258834"/>
                  <a:gd name="connsiteY3" fmla="*/ 162000 h 301975"/>
                  <a:gd name="connsiteX4" fmla="*/ 241302 w 258834"/>
                  <a:gd name="connsiteY4" fmla="*/ 257250 h 301975"/>
                  <a:gd name="connsiteX5" fmla="*/ 146052 w 258834"/>
                  <a:gd name="connsiteY5" fmla="*/ 301700 h 301975"/>
                  <a:gd name="connsiteX6" fmla="*/ 242889 w 258834"/>
                  <a:gd name="connsiteY6" fmla="*/ 273125 h 301975"/>
                  <a:gd name="connsiteX7" fmla="*/ 254002 w 258834"/>
                  <a:gd name="connsiteY7" fmla="*/ 215975 h 301975"/>
                  <a:gd name="connsiteX8" fmla="*/ 193677 w 258834"/>
                  <a:gd name="connsiteY8" fmla="*/ 168350 h 301975"/>
                  <a:gd name="connsiteX9" fmla="*/ 98427 w 258834"/>
                  <a:gd name="connsiteY9" fmla="*/ 120725 h 301975"/>
                  <a:gd name="connsiteX10" fmla="*/ 2 w 258834"/>
                  <a:gd name="connsiteY10" fmla="*/ 75 h 30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58834" h="301975">
                    <a:moveTo>
                      <a:pt x="2" y="75"/>
                    </a:moveTo>
                    <a:cubicBezTo>
                      <a:pt x="-527" y="-2836"/>
                      <a:pt x="70646" y="78920"/>
                      <a:pt x="95252" y="103262"/>
                    </a:cubicBezTo>
                    <a:cubicBezTo>
                      <a:pt x="119858" y="127604"/>
                      <a:pt x="128589" y="136335"/>
                      <a:pt x="147639" y="146125"/>
                    </a:cubicBezTo>
                    <a:cubicBezTo>
                      <a:pt x="166689" y="155915"/>
                      <a:pt x="193942" y="143479"/>
                      <a:pt x="209552" y="162000"/>
                    </a:cubicBezTo>
                    <a:cubicBezTo>
                      <a:pt x="225163" y="180521"/>
                      <a:pt x="251885" y="233967"/>
                      <a:pt x="241302" y="257250"/>
                    </a:cubicBezTo>
                    <a:cubicBezTo>
                      <a:pt x="230719" y="280533"/>
                      <a:pt x="145788" y="299054"/>
                      <a:pt x="146052" y="301700"/>
                    </a:cubicBezTo>
                    <a:cubicBezTo>
                      <a:pt x="146316" y="304346"/>
                      <a:pt x="224897" y="287413"/>
                      <a:pt x="242889" y="273125"/>
                    </a:cubicBezTo>
                    <a:cubicBezTo>
                      <a:pt x="260881" y="258837"/>
                      <a:pt x="262204" y="233437"/>
                      <a:pt x="254002" y="215975"/>
                    </a:cubicBezTo>
                    <a:cubicBezTo>
                      <a:pt x="245800" y="198513"/>
                      <a:pt x="219606" y="184225"/>
                      <a:pt x="193677" y="168350"/>
                    </a:cubicBezTo>
                    <a:cubicBezTo>
                      <a:pt x="167748" y="152475"/>
                      <a:pt x="128854" y="147183"/>
                      <a:pt x="98427" y="120725"/>
                    </a:cubicBezTo>
                    <a:cubicBezTo>
                      <a:pt x="68000" y="94267"/>
                      <a:pt x="531" y="2986"/>
                      <a:pt x="2" y="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5" name="フリーフォーム: 図形 2784">
                <a:extLst>
                  <a:ext uri="{FF2B5EF4-FFF2-40B4-BE49-F238E27FC236}">
                    <a16:creationId xmlns:a16="http://schemas.microsoft.com/office/drawing/2014/main" id="{9A811C8F-C46D-4E40-9972-C25833FDD3A1}"/>
                  </a:ext>
                </a:extLst>
              </p:cNvPr>
              <p:cNvSpPr/>
              <p:nvPr/>
            </p:nvSpPr>
            <p:spPr>
              <a:xfrm>
                <a:off x="4789456" y="3533710"/>
                <a:ext cx="124091" cy="124310"/>
              </a:xfrm>
              <a:custGeom>
                <a:avLst/>
                <a:gdLst>
                  <a:gd name="connsiteX0" fmla="*/ 23844 w 124091"/>
                  <a:gd name="connsiteY0" fmla="*/ 65 h 124310"/>
                  <a:gd name="connsiteX1" fmla="*/ 103219 w 124091"/>
                  <a:gd name="connsiteY1" fmla="*/ 73090 h 124310"/>
                  <a:gd name="connsiteX2" fmla="*/ 32 w 124091"/>
                  <a:gd name="connsiteY2" fmla="*/ 123890 h 124310"/>
                  <a:gd name="connsiteX3" fmla="*/ 115919 w 124091"/>
                  <a:gd name="connsiteY3" fmla="*/ 95315 h 124310"/>
                  <a:gd name="connsiteX4" fmla="*/ 106394 w 124091"/>
                  <a:gd name="connsiteY4" fmla="*/ 60390 h 124310"/>
                  <a:gd name="connsiteX5" fmla="*/ 23844 w 124091"/>
                  <a:gd name="connsiteY5" fmla="*/ 65 h 1243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4091" h="124310">
                    <a:moveTo>
                      <a:pt x="23844" y="65"/>
                    </a:moveTo>
                    <a:cubicBezTo>
                      <a:pt x="23315" y="2182"/>
                      <a:pt x="107188" y="52453"/>
                      <a:pt x="103219" y="73090"/>
                    </a:cubicBezTo>
                    <a:cubicBezTo>
                      <a:pt x="99250" y="93727"/>
                      <a:pt x="-2085" y="120186"/>
                      <a:pt x="32" y="123890"/>
                    </a:cubicBezTo>
                    <a:cubicBezTo>
                      <a:pt x="2149" y="127594"/>
                      <a:pt x="98192" y="105898"/>
                      <a:pt x="115919" y="95315"/>
                    </a:cubicBezTo>
                    <a:cubicBezTo>
                      <a:pt x="133646" y="84732"/>
                      <a:pt x="118829" y="72825"/>
                      <a:pt x="106394" y="60390"/>
                    </a:cubicBezTo>
                    <a:cubicBezTo>
                      <a:pt x="93959" y="47955"/>
                      <a:pt x="24373" y="-2052"/>
                      <a:pt x="2384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6" name="フリーフォーム: 図形 2785">
                <a:extLst>
                  <a:ext uri="{FF2B5EF4-FFF2-40B4-BE49-F238E27FC236}">
                    <a16:creationId xmlns:a16="http://schemas.microsoft.com/office/drawing/2014/main" id="{B62E8AF1-F374-40CC-A8C7-667A79EB5E10}"/>
                  </a:ext>
                </a:extLst>
              </p:cNvPr>
              <p:cNvSpPr/>
              <p:nvPr/>
            </p:nvSpPr>
            <p:spPr>
              <a:xfrm>
                <a:off x="5212194" y="3441095"/>
                <a:ext cx="360885" cy="100090"/>
              </a:xfrm>
              <a:custGeom>
                <a:avLst/>
                <a:gdLst>
                  <a:gd name="connsiteX0" fmla="*/ 11739 w 360885"/>
                  <a:gd name="connsiteY0" fmla="*/ 93738 h 100090"/>
                  <a:gd name="connsiteX1" fmla="*/ 66773 w 360885"/>
                  <a:gd name="connsiteY1" fmla="*/ 83155 h 100090"/>
                  <a:gd name="connsiteX2" fmla="*/ 221289 w 360885"/>
                  <a:gd name="connsiteY2" fmla="*/ 13305 h 100090"/>
                  <a:gd name="connsiteX3" fmla="*/ 358873 w 360885"/>
                  <a:gd name="connsiteY3" fmla="*/ 47172 h 100090"/>
                  <a:gd name="connsiteX4" fmla="*/ 284789 w 360885"/>
                  <a:gd name="connsiteY4" fmla="*/ 605 h 100090"/>
                  <a:gd name="connsiteX5" fmla="*/ 11739 w 360885"/>
                  <a:gd name="connsiteY5" fmla="*/ 93738 h 100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0885" h="100090">
                    <a:moveTo>
                      <a:pt x="11739" y="93738"/>
                    </a:moveTo>
                    <a:cubicBezTo>
                      <a:pt x="-24597" y="107496"/>
                      <a:pt x="31848" y="96560"/>
                      <a:pt x="66773" y="83155"/>
                    </a:cubicBezTo>
                    <a:cubicBezTo>
                      <a:pt x="101698" y="69750"/>
                      <a:pt x="172606" y="19302"/>
                      <a:pt x="221289" y="13305"/>
                    </a:cubicBezTo>
                    <a:cubicBezTo>
                      <a:pt x="269972" y="7308"/>
                      <a:pt x="348290" y="49289"/>
                      <a:pt x="358873" y="47172"/>
                    </a:cubicBezTo>
                    <a:cubicBezTo>
                      <a:pt x="369456" y="45055"/>
                      <a:pt x="337353" y="-6098"/>
                      <a:pt x="284789" y="605"/>
                    </a:cubicBezTo>
                    <a:cubicBezTo>
                      <a:pt x="232225" y="7308"/>
                      <a:pt x="48075" y="79980"/>
                      <a:pt x="11739" y="937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7" name="フリーフォーム: 図形 2786">
                <a:extLst>
                  <a:ext uri="{FF2B5EF4-FFF2-40B4-BE49-F238E27FC236}">
                    <a16:creationId xmlns:a16="http://schemas.microsoft.com/office/drawing/2014/main" id="{6C8C0633-52C0-485B-8C56-772E1C77F397}"/>
                  </a:ext>
                </a:extLst>
              </p:cNvPr>
              <p:cNvSpPr/>
              <p:nvPr/>
            </p:nvSpPr>
            <p:spPr>
              <a:xfrm>
                <a:off x="5264285" y="3405583"/>
                <a:ext cx="488765" cy="179884"/>
              </a:xfrm>
              <a:custGeom>
                <a:avLst/>
                <a:gdLst>
                  <a:gd name="connsiteX0" fmla="*/ 1982 w 488765"/>
                  <a:gd name="connsiteY0" fmla="*/ 84800 h 179884"/>
                  <a:gd name="connsiteX1" fmla="*/ 247515 w 488765"/>
                  <a:gd name="connsiteY1" fmla="*/ 134 h 179884"/>
                  <a:gd name="connsiteX2" fmla="*/ 327948 w 488765"/>
                  <a:gd name="connsiteY2" fmla="*/ 67867 h 179884"/>
                  <a:gd name="connsiteX3" fmla="*/ 476115 w 488765"/>
                  <a:gd name="connsiteY3" fmla="*/ 169467 h 179884"/>
                  <a:gd name="connsiteX4" fmla="*/ 471882 w 488765"/>
                  <a:gd name="connsiteY4" fmla="*/ 173700 h 179884"/>
                  <a:gd name="connsiteX5" fmla="*/ 397798 w 488765"/>
                  <a:gd name="connsiteY5" fmla="*/ 144067 h 179884"/>
                  <a:gd name="connsiteX6" fmla="*/ 270798 w 488765"/>
                  <a:gd name="connsiteY6" fmla="*/ 23417 h 179884"/>
                  <a:gd name="connsiteX7" fmla="*/ 239048 w 488765"/>
                  <a:gd name="connsiteY7" fmla="*/ 19184 h 179884"/>
                  <a:gd name="connsiteX8" fmla="*/ 137448 w 488765"/>
                  <a:gd name="connsiteY8" fmla="*/ 40350 h 179884"/>
                  <a:gd name="connsiteX9" fmla="*/ 1982 w 488765"/>
                  <a:gd name="connsiteY9" fmla="*/ 84800 h 179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88765" h="179884">
                    <a:moveTo>
                      <a:pt x="1982" y="84800"/>
                    </a:moveTo>
                    <a:cubicBezTo>
                      <a:pt x="20326" y="78097"/>
                      <a:pt x="193187" y="2956"/>
                      <a:pt x="247515" y="134"/>
                    </a:cubicBezTo>
                    <a:cubicBezTo>
                      <a:pt x="301843" y="-2688"/>
                      <a:pt x="289848" y="39645"/>
                      <a:pt x="327948" y="67867"/>
                    </a:cubicBezTo>
                    <a:cubicBezTo>
                      <a:pt x="366048" y="96089"/>
                      <a:pt x="452126" y="151828"/>
                      <a:pt x="476115" y="169467"/>
                    </a:cubicBezTo>
                    <a:cubicBezTo>
                      <a:pt x="500104" y="187106"/>
                      <a:pt x="484935" y="177933"/>
                      <a:pt x="471882" y="173700"/>
                    </a:cubicBezTo>
                    <a:cubicBezTo>
                      <a:pt x="458829" y="169467"/>
                      <a:pt x="431312" y="169114"/>
                      <a:pt x="397798" y="144067"/>
                    </a:cubicBezTo>
                    <a:cubicBezTo>
                      <a:pt x="364284" y="119020"/>
                      <a:pt x="297256" y="44231"/>
                      <a:pt x="270798" y="23417"/>
                    </a:cubicBezTo>
                    <a:cubicBezTo>
                      <a:pt x="244340" y="2603"/>
                      <a:pt x="261273" y="16362"/>
                      <a:pt x="239048" y="19184"/>
                    </a:cubicBezTo>
                    <a:cubicBezTo>
                      <a:pt x="216823" y="22006"/>
                      <a:pt x="177312" y="26239"/>
                      <a:pt x="137448" y="40350"/>
                    </a:cubicBezTo>
                    <a:cubicBezTo>
                      <a:pt x="97584" y="54461"/>
                      <a:pt x="-16362" y="91503"/>
                      <a:pt x="1982" y="848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8" name="フリーフォーム: 図形 2787">
                <a:extLst>
                  <a:ext uri="{FF2B5EF4-FFF2-40B4-BE49-F238E27FC236}">
                    <a16:creationId xmlns:a16="http://schemas.microsoft.com/office/drawing/2014/main" id="{3535B1DB-06B1-4737-A4AC-78F4D1B1909C}"/>
                  </a:ext>
                </a:extLst>
              </p:cNvPr>
              <p:cNvSpPr/>
              <p:nvPr/>
            </p:nvSpPr>
            <p:spPr>
              <a:xfrm>
                <a:off x="4622499" y="4048447"/>
                <a:ext cx="559858" cy="146352"/>
              </a:xfrm>
              <a:custGeom>
                <a:avLst/>
                <a:gdLst>
                  <a:gd name="connsiteX0" fmla="*/ 2418 w 559858"/>
                  <a:gd name="connsiteY0" fmla="*/ 736 h 146352"/>
                  <a:gd name="connsiteX1" fmla="*/ 226784 w 559858"/>
                  <a:gd name="connsiteY1" fmla="*/ 108686 h 146352"/>
                  <a:gd name="connsiteX2" fmla="*/ 556984 w 559858"/>
                  <a:gd name="connsiteY2" fmla="*/ 144670 h 146352"/>
                  <a:gd name="connsiteX3" fmla="*/ 381301 w 559858"/>
                  <a:gd name="connsiteY3" fmla="*/ 140436 h 146352"/>
                  <a:gd name="connsiteX4" fmla="*/ 275468 w 559858"/>
                  <a:gd name="connsiteY4" fmla="*/ 140436 h 146352"/>
                  <a:gd name="connsiteX5" fmla="*/ 116718 w 559858"/>
                  <a:gd name="connsiteY5" fmla="*/ 64236 h 146352"/>
                  <a:gd name="connsiteX6" fmla="*/ 2418 w 559858"/>
                  <a:gd name="connsiteY6" fmla="*/ 736 h 146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59858" h="146352">
                    <a:moveTo>
                      <a:pt x="2418" y="736"/>
                    </a:moveTo>
                    <a:cubicBezTo>
                      <a:pt x="20762" y="8144"/>
                      <a:pt x="134356" y="84697"/>
                      <a:pt x="226784" y="108686"/>
                    </a:cubicBezTo>
                    <a:cubicBezTo>
                      <a:pt x="319212" y="132675"/>
                      <a:pt x="531231" y="139378"/>
                      <a:pt x="556984" y="144670"/>
                    </a:cubicBezTo>
                    <a:cubicBezTo>
                      <a:pt x="582737" y="149962"/>
                      <a:pt x="428220" y="141142"/>
                      <a:pt x="381301" y="140436"/>
                    </a:cubicBezTo>
                    <a:cubicBezTo>
                      <a:pt x="334382" y="139730"/>
                      <a:pt x="319565" y="153136"/>
                      <a:pt x="275468" y="140436"/>
                    </a:cubicBezTo>
                    <a:cubicBezTo>
                      <a:pt x="231371" y="127736"/>
                      <a:pt x="158699" y="84697"/>
                      <a:pt x="116718" y="64236"/>
                    </a:cubicBezTo>
                    <a:cubicBezTo>
                      <a:pt x="74737" y="43775"/>
                      <a:pt x="-15926" y="-6672"/>
                      <a:pt x="2418" y="7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89" name="フリーフォーム: 図形 2788">
                <a:extLst>
                  <a:ext uri="{FF2B5EF4-FFF2-40B4-BE49-F238E27FC236}">
                    <a16:creationId xmlns:a16="http://schemas.microsoft.com/office/drawing/2014/main" id="{A57A6B9F-7FBA-4CED-9C1B-3048D5AEDC6E}"/>
                  </a:ext>
                </a:extLst>
              </p:cNvPr>
              <p:cNvSpPr/>
              <p:nvPr/>
            </p:nvSpPr>
            <p:spPr>
              <a:xfrm>
                <a:off x="5049889" y="3654707"/>
                <a:ext cx="522856" cy="51138"/>
              </a:xfrm>
              <a:custGeom>
                <a:avLst/>
                <a:gdLst>
                  <a:gd name="connsiteX0" fmla="*/ 478 w 522856"/>
                  <a:gd name="connsiteY0" fmla="*/ 45226 h 51138"/>
                  <a:gd name="connsiteX1" fmla="*/ 317978 w 522856"/>
                  <a:gd name="connsiteY1" fmla="*/ 47343 h 51138"/>
                  <a:gd name="connsiteX2" fmla="*/ 521178 w 522856"/>
                  <a:gd name="connsiteY2" fmla="*/ 776 h 51138"/>
                  <a:gd name="connsiteX3" fmla="*/ 394178 w 522856"/>
                  <a:gd name="connsiteY3" fmla="*/ 19826 h 51138"/>
                  <a:gd name="connsiteX4" fmla="*/ 478 w 522856"/>
                  <a:gd name="connsiteY4" fmla="*/ 45226 h 511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2856" h="51138">
                    <a:moveTo>
                      <a:pt x="478" y="45226"/>
                    </a:moveTo>
                    <a:cubicBezTo>
                      <a:pt x="-12222" y="49812"/>
                      <a:pt x="231195" y="54751"/>
                      <a:pt x="317978" y="47343"/>
                    </a:cubicBezTo>
                    <a:cubicBezTo>
                      <a:pt x="404761" y="39935"/>
                      <a:pt x="508478" y="5362"/>
                      <a:pt x="521178" y="776"/>
                    </a:cubicBezTo>
                    <a:cubicBezTo>
                      <a:pt x="533878" y="-3810"/>
                      <a:pt x="472847" y="13123"/>
                      <a:pt x="394178" y="19826"/>
                    </a:cubicBezTo>
                    <a:cubicBezTo>
                      <a:pt x="315509" y="26529"/>
                      <a:pt x="13178" y="40640"/>
                      <a:pt x="478" y="452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0" name="フリーフォーム: 図形 2789">
                <a:extLst>
                  <a:ext uri="{FF2B5EF4-FFF2-40B4-BE49-F238E27FC236}">
                    <a16:creationId xmlns:a16="http://schemas.microsoft.com/office/drawing/2014/main" id="{90197E09-2633-4F0E-AD7B-0BE7DFCA55CC}"/>
                  </a:ext>
                </a:extLst>
              </p:cNvPr>
              <p:cNvSpPr/>
              <p:nvPr/>
            </p:nvSpPr>
            <p:spPr>
              <a:xfrm>
                <a:off x="4538876" y="3763432"/>
                <a:ext cx="251293" cy="201531"/>
              </a:xfrm>
              <a:custGeom>
                <a:avLst/>
                <a:gdLst>
                  <a:gd name="connsiteX0" fmla="*/ 251141 w 251293"/>
                  <a:gd name="connsiteY0" fmla="*/ 1 h 201531"/>
                  <a:gd name="connsiteX1" fmla="*/ 47941 w 251293"/>
                  <a:gd name="connsiteY1" fmla="*/ 97368 h 201531"/>
                  <a:gd name="connsiteX2" fmla="*/ 28891 w 251293"/>
                  <a:gd name="connsiteY2" fmla="*/ 201085 h 201531"/>
                  <a:gd name="connsiteX3" fmla="*/ 26774 w 251293"/>
                  <a:gd name="connsiteY3" fmla="*/ 133351 h 201531"/>
                  <a:gd name="connsiteX4" fmla="*/ 11957 w 251293"/>
                  <a:gd name="connsiteY4" fmla="*/ 95251 h 201531"/>
                  <a:gd name="connsiteX5" fmla="*/ 251141 w 251293"/>
                  <a:gd name="connsiteY5" fmla="*/ 1 h 2015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1293" h="201531">
                    <a:moveTo>
                      <a:pt x="251141" y="1"/>
                    </a:moveTo>
                    <a:cubicBezTo>
                      <a:pt x="257138" y="354"/>
                      <a:pt x="84983" y="63854"/>
                      <a:pt x="47941" y="97368"/>
                    </a:cubicBezTo>
                    <a:cubicBezTo>
                      <a:pt x="10899" y="130882"/>
                      <a:pt x="32419" y="195088"/>
                      <a:pt x="28891" y="201085"/>
                    </a:cubicBezTo>
                    <a:cubicBezTo>
                      <a:pt x="25363" y="207082"/>
                      <a:pt x="29596" y="150990"/>
                      <a:pt x="26774" y="133351"/>
                    </a:cubicBezTo>
                    <a:cubicBezTo>
                      <a:pt x="23952" y="115712"/>
                      <a:pt x="-20851" y="115006"/>
                      <a:pt x="11957" y="95251"/>
                    </a:cubicBezTo>
                    <a:cubicBezTo>
                      <a:pt x="44765" y="75496"/>
                      <a:pt x="245144" y="-352"/>
                      <a:pt x="25114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1" name="フリーフォーム: 図形 2790">
                <a:extLst>
                  <a:ext uri="{FF2B5EF4-FFF2-40B4-BE49-F238E27FC236}">
                    <a16:creationId xmlns:a16="http://schemas.microsoft.com/office/drawing/2014/main" id="{E634969F-0C49-4703-B6B6-E9F18892A0FC}"/>
                  </a:ext>
                </a:extLst>
              </p:cNvPr>
              <p:cNvSpPr/>
              <p:nvPr/>
            </p:nvSpPr>
            <p:spPr>
              <a:xfrm>
                <a:off x="3697817" y="3708400"/>
                <a:ext cx="212748" cy="195853"/>
              </a:xfrm>
              <a:custGeom>
                <a:avLst/>
                <a:gdLst>
                  <a:gd name="connsiteX0" fmla="*/ 0 w 212748"/>
                  <a:gd name="connsiteY0" fmla="*/ 0 h 195853"/>
                  <a:gd name="connsiteX1" fmla="*/ 116416 w 212748"/>
                  <a:gd name="connsiteY1" fmla="*/ 107950 h 195853"/>
                  <a:gd name="connsiteX2" fmla="*/ 211666 w 212748"/>
                  <a:gd name="connsiteY2" fmla="*/ 194733 h 195853"/>
                  <a:gd name="connsiteX3" fmla="*/ 160866 w 212748"/>
                  <a:gd name="connsiteY3" fmla="*/ 152400 h 195853"/>
                  <a:gd name="connsiteX4" fmla="*/ 55033 w 212748"/>
                  <a:gd name="connsiteY4" fmla="*/ 82550 h 195853"/>
                  <a:gd name="connsiteX5" fmla="*/ 0 w 212748"/>
                  <a:gd name="connsiteY5" fmla="*/ 0 h 195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748" h="195853">
                    <a:moveTo>
                      <a:pt x="0" y="0"/>
                    </a:moveTo>
                    <a:lnTo>
                      <a:pt x="116416" y="107950"/>
                    </a:lnTo>
                    <a:lnTo>
                      <a:pt x="211666" y="194733"/>
                    </a:lnTo>
                    <a:cubicBezTo>
                      <a:pt x="219074" y="202141"/>
                      <a:pt x="186971" y="171097"/>
                      <a:pt x="160866" y="152400"/>
                    </a:cubicBezTo>
                    <a:cubicBezTo>
                      <a:pt x="134761" y="133703"/>
                      <a:pt x="80433" y="106186"/>
                      <a:pt x="55033" y="82550"/>
                    </a:cubicBezTo>
                    <a:cubicBezTo>
                      <a:pt x="29633" y="58914"/>
                      <a:pt x="19049" y="34748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2" name="フリーフォーム: 図形 2791">
                <a:extLst>
                  <a:ext uri="{FF2B5EF4-FFF2-40B4-BE49-F238E27FC236}">
                    <a16:creationId xmlns:a16="http://schemas.microsoft.com/office/drawing/2014/main" id="{4BA7230B-C65B-4361-9581-C69DB7FDECA1}"/>
                  </a:ext>
                </a:extLst>
              </p:cNvPr>
              <p:cNvSpPr/>
              <p:nvPr/>
            </p:nvSpPr>
            <p:spPr>
              <a:xfrm>
                <a:off x="4246833" y="3762444"/>
                <a:ext cx="358612" cy="223923"/>
              </a:xfrm>
              <a:custGeom>
                <a:avLst/>
                <a:gdLst>
                  <a:gd name="connsiteX0" fmla="*/ 3434 w 358612"/>
                  <a:gd name="connsiteY0" fmla="*/ 223239 h 223923"/>
                  <a:gd name="connsiteX1" fmla="*/ 196050 w 358612"/>
                  <a:gd name="connsiteY1" fmla="*/ 77189 h 223923"/>
                  <a:gd name="connsiteX2" fmla="*/ 356917 w 358612"/>
                  <a:gd name="connsiteY2" fmla="*/ 989 h 223923"/>
                  <a:gd name="connsiteX3" fmla="*/ 92334 w 358612"/>
                  <a:gd name="connsiteY3" fmla="*/ 127989 h 223923"/>
                  <a:gd name="connsiteX4" fmla="*/ 3434 w 358612"/>
                  <a:gd name="connsiteY4" fmla="*/ 223239 h 2239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58612" h="223923">
                    <a:moveTo>
                      <a:pt x="3434" y="223239"/>
                    </a:moveTo>
                    <a:cubicBezTo>
                      <a:pt x="20720" y="214772"/>
                      <a:pt x="137136" y="114231"/>
                      <a:pt x="196050" y="77189"/>
                    </a:cubicBezTo>
                    <a:cubicBezTo>
                      <a:pt x="254964" y="40147"/>
                      <a:pt x="374203" y="-7478"/>
                      <a:pt x="356917" y="989"/>
                    </a:cubicBezTo>
                    <a:cubicBezTo>
                      <a:pt x="339631" y="9456"/>
                      <a:pt x="147720" y="96592"/>
                      <a:pt x="92334" y="127989"/>
                    </a:cubicBezTo>
                    <a:cubicBezTo>
                      <a:pt x="36948" y="159386"/>
                      <a:pt x="-13852" y="231706"/>
                      <a:pt x="3434" y="2232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3" name="フリーフォーム: 図形 2792">
                <a:extLst>
                  <a:ext uri="{FF2B5EF4-FFF2-40B4-BE49-F238E27FC236}">
                    <a16:creationId xmlns:a16="http://schemas.microsoft.com/office/drawing/2014/main" id="{534CF79B-36FC-4C62-8DA4-86385B332874}"/>
                  </a:ext>
                </a:extLst>
              </p:cNvPr>
              <p:cNvSpPr/>
              <p:nvPr/>
            </p:nvSpPr>
            <p:spPr>
              <a:xfrm>
                <a:off x="3185550" y="3318921"/>
                <a:ext cx="129275" cy="349828"/>
              </a:xfrm>
              <a:custGeom>
                <a:avLst/>
                <a:gdLst>
                  <a:gd name="connsiteX0" fmla="*/ 129150 w 129275"/>
                  <a:gd name="connsiteY0" fmla="*/ 12 h 349828"/>
                  <a:gd name="connsiteX1" fmla="*/ 21200 w 129275"/>
                  <a:gd name="connsiteY1" fmla="*/ 154529 h 349828"/>
                  <a:gd name="connsiteX2" fmla="*/ 33 w 129275"/>
                  <a:gd name="connsiteY2" fmla="*/ 349262 h 349828"/>
                  <a:gd name="connsiteX3" fmla="*/ 16967 w 129275"/>
                  <a:gd name="connsiteY3" fmla="*/ 211679 h 349828"/>
                  <a:gd name="connsiteX4" fmla="*/ 42367 w 129275"/>
                  <a:gd name="connsiteY4" fmla="*/ 146062 h 349828"/>
                  <a:gd name="connsiteX5" fmla="*/ 129150 w 129275"/>
                  <a:gd name="connsiteY5" fmla="*/ 12 h 349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9275" h="349828">
                    <a:moveTo>
                      <a:pt x="129150" y="12"/>
                    </a:moveTo>
                    <a:cubicBezTo>
                      <a:pt x="125622" y="1423"/>
                      <a:pt x="42719" y="96321"/>
                      <a:pt x="21200" y="154529"/>
                    </a:cubicBezTo>
                    <a:cubicBezTo>
                      <a:pt x="-319" y="212737"/>
                      <a:pt x="738" y="339737"/>
                      <a:pt x="33" y="349262"/>
                    </a:cubicBezTo>
                    <a:cubicBezTo>
                      <a:pt x="-672" y="358787"/>
                      <a:pt x="9911" y="245546"/>
                      <a:pt x="16967" y="211679"/>
                    </a:cubicBezTo>
                    <a:cubicBezTo>
                      <a:pt x="24023" y="177812"/>
                      <a:pt x="23670" y="179223"/>
                      <a:pt x="42367" y="146062"/>
                    </a:cubicBezTo>
                    <a:cubicBezTo>
                      <a:pt x="61064" y="112901"/>
                      <a:pt x="132678" y="-1399"/>
                      <a:pt x="129150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4" name="フリーフォーム: 図形 2793">
                <a:extLst>
                  <a:ext uri="{FF2B5EF4-FFF2-40B4-BE49-F238E27FC236}">
                    <a16:creationId xmlns:a16="http://schemas.microsoft.com/office/drawing/2014/main" id="{668182C0-C08B-440D-8219-21153CE3DFB8}"/>
                  </a:ext>
                </a:extLst>
              </p:cNvPr>
              <p:cNvSpPr/>
              <p:nvPr/>
            </p:nvSpPr>
            <p:spPr>
              <a:xfrm>
                <a:off x="3122011" y="3929661"/>
                <a:ext cx="622880" cy="98775"/>
              </a:xfrm>
              <a:custGeom>
                <a:avLst/>
                <a:gdLst>
                  <a:gd name="connsiteX0" fmla="*/ 72 w 622880"/>
                  <a:gd name="connsiteY0" fmla="*/ 83539 h 98775"/>
                  <a:gd name="connsiteX1" fmla="*/ 95322 w 622880"/>
                  <a:gd name="connsiteY1" fmla="*/ 989 h 98775"/>
                  <a:gd name="connsiteX2" fmla="*/ 256189 w 622880"/>
                  <a:gd name="connsiteY2" fmla="*/ 39089 h 98775"/>
                  <a:gd name="connsiteX3" fmla="*/ 370489 w 622880"/>
                  <a:gd name="connsiteY3" fmla="*/ 56022 h 98775"/>
                  <a:gd name="connsiteX4" fmla="*/ 622372 w 622880"/>
                  <a:gd name="connsiteY4" fmla="*/ 87772 h 98775"/>
                  <a:gd name="connsiteX5" fmla="*/ 425522 w 622880"/>
                  <a:gd name="connsiteY5" fmla="*/ 94122 h 98775"/>
                  <a:gd name="connsiteX6" fmla="*/ 86856 w 622880"/>
                  <a:gd name="connsiteY6" fmla="*/ 22156 h 98775"/>
                  <a:gd name="connsiteX7" fmla="*/ 72 w 622880"/>
                  <a:gd name="connsiteY7" fmla="*/ 83539 h 98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22880" h="98775">
                    <a:moveTo>
                      <a:pt x="72" y="83539"/>
                    </a:moveTo>
                    <a:cubicBezTo>
                      <a:pt x="1483" y="80011"/>
                      <a:pt x="52636" y="8397"/>
                      <a:pt x="95322" y="989"/>
                    </a:cubicBezTo>
                    <a:cubicBezTo>
                      <a:pt x="138008" y="-6419"/>
                      <a:pt x="210328" y="29917"/>
                      <a:pt x="256189" y="39089"/>
                    </a:cubicBezTo>
                    <a:cubicBezTo>
                      <a:pt x="302050" y="48261"/>
                      <a:pt x="370489" y="56022"/>
                      <a:pt x="370489" y="56022"/>
                    </a:cubicBezTo>
                    <a:cubicBezTo>
                      <a:pt x="431520" y="64136"/>
                      <a:pt x="613200" y="81422"/>
                      <a:pt x="622372" y="87772"/>
                    </a:cubicBezTo>
                    <a:cubicBezTo>
                      <a:pt x="631544" y="94122"/>
                      <a:pt x="514775" y="105058"/>
                      <a:pt x="425522" y="94122"/>
                    </a:cubicBezTo>
                    <a:cubicBezTo>
                      <a:pt x="336269" y="83186"/>
                      <a:pt x="156353" y="21098"/>
                      <a:pt x="86856" y="22156"/>
                    </a:cubicBezTo>
                    <a:cubicBezTo>
                      <a:pt x="17359" y="23214"/>
                      <a:pt x="-1339" y="87067"/>
                      <a:pt x="72" y="835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5" name="フリーフォーム: 図形 2794">
                <a:extLst>
                  <a:ext uri="{FF2B5EF4-FFF2-40B4-BE49-F238E27FC236}">
                    <a16:creationId xmlns:a16="http://schemas.microsoft.com/office/drawing/2014/main" id="{8EAD93F7-800A-429A-9EDF-6B7992E544CA}"/>
                  </a:ext>
                </a:extLst>
              </p:cNvPr>
              <p:cNvSpPr/>
              <p:nvPr/>
            </p:nvSpPr>
            <p:spPr>
              <a:xfrm>
                <a:off x="3214956" y="4087229"/>
                <a:ext cx="440861" cy="180909"/>
              </a:xfrm>
              <a:custGeom>
                <a:avLst/>
                <a:gdLst>
                  <a:gd name="connsiteX0" fmla="*/ 261 w 440861"/>
                  <a:gd name="connsiteY0" fmla="*/ 54 h 180909"/>
                  <a:gd name="connsiteX1" fmla="*/ 203461 w 440861"/>
                  <a:gd name="connsiteY1" fmla="*/ 69904 h 180909"/>
                  <a:gd name="connsiteX2" fmla="*/ 436294 w 440861"/>
                  <a:gd name="connsiteY2" fmla="*/ 179971 h 180909"/>
                  <a:gd name="connsiteX3" fmla="*/ 349511 w 440861"/>
                  <a:gd name="connsiteY3" fmla="*/ 120704 h 180909"/>
                  <a:gd name="connsiteX4" fmla="*/ 245794 w 440861"/>
                  <a:gd name="connsiteY4" fmla="*/ 80488 h 180909"/>
                  <a:gd name="connsiteX5" fmla="*/ 261 w 440861"/>
                  <a:gd name="connsiteY5" fmla="*/ 54 h 180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0861" h="180909">
                    <a:moveTo>
                      <a:pt x="261" y="54"/>
                    </a:moveTo>
                    <a:cubicBezTo>
                      <a:pt x="-6794" y="-1710"/>
                      <a:pt x="130789" y="39918"/>
                      <a:pt x="203461" y="69904"/>
                    </a:cubicBezTo>
                    <a:cubicBezTo>
                      <a:pt x="276133" y="99890"/>
                      <a:pt x="411952" y="171504"/>
                      <a:pt x="436294" y="179971"/>
                    </a:cubicBezTo>
                    <a:cubicBezTo>
                      <a:pt x="460636" y="188438"/>
                      <a:pt x="381261" y="137284"/>
                      <a:pt x="349511" y="120704"/>
                    </a:cubicBezTo>
                    <a:cubicBezTo>
                      <a:pt x="317761" y="104124"/>
                      <a:pt x="301533" y="99891"/>
                      <a:pt x="245794" y="80488"/>
                    </a:cubicBezTo>
                    <a:cubicBezTo>
                      <a:pt x="190055" y="61085"/>
                      <a:pt x="7316" y="1818"/>
                      <a:pt x="261" y="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6" name="フリーフォーム: 図形 2795">
                <a:extLst>
                  <a:ext uri="{FF2B5EF4-FFF2-40B4-BE49-F238E27FC236}">
                    <a16:creationId xmlns:a16="http://schemas.microsoft.com/office/drawing/2014/main" id="{1FCE2C3F-A998-4F02-BAF1-CE3B526761D4}"/>
                  </a:ext>
                </a:extLst>
              </p:cNvPr>
              <p:cNvSpPr/>
              <p:nvPr/>
            </p:nvSpPr>
            <p:spPr>
              <a:xfrm>
                <a:off x="4374102" y="2983966"/>
                <a:ext cx="1313319" cy="988661"/>
              </a:xfrm>
              <a:custGeom>
                <a:avLst/>
                <a:gdLst>
                  <a:gd name="connsiteX0" fmla="*/ 1302798 w 1313319"/>
                  <a:gd name="connsiteY0" fmla="*/ 9001 h 988661"/>
                  <a:gd name="connsiteX1" fmla="*/ 1099598 w 1313319"/>
                  <a:gd name="connsiteY1" fmla="*/ 229134 h 988661"/>
                  <a:gd name="connsiteX2" fmla="*/ 858298 w 1313319"/>
                  <a:gd name="connsiteY2" fmla="*/ 449267 h 988661"/>
                  <a:gd name="connsiteX3" fmla="*/ 28565 w 1313319"/>
                  <a:gd name="connsiteY3" fmla="*/ 969967 h 988661"/>
                  <a:gd name="connsiteX4" fmla="*/ 244465 w 1313319"/>
                  <a:gd name="connsiteY4" fmla="*/ 842967 h 988661"/>
                  <a:gd name="connsiteX5" fmla="*/ 760931 w 1313319"/>
                  <a:gd name="connsiteY5" fmla="*/ 550867 h 988661"/>
                  <a:gd name="connsiteX6" fmla="*/ 1302798 w 1313319"/>
                  <a:gd name="connsiteY6" fmla="*/ 9001 h 9886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13319" h="988661">
                    <a:moveTo>
                      <a:pt x="1302798" y="9001"/>
                    </a:moveTo>
                    <a:cubicBezTo>
                      <a:pt x="1359242" y="-44621"/>
                      <a:pt x="1173681" y="155756"/>
                      <a:pt x="1099598" y="229134"/>
                    </a:cubicBezTo>
                    <a:cubicBezTo>
                      <a:pt x="1025515" y="302512"/>
                      <a:pt x="1036803" y="325795"/>
                      <a:pt x="858298" y="449267"/>
                    </a:cubicBezTo>
                    <a:cubicBezTo>
                      <a:pt x="679793" y="572739"/>
                      <a:pt x="28565" y="969967"/>
                      <a:pt x="28565" y="969967"/>
                    </a:cubicBezTo>
                    <a:cubicBezTo>
                      <a:pt x="-73740" y="1035584"/>
                      <a:pt x="122404" y="912817"/>
                      <a:pt x="244465" y="842967"/>
                    </a:cubicBezTo>
                    <a:cubicBezTo>
                      <a:pt x="366526" y="773117"/>
                      <a:pt x="581720" y="691273"/>
                      <a:pt x="760931" y="550867"/>
                    </a:cubicBezTo>
                    <a:cubicBezTo>
                      <a:pt x="940142" y="410462"/>
                      <a:pt x="1246354" y="62623"/>
                      <a:pt x="1302798" y="90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7" name="フリーフォーム: 図形 2796">
                <a:extLst>
                  <a:ext uri="{FF2B5EF4-FFF2-40B4-BE49-F238E27FC236}">
                    <a16:creationId xmlns:a16="http://schemas.microsoft.com/office/drawing/2014/main" id="{D22E85F0-B192-43D5-8F29-0D6AD7906A51}"/>
                  </a:ext>
                </a:extLst>
              </p:cNvPr>
              <p:cNvSpPr/>
              <p:nvPr/>
            </p:nvSpPr>
            <p:spPr>
              <a:xfrm>
                <a:off x="3799554" y="2476228"/>
                <a:ext cx="319805" cy="325154"/>
              </a:xfrm>
              <a:custGeom>
                <a:avLst/>
                <a:gdLst>
                  <a:gd name="connsiteX0" fmla="*/ 318421 w 319805"/>
                  <a:gd name="connsiteY0" fmla="*/ 272 h 325154"/>
                  <a:gd name="connsiteX1" fmla="*/ 89821 w 319805"/>
                  <a:gd name="connsiteY1" fmla="*/ 152672 h 325154"/>
                  <a:gd name="connsiteX2" fmla="*/ 921 w 319805"/>
                  <a:gd name="connsiteY2" fmla="*/ 324122 h 325154"/>
                  <a:gd name="connsiteX3" fmla="*/ 51721 w 319805"/>
                  <a:gd name="connsiteY3" fmla="*/ 219347 h 325154"/>
                  <a:gd name="connsiteX4" fmla="*/ 178721 w 319805"/>
                  <a:gd name="connsiteY4" fmla="*/ 117747 h 325154"/>
                  <a:gd name="connsiteX5" fmla="*/ 318421 w 319805"/>
                  <a:gd name="connsiteY5" fmla="*/ 272 h 3251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19805" h="325154">
                    <a:moveTo>
                      <a:pt x="318421" y="272"/>
                    </a:moveTo>
                    <a:cubicBezTo>
                      <a:pt x="303604" y="6093"/>
                      <a:pt x="142738" y="98697"/>
                      <a:pt x="89821" y="152672"/>
                    </a:cubicBezTo>
                    <a:cubicBezTo>
                      <a:pt x="36904" y="206647"/>
                      <a:pt x="7271" y="313010"/>
                      <a:pt x="921" y="324122"/>
                    </a:cubicBezTo>
                    <a:cubicBezTo>
                      <a:pt x="-5429" y="335234"/>
                      <a:pt x="22088" y="253743"/>
                      <a:pt x="51721" y="219347"/>
                    </a:cubicBezTo>
                    <a:cubicBezTo>
                      <a:pt x="81354" y="184951"/>
                      <a:pt x="132154" y="152143"/>
                      <a:pt x="178721" y="117747"/>
                    </a:cubicBezTo>
                    <a:cubicBezTo>
                      <a:pt x="225288" y="83351"/>
                      <a:pt x="333238" y="-5549"/>
                      <a:pt x="318421" y="2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8" name="フリーフォーム: 図形 2797">
                <a:extLst>
                  <a:ext uri="{FF2B5EF4-FFF2-40B4-BE49-F238E27FC236}">
                    <a16:creationId xmlns:a16="http://schemas.microsoft.com/office/drawing/2014/main" id="{BF687871-D8C5-4142-83E7-6DE8D6B7F79C}"/>
                  </a:ext>
                </a:extLst>
              </p:cNvPr>
              <p:cNvSpPr/>
              <p:nvPr/>
            </p:nvSpPr>
            <p:spPr>
              <a:xfrm>
                <a:off x="3136175" y="3727417"/>
                <a:ext cx="89798" cy="288995"/>
              </a:xfrm>
              <a:custGeom>
                <a:avLst/>
                <a:gdLst>
                  <a:gd name="connsiteX0" fmla="*/ 89625 w 89798"/>
                  <a:gd name="connsiteY0" fmla="*/ 33 h 288995"/>
                  <a:gd name="connsiteX1" fmla="*/ 19775 w 89798"/>
                  <a:gd name="connsiteY1" fmla="*/ 146083 h 288995"/>
                  <a:gd name="connsiteX2" fmla="*/ 725 w 89798"/>
                  <a:gd name="connsiteY2" fmla="*/ 288958 h 288995"/>
                  <a:gd name="connsiteX3" fmla="*/ 38825 w 89798"/>
                  <a:gd name="connsiteY3" fmla="*/ 158783 h 288995"/>
                  <a:gd name="connsiteX4" fmla="*/ 89625 w 89798"/>
                  <a:gd name="connsiteY4" fmla="*/ 33 h 2889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9798" h="288995">
                    <a:moveTo>
                      <a:pt x="89625" y="33"/>
                    </a:moveTo>
                    <a:cubicBezTo>
                      <a:pt x="86450" y="-2084"/>
                      <a:pt x="34592" y="97929"/>
                      <a:pt x="19775" y="146083"/>
                    </a:cubicBezTo>
                    <a:cubicBezTo>
                      <a:pt x="4958" y="194237"/>
                      <a:pt x="-2450" y="286841"/>
                      <a:pt x="725" y="288958"/>
                    </a:cubicBezTo>
                    <a:cubicBezTo>
                      <a:pt x="3900" y="291075"/>
                      <a:pt x="26125" y="202704"/>
                      <a:pt x="38825" y="158783"/>
                    </a:cubicBezTo>
                    <a:cubicBezTo>
                      <a:pt x="51525" y="114862"/>
                      <a:pt x="92800" y="2150"/>
                      <a:pt x="89625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99" name="フリーフォーム: 図形 2798">
                <a:extLst>
                  <a:ext uri="{FF2B5EF4-FFF2-40B4-BE49-F238E27FC236}">
                    <a16:creationId xmlns:a16="http://schemas.microsoft.com/office/drawing/2014/main" id="{C3A93C0F-17C1-429D-B040-F756ED3F0EF2}"/>
                  </a:ext>
                </a:extLst>
              </p:cNvPr>
              <p:cNvSpPr/>
              <p:nvPr/>
            </p:nvSpPr>
            <p:spPr>
              <a:xfrm>
                <a:off x="3785876" y="2107089"/>
                <a:ext cx="365547" cy="395613"/>
              </a:xfrm>
              <a:custGeom>
                <a:avLst/>
                <a:gdLst>
                  <a:gd name="connsiteX0" fmla="*/ 27299 w 365547"/>
                  <a:gd name="connsiteY0" fmla="*/ 1111 h 395613"/>
                  <a:gd name="connsiteX1" fmla="*/ 1899 w 365547"/>
                  <a:gd name="connsiteY1" fmla="*/ 166211 h 395613"/>
                  <a:gd name="connsiteX2" fmla="*/ 84449 w 365547"/>
                  <a:gd name="connsiteY2" fmla="*/ 217011 h 395613"/>
                  <a:gd name="connsiteX3" fmla="*/ 249549 w 365547"/>
                  <a:gd name="connsiteY3" fmla="*/ 232886 h 395613"/>
                  <a:gd name="connsiteX4" fmla="*/ 71749 w 365547"/>
                  <a:gd name="connsiteY4" fmla="*/ 394811 h 395613"/>
                  <a:gd name="connsiteX5" fmla="*/ 271774 w 365547"/>
                  <a:gd name="connsiteY5" fmla="*/ 293211 h 395613"/>
                  <a:gd name="connsiteX6" fmla="*/ 363849 w 365547"/>
                  <a:gd name="connsiteY6" fmla="*/ 248761 h 395613"/>
                  <a:gd name="connsiteX7" fmla="*/ 198749 w 365547"/>
                  <a:gd name="connsiteY7" fmla="*/ 207486 h 395613"/>
                  <a:gd name="connsiteX8" fmla="*/ 39999 w 365547"/>
                  <a:gd name="connsiteY8" fmla="*/ 172561 h 395613"/>
                  <a:gd name="connsiteX9" fmla="*/ 36824 w 365547"/>
                  <a:gd name="connsiteY9" fmla="*/ 96361 h 395613"/>
                  <a:gd name="connsiteX10" fmla="*/ 27299 w 365547"/>
                  <a:gd name="connsiteY10" fmla="*/ 1111 h 3956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65547" h="395613">
                    <a:moveTo>
                      <a:pt x="27299" y="1111"/>
                    </a:moveTo>
                    <a:cubicBezTo>
                      <a:pt x="21478" y="12753"/>
                      <a:pt x="-7626" y="130228"/>
                      <a:pt x="1899" y="166211"/>
                    </a:cubicBezTo>
                    <a:cubicBezTo>
                      <a:pt x="11424" y="202194"/>
                      <a:pt x="43174" y="205899"/>
                      <a:pt x="84449" y="217011"/>
                    </a:cubicBezTo>
                    <a:cubicBezTo>
                      <a:pt x="125724" y="228123"/>
                      <a:pt x="251666" y="203253"/>
                      <a:pt x="249549" y="232886"/>
                    </a:cubicBezTo>
                    <a:cubicBezTo>
                      <a:pt x="247432" y="262519"/>
                      <a:pt x="68045" y="384757"/>
                      <a:pt x="71749" y="394811"/>
                    </a:cubicBezTo>
                    <a:cubicBezTo>
                      <a:pt x="75453" y="404865"/>
                      <a:pt x="223091" y="317553"/>
                      <a:pt x="271774" y="293211"/>
                    </a:cubicBezTo>
                    <a:cubicBezTo>
                      <a:pt x="320457" y="268869"/>
                      <a:pt x="376020" y="263048"/>
                      <a:pt x="363849" y="248761"/>
                    </a:cubicBezTo>
                    <a:cubicBezTo>
                      <a:pt x="351678" y="234474"/>
                      <a:pt x="252724" y="220186"/>
                      <a:pt x="198749" y="207486"/>
                    </a:cubicBezTo>
                    <a:cubicBezTo>
                      <a:pt x="144774" y="194786"/>
                      <a:pt x="66986" y="191082"/>
                      <a:pt x="39999" y="172561"/>
                    </a:cubicBezTo>
                    <a:cubicBezTo>
                      <a:pt x="13012" y="154040"/>
                      <a:pt x="37353" y="120173"/>
                      <a:pt x="36824" y="96361"/>
                    </a:cubicBezTo>
                    <a:cubicBezTo>
                      <a:pt x="36295" y="72549"/>
                      <a:pt x="33120" y="-10531"/>
                      <a:pt x="27299" y="1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0" name="フリーフォーム: 図形 2799">
                <a:extLst>
                  <a:ext uri="{FF2B5EF4-FFF2-40B4-BE49-F238E27FC236}">
                    <a16:creationId xmlns:a16="http://schemas.microsoft.com/office/drawing/2014/main" id="{8AC341B1-1812-4F6F-BCD2-0E3792D83FAC}"/>
                  </a:ext>
                </a:extLst>
              </p:cNvPr>
              <p:cNvSpPr/>
              <p:nvPr/>
            </p:nvSpPr>
            <p:spPr>
              <a:xfrm>
                <a:off x="4174921" y="1844594"/>
                <a:ext cx="276441" cy="435221"/>
              </a:xfrm>
              <a:custGeom>
                <a:avLst/>
                <a:gdLst>
                  <a:gd name="connsiteX0" fmla="*/ 114504 w 276441"/>
                  <a:gd name="connsiteY0" fmla="*/ 81 h 435221"/>
                  <a:gd name="connsiteX1" fmla="*/ 225629 w 276441"/>
                  <a:gd name="connsiteY1" fmla="*/ 168356 h 435221"/>
                  <a:gd name="connsiteX2" fmla="*/ 149429 w 276441"/>
                  <a:gd name="connsiteY2" fmla="*/ 295356 h 435221"/>
                  <a:gd name="connsiteX3" fmla="*/ 204 w 276441"/>
                  <a:gd name="connsiteY3" fmla="*/ 435056 h 435221"/>
                  <a:gd name="connsiteX4" fmla="*/ 120854 w 276441"/>
                  <a:gd name="connsiteY4" fmla="*/ 320756 h 435221"/>
                  <a:gd name="connsiteX5" fmla="*/ 276429 w 276441"/>
                  <a:gd name="connsiteY5" fmla="*/ 190581 h 435221"/>
                  <a:gd name="connsiteX6" fmla="*/ 114504 w 276441"/>
                  <a:gd name="connsiteY6" fmla="*/ 81 h 435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6441" h="435221">
                    <a:moveTo>
                      <a:pt x="114504" y="81"/>
                    </a:moveTo>
                    <a:cubicBezTo>
                      <a:pt x="106037" y="-3623"/>
                      <a:pt x="219808" y="119144"/>
                      <a:pt x="225629" y="168356"/>
                    </a:cubicBezTo>
                    <a:cubicBezTo>
                      <a:pt x="231450" y="217568"/>
                      <a:pt x="187000" y="250906"/>
                      <a:pt x="149429" y="295356"/>
                    </a:cubicBezTo>
                    <a:cubicBezTo>
                      <a:pt x="111858" y="339806"/>
                      <a:pt x="4966" y="430823"/>
                      <a:pt x="204" y="435056"/>
                    </a:cubicBezTo>
                    <a:cubicBezTo>
                      <a:pt x="-4558" y="439289"/>
                      <a:pt x="74817" y="361502"/>
                      <a:pt x="120854" y="320756"/>
                    </a:cubicBezTo>
                    <a:cubicBezTo>
                      <a:pt x="166891" y="280010"/>
                      <a:pt x="274842" y="246143"/>
                      <a:pt x="276429" y="190581"/>
                    </a:cubicBezTo>
                    <a:cubicBezTo>
                      <a:pt x="278016" y="135019"/>
                      <a:pt x="122971" y="3785"/>
                      <a:pt x="114504" y="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1" name="フリーフォーム: 図形 2800">
                <a:extLst>
                  <a:ext uri="{FF2B5EF4-FFF2-40B4-BE49-F238E27FC236}">
                    <a16:creationId xmlns:a16="http://schemas.microsoft.com/office/drawing/2014/main" id="{6C361D22-8867-4FDB-8287-1BACDFAB9FF4}"/>
                  </a:ext>
                </a:extLst>
              </p:cNvPr>
              <p:cNvSpPr/>
              <p:nvPr/>
            </p:nvSpPr>
            <p:spPr>
              <a:xfrm>
                <a:off x="5440326" y="3758199"/>
                <a:ext cx="266673" cy="190747"/>
              </a:xfrm>
              <a:custGeom>
                <a:avLst/>
                <a:gdLst>
                  <a:gd name="connsiteX0" fmla="*/ 37 w 266673"/>
                  <a:gd name="connsiteY0" fmla="*/ 81964 h 190747"/>
                  <a:gd name="connsiteX1" fmla="*/ 117512 w 266673"/>
                  <a:gd name="connsiteY1" fmla="*/ 4176 h 190747"/>
                  <a:gd name="connsiteX2" fmla="*/ 187362 w 266673"/>
                  <a:gd name="connsiteY2" fmla="*/ 13701 h 190747"/>
                  <a:gd name="connsiteX3" fmla="*/ 187362 w 266673"/>
                  <a:gd name="connsiteY3" fmla="*/ 40689 h 190747"/>
                  <a:gd name="connsiteX4" fmla="*/ 196887 w 266673"/>
                  <a:gd name="connsiteY4" fmla="*/ 107364 h 190747"/>
                  <a:gd name="connsiteX5" fmla="*/ 265149 w 266673"/>
                  <a:gd name="connsiteY5" fmla="*/ 186739 h 190747"/>
                  <a:gd name="connsiteX6" fmla="*/ 239749 w 266673"/>
                  <a:gd name="connsiteY6" fmla="*/ 174039 h 190747"/>
                  <a:gd name="connsiteX7" fmla="*/ 187362 w 266673"/>
                  <a:gd name="connsiteY7" fmla="*/ 131176 h 190747"/>
                  <a:gd name="connsiteX8" fmla="*/ 176249 w 266673"/>
                  <a:gd name="connsiteY8" fmla="*/ 48626 h 190747"/>
                  <a:gd name="connsiteX9" fmla="*/ 168312 w 266673"/>
                  <a:gd name="connsiteY9" fmla="*/ 18464 h 190747"/>
                  <a:gd name="connsiteX10" fmla="*/ 130212 w 266673"/>
                  <a:gd name="connsiteY10" fmla="*/ 16876 h 190747"/>
                  <a:gd name="connsiteX11" fmla="*/ 37 w 266673"/>
                  <a:gd name="connsiteY11" fmla="*/ 81964 h 1907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6673" h="190747">
                    <a:moveTo>
                      <a:pt x="37" y="81964"/>
                    </a:moveTo>
                    <a:cubicBezTo>
                      <a:pt x="-2080" y="79847"/>
                      <a:pt x="86291" y="15553"/>
                      <a:pt x="117512" y="4176"/>
                    </a:cubicBezTo>
                    <a:cubicBezTo>
                      <a:pt x="148733" y="-7201"/>
                      <a:pt x="175720" y="7616"/>
                      <a:pt x="187362" y="13701"/>
                    </a:cubicBezTo>
                    <a:cubicBezTo>
                      <a:pt x="199004" y="19786"/>
                      <a:pt x="185774" y="25078"/>
                      <a:pt x="187362" y="40689"/>
                    </a:cubicBezTo>
                    <a:cubicBezTo>
                      <a:pt x="188950" y="56300"/>
                      <a:pt x="183923" y="83022"/>
                      <a:pt x="196887" y="107364"/>
                    </a:cubicBezTo>
                    <a:cubicBezTo>
                      <a:pt x="209851" y="131706"/>
                      <a:pt x="258005" y="175627"/>
                      <a:pt x="265149" y="186739"/>
                    </a:cubicBezTo>
                    <a:cubicBezTo>
                      <a:pt x="272293" y="197852"/>
                      <a:pt x="252714" y="183300"/>
                      <a:pt x="239749" y="174039"/>
                    </a:cubicBezTo>
                    <a:cubicBezTo>
                      <a:pt x="226785" y="164779"/>
                      <a:pt x="197945" y="152078"/>
                      <a:pt x="187362" y="131176"/>
                    </a:cubicBezTo>
                    <a:cubicBezTo>
                      <a:pt x="176779" y="110274"/>
                      <a:pt x="179424" y="67411"/>
                      <a:pt x="176249" y="48626"/>
                    </a:cubicBezTo>
                    <a:cubicBezTo>
                      <a:pt x="173074" y="29841"/>
                      <a:pt x="175985" y="23756"/>
                      <a:pt x="168312" y="18464"/>
                    </a:cubicBezTo>
                    <a:cubicBezTo>
                      <a:pt x="160639" y="13172"/>
                      <a:pt x="154554" y="7880"/>
                      <a:pt x="130212" y="16876"/>
                    </a:cubicBezTo>
                    <a:cubicBezTo>
                      <a:pt x="105870" y="25872"/>
                      <a:pt x="2154" y="84081"/>
                      <a:pt x="37" y="81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2" name="フリーフォーム: 図形 2801">
                <a:extLst>
                  <a:ext uri="{FF2B5EF4-FFF2-40B4-BE49-F238E27FC236}">
                    <a16:creationId xmlns:a16="http://schemas.microsoft.com/office/drawing/2014/main" id="{97B1C797-751F-479F-81CE-6D741F770E82}"/>
                  </a:ext>
                </a:extLst>
              </p:cNvPr>
              <p:cNvSpPr/>
              <p:nvPr/>
            </p:nvSpPr>
            <p:spPr>
              <a:xfrm>
                <a:off x="5587983" y="3752752"/>
                <a:ext cx="227784" cy="179060"/>
              </a:xfrm>
              <a:custGeom>
                <a:avLst/>
                <a:gdLst>
                  <a:gd name="connsiteX0" fmla="*/ 17 w 227784"/>
                  <a:gd name="connsiteY0" fmla="*/ 98 h 179060"/>
                  <a:gd name="connsiteX1" fmla="*/ 131780 w 227784"/>
                  <a:gd name="connsiteY1" fmla="*/ 22323 h 179060"/>
                  <a:gd name="connsiteX2" fmla="*/ 131780 w 227784"/>
                  <a:gd name="connsiteY2" fmla="*/ 35023 h 179060"/>
                  <a:gd name="connsiteX3" fmla="*/ 160355 w 227784"/>
                  <a:gd name="connsiteY3" fmla="*/ 81061 h 179060"/>
                  <a:gd name="connsiteX4" fmla="*/ 225442 w 227784"/>
                  <a:gd name="connsiteY4" fmla="*/ 169961 h 179060"/>
                  <a:gd name="connsiteX5" fmla="*/ 206392 w 227784"/>
                  <a:gd name="connsiteY5" fmla="*/ 165198 h 179060"/>
                  <a:gd name="connsiteX6" fmla="*/ 139717 w 227784"/>
                  <a:gd name="connsiteY6" fmla="*/ 73123 h 179060"/>
                  <a:gd name="connsiteX7" fmla="*/ 122255 w 227784"/>
                  <a:gd name="connsiteY7" fmla="*/ 31848 h 179060"/>
                  <a:gd name="connsiteX8" fmla="*/ 17 w 227784"/>
                  <a:gd name="connsiteY8" fmla="*/ 98 h 1790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7784" h="179060">
                    <a:moveTo>
                      <a:pt x="17" y="98"/>
                    </a:moveTo>
                    <a:cubicBezTo>
                      <a:pt x="1604" y="-1489"/>
                      <a:pt x="109820" y="16502"/>
                      <a:pt x="131780" y="22323"/>
                    </a:cubicBezTo>
                    <a:cubicBezTo>
                      <a:pt x="153740" y="28144"/>
                      <a:pt x="127018" y="25233"/>
                      <a:pt x="131780" y="35023"/>
                    </a:cubicBezTo>
                    <a:cubicBezTo>
                      <a:pt x="136542" y="44813"/>
                      <a:pt x="144745" y="58571"/>
                      <a:pt x="160355" y="81061"/>
                    </a:cubicBezTo>
                    <a:cubicBezTo>
                      <a:pt x="175965" y="103551"/>
                      <a:pt x="217769" y="155938"/>
                      <a:pt x="225442" y="169961"/>
                    </a:cubicBezTo>
                    <a:cubicBezTo>
                      <a:pt x="233115" y="183984"/>
                      <a:pt x="220680" y="181338"/>
                      <a:pt x="206392" y="165198"/>
                    </a:cubicBezTo>
                    <a:cubicBezTo>
                      <a:pt x="192105" y="149058"/>
                      <a:pt x="153740" y="95348"/>
                      <a:pt x="139717" y="73123"/>
                    </a:cubicBezTo>
                    <a:cubicBezTo>
                      <a:pt x="125694" y="50898"/>
                      <a:pt x="141834" y="42960"/>
                      <a:pt x="122255" y="31848"/>
                    </a:cubicBezTo>
                    <a:cubicBezTo>
                      <a:pt x="102676" y="20736"/>
                      <a:pt x="-1570" y="1685"/>
                      <a:pt x="17" y="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3" name="フリーフォーム: 図形 2802">
                <a:extLst>
                  <a:ext uri="{FF2B5EF4-FFF2-40B4-BE49-F238E27FC236}">
                    <a16:creationId xmlns:a16="http://schemas.microsoft.com/office/drawing/2014/main" id="{7F82630C-23D1-4372-9F7B-ACB690ACF320}"/>
                  </a:ext>
                </a:extLst>
              </p:cNvPr>
              <p:cNvSpPr/>
              <p:nvPr/>
            </p:nvSpPr>
            <p:spPr>
              <a:xfrm>
                <a:off x="5444957" y="3833805"/>
                <a:ext cx="91420" cy="189221"/>
              </a:xfrm>
              <a:custGeom>
                <a:avLst/>
                <a:gdLst>
                  <a:gd name="connsiteX0" fmla="*/ 168 w 91420"/>
                  <a:gd name="connsiteY0" fmla="*/ 8 h 189221"/>
                  <a:gd name="connsiteX1" fmla="*/ 47793 w 91420"/>
                  <a:gd name="connsiteY1" fmla="*/ 119070 h 189221"/>
                  <a:gd name="connsiteX2" fmla="*/ 90656 w 91420"/>
                  <a:gd name="connsiteY2" fmla="*/ 188920 h 189221"/>
                  <a:gd name="connsiteX3" fmla="*/ 76368 w 91420"/>
                  <a:gd name="connsiteY3" fmla="*/ 146058 h 189221"/>
                  <a:gd name="connsiteX4" fmla="*/ 65256 w 91420"/>
                  <a:gd name="connsiteY4" fmla="*/ 112720 h 189221"/>
                  <a:gd name="connsiteX5" fmla="*/ 168 w 91420"/>
                  <a:gd name="connsiteY5" fmla="*/ 8 h 189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1420" h="189221">
                    <a:moveTo>
                      <a:pt x="168" y="8"/>
                    </a:moveTo>
                    <a:cubicBezTo>
                      <a:pt x="-2742" y="1066"/>
                      <a:pt x="32712" y="87585"/>
                      <a:pt x="47793" y="119070"/>
                    </a:cubicBezTo>
                    <a:cubicBezTo>
                      <a:pt x="62874" y="150555"/>
                      <a:pt x="85893" y="184422"/>
                      <a:pt x="90656" y="188920"/>
                    </a:cubicBezTo>
                    <a:cubicBezTo>
                      <a:pt x="95419" y="193418"/>
                      <a:pt x="76368" y="146058"/>
                      <a:pt x="76368" y="146058"/>
                    </a:cubicBezTo>
                    <a:cubicBezTo>
                      <a:pt x="72135" y="133358"/>
                      <a:pt x="75575" y="132828"/>
                      <a:pt x="65256" y="112720"/>
                    </a:cubicBezTo>
                    <a:cubicBezTo>
                      <a:pt x="54937" y="92612"/>
                      <a:pt x="3078" y="-1050"/>
                      <a:pt x="168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4" name="フリーフォーム: 図形 2803">
                <a:extLst>
                  <a:ext uri="{FF2B5EF4-FFF2-40B4-BE49-F238E27FC236}">
                    <a16:creationId xmlns:a16="http://schemas.microsoft.com/office/drawing/2014/main" id="{059697FD-579C-43DB-BA9D-A29929A23D4A}"/>
                  </a:ext>
                </a:extLst>
              </p:cNvPr>
              <p:cNvSpPr/>
              <p:nvPr/>
            </p:nvSpPr>
            <p:spPr>
              <a:xfrm>
                <a:off x="5485702" y="3965437"/>
                <a:ext cx="238230" cy="110520"/>
              </a:xfrm>
              <a:custGeom>
                <a:avLst/>
                <a:gdLst>
                  <a:gd name="connsiteX0" fmla="*/ 698 w 238230"/>
                  <a:gd name="connsiteY0" fmla="*/ 109676 h 110520"/>
                  <a:gd name="connsiteX1" fmla="*/ 226123 w 238230"/>
                  <a:gd name="connsiteY1" fmla="*/ 4901 h 110520"/>
                  <a:gd name="connsiteX2" fmla="*/ 202311 w 238230"/>
                  <a:gd name="connsiteY2" fmla="*/ 20776 h 110520"/>
                  <a:gd name="connsiteX3" fmla="*/ 156273 w 238230"/>
                  <a:gd name="connsiteY3" fmla="*/ 52526 h 110520"/>
                  <a:gd name="connsiteX4" fmla="*/ 698 w 238230"/>
                  <a:gd name="connsiteY4" fmla="*/ 109676 h 1105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8230" h="110520">
                    <a:moveTo>
                      <a:pt x="698" y="109676"/>
                    </a:moveTo>
                    <a:cubicBezTo>
                      <a:pt x="12340" y="101738"/>
                      <a:pt x="192521" y="19718"/>
                      <a:pt x="226123" y="4901"/>
                    </a:cubicBezTo>
                    <a:cubicBezTo>
                      <a:pt x="259725" y="-9916"/>
                      <a:pt x="213953" y="12838"/>
                      <a:pt x="202311" y="20776"/>
                    </a:cubicBezTo>
                    <a:cubicBezTo>
                      <a:pt x="190669" y="28713"/>
                      <a:pt x="186171" y="37709"/>
                      <a:pt x="156273" y="52526"/>
                    </a:cubicBezTo>
                    <a:cubicBezTo>
                      <a:pt x="126375" y="67343"/>
                      <a:pt x="-10944" y="117614"/>
                      <a:pt x="698" y="1096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5" name="フリーフォーム: 図形 2804">
                <a:extLst>
                  <a:ext uri="{FF2B5EF4-FFF2-40B4-BE49-F238E27FC236}">
                    <a16:creationId xmlns:a16="http://schemas.microsoft.com/office/drawing/2014/main" id="{3E4D7FA5-3E07-4CA9-8CF1-13E14173D3E5}"/>
                  </a:ext>
                </a:extLst>
              </p:cNvPr>
              <p:cNvSpPr/>
              <p:nvPr/>
            </p:nvSpPr>
            <p:spPr>
              <a:xfrm>
                <a:off x="5708886" y="3925852"/>
                <a:ext cx="191510" cy="35105"/>
              </a:xfrm>
              <a:custGeom>
                <a:avLst/>
                <a:gdLst>
                  <a:gd name="connsiteX0" fmla="*/ 1352 w 191510"/>
                  <a:gd name="connsiteY0" fmla="*/ 33373 h 35105"/>
                  <a:gd name="connsiteX1" fmla="*/ 188677 w 191510"/>
                  <a:gd name="connsiteY1" fmla="*/ 36 h 35105"/>
                  <a:gd name="connsiteX2" fmla="*/ 107714 w 191510"/>
                  <a:gd name="connsiteY2" fmla="*/ 27023 h 35105"/>
                  <a:gd name="connsiteX3" fmla="*/ 1352 w 191510"/>
                  <a:gd name="connsiteY3" fmla="*/ 33373 h 351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1510" h="35105">
                    <a:moveTo>
                      <a:pt x="1352" y="33373"/>
                    </a:moveTo>
                    <a:cubicBezTo>
                      <a:pt x="14846" y="28875"/>
                      <a:pt x="170950" y="1094"/>
                      <a:pt x="188677" y="36"/>
                    </a:cubicBezTo>
                    <a:cubicBezTo>
                      <a:pt x="206404" y="-1022"/>
                      <a:pt x="136289" y="21202"/>
                      <a:pt x="107714" y="27023"/>
                    </a:cubicBezTo>
                    <a:cubicBezTo>
                      <a:pt x="79139" y="32844"/>
                      <a:pt x="-12142" y="37871"/>
                      <a:pt x="1352" y="333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6" name="フリーフォーム: 図形 2805">
                <a:extLst>
                  <a:ext uri="{FF2B5EF4-FFF2-40B4-BE49-F238E27FC236}">
                    <a16:creationId xmlns:a16="http://schemas.microsoft.com/office/drawing/2014/main" id="{16171580-D2AB-4D72-8769-1CADCD10730F}"/>
                  </a:ext>
                </a:extLst>
              </p:cNvPr>
              <p:cNvSpPr/>
              <p:nvPr/>
            </p:nvSpPr>
            <p:spPr>
              <a:xfrm>
                <a:off x="5494289" y="4078228"/>
                <a:ext cx="249353" cy="281054"/>
              </a:xfrm>
              <a:custGeom>
                <a:avLst/>
                <a:gdLst>
                  <a:gd name="connsiteX0" fmla="*/ 49 w 249353"/>
                  <a:gd name="connsiteY0" fmla="*/ 60 h 281054"/>
                  <a:gd name="connsiteX1" fmla="*/ 85774 w 249353"/>
                  <a:gd name="connsiteY1" fmla="*/ 119122 h 281054"/>
                  <a:gd name="connsiteX2" fmla="*/ 130224 w 249353"/>
                  <a:gd name="connsiteY2" fmla="*/ 144522 h 281054"/>
                  <a:gd name="connsiteX3" fmla="*/ 204836 w 249353"/>
                  <a:gd name="connsiteY3" fmla="*/ 223897 h 281054"/>
                  <a:gd name="connsiteX4" fmla="*/ 249286 w 249353"/>
                  <a:gd name="connsiteY4" fmla="*/ 281047 h 281054"/>
                  <a:gd name="connsiteX5" fmla="*/ 212774 w 249353"/>
                  <a:gd name="connsiteY5" fmla="*/ 227072 h 281054"/>
                  <a:gd name="connsiteX6" fmla="*/ 131811 w 249353"/>
                  <a:gd name="connsiteY6" fmla="*/ 125472 h 281054"/>
                  <a:gd name="connsiteX7" fmla="*/ 98474 w 249353"/>
                  <a:gd name="connsiteY7" fmla="*/ 103247 h 281054"/>
                  <a:gd name="connsiteX8" fmla="*/ 49 w 249353"/>
                  <a:gd name="connsiteY8" fmla="*/ 60 h 2810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49353" h="281054">
                    <a:moveTo>
                      <a:pt x="49" y="60"/>
                    </a:moveTo>
                    <a:cubicBezTo>
                      <a:pt x="-2068" y="2706"/>
                      <a:pt x="64078" y="95045"/>
                      <a:pt x="85774" y="119122"/>
                    </a:cubicBezTo>
                    <a:cubicBezTo>
                      <a:pt x="107470" y="143199"/>
                      <a:pt x="110380" y="127060"/>
                      <a:pt x="130224" y="144522"/>
                    </a:cubicBezTo>
                    <a:cubicBezTo>
                      <a:pt x="150068" y="161984"/>
                      <a:pt x="184992" y="201143"/>
                      <a:pt x="204836" y="223897"/>
                    </a:cubicBezTo>
                    <a:cubicBezTo>
                      <a:pt x="224680" y="246651"/>
                      <a:pt x="247963" y="280518"/>
                      <a:pt x="249286" y="281047"/>
                    </a:cubicBezTo>
                    <a:cubicBezTo>
                      <a:pt x="250609" y="281576"/>
                      <a:pt x="232353" y="253001"/>
                      <a:pt x="212774" y="227072"/>
                    </a:cubicBezTo>
                    <a:cubicBezTo>
                      <a:pt x="193195" y="201143"/>
                      <a:pt x="150861" y="146109"/>
                      <a:pt x="131811" y="125472"/>
                    </a:cubicBezTo>
                    <a:cubicBezTo>
                      <a:pt x="112761" y="104835"/>
                      <a:pt x="117524" y="123884"/>
                      <a:pt x="98474" y="103247"/>
                    </a:cubicBezTo>
                    <a:cubicBezTo>
                      <a:pt x="79424" y="82610"/>
                      <a:pt x="2166" y="-2586"/>
                      <a:pt x="49" y="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7" name="フリーフォーム: 図形 2806">
                <a:extLst>
                  <a:ext uri="{FF2B5EF4-FFF2-40B4-BE49-F238E27FC236}">
                    <a16:creationId xmlns:a16="http://schemas.microsoft.com/office/drawing/2014/main" id="{9329C577-A7EE-4AF5-9A56-F636EA3C5130}"/>
                  </a:ext>
                </a:extLst>
              </p:cNvPr>
              <p:cNvSpPr/>
              <p:nvPr/>
            </p:nvSpPr>
            <p:spPr>
              <a:xfrm>
                <a:off x="5899145" y="3938485"/>
                <a:ext cx="194235" cy="318603"/>
              </a:xfrm>
              <a:custGeom>
                <a:avLst/>
                <a:gdLst>
                  <a:gd name="connsiteX0" fmla="*/ 5 w 194235"/>
                  <a:gd name="connsiteY0" fmla="*/ 103 h 318603"/>
                  <a:gd name="connsiteX1" fmla="*/ 55568 w 194235"/>
                  <a:gd name="connsiteY1" fmla="*/ 131865 h 318603"/>
                  <a:gd name="connsiteX2" fmla="*/ 190505 w 194235"/>
                  <a:gd name="connsiteY2" fmla="*/ 311253 h 318603"/>
                  <a:gd name="connsiteX3" fmla="*/ 150818 w 194235"/>
                  <a:gd name="connsiteY3" fmla="*/ 276328 h 318603"/>
                  <a:gd name="connsiteX4" fmla="*/ 90493 w 194235"/>
                  <a:gd name="connsiteY4" fmla="*/ 204890 h 318603"/>
                  <a:gd name="connsiteX5" fmla="*/ 52393 w 194235"/>
                  <a:gd name="connsiteY5" fmla="*/ 152503 h 318603"/>
                  <a:gd name="connsiteX6" fmla="*/ 5 w 194235"/>
                  <a:gd name="connsiteY6" fmla="*/ 103 h 318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4235" h="318603">
                    <a:moveTo>
                      <a:pt x="5" y="103"/>
                    </a:moveTo>
                    <a:cubicBezTo>
                      <a:pt x="534" y="-3337"/>
                      <a:pt x="23818" y="80007"/>
                      <a:pt x="55568" y="131865"/>
                    </a:cubicBezTo>
                    <a:cubicBezTo>
                      <a:pt x="87318" y="183723"/>
                      <a:pt x="174630" y="287176"/>
                      <a:pt x="190505" y="311253"/>
                    </a:cubicBezTo>
                    <a:cubicBezTo>
                      <a:pt x="206380" y="335330"/>
                      <a:pt x="167487" y="294055"/>
                      <a:pt x="150818" y="276328"/>
                    </a:cubicBezTo>
                    <a:cubicBezTo>
                      <a:pt x="134149" y="258601"/>
                      <a:pt x="106897" y="225527"/>
                      <a:pt x="90493" y="204890"/>
                    </a:cubicBezTo>
                    <a:cubicBezTo>
                      <a:pt x="74089" y="184253"/>
                      <a:pt x="65622" y="182665"/>
                      <a:pt x="52393" y="152503"/>
                    </a:cubicBezTo>
                    <a:cubicBezTo>
                      <a:pt x="39164" y="122341"/>
                      <a:pt x="-524" y="3543"/>
                      <a:pt x="5" y="1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8" name="フリーフォーム: 図形 2807">
                <a:extLst>
                  <a:ext uri="{FF2B5EF4-FFF2-40B4-BE49-F238E27FC236}">
                    <a16:creationId xmlns:a16="http://schemas.microsoft.com/office/drawing/2014/main" id="{FA4DF3F9-8825-41A0-8307-09CFFC91D9AE}"/>
                  </a:ext>
                </a:extLst>
              </p:cNvPr>
              <p:cNvSpPr/>
              <p:nvPr/>
            </p:nvSpPr>
            <p:spPr>
              <a:xfrm>
                <a:off x="5984872" y="3960549"/>
                <a:ext cx="161083" cy="311482"/>
              </a:xfrm>
              <a:custGeom>
                <a:avLst/>
                <a:gdLst>
                  <a:gd name="connsiteX0" fmla="*/ 3 w 161083"/>
                  <a:gd name="connsiteY0" fmla="*/ 264 h 311482"/>
                  <a:gd name="connsiteX1" fmla="*/ 85728 w 161083"/>
                  <a:gd name="connsiteY1" fmla="*/ 103451 h 311482"/>
                  <a:gd name="connsiteX2" fmla="*/ 101603 w 161083"/>
                  <a:gd name="connsiteY2" fmla="*/ 166951 h 311482"/>
                  <a:gd name="connsiteX3" fmla="*/ 160341 w 161083"/>
                  <a:gd name="connsiteY3" fmla="*/ 311414 h 311482"/>
                  <a:gd name="connsiteX4" fmla="*/ 131766 w 161083"/>
                  <a:gd name="connsiteY4" fmla="*/ 184414 h 311482"/>
                  <a:gd name="connsiteX5" fmla="*/ 88903 w 161083"/>
                  <a:gd name="connsiteY5" fmla="*/ 76464 h 311482"/>
                  <a:gd name="connsiteX6" fmla="*/ 3 w 161083"/>
                  <a:gd name="connsiteY6" fmla="*/ 264 h 31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1083" h="311482">
                    <a:moveTo>
                      <a:pt x="3" y="264"/>
                    </a:moveTo>
                    <a:cubicBezTo>
                      <a:pt x="-526" y="4762"/>
                      <a:pt x="68795" y="75670"/>
                      <a:pt x="85728" y="103451"/>
                    </a:cubicBezTo>
                    <a:cubicBezTo>
                      <a:pt x="102661" y="131232"/>
                      <a:pt x="89168" y="132291"/>
                      <a:pt x="101603" y="166951"/>
                    </a:cubicBezTo>
                    <a:cubicBezTo>
                      <a:pt x="114038" y="201611"/>
                      <a:pt x="155314" y="308504"/>
                      <a:pt x="160341" y="311414"/>
                    </a:cubicBezTo>
                    <a:cubicBezTo>
                      <a:pt x="165368" y="314324"/>
                      <a:pt x="143672" y="223572"/>
                      <a:pt x="131766" y="184414"/>
                    </a:cubicBezTo>
                    <a:cubicBezTo>
                      <a:pt x="119860" y="145256"/>
                      <a:pt x="107953" y="103187"/>
                      <a:pt x="88903" y="76464"/>
                    </a:cubicBezTo>
                    <a:cubicBezTo>
                      <a:pt x="69853" y="49741"/>
                      <a:pt x="532" y="-4234"/>
                      <a:pt x="3" y="2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09" name="フリーフォーム: 図形 2808">
                <a:extLst>
                  <a:ext uri="{FF2B5EF4-FFF2-40B4-BE49-F238E27FC236}">
                    <a16:creationId xmlns:a16="http://schemas.microsoft.com/office/drawing/2014/main" id="{1EFE9FDA-EA0E-4E54-A44E-A4173F2AE568}"/>
                  </a:ext>
                </a:extLst>
              </p:cNvPr>
              <p:cNvSpPr/>
              <p:nvPr/>
            </p:nvSpPr>
            <p:spPr>
              <a:xfrm>
                <a:off x="5719550" y="4006715"/>
                <a:ext cx="217717" cy="367981"/>
              </a:xfrm>
              <a:custGeom>
                <a:avLst/>
                <a:gdLst>
                  <a:gd name="connsiteX0" fmla="*/ 213 w 217717"/>
                  <a:gd name="connsiteY0" fmla="*/ 135 h 367981"/>
                  <a:gd name="connsiteX1" fmla="*/ 135150 w 217717"/>
                  <a:gd name="connsiteY1" fmla="*/ 165235 h 367981"/>
                  <a:gd name="connsiteX2" fmla="*/ 216113 w 217717"/>
                  <a:gd name="connsiteY2" fmla="*/ 366848 h 367981"/>
                  <a:gd name="connsiteX3" fmla="*/ 187538 w 217717"/>
                  <a:gd name="connsiteY3" fmla="*/ 244610 h 367981"/>
                  <a:gd name="connsiteX4" fmla="*/ 168488 w 217717"/>
                  <a:gd name="connsiteY4" fmla="*/ 192223 h 367981"/>
                  <a:gd name="connsiteX5" fmla="*/ 213 w 217717"/>
                  <a:gd name="connsiteY5" fmla="*/ 135 h 3679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7717" h="367981">
                    <a:moveTo>
                      <a:pt x="213" y="135"/>
                    </a:moveTo>
                    <a:cubicBezTo>
                      <a:pt x="-5343" y="-4363"/>
                      <a:pt x="99167" y="104116"/>
                      <a:pt x="135150" y="165235"/>
                    </a:cubicBezTo>
                    <a:cubicBezTo>
                      <a:pt x="171133" y="226354"/>
                      <a:pt x="207382" y="353619"/>
                      <a:pt x="216113" y="366848"/>
                    </a:cubicBezTo>
                    <a:cubicBezTo>
                      <a:pt x="224844" y="380077"/>
                      <a:pt x="195475" y="273714"/>
                      <a:pt x="187538" y="244610"/>
                    </a:cubicBezTo>
                    <a:cubicBezTo>
                      <a:pt x="179601" y="215506"/>
                      <a:pt x="194946" y="229265"/>
                      <a:pt x="168488" y="192223"/>
                    </a:cubicBezTo>
                    <a:cubicBezTo>
                      <a:pt x="142030" y="155181"/>
                      <a:pt x="5769" y="4633"/>
                      <a:pt x="213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0" name="フリーフォーム: 図形 2809">
                <a:extLst>
                  <a:ext uri="{FF2B5EF4-FFF2-40B4-BE49-F238E27FC236}">
                    <a16:creationId xmlns:a16="http://schemas.microsoft.com/office/drawing/2014/main" id="{67F75888-E24F-4D9C-A4DD-08537E6A9DF0}"/>
                  </a:ext>
                </a:extLst>
              </p:cNvPr>
              <p:cNvSpPr/>
              <p:nvPr/>
            </p:nvSpPr>
            <p:spPr>
              <a:xfrm>
                <a:off x="6008670" y="4376591"/>
                <a:ext cx="182426" cy="240041"/>
              </a:xfrm>
              <a:custGeom>
                <a:avLst/>
                <a:gdLst>
                  <a:gd name="connsiteX0" fmla="*/ 18 w 182426"/>
                  <a:gd name="connsiteY0" fmla="*/ 147 h 240041"/>
                  <a:gd name="connsiteX1" fmla="*/ 128605 w 182426"/>
                  <a:gd name="connsiteY1" fmla="*/ 147784 h 240041"/>
                  <a:gd name="connsiteX2" fmla="*/ 180993 w 182426"/>
                  <a:gd name="connsiteY2" fmla="*/ 239859 h 240041"/>
                  <a:gd name="connsiteX3" fmla="*/ 165118 w 182426"/>
                  <a:gd name="connsiteY3" fmla="*/ 170009 h 240041"/>
                  <a:gd name="connsiteX4" fmla="*/ 138130 w 182426"/>
                  <a:gd name="connsiteY4" fmla="*/ 120797 h 240041"/>
                  <a:gd name="connsiteX5" fmla="*/ 18 w 182426"/>
                  <a:gd name="connsiteY5" fmla="*/ 147 h 2400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426" h="240041">
                    <a:moveTo>
                      <a:pt x="18" y="147"/>
                    </a:moveTo>
                    <a:cubicBezTo>
                      <a:pt x="-1569" y="4645"/>
                      <a:pt x="98443" y="107832"/>
                      <a:pt x="128605" y="147784"/>
                    </a:cubicBezTo>
                    <a:cubicBezTo>
                      <a:pt x="158767" y="187736"/>
                      <a:pt x="174908" y="236155"/>
                      <a:pt x="180993" y="239859"/>
                    </a:cubicBezTo>
                    <a:cubicBezTo>
                      <a:pt x="187079" y="243563"/>
                      <a:pt x="172262" y="189853"/>
                      <a:pt x="165118" y="170009"/>
                    </a:cubicBezTo>
                    <a:cubicBezTo>
                      <a:pt x="157974" y="150165"/>
                      <a:pt x="161943" y="146197"/>
                      <a:pt x="138130" y="120797"/>
                    </a:cubicBezTo>
                    <a:cubicBezTo>
                      <a:pt x="114318" y="95397"/>
                      <a:pt x="1605" y="-4351"/>
                      <a:pt x="18" y="1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1" name="フリーフォーム: 図形 2810">
                <a:extLst>
                  <a:ext uri="{FF2B5EF4-FFF2-40B4-BE49-F238E27FC236}">
                    <a16:creationId xmlns:a16="http://schemas.microsoft.com/office/drawing/2014/main" id="{D11C8559-5785-4313-8653-2770BEA7DD49}"/>
                  </a:ext>
                </a:extLst>
              </p:cNvPr>
              <p:cNvSpPr/>
              <p:nvPr/>
            </p:nvSpPr>
            <p:spPr>
              <a:xfrm>
                <a:off x="5760313" y="4349805"/>
                <a:ext cx="232377" cy="288263"/>
              </a:xfrm>
              <a:custGeom>
                <a:avLst/>
                <a:gdLst>
                  <a:gd name="connsiteX0" fmla="*/ 5487 w 232377"/>
                  <a:gd name="connsiteY0" fmla="*/ 3120 h 288263"/>
                  <a:gd name="connsiteX1" fmla="*/ 227737 w 232377"/>
                  <a:gd name="connsiteY1" fmla="*/ 279345 h 288263"/>
                  <a:gd name="connsiteX2" fmla="*/ 149950 w 232377"/>
                  <a:gd name="connsiteY2" fmla="*/ 212670 h 288263"/>
                  <a:gd name="connsiteX3" fmla="*/ 73750 w 232377"/>
                  <a:gd name="connsiteY3" fmla="*/ 133295 h 288263"/>
                  <a:gd name="connsiteX4" fmla="*/ 5487 w 232377"/>
                  <a:gd name="connsiteY4" fmla="*/ 3120 h 2882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2377" h="288263">
                    <a:moveTo>
                      <a:pt x="5487" y="3120"/>
                    </a:moveTo>
                    <a:cubicBezTo>
                      <a:pt x="31151" y="27462"/>
                      <a:pt x="203660" y="244420"/>
                      <a:pt x="227737" y="279345"/>
                    </a:cubicBezTo>
                    <a:cubicBezTo>
                      <a:pt x="251814" y="314270"/>
                      <a:pt x="175614" y="237012"/>
                      <a:pt x="149950" y="212670"/>
                    </a:cubicBezTo>
                    <a:cubicBezTo>
                      <a:pt x="124286" y="188328"/>
                      <a:pt x="96240" y="162664"/>
                      <a:pt x="73750" y="133295"/>
                    </a:cubicBezTo>
                    <a:cubicBezTo>
                      <a:pt x="51260" y="103926"/>
                      <a:pt x="-20177" y="-21222"/>
                      <a:pt x="5487" y="31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2" name="フリーフォーム: 図形 2811">
                <a:extLst>
                  <a:ext uri="{FF2B5EF4-FFF2-40B4-BE49-F238E27FC236}">
                    <a16:creationId xmlns:a16="http://schemas.microsoft.com/office/drawing/2014/main" id="{0648BFF9-4891-42B6-BDE8-89D7927647CD}"/>
                  </a:ext>
                </a:extLst>
              </p:cNvPr>
              <p:cNvSpPr/>
              <p:nvPr/>
            </p:nvSpPr>
            <p:spPr>
              <a:xfrm>
                <a:off x="6227703" y="4653735"/>
                <a:ext cx="84515" cy="336019"/>
              </a:xfrm>
              <a:custGeom>
                <a:avLst/>
                <a:gdLst>
                  <a:gd name="connsiteX0" fmla="*/ 60 w 84515"/>
                  <a:gd name="connsiteY0" fmla="*/ 815 h 336019"/>
                  <a:gd name="connsiteX1" fmla="*/ 76260 w 84515"/>
                  <a:gd name="connsiteY1" fmla="*/ 277040 h 336019"/>
                  <a:gd name="connsiteX2" fmla="*/ 81022 w 84515"/>
                  <a:gd name="connsiteY2" fmla="*/ 331015 h 336019"/>
                  <a:gd name="connsiteX3" fmla="*/ 63560 w 84515"/>
                  <a:gd name="connsiteY3" fmla="*/ 196078 h 336019"/>
                  <a:gd name="connsiteX4" fmla="*/ 60 w 84515"/>
                  <a:gd name="connsiteY4" fmla="*/ 815 h 3360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515" h="336019">
                    <a:moveTo>
                      <a:pt x="60" y="815"/>
                    </a:moveTo>
                    <a:cubicBezTo>
                      <a:pt x="2177" y="14309"/>
                      <a:pt x="62766" y="222007"/>
                      <a:pt x="76260" y="277040"/>
                    </a:cubicBezTo>
                    <a:cubicBezTo>
                      <a:pt x="89754" y="332073"/>
                      <a:pt x="83139" y="344509"/>
                      <a:pt x="81022" y="331015"/>
                    </a:cubicBezTo>
                    <a:cubicBezTo>
                      <a:pt x="78905" y="317521"/>
                      <a:pt x="74937" y="247143"/>
                      <a:pt x="63560" y="196078"/>
                    </a:cubicBezTo>
                    <a:cubicBezTo>
                      <a:pt x="52183" y="145014"/>
                      <a:pt x="-2057" y="-12679"/>
                      <a:pt x="60" y="8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3" name="フリーフォーム: 図形 2812">
                <a:extLst>
                  <a:ext uri="{FF2B5EF4-FFF2-40B4-BE49-F238E27FC236}">
                    <a16:creationId xmlns:a16="http://schemas.microsoft.com/office/drawing/2014/main" id="{79791B8A-E64A-4023-AF29-24F08F9D2F53}"/>
                  </a:ext>
                </a:extLst>
              </p:cNvPr>
              <p:cNvSpPr/>
              <p:nvPr/>
            </p:nvSpPr>
            <p:spPr>
              <a:xfrm>
                <a:off x="6245191" y="4792598"/>
                <a:ext cx="67347" cy="454558"/>
              </a:xfrm>
              <a:custGeom>
                <a:avLst/>
                <a:gdLst>
                  <a:gd name="connsiteX0" fmla="*/ 34 w 67347"/>
                  <a:gd name="connsiteY0" fmla="*/ 65 h 454558"/>
                  <a:gd name="connsiteX1" fmla="*/ 57184 w 67347"/>
                  <a:gd name="connsiteY1" fmla="*/ 285815 h 454558"/>
                  <a:gd name="connsiteX2" fmla="*/ 34959 w 67347"/>
                  <a:gd name="connsiteY2" fmla="*/ 449327 h 454558"/>
                  <a:gd name="connsiteX3" fmla="*/ 42897 w 67347"/>
                  <a:gd name="connsiteY3" fmla="*/ 400115 h 454558"/>
                  <a:gd name="connsiteX4" fmla="*/ 66709 w 67347"/>
                  <a:gd name="connsiteY4" fmla="*/ 260415 h 454558"/>
                  <a:gd name="connsiteX5" fmla="*/ 34 w 67347"/>
                  <a:gd name="connsiteY5" fmla="*/ 65 h 454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7347" h="454558">
                    <a:moveTo>
                      <a:pt x="34" y="65"/>
                    </a:moveTo>
                    <a:cubicBezTo>
                      <a:pt x="-1553" y="4298"/>
                      <a:pt x="51363" y="210938"/>
                      <a:pt x="57184" y="285815"/>
                    </a:cubicBezTo>
                    <a:cubicBezTo>
                      <a:pt x="63005" y="360692"/>
                      <a:pt x="37340" y="430277"/>
                      <a:pt x="34959" y="449327"/>
                    </a:cubicBezTo>
                    <a:cubicBezTo>
                      <a:pt x="32578" y="468377"/>
                      <a:pt x="37605" y="431600"/>
                      <a:pt x="42897" y="400115"/>
                    </a:cubicBezTo>
                    <a:cubicBezTo>
                      <a:pt x="48189" y="368630"/>
                      <a:pt x="71471" y="321534"/>
                      <a:pt x="66709" y="260415"/>
                    </a:cubicBezTo>
                    <a:cubicBezTo>
                      <a:pt x="61947" y="199296"/>
                      <a:pt x="1621" y="-4168"/>
                      <a:pt x="34" y="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4" name="フリーフォーム: 図形 2813">
                <a:extLst>
                  <a:ext uri="{FF2B5EF4-FFF2-40B4-BE49-F238E27FC236}">
                    <a16:creationId xmlns:a16="http://schemas.microsoft.com/office/drawing/2014/main" id="{3769955E-66C9-410C-8562-FF9449FE3123}"/>
                  </a:ext>
                </a:extLst>
              </p:cNvPr>
              <p:cNvSpPr/>
              <p:nvPr/>
            </p:nvSpPr>
            <p:spPr>
              <a:xfrm>
                <a:off x="6007066" y="4651715"/>
                <a:ext cx="73919" cy="98886"/>
              </a:xfrm>
              <a:custGeom>
                <a:avLst/>
                <a:gdLst>
                  <a:gd name="connsiteX0" fmla="*/ 34 w 73919"/>
                  <a:gd name="connsiteY0" fmla="*/ 1248 h 98886"/>
                  <a:gd name="connsiteX1" fmla="*/ 69884 w 73919"/>
                  <a:gd name="connsiteY1" fmla="*/ 98085 h 98886"/>
                  <a:gd name="connsiteX2" fmla="*/ 60359 w 73919"/>
                  <a:gd name="connsiteY2" fmla="*/ 45698 h 98886"/>
                  <a:gd name="connsiteX3" fmla="*/ 34 w 73919"/>
                  <a:gd name="connsiteY3" fmla="*/ 1248 h 988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919" h="98886">
                    <a:moveTo>
                      <a:pt x="34" y="1248"/>
                    </a:moveTo>
                    <a:cubicBezTo>
                      <a:pt x="1622" y="9979"/>
                      <a:pt x="59830" y="90677"/>
                      <a:pt x="69884" y="98085"/>
                    </a:cubicBezTo>
                    <a:cubicBezTo>
                      <a:pt x="79938" y="105493"/>
                      <a:pt x="69090" y="59456"/>
                      <a:pt x="60359" y="45698"/>
                    </a:cubicBezTo>
                    <a:cubicBezTo>
                      <a:pt x="51628" y="31940"/>
                      <a:pt x="-1554" y="-7483"/>
                      <a:pt x="34" y="12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5" name="フリーフォーム: 図形 2814">
                <a:extLst>
                  <a:ext uri="{FF2B5EF4-FFF2-40B4-BE49-F238E27FC236}">
                    <a16:creationId xmlns:a16="http://schemas.microsoft.com/office/drawing/2014/main" id="{773F1C56-8406-4467-AA9A-9C75584329AF}"/>
                  </a:ext>
                </a:extLst>
              </p:cNvPr>
              <p:cNvSpPr/>
              <p:nvPr/>
            </p:nvSpPr>
            <p:spPr>
              <a:xfrm>
                <a:off x="6098369" y="4777576"/>
                <a:ext cx="123364" cy="234941"/>
              </a:xfrm>
              <a:custGeom>
                <a:avLst/>
                <a:gdLst>
                  <a:gd name="connsiteX0" fmla="*/ 806 w 123364"/>
                  <a:gd name="connsiteY0" fmla="*/ 799 h 234941"/>
                  <a:gd name="connsiteX1" fmla="*/ 121456 w 123364"/>
                  <a:gd name="connsiteY1" fmla="*/ 229399 h 234941"/>
                  <a:gd name="connsiteX2" fmla="*/ 70656 w 123364"/>
                  <a:gd name="connsiteY2" fmla="*/ 154787 h 234941"/>
                  <a:gd name="connsiteX3" fmla="*/ 806 w 123364"/>
                  <a:gd name="connsiteY3" fmla="*/ 799 h 234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3364" h="234941">
                    <a:moveTo>
                      <a:pt x="806" y="799"/>
                    </a:moveTo>
                    <a:cubicBezTo>
                      <a:pt x="9273" y="13234"/>
                      <a:pt x="109814" y="203734"/>
                      <a:pt x="121456" y="229399"/>
                    </a:cubicBezTo>
                    <a:cubicBezTo>
                      <a:pt x="133098" y="255064"/>
                      <a:pt x="88383" y="184949"/>
                      <a:pt x="70656" y="154787"/>
                    </a:cubicBezTo>
                    <a:cubicBezTo>
                      <a:pt x="52929" y="124625"/>
                      <a:pt x="-7661" y="-11636"/>
                      <a:pt x="806" y="7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6" name="フリーフォーム: 図形 2815">
                <a:extLst>
                  <a:ext uri="{FF2B5EF4-FFF2-40B4-BE49-F238E27FC236}">
                    <a16:creationId xmlns:a16="http://schemas.microsoft.com/office/drawing/2014/main" id="{65DFBD66-4E7E-4B03-8094-DFFECAC112D2}"/>
                  </a:ext>
                </a:extLst>
              </p:cNvPr>
              <p:cNvSpPr/>
              <p:nvPr/>
            </p:nvSpPr>
            <p:spPr>
              <a:xfrm>
                <a:off x="6217634" y="5025135"/>
                <a:ext cx="21190" cy="302796"/>
              </a:xfrm>
              <a:custGeom>
                <a:avLst/>
                <a:gdLst>
                  <a:gd name="connsiteX0" fmla="*/ 604 w 21190"/>
                  <a:gd name="connsiteY0" fmla="*/ 890 h 302796"/>
                  <a:gd name="connsiteX1" fmla="*/ 19654 w 21190"/>
                  <a:gd name="connsiteY1" fmla="*/ 121540 h 302796"/>
                  <a:gd name="connsiteX2" fmla="*/ 19654 w 21190"/>
                  <a:gd name="connsiteY2" fmla="*/ 159640 h 302796"/>
                  <a:gd name="connsiteX3" fmla="*/ 16479 w 21190"/>
                  <a:gd name="connsiteY3" fmla="*/ 302515 h 302796"/>
                  <a:gd name="connsiteX4" fmla="*/ 5366 w 21190"/>
                  <a:gd name="connsiteY4" fmla="*/ 191390 h 302796"/>
                  <a:gd name="connsiteX5" fmla="*/ 604 w 21190"/>
                  <a:gd name="connsiteY5" fmla="*/ 890 h 302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90" h="302796">
                    <a:moveTo>
                      <a:pt x="604" y="890"/>
                    </a:moveTo>
                    <a:cubicBezTo>
                      <a:pt x="2985" y="-10751"/>
                      <a:pt x="16479" y="95082"/>
                      <a:pt x="19654" y="121540"/>
                    </a:cubicBezTo>
                    <a:cubicBezTo>
                      <a:pt x="22829" y="147998"/>
                      <a:pt x="20183" y="129478"/>
                      <a:pt x="19654" y="159640"/>
                    </a:cubicBezTo>
                    <a:cubicBezTo>
                      <a:pt x="19125" y="189803"/>
                      <a:pt x="18860" y="297223"/>
                      <a:pt x="16479" y="302515"/>
                    </a:cubicBezTo>
                    <a:cubicBezTo>
                      <a:pt x="14098" y="307807"/>
                      <a:pt x="7218" y="237427"/>
                      <a:pt x="5366" y="191390"/>
                    </a:cubicBezTo>
                    <a:cubicBezTo>
                      <a:pt x="3514" y="145353"/>
                      <a:pt x="-1777" y="12531"/>
                      <a:pt x="604" y="8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7" name="フリーフォーム: 図形 2816">
                <a:extLst>
                  <a:ext uri="{FF2B5EF4-FFF2-40B4-BE49-F238E27FC236}">
                    <a16:creationId xmlns:a16="http://schemas.microsoft.com/office/drawing/2014/main" id="{BA714D0C-3485-40EF-B5B5-D218F57D1DE9}"/>
                  </a:ext>
                </a:extLst>
              </p:cNvPr>
              <p:cNvSpPr/>
              <p:nvPr/>
            </p:nvSpPr>
            <p:spPr>
              <a:xfrm>
                <a:off x="6279281" y="5119476"/>
                <a:ext cx="54892" cy="272682"/>
              </a:xfrm>
              <a:custGeom>
                <a:avLst/>
                <a:gdLst>
                  <a:gd name="connsiteX0" fmla="*/ 54844 w 54892"/>
                  <a:gd name="connsiteY0" fmla="*/ 1799 h 272682"/>
                  <a:gd name="connsiteX1" fmla="*/ 2457 w 54892"/>
                  <a:gd name="connsiteY1" fmla="*/ 268499 h 272682"/>
                  <a:gd name="connsiteX2" fmla="*/ 11982 w 54892"/>
                  <a:gd name="connsiteY2" fmla="*/ 155787 h 272682"/>
                  <a:gd name="connsiteX3" fmla="*/ 54844 w 54892"/>
                  <a:gd name="connsiteY3" fmla="*/ 1799 h 2726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892" h="272682">
                    <a:moveTo>
                      <a:pt x="54844" y="1799"/>
                    </a:moveTo>
                    <a:cubicBezTo>
                      <a:pt x="53257" y="20584"/>
                      <a:pt x="9601" y="242834"/>
                      <a:pt x="2457" y="268499"/>
                    </a:cubicBezTo>
                    <a:cubicBezTo>
                      <a:pt x="-4687" y="294164"/>
                      <a:pt x="5367" y="194945"/>
                      <a:pt x="11982" y="155787"/>
                    </a:cubicBezTo>
                    <a:cubicBezTo>
                      <a:pt x="18596" y="116629"/>
                      <a:pt x="56431" y="-16986"/>
                      <a:pt x="54844" y="17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8" name="フリーフォーム: 図形 2817">
                <a:extLst>
                  <a:ext uri="{FF2B5EF4-FFF2-40B4-BE49-F238E27FC236}">
                    <a16:creationId xmlns:a16="http://schemas.microsoft.com/office/drawing/2014/main" id="{071124FE-0E69-44EF-BF7D-B821A6CC5002}"/>
                  </a:ext>
                </a:extLst>
              </p:cNvPr>
              <p:cNvSpPr/>
              <p:nvPr/>
            </p:nvSpPr>
            <p:spPr>
              <a:xfrm>
                <a:off x="6094413" y="4714434"/>
                <a:ext cx="103432" cy="9966"/>
              </a:xfrm>
              <a:custGeom>
                <a:avLst/>
                <a:gdLst>
                  <a:gd name="connsiteX0" fmla="*/ 0 w 103432"/>
                  <a:gd name="connsiteY0" fmla="*/ 9966 h 9966"/>
                  <a:gd name="connsiteX1" fmla="*/ 103187 w 103432"/>
                  <a:gd name="connsiteY1" fmla="*/ 441 h 9966"/>
                  <a:gd name="connsiteX2" fmla="*/ 0 w 103432"/>
                  <a:gd name="connsiteY2" fmla="*/ 9966 h 9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03432" h="9966">
                    <a:moveTo>
                      <a:pt x="0" y="9966"/>
                    </a:moveTo>
                    <a:cubicBezTo>
                      <a:pt x="0" y="9966"/>
                      <a:pt x="97102" y="-2469"/>
                      <a:pt x="103187" y="441"/>
                    </a:cubicBezTo>
                    <a:cubicBezTo>
                      <a:pt x="109272" y="3351"/>
                      <a:pt x="0" y="9966"/>
                      <a:pt x="0" y="99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19" name="フリーフォーム: 図形 2818">
                <a:extLst>
                  <a:ext uri="{FF2B5EF4-FFF2-40B4-BE49-F238E27FC236}">
                    <a16:creationId xmlns:a16="http://schemas.microsoft.com/office/drawing/2014/main" id="{2907CDA5-E0CC-480C-A672-987CA4EA811D}"/>
                  </a:ext>
                </a:extLst>
              </p:cNvPr>
              <p:cNvSpPr/>
              <p:nvPr/>
            </p:nvSpPr>
            <p:spPr>
              <a:xfrm>
                <a:off x="6131988" y="4835317"/>
                <a:ext cx="104237" cy="30868"/>
              </a:xfrm>
              <a:custGeom>
                <a:avLst/>
                <a:gdLst>
                  <a:gd name="connsiteX0" fmla="*/ 525 w 104237"/>
                  <a:gd name="connsiteY0" fmla="*/ 17671 h 30868"/>
                  <a:gd name="connsiteX1" fmla="*/ 102125 w 104237"/>
                  <a:gd name="connsiteY1" fmla="*/ 208 h 30868"/>
                  <a:gd name="connsiteX2" fmla="*/ 64025 w 104237"/>
                  <a:gd name="connsiteY2" fmla="*/ 30371 h 30868"/>
                  <a:gd name="connsiteX3" fmla="*/ 525 w 104237"/>
                  <a:gd name="connsiteY3" fmla="*/ 17671 h 30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4237" h="30868">
                    <a:moveTo>
                      <a:pt x="525" y="17671"/>
                    </a:moveTo>
                    <a:cubicBezTo>
                      <a:pt x="6875" y="12644"/>
                      <a:pt x="91542" y="-1909"/>
                      <a:pt x="102125" y="208"/>
                    </a:cubicBezTo>
                    <a:cubicBezTo>
                      <a:pt x="112708" y="2325"/>
                      <a:pt x="80958" y="27461"/>
                      <a:pt x="64025" y="30371"/>
                    </a:cubicBezTo>
                    <a:cubicBezTo>
                      <a:pt x="47092" y="33281"/>
                      <a:pt x="-5825" y="22698"/>
                      <a:pt x="525" y="176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0" name="フリーフォーム: 図形 2819">
                <a:extLst>
                  <a:ext uri="{FF2B5EF4-FFF2-40B4-BE49-F238E27FC236}">
                    <a16:creationId xmlns:a16="http://schemas.microsoft.com/office/drawing/2014/main" id="{12072F07-8A47-47DF-8F29-59D263CBA285}"/>
                  </a:ext>
                </a:extLst>
              </p:cNvPr>
              <p:cNvSpPr/>
              <p:nvPr/>
            </p:nvSpPr>
            <p:spPr>
              <a:xfrm>
                <a:off x="6003414" y="4458740"/>
                <a:ext cx="92447" cy="147700"/>
              </a:xfrm>
              <a:custGeom>
                <a:avLst/>
                <a:gdLst>
                  <a:gd name="connsiteX0" fmla="*/ 511 w 92447"/>
                  <a:gd name="connsiteY0" fmla="*/ 2135 h 147700"/>
                  <a:gd name="connsiteX1" fmla="*/ 90999 w 92447"/>
                  <a:gd name="connsiteY1" fmla="*/ 146598 h 147700"/>
                  <a:gd name="connsiteX2" fmla="*/ 54486 w 92447"/>
                  <a:gd name="connsiteY2" fmla="*/ 65635 h 147700"/>
                  <a:gd name="connsiteX3" fmla="*/ 511 w 92447"/>
                  <a:gd name="connsiteY3" fmla="*/ 2135 h 147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2447" h="147700">
                    <a:moveTo>
                      <a:pt x="511" y="2135"/>
                    </a:moveTo>
                    <a:cubicBezTo>
                      <a:pt x="6596" y="15629"/>
                      <a:pt x="82003" y="136015"/>
                      <a:pt x="90999" y="146598"/>
                    </a:cubicBezTo>
                    <a:cubicBezTo>
                      <a:pt x="99995" y="157181"/>
                      <a:pt x="64540" y="88654"/>
                      <a:pt x="54486" y="65635"/>
                    </a:cubicBezTo>
                    <a:cubicBezTo>
                      <a:pt x="44432" y="42616"/>
                      <a:pt x="-5574" y="-11359"/>
                      <a:pt x="511" y="2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1" name="フリーフォーム: 図形 2820">
                <a:extLst>
                  <a:ext uri="{FF2B5EF4-FFF2-40B4-BE49-F238E27FC236}">
                    <a16:creationId xmlns:a16="http://schemas.microsoft.com/office/drawing/2014/main" id="{0596234E-F5D4-42C8-AFE0-0BC17C4D46CE}"/>
                  </a:ext>
                </a:extLst>
              </p:cNvPr>
              <p:cNvSpPr/>
              <p:nvPr/>
            </p:nvSpPr>
            <p:spPr>
              <a:xfrm>
                <a:off x="6369872" y="5113330"/>
                <a:ext cx="28737" cy="597601"/>
              </a:xfrm>
              <a:custGeom>
                <a:avLst/>
                <a:gdLst>
                  <a:gd name="connsiteX0" fmla="*/ 22991 w 28737"/>
                  <a:gd name="connsiteY0" fmla="*/ 6358 h 597601"/>
                  <a:gd name="connsiteX1" fmla="*/ 27753 w 28737"/>
                  <a:gd name="connsiteY1" fmla="*/ 387358 h 597601"/>
                  <a:gd name="connsiteX2" fmla="*/ 3941 w 28737"/>
                  <a:gd name="connsiteY2" fmla="*/ 596908 h 597601"/>
                  <a:gd name="connsiteX3" fmla="*/ 766 w 28737"/>
                  <a:gd name="connsiteY3" fmla="*/ 444508 h 597601"/>
                  <a:gd name="connsiteX4" fmla="*/ 11878 w 28737"/>
                  <a:gd name="connsiteY4" fmla="*/ 168283 h 597601"/>
                  <a:gd name="connsiteX5" fmla="*/ 22991 w 28737"/>
                  <a:gd name="connsiteY5" fmla="*/ 6358 h 597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37" h="597601">
                    <a:moveTo>
                      <a:pt x="22991" y="6358"/>
                    </a:moveTo>
                    <a:cubicBezTo>
                      <a:pt x="25637" y="42870"/>
                      <a:pt x="30928" y="288933"/>
                      <a:pt x="27753" y="387358"/>
                    </a:cubicBezTo>
                    <a:cubicBezTo>
                      <a:pt x="24578" y="485783"/>
                      <a:pt x="8439" y="587383"/>
                      <a:pt x="3941" y="596908"/>
                    </a:cubicBezTo>
                    <a:cubicBezTo>
                      <a:pt x="-557" y="606433"/>
                      <a:pt x="-557" y="515945"/>
                      <a:pt x="766" y="444508"/>
                    </a:cubicBezTo>
                    <a:cubicBezTo>
                      <a:pt x="2089" y="373071"/>
                      <a:pt x="6586" y="237075"/>
                      <a:pt x="11878" y="168283"/>
                    </a:cubicBezTo>
                    <a:cubicBezTo>
                      <a:pt x="17170" y="99491"/>
                      <a:pt x="20345" y="-30154"/>
                      <a:pt x="22991" y="63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2" name="フリーフォーム: 図形 2821">
                <a:extLst>
                  <a:ext uri="{FF2B5EF4-FFF2-40B4-BE49-F238E27FC236}">
                    <a16:creationId xmlns:a16="http://schemas.microsoft.com/office/drawing/2014/main" id="{7A42FC18-408B-4FE7-A98E-BD55F4152340}"/>
                  </a:ext>
                </a:extLst>
              </p:cNvPr>
              <p:cNvSpPr/>
              <p:nvPr/>
            </p:nvSpPr>
            <p:spPr>
              <a:xfrm>
                <a:off x="6446440" y="5059363"/>
                <a:ext cx="27409" cy="714261"/>
              </a:xfrm>
              <a:custGeom>
                <a:avLst/>
                <a:gdLst>
                  <a:gd name="connsiteX0" fmla="*/ 398 w 27409"/>
                  <a:gd name="connsiteY0" fmla="*/ 0 h 714261"/>
                  <a:gd name="connsiteX1" fmla="*/ 27385 w 27409"/>
                  <a:gd name="connsiteY1" fmla="*/ 374650 h 714261"/>
                  <a:gd name="connsiteX2" fmla="*/ 5160 w 27409"/>
                  <a:gd name="connsiteY2" fmla="*/ 701675 h 714261"/>
                  <a:gd name="connsiteX3" fmla="*/ 398 w 27409"/>
                  <a:gd name="connsiteY3" fmla="*/ 620712 h 714261"/>
                  <a:gd name="connsiteX4" fmla="*/ 9923 w 27409"/>
                  <a:gd name="connsiteY4" fmla="*/ 376237 h 714261"/>
                  <a:gd name="connsiteX5" fmla="*/ 398 w 27409"/>
                  <a:gd name="connsiteY5" fmla="*/ 0 h 7142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409" h="714261">
                    <a:moveTo>
                      <a:pt x="398" y="0"/>
                    </a:moveTo>
                    <a:cubicBezTo>
                      <a:pt x="3308" y="-265"/>
                      <a:pt x="26591" y="257704"/>
                      <a:pt x="27385" y="374650"/>
                    </a:cubicBezTo>
                    <a:cubicBezTo>
                      <a:pt x="28179" y="491596"/>
                      <a:pt x="9658" y="660665"/>
                      <a:pt x="5160" y="701675"/>
                    </a:cubicBezTo>
                    <a:cubicBezTo>
                      <a:pt x="662" y="742685"/>
                      <a:pt x="-396" y="674952"/>
                      <a:pt x="398" y="620712"/>
                    </a:cubicBezTo>
                    <a:cubicBezTo>
                      <a:pt x="1192" y="566472"/>
                      <a:pt x="8336" y="472545"/>
                      <a:pt x="9923" y="376237"/>
                    </a:cubicBezTo>
                    <a:cubicBezTo>
                      <a:pt x="11511" y="279929"/>
                      <a:pt x="-2512" y="265"/>
                      <a:pt x="39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3" name="フリーフォーム: 図形 2822">
                <a:extLst>
                  <a:ext uri="{FF2B5EF4-FFF2-40B4-BE49-F238E27FC236}">
                    <a16:creationId xmlns:a16="http://schemas.microsoft.com/office/drawing/2014/main" id="{6C743BC5-362F-409E-AECC-557A0978071E}"/>
                  </a:ext>
                </a:extLst>
              </p:cNvPr>
              <p:cNvSpPr/>
              <p:nvPr/>
            </p:nvSpPr>
            <p:spPr>
              <a:xfrm>
                <a:off x="6146230" y="5794336"/>
                <a:ext cx="286370" cy="446975"/>
              </a:xfrm>
              <a:custGeom>
                <a:avLst/>
                <a:gdLst>
                  <a:gd name="connsiteX0" fmla="*/ 286320 w 286370"/>
                  <a:gd name="connsiteY0" fmla="*/ 39 h 446975"/>
                  <a:gd name="connsiteX1" fmla="*/ 205358 w 286370"/>
                  <a:gd name="connsiteY1" fmla="*/ 101639 h 446975"/>
                  <a:gd name="connsiteX2" fmla="*/ 179958 w 286370"/>
                  <a:gd name="connsiteY2" fmla="*/ 236577 h 446975"/>
                  <a:gd name="connsiteX3" fmla="*/ 2158 w 286370"/>
                  <a:gd name="connsiteY3" fmla="*/ 444539 h 446975"/>
                  <a:gd name="connsiteX4" fmla="*/ 86295 w 286370"/>
                  <a:gd name="connsiteY4" fmla="*/ 342939 h 446975"/>
                  <a:gd name="connsiteX5" fmla="*/ 160908 w 286370"/>
                  <a:gd name="connsiteY5" fmla="*/ 230227 h 446975"/>
                  <a:gd name="connsiteX6" fmla="*/ 192658 w 286370"/>
                  <a:gd name="connsiteY6" fmla="*/ 112752 h 446975"/>
                  <a:gd name="connsiteX7" fmla="*/ 286320 w 286370"/>
                  <a:gd name="connsiteY7" fmla="*/ 39 h 446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6370" h="446975">
                    <a:moveTo>
                      <a:pt x="286320" y="39"/>
                    </a:moveTo>
                    <a:cubicBezTo>
                      <a:pt x="288437" y="-1813"/>
                      <a:pt x="223085" y="62216"/>
                      <a:pt x="205358" y="101639"/>
                    </a:cubicBezTo>
                    <a:cubicBezTo>
                      <a:pt x="187631" y="141062"/>
                      <a:pt x="213825" y="179427"/>
                      <a:pt x="179958" y="236577"/>
                    </a:cubicBezTo>
                    <a:cubicBezTo>
                      <a:pt x="146091" y="293727"/>
                      <a:pt x="17768" y="426812"/>
                      <a:pt x="2158" y="444539"/>
                    </a:cubicBezTo>
                    <a:cubicBezTo>
                      <a:pt x="-13452" y="462266"/>
                      <a:pt x="59837" y="378658"/>
                      <a:pt x="86295" y="342939"/>
                    </a:cubicBezTo>
                    <a:cubicBezTo>
                      <a:pt x="112753" y="307220"/>
                      <a:pt x="143181" y="268591"/>
                      <a:pt x="160908" y="230227"/>
                    </a:cubicBezTo>
                    <a:cubicBezTo>
                      <a:pt x="178635" y="191863"/>
                      <a:pt x="174402" y="148206"/>
                      <a:pt x="192658" y="112752"/>
                    </a:cubicBezTo>
                    <a:cubicBezTo>
                      <a:pt x="210914" y="77298"/>
                      <a:pt x="284203" y="1891"/>
                      <a:pt x="286320" y="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4" name="フリーフォーム: 図形 2823">
                <a:extLst>
                  <a:ext uri="{FF2B5EF4-FFF2-40B4-BE49-F238E27FC236}">
                    <a16:creationId xmlns:a16="http://schemas.microsoft.com/office/drawing/2014/main" id="{760542D5-3A86-4E4D-94F9-1ACBA1FEB879}"/>
                  </a:ext>
                </a:extLst>
              </p:cNvPr>
              <p:cNvSpPr/>
              <p:nvPr/>
            </p:nvSpPr>
            <p:spPr>
              <a:xfrm>
                <a:off x="6269038" y="5797212"/>
                <a:ext cx="193376" cy="540513"/>
              </a:xfrm>
              <a:custGeom>
                <a:avLst/>
                <a:gdLst>
                  <a:gd name="connsiteX0" fmla="*/ 192087 w 193376"/>
                  <a:gd name="connsiteY0" fmla="*/ 1926 h 540513"/>
                  <a:gd name="connsiteX1" fmla="*/ 160337 w 193376"/>
                  <a:gd name="connsiteY1" fmla="*/ 157501 h 540513"/>
                  <a:gd name="connsiteX2" fmla="*/ 139700 w 193376"/>
                  <a:gd name="connsiteY2" fmla="*/ 219413 h 540513"/>
                  <a:gd name="connsiteX3" fmla="*/ 123825 w 193376"/>
                  <a:gd name="connsiteY3" fmla="*/ 319426 h 540513"/>
                  <a:gd name="connsiteX4" fmla="*/ 104775 w 193376"/>
                  <a:gd name="connsiteY4" fmla="*/ 394038 h 540513"/>
                  <a:gd name="connsiteX5" fmla="*/ 101600 w 193376"/>
                  <a:gd name="connsiteY5" fmla="*/ 438488 h 540513"/>
                  <a:gd name="connsiteX6" fmla="*/ 0 w 193376"/>
                  <a:gd name="connsiteY6" fmla="*/ 540088 h 540513"/>
                  <a:gd name="connsiteX7" fmla="*/ 103187 w 193376"/>
                  <a:gd name="connsiteY7" fmla="*/ 471826 h 540513"/>
                  <a:gd name="connsiteX8" fmla="*/ 103187 w 193376"/>
                  <a:gd name="connsiteY8" fmla="*/ 398801 h 540513"/>
                  <a:gd name="connsiteX9" fmla="*/ 112712 w 193376"/>
                  <a:gd name="connsiteY9" fmla="*/ 276563 h 540513"/>
                  <a:gd name="connsiteX10" fmla="*/ 192087 w 193376"/>
                  <a:gd name="connsiteY10" fmla="*/ 1926 h 540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3376" h="540513">
                    <a:moveTo>
                      <a:pt x="192087" y="1926"/>
                    </a:moveTo>
                    <a:cubicBezTo>
                      <a:pt x="200024" y="-17918"/>
                      <a:pt x="169068" y="121253"/>
                      <a:pt x="160337" y="157501"/>
                    </a:cubicBezTo>
                    <a:cubicBezTo>
                      <a:pt x="151606" y="193749"/>
                      <a:pt x="145785" y="192426"/>
                      <a:pt x="139700" y="219413"/>
                    </a:cubicBezTo>
                    <a:cubicBezTo>
                      <a:pt x="133615" y="246401"/>
                      <a:pt x="129646" y="290322"/>
                      <a:pt x="123825" y="319426"/>
                    </a:cubicBezTo>
                    <a:cubicBezTo>
                      <a:pt x="118004" y="348530"/>
                      <a:pt x="108479" y="374194"/>
                      <a:pt x="104775" y="394038"/>
                    </a:cubicBezTo>
                    <a:cubicBezTo>
                      <a:pt x="101071" y="413882"/>
                      <a:pt x="119063" y="414146"/>
                      <a:pt x="101600" y="438488"/>
                    </a:cubicBezTo>
                    <a:cubicBezTo>
                      <a:pt x="84137" y="462830"/>
                      <a:pt x="-265" y="534532"/>
                      <a:pt x="0" y="540088"/>
                    </a:cubicBezTo>
                    <a:cubicBezTo>
                      <a:pt x="264" y="545644"/>
                      <a:pt x="85989" y="495374"/>
                      <a:pt x="103187" y="471826"/>
                    </a:cubicBezTo>
                    <a:cubicBezTo>
                      <a:pt x="120385" y="448278"/>
                      <a:pt x="101600" y="431345"/>
                      <a:pt x="103187" y="398801"/>
                    </a:cubicBezTo>
                    <a:cubicBezTo>
                      <a:pt x="104774" y="366257"/>
                      <a:pt x="100012" y="341915"/>
                      <a:pt x="112712" y="276563"/>
                    </a:cubicBezTo>
                    <a:cubicBezTo>
                      <a:pt x="125412" y="211211"/>
                      <a:pt x="184150" y="21770"/>
                      <a:pt x="192087" y="1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5" name="フリーフォーム: 図形 2824">
                <a:extLst>
                  <a:ext uri="{FF2B5EF4-FFF2-40B4-BE49-F238E27FC236}">
                    <a16:creationId xmlns:a16="http://schemas.microsoft.com/office/drawing/2014/main" id="{A577081F-3DE0-4D10-8A60-BF12DA2BCAB6}"/>
                  </a:ext>
                </a:extLst>
              </p:cNvPr>
              <p:cNvSpPr/>
              <p:nvPr/>
            </p:nvSpPr>
            <p:spPr>
              <a:xfrm>
                <a:off x="5959200" y="5932994"/>
                <a:ext cx="89980" cy="221271"/>
              </a:xfrm>
              <a:custGeom>
                <a:avLst/>
                <a:gdLst>
                  <a:gd name="connsiteX0" fmla="*/ 87588 w 89980"/>
                  <a:gd name="connsiteY0" fmla="*/ 1081 h 221271"/>
                  <a:gd name="connsiteX1" fmla="*/ 275 w 89980"/>
                  <a:gd name="connsiteY1" fmla="*/ 216981 h 221271"/>
                  <a:gd name="connsiteX2" fmla="*/ 60600 w 89980"/>
                  <a:gd name="connsiteY2" fmla="*/ 136019 h 221271"/>
                  <a:gd name="connsiteX3" fmla="*/ 87588 w 89980"/>
                  <a:gd name="connsiteY3" fmla="*/ 1081 h 2212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9980" h="221271">
                    <a:moveTo>
                      <a:pt x="87588" y="1081"/>
                    </a:moveTo>
                    <a:cubicBezTo>
                      <a:pt x="77534" y="14575"/>
                      <a:pt x="4773" y="194491"/>
                      <a:pt x="275" y="216981"/>
                    </a:cubicBezTo>
                    <a:cubicBezTo>
                      <a:pt x="-4223" y="239471"/>
                      <a:pt x="47635" y="167769"/>
                      <a:pt x="60600" y="136019"/>
                    </a:cubicBezTo>
                    <a:cubicBezTo>
                      <a:pt x="73565" y="104269"/>
                      <a:pt x="97642" y="-12413"/>
                      <a:pt x="87588" y="10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6" name="フリーフォーム: 図形 2825">
                <a:extLst>
                  <a:ext uri="{FF2B5EF4-FFF2-40B4-BE49-F238E27FC236}">
                    <a16:creationId xmlns:a16="http://schemas.microsoft.com/office/drawing/2014/main" id="{114EA9E5-F4DC-48A1-8EDB-B6740FB9696C}"/>
                  </a:ext>
                </a:extLst>
              </p:cNvPr>
              <p:cNvSpPr/>
              <p:nvPr/>
            </p:nvSpPr>
            <p:spPr>
              <a:xfrm>
                <a:off x="5957787" y="6146680"/>
                <a:ext cx="155907" cy="125584"/>
              </a:xfrm>
              <a:custGeom>
                <a:avLst/>
                <a:gdLst>
                  <a:gd name="connsiteX0" fmla="*/ 101 w 155907"/>
                  <a:gd name="connsiteY0" fmla="*/ 1708 h 125584"/>
                  <a:gd name="connsiteX1" fmla="*/ 74713 w 155907"/>
                  <a:gd name="connsiteY1" fmla="*/ 15995 h 125584"/>
                  <a:gd name="connsiteX2" fmla="*/ 130276 w 155907"/>
                  <a:gd name="connsiteY2" fmla="*/ 112833 h 125584"/>
                  <a:gd name="connsiteX3" fmla="*/ 154088 w 155907"/>
                  <a:gd name="connsiteY3" fmla="*/ 119183 h 125584"/>
                  <a:gd name="connsiteX4" fmla="*/ 84238 w 155907"/>
                  <a:gd name="connsiteY4" fmla="*/ 63620 h 125584"/>
                  <a:gd name="connsiteX5" fmla="*/ 58838 w 155907"/>
                  <a:gd name="connsiteY5" fmla="*/ 33458 h 125584"/>
                  <a:gd name="connsiteX6" fmla="*/ 101 w 155907"/>
                  <a:gd name="connsiteY6" fmla="*/ 1708 h 125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5907" h="125584">
                    <a:moveTo>
                      <a:pt x="101" y="1708"/>
                    </a:moveTo>
                    <a:cubicBezTo>
                      <a:pt x="2747" y="-1202"/>
                      <a:pt x="53017" y="-2526"/>
                      <a:pt x="74713" y="15995"/>
                    </a:cubicBezTo>
                    <a:cubicBezTo>
                      <a:pt x="96409" y="34516"/>
                      <a:pt x="117047" y="95635"/>
                      <a:pt x="130276" y="112833"/>
                    </a:cubicBezTo>
                    <a:cubicBezTo>
                      <a:pt x="143505" y="130031"/>
                      <a:pt x="161761" y="127385"/>
                      <a:pt x="154088" y="119183"/>
                    </a:cubicBezTo>
                    <a:cubicBezTo>
                      <a:pt x="146415" y="110981"/>
                      <a:pt x="100113" y="77908"/>
                      <a:pt x="84238" y="63620"/>
                    </a:cubicBezTo>
                    <a:cubicBezTo>
                      <a:pt x="68363" y="49333"/>
                      <a:pt x="70480" y="42983"/>
                      <a:pt x="58838" y="33458"/>
                    </a:cubicBezTo>
                    <a:cubicBezTo>
                      <a:pt x="47196" y="23933"/>
                      <a:pt x="-2545" y="4618"/>
                      <a:pt x="101" y="17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7" name="フリーフォーム: 図形 2826">
                <a:extLst>
                  <a:ext uri="{FF2B5EF4-FFF2-40B4-BE49-F238E27FC236}">
                    <a16:creationId xmlns:a16="http://schemas.microsoft.com/office/drawing/2014/main" id="{F1997EE3-D2BE-459F-88DF-CB03C4A62E9B}"/>
                  </a:ext>
                </a:extLst>
              </p:cNvPr>
              <p:cNvSpPr/>
              <p:nvPr/>
            </p:nvSpPr>
            <p:spPr>
              <a:xfrm>
                <a:off x="6033668" y="6269208"/>
                <a:ext cx="234488" cy="63859"/>
              </a:xfrm>
              <a:custGeom>
                <a:avLst/>
                <a:gdLst>
                  <a:gd name="connsiteX0" fmla="*/ 420 w 234488"/>
                  <a:gd name="connsiteY0" fmla="*/ 4592 h 63859"/>
                  <a:gd name="connsiteX1" fmla="*/ 117895 w 234488"/>
                  <a:gd name="connsiteY1" fmla="*/ 6180 h 63859"/>
                  <a:gd name="connsiteX2" fmla="*/ 233782 w 234488"/>
                  <a:gd name="connsiteY2" fmla="*/ 63330 h 63859"/>
                  <a:gd name="connsiteX3" fmla="*/ 160757 w 234488"/>
                  <a:gd name="connsiteY3" fmla="*/ 33167 h 63859"/>
                  <a:gd name="connsiteX4" fmla="*/ 420 w 234488"/>
                  <a:gd name="connsiteY4" fmla="*/ 4592 h 63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4488" h="63859">
                    <a:moveTo>
                      <a:pt x="420" y="4592"/>
                    </a:moveTo>
                    <a:cubicBezTo>
                      <a:pt x="-6724" y="94"/>
                      <a:pt x="79001" y="-3610"/>
                      <a:pt x="117895" y="6180"/>
                    </a:cubicBezTo>
                    <a:cubicBezTo>
                      <a:pt x="156789" y="15970"/>
                      <a:pt x="226638" y="58832"/>
                      <a:pt x="233782" y="63330"/>
                    </a:cubicBezTo>
                    <a:cubicBezTo>
                      <a:pt x="240926" y="67828"/>
                      <a:pt x="192242" y="42427"/>
                      <a:pt x="160757" y="33167"/>
                    </a:cubicBezTo>
                    <a:cubicBezTo>
                      <a:pt x="129272" y="23907"/>
                      <a:pt x="7564" y="9090"/>
                      <a:pt x="420" y="45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8" name="フリーフォーム: 図形 2827">
                <a:extLst>
                  <a:ext uri="{FF2B5EF4-FFF2-40B4-BE49-F238E27FC236}">
                    <a16:creationId xmlns:a16="http://schemas.microsoft.com/office/drawing/2014/main" id="{AE7318EB-3FD6-48C1-84E9-10E3A1CC37F0}"/>
                  </a:ext>
                </a:extLst>
              </p:cNvPr>
              <p:cNvSpPr/>
              <p:nvPr/>
            </p:nvSpPr>
            <p:spPr>
              <a:xfrm>
                <a:off x="5933185" y="6176086"/>
                <a:ext cx="96786" cy="113782"/>
              </a:xfrm>
              <a:custGeom>
                <a:avLst/>
                <a:gdLst>
                  <a:gd name="connsiteX0" fmla="*/ 4065 w 96786"/>
                  <a:gd name="connsiteY0" fmla="*/ 877 h 113782"/>
                  <a:gd name="connsiteX1" fmla="*/ 96140 w 96786"/>
                  <a:gd name="connsiteY1" fmla="*/ 110414 h 113782"/>
                  <a:gd name="connsiteX2" fmla="*/ 43753 w 96786"/>
                  <a:gd name="connsiteY2" fmla="*/ 83427 h 113782"/>
                  <a:gd name="connsiteX3" fmla="*/ 18353 w 96786"/>
                  <a:gd name="connsiteY3" fmla="*/ 59614 h 113782"/>
                  <a:gd name="connsiteX4" fmla="*/ 4065 w 96786"/>
                  <a:gd name="connsiteY4" fmla="*/ 877 h 1137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6786" h="113782">
                    <a:moveTo>
                      <a:pt x="4065" y="877"/>
                    </a:moveTo>
                    <a:cubicBezTo>
                      <a:pt x="17029" y="9344"/>
                      <a:pt x="89525" y="96656"/>
                      <a:pt x="96140" y="110414"/>
                    </a:cubicBezTo>
                    <a:cubicBezTo>
                      <a:pt x="102755" y="124172"/>
                      <a:pt x="56717" y="91894"/>
                      <a:pt x="43753" y="83427"/>
                    </a:cubicBezTo>
                    <a:cubicBezTo>
                      <a:pt x="30789" y="74960"/>
                      <a:pt x="23909" y="71520"/>
                      <a:pt x="18353" y="59614"/>
                    </a:cubicBezTo>
                    <a:cubicBezTo>
                      <a:pt x="12797" y="47708"/>
                      <a:pt x="-8899" y="-7590"/>
                      <a:pt x="4065" y="8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29" name="フリーフォーム: 図形 2828">
                <a:extLst>
                  <a:ext uri="{FF2B5EF4-FFF2-40B4-BE49-F238E27FC236}">
                    <a16:creationId xmlns:a16="http://schemas.microsoft.com/office/drawing/2014/main" id="{9E0D7570-462C-4328-AE7A-E82DEE2E3C25}"/>
                  </a:ext>
                </a:extLst>
              </p:cNvPr>
              <p:cNvSpPr/>
              <p:nvPr/>
            </p:nvSpPr>
            <p:spPr>
              <a:xfrm>
                <a:off x="5922046" y="5908830"/>
                <a:ext cx="112180" cy="260911"/>
              </a:xfrm>
              <a:custGeom>
                <a:avLst/>
                <a:gdLst>
                  <a:gd name="connsiteX0" fmla="*/ 110454 w 112180"/>
                  <a:gd name="connsiteY0" fmla="*/ 1433 h 260911"/>
                  <a:gd name="connsiteX1" fmla="*/ 4092 w 112180"/>
                  <a:gd name="connsiteY1" fmla="*/ 252258 h 260911"/>
                  <a:gd name="connsiteX2" fmla="*/ 26317 w 112180"/>
                  <a:gd name="connsiteY2" fmla="*/ 198283 h 260911"/>
                  <a:gd name="connsiteX3" fmla="*/ 67592 w 112180"/>
                  <a:gd name="connsiteY3" fmla="*/ 150658 h 260911"/>
                  <a:gd name="connsiteX4" fmla="*/ 110454 w 112180"/>
                  <a:gd name="connsiteY4" fmla="*/ 1433 h 260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2180" h="260911">
                    <a:moveTo>
                      <a:pt x="110454" y="1433"/>
                    </a:moveTo>
                    <a:cubicBezTo>
                      <a:pt x="99871" y="18366"/>
                      <a:pt x="18115" y="219450"/>
                      <a:pt x="4092" y="252258"/>
                    </a:cubicBezTo>
                    <a:cubicBezTo>
                      <a:pt x="-9931" y="285066"/>
                      <a:pt x="15734" y="215216"/>
                      <a:pt x="26317" y="198283"/>
                    </a:cubicBezTo>
                    <a:cubicBezTo>
                      <a:pt x="36900" y="181350"/>
                      <a:pt x="55157" y="178704"/>
                      <a:pt x="67592" y="150658"/>
                    </a:cubicBezTo>
                    <a:cubicBezTo>
                      <a:pt x="80027" y="122612"/>
                      <a:pt x="121037" y="-15500"/>
                      <a:pt x="110454" y="14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0" name="フリーフォーム: 図形 2829">
                <a:extLst>
                  <a:ext uri="{FF2B5EF4-FFF2-40B4-BE49-F238E27FC236}">
                    <a16:creationId xmlns:a16="http://schemas.microsoft.com/office/drawing/2014/main" id="{F9559C74-E04D-46B2-BA79-DEB9920D2F05}"/>
                  </a:ext>
                </a:extLst>
              </p:cNvPr>
              <p:cNvSpPr/>
              <p:nvPr/>
            </p:nvSpPr>
            <p:spPr>
              <a:xfrm>
                <a:off x="6130562" y="6054533"/>
                <a:ext cx="95677" cy="189557"/>
              </a:xfrm>
              <a:custGeom>
                <a:avLst/>
                <a:gdLst>
                  <a:gd name="connsiteX0" fmla="*/ 363 w 95677"/>
                  <a:gd name="connsiteY0" fmla="*/ 192 h 189557"/>
                  <a:gd name="connsiteX1" fmla="*/ 94026 w 95677"/>
                  <a:gd name="connsiteY1" fmla="*/ 14480 h 189557"/>
                  <a:gd name="connsiteX2" fmla="*/ 55926 w 95677"/>
                  <a:gd name="connsiteY2" fmla="*/ 60517 h 189557"/>
                  <a:gd name="connsiteX3" fmla="*/ 1951 w 95677"/>
                  <a:gd name="connsiteY3" fmla="*/ 189105 h 189557"/>
                  <a:gd name="connsiteX4" fmla="*/ 38463 w 95677"/>
                  <a:gd name="connsiteY4" fmla="*/ 100205 h 189557"/>
                  <a:gd name="connsiteX5" fmla="*/ 60688 w 95677"/>
                  <a:gd name="connsiteY5" fmla="*/ 22417 h 189557"/>
                  <a:gd name="connsiteX6" fmla="*/ 363 w 95677"/>
                  <a:gd name="connsiteY6" fmla="*/ 192 h 189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5677" h="189557">
                    <a:moveTo>
                      <a:pt x="363" y="192"/>
                    </a:moveTo>
                    <a:cubicBezTo>
                      <a:pt x="5919" y="-1131"/>
                      <a:pt x="84766" y="4426"/>
                      <a:pt x="94026" y="14480"/>
                    </a:cubicBezTo>
                    <a:cubicBezTo>
                      <a:pt x="103286" y="24534"/>
                      <a:pt x="71272" y="31413"/>
                      <a:pt x="55926" y="60517"/>
                    </a:cubicBezTo>
                    <a:cubicBezTo>
                      <a:pt x="40580" y="89621"/>
                      <a:pt x="4862" y="182490"/>
                      <a:pt x="1951" y="189105"/>
                    </a:cubicBezTo>
                    <a:cubicBezTo>
                      <a:pt x="-960" y="195720"/>
                      <a:pt x="28673" y="127986"/>
                      <a:pt x="38463" y="100205"/>
                    </a:cubicBezTo>
                    <a:cubicBezTo>
                      <a:pt x="48253" y="72424"/>
                      <a:pt x="66773" y="38292"/>
                      <a:pt x="60688" y="22417"/>
                    </a:cubicBezTo>
                    <a:cubicBezTo>
                      <a:pt x="54603" y="6542"/>
                      <a:pt x="-5193" y="1515"/>
                      <a:pt x="363" y="1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1" name="フリーフォーム: 図形 2830">
                <a:extLst>
                  <a:ext uri="{FF2B5EF4-FFF2-40B4-BE49-F238E27FC236}">
                    <a16:creationId xmlns:a16="http://schemas.microsoft.com/office/drawing/2014/main" id="{8D167933-895B-4D73-B4EE-FA98754F692B}"/>
                  </a:ext>
                </a:extLst>
              </p:cNvPr>
              <p:cNvSpPr/>
              <p:nvPr/>
            </p:nvSpPr>
            <p:spPr>
              <a:xfrm>
                <a:off x="6075299" y="6057566"/>
                <a:ext cx="68580" cy="126579"/>
              </a:xfrm>
              <a:custGeom>
                <a:avLst/>
                <a:gdLst>
                  <a:gd name="connsiteX0" fmla="*/ 68326 w 68580"/>
                  <a:gd name="connsiteY0" fmla="*/ 1922 h 126579"/>
                  <a:gd name="connsiteX1" fmla="*/ 1651 w 68580"/>
                  <a:gd name="connsiteY1" fmla="*/ 125747 h 126579"/>
                  <a:gd name="connsiteX2" fmla="*/ 23876 w 68580"/>
                  <a:gd name="connsiteY2" fmla="*/ 54309 h 126579"/>
                  <a:gd name="connsiteX3" fmla="*/ 68326 w 68580"/>
                  <a:gd name="connsiteY3" fmla="*/ 1922 h 126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580" h="126579">
                    <a:moveTo>
                      <a:pt x="68326" y="1922"/>
                    </a:moveTo>
                    <a:cubicBezTo>
                      <a:pt x="64622" y="13828"/>
                      <a:pt x="9059" y="117016"/>
                      <a:pt x="1651" y="125747"/>
                    </a:cubicBezTo>
                    <a:cubicBezTo>
                      <a:pt x="-5757" y="134478"/>
                      <a:pt x="13557" y="72036"/>
                      <a:pt x="23876" y="54309"/>
                    </a:cubicBezTo>
                    <a:cubicBezTo>
                      <a:pt x="34195" y="36582"/>
                      <a:pt x="72030" y="-9984"/>
                      <a:pt x="68326" y="19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2" name="フリーフォーム: 図形 2831">
                <a:extLst>
                  <a:ext uri="{FF2B5EF4-FFF2-40B4-BE49-F238E27FC236}">
                    <a16:creationId xmlns:a16="http://schemas.microsoft.com/office/drawing/2014/main" id="{8D2D03C9-15B3-4FF9-B6FC-8E50568DCBEC}"/>
                  </a:ext>
                </a:extLst>
              </p:cNvPr>
              <p:cNvSpPr/>
              <p:nvPr/>
            </p:nvSpPr>
            <p:spPr>
              <a:xfrm>
                <a:off x="5544693" y="4244972"/>
                <a:ext cx="102334" cy="112728"/>
              </a:xfrm>
              <a:custGeom>
                <a:avLst/>
                <a:gdLst>
                  <a:gd name="connsiteX0" fmla="*/ 102045 w 102334"/>
                  <a:gd name="connsiteY0" fmla="*/ 3 h 112728"/>
                  <a:gd name="connsiteX1" fmla="*/ 33782 w 102334"/>
                  <a:gd name="connsiteY1" fmla="*/ 77791 h 112728"/>
                  <a:gd name="connsiteX2" fmla="*/ 445 w 102334"/>
                  <a:gd name="connsiteY2" fmla="*/ 112716 h 112728"/>
                  <a:gd name="connsiteX3" fmla="*/ 56007 w 102334"/>
                  <a:gd name="connsiteY3" fmla="*/ 80966 h 112728"/>
                  <a:gd name="connsiteX4" fmla="*/ 102045 w 102334"/>
                  <a:gd name="connsiteY4" fmla="*/ 3 h 112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334" h="112728">
                    <a:moveTo>
                      <a:pt x="102045" y="3"/>
                    </a:moveTo>
                    <a:cubicBezTo>
                      <a:pt x="98341" y="-526"/>
                      <a:pt x="50715" y="59006"/>
                      <a:pt x="33782" y="77791"/>
                    </a:cubicBezTo>
                    <a:cubicBezTo>
                      <a:pt x="16849" y="96576"/>
                      <a:pt x="-3259" y="112187"/>
                      <a:pt x="445" y="112716"/>
                    </a:cubicBezTo>
                    <a:cubicBezTo>
                      <a:pt x="4149" y="113245"/>
                      <a:pt x="39074" y="96577"/>
                      <a:pt x="56007" y="80966"/>
                    </a:cubicBezTo>
                    <a:cubicBezTo>
                      <a:pt x="72940" y="65356"/>
                      <a:pt x="105749" y="532"/>
                      <a:pt x="102045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3" name="フリーフォーム: 図形 2832">
                <a:extLst>
                  <a:ext uri="{FF2B5EF4-FFF2-40B4-BE49-F238E27FC236}">
                    <a16:creationId xmlns:a16="http://schemas.microsoft.com/office/drawing/2014/main" id="{BDA19002-D4D8-4881-9ABC-A41C29CDBA56}"/>
                  </a:ext>
                </a:extLst>
              </p:cNvPr>
              <p:cNvSpPr/>
              <p:nvPr/>
            </p:nvSpPr>
            <p:spPr>
              <a:xfrm>
                <a:off x="5554004" y="4373289"/>
                <a:ext cx="278937" cy="417483"/>
              </a:xfrm>
              <a:custGeom>
                <a:avLst/>
                <a:gdLst>
                  <a:gd name="connsiteX0" fmla="*/ 659 w 278937"/>
                  <a:gd name="connsiteY0" fmla="*/ 274 h 417483"/>
                  <a:gd name="connsiteX1" fmla="*/ 105434 w 278937"/>
                  <a:gd name="connsiteY1" fmla="*/ 193949 h 417483"/>
                  <a:gd name="connsiteX2" fmla="*/ 275296 w 278937"/>
                  <a:gd name="connsiteY2" fmla="*/ 411436 h 417483"/>
                  <a:gd name="connsiteX3" fmla="*/ 216559 w 278937"/>
                  <a:gd name="connsiteY3" fmla="*/ 351111 h 417483"/>
                  <a:gd name="connsiteX4" fmla="*/ 154646 w 278937"/>
                  <a:gd name="connsiteY4" fmla="*/ 289199 h 417483"/>
                  <a:gd name="connsiteX5" fmla="*/ 65746 w 278937"/>
                  <a:gd name="connsiteY5" fmla="*/ 154261 h 417483"/>
                  <a:gd name="connsiteX6" fmla="*/ 659 w 278937"/>
                  <a:gd name="connsiteY6" fmla="*/ 274 h 417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8937" h="417483">
                    <a:moveTo>
                      <a:pt x="659" y="274"/>
                    </a:moveTo>
                    <a:cubicBezTo>
                      <a:pt x="7274" y="6889"/>
                      <a:pt x="59661" y="125422"/>
                      <a:pt x="105434" y="193949"/>
                    </a:cubicBezTo>
                    <a:cubicBezTo>
                      <a:pt x="151207" y="262476"/>
                      <a:pt x="256775" y="385242"/>
                      <a:pt x="275296" y="411436"/>
                    </a:cubicBezTo>
                    <a:cubicBezTo>
                      <a:pt x="293817" y="437630"/>
                      <a:pt x="236667" y="371484"/>
                      <a:pt x="216559" y="351111"/>
                    </a:cubicBezTo>
                    <a:cubicBezTo>
                      <a:pt x="196451" y="330738"/>
                      <a:pt x="179781" y="322007"/>
                      <a:pt x="154646" y="289199"/>
                    </a:cubicBezTo>
                    <a:cubicBezTo>
                      <a:pt x="129511" y="256391"/>
                      <a:pt x="92733" y="200034"/>
                      <a:pt x="65746" y="154261"/>
                    </a:cubicBezTo>
                    <a:cubicBezTo>
                      <a:pt x="38759" y="108488"/>
                      <a:pt x="-5956" y="-6341"/>
                      <a:pt x="659" y="27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4" name="フリーフォーム: 図形 2833">
                <a:extLst>
                  <a:ext uri="{FF2B5EF4-FFF2-40B4-BE49-F238E27FC236}">
                    <a16:creationId xmlns:a16="http://schemas.microsoft.com/office/drawing/2014/main" id="{84593F5E-9E22-48D3-94ED-0C4C5DD87D57}"/>
                  </a:ext>
                </a:extLst>
              </p:cNvPr>
              <p:cNvSpPr/>
              <p:nvPr/>
            </p:nvSpPr>
            <p:spPr>
              <a:xfrm>
                <a:off x="5638779" y="4457521"/>
                <a:ext cx="197310" cy="278002"/>
              </a:xfrm>
              <a:custGeom>
                <a:avLst/>
                <a:gdLst>
                  <a:gd name="connsiteX0" fmla="*/ 21 w 197310"/>
                  <a:gd name="connsiteY0" fmla="*/ 179 h 278002"/>
                  <a:gd name="connsiteX1" fmla="*/ 147659 w 197310"/>
                  <a:gd name="connsiteY1" fmla="*/ 214492 h 278002"/>
                  <a:gd name="connsiteX2" fmla="*/ 196871 w 197310"/>
                  <a:gd name="connsiteY2" fmla="*/ 277992 h 278002"/>
                  <a:gd name="connsiteX3" fmla="*/ 169884 w 197310"/>
                  <a:gd name="connsiteY3" fmla="*/ 219254 h 278002"/>
                  <a:gd name="connsiteX4" fmla="*/ 136546 w 197310"/>
                  <a:gd name="connsiteY4" fmla="*/ 177979 h 278002"/>
                  <a:gd name="connsiteX5" fmla="*/ 21 w 197310"/>
                  <a:gd name="connsiteY5" fmla="*/ 179 h 278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7310" h="278002">
                    <a:moveTo>
                      <a:pt x="21" y="179"/>
                    </a:moveTo>
                    <a:cubicBezTo>
                      <a:pt x="1873" y="6264"/>
                      <a:pt x="114851" y="168190"/>
                      <a:pt x="147659" y="214492"/>
                    </a:cubicBezTo>
                    <a:cubicBezTo>
                      <a:pt x="180467" y="260794"/>
                      <a:pt x="193167" y="277198"/>
                      <a:pt x="196871" y="277992"/>
                    </a:cubicBezTo>
                    <a:cubicBezTo>
                      <a:pt x="200575" y="278786"/>
                      <a:pt x="179938" y="235923"/>
                      <a:pt x="169884" y="219254"/>
                    </a:cubicBezTo>
                    <a:cubicBezTo>
                      <a:pt x="159830" y="202585"/>
                      <a:pt x="159036" y="211316"/>
                      <a:pt x="136546" y="177979"/>
                    </a:cubicBezTo>
                    <a:cubicBezTo>
                      <a:pt x="114056" y="144642"/>
                      <a:pt x="-1831" y="-5906"/>
                      <a:pt x="21" y="1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5" name="フリーフォーム: 図形 2834">
                <a:extLst>
                  <a:ext uri="{FF2B5EF4-FFF2-40B4-BE49-F238E27FC236}">
                    <a16:creationId xmlns:a16="http://schemas.microsoft.com/office/drawing/2014/main" id="{2993A86D-E6FE-4225-A60F-9A840BE2D05F}"/>
                  </a:ext>
                </a:extLst>
              </p:cNvPr>
              <p:cNvSpPr/>
              <p:nvPr/>
            </p:nvSpPr>
            <p:spPr>
              <a:xfrm>
                <a:off x="6014355" y="4719608"/>
                <a:ext cx="195628" cy="555898"/>
              </a:xfrm>
              <a:custGeom>
                <a:avLst/>
                <a:gdLst>
                  <a:gd name="connsiteX0" fmla="*/ 683 w 195628"/>
                  <a:gd name="connsiteY0" fmla="*/ 30 h 555898"/>
                  <a:gd name="connsiteX1" fmla="*/ 38783 w 195628"/>
                  <a:gd name="connsiteY1" fmla="*/ 154017 h 555898"/>
                  <a:gd name="connsiteX2" fmla="*/ 132445 w 195628"/>
                  <a:gd name="connsiteY2" fmla="*/ 292130 h 555898"/>
                  <a:gd name="connsiteX3" fmla="*/ 161020 w 195628"/>
                  <a:gd name="connsiteY3" fmla="*/ 363567 h 555898"/>
                  <a:gd name="connsiteX4" fmla="*/ 192770 w 195628"/>
                  <a:gd name="connsiteY4" fmla="*/ 552480 h 555898"/>
                  <a:gd name="connsiteX5" fmla="*/ 188008 w 195628"/>
                  <a:gd name="connsiteY5" fmla="*/ 469930 h 555898"/>
                  <a:gd name="connsiteX6" fmla="*/ 138795 w 195628"/>
                  <a:gd name="connsiteY6" fmla="*/ 279430 h 555898"/>
                  <a:gd name="connsiteX7" fmla="*/ 97520 w 195628"/>
                  <a:gd name="connsiteY7" fmla="*/ 212755 h 555898"/>
                  <a:gd name="connsiteX8" fmla="*/ 67358 w 195628"/>
                  <a:gd name="connsiteY8" fmla="*/ 166717 h 555898"/>
                  <a:gd name="connsiteX9" fmla="*/ 683 w 195628"/>
                  <a:gd name="connsiteY9" fmla="*/ 30 h 5558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5628" h="555898">
                    <a:moveTo>
                      <a:pt x="683" y="30"/>
                    </a:moveTo>
                    <a:cubicBezTo>
                      <a:pt x="-4079" y="-2087"/>
                      <a:pt x="16823" y="105334"/>
                      <a:pt x="38783" y="154017"/>
                    </a:cubicBezTo>
                    <a:cubicBezTo>
                      <a:pt x="60743" y="202700"/>
                      <a:pt x="112072" y="257205"/>
                      <a:pt x="132445" y="292130"/>
                    </a:cubicBezTo>
                    <a:cubicBezTo>
                      <a:pt x="152818" y="327055"/>
                      <a:pt x="150966" y="320175"/>
                      <a:pt x="161020" y="363567"/>
                    </a:cubicBezTo>
                    <a:cubicBezTo>
                      <a:pt x="171074" y="406959"/>
                      <a:pt x="188272" y="534753"/>
                      <a:pt x="192770" y="552480"/>
                    </a:cubicBezTo>
                    <a:cubicBezTo>
                      <a:pt x="197268" y="570207"/>
                      <a:pt x="197004" y="515438"/>
                      <a:pt x="188008" y="469930"/>
                    </a:cubicBezTo>
                    <a:cubicBezTo>
                      <a:pt x="179012" y="424422"/>
                      <a:pt x="153876" y="322292"/>
                      <a:pt x="138795" y="279430"/>
                    </a:cubicBezTo>
                    <a:cubicBezTo>
                      <a:pt x="123714" y="236568"/>
                      <a:pt x="109426" y="231541"/>
                      <a:pt x="97520" y="212755"/>
                    </a:cubicBezTo>
                    <a:cubicBezTo>
                      <a:pt x="85614" y="193970"/>
                      <a:pt x="82439" y="197673"/>
                      <a:pt x="67358" y="166717"/>
                    </a:cubicBezTo>
                    <a:cubicBezTo>
                      <a:pt x="52277" y="135761"/>
                      <a:pt x="5445" y="2147"/>
                      <a:pt x="683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6" name="フリーフォーム: 図形 2835">
                <a:extLst>
                  <a:ext uri="{FF2B5EF4-FFF2-40B4-BE49-F238E27FC236}">
                    <a16:creationId xmlns:a16="http://schemas.microsoft.com/office/drawing/2014/main" id="{BCD24F58-29B8-43E8-995B-7971EAB4C39B}"/>
                  </a:ext>
                </a:extLst>
              </p:cNvPr>
              <p:cNvSpPr/>
              <p:nvPr/>
            </p:nvSpPr>
            <p:spPr>
              <a:xfrm>
                <a:off x="5879971" y="4562411"/>
                <a:ext cx="138465" cy="359545"/>
              </a:xfrm>
              <a:custGeom>
                <a:avLst/>
                <a:gdLst>
                  <a:gd name="connsiteX0" fmla="*/ 129 w 138465"/>
                  <a:gd name="connsiteY0" fmla="*/ 64 h 359545"/>
                  <a:gd name="connsiteX1" fmla="*/ 55692 w 138465"/>
                  <a:gd name="connsiteY1" fmla="*/ 160402 h 359545"/>
                  <a:gd name="connsiteX2" fmla="*/ 52517 w 138465"/>
                  <a:gd name="connsiteY2" fmla="*/ 215964 h 359545"/>
                  <a:gd name="connsiteX3" fmla="*/ 138242 w 138465"/>
                  <a:gd name="connsiteY3" fmla="*/ 358839 h 359545"/>
                  <a:gd name="connsiteX4" fmla="*/ 76329 w 138465"/>
                  <a:gd name="connsiteY4" fmla="*/ 268352 h 359545"/>
                  <a:gd name="connsiteX5" fmla="*/ 42992 w 138465"/>
                  <a:gd name="connsiteY5" fmla="*/ 211202 h 359545"/>
                  <a:gd name="connsiteX6" fmla="*/ 39817 w 138465"/>
                  <a:gd name="connsiteY6" fmla="*/ 141352 h 359545"/>
                  <a:gd name="connsiteX7" fmla="*/ 129 w 138465"/>
                  <a:gd name="connsiteY7" fmla="*/ 64 h 359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8465" h="359545">
                    <a:moveTo>
                      <a:pt x="129" y="64"/>
                    </a:moveTo>
                    <a:cubicBezTo>
                      <a:pt x="2775" y="3239"/>
                      <a:pt x="46961" y="124419"/>
                      <a:pt x="55692" y="160402"/>
                    </a:cubicBezTo>
                    <a:cubicBezTo>
                      <a:pt x="64423" y="196385"/>
                      <a:pt x="38759" y="182891"/>
                      <a:pt x="52517" y="215964"/>
                    </a:cubicBezTo>
                    <a:cubicBezTo>
                      <a:pt x="66275" y="249037"/>
                      <a:pt x="134273" y="350108"/>
                      <a:pt x="138242" y="358839"/>
                    </a:cubicBezTo>
                    <a:cubicBezTo>
                      <a:pt x="142211" y="367570"/>
                      <a:pt x="92204" y="292958"/>
                      <a:pt x="76329" y="268352"/>
                    </a:cubicBezTo>
                    <a:cubicBezTo>
                      <a:pt x="60454" y="243746"/>
                      <a:pt x="49077" y="232369"/>
                      <a:pt x="42992" y="211202"/>
                    </a:cubicBezTo>
                    <a:cubicBezTo>
                      <a:pt x="36907" y="190035"/>
                      <a:pt x="43521" y="171515"/>
                      <a:pt x="39817" y="141352"/>
                    </a:cubicBezTo>
                    <a:cubicBezTo>
                      <a:pt x="36113" y="111190"/>
                      <a:pt x="-2517" y="-3111"/>
                      <a:pt x="129" y="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7" name="フリーフォーム: 図形 2836">
                <a:extLst>
                  <a:ext uri="{FF2B5EF4-FFF2-40B4-BE49-F238E27FC236}">
                    <a16:creationId xmlns:a16="http://schemas.microsoft.com/office/drawing/2014/main" id="{86176C16-5DF4-4452-819F-D7CA7A205370}"/>
                  </a:ext>
                </a:extLst>
              </p:cNvPr>
              <p:cNvSpPr/>
              <p:nvPr/>
            </p:nvSpPr>
            <p:spPr>
              <a:xfrm>
                <a:off x="5903481" y="4789140"/>
                <a:ext cx="259438" cy="506913"/>
              </a:xfrm>
              <a:custGeom>
                <a:avLst/>
                <a:gdLst>
                  <a:gd name="connsiteX0" fmla="*/ 432 w 259438"/>
                  <a:gd name="connsiteY0" fmla="*/ 348 h 506913"/>
                  <a:gd name="connsiteX1" fmla="*/ 108382 w 259438"/>
                  <a:gd name="connsiteY1" fmla="*/ 203548 h 506913"/>
                  <a:gd name="connsiteX2" fmla="*/ 127432 w 259438"/>
                  <a:gd name="connsiteY2" fmla="*/ 316260 h 506913"/>
                  <a:gd name="connsiteX3" fmla="*/ 259194 w 259438"/>
                  <a:gd name="connsiteY3" fmla="*/ 506760 h 506913"/>
                  <a:gd name="connsiteX4" fmla="*/ 159182 w 259438"/>
                  <a:gd name="connsiteY4" fmla="*/ 346423 h 506913"/>
                  <a:gd name="connsiteX5" fmla="*/ 121082 w 259438"/>
                  <a:gd name="connsiteY5" fmla="*/ 235298 h 506913"/>
                  <a:gd name="connsiteX6" fmla="*/ 71869 w 259438"/>
                  <a:gd name="connsiteY6" fmla="*/ 155923 h 506913"/>
                  <a:gd name="connsiteX7" fmla="*/ 432 w 259438"/>
                  <a:gd name="connsiteY7" fmla="*/ 348 h 5069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9438" h="506913">
                    <a:moveTo>
                      <a:pt x="432" y="348"/>
                    </a:moveTo>
                    <a:cubicBezTo>
                      <a:pt x="6517" y="8285"/>
                      <a:pt x="87215" y="150896"/>
                      <a:pt x="108382" y="203548"/>
                    </a:cubicBezTo>
                    <a:cubicBezTo>
                      <a:pt x="129549" y="256200"/>
                      <a:pt x="102297" y="265725"/>
                      <a:pt x="127432" y="316260"/>
                    </a:cubicBezTo>
                    <a:cubicBezTo>
                      <a:pt x="152567" y="366795"/>
                      <a:pt x="253902" y="501733"/>
                      <a:pt x="259194" y="506760"/>
                    </a:cubicBezTo>
                    <a:cubicBezTo>
                      <a:pt x="264486" y="511787"/>
                      <a:pt x="182201" y="391667"/>
                      <a:pt x="159182" y="346423"/>
                    </a:cubicBezTo>
                    <a:cubicBezTo>
                      <a:pt x="136163" y="301179"/>
                      <a:pt x="135634" y="267048"/>
                      <a:pt x="121082" y="235298"/>
                    </a:cubicBezTo>
                    <a:cubicBezTo>
                      <a:pt x="106530" y="203548"/>
                      <a:pt x="89596" y="189525"/>
                      <a:pt x="71869" y="155923"/>
                    </a:cubicBezTo>
                    <a:cubicBezTo>
                      <a:pt x="54142" y="122321"/>
                      <a:pt x="-5653" y="-7589"/>
                      <a:pt x="432" y="3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8" name="フリーフォーム: 図形 2837">
                <a:extLst>
                  <a:ext uri="{FF2B5EF4-FFF2-40B4-BE49-F238E27FC236}">
                    <a16:creationId xmlns:a16="http://schemas.microsoft.com/office/drawing/2014/main" id="{16C8C835-65D0-4702-B46A-D9BAD56408DD}"/>
                  </a:ext>
                </a:extLst>
              </p:cNvPr>
              <p:cNvSpPr/>
              <p:nvPr/>
            </p:nvSpPr>
            <p:spPr>
              <a:xfrm>
                <a:off x="6170613" y="5302202"/>
                <a:ext cx="163512" cy="455966"/>
              </a:xfrm>
              <a:custGeom>
                <a:avLst/>
                <a:gdLst>
                  <a:gd name="connsiteX0" fmla="*/ 0 w 163512"/>
                  <a:gd name="connsiteY0" fmla="*/ 48 h 455966"/>
                  <a:gd name="connsiteX1" fmla="*/ 82550 w 163512"/>
                  <a:gd name="connsiteY1" fmla="*/ 134986 h 455966"/>
                  <a:gd name="connsiteX2" fmla="*/ 90487 w 163512"/>
                  <a:gd name="connsiteY2" fmla="*/ 188961 h 455966"/>
                  <a:gd name="connsiteX3" fmla="*/ 85725 w 163512"/>
                  <a:gd name="connsiteY3" fmla="*/ 249286 h 455966"/>
                  <a:gd name="connsiteX4" fmla="*/ 87312 w 163512"/>
                  <a:gd name="connsiteY4" fmla="*/ 293736 h 455966"/>
                  <a:gd name="connsiteX5" fmla="*/ 112712 w 163512"/>
                  <a:gd name="connsiteY5" fmla="*/ 361998 h 455966"/>
                  <a:gd name="connsiteX6" fmla="*/ 163512 w 163512"/>
                  <a:gd name="connsiteY6" fmla="*/ 455661 h 455966"/>
                  <a:gd name="connsiteX7" fmla="*/ 112712 w 163512"/>
                  <a:gd name="connsiteY7" fmla="*/ 388986 h 455966"/>
                  <a:gd name="connsiteX8" fmla="*/ 79375 w 163512"/>
                  <a:gd name="connsiteY8" fmla="*/ 306436 h 455966"/>
                  <a:gd name="connsiteX9" fmla="*/ 80962 w 163512"/>
                  <a:gd name="connsiteY9" fmla="*/ 150861 h 455966"/>
                  <a:gd name="connsiteX10" fmla="*/ 0 w 163512"/>
                  <a:gd name="connsiteY10" fmla="*/ 48 h 4559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3512" h="455966">
                    <a:moveTo>
                      <a:pt x="0" y="48"/>
                    </a:moveTo>
                    <a:cubicBezTo>
                      <a:pt x="265" y="-2598"/>
                      <a:pt x="67469" y="103501"/>
                      <a:pt x="82550" y="134986"/>
                    </a:cubicBezTo>
                    <a:cubicBezTo>
                      <a:pt x="97631" y="166471"/>
                      <a:pt x="89958" y="169911"/>
                      <a:pt x="90487" y="188961"/>
                    </a:cubicBezTo>
                    <a:cubicBezTo>
                      <a:pt x="91016" y="208011"/>
                      <a:pt x="86254" y="231824"/>
                      <a:pt x="85725" y="249286"/>
                    </a:cubicBezTo>
                    <a:cubicBezTo>
                      <a:pt x="85196" y="266748"/>
                      <a:pt x="82814" y="274951"/>
                      <a:pt x="87312" y="293736"/>
                    </a:cubicBezTo>
                    <a:cubicBezTo>
                      <a:pt x="91810" y="312521"/>
                      <a:pt x="100012" y="335011"/>
                      <a:pt x="112712" y="361998"/>
                    </a:cubicBezTo>
                    <a:cubicBezTo>
                      <a:pt x="125412" y="388985"/>
                      <a:pt x="163512" y="451163"/>
                      <a:pt x="163512" y="455661"/>
                    </a:cubicBezTo>
                    <a:cubicBezTo>
                      <a:pt x="163512" y="460159"/>
                      <a:pt x="126735" y="413857"/>
                      <a:pt x="112712" y="388986"/>
                    </a:cubicBezTo>
                    <a:cubicBezTo>
                      <a:pt x="98689" y="364115"/>
                      <a:pt x="84667" y="346124"/>
                      <a:pt x="79375" y="306436"/>
                    </a:cubicBezTo>
                    <a:cubicBezTo>
                      <a:pt x="74083" y="266749"/>
                      <a:pt x="92868" y="197692"/>
                      <a:pt x="80962" y="150861"/>
                    </a:cubicBezTo>
                    <a:cubicBezTo>
                      <a:pt x="69056" y="104030"/>
                      <a:pt x="-265" y="2694"/>
                      <a:pt x="0" y="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39" name="フリーフォーム: 図形 2838">
                <a:extLst>
                  <a:ext uri="{FF2B5EF4-FFF2-40B4-BE49-F238E27FC236}">
                    <a16:creationId xmlns:a16="http://schemas.microsoft.com/office/drawing/2014/main" id="{1D69AB56-1D04-49AA-8BFD-80CC1815CC03}"/>
                  </a:ext>
                </a:extLst>
              </p:cNvPr>
              <p:cNvSpPr/>
              <p:nvPr/>
            </p:nvSpPr>
            <p:spPr>
              <a:xfrm>
                <a:off x="6215059" y="5326049"/>
                <a:ext cx="184627" cy="464756"/>
              </a:xfrm>
              <a:custGeom>
                <a:avLst/>
                <a:gdLst>
                  <a:gd name="connsiteX0" fmla="*/ 4 w 184627"/>
                  <a:gd name="connsiteY0" fmla="*/ 14 h 464756"/>
                  <a:gd name="connsiteX1" fmla="*/ 52391 w 184627"/>
                  <a:gd name="connsiteY1" fmla="*/ 120664 h 464756"/>
                  <a:gd name="connsiteX2" fmla="*/ 55566 w 184627"/>
                  <a:gd name="connsiteY2" fmla="*/ 209564 h 464756"/>
                  <a:gd name="connsiteX3" fmla="*/ 73029 w 184627"/>
                  <a:gd name="connsiteY3" fmla="*/ 271476 h 464756"/>
                  <a:gd name="connsiteX4" fmla="*/ 184154 w 184627"/>
                  <a:gd name="connsiteY4" fmla="*/ 463564 h 464756"/>
                  <a:gd name="connsiteX5" fmla="*/ 111129 w 184627"/>
                  <a:gd name="connsiteY5" fmla="*/ 347676 h 464756"/>
                  <a:gd name="connsiteX6" fmla="*/ 63504 w 184627"/>
                  <a:gd name="connsiteY6" fmla="*/ 244489 h 464756"/>
                  <a:gd name="connsiteX7" fmla="*/ 65091 w 184627"/>
                  <a:gd name="connsiteY7" fmla="*/ 169876 h 464756"/>
                  <a:gd name="connsiteX8" fmla="*/ 55566 w 184627"/>
                  <a:gd name="connsiteY8" fmla="*/ 112726 h 464756"/>
                  <a:gd name="connsiteX9" fmla="*/ 4 w 184627"/>
                  <a:gd name="connsiteY9" fmla="*/ 14 h 4647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4627" h="464756">
                    <a:moveTo>
                      <a:pt x="4" y="14"/>
                    </a:moveTo>
                    <a:cubicBezTo>
                      <a:pt x="-525" y="1337"/>
                      <a:pt x="43131" y="85739"/>
                      <a:pt x="52391" y="120664"/>
                    </a:cubicBezTo>
                    <a:cubicBezTo>
                      <a:pt x="61651" y="155589"/>
                      <a:pt x="52126" y="184429"/>
                      <a:pt x="55566" y="209564"/>
                    </a:cubicBezTo>
                    <a:cubicBezTo>
                      <a:pt x="59006" y="234699"/>
                      <a:pt x="51598" y="229143"/>
                      <a:pt x="73029" y="271476"/>
                    </a:cubicBezTo>
                    <a:cubicBezTo>
                      <a:pt x="94460" y="313809"/>
                      <a:pt x="177804" y="450864"/>
                      <a:pt x="184154" y="463564"/>
                    </a:cubicBezTo>
                    <a:cubicBezTo>
                      <a:pt x="190504" y="476264"/>
                      <a:pt x="131237" y="384189"/>
                      <a:pt x="111129" y="347676"/>
                    </a:cubicBezTo>
                    <a:cubicBezTo>
                      <a:pt x="91021" y="311163"/>
                      <a:pt x="71177" y="274122"/>
                      <a:pt x="63504" y="244489"/>
                    </a:cubicBezTo>
                    <a:cubicBezTo>
                      <a:pt x="55831" y="214856"/>
                      <a:pt x="66414" y="191836"/>
                      <a:pt x="65091" y="169876"/>
                    </a:cubicBezTo>
                    <a:cubicBezTo>
                      <a:pt x="63768" y="147916"/>
                      <a:pt x="62974" y="136803"/>
                      <a:pt x="55566" y="112726"/>
                    </a:cubicBezTo>
                    <a:cubicBezTo>
                      <a:pt x="48158" y="88649"/>
                      <a:pt x="533" y="-1309"/>
                      <a:pt x="4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0" name="フリーフォーム: 図形 2839">
                <a:extLst>
                  <a:ext uri="{FF2B5EF4-FFF2-40B4-BE49-F238E27FC236}">
                    <a16:creationId xmlns:a16="http://schemas.microsoft.com/office/drawing/2014/main" id="{95FCCE95-FB0E-4A1E-9013-B7B73D17777D}"/>
                  </a:ext>
                </a:extLst>
              </p:cNvPr>
              <p:cNvSpPr/>
              <p:nvPr/>
            </p:nvSpPr>
            <p:spPr>
              <a:xfrm>
                <a:off x="6095947" y="5768582"/>
                <a:ext cx="325768" cy="208944"/>
              </a:xfrm>
              <a:custGeom>
                <a:avLst/>
                <a:gdLst>
                  <a:gd name="connsiteX0" fmla="*/ 325491 w 325768"/>
                  <a:gd name="connsiteY0" fmla="*/ 33731 h 208944"/>
                  <a:gd name="connsiteX1" fmla="*/ 274691 w 325768"/>
                  <a:gd name="connsiteY1" fmla="*/ 22618 h 208944"/>
                  <a:gd name="connsiteX2" fmla="*/ 235003 w 325768"/>
                  <a:gd name="connsiteY2" fmla="*/ 393 h 208944"/>
                  <a:gd name="connsiteX3" fmla="*/ 203253 w 325768"/>
                  <a:gd name="connsiteY3" fmla="*/ 43256 h 208944"/>
                  <a:gd name="connsiteX4" fmla="*/ 109591 w 325768"/>
                  <a:gd name="connsiteY4" fmla="*/ 105168 h 208944"/>
                  <a:gd name="connsiteX5" fmla="*/ 60378 w 325768"/>
                  <a:gd name="connsiteY5" fmla="*/ 125806 h 208944"/>
                  <a:gd name="connsiteX6" fmla="*/ 53 w 325768"/>
                  <a:gd name="connsiteY6" fmla="*/ 208356 h 208944"/>
                  <a:gd name="connsiteX7" fmla="*/ 50853 w 325768"/>
                  <a:gd name="connsiteY7" fmla="*/ 160731 h 208944"/>
                  <a:gd name="connsiteX8" fmla="*/ 111178 w 325768"/>
                  <a:gd name="connsiteY8" fmla="*/ 121043 h 208944"/>
                  <a:gd name="connsiteX9" fmla="*/ 196903 w 325768"/>
                  <a:gd name="connsiteY9" fmla="*/ 63893 h 208944"/>
                  <a:gd name="connsiteX10" fmla="*/ 250878 w 325768"/>
                  <a:gd name="connsiteY10" fmla="*/ 30556 h 208944"/>
                  <a:gd name="connsiteX11" fmla="*/ 325491 w 325768"/>
                  <a:gd name="connsiteY11" fmla="*/ 33731 h 2089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25768" h="208944">
                    <a:moveTo>
                      <a:pt x="325491" y="33731"/>
                    </a:moveTo>
                    <a:cubicBezTo>
                      <a:pt x="329460" y="32408"/>
                      <a:pt x="289772" y="28174"/>
                      <a:pt x="274691" y="22618"/>
                    </a:cubicBezTo>
                    <a:cubicBezTo>
                      <a:pt x="259610" y="17062"/>
                      <a:pt x="246909" y="-3047"/>
                      <a:pt x="235003" y="393"/>
                    </a:cubicBezTo>
                    <a:cubicBezTo>
                      <a:pt x="223097" y="3833"/>
                      <a:pt x="224155" y="25793"/>
                      <a:pt x="203253" y="43256"/>
                    </a:cubicBezTo>
                    <a:cubicBezTo>
                      <a:pt x="182351" y="60719"/>
                      <a:pt x="133403" y="91410"/>
                      <a:pt x="109591" y="105168"/>
                    </a:cubicBezTo>
                    <a:cubicBezTo>
                      <a:pt x="85779" y="118926"/>
                      <a:pt x="78634" y="108608"/>
                      <a:pt x="60378" y="125806"/>
                    </a:cubicBezTo>
                    <a:cubicBezTo>
                      <a:pt x="42122" y="143004"/>
                      <a:pt x="1640" y="202535"/>
                      <a:pt x="53" y="208356"/>
                    </a:cubicBezTo>
                    <a:cubicBezTo>
                      <a:pt x="-1535" y="214177"/>
                      <a:pt x="32332" y="175283"/>
                      <a:pt x="50853" y="160731"/>
                    </a:cubicBezTo>
                    <a:cubicBezTo>
                      <a:pt x="69374" y="146179"/>
                      <a:pt x="111178" y="121043"/>
                      <a:pt x="111178" y="121043"/>
                    </a:cubicBezTo>
                    <a:lnTo>
                      <a:pt x="196903" y="63893"/>
                    </a:lnTo>
                    <a:cubicBezTo>
                      <a:pt x="220186" y="48812"/>
                      <a:pt x="235003" y="33995"/>
                      <a:pt x="250878" y="30556"/>
                    </a:cubicBezTo>
                    <a:cubicBezTo>
                      <a:pt x="266753" y="27117"/>
                      <a:pt x="321522" y="35054"/>
                      <a:pt x="325491" y="337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1" name="フリーフォーム: 図形 2840">
                <a:extLst>
                  <a:ext uri="{FF2B5EF4-FFF2-40B4-BE49-F238E27FC236}">
                    <a16:creationId xmlns:a16="http://schemas.microsoft.com/office/drawing/2014/main" id="{7C35FFDD-9166-4B7F-BB8E-FFDB68B901E5}"/>
                  </a:ext>
                </a:extLst>
              </p:cNvPr>
              <p:cNvSpPr/>
              <p:nvPr/>
            </p:nvSpPr>
            <p:spPr>
              <a:xfrm>
                <a:off x="6100445" y="5806945"/>
                <a:ext cx="305122" cy="238131"/>
              </a:xfrm>
              <a:custGeom>
                <a:avLst/>
                <a:gdLst>
                  <a:gd name="connsiteX0" fmla="*/ 305118 w 305122"/>
                  <a:gd name="connsiteY0" fmla="*/ 130 h 238131"/>
                  <a:gd name="connsiteX1" fmla="*/ 155893 w 305122"/>
                  <a:gd name="connsiteY1" fmla="*/ 185868 h 238131"/>
                  <a:gd name="connsiteX2" fmla="*/ 125730 w 305122"/>
                  <a:gd name="connsiteY2" fmla="*/ 222380 h 238131"/>
                  <a:gd name="connsiteX3" fmla="*/ 84455 w 305122"/>
                  <a:gd name="connsiteY3" fmla="*/ 220793 h 238131"/>
                  <a:gd name="connsiteX4" fmla="*/ 318 w 305122"/>
                  <a:gd name="connsiteY4" fmla="*/ 209680 h 238131"/>
                  <a:gd name="connsiteX5" fmla="*/ 117793 w 305122"/>
                  <a:gd name="connsiteY5" fmla="*/ 236668 h 238131"/>
                  <a:gd name="connsiteX6" fmla="*/ 160655 w 305122"/>
                  <a:gd name="connsiteY6" fmla="*/ 157293 h 238131"/>
                  <a:gd name="connsiteX7" fmla="*/ 305118 w 305122"/>
                  <a:gd name="connsiteY7" fmla="*/ 130 h 238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5122" h="238131">
                    <a:moveTo>
                      <a:pt x="305118" y="130"/>
                    </a:moveTo>
                    <a:cubicBezTo>
                      <a:pt x="304324" y="4892"/>
                      <a:pt x="185791" y="148826"/>
                      <a:pt x="155893" y="185868"/>
                    </a:cubicBezTo>
                    <a:cubicBezTo>
                      <a:pt x="125995" y="222910"/>
                      <a:pt x="137636" y="216559"/>
                      <a:pt x="125730" y="222380"/>
                    </a:cubicBezTo>
                    <a:cubicBezTo>
                      <a:pt x="113824" y="228201"/>
                      <a:pt x="105357" y="222910"/>
                      <a:pt x="84455" y="220793"/>
                    </a:cubicBezTo>
                    <a:cubicBezTo>
                      <a:pt x="63553" y="218676"/>
                      <a:pt x="-5238" y="207034"/>
                      <a:pt x="318" y="209680"/>
                    </a:cubicBezTo>
                    <a:cubicBezTo>
                      <a:pt x="5874" y="212326"/>
                      <a:pt x="91070" y="245399"/>
                      <a:pt x="117793" y="236668"/>
                    </a:cubicBezTo>
                    <a:cubicBezTo>
                      <a:pt x="144516" y="227937"/>
                      <a:pt x="130493" y="192747"/>
                      <a:pt x="160655" y="157293"/>
                    </a:cubicBezTo>
                    <a:cubicBezTo>
                      <a:pt x="190817" y="121839"/>
                      <a:pt x="305912" y="-4632"/>
                      <a:pt x="305118" y="1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2" name="フリーフォーム: 図形 2841">
                <a:extLst>
                  <a:ext uri="{FF2B5EF4-FFF2-40B4-BE49-F238E27FC236}">
                    <a16:creationId xmlns:a16="http://schemas.microsoft.com/office/drawing/2014/main" id="{FD20161D-73B1-4BC7-8D2B-CC4099C33B81}"/>
                  </a:ext>
                </a:extLst>
              </p:cNvPr>
              <p:cNvSpPr/>
              <p:nvPr/>
            </p:nvSpPr>
            <p:spPr>
              <a:xfrm>
                <a:off x="5846293" y="4741637"/>
                <a:ext cx="51522" cy="268677"/>
              </a:xfrm>
              <a:custGeom>
                <a:avLst/>
                <a:gdLst>
                  <a:gd name="connsiteX0" fmla="*/ 470 w 51522"/>
                  <a:gd name="connsiteY0" fmla="*/ 226 h 268677"/>
                  <a:gd name="connsiteX1" fmla="*/ 6820 w 51522"/>
                  <a:gd name="connsiteY1" fmla="*/ 128813 h 268677"/>
                  <a:gd name="connsiteX2" fmla="*/ 51270 w 51522"/>
                  <a:gd name="connsiteY2" fmla="*/ 268513 h 268677"/>
                  <a:gd name="connsiteX3" fmla="*/ 24282 w 51522"/>
                  <a:gd name="connsiteY3" fmla="*/ 155801 h 268677"/>
                  <a:gd name="connsiteX4" fmla="*/ 9995 w 51522"/>
                  <a:gd name="connsiteY4" fmla="*/ 98651 h 268677"/>
                  <a:gd name="connsiteX5" fmla="*/ 470 w 51522"/>
                  <a:gd name="connsiteY5" fmla="*/ 226 h 2686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1522" h="268677">
                    <a:moveTo>
                      <a:pt x="470" y="226"/>
                    </a:moveTo>
                    <a:cubicBezTo>
                      <a:pt x="-59" y="5253"/>
                      <a:pt x="-1647" y="84098"/>
                      <a:pt x="6820" y="128813"/>
                    </a:cubicBezTo>
                    <a:cubicBezTo>
                      <a:pt x="15287" y="173528"/>
                      <a:pt x="48360" y="264015"/>
                      <a:pt x="51270" y="268513"/>
                    </a:cubicBezTo>
                    <a:cubicBezTo>
                      <a:pt x="54180" y="273011"/>
                      <a:pt x="31161" y="184111"/>
                      <a:pt x="24282" y="155801"/>
                    </a:cubicBezTo>
                    <a:cubicBezTo>
                      <a:pt x="17403" y="127491"/>
                      <a:pt x="12641" y="121934"/>
                      <a:pt x="9995" y="98651"/>
                    </a:cubicBezTo>
                    <a:cubicBezTo>
                      <a:pt x="7349" y="75368"/>
                      <a:pt x="999" y="-4801"/>
                      <a:pt x="470" y="2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3" name="フリーフォーム: 図形 2842">
                <a:extLst>
                  <a:ext uri="{FF2B5EF4-FFF2-40B4-BE49-F238E27FC236}">
                    <a16:creationId xmlns:a16="http://schemas.microsoft.com/office/drawing/2014/main" id="{7DC141A5-C8BD-4D6C-8872-899E5086B8E8}"/>
                  </a:ext>
                </a:extLst>
              </p:cNvPr>
              <p:cNvSpPr/>
              <p:nvPr/>
            </p:nvSpPr>
            <p:spPr>
              <a:xfrm>
                <a:off x="5900738" y="5024183"/>
                <a:ext cx="67293" cy="591090"/>
              </a:xfrm>
              <a:custGeom>
                <a:avLst/>
                <a:gdLst>
                  <a:gd name="connsiteX0" fmla="*/ 11112 w 67293"/>
                  <a:gd name="connsiteY0" fmla="*/ 255 h 591090"/>
                  <a:gd name="connsiteX1" fmla="*/ 0 w 67293"/>
                  <a:gd name="connsiteY1" fmla="*/ 273305 h 591090"/>
                  <a:gd name="connsiteX2" fmla="*/ 11112 w 67293"/>
                  <a:gd name="connsiteY2" fmla="*/ 351092 h 591090"/>
                  <a:gd name="connsiteX3" fmla="*/ 66675 w 67293"/>
                  <a:gd name="connsiteY3" fmla="*/ 589217 h 591090"/>
                  <a:gd name="connsiteX4" fmla="*/ 39687 w 67293"/>
                  <a:gd name="connsiteY4" fmla="*/ 455867 h 591090"/>
                  <a:gd name="connsiteX5" fmla="*/ 20637 w 67293"/>
                  <a:gd name="connsiteY5" fmla="*/ 339980 h 591090"/>
                  <a:gd name="connsiteX6" fmla="*/ 9525 w 67293"/>
                  <a:gd name="connsiteY6" fmla="*/ 225680 h 591090"/>
                  <a:gd name="connsiteX7" fmla="*/ 11112 w 67293"/>
                  <a:gd name="connsiteY7" fmla="*/ 255 h 5910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7293" h="591090">
                    <a:moveTo>
                      <a:pt x="11112" y="255"/>
                    </a:moveTo>
                    <a:cubicBezTo>
                      <a:pt x="9524" y="8193"/>
                      <a:pt x="0" y="214832"/>
                      <a:pt x="0" y="273305"/>
                    </a:cubicBezTo>
                    <a:cubicBezTo>
                      <a:pt x="0" y="331778"/>
                      <a:pt x="-1" y="298440"/>
                      <a:pt x="11112" y="351092"/>
                    </a:cubicBezTo>
                    <a:cubicBezTo>
                      <a:pt x="22225" y="403744"/>
                      <a:pt x="61912" y="571754"/>
                      <a:pt x="66675" y="589217"/>
                    </a:cubicBezTo>
                    <a:cubicBezTo>
                      <a:pt x="71438" y="606680"/>
                      <a:pt x="47360" y="497406"/>
                      <a:pt x="39687" y="455867"/>
                    </a:cubicBezTo>
                    <a:cubicBezTo>
                      <a:pt x="32014" y="414328"/>
                      <a:pt x="25664" y="378344"/>
                      <a:pt x="20637" y="339980"/>
                    </a:cubicBezTo>
                    <a:cubicBezTo>
                      <a:pt x="15610" y="301616"/>
                      <a:pt x="9260" y="279920"/>
                      <a:pt x="9525" y="225680"/>
                    </a:cubicBezTo>
                    <a:cubicBezTo>
                      <a:pt x="9790" y="171440"/>
                      <a:pt x="12700" y="-7683"/>
                      <a:pt x="11112" y="25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4" name="フリーフォーム: 図形 2843">
                <a:extLst>
                  <a:ext uri="{FF2B5EF4-FFF2-40B4-BE49-F238E27FC236}">
                    <a16:creationId xmlns:a16="http://schemas.microsoft.com/office/drawing/2014/main" id="{946CB196-722C-43D8-9B12-4AA312BD69C6}"/>
                  </a:ext>
                </a:extLst>
              </p:cNvPr>
              <p:cNvSpPr/>
              <p:nvPr/>
            </p:nvSpPr>
            <p:spPr>
              <a:xfrm>
                <a:off x="5953751" y="5538070"/>
                <a:ext cx="123326" cy="430989"/>
              </a:xfrm>
              <a:custGeom>
                <a:avLst/>
                <a:gdLst>
                  <a:gd name="connsiteX0" fmla="*/ 962 w 123326"/>
                  <a:gd name="connsiteY0" fmla="*/ 718 h 430989"/>
                  <a:gd name="connsiteX1" fmla="*/ 80337 w 123326"/>
                  <a:gd name="connsiteY1" fmla="*/ 295993 h 430989"/>
                  <a:gd name="connsiteX2" fmla="*/ 123199 w 123326"/>
                  <a:gd name="connsiteY2" fmla="*/ 430930 h 430989"/>
                  <a:gd name="connsiteX3" fmla="*/ 67637 w 123326"/>
                  <a:gd name="connsiteY3" fmla="*/ 311868 h 430989"/>
                  <a:gd name="connsiteX4" fmla="*/ 37474 w 123326"/>
                  <a:gd name="connsiteY4" fmla="*/ 215030 h 430989"/>
                  <a:gd name="connsiteX5" fmla="*/ 962 w 123326"/>
                  <a:gd name="connsiteY5" fmla="*/ 718 h 4309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3326" h="430989">
                    <a:moveTo>
                      <a:pt x="962" y="718"/>
                    </a:moveTo>
                    <a:cubicBezTo>
                      <a:pt x="8106" y="14212"/>
                      <a:pt x="59964" y="224291"/>
                      <a:pt x="80337" y="295993"/>
                    </a:cubicBezTo>
                    <a:cubicBezTo>
                      <a:pt x="100710" y="367695"/>
                      <a:pt x="125316" y="428284"/>
                      <a:pt x="123199" y="430930"/>
                    </a:cubicBezTo>
                    <a:cubicBezTo>
                      <a:pt x="121082" y="433576"/>
                      <a:pt x="81924" y="347851"/>
                      <a:pt x="67637" y="311868"/>
                    </a:cubicBezTo>
                    <a:cubicBezTo>
                      <a:pt x="53350" y="275885"/>
                      <a:pt x="46470" y="262390"/>
                      <a:pt x="37474" y="215030"/>
                    </a:cubicBezTo>
                    <a:cubicBezTo>
                      <a:pt x="28478" y="167670"/>
                      <a:pt x="-6182" y="-12776"/>
                      <a:pt x="962" y="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5" name="フリーフォーム: 図形 2844">
                <a:extLst>
                  <a:ext uri="{FF2B5EF4-FFF2-40B4-BE49-F238E27FC236}">
                    <a16:creationId xmlns:a16="http://schemas.microsoft.com/office/drawing/2014/main" id="{7424C909-7D8E-41B3-B8E1-B1DEF4AEB289}"/>
                  </a:ext>
                </a:extLst>
              </p:cNvPr>
              <p:cNvSpPr/>
              <p:nvPr/>
            </p:nvSpPr>
            <p:spPr>
              <a:xfrm>
                <a:off x="7508471" y="4291769"/>
                <a:ext cx="356232" cy="169175"/>
              </a:xfrm>
              <a:custGeom>
                <a:avLst/>
                <a:gdLst>
                  <a:gd name="connsiteX0" fmla="*/ 404 w 356232"/>
                  <a:gd name="connsiteY0" fmla="*/ 831 h 169175"/>
                  <a:gd name="connsiteX1" fmla="*/ 117879 w 356232"/>
                  <a:gd name="connsiteY1" fmla="*/ 108781 h 169175"/>
                  <a:gd name="connsiteX2" fmla="*/ 244879 w 356232"/>
                  <a:gd name="connsiteY2" fmla="*/ 161169 h 169175"/>
                  <a:gd name="connsiteX3" fmla="*/ 354417 w 356232"/>
                  <a:gd name="connsiteY3" fmla="*/ 169106 h 169175"/>
                  <a:gd name="connsiteX4" fmla="*/ 308379 w 356232"/>
                  <a:gd name="connsiteY4" fmla="*/ 162756 h 169175"/>
                  <a:gd name="connsiteX5" fmla="*/ 244879 w 356232"/>
                  <a:gd name="connsiteY5" fmla="*/ 146881 h 169175"/>
                  <a:gd name="connsiteX6" fmla="*/ 84542 w 356232"/>
                  <a:gd name="connsiteY6" fmla="*/ 62744 h 169175"/>
                  <a:gd name="connsiteX7" fmla="*/ 404 w 356232"/>
                  <a:gd name="connsiteY7" fmla="*/ 831 h 1691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6232" h="169175">
                    <a:moveTo>
                      <a:pt x="404" y="831"/>
                    </a:moveTo>
                    <a:cubicBezTo>
                      <a:pt x="5960" y="8504"/>
                      <a:pt x="77133" y="82058"/>
                      <a:pt x="117879" y="108781"/>
                    </a:cubicBezTo>
                    <a:cubicBezTo>
                      <a:pt x="158625" y="135504"/>
                      <a:pt x="205456" y="151115"/>
                      <a:pt x="244879" y="161169"/>
                    </a:cubicBezTo>
                    <a:cubicBezTo>
                      <a:pt x="284302" y="171223"/>
                      <a:pt x="343834" y="168841"/>
                      <a:pt x="354417" y="169106"/>
                    </a:cubicBezTo>
                    <a:cubicBezTo>
                      <a:pt x="365000" y="169371"/>
                      <a:pt x="326635" y="166460"/>
                      <a:pt x="308379" y="162756"/>
                    </a:cubicBezTo>
                    <a:cubicBezTo>
                      <a:pt x="290123" y="159052"/>
                      <a:pt x="282185" y="163550"/>
                      <a:pt x="244879" y="146881"/>
                    </a:cubicBezTo>
                    <a:cubicBezTo>
                      <a:pt x="207573" y="130212"/>
                      <a:pt x="121319" y="84969"/>
                      <a:pt x="84542" y="62744"/>
                    </a:cubicBezTo>
                    <a:cubicBezTo>
                      <a:pt x="47765" y="40519"/>
                      <a:pt x="-5152" y="-6842"/>
                      <a:pt x="404" y="8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6" name="フリーフォーム: 図形 2845">
                <a:extLst>
                  <a:ext uri="{FF2B5EF4-FFF2-40B4-BE49-F238E27FC236}">
                    <a16:creationId xmlns:a16="http://schemas.microsoft.com/office/drawing/2014/main" id="{CC32BFCC-5119-4786-9B37-CFD8A0F438AF}"/>
                  </a:ext>
                </a:extLst>
              </p:cNvPr>
              <p:cNvSpPr/>
              <p:nvPr/>
            </p:nvSpPr>
            <p:spPr>
              <a:xfrm>
                <a:off x="7600742" y="4190925"/>
                <a:ext cx="385971" cy="191087"/>
              </a:xfrm>
              <a:custGeom>
                <a:avLst/>
                <a:gdLst>
                  <a:gd name="connsiteX0" fmla="*/ 385971 w 385971"/>
                  <a:gd name="connsiteY0" fmla="*/ 131838 h 191087"/>
                  <a:gd name="connsiteX1" fmla="*/ 282783 w 385971"/>
                  <a:gd name="connsiteY1" fmla="*/ 190575 h 191087"/>
                  <a:gd name="connsiteX2" fmla="*/ 224046 w 385971"/>
                  <a:gd name="connsiteY2" fmla="*/ 162000 h 191087"/>
                  <a:gd name="connsiteX3" fmla="*/ 57358 w 385971"/>
                  <a:gd name="connsiteY3" fmla="*/ 82625 h 191087"/>
                  <a:gd name="connsiteX4" fmla="*/ 208 w 385971"/>
                  <a:gd name="connsiteY4" fmla="*/ 75 h 191087"/>
                  <a:gd name="connsiteX5" fmla="*/ 49421 w 385971"/>
                  <a:gd name="connsiteY5" fmla="*/ 69925 h 191087"/>
                  <a:gd name="connsiteX6" fmla="*/ 281196 w 385971"/>
                  <a:gd name="connsiteY6" fmla="*/ 176288 h 191087"/>
                  <a:gd name="connsiteX7" fmla="*/ 385971 w 385971"/>
                  <a:gd name="connsiteY7" fmla="*/ 131838 h 191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5971" h="191087">
                    <a:moveTo>
                      <a:pt x="385971" y="131838"/>
                    </a:moveTo>
                    <a:cubicBezTo>
                      <a:pt x="386235" y="134219"/>
                      <a:pt x="309770" y="185548"/>
                      <a:pt x="282783" y="190575"/>
                    </a:cubicBezTo>
                    <a:cubicBezTo>
                      <a:pt x="255796" y="195602"/>
                      <a:pt x="224046" y="162000"/>
                      <a:pt x="224046" y="162000"/>
                    </a:cubicBezTo>
                    <a:cubicBezTo>
                      <a:pt x="186475" y="144008"/>
                      <a:pt x="94664" y="109612"/>
                      <a:pt x="57358" y="82625"/>
                    </a:cubicBezTo>
                    <a:cubicBezTo>
                      <a:pt x="20052" y="55637"/>
                      <a:pt x="1531" y="2192"/>
                      <a:pt x="208" y="75"/>
                    </a:cubicBezTo>
                    <a:cubicBezTo>
                      <a:pt x="-1115" y="-2042"/>
                      <a:pt x="2590" y="40556"/>
                      <a:pt x="49421" y="69925"/>
                    </a:cubicBezTo>
                    <a:cubicBezTo>
                      <a:pt x="96252" y="99294"/>
                      <a:pt x="228544" y="164646"/>
                      <a:pt x="281196" y="176288"/>
                    </a:cubicBezTo>
                    <a:cubicBezTo>
                      <a:pt x="333848" y="187930"/>
                      <a:pt x="385707" y="129457"/>
                      <a:pt x="385971" y="1318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7" name="フリーフォーム: 図形 2846">
                <a:extLst>
                  <a:ext uri="{FF2B5EF4-FFF2-40B4-BE49-F238E27FC236}">
                    <a16:creationId xmlns:a16="http://schemas.microsoft.com/office/drawing/2014/main" id="{7AD1E5F6-9BED-48B0-9B0C-D4E2219BE8CA}"/>
                  </a:ext>
                </a:extLst>
              </p:cNvPr>
              <p:cNvSpPr/>
              <p:nvPr/>
            </p:nvSpPr>
            <p:spPr>
              <a:xfrm>
                <a:off x="7661223" y="4103674"/>
                <a:ext cx="326622" cy="198173"/>
              </a:xfrm>
              <a:custGeom>
                <a:avLst/>
                <a:gdLst>
                  <a:gd name="connsiteX0" fmla="*/ 52 w 326622"/>
                  <a:gd name="connsiteY0" fmla="*/ 14 h 198173"/>
                  <a:gd name="connsiteX1" fmla="*/ 184202 w 326622"/>
                  <a:gd name="connsiteY1" fmla="*/ 47639 h 198173"/>
                  <a:gd name="connsiteX2" fmla="*/ 281040 w 326622"/>
                  <a:gd name="connsiteY2" fmla="*/ 104789 h 198173"/>
                  <a:gd name="connsiteX3" fmla="*/ 325490 w 326622"/>
                  <a:gd name="connsiteY3" fmla="*/ 196864 h 198173"/>
                  <a:gd name="connsiteX4" fmla="*/ 308027 w 326622"/>
                  <a:gd name="connsiteY4" fmla="*/ 154001 h 198173"/>
                  <a:gd name="connsiteX5" fmla="*/ 250877 w 326622"/>
                  <a:gd name="connsiteY5" fmla="*/ 84151 h 198173"/>
                  <a:gd name="connsiteX6" fmla="*/ 203252 w 326622"/>
                  <a:gd name="connsiteY6" fmla="*/ 52401 h 198173"/>
                  <a:gd name="connsiteX7" fmla="*/ 52 w 326622"/>
                  <a:gd name="connsiteY7" fmla="*/ 14 h 19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6622" h="198173">
                    <a:moveTo>
                      <a:pt x="52" y="14"/>
                    </a:moveTo>
                    <a:cubicBezTo>
                      <a:pt x="-3123" y="-780"/>
                      <a:pt x="137371" y="30177"/>
                      <a:pt x="184202" y="47639"/>
                    </a:cubicBezTo>
                    <a:cubicBezTo>
                      <a:pt x="231033" y="65102"/>
                      <a:pt x="257492" y="79918"/>
                      <a:pt x="281040" y="104789"/>
                    </a:cubicBezTo>
                    <a:cubicBezTo>
                      <a:pt x="304588" y="129660"/>
                      <a:pt x="320992" y="188662"/>
                      <a:pt x="325490" y="196864"/>
                    </a:cubicBezTo>
                    <a:cubicBezTo>
                      <a:pt x="329988" y="205066"/>
                      <a:pt x="320462" y="172786"/>
                      <a:pt x="308027" y="154001"/>
                    </a:cubicBezTo>
                    <a:cubicBezTo>
                      <a:pt x="295592" y="135216"/>
                      <a:pt x="268339" y="101084"/>
                      <a:pt x="250877" y="84151"/>
                    </a:cubicBezTo>
                    <a:cubicBezTo>
                      <a:pt x="233415" y="67218"/>
                      <a:pt x="247437" y="64043"/>
                      <a:pt x="203252" y="52401"/>
                    </a:cubicBezTo>
                    <a:lnTo>
                      <a:pt x="52" y="14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8" name="フリーフォーム: 図形 2847">
                <a:extLst>
                  <a:ext uri="{FF2B5EF4-FFF2-40B4-BE49-F238E27FC236}">
                    <a16:creationId xmlns:a16="http://schemas.microsoft.com/office/drawing/2014/main" id="{7277FA97-CD7C-49E8-A0DE-503391688079}"/>
                  </a:ext>
                </a:extLst>
              </p:cNvPr>
              <p:cNvSpPr/>
              <p:nvPr/>
            </p:nvSpPr>
            <p:spPr>
              <a:xfrm>
                <a:off x="7635058" y="4128865"/>
                <a:ext cx="105611" cy="156856"/>
              </a:xfrm>
              <a:custGeom>
                <a:avLst/>
                <a:gdLst>
                  <a:gd name="connsiteX0" fmla="*/ 105592 w 105611"/>
                  <a:gd name="connsiteY0" fmla="*/ 223 h 156856"/>
                  <a:gd name="connsiteX1" fmla="*/ 24630 w 105611"/>
                  <a:gd name="connsiteY1" fmla="*/ 39910 h 156856"/>
                  <a:gd name="connsiteX2" fmla="*/ 19867 w 105611"/>
                  <a:gd name="connsiteY2" fmla="*/ 81185 h 156856"/>
                  <a:gd name="connsiteX3" fmla="*/ 59555 w 105611"/>
                  <a:gd name="connsiteY3" fmla="*/ 155798 h 156856"/>
                  <a:gd name="connsiteX4" fmla="*/ 34155 w 105611"/>
                  <a:gd name="connsiteY4" fmla="*/ 120873 h 156856"/>
                  <a:gd name="connsiteX5" fmla="*/ 817 w 105611"/>
                  <a:gd name="connsiteY5" fmla="*/ 62135 h 156856"/>
                  <a:gd name="connsiteX6" fmla="*/ 16692 w 105611"/>
                  <a:gd name="connsiteY6" fmla="*/ 25623 h 156856"/>
                  <a:gd name="connsiteX7" fmla="*/ 105592 w 105611"/>
                  <a:gd name="connsiteY7" fmla="*/ 223 h 1568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5611" h="156856">
                    <a:moveTo>
                      <a:pt x="105592" y="223"/>
                    </a:moveTo>
                    <a:cubicBezTo>
                      <a:pt x="106915" y="2604"/>
                      <a:pt x="38917" y="26416"/>
                      <a:pt x="24630" y="39910"/>
                    </a:cubicBezTo>
                    <a:cubicBezTo>
                      <a:pt x="10343" y="53404"/>
                      <a:pt x="14046" y="61870"/>
                      <a:pt x="19867" y="81185"/>
                    </a:cubicBezTo>
                    <a:cubicBezTo>
                      <a:pt x="25688" y="100500"/>
                      <a:pt x="57174" y="149183"/>
                      <a:pt x="59555" y="155798"/>
                    </a:cubicBezTo>
                    <a:cubicBezTo>
                      <a:pt x="61936" y="162413"/>
                      <a:pt x="43945" y="136484"/>
                      <a:pt x="34155" y="120873"/>
                    </a:cubicBezTo>
                    <a:cubicBezTo>
                      <a:pt x="24365" y="105263"/>
                      <a:pt x="3727" y="78010"/>
                      <a:pt x="817" y="62135"/>
                    </a:cubicBezTo>
                    <a:cubicBezTo>
                      <a:pt x="-2093" y="46260"/>
                      <a:pt x="2669" y="36206"/>
                      <a:pt x="16692" y="25623"/>
                    </a:cubicBezTo>
                    <a:cubicBezTo>
                      <a:pt x="30715" y="15040"/>
                      <a:pt x="104269" y="-2158"/>
                      <a:pt x="105592" y="2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49" name="フリーフォーム: 図形 2848">
                <a:extLst>
                  <a:ext uri="{FF2B5EF4-FFF2-40B4-BE49-F238E27FC236}">
                    <a16:creationId xmlns:a16="http://schemas.microsoft.com/office/drawing/2014/main" id="{5E6751AA-BC99-48CC-91A6-31904E45BDD4}"/>
                  </a:ext>
                </a:extLst>
              </p:cNvPr>
              <p:cNvSpPr/>
              <p:nvPr/>
            </p:nvSpPr>
            <p:spPr>
              <a:xfrm>
                <a:off x="7800545" y="4376304"/>
                <a:ext cx="154577" cy="69746"/>
              </a:xfrm>
              <a:custGeom>
                <a:avLst/>
                <a:gdLst>
                  <a:gd name="connsiteX0" fmla="*/ 154418 w 154577"/>
                  <a:gd name="connsiteY0" fmla="*/ 434 h 69746"/>
                  <a:gd name="connsiteX1" fmla="*/ 6780 w 154577"/>
                  <a:gd name="connsiteY1" fmla="*/ 68696 h 69746"/>
                  <a:gd name="connsiteX2" fmla="*/ 35355 w 154577"/>
                  <a:gd name="connsiteY2" fmla="*/ 40121 h 69746"/>
                  <a:gd name="connsiteX3" fmla="*/ 154418 w 154577"/>
                  <a:gd name="connsiteY3" fmla="*/ 434 h 69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54577" h="69746">
                    <a:moveTo>
                      <a:pt x="154418" y="434"/>
                    </a:moveTo>
                    <a:cubicBezTo>
                      <a:pt x="149656" y="5196"/>
                      <a:pt x="26624" y="62081"/>
                      <a:pt x="6780" y="68696"/>
                    </a:cubicBezTo>
                    <a:cubicBezTo>
                      <a:pt x="-13064" y="75311"/>
                      <a:pt x="14982" y="48852"/>
                      <a:pt x="35355" y="40121"/>
                    </a:cubicBezTo>
                    <a:cubicBezTo>
                      <a:pt x="55728" y="31390"/>
                      <a:pt x="159180" y="-4328"/>
                      <a:pt x="154418" y="4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0" name="フリーフォーム: 図形 2849">
                <a:extLst>
                  <a:ext uri="{FF2B5EF4-FFF2-40B4-BE49-F238E27FC236}">
                    <a16:creationId xmlns:a16="http://schemas.microsoft.com/office/drawing/2014/main" id="{ED9ED5F9-E23E-4908-8C02-EC09C6244E49}"/>
                  </a:ext>
                </a:extLst>
              </p:cNvPr>
              <p:cNvSpPr/>
              <p:nvPr/>
            </p:nvSpPr>
            <p:spPr>
              <a:xfrm>
                <a:off x="7716734" y="4184648"/>
                <a:ext cx="142988" cy="115983"/>
              </a:xfrm>
              <a:custGeom>
                <a:avLst/>
                <a:gdLst>
                  <a:gd name="connsiteX0" fmla="*/ 104 w 142988"/>
                  <a:gd name="connsiteY0" fmla="*/ 2 h 115983"/>
                  <a:gd name="connsiteX1" fmla="*/ 103291 w 142988"/>
                  <a:gd name="connsiteY1" fmla="*/ 34927 h 115983"/>
                  <a:gd name="connsiteX2" fmla="*/ 142979 w 142988"/>
                  <a:gd name="connsiteY2" fmla="*/ 101602 h 115983"/>
                  <a:gd name="connsiteX3" fmla="*/ 106466 w 142988"/>
                  <a:gd name="connsiteY3" fmla="*/ 115890 h 115983"/>
                  <a:gd name="connsiteX4" fmla="*/ 57254 w 142988"/>
                  <a:gd name="connsiteY4" fmla="*/ 98427 h 115983"/>
                  <a:gd name="connsiteX5" fmla="*/ 119166 w 142988"/>
                  <a:gd name="connsiteY5" fmla="*/ 100015 h 115983"/>
                  <a:gd name="connsiteX6" fmla="*/ 141391 w 142988"/>
                  <a:gd name="connsiteY6" fmla="*/ 60327 h 115983"/>
                  <a:gd name="connsiteX7" fmla="*/ 123929 w 142988"/>
                  <a:gd name="connsiteY7" fmla="*/ 36515 h 115983"/>
                  <a:gd name="connsiteX8" fmla="*/ 104 w 142988"/>
                  <a:gd name="connsiteY8" fmla="*/ 2 h 1159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2988" h="115983">
                    <a:moveTo>
                      <a:pt x="104" y="2"/>
                    </a:moveTo>
                    <a:cubicBezTo>
                      <a:pt x="-3336" y="-263"/>
                      <a:pt x="79479" y="17994"/>
                      <a:pt x="103291" y="34927"/>
                    </a:cubicBezTo>
                    <a:cubicBezTo>
                      <a:pt x="127104" y="51860"/>
                      <a:pt x="142450" y="88108"/>
                      <a:pt x="142979" y="101602"/>
                    </a:cubicBezTo>
                    <a:cubicBezTo>
                      <a:pt x="143508" y="115096"/>
                      <a:pt x="120754" y="116419"/>
                      <a:pt x="106466" y="115890"/>
                    </a:cubicBezTo>
                    <a:cubicBezTo>
                      <a:pt x="92179" y="115361"/>
                      <a:pt x="55137" y="101073"/>
                      <a:pt x="57254" y="98427"/>
                    </a:cubicBezTo>
                    <a:cubicBezTo>
                      <a:pt x="59371" y="95781"/>
                      <a:pt x="105143" y="106365"/>
                      <a:pt x="119166" y="100015"/>
                    </a:cubicBezTo>
                    <a:cubicBezTo>
                      <a:pt x="133189" y="93665"/>
                      <a:pt x="140597" y="70910"/>
                      <a:pt x="141391" y="60327"/>
                    </a:cubicBezTo>
                    <a:cubicBezTo>
                      <a:pt x="142185" y="49744"/>
                      <a:pt x="146948" y="46305"/>
                      <a:pt x="123929" y="36515"/>
                    </a:cubicBezTo>
                    <a:cubicBezTo>
                      <a:pt x="100910" y="26726"/>
                      <a:pt x="3544" y="267"/>
                      <a:pt x="104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1" name="フリーフォーム: 図形 2850">
                <a:extLst>
                  <a:ext uri="{FF2B5EF4-FFF2-40B4-BE49-F238E27FC236}">
                    <a16:creationId xmlns:a16="http://schemas.microsoft.com/office/drawing/2014/main" id="{C151A381-A9AE-4CB6-91C1-04DF0B2CD86B}"/>
                  </a:ext>
                </a:extLst>
              </p:cNvPr>
              <p:cNvSpPr/>
              <p:nvPr/>
            </p:nvSpPr>
            <p:spPr>
              <a:xfrm>
                <a:off x="7678229" y="4181164"/>
                <a:ext cx="104019" cy="99688"/>
              </a:xfrm>
              <a:custGeom>
                <a:avLst/>
                <a:gdLst>
                  <a:gd name="connsiteX0" fmla="*/ 81471 w 104019"/>
                  <a:gd name="connsiteY0" fmla="*/ 311 h 99688"/>
                  <a:gd name="connsiteX1" fmla="*/ 10034 w 104019"/>
                  <a:gd name="connsiteY1" fmla="*/ 32061 h 99688"/>
                  <a:gd name="connsiteX2" fmla="*/ 32259 w 104019"/>
                  <a:gd name="connsiteY2" fmla="*/ 62224 h 99688"/>
                  <a:gd name="connsiteX3" fmla="*/ 103696 w 104019"/>
                  <a:gd name="connsiteY3" fmla="*/ 98736 h 99688"/>
                  <a:gd name="connsiteX4" fmla="*/ 509 w 104019"/>
                  <a:gd name="connsiteY4" fmla="*/ 20949 h 99688"/>
                  <a:gd name="connsiteX5" fmla="*/ 81471 w 104019"/>
                  <a:gd name="connsiteY5" fmla="*/ 311 h 996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019" h="99688">
                    <a:moveTo>
                      <a:pt x="81471" y="311"/>
                    </a:moveTo>
                    <a:cubicBezTo>
                      <a:pt x="83058" y="2163"/>
                      <a:pt x="18236" y="21742"/>
                      <a:pt x="10034" y="32061"/>
                    </a:cubicBezTo>
                    <a:cubicBezTo>
                      <a:pt x="1832" y="42380"/>
                      <a:pt x="16649" y="51111"/>
                      <a:pt x="32259" y="62224"/>
                    </a:cubicBezTo>
                    <a:cubicBezTo>
                      <a:pt x="47869" y="73337"/>
                      <a:pt x="108988" y="105615"/>
                      <a:pt x="103696" y="98736"/>
                    </a:cubicBezTo>
                    <a:cubicBezTo>
                      <a:pt x="98404" y="91857"/>
                      <a:pt x="8446" y="37088"/>
                      <a:pt x="509" y="20949"/>
                    </a:cubicBezTo>
                    <a:cubicBezTo>
                      <a:pt x="-7428" y="4810"/>
                      <a:pt x="79884" y="-1541"/>
                      <a:pt x="81471" y="3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2" name="フリーフォーム: 図形 2851">
                <a:extLst>
                  <a:ext uri="{FF2B5EF4-FFF2-40B4-BE49-F238E27FC236}">
                    <a16:creationId xmlns:a16="http://schemas.microsoft.com/office/drawing/2014/main" id="{2690D18D-6812-4352-90E1-3BD8C427E37F}"/>
                  </a:ext>
                </a:extLst>
              </p:cNvPr>
              <p:cNvSpPr/>
              <p:nvPr/>
            </p:nvSpPr>
            <p:spPr>
              <a:xfrm>
                <a:off x="7323939" y="3904434"/>
                <a:ext cx="277102" cy="372284"/>
              </a:xfrm>
              <a:custGeom>
                <a:avLst/>
                <a:gdLst>
                  <a:gd name="connsiteX0" fmla="*/ 94449 w 277102"/>
                  <a:gd name="connsiteY0" fmla="*/ 72254 h 372284"/>
                  <a:gd name="connsiteX1" fmla="*/ 203986 w 277102"/>
                  <a:gd name="connsiteY1" fmla="*/ 10341 h 372284"/>
                  <a:gd name="connsiteX2" fmla="*/ 226211 w 277102"/>
                  <a:gd name="connsiteY2" fmla="*/ 7166 h 372284"/>
                  <a:gd name="connsiteX3" fmla="*/ 254786 w 277102"/>
                  <a:gd name="connsiteY3" fmla="*/ 81779 h 372284"/>
                  <a:gd name="connsiteX4" fmla="*/ 223036 w 277102"/>
                  <a:gd name="connsiteY4" fmla="*/ 189729 h 372284"/>
                  <a:gd name="connsiteX5" fmla="*/ 126199 w 277102"/>
                  <a:gd name="connsiteY5" fmla="*/ 331016 h 372284"/>
                  <a:gd name="connsiteX6" fmla="*/ 45236 w 277102"/>
                  <a:gd name="connsiteY6" fmla="*/ 369116 h 372284"/>
                  <a:gd name="connsiteX7" fmla="*/ 2374 w 277102"/>
                  <a:gd name="connsiteY7" fmla="*/ 359591 h 372284"/>
                  <a:gd name="connsiteX8" fmla="*/ 115086 w 277102"/>
                  <a:gd name="connsiteY8" fmla="*/ 367529 h 372284"/>
                  <a:gd name="connsiteX9" fmla="*/ 175411 w 277102"/>
                  <a:gd name="connsiteY9" fmla="*/ 273866 h 372284"/>
                  <a:gd name="connsiteX10" fmla="*/ 273836 w 277102"/>
                  <a:gd name="connsiteY10" fmla="*/ 43679 h 372284"/>
                  <a:gd name="connsiteX11" fmla="*/ 240499 w 277102"/>
                  <a:gd name="connsiteY11" fmla="*/ 19866 h 372284"/>
                  <a:gd name="connsiteX12" fmla="*/ 94449 w 277102"/>
                  <a:gd name="connsiteY12" fmla="*/ 72254 h 372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77102" h="372284">
                    <a:moveTo>
                      <a:pt x="94449" y="72254"/>
                    </a:moveTo>
                    <a:cubicBezTo>
                      <a:pt x="88364" y="70667"/>
                      <a:pt x="182026" y="21189"/>
                      <a:pt x="203986" y="10341"/>
                    </a:cubicBezTo>
                    <a:cubicBezTo>
                      <a:pt x="225946" y="-507"/>
                      <a:pt x="217744" y="-4740"/>
                      <a:pt x="226211" y="7166"/>
                    </a:cubicBezTo>
                    <a:cubicBezTo>
                      <a:pt x="234678" y="19072"/>
                      <a:pt x="255315" y="51352"/>
                      <a:pt x="254786" y="81779"/>
                    </a:cubicBezTo>
                    <a:cubicBezTo>
                      <a:pt x="254257" y="112206"/>
                      <a:pt x="244467" y="148190"/>
                      <a:pt x="223036" y="189729"/>
                    </a:cubicBezTo>
                    <a:cubicBezTo>
                      <a:pt x="201605" y="231269"/>
                      <a:pt x="155832" y="301118"/>
                      <a:pt x="126199" y="331016"/>
                    </a:cubicBezTo>
                    <a:cubicBezTo>
                      <a:pt x="96566" y="360914"/>
                      <a:pt x="65873" y="364354"/>
                      <a:pt x="45236" y="369116"/>
                    </a:cubicBezTo>
                    <a:cubicBezTo>
                      <a:pt x="24599" y="373878"/>
                      <a:pt x="-9268" y="359856"/>
                      <a:pt x="2374" y="359591"/>
                    </a:cubicBezTo>
                    <a:cubicBezTo>
                      <a:pt x="14016" y="359327"/>
                      <a:pt x="86246" y="381817"/>
                      <a:pt x="115086" y="367529"/>
                    </a:cubicBezTo>
                    <a:cubicBezTo>
                      <a:pt x="143926" y="353241"/>
                      <a:pt x="148953" y="327841"/>
                      <a:pt x="175411" y="273866"/>
                    </a:cubicBezTo>
                    <a:cubicBezTo>
                      <a:pt x="201869" y="219891"/>
                      <a:pt x="262988" y="86012"/>
                      <a:pt x="273836" y="43679"/>
                    </a:cubicBezTo>
                    <a:cubicBezTo>
                      <a:pt x="284684" y="1346"/>
                      <a:pt x="267222" y="16691"/>
                      <a:pt x="240499" y="19866"/>
                    </a:cubicBezTo>
                    <a:cubicBezTo>
                      <a:pt x="213776" y="23041"/>
                      <a:pt x="100534" y="73841"/>
                      <a:pt x="94449" y="722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3" name="フリーフォーム: 図形 2852">
                <a:extLst>
                  <a:ext uri="{FF2B5EF4-FFF2-40B4-BE49-F238E27FC236}">
                    <a16:creationId xmlns:a16="http://schemas.microsoft.com/office/drawing/2014/main" id="{3E09467B-10EC-4746-8010-A18631DBE63E}"/>
                  </a:ext>
                </a:extLst>
              </p:cNvPr>
              <p:cNvSpPr/>
              <p:nvPr/>
            </p:nvSpPr>
            <p:spPr>
              <a:xfrm>
                <a:off x="7425271" y="3903187"/>
                <a:ext cx="242074" cy="443690"/>
              </a:xfrm>
              <a:custGeom>
                <a:avLst/>
                <a:gdLst>
                  <a:gd name="connsiteX0" fmla="*/ 124879 w 242074"/>
                  <a:gd name="connsiteY0" fmla="*/ 476 h 443690"/>
                  <a:gd name="connsiteX1" fmla="*/ 232829 w 242074"/>
                  <a:gd name="connsiteY1" fmla="*/ 33813 h 443690"/>
                  <a:gd name="connsiteX2" fmla="*/ 231242 w 242074"/>
                  <a:gd name="connsiteY2" fmla="*/ 111601 h 443690"/>
                  <a:gd name="connsiteX3" fmla="*/ 188379 w 242074"/>
                  <a:gd name="connsiteY3" fmla="*/ 251301 h 443690"/>
                  <a:gd name="connsiteX4" fmla="*/ 143929 w 242074"/>
                  <a:gd name="connsiteY4" fmla="*/ 332263 h 443690"/>
                  <a:gd name="connsiteX5" fmla="*/ 89954 w 242074"/>
                  <a:gd name="connsiteY5" fmla="*/ 389413 h 443690"/>
                  <a:gd name="connsiteX6" fmla="*/ 1054 w 242074"/>
                  <a:gd name="connsiteY6" fmla="*/ 443388 h 443690"/>
                  <a:gd name="connsiteX7" fmla="*/ 47092 w 242074"/>
                  <a:gd name="connsiteY7" fmla="*/ 406876 h 443690"/>
                  <a:gd name="connsiteX8" fmla="*/ 135992 w 242074"/>
                  <a:gd name="connsiteY8" fmla="*/ 317976 h 443690"/>
                  <a:gd name="connsiteX9" fmla="*/ 209017 w 242074"/>
                  <a:gd name="connsiteY9" fmla="*/ 152876 h 443690"/>
                  <a:gd name="connsiteX10" fmla="*/ 228067 w 242074"/>
                  <a:gd name="connsiteY10" fmla="*/ 56038 h 443690"/>
                  <a:gd name="connsiteX11" fmla="*/ 124879 w 242074"/>
                  <a:gd name="connsiteY11" fmla="*/ 476 h 44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42074" h="443690">
                    <a:moveTo>
                      <a:pt x="124879" y="476"/>
                    </a:moveTo>
                    <a:cubicBezTo>
                      <a:pt x="125673" y="-3228"/>
                      <a:pt x="215102" y="15292"/>
                      <a:pt x="232829" y="33813"/>
                    </a:cubicBezTo>
                    <a:cubicBezTo>
                      <a:pt x="250556" y="52334"/>
                      <a:pt x="238650" y="75353"/>
                      <a:pt x="231242" y="111601"/>
                    </a:cubicBezTo>
                    <a:cubicBezTo>
                      <a:pt x="223834" y="147849"/>
                      <a:pt x="202931" y="214524"/>
                      <a:pt x="188379" y="251301"/>
                    </a:cubicBezTo>
                    <a:cubicBezTo>
                      <a:pt x="173827" y="288078"/>
                      <a:pt x="160333" y="309244"/>
                      <a:pt x="143929" y="332263"/>
                    </a:cubicBezTo>
                    <a:cubicBezTo>
                      <a:pt x="127525" y="355282"/>
                      <a:pt x="113766" y="370892"/>
                      <a:pt x="89954" y="389413"/>
                    </a:cubicBezTo>
                    <a:cubicBezTo>
                      <a:pt x="66142" y="407934"/>
                      <a:pt x="8198" y="440477"/>
                      <a:pt x="1054" y="443388"/>
                    </a:cubicBezTo>
                    <a:cubicBezTo>
                      <a:pt x="-6090" y="446299"/>
                      <a:pt x="24602" y="427778"/>
                      <a:pt x="47092" y="406876"/>
                    </a:cubicBezTo>
                    <a:cubicBezTo>
                      <a:pt x="69582" y="385974"/>
                      <a:pt x="109004" y="360309"/>
                      <a:pt x="135992" y="317976"/>
                    </a:cubicBezTo>
                    <a:cubicBezTo>
                      <a:pt x="162980" y="275643"/>
                      <a:pt x="193671" y="196532"/>
                      <a:pt x="209017" y="152876"/>
                    </a:cubicBezTo>
                    <a:cubicBezTo>
                      <a:pt x="224363" y="109220"/>
                      <a:pt x="237063" y="80644"/>
                      <a:pt x="228067" y="56038"/>
                    </a:cubicBezTo>
                    <a:cubicBezTo>
                      <a:pt x="219071" y="31432"/>
                      <a:pt x="124085" y="4180"/>
                      <a:pt x="124879" y="4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4" name="フリーフォーム: 図形 2853">
                <a:extLst>
                  <a:ext uri="{FF2B5EF4-FFF2-40B4-BE49-F238E27FC236}">
                    <a16:creationId xmlns:a16="http://schemas.microsoft.com/office/drawing/2014/main" id="{55298593-8A9C-4240-AF24-4E76C4EC6BD9}"/>
                  </a:ext>
                </a:extLst>
              </p:cNvPr>
              <p:cNvSpPr/>
              <p:nvPr/>
            </p:nvSpPr>
            <p:spPr>
              <a:xfrm>
                <a:off x="7273921" y="4271940"/>
                <a:ext cx="146744" cy="57714"/>
              </a:xfrm>
              <a:custGeom>
                <a:avLst/>
                <a:gdLst>
                  <a:gd name="connsiteX0" fmla="*/ 4 w 146744"/>
                  <a:gd name="connsiteY0" fmla="*/ 7960 h 57714"/>
                  <a:gd name="connsiteX1" fmla="*/ 71442 w 146744"/>
                  <a:gd name="connsiteY1" fmla="*/ 49235 h 57714"/>
                  <a:gd name="connsiteX2" fmla="*/ 146054 w 146744"/>
                  <a:gd name="connsiteY2" fmla="*/ 23 h 57714"/>
                  <a:gd name="connsiteX3" fmla="*/ 106367 w 146744"/>
                  <a:gd name="connsiteY3" fmla="*/ 42885 h 57714"/>
                  <a:gd name="connsiteX4" fmla="*/ 68267 w 146744"/>
                  <a:gd name="connsiteY4" fmla="*/ 57173 h 57714"/>
                  <a:gd name="connsiteX5" fmla="*/ 4 w 146744"/>
                  <a:gd name="connsiteY5" fmla="*/ 7960 h 57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6744" h="57714">
                    <a:moveTo>
                      <a:pt x="4" y="7960"/>
                    </a:moveTo>
                    <a:cubicBezTo>
                      <a:pt x="533" y="6637"/>
                      <a:pt x="47100" y="50558"/>
                      <a:pt x="71442" y="49235"/>
                    </a:cubicBezTo>
                    <a:cubicBezTo>
                      <a:pt x="95784" y="47912"/>
                      <a:pt x="140233" y="1081"/>
                      <a:pt x="146054" y="23"/>
                    </a:cubicBezTo>
                    <a:cubicBezTo>
                      <a:pt x="151875" y="-1035"/>
                      <a:pt x="119331" y="33360"/>
                      <a:pt x="106367" y="42885"/>
                    </a:cubicBezTo>
                    <a:cubicBezTo>
                      <a:pt x="93403" y="52410"/>
                      <a:pt x="85200" y="59819"/>
                      <a:pt x="68267" y="57173"/>
                    </a:cubicBezTo>
                    <a:cubicBezTo>
                      <a:pt x="51334" y="54527"/>
                      <a:pt x="-525" y="9283"/>
                      <a:pt x="4" y="79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5" name="フリーフォーム: 図形 2854">
                <a:extLst>
                  <a:ext uri="{FF2B5EF4-FFF2-40B4-BE49-F238E27FC236}">
                    <a16:creationId xmlns:a16="http://schemas.microsoft.com/office/drawing/2014/main" id="{FE5D779C-F6C8-4856-949F-6FC4F6588337}"/>
                  </a:ext>
                </a:extLst>
              </p:cNvPr>
              <p:cNvSpPr/>
              <p:nvPr/>
            </p:nvSpPr>
            <p:spPr>
              <a:xfrm>
                <a:off x="7324578" y="4321079"/>
                <a:ext cx="115753" cy="16262"/>
              </a:xfrm>
              <a:custGeom>
                <a:avLst/>
                <a:gdLst>
                  <a:gd name="connsiteX0" fmla="*/ 147 w 115753"/>
                  <a:gd name="connsiteY0" fmla="*/ 96 h 16262"/>
                  <a:gd name="connsiteX1" fmla="*/ 111272 w 115753"/>
                  <a:gd name="connsiteY1" fmla="*/ 15971 h 16262"/>
                  <a:gd name="connsiteX2" fmla="*/ 87460 w 115753"/>
                  <a:gd name="connsiteY2" fmla="*/ 9621 h 16262"/>
                  <a:gd name="connsiteX3" fmla="*/ 147 w 115753"/>
                  <a:gd name="connsiteY3" fmla="*/ 96 h 162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753" h="16262">
                    <a:moveTo>
                      <a:pt x="147" y="96"/>
                    </a:moveTo>
                    <a:cubicBezTo>
                      <a:pt x="4116" y="1154"/>
                      <a:pt x="96720" y="14384"/>
                      <a:pt x="111272" y="15971"/>
                    </a:cubicBezTo>
                    <a:cubicBezTo>
                      <a:pt x="125824" y="17558"/>
                      <a:pt x="101483" y="12267"/>
                      <a:pt x="87460" y="9621"/>
                    </a:cubicBezTo>
                    <a:cubicBezTo>
                      <a:pt x="73437" y="6975"/>
                      <a:pt x="-3822" y="-962"/>
                      <a:pt x="147" y="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6" name="フリーフォーム: 図形 2855">
                <a:extLst>
                  <a:ext uri="{FF2B5EF4-FFF2-40B4-BE49-F238E27FC236}">
                    <a16:creationId xmlns:a16="http://schemas.microsoft.com/office/drawing/2014/main" id="{C015BC51-688E-46AC-8E59-F6104C7FD2A6}"/>
                  </a:ext>
                </a:extLst>
              </p:cNvPr>
              <p:cNvSpPr/>
              <p:nvPr/>
            </p:nvSpPr>
            <p:spPr>
              <a:xfrm>
                <a:off x="7245316" y="4138125"/>
                <a:ext cx="274784" cy="125727"/>
              </a:xfrm>
              <a:custGeom>
                <a:avLst/>
                <a:gdLst>
                  <a:gd name="connsiteX0" fmla="*/ 34 w 274784"/>
                  <a:gd name="connsiteY0" fmla="*/ 43350 h 125727"/>
                  <a:gd name="connsiteX1" fmla="*/ 66709 w 274784"/>
                  <a:gd name="connsiteY1" fmla="*/ 122725 h 125727"/>
                  <a:gd name="connsiteX2" fmla="*/ 87347 w 274784"/>
                  <a:gd name="connsiteY2" fmla="*/ 103675 h 125727"/>
                  <a:gd name="connsiteX3" fmla="*/ 214347 w 274784"/>
                  <a:gd name="connsiteY3" fmla="*/ 52875 h 125727"/>
                  <a:gd name="connsiteX4" fmla="*/ 274672 w 274784"/>
                  <a:gd name="connsiteY4" fmla="*/ 488 h 125727"/>
                  <a:gd name="connsiteX5" fmla="*/ 227047 w 274784"/>
                  <a:gd name="connsiteY5" fmla="*/ 29063 h 125727"/>
                  <a:gd name="connsiteX6" fmla="*/ 146084 w 274784"/>
                  <a:gd name="connsiteY6" fmla="*/ 68750 h 125727"/>
                  <a:gd name="connsiteX7" fmla="*/ 76234 w 274784"/>
                  <a:gd name="connsiteY7" fmla="*/ 108438 h 125727"/>
                  <a:gd name="connsiteX8" fmla="*/ 34 w 274784"/>
                  <a:gd name="connsiteY8" fmla="*/ 43350 h 1257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4784" h="125727">
                    <a:moveTo>
                      <a:pt x="34" y="43350"/>
                    </a:moveTo>
                    <a:cubicBezTo>
                      <a:pt x="-1554" y="45731"/>
                      <a:pt x="52157" y="112671"/>
                      <a:pt x="66709" y="122725"/>
                    </a:cubicBezTo>
                    <a:cubicBezTo>
                      <a:pt x="81261" y="132779"/>
                      <a:pt x="62741" y="115317"/>
                      <a:pt x="87347" y="103675"/>
                    </a:cubicBezTo>
                    <a:cubicBezTo>
                      <a:pt x="111953" y="92033"/>
                      <a:pt x="183126" y="70073"/>
                      <a:pt x="214347" y="52875"/>
                    </a:cubicBezTo>
                    <a:cubicBezTo>
                      <a:pt x="245568" y="35677"/>
                      <a:pt x="272555" y="4457"/>
                      <a:pt x="274672" y="488"/>
                    </a:cubicBezTo>
                    <a:cubicBezTo>
                      <a:pt x="276789" y="-3481"/>
                      <a:pt x="248478" y="17686"/>
                      <a:pt x="227047" y="29063"/>
                    </a:cubicBezTo>
                    <a:cubicBezTo>
                      <a:pt x="205616" y="40440"/>
                      <a:pt x="171219" y="55521"/>
                      <a:pt x="146084" y="68750"/>
                    </a:cubicBezTo>
                    <a:cubicBezTo>
                      <a:pt x="120949" y="81979"/>
                      <a:pt x="97136" y="109496"/>
                      <a:pt x="76234" y="108438"/>
                    </a:cubicBezTo>
                    <a:cubicBezTo>
                      <a:pt x="55332" y="107380"/>
                      <a:pt x="1622" y="40969"/>
                      <a:pt x="34" y="433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7" name="フリーフォーム: 図形 2856">
                <a:extLst>
                  <a:ext uri="{FF2B5EF4-FFF2-40B4-BE49-F238E27FC236}">
                    <a16:creationId xmlns:a16="http://schemas.microsoft.com/office/drawing/2014/main" id="{0CBE06F2-6F62-4289-9953-A35E2BF2A0BD}"/>
                  </a:ext>
                </a:extLst>
              </p:cNvPr>
              <p:cNvSpPr/>
              <p:nvPr/>
            </p:nvSpPr>
            <p:spPr>
              <a:xfrm>
                <a:off x="7259638" y="4064993"/>
                <a:ext cx="262027" cy="111911"/>
              </a:xfrm>
              <a:custGeom>
                <a:avLst/>
                <a:gdLst>
                  <a:gd name="connsiteX0" fmla="*/ 0 w 262027"/>
                  <a:gd name="connsiteY0" fmla="*/ 111720 h 111911"/>
                  <a:gd name="connsiteX1" fmla="*/ 120650 w 262027"/>
                  <a:gd name="connsiteY1" fmla="*/ 52982 h 111911"/>
                  <a:gd name="connsiteX2" fmla="*/ 212725 w 262027"/>
                  <a:gd name="connsiteY2" fmla="*/ 595 h 111911"/>
                  <a:gd name="connsiteX3" fmla="*/ 228600 w 262027"/>
                  <a:gd name="connsiteY3" fmla="*/ 27582 h 111911"/>
                  <a:gd name="connsiteX4" fmla="*/ 261937 w 262027"/>
                  <a:gd name="connsiteY4" fmla="*/ 72032 h 111911"/>
                  <a:gd name="connsiteX5" fmla="*/ 217487 w 262027"/>
                  <a:gd name="connsiteY5" fmla="*/ 30757 h 111911"/>
                  <a:gd name="connsiteX6" fmla="*/ 196850 w 262027"/>
                  <a:gd name="connsiteY6" fmla="*/ 29170 h 111911"/>
                  <a:gd name="connsiteX7" fmla="*/ 120650 w 262027"/>
                  <a:gd name="connsiteY7" fmla="*/ 70445 h 111911"/>
                  <a:gd name="connsiteX8" fmla="*/ 0 w 262027"/>
                  <a:gd name="connsiteY8" fmla="*/ 111720 h 1119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62027" h="111911">
                    <a:moveTo>
                      <a:pt x="0" y="111720"/>
                    </a:moveTo>
                    <a:cubicBezTo>
                      <a:pt x="0" y="108810"/>
                      <a:pt x="85196" y="71503"/>
                      <a:pt x="120650" y="52982"/>
                    </a:cubicBezTo>
                    <a:cubicBezTo>
                      <a:pt x="156104" y="34461"/>
                      <a:pt x="194733" y="4828"/>
                      <a:pt x="212725" y="595"/>
                    </a:cubicBezTo>
                    <a:cubicBezTo>
                      <a:pt x="230717" y="-3638"/>
                      <a:pt x="220398" y="15676"/>
                      <a:pt x="228600" y="27582"/>
                    </a:cubicBezTo>
                    <a:cubicBezTo>
                      <a:pt x="236802" y="39488"/>
                      <a:pt x="263789" y="71503"/>
                      <a:pt x="261937" y="72032"/>
                    </a:cubicBezTo>
                    <a:cubicBezTo>
                      <a:pt x="260085" y="72561"/>
                      <a:pt x="228335" y="37901"/>
                      <a:pt x="217487" y="30757"/>
                    </a:cubicBezTo>
                    <a:cubicBezTo>
                      <a:pt x="206639" y="23613"/>
                      <a:pt x="212989" y="22555"/>
                      <a:pt x="196850" y="29170"/>
                    </a:cubicBezTo>
                    <a:cubicBezTo>
                      <a:pt x="180711" y="35785"/>
                      <a:pt x="150283" y="57216"/>
                      <a:pt x="120650" y="70445"/>
                    </a:cubicBezTo>
                    <a:cubicBezTo>
                      <a:pt x="91017" y="83674"/>
                      <a:pt x="0" y="114630"/>
                      <a:pt x="0" y="1117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8" name="フリーフォーム: 図形 2857">
                <a:extLst>
                  <a:ext uri="{FF2B5EF4-FFF2-40B4-BE49-F238E27FC236}">
                    <a16:creationId xmlns:a16="http://schemas.microsoft.com/office/drawing/2014/main" id="{D22F9E0B-9855-4929-BAAF-FA8113DD9FF9}"/>
                  </a:ext>
                </a:extLst>
              </p:cNvPr>
              <p:cNvSpPr/>
              <p:nvPr/>
            </p:nvSpPr>
            <p:spPr>
              <a:xfrm>
                <a:off x="8071618" y="3875057"/>
                <a:ext cx="102537" cy="201925"/>
              </a:xfrm>
              <a:custGeom>
                <a:avLst/>
                <a:gdLst>
                  <a:gd name="connsiteX0" fmla="*/ 820 w 102537"/>
                  <a:gd name="connsiteY0" fmla="*/ 31 h 201925"/>
                  <a:gd name="connsiteX1" fmla="*/ 5582 w 102537"/>
                  <a:gd name="connsiteY1" fmla="*/ 63531 h 201925"/>
                  <a:gd name="connsiteX2" fmla="*/ 29395 w 102537"/>
                  <a:gd name="connsiteY2" fmla="*/ 90518 h 201925"/>
                  <a:gd name="connsiteX3" fmla="*/ 97657 w 102537"/>
                  <a:gd name="connsiteY3" fmla="*/ 200056 h 201925"/>
                  <a:gd name="connsiteX4" fmla="*/ 92895 w 102537"/>
                  <a:gd name="connsiteY4" fmla="*/ 157193 h 201925"/>
                  <a:gd name="connsiteX5" fmla="*/ 59557 w 102537"/>
                  <a:gd name="connsiteY5" fmla="*/ 125443 h 201925"/>
                  <a:gd name="connsiteX6" fmla="*/ 18282 w 102537"/>
                  <a:gd name="connsiteY6" fmla="*/ 55593 h 201925"/>
                  <a:gd name="connsiteX7" fmla="*/ 820 w 102537"/>
                  <a:gd name="connsiteY7" fmla="*/ 31 h 201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2537" h="201925">
                    <a:moveTo>
                      <a:pt x="820" y="31"/>
                    </a:moveTo>
                    <a:cubicBezTo>
                      <a:pt x="-1297" y="1354"/>
                      <a:pt x="820" y="48450"/>
                      <a:pt x="5582" y="63531"/>
                    </a:cubicBezTo>
                    <a:cubicBezTo>
                      <a:pt x="10344" y="78612"/>
                      <a:pt x="14049" y="67764"/>
                      <a:pt x="29395" y="90518"/>
                    </a:cubicBezTo>
                    <a:cubicBezTo>
                      <a:pt x="44741" y="113272"/>
                      <a:pt x="87074" y="188944"/>
                      <a:pt x="97657" y="200056"/>
                    </a:cubicBezTo>
                    <a:cubicBezTo>
                      <a:pt x="108240" y="211168"/>
                      <a:pt x="99245" y="169629"/>
                      <a:pt x="92895" y="157193"/>
                    </a:cubicBezTo>
                    <a:cubicBezTo>
                      <a:pt x="86545" y="144758"/>
                      <a:pt x="71992" y="142376"/>
                      <a:pt x="59557" y="125443"/>
                    </a:cubicBezTo>
                    <a:cubicBezTo>
                      <a:pt x="47122" y="108510"/>
                      <a:pt x="27278" y="71997"/>
                      <a:pt x="18282" y="55593"/>
                    </a:cubicBezTo>
                    <a:cubicBezTo>
                      <a:pt x="9286" y="39189"/>
                      <a:pt x="2937" y="-1292"/>
                      <a:pt x="820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59" name="フリーフォーム: 図形 2858">
                <a:extLst>
                  <a:ext uri="{FF2B5EF4-FFF2-40B4-BE49-F238E27FC236}">
                    <a16:creationId xmlns:a16="http://schemas.microsoft.com/office/drawing/2014/main" id="{08814603-5B77-477F-835B-6A432388D2F7}"/>
                  </a:ext>
                </a:extLst>
              </p:cNvPr>
              <p:cNvSpPr/>
              <p:nvPr/>
            </p:nvSpPr>
            <p:spPr>
              <a:xfrm>
                <a:off x="8159750" y="3970338"/>
                <a:ext cx="13180" cy="98620"/>
              </a:xfrm>
              <a:custGeom>
                <a:avLst/>
                <a:gdLst>
                  <a:gd name="connsiteX0" fmla="*/ 0 w 13180"/>
                  <a:gd name="connsiteY0" fmla="*/ 0 h 98620"/>
                  <a:gd name="connsiteX1" fmla="*/ 12700 w 13180"/>
                  <a:gd name="connsiteY1" fmla="*/ 98425 h 98620"/>
                  <a:gd name="connsiteX2" fmla="*/ 0 w 13180"/>
                  <a:gd name="connsiteY2" fmla="*/ 0 h 98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13180" h="98620">
                    <a:moveTo>
                      <a:pt x="0" y="0"/>
                    </a:moveTo>
                    <a:cubicBezTo>
                      <a:pt x="0" y="0"/>
                      <a:pt x="9260" y="93133"/>
                      <a:pt x="12700" y="98425"/>
                    </a:cubicBezTo>
                    <a:cubicBezTo>
                      <a:pt x="16140" y="103717"/>
                      <a:pt x="0" y="0"/>
                      <a:pt x="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0" name="フリーフォーム: 図形 2859">
                <a:extLst>
                  <a:ext uri="{FF2B5EF4-FFF2-40B4-BE49-F238E27FC236}">
                    <a16:creationId xmlns:a16="http://schemas.microsoft.com/office/drawing/2014/main" id="{C5CEDB72-0580-4EDF-9E84-A19972E75C60}"/>
                  </a:ext>
                </a:extLst>
              </p:cNvPr>
              <p:cNvSpPr/>
              <p:nvPr/>
            </p:nvSpPr>
            <p:spPr>
              <a:xfrm>
                <a:off x="8086492" y="3723663"/>
                <a:ext cx="523065" cy="254513"/>
              </a:xfrm>
              <a:custGeom>
                <a:avLst/>
                <a:gdLst>
                  <a:gd name="connsiteX0" fmla="*/ 233 w 523065"/>
                  <a:gd name="connsiteY0" fmla="*/ 168887 h 254513"/>
                  <a:gd name="connsiteX1" fmla="*/ 84371 w 523065"/>
                  <a:gd name="connsiteY1" fmla="*/ 245087 h 254513"/>
                  <a:gd name="connsiteX2" fmla="*/ 160571 w 523065"/>
                  <a:gd name="connsiteY2" fmla="*/ 246675 h 254513"/>
                  <a:gd name="connsiteX3" fmla="*/ 341546 w 523065"/>
                  <a:gd name="connsiteY3" fmla="*/ 184762 h 254513"/>
                  <a:gd name="connsiteX4" fmla="*/ 459021 w 523065"/>
                  <a:gd name="connsiteY4" fmla="*/ 89512 h 254513"/>
                  <a:gd name="connsiteX5" fmla="*/ 522521 w 523065"/>
                  <a:gd name="connsiteY5" fmla="*/ 612 h 254513"/>
                  <a:gd name="connsiteX6" fmla="*/ 481246 w 523065"/>
                  <a:gd name="connsiteY6" fmla="*/ 56175 h 254513"/>
                  <a:gd name="connsiteX7" fmla="*/ 344721 w 523065"/>
                  <a:gd name="connsiteY7" fmla="*/ 167300 h 254513"/>
                  <a:gd name="connsiteX8" fmla="*/ 70083 w 523065"/>
                  <a:gd name="connsiteY8" fmla="*/ 224450 h 254513"/>
                  <a:gd name="connsiteX9" fmla="*/ 233 w 523065"/>
                  <a:gd name="connsiteY9" fmla="*/ 168887 h 254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23065" h="254513">
                    <a:moveTo>
                      <a:pt x="233" y="168887"/>
                    </a:moveTo>
                    <a:cubicBezTo>
                      <a:pt x="2614" y="172327"/>
                      <a:pt x="57648" y="232122"/>
                      <a:pt x="84371" y="245087"/>
                    </a:cubicBezTo>
                    <a:cubicBezTo>
                      <a:pt x="111094" y="258052"/>
                      <a:pt x="117709" y="256729"/>
                      <a:pt x="160571" y="246675"/>
                    </a:cubicBezTo>
                    <a:cubicBezTo>
                      <a:pt x="203434" y="236621"/>
                      <a:pt x="291804" y="210956"/>
                      <a:pt x="341546" y="184762"/>
                    </a:cubicBezTo>
                    <a:cubicBezTo>
                      <a:pt x="391288" y="158568"/>
                      <a:pt x="428859" y="120204"/>
                      <a:pt x="459021" y="89512"/>
                    </a:cubicBezTo>
                    <a:cubicBezTo>
                      <a:pt x="489183" y="58820"/>
                      <a:pt x="518817" y="6168"/>
                      <a:pt x="522521" y="612"/>
                    </a:cubicBezTo>
                    <a:cubicBezTo>
                      <a:pt x="526225" y="-4944"/>
                      <a:pt x="510879" y="28394"/>
                      <a:pt x="481246" y="56175"/>
                    </a:cubicBezTo>
                    <a:cubicBezTo>
                      <a:pt x="451613" y="83956"/>
                      <a:pt x="413248" y="139254"/>
                      <a:pt x="344721" y="167300"/>
                    </a:cubicBezTo>
                    <a:cubicBezTo>
                      <a:pt x="276194" y="195346"/>
                      <a:pt x="126968" y="222863"/>
                      <a:pt x="70083" y="224450"/>
                    </a:cubicBezTo>
                    <a:cubicBezTo>
                      <a:pt x="13198" y="226037"/>
                      <a:pt x="-2148" y="165447"/>
                      <a:pt x="233" y="1688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1" name="フリーフォーム: 図形 2860">
                <a:extLst>
                  <a:ext uri="{FF2B5EF4-FFF2-40B4-BE49-F238E27FC236}">
                    <a16:creationId xmlns:a16="http://schemas.microsoft.com/office/drawing/2014/main" id="{4D2F7CA5-5F3E-4483-81BD-4B1FA747E318}"/>
                  </a:ext>
                </a:extLst>
              </p:cNvPr>
              <p:cNvSpPr/>
              <p:nvPr/>
            </p:nvSpPr>
            <p:spPr>
              <a:xfrm>
                <a:off x="8183477" y="3724252"/>
                <a:ext cx="445886" cy="369264"/>
              </a:xfrm>
              <a:custGeom>
                <a:avLst/>
                <a:gdLst>
                  <a:gd name="connsiteX0" fmla="*/ 442998 w 445886"/>
                  <a:gd name="connsiteY0" fmla="*/ 23 h 369264"/>
                  <a:gd name="connsiteX1" fmla="*/ 436648 w 445886"/>
                  <a:gd name="connsiteY1" fmla="*/ 77811 h 369264"/>
                  <a:gd name="connsiteX2" fmla="*/ 369973 w 445886"/>
                  <a:gd name="connsiteY2" fmla="*/ 150836 h 369264"/>
                  <a:gd name="connsiteX3" fmla="*/ 333461 w 445886"/>
                  <a:gd name="connsiteY3" fmla="*/ 215923 h 369264"/>
                  <a:gd name="connsiteX4" fmla="*/ 303298 w 445886"/>
                  <a:gd name="connsiteY4" fmla="*/ 268311 h 369264"/>
                  <a:gd name="connsiteX5" fmla="*/ 233448 w 445886"/>
                  <a:gd name="connsiteY5" fmla="*/ 314348 h 369264"/>
                  <a:gd name="connsiteX6" fmla="*/ 3261 w 445886"/>
                  <a:gd name="connsiteY6" fmla="*/ 365148 h 369264"/>
                  <a:gd name="connsiteX7" fmla="*/ 109623 w 445886"/>
                  <a:gd name="connsiteY7" fmla="*/ 357211 h 369264"/>
                  <a:gd name="connsiteX8" fmla="*/ 271548 w 445886"/>
                  <a:gd name="connsiteY8" fmla="*/ 285773 h 369264"/>
                  <a:gd name="connsiteX9" fmla="*/ 315998 w 445886"/>
                  <a:gd name="connsiteY9" fmla="*/ 225448 h 369264"/>
                  <a:gd name="connsiteX10" fmla="*/ 414423 w 445886"/>
                  <a:gd name="connsiteY10" fmla="*/ 85748 h 369264"/>
                  <a:gd name="connsiteX11" fmla="*/ 442998 w 445886"/>
                  <a:gd name="connsiteY11" fmla="*/ 23 h 369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45886" h="369264">
                    <a:moveTo>
                      <a:pt x="442998" y="23"/>
                    </a:moveTo>
                    <a:cubicBezTo>
                      <a:pt x="446702" y="-1300"/>
                      <a:pt x="448819" y="52676"/>
                      <a:pt x="436648" y="77811"/>
                    </a:cubicBezTo>
                    <a:cubicBezTo>
                      <a:pt x="424477" y="102946"/>
                      <a:pt x="387171" y="127817"/>
                      <a:pt x="369973" y="150836"/>
                    </a:cubicBezTo>
                    <a:cubicBezTo>
                      <a:pt x="352775" y="173855"/>
                      <a:pt x="333461" y="215923"/>
                      <a:pt x="333461" y="215923"/>
                    </a:cubicBezTo>
                    <a:cubicBezTo>
                      <a:pt x="322349" y="235502"/>
                      <a:pt x="319967" y="251907"/>
                      <a:pt x="303298" y="268311"/>
                    </a:cubicBezTo>
                    <a:cubicBezTo>
                      <a:pt x="286629" y="284715"/>
                      <a:pt x="283454" y="298209"/>
                      <a:pt x="233448" y="314348"/>
                    </a:cubicBezTo>
                    <a:cubicBezTo>
                      <a:pt x="183442" y="330487"/>
                      <a:pt x="23898" y="358004"/>
                      <a:pt x="3261" y="365148"/>
                    </a:cubicBezTo>
                    <a:cubicBezTo>
                      <a:pt x="-17376" y="372292"/>
                      <a:pt x="64909" y="370440"/>
                      <a:pt x="109623" y="357211"/>
                    </a:cubicBezTo>
                    <a:cubicBezTo>
                      <a:pt x="154337" y="343982"/>
                      <a:pt x="237152" y="307733"/>
                      <a:pt x="271548" y="285773"/>
                    </a:cubicBezTo>
                    <a:cubicBezTo>
                      <a:pt x="305944" y="263813"/>
                      <a:pt x="292186" y="258785"/>
                      <a:pt x="315998" y="225448"/>
                    </a:cubicBezTo>
                    <a:cubicBezTo>
                      <a:pt x="339810" y="192111"/>
                      <a:pt x="394050" y="127023"/>
                      <a:pt x="414423" y="85748"/>
                    </a:cubicBezTo>
                    <a:cubicBezTo>
                      <a:pt x="434796" y="44473"/>
                      <a:pt x="439294" y="1346"/>
                      <a:pt x="442998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2" name="フリーフォーム: 図形 2861">
                <a:extLst>
                  <a:ext uri="{FF2B5EF4-FFF2-40B4-BE49-F238E27FC236}">
                    <a16:creationId xmlns:a16="http://schemas.microsoft.com/office/drawing/2014/main" id="{68BC8217-7096-4C4E-B39A-C901A3BD0201}"/>
                  </a:ext>
                </a:extLst>
              </p:cNvPr>
              <p:cNvSpPr/>
              <p:nvPr/>
            </p:nvSpPr>
            <p:spPr>
              <a:xfrm>
                <a:off x="8088283" y="3486487"/>
                <a:ext cx="439965" cy="322024"/>
              </a:xfrm>
              <a:custGeom>
                <a:avLst/>
                <a:gdLst>
                  <a:gd name="connsiteX0" fmla="*/ 30 w 439965"/>
                  <a:gd name="connsiteY0" fmla="*/ 321926 h 322024"/>
                  <a:gd name="connsiteX1" fmla="*/ 76230 w 439965"/>
                  <a:gd name="connsiteY1" fmla="*/ 163176 h 322024"/>
                  <a:gd name="connsiteX2" fmla="*/ 225455 w 439965"/>
                  <a:gd name="connsiteY2" fmla="*/ 45701 h 322024"/>
                  <a:gd name="connsiteX3" fmla="*/ 409605 w 439965"/>
                  <a:gd name="connsiteY3" fmla="*/ 1251 h 322024"/>
                  <a:gd name="connsiteX4" fmla="*/ 436592 w 439965"/>
                  <a:gd name="connsiteY4" fmla="*/ 88563 h 322024"/>
                  <a:gd name="connsiteX5" fmla="*/ 436592 w 439965"/>
                  <a:gd name="connsiteY5" fmla="*/ 39351 h 322024"/>
                  <a:gd name="connsiteX6" fmla="*/ 409605 w 439965"/>
                  <a:gd name="connsiteY6" fmla="*/ 10776 h 322024"/>
                  <a:gd name="connsiteX7" fmla="*/ 360392 w 439965"/>
                  <a:gd name="connsiteY7" fmla="*/ 21888 h 322024"/>
                  <a:gd name="connsiteX8" fmla="*/ 160367 w 439965"/>
                  <a:gd name="connsiteY8" fmla="*/ 96501 h 322024"/>
                  <a:gd name="connsiteX9" fmla="*/ 68292 w 439965"/>
                  <a:gd name="connsiteY9" fmla="*/ 185401 h 322024"/>
                  <a:gd name="connsiteX10" fmla="*/ 30 w 439965"/>
                  <a:gd name="connsiteY10" fmla="*/ 321926 h 3220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39965" h="322024">
                    <a:moveTo>
                      <a:pt x="30" y="321926"/>
                    </a:moveTo>
                    <a:cubicBezTo>
                      <a:pt x="1353" y="318222"/>
                      <a:pt x="38659" y="209213"/>
                      <a:pt x="76230" y="163176"/>
                    </a:cubicBezTo>
                    <a:cubicBezTo>
                      <a:pt x="113801" y="117138"/>
                      <a:pt x="169893" y="72688"/>
                      <a:pt x="225455" y="45701"/>
                    </a:cubicBezTo>
                    <a:cubicBezTo>
                      <a:pt x="281017" y="18714"/>
                      <a:pt x="374415" y="-5893"/>
                      <a:pt x="409605" y="1251"/>
                    </a:cubicBezTo>
                    <a:cubicBezTo>
                      <a:pt x="444795" y="8395"/>
                      <a:pt x="432094" y="82213"/>
                      <a:pt x="436592" y="88563"/>
                    </a:cubicBezTo>
                    <a:cubicBezTo>
                      <a:pt x="441090" y="94913"/>
                      <a:pt x="441090" y="52315"/>
                      <a:pt x="436592" y="39351"/>
                    </a:cubicBezTo>
                    <a:cubicBezTo>
                      <a:pt x="432094" y="26387"/>
                      <a:pt x="422305" y="13686"/>
                      <a:pt x="409605" y="10776"/>
                    </a:cubicBezTo>
                    <a:cubicBezTo>
                      <a:pt x="396905" y="7865"/>
                      <a:pt x="401932" y="7601"/>
                      <a:pt x="360392" y="21888"/>
                    </a:cubicBezTo>
                    <a:cubicBezTo>
                      <a:pt x="318852" y="36175"/>
                      <a:pt x="209050" y="69249"/>
                      <a:pt x="160367" y="96501"/>
                    </a:cubicBezTo>
                    <a:cubicBezTo>
                      <a:pt x="111684" y="123753"/>
                      <a:pt x="96073" y="147037"/>
                      <a:pt x="68292" y="185401"/>
                    </a:cubicBezTo>
                    <a:cubicBezTo>
                      <a:pt x="40511" y="223765"/>
                      <a:pt x="-1293" y="325630"/>
                      <a:pt x="30" y="321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3" name="フリーフォーム: 図形 2862">
                <a:extLst>
                  <a:ext uri="{FF2B5EF4-FFF2-40B4-BE49-F238E27FC236}">
                    <a16:creationId xmlns:a16="http://schemas.microsoft.com/office/drawing/2014/main" id="{9E261845-BFEA-49A8-9D7D-04B1ADF1B8FC}"/>
                  </a:ext>
                </a:extLst>
              </p:cNvPr>
              <p:cNvSpPr/>
              <p:nvPr/>
            </p:nvSpPr>
            <p:spPr>
              <a:xfrm>
                <a:off x="7799948" y="3519203"/>
                <a:ext cx="311284" cy="444189"/>
              </a:xfrm>
              <a:custGeom>
                <a:avLst/>
                <a:gdLst>
                  <a:gd name="connsiteX0" fmla="*/ 310590 w 311284"/>
                  <a:gd name="connsiteY0" fmla="*/ 285 h 444189"/>
                  <a:gd name="connsiteX1" fmla="*/ 229627 w 311284"/>
                  <a:gd name="connsiteY1" fmla="*/ 54260 h 444189"/>
                  <a:gd name="connsiteX2" fmla="*/ 150252 w 311284"/>
                  <a:gd name="connsiteY2" fmla="*/ 147922 h 444189"/>
                  <a:gd name="connsiteX3" fmla="*/ 13727 w 311284"/>
                  <a:gd name="connsiteY3" fmla="*/ 346360 h 444189"/>
                  <a:gd name="connsiteX4" fmla="*/ 4202 w 311284"/>
                  <a:gd name="connsiteY4" fmla="*/ 411447 h 444189"/>
                  <a:gd name="connsiteX5" fmla="*/ 8965 w 311284"/>
                  <a:gd name="connsiteY5" fmla="*/ 443197 h 444189"/>
                  <a:gd name="connsiteX6" fmla="*/ 72465 w 311284"/>
                  <a:gd name="connsiteY6" fmla="*/ 430497 h 444189"/>
                  <a:gd name="connsiteX7" fmla="*/ 183590 w 311284"/>
                  <a:gd name="connsiteY7" fmla="*/ 374935 h 444189"/>
                  <a:gd name="connsiteX8" fmla="*/ 93102 w 311284"/>
                  <a:gd name="connsiteY8" fmla="*/ 408272 h 444189"/>
                  <a:gd name="connsiteX9" fmla="*/ 15315 w 311284"/>
                  <a:gd name="connsiteY9" fmla="*/ 411447 h 444189"/>
                  <a:gd name="connsiteX10" fmla="*/ 24840 w 311284"/>
                  <a:gd name="connsiteY10" fmla="*/ 316197 h 444189"/>
                  <a:gd name="connsiteX11" fmla="*/ 121677 w 311284"/>
                  <a:gd name="connsiteY11" fmla="*/ 181260 h 444189"/>
                  <a:gd name="connsiteX12" fmla="*/ 182002 w 311284"/>
                  <a:gd name="connsiteY12" fmla="*/ 76485 h 444189"/>
                  <a:gd name="connsiteX13" fmla="*/ 310590 w 311284"/>
                  <a:gd name="connsiteY13" fmla="*/ 285 h 4441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11284" h="444189">
                    <a:moveTo>
                      <a:pt x="310590" y="285"/>
                    </a:moveTo>
                    <a:cubicBezTo>
                      <a:pt x="318527" y="-3419"/>
                      <a:pt x="256350" y="29654"/>
                      <a:pt x="229627" y="54260"/>
                    </a:cubicBezTo>
                    <a:cubicBezTo>
                      <a:pt x="202904" y="78866"/>
                      <a:pt x="186235" y="99239"/>
                      <a:pt x="150252" y="147922"/>
                    </a:cubicBezTo>
                    <a:cubicBezTo>
                      <a:pt x="114269" y="196605"/>
                      <a:pt x="38069" y="302439"/>
                      <a:pt x="13727" y="346360"/>
                    </a:cubicBezTo>
                    <a:cubicBezTo>
                      <a:pt x="-10615" y="390281"/>
                      <a:pt x="4996" y="395308"/>
                      <a:pt x="4202" y="411447"/>
                    </a:cubicBezTo>
                    <a:cubicBezTo>
                      <a:pt x="3408" y="427586"/>
                      <a:pt x="-2412" y="440022"/>
                      <a:pt x="8965" y="443197"/>
                    </a:cubicBezTo>
                    <a:cubicBezTo>
                      <a:pt x="20342" y="446372"/>
                      <a:pt x="43361" y="441874"/>
                      <a:pt x="72465" y="430497"/>
                    </a:cubicBezTo>
                    <a:cubicBezTo>
                      <a:pt x="101569" y="419120"/>
                      <a:pt x="180151" y="378639"/>
                      <a:pt x="183590" y="374935"/>
                    </a:cubicBezTo>
                    <a:cubicBezTo>
                      <a:pt x="187029" y="371231"/>
                      <a:pt x="121148" y="402187"/>
                      <a:pt x="93102" y="408272"/>
                    </a:cubicBezTo>
                    <a:cubicBezTo>
                      <a:pt x="65056" y="414357"/>
                      <a:pt x="26692" y="426793"/>
                      <a:pt x="15315" y="411447"/>
                    </a:cubicBezTo>
                    <a:cubicBezTo>
                      <a:pt x="3938" y="396101"/>
                      <a:pt x="7113" y="354561"/>
                      <a:pt x="24840" y="316197"/>
                    </a:cubicBezTo>
                    <a:cubicBezTo>
                      <a:pt x="42567" y="277833"/>
                      <a:pt x="95483" y="221212"/>
                      <a:pt x="121677" y="181260"/>
                    </a:cubicBezTo>
                    <a:cubicBezTo>
                      <a:pt x="147871" y="141308"/>
                      <a:pt x="153692" y="105325"/>
                      <a:pt x="182002" y="76485"/>
                    </a:cubicBezTo>
                    <a:cubicBezTo>
                      <a:pt x="210312" y="47645"/>
                      <a:pt x="302653" y="3989"/>
                      <a:pt x="310590" y="2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4" name="フリーフォーム: 図形 2863">
                <a:extLst>
                  <a:ext uri="{FF2B5EF4-FFF2-40B4-BE49-F238E27FC236}">
                    <a16:creationId xmlns:a16="http://schemas.microsoft.com/office/drawing/2014/main" id="{A65F1509-62E0-4F24-B81A-9A69DFD38D2E}"/>
                  </a:ext>
                </a:extLst>
              </p:cNvPr>
              <p:cNvSpPr/>
              <p:nvPr/>
            </p:nvSpPr>
            <p:spPr>
              <a:xfrm>
                <a:off x="7705612" y="3818615"/>
                <a:ext cx="93552" cy="144016"/>
              </a:xfrm>
              <a:custGeom>
                <a:avLst/>
                <a:gdLst>
                  <a:gd name="connsiteX0" fmla="*/ 113 w 93552"/>
                  <a:gd name="connsiteY0" fmla="*/ 910 h 144016"/>
                  <a:gd name="connsiteX1" fmla="*/ 89013 w 93552"/>
                  <a:gd name="connsiteY1" fmla="*/ 140610 h 144016"/>
                  <a:gd name="connsiteX2" fmla="*/ 79488 w 93552"/>
                  <a:gd name="connsiteY2" fmla="*/ 99335 h 144016"/>
                  <a:gd name="connsiteX3" fmla="*/ 69963 w 93552"/>
                  <a:gd name="connsiteY3" fmla="*/ 80285 h 144016"/>
                  <a:gd name="connsiteX4" fmla="*/ 113 w 93552"/>
                  <a:gd name="connsiteY4" fmla="*/ 910 h 144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3552" h="144016">
                    <a:moveTo>
                      <a:pt x="113" y="910"/>
                    </a:moveTo>
                    <a:cubicBezTo>
                      <a:pt x="3288" y="10964"/>
                      <a:pt x="75784" y="124206"/>
                      <a:pt x="89013" y="140610"/>
                    </a:cubicBezTo>
                    <a:cubicBezTo>
                      <a:pt x="102242" y="157014"/>
                      <a:pt x="82663" y="109389"/>
                      <a:pt x="79488" y="99335"/>
                    </a:cubicBezTo>
                    <a:cubicBezTo>
                      <a:pt x="76313" y="89281"/>
                      <a:pt x="78694" y="93514"/>
                      <a:pt x="69963" y="80285"/>
                    </a:cubicBezTo>
                    <a:cubicBezTo>
                      <a:pt x="61232" y="67056"/>
                      <a:pt x="-3062" y="-9144"/>
                      <a:pt x="113" y="9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5" name="フリーフォーム: 図形 2864">
                <a:extLst>
                  <a:ext uri="{FF2B5EF4-FFF2-40B4-BE49-F238E27FC236}">
                    <a16:creationId xmlns:a16="http://schemas.microsoft.com/office/drawing/2014/main" id="{472AAB01-EB54-453B-B178-87538D4FAE0F}"/>
                  </a:ext>
                </a:extLst>
              </p:cNvPr>
              <p:cNvSpPr/>
              <p:nvPr/>
            </p:nvSpPr>
            <p:spPr>
              <a:xfrm>
                <a:off x="7714861" y="3400391"/>
                <a:ext cx="278352" cy="425735"/>
              </a:xfrm>
              <a:custGeom>
                <a:avLst/>
                <a:gdLst>
                  <a:gd name="connsiteX0" fmla="*/ 278202 w 278352"/>
                  <a:gd name="connsiteY0" fmla="*/ 34 h 425735"/>
                  <a:gd name="connsiteX1" fmla="*/ 206764 w 278352"/>
                  <a:gd name="connsiteY1" fmla="*/ 17497 h 425735"/>
                  <a:gd name="connsiteX2" fmla="*/ 160727 w 278352"/>
                  <a:gd name="connsiteY2" fmla="*/ 74647 h 425735"/>
                  <a:gd name="connsiteX3" fmla="*/ 54364 w 278352"/>
                  <a:gd name="connsiteY3" fmla="*/ 241334 h 425735"/>
                  <a:gd name="connsiteX4" fmla="*/ 21027 w 278352"/>
                  <a:gd name="connsiteY4" fmla="*/ 323884 h 425735"/>
                  <a:gd name="connsiteX5" fmla="*/ 389 w 278352"/>
                  <a:gd name="connsiteY5" fmla="*/ 425484 h 425735"/>
                  <a:gd name="connsiteX6" fmla="*/ 11502 w 278352"/>
                  <a:gd name="connsiteY6" fmla="*/ 349284 h 425735"/>
                  <a:gd name="connsiteX7" fmla="*/ 57539 w 278352"/>
                  <a:gd name="connsiteY7" fmla="*/ 244509 h 425735"/>
                  <a:gd name="connsiteX8" fmla="*/ 175014 w 278352"/>
                  <a:gd name="connsiteY8" fmla="*/ 76234 h 425735"/>
                  <a:gd name="connsiteX9" fmla="*/ 224227 w 278352"/>
                  <a:gd name="connsiteY9" fmla="*/ 20672 h 425735"/>
                  <a:gd name="connsiteX10" fmla="*/ 278202 w 278352"/>
                  <a:gd name="connsiteY10" fmla="*/ 34 h 4257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78352" h="425735">
                    <a:moveTo>
                      <a:pt x="278202" y="34"/>
                    </a:moveTo>
                    <a:cubicBezTo>
                      <a:pt x="275291" y="-495"/>
                      <a:pt x="226343" y="5061"/>
                      <a:pt x="206764" y="17497"/>
                    </a:cubicBezTo>
                    <a:cubicBezTo>
                      <a:pt x="187185" y="29933"/>
                      <a:pt x="186127" y="37341"/>
                      <a:pt x="160727" y="74647"/>
                    </a:cubicBezTo>
                    <a:cubicBezTo>
                      <a:pt x="135327" y="111953"/>
                      <a:pt x="77647" y="199795"/>
                      <a:pt x="54364" y="241334"/>
                    </a:cubicBezTo>
                    <a:cubicBezTo>
                      <a:pt x="31081" y="282873"/>
                      <a:pt x="30023" y="293192"/>
                      <a:pt x="21027" y="323884"/>
                    </a:cubicBezTo>
                    <a:cubicBezTo>
                      <a:pt x="12031" y="354576"/>
                      <a:pt x="1976" y="421251"/>
                      <a:pt x="389" y="425484"/>
                    </a:cubicBezTo>
                    <a:cubicBezTo>
                      <a:pt x="-1198" y="429717"/>
                      <a:pt x="1977" y="379446"/>
                      <a:pt x="11502" y="349284"/>
                    </a:cubicBezTo>
                    <a:cubicBezTo>
                      <a:pt x="21027" y="319122"/>
                      <a:pt x="30287" y="290017"/>
                      <a:pt x="57539" y="244509"/>
                    </a:cubicBezTo>
                    <a:cubicBezTo>
                      <a:pt x="84791" y="199001"/>
                      <a:pt x="147233" y="113540"/>
                      <a:pt x="175014" y="76234"/>
                    </a:cubicBezTo>
                    <a:cubicBezTo>
                      <a:pt x="202795" y="38928"/>
                      <a:pt x="207558" y="32843"/>
                      <a:pt x="224227" y="20672"/>
                    </a:cubicBezTo>
                    <a:cubicBezTo>
                      <a:pt x="240896" y="8501"/>
                      <a:pt x="281113" y="563"/>
                      <a:pt x="278202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6" name="フリーフォーム: 図形 2865">
                <a:extLst>
                  <a:ext uri="{FF2B5EF4-FFF2-40B4-BE49-F238E27FC236}">
                    <a16:creationId xmlns:a16="http://schemas.microsoft.com/office/drawing/2014/main" id="{F01FDC9B-CB53-46EF-9CAF-385DB9D326F6}"/>
                  </a:ext>
                </a:extLst>
              </p:cNvPr>
              <p:cNvSpPr/>
              <p:nvPr/>
            </p:nvSpPr>
            <p:spPr>
              <a:xfrm>
                <a:off x="7983147" y="3394231"/>
                <a:ext cx="122814" cy="122888"/>
              </a:xfrm>
              <a:custGeom>
                <a:avLst/>
                <a:gdLst>
                  <a:gd name="connsiteX0" fmla="*/ 391 w 122814"/>
                  <a:gd name="connsiteY0" fmla="*/ 1432 h 122888"/>
                  <a:gd name="connsiteX1" fmla="*/ 117866 w 122814"/>
                  <a:gd name="connsiteY1" fmla="*/ 120494 h 122888"/>
                  <a:gd name="connsiteX2" fmla="*/ 98816 w 122814"/>
                  <a:gd name="connsiteY2" fmla="*/ 79219 h 122888"/>
                  <a:gd name="connsiteX3" fmla="*/ 79766 w 122814"/>
                  <a:gd name="connsiteY3" fmla="*/ 55407 h 122888"/>
                  <a:gd name="connsiteX4" fmla="*/ 391 w 122814"/>
                  <a:gd name="connsiteY4" fmla="*/ 1432 h 1228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2814" h="122888">
                    <a:moveTo>
                      <a:pt x="391" y="1432"/>
                    </a:moveTo>
                    <a:cubicBezTo>
                      <a:pt x="6741" y="12280"/>
                      <a:pt x="101462" y="107530"/>
                      <a:pt x="117866" y="120494"/>
                    </a:cubicBezTo>
                    <a:cubicBezTo>
                      <a:pt x="134270" y="133458"/>
                      <a:pt x="105166" y="90067"/>
                      <a:pt x="98816" y="79219"/>
                    </a:cubicBezTo>
                    <a:cubicBezTo>
                      <a:pt x="92466" y="68371"/>
                      <a:pt x="92731" y="66255"/>
                      <a:pt x="79766" y="55407"/>
                    </a:cubicBezTo>
                    <a:cubicBezTo>
                      <a:pt x="66801" y="44559"/>
                      <a:pt x="-5959" y="-9416"/>
                      <a:pt x="391" y="14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7" name="フリーフォーム: 図形 2866">
                <a:extLst>
                  <a:ext uri="{FF2B5EF4-FFF2-40B4-BE49-F238E27FC236}">
                    <a16:creationId xmlns:a16="http://schemas.microsoft.com/office/drawing/2014/main" id="{505A37B0-CD0B-45D9-AB2F-F613AF1A56CC}"/>
                  </a:ext>
                </a:extLst>
              </p:cNvPr>
              <p:cNvSpPr/>
              <p:nvPr/>
            </p:nvSpPr>
            <p:spPr>
              <a:xfrm>
                <a:off x="8083404" y="3369330"/>
                <a:ext cx="115695" cy="131482"/>
              </a:xfrm>
              <a:custGeom>
                <a:avLst/>
                <a:gdLst>
                  <a:gd name="connsiteX0" fmla="*/ 146 w 115695"/>
                  <a:gd name="connsiteY0" fmla="*/ 933 h 131482"/>
                  <a:gd name="connsiteX1" fmla="*/ 111271 w 115695"/>
                  <a:gd name="connsiteY1" fmla="*/ 129520 h 131482"/>
                  <a:gd name="connsiteX2" fmla="*/ 87459 w 115695"/>
                  <a:gd name="connsiteY2" fmla="*/ 73958 h 131482"/>
                  <a:gd name="connsiteX3" fmla="*/ 146 w 115695"/>
                  <a:gd name="connsiteY3" fmla="*/ 933 h 131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5695" h="131482">
                    <a:moveTo>
                      <a:pt x="146" y="933"/>
                    </a:moveTo>
                    <a:cubicBezTo>
                      <a:pt x="4115" y="10193"/>
                      <a:pt x="96719" y="117349"/>
                      <a:pt x="111271" y="129520"/>
                    </a:cubicBezTo>
                    <a:cubicBezTo>
                      <a:pt x="125823" y="141691"/>
                      <a:pt x="100953" y="94066"/>
                      <a:pt x="87459" y="73958"/>
                    </a:cubicBezTo>
                    <a:cubicBezTo>
                      <a:pt x="73965" y="53850"/>
                      <a:pt x="-3823" y="-8327"/>
                      <a:pt x="146" y="9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8" name="フリーフォーム: 図形 2867">
                <a:extLst>
                  <a:ext uri="{FF2B5EF4-FFF2-40B4-BE49-F238E27FC236}">
                    <a16:creationId xmlns:a16="http://schemas.microsoft.com/office/drawing/2014/main" id="{D66C2F21-E0A2-486D-BAF3-CD3AD0807C08}"/>
                  </a:ext>
                </a:extLst>
              </p:cNvPr>
              <p:cNvSpPr/>
              <p:nvPr/>
            </p:nvSpPr>
            <p:spPr>
              <a:xfrm>
                <a:off x="7940675" y="3551236"/>
                <a:ext cx="118187" cy="179603"/>
              </a:xfrm>
              <a:custGeom>
                <a:avLst/>
                <a:gdLst>
                  <a:gd name="connsiteX0" fmla="*/ 0 w 118187"/>
                  <a:gd name="connsiteY0" fmla="*/ 179389 h 179603"/>
                  <a:gd name="connsiteX1" fmla="*/ 88900 w 118187"/>
                  <a:gd name="connsiteY1" fmla="*/ 38102 h 179603"/>
                  <a:gd name="connsiteX2" fmla="*/ 117475 w 118187"/>
                  <a:gd name="connsiteY2" fmla="*/ 2 h 179603"/>
                  <a:gd name="connsiteX3" fmla="*/ 107950 w 118187"/>
                  <a:gd name="connsiteY3" fmla="*/ 36514 h 179603"/>
                  <a:gd name="connsiteX4" fmla="*/ 90488 w 118187"/>
                  <a:gd name="connsiteY4" fmla="*/ 69852 h 179603"/>
                  <a:gd name="connsiteX5" fmla="*/ 0 w 118187"/>
                  <a:gd name="connsiteY5" fmla="*/ 179389 h 1796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8187" h="179603">
                    <a:moveTo>
                      <a:pt x="0" y="179389"/>
                    </a:moveTo>
                    <a:cubicBezTo>
                      <a:pt x="-265" y="174097"/>
                      <a:pt x="69321" y="68000"/>
                      <a:pt x="88900" y="38102"/>
                    </a:cubicBezTo>
                    <a:cubicBezTo>
                      <a:pt x="108479" y="8204"/>
                      <a:pt x="114300" y="267"/>
                      <a:pt x="117475" y="2"/>
                    </a:cubicBezTo>
                    <a:cubicBezTo>
                      <a:pt x="120650" y="-263"/>
                      <a:pt x="112448" y="24872"/>
                      <a:pt x="107950" y="36514"/>
                    </a:cubicBezTo>
                    <a:cubicBezTo>
                      <a:pt x="103452" y="48156"/>
                      <a:pt x="105040" y="49215"/>
                      <a:pt x="90488" y="69852"/>
                    </a:cubicBezTo>
                    <a:cubicBezTo>
                      <a:pt x="75936" y="90489"/>
                      <a:pt x="265" y="184681"/>
                      <a:pt x="0" y="179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69" name="フリーフォーム: 図形 2868">
                <a:extLst>
                  <a:ext uri="{FF2B5EF4-FFF2-40B4-BE49-F238E27FC236}">
                    <a16:creationId xmlns:a16="http://schemas.microsoft.com/office/drawing/2014/main" id="{2270B22E-428A-4B50-B143-E697921E4070}"/>
                  </a:ext>
                </a:extLst>
              </p:cNvPr>
              <p:cNvSpPr/>
              <p:nvPr/>
            </p:nvSpPr>
            <p:spPr>
              <a:xfrm>
                <a:off x="8077003" y="3359056"/>
                <a:ext cx="16288" cy="92660"/>
              </a:xfrm>
              <a:custGeom>
                <a:avLst/>
                <a:gdLst>
                  <a:gd name="connsiteX0" fmla="*/ 1785 w 16288"/>
                  <a:gd name="connsiteY0" fmla="*/ 94 h 92660"/>
                  <a:gd name="connsiteX1" fmla="*/ 1785 w 16288"/>
                  <a:gd name="connsiteY1" fmla="*/ 88994 h 92660"/>
                  <a:gd name="connsiteX2" fmla="*/ 16072 w 16288"/>
                  <a:gd name="connsiteY2" fmla="*/ 71532 h 92660"/>
                  <a:gd name="connsiteX3" fmla="*/ 1785 w 16288"/>
                  <a:gd name="connsiteY3" fmla="*/ 94 h 926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6288" h="92660">
                    <a:moveTo>
                      <a:pt x="1785" y="94"/>
                    </a:moveTo>
                    <a:cubicBezTo>
                      <a:pt x="-596" y="3004"/>
                      <a:pt x="-596" y="77088"/>
                      <a:pt x="1785" y="88994"/>
                    </a:cubicBezTo>
                    <a:cubicBezTo>
                      <a:pt x="4166" y="100900"/>
                      <a:pt x="13955" y="80792"/>
                      <a:pt x="16072" y="71532"/>
                    </a:cubicBezTo>
                    <a:cubicBezTo>
                      <a:pt x="18189" y="62272"/>
                      <a:pt x="4166" y="-2816"/>
                      <a:pt x="1785" y="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0" name="フリーフォーム: 図形 2869">
                <a:extLst>
                  <a:ext uri="{FF2B5EF4-FFF2-40B4-BE49-F238E27FC236}">
                    <a16:creationId xmlns:a16="http://schemas.microsoft.com/office/drawing/2014/main" id="{AA2F732D-8239-4518-B6BB-0AC386E9566D}"/>
                  </a:ext>
                </a:extLst>
              </p:cNvPr>
              <p:cNvSpPr/>
              <p:nvPr/>
            </p:nvSpPr>
            <p:spPr>
              <a:xfrm>
                <a:off x="8047789" y="3505003"/>
                <a:ext cx="156411" cy="291047"/>
              </a:xfrm>
              <a:custGeom>
                <a:avLst/>
                <a:gdLst>
                  <a:gd name="connsiteX0" fmla="*/ 156411 w 156411"/>
                  <a:gd name="connsiteY0" fmla="*/ 197 h 291047"/>
                  <a:gd name="connsiteX1" fmla="*/ 62749 w 156411"/>
                  <a:gd name="connsiteY1" fmla="*/ 173235 h 291047"/>
                  <a:gd name="connsiteX2" fmla="*/ 836 w 156411"/>
                  <a:gd name="connsiteY2" fmla="*/ 290710 h 291047"/>
                  <a:gd name="connsiteX3" fmla="*/ 29411 w 156411"/>
                  <a:gd name="connsiteY3" fmla="*/ 206572 h 291047"/>
                  <a:gd name="connsiteX4" fmla="*/ 64336 w 156411"/>
                  <a:gd name="connsiteY4" fmla="*/ 139897 h 291047"/>
                  <a:gd name="connsiteX5" fmla="*/ 156411 w 156411"/>
                  <a:gd name="connsiteY5" fmla="*/ 197 h 2910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411" h="291047">
                    <a:moveTo>
                      <a:pt x="156411" y="197"/>
                    </a:moveTo>
                    <a:cubicBezTo>
                      <a:pt x="156146" y="5753"/>
                      <a:pt x="88678" y="124816"/>
                      <a:pt x="62749" y="173235"/>
                    </a:cubicBezTo>
                    <a:cubicBezTo>
                      <a:pt x="36820" y="221654"/>
                      <a:pt x="6392" y="285154"/>
                      <a:pt x="836" y="290710"/>
                    </a:cubicBezTo>
                    <a:cubicBezTo>
                      <a:pt x="-4720" y="296266"/>
                      <a:pt x="18828" y="231708"/>
                      <a:pt x="29411" y="206572"/>
                    </a:cubicBezTo>
                    <a:cubicBezTo>
                      <a:pt x="39994" y="181436"/>
                      <a:pt x="47403" y="171647"/>
                      <a:pt x="64336" y="139897"/>
                    </a:cubicBezTo>
                    <a:cubicBezTo>
                      <a:pt x="81269" y="108147"/>
                      <a:pt x="156676" y="-5359"/>
                      <a:pt x="156411" y="1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1" name="フリーフォーム: 図形 2870">
                <a:extLst>
                  <a:ext uri="{FF2B5EF4-FFF2-40B4-BE49-F238E27FC236}">
                    <a16:creationId xmlns:a16="http://schemas.microsoft.com/office/drawing/2014/main" id="{C69F79E5-42B2-4572-A04F-1F96453D8D96}"/>
                  </a:ext>
                </a:extLst>
              </p:cNvPr>
              <p:cNvSpPr/>
              <p:nvPr/>
            </p:nvSpPr>
            <p:spPr>
              <a:xfrm>
                <a:off x="7974402" y="3521070"/>
                <a:ext cx="241150" cy="388546"/>
              </a:xfrm>
              <a:custGeom>
                <a:avLst/>
                <a:gdLst>
                  <a:gd name="connsiteX0" fmla="*/ 240911 w 241150"/>
                  <a:gd name="connsiteY0" fmla="*/ 5 h 388546"/>
                  <a:gd name="connsiteX1" fmla="*/ 145661 w 241150"/>
                  <a:gd name="connsiteY1" fmla="*/ 214318 h 388546"/>
                  <a:gd name="connsiteX2" fmla="*/ 1198 w 241150"/>
                  <a:gd name="connsiteY2" fmla="*/ 387355 h 388546"/>
                  <a:gd name="connsiteX3" fmla="*/ 78986 w 241150"/>
                  <a:gd name="connsiteY3" fmla="*/ 287343 h 388546"/>
                  <a:gd name="connsiteX4" fmla="*/ 118673 w 241150"/>
                  <a:gd name="connsiteY4" fmla="*/ 220668 h 388546"/>
                  <a:gd name="connsiteX5" fmla="*/ 240911 w 241150"/>
                  <a:gd name="connsiteY5" fmla="*/ 5 h 388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1150" h="388546">
                    <a:moveTo>
                      <a:pt x="240911" y="5"/>
                    </a:moveTo>
                    <a:cubicBezTo>
                      <a:pt x="245409" y="-1053"/>
                      <a:pt x="185613" y="149760"/>
                      <a:pt x="145661" y="214318"/>
                    </a:cubicBezTo>
                    <a:cubicBezTo>
                      <a:pt x="105709" y="278876"/>
                      <a:pt x="12311" y="375184"/>
                      <a:pt x="1198" y="387355"/>
                    </a:cubicBezTo>
                    <a:cubicBezTo>
                      <a:pt x="-9915" y="399526"/>
                      <a:pt x="59407" y="315124"/>
                      <a:pt x="78986" y="287343"/>
                    </a:cubicBezTo>
                    <a:cubicBezTo>
                      <a:pt x="98565" y="259562"/>
                      <a:pt x="94067" y="266176"/>
                      <a:pt x="118673" y="220668"/>
                    </a:cubicBezTo>
                    <a:cubicBezTo>
                      <a:pt x="143279" y="175160"/>
                      <a:pt x="236413" y="1063"/>
                      <a:pt x="240911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2" name="フリーフォーム: 図形 2871">
                <a:extLst>
                  <a:ext uri="{FF2B5EF4-FFF2-40B4-BE49-F238E27FC236}">
                    <a16:creationId xmlns:a16="http://schemas.microsoft.com/office/drawing/2014/main" id="{AC2525FD-CD02-426F-A257-B0F140700625}"/>
                  </a:ext>
                </a:extLst>
              </p:cNvPr>
              <p:cNvSpPr/>
              <p:nvPr/>
            </p:nvSpPr>
            <p:spPr>
              <a:xfrm>
                <a:off x="7249936" y="3635490"/>
                <a:ext cx="116084" cy="463438"/>
              </a:xfrm>
              <a:custGeom>
                <a:avLst/>
                <a:gdLst>
                  <a:gd name="connsiteX0" fmla="*/ 6527 w 116084"/>
                  <a:gd name="connsiteY0" fmla="*/ 7823 h 463438"/>
                  <a:gd name="connsiteX1" fmla="*/ 1764 w 116084"/>
                  <a:gd name="connsiteY1" fmla="*/ 134823 h 463438"/>
                  <a:gd name="connsiteX2" fmla="*/ 28752 w 116084"/>
                  <a:gd name="connsiteY2" fmla="*/ 363423 h 463438"/>
                  <a:gd name="connsiteX3" fmla="*/ 57327 w 116084"/>
                  <a:gd name="connsiteY3" fmla="*/ 433273 h 463438"/>
                  <a:gd name="connsiteX4" fmla="*/ 116064 w 116084"/>
                  <a:gd name="connsiteY4" fmla="*/ 463435 h 463438"/>
                  <a:gd name="connsiteX5" fmla="*/ 63677 w 116084"/>
                  <a:gd name="connsiteY5" fmla="*/ 431685 h 463438"/>
                  <a:gd name="connsiteX6" fmla="*/ 38277 w 116084"/>
                  <a:gd name="connsiteY6" fmla="*/ 358660 h 463438"/>
                  <a:gd name="connsiteX7" fmla="*/ 6527 w 116084"/>
                  <a:gd name="connsiteY7" fmla="*/ 7823 h 4634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6084" h="463438">
                    <a:moveTo>
                      <a:pt x="6527" y="7823"/>
                    </a:moveTo>
                    <a:cubicBezTo>
                      <a:pt x="442" y="-29483"/>
                      <a:pt x="-1940" y="75556"/>
                      <a:pt x="1764" y="134823"/>
                    </a:cubicBezTo>
                    <a:cubicBezTo>
                      <a:pt x="5468" y="194090"/>
                      <a:pt x="19492" y="313681"/>
                      <a:pt x="28752" y="363423"/>
                    </a:cubicBezTo>
                    <a:cubicBezTo>
                      <a:pt x="38013" y="413165"/>
                      <a:pt x="42775" y="416604"/>
                      <a:pt x="57327" y="433273"/>
                    </a:cubicBezTo>
                    <a:cubicBezTo>
                      <a:pt x="71879" y="449942"/>
                      <a:pt x="115006" y="463700"/>
                      <a:pt x="116064" y="463435"/>
                    </a:cubicBezTo>
                    <a:cubicBezTo>
                      <a:pt x="117122" y="463170"/>
                      <a:pt x="76641" y="449147"/>
                      <a:pt x="63677" y="431685"/>
                    </a:cubicBezTo>
                    <a:cubicBezTo>
                      <a:pt x="50713" y="414223"/>
                      <a:pt x="48331" y="422424"/>
                      <a:pt x="38277" y="358660"/>
                    </a:cubicBezTo>
                    <a:cubicBezTo>
                      <a:pt x="28223" y="294896"/>
                      <a:pt x="12612" y="45129"/>
                      <a:pt x="6527" y="78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3" name="フリーフォーム: 図形 2872">
                <a:extLst>
                  <a:ext uri="{FF2B5EF4-FFF2-40B4-BE49-F238E27FC236}">
                    <a16:creationId xmlns:a16="http://schemas.microsoft.com/office/drawing/2014/main" id="{D04730D1-0569-4C85-AACA-B94295D3F206}"/>
                  </a:ext>
                </a:extLst>
              </p:cNvPr>
              <p:cNvSpPr/>
              <p:nvPr/>
            </p:nvSpPr>
            <p:spPr>
              <a:xfrm>
                <a:off x="7168059" y="3616292"/>
                <a:ext cx="183657" cy="502458"/>
              </a:xfrm>
              <a:custGeom>
                <a:avLst/>
                <a:gdLst>
                  <a:gd name="connsiteX0" fmla="*/ 24904 w 183657"/>
                  <a:gd name="connsiteY0" fmla="*/ 33 h 502458"/>
                  <a:gd name="connsiteX1" fmla="*/ 1091 w 183657"/>
                  <a:gd name="connsiteY1" fmla="*/ 60358 h 502458"/>
                  <a:gd name="connsiteX2" fmla="*/ 7441 w 183657"/>
                  <a:gd name="connsiteY2" fmla="*/ 139733 h 502458"/>
                  <a:gd name="connsiteX3" fmla="*/ 37604 w 183657"/>
                  <a:gd name="connsiteY3" fmla="*/ 317533 h 502458"/>
                  <a:gd name="connsiteX4" fmla="*/ 83641 w 183657"/>
                  <a:gd name="connsiteY4" fmla="*/ 485808 h 502458"/>
                  <a:gd name="connsiteX5" fmla="*/ 89991 w 183657"/>
                  <a:gd name="connsiteY5" fmla="*/ 496921 h 502458"/>
                  <a:gd name="connsiteX6" fmla="*/ 183654 w 183657"/>
                  <a:gd name="connsiteY6" fmla="*/ 501683 h 502458"/>
                  <a:gd name="connsiteX7" fmla="*/ 93166 w 183657"/>
                  <a:gd name="connsiteY7" fmla="*/ 481046 h 502458"/>
                  <a:gd name="connsiteX8" fmla="*/ 51891 w 183657"/>
                  <a:gd name="connsiteY8" fmla="*/ 327058 h 502458"/>
                  <a:gd name="connsiteX9" fmla="*/ 28079 w 183657"/>
                  <a:gd name="connsiteY9" fmla="*/ 149258 h 502458"/>
                  <a:gd name="connsiteX10" fmla="*/ 16966 w 183657"/>
                  <a:gd name="connsiteY10" fmla="*/ 68296 h 502458"/>
                  <a:gd name="connsiteX11" fmla="*/ 24904 w 183657"/>
                  <a:gd name="connsiteY11" fmla="*/ 33 h 5024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3657" h="502458">
                    <a:moveTo>
                      <a:pt x="24904" y="33"/>
                    </a:moveTo>
                    <a:cubicBezTo>
                      <a:pt x="22258" y="-1290"/>
                      <a:pt x="4001" y="37075"/>
                      <a:pt x="1091" y="60358"/>
                    </a:cubicBezTo>
                    <a:cubicBezTo>
                      <a:pt x="-1819" y="83641"/>
                      <a:pt x="1355" y="96871"/>
                      <a:pt x="7441" y="139733"/>
                    </a:cubicBezTo>
                    <a:cubicBezTo>
                      <a:pt x="13526" y="182596"/>
                      <a:pt x="24904" y="259854"/>
                      <a:pt x="37604" y="317533"/>
                    </a:cubicBezTo>
                    <a:cubicBezTo>
                      <a:pt x="50304" y="375212"/>
                      <a:pt x="74910" y="455910"/>
                      <a:pt x="83641" y="485808"/>
                    </a:cubicBezTo>
                    <a:cubicBezTo>
                      <a:pt x="92372" y="515706"/>
                      <a:pt x="73322" y="494275"/>
                      <a:pt x="89991" y="496921"/>
                    </a:cubicBezTo>
                    <a:cubicBezTo>
                      <a:pt x="106660" y="499567"/>
                      <a:pt x="183125" y="504329"/>
                      <a:pt x="183654" y="501683"/>
                    </a:cubicBezTo>
                    <a:cubicBezTo>
                      <a:pt x="184183" y="499037"/>
                      <a:pt x="115126" y="510150"/>
                      <a:pt x="93166" y="481046"/>
                    </a:cubicBezTo>
                    <a:cubicBezTo>
                      <a:pt x="71206" y="451942"/>
                      <a:pt x="62739" y="382356"/>
                      <a:pt x="51891" y="327058"/>
                    </a:cubicBezTo>
                    <a:cubicBezTo>
                      <a:pt x="41043" y="271760"/>
                      <a:pt x="33900" y="192385"/>
                      <a:pt x="28079" y="149258"/>
                    </a:cubicBezTo>
                    <a:cubicBezTo>
                      <a:pt x="22258" y="106131"/>
                      <a:pt x="18818" y="91050"/>
                      <a:pt x="16966" y="68296"/>
                    </a:cubicBezTo>
                    <a:cubicBezTo>
                      <a:pt x="15114" y="45542"/>
                      <a:pt x="27550" y="1356"/>
                      <a:pt x="24904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4" name="フリーフォーム: 図形 2873">
                <a:extLst>
                  <a:ext uri="{FF2B5EF4-FFF2-40B4-BE49-F238E27FC236}">
                    <a16:creationId xmlns:a16="http://schemas.microsoft.com/office/drawing/2014/main" id="{3561B760-A005-4272-A1D4-93249DA85139}"/>
                  </a:ext>
                </a:extLst>
              </p:cNvPr>
              <p:cNvSpPr/>
              <p:nvPr/>
            </p:nvSpPr>
            <p:spPr>
              <a:xfrm>
                <a:off x="7262795" y="3655352"/>
                <a:ext cx="97764" cy="93822"/>
              </a:xfrm>
              <a:custGeom>
                <a:avLst/>
                <a:gdLst>
                  <a:gd name="connsiteX0" fmla="*/ 18 w 97764"/>
                  <a:gd name="connsiteY0" fmla="*/ 661 h 93822"/>
                  <a:gd name="connsiteX1" fmla="*/ 88918 w 97764"/>
                  <a:gd name="connsiteY1" fmla="*/ 78448 h 93822"/>
                  <a:gd name="connsiteX2" fmla="*/ 93680 w 97764"/>
                  <a:gd name="connsiteY2" fmla="*/ 91148 h 93822"/>
                  <a:gd name="connsiteX3" fmla="*/ 80980 w 97764"/>
                  <a:gd name="connsiteY3" fmla="*/ 43523 h 93822"/>
                  <a:gd name="connsiteX4" fmla="*/ 18 w 97764"/>
                  <a:gd name="connsiteY4" fmla="*/ 661 h 938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764" h="93822">
                    <a:moveTo>
                      <a:pt x="18" y="661"/>
                    </a:moveTo>
                    <a:cubicBezTo>
                      <a:pt x="1341" y="6482"/>
                      <a:pt x="73308" y="63367"/>
                      <a:pt x="88918" y="78448"/>
                    </a:cubicBezTo>
                    <a:cubicBezTo>
                      <a:pt x="104528" y="93529"/>
                      <a:pt x="95003" y="96969"/>
                      <a:pt x="93680" y="91148"/>
                    </a:cubicBezTo>
                    <a:cubicBezTo>
                      <a:pt x="92357" y="85327"/>
                      <a:pt x="91299" y="58075"/>
                      <a:pt x="80980" y="43523"/>
                    </a:cubicBezTo>
                    <a:cubicBezTo>
                      <a:pt x="70661" y="28971"/>
                      <a:pt x="-1305" y="-5160"/>
                      <a:pt x="18" y="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5" name="フリーフォーム: 図形 2874">
                <a:extLst>
                  <a:ext uri="{FF2B5EF4-FFF2-40B4-BE49-F238E27FC236}">
                    <a16:creationId xmlns:a16="http://schemas.microsoft.com/office/drawing/2014/main" id="{4B102B84-2C49-435D-BDE8-1EEF1CB23311}"/>
                  </a:ext>
                </a:extLst>
              </p:cNvPr>
              <p:cNvSpPr/>
              <p:nvPr/>
            </p:nvSpPr>
            <p:spPr>
              <a:xfrm>
                <a:off x="7357909" y="3689350"/>
                <a:ext cx="76547" cy="409596"/>
              </a:xfrm>
              <a:custGeom>
                <a:avLst/>
                <a:gdLst>
                  <a:gd name="connsiteX0" fmla="*/ 35079 w 76547"/>
                  <a:gd name="connsiteY0" fmla="*/ 0 h 409596"/>
                  <a:gd name="connsiteX1" fmla="*/ 58891 w 76547"/>
                  <a:gd name="connsiteY1" fmla="*/ 82550 h 409596"/>
                  <a:gd name="connsiteX2" fmla="*/ 43016 w 76547"/>
                  <a:gd name="connsiteY2" fmla="*/ 247650 h 409596"/>
                  <a:gd name="connsiteX3" fmla="*/ 36666 w 76547"/>
                  <a:gd name="connsiteY3" fmla="*/ 323850 h 409596"/>
                  <a:gd name="connsiteX4" fmla="*/ 154 w 76547"/>
                  <a:gd name="connsiteY4" fmla="*/ 409575 h 409596"/>
                  <a:gd name="connsiteX5" fmla="*/ 52541 w 76547"/>
                  <a:gd name="connsiteY5" fmla="*/ 331788 h 409596"/>
                  <a:gd name="connsiteX6" fmla="*/ 54129 w 76547"/>
                  <a:gd name="connsiteY6" fmla="*/ 296863 h 409596"/>
                  <a:gd name="connsiteX7" fmla="*/ 58891 w 76547"/>
                  <a:gd name="connsiteY7" fmla="*/ 174625 h 409596"/>
                  <a:gd name="connsiteX8" fmla="*/ 76354 w 76547"/>
                  <a:gd name="connsiteY8" fmla="*/ 82550 h 409596"/>
                  <a:gd name="connsiteX9" fmla="*/ 35079 w 76547"/>
                  <a:gd name="connsiteY9" fmla="*/ 0 h 4095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76547" h="409596">
                    <a:moveTo>
                      <a:pt x="35079" y="0"/>
                    </a:moveTo>
                    <a:cubicBezTo>
                      <a:pt x="32169" y="0"/>
                      <a:pt x="57568" y="41275"/>
                      <a:pt x="58891" y="82550"/>
                    </a:cubicBezTo>
                    <a:cubicBezTo>
                      <a:pt x="60214" y="123825"/>
                      <a:pt x="46720" y="207433"/>
                      <a:pt x="43016" y="247650"/>
                    </a:cubicBezTo>
                    <a:cubicBezTo>
                      <a:pt x="39312" y="287867"/>
                      <a:pt x="43810" y="296863"/>
                      <a:pt x="36666" y="323850"/>
                    </a:cubicBezTo>
                    <a:cubicBezTo>
                      <a:pt x="29522" y="350838"/>
                      <a:pt x="-2492" y="408252"/>
                      <a:pt x="154" y="409575"/>
                    </a:cubicBezTo>
                    <a:cubicBezTo>
                      <a:pt x="2800" y="410898"/>
                      <a:pt x="43545" y="350573"/>
                      <a:pt x="52541" y="331788"/>
                    </a:cubicBezTo>
                    <a:cubicBezTo>
                      <a:pt x="61537" y="313003"/>
                      <a:pt x="53071" y="323057"/>
                      <a:pt x="54129" y="296863"/>
                    </a:cubicBezTo>
                    <a:cubicBezTo>
                      <a:pt x="55187" y="270669"/>
                      <a:pt x="55187" y="210344"/>
                      <a:pt x="58891" y="174625"/>
                    </a:cubicBezTo>
                    <a:cubicBezTo>
                      <a:pt x="62595" y="138906"/>
                      <a:pt x="78471" y="109802"/>
                      <a:pt x="76354" y="82550"/>
                    </a:cubicBezTo>
                    <a:cubicBezTo>
                      <a:pt x="74237" y="55298"/>
                      <a:pt x="37989" y="0"/>
                      <a:pt x="3507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6" name="フリーフォーム: 図形 2875">
                <a:extLst>
                  <a:ext uri="{FF2B5EF4-FFF2-40B4-BE49-F238E27FC236}">
                    <a16:creationId xmlns:a16="http://schemas.microsoft.com/office/drawing/2014/main" id="{9154A5E6-84A7-4218-A388-137F9FB21E2F}"/>
                  </a:ext>
                </a:extLst>
              </p:cNvPr>
              <p:cNvSpPr/>
              <p:nvPr/>
            </p:nvSpPr>
            <p:spPr>
              <a:xfrm>
                <a:off x="7102475" y="3587679"/>
                <a:ext cx="499498" cy="166762"/>
              </a:xfrm>
              <a:custGeom>
                <a:avLst/>
                <a:gdLst>
                  <a:gd name="connsiteX0" fmla="*/ 0 w 499498"/>
                  <a:gd name="connsiteY0" fmla="*/ 71 h 166762"/>
                  <a:gd name="connsiteX1" fmla="*/ 203200 w 499498"/>
                  <a:gd name="connsiteY1" fmla="*/ 42934 h 166762"/>
                  <a:gd name="connsiteX2" fmla="*/ 390525 w 499498"/>
                  <a:gd name="connsiteY2" fmla="*/ 115959 h 166762"/>
                  <a:gd name="connsiteX3" fmla="*/ 439738 w 499498"/>
                  <a:gd name="connsiteY3" fmla="*/ 133421 h 166762"/>
                  <a:gd name="connsiteX4" fmla="*/ 498475 w 499498"/>
                  <a:gd name="connsiteY4" fmla="*/ 166759 h 166762"/>
                  <a:gd name="connsiteX5" fmla="*/ 454025 w 499498"/>
                  <a:gd name="connsiteY5" fmla="*/ 135009 h 166762"/>
                  <a:gd name="connsiteX6" fmla="*/ 203200 w 499498"/>
                  <a:gd name="connsiteY6" fmla="*/ 52459 h 166762"/>
                  <a:gd name="connsiteX7" fmla="*/ 0 w 499498"/>
                  <a:gd name="connsiteY7" fmla="*/ 71 h 166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99498" h="166762">
                    <a:moveTo>
                      <a:pt x="0" y="71"/>
                    </a:moveTo>
                    <a:cubicBezTo>
                      <a:pt x="0" y="-1516"/>
                      <a:pt x="138113" y="23619"/>
                      <a:pt x="203200" y="42934"/>
                    </a:cubicBezTo>
                    <a:cubicBezTo>
                      <a:pt x="268287" y="62249"/>
                      <a:pt x="351102" y="100878"/>
                      <a:pt x="390525" y="115959"/>
                    </a:cubicBezTo>
                    <a:cubicBezTo>
                      <a:pt x="429948" y="131040"/>
                      <a:pt x="421746" y="124954"/>
                      <a:pt x="439738" y="133421"/>
                    </a:cubicBezTo>
                    <a:cubicBezTo>
                      <a:pt x="457730" y="141888"/>
                      <a:pt x="496094" y="166494"/>
                      <a:pt x="498475" y="166759"/>
                    </a:cubicBezTo>
                    <a:cubicBezTo>
                      <a:pt x="500856" y="167024"/>
                      <a:pt x="503238" y="154059"/>
                      <a:pt x="454025" y="135009"/>
                    </a:cubicBezTo>
                    <a:cubicBezTo>
                      <a:pt x="404813" y="115959"/>
                      <a:pt x="276225" y="73096"/>
                      <a:pt x="203200" y="52459"/>
                    </a:cubicBezTo>
                    <a:cubicBezTo>
                      <a:pt x="130175" y="31822"/>
                      <a:pt x="0" y="1658"/>
                      <a:pt x="0" y="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7" name="フリーフォーム: 図形 2876">
                <a:extLst>
                  <a:ext uri="{FF2B5EF4-FFF2-40B4-BE49-F238E27FC236}">
                    <a16:creationId xmlns:a16="http://schemas.microsoft.com/office/drawing/2014/main" id="{4770E310-D844-4653-BD88-F37A2B763489}"/>
                  </a:ext>
                </a:extLst>
              </p:cNvPr>
              <p:cNvSpPr/>
              <p:nvPr/>
            </p:nvSpPr>
            <p:spPr>
              <a:xfrm>
                <a:off x="7107238" y="3522635"/>
                <a:ext cx="505433" cy="226427"/>
              </a:xfrm>
              <a:custGeom>
                <a:avLst/>
                <a:gdLst>
                  <a:gd name="connsiteX0" fmla="*/ 0 w 505433"/>
                  <a:gd name="connsiteY0" fmla="*/ 28 h 226427"/>
                  <a:gd name="connsiteX1" fmla="*/ 296862 w 505433"/>
                  <a:gd name="connsiteY1" fmla="*/ 66703 h 226427"/>
                  <a:gd name="connsiteX2" fmla="*/ 487362 w 505433"/>
                  <a:gd name="connsiteY2" fmla="*/ 134965 h 226427"/>
                  <a:gd name="connsiteX3" fmla="*/ 498475 w 505433"/>
                  <a:gd name="connsiteY3" fmla="*/ 190528 h 226427"/>
                  <a:gd name="connsiteX4" fmla="*/ 495300 w 505433"/>
                  <a:gd name="connsiteY4" fmla="*/ 225453 h 226427"/>
                  <a:gd name="connsiteX5" fmla="*/ 482600 w 505433"/>
                  <a:gd name="connsiteY5" fmla="*/ 152428 h 226427"/>
                  <a:gd name="connsiteX6" fmla="*/ 466725 w 505433"/>
                  <a:gd name="connsiteY6" fmla="*/ 136553 h 226427"/>
                  <a:gd name="connsiteX7" fmla="*/ 268287 w 505433"/>
                  <a:gd name="connsiteY7" fmla="*/ 74640 h 226427"/>
                  <a:gd name="connsiteX8" fmla="*/ 0 w 505433"/>
                  <a:gd name="connsiteY8" fmla="*/ 28 h 2264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05433" h="226427">
                    <a:moveTo>
                      <a:pt x="0" y="28"/>
                    </a:moveTo>
                    <a:cubicBezTo>
                      <a:pt x="4762" y="-1295"/>
                      <a:pt x="215635" y="44214"/>
                      <a:pt x="296862" y="66703"/>
                    </a:cubicBezTo>
                    <a:cubicBezTo>
                      <a:pt x="378089" y="89193"/>
                      <a:pt x="453760" y="114328"/>
                      <a:pt x="487362" y="134965"/>
                    </a:cubicBezTo>
                    <a:cubicBezTo>
                      <a:pt x="520964" y="155602"/>
                      <a:pt x="497152" y="175447"/>
                      <a:pt x="498475" y="190528"/>
                    </a:cubicBezTo>
                    <a:cubicBezTo>
                      <a:pt x="499798" y="205609"/>
                      <a:pt x="497946" y="231803"/>
                      <a:pt x="495300" y="225453"/>
                    </a:cubicBezTo>
                    <a:cubicBezTo>
                      <a:pt x="492654" y="219103"/>
                      <a:pt x="487363" y="167245"/>
                      <a:pt x="482600" y="152428"/>
                    </a:cubicBezTo>
                    <a:cubicBezTo>
                      <a:pt x="477837" y="137611"/>
                      <a:pt x="502444" y="149518"/>
                      <a:pt x="466725" y="136553"/>
                    </a:cubicBezTo>
                    <a:cubicBezTo>
                      <a:pt x="431006" y="123588"/>
                      <a:pt x="346339" y="96336"/>
                      <a:pt x="268287" y="74640"/>
                    </a:cubicBezTo>
                    <a:lnTo>
                      <a:pt x="0" y="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8" name="フリーフォーム: 図形 2877">
                <a:extLst>
                  <a:ext uri="{FF2B5EF4-FFF2-40B4-BE49-F238E27FC236}">
                    <a16:creationId xmlns:a16="http://schemas.microsoft.com/office/drawing/2014/main" id="{B597833B-DB2B-4059-949E-E65EFED2A6D8}"/>
                  </a:ext>
                </a:extLst>
              </p:cNvPr>
              <p:cNvSpPr/>
              <p:nvPr/>
            </p:nvSpPr>
            <p:spPr>
              <a:xfrm>
                <a:off x="7085716" y="3517897"/>
                <a:ext cx="58185" cy="80089"/>
              </a:xfrm>
              <a:custGeom>
                <a:avLst/>
                <a:gdLst>
                  <a:gd name="connsiteX0" fmla="*/ 5647 w 58185"/>
                  <a:gd name="connsiteY0" fmla="*/ 3 h 80089"/>
                  <a:gd name="connsiteX1" fmla="*/ 4059 w 58185"/>
                  <a:gd name="connsiteY1" fmla="*/ 69853 h 80089"/>
                  <a:gd name="connsiteX2" fmla="*/ 58034 w 58185"/>
                  <a:gd name="connsiteY2" fmla="*/ 79378 h 80089"/>
                  <a:gd name="connsiteX3" fmla="*/ 19934 w 58185"/>
                  <a:gd name="connsiteY3" fmla="*/ 66678 h 80089"/>
                  <a:gd name="connsiteX4" fmla="*/ 5647 w 58185"/>
                  <a:gd name="connsiteY4" fmla="*/ 3 h 80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8185" h="80089">
                    <a:moveTo>
                      <a:pt x="5647" y="3"/>
                    </a:moveTo>
                    <a:cubicBezTo>
                      <a:pt x="3001" y="532"/>
                      <a:pt x="-4672" y="56624"/>
                      <a:pt x="4059" y="69853"/>
                    </a:cubicBezTo>
                    <a:cubicBezTo>
                      <a:pt x="12790" y="83082"/>
                      <a:pt x="55388" y="79907"/>
                      <a:pt x="58034" y="79378"/>
                    </a:cubicBezTo>
                    <a:cubicBezTo>
                      <a:pt x="60680" y="78849"/>
                      <a:pt x="27872" y="75674"/>
                      <a:pt x="19934" y="66678"/>
                    </a:cubicBezTo>
                    <a:cubicBezTo>
                      <a:pt x="11997" y="57682"/>
                      <a:pt x="8293" y="-526"/>
                      <a:pt x="5647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79" name="フリーフォーム: 図形 2878">
                <a:extLst>
                  <a:ext uri="{FF2B5EF4-FFF2-40B4-BE49-F238E27FC236}">
                    <a16:creationId xmlns:a16="http://schemas.microsoft.com/office/drawing/2014/main" id="{398D64DE-1080-4826-B831-4CC03FD5851D}"/>
                  </a:ext>
                </a:extLst>
              </p:cNvPr>
              <p:cNvSpPr/>
              <p:nvPr/>
            </p:nvSpPr>
            <p:spPr>
              <a:xfrm>
                <a:off x="6800850" y="3248696"/>
                <a:ext cx="262417" cy="363068"/>
              </a:xfrm>
              <a:custGeom>
                <a:avLst/>
                <a:gdLst>
                  <a:gd name="connsiteX0" fmla="*/ 0 w 262417"/>
                  <a:gd name="connsiteY0" fmla="*/ 5679 h 363068"/>
                  <a:gd name="connsiteX1" fmla="*/ 120650 w 262417"/>
                  <a:gd name="connsiteY1" fmla="*/ 18379 h 363068"/>
                  <a:gd name="connsiteX2" fmla="*/ 252413 w 262417"/>
                  <a:gd name="connsiteY2" fmla="*/ 186654 h 363068"/>
                  <a:gd name="connsiteX3" fmla="*/ 249238 w 262417"/>
                  <a:gd name="connsiteY3" fmla="*/ 299367 h 363068"/>
                  <a:gd name="connsiteX4" fmla="*/ 217488 w 262417"/>
                  <a:gd name="connsiteY4" fmla="*/ 362867 h 363068"/>
                  <a:gd name="connsiteX5" fmla="*/ 230188 w 262417"/>
                  <a:gd name="connsiteY5" fmla="*/ 315242 h 363068"/>
                  <a:gd name="connsiteX6" fmla="*/ 246063 w 262417"/>
                  <a:gd name="connsiteY6" fmla="*/ 204117 h 363068"/>
                  <a:gd name="connsiteX7" fmla="*/ 215900 w 262417"/>
                  <a:gd name="connsiteY7" fmla="*/ 153317 h 363068"/>
                  <a:gd name="connsiteX8" fmla="*/ 119063 w 262417"/>
                  <a:gd name="connsiteY8" fmla="*/ 29492 h 363068"/>
                  <a:gd name="connsiteX9" fmla="*/ 0 w 262417"/>
                  <a:gd name="connsiteY9" fmla="*/ 5679 h 3630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62417" h="363068">
                    <a:moveTo>
                      <a:pt x="0" y="5679"/>
                    </a:moveTo>
                    <a:cubicBezTo>
                      <a:pt x="264" y="3827"/>
                      <a:pt x="78581" y="-11783"/>
                      <a:pt x="120650" y="18379"/>
                    </a:cubicBezTo>
                    <a:cubicBezTo>
                      <a:pt x="162719" y="48541"/>
                      <a:pt x="230982" y="139823"/>
                      <a:pt x="252413" y="186654"/>
                    </a:cubicBezTo>
                    <a:cubicBezTo>
                      <a:pt x="273844" y="233485"/>
                      <a:pt x="255059" y="269998"/>
                      <a:pt x="249238" y="299367"/>
                    </a:cubicBezTo>
                    <a:cubicBezTo>
                      <a:pt x="243417" y="328736"/>
                      <a:pt x="220663" y="360221"/>
                      <a:pt x="217488" y="362867"/>
                    </a:cubicBezTo>
                    <a:cubicBezTo>
                      <a:pt x="214313" y="365513"/>
                      <a:pt x="225426" y="341700"/>
                      <a:pt x="230188" y="315242"/>
                    </a:cubicBezTo>
                    <a:cubicBezTo>
                      <a:pt x="234950" y="288784"/>
                      <a:pt x="248444" y="231105"/>
                      <a:pt x="246063" y="204117"/>
                    </a:cubicBezTo>
                    <a:cubicBezTo>
                      <a:pt x="243682" y="177130"/>
                      <a:pt x="237067" y="182421"/>
                      <a:pt x="215900" y="153317"/>
                    </a:cubicBezTo>
                    <a:cubicBezTo>
                      <a:pt x="194733" y="124213"/>
                      <a:pt x="154782" y="52246"/>
                      <a:pt x="119063" y="29492"/>
                    </a:cubicBezTo>
                    <a:cubicBezTo>
                      <a:pt x="83344" y="6738"/>
                      <a:pt x="-264" y="7531"/>
                      <a:pt x="0" y="56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0" name="フリーフォーム: 図形 2879">
                <a:extLst>
                  <a:ext uri="{FF2B5EF4-FFF2-40B4-BE49-F238E27FC236}">
                    <a16:creationId xmlns:a16="http://schemas.microsoft.com/office/drawing/2014/main" id="{5AB9E549-8E78-46EB-9252-1CA7F87FB8D8}"/>
                  </a:ext>
                </a:extLst>
              </p:cNvPr>
              <p:cNvSpPr/>
              <p:nvPr/>
            </p:nvSpPr>
            <p:spPr>
              <a:xfrm>
                <a:off x="6811888" y="3241675"/>
                <a:ext cx="262647" cy="382846"/>
              </a:xfrm>
              <a:custGeom>
                <a:avLst/>
                <a:gdLst>
                  <a:gd name="connsiteX0" fmla="*/ 75 w 262647"/>
                  <a:gd name="connsiteY0" fmla="*/ 0 h 382846"/>
                  <a:gd name="connsiteX1" fmla="*/ 128662 w 262647"/>
                  <a:gd name="connsiteY1" fmla="*/ 23813 h 382846"/>
                  <a:gd name="connsiteX2" fmla="*/ 206450 w 262647"/>
                  <a:gd name="connsiteY2" fmla="*/ 96838 h 382846"/>
                  <a:gd name="connsiteX3" fmla="*/ 246137 w 262647"/>
                  <a:gd name="connsiteY3" fmla="*/ 168275 h 382846"/>
                  <a:gd name="connsiteX4" fmla="*/ 262012 w 262647"/>
                  <a:gd name="connsiteY4" fmla="*/ 211138 h 382846"/>
                  <a:gd name="connsiteX5" fmla="*/ 257250 w 262647"/>
                  <a:gd name="connsiteY5" fmla="*/ 260350 h 382846"/>
                  <a:gd name="connsiteX6" fmla="*/ 236612 w 262647"/>
                  <a:gd name="connsiteY6" fmla="*/ 342900 h 382846"/>
                  <a:gd name="connsiteX7" fmla="*/ 214387 w 262647"/>
                  <a:gd name="connsiteY7" fmla="*/ 382588 h 382846"/>
                  <a:gd name="connsiteX8" fmla="*/ 241375 w 262647"/>
                  <a:gd name="connsiteY8" fmla="*/ 325438 h 382846"/>
                  <a:gd name="connsiteX9" fmla="*/ 252487 w 262647"/>
                  <a:gd name="connsiteY9" fmla="*/ 276225 h 382846"/>
                  <a:gd name="connsiteX10" fmla="*/ 241375 w 262647"/>
                  <a:gd name="connsiteY10" fmla="*/ 201613 h 382846"/>
                  <a:gd name="connsiteX11" fmla="*/ 187400 w 262647"/>
                  <a:gd name="connsiteY11" fmla="*/ 96838 h 382846"/>
                  <a:gd name="connsiteX12" fmla="*/ 111200 w 262647"/>
                  <a:gd name="connsiteY12" fmla="*/ 23813 h 382846"/>
                  <a:gd name="connsiteX13" fmla="*/ 75 w 262647"/>
                  <a:gd name="connsiteY13" fmla="*/ 0 h 382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62647" h="382846">
                    <a:moveTo>
                      <a:pt x="75" y="0"/>
                    </a:moveTo>
                    <a:cubicBezTo>
                      <a:pt x="2985" y="0"/>
                      <a:pt x="94266" y="7673"/>
                      <a:pt x="128662" y="23813"/>
                    </a:cubicBezTo>
                    <a:cubicBezTo>
                      <a:pt x="163058" y="39953"/>
                      <a:pt x="186871" y="72761"/>
                      <a:pt x="206450" y="96838"/>
                    </a:cubicBezTo>
                    <a:cubicBezTo>
                      <a:pt x="226029" y="120915"/>
                      <a:pt x="236877" y="149225"/>
                      <a:pt x="246137" y="168275"/>
                    </a:cubicBezTo>
                    <a:cubicBezTo>
                      <a:pt x="255397" y="187325"/>
                      <a:pt x="260160" y="195792"/>
                      <a:pt x="262012" y="211138"/>
                    </a:cubicBezTo>
                    <a:cubicBezTo>
                      <a:pt x="263864" y="226484"/>
                      <a:pt x="261483" y="238390"/>
                      <a:pt x="257250" y="260350"/>
                    </a:cubicBezTo>
                    <a:cubicBezTo>
                      <a:pt x="253017" y="282310"/>
                      <a:pt x="243756" y="322527"/>
                      <a:pt x="236612" y="342900"/>
                    </a:cubicBezTo>
                    <a:cubicBezTo>
                      <a:pt x="229468" y="363273"/>
                      <a:pt x="213593" y="385498"/>
                      <a:pt x="214387" y="382588"/>
                    </a:cubicBezTo>
                    <a:cubicBezTo>
                      <a:pt x="215181" y="379678"/>
                      <a:pt x="235025" y="343165"/>
                      <a:pt x="241375" y="325438"/>
                    </a:cubicBezTo>
                    <a:cubicBezTo>
                      <a:pt x="247725" y="307711"/>
                      <a:pt x="252487" y="296862"/>
                      <a:pt x="252487" y="276225"/>
                    </a:cubicBezTo>
                    <a:cubicBezTo>
                      <a:pt x="252487" y="255588"/>
                      <a:pt x="252223" y="231511"/>
                      <a:pt x="241375" y="201613"/>
                    </a:cubicBezTo>
                    <a:cubicBezTo>
                      <a:pt x="230527" y="171715"/>
                      <a:pt x="209096" y="126471"/>
                      <a:pt x="187400" y="96838"/>
                    </a:cubicBezTo>
                    <a:cubicBezTo>
                      <a:pt x="165704" y="67205"/>
                      <a:pt x="142686" y="39159"/>
                      <a:pt x="111200" y="23813"/>
                    </a:cubicBezTo>
                    <a:cubicBezTo>
                      <a:pt x="79714" y="8467"/>
                      <a:pt x="-2835" y="0"/>
                      <a:pt x="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1" name="フリーフォーム: 図形 2880">
                <a:extLst>
                  <a:ext uri="{FF2B5EF4-FFF2-40B4-BE49-F238E27FC236}">
                    <a16:creationId xmlns:a16="http://schemas.microsoft.com/office/drawing/2014/main" id="{A8E0D02C-C562-43A3-AEE8-060AA63C0C24}"/>
                  </a:ext>
                </a:extLst>
              </p:cNvPr>
              <p:cNvSpPr/>
              <p:nvPr/>
            </p:nvSpPr>
            <p:spPr>
              <a:xfrm>
                <a:off x="6649966" y="3252643"/>
                <a:ext cx="360716" cy="441965"/>
              </a:xfrm>
              <a:custGeom>
                <a:avLst/>
                <a:gdLst>
                  <a:gd name="connsiteX0" fmla="*/ 149297 w 360716"/>
                  <a:gd name="connsiteY0" fmla="*/ 1732 h 441965"/>
                  <a:gd name="connsiteX1" fmla="*/ 46109 w 360716"/>
                  <a:gd name="connsiteY1" fmla="*/ 50945 h 441965"/>
                  <a:gd name="connsiteX2" fmla="*/ 12772 w 360716"/>
                  <a:gd name="connsiteY2" fmla="*/ 141432 h 441965"/>
                  <a:gd name="connsiteX3" fmla="*/ 72 w 360716"/>
                  <a:gd name="connsiteY3" fmla="*/ 220807 h 441965"/>
                  <a:gd name="connsiteX4" fmla="*/ 17534 w 360716"/>
                  <a:gd name="connsiteY4" fmla="*/ 293832 h 441965"/>
                  <a:gd name="connsiteX5" fmla="*/ 69922 w 360716"/>
                  <a:gd name="connsiteY5" fmla="*/ 381145 h 441965"/>
                  <a:gd name="connsiteX6" fmla="*/ 160409 w 360716"/>
                  <a:gd name="connsiteY6" fmla="*/ 433532 h 441965"/>
                  <a:gd name="connsiteX7" fmla="*/ 211209 w 360716"/>
                  <a:gd name="connsiteY7" fmla="*/ 439882 h 441965"/>
                  <a:gd name="connsiteX8" fmla="*/ 263597 w 360716"/>
                  <a:gd name="connsiteY8" fmla="*/ 412895 h 441965"/>
                  <a:gd name="connsiteX9" fmla="*/ 360434 w 360716"/>
                  <a:gd name="connsiteY9" fmla="*/ 360507 h 441965"/>
                  <a:gd name="connsiteX10" fmla="*/ 290584 w 360716"/>
                  <a:gd name="connsiteY10" fmla="*/ 393845 h 441965"/>
                  <a:gd name="connsiteX11" fmla="*/ 215972 w 360716"/>
                  <a:gd name="connsiteY11" fmla="*/ 428770 h 441965"/>
                  <a:gd name="connsiteX12" fmla="*/ 168347 w 360716"/>
                  <a:gd name="connsiteY12" fmla="*/ 409720 h 441965"/>
                  <a:gd name="connsiteX13" fmla="*/ 55634 w 360716"/>
                  <a:gd name="connsiteY13" fmla="*/ 349395 h 441965"/>
                  <a:gd name="connsiteX14" fmla="*/ 31822 w 360716"/>
                  <a:gd name="connsiteY14" fmla="*/ 308120 h 441965"/>
                  <a:gd name="connsiteX15" fmla="*/ 8009 w 360716"/>
                  <a:gd name="connsiteY15" fmla="*/ 220807 h 441965"/>
                  <a:gd name="connsiteX16" fmla="*/ 22297 w 360716"/>
                  <a:gd name="connsiteY16" fmla="*/ 111270 h 441965"/>
                  <a:gd name="connsiteX17" fmla="*/ 149297 w 360716"/>
                  <a:gd name="connsiteY17" fmla="*/ 1732 h 4419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60716" h="441965">
                    <a:moveTo>
                      <a:pt x="149297" y="1732"/>
                    </a:moveTo>
                    <a:cubicBezTo>
                      <a:pt x="153266" y="-8322"/>
                      <a:pt x="68863" y="27662"/>
                      <a:pt x="46109" y="50945"/>
                    </a:cubicBezTo>
                    <a:cubicBezTo>
                      <a:pt x="23355" y="74228"/>
                      <a:pt x="20445" y="113122"/>
                      <a:pt x="12772" y="141432"/>
                    </a:cubicBezTo>
                    <a:cubicBezTo>
                      <a:pt x="5099" y="169742"/>
                      <a:pt x="-722" y="195407"/>
                      <a:pt x="72" y="220807"/>
                    </a:cubicBezTo>
                    <a:cubicBezTo>
                      <a:pt x="866" y="246207"/>
                      <a:pt x="5892" y="267109"/>
                      <a:pt x="17534" y="293832"/>
                    </a:cubicBezTo>
                    <a:cubicBezTo>
                      <a:pt x="29176" y="320555"/>
                      <a:pt x="46109" y="357862"/>
                      <a:pt x="69922" y="381145"/>
                    </a:cubicBezTo>
                    <a:cubicBezTo>
                      <a:pt x="93734" y="404428"/>
                      <a:pt x="136861" y="423743"/>
                      <a:pt x="160409" y="433532"/>
                    </a:cubicBezTo>
                    <a:cubicBezTo>
                      <a:pt x="183957" y="443321"/>
                      <a:pt x="194011" y="443321"/>
                      <a:pt x="211209" y="439882"/>
                    </a:cubicBezTo>
                    <a:cubicBezTo>
                      <a:pt x="228407" y="436443"/>
                      <a:pt x="263597" y="412895"/>
                      <a:pt x="263597" y="412895"/>
                    </a:cubicBezTo>
                    <a:lnTo>
                      <a:pt x="360434" y="360507"/>
                    </a:lnTo>
                    <a:cubicBezTo>
                      <a:pt x="364932" y="357332"/>
                      <a:pt x="314661" y="382468"/>
                      <a:pt x="290584" y="393845"/>
                    </a:cubicBezTo>
                    <a:cubicBezTo>
                      <a:pt x="266507" y="405222"/>
                      <a:pt x="236345" y="426124"/>
                      <a:pt x="215972" y="428770"/>
                    </a:cubicBezTo>
                    <a:cubicBezTo>
                      <a:pt x="195599" y="431416"/>
                      <a:pt x="195070" y="422949"/>
                      <a:pt x="168347" y="409720"/>
                    </a:cubicBezTo>
                    <a:cubicBezTo>
                      <a:pt x="141624" y="396491"/>
                      <a:pt x="78388" y="366328"/>
                      <a:pt x="55634" y="349395"/>
                    </a:cubicBezTo>
                    <a:cubicBezTo>
                      <a:pt x="32880" y="332462"/>
                      <a:pt x="39759" y="329551"/>
                      <a:pt x="31822" y="308120"/>
                    </a:cubicBezTo>
                    <a:cubicBezTo>
                      <a:pt x="23885" y="286689"/>
                      <a:pt x="9596" y="253615"/>
                      <a:pt x="8009" y="220807"/>
                    </a:cubicBezTo>
                    <a:cubicBezTo>
                      <a:pt x="6421" y="187999"/>
                      <a:pt x="2982" y="146459"/>
                      <a:pt x="22297" y="111270"/>
                    </a:cubicBezTo>
                    <a:cubicBezTo>
                      <a:pt x="41612" y="76081"/>
                      <a:pt x="145328" y="11786"/>
                      <a:pt x="149297" y="17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2" name="フリーフォーム: 図形 2881">
                <a:extLst>
                  <a:ext uri="{FF2B5EF4-FFF2-40B4-BE49-F238E27FC236}">
                    <a16:creationId xmlns:a16="http://schemas.microsoft.com/office/drawing/2014/main" id="{2937BE50-A141-441E-8064-834559F1DDEB}"/>
                  </a:ext>
                </a:extLst>
              </p:cNvPr>
              <p:cNvSpPr/>
              <p:nvPr/>
            </p:nvSpPr>
            <p:spPr>
              <a:xfrm>
                <a:off x="6832484" y="3620757"/>
                <a:ext cx="199171" cy="85766"/>
              </a:xfrm>
              <a:custGeom>
                <a:avLst/>
                <a:gdLst>
                  <a:gd name="connsiteX0" fmla="*/ 116 w 199171"/>
                  <a:gd name="connsiteY0" fmla="*/ 82881 h 85766"/>
                  <a:gd name="connsiteX1" fmla="*/ 79491 w 199171"/>
                  <a:gd name="connsiteY1" fmla="*/ 82881 h 85766"/>
                  <a:gd name="connsiteX2" fmla="*/ 120766 w 199171"/>
                  <a:gd name="connsiteY2" fmla="*/ 57481 h 85766"/>
                  <a:gd name="connsiteX3" fmla="*/ 198554 w 199171"/>
                  <a:gd name="connsiteY3" fmla="*/ 331 h 85766"/>
                  <a:gd name="connsiteX4" fmla="*/ 154104 w 199171"/>
                  <a:gd name="connsiteY4" fmla="*/ 35256 h 85766"/>
                  <a:gd name="connsiteX5" fmla="*/ 98541 w 199171"/>
                  <a:gd name="connsiteY5" fmla="*/ 62243 h 85766"/>
                  <a:gd name="connsiteX6" fmla="*/ 116 w 199171"/>
                  <a:gd name="connsiteY6" fmla="*/ 82881 h 857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9171" h="85766">
                    <a:moveTo>
                      <a:pt x="116" y="82881"/>
                    </a:moveTo>
                    <a:cubicBezTo>
                      <a:pt x="-3059" y="86321"/>
                      <a:pt x="59383" y="87114"/>
                      <a:pt x="79491" y="82881"/>
                    </a:cubicBezTo>
                    <a:cubicBezTo>
                      <a:pt x="99599" y="78648"/>
                      <a:pt x="100922" y="71239"/>
                      <a:pt x="120766" y="57481"/>
                    </a:cubicBezTo>
                    <a:cubicBezTo>
                      <a:pt x="140610" y="43723"/>
                      <a:pt x="192998" y="4035"/>
                      <a:pt x="198554" y="331"/>
                    </a:cubicBezTo>
                    <a:cubicBezTo>
                      <a:pt x="204110" y="-3373"/>
                      <a:pt x="170773" y="24937"/>
                      <a:pt x="154104" y="35256"/>
                    </a:cubicBezTo>
                    <a:cubicBezTo>
                      <a:pt x="137435" y="45575"/>
                      <a:pt x="121560" y="55364"/>
                      <a:pt x="98541" y="62243"/>
                    </a:cubicBezTo>
                    <a:cubicBezTo>
                      <a:pt x="75522" y="69122"/>
                      <a:pt x="3291" y="79441"/>
                      <a:pt x="116" y="828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3" name="フリーフォーム: 図形 2882">
                <a:extLst>
                  <a:ext uri="{FF2B5EF4-FFF2-40B4-BE49-F238E27FC236}">
                    <a16:creationId xmlns:a16="http://schemas.microsoft.com/office/drawing/2014/main" id="{590EA3A1-FB3E-42DA-A165-EE851054261C}"/>
                  </a:ext>
                </a:extLst>
              </p:cNvPr>
              <p:cNvSpPr/>
              <p:nvPr/>
            </p:nvSpPr>
            <p:spPr>
              <a:xfrm>
                <a:off x="6837160" y="3306374"/>
                <a:ext cx="136395" cy="170072"/>
              </a:xfrm>
              <a:custGeom>
                <a:avLst/>
                <a:gdLst>
                  <a:gd name="connsiteX0" fmla="*/ 203 w 136395"/>
                  <a:gd name="connsiteY0" fmla="*/ 389 h 170072"/>
                  <a:gd name="connsiteX1" fmla="*/ 97040 w 136395"/>
                  <a:gd name="connsiteY1" fmla="*/ 44839 h 170072"/>
                  <a:gd name="connsiteX2" fmla="*/ 128790 w 136395"/>
                  <a:gd name="connsiteY2" fmla="*/ 149614 h 170072"/>
                  <a:gd name="connsiteX3" fmla="*/ 128790 w 136395"/>
                  <a:gd name="connsiteY3" fmla="*/ 167076 h 170072"/>
                  <a:gd name="connsiteX4" fmla="*/ 131965 w 136395"/>
                  <a:gd name="connsiteY4" fmla="*/ 109926 h 170072"/>
                  <a:gd name="connsiteX5" fmla="*/ 125615 w 136395"/>
                  <a:gd name="connsiteY5" fmla="*/ 67064 h 170072"/>
                  <a:gd name="connsiteX6" fmla="*/ 203 w 136395"/>
                  <a:gd name="connsiteY6" fmla="*/ 389 h 17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6395" h="170072">
                    <a:moveTo>
                      <a:pt x="203" y="389"/>
                    </a:moveTo>
                    <a:cubicBezTo>
                      <a:pt x="-4559" y="-3315"/>
                      <a:pt x="75609" y="19968"/>
                      <a:pt x="97040" y="44839"/>
                    </a:cubicBezTo>
                    <a:cubicBezTo>
                      <a:pt x="118471" y="69710"/>
                      <a:pt x="123498" y="129241"/>
                      <a:pt x="128790" y="149614"/>
                    </a:cubicBezTo>
                    <a:cubicBezTo>
                      <a:pt x="134082" y="169987"/>
                      <a:pt x="128261" y="173690"/>
                      <a:pt x="128790" y="167076"/>
                    </a:cubicBezTo>
                    <a:cubicBezTo>
                      <a:pt x="129319" y="160462"/>
                      <a:pt x="132494" y="126595"/>
                      <a:pt x="131965" y="109926"/>
                    </a:cubicBezTo>
                    <a:cubicBezTo>
                      <a:pt x="131436" y="93257"/>
                      <a:pt x="145723" y="85320"/>
                      <a:pt x="125615" y="67064"/>
                    </a:cubicBezTo>
                    <a:cubicBezTo>
                      <a:pt x="105507" y="48808"/>
                      <a:pt x="4965" y="4093"/>
                      <a:pt x="203" y="3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4" name="フリーフォーム: 図形 2883">
                <a:extLst>
                  <a:ext uri="{FF2B5EF4-FFF2-40B4-BE49-F238E27FC236}">
                    <a16:creationId xmlns:a16="http://schemas.microsoft.com/office/drawing/2014/main" id="{5F2DD9F5-76B3-46DA-963D-93B42559F396}"/>
                  </a:ext>
                </a:extLst>
              </p:cNvPr>
              <p:cNvSpPr/>
              <p:nvPr/>
            </p:nvSpPr>
            <p:spPr>
              <a:xfrm>
                <a:off x="6739139" y="3312893"/>
                <a:ext cx="104574" cy="232417"/>
              </a:xfrm>
              <a:custGeom>
                <a:avLst/>
                <a:gdLst>
                  <a:gd name="connsiteX0" fmla="*/ 104574 w 104574"/>
                  <a:gd name="connsiteY0" fmla="*/ 220 h 232417"/>
                  <a:gd name="connsiteX1" fmla="*/ 36311 w 104574"/>
                  <a:gd name="connsiteY1" fmla="*/ 52607 h 232417"/>
                  <a:gd name="connsiteX2" fmla="*/ 20436 w 104574"/>
                  <a:gd name="connsiteY2" fmla="*/ 116107 h 232417"/>
                  <a:gd name="connsiteX3" fmla="*/ 20436 w 104574"/>
                  <a:gd name="connsiteY3" fmla="*/ 155795 h 232417"/>
                  <a:gd name="connsiteX4" fmla="*/ 87111 w 104574"/>
                  <a:gd name="connsiteY4" fmla="*/ 228820 h 232417"/>
                  <a:gd name="connsiteX5" fmla="*/ 64886 w 104574"/>
                  <a:gd name="connsiteY5" fmla="*/ 216120 h 232417"/>
                  <a:gd name="connsiteX6" fmla="*/ 17261 w 104574"/>
                  <a:gd name="connsiteY6" fmla="*/ 171670 h 232417"/>
                  <a:gd name="connsiteX7" fmla="*/ 2974 w 104574"/>
                  <a:gd name="connsiteY7" fmla="*/ 139920 h 232417"/>
                  <a:gd name="connsiteX8" fmla="*/ 2974 w 104574"/>
                  <a:gd name="connsiteY8" fmla="*/ 101820 h 232417"/>
                  <a:gd name="connsiteX9" fmla="*/ 34724 w 104574"/>
                  <a:gd name="connsiteY9" fmla="*/ 36732 h 232417"/>
                  <a:gd name="connsiteX10" fmla="*/ 104574 w 104574"/>
                  <a:gd name="connsiteY10" fmla="*/ 220 h 232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04574" h="232417">
                    <a:moveTo>
                      <a:pt x="104574" y="220"/>
                    </a:moveTo>
                    <a:cubicBezTo>
                      <a:pt x="104838" y="2866"/>
                      <a:pt x="50334" y="33293"/>
                      <a:pt x="36311" y="52607"/>
                    </a:cubicBezTo>
                    <a:cubicBezTo>
                      <a:pt x="22288" y="71921"/>
                      <a:pt x="23082" y="98909"/>
                      <a:pt x="20436" y="116107"/>
                    </a:cubicBezTo>
                    <a:cubicBezTo>
                      <a:pt x="17790" y="133305"/>
                      <a:pt x="9323" y="137010"/>
                      <a:pt x="20436" y="155795"/>
                    </a:cubicBezTo>
                    <a:cubicBezTo>
                      <a:pt x="31548" y="174581"/>
                      <a:pt x="79703" y="218766"/>
                      <a:pt x="87111" y="228820"/>
                    </a:cubicBezTo>
                    <a:cubicBezTo>
                      <a:pt x="94519" y="238874"/>
                      <a:pt x="76528" y="225645"/>
                      <a:pt x="64886" y="216120"/>
                    </a:cubicBezTo>
                    <a:cubicBezTo>
                      <a:pt x="53244" y="206595"/>
                      <a:pt x="27580" y="184370"/>
                      <a:pt x="17261" y="171670"/>
                    </a:cubicBezTo>
                    <a:cubicBezTo>
                      <a:pt x="6942" y="158970"/>
                      <a:pt x="5355" y="151562"/>
                      <a:pt x="2974" y="139920"/>
                    </a:cubicBezTo>
                    <a:cubicBezTo>
                      <a:pt x="593" y="128278"/>
                      <a:pt x="-2318" y="119018"/>
                      <a:pt x="2974" y="101820"/>
                    </a:cubicBezTo>
                    <a:cubicBezTo>
                      <a:pt x="8266" y="84622"/>
                      <a:pt x="22818" y="54194"/>
                      <a:pt x="34724" y="36732"/>
                    </a:cubicBezTo>
                    <a:cubicBezTo>
                      <a:pt x="46630" y="19270"/>
                      <a:pt x="104310" y="-2426"/>
                      <a:pt x="104574" y="2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5" name="フリーフォーム: 図形 2884">
                <a:extLst>
                  <a:ext uri="{FF2B5EF4-FFF2-40B4-BE49-F238E27FC236}">
                    <a16:creationId xmlns:a16="http://schemas.microsoft.com/office/drawing/2014/main" id="{C2965E38-EC83-4DFA-B2D7-779F6CFFF138}"/>
                  </a:ext>
                </a:extLst>
              </p:cNvPr>
              <p:cNvSpPr/>
              <p:nvPr/>
            </p:nvSpPr>
            <p:spPr>
              <a:xfrm>
                <a:off x="6813071" y="3456162"/>
                <a:ext cx="168757" cy="142707"/>
              </a:xfrm>
              <a:custGeom>
                <a:avLst/>
                <a:gdLst>
                  <a:gd name="connsiteX0" fmla="*/ 479 w 168757"/>
                  <a:gd name="connsiteY0" fmla="*/ 91901 h 142707"/>
                  <a:gd name="connsiteX1" fmla="*/ 103667 w 168757"/>
                  <a:gd name="connsiteY1" fmla="*/ 23638 h 142707"/>
                  <a:gd name="connsiteX2" fmla="*/ 132242 w 168757"/>
                  <a:gd name="connsiteY2" fmla="*/ 12526 h 142707"/>
                  <a:gd name="connsiteX3" fmla="*/ 149704 w 168757"/>
                  <a:gd name="connsiteY3" fmla="*/ 29988 h 142707"/>
                  <a:gd name="connsiteX4" fmla="*/ 133829 w 168757"/>
                  <a:gd name="connsiteY4" fmla="*/ 93488 h 142707"/>
                  <a:gd name="connsiteX5" fmla="*/ 100492 w 168757"/>
                  <a:gd name="connsiteY5" fmla="*/ 142701 h 142707"/>
                  <a:gd name="connsiteX6" fmla="*/ 135417 w 168757"/>
                  <a:gd name="connsiteY6" fmla="*/ 90313 h 142707"/>
                  <a:gd name="connsiteX7" fmla="*/ 168754 w 168757"/>
                  <a:gd name="connsiteY7" fmla="*/ 15701 h 142707"/>
                  <a:gd name="connsiteX8" fmla="*/ 137004 w 168757"/>
                  <a:gd name="connsiteY8" fmla="*/ 1413 h 142707"/>
                  <a:gd name="connsiteX9" fmla="*/ 67154 w 168757"/>
                  <a:gd name="connsiteY9" fmla="*/ 37926 h 142707"/>
                  <a:gd name="connsiteX10" fmla="*/ 479 w 168757"/>
                  <a:gd name="connsiteY10" fmla="*/ 91901 h 142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68757" h="142707">
                    <a:moveTo>
                      <a:pt x="479" y="91901"/>
                    </a:moveTo>
                    <a:cubicBezTo>
                      <a:pt x="6565" y="89520"/>
                      <a:pt x="81707" y="36867"/>
                      <a:pt x="103667" y="23638"/>
                    </a:cubicBezTo>
                    <a:cubicBezTo>
                      <a:pt x="125628" y="10409"/>
                      <a:pt x="124569" y="11468"/>
                      <a:pt x="132242" y="12526"/>
                    </a:cubicBezTo>
                    <a:cubicBezTo>
                      <a:pt x="139915" y="13584"/>
                      <a:pt x="149440" y="16494"/>
                      <a:pt x="149704" y="29988"/>
                    </a:cubicBezTo>
                    <a:cubicBezTo>
                      <a:pt x="149968" y="43482"/>
                      <a:pt x="142031" y="74703"/>
                      <a:pt x="133829" y="93488"/>
                    </a:cubicBezTo>
                    <a:cubicBezTo>
                      <a:pt x="125627" y="112273"/>
                      <a:pt x="100227" y="143230"/>
                      <a:pt x="100492" y="142701"/>
                    </a:cubicBezTo>
                    <a:cubicBezTo>
                      <a:pt x="100757" y="142172"/>
                      <a:pt x="124040" y="111480"/>
                      <a:pt x="135417" y="90313"/>
                    </a:cubicBezTo>
                    <a:cubicBezTo>
                      <a:pt x="146794" y="69146"/>
                      <a:pt x="168490" y="30518"/>
                      <a:pt x="168754" y="15701"/>
                    </a:cubicBezTo>
                    <a:cubicBezTo>
                      <a:pt x="169019" y="884"/>
                      <a:pt x="153937" y="-2291"/>
                      <a:pt x="137004" y="1413"/>
                    </a:cubicBezTo>
                    <a:cubicBezTo>
                      <a:pt x="120071" y="5117"/>
                      <a:pt x="86468" y="23109"/>
                      <a:pt x="67154" y="37926"/>
                    </a:cubicBezTo>
                    <a:cubicBezTo>
                      <a:pt x="47840" y="52743"/>
                      <a:pt x="-5607" y="94282"/>
                      <a:pt x="479" y="919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6" name="フリーフォーム: 図形 2885">
                <a:extLst>
                  <a:ext uri="{FF2B5EF4-FFF2-40B4-BE49-F238E27FC236}">
                    <a16:creationId xmlns:a16="http://schemas.microsoft.com/office/drawing/2014/main" id="{A2B4D8AB-7321-44AE-AF93-E6DCEAF526FD}"/>
                  </a:ext>
                </a:extLst>
              </p:cNvPr>
              <p:cNvSpPr/>
              <p:nvPr/>
            </p:nvSpPr>
            <p:spPr>
              <a:xfrm>
                <a:off x="6810334" y="3527389"/>
                <a:ext cx="152751" cy="77416"/>
              </a:xfrm>
              <a:custGeom>
                <a:avLst/>
                <a:gdLst>
                  <a:gd name="connsiteX0" fmla="*/ 41 w 152751"/>
                  <a:gd name="connsiteY0" fmla="*/ 14324 h 77416"/>
                  <a:gd name="connsiteX1" fmla="*/ 84179 w 152751"/>
                  <a:gd name="connsiteY1" fmla="*/ 76236 h 77416"/>
                  <a:gd name="connsiteX2" fmla="*/ 122279 w 152751"/>
                  <a:gd name="connsiteY2" fmla="*/ 50836 h 77416"/>
                  <a:gd name="connsiteX3" fmla="*/ 152441 w 152751"/>
                  <a:gd name="connsiteY3" fmla="*/ 36 h 77416"/>
                  <a:gd name="connsiteX4" fmla="*/ 103229 w 152751"/>
                  <a:gd name="connsiteY4" fmla="*/ 42899 h 77416"/>
                  <a:gd name="connsiteX5" fmla="*/ 73066 w 152751"/>
                  <a:gd name="connsiteY5" fmla="*/ 52424 h 77416"/>
                  <a:gd name="connsiteX6" fmla="*/ 41 w 152751"/>
                  <a:gd name="connsiteY6" fmla="*/ 14324 h 774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52751" h="77416">
                    <a:moveTo>
                      <a:pt x="41" y="14324"/>
                    </a:moveTo>
                    <a:cubicBezTo>
                      <a:pt x="1893" y="18293"/>
                      <a:pt x="63806" y="70151"/>
                      <a:pt x="84179" y="76236"/>
                    </a:cubicBezTo>
                    <a:cubicBezTo>
                      <a:pt x="104552" y="82321"/>
                      <a:pt x="110902" y="63536"/>
                      <a:pt x="122279" y="50836"/>
                    </a:cubicBezTo>
                    <a:cubicBezTo>
                      <a:pt x="133656" y="38136"/>
                      <a:pt x="155616" y="1359"/>
                      <a:pt x="152441" y="36"/>
                    </a:cubicBezTo>
                    <a:cubicBezTo>
                      <a:pt x="149266" y="-1287"/>
                      <a:pt x="116458" y="34168"/>
                      <a:pt x="103229" y="42899"/>
                    </a:cubicBezTo>
                    <a:cubicBezTo>
                      <a:pt x="90000" y="51630"/>
                      <a:pt x="87618" y="54011"/>
                      <a:pt x="73066" y="52424"/>
                    </a:cubicBezTo>
                    <a:cubicBezTo>
                      <a:pt x="58514" y="50837"/>
                      <a:pt x="-1811" y="10355"/>
                      <a:pt x="41" y="143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7" name="フリーフォーム: 図形 2886">
                <a:extLst>
                  <a:ext uri="{FF2B5EF4-FFF2-40B4-BE49-F238E27FC236}">
                    <a16:creationId xmlns:a16="http://schemas.microsoft.com/office/drawing/2014/main" id="{58FBCAFD-DD4A-4CD1-BFA6-A0ACAA6B6091}"/>
                  </a:ext>
                </a:extLst>
              </p:cNvPr>
              <p:cNvSpPr/>
              <p:nvPr/>
            </p:nvSpPr>
            <p:spPr>
              <a:xfrm>
                <a:off x="5602882" y="4629300"/>
                <a:ext cx="129202" cy="457505"/>
              </a:xfrm>
              <a:custGeom>
                <a:avLst/>
                <a:gdLst>
                  <a:gd name="connsiteX0" fmla="*/ 4168 w 129202"/>
                  <a:gd name="connsiteY0" fmla="*/ 8317 h 457505"/>
                  <a:gd name="connsiteX1" fmla="*/ 86718 w 129202"/>
                  <a:gd name="connsiteY1" fmla="*/ 387200 h 457505"/>
                  <a:gd name="connsiteX2" fmla="*/ 112118 w 129202"/>
                  <a:gd name="connsiteY2" fmla="*/ 427417 h 457505"/>
                  <a:gd name="connsiteX3" fmla="*/ 129051 w 129202"/>
                  <a:gd name="connsiteY3" fmla="*/ 346983 h 457505"/>
                  <a:gd name="connsiteX4" fmla="*/ 118468 w 129202"/>
                  <a:gd name="connsiteY4" fmla="*/ 457050 h 457505"/>
                  <a:gd name="connsiteX5" fmla="*/ 86718 w 129202"/>
                  <a:gd name="connsiteY5" fmla="*/ 380850 h 457505"/>
                  <a:gd name="connsiteX6" fmla="*/ 52851 w 129202"/>
                  <a:gd name="connsiteY6" fmla="*/ 253850 h 457505"/>
                  <a:gd name="connsiteX7" fmla="*/ 16868 w 129202"/>
                  <a:gd name="connsiteY7" fmla="*/ 133200 h 457505"/>
                  <a:gd name="connsiteX8" fmla="*/ 4168 w 129202"/>
                  <a:gd name="connsiteY8" fmla="*/ 8317 h 4575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9202" h="457505">
                    <a:moveTo>
                      <a:pt x="4168" y="8317"/>
                    </a:moveTo>
                    <a:cubicBezTo>
                      <a:pt x="15810" y="50650"/>
                      <a:pt x="68726" y="317350"/>
                      <a:pt x="86718" y="387200"/>
                    </a:cubicBezTo>
                    <a:cubicBezTo>
                      <a:pt x="104710" y="457050"/>
                      <a:pt x="105063" y="434120"/>
                      <a:pt x="112118" y="427417"/>
                    </a:cubicBezTo>
                    <a:cubicBezTo>
                      <a:pt x="119173" y="420714"/>
                      <a:pt x="127993" y="342044"/>
                      <a:pt x="129051" y="346983"/>
                    </a:cubicBezTo>
                    <a:cubicBezTo>
                      <a:pt x="130109" y="351922"/>
                      <a:pt x="125523" y="451406"/>
                      <a:pt x="118468" y="457050"/>
                    </a:cubicBezTo>
                    <a:cubicBezTo>
                      <a:pt x="111413" y="462694"/>
                      <a:pt x="97654" y="414717"/>
                      <a:pt x="86718" y="380850"/>
                    </a:cubicBezTo>
                    <a:cubicBezTo>
                      <a:pt x="75782" y="346983"/>
                      <a:pt x="64493" y="295125"/>
                      <a:pt x="52851" y="253850"/>
                    </a:cubicBezTo>
                    <a:cubicBezTo>
                      <a:pt x="41209" y="212575"/>
                      <a:pt x="25687" y="169183"/>
                      <a:pt x="16868" y="133200"/>
                    </a:cubicBezTo>
                    <a:cubicBezTo>
                      <a:pt x="8049" y="97217"/>
                      <a:pt x="-7474" y="-34016"/>
                      <a:pt x="4168" y="83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8" name="フリーフォーム: 図形 2887">
                <a:extLst>
                  <a:ext uri="{FF2B5EF4-FFF2-40B4-BE49-F238E27FC236}">
                    <a16:creationId xmlns:a16="http://schemas.microsoft.com/office/drawing/2014/main" id="{A9587E89-BB2F-464B-88D7-8809C559A571}"/>
                  </a:ext>
                </a:extLst>
              </p:cNvPr>
              <p:cNvSpPr/>
              <p:nvPr/>
            </p:nvSpPr>
            <p:spPr>
              <a:xfrm>
                <a:off x="5564711" y="4732818"/>
                <a:ext cx="129150" cy="427027"/>
              </a:xfrm>
              <a:custGeom>
                <a:avLst/>
                <a:gdLst>
                  <a:gd name="connsiteX0" fmla="*/ 46572 w 129150"/>
                  <a:gd name="connsiteY0" fmla="*/ 49 h 427027"/>
                  <a:gd name="connsiteX1" fmla="*/ 6356 w 129150"/>
                  <a:gd name="connsiteY1" fmla="*/ 230765 h 427027"/>
                  <a:gd name="connsiteX2" fmla="*/ 12706 w 129150"/>
                  <a:gd name="connsiteY2" fmla="*/ 283682 h 427027"/>
                  <a:gd name="connsiteX3" fmla="*/ 124889 w 129150"/>
                  <a:gd name="connsiteY3" fmla="*/ 423382 h 427027"/>
                  <a:gd name="connsiteX4" fmla="*/ 97372 w 129150"/>
                  <a:gd name="connsiteY4" fmla="*/ 374699 h 427027"/>
                  <a:gd name="connsiteX5" fmla="*/ 19056 w 129150"/>
                  <a:gd name="connsiteY5" fmla="*/ 251932 h 427027"/>
                  <a:gd name="connsiteX6" fmla="*/ 46572 w 129150"/>
                  <a:gd name="connsiteY6" fmla="*/ 49 h 4270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9150" h="427027">
                    <a:moveTo>
                      <a:pt x="46572" y="49"/>
                    </a:moveTo>
                    <a:cubicBezTo>
                      <a:pt x="44455" y="-3479"/>
                      <a:pt x="12000" y="183493"/>
                      <a:pt x="6356" y="230765"/>
                    </a:cubicBezTo>
                    <a:cubicBezTo>
                      <a:pt x="712" y="278037"/>
                      <a:pt x="-7049" y="251579"/>
                      <a:pt x="12706" y="283682"/>
                    </a:cubicBezTo>
                    <a:cubicBezTo>
                      <a:pt x="32461" y="315785"/>
                      <a:pt x="110778" y="408213"/>
                      <a:pt x="124889" y="423382"/>
                    </a:cubicBezTo>
                    <a:cubicBezTo>
                      <a:pt x="139000" y="438551"/>
                      <a:pt x="115011" y="403274"/>
                      <a:pt x="97372" y="374699"/>
                    </a:cubicBezTo>
                    <a:cubicBezTo>
                      <a:pt x="79733" y="346124"/>
                      <a:pt x="29286" y="310493"/>
                      <a:pt x="19056" y="251932"/>
                    </a:cubicBezTo>
                    <a:cubicBezTo>
                      <a:pt x="8825" y="193371"/>
                      <a:pt x="48689" y="3577"/>
                      <a:pt x="46572" y="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89" name="フリーフォーム: 図形 2888">
                <a:extLst>
                  <a:ext uri="{FF2B5EF4-FFF2-40B4-BE49-F238E27FC236}">
                    <a16:creationId xmlns:a16="http://schemas.microsoft.com/office/drawing/2014/main" id="{18528C24-1B8F-4B11-927A-CCD32C1AEF09}"/>
                  </a:ext>
                </a:extLst>
              </p:cNvPr>
              <p:cNvSpPr/>
              <p:nvPr/>
            </p:nvSpPr>
            <p:spPr>
              <a:xfrm>
                <a:off x="5622862" y="4894519"/>
                <a:ext cx="141083" cy="264268"/>
              </a:xfrm>
              <a:custGeom>
                <a:avLst/>
                <a:gdLst>
                  <a:gd name="connsiteX0" fmla="*/ 1121 w 141083"/>
                  <a:gd name="connsiteY0" fmla="*/ 1331 h 264268"/>
                  <a:gd name="connsiteX1" fmla="*/ 56155 w 141083"/>
                  <a:gd name="connsiteY1" fmla="*/ 166431 h 264268"/>
                  <a:gd name="connsiteX2" fmla="*/ 121771 w 141083"/>
                  <a:gd name="connsiteY2" fmla="*/ 263798 h 264268"/>
                  <a:gd name="connsiteX3" fmla="*/ 134471 w 141083"/>
                  <a:gd name="connsiteY3" fmla="*/ 200298 h 264268"/>
                  <a:gd name="connsiteX4" fmla="*/ 140821 w 141083"/>
                  <a:gd name="connsiteY4" fmla="*/ 128331 h 264268"/>
                  <a:gd name="connsiteX5" fmla="*/ 126005 w 141083"/>
                  <a:gd name="connsiteY5" fmla="*/ 71181 h 264268"/>
                  <a:gd name="connsiteX6" fmla="*/ 128121 w 141083"/>
                  <a:gd name="connsiteY6" fmla="*/ 191831 h 264268"/>
                  <a:gd name="connsiteX7" fmla="*/ 109071 w 141083"/>
                  <a:gd name="connsiteY7" fmla="*/ 253214 h 264268"/>
                  <a:gd name="connsiteX8" fmla="*/ 45571 w 141083"/>
                  <a:gd name="connsiteY8" fmla="*/ 179131 h 264268"/>
                  <a:gd name="connsiteX9" fmla="*/ 20171 w 141083"/>
                  <a:gd name="connsiteY9" fmla="*/ 92348 h 264268"/>
                  <a:gd name="connsiteX10" fmla="*/ 1121 w 141083"/>
                  <a:gd name="connsiteY10" fmla="*/ 1331 h 2642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41083" h="264268">
                    <a:moveTo>
                      <a:pt x="1121" y="1331"/>
                    </a:moveTo>
                    <a:cubicBezTo>
                      <a:pt x="7118" y="13678"/>
                      <a:pt x="36047" y="122687"/>
                      <a:pt x="56155" y="166431"/>
                    </a:cubicBezTo>
                    <a:cubicBezTo>
                      <a:pt x="76263" y="210176"/>
                      <a:pt x="108718" y="258154"/>
                      <a:pt x="121771" y="263798"/>
                    </a:cubicBezTo>
                    <a:cubicBezTo>
                      <a:pt x="134824" y="269443"/>
                      <a:pt x="131296" y="222876"/>
                      <a:pt x="134471" y="200298"/>
                    </a:cubicBezTo>
                    <a:cubicBezTo>
                      <a:pt x="137646" y="177720"/>
                      <a:pt x="142232" y="149851"/>
                      <a:pt x="140821" y="128331"/>
                    </a:cubicBezTo>
                    <a:cubicBezTo>
                      <a:pt x="139410" y="106812"/>
                      <a:pt x="128122" y="60598"/>
                      <a:pt x="126005" y="71181"/>
                    </a:cubicBezTo>
                    <a:cubicBezTo>
                      <a:pt x="123888" y="81764"/>
                      <a:pt x="130943" y="161492"/>
                      <a:pt x="128121" y="191831"/>
                    </a:cubicBezTo>
                    <a:cubicBezTo>
                      <a:pt x="125299" y="222170"/>
                      <a:pt x="122829" y="255331"/>
                      <a:pt x="109071" y="253214"/>
                    </a:cubicBezTo>
                    <a:cubicBezTo>
                      <a:pt x="95313" y="251097"/>
                      <a:pt x="60388" y="205942"/>
                      <a:pt x="45571" y="179131"/>
                    </a:cubicBezTo>
                    <a:cubicBezTo>
                      <a:pt x="30754" y="152320"/>
                      <a:pt x="25463" y="118806"/>
                      <a:pt x="20171" y="92348"/>
                    </a:cubicBezTo>
                    <a:cubicBezTo>
                      <a:pt x="14879" y="65890"/>
                      <a:pt x="-4876" y="-11016"/>
                      <a:pt x="1121" y="13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0" name="フリーフォーム: 図形 2889">
                <a:extLst>
                  <a:ext uri="{FF2B5EF4-FFF2-40B4-BE49-F238E27FC236}">
                    <a16:creationId xmlns:a16="http://schemas.microsoft.com/office/drawing/2014/main" id="{BC6727D6-FE65-4F15-8CDE-865AE5A0F222}"/>
                  </a:ext>
                </a:extLst>
              </p:cNvPr>
              <p:cNvSpPr/>
              <p:nvPr/>
            </p:nvSpPr>
            <p:spPr>
              <a:xfrm>
                <a:off x="5463901" y="4552412"/>
                <a:ext cx="50154" cy="373078"/>
              </a:xfrm>
              <a:custGeom>
                <a:avLst/>
                <a:gdLst>
                  <a:gd name="connsiteX0" fmla="*/ 50016 w 50154"/>
                  <a:gd name="connsiteY0" fmla="*/ 538 h 373078"/>
                  <a:gd name="connsiteX1" fmla="*/ 28849 w 50154"/>
                  <a:gd name="connsiteY1" fmla="*/ 216438 h 373078"/>
                  <a:gd name="connsiteX2" fmla="*/ 5566 w 50154"/>
                  <a:gd name="connsiteY2" fmla="*/ 298988 h 373078"/>
                  <a:gd name="connsiteX3" fmla="*/ 20382 w 50154"/>
                  <a:gd name="connsiteY3" fmla="*/ 373071 h 373078"/>
                  <a:gd name="connsiteX4" fmla="*/ 1332 w 50154"/>
                  <a:gd name="connsiteY4" fmla="*/ 303221 h 373078"/>
                  <a:gd name="connsiteX5" fmla="*/ 3449 w 50154"/>
                  <a:gd name="connsiteY5" fmla="*/ 233371 h 373078"/>
                  <a:gd name="connsiteX6" fmla="*/ 18266 w 50154"/>
                  <a:gd name="connsiteY6" fmla="*/ 157171 h 373078"/>
                  <a:gd name="connsiteX7" fmla="*/ 50016 w 50154"/>
                  <a:gd name="connsiteY7" fmla="*/ 538 h 3730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50154" h="373078">
                    <a:moveTo>
                      <a:pt x="50016" y="538"/>
                    </a:moveTo>
                    <a:cubicBezTo>
                      <a:pt x="51780" y="10416"/>
                      <a:pt x="36257" y="166696"/>
                      <a:pt x="28849" y="216438"/>
                    </a:cubicBezTo>
                    <a:cubicBezTo>
                      <a:pt x="21441" y="266180"/>
                      <a:pt x="6977" y="272883"/>
                      <a:pt x="5566" y="298988"/>
                    </a:cubicBezTo>
                    <a:cubicBezTo>
                      <a:pt x="4155" y="325093"/>
                      <a:pt x="21088" y="372366"/>
                      <a:pt x="20382" y="373071"/>
                    </a:cubicBezTo>
                    <a:cubicBezTo>
                      <a:pt x="19676" y="373776"/>
                      <a:pt x="4154" y="326504"/>
                      <a:pt x="1332" y="303221"/>
                    </a:cubicBezTo>
                    <a:cubicBezTo>
                      <a:pt x="-1490" y="279938"/>
                      <a:pt x="627" y="257713"/>
                      <a:pt x="3449" y="233371"/>
                    </a:cubicBezTo>
                    <a:cubicBezTo>
                      <a:pt x="6271" y="209029"/>
                      <a:pt x="10152" y="194918"/>
                      <a:pt x="18266" y="157171"/>
                    </a:cubicBezTo>
                    <a:cubicBezTo>
                      <a:pt x="26380" y="119424"/>
                      <a:pt x="48252" y="-9340"/>
                      <a:pt x="50016" y="5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1" name="フリーフォーム: 図形 2890">
                <a:extLst>
                  <a:ext uri="{FF2B5EF4-FFF2-40B4-BE49-F238E27FC236}">
                    <a16:creationId xmlns:a16="http://schemas.microsoft.com/office/drawing/2014/main" id="{0780BB26-F713-40FC-9B91-693407CCFA60}"/>
                  </a:ext>
                </a:extLst>
              </p:cNvPr>
              <p:cNvSpPr/>
              <p:nvPr/>
            </p:nvSpPr>
            <p:spPr>
              <a:xfrm>
                <a:off x="5505378" y="4615984"/>
                <a:ext cx="84632" cy="324316"/>
              </a:xfrm>
              <a:custGeom>
                <a:avLst/>
                <a:gdLst>
                  <a:gd name="connsiteX0" fmla="*/ 80505 w 84632"/>
                  <a:gd name="connsiteY0" fmla="*/ 466 h 324316"/>
                  <a:gd name="connsiteX1" fmla="*/ 42405 w 84632"/>
                  <a:gd name="connsiteY1" fmla="*/ 218483 h 324316"/>
                  <a:gd name="connsiteX2" fmla="*/ 72 w 84632"/>
                  <a:gd name="connsiteY2" fmla="*/ 324316 h 324316"/>
                  <a:gd name="connsiteX3" fmla="*/ 52989 w 84632"/>
                  <a:gd name="connsiteY3" fmla="*/ 218483 h 324316"/>
                  <a:gd name="connsiteX4" fmla="*/ 80505 w 84632"/>
                  <a:gd name="connsiteY4" fmla="*/ 161333 h 324316"/>
                  <a:gd name="connsiteX5" fmla="*/ 80505 w 84632"/>
                  <a:gd name="connsiteY5" fmla="*/ 466 h 324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4632" h="324316">
                    <a:moveTo>
                      <a:pt x="80505" y="466"/>
                    </a:moveTo>
                    <a:cubicBezTo>
                      <a:pt x="74155" y="9991"/>
                      <a:pt x="55810" y="164508"/>
                      <a:pt x="42405" y="218483"/>
                    </a:cubicBezTo>
                    <a:cubicBezTo>
                      <a:pt x="29000" y="272458"/>
                      <a:pt x="-1692" y="324316"/>
                      <a:pt x="72" y="324316"/>
                    </a:cubicBezTo>
                    <a:cubicBezTo>
                      <a:pt x="1836" y="324316"/>
                      <a:pt x="39584" y="245647"/>
                      <a:pt x="52989" y="218483"/>
                    </a:cubicBezTo>
                    <a:cubicBezTo>
                      <a:pt x="66394" y="191319"/>
                      <a:pt x="75919" y="192730"/>
                      <a:pt x="80505" y="161333"/>
                    </a:cubicBezTo>
                    <a:cubicBezTo>
                      <a:pt x="85091" y="129936"/>
                      <a:pt x="86855" y="-9059"/>
                      <a:pt x="80505" y="4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2" name="フリーフォーム: 図形 2891">
                <a:extLst>
                  <a:ext uri="{FF2B5EF4-FFF2-40B4-BE49-F238E27FC236}">
                    <a16:creationId xmlns:a16="http://schemas.microsoft.com/office/drawing/2014/main" id="{C1678150-232B-4E3E-B799-02470ADF89D7}"/>
                  </a:ext>
                </a:extLst>
              </p:cNvPr>
              <p:cNvSpPr/>
              <p:nvPr/>
            </p:nvSpPr>
            <p:spPr>
              <a:xfrm>
                <a:off x="5057878" y="4582036"/>
                <a:ext cx="217738" cy="437828"/>
              </a:xfrm>
              <a:custGeom>
                <a:avLst/>
                <a:gdLst>
                  <a:gd name="connsiteX0" fmla="*/ 208389 w 217738"/>
                  <a:gd name="connsiteY0" fmla="*/ 547 h 437828"/>
                  <a:gd name="connsiteX1" fmla="*/ 212622 w 217738"/>
                  <a:gd name="connsiteY1" fmla="*/ 125431 h 437828"/>
                  <a:gd name="connsiteX2" fmla="*/ 130072 w 217738"/>
                  <a:gd name="connsiteY2" fmla="*/ 256664 h 437828"/>
                  <a:gd name="connsiteX3" fmla="*/ 955 w 217738"/>
                  <a:gd name="connsiteY3" fmla="*/ 436581 h 437828"/>
                  <a:gd name="connsiteX4" fmla="*/ 75039 w 217738"/>
                  <a:gd name="connsiteY4" fmla="*/ 330747 h 437828"/>
                  <a:gd name="connsiteX5" fmla="*/ 144889 w 217738"/>
                  <a:gd name="connsiteY5" fmla="*/ 222797 h 437828"/>
                  <a:gd name="connsiteX6" fmla="*/ 187222 w 217738"/>
                  <a:gd name="connsiteY6" fmla="*/ 133897 h 437828"/>
                  <a:gd name="connsiteX7" fmla="*/ 204155 w 217738"/>
                  <a:gd name="connsiteY7" fmla="*/ 80981 h 437828"/>
                  <a:gd name="connsiteX8" fmla="*/ 208389 w 217738"/>
                  <a:gd name="connsiteY8" fmla="*/ 547 h 4378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17738" h="437828">
                    <a:moveTo>
                      <a:pt x="208389" y="547"/>
                    </a:moveTo>
                    <a:cubicBezTo>
                      <a:pt x="209800" y="7955"/>
                      <a:pt x="225675" y="82745"/>
                      <a:pt x="212622" y="125431"/>
                    </a:cubicBezTo>
                    <a:cubicBezTo>
                      <a:pt x="199569" y="168117"/>
                      <a:pt x="165350" y="204806"/>
                      <a:pt x="130072" y="256664"/>
                    </a:cubicBezTo>
                    <a:cubicBezTo>
                      <a:pt x="94794" y="308522"/>
                      <a:pt x="10127" y="424234"/>
                      <a:pt x="955" y="436581"/>
                    </a:cubicBezTo>
                    <a:cubicBezTo>
                      <a:pt x="-8217" y="448928"/>
                      <a:pt x="51050" y="366378"/>
                      <a:pt x="75039" y="330747"/>
                    </a:cubicBezTo>
                    <a:cubicBezTo>
                      <a:pt x="99028" y="295116"/>
                      <a:pt x="126192" y="255605"/>
                      <a:pt x="144889" y="222797"/>
                    </a:cubicBezTo>
                    <a:cubicBezTo>
                      <a:pt x="163586" y="189989"/>
                      <a:pt x="177344" y="157533"/>
                      <a:pt x="187222" y="133897"/>
                    </a:cubicBezTo>
                    <a:cubicBezTo>
                      <a:pt x="197100" y="110261"/>
                      <a:pt x="201333" y="98973"/>
                      <a:pt x="204155" y="80981"/>
                    </a:cubicBezTo>
                    <a:cubicBezTo>
                      <a:pt x="206977" y="62989"/>
                      <a:pt x="206978" y="-6861"/>
                      <a:pt x="208389" y="5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3" name="フリーフォーム: 図形 2892">
                <a:extLst>
                  <a:ext uri="{FF2B5EF4-FFF2-40B4-BE49-F238E27FC236}">
                    <a16:creationId xmlns:a16="http://schemas.microsoft.com/office/drawing/2014/main" id="{71B8188E-F132-4208-84F4-99ABC54309C7}"/>
                  </a:ext>
                </a:extLst>
              </p:cNvPr>
              <p:cNvSpPr/>
              <p:nvPr/>
            </p:nvSpPr>
            <p:spPr>
              <a:xfrm>
                <a:off x="5018026" y="4706493"/>
                <a:ext cx="261612" cy="603800"/>
              </a:xfrm>
              <a:custGeom>
                <a:avLst/>
                <a:gdLst>
                  <a:gd name="connsiteX0" fmla="*/ 258824 w 261612"/>
                  <a:gd name="connsiteY0" fmla="*/ 2032 h 603800"/>
                  <a:gd name="connsiteX1" fmla="*/ 217549 w 261612"/>
                  <a:gd name="connsiteY1" fmla="*/ 136970 h 603800"/>
                  <a:gd name="connsiteX2" fmla="*/ 111187 w 261612"/>
                  <a:gd name="connsiteY2" fmla="*/ 302070 h 603800"/>
                  <a:gd name="connsiteX3" fmla="*/ 58799 w 261612"/>
                  <a:gd name="connsiteY3" fmla="*/ 373507 h 603800"/>
                  <a:gd name="connsiteX4" fmla="*/ 17524 w 261612"/>
                  <a:gd name="connsiteY4" fmla="*/ 437007 h 603800"/>
                  <a:gd name="connsiteX5" fmla="*/ 62 w 261612"/>
                  <a:gd name="connsiteY5" fmla="*/ 600520 h 603800"/>
                  <a:gd name="connsiteX6" fmla="*/ 12762 w 261612"/>
                  <a:gd name="connsiteY6" fmla="*/ 537020 h 603800"/>
                  <a:gd name="connsiteX7" fmla="*/ 39749 w 261612"/>
                  <a:gd name="connsiteY7" fmla="*/ 424307 h 603800"/>
                  <a:gd name="connsiteX8" fmla="*/ 96899 w 261612"/>
                  <a:gd name="connsiteY8" fmla="*/ 314770 h 603800"/>
                  <a:gd name="connsiteX9" fmla="*/ 146112 w 261612"/>
                  <a:gd name="connsiteY9" fmla="*/ 243332 h 603800"/>
                  <a:gd name="connsiteX10" fmla="*/ 258824 w 261612"/>
                  <a:gd name="connsiteY10" fmla="*/ 2032 h 603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61612" h="603800">
                    <a:moveTo>
                      <a:pt x="258824" y="2032"/>
                    </a:moveTo>
                    <a:cubicBezTo>
                      <a:pt x="270730" y="-15695"/>
                      <a:pt x="242155" y="86964"/>
                      <a:pt x="217549" y="136970"/>
                    </a:cubicBezTo>
                    <a:cubicBezTo>
                      <a:pt x="192943" y="186976"/>
                      <a:pt x="137645" y="262647"/>
                      <a:pt x="111187" y="302070"/>
                    </a:cubicBezTo>
                    <a:cubicBezTo>
                      <a:pt x="84729" y="341493"/>
                      <a:pt x="74409" y="351018"/>
                      <a:pt x="58799" y="373507"/>
                    </a:cubicBezTo>
                    <a:cubicBezTo>
                      <a:pt x="43189" y="395996"/>
                      <a:pt x="27313" y="399172"/>
                      <a:pt x="17524" y="437007"/>
                    </a:cubicBezTo>
                    <a:cubicBezTo>
                      <a:pt x="7735" y="474842"/>
                      <a:pt x="856" y="583851"/>
                      <a:pt x="62" y="600520"/>
                    </a:cubicBezTo>
                    <a:cubicBezTo>
                      <a:pt x="-732" y="617189"/>
                      <a:pt x="6148" y="566389"/>
                      <a:pt x="12762" y="537020"/>
                    </a:cubicBezTo>
                    <a:cubicBezTo>
                      <a:pt x="19376" y="507651"/>
                      <a:pt x="25726" y="461349"/>
                      <a:pt x="39749" y="424307"/>
                    </a:cubicBezTo>
                    <a:cubicBezTo>
                      <a:pt x="53772" y="387265"/>
                      <a:pt x="79172" y="344933"/>
                      <a:pt x="96899" y="314770"/>
                    </a:cubicBezTo>
                    <a:cubicBezTo>
                      <a:pt x="114626" y="284608"/>
                      <a:pt x="119654" y="290428"/>
                      <a:pt x="146112" y="243332"/>
                    </a:cubicBezTo>
                    <a:cubicBezTo>
                      <a:pt x="172570" y="196236"/>
                      <a:pt x="246918" y="19759"/>
                      <a:pt x="258824" y="20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4" name="フリーフォーム: 図形 2893">
                <a:extLst>
                  <a:ext uri="{FF2B5EF4-FFF2-40B4-BE49-F238E27FC236}">
                    <a16:creationId xmlns:a16="http://schemas.microsoft.com/office/drawing/2014/main" id="{8AF30393-2270-4C84-A5A1-BD69B6791733}"/>
                  </a:ext>
                </a:extLst>
              </p:cNvPr>
              <p:cNvSpPr/>
              <p:nvPr/>
            </p:nvSpPr>
            <p:spPr>
              <a:xfrm>
                <a:off x="5030245" y="4570835"/>
                <a:ext cx="164262" cy="410072"/>
              </a:xfrm>
              <a:custGeom>
                <a:avLst/>
                <a:gdLst>
                  <a:gd name="connsiteX0" fmla="*/ 156118 w 164262"/>
                  <a:gd name="connsiteY0" fmla="*/ 1165 h 410072"/>
                  <a:gd name="connsiteX1" fmla="*/ 140243 w 164262"/>
                  <a:gd name="connsiteY1" fmla="*/ 161503 h 410072"/>
                  <a:gd name="connsiteX2" fmla="*/ 5305 w 164262"/>
                  <a:gd name="connsiteY2" fmla="*/ 401215 h 410072"/>
                  <a:gd name="connsiteX3" fmla="*/ 38643 w 164262"/>
                  <a:gd name="connsiteY3" fmla="*/ 342478 h 410072"/>
                  <a:gd name="connsiteX4" fmla="*/ 145005 w 164262"/>
                  <a:gd name="connsiteY4" fmla="*/ 190078 h 410072"/>
                  <a:gd name="connsiteX5" fmla="*/ 159293 w 164262"/>
                  <a:gd name="connsiteY5" fmla="*/ 145628 h 410072"/>
                  <a:gd name="connsiteX6" fmla="*/ 164055 w 164262"/>
                  <a:gd name="connsiteY6" fmla="*/ 90065 h 410072"/>
                  <a:gd name="connsiteX7" fmla="*/ 156118 w 164262"/>
                  <a:gd name="connsiteY7" fmla="*/ 1165 h 410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262" h="410072">
                    <a:moveTo>
                      <a:pt x="156118" y="1165"/>
                    </a:moveTo>
                    <a:cubicBezTo>
                      <a:pt x="152149" y="13071"/>
                      <a:pt x="165378" y="94828"/>
                      <a:pt x="140243" y="161503"/>
                    </a:cubicBezTo>
                    <a:cubicBezTo>
                      <a:pt x="115108" y="228178"/>
                      <a:pt x="22238" y="371053"/>
                      <a:pt x="5305" y="401215"/>
                    </a:cubicBezTo>
                    <a:cubicBezTo>
                      <a:pt x="-11628" y="431377"/>
                      <a:pt x="15360" y="377667"/>
                      <a:pt x="38643" y="342478"/>
                    </a:cubicBezTo>
                    <a:cubicBezTo>
                      <a:pt x="61926" y="307289"/>
                      <a:pt x="124897" y="222886"/>
                      <a:pt x="145005" y="190078"/>
                    </a:cubicBezTo>
                    <a:cubicBezTo>
                      <a:pt x="165113" y="157270"/>
                      <a:pt x="156118" y="162297"/>
                      <a:pt x="159293" y="145628"/>
                    </a:cubicBezTo>
                    <a:cubicBezTo>
                      <a:pt x="162468" y="128959"/>
                      <a:pt x="162732" y="108057"/>
                      <a:pt x="164055" y="90065"/>
                    </a:cubicBezTo>
                    <a:cubicBezTo>
                      <a:pt x="165378" y="72073"/>
                      <a:pt x="160087" y="-10741"/>
                      <a:pt x="156118" y="11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5" name="フリーフォーム: 図形 2894">
                <a:extLst>
                  <a:ext uri="{FF2B5EF4-FFF2-40B4-BE49-F238E27FC236}">
                    <a16:creationId xmlns:a16="http://schemas.microsoft.com/office/drawing/2014/main" id="{F6808A95-40B6-4CE1-957E-BE8BD3019FB4}"/>
                  </a:ext>
                </a:extLst>
              </p:cNvPr>
              <p:cNvSpPr/>
              <p:nvPr/>
            </p:nvSpPr>
            <p:spPr>
              <a:xfrm>
                <a:off x="4935346" y="4990563"/>
                <a:ext cx="98735" cy="410118"/>
              </a:xfrm>
              <a:custGeom>
                <a:avLst/>
                <a:gdLst>
                  <a:gd name="connsiteX0" fmla="*/ 98617 w 98735"/>
                  <a:gd name="connsiteY0" fmla="*/ 537 h 410118"/>
                  <a:gd name="connsiteX1" fmla="*/ 39879 w 98735"/>
                  <a:gd name="connsiteY1" fmla="*/ 118012 h 410118"/>
                  <a:gd name="connsiteX2" fmla="*/ 16067 w 98735"/>
                  <a:gd name="connsiteY2" fmla="*/ 168812 h 410118"/>
                  <a:gd name="connsiteX3" fmla="*/ 192 w 98735"/>
                  <a:gd name="connsiteY3" fmla="*/ 251362 h 410118"/>
                  <a:gd name="connsiteX4" fmla="*/ 8129 w 98735"/>
                  <a:gd name="connsiteY4" fmla="*/ 348200 h 410118"/>
                  <a:gd name="connsiteX5" fmla="*/ 20829 w 98735"/>
                  <a:gd name="connsiteY5" fmla="*/ 410112 h 410118"/>
                  <a:gd name="connsiteX6" fmla="*/ 14479 w 98735"/>
                  <a:gd name="connsiteY6" fmla="*/ 351375 h 410118"/>
                  <a:gd name="connsiteX7" fmla="*/ 11304 w 98735"/>
                  <a:gd name="connsiteY7" fmla="*/ 241837 h 410118"/>
                  <a:gd name="connsiteX8" fmla="*/ 20829 w 98735"/>
                  <a:gd name="connsiteY8" fmla="*/ 176750 h 410118"/>
                  <a:gd name="connsiteX9" fmla="*/ 98617 w 98735"/>
                  <a:gd name="connsiteY9" fmla="*/ 537 h 410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8735" h="410118">
                    <a:moveTo>
                      <a:pt x="98617" y="537"/>
                    </a:moveTo>
                    <a:cubicBezTo>
                      <a:pt x="101792" y="-9253"/>
                      <a:pt x="39879" y="118012"/>
                      <a:pt x="39879" y="118012"/>
                    </a:cubicBezTo>
                    <a:cubicBezTo>
                      <a:pt x="26121" y="146058"/>
                      <a:pt x="22681" y="146587"/>
                      <a:pt x="16067" y="168812"/>
                    </a:cubicBezTo>
                    <a:cubicBezTo>
                      <a:pt x="9453" y="191037"/>
                      <a:pt x="1515" y="221464"/>
                      <a:pt x="192" y="251362"/>
                    </a:cubicBezTo>
                    <a:cubicBezTo>
                      <a:pt x="-1131" y="281260"/>
                      <a:pt x="4690" y="321742"/>
                      <a:pt x="8129" y="348200"/>
                    </a:cubicBezTo>
                    <a:cubicBezTo>
                      <a:pt x="11568" y="374658"/>
                      <a:pt x="19771" y="409583"/>
                      <a:pt x="20829" y="410112"/>
                    </a:cubicBezTo>
                    <a:cubicBezTo>
                      <a:pt x="21887" y="410641"/>
                      <a:pt x="16066" y="379421"/>
                      <a:pt x="14479" y="351375"/>
                    </a:cubicBezTo>
                    <a:cubicBezTo>
                      <a:pt x="12892" y="323329"/>
                      <a:pt x="10246" y="270941"/>
                      <a:pt x="11304" y="241837"/>
                    </a:cubicBezTo>
                    <a:cubicBezTo>
                      <a:pt x="12362" y="212733"/>
                      <a:pt x="6277" y="215114"/>
                      <a:pt x="20829" y="176750"/>
                    </a:cubicBezTo>
                    <a:cubicBezTo>
                      <a:pt x="35381" y="138386"/>
                      <a:pt x="95442" y="10327"/>
                      <a:pt x="98617" y="5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6" name="フリーフォーム: 図形 2895">
                <a:extLst>
                  <a:ext uri="{FF2B5EF4-FFF2-40B4-BE49-F238E27FC236}">
                    <a16:creationId xmlns:a16="http://schemas.microsoft.com/office/drawing/2014/main" id="{65349DBC-BBF6-49BD-B145-E2A61ABD9F00}"/>
                  </a:ext>
                </a:extLst>
              </p:cNvPr>
              <p:cNvSpPr/>
              <p:nvPr/>
            </p:nvSpPr>
            <p:spPr>
              <a:xfrm>
                <a:off x="4835201" y="4785535"/>
                <a:ext cx="235272" cy="637623"/>
              </a:xfrm>
              <a:custGeom>
                <a:avLst/>
                <a:gdLst>
                  <a:gd name="connsiteX0" fmla="*/ 233687 w 235272"/>
                  <a:gd name="connsiteY0" fmla="*/ 3953 h 637623"/>
                  <a:gd name="connsiteX1" fmla="*/ 132087 w 235272"/>
                  <a:gd name="connsiteY1" fmla="*/ 205565 h 637623"/>
                  <a:gd name="connsiteX2" fmla="*/ 74937 w 235272"/>
                  <a:gd name="connsiteY2" fmla="*/ 291290 h 637623"/>
                  <a:gd name="connsiteX3" fmla="*/ 30487 w 235272"/>
                  <a:gd name="connsiteY3" fmla="*/ 391303 h 637623"/>
                  <a:gd name="connsiteX4" fmla="*/ 324 w 235272"/>
                  <a:gd name="connsiteY4" fmla="*/ 477028 h 637623"/>
                  <a:gd name="connsiteX5" fmla="*/ 49537 w 235272"/>
                  <a:gd name="connsiteY5" fmla="*/ 599265 h 637623"/>
                  <a:gd name="connsiteX6" fmla="*/ 124149 w 235272"/>
                  <a:gd name="connsiteY6" fmla="*/ 637365 h 637623"/>
                  <a:gd name="connsiteX7" fmla="*/ 81287 w 235272"/>
                  <a:gd name="connsiteY7" fmla="*/ 613553 h 637623"/>
                  <a:gd name="connsiteX8" fmla="*/ 41599 w 235272"/>
                  <a:gd name="connsiteY8" fmla="*/ 567515 h 637623"/>
                  <a:gd name="connsiteX9" fmla="*/ 16199 w 235272"/>
                  <a:gd name="connsiteY9" fmla="*/ 491315 h 637623"/>
                  <a:gd name="connsiteX10" fmla="*/ 44774 w 235272"/>
                  <a:gd name="connsiteY10" fmla="*/ 405590 h 637623"/>
                  <a:gd name="connsiteX11" fmla="*/ 233687 w 235272"/>
                  <a:gd name="connsiteY11" fmla="*/ 3953 h 6376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5272" h="637623">
                    <a:moveTo>
                      <a:pt x="233687" y="3953"/>
                    </a:moveTo>
                    <a:cubicBezTo>
                      <a:pt x="248239" y="-29384"/>
                      <a:pt x="158545" y="157676"/>
                      <a:pt x="132087" y="205565"/>
                    </a:cubicBezTo>
                    <a:cubicBezTo>
                      <a:pt x="105629" y="253454"/>
                      <a:pt x="91870" y="260334"/>
                      <a:pt x="74937" y="291290"/>
                    </a:cubicBezTo>
                    <a:cubicBezTo>
                      <a:pt x="58004" y="322246"/>
                      <a:pt x="42922" y="360347"/>
                      <a:pt x="30487" y="391303"/>
                    </a:cubicBezTo>
                    <a:cubicBezTo>
                      <a:pt x="18052" y="422259"/>
                      <a:pt x="-2851" y="442368"/>
                      <a:pt x="324" y="477028"/>
                    </a:cubicBezTo>
                    <a:cubicBezTo>
                      <a:pt x="3499" y="511688"/>
                      <a:pt x="28900" y="572542"/>
                      <a:pt x="49537" y="599265"/>
                    </a:cubicBezTo>
                    <a:cubicBezTo>
                      <a:pt x="70174" y="625988"/>
                      <a:pt x="118857" y="634984"/>
                      <a:pt x="124149" y="637365"/>
                    </a:cubicBezTo>
                    <a:cubicBezTo>
                      <a:pt x="129441" y="639746"/>
                      <a:pt x="95045" y="625195"/>
                      <a:pt x="81287" y="613553"/>
                    </a:cubicBezTo>
                    <a:cubicBezTo>
                      <a:pt x="67529" y="601911"/>
                      <a:pt x="52447" y="587888"/>
                      <a:pt x="41599" y="567515"/>
                    </a:cubicBezTo>
                    <a:cubicBezTo>
                      <a:pt x="30751" y="547142"/>
                      <a:pt x="15670" y="518302"/>
                      <a:pt x="16199" y="491315"/>
                    </a:cubicBezTo>
                    <a:cubicBezTo>
                      <a:pt x="16728" y="464328"/>
                      <a:pt x="8791" y="481525"/>
                      <a:pt x="44774" y="405590"/>
                    </a:cubicBezTo>
                    <a:cubicBezTo>
                      <a:pt x="80757" y="329655"/>
                      <a:pt x="219135" y="37290"/>
                      <a:pt x="233687" y="395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7" name="フリーフォーム: 図形 2896">
                <a:extLst>
                  <a:ext uri="{FF2B5EF4-FFF2-40B4-BE49-F238E27FC236}">
                    <a16:creationId xmlns:a16="http://schemas.microsoft.com/office/drawing/2014/main" id="{98AD6C0E-6F53-49FD-AE7F-531319ED50FE}"/>
                  </a:ext>
                </a:extLst>
              </p:cNvPr>
              <p:cNvSpPr/>
              <p:nvPr/>
            </p:nvSpPr>
            <p:spPr>
              <a:xfrm>
                <a:off x="5446713" y="5249863"/>
                <a:ext cx="351674" cy="210556"/>
              </a:xfrm>
              <a:custGeom>
                <a:avLst/>
                <a:gdLst>
                  <a:gd name="connsiteX0" fmla="*/ 0 w 351674"/>
                  <a:gd name="connsiteY0" fmla="*/ 0 h 210556"/>
                  <a:gd name="connsiteX1" fmla="*/ 204787 w 351674"/>
                  <a:gd name="connsiteY1" fmla="*/ 152400 h 210556"/>
                  <a:gd name="connsiteX2" fmla="*/ 349250 w 351674"/>
                  <a:gd name="connsiteY2" fmla="*/ 209550 h 210556"/>
                  <a:gd name="connsiteX3" fmla="*/ 290512 w 351674"/>
                  <a:gd name="connsiteY3" fmla="*/ 185737 h 210556"/>
                  <a:gd name="connsiteX4" fmla="*/ 227012 w 351674"/>
                  <a:gd name="connsiteY4" fmla="*/ 146050 h 210556"/>
                  <a:gd name="connsiteX5" fmla="*/ 0 w 351674"/>
                  <a:gd name="connsiteY5" fmla="*/ 0 h 2105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51674" h="210556">
                    <a:moveTo>
                      <a:pt x="0" y="0"/>
                    </a:moveTo>
                    <a:cubicBezTo>
                      <a:pt x="73289" y="58737"/>
                      <a:pt x="146579" y="117475"/>
                      <a:pt x="204787" y="152400"/>
                    </a:cubicBezTo>
                    <a:cubicBezTo>
                      <a:pt x="262995" y="187325"/>
                      <a:pt x="334963" y="203994"/>
                      <a:pt x="349250" y="209550"/>
                    </a:cubicBezTo>
                    <a:cubicBezTo>
                      <a:pt x="363538" y="215106"/>
                      <a:pt x="310885" y="196320"/>
                      <a:pt x="290512" y="185737"/>
                    </a:cubicBezTo>
                    <a:cubicBezTo>
                      <a:pt x="270139" y="175154"/>
                      <a:pt x="227012" y="146050"/>
                      <a:pt x="227012" y="14605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8" name="フリーフォーム: 図形 2897">
                <a:extLst>
                  <a:ext uri="{FF2B5EF4-FFF2-40B4-BE49-F238E27FC236}">
                    <a16:creationId xmlns:a16="http://schemas.microsoft.com/office/drawing/2014/main" id="{FD770208-6775-4163-91BF-FDA7D6AAF08C}"/>
                  </a:ext>
                </a:extLst>
              </p:cNvPr>
              <p:cNvSpPr/>
              <p:nvPr/>
            </p:nvSpPr>
            <p:spPr>
              <a:xfrm>
                <a:off x="5541327" y="5417475"/>
                <a:ext cx="271011" cy="138988"/>
              </a:xfrm>
              <a:custGeom>
                <a:avLst/>
                <a:gdLst>
                  <a:gd name="connsiteX0" fmla="*/ 636 w 271011"/>
                  <a:gd name="connsiteY0" fmla="*/ 663 h 138988"/>
                  <a:gd name="connsiteX1" fmla="*/ 259398 w 271011"/>
                  <a:gd name="connsiteY1" fmla="*/ 132425 h 138988"/>
                  <a:gd name="connsiteX2" fmla="*/ 224473 w 271011"/>
                  <a:gd name="connsiteY2" fmla="*/ 116550 h 138988"/>
                  <a:gd name="connsiteX3" fmla="*/ 208598 w 271011"/>
                  <a:gd name="connsiteY3" fmla="*/ 94325 h 138988"/>
                  <a:gd name="connsiteX4" fmla="*/ 186373 w 271011"/>
                  <a:gd name="connsiteY4" fmla="*/ 81625 h 138988"/>
                  <a:gd name="connsiteX5" fmla="*/ 636 w 271011"/>
                  <a:gd name="connsiteY5" fmla="*/ 663 h 1389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011" h="138988">
                    <a:moveTo>
                      <a:pt x="636" y="663"/>
                    </a:moveTo>
                    <a:cubicBezTo>
                      <a:pt x="12807" y="9130"/>
                      <a:pt x="222092" y="113111"/>
                      <a:pt x="259398" y="132425"/>
                    </a:cubicBezTo>
                    <a:cubicBezTo>
                      <a:pt x="296704" y="151740"/>
                      <a:pt x="232940" y="122900"/>
                      <a:pt x="224473" y="116550"/>
                    </a:cubicBezTo>
                    <a:cubicBezTo>
                      <a:pt x="216006" y="110200"/>
                      <a:pt x="214948" y="100146"/>
                      <a:pt x="208598" y="94325"/>
                    </a:cubicBezTo>
                    <a:cubicBezTo>
                      <a:pt x="202248" y="88504"/>
                      <a:pt x="218123" y="95913"/>
                      <a:pt x="186373" y="81625"/>
                    </a:cubicBezTo>
                    <a:cubicBezTo>
                      <a:pt x="154623" y="67338"/>
                      <a:pt x="-11535" y="-7804"/>
                      <a:pt x="636" y="6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99" name="フリーフォーム: 図形 2898">
                <a:extLst>
                  <a:ext uri="{FF2B5EF4-FFF2-40B4-BE49-F238E27FC236}">
                    <a16:creationId xmlns:a16="http://schemas.microsoft.com/office/drawing/2014/main" id="{96A81795-9B1D-4CDF-9075-68E797E57957}"/>
                  </a:ext>
                </a:extLst>
              </p:cNvPr>
              <p:cNvSpPr/>
              <p:nvPr/>
            </p:nvSpPr>
            <p:spPr>
              <a:xfrm>
                <a:off x="4656428" y="4574911"/>
                <a:ext cx="381145" cy="165242"/>
              </a:xfrm>
              <a:custGeom>
                <a:avLst/>
                <a:gdLst>
                  <a:gd name="connsiteX0" fmla="*/ 380710 w 381145"/>
                  <a:gd name="connsiteY0" fmla="*/ 24077 h 165242"/>
                  <a:gd name="connsiteX1" fmla="*/ 264822 w 381145"/>
                  <a:gd name="connsiteY1" fmla="*/ 3439 h 165242"/>
                  <a:gd name="connsiteX2" fmla="*/ 137822 w 381145"/>
                  <a:gd name="connsiteY2" fmla="*/ 39952 h 165242"/>
                  <a:gd name="connsiteX3" fmla="*/ 2885 w 381145"/>
                  <a:gd name="connsiteY3" fmla="*/ 163777 h 165242"/>
                  <a:gd name="connsiteX4" fmla="*/ 52097 w 381145"/>
                  <a:gd name="connsiteY4" fmla="*/ 103452 h 165242"/>
                  <a:gd name="connsiteX5" fmla="*/ 129885 w 381145"/>
                  <a:gd name="connsiteY5" fmla="*/ 35189 h 165242"/>
                  <a:gd name="connsiteX6" fmla="*/ 221960 w 381145"/>
                  <a:gd name="connsiteY6" fmla="*/ 264 h 165242"/>
                  <a:gd name="connsiteX7" fmla="*/ 380710 w 381145"/>
                  <a:gd name="connsiteY7" fmla="*/ 24077 h 165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81145" h="165242">
                    <a:moveTo>
                      <a:pt x="380710" y="24077"/>
                    </a:moveTo>
                    <a:cubicBezTo>
                      <a:pt x="387854" y="24606"/>
                      <a:pt x="305303" y="793"/>
                      <a:pt x="264822" y="3439"/>
                    </a:cubicBezTo>
                    <a:cubicBezTo>
                      <a:pt x="224341" y="6085"/>
                      <a:pt x="181478" y="13229"/>
                      <a:pt x="137822" y="39952"/>
                    </a:cubicBezTo>
                    <a:cubicBezTo>
                      <a:pt x="94166" y="66675"/>
                      <a:pt x="17172" y="153194"/>
                      <a:pt x="2885" y="163777"/>
                    </a:cubicBezTo>
                    <a:cubicBezTo>
                      <a:pt x="-11403" y="174360"/>
                      <a:pt x="30930" y="124883"/>
                      <a:pt x="52097" y="103452"/>
                    </a:cubicBezTo>
                    <a:cubicBezTo>
                      <a:pt x="73264" y="82021"/>
                      <a:pt x="101574" y="52387"/>
                      <a:pt x="129885" y="35189"/>
                    </a:cubicBezTo>
                    <a:cubicBezTo>
                      <a:pt x="158195" y="17991"/>
                      <a:pt x="184125" y="3439"/>
                      <a:pt x="221960" y="264"/>
                    </a:cubicBezTo>
                    <a:cubicBezTo>
                      <a:pt x="259795" y="-2911"/>
                      <a:pt x="373566" y="23548"/>
                      <a:pt x="380710" y="240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0" name="フリーフォーム: 図形 2899">
                <a:extLst>
                  <a:ext uri="{FF2B5EF4-FFF2-40B4-BE49-F238E27FC236}">
                    <a16:creationId xmlns:a16="http://schemas.microsoft.com/office/drawing/2014/main" id="{4BFE4C23-387E-4143-A236-88C3FA6B315A}"/>
                  </a:ext>
                </a:extLst>
              </p:cNvPr>
              <p:cNvSpPr/>
              <p:nvPr/>
            </p:nvSpPr>
            <p:spPr>
              <a:xfrm>
                <a:off x="4649150" y="4651815"/>
                <a:ext cx="218140" cy="171061"/>
              </a:xfrm>
              <a:custGeom>
                <a:avLst/>
                <a:gdLst>
                  <a:gd name="connsiteX0" fmla="*/ 218125 w 218140"/>
                  <a:gd name="connsiteY0" fmla="*/ 1148 h 171061"/>
                  <a:gd name="connsiteX1" fmla="*/ 95888 w 218140"/>
                  <a:gd name="connsiteY1" fmla="*/ 64648 h 171061"/>
                  <a:gd name="connsiteX2" fmla="*/ 3813 w 218140"/>
                  <a:gd name="connsiteY2" fmla="*/ 169423 h 171061"/>
                  <a:gd name="connsiteX3" fmla="*/ 26038 w 218140"/>
                  <a:gd name="connsiteY3" fmla="*/ 121798 h 171061"/>
                  <a:gd name="connsiteX4" fmla="*/ 103825 w 218140"/>
                  <a:gd name="connsiteY4" fmla="*/ 31310 h 171061"/>
                  <a:gd name="connsiteX5" fmla="*/ 218125 w 218140"/>
                  <a:gd name="connsiteY5" fmla="*/ 1148 h 171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8140" h="171061">
                    <a:moveTo>
                      <a:pt x="218125" y="1148"/>
                    </a:moveTo>
                    <a:cubicBezTo>
                      <a:pt x="216802" y="6704"/>
                      <a:pt x="131607" y="36602"/>
                      <a:pt x="95888" y="64648"/>
                    </a:cubicBezTo>
                    <a:cubicBezTo>
                      <a:pt x="60169" y="92694"/>
                      <a:pt x="15455" y="159898"/>
                      <a:pt x="3813" y="169423"/>
                    </a:cubicBezTo>
                    <a:cubicBezTo>
                      <a:pt x="-7829" y="178948"/>
                      <a:pt x="9369" y="144817"/>
                      <a:pt x="26038" y="121798"/>
                    </a:cubicBezTo>
                    <a:cubicBezTo>
                      <a:pt x="42707" y="98779"/>
                      <a:pt x="72869" y="51683"/>
                      <a:pt x="103825" y="31310"/>
                    </a:cubicBezTo>
                    <a:cubicBezTo>
                      <a:pt x="134781" y="10937"/>
                      <a:pt x="219448" y="-4408"/>
                      <a:pt x="218125" y="11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1" name="フリーフォーム: 図形 2900">
                <a:extLst>
                  <a:ext uri="{FF2B5EF4-FFF2-40B4-BE49-F238E27FC236}">
                    <a16:creationId xmlns:a16="http://schemas.microsoft.com/office/drawing/2014/main" id="{3698E533-F68A-4ECA-B4F0-7AE5B65BC3BA}"/>
                  </a:ext>
                </a:extLst>
              </p:cNvPr>
              <p:cNvSpPr/>
              <p:nvPr/>
            </p:nvSpPr>
            <p:spPr>
              <a:xfrm>
                <a:off x="4760777" y="4518000"/>
                <a:ext cx="249590" cy="79441"/>
              </a:xfrm>
              <a:custGeom>
                <a:avLst/>
                <a:gdLst>
                  <a:gd name="connsiteX0" fmla="*/ 136 w 249590"/>
                  <a:gd name="connsiteY0" fmla="*/ 79400 h 79441"/>
                  <a:gd name="connsiteX1" fmla="*/ 120786 w 249590"/>
                  <a:gd name="connsiteY1" fmla="*/ 1613 h 79441"/>
                  <a:gd name="connsiteX2" fmla="*/ 247786 w 249590"/>
                  <a:gd name="connsiteY2" fmla="*/ 25425 h 79441"/>
                  <a:gd name="connsiteX3" fmla="*/ 192223 w 249590"/>
                  <a:gd name="connsiteY3" fmla="*/ 9550 h 79441"/>
                  <a:gd name="connsiteX4" fmla="*/ 144598 w 249590"/>
                  <a:gd name="connsiteY4" fmla="*/ 12725 h 79441"/>
                  <a:gd name="connsiteX5" fmla="*/ 136 w 249590"/>
                  <a:gd name="connsiteY5" fmla="*/ 79400 h 794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9590" h="79441">
                    <a:moveTo>
                      <a:pt x="136" y="79400"/>
                    </a:moveTo>
                    <a:cubicBezTo>
                      <a:pt x="-3833" y="77548"/>
                      <a:pt x="79511" y="10609"/>
                      <a:pt x="120786" y="1613"/>
                    </a:cubicBezTo>
                    <a:cubicBezTo>
                      <a:pt x="162061" y="-7383"/>
                      <a:pt x="235880" y="24102"/>
                      <a:pt x="247786" y="25425"/>
                    </a:cubicBezTo>
                    <a:cubicBezTo>
                      <a:pt x="259692" y="26748"/>
                      <a:pt x="209421" y="11667"/>
                      <a:pt x="192223" y="9550"/>
                    </a:cubicBezTo>
                    <a:cubicBezTo>
                      <a:pt x="175025" y="7433"/>
                      <a:pt x="173173" y="5317"/>
                      <a:pt x="144598" y="12725"/>
                    </a:cubicBezTo>
                    <a:cubicBezTo>
                      <a:pt x="116023" y="20133"/>
                      <a:pt x="4105" y="81252"/>
                      <a:pt x="136" y="794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2" name="フリーフォーム: 図形 2901">
                <a:extLst>
                  <a:ext uri="{FF2B5EF4-FFF2-40B4-BE49-F238E27FC236}">
                    <a16:creationId xmlns:a16="http://schemas.microsoft.com/office/drawing/2014/main" id="{B7869124-AE86-40D8-8BDB-1FC55226343B}"/>
                  </a:ext>
                </a:extLst>
              </p:cNvPr>
              <p:cNvSpPr/>
              <p:nvPr/>
            </p:nvSpPr>
            <p:spPr>
              <a:xfrm>
                <a:off x="4736806" y="4483089"/>
                <a:ext cx="334271" cy="114322"/>
              </a:xfrm>
              <a:custGeom>
                <a:avLst/>
                <a:gdLst>
                  <a:gd name="connsiteX0" fmla="*/ 6644 w 334271"/>
                  <a:gd name="connsiteY0" fmla="*/ 57161 h 114322"/>
                  <a:gd name="connsiteX1" fmla="*/ 60619 w 334271"/>
                  <a:gd name="connsiteY1" fmla="*/ 47636 h 114322"/>
                  <a:gd name="connsiteX2" fmla="*/ 187619 w 334271"/>
                  <a:gd name="connsiteY2" fmla="*/ 11 h 114322"/>
                  <a:gd name="connsiteX3" fmla="*/ 317794 w 334271"/>
                  <a:gd name="connsiteY3" fmla="*/ 52399 h 114322"/>
                  <a:gd name="connsiteX4" fmla="*/ 327319 w 334271"/>
                  <a:gd name="connsiteY4" fmla="*/ 65099 h 114322"/>
                  <a:gd name="connsiteX5" fmla="*/ 303507 w 334271"/>
                  <a:gd name="connsiteY5" fmla="*/ 114311 h 114322"/>
                  <a:gd name="connsiteX6" fmla="*/ 333669 w 334271"/>
                  <a:gd name="connsiteY6" fmla="*/ 60336 h 114322"/>
                  <a:gd name="connsiteX7" fmla="*/ 270169 w 334271"/>
                  <a:gd name="connsiteY7" fmla="*/ 30174 h 114322"/>
                  <a:gd name="connsiteX8" fmla="*/ 206669 w 334271"/>
                  <a:gd name="connsiteY8" fmla="*/ 11124 h 114322"/>
                  <a:gd name="connsiteX9" fmla="*/ 6644 w 334271"/>
                  <a:gd name="connsiteY9" fmla="*/ 57161 h 114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4271" h="114322">
                    <a:moveTo>
                      <a:pt x="6644" y="57161"/>
                    </a:moveTo>
                    <a:cubicBezTo>
                      <a:pt x="-17698" y="63246"/>
                      <a:pt x="30457" y="57161"/>
                      <a:pt x="60619" y="47636"/>
                    </a:cubicBezTo>
                    <a:cubicBezTo>
                      <a:pt x="90781" y="38111"/>
                      <a:pt x="144757" y="-783"/>
                      <a:pt x="187619" y="11"/>
                    </a:cubicBezTo>
                    <a:cubicBezTo>
                      <a:pt x="230481" y="805"/>
                      <a:pt x="294511" y="41551"/>
                      <a:pt x="317794" y="52399"/>
                    </a:cubicBezTo>
                    <a:cubicBezTo>
                      <a:pt x="341077" y="63247"/>
                      <a:pt x="329700" y="54780"/>
                      <a:pt x="327319" y="65099"/>
                    </a:cubicBezTo>
                    <a:cubicBezTo>
                      <a:pt x="324938" y="75418"/>
                      <a:pt x="302449" y="115105"/>
                      <a:pt x="303507" y="114311"/>
                    </a:cubicBezTo>
                    <a:cubicBezTo>
                      <a:pt x="304565" y="113517"/>
                      <a:pt x="339225" y="74359"/>
                      <a:pt x="333669" y="60336"/>
                    </a:cubicBezTo>
                    <a:cubicBezTo>
                      <a:pt x="328113" y="46313"/>
                      <a:pt x="291336" y="38376"/>
                      <a:pt x="270169" y="30174"/>
                    </a:cubicBezTo>
                    <a:cubicBezTo>
                      <a:pt x="249002" y="21972"/>
                      <a:pt x="248208" y="7685"/>
                      <a:pt x="206669" y="11124"/>
                    </a:cubicBezTo>
                    <a:cubicBezTo>
                      <a:pt x="165130" y="14563"/>
                      <a:pt x="30986" y="51076"/>
                      <a:pt x="6644" y="571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3" name="フリーフォーム: 図形 2902">
                <a:extLst>
                  <a:ext uri="{FF2B5EF4-FFF2-40B4-BE49-F238E27FC236}">
                    <a16:creationId xmlns:a16="http://schemas.microsoft.com/office/drawing/2014/main" id="{E7CC8BA5-C68A-4E42-B8DE-7D2D7B4AE5D3}"/>
                  </a:ext>
                </a:extLst>
              </p:cNvPr>
              <p:cNvSpPr/>
              <p:nvPr/>
            </p:nvSpPr>
            <p:spPr>
              <a:xfrm>
                <a:off x="4292328" y="4755641"/>
                <a:ext cx="346470" cy="397413"/>
              </a:xfrm>
              <a:custGeom>
                <a:avLst/>
                <a:gdLst>
                  <a:gd name="connsiteX0" fmla="*/ 346347 w 346470"/>
                  <a:gd name="connsiteY0" fmla="*/ 509 h 397413"/>
                  <a:gd name="connsiteX1" fmla="*/ 276497 w 346470"/>
                  <a:gd name="connsiteY1" fmla="*/ 141797 h 397413"/>
                  <a:gd name="connsiteX2" fmla="*/ 193947 w 346470"/>
                  <a:gd name="connsiteY2" fmla="*/ 237047 h 397413"/>
                  <a:gd name="connsiteX3" fmla="*/ 144735 w 346470"/>
                  <a:gd name="connsiteY3" fmla="*/ 292609 h 397413"/>
                  <a:gd name="connsiteX4" fmla="*/ 46310 w 346470"/>
                  <a:gd name="connsiteY4" fmla="*/ 346584 h 397413"/>
                  <a:gd name="connsiteX5" fmla="*/ 272 w 346470"/>
                  <a:gd name="connsiteY5" fmla="*/ 397384 h 397413"/>
                  <a:gd name="connsiteX6" fmla="*/ 65360 w 346470"/>
                  <a:gd name="connsiteY6" fmla="*/ 352934 h 397413"/>
                  <a:gd name="connsiteX7" fmla="*/ 173310 w 346470"/>
                  <a:gd name="connsiteY7" fmla="*/ 287847 h 397413"/>
                  <a:gd name="connsiteX8" fmla="*/ 236810 w 346470"/>
                  <a:gd name="connsiteY8" fmla="*/ 213234 h 397413"/>
                  <a:gd name="connsiteX9" fmla="*/ 292372 w 346470"/>
                  <a:gd name="connsiteY9" fmla="*/ 97347 h 397413"/>
                  <a:gd name="connsiteX10" fmla="*/ 346347 w 346470"/>
                  <a:gd name="connsiteY10" fmla="*/ 509 h 3974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46470" h="397413">
                    <a:moveTo>
                      <a:pt x="346347" y="509"/>
                    </a:moveTo>
                    <a:cubicBezTo>
                      <a:pt x="343701" y="7917"/>
                      <a:pt x="301897" y="102374"/>
                      <a:pt x="276497" y="141797"/>
                    </a:cubicBezTo>
                    <a:cubicBezTo>
                      <a:pt x="251097" y="181220"/>
                      <a:pt x="215907" y="211912"/>
                      <a:pt x="193947" y="237047"/>
                    </a:cubicBezTo>
                    <a:cubicBezTo>
                      <a:pt x="171987" y="262182"/>
                      <a:pt x="169341" y="274353"/>
                      <a:pt x="144735" y="292609"/>
                    </a:cubicBezTo>
                    <a:cubicBezTo>
                      <a:pt x="120129" y="310865"/>
                      <a:pt x="70387" y="329122"/>
                      <a:pt x="46310" y="346584"/>
                    </a:cubicBezTo>
                    <a:cubicBezTo>
                      <a:pt x="22233" y="364046"/>
                      <a:pt x="-2903" y="396326"/>
                      <a:pt x="272" y="397384"/>
                    </a:cubicBezTo>
                    <a:cubicBezTo>
                      <a:pt x="3447" y="398442"/>
                      <a:pt x="36520" y="371190"/>
                      <a:pt x="65360" y="352934"/>
                    </a:cubicBezTo>
                    <a:cubicBezTo>
                      <a:pt x="94200" y="334678"/>
                      <a:pt x="144735" y="311130"/>
                      <a:pt x="173310" y="287847"/>
                    </a:cubicBezTo>
                    <a:cubicBezTo>
                      <a:pt x="201885" y="264564"/>
                      <a:pt x="216966" y="244984"/>
                      <a:pt x="236810" y="213234"/>
                    </a:cubicBezTo>
                    <a:cubicBezTo>
                      <a:pt x="256654" y="181484"/>
                      <a:pt x="276497" y="126186"/>
                      <a:pt x="292372" y="97347"/>
                    </a:cubicBezTo>
                    <a:cubicBezTo>
                      <a:pt x="308247" y="68508"/>
                      <a:pt x="348993" y="-6899"/>
                      <a:pt x="346347" y="5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4" name="フリーフォーム: 図形 2903">
                <a:extLst>
                  <a:ext uri="{FF2B5EF4-FFF2-40B4-BE49-F238E27FC236}">
                    <a16:creationId xmlns:a16="http://schemas.microsoft.com/office/drawing/2014/main" id="{F7EA1DF3-4806-47F9-845B-7BFA66EBCF23}"/>
                  </a:ext>
                </a:extLst>
              </p:cNvPr>
              <p:cNvSpPr/>
              <p:nvPr/>
            </p:nvSpPr>
            <p:spPr>
              <a:xfrm>
                <a:off x="4260849" y="4554380"/>
                <a:ext cx="494200" cy="535145"/>
              </a:xfrm>
              <a:custGeom>
                <a:avLst/>
                <a:gdLst>
                  <a:gd name="connsiteX0" fmla="*/ 493714 w 494200"/>
                  <a:gd name="connsiteY0" fmla="*/ 158 h 535145"/>
                  <a:gd name="connsiteX1" fmla="*/ 403226 w 494200"/>
                  <a:gd name="connsiteY1" fmla="*/ 73183 h 535145"/>
                  <a:gd name="connsiteX2" fmla="*/ 349251 w 494200"/>
                  <a:gd name="connsiteY2" fmla="*/ 138270 h 535145"/>
                  <a:gd name="connsiteX3" fmla="*/ 319089 w 494200"/>
                  <a:gd name="connsiteY3" fmla="*/ 179545 h 535145"/>
                  <a:gd name="connsiteX4" fmla="*/ 244476 w 494200"/>
                  <a:gd name="connsiteY4" fmla="*/ 303370 h 535145"/>
                  <a:gd name="connsiteX5" fmla="*/ 193676 w 494200"/>
                  <a:gd name="connsiteY5" fmla="*/ 368458 h 535145"/>
                  <a:gd name="connsiteX6" fmla="*/ 117476 w 494200"/>
                  <a:gd name="connsiteY6" fmla="*/ 449420 h 535145"/>
                  <a:gd name="connsiteX7" fmla="*/ 55564 w 494200"/>
                  <a:gd name="connsiteY7" fmla="*/ 498633 h 535145"/>
                  <a:gd name="connsiteX8" fmla="*/ 1 w 494200"/>
                  <a:gd name="connsiteY8" fmla="*/ 535145 h 535145"/>
                  <a:gd name="connsiteX9" fmla="*/ 57151 w 494200"/>
                  <a:gd name="connsiteY9" fmla="*/ 498633 h 535145"/>
                  <a:gd name="connsiteX10" fmla="*/ 215901 w 494200"/>
                  <a:gd name="connsiteY10" fmla="*/ 365283 h 535145"/>
                  <a:gd name="connsiteX11" fmla="*/ 263526 w 494200"/>
                  <a:gd name="connsiteY11" fmla="*/ 282733 h 535145"/>
                  <a:gd name="connsiteX12" fmla="*/ 317501 w 494200"/>
                  <a:gd name="connsiteY12" fmla="*/ 158908 h 535145"/>
                  <a:gd name="connsiteX13" fmla="*/ 360364 w 494200"/>
                  <a:gd name="connsiteY13" fmla="*/ 93820 h 535145"/>
                  <a:gd name="connsiteX14" fmla="*/ 493714 w 494200"/>
                  <a:gd name="connsiteY14" fmla="*/ 158 h 5351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494200" h="535145">
                    <a:moveTo>
                      <a:pt x="493714" y="158"/>
                    </a:moveTo>
                    <a:cubicBezTo>
                      <a:pt x="500858" y="-3282"/>
                      <a:pt x="427303" y="50164"/>
                      <a:pt x="403226" y="73183"/>
                    </a:cubicBezTo>
                    <a:cubicBezTo>
                      <a:pt x="379149" y="96202"/>
                      <a:pt x="363274" y="120543"/>
                      <a:pt x="349251" y="138270"/>
                    </a:cubicBezTo>
                    <a:cubicBezTo>
                      <a:pt x="335228" y="155997"/>
                      <a:pt x="336551" y="152028"/>
                      <a:pt x="319089" y="179545"/>
                    </a:cubicBezTo>
                    <a:cubicBezTo>
                      <a:pt x="301626" y="207062"/>
                      <a:pt x="265378" y="271885"/>
                      <a:pt x="244476" y="303370"/>
                    </a:cubicBezTo>
                    <a:cubicBezTo>
                      <a:pt x="223574" y="334856"/>
                      <a:pt x="214843" y="344116"/>
                      <a:pt x="193676" y="368458"/>
                    </a:cubicBezTo>
                    <a:cubicBezTo>
                      <a:pt x="172509" y="392800"/>
                      <a:pt x="140494" y="427724"/>
                      <a:pt x="117476" y="449420"/>
                    </a:cubicBezTo>
                    <a:cubicBezTo>
                      <a:pt x="94458" y="471116"/>
                      <a:pt x="75143" y="484346"/>
                      <a:pt x="55564" y="498633"/>
                    </a:cubicBezTo>
                    <a:cubicBezTo>
                      <a:pt x="35985" y="512920"/>
                      <a:pt x="-263" y="535145"/>
                      <a:pt x="1" y="535145"/>
                    </a:cubicBezTo>
                    <a:cubicBezTo>
                      <a:pt x="265" y="535145"/>
                      <a:pt x="21168" y="526943"/>
                      <a:pt x="57151" y="498633"/>
                    </a:cubicBezTo>
                    <a:cubicBezTo>
                      <a:pt x="93134" y="470323"/>
                      <a:pt x="181505" y="401266"/>
                      <a:pt x="215901" y="365283"/>
                    </a:cubicBezTo>
                    <a:cubicBezTo>
                      <a:pt x="250297" y="329300"/>
                      <a:pt x="246593" y="317129"/>
                      <a:pt x="263526" y="282733"/>
                    </a:cubicBezTo>
                    <a:cubicBezTo>
                      <a:pt x="280459" y="248337"/>
                      <a:pt x="301361" y="190393"/>
                      <a:pt x="317501" y="158908"/>
                    </a:cubicBezTo>
                    <a:cubicBezTo>
                      <a:pt x="333641" y="127423"/>
                      <a:pt x="332318" y="120278"/>
                      <a:pt x="360364" y="93820"/>
                    </a:cubicBezTo>
                    <a:cubicBezTo>
                      <a:pt x="388410" y="67362"/>
                      <a:pt x="486570" y="3598"/>
                      <a:pt x="493714" y="1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5" name="フリーフォーム: 図形 2904">
                <a:extLst>
                  <a:ext uri="{FF2B5EF4-FFF2-40B4-BE49-F238E27FC236}">
                    <a16:creationId xmlns:a16="http://schemas.microsoft.com/office/drawing/2014/main" id="{2ADE3AFB-4984-4AAB-BAB7-9ECAE5E5D10C}"/>
                  </a:ext>
                </a:extLst>
              </p:cNvPr>
              <p:cNvSpPr/>
              <p:nvPr/>
            </p:nvSpPr>
            <p:spPr>
              <a:xfrm>
                <a:off x="4661759" y="4896797"/>
                <a:ext cx="290674" cy="159696"/>
              </a:xfrm>
              <a:custGeom>
                <a:avLst/>
                <a:gdLst>
                  <a:gd name="connsiteX0" fmla="*/ 289654 w 290674"/>
                  <a:gd name="connsiteY0" fmla="*/ 641 h 159696"/>
                  <a:gd name="connsiteX1" fmla="*/ 153129 w 290674"/>
                  <a:gd name="connsiteY1" fmla="*/ 87953 h 159696"/>
                  <a:gd name="connsiteX2" fmla="*/ 56291 w 290674"/>
                  <a:gd name="connsiteY2" fmla="*/ 124466 h 159696"/>
                  <a:gd name="connsiteX3" fmla="*/ 729 w 290674"/>
                  <a:gd name="connsiteY3" fmla="*/ 159391 h 159696"/>
                  <a:gd name="connsiteX4" fmla="*/ 94391 w 290674"/>
                  <a:gd name="connsiteY4" fmla="*/ 103828 h 159696"/>
                  <a:gd name="connsiteX5" fmla="*/ 129316 w 290674"/>
                  <a:gd name="connsiteY5" fmla="*/ 86366 h 159696"/>
                  <a:gd name="connsiteX6" fmla="*/ 211866 w 290674"/>
                  <a:gd name="connsiteY6" fmla="*/ 49853 h 159696"/>
                  <a:gd name="connsiteX7" fmla="*/ 289654 w 290674"/>
                  <a:gd name="connsiteY7" fmla="*/ 641 h 1596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90674" h="159696">
                    <a:moveTo>
                      <a:pt x="289654" y="641"/>
                    </a:moveTo>
                    <a:cubicBezTo>
                      <a:pt x="279865" y="6991"/>
                      <a:pt x="192023" y="67316"/>
                      <a:pt x="153129" y="87953"/>
                    </a:cubicBezTo>
                    <a:cubicBezTo>
                      <a:pt x="114235" y="108590"/>
                      <a:pt x="81691" y="112560"/>
                      <a:pt x="56291" y="124466"/>
                    </a:cubicBezTo>
                    <a:cubicBezTo>
                      <a:pt x="30891" y="136372"/>
                      <a:pt x="-5621" y="162831"/>
                      <a:pt x="729" y="159391"/>
                    </a:cubicBezTo>
                    <a:cubicBezTo>
                      <a:pt x="7079" y="155951"/>
                      <a:pt x="72960" y="115999"/>
                      <a:pt x="94391" y="103828"/>
                    </a:cubicBezTo>
                    <a:cubicBezTo>
                      <a:pt x="115822" y="91657"/>
                      <a:pt x="109737" y="95362"/>
                      <a:pt x="129316" y="86366"/>
                    </a:cubicBezTo>
                    <a:cubicBezTo>
                      <a:pt x="148895" y="77370"/>
                      <a:pt x="187524" y="62818"/>
                      <a:pt x="211866" y="49853"/>
                    </a:cubicBezTo>
                    <a:cubicBezTo>
                      <a:pt x="236208" y="36888"/>
                      <a:pt x="299443" y="-5709"/>
                      <a:pt x="289654" y="6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6" name="フリーフォーム: 図形 2905">
                <a:extLst>
                  <a:ext uri="{FF2B5EF4-FFF2-40B4-BE49-F238E27FC236}">
                    <a16:creationId xmlns:a16="http://schemas.microsoft.com/office/drawing/2014/main" id="{26D67C02-0FBB-4649-8DFC-018BB7A6291F}"/>
                  </a:ext>
                </a:extLst>
              </p:cNvPr>
              <p:cNvSpPr/>
              <p:nvPr/>
            </p:nvSpPr>
            <p:spPr>
              <a:xfrm>
                <a:off x="4290118" y="4902199"/>
                <a:ext cx="294740" cy="463579"/>
              </a:xfrm>
              <a:custGeom>
                <a:avLst/>
                <a:gdLst>
                  <a:gd name="connsiteX0" fmla="*/ 294582 w 294740"/>
                  <a:gd name="connsiteY0" fmla="*/ 1 h 463579"/>
                  <a:gd name="connsiteX1" fmla="*/ 224732 w 294740"/>
                  <a:gd name="connsiteY1" fmla="*/ 160339 h 463579"/>
                  <a:gd name="connsiteX2" fmla="*/ 83445 w 294740"/>
                  <a:gd name="connsiteY2" fmla="*/ 290514 h 463579"/>
                  <a:gd name="connsiteX3" fmla="*/ 24707 w 294740"/>
                  <a:gd name="connsiteY3" fmla="*/ 379414 h 463579"/>
                  <a:gd name="connsiteX4" fmla="*/ 19945 w 294740"/>
                  <a:gd name="connsiteY4" fmla="*/ 415926 h 463579"/>
                  <a:gd name="connsiteX5" fmla="*/ 67570 w 294740"/>
                  <a:gd name="connsiteY5" fmla="*/ 463551 h 463579"/>
                  <a:gd name="connsiteX6" fmla="*/ 10420 w 294740"/>
                  <a:gd name="connsiteY6" fmla="*/ 422276 h 463579"/>
                  <a:gd name="connsiteX7" fmla="*/ 16770 w 294740"/>
                  <a:gd name="connsiteY7" fmla="*/ 379414 h 463579"/>
                  <a:gd name="connsiteX8" fmla="*/ 175520 w 294740"/>
                  <a:gd name="connsiteY8" fmla="*/ 190501 h 463579"/>
                  <a:gd name="connsiteX9" fmla="*/ 207270 w 294740"/>
                  <a:gd name="connsiteY9" fmla="*/ 157164 h 463579"/>
                  <a:gd name="connsiteX10" fmla="*/ 294582 w 294740"/>
                  <a:gd name="connsiteY10" fmla="*/ 1 h 463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94740" h="463579">
                    <a:moveTo>
                      <a:pt x="294582" y="1"/>
                    </a:moveTo>
                    <a:cubicBezTo>
                      <a:pt x="297492" y="530"/>
                      <a:pt x="259921" y="111920"/>
                      <a:pt x="224732" y="160339"/>
                    </a:cubicBezTo>
                    <a:cubicBezTo>
                      <a:pt x="189543" y="208758"/>
                      <a:pt x="116782" y="254002"/>
                      <a:pt x="83445" y="290514"/>
                    </a:cubicBezTo>
                    <a:cubicBezTo>
                      <a:pt x="50107" y="327027"/>
                      <a:pt x="35290" y="358512"/>
                      <a:pt x="24707" y="379414"/>
                    </a:cubicBezTo>
                    <a:cubicBezTo>
                      <a:pt x="14124" y="400316"/>
                      <a:pt x="12801" y="401903"/>
                      <a:pt x="19945" y="415926"/>
                    </a:cubicBezTo>
                    <a:cubicBezTo>
                      <a:pt x="27089" y="429949"/>
                      <a:pt x="69158" y="462493"/>
                      <a:pt x="67570" y="463551"/>
                    </a:cubicBezTo>
                    <a:cubicBezTo>
                      <a:pt x="65982" y="464609"/>
                      <a:pt x="18887" y="436299"/>
                      <a:pt x="10420" y="422276"/>
                    </a:cubicBezTo>
                    <a:cubicBezTo>
                      <a:pt x="1953" y="408253"/>
                      <a:pt x="-10747" y="418043"/>
                      <a:pt x="16770" y="379414"/>
                    </a:cubicBezTo>
                    <a:cubicBezTo>
                      <a:pt x="44287" y="340785"/>
                      <a:pt x="143770" y="227543"/>
                      <a:pt x="175520" y="190501"/>
                    </a:cubicBezTo>
                    <a:cubicBezTo>
                      <a:pt x="207270" y="153459"/>
                      <a:pt x="188749" y="184416"/>
                      <a:pt x="207270" y="157164"/>
                    </a:cubicBezTo>
                    <a:cubicBezTo>
                      <a:pt x="225791" y="129912"/>
                      <a:pt x="291672" y="-528"/>
                      <a:pt x="294582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7" name="フリーフォーム: 図形 2906">
                <a:extLst>
                  <a:ext uri="{FF2B5EF4-FFF2-40B4-BE49-F238E27FC236}">
                    <a16:creationId xmlns:a16="http://schemas.microsoft.com/office/drawing/2014/main" id="{775DFE3F-5AF3-452F-BBD6-F3D4CC28245B}"/>
                  </a:ext>
                </a:extLst>
              </p:cNvPr>
              <p:cNvSpPr/>
              <p:nvPr/>
            </p:nvSpPr>
            <p:spPr>
              <a:xfrm>
                <a:off x="4664075" y="4857142"/>
                <a:ext cx="248089" cy="129239"/>
              </a:xfrm>
              <a:custGeom>
                <a:avLst/>
                <a:gdLst>
                  <a:gd name="connsiteX0" fmla="*/ 0 w 248089"/>
                  <a:gd name="connsiteY0" fmla="*/ 129196 h 129239"/>
                  <a:gd name="connsiteX1" fmla="*/ 106363 w 248089"/>
                  <a:gd name="connsiteY1" fmla="*/ 51408 h 129239"/>
                  <a:gd name="connsiteX2" fmla="*/ 247650 w 248089"/>
                  <a:gd name="connsiteY2" fmla="*/ 608 h 129239"/>
                  <a:gd name="connsiteX3" fmla="*/ 149225 w 248089"/>
                  <a:gd name="connsiteY3" fmla="*/ 24421 h 129239"/>
                  <a:gd name="connsiteX4" fmla="*/ 106363 w 248089"/>
                  <a:gd name="connsiteY4" fmla="*/ 40296 h 129239"/>
                  <a:gd name="connsiteX5" fmla="*/ 0 w 248089"/>
                  <a:gd name="connsiteY5" fmla="*/ 129196 h 129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8089" h="129239">
                    <a:moveTo>
                      <a:pt x="0" y="129196"/>
                    </a:moveTo>
                    <a:cubicBezTo>
                      <a:pt x="0" y="131048"/>
                      <a:pt x="65088" y="72839"/>
                      <a:pt x="106363" y="51408"/>
                    </a:cubicBezTo>
                    <a:cubicBezTo>
                      <a:pt x="147638" y="29977"/>
                      <a:pt x="240506" y="5106"/>
                      <a:pt x="247650" y="608"/>
                    </a:cubicBezTo>
                    <a:cubicBezTo>
                      <a:pt x="254794" y="-3890"/>
                      <a:pt x="172773" y="17806"/>
                      <a:pt x="149225" y="24421"/>
                    </a:cubicBezTo>
                    <a:cubicBezTo>
                      <a:pt x="125677" y="31036"/>
                      <a:pt x="130704" y="24686"/>
                      <a:pt x="106363" y="40296"/>
                    </a:cubicBezTo>
                    <a:cubicBezTo>
                      <a:pt x="82022" y="55906"/>
                      <a:pt x="0" y="127344"/>
                      <a:pt x="0" y="1291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8" name="フリーフォーム: 図形 2907">
                <a:extLst>
                  <a:ext uri="{FF2B5EF4-FFF2-40B4-BE49-F238E27FC236}">
                    <a16:creationId xmlns:a16="http://schemas.microsoft.com/office/drawing/2014/main" id="{77616119-B84B-42FE-97B1-D6D4B3E93680}"/>
                  </a:ext>
                </a:extLst>
              </p:cNvPr>
              <p:cNvSpPr/>
              <p:nvPr/>
            </p:nvSpPr>
            <p:spPr>
              <a:xfrm>
                <a:off x="4363681" y="5088066"/>
                <a:ext cx="234452" cy="261841"/>
              </a:xfrm>
              <a:custGeom>
                <a:avLst/>
                <a:gdLst>
                  <a:gd name="connsiteX0" fmla="*/ 357 w 234452"/>
                  <a:gd name="connsiteY0" fmla="*/ 261809 h 261841"/>
                  <a:gd name="connsiteX1" fmla="*/ 76557 w 234452"/>
                  <a:gd name="connsiteY1" fmla="*/ 141159 h 261841"/>
                  <a:gd name="connsiteX2" fmla="*/ 119419 w 234452"/>
                  <a:gd name="connsiteY2" fmla="*/ 74484 h 261841"/>
                  <a:gd name="connsiteX3" fmla="*/ 233719 w 234452"/>
                  <a:gd name="connsiteY3" fmla="*/ 1459 h 261841"/>
                  <a:gd name="connsiteX4" fmla="*/ 167044 w 234452"/>
                  <a:gd name="connsiteY4" fmla="*/ 26859 h 261841"/>
                  <a:gd name="connsiteX5" fmla="*/ 138469 w 234452"/>
                  <a:gd name="connsiteY5" fmla="*/ 41147 h 261841"/>
                  <a:gd name="connsiteX6" fmla="*/ 51157 w 234452"/>
                  <a:gd name="connsiteY6" fmla="*/ 152272 h 261841"/>
                  <a:gd name="connsiteX7" fmla="*/ 357 w 234452"/>
                  <a:gd name="connsiteY7" fmla="*/ 261809 h 2618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34452" h="261841">
                    <a:moveTo>
                      <a:pt x="357" y="261809"/>
                    </a:moveTo>
                    <a:cubicBezTo>
                      <a:pt x="4590" y="259957"/>
                      <a:pt x="56713" y="172380"/>
                      <a:pt x="76557" y="141159"/>
                    </a:cubicBezTo>
                    <a:cubicBezTo>
                      <a:pt x="96401" y="109938"/>
                      <a:pt x="93225" y="97767"/>
                      <a:pt x="119419" y="74484"/>
                    </a:cubicBezTo>
                    <a:cubicBezTo>
                      <a:pt x="145613" y="51201"/>
                      <a:pt x="225782" y="9396"/>
                      <a:pt x="233719" y="1459"/>
                    </a:cubicBezTo>
                    <a:cubicBezTo>
                      <a:pt x="241656" y="-6478"/>
                      <a:pt x="182919" y="20244"/>
                      <a:pt x="167044" y="26859"/>
                    </a:cubicBezTo>
                    <a:cubicBezTo>
                      <a:pt x="151169" y="33474"/>
                      <a:pt x="157784" y="20245"/>
                      <a:pt x="138469" y="41147"/>
                    </a:cubicBezTo>
                    <a:cubicBezTo>
                      <a:pt x="119155" y="62049"/>
                      <a:pt x="71794" y="119464"/>
                      <a:pt x="51157" y="152272"/>
                    </a:cubicBezTo>
                    <a:cubicBezTo>
                      <a:pt x="30520" y="185080"/>
                      <a:pt x="-3876" y="263661"/>
                      <a:pt x="357" y="2618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09" name="フリーフォーム: 図形 2908">
                <a:extLst>
                  <a:ext uri="{FF2B5EF4-FFF2-40B4-BE49-F238E27FC236}">
                    <a16:creationId xmlns:a16="http://schemas.microsoft.com/office/drawing/2014/main" id="{3F652A53-E60F-464E-A8A9-B1E59D1714FC}"/>
                  </a:ext>
                </a:extLst>
              </p:cNvPr>
              <p:cNvSpPr/>
              <p:nvPr/>
            </p:nvSpPr>
            <p:spPr>
              <a:xfrm>
                <a:off x="4643353" y="4831939"/>
                <a:ext cx="166984" cy="103601"/>
              </a:xfrm>
              <a:custGeom>
                <a:avLst/>
                <a:gdLst>
                  <a:gd name="connsiteX0" fmla="*/ 85 w 166984"/>
                  <a:gd name="connsiteY0" fmla="*/ 103599 h 103601"/>
                  <a:gd name="connsiteX1" fmla="*/ 114385 w 166984"/>
                  <a:gd name="connsiteY1" fmla="*/ 14699 h 103601"/>
                  <a:gd name="connsiteX2" fmla="*/ 166772 w 166984"/>
                  <a:gd name="connsiteY2" fmla="*/ 411 h 103601"/>
                  <a:gd name="connsiteX3" fmla="*/ 96922 w 166984"/>
                  <a:gd name="connsiteY3" fmla="*/ 17874 h 103601"/>
                  <a:gd name="connsiteX4" fmla="*/ 85 w 166984"/>
                  <a:gd name="connsiteY4" fmla="*/ 103599 h 103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6984" h="103601">
                    <a:moveTo>
                      <a:pt x="85" y="103599"/>
                    </a:moveTo>
                    <a:cubicBezTo>
                      <a:pt x="2996" y="103070"/>
                      <a:pt x="86604" y="31897"/>
                      <a:pt x="114385" y="14699"/>
                    </a:cubicBezTo>
                    <a:cubicBezTo>
                      <a:pt x="142166" y="-2499"/>
                      <a:pt x="169683" y="-118"/>
                      <a:pt x="166772" y="411"/>
                    </a:cubicBezTo>
                    <a:cubicBezTo>
                      <a:pt x="163862" y="940"/>
                      <a:pt x="124174" y="1734"/>
                      <a:pt x="96922" y="17874"/>
                    </a:cubicBezTo>
                    <a:cubicBezTo>
                      <a:pt x="69670" y="34014"/>
                      <a:pt x="-2826" y="104128"/>
                      <a:pt x="85" y="1035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0" name="フリーフォーム: 図形 2909">
                <a:extLst>
                  <a:ext uri="{FF2B5EF4-FFF2-40B4-BE49-F238E27FC236}">
                    <a16:creationId xmlns:a16="http://schemas.microsoft.com/office/drawing/2014/main" id="{FC448788-C2C6-4389-8382-C5222D64B531}"/>
                  </a:ext>
                </a:extLst>
              </p:cNvPr>
              <p:cNvSpPr/>
              <p:nvPr/>
            </p:nvSpPr>
            <p:spPr>
              <a:xfrm>
                <a:off x="4033637" y="5480046"/>
                <a:ext cx="192367" cy="190681"/>
              </a:xfrm>
              <a:custGeom>
                <a:avLst/>
                <a:gdLst>
                  <a:gd name="connsiteX0" fmla="*/ 201 w 192367"/>
                  <a:gd name="connsiteY0" fmla="*/ 4 h 190681"/>
                  <a:gd name="connsiteX1" fmla="*/ 157363 w 192367"/>
                  <a:gd name="connsiteY1" fmla="*/ 15879 h 190681"/>
                  <a:gd name="connsiteX2" fmla="*/ 130376 w 192367"/>
                  <a:gd name="connsiteY2" fmla="*/ 31754 h 190681"/>
                  <a:gd name="connsiteX3" fmla="*/ 152601 w 192367"/>
                  <a:gd name="connsiteY3" fmla="*/ 107954 h 190681"/>
                  <a:gd name="connsiteX4" fmla="*/ 192288 w 192367"/>
                  <a:gd name="connsiteY4" fmla="*/ 185742 h 190681"/>
                  <a:gd name="connsiteX5" fmla="*/ 141488 w 192367"/>
                  <a:gd name="connsiteY5" fmla="*/ 180979 h 190681"/>
                  <a:gd name="connsiteX6" fmla="*/ 114501 w 192367"/>
                  <a:gd name="connsiteY6" fmla="*/ 166692 h 190681"/>
                  <a:gd name="connsiteX7" fmla="*/ 30363 w 192367"/>
                  <a:gd name="connsiteY7" fmla="*/ 60329 h 190681"/>
                  <a:gd name="connsiteX8" fmla="*/ 124026 w 192367"/>
                  <a:gd name="connsiteY8" fmla="*/ 158754 h 190681"/>
                  <a:gd name="connsiteX9" fmla="*/ 160538 w 192367"/>
                  <a:gd name="connsiteY9" fmla="*/ 166692 h 190681"/>
                  <a:gd name="connsiteX10" fmla="*/ 144663 w 192367"/>
                  <a:gd name="connsiteY10" fmla="*/ 131767 h 190681"/>
                  <a:gd name="connsiteX11" fmla="*/ 117676 w 192367"/>
                  <a:gd name="connsiteY11" fmla="*/ 46042 h 190681"/>
                  <a:gd name="connsiteX12" fmla="*/ 124026 w 192367"/>
                  <a:gd name="connsiteY12" fmla="*/ 17467 h 190681"/>
                  <a:gd name="connsiteX13" fmla="*/ 201 w 192367"/>
                  <a:gd name="connsiteY13" fmla="*/ 4 h 190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92367" h="190681">
                    <a:moveTo>
                      <a:pt x="201" y="4"/>
                    </a:moveTo>
                    <a:cubicBezTo>
                      <a:pt x="5757" y="-261"/>
                      <a:pt x="135667" y="10587"/>
                      <a:pt x="157363" y="15879"/>
                    </a:cubicBezTo>
                    <a:cubicBezTo>
                      <a:pt x="179059" y="21171"/>
                      <a:pt x="131170" y="16408"/>
                      <a:pt x="130376" y="31754"/>
                    </a:cubicBezTo>
                    <a:cubicBezTo>
                      <a:pt x="129582" y="47100"/>
                      <a:pt x="142282" y="82289"/>
                      <a:pt x="152601" y="107954"/>
                    </a:cubicBezTo>
                    <a:cubicBezTo>
                      <a:pt x="162920" y="133619"/>
                      <a:pt x="194140" y="173571"/>
                      <a:pt x="192288" y="185742"/>
                    </a:cubicBezTo>
                    <a:cubicBezTo>
                      <a:pt x="190436" y="197913"/>
                      <a:pt x="154453" y="184154"/>
                      <a:pt x="141488" y="180979"/>
                    </a:cubicBezTo>
                    <a:cubicBezTo>
                      <a:pt x="128523" y="177804"/>
                      <a:pt x="133022" y="186800"/>
                      <a:pt x="114501" y="166692"/>
                    </a:cubicBezTo>
                    <a:cubicBezTo>
                      <a:pt x="95980" y="146584"/>
                      <a:pt x="28776" y="61652"/>
                      <a:pt x="30363" y="60329"/>
                    </a:cubicBezTo>
                    <a:cubicBezTo>
                      <a:pt x="31950" y="59006"/>
                      <a:pt x="102330" y="141027"/>
                      <a:pt x="124026" y="158754"/>
                    </a:cubicBezTo>
                    <a:cubicBezTo>
                      <a:pt x="145722" y="176481"/>
                      <a:pt x="157099" y="171190"/>
                      <a:pt x="160538" y="166692"/>
                    </a:cubicBezTo>
                    <a:cubicBezTo>
                      <a:pt x="163977" y="162194"/>
                      <a:pt x="151807" y="151875"/>
                      <a:pt x="144663" y="131767"/>
                    </a:cubicBezTo>
                    <a:cubicBezTo>
                      <a:pt x="137519" y="111659"/>
                      <a:pt x="121115" y="65092"/>
                      <a:pt x="117676" y="46042"/>
                    </a:cubicBezTo>
                    <a:cubicBezTo>
                      <a:pt x="114237" y="26992"/>
                      <a:pt x="142282" y="23288"/>
                      <a:pt x="124026" y="17467"/>
                    </a:cubicBezTo>
                    <a:cubicBezTo>
                      <a:pt x="105770" y="11646"/>
                      <a:pt x="-5355" y="269"/>
                      <a:pt x="201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1" name="フリーフォーム: 図形 2910">
                <a:extLst>
                  <a:ext uri="{FF2B5EF4-FFF2-40B4-BE49-F238E27FC236}">
                    <a16:creationId xmlns:a16="http://schemas.microsoft.com/office/drawing/2014/main" id="{0E4C6027-DE3E-47D4-8F3C-3B70E9BFA7B9}"/>
                  </a:ext>
                </a:extLst>
              </p:cNvPr>
              <p:cNvSpPr/>
              <p:nvPr/>
            </p:nvSpPr>
            <p:spPr>
              <a:xfrm>
                <a:off x="4020120" y="5514760"/>
                <a:ext cx="247018" cy="263026"/>
              </a:xfrm>
              <a:custGeom>
                <a:avLst/>
                <a:gdLst>
                  <a:gd name="connsiteX0" fmla="*/ 1018 w 247018"/>
                  <a:gd name="connsiteY0" fmla="*/ 215 h 263026"/>
                  <a:gd name="connsiteX1" fmla="*/ 97855 w 247018"/>
                  <a:gd name="connsiteY1" fmla="*/ 143090 h 263026"/>
                  <a:gd name="connsiteX2" fmla="*/ 245493 w 247018"/>
                  <a:gd name="connsiteY2" fmla="*/ 260565 h 263026"/>
                  <a:gd name="connsiteX3" fmla="*/ 169293 w 247018"/>
                  <a:gd name="connsiteY3" fmla="*/ 217703 h 263026"/>
                  <a:gd name="connsiteX4" fmla="*/ 81980 w 247018"/>
                  <a:gd name="connsiteY4" fmla="*/ 155790 h 263026"/>
                  <a:gd name="connsiteX5" fmla="*/ 48643 w 247018"/>
                  <a:gd name="connsiteY5" fmla="*/ 111340 h 263026"/>
                  <a:gd name="connsiteX6" fmla="*/ 1018 w 247018"/>
                  <a:gd name="connsiteY6" fmla="*/ 215 h 263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7018" h="263026">
                    <a:moveTo>
                      <a:pt x="1018" y="215"/>
                    </a:moveTo>
                    <a:cubicBezTo>
                      <a:pt x="9220" y="5507"/>
                      <a:pt x="57109" y="99698"/>
                      <a:pt x="97855" y="143090"/>
                    </a:cubicBezTo>
                    <a:cubicBezTo>
                      <a:pt x="138601" y="186482"/>
                      <a:pt x="233587" y="248130"/>
                      <a:pt x="245493" y="260565"/>
                    </a:cubicBezTo>
                    <a:cubicBezTo>
                      <a:pt x="257399" y="273000"/>
                      <a:pt x="196545" y="235165"/>
                      <a:pt x="169293" y="217703"/>
                    </a:cubicBezTo>
                    <a:cubicBezTo>
                      <a:pt x="142041" y="200241"/>
                      <a:pt x="102088" y="173517"/>
                      <a:pt x="81980" y="155790"/>
                    </a:cubicBezTo>
                    <a:cubicBezTo>
                      <a:pt x="61872" y="138063"/>
                      <a:pt x="60814" y="134094"/>
                      <a:pt x="48643" y="111340"/>
                    </a:cubicBezTo>
                    <a:cubicBezTo>
                      <a:pt x="36472" y="88586"/>
                      <a:pt x="-7184" y="-5077"/>
                      <a:pt x="1018" y="2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2" name="フリーフォーム: 図形 2911">
                <a:extLst>
                  <a:ext uri="{FF2B5EF4-FFF2-40B4-BE49-F238E27FC236}">
                    <a16:creationId xmlns:a16="http://schemas.microsoft.com/office/drawing/2014/main" id="{3BC2D46C-296A-424D-B21C-93942B68E22D}"/>
                  </a:ext>
                </a:extLst>
              </p:cNvPr>
              <p:cNvSpPr/>
              <p:nvPr/>
            </p:nvSpPr>
            <p:spPr>
              <a:xfrm>
                <a:off x="4036026" y="5637168"/>
                <a:ext cx="385162" cy="163557"/>
              </a:xfrm>
              <a:custGeom>
                <a:avLst/>
                <a:gdLst>
                  <a:gd name="connsiteX0" fmla="*/ 987 w 385162"/>
                  <a:gd name="connsiteY0" fmla="*/ 45 h 163557"/>
                  <a:gd name="connsiteX1" fmla="*/ 113699 w 385162"/>
                  <a:gd name="connsiteY1" fmla="*/ 115932 h 163557"/>
                  <a:gd name="connsiteX2" fmla="*/ 254987 w 385162"/>
                  <a:gd name="connsiteY2" fmla="*/ 163557 h 163557"/>
                  <a:gd name="connsiteX3" fmla="*/ 385162 w 385162"/>
                  <a:gd name="connsiteY3" fmla="*/ 147682 h 163557"/>
                  <a:gd name="connsiteX4" fmla="*/ 256574 w 385162"/>
                  <a:gd name="connsiteY4" fmla="*/ 160382 h 163557"/>
                  <a:gd name="connsiteX5" fmla="*/ 178787 w 385162"/>
                  <a:gd name="connsiteY5" fmla="*/ 130220 h 163557"/>
                  <a:gd name="connsiteX6" fmla="*/ 987 w 385162"/>
                  <a:gd name="connsiteY6" fmla="*/ 45 h 1635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85162" h="163557">
                    <a:moveTo>
                      <a:pt x="987" y="45"/>
                    </a:moveTo>
                    <a:cubicBezTo>
                      <a:pt x="-9861" y="-2336"/>
                      <a:pt x="71366" y="88680"/>
                      <a:pt x="113699" y="115932"/>
                    </a:cubicBezTo>
                    <a:cubicBezTo>
                      <a:pt x="156032" y="143184"/>
                      <a:pt x="209743" y="158265"/>
                      <a:pt x="254987" y="163557"/>
                    </a:cubicBezTo>
                    <a:lnTo>
                      <a:pt x="385162" y="147682"/>
                    </a:lnTo>
                    <a:cubicBezTo>
                      <a:pt x="385427" y="147153"/>
                      <a:pt x="290970" y="163292"/>
                      <a:pt x="256574" y="160382"/>
                    </a:cubicBezTo>
                    <a:cubicBezTo>
                      <a:pt x="222178" y="157472"/>
                      <a:pt x="217681" y="153768"/>
                      <a:pt x="178787" y="130220"/>
                    </a:cubicBezTo>
                    <a:cubicBezTo>
                      <a:pt x="139893" y="106672"/>
                      <a:pt x="11835" y="2426"/>
                      <a:pt x="987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3" name="フリーフォーム: 図形 2912">
                <a:extLst>
                  <a:ext uri="{FF2B5EF4-FFF2-40B4-BE49-F238E27FC236}">
                    <a16:creationId xmlns:a16="http://schemas.microsoft.com/office/drawing/2014/main" id="{A416391E-6649-452F-A0BA-011E76F3DB5A}"/>
                  </a:ext>
                </a:extLst>
              </p:cNvPr>
              <p:cNvSpPr/>
              <p:nvPr/>
            </p:nvSpPr>
            <p:spPr>
              <a:xfrm>
                <a:off x="3957539" y="5507038"/>
                <a:ext cx="94775" cy="234578"/>
              </a:xfrm>
              <a:custGeom>
                <a:avLst/>
                <a:gdLst>
                  <a:gd name="connsiteX0" fmla="*/ 3274 w 94775"/>
                  <a:gd name="connsiteY0" fmla="*/ 0 h 234578"/>
                  <a:gd name="connsiteX1" fmla="*/ 9624 w 94775"/>
                  <a:gd name="connsiteY1" fmla="*/ 122237 h 234578"/>
                  <a:gd name="connsiteX2" fmla="*/ 93761 w 94775"/>
                  <a:gd name="connsiteY2" fmla="*/ 233362 h 234578"/>
                  <a:gd name="connsiteX3" fmla="*/ 54074 w 94775"/>
                  <a:gd name="connsiteY3" fmla="*/ 177800 h 234578"/>
                  <a:gd name="connsiteX4" fmla="*/ 22324 w 94775"/>
                  <a:gd name="connsiteY4" fmla="*/ 120650 h 234578"/>
                  <a:gd name="connsiteX5" fmla="*/ 3274 w 94775"/>
                  <a:gd name="connsiteY5" fmla="*/ 0 h 23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4775" h="234578">
                    <a:moveTo>
                      <a:pt x="3274" y="0"/>
                    </a:moveTo>
                    <a:cubicBezTo>
                      <a:pt x="1157" y="264"/>
                      <a:pt x="-5457" y="83343"/>
                      <a:pt x="9624" y="122237"/>
                    </a:cubicBezTo>
                    <a:cubicBezTo>
                      <a:pt x="24705" y="161131"/>
                      <a:pt x="86353" y="224101"/>
                      <a:pt x="93761" y="233362"/>
                    </a:cubicBezTo>
                    <a:cubicBezTo>
                      <a:pt x="101169" y="242623"/>
                      <a:pt x="65980" y="196585"/>
                      <a:pt x="54074" y="177800"/>
                    </a:cubicBezTo>
                    <a:cubicBezTo>
                      <a:pt x="42168" y="159015"/>
                      <a:pt x="31055" y="149490"/>
                      <a:pt x="22324" y="120650"/>
                    </a:cubicBezTo>
                    <a:cubicBezTo>
                      <a:pt x="13593" y="91810"/>
                      <a:pt x="5391" y="-264"/>
                      <a:pt x="327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4" name="フリーフォーム: 図形 2913">
                <a:extLst>
                  <a:ext uri="{FF2B5EF4-FFF2-40B4-BE49-F238E27FC236}">
                    <a16:creationId xmlns:a16="http://schemas.microsoft.com/office/drawing/2014/main" id="{F4A2CA20-A1D0-48A3-B74D-A50CF1F250B4}"/>
                  </a:ext>
                </a:extLst>
              </p:cNvPr>
              <p:cNvSpPr/>
              <p:nvPr/>
            </p:nvSpPr>
            <p:spPr>
              <a:xfrm>
                <a:off x="4416740" y="5795781"/>
                <a:ext cx="52094" cy="120530"/>
              </a:xfrm>
              <a:custGeom>
                <a:avLst/>
                <a:gdLst>
                  <a:gd name="connsiteX0" fmla="*/ 52073 w 52094"/>
                  <a:gd name="connsiteY0" fmla="*/ 182 h 120530"/>
                  <a:gd name="connsiteX1" fmla="*/ 7623 w 52094"/>
                  <a:gd name="connsiteY1" fmla="*/ 98607 h 120530"/>
                  <a:gd name="connsiteX2" fmla="*/ 7623 w 52094"/>
                  <a:gd name="connsiteY2" fmla="*/ 119244 h 120530"/>
                  <a:gd name="connsiteX3" fmla="*/ 1273 w 52094"/>
                  <a:gd name="connsiteY3" fmla="*/ 74794 h 120530"/>
                  <a:gd name="connsiteX4" fmla="*/ 52073 w 52094"/>
                  <a:gd name="connsiteY4" fmla="*/ 182 h 1205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094" h="120530">
                    <a:moveTo>
                      <a:pt x="52073" y="182"/>
                    </a:moveTo>
                    <a:cubicBezTo>
                      <a:pt x="53131" y="4151"/>
                      <a:pt x="15031" y="78763"/>
                      <a:pt x="7623" y="98607"/>
                    </a:cubicBezTo>
                    <a:cubicBezTo>
                      <a:pt x="215" y="118451"/>
                      <a:pt x="8681" y="123213"/>
                      <a:pt x="7623" y="119244"/>
                    </a:cubicBezTo>
                    <a:cubicBezTo>
                      <a:pt x="6565" y="115275"/>
                      <a:pt x="-3490" y="91463"/>
                      <a:pt x="1273" y="74794"/>
                    </a:cubicBezTo>
                    <a:cubicBezTo>
                      <a:pt x="6035" y="58125"/>
                      <a:pt x="51015" y="-3787"/>
                      <a:pt x="52073" y="18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5" name="フリーフォーム: 図形 2914">
                <a:extLst>
                  <a:ext uri="{FF2B5EF4-FFF2-40B4-BE49-F238E27FC236}">
                    <a16:creationId xmlns:a16="http://schemas.microsoft.com/office/drawing/2014/main" id="{85E7BB56-3D9F-4EB1-BD43-48B263F6A34B}"/>
                  </a:ext>
                </a:extLst>
              </p:cNvPr>
              <p:cNvSpPr/>
              <p:nvPr/>
            </p:nvSpPr>
            <p:spPr>
              <a:xfrm>
                <a:off x="4346928" y="5782544"/>
                <a:ext cx="63148" cy="111089"/>
              </a:xfrm>
              <a:custGeom>
                <a:avLst/>
                <a:gdLst>
                  <a:gd name="connsiteX0" fmla="*/ 63147 w 63148"/>
                  <a:gd name="connsiteY0" fmla="*/ 719 h 111089"/>
                  <a:gd name="connsiteX1" fmla="*/ 4410 w 63148"/>
                  <a:gd name="connsiteY1" fmla="*/ 94381 h 111089"/>
                  <a:gd name="connsiteX2" fmla="*/ 4410 w 63148"/>
                  <a:gd name="connsiteY2" fmla="*/ 108669 h 111089"/>
                  <a:gd name="connsiteX3" fmla="*/ 5997 w 63148"/>
                  <a:gd name="connsiteY3" fmla="*/ 65806 h 111089"/>
                  <a:gd name="connsiteX4" fmla="*/ 5997 w 63148"/>
                  <a:gd name="connsiteY4" fmla="*/ 51519 h 111089"/>
                  <a:gd name="connsiteX5" fmla="*/ 63147 w 63148"/>
                  <a:gd name="connsiteY5" fmla="*/ 719 h 111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3148" h="111089">
                    <a:moveTo>
                      <a:pt x="63147" y="719"/>
                    </a:moveTo>
                    <a:cubicBezTo>
                      <a:pt x="62883" y="7863"/>
                      <a:pt x="14199" y="76389"/>
                      <a:pt x="4410" y="94381"/>
                    </a:cubicBezTo>
                    <a:cubicBezTo>
                      <a:pt x="-5380" y="112373"/>
                      <a:pt x="4146" y="113431"/>
                      <a:pt x="4410" y="108669"/>
                    </a:cubicBezTo>
                    <a:cubicBezTo>
                      <a:pt x="4674" y="103907"/>
                      <a:pt x="5732" y="75331"/>
                      <a:pt x="5997" y="65806"/>
                    </a:cubicBezTo>
                    <a:cubicBezTo>
                      <a:pt x="6261" y="56281"/>
                      <a:pt x="-353" y="61308"/>
                      <a:pt x="5997" y="51519"/>
                    </a:cubicBezTo>
                    <a:cubicBezTo>
                      <a:pt x="12347" y="41730"/>
                      <a:pt x="63411" y="-6425"/>
                      <a:pt x="63147" y="7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6" name="フリーフォーム: 図形 2915">
                <a:extLst>
                  <a:ext uri="{FF2B5EF4-FFF2-40B4-BE49-F238E27FC236}">
                    <a16:creationId xmlns:a16="http://schemas.microsoft.com/office/drawing/2014/main" id="{4FFA22E0-766E-4A3D-8C18-78D2FAC97D9D}"/>
                  </a:ext>
                </a:extLst>
              </p:cNvPr>
              <p:cNvSpPr/>
              <p:nvPr/>
            </p:nvSpPr>
            <p:spPr>
              <a:xfrm>
                <a:off x="4317678" y="5893382"/>
                <a:ext cx="112761" cy="21680"/>
              </a:xfrm>
              <a:custGeom>
                <a:avLst/>
                <a:gdLst>
                  <a:gd name="connsiteX0" fmla="*/ 322 w 112761"/>
                  <a:gd name="connsiteY0" fmla="*/ 1006 h 21680"/>
                  <a:gd name="connsiteX1" fmla="*/ 109860 w 112761"/>
                  <a:gd name="connsiteY1" fmla="*/ 21643 h 21680"/>
                  <a:gd name="connsiteX2" fmla="*/ 76522 w 112761"/>
                  <a:gd name="connsiteY2" fmla="*/ 5768 h 21680"/>
                  <a:gd name="connsiteX3" fmla="*/ 322 w 112761"/>
                  <a:gd name="connsiteY3" fmla="*/ 1006 h 216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2761" h="21680">
                    <a:moveTo>
                      <a:pt x="322" y="1006"/>
                    </a:moveTo>
                    <a:cubicBezTo>
                      <a:pt x="5878" y="3652"/>
                      <a:pt x="97160" y="20849"/>
                      <a:pt x="109860" y="21643"/>
                    </a:cubicBezTo>
                    <a:cubicBezTo>
                      <a:pt x="122560" y="22437"/>
                      <a:pt x="90280" y="10266"/>
                      <a:pt x="76522" y="5768"/>
                    </a:cubicBezTo>
                    <a:cubicBezTo>
                      <a:pt x="62764" y="1270"/>
                      <a:pt x="-5234" y="-1640"/>
                      <a:pt x="322" y="10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7" name="フリーフォーム: 図形 2916">
                <a:extLst>
                  <a:ext uri="{FF2B5EF4-FFF2-40B4-BE49-F238E27FC236}">
                    <a16:creationId xmlns:a16="http://schemas.microsoft.com/office/drawing/2014/main" id="{B3273CC6-7762-466B-90DD-38BD5F5F1813}"/>
                  </a:ext>
                </a:extLst>
              </p:cNvPr>
              <p:cNvSpPr/>
              <p:nvPr/>
            </p:nvSpPr>
            <p:spPr>
              <a:xfrm>
                <a:off x="4401997" y="5776823"/>
                <a:ext cx="55536" cy="33513"/>
              </a:xfrm>
              <a:custGeom>
                <a:avLst/>
                <a:gdLst>
                  <a:gd name="connsiteX0" fmla="*/ 141 w 55536"/>
                  <a:gd name="connsiteY0" fmla="*/ 90 h 33513"/>
                  <a:gd name="connsiteX1" fmla="*/ 54116 w 55536"/>
                  <a:gd name="connsiteY1" fmla="*/ 23902 h 33513"/>
                  <a:gd name="connsiteX2" fmla="*/ 38241 w 55536"/>
                  <a:gd name="connsiteY2" fmla="*/ 33427 h 33513"/>
                  <a:gd name="connsiteX3" fmla="*/ 141 w 55536"/>
                  <a:gd name="connsiteY3" fmla="*/ 90 h 33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536" h="33513">
                    <a:moveTo>
                      <a:pt x="141" y="90"/>
                    </a:moveTo>
                    <a:cubicBezTo>
                      <a:pt x="2787" y="-1498"/>
                      <a:pt x="47766" y="18346"/>
                      <a:pt x="54116" y="23902"/>
                    </a:cubicBezTo>
                    <a:cubicBezTo>
                      <a:pt x="60466" y="29458"/>
                      <a:pt x="43797" y="34221"/>
                      <a:pt x="38241" y="33427"/>
                    </a:cubicBezTo>
                    <a:cubicBezTo>
                      <a:pt x="32685" y="32633"/>
                      <a:pt x="-2505" y="1678"/>
                      <a:pt x="141" y="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8" name="フリーフォーム: 図形 2917">
                <a:extLst>
                  <a:ext uri="{FF2B5EF4-FFF2-40B4-BE49-F238E27FC236}">
                    <a16:creationId xmlns:a16="http://schemas.microsoft.com/office/drawing/2014/main" id="{8118EC85-549F-4447-A0D9-DE5584914878}"/>
                  </a:ext>
                </a:extLst>
              </p:cNvPr>
              <p:cNvSpPr/>
              <p:nvPr/>
            </p:nvSpPr>
            <p:spPr>
              <a:xfrm>
                <a:off x="3671869" y="5407390"/>
                <a:ext cx="483982" cy="102848"/>
              </a:xfrm>
              <a:custGeom>
                <a:avLst/>
                <a:gdLst>
                  <a:gd name="connsiteX0" fmla="*/ 19 w 483982"/>
                  <a:gd name="connsiteY0" fmla="*/ 20273 h 102848"/>
                  <a:gd name="connsiteX1" fmla="*/ 222269 w 483982"/>
                  <a:gd name="connsiteY1" fmla="*/ 91710 h 102848"/>
                  <a:gd name="connsiteX2" fmla="*/ 306406 w 483982"/>
                  <a:gd name="connsiteY2" fmla="*/ 93298 h 102848"/>
                  <a:gd name="connsiteX3" fmla="*/ 481031 w 483982"/>
                  <a:gd name="connsiteY3" fmla="*/ 1223 h 102848"/>
                  <a:gd name="connsiteX4" fmla="*/ 409594 w 483982"/>
                  <a:gd name="connsiteY4" fmla="*/ 42498 h 102848"/>
                  <a:gd name="connsiteX5" fmla="*/ 323869 w 483982"/>
                  <a:gd name="connsiteY5" fmla="*/ 72660 h 102848"/>
                  <a:gd name="connsiteX6" fmla="*/ 234969 w 483982"/>
                  <a:gd name="connsiteY6" fmla="*/ 85360 h 102848"/>
                  <a:gd name="connsiteX7" fmla="*/ 19 w 483982"/>
                  <a:gd name="connsiteY7" fmla="*/ 20273 h 102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3982" h="102848">
                    <a:moveTo>
                      <a:pt x="19" y="20273"/>
                    </a:moveTo>
                    <a:cubicBezTo>
                      <a:pt x="-2098" y="21331"/>
                      <a:pt x="171205" y="79539"/>
                      <a:pt x="222269" y="91710"/>
                    </a:cubicBezTo>
                    <a:cubicBezTo>
                      <a:pt x="273334" y="103881"/>
                      <a:pt x="263279" y="108379"/>
                      <a:pt x="306406" y="93298"/>
                    </a:cubicBezTo>
                    <a:cubicBezTo>
                      <a:pt x="349533" y="78217"/>
                      <a:pt x="463833" y="9690"/>
                      <a:pt x="481031" y="1223"/>
                    </a:cubicBezTo>
                    <a:cubicBezTo>
                      <a:pt x="498229" y="-7244"/>
                      <a:pt x="435788" y="30592"/>
                      <a:pt x="409594" y="42498"/>
                    </a:cubicBezTo>
                    <a:cubicBezTo>
                      <a:pt x="383400" y="54404"/>
                      <a:pt x="352973" y="65516"/>
                      <a:pt x="323869" y="72660"/>
                    </a:cubicBezTo>
                    <a:cubicBezTo>
                      <a:pt x="294765" y="79804"/>
                      <a:pt x="286827" y="91445"/>
                      <a:pt x="234969" y="85360"/>
                    </a:cubicBezTo>
                    <a:cubicBezTo>
                      <a:pt x="183111" y="79275"/>
                      <a:pt x="2136" y="19215"/>
                      <a:pt x="19" y="202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19" name="フリーフォーム: 図形 2918">
                <a:extLst>
                  <a:ext uri="{FF2B5EF4-FFF2-40B4-BE49-F238E27FC236}">
                    <a16:creationId xmlns:a16="http://schemas.microsoft.com/office/drawing/2014/main" id="{3CCE9302-F7B8-4F89-B4BB-E795DD9BCA16}"/>
                  </a:ext>
                </a:extLst>
              </p:cNvPr>
              <p:cNvSpPr/>
              <p:nvPr/>
            </p:nvSpPr>
            <p:spPr>
              <a:xfrm>
                <a:off x="3633200" y="5356184"/>
                <a:ext cx="503964" cy="79428"/>
              </a:xfrm>
              <a:custGeom>
                <a:avLst/>
                <a:gdLst>
                  <a:gd name="connsiteX0" fmla="*/ 588 w 503964"/>
                  <a:gd name="connsiteY0" fmla="*/ 41 h 79428"/>
                  <a:gd name="connsiteX1" fmla="*/ 305388 w 503964"/>
                  <a:gd name="connsiteY1" fmla="*/ 79416 h 79428"/>
                  <a:gd name="connsiteX2" fmla="*/ 499063 w 503964"/>
                  <a:gd name="connsiteY2" fmla="*/ 6391 h 79428"/>
                  <a:gd name="connsiteX3" fmla="*/ 437150 w 503964"/>
                  <a:gd name="connsiteY3" fmla="*/ 41316 h 79428"/>
                  <a:gd name="connsiteX4" fmla="*/ 340313 w 503964"/>
                  <a:gd name="connsiteY4" fmla="*/ 61954 h 79428"/>
                  <a:gd name="connsiteX5" fmla="*/ 230775 w 503964"/>
                  <a:gd name="connsiteY5" fmla="*/ 68304 h 79428"/>
                  <a:gd name="connsiteX6" fmla="*/ 588 w 503964"/>
                  <a:gd name="connsiteY6" fmla="*/ 41 h 794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03964" h="79428">
                    <a:moveTo>
                      <a:pt x="588" y="41"/>
                    </a:moveTo>
                    <a:cubicBezTo>
                      <a:pt x="13024" y="1893"/>
                      <a:pt x="222309" y="78358"/>
                      <a:pt x="305388" y="79416"/>
                    </a:cubicBezTo>
                    <a:cubicBezTo>
                      <a:pt x="388467" y="80474"/>
                      <a:pt x="477103" y="12741"/>
                      <a:pt x="499063" y="6391"/>
                    </a:cubicBezTo>
                    <a:cubicBezTo>
                      <a:pt x="521023" y="41"/>
                      <a:pt x="463608" y="32056"/>
                      <a:pt x="437150" y="41316"/>
                    </a:cubicBezTo>
                    <a:cubicBezTo>
                      <a:pt x="410692" y="50576"/>
                      <a:pt x="374709" y="57456"/>
                      <a:pt x="340313" y="61954"/>
                    </a:cubicBezTo>
                    <a:cubicBezTo>
                      <a:pt x="305917" y="66452"/>
                      <a:pt x="285279" y="77564"/>
                      <a:pt x="230775" y="68304"/>
                    </a:cubicBezTo>
                    <a:cubicBezTo>
                      <a:pt x="176271" y="59044"/>
                      <a:pt x="-11848" y="-1811"/>
                      <a:pt x="588" y="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0" name="フリーフォーム: 図形 2919">
                <a:extLst>
                  <a:ext uri="{FF2B5EF4-FFF2-40B4-BE49-F238E27FC236}">
                    <a16:creationId xmlns:a16="http://schemas.microsoft.com/office/drawing/2014/main" id="{867EC775-ED09-4328-BFE9-EB335D5F31A4}"/>
                  </a:ext>
                </a:extLst>
              </p:cNvPr>
              <p:cNvSpPr/>
              <p:nvPr/>
            </p:nvSpPr>
            <p:spPr>
              <a:xfrm>
                <a:off x="3602905" y="5277496"/>
                <a:ext cx="637649" cy="134267"/>
              </a:xfrm>
              <a:custGeom>
                <a:avLst/>
                <a:gdLst>
                  <a:gd name="connsiteX0" fmla="*/ 3895 w 637649"/>
                  <a:gd name="connsiteY0" fmla="*/ 942 h 134267"/>
                  <a:gd name="connsiteX1" fmla="*/ 240433 w 637649"/>
                  <a:gd name="connsiteY1" fmla="*/ 124767 h 134267"/>
                  <a:gd name="connsiteX2" fmla="*/ 411883 w 637649"/>
                  <a:gd name="connsiteY2" fmla="*/ 100954 h 134267"/>
                  <a:gd name="connsiteX3" fmla="*/ 524595 w 637649"/>
                  <a:gd name="connsiteY3" fmla="*/ 59679 h 134267"/>
                  <a:gd name="connsiteX4" fmla="*/ 637308 w 637649"/>
                  <a:gd name="connsiteY4" fmla="*/ 8879 h 134267"/>
                  <a:gd name="connsiteX5" fmla="*/ 551583 w 637649"/>
                  <a:gd name="connsiteY5" fmla="*/ 51742 h 134267"/>
                  <a:gd name="connsiteX6" fmla="*/ 338858 w 637649"/>
                  <a:gd name="connsiteY6" fmla="*/ 131117 h 134267"/>
                  <a:gd name="connsiteX7" fmla="*/ 211858 w 637649"/>
                  <a:gd name="connsiteY7" fmla="*/ 113654 h 134267"/>
                  <a:gd name="connsiteX8" fmla="*/ 100733 w 637649"/>
                  <a:gd name="connsiteY8" fmla="*/ 69204 h 134267"/>
                  <a:gd name="connsiteX9" fmla="*/ 3895 w 637649"/>
                  <a:gd name="connsiteY9" fmla="*/ 942 h 134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37649" h="134267">
                    <a:moveTo>
                      <a:pt x="3895" y="942"/>
                    </a:moveTo>
                    <a:cubicBezTo>
                      <a:pt x="27178" y="10202"/>
                      <a:pt x="172435" y="108098"/>
                      <a:pt x="240433" y="124767"/>
                    </a:cubicBezTo>
                    <a:cubicBezTo>
                      <a:pt x="308431" y="141436"/>
                      <a:pt x="364523" y="111802"/>
                      <a:pt x="411883" y="100954"/>
                    </a:cubicBezTo>
                    <a:cubicBezTo>
                      <a:pt x="459243" y="90106"/>
                      <a:pt x="487024" y="75025"/>
                      <a:pt x="524595" y="59679"/>
                    </a:cubicBezTo>
                    <a:cubicBezTo>
                      <a:pt x="562166" y="44333"/>
                      <a:pt x="632810" y="10202"/>
                      <a:pt x="637308" y="8879"/>
                    </a:cubicBezTo>
                    <a:cubicBezTo>
                      <a:pt x="641806" y="7556"/>
                      <a:pt x="601325" y="31369"/>
                      <a:pt x="551583" y="51742"/>
                    </a:cubicBezTo>
                    <a:cubicBezTo>
                      <a:pt x="501841" y="72115"/>
                      <a:pt x="395479" y="120798"/>
                      <a:pt x="338858" y="131117"/>
                    </a:cubicBezTo>
                    <a:cubicBezTo>
                      <a:pt x="282237" y="141436"/>
                      <a:pt x="251545" y="123973"/>
                      <a:pt x="211858" y="113654"/>
                    </a:cubicBezTo>
                    <a:cubicBezTo>
                      <a:pt x="172171" y="103335"/>
                      <a:pt x="133541" y="85079"/>
                      <a:pt x="100733" y="69204"/>
                    </a:cubicBezTo>
                    <a:cubicBezTo>
                      <a:pt x="67925" y="53329"/>
                      <a:pt x="-19388" y="-8318"/>
                      <a:pt x="3895" y="9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1" name="フリーフォーム: 図形 2920">
                <a:extLst>
                  <a:ext uri="{FF2B5EF4-FFF2-40B4-BE49-F238E27FC236}">
                    <a16:creationId xmlns:a16="http://schemas.microsoft.com/office/drawing/2014/main" id="{A6756A7B-BEE9-4AB3-AD7C-6A29E5ABB5F0}"/>
                  </a:ext>
                </a:extLst>
              </p:cNvPr>
              <p:cNvSpPr/>
              <p:nvPr/>
            </p:nvSpPr>
            <p:spPr>
              <a:xfrm>
                <a:off x="4119430" y="5294070"/>
                <a:ext cx="149104" cy="127284"/>
              </a:xfrm>
              <a:custGeom>
                <a:avLst/>
                <a:gdLst>
                  <a:gd name="connsiteX0" fmla="*/ 133 w 149104"/>
                  <a:gd name="connsiteY0" fmla="*/ 70093 h 127284"/>
                  <a:gd name="connsiteX1" fmla="*/ 143008 w 149104"/>
                  <a:gd name="connsiteY1" fmla="*/ 243 h 127284"/>
                  <a:gd name="connsiteX2" fmla="*/ 119195 w 149104"/>
                  <a:gd name="connsiteY2" fmla="*/ 49455 h 127284"/>
                  <a:gd name="connsiteX3" fmla="*/ 85858 w 149104"/>
                  <a:gd name="connsiteY3" fmla="*/ 112955 h 127284"/>
                  <a:gd name="connsiteX4" fmla="*/ 66808 w 149104"/>
                  <a:gd name="connsiteY4" fmla="*/ 124068 h 127284"/>
                  <a:gd name="connsiteX5" fmla="*/ 95383 w 149104"/>
                  <a:gd name="connsiteY5" fmla="*/ 68505 h 127284"/>
                  <a:gd name="connsiteX6" fmla="*/ 116020 w 149104"/>
                  <a:gd name="connsiteY6" fmla="*/ 27230 h 127284"/>
                  <a:gd name="connsiteX7" fmla="*/ 133 w 149104"/>
                  <a:gd name="connsiteY7" fmla="*/ 70093 h 127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9104" h="127284">
                    <a:moveTo>
                      <a:pt x="133" y="70093"/>
                    </a:moveTo>
                    <a:cubicBezTo>
                      <a:pt x="4631" y="65595"/>
                      <a:pt x="123164" y="3683"/>
                      <a:pt x="143008" y="243"/>
                    </a:cubicBezTo>
                    <a:cubicBezTo>
                      <a:pt x="162852" y="-3197"/>
                      <a:pt x="128720" y="30670"/>
                      <a:pt x="119195" y="49455"/>
                    </a:cubicBezTo>
                    <a:cubicBezTo>
                      <a:pt x="109670" y="68240"/>
                      <a:pt x="94589" y="100520"/>
                      <a:pt x="85858" y="112955"/>
                    </a:cubicBezTo>
                    <a:cubicBezTo>
                      <a:pt x="77127" y="125390"/>
                      <a:pt x="65221" y="131476"/>
                      <a:pt x="66808" y="124068"/>
                    </a:cubicBezTo>
                    <a:cubicBezTo>
                      <a:pt x="68395" y="116660"/>
                      <a:pt x="87181" y="84645"/>
                      <a:pt x="95383" y="68505"/>
                    </a:cubicBezTo>
                    <a:cubicBezTo>
                      <a:pt x="103585" y="52365"/>
                      <a:pt x="125545" y="29082"/>
                      <a:pt x="116020" y="27230"/>
                    </a:cubicBezTo>
                    <a:cubicBezTo>
                      <a:pt x="106495" y="25378"/>
                      <a:pt x="-4365" y="74591"/>
                      <a:pt x="133" y="700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2" name="フリーフォーム: 図形 2921">
                <a:extLst>
                  <a:ext uri="{FF2B5EF4-FFF2-40B4-BE49-F238E27FC236}">
                    <a16:creationId xmlns:a16="http://schemas.microsoft.com/office/drawing/2014/main" id="{17E6A18F-FD69-4E44-86F6-665F7DCBB16F}"/>
                  </a:ext>
                </a:extLst>
              </p:cNvPr>
              <p:cNvSpPr/>
              <p:nvPr/>
            </p:nvSpPr>
            <p:spPr>
              <a:xfrm>
                <a:off x="3458763" y="5103741"/>
                <a:ext cx="162348" cy="193799"/>
              </a:xfrm>
              <a:custGeom>
                <a:avLst/>
                <a:gdLst>
                  <a:gd name="connsiteX0" fmla="*/ 400 w 162348"/>
                  <a:gd name="connsiteY0" fmla="*/ 72 h 193799"/>
                  <a:gd name="connsiteX1" fmla="*/ 102000 w 162348"/>
                  <a:gd name="connsiteY1" fmla="*/ 138184 h 193799"/>
                  <a:gd name="connsiteX2" fmla="*/ 162325 w 162348"/>
                  <a:gd name="connsiteY2" fmla="*/ 193747 h 193799"/>
                  <a:gd name="connsiteX3" fmla="*/ 95650 w 162348"/>
                  <a:gd name="connsiteY3" fmla="*/ 147709 h 193799"/>
                  <a:gd name="connsiteX4" fmla="*/ 67075 w 162348"/>
                  <a:gd name="connsiteY4" fmla="*/ 119134 h 193799"/>
                  <a:gd name="connsiteX5" fmla="*/ 400 w 162348"/>
                  <a:gd name="connsiteY5" fmla="*/ 72 h 1937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2348" h="193799">
                    <a:moveTo>
                      <a:pt x="400" y="72"/>
                    </a:moveTo>
                    <a:cubicBezTo>
                      <a:pt x="6221" y="3247"/>
                      <a:pt x="75013" y="105905"/>
                      <a:pt x="102000" y="138184"/>
                    </a:cubicBezTo>
                    <a:cubicBezTo>
                      <a:pt x="128987" y="170463"/>
                      <a:pt x="163383" y="192159"/>
                      <a:pt x="162325" y="193747"/>
                    </a:cubicBezTo>
                    <a:cubicBezTo>
                      <a:pt x="161267" y="195335"/>
                      <a:pt x="111525" y="160144"/>
                      <a:pt x="95650" y="147709"/>
                    </a:cubicBezTo>
                    <a:cubicBezTo>
                      <a:pt x="79775" y="135274"/>
                      <a:pt x="80304" y="139242"/>
                      <a:pt x="67075" y="119134"/>
                    </a:cubicBezTo>
                    <a:cubicBezTo>
                      <a:pt x="53846" y="99026"/>
                      <a:pt x="-5421" y="-3103"/>
                      <a:pt x="400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3" name="フリーフォーム: 図形 2922">
                <a:extLst>
                  <a:ext uri="{FF2B5EF4-FFF2-40B4-BE49-F238E27FC236}">
                    <a16:creationId xmlns:a16="http://schemas.microsoft.com/office/drawing/2014/main" id="{511C4BA0-20D0-41DD-95F9-BDFD09CA4A15}"/>
                  </a:ext>
                </a:extLst>
              </p:cNvPr>
              <p:cNvSpPr/>
              <p:nvPr/>
            </p:nvSpPr>
            <p:spPr>
              <a:xfrm>
                <a:off x="3489082" y="4917483"/>
                <a:ext cx="403314" cy="84749"/>
              </a:xfrm>
              <a:custGeom>
                <a:avLst/>
                <a:gdLst>
                  <a:gd name="connsiteX0" fmla="*/ 243 w 403314"/>
                  <a:gd name="connsiteY0" fmla="*/ 48217 h 84749"/>
                  <a:gd name="connsiteX1" fmla="*/ 151056 w 403314"/>
                  <a:gd name="connsiteY1" fmla="*/ 75205 h 84749"/>
                  <a:gd name="connsiteX2" fmla="*/ 278056 w 403314"/>
                  <a:gd name="connsiteY2" fmla="*/ 56155 h 84749"/>
                  <a:gd name="connsiteX3" fmla="*/ 400293 w 403314"/>
                  <a:gd name="connsiteY3" fmla="*/ 592 h 84749"/>
                  <a:gd name="connsiteX4" fmla="*/ 359018 w 403314"/>
                  <a:gd name="connsiteY4" fmla="*/ 29167 h 84749"/>
                  <a:gd name="connsiteX5" fmla="*/ 281231 w 403314"/>
                  <a:gd name="connsiteY5" fmla="*/ 65680 h 84749"/>
                  <a:gd name="connsiteX6" fmla="*/ 119306 w 403314"/>
                  <a:gd name="connsiteY6" fmla="*/ 84730 h 84749"/>
                  <a:gd name="connsiteX7" fmla="*/ 243 w 403314"/>
                  <a:gd name="connsiteY7" fmla="*/ 48217 h 847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03314" h="84749">
                    <a:moveTo>
                      <a:pt x="243" y="48217"/>
                    </a:moveTo>
                    <a:cubicBezTo>
                      <a:pt x="5535" y="46630"/>
                      <a:pt x="104754" y="73882"/>
                      <a:pt x="151056" y="75205"/>
                    </a:cubicBezTo>
                    <a:cubicBezTo>
                      <a:pt x="197358" y="76528"/>
                      <a:pt x="236517" y="68590"/>
                      <a:pt x="278056" y="56155"/>
                    </a:cubicBezTo>
                    <a:cubicBezTo>
                      <a:pt x="319595" y="43720"/>
                      <a:pt x="386799" y="5090"/>
                      <a:pt x="400293" y="592"/>
                    </a:cubicBezTo>
                    <a:cubicBezTo>
                      <a:pt x="413787" y="-3906"/>
                      <a:pt x="378862" y="18319"/>
                      <a:pt x="359018" y="29167"/>
                    </a:cubicBezTo>
                    <a:cubicBezTo>
                      <a:pt x="339174" y="40015"/>
                      <a:pt x="321183" y="56420"/>
                      <a:pt x="281231" y="65680"/>
                    </a:cubicBezTo>
                    <a:cubicBezTo>
                      <a:pt x="241279" y="74940"/>
                      <a:pt x="161375" y="85259"/>
                      <a:pt x="119306" y="84730"/>
                    </a:cubicBezTo>
                    <a:cubicBezTo>
                      <a:pt x="77237" y="84201"/>
                      <a:pt x="-5049" y="49804"/>
                      <a:pt x="243" y="482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4" name="フリーフォーム: 図形 2923">
                <a:extLst>
                  <a:ext uri="{FF2B5EF4-FFF2-40B4-BE49-F238E27FC236}">
                    <a16:creationId xmlns:a16="http://schemas.microsoft.com/office/drawing/2014/main" id="{962A2CCC-160A-4C3E-994B-9EACB727F8AA}"/>
                  </a:ext>
                </a:extLst>
              </p:cNvPr>
              <p:cNvSpPr/>
              <p:nvPr/>
            </p:nvSpPr>
            <p:spPr>
              <a:xfrm>
                <a:off x="3329508" y="4960392"/>
                <a:ext cx="574157" cy="109920"/>
              </a:xfrm>
              <a:custGeom>
                <a:avLst/>
                <a:gdLst>
                  <a:gd name="connsiteX0" fmla="*/ 1067 w 574157"/>
                  <a:gd name="connsiteY0" fmla="*/ 546 h 109920"/>
                  <a:gd name="connsiteX1" fmla="*/ 209030 w 574157"/>
                  <a:gd name="connsiteY1" fmla="*/ 103733 h 109920"/>
                  <a:gd name="connsiteX2" fmla="*/ 410642 w 574157"/>
                  <a:gd name="connsiteY2" fmla="*/ 94208 h 109920"/>
                  <a:gd name="connsiteX3" fmla="*/ 531292 w 574157"/>
                  <a:gd name="connsiteY3" fmla="*/ 60871 h 109920"/>
                  <a:gd name="connsiteX4" fmla="*/ 574155 w 574157"/>
                  <a:gd name="connsiteY4" fmla="*/ 11658 h 109920"/>
                  <a:gd name="connsiteX5" fmla="*/ 532880 w 574157"/>
                  <a:gd name="connsiteY5" fmla="*/ 38646 h 109920"/>
                  <a:gd name="connsiteX6" fmla="*/ 437630 w 574157"/>
                  <a:gd name="connsiteY6" fmla="*/ 73571 h 109920"/>
                  <a:gd name="connsiteX7" fmla="*/ 218555 w 574157"/>
                  <a:gd name="connsiteY7" fmla="*/ 94208 h 109920"/>
                  <a:gd name="connsiteX8" fmla="*/ 131242 w 574157"/>
                  <a:gd name="connsiteY8" fmla="*/ 64046 h 109920"/>
                  <a:gd name="connsiteX9" fmla="*/ 1067 w 574157"/>
                  <a:gd name="connsiteY9" fmla="*/ 546 h 1099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4157" h="109920">
                    <a:moveTo>
                      <a:pt x="1067" y="546"/>
                    </a:moveTo>
                    <a:cubicBezTo>
                      <a:pt x="14032" y="7161"/>
                      <a:pt x="140768" y="88123"/>
                      <a:pt x="209030" y="103733"/>
                    </a:cubicBezTo>
                    <a:cubicBezTo>
                      <a:pt x="277292" y="119343"/>
                      <a:pt x="356932" y="101352"/>
                      <a:pt x="410642" y="94208"/>
                    </a:cubicBezTo>
                    <a:cubicBezTo>
                      <a:pt x="464352" y="87064"/>
                      <a:pt x="504040" y="74629"/>
                      <a:pt x="531292" y="60871"/>
                    </a:cubicBezTo>
                    <a:cubicBezTo>
                      <a:pt x="558544" y="47113"/>
                      <a:pt x="573890" y="15362"/>
                      <a:pt x="574155" y="11658"/>
                    </a:cubicBezTo>
                    <a:cubicBezTo>
                      <a:pt x="574420" y="7954"/>
                      <a:pt x="555634" y="28327"/>
                      <a:pt x="532880" y="38646"/>
                    </a:cubicBezTo>
                    <a:cubicBezTo>
                      <a:pt x="510126" y="48965"/>
                      <a:pt x="490017" y="64311"/>
                      <a:pt x="437630" y="73571"/>
                    </a:cubicBezTo>
                    <a:cubicBezTo>
                      <a:pt x="385243" y="82831"/>
                      <a:pt x="269620" y="95796"/>
                      <a:pt x="218555" y="94208"/>
                    </a:cubicBezTo>
                    <a:cubicBezTo>
                      <a:pt x="167490" y="92621"/>
                      <a:pt x="165638" y="78863"/>
                      <a:pt x="131242" y="64046"/>
                    </a:cubicBezTo>
                    <a:cubicBezTo>
                      <a:pt x="96846" y="49229"/>
                      <a:pt x="-11898" y="-6069"/>
                      <a:pt x="1067" y="5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5" name="フリーフォーム: 図形 2924">
                <a:extLst>
                  <a:ext uri="{FF2B5EF4-FFF2-40B4-BE49-F238E27FC236}">
                    <a16:creationId xmlns:a16="http://schemas.microsoft.com/office/drawing/2014/main" id="{A094E960-613E-422E-88B5-02029221CA2B}"/>
                  </a:ext>
                </a:extLst>
              </p:cNvPr>
              <p:cNvSpPr/>
              <p:nvPr/>
            </p:nvSpPr>
            <p:spPr>
              <a:xfrm>
                <a:off x="3338513" y="4845031"/>
                <a:ext cx="161926" cy="120762"/>
              </a:xfrm>
              <a:custGeom>
                <a:avLst/>
                <a:gdLst>
                  <a:gd name="connsiteX0" fmla="*/ 0 w 161926"/>
                  <a:gd name="connsiteY0" fmla="*/ 19 h 120762"/>
                  <a:gd name="connsiteX1" fmla="*/ 101600 w 161926"/>
                  <a:gd name="connsiteY1" fmla="*/ 85744 h 120762"/>
                  <a:gd name="connsiteX2" fmla="*/ 161925 w 161926"/>
                  <a:gd name="connsiteY2" fmla="*/ 120669 h 120762"/>
                  <a:gd name="connsiteX3" fmla="*/ 100012 w 161926"/>
                  <a:gd name="connsiteY3" fmla="*/ 93682 h 120762"/>
                  <a:gd name="connsiteX4" fmla="*/ 0 w 161926"/>
                  <a:gd name="connsiteY4" fmla="*/ 19 h 1207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1926" h="120762">
                    <a:moveTo>
                      <a:pt x="0" y="19"/>
                    </a:moveTo>
                    <a:cubicBezTo>
                      <a:pt x="265" y="-1304"/>
                      <a:pt x="74613" y="65636"/>
                      <a:pt x="101600" y="85744"/>
                    </a:cubicBezTo>
                    <a:cubicBezTo>
                      <a:pt x="128588" y="105852"/>
                      <a:pt x="162190" y="119346"/>
                      <a:pt x="161925" y="120669"/>
                    </a:cubicBezTo>
                    <a:cubicBezTo>
                      <a:pt x="161660" y="121992"/>
                      <a:pt x="125941" y="109028"/>
                      <a:pt x="100012" y="93682"/>
                    </a:cubicBezTo>
                    <a:cubicBezTo>
                      <a:pt x="74083" y="78336"/>
                      <a:pt x="-265" y="1342"/>
                      <a:pt x="0" y="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6" name="フリーフォーム: 図形 2925">
                <a:extLst>
                  <a:ext uri="{FF2B5EF4-FFF2-40B4-BE49-F238E27FC236}">
                    <a16:creationId xmlns:a16="http://schemas.microsoft.com/office/drawing/2014/main" id="{5C582209-6DF7-4CBF-81D3-7412984EBC95}"/>
                  </a:ext>
                </a:extLst>
              </p:cNvPr>
              <p:cNvSpPr/>
              <p:nvPr/>
            </p:nvSpPr>
            <p:spPr>
              <a:xfrm>
                <a:off x="3279750" y="4835418"/>
                <a:ext cx="273352" cy="179587"/>
              </a:xfrm>
              <a:custGeom>
                <a:avLst/>
                <a:gdLst>
                  <a:gd name="connsiteX0" fmla="*/ 25 w 273352"/>
                  <a:gd name="connsiteY0" fmla="*/ 107 h 179587"/>
                  <a:gd name="connsiteX1" fmla="*/ 63525 w 273352"/>
                  <a:gd name="connsiteY1" fmla="*/ 90595 h 179587"/>
                  <a:gd name="connsiteX2" fmla="*/ 195288 w 273352"/>
                  <a:gd name="connsiteY2" fmla="*/ 152507 h 179587"/>
                  <a:gd name="connsiteX3" fmla="*/ 273075 w 273352"/>
                  <a:gd name="connsiteY3" fmla="*/ 179495 h 179587"/>
                  <a:gd name="connsiteX4" fmla="*/ 217513 w 273352"/>
                  <a:gd name="connsiteY4" fmla="*/ 160445 h 179587"/>
                  <a:gd name="connsiteX5" fmla="*/ 122263 w 273352"/>
                  <a:gd name="connsiteY5" fmla="*/ 136632 h 179587"/>
                  <a:gd name="connsiteX6" fmla="*/ 69875 w 273352"/>
                  <a:gd name="connsiteY6" fmla="*/ 109645 h 179587"/>
                  <a:gd name="connsiteX7" fmla="*/ 25 w 273352"/>
                  <a:gd name="connsiteY7" fmla="*/ 107 h 1795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3352" h="179587">
                    <a:moveTo>
                      <a:pt x="25" y="107"/>
                    </a:moveTo>
                    <a:cubicBezTo>
                      <a:pt x="-1033" y="-3068"/>
                      <a:pt x="30981" y="65195"/>
                      <a:pt x="63525" y="90595"/>
                    </a:cubicBezTo>
                    <a:cubicBezTo>
                      <a:pt x="96069" y="115995"/>
                      <a:pt x="160363" y="137690"/>
                      <a:pt x="195288" y="152507"/>
                    </a:cubicBezTo>
                    <a:cubicBezTo>
                      <a:pt x="230213" y="167324"/>
                      <a:pt x="269371" y="178172"/>
                      <a:pt x="273075" y="179495"/>
                    </a:cubicBezTo>
                    <a:cubicBezTo>
                      <a:pt x="276779" y="180818"/>
                      <a:pt x="242648" y="167589"/>
                      <a:pt x="217513" y="160445"/>
                    </a:cubicBezTo>
                    <a:cubicBezTo>
                      <a:pt x="192378" y="153301"/>
                      <a:pt x="146869" y="145099"/>
                      <a:pt x="122263" y="136632"/>
                    </a:cubicBezTo>
                    <a:cubicBezTo>
                      <a:pt x="97657" y="128165"/>
                      <a:pt x="88925" y="129489"/>
                      <a:pt x="69875" y="109645"/>
                    </a:cubicBezTo>
                    <a:cubicBezTo>
                      <a:pt x="50825" y="89801"/>
                      <a:pt x="1083" y="3282"/>
                      <a:pt x="25" y="1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7" name="フリーフォーム: 図形 2926">
                <a:extLst>
                  <a:ext uri="{FF2B5EF4-FFF2-40B4-BE49-F238E27FC236}">
                    <a16:creationId xmlns:a16="http://schemas.microsoft.com/office/drawing/2014/main" id="{B114FAF5-B278-4290-B566-2536A8ACC126}"/>
                  </a:ext>
                </a:extLst>
              </p:cNvPr>
              <p:cNvSpPr/>
              <p:nvPr/>
            </p:nvSpPr>
            <p:spPr>
              <a:xfrm>
                <a:off x="3660576" y="4405176"/>
                <a:ext cx="358164" cy="377615"/>
              </a:xfrm>
              <a:custGeom>
                <a:avLst/>
                <a:gdLst>
                  <a:gd name="connsiteX0" fmla="*/ 6549 w 358164"/>
                  <a:gd name="connsiteY0" fmla="*/ 137 h 377615"/>
                  <a:gd name="connsiteX1" fmla="*/ 3374 w 358164"/>
                  <a:gd name="connsiteY1" fmla="*/ 114437 h 377615"/>
                  <a:gd name="connsiteX2" fmla="*/ 58937 w 358164"/>
                  <a:gd name="connsiteY2" fmla="*/ 212862 h 377615"/>
                  <a:gd name="connsiteX3" fmla="*/ 351037 w 358164"/>
                  <a:gd name="connsiteY3" fmla="*/ 374787 h 377615"/>
                  <a:gd name="connsiteX4" fmla="*/ 255787 w 358164"/>
                  <a:gd name="connsiteY4" fmla="*/ 309699 h 377615"/>
                  <a:gd name="connsiteX5" fmla="*/ 116087 w 358164"/>
                  <a:gd name="connsiteY5" fmla="*/ 230324 h 377615"/>
                  <a:gd name="connsiteX6" fmla="*/ 9724 w 358164"/>
                  <a:gd name="connsiteY6" fmla="*/ 138249 h 377615"/>
                  <a:gd name="connsiteX7" fmla="*/ 6549 w 358164"/>
                  <a:gd name="connsiteY7" fmla="*/ 137 h 3776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8164" h="377615">
                    <a:moveTo>
                      <a:pt x="6549" y="137"/>
                    </a:moveTo>
                    <a:cubicBezTo>
                      <a:pt x="5491" y="-3832"/>
                      <a:pt x="-5357" y="78983"/>
                      <a:pt x="3374" y="114437"/>
                    </a:cubicBezTo>
                    <a:cubicBezTo>
                      <a:pt x="12105" y="149891"/>
                      <a:pt x="993" y="169470"/>
                      <a:pt x="58937" y="212862"/>
                    </a:cubicBezTo>
                    <a:cubicBezTo>
                      <a:pt x="116881" y="256254"/>
                      <a:pt x="318229" y="358647"/>
                      <a:pt x="351037" y="374787"/>
                    </a:cubicBezTo>
                    <a:cubicBezTo>
                      <a:pt x="383845" y="390927"/>
                      <a:pt x="294945" y="333776"/>
                      <a:pt x="255787" y="309699"/>
                    </a:cubicBezTo>
                    <a:cubicBezTo>
                      <a:pt x="216629" y="285622"/>
                      <a:pt x="157097" y="258899"/>
                      <a:pt x="116087" y="230324"/>
                    </a:cubicBezTo>
                    <a:cubicBezTo>
                      <a:pt x="75077" y="201749"/>
                      <a:pt x="29568" y="175026"/>
                      <a:pt x="9724" y="138249"/>
                    </a:cubicBezTo>
                    <a:cubicBezTo>
                      <a:pt x="-10120" y="101472"/>
                      <a:pt x="7607" y="4106"/>
                      <a:pt x="6549" y="13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8" name="フリーフォーム: 図形 2927">
                <a:extLst>
                  <a:ext uri="{FF2B5EF4-FFF2-40B4-BE49-F238E27FC236}">
                    <a16:creationId xmlns:a16="http://schemas.microsoft.com/office/drawing/2014/main" id="{9B5C4E1B-AEFE-48B9-9092-FB31750D4260}"/>
                  </a:ext>
                </a:extLst>
              </p:cNvPr>
              <p:cNvSpPr/>
              <p:nvPr/>
            </p:nvSpPr>
            <p:spPr>
              <a:xfrm>
                <a:off x="3746474" y="4368333"/>
                <a:ext cx="64321" cy="183330"/>
              </a:xfrm>
              <a:custGeom>
                <a:avLst/>
                <a:gdLst>
                  <a:gd name="connsiteX0" fmla="*/ 44476 w 64321"/>
                  <a:gd name="connsiteY0" fmla="*/ 467 h 183330"/>
                  <a:gd name="connsiteX1" fmla="*/ 3201 w 64321"/>
                  <a:gd name="connsiteY1" fmla="*/ 90955 h 183330"/>
                  <a:gd name="connsiteX2" fmla="*/ 9551 w 64321"/>
                  <a:gd name="connsiteY2" fmla="*/ 121117 h 183330"/>
                  <a:gd name="connsiteX3" fmla="*/ 63526 w 64321"/>
                  <a:gd name="connsiteY3" fmla="*/ 183030 h 183330"/>
                  <a:gd name="connsiteX4" fmla="*/ 39714 w 64321"/>
                  <a:gd name="connsiteY4" fmla="*/ 143342 h 183330"/>
                  <a:gd name="connsiteX5" fmla="*/ 11139 w 64321"/>
                  <a:gd name="connsiteY5" fmla="*/ 111592 h 183330"/>
                  <a:gd name="connsiteX6" fmla="*/ 25426 w 64321"/>
                  <a:gd name="connsiteY6" fmla="*/ 57617 h 183330"/>
                  <a:gd name="connsiteX7" fmla="*/ 44476 w 64321"/>
                  <a:gd name="connsiteY7" fmla="*/ 467 h 1833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4321" h="183330">
                    <a:moveTo>
                      <a:pt x="44476" y="467"/>
                    </a:moveTo>
                    <a:cubicBezTo>
                      <a:pt x="40772" y="6023"/>
                      <a:pt x="9022" y="70847"/>
                      <a:pt x="3201" y="90955"/>
                    </a:cubicBezTo>
                    <a:cubicBezTo>
                      <a:pt x="-2620" y="111063"/>
                      <a:pt x="-503" y="105771"/>
                      <a:pt x="9551" y="121117"/>
                    </a:cubicBezTo>
                    <a:cubicBezTo>
                      <a:pt x="19605" y="136463"/>
                      <a:pt x="58499" y="179326"/>
                      <a:pt x="63526" y="183030"/>
                    </a:cubicBezTo>
                    <a:cubicBezTo>
                      <a:pt x="68553" y="186734"/>
                      <a:pt x="48445" y="155248"/>
                      <a:pt x="39714" y="143342"/>
                    </a:cubicBezTo>
                    <a:cubicBezTo>
                      <a:pt x="30983" y="131436"/>
                      <a:pt x="13520" y="125879"/>
                      <a:pt x="11139" y="111592"/>
                    </a:cubicBezTo>
                    <a:cubicBezTo>
                      <a:pt x="8758" y="97305"/>
                      <a:pt x="19076" y="74815"/>
                      <a:pt x="25426" y="57617"/>
                    </a:cubicBezTo>
                    <a:cubicBezTo>
                      <a:pt x="31776" y="40419"/>
                      <a:pt x="48180" y="-5089"/>
                      <a:pt x="44476" y="4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29" name="フリーフォーム: 図形 2928">
                <a:extLst>
                  <a:ext uri="{FF2B5EF4-FFF2-40B4-BE49-F238E27FC236}">
                    <a16:creationId xmlns:a16="http://schemas.microsoft.com/office/drawing/2014/main" id="{41374798-AB7E-4DCC-A9AD-6758B2EB9FD5}"/>
                  </a:ext>
                </a:extLst>
              </p:cNvPr>
              <p:cNvSpPr/>
              <p:nvPr/>
            </p:nvSpPr>
            <p:spPr>
              <a:xfrm>
                <a:off x="3809818" y="4538584"/>
                <a:ext cx="372766" cy="201897"/>
              </a:xfrm>
              <a:custGeom>
                <a:avLst/>
                <a:gdLst>
                  <a:gd name="connsiteX0" fmla="*/ 182 w 372766"/>
                  <a:gd name="connsiteY0" fmla="*/ 79 h 201897"/>
                  <a:gd name="connsiteX1" fmla="*/ 136707 w 372766"/>
                  <a:gd name="connsiteY1" fmla="*/ 39766 h 201897"/>
                  <a:gd name="connsiteX2" fmla="*/ 247832 w 372766"/>
                  <a:gd name="connsiteY2" fmla="*/ 88979 h 201897"/>
                  <a:gd name="connsiteX3" fmla="*/ 368482 w 372766"/>
                  <a:gd name="connsiteY3" fmla="*/ 200104 h 201897"/>
                  <a:gd name="connsiteX4" fmla="*/ 341495 w 372766"/>
                  <a:gd name="connsiteY4" fmla="*/ 154066 h 201897"/>
                  <a:gd name="connsiteX5" fmla="*/ 300220 w 372766"/>
                  <a:gd name="connsiteY5" fmla="*/ 106441 h 201897"/>
                  <a:gd name="connsiteX6" fmla="*/ 166870 w 372766"/>
                  <a:gd name="connsiteY6" fmla="*/ 31829 h 201897"/>
                  <a:gd name="connsiteX7" fmla="*/ 182 w 372766"/>
                  <a:gd name="connsiteY7" fmla="*/ 79 h 201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2766" h="201897">
                    <a:moveTo>
                      <a:pt x="182" y="79"/>
                    </a:moveTo>
                    <a:cubicBezTo>
                      <a:pt x="-4845" y="1402"/>
                      <a:pt x="95432" y="24949"/>
                      <a:pt x="136707" y="39766"/>
                    </a:cubicBezTo>
                    <a:cubicBezTo>
                      <a:pt x="177982" y="54583"/>
                      <a:pt x="209203" y="62256"/>
                      <a:pt x="247832" y="88979"/>
                    </a:cubicBezTo>
                    <a:cubicBezTo>
                      <a:pt x="286461" y="115702"/>
                      <a:pt x="352872" y="189256"/>
                      <a:pt x="368482" y="200104"/>
                    </a:cubicBezTo>
                    <a:cubicBezTo>
                      <a:pt x="384093" y="210952"/>
                      <a:pt x="352872" y="169676"/>
                      <a:pt x="341495" y="154066"/>
                    </a:cubicBezTo>
                    <a:cubicBezTo>
                      <a:pt x="330118" y="138456"/>
                      <a:pt x="329324" y="126814"/>
                      <a:pt x="300220" y="106441"/>
                    </a:cubicBezTo>
                    <a:cubicBezTo>
                      <a:pt x="271116" y="86068"/>
                      <a:pt x="214495" y="49556"/>
                      <a:pt x="166870" y="31829"/>
                    </a:cubicBezTo>
                    <a:cubicBezTo>
                      <a:pt x="119245" y="14102"/>
                      <a:pt x="5209" y="-1244"/>
                      <a:pt x="182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0" name="フリーフォーム: 図形 2929">
                <a:extLst>
                  <a:ext uri="{FF2B5EF4-FFF2-40B4-BE49-F238E27FC236}">
                    <a16:creationId xmlns:a16="http://schemas.microsoft.com/office/drawing/2014/main" id="{010F4170-901C-4FC7-B34F-B9BB519AFF24}"/>
                  </a:ext>
                </a:extLst>
              </p:cNvPr>
              <p:cNvSpPr/>
              <p:nvPr/>
            </p:nvSpPr>
            <p:spPr>
              <a:xfrm>
                <a:off x="3824288" y="4552950"/>
                <a:ext cx="329995" cy="183131"/>
              </a:xfrm>
              <a:custGeom>
                <a:avLst/>
                <a:gdLst>
                  <a:gd name="connsiteX0" fmla="*/ 0 w 329995"/>
                  <a:gd name="connsiteY0" fmla="*/ 0 h 183131"/>
                  <a:gd name="connsiteX1" fmla="*/ 142875 w 329995"/>
                  <a:gd name="connsiteY1" fmla="*/ 66675 h 183131"/>
                  <a:gd name="connsiteX2" fmla="*/ 219075 w 329995"/>
                  <a:gd name="connsiteY2" fmla="*/ 92075 h 183131"/>
                  <a:gd name="connsiteX3" fmla="*/ 328612 w 329995"/>
                  <a:gd name="connsiteY3" fmla="*/ 182563 h 183131"/>
                  <a:gd name="connsiteX4" fmla="*/ 276225 w 329995"/>
                  <a:gd name="connsiteY4" fmla="*/ 128588 h 183131"/>
                  <a:gd name="connsiteX5" fmla="*/ 209550 w 329995"/>
                  <a:gd name="connsiteY5" fmla="*/ 88900 h 183131"/>
                  <a:gd name="connsiteX6" fmla="*/ 173037 w 329995"/>
                  <a:gd name="connsiteY6" fmla="*/ 63500 h 183131"/>
                  <a:gd name="connsiteX7" fmla="*/ 111125 w 329995"/>
                  <a:gd name="connsiteY7" fmla="*/ 39688 h 183131"/>
                  <a:gd name="connsiteX8" fmla="*/ 0 w 329995"/>
                  <a:gd name="connsiteY8" fmla="*/ 0 h 1831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29995" h="183131">
                    <a:moveTo>
                      <a:pt x="0" y="0"/>
                    </a:moveTo>
                    <a:cubicBezTo>
                      <a:pt x="53181" y="25664"/>
                      <a:pt x="106363" y="51329"/>
                      <a:pt x="142875" y="66675"/>
                    </a:cubicBezTo>
                    <a:cubicBezTo>
                      <a:pt x="179387" y="82021"/>
                      <a:pt x="188119" y="72760"/>
                      <a:pt x="219075" y="92075"/>
                    </a:cubicBezTo>
                    <a:cubicBezTo>
                      <a:pt x="250031" y="111390"/>
                      <a:pt x="319087" y="176478"/>
                      <a:pt x="328612" y="182563"/>
                    </a:cubicBezTo>
                    <a:cubicBezTo>
                      <a:pt x="338137" y="188648"/>
                      <a:pt x="296069" y="144198"/>
                      <a:pt x="276225" y="128588"/>
                    </a:cubicBezTo>
                    <a:cubicBezTo>
                      <a:pt x="256381" y="112978"/>
                      <a:pt x="226748" y="99748"/>
                      <a:pt x="209550" y="88900"/>
                    </a:cubicBezTo>
                    <a:cubicBezTo>
                      <a:pt x="192352" y="78052"/>
                      <a:pt x="189441" y="71702"/>
                      <a:pt x="173037" y="63500"/>
                    </a:cubicBezTo>
                    <a:cubicBezTo>
                      <a:pt x="156633" y="55298"/>
                      <a:pt x="111125" y="39688"/>
                      <a:pt x="111125" y="39688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1" name="フリーフォーム: 図形 2930">
                <a:extLst>
                  <a:ext uri="{FF2B5EF4-FFF2-40B4-BE49-F238E27FC236}">
                    <a16:creationId xmlns:a16="http://schemas.microsoft.com/office/drawing/2014/main" id="{DB7A214D-5D70-4638-8149-BDD7F314D067}"/>
                  </a:ext>
                </a:extLst>
              </p:cNvPr>
              <p:cNvSpPr/>
              <p:nvPr/>
            </p:nvSpPr>
            <p:spPr>
              <a:xfrm>
                <a:off x="3806818" y="4375028"/>
                <a:ext cx="366730" cy="247849"/>
              </a:xfrm>
              <a:custGeom>
                <a:avLst/>
                <a:gdLst>
                  <a:gd name="connsiteX0" fmla="*/ 7 w 366730"/>
                  <a:gd name="connsiteY0" fmla="*/ 122 h 247849"/>
                  <a:gd name="connsiteX1" fmla="*/ 30170 w 366730"/>
                  <a:gd name="connsiteY1" fmla="*/ 73147 h 247849"/>
                  <a:gd name="connsiteX2" fmla="*/ 141295 w 366730"/>
                  <a:gd name="connsiteY2" fmla="*/ 112835 h 247849"/>
                  <a:gd name="connsiteX3" fmla="*/ 236545 w 366730"/>
                  <a:gd name="connsiteY3" fmla="*/ 152522 h 247849"/>
                  <a:gd name="connsiteX4" fmla="*/ 328620 w 366730"/>
                  <a:gd name="connsiteY4" fmla="*/ 204910 h 247849"/>
                  <a:gd name="connsiteX5" fmla="*/ 366720 w 366730"/>
                  <a:gd name="connsiteY5" fmla="*/ 247772 h 247849"/>
                  <a:gd name="connsiteX6" fmla="*/ 331795 w 366730"/>
                  <a:gd name="connsiteY6" fmla="*/ 214435 h 247849"/>
                  <a:gd name="connsiteX7" fmla="*/ 271470 w 366730"/>
                  <a:gd name="connsiteY7" fmla="*/ 177922 h 247849"/>
                  <a:gd name="connsiteX8" fmla="*/ 190507 w 366730"/>
                  <a:gd name="connsiteY8" fmla="*/ 123947 h 247849"/>
                  <a:gd name="connsiteX9" fmla="*/ 66682 w 366730"/>
                  <a:gd name="connsiteY9" fmla="*/ 74735 h 247849"/>
                  <a:gd name="connsiteX10" fmla="*/ 31757 w 366730"/>
                  <a:gd name="connsiteY10" fmla="*/ 55685 h 247849"/>
                  <a:gd name="connsiteX11" fmla="*/ 7 w 366730"/>
                  <a:gd name="connsiteY11" fmla="*/ 122 h 2478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66730" h="247849">
                    <a:moveTo>
                      <a:pt x="7" y="122"/>
                    </a:moveTo>
                    <a:cubicBezTo>
                      <a:pt x="-258" y="3032"/>
                      <a:pt x="6622" y="54362"/>
                      <a:pt x="30170" y="73147"/>
                    </a:cubicBezTo>
                    <a:cubicBezTo>
                      <a:pt x="53718" y="91933"/>
                      <a:pt x="106899" y="99606"/>
                      <a:pt x="141295" y="112835"/>
                    </a:cubicBezTo>
                    <a:cubicBezTo>
                      <a:pt x="175691" y="126064"/>
                      <a:pt x="205324" y="137176"/>
                      <a:pt x="236545" y="152522"/>
                    </a:cubicBezTo>
                    <a:cubicBezTo>
                      <a:pt x="267766" y="167868"/>
                      <a:pt x="306924" y="189035"/>
                      <a:pt x="328620" y="204910"/>
                    </a:cubicBezTo>
                    <a:cubicBezTo>
                      <a:pt x="350316" y="220785"/>
                      <a:pt x="366191" y="246185"/>
                      <a:pt x="366720" y="247772"/>
                    </a:cubicBezTo>
                    <a:cubicBezTo>
                      <a:pt x="367249" y="249359"/>
                      <a:pt x="347670" y="226077"/>
                      <a:pt x="331795" y="214435"/>
                    </a:cubicBezTo>
                    <a:cubicBezTo>
                      <a:pt x="315920" y="202793"/>
                      <a:pt x="295018" y="193003"/>
                      <a:pt x="271470" y="177922"/>
                    </a:cubicBezTo>
                    <a:cubicBezTo>
                      <a:pt x="247922" y="162841"/>
                      <a:pt x="224638" y="141145"/>
                      <a:pt x="190507" y="123947"/>
                    </a:cubicBezTo>
                    <a:cubicBezTo>
                      <a:pt x="156376" y="106749"/>
                      <a:pt x="93140" y="86112"/>
                      <a:pt x="66682" y="74735"/>
                    </a:cubicBezTo>
                    <a:cubicBezTo>
                      <a:pt x="40224" y="63358"/>
                      <a:pt x="39959" y="64416"/>
                      <a:pt x="31757" y="55685"/>
                    </a:cubicBezTo>
                    <a:cubicBezTo>
                      <a:pt x="23555" y="46954"/>
                      <a:pt x="272" y="-2788"/>
                      <a:pt x="7" y="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2" name="フリーフォーム: 図形 2931">
                <a:extLst>
                  <a:ext uri="{FF2B5EF4-FFF2-40B4-BE49-F238E27FC236}">
                    <a16:creationId xmlns:a16="http://schemas.microsoft.com/office/drawing/2014/main" id="{D1F4CCA1-27FB-4728-95B7-6341E083DF91}"/>
                  </a:ext>
                </a:extLst>
              </p:cNvPr>
              <p:cNvSpPr/>
              <p:nvPr/>
            </p:nvSpPr>
            <p:spPr>
              <a:xfrm>
                <a:off x="4240147" y="4228451"/>
                <a:ext cx="71704" cy="429518"/>
              </a:xfrm>
              <a:custGeom>
                <a:avLst/>
                <a:gdLst>
                  <a:gd name="connsiteX0" fmla="*/ 34991 w 71704"/>
                  <a:gd name="connsiteY0" fmla="*/ 649 h 429518"/>
                  <a:gd name="connsiteX1" fmla="*/ 8003 w 71704"/>
                  <a:gd name="connsiteY1" fmla="*/ 180037 h 429518"/>
                  <a:gd name="connsiteX2" fmla="*/ 66 w 71704"/>
                  <a:gd name="connsiteY2" fmla="*/ 257824 h 429518"/>
                  <a:gd name="connsiteX3" fmla="*/ 11178 w 71704"/>
                  <a:gd name="connsiteY3" fmla="*/ 326087 h 429518"/>
                  <a:gd name="connsiteX4" fmla="*/ 71503 w 71704"/>
                  <a:gd name="connsiteY4" fmla="*/ 429274 h 429518"/>
                  <a:gd name="connsiteX5" fmla="*/ 30228 w 71704"/>
                  <a:gd name="connsiteY5" fmla="*/ 353074 h 429518"/>
                  <a:gd name="connsiteX6" fmla="*/ 15941 w 71704"/>
                  <a:gd name="connsiteY6" fmla="*/ 297512 h 429518"/>
                  <a:gd name="connsiteX7" fmla="*/ 9591 w 71704"/>
                  <a:gd name="connsiteY7" fmla="*/ 249887 h 429518"/>
                  <a:gd name="connsiteX8" fmla="*/ 34991 w 71704"/>
                  <a:gd name="connsiteY8" fmla="*/ 649 h 4295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71704" h="429518">
                    <a:moveTo>
                      <a:pt x="34991" y="649"/>
                    </a:moveTo>
                    <a:cubicBezTo>
                      <a:pt x="34726" y="-10993"/>
                      <a:pt x="13824" y="137175"/>
                      <a:pt x="8003" y="180037"/>
                    </a:cubicBezTo>
                    <a:cubicBezTo>
                      <a:pt x="2182" y="222900"/>
                      <a:pt x="-463" y="233482"/>
                      <a:pt x="66" y="257824"/>
                    </a:cubicBezTo>
                    <a:cubicBezTo>
                      <a:pt x="595" y="282166"/>
                      <a:pt x="-728" y="297512"/>
                      <a:pt x="11178" y="326087"/>
                    </a:cubicBezTo>
                    <a:cubicBezTo>
                      <a:pt x="23084" y="354662"/>
                      <a:pt x="68328" y="424776"/>
                      <a:pt x="71503" y="429274"/>
                    </a:cubicBezTo>
                    <a:cubicBezTo>
                      <a:pt x="74678" y="433772"/>
                      <a:pt x="39488" y="375034"/>
                      <a:pt x="30228" y="353074"/>
                    </a:cubicBezTo>
                    <a:cubicBezTo>
                      <a:pt x="20968" y="331114"/>
                      <a:pt x="19380" y="314710"/>
                      <a:pt x="15941" y="297512"/>
                    </a:cubicBezTo>
                    <a:cubicBezTo>
                      <a:pt x="12502" y="280314"/>
                      <a:pt x="6945" y="295131"/>
                      <a:pt x="9591" y="249887"/>
                    </a:cubicBezTo>
                    <a:cubicBezTo>
                      <a:pt x="12237" y="204643"/>
                      <a:pt x="35256" y="12291"/>
                      <a:pt x="34991" y="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3" name="フリーフォーム: 図形 2932">
                <a:extLst>
                  <a:ext uri="{FF2B5EF4-FFF2-40B4-BE49-F238E27FC236}">
                    <a16:creationId xmlns:a16="http://schemas.microsoft.com/office/drawing/2014/main" id="{E285EBD0-41AF-4B87-A32F-83D65F7C5B45}"/>
                  </a:ext>
                </a:extLst>
              </p:cNvPr>
              <p:cNvSpPr/>
              <p:nvPr/>
            </p:nvSpPr>
            <p:spPr>
              <a:xfrm>
                <a:off x="4281366" y="4284658"/>
                <a:ext cx="63633" cy="348122"/>
              </a:xfrm>
              <a:custGeom>
                <a:avLst/>
                <a:gdLst>
                  <a:gd name="connsiteX0" fmla="*/ 122 w 63633"/>
                  <a:gd name="connsiteY0" fmla="*/ 5 h 348122"/>
                  <a:gd name="connsiteX1" fmla="*/ 36634 w 63633"/>
                  <a:gd name="connsiteY1" fmla="*/ 101605 h 348122"/>
                  <a:gd name="connsiteX2" fmla="*/ 22347 w 63633"/>
                  <a:gd name="connsiteY2" fmla="*/ 136530 h 348122"/>
                  <a:gd name="connsiteX3" fmla="*/ 17584 w 63633"/>
                  <a:gd name="connsiteY3" fmla="*/ 168280 h 348122"/>
                  <a:gd name="connsiteX4" fmla="*/ 33459 w 63633"/>
                  <a:gd name="connsiteY4" fmla="*/ 255592 h 348122"/>
                  <a:gd name="connsiteX5" fmla="*/ 63622 w 63633"/>
                  <a:gd name="connsiteY5" fmla="*/ 347667 h 348122"/>
                  <a:gd name="connsiteX6" fmla="*/ 36634 w 63633"/>
                  <a:gd name="connsiteY6" fmla="*/ 287342 h 348122"/>
                  <a:gd name="connsiteX7" fmla="*/ 8059 w 63633"/>
                  <a:gd name="connsiteY7" fmla="*/ 206380 h 348122"/>
                  <a:gd name="connsiteX8" fmla="*/ 8059 w 63633"/>
                  <a:gd name="connsiteY8" fmla="*/ 155580 h 348122"/>
                  <a:gd name="connsiteX9" fmla="*/ 23934 w 63633"/>
                  <a:gd name="connsiteY9" fmla="*/ 106367 h 348122"/>
                  <a:gd name="connsiteX10" fmla="*/ 122 w 63633"/>
                  <a:gd name="connsiteY10" fmla="*/ 5 h 3481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3633" h="348122">
                    <a:moveTo>
                      <a:pt x="122" y="5"/>
                    </a:moveTo>
                    <a:cubicBezTo>
                      <a:pt x="2239" y="-789"/>
                      <a:pt x="32930" y="78851"/>
                      <a:pt x="36634" y="101605"/>
                    </a:cubicBezTo>
                    <a:cubicBezTo>
                      <a:pt x="40338" y="124359"/>
                      <a:pt x="25522" y="125417"/>
                      <a:pt x="22347" y="136530"/>
                    </a:cubicBezTo>
                    <a:cubicBezTo>
                      <a:pt x="19172" y="147643"/>
                      <a:pt x="15732" y="148436"/>
                      <a:pt x="17584" y="168280"/>
                    </a:cubicBezTo>
                    <a:cubicBezTo>
                      <a:pt x="19436" y="188124"/>
                      <a:pt x="25786" y="225694"/>
                      <a:pt x="33459" y="255592"/>
                    </a:cubicBezTo>
                    <a:cubicBezTo>
                      <a:pt x="41132" y="285490"/>
                      <a:pt x="63093" y="342375"/>
                      <a:pt x="63622" y="347667"/>
                    </a:cubicBezTo>
                    <a:cubicBezTo>
                      <a:pt x="64151" y="352959"/>
                      <a:pt x="45894" y="310890"/>
                      <a:pt x="36634" y="287342"/>
                    </a:cubicBezTo>
                    <a:cubicBezTo>
                      <a:pt x="27374" y="263794"/>
                      <a:pt x="12822" y="228340"/>
                      <a:pt x="8059" y="206380"/>
                    </a:cubicBezTo>
                    <a:cubicBezTo>
                      <a:pt x="3297" y="184420"/>
                      <a:pt x="5413" y="172249"/>
                      <a:pt x="8059" y="155580"/>
                    </a:cubicBezTo>
                    <a:cubicBezTo>
                      <a:pt x="10705" y="138911"/>
                      <a:pt x="23934" y="124623"/>
                      <a:pt x="23934" y="106367"/>
                    </a:cubicBezTo>
                    <a:cubicBezTo>
                      <a:pt x="23934" y="88111"/>
                      <a:pt x="-1995" y="799"/>
                      <a:pt x="122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4" name="フリーフォーム: 図形 2933">
                <a:extLst>
                  <a:ext uri="{FF2B5EF4-FFF2-40B4-BE49-F238E27FC236}">
                    <a16:creationId xmlns:a16="http://schemas.microsoft.com/office/drawing/2014/main" id="{3E1CCD3A-417F-42F3-9173-A13A6F3D7762}"/>
                  </a:ext>
                </a:extLst>
              </p:cNvPr>
              <p:cNvSpPr/>
              <p:nvPr/>
            </p:nvSpPr>
            <p:spPr>
              <a:xfrm>
                <a:off x="4319309" y="4240097"/>
                <a:ext cx="32676" cy="188061"/>
              </a:xfrm>
              <a:custGeom>
                <a:avLst/>
                <a:gdLst>
                  <a:gd name="connsiteX0" fmla="*/ 28854 w 32676"/>
                  <a:gd name="connsiteY0" fmla="*/ 116 h 188061"/>
                  <a:gd name="connsiteX1" fmla="*/ 16154 w 32676"/>
                  <a:gd name="connsiteY1" fmla="*/ 125528 h 188061"/>
                  <a:gd name="connsiteX2" fmla="*/ 279 w 32676"/>
                  <a:gd name="connsiteY2" fmla="*/ 187441 h 188061"/>
                  <a:gd name="connsiteX3" fmla="*/ 30441 w 32676"/>
                  <a:gd name="connsiteY3" fmla="*/ 149341 h 188061"/>
                  <a:gd name="connsiteX4" fmla="*/ 28854 w 32676"/>
                  <a:gd name="connsiteY4" fmla="*/ 116 h 1880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76" h="188061">
                    <a:moveTo>
                      <a:pt x="28854" y="116"/>
                    </a:moveTo>
                    <a:cubicBezTo>
                      <a:pt x="26473" y="-3853"/>
                      <a:pt x="20916" y="94307"/>
                      <a:pt x="16154" y="125528"/>
                    </a:cubicBezTo>
                    <a:cubicBezTo>
                      <a:pt x="11392" y="156749"/>
                      <a:pt x="-2102" y="183472"/>
                      <a:pt x="279" y="187441"/>
                    </a:cubicBezTo>
                    <a:cubicBezTo>
                      <a:pt x="2660" y="191410"/>
                      <a:pt x="25679" y="176064"/>
                      <a:pt x="30441" y="149341"/>
                    </a:cubicBezTo>
                    <a:cubicBezTo>
                      <a:pt x="35203" y="122618"/>
                      <a:pt x="31235" y="4085"/>
                      <a:pt x="28854" y="1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5" name="フリーフォーム: 図形 2934">
                <a:extLst>
                  <a:ext uri="{FF2B5EF4-FFF2-40B4-BE49-F238E27FC236}">
                    <a16:creationId xmlns:a16="http://schemas.microsoft.com/office/drawing/2014/main" id="{11091345-7A81-41E3-9660-36C52FE4C0CA}"/>
                  </a:ext>
                </a:extLst>
              </p:cNvPr>
              <p:cNvSpPr/>
              <p:nvPr/>
            </p:nvSpPr>
            <p:spPr>
              <a:xfrm>
                <a:off x="3879337" y="4240455"/>
                <a:ext cx="271796" cy="351474"/>
              </a:xfrm>
              <a:custGeom>
                <a:avLst/>
                <a:gdLst>
                  <a:gd name="connsiteX0" fmla="*/ 513 w 271796"/>
                  <a:gd name="connsiteY0" fmla="*/ 1345 h 351474"/>
                  <a:gd name="connsiteX1" fmla="*/ 130688 w 271796"/>
                  <a:gd name="connsiteY1" fmla="*/ 188670 h 351474"/>
                  <a:gd name="connsiteX2" fmla="*/ 164026 w 271796"/>
                  <a:gd name="connsiteY2" fmla="*/ 255345 h 351474"/>
                  <a:gd name="connsiteX3" fmla="*/ 270388 w 271796"/>
                  <a:gd name="connsiteY3" fmla="*/ 350595 h 351474"/>
                  <a:gd name="connsiteX4" fmla="*/ 219588 w 271796"/>
                  <a:gd name="connsiteY4" fmla="*/ 296620 h 351474"/>
                  <a:gd name="connsiteX5" fmla="*/ 141801 w 271796"/>
                  <a:gd name="connsiteY5" fmla="*/ 195020 h 351474"/>
                  <a:gd name="connsiteX6" fmla="*/ 86238 w 271796"/>
                  <a:gd name="connsiteY6" fmla="*/ 107708 h 351474"/>
                  <a:gd name="connsiteX7" fmla="*/ 513 w 271796"/>
                  <a:gd name="connsiteY7" fmla="*/ 1345 h 3514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796" h="351474">
                    <a:moveTo>
                      <a:pt x="513" y="1345"/>
                    </a:moveTo>
                    <a:cubicBezTo>
                      <a:pt x="7921" y="14839"/>
                      <a:pt x="103436" y="146337"/>
                      <a:pt x="130688" y="188670"/>
                    </a:cubicBezTo>
                    <a:cubicBezTo>
                      <a:pt x="157940" y="231003"/>
                      <a:pt x="140743" y="228358"/>
                      <a:pt x="164026" y="255345"/>
                    </a:cubicBezTo>
                    <a:cubicBezTo>
                      <a:pt x="187309" y="282333"/>
                      <a:pt x="261128" y="343716"/>
                      <a:pt x="270388" y="350595"/>
                    </a:cubicBezTo>
                    <a:cubicBezTo>
                      <a:pt x="279648" y="357474"/>
                      <a:pt x="241019" y="322549"/>
                      <a:pt x="219588" y="296620"/>
                    </a:cubicBezTo>
                    <a:cubicBezTo>
                      <a:pt x="198157" y="270691"/>
                      <a:pt x="164026" y="226505"/>
                      <a:pt x="141801" y="195020"/>
                    </a:cubicBezTo>
                    <a:cubicBezTo>
                      <a:pt x="119576" y="163535"/>
                      <a:pt x="104494" y="135754"/>
                      <a:pt x="86238" y="107708"/>
                    </a:cubicBezTo>
                    <a:cubicBezTo>
                      <a:pt x="67982" y="79662"/>
                      <a:pt x="-6895" y="-12149"/>
                      <a:pt x="513" y="13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6" name="フリーフォーム: 図形 2935">
                <a:extLst>
                  <a:ext uri="{FF2B5EF4-FFF2-40B4-BE49-F238E27FC236}">
                    <a16:creationId xmlns:a16="http://schemas.microsoft.com/office/drawing/2014/main" id="{A7AE4384-D3D4-4970-A87E-BAEC04EE11B5}"/>
                  </a:ext>
                </a:extLst>
              </p:cNvPr>
              <p:cNvSpPr/>
              <p:nvPr/>
            </p:nvSpPr>
            <p:spPr>
              <a:xfrm>
                <a:off x="3835227" y="4298939"/>
                <a:ext cx="156217" cy="161439"/>
              </a:xfrm>
              <a:custGeom>
                <a:avLst/>
                <a:gdLst>
                  <a:gd name="connsiteX0" fmla="*/ 173 w 156217"/>
                  <a:gd name="connsiteY0" fmla="*/ 11 h 161439"/>
                  <a:gd name="connsiteX1" fmla="*/ 73198 w 156217"/>
                  <a:gd name="connsiteY1" fmla="*/ 57161 h 161439"/>
                  <a:gd name="connsiteX2" fmla="*/ 120823 w 156217"/>
                  <a:gd name="connsiteY2" fmla="*/ 111136 h 161439"/>
                  <a:gd name="connsiteX3" fmla="*/ 155748 w 156217"/>
                  <a:gd name="connsiteY3" fmla="*/ 160349 h 161439"/>
                  <a:gd name="connsiteX4" fmla="*/ 95423 w 156217"/>
                  <a:gd name="connsiteY4" fmla="*/ 61924 h 161439"/>
                  <a:gd name="connsiteX5" fmla="*/ 173 w 156217"/>
                  <a:gd name="connsiteY5" fmla="*/ 11 h 161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6217" h="161439">
                    <a:moveTo>
                      <a:pt x="173" y="11"/>
                    </a:moveTo>
                    <a:cubicBezTo>
                      <a:pt x="-3531" y="-783"/>
                      <a:pt x="53090" y="38640"/>
                      <a:pt x="73198" y="57161"/>
                    </a:cubicBezTo>
                    <a:cubicBezTo>
                      <a:pt x="93306" y="75682"/>
                      <a:pt x="107065" y="93938"/>
                      <a:pt x="120823" y="111136"/>
                    </a:cubicBezTo>
                    <a:cubicBezTo>
                      <a:pt x="134581" y="128334"/>
                      <a:pt x="159981" y="168551"/>
                      <a:pt x="155748" y="160349"/>
                    </a:cubicBezTo>
                    <a:cubicBezTo>
                      <a:pt x="151515" y="152147"/>
                      <a:pt x="116854" y="87324"/>
                      <a:pt x="95423" y="61924"/>
                    </a:cubicBezTo>
                    <a:cubicBezTo>
                      <a:pt x="73992" y="36524"/>
                      <a:pt x="3877" y="805"/>
                      <a:pt x="173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7" name="フリーフォーム: 図形 2936">
                <a:extLst>
                  <a:ext uri="{FF2B5EF4-FFF2-40B4-BE49-F238E27FC236}">
                    <a16:creationId xmlns:a16="http://schemas.microsoft.com/office/drawing/2014/main" id="{F83983DF-07D1-4AA4-BFC5-325B5E91DA4D}"/>
                  </a:ext>
                </a:extLst>
              </p:cNvPr>
              <p:cNvSpPr/>
              <p:nvPr/>
            </p:nvSpPr>
            <p:spPr>
              <a:xfrm>
                <a:off x="3765312" y="4353035"/>
                <a:ext cx="201695" cy="113445"/>
              </a:xfrm>
              <a:custGeom>
                <a:avLst/>
                <a:gdLst>
                  <a:gd name="connsiteX0" fmla="*/ 238 w 201695"/>
                  <a:gd name="connsiteY0" fmla="*/ 11003 h 113445"/>
                  <a:gd name="connsiteX1" fmla="*/ 70088 w 201695"/>
                  <a:gd name="connsiteY1" fmla="*/ 7828 h 113445"/>
                  <a:gd name="connsiteX2" fmla="*/ 200263 w 201695"/>
                  <a:gd name="connsiteY2" fmla="*/ 111015 h 113445"/>
                  <a:gd name="connsiteX3" fmla="*/ 136763 w 201695"/>
                  <a:gd name="connsiteY3" fmla="*/ 77678 h 113445"/>
                  <a:gd name="connsiteX4" fmla="*/ 92313 w 201695"/>
                  <a:gd name="connsiteY4" fmla="*/ 41165 h 113445"/>
                  <a:gd name="connsiteX5" fmla="*/ 238 w 201695"/>
                  <a:gd name="connsiteY5" fmla="*/ 11003 h 113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1695" h="113445">
                    <a:moveTo>
                      <a:pt x="238" y="11003"/>
                    </a:moveTo>
                    <a:cubicBezTo>
                      <a:pt x="-3466" y="5447"/>
                      <a:pt x="36751" y="-8841"/>
                      <a:pt x="70088" y="7828"/>
                    </a:cubicBezTo>
                    <a:cubicBezTo>
                      <a:pt x="103425" y="24497"/>
                      <a:pt x="189151" y="99373"/>
                      <a:pt x="200263" y="111015"/>
                    </a:cubicBezTo>
                    <a:cubicBezTo>
                      <a:pt x="211376" y="122657"/>
                      <a:pt x="154755" y="89320"/>
                      <a:pt x="136763" y="77678"/>
                    </a:cubicBezTo>
                    <a:cubicBezTo>
                      <a:pt x="118771" y="66036"/>
                      <a:pt x="110305" y="51748"/>
                      <a:pt x="92313" y="41165"/>
                    </a:cubicBezTo>
                    <a:cubicBezTo>
                      <a:pt x="74321" y="30582"/>
                      <a:pt x="3942" y="16559"/>
                      <a:pt x="238" y="110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8" name="フリーフォーム: 図形 2937">
                <a:extLst>
                  <a:ext uri="{FF2B5EF4-FFF2-40B4-BE49-F238E27FC236}">
                    <a16:creationId xmlns:a16="http://schemas.microsoft.com/office/drawing/2014/main" id="{1C8456B5-3876-458F-B9F5-B5D06C6E4907}"/>
                  </a:ext>
                </a:extLst>
              </p:cNvPr>
              <p:cNvSpPr/>
              <p:nvPr/>
            </p:nvSpPr>
            <p:spPr>
              <a:xfrm>
                <a:off x="4009994" y="4249227"/>
                <a:ext cx="271502" cy="354697"/>
              </a:xfrm>
              <a:custGeom>
                <a:avLst/>
                <a:gdLst>
                  <a:gd name="connsiteX0" fmla="*/ 31 w 271502"/>
                  <a:gd name="connsiteY0" fmla="*/ 511 h 354697"/>
                  <a:gd name="connsiteX1" fmla="*/ 107981 w 271502"/>
                  <a:gd name="connsiteY1" fmla="*/ 148148 h 354697"/>
                  <a:gd name="connsiteX2" fmla="*/ 149256 w 271502"/>
                  <a:gd name="connsiteY2" fmla="*/ 237048 h 354697"/>
                  <a:gd name="connsiteX3" fmla="*/ 271494 w 271502"/>
                  <a:gd name="connsiteY3" fmla="*/ 354523 h 354697"/>
                  <a:gd name="connsiteX4" fmla="*/ 155606 w 271502"/>
                  <a:gd name="connsiteY4" fmla="*/ 262448 h 354697"/>
                  <a:gd name="connsiteX5" fmla="*/ 130206 w 271502"/>
                  <a:gd name="connsiteY5" fmla="*/ 221173 h 354697"/>
                  <a:gd name="connsiteX6" fmla="*/ 96869 w 271502"/>
                  <a:gd name="connsiteY6" fmla="*/ 103698 h 354697"/>
                  <a:gd name="connsiteX7" fmla="*/ 31 w 271502"/>
                  <a:gd name="connsiteY7" fmla="*/ 511 h 3546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71502" h="354697">
                    <a:moveTo>
                      <a:pt x="31" y="511"/>
                    </a:moveTo>
                    <a:cubicBezTo>
                      <a:pt x="1883" y="7919"/>
                      <a:pt x="83110" y="108725"/>
                      <a:pt x="107981" y="148148"/>
                    </a:cubicBezTo>
                    <a:cubicBezTo>
                      <a:pt x="132852" y="187571"/>
                      <a:pt x="122004" y="202652"/>
                      <a:pt x="149256" y="237048"/>
                    </a:cubicBezTo>
                    <a:cubicBezTo>
                      <a:pt x="176508" y="271444"/>
                      <a:pt x="270436" y="350290"/>
                      <a:pt x="271494" y="354523"/>
                    </a:cubicBezTo>
                    <a:cubicBezTo>
                      <a:pt x="272552" y="358756"/>
                      <a:pt x="179154" y="284673"/>
                      <a:pt x="155606" y="262448"/>
                    </a:cubicBezTo>
                    <a:cubicBezTo>
                      <a:pt x="132058" y="240223"/>
                      <a:pt x="139996" y="247631"/>
                      <a:pt x="130206" y="221173"/>
                    </a:cubicBezTo>
                    <a:cubicBezTo>
                      <a:pt x="120417" y="194715"/>
                      <a:pt x="115919" y="139417"/>
                      <a:pt x="96869" y="103698"/>
                    </a:cubicBezTo>
                    <a:cubicBezTo>
                      <a:pt x="77819" y="67979"/>
                      <a:pt x="-1821" y="-6897"/>
                      <a:pt x="31" y="5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39" name="フリーフォーム: 図形 2938">
                <a:extLst>
                  <a:ext uri="{FF2B5EF4-FFF2-40B4-BE49-F238E27FC236}">
                    <a16:creationId xmlns:a16="http://schemas.microsoft.com/office/drawing/2014/main" id="{ACFA7A04-91AF-427A-A10B-A1F01E0DFC4A}"/>
                  </a:ext>
                </a:extLst>
              </p:cNvPr>
              <p:cNvSpPr/>
              <p:nvPr/>
            </p:nvSpPr>
            <p:spPr>
              <a:xfrm>
                <a:off x="4049617" y="4200766"/>
                <a:ext cx="214796" cy="53867"/>
              </a:xfrm>
              <a:custGeom>
                <a:avLst/>
                <a:gdLst>
                  <a:gd name="connsiteX0" fmla="*/ 96 w 214796"/>
                  <a:gd name="connsiteY0" fmla="*/ 2934 h 53867"/>
                  <a:gd name="connsiteX1" fmla="*/ 133446 w 214796"/>
                  <a:gd name="connsiteY1" fmla="*/ 4522 h 53867"/>
                  <a:gd name="connsiteX2" fmla="*/ 214408 w 214796"/>
                  <a:gd name="connsiteY2" fmla="*/ 53734 h 53867"/>
                  <a:gd name="connsiteX3" fmla="*/ 162021 w 214796"/>
                  <a:gd name="connsiteY3" fmla="*/ 18809 h 53867"/>
                  <a:gd name="connsiteX4" fmla="*/ 112808 w 214796"/>
                  <a:gd name="connsiteY4" fmla="*/ 10872 h 53867"/>
                  <a:gd name="connsiteX5" fmla="*/ 96 w 214796"/>
                  <a:gd name="connsiteY5" fmla="*/ 2934 h 538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4796" h="53867">
                    <a:moveTo>
                      <a:pt x="96" y="2934"/>
                    </a:moveTo>
                    <a:cubicBezTo>
                      <a:pt x="3535" y="1876"/>
                      <a:pt x="97727" y="-3945"/>
                      <a:pt x="133446" y="4522"/>
                    </a:cubicBezTo>
                    <a:cubicBezTo>
                      <a:pt x="169165" y="12989"/>
                      <a:pt x="209646" y="51353"/>
                      <a:pt x="214408" y="53734"/>
                    </a:cubicBezTo>
                    <a:cubicBezTo>
                      <a:pt x="219170" y="56115"/>
                      <a:pt x="178954" y="25953"/>
                      <a:pt x="162021" y="18809"/>
                    </a:cubicBezTo>
                    <a:cubicBezTo>
                      <a:pt x="145088" y="11665"/>
                      <a:pt x="139531" y="12459"/>
                      <a:pt x="112808" y="10872"/>
                    </a:cubicBezTo>
                    <a:cubicBezTo>
                      <a:pt x="86085" y="9285"/>
                      <a:pt x="-3343" y="3992"/>
                      <a:pt x="96" y="29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0" name="フリーフォーム: 図形 2939">
                <a:extLst>
                  <a:ext uri="{FF2B5EF4-FFF2-40B4-BE49-F238E27FC236}">
                    <a16:creationId xmlns:a16="http://schemas.microsoft.com/office/drawing/2014/main" id="{5554F5CF-4745-4ED0-9605-1CB55918EB8C}"/>
                  </a:ext>
                </a:extLst>
              </p:cNvPr>
              <p:cNvSpPr/>
              <p:nvPr/>
            </p:nvSpPr>
            <p:spPr>
              <a:xfrm>
                <a:off x="4008421" y="4211600"/>
                <a:ext cx="192447" cy="302681"/>
              </a:xfrm>
              <a:custGeom>
                <a:avLst/>
                <a:gdLst>
                  <a:gd name="connsiteX0" fmla="*/ 17 w 192447"/>
                  <a:gd name="connsiteY0" fmla="*/ 34963 h 302681"/>
                  <a:gd name="connsiteX1" fmla="*/ 63517 w 192447"/>
                  <a:gd name="connsiteY1" fmla="*/ 38 h 302681"/>
                  <a:gd name="connsiteX2" fmla="*/ 103204 w 192447"/>
                  <a:gd name="connsiteY2" fmla="*/ 42900 h 302681"/>
                  <a:gd name="connsiteX3" fmla="*/ 149242 w 192447"/>
                  <a:gd name="connsiteY3" fmla="*/ 120688 h 302681"/>
                  <a:gd name="connsiteX4" fmla="*/ 176229 w 192447"/>
                  <a:gd name="connsiteY4" fmla="*/ 188950 h 302681"/>
                  <a:gd name="connsiteX5" fmla="*/ 192104 w 192447"/>
                  <a:gd name="connsiteY5" fmla="*/ 301663 h 302681"/>
                  <a:gd name="connsiteX6" fmla="*/ 185754 w 192447"/>
                  <a:gd name="connsiteY6" fmla="*/ 241338 h 302681"/>
                  <a:gd name="connsiteX7" fmla="*/ 169879 w 192447"/>
                  <a:gd name="connsiteY7" fmla="*/ 185775 h 302681"/>
                  <a:gd name="connsiteX8" fmla="*/ 147654 w 192447"/>
                  <a:gd name="connsiteY8" fmla="*/ 134975 h 302681"/>
                  <a:gd name="connsiteX9" fmla="*/ 69867 w 192447"/>
                  <a:gd name="connsiteY9" fmla="*/ 15913 h 302681"/>
                  <a:gd name="connsiteX10" fmla="*/ 17 w 192447"/>
                  <a:gd name="connsiteY10" fmla="*/ 34963 h 3026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2447" h="302681">
                    <a:moveTo>
                      <a:pt x="17" y="34963"/>
                    </a:moveTo>
                    <a:cubicBezTo>
                      <a:pt x="-1041" y="32317"/>
                      <a:pt x="46319" y="-1285"/>
                      <a:pt x="63517" y="38"/>
                    </a:cubicBezTo>
                    <a:cubicBezTo>
                      <a:pt x="80715" y="1361"/>
                      <a:pt x="88917" y="22792"/>
                      <a:pt x="103204" y="42900"/>
                    </a:cubicBezTo>
                    <a:cubicBezTo>
                      <a:pt x="117491" y="63008"/>
                      <a:pt x="137071" y="96346"/>
                      <a:pt x="149242" y="120688"/>
                    </a:cubicBezTo>
                    <a:cubicBezTo>
                      <a:pt x="161413" y="145030"/>
                      <a:pt x="169085" y="158788"/>
                      <a:pt x="176229" y="188950"/>
                    </a:cubicBezTo>
                    <a:cubicBezTo>
                      <a:pt x="183373" y="219112"/>
                      <a:pt x="190516" y="292932"/>
                      <a:pt x="192104" y="301663"/>
                    </a:cubicBezTo>
                    <a:cubicBezTo>
                      <a:pt x="193692" y="310394"/>
                      <a:pt x="189458" y="260652"/>
                      <a:pt x="185754" y="241338"/>
                    </a:cubicBezTo>
                    <a:cubicBezTo>
                      <a:pt x="182050" y="222024"/>
                      <a:pt x="176229" y="203502"/>
                      <a:pt x="169879" y="185775"/>
                    </a:cubicBezTo>
                    <a:cubicBezTo>
                      <a:pt x="163529" y="168048"/>
                      <a:pt x="164323" y="163285"/>
                      <a:pt x="147654" y="134975"/>
                    </a:cubicBezTo>
                    <a:cubicBezTo>
                      <a:pt x="130985" y="106665"/>
                      <a:pt x="92092" y="32582"/>
                      <a:pt x="69867" y="15913"/>
                    </a:cubicBezTo>
                    <a:cubicBezTo>
                      <a:pt x="47642" y="-756"/>
                      <a:pt x="1075" y="37609"/>
                      <a:pt x="17" y="349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1" name="フリーフォーム: 図形 2940">
                <a:extLst>
                  <a:ext uri="{FF2B5EF4-FFF2-40B4-BE49-F238E27FC236}">
                    <a16:creationId xmlns:a16="http://schemas.microsoft.com/office/drawing/2014/main" id="{BB98AB7B-4A32-4B1C-A91A-045FD8218D6A}"/>
                  </a:ext>
                </a:extLst>
              </p:cNvPr>
              <p:cNvSpPr/>
              <p:nvPr/>
            </p:nvSpPr>
            <p:spPr>
              <a:xfrm>
                <a:off x="4154477" y="4251293"/>
                <a:ext cx="82723" cy="285927"/>
              </a:xfrm>
              <a:custGeom>
                <a:avLst/>
                <a:gdLst>
                  <a:gd name="connsiteX0" fmla="*/ 11 w 82723"/>
                  <a:gd name="connsiteY0" fmla="*/ 32 h 285927"/>
                  <a:gd name="connsiteX1" fmla="*/ 52398 w 82723"/>
                  <a:gd name="connsiteY1" fmla="*/ 133382 h 285927"/>
                  <a:gd name="connsiteX2" fmla="*/ 76211 w 82723"/>
                  <a:gd name="connsiteY2" fmla="*/ 206407 h 285927"/>
                  <a:gd name="connsiteX3" fmla="*/ 82561 w 82723"/>
                  <a:gd name="connsiteY3" fmla="*/ 285782 h 285927"/>
                  <a:gd name="connsiteX4" fmla="*/ 71448 w 82723"/>
                  <a:gd name="connsiteY4" fmla="*/ 223870 h 285927"/>
                  <a:gd name="connsiteX5" fmla="*/ 57161 w 82723"/>
                  <a:gd name="connsiteY5" fmla="*/ 146082 h 285927"/>
                  <a:gd name="connsiteX6" fmla="*/ 11 w 82723"/>
                  <a:gd name="connsiteY6" fmla="*/ 32 h 2859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2723" h="285927">
                    <a:moveTo>
                      <a:pt x="11" y="32"/>
                    </a:moveTo>
                    <a:cubicBezTo>
                      <a:pt x="-783" y="-2085"/>
                      <a:pt x="39698" y="98986"/>
                      <a:pt x="52398" y="133382"/>
                    </a:cubicBezTo>
                    <a:cubicBezTo>
                      <a:pt x="65098" y="167778"/>
                      <a:pt x="71184" y="181007"/>
                      <a:pt x="76211" y="206407"/>
                    </a:cubicBezTo>
                    <a:cubicBezTo>
                      <a:pt x="81238" y="231807"/>
                      <a:pt x="83355" y="282872"/>
                      <a:pt x="82561" y="285782"/>
                    </a:cubicBezTo>
                    <a:cubicBezTo>
                      <a:pt x="81767" y="288692"/>
                      <a:pt x="75681" y="247153"/>
                      <a:pt x="71448" y="223870"/>
                    </a:cubicBezTo>
                    <a:cubicBezTo>
                      <a:pt x="67215" y="200587"/>
                      <a:pt x="66421" y="178890"/>
                      <a:pt x="57161" y="146082"/>
                    </a:cubicBezTo>
                    <a:cubicBezTo>
                      <a:pt x="47901" y="113274"/>
                      <a:pt x="805" y="2149"/>
                      <a:pt x="11" y="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2" name="フリーフォーム: 図形 2941">
                <a:extLst>
                  <a:ext uri="{FF2B5EF4-FFF2-40B4-BE49-F238E27FC236}">
                    <a16:creationId xmlns:a16="http://schemas.microsoft.com/office/drawing/2014/main" id="{083AA6CF-34C5-4789-9796-815AD6CC4BE3}"/>
                  </a:ext>
                </a:extLst>
              </p:cNvPr>
              <p:cNvSpPr/>
              <p:nvPr/>
            </p:nvSpPr>
            <p:spPr>
              <a:xfrm>
                <a:off x="4246550" y="4481201"/>
                <a:ext cx="247687" cy="322465"/>
              </a:xfrm>
              <a:custGeom>
                <a:avLst/>
                <a:gdLst>
                  <a:gd name="connsiteX0" fmla="*/ 13 w 247687"/>
                  <a:gd name="connsiteY0" fmla="*/ 235262 h 322465"/>
                  <a:gd name="connsiteX1" fmla="*/ 79388 w 247687"/>
                  <a:gd name="connsiteY1" fmla="*/ 314637 h 322465"/>
                  <a:gd name="connsiteX2" fmla="*/ 98438 w 247687"/>
                  <a:gd name="connsiteY2" fmla="*/ 284474 h 322465"/>
                  <a:gd name="connsiteX3" fmla="*/ 146063 w 247687"/>
                  <a:gd name="connsiteY3" fmla="*/ 163824 h 322465"/>
                  <a:gd name="connsiteX4" fmla="*/ 122250 w 247687"/>
                  <a:gd name="connsiteY4" fmla="*/ 82862 h 322465"/>
                  <a:gd name="connsiteX5" fmla="*/ 114313 w 247687"/>
                  <a:gd name="connsiteY5" fmla="*/ 17774 h 322465"/>
                  <a:gd name="connsiteX6" fmla="*/ 158763 w 247687"/>
                  <a:gd name="connsiteY6" fmla="*/ 1899 h 322465"/>
                  <a:gd name="connsiteX7" fmla="*/ 192100 w 247687"/>
                  <a:gd name="connsiteY7" fmla="*/ 52699 h 322465"/>
                  <a:gd name="connsiteX8" fmla="*/ 247663 w 247687"/>
                  <a:gd name="connsiteY8" fmla="*/ 125724 h 322465"/>
                  <a:gd name="connsiteX9" fmla="*/ 198450 w 247687"/>
                  <a:gd name="connsiteY9" fmla="*/ 73337 h 322465"/>
                  <a:gd name="connsiteX10" fmla="*/ 149238 w 247687"/>
                  <a:gd name="connsiteY10" fmla="*/ 11424 h 322465"/>
                  <a:gd name="connsiteX11" fmla="*/ 128600 w 247687"/>
                  <a:gd name="connsiteY11" fmla="*/ 30474 h 322465"/>
                  <a:gd name="connsiteX12" fmla="*/ 123838 w 247687"/>
                  <a:gd name="connsiteY12" fmla="*/ 65399 h 322465"/>
                  <a:gd name="connsiteX13" fmla="*/ 154000 w 247687"/>
                  <a:gd name="connsiteY13" fmla="*/ 154299 h 322465"/>
                  <a:gd name="connsiteX14" fmla="*/ 128600 w 247687"/>
                  <a:gd name="connsiteY14" fmla="*/ 236849 h 322465"/>
                  <a:gd name="connsiteX15" fmla="*/ 95263 w 247687"/>
                  <a:gd name="connsiteY15" fmla="*/ 320987 h 322465"/>
                  <a:gd name="connsiteX16" fmla="*/ 73038 w 247687"/>
                  <a:gd name="connsiteY16" fmla="*/ 287649 h 322465"/>
                  <a:gd name="connsiteX17" fmla="*/ 13 w 247687"/>
                  <a:gd name="connsiteY17" fmla="*/ 235262 h 322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247687" h="322465">
                    <a:moveTo>
                      <a:pt x="13" y="235262"/>
                    </a:moveTo>
                    <a:cubicBezTo>
                      <a:pt x="1071" y="239760"/>
                      <a:pt x="62984" y="306435"/>
                      <a:pt x="79388" y="314637"/>
                    </a:cubicBezTo>
                    <a:cubicBezTo>
                      <a:pt x="95792" y="322839"/>
                      <a:pt x="87326" y="309610"/>
                      <a:pt x="98438" y="284474"/>
                    </a:cubicBezTo>
                    <a:cubicBezTo>
                      <a:pt x="109551" y="259339"/>
                      <a:pt x="142094" y="197426"/>
                      <a:pt x="146063" y="163824"/>
                    </a:cubicBezTo>
                    <a:cubicBezTo>
                      <a:pt x="150032" y="130222"/>
                      <a:pt x="127542" y="107204"/>
                      <a:pt x="122250" y="82862"/>
                    </a:cubicBezTo>
                    <a:cubicBezTo>
                      <a:pt x="116958" y="58520"/>
                      <a:pt x="108228" y="31268"/>
                      <a:pt x="114313" y="17774"/>
                    </a:cubicBezTo>
                    <a:cubicBezTo>
                      <a:pt x="120398" y="4280"/>
                      <a:pt x="145799" y="-3922"/>
                      <a:pt x="158763" y="1899"/>
                    </a:cubicBezTo>
                    <a:cubicBezTo>
                      <a:pt x="171727" y="7720"/>
                      <a:pt x="177283" y="32062"/>
                      <a:pt x="192100" y="52699"/>
                    </a:cubicBezTo>
                    <a:cubicBezTo>
                      <a:pt x="206917" y="73336"/>
                      <a:pt x="246605" y="122285"/>
                      <a:pt x="247663" y="125724"/>
                    </a:cubicBezTo>
                    <a:cubicBezTo>
                      <a:pt x="248721" y="129163"/>
                      <a:pt x="214854" y="92387"/>
                      <a:pt x="198450" y="73337"/>
                    </a:cubicBezTo>
                    <a:cubicBezTo>
                      <a:pt x="182046" y="54287"/>
                      <a:pt x="160880" y="18568"/>
                      <a:pt x="149238" y="11424"/>
                    </a:cubicBezTo>
                    <a:cubicBezTo>
                      <a:pt x="137596" y="4280"/>
                      <a:pt x="132833" y="21478"/>
                      <a:pt x="128600" y="30474"/>
                    </a:cubicBezTo>
                    <a:cubicBezTo>
                      <a:pt x="124367" y="39470"/>
                      <a:pt x="119605" y="44762"/>
                      <a:pt x="123838" y="65399"/>
                    </a:cubicBezTo>
                    <a:cubicBezTo>
                      <a:pt x="128071" y="86036"/>
                      <a:pt x="153206" y="125724"/>
                      <a:pt x="154000" y="154299"/>
                    </a:cubicBezTo>
                    <a:cubicBezTo>
                      <a:pt x="154794" y="182874"/>
                      <a:pt x="138390" y="209068"/>
                      <a:pt x="128600" y="236849"/>
                    </a:cubicBezTo>
                    <a:cubicBezTo>
                      <a:pt x="118810" y="264630"/>
                      <a:pt x="104523" y="312520"/>
                      <a:pt x="95263" y="320987"/>
                    </a:cubicBezTo>
                    <a:cubicBezTo>
                      <a:pt x="86003" y="329454"/>
                      <a:pt x="84944" y="299291"/>
                      <a:pt x="73038" y="287649"/>
                    </a:cubicBezTo>
                    <a:cubicBezTo>
                      <a:pt x="61132" y="276007"/>
                      <a:pt x="-1045" y="230764"/>
                      <a:pt x="13" y="2352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3" name="フリーフォーム: 図形 2942">
                <a:extLst>
                  <a:ext uri="{FF2B5EF4-FFF2-40B4-BE49-F238E27FC236}">
                    <a16:creationId xmlns:a16="http://schemas.microsoft.com/office/drawing/2014/main" id="{796985AC-AADD-479E-B6E6-31E6B4396CF1}"/>
                  </a:ext>
                </a:extLst>
              </p:cNvPr>
              <p:cNvSpPr/>
              <p:nvPr/>
            </p:nvSpPr>
            <p:spPr>
              <a:xfrm>
                <a:off x="4246811" y="4613017"/>
                <a:ext cx="120193" cy="108482"/>
              </a:xfrm>
              <a:custGeom>
                <a:avLst/>
                <a:gdLst>
                  <a:gd name="connsiteX0" fmla="*/ 2927 w 120193"/>
                  <a:gd name="connsiteY0" fmla="*/ 258 h 108482"/>
                  <a:gd name="connsiteX1" fmla="*/ 56902 w 120193"/>
                  <a:gd name="connsiteY1" fmla="*/ 47883 h 108482"/>
                  <a:gd name="connsiteX2" fmla="*/ 118814 w 120193"/>
                  <a:gd name="connsiteY2" fmla="*/ 16133 h 108482"/>
                  <a:gd name="connsiteX3" fmla="*/ 96589 w 120193"/>
                  <a:gd name="connsiteY3" fmla="*/ 44708 h 108482"/>
                  <a:gd name="connsiteX4" fmla="*/ 58489 w 120193"/>
                  <a:gd name="connsiteY4" fmla="*/ 60583 h 108482"/>
                  <a:gd name="connsiteX5" fmla="*/ 37852 w 120193"/>
                  <a:gd name="connsiteY5" fmla="*/ 54233 h 108482"/>
                  <a:gd name="connsiteX6" fmla="*/ 4514 w 120193"/>
                  <a:gd name="connsiteY6" fmla="*/ 108208 h 108482"/>
                  <a:gd name="connsiteX7" fmla="*/ 6102 w 120193"/>
                  <a:gd name="connsiteY7" fmla="*/ 73283 h 108482"/>
                  <a:gd name="connsiteX8" fmla="*/ 2927 w 120193"/>
                  <a:gd name="connsiteY8" fmla="*/ 258 h 108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0193" h="108482">
                    <a:moveTo>
                      <a:pt x="2927" y="258"/>
                    </a:moveTo>
                    <a:cubicBezTo>
                      <a:pt x="11394" y="-3975"/>
                      <a:pt x="37588" y="45237"/>
                      <a:pt x="56902" y="47883"/>
                    </a:cubicBezTo>
                    <a:cubicBezTo>
                      <a:pt x="76216" y="50529"/>
                      <a:pt x="112200" y="16662"/>
                      <a:pt x="118814" y="16133"/>
                    </a:cubicBezTo>
                    <a:cubicBezTo>
                      <a:pt x="125428" y="15604"/>
                      <a:pt x="106643" y="37300"/>
                      <a:pt x="96589" y="44708"/>
                    </a:cubicBezTo>
                    <a:cubicBezTo>
                      <a:pt x="86535" y="52116"/>
                      <a:pt x="68279" y="58996"/>
                      <a:pt x="58489" y="60583"/>
                    </a:cubicBezTo>
                    <a:cubicBezTo>
                      <a:pt x="48700" y="62171"/>
                      <a:pt x="46848" y="46296"/>
                      <a:pt x="37852" y="54233"/>
                    </a:cubicBezTo>
                    <a:cubicBezTo>
                      <a:pt x="28856" y="62171"/>
                      <a:pt x="9806" y="105033"/>
                      <a:pt x="4514" y="108208"/>
                    </a:cubicBezTo>
                    <a:cubicBezTo>
                      <a:pt x="-778" y="111383"/>
                      <a:pt x="5044" y="86247"/>
                      <a:pt x="6102" y="73283"/>
                    </a:cubicBezTo>
                    <a:cubicBezTo>
                      <a:pt x="7160" y="60319"/>
                      <a:pt x="-5540" y="4491"/>
                      <a:pt x="2927" y="2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4" name="フリーフォーム: 図形 2943">
                <a:extLst>
                  <a:ext uri="{FF2B5EF4-FFF2-40B4-BE49-F238E27FC236}">
                    <a16:creationId xmlns:a16="http://schemas.microsoft.com/office/drawing/2014/main" id="{E421872F-839E-4C68-9ED5-E3A0749CBAFF}"/>
                  </a:ext>
                </a:extLst>
              </p:cNvPr>
              <p:cNvSpPr/>
              <p:nvPr/>
            </p:nvSpPr>
            <p:spPr>
              <a:xfrm>
                <a:off x="4373466" y="4344915"/>
                <a:ext cx="144670" cy="262917"/>
              </a:xfrm>
              <a:custGeom>
                <a:avLst/>
                <a:gdLst>
                  <a:gd name="connsiteX0" fmla="*/ 97 w 144670"/>
                  <a:gd name="connsiteY0" fmla="*/ 73 h 262917"/>
                  <a:gd name="connsiteX1" fmla="*/ 66772 w 144670"/>
                  <a:gd name="connsiteY1" fmla="*/ 44523 h 262917"/>
                  <a:gd name="connsiteX2" fmla="*/ 104872 w 144670"/>
                  <a:gd name="connsiteY2" fmla="*/ 128660 h 262917"/>
                  <a:gd name="connsiteX3" fmla="*/ 144559 w 144670"/>
                  <a:gd name="connsiteY3" fmla="*/ 201685 h 262917"/>
                  <a:gd name="connsiteX4" fmla="*/ 117572 w 144670"/>
                  <a:gd name="connsiteY4" fmla="*/ 262010 h 262917"/>
                  <a:gd name="connsiteX5" fmla="*/ 142972 w 144670"/>
                  <a:gd name="connsiteY5" fmla="*/ 231848 h 262917"/>
                  <a:gd name="connsiteX6" fmla="*/ 120747 w 144670"/>
                  <a:gd name="connsiteY6" fmla="*/ 150885 h 262917"/>
                  <a:gd name="connsiteX7" fmla="*/ 82647 w 144670"/>
                  <a:gd name="connsiteY7" fmla="*/ 54048 h 262917"/>
                  <a:gd name="connsiteX8" fmla="*/ 97 w 144670"/>
                  <a:gd name="connsiteY8" fmla="*/ 73 h 2629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44670" h="262917">
                    <a:moveTo>
                      <a:pt x="97" y="73"/>
                    </a:moveTo>
                    <a:cubicBezTo>
                      <a:pt x="-2549" y="-1515"/>
                      <a:pt x="49309" y="23092"/>
                      <a:pt x="66772" y="44523"/>
                    </a:cubicBezTo>
                    <a:cubicBezTo>
                      <a:pt x="84235" y="65954"/>
                      <a:pt x="91908" y="102466"/>
                      <a:pt x="104872" y="128660"/>
                    </a:cubicBezTo>
                    <a:cubicBezTo>
                      <a:pt x="117836" y="154854"/>
                      <a:pt x="142442" y="179460"/>
                      <a:pt x="144559" y="201685"/>
                    </a:cubicBezTo>
                    <a:cubicBezTo>
                      <a:pt x="146676" y="223910"/>
                      <a:pt x="117836" y="256983"/>
                      <a:pt x="117572" y="262010"/>
                    </a:cubicBezTo>
                    <a:cubicBezTo>
                      <a:pt x="117308" y="267037"/>
                      <a:pt x="142443" y="250369"/>
                      <a:pt x="142972" y="231848"/>
                    </a:cubicBezTo>
                    <a:cubicBezTo>
                      <a:pt x="143501" y="213327"/>
                      <a:pt x="130801" y="180518"/>
                      <a:pt x="120747" y="150885"/>
                    </a:cubicBezTo>
                    <a:cubicBezTo>
                      <a:pt x="110693" y="121252"/>
                      <a:pt x="99316" y="77067"/>
                      <a:pt x="82647" y="54048"/>
                    </a:cubicBezTo>
                    <a:cubicBezTo>
                      <a:pt x="65978" y="31029"/>
                      <a:pt x="2743" y="1661"/>
                      <a:pt x="97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5" name="フリーフォーム: 図形 2944">
                <a:extLst>
                  <a:ext uri="{FF2B5EF4-FFF2-40B4-BE49-F238E27FC236}">
                    <a16:creationId xmlns:a16="http://schemas.microsoft.com/office/drawing/2014/main" id="{90C735DB-6862-4BC5-9AD4-3F0A8C8A128E}"/>
                  </a:ext>
                </a:extLst>
              </p:cNvPr>
              <p:cNvSpPr/>
              <p:nvPr/>
            </p:nvSpPr>
            <p:spPr>
              <a:xfrm>
                <a:off x="4368796" y="4403667"/>
                <a:ext cx="103201" cy="117575"/>
              </a:xfrm>
              <a:custGeom>
                <a:avLst/>
                <a:gdLst>
                  <a:gd name="connsiteX0" fmla="*/ 4 w 103201"/>
                  <a:gd name="connsiteY0" fmla="*/ 58 h 117575"/>
                  <a:gd name="connsiteX1" fmla="*/ 65092 w 103201"/>
                  <a:gd name="connsiteY1" fmla="*/ 49271 h 117575"/>
                  <a:gd name="connsiteX2" fmla="*/ 103192 w 103201"/>
                  <a:gd name="connsiteY2" fmla="*/ 117533 h 117575"/>
                  <a:gd name="connsiteX3" fmla="*/ 61917 w 103201"/>
                  <a:gd name="connsiteY3" fmla="*/ 58796 h 117575"/>
                  <a:gd name="connsiteX4" fmla="*/ 4 w 103201"/>
                  <a:gd name="connsiteY4" fmla="*/ 58 h 117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201" h="117575">
                    <a:moveTo>
                      <a:pt x="4" y="58"/>
                    </a:moveTo>
                    <a:cubicBezTo>
                      <a:pt x="533" y="-1529"/>
                      <a:pt x="47894" y="29692"/>
                      <a:pt x="65092" y="49271"/>
                    </a:cubicBezTo>
                    <a:cubicBezTo>
                      <a:pt x="82290" y="68850"/>
                      <a:pt x="103721" y="115946"/>
                      <a:pt x="103192" y="117533"/>
                    </a:cubicBezTo>
                    <a:cubicBezTo>
                      <a:pt x="102663" y="119120"/>
                      <a:pt x="78850" y="76258"/>
                      <a:pt x="61917" y="58796"/>
                    </a:cubicBezTo>
                    <a:cubicBezTo>
                      <a:pt x="44984" y="41334"/>
                      <a:pt x="-525" y="1645"/>
                      <a:pt x="4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6" name="フリーフォーム: 図形 2945">
                <a:extLst>
                  <a:ext uri="{FF2B5EF4-FFF2-40B4-BE49-F238E27FC236}">
                    <a16:creationId xmlns:a16="http://schemas.microsoft.com/office/drawing/2014/main" id="{02E57892-670C-48C3-A135-22AB07C1D52D}"/>
                  </a:ext>
                </a:extLst>
              </p:cNvPr>
              <p:cNvSpPr/>
              <p:nvPr/>
            </p:nvSpPr>
            <p:spPr>
              <a:xfrm>
                <a:off x="4443327" y="4362450"/>
                <a:ext cx="148829" cy="318269"/>
              </a:xfrm>
              <a:custGeom>
                <a:avLst/>
                <a:gdLst>
                  <a:gd name="connsiteX0" fmla="*/ 86 w 148829"/>
                  <a:gd name="connsiteY0" fmla="*/ 0 h 318269"/>
                  <a:gd name="connsiteX1" fmla="*/ 117561 w 148829"/>
                  <a:gd name="connsiteY1" fmla="*/ 165100 h 318269"/>
                  <a:gd name="connsiteX2" fmla="*/ 122323 w 148829"/>
                  <a:gd name="connsiteY2" fmla="*/ 241300 h 318269"/>
                  <a:gd name="connsiteX3" fmla="*/ 101686 w 148829"/>
                  <a:gd name="connsiteY3" fmla="*/ 288925 h 318269"/>
                  <a:gd name="connsiteX4" fmla="*/ 90573 w 148829"/>
                  <a:gd name="connsiteY4" fmla="*/ 315913 h 318269"/>
                  <a:gd name="connsiteX5" fmla="*/ 138198 w 148829"/>
                  <a:gd name="connsiteY5" fmla="*/ 228600 h 318269"/>
                  <a:gd name="connsiteX6" fmla="*/ 138198 w 148829"/>
                  <a:gd name="connsiteY6" fmla="*/ 165100 h 318269"/>
                  <a:gd name="connsiteX7" fmla="*/ 86 w 148829"/>
                  <a:gd name="connsiteY7" fmla="*/ 0 h 318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8829" h="318269">
                    <a:moveTo>
                      <a:pt x="86" y="0"/>
                    </a:moveTo>
                    <a:cubicBezTo>
                      <a:pt x="-3353" y="0"/>
                      <a:pt x="97188" y="124883"/>
                      <a:pt x="117561" y="165100"/>
                    </a:cubicBezTo>
                    <a:cubicBezTo>
                      <a:pt x="137934" y="205317"/>
                      <a:pt x="124969" y="220663"/>
                      <a:pt x="122323" y="241300"/>
                    </a:cubicBezTo>
                    <a:cubicBezTo>
                      <a:pt x="119677" y="261937"/>
                      <a:pt x="106978" y="276490"/>
                      <a:pt x="101686" y="288925"/>
                    </a:cubicBezTo>
                    <a:cubicBezTo>
                      <a:pt x="96394" y="301360"/>
                      <a:pt x="84488" y="325967"/>
                      <a:pt x="90573" y="315913"/>
                    </a:cubicBezTo>
                    <a:cubicBezTo>
                      <a:pt x="96658" y="305859"/>
                      <a:pt x="130261" y="253735"/>
                      <a:pt x="138198" y="228600"/>
                    </a:cubicBezTo>
                    <a:cubicBezTo>
                      <a:pt x="146135" y="203465"/>
                      <a:pt x="157512" y="199496"/>
                      <a:pt x="138198" y="165100"/>
                    </a:cubicBezTo>
                    <a:cubicBezTo>
                      <a:pt x="118884" y="130704"/>
                      <a:pt x="3525" y="0"/>
                      <a:pt x="8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7" name="フリーフォーム: 図形 2946">
                <a:extLst>
                  <a:ext uri="{FF2B5EF4-FFF2-40B4-BE49-F238E27FC236}">
                    <a16:creationId xmlns:a16="http://schemas.microsoft.com/office/drawing/2014/main" id="{86461B23-D4E1-46F0-A5B6-C0450C25E5FF}"/>
                  </a:ext>
                </a:extLst>
              </p:cNvPr>
              <p:cNvSpPr/>
              <p:nvPr/>
            </p:nvSpPr>
            <p:spPr>
              <a:xfrm>
                <a:off x="4552945" y="4368527"/>
                <a:ext cx="160288" cy="111638"/>
              </a:xfrm>
              <a:custGeom>
                <a:avLst/>
                <a:gdLst>
                  <a:gd name="connsiteX0" fmla="*/ 5 w 160288"/>
                  <a:gd name="connsiteY0" fmla="*/ 273 h 111638"/>
                  <a:gd name="connsiteX1" fmla="*/ 104780 w 160288"/>
                  <a:gd name="connsiteY1" fmla="*/ 14561 h 111638"/>
                  <a:gd name="connsiteX2" fmla="*/ 158755 w 160288"/>
                  <a:gd name="connsiteY2" fmla="*/ 111398 h 111638"/>
                  <a:gd name="connsiteX3" fmla="*/ 144468 w 160288"/>
                  <a:gd name="connsiteY3" fmla="*/ 41548 h 111638"/>
                  <a:gd name="connsiteX4" fmla="*/ 133355 w 160288"/>
                  <a:gd name="connsiteY4" fmla="*/ 24086 h 111638"/>
                  <a:gd name="connsiteX5" fmla="*/ 109543 w 160288"/>
                  <a:gd name="connsiteY5" fmla="*/ 6623 h 111638"/>
                  <a:gd name="connsiteX6" fmla="*/ 5 w 160288"/>
                  <a:gd name="connsiteY6" fmla="*/ 273 h 1116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0288" h="111638">
                    <a:moveTo>
                      <a:pt x="5" y="273"/>
                    </a:moveTo>
                    <a:cubicBezTo>
                      <a:pt x="-789" y="1596"/>
                      <a:pt x="78322" y="-3960"/>
                      <a:pt x="104780" y="14561"/>
                    </a:cubicBezTo>
                    <a:cubicBezTo>
                      <a:pt x="131238" y="33082"/>
                      <a:pt x="152140" y="106900"/>
                      <a:pt x="158755" y="111398"/>
                    </a:cubicBezTo>
                    <a:cubicBezTo>
                      <a:pt x="165370" y="115896"/>
                      <a:pt x="148701" y="56100"/>
                      <a:pt x="144468" y="41548"/>
                    </a:cubicBezTo>
                    <a:cubicBezTo>
                      <a:pt x="140235" y="26996"/>
                      <a:pt x="139176" y="29907"/>
                      <a:pt x="133355" y="24086"/>
                    </a:cubicBezTo>
                    <a:cubicBezTo>
                      <a:pt x="127534" y="18265"/>
                      <a:pt x="127535" y="10592"/>
                      <a:pt x="109543" y="6623"/>
                    </a:cubicBezTo>
                    <a:cubicBezTo>
                      <a:pt x="91551" y="2654"/>
                      <a:pt x="799" y="-1050"/>
                      <a:pt x="5" y="2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8" name="フリーフォーム: 図形 2947">
                <a:extLst>
                  <a:ext uri="{FF2B5EF4-FFF2-40B4-BE49-F238E27FC236}">
                    <a16:creationId xmlns:a16="http://schemas.microsoft.com/office/drawing/2014/main" id="{A88ABBB8-2F9F-483C-9DC5-595F377C8591}"/>
                  </a:ext>
                </a:extLst>
              </p:cNvPr>
              <p:cNvSpPr/>
              <p:nvPr/>
            </p:nvSpPr>
            <p:spPr>
              <a:xfrm>
                <a:off x="4543130" y="4392533"/>
                <a:ext cx="152815" cy="95367"/>
              </a:xfrm>
              <a:custGeom>
                <a:avLst/>
                <a:gdLst>
                  <a:gd name="connsiteX0" fmla="*/ 295 w 152815"/>
                  <a:gd name="connsiteY0" fmla="*/ 1667 h 95367"/>
                  <a:gd name="connsiteX1" fmla="*/ 111420 w 152815"/>
                  <a:gd name="connsiteY1" fmla="*/ 31830 h 95367"/>
                  <a:gd name="connsiteX2" fmla="*/ 152695 w 152815"/>
                  <a:gd name="connsiteY2" fmla="*/ 95330 h 95367"/>
                  <a:gd name="connsiteX3" fmla="*/ 122533 w 152815"/>
                  <a:gd name="connsiteY3" fmla="*/ 22305 h 95367"/>
                  <a:gd name="connsiteX4" fmla="*/ 79670 w 152815"/>
                  <a:gd name="connsiteY4" fmla="*/ 4842 h 95367"/>
                  <a:gd name="connsiteX5" fmla="*/ 295 w 152815"/>
                  <a:gd name="connsiteY5" fmla="*/ 1667 h 953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815" h="95367">
                    <a:moveTo>
                      <a:pt x="295" y="1667"/>
                    </a:moveTo>
                    <a:cubicBezTo>
                      <a:pt x="5587" y="6165"/>
                      <a:pt x="86020" y="16219"/>
                      <a:pt x="111420" y="31830"/>
                    </a:cubicBezTo>
                    <a:cubicBezTo>
                      <a:pt x="136820" y="47441"/>
                      <a:pt x="150843" y="96917"/>
                      <a:pt x="152695" y="95330"/>
                    </a:cubicBezTo>
                    <a:cubicBezTo>
                      <a:pt x="154547" y="93743"/>
                      <a:pt x="134704" y="37386"/>
                      <a:pt x="122533" y="22305"/>
                    </a:cubicBezTo>
                    <a:cubicBezTo>
                      <a:pt x="110362" y="7224"/>
                      <a:pt x="97132" y="6694"/>
                      <a:pt x="79670" y="4842"/>
                    </a:cubicBezTo>
                    <a:cubicBezTo>
                      <a:pt x="62208" y="2990"/>
                      <a:pt x="-4997" y="-2831"/>
                      <a:pt x="295" y="16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49" name="フリーフォーム: 図形 2948">
                <a:extLst>
                  <a:ext uri="{FF2B5EF4-FFF2-40B4-BE49-F238E27FC236}">
                    <a16:creationId xmlns:a16="http://schemas.microsoft.com/office/drawing/2014/main" id="{34A90449-5AB6-4802-A885-B5A5FF5C7FB4}"/>
                  </a:ext>
                </a:extLst>
              </p:cNvPr>
              <p:cNvSpPr/>
              <p:nvPr/>
            </p:nvSpPr>
            <p:spPr>
              <a:xfrm>
                <a:off x="4435472" y="4335384"/>
                <a:ext cx="208437" cy="33072"/>
              </a:xfrm>
              <a:custGeom>
                <a:avLst/>
                <a:gdLst>
                  <a:gd name="connsiteX0" fmla="*/ 3 w 208437"/>
                  <a:gd name="connsiteY0" fmla="*/ 79 h 33072"/>
                  <a:gd name="connsiteX1" fmla="*/ 158753 w 208437"/>
                  <a:gd name="connsiteY1" fmla="*/ 14366 h 33072"/>
                  <a:gd name="connsiteX2" fmla="*/ 207966 w 208437"/>
                  <a:gd name="connsiteY2" fmla="*/ 30241 h 33072"/>
                  <a:gd name="connsiteX3" fmla="*/ 136528 w 208437"/>
                  <a:gd name="connsiteY3" fmla="*/ 30241 h 33072"/>
                  <a:gd name="connsiteX4" fmla="*/ 76203 w 208437"/>
                  <a:gd name="connsiteY4" fmla="*/ 31829 h 33072"/>
                  <a:gd name="connsiteX5" fmla="*/ 153991 w 208437"/>
                  <a:gd name="connsiteY5" fmla="*/ 9604 h 33072"/>
                  <a:gd name="connsiteX6" fmla="*/ 3 w 208437"/>
                  <a:gd name="connsiteY6" fmla="*/ 79 h 330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08437" h="33072">
                    <a:moveTo>
                      <a:pt x="3" y="79"/>
                    </a:moveTo>
                    <a:cubicBezTo>
                      <a:pt x="797" y="873"/>
                      <a:pt x="124093" y="9339"/>
                      <a:pt x="158753" y="14366"/>
                    </a:cubicBezTo>
                    <a:cubicBezTo>
                      <a:pt x="193413" y="19393"/>
                      <a:pt x="211670" y="27595"/>
                      <a:pt x="207966" y="30241"/>
                    </a:cubicBezTo>
                    <a:cubicBezTo>
                      <a:pt x="204262" y="32887"/>
                      <a:pt x="158488" y="29976"/>
                      <a:pt x="136528" y="30241"/>
                    </a:cubicBezTo>
                    <a:cubicBezTo>
                      <a:pt x="114568" y="30506"/>
                      <a:pt x="73293" y="35269"/>
                      <a:pt x="76203" y="31829"/>
                    </a:cubicBezTo>
                    <a:cubicBezTo>
                      <a:pt x="79114" y="28390"/>
                      <a:pt x="162458" y="14631"/>
                      <a:pt x="153991" y="9604"/>
                    </a:cubicBezTo>
                    <a:cubicBezTo>
                      <a:pt x="145524" y="4577"/>
                      <a:pt x="-791" y="-715"/>
                      <a:pt x="3" y="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0" name="フリーフォーム: 図形 2949">
                <a:extLst>
                  <a:ext uri="{FF2B5EF4-FFF2-40B4-BE49-F238E27FC236}">
                    <a16:creationId xmlns:a16="http://schemas.microsoft.com/office/drawing/2014/main" id="{81AE4F7E-08F8-4EF7-A04A-57A4E25E2961}"/>
                  </a:ext>
                </a:extLst>
              </p:cNvPr>
              <p:cNvSpPr/>
              <p:nvPr/>
            </p:nvSpPr>
            <p:spPr>
              <a:xfrm>
                <a:off x="4530535" y="4422658"/>
                <a:ext cx="178831" cy="142858"/>
              </a:xfrm>
              <a:custGeom>
                <a:avLst/>
                <a:gdLst>
                  <a:gd name="connsiteX0" fmla="*/ 190 w 178831"/>
                  <a:gd name="connsiteY0" fmla="*/ 3292 h 142858"/>
                  <a:gd name="connsiteX1" fmla="*/ 100203 w 178831"/>
                  <a:gd name="connsiteY1" fmla="*/ 25517 h 142858"/>
                  <a:gd name="connsiteX2" fmla="*/ 112903 w 178831"/>
                  <a:gd name="connsiteY2" fmla="*/ 69967 h 142858"/>
                  <a:gd name="connsiteX3" fmla="*/ 177990 w 178831"/>
                  <a:gd name="connsiteY3" fmla="*/ 141405 h 142858"/>
                  <a:gd name="connsiteX4" fmla="*/ 147828 w 178831"/>
                  <a:gd name="connsiteY4" fmla="*/ 111242 h 142858"/>
                  <a:gd name="connsiteX5" fmla="*/ 117665 w 178831"/>
                  <a:gd name="connsiteY5" fmla="*/ 31867 h 142858"/>
                  <a:gd name="connsiteX6" fmla="*/ 76390 w 178831"/>
                  <a:gd name="connsiteY6" fmla="*/ 3292 h 142858"/>
                  <a:gd name="connsiteX7" fmla="*/ 190 w 178831"/>
                  <a:gd name="connsiteY7" fmla="*/ 3292 h 142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8831" h="142858">
                    <a:moveTo>
                      <a:pt x="190" y="3292"/>
                    </a:moveTo>
                    <a:cubicBezTo>
                      <a:pt x="4159" y="6996"/>
                      <a:pt x="81418" y="14405"/>
                      <a:pt x="100203" y="25517"/>
                    </a:cubicBezTo>
                    <a:cubicBezTo>
                      <a:pt x="118989" y="36630"/>
                      <a:pt x="99939" y="50652"/>
                      <a:pt x="112903" y="69967"/>
                    </a:cubicBezTo>
                    <a:cubicBezTo>
                      <a:pt x="125868" y="89282"/>
                      <a:pt x="172169" y="134526"/>
                      <a:pt x="177990" y="141405"/>
                    </a:cubicBezTo>
                    <a:cubicBezTo>
                      <a:pt x="183811" y="148284"/>
                      <a:pt x="157882" y="129498"/>
                      <a:pt x="147828" y="111242"/>
                    </a:cubicBezTo>
                    <a:cubicBezTo>
                      <a:pt x="137774" y="92986"/>
                      <a:pt x="129571" y="49859"/>
                      <a:pt x="117665" y="31867"/>
                    </a:cubicBezTo>
                    <a:cubicBezTo>
                      <a:pt x="105759" y="13875"/>
                      <a:pt x="97557" y="8319"/>
                      <a:pt x="76390" y="3292"/>
                    </a:cubicBezTo>
                    <a:cubicBezTo>
                      <a:pt x="55223" y="-1735"/>
                      <a:pt x="-3779" y="-412"/>
                      <a:pt x="190" y="32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1" name="フリーフォーム: 図形 2950">
                <a:extLst>
                  <a:ext uri="{FF2B5EF4-FFF2-40B4-BE49-F238E27FC236}">
                    <a16:creationId xmlns:a16="http://schemas.microsoft.com/office/drawing/2014/main" id="{4514601E-BDD5-4A02-B2B2-F12D27E1A442}"/>
                  </a:ext>
                </a:extLst>
              </p:cNvPr>
              <p:cNvSpPr/>
              <p:nvPr/>
            </p:nvSpPr>
            <p:spPr>
              <a:xfrm>
                <a:off x="5027613" y="4385988"/>
                <a:ext cx="205140" cy="124956"/>
              </a:xfrm>
              <a:custGeom>
                <a:avLst/>
                <a:gdLst>
                  <a:gd name="connsiteX0" fmla="*/ 0 w 205140"/>
                  <a:gd name="connsiteY0" fmla="*/ 9800 h 124956"/>
                  <a:gd name="connsiteX1" fmla="*/ 114300 w 205140"/>
                  <a:gd name="connsiteY1" fmla="*/ 275 h 124956"/>
                  <a:gd name="connsiteX2" fmla="*/ 139700 w 205140"/>
                  <a:gd name="connsiteY2" fmla="*/ 19325 h 124956"/>
                  <a:gd name="connsiteX3" fmla="*/ 195262 w 205140"/>
                  <a:gd name="connsiteY3" fmla="*/ 95525 h 124956"/>
                  <a:gd name="connsiteX4" fmla="*/ 203200 w 205140"/>
                  <a:gd name="connsiteY4" fmla="*/ 124100 h 124956"/>
                  <a:gd name="connsiteX5" fmla="*/ 173037 w 205140"/>
                  <a:gd name="connsiteY5" fmla="*/ 66950 h 124956"/>
                  <a:gd name="connsiteX6" fmla="*/ 122237 w 205140"/>
                  <a:gd name="connsiteY6" fmla="*/ 11387 h 124956"/>
                  <a:gd name="connsiteX7" fmla="*/ 63500 w 205140"/>
                  <a:gd name="connsiteY7" fmla="*/ 14562 h 124956"/>
                  <a:gd name="connsiteX8" fmla="*/ 0 w 205140"/>
                  <a:gd name="connsiteY8" fmla="*/ 9800 h 1249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05140" h="124956">
                    <a:moveTo>
                      <a:pt x="0" y="9800"/>
                    </a:moveTo>
                    <a:cubicBezTo>
                      <a:pt x="45508" y="4243"/>
                      <a:pt x="91017" y="-1313"/>
                      <a:pt x="114300" y="275"/>
                    </a:cubicBezTo>
                    <a:cubicBezTo>
                      <a:pt x="137583" y="1862"/>
                      <a:pt x="126206" y="3450"/>
                      <a:pt x="139700" y="19325"/>
                    </a:cubicBezTo>
                    <a:cubicBezTo>
                      <a:pt x="153194" y="35200"/>
                      <a:pt x="184679" y="78063"/>
                      <a:pt x="195262" y="95525"/>
                    </a:cubicBezTo>
                    <a:cubicBezTo>
                      <a:pt x="205845" y="112988"/>
                      <a:pt x="206904" y="128862"/>
                      <a:pt x="203200" y="124100"/>
                    </a:cubicBezTo>
                    <a:cubicBezTo>
                      <a:pt x="199496" y="119338"/>
                      <a:pt x="186531" y="85735"/>
                      <a:pt x="173037" y="66950"/>
                    </a:cubicBezTo>
                    <a:cubicBezTo>
                      <a:pt x="159543" y="48165"/>
                      <a:pt x="140493" y="20118"/>
                      <a:pt x="122237" y="11387"/>
                    </a:cubicBezTo>
                    <a:cubicBezTo>
                      <a:pt x="103981" y="2656"/>
                      <a:pt x="81227" y="13504"/>
                      <a:pt x="63500" y="14562"/>
                    </a:cubicBezTo>
                    <a:lnTo>
                      <a:pt x="0" y="980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2" name="フリーフォーム: 図形 2951">
                <a:extLst>
                  <a:ext uri="{FF2B5EF4-FFF2-40B4-BE49-F238E27FC236}">
                    <a16:creationId xmlns:a16="http://schemas.microsoft.com/office/drawing/2014/main" id="{026F9767-B096-4CFA-BF1F-ADBB57E46AA8}"/>
                  </a:ext>
                </a:extLst>
              </p:cNvPr>
              <p:cNvSpPr/>
              <p:nvPr/>
            </p:nvSpPr>
            <p:spPr>
              <a:xfrm>
                <a:off x="5060780" y="4406803"/>
                <a:ext cx="63686" cy="146250"/>
              </a:xfrm>
              <a:custGeom>
                <a:avLst/>
                <a:gdLst>
                  <a:gd name="connsiteX0" fmla="*/ 14458 w 63686"/>
                  <a:gd name="connsiteY0" fmla="*/ 97 h 146250"/>
                  <a:gd name="connsiteX1" fmla="*/ 14458 w 63686"/>
                  <a:gd name="connsiteY1" fmla="*/ 65185 h 146250"/>
                  <a:gd name="connsiteX2" fmla="*/ 28745 w 63686"/>
                  <a:gd name="connsiteY2" fmla="*/ 93760 h 146250"/>
                  <a:gd name="connsiteX3" fmla="*/ 63670 w 63686"/>
                  <a:gd name="connsiteY3" fmla="*/ 146147 h 146250"/>
                  <a:gd name="connsiteX4" fmla="*/ 23983 w 63686"/>
                  <a:gd name="connsiteY4" fmla="*/ 106460 h 146250"/>
                  <a:gd name="connsiteX5" fmla="*/ 170 w 63686"/>
                  <a:gd name="connsiteY5" fmla="*/ 81060 h 146250"/>
                  <a:gd name="connsiteX6" fmla="*/ 14458 w 63686"/>
                  <a:gd name="connsiteY6" fmla="*/ 97 h 146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3686" h="146250">
                    <a:moveTo>
                      <a:pt x="14458" y="97"/>
                    </a:moveTo>
                    <a:cubicBezTo>
                      <a:pt x="16839" y="-2549"/>
                      <a:pt x="12077" y="49575"/>
                      <a:pt x="14458" y="65185"/>
                    </a:cubicBezTo>
                    <a:cubicBezTo>
                      <a:pt x="16839" y="80795"/>
                      <a:pt x="20543" y="80266"/>
                      <a:pt x="28745" y="93760"/>
                    </a:cubicBezTo>
                    <a:cubicBezTo>
                      <a:pt x="36947" y="107254"/>
                      <a:pt x="64464" y="144030"/>
                      <a:pt x="63670" y="146147"/>
                    </a:cubicBezTo>
                    <a:cubicBezTo>
                      <a:pt x="62876" y="148264"/>
                      <a:pt x="34566" y="117308"/>
                      <a:pt x="23983" y="106460"/>
                    </a:cubicBezTo>
                    <a:cubicBezTo>
                      <a:pt x="13400" y="95612"/>
                      <a:pt x="2022" y="96935"/>
                      <a:pt x="170" y="81060"/>
                    </a:cubicBezTo>
                    <a:cubicBezTo>
                      <a:pt x="-1682" y="65185"/>
                      <a:pt x="12077" y="2743"/>
                      <a:pt x="14458" y="9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3" name="フリーフォーム: 図形 2952">
                <a:extLst>
                  <a:ext uri="{FF2B5EF4-FFF2-40B4-BE49-F238E27FC236}">
                    <a16:creationId xmlns:a16="http://schemas.microsoft.com/office/drawing/2014/main" id="{49732C0C-AE12-4561-B77D-10DCE47BB436}"/>
                  </a:ext>
                </a:extLst>
              </p:cNvPr>
              <p:cNvSpPr/>
              <p:nvPr/>
            </p:nvSpPr>
            <p:spPr>
              <a:xfrm>
                <a:off x="5118095" y="4394200"/>
                <a:ext cx="96999" cy="133111"/>
              </a:xfrm>
              <a:custGeom>
                <a:avLst/>
                <a:gdLst>
                  <a:gd name="connsiteX0" fmla="*/ 11118 w 96999"/>
                  <a:gd name="connsiteY0" fmla="*/ 0 h 133111"/>
                  <a:gd name="connsiteX1" fmla="*/ 11118 w 96999"/>
                  <a:gd name="connsiteY1" fmla="*/ 88900 h 133111"/>
                  <a:gd name="connsiteX2" fmla="*/ 52393 w 96999"/>
                  <a:gd name="connsiteY2" fmla="*/ 117475 h 133111"/>
                  <a:gd name="connsiteX3" fmla="*/ 96843 w 96999"/>
                  <a:gd name="connsiteY3" fmla="*/ 131763 h 133111"/>
                  <a:gd name="connsiteX4" fmla="*/ 65093 w 96999"/>
                  <a:gd name="connsiteY4" fmla="*/ 130175 h 133111"/>
                  <a:gd name="connsiteX5" fmla="*/ 12705 w 96999"/>
                  <a:gd name="connsiteY5" fmla="*/ 111125 h 133111"/>
                  <a:gd name="connsiteX6" fmla="*/ 5 w 96999"/>
                  <a:gd name="connsiteY6" fmla="*/ 88900 h 133111"/>
                  <a:gd name="connsiteX7" fmla="*/ 11118 w 96999"/>
                  <a:gd name="connsiteY7" fmla="*/ 0 h 1331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6999" h="133111">
                    <a:moveTo>
                      <a:pt x="11118" y="0"/>
                    </a:moveTo>
                    <a:cubicBezTo>
                      <a:pt x="12970" y="0"/>
                      <a:pt x="4239" y="69321"/>
                      <a:pt x="11118" y="88900"/>
                    </a:cubicBezTo>
                    <a:cubicBezTo>
                      <a:pt x="17997" y="108479"/>
                      <a:pt x="38106" y="110331"/>
                      <a:pt x="52393" y="117475"/>
                    </a:cubicBezTo>
                    <a:cubicBezTo>
                      <a:pt x="66681" y="124619"/>
                      <a:pt x="94726" y="129646"/>
                      <a:pt x="96843" y="131763"/>
                    </a:cubicBezTo>
                    <a:cubicBezTo>
                      <a:pt x="98960" y="133880"/>
                      <a:pt x="79116" y="133615"/>
                      <a:pt x="65093" y="130175"/>
                    </a:cubicBezTo>
                    <a:cubicBezTo>
                      <a:pt x="51070" y="126735"/>
                      <a:pt x="23553" y="118004"/>
                      <a:pt x="12705" y="111125"/>
                    </a:cubicBezTo>
                    <a:cubicBezTo>
                      <a:pt x="1857" y="104246"/>
                      <a:pt x="269" y="103452"/>
                      <a:pt x="5" y="88900"/>
                    </a:cubicBezTo>
                    <a:cubicBezTo>
                      <a:pt x="-260" y="74348"/>
                      <a:pt x="9266" y="0"/>
                      <a:pt x="111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4" name="フリーフォーム: 図形 2953">
                <a:extLst>
                  <a:ext uri="{FF2B5EF4-FFF2-40B4-BE49-F238E27FC236}">
                    <a16:creationId xmlns:a16="http://schemas.microsoft.com/office/drawing/2014/main" id="{D4FE598F-495D-475D-9DE7-6728177B21A8}"/>
                  </a:ext>
                </a:extLst>
              </p:cNvPr>
              <p:cNvSpPr/>
              <p:nvPr/>
            </p:nvSpPr>
            <p:spPr>
              <a:xfrm>
                <a:off x="5268528" y="4357884"/>
                <a:ext cx="192621" cy="238149"/>
              </a:xfrm>
              <a:custGeom>
                <a:avLst/>
                <a:gdLst>
                  <a:gd name="connsiteX0" fmla="*/ 3560 w 192621"/>
                  <a:gd name="connsiteY0" fmla="*/ 1391 h 238149"/>
                  <a:gd name="connsiteX1" fmla="*/ 40072 w 192621"/>
                  <a:gd name="connsiteY1" fmla="*/ 41079 h 238149"/>
                  <a:gd name="connsiteX2" fmla="*/ 144847 w 192621"/>
                  <a:gd name="connsiteY2" fmla="*/ 96641 h 238149"/>
                  <a:gd name="connsiteX3" fmla="*/ 178185 w 192621"/>
                  <a:gd name="connsiteY3" fmla="*/ 155379 h 238149"/>
                  <a:gd name="connsiteX4" fmla="*/ 192472 w 192621"/>
                  <a:gd name="connsiteY4" fmla="*/ 237929 h 238149"/>
                  <a:gd name="connsiteX5" fmla="*/ 170247 w 192621"/>
                  <a:gd name="connsiteY5" fmla="*/ 177604 h 238149"/>
                  <a:gd name="connsiteX6" fmla="*/ 140085 w 192621"/>
                  <a:gd name="connsiteY6" fmla="*/ 117279 h 238149"/>
                  <a:gd name="connsiteX7" fmla="*/ 119447 w 192621"/>
                  <a:gd name="connsiteY7" fmla="*/ 91879 h 238149"/>
                  <a:gd name="connsiteX8" fmla="*/ 3560 w 192621"/>
                  <a:gd name="connsiteY8" fmla="*/ 1391 h 2381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2621" h="238149">
                    <a:moveTo>
                      <a:pt x="3560" y="1391"/>
                    </a:moveTo>
                    <a:cubicBezTo>
                      <a:pt x="-9669" y="-7076"/>
                      <a:pt x="16524" y="25204"/>
                      <a:pt x="40072" y="41079"/>
                    </a:cubicBezTo>
                    <a:cubicBezTo>
                      <a:pt x="63620" y="56954"/>
                      <a:pt x="121828" y="77591"/>
                      <a:pt x="144847" y="96641"/>
                    </a:cubicBezTo>
                    <a:cubicBezTo>
                      <a:pt x="167866" y="115691"/>
                      <a:pt x="170248" y="131831"/>
                      <a:pt x="178185" y="155379"/>
                    </a:cubicBezTo>
                    <a:cubicBezTo>
                      <a:pt x="186122" y="178927"/>
                      <a:pt x="193795" y="234225"/>
                      <a:pt x="192472" y="237929"/>
                    </a:cubicBezTo>
                    <a:cubicBezTo>
                      <a:pt x="191149" y="241633"/>
                      <a:pt x="178978" y="197712"/>
                      <a:pt x="170247" y="177604"/>
                    </a:cubicBezTo>
                    <a:cubicBezTo>
                      <a:pt x="161516" y="157496"/>
                      <a:pt x="148552" y="131567"/>
                      <a:pt x="140085" y="117279"/>
                    </a:cubicBezTo>
                    <a:cubicBezTo>
                      <a:pt x="131618" y="102991"/>
                      <a:pt x="137968" y="106960"/>
                      <a:pt x="119447" y="91879"/>
                    </a:cubicBezTo>
                    <a:cubicBezTo>
                      <a:pt x="100926" y="76798"/>
                      <a:pt x="16789" y="9858"/>
                      <a:pt x="3560" y="13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5" name="フリーフォーム: 図形 2954">
                <a:extLst>
                  <a:ext uri="{FF2B5EF4-FFF2-40B4-BE49-F238E27FC236}">
                    <a16:creationId xmlns:a16="http://schemas.microsoft.com/office/drawing/2014/main" id="{4F970B98-ADEE-4F40-947D-1FB8CC89713F}"/>
                  </a:ext>
                </a:extLst>
              </p:cNvPr>
              <p:cNvSpPr/>
              <p:nvPr/>
            </p:nvSpPr>
            <p:spPr>
              <a:xfrm>
                <a:off x="5321300" y="4337040"/>
                <a:ext cx="157903" cy="233961"/>
              </a:xfrm>
              <a:custGeom>
                <a:avLst/>
                <a:gdLst>
                  <a:gd name="connsiteX0" fmla="*/ 0 w 157903"/>
                  <a:gd name="connsiteY0" fmla="*/ 10 h 233961"/>
                  <a:gd name="connsiteX1" fmla="*/ 117475 w 157903"/>
                  <a:gd name="connsiteY1" fmla="*/ 84148 h 233961"/>
                  <a:gd name="connsiteX2" fmla="*/ 157163 w 157903"/>
                  <a:gd name="connsiteY2" fmla="*/ 231785 h 233961"/>
                  <a:gd name="connsiteX3" fmla="*/ 141288 w 157903"/>
                  <a:gd name="connsiteY3" fmla="*/ 166698 h 233961"/>
                  <a:gd name="connsiteX4" fmla="*/ 115888 w 157903"/>
                  <a:gd name="connsiteY4" fmla="*/ 88910 h 233961"/>
                  <a:gd name="connsiteX5" fmla="*/ 0 w 157903"/>
                  <a:gd name="connsiteY5" fmla="*/ 10 h 2339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903" h="233961">
                    <a:moveTo>
                      <a:pt x="0" y="10"/>
                    </a:moveTo>
                    <a:cubicBezTo>
                      <a:pt x="265" y="-784"/>
                      <a:pt x="91281" y="45519"/>
                      <a:pt x="117475" y="84148"/>
                    </a:cubicBezTo>
                    <a:cubicBezTo>
                      <a:pt x="143669" y="122777"/>
                      <a:pt x="153194" y="218027"/>
                      <a:pt x="157163" y="231785"/>
                    </a:cubicBezTo>
                    <a:cubicBezTo>
                      <a:pt x="161132" y="245543"/>
                      <a:pt x="148167" y="190510"/>
                      <a:pt x="141288" y="166698"/>
                    </a:cubicBezTo>
                    <a:cubicBezTo>
                      <a:pt x="134409" y="142886"/>
                      <a:pt x="139965" y="116162"/>
                      <a:pt x="115888" y="88910"/>
                    </a:cubicBezTo>
                    <a:cubicBezTo>
                      <a:pt x="91811" y="61658"/>
                      <a:pt x="-265" y="804"/>
                      <a:pt x="0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6" name="フリーフォーム: 図形 2955">
                <a:extLst>
                  <a:ext uri="{FF2B5EF4-FFF2-40B4-BE49-F238E27FC236}">
                    <a16:creationId xmlns:a16="http://schemas.microsoft.com/office/drawing/2014/main" id="{A81738AA-4739-4F50-A3E8-FA5596A33E3E}"/>
                  </a:ext>
                </a:extLst>
              </p:cNvPr>
              <p:cNvSpPr/>
              <p:nvPr/>
            </p:nvSpPr>
            <p:spPr>
              <a:xfrm>
                <a:off x="5176956" y="4327417"/>
                <a:ext cx="203717" cy="270284"/>
              </a:xfrm>
              <a:custGeom>
                <a:avLst/>
                <a:gdLst>
                  <a:gd name="connsiteX0" fmla="*/ 117357 w 203717"/>
                  <a:gd name="connsiteY0" fmla="*/ 108 h 270284"/>
                  <a:gd name="connsiteX1" fmla="*/ 7819 w 203717"/>
                  <a:gd name="connsiteY1" fmla="*/ 47733 h 270284"/>
                  <a:gd name="connsiteX2" fmla="*/ 15757 w 203717"/>
                  <a:gd name="connsiteY2" fmla="*/ 76308 h 270284"/>
                  <a:gd name="connsiteX3" fmla="*/ 71319 w 203717"/>
                  <a:gd name="connsiteY3" fmla="*/ 138221 h 270284"/>
                  <a:gd name="connsiteX4" fmla="*/ 123707 w 203717"/>
                  <a:gd name="connsiteY4" fmla="*/ 223946 h 270284"/>
                  <a:gd name="connsiteX5" fmla="*/ 203082 w 203717"/>
                  <a:gd name="connsiteY5" fmla="*/ 269983 h 270284"/>
                  <a:gd name="connsiteX6" fmla="*/ 158632 w 203717"/>
                  <a:gd name="connsiteY6" fmla="*/ 241408 h 270284"/>
                  <a:gd name="connsiteX7" fmla="*/ 115769 w 203717"/>
                  <a:gd name="connsiteY7" fmla="*/ 193783 h 270284"/>
                  <a:gd name="connsiteX8" fmla="*/ 15757 w 203717"/>
                  <a:gd name="connsiteY8" fmla="*/ 62021 h 270284"/>
                  <a:gd name="connsiteX9" fmla="*/ 117357 w 203717"/>
                  <a:gd name="connsiteY9" fmla="*/ 108 h 270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3717" h="270284">
                    <a:moveTo>
                      <a:pt x="117357" y="108"/>
                    </a:moveTo>
                    <a:cubicBezTo>
                      <a:pt x="116034" y="-2273"/>
                      <a:pt x="24752" y="35033"/>
                      <a:pt x="7819" y="47733"/>
                    </a:cubicBezTo>
                    <a:cubicBezTo>
                      <a:pt x="-9114" y="60433"/>
                      <a:pt x="5174" y="61227"/>
                      <a:pt x="15757" y="76308"/>
                    </a:cubicBezTo>
                    <a:cubicBezTo>
                      <a:pt x="26340" y="91389"/>
                      <a:pt x="53327" y="113615"/>
                      <a:pt x="71319" y="138221"/>
                    </a:cubicBezTo>
                    <a:cubicBezTo>
                      <a:pt x="89311" y="162827"/>
                      <a:pt x="101746" y="201986"/>
                      <a:pt x="123707" y="223946"/>
                    </a:cubicBezTo>
                    <a:cubicBezTo>
                      <a:pt x="145668" y="245906"/>
                      <a:pt x="197261" y="267073"/>
                      <a:pt x="203082" y="269983"/>
                    </a:cubicBezTo>
                    <a:cubicBezTo>
                      <a:pt x="208903" y="272893"/>
                      <a:pt x="173184" y="254108"/>
                      <a:pt x="158632" y="241408"/>
                    </a:cubicBezTo>
                    <a:cubicBezTo>
                      <a:pt x="144080" y="228708"/>
                      <a:pt x="139581" y="223681"/>
                      <a:pt x="115769" y="193783"/>
                    </a:cubicBezTo>
                    <a:cubicBezTo>
                      <a:pt x="91957" y="163885"/>
                      <a:pt x="17874" y="91654"/>
                      <a:pt x="15757" y="62021"/>
                    </a:cubicBezTo>
                    <a:cubicBezTo>
                      <a:pt x="13640" y="32388"/>
                      <a:pt x="118680" y="2489"/>
                      <a:pt x="117357" y="1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7" name="フリーフォーム: 図形 2956">
                <a:extLst>
                  <a:ext uri="{FF2B5EF4-FFF2-40B4-BE49-F238E27FC236}">
                    <a16:creationId xmlns:a16="http://schemas.microsoft.com/office/drawing/2014/main" id="{BA2E1C1F-65BD-47CC-9313-7F65946007B0}"/>
                  </a:ext>
                </a:extLst>
              </p:cNvPr>
              <p:cNvSpPr/>
              <p:nvPr/>
            </p:nvSpPr>
            <p:spPr>
              <a:xfrm>
                <a:off x="4992592" y="4554536"/>
                <a:ext cx="126421" cy="311354"/>
              </a:xfrm>
              <a:custGeom>
                <a:avLst/>
                <a:gdLst>
                  <a:gd name="connsiteX0" fmla="*/ 104871 w 126421"/>
                  <a:gd name="connsiteY0" fmla="*/ 2 h 311354"/>
                  <a:gd name="connsiteX1" fmla="*/ 125508 w 126421"/>
                  <a:gd name="connsiteY1" fmla="*/ 123827 h 311354"/>
                  <a:gd name="connsiteX2" fmla="*/ 69946 w 126421"/>
                  <a:gd name="connsiteY2" fmla="*/ 228602 h 311354"/>
                  <a:gd name="connsiteX3" fmla="*/ 96 w 126421"/>
                  <a:gd name="connsiteY3" fmla="*/ 311152 h 311354"/>
                  <a:gd name="connsiteX4" fmla="*/ 55658 w 126421"/>
                  <a:gd name="connsiteY4" fmla="*/ 249239 h 311354"/>
                  <a:gd name="connsiteX5" fmla="*/ 93758 w 126421"/>
                  <a:gd name="connsiteY5" fmla="*/ 166689 h 311354"/>
                  <a:gd name="connsiteX6" fmla="*/ 109633 w 126421"/>
                  <a:gd name="connsiteY6" fmla="*/ 120652 h 311354"/>
                  <a:gd name="connsiteX7" fmla="*/ 104871 w 126421"/>
                  <a:gd name="connsiteY7" fmla="*/ 2 h 311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6421" h="311354">
                    <a:moveTo>
                      <a:pt x="104871" y="2"/>
                    </a:moveTo>
                    <a:cubicBezTo>
                      <a:pt x="107517" y="531"/>
                      <a:pt x="131329" y="85727"/>
                      <a:pt x="125508" y="123827"/>
                    </a:cubicBezTo>
                    <a:cubicBezTo>
                      <a:pt x="119687" y="161927"/>
                      <a:pt x="90848" y="197381"/>
                      <a:pt x="69946" y="228602"/>
                    </a:cubicBezTo>
                    <a:cubicBezTo>
                      <a:pt x="49044" y="259823"/>
                      <a:pt x="2477" y="307713"/>
                      <a:pt x="96" y="311152"/>
                    </a:cubicBezTo>
                    <a:cubicBezTo>
                      <a:pt x="-2285" y="314592"/>
                      <a:pt x="40048" y="273316"/>
                      <a:pt x="55658" y="249239"/>
                    </a:cubicBezTo>
                    <a:cubicBezTo>
                      <a:pt x="71268" y="225162"/>
                      <a:pt x="84762" y="188120"/>
                      <a:pt x="93758" y="166689"/>
                    </a:cubicBezTo>
                    <a:cubicBezTo>
                      <a:pt x="102754" y="145258"/>
                      <a:pt x="106987" y="146846"/>
                      <a:pt x="109633" y="120652"/>
                    </a:cubicBezTo>
                    <a:cubicBezTo>
                      <a:pt x="112279" y="94458"/>
                      <a:pt x="102225" y="-527"/>
                      <a:pt x="104871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8" name="フリーフォーム: 図形 2957">
                <a:extLst>
                  <a:ext uri="{FF2B5EF4-FFF2-40B4-BE49-F238E27FC236}">
                    <a16:creationId xmlns:a16="http://schemas.microsoft.com/office/drawing/2014/main" id="{C8D10A46-5D0C-43E0-8FFC-6745D26AA0FB}"/>
                  </a:ext>
                </a:extLst>
              </p:cNvPr>
              <p:cNvSpPr/>
              <p:nvPr/>
            </p:nvSpPr>
            <p:spPr>
              <a:xfrm>
                <a:off x="4910083" y="4706931"/>
                <a:ext cx="101836" cy="151294"/>
              </a:xfrm>
              <a:custGeom>
                <a:avLst/>
                <a:gdLst>
                  <a:gd name="connsiteX0" fmla="*/ 101655 w 101836"/>
                  <a:gd name="connsiteY0" fmla="*/ 7 h 151294"/>
                  <a:gd name="connsiteX1" fmla="*/ 52442 w 101836"/>
                  <a:gd name="connsiteY1" fmla="*/ 82557 h 151294"/>
                  <a:gd name="connsiteX2" fmla="*/ 55 w 101836"/>
                  <a:gd name="connsiteY2" fmla="*/ 150819 h 151294"/>
                  <a:gd name="connsiteX3" fmla="*/ 42917 w 101836"/>
                  <a:gd name="connsiteY3" fmla="*/ 111132 h 151294"/>
                  <a:gd name="connsiteX4" fmla="*/ 68317 w 101836"/>
                  <a:gd name="connsiteY4" fmla="*/ 77794 h 151294"/>
                  <a:gd name="connsiteX5" fmla="*/ 101655 w 101836"/>
                  <a:gd name="connsiteY5" fmla="*/ 7 h 151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1836" h="151294">
                    <a:moveTo>
                      <a:pt x="101655" y="7"/>
                    </a:moveTo>
                    <a:cubicBezTo>
                      <a:pt x="99009" y="801"/>
                      <a:pt x="69375" y="57422"/>
                      <a:pt x="52442" y="82557"/>
                    </a:cubicBezTo>
                    <a:cubicBezTo>
                      <a:pt x="35509" y="107692"/>
                      <a:pt x="1642" y="146057"/>
                      <a:pt x="55" y="150819"/>
                    </a:cubicBezTo>
                    <a:cubicBezTo>
                      <a:pt x="-1532" y="155581"/>
                      <a:pt x="31540" y="123303"/>
                      <a:pt x="42917" y="111132"/>
                    </a:cubicBezTo>
                    <a:cubicBezTo>
                      <a:pt x="54294" y="98961"/>
                      <a:pt x="59321" y="96050"/>
                      <a:pt x="68317" y="77794"/>
                    </a:cubicBezTo>
                    <a:cubicBezTo>
                      <a:pt x="77313" y="59538"/>
                      <a:pt x="104301" y="-787"/>
                      <a:pt x="101655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59" name="フリーフォーム: 図形 2958">
                <a:extLst>
                  <a:ext uri="{FF2B5EF4-FFF2-40B4-BE49-F238E27FC236}">
                    <a16:creationId xmlns:a16="http://schemas.microsoft.com/office/drawing/2014/main" id="{B8682D95-2359-438C-BE42-065E76B3CF4C}"/>
                  </a:ext>
                </a:extLst>
              </p:cNvPr>
              <p:cNvSpPr/>
              <p:nvPr/>
            </p:nvSpPr>
            <p:spPr>
              <a:xfrm>
                <a:off x="4768850" y="4443764"/>
                <a:ext cx="192616" cy="37802"/>
              </a:xfrm>
              <a:custGeom>
                <a:avLst/>
                <a:gdLst>
                  <a:gd name="connsiteX0" fmla="*/ 0 w 192616"/>
                  <a:gd name="connsiteY0" fmla="*/ 37749 h 37802"/>
                  <a:gd name="connsiteX1" fmla="*/ 104775 w 192616"/>
                  <a:gd name="connsiteY1" fmla="*/ 12349 h 37802"/>
                  <a:gd name="connsiteX2" fmla="*/ 192088 w 192616"/>
                  <a:gd name="connsiteY2" fmla="*/ 18699 h 37802"/>
                  <a:gd name="connsiteX3" fmla="*/ 139700 w 192616"/>
                  <a:gd name="connsiteY3" fmla="*/ 1236 h 37802"/>
                  <a:gd name="connsiteX4" fmla="*/ 106363 w 192616"/>
                  <a:gd name="connsiteY4" fmla="*/ 4411 h 37802"/>
                  <a:gd name="connsiteX5" fmla="*/ 0 w 192616"/>
                  <a:gd name="connsiteY5" fmla="*/ 37749 h 378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2616" h="37802">
                    <a:moveTo>
                      <a:pt x="0" y="37749"/>
                    </a:moveTo>
                    <a:cubicBezTo>
                      <a:pt x="-265" y="39072"/>
                      <a:pt x="72760" y="15524"/>
                      <a:pt x="104775" y="12349"/>
                    </a:cubicBezTo>
                    <a:cubicBezTo>
                      <a:pt x="136790" y="9174"/>
                      <a:pt x="186267" y="20551"/>
                      <a:pt x="192088" y="18699"/>
                    </a:cubicBezTo>
                    <a:cubicBezTo>
                      <a:pt x="197909" y="16847"/>
                      <a:pt x="153987" y="3617"/>
                      <a:pt x="139700" y="1236"/>
                    </a:cubicBezTo>
                    <a:cubicBezTo>
                      <a:pt x="125413" y="-1145"/>
                      <a:pt x="124619" y="-87"/>
                      <a:pt x="106363" y="4411"/>
                    </a:cubicBezTo>
                    <a:cubicBezTo>
                      <a:pt x="88107" y="8909"/>
                      <a:pt x="265" y="36426"/>
                      <a:pt x="0" y="37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0" name="フリーフォーム: 図形 2959">
                <a:extLst>
                  <a:ext uri="{FF2B5EF4-FFF2-40B4-BE49-F238E27FC236}">
                    <a16:creationId xmlns:a16="http://schemas.microsoft.com/office/drawing/2014/main" id="{6D584484-0031-4D28-A26C-62E7D9C4DBCB}"/>
                  </a:ext>
                </a:extLst>
              </p:cNvPr>
              <p:cNvSpPr/>
              <p:nvPr/>
            </p:nvSpPr>
            <p:spPr>
              <a:xfrm>
                <a:off x="4773583" y="4417660"/>
                <a:ext cx="182147" cy="59168"/>
              </a:xfrm>
              <a:custGeom>
                <a:avLst/>
                <a:gdLst>
                  <a:gd name="connsiteX0" fmla="*/ 30 w 182147"/>
                  <a:gd name="connsiteY0" fmla="*/ 59090 h 59168"/>
                  <a:gd name="connsiteX1" fmla="*/ 55592 w 182147"/>
                  <a:gd name="connsiteY1" fmla="*/ 1940 h 59168"/>
                  <a:gd name="connsiteX2" fmla="*/ 179417 w 182147"/>
                  <a:gd name="connsiteY2" fmla="*/ 13053 h 59168"/>
                  <a:gd name="connsiteX3" fmla="*/ 134967 w 182147"/>
                  <a:gd name="connsiteY3" fmla="*/ 9878 h 59168"/>
                  <a:gd name="connsiteX4" fmla="*/ 61942 w 182147"/>
                  <a:gd name="connsiteY4" fmla="*/ 14640 h 59168"/>
                  <a:gd name="connsiteX5" fmla="*/ 30 w 182147"/>
                  <a:gd name="connsiteY5" fmla="*/ 59090 h 591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2147" h="59168">
                    <a:moveTo>
                      <a:pt x="30" y="59090"/>
                    </a:moveTo>
                    <a:cubicBezTo>
                      <a:pt x="-1028" y="56973"/>
                      <a:pt x="25694" y="9613"/>
                      <a:pt x="55592" y="1940"/>
                    </a:cubicBezTo>
                    <a:cubicBezTo>
                      <a:pt x="85490" y="-5733"/>
                      <a:pt x="166188" y="11730"/>
                      <a:pt x="179417" y="13053"/>
                    </a:cubicBezTo>
                    <a:cubicBezTo>
                      <a:pt x="192646" y="14376"/>
                      <a:pt x="154546" y="9614"/>
                      <a:pt x="134967" y="9878"/>
                    </a:cubicBezTo>
                    <a:cubicBezTo>
                      <a:pt x="115388" y="10142"/>
                      <a:pt x="80727" y="9613"/>
                      <a:pt x="61942" y="14640"/>
                    </a:cubicBezTo>
                    <a:cubicBezTo>
                      <a:pt x="43157" y="19667"/>
                      <a:pt x="1088" y="61207"/>
                      <a:pt x="30" y="590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1" name="フリーフォーム: 図形 2960">
                <a:extLst>
                  <a:ext uri="{FF2B5EF4-FFF2-40B4-BE49-F238E27FC236}">
                    <a16:creationId xmlns:a16="http://schemas.microsoft.com/office/drawing/2014/main" id="{EF2123C6-4EAE-4A4B-BF2F-822A0990769D}"/>
                  </a:ext>
                </a:extLst>
              </p:cNvPr>
              <p:cNvSpPr/>
              <p:nvPr/>
            </p:nvSpPr>
            <p:spPr>
              <a:xfrm>
                <a:off x="4728919" y="4408542"/>
                <a:ext cx="162388" cy="69813"/>
              </a:xfrm>
              <a:custGeom>
                <a:avLst/>
                <a:gdLst>
                  <a:gd name="connsiteX0" fmla="*/ 244 w 162388"/>
                  <a:gd name="connsiteY0" fmla="*/ 69796 h 69813"/>
                  <a:gd name="connsiteX1" fmla="*/ 68506 w 162388"/>
                  <a:gd name="connsiteY1" fmla="*/ 7883 h 69813"/>
                  <a:gd name="connsiteX2" fmla="*/ 162169 w 162388"/>
                  <a:gd name="connsiteY2" fmla="*/ 1533 h 69813"/>
                  <a:gd name="connsiteX3" fmla="*/ 92319 w 162388"/>
                  <a:gd name="connsiteY3" fmla="*/ 14233 h 69813"/>
                  <a:gd name="connsiteX4" fmla="*/ 244 w 162388"/>
                  <a:gd name="connsiteY4" fmla="*/ 69796 h 69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2388" h="69813">
                    <a:moveTo>
                      <a:pt x="244" y="69796"/>
                    </a:moveTo>
                    <a:cubicBezTo>
                      <a:pt x="-3725" y="68738"/>
                      <a:pt x="41519" y="19260"/>
                      <a:pt x="68506" y="7883"/>
                    </a:cubicBezTo>
                    <a:cubicBezTo>
                      <a:pt x="95493" y="-3494"/>
                      <a:pt x="158200" y="475"/>
                      <a:pt x="162169" y="1533"/>
                    </a:cubicBezTo>
                    <a:cubicBezTo>
                      <a:pt x="166138" y="2591"/>
                      <a:pt x="115338" y="5766"/>
                      <a:pt x="92319" y="14233"/>
                    </a:cubicBezTo>
                    <a:cubicBezTo>
                      <a:pt x="69300" y="22700"/>
                      <a:pt x="4213" y="70854"/>
                      <a:pt x="244" y="697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2" name="フリーフォーム: 図形 2961">
                <a:extLst>
                  <a:ext uri="{FF2B5EF4-FFF2-40B4-BE49-F238E27FC236}">
                    <a16:creationId xmlns:a16="http://schemas.microsoft.com/office/drawing/2014/main" id="{F19BC08E-226B-4599-8C6F-DED531713EB9}"/>
                  </a:ext>
                </a:extLst>
              </p:cNvPr>
              <p:cNvSpPr/>
              <p:nvPr/>
            </p:nvSpPr>
            <p:spPr>
              <a:xfrm>
                <a:off x="4757030" y="4308467"/>
                <a:ext cx="61415" cy="101450"/>
              </a:xfrm>
              <a:custGeom>
                <a:avLst/>
                <a:gdLst>
                  <a:gd name="connsiteX0" fmla="*/ 8645 w 61415"/>
                  <a:gd name="connsiteY0" fmla="*/ 8 h 101450"/>
                  <a:gd name="connsiteX1" fmla="*/ 13408 w 61415"/>
                  <a:gd name="connsiteY1" fmla="*/ 68271 h 101450"/>
                  <a:gd name="connsiteX2" fmla="*/ 61033 w 61415"/>
                  <a:gd name="connsiteY2" fmla="*/ 100021 h 101450"/>
                  <a:gd name="connsiteX3" fmla="*/ 34045 w 61415"/>
                  <a:gd name="connsiteY3" fmla="*/ 93671 h 101450"/>
                  <a:gd name="connsiteX4" fmla="*/ 2295 w 61415"/>
                  <a:gd name="connsiteY4" fmla="*/ 73033 h 101450"/>
                  <a:gd name="connsiteX5" fmla="*/ 8645 w 61415"/>
                  <a:gd name="connsiteY5" fmla="*/ 8 h 101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415" h="101450">
                    <a:moveTo>
                      <a:pt x="8645" y="8"/>
                    </a:moveTo>
                    <a:cubicBezTo>
                      <a:pt x="10497" y="-786"/>
                      <a:pt x="4677" y="51602"/>
                      <a:pt x="13408" y="68271"/>
                    </a:cubicBezTo>
                    <a:cubicBezTo>
                      <a:pt x="22139" y="84940"/>
                      <a:pt x="57594" y="95788"/>
                      <a:pt x="61033" y="100021"/>
                    </a:cubicBezTo>
                    <a:cubicBezTo>
                      <a:pt x="64472" y="104254"/>
                      <a:pt x="43835" y="98169"/>
                      <a:pt x="34045" y="93671"/>
                    </a:cubicBezTo>
                    <a:cubicBezTo>
                      <a:pt x="24255" y="89173"/>
                      <a:pt x="9439" y="86262"/>
                      <a:pt x="2295" y="73033"/>
                    </a:cubicBezTo>
                    <a:cubicBezTo>
                      <a:pt x="-4849" y="59804"/>
                      <a:pt x="6793" y="802"/>
                      <a:pt x="8645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3" name="フリーフォーム: 図形 2962">
                <a:extLst>
                  <a:ext uri="{FF2B5EF4-FFF2-40B4-BE49-F238E27FC236}">
                    <a16:creationId xmlns:a16="http://schemas.microsoft.com/office/drawing/2014/main" id="{C7F5BA9C-2DC2-485A-BA07-4EC328460D7D}"/>
                  </a:ext>
                </a:extLst>
              </p:cNvPr>
              <p:cNvSpPr/>
              <p:nvPr/>
            </p:nvSpPr>
            <p:spPr>
              <a:xfrm>
                <a:off x="4777839" y="4291006"/>
                <a:ext cx="54599" cy="125486"/>
              </a:xfrm>
              <a:custGeom>
                <a:avLst/>
                <a:gdLst>
                  <a:gd name="connsiteX0" fmla="*/ 19586 w 54599"/>
                  <a:gd name="connsiteY0" fmla="*/ 7 h 125486"/>
                  <a:gd name="connsiteX1" fmla="*/ 22761 w 54599"/>
                  <a:gd name="connsiteY1" fmla="*/ 82557 h 125486"/>
                  <a:gd name="connsiteX2" fmla="*/ 54511 w 54599"/>
                  <a:gd name="connsiteY2" fmla="*/ 125419 h 125486"/>
                  <a:gd name="connsiteX3" fmla="*/ 11649 w 54599"/>
                  <a:gd name="connsiteY3" fmla="*/ 92082 h 125486"/>
                  <a:gd name="connsiteX4" fmla="*/ 536 w 54599"/>
                  <a:gd name="connsiteY4" fmla="*/ 77794 h 125486"/>
                  <a:gd name="connsiteX5" fmla="*/ 19586 w 54599"/>
                  <a:gd name="connsiteY5" fmla="*/ 7 h 1254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4599" h="125486">
                    <a:moveTo>
                      <a:pt x="19586" y="7"/>
                    </a:moveTo>
                    <a:cubicBezTo>
                      <a:pt x="23290" y="801"/>
                      <a:pt x="16940" y="61655"/>
                      <a:pt x="22761" y="82557"/>
                    </a:cubicBezTo>
                    <a:cubicBezTo>
                      <a:pt x="28582" y="103459"/>
                      <a:pt x="56363" y="123832"/>
                      <a:pt x="54511" y="125419"/>
                    </a:cubicBezTo>
                    <a:cubicBezTo>
                      <a:pt x="52659" y="127006"/>
                      <a:pt x="20645" y="100020"/>
                      <a:pt x="11649" y="92082"/>
                    </a:cubicBezTo>
                    <a:cubicBezTo>
                      <a:pt x="2653" y="84145"/>
                      <a:pt x="-1581" y="92611"/>
                      <a:pt x="536" y="77794"/>
                    </a:cubicBezTo>
                    <a:cubicBezTo>
                      <a:pt x="2653" y="62977"/>
                      <a:pt x="15882" y="-787"/>
                      <a:pt x="1958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4" name="フリーフォーム: 図形 2963">
                <a:extLst>
                  <a:ext uri="{FF2B5EF4-FFF2-40B4-BE49-F238E27FC236}">
                    <a16:creationId xmlns:a16="http://schemas.microsoft.com/office/drawing/2014/main" id="{7387B50A-3538-4EBE-ABBE-EC75A44AFB41}"/>
                  </a:ext>
                </a:extLst>
              </p:cNvPr>
              <p:cNvSpPr/>
              <p:nvPr/>
            </p:nvSpPr>
            <p:spPr>
              <a:xfrm>
                <a:off x="4668657" y="4694121"/>
                <a:ext cx="222676" cy="139902"/>
              </a:xfrm>
              <a:custGeom>
                <a:avLst/>
                <a:gdLst>
                  <a:gd name="connsiteX0" fmla="*/ 181 w 222676"/>
                  <a:gd name="connsiteY0" fmla="*/ 127117 h 139902"/>
                  <a:gd name="connsiteX1" fmla="*/ 120831 w 222676"/>
                  <a:gd name="connsiteY1" fmla="*/ 41392 h 139902"/>
                  <a:gd name="connsiteX2" fmla="*/ 211318 w 222676"/>
                  <a:gd name="connsiteY2" fmla="*/ 6467 h 139902"/>
                  <a:gd name="connsiteX3" fmla="*/ 220843 w 222676"/>
                  <a:gd name="connsiteY3" fmla="*/ 23929 h 139902"/>
                  <a:gd name="connsiteX4" fmla="*/ 220843 w 222676"/>
                  <a:gd name="connsiteY4" fmla="*/ 63617 h 139902"/>
                  <a:gd name="connsiteX5" fmla="*/ 201793 w 222676"/>
                  <a:gd name="connsiteY5" fmla="*/ 100129 h 139902"/>
                  <a:gd name="connsiteX6" fmla="*/ 154168 w 222676"/>
                  <a:gd name="connsiteY6" fmla="*/ 139817 h 139902"/>
                  <a:gd name="connsiteX7" fmla="*/ 189093 w 222676"/>
                  <a:gd name="connsiteY7" fmla="*/ 89017 h 139902"/>
                  <a:gd name="connsiteX8" fmla="*/ 212906 w 222676"/>
                  <a:gd name="connsiteY8" fmla="*/ 20754 h 139902"/>
                  <a:gd name="connsiteX9" fmla="*/ 193856 w 222676"/>
                  <a:gd name="connsiteY9" fmla="*/ 117 h 139902"/>
                  <a:gd name="connsiteX10" fmla="*/ 149406 w 222676"/>
                  <a:gd name="connsiteY10" fmla="*/ 17579 h 139902"/>
                  <a:gd name="connsiteX11" fmla="*/ 181 w 222676"/>
                  <a:gd name="connsiteY11" fmla="*/ 127117 h 1399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2676" h="139902">
                    <a:moveTo>
                      <a:pt x="181" y="127117"/>
                    </a:moveTo>
                    <a:cubicBezTo>
                      <a:pt x="-4581" y="131086"/>
                      <a:pt x="85642" y="61500"/>
                      <a:pt x="120831" y="41392"/>
                    </a:cubicBezTo>
                    <a:cubicBezTo>
                      <a:pt x="156020" y="21284"/>
                      <a:pt x="194649" y="9377"/>
                      <a:pt x="211318" y="6467"/>
                    </a:cubicBezTo>
                    <a:cubicBezTo>
                      <a:pt x="227987" y="3557"/>
                      <a:pt x="219256" y="14404"/>
                      <a:pt x="220843" y="23929"/>
                    </a:cubicBezTo>
                    <a:cubicBezTo>
                      <a:pt x="222431" y="33454"/>
                      <a:pt x="224018" y="50917"/>
                      <a:pt x="220843" y="63617"/>
                    </a:cubicBezTo>
                    <a:cubicBezTo>
                      <a:pt x="217668" y="76317"/>
                      <a:pt x="212905" y="87429"/>
                      <a:pt x="201793" y="100129"/>
                    </a:cubicBezTo>
                    <a:cubicBezTo>
                      <a:pt x="190681" y="112829"/>
                      <a:pt x="156285" y="141669"/>
                      <a:pt x="154168" y="139817"/>
                    </a:cubicBezTo>
                    <a:cubicBezTo>
                      <a:pt x="152051" y="137965"/>
                      <a:pt x="179303" y="108861"/>
                      <a:pt x="189093" y="89017"/>
                    </a:cubicBezTo>
                    <a:cubicBezTo>
                      <a:pt x="198883" y="69173"/>
                      <a:pt x="212112" y="35571"/>
                      <a:pt x="212906" y="20754"/>
                    </a:cubicBezTo>
                    <a:cubicBezTo>
                      <a:pt x="213700" y="5937"/>
                      <a:pt x="204439" y="646"/>
                      <a:pt x="193856" y="117"/>
                    </a:cubicBezTo>
                    <a:cubicBezTo>
                      <a:pt x="183273" y="-412"/>
                      <a:pt x="179568" y="117"/>
                      <a:pt x="149406" y="17579"/>
                    </a:cubicBezTo>
                    <a:cubicBezTo>
                      <a:pt x="119244" y="35041"/>
                      <a:pt x="4943" y="123148"/>
                      <a:pt x="181" y="12711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5" name="フリーフォーム: 図形 2964">
                <a:extLst>
                  <a:ext uri="{FF2B5EF4-FFF2-40B4-BE49-F238E27FC236}">
                    <a16:creationId xmlns:a16="http://schemas.microsoft.com/office/drawing/2014/main" id="{1CEBE55D-B354-4DD6-84BB-6991CE8DB5E1}"/>
                  </a:ext>
                </a:extLst>
              </p:cNvPr>
              <p:cNvSpPr/>
              <p:nvPr/>
            </p:nvSpPr>
            <p:spPr>
              <a:xfrm>
                <a:off x="4570413" y="4829174"/>
                <a:ext cx="127694" cy="92091"/>
              </a:xfrm>
              <a:custGeom>
                <a:avLst/>
                <a:gdLst>
                  <a:gd name="connsiteX0" fmla="*/ 0 w 127694"/>
                  <a:gd name="connsiteY0" fmla="*/ 92076 h 92091"/>
                  <a:gd name="connsiteX1" fmla="*/ 87312 w 127694"/>
                  <a:gd name="connsiteY1" fmla="*/ 28576 h 92091"/>
                  <a:gd name="connsiteX2" fmla="*/ 127000 w 127694"/>
                  <a:gd name="connsiteY2" fmla="*/ 31751 h 92091"/>
                  <a:gd name="connsiteX3" fmla="*/ 112712 w 127694"/>
                  <a:gd name="connsiteY3" fmla="*/ 1 h 92091"/>
                  <a:gd name="connsiteX4" fmla="*/ 114300 w 127694"/>
                  <a:gd name="connsiteY4" fmla="*/ 30164 h 92091"/>
                  <a:gd name="connsiteX5" fmla="*/ 88900 w 127694"/>
                  <a:gd name="connsiteY5" fmla="*/ 22226 h 92091"/>
                  <a:gd name="connsiteX6" fmla="*/ 0 w 127694"/>
                  <a:gd name="connsiteY6" fmla="*/ 92076 h 920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7694" h="92091">
                    <a:moveTo>
                      <a:pt x="0" y="92076"/>
                    </a:moveTo>
                    <a:cubicBezTo>
                      <a:pt x="-265" y="93134"/>
                      <a:pt x="66145" y="38630"/>
                      <a:pt x="87312" y="28576"/>
                    </a:cubicBezTo>
                    <a:cubicBezTo>
                      <a:pt x="108479" y="18522"/>
                      <a:pt x="122767" y="36513"/>
                      <a:pt x="127000" y="31751"/>
                    </a:cubicBezTo>
                    <a:cubicBezTo>
                      <a:pt x="131233" y="26989"/>
                      <a:pt x="114829" y="265"/>
                      <a:pt x="112712" y="1"/>
                    </a:cubicBezTo>
                    <a:cubicBezTo>
                      <a:pt x="110595" y="-263"/>
                      <a:pt x="118269" y="26460"/>
                      <a:pt x="114300" y="30164"/>
                    </a:cubicBezTo>
                    <a:cubicBezTo>
                      <a:pt x="110331" y="33868"/>
                      <a:pt x="105833" y="15876"/>
                      <a:pt x="88900" y="22226"/>
                    </a:cubicBezTo>
                    <a:cubicBezTo>
                      <a:pt x="71967" y="28576"/>
                      <a:pt x="265" y="91018"/>
                      <a:pt x="0" y="920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6" name="フリーフォーム: 図形 2965">
                <a:extLst>
                  <a:ext uri="{FF2B5EF4-FFF2-40B4-BE49-F238E27FC236}">
                    <a16:creationId xmlns:a16="http://schemas.microsoft.com/office/drawing/2014/main" id="{DC303DD7-3231-42B8-98EF-86C9CD30CCFE}"/>
                  </a:ext>
                </a:extLst>
              </p:cNvPr>
              <p:cNvSpPr/>
              <p:nvPr/>
            </p:nvSpPr>
            <p:spPr>
              <a:xfrm>
                <a:off x="4587695" y="4933894"/>
                <a:ext cx="36739" cy="152468"/>
              </a:xfrm>
              <a:custGeom>
                <a:avLst/>
                <a:gdLst>
                  <a:gd name="connsiteX0" fmla="*/ 36693 w 36739"/>
                  <a:gd name="connsiteY0" fmla="*/ 56 h 152468"/>
                  <a:gd name="connsiteX1" fmla="*/ 14468 w 36739"/>
                  <a:gd name="connsiteY1" fmla="*/ 98481 h 152468"/>
                  <a:gd name="connsiteX2" fmla="*/ 180 w 36739"/>
                  <a:gd name="connsiteY2" fmla="*/ 152456 h 152468"/>
                  <a:gd name="connsiteX3" fmla="*/ 6530 w 36739"/>
                  <a:gd name="connsiteY3" fmla="*/ 103244 h 152468"/>
                  <a:gd name="connsiteX4" fmla="*/ 8118 w 36739"/>
                  <a:gd name="connsiteY4" fmla="*/ 84194 h 152468"/>
                  <a:gd name="connsiteX5" fmla="*/ 36693 w 36739"/>
                  <a:gd name="connsiteY5" fmla="*/ 56 h 15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6739" h="152468">
                    <a:moveTo>
                      <a:pt x="36693" y="56"/>
                    </a:moveTo>
                    <a:cubicBezTo>
                      <a:pt x="37751" y="2437"/>
                      <a:pt x="20553" y="73081"/>
                      <a:pt x="14468" y="98481"/>
                    </a:cubicBezTo>
                    <a:cubicBezTo>
                      <a:pt x="8382" y="123881"/>
                      <a:pt x="1503" y="151662"/>
                      <a:pt x="180" y="152456"/>
                    </a:cubicBezTo>
                    <a:cubicBezTo>
                      <a:pt x="-1143" y="153250"/>
                      <a:pt x="5207" y="114621"/>
                      <a:pt x="6530" y="103244"/>
                    </a:cubicBezTo>
                    <a:cubicBezTo>
                      <a:pt x="7853" y="91867"/>
                      <a:pt x="3885" y="97688"/>
                      <a:pt x="8118" y="84194"/>
                    </a:cubicBezTo>
                    <a:cubicBezTo>
                      <a:pt x="12351" y="70700"/>
                      <a:pt x="35635" y="-2325"/>
                      <a:pt x="36693" y="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7" name="フリーフォーム: 図形 2966">
                <a:extLst>
                  <a:ext uri="{FF2B5EF4-FFF2-40B4-BE49-F238E27FC236}">
                    <a16:creationId xmlns:a16="http://schemas.microsoft.com/office/drawing/2014/main" id="{409BDCEA-6342-4316-899B-B687008171B0}"/>
                  </a:ext>
                </a:extLst>
              </p:cNvPr>
              <p:cNvSpPr/>
              <p:nvPr/>
            </p:nvSpPr>
            <p:spPr>
              <a:xfrm>
                <a:off x="4440631" y="4945767"/>
                <a:ext cx="230492" cy="388450"/>
              </a:xfrm>
              <a:custGeom>
                <a:avLst/>
                <a:gdLst>
                  <a:gd name="connsiteX0" fmla="*/ 210744 w 230492"/>
                  <a:gd name="connsiteY0" fmla="*/ 883 h 388450"/>
                  <a:gd name="connsiteX1" fmla="*/ 193282 w 230492"/>
                  <a:gd name="connsiteY1" fmla="*/ 77083 h 388450"/>
                  <a:gd name="connsiteX2" fmla="*/ 217094 w 230492"/>
                  <a:gd name="connsiteY2" fmla="*/ 161221 h 388450"/>
                  <a:gd name="connsiteX3" fmla="*/ 229794 w 230492"/>
                  <a:gd name="connsiteY3" fmla="*/ 213608 h 388450"/>
                  <a:gd name="connsiteX4" fmla="*/ 196457 w 230492"/>
                  <a:gd name="connsiteY4" fmla="*/ 248533 h 388450"/>
                  <a:gd name="connsiteX5" fmla="*/ 125019 w 230492"/>
                  <a:gd name="connsiteY5" fmla="*/ 304096 h 388450"/>
                  <a:gd name="connsiteX6" fmla="*/ 1194 w 230492"/>
                  <a:gd name="connsiteY6" fmla="*/ 388233 h 388450"/>
                  <a:gd name="connsiteX7" fmla="*/ 71044 w 230492"/>
                  <a:gd name="connsiteY7" fmla="*/ 324733 h 388450"/>
                  <a:gd name="connsiteX8" fmla="*/ 212332 w 230492"/>
                  <a:gd name="connsiteY8" fmla="*/ 215196 h 388450"/>
                  <a:gd name="connsiteX9" fmla="*/ 202807 w 230492"/>
                  <a:gd name="connsiteY9" fmla="*/ 172333 h 388450"/>
                  <a:gd name="connsiteX10" fmla="*/ 191694 w 230492"/>
                  <a:gd name="connsiteY10" fmla="*/ 129471 h 388450"/>
                  <a:gd name="connsiteX11" fmla="*/ 210744 w 230492"/>
                  <a:gd name="connsiteY11" fmla="*/ 883 h 388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30492" h="388450">
                    <a:moveTo>
                      <a:pt x="210744" y="883"/>
                    </a:moveTo>
                    <a:cubicBezTo>
                      <a:pt x="211009" y="-7848"/>
                      <a:pt x="192224" y="50360"/>
                      <a:pt x="193282" y="77083"/>
                    </a:cubicBezTo>
                    <a:cubicBezTo>
                      <a:pt x="194340" y="103806"/>
                      <a:pt x="211009" y="138467"/>
                      <a:pt x="217094" y="161221"/>
                    </a:cubicBezTo>
                    <a:cubicBezTo>
                      <a:pt x="223179" y="183975"/>
                      <a:pt x="233233" y="199056"/>
                      <a:pt x="229794" y="213608"/>
                    </a:cubicBezTo>
                    <a:cubicBezTo>
                      <a:pt x="226355" y="228160"/>
                      <a:pt x="213920" y="233452"/>
                      <a:pt x="196457" y="248533"/>
                    </a:cubicBezTo>
                    <a:cubicBezTo>
                      <a:pt x="178994" y="263614"/>
                      <a:pt x="157563" y="280813"/>
                      <a:pt x="125019" y="304096"/>
                    </a:cubicBezTo>
                    <a:cubicBezTo>
                      <a:pt x="92475" y="327379"/>
                      <a:pt x="10190" y="384794"/>
                      <a:pt x="1194" y="388233"/>
                    </a:cubicBezTo>
                    <a:cubicBezTo>
                      <a:pt x="-7802" y="391672"/>
                      <a:pt x="35854" y="353573"/>
                      <a:pt x="71044" y="324733"/>
                    </a:cubicBezTo>
                    <a:cubicBezTo>
                      <a:pt x="106234" y="295893"/>
                      <a:pt x="190372" y="240596"/>
                      <a:pt x="212332" y="215196"/>
                    </a:cubicBezTo>
                    <a:cubicBezTo>
                      <a:pt x="234292" y="189796"/>
                      <a:pt x="206247" y="186621"/>
                      <a:pt x="202807" y="172333"/>
                    </a:cubicBezTo>
                    <a:cubicBezTo>
                      <a:pt x="199367" y="158046"/>
                      <a:pt x="190900" y="155135"/>
                      <a:pt x="191694" y="129471"/>
                    </a:cubicBezTo>
                    <a:cubicBezTo>
                      <a:pt x="192488" y="103807"/>
                      <a:pt x="210479" y="9614"/>
                      <a:pt x="210744" y="88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8" name="フリーフォーム: 図形 2967">
                <a:extLst>
                  <a:ext uri="{FF2B5EF4-FFF2-40B4-BE49-F238E27FC236}">
                    <a16:creationId xmlns:a16="http://schemas.microsoft.com/office/drawing/2014/main" id="{1EE9ED6F-7D28-4150-921E-D4590744A7F0}"/>
                  </a:ext>
                </a:extLst>
              </p:cNvPr>
              <p:cNvSpPr/>
              <p:nvPr/>
            </p:nvSpPr>
            <p:spPr>
              <a:xfrm>
                <a:off x="4456107" y="5138737"/>
                <a:ext cx="139717" cy="182569"/>
              </a:xfrm>
              <a:custGeom>
                <a:avLst/>
                <a:gdLst>
                  <a:gd name="connsiteX0" fmla="*/ 6 w 139717"/>
                  <a:gd name="connsiteY0" fmla="*/ 182563 h 182569"/>
                  <a:gd name="connsiteX1" fmla="*/ 82556 w 139717"/>
                  <a:gd name="connsiteY1" fmla="*/ 82551 h 182569"/>
                  <a:gd name="connsiteX2" fmla="*/ 88906 w 139717"/>
                  <a:gd name="connsiteY2" fmla="*/ 46038 h 182569"/>
                  <a:gd name="connsiteX3" fmla="*/ 139706 w 139717"/>
                  <a:gd name="connsiteY3" fmla="*/ 1 h 182569"/>
                  <a:gd name="connsiteX4" fmla="*/ 84143 w 139717"/>
                  <a:gd name="connsiteY4" fmla="*/ 47626 h 182569"/>
                  <a:gd name="connsiteX5" fmla="*/ 77793 w 139717"/>
                  <a:gd name="connsiteY5" fmla="*/ 87313 h 182569"/>
                  <a:gd name="connsiteX6" fmla="*/ 6 w 139717"/>
                  <a:gd name="connsiteY6" fmla="*/ 182563 h 182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9717" h="182569">
                    <a:moveTo>
                      <a:pt x="6" y="182563"/>
                    </a:moveTo>
                    <a:cubicBezTo>
                      <a:pt x="800" y="181769"/>
                      <a:pt x="67739" y="105305"/>
                      <a:pt x="82556" y="82551"/>
                    </a:cubicBezTo>
                    <a:cubicBezTo>
                      <a:pt x="97373" y="59797"/>
                      <a:pt x="79381" y="59796"/>
                      <a:pt x="88906" y="46038"/>
                    </a:cubicBezTo>
                    <a:cubicBezTo>
                      <a:pt x="98431" y="32280"/>
                      <a:pt x="140500" y="-264"/>
                      <a:pt x="139706" y="1"/>
                    </a:cubicBezTo>
                    <a:cubicBezTo>
                      <a:pt x="138912" y="266"/>
                      <a:pt x="94462" y="33074"/>
                      <a:pt x="84143" y="47626"/>
                    </a:cubicBezTo>
                    <a:cubicBezTo>
                      <a:pt x="73824" y="62178"/>
                      <a:pt x="88906" y="69057"/>
                      <a:pt x="77793" y="87313"/>
                    </a:cubicBezTo>
                    <a:cubicBezTo>
                      <a:pt x="66681" y="105569"/>
                      <a:pt x="-788" y="183357"/>
                      <a:pt x="6" y="1825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69" name="フリーフォーム: 図形 2968">
                <a:extLst>
                  <a:ext uri="{FF2B5EF4-FFF2-40B4-BE49-F238E27FC236}">
                    <a16:creationId xmlns:a16="http://schemas.microsoft.com/office/drawing/2014/main" id="{4644E619-5DE3-4ED1-91C4-3CF6BED24C16}"/>
                  </a:ext>
                </a:extLst>
              </p:cNvPr>
              <p:cNvSpPr/>
              <p:nvPr/>
            </p:nvSpPr>
            <p:spPr>
              <a:xfrm>
                <a:off x="5025012" y="4911624"/>
                <a:ext cx="267720" cy="427580"/>
              </a:xfrm>
              <a:custGeom>
                <a:avLst/>
                <a:gdLst>
                  <a:gd name="connsiteX0" fmla="*/ 267713 w 267720"/>
                  <a:gd name="connsiteY0" fmla="*/ 101 h 427580"/>
                  <a:gd name="connsiteX1" fmla="*/ 158176 w 267720"/>
                  <a:gd name="connsiteY1" fmla="*/ 122339 h 427580"/>
                  <a:gd name="connsiteX2" fmla="*/ 86738 w 267720"/>
                  <a:gd name="connsiteY2" fmla="*/ 244576 h 427580"/>
                  <a:gd name="connsiteX3" fmla="*/ 4188 w 267720"/>
                  <a:gd name="connsiteY3" fmla="*/ 422376 h 427580"/>
                  <a:gd name="connsiteX4" fmla="*/ 28001 w 267720"/>
                  <a:gd name="connsiteY4" fmla="*/ 358876 h 427580"/>
                  <a:gd name="connsiteX5" fmla="*/ 162938 w 267720"/>
                  <a:gd name="connsiteY5" fmla="*/ 142976 h 427580"/>
                  <a:gd name="connsiteX6" fmla="*/ 267713 w 267720"/>
                  <a:gd name="connsiteY6" fmla="*/ 101 h 427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7720" h="427580">
                    <a:moveTo>
                      <a:pt x="267713" y="101"/>
                    </a:moveTo>
                    <a:cubicBezTo>
                      <a:pt x="266919" y="-3338"/>
                      <a:pt x="188338" y="81593"/>
                      <a:pt x="158176" y="122339"/>
                    </a:cubicBezTo>
                    <a:cubicBezTo>
                      <a:pt x="128013" y="163085"/>
                      <a:pt x="112403" y="194570"/>
                      <a:pt x="86738" y="244576"/>
                    </a:cubicBezTo>
                    <a:cubicBezTo>
                      <a:pt x="61073" y="294582"/>
                      <a:pt x="13977" y="403326"/>
                      <a:pt x="4188" y="422376"/>
                    </a:cubicBezTo>
                    <a:cubicBezTo>
                      <a:pt x="-5601" y="441426"/>
                      <a:pt x="1543" y="405443"/>
                      <a:pt x="28001" y="358876"/>
                    </a:cubicBezTo>
                    <a:cubicBezTo>
                      <a:pt x="54459" y="312309"/>
                      <a:pt x="124309" y="202772"/>
                      <a:pt x="162938" y="142976"/>
                    </a:cubicBezTo>
                    <a:cubicBezTo>
                      <a:pt x="201567" y="83180"/>
                      <a:pt x="268507" y="3540"/>
                      <a:pt x="267713" y="1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0" name="フリーフォーム: 図形 2969">
                <a:extLst>
                  <a:ext uri="{FF2B5EF4-FFF2-40B4-BE49-F238E27FC236}">
                    <a16:creationId xmlns:a16="http://schemas.microsoft.com/office/drawing/2014/main" id="{49155EF1-FEA0-493A-AB75-7A32F5CD6CCD}"/>
                  </a:ext>
                </a:extLst>
              </p:cNvPr>
              <p:cNvSpPr/>
              <p:nvPr/>
            </p:nvSpPr>
            <p:spPr>
              <a:xfrm>
                <a:off x="5025899" y="5351631"/>
                <a:ext cx="141467" cy="117109"/>
              </a:xfrm>
              <a:custGeom>
                <a:avLst/>
                <a:gdLst>
                  <a:gd name="connsiteX0" fmla="*/ 126 w 141467"/>
                  <a:gd name="connsiteY0" fmla="*/ 1419 h 117109"/>
                  <a:gd name="connsiteX1" fmla="*/ 52514 w 141467"/>
                  <a:gd name="connsiteY1" fmla="*/ 104607 h 117109"/>
                  <a:gd name="connsiteX2" fmla="*/ 73151 w 141467"/>
                  <a:gd name="connsiteY2" fmla="*/ 109369 h 117109"/>
                  <a:gd name="connsiteX3" fmla="*/ 141414 w 141467"/>
                  <a:gd name="connsiteY3" fmla="*/ 50632 h 117109"/>
                  <a:gd name="connsiteX4" fmla="*/ 84264 w 141467"/>
                  <a:gd name="connsiteY4" fmla="*/ 90319 h 117109"/>
                  <a:gd name="connsiteX5" fmla="*/ 66801 w 141467"/>
                  <a:gd name="connsiteY5" fmla="*/ 91907 h 117109"/>
                  <a:gd name="connsiteX6" fmla="*/ 38226 w 141467"/>
                  <a:gd name="connsiteY6" fmla="*/ 47457 h 117109"/>
                  <a:gd name="connsiteX7" fmla="*/ 126 w 141467"/>
                  <a:gd name="connsiteY7" fmla="*/ 1419 h 1171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467" h="117109">
                    <a:moveTo>
                      <a:pt x="126" y="1419"/>
                    </a:moveTo>
                    <a:cubicBezTo>
                      <a:pt x="2507" y="10944"/>
                      <a:pt x="40343" y="86615"/>
                      <a:pt x="52514" y="104607"/>
                    </a:cubicBezTo>
                    <a:cubicBezTo>
                      <a:pt x="64685" y="122599"/>
                      <a:pt x="58334" y="118365"/>
                      <a:pt x="73151" y="109369"/>
                    </a:cubicBezTo>
                    <a:cubicBezTo>
                      <a:pt x="87968" y="100373"/>
                      <a:pt x="139562" y="53807"/>
                      <a:pt x="141414" y="50632"/>
                    </a:cubicBezTo>
                    <a:cubicBezTo>
                      <a:pt x="143266" y="47457"/>
                      <a:pt x="96699" y="83440"/>
                      <a:pt x="84264" y="90319"/>
                    </a:cubicBezTo>
                    <a:cubicBezTo>
                      <a:pt x="71829" y="97198"/>
                      <a:pt x="74474" y="99051"/>
                      <a:pt x="66801" y="91907"/>
                    </a:cubicBezTo>
                    <a:cubicBezTo>
                      <a:pt x="59128" y="84763"/>
                      <a:pt x="46693" y="62009"/>
                      <a:pt x="38226" y="47457"/>
                    </a:cubicBezTo>
                    <a:cubicBezTo>
                      <a:pt x="29759" y="32905"/>
                      <a:pt x="-2255" y="-8106"/>
                      <a:pt x="126" y="141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1" name="フリーフォーム: 図形 2970">
                <a:extLst>
                  <a:ext uri="{FF2B5EF4-FFF2-40B4-BE49-F238E27FC236}">
                    <a16:creationId xmlns:a16="http://schemas.microsoft.com/office/drawing/2014/main" id="{867E21F8-1695-420D-9E5E-37F029B10884}"/>
                  </a:ext>
                </a:extLst>
              </p:cNvPr>
              <p:cNvSpPr/>
              <p:nvPr/>
            </p:nvSpPr>
            <p:spPr>
              <a:xfrm>
                <a:off x="5107140" y="4982219"/>
                <a:ext cx="219801" cy="442247"/>
              </a:xfrm>
              <a:custGeom>
                <a:avLst/>
                <a:gdLst>
                  <a:gd name="connsiteX0" fmla="*/ 218923 w 219801"/>
                  <a:gd name="connsiteY0" fmla="*/ 944 h 442247"/>
                  <a:gd name="connsiteX1" fmla="*/ 107798 w 219801"/>
                  <a:gd name="connsiteY1" fmla="*/ 162869 h 442247"/>
                  <a:gd name="connsiteX2" fmla="*/ 42710 w 219801"/>
                  <a:gd name="connsiteY2" fmla="*/ 275581 h 442247"/>
                  <a:gd name="connsiteX3" fmla="*/ 1435 w 219801"/>
                  <a:gd name="connsiteY3" fmla="*/ 437506 h 442247"/>
                  <a:gd name="connsiteX4" fmla="*/ 12548 w 219801"/>
                  <a:gd name="connsiteY4" fmla="*/ 385119 h 442247"/>
                  <a:gd name="connsiteX5" fmla="*/ 42710 w 219801"/>
                  <a:gd name="connsiteY5" fmla="*/ 242244 h 442247"/>
                  <a:gd name="connsiteX6" fmla="*/ 218923 w 219801"/>
                  <a:gd name="connsiteY6" fmla="*/ 944 h 4422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19801" h="442247">
                    <a:moveTo>
                      <a:pt x="218923" y="944"/>
                    </a:moveTo>
                    <a:cubicBezTo>
                      <a:pt x="229771" y="-12285"/>
                      <a:pt x="137167" y="117096"/>
                      <a:pt x="107798" y="162869"/>
                    </a:cubicBezTo>
                    <a:cubicBezTo>
                      <a:pt x="78429" y="208642"/>
                      <a:pt x="60437" y="229808"/>
                      <a:pt x="42710" y="275581"/>
                    </a:cubicBezTo>
                    <a:cubicBezTo>
                      <a:pt x="24983" y="321354"/>
                      <a:pt x="6462" y="419250"/>
                      <a:pt x="1435" y="437506"/>
                    </a:cubicBezTo>
                    <a:cubicBezTo>
                      <a:pt x="-3592" y="455762"/>
                      <a:pt x="5669" y="417663"/>
                      <a:pt x="12548" y="385119"/>
                    </a:cubicBezTo>
                    <a:cubicBezTo>
                      <a:pt x="19427" y="352575"/>
                      <a:pt x="11489" y="301775"/>
                      <a:pt x="42710" y="242244"/>
                    </a:cubicBezTo>
                    <a:cubicBezTo>
                      <a:pt x="73931" y="182713"/>
                      <a:pt x="208075" y="14173"/>
                      <a:pt x="218923" y="9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2" name="フリーフォーム: 図形 2971">
                <a:extLst>
                  <a:ext uri="{FF2B5EF4-FFF2-40B4-BE49-F238E27FC236}">
                    <a16:creationId xmlns:a16="http://schemas.microsoft.com/office/drawing/2014/main" id="{D49296D1-54CC-40A7-A9D5-BDC82A4E32B3}"/>
                  </a:ext>
                </a:extLst>
              </p:cNvPr>
              <p:cNvSpPr/>
              <p:nvPr/>
            </p:nvSpPr>
            <p:spPr>
              <a:xfrm>
                <a:off x="5163716" y="4987384"/>
                <a:ext cx="186765" cy="399045"/>
              </a:xfrm>
              <a:custGeom>
                <a:avLst/>
                <a:gdLst>
                  <a:gd name="connsiteX0" fmla="*/ 186159 w 186765"/>
                  <a:gd name="connsiteY0" fmla="*/ 541 h 399045"/>
                  <a:gd name="connsiteX1" fmla="*/ 119484 w 186765"/>
                  <a:gd name="connsiteY1" fmla="*/ 127541 h 399045"/>
                  <a:gd name="connsiteX2" fmla="*/ 65509 w 186765"/>
                  <a:gd name="connsiteY2" fmla="*/ 219616 h 399045"/>
                  <a:gd name="connsiteX3" fmla="*/ 21059 w 186765"/>
                  <a:gd name="connsiteY3" fmla="*/ 292641 h 399045"/>
                  <a:gd name="connsiteX4" fmla="*/ 422 w 186765"/>
                  <a:gd name="connsiteY4" fmla="*/ 399004 h 399045"/>
                  <a:gd name="connsiteX5" fmla="*/ 38522 w 186765"/>
                  <a:gd name="connsiteY5" fmla="*/ 279941 h 399045"/>
                  <a:gd name="connsiteX6" fmla="*/ 78209 w 186765"/>
                  <a:gd name="connsiteY6" fmla="*/ 179929 h 399045"/>
                  <a:gd name="connsiteX7" fmla="*/ 186159 w 186765"/>
                  <a:gd name="connsiteY7" fmla="*/ 541 h 399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86765" h="399045">
                    <a:moveTo>
                      <a:pt x="186159" y="541"/>
                    </a:moveTo>
                    <a:cubicBezTo>
                      <a:pt x="193038" y="-8190"/>
                      <a:pt x="139592" y="91028"/>
                      <a:pt x="119484" y="127541"/>
                    </a:cubicBezTo>
                    <a:cubicBezTo>
                      <a:pt x="99376" y="164054"/>
                      <a:pt x="81913" y="192099"/>
                      <a:pt x="65509" y="219616"/>
                    </a:cubicBezTo>
                    <a:cubicBezTo>
                      <a:pt x="49105" y="247133"/>
                      <a:pt x="31907" y="262743"/>
                      <a:pt x="21059" y="292641"/>
                    </a:cubicBezTo>
                    <a:cubicBezTo>
                      <a:pt x="10211" y="322539"/>
                      <a:pt x="-2488" y="401121"/>
                      <a:pt x="422" y="399004"/>
                    </a:cubicBezTo>
                    <a:cubicBezTo>
                      <a:pt x="3332" y="396887"/>
                      <a:pt x="25558" y="316453"/>
                      <a:pt x="38522" y="279941"/>
                    </a:cubicBezTo>
                    <a:cubicBezTo>
                      <a:pt x="51486" y="243429"/>
                      <a:pt x="55455" y="223585"/>
                      <a:pt x="78209" y="179929"/>
                    </a:cubicBezTo>
                    <a:cubicBezTo>
                      <a:pt x="100963" y="136273"/>
                      <a:pt x="179280" y="9272"/>
                      <a:pt x="186159" y="5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3" name="フリーフォーム: 図形 2972">
                <a:extLst>
                  <a:ext uri="{FF2B5EF4-FFF2-40B4-BE49-F238E27FC236}">
                    <a16:creationId xmlns:a16="http://schemas.microsoft.com/office/drawing/2014/main" id="{BFB93D56-1A31-4CA3-B56E-7268712357F2}"/>
                  </a:ext>
                </a:extLst>
              </p:cNvPr>
              <p:cNvSpPr/>
              <p:nvPr/>
            </p:nvSpPr>
            <p:spPr>
              <a:xfrm>
                <a:off x="5316136" y="4752529"/>
                <a:ext cx="19673" cy="235991"/>
              </a:xfrm>
              <a:custGeom>
                <a:avLst/>
                <a:gdLst>
                  <a:gd name="connsiteX0" fmla="*/ 16277 w 19673"/>
                  <a:gd name="connsiteY0" fmla="*/ 446 h 235991"/>
                  <a:gd name="connsiteX1" fmla="*/ 1989 w 19673"/>
                  <a:gd name="connsiteY1" fmla="*/ 109984 h 235991"/>
                  <a:gd name="connsiteX2" fmla="*/ 1989 w 19673"/>
                  <a:gd name="connsiteY2" fmla="*/ 143321 h 235991"/>
                  <a:gd name="connsiteX3" fmla="*/ 19452 w 19673"/>
                  <a:gd name="connsiteY3" fmla="*/ 235396 h 235991"/>
                  <a:gd name="connsiteX4" fmla="*/ 11514 w 19673"/>
                  <a:gd name="connsiteY4" fmla="*/ 179834 h 235991"/>
                  <a:gd name="connsiteX5" fmla="*/ 6752 w 19673"/>
                  <a:gd name="connsiteY5" fmla="*/ 117921 h 235991"/>
                  <a:gd name="connsiteX6" fmla="*/ 16277 w 19673"/>
                  <a:gd name="connsiteY6" fmla="*/ 71884 h 235991"/>
                  <a:gd name="connsiteX7" fmla="*/ 16277 w 19673"/>
                  <a:gd name="connsiteY7" fmla="*/ 446 h 2359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73" h="235991">
                    <a:moveTo>
                      <a:pt x="16277" y="446"/>
                    </a:moveTo>
                    <a:cubicBezTo>
                      <a:pt x="13896" y="6796"/>
                      <a:pt x="4370" y="86171"/>
                      <a:pt x="1989" y="109984"/>
                    </a:cubicBezTo>
                    <a:cubicBezTo>
                      <a:pt x="-392" y="133797"/>
                      <a:pt x="-922" y="122419"/>
                      <a:pt x="1989" y="143321"/>
                    </a:cubicBezTo>
                    <a:cubicBezTo>
                      <a:pt x="4900" y="164223"/>
                      <a:pt x="17865" y="229311"/>
                      <a:pt x="19452" y="235396"/>
                    </a:cubicBezTo>
                    <a:cubicBezTo>
                      <a:pt x="21039" y="241481"/>
                      <a:pt x="13631" y="199413"/>
                      <a:pt x="11514" y="179834"/>
                    </a:cubicBezTo>
                    <a:cubicBezTo>
                      <a:pt x="9397" y="160255"/>
                      <a:pt x="5958" y="135913"/>
                      <a:pt x="6752" y="117921"/>
                    </a:cubicBezTo>
                    <a:cubicBezTo>
                      <a:pt x="7546" y="99929"/>
                      <a:pt x="14690" y="86436"/>
                      <a:pt x="16277" y="71884"/>
                    </a:cubicBezTo>
                    <a:cubicBezTo>
                      <a:pt x="17864" y="57332"/>
                      <a:pt x="18658" y="-5904"/>
                      <a:pt x="16277" y="4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4" name="フリーフォーム: 図形 2973">
                <a:extLst>
                  <a:ext uri="{FF2B5EF4-FFF2-40B4-BE49-F238E27FC236}">
                    <a16:creationId xmlns:a16="http://schemas.microsoft.com/office/drawing/2014/main" id="{7F1F7B8C-DEA2-46D6-9EA9-256CAAC1BC8D}"/>
                  </a:ext>
                </a:extLst>
              </p:cNvPr>
              <p:cNvSpPr/>
              <p:nvPr/>
            </p:nvSpPr>
            <p:spPr>
              <a:xfrm>
                <a:off x="5348212" y="4786311"/>
                <a:ext cx="31893" cy="203366"/>
              </a:xfrm>
              <a:custGeom>
                <a:avLst/>
                <a:gdLst>
                  <a:gd name="connsiteX0" fmla="*/ 19126 w 31893"/>
                  <a:gd name="connsiteY0" fmla="*/ 2 h 203366"/>
                  <a:gd name="connsiteX1" fmla="*/ 31826 w 31893"/>
                  <a:gd name="connsiteY1" fmla="*/ 90489 h 203366"/>
                  <a:gd name="connsiteX2" fmla="*/ 12776 w 31893"/>
                  <a:gd name="connsiteY2" fmla="*/ 150814 h 203366"/>
                  <a:gd name="connsiteX3" fmla="*/ 76 w 31893"/>
                  <a:gd name="connsiteY3" fmla="*/ 203202 h 203366"/>
                  <a:gd name="connsiteX4" fmla="*/ 8013 w 31893"/>
                  <a:gd name="connsiteY4" fmla="*/ 133352 h 203366"/>
                  <a:gd name="connsiteX5" fmla="*/ 19126 w 31893"/>
                  <a:gd name="connsiteY5" fmla="*/ 87314 h 203366"/>
                  <a:gd name="connsiteX6" fmla="*/ 19126 w 31893"/>
                  <a:gd name="connsiteY6" fmla="*/ 2 h 2033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1893" h="203366">
                    <a:moveTo>
                      <a:pt x="19126" y="2"/>
                    </a:moveTo>
                    <a:cubicBezTo>
                      <a:pt x="21243" y="531"/>
                      <a:pt x="32884" y="65354"/>
                      <a:pt x="31826" y="90489"/>
                    </a:cubicBezTo>
                    <a:cubicBezTo>
                      <a:pt x="30768" y="115624"/>
                      <a:pt x="18068" y="132029"/>
                      <a:pt x="12776" y="150814"/>
                    </a:cubicBezTo>
                    <a:cubicBezTo>
                      <a:pt x="7484" y="169600"/>
                      <a:pt x="870" y="206112"/>
                      <a:pt x="76" y="203202"/>
                    </a:cubicBezTo>
                    <a:cubicBezTo>
                      <a:pt x="-718" y="200292"/>
                      <a:pt x="4838" y="152667"/>
                      <a:pt x="8013" y="133352"/>
                    </a:cubicBezTo>
                    <a:cubicBezTo>
                      <a:pt x="11188" y="114037"/>
                      <a:pt x="15686" y="103189"/>
                      <a:pt x="19126" y="87314"/>
                    </a:cubicBezTo>
                    <a:cubicBezTo>
                      <a:pt x="22566" y="71439"/>
                      <a:pt x="17009" y="-527"/>
                      <a:pt x="19126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5" name="フリーフォーム: 図形 2974">
                <a:extLst>
                  <a:ext uri="{FF2B5EF4-FFF2-40B4-BE49-F238E27FC236}">
                    <a16:creationId xmlns:a16="http://schemas.microsoft.com/office/drawing/2014/main" id="{418733A7-8F28-4EB9-89AB-6A82114C3D89}"/>
                  </a:ext>
                </a:extLst>
              </p:cNvPr>
              <p:cNvSpPr/>
              <p:nvPr/>
            </p:nvSpPr>
            <p:spPr>
              <a:xfrm>
                <a:off x="5340284" y="4736832"/>
                <a:ext cx="94260" cy="69930"/>
              </a:xfrm>
              <a:custGeom>
                <a:avLst/>
                <a:gdLst>
                  <a:gd name="connsiteX0" fmla="*/ 1654 w 94260"/>
                  <a:gd name="connsiteY0" fmla="*/ 268 h 69930"/>
                  <a:gd name="connsiteX1" fmla="*/ 93729 w 94260"/>
                  <a:gd name="connsiteY1" fmla="*/ 68531 h 69930"/>
                  <a:gd name="connsiteX2" fmla="*/ 38166 w 94260"/>
                  <a:gd name="connsiteY2" fmla="*/ 44718 h 69930"/>
                  <a:gd name="connsiteX3" fmla="*/ 1654 w 94260"/>
                  <a:gd name="connsiteY3" fmla="*/ 268 h 69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4260" h="69930">
                    <a:moveTo>
                      <a:pt x="1654" y="268"/>
                    </a:moveTo>
                    <a:cubicBezTo>
                      <a:pt x="10914" y="4237"/>
                      <a:pt x="87644" y="61123"/>
                      <a:pt x="93729" y="68531"/>
                    </a:cubicBezTo>
                    <a:cubicBezTo>
                      <a:pt x="99814" y="75939"/>
                      <a:pt x="51924" y="51862"/>
                      <a:pt x="38166" y="44718"/>
                    </a:cubicBezTo>
                    <a:cubicBezTo>
                      <a:pt x="24408" y="37574"/>
                      <a:pt x="-7606" y="-3701"/>
                      <a:pt x="1654" y="2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6" name="フリーフォーム: 図形 2975">
                <a:extLst>
                  <a:ext uri="{FF2B5EF4-FFF2-40B4-BE49-F238E27FC236}">
                    <a16:creationId xmlns:a16="http://schemas.microsoft.com/office/drawing/2014/main" id="{6B0F64DD-F2CA-48BC-BE5E-9E277555033F}"/>
                  </a:ext>
                </a:extLst>
              </p:cNvPr>
              <p:cNvSpPr/>
              <p:nvPr/>
            </p:nvSpPr>
            <p:spPr>
              <a:xfrm>
                <a:off x="5113867" y="5863167"/>
                <a:ext cx="377333" cy="319089"/>
              </a:xfrm>
              <a:custGeom>
                <a:avLst/>
                <a:gdLst>
                  <a:gd name="connsiteX0" fmla="*/ 0 w 377333"/>
                  <a:gd name="connsiteY0" fmla="*/ 0 h 319089"/>
                  <a:gd name="connsiteX1" fmla="*/ 228600 w 377333"/>
                  <a:gd name="connsiteY1" fmla="*/ 211666 h 319089"/>
                  <a:gd name="connsiteX2" fmla="*/ 317500 w 377333"/>
                  <a:gd name="connsiteY2" fmla="*/ 262466 h 319089"/>
                  <a:gd name="connsiteX3" fmla="*/ 334433 w 377333"/>
                  <a:gd name="connsiteY3" fmla="*/ 300566 h 319089"/>
                  <a:gd name="connsiteX4" fmla="*/ 376766 w 377333"/>
                  <a:gd name="connsiteY4" fmla="*/ 317500 h 319089"/>
                  <a:gd name="connsiteX5" fmla="*/ 300566 w 377333"/>
                  <a:gd name="connsiteY5" fmla="*/ 262466 h 319089"/>
                  <a:gd name="connsiteX6" fmla="*/ 215900 w 377333"/>
                  <a:gd name="connsiteY6" fmla="*/ 160866 h 319089"/>
                  <a:gd name="connsiteX7" fmla="*/ 33866 w 377333"/>
                  <a:gd name="connsiteY7" fmla="*/ 38100 h 319089"/>
                  <a:gd name="connsiteX8" fmla="*/ 0 w 377333"/>
                  <a:gd name="connsiteY8" fmla="*/ 0 h 319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7333" h="319089">
                    <a:moveTo>
                      <a:pt x="0" y="0"/>
                    </a:moveTo>
                    <a:cubicBezTo>
                      <a:pt x="87841" y="83961"/>
                      <a:pt x="175683" y="167922"/>
                      <a:pt x="228600" y="211666"/>
                    </a:cubicBezTo>
                    <a:cubicBezTo>
                      <a:pt x="281517" y="255410"/>
                      <a:pt x="299861" y="247649"/>
                      <a:pt x="317500" y="262466"/>
                    </a:cubicBezTo>
                    <a:cubicBezTo>
                      <a:pt x="335139" y="277283"/>
                      <a:pt x="324555" y="291394"/>
                      <a:pt x="334433" y="300566"/>
                    </a:cubicBezTo>
                    <a:cubicBezTo>
                      <a:pt x="344311" y="309738"/>
                      <a:pt x="382410" y="323850"/>
                      <a:pt x="376766" y="317500"/>
                    </a:cubicBezTo>
                    <a:cubicBezTo>
                      <a:pt x="371122" y="311150"/>
                      <a:pt x="327377" y="288572"/>
                      <a:pt x="300566" y="262466"/>
                    </a:cubicBezTo>
                    <a:cubicBezTo>
                      <a:pt x="273755" y="236360"/>
                      <a:pt x="260350" y="198260"/>
                      <a:pt x="215900" y="160866"/>
                    </a:cubicBezTo>
                    <a:cubicBezTo>
                      <a:pt x="171450" y="123472"/>
                      <a:pt x="70555" y="62794"/>
                      <a:pt x="33866" y="381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7" name="フリーフォーム: 図形 2976">
                <a:extLst>
                  <a:ext uri="{FF2B5EF4-FFF2-40B4-BE49-F238E27FC236}">
                    <a16:creationId xmlns:a16="http://schemas.microsoft.com/office/drawing/2014/main" id="{05ED0136-B3B0-413C-9502-E744C6F81AA0}"/>
                  </a:ext>
                </a:extLst>
              </p:cNvPr>
              <p:cNvSpPr/>
              <p:nvPr/>
            </p:nvSpPr>
            <p:spPr>
              <a:xfrm>
                <a:off x="5143308" y="6000747"/>
                <a:ext cx="244064" cy="187221"/>
              </a:xfrm>
              <a:custGeom>
                <a:avLst/>
                <a:gdLst>
                  <a:gd name="connsiteX0" fmla="*/ 192 w 244064"/>
                  <a:gd name="connsiteY0" fmla="*/ 3 h 187221"/>
                  <a:gd name="connsiteX1" fmla="*/ 111317 w 244064"/>
                  <a:gd name="connsiteY1" fmla="*/ 85728 h 187221"/>
                  <a:gd name="connsiteX2" fmla="*/ 238317 w 244064"/>
                  <a:gd name="connsiteY2" fmla="*/ 185741 h 187221"/>
                  <a:gd name="connsiteX3" fmla="*/ 214505 w 244064"/>
                  <a:gd name="connsiteY3" fmla="*/ 141291 h 187221"/>
                  <a:gd name="connsiteX4" fmla="*/ 144655 w 244064"/>
                  <a:gd name="connsiteY4" fmla="*/ 82553 h 187221"/>
                  <a:gd name="connsiteX5" fmla="*/ 192 w 244064"/>
                  <a:gd name="connsiteY5" fmla="*/ 3 h 1872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4064" h="187221">
                    <a:moveTo>
                      <a:pt x="192" y="3"/>
                    </a:moveTo>
                    <a:cubicBezTo>
                      <a:pt x="-5364" y="532"/>
                      <a:pt x="111317" y="85728"/>
                      <a:pt x="111317" y="85728"/>
                    </a:cubicBezTo>
                    <a:cubicBezTo>
                      <a:pt x="151005" y="116684"/>
                      <a:pt x="221119" y="176481"/>
                      <a:pt x="238317" y="185741"/>
                    </a:cubicBezTo>
                    <a:cubicBezTo>
                      <a:pt x="255515" y="195001"/>
                      <a:pt x="230115" y="158489"/>
                      <a:pt x="214505" y="141291"/>
                    </a:cubicBezTo>
                    <a:cubicBezTo>
                      <a:pt x="198895" y="124093"/>
                      <a:pt x="176934" y="104778"/>
                      <a:pt x="144655" y="82553"/>
                    </a:cubicBezTo>
                    <a:cubicBezTo>
                      <a:pt x="112376" y="60328"/>
                      <a:pt x="5748" y="-526"/>
                      <a:pt x="192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8" name="フリーフォーム: 図形 2977">
                <a:extLst>
                  <a:ext uri="{FF2B5EF4-FFF2-40B4-BE49-F238E27FC236}">
                    <a16:creationId xmlns:a16="http://schemas.microsoft.com/office/drawing/2014/main" id="{77EFECBD-0F63-46B1-A57D-34F98686FF1E}"/>
                  </a:ext>
                </a:extLst>
              </p:cNvPr>
              <p:cNvSpPr/>
              <p:nvPr/>
            </p:nvSpPr>
            <p:spPr>
              <a:xfrm>
                <a:off x="5116555" y="5956300"/>
                <a:ext cx="335319" cy="270013"/>
              </a:xfrm>
              <a:custGeom>
                <a:avLst/>
                <a:gdLst>
                  <a:gd name="connsiteX0" fmla="*/ 7895 w 335319"/>
                  <a:gd name="connsiteY0" fmla="*/ 0 h 270013"/>
                  <a:gd name="connsiteX1" fmla="*/ 22183 w 335319"/>
                  <a:gd name="connsiteY1" fmla="*/ 111125 h 270013"/>
                  <a:gd name="connsiteX2" fmla="*/ 84095 w 335319"/>
                  <a:gd name="connsiteY2" fmla="*/ 168275 h 270013"/>
                  <a:gd name="connsiteX3" fmla="*/ 220620 w 335319"/>
                  <a:gd name="connsiteY3" fmla="*/ 246063 h 270013"/>
                  <a:gd name="connsiteX4" fmla="*/ 334920 w 335319"/>
                  <a:gd name="connsiteY4" fmla="*/ 269875 h 270013"/>
                  <a:gd name="connsiteX5" fmla="*/ 249195 w 335319"/>
                  <a:gd name="connsiteY5" fmla="*/ 238125 h 270013"/>
                  <a:gd name="connsiteX6" fmla="*/ 22183 w 335319"/>
                  <a:gd name="connsiteY6" fmla="*/ 109538 h 270013"/>
                  <a:gd name="connsiteX7" fmla="*/ 7895 w 335319"/>
                  <a:gd name="connsiteY7" fmla="*/ 0 h 270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35319" h="270013">
                    <a:moveTo>
                      <a:pt x="7895" y="0"/>
                    </a:moveTo>
                    <a:cubicBezTo>
                      <a:pt x="7895" y="264"/>
                      <a:pt x="9483" y="83079"/>
                      <a:pt x="22183" y="111125"/>
                    </a:cubicBezTo>
                    <a:cubicBezTo>
                      <a:pt x="34883" y="139171"/>
                      <a:pt x="51022" y="145785"/>
                      <a:pt x="84095" y="168275"/>
                    </a:cubicBezTo>
                    <a:cubicBezTo>
                      <a:pt x="117168" y="190765"/>
                      <a:pt x="178816" y="229130"/>
                      <a:pt x="220620" y="246063"/>
                    </a:cubicBezTo>
                    <a:cubicBezTo>
                      <a:pt x="262424" y="262996"/>
                      <a:pt x="330158" y="271198"/>
                      <a:pt x="334920" y="269875"/>
                    </a:cubicBezTo>
                    <a:cubicBezTo>
                      <a:pt x="339682" y="268552"/>
                      <a:pt x="301318" y="264848"/>
                      <a:pt x="249195" y="238125"/>
                    </a:cubicBezTo>
                    <a:cubicBezTo>
                      <a:pt x="197072" y="211402"/>
                      <a:pt x="61606" y="147109"/>
                      <a:pt x="22183" y="109538"/>
                    </a:cubicBezTo>
                    <a:cubicBezTo>
                      <a:pt x="-17240" y="71967"/>
                      <a:pt x="7895" y="-264"/>
                      <a:pt x="789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79" name="フリーフォーム: 図形 2978">
                <a:extLst>
                  <a:ext uri="{FF2B5EF4-FFF2-40B4-BE49-F238E27FC236}">
                    <a16:creationId xmlns:a16="http://schemas.microsoft.com/office/drawing/2014/main" id="{3503C0CA-FB00-421C-9FBF-63D1B34D0946}"/>
                  </a:ext>
                </a:extLst>
              </p:cNvPr>
              <p:cNvSpPr/>
              <p:nvPr/>
            </p:nvSpPr>
            <p:spPr>
              <a:xfrm>
                <a:off x="5306413" y="5894381"/>
                <a:ext cx="277789" cy="385771"/>
              </a:xfrm>
              <a:custGeom>
                <a:avLst/>
                <a:gdLst>
                  <a:gd name="connsiteX0" fmla="*/ 600 w 277789"/>
                  <a:gd name="connsiteY0" fmla="*/ 1594 h 385771"/>
                  <a:gd name="connsiteX1" fmla="*/ 186337 w 277789"/>
                  <a:gd name="connsiteY1" fmla="*/ 104782 h 385771"/>
                  <a:gd name="connsiteX2" fmla="*/ 262537 w 277789"/>
                  <a:gd name="connsiteY2" fmla="*/ 249244 h 385771"/>
                  <a:gd name="connsiteX3" fmla="*/ 248250 w 277789"/>
                  <a:gd name="connsiteY3" fmla="*/ 360369 h 385771"/>
                  <a:gd name="connsiteX4" fmla="*/ 233962 w 277789"/>
                  <a:gd name="connsiteY4" fmla="*/ 384182 h 385771"/>
                  <a:gd name="connsiteX5" fmla="*/ 200625 w 277789"/>
                  <a:gd name="connsiteY5" fmla="*/ 381007 h 385771"/>
                  <a:gd name="connsiteX6" fmla="*/ 119662 w 277789"/>
                  <a:gd name="connsiteY6" fmla="*/ 360369 h 385771"/>
                  <a:gd name="connsiteX7" fmla="*/ 233962 w 277789"/>
                  <a:gd name="connsiteY7" fmla="*/ 379419 h 385771"/>
                  <a:gd name="connsiteX8" fmla="*/ 260950 w 277789"/>
                  <a:gd name="connsiteY8" fmla="*/ 357194 h 385771"/>
                  <a:gd name="connsiteX9" fmla="*/ 272062 w 277789"/>
                  <a:gd name="connsiteY9" fmla="*/ 298457 h 385771"/>
                  <a:gd name="connsiteX10" fmla="*/ 254600 w 277789"/>
                  <a:gd name="connsiteY10" fmla="*/ 185744 h 385771"/>
                  <a:gd name="connsiteX11" fmla="*/ 600 w 277789"/>
                  <a:gd name="connsiteY11" fmla="*/ 1594 h 385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77789" h="385771">
                    <a:moveTo>
                      <a:pt x="600" y="1594"/>
                    </a:moveTo>
                    <a:cubicBezTo>
                      <a:pt x="-10777" y="-11900"/>
                      <a:pt x="142681" y="63507"/>
                      <a:pt x="186337" y="104782"/>
                    </a:cubicBezTo>
                    <a:cubicBezTo>
                      <a:pt x="229993" y="146057"/>
                      <a:pt x="252218" y="206646"/>
                      <a:pt x="262537" y="249244"/>
                    </a:cubicBezTo>
                    <a:cubicBezTo>
                      <a:pt x="272856" y="291842"/>
                      <a:pt x="253012" y="337879"/>
                      <a:pt x="248250" y="360369"/>
                    </a:cubicBezTo>
                    <a:cubicBezTo>
                      <a:pt x="243488" y="382859"/>
                      <a:pt x="241900" y="380742"/>
                      <a:pt x="233962" y="384182"/>
                    </a:cubicBezTo>
                    <a:cubicBezTo>
                      <a:pt x="226025" y="387622"/>
                      <a:pt x="219675" y="384976"/>
                      <a:pt x="200625" y="381007"/>
                    </a:cubicBezTo>
                    <a:cubicBezTo>
                      <a:pt x="181575" y="377038"/>
                      <a:pt x="114106" y="360634"/>
                      <a:pt x="119662" y="360369"/>
                    </a:cubicBezTo>
                    <a:cubicBezTo>
                      <a:pt x="125218" y="360104"/>
                      <a:pt x="210414" y="379948"/>
                      <a:pt x="233962" y="379419"/>
                    </a:cubicBezTo>
                    <a:cubicBezTo>
                      <a:pt x="257510" y="378890"/>
                      <a:pt x="254600" y="370688"/>
                      <a:pt x="260950" y="357194"/>
                    </a:cubicBezTo>
                    <a:cubicBezTo>
                      <a:pt x="267300" y="343700"/>
                      <a:pt x="273120" y="327032"/>
                      <a:pt x="272062" y="298457"/>
                    </a:cubicBezTo>
                    <a:cubicBezTo>
                      <a:pt x="271004" y="269882"/>
                      <a:pt x="294023" y="233105"/>
                      <a:pt x="254600" y="185744"/>
                    </a:cubicBezTo>
                    <a:cubicBezTo>
                      <a:pt x="215177" y="138384"/>
                      <a:pt x="11977" y="15088"/>
                      <a:pt x="600" y="15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0" name="フリーフォーム: 図形 2979">
                <a:extLst>
                  <a:ext uri="{FF2B5EF4-FFF2-40B4-BE49-F238E27FC236}">
                    <a16:creationId xmlns:a16="http://schemas.microsoft.com/office/drawing/2014/main" id="{B2BBBD84-302D-4D3B-8992-84B50A4768A7}"/>
                  </a:ext>
                </a:extLst>
              </p:cNvPr>
              <p:cNvSpPr/>
              <p:nvPr/>
            </p:nvSpPr>
            <p:spPr>
              <a:xfrm>
                <a:off x="5364062" y="5938608"/>
                <a:ext cx="123927" cy="170362"/>
              </a:xfrm>
              <a:custGeom>
                <a:avLst/>
                <a:gdLst>
                  <a:gd name="connsiteX0" fmla="*/ 1688 w 123927"/>
                  <a:gd name="connsiteY0" fmla="*/ 230 h 170362"/>
                  <a:gd name="connsiteX1" fmla="*/ 15976 w 123927"/>
                  <a:gd name="connsiteY1" fmla="*/ 60555 h 170362"/>
                  <a:gd name="connsiteX2" fmla="*/ 77888 w 123927"/>
                  <a:gd name="connsiteY2" fmla="*/ 133580 h 170362"/>
                  <a:gd name="connsiteX3" fmla="*/ 123926 w 123927"/>
                  <a:gd name="connsiteY3" fmla="*/ 170092 h 170362"/>
                  <a:gd name="connsiteX4" fmla="*/ 79476 w 123927"/>
                  <a:gd name="connsiteY4" fmla="*/ 116117 h 170362"/>
                  <a:gd name="connsiteX5" fmla="*/ 46138 w 123927"/>
                  <a:gd name="connsiteY5" fmla="*/ 82780 h 170362"/>
                  <a:gd name="connsiteX6" fmla="*/ 1688 w 123927"/>
                  <a:gd name="connsiteY6" fmla="*/ 230 h 170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3927" h="170362">
                    <a:moveTo>
                      <a:pt x="1688" y="230"/>
                    </a:moveTo>
                    <a:cubicBezTo>
                      <a:pt x="-3339" y="-3474"/>
                      <a:pt x="3276" y="38330"/>
                      <a:pt x="15976" y="60555"/>
                    </a:cubicBezTo>
                    <a:cubicBezTo>
                      <a:pt x="28676" y="82780"/>
                      <a:pt x="59896" y="115324"/>
                      <a:pt x="77888" y="133580"/>
                    </a:cubicBezTo>
                    <a:cubicBezTo>
                      <a:pt x="95880" y="151836"/>
                      <a:pt x="123661" y="173002"/>
                      <a:pt x="123926" y="170092"/>
                    </a:cubicBezTo>
                    <a:cubicBezTo>
                      <a:pt x="124191" y="167182"/>
                      <a:pt x="92441" y="130669"/>
                      <a:pt x="79476" y="116117"/>
                    </a:cubicBezTo>
                    <a:cubicBezTo>
                      <a:pt x="66511" y="101565"/>
                      <a:pt x="57780" y="98390"/>
                      <a:pt x="46138" y="82780"/>
                    </a:cubicBezTo>
                    <a:cubicBezTo>
                      <a:pt x="34496" y="67170"/>
                      <a:pt x="6715" y="3934"/>
                      <a:pt x="1688" y="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1" name="フリーフォーム: 図形 2980">
                <a:extLst>
                  <a:ext uri="{FF2B5EF4-FFF2-40B4-BE49-F238E27FC236}">
                    <a16:creationId xmlns:a16="http://schemas.microsoft.com/office/drawing/2014/main" id="{0A228241-E3D7-4A1F-912F-BE494EE6738B}"/>
                  </a:ext>
                </a:extLst>
              </p:cNvPr>
              <p:cNvSpPr/>
              <p:nvPr/>
            </p:nvSpPr>
            <p:spPr>
              <a:xfrm>
                <a:off x="5347613" y="5916613"/>
                <a:ext cx="107877" cy="249238"/>
              </a:xfrm>
              <a:custGeom>
                <a:avLst/>
                <a:gdLst>
                  <a:gd name="connsiteX0" fmla="*/ 675 w 107877"/>
                  <a:gd name="connsiteY0" fmla="*/ 0 h 249238"/>
                  <a:gd name="connsiteX1" fmla="*/ 13375 w 107877"/>
                  <a:gd name="connsiteY1" fmla="*/ 100012 h 249238"/>
                  <a:gd name="connsiteX2" fmla="*/ 94337 w 107877"/>
                  <a:gd name="connsiteY2" fmla="*/ 192087 h 249238"/>
                  <a:gd name="connsiteX3" fmla="*/ 105450 w 107877"/>
                  <a:gd name="connsiteY3" fmla="*/ 249237 h 249238"/>
                  <a:gd name="connsiteX4" fmla="*/ 103862 w 107877"/>
                  <a:gd name="connsiteY4" fmla="*/ 190500 h 249238"/>
                  <a:gd name="connsiteX5" fmla="*/ 64175 w 107877"/>
                  <a:gd name="connsiteY5" fmla="*/ 144462 h 249238"/>
                  <a:gd name="connsiteX6" fmla="*/ 19725 w 107877"/>
                  <a:gd name="connsiteY6" fmla="*/ 101600 h 249238"/>
                  <a:gd name="connsiteX7" fmla="*/ 675 w 107877"/>
                  <a:gd name="connsiteY7" fmla="*/ 0 h 249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07877" h="249238">
                    <a:moveTo>
                      <a:pt x="675" y="0"/>
                    </a:moveTo>
                    <a:cubicBezTo>
                      <a:pt x="-383" y="-265"/>
                      <a:pt x="-2235" y="67998"/>
                      <a:pt x="13375" y="100012"/>
                    </a:cubicBezTo>
                    <a:cubicBezTo>
                      <a:pt x="28985" y="132026"/>
                      <a:pt x="78991" y="167216"/>
                      <a:pt x="94337" y="192087"/>
                    </a:cubicBezTo>
                    <a:cubicBezTo>
                      <a:pt x="109683" y="216958"/>
                      <a:pt x="103863" y="249501"/>
                      <a:pt x="105450" y="249237"/>
                    </a:cubicBezTo>
                    <a:cubicBezTo>
                      <a:pt x="107037" y="248973"/>
                      <a:pt x="110741" y="207962"/>
                      <a:pt x="103862" y="190500"/>
                    </a:cubicBezTo>
                    <a:cubicBezTo>
                      <a:pt x="96983" y="173038"/>
                      <a:pt x="78198" y="159279"/>
                      <a:pt x="64175" y="144462"/>
                    </a:cubicBezTo>
                    <a:cubicBezTo>
                      <a:pt x="50152" y="129645"/>
                      <a:pt x="28456" y="119062"/>
                      <a:pt x="19725" y="101600"/>
                    </a:cubicBezTo>
                    <a:cubicBezTo>
                      <a:pt x="10994" y="84138"/>
                      <a:pt x="1733" y="265"/>
                      <a:pt x="67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2" name="フリーフォーム: 図形 2981">
                <a:extLst>
                  <a:ext uri="{FF2B5EF4-FFF2-40B4-BE49-F238E27FC236}">
                    <a16:creationId xmlns:a16="http://schemas.microsoft.com/office/drawing/2014/main" id="{311C0D9C-1CF7-4EAB-B327-51BE1E98D3B9}"/>
                  </a:ext>
                </a:extLst>
              </p:cNvPr>
              <p:cNvSpPr/>
              <p:nvPr/>
            </p:nvSpPr>
            <p:spPr>
              <a:xfrm>
                <a:off x="5476713" y="6089570"/>
                <a:ext cx="52779" cy="106236"/>
              </a:xfrm>
              <a:custGeom>
                <a:avLst/>
                <a:gdLst>
                  <a:gd name="connsiteX0" fmla="*/ 4925 w 52779"/>
                  <a:gd name="connsiteY0" fmla="*/ 80 h 106236"/>
                  <a:gd name="connsiteX1" fmla="*/ 35087 w 52779"/>
                  <a:gd name="connsiteY1" fmla="*/ 90568 h 106236"/>
                  <a:gd name="connsiteX2" fmla="*/ 162 w 52779"/>
                  <a:gd name="connsiteY2" fmla="*/ 104855 h 106236"/>
                  <a:gd name="connsiteX3" fmla="*/ 52550 w 52779"/>
                  <a:gd name="connsiteY3" fmla="*/ 74693 h 106236"/>
                  <a:gd name="connsiteX4" fmla="*/ 4925 w 52779"/>
                  <a:gd name="connsiteY4" fmla="*/ 80 h 1062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779" h="106236">
                    <a:moveTo>
                      <a:pt x="4925" y="80"/>
                    </a:moveTo>
                    <a:cubicBezTo>
                      <a:pt x="2015" y="2726"/>
                      <a:pt x="35881" y="73106"/>
                      <a:pt x="35087" y="90568"/>
                    </a:cubicBezTo>
                    <a:cubicBezTo>
                      <a:pt x="34293" y="108030"/>
                      <a:pt x="-2748" y="107501"/>
                      <a:pt x="162" y="104855"/>
                    </a:cubicBezTo>
                    <a:cubicBezTo>
                      <a:pt x="3072" y="102209"/>
                      <a:pt x="48581" y="88716"/>
                      <a:pt x="52550" y="74693"/>
                    </a:cubicBezTo>
                    <a:cubicBezTo>
                      <a:pt x="56519" y="60670"/>
                      <a:pt x="7835" y="-2566"/>
                      <a:pt x="4925" y="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3" name="フリーフォーム: 図形 2982">
                <a:extLst>
                  <a:ext uri="{FF2B5EF4-FFF2-40B4-BE49-F238E27FC236}">
                    <a16:creationId xmlns:a16="http://schemas.microsoft.com/office/drawing/2014/main" id="{9AB15081-B244-48FF-8C8A-E63ACEB36799}"/>
                  </a:ext>
                </a:extLst>
              </p:cNvPr>
              <p:cNvSpPr/>
              <p:nvPr/>
            </p:nvSpPr>
            <p:spPr>
              <a:xfrm>
                <a:off x="5448122" y="6160977"/>
                <a:ext cx="17838" cy="98218"/>
              </a:xfrm>
              <a:custGeom>
                <a:avLst/>
                <a:gdLst>
                  <a:gd name="connsiteX0" fmla="*/ 8116 w 17838"/>
                  <a:gd name="connsiteY0" fmla="*/ 111 h 98218"/>
                  <a:gd name="connsiteX1" fmla="*/ 178 w 17838"/>
                  <a:gd name="connsiteY1" fmla="*/ 82661 h 98218"/>
                  <a:gd name="connsiteX2" fmla="*/ 16053 w 17838"/>
                  <a:gd name="connsiteY2" fmla="*/ 96948 h 98218"/>
                  <a:gd name="connsiteX3" fmla="*/ 17641 w 17838"/>
                  <a:gd name="connsiteY3" fmla="*/ 65198 h 98218"/>
                  <a:gd name="connsiteX4" fmla="*/ 8116 w 17838"/>
                  <a:gd name="connsiteY4" fmla="*/ 111 h 982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8" h="98218">
                    <a:moveTo>
                      <a:pt x="8116" y="111"/>
                    </a:moveTo>
                    <a:cubicBezTo>
                      <a:pt x="5206" y="3021"/>
                      <a:pt x="-1145" y="66522"/>
                      <a:pt x="178" y="82661"/>
                    </a:cubicBezTo>
                    <a:cubicBezTo>
                      <a:pt x="1501" y="98800"/>
                      <a:pt x="13143" y="99858"/>
                      <a:pt x="16053" y="96948"/>
                    </a:cubicBezTo>
                    <a:cubicBezTo>
                      <a:pt x="18963" y="94038"/>
                      <a:pt x="17376" y="78427"/>
                      <a:pt x="17641" y="65198"/>
                    </a:cubicBezTo>
                    <a:cubicBezTo>
                      <a:pt x="17906" y="51969"/>
                      <a:pt x="11026" y="-2799"/>
                      <a:pt x="8116" y="1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4" name="フリーフォーム: 図形 2983">
                <a:extLst>
                  <a:ext uri="{FF2B5EF4-FFF2-40B4-BE49-F238E27FC236}">
                    <a16:creationId xmlns:a16="http://schemas.microsoft.com/office/drawing/2014/main" id="{47331393-C563-4118-AD9B-4F1B9E7FCFD1}"/>
                  </a:ext>
                </a:extLst>
              </p:cNvPr>
              <p:cNvSpPr/>
              <p:nvPr/>
            </p:nvSpPr>
            <p:spPr>
              <a:xfrm>
                <a:off x="5490246" y="4365430"/>
                <a:ext cx="343527" cy="1071493"/>
              </a:xfrm>
              <a:custGeom>
                <a:avLst/>
                <a:gdLst>
                  <a:gd name="connsiteX0" fmla="*/ 10971 w 343527"/>
                  <a:gd name="connsiteY0" fmla="*/ 9720 h 1071493"/>
                  <a:gd name="connsiteX1" fmla="*/ 38487 w 343527"/>
                  <a:gd name="connsiteY1" fmla="*/ 104970 h 1071493"/>
                  <a:gd name="connsiteX2" fmla="*/ 182421 w 343527"/>
                  <a:gd name="connsiteY2" fmla="*/ 322987 h 1071493"/>
                  <a:gd name="connsiteX3" fmla="*/ 220521 w 343527"/>
                  <a:gd name="connsiteY3" fmla="*/ 420353 h 1071493"/>
                  <a:gd name="connsiteX4" fmla="*/ 273437 w 343527"/>
                  <a:gd name="connsiteY4" fmla="*/ 458453 h 1071493"/>
                  <a:gd name="connsiteX5" fmla="*/ 326354 w 343527"/>
                  <a:gd name="connsiteY5" fmla="*/ 784420 h 1071493"/>
                  <a:gd name="connsiteX6" fmla="*/ 311537 w 343527"/>
                  <a:gd name="connsiteY6" fmla="*/ 911420 h 1071493"/>
                  <a:gd name="connsiteX7" fmla="*/ 343287 w 343527"/>
                  <a:gd name="connsiteY7" fmla="*/ 1070170 h 1071493"/>
                  <a:gd name="connsiteX8" fmla="*/ 326354 w 343527"/>
                  <a:gd name="connsiteY8" fmla="*/ 981270 h 1071493"/>
                  <a:gd name="connsiteX9" fmla="*/ 330587 w 343527"/>
                  <a:gd name="connsiteY9" fmla="*/ 875437 h 1071493"/>
                  <a:gd name="connsiteX10" fmla="*/ 334821 w 343527"/>
                  <a:gd name="connsiteY10" fmla="*/ 731503 h 1071493"/>
                  <a:gd name="connsiteX11" fmla="*/ 271321 w 343527"/>
                  <a:gd name="connsiteY11" fmla="*/ 403420 h 1071493"/>
                  <a:gd name="connsiteX12" fmla="*/ 195121 w 343527"/>
                  <a:gd name="connsiteY12" fmla="*/ 331453 h 1071493"/>
                  <a:gd name="connsiteX13" fmla="*/ 10971 w 343527"/>
                  <a:gd name="connsiteY13" fmla="*/ 9720 h 1071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43527" h="1071493">
                    <a:moveTo>
                      <a:pt x="10971" y="9720"/>
                    </a:moveTo>
                    <a:cubicBezTo>
                      <a:pt x="-15135" y="-28027"/>
                      <a:pt x="9912" y="52759"/>
                      <a:pt x="38487" y="104970"/>
                    </a:cubicBezTo>
                    <a:cubicBezTo>
                      <a:pt x="67062" y="157181"/>
                      <a:pt x="152082" y="270423"/>
                      <a:pt x="182421" y="322987"/>
                    </a:cubicBezTo>
                    <a:cubicBezTo>
                      <a:pt x="212760" y="375551"/>
                      <a:pt x="205352" y="397775"/>
                      <a:pt x="220521" y="420353"/>
                    </a:cubicBezTo>
                    <a:cubicBezTo>
                      <a:pt x="235690" y="442931"/>
                      <a:pt x="255798" y="397775"/>
                      <a:pt x="273437" y="458453"/>
                    </a:cubicBezTo>
                    <a:cubicBezTo>
                      <a:pt x="291076" y="519131"/>
                      <a:pt x="320004" y="708926"/>
                      <a:pt x="326354" y="784420"/>
                    </a:cubicBezTo>
                    <a:cubicBezTo>
                      <a:pt x="332704" y="859915"/>
                      <a:pt x="308715" y="863795"/>
                      <a:pt x="311537" y="911420"/>
                    </a:cubicBezTo>
                    <a:cubicBezTo>
                      <a:pt x="314359" y="959045"/>
                      <a:pt x="340818" y="1058528"/>
                      <a:pt x="343287" y="1070170"/>
                    </a:cubicBezTo>
                    <a:cubicBezTo>
                      <a:pt x="345757" y="1081812"/>
                      <a:pt x="328471" y="1013725"/>
                      <a:pt x="326354" y="981270"/>
                    </a:cubicBezTo>
                    <a:cubicBezTo>
                      <a:pt x="324237" y="948815"/>
                      <a:pt x="329176" y="917065"/>
                      <a:pt x="330587" y="875437"/>
                    </a:cubicBezTo>
                    <a:cubicBezTo>
                      <a:pt x="331998" y="833809"/>
                      <a:pt x="344699" y="810172"/>
                      <a:pt x="334821" y="731503"/>
                    </a:cubicBezTo>
                    <a:cubicBezTo>
                      <a:pt x="324943" y="652834"/>
                      <a:pt x="294604" y="470095"/>
                      <a:pt x="271321" y="403420"/>
                    </a:cubicBezTo>
                    <a:cubicBezTo>
                      <a:pt x="248038" y="336745"/>
                      <a:pt x="237102" y="394247"/>
                      <a:pt x="195121" y="331453"/>
                    </a:cubicBezTo>
                    <a:cubicBezTo>
                      <a:pt x="153140" y="268659"/>
                      <a:pt x="37077" y="47467"/>
                      <a:pt x="10971" y="97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5" name="フリーフォーム: 図形 2984">
                <a:extLst>
                  <a:ext uri="{FF2B5EF4-FFF2-40B4-BE49-F238E27FC236}">
                    <a16:creationId xmlns:a16="http://schemas.microsoft.com/office/drawing/2014/main" id="{A67E1D42-086B-4C6F-8BEC-289B1DF5FD37}"/>
                  </a:ext>
                </a:extLst>
              </p:cNvPr>
              <p:cNvSpPr/>
              <p:nvPr/>
            </p:nvSpPr>
            <p:spPr>
              <a:xfrm>
                <a:off x="5842545" y="5473536"/>
                <a:ext cx="183925" cy="505439"/>
              </a:xfrm>
              <a:custGeom>
                <a:avLst/>
                <a:gdLst>
                  <a:gd name="connsiteX0" fmla="*/ 2630 w 183925"/>
                  <a:gd name="connsiteY0" fmla="*/ 164 h 505439"/>
                  <a:gd name="connsiteX1" fmla="*/ 7393 w 183925"/>
                  <a:gd name="connsiteY1" fmla="*/ 92239 h 505439"/>
                  <a:gd name="connsiteX2" fmla="*/ 62955 w 183925"/>
                  <a:gd name="connsiteY2" fmla="*/ 216064 h 505439"/>
                  <a:gd name="connsiteX3" fmla="*/ 121693 w 183925"/>
                  <a:gd name="connsiteY3" fmla="*/ 363702 h 505439"/>
                  <a:gd name="connsiteX4" fmla="*/ 134393 w 183925"/>
                  <a:gd name="connsiteY4" fmla="*/ 435139 h 505439"/>
                  <a:gd name="connsiteX5" fmla="*/ 113755 w 183925"/>
                  <a:gd name="connsiteY5" fmla="*/ 504989 h 505439"/>
                  <a:gd name="connsiteX6" fmla="*/ 183605 w 183925"/>
                  <a:gd name="connsiteY6" fmla="*/ 400214 h 505439"/>
                  <a:gd name="connsiteX7" fmla="*/ 139155 w 183925"/>
                  <a:gd name="connsiteY7" fmla="*/ 425614 h 505439"/>
                  <a:gd name="connsiteX8" fmla="*/ 124868 w 183925"/>
                  <a:gd name="connsiteY8" fmla="*/ 341477 h 505439"/>
                  <a:gd name="connsiteX9" fmla="*/ 70893 w 183925"/>
                  <a:gd name="connsiteY9" fmla="*/ 189077 h 505439"/>
                  <a:gd name="connsiteX10" fmla="*/ 26443 w 183925"/>
                  <a:gd name="connsiteY10" fmla="*/ 114464 h 505439"/>
                  <a:gd name="connsiteX11" fmla="*/ 2630 w 183925"/>
                  <a:gd name="connsiteY11" fmla="*/ 164 h 505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83925" h="505439">
                    <a:moveTo>
                      <a:pt x="2630" y="164"/>
                    </a:moveTo>
                    <a:cubicBezTo>
                      <a:pt x="-545" y="-3540"/>
                      <a:pt x="-2661" y="56256"/>
                      <a:pt x="7393" y="92239"/>
                    </a:cubicBezTo>
                    <a:cubicBezTo>
                      <a:pt x="17447" y="128222"/>
                      <a:pt x="43905" y="170820"/>
                      <a:pt x="62955" y="216064"/>
                    </a:cubicBezTo>
                    <a:cubicBezTo>
                      <a:pt x="82005" y="261308"/>
                      <a:pt x="109787" y="327190"/>
                      <a:pt x="121693" y="363702"/>
                    </a:cubicBezTo>
                    <a:cubicBezTo>
                      <a:pt x="133599" y="400214"/>
                      <a:pt x="135716" y="411591"/>
                      <a:pt x="134393" y="435139"/>
                    </a:cubicBezTo>
                    <a:cubicBezTo>
                      <a:pt x="133070" y="458687"/>
                      <a:pt x="105553" y="510810"/>
                      <a:pt x="113755" y="504989"/>
                    </a:cubicBezTo>
                    <a:cubicBezTo>
                      <a:pt x="121957" y="499168"/>
                      <a:pt x="179372" y="413443"/>
                      <a:pt x="183605" y="400214"/>
                    </a:cubicBezTo>
                    <a:cubicBezTo>
                      <a:pt x="187838" y="386985"/>
                      <a:pt x="148944" y="435403"/>
                      <a:pt x="139155" y="425614"/>
                    </a:cubicBezTo>
                    <a:cubicBezTo>
                      <a:pt x="129366" y="415825"/>
                      <a:pt x="136245" y="380900"/>
                      <a:pt x="124868" y="341477"/>
                    </a:cubicBezTo>
                    <a:cubicBezTo>
                      <a:pt x="113491" y="302054"/>
                      <a:pt x="87297" y="226913"/>
                      <a:pt x="70893" y="189077"/>
                    </a:cubicBezTo>
                    <a:cubicBezTo>
                      <a:pt x="54489" y="151241"/>
                      <a:pt x="36762" y="141187"/>
                      <a:pt x="26443" y="114464"/>
                    </a:cubicBezTo>
                    <a:cubicBezTo>
                      <a:pt x="16124" y="87741"/>
                      <a:pt x="5805" y="3868"/>
                      <a:pt x="2630" y="1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6" name="フリーフォーム: 図形 2985">
                <a:extLst>
                  <a:ext uri="{FF2B5EF4-FFF2-40B4-BE49-F238E27FC236}">
                    <a16:creationId xmlns:a16="http://schemas.microsoft.com/office/drawing/2014/main" id="{C516FFED-3F8E-427D-B82B-7C9ED4E4DBF3}"/>
                  </a:ext>
                </a:extLst>
              </p:cNvPr>
              <p:cNvSpPr/>
              <p:nvPr/>
            </p:nvSpPr>
            <p:spPr>
              <a:xfrm>
                <a:off x="6408618" y="1541184"/>
                <a:ext cx="106839" cy="270662"/>
              </a:xfrm>
              <a:custGeom>
                <a:avLst/>
                <a:gdLst>
                  <a:gd name="connsiteX0" fmla="*/ 120 w 106839"/>
                  <a:gd name="connsiteY0" fmla="*/ 279 h 270662"/>
                  <a:gd name="connsiteX1" fmla="*/ 84257 w 106839"/>
                  <a:gd name="connsiteY1" fmla="*/ 108229 h 270662"/>
                  <a:gd name="connsiteX2" fmla="*/ 30282 w 106839"/>
                  <a:gd name="connsiteY2" fmla="*/ 265391 h 270662"/>
                  <a:gd name="connsiteX3" fmla="*/ 49332 w 106839"/>
                  <a:gd name="connsiteY3" fmla="*/ 219354 h 270662"/>
                  <a:gd name="connsiteX4" fmla="*/ 106482 w 106839"/>
                  <a:gd name="connsiteY4" fmla="*/ 81241 h 270662"/>
                  <a:gd name="connsiteX5" fmla="*/ 120 w 106839"/>
                  <a:gd name="connsiteY5" fmla="*/ 279 h 27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6839" h="270662">
                    <a:moveTo>
                      <a:pt x="120" y="279"/>
                    </a:moveTo>
                    <a:cubicBezTo>
                      <a:pt x="-3584" y="4777"/>
                      <a:pt x="79230" y="64044"/>
                      <a:pt x="84257" y="108229"/>
                    </a:cubicBezTo>
                    <a:cubicBezTo>
                      <a:pt x="89284" y="152414"/>
                      <a:pt x="36103" y="246870"/>
                      <a:pt x="30282" y="265391"/>
                    </a:cubicBezTo>
                    <a:cubicBezTo>
                      <a:pt x="24461" y="283912"/>
                      <a:pt x="36632" y="250046"/>
                      <a:pt x="49332" y="219354"/>
                    </a:cubicBezTo>
                    <a:cubicBezTo>
                      <a:pt x="62032" y="188662"/>
                      <a:pt x="111509" y="115901"/>
                      <a:pt x="106482" y="81241"/>
                    </a:cubicBezTo>
                    <a:cubicBezTo>
                      <a:pt x="101455" y="46581"/>
                      <a:pt x="3824" y="-4219"/>
                      <a:pt x="120" y="2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7" name="フリーフォーム: 図形 2986">
                <a:extLst>
                  <a:ext uri="{FF2B5EF4-FFF2-40B4-BE49-F238E27FC236}">
                    <a16:creationId xmlns:a16="http://schemas.microsoft.com/office/drawing/2014/main" id="{3E22826D-74AD-475C-A6FE-A30C9880AB63}"/>
                  </a:ext>
                </a:extLst>
              </p:cNvPr>
              <p:cNvSpPr/>
              <p:nvPr/>
            </p:nvSpPr>
            <p:spPr>
              <a:xfrm>
                <a:off x="6463188" y="1473040"/>
                <a:ext cx="251067" cy="22494"/>
              </a:xfrm>
              <a:custGeom>
                <a:avLst/>
                <a:gdLst>
                  <a:gd name="connsiteX0" fmla="*/ 1112 w 251067"/>
                  <a:gd name="connsiteY0" fmla="*/ 160 h 22494"/>
                  <a:gd name="connsiteX1" fmla="*/ 245587 w 251067"/>
                  <a:gd name="connsiteY1" fmla="*/ 12860 h 22494"/>
                  <a:gd name="connsiteX2" fmla="*/ 158275 w 251067"/>
                  <a:gd name="connsiteY2" fmla="*/ 22385 h 22494"/>
                  <a:gd name="connsiteX3" fmla="*/ 1112 w 251067"/>
                  <a:gd name="connsiteY3" fmla="*/ 160 h 224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1067" h="22494">
                    <a:moveTo>
                      <a:pt x="1112" y="160"/>
                    </a:moveTo>
                    <a:cubicBezTo>
                      <a:pt x="15664" y="-1427"/>
                      <a:pt x="219393" y="9156"/>
                      <a:pt x="245587" y="12860"/>
                    </a:cubicBezTo>
                    <a:cubicBezTo>
                      <a:pt x="271781" y="16564"/>
                      <a:pt x="197698" y="23443"/>
                      <a:pt x="158275" y="22385"/>
                    </a:cubicBezTo>
                    <a:cubicBezTo>
                      <a:pt x="118852" y="21327"/>
                      <a:pt x="-13440" y="1747"/>
                      <a:pt x="1112" y="1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8" name="フリーフォーム: 図形 2987">
                <a:extLst>
                  <a:ext uri="{FF2B5EF4-FFF2-40B4-BE49-F238E27FC236}">
                    <a16:creationId xmlns:a16="http://schemas.microsoft.com/office/drawing/2014/main" id="{D3729795-029E-4526-8D50-987C1FBC28FE}"/>
                  </a:ext>
                </a:extLst>
              </p:cNvPr>
              <p:cNvSpPr/>
              <p:nvPr/>
            </p:nvSpPr>
            <p:spPr>
              <a:xfrm>
                <a:off x="6249229" y="2006847"/>
                <a:ext cx="202540" cy="136545"/>
              </a:xfrm>
              <a:custGeom>
                <a:avLst/>
                <a:gdLst>
                  <a:gd name="connsiteX0" fmla="*/ 759 w 202540"/>
                  <a:gd name="connsiteY0" fmla="*/ 136278 h 136545"/>
                  <a:gd name="connsiteX1" fmla="*/ 81721 w 202540"/>
                  <a:gd name="connsiteY1" fmla="*/ 60078 h 136545"/>
                  <a:gd name="connsiteX2" fmla="*/ 149984 w 202540"/>
                  <a:gd name="connsiteY2" fmla="*/ 10866 h 136545"/>
                  <a:gd name="connsiteX3" fmla="*/ 202371 w 202540"/>
                  <a:gd name="connsiteY3" fmla="*/ 1341 h 136545"/>
                  <a:gd name="connsiteX4" fmla="*/ 132521 w 202540"/>
                  <a:gd name="connsiteY4" fmla="*/ 31503 h 136545"/>
                  <a:gd name="connsiteX5" fmla="*/ 759 w 202540"/>
                  <a:gd name="connsiteY5" fmla="*/ 136278 h 136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540" h="136545">
                    <a:moveTo>
                      <a:pt x="759" y="136278"/>
                    </a:moveTo>
                    <a:cubicBezTo>
                      <a:pt x="-7708" y="141041"/>
                      <a:pt x="56850" y="80980"/>
                      <a:pt x="81721" y="60078"/>
                    </a:cubicBezTo>
                    <a:cubicBezTo>
                      <a:pt x="106592" y="39176"/>
                      <a:pt x="129876" y="20655"/>
                      <a:pt x="149984" y="10866"/>
                    </a:cubicBezTo>
                    <a:cubicBezTo>
                      <a:pt x="170092" y="1076"/>
                      <a:pt x="205282" y="-2099"/>
                      <a:pt x="202371" y="1341"/>
                    </a:cubicBezTo>
                    <a:cubicBezTo>
                      <a:pt x="199461" y="4780"/>
                      <a:pt x="164536" y="9807"/>
                      <a:pt x="132521" y="31503"/>
                    </a:cubicBezTo>
                    <a:cubicBezTo>
                      <a:pt x="100507" y="53199"/>
                      <a:pt x="9226" y="131515"/>
                      <a:pt x="759" y="1362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89" name="フリーフォーム: 図形 2988">
                <a:extLst>
                  <a:ext uri="{FF2B5EF4-FFF2-40B4-BE49-F238E27FC236}">
                    <a16:creationId xmlns:a16="http://schemas.microsoft.com/office/drawing/2014/main" id="{5CCD9D05-1B89-49FF-8021-D2454598A9ED}"/>
                  </a:ext>
                </a:extLst>
              </p:cNvPr>
              <p:cNvSpPr/>
              <p:nvPr/>
            </p:nvSpPr>
            <p:spPr>
              <a:xfrm>
                <a:off x="6357181" y="2015899"/>
                <a:ext cx="120143" cy="227294"/>
              </a:xfrm>
              <a:custGeom>
                <a:avLst/>
                <a:gdLst>
                  <a:gd name="connsiteX0" fmla="*/ 103944 w 120143"/>
                  <a:gd name="connsiteY0" fmla="*/ 226 h 227294"/>
                  <a:gd name="connsiteX1" fmla="*/ 119819 w 120143"/>
                  <a:gd name="connsiteY1" fmla="*/ 117701 h 227294"/>
                  <a:gd name="connsiteX2" fmla="*/ 103944 w 120143"/>
                  <a:gd name="connsiteY2" fmla="*/ 163739 h 227294"/>
                  <a:gd name="connsiteX3" fmla="*/ 757 w 120143"/>
                  <a:gd name="connsiteY3" fmla="*/ 225651 h 227294"/>
                  <a:gd name="connsiteX4" fmla="*/ 59494 w 120143"/>
                  <a:gd name="connsiteY4" fmla="*/ 203426 h 227294"/>
                  <a:gd name="connsiteX5" fmla="*/ 103944 w 120143"/>
                  <a:gd name="connsiteY5" fmla="*/ 139926 h 227294"/>
                  <a:gd name="connsiteX6" fmla="*/ 111882 w 120143"/>
                  <a:gd name="connsiteY6" fmla="*/ 89126 h 227294"/>
                  <a:gd name="connsiteX7" fmla="*/ 103944 w 120143"/>
                  <a:gd name="connsiteY7" fmla="*/ 226 h 2272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0143" h="227294">
                    <a:moveTo>
                      <a:pt x="103944" y="226"/>
                    </a:moveTo>
                    <a:cubicBezTo>
                      <a:pt x="105267" y="4988"/>
                      <a:pt x="119819" y="90449"/>
                      <a:pt x="119819" y="117701"/>
                    </a:cubicBezTo>
                    <a:cubicBezTo>
                      <a:pt x="119819" y="144953"/>
                      <a:pt x="123788" y="145747"/>
                      <a:pt x="103944" y="163739"/>
                    </a:cubicBezTo>
                    <a:cubicBezTo>
                      <a:pt x="84100" y="181731"/>
                      <a:pt x="8165" y="219037"/>
                      <a:pt x="757" y="225651"/>
                    </a:cubicBezTo>
                    <a:cubicBezTo>
                      <a:pt x="-6651" y="232265"/>
                      <a:pt x="42296" y="217713"/>
                      <a:pt x="59494" y="203426"/>
                    </a:cubicBezTo>
                    <a:cubicBezTo>
                      <a:pt x="76692" y="189139"/>
                      <a:pt x="95213" y="158976"/>
                      <a:pt x="103944" y="139926"/>
                    </a:cubicBezTo>
                    <a:cubicBezTo>
                      <a:pt x="112675" y="120876"/>
                      <a:pt x="110559" y="111086"/>
                      <a:pt x="111882" y="89126"/>
                    </a:cubicBezTo>
                    <a:cubicBezTo>
                      <a:pt x="113205" y="67166"/>
                      <a:pt x="102621" y="-4536"/>
                      <a:pt x="103944" y="2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0" name="フリーフォーム: 図形 2989">
                <a:extLst>
                  <a:ext uri="{FF2B5EF4-FFF2-40B4-BE49-F238E27FC236}">
                    <a16:creationId xmlns:a16="http://schemas.microsoft.com/office/drawing/2014/main" id="{E6DD6169-5606-46AE-BEC0-D90CC17AA3BA}"/>
                  </a:ext>
                </a:extLst>
              </p:cNvPr>
              <p:cNvSpPr/>
              <p:nvPr/>
            </p:nvSpPr>
            <p:spPr>
              <a:xfrm>
                <a:off x="6318012" y="2082793"/>
                <a:ext cx="155886" cy="124616"/>
              </a:xfrm>
              <a:custGeom>
                <a:avLst/>
                <a:gdLst>
                  <a:gd name="connsiteX0" fmla="*/ 155813 w 155886"/>
                  <a:gd name="connsiteY0" fmla="*/ 7 h 124616"/>
                  <a:gd name="connsiteX1" fmla="*/ 49451 w 155886"/>
                  <a:gd name="connsiteY1" fmla="*/ 44457 h 124616"/>
                  <a:gd name="connsiteX2" fmla="*/ 3413 w 155886"/>
                  <a:gd name="connsiteY2" fmla="*/ 123832 h 124616"/>
                  <a:gd name="connsiteX3" fmla="*/ 6588 w 155886"/>
                  <a:gd name="connsiteY3" fmla="*/ 82557 h 124616"/>
                  <a:gd name="connsiteX4" fmla="*/ 31988 w 155886"/>
                  <a:gd name="connsiteY4" fmla="*/ 41282 h 124616"/>
                  <a:gd name="connsiteX5" fmla="*/ 155813 w 155886"/>
                  <a:gd name="connsiteY5" fmla="*/ 7 h 124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5886" h="124616">
                    <a:moveTo>
                      <a:pt x="155813" y="7"/>
                    </a:moveTo>
                    <a:cubicBezTo>
                      <a:pt x="158724" y="536"/>
                      <a:pt x="74851" y="23819"/>
                      <a:pt x="49451" y="44457"/>
                    </a:cubicBezTo>
                    <a:cubicBezTo>
                      <a:pt x="24051" y="65095"/>
                      <a:pt x="10557" y="117482"/>
                      <a:pt x="3413" y="123832"/>
                    </a:cubicBezTo>
                    <a:cubicBezTo>
                      <a:pt x="-3731" y="130182"/>
                      <a:pt x="1826" y="96315"/>
                      <a:pt x="6588" y="82557"/>
                    </a:cubicBezTo>
                    <a:cubicBezTo>
                      <a:pt x="11350" y="68799"/>
                      <a:pt x="7911" y="54511"/>
                      <a:pt x="31988" y="41282"/>
                    </a:cubicBezTo>
                    <a:cubicBezTo>
                      <a:pt x="56065" y="28053"/>
                      <a:pt x="152902" y="-522"/>
                      <a:pt x="155813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1" name="フリーフォーム: 図形 2990">
                <a:extLst>
                  <a:ext uri="{FF2B5EF4-FFF2-40B4-BE49-F238E27FC236}">
                    <a16:creationId xmlns:a16="http://schemas.microsoft.com/office/drawing/2014/main" id="{B52A9196-CE13-4026-9211-300607C0033B}"/>
                  </a:ext>
                </a:extLst>
              </p:cNvPr>
              <p:cNvSpPr/>
              <p:nvPr/>
            </p:nvSpPr>
            <p:spPr>
              <a:xfrm>
                <a:off x="6998724" y="1386767"/>
                <a:ext cx="140102" cy="37239"/>
              </a:xfrm>
              <a:custGeom>
                <a:avLst/>
                <a:gdLst>
                  <a:gd name="connsiteX0" fmla="*/ 564 w 140102"/>
                  <a:gd name="connsiteY0" fmla="*/ 37221 h 37239"/>
                  <a:gd name="connsiteX1" fmla="*/ 137089 w 140102"/>
                  <a:gd name="connsiteY1" fmla="*/ 2296 h 37239"/>
                  <a:gd name="connsiteX2" fmla="*/ 89464 w 140102"/>
                  <a:gd name="connsiteY2" fmla="*/ 7058 h 37239"/>
                  <a:gd name="connsiteX3" fmla="*/ 564 w 140102"/>
                  <a:gd name="connsiteY3" fmla="*/ 37221 h 37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102" h="37239">
                    <a:moveTo>
                      <a:pt x="564" y="37221"/>
                    </a:moveTo>
                    <a:cubicBezTo>
                      <a:pt x="8501" y="36427"/>
                      <a:pt x="122273" y="7323"/>
                      <a:pt x="137089" y="2296"/>
                    </a:cubicBezTo>
                    <a:cubicBezTo>
                      <a:pt x="151905" y="-2731"/>
                      <a:pt x="108249" y="1237"/>
                      <a:pt x="89464" y="7058"/>
                    </a:cubicBezTo>
                    <a:cubicBezTo>
                      <a:pt x="70679" y="12879"/>
                      <a:pt x="-7373" y="38015"/>
                      <a:pt x="564" y="37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2" name="フリーフォーム: 図形 2991">
                <a:extLst>
                  <a:ext uri="{FF2B5EF4-FFF2-40B4-BE49-F238E27FC236}">
                    <a16:creationId xmlns:a16="http://schemas.microsoft.com/office/drawing/2014/main" id="{8230C952-4381-4CC7-91F7-2A8116ED24F8}"/>
                  </a:ext>
                </a:extLst>
              </p:cNvPr>
              <p:cNvSpPr/>
              <p:nvPr/>
            </p:nvSpPr>
            <p:spPr>
              <a:xfrm>
                <a:off x="6738700" y="1833092"/>
                <a:ext cx="339920" cy="29056"/>
              </a:xfrm>
              <a:custGeom>
                <a:avLst/>
                <a:gdLst>
                  <a:gd name="connsiteX0" fmla="*/ 1825 w 339920"/>
                  <a:gd name="connsiteY0" fmla="*/ 29046 h 29056"/>
                  <a:gd name="connsiteX1" fmla="*/ 333613 w 339920"/>
                  <a:gd name="connsiteY1" fmla="*/ 5233 h 29056"/>
                  <a:gd name="connsiteX2" fmla="*/ 205025 w 339920"/>
                  <a:gd name="connsiteY2" fmla="*/ 2058 h 29056"/>
                  <a:gd name="connsiteX3" fmla="*/ 1825 w 339920"/>
                  <a:gd name="connsiteY3" fmla="*/ 29046 h 290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39920" h="29056">
                    <a:moveTo>
                      <a:pt x="1825" y="29046"/>
                    </a:moveTo>
                    <a:cubicBezTo>
                      <a:pt x="23256" y="29575"/>
                      <a:pt x="299746" y="9731"/>
                      <a:pt x="333613" y="5233"/>
                    </a:cubicBezTo>
                    <a:cubicBezTo>
                      <a:pt x="367480" y="735"/>
                      <a:pt x="256354" y="-2175"/>
                      <a:pt x="205025" y="2058"/>
                    </a:cubicBezTo>
                    <a:cubicBezTo>
                      <a:pt x="153696" y="6291"/>
                      <a:pt x="-19606" y="28517"/>
                      <a:pt x="1825" y="290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3" name="フリーフォーム: 図形 2992">
                <a:extLst>
                  <a:ext uri="{FF2B5EF4-FFF2-40B4-BE49-F238E27FC236}">
                    <a16:creationId xmlns:a16="http://schemas.microsoft.com/office/drawing/2014/main" id="{D92BA31D-5728-4867-A62B-89306424DB5C}"/>
                  </a:ext>
                </a:extLst>
              </p:cNvPr>
              <p:cNvSpPr/>
              <p:nvPr/>
            </p:nvSpPr>
            <p:spPr>
              <a:xfrm>
                <a:off x="7021513" y="1835100"/>
                <a:ext cx="281201" cy="103829"/>
              </a:xfrm>
              <a:custGeom>
                <a:avLst/>
                <a:gdLst>
                  <a:gd name="connsiteX0" fmla="*/ 280987 w 281201"/>
                  <a:gd name="connsiteY0" fmla="*/ 50 h 103829"/>
                  <a:gd name="connsiteX1" fmla="*/ 200025 w 281201"/>
                  <a:gd name="connsiteY1" fmla="*/ 71488 h 103829"/>
                  <a:gd name="connsiteX2" fmla="*/ 112712 w 281201"/>
                  <a:gd name="connsiteY2" fmla="*/ 95300 h 103829"/>
                  <a:gd name="connsiteX3" fmla="*/ 0 w 281201"/>
                  <a:gd name="connsiteY3" fmla="*/ 103238 h 103829"/>
                  <a:gd name="connsiteX4" fmla="*/ 114300 w 281201"/>
                  <a:gd name="connsiteY4" fmla="*/ 101650 h 103829"/>
                  <a:gd name="connsiteX5" fmla="*/ 160337 w 281201"/>
                  <a:gd name="connsiteY5" fmla="*/ 88950 h 103829"/>
                  <a:gd name="connsiteX6" fmla="*/ 222250 w 281201"/>
                  <a:gd name="connsiteY6" fmla="*/ 60375 h 103829"/>
                  <a:gd name="connsiteX7" fmla="*/ 280987 w 281201"/>
                  <a:gd name="connsiteY7" fmla="*/ 50 h 103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201" h="103829">
                    <a:moveTo>
                      <a:pt x="280987" y="50"/>
                    </a:moveTo>
                    <a:cubicBezTo>
                      <a:pt x="277283" y="1902"/>
                      <a:pt x="228071" y="55613"/>
                      <a:pt x="200025" y="71488"/>
                    </a:cubicBezTo>
                    <a:cubicBezTo>
                      <a:pt x="171979" y="87363"/>
                      <a:pt x="146049" y="90008"/>
                      <a:pt x="112712" y="95300"/>
                    </a:cubicBezTo>
                    <a:cubicBezTo>
                      <a:pt x="79375" y="100592"/>
                      <a:pt x="-265" y="102180"/>
                      <a:pt x="0" y="103238"/>
                    </a:cubicBezTo>
                    <a:cubicBezTo>
                      <a:pt x="265" y="104296"/>
                      <a:pt x="87577" y="104031"/>
                      <a:pt x="114300" y="101650"/>
                    </a:cubicBezTo>
                    <a:cubicBezTo>
                      <a:pt x="141023" y="99269"/>
                      <a:pt x="142345" y="95829"/>
                      <a:pt x="160337" y="88950"/>
                    </a:cubicBezTo>
                    <a:cubicBezTo>
                      <a:pt x="178329" y="82071"/>
                      <a:pt x="205052" y="73075"/>
                      <a:pt x="222250" y="60375"/>
                    </a:cubicBezTo>
                    <a:cubicBezTo>
                      <a:pt x="239448" y="47675"/>
                      <a:pt x="284691" y="-1802"/>
                      <a:pt x="280987" y="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4" name="フリーフォーム: 図形 2993">
                <a:extLst>
                  <a:ext uri="{FF2B5EF4-FFF2-40B4-BE49-F238E27FC236}">
                    <a16:creationId xmlns:a16="http://schemas.microsoft.com/office/drawing/2014/main" id="{EFAE9A8D-6567-438D-AEC5-678E3D26C958}"/>
                  </a:ext>
                </a:extLst>
              </p:cNvPr>
              <p:cNvSpPr/>
              <p:nvPr/>
            </p:nvSpPr>
            <p:spPr>
              <a:xfrm>
                <a:off x="7039364" y="1826689"/>
                <a:ext cx="398358" cy="133893"/>
              </a:xfrm>
              <a:custGeom>
                <a:avLst/>
                <a:gdLst>
                  <a:gd name="connsiteX0" fmla="*/ 1199 w 398358"/>
                  <a:gd name="connsiteY0" fmla="*/ 117999 h 133893"/>
                  <a:gd name="connsiteX1" fmla="*/ 129786 w 398358"/>
                  <a:gd name="connsiteY1" fmla="*/ 133874 h 133893"/>
                  <a:gd name="connsiteX2" fmla="*/ 204399 w 398358"/>
                  <a:gd name="connsiteY2" fmla="*/ 114824 h 133893"/>
                  <a:gd name="connsiteX3" fmla="*/ 286949 w 398358"/>
                  <a:gd name="connsiteY3" fmla="*/ 86249 h 133893"/>
                  <a:gd name="connsiteX4" fmla="*/ 394899 w 398358"/>
                  <a:gd name="connsiteY4" fmla="*/ 2111 h 133893"/>
                  <a:gd name="connsiteX5" fmla="*/ 364736 w 398358"/>
                  <a:gd name="connsiteY5" fmla="*/ 29099 h 133893"/>
                  <a:gd name="connsiteX6" fmla="*/ 294886 w 398358"/>
                  <a:gd name="connsiteY6" fmla="*/ 70374 h 133893"/>
                  <a:gd name="connsiteX7" fmla="*/ 212336 w 398358"/>
                  <a:gd name="connsiteY7" fmla="*/ 97361 h 133893"/>
                  <a:gd name="connsiteX8" fmla="*/ 1199 w 398358"/>
                  <a:gd name="connsiteY8" fmla="*/ 117999 h 133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98358" h="133893">
                    <a:moveTo>
                      <a:pt x="1199" y="117999"/>
                    </a:moveTo>
                    <a:cubicBezTo>
                      <a:pt x="-12559" y="124084"/>
                      <a:pt x="95919" y="134403"/>
                      <a:pt x="129786" y="133874"/>
                    </a:cubicBezTo>
                    <a:cubicBezTo>
                      <a:pt x="163653" y="133345"/>
                      <a:pt x="178205" y="122761"/>
                      <a:pt x="204399" y="114824"/>
                    </a:cubicBezTo>
                    <a:cubicBezTo>
                      <a:pt x="230593" y="106887"/>
                      <a:pt x="255199" y="105034"/>
                      <a:pt x="286949" y="86249"/>
                    </a:cubicBezTo>
                    <a:cubicBezTo>
                      <a:pt x="318699" y="67463"/>
                      <a:pt x="381935" y="11636"/>
                      <a:pt x="394899" y="2111"/>
                    </a:cubicBezTo>
                    <a:cubicBezTo>
                      <a:pt x="407863" y="-7414"/>
                      <a:pt x="381405" y="17722"/>
                      <a:pt x="364736" y="29099"/>
                    </a:cubicBezTo>
                    <a:cubicBezTo>
                      <a:pt x="348067" y="40476"/>
                      <a:pt x="320286" y="58997"/>
                      <a:pt x="294886" y="70374"/>
                    </a:cubicBezTo>
                    <a:cubicBezTo>
                      <a:pt x="269486" y="81751"/>
                      <a:pt x="256257" y="87042"/>
                      <a:pt x="212336" y="97361"/>
                    </a:cubicBezTo>
                    <a:cubicBezTo>
                      <a:pt x="168415" y="107680"/>
                      <a:pt x="14957" y="111914"/>
                      <a:pt x="1199" y="1179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5" name="フリーフォーム: 図形 2994">
                <a:extLst>
                  <a:ext uri="{FF2B5EF4-FFF2-40B4-BE49-F238E27FC236}">
                    <a16:creationId xmlns:a16="http://schemas.microsoft.com/office/drawing/2014/main" id="{B253ED9D-8411-4652-8822-B6E8A3E6355A}"/>
                  </a:ext>
                </a:extLst>
              </p:cNvPr>
              <p:cNvSpPr/>
              <p:nvPr/>
            </p:nvSpPr>
            <p:spPr>
              <a:xfrm>
                <a:off x="7275513" y="1811307"/>
                <a:ext cx="84137" cy="101870"/>
              </a:xfrm>
              <a:custGeom>
                <a:avLst/>
                <a:gdLst>
                  <a:gd name="connsiteX0" fmla="*/ 84137 w 84137"/>
                  <a:gd name="connsiteY0" fmla="*/ 31 h 101870"/>
                  <a:gd name="connsiteX1" fmla="*/ 44450 w 84137"/>
                  <a:gd name="connsiteY1" fmla="*/ 74643 h 101870"/>
                  <a:gd name="connsiteX2" fmla="*/ 0 w 84137"/>
                  <a:gd name="connsiteY2" fmla="*/ 101631 h 101870"/>
                  <a:gd name="connsiteX3" fmla="*/ 44450 w 84137"/>
                  <a:gd name="connsiteY3" fmla="*/ 84168 h 101870"/>
                  <a:gd name="connsiteX4" fmla="*/ 84137 w 84137"/>
                  <a:gd name="connsiteY4" fmla="*/ 31 h 101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4137" h="101870">
                    <a:moveTo>
                      <a:pt x="84137" y="31"/>
                    </a:moveTo>
                    <a:cubicBezTo>
                      <a:pt x="84137" y="-1556"/>
                      <a:pt x="58473" y="57710"/>
                      <a:pt x="44450" y="74643"/>
                    </a:cubicBezTo>
                    <a:cubicBezTo>
                      <a:pt x="30427" y="91576"/>
                      <a:pt x="0" y="100044"/>
                      <a:pt x="0" y="101631"/>
                    </a:cubicBezTo>
                    <a:cubicBezTo>
                      <a:pt x="0" y="103218"/>
                      <a:pt x="32015" y="96868"/>
                      <a:pt x="44450" y="84168"/>
                    </a:cubicBezTo>
                    <a:cubicBezTo>
                      <a:pt x="56885" y="71468"/>
                      <a:pt x="84137" y="1618"/>
                      <a:pt x="84137" y="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6" name="フリーフォーム: 図形 2995">
                <a:extLst>
                  <a:ext uri="{FF2B5EF4-FFF2-40B4-BE49-F238E27FC236}">
                    <a16:creationId xmlns:a16="http://schemas.microsoft.com/office/drawing/2014/main" id="{121FA120-A5E8-422A-AB6E-9FD94C09037D}"/>
                  </a:ext>
                </a:extLst>
              </p:cNvPr>
              <p:cNvSpPr/>
              <p:nvPr/>
            </p:nvSpPr>
            <p:spPr>
              <a:xfrm>
                <a:off x="7397178" y="1958778"/>
                <a:ext cx="221829" cy="65270"/>
              </a:xfrm>
              <a:custGeom>
                <a:avLst/>
                <a:gdLst>
                  <a:gd name="connsiteX0" fmla="*/ 572 w 221829"/>
                  <a:gd name="connsiteY0" fmla="*/ 8135 h 65270"/>
                  <a:gd name="connsiteX1" fmla="*/ 78360 w 221829"/>
                  <a:gd name="connsiteY1" fmla="*/ 62110 h 65270"/>
                  <a:gd name="connsiteX2" fmla="*/ 167260 w 221829"/>
                  <a:gd name="connsiteY2" fmla="*/ 52585 h 65270"/>
                  <a:gd name="connsiteX3" fmla="*/ 221235 w 221829"/>
                  <a:gd name="connsiteY3" fmla="*/ 197 h 65270"/>
                  <a:gd name="connsiteX4" fmla="*/ 194247 w 221829"/>
                  <a:gd name="connsiteY4" fmla="*/ 35122 h 65270"/>
                  <a:gd name="connsiteX5" fmla="*/ 165672 w 221829"/>
                  <a:gd name="connsiteY5" fmla="*/ 46235 h 65270"/>
                  <a:gd name="connsiteX6" fmla="*/ 119635 w 221829"/>
                  <a:gd name="connsiteY6" fmla="*/ 58935 h 65270"/>
                  <a:gd name="connsiteX7" fmla="*/ 572 w 221829"/>
                  <a:gd name="connsiteY7" fmla="*/ 8135 h 652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21829" h="65270">
                    <a:moveTo>
                      <a:pt x="572" y="8135"/>
                    </a:moveTo>
                    <a:cubicBezTo>
                      <a:pt x="-6307" y="8664"/>
                      <a:pt x="50579" y="54702"/>
                      <a:pt x="78360" y="62110"/>
                    </a:cubicBezTo>
                    <a:cubicBezTo>
                      <a:pt x="106141" y="69518"/>
                      <a:pt x="143448" y="62904"/>
                      <a:pt x="167260" y="52585"/>
                    </a:cubicBezTo>
                    <a:cubicBezTo>
                      <a:pt x="191072" y="42266"/>
                      <a:pt x="216737" y="3107"/>
                      <a:pt x="221235" y="197"/>
                    </a:cubicBezTo>
                    <a:cubicBezTo>
                      <a:pt x="225733" y="-2714"/>
                      <a:pt x="203507" y="27449"/>
                      <a:pt x="194247" y="35122"/>
                    </a:cubicBezTo>
                    <a:cubicBezTo>
                      <a:pt x="184987" y="42795"/>
                      <a:pt x="178107" y="42266"/>
                      <a:pt x="165672" y="46235"/>
                    </a:cubicBezTo>
                    <a:cubicBezTo>
                      <a:pt x="153237" y="50204"/>
                      <a:pt x="144770" y="62110"/>
                      <a:pt x="119635" y="58935"/>
                    </a:cubicBezTo>
                    <a:cubicBezTo>
                      <a:pt x="94500" y="55760"/>
                      <a:pt x="7451" y="7606"/>
                      <a:pt x="572" y="8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7" name="フリーフォーム: 図形 2996">
                <a:extLst>
                  <a:ext uri="{FF2B5EF4-FFF2-40B4-BE49-F238E27FC236}">
                    <a16:creationId xmlns:a16="http://schemas.microsoft.com/office/drawing/2014/main" id="{C8FEAE3F-DA56-4B7A-B35A-CB104F68C777}"/>
                  </a:ext>
                </a:extLst>
              </p:cNvPr>
              <p:cNvSpPr/>
              <p:nvPr/>
            </p:nvSpPr>
            <p:spPr>
              <a:xfrm>
                <a:off x="7407037" y="1934859"/>
                <a:ext cx="219528" cy="30874"/>
              </a:xfrm>
              <a:custGeom>
                <a:avLst/>
                <a:gdLst>
                  <a:gd name="connsiteX0" fmla="*/ 238 w 219528"/>
                  <a:gd name="connsiteY0" fmla="*/ 30466 h 30874"/>
                  <a:gd name="connsiteX1" fmla="*/ 209788 w 219528"/>
                  <a:gd name="connsiteY1" fmla="*/ 304 h 30874"/>
                  <a:gd name="connsiteX2" fmla="*/ 168513 w 219528"/>
                  <a:gd name="connsiteY2" fmla="*/ 16179 h 30874"/>
                  <a:gd name="connsiteX3" fmla="*/ 238 w 219528"/>
                  <a:gd name="connsiteY3" fmla="*/ 30466 h 308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9528" h="30874">
                    <a:moveTo>
                      <a:pt x="238" y="30466"/>
                    </a:moveTo>
                    <a:cubicBezTo>
                      <a:pt x="7117" y="27820"/>
                      <a:pt x="181742" y="2685"/>
                      <a:pt x="209788" y="304"/>
                    </a:cubicBezTo>
                    <a:cubicBezTo>
                      <a:pt x="237834" y="-2077"/>
                      <a:pt x="199469" y="10094"/>
                      <a:pt x="168513" y="16179"/>
                    </a:cubicBezTo>
                    <a:cubicBezTo>
                      <a:pt x="137557" y="22264"/>
                      <a:pt x="-6641" y="33112"/>
                      <a:pt x="238" y="304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8" name="フリーフォーム: 図形 2997">
                <a:extLst>
                  <a:ext uri="{FF2B5EF4-FFF2-40B4-BE49-F238E27FC236}">
                    <a16:creationId xmlns:a16="http://schemas.microsoft.com/office/drawing/2014/main" id="{C6F06909-C9AF-4E06-A3C0-60A8ED4E094C}"/>
                  </a:ext>
                </a:extLst>
              </p:cNvPr>
              <p:cNvSpPr/>
              <p:nvPr/>
            </p:nvSpPr>
            <p:spPr>
              <a:xfrm>
                <a:off x="7629466" y="1941492"/>
                <a:ext cx="99462" cy="52200"/>
              </a:xfrm>
              <a:custGeom>
                <a:avLst/>
                <a:gdLst>
                  <a:gd name="connsiteX0" fmla="*/ 59 w 99462"/>
                  <a:gd name="connsiteY0" fmla="*/ 21 h 52200"/>
                  <a:gd name="connsiteX1" fmla="*/ 92134 w 99462"/>
                  <a:gd name="connsiteY1" fmla="*/ 17483 h 52200"/>
                  <a:gd name="connsiteX2" fmla="*/ 88959 w 99462"/>
                  <a:gd name="connsiteY2" fmla="*/ 50821 h 52200"/>
                  <a:gd name="connsiteX3" fmla="*/ 50859 w 99462"/>
                  <a:gd name="connsiteY3" fmla="*/ 44471 h 52200"/>
                  <a:gd name="connsiteX4" fmla="*/ 88959 w 99462"/>
                  <a:gd name="connsiteY4" fmla="*/ 31771 h 52200"/>
                  <a:gd name="connsiteX5" fmla="*/ 77847 w 99462"/>
                  <a:gd name="connsiteY5" fmla="*/ 20658 h 52200"/>
                  <a:gd name="connsiteX6" fmla="*/ 59 w 99462"/>
                  <a:gd name="connsiteY6" fmla="*/ 21 h 52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9462" h="52200">
                    <a:moveTo>
                      <a:pt x="59" y="21"/>
                    </a:moveTo>
                    <a:cubicBezTo>
                      <a:pt x="2440" y="-508"/>
                      <a:pt x="77317" y="9016"/>
                      <a:pt x="92134" y="17483"/>
                    </a:cubicBezTo>
                    <a:cubicBezTo>
                      <a:pt x="106951" y="25950"/>
                      <a:pt x="95838" y="46323"/>
                      <a:pt x="88959" y="50821"/>
                    </a:cubicBezTo>
                    <a:cubicBezTo>
                      <a:pt x="82080" y="55319"/>
                      <a:pt x="50859" y="47646"/>
                      <a:pt x="50859" y="44471"/>
                    </a:cubicBezTo>
                    <a:cubicBezTo>
                      <a:pt x="50859" y="41296"/>
                      <a:pt x="84461" y="35740"/>
                      <a:pt x="88959" y="31771"/>
                    </a:cubicBezTo>
                    <a:cubicBezTo>
                      <a:pt x="93457" y="27802"/>
                      <a:pt x="87901" y="25156"/>
                      <a:pt x="77847" y="20658"/>
                    </a:cubicBezTo>
                    <a:cubicBezTo>
                      <a:pt x="67793" y="16160"/>
                      <a:pt x="-2322" y="550"/>
                      <a:pt x="59" y="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99" name="フリーフォーム: 図形 2998">
                <a:extLst>
                  <a:ext uri="{FF2B5EF4-FFF2-40B4-BE49-F238E27FC236}">
                    <a16:creationId xmlns:a16="http://schemas.microsoft.com/office/drawing/2014/main" id="{3D847C77-B273-46F3-93F9-E8930D8DA62A}"/>
                  </a:ext>
                </a:extLst>
              </p:cNvPr>
              <p:cNvSpPr/>
              <p:nvPr/>
            </p:nvSpPr>
            <p:spPr>
              <a:xfrm>
                <a:off x="7015156" y="1571616"/>
                <a:ext cx="187526" cy="131794"/>
              </a:xfrm>
              <a:custGeom>
                <a:avLst/>
                <a:gdLst>
                  <a:gd name="connsiteX0" fmla="*/ 88907 w 187526"/>
                  <a:gd name="connsiteY0" fmla="*/ 9 h 131794"/>
                  <a:gd name="connsiteX1" fmla="*/ 182569 w 187526"/>
                  <a:gd name="connsiteY1" fmla="*/ 66684 h 131794"/>
                  <a:gd name="connsiteX2" fmla="*/ 153994 w 187526"/>
                  <a:gd name="connsiteY2" fmla="*/ 96847 h 131794"/>
                  <a:gd name="connsiteX3" fmla="*/ 123832 w 187526"/>
                  <a:gd name="connsiteY3" fmla="*/ 117484 h 131794"/>
                  <a:gd name="connsiteX4" fmla="*/ 80969 w 187526"/>
                  <a:gd name="connsiteY4" fmla="*/ 131772 h 131794"/>
                  <a:gd name="connsiteX5" fmla="*/ 7 w 187526"/>
                  <a:gd name="connsiteY5" fmla="*/ 114309 h 131794"/>
                  <a:gd name="connsiteX6" fmla="*/ 85732 w 187526"/>
                  <a:gd name="connsiteY6" fmla="*/ 123834 h 131794"/>
                  <a:gd name="connsiteX7" fmla="*/ 147644 w 187526"/>
                  <a:gd name="connsiteY7" fmla="*/ 93672 h 131794"/>
                  <a:gd name="connsiteX8" fmla="*/ 185744 w 187526"/>
                  <a:gd name="connsiteY8" fmla="*/ 61922 h 131794"/>
                  <a:gd name="connsiteX9" fmla="*/ 88907 w 187526"/>
                  <a:gd name="connsiteY9" fmla="*/ 9 h 1317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87526" h="131794">
                    <a:moveTo>
                      <a:pt x="88907" y="9"/>
                    </a:moveTo>
                    <a:cubicBezTo>
                      <a:pt x="88378" y="803"/>
                      <a:pt x="171721" y="50544"/>
                      <a:pt x="182569" y="66684"/>
                    </a:cubicBezTo>
                    <a:cubicBezTo>
                      <a:pt x="193417" y="82824"/>
                      <a:pt x="163783" y="88380"/>
                      <a:pt x="153994" y="96847"/>
                    </a:cubicBezTo>
                    <a:cubicBezTo>
                      <a:pt x="144205" y="105314"/>
                      <a:pt x="136003" y="111663"/>
                      <a:pt x="123832" y="117484"/>
                    </a:cubicBezTo>
                    <a:cubicBezTo>
                      <a:pt x="111661" y="123305"/>
                      <a:pt x="101606" y="132301"/>
                      <a:pt x="80969" y="131772"/>
                    </a:cubicBezTo>
                    <a:cubicBezTo>
                      <a:pt x="60332" y="131243"/>
                      <a:pt x="-787" y="115632"/>
                      <a:pt x="7" y="114309"/>
                    </a:cubicBezTo>
                    <a:cubicBezTo>
                      <a:pt x="801" y="112986"/>
                      <a:pt x="61126" y="127273"/>
                      <a:pt x="85732" y="123834"/>
                    </a:cubicBezTo>
                    <a:cubicBezTo>
                      <a:pt x="110338" y="120395"/>
                      <a:pt x="130975" y="103991"/>
                      <a:pt x="147644" y="93672"/>
                    </a:cubicBezTo>
                    <a:cubicBezTo>
                      <a:pt x="164313" y="83353"/>
                      <a:pt x="195269" y="74887"/>
                      <a:pt x="185744" y="61922"/>
                    </a:cubicBezTo>
                    <a:cubicBezTo>
                      <a:pt x="176219" y="48957"/>
                      <a:pt x="89436" y="-785"/>
                      <a:pt x="88907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0" name="フリーフォーム: 図形 2999">
                <a:extLst>
                  <a:ext uri="{FF2B5EF4-FFF2-40B4-BE49-F238E27FC236}">
                    <a16:creationId xmlns:a16="http://schemas.microsoft.com/office/drawing/2014/main" id="{2BE3FD26-B1C0-479F-8049-39EC0FBBC0FF}"/>
                  </a:ext>
                </a:extLst>
              </p:cNvPr>
              <p:cNvSpPr/>
              <p:nvPr/>
            </p:nvSpPr>
            <p:spPr>
              <a:xfrm>
                <a:off x="7305544" y="1698071"/>
                <a:ext cx="349448" cy="53896"/>
              </a:xfrm>
              <a:custGeom>
                <a:avLst/>
                <a:gdLst>
                  <a:gd name="connsiteX0" fmla="*/ 131 w 349448"/>
                  <a:gd name="connsiteY0" fmla="*/ 554 h 53896"/>
                  <a:gd name="connsiteX1" fmla="*/ 168406 w 349448"/>
                  <a:gd name="connsiteY1" fmla="*/ 24367 h 53896"/>
                  <a:gd name="connsiteX2" fmla="*/ 284294 w 349448"/>
                  <a:gd name="connsiteY2" fmla="*/ 41829 h 53896"/>
                  <a:gd name="connsiteX3" fmla="*/ 349381 w 349448"/>
                  <a:gd name="connsiteY3" fmla="*/ 21192 h 53896"/>
                  <a:gd name="connsiteX4" fmla="*/ 273181 w 349448"/>
                  <a:gd name="connsiteY4" fmla="*/ 48179 h 53896"/>
                  <a:gd name="connsiteX5" fmla="*/ 196981 w 349448"/>
                  <a:gd name="connsiteY5" fmla="*/ 49767 h 53896"/>
                  <a:gd name="connsiteX6" fmla="*/ 131 w 349448"/>
                  <a:gd name="connsiteY6" fmla="*/ 554 h 53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49448" h="53896">
                    <a:moveTo>
                      <a:pt x="131" y="554"/>
                    </a:moveTo>
                    <a:cubicBezTo>
                      <a:pt x="-4631" y="-3679"/>
                      <a:pt x="121046" y="17488"/>
                      <a:pt x="168406" y="24367"/>
                    </a:cubicBezTo>
                    <a:cubicBezTo>
                      <a:pt x="215766" y="31246"/>
                      <a:pt x="254132" y="42358"/>
                      <a:pt x="284294" y="41829"/>
                    </a:cubicBezTo>
                    <a:cubicBezTo>
                      <a:pt x="314457" y="41300"/>
                      <a:pt x="351233" y="20134"/>
                      <a:pt x="349381" y="21192"/>
                    </a:cubicBezTo>
                    <a:cubicBezTo>
                      <a:pt x="347529" y="22250"/>
                      <a:pt x="298581" y="43417"/>
                      <a:pt x="273181" y="48179"/>
                    </a:cubicBezTo>
                    <a:cubicBezTo>
                      <a:pt x="247781" y="52941"/>
                      <a:pt x="238256" y="57440"/>
                      <a:pt x="196981" y="49767"/>
                    </a:cubicBezTo>
                    <a:cubicBezTo>
                      <a:pt x="155706" y="42094"/>
                      <a:pt x="4893" y="4787"/>
                      <a:pt x="131" y="55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1" name="フリーフォーム: 図形 3000">
                <a:extLst>
                  <a:ext uri="{FF2B5EF4-FFF2-40B4-BE49-F238E27FC236}">
                    <a16:creationId xmlns:a16="http://schemas.microsoft.com/office/drawing/2014/main" id="{97AA3988-6833-4A39-947B-4DBA915E0102}"/>
                  </a:ext>
                </a:extLst>
              </p:cNvPr>
              <p:cNvSpPr/>
              <p:nvPr/>
            </p:nvSpPr>
            <p:spPr>
              <a:xfrm>
                <a:off x="6549810" y="4023917"/>
                <a:ext cx="373816" cy="208687"/>
              </a:xfrm>
              <a:custGeom>
                <a:avLst/>
                <a:gdLst>
                  <a:gd name="connsiteX0" fmla="*/ 215 w 373816"/>
                  <a:gd name="connsiteY0" fmla="*/ 208358 h 208687"/>
                  <a:gd name="connsiteX1" fmla="*/ 158965 w 373816"/>
                  <a:gd name="connsiteY1" fmla="*/ 157558 h 208687"/>
                  <a:gd name="connsiteX2" fmla="*/ 241515 w 373816"/>
                  <a:gd name="connsiteY2" fmla="*/ 103583 h 208687"/>
                  <a:gd name="connsiteX3" fmla="*/ 358990 w 373816"/>
                  <a:gd name="connsiteY3" fmla="*/ 25796 h 208687"/>
                  <a:gd name="connsiteX4" fmla="*/ 368515 w 373816"/>
                  <a:gd name="connsiteY4" fmla="*/ 396 h 208687"/>
                  <a:gd name="connsiteX5" fmla="*/ 325653 w 373816"/>
                  <a:gd name="connsiteY5" fmla="*/ 41671 h 208687"/>
                  <a:gd name="connsiteX6" fmla="*/ 238340 w 373816"/>
                  <a:gd name="connsiteY6" fmla="*/ 103583 h 208687"/>
                  <a:gd name="connsiteX7" fmla="*/ 195478 w 373816"/>
                  <a:gd name="connsiteY7" fmla="*/ 132158 h 208687"/>
                  <a:gd name="connsiteX8" fmla="*/ 215 w 373816"/>
                  <a:gd name="connsiteY8" fmla="*/ 208358 h 2086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3816" h="208687">
                    <a:moveTo>
                      <a:pt x="215" y="208358"/>
                    </a:moveTo>
                    <a:cubicBezTo>
                      <a:pt x="-5870" y="212591"/>
                      <a:pt x="118748" y="175020"/>
                      <a:pt x="158965" y="157558"/>
                    </a:cubicBezTo>
                    <a:cubicBezTo>
                      <a:pt x="199182" y="140096"/>
                      <a:pt x="241515" y="103583"/>
                      <a:pt x="241515" y="103583"/>
                    </a:cubicBezTo>
                    <a:cubicBezTo>
                      <a:pt x="274852" y="81623"/>
                      <a:pt x="337823" y="42994"/>
                      <a:pt x="358990" y="25796"/>
                    </a:cubicBezTo>
                    <a:cubicBezTo>
                      <a:pt x="380157" y="8598"/>
                      <a:pt x="374071" y="-2250"/>
                      <a:pt x="368515" y="396"/>
                    </a:cubicBezTo>
                    <a:cubicBezTo>
                      <a:pt x="362959" y="3042"/>
                      <a:pt x="347349" y="24473"/>
                      <a:pt x="325653" y="41671"/>
                    </a:cubicBezTo>
                    <a:cubicBezTo>
                      <a:pt x="303957" y="58869"/>
                      <a:pt x="260036" y="88502"/>
                      <a:pt x="238340" y="103583"/>
                    </a:cubicBezTo>
                    <a:cubicBezTo>
                      <a:pt x="216644" y="118664"/>
                      <a:pt x="231726" y="118664"/>
                      <a:pt x="195478" y="132158"/>
                    </a:cubicBezTo>
                    <a:cubicBezTo>
                      <a:pt x="159230" y="145652"/>
                      <a:pt x="6300" y="204125"/>
                      <a:pt x="215" y="2083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2" name="フリーフォーム: 図形 3001">
                <a:extLst>
                  <a:ext uri="{FF2B5EF4-FFF2-40B4-BE49-F238E27FC236}">
                    <a16:creationId xmlns:a16="http://schemas.microsoft.com/office/drawing/2014/main" id="{28C43B7C-11E4-476C-B6EE-A62C8C713DD8}"/>
                  </a:ext>
                </a:extLst>
              </p:cNvPr>
              <p:cNvSpPr/>
              <p:nvPr/>
            </p:nvSpPr>
            <p:spPr>
              <a:xfrm>
                <a:off x="6554788" y="4078272"/>
                <a:ext cx="350856" cy="176228"/>
              </a:xfrm>
              <a:custGeom>
                <a:avLst/>
                <a:gdLst>
                  <a:gd name="connsiteX0" fmla="*/ 0 w 350856"/>
                  <a:gd name="connsiteY0" fmla="*/ 176228 h 176228"/>
                  <a:gd name="connsiteX1" fmla="*/ 176212 w 350856"/>
                  <a:gd name="connsiteY1" fmla="*/ 139716 h 176228"/>
                  <a:gd name="connsiteX2" fmla="*/ 254000 w 350856"/>
                  <a:gd name="connsiteY2" fmla="*/ 74628 h 176228"/>
                  <a:gd name="connsiteX3" fmla="*/ 350837 w 350856"/>
                  <a:gd name="connsiteY3" fmla="*/ 16 h 176228"/>
                  <a:gd name="connsiteX4" fmla="*/ 261937 w 350856"/>
                  <a:gd name="connsiteY4" fmla="*/ 68278 h 176228"/>
                  <a:gd name="connsiteX5" fmla="*/ 215900 w 350856"/>
                  <a:gd name="connsiteY5" fmla="*/ 106378 h 176228"/>
                  <a:gd name="connsiteX6" fmla="*/ 179387 w 350856"/>
                  <a:gd name="connsiteY6" fmla="*/ 117491 h 176228"/>
                  <a:gd name="connsiteX7" fmla="*/ 0 w 350856"/>
                  <a:gd name="connsiteY7" fmla="*/ 176228 h 1762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0856" h="176228">
                    <a:moveTo>
                      <a:pt x="0" y="176228"/>
                    </a:moveTo>
                    <a:cubicBezTo>
                      <a:pt x="66939" y="166438"/>
                      <a:pt x="133879" y="156649"/>
                      <a:pt x="176212" y="139716"/>
                    </a:cubicBezTo>
                    <a:cubicBezTo>
                      <a:pt x="218545" y="122783"/>
                      <a:pt x="224896" y="97911"/>
                      <a:pt x="254000" y="74628"/>
                    </a:cubicBezTo>
                    <a:cubicBezTo>
                      <a:pt x="283104" y="51345"/>
                      <a:pt x="349514" y="1074"/>
                      <a:pt x="350837" y="16"/>
                    </a:cubicBezTo>
                    <a:cubicBezTo>
                      <a:pt x="352160" y="-1042"/>
                      <a:pt x="284426" y="50551"/>
                      <a:pt x="261937" y="68278"/>
                    </a:cubicBezTo>
                    <a:cubicBezTo>
                      <a:pt x="239448" y="86005"/>
                      <a:pt x="229658" y="98176"/>
                      <a:pt x="215900" y="106378"/>
                    </a:cubicBezTo>
                    <a:cubicBezTo>
                      <a:pt x="202142" y="114580"/>
                      <a:pt x="179387" y="117491"/>
                      <a:pt x="179387" y="117491"/>
                    </a:cubicBezTo>
                    <a:lnTo>
                      <a:pt x="0" y="176228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3" name="フリーフォーム: 図形 3002">
                <a:extLst>
                  <a:ext uri="{FF2B5EF4-FFF2-40B4-BE49-F238E27FC236}">
                    <a16:creationId xmlns:a16="http://schemas.microsoft.com/office/drawing/2014/main" id="{CC114CC7-8D35-47E7-8F00-1B1B0A06392D}"/>
                  </a:ext>
                </a:extLst>
              </p:cNvPr>
              <p:cNvSpPr/>
              <p:nvPr/>
            </p:nvSpPr>
            <p:spPr>
              <a:xfrm>
                <a:off x="7136979" y="3766323"/>
                <a:ext cx="116896" cy="363716"/>
              </a:xfrm>
              <a:custGeom>
                <a:avLst/>
                <a:gdLst>
                  <a:gd name="connsiteX0" fmla="*/ 33759 w 116896"/>
                  <a:gd name="connsiteY0" fmla="*/ 815 h 363716"/>
                  <a:gd name="connsiteX1" fmla="*/ 11534 w 116896"/>
                  <a:gd name="connsiteY1" fmla="*/ 57965 h 363716"/>
                  <a:gd name="connsiteX2" fmla="*/ 11534 w 116896"/>
                  <a:gd name="connsiteY2" fmla="*/ 118290 h 363716"/>
                  <a:gd name="connsiteX3" fmla="*/ 62334 w 116896"/>
                  <a:gd name="connsiteY3" fmla="*/ 265927 h 363716"/>
                  <a:gd name="connsiteX4" fmla="*/ 116309 w 116896"/>
                  <a:gd name="connsiteY4" fmla="*/ 362765 h 363716"/>
                  <a:gd name="connsiteX5" fmla="*/ 87734 w 116896"/>
                  <a:gd name="connsiteY5" fmla="*/ 310377 h 363716"/>
                  <a:gd name="connsiteX6" fmla="*/ 36934 w 116896"/>
                  <a:gd name="connsiteY6" fmla="*/ 229415 h 363716"/>
                  <a:gd name="connsiteX7" fmla="*/ 3596 w 116896"/>
                  <a:gd name="connsiteY7" fmla="*/ 140515 h 363716"/>
                  <a:gd name="connsiteX8" fmla="*/ 3596 w 116896"/>
                  <a:gd name="connsiteY8" fmla="*/ 102415 h 363716"/>
                  <a:gd name="connsiteX9" fmla="*/ 33759 w 116896"/>
                  <a:gd name="connsiteY9" fmla="*/ 815 h 3637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6896" h="363716">
                    <a:moveTo>
                      <a:pt x="33759" y="815"/>
                    </a:moveTo>
                    <a:cubicBezTo>
                      <a:pt x="35082" y="-6593"/>
                      <a:pt x="15238" y="38386"/>
                      <a:pt x="11534" y="57965"/>
                    </a:cubicBezTo>
                    <a:cubicBezTo>
                      <a:pt x="7830" y="77544"/>
                      <a:pt x="3067" y="83630"/>
                      <a:pt x="11534" y="118290"/>
                    </a:cubicBezTo>
                    <a:cubicBezTo>
                      <a:pt x="20001" y="152950"/>
                      <a:pt x="44872" y="225181"/>
                      <a:pt x="62334" y="265927"/>
                    </a:cubicBezTo>
                    <a:cubicBezTo>
                      <a:pt x="79797" y="306673"/>
                      <a:pt x="112076" y="355357"/>
                      <a:pt x="116309" y="362765"/>
                    </a:cubicBezTo>
                    <a:cubicBezTo>
                      <a:pt x="120542" y="370173"/>
                      <a:pt x="100963" y="332602"/>
                      <a:pt x="87734" y="310377"/>
                    </a:cubicBezTo>
                    <a:cubicBezTo>
                      <a:pt x="74505" y="288152"/>
                      <a:pt x="50957" y="257725"/>
                      <a:pt x="36934" y="229415"/>
                    </a:cubicBezTo>
                    <a:cubicBezTo>
                      <a:pt x="22911" y="201105"/>
                      <a:pt x="9152" y="161682"/>
                      <a:pt x="3596" y="140515"/>
                    </a:cubicBezTo>
                    <a:cubicBezTo>
                      <a:pt x="-1960" y="119348"/>
                      <a:pt x="-373" y="122259"/>
                      <a:pt x="3596" y="102415"/>
                    </a:cubicBezTo>
                    <a:cubicBezTo>
                      <a:pt x="7565" y="82571"/>
                      <a:pt x="32436" y="8223"/>
                      <a:pt x="33759" y="8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4" name="フリーフォーム: 図形 3003">
                <a:extLst>
                  <a:ext uri="{FF2B5EF4-FFF2-40B4-BE49-F238E27FC236}">
                    <a16:creationId xmlns:a16="http://schemas.microsoft.com/office/drawing/2014/main" id="{ECE33BCA-BD9E-4A52-84DC-B101EE93FD47}"/>
                  </a:ext>
                </a:extLst>
              </p:cNvPr>
              <p:cNvSpPr/>
              <p:nvPr/>
            </p:nvSpPr>
            <p:spPr>
              <a:xfrm>
                <a:off x="7093422" y="3722313"/>
                <a:ext cx="174190" cy="427417"/>
              </a:xfrm>
              <a:custGeom>
                <a:avLst/>
                <a:gdLst>
                  <a:gd name="connsiteX0" fmla="*/ 59853 w 174190"/>
                  <a:gd name="connsiteY0" fmla="*/ 375 h 427417"/>
                  <a:gd name="connsiteX1" fmla="*/ 10641 w 174190"/>
                  <a:gd name="connsiteY1" fmla="*/ 98800 h 427417"/>
                  <a:gd name="connsiteX2" fmla="*/ 1116 w 174190"/>
                  <a:gd name="connsiteY2" fmla="*/ 135312 h 427417"/>
                  <a:gd name="connsiteX3" fmla="*/ 28103 w 174190"/>
                  <a:gd name="connsiteY3" fmla="*/ 252787 h 427417"/>
                  <a:gd name="connsiteX4" fmla="*/ 66203 w 174190"/>
                  <a:gd name="connsiteY4" fmla="*/ 340100 h 427417"/>
                  <a:gd name="connsiteX5" fmla="*/ 94778 w 174190"/>
                  <a:gd name="connsiteY5" fmla="*/ 387725 h 427417"/>
                  <a:gd name="connsiteX6" fmla="*/ 117003 w 174190"/>
                  <a:gd name="connsiteY6" fmla="*/ 411537 h 427417"/>
                  <a:gd name="connsiteX7" fmla="*/ 174153 w 174190"/>
                  <a:gd name="connsiteY7" fmla="*/ 427412 h 427417"/>
                  <a:gd name="connsiteX8" fmla="*/ 124941 w 174190"/>
                  <a:gd name="connsiteY8" fmla="*/ 409950 h 427417"/>
                  <a:gd name="connsiteX9" fmla="*/ 75728 w 174190"/>
                  <a:gd name="connsiteY9" fmla="*/ 343275 h 427417"/>
                  <a:gd name="connsiteX10" fmla="*/ 12228 w 174190"/>
                  <a:gd name="connsiteY10" fmla="*/ 138487 h 427417"/>
                  <a:gd name="connsiteX11" fmla="*/ 59853 w 174190"/>
                  <a:gd name="connsiteY11" fmla="*/ 375 h 4274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4190" h="427417">
                    <a:moveTo>
                      <a:pt x="59853" y="375"/>
                    </a:moveTo>
                    <a:cubicBezTo>
                      <a:pt x="59589" y="-6239"/>
                      <a:pt x="20430" y="76311"/>
                      <a:pt x="10641" y="98800"/>
                    </a:cubicBezTo>
                    <a:cubicBezTo>
                      <a:pt x="852" y="121289"/>
                      <a:pt x="-1794" y="109647"/>
                      <a:pt x="1116" y="135312"/>
                    </a:cubicBezTo>
                    <a:cubicBezTo>
                      <a:pt x="4026" y="160977"/>
                      <a:pt x="17255" y="218656"/>
                      <a:pt x="28103" y="252787"/>
                    </a:cubicBezTo>
                    <a:cubicBezTo>
                      <a:pt x="38951" y="286918"/>
                      <a:pt x="55090" y="317610"/>
                      <a:pt x="66203" y="340100"/>
                    </a:cubicBezTo>
                    <a:cubicBezTo>
                      <a:pt x="77316" y="362590"/>
                      <a:pt x="86311" y="375819"/>
                      <a:pt x="94778" y="387725"/>
                    </a:cubicBezTo>
                    <a:cubicBezTo>
                      <a:pt x="103245" y="399631"/>
                      <a:pt x="103774" y="404923"/>
                      <a:pt x="117003" y="411537"/>
                    </a:cubicBezTo>
                    <a:cubicBezTo>
                      <a:pt x="130232" y="418151"/>
                      <a:pt x="172830" y="427676"/>
                      <a:pt x="174153" y="427412"/>
                    </a:cubicBezTo>
                    <a:cubicBezTo>
                      <a:pt x="175476" y="427148"/>
                      <a:pt x="141345" y="423973"/>
                      <a:pt x="124941" y="409950"/>
                    </a:cubicBezTo>
                    <a:cubicBezTo>
                      <a:pt x="108537" y="395927"/>
                      <a:pt x="94513" y="388519"/>
                      <a:pt x="75728" y="343275"/>
                    </a:cubicBezTo>
                    <a:cubicBezTo>
                      <a:pt x="56943" y="298031"/>
                      <a:pt x="15932" y="189816"/>
                      <a:pt x="12228" y="138487"/>
                    </a:cubicBezTo>
                    <a:cubicBezTo>
                      <a:pt x="8524" y="87158"/>
                      <a:pt x="60117" y="6989"/>
                      <a:pt x="59853" y="3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5" name="フリーフォーム: 図形 3004">
                <a:extLst>
                  <a:ext uri="{FF2B5EF4-FFF2-40B4-BE49-F238E27FC236}">
                    <a16:creationId xmlns:a16="http://schemas.microsoft.com/office/drawing/2014/main" id="{BF672D88-0B10-4495-92C8-5CC5C79346D5}"/>
                  </a:ext>
                </a:extLst>
              </p:cNvPr>
              <p:cNvSpPr/>
              <p:nvPr/>
            </p:nvSpPr>
            <p:spPr>
              <a:xfrm>
                <a:off x="7269144" y="3713057"/>
                <a:ext cx="89533" cy="288578"/>
              </a:xfrm>
              <a:custGeom>
                <a:avLst/>
                <a:gdLst>
                  <a:gd name="connsiteX0" fmla="*/ 19 w 89533"/>
                  <a:gd name="connsiteY0" fmla="*/ 106 h 288578"/>
                  <a:gd name="connsiteX1" fmla="*/ 77806 w 89533"/>
                  <a:gd name="connsiteY1" fmla="*/ 27093 h 288578"/>
                  <a:gd name="connsiteX2" fmla="*/ 77806 w 89533"/>
                  <a:gd name="connsiteY2" fmla="*/ 73131 h 288578"/>
                  <a:gd name="connsiteX3" fmla="*/ 76219 w 89533"/>
                  <a:gd name="connsiteY3" fmla="*/ 187431 h 288578"/>
                  <a:gd name="connsiteX4" fmla="*/ 65106 w 89533"/>
                  <a:gd name="connsiteY4" fmla="*/ 263631 h 288578"/>
                  <a:gd name="connsiteX5" fmla="*/ 65106 w 89533"/>
                  <a:gd name="connsiteY5" fmla="*/ 285856 h 288578"/>
                  <a:gd name="connsiteX6" fmla="*/ 58756 w 89533"/>
                  <a:gd name="connsiteY6" fmla="*/ 209656 h 288578"/>
                  <a:gd name="connsiteX7" fmla="*/ 80981 w 89533"/>
                  <a:gd name="connsiteY7" fmla="*/ 69956 h 288578"/>
                  <a:gd name="connsiteX8" fmla="*/ 85744 w 89533"/>
                  <a:gd name="connsiteY8" fmla="*/ 36618 h 288578"/>
                  <a:gd name="connsiteX9" fmla="*/ 19 w 89533"/>
                  <a:gd name="connsiteY9" fmla="*/ 106 h 288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89533" h="288578">
                    <a:moveTo>
                      <a:pt x="19" y="106"/>
                    </a:moveTo>
                    <a:cubicBezTo>
                      <a:pt x="-1304" y="-1481"/>
                      <a:pt x="64842" y="14922"/>
                      <a:pt x="77806" y="27093"/>
                    </a:cubicBezTo>
                    <a:cubicBezTo>
                      <a:pt x="90770" y="39264"/>
                      <a:pt x="78071" y="46408"/>
                      <a:pt x="77806" y="73131"/>
                    </a:cubicBezTo>
                    <a:cubicBezTo>
                      <a:pt x="77541" y="99854"/>
                      <a:pt x="78336" y="155681"/>
                      <a:pt x="76219" y="187431"/>
                    </a:cubicBezTo>
                    <a:cubicBezTo>
                      <a:pt x="74102" y="219181"/>
                      <a:pt x="66958" y="247227"/>
                      <a:pt x="65106" y="263631"/>
                    </a:cubicBezTo>
                    <a:cubicBezTo>
                      <a:pt x="63254" y="280035"/>
                      <a:pt x="66164" y="294852"/>
                      <a:pt x="65106" y="285856"/>
                    </a:cubicBezTo>
                    <a:cubicBezTo>
                      <a:pt x="64048" y="276860"/>
                      <a:pt x="56110" y="245639"/>
                      <a:pt x="58756" y="209656"/>
                    </a:cubicBezTo>
                    <a:cubicBezTo>
                      <a:pt x="61402" y="173673"/>
                      <a:pt x="76483" y="98796"/>
                      <a:pt x="80981" y="69956"/>
                    </a:cubicBezTo>
                    <a:cubicBezTo>
                      <a:pt x="85479" y="41116"/>
                      <a:pt x="94740" y="45879"/>
                      <a:pt x="85744" y="36618"/>
                    </a:cubicBezTo>
                    <a:cubicBezTo>
                      <a:pt x="76748" y="27358"/>
                      <a:pt x="1342" y="1693"/>
                      <a:pt x="19" y="1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6" name="フリーフォーム: 図形 3005">
                <a:extLst>
                  <a:ext uri="{FF2B5EF4-FFF2-40B4-BE49-F238E27FC236}">
                    <a16:creationId xmlns:a16="http://schemas.microsoft.com/office/drawing/2014/main" id="{F5C55FF1-9985-4E6E-81B1-9C7A1D8198A2}"/>
                  </a:ext>
                </a:extLst>
              </p:cNvPr>
              <p:cNvSpPr/>
              <p:nvPr/>
            </p:nvSpPr>
            <p:spPr>
              <a:xfrm>
                <a:off x="7284953" y="3744065"/>
                <a:ext cx="60953" cy="253260"/>
              </a:xfrm>
              <a:custGeom>
                <a:avLst/>
                <a:gdLst>
                  <a:gd name="connsiteX0" fmla="*/ 60410 w 60953"/>
                  <a:gd name="connsiteY0" fmla="*/ 10373 h 253260"/>
                  <a:gd name="connsiteX1" fmla="*/ 1672 w 60953"/>
                  <a:gd name="connsiteY1" fmla="*/ 24660 h 253260"/>
                  <a:gd name="connsiteX2" fmla="*/ 17547 w 60953"/>
                  <a:gd name="connsiteY2" fmla="*/ 50060 h 253260"/>
                  <a:gd name="connsiteX3" fmla="*/ 33422 w 60953"/>
                  <a:gd name="connsiteY3" fmla="*/ 148485 h 253260"/>
                  <a:gd name="connsiteX4" fmla="*/ 27072 w 60953"/>
                  <a:gd name="connsiteY4" fmla="*/ 189760 h 253260"/>
                  <a:gd name="connsiteX5" fmla="*/ 41360 w 60953"/>
                  <a:gd name="connsiteY5" fmla="*/ 253260 h 253260"/>
                  <a:gd name="connsiteX6" fmla="*/ 33422 w 60953"/>
                  <a:gd name="connsiteY6" fmla="*/ 189760 h 253260"/>
                  <a:gd name="connsiteX7" fmla="*/ 60410 w 60953"/>
                  <a:gd name="connsiteY7" fmla="*/ 10373 h 253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60953" h="253260">
                    <a:moveTo>
                      <a:pt x="60410" y="10373"/>
                    </a:moveTo>
                    <a:cubicBezTo>
                      <a:pt x="55118" y="-17144"/>
                      <a:pt x="8816" y="18046"/>
                      <a:pt x="1672" y="24660"/>
                    </a:cubicBezTo>
                    <a:cubicBezTo>
                      <a:pt x="-5472" y="31274"/>
                      <a:pt x="12255" y="29423"/>
                      <a:pt x="17547" y="50060"/>
                    </a:cubicBezTo>
                    <a:cubicBezTo>
                      <a:pt x="22839" y="70697"/>
                      <a:pt x="31834" y="125202"/>
                      <a:pt x="33422" y="148485"/>
                    </a:cubicBezTo>
                    <a:cubicBezTo>
                      <a:pt x="35009" y="171768"/>
                      <a:pt x="25749" y="172297"/>
                      <a:pt x="27072" y="189760"/>
                    </a:cubicBezTo>
                    <a:cubicBezTo>
                      <a:pt x="28395" y="207223"/>
                      <a:pt x="40302" y="253260"/>
                      <a:pt x="41360" y="253260"/>
                    </a:cubicBezTo>
                    <a:cubicBezTo>
                      <a:pt x="42418" y="253260"/>
                      <a:pt x="36332" y="226537"/>
                      <a:pt x="33422" y="189760"/>
                    </a:cubicBezTo>
                    <a:cubicBezTo>
                      <a:pt x="30512" y="152983"/>
                      <a:pt x="65702" y="37890"/>
                      <a:pt x="60410" y="103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7" name="フリーフォーム: 図形 3006">
                <a:extLst>
                  <a:ext uri="{FF2B5EF4-FFF2-40B4-BE49-F238E27FC236}">
                    <a16:creationId xmlns:a16="http://schemas.microsoft.com/office/drawing/2014/main" id="{86F47BBD-AA8B-4D39-8DC6-B6921C9D2A6B}"/>
                  </a:ext>
                </a:extLst>
              </p:cNvPr>
              <p:cNvSpPr/>
              <p:nvPr/>
            </p:nvSpPr>
            <p:spPr>
              <a:xfrm>
                <a:off x="6913563" y="3616282"/>
                <a:ext cx="180434" cy="376639"/>
              </a:xfrm>
              <a:custGeom>
                <a:avLst/>
                <a:gdLst>
                  <a:gd name="connsiteX0" fmla="*/ 104775 w 180434"/>
                  <a:gd name="connsiteY0" fmla="*/ 43 h 376639"/>
                  <a:gd name="connsiteX1" fmla="*/ 171450 w 180434"/>
                  <a:gd name="connsiteY1" fmla="*/ 82593 h 376639"/>
                  <a:gd name="connsiteX2" fmla="*/ 176212 w 180434"/>
                  <a:gd name="connsiteY2" fmla="*/ 161968 h 376639"/>
                  <a:gd name="connsiteX3" fmla="*/ 138112 w 180434"/>
                  <a:gd name="connsiteY3" fmla="*/ 265156 h 376639"/>
                  <a:gd name="connsiteX4" fmla="*/ 98425 w 180434"/>
                  <a:gd name="connsiteY4" fmla="*/ 315956 h 376639"/>
                  <a:gd name="connsiteX5" fmla="*/ 68262 w 180434"/>
                  <a:gd name="connsiteY5" fmla="*/ 342943 h 376639"/>
                  <a:gd name="connsiteX6" fmla="*/ 0 w 180434"/>
                  <a:gd name="connsiteY6" fmla="*/ 376281 h 376639"/>
                  <a:gd name="connsiteX7" fmla="*/ 68262 w 180434"/>
                  <a:gd name="connsiteY7" fmla="*/ 354056 h 376639"/>
                  <a:gd name="connsiteX8" fmla="*/ 136525 w 180434"/>
                  <a:gd name="connsiteY8" fmla="*/ 261981 h 376639"/>
                  <a:gd name="connsiteX9" fmla="*/ 171450 w 180434"/>
                  <a:gd name="connsiteY9" fmla="*/ 93706 h 376639"/>
                  <a:gd name="connsiteX10" fmla="*/ 104775 w 180434"/>
                  <a:gd name="connsiteY10" fmla="*/ 43 h 3766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0434" h="376639">
                    <a:moveTo>
                      <a:pt x="104775" y="43"/>
                    </a:moveTo>
                    <a:cubicBezTo>
                      <a:pt x="104775" y="-1809"/>
                      <a:pt x="159544" y="55606"/>
                      <a:pt x="171450" y="82593"/>
                    </a:cubicBezTo>
                    <a:cubicBezTo>
                      <a:pt x="183356" y="109580"/>
                      <a:pt x="181768" y="131541"/>
                      <a:pt x="176212" y="161968"/>
                    </a:cubicBezTo>
                    <a:cubicBezTo>
                      <a:pt x="170656" y="192395"/>
                      <a:pt x="151076" y="239491"/>
                      <a:pt x="138112" y="265156"/>
                    </a:cubicBezTo>
                    <a:cubicBezTo>
                      <a:pt x="125148" y="290821"/>
                      <a:pt x="110066" y="302992"/>
                      <a:pt x="98425" y="315956"/>
                    </a:cubicBezTo>
                    <a:cubicBezTo>
                      <a:pt x="86784" y="328920"/>
                      <a:pt x="84666" y="332889"/>
                      <a:pt x="68262" y="342943"/>
                    </a:cubicBezTo>
                    <a:cubicBezTo>
                      <a:pt x="51858" y="352997"/>
                      <a:pt x="0" y="374429"/>
                      <a:pt x="0" y="376281"/>
                    </a:cubicBezTo>
                    <a:cubicBezTo>
                      <a:pt x="0" y="378133"/>
                      <a:pt x="45508" y="373106"/>
                      <a:pt x="68262" y="354056"/>
                    </a:cubicBezTo>
                    <a:cubicBezTo>
                      <a:pt x="91016" y="335006"/>
                      <a:pt x="119327" y="305373"/>
                      <a:pt x="136525" y="261981"/>
                    </a:cubicBezTo>
                    <a:cubicBezTo>
                      <a:pt x="153723" y="218589"/>
                      <a:pt x="175419" y="133394"/>
                      <a:pt x="171450" y="93706"/>
                    </a:cubicBezTo>
                    <a:cubicBezTo>
                      <a:pt x="167481" y="54018"/>
                      <a:pt x="104775" y="1895"/>
                      <a:pt x="104775" y="4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8" name="フリーフォーム: 図形 3007">
                <a:extLst>
                  <a:ext uri="{FF2B5EF4-FFF2-40B4-BE49-F238E27FC236}">
                    <a16:creationId xmlns:a16="http://schemas.microsoft.com/office/drawing/2014/main" id="{B492C8CF-B4A6-4C3E-BE2C-5F99E86E7B08}"/>
                  </a:ext>
                </a:extLst>
              </p:cNvPr>
              <p:cNvSpPr/>
              <p:nvPr/>
            </p:nvSpPr>
            <p:spPr>
              <a:xfrm>
                <a:off x="7037333" y="3632199"/>
                <a:ext cx="90680" cy="122240"/>
              </a:xfrm>
              <a:custGeom>
                <a:avLst/>
                <a:gdLst>
                  <a:gd name="connsiteX0" fmla="*/ 55 w 90680"/>
                  <a:gd name="connsiteY0" fmla="*/ 1 h 122240"/>
                  <a:gd name="connsiteX1" fmla="*/ 71492 w 90680"/>
                  <a:gd name="connsiteY1" fmla="*/ 65089 h 122240"/>
                  <a:gd name="connsiteX2" fmla="*/ 87367 w 90680"/>
                  <a:gd name="connsiteY2" fmla="*/ 122239 h 122240"/>
                  <a:gd name="connsiteX3" fmla="*/ 84192 w 90680"/>
                  <a:gd name="connsiteY3" fmla="*/ 66676 h 122240"/>
                  <a:gd name="connsiteX4" fmla="*/ 55 w 90680"/>
                  <a:gd name="connsiteY4" fmla="*/ 1 h 122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0680" h="122240">
                    <a:moveTo>
                      <a:pt x="55" y="1"/>
                    </a:moveTo>
                    <a:cubicBezTo>
                      <a:pt x="-2062" y="-263"/>
                      <a:pt x="56940" y="44716"/>
                      <a:pt x="71492" y="65089"/>
                    </a:cubicBezTo>
                    <a:cubicBezTo>
                      <a:pt x="86044" y="85462"/>
                      <a:pt x="85250" y="121975"/>
                      <a:pt x="87367" y="122239"/>
                    </a:cubicBezTo>
                    <a:cubicBezTo>
                      <a:pt x="89484" y="122503"/>
                      <a:pt x="95040" y="85726"/>
                      <a:pt x="84192" y="66676"/>
                    </a:cubicBezTo>
                    <a:cubicBezTo>
                      <a:pt x="73344" y="47626"/>
                      <a:pt x="2172" y="265"/>
                      <a:pt x="5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09" name="フリーフォーム: 図形 3008">
                <a:extLst>
                  <a:ext uri="{FF2B5EF4-FFF2-40B4-BE49-F238E27FC236}">
                    <a16:creationId xmlns:a16="http://schemas.microsoft.com/office/drawing/2014/main" id="{2DC93D4B-947D-4F59-AF5F-2A55DDE0AD48}"/>
                  </a:ext>
                </a:extLst>
              </p:cNvPr>
              <p:cNvSpPr/>
              <p:nvPr/>
            </p:nvSpPr>
            <p:spPr>
              <a:xfrm>
                <a:off x="6883384" y="3900026"/>
                <a:ext cx="211273" cy="119751"/>
              </a:xfrm>
              <a:custGeom>
                <a:avLst/>
                <a:gdLst>
                  <a:gd name="connsiteX0" fmla="*/ 16 w 211273"/>
                  <a:gd name="connsiteY0" fmla="*/ 94124 h 119751"/>
                  <a:gd name="connsiteX1" fmla="*/ 103204 w 211273"/>
                  <a:gd name="connsiteY1" fmla="*/ 119524 h 119751"/>
                  <a:gd name="connsiteX2" fmla="*/ 160354 w 211273"/>
                  <a:gd name="connsiteY2" fmla="*/ 76662 h 119751"/>
                  <a:gd name="connsiteX3" fmla="*/ 211154 w 211273"/>
                  <a:gd name="connsiteY3" fmla="*/ 462 h 119751"/>
                  <a:gd name="connsiteX4" fmla="*/ 173054 w 211273"/>
                  <a:gd name="connsiteY4" fmla="*/ 46499 h 119751"/>
                  <a:gd name="connsiteX5" fmla="*/ 128604 w 211273"/>
                  <a:gd name="connsiteY5" fmla="*/ 83012 h 119751"/>
                  <a:gd name="connsiteX6" fmla="*/ 111141 w 211273"/>
                  <a:gd name="connsiteY6" fmla="*/ 105237 h 119751"/>
                  <a:gd name="connsiteX7" fmla="*/ 16 w 211273"/>
                  <a:gd name="connsiteY7" fmla="*/ 94124 h 1197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1273" h="119751">
                    <a:moveTo>
                      <a:pt x="16" y="94124"/>
                    </a:moveTo>
                    <a:cubicBezTo>
                      <a:pt x="-1307" y="96505"/>
                      <a:pt x="76481" y="122434"/>
                      <a:pt x="103204" y="119524"/>
                    </a:cubicBezTo>
                    <a:cubicBezTo>
                      <a:pt x="129927" y="116614"/>
                      <a:pt x="142362" y="96506"/>
                      <a:pt x="160354" y="76662"/>
                    </a:cubicBezTo>
                    <a:cubicBezTo>
                      <a:pt x="178346" y="56818"/>
                      <a:pt x="209037" y="5489"/>
                      <a:pt x="211154" y="462"/>
                    </a:cubicBezTo>
                    <a:cubicBezTo>
                      <a:pt x="213271" y="-4565"/>
                      <a:pt x="186812" y="32741"/>
                      <a:pt x="173054" y="46499"/>
                    </a:cubicBezTo>
                    <a:cubicBezTo>
                      <a:pt x="159296" y="60257"/>
                      <a:pt x="138923" y="73222"/>
                      <a:pt x="128604" y="83012"/>
                    </a:cubicBezTo>
                    <a:cubicBezTo>
                      <a:pt x="118285" y="92802"/>
                      <a:pt x="125428" y="102062"/>
                      <a:pt x="111141" y="105237"/>
                    </a:cubicBezTo>
                    <a:cubicBezTo>
                      <a:pt x="96854" y="108412"/>
                      <a:pt x="1339" y="91743"/>
                      <a:pt x="16" y="941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0" name="フリーフォーム: 図形 3009">
                <a:extLst>
                  <a:ext uri="{FF2B5EF4-FFF2-40B4-BE49-F238E27FC236}">
                    <a16:creationId xmlns:a16="http://schemas.microsoft.com/office/drawing/2014/main" id="{89D93F9D-F828-456F-8E64-80FCB7BC0B15}"/>
                  </a:ext>
                </a:extLst>
              </p:cNvPr>
              <p:cNvSpPr/>
              <p:nvPr/>
            </p:nvSpPr>
            <p:spPr>
              <a:xfrm>
                <a:off x="6766080" y="3703627"/>
                <a:ext cx="145907" cy="296575"/>
              </a:xfrm>
              <a:custGeom>
                <a:avLst/>
                <a:gdLst>
                  <a:gd name="connsiteX0" fmla="*/ 56995 w 145907"/>
                  <a:gd name="connsiteY0" fmla="*/ 11 h 296575"/>
                  <a:gd name="connsiteX1" fmla="*/ 14133 w 145907"/>
                  <a:gd name="connsiteY1" fmla="*/ 104786 h 296575"/>
                  <a:gd name="connsiteX2" fmla="*/ 4608 w 145907"/>
                  <a:gd name="connsiteY2" fmla="*/ 131773 h 296575"/>
                  <a:gd name="connsiteX3" fmla="*/ 4608 w 145907"/>
                  <a:gd name="connsiteY3" fmla="*/ 174636 h 296575"/>
                  <a:gd name="connsiteX4" fmla="*/ 61758 w 145907"/>
                  <a:gd name="connsiteY4" fmla="*/ 284173 h 296575"/>
                  <a:gd name="connsiteX5" fmla="*/ 90333 w 145907"/>
                  <a:gd name="connsiteY5" fmla="*/ 293698 h 296575"/>
                  <a:gd name="connsiteX6" fmla="*/ 145895 w 145907"/>
                  <a:gd name="connsiteY6" fmla="*/ 280998 h 296575"/>
                  <a:gd name="connsiteX7" fmla="*/ 95095 w 145907"/>
                  <a:gd name="connsiteY7" fmla="*/ 280998 h 296575"/>
                  <a:gd name="connsiteX8" fmla="*/ 55408 w 145907"/>
                  <a:gd name="connsiteY8" fmla="*/ 227023 h 296575"/>
                  <a:gd name="connsiteX9" fmla="*/ 14133 w 145907"/>
                  <a:gd name="connsiteY9" fmla="*/ 169873 h 296575"/>
                  <a:gd name="connsiteX10" fmla="*/ 30008 w 145907"/>
                  <a:gd name="connsiteY10" fmla="*/ 98436 h 296575"/>
                  <a:gd name="connsiteX11" fmla="*/ 56995 w 145907"/>
                  <a:gd name="connsiteY11" fmla="*/ 11 h 29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5907" h="296575">
                    <a:moveTo>
                      <a:pt x="56995" y="11"/>
                    </a:moveTo>
                    <a:cubicBezTo>
                      <a:pt x="54349" y="1069"/>
                      <a:pt x="22864" y="82826"/>
                      <a:pt x="14133" y="104786"/>
                    </a:cubicBezTo>
                    <a:cubicBezTo>
                      <a:pt x="5402" y="126746"/>
                      <a:pt x="6195" y="120131"/>
                      <a:pt x="4608" y="131773"/>
                    </a:cubicBezTo>
                    <a:cubicBezTo>
                      <a:pt x="3021" y="143415"/>
                      <a:pt x="-4917" y="149236"/>
                      <a:pt x="4608" y="174636"/>
                    </a:cubicBezTo>
                    <a:cubicBezTo>
                      <a:pt x="14133" y="200036"/>
                      <a:pt x="47471" y="264329"/>
                      <a:pt x="61758" y="284173"/>
                    </a:cubicBezTo>
                    <a:cubicBezTo>
                      <a:pt x="76045" y="304017"/>
                      <a:pt x="76310" y="294227"/>
                      <a:pt x="90333" y="293698"/>
                    </a:cubicBezTo>
                    <a:cubicBezTo>
                      <a:pt x="104356" y="293169"/>
                      <a:pt x="145101" y="283115"/>
                      <a:pt x="145895" y="280998"/>
                    </a:cubicBezTo>
                    <a:cubicBezTo>
                      <a:pt x="146689" y="278881"/>
                      <a:pt x="110176" y="289994"/>
                      <a:pt x="95095" y="280998"/>
                    </a:cubicBezTo>
                    <a:cubicBezTo>
                      <a:pt x="80014" y="272002"/>
                      <a:pt x="55408" y="227023"/>
                      <a:pt x="55408" y="227023"/>
                    </a:cubicBezTo>
                    <a:cubicBezTo>
                      <a:pt x="41914" y="208502"/>
                      <a:pt x="18366" y="191304"/>
                      <a:pt x="14133" y="169873"/>
                    </a:cubicBezTo>
                    <a:cubicBezTo>
                      <a:pt x="9900" y="148442"/>
                      <a:pt x="30008" y="98436"/>
                      <a:pt x="30008" y="98436"/>
                    </a:cubicBezTo>
                    <a:cubicBezTo>
                      <a:pt x="35829" y="71978"/>
                      <a:pt x="59641" y="-1047"/>
                      <a:pt x="56995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1" name="フリーフォーム: 図形 3010">
                <a:extLst>
                  <a:ext uri="{FF2B5EF4-FFF2-40B4-BE49-F238E27FC236}">
                    <a16:creationId xmlns:a16="http://schemas.microsoft.com/office/drawing/2014/main" id="{22445C49-AAF5-4DE2-BA16-F6B6B9F5142D}"/>
                  </a:ext>
                </a:extLst>
              </p:cNvPr>
              <p:cNvSpPr/>
              <p:nvPr/>
            </p:nvSpPr>
            <p:spPr>
              <a:xfrm>
                <a:off x="6816429" y="3662076"/>
                <a:ext cx="224491" cy="322987"/>
              </a:xfrm>
              <a:custGeom>
                <a:avLst/>
                <a:gdLst>
                  <a:gd name="connsiteX0" fmla="*/ 296 w 224491"/>
                  <a:gd name="connsiteY0" fmla="*/ 100299 h 322987"/>
                  <a:gd name="connsiteX1" fmla="*/ 119359 w 224491"/>
                  <a:gd name="connsiteY1" fmla="*/ 27274 h 322987"/>
                  <a:gd name="connsiteX2" fmla="*/ 157459 w 224491"/>
                  <a:gd name="connsiteY2" fmla="*/ 287 h 322987"/>
                  <a:gd name="connsiteX3" fmla="*/ 206671 w 224491"/>
                  <a:gd name="connsiteY3" fmla="*/ 41562 h 322987"/>
                  <a:gd name="connsiteX4" fmla="*/ 220959 w 224491"/>
                  <a:gd name="connsiteY4" fmla="*/ 68549 h 322987"/>
                  <a:gd name="connsiteX5" fmla="*/ 222546 w 224491"/>
                  <a:gd name="connsiteY5" fmla="*/ 130462 h 322987"/>
                  <a:gd name="connsiteX6" fmla="*/ 197146 w 224491"/>
                  <a:gd name="connsiteY6" fmla="*/ 247937 h 322987"/>
                  <a:gd name="connsiteX7" fmla="*/ 163809 w 224491"/>
                  <a:gd name="connsiteY7" fmla="*/ 262224 h 322987"/>
                  <a:gd name="connsiteX8" fmla="*/ 55859 w 224491"/>
                  <a:gd name="connsiteY8" fmla="*/ 228887 h 322987"/>
                  <a:gd name="connsiteX9" fmla="*/ 81259 w 224491"/>
                  <a:gd name="connsiteY9" fmla="*/ 279687 h 322987"/>
                  <a:gd name="connsiteX10" fmla="*/ 78084 w 224491"/>
                  <a:gd name="connsiteY10" fmla="*/ 322549 h 322987"/>
                  <a:gd name="connsiteX11" fmla="*/ 71734 w 224491"/>
                  <a:gd name="connsiteY11" fmla="*/ 297149 h 322987"/>
                  <a:gd name="connsiteX12" fmla="*/ 47921 w 224491"/>
                  <a:gd name="connsiteY12" fmla="*/ 224124 h 322987"/>
                  <a:gd name="connsiteX13" fmla="*/ 151109 w 224491"/>
                  <a:gd name="connsiteY13" fmla="*/ 244762 h 322987"/>
                  <a:gd name="connsiteX14" fmla="*/ 168571 w 224491"/>
                  <a:gd name="connsiteY14" fmla="*/ 247937 h 322987"/>
                  <a:gd name="connsiteX15" fmla="*/ 186034 w 224491"/>
                  <a:gd name="connsiteY15" fmla="*/ 205074 h 322987"/>
                  <a:gd name="connsiteX16" fmla="*/ 209846 w 224491"/>
                  <a:gd name="connsiteY16" fmla="*/ 70137 h 322987"/>
                  <a:gd name="connsiteX17" fmla="*/ 166984 w 224491"/>
                  <a:gd name="connsiteY17" fmla="*/ 24099 h 322987"/>
                  <a:gd name="connsiteX18" fmla="*/ 87609 w 224491"/>
                  <a:gd name="connsiteY18" fmla="*/ 68549 h 322987"/>
                  <a:gd name="connsiteX19" fmla="*/ 296 w 224491"/>
                  <a:gd name="connsiteY19" fmla="*/ 100299 h 3229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24491" h="322987">
                    <a:moveTo>
                      <a:pt x="296" y="100299"/>
                    </a:moveTo>
                    <a:cubicBezTo>
                      <a:pt x="5588" y="93420"/>
                      <a:pt x="93165" y="43943"/>
                      <a:pt x="119359" y="27274"/>
                    </a:cubicBezTo>
                    <a:cubicBezTo>
                      <a:pt x="145553" y="10605"/>
                      <a:pt x="142907" y="-2094"/>
                      <a:pt x="157459" y="287"/>
                    </a:cubicBezTo>
                    <a:cubicBezTo>
                      <a:pt x="172011" y="2668"/>
                      <a:pt x="196088" y="30185"/>
                      <a:pt x="206671" y="41562"/>
                    </a:cubicBezTo>
                    <a:cubicBezTo>
                      <a:pt x="217254" y="52939"/>
                      <a:pt x="218313" y="53732"/>
                      <a:pt x="220959" y="68549"/>
                    </a:cubicBezTo>
                    <a:cubicBezTo>
                      <a:pt x="223605" y="83366"/>
                      <a:pt x="226515" y="100564"/>
                      <a:pt x="222546" y="130462"/>
                    </a:cubicBezTo>
                    <a:cubicBezTo>
                      <a:pt x="218577" y="160360"/>
                      <a:pt x="206935" y="225977"/>
                      <a:pt x="197146" y="247937"/>
                    </a:cubicBezTo>
                    <a:cubicBezTo>
                      <a:pt x="187357" y="269897"/>
                      <a:pt x="187357" y="265399"/>
                      <a:pt x="163809" y="262224"/>
                    </a:cubicBezTo>
                    <a:cubicBezTo>
                      <a:pt x="140261" y="259049"/>
                      <a:pt x="69617" y="225977"/>
                      <a:pt x="55859" y="228887"/>
                    </a:cubicBezTo>
                    <a:cubicBezTo>
                      <a:pt x="42101" y="231797"/>
                      <a:pt x="77555" y="264077"/>
                      <a:pt x="81259" y="279687"/>
                    </a:cubicBezTo>
                    <a:cubicBezTo>
                      <a:pt x="84963" y="295297"/>
                      <a:pt x="79671" y="319639"/>
                      <a:pt x="78084" y="322549"/>
                    </a:cubicBezTo>
                    <a:cubicBezTo>
                      <a:pt x="76497" y="325459"/>
                      <a:pt x="76761" y="313553"/>
                      <a:pt x="71734" y="297149"/>
                    </a:cubicBezTo>
                    <a:cubicBezTo>
                      <a:pt x="66707" y="280745"/>
                      <a:pt x="34692" y="232855"/>
                      <a:pt x="47921" y="224124"/>
                    </a:cubicBezTo>
                    <a:cubicBezTo>
                      <a:pt x="61150" y="215393"/>
                      <a:pt x="151109" y="244762"/>
                      <a:pt x="151109" y="244762"/>
                    </a:cubicBezTo>
                    <a:cubicBezTo>
                      <a:pt x="171217" y="248731"/>
                      <a:pt x="162750" y="254552"/>
                      <a:pt x="168571" y="247937"/>
                    </a:cubicBezTo>
                    <a:cubicBezTo>
                      <a:pt x="174392" y="241322"/>
                      <a:pt x="179155" y="234707"/>
                      <a:pt x="186034" y="205074"/>
                    </a:cubicBezTo>
                    <a:cubicBezTo>
                      <a:pt x="192913" y="175441"/>
                      <a:pt x="213021" y="100300"/>
                      <a:pt x="209846" y="70137"/>
                    </a:cubicBezTo>
                    <a:cubicBezTo>
                      <a:pt x="206671" y="39974"/>
                      <a:pt x="187357" y="24364"/>
                      <a:pt x="166984" y="24099"/>
                    </a:cubicBezTo>
                    <a:cubicBezTo>
                      <a:pt x="146611" y="23834"/>
                      <a:pt x="113274" y="53203"/>
                      <a:pt x="87609" y="68549"/>
                    </a:cubicBezTo>
                    <a:cubicBezTo>
                      <a:pt x="61944" y="83895"/>
                      <a:pt x="-4996" y="107178"/>
                      <a:pt x="296" y="1002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2" name="フリーフォーム: 図形 3011">
                <a:extLst>
                  <a:ext uri="{FF2B5EF4-FFF2-40B4-BE49-F238E27FC236}">
                    <a16:creationId xmlns:a16="http://schemas.microsoft.com/office/drawing/2014/main" id="{ACD2806D-C732-4E56-A4B4-382F75B92031}"/>
                  </a:ext>
                </a:extLst>
              </p:cNvPr>
              <p:cNvSpPr/>
              <p:nvPr/>
            </p:nvSpPr>
            <p:spPr>
              <a:xfrm>
                <a:off x="6471334" y="3786009"/>
                <a:ext cx="291675" cy="210049"/>
              </a:xfrm>
              <a:custGeom>
                <a:avLst/>
                <a:gdLst>
                  <a:gd name="connsiteX0" fmla="*/ 291416 w 291675"/>
                  <a:gd name="connsiteY0" fmla="*/ 111304 h 210049"/>
                  <a:gd name="connsiteX1" fmla="*/ 239029 w 291675"/>
                  <a:gd name="connsiteY1" fmla="*/ 189091 h 210049"/>
                  <a:gd name="connsiteX2" fmla="*/ 161241 w 291675"/>
                  <a:gd name="connsiteY2" fmla="*/ 209729 h 210049"/>
                  <a:gd name="connsiteX3" fmla="*/ 56466 w 291675"/>
                  <a:gd name="connsiteY3" fmla="*/ 177979 h 210049"/>
                  <a:gd name="connsiteX4" fmla="*/ 4079 w 291675"/>
                  <a:gd name="connsiteY4" fmla="*/ 116066 h 210049"/>
                  <a:gd name="connsiteX5" fmla="*/ 8841 w 291675"/>
                  <a:gd name="connsiteY5" fmla="*/ 71616 h 210049"/>
                  <a:gd name="connsiteX6" fmla="*/ 51704 w 291675"/>
                  <a:gd name="connsiteY6" fmla="*/ 16054 h 210049"/>
                  <a:gd name="connsiteX7" fmla="*/ 107266 w 291675"/>
                  <a:gd name="connsiteY7" fmla="*/ 1766 h 210049"/>
                  <a:gd name="connsiteX8" fmla="*/ 140604 w 291675"/>
                  <a:gd name="connsiteY8" fmla="*/ 14466 h 210049"/>
                  <a:gd name="connsiteX9" fmla="*/ 181879 w 291675"/>
                  <a:gd name="connsiteY9" fmla="*/ 43041 h 210049"/>
                  <a:gd name="connsiteX10" fmla="*/ 202516 w 291675"/>
                  <a:gd name="connsiteY10" fmla="*/ 81141 h 210049"/>
                  <a:gd name="connsiteX11" fmla="*/ 186641 w 291675"/>
                  <a:gd name="connsiteY11" fmla="*/ 38279 h 210049"/>
                  <a:gd name="connsiteX12" fmla="*/ 169179 w 291675"/>
                  <a:gd name="connsiteY12" fmla="*/ 17641 h 210049"/>
                  <a:gd name="connsiteX13" fmla="*/ 110441 w 291675"/>
                  <a:gd name="connsiteY13" fmla="*/ 179 h 210049"/>
                  <a:gd name="connsiteX14" fmla="*/ 27891 w 291675"/>
                  <a:gd name="connsiteY14" fmla="*/ 28754 h 210049"/>
                  <a:gd name="connsiteX15" fmla="*/ 13604 w 291675"/>
                  <a:gd name="connsiteY15" fmla="*/ 109716 h 210049"/>
                  <a:gd name="connsiteX16" fmla="*/ 78691 w 291675"/>
                  <a:gd name="connsiteY16" fmla="*/ 193854 h 210049"/>
                  <a:gd name="connsiteX17" fmla="*/ 180291 w 291675"/>
                  <a:gd name="connsiteY17" fmla="*/ 209729 h 210049"/>
                  <a:gd name="connsiteX18" fmla="*/ 254904 w 291675"/>
                  <a:gd name="connsiteY18" fmla="*/ 192266 h 210049"/>
                  <a:gd name="connsiteX19" fmla="*/ 291416 w 291675"/>
                  <a:gd name="connsiteY19" fmla="*/ 111304 h 2100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291675" h="210049">
                    <a:moveTo>
                      <a:pt x="291416" y="111304"/>
                    </a:moveTo>
                    <a:cubicBezTo>
                      <a:pt x="288770" y="110775"/>
                      <a:pt x="260725" y="172687"/>
                      <a:pt x="239029" y="189091"/>
                    </a:cubicBezTo>
                    <a:cubicBezTo>
                      <a:pt x="217333" y="205495"/>
                      <a:pt x="191668" y="211581"/>
                      <a:pt x="161241" y="209729"/>
                    </a:cubicBezTo>
                    <a:cubicBezTo>
                      <a:pt x="130814" y="207877"/>
                      <a:pt x="82660" y="193589"/>
                      <a:pt x="56466" y="177979"/>
                    </a:cubicBezTo>
                    <a:cubicBezTo>
                      <a:pt x="30272" y="162369"/>
                      <a:pt x="12016" y="133793"/>
                      <a:pt x="4079" y="116066"/>
                    </a:cubicBezTo>
                    <a:cubicBezTo>
                      <a:pt x="-3859" y="98339"/>
                      <a:pt x="904" y="88285"/>
                      <a:pt x="8841" y="71616"/>
                    </a:cubicBezTo>
                    <a:cubicBezTo>
                      <a:pt x="16778" y="54947"/>
                      <a:pt x="35300" y="27696"/>
                      <a:pt x="51704" y="16054"/>
                    </a:cubicBezTo>
                    <a:cubicBezTo>
                      <a:pt x="68108" y="4412"/>
                      <a:pt x="92449" y="2031"/>
                      <a:pt x="107266" y="1766"/>
                    </a:cubicBezTo>
                    <a:cubicBezTo>
                      <a:pt x="122083" y="1501"/>
                      <a:pt x="128169" y="7587"/>
                      <a:pt x="140604" y="14466"/>
                    </a:cubicBezTo>
                    <a:cubicBezTo>
                      <a:pt x="153039" y="21345"/>
                      <a:pt x="171560" y="31928"/>
                      <a:pt x="181879" y="43041"/>
                    </a:cubicBezTo>
                    <a:cubicBezTo>
                      <a:pt x="192198" y="54154"/>
                      <a:pt x="201722" y="81935"/>
                      <a:pt x="202516" y="81141"/>
                    </a:cubicBezTo>
                    <a:cubicBezTo>
                      <a:pt x="203310" y="80347"/>
                      <a:pt x="192197" y="48862"/>
                      <a:pt x="186641" y="38279"/>
                    </a:cubicBezTo>
                    <a:cubicBezTo>
                      <a:pt x="181085" y="27696"/>
                      <a:pt x="181879" y="23991"/>
                      <a:pt x="169179" y="17641"/>
                    </a:cubicBezTo>
                    <a:cubicBezTo>
                      <a:pt x="156479" y="11291"/>
                      <a:pt x="133989" y="-1673"/>
                      <a:pt x="110441" y="179"/>
                    </a:cubicBezTo>
                    <a:cubicBezTo>
                      <a:pt x="86893" y="2031"/>
                      <a:pt x="44031" y="10498"/>
                      <a:pt x="27891" y="28754"/>
                    </a:cubicBezTo>
                    <a:cubicBezTo>
                      <a:pt x="11751" y="47010"/>
                      <a:pt x="5137" y="82199"/>
                      <a:pt x="13604" y="109716"/>
                    </a:cubicBezTo>
                    <a:cubicBezTo>
                      <a:pt x="22071" y="137233"/>
                      <a:pt x="50910" y="177185"/>
                      <a:pt x="78691" y="193854"/>
                    </a:cubicBezTo>
                    <a:cubicBezTo>
                      <a:pt x="106472" y="210523"/>
                      <a:pt x="150922" y="209994"/>
                      <a:pt x="180291" y="209729"/>
                    </a:cubicBezTo>
                    <a:cubicBezTo>
                      <a:pt x="209660" y="209464"/>
                      <a:pt x="233737" y="204966"/>
                      <a:pt x="254904" y="192266"/>
                    </a:cubicBezTo>
                    <a:cubicBezTo>
                      <a:pt x="276071" y="179566"/>
                      <a:pt x="294062" y="111833"/>
                      <a:pt x="291416" y="1113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3" name="フリーフォーム: 図形 3012">
                <a:extLst>
                  <a:ext uri="{FF2B5EF4-FFF2-40B4-BE49-F238E27FC236}">
                    <a16:creationId xmlns:a16="http://schemas.microsoft.com/office/drawing/2014/main" id="{51DCE045-5D2C-4368-80B2-3006853B6270}"/>
                  </a:ext>
                </a:extLst>
              </p:cNvPr>
              <p:cNvSpPr/>
              <p:nvPr/>
            </p:nvSpPr>
            <p:spPr>
              <a:xfrm>
                <a:off x="6432094" y="3770102"/>
                <a:ext cx="266923" cy="201864"/>
              </a:xfrm>
              <a:custGeom>
                <a:avLst/>
                <a:gdLst>
                  <a:gd name="connsiteX0" fmla="*/ 73481 w 266923"/>
                  <a:gd name="connsiteY0" fmla="*/ 201823 h 201864"/>
                  <a:gd name="connsiteX1" fmla="*/ 3631 w 266923"/>
                  <a:gd name="connsiteY1" fmla="*/ 93873 h 201864"/>
                  <a:gd name="connsiteX2" fmla="*/ 17919 w 266923"/>
                  <a:gd name="connsiteY2" fmla="*/ 54186 h 201864"/>
                  <a:gd name="connsiteX3" fmla="*/ 86181 w 266923"/>
                  <a:gd name="connsiteY3" fmla="*/ 8148 h 201864"/>
                  <a:gd name="connsiteX4" fmla="*/ 178256 w 266923"/>
                  <a:gd name="connsiteY4" fmla="*/ 1798 h 201864"/>
                  <a:gd name="connsiteX5" fmla="*/ 236994 w 266923"/>
                  <a:gd name="connsiteY5" fmla="*/ 20848 h 201864"/>
                  <a:gd name="connsiteX6" fmla="*/ 259219 w 266923"/>
                  <a:gd name="connsiteY6" fmla="*/ 51011 h 201864"/>
                  <a:gd name="connsiteX7" fmla="*/ 265569 w 266923"/>
                  <a:gd name="connsiteY7" fmla="*/ 79586 h 201864"/>
                  <a:gd name="connsiteX8" fmla="*/ 235406 w 266923"/>
                  <a:gd name="connsiteY8" fmla="*/ 111336 h 201864"/>
                  <a:gd name="connsiteX9" fmla="*/ 248106 w 266923"/>
                  <a:gd name="connsiteY9" fmla="*/ 87523 h 201864"/>
                  <a:gd name="connsiteX10" fmla="*/ 259219 w 266923"/>
                  <a:gd name="connsiteY10" fmla="*/ 41486 h 201864"/>
                  <a:gd name="connsiteX11" fmla="*/ 208419 w 266923"/>
                  <a:gd name="connsiteY11" fmla="*/ 211 h 201864"/>
                  <a:gd name="connsiteX12" fmla="*/ 67131 w 266923"/>
                  <a:gd name="connsiteY12" fmla="*/ 27198 h 201864"/>
                  <a:gd name="connsiteX13" fmla="*/ 27444 w 266923"/>
                  <a:gd name="connsiteY13" fmla="*/ 66886 h 201864"/>
                  <a:gd name="connsiteX14" fmla="*/ 32206 w 266923"/>
                  <a:gd name="connsiteY14" fmla="*/ 106573 h 201864"/>
                  <a:gd name="connsiteX15" fmla="*/ 73481 w 266923"/>
                  <a:gd name="connsiteY15" fmla="*/ 201823 h 201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266923" h="201864">
                    <a:moveTo>
                      <a:pt x="73481" y="201823"/>
                    </a:moveTo>
                    <a:cubicBezTo>
                      <a:pt x="68719" y="199706"/>
                      <a:pt x="12891" y="118479"/>
                      <a:pt x="3631" y="93873"/>
                    </a:cubicBezTo>
                    <a:cubicBezTo>
                      <a:pt x="-5629" y="69267"/>
                      <a:pt x="4161" y="68474"/>
                      <a:pt x="17919" y="54186"/>
                    </a:cubicBezTo>
                    <a:cubicBezTo>
                      <a:pt x="31677" y="39898"/>
                      <a:pt x="59458" y="16879"/>
                      <a:pt x="86181" y="8148"/>
                    </a:cubicBezTo>
                    <a:cubicBezTo>
                      <a:pt x="112904" y="-583"/>
                      <a:pt x="153121" y="-319"/>
                      <a:pt x="178256" y="1798"/>
                    </a:cubicBezTo>
                    <a:cubicBezTo>
                      <a:pt x="203392" y="3915"/>
                      <a:pt x="223500" y="12646"/>
                      <a:pt x="236994" y="20848"/>
                    </a:cubicBezTo>
                    <a:cubicBezTo>
                      <a:pt x="250488" y="29050"/>
                      <a:pt x="254457" y="41221"/>
                      <a:pt x="259219" y="51011"/>
                    </a:cubicBezTo>
                    <a:cubicBezTo>
                      <a:pt x="263981" y="60801"/>
                      <a:pt x="269538" y="69532"/>
                      <a:pt x="265569" y="79586"/>
                    </a:cubicBezTo>
                    <a:cubicBezTo>
                      <a:pt x="261600" y="89640"/>
                      <a:pt x="238317" y="110013"/>
                      <a:pt x="235406" y="111336"/>
                    </a:cubicBezTo>
                    <a:cubicBezTo>
                      <a:pt x="232495" y="112659"/>
                      <a:pt x="244137" y="99165"/>
                      <a:pt x="248106" y="87523"/>
                    </a:cubicBezTo>
                    <a:cubicBezTo>
                      <a:pt x="252075" y="75881"/>
                      <a:pt x="265833" y="56038"/>
                      <a:pt x="259219" y="41486"/>
                    </a:cubicBezTo>
                    <a:cubicBezTo>
                      <a:pt x="252605" y="26934"/>
                      <a:pt x="240434" y="2592"/>
                      <a:pt x="208419" y="211"/>
                    </a:cubicBezTo>
                    <a:cubicBezTo>
                      <a:pt x="176404" y="-2170"/>
                      <a:pt x="97293" y="16086"/>
                      <a:pt x="67131" y="27198"/>
                    </a:cubicBezTo>
                    <a:cubicBezTo>
                      <a:pt x="36969" y="38310"/>
                      <a:pt x="33265" y="53657"/>
                      <a:pt x="27444" y="66886"/>
                    </a:cubicBezTo>
                    <a:cubicBezTo>
                      <a:pt x="21623" y="80115"/>
                      <a:pt x="27443" y="88846"/>
                      <a:pt x="32206" y="106573"/>
                    </a:cubicBezTo>
                    <a:cubicBezTo>
                      <a:pt x="36969" y="124300"/>
                      <a:pt x="78243" y="203940"/>
                      <a:pt x="73481" y="2018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4" name="フリーフォーム: 図形 3013">
                <a:extLst>
                  <a:ext uri="{FF2B5EF4-FFF2-40B4-BE49-F238E27FC236}">
                    <a16:creationId xmlns:a16="http://schemas.microsoft.com/office/drawing/2014/main" id="{522EE37F-6E54-4CF3-B095-85BDDD767EF6}"/>
                  </a:ext>
                </a:extLst>
              </p:cNvPr>
              <p:cNvSpPr/>
              <p:nvPr/>
            </p:nvSpPr>
            <p:spPr>
              <a:xfrm>
                <a:off x="6497606" y="3973441"/>
                <a:ext cx="229933" cy="46209"/>
              </a:xfrm>
              <a:custGeom>
                <a:avLst/>
                <a:gdLst>
                  <a:gd name="connsiteX0" fmla="*/ 32 w 229933"/>
                  <a:gd name="connsiteY0" fmla="*/ 72 h 46209"/>
                  <a:gd name="connsiteX1" fmla="*/ 114332 w 229933"/>
                  <a:gd name="connsiteY1" fmla="*/ 46109 h 46209"/>
                  <a:gd name="connsiteX2" fmla="*/ 227044 w 229933"/>
                  <a:gd name="connsiteY2" fmla="*/ 12772 h 46209"/>
                  <a:gd name="connsiteX3" fmla="*/ 190532 w 229933"/>
                  <a:gd name="connsiteY3" fmla="*/ 25472 h 46209"/>
                  <a:gd name="connsiteX4" fmla="*/ 125444 w 229933"/>
                  <a:gd name="connsiteY4" fmla="*/ 34997 h 46209"/>
                  <a:gd name="connsiteX5" fmla="*/ 32 w 229933"/>
                  <a:gd name="connsiteY5" fmla="*/ 72 h 462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9933" h="46209">
                    <a:moveTo>
                      <a:pt x="32" y="72"/>
                    </a:moveTo>
                    <a:cubicBezTo>
                      <a:pt x="-1820" y="1924"/>
                      <a:pt x="76497" y="43992"/>
                      <a:pt x="114332" y="46109"/>
                    </a:cubicBezTo>
                    <a:cubicBezTo>
                      <a:pt x="152167" y="48226"/>
                      <a:pt x="214344" y="16211"/>
                      <a:pt x="227044" y="12772"/>
                    </a:cubicBezTo>
                    <a:cubicBezTo>
                      <a:pt x="239744" y="9333"/>
                      <a:pt x="207465" y="21768"/>
                      <a:pt x="190532" y="25472"/>
                    </a:cubicBezTo>
                    <a:cubicBezTo>
                      <a:pt x="173599" y="29176"/>
                      <a:pt x="154019" y="37643"/>
                      <a:pt x="125444" y="34997"/>
                    </a:cubicBezTo>
                    <a:cubicBezTo>
                      <a:pt x="96869" y="32351"/>
                      <a:pt x="1884" y="-1780"/>
                      <a:pt x="32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5" name="フリーフォーム: 図形 3014">
                <a:extLst>
                  <a:ext uri="{FF2B5EF4-FFF2-40B4-BE49-F238E27FC236}">
                    <a16:creationId xmlns:a16="http://schemas.microsoft.com/office/drawing/2014/main" id="{C865F88A-DB5D-4A21-B7E2-CD88143A6889}"/>
                  </a:ext>
                </a:extLst>
              </p:cNvPr>
              <p:cNvSpPr/>
              <p:nvPr/>
            </p:nvSpPr>
            <p:spPr>
              <a:xfrm>
                <a:off x="6478477" y="3785969"/>
                <a:ext cx="297038" cy="143232"/>
              </a:xfrm>
              <a:custGeom>
                <a:avLst/>
                <a:gdLst>
                  <a:gd name="connsiteX0" fmla="*/ 111 w 297038"/>
                  <a:gd name="connsiteY0" fmla="*/ 131981 h 143232"/>
                  <a:gd name="connsiteX1" fmla="*/ 117586 w 297038"/>
                  <a:gd name="connsiteY1" fmla="*/ 143094 h 143232"/>
                  <a:gd name="connsiteX2" fmla="*/ 187436 w 297038"/>
                  <a:gd name="connsiteY2" fmla="*/ 124044 h 143232"/>
                  <a:gd name="connsiteX3" fmla="*/ 246173 w 297038"/>
                  <a:gd name="connsiteY3" fmla="*/ 85944 h 143232"/>
                  <a:gd name="connsiteX4" fmla="*/ 263636 w 297038"/>
                  <a:gd name="connsiteY4" fmla="*/ 38319 h 143232"/>
                  <a:gd name="connsiteX5" fmla="*/ 296973 w 297038"/>
                  <a:gd name="connsiteY5" fmla="*/ 219 h 143232"/>
                  <a:gd name="connsiteX6" fmla="*/ 271573 w 297038"/>
                  <a:gd name="connsiteY6" fmla="*/ 55781 h 143232"/>
                  <a:gd name="connsiteX7" fmla="*/ 250936 w 297038"/>
                  <a:gd name="connsiteY7" fmla="*/ 93881 h 143232"/>
                  <a:gd name="connsiteX8" fmla="*/ 139811 w 297038"/>
                  <a:gd name="connsiteY8" fmla="*/ 119281 h 143232"/>
                  <a:gd name="connsiteX9" fmla="*/ 111 w 297038"/>
                  <a:gd name="connsiteY9" fmla="*/ 131981 h 1432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97038" h="143232">
                    <a:moveTo>
                      <a:pt x="111" y="131981"/>
                    </a:moveTo>
                    <a:cubicBezTo>
                      <a:pt x="-3593" y="135950"/>
                      <a:pt x="86365" y="144417"/>
                      <a:pt x="117586" y="143094"/>
                    </a:cubicBezTo>
                    <a:cubicBezTo>
                      <a:pt x="148807" y="141771"/>
                      <a:pt x="166005" y="133569"/>
                      <a:pt x="187436" y="124044"/>
                    </a:cubicBezTo>
                    <a:cubicBezTo>
                      <a:pt x="208867" y="114519"/>
                      <a:pt x="233473" y="100231"/>
                      <a:pt x="246173" y="85944"/>
                    </a:cubicBezTo>
                    <a:cubicBezTo>
                      <a:pt x="258873" y="71656"/>
                      <a:pt x="255169" y="52607"/>
                      <a:pt x="263636" y="38319"/>
                    </a:cubicBezTo>
                    <a:cubicBezTo>
                      <a:pt x="272103" y="24031"/>
                      <a:pt x="295650" y="-2691"/>
                      <a:pt x="296973" y="219"/>
                    </a:cubicBezTo>
                    <a:cubicBezTo>
                      <a:pt x="298296" y="3129"/>
                      <a:pt x="279246" y="40171"/>
                      <a:pt x="271573" y="55781"/>
                    </a:cubicBezTo>
                    <a:cubicBezTo>
                      <a:pt x="263900" y="71391"/>
                      <a:pt x="272896" y="83298"/>
                      <a:pt x="250936" y="93881"/>
                    </a:cubicBezTo>
                    <a:cubicBezTo>
                      <a:pt x="228976" y="104464"/>
                      <a:pt x="178440" y="113725"/>
                      <a:pt x="139811" y="119281"/>
                    </a:cubicBezTo>
                    <a:cubicBezTo>
                      <a:pt x="101182" y="124837"/>
                      <a:pt x="3815" y="128012"/>
                      <a:pt x="111" y="1319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6" name="フリーフォーム: 図形 3015">
                <a:extLst>
                  <a:ext uri="{FF2B5EF4-FFF2-40B4-BE49-F238E27FC236}">
                    <a16:creationId xmlns:a16="http://schemas.microsoft.com/office/drawing/2014/main" id="{0D4BC89B-9861-4799-B134-B9CD1FBC81BC}"/>
                  </a:ext>
                </a:extLst>
              </p:cNvPr>
              <p:cNvSpPr/>
              <p:nvPr/>
            </p:nvSpPr>
            <p:spPr>
              <a:xfrm>
                <a:off x="6454774" y="3570066"/>
                <a:ext cx="242613" cy="101908"/>
              </a:xfrm>
              <a:custGeom>
                <a:avLst/>
                <a:gdLst>
                  <a:gd name="connsiteX0" fmla="*/ 241301 w 242613"/>
                  <a:gd name="connsiteY0" fmla="*/ 30384 h 101908"/>
                  <a:gd name="connsiteX1" fmla="*/ 104776 w 242613"/>
                  <a:gd name="connsiteY1" fmla="*/ 3397 h 101908"/>
                  <a:gd name="connsiteX2" fmla="*/ 65089 w 242613"/>
                  <a:gd name="connsiteY2" fmla="*/ 58959 h 101908"/>
                  <a:gd name="connsiteX3" fmla="*/ 1 w 242613"/>
                  <a:gd name="connsiteY3" fmla="*/ 101822 h 101908"/>
                  <a:gd name="connsiteX4" fmla="*/ 66676 w 242613"/>
                  <a:gd name="connsiteY4" fmla="*/ 47847 h 101908"/>
                  <a:gd name="connsiteX5" fmla="*/ 85726 w 242613"/>
                  <a:gd name="connsiteY5" fmla="*/ 9747 h 101908"/>
                  <a:gd name="connsiteX6" fmla="*/ 169864 w 242613"/>
                  <a:gd name="connsiteY6" fmla="*/ 222 h 101908"/>
                  <a:gd name="connsiteX7" fmla="*/ 241301 w 242613"/>
                  <a:gd name="connsiteY7" fmla="*/ 30384 h 1019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42613" h="101908">
                    <a:moveTo>
                      <a:pt x="241301" y="30384"/>
                    </a:moveTo>
                    <a:cubicBezTo>
                      <a:pt x="230453" y="30913"/>
                      <a:pt x="134145" y="-1365"/>
                      <a:pt x="104776" y="3397"/>
                    </a:cubicBezTo>
                    <a:cubicBezTo>
                      <a:pt x="75407" y="8159"/>
                      <a:pt x="82551" y="42555"/>
                      <a:pt x="65089" y="58959"/>
                    </a:cubicBezTo>
                    <a:cubicBezTo>
                      <a:pt x="47626" y="75363"/>
                      <a:pt x="-263" y="103674"/>
                      <a:pt x="1" y="101822"/>
                    </a:cubicBezTo>
                    <a:cubicBezTo>
                      <a:pt x="265" y="99970"/>
                      <a:pt x="52388" y="63193"/>
                      <a:pt x="66676" y="47847"/>
                    </a:cubicBezTo>
                    <a:cubicBezTo>
                      <a:pt x="80963" y="32501"/>
                      <a:pt x="68528" y="17684"/>
                      <a:pt x="85726" y="9747"/>
                    </a:cubicBezTo>
                    <a:cubicBezTo>
                      <a:pt x="102924" y="1810"/>
                      <a:pt x="146845" y="-836"/>
                      <a:pt x="169864" y="222"/>
                    </a:cubicBezTo>
                    <a:cubicBezTo>
                      <a:pt x="192883" y="1280"/>
                      <a:pt x="252149" y="29855"/>
                      <a:pt x="241301" y="303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7" name="フリーフォーム: 図形 3016">
                <a:extLst>
                  <a:ext uri="{FF2B5EF4-FFF2-40B4-BE49-F238E27FC236}">
                    <a16:creationId xmlns:a16="http://schemas.microsoft.com/office/drawing/2014/main" id="{281B6AF4-5C33-439A-AFCC-3D2AE4E67E05}"/>
                  </a:ext>
                </a:extLst>
              </p:cNvPr>
              <p:cNvSpPr/>
              <p:nvPr/>
            </p:nvSpPr>
            <p:spPr>
              <a:xfrm>
                <a:off x="6457881" y="3682444"/>
                <a:ext cx="321636" cy="102381"/>
              </a:xfrm>
              <a:custGeom>
                <a:avLst/>
                <a:gdLst>
                  <a:gd name="connsiteX0" fmla="*/ 320744 w 321636"/>
                  <a:gd name="connsiteY0" fmla="*/ 556 h 102381"/>
                  <a:gd name="connsiteX1" fmla="*/ 158819 w 321636"/>
                  <a:gd name="connsiteY1" fmla="*/ 75169 h 102381"/>
                  <a:gd name="connsiteX2" fmla="*/ 112782 w 321636"/>
                  <a:gd name="connsiteY2" fmla="*/ 89456 h 102381"/>
                  <a:gd name="connsiteX3" fmla="*/ 69 w 321636"/>
                  <a:gd name="connsiteY3" fmla="*/ 102156 h 102381"/>
                  <a:gd name="connsiteX4" fmla="*/ 130244 w 321636"/>
                  <a:gd name="connsiteY4" fmla="*/ 78344 h 102381"/>
                  <a:gd name="connsiteX5" fmla="*/ 220732 w 321636"/>
                  <a:gd name="connsiteY5" fmla="*/ 43419 h 102381"/>
                  <a:gd name="connsiteX6" fmla="*/ 320744 w 321636"/>
                  <a:gd name="connsiteY6" fmla="*/ 556 h 1023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321636" h="102381">
                    <a:moveTo>
                      <a:pt x="320744" y="556"/>
                    </a:moveTo>
                    <a:cubicBezTo>
                      <a:pt x="310425" y="5848"/>
                      <a:pt x="193479" y="60352"/>
                      <a:pt x="158819" y="75169"/>
                    </a:cubicBezTo>
                    <a:cubicBezTo>
                      <a:pt x="124159" y="89986"/>
                      <a:pt x="139240" y="84958"/>
                      <a:pt x="112782" y="89456"/>
                    </a:cubicBezTo>
                    <a:cubicBezTo>
                      <a:pt x="86324" y="93954"/>
                      <a:pt x="-2841" y="104008"/>
                      <a:pt x="69" y="102156"/>
                    </a:cubicBezTo>
                    <a:cubicBezTo>
                      <a:pt x="2979" y="100304"/>
                      <a:pt x="93467" y="88133"/>
                      <a:pt x="130244" y="78344"/>
                    </a:cubicBezTo>
                    <a:cubicBezTo>
                      <a:pt x="167021" y="68555"/>
                      <a:pt x="192422" y="57706"/>
                      <a:pt x="220732" y="43419"/>
                    </a:cubicBezTo>
                    <a:cubicBezTo>
                      <a:pt x="249042" y="29132"/>
                      <a:pt x="331063" y="-4736"/>
                      <a:pt x="320744" y="5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8" name="フリーフォーム: 図形 3017">
                <a:extLst>
                  <a:ext uri="{FF2B5EF4-FFF2-40B4-BE49-F238E27FC236}">
                    <a16:creationId xmlns:a16="http://schemas.microsoft.com/office/drawing/2014/main" id="{4F0CA4EF-305B-4D10-8474-ED3B39D1C699}"/>
                  </a:ext>
                </a:extLst>
              </p:cNvPr>
              <p:cNvSpPr/>
              <p:nvPr/>
            </p:nvSpPr>
            <p:spPr>
              <a:xfrm>
                <a:off x="6394433" y="3593862"/>
                <a:ext cx="117716" cy="197260"/>
              </a:xfrm>
              <a:custGeom>
                <a:avLst/>
                <a:gdLst>
                  <a:gd name="connsiteX0" fmla="*/ 117492 w 117716"/>
                  <a:gd name="connsiteY0" fmla="*/ 19288 h 197260"/>
                  <a:gd name="connsiteX1" fmla="*/ 49230 w 117716"/>
                  <a:gd name="connsiteY1" fmla="*/ 238 h 197260"/>
                  <a:gd name="connsiteX2" fmla="*/ 23830 w 117716"/>
                  <a:gd name="connsiteY2" fmla="*/ 33576 h 197260"/>
                  <a:gd name="connsiteX3" fmla="*/ 20655 w 117716"/>
                  <a:gd name="connsiteY3" fmla="*/ 84376 h 197260"/>
                  <a:gd name="connsiteX4" fmla="*/ 27005 w 117716"/>
                  <a:gd name="connsiteY4" fmla="*/ 152638 h 197260"/>
                  <a:gd name="connsiteX5" fmla="*/ 57167 w 117716"/>
                  <a:gd name="connsiteY5" fmla="*/ 197088 h 197260"/>
                  <a:gd name="connsiteX6" fmla="*/ 20655 w 117716"/>
                  <a:gd name="connsiteY6" fmla="*/ 136763 h 197260"/>
                  <a:gd name="connsiteX7" fmla="*/ 17 w 117716"/>
                  <a:gd name="connsiteY7" fmla="*/ 95488 h 197260"/>
                  <a:gd name="connsiteX8" fmla="*/ 23830 w 117716"/>
                  <a:gd name="connsiteY8" fmla="*/ 31988 h 197260"/>
                  <a:gd name="connsiteX9" fmla="*/ 117492 w 117716"/>
                  <a:gd name="connsiteY9" fmla="*/ 19288 h 1972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7716" h="197260">
                    <a:moveTo>
                      <a:pt x="117492" y="19288"/>
                    </a:moveTo>
                    <a:cubicBezTo>
                      <a:pt x="121725" y="13996"/>
                      <a:pt x="64840" y="-2143"/>
                      <a:pt x="49230" y="238"/>
                    </a:cubicBezTo>
                    <a:cubicBezTo>
                      <a:pt x="33620" y="2619"/>
                      <a:pt x="28593" y="19553"/>
                      <a:pt x="23830" y="33576"/>
                    </a:cubicBezTo>
                    <a:cubicBezTo>
                      <a:pt x="19067" y="47599"/>
                      <a:pt x="20126" y="64532"/>
                      <a:pt x="20655" y="84376"/>
                    </a:cubicBezTo>
                    <a:cubicBezTo>
                      <a:pt x="21184" y="104220"/>
                      <a:pt x="20920" y="133853"/>
                      <a:pt x="27005" y="152638"/>
                    </a:cubicBezTo>
                    <a:cubicBezTo>
                      <a:pt x="33090" y="171423"/>
                      <a:pt x="58225" y="199734"/>
                      <a:pt x="57167" y="197088"/>
                    </a:cubicBezTo>
                    <a:cubicBezTo>
                      <a:pt x="56109" y="194442"/>
                      <a:pt x="30180" y="153696"/>
                      <a:pt x="20655" y="136763"/>
                    </a:cubicBezTo>
                    <a:cubicBezTo>
                      <a:pt x="11130" y="119830"/>
                      <a:pt x="-512" y="112950"/>
                      <a:pt x="17" y="95488"/>
                    </a:cubicBezTo>
                    <a:cubicBezTo>
                      <a:pt x="546" y="78026"/>
                      <a:pt x="11130" y="44423"/>
                      <a:pt x="23830" y="31988"/>
                    </a:cubicBezTo>
                    <a:cubicBezTo>
                      <a:pt x="36530" y="19553"/>
                      <a:pt x="113259" y="24580"/>
                      <a:pt x="117492" y="192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19" name="フリーフォーム: 図形 3018">
                <a:extLst>
                  <a:ext uri="{FF2B5EF4-FFF2-40B4-BE49-F238E27FC236}">
                    <a16:creationId xmlns:a16="http://schemas.microsoft.com/office/drawing/2014/main" id="{6FEFECC9-8380-4552-A02F-58C3EFE60ECE}"/>
                  </a:ext>
                </a:extLst>
              </p:cNvPr>
              <p:cNvSpPr/>
              <p:nvPr/>
            </p:nvSpPr>
            <p:spPr>
              <a:xfrm>
                <a:off x="6431784" y="3616942"/>
                <a:ext cx="24579" cy="174578"/>
              </a:xfrm>
              <a:custGeom>
                <a:avLst/>
                <a:gdLst>
                  <a:gd name="connsiteX0" fmla="*/ 22991 w 24579"/>
                  <a:gd name="connsiteY0" fmla="*/ 971 h 174578"/>
                  <a:gd name="connsiteX1" fmla="*/ 3941 w 24579"/>
                  <a:gd name="connsiteY1" fmla="*/ 61296 h 174578"/>
                  <a:gd name="connsiteX2" fmla="*/ 24579 w 24579"/>
                  <a:gd name="connsiteY2" fmla="*/ 172421 h 174578"/>
                  <a:gd name="connsiteX3" fmla="*/ 3941 w 24579"/>
                  <a:gd name="connsiteY3" fmla="*/ 132733 h 174578"/>
                  <a:gd name="connsiteX4" fmla="*/ 766 w 24579"/>
                  <a:gd name="connsiteY4" fmla="*/ 107333 h 174578"/>
                  <a:gd name="connsiteX5" fmla="*/ 22991 w 24579"/>
                  <a:gd name="connsiteY5" fmla="*/ 971 h 1745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4579" h="174578">
                    <a:moveTo>
                      <a:pt x="22991" y="971"/>
                    </a:moveTo>
                    <a:cubicBezTo>
                      <a:pt x="23520" y="-6702"/>
                      <a:pt x="3676" y="32721"/>
                      <a:pt x="3941" y="61296"/>
                    </a:cubicBezTo>
                    <a:cubicBezTo>
                      <a:pt x="4206" y="89871"/>
                      <a:pt x="24579" y="160515"/>
                      <a:pt x="24579" y="172421"/>
                    </a:cubicBezTo>
                    <a:cubicBezTo>
                      <a:pt x="24579" y="184327"/>
                      <a:pt x="7910" y="143581"/>
                      <a:pt x="3941" y="132733"/>
                    </a:cubicBezTo>
                    <a:cubicBezTo>
                      <a:pt x="-28" y="121885"/>
                      <a:pt x="-821" y="125854"/>
                      <a:pt x="766" y="107333"/>
                    </a:cubicBezTo>
                    <a:cubicBezTo>
                      <a:pt x="2353" y="88812"/>
                      <a:pt x="22462" y="8644"/>
                      <a:pt x="22991" y="9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0" name="フリーフォーム: 図形 3019">
                <a:extLst>
                  <a:ext uri="{FF2B5EF4-FFF2-40B4-BE49-F238E27FC236}">
                    <a16:creationId xmlns:a16="http://schemas.microsoft.com/office/drawing/2014/main" id="{A3342FF6-084B-48C3-9233-0920450F73F1}"/>
                  </a:ext>
                </a:extLst>
              </p:cNvPr>
              <p:cNvSpPr/>
              <p:nvPr/>
            </p:nvSpPr>
            <p:spPr>
              <a:xfrm>
                <a:off x="6708600" y="3202043"/>
                <a:ext cx="379169" cy="182023"/>
              </a:xfrm>
              <a:custGeom>
                <a:avLst/>
                <a:gdLst>
                  <a:gd name="connsiteX0" fmla="*/ 175 w 379169"/>
                  <a:gd name="connsiteY0" fmla="*/ 80907 h 182023"/>
                  <a:gd name="connsiteX1" fmla="*/ 84313 w 379169"/>
                  <a:gd name="connsiteY1" fmla="*/ 11057 h 182023"/>
                  <a:gd name="connsiteX2" fmla="*/ 143050 w 379169"/>
                  <a:gd name="connsiteY2" fmla="*/ 1532 h 182023"/>
                  <a:gd name="connsiteX3" fmla="*/ 249413 w 379169"/>
                  <a:gd name="connsiteY3" fmla="*/ 25345 h 182023"/>
                  <a:gd name="connsiteX4" fmla="*/ 331963 w 379169"/>
                  <a:gd name="connsiteY4" fmla="*/ 109482 h 182023"/>
                  <a:gd name="connsiteX5" fmla="*/ 378000 w 379169"/>
                  <a:gd name="connsiteY5" fmla="*/ 180920 h 182023"/>
                  <a:gd name="connsiteX6" fmla="*/ 355775 w 379169"/>
                  <a:gd name="connsiteY6" fmla="*/ 145995 h 182023"/>
                  <a:gd name="connsiteX7" fmla="*/ 255763 w 379169"/>
                  <a:gd name="connsiteY7" fmla="*/ 55507 h 182023"/>
                  <a:gd name="connsiteX8" fmla="*/ 220838 w 379169"/>
                  <a:gd name="connsiteY8" fmla="*/ 25345 h 182023"/>
                  <a:gd name="connsiteX9" fmla="*/ 108125 w 379169"/>
                  <a:gd name="connsiteY9" fmla="*/ 7882 h 182023"/>
                  <a:gd name="connsiteX10" fmla="*/ 175 w 379169"/>
                  <a:gd name="connsiteY10" fmla="*/ 80907 h 1820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79169" h="182023">
                    <a:moveTo>
                      <a:pt x="175" y="80907"/>
                    </a:moveTo>
                    <a:cubicBezTo>
                      <a:pt x="-3794" y="81436"/>
                      <a:pt x="60501" y="24286"/>
                      <a:pt x="84313" y="11057"/>
                    </a:cubicBezTo>
                    <a:cubicBezTo>
                      <a:pt x="108125" y="-2172"/>
                      <a:pt x="115533" y="-849"/>
                      <a:pt x="143050" y="1532"/>
                    </a:cubicBezTo>
                    <a:cubicBezTo>
                      <a:pt x="170567" y="3913"/>
                      <a:pt x="217928" y="7353"/>
                      <a:pt x="249413" y="25345"/>
                    </a:cubicBezTo>
                    <a:cubicBezTo>
                      <a:pt x="280899" y="43337"/>
                      <a:pt x="310532" y="83553"/>
                      <a:pt x="331963" y="109482"/>
                    </a:cubicBezTo>
                    <a:cubicBezTo>
                      <a:pt x="353394" y="135411"/>
                      <a:pt x="374031" y="174835"/>
                      <a:pt x="378000" y="180920"/>
                    </a:cubicBezTo>
                    <a:cubicBezTo>
                      <a:pt x="381969" y="187005"/>
                      <a:pt x="376148" y="166897"/>
                      <a:pt x="355775" y="145995"/>
                    </a:cubicBezTo>
                    <a:cubicBezTo>
                      <a:pt x="335402" y="125093"/>
                      <a:pt x="278252" y="75615"/>
                      <a:pt x="255763" y="55507"/>
                    </a:cubicBezTo>
                    <a:cubicBezTo>
                      <a:pt x="233274" y="35399"/>
                      <a:pt x="245444" y="33282"/>
                      <a:pt x="220838" y="25345"/>
                    </a:cubicBezTo>
                    <a:cubicBezTo>
                      <a:pt x="196232" y="17408"/>
                      <a:pt x="142256" y="1003"/>
                      <a:pt x="108125" y="7882"/>
                    </a:cubicBezTo>
                    <a:cubicBezTo>
                      <a:pt x="73994" y="14761"/>
                      <a:pt x="4144" y="80378"/>
                      <a:pt x="175" y="809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1" name="フリーフォーム: 図形 3020">
                <a:extLst>
                  <a:ext uri="{FF2B5EF4-FFF2-40B4-BE49-F238E27FC236}">
                    <a16:creationId xmlns:a16="http://schemas.microsoft.com/office/drawing/2014/main" id="{079B45E3-9EAA-43A0-88E7-FC2E57264CC2}"/>
                  </a:ext>
                </a:extLst>
              </p:cNvPr>
              <p:cNvSpPr/>
              <p:nvPr/>
            </p:nvSpPr>
            <p:spPr>
              <a:xfrm>
                <a:off x="6848377" y="3212950"/>
                <a:ext cx="209489" cy="175226"/>
              </a:xfrm>
              <a:custGeom>
                <a:avLst/>
                <a:gdLst>
                  <a:gd name="connsiteX0" fmla="*/ 98 w 209489"/>
                  <a:gd name="connsiteY0" fmla="*/ 150 h 175226"/>
                  <a:gd name="connsiteX1" fmla="*/ 131861 w 209489"/>
                  <a:gd name="connsiteY1" fmla="*/ 66825 h 175226"/>
                  <a:gd name="connsiteX2" fmla="*/ 208061 w 209489"/>
                  <a:gd name="connsiteY2" fmla="*/ 173188 h 175226"/>
                  <a:gd name="connsiteX3" fmla="*/ 176311 w 209489"/>
                  <a:gd name="connsiteY3" fmla="*/ 130325 h 175226"/>
                  <a:gd name="connsiteX4" fmla="*/ 111223 w 209489"/>
                  <a:gd name="connsiteY4" fmla="*/ 50950 h 175226"/>
                  <a:gd name="connsiteX5" fmla="*/ 98 w 209489"/>
                  <a:gd name="connsiteY5" fmla="*/ 150 h 1752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9489" h="175226">
                    <a:moveTo>
                      <a:pt x="98" y="150"/>
                    </a:moveTo>
                    <a:cubicBezTo>
                      <a:pt x="3538" y="2796"/>
                      <a:pt x="97201" y="37985"/>
                      <a:pt x="131861" y="66825"/>
                    </a:cubicBezTo>
                    <a:cubicBezTo>
                      <a:pt x="166521" y="95665"/>
                      <a:pt x="200653" y="162605"/>
                      <a:pt x="208061" y="173188"/>
                    </a:cubicBezTo>
                    <a:cubicBezTo>
                      <a:pt x="215469" y="183771"/>
                      <a:pt x="192451" y="150698"/>
                      <a:pt x="176311" y="130325"/>
                    </a:cubicBezTo>
                    <a:cubicBezTo>
                      <a:pt x="160171" y="109952"/>
                      <a:pt x="138211" y="71588"/>
                      <a:pt x="111223" y="50950"/>
                    </a:cubicBezTo>
                    <a:cubicBezTo>
                      <a:pt x="84235" y="30312"/>
                      <a:pt x="-3342" y="-2496"/>
                      <a:pt x="98" y="1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2" name="フリーフォーム: 図形 3021">
                <a:extLst>
                  <a:ext uri="{FF2B5EF4-FFF2-40B4-BE49-F238E27FC236}">
                    <a16:creationId xmlns:a16="http://schemas.microsoft.com/office/drawing/2014/main" id="{6593A602-4096-4D9A-A842-890C92B000E8}"/>
                  </a:ext>
                </a:extLst>
              </p:cNvPr>
              <p:cNvSpPr/>
              <p:nvPr/>
            </p:nvSpPr>
            <p:spPr>
              <a:xfrm>
                <a:off x="5838971" y="3524223"/>
                <a:ext cx="98476" cy="151646"/>
              </a:xfrm>
              <a:custGeom>
                <a:avLst/>
                <a:gdLst>
                  <a:gd name="connsiteX0" fmla="*/ 98279 w 98476"/>
                  <a:gd name="connsiteY0" fmla="*/ 27 h 151646"/>
                  <a:gd name="connsiteX1" fmla="*/ 30017 w 98476"/>
                  <a:gd name="connsiteY1" fmla="*/ 90515 h 151646"/>
                  <a:gd name="connsiteX2" fmla="*/ 6204 w 98476"/>
                  <a:gd name="connsiteY2" fmla="*/ 146077 h 151646"/>
                  <a:gd name="connsiteX3" fmla="*/ 4617 w 98476"/>
                  <a:gd name="connsiteY3" fmla="*/ 144490 h 151646"/>
                  <a:gd name="connsiteX4" fmla="*/ 6204 w 98476"/>
                  <a:gd name="connsiteY4" fmla="*/ 100040 h 151646"/>
                  <a:gd name="connsiteX5" fmla="*/ 98279 w 98476"/>
                  <a:gd name="connsiteY5" fmla="*/ 27 h 1516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8476" h="151646">
                    <a:moveTo>
                      <a:pt x="98279" y="27"/>
                    </a:moveTo>
                    <a:cubicBezTo>
                      <a:pt x="102248" y="-1561"/>
                      <a:pt x="45363" y="66173"/>
                      <a:pt x="30017" y="90515"/>
                    </a:cubicBezTo>
                    <a:cubicBezTo>
                      <a:pt x="14671" y="114857"/>
                      <a:pt x="10437" y="137081"/>
                      <a:pt x="6204" y="146077"/>
                    </a:cubicBezTo>
                    <a:cubicBezTo>
                      <a:pt x="1971" y="155073"/>
                      <a:pt x="4617" y="152163"/>
                      <a:pt x="4617" y="144490"/>
                    </a:cubicBezTo>
                    <a:cubicBezTo>
                      <a:pt x="4617" y="136817"/>
                      <a:pt x="-6760" y="122794"/>
                      <a:pt x="6204" y="100040"/>
                    </a:cubicBezTo>
                    <a:cubicBezTo>
                      <a:pt x="19168" y="77286"/>
                      <a:pt x="94310" y="1615"/>
                      <a:pt x="98279" y="2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3" name="フリーフォーム: 図形 3022">
                <a:extLst>
                  <a:ext uri="{FF2B5EF4-FFF2-40B4-BE49-F238E27FC236}">
                    <a16:creationId xmlns:a16="http://schemas.microsoft.com/office/drawing/2014/main" id="{0D3CD584-A999-4B89-946E-9EEE1B4DE1A1}"/>
                  </a:ext>
                </a:extLst>
              </p:cNvPr>
              <p:cNvSpPr/>
              <p:nvPr/>
            </p:nvSpPr>
            <p:spPr>
              <a:xfrm>
                <a:off x="5824440" y="3615165"/>
                <a:ext cx="20787" cy="171412"/>
              </a:xfrm>
              <a:custGeom>
                <a:avLst/>
                <a:gdLst>
                  <a:gd name="connsiteX0" fmla="*/ 98 w 20787"/>
                  <a:gd name="connsiteY0" fmla="*/ 1160 h 171412"/>
                  <a:gd name="connsiteX1" fmla="*/ 12798 w 20787"/>
                  <a:gd name="connsiteY1" fmla="*/ 104348 h 171412"/>
                  <a:gd name="connsiteX2" fmla="*/ 9623 w 20787"/>
                  <a:gd name="connsiteY2" fmla="*/ 171023 h 171412"/>
                  <a:gd name="connsiteX3" fmla="*/ 11210 w 20787"/>
                  <a:gd name="connsiteY3" fmla="*/ 128160 h 171412"/>
                  <a:gd name="connsiteX4" fmla="*/ 20735 w 20787"/>
                  <a:gd name="connsiteY4" fmla="*/ 53548 h 171412"/>
                  <a:gd name="connsiteX5" fmla="*/ 98 w 20787"/>
                  <a:gd name="connsiteY5" fmla="*/ 1160 h 17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87" h="171412">
                    <a:moveTo>
                      <a:pt x="98" y="1160"/>
                    </a:moveTo>
                    <a:cubicBezTo>
                      <a:pt x="-1225" y="9627"/>
                      <a:pt x="11211" y="76038"/>
                      <a:pt x="12798" y="104348"/>
                    </a:cubicBezTo>
                    <a:cubicBezTo>
                      <a:pt x="14385" y="132658"/>
                      <a:pt x="9888" y="167054"/>
                      <a:pt x="9623" y="171023"/>
                    </a:cubicBezTo>
                    <a:cubicBezTo>
                      <a:pt x="9358" y="174992"/>
                      <a:pt x="9358" y="147739"/>
                      <a:pt x="11210" y="128160"/>
                    </a:cubicBezTo>
                    <a:cubicBezTo>
                      <a:pt x="13062" y="108581"/>
                      <a:pt x="21529" y="74450"/>
                      <a:pt x="20735" y="53548"/>
                    </a:cubicBezTo>
                    <a:cubicBezTo>
                      <a:pt x="19941" y="32646"/>
                      <a:pt x="1421" y="-7307"/>
                      <a:pt x="98" y="11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4" name="フリーフォーム: 図形 3023">
                <a:extLst>
                  <a:ext uri="{FF2B5EF4-FFF2-40B4-BE49-F238E27FC236}">
                    <a16:creationId xmlns:a16="http://schemas.microsoft.com/office/drawing/2014/main" id="{5870520F-C9D5-46B1-903E-6F4D6C4C0E93}"/>
                  </a:ext>
                </a:extLst>
              </p:cNvPr>
              <p:cNvSpPr/>
              <p:nvPr/>
            </p:nvSpPr>
            <p:spPr>
              <a:xfrm>
                <a:off x="5771564" y="3556000"/>
                <a:ext cx="219688" cy="295706"/>
              </a:xfrm>
              <a:custGeom>
                <a:avLst/>
                <a:gdLst>
                  <a:gd name="connsiteX0" fmla="*/ 219661 w 219688"/>
                  <a:gd name="connsiteY0" fmla="*/ 0 h 295706"/>
                  <a:gd name="connsiteX1" fmla="*/ 106949 w 219688"/>
                  <a:gd name="connsiteY1" fmla="*/ 130175 h 295706"/>
                  <a:gd name="connsiteX2" fmla="*/ 81549 w 219688"/>
                  <a:gd name="connsiteY2" fmla="*/ 212725 h 295706"/>
                  <a:gd name="connsiteX3" fmla="*/ 586 w 219688"/>
                  <a:gd name="connsiteY3" fmla="*/ 295275 h 295706"/>
                  <a:gd name="connsiteX4" fmla="*/ 46624 w 219688"/>
                  <a:gd name="connsiteY4" fmla="*/ 242888 h 295706"/>
                  <a:gd name="connsiteX5" fmla="*/ 76786 w 219688"/>
                  <a:gd name="connsiteY5" fmla="*/ 192088 h 295706"/>
                  <a:gd name="connsiteX6" fmla="*/ 95836 w 219688"/>
                  <a:gd name="connsiteY6" fmla="*/ 131763 h 295706"/>
                  <a:gd name="connsiteX7" fmla="*/ 219661 w 219688"/>
                  <a:gd name="connsiteY7" fmla="*/ 0 h 2957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9688" h="295706">
                    <a:moveTo>
                      <a:pt x="219661" y="0"/>
                    </a:moveTo>
                    <a:cubicBezTo>
                      <a:pt x="221513" y="-265"/>
                      <a:pt x="129968" y="94721"/>
                      <a:pt x="106949" y="130175"/>
                    </a:cubicBezTo>
                    <a:cubicBezTo>
                      <a:pt x="83930" y="165629"/>
                      <a:pt x="99276" y="185208"/>
                      <a:pt x="81549" y="212725"/>
                    </a:cubicBezTo>
                    <a:cubicBezTo>
                      <a:pt x="63822" y="240242"/>
                      <a:pt x="6407" y="290248"/>
                      <a:pt x="586" y="295275"/>
                    </a:cubicBezTo>
                    <a:cubicBezTo>
                      <a:pt x="-5235" y="300302"/>
                      <a:pt x="33924" y="260086"/>
                      <a:pt x="46624" y="242888"/>
                    </a:cubicBezTo>
                    <a:cubicBezTo>
                      <a:pt x="59324" y="225690"/>
                      <a:pt x="68584" y="210609"/>
                      <a:pt x="76786" y="192088"/>
                    </a:cubicBezTo>
                    <a:cubicBezTo>
                      <a:pt x="84988" y="173567"/>
                      <a:pt x="74669" y="165894"/>
                      <a:pt x="95836" y="131763"/>
                    </a:cubicBezTo>
                    <a:cubicBezTo>
                      <a:pt x="117003" y="97632"/>
                      <a:pt x="217809" y="265"/>
                      <a:pt x="21966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5" name="フリーフォーム: 図形 3024">
                <a:extLst>
                  <a:ext uri="{FF2B5EF4-FFF2-40B4-BE49-F238E27FC236}">
                    <a16:creationId xmlns:a16="http://schemas.microsoft.com/office/drawing/2014/main" id="{A3C82959-A461-4C43-B60C-86C167CD79AB}"/>
                  </a:ext>
                </a:extLst>
              </p:cNvPr>
              <p:cNvSpPr/>
              <p:nvPr/>
            </p:nvSpPr>
            <p:spPr>
              <a:xfrm>
                <a:off x="5759334" y="3678231"/>
                <a:ext cx="19891" cy="142897"/>
              </a:xfrm>
              <a:custGeom>
                <a:avLst/>
                <a:gdLst>
                  <a:gd name="connsiteX0" fmla="*/ 12816 w 19891"/>
                  <a:gd name="connsiteY0" fmla="*/ 7 h 142897"/>
                  <a:gd name="connsiteX1" fmla="*/ 11229 w 19891"/>
                  <a:gd name="connsiteY1" fmla="*/ 90494 h 142897"/>
                  <a:gd name="connsiteX2" fmla="*/ 116 w 19891"/>
                  <a:gd name="connsiteY2" fmla="*/ 142882 h 142897"/>
                  <a:gd name="connsiteX3" fmla="*/ 19166 w 19891"/>
                  <a:gd name="connsiteY3" fmla="*/ 85732 h 142897"/>
                  <a:gd name="connsiteX4" fmla="*/ 12816 w 19891"/>
                  <a:gd name="connsiteY4" fmla="*/ 7 h 142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9891" h="142897">
                    <a:moveTo>
                      <a:pt x="12816" y="7"/>
                    </a:moveTo>
                    <a:cubicBezTo>
                      <a:pt x="11493" y="801"/>
                      <a:pt x="13346" y="66681"/>
                      <a:pt x="11229" y="90494"/>
                    </a:cubicBezTo>
                    <a:cubicBezTo>
                      <a:pt x="9112" y="114307"/>
                      <a:pt x="-1207" y="143676"/>
                      <a:pt x="116" y="142882"/>
                    </a:cubicBezTo>
                    <a:cubicBezTo>
                      <a:pt x="1439" y="142088"/>
                      <a:pt x="15991" y="107957"/>
                      <a:pt x="19166" y="85732"/>
                    </a:cubicBezTo>
                    <a:cubicBezTo>
                      <a:pt x="22341" y="63507"/>
                      <a:pt x="14139" y="-787"/>
                      <a:pt x="12816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6" name="フリーフォーム: 図形 3025">
                <a:extLst>
                  <a:ext uri="{FF2B5EF4-FFF2-40B4-BE49-F238E27FC236}">
                    <a16:creationId xmlns:a16="http://schemas.microsoft.com/office/drawing/2014/main" id="{F4546A07-CD46-4380-9D4E-7890C1BE10C1}"/>
                  </a:ext>
                </a:extLst>
              </p:cNvPr>
              <p:cNvSpPr/>
              <p:nvPr/>
            </p:nvSpPr>
            <p:spPr>
              <a:xfrm>
                <a:off x="6093588" y="3282636"/>
                <a:ext cx="94604" cy="207069"/>
              </a:xfrm>
              <a:custGeom>
                <a:avLst/>
                <a:gdLst>
                  <a:gd name="connsiteX0" fmla="*/ 94487 w 94604"/>
                  <a:gd name="connsiteY0" fmla="*/ 314 h 207069"/>
                  <a:gd name="connsiteX1" fmla="*/ 23050 w 94604"/>
                  <a:gd name="connsiteY1" fmla="*/ 119377 h 207069"/>
                  <a:gd name="connsiteX2" fmla="*/ 18287 w 94604"/>
                  <a:gd name="connsiteY2" fmla="*/ 155889 h 207069"/>
                  <a:gd name="connsiteX3" fmla="*/ 46862 w 94604"/>
                  <a:gd name="connsiteY3" fmla="*/ 206689 h 207069"/>
                  <a:gd name="connsiteX4" fmla="*/ 13525 w 94604"/>
                  <a:gd name="connsiteY4" fmla="*/ 178114 h 207069"/>
                  <a:gd name="connsiteX5" fmla="*/ 4000 w 94604"/>
                  <a:gd name="connsiteY5" fmla="*/ 159064 h 207069"/>
                  <a:gd name="connsiteX6" fmla="*/ 94487 w 94604"/>
                  <a:gd name="connsiteY6" fmla="*/ 314 h 207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4604" h="207069">
                    <a:moveTo>
                      <a:pt x="94487" y="314"/>
                    </a:moveTo>
                    <a:cubicBezTo>
                      <a:pt x="97662" y="-6301"/>
                      <a:pt x="35750" y="93448"/>
                      <a:pt x="23050" y="119377"/>
                    </a:cubicBezTo>
                    <a:cubicBezTo>
                      <a:pt x="10350" y="145306"/>
                      <a:pt x="14318" y="141337"/>
                      <a:pt x="18287" y="155889"/>
                    </a:cubicBezTo>
                    <a:cubicBezTo>
                      <a:pt x="22256" y="170441"/>
                      <a:pt x="47656" y="202985"/>
                      <a:pt x="46862" y="206689"/>
                    </a:cubicBezTo>
                    <a:cubicBezTo>
                      <a:pt x="46068" y="210393"/>
                      <a:pt x="20669" y="186051"/>
                      <a:pt x="13525" y="178114"/>
                    </a:cubicBezTo>
                    <a:cubicBezTo>
                      <a:pt x="6381" y="170177"/>
                      <a:pt x="-6583" y="186051"/>
                      <a:pt x="4000" y="159064"/>
                    </a:cubicBezTo>
                    <a:cubicBezTo>
                      <a:pt x="14583" y="132077"/>
                      <a:pt x="91312" y="6929"/>
                      <a:pt x="94487" y="3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7" name="フリーフォーム: 図形 3026">
                <a:extLst>
                  <a:ext uri="{FF2B5EF4-FFF2-40B4-BE49-F238E27FC236}">
                    <a16:creationId xmlns:a16="http://schemas.microsoft.com/office/drawing/2014/main" id="{7062B51C-321F-4561-BE44-C9A915E06345}"/>
                  </a:ext>
                </a:extLst>
              </p:cNvPr>
              <p:cNvSpPr/>
              <p:nvPr/>
            </p:nvSpPr>
            <p:spPr>
              <a:xfrm>
                <a:off x="6152108" y="3320298"/>
                <a:ext cx="74197" cy="130008"/>
              </a:xfrm>
              <a:custGeom>
                <a:avLst/>
                <a:gdLst>
                  <a:gd name="connsiteX0" fmla="*/ 74067 w 74197"/>
                  <a:gd name="connsiteY0" fmla="*/ 752 h 130008"/>
                  <a:gd name="connsiteX1" fmla="*/ 2630 w 74197"/>
                  <a:gd name="connsiteY1" fmla="*/ 127752 h 130008"/>
                  <a:gd name="connsiteX2" fmla="*/ 20092 w 74197"/>
                  <a:gd name="connsiteY2" fmla="*/ 76952 h 130008"/>
                  <a:gd name="connsiteX3" fmla="*/ 74067 w 74197"/>
                  <a:gd name="connsiteY3" fmla="*/ 752 h 1300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4197" h="130008">
                    <a:moveTo>
                      <a:pt x="74067" y="752"/>
                    </a:moveTo>
                    <a:cubicBezTo>
                      <a:pt x="71157" y="9219"/>
                      <a:pt x="11626" y="115052"/>
                      <a:pt x="2630" y="127752"/>
                    </a:cubicBezTo>
                    <a:cubicBezTo>
                      <a:pt x="-6366" y="140452"/>
                      <a:pt x="9773" y="96267"/>
                      <a:pt x="20092" y="76952"/>
                    </a:cubicBezTo>
                    <a:cubicBezTo>
                      <a:pt x="30411" y="57638"/>
                      <a:pt x="76977" y="-7715"/>
                      <a:pt x="74067" y="7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8" name="フリーフォーム: 図形 3027">
                <a:extLst>
                  <a:ext uri="{FF2B5EF4-FFF2-40B4-BE49-F238E27FC236}">
                    <a16:creationId xmlns:a16="http://schemas.microsoft.com/office/drawing/2014/main" id="{04A19329-A632-4031-9CFD-D8CC75926B64}"/>
                  </a:ext>
                </a:extLst>
              </p:cNvPr>
              <p:cNvSpPr/>
              <p:nvPr/>
            </p:nvSpPr>
            <p:spPr>
              <a:xfrm>
                <a:off x="6140291" y="3327392"/>
                <a:ext cx="243120" cy="143000"/>
              </a:xfrm>
              <a:custGeom>
                <a:avLst/>
                <a:gdLst>
                  <a:gd name="connsiteX0" fmla="*/ 243047 w 243120"/>
                  <a:gd name="connsiteY0" fmla="*/ 8 h 143000"/>
                  <a:gd name="connsiteX1" fmla="*/ 149384 w 243120"/>
                  <a:gd name="connsiteY1" fmla="*/ 76208 h 143000"/>
                  <a:gd name="connsiteX2" fmla="*/ 66834 w 243120"/>
                  <a:gd name="connsiteY2" fmla="*/ 115896 h 143000"/>
                  <a:gd name="connsiteX3" fmla="*/ 159 w 243120"/>
                  <a:gd name="connsiteY3" fmla="*/ 142883 h 143000"/>
                  <a:gd name="connsiteX4" fmla="*/ 85884 w 243120"/>
                  <a:gd name="connsiteY4" fmla="*/ 123833 h 143000"/>
                  <a:gd name="connsiteX5" fmla="*/ 163672 w 243120"/>
                  <a:gd name="connsiteY5" fmla="*/ 80971 h 143000"/>
                  <a:gd name="connsiteX6" fmla="*/ 243047 w 243120"/>
                  <a:gd name="connsiteY6" fmla="*/ 8 h 143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3120" h="143000">
                    <a:moveTo>
                      <a:pt x="243047" y="8"/>
                    </a:moveTo>
                    <a:cubicBezTo>
                      <a:pt x="240666" y="-786"/>
                      <a:pt x="178753" y="56893"/>
                      <a:pt x="149384" y="76208"/>
                    </a:cubicBezTo>
                    <a:cubicBezTo>
                      <a:pt x="120015" y="95523"/>
                      <a:pt x="91705" y="104784"/>
                      <a:pt x="66834" y="115896"/>
                    </a:cubicBezTo>
                    <a:cubicBezTo>
                      <a:pt x="41963" y="127008"/>
                      <a:pt x="-3016" y="141560"/>
                      <a:pt x="159" y="142883"/>
                    </a:cubicBezTo>
                    <a:cubicBezTo>
                      <a:pt x="3334" y="144206"/>
                      <a:pt x="58632" y="134152"/>
                      <a:pt x="85884" y="123833"/>
                    </a:cubicBezTo>
                    <a:cubicBezTo>
                      <a:pt x="113136" y="113514"/>
                      <a:pt x="137743" y="98963"/>
                      <a:pt x="163672" y="80971"/>
                    </a:cubicBezTo>
                    <a:cubicBezTo>
                      <a:pt x="189601" y="62979"/>
                      <a:pt x="245428" y="802"/>
                      <a:pt x="243047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29" name="フリーフォーム: 図形 3028">
                <a:extLst>
                  <a:ext uri="{FF2B5EF4-FFF2-40B4-BE49-F238E27FC236}">
                    <a16:creationId xmlns:a16="http://schemas.microsoft.com/office/drawing/2014/main" id="{44ECE55A-97F7-4630-BE13-28E441DC2EFA}"/>
                  </a:ext>
                </a:extLst>
              </p:cNvPr>
              <p:cNvSpPr/>
              <p:nvPr/>
            </p:nvSpPr>
            <p:spPr>
              <a:xfrm>
                <a:off x="6175357" y="3292461"/>
                <a:ext cx="320522" cy="244506"/>
              </a:xfrm>
              <a:custGeom>
                <a:avLst/>
                <a:gdLst>
                  <a:gd name="connsiteX0" fmla="*/ 18 w 320522"/>
                  <a:gd name="connsiteY0" fmla="*/ 244489 h 244506"/>
                  <a:gd name="connsiteX1" fmla="*/ 138131 w 320522"/>
                  <a:gd name="connsiteY1" fmla="*/ 177814 h 244506"/>
                  <a:gd name="connsiteX2" fmla="*/ 204806 w 320522"/>
                  <a:gd name="connsiteY2" fmla="*/ 122252 h 244506"/>
                  <a:gd name="connsiteX3" fmla="*/ 319106 w 320522"/>
                  <a:gd name="connsiteY3" fmla="*/ 1602 h 244506"/>
                  <a:gd name="connsiteX4" fmla="*/ 263543 w 320522"/>
                  <a:gd name="connsiteY4" fmla="*/ 57164 h 244506"/>
                  <a:gd name="connsiteX5" fmla="*/ 187343 w 320522"/>
                  <a:gd name="connsiteY5" fmla="*/ 117489 h 244506"/>
                  <a:gd name="connsiteX6" fmla="*/ 128606 w 320522"/>
                  <a:gd name="connsiteY6" fmla="*/ 171464 h 244506"/>
                  <a:gd name="connsiteX7" fmla="*/ 18 w 320522"/>
                  <a:gd name="connsiteY7" fmla="*/ 244489 h 24450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20522" h="244506">
                    <a:moveTo>
                      <a:pt x="18" y="244489"/>
                    </a:moveTo>
                    <a:cubicBezTo>
                      <a:pt x="1606" y="245547"/>
                      <a:pt x="104000" y="198187"/>
                      <a:pt x="138131" y="177814"/>
                    </a:cubicBezTo>
                    <a:cubicBezTo>
                      <a:pt x="172262" y="157441"/>
                      <a:pt x="174644" y="151621"/>
                      <a:pt x="204806" y="122252"/>
                    </a:cubicBezTo>
                    <a:cubicBezTo>
                      <a:pt x="234968" y="92883"/>
                      <a:pt x="309317" y="12450"/>
                      <a:pt x="319106" y="1602"/>
                    </a:cubicBezTo>
                    <a:cubicBezTo>
                      <a:pt x="328896" y="-9246"/>
                      <a:pt x="285504" y="37849"/>
                      <a:pt x="263543" y="57164"/>
                    </a:cubicBezTo>
                    <a:cubicBezTo>
                      <a:pt x="241583" y="76478"/>
                      <a:pt x="209833" y="98439"/>
                      <a:pt x="187343" y="117489"/>
                    </a:cubicBezTo>
                    <a:cubicBezTo>
                      <a:pt x="164854" y="136539"/>
                      <a:pt x="156652" y="152943"/>
                      <a:pt x="128606" y="171464"/>
                    </a:cubicBezTo>
                    <a:cubicBezTo>
                      <a:pt x="100560" y="189985"/>
                      <a:pt x="-1570" y="243431"/>
                      <a:pt x="18" y="2444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0" name="フリーフォーム: 図形 3029">
                <a:extLst>
                  <a:ext uri="{FF2B5EF4-FFF2-40B4-BE49-F238E27FC236}">
                    <a16:creationId xmlns:a16="http://schemas.microsoft.com/office/drawing/2014/main" id="{2EDBAA3A-A696-4E58-8604-E735687F9B33}"/>
                  </a:ext>
                </a:extLst>
              </p:cNvPr>
              <p:cNvSpPr/>
              <p:nvPr/>
            </p:nvSpPr>
            <p:spPr>
              <a:xfrm>
                <a:off x="6106237" y="3448001"/>
                <a:ext cx="76413" cy="86580"/>
              </a:xfrm>
              <a:custGeom>
                <a:avLst/>
                <a:gdLst>
                  <a:gd name="connsiteX0" fmla="*/ 876 w 76413"/>
                  <a:gd name="connsiteY0" fmla="*/ 49 h 86580"/>
                  <a:gd name="connsiteX1" fmla="*/ 53263 w 76413"/>
                  <a:gd name="connsiteY1" fmla="*/ 73074 h 86580"/>
                  <a:gd name="connsiteX2" fmla="*/ 75488 w 76413"/>
                  <a:gd name="connsiteY2" fmla="*/ 85774 h 86580"/>
                  <a:gd name="connsiteX3" fmla="*/ 24688 w 76413"/>
                  <a:gd name="connsiteY3" fmla="*/ 61962 h 86580"/>
                  <a:gd name="connsiteX4" fmla="*/ 876 w 76413"/>
                  <a:gd name="connsiteY4" fmla="*/ 49 h 86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413" h="86580">
                    <a:moveTo>
                      <a:pt x="876" y="49"/>
                    </a:moveTo>
                    <a:cubicBezTo>
                      <a:pt x="5639" y="1901"/>
                      <a:pt x="40828" y="58786"/>
                      <a:pt x="53263" y="73074"/>
                    </a:cubicBezTo>
                    <a:cubicBezTo>
                      <a:pt x="65698" y="87362"/>
                      <a:pt x="80251" y="87626"/>
                      <a:pt x="75488" y="85774"/>
                    </a:cubicBezTo>
                    <a:cubicBezTo>
                      <a:pt x="70725" y="83922"/>
                      <a:pt x="37652" y="74926"/>
                      <a:pt x="24688" y="61962"/>
                    </a:cubicBezTo>
                    <a:cubicBezTo>
                      <a:pt x="11724" y="48998"/>
                      <a:pt x="-3887" y="-1803"/>
                      <a:pt x="876" y="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1" name="フリーフォーム: 図形 3030">
                <a:extLst>
                  <a:ext uri="{FF2B5EF4-FFF2-40B4-BE49-F238E27FC236}">
                    <a16:creationId xmlns:a16="http://schemas.microsoft.com/office/drawing/2014/main" id="{A617FD57-7B25-494E-AF1A-F94AD627BF3E}"/>
                  </a:ext>
                </a:extLst>
              </p:cNvPr>
              <p:cNvSpPr/>
              <p:nvPr/>
            </p:nvSpPr>
            <p:spPr>
              <a:xfrm>
                <a:off x="6332311" y="3263855"/>
                <a:ext cx="225683" cy="193742"/>
              </a:xfrm>
              <a:custGeom>
                <a:avLst/>
                <a:gdLst>
                  <a:gd name="connsiteX0" fmla="*/ 225652 w 225683"/>
                  <a:gd name="connsiteY0" fmla="*/ 45 h 193742"/>
                  <a:gd name="connsiteX1" fmla="*/ 147864 w 225683"/>
                  <a:gd name="connsiteY1" fmla="*/ 115933 h 193742"/>
                  <a:gd name="connsiteX2" fmla="*/ 100239 w 225683"/>
                  <a:gd name="connsiteY2" fmla="*/ 158795 h 193742"/>
                  <a:gd name="connsiteX3" fmla="*/ 227 w 225683"/>
                  <a:gd name="connsiteY3" fmla="*/ 193720 h 193742"/>
                  <a:gd name="connsiteX4" fmla="*/ 74839 w 225683"/>
                  <a:gd name="connsiteY4" fmla="*/ 163558 h 193742"/>
                  <a:gd name="connsiteX5" fmla="*/ 138339 w 225683"/>
                  <a:gd name="connsiteY5" fmla="*/ 130220 h 193742"/>
                  <a:gd name="connsiteX6" fmla="*/ 225652 w 225683"/>
                  <a:gd name="connsiteY6" fmla="*/ 45 h 193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25683" h="193742">
                    <a:moveTo>
                      <a:pt x="225652" y="45"/>
                    </a:moveTo>
                    <a:cubicBezTo>
                      <a:pt x="227240" y="-2336"/>
                      <a:pt x="168766" y="89475"/>
                      <a:pt x="147864" y="115933"/>
                    </a:cubicBezTo>
                    <a:cubicBezTo>
                      <a:pt x="126962" y="142391"/>
                      <a:pt x="124845" y="145831"/>
                      <a:pt x="100239" y="158795"/>
                    </a:cubicBezTo>
                    <a:cubicBezTo>
                      <a:pt x="75633" y="171759"/>
                      <a:pt x="4460" y="192926"/>
                      <a:pt x="227" y="193720"/>
                    </a:cubicBezTo>
                    <a:cubicBezTo>
                      <a:pt x="-4006" y="194514"/>
                      <a:pt x="51820" y="174141"/>
                      <a:pt x="74839" y="163558"/>
                    </a:cubicBezTo>
                    <a:cubicBezTo>
                      <a:pt x="97858" y="152975"/>
                      <a:pt x="117702" y="153239"/>
                      <a:pt x="138339" y="130220"/>
                    </a:cubicBezTo>
                    <a:cubicBezTo>
                      <a:pt x="158976" y="107201"/>
                      <a:pt x="224064" y="2426"/>
                      <a:pt x="225652" y="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2" name="フリーフォーム: 図形 3031">
                <a:extLst>
                  <a:ext uri="{FF2B5EF4-FFF2-40B4-BE49-F238E27FC236}">
                    <a16:creationId xmlns:a16="http://schemas.microsoft.com/office/drawing/2014/main" id="{4F4A5E70-D8CE-43CE-8C48-9C7387BACB6B}"/>
                  </a:ext>
                </a:extLst>
              </p:cNvPr>
              <p:cNvSpPr/>
              <p:nvPr/>
            </p:nvSpPr>
            <p:spPr>
              <a:xfrm>
                <a:off x="6459362" y="3252788"/>
                <a:ext cx="97182" cy="161926"/>
              </a:xfrm>
              <a:custGeom>
                <a:avLst/>
                <a:gdLst>
                  <a:gd name="connsiteX0" fmla="*/ 97013 w 97182"/>
                  <a:gd name="connsiteY0" fmla="*/ 0 h 161926"/>
                  <a:gd name="connsiteX1" fmla="*/ 41451 w 97182"/>
                  <a:gd name="connsiteY1" fmla="*/ 107950 h 161926"/>
                  <a:gd name="connsiteX2" fmla="*/ 176 w 97182"/>
                  <a:gd name="connsiteY2" fmla="*/ 161925 h 161926"/>
                  <a:gd name="connsiteX3" fmla="*/ 57326 w 97182"/>
                  <a:gd name="connsiteY3" fmla="*/ 106362 h 161926"/>
                  <a:gd name="connsiteX4" fmla="*/ 97013 w 97182"/>
                  <a:gd name="connsiteY4" fmla="*/ 0 h 161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7182" h="161926">
                    <a:moveTo>
                      <a:pt x="97013" y="0"/>
                    </a:moveTo>
                    <a:cubicBezTo>
                      <a:pt x="94367" y="265"/>
                      <a:pt x="57590" y="80963"/>
                      <a:pt x="41451" y="107950"/>
                    </a:cubicBezTo>
                    <a:cubicBezTo>
                      <a:pt x="25312" y="134937"/>
                      <a:pt x="-2470" y="162190"/>
                      <a:pt x="176" y="161925"/>
                    </a:cubicBezTo>
                    <a:cubicBezTo>
                      <a:pt x="2822" y="161660"/>
                      <a:pt x="44097" y="128852"/>
                      <a:pt x="57326" y="106362"/>
                    </a:cubicBezTo>
                    <a:cubicBezTo>
                      <a:pt x="70555" y="83872"/>
                      <a:pt x="99659" y="-265"/>
                      <a:pt x="9701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3" name="フリーフォーム: 図形 3032">
                <a:extLst>
                  <a:ext uri="{FF2B5EF4-FFF2-40B4-BE49-F238E27FC236}">
                    <a16:creationId xmlns:a16="http://schemas.microsoft.com/office/drawing/2014/main" id="{C6202313-2783-4061-B530-C64DE4C9C5EF}"/>
                  </a:ext>
                </a:extLst>
              </p:cNvPr>
              <p:cNvSpPr/>
              <p:nvPr/>
            </p:nvSpPr>
            <p:spPr>
              <a:xfrm>
                <a:off x="6246193" y="3065196"/>
                <a:ext cx="408587" cy="259543"/>
              </a:xfrm>
              <a:custGeom>
                <a:avLst/>
                <a:gdLst>
                  <a:gd name="connsiteX0" fmla="*/ 407020 w 408587"/>
                  <a:gd name="connsiteY0" fmla="*/ 267 h 259543"/>
                  <a:gd name="connsiteX1" fmla="*/ 370507 w 408587"/>
                  <a:gd name="connsiteY1" fmla="*/ 105042 h 259543"/>
                  <a:gd name="connsiteX2" fmla="*/ 303832 w 408587"/>
                  <a:gd name="connsiteY2" fmla="*/ 166954 h 259543"/>
                  <a:gd name="connsiteX3" fmla="*/ 235570 w 408587"/>
                  <a:gd name="connsiteY3" fmla="*/ 212992 h 259543"/>
                  <a:gd name="connsiteX4" fmla="*/ 162545 w 408587"/>
                  <a:gd name="connsiteY4" fmla="*/ 244742 h 259543"/>
                  <a:gd name="connsiteX5" fmla="*/ 76820 w 408587"/>
                  <a:gd name="connsiteY5" fmla="*/ 255854 h 259543"/>
                  <a:gd name="connsiteX6" fmla="*/ 620 w 408587"/>
                  <a:gd name="connsiteY6" fmla="*/ 259029 h 259543"/>
                  <a:gd name="connsiteX7" fmla="*/ 119682 w 408587"/>
                  <a:gd name="connsiteY7" fmla="*/ 246329 h 259543"/>
                  <a:gd name="connsiteX8" fmla="*/ 219695 w 408587"/>
                  <a:gd name="connsiteY8" fmla="*/ 206642 h 259543"/>
                  <a:gd name="connsiteX9" fmla="*/ 319707 w 408587"/>
                  <a:gd name="connsiteY9" fmla="*/ 138379 h 259543"/>
                  <a:gd name="connsiteX10" fmla="*/ 407020 w 408587"/>
                  <a:gd name="connsiteY10" fmla="*/ 267 h 2595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08587" h="259543">
                    <a:moveTo>
                      <a:pt x="407020" y="267"/>
                    </a:moveTo>
                    <a:cubicBezTo>
                      <a:pt x="415487" y="-5289"/>
                      <a:pt x="387705" y="77261"/>
                      <a:pt x="370507" y="105042"/>
                    </a:cubicBezTo>
                    <a:cubicBezTo>
                      <a:pt x="353309" y="132823"/>
                      <a:pt x="326321" y="148962"/>
                      <a:pt x="303832" y="166954"/>
                    </a:cubicBezTo>
                    <a:cubicBezTo>
                      <a:pt x="281343" y="184946"/>
                      <a:pt x="259118" y="200027"/>
                      <a:pt x="235570" y="212992"/>
                    </a:cubicBezTo>
                    <a:cubicBezTo>
                      <a:pt x="212022" y="225957"/>
                      <a:pt x="189003" y="237598"/>
                      <a:pt x="162545" y="244742"/>
                    </a:cubicBezTo>
                    <a:cubicBezTo>
                      <a:pt x="136087" y="251886"/>
                      <a:pt x="103808" y="253473"/>
                      <a:pt x="76820" y="255854"/>
                    </a:cubicBezTo>
                    <a:cubicBezTo>
                      <a:pt x="49832" y="258235"/>
                      <a:pt x="-6524" y="260617"/>
                      <a:pt x="620" y="259029"/>
                    </a:cubicBezTo>
                    <a:cubicBezTo>
                      <a:pt x="7764" y="257442"/>
                      <a:pt x="83170" y="255060"/>
                      <a:pt x="119682" y="246329"/>
                    </a:cubicBezTo>
                    <a:cubicBezTo>
                      <a:pt x="156194" y="237598"/>
                      <a:pt x="186358" y="224634"/>
                      <a:pt x="219695" y="206642"/>
                    </a:cubicBezTo>
                    <a:cubicBezTo>
                      <a:pt x="253032" y="188650"/>
                      <a:pt x="291132" y="170129"/>
                      <a:pt x="319707" y="138379"/>
                    </a:cubicBezTo>
                    <a:cubicBezTo>
                      <a:pt x="348282" y="106629"/>
                      <a:pt x="398553" y="5823"/>
                      <a:pt x="407020" y="2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4" name="フリーフォーム: 図形 3033">
                <a:extLst>
                  <a:ext uri="{FF2B5EF4-FFF2-40B4-BE49-F238E27FC236}">
                    <a16:creationId xmlns:a16="http://schemas.microsoft.com/office/drawing/2014/main" id="{6883A789-FCFB-410C-B51E-B435CFD8CEEF}"/>
                  </a:ext>
                </a:extLst>
              </p:cNvPr>
              <p:cNvSpPr/>
              <p:nvPr/>
            </p:nvSpPr>
            <p:spPr>
              <a:xfrm>
                <a:off x="6163677" y="3165336"/>
                <a:ext cx="91362" cy="171678"/>
              </a:xfrm>
              <a:custGeom>
                <a:avLst/>
                <a:gdLst>
                  <a:gd name="connsiteX0" fmla="*/ 30748 w 91362"/>
                  <a:gd name="connsiteY0" fmla="*/ 139 h 171678"/>
                  <a:gd name="connsiteX1" fmla="*/ 11698 w 91362"/>
                  <a:gd name="connsiteY1" fmla="*/ 81102 h 171678"/>
                  <a:gd name="connsiteX2" fmla="*/ 38686 w 91362"/>
                  <a:gd name="connsiteY2" fmla="*/ 112852 h 171678"/>
                  <a:gd name="connsiteX3" fmla="*/ 91073 w 91362"/>
                  <a:gd name="connsiteY3" fmla="*/ 171589 h 171678"/>
                  <a:gd name="connsiteX4" fmla="*/ 13286 w 91362"/>
                  <a:gd name="connsiteY4" fmla="*/ 98564 h 171678"/>
                  <a:gd name="connsiteX5" fmla="*/ 586 w 91362"/>
                  <a:gd name="connsiteY5" fmla="*/ 62052 h 171678"/>
                  <a:gd name="connsiteX6" fmla="*/ 30748 w 91362"/>
                  <a:gd name="connsiteY6" fmla="*/ 139 h 1716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1362" h="171678">
                    <a:moveTo>
                      <a:pt x="30748" y="139"/>
                    </a:moveTo>
                    <a:cubicBezTo>
                      <a:pt x="32600" y="3314"/>
                      <a:pt x="10375" y="62316"/>
                      <a:pt x="11698" y="81102"/>
                    </a:cubicBezTo>
                    <a:cubicBezTo>
                      <a:pt x="13021" y="99888"/>
                      <a:pt x="25457" y="97771"/>
                      <a:pt x="38686" y="112852"/>
                    </a:cubicBezTo>
                    <a:cubicBezTo>
                      <a:pt x="51915" y="127933"/>
                      <a:pt x="95306" y="173970"/>
                      <a:pt x="91073" y="171589"/>
                    </a:cubicBezTo>
                    <a:cubicBezTo>
                      <a:pt x="86840" y="169208"/>
                      <a:pt x="28367" y="116820"/>
                      <a:pt x="13286" y="98564"/>
                    </a:cubicBezTo>
                    <a:cubicBezTo>
                      <a:pt x="-1795" y="80308"/>
                      <a:pt x="-472" y="75016"/>
                      <a:pt x="586" y="62052"/>
                    </a:cubicBezTo>
                    <a:cubicBezTo>
                      <a:pt x="1644" y="49088"/>
                      <a:pt x="28896" y="-3036"/>
                      <a:pt x="30748" y="1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5" name="フリーフォーム: 図形 3034">
                <a:extLst>
                  <a:ext uri="{FF2B5EF4-FFF2-40B4-BE49-F238E27FC236}">
                    <a16:creationId xmlns:a16="http://schemas.microsoft.com/office/drawing/2014/main" id="{3B2436A0-CC26-47EE-A0CF-A4DECB63AAAA}"/>
                  </a:ext>
                </a:extLst>
              </p:cNvPr>
              <p:cNvSpPr/>
              <p:nvPr/>
            </p:nvSpPr>
            <p:spPr>
              <a:xfrm>
                <a:off x="6188992" y="3049357"/>
                <a:ext cx="438987" cy="233932"/>
              </a:xfrm>
              <a:custGeom>
                <a:avLst/>
                <a:gdLst>
                  <a:gd name="connsiteX0" fmla="*/ 671 w 438987"/>
                  <a:gd name="connsiteY0" fmla="*/ 220893 h 233932"/>
                  <a:gd name="connsiteX1" fmla="*/ 157833 w 438987"/>
                  <a:gd name="connsiteY1" fmla="*/ 230418 h 233932"/>
                  <a:gd name="connsiteX2" fmla="*/ 324521 w 438987"/>
                  <a:gd name="connsiteY2" fmla="*/ 155806 h 233932"/>
                  <a:gd name="connsiteX3" fmla="*/ 437233 w 438987"/>
                  <a:gd name="connsiteY3" fmla="*/ 1818 h 233932"/>
                  <a:gd name="connsiteX4" fmla="*/ 386433 w 438987"/>
                  <a:gd name="connsiteY4" fmla="*/ 76431 h 233932"/>
                  <a:gd name="connsiteX5" fmla="*/ 295946 w 438987"/>
                  <a:gd name="connsiteY5" fmla="*/ 154218 h 233932"/>
                  <a:gd name="connsiteX6" fmla="*/ 195933 w 438987"/>
                  <a:gd name="connsiteY6" fmla="*/ 198668 h 233932"/>
                  <a:gd name="connsiteX7" fmla="*/ 103858 w 438987"/>
                  <a:gd name="connsiteY7" fmla="*/ 212956 h 233932"/>
                  <a:gd name="connsiteX8" fmla="*/ 671 w 438987"/>
                  <a:gd name="connsiteY8" fmla="*/ 220893 h 2339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8987" h="233932">
                    <a:moveTo>
                      <a:pt x="671" y="220893"/>
                    </a:moveTo>
                    <a:cubicBezTo>
                      <a:pt x="9667" y="223803"/>
                      <a:pt x="103858" y="241266"/>
                      <a:pt x="157833" y="230418"/>
                    </a:cubicBezTo>
                    <a:cubicBezTo>
                      <a:pt x="211808" y="219570"/>
                      <a:pt x="277954" y="193906"/>
                      <a:pt x="324521" y="155806"/>
                    </a:cubicBezTo>
                    <a:cubicBezTo>
                      <a:pt x="371088" y="117706"/>
                      <a:pt x="426914" y="15047"/>
                      <a:pt x="437233" y="1818"/>
                    </a:cubicBezTo>
                    <a:cubicBezTo>
                      <a:pt x="447552" y="-11411"/>
                      <a:pt x="409981" y="51031"/>
                      <a:pt x="386433" y="76431"/>
                    </a:cubicBezTo>
                    <a:cubicBezTo>
                      <a:pt x="362885" y="101831"/>
                      <a:pt x="327696" y="133845"/>
                      <a:pt x="295946" y="154218"/>
                    </a:cubicBezTo>
                    <a:cubicBezTo>
                      <a:pt x="264196" y="174591"/>
                      <a:pt x="227948" y="188878"/>
                      <a:pt x="195933" y="198668"/>
                    </a:cubicBezTo>
                    <a:cubicBezTo>
                      <a:pt x="163918" y="208458"/>
                      <a:pt x="132168" y="210575"/>
                      <a:pt x="103858" y="212956"/>
                    </a:cubicBezTo>
                    <a:cubicBezTo>
                      <a:pt x="75548" y="215337"/>
                      <a:pt x="-8325" y="217983"/>
                      <a:pt x="671" y="2208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6" name="フリーフォーム: 図形 3035">
                <a:extLst>
                  <a:ext uri="{FF2B5EF4-FFF2-40B4-BE49-F238E27FC236}">
                    <a16:creationId xmlns:a16="http://schemas.microsoft.com/office/drawing/2014/main" id="{4CF9F2D0-CEAF-49AA-93ED-AE7CFCF08337}"/>
                  </a:ext>
                </a:extLst>
              </p:cNvPr>
              <p:cNvSpPr/>
              <p:nvPr/>
            </p:nvSpPr>
            <p:spPr>
              <a:xfrm>
                <a:off x="6518252" y="2995605"/>
                <a:ext cx="74113" cy="84151"/>
              </a:xfrm>
              <a:custGeom>
                <a:avLst/>
                <a:gdLst>
                  <a:gd name="connsiteX0" fmla="*/ 23 w 74113"/>
                  <a:gd name="connsiteY0" fmla="*/ 8 h 84151"/>
                  <a:gd name="connsiteX1" fmla="*/ 65111 w 74113"/>
                  <a:gd name="connsiteY1" fmla="*/ 38108 h 84151"/>
                  <a:gd name="connsiteX2" fmla="*/ 65111 w 74113"/>
                  <a:gd name="connsiteY2" fmla="*/ 84145 h 84151"/>
                  <a:gd name="connsiteX3" fmla="*/ 73048 w 74113"/>
                  <a:gd name="connsiteY3" fmla="*/ 34933 h 84151"/>
                  <a:gd name="connsiteX4" fmla="*/ 23 w 74113"/>
                  <a:gd name="connsiteY4" fmla="*/ 8 h 84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4113" h="84151">
                    <a:moveTo>
                      <a:pt x="23" y="8"/>
                    </a:moveTo>
                    <a:cubicBezTo>
                      <a:pt x="-1300" y="537"/>
                      <a:pt x="54263" y="24085"/>
                      <a:pt x="65111" y="38108"/>
                    </a:cubicBezTo>
                    <a:cubicBezTo>
                      <a:pt x="75959" y="52131"/>
                      <a:pt x="63788" y="84674"/>
                      <a:pt x="65111" y="84145"/>
                    </a:cubicBezTo>
                    <a:cubicBezTo>
                      <a:pt x="66434" y="83616"/>
                      <a:pt x="77546" y="47104"/>
                      <a:pt x="73048" y="34933"/>
                    </a:cubicBezTo>
                    <a:cubicBezTo>
                      <a:pt x="68550" y="22762"/>
                      <a:pt x="1346" y="-521"/>
                      <a:pt x="23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7" name="フリーフォーム: 図形 3036">
                <a:extLst>
                  <a:ext uri="{FF2B5EF4-FFF2-40B4-BE49-F238E27FC236}">
                    <a16:creationId xmlns:a16="http://schemas.microsoft.com/office/drawing/2014/main" id="{01941207-B278-4D60-8400-D781816CFB47}"/>
                  </a:ext>
                </a:extLst>
              </p:cNvPr>
              <p:cNvSpPr/>
              <p:nvPr/>
            </p:nvSpPr>
            <p:spPr>
              <a:xfrm>
                <a:off x="6181554" y="3056809"/>
                <a:ext cx="354871" cy="167440"/>
              </a:xfrm>
              <a:custGeom>
                <a:avLst/>
                <a:gdLst>
                  <a:gd name="connsiteX0" fmla="*/ 319259 w 354871"/>
                  <a:gd name="connsiteY0" fmla="*/ 716 h 167440"/>
                  <a:gd name="connsiteX1" fmla="*/ 354184 w 354871"/>
                  <a:gd name="connsiteY1" fmla="*/ 40404 h 167440"/>
                  <a:gd name="connsiteX2" fmla="*/ 281159 w 354871"/>
                  <a:gd name="connsiteY2" fmla="*/ 103904 h 167440"/>
                  <a:gd name="connsiteX3" fmla="*/ 219246 w 354871"/>
                  <a:gd name="connsiteY3" fmla="*/ 135654 h 167440"/>
                  <a:gd name="connsiteX4" fmla="*/ 68434 w 354871"/>
                  <a:gd name="connsiteY4" fmla="*/ 167404 h 167440"/>
                  <a:gd name="connsiteX5" fmla="*/ 171 w 354871"/>
                  <a:gd name="connsiteY5" fmla="*/ 129304 h 167440"/>
                  <a:gd name="connsiteX6" fmla="*/ 85896 w 354871"/>
                  <a:gd name="connsiteY6" fmla="*/ 162641 h 167440"/>
                  <a:gd name="connsiteX7" fmla="*/ 176384 w 354871"/>
                  <a:gd name="connsiteY7" fmla="*/ 164229 h 167440"/>
                  <a:gd name="connsiteX8" fmla="*/ 268459 w 354871"/>
                  <a:gd name="connsiteY8" fmla="*/ 143591 h 167440"/>
                  <a:gd name="connsiteX9" fmla="*/ 344659 w 354871"/>
                  <a:gd name="connsiteY9" fmla="*/ 73741 h 167440"/>
                  <a:gd name="connsiteX10" fmla="*/ 319259 w 354871"/>
                  <a:gd name="connsiteY10" fmla="*/ 716 h 167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4871" h="167440">
                    <a:moveTo>
                      <a:pt x="319259" y="716"/>
                    </a:moveTo>
                    <a:cubicBezTo>
                      <a:pt x="320846" y="-4840"/>
                      <a:pt x="360534" y="23206"/>
                      <a:pt x="354184" y="40404"/>
                    </a:cubicBezTo>
                    <a:cubicBezTo>
                      <a:pt x="347834" y="57602"/>
                      <a:pt x="303649" y="88029"/>
                      <a:pt x="281159" y="103904"/>
                    </a:cubicBezTo>
                    <a:cubicBezTo>
                      <a:pt x="258669" y="119779"/>
                      <a:pt x="254700" y="125071"/>
                      <a:pt x="219246" y="135654"/>
                    </a:cubicBezTo>
                    <a:cubicBezTo>
                      <a:pt x="183792" y="146237"/>
                      <a:pt x="104946" y="168462"/>
                      <a:pt x="68434" y="167404"/>
                    </a:cubicBezTo>
                    <a:cubicBezTo>
                      <a:pt x="31922" y="166346"/>
                      <a:pt x="-2739" y="130098"/>
                      <a:pt x="171" y="129304"/>
                    </a:cubicBezTo>
                    <a:cubicBezTo>
                      <a:pt x="3081" y="128510"/>
                      <a:pt x="56527" y="156820"/>
                      <a:pt x="85896" y="162641"/>
                    </a:cubicBezTo>
                    <a:cubicBezTo>
                      <a:pt x="115265" y="168462"/>
                      <a:pt x="145957" y="167404"/>
                      <a:pt x="176384" y="164229"/>
                    </a:cubicBezTo>
                    <a:cubicBezTo>
                      <a:pt x="206811" y="161054"/>
                      <a:pt x="240413" y="158672"/>
                      <a:pt x="268459" y="143591"/>
                    </a:cubicBezTo>
                    <a:cubicBezTo>
                      <a:pt x="296505" y="128510"/>
                      <a:pt x="332753" y="94379"/>
                      <a:pt x="344659" y="73741"/>
                    </a:cubicBezTo>
                    <a:cubicBezTo>
                      <a:pt x="356565" y="53103"/>
                      <a:pt x="317672" y="6272"/>
                      <a:pt x="319259" y="7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8" name="フリーフォーム: 図形 3037">
                <a:extLst>
                  <a:ext uri="{FF2B5EF4-FFF2-40B4-BE49-F238E27FC236}">
                    <a16:creationId xmlns:a16="http://schemas.microsoft.com/office/drawing/2014/main" id="{41B520E1-1601-482B-BA6D-1DAD4697224E}"/>
                  </a:ext>
                </a:extLst>
              </p:cNvPr>
              <p:cNvSpPr/>
              <p:nvPr/>
            </p:nvSpPr>
            <p:spPr>
              <a:xfrm>
                <a:off x="6688664" y="2628884"/>
                <a:ext cx="212472" cy="434896"/>
              </a:xfrm>
              <a:custGeom>
                <a:avLst/>
                <a:gdLst>
                  <a:gd name="connsiteX0" fmla="*/ 115361 w 212472"/>
                  <a:gd name="connsiteY0" fmla="*/ 16 h 434896"/>
                  <a:gd name="connsiteX1" fmla="*/ 199499 w 212472"/>
                  <a:gd name="connsiteY1" fmla="*/ 119079 h 434896"/>
                  <a:gd name="connsiteX2" fmla="*/ 143936 w 212472"/>
                  <a:gd name="connsiteY2" fmla="*/ 327041 h 434896"/>
                  <a:gd name="connsiteX3" fmla="*/ 91549 w 212472"/>
                  <a:gd name="connsiteY3" fmla="*/ 385779 h 434896"/>
                  <a:gd name="connsiteX4" fmla="*/ 1061 w 212472"/>
                  <a:gd name="connsiteY4" fmla="*/ 433404 h 434896"/>
                  <a:gd name="connsiteX5" fmla="*/ 47099 w 212472"/>
                  <a:gd name="connsiteY5" fmla="*/ 419116 h 434896"/>
                  <a:gd name="connsiteX6" fmla="*/ 123299 w 212472"/>
                  <a:gd name="connsiteY6" fmla="*/ 381016 h 434896"/>
                  <a:gd name="connsiteX7" fmla="*/ 153461 w 212472"/>
                  <a:gd name="connsiteY7" fmla="*/ 315929 h 434896"/>
                  <a:gd name="connsiteX8" fmla="*/ 196324 w 212472"/>
                  <a:gd name="connsiteY8" fmla="*/ 196866 h 434896"/>
                  <a:gd name="connsiteX9" fmla="*/ 209024 w 212472"/>
                  <a:gd name="connsiteY9" fmla="*/ 111141 h 434896"/>
                  <a:gd name="connsiteX10" fmla="*/ 115361 w 212472"/>
                  <a:gd name="connsiteY10" fmla="*/ 16 h 4348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12472" h="434896">
                    <a:moveTo>
                      <a:pt x="115361" y="16"/>
                    </a:moveTo>
                    <a:cubicBezTo>
                      <a:pt x="113774" y="1339"/>
                      <a:pt x="194737" y="64575"/>
                      <a:pt x="199499" y="119079"/>
                    </a:cubicBezTo>
                    <a:cubicBezTo>
                      <a:pt x="204261" y="173583"/>
                      <a:pt x="161928" y="282591"/>
                      <a:pt x="143936" y="327041"/>
                    </a:cubicBezTo>
                    <a:cubicBezTo>
                      <a:pt x="125944" y="371491"/>
                      <a:pt x="115361" y="368052"/>
                      <a:pt x="91549" y="385779"/>
                    </a:cubicBezTo>
                    <a:cubicBezTo>
                      <a:pt x="67737" y="403506"/>
                      <a:pt x="8469" y="427848"/>
                      <a:pt x="1061" y="433404"/>
                    </a:cubicBezTo>
                    <a:cubicBezTo>
                      <a:pt x="-6347" y="438960"/>
                      <a:pt x="26726" y="427847"/>
                      <a:pt x="47099" y="419116"/>
                    </a:cubicBezTo>
                    <a:cubicBezTo>
                      <a:pt x="67472" y="410385"/>
                      <a:pt x="105572" y="398214"/>
                      <a:pt x="123299" y="381016"/>
                    </a:cubicBezTo>
                    <a:cubicBezTo>
                      <a:pt x="141026" y="363818"/>
                      <a:pt x="141290" y="346621"/>
                      <a:pt x="153461" y="315929"/>
                    </a:cubicBezTo>
                    <a:cubicBezTo>
                      <a:pt x="165632" y="285237"/>
                      <a:pt x="187064" y="230997"/>
                      <a:pt x="196324" y="196866"/>
                    </a:cubicBezTo>
                    <a:cubicBezTo>
                      <a:pt x="205584" y="162735"/>
                      <a:pt x="218814" y="142891"/>
                      <a:pt x="209024" y="111141"/>
                    </a:cubicBezTo>
                    <a:cubicBezTo>
                      <a:pt x="199234" y="79391"/>
                      <a:pt x="116948" y="-1307"/>
                      <a:pt x="115361" y="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39" name="フリーフォーム: 図形 3038">
                <a:extLst>
                  <a:ext uri="{FF2B5EF4-FFF2-40B4-BE49-F238E27FC236}">
                    <a16:creationId xmlns:a16="http://schemas.microsoft.com/office/drawing/2014/main" id="{540CC64F-9B5D-4B8B-BA51-0740D4ACE6D4}"/>
                  </a:ext>
                </a:extLst>
              </p:cNvPr>
              <p:cNvSpPr/>
              <p:nvPr/>
            </p:nvSpPr>
            <p:spPr>
              <a:xfrm>
                <a:off x="6791282" y="2631582"/>
                <a:ext cx="128209" cy="32722"/>
              </a:xfrm>
              <a:custGeom>
                <a:avLst/>
                <a:gdLst>
                  <a:gd name="connsiteX0" fmla="*/ 43 w 128209"/>
                  <a:gd name="connsiteY0" fmla="*/ 5256 h 32722"/>
                  <a:gd name="connsiteX1" fmla="*/ 109581 w 128209"/>
                  <a:gd name="connsiteY1" fmla="*/ 19543 h 32722"/>
                  <a:gd name="connsiteX2" fmla="*/ 127043 w 128209"/>
                  <a:gd name="connsiteY2" fmla="*/ 32243 h 32722"/>
                  <a:gd name="connsiteX3" fmla="*/ 96881 w 128209"/>
                  <a:gd name="connsiteY3" fmla="*/ 2081 h 32722"/>
                  <a:gd name="connsiteX4" fmla="*/ 43 w 128209"/>
                  <a:gd name="connsiteY4" fmla="*/ 5256 h 327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8209" h="32722">
                    <a:moveTo>
                      <a:pt x="43" y="5256"/>
                    </a:moveTo>
                    <a:cubicBezTo>
                      <a:pt x="2160" y="8166"/>
                      <a:pt x="88414" y="15045"/>
                      <a:pt x="109581" y="19543"/>
                    </a:cubicBezTo>
                    <a:cubicBezTo>
                      <a:pt x="130748" y="24041"/>
                      <a:pt x="129160" y="35153"/>
                      <a:pt x="127043" y="32243"/>
                    </a:cubicBezTo>
                    <a:cubicBezTo>
                      <a:pt x="124926" y="29333"/>
                      <a:pt x="120958" y="7108"/>
                      <a:pt x="96881" y="2081"/>
                    </a:cubicBezTo>
                    <a:cubicBezTo>
                      <a:pt x="72804" y="-2946"/>
                      <a:pt x="-2074" y="2346"/>
                      <a:pt x="43" y="52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0" name="フリーフォーム: 図形 3039">
                <a:extLst>
                  <a:ext uri="{FF2B5EF4-FFF2-40B4-BE49-F238E27FC236}">
                    <a16:creationId xmlns:a16="http://schemas.microsoft.com/office/drawing/2014/main" id="{1746D28A-55A6-4A86-9E40-C5F34E736A39}"/>
                  </a:ext>
                </a:extLst>
              </p:cNvPr>
              <p:cNvSpPr/>
              <p:nvPr/>
            </p:nvSpPr>
            <p:spPr>
              <a:xfrm>
                <a:off x="6692639" y="2658984"/>
                <a:ext cx="284074" cy="434075"/>
              </a:xfrm>
              <a:custGeom>
                <a:avLst/>
                <a:gdLst>
                  <a:gd name="connsiteX0" fmla="*/ 220924 w 284074"/>
                  <a:gd name="connsiteY0" fmla="*/ 1666 h 434075"/>
                  <a:gd name="connsiteX1" fmla="*/ 271724 w 284074"/>
                  <a:gd name="connsiteY1" fmla="*/ 117554 h 434075"/>
                  <a:gd name="connsiteX2" fmla="*/ 239974 w 284074"/>
                  <a:gd name="connsiteY2" fmla="*/ 268366 h 434075"/>
                  <a:gd name="connsiteX3" fmla="*/ 178061 w 284074"/>
                  <a:gd name="connsiteY3" fmla="*/ 384254 h 434075"/>
                  <a:gd name="connsiteX4" fmla="*/ 141549 w 284074"/>
                  <a:gd name="connsiteY4" fmla="*/ 414416 h 434075"/>
                  <a:gd name="connsiteX5" fmla="*/ 87574 w 284074"/>
                  <a:gd name="connsiteY5" fmla="*/ 411241 h 434075"/>
                  <a:gd name="connsiteX6" fmla="*/ 261 w 284074"/>
                  <a:gd name="connsiteY6" fmla="*/ 400129 h 434075"/>
                  <a:gd name="connsiteX7" fmla="*/ 117736 w 284074"/>
                  <a:gd name="connsiteY7" fmla="*/ 431879 h 434075"/>
                  <a:gd name="connsiteX8" fmla="*/ 171711 w 284074"/>
                  <a:gd name="connsiteY8" fmla="*/ 406479 h 434075"/>
                  <a:gd name="connsiteX9" fmla="*/ 278074 w 284074"/>
                  <a:gd name="connsiteY9" fmla="*/ 209629 h 434075"/>
                  <a:gd name="connsiteX10" fmla="*/ 266961 w 284074"/>
                  <a:gd name="connsiteY10" fmla="*/ 58816 h 434075"/>
                  <a:gd name="connsiteX11" fmla="*/ 220924 w 284074"/>
                  <a:gd name="connsiteY11" fmla="*/ 1666 h 434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84074" h="434075">
                    <a:moveTo>
                      <a:pt x="220924" y="1666"/>
                    </a:moveTo>
                    <a:cubicBezTo>
                      <a:pt x="221718" y="11456"/>
                      <a:pt x="268549" y="73104"/>
                      <a:pt x="271724" y="117554"/>
                    </a:cubicBezTo>
                    <a:cubicBezTo>
                      <a:pt x="274899" y="162004"/>
                      <a:pt x="255584" y="223916"/>
                      <a:pt x="239974" y="268366"/>
                    </a:cubicBezTo>
                    <a:cubicBezTo>
                      <a:pt x="224364" y="312816"/>
                      <a:pt x="194465" y="359912"/>
                      <a:pt x="178061" y="384254"/>
                    </a:cubicBezTo>
                    <a:cubicBezTo>
                      <a:pt x="161657" y="408596"/>
                      <a:pt x="156630" y="409918"/>
                      <a:pt x="141549" y="414416"/>
                    </a:cubicBezTo>
                    <a:cubicBezTo>
                      <a:pt x="126468" y="418914"/>
                      <a:pt x="111122" y="413622"/>
                      <a:pt x="87574" y="411241"/>
                    </a:cubicBezTo>
                    <a:cubicBezTo>
                      <a:pt x="64026" y="408860"/>
                      <a:pt x="-4766" y="396689"/>
                      <a:pt x="261" y="400129"/>
                    </a:cubicBezTo>
                    <a:cubicBezTo>
                      <a:pt x="5288" y="403569"/>
                      <a:pt x="89161" y="430821"/>
                      <a:pt x="117736" y="431879"/>
                    </a:cubicBezTo>
                    <a:cubicBezTo>
                      <a:pt x="146311" y="432937"/>
                      <a:pt x="144988" y="443521"/>
                      <a:pt x="171711" y="406479"/>
                    </a:cubicBezTo>
                    <a:cubicBezTo>
                      <a:pt x="198434" y="369437"/>
                      <a:pt x="262199" y="267573"/>
                      <a:pt x="278074" y="209629"/>
                    </a:cubicBezTo>
                    <a:cubicBezTo>
                      <a:pt x="293949" y="151685"/>
                      <a:pt x="274105" y="90566"/>
                      <a:pt x="266961" y="58816"/>
                    </a:cubicBezTo>
                    <a:cubicBezTo>
                      <a:pt x="259817" y="27066"/>
                      <a:pt x="220130" y="-8124"/>
                      <a:pt x="220924" y="16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1" name="フリーフォーム: 図形 3040">
                <a:extLst>
                  <a:ext uri="{FF2B5EF4-FFF2-40B4-BE49-F238E27FC236}">
                    <a16:creationId xmlns:a16="http://schemas.microsoft.com/office/drawing/2014/main" id="{0277AF57-4E8F-484A-9FE4-E055F322225F}"/>
                  </a:ext>
                </a:extLst>
              </p:cNvPr>
              <p:cNvSpPr/>
              <p:nvPr/>
            </p:nvSpPr>
            <p:spPr>
              <a:xfrm>
                <a:off x="6607310" y="2633038"/>
                <a:ext cx="190306" cy="432545"/>
              </a:xfrm>
              <a:custGeom>
                <a:avLst/>
                <a:gdLst>
                  <a:gd name="connsiteX0" fmla="*/ 188778 w 190306"/>
                  <a:gd name="connsiteY0" fmla="*/ 3800 h 432545"/>
                  <a:gd name="connsiteX1" fmla="*/ 58603 w 190306"/>
                  <a:gd name="connsiteY1" fmla="*/ 94287 h 432545"/>
                  <a:gd name="connsiteX2" fmla="*/ 26853 w 190306"/>
                  <a:gd name="connsiteY2" fmla="*/ 180012 h 432545"/>
                  <a:gd name="connsiteX3" fmla="*/ 1453 w 190306"/>
                  <a:gd name="connsiteY3" fmla="*/ 256212 h 432545"/>
                  <a:gd name="connsiteX4" fmla="*/ 4628 w 190306"/>
                  <a:gd name="connsiteY4" fmla="*/ 311775 h 432545"/>
                  <a:gd name="connsiteX5" fmla="*/ 17328 w 190306"/>
                  <a:gd name="connsiteY5" fmla="*/ 373687 h 432545"/>
                  <a:gd name="connsiteX6" fmla="*/ 79240 w 190306"/>
                  <a:gd name="connsiteY6" fmla="*/ 432425 h 432545"/>
                  <a:gd name="connsiteX7" fmla="*/ 30028 w 190306"/>
                  <a:gd name="connsiteY7" fmla="*/ 386387 h 432545"/>
                  <a:gd name="connsiteX8" fmla="*/ 15740 w 190306"/>
                  <a:gd name="connsiteY8" fmla="*/ 300662 h 432545"/>
                  <a:gd name="connsiteX9" fmla="*/ 45903 w 190306"/>
                  <a:gd name="connsiteY9" fmla="*/ 149850 h 432545"/>
                  <a:gd name="connsiteX10" fmla="*/ 80828 w 190306"/>
                  <a:gd name="connsiteY10" fmla="*/ 75237 h 432545"/>
                  <a:gd name="connsiteX11" fmla="*/ 126865 w 190306"/>
                  <a:gd name="connsiteY11" fmla="*/ 22850 h 432545"/>
                  <a:gd name="connsiteX12" fmla="*/ 188778 w 190306"/>
                  <a:gd name="connsiteY12" fmla="*/ 3800 h 4325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0306" h="432545">
                    <a:moveTo>
                      <a:pt x="188778" y="3800"/>
                    </a:moveTo>
                    <a:cubicBezTo>
                      <a:pt x="177401" y="15706"/>
                      <a:pt x="85591" y="64918"/>
                      <a:pt x="58603" y="94287"/>
                    </a:cubicBezTo>
                    <a:cubicBezTo>
                      <a:pt x="31615" y="123656"/>
                      <a:pt x="36378" y="153025"/>
                      <a:pt x="26853" y="180012"/>
                    </a:cubicBezTo>
                    <a:cubicBezTo>
                      <a:pt x="17328" y="206999"/>
                      <a:pt x="5157" y="234252"/>
                      <a:pt x="1453" y="256212"/>
                    </a:cubicBezTo>
                    <a:cubicBezTo>
                      <a:pt x="-2251" y="278173"/>
                      <a:pt x="1982" y="292196"/>
                      <a:pt x="4628" y="311775"/>
                    </a:cubicBezTo>
                    <a:cubicBezTo>
                      <a:pt x="7274" y="331354"/>
                      <a:pt x="4893" y="353579"/>
                      <a:pt x="17328" y="373687"/>
                    </a:cubicBezTo>
                    <a:cubicBezTo>
                      <a:pt x="29763" y="393795"/>
                      <a:pt x="77123" y="430308"/>
                      <a:pt x="79240" y="432425"/>
                    </a:cubicBezTo>
                    <a:cubicBezTo>
                      <a:pt x="81357" y="434542"/>
                      <a:pt x="40611" y="408347"/>
                      <a:pt x="30028" y="386387"/>
                    </a:cubicBezTo>
                    <a:cubicBezTo>
                      <a:pt x="19445" y="364427"/>
                      <a:pt x="13094" y="340085"/>
                      <a:pt x="15740" y="300662"/>
                    </a:cubicBezTo>
                    <a:cubicBezTo>
                      <a:pt x="18386" y="261239"/>
                      <a:pt x="35055" y="187421"/>
                      <a:pt x="45903" y="149850"/>
                    </a:cubicBezTo>
                    <a:cubicBezTo>
                      <a:pt x="56751" y="112279"/>
                      <a:pt x="67334" y="96404"/>
                      <a:pt x="80828" y="75237"/>
                    </a:cubicBezTo>
                    <a:cubicBezTo>
                      <a:pt x="94322" y="54070"/>
                      <a:pt x="108873" y="35021"/>
                      <a:pt x="126865" y="22850"/>
                    </a:cubicBezTo>
                    <a:cubicBezTo>
                      <a:pt x="144857" y="10679"/>
                      <a:pt x="200155" y="-8106"/>
                      <a:pt x="188778" y="38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2" name="フリーフォーム: 図形 3041">
                <a:extLst>
                  <a:ext uri="{FF2B5EF4-FFF2-40B4-BE49-F238E27FC236}">
                    <a16:creationId xmlns:a16="http://schemas.microsoft.com/office/drawing/2014/main" id="{4CBE5461-5A46-4288-9E29-FE5C2C944991}"/>
                  </a:ext>
                </a:extLst>
              </p:cNvPr>
              <p:cNvSpPr/>
              <p:nvPr/>
            </p:nvSpPr>
            <p:spPr>
              <a:xfrm>
                <a:off x="6704578" y="2698750"/>
                <a:ext cx="151835" cy="241947"/>
              </a:xfrm>
              <a:custGeom>
                <a:avLst/>
                <a:gdLst>
                  <a:gd name="connsiteX0" fmla="*/ 120085 w 151835"/>
                  <a:gd name="connsiteY0" fmla="*/ 0 h 241947"/>
                  <a:gd name="connsiteX1" fmla="*/ 145485 w 151835"/>
                  <a:gd name="connsiteY1" fmla="*/ 93663 h 241947"/>
                  <a:gd name="connsiteX2" fmla="*/ 102622 w 151835"/>
                  <a:gd name="connsiteY2" fmla="*/ 206375 h 241947"/>
                  <a:gd name="connsiteX3" fmla="*/ 1022 w 151835"/>
                  <a:gd name="connsiteY3" fmla="*/ 239713 h 241947"/>
                  <a:gd name="connsiteX4" fmla="*/ 54997 w 151835"/>
                  <a:gd name="connsiteY4" fmla="*/ 233363 h 241947"/>
                  <a:gd name="connsiteX5" fmla="*/ 131197 w 151835"/>
                  <a:gd name="connsiteY5" fmla="*/ 188913 h 241947"/>
                  <a:gd name="connsiteX6" fmla="*/ 151835 w 151835"/>
                  <a:gd name="connsiteY6" fmla="*/ 92075 h 241947"/>
                  <a:gd name="connsiteX7" fmla="*/ 120085 w 151835"/>
                  <a:gd name="connsiteY7" fmla="*/ 0 h 241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835" h="241947">
                    <a:moveTo>
                      <a:pt x="120085" y="0"/>
                    </a:moveTo>
                    <a:cubicBezTo>
                      <a:pt x="119027" y="265"/>
                      <a:pt x="148396" y="59267"/>
                      <a:pt x="145485" y="93663"/>
                    </a:cubicBezTo>
                    <a:cubicBezTo>
                      <a:pt x="142575" y="128059"/>
                      <a:pt x="126699" y="182033"/>
                      <a:pt x="102622" y="206375"/>
                    </a:cubicBezTo>
                    <a:cubicBezTo>
                      <a:pt x="78545" y="230717"/>
                      <a:pt x="8959" y="235215"/>
                      <a:pt x="1022" y="239713"/>
                    </a:cubicBezTo>
                    <a:cubicBezTo>
                      <a:pt x="-6916" y="244211"/>
                      <a:pt x="33301" y="241830"/>
                      <a:pt x="54997" y="233363"/>
                    </a:cubicBezTo>
                    <a:cubicBezTo>
                      <a:pt x="76693" y="224896"/>
                      <a:pt x="115057" y="212461"/>
                      <a:pt x="131197" y="188913"/>
                    </a:cubicBezTo>
                    <a:cubicBezTo>
                      <a:pt x="147337" y="165365"/>
                      <a:pt x="151835" y="120385"/>
                      <a:pt x="151835" y="92075"/>
                    </a:cubicBezTo>
                    <a:cubicBezTo>
                      <a:pt x="151835" y="63765"/>
                      <a:pt x="121143" y="-265"/>
                      <a:pt x="12008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3" name="フリーフォーム: 図形 3042">
                <a:extLst>
                  <a:ext uri="{FF2B5EF4-FFF2-40B4-BE49-F238E27FC236}">
                    <a16:creationId xmlns:a16="http://schemas.microsoft.com/office/drawing/2014/main" id="{A86C9218-BD41-4A1D-8FDE-D22BD427A236}"/>
                  </a:ext>
                </a:extLst>
              </p:cNvPr>
              <p:cNvSpPr/>
              <p:nvPr/>
            </p:nvSpPr>
            <p:spPr>
              <a:xfrm>
                <a:off x="6685432" y="2697152"/>
                <a:ext cx="125464" cy="241316"/>
              </a:xfrm>
              <a:custGeom>
                <a:avLst/>
                <a:gdLst>
                  <a:gd name="connsiteX0" fmla="*/ 124943 w 125464"/>
                  <a:gd name="connsiteY0" fmla="*/ 11 h 241316"/>
                  <a:gd name="connsiteX1" fmla="*/ 50331 w 125464"/>
                  <a:gd name="connsiteY1" fmla="*/ 65098 h 241316"/>
                  <a:gd name="connsiteX2" fmla="*/ 7468 w 125464"/>
                  <a:gd name="connsiteY2" fmla="*/ 109548 h 241316"/>
                  <a:gd name="connsiteX3" fmla="*/ 1118 w 125464"/>
                  <a:gd name="connsiteY3" fmla="*/ 182573 h 241316"/>
                  <a:gd name="connsiteX4" fmla="*/ 20168 w 125464"/>
                  <a:gd name="connsiteY4" fmla="*/ 241311 h 241316"/>
                  <a:gd name="connsiteX5" fmla="*/ 13818 w 125464"/>
                  <a:gd name="connsiteY5" fmla="*/ 179398 h 241316"/>
                  <a:gd name="connsiteX6" fmla="*/ 16993 w 125464"/>
                  <a:gd name="connsiteY6" fmla="*/ 127011 h 241316"/>
                  <a:gd name="connsiteX7" fmla="*/ 80493 w 125464"/>
                  <a:gd name="connsiteY7" fmla="*/ 60336 h 241316"/>
                  <a:gd name="connsiteX8" fmla="*/ 124943 w 125464"/>
                  <a:gd name="connsiteY8" fmla="*/ 11 h 2413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5464" h="241316">
                    <a:moveTo>
                      <a:pt x="124943" y="11"/>
                    </a:moveTo>
                    <a:cubicBezTo>
                      <a:pt x="119916" y="805"/>
                      <a:pt x="69910" y="46842"/>
                      <a:pt x="50331" y="65098"/>
                    </a:cubicBezTo>
                    <a:cubicBezTo>
                      <a:pt x="30752" y="83354"/>
                      <a:pt x="15670" y="89969"/>
                      <a:pt x="7468" y="109548"/>
                    </a:cubicBezTo>
                    <a:cubicBezTo>
                      <a:pt x="-734" y="129127"/>
                      <a:pt x="-999" y="160613"/>
                      <a:pt x="1118" y="182573"/>
                    </a:cubicBezTo>
                    <a:cubicBezTo>
                      <a:pt x="3235" y="204533"/>
                      <a:pt x="18051" y="241840"/>
                      <a:pt x="20168" y="241311"/>
                    </a:cubicBezTo>
                    <a:cubicBezTo>
                      <a:pt x="22285" y="240782"/>
                      <a:pt x="14347" y="198448"/>
                      <a:pt x="13818" y="179398"/>
                    </a:cubicBezTo>
                    <a:cubicBezTo>
                      <a:pt x="13289" y="160348"/>
                      <a:pt x="5881" y="146855"/>
                      <a:pt x="16993" y="127011"/>
                    </a:cubicBezTo>
                    <a:cubicBezTo>
                      <a:pt x="28105" y="107167"/>
                      <a:pt x="63560" y="81767"/>
                      <a:pt x="80493" y="60336"/>
                    </a:cubicBezTo>
                    <a:cubicBezTo>
                      <a:pt x="97426" y="38905"/>
                      <a:pt x="129970" y="-783"/>
                      <a:pt x="124943" y="1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4" name="フリーフォーム: 図形 3043">
                <a:extLst>
                  <a:ext uri="{FF2B5EF4-FFF2-40B4-BE49-F238E27FC236}">
                    <a16:creationId xmlns:a16="http://schemas.microsoft.com/office/drawing/2014/main" id="{DECFF570-5F4A-4E5F-94C1-6E2D99CAA99F}"/>
                  </a:ext>
                </a:extLst>
              </p:cNvPr>
              <p:cNvSpPr/>
              <p:nvPr/>
            </p:nvSpPr>
            <p:spPr>
              <a:xfrm>
                <a:off x="7197709" y="2832493"/>
                <a:ext cx="360619" cy="74405"/>
              </a:xfrm>
              <a:custGeom>
                <a:avLst/>
                <a:gdLst>
                  <a:gd name="connsiteX0" fmla="*/ 16 w 360619"/>
                  <a:gd name="connsiteY0" fmla="*/ 74220 h 74405"/>
                  <a:gd name="connsiteX1" fmla="*/ 117491 w 360619"/>
                  <a:gd name="connsiteY1" fmla="*/ 23420 h 74405"/>
                  <a:gd name="connsiteX2" fmla="*/ 252429 w 360619"/>
                  <a:gd name="connsiteY2" fmla="*/ 21832 h 74405"/>
                  <a:gd name="connsiteX3" fmla="*/ 358791 w 360619"/>
                  <a:gd name="connsiteY3" fmla="*/ 72632 h 74405"/>
                  <a:gd name="connsiteX4" fmla="*/ 317516 w 360619"/>
                  <a:gd name="connsiteY4" fmla="*/ 40882 h 74405"/>
                  <a:gd name="connsiteX5" fmla="*/ 288941 w 360619"/>
                  <a:gd name="connsiteY5" fmla="*/ 20245 h 74405"/>
                  <a:gd name="connsiteX6" fmla="*/ 238141 w 360619"/>
                  <a:gd name="connsiteY6" fmla="*/ 5957 h 74405"/>
                  <a:gd name="connsiteX7" fmla="*/ 125429 w 360619"/>
                  <a:gd name="connsiteY7" fmla="*/ 2782 h 74405"/>
                  <a:gd name="connsiteX8" fmla="*/ 16 w 360619"/>
                  <a:gd name="connsiteY8" fmla="*/ 74220 h 744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0619" h="74405">
                    <a:moveTo>
                      <a:pt x="16" y="74220"/>
                    </a:moveTo>
                    <a:cubicBezTo>
                      <a:pt x="-1307" y="77660"/>
                      <a:pt x="75422" y="32151"/>
                      <a:pt x="117491" y="23420"/>
                    </a:cubicBezTo>
                    <a:cubicBezTo>
                      <a:pt x="159560" y="14689"/>
                      <a:pt x="212212" y="13630"/>
                      <a:pt x="252429" y="21832"/>
                    </a:cubicBezTo>
                    <a:cubicBezTo>
                      <a:pt x="292646" y="30034"/>
                      <a:pt x="347943" y="69457"/>
                      <a:pt x="358791" y="72632"/>
                    </a:cubicBezTo>
                    <a:cubicBezTo>
                      <a:pt x="369639" y="75807"/>
                      <a:pt x="329157" y="49613"/>
                      <a:pt x="317516" y="40882"/>
                    </a:cubicBezTo>
                    <a:cubicBezTo>
                      <a:pt x="305875" y="32151"/>
                      <a:pt x="302170" y="26066"/>
                      <a:pt x="288941" y="20245"/>
                    </a:cubicBezTo>
                    <a:cubicBezTo>
                      <a:pt x="275712" y="14424"/>
                      <a:pt x="265393" y="8867"/>
                      <a:pt x="238141" y="5957"/>
                    </a:cubicBezTo>
                    <a:cubicBezTo>
                      <a:pt x="210889" y="3047"/>
                      <a:pt x="159560" y="-3833"/>
                      <a:pt x="125429" y="2782"/>
                    </a:cubicBezTo>
                    <a:cubicBezTo>
                      <a:pt x="91298" y="9397"/>
                      <a:pt x="1339" y="70780"/>
                      <a:pt x="16" y="742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5" name="フリーフォーム: 図形 3044">
                <a:extLst>
                  <a:ext uri="{FF2B5EF4-FFF2-40B4-BE49-F238E27FC236}">
                    <a16:creationId xmlns:a16="http://schemas.microsoft.com/office/drawing/2014/main" id="{7C4CF064-22D8-4FC9-A8A3-5F21F8E11976}"/>
                  </a:ext>
                </a:extLst>
              </p:cNvPr>
              <p:cNvSpPr/>
              <p:nvPr/>
            </p:nvSpPr>
            <p:spPr>
              <a:xfrm>
                <a:off x="7305403" y="2912506"/>
                <a:ext cx="348724" cy="489507"/>
              </a:xfrm>
              <a:custGeom>
                <a:avLst/>
                <a:gdLst>
                  <a:gd name="connsiteX0" fmla="*/ 270147 w 348724"/>
                  <a:gd name="connsiteY0" fmla="*/ 557 h 489507"/>
                  <a:gd name="connsiteX1" fmla="*/ 327297 w 348724"/>
                  <a:gd name="connsiteY1" fmla="*/ 92632 h 489507"/>
                  <a:gd name="connsiteX2" fmla="*/ 347935 w 348724"/>
                  <a:gd name="connsiteY2" fmla="*/ 216457 h 489507"/>
                  <a:gd name="connsiteX3" fmla="*/ 303485 w 348724"/>
                  <a:gd name="connsiteY3" fmla="*/ 305357 h 489507"/>
                  <a:gd name="connsiteX4" fmla="*/ 252685 w 348724"/>
                  <a:gd name="connsiteY4" fmla="*/ 378382 h 489507"/>
                  <a:gd name="connsiteX5" fmla="*/ 193947 w 348724"/>
                  <a:gd name="connsiteY5" fmla="*/ 435532 h 489507"/>
                  <a:gd name="connsiteX6" fmla="*/ 141560 w 348724"/>
                  <a:gd name="connsiteY6" fmla="*/ 473632 h 489507"/>
                  <a:gd name="connsiteX7" fmla="*/ 105047 w 348724"/>
                  <a:gd name="connsiteY7" fmla="*/ 489507 h 489507"/>
                  <a:gd name="connsiteX8" fmla="*/ 272 w 348724"/>
                  <a:gd name="connsiteY8" fmla="*/ 473632 h 489507"/>
                  <a:gd name="connsiteX9" fmla="*/ 76472 w 348724"/>
                  <a:gd name="connsiteY9" fmla="*/ 478394 h 489507"/>
                  <a:gd name="connsiteX10" fmla="*/ 132035 w 348724"/>
                  <a:gd name="connsiteY10" fmla="*/ 478394 h 489507"/>
                  <a:gd name="connsiteX11" fmla="*/ 273322 w 348724"/>
                  <a:gd name="connsiteY11" fmla="*/ 364094 h 489507"/>
                  <a:gd name="connsiteX12" fmla="*/ 330472 w 348724"/>
                  <a:gd name="connsiteY12" fmla="*/ 259319 h 489507"/>
                  <a:gd name="connsiteX13" fmla="*/ 311422 w 348724"/>
                  <a:gd name="connsiteY13" fmla="*/ 135494 h 489507"/>
                  <a:gd name="connsiteX14" fmla="*/ 270147 w 348724"/>
                  <a:gd name="connsiteY14" fmla="*/ 557 h 489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348724" h="489507">
                    <a:moveTo>
                      <a:pt x="270147" y="557"/>
                    </a:moveTo>
                    <a:cubicBezTo>
                      <a:pt x="272793" y="-6587"/>
                      <a:pt x="314332" y="56649"/>
                      <a:pt x="327297" y="92632"/>
                    </a:cubicBezTo>
                    <a:cubicBezTo>
                      <a:pt x="340262" y="128615"/>
                      <a:pt x="351904" y="181003"/>
                      <a:pt x="347935" y="216457"/>
                    </a:cubicBezTo>
                    <a:cubicBezTo>
                      <a:pt x="343966" y="251911"/>
                      <a:pt x="319360" y="278370"/>
                      <a:pt x="303485" y="305357"/>
                    </a:cubicBezTo>
                    <a:cubicBezTo>
                      <a:pt x="287610" y="332345"/>
                      <a:pt x="270941" y="356686"/>
                      <a:pt x="252685" y="378382"/>
                    </a:cubicBezTo>
                    <a:cubicBezTo>
                      <a:pt x="234429" y="400078"/>
                      <a:pt x="212468" y="419657"/>
                      <a:pt x="193947" y="435532"/>
                    </a:cubicBezTo>
                    <a:cubicBezTo>
                      <a:pt x="175426" y="451407"/>
                      <a:pt x="156377" y="464636"/>
                      <a:pt x="141560" y="473632"/>
                    </a:cubicBezTo>
                    <a:cubicBezTo>
                      <a:pt x="126743" y="482628"/>
                      <a:pt x="128595" y="489507"/>
                      <a:pt x="105047" y="489507"/>
                    </a:cubicBezTo>
                    <a:cubicBezTo>
                      <a:pt x="81499" y="489507"/>
                      <a:pt x="5034" y="475484"/>
                      <a:pt x="272" y="473632"/>
                    </a:cubicBezTo>
                    <a:cubicBezTo>
                      <a:pt x="-4490" y="471780"/>
                      <a:pt x="54512" y="477600"/>
                      <a:pt x="76472" y="478394"/>
                    </a:cubicBezTo>
                    <a:cubicBezTo>
                      <a:pt x="98432" y="479188"/>
                      <a:pt x="99227" y="497444"/>
                      <a:pt x="132035" y="478394"/>
                    </a:cubicBezTo>
                    <a:cubicBezTo>
                      <a:pt x="164843" y="459344"/>
                      <a:pt x="240249" y="400606"/>
                      <a:pt x="273322" y="364094"/>
                    </a:cubicBezTo>
                    <a:cubicBezTo>
                      <a:pt x="306395" y="327582"/>
                      <a:pt x="324122" y="297419"/>
                      <a:pt x="330472" y="259319"/>
                    </a:cubicBezTo>
                    <a:cubicBezTo>
                      <a:pt x="336822" y="221219"/>
                      <a:pt x="317772" y="174917"/>
                      <a:pt x="311422" y="135494"/>
                    </a:cubicBezTo>
                    <a:cubicBezTo>
                      <a:pt x="305072" y="96071"/>
                      <a:pt x="267501" y="7701"/>
                      <a:pt x="270147" y="55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6" name="フリーフォーム: 図形 3045">
                <a:extLst>
                  <a:ext uri="{FF2B5EF4-FFF2-40B4-BE49-F238E27FC236}">
                    <a16:creationId xmlns:a16="http://schemas.microsoft.com/office/drawing/2014/main" id="{9AE44F55-30C6-460A-8D94-E5A3FD7D8880}"/>
                  </a:ext>
                </a:extLst>
              </p:cNvPr>
              <p:cNvSpPr/>
              <p:nvPr/>
            </p:nvSpPr>
            <p:spPr>
              <a:xfrm>
                <a:off x="7319530" y="2878124"/>
                <a:ext cx="269142" cy="506439"/>
              </a:xfrm>
              <a:custGeom>
                <a:avLst/>
                <a:gdLst>
                  <a:gd name="connsiteX0" fmla="*/ 160770 w 269142"/>
                  <a:gd name="connsiteY0" fmla="*/ 14 h 506439"/>
                  <a:gd name="connsiteX1" fmla="*/ 243320 w 269142"/>
                  <a:gd name="connsiteY1" fmla="*/ 174639 h 506439"/>
                  <a:gd name="connsiteX2" fmla="*/ 249670 w 269142"/>
                  <a:gd name="connsiteY2" fmla="*/ 287351 h 506439"/>
                  <a:gd name="connsiteX3" fmla="*/ 227445 w 269142"/>
                  <a:gd name="connsiteY3" fmla="*/ 349264 h 506439"/>
                  <a:gd name="connsiteX4" fmla="*/ 160770 w 269142"/>
                  <a:gd name="connsiteY4" fmla="*/ 414351 h 506439"/>
                  <a:gd name="connsiteX5" fmla="*/ 5195 w 269142"/>
                  <a:gd name="connsiteY5" fmla="*/ 500076 h 506439"/>
                  <a:gd name="connsiteX6" fmla="*/ 51233 w 269142"/>
                  <a:gd name="connsiteY6" fmla="*/ 490551 h 506439"/>
                  <a:gd name="connsiteX7" fmla="*/ 190933 w 269142"/>
                  <a:gd name="connsiteY7" fmla="*/ 414351 h 506439"/>
                  <a:gd name="connsiteX8" fmla="*/ 257608 w 269142"/>
                  <a:gd name="connsiteY8" fmla="*/ 315926 h 506439"/>
                  <a:gd name="connsiteX9" fmla="*/ 268720 w 269142"/>
                  <a:gd name="connsiteY9" fmla="*/ 241314 h 506439"/>
                  <a:gd name="connsiteX10" fmla="*/ 252845 w 269142"/>
                  <a:gd name="connsiteY10" fmla="*/ 165114 h 506439"/>
                  <a:gd name="connsiteX11" fmla="*/ 160770 w 269142"/>
                  <a:gd name="connsiteY11" fmla="*/ 14 h 506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69142" h="506439">
                    <a:moveTo>
                      <a:pt x="160770" y="14"/>
                    </a:moveTo>
                    <a:cubicBezTo>
                      <a:pt x="159183" y="1601"/>
                      <a:pt x="228503" y="126749"/>
                      <a:pt x="243320" y="174639"/>
                    </a:cubicBezTo>
                    <a:cubicBezTo>
                      <a:pt x="258137" y="222529"/>
                      <a:pt x="252316" y="258247"/>
                      <a:pt x="249670" y="287351"/>
                    </a:cubicBezTo>
                    <a:cubicBezTo>
                      <a:pt x="247024" y="316455"/>
                      <a:pt x="242262" y="328097"/>
                      <a:pt x="227445" y="349264"/>
                    </a:cubicBezTo>
                    <a:cubicBezTo>
                      <a:pt x="212628" y="370431"/>
                      <a:pt x="197812" y="389216"/>
                      <a:pt x="160770" y="414351"/>
                    </a:cubicBezTo>
                    <a:cubicBezTo>
                      <a:pt x="123728" y="439486"/>
                      <a:pt x="23451" y="487376"/>
                      <a:pt x="5195" y="500076"/>
                    </a:cubicBezTo>
                    <a:cubicBezTo>
                      <a:pt x="-13061" y="512776"/>
                      <a:pt x="20277" y="504839"/>
                      <a:pt x="51233" y="490551"/>
                    </a:cubicBezTo>
                    <a:cubicBezTo>
                      <a:pt x="82189" y="476264"/>
                      <a:pt x="156537" y="443455"/>
                      <a:pt x="190933" y="414351"/>
                    </a:cubicBezTo>
                    <a:cubicBezTo>
                      <a:pt x="225329" y="385247"/>
                      <a:pt x="244644" y="344765"/>
                      <a:pt x="257608" y="315926"/>
                    </a:cubicBezTo>
                    <a:cubicBezTo>
                      <a:pt x="270572" y="287087"/>
                      <a:pt x="269514" y="266449"/>
                      <a:pt x="268720" y="241314"/>
                    </a:cubicBezTo>
                    <a:cubicBezTo>
                      <a:pt x="267926" y="216179"/>
                      <a:pt x="267662" y="202420"/>
                      <a:pt x="252845" y="165114"/>
                    </a:cubicBezTo>
                    <a:cubicBezTo>
                      <a:pt x="238028" y="127808"/>
                      <a:pt x="162357" y="-1573"/>
                      <a:pt x="160770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7" name="フリーフォーム: 図形 3046">
                <a:extLst>
                  <a:ext uri="{FF2B5EF4-FFF2-40B4-BE49-F238E27FC236}">
                    <a16:creationId xmlns:a16="http://schemas.microsoft.com/office/drawing/2014/main" id="{0D41A604-486B-416D-B82F-C82379E7F8DA}"/>
                  </a:ext>
                </a:extLst>
              </p:cNvPr>
              <p:cNvSpPr/>
              <p:nvPr/>
            </p:nvSpPr>
            <p:spPr>
              <a:xfrm>
                <a:off x="7079064" y="2977409"/>
                <a:ext cx="252420" cy="404170"/>
              </a:xfrm>
              <a:custGeom>
                <a:avLst/>
                <a:gdLst>
                  <a:gd name="connsiteX0" fmla="*/ 47224 w 252420"/>
                  <a:gd name="connsiteY0" fmla="*/ 741 h 404170"/>
                  <a:gd name="connsiteX1" fmla="*/ 4361 w 252420"/>
                  <a:gd name="connsiteY1" fmla="*/ 118216 h 404170"/>
                  <a:gd name="connsiteX2" fmla="*/ 7536 w 252420"/>
                  <a:gd name="connsiteY2" fmla="*/ 196004 h 404170"/>
                  <a:gd name="connsiteX3" fmla="*/ 58336 w 252420"/>
                  <a:gd name="connsiteY3" fmla="*/ 294429 h 404170"/>
                  <a:gd name="connsiteX4" fmla="*/ 144061 w 252420"/>
                  <a:gd name="connsiteY4" fmla="*/ 359516 h 404170"/>
                  <a:gd name="connsiteX5" fmla="*/ 252011 w 252420"/>
                  <a:gd name="connsiteY5" fmla="*/ 403966 h 404170"/>
                  <a:gd name="connsiteX6" fmla="*/ 175811 w 252420"/>
                  <a:gd name="connsiteY6" fmla="*/ 372216 h 404170"/>
                  <a:gd name="connsiteX7" fmla="*/ 45636 w 252420"/>
                  <a:gd name="connsiteY7" fmla="*/ 288079 h 404170"/>
                  <a:gd name="connsiteX8" fmla="*/ 15474 w 252420"/>
                  <a:gd name="connsiteY8" fmla="*/ 178541 h 404170"/>
                  <a:gd name="connsiteX9" fmla="*/ 47224 w 252420"/>
                  <a:gd name="connsiteY9" fmla="*/ 741 h 4041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2420" h="404170">
                    <a:moveTo>
                      <a:pt x="47224" y="741"/>
                    </a:moveTo>
                    <a:cubicBezTo>
                      <a:pt x="45372" y="-9313"/>
                      <a:pt x="10976" y="85672"/>
                      <a:pt x="4361" y="118216"/>
                    </a:cubicBezTo>
                    <a:cubicBezTo>
                      <a:pt x="-2254" y="150760"/>
                      <a:pt x="-1460" y="166635"/>
                      <a:pt x="7536" y="196004"/>
                    </a:cubicBezTo>
                    <a:cubicBezTo>
                      <a:pt x="16532" y="225373"/>
                      <a:pt x="35582" y="267177"/>
                      <a:pt x="58336" y="294429"/>
                    </a:cubicBezTo>
                    <a:cubicBezTo>
                      <a:pt x="81090" y="321681"/>
                      <a:pt x="111782" y="341260"/>
                      <a:pt x="144061" y="359516"/>
                    </a:cubicBezTo>
                    <a:cubicBezTo>
                      <a:pt x="176340" y="377772"/>
                      <a:pt x="252011" y="403966"/>
                      <a:pt x="252011" y="403966"/>
                    </a:cubicBezTo>
                    <a:cubicBezTo>
                      <a:pt x="257303" y="406083"/>
                      <a:pt x="210207" y="391530"/>
                      <a:pt x="175811" y="372216"/>
                    </a:cubicBezTo>
                    <a:cubicBezTo>
                      <a:pt x="141415" y="352902"/>
                      <a:pt x="72359" y="320358"/>
                      <a:pt x="45636" y="288079"/>
                    </a:cubicBezTo>
                    <a:cubicBezTo>
                      <a:pt x="18913" y="255800"/>
                      <a:pt x="17061" y="224314"/>
                      <a:pt x="15474" y="178541"/>
                    </a:cubicBezTo>
                    <a:cubicBezTo>
                      <a:pt x="13887" y="132768"/>
                      <a:pt x="49076" y="10795"/>
                      <a:pt x="47224" y="7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8" name="フリーフォーム: 図形 3047">
                <a:extLst>
                  <a:ext uri="{FF2B5EF4-FFF2-40B4-BE49-F238E27FC236}">
                    <a16:creationId xmlns:a16="http://schemas.microsoft.com/office/drawing/2014/main" id="{7B210E69-3A6A-443D-A6AD-524EEBC6B22C}"/>
                  </a:ext>
                </a:extLst>
              </p:cNvPr>
              <p:cNvSpPr/>
              <p:nvPr/>
            </p:nvSpPr>
            <p:spPr>
              <a:xfrm>
                <a:off x="7213599" y="2981105"/>
                <a:ext cx="220793" cy="308253"/>
              </a:xfrm>
              <a:custGeom>
                <a:avLst/>
                <a:gdLst>
                  <a:gd name="connsiteX0" fmla="*/ 1 w 220793"/>
                  <a:gd name="connsiteY0" fmla="*/ 220 h 308253"/>
                  <a:gd name="connsiteX1" fmla="*/ 41276 w 220793"/>
                  <a:gd name="connsiteY1" fmla="*/ 76420 h 308253"/>
                  <a:gd name="connsiteX2" fmla="*/ 74614 w 220793"/>
                  <a:gd name="connsiteY2" fmla="*/ 178020 h 308253"/>
                  <a:gd name="connsiteX3" fmla="*/ 103189 w 220793"/>
                  <a:gd name="connsiteY3" fmla="*/ 247870 h 308253"/>
                  <a:gd name="connsiteX4" fmla="*/ 155576 w 220793"/>
                  <a:gd name="connsiteY4" fmla="*/ 290733 h 308253"/>
                  <a:gd name="connsiteX5" fmla="*/ 220664 w 220793"/>
                  <a:gd name="connsiteY5" fmla="*/ 308195 h 308253"/>
                  <a:gd name="connsiteX6" fmla="*/ 169864 w 220793"/>
                  <a:gd name="connsiteY6" fmla="*/ 293908 h 308253"/>
                  <a:gd name="connsiteX7" fmla="*/ 87314 w 220793"/>
                  <a:gd name="connsiteY7" fmla="*/ 236758 h 308253"/>
                  <a:gd name="connsiteX8" fmla="*/ 39689 w 220793"/>
                  <a:gd name="connsiteY8" fmla="*/ 100233 h 308253"/>
                  <a:gd name="connsiteX9" fmla="*/ 1 w 220793"/>
                  <a:gd name="connsiteY9" fmla="*/ 220 h 3082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0793" h="308253">
                    <a:moveTo>
                      <a:pt x="1" y="220"/>
                    </a:moveTo>
                    <a:cubicBezTo>
                      <a:pt x="265" y="-3749"/>
                      <a:pt x="28841" y="46787"/>
                      <a:pt x="41276" y="76420"/>
                    </a:cubicBezTo>
                    <a:cubicBezTo>
                      <a:pt x="53711" y="106053"/>
                      <a:pt x="64295" y="149445"/>
                      <a:pt x="74614" y="178020"/>
                    </a:cubicBezTo>
                    <a:cubicBezTo>
                      <a:pt x="84933" y="206595"/>
                      <a:pt x="89695" y="229085"/>
                      <a:pt x="103189" y="247870"/>
                    </a:cubicBezTo>
                    <a:cubicBezTo>
                      <a:pt x="116683" y="266655"/>
                      <a:pt x="135997" y="280679"/>
                      <a:pt x="155576" y="290733"/>
                    </a:cubicBezTo>
                    <a:cubicBezTo>
                      <a:pt x="175155" y="300787"/>
                      <a:pt x="218283" y="307666"/>
                      <a:pt x="220664" y="308195"/>
                    </a:cubicBezTo>
                    <a:cubicBezTo>
                      <a:pt x="223045" y="308724"/>
                      <a:pt x="192089" y="305814"/>
                      <a:pt x="169864" y="293908"/>
                    </a:cubicBezTo>
                    <a:cubicBezTo>
                      <a:pt x="147639" y="282002"/>
                      <a:pt x="109010" y="269037"/>
                      <a:pt x="87314" y="236758"/>
                    </a:cubicBezTo>
                    <a:cubicBezTo>
                      <a:pt x="65618" y="204479"/>
                      <a:pt x="53447" y="135423"/>
                      <a:pt x="39689" y="100233"/>
                    </a:cubicBezTo>
                    <a:cubicBezTo>
                      <a:pt x="25931" y="65043"/>
                      <a:pt x="-263" y="4189"/>
                      <a:pt x="1" y="2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49" name="フリーフォーム: 図形 3048">
                <a:extLst>
                  <a:ext uri="{FF2B5EF4-FFF2-40B4-BE49-F238E27FC236}">
                    <a16:creationId xmlns:a16="http://schemas.microsoft.com/office/drawing/2014/main" id="{88BFDF70-5F35-4A74-8B89-325852CD7430}"/>
                  </a:ext>
                </a:extLst>
              </p:cNvPr>
              <p:cNvSpPr/>
              <p:nvPr/>
            </p:nvSpPr>
            <p:spPr>
              <a:xfrm>
                <a:off x="7111899" y="3024132"/>
                <a:ext cx="167696" cy="249994"/>
              </a:xfrm>
              <a:custGeom>
                <a:avLst/>
                <a:gdLst>
                  <a:gd name="connsiteX0" fmla="*/ 101 w 167696"/>
                  <a:gd name="connsiteY0" fmla="*/ 93718 h 249994"/>
                  <a:gd name="connsiteX1" fmla="*/ 76301 w 167696"/>
                  <a:gd name="connsiteY1" fmla="*/ 14343 h 249994"/>
                  <a:gd name="connsiteX2" fmla="*/ 111226 w 167696"/>
                  <a:gd name="connsiteY2" fmla="*/ 15931 h 249994"/>
                  <a:gd name="connsiteX3" fmla="*/ 165201 w 167696"/>
                  <a:gd name="connsiteY3" fmla="*/ 174681 h 249994"/>
                  <a:gd name="connsiteX4" fmla="*/ 150914 w 167696"/>
                  <a:gd name="connsiteY4" fmla="*/ 195318 h 249994"/>
                  <a:gd name="connsiteX5" fmla="*/ 82651 w 167696"/>
                  <a:gd name="connsiteY5" fmla="*/ 249293 h 249994"/>
                  <a:gd name="connsiteX6" fmla="*/ 52489 w 167696"/>
                  <a:gd name="connsiteY6" fmla="*/ 220718 h 249994"/>
                  <a:gd name="connsiteX7" fmla="*/ 8039 w 167696"/>
                  <a:gd name="connsiteY7" fmla="*/ 146106 h 249994"/>
                  <a:gd name="connsiteX8" fmla="*/ 57251 w 167696"/>
                  <a:gd name="connsiteY8" fmla="*/ 212781 h 249994"/>
                  <a:gd name="connsiteX9" fmla="*/ 89001 w 167696"/>
                  <a:gd name="connsiteY9" fmla="*/ 220718 h 249994"/>
                  <a:gd name="connsiteX10" fmla="*/ 128689 w 167696"/>
                  <a:gd name="connsiteY10" fmla="*/ 195318 h 249994"/>
                  <a:gd name="connsiteX11" fmla="*/ 144564 w 167696"/>
                  <a:gd name="connsiteY11" fmla="*/ 155631 h 249994"/>
                  <a:gd name="connsiteX12" fmla="*/ 93764 w 167696"/>
                  <a:gd name="connsiteY12" fmla="*/ 25456 h 249994"/>
                  <a:gd name="connsiteX13" fmla="*/ 101 w 167696"/>
                  <a:gd name="connsiteY13" fmla="*/ 93718 h 2499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67696" h="249994">
                    <a:moveTo>
                      <a:pt x="101" y="93718"/>
                    </a:moveTo>
                    <a:cubicBezTo>
                      <a:pt x="-2809" y="91866"/>
                      <a:pt x="57780" y="27307"/>
                      <a:pt x="76301" y="14343"/>
                    </a:cubicBezTo>
                    <a:cubicBezTo>
                      <a:pt x="94822" y="1378"/>
                      <a:pt x="96409" y="-10792"/>
                      <a:pt x="111226" y="15931"/>
                    </a:cubicBezTo>
                    <a:cubicBezTo>
                      <a:pt x="126043" y="42654"/>
                      <a:pt x="158586" y="144783"/>
                      <a:pt x="165201" y="174681"/>
                    </a:cubicBezTo>
                    <a:cubicBezTo>
                      <a:pt x="171816" y="204579"/>
                      <a:pt x="164672" y="182883"/>
                      <a:pt x="150914" y="195318"/>
                    </a:cubicBezTo>
                    <a:cubicBezTo>
                      <a:pt x="137156" y="207753"/>
                      <a:pt x="99055" y="245060"/>
                      <a:pt x="82651" y="249293"/>
                    </a:cubicBezTo>
                    <a:cubicBezTo>
                      <a:pt x="66247" y="253526"/>
                      <a:pt x="64924" y="237916"/>
                      <a:pt x="52489" y="220718"/>
                    </a:cubicBezTo>
                    <a:cubicBezTo>
                      <a:pt x="40054" y="203520"/>
                      <a:pt x="7245" y="147429"/>
                      <a:pt x="8039" y="146106"/>
                    </a:cubicBezTo>
                    <a:cubicBezTo>
                      <a:pt x="8833" y="144783"/>
                      <a:pt x="43757" y="200346"/>
                      <a:pt x="57251" y="212781"/>
                    </a:cubicBezTo>
                    <a:cubicBezTo>
                      <a:pt x="70745" y="225216"/>
                      <a:pt x="77095" y="223629"/>
                      <a:pt x="89001" y="220718"/>
                    </a:cubicBezTo>
                    <a:cubicBezTo>
                      <a:pt x="100907" y="217808"/>
                      <a:pt x="119429" y="206166"/>
                      <a:pt x="128689" y="195318"/>
                    </a:cubicBezTo>
                    <a:cubicBezTo>
                      <a:pt x="137950" y="184470"/>
                      <a:pt x="150385" y="183941"/>
                      <a:pt x="144564" y="155631"/>
                    </a:cubicBezTo>
                    <a:cubicBezTo>
                      <a:pt x="138743" y="127321"/>
                      <a:pt x="115195" y="36304"/>
                      <a:pt x="93764" y="25456"/>
                    </a:cubicBezTo>
                    <a:cubicBezTo>
                      <a:pt x="72333" y="14608"/>
                      <a:pt x="3011" y="95570"/>
                      <a:pt x="101" y="937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0" name="フリーフォーム: 図形 3049">
                <a:extLst>
                  <a:ext uri="{FF2B5EF4-FFF2-40B4-BE49-F238E27FC236}">
                    <a16:creationId xmlns:a16="http://schemas.microsoft.com/office/drawing/2014/main" id="{E7B3905F-0311-443A-ADD3-DAEC332D4468}"/>
                  </a:ext>
                </a:extLst>
              </p:cNvPr>
              <p:cNvSpPr/>
              <p:nvPr/>
            </p:nvSpPr>
            <p:spPr>
              <a:xfrm>
                <a:off x="7345328" y="2955923"/>
                <a:ext cx="189709" cy="243589"/>
              </a:xfrm>
              <a:custGeom>
                <a:avLst/>
                <a:gdLst>
                  <a:gd name="connsiteX0" fmla="*/ 36547 w 189709"/>
                  <a:gd name="connsiteY0" fmla="*/ 2 h 243589"/>
                  <a:gd name="connsiteX1" fmla="*/ 35 w 189709"/>
                  <a:gd name="connsiteY1" fmla="*/ 106365 h 243589"/>
                  <a:gd name="connsiteX2" fmla="*/ 44485 w 189709"/>
                  <a:gd name="connsiteY2" fmla="*/ 215902 h 243589"/>
                  <a:gd name="connsiteX3" fmla="*/ 100047 w 189709"/>
                  <a:gd name="connsiteY3" fmla="*/ 242890 h 243589"/>
                  <a:gd name="connsiteX4" fmla="*/ 160372 w 189709"/>
                  <a:gd name="connsiteY4" fmla="*/ 196852 h 243589"/>
                  <a:gd name="connsiteX5" fmla="*/ 188947 w 189709"/>
                  <a:gd name="connsiteY5" fmla="*/ 142877 h 243589"/>
                  <a:gd name="connsiteX6" fmla="*/ 131797 w 189709"/>
                  <a:gd name="connsiteY6" fmla="*/ 3177 h 243589"/>
                  <a:gd name="connsiteX7" fmla="*/ 169897 w 189709"/>
                  <a:gd name="connsiteY7" fmla="*/ 104777 h 243589"/>
                  <a:gd name="connsiteX8" fmla="*/ 169897 w 189709"/>
                  <a:gd name="connsiteY8" fmla="*/ 139702 h 243589"/>
                  <a:gd name="connsiteX9" fmla="*/ 125447 w 189709"/>
                  <a:gd name="connsiteY9" fmla="*/ 204790 h 243589"/>
                  <a:gd name="connsiteX10" fmla="*/ 57185 w 189709"/>
                  <a:gd name="connsiteY10" fmla="*/ 193677 h 243589"/>
                  <a:gd name="connsiteX11" fmla="*/ 12735 w 189709"/>
                  <a:gd name="connsiteY11" fmla="*/ 103190 h 243589"/>
                  <a:gd name="connsiteX12" fmla="*/ 36547 w 189709"/>
                  <a:gd name="connsiteY12" fmla="*/ 2 h 2435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89709" h="243589">
                    <a:moveTo>
                      <a:pt x="36547" y="2"/>
                    </a:moveTo>
                    <a:cubicBezTo>
                      <a:pt x="34430" y="531"/>
                      <a:pt x="-1288" y="70382"/>
                      <a:pt x="35" y="106365"/>
                    </a:cubicBezTo>
                    <a:cubicBezTo>
                      <a:pt x="1358" y="142348"/>
                      <a:pt x="27816" y="193148"/>
                      <a:pt x="44485" y="215902"/>
                    </a:cubicBezTo>
                    <a:cubicBezTo>
                      <a:pt x="61154" y="238656"/>
                      <a:pt x="80733" y="246065"/>
                      <a:pt x="100047" y="242890"/>
                    </a:cubicBezTo>
                    <a:cubicBezTo>
                      <a:pt x="119362" y="239715"/>
                      <a:pt x="145555" y="213521"/>
                      <a:pt x="160372" y="196852"/>
                    </a:cubicBezTo>
                    <a:cubicBezTo>
                      <a:pt x="175189" y="180183"/>
                      <a:pt x="193710" y="175156"/>
                      <a:pt x="188947" y="142877"/>
                    </a:cubicBezTo>
                    <a:cubicBezTo>
                      <a:pt x="184185" y="110598"/>
                      <a:pt x="134972" y="9527"/>
                      <a:pt x="131797" y="3177"/>
                    </a:cubicBezTo>
                    <a:cubicBezTo>
                      <a:pt x="128622" y="-3173"/>
                      <a:pt x="163547" y="82023"/>
                      <a:pt x="169897" y="104777"/>
                    </a:cubicBezTo>
                    <a:cubicBezTo>
                      <a:pt x="176247" y="127531"/>
                      <a:pt x="177305" y="123033"/>
                      <a:pt x="169897" y="139702"/>
                    </a:cubicBezTo>
                    <a:cubicBezTo>
                      <a:pt x="162489" y="156371"/>
                      <a:pt x="144232" y="195794"/>
                      <a:pt x="125447" y="204790"/>
                    </a:cubicBezTo>
                    <a:cubicBezTo>
                      <a:pt x="106662" y="213786"/>
                      <a:pt x="75970" y="210610"/>
                      <a:pt x="57185" y="193677"/>
                    </a:cubicBezTo>
                    <a:cubicBezTo>
                      <a:pt x="38400" y="176744"/>
                      <a:pt x="18291" y="130707"/>
                      <a:pt x="12735" y="103190"/>
                    </a:cubicBezTo>
                    <a:cubicBezTo>
                      <a:pt x="7179" y="75673"/>
                      <a:pt x="38664" y="-527"/>
                      <a:pt x="36547" y="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1" name="フリーフォーム: 図形 3050">
                <a:extLst>
                  <a:ext uri="{FF2B5EF4-FFF2-40B4-BE49-F238E27FC236}">
                    <a16:creationId xmlns:a16="http://schemas.microsoft.com/office/drawing/2014/main" id="{6B65C2AB-300B-4180-BBE9-6F584951C914}"/>
                  </a:ext>
                </a:extLst>
              </p:cNvPr>
              <p:cNvSpPr/>
              <p:nvPr/>
            </p:nvSpPr>
            <p:spPr>
              <a:xfrm>
                <a:off x="7367525" y="2944112"/>
                <a:ext cx="127381" cy="59534"/>
              </a:xfrm>
              <a:custGeom>
                <a:avLst/>
                <a:gdLst>
                  <a:gd name="connsiteX0" fmla="*/ 63 w 127381"/>
                  <a:gd name="connsiteY0" fmla="*/ 32451 h 59534"/>
                  <a:gd name="connsiteX1" fmla="*/ 84200 w 127381"/>
                  <a:gd name="connsiteY1" fmla="*/ 14988 h 59534"/>
                  <a:gd name="connsiteX2" fmla="*/ 127063 w 127381"/>
                  <a:gd name="connsiteY2" fmla="*/ 59438 h 59534"/>
                  <a:gd name="connsiteX3" fmla="*/ 98488 w 127381"/>
                  <a:gd name="connsiteY3" fmla="*/ 701 h 59534"/>
                  <a:gd name="connsiteX4" fmla="*/ 63 w 127381"/>
                  <a:gd name="connsiteY4" fmla="*/ 32451 h 59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7381" h="59534">
                    <a:moveTo>
                      <a:pt x="63" y="32451"/>
                    </a:moveTo>
                    <a:cubicBezTo>
                      <a:pt x="-2318" y="34832"/>
                      <a:pt x="63033" y="10490"/>
                      <a:pt x="84200" y="14988"/>
                    </a:cubicBezTo>
                    <a:cubicBezTo>
                      <a:pt x="105367" y="19486"/>
                      <a:pt x="124682" y="61819"/>
                      <a:pt x="127063" y="59438"/>
                    </a:cubicBezTo>
                    <a:cubicBezTo>
                      <a:pt x="129444" y="57057"/>
                      <a:pt x="118332" y="6786"/>
                      <a:pt x="98488" y="701"/>
                    </a:cubicBezTo>
                    <a:cubicBezTo>
                      <a:pt x="78644" y="-5384"/>
                      <a:pt x="2444" y="30070"/>
                      <a:pt x="63" y="3245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2" name="フリーフォーム: 図形 3051">
                <a:extLst>
                  <a:ext uri="{FF2B5EF4-FFF2-40B4-BE49-F238E27FC236}">
                    <a16:creationId xmlns:a16="http://schemas.microsoft.com/office/drawing/2014/main" id="{C724551C-08F4-40F5-B2AD-6F45FEF733C7}"/>
                  </a:ext>
                </a:extLst>
              </p:cNvPr>
              <p:cNvSpPr/>
              <p:nvPr/>
            </p:nvSpPr>
            <p:spPr>
              <a:xfrm>
                <a:off x="7211634" y="3226920"/>
                <a:ext cx="132565" cy="113365"/>
              </a:xfrm>
              <a:custGeom>
                <a:avLst/>
                <a:gdLst>
                  <a:gd name="connsiteX0" fmla="*/ 74991 w 132565"/>
                  <a:gd name="connsiteY0" fmla="*/ 468 h 113365"/>
                  <a:gd name="connsiteX1" fmla="*/ 130554 w 132565"/>
                  <a:gd name="connsiteY1" fmla="*/ 62380 h 113365"/>
                  <a:gd name="connsiteX2" fmla="*/ 114679 w 132565"/>
                  <a:gd name="connsiteY2" fmla="*/ 106830 h 113365"/>
                  <a:gd name="connsiteX3" fmla="*/ 60704 w 132565"/>
                  <a:gd name="connsiteY3" fmla="*/ 110005 h 113365"/>
                  <a:gd name="connsiteX4" fmla="*/ 379 w 132565"/>
                  <a:gd name="connsiteY4" fmla="*/ 76668 h 113365"/>
                  <a:gd name="connsiteX5" fmla="*/ 90866 w 132565"/>
                  <a:gd name="connsiteY5" fmla="*/ 105243 h 113365"/>
                  <a:gd name="connsiteX6" fmla="*/ 127379 w 132565"/>
                  <a:gd name="connsiteY6" fmla="*/ 97305 h 113365"/>
                  <a:gd name="connsiteX7" fmla="*/ 74991 w 132565"/>
                  <a:gd name="connsiteY7" fmla="*/ 468 h 1133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32565" h="113365">
                    <a:moveTo>
                      <a:pt x="74991" y="468"/>
                    </a:moveTo>
                    <a:cubicBezTo>
                      <a:pt x="75520" y="-5353"/>
                      <a:pt x="123939" y="44653"/>
                      <a:pt x="130554" y="62380"/>
                    </a:cubicBezTo>
                    <a:cubicBezTo>
                      <a:pt x="137169" y="80107"/>
                      <a:pt x="126321" y="98893"/>
                      <a:pt x="114679" y="106830"/>
                    </a:cubicBezTo>
                    <a:cubicBezTo>
                      <a:pt x="103037" y="114768"/>
                      <a:pt x="79754" y="115032"/>
                      <a:pt x="60704" y="110005"/>
                    </a:cubicBezTo>
                    <a:cubicBezTo>
                      <a:pt x="41654" y="104978"/>
                      <a:pt x="-4648" y="77462"/>
                      <a:pt x="379" y="76668"/>
                    </a:cubicBezTo>
                    <a:cubicBezTo>
                      <a:pt x="5406" y="75874"/>
                      <a:pt x="69699" y="101803"/>
                      <a:pt x="90866" y="105243"/>
                    </a:cubicBezTo>
                    <a:cubicBezTo>
                      <a:pt x="112033" y="108683"/>
                      <a:pt x="130025" y="112915"/>
                      <a:pt x="127379" y="97305"/>
                    </a:cubicBezTo>
                    <a:cubicBezTo>
                      <a:pt x="124733" y="81695"/>
                      <a:pt x="74462" y="6289"/>
                      <a:pt x="74991" y="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3" name="フリーフォーム: 図形 3052">
                <a:extLst>
                  <a:ext uri="{FF2B5EF4-FFF2-40B4-BE49-F238E27FC236}">
                    <a16:creationId xmlns:a16="http://schemas.microsoft.com/office/drawing/2014/main" id="{1557D000-6C27-42F5-B62F-5DC7B1DD4820}"/>
                  </a:ext>
                </a:extLst>
              </p:cNvPr>
              <p:cNvSpPr/>
              <p:nvPr/>
            </p:nvSpPr>
            <p:spPr>
              <a:xfrm>
                <a:off x="7692711" y="3013066"/>
                <a:ext cx="353291" cy="552585"/>
              </a:xfrm>
              <a:custGeom>
                <a:avLst/>
                <a:gdLst>
                  <a:gd name="connsiteX0" fmla="*/ 254314 w 353291"/>
                  <a:gd name="connsiteY0" fmla="*/ 9 h 552585"/>
                  <a:gd name="connsiteX1" fmla="*/ 333689 w 353291"/>
                  <a:gd name="connsiteY1" fmla="*/ 117484 h 552585"/>
                  <a:gd name="connsiteX2" fmla="*/ 238439 w 353291"/>
                  <a:gd name="connsiteY2" fmla="*/ 328622 h 552585"/>
                  <a:gd name="connsiteX3" fmla="*/ 157477 w 353291"/>
                  <a:gd name="connsiteY3" fmla="*/ 452447 h 552585"/>
                  <a:gd name="connsiteX4" fmla="*/ 109852 w 353291"/>
                  <a:gd name="connsiteY4" fmla="*/ 517534 h 552585"/>
                  <a:gd name="connsiteX5" fmla="*/ 59052 w 353291"/>
                  <a:gd name="connsiteY5" fmla="*/ 538172 h 552585"/>
                  <a:gd name="connsiteX6" fmla="*/ 314 w 353291"/>
                  <a:gd name="connsiteY6" fmla="*/ 552459 h 552585"/>
                  <a:gd name="connsiteX7" fmla="*/ 86039 w 353291"/>
                  <a:gd name="connsiteY7" fmla="*/ 544522 h 552585"/>
                  <a:gd name="connsiteX8" fmla="*/ 128902 w 353291"/>
                  <a:gd name="connsiteY8" fmla="*/ 533409 h 552585"/>
                  <a:gd name="connsiteX9" fmla="*/ 240027 w 353291"/>
                  <a:gd name="connsiteY9" fmla="*/ 349259 h 552585"/>
                  <a:gd name="connsiteX10" fmla="*/ 340039 w 353291"/>
                  <a:gd name="connsiteY10" fmla="*/ 168284 h 552585"/>
                  <a:gd name="connsiteX11" fmla="*/ 346389 w 353291"/>
                  <a:gd name="connsiteY11" fmla="*/ 111134 h 552585"/>
                  <a:gd name="connsiteX12" fmla="*/ 254314 w 353291"/>
                  <a:gd name="connsiteY12" fmla="*/ 9 h 5525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353291" h="552585">
                    <a:moveTo>
                      <a:pt x="254314" y="9"/>
                    </a:moveTo>
                    <a:cubicBezTo>
                      <a:pt x="252197" y="1067"/>
                      <a:pt x="336335" y="62715"/>
                      <a:pt x="333689" y="117484"/>
                    </a:cubicBezTo>
                    <a:cubicBezTo>
                      <a:pt x="331043" y="172253"/>
                      <a:pt x="267808" y="272795"/>
                      <a:pt x="238439" y="328622"/>
                    </a:cubicBezTo>
                    <a:cubicBezTo>
                      <a:pt x="209070" y="384449"/>
                      <a:pt x="178908" y="420962"/>
                      <a:pt x="157477" y="452447"/>
                    </a:cubicBezTo>
                    <a:cubicBezTo>
                      <a:pt x="136046" y="483932"/>
                      <a:pt x="126256" y="503246"/>
                      <a:pt x="109852" y="517534"/>
                    </a:cubicBezTo>
                    <a:cubicBezTo>
                      <a:pt x="93448" y="531822"/>
                      <a:pt x="77308" y="532351"/>
                      <a:pt x="59052" y="538172"/>
                    </a:cubicBezTo>
                    <a:cubicBezTo>
                      <a:pt x="40796" y="543993"/>
                      <a:pt x="-4184" y="551401"/>
                      <a:pt x="314" y="552459"/>
                    </a:cubicBezTo>
                    <a:cubicBezTo>
                      <a:pt x="4812" y="553517"/>
                      <a:pt x="64608" y="547697"/>
                      <a:pt x="86039" y="544522"/>
                    </a:cubicBezTo>
                    <a:cubicBezTo>
                      <a:pt x="107470" y="541347"/>
                      <a:pt x="103237" y="565953"/>
                      <a:pt x="128902" y="533409"/>
                    </a:cubicBezTo>
                    <a:cubicBezTo>
                      <a:pt x="154567" y="500865"/>
                      <a:pt x="204838" y="410113"/>
                      <a:pt x="240027" y="349259"/>
                    </a:cubicBezTo>
                    <a:cubicBezTo>
                      <a:pt x="275216" y="288405"/>
                      <a:pt x="322312" y="207971"/>
                      <a:pt x="340039" y="168284"/>
                    </a:cubicBezTo>
                    <a:cubicBezTo>
                      <a:pt x="357766" y="128597"/>
                      <a:pt x="355385" y="137328"/>
                      <a:pt x="346389" y="111134"/>
                    </a:cubicBezTo>
                    <a:cubicBezTo>
                      <a:pt x="337393" y="84940"/>
                      <a:pt x="256431" y="-1049"/>
                      <a:pt x="254314" y="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4" name="フリーフォーム: 図形 3053">
                <a:extLst>
                  <a:ext uri="{FF2B5EF4-FFF2-40B4-BE49-F238E27FC236}">
                    <a16:creationId xmlns:a16="http://schemas.microsoft.com/office/drawing/2014/main" id="{FFC516E1-E8E1-4708-94DF-FED69F18907A}"/>
                  </a:ext>
                </a:extLst>
              </p:cNvPr>
              <p:cNvSpPr/>
              <p:nvPr/>
            </p:nvSpPr>
            <p:spPr>
              <a:xfrm>
                <a:off x="7994629" y="3038475"/>
                <a:ext cx="84896" cy="368616"/>
              </a:xfrm>
              <a:custGeom>
                <a:avLst/>
                <a:gdLst>
                  <a:gd name="connsiteX0" fmla="*/ 21 w 84896"/>
                  <a:gd name="connsiteY0" fmla="*/ 0 h 368616"/>
                  <a:gd name="connsiteX1" fmla="*/ 77809 w 84896"/>
                  <a:gd name="connsiteY1" fmla="*/ 112713 h 368616"/>
                  <a:gd name="connsiteX2" fmla="*/ 73046 w 84896"/>
                  <a:gd name="connsiteY2" fmla="*/ 214313 h 368616"/>
                  <a:gd name="connsiteX3" fmla="*/ 4784 w 84896"/>
                  <a:gd name="connsiteY3" fmla="*/ 366713 h 368616"/>
                  <a:gd name="connsiteX4" fmla="*/ 27009 w 84896"/>
                  <a:gd name="connsiteY4" fmla="*/ 290513 h 368616"/>
                  <a:gd name="connsiteX5" fmla="*/ 74634 w 84896"/>
                  <a:gd name="connsiteY5" fmla="*/ 155575 h 368616"/>
                  <a:gd name="connsiteX6" fmla="*/ 69871 w 84896"/>
                  <a:gd name="connsiteY6" fmla="*/ 111125 h 368616"/>
                  <a:gd name="connsiteX7" fmla="*/ 21 w 84896"/>
                  <a:gd name="connsiteY7" fmla="*/ 0 h 368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84896" h="368616">
                    <a:moveTo>
                      <a:pt x="21" y="0"/>
                    </a:moveTo>
                    <a:cubicBezTo>
                      <a:pt x="1344" y="265"/>
                      <a:pt x="65638" y="76994"/>
                      <a:pt x="77809" y="112713"/>
                    </a:cubicBezTo>
                    <a:cubicBezTo>
                      <a:pt x="89980" y="148432"/>
                      <a:pt x="85217" y="171980"/>
                      <a:pt x="73046" y="214313"/>
                    </a:cubicBezTo>
                    <a:cubicBezTo>
                      <a:pt x="60875" y="256646"/>
                      <a:pt x="12457" y="354013"/>
                      <a:pt x="4784" y="366713"/>
                    </a:cubicBezTo>
                    <a:cubicBezTo>
                      <a:pt x="-2889" y="379413"/>
                      <a:pt x="15367" y="325703"/>
                      <a:pt x="27009" y="290513"/>
                    </a:cubicBezTo>
                    <a:cubicBezTo>
                      <a:pt x="38651" y="255323"/>
                      <a:pt x="67490" y="185473"/>
                      <a:pt x="74634" y="155575"/>
                    </a:cubicBezTo>
                    <a:cubicBezTo>
                      <a:pt x="81778" y="125677"/>
                      <a:pt x="82042" y="135467"/>
                      <a:pt x="69871" y="111125"/>
                    </a:cubicBezTo>
                    <a:cubicBezTo>
                      <a:pt x="57700" y="86783"/>
                      <a:pt x="-1302" y="-265"/>
                      <a:pt x="21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5" name="フリーフォーム: 図形 3054">
                <a:extLst>
                  <a:ext uri="{FF2B5EF4-FFF2-40B4-BE49-F238E27FC236}">
                    <a16:creationId xmlns:a16="http://schemas.microsoft.com/office/drawing/2014/main" id="{4773188E-65FF-4536-9762-22FE57E23323}"/>
                  </a:ext>
                </a:extLst>
              </p:cNvPr>
              <p:cNvSpPr/>
              <p:nvPr/>
            </p:nvSpPr>
            <p:spPr>
              <a:xfrm>
                <a:off x="7618136" y="3475026"/>
                <a:ext cx="162400" cy="158286"/>
              </a:xfrm>
              <a:custGeom>
                <a:avLst/>
                <a:gdLst>
                  <a:gd name="connsiteX0" fmla="*/ 277 w 162400"/>
                  <a:gd name="connsiteY0" fmla="*/ 12 h 158286"/>
                  <a:gd name="connsiteX1" fmla="*/ 32027 w 162400"/>
                  <a:gd name="connsiteY1" fmla="*/ 88912 h 158286"/>
                  <a:gd name="connsiteX2" fmla="*/ 60602 w 162400"/>
                  <a:gd name="connsiteY2" fmla="*/ 115899 h 158286"/>
                  <a:gd name="connsiteX3" fmla="*/ 106639 w 162400"/>
                  <a:gd name="connsiteY3" fmla="*/ 157174 h 158286"/>
                  <a:gd name="connsiteX4" fmla="*/ 162202 w 162400"/>
                  <a:gd name="connsiteY4" fmla="*/ 146062 h 158286"/>
                  <a:gd name="connsiteX5" fmla="*/ 124102 w 162400"/>
                  <a:gd name="connsiteY5" fmla="*/ 141299 h 158286"/>
                  <a:gd name="connsiteX6" fmla="*/ 95527 w 162400"/>
                  <a:gd name="connsiteY6" fmla="*/ 130187 h 158286"/>
                  <a:gd name="connsiteX7" fmla="*/ 51077 w 162400"/>
                  <a:gd name="connsiteY7" fmla="*/ 82562 h 158286"/>
                  <a:gd name="connsiteX8" fmla="*/ 277 w 162400"/>
                  <a:gd name="connsiteY8" fmla="*/ 12 h 15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2400" h="158286">
                    <a:moveTo>
                      <a:pt x="277" y="12"/>
                    </a:moveTo>
                    <a:cubicBezTo>
                      <a:pt x="-2898" y="1070"/>
                      <a:pt x="21973" y="69598"/>
                      <a:pt x="32027" y="88912"/>
                    </a:cubicBezTo>
                    <a:cubicBezTo>
                      <a:pt x="42081" y="108227"/>
                      <a:pt x="48167" y="104522"/>
                      <a:pt x="60602" y="115899"/>
                    </a:cubicBezTo>
                    <a:cubicBezTo>
                      <a:pt x="73037" y="127276"/>
                      <a:pt x="89706" y="152147"/>
                      <a:pt x="106639" y="157174"/>
                    </a:cubicBezTo>
                    <a:cubicBezTo>
                      <a:pt x="123572" y="162201"/>
                      <a:pt x="159292" y="148708"/>
                      <a:pt x="162202" y="146062"/>
                    </a:cubicBezTo>
                    <a:cubicBezTo>
                      <a:pt x="165112" y="143416"/>
                      <a:pt x="135215" y="143945"/>
                      <a:pt x="124102" y="141299"/>
                    </a:cubicBezTo>
                    <a:cubicBezTo>
                      <a:pt x="112989" y="138653"/>
                      <a:pt x="107698" y="139977"/>
                      <a:pt x="95527" y="130187"/>
                    </a:cubicBezTo>
                    <a:cubicBezTo>
                      <a:pt x="83356" y="120398"/>
                      <a:pt x="65365" y="101612"/>
                      <a:pt x="51077" y="82562"/>
                    </a:cubicBezTo>
                    <a:cubicBezTo>
                      <a:pt x="36790" y="63512"/>
                      <a:pt x="3452" y="-1046"/>
                      <a:pt x="277" y="1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6" name="フリーフォーム: 図形 3055">
                <a:extLst>
                  <a:ext uri="{FF2B5EF4-FFF2-40B4-BE49-F238E27FC236}">
                    <a16:creationId xmlns:a16="http://schemas.microsoft.com/office/drawing/2014/main" id="{43157641-2965-4012-8605-41DAF79A8EC8}"/>
                  </a:ext>
                </a:extLst>
              </p:cNvPr>
              <p:cNvSpPr/>
              <p:nvPr/>
            </p:nvSpPr>
            <p:spPr>
              <a:xfrm>
                <a:off x="7661215" y="3447956"/>
                <a:ext cx="36188" cy="116978"/>
              </a:xfrm>
              <a:custGeom>
                <a:avLst/>
                <a:gdLst>
                  <a:gd name="connsiteX0" fmla="*/ 60 w 36188"/>
                  <a:gd name="connsiteY0" fmla="*/ 94 h 116978"/>
                  <a:gd name="connsiteX1" fmla="*/ 33398 w 36188"/>
                  <a:gd name="connsiteY1" fmla="*/ 96932 h 116978"/>
                  <a:gd name="connsiteX2" fmla="*/ 33398 w 36188"/>
                  <a:gd name="connsiteY2" fmla="*/ 115982 h 116978"/>
                  <a:gd name="connsiteX3" fmla="*/ 25460 w 36188"/>
                  <a:gd name="connsiteY3" fmla="*/ 79469 h 116978"/>
                  <a:gd name="connsiteX4" fmla="*/ 60 w 36188"/>
                  <a:gd name="connsiteY4" fmla="*/ 94 h 1169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88" h="116978">
                    <a:moveTo>
                      <a:pt x="60" y="94"/>
                    </a:moveTo>
                    <a:cubicBezTo>
                      <a:pt x="1383" y="3004"/>
                      <a:pt x="27842" y="77617"/>
                      <a:pt x="33398" y="96932"/>
                    </a:cubicBezTo>
                    <a:cubicBezTo>
                      <a:pt x="38954" y="116247"/>
                      <a:pt x="34721" y="118892"/>
                      <a:pt x="33398" y="115982"/>
                    </a:cubicBezTo>
                    <a:cubicBezTo>
                      <a:pt x="32075" y="113072"/>
                      <a:pt x="31545" y="96667"/>
                      <a:pt x="25460" y="79469"/>
                    </a:cubicBezTo>
                    <a:cubicBezTo>
                      <a:pt x="19375" y="62271"/>
                      <a:pt x="-1263" y="-2816"/>
                      <a:pt x="60" y="9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7" name="フリーフォーム: 図形 3056">
                <a:extLst>
                  <a:ext uri="{FF2B5EF4-FFF2-40B4-BE49-F238E27FC236}">
                    <a16:creationId xmlns:a16="http://schemas.microsoft.com/office/drawing/2014/main" id="{E4811D58-F460-419D-A14D-A88FBBF4C5CC}"/>
                  </a:ext>
                </a:extLst>
              </p:cNvPr>
              <p:cNvSpPr/>
              <p:nvPr/>
            </p:nvSpPr>
            <p:spPr>
              <a:xfrm>
                <a:off x="7369091" y="3335242"/>
                <a:ext cx="365222" cy="149897"/>
              </a:xfrm>
              <a:custGeom>
                <a:avLst/>
                <a:gdLst>
                  <a:gd name="connsiteX0" fmla="*/ 84 w 365222"/>
                  <a:gd name="connsiteY0" fmla="*/ 130271 h 149897"/>
                  <a:gd name="connsiteX1" fmla="*/ 150897 w 365222"/>
                  <a:gd name="connsiteY1" fmla="*/ 142971 h 149897"/>
                  <a:gd name="connsiteX2" fmla="*/ 238209 w 365222"/>
                  <a:gd name="connsiteY2" fmla="*/ 149321 h 149897"/>
                  <a:gd name="connsiteX3" fmla="*/ 276309 w 365222"/>
                  <a:gd name="connsiteY3" fmla="*/ 128683 h 149897"/>
                  <a:gd name="connsiteX4" fmla="*/ 365209 w 365222"/>
                  <a:gd name="connsiteY4" fmla="*/ 96 h 149897"/>
                  <a:gd name="connsiteX5" fmla="*/ 282659 w 365222"/>
                  <a:gd name="connsiteY5" fmla="*/ 108046 h 149897"/>
                  <a:gd name="connsiteX6" fmla="*/ 219159 w 365222"/>
                  <a:gd name="connsiteY6" fmla="*/ 128683 h 149897"/>
                  <a:gd name="connsiteX7" fmla="*/ 130259 w 365222"/>
                  <a:gd name="connsiteY7" fmla="*/ 136621 h 149897"/>
                  <a:gd name="connsiteX8" fmla="*/ 84 w 365222"/>
                  <a:gd name="connsiteY8" fmla="*/ 130271 h 1498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65222" h="149897">
                    <a:moveTo>
                      <a:pt x="84" y="130271"/>
                    </a:moveTo>
                    <a:cubicBezTo>
                      <a:pt x="3523" y="131329"/>
                      <a:pt x="150897" y="142971"/>
                      <a:pt x="150897" y="142971"/>
                    </a:cubicBezTo>
                    <a:cubicBezTo>
                      <a:pt x="190584" y="146146"/>
                      <a:pt x="217307" y="151702"/>
                      <a:pt x="238209" y="149321"/>
                    </a:cubicBezTo>
                    <a:cubicBezTo>
                      <a:pt x="259111" y="146940"/>
                      <a:pt x="255142" y="153554"/>
                      <a:pt x="276309" y="128683"/>
                    </a:cubicBezTo>
                    <a:cubicBezTo>
                      <a:pt x="297476" y="103812"/>
                      <a:pt x="364151" y="3535"/>
                      <a:pt x="365209" y="96"/>
                    </a:cubicBezTo>
                    <a:cubicBezTo>
                      <a:pt x="366267" y="-3343"/>
                      <a:pt x="307001" y="86615"/>
                      <a:pt x="282659" y="108046"/>
                    </a:cubicBezTo>
                    <a:cubicBezTo>
                      <a:pt x="258317" y="129477"/>
                      <a:pt x="244559" y="123921"/>
                      <a:pt x="219159" y="128683"/>
                    </a:cubicBezTo>
                    <a:cubicBezTo>
                      <a:pt x="193759" y="133445"/>
                      <a:pt x="160951" y="136356"/>
                      <a:pt x="130259" y="136621"/>
                    </a:cubicBezTo>
                    <a:cubicBezTo>
                      <a:pt x="99567" y="136886"/>
                      <a:pt x="-3355" y="129213"/>
                      <a:pt x="84" y="1302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8" name="フリーフォーム: 図形 3057">
                <a:extLst>
                  <a:ext uri="{FF2B5EF4-FFF2-40B4-BE49-F238E27FC236}">
                    <a16:creationId xmlns:a16="http://schemas.microsoft.com/office/drawing/2014/main" id="{045E7B5E-AC91-4611-B5BB-7BADCA260513}"/>
                  </a:ext>
                </a:extLst>
              </p:cNvPr>
              <p:cNvSpPr/>
              <p:nvPr/>
            </p:nvSpPr>
            <p:spPr>
              <a:xfrm>
                <a:off x="7646647" y="3150856"/>
                <a:ext cx="48324" cy="305581"/>
              </a:xfrm>
              <a:custGeom>
                <a:avLst/>
                <a:gdLst>
                  <a:gd name="connsiteX0" fmla="*/ 6691 w 48324"/>
                  <a:gd name="connsiteY0" fmla="*/ 332 h 305581"/>
                  <a:gd name="connsiteX1" fmla="*/ 44791 w 48324"/>
                  <a:gd name="connsiteY1" fmla="*/ 171782 h 305581"/>
                  <a:gd name="connsiteX2" fmla="*/ 41616 w 48324"/>
                  <a:gd name="connsiteY2" fmla="*/ 220994 h 305581"/>
                  <a:gd name="connsiteX3" fmla="*/ 341 w 48324"/>
                  <a:gd name="connsiteY3" fmla="*/ 305132 h 305581"/>
                  <a:gd name="connsiteX4" fmla="*/ 22566 w 48324"/>
                  <a:gd name="connsiteY4" fmla="*/ 251157 h 305581"/>
                  <a:gd name="connsiteX5" fmla="*/ 33678 w 48324"/>
                  <a:gd name="connsiteY5" fmla="*/ 181307 h 305581"/>
                  <a:gd name="connsiteX6" fmla="*/ 33678 w 48324"/>
                  <a:gd name="connsiteY6" fmla="*/ 128919 h 305581"/>
                  <a:gd name="connsiteX7" fmla="*/ 6691 w 48324"/>
                  <a:gd name="connsiteY7" fmla="*/ 332 h 3055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48324" h="305581">
                    <a:moveTo>
                      <a:pt x="6691" y="332"/>
                    </a:moveTo>
                    <a:cubicBezTo>
                      <a:pt x="8543" y="7476"/>
                      <a:pt x="38970" y="135005"/>
                      <a:pt x="44791" y="171782"/>
                    </a:cubicBezTo>
                    <a:cubicBezTo>
                      <a:pt x="50612" y="208559"/>
                      <a:pt x="49024" y="198769"/>
                      <a:pt x="41616" y="220994"/>
                    </a:cubicBezTo>
                    <a:cubicBezTo>
                      <a:pt x="34208" y="243219"/>
                      <a:pt x="3516" y="300105"/>
                      <a:pt x="341" y="305132"/>
                    </a:cubicBezTo>
                    <a:cubicBezTo>
                      <a:pt x="-2834" y="310159"/>
                      <a:pt x="17010" y="271794"/>
                      <a:pt x="22566" y="251157"/>
                    </a:cubicBezTo>
                    <a:cubicBezTo>
                      <a:pt x="28122" y="230520"/>
                      <a:pt x="31826" y="201680"/>
                      <a:pt x="33678" y="181307"/>
                    </a:cubicBezTo>
                    <a:cubicBezTo>
                      <a:pt x="35530" y="160934"/>
                      <a:pt x="38440" y="154584"/>
                      <a:pt x="33678" y="128919"/>
                    </a:cubicBezTo>
                    <a:cubicBezTo>
                      <a:pt x="28916" y="103254"/>
                      <a:pt x="4839" y="-6812"/>
                      <a:pt x="6691" y="3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59" name="フリーフォーム: 図形 3058">
                <a:extLst>
                  <a:ext uri="{FF2B5EF4-FFF2-40B4-BE49-F238E27FC236}">
                    <a16:creationId xmlns:a16="http://schemas.microsoft.com/office/drawing/2014/main" id="{C985F99F-36EC-420D-A3E0-3AB95CF05A7A}"/>
                  </a:ext>
                </a:extLst>
              </p:cNvPr>
              <p:cNvSpPr/>
              <p:nvPr/>
            </p:nvSpPr>
            <p:spPr>
              <a:xfrm>
                <a:off x="7292914" y="3387292"/>
                <a:ext cx="93351" cy="99285"/>
              </a:xfrm>
              <a:custGeom>
                <a:avLst/>
                <a:gdLst>
                  <a:gd name="connsiteX0" fmla="*/ 61 w 93351"/>
                  <a:gd name="connsiteY0" fmla="*/ 433 h 99285"/>
                  <a:gd name="connsiteX1" fmla="*/ 88961 w 93351"/>
                  <a:gd name="connsiteY1" fmla="*/ 97271 h 99285"/>
                  <a:gd name="connsiteX2" fmla="*/ 74674 w 93351"/>
                  <a:gd name="connsiteY2" fmla="*/ 62346 h 99285"/>
                  <a:gd name="connsiteX3" fmla="*/ 61 w 93351"/>
                  <a:gd name="connsiteY3" fmla="*/ 433 h 992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3351" h="99285">
                    <a:moveTo>
                      <a:pt x="61" y="433"/>
                    </a:moveTo>
                    <a:cubicBezTo>
                      <a:pt x="2442" y="6254"/>
                      <a:pt x="76526" y="86952"/>
                      <a:pt x="88961" y="97271"/>
                    </a:cubicBezTo>
                    <a:cubicBezTo>
                      <a:pt x="101396" y="107590"/>
                      <a:pt x="84463" y="75575"/>
                      <a:pt x="74674" y="62346"/>
                    </a:cubicBezTo>
                    <a:cubicBezTo>
                      <a:pt x="64885" y="49117"/>
                      <a:pt x="-2320" y="-5388"/>
                      <a:pt x="61" y="4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0" name="フリーフォーム: 図形 3059">
                <a:extLst>
                  <a:ext uri="{FF2B5EF4-FFF2-40B4-BE49-F238E27FC236}">
                    <a16:creationId xmlns:a16="http://schemas.microsoft.com/office/drawing/2014/main" id="{A591E473-32ED-4DC9-A3D9-A391EBD1A56D}"/>
                  </a:ext>
                </a:extLst>
              </p:cNvPr>
              <p:cNvSpPr/>
              <p:nvPr/>
            </p:nvSpPr>
            <p:spPr>
              <a:xfrm>
                <a:off x="7354726" y="3206750"/>
                <a:ext cx="301834" cy="224389"/>
              </a:xfrm>
              <a:custGeom>
                <a:avLst/>
                <a:gdLst>
                  <a:gd name="connsiteX0" fmla="*/ 162 w 301834"/>
                  <a:gd name="connsiteY0" fmla="*/ 219075 h 224389"/>
                  <a:gd name="connsiteX1" fmla="*/ 185899 w 301834"/>
                  <a:gd name="connsiteY1" fmla="*/ 223838 h 224389"/>
                  <a:gd name="connsiteX2" fmla="*/ 257337 w 301834"/>
                  <a:gd name="connsiteY2" fmla="*/ 206375 h 224389"/>
                  <a:gd name="connsiteX3" fmla="*/ 297024 w 301834"/>
                  <a:gd name="connsiteY3" fmla="*/ 133350 h 224389"/>
                  <a:gd name="connsiteX4" fmla="*/ 295437 w 301834"/>
                  <a:gd name="connsiteY4" fmla="*/ 82550 h 224389"/>
                  <a:gd name="connsiteX5" fmla="*/ 274799 w 301834"/>
                  <a:gd name="connsiteY5" fmla="*/ 0 h 224389"/>
                  <a:gd name="connsiteX6" fmla="*/ 301787 w 301834"/>
                  <a:gd name="connsiteY6" fmla="*/ 107950 h 224389"/>
                  <a:gd name="connsiteX7" fmla="*/ 279562 w 301834"/>
                  <a:gd name="connsiteY7" fmla="*/ 169863 h 224389"/>
                  <a:gd name="connsiteX8" fmla="*/ 219237 w 301834"/>
                  <a:gd name="connsiteY8" fmla="*/ 201613 h 224389"/>
                  <a:gd name="connsiteX9" fmla="*/ 154149 w 301834"/>
                  <a:gd name="connsiteY9" fmla="*/ 209550 h 224389"/>
                  <a:gd name="connsiteX10" fmla="*/ 162 w 301834"/>
                  <a:gd name="connsiteY10" fmla="*/ 219075 h 2243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1834" h="224389">
                    <a:moveTo>
                      <a:pt x="162" y="219075"/>
                    </a:moveTo>
                    <a:cubicBezTo>
                      <a:pt x="5454" y="221456"/>
                      <a:pt x="143037" y="225955"/>
                      <a:pt x="185899" y="223838"/>
                    </a:cubicBezTo>
                    <a:cubicBezTo>
                      <a:pt x="228761" y="221721"/>
                      <a:pt x="238816" y="221456"/>
                      <a:pt x="257337" y="206375"/>
                    </a:cubicBezTo>
                    <a:cubicBezTo>
                      <a:pt x="275858" y="191294"/>
                      <a:pt x="290674" y="153987"/>
                      <a:pt x="297024" y="133350"/>
                    </a:cubicBezTo>
                    <a:cubicBezTo>
                      <a:pt x="303374" y="112713"/>
                      <a:pt x="299141" y="104775"/>
                      <a:pt x="295437" y="82550"/>
                    </a:cubicBezTo>
                    <a:cubicBezTo>
                      <a:pt x="291733" y="60325"/>
                      <a:pt x="274799" y="0"/>
                      <a:pt x="274799" y="0"/>
                    </a:cubicBezTo>
                    <a:cubicBezTo>
                      <a:pt x="275857" y="4233"/>
                      <a:pt x="300993" y="79639"/>
                      <a:pt x="301787" y="107950"/>
                    </a:cubicBezTo>
                    <a:cubicBezTo>
                      <a:pt x="302581" y="136260"/>
                      <a:pt x="293320" y="154252"/>
                      <a:pt x="279562" y="169863"/>
                    </a:cubicBezTo>
                    <a:cubicBezTo>
                      <a:pt x="265804" y="185473"/>
                      <a:pt x="240139" y="194999"/>
                      <a:pt x="219237" y="201613"/>
                    </a:cubicBezTo>
                    <a:cubicBezTo>
                      <a:pt x="198335" y="208227"/>
                      <a:pt x="188280" y="208227"/>
                      <a:pt x="154149" y="209550"/>
                    </a:cubicBezTo>
                    <a:cubicBezTo>
                      <a:pt x="120018" y="210873"/>
                      <a:pt x="-5130" y="216694"/>
                      <a:pt x="162" y="2190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1" name="フリーフォーム: 図形 3060">
                <a:extLst>
                  <a:ext uri="{FF2B5EF4-FFF2-40B4-BE49-F238E27FC236}">
                    <a16:creationId xmlns:a16="http://schemas.microsoft.com/office/drawing/2014/main" id="{37CA961A-ECE5-4275-831A-6DC64C3E462E}"/>
                  </a:ext>
                </a:extLst>
              </p:cNvPr>
              <p:cNvSpPr/>
              <p:nvPr/>
            </p:nvSpPr>
            <p:spPr>
              <a:xfrm>
                <a:off x="7678738" y="3123971"/>
                <a:ext cx="133350" cy="148513"/>
              </a:xfrm>
              <a:custGeom>
                <a:avLst/>
                <a:gdLst>
                  <a:gd name="connsiteX0" fmla="*/ 133350 w 133350"/>
                  <a:gd name="connsiteY0" fmla="*/ 229 h 148513"/>
                  <a:gd name="connsiteX1" fmla="*/ 42862 w 133350"/>
                  <a:gd name="connsiteY1" fmla="*/ 108179 h 148513"/>
                  <a:gd name="connsiteX2" fmla="*/ 0 w 133350"/>
                  <a:gd name="connsiteY2" fmla="*/ 147867 h 148513"/>
                  <a:gd name="connsiteX3" fmla="*/ 42862 w 133350"/>
                  <a:gd name="connsiteY3" fmla="*/ 81192 h 148513"/>
                  <a:gd name="connsiteX4" fmla="*/ 133350 w 133350"/>
                  <a:gd name="connsiteY4" fmla="*/ 229 h 148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350" h="148513">
                    <a:moveTo>
                      <a:pt x="133350" y="229"/>
                    </a:moveTo>
                    <a:cubicBezTo>
                      <a:pt x="133350" y="4727"/>
                      <a:pt x="65087" y="83573"/>
                      <a:pt x="42862" y="108179"/>
                    </a:cubicBezTo>
                    <a:cubicBezTo>
                      <a:pt x="20637" y="132785"/>
                      <a:pt x="0" y="152365"/>
                      <a:pt x="0" y="147867"/>
                    </a:cubicBezTo>
                    <a:cubicBezTo>
                      <a:pt x="0" y="143369"/>
                      <a:pt x="23812" y="103682"/>
                      <a:pt x="42862" y="81192"/>
                    </a:cubicBezTo>
                    <a:cubicBezTo>
                      <a:pt x="61912" y="58702"/>
                      <a:pt x="133350" y="-4269"/>
                      <a:pt x="133350" y="2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2" name="フリーフォーム: 図形 3061">
                <a:extLst>
                  <a:ext uri="{FF2B5EF4-FFF2-40B4-BE49-F238E27FC236}">
                    <a16:creationId xmlns:a16="http://schemas.microsoft.com/office/drawing/2014/main" id="{91B70110-7354-44AD-A0C7-26E09512ED24}"/>
                  </a:ext>
                </a:extLst>
              </p:cNvPr>
              <p:cNvSpPr/>
              <p:nvPr/>
            </p:nvSpPr>
            <p:spPr>
              <a:xfrm>
                <a:off x="7733412" y="3128949"/>
                <a:ext cx="280433" cy="229193"/>
              </a:xfrm>
              <a:custGeom>
                <a:avLst/>
                <a:gdLst>
                  <a:gd name="connsiteX0" fmla="*/ 280288 w 280433"/>
                  <a:gd name="connsiteY0" fmla="*/ 14 h 229193"/>
                  <a:gd name="connsiteX1" fmla="*/ 150113 w 280433"/>
                  <a:gd name="connsiteY1" fmla="*/ 25414 h 229193"/>
                  <a:gd name="connsiteX2" fmla="*/ 77088 w 280433"/>
                  <a:gd name="connsiteY2" fmla="*/ 107964 h 229193"/>
                  <a:gd name="connsiteX3" fmla="*/ 888 w 280433"/>
                  <a:gd name="connsiteY3" fmla="*/ 228614 h 229193"/>
                  <a:gd name="connsiteX4" fmla="*/ 40576 w 280433"/>
                  <a:gd name="connsiteY4" fmla="*/ 149239 h 229193"/>
                  <a:gd name="connsiteX5" fmla="*/ 116776 w 280433"/>
                  <a:gd name="connsiteY5" fmla="*/ 47639 h 229193"/>
                  <a:gd name="connsiteX6" fmla="*/ 123126 w 280433"/>
                  <a:gd name="connsiteY6" fmla="*/ 22239 h 229193"/>
                  <a:gd name="connsiteX7" fmla="*/ 280288 w 280433"/>
                  <a:gd name="connsiteY7" fmla="*/ 14 h 2291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0433" h="229193">
                    <a:moveTo>
                      <a:pt x="280288" y="14"/>
                    </a:moveTo>
                    <a:cubicBezTo>
                      <a:pt x="284786" y="543"/>
                      <a:pt x="183980" y="7422"/>
                      <a:pt x="150113" y="25414"/>
                    </a:cubicBezTo>
                    <a:cubicBezTo>
                      <a:pt x="116246" y="43406"/>
                      <a:pt x="101959" y="74097"/>
                      <a:pt x="77088" y="107964"/>
                    </a:cubicBezTo>
                    <a:cubicBezTo>
                      <a:pt x="52217" y="141831"/>
                      <a:pt x="6973" y="221735"/>
                      <a:pt x="888" y="228614"/>
                    </a:cubicBezTo>
                    <a:cubicBezTo>
                      <a:pt x="-5197" y="235493"/>
                      <a:pt x="21261" y="179402"/>
                      <a:pt x="40576" y="149239"/>
                    </a:cubicBezTo>
                    <a:cubicBezTo>
                      <a:pt x="59891" y="119076"/>
                      <a:pt x="103018" y="68806"/>
                      <a:pt x="116776" y="47639"/>
                    </a:cubicBezTo>
                    <a:cubicBezTo>
                      <a:pt x="130534" y="26472"/>
                      <a:pt x="99049" y="31235"/>
                      <a:pt x="123126" y="22239"/>
                    </a:cubicBezTo>
                    <a:cubicBezTo>
                      <a:pt x="147203" y="13243"/>
                      <a:pt x="275790" y="-515"/>
                      <a:pt x="280288" y="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3" name="フリーフォーム: 図形 3062">
                <a:extLst>
                  <a:ext uri="{FF2B5EF4-FFF2-40B4-BE49-F238E27FC236}">
                    <a16:creationId xmlns:a16="http://schemas.microsoft.com/office/drawing/2014/main" id="{CAA0A33E-2C91-4D3F-A57A-7B5745F819E9}"/>
                  </a:ext>
                </a:extLst>
              </p:cNvPr>
              <p:cNvSpPr/>
              <p:nvPr/>
            </p:nvSpPr>
            <p:spPr>
              <a:xfrm>
                <a:off x="7329346" y="2757074"/>
                <a:ext cx="188789" cy="74816"/>
              </a:xfrm>
              <a:custGeom>
                <a:avLst/>
                <a:gdLst>
                  <a:gd name="connsiteX0" fmla="*/ 142 w 188789"/>
                  <a:gd name="connsiteY0" fmla="*/ 414 h 74816"/>
                  <a:gd name="connsiteX1" fmla="*/ 179529 w 188789"/>
                  <a:gd name="connsiteY1" fmla="*/ 73439 h 74816"/>
                  <a:gd name="connsiteX2" fmla="*/ 149367 w 188789"/>
                  <a:gd name="connsiteY2" fmla="*/ 44864 h 74816"/>
                  <a:gd name="connsiteX3" fmla="*/ 142 w 188789"/>
                  <a:gd name="connsiteY3" fmla="*/ 414 h 748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8789" h="74816">
                    <a:moveTo>
                      <a:pt x="142" y="414"/>
                    </a:moveTo>
                    <a:cubicBezTo>
                      <a:pt x="5169" y="5177"/>
                      <a:pt x="154658" y="66031"/>
                      <a:pt x="179529" y="73439"/>
                    </a:cubicBezTo>
                    <a:cubicBezTo>
                      <a:pt x="204400" y="80847"/>
                      <a:pt x="173973" y="56506"/>
                      <a:pt x="149367" y="44864"/>
                    </a:cubicBezTo>
                    <a:cubicBezTo>
                      <a:pt x="124761" y="33222"/>
                      <a:pt x="-4885" y="-4349"/>
                      <a:pt x="142" y="4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4" name="フリーフォーム: 図形 3063">
                <a:extLst>
                  <a:ext uri="{FF2B5EF4-FFF2-40B4-BE49-F238E27FC236}">
                    <a16:creationId xmlns:a16="http://schemas.microsoft.com/office/drawing/2014/main" id="{22654A1E-97A8-4242-ABF2-76892A7D33FD}"/>
                  </a:ext>
                </a:extLst>
              </p:cNvPr>
              <p:cNvSpPr/>
              <p:nvPr/>
            </p:nvSpPr>
            <p:spPr>
              <a:xfrm>
                <a:off x="7577007" y="2857231"/>
                <a:ext cx="346547" cy="164429"/>
              </a:xfrm>
              <a:custGeom>
                <a:avLst/>
                <a:gdLst>
                  <a:gd name="connsiteX0" fmla="*/ 131 w 346547"/>
                  <a:gd name="connsiteY0" fmla="*/ 269 h 164429"/>
                  <a:gd name="connsiteX1" fmla="*/ 208093 w 346547"/>
                  <a:gd name="connsiteY1" fmla="*/ 89169 h 164429"/>
                  <a:gd name="connsiteX2" fmla="*/ 346206 w 346547"/>
                  <a:gd name="connsiteY2" fmla="*/ 163782 h 164429"/>
                  <a:gd name="connsiteX3" fmla="*/ 239843 w 346547"/>
                  <a:gd name="connsiteY3" fmla="*/ 119332 h 164429"/>
                  <a:gd name="connsiteX4" fmla="*/ 131 w 346547"/>
                  <a:gd name="connsiteY4" fmla="*/ 269 h 1644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6547" h="164429">
                    <a:moveTo>
                      <a:pt x="131" y="269"/>
                    </a:moveTo>
                    <a:cubicBezTo>
                      <a:pt x="-5161" y="-4758"/>
                      <a:pt x="150414" y="61917"/>
                      <a:pt x="208093" y="89169"/>
                    </a:cubicBezTo>
                    <a:cubicBezTo>
                      <a:pt x="265772" y="116421"/>
                      <a:pt x="340914" y="158755"/>
                      <a:pt x="346206" y="163782"/>
                    </a:cubicBezTo>
                    <a:cubicBezTo>
                      <a:pt x="351498" y="168809"/>
                      <a:pt x="294347" y="143674"/>
                      <a:pt x="239843" y="119332"/>
                    </a:cubicBezTo>
                    <a:cubicBezTo>
                      <a:pt x="185339" y="94990"/>
                      <a:pt x="5423" y="5296"/>
                      <a:pt x="131" y="2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5" name="フリーフォーム: 図形 3064">
                <a:extLst>
                  <a:ext uri="{FF2B5EF4-FFF2-40B4-BE49-F238E27FC236}">
                    <a16:creationId xmlns:a16="http://schemas.microsoft.com/office/drawing/2014/main" id="{2F0E644A-7256-4EC5-ABC5-AB2B4C1AE078}"/>
                  </a:ext>
                </a:extLst>
              </p:cNvPr>
              <p:cNvSpPr/>
              <p:nvPr/>
            </p:nvSpPr>
            <p:spPr>
              <a:xfrm>
                <a:off x="7664302" y="3030151"/>
                <a:ext cx="224261" cy="119456"/>
              </a:xfrm>
              <a:custGeom>
                <a:avLst/>
                <a:gdLst>
                  <a:gd name="connsiteX0" fmla="*/ 148 w 224261"/>
                  <a:gd name="connsiteY0" fmla="*/ 387 h 119456"/>
                  <a:gd name="connsiteX1" fmla="*/ 162073 w 224261"/>
                  <a:gd name="connsiteY1" fmla="*/ 78174 h 119456"/>
                  <a:gd name="connsiteX2" fmla="*/ 223986 w 224261"/>
                  <a:gd name="connsiteY2" fmla="*/ 119449 h 119456"/>
                  <a:gd name="connsiteX3" fmla="*/ 182711 w 224261"/>
                  <a:gd name="connsiteY3" fmla="*/ 81349 h 119456"/>
                  <a:gd name="connsiteX4" fmla="*/ 133498 w 224261"/>
                  <a:gd name="connsiteY4" fmla="*/ 49599 h 119456"/>
                  <a:gd name="connsiteX5" fmla="*/ 148 w 224261"/>
                  <a:gd name="connsiteY5" fmla="*/ 387 h 11945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4261" h="119456">
                    <a:moveTo>
                      <a:pt x="148" y="387"/>
                    </a:moveTo>
                    <a:cubicBezTo>
                      <a:pt x="4910" y="5149"/>
                      <a:pt x="124767" y="58330"/>
                      <a:pt x="162073" y="78174"/>
                    </a:cubicBezTo>
                    <a:cubicBezTo>
                      <a:pt x="199379" y="98018"/>
                      <a:pt x="220546" y="118920"/>
                      <a:pt x="223986" y="119449"/>
                    </a:cubicBezTo>
                    <a:cubicBezTo>
                      <a:pt x="227426" y="119978"/>
                      <a:pt x="197792" y="92991"/>
                      <a:pt x="182711" y="81349"/>
                    </a:cubicBezTo>
                    <a:cubicBezTo>
                      <a:pt x="167630" y="69707"/>
                      <a:pt x="160750" y="63093"/>
                      <a:pt x="133498" y="49599"/>
                    </a:cubicBezTo>
                    <a:cubicBezTo>
                      <a:pt x="106246" y="36105"/>
                      <a:pt x="-4614" y="-4375"/>
                      <a:pt x="148" y="3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6" name="フリーフォーム: 図形 3065">
                <a:extLst>
                  <a:ext uri="{FF2B5EF4-FFF2-40B4-BE49-F238E27FC236}">
                    <a16:creationId xmlns:a16="http://schemas.microsoft.com/office/drawing/2014/main" id="{821086B8-D9C0-4ABC-81DD-C25049ECDEEC}"/>
                  </a:ext>
                </a:extLst>
              </p:cNvPr>
              <p:cNvSpPr/>
              <p:nvPr/>
            </p:nvSpPr>
            <p:spPr>
              <a:xfrm>
                <a:off x="7903646" y="3048641"/>
                <a:ext cx="41820" cy="105349"/>
              </a:xfrm>
              <a:custGeom>
                <a:avLst/>
                <a:gdLst>
                  <a:gd name="connsiteX0" fmla="*/ 41792 w 41820"/>
                  <a:gd name="connsiteY0" fmla="*/ 947 h 105349"/>
                  <a:gd name="connsiteX1" fmla="*/ 2104 w 41820"/>
                  <a:gd name="connsiteY1" fmla="*/ 104134 h 105349"/>
                  <a:gd name="connsiteX2" fmla="*/ 8454 w 41820"/>
                  <a:gd name="connsiteY2" fmla="*/ 54922 h 105349"/>
                  <a:gd name="connsiteX3" fmla="*/ 41792 w 41820"/>
                  <a:gd name="connsiteY3" fmla="*/ 947 h 1053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1820" h="105349">
                    <a:moveTo>
                      <a:pt x="41792" y="947"/>
                    </a:moveTo>
                    <a:cubicBezTo>
                      <a:pt x="40734" y="9149"/>
                      <a:pt x="7660" y="95138"/>
                      <a:pt x="2104" y="104134"/>
                    </a:cubicBezTo>
                    <a:cubicBezTo>
                      <a:pt x="-3452" y="113130"/>
                      <a:pt x="3162" y="69739"/>
                      <a:pt x="8454" y="54922"/>
                    </a:cubicBezTo>
                    <a:cubicBezTo>
                      <a:pt x="13746" y="40105"/>
                      <a:pt x="42850" y="-7255"/>
                      <a:pt x="41792" y="9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7" name="フリーフォーム: 図形 3066">
                <a:extLst>
                  <a:ext uri="{FF2B5EF4-FFF2-40B4-BE49-F238E27FC236}">
                    <a16:creationId xmlns:a16="http://schemas.microsoft.com/office/drawing/2014/main" id="{D1FCFE58-950C-41A1-97AF-8C8903545182}"/>
                  </a:ext>
                </a:extLst>
              </p:cNvPr>
              <p:cNvSpPr/>
              <p:nvPr/>
            </p:nvSpPr>
            <p:spPr>
              <a:xfrm>
                <a:off x="7848600" y="3020545"/>
                <a:ext cx="53975" cy="89470"/>
              </a:xfrm>
              <a:custGeom>
                <a:avLst/>
                <a:gdLst>
                  <a:gd name="connsiteX0" fmla="*/ 53975 w 53975"/>
                  <a:gd name="connsiteY0" fmla="*/ 468 h 89470"/>
                  <a:gd name="connsiteX1" fmla="*/ 15875 w 53975"/>
                  <a:gd name="connsiteY1" fmla="*/ 79843 h 89470"/>
                  <a:gd name="connsiteX2" fmla="*/ 0 w 53975"/>
                  <a:gd name="connsiteY2" fmla="*/ 84605 h 89470"/>
                  <a:gd name="connsiteX3" fmla="*/ 15875 w 53975"/>
                  <a:gd name="connsiteY3" fmla="*/ 48093 h 89470"/>
                  <a:gd name="connsiteX4" fmla="*/ 53975 w 53975"/>
                  <a:gd name="connsiteY4" fmla="*/ 468 h 89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975" h="89470">
                    <a:moveTo>
                      <a:pt x="53975" y="468"/>
                    </a:moveTo>
                    <a:cubicBezTo>
                      <a:pt x="53975" y="5760"/>
                      <a:pt x="24871" y="65820"/>
                      <a:pt x="15875" y="79843"/>
                    </a:cubicBezTo>
                    <a:cubicBezTo>
                      <a:pt x="6879" y="93866"/>
                      <a:pt x="0" y="89897"/>
                      <a:pt x="0" y="84605"/>
                    </a:cubicBezTo>
                    <a:cubicBezTo>
                      <a:pt x="0" y="79313"/>
                      <a:pt x="9260" y="59999"/>
                      <a:pt x="15875" y="48093"/>
                    </a:cubicBezTo>
                    <a:cubicBezTo>
                      <a:pt x="22490" y="36187"/>
                      <a:pt x="53975" y="-4824"/>
                      <a:pt x="53975" y="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8" name="フリーフォーム: 図形 3067">
                <a:extLst>
                  <a:ext uri="{FF2B5EF4-FFF2-40B4-BE49-F238E27FC236}">
                    <a16:creationId xmlns:a16="http://schemas.microsoft.com/office/drawing/2014/main" id="{EFA7F894-6A65-44F1-A451-CC2BDA177318}"/>
                  </a:ext>
                </a:extLst>
              </p:cNvPr>
              <p:cNvSpPr/>
              <p:nvPr/>
            </p:nvSpPr>
            <p:spPr>
              <a:xfrm>
                <a:off x="8295950" y="3317658"/>
                <a:ext cx="194409" cy="227251"/>
              </a:xfrm>
              <a:custGeom>
                <a:avLst/>
                <a:gdLst>
                  <a:gd name="connsiteX0" fmla="*/ 325 w 194409"/>
                  <a:gd name="connsiteY0" fmla="*/ 227230 h 227251"/>
                  <a:gd name="connsiteX1" fmla="*/ 19375 w 194409"/>
                  <a:gd name="connsiteY1" fmla="*/ 106580 h 227251"/>
                  <a:gd name="connsiteX2" fmla="*/ 62238 w 194409"/>
                  <a:gd name="connsiteY2" fmla="*/ 24030 h 227251"/>
                  <a:gd name="connsiteX3" fmla="*/ 108275 w 194409"/>
                  <a:gd name="connsiteY3" fmla="*/ 1805 h 227251"/>
                  <a:gd name="connsiteX4" fmla="*/ 194000 w 194409"/>
                  <a:gd name="connsiteY4" fmla="*/ 62130 h 227251"/>
                  <a:gd name="connsiteX5" fmla="*/ 138438 w 194409"/>
                  <a:gd name="connsiteY5" fmla="*/ 11330 h 227251"/>
                  <a:gd name="connsiteX6" fmla="*/ 86050 w 194409"/>
                  <a:gd name="connsiteY6" fmla="*/ 11330 h 227251"/>
                  <a:gd name="connsiteX7" fmla="*/ 33663 w 194409"/>
                  <a:gd name="connsiteY7" fmla="*/ 97055 h 227251"/>
                  <a:gd name="connsiteX8" fmla="*/ 325 w 194409"/>
                  <a:gd name="connsiteY8" fmla="*/ 227230 h 227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4409" h="227251">
                    <a:moveTo>
                      <a:pt x="325" y="227230"/>
                    </a:moveTo>
                    <a:cubicBezTo>
                      <a:pt x="-2056" y="228817"/>
                      <a:pt x="9056" y="140447"/>
                      <a:pt x="19375" y="106580"/>
                    </a:cubicBezTo>
                    <a:cubicBezTo>
                      <a:pt x="29694" y="72713"/>
                      <a:pt x="47421" y="41492"/>
                      <a:pt x="62238" y="24030"/>
                    </a:cubicBezTo>
                    <a:cubicBezTo>
                      <a:pt x="77055" y="6568"/>
                      <a:pt x="86315" y="-4545"/>
                      <a:pt x="108275" y="1805"/>
                    </a:cubicBezTo>
                    <a:cubicBezTo>
                      <a:pt x="130235" y="8155"/>
                      <a:pt x="188973" y="60543"/>
                      <a:pt x="194000" y="62130"/>
                    </a:cubicBezTo>
                    <a:cubicBezTo>
                      <a:pt x="199027" y="63717"/>
                      <a:pt x="156430" y="19797"/>
                      <a:pt x="138438" y="11330"/>
                    </a:cubicBezTo>
                    <a:cubicBezTo>
                      <a:pt x="120446" y="2863"/>
                      <a:pt x="103512" y="-2957"/>
                      <a:pt x="86050" y="11330"/>
                    </a:cubicBezTo>
                    <a:cubicBezTo>
                      <a:pt x="68588" y="25617"/>
                      <a:pt x="47951" y="66628"/>
                      <a:pt x="33663" y="97055"/>
                    </a:cubicBezTo>
                    <a:cubicBezTo>
                      <a:pt x="19376" y="127482"/>
                      <a:pt x="2706" y="225643"/>
                      <a:pt x="325" y="227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69" name="フリーフォーム: 図形 3068">
                <a:extLst>
                  <a:ext uri="{FF2B5EF4-FFF2-40B4-BE49-F238E27FC236}">
                    <a16:creationId xmlns:a16="http://schemas.microsoft.com/office/drawing/2014/main" id="{F5D0AED9-5264-463A-B398-F086281F807F}"/>
                  </a:ext>
                </a:extLst>
              </p:cNvPr>
              <p:cNvSpPr/>
              <p:nvPr/>
            </p:nvSpPr>
            <p:spPr>
              <a:xfrm>
                <a:off x="8346948" y="3339838"/>
                <a:ext cx="123953" cy="173691"/>
              </a:xfrm>
              <a:custGeom>
                <a:avLst/>
                <a:gdLst>
                  <a:gd name="connsiteX0" fmla="*/ 127 w 123953"/>
                  <a:gd name="connsiteY0" fmla="*/ 173300 h 173691"/>
                  <a:gd name="connsiteX1" fmla="*/ 41402 w 123953"/>
                  <a:gd name="connsiteY1" fmla="*/ 70112 h 173691"/>
                  <a:gd name="connsiteX2" fmla="*/ 73152 w 123953"/>
                  <a:gd name="connsiteY2" fmla="*/ 27250 h 173691"/>
                  <a:gd name="connsiteX3" fmla="*/ 89027 w 123953"/>
                  <a:gd name="connsiteY3" fmla="*/ 12962 h 173691"/>
                  <a:gd name="connsiteX4" fmla="*/ 123952 w 123953"/>
                  <a:gd name="connsiteY4" fmla="*/ 14550 h 173691"/>
                  <a:gd name="connsiteX5" fmla="*/ 87440 w 123953"/>
                  <a:gd name="connsiteY5" fmla="*/ 262 h 173691"/>
                  <a:gd name="connsiteX6" fmla="*/ 55690 w 123953"/>
                  <a:gd name="connsiteY6" fmla="*/ 28837 h 173691"/>
                  <a:gd name="connsiteX7" fmla="*/ 127 w 123953"/>
                  <a:gd name="connsiteY7" fmla="*/ 173300 h 1736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3953" h="173691">
                    <a:moveTo>
                      <a:pt x="127" y="173300"/>
                    </a:moveTo>
                    <a:cubicBezTo>
                      <a:pt x="-2254" y="180179"/>
                      <a:pt x="29231" y="94454"/>
                      <a:pt x="41402" y="70112"/>
                    </a:cubicBezTo>
                    <a:cubicBezTo>
                      <a:pt x="53573" y="45770"/>
                      <a:pt x="65215" y="36775"/>
                      <a:pt x="73152" y="27250"/>
                    </a:cubicBezTo>
                    <a:cubicBezTo>
                      <a:pt x="81089" y="17725"/>
                      <a:pt x="80560" y="15079"/>
                      <a:pt x="89027" y="12962"/>
                    </a:cubicBezTo>
                    <a:cubicBezTo>
                      <a:pt x="97494" y="10845"/>
                      <a:pt x="124216" y="16667"/>
                      <a:pt x="123952" y="14550"/>
                    </a:cubicBezTo>
                    <a:cubicBezTo>
                      <a:pt x="123688" y="12433"/>
                      <a:pt x="98817" y="-2119"/>
                      <a:pt x="87440" y="262"/>
                    </a:cubicBezTo>
                    <a:cubicBezTo>
                      <a:pt x="76063" y="2643"/>
                      <a:pt x="71300" y="2114"/>
                      <a:pt x="55690" y="28837"/>
                    </a:cubicBezTo>
                    <a:cubicBezTo>
                      <a:pt x="40080" y="55560"/>
                      <a:pt x="2508" y="166421"/>
                      <a:pt x="127" y="1733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0" name="フリーフォーム: 図形 3069">
                <a:extLst>
                  <a:ext uri="{FF2B5EF4-FFF2-40B4-BE49-F238E27FC236}">
                    <a16:creationId xmlns:a16="http://schemas.microsoft.com/office/drawing/2014/main" id="{EE80CF1C-69E3-4B06-BE93-F3B3C496960A}"/>
                  </a:ext>
                </a:extLst>
              </p:cNvPr>
              <p:cNvSpPr/>
              <p:nvPr/>
            </p:nvSpPr>
            <p:spPr>
              <a:xfrm>
                <a:off x="8391061" y="3307755"/>
                <a:ext cx="230770" cy="428433"/>
              </a:xfrm>
              <a:custGeom>
                <a:avLst/>
                <a:gdLst>
                  <a:gd name="connsiteX0" fmla="*/ 464 w 230770"/>
                  <a:gd name="connsiteY0" fmla="*/ 3770 h 428433"/>
                  <a:gd name="connsiteX1" fmla="*/ 95714 w 230770"/>
                  <a:gd name="connsiteY1" fmla="*/ 8533 h 428433"/>
                  <a:gd name="connsiteX2" fmla="*/ 151277 w 230770"/>
                  <a:gd name="connsiteY2" fmla="*/ 81558 h 428433"/>
                  <a:gd name="connsiteX3" fmla="*/ 206839 w 230770"/>
                  <a:gd name="connsiteY3" fmla="*/ 249833 h 428433"/>
                  <a:gd name="connsiteX4" fmla="*/ 230652 w 230770"/>
                  <a:gd name="connsiteY4" fmla="*/ 424458 h 428433"/>
                  <a:gd name="connsiteX5" fmla="*/ 214777 w 230770"/>
                  <a:gd name="connsiteY5" fmla="*/ 354608 h 428433"/>
                  <a:gd name="connsiteX6" fmla="*/ 187789 w 230770"/>
                  <a:gd name="connsiteY6" fmla="*/ 159345 h 428433"/>
                  <a:gd name="connsiteX7" fmla="*/ 165564 w 230770"/>
                  <a:gd name="connsiteY7" fmla="*/ 73620 h 428433"/>
                  <a:gd name="connsiteX8" fmla="*/ 138577 w 230770"/>
                  <a:gd name="connsiteY8" fmla="*/ 29170 h 428433"/>
                  <a:gd name="connsiteX9" fmla="*/ 464 w 230770"/>
                  <a:gd name="connsiteY9" fmla="*/ 3770 h 4284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0770" h="428433">
                    <a:moveTo>
                      <a:pt x="464" y="3770"/>
                    </a:moveTo>
                    <a:cubicBezTo>
                      <a:pt x="-6680" y="330"/>
                      <a:pt x="70579" y="-4432"/>
                      <a:pt x="95714" y="8533"/>
                    </a:cubicBezTo>
                    <a:cubicBezTo>
                      <a:pt x="120849" y="21498"/>
                      <a:pt x="132756" y="41341"/>
                      <a:pt x="151277" y="81558"/>
                    </a:cubicBezTo>
                    <a:cubicBezTo>
                      <a:pt x="169798" y="121775"/>
                      <a:pt x="193610" y="192683"/>
                      <a:pt x="206839" y="249833"/>
                    </a:cubicBezTo>
                    <a:cubicBezTo>
                      <a:pt x="220068" y="306983"/>
                      <a:pt x="229329" y="406995"/>
                      <a:pt x="230652" y="424458"/>
                    </a:cubicBezTo>
                    <a:cubicBezTo>
                      <a:pt x="231975" y="441921"/>
                      <a:pt x="221921" y="398794"/>
                      <a:pt x="214777" y="354608"/>
                    </a:cubicBezTo>
                    <a:cubicBezTo>
                      <a:pt x="207633" y="310423"/>
                      <a:pt x="195991" y="206176"/>
                      <a:pt x="187789" y="159345"/>
                    </a:cubicBezTo>
                    <a:cubicBezTo>
                      <a:pt x="179587" y="112514"/>
                      <a:pt x="173766" y="95316"/>
                      <a:pt x="165564" y="73620"/>
                    </a:cubicBezTo>
                    <a:cubicBezTo>
                      <a:pt x="157362" y="51924"/>
                      <a:pt x="165829" y="42135"/>
                      <a:pt x="138577" y="29170"/>
                    </a:cubicBezTo>
                    <a:cubicBezTo>
                      <a:pt x="111325" y="16205"/>
                      <a:pt x="7608" y="7210"/>
                      <a:pt x="464" y="377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1" name="フリーフォーム: 図形 3070">
                <a:extLst>
                  <a:ext uri="{FF2B5EF4-FFF2-40B4-BE49-F238E27FC236}">
                    <a16:creationId xmlns:a16="http://schemas.microsoft.com/office/drawing/2014/main" id="{A4534DCB-D8DF-46D5-852E-3F6748A220A3}"/>
                  </a:ext>
                </a:extLst>
              </p:cNvPr>
              <p:cNvSpPr/>
              <p:nvPr/>
            </p:nvSpPr>
            <p:spPr>
              <a:xfrm>
                <a:off x="8453431" y="3316672"/>
                <a:ext cx="145518" cy="339016"/>
              </a:xfrm>
              <a:custGeom>
                <a:avLst/>
                <a:gdLst>
                  <a:gd name="connsiteX0" fmla="*/ 7 w 145518"/>
                  <a:gd name="connsiteY0" fmla="*/ 1203 h 339016"/>
                  <a:gd name="connsiteX1" fmla="*/ 82557 w 145518"/>
                  <a:gd name="connsiteY1" fmla="*/ 145666 h 339016"/>
                  <a:gd name="connsiteX2" fmla="*/ 144469 w 145518"/>
                  <a:gd name="connsiteY2" fmla="*/ 337753 h 339016"/>
                  <a:gd name="connsiteX3" fmla="*/ 119069 w 145518"/>
                  <a:gd name="connsiteY3" fmla="*/ 221866 h 339016"/>
                  <a:gd name="connsiteX4" fmla="*/ 87319 w 145518"/>
                  <a:gd name="connsiteY4" fmla="*/ 83753 h 339016"/>
                  <a:gd name="connsiteX5" fmla="*/ 7 w 145518"/>
                  <a:gd name="connsiteY5" fmla="*/ 1203 h 3390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5518" h="339016">
                    <a:moveTo>
                      <a:pt x="7" y="1203"/>
                    </a:moveTo>
                    <a:cubicBezTo>
                      <a:pt x="-787" y="11522"/>
                      <a:pt x="58480" y="89574"/>
                      <a:pt x="82557" y="145666"/>
                    </a:cubicBezTo>
                    <a:cubicBezTo>
                      <a:pt x="106634" y="201758"/>
                      <a:pt x="138384" y="325053"/>
                      <a:pt x="144469" y="337753"/>
                    </a:cubicBezTo>
                    <a:cubicBezTo>
                      <a:pt x="150554" y="350453"/>
                      <a:pt x="128594" y="264199"/>
                      <a:pt x="119069" y="221866"/>
                    </a:cubicBezTo>
                    <a:cubicBezTo>
                      <a:pt x="109544" y="179533"/>
                      <a:pt x="105311" y="118149"/>
                      <a:pt x="87319" y="83753"/>
                    </a:cubicBezTo>
                    <a:cubicBezTo>
                      <a:pt x="69327" y="49357"/>
                      <a:pt x="801" y="-9116"/>
                      <a:pt x="7" y="120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2" name="フリーフォーム: 図形 3071">
                <a:extLst>
                  <a:ext uri="{FF2B5EF4-FFF2-40B4-BE49-F238E27FC236}">
                    <a16:creationId xmlns:a16="http://schemas.microsoft.com/office/drawing/2014/main" id="{EB10ACBF-BE3B-429A-A5BB-ADA3965EBC8D}"/>
                  </a:ext>
                </a:extLst>
              </p:cNvPr>
              <p:cNvSpPr/>
              <p:nvPr/>
            </p:nvSpPr>
            <p:spPr>
              <a:xfrm>
                <a:off x="8550122" y="3374985"/>
                <a:ext cx="218851" cy="98899"/>
              </a:xfrm>
              <a:custGeom>
                <a:avLst/>
                <a:gdLst>
                  <a:gd name="connsiteX0" fmla="*/ 153 w 218851"/>
                  <a:gd name="connsiteY0" fmla="*/ 44490 h 98899"/>
                  <a:gd name="connsiteX1" fmla="*/ 111278 w 218851"/>
                  <a:gd name="connsiteY1" fmla="*/ 7978 h 98899"/>
                  <a:gd name="connsiteX2" fmla="*/ 185891 w 218851"/>
                  <a:gd name="connsiteY2" fmla="*/ 36553 h 98899"/>
                  <a:gd name="connsiteX3" fmla="*/ 217641 w 218851"/>
                  <a:gd name="connsiteY3" fmla="*/ 98465 h 98899"/>
                  <a:gd name="connsiteX4" fmla="*/ 209703 w 218851"/>
                  <a:gd name="connsiteY4" fmla="*/ 61953 h 98899"/>
                  <a:gd name="connsiteX5" fmla="*/ 185891 w 218851"/>
                  <a:gd name="connsiteY5" fmla="*/ 20678 h 98899"/>
                  <a:gd name="connsiteX6" fmla="*/ 136678 w 218851"/>
                  <a:gd name="connsiteY6" fmla="*/ 40 h 98899"/>
                  <a:gd name="connsiteX7" fmla="*/ 153 w 218851"/>
                  <a:gd name="connsiteY7" fmla="*/ 44490 h 988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8851" h="98899">
                    <a:moveTo>
                      <a:pt x="153" y="44490"/>
                    </a:moveTo>
                    <a:cubicBezTo>
                      <a:pt x="-4080" y="45813"/>
                      <a:pt x="80322" y="9301"/>
                      <a:pt x="111278" y="7978"/>
                    </a:cubicBezTo>
                    <a:cubicBezTo>
                      <a:pt x="142234" y="6655"/>
                      <a:pt x="168164" y="21472"/>
                      <a:pt x="185891" y="36553"/>
                    </a:cubicBezTo>
                    <a:cubicBezTo>
                      <a:pt x="203618" y="51634"/>
                      <a:pt x="213672" y="94232"/>
                      <a:pt x="217641" y="98465"/>
                    </a:cubicBezTo>
                    <a:cubicBezTo>
                      <a:pt x="221610" y="102698"/>
                      <a:pt x="214995" y="74917"/>
                      <a:pt x="209703" y="61953"/>
                    </a:cubicBezTo>
                    <a:cubicBezTo>
                      <a:pt x="204411" y="48989"/>
                      <a:pt x="198062" y="30997"/>
                      <a:pt x="185891" y="20678"/>
                    </a:cubicBezTo>
                    <a:cubicBezTo>
                      <a:pt x="173720" y="10359"/>
                      <a:pt x="162078" y="-754"/>
                      <a:pt x="136678" y="40"/>
                    </a:cubicBezTo>
                    <a:cubicBezTo>
                      <a:pt x="111278" y="834"/>
                      <a:pt x="4386" y="43167"/>
                      <a:pt x="153" y="444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3" name="フリーフォーム: 図形 3072">
                <a:extLst>
                  <a:ext uri="{FF2B5EF4-FFF2-40B4-BE49-F238E27FC236}">
                    <a16:creationId xmlns:a16="http://schemas.microsoft.com/office/drawing/2014/main" id="{9EC49162-4CA2-49C6-AE6E-5557D7B36B0B}"/>
                  </a:ext>
                </a:extLst>
              </p:cNvPr>
              <p:cNvSpPr/>
              <p:nvPr/>
            </p:nvSpPr>
            <p:spPr>
              <a:xfrm>
                <a:off x="8547946" y="3344366"/>
                <a:ext cx="254814" cy="126089"/>
              </a:xfrm>
              <a:custGeom>
                <a:avLst/>
                <a:gdLst>
                  <a:gd name="connsiteX0" fmla="*/ 742 w 254814"/>
                  <a:gd name="connsiteY0" fmla="*/ 5259 h 126089"/>
                  <a:gd name="connsiteX1" fmla="*/ 169017 w 254814"/>
                  <a:gd name="connsiteY1" fmla="*/ 5259 h 126089"/>
                  <a:gd name="connsiteX2" fmla="*/ 230929 w 254814"/>
                  <a:gd name="connsiteY2" fmla="*/ 70347 h 126089"/>
                  <a:gd name="connsiteX3" fmla="*/ 254742 w 254814"/>
                  <a:gd name="connsiteY3" fmla="*/ 125909 h 126089"/>
                  <a:gd name="connsiteX4" fmla="*/ 224579 w 254814"/>
                  <a:gd name="connsiteY4" fmla="*/ 89397 h 126089"/>
                  <a:gd name="connsiteX5" fmla="*/ 165842 w 254814"/>
                  <a:gd name="connsiteY5" fmla="*/ 17959 h 126089"/>
                  <a:gd name="connsiteX6" fmla="*/ 108692 w 254814"/>
                  <a:gd name="connsiteY6" fmla="*/ 16372 h 126089"/>
                  <a:gd name="connsiteX7" fmla="*/ 742 w 254814"/>
                  <a:gd name="connsiteY7" fmla="*/ 5259 h 1260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4814" h="126089">
                    <a:moveTo>
                      <a:pt x="742" y="5259"/>
                    </a:moveTo>
                    <a:cubicBezTo>
                      <a:pt x="10796" y="3407"/>
                      <a:pt x="130653" y="-5589"/>
                      <a:pt x="169017" y="5259"/>
                    </a:cubicBezTo>
                    <a:cubicBezTo>
                      <a:pt x="207382" y="16107"/>
                      <a:pt x="216642" y="50239"/>
                      <a:pt x="230929" y="70347"/>
                    </a:cubicBezTo>
                    <a:cubicBezTo>
                      <a:pt x="245216" y="90455"/>
                      <a:pt x="255800" y="122734"/>
                      <a:pt x="254742" y="125909"/>
                    </a:cubicBezTo>
                    <a:cubicBezTo>
                      <a:pt x="253684" y="129084"/>
                      <a:pt x="224579" y="89397"/>
                      <a:pt x="224579" y="89397"/>
                    </a:cubicBezTo>
                    <a:cubicBezTo>
                      <a:pt x="209762" y="71405"/>
                      <a:pt x="185157" y="30130"/>
                      <a:pt x="165842" y="17959"/>
                    </a:cubicBezTo>
                    <a:cubicBezTo>
                      <a:pt x="146528" y="5788"/>
                      <a:pt x="131711" y="19018"/>
                      <a:pt x="108692" y="16372"/>
                    </a:cubicBezTo>
                    <a:cubicBezTo>
                      <a:pt x="85673" y="13726"/>
                      <a:pt x="-9312" y="7111"/>
                      <a:pt x="742" y="525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4" name="フリーフォーム: 図形 3073">
                <a:extLst>
                  <a:ext uri="{FF2B5EF4-FFF2-40B4-BE49-F238E27FC236}">
                    <a16:creationId xmlns:a16="http://schemas.microsoft.com/office/drawing/2014/main" id="{40FA8ACD-258C-47A5-89EE-4A9DF3454306}"/>
                  </a:ext>
                </a:extLst>
              </p:cNvPr>
              <p:cNvSpPr/>
              <p:nvPr/>
            </p:nvSpPr>
            <p:spPr>
              <a:xfrm>
                <a:off x="8627349" y="3484542"/>
                <a:ext cx="154764" cy="161125"/>
              </a:xfrm>
              <a:custGeom>
                <a:avLst/>
                <a:gdLst>
                  <a:gd name="connsiteX0" fmla="*/ 2301 w 154764"/>
                  <a:gd name="connsiteY0" fmla="*/ 160358 h 161125"/>
                  <a:gd name="connsiteX1" fmla="*/ 102314 w 154764"/>
                  <a:gd name="connsiteY1" fmla="*/ 87333 h 161125"/>
                  <a:gd name="connsiteX2" fmla="*/ 154701 w 154764"/>
                  <a:gd name="connsiteY2" fmla="*/ 21 h 161125"/>
                  <a:gd name="connsiteX3" fmla="*/ 92789 w 154764"/>
                  <a:gd name="connsiteY3" fmla="*/ 79396 h 161125"/>
                  <a:gd name="connsiteX4" fmla="*/ 37226 w 154764"/>
                  <a:gd name="connsiteY4" fmla="*/ 123846 h 161125"/>
                  <a:gd name="connsiteX5" fmla="*/ 2301 w 154764"/>
                  <a:gd name="connsiteY5" fmla="*/ 160358 h 161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764" h="161125">
                    <a:moveTo>
                      <a:pt x="2301" y="160358"/>
                    </a:moveTo>
                    <a:cubicBezTo>
                      <a:pt x="13149" y="154273"/>
                      <a:pt x="76914" y="114056"/>
                      <a:pt x="102314" y="87333"/>
                    </a:cubicBezTo>
                    <a:cubicBezTo>
                      <a:pt x="127714" y="60610"/>
                      <a:pt x="156288" y="1344"/>
                      <a:pt x="154701" y="21"/>
                    </a:cubicBezTo>
                    <a:cubicBezTo>
                      <a:pt x="153114" y="-1302"/>
                      <a:pt x="112368" y="58759"/>
                      <a:pt x="92789" y="79396"/>
                    </a:cubicBezTo>
                    <a:cubicBezTo>
                      <a:pt x="73210" y="100033"/>
                      <a:pt x="52837" y="112998"/>
                      <a:pt x="37226" y="123846"/>
                    </a:cubicBezTo>
                    <a:cubicBezTo>
                      <a:pt x="21616" y="134694"/>
                      <a:pt x="-8547" y="166443"/>
                      <a:pt x="2301" y="1603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5" name="フリーフォーム: 図形 3074">
                <a:extLst>
                  <a:ext uri="{FF2B5EF4-FFF2-40B4-BE49-F238E27FC236}">
                    <a16:creationId xmlns:a16="http://schemas.microsoft.com/office/drawing/2014/main" id="{054E2B12-F394-4C1F-8882-E1DAC15AE685}"/>
                  </a:ext>
                </a:extLst>
              </p:cNvPr>
              <p:cNvSpPr/>
              <p:nvPr/>
            </p:nvSpPr>
            <p:spPr>
              <a:xfrm>
                <a:off x="8615280" y="3471863"/>
                <a:ext cx="152610" cy="75215"/>
              </a:xfrm>
              <a:custGeom>
                <a:avLst/>
                <a:gdLst>
                  <a:gd name="connsiteX0" fmla="*/ 83 w 152610"/>
                  <a:gd name="connsiteY0" fmla="*/ 19050 h 75215"/>
                  <a:gd name="connsiteX1" fmla="*/ 74695 w 152610"/>
                  <a:gd name="connsiteY1" fmla="*/ 55562 h 75215"/>
                  <a:gd name="connsiteX2" fmla="*/ 152483 w 152610"/>
                  <a:gd name="connsiteY2" fmla="*/ 0 h 75215"/>
                  <a:gd name="connsiteX3" fmla="*/ 92158 w 152610"/>
                  <a:gd name="connsiteY3" fmla="*/ 55562 h 75215"/>
                  <a:gd name="connsiteX4" fmla="*/ 60408 w 152610"/>
                  <a:gd name="connsiteY4" fmla="*/ 74612 h 75215"/>
                  <a:gd name="connsiteX5" fmla="*/ 83 w 152610"/>
                  <a:gd name="connsiteY5" fmla="*/ 19050 h 752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2610" h="75215">
                    <a:moveTo>
                      <a:pt x="83" y="19050"/>
                    </a:moveTo>
                    <a:cubicBezTo>
                      <a:pt x="2464" y="15875"/>
                      <a:pt x="49295" y="58737"/>
                      <a:pt x="74695" y="55562"/>
                    </a:cubicBezTo>
                    <a:cubicBezTo>
                      <a:pt x="100095" y="52387"/>
                      <a:pt x="149573" y="0"/>
                      <a:pt x="152483" y="0"/>
                    </a:cubicBezTo>
                    <a:cubicBezTo>
                      <a:pt x="155393" y="0"/>
                      <a:pt x="107504" y="43127"/>
                      <a:pt x="92158" y="55562"/>
                    </a:cubicBezTo>
                    <a:cubicBezTo>
                      <a:pt x="76812" y="67997"/>
                      <a:pt x="73902" y="77787"/>
                      <a:pt x="60408" y="74612"/>
                    </a:cubicBezTo>
                    <a:cubicBezTo>
                      <a:pt x="46914" y="71437"/>
                      <a:pt x="-2298" y="22225"/>
                      <a:pt x="83" y="190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6" name="フリーフォーム: 図形 3075">
                <a:extLst>
                  <a:ext uri="{FF2B5EF4-FFF2-40B4-BE49-F238E27FC236}">
                    <a16:creationId xmlns:a16="http://schemas.microsoft.com/office/drawing/2014/main" id="{5EE97FBC-055D-4C50-B082-044CFCC6C524}"/>
                  </a:ext>
                </a:extLst>
              </p:cNvPr>
              <p:cNvSpPr/>
              <p:nvPr/>
            </p:nvSpPr>
            <p:spPr>
              <a:xfrm>
                <a:off x="8002518" y="3301417"/>
                <a:ext cx="235797" cy="121440"/>
              </a:xfrm>
              <a:custGeom>
                <a:avLst/>
                <a:gdLst>
                  <a:gd name="connsiteX0" fmla="*/ 70 w 235797"/>
                  <a:gd name="connsiteY0" fmla="*/ 92658 h 121440"/>
                  <a:gd name="connsiteX1" fmla="*/ 111195 w 235797"/>
                  <a:gd name="connsiteY1" fmla="*/ 19633 h 121440"/>
                  <a:gd name="connsiteX2" fmla="*/ 176282 w 235797"/>
                  <a:gd name="connsiteY2" fmla="*/ 583 h 121440"/>
                  <a:gd name="connsiteX3" fmla="*/ 220732 w 235797"/>
                  <a:gd name="connsiteY3" fmla="*/ 35508 h 121440"/>
                  <a:gd name="connsiteX4" fmla="*/ 193745 w 235797"/>
                  <a:gd name="connsiteY4" fmla="*/ 86308 h 121440"/>
                  <a:gd name="connsiteX5" fmla="*/ 168345 w 235797"/>
                  <a:gd name="connsiteY5" fmla="*/ 121233 h 121440"/>
                  <a:gd name="connsiteX6" fmla="*/ 222320 w 235797"/>
                  <a:gd name="connsiteY6" fmla="*/ 70433 h 121440"/>
                  <a:gd name="connsiteX7" fmla="*/ 233432 w 235797"/>
                  <a:gd name="connsiteY7" fmla="*/ 41858 h 121440"/>
                  <a:gd name="connsiteX8" fmla="*/ 185807 w 235797"/>
                  <a:gd name="connsiteY8" fmla="*/ 22808 h 121440"/>
                  <a:gd name="connsiteX9" fmla="*/ 95320 w 235797"/>
                  <a:gd name="connsiteY9" fmla="*/ 45033 h 121440"/>
                  <a:gd name="connsiteX10" fmla="*/ 70 w 235797"/>
                  <a:gd name="connsiteY10" fmla="*/ 92658 h 121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35797" h="121440">
                    <a:moveTo>
                      <a:pt x="70" y="92658"/>
                    </a:moveTo>
                    <a:cubicBezTo>
                      <a:pt x="2716" y="88425"/>
                      <a:pt x="81826" y="34979"/>
                      <a:pt x="111195" y="19633"/>
                    </a:cubicBezTo>
                    <a:cubicBezTo>
                      <a:pt x="140564" y="4287"/>
                      <a:pt x="158026" y="-2063"/>
                      <a:pt x="176282" y="583"/>
                    </a:cubicBezTo>
                    <a:cubicBezTo>
                      <a:pt x="194538" y="3229"/>
                      <a:pt x="217822" y="21220"/>
                      <a:pt x="220732" y="35508"/>
                    </a:cubicBezTo>
                    <a:cubicBezTo>
                      <a:pt x="223643" y="49795"/>
                      <a:pt x="202476" y="72021"/>
                      <a:pt x="193745" y="86308"/>
                    </a:cubicBezTo>
                    <a:cubicBezTo>
                      <a:pt x="185014" y="100595"/>
                      <a:pt x="163583" y="123879"/>
                      <a:pt x="168345" y="121233"/>
                    </a:cubicBezTo>
                    <a:cubicBezTo>
                      <a:pt x="173107" y="118587"/>
                      <a:pt x="211472" y="83662"/>
                      <a:pt x="222320" y="70433"/>
                    </a:cubicBezTo>
                    <a:cubicBezTo>
                      <a:pt x="233168" y="57204"/>
                      <a:pt x="239517" y="49795"/>
                      <a:pt x="233432" y="41858"/>
                    </a:cubicBezTo>
                    <a:cubicBezTo>
                      <a:pt x="227347" y="33921"/>
                      <a:pt x="208826" y="22279"/>
                      <a:pt x="185807" y="22808"/>
                    </a:cubicBezTo>
                    <a:cubicBezTo>
                      <a:pt x="162788" y="23337"/>
                      <a:pt x="120984" y="37360"/>
                      <a:pt x="95320" y="45033"/>
                    </a:cubicBezTo>
                    <a:cubicBezTo>
                      <a:pt x="69656" y="52706"/>
                      <a:pt x="-2576" y="96891"/>
                      <a:pt x="70" y="926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7" name="フリーフォーム: 図形 3076">
                <a:extLst>
                  <a:ext uri="{FF2B5EF4-FFF2-40B4-BE49-F238E27FC236}">
                    <a16:creationId xmlns:a16="http://schemas.microsoft.com/office/drawing/2014/main" id="{DDB0BB1F-B62C-40B1-842F-51BF55253215}"/>
                  </a:ext>
                </a:extLst>
              </p:cNvPr>
              <p:cNvSpPr/>
              <p:nvPr/>
            </p:nvSpPr>
            <p:spPr>
              <a:xfrm>
                <a:off x="8217926" y="3347925"/>
                <a:ext cx="79866" cy="178003"/>
              </a:xfrm>
              <a:custGeom>
                <a:avLst/>
                <a:gdLst>
                  <a:gd name="connsiteX0" fmla="*/ 14849 w 79866"/>
                  <a:gd name="connsiteY0" fmla="*/ 113 h 178003"/>
                  <a:gd name="connsiteX1" fmla="*/ 76762 w 79866"/>
                  <a:gd name="connsiteY1" fmla="*/ 52500 h 178003"/>
                  <a:gd name="connsiteX2" fmla="*/ 32312 w 79866"/>
                  <a:gd name="connsiteY2" fmla="*/ 114413 h 178003"/>
                  <a:gd name="connsiteX3" fmla="*/ 562 w 79866"/>
                  <a:gd name="connsiteY3" fmla="*/ 177913 h 178003"/>
                  <a:gd name="connsiteX4" fmla="*/ 59299 w 79866"/>
                  <a:gd name="connsiteY4" fmla="*/ 100125 h 178003"/>
                  <a:gd name="connsiteX5" fmla="*/ 78349 w 79866"/>
                  <a:gd name="connsiteY5" fmla="*/ 66788 h 178003"/>
                  <a:gd name="connsiteX6" fmla="*/ 14849 w 79866"/>
                  <a:gd name="connsiteY6" fmla="*/ 113 h 1780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9866" h="178003">
                    <a:moveTo>
                      <a:pt x="14849" y="113"/>
                    </a:moveTo>
                    <a:cubicBezTo>
                      <a:pt x="14585" y="-2268"/>
                      <a:pt x="73852" y="33450"/>
                      <a:pt x="76762" y="52500"/>
                    </a:cubicBezTo>
                    <a:cubicBezTo>
                      <a:pt x="79672" y="71550"/>
                      <a:pt x="45012" y="93511"/>
                      <a:pt x="32312" y="114413"/>
                    </a:cubicBezTo>
                    <a:cubicBezTo>
                      <a:pt x="19612" y="135315"/>
                      <a:pt x="-3936" y="180294"/>
                      <a:pt x="562" y="177913"/>
                    </a:cubicBezTo>
                    <a:cubicBezTo>
                      <a:pt x="5060" y="175532"/>
                      <a:pt x="46335" y="118646"/>
                      <a:pt x="59299" y="100125"/>
                    </a:cubicBezTo>
                    <a:cubicBezTo>
                      <a:pt x="72264" y="81604"/>
                      <a:pt x="84170" y="81340"/>
                      <a:pt x="78349" y="66788"/>
                    </a:cubicBezTo>
                    <a:cubicBezTo>
                      <a:pt x="72528" y="52236"/>
                      <a:pt x="15113" y="2494"/>
                      <a:pt x="14849" y="1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8" name="フリーフォーム: 図形 3077">
                <a:extLst>
                  <a:ext uri="{FF2B5EF4-FFF2-40B4-BE49-F238E27FC236}">
                    <a16:creationId xmlns:a16="http://schemas.microsoft.com/office/drawing/2014/main" id="{18C3E1D7-92F4-4DC8-BA51-30C0333EBF32}"/>
                  </a:ext>
                </a:extLst>
              </p:cNvPr>
              <p:cNvSpPr/>
              <p:nvPr/>
            </p:nvSpPr>
            <p:spPr>
              <a:xfrm>
                <a:off x="8060011" y="3063413"/>
                <a:ext cx="358847" cy="255004"/>
              </a:xfrm>
              <a:custGeom>
                <a:avLst/>
                <a:gdLst>
                  <a:gd name="connsiteX0" fmla="*/ 147364 w 358847"/>
                  <a:gd name="connsiteY0" fmla="*/ 52850 h 255004"/>
                  <a:gd name="connsiteX1" fmla="*/ 336277 w 358847"/>
                  <a:gd name="connsiteY1" fmla="*/ 462 h 255004"/>
                  <a:gd name="connsiteX2" fmla="*/ 356914 w 358847"/>
                  <a:gd name="connsiteY2" fmla="*/ 30625 h 255004"/>
                  <a:gd name="connsiteX3" fmla="*/ 350564 w 358847"/>
                  <a:gd name="connsiteY3" fmla="*/ 87775 h 255004"/>
                  <a:gd name="connsiteX4" fmla="*/ 304527 w 358847"/>
                  <a:gd name="connsiteY4" fmla="*/ 149687 h 255004"/>
                  <a:gd name="connsiteX5" fmla="*/ 121964 w 358847"/>
                  <a:gd name="connsiteY5" fmla="*/ 243350 h 255004"/>
                  <a:gd name="connsiteX6" fmla="*/ 61639 w 358847"/>
                  <a:gd name="connsiteY6" fmla="*/ 252875 h 255004"/>
                  <a:gd name="connsiteX7" fmla="*/ 1314 w 358847"/>
                  <a:gd name="connsiteY7" fmla="*/ 237000 h 255004"/>
                  <a:gd name="connsiteX8" fmla="*/ 121964 w 358847"/>
                  <a:gd name="connsiteY8" fmla="*/ 243350 h 255004"/>
                  <a:gd name="connsiteX9" fmla="*/ 275952 w 358847"/>
                  <a:gd name="connsiteY9" fmla="*/ 156037 h 255004"/>
                  <a:gd name="connsiteX10" fmla="*/ 337864 w 358847"/>
                  <a:gd name="connsiteY10" fmla="*/ 90950 h 255004"/>
                  <a:gd name="connsiteX11" fmla="*/ 350564 w 358847"/>
                  <a:gd name="connsiteY11" fmla="*/ 14750 h 255004"/>
                  <a:gd name="connsiteX12" fmla="*/ 312464 w 358847"/>
                  <a:gd name="connsiteY12" fmla="*/ 8400 h 255004"/>
                  <a:gd name="connsiteX13" fmla="*/ 147364 w 358847"/>
                  <a:gd name="connsiteY13" fmla="*/ 52850 h 2550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358847" h="255004">
                    <a:moveTo>
                      <a:pt x="147364" y="52850"/>
                    </a:moveTo>
                    <a:cubicBezTo>
                      <a:pt x="151333" y="51527"/>
                      <a:pt x="301352" y="4166"/>
                      <a:pt x="336277" y="462"/>
                    </a:cubicBezTo>
                    <a:cubicBezTo>
                      <a:pt x="371202" y="-3242"/>
                      <a:pt x="354533" y="16073"/>
                      <a:pt x="356914" y="30625"/>
                    </a:cubicBezTo>
                    <a:cubicBezTo>
                      <a:pt x="359295" y="45177"/>
                      <a:pt x="359295" y="67931"/>
                      <a:pt x="350564" y="87775"/>
                    </a:cubicBezTo>
                    <a:cubicBezTo>
                      <a:pt x="341833" y="107619"/>
                      <a:pt x="342627" y="123758"/>
                      <a:pt x="304527" y="149687"/>
                    </a:cubicBezTo>
                    <a:cubicBezTo>
                      <a:pt x="266427" y="175616"/>
                      <a:pt x="162445" y="226152"/>
                      <a:pt x="121964" y="243350"/>
                    </a:cubicBezTo>
                    <a:cubicBezTo>
                      <a:pt x="81483" y="260548"/>
                      <a:pt x="81747" y="253933"/>
                      <a:pt x="61639" y="252875"/>
                    </a:cubicBezTo>
                    <a:cubicBezTo>
                      <a:pt x="41531" y="251817"/>
                      <a:pt x="-8740" y="238587"/>
                      <a:pt x="1314" y="237000"/>
                    </a:cubicBezTo>
                    <a:cubicBezTo>
                      <a:pt x="11368" y="235413"/>
                      <a:pt x="76191" y="256844"/>
                      <a:pt x="121964" y="243350"/>
                    </a:cubicBezTo>
                    <a:cubicBezTo>
                      <a:pt x="167737" y="229856"/>
                      <a:pt x="239969" y="181437"/>
                      <a:pt x="275952" y="156037"/>
                    </a:cubicBezTo>
                    <a:cubicBezTo>
                      <a:pt x="311935" y="130637"/>
                      <a:pt x="325429" y="114498"/>
                      <a:pt x="337864" y="90950"/>
                    </a:cubicBezTo>
                    <a:cubicBezTo>
                      <a:pt x="350299" y="67402"/>
                      <a:pt x="354797" y="28508"/>
                      <a:pt x="350564" y="14750"/>
                    </a:cubicBezTo>
                    <a:cubicBezTo>
                      <a:pt x="346331" y="992"/>
                      <a:pt x="344214" y="992"/>
                      <a:pt x="312464" y="8400"/>
                    </a:cubicBezTo>
                    <a:cubicBezTo>
                      <a:pt x="280714" y="15808"/>
                      <a:pt x="143395" y="54173"/>
                      <a:pt x="147364" y="528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79" name="フリーフォーム: 図形 3078">
                <a:extLst>
                  <a:ext uri="{FF2B5EF4-FFF2-40B4-BE49-F238E27FC236}">
                    <a16:creationId xmlns:a16="http://schemas.microsoft.com/office/drawing/2014/main" id="{19C9A792-9B11-433D-ADB2-30BF29325364}"/>
                  </a:ext>
                </a:extLst>
              </p:cNvPr>
              <p:cNvSpPr/>
              <p:nvPr/>
            </p:nvSpPr>
            <p:spPr>
              <a:xfrm>
                <a:off x="8175180" y="3121997"/>
                <a:ext cx="226641" cy="51418"/>
              </a:xfrm>
              <a:custGeom>
                <a:avLst/>
                <a:gdLst>
                  <a:gd name="connsiteX0" fmla="*/ 2033 w 226641"/>
                  <a:gd name="connsiteY0" fmla="*/ 51416 h 51418"/>
                  <a:gd name="connsiteX1" fmla="*/ 127445 w 226641"/>
                  <a:gd name="connsiteY1" fmla="*/ 21253 h 51418"/>
                  <a:gd name="connsiteX2" fmla="*/ 225870 w 226641"/>
                  <a:gd name="connsiteY2" fmla="*/ 616 h 51418"/>
                  <a:gd name="connsiteX3" fmla="*/ 167133 w 226641"/>
                  <a:gd name="connsiteY3" fmla="*/ 6966 h 51418"/>
                  <a:gd name="connsiteX4" fmla="*/ 57595 w 226641"/>
                  <a:gd name="connsiteY4" fmla="*/ 22841 h 51418"/>
                  <a:gd name="connsiteX5" fmla="*/ 2033 w 226641"/>
                  <a:gd name="connsiteY5" fmla="*/ 51416 h 5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26641" h="51418">
                    <a:moveTo>
                      <a:pt x="2033" y="51416"/>
                    </a:moveTo>
                    <a:cubicBezTo>
                      <a:pt x="13675" y="51151"/>
                      <a:pt x="90139" y="29720"/>
                      <a:pt x="127445" y="21253"/>
                    </a:cubicBezTo>
                    <a:cubicBezTo>
                      <a:pt x="164751" y="12786"/>
                      <a:pt x="219255" y="2997"/>
                      <a:pt x="225870" y="616"/>
                    </a:cubicBezTo>
                    <a:cubicBezTo>
                      <a:pt x="232485" y="-1765"/>
                      <a:pt x="195179" y="3262"/>
                      <a:pt x="167133" y="6966"/>
                    </a:cubicBezTo>
                    <a:cubicBezTo>
                      <a:pt x="139087" y="10670"/>
                      <a:pt x="83789" y="17549"/>
                      <a:pt x="57595" y="22841"/>
                    </a:cubicBezTo>
                    <a:cubicBezTo>
                      <a:pt x="31401" y="28133"/>
                      <a:pt x="-9609" y="51681"/>
                      <a:pt x="2033" y="5141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0" name="フリーフォーム: 図形 3079">
                <a:extLst>
                  <a:ext uri="{FF2B5EF4-FFF2-40B4-BE49-F238E27FC236}">
                    <a16:creationId xmlns:a16="http://schemas.microsoft.com/office/drawing/2014/main" id="{CE19566F-6F66-4432-9EED-70213CA4A57F}"/>
                  </a:ext>
                </a:extLst>
              </p:cNvPr>
              <p:cNvSpPr/>
              <p:nvPr/>
            </p:nvSpPr>
            <p:spPr>
              <a:xfrm>
                <a:off x="8239047" y="3063865"/>
                <a:ext cx="208080" cy="288980"/>
              </a:xfrm>
              <a:custGeom>
                <a:avLst/>
                <a:gdLst>
                  <a:gd name="connsiteX0" fmla="*/ 185816 w 208080"/>
                  <a:gd name="connsiteY0" fmla="*/ 10 h 288980"/>
                  <a:gd name="connsiteX1" fmla="*/ 208041 w 208080"/>
                  <a:gd name="connsiteY1" fmla="*/ 104785 h 288980"/>
                  <a:gd name="connsiteX2" fmla="*/ 179466 w 208080"/>
                  <a:gd name="connsiteY2" fmla="*/ 188923 h 288980"/>
                  <a:gd name="connsiteX3" fmla="*/ 139778 w 208080"/>
                  <a:gd name="connsiteY3" fmla="*/ 227023 h 288980"/>
                  <a:gd name="connsiteX4" fmla="*/ 73103 w 208080"/>
                  <a:gd name="connsiteY4" fmla="*/ 261948 h 288980"/>
                  <a:gd name="connsiteX5" fmla="*/ 78 w 208080"/>
                  <a:gd name="connsiteY5" fmla="*/ 288935 h 288980"/>
                  <a:gd name="connsiteX6" fmla="*/ 87391 w 208080"/>
                  <a:gd name="connsiteY6" fmla="*/ 255598 h 288980"/>
                  <a:gd name="connsiteX7" fmla="*/ 168353 w 208080"/>
                  <a:gd name="connsiteY7" fmla="*/ 177810 h 288980"/>
                  <a:gd name="connsiteX8" fmla="*/ 190578 w 208080"/>
                  <a:gd name="connsiteY8" fmla="*/ 98435 h 288980"/>
                  <a:gd name="connsiteX9" fmla="*/ 185816 w 208080"/>
                  <a:gd name="connsiteY9" fmla="*/ 10 h 2889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08080" h="288980">
                    <a:moveTo>
                      <a:pt x="185816" y="10"/>
                    </a:moveTo>
                    <a:cubicBezTo>
                      <a:pt x="188726" y="1068"/>
                      <a:pt x="209099" y="73300"/>
                      <a:pt x="208041" y="104785"/>
                    </a:cubicBezTo>
                    <a:cubicBezTo>
                      <a:pt x="206983" y="136270"/>
                      <a:pt x="190843" y="168550"/>
                      <a:pt x="179466" y="188923"/>
                    </a:cubicBezTo>
                    <a:cubicBezTo>
                      <a:pt x="168089" y="209296"/>
                      <a:pt x="157505" y="214852"/>
                      <a:pt x="139778" y="227023"/>
                    </a:cubicBezTo>
                    <a:cubicBezTo>
                      <a:pt x="122051" y="239194"/>
                      <a:pt x="96386" y="251629"/>
                      <a:pt x="73103" y="261948"/>
                    </a:cubicBezTo>
                    <a:cubicBezTo>
                      <a:pt x="49820" y="272267"/>
                      <a:pt x="-2303" y="289993"/>
                      <a:pt x="78" y="288935"/>
                    </a:cubicBezTo>
                    <a:cubicBezTo>
                      <a:pt x="2459" y="287877"/>
                      <a:pt x="59345" y="274119"/>
                      <a:pt x="87391" y="255598"/>
                    </a:cubicBezTo>
                    <a:cubicBezTo>
                      <a:pt x="115437" y="237077"/>
                      <a:pt x="151155" y="204004"/>
                      <a:pt x="168353" y="177810"/>
                    </a:cubicBezTo>
                    <a:cubicBezTo>
                      <a:pt x="185551" y="151616"/>
                      <a:pt x="186874" y="121454"/>
                      <a:pt x="190578" y="98435"/>
                    </a:cubicBezTo>
                    <a:cubicBezTo>
                      <a:pt x="194282" y="75416"/>
                      <a:pt x="182906" y="-1048"/>
                      <a:pt x="185816" y="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1" name="フリーフォーム: 図形 3080">
                <a:extLst>
                  <a:ext uri="{FF2B5EF4-FFF2-40B4-BE49-F238E27FC236}">
                    <a16:creationId xmlns:a16="http://schemas.microsoft.com/office/drawing/2014/main" id="{01BA8A6F-B1E5-4C64-8B4C-B965EFEF5091}"/>
                  </a:ext>
                </a:extLst>
              </p:cNvPr>
              <p:cNvSpPr/>
              <p:nvPr/>
            </p:nvSpPr>
            <p:spPr>
              <a:xfrm>
                <a:off x="7717905" y="3349591"/>
                <a:ext cx="61663" cy="198666"/>
              </a:xfrm>
              <a:custGeom>
                <a:avLst/>
                <a:gdLst>
                  <a:gd name="connsiteX0" fmla="*/ 29095 w 61663"/>
                  <a:gd name="connsiteY0" fmla="*/ 34 h 198666"/>
                  <a:gd name="connsiteX1" fmla="*/ 41795 w 61663"/>
                  <a:gd name="connsiteY1" fmla="*/ 77822 h 198666"/>
                  <a:gd name="connsiteX2" fmla="*/ 25920 w 61663"/>
                  <a:gd name="connsiteY2" fmla="*/ 150847 h 198666"/>
                  <a:gd name="connsiteX3" fmla="*/ 520 w 61663"/>
                  <a:gd name="connsiteY3" fmla="*/ 198472 h 198666"/>
                  <a:gd name="connsiteX4" fmla="*/ 51320 w 61663"/>
                  <a:gd name="connsiteY4" fmla="*/ 133384 h 198666"/>
                  <a:gd name="connsiteX5" fmla="*/ 60845 w 61663"/>
                  <a:gd name="connsiteY5" fmla="*/ 87347 h 198666"/>
                  <a:gd name="connsiteX6" fmla="*/ 29095 w 61663"/>
                  <a:gd name="connsiteY6" fmla="*/ 34 h 1986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1663" h="198666">
                    <a:moveTo>
                      <a:pt x="29095" y="34"/>
                    </a:moveTo>
                    <a:cubicBezTo>
                      <a:pt x="25920" y="-1553"/>
                      <a:pt x="42324" y="52687"/>
                      <a:pt x="41795" y="77822"/>
                    </a:cubicBezTo>
                    <a:cubicBezTo>
                      <a:pt x="41266" y="102957"/>
                      <a:pt x="32799" y="130739"/>
                      <a:pt x="25920" y="150847"/>
                    </a:cubicBezTo>
                    <a:cubicBezTo>
                      <a:pt x="19041" y="170955"/>
                      <a:pt x="-3713" y="201382"/>
                      <a:pt x="520" y="198472"/>
                    </a:cubicBezTo>
                    <a:cubicBezTo>
                      <a:pt x="4753" y="195562"/>
                      <a:pt x="41266" y="151905"/>
                      <a:pt x="51320" y="133384"/>
                    </a:cubicBezTo>
                    <a:cubicBezTo>
                      <a:pt x="61374" y="114863"/>
                      <a:pt x="62962" y="105603"/>
                      <a:pt x="60845" y="87347"/>
                    </a:cubicBezTo>
                    <a:cubicBezTo>
                      <a:pt x="58728" y="69091"/>
                      <a:pt x="32270" y="1621"/>
                      <a:pt x="29095" y="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2" name="フリーフォーム: 図形 3081">
                <a:extLst>
                  <a:ext uri="{FF2B5EF4-FFF2-40B4-BE49-F238E27FC236}">
                    <a16:creationId xmlns:a16="http://schemas.microsoft.com/office/drawing/2014/main" id="{9A1323F5-467F-4C0C-8CD2-762A17906C9C}"/>
                  </a:ext>
                </a:extLst>
              </p:cNvPr>
              <p:cNvSpPr/>
              <p:nvPr/>
            </p:nvSpPr>
            <p:spPr>
              <a:xfrm>
                <a:off x="7413267" y="3495675"/>
                <a:ext cx="248010" cy="96842"/>
              </a:xfrm>
              <a:custGeom>
                <a:avLst/>
                <a:gdLst>
                  <a:gd name="connsiteX0" fmla="*/ 358 w 248010"/>
                  <a:gd name="connsiteY0" fmla="*/ 0 h 96842"/>
                  <a:gd name="connsiteX1" fmla="*/ 92433 w 248010"/>
                  <a:gd name="connsiteY1" fmla="*/ 82550 h 96842"/>
                  <a:gd name="connsiteX2" fmla="*/ 151171 w 248010"/>
                  <a:gd name="connsiteY2" fmla="*/ 96838 h 96842"/>
                  <a:gd name="connsiteX3" fmla="*/ 248008 w 248010"/>
                  <a:gd name="connsiteY3" fmla="*/ 84138 h 96842"/>
                  <a:gd name="connsiteX4" fmla="*/ 147996 w 248010"/>
                  <a:gd name="connsiteY4" fmla="*/ 84138 h 96842"/>
                  <a:gd name="connsiteX5" fmla="*/ 128946 w 248010"/>
                  <a:gd name="connsiteY5" fmla="*/ 84138 h 96842"/>
                  <a:gd name="connsiteX6" fmla="*/ 358 w 248010"/>
                  <a:gd name="connsiteY6" fmla="*/ 0 h 96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48010" h="96842">
                    <a:moveTo>
                      <a:pt x="358" y="0"/>
                    </a:moveTo>
                    <a:cubicBezTo>
                      <a:pt x="-5727" y="-265"/>
                      <a:pt x="67298" y="66410"/>
                      <a:pt x="92433" y="82550"/>
                    </a:cubicBezTo>
                    <a:cubicBezTo>
                      <a:pt x="117568" y="98690"/>
                      <a:pt x="125242" y="96573"/>
                      <a:pt x="151171" y="96838"/>
                    </a:cubicBezTo>
                    <a:cubicBezTo>
                      <a:pt x="177100" y="97103"/>
                      <a:pt x="248537" y="86255"/>
                      <a:pt x="248008" y="84138"/>
                    </a:cubicBezTo>
                    <a:cubicBezTo>
                      <a:pt x="247479" y="82021"/>
                      <a:pt x="147996" y="84138"/>
                      <a:pt x="147996" y="84138"/>
                    </a:cubicBezTo>
                    <a:cubicBezTo>
                      <a:pt x="128152" y="84138"/>
                      <a:pt x="150642" y="96573"/>
                      <a:pt x="128946" y="84138"/>
                    </a:cubicBezTo>
                    <a:cubicBezTo>
                      <a:pt x="107250" y="71703"/>
                      <a:pt x="6443" y="265"/>
                      <a:pt x="35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3" name="フリーフォーム: 図形 3082">
                <a:extLst>
                  <a:ext uri="{FF2B5EF4-FFF2-40B4-BE49-F238E27FC236}">
                    <a16:creationId xmlns:a16="http://schemas.microsoft.com/office/drawing/2014/main" id="{9D54FE19-9790-4C0B-BBD7-AF8B22B6FCB1}"/>
                  </a:ext>
                </a:extLst>
              </p:cNvPr>
              <p:cNvSpPr/>
              <p:nvPr/>
            </p:nvSpPr>
            <p:spPr>
              <a:xfrm>
                <a:off x="7464396" y="3502021"/>
                <a:ext cx="171516" cy="58633"/>
              </a:xfrm>
              <a:custGeom>
                <a:avLst/>
                <a:gdLst>
                  <a:gd name="connsiteX0" fmla="*/ 29 w 171516"/>
                  <a:gd name="connsiteY0" fmla="*/ 4 h 58633"/>
                  <a:gd name="connsiteX1" fmla="*/ 95279 w 171516"/>
                  <a:gd name="connsiteY1" fmla="*/ 53979 h 58633"/>
                  <a:gd name="connsiteX2" fmla="*/ 171479 w 171516"/>
                  <a:gd name="connsiteY2" fmla="*/ 53979 h 58633"/>
                  <a:gd name="connsiteX3" fmla="*/ 85754 w 171516"/>
                  <a:gd name="connsiteY3" fmla="*/ 57154 h 58633"/>
                  <a:gd name="connsiteX4" fmla="*/ 29 w 171516"/>
                  <a:gd name="connsiteY4" fmla="*/ 4 h 586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1516" h="58633">
                    <a:moveTo>
                      <a:pt x="29" y="4"/>
                    </a:moveTo>
                    <a:cubicBezTo>
                      <a:pt x="1616" y="-525"/>
                      <a:pt x="66704" y="44983"/>
                      <a:pt x="95279" y="53979"/>
                    </a:cubicBezTo>
                    <a:cubicBezTo>
                      <a:pt x="123854" y="62975"/>
                      <a:pt x="173066" y="53450"/>
                      <a:pt x="171479" y="53979"/>
                    </a:cubicBezTo>
                    <a:cubicBezTo>
                      <a:pt x="169892" y="54508"/>
                      <a:pt x="109831" y="61652"/>
                      <a:pt x="85754" y="57154"/>
                    </a:cubicBezTo>
                    <a:cubicBezTo>
                      <a:pt x="61677" y="52656"/>
                      <a:pt x="-1558" y="533"/>
                      <a:pt x="29" y="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4" name="フリーフォーム: 図形 3083">
                <a:extLst>
                  <a:ext uri="{FF2B5EF4-FFF2-40B4-BE49-F238E27FC236}">
                    <a16:creationId xmlns:a16="http://schemas.microsoft.com/office/drawing/2014/main" id="{3E646DAC-004C-4DAA-B209-800359F8A1A4}"/>
                  </a:ext>
                </a:extLst>
              </p:cNvPr>
              <p:cNvSpPr/>
              <p:nvPr/>
            </p:nvSpPr>
            <p:spPr>
              <a:xfrm>
                <a:off x="7359004" y="3516313"/>
                <a:ext cx="340324" cy="134948"/>
              </a:xfrm>
              <a:custGeom>
                <a:avLst/>
                <a:gdLst>
                  <a:gd name="connsiteX0" fmla="*/ 646 w 340324"/>
                  <a:gd name="connsiteY0" fmla="*/ 0 h 134948"/>
                  <a:gd name="connsiteX1" fmla="*/ 46684 w 340324"/>
                  <a:gd name="connsiteY1" fmla="*/ 63500 h 134948"/>
                  <a:gd name="connsiteX2" fmla="*/ 156221 w 340324"/>
                  <a:gd name="connsiteY2" fmla="*/ 104775 h 134948"/>
                  <a:gd name="connsiteX3" fmla="*/ 262584 w 340324"/>
                  <a:gd name="connsiteY3" fmla="*/ 134937 h 134948"/>
                  <a:gd name="connsiteX4" fmla="*/ 321321 w 340324"/>
                  <a:gd name="connsiteY4" fmla="*/ 107950 h 134948"/>
                  <a:gd name="connsiteX5" fmla="*/ 338784 w 340324"/>
                  <a:gd name="connsiteY5" fmla="*/ 80962 h 134948"/>
                  <a:gd name="connsiteX6" fmla="*/ 287984 w 340324"/>
                  <a:gd name="connsiteY6" fmla="*/ 104775 h 134948"/>
                  <a:gd name="connsiteX7" fmla="*/ 205434 w 340324"/>
                  <a:gd name="connsiteY7" fmla="*/ 109537 h 134948"/>
                  <a:gd name="connsiteX8" fmla="*/ 76846 w 340324"/>
                  <a:gd name="connsiteY8" fmla="*/ 63500 h 134948"/>
                  <a:gd name="connsiteX9" fmla="*/ 646 w 340324"/>
                  <a:gd name="connsiteY9" fmla="*/ 0 h 134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40324" h="134948">
                    <a:moveTo>
                      <a:pt x="646" y="0"/>
                    </a:moveTo>
                    <a:cubicBezTo>
                      <a:pt x="-4381" y="0"/>
                      <a:pt x="20755" y="46038"/>
                      <a:pt x="46684" y="63500"/>
                    </a:cubicBezTo>
                    <a:cubicBezTo>
                      <a:pt x="72613" y="80962"/>
                      <a:pt x="120238" y="92869"/>
                      <a:pt x="156221" y="104775"/>
                    </a:cubicBezTo>
                    <a:cubicBezTo>
                      <a:pt x="192204" y="116681"/>
                      <a:pt x="235067" y="134408"/>
                      <a:pt x="262584" y="134937"/>
                    </a:cubicBezTo>
                    <a:cubicBezTo>
                      <a:pt x="290101" y="135466"/>
                      <a:pt x="308621" y="116946"/>
                      <a:pt x="321321" y="107950"/>
                    </a:cubicBezTo>
                    <a:cubicBezTo>
                      <a:pt x="334021" y="98954"/>
                      <a:pt x="344340" y="81491"/>
                      <a:pt x="338784" y="80962"/>
                    </a:cubicBezTo>
                    <a:cubicBezTo>
                      <a:pt x="333228" y="80433"/>
                      <a:pt x="310209" y="100013"/>
                      <a:pt x="287984" y="104775"/>
                    </a:cubicBezTo>
                    <a:cubicBezTo>
                      <a:pt x="265759" y="109538"/>
                      <a:pt x="240624" y="116416"/>
                      <a:pt x="205434" y="109537"/>
                    </a:cubicBezTo>
                    <a:cubicBezTo>
                      <a:pt x="170244" y="102658"/>
                      <a:pt x="107802" y="78581"/>
                      <a:pt x="76846" y="63500"/>
                    </a:cubicBezTo>
                    <a:cubicBezTo>
                      <a:pt x="45890" y="48419"/>
                      <a:pt x="5673" y="0"/>
                      <a:pt x="64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5" name="フリーフォーム: 図形 3084">
                <a:extLst>
                  <a:ext uri="{FF2B5EF4-FFF2-40B4-BE49-F238E27FC236}">
                    <a16:creationId xmlns:a16="http://schemas.microsoft.com/office/drawing/2014/main" id="{87CC280F-10DB-4333-9E9E-E198A7238FB4}"/>
                  </a:ext>
                </a:extLst>
              </p:cNvPr>
              <p:cNvSpPr/>
              <p:nvPr/>
            </p:nvSpPr>
            <p:spPr>
              <a:xfrm>
                <a:off x="7770800" y="3320726"/>
                <a:ext cx="187378" cy="61792"/>
              </a:xfrm>
              <a:custGeom>
                <a:avLst/>
                <a:gdLst>
                  <a:gd name="connsiteX0" fmla="*/ 13 w 187378"/>
                  <a:gd name="connsiteY0" fmla="*/ 60649 h 61792"/>
                  <a:gd name="connsiteX1" fmla="*/ 123838 w 187378"/>
                  <a:gd name="connsiteY1" fmla="*/ 49537 h 61792"/>
                  <a:gd name="connsiteX2" fmla="*/ 187338 w 187378"/>
                  <a:gd name="connsiteY2" fmla="*/ 324 h 61792"/>
                  <a:gd name="connsiteX3" fmla="*/ 131775 w 187378"/>
                  <a:gd name="connsiteY3" fmla="*/ 28899 h 61792"/>
                  <a:gd name="connsiteX4" fmla="*/ 13 w 187378"/>
                  <a:gd name="connsiteY4" fmla="*/ 60649 h 617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7378" h="61792">
                    <a:moveTo>
                      <a:pt x="13" y="60649"/>
                    </a:moveTo>
                    <a:cubicBezTo>
                      <a:pt x="-1310" y="64089"/>
                      <a:pt x="92617" y="59591"/>
                      <a:pt x="123838" y="49537"/>
                    </a:cubicBezTo>
                    <a:cubicBezTo>
                      <a:pt x="155059" y="39483"/>
                      <a:pt x="186015" y="3764"/>
                      <a:pt x="187338" y="324"/>
                    </a:cubicBezTo>
                    <a:cubicBezTo>
                      <a:pt x="188661" y="-3116"/>
                      <a:pt x="157704" y="21755"/>
                      <a:pt x="131775" y="28899"/>
                    </a:cubicBezTo>
                    <a:cubicBezTo>
                      <a:pt x="105846" y="36043"/>
                      <a:pt x="1336" y="57209"/>
                      <a:pt x="13" y="60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6" name="フリーフォーム: 図形 3085">
                <a:extLst>
                  <a:ext uri="{FF2B5EF4-FFF2-40B4-BE49-F238E27FC236}">
                    <a16:creationId xmlns:a16="http://schemas.microsoft.com/office/drawing/2014/main" id="{8EF0747E-AFEA-450C-8874-FB820710C019}"/>
                  </a:ext>
                </a:extLst>
              </p:cNvPr>
              <p:cNvSpPr/>
              <p:nvPr/>
            </p:nvSpPr>
            <p:spPr>
              <a:xfrm>
                <a:off x="7772386" y="3135154"/>
                <a:ext cx="235692" cy="176746"/>
              </a:xfrm>
              <a:custGeom>
                <a:avLst/>
                <a:gdLst>
                  <a:gd name="connsiteX0" fmla="*/ 14 w 235692"/>
                  <a:gd name="connsiteY0" fmla="*/ 176371 h 176746"/>
                  <a:gd name="connsiteX1" fmla="*/ 171464 w 235692"/>
                  <a:gd name="connsiteY1" fmla="*/ 79534 h 176746"/>
                  <a:gd name="connsiteX2" fmla="*/ 234964 w 235692"/>
                  <a:gd name="connsiteY2" fmla="*/ 159 h 176746"/>
                  <a:gd name="connsiteX3" fmla="*/ 203214 w 235692"/>
                  <a:gd name="connsiteY3" fmla="*/ 60484 h 176746"/>
                  <a:gd name="connsiteX4" fmla="*/ 161939 w 235692"/>
                  <a:gd name="connsiteY4" fmla="*/ 111284 h 176746"/>
                  <a:gd name="connsiteX5" fmla="*/ 14 w 235692"/>
                  <a:gd name="connsiteY5" fmla="*/ 176371 h 1767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35692" h="176746">
                    <a:moveTo>
                      <a:pt x="14" y="176371"/>
                    </a:moveTo>
                    <a:cubicBezTo>
                      <a:pt x="1601" y="171079"/>
                      <a:pt x="132306" y="108903"/>
                      <a:pt x="171464" y="79534"/>
                    </a:cubicBezTo>
                    <a:cubicBezTo>
                      <a:pt x="210622" y="50165"/>
                      <a:pt x="229672" y="3334"/>
                      <a:pt x="234964" y="159"/>
                    </a:cubicBezTo>
                    <a:cubicBezTo>
                      <a:pt x="240256" y="-3016"/>
                      <a:pt x="215385" y="41963"/>
                      <a:pt x="203214" y="60484"/>
                    </a:cubicBezTo>
                    <a:cubicBezTo>
                      <a:pt x="191043" y="79005"/>
                      <a:pt x="193689" y="93028"/>
                      <a:pt x="161939" y="111284"/>
                    </a:cubicBezTo>
                    <a:cubicBezTo>
                      <a:pt x="130189" y="129540"/>
                      <a:pt x="-1573" y="181663"/>
                      <a:pt x="14" y="17637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7" name="フリーフォーム: 図形 3086">
                <a:extLst>
                  <a:ext uri="{FF2B5EF4-FFF2-40B4-BE49-F238E27FC236}">
                    <a16:creationId xmlns:a16="http://schemas.microsoft.com/office/drawing/2014/main" id="{69CEF63B-E6B3-4544-8C62-BEBDF6B8208D}"/>
                  </a:ext>
                </a:extLst>
              </p:cNvPr>
              <p:cNvSpPr/>
              <p:nvPr/>
            </p:nvSpPr>
            <p:spPr>
              <a:xfrm>
                <a:off x="8066082" y="3033578"/>
                <a:ext cx="147650" cy="244787"/>
              </a:xfrm>
              <a:custGeom>
                <a:avLst/>
                <a:gdLst>
                  <a:gd name="connsiteX0" fmla="*/ 74618 w 147650"/>
                  <a:gd name="connsiteY0" fmla="*/ 135 h 244787"/>
                  <a:gd name="connsiteX1" fmla="*/ 134943 w 147650"/>
                  <a:gd name="connsiteY1" fmla="*/ 81097 h 244787"/>
                  <a:gd name="connsiteX2" fmla="*/ 100018 w 147650"/>
                  <a:gd name="connsiteY2" fmla="*/ 127135 h 244787"/>
                  <a:gd name="connsiteX3" fmla="*/ 6 w 147650"/>
                  <a:gd name="connsiteY3" fmla="*/ 244610 h 244787"/>
                  <a:gd name="connsiteX4" fmla="*/ 95256 w 147650"/>
                  <a:gd name="connsiteY4" fmla="*/ 152535 h 244787"/>
                  <a:gd name="connsiteX5" fmla="*/ 147643 w 147650"/>
                  <a:gd name="connsiteY5" fmla="*/ 101735 h 244787"/>
                  <a:gd name="connsiteX6" fmla="*/ 74618 w 147650"/>
                  <a:gd name="connsiteY6" fmla="*/ 135 h 2447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47650" h="244787">
                    <a:moveTo>
                      <a:pt x="74618" y="135"/>
                    </a:moveTo>
                    <a:cubicBezTo>
                      <a:pt x="72501" y="-3305"/>
                      <a:pt x="130710" y="59930"/>
                      <a:pt x="134943" y="81097"/>
                    </a:cubicBezTo>
                    <a:cubicBezTo>
                      <a:pt x="139176" y="102264"/>
                      <a:pt x="122507" y="99883"/>
                      <a:pt x="100018" y="127135"/>
                    </a:cubicBezTo>
                    <a:cubicBezTo>
                      <a:pt x="77529" y="154387"/>
                      <a:pt x="800" y="240377"/>
                      <a:pt x="6" y="244610"/>
                    </a:cubicBezTo>
                    <a:cubicBezTo>
                      <a:pt x="-788" y="248843"/>
                      <a:pt x="70650" y="176347"/>
                      <a:pt x="95256" y="152535"/>
                    </a:cubicBezTo>
                    <a:cubicBezTo>
                      <a:pt x="119862" y="128723"/>
                      <a:pt x="148172" y="124754"/>
                      <a:pt x="147643" y="101735"/>
                    </a:cubicBezTo>
                    <a:cubicBezTo>
                      <a:pt x="147114" y="78716"/>
                      <a:pt x="76735" y="3575"/>
                      <a:pt x="74618" y="1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8" name="フリーフォーム: 図形 3087">
                <a:extLst>
                  <a:ext uri="{FF2B5EF4-FFF2-40B4-BE49-F238E27FC236}">
                    <a16:creationId xmlns:a16="http://schemas.microsoft.com/office/drawing/2014/main" id="{E7FC7B85-D258-4977-B2D2-DA42052235F1}"/>
                  </a:ext>
                </a:extLst>
              </p:cNvPr>
              <p:cNvSpPr/>
              <p:nvPr/>
            </p:nvSpPr>
            <p:spPr>
              <a:xfrm>
                <a:off x="8062519" y="3019425"/>
                <a:ext cx="81067" cy="104780"/>
              </a:xfrm>
              <a:custGeom>
                <a:avLst/>
                <a:gdLst>
                  <a:gd name="connsiteX0" fmla="*/ 79769 w 81067"/>
                  <a:gd name="connsiteY0" fmla="*/ 0 h 104780"/>
                  <a:gd name="connsiteX1" fmla="*/ 70244 w 81067"/>
                  <a:gd name="connsiteY1" fmla="*/ 63500 h 104780"/>
                  <a:gd name="connsiteX2" fmla="*/ 394 w 81067"/>
                  <a:gd name="connsiteY2" fmla="*/ 104775 h 104780"/>
                  <a:gd name="connsiteX3" fmla="*/ 40081 w 81067"/>
                  <a:gd name="connsiteY3" fmla="*/ 66675 h 104780"/>
                  <a:gd name="connsiteX4" fmla="*/ 79769 w 81067"/>
                  <a:gd name="connsiteY4" fmla="*/ 0 h 1047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1067" h="104780">
                    <a:moveTo>
                      <a:pt x="79769" y="0"/>
                    </a:moveTo>
                    <a:cubicBezTo>
                      <a:pt x="81621" y="23019"/>
                      <a:pt x="83473" y="46038"/>
                      <a:pt x="70244" y="63500"/>
                    </a:cubicBezTo>
                    <a:cubicBezTo>
                      <a:pt x="57015" y="80963"/>
                      <a:pt x="5421" y="104246"/>
                      <a:pt x="394" y="104775"/>
                    </a:cubicBezTo>
                    <a:cubicBezTo>
                      <a:pt x="-4633" y="105304"/>
                      <a:pt x="40081" y="66675"/>
                      <a:pt x="40081" y="66675"/>
                    </a:cubicBezTo>
                    <a:lnTo>
                      <a:pt x="79769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89" name="フリーフォーム: 図形 3088">
                <a:extLst>
                  <a:ext uri="{FF2B5EF4-FFF2-40B4-BE49-F238E27FC236}">
                    <a16:creationId xmlns:a16="http://schemas.microsoft.com/office/drawing/2014/main" id="{96FA82EF-FE05-4515-A34F-FF25AD3A6FCC}"/>
                  </a:ext>
                </a:extLst>
              </p:cNvPr>
              <p:cNvSpPr/>
              <p:nvPr/>
            </p:nvSpPr>
            <p:spPr>
              <a:xfrm>
                <a:off x="7975475" y="2636540"/>
                <a:ext cx="190324" cy="388707"/>
              </a:xfrm>
              <a:custGeom>
                <a:avLst/>
                <a:gdLst>
                  <a:gd name="connsiteX0" fmla="*/ 125 w 190324"/>
                  <a:gd name="connsiteY0" fmla="*/ 298 h 388707"/>
                  <a:gd name="connsiteX1" fmla="*/ 154113 w 190324"/>
                  <a:gd name="connsiteY1" fmla="*/ 154285 h 388707"/>
                  <a:gd name="connsiteX2" fmla="*/ 184275 w 190324"/>
                  <a:gd name="connsiteY2" fmla="*/ 278110 h 388707"/>
                  <a:gd name="connsiteX3" fmla="*/ 147763 w 190324"/>
                  <a:gd name="connsiteY3" fmla="*/ 347960 h 388707"/>
                  <a:gd name="connsiteX4" fmla="*/ 84263 w 190324"/>
                  <a:gd name="connsiteY4" fmla="*/ 381298 h 388707"/>
                  <a:gd name="connsiteX5" fmla="*/ 9650 w 190324"/>
                  <a:gd name="connsiteY5" fmla="*/ 387648 h 388707"/>
                  <a:gd name="connsiteX6" fmla="*/ 103313 w 190324"/>
                  <a:gd name="connsiteY6" fmla="*/ 365423 h 388707"/>
                  <a:gd name="connsiteX7" fmla="*/ 173163 w 190324"/>
                  <a:gd name="connsiteY7" fmla="*/ 317798 h 388707"/>
                  <a:gd name="connsiteX8" fmla="*/ 187450 w 190324"/>
                  <a:gd name="connsiteY8" fmla="*/ 233660 h 388707"/>
                  <a:gd name="connsiteX9" fmla="*/ 128713 w 190324"/>
                  <a:gd name="connsiteY9" fmla="*/ 117773 h 388707"/>
                  <a:gd name="connsiteX10" fmla="*/ 125 w 190324"/>
                  <a:gd name="connsiteY10" fmla="*/ 298 h 388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90324" h="388707">
                    <a:moveTo>
                      <a:pt x="125" y="298"/>
                    </a:moveTo>
                    <a:cubicBezTo>
                      <a:pt x="4358" y="6383"/>
                      <a:pt x="123421" y="107983"/>
                      <a:pt x="154113" y="154285"/>
                    </a:cubicBezTo>
                    <a:cubicBezTo>
                      <a:pt x="184805" y="200587"/>
                      <a:pt x="185333" y="245831"/>
                      <a:pt x="184275" y="278110"/>
                    </a:cubicBezTo>
                    <a:cubicBezTo>
                      <a:pt x="183217" y="310389"/>
                      <a:pt x="164432" y="330762"/>
                      <a:pt x="147763" y="347960"/>
                    </a:cubicBezTo>
                    <a:cubicBezTo>
                      <a:pt x="131094" y="365158"/>
                      <a:pt x="107282" y="374683"/>
                      <a:pt x="84263" y="381298"/>
                    </a:cubicBezTo>
                    <a:cubicBezTo>
                      <a:pt x="61244" y="387913"/>
                      <a:pt x="6475" y="390294"/>
                      <a:pt x="9650" y="387648"/>
                    </a:cubicBezTo>
                    <a:cubicBezTo>
                      <a:pt x="12825" y="385002"/>
                      <a:pt x="76061" y="377065"/>
                      <a:pt x="103313" y="365423"/>
                    </a:cubicBezTo>
                    <a:cubicBezTo>
                      <a:pt x="130565" y="353781"/>
                      <a:pt x="159140" y="339758"/>
                      <a:pt x="173163" y="317798"/>
                    </a:cubicBezTo>
                    <a:cubicBezTo>
                      <a:pt x="187186" y="295838"/>
                      <a:pt x="194858" y="266997"/>
                      <a:pt x="187450" y="233660"/>
                    </a:cubicBezTo>
                    <a:cubicBezTo>
                      <a:pt x="180042" y="200323"/>
                      <a:pt x="157288" y="152698"/>
                      <a:pt x="128713" y="117773"/>
                    </a:cubicBezTo>
                    <a:cubicBezTo>
                      <a:pt x="100138" y="82848"/>
                      <a:pt x="-4108" y="-5787"/>
                      <a:pt x="125" y="2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0" name="フリーフォーム: 図形 3089">
                <a:extLst>
                  <a:ext uri="{FF2B5EF4-FFF2-40B4-BE49-F238E27FC236}">
                    <a16:creationId xmlns:a16="http://schemas.microsoft.com/office/drawing/2014/main" id="{093CCD87-7BC1-44CC-AE66-F3FADC99896D}"/>
                  </a:ext>
                </a:extLst>
              </p:cNvPr>
              <p:cNvSpPr/>
              <p:nvPr/>
            </p:nvSpPr>
            <p:spPr>
              <a:xfrm>
                <a:off x="7977107" y="2712966"/>
                <a:ext cx="183730" cy="241685"/>
              </a:xfrm>
              <a:custGeom>
                <a:avLst/>
                <a:gdLst>
                  <a:gd name="connsiteX0" fmla="*/ 81 w 183730"/>
                  <a:gd name="connsiteY0" fmla="*/ 72 h 241685"/>
                  <a:gd name="connsiteX1" fmla="*/ 136606 w 183730"/>
                  <a:gd name="connsiteY1" fmla="*/ 114372 h 241685"/>
                  <a:gd name="connsiteX2" fmla="*/ 168356 w 183730"/>
                  <a:gd name="connsiteY2" fmla="*/ 215972 h 241685"/>
                  <a:gd name="connsiteX3" fmla="*/ 171531 w 183730"/>
                  <a:gd name="connsiteY3" fmla="*/ 241372 h 241685"/>
                  <a:gd name="connsiteX4" fmla="*/ 181056 w 183730"/>
                  <a:gd name="connsiteY4" fmla="*/ 204859 h 241685"/>
                  <a:gd name="connsiteX5" fmla="*/ 117556 w 183730"/>
                  <a:gd name="connsiteY5" fmla="*/ 98497 h 241685"/>
                  <a:gd name="connsiteX6" fmla="*/ 81 w 183730"/>
                  <a:gd name="connsiteY6" fmla="*/ 72 h 2416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83730" h="241685">
                    <a:moveTo>
                      <a:pt x="81" y="72"/>
                    </a:moveTo>
                    <a:cubicBezTo>
                      <a:pt x="3256" y="2718"/>
                      <a:pt x="108560" y="78389"/>
                      <a:pt x="136606" y="114372"/>
                    </a:cubicBezTo>
                    <a:cubicBezTo>
                      <a:pt x="164652" y="150355"/>
                      <a:pt x="162535" y="194805"/>
                      <a:pt x="168356" y="215972"/>
                    </a:cubicBezTo>
                    <a:cubicBezTo>
                      <a:pt x="174177" y="237139"/>
                      <a:pt x="169414" y="243224"/>
                      <a:pt x="171531" y="241372"/>
                    </a:cubicBezTo>
                    <a:cubicBezTo>
                      <a:pt x="173648" y="239520"/>
                      <a:pt x="190052" y="228671"/>
                      <a:pt x="181056" y="204859"/>
                    </a:cubicBezTo>
                    <a:cubicBezTo>
                      <a:pt x="172060" y="181047"/>
                      <a:pt x="147454" y="128924"/>
                      <a:pt x="117556" y="98497"/>
                    </a:cubicBezTo>
                    <a:cubicBezTo>
                      <a:pt x="87658" y="68070"/>
                      <a:pt x="-3094" y="-2574"/>
                      <a:pt x="81" y="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1" name="フリーフォーム: 図形 3090">
                <a:extLst>
                  <a:ext uri="{FF2B5EF4-FFF2-40B4-BE49-F238E27FC236}">
                    <a16:creationId xmlns:a16="http://schemas.microsoft.com/office/drawing/2014/main" id="{B29C27D8-89A9-4737-ADD5-12E5C6487EBE}"/>
                  </a:ext>
                </a:extLst>
              </p:cNvPr>
              <p:cNvSpPr/>
              <p:nvPr/>
            </p:nvSpPr>
            <p:spPr>
              <a:xfrm>
                <a:off x="7990958" y="2627422"/>
                <a:ext cx="200754" cy="417468"/>
              </a:xfrm>
              <a:custGeom>
                <a:avLst/>
                <a:gdLst>
                  <a:gd name="connsiteX0" fmla="*/ 517 w 200754"/>
                  <a:gd name="connsiteY0" fmla="*/ 3066 h 417468"/>
                  <a:gd name="connsiteX1" fmla="*/ 138630 w 200754"/>
                  <a:gd name="connsiteY1" fmla="*/ 128478 h 417468"/>
                  <a:gd name="connsiteX2" fmla="*/ 178317 w 200754"/>
                  <a:gd name="connsiteY2" fmla="*/ 215791 h 417468"/>
                  <a:gd name="connsiteX3" fmla="*/ 194192 w 200754"/>
                  <a:gd name="connsiteY3" fmla="*/ 282466 h 417468"/>
                  <a:gd name="connsiteX4" fmla="*/ 173555 w 200754"/>
                  <a:gd name="connsiteY4" fmla="*/ 325328 h 417468"/>
                  <a:gd name="connsiteX5" fmla="*/ 137042 w 200754"/>
                  <a:gd name="connsiteY5" fmla="*/ 372953 h 417468"/>
                  <a:gd name="connsiteX6" fmla="*/ 65605 w 200754"/>
                  <a:gd name="connsiteY6" fmla="*/ 404703 h 417468"/>
                  <a:gd name="connsiteX7" fmla="*/ 17980 w 200754"/>
                  <a:gd name="connsiteY7" fmla="*/ 417403 h 417468"/>
                  <a:gd name="connsiteX8" fmla="*/ 91005 w 200754"/>
                  <a:gd name="connsiteY8" fmla="*/ 407878 h 417468"/>
                  <a:gd name="connsiteX9" fmla="*/ 159267 w 200754"/>
                  <a:gd name="connsiteY9" fmla="*/ 372953 h 417468"/>
                  <a:gd name="connsiteX10" fmla="*/ 194192 w 200754"/>
                  <a:gd name="connsiteY10" fmla="*/ 266591 h 417468"/>
                  <a:gd name="connsiteX11" fmla="*/ 517 w 200754"/>
                  <a:gd name="connsiteY11" fmla="*/ 3066 h 417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00754" h="417468">
                    <a:moveTo>
                      <a:pt x="517" y="3066"/>
                    </a:moveTo>
                    <a:cubicBezTo>
                      <a:pt x="-8743" y="-19953"/>
                      <a:pt x="108997" y="93024"/>
                      <a:pt x="138630" y="128478"/>
                    </a:cubicBezTo>
                    <a:cubicBezTo>
                      <a:pt x="168263" y="163932"/>
                      <a:pt x="169057" y="190126"/>
                      <a:pt x="178317" y="215791"/>
                    </a:cubicBezTo>
                    <a:cubicBezTo>
                      <a:pt x="187577" y="241456"/>
                      <a:pt x="194986" y="264210"/>
                      <a:pt x="194192" y="282466"/>
                    </a:cubicBezTo>
                    <a:cubicBezTo>
                      <a:pt x="193398" y="300722"/>
                      <a:pt x="183080" y="310247"/>
                      <a:pt x="173555" y="325328"/>
                    </a:cubicBezTo>
                    <a:cubicBezTo>
                      <a:pt x="164030" y="340409"/>
                      <a:pt x="155034" y="359724"/>
                      <a:pt x="137042" y="372953"/>
                    </a:cubicBezTo>
                    <a:cubicBezTo>
                      <a:pt x="119050" y="386182"/>
                      <a:pt x="85449" y="397295"/>
                      <a:pt x="65605" y="404703"/>
                    </a:cubicBezTo>
                    <a:cubicBezTo>
                      <a:pt x="45761" y="412111"/>
                      <a:pt x="13747" y="416874"/>
                      <a:pt x="17980" y="417403"/>
                    </a:cubicBezTo>
                    <a:cubicBezTo>
                      <a:pt x="22213" y="417932"/>
                      <a:pt x="67457" y="415286"/>
                      <a:pt x="91005" y="407878"/>
                    </a:cubicBezTo>
                    <a:cubicBezTo>
                      <a:pt x="114553" y="400470"/>
                      <a:pt x="142069" y="396501"/>
                      <a:pt x="159267" y="372953"/>
                    </a:cubicBezTo>
                    <a:cubicBezTo>
                      <a:pt x="176465" y="349405"/>
                      <a:pt x="216417" y="327180"/>
                      <a:pt x="194192" y="266591"/>
                    </a:cubicBezTo>
                    <a:cubicBezTo>
                      <a:pt x="171967" y="206002"/>
                      <a:pt x="9777" y="26085"/>
                      <a:pt x="517" y="30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2" name="フリーフォーム: 図形 3091">
                <a:extLst>
                  <a:ext uri="{FF2B5EF4-FFF2-40B4-BE49-F238E27FC236}">
                    <a16:creationId xmlns:a16="http://schemas.microsoft.com/office/drawing/2014/main" id="{B2AD6C22-F7A1-4646-81FF-9D197FB56D6C}"/>
                  </a:ext>
                </a:extLst>
              </p:cNvPr>
              <p:cNvSpPr/>
              <p:nvPr/>
            </p:nvSpPr>
            <p:spPr>
              <a:xfrm>
                <a:off x="7499223" y="2571518"/>
                <a:ext cx="338081" cy="397584"/>
              </a:xfrm>
              <a:custGeom>
                <a:avLst/>
                <a:gdLst>
                  <a:gd name="connsiteX0" fmla="*/ 127 w 338081"/>
                  <a:gd name="connsiteY0" fmla="*/ 3407 h 397584"/>
                  <a:gd name="connsiteX1" fmla="*/ 98552 w 338081"/>
                  <a:gd name="connsiteY1" fmla="*/ 181207 h 397584"/>
                  <a:gd name="connsiteX2" fmla="*/ 128715 w 338081"/>
                  <a:gd name="connsiteY2" fmla="*/ 268520 h 397584"/>
                  <a:gd name="connsiteX3" fmla="*/ 176340 w 338081"/>
                  <a:gd name="connsiteY3" fmla="*/ 322495 h 397584"/>
                  <a:gd name="connsiteX4" fmla="*/ 336677 w 338081"/>
                  <a:gd name="connsiteY4" fmla="*/ 397107 h 397584"/>
                  <a:gd name="connsiteX5" fmla="*/ 249365 w 338081"/>
                  <a:gd name="connsiteY5" fmla="*/ 351070 h 397584"/>
                  <a:gd name="connsiteX6" fmla="*/ 160465 w 338081"/>
                  <a:gd name="connsiteY6" fmla="*/ 284395 h 397584"/>
                  <a:gd name="connsiteX7" fmla="*/ 112840 w 338081"/>
                  <a:gd name="connsiteY7" fmla="*/ 182795 h 397584"/>
                  <a:gd name="connsiteX8" fmla="*/ 77915 w 338081"/>
                  <a:gd name="connsiteY8" fmla="*/ 71670 h 397584"/>
                  <a:gd name="connsiteX9" fmla="*/ 127 w 338081"/>
                  <a:gd name="connsiteY9" fmla="*/ 3407 h 3975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38081" h="397584">
                    <a:moveTo>
                      <a:pt x="127" y="3407"/>
                    </a:moveTo>
                    <a:cubicBezTo>
                      <a:pt x="3567" y="21663"/>
                      <a:pt x="77121" y="137022"/>
                      <a:pt x="98552" y="181207"/>
                    </a:cubicBezTo>
                    <a:cubicBezTo>
                      <a:pt x="119983" y="225393"/>
                      <a:pt x="115750" y="244972"/>
                      <a:pt x="128715" y="268520"/>
                    </a:cubicBezTo>
                    <a:cubicBezTo>
                      <a:pt x="141680" y="292068"/>
                      <a:pt x="141680" y="301064"/>
                      <a:pt x="176340" y="322495"/>
                    </a:cubicBezTo>
                    <a:cubicBezTo>
                      <a:pt x="211000" y="343926"/>
                      <a:pt x="324506" y="392345"/>
                      <a:pt x="336677" y="397107"/>
                    </a:cubicBezTo>
                    <a:cubicBezTo>
                      <a:pt x="348848" y="401869"/>
                      <a:pt x="278734" y="369855"/>
                      <a:pt x="249365" y="351070"/>
                    </a:cubicBezTo>
                    <a:cubicBezTo>
                      <a:pt x="219996" y="332285"/>
                      <a:pt x="183219" y="312441"/>
                      <a:pt x="160465" y="284395"/>
                    </a:cubicBezTo>
                    <a:cubicBezTo>
                      <a:pt x="137711" y="256349"/>
                      <a:pt x="126598" y="218249"/>
                      <a:pt x="112840" y="182795"/>
                    </a:cubicBezTo>
                    <a:cubicBezTo>
                      <a:pt x="99082" y="147341"/>
                      <a:pt x="92203" y="98393"/>
                      <a:pt x="77915" y="71670"/>
                    </a:cubicBezTo>
                    <a:cubicBezTo>
                      <a:pt x="63627" y="44947"/>
                      <a:pt x="-3313" y="-14849"/>
                      <a:pt x="127" y="34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3" name="フリーフォーム: 図形 3092">
                <a:extLst>
                  <a:ext uri="{FF2B5EF4-FFF2-40B4-BE49-F238E27FC236}">
                    <a16:creationId xmlns:a16="http://schemas.microsoft.com/office/drawing/2014/main" id="{5D939111-D424-435F-801B-CC5EDBB8F872}"/>
                  </a:ext>
                </a:extLst>
              </p:cNvPr>
              <p:cNvSpPr/>
              <p:nvPr/>
            </p:nvSpPr>
            <p:spPr>
              <a:xfrm>
                <a:off x="7520673" y="2282069"/>
                <a:ext cx="231723" cy="312407"/>
              </a:xfrm>
              <a:custGeom>
                <a:avLst/>
                <a:gdLst>
                  <a:gd name="connsiteX0" fmla="*/ 231090 w 231723"/>
                  <a:gd name="connsiteY0" fmla="*/ 756 h 312407"/>
                  <a:gd name="connsiteX1" fmla="*/ 100915 w 231723"/>
                  <a:gd name="connsiteY1" fmla="*/ 38856 h 312407"/>
                  <a:gd name="connsiteX2" fmla="*/ 64402 w 231723"/>
                  <a:gd name="connsiteY2" fmla="*/ 72194 h 312407"/>
                  <a:gd name="connsiteX3" fmla="*/ 12015 w 231723"/>
                  <a:gd name="connsiteY3" fmla="*/ 176969 h 312407"/>
                  <a:gd name="connsiteX4" fmla="*/ 5665 w 231723"/>
                  <a:gd name="connsiteY4" fmla="*/ 223006 h 312407"/>
                  <a:gd name="connsiteX5" fmla="*/ 7252 w 231723"/>
                  <a:gd name="connsiteY5" fmla="*/ 311906 h 312407"/>
                  <a:gd name="connsiteX6" fmla="*/ 4077 w 231723"/>
                  <a:gd name="connsiteY6" fmla="*/ 256344 h 312407"/>
                  <a:gd name="connsiteX7" fmla="*/ 2490 w 231723"/>
                  <a:gd name="connsiteY7" fmla="*/ 197606 h 312407"/>
                  <a:gd name="connsiteX8" fmla="*/ 40590 w 231723"/>
                  <a:gd name="connsiteY8" fmla="*/ 75369 h 312407"/>
                  <a:gd name="connsiteX9" fmla="*/ 231090 w 231723"/>
                  <a:gd name="connsiteY9" fmla="*/ 756 h 3124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1723" h="312407">
                    <a:moveTo>
                      <a:pt x="231090" y="756"/>
                    </a:moveTo>
                    <a:cubicBezTo>
                      <a:pt x="241144" y="-5329"/>
                      <a:pt x="128696" y="26950"/>
                      <a:pt x="100915" y="38856"/>
                    </a:cubicBezTo>
                    <a:cubicBezTo>
                      <a:pt x="73134" y="50762"/>
                      <a:pt x="79219" y="49175"/>
                      <a:pt x="64402" y="72194"/>
                    </a:cubicBezTo>
                    <a:cubicBezTo>
                      <a:pt x="49585" y="95213"/>
                      <a:pt x="21805" y="151834"/>
                      <a:pt x="12015" y="176969"/>
                    </a:cubicBezTo>
                    <a:cubicBezTo>
                      <a:pt x="2225" y="202104"/>
                      <a:pt x="6459" y="200517"/>
                      <a:pt x="5665" y="223006"/>
                    </a:cubicBezTo>
                    <a:cubicBezTo>
                      <a:pt x="4871" y="245495"/>
                      <a:pt x="7517" y="306350"/>
                      <a:pt x="7252" y="311906"/>
                    </a:cubicBezTo>
                    <a:cubicBezTo>
                      <a:pt x="6987" y="317462"/>
                      <a:pt x="4871" y="275394"/>
                      <a:pt x="4077" y="256344"/>
                    </a:cubicBezTo>
                    <a:cubicBezTo>
                      <a:pt x="3283" y="237294"/>
                      <a:pt x="-3595" y="227768"/>
                      <a:pt x="2490" y="197606"/>
                    </a:cubicBezTo>
                    <a:cubicBezTo>
                      <a:pt x="8575" y="167444"/>
                      <a:pt x="6459" y="106325"/>
                      <a:pt x="40590" y="75369"/>
                    </a:cubicBezTo>
                    <a:cubicBezTo>
                      <a:pt x="74721" y="44413"/>
                      <a:pt x="221036" y="6841"/>
                      <a:pt x="231090" y="7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4" name="フリーフォーム: 図形 3093">
                <a:extLst>
                  <a:ext uri="{FF2B5EF4-FFF2-40B4-BE49-F238E27FC236}">
                    <a16:creationId xmlns:a16="http://schemas.microsoft.com/office/drawing/2014/main" id="{0118E203-9323-43EA-8330-2D45E3143C11}"/>
                  </a:ext>
                </a:extLst>
              </p:cNvPr>
              <p:cNvSpPr/>
              <p:nvPr/>
            </p:nvSpPr>
            <p:spPr>
              <a:xfrm>
                <a:off x="7584717" y="2301786"/>
                <a:ext cx="282962" cy="636771"/>
              </a:xfrm>
              <a:custGeom>
                <a:avLst/>
                <a:gdLst>
                  <a:gd name="connsiteX0" fmla="*/ 132121 w 282962"/>
                  <a:gd name="connsiteY0" fmla="*/ 89 h 636771"/>
                  <a:gd name="connsiteX1" fmla="*/ 38458 w 282962"/>
                  <a:gd name="connsiteY1" fmla="*/ 122327 h 636771"/>
                  <a:gd name="connsiteX2" fmla="*/ 32108 w 282962"/>
                  <a:gd name="connsiteY2" fmla="*/ 154077 h 636771"/>
                  <a:gd name="connsiteX3" fmla="*/ 25758 w 282962"/>
                  <a:gd name="connsiteY3" fmla="*/ 265202 h 636771"/>
                  <a:gd name="connsiteX4" fmla="*/ 67033 w 282962"/>
                  <a:gd name="connsiteY4" fmla="*/ 330289 h 636771"/>
                  <a:gd name="connsiteX5" fmla="*/ 90846 w 282962"/>
                  <a:gd name="connsiteY5" fmla="*/ 400139 h 636771"/>
                  <a:gd name="connsiteX6" fmla="*/ 114658 w 282962"/>
                  <a:gd name="connsiteY6" fmla="*/ 473164 h 636771"/>
                  <a:gd name="connsiteX7" fmla="*/ 147996 w 282962"/>
                  <a:gd name="connsiteY7" fmla="*/ 550952 h 636771"/>
                  <a:gd name="connsiteX8" fmla="*/ 219433 w 282962"/>
                  <a:gd name="connsiteY8" fmla="*/ 600164 h 636771"/>
                  <a:gd name="connsiteX9" fmla="*/ 282933 w 282962"/>
                  <a:gd name="connsiteY9" fmla="*/ 636677 h 636771"/>
                  <a:gd name="connsiteX10" fmla="*/ 225783 w 282962"/>
                  <a:gd name="connsiteY10" fmla="*/ 608102 h 636771"/>
                  <a:gd name="connsiteX11" fmla="*/ 98783 w 282962"/>
                  <a:gd name="connsiteY11" fmla="*/ 533489 h 636771"/>
                  <a:gd name="connsiteX12" fmla="*/ 3533 w 282962"/>
                  <a:gd name="connsiteY12" fmla="*/ 233452 h 636771"/>
                  <a:gd name="connsiteX13" fmla="*/ 30521 w 282962"/>
                  <a:gd name="connsiteY13" fmla="*/ 104864 h 636771"/>
                  <a:gd name="connsiteX14" fmla="*/ 132121 w 282962"/>
                  <a:gd name="connsiteY14" fmla="*/ 89 h 6367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82962" h="636771">
                    <a:moveTo>
                      <a:pt x="132121" y="89"/>
                    </a:moveTo>
                    <a:cubicBezTo>
                      <a:pt x="133444" y="3000"/>
                      <a:pt x="55127" y="96662"/>
                      <a:pt x="38458" y="122327"/>
                    </a:cubicBezTo>
                    <a:cubicBezTo>
                      <a:pt x="21789" y="147992"/>
                      <a:pt x="34225" y="130264"/>
                      <a:pt x="32108" y="154077"/>
                    </a:cubicBezTo>
                    <a:cubicBezTo>
                      <a:pt x="29991" y="177890"/>
                      <a:pt x="19937" y="235833"/>
                      <a:pt x="25758" y="265202"/>
                    </a:cubicBezTo>
                    <a:cubicBezTo>
                      <a:pt x="31579" y="294571"/>
                      <a:pt x="56185" y="307799"/>
                      <a:pt x="67033" y="330289"/>
                    </a:cubicBezTo>
                    <a:cubicBezTo>
                      <a:pt x="77881" y="352779"/>
                      <a:pt x="82908" y="376327"/>
                      <a:pt x="90846" y="400139"/>
                    </a:cubicBezTo>
                    <a:cubicBezTo>
                      <a:pt x="98783" y="423952"/>
                      <a:pt x="105133" y="448029"/>
                      <a:pt x="114658" y="473164"/>
                    </a:cubicBezTo>
                    <a:cubicBezTo>
                      <a:pt x="124183" y="498299"/>
                      <a:pt x="130534" y="529785"/>
                      <a:pt x="147996" y="550952"/>
                    </a:cubicBezTo>
                    <a:cubicBezTo>
                      <a:pt x="165458" y="572119"/>
                      <a:pt x="196944" y="585877"/>
                      <a:pt x="219433" y="600164"/>
                    </a:cubicBezTo>
                    <a:cubicBezTo>
                      <a:pt x="241923" y="614452"/>
                      <a:pt x="281875" y="635354"/>
                      <a:pt x="282933" y="636677"/>
                    </a:cubicBezTo>
                    <a:cubicBezTo>
                      <a:pt x="283991" y="638000"/>
                      <a:pt x="256475" y="625300"/>
                      <a:pt x="225783" y="608102"/>
                    </a:cubicBezTo>
                    <a:cubicBezTo>
                      <a:pt x="195091" y="590904"/>
                      <a:pt x="135825" y="595931"/>
                      <a:pt x="98783" y="533489"/>
                    </a:cubicBezTo>
                    <a:cubicBezTo>
                      <a:pt x="61741" y="471047"/>
                      <a:pt x="14910" y="304889"/>
                      <a:pt x="3533" y="233452"/>
                    </a:cubicBezTo>
                    <a:cubicBezTo>
                      <a:pt x="-7844" y="162015"/>
                      <a:pt x="10148" y="143493"/>
                      <a:pt x="30521" y="104864"/>
                    </a:cubicBezTo>
                    <a:cubicBezTo>
                      <a:pt x="50894" y="66235"/>
                      <a:pt x="130798" y="-2822"/>
                      <a:pt x="132121" y="8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5" name="フリーフォーム: 図形 3094">
                <a:extLst>
                  <a:ext uri="{FF2B5EF4-FFF2-40B4-BE49-F238E27FC236}">
                    <a16:creationId xmlns:a16="http://schemas.microsoft.com/office/drawing/2014/main" id="{BECD0C60-0015-48CD-9DED-1A326606DB4A}"/>
                  </a:ext>
                </a:extLst>
              </p:cNvPr>
              <p:cNvSpPr/>
              <p:nvPr/>
            </p:nvSpPr>
            <p:spPr>
              <a:xfrm>
                <a:off x="7688256" y="2345801"/>
                <a:ext cx="203176" cy="572519"/>
              </a:xfrm>
              <a:custGeom>
                <a:avLst/>
                <a:gdLst>
                  <a:gd name="connsiteX0" fmla="*/ 7 w 203176"/>
                  <a:gd name="connsiteY0" fmla="*/ 524 h 572519"/>
                  <a:gd name="connsiteX1" fmla="*/ 144469 w 203176"/>
                  <a:gd name="connsiteY1" fmla="*/ 211662 h 572519"/>
                  <a:gd name="connsiteX2" fmla="*/ 177807 w 203176"/>
                  <a:gd name="connsiteY2" fmla="*/ 448199 h 572519"/>
                  <a:gd name="connsiteX3" fmla="*/ 158757 w 203176"/>
                  <a:gd name="connsiteY3" fmla="*/ 572024 h 572519"/>
                  <a:gd name="connsiteX4" fmla="*/ 187332 w 203176"/>
                  <a:gd name="connsiteY4" fmla="*/ 486299 h 572519"/>
                  <a:gd name="connsiteX5" fmla="*/ 201619 w 203176"/>
                  <a:gd name="connsiteY5" fmla="*/ 356124 h 572519"/>
                  <a:gd name="connsiteX6" fmla="*/ 150819 w 203176"/>
                  <a:gd name="connsiteY6" fmla="*/ 157687 h 572519"/>
                  <a:gd name="connsiteX7" fmla="*/ 7 w 203176"/>
                  <a:gd name="connsiteY7" fmla="*/ 524 h 572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03176" h="572519">
                    <a:moveTo>
                      <a:pt x="7" y="524"/>
                    </a:moveTo>
                    <a:cubicBezTo>
                      <a:pt x="-1051" y="9520"/>
                      <a:pt x="114836" y="137050"/>
                      <a:pt x="144469" y="211662"/>
                    </a:cubicBezTo>
                    <a:cubicBezTo>
                      <a:pt x="174102" y="286274"/>
                      <a:pt x="175426" y="388139"/>
                      <a:pt x="177807" y="448199"/>
                    </a:cubicBezTo>
                    <a:cubicBezTo>
                      <a:pt x="180188" y="508259"/>
                      <a:pt x="157170" y="565674"/>
                      <a:pt x="158757" y="572024"/>
                    </a:cubicBezTo>
                    <a:cubicBezTo>
                      <a:pt x="160345" y="578374"/>
                      <a:pt x="180188" y="522282"/>
                      <a:pt x="187332" y="486299"/>
                    </a:cubicBezTo>
                    <a:cubicBezTo>
                      <a:pt x="194476" y="450316"/>
                      <a:pt x="207705" y="410893"/>
                      <a:pt x="201619" y="356124"/>
                    </a:cubicBezTo>
                    <a:cubicBezTo>
                      <a:pt x="195534" y="301355"/>
                      <a:pt x="180452" y="214837"/>
                      <a:pt x="150819" y="157687"/>
                    </a:cubicBezTo>
                    <a:cubicBezTo>
                      <a:pt x="121186" y="100537"/>
                      <a:pt x="1065" y="-8472"/>
                      <a:pt x="7" y="52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6" name="フリーフォーム: 図形 3095">
                <a:extLst>
                  <a:ext uri="{FF2B5EF4-FFF2-40B4-BE49-F238E27FC236}">
                    <a16:creationId xmlns:a16="http://schemas.microsoft.com/office/drawing/2014/main" id="{E21B3984-E374-457C-9B37-47C7A7CB26A3}"/>
                  </a:ext>
                </a:extLst>
              </p:cNvPr>
              <p:cNvSpPr/>
              <p:nvPr/>
            </p:nvSpPr>
            <p:spPr>
              <a:xfrm>
                <a:off x="7764238" y="2293317"/>
                <a:ext cx="183821" cy="706634"/>
              </a:xfrm>
              <a:custGeom>
                <a:avLst/>
                <a:gdLst>
                  <a:gd name="connsiteX0" fmla="*/ 225 w 183821"/>
                  <a:gd name="connsiteY0" fmla="*/ 2208 h 706634"/>
                  <a:gd name="connsiteX1" fmla="*/ 128812 w 183821"/>
                  <a:gd name="connsiteY1" fmla="*/ 210171 h 706634"/>
                  <a:gd name="connsiteX2" fmla="*/ 182787 w 183821"/>
                  <a:gd name="connsiteY2" fmla="*/ 429246 h 706634"/>
                  <a:gd name="connsiteX3" fmla="*/ 162150 w 183821"/>
                  <a:gd name="connsiteY3" fmla="*/ 570533 h 706634"/>
                  <a:gd name="connsiteX4" fmla="*/ 135162 w 183821"/>
                  <a:gd name="connsiteY4" fmla="*/ 703883 h 706634"/>
                  <a:gd name="connsiteX5" fmla="*/ 147862 w 183821"/>
                  <a:gd name="connsiteY5" fmla="*/ 645146 h 706634"/>
                  <a:gd name="connsiteX6" fmla="*/ 170087 w 183821"/>
                  <a:gd name="connsiteY6" fmla="*/ 465758 h 706634"/>
                  <a:gd name="connsiteX7" fmla="*/ 155800 w 183821"/>
                  <a:gd name="connsiteY7" fmla="*/ 259383 h 706634"/>
                  <a:gd name="connsiteX8" fmla="*/ 147862 w 183821"/>
                  <a:gd name="connsiteY8" fmla="*/ 216521 h 706634"/>
                  <a:gd name="connsiteX9" fmla="*/ 98650 w 183821"/>
                  <a:gd name="connsiteY9" fmla="*/ 106983 h 706634"/>
                  <a:gd name="connsiteX10" fmla="*/ 225 w 183821"/>
                  <a:gd name="connsiteY10" fmla="*/ 2208 h 706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83821" h="706634">
                    <a:moveTo>
                      <a:pt x="225" y="2208"/>
                    </a:moveTo>
                    <a:cubicBezTo>
                      <a:pt x="5252" y="19406"/>
                      <a:pt x="98385" y="138998"/>
                      <a:pt x="128812" y="210171"/>
                    </a:cubicBezTo>
                    <a:cubicBezTo>
                      <a:pt x="159239" y="281344"/>
                      <a:pt x="177231" y="369186"/>
                      <a:pt x="182787" y="429246"/>
                    </a:cubicBezTo>
                    <a:cubicBezTo>
                      <a:pt x="188343" y="489306"/>
                      <a:pt x="170087" y="524760"/>
                      <a:pt x="162150" y="570533"/>
                    </a:cubicBezTo>
                    <a:cubicBezTo>
                      <a:pt x="154213" y="616306"/>
                      <a:pt x="137543" y="691448"/>
                      <a:pt x="135162" y="703883"/>
                    </a:cubicBezTo>
                    <a:cubicBezTo>
                      <a:pt x="132781" y="716318"/>
                      <a:pt x="142041" y="684833"/>
                      <a:pt x="147862" y="645146"/>
                    </a:cubicBezTo>
                    <a:cubicBezTo>
                      <a:pt x="153683" y="605459"/>
                      <a:pt x="168764" y="530052"/>
                      <a:pt x="170087" y="465758"/>
                    </a:cubicBezTo>
                    <a:cubicBezTo>
                      <a:pt x="171410" y="401464"/>
                      <a:pt x="159504" y="300922"/>
                      <a:pt x="155800" y="259383"/>
                    </a:cubicBezTo>
                    <a:cubicBezTo>
                      <a:pt x="152096" y="217844"/>
                      <a:pt x="157387" y="241921"/>
                      <a:pt x="147862" y="216521"/>
                    </a:cubicBezTo>
                    <a:cubicBezTo>
                      <a:pt x="138337" y="191121"/>
                      <a:pt x="121669" y="141114"/>
                      <a:pt x="98650" y="106983"/>
                    </a:cubicBezTo>
                    <a:cubicBezTo>
                      <a:pt x="75631" y="72852"/>
                      <a:pt x="-4802" y="-14990"/>
                      <a:pt x="225" y="220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7" name="フリーフォーム: 図形 3096">
                <a:extLst>
                  <a:ext uri="{FF2B5EF4-FFF2-40B4-BE49-F238E27FC236}">
                    <a16:creationId xmlns:a16="http://schemas.microsoft.com/office/drawing/2014/main" id="{7253175A-F569-4424-BBFD-5BB14F85BE9B}"/>
                  </a:ext>
                </a:extLst>
              </p:cNvPr>
              <p:cNvSpPr/>
              <p:nvPr/>
            </p:nvSpPr>
            <p:spPr>
              <a:xfrm>
                <a:off x="6496031" y="2711414"/>
                <a:ext cx="511354" cy="746741"/>
              </a:xfrm>
              <a:custGeom>
                <a:avLst/>
                <a:gdLst>
                  <a:gd name="connsiteX0" fmla="*/ 511194 w 511354"/>
                  <a:gd name="connsiteY0" fmla="*/ 36 h 746741"/>
                  <a:gd name="connsiteX1" fmla="*/ 457219 w 511354"/>
                  <a:gd name="connsiteY1" fmla="*/ 246099 h 746741"/>
                  <a:gd name="connsiteX2" fmla="*/ 319107 w 511354"/>
                  <a:gd name="connsiteY2" fmla="*/ 433424 h 746741"/>
                  <a:gd name="connsiteX3" fmla="*/ 155594 w 511354"/>
                  <a:gd name="connsiteY3" fmla="*/ 615986 h 746741"/>
                  <a:gd name="connsiteX4" fmla="*/ 3194 w 511354"/>
                  <a:gd name="connsiteY4" fmla="*/ 742986 h 746741"/>
                  <a:gd name="connsiteX5" fmla="*/ 65107 w 511354"/>
                  <a:gd name="connsiteY5" fmla="*/ 696949 h 746741"/>
                  <a:gd name="connsiteX6" fmla="*/ 217507 w 511354"/>
                  <a:gd name="connsiteY6" fmla="*/ 533436 h 746741"/>
                  <a:gd name="connsiteX7" fmla="*/ 358794 w 511354"/>
                  <a:gd name="connsiteY7" fmla="*/ 373099 h 746741"/>
                  <a:gd name="connsiteX8" fmla="*/ 442932 w 511354"/>
                  <a:gd name="connsiteY8" fmla="*/ 228636 h 746741"/>
                  <a:gd name="connsiteX9" fmla="*/ 511194 w 511354"/>
                  <a:gd name="connsiteY9" fmla="*/ 36 h 7467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11354" h="746741">
                    <a:moveTo>
                      <a:pt x="511194" y="36"/>
                    </a:moveTo>
                    <a:cubicBezTo>
                      <a:pt x="513575" y="2946"/>
                      <a:pt x="489233" y="173868"/>
                      <a:pt x="457219" y="246099"/>
                    </a:cubicBezTo>
                    <a:cubicBezTo>
                      <a:pt x="425204" y="318330"/>
                      <a:pt x="369378" y="371776"/>
                      <a:pt x="319107" y="433424"/>
                    </a:cubicBezTo>
                    <a:cubicBezTo>
                      <a:pt x="268836" y="495072"/>
                      <a:pt x="208246" y="564392"/>
                      <a:pt x="155594" y="615986"/>
                    </a:cubicBezTo>
                    <a:cubicBezTo>
                      <a:pt x="102942" y="667580"/>
                      <a:pt x="18275" y="729492"/>
                      <a:pt x="3194" y="742986"/>
                    </a:cubicBezTo>
                    <a:cubicBezTo>
                      <a:pt x="-11887" y="756480"/>
                      <a:pt x="29388" y="731874"/>
                      <a:pt x="65107" y="696949"/>
                    </a:cubicBezTo>
                    <a:cubicBezTo>
                      <a:pt x="100826" y="662024"/>
                      <a:pt x="168559" y="587411"/>
                      <a:pt x="217507" y="533436"/>
                    </a:cubicBezTo>
                    <a:cubicBezTo>
                      <a:pt x="266455" y="479461"/>
                      <a:pt x="321223" y="423899"/>
                      <a:pt x="358794" y="373099"/>
                    </a:cubicBezTo>
                    <a:cubicBezTo>
                      <a:pt x="396365" y="322299"/>
                      <a:pt x="414622" y="287373"/>
                      <a:pt x="442932" y="228636"/>
                    </a:cubicBezTo>
                    <a:cubicBezTo>
                      <a:pt x="471242" y="169899"/>
                      <a:pt x="508813" y="-2874"/>
                      <a:pt x="511194" y="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8" name="フリーフォーム: 図形 3097">
                <a:extLst>
                  <a:ext uri="{FF2B5EF4-FFF2-40B4-BE49-F238E27FC236}">
                    <a16:creationId xmlns:a16="http://schemas.microsoft.com/office/drawing/2014/main" id="{BC643E70-F063-4C88-BFE0-38BFB8C4E259}"/>
                  </a:ext>
                </a:extLst>
              </p:cNvPr>
              <p:cNvSpPr/>
              <p:nvPr/>
            </p:nvSpPr>
            <p:spPr>
              <a:xfrm>
                <a:off x="7013064" y="2706596"/>
                <a:ext cx="122193" cy="150925"/>
              </a:xfrm>
              <a:custGeom>
                <a:avLst/>
                <a:gdLst>
                  <a:gd name="connsiteX0" fmla="*/ 511 w 122193"/>
                  <a:gd name="connsiteY0" fmla="*/ 92 h 150925"/>
                  <a:gd name="connsiteX1" fmla="*/ 113224 w 122193"/>
                  <a:gd name="connsiteY1" fmla="*/ 95342 h 150925"/>
                  <a:gd name="connsiteX2" fmla="*/ 113224 w 122193"/>
                  <a:gd name="connsiteY2" fmla="*/ 150904 h 150925"/>
                  <a:gd name="connsiteX3" fmla="*/ 97349 w 122193"/>
                  <a:gd name="connsiteY3" fmla="*/ 101692 h 150925"/>
                  <a:gd name="connsiteX4" fmla="*/ 71949 w 122193"/>
                  <a:gd name="connsiteY4" fmla="*/ 77879 h 150925"/>
                  <a:gd name="connsiteX5" fmla="*/ 511 w 122193"/>
                  <a:gd name="connsiteY5" fmla="*/ 92 h 150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2193" h="150925">
                    <a:moveTo>
                      <a:pt x="511" y="92"/>
                    </a:moveTo>
                    <a:cubicBezTo>
                      <a:pt x="7390" y="3003"/>
                      <a:pt x="94439" y="70207"/>
                      <a:pt x="113224" y="95342"/>
                    </a:cubicBezTo>
                    <a:cubicBezTo>
                      <a:pt x="132010" y="120477"/>
                      <a:pt x="115870" y="149846"/>
                      <a:pt x="113224" y="150904"/>
                    </a:cubicBezTo>
                    <a:cubicBezTo>
                      <a:pt x="110578" y="151962"/>
                      <a:pt x="104228" y="113863"/>
                      <a:pt x="97349" y="101692"/>
                    </a:cubicBezTo>
                    <a:cubicBezTo>
                      <a:pt x="90470" y="89521"/>
                      <a:pt x="85707" y="91902"/>
                      <a:pt x="71949" y="77879"/>
                    </a:cubicBezTo>
                    <a:cubicBezTo>
                      <a:pt x="58191" y="63856"/>
                      <a:pt x="-6368" y="-2819"/>
                      <a:pt x="511" y="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99" name="フリーフォーム: 図形 3098">
                <a:extLst>
                  <a:ext uri="{FF2B5EF4-FFF2-40B4-BE49-F238E27FC236}">
                    <a16:creationId xmlns:a16="http://schemas.microsoft.com/office/drawing/2014/main" id="{60A15C30-7CEB-4438-AF0D-FFE33A4CB4E5}"/>
                  </a:ext>
                </a:extLst>
              </p:cNvPr>
              <p:cNvSpPr/>
              <p:nvPr/>
            </p:nvSpPr>
            <p:spPr>
              <a:xfrm>
                <a:off x="6877667" y="2965270"/>
                <a:ext cx="177482" cy="234957"/>
              </a:xfrm>
              <a:custGeom>
                <a:avLst/>
                <a:gdLst>
                  <a:gd name="connsiteX0" fmla="*/ 175596 w 177482"/>
                  <a:gd name="connsiteY0" fmla="*/ 180 h 234957"/>
                  <a:gd name="connsiteX1" fmla="*/ 94633 w 177482"/>
                  <a:gd name="connsiteY1" fmla="*/ 117655 h 234957"/>
                  <a:gd name="connsiteX2" fmla="*/ 2558 w 177482"/>
                  <a:gd name="connsiteY2" fmla="*/ 233543 h 234957"/>
                  <a:gd name="connsiteX3" fmla="*/ 35896 w 177482"/>
                  <a:gd name="connsiteY3" fmla="*/ 176393 h 234957"/>
                  <a:gd name="connsiteX4" fmla="*/ 142258 w 177482"/>
                  <a:gd name="connsiteY4" fmla="*/ 92255 h 234957"/>
                  <a:gd name="connsiteX5" fmla="*/ 175596 w 177482"/>
                  <a:gd name="connsiteY5" fmla="*/ 180 h 2349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77482" h="234957">
                    <a:moveTo>
                      <a:pt x="175596" y="180"/>
                    </a:moveTo>
                    <a:cubicBezTo>
                      <a:pt x="167659" y="4413"/>
                      <a:pt x="123473" y="78761"/>
                      <a:pt x="94633" y="117655"/>
                    </a:cubicBezTo>
                    <a:cubicBezTo>
                      <a:pt x="65793" y="156549"/>
                      <a:pt x="12347" y="223753"/>
                      <a:pt x="2558" y="233543"/>
                    </a:cubicBezTo>
                    <a:cubicBezTo>
                      <a:pt x="-7231" y="243333"/>
                      <a:pt x="12613" y="199941"/>
                      <a:pt x="35896" y="176393"/>
                    </a:cubicBezTo>
                    <a:cubicBezTo>
                      <a:pt x="59179" y="152845"/>
                      <a:pt x="119239" y="117126"/>
                      <a:pt x="142258" y="92255"/>
                    </a:cubicBezTo>
                    <a:cubicBezTo>
                      <a:pt x="165277" y="67384"/>
                      <a:pt x="183533" y="-4053"/>
                      <a:pt x="175596" y="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0" name="フリーフォーム: 図形 3099">
                <a:extLst>
                  <a:ext uri="{FF2B5EF4-FFF2-40B4-BE49-F238E27FC236}">
                    <a16:creationId xmlns:a16="http://schemas.microsoft.com/office/drawing/2014/main" id="{9ADF0F41-7BCC-4DD9-A6DD-BE8D963D8254}"/>
                  </a:ext>
                </a:extLst>
              </p:cNvPr>
              <p:cNvSpPr/>
              <p:nvPr/>
            </p:nvSpPr>
            <p:spPr>
              <a:xfrm>
                <a:off x="5894374" y="3333335"/>
                <a:ext cx="212874" cy="138501"/>
              </a:xfrm>
              <a:custGeom>
                <a:avLst/>
                <a:gdLst>
                  <a:gd name="connsiteX0" fmla="*/ 14 w 212874"/>
                  <a:gd name="connsiteY0" fmla="*/ 415 h 138501"/>
                  <a:gd name="connsiteX1" fmla="*/ 120664 w 212874"/>
                  <a:gd name="connsiteY1" fmla="*/ 35340 h 138501"/>
                  <a:gd name="connsiteX2" fmla="*/ 211151 w 212874"/>
                  <a:gd name="connsiteY2" fmla="*/ 136940 h 138501"/>
                  <a:gd name="connsiteX3" fmla="*/ 176226 w 212874"/>
                  <a:gd name="connsiteY3" fmla="*/ 94078 h 138501"/>
                  <a:gd name="connsiteX4" fmla="*/ 128601 w 212874"/>
                  <a:gd name="connsiteY4" fmla="*/ 54390 h 138501"/>
                  <a:gd name="connsiteX5" fmla="*/ 14 w 212874"/>
                  <a:gd name="connsiteY5" fmla="*/ 415 h 1385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2874" h="138501">
                    <a:moveTo>
                      <a:pt x="14" y="415"/>
                    </a:moveTo>
                    <a:cubicBezTo>
                      <a:pt x="-1309" y="-2760"/>
                      <a:pt x="85475" y="12586"/>
                      <a:pt x="120664" y="35340"/>
                    </a:cubicBezTo>
                    <a:cubicBezTo>
                      <a:pt x="155854" y="58094"/>
                      <a:pt x="201891" y="127150"/>
                      <a:pt x="211151" y="136940"/>
                    </a:cubicBezTo>
                    <a:cubicBezTo>
                      <a:pt x="220411" y="146730"/>
                      <a:pt x="189984" y="107836"/>
                      <a:pt x="176226" y="94078"/>
                    </a:cubicBezTo>
                    <a:cubicBezTo>
                      <a:pt x="162468" y="80320"/>
                      <a:pt x="152943" y="67619"/>
                      <a:pt x="128601" y="54390"/>
                    </a:cubicBezTo>
                    <a:cubicBezTo>
                      <a:pt x="104259" y="41161"/>
                      <a:pt x="1337" y="3590"/>
                      <a:pt x="14" y="4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1" name="フリーフォーム: 図形 3100">
                <a:extLst>
                  <a:ext uri="{FF2B5EF4-FFF2-40B4-BE49-F238E27FC236}">
                    <a16:creationId xmlns:a16="http://schemas.microsoft.com/office/drawing/2014/main" id="{0CE847C4-53D3-4DA5-A146-67C3319184C1}"/>
                  </a:ext>
                </a:extLst>
              </p:cNvPr>
              <p:cNvSpPr/>
              <p:nvPr/>
            </p:nvSpPr>
            <p:spPr>
              <a:xfrm>
                <a:off x="5859889" y="3393021"/>
                <a:ext cx="286980" cy="134124"/>
              </a:xfrm>
              <a:custGeom>
                <a:avLst/>
                <a:gdLst>
                  <a:gd name="connsiteX0" fmla="*/ 1161 w 286980"/>
                  <a:gd name="connsiteY0" fmla="*/ 2642 h 134124"/>
                  <a:gd name="connsiteX1" fmla="*/ 97999 w 286980"/>
                  <a:gd name="connsiteY1" fmla="*/ 16929 h 134124"/>
                  <a:gd name="connsiteX2" fmla="*/ 280561 w 286980"/>
                  <a:gd name="connsiteY2" fmla="*/ 131229 h 134124"/>
                  <a:gd name="connsiteX3" fmla="*/ 237699 w 286980"/>
                  <a:gd name="connsiteY3" fmla="*/ 94717 h 134124"/>
                  <a:gd name="connsiteX4" fmla="*/ 159911 w 286980"/>
                  <a:gd name="connsiteY4" fmla="*/ 37567 h 134124"/>
                  <a:gd name="connsiteX5" fmla="*/ 1161 w 286980"/>
                  <a:gd name="connsiteY5" fmla="*/ 2642 h 1341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6980" h="134124">
                    <a:moveTo>
                      <a:pt x="1161" y="2642"/>
                    </a:moveTo>
                    <a:cubicBezTo>
                      <a:pt x="-9158" y="-798"/>
                      <a:pt x="51432" y="-4502"/>
                      <a:pt x="97999" y="16929"/>
                    </a:cubicBezTo>
                    <a:cubicBezTo>
                      <a:pt x="144566" y="38360"/>
                      <a:pt x="257278" y="118264"/>
                      <a:pt x="280561" y="131229"/>
                    </a:cubicBezTo>
                    <a:cubicBezTo>
                      <a:pt x="303844" y="144194"/>
                      <a:pt x="257807" y="110327"/>
                      <a:pt x="237699" y="94717"/>
                    </a:cubicBezTo>
                    <a:cubicBezTo>
                      <a:pt x="217591" y="79107"/>
                      <a:pt x="196159" y="53971"/>
                      <a:pt x="159911" y="37567"/>
                    </a:cubicBezTo>
                    <a:cubicBezTo>
                      <a:pt x="123663" y="21163"/>
                      <a:pt x="11480" y="6082"/>
                      <a:pt x="1161" y="26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2" name="フリーフォーム: 図形 3101">
                <a:extLst>
                  <a:ext uri="{FF2B5EF4-FFF2-40B4-BE49-F238E27FC236}">
                    <a16:creationId xmlns:a16="http://schemas.microsoft.com/office/drawing/2014/main" id="{43D1130F-603D-4817-B927-BDBABA9EE0F0}"/>
                  </a:ext>
                </a:extLst>
              </p:cNvPr>
              <p:cNvSpPr/>
              <p:nvPr/>
            </p:nvSpPr>
            <p:spPr>
              <a:xfrm>
                <a:off x="5857517" y="3338480"/>
                <a:ext cx="240443" cy="252455"/>
              </a:xfrm>
              <a:custGeom>
                <a:avLst/>
                <a:gdLst>
                  <a:gd name="connsiteX0" fmla="*/ 51158 w 240443"/>
                  <a:gd name="connsiteY0" fmla="*/ 33 h 252455"/>
                  <a:gd name="connsiteX1" fmla="*/ 3533 w 240443"/>
                  <a:gd name="connsiteY1" fmla="*/ 71470 h 252455"/>
                  <a:gd name="connsiteX2" fmla="*/ 8296 w 240443"/>
                  <a:gd name="connsiteY2" fmla="*/ 103220 h 252455"/>
                  <a:gd name="connsiteX3" fmla="*/ 46396 w 240443"/>
                  <a:gd name="connsiteY3" fmla="*/ 174658 h 252455"/>
                  <a:gd name="connsiteX4" fmla="*/ 147996 w 240443"/>
                  <a:gd name="connsiteY4" fmla="*/ 220695 h 252455"/>
                  <a:gd name="connsiteX5" fmla="*/ 240071 w 240443"/>
                  <a:gd name="connsiteY5" fmla="*/ 252445 h 252455"/>
                  <a:gd name="connsiteX6" fmla="*/ 176571 w 240443"/>
                  <a:gd name="connsiteY6" fmla="*/ 217520 h 252455"/>
                  <a:gd name="connsiteX7" fmla="*/ 82908 w 240443"/>
                  <a:gd name="connsiteY7" fmla="*/ 176245 h 252455"/>
                  <a:gd name="connsiteX8" fmla="*/ 46396 w 240443"/>
                  <a:gd name="connsiteY8" fmla="*/ 146083 h 252455"/>
                  <a:gd name="connsiteX9" fmla="*/ 14646 w 240443"/>
                  <a:gd name="connsiteY9" fmla="*/ 80995 h 252455"/>
                  <a:gd name="connsiteX10" fmla="*/ 51158 w 240443"/>
                  <a:gd name="connsiteY10" fmla="*/ 33 h 2524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240443" h="252455">
                    <a:moveTo>
                      <a:pt x="51158" y="33"/>
                    </a:moveTo>
                    <a:cubicBezTo>
                      <a:pt x="49306" y="-1554"/>
                      <a:pt x="10677" y="54272"/>
                      <a:pt x="3533" y="71470"/>
                    </a:cubicBezTo>
                    <a:cubicBezTo>
                      <a:pt x="-3611" y="88668"/>
                      <a:pt x="1152" y="86022"/>
                      <a:pt x="8296" y="103220"/>
                    </a:cubicBezTo>
                    <a:cubicBezTo>
                      <a:pt x="15440" y="120418"/>
                      <a:pt x="23113" y="155079"/>
                      <a:pt x="46396" y="174658"/>
                    </a:cubicBezTo>
                    <a:cubicBezTo>
                      <a:pt x="69679" y="194237"/>
                      <a:pt x="115717" y="207731"/>
                      <a:pt x="147996" y="220695"/>
                    </a:cubicBezTo>
                    <a:cubicBezTo>
                      <a:pt x="180275" y="233659"/>
                      <a:pt x="235309" y="252974"/>
                      <a:pt x="240071" y="252445"/>
                    </a:cubicBezTo>
                    <a:cubicBezTo>
                      <a:pt x="244834" y="251916"/>
                      <a:pt x="202765" y="230220"/>
                      <a:pt x="176571" y="217520"/>
                    </a:cubicBezTo>
                    <a:cubicBezTo>
                      <a:pt x="150377" y="204820"/>
                      <a:pt x="104604" y="188151"/>
                      <a:pt x="82908" y="176245"/>
                    </a:cubicBezTo>
                    <a:cubicBezTo>
                      <a:pt x="61212" y="164339"/>
                      <a:pt x="57773" y="161958"/>
                      <a:pt x="46396" y="146083"/>
                    </a:cubicBezTo>
                    <a:cubicBezTo>
                      <a:pt x="35019" y="130208"/>
                      <a:pt x="16233" y="102691"/>
                      <a:pt x="14646" y="80995"/>
                    </a:cubicBezTo>
                    <a:cubicBezTo>
                      <a:pt x="13059" y="59299"/>
                      <a:pt x="53010" y="1620"/>
                      <a:pt x="51158" y="3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3" name="フリーフォーム: 図形 3102">
                <a:extLst>
                  <a:ext uri="{FF2B5EF4-FFF2-40B4-BE49-F238E27FC236}">
                    <a16:creationId xmlns:a16="http://schemas.microsoft.com/office/drawing/2014/main" id="{43A9E132-E8B8-472A-A3C3-AF8E233F450D}"/>
                  </a:ext>
                </a:extLst>
              </p:cNvPr>
              <p:cNvSpPr/>
              <p:nvPr/>
            </p:nvSpPr>
            <p:spPr>
              <a:xfrm>
                <a:off x="5954711" y="3441672"/>
                <a:ext cx="147649" cy="73344"/>
              </a:xfrm>
              <a:custGeom>
                <a:avLst/>
                <a:gdLst>
                  <a:gd name="connsiteX0" fmla="*/ 2 w 147649"/>
                  <a:gd name="connsiteY0" fmla="*/ 28 h 73344"/>
                  <a:gd name="connsiteX1" fmla="*/ 103189 w 147649"/>
                  <a:gd name="connsiteY1" fmla="*/ 55591 h 73344"/>
                  <a:gd name="connsiteX2" fmla="*/ 147639 w 147649"/>
                  <a:gd name="connsiteY2" fmla="*/ 73053 h 73344"/>
                  <a:gd name="connsiteX3" fmla="*/ 100014 w 147649"/>
                  <a:gd name="connsiteY3" fmla="*/ 63528 h 73344"/>
                  <a:gd name="connsiteX4" fmla="*/ 2 w 147649"/>
                  <a:gd name="connsiteY4" fmla="*/ 28 h 733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649" h="73344">
                    <a:moveTo>
                      <a:pt x="2" y="28"/>
                    </a:moveTo>
                    <a:cubicBezTo>
                      <a:pt x="531" y="-1295"/>
                      <a:pt x="78583" y="43420"/>
                      <a:pt x="103189" y="55591"/>
                    </a:cubicBezTo>
                    <a:cubicBezTo>
                      <a:pt x="127795" y="67762"/>
                      <a:pt x="148168" y="71730"/>
                      <a:pt x="147639" y="73053"/>
                    </a:cubicBezTo>
                    <a:cubicBezTo>
                      <a:pt x="147110" y="74376"/>
                      <a:pt x="121181" y="71201"/>
                      <a:pt x="100014" y="63528"/>
                    </a:cubicBezTo>
                    <a:cubicBezTo>
                      <a:pt x="78847" y="55855"/>
                      <a:pt x="-527" y="1351"/>
                      <a:pt x="2" y="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4" name="フリーフォーム: 図形 3103">
                <a:extLst>
                  <a:ext uri="{FF2B5EF4-FFF2-40B4-BE49-F238E27FC236}">
                    <a16:creationId xmlns:a16="http://schemas.microsoft.com/office/drawing/2014/main" id="{D26E6283-1E72-40A3-8922-472D1259F4DC}"/>
                  </a:ext>
                </a:extLst>
              </p:cNvPr>
              <p:cNvSpPr/>
              <p:nvPr/>
            </p:nvSpPr>
            <p:spPr>
              <a:xfrm>
                <a:off x="5997000" y="3074903"/>
                <a:ext cx="141945" cy="288286"/>
              </a:xfrm>
              <a:custGeom>
                <a:avLst/>
                <a:gdLst>
                  <a:gd name="connsiteX0" fmla="*/ 13275 w 141945"/>
                  <a:gd name="connsiteY0" fmla="*/ 85 h 288286"/>
                  <a:gd name="connsiteX1" fmla="*/ 6925 w 141945"/>
                  <a:gd name="connsiteY1" fmla="*/ 79460 h 288286"/>
                  <a:gd name="connsiteX2" fmla="*/ 84713 w 141945"/>
                  <a:gd name="connsiteY2" fmla="*/ 201697 h 288286"/>
                  <a:gd name="connsiteX3" fmla="*/ 141863 w 141945"/>
                  <a:gd name="connsiteY3" fmla="*/ 287422 h 288286"/>
                  <a:gd name="connsiteX4" fmla="*/ 95825 w 141945"/>
                  <a:gd name="connsiteY4" fmla="*/ 239797 h 288286"/>
                  <a:gd name="connsiteX5" fmla="*/ 32325 w 141945"/>
                  <a:gd name="connsiteY5" fmla="*/ 142960 h 288286"/>
                  <a:gd name="connsiteX6" fmla="*/ 575 w 141945"/>
                  <a:gd name="connsiteY6" fmla="*/ 93747 h 288286"/>
                  <a:gd name="connsiteX7" fmla="*/ 13275 w 141945"/>
                  <a:gd name="connsiteY7" fmla="*/ 85 h 2882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41945" h="288286">
                    <a:moveTo>
                      <a:pt x="13275" y="85"/>
                    </a:moveTo>
                    <a:cubicBezTo>
                      <a:pt x="14333" y="-2296"/>
                      <a:pt x="-4981" y="45858"/>
                      <a:pt x="6925" y="79460"/>
                    </a:cubicBezTo>
                    <a:cubicBezTo>
                      <a:pt x="18831" y="113062"/>
                      <a:pt x="62223" y="167037"/>
                      <a:pt x="84713" y="201697"/>
                    </a:cubicBezTo>
                    <a:cubicBezTo>
                      <a:pt x="107203" y="236357"/>
                      <a:pt x="140011" y="281072"/>
                      <a:pt x="141863" y="287422"/>
                    </a:cubicBezTo>
                    <a:cubicBezTo>
                      <a:pt x="143715" y="293772"/>
                      <a:pt x="114081" y="263874"/>
                      <a:pt x="95825" y="239797"/>
                    </a:cubicBezTo>
                    <a:cubicBezTo>
                      <a:pt x="77569" y="215720"/>
                      <a:pt x="32325" y="142960"/>
                      <a:pt x="32325" y="142960"/>
                    </a:cubicBezTo>
                    <a:cubicBezTo>
                      <a:pt x="16450" y="118618"/>
                      <a:pt x="4279" y="114120"/>
                      <a:pt x="575" y="93747"/>
                    </a:cubicBezTo>
                    <a:cubicBezTo>
                      <a:pt x="-3129" y="73374"/>
                      <a:pt x="12217" y="2466"/>
                      <a:pt x="13275" y="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5" name="フリーフォーム: 図形 3104">
                <a:extLst>
                  <a:ext uri="{FF2B5EF4-FFF2-40B4-BE49-F238E27FC236}">
                    <a16:creationId xmlns:a16="http://schemas.microsoft.com/office/drawing/2014/main" id="{2B74419C-E231-40F3-BD63-8BC416867CF1}"/>
                  </a:ext>
                </a:extLst>
              </p:cNvPr>
              <p:cNvSpPr/>
              <p:nvPr/>
            </p:nvSpPr>
            <p:spPr>
              <a:xfrm>
                <a:off x="6035042" y="3074985"/>
                <a:ext cx="119736" cy="266796"/>
              </a:xfrm>
              <a:custGeom>
                <a:avLst/>
                <a:gdLst>
                  <a:gd name="connsiteX0" fmla="*/ 10158 w 119736"/>
                  <a:gd name="connsiteY0" fmla="*/ 3 h 266796"/>
                  <a:gd name="connsiteX1" fmla="*/ 13333 w 119736"/>
                  <a:gd name="connsiteY1" fmla="*/ 96840 h 266796"/>
                  <a:gd name="connsiteX2" fmla="*/ 62546 w 119736"/>
                  <a:gd name="connsiteY2" fmla="*/ 182565 h 266796"/>
                  <a:gd name="connsiteX3" fmla="*/ 119696 w 119736"/>
                  <a:gd name="connsiteY3" fmla="*/ 266703 h 266796"/>
                  <a:gd name="connsiteX4" fmla="*/ 70483 w 119736"/>
                  <a:gd name="connsiteY4" fmla="*/ 196853 h 266796"/>
                  <a:gd name="connsiteX5" fmla="*/ 3808 w 119736"/>
                  <a:gd name="connsiteY5" fmla="*/ 93665 h 266796"/>
                  <a:gd name="connsiteX6" fmla="*/ 10158 w 119736"/>
                  <a:gd name="connsiteY6" fmla="*/ 3 h 2667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736" h="266796">
                    <a:moveTo>
                      <a:pt x="10158" y="3"/>
                    </a:moveTo>
                    <a:cubicBezTo>
                      <a:pt x="11745" y="532"/>
                      <a:pt x="4602" y="66413"/>
                      <a:pt x="13333" y="96840"/>
                    </a:cubicBezTo>
                    <a:cubicBezTo>
                      <a:pt x="22064" y="127267"/>
                      <a:pt x="44819" y="154255"/>
                      <a:pt x="62546" y="182565"/>
                    </a:cubicBezTo>
                    <a:cubicBezTo>
                      <a:pt x="80273" y="210876"/>
                      <a:pt x="118373" y="264322"/>
                      <a:pt x="119696" y="266703"/>
                    </a:cubicBezTo>
                    <a:cubicBezTo>
                      <a:pt x="121019" y="269084"/>
                      <a:pt x="89798" y="225693"/>
                      <a:pt x="70483" y="196853"/>
                    </a:cubicBezTo>
                    <a:cubicBezTo>
                      <a:pt x="51168" y="168013"/>
                      <a:pt x="14656" y="122505"/>
                      <a:pt x="3808" y="93665"/>
                    </a:cubicBezTo>
                    <a:cubicBezTo>
                      <a:pt x="-7040" y="64825"/>
                      <a:pt x="8571" y="-526"/>
                      <a:pt x="10158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6" name="フリーフォーム: 図形 3105">
                <a:extLst>
                  <a:ext uri="{FF2B5EF4-FFF2-40B4-BE49-F238E27FC236}">
                    <a16:creationId xmlns:a16="http://schemas.microsoft.com/office/drawing/2014/main" id="{6530E7B5-20BA-4D57-BF7B-216B12409507}"/>
                  </a:ext>
                </a:extLst>
              </p:cNvPr>
              <p:cNvSpPr/>
              <p:nvPr/>
            </p:nvSpPr>
            <p:spPr>
              <a:xfrm>
                <a:off x="5962651" y="3072712"/>
                <a:ext cx="155599" cy="415227"/>
              </a:xfrm>
              <a:custGeom>
                <a:avLst/>
                <a:gdLst>
                  <a:gd name="connsiteX0" fmla="*/ 42862 w 155599"/>
                  <a:gd name="connsiteY0" fmla="*/ 2276 h 415227"/>
                  <a:gd name="connsiteX1" fmla="*/ 4762 w 155599"/>
                  <a:gd name="connsiteY1" fmla="*/ 72126 h 415227"/>
                  <a:gd name="connsiteX2" fmla="*/ 4762 w 155599"/>
                  <a:gd name="connsiteY2" fmla="*/ 154676 h 415227"/>
                  <a:gd name="connsiteX3" fmla="*/ 42862 w 155599"/>
                  <a:gd name="connsiteY3" fmla="*/ 251513 h 415227"/>
                  <a:gd name="connsiteX4" fmla="*/ 153987 w 155599"/>
                  <a:gd name="connsiteY4" fmla="*/ 413438 h 415227"/>
                  <a:gd name="connsiteX5" fmla="*/ 106362 w 155599"/>
                  <a:gd name="connsiteY5" fmla="*/ 334063 h 415227"/>
                  <a:gd name="connsiteX6" fmla="*/ 71437 w 155599"/>
                  <a:gd name="connsiteY6" fmla="*/ 270563 h 415227"/>
                  <a:gd name="connsiteX7" fmla="*/ 12699 w 155599"/>
                  <a:gd name="connsiteY7" fmla="*/ 159438 h 415227"/>
                  <a:gd name="connsiteX8" fmla="*/ 42862 w 155599"/>
                  <a:gd name="connsiteY8" fmla="*/ 2276 h 415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5599" h="415227">
                    <a:moveTo>
                      <a:pt x="42862" y="2276"/>
                    </a:moveTo>
                    <a:cubicBezTo>
                      <a:pt x="41539" y="-12276"/>
                      <a:pt x="11112" y="46726"/>
                      <a:pt x="4762" y="72126"/>
                    </a:cubicBezTo>
                    <a:cubicBezTo>
                      <a:pt x="-1588" y="97526"/>
                      <a:pt x="-1588" y="124778"/>
                      <a:pt x="4762" y="154676"/>
                    </a:cubicBezTo>
                    <a:cubicBezTo>
                      <a:pt x="11112" y="184574"/>
                      <a:pt x="17991" y="208386"/>
                      <a:pt x="42862" y="251513"/>
                    </a:cubicBezTo>
                    <a:cubicBezTo>
                      <a:pt x="67733" y="294640"/>
                      <a:pt x="143404" y="399680"/>
                      <a:pt x="153987" y="413438"/>
                    </a:cubicBezTo>
                    <a:cubicBezTo>
                      <a:pt x="164570" y="427196"/>
                      <a:pt x="120120" y="357875"/>
                      <a:pt x="106362" y="334063"/>
                    </a:cubicBezTo>
                    <a:cubicBezTo>
                      <a:pt x="92604" y="310251"/>
                      <a:pt x="71437" y="270563"/>
                      <a:pt x="71437" y="270563"/>
                    </a:cubicBezTo>
                    <a:cubicBezTo>
                      <a:pt x="55827" y="241459"/>
                      <a:pt x="20636" y="200184"/>
                      <a:pt x="12699" y="159438"/>
                    </a:cubicBezTo>
                    <a:cubicBezTo>
                      <a:pt x="4762" y="118692"/>
                      <a:pt x="44185" y="16828"/>
                      <a:pt x="42862" y="22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7" name="フリーフォーム: 図形 3106">
                <a:extLst>
                  <a:ext uri="{FF2B5EF4-FFF2-40B4-BE49-F238E27FC236}">
                    <a16:creationId xmlns:a16="http://schemas.microsoft.com/office/drawing/2014/main" id="{C0DF803D-8C67-4C39-B5B3-B828A08FE031}"/>
                  </a:ext>
                </a:extLst>
              </p:cNvPr>
              <p:cNvSpPr/>
              <p:nvPr/>
            </p:nvSpPr>
            <p:spPr>
              <a:xfrm>
                <a:off x="5814275" y="2925559"/>
                <a:ext cx="156365" cy="390269"/>
              </a:xfrm>
              <a:custGeom>
                <a:avLst/>
                <a:gdLst>
                  <a:gd name="connsiteX0" fmla="*/ 11850 w 156365"/>
                  <a:gd name="connsiteY0" fmla="*/ 204 h 390269"/>
                  <a:gd name="connsiteX1" fmla="*/ 738 w 156365"/>
                  <a:gd name="connsiteY1" fmla="*/ 198641 h 390269"/>
                  <a:gd name="connsiteX2" fmla="*/ 35663 w 156365"/>
                  <a:gd name="connsiteY2" fmla="*/ 338341 h 390269"/>
                  <a:gd name="connsiteX3" fmla="*/ 76938 w 156365"/>
                  <a:gd name="connsiteY3" fmla="*/ 382791 h 390269"/>
                  <a:gd name="connsiteX4" fmla="*/ 122975 w 156365"/>
                  <a:gd name="connsiteY4" fmla="*/ 366916 h 390269"/>
                  <a:gd name="connsiteX5" fmla="*/ 156313 w 156365"/>
                  <a:gd name="connsiteY5" fmla="*/ 317704 h 390269"/>
                  <a:gd name="connsiteX6" fmla="*/ 129325 w 156365"/>
                  <a:gd name="connsiteY6" fmla="*/ 376441 h 390269"/>
                  <a:gd name="connsiteX7" fmla="*/ 78525 w 156365"/>
                  <a:gd name="connsiteY7" fmla="*/ 385966 h 390269"/>
                  <a:gd name="connsiteX8" fmla="*/ 40425 w 156365"/>
                  <a:gd name="connsiteY8" fmla="*/ 319291 h 390269"/>
                  <a:gd name="connsiteX9" fmla="*/ 11850 w 156365"/>
                  <a:gd name="connsiteY9" fmla="*/ 163716 h 390269"/>
                  <a:gd name="connsiteX10" fmla="*/ 11850 w 156365"/>
                  <a:gd name="connsiteY10" fmla="*/ 204 h 3902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6365" h="390269">
                    <a:moveTo>
                      <a:pt x="11850" y="204"/>
                    </a:moveTo>
                    <a:cubicBezTo>
                      <a:pt x="9998" y="6025"/>
                      <a:pt x="-3231" y="142285"/>
                      <a:pt x="738" y="198641"/>
                    </a:cubicBezTo>
                    <a:cubicBezTo>
                      <a:pt x="4707" y="254997"/>
                      <a:pt x="22963" y="307649"/>
                      <a:pt x="35663" y="338341"/>
                    </a:cubicBezTo>
                    <a:cubicBezTo>
                      <a:pt x="48363" y="369033"/>
                      <a:pt x="62386" y="378028"/>
                      <a:pt x="76938" y="382791"/>
                    </a:cubicBezTo>
                    <a:cubicBezTo>
                      <a:pt x="91490" y="387554"/>
                      <a:pt x="109746" y="377764"/>
                      <a:pt x="122975" y="366916"/>
                    </a:cubicBezTo>
                    <a:cubicBezTo>
                      <a:pt x="136204" y="356068"/>
                      <a:pt x="155255" y="316116"/>
                      <a:pt x="156313" y="317704"/>
                    </a:cubicBezTo>
                    <a:cubicBezTo>
                      <a:pt x="157371" y="319292"/>
                      <a:pt x="142290" y="365064"/>
                      <a:pt x="129325" y="376441"/>
                    </a:cubicBezTo>
                    <a:cubicBezTo>
                      <a:pt x="116360" y="387818"/>
                      <a:pt x="93342" y="395491"/>
                      <a:pt x="78525" y="385966"/>
                    </a:cubicBezTo>
                    <a:cubicBezTo>
                      <a:pt x="63708" y="376441"/>
                      <a:pt x="51537" y="356333"/>
                      <a:pt x="40425" y="319291"/>
                    </a:cubicBezTo>
                    <a:cubicBezTo>
                      <a:pt x="29313" y="282249"/>
                      <a:pt x="17406" y="212929"/>
                      <a:pt x="11850" y="163716"/>
                    </a:cubicBezTo>
                    <a:cubicBezTo>
                      <a:pt x="6294" y="114504"/>
                      <a:pt x="13702" y="-5617"/>
                      <a:pt x="11850" y="2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8" name="フリーフォーム: 図形 3107">
                <a:extLst>
                  <a:ext uri="{FF2B5EF4-FFF2-40B4-BE49-F238E27FC236}">
                    <a16:creationId xmlns:a16="http://schemas.microsoft.com/office/drawing/2014/main" id="{8365E1FF-FB12-4A38-87BD-22CE37FB3352}"/>
                  </a:ext>
                </a:extLst>
              </p:cNvPr>
              <p:cNvSpPr/>
              <p:nvPr/>
            </p:nvSpPr>
            <p:spPr>
              <a:xfrm>
                <a:off x="5858896" y="2963629"/>
                <a:ext cx="65704" cy="311396"/>
              </a:xfrm>
              <a:custGeom>
                <a:avLst/>
                <a:gdLst>
                  <a:gd name="connsiteX0" fmla="*/ 5329 w 65704"/>
                  <a:gd name="connsiteY0" fmla="*/ 1821 h 311396"/>
                  <a:gd name="connsiteX1" fmla="*/ 2154 w 65704"/>
                  <a:gd name="connsiteY1" fmla="*/ 93896 h 311396"/>
                  <a:gd name="connsiteX2" fmla="*/ 40254 w 65704"/>
                  <a:gd name="connsiteY2" fmla="*/ 247884 h 311396"/>
                  <a:gd name="connsiteX3" fmla="*/ 65654 w 65704"/>
                  <a:gd name="connsiteY3" fmla="*/ 311384 h 311396"/>
                  <a:gd name="connsiteX4" fmla="*/ 33904 w 65704"/>
                  <a:gd name="connsiteY4" fmla="*/ 252646 h 311396"/>
                  <a:gd name="connsiteX5" fmla="*/ 10092 w 65704"/>
                  <a:gd name="connsiteY5" fmla="*/ 174859 h 311396"/>
                  <a:gd name="connsiteX6" fmla="*/ 5329 w 65704"/>
                  <a:gd name="connsiteY6" fmla="*/ 1821 h 3113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5704" h="311396">
                    <a:moveTo>
                      <a:pt x="5329" y="1821"/>
                    </a:moveTo>
                    <a:cubicBezTo>
                      <a:pt x="4006" y="-11673"/>
                      <a:pt x="-3667" y="52885"/>
                      <a:pt x="2154" y="93896"/>
                    </a:cubicBezTo>
                    <a:cubicBezTo>
                      <a:pt x="7975" y="134907"/>
                      <a:pt x="29671" y="211636"/>
                      <a:pt x="40254" y="247884"/>
                    </a:cubicBezTo>
                    <a:cubicBezTo>
                      <a:pt x="50837" y="284132"/>
                      <a:pt x="66712" y="310590"/>
                      <a:pt x="65654" y="311384"/>
                    </a:cubicBezTo>
                    <a:cubicBezTo>
                      <a:pt x="64596" y="312178"/>
                      <a:pt x="43164" y="275400"/>
                      <a:pt x="33904" y="252646"/>
                    </a:cubicBezTo>
                    <a:cubicBezTo>
                      <a:pt x="24644" y="229892"/>
                      <a:pt x="16442" y="212430"/>
                      <a:pt x="10092" y="174859"/>
                    </a:cubicBezTo>
                    <a:cubicBezTo>
                      <a:pt x="3742" y="137288"/>
                      <a:pt x="6652" y="15315"/>
                      <a:pt x="5329" y="18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09" name="フリーフォーム: 図形 3108">
                <a:extLst>
                  <a:ext uri="{FF2B5EF4-FFF2-40B4-BE49-F238E27FC236}">
                    <a16:creationId xmlns:a16="http://schemas.microsoft.com/office/drawing/2014/main" id="{1EA18AD9-92AE-4F9D-8C11-0E5025BDF7C9}"/>
                  </a:ext>
                </a:extLst>
              </p:cNvPr>
              <p:cNvSpPr/>
              <p:nvPr/>
            </p:nvSpPr>
            <p:spPr>
              <a:xfrm>
                <a:off x="5763854" y="3136637"/>
                <a:ext cx="60846" cy="206439"/>
              </a:xfrm>
              <a:custGeom>
                <a:avLst/>
                <a:gdLst>
                  <a:gd name="connsiteX0" fmla="*/ 60684 w 60846"/>
                  <a:gd name="connsiteY0" fmla="*/ 263 h 206439"/>
                  <a:gd name="connsiteX1" fmla="*/ 17821 w 60846"/>
                  <a:gd name="connsiteY1" fmla="*/ 76463 h 206439"/>
                  <a:gd name="connsiteX2" fmla="*/ 8296 w 60846"/>
                  <a:gd name="connsiteY2" fmla="*/ 119326 h 206439"/>
                  <a:gd name="connsiteX3" fmla="*/ 41634 w 60846"/>
                  <a:gd name="connsiteY3" fmla="*/ 197113 h 206439"/>
                  <a:gd name="connsiteX4" fmla="*/ 46396 w 60846"/>
                  <a:gd name="connsiteY4" fmla="*/ 200288 h 206439"/>
                  <a:gd name="connsiteX5" fmla="*/ 43221 w 60846"/>
                  <a:gd name="connsiteY5" fmla="*/ 154251 h 206439"/>
                  <a:gd name="connsiteX6" fmla="*/ 44809 w 60846"/>
                  <a:gd name="connsiteY6" fmla="*/ 81226 h 206439"/>
                  <a:gd name="connsiteX7" fmla="*/ 30521 w 60846"/>
                  <a:gd name="connsiteY7" fmla="*/ 138376 h 206439"/>
                  <a:gd name="connsiteX8" fmla="*/ 20996 w 60846"/>
                  <a:gd name="connsiteY8" fmla="*/ 151076 h 206439"/>
                  <a:gd name="connsiteX9" fmla="*/ 359 w 60846"/>
                  <a:gd name="connsiteY9" fmla="*/ 105038 h 206439"/>
                  <a:gd name="connsiteX10" fmla="*/ 60684 w 60846"/>
                  <a:gd name="connsiteY10" fmla="*/ 263 h 206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60846" h="206439">
                    <a:moveTo>
                      <a:pt x="60684" y="263"/>
                    </a:moveTo>
                    <a:cubicBezTo>
                      <a:pt x="63594" y="-4499"/>
                      <a:pt x="26552" y="56619"/>
                      <a:pt x="17821" y="76463"/>
                    </a:cubicBezTo>
                    <a:cubicBezTo>
                      <a:pt x="9090" y="96307"/>
                      <a:pt x="4327" y="99218"/>
                      <a:pt x="8296" y="119326"/>
                    </a:cubicBezTo>
                    <a:cubicBezTo>
                      <a:pt x="12265" y="139434"/>
                      <a:pt x="35284" y="183619"/>
                      <a:pt x="41634" y="197113"/>
                    </a:cubicBezTo>
                    <a:cubicBezTo>
                      <a:pt x="47984" y="210607"/>
                      <a:pt x="46132" y="207432"/>
                      <a:pt x="46396" y="200288"/>
                    </a:cubicBezTo>
                    <a:cubicBezTo>
                      <a:pt x="46660" y="193144"/>
                      <a:pt x="43485" y="174095"/>
                      <a:pt x="43221" y="154251"/>
                    </a:cubicBezTo>
                    <a:cubicBezTo>
                      <a:pt x="42956" y="134407"/>
                      <a:pt x="46926" y="83872"/>
                      <a:pt x="44809" y="81226"/>
                    </a:cubicBezTo>
                    <a:cubicBezTo>
                      <a:pt x="42692" y="78580"/>
                      <a:pt x="34490" y="126734"/>
                      <a:pt x="30521" y="138376"/>
                    </a:cubicBezTo>
                    <a:cubicBezTo>
                      <a:pt x="26552" y="150018"/>
                      <a:pt x="26023" y="156632"/>
                      <a:pt x="20996" y="151076"/>
                    </a:cubicBezTo>
                    <a:cubicBezTo>
                      <a:pt x="15969" y="145520"/>
                      <a:pt x="-2816" y="126998"/>
                      <a:pt x="359" y="105038"/>
                    </a:cubicBezTo>
                    <a:cubicBezTo>
                      <a:pt x="3534" y="83078"/>
                      <a:pt x="57774" y="5025"/>
                      <a:pt x="60684" y="26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0" name="フリーフォーム: 図形 3109">
                <a:extLst>
                  <a:ext uri="{FF2B5EF4-FFF2-40B4-BE49-F238E27FC236}">
                    <a16:creationId xmlns:a16="http://schemas.microsoft.com/office/drawing/2014/main" id="{BED60287-933D-486B-9DFB-8C4E58A56D15}"/>
                  </a:ext>
                </a:extLst>
              </p:cNvPr>
              <p:cNvSpPr/>
              <p:nvPr/>
            </p:nvSpPr>
            <p:spPr>
              <a:xfrm>
                <a:off x="5879743" y="3092858"/>
                <a:ext cx="92171" cy="160425"/>
              </a:xfrm>
              <a:custGeom>
                <a:avLst/>
                <a:gdLst>
                  <a:gd name="connsiteX0" fmla="*/ 357 w 92171"/>
                  <a:gd name="connsiteY0" fmla="*/ 1180 h 160425"/>
                  <a:gd name="connsiteX1" fmla="*/ 51157 w 92171"/>
                  <a:gd name="connsiteY1" fmla="*/ 7530 h 160425"/>
                  <a:gd name="connsiteX2" fmla="*/ 68620 w 92171"/>
                  <a:gd name="connsiteY2" fmla="*/ 48805 h 160425"/>
                  <a:gd name="connsiteX3" fmla="*/ 55920 w 92171"/>
                  <a:gd name="connsiteY3" fmla="*/ 159930 h 160425"/>
                  <a:gd name="connsiteX4" fmla="*/ 90845 w 92171"/>
                  <a:gd name="connsiteY4" fmla="*/ 86905 h 160425"/>
                  <a:gd name="connsiteX5" fmla="*/ 79732 w 92171"/>
                  <a:gd name="connsiteY5" fmla="*/ 21817 h 160425"/>
                  <a:gd name="connsiteX6" fmla="*/ 357 w 92171"/>
                  <a:gd name="connsiteY6" fmla="*/ 1180 h 1604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171" h="160425">
                    <a:moveTo>
                      <a:pt x="357" y="1180"/>
                    </a:moveTo>
                    <a:cubicBezTo>
                      <a:pt x="-4405" y="-1201"/>
                      <a:pt x="39780" y="-407"/>
                      <a:pt x="51157" y="7530"/>
                    </a:cubicBezTo>
                    <a:cubicBezTo>
                      <a:pt x="62534" y="15467"/>
                      <a:pt x="67826" y="23405"/>
                      <a:pt x="68620" y="48805"/>
                    </a:cubicBezTo>
                    <a:cubicBezTo>
                      <a:pt x="69414" y="74205"/>
                      <a:pt x="52216" y="153580"/>
                      <a:pt x="55920" y="159930"/>
                    </a:cubicBezTo>
                    <a:cubicBezTo>
                      <a:pt x="59624" y="166280"/>
                      <a:pt x="86876" y="109924"/>
                      <a:pt x="90845" y="86905"/>
                    </a:cubicBezTo>
                    <a:cubicBezTo>
                      <a:pt x="94814" y="63886"/>
                      <a:pt x="89522" y="35840"/>
                      <a:pt x="79732" y="21817"/>
                    </a:cubicBezTo>
                    <a:cubicBezTo>
                      <a:pt x="69942" y="7794"/>
                      <a:pt x="5119" y="3561"/>
                      <a:pt x="357" y="1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1" name="フリーフォーム: 図形 3110">
                <a:extLst>
                  <a:ext uri="{FF2B5EF4-FFF2-40B4-BE49-F238E27FC236}">
                    <a16:creationId xmlns:a16="http://schemas.microsoft.com/office/drawing/2014/main" id="{401D6F75-E0D2-4CE6-8D39-577304B65014}"/>
                  </a:ext>
                </a:extLst>
              </p:cNvPr>
              <p:cNvSpPr/>
              <p:nvPr/>
            </p:nvSpPr>
            <p:spPr>
              <a:xfrm>
                <a:off x="5698452" y="2882460"/>
                <a:ext cx="69162" cy="326292"/>
              </a:xfrm>
              <a:custGeom>
                <a:avLst/>
                <a:gdLst>
                  <a:gd name="connsiteX0" fmla="*/ 5436 w 69162"/>
                  <a:gd name="connsiteY0" fmla="*/ 2028 h 326292"/>
                  <a:gd name="connsiteX1" fmla="*/ 673 w 69162"/>
                  <a:gd name="connsiteY1" fmla="*/ 82990 h 326292"/>
                  <a:gd name="connsiteX2" fmla="*/ 19723 w 69162"/>
                  <a:gd name="connsiteY2" fmla="*/ 184590 h 326292"/>
                  <a:gd name="connsiteX3" fmla="*/ 68936 w 69162"/>
                  <a:gd name="connsiteY3" fmla="*/ 325878 h 326292"/>
                  <a:gd name="connsiteX4" fmla="*/ 37186 w 69162"/>
                  <a:gd name="connsiteY4" fmla="*/ 225865 h 326292"/>
                  <a:gd name="connsiteX5" fmla="*/ 16548 w 69162"/>
                  <a:gd name="connsiteY5" fmla="*/ 168715 h 326292"/>
                  <a:gd name="connsiteX6" fmla="*/ 5436 w 69162"/>
                  <a:gd name="connsiteY6" fmla="*/ 2028 h 3262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9162" h="326292">
                    <a:moveTo>
                      <a:pt x="5436" y="2028"/>
                    </a:moveTo>
                    <a:cubicBezTo>
                      <a:pt x="2790" y="-12259"/>
                      <a:pt x="-1708" y="52563"/>
                      <a:pt x="673" y="82990"/>
                    </a:cubicBezTo>
                    <a:cubicBezTo>
                      <a:pt x="3054" y="113417"/>
                      <a:pt x="8346" y="144109"/>
                      <a:pt x="19723" y="184590"/>
                    </a:cubicBezTo>
                    <a:cubicBezTo>
                      <a:pt x="31100" y="225071"/>
                      <a:pt x="66026" y="318999"/>
                      <a:pt x="68936" y="325878"/>
                    </a:cubicBezTo>
                    <a:cubicBezTo>
                      <a:pt x="71847" y="332757"/>
                      <a:pt x="45917" y="252059"/>
                      <a:pt x="37186" y="225865"/>
                    </a:cubicBezTo>
                    <a:cubicBezTo>
                      <a:pt x="28455" y="199671"/>
                      <a:pt x="20252" y="204434"/>
                      <a:pt x="16548" y="168715"/>
                    </a:cubicBezTo>
                    <a:cubicBezTo>
                      <a:pt x="12844" y="132996"/>
                      <a:pt x="8082" y="16315"/>
                      <a:pt x="5436" y="202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2" name="フリーフォーム: 図形 3111">
                <a:extLst>
                  <a:ext uri="{FF2B5EF4-FFF2-40B4-BE49-F238E27FC236}">
                    <a16:creationId xmlns:a16="http://schemas.microsoft.com/office/drawing/2014/main" id="{F583F04C-86B1-4A2C-A99A-5BA9A59D6148}"/>
                  </a:ext>
                </a:extLst>
              </p:cNvPr>
              <p:cNvSpPr/>
              <p:nvPr/>
            </p:nvSpPr>
            <p:spPr>
              <a:xfrm>
                <a:off x="5780491" y="2863629"/>
                <a:ext cx="39301" cy="254470"/>
              </a:xfrm>
              <a:custGeom>
                <a:avLst/>
                <a:gdLst>
                  <a:gd name="connsiteX0" fmla="*/ 2772 w 39301"/>
                  <a:gd name="connsiteY0" fmla="*/ 221 h 254470"/>
                  <a:gd name="connsiteX1" fmla="*/ 7534 w 39301"/>
                  <a:gd name="connsiteY1" fmla="*/ 119284 h 254470"/>
                  <a:gd name="connsiteX2" fmla="*/ 39284 w 39301"/>
                  <a:gd name="connsiteY2" fmla="*/ 254221 h 254470"/>
                  <a:gd name="connsiteX3" fmla="*/ 2772 w 39301"/>
                  <a:gd name="connsiteY3" fmla="*/ 149446 h 254470"/>
                  <a:gd name="connsiteX4" fmla="*/ 2772 w 39301"/>
                  <a:gd name="connsiteY4" fmla="*/ 221 h 2544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9301" h="254470">
                    <a:moveTo>
                      <a:pt x="2772" y="221"/>
                    </a:moveTo>
                    <a:cubicBezTo>
                      <a:pt x="3566" y="-4806"/>
                      <a:pt x="1449" y="76951"/>
                      <a:pt x="7534" y="119284"/>
                    </a:cubicBezTo>
                    <a:cubicBezTo>
                      <a:pt x="13619" y="161617"/>
                      <a:pt x="40078" y="249194"/>
                      <a:pt x="39284" y="254221"/>
                    </a:cubicBezTo>
                    <a:cubicBezTo>
                      <a:pt x="38490" y="259248"/>
                      <a:pt x="8593" y="187017"/>
                      <a:pt x="2772" y="149446"/>
                    </a:cubicBezTo>
                    <a:cubicBezTo>
                      <a:pt x="-3049" y="111875"/>
                      <a:pt x="1978" y="5248"/>
                      <a:pt x="2772" y="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3" name="フリーフォーム: 図形 3112">
                <a:extLst>
                  <a:ext uri="{FF2B5EF4-FFF2-40B4-BE49-F238E27FC236}">
                    <a16:creationId xmlns:a16="http://schemas.microsoft.com/office/drawing/2014/main" id="{6185F8BA-5A17-4B66-A0AD-A2ECF51E9083}"/>
                  </a:ext>
                </a:extLst>
              </p:cNvPr>
              <p:cNvSpPr/>
              <p:nvPr/>
            </p:nvSpPr>
            <p:spPr>
              <a:xfrm>
                <a:off x="5684770" y="2855884"/>
                <a:ext cx="113155" cy="33715"/>
              </a:xfrm>
              <a:custGeom>
                <a:avLst/>
                <a:gdLst>
                  <a:gd name="connsiteX0" fmla="*/ 68 w 113155"/>
                  <a:gd name="connsiteY0" fmla="*/ 33366 h 33715"/>
                  <a:gd name="connsiteX1" fmla="*/ 87380 w 113155"/>
                  <a:gd name="connsiteY1" fmla="*/ 17491 h 33715"/>
                  <a:gd name="connsiteX2" fmla="*/ 112780 w 113155"/>
                  <a:gd name="connsiteY2" fmla="*/ 17491 h 33715"/>
                  <a:gd name="connsiteX3" fmla="*/ 73093 w 113155"/>
                  <a:gd name="connsiteY3" fmla="*/ 29 h 33715"/>
                  <a:gd name="connsiteX4" fmla="*/ 68 w 113155"/>
                  <a:gd name="connsiteY4" fmla="*/ 33366 h 337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3155" h="33715">
                    <a:moveTo>
                      <a:pt x="68" y="33366"/>
                    </a:moveTo>
                    <a:cubicBezTo>
                      <a:pt x="2449" y="36276"/>
                      <a:pt x="68595" y="20137"/>
                      <a:pt x="87380" y="17491"/>
                    </a:cubicBezTo>
                    <a:cubicBezTo>
                      <a:pt x="106165" y="14845"/>
                      <a:pt x="115161" y="20401"/>
                      <a:pt x="112780" y="17491"/>
                    </a:cubicBezTo>
                    <a:cubicBezTo>
                      <a:pt x="110399" y="14581"/>
                      <a:pt x="88174" y="-765"/>
                      <a:pt x="73093" y="29"/>
                    </a:cubicBezTo>
                    <a:cubicBezTo>
                      <a:pt x="58012" y="823"/>
                      <a:pt x="-2313" y="30456"/>
                      <a:pt x="68" y="333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4" name="フリーフォーム: 図形 3113">
                <a:extLst>
                  <a:ext uri="{FF2B5EF4-FFF2-40B4-BE49-F238E27FC236}">
                    <a16:creationId xmlns:a16="http://schemas.microsoft.com/office/drawing/2014/main" id="{56163898-25A1-42F4-95D6-EFE0504DFB12}"/>
                  </a:ext>
                </a:extLst>
              </p:cNvPr>
              <p:cNvSpPr/>
              <p:nvPr/>
            </p:nvSpPr>
            <p:spPr>
              <a:xfrm>
                <a:off x="5719763" y="2785941"/>
                <a:ext cx="376252" cy="292558"/>
              </a:xfrm>
              <a:custGeom>
                <a:avLst/>
                <a:gdLst>
                  <a:gd name="connsiteX0" fmla="*/ 0 w 376252"/>
                  <a:gd name="connsiteY0" fmla="*/ 122 h 292558"/>
                  <a:gd name="connsiteX1" fmla="*/ 168275 w 376252"/>
                  <a:gd name="connsiteY1" fmla="*/ 214434 h 292558"/>
                  <a:gd name="connsiteX2" fmla="*/ 306387 w 376252"/>
                  <a:gd name="connsiteY2" fmla="*/ 285872 h 292558"/>
                  <a:gd name="connsiteX3" fmla="*/ 334962 w 376252"/>
                  <a:gd name="connsiteY3" fmla="*/ 284284 h 292558"/>
                  <a:gd name="connsiteX4" fmla="*/ 376237 w 376252"/>
                  <a:gd name="connsiteY4" fmla="*/ 239834 h 292558"/>
                  <a:gd name="connsiteX5" fmla="*/ 330200 w 376252"/>
                  <a:gd name="connsiteY5" fmla="*/ 268409 h 292558"/>
                  <a:gd name="connsiteX6" fmla="*/ 296862 w 376252"/>
                  <a:gd name="connsiteY6" fmla="*/ 265234 h 292558"/>
                  <a:gd name="connsiteX7" fmla="*/ 168275 w 376252"/>
                  <a:gd name="connsiteY7" fmla="*/ 184272 h 292558"/>
                  <a:gd name="connsiteX8" fmla="*/ 0 w 376252"/>
                  <a:gd name="connsiteY8" fmla="*/ 122 h 2925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376252" h="292558">
                    <a:moveTo>
                      <a:pt x="0" y="122"/>
                    </a:moveTo>
                    <a:cubicBezTo>
                      <a:pt x="0" y="5149"/>
                      <a:pt x="117211" y="166809"/>
                      <a:pt x="168275" y="214434"/>
                    </a:cubicBezTo>
                    <a:cubicBezTo>
                      <a:pt x="219340" y="262059"/>
                      <a:pt x="278606" y="274230"/>
                      <a:pt x="306387" y="285872"/>
                    </a:cubicBezTo>
                    <a:cubicBezTo>
                      <a:pt x="334168" y="297514"/>
                      <a:pt x="323320" y="291957"/>
                      <a:pt x="334962" y="284284"/>
                    </a:cubicBezTo>
                    <a:cubicBezTo>
                      <a:pt x="346604" y="276611"/>
                      <a:pt x="377031" y="242480"/>
                      <a:pt x="376237" y="239834"/>
                    </a:cubicBezTo>
                    <a:cubicBezTo>
                      <a:pt x="375443" y="237188"/>
                      <a:pt x="343429" y="264176"/>
                      <a:pt x="330200" y="268409"/>
                    </a:cubicBezTo>
                    <a:cubicBezTo>
                      <a:pt x="316971" y="272642"/>
                      <a:pt x="323849" y="279257"/>
                      <a:pt x="296862" y="265234"/>
                    </a:cubicBezTo>
                    <a:cubicBezTo>
                      <a:pt x="269875" y="251211"/>
                      <a:pt x="215635" y="222901"/>
                      <a:pt x="168275" y="184272"/>
                    </a:cubicBezTo>
                    <a:cubicBezTo>
                      <a:pt x="120915" y="145643"/>
                      <a:pt x="0" y="-4905"/>
                      <a:pt x="0" y="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5" name="フリーフォーム: 図形 3114">
                <a:extLst>
                  <a:ext uri="{FF2B5EF4-FFF2-40B4-BE49-F238E27FC236}">
                    <a16:creationId xmlns:a16="http://schemas.microsoft.com/office/drawing/2014/main" id="{36A3EE1C-CFE1-4E14-B7B9-95CD353B7758}"/>
                  </a:ext>
                </a:extLst>
              </p:cNvPr>
              <p:cNvSpPr/>
              <p:nvPr/>
            </p:nvSpPr>
            <p:spPr>
              <a:xfrm>
                <a:off x="5691684" y="2670167"/>
                <a:ext cx="455358" cy="354559"/>
              </a:xfrm>
              <a:custGeom>
                <a:avLst/>
                <a:gdLst>
                  <a:gd name="connsiteX0" fmla="*/ 1091 w 455358"/>
                  <a:gd name="connsiteY0" fmla="*/ 8 h 354559"/>
                  <a:gd name="connsiteX1" fmla="*/ 26491 w 455358"/>
                  <a:gd name="connsiteY1" fmla="*/ 92083 h 354559"/>
                  <a:gd name="connsiteX2" fmla="*/ 174129 w 455358"/>
                  <a:gd name="connsiteY2" fmla="*/ 239721 h 354559"/>
                  <a:gd name="connsiteX3" fmla="*/ 363041 w 455358"/>
                  <a:gd name="connsiteY3" fmla="*/ 333383 h 354559"/>
                  <a:gd name="connsiteX4" fmla="*/ 397966 w 455358"/>
                  <a:gd name="connsiteY4" fmla="*/ 350846 h 354559"/>
                  <a:gd name="connsiteX5" fmla="*/ 455116 w 455358"/>
                  <a:gd name="connsiteY5" fmla="*/ 279408 h 354559"/>
                  <a:gd name="connsiteX6" fmla="*/ 374154 w 455358"/>
                  <a:gd name="connsiteY6" fmla="*/ 325446 h 354559"/>
                  <a:gd name="connsiteX7" fmla="*/ 309066 w 455358"/>
                  <a:gd name="connsiteY7" fmla="*/ 295283 h 354559"/>
                  <a:gd name="connsiteX8" fmla="*/ 40779 w 455358"/>
                  <a:gd name="connsiteY8" fmla="*/ 96846 h 354559"/>
                  <a:gd name="connsiteX9" fmla="*/ 1091 w 455358"/>
                  <a:gd name="connsiteY9" fmla="*/ 8 h 3545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455358" h="354559">
                    <a:moveTo>
                      <a:pt x="1091" y="8"/>
                    </a:moveTo>
                    <a:cubicBezTo>
                      <a:pt x="-1290" y="-786"/>
                      <a:pt x="-2349" y="52131"/>
                      <a:pt x="26491" y="92083"/>
                    </a:cubicBezTo>
                    <a:cubicBezTo>
                      <a:pt x="55331" y="132035"/>
                      <a:pt x="118037" y="199504"/>
                      <a:pt x="174129" y="239721"/>
                    </a:cubicBezTo>
                    <a:cubicBezTo>
                      <a:pt x="230221" y="279938"/>
                      <a:pt x="325735" y="314862"/>
                      <a:pt x="363041" y="333383"/>
                    </a:cubicBezTo>
                    <a:cubicBezTo>
                      <a:pt x="400347" y="351904"/>
                      <a:pt x="382620" y="359842"/>
                      <a:pt x="397966" y="350846"/>
                    </a:cubicBezTo>
                    <a:cubicBezTo>
                      <a:pt x="413312" y="341850"/>
                      <a:pt x="459085" y="283641"/>
                      <a:pt x="455116" y="279408"/>
                    </a:cubicBezTo>
                    <a:cubicBezTo>
                      <a:pt x="451147" y="275175"/>
                      <a:pt x="398496" y="322800"/>
                      <a:pt x="374154" y="325446"/>
                    </a:cubicBezTo>
                    <a:cubicBezTo>
                      <a:pt x="349812" y="328092"/>
                      <a:pt x="364628" y="333383"/>
                      <a:pt x="309066" y="295283"/>
                    </a:cubicBezTo>
                    <a:cubicBezTo>
                      <a:pt x="253504" y="257183"/>
                      <a:pt x="90785" y="143148"/>
                      <a:pt x="40779" y="96846"/>
                    </a:cubicBezTo>
                    <a:cubicBezTo>
                      <a:pt x="-9227" y="50544"/>
                      <a:pt x="3472" y="802"/>
                      <a:pt x="1091" y="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6" name="フリーフォーム: 図形 3115">
                <a:extLst>
                  <a:ext uri="{FF2B5EF4-FFF2-40B4-BE49-F238E27FC236}">
                    <a16:creationId xmlns:a16="http://schemas.microsoft.com/office/drawing/2014/main" id="{8C9AAF14-DFB0-4743-AEC6-571F0B42B70D}"/>
                  </a:ext>
                </a:extLst>
              </p:cNvPr>
              <p:cNvSpPr/>
              <p:nvPr/>
            </p:nvSpPr>
            <p:spPr>
              <a:xfrm>
                <a:off x="5689504" y="2592094"/>
                <a:ext cx="437258" cy="248347"/>
              </a:xfrm>
              <a:custGeom>
                <a:avLst/>
                <a:gdLst>
                  <a:gd name="connsiteX0" fmla="*/ 96 w 437258"/>
                  <a:gd name="connsiteY0" fmla="*/ 74906 h 248347"/>
                  <a:gd name="connsiteX1" fmla="*/ 82646 w 437258"/>
                  <a:gd name="connsiteY1" fmla="*/ 5056 h 248347"/>
                  <a:gd name="connsiteX2" fmla="*/ 115984 w 437258"/>
                  <a:gd name="connsiteY2" fmla="*/ 9819 h 248347"/>
                  <a:gd name="connsiteX3" fmla="*/ 200121 w 437258"/>
                  <a:gd name="connsiteY3" fmla="*/ 44744 h 248347"/>
                  <a:gd name="connsiteX4" fmla="*/ 293784 w 437258"/>
                  <a:gd name="connsiteY4" fmla="*/ 101894 h 248347"/>
                  <a:gd name="connsiteX5" fmla="*/ 393796 w 437258"/>
                  <a:gd name="connsiteY5" fmla="*/ 179681 h 248347"/>
                  <a:gd name="connsiteX6" fmla="*/ 414434 w 437258"/>
                  <a:gd name="connsiteY6" fmla="*/ 206669 h 248347"/>
                  <a:gd name="connsiteX7" fmla="*/ 436659 w 437258"/>
                  <a:gd name="connsiteY7" fmla="*/ 247944 h 248347"/>
                  <a:gd name="connsiteX8" fmla="*/ 389034 w 437258"/>
                  <a:gd name="connsiteY8" fmla="*/ 179681 h 248347"/>
                  <a:gd name="connsiteX9" fmla="*/ 119159 w 437258"/>
                  <a:gd name="connsiteY9" fmla="*/ 22519 h 248347"/>
                  <a:gd name="connsiteX10" fmla="*/ 66771 w 437258"/>
                  <a:gd name="connsiteY10" fmla="*/ 35219 h 248347"/>
                  <a:gd name="connsiteX11" fmla="*/ 96 w 437258"/>
                  <a:gd name="connsiteY11" fmla="*/ 74906 h 2483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437258" h="248347">
                    <a:moveTo>
                      <a:pt x="96" y="74906"/>
                    </a:moveTo>
                    <a:cubicBezTo>
                      <a:pt x="2742" y="69879"/>
                      <a:pt x="63331" y="15904"/>
                      <a:pt x="82646" y="5056"/>
                    </a:cubicBezTo>
                    <a:cubicBezTo>
                      <a:pt x="101961" y="-5792"/>
                      <a:pt x="96405" y="3204"/>
                      <a:pt x="115984" y="9819"/>
                    </a:cubicBezTo>
                    <a:cubicBezTo>
                      <a:pt x="135563" y="16434"/>
                      <a:pt x="170488" y="29398"/>
                      <a:pt x="200121" y="44744"/>
                    </a:cubicBezTo>
                    <a:cubicBezTo>
                      <a:pt x="229754" y="60090"/>
                      <a:pt x="261505" y="79405"/>
                      <a:pt x="293784" y="101894"/>
                    </a:cubicBezTo>
                    <a:cubicBezTo>
                      <a:pt x="326063" y="124384"/>
                      <a:pt x="373688" y="162219"/>
                      <a:pt x="393796" y="179681"/>
                    </a:cubicBezTo>
                    <a:cubicBezTo>
                      <a:pt x="413904" y="197143"/>
                      <a:pt x="407290" y="195292"/>
                      <a:pt x="414434" y="206669"/>
                    </a:cubicBezTo>
                    <a:cubicBezTo>
                      <a:pt x="421578" y="218046"/>
                      <a:pt x="440892" y="252442"/>
                      <a:pt x="436659" y="247944"/>
                    </a:cubicBezTo>
                    <a:cubicBezTo>
                      <a:pt x="432426" y="243446"/>
                      <a:pt x="441951" y="217252"/>
                      <a:pt x="389034" y="179681"/>
                    </a:cubicBezTo>
                    <a:cubicBezTo>
                      <a:pt x="336117" y="142110"/>
                      <a:pt x="172869" y="46596"/>
                      <a:pt x="119159" y="22519"/>
                    </a:cubicBezTo>
                    <a:cubicBezTo>
                      <a:pt x="65449" y="-1558"/>
                      <a:pt x="83440" y="25959"/>
                      <a:pt x="66771" y="35219"/>
                    </a:cubicBezTo>
                    <a:cubicBezTo>
                      <a:pt x="50102" y="44479"/>
                      <a:pt x="-2550" y="79933"/>
                      <a:pt x="96" y="749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7" name="フリーフォーム: 図形 3116">
                <a:extLst>
                  <a:ext uri="{FF2B5EF4-FFF2-40B4-BE49-F238E27FC236}">
                    <a16:creationId xmlns:a16="http://schemas.microsoft.com/office/drawing/2014/main" id="{D0780C0E-7E53-4BD6-9494-ABD13CB4B943}"/>
                  </a:ext>
                </a:extLst>
              </p:cNvPr>
              <p:cNvSpPr/>
              <p:nvPr/>
            </p:nvSpPr>
            <p:spPr>
              <a:xfrm>
                <a:off x="5738141" y="2635106"/>
                <a:ext cx="407303" cy="321123"/>
              </a:xfrm>
              <a:custGeom>
                <a:avLst/>
                <a:gdLst>
                  <a:gd name="connsiteX0" fmla="*/ 11784 w 407303"/>
                  <a:gd name="connsiteY0" fmla="*/ 144 h 321123"/>
                  <a:gd name="connsiteX1" fmla="*/ 57822 w 407303"/>
                  <a:gd name="connsiteY1" fmla="*/ 101744 h 321123"/>
                  <a:gd name="connsiteX2" fmla="*/ 222922 w 407303"/>
                  <a:gd name="connsiteY2" fmla="*/ 241444 h 321123"/>
                  <a:gd name="connsiteX3" fmla="*/ 321347 w 407303"/>
                  <a:gd name="connsiteY3" fmla="*/ 290657 h 321123"/>
                  <a:gd name="connsiteX4" fmla="*/ 407072 w 407303"/>
                  <a:gd name="connsiteY4" fmla="*/ 320819 h 321123"/>
                  <a:gd name="connsiteX5" fmla="*/ 341984 w 407303"/>
                  <a:gd name="connsiteY5" fmla="*/ 301769 h 321123"/>
                  <a:gd name="connsiteX6" fmla="*/ 208634 w 407303"/>
                  <a:gd name="connsiteY6" fmla="*/ 235094 h 321123"/>
                  <a:gd name="connsiteX7" fmla="*/ 18134 w 407303"/>
                  <a:gd name="connsiteY7" fmla="*/ 82694 h 321123"/>
                  <a:gd name="connsiteX8" fmla="*/ 11784 w 407303"/>
                  <a:gd name="connsiteY8" fmla="*/ 144 h 321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07303" h="321123">
                    <a:moveTo>
                      <a:pt x="11784" y="144"/>
                    </a:moveTo>
                    <a:cubicBezTo>
                      <a:pt x="18399" y="3319"/>
                      <a:pt x="22632" y="61527"/>
                      <a:pt x="57822" y="101744"/>
                    </a:cubicBezTo>
                    <a:cubicBezTo>
                      <a:pt x="93012" y="141961"/>
                      <a:pt x="179001" y="209959"/>
                      <a:pt x="222922" y="241444"/>
                    </a:cubicBezTo>
                    <a:cubicBezTo>
                      <a:pt x="266843" y="272929"/>
                      <a:pt x="290655" y="277428"/>
                      <a:pt x="321347" y="290657"/>
                    </a:cubicBezTo>
                    <a:cubicBezTo>
                      <a:pt x="352039" y="303886"/>
                      <a:pt x="403633" y="318967"/>
                      <a:pt x="407072" y="320819"/>
                    </a:cubicBezTo>
                    <a:cubicBezTo>
                      <a:pt x="410511" y="322671"/>
                      <a:pt x="375057" y="316057"/>
                      <a:pt x="341984" y="301769"/>
                    </a:cubicBezTo>
                    <a:cubicBezTo>
                      <a:pt x="308911" y="287482"/>
                      <a:pt x="262609" y="271606"/>
                      <a:pt x="208634" y="235094"/>
                    </a:cubicBezTo>
                    <a:cubicBezTo>
                      <a:pt x="154659" y="198582"/>
                      <a:pt x="50413" y="118677"/>
                      <a:pt x="18134" y="82694"/>
                    </a:cubicBezTo>
                    <a:cubicBezTo>
                      <a:pt x="-14145" y="46711"/>
                      <a:pt x="5169" y="-3031"/>
                      <a:pt x="11784" y="1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8" name="フリーフォーム: 図形 3117">
                <a:extLst>
                  <a:ext uri="{FF2B5EF4-FFF2-40B4-BE49-F238E27FC236}">
                    <a16:creationId xmlns:a16="http://schemas.microsoft.com/office/drawing/2014/main" id="{0300AFBA-7311-4A5D-BA34-25899B8544BF}"/>
                  </a:ext>
                </a:extLst>
              </p:cNvPr>
              <p:cNvSpPr/>
              <p:nvPr/>
            </p:nvSpPr>
            <p:spPr>
              <a:xfrm>
                <a:off x="5808590" y="2654450"/>
                <a:ext cx="284833" cy="216299"/>
              </a:xfrm>
              <a:custGeom>
                <a:avLst/>
                <a:gdLst>
                  <a:gd name="connsiteX0" fmla="*/ 73 w 284833"/>
                  <a:gd name="connsiteY0" fmla="*/ 68113 h 216299"/>
                  <a:gd name="connsiteX1" fmla="*/ 81035 w 284833"/>
                  <a:gd name="connsiteY1" fmla="*/ 20488 h 216299"/>
                  <a:gd name="connsiteX2" fmla="*/ 144535 w 284833"/>
                  <a:gd name="connsiteY2" fmla="*/ 71288 h 216299"/>
                  <a:gd name="connsiteX3" fmla="*/ 223910 w 284833"/>
                  <a:gd name="connsiteY3" fmla="*/ 155425 h 216299"/>
                  <a:gd name="connsiteX4" fmla="*/ 263598 w 284833"/>
                  <a:gd name="connsiteY4" fmla="*/ 193525 h 216299"/>
                  <a:gd name="connsiteX5" fmla="*/ 284235 w 284833"/>
                  <a:gd name="connsiteY5" fmla="*/ 215750 h 216299"/>
                  <a:gd name="connsiteX6" fmla="*/ 241373 w 284833"/>
                  <a:gd name="connsiteY6" fmla="*/ 171300 h 216299"/>
                  <a:gd name="connsiteX7" fmla="*/ 69923 w 284833"/>
                  <a:gd name="connsiteY7" fmla="*/ 3025 h 216299"/>
                  <a:gd name="connsiteX8" fmla="*/ 73 w 284833"/>
                  <a:gd name="connsiteY8" fmla="*/ 68113 h 216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4833" h="216299">
                    <a:moveTo>
                      <a:pt x="73" y="68113"/>
                    </a:moveTo>
                    <a:cubicBezTo>
                      <a:pt x="1925" y="71023"/>
                      <a:pt x="56958" y="19959"/>
                      <a:pt x="81035" y="20488"/>
                    </a:cubicBezTo>
                    <a:cubicBezTo>
                      <a:pt x="105112" y="21017"/>
                      <a:pt x="120723" y="48799"/>
                      <a:pt x="144535" y="71288"/>
                    </a:cubicBezTo>
                    <a:cubicBezTo>
                      <a:pt x="168347" y="93777"/>
                      <a:pt x="204066" y="135052"/>
                      <a:pt x="223910" y="155425"/>
                    </a:cubicBezTo>
                    <a:cubicBezTo>
                      <a:pt x="243754" y="175798"/>
                      <a:pt x="253544" y="183471"/>
                      <a:pt x="263598" y="193525"/>
                    </a:cubicBezTo>
                    <a:cubicBezTo>
                      <a:pt x="273652" y="203579"/>
                      <a:pt x="287939" y="219454"/>
                      <a:pt x="284235" y="215750"/>
                    </a:cubicBezTo>
                    <a:cubicBezTo>
                      <a:pt x="280531" y="212046"/>
                      <a:pt x="241373" y="171300"/>
                      <a:pt x="241373" y="171300"/>
                    </a:cubicBezTo>
                    <a:cubicBezTo>
                      <a:pt x="205654" y="135846"/>
                      <a:pt x="108023" y="22604"/>
                      <a:pt x="69923" y="3025"/>
                    </a:cubicBezTo>
                    <a:cubicBezTo>
                      <a:pt x="31823" y="-16554"/>
                      <a:pt x="-1779" y="65203"/>
                      <a:pt x="73" y="681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19" name="フリーフォーム: 図形 3118">
                <a:extLst>
                  <a:ext uri="{FF2B5EF4-FFF2-40B4-BE49-F238E27FC236}">
                    <a16:creationId xmlns:a16="http://schemas.microsoft.com/office/drawing/2014/main" id="{0B2E86D8-9A27-489B-B270-C5E007CB41BB}"/>
                  </a:ext>
                </a:extLst>
              </p:cNvPr>
              <p:cNvSpPr/>
              <p:nvPr/>
            </p:nvSpPr>
            <p:spPr>
              <a:xfrm>
                <a:off x="5873582" y="2695436"/>
                <a:ext cx="199779" cy="199829"/>
              </a:xfrm>
              <a:custGeom>
                <a:avLst/>
                <a:gdLst>
                  <a:gd name="connsiteX0" fmla="*/ 168 w 199779"/>
                  <a:gd name="connsiteY0" fmla="*/ 139 h 199829"/>
                  <a:gd name="connsiteX1" fmla="*/ 71606 w 199779"/>
                  <a:gd name="connsiteY1" fmla="*/ 112852 h 199829"/>
                  <a:gd name="connsiteX2" fmla="*/ 198606 w 199779"/>
                  <a:gd name="connsiteY2" fmla="*/ 198577 h 199829"/>
                  <a:gd name="connsiteX3" fmla="*/ 130343 w 199779"/>
                  <a:gd name="connsiteY3" fmla="*/ 158889 h 199829"/>
                  <a:gd name="connsiteX4" fmla="*/ 54143 w 199779"/>
                  <a:gd name="connsiteY4" fmla="*/ 90627 h 199829"/>
                  <a:gd name="connsiteX5" fmla="*/ 168 w 199779"/>
                  <a:gd name="connsiteY5" fmla="*/ 139 h 1998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99779" h="199829">
                    <a:moveTo>
                      <a:pt x="168" y="139"/>
                    </a:moveTo>
                    <a:cubicBezTo>
                      <a:pt x="3079" y="3843"/>
                      <a:pt x="38533" y="79779"/>
                      <a:pt x="71606" y="112852"/>
                    </a:cubicBezTo>
                    <a:cubicBezTo>
                      <a:pt x="104679" y="145925"/>
                      <a:pt x="188817" y="190904"/>
                      <a:pt x="198606" y="198577"/>
                    </a:cubicBezTo>
                    <a:cubicBezTo>
                      <a:pt x="208395" y="206250"/>
                      <a:pt x="154420" y="176881"/>
                      <a:pt x="130343" y="158889"/>
                    </a:cubicBezTo>
                    <a:cubicBezTo>
                      <a:pt x="106266" y="140897"/>
                      <a:pt x="75574" y="113646"/>
                      <a:pt x="54143" y="90627"/>
                    </a:cubicBezTo>
                    <a:cubicBezTo>
                      <a:pt x="32712" y="67608"/>
                      <a:pt x="-2743" y="-3565"/>
                      <a:pt x="168" y="13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0" name="フリーフォーム: 図形 3119">
                <a:extLst>
                  <a:ext uri="{FF2B5EF4-FFF2-40B4-BE49-F238E27FC236}">
                    <a16:creationId xmlns:a16="http://schemas.microsoft.com/office/drawing/2014/main" id="{E6E5F946-1D89-44D5-A3C1-62E60AB803DE}"/>
                  </a:ext>
                </a:extLst>
              </p:cNvPr>
              <p:cNvSpPr/>
              <p:nvPr/>
            </p:nvSpPr>
            <p:spPr>
              <a:xfrm>
                <a:off x="6132208" y="2793962"/>
                <a:ext cx="385172" cy="434484"/>
              </a:xfrm>
              <a:custGeom>
                <a:avLst/>
                <a:gdLst>
                  <a:gd name="connsiteX0" fmla="*/ 160642 w 385172"/>
                  <a:gd name="connsiteY0" fmla="*/ 38 h 434484"/>
                  <a:gd name="connsiteX1" fmla="*/ 60630 w 385172"/>
                  <a:gd name="connsiteY1" fmla="*/ 74651 h 434484"/>
                  <a:gd name="connsiteX2" fmla="*/ 14592 w 385172"/>
                  <a:gd name="connsiteY2" fmla="*/ 166726 h 434484"/>
                  <a:gd name="connsiteX3" fmla="*/ 6655 w 385172"/>
                  <a:gd name="connsiteY3" fmla="*/ 276263 h 434484"/>
                  <a:gd name="connsiteX4" fmla="*/ 105080 w 385172"/>
                  <a:gd name="connsiteY4" fmla="*/ 422313 h 434484"/>
                  <a:gd name="connsiteX5" fmla="*/ 244780 w 385172"/>
                  <a:gd name="connsiteY5" fmla="*/ 420726 h 434484"/>
                  <a:gd name="connsiteX6" fmla="*/ 300342 w 385172"/>
                  <a:gd name="connsiteY6" fmla="*/ 374688 h 434484"/>
                  <a:gd name="connsiteX7" fmla="*/ 367017 w 385172"/>
                  <a:gd name="connsiteY7" fmla="*/ 265151 h 434484"/>
                  <a:gd name="connsiteX8" fmla="*/ 384480 w 385172"/>
                  <a:gd name="connsiteY8" fmla="*/ 169901 h 434484"/>
                  <a:gd name="connsiteX9" fmla="*/ 349555 w 385172"/>
                  <a:gd name="connsiteY9" fmla="*/ 320713 h 434484"/>
                  <a:gd name="connsiteX10" fmla="*/ 289230 w 385172"/>
                  <a:gd name="connsiteY10" fmla="*/ 387388 h 434484"/>
                  <a:gd name="connsiteX11" fmla="*/ 160642 w 385172"/>
                  <a:gd name="connsiteY11" fmla="*/ 408026 h 434484"/>
                  <a:gd name="connsiteX12" fmla="*/ 82855 w 385172"/>
                  <a:gd name="connsiteY12" fmla="*/ 371513 h 434484"/>
                  <a:gd name="connsiteX13" fmla="*/ 6655 w 385172"/>
                  <a:gd name="connsiteY13" fmla="*/ 274676 h 434484"/>
                  <a:gd name="connsiteX14" fmla="*/ 73330 w 385172"/>
                  <a:gd name="connsiteY14" fmla="*/ 84176 h 434484"/>
                  <a:gd name="connsiteX15" fmla="*/ 160642 w 385172"/>
                  <a:gd name="connsiteY15" fmla="*/ 38 h 434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385172" h="434484">
                    <a:moveTo>
                      <a:pt x="160642" y="38"/>
                    </a:moveTo>
                    <a:cubicBezTo>
                      <a:pt x="158525" y="-1550"/>
                      <a:pt x="84972" y="46870"/>
                      <a:pt x="60630" y="74651"/>
                    </a:cubicBezTo>
                    <a:cubicBezTo>
                      <a:pt x="36288" y="102432"/>
                      <a:pt x="23588" y="133124"/>
                      <a:pt x="14592" y="166726"/>
                    </a:cubicBezTo>
                    <a:cubicBezTo>
                      <a:pt x="5596" y="200328"/>
                      <a:pt x="-8426" y="233665"/>
                      <a:pt x="6655" y="276263"/>
                    </a:cubicBezTo>
                    <a:cubicBezTo>
                      <a:pt x="21736" y="318861"/>
                      <a:pt x="65392" y="398236"/>
                      <a:pt x="105080" y="422313"/>
                    </a:cubicBezTo>
                    <a:cubicBezTo>
                      <a:pt x="144767" y="446390"/>
                      <a:pt x="212236" y="428664"/>
                      <a:pt x="244780" y="420726"/>
                    </a:cubicBezTo>
                    <a:cubicBezTo>
                      <a:pt x="277324" y="412789"/>
                      <a:pt x="279969" y="400617"/>
                      <a:pt x="300342" y="374688"/>
                    </a:cubicBezTo>
                    <a:cubicBezTo>
                      <a:pt x="320715" y="348759"/>
                      <a:pt x="352994" y="299282"/>
                      <a:pt x="367017" y="265151"/>
                    </a:cubicBezTo>
                    <a:cubicBezTo>
                      <a:pt x="381040" y="231020"/>
                      <a:pt x="387390" y="160641"/>
                      <a:pt x="384480" y="169901"/>
                    </a:cubicBezTo>
                    <a:cubicBezTo>
                      <a:pt x="381570" y="179161"/>
                      <a:pt x="365430" y="284465"/>
                      <a:pt x="349555" y="320713"/>
                    </a:cubicBezTo>
                    <a:cubicBezTo>
                      <a:pt x="333680" y="356961"/>
                      <a:pt x="320716" y="372836"/>
                      <a:pt x="289230" y="387388"/>
                    </a:cubicBezTo>
                    <a:cubicBezTo>
                      <a:pt x="257745" y="401940"/>
                      <a:pt x="195038" y="410672"/>
                      <a:pt x="160642" y="408026"/>
                    </a:cubicBezTo>
                    <a:cubicBezTo>
                      <a:pt x="126246" y="405380"/>
                      <a:pt x="108519" y="393738"/>
                      <a:pt x="82855" y="371513"/>
                    </a:cubicBezTo>
                    <a:cubicBezTo>
                      <a:pt x="57191" y="349288"/>
                      <a:pt x="8242" y="322566"/>
                      <a:pt x="6655" y="274676"/>
                    </a:cubicBezTo>
                    <a:cubicBezTo>
                      <a:pt x="5067" y="226787"/>
                      <a:pt x="48988" y="124922"/>
                      <a:pt x="73330" y="84176"/>
                    </a:cubicBezTo>
                    <a:cubicBezTo>
                      <a:pt x="97672" y="43430"/>
                      <a:pt x="162759" y="1626"/>
                      <a:pt x="160642" y="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1" name="フリーフォーム: 図形 3120">
                <a:extLst>
                  <a:ext uri="{FF2B5EF4-FFF2-40B4-BE49-F238E27FC236}">
                    <a16:creationId xmlns:a16="http://schemas.microsoft.com/office/drawing/2014/main" id="{068A8C0C-33DC-49EE-BD72-97C56A2FE4B5}"/>
                  </a:ext>
                </a:extLst>
              </p:cNvPr>
              <p:cNvSpPr/>
              <p:nvPr/>
            </p:nvSpPr>
            <p:spPr>
              <a:xfrm>
                <a:off x="6283324" y="2978010"/>
                <a:ext cx="199287" cy="211418"/>
              </a:xfrm>
              <a:custGeom>
                <a:avLst/>
                <a:gdLst>
                  <a:gd name="connsiteX0" fmla="*/ 198439 w 199287"/>
                  <a:gd name="connsiteY0" fmla="*/ 140 h 211418"/>
                  <a:gd name="connsiteX1" fmla="*/ 130176 w 199287"/>
                  <a:gd name="connsiteY1" fmla="*/ 122378 h 211418"/>
                  <a:gd name="connsiteX2" fmla="*/ 103189 w 199287"/>
                  <a:gd name="connsiteY2" fmla="*/ 146190 h 211418"/>
                  <a:gd name="connsiteX3" fmla="*/ 60326 w 199287"/>
                  <a:gd name="connsiteY3" fmla="*/ 174765 h 211418"/>
                  <a:gd name="connsiteX4" fmla="*/ 1 w 199287"/>
                  <a:gd name="connsiteY4" fmla="*/ 211278 h 211418"/>
                  <a:gd name="connsiteX5" fmla="*/ 61914 w 199287"/>
                  <a:gd name="connsiteY5" fmla="*/ 185878 h 211418"/>
                  <a:gd name="connsiteX6" fmla="*/ 134939 w 199287"/>
                  <a:gd name="connsiteY6" fmla="*/ 149365 h 211418"/>
                  <a:gd name="connsiteX7" fmla="*/ 166689 w 199287"/>
                  <a:gd name="connsiteY7" fmla="*/ 98565 h 211418"/>
                  <a:gd name="connsiteX8" fmla="*/ 198439 w 199287"/>
                  <a:gd name="connsiteY8" fmla="*/ 140 h 2114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99287" h="211418">
                    <a:moveTo>
                      <a:pt x="198439" y="140"/>
                    </a:moveTo>
                    <a:cubicBezTo>
                      <a:pt x="192354" y="4109"/>
                      <a:pt x="146051" y="98036"/>
                      <a:pt x="130176" y="122378"/>
                    </a:cubicBezTo>
                    <a:cubicBezTo>
                      <a:pt x="114301" y="146720"/>
                      <a:pt x="114830" y="137459"/>
                      <a:pt x="103189" y="146190"/>
                    </a:cubicBezTo>
                    <a:cubicBezTo>
                      <a:pt x="91548" y="154921"/>
                      <a:pt x="77524" y="163917"/>
                      <a:pt x="60326" y="174765"/>
                    </a:cubicBezTo>
                    <a:cubicBezTo>
                      <a:pt x="43128" y="185613"/>
                      <a:pt x="-264" y="209426"/>
                      <a:pt x="1" y="211278"/>
                    </a:cubicBezTo>
                    <a:cubicBezTo>
                      <a:pt x="266" y="213130"/>
                      <a:pt x="39424" y="196197"/>
                      <a:pt x="61914" y="185878"/>
                    </a:cubicBezTo>
                    <a:cubicBezTo>
                      <a:pt x="84404" y="175559"/>
                      <a:pt x="117476" y="163917"/>
                      <a:pt x="134939" y="149365"/>
                    </a:cubicBezTo>
                    <a:cubicBezTo>
                      <a:pt x="152401" y="134813"/>
                      <a:pt x="157164" y="119467"/>
                      <a:pt x="166689" y="98565"/>
                    </a:cubicBezTo>
                    <a:cubicBezTo>
                      <a:pt x="176214" y="77663"/>
                      <a:pt x="204524" y="-3829"/>
                      <a:pt x="198439" y="1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2" name="フリーフォーム: 図形 3121">
                <a:extLst>
                  <a:ext uri="{FF2B5EF4-FFF2-40B4-BE49-F238E27FC236}">
                    <a16:creationId xmlns:a16="http://schemas.microsoft.com/office/drawing/2014/main" id="{BC3D85B4-99DF-4E97-9662-B7D1B0A7D321}"/>
                  </a:ext>
                </a:extLst>
              </p:cNvPr>
              <p:cNvSpPr/>
              <p:nvPr/>
            </p:nvSpPr>
            <p:spPr>
              <a:xfrm>
                <a:off x="6204275" y="2880647"/>
                <a:ext cx="198373" cy="219743"/>
              </a:xfrm>
              <a:custGeom>
                <a:avLst/>
                <a:gdLst>
                  <a:gd name="connsiteX0" fmla="*/ 71113 w 198373"/>
                  <a:gd name="connsiteY0" fmla="*/ 666 h 219743"/>
                  <a:gd name="connsiteX1" fmla="*/ 6025 w 198373"/>
                  <a:gd name="connsiteY1" fmla="*/ 100678 h 219743"/>
                  <a:gd name="connsiteX2" fmla="*/ 20313 w 198373"/>
                  <a:gd name="connsiteY2" fmla="*/ 176878 h 219743"/>
                  <a:gd name="connsiteX3" fmla="*/ 160013 w 198373"/>
                  <a:gd name="connsiteY3" fmla="*/ 219741 h 219743"/>
                  <a:gd name="connsiteX4" fmla="*/ 188588 w 198373"/>
                  <a:gd name="connsiteY4" fmla="*/ 175291 h 219743"/>
                  <a:gd name="connsiteX5" fmla="*/ 196525 w 198373"/>
                  <a:gd name="connsiteY5" fmla="*/ 124491 h 219743"/>
                  <a:gd name="connsiteX6" fmla="*/ 156838 w 198373"/>
                  <a:gd name="connsiteY6" fmla="*/ 199103 h 219743"/>
                  <a:gd name="connsiteX7" fmla="*/ 91750 w 198373"/>
                  <a:gd name="connsiteY7" fmla="*/ 199103 h 219743"/>
                  <a:gd name="connsiteX8" fmla="*/ 12375 w 198373"/>
                  <a:gd name="connsiteY8" fmla="*/ 153066 h 219743"/>
                  <a:gd name="connsiteX9" fmla="*/ 71113 w 198373"/>
                  <a:gd name="connsiteY9" fmla="*/ 666 h 2197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8373" h="219743">
                    <a:moveTo>
                      <a:pt x="71113" y="666"/>
                    </a:moveTo>
                    <a:cubicBezTo>
                      <a:pt x="70055" y="-8065"/>
                      <a:pt x="14492" y="71309"/>
                      <a:pt x="6025" y="100678"/>
                    </a:cubicBezTo>
                    <a:cubicBezTo>
                      <a:pt x="-2442" y="130047"/>
                      <a:pt x="-5352" y="157034"/>
                      <a:pt x="20313" y="176878"/>
                    </a:cubicBezTo>
                    <a:cubicBezTo>
                      <a:pt x="45978" y="196722"/>
                      <a:pt x="131967" y="220005"/>
                      <a:pt x="160013" y="219741"/>
                    </a:cubicBezTo>
                    <a:cubicBezTo>
                      <a:pt x="188059" y="219477"/>
                      <a:pt x="182503" y="191166"/>
                      <a:pt x="188588" y="175291"/>
                    </a:cubicBezTo>
                    <a:cubicBezTo>
                      <a:pt x="194673" y="159416"/>
                      <a:pt x="201817" y="120522"/>
                      <a:pt x="196525" y="124491"/>
                    </a:cubicBezTo>
                    <a:cubicBezTo>
                      <a:pt x="191233" y="128460"/>
                      <a:pt x="174301" y="186668"/>
                      <a:pt x="156838" y="199103"/>
                    </a:cubicBezTo>
                    <a:cubicBezTo>
                      <a:pt x="139376" y="211538"/>
                      <a:pt x="115827" y="206776"/>
                      <a:pt x="91750" y="199103"/>
                    </a:cubicBezTo>
                    <a:cubicBezTo>
                      <a:pt x="67673" y="191430"/>
                      <a:pt x="19254" y="182435"/>
                      <a:pt x="12375" y="153066"/>
                    </a:cubicBezTo>
                    <a:cubicBezTo>
                      <a:pt x="5496" y="123697"/>
                      <a:pt x="72171" y="9397"/>
                      <a:pt x="71113" y="66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3" name="フリーフォーム: 図形 3122">
                <a:extLst>
                  <a:ext uri="{FF2B5EF4-FFF2-40B4-BE49-F238E27FC236}">
                    <a16:creationId xmlns:a16="http://schemas.microsoft.com/office/drawing/2014/main" id="{E1E2BA8E-15E6-4A61-AF84-8F23245A2DA4}"/>
                  </a:ext>
                </a:extLst>
              </p:cNvPr>
              <p:cNvSpPr/>
              <p:nvPr/>
            </p:nvSpPr>
            <p:spPr>
              <a:xfrm>
                <a:off x="6316622" y="2761763"/>
                <a:ext cx="198147" cy="200142"/>
              </a:xfrm>
              <a:custGeom>
                <a:avLst/>
                <a:gdLst>
                  <a:gd name="connsiteX0" fmla="*/ 31791 w 198147"/>
                  <a:gd name="connsiteY0" fmla="*/ 8425 h 200142"/>
                  <a:gd name="connsiteX1" fmla="*/ 41 w 198147"/>
                  <a:gd name="connsiteY1" fmla="*/ 92562 h 200142"/>
                  <a:gd name="connsiteX2" fmla="*/ 39728 w 198147"/>
                  <a:gd name="connsiteY2" fmla="*/ 184637 h 200142"/>
                  <a:gd name="connsiteX3" fmla="*/ 155616 w 198147"/>
                  <a:gd name="connsiteY3" fmla="*/ 195750 h 200142"/>
                  <a:gd name="connsiteX4" fmla="*/ 192128 w 198147"/>
                  <a:gd name="connsiteY4" fmla="*/ 138600 h 200142"/>
                  <a:gd name="connsiteX5" fmla="*/ 195303 w 198147"/>
                  <a:gd name="connsiteY5" fmla="*/ 46525 h 200142"/>
                  <a:gd name="connsiteX6" fmla="*/ 163553 w 198147"/>
                  <a:gd name="connsiteY6" fmla="*/ 487 h 200142"/>
                  <a:gd name="connsiteX7" fmla="*/ 190541 w 198147"/>
                  <a:gd name="connsiteY7" fmla="*/ 73512 h 200142"/>
                  <a:gd name="connsiteX8" fmla="*/ 166728 w 198147"/>
                  <a:gd name="connsiteY8" fmla="*/ 168762 h 200142"/>
                  <a:gd name="connsiteX9" fmla="*/ 111166 w 198147"/>
                  <a:gd name="connsiteY9" fmla="*/ 184637 h 200142"/>
                  <a:gd name="connsiteX10" fmla="*/ 23853 w 198147"/>
                  <a:gd name="connsiteY10" fmla="*/ 152887 h 200142"/>
                  <a:gd name="connsiteX11" fmla="*/ 14328 w 198147"/>
                  <a:gd name="connsiteY11" fmla="*/ 133837 h 200142"/>
                  <a:gd name="connsiteX12" fmla="*/ 31791 w 198147"/>
                  <a:gd name="connsiteY12" fmla="*/ 8425 h 200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98147" h="200142">
                    <a:moveTo>
                      <a:pt x="31791" y="8425"/>
                    </a:moveTo>
                    <a:cubicBezTo>
                      <a:pt x="29410" y="1546"/>
                      <a:pt x="-1282" y="63193"/>
                      <a:pt x="41" y="92562"/>
                    </a:cubicBezTo>
                    <a:cubicBezTo>
                      <a:pt x="1364" y="121931"/>
                      <a:pt x="13799" y="167439"/>
                      <a:pt x="39728" y="184637"/>
                    </a:cubicBezTo>
                    <a:cubicBezTo>
                      <a:pt x="65657" y="201835"/>
                      <a:pt x="130216" y="203423"/>
                      <a:pt x="155616" y="195750"/>
                    </a:cubicBezTo>
                    <a:cubicBezTo>
                      <a:pt x="181016" y="188077"/>
                      <a:pt x="185514" y="163471"/>
                      <a:pt x="192128" y="138600"/>
                    </a:cubicBezTo>
                    <a:cubicBezTo>
                      <a:pt x="198742" y="113729"/>
                      <a:pt x="200066" y="69544"/>
                      <a:pt x="195303" y="46525"/>
                    </a:cubicBezTo>
                    <a:cubicBezTo>
                      <a:pt x="190541" y="23506"/>
                      <a:pt x="164347" y="-4011"/>
                      <a:pt x="163553" y="487"/>
                    </a:cubicBezTo>
                    <a:cubicBezTo>
                      <a:pt x="162759" y="4985"/>
                      <a:pt x="190012" y="45466"/>
                      <a:pt x="190541" y="73512"/>
                    </a:cubicBezTo>
                    <a:cubicBezTo>
                      <a:pt x="191070" y="101558"/>
                      <a:pt x="179957" y="150241"/>
                      <a:pt x="166728" y="168762"/>
                    </a:cubicBezTo>
                    <a:cubicBezTo>
                      <a:pt x="153499" y="187283"/>
                      <a:pt x="134978" y="187283"/>
                      <a:pt x="111166" y="184637"/>
                    </a:cubicBezTo>
                    <a:cubicBezTo>
                      <a:pt x="87354" y="181991"/>
                      <a:pt x="39993" y="161354"/>
                      <a:pt x="23853" y="152887"/>
                    </a:cubicBezTo>
                    <a:cubicBezTo>
                      <a:pt x="7713" y="144420"/>
                      <a:pt x="14857" y="154210"/>
                      <a:pt x="14328" y="133837"/>
                    </a:cubicBezTo>
                    <a:cubicBezTo>
                      <a:pt x="13799" y="113464"/>
                      <a:pt x="34172" y="15304"/>
                      <a:pt x="31791" y="84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4" name="フリーフォーム: 図形 3123">
                <a:extLst>
                  <a:ext uri="{FF2B5EF4-FFF2-40B4-BE49-F238E27FC236}">
                    <a16:creationId xmlns:a16="http://schemas.microsoft.com/office/drawing/2014/main" id="{682A4933-B157-46C6-BD79-287477843F6D}"/>
                  </a:ext>
                </a:extLst>
              </p:cNvPr>
              <p:cNvSpPr/>
              <p:nvPr/>
            </p:nvSpPr>
            <p:spPr>
              <a:xfrm>
                <a:off x="6274211" y="2771253"/>
                <a:ext cx="251044" cy="222884"/>
              </a:xfrm>
              <a:custGeom>
                <a:avLst/>
                <a:gdLst>
                  <a:gd name="connsiteX0" fmla="*/ 47214 w 251044"/>
                  <a:gd name="connsiteY0" fmla="*/ 522 h 222884"/>
                  <a:gd name="connsiteX1" fmla="*/ 10702 w 251044"/>
                  <a:gd name="connsiteY1" fmla="*/ 76722 h 222884"/>
                  <a:gd name="connsiteX2" fmla="*/ 5939 w 251044"/>
                  <a:gd name="connsiteY2" fmla="*/ 121172 h 222884"/>
                  <a:gd name="connsiteX3" fmla="*/ 86902 w 251044"/>
                  <a:gd name="connsiteY3" fmla="*/ 218010 h 222884"/>
                  <a:gd name="connsiteX4" fmla="*/ 193264 w 251044"/>
                  <a:gd name="connsiteY4" fmla="*/ 203722 h 222884"/>
                  <a:gd name="connsiteX5" fmla="*/ 240889 w 251044"/>
                  <a:gd name="connsiteY5" fmla="*/ 162447 h 222884"/>
                  <a:gd name="connsiteX6" fmla="*/ 242477 w 251044"/>
                  <a:gd name="connsiteY6" fmla="*/ 102122 h 222884"/>
                  <a:gd name="connsiteX7" fmla="*/ 242477 w 251044"/>
                  <a:gd name="connsiteY7" fmla="*/ 62435 h 222884"/>
                  <a:gd name="connsiteX8" fmla="*/ 250414 w 251044"/>
                  <a:gd name="connsiteY8" fmla="*/ 148160 h 222884"/>
                  <a:gd name="connsiteX9" fmla="*/ 223427 w 251044"/>
                  <a:gd name="connsiteY9" fmla="*/ 183085 h 222884"/>
                  <a:gd name="connsiteX10" fmla="*/ 126589 w 251044"/>
                  <a:gd name="connsiteY10" fmla="*/ 210072 h 222884"/>
                  <a:gd name="connsiteX11" fmla="*/ 83727 w 251044"/>
                  <a:gd name="connsiteY11" fmla="*/ 197372 h 222884"/>
                  <a:gd name="connsiteX12" fmla="*/ 13877 w 251044"/>
                  <a:gd name="connsiteY12" fmla="*/ 117997 h 222884"/>
                  <a:gd name="connsiteX13" fmla="*/ 47214 w 251044"/>
                  <a:gd name="connsiteY13" fmla="*/ 522 h 2228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251044" h="222884">
                    <a:moveTo>
                      <a:pt x="47214" y="522"/>
                    </a:moveTo>
                    <a:cubicBezTo>
                      <a:pt x="46685" y="-6357"/>
                      <a:pt x="17581" y="56614"/>
                      <a:pt x="10702" y="76722"/>
                    </a:cubicBezTo>
                    <a:cubicBezTo>
                      <a:pt x="3823" y="96830"/>
                      <a:pt x="-6761" y="97624"/>
                      <a:pt x="5939" y="121172"/>
                    </a:cubicBezTo>
                    <a:cubicBezTo>
                      <a:pt x="18639" y="144720"/>
                      <a:pt x="55681" y="204252"/>
                      <a:pt x="86902" y="218010"/>
                    </a:cubicBezTo>
                    <a:cubicBezTo>
                      <a:pt x="118123" y="231768"/>
                      <a:pt x="167599" y="212983"/>
                      <a:pt x="193264" y="203722"/>
                    </a:cubicBezTo>
                    <a:cubicBezTo>
                      <a:pt x="218929" y="194461"/>
                      <a:pt x="232687" y="179380"/>
                      <a:pt x="240889" y="162447"/>
                    </a:cubicBezTo>
                    <a:cubicBezTo>
                      <a:pt x="249091" y="145514"/>
                      <a:pt x="242212" y="118791"/>
                      <a:pt x="242477" y="102122"/>
                    </a:cubicBezTo>
                    <a:cubicBezTo>
                      <a:pt x="242742" y="85453"/>
                      <a:pt x="241154" y="54762"/>
                      <a:pt x="242477" y="62435"/>
                    </a:cubicBezTo>
                    <a:cubicBezTo>
                      <a:pt x="243800" y="70108"/>
                      <a:pt x="253589" y="128052"/>
                      <a:pt x="250414" y="148160"/>
                    </a:cubicBezTo>
                    <a:cubicBezTo>
                      <a:pt x="247239" y="168268"/>
                      <a:pt x="244065" y="172766"/>
                      <a:pt x="223427" y="183085"/>
                    </a:cubicBezTo>
                    <a:cubicBezTo>
                      <a:pt x="202790" y="193404"/>
                      <a:pt x="149872" y="207691"/>
                      <a:pt x="126589" y="210072"/>
                    </a:cubicBezTo>
                    <a:cubicBezTo>
                      <a:pt x="103306" y="212453"/>
                      <a:pt x="102512" y="212718"/>
                      <a:pt x="83727" y="197372"/>
                    </a:cubicBezTo>
                    <a:cubicBezTo>
                      <a:pt x="64942" y="182026"/>
                      <a:pt x="21285" y="147630"/>
                      <a:pt x="13877" y="117997"/>
                    </a:cubicBezTo>
                    <a:cubicBezTo>
                      <a:pt x="6469" y="88364"/>
                      <a:pt x="47743" y="7401"/>
                      <a:pt x="47214" y="5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5" name="フリーフォーム: 図形 3124">
                <a:extLst>
                  <a:ext uri="{FF2B5EF4-FFF2-40B4-BE49-F238E27FC236}">
                    <a16:creationId xmlns:a16="http://schemas.microsoft.com/office/drawing/2014/main" id="{7B9CB9FF-B5D6-4595-8A5C-15487E1F437D}"/>
                  </a:ext>
                </a:extLst>
              </p:cNvPr>
              <p:cNvSpPr/>
              <p:nvPr/>
            </p:nvSpPr>
            <p:spPr>
              <a:xfrm>
                <a:off x="6357225" y="2682859"/>
                <a:ext cx="121868" cy="93679"/>
              </a:xfrm>
              <a:custGeom>
                <a:avLst/>
                <a:gdLst>
                  <a:gd name="connsiteX0" fmla="*/ 713 w 121868"/>
                  <a:gd name="connsiteY0" fmla="*/ 93679 h 93679"/>
                  <a:gd name="connsiteX1" fmla="*/ 18175 w 121868"/>
                  <a:gd name="connsiteY1" fmla="*/ 17479 h 93679"/>
                  <a:gd name="connsiteX2" fmla="*/ 68975 w 121868"/>
                  <a:gd name="connsiteY2" fmla="*/ 9541 h 93679"/>
                  <a:gd name="connsiteX3" fmla="*/ 121363 w 121868"/>
                  <a:gd name="connsiteY3" fmla="*/ 69866 h 93679"/>
                  <a:gd name="connsiteX4" fmla="*/ 94375 w 121868"/>
                  <a:gd name="connsiteY4" fmla="*/ 14304 h 93679"/>
                  <a:gd name="connsiteX5" fmla="*/ 75325 w 121868"/>
                  <a:gd name="connsiteY5" fmla="*/ 16 h 93679"/>
                  <a:gd name="connsiteX6" fmla="*/ 38813 w 121868"/>
                  <a:gd name="connsiteY6" fmla="*/ 15891 h 93679"/>
                  <a:gd name="connsiteX7" fmla="*/ 713 w 121868"/>
                  <a:gd name="connsiteY7" fmla="*/ 93679 h 936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21868" h="93679">
                    <a:moveTo>
                      <a:pt x="713" y="93679"/>
                    </a:moveTo>
                    <a:cubicBezTo>
                      <a:pt x="-2727" y="93944"/>
                      <a:pt x="6798" y="31502"/>
                      <a:pt x="18175" y="17479"/>
                    </a:cubicBezTo>
                    <a:cubicBezTo>
                      <a:pt x="29552" y="3456"/>
                      <a:pt x="51777" y="810"/>
                      <a:pt x="68975" y="9541"/>
                    </a:cubicBezTo>
                    <a:cubicBezTo>
                      <a:pt x="86173" y="18272"/>
                      <a:pt x="117130" y="69072"/>
                      <a:pt x="121363" y="69866"/>
                    </a:cubicBezTo>
                    <a:cubicBezTo>
                      <a:pt x="125596" y="70660"/>
                      <a:pt x="102048" y="25946"/>
                      <a:pt x="94375" y="14304"/>
                    </a:cubicBezTo>
                    <a:cubicBezTo>
                      <a:pt x="86702" y="2662"/>
                      <a:pt x="84585" y="-249"/>
                      <a:pt x="75325" y="16"/>
                    </a:cubicBezTo>
                    <a:cubicBezTo>
                      <a:pt x="66065" y="280"/>
                      <a:pt x="49926" y="4514"/>
                      <a:pt x="38813" y="15891"/>
                    </a:cubicBezTo>
                    <a:cubicBezTo>
                      <a:pt x="27701" y="27268"/>
                      <a:pt x="4153" y="93414"/>
                      <a:pt x="713" y="936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6" name="フリーフォーム: 図形 3125">
                <a:extLst>
                  <a:ext uri="{FF2B5EF4-FFF2-40B4-BE49-F238E27FC236}">
                    <a16:creationId xmlns:a16="http://schemas.microsoft.com/office/drawing/2014/main" id="{A47326D5-037C-4B9E-AD29-BEFB7DEEF663}"/>
                  </a:ext>
                </a:extLst>
              </p:cNvPr>
              <p:cNvSpPr/>
              <p:nvPr/>
            </p:nvSpPr>
            <p:spPr>
              <a:xfrm>
                <a:off x="6316879" y="2681265"/>
                <a:ext cx="121302" cy="84369"/>
              </a:xfrm>
              <a:custGeom>
                <a:avLst/>
                <a:gdLst>
                  <a:gd name="connsiteX0" fmla="*/ 1371 w 121302"/>
                  <a:gd name="connsiteY0" fmla="*/ 84160 h 84369"/>
                  <a:gd name="connsiteX1" fmla="*/ 17246 w 121302"/>
                  <a:gd name="connsiteY1" fmla="*/ 17485 h 84369"/>
                  <a:gd name="connsiteX2" fmla="*/ 120434 w 121302"/>
                  <a:gd name="connsiteY2" fmla="*/ 23 h 84369"/>
                  <a:gd name="connsiteX3" fmla="*/ 64871 w 121302"/>
                  <a:gd name="connsiteY3" fmla="*/ 14310 h 84369"/>
                  <a:gd name="connsiteX4" fmla="*/ 31534 w 121302"/>
                  <a:gd name="connsiteY4" fmla="*/ 38123 h 84369"/>
                  <a:gd name="connsiteX5" fmla="*/ 1371 w 121302"/>
                  <a:gd name="connsiteY5" fmla="*/ 84160 h 84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21302" h="84369">
                    <a:moveTo>
                      <a:pt x="1371" y="84160"/>
                    </a:moveTo>
                    <a:cubicBezTo>
                      <a:pt x="-1010" y="80720"/>
                      <a:pt x="-2598" y="31508"/>
                      <a:pt x="17246" y="17485"/>
                    </a:cubicBezTo>
                    <a:cubicBezTo>
                      <a:pt x="37090" y="3462"/>
                      <a:pt x="112497" y="552"/>
                      <a:pt x="120434" y="23"/>
                    </a:cubicBezTo>
                    <a:cubicBezTo>
                      <a:pt x="128372" y="-506"/>
                      <a:pt x="79688" y="7960"/>
                      <a:pt x="64871" y="14310"/>
                    </a:cubicBezTo>
                    <a:cubicBezTo>
                      <a:pt x="50054" y="20660"/>
                      <a:pt x="39207" y="28598"/>
                      <a:pt x="31534" y="38123"/>
                    </a:cubicBezTo>
                    <a:cubicBezTo>
                      <a:pt x="23861" y="47648"/>
                      <a:pt x="3752" y="87600"/>
                      <a:pt x="1371" y="841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7" name="フリーフォーム: 図形 3126">
                <a:extLst>
                  <a:ext uri="{FF2B5EF4-FFF2-40B4-BE49-F238E27FC236}">
                    <a16:creationId xmlns:a16="http://schemas.microsoft.com/office/drawing/2014/main" id="{78A123B2-3E7E-4412-AD75-F3887B55AEDC}"/>
                  </a:ext>
                </a:extLst>
              </p:cNvPr>
              <p:cNvSpPr/>
              <p:nvPr/>
            </p:nvSpPr>
            <p:spPr>
              <a:xfrm>
                <a:off x="6106871" y="2366933"/>
                <a:ext cx="132043" cy="535731"/>
              </a:xfrm>
              <a:custGeom>
                <a:avLst/>
                <a:gdLst>
                  <a:gd name="connsiteX0" fmla="*/ 132004 w 132043"/>
                  <a:gd name="connsiteY0" fmla="*/ 30 h 535731"/>
                  <a:gd name="connsiteX1" fmla="*/ 36754 w 132043"/>
                  <a:gd name="connsiteY1" fmla="*/ 152430 h 535731"/>
                  <a:gd name="connsiteX2" fmla="*/ 1829 w 132043"/>
                  <a:gd name="connsiteY2" fmla="*/ 331817 h 535731"/>
                  <a:gd name="connsiteX3" fmla="*/ 9767 w 132043"/>
                  <a:gd name="connsiteY3" fmla="*/ 414367 h 535731"/>
                  <a:gd name="connsiteX4" fmla="*/ 51042 w 132043"/>
                  <a:gd name="connsiteY4" fmla="*/ 535017 h 535731"/>
                  <a:gd name="connsiteX5" fmla="*/ 30404 w 132043"/>
                  <a:gd name="connsiteY5" fmla="*/ 460405 h 535731"/>
                  <a:gd name="connsiteX6" fmla="*/ 5004 w 132043"/>
                  <a:gd name="connsiteY6" fmla="*/ 377855 h 535731"/>
                  <a:gd name="connsiteX7" fmla="*/ 47867 w 132043"/>
                  <a:gd name="connsiteY7" fmla="*/ 141317 h 535731"/>
                  <a:gd name="connsiteX8" fmla="*/ 132004 w 132043"/>
                  <a:gd name="connsiteY8" fmla="*/ 30 h 5357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2043" h="535731">
                    <a:moveTo>
                      <a:pt x="132004" y="30"/>
                    </a:moveTo>
                    <a:cubicBezTo>
                      <a:pt x="130152" y="1882"/>
                      <a:pt x="58450" y="97132"/>
                      <a:pt x="36754" y="152430"/>
                    </a:cubicBezTo>
                    <a:cubicBezTo>
                      <a:pt x="15058" y="207728"/>
                      <a:pt x="6327" y="288161"/>
                      <a:pt x="1829" y="331817"/>
                    </a:cubicBezTo>
                    <a:cubicBezTo>
                      <a:pt x="-2669" y="375473"/>
                      <a:pt x="1565" y="380500"/>
                      <a:pt x="9767" y="414367"/>
                    </a:cubicBezTo>
                    <a:cubicBezTo>
                      <a:pt x="17969" y="448234"/>
                      <a:pt x="47603" y="527344"/>
                      <a:pt x="51042" y="535017"/>
                    </a:cubicBezTo>
                    <a:cubicBezTo>
                      <a:pt x="54481" y="542690"/>
                      <a:pt x="38077" y="486599"/>
                      <a:pt x="30404" y="460405"/>
                    </a:cubicBezTo>
                    <a:cubicBezTo>
                      <a:pt x="22731" y="434211"/>
                      <a:pt x="2093" y="431036"/>
                      <a:pt x="5004" y="377855"/>
                    </a:cubicBezTo>
                    <a:cubicBezTo>
                      <a:pt x="7914" y="324674"/>
                      <a:pt x="26436" y="201642"/>
                      <a:pt x="47867" y="141317"/>
                    </a:cubicBezTo>
                    <a:cubicBezTo>
                      <a:pt x="69298" y="80992"/>
                      <a:pt x="133856" y="-1822"/>
                      <a:pt x="132004" y="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8" name="フリーフォーム: 図形 3127">
                <a:extLst>
                  <a:ext uri="{FF2B5EF4-FFF2-40B4-BE49-F238E27FC236}">
                    <a16:creationId xmlns:a16="http://schemas.microsoft.com/office/drawing/2014/main" id="{2CEDAC01-946F-4CD8-8640-152D033AAD1D}"/>
                  </a:ext>
                </a:extLst>
              </p:cNvPr>
              <p:cNvSpPr/>
              <p:nvPr/>
            </p:nvSpPr>
            <p:spPr>
              <a:xfrm>
                <a:off x="6238873" y="2357208"/>
                <a:ext cx="170254" cy="327463"/>
              </a:xfrm>
              <a:custGeom>
                <a:avLst/>
                <a:gdLst>
                  <a:gd name="connsiteX0" fmla="*/ 2 w 170254"/>
                  <a:gd name="connsiteY0" fmla="*/ 230 h 327463"/>
                  <a:gd name="connsiteX1" fmla="*/ 122240 w 170254"/>
                  <a:gd name="connsiteY1" fmla="*/ 9755 h 327463"/>
                  <a:gd name="connsiteX2" fmla="*/ 150815 w 170254"/>
                  <a:gd name="connsiteY2" fmla="*/ 63730 h 327463"/>
                  <a:gd name="connsiteX3" fmla="*/ 169865 w 170254"/>
                  <a:gd name="connsiteY3" fmla="*/ 233592 h 327463"/>
                  <a:gd name="connsiteX4" fmla="*/ 163515 w 170254"/>
                  <a:gd name="connsiteY4" fmla="*/ 327255 h 327463"/>
                  <a:gd name="connsiteX5" fmla="*/ 161927 w 170254"/>
                  <a:gd name="connsiteY5" fmla="*/ 257405 h 327463"/>
                  <a:gd name="connsiteX6" fmla="*/ 160340 w 170254"/>
                  <a:gd name="connsiteY6" fmla="*/ 206605 h 327463"/>
                  <a:gd name="connsiteX7" fmla="*/ 136527 w 170254"/>
                  <a:gd name="connsiteY7" fmla="*/ 35155 h 327463"/>
                  <a:gd name="connsiteX8" fmla="*/ 125415 w 170254"/>
                  <a:gd name="connsiteY8" fmla="*/ 12930 h 327463"/>
                  <a:gd name="connsiteX9" fmla="*/ 2 w 170254"/>
                  <a:gd name="connsiteY9" fmla="*/ 230 h 3274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70254" h="327463">
                    <a:moveTo>
                      <a:pt x="2" y="230"/>
                    </a:moveTo>
                    <a:cubicBezTo>
                      <a:pt x="-527" y="-299"/>
                      <a:pt x="97104" y="-828"/>
                      <a:pt x="122240" y="9755"/>
                    </a:cubicBezTo>
                    <a:cubicBezTo>
                      <a:pt x="147376" y="20338"/>
                      <a:pt x="142877" y="26424"/>
                      <a:pt x="150815" y="63730"/>
                    </a:cubicBezTo>
                    <a:cubicBezTo>
                      <a:pt x="158753" y="101036"/>
                      <a:pt x="167748" y="189671"/>
                      <a:pt x="169865" y="233592"/>
                    </a:cubicBezTo>
                    <a:cubicBezTo>
                      <a:pt x="171982" y="277513"/>
                      <a:pt x="164838" y="323286"/>
                      <a:pt x="163515" y="327255"/>
                    </a:cubicBezTo>
                    <a:cubicBezTo>
                      <a:pt x="162192" y="331224"/>
                      <a:pt x="162456" y="277513"/>
                      <a:pt x="161927" y="257405"/>
                    </a:cubicBezTo>
                    <a:cubicBezTo>
                      <a:pt x="161398" y="237297"/>
                      <a:pt x="164573" y="243647"/>
                      <a:pt x="160340" y="206605"/>
                    </a:cubicBezTo>
                    <a:cubicBezTo>
                      <a:pt x="156107" y="169563"/>
                      <a:pt x="142348" y="67434"/>
                      <a:pt x="136527" y="35155"/>
                    </a:cubicBezTo>
                    <a:cubicBezTo>
                      <a:pt x="130706" y="2876"/>
                      <a:pt x="144200" y="18222"/>
                      <a:pt x="125415" y="12930"/>
                    </a:cubicBezTo>
                    <a:cubicBezTo>
                      <a:pt x="106630" y="7638"/>
                      <a:pt x="531" y="759"/>
                      <a:pt x="2" y="2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29" name="フリーフォーム: 図形 3128">
                <a:extLst>
                  <a:ext uri="{FF2B5EF4-FFF2-40B4-BE49-F238E27FC236}">
                    <a16:creationId xmlns:a16="http://schemas.microsoft.com/office/drawing/2014/main" id="{0DCCB29A-4C3C-42A2-99BF-A2256DB66B47}"/>
                  </a:ext>
                </a:extLst>
              </p:cNvPr>
              <p:cNvSpPr/>
              <p:nvPr/>
            </p:nvSpPr>
            <p:spPr>
              <a:xfrm>
                <a:off x="6156813" y="2378070"/>
                <a:ext cx="147196" cy="479941"/>
              </a:xfrm>
              <a:custGeom>
                <a:avLst/>
                <a:gdLst>
                  <a:gd name="connsiteX0" fmla="*/ 147150 w 147196"/>
                  <a:gd name="connsiteY0" fmla="*/ 5 h 479941"/>
                  <a:gd name="connsiteX1" fmla="*/ 58250 w 147196"/>
                  <a:gd name="connsiteY1" fmla="*/ 117480 h 479941"/>
                  <a:gd name="connsiteX2" fmla="*/ 24912 w 147196"/>
                  <a:gd name="connsiteY2" fmla="*/ 219080 h 479941"/>
                  <a:gd name="connsiteX3" fmla="*/ 23325 w 147196"/>
                  <a:gd name="connsiteY3" fmla="*/ 266705 h 479941"/>
                  <a:gd name="connsiteX4" fmla="*/ 24912 w 147196"/>
                  <a:gd name="connsiteY4" fmla="*/ 428630 h 479941"/>
                  <a:gd name="connsiteX5" fmla="*/ 36025 w 147196"/>
                  <a:gd name="connsiteY5" fmla="*/ 479430 h 479941"/>
                  <a:gd name="connsiteX6" fmla="*/ 15387 w 147196"/>
                  <a:gd name="connsiteY6" fmla="*/ 404818 h 479941"/>
                  <a:gd name="connsiteX7" fmla="*/ 1100 w 147196"/>
                  <a:gd name="connsiteY7" fmla="*/ 231780 h 479941"/>
                  <a:gd name="connsiteX8" fmla="*/ 45550 w 147196"/>
                  <a:gd name="connsiteY8" fmla="*/ 122243 h 479941"/>
                  <a:gd name="connsiteX9" fmla="*/ 147150 w 147196"/>
                  <a:gd name="connsiteY9" fmla="*/ 5 h 4799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47196" h="479941">
                    <a:moveTo>
                      <a:pt x="147150" y="5"/>
                    </a:moveTo>
                    <a:cubicBezTo>
                      <a:pt x="149267" y="-789"/>
                      <a:pt x="78623" y="80968"/>
                      <a:pt x="58250" y="117480"/>
                    </a:cubicBezTo>
                    <a:cubicBezTo>
                      <a:pt x="37877" y="153992"/>
                      <a:pt x="30733" y="194209"/>
                      <a:pt x="24912" y="219080"/>
                    </a:cubicBezTo>
                    <a:cubicBezTo>
                      <a:pt x="19091" y="243951"/>
                      <a:pt x="23325" y="231780"/>
                      <a:pt x="23325" y="266705"/>
                    </a:cubicBezTo>
                    <a:cubicBezTo>
                      <a:pt x="23325" y="301630"/>
                      <a:pt x="22795" y="393176"/>
                      <a:pt x="24912" y="428630"/>
                    </a:cubicBezTo>
                    <a:cubicBezTo>
                      <a:pt x="27029" y="464084"/>
                      <a:pt x="37612" y="483399"/>
                      <a:pt x="36025" y="479430"/>
                    </a:cubicBezTo>
                    <a:cubicBezTo>
                      <a:pt x="34438" y="475461"/>
                      <a:pt x="21208" y="446093"/>
                      <a:pt x="15387" y="404818"/>
                    </a:cubicBezTo>
                    <a:cubicBezTo>
                      <a:pt x="9566" y="363543"/>
                      <a:pt x="-3927" y="278876"/>
                      <a:pt x="1100" y="231780"/>
                    </a:cubicBezTo>
                    <a:cubicBezTo>
                      <a:pt x="6127" y="184684"/>
                      <a:pt x="26236" y="156903"/>
                      <a:pt x="45550" y="122243"/>
                    </a:cubicBezTo>
                    <a:cubicBezTo>
                      <a:pt x="64864" y="87583"/>
                      <a:pt x="145033" y="799"/>
                      <a:pt x="147150" y="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0" name="フリーフォーム: 図形 3129">
                <a:extLst>
                  <a:ext uri="{FF2B5EF4-FFF2-40B4-BE49-F238E27FC236}">
                    <a16:creationId xmlns:a16="http://schemas.microsoft.com/office/drawing/2014/main" id="{F072626B-6462-4D31-A9A0-F67A3A4B895E}"/>
                  </a:ext>
                </a:extLst>
              </p:cNvPr>
              <p:cNvSpPr/>
              <p:nvPr/>
            </p:nvSpPr>
            <p:spPr>
              <a:xfrm>
                <a:off x="6318204" y="2361855"/>
                <a:ext cx="49270" cy="348579"/>
              </a:xfrm>
              <a:custGeom>
                <a:avLst/>
                <a:gdLst>
                  <a:gd name="connsiteX0" fmla="*/ 46 w 49270"/>
                  <a:gd name="connsiteY0" fmla="*/ 345 h 348579"/>
                  <a:gd name="connsiteX1" fmla="*/ 39734 w 49270"/>
                  <a:gd name="connsiteY1" fmla="*/ 147983 h 348579"/>
                  <a:gd name="connsiteX2" fmla="*/ 12746 w 49270"/>
                  <a:gd name="connsiteY2" fmla="*/ 343245 h 348579"/>
                  <a:gd name="connsiteX3" fmla="*/ 25446 w 49270"/>
                  <a:gd name="connsiteY3" fmla="*/ 284508 h 348579"/>
                  <a:gd name="connsiteX4" fmla="*/ 49259 w 49270"/>
                  <a:gd name="connsiteY4" fmla="*/ 189258 h 348579"/>
                  <a:gd name="connsiteX5" fmla="*/ 46 w 49270"/>
                  <a:gd name="connsiteY5" fmla="*/ 345 h 3485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9270" h="348579">
                    <a:moveTo>
                      <a:pt x="46" y="345"/>
                    </a:moveTo>
                    <a:cubicBezTo>
                      <a:pt x="-1541" y="-6534"/>
                      <a:pt x="37617" y="90833"/>
                      <a:pt x="39734" y="147983"/>
                    </a:cubicBezTo>
                    <a:cubicBezTo>
                      <a:pt x="41851" y="205133"/>
                      <a:pt x="15127" y="320491"/>
                      <a:pt x="12746" y="343245"/>
                    </a:cubicBezTo>
                    <a:cubicBezTo>
                      <a:pt x="10365" y="365999"/>
                      <a:pt x="19361" y="310172"/>
                      <a:pt x="25446" y="284508"/>
                    </a:cubicBezTo>
                    <a:cubicBezTo>
                      <a:pt x="31531" y="258844"/>
                      <a:pt x="49788" y="232385"/>
                      <a:pt x="49259" y="189258"/>
                    </a:cubicBezTo>
                    <a:cubicBezTo>
                      <a:pt x="48730" y="146131"/>
                      <a:pt x="1633" y="7224"/>
                      <a:pt x="46" y="3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1" name="フリーフォーム: 図形 3130">
                <a:extLst>
                  <a:ext uri="{FF2B5EF4-FFF2-40B4-BE49-F238E27FC236}">
                    <a16:creationId xmlns:a16="http://schemas.microsoft.com/office/drawing/2014/main" id="{4BDC253B-93B7-4EF8-AFDB-E9E090476F72}"/>
                  </a:ext>
                </a:extLst>
              </p:cNvPr>
              <p:cNvSpPr/>
              <p:nvPr/>
            </p:nvSpPr>
            <p:spPr>
              <a:xfrm>
                <a:off x="6191206" y="2385415"/>
                <a:ext cx="159162" cy="453264"/>
              </a:xfrm>
              <a:custGeom>
                <a:avLst/>
                <a:gdLst>
                  <a:gd name="connsiteX0" fmla="*/ 115932 w 159162"/>
                  <a:gd name="connsiteY0" fmla="*/ 598 h 453264"/>
                  <a:gd name="connsiteX1" fmla="*/ 149269 w 159162"/>
                  <a:gd name="connsiteY1" fmla="*/ 175223 h 453264"/>
                  <a:gd name="connsiteX2" fmla="*/ 101644 w 159162"/>
                  <a:gd name="connsiteY2" fmla="*/ 353023 h 453264"/>
                  <a:gd name="connsiteX3" fmla="*/ 71482 w 159162"/>
                  <a:gd name="connsiteY3" fmla="*/ 400648 h 453264"/>
                  <a:gd name="connsiteX4" fmla="*/ 44 w 159162"/>
                  <a:gd name="connsiteY4" fmla="*/ 453035 h 453264"/>
                  <a:gd name="connsiteX5" fmla="*/ 61957 w 159162"/>
                  <a:gd name="connsiteY5" fmla="*/ 414935 h 453264"/>
                  <a:gd name="connsiteX6" fmla="*/ 133394 w 159162"/>
                  <a:gd name="connsiteY6" fmla="*/ 308573 h 453264"/>
                  <a:gd name="connsiteX7" fmla="*/ 158794 w 159162"/>
                  <a:gd name="connsiteY7" fmla="*/ 124423 h 453264"/>
                  <a:gd name="connsiteX8" fmla="*/ 115932 w 159162"/>
                  <a:gd name="connsiteY8" fmla="*/ 598 h 4532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59162" h="453264">
                    <a:moveTo>
                      <a:pt x="115932" y="598"/>
                    </a:moveTo>
                    <a:cubicBezTo>
                      <a:pt x="114345" y="9065"/>
                      <a:pt x="151650" y="116486"/>
                      <a:pt x="149269" y="175223"/>
                    </a:cubicBezTo>
                    <a:cubicBezTo>
                      <a:pt x="146888" y="233960"/>
                      <a:pt x="114608" y="315452"/>
                      <a:pt x="101644" y="353023"/>
                    </a:cubicBezTo>
                    <a:cubicBezTo>
                      <a:pt x="88680" y="390594"/>
                      <a:pt x="88415" y="383979"/>
                      <a:pt x="71482" y="400648"/>
                    </a:cubicBezTo>
                    <a:cubicBezTo>
                      <a:pt x="54549" y="417317"/>
                      <a:pt x="1631" y="450654"/>
                      <a:pt x="44" y="453035"/>
                    </a:cubicBezTo>
                    <a:cubicBezTo>
                      <a:pt x="-1544" y="455416"/>
                      <a:pt x="39732" y="439012"/>
                      <a:pt x="61957" y="414935"/>
                    </a:cubicBezTo>
                    <a:cubicBezTo>
                      <a:pt x="84182" y="390858"/>
                      <a:pt x="117255" y="356992"/>
                      <a:pt x="133394" y="308573"/>
                    </a:cubicBezTo>
                    <a:cubicBezTo>
                      <a:pt x="149533" y="260154"/>
                      <a:pt x="161440" y="173371"/>
                      <a:pt x="158794" y="124423"/>
                    </a:cubicBezTo>
                    <a:cubicBezTo>
                      <a:pt x="156148" y="75475"/>
                      <a:pt x="117519" y="-7869"/>
                      <a:pt x="115932" y="5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2" name="フリーフォーム: 図形 3131">
                <a:extLst>
                  <a:ext uri="{FF2B5EF4-FFF2-40B4-BE49-F238E27FC236}">
                    <a16:creationId xmlns:a16="http://schemas.microsoft.com/office/drawing/2014/main" id="{67B55B62-FF09-4D80-BD23-A2C52AEFC19D}"/>
                  </a:ext>
                </a:extLst>
              </p:cNvPr>
              <p:cNvSpPr/>
              <p:nvPr/>
            </p:nvSpPr>
            <p:spPr>
              <a:xfrm>
                <a:off x="6019800" y="2444378"/>
                <a:ext cx="163517" cy="236990"/>
              </a:xfrm>
              <a:custGeom>
                <a:avLst/>
                <a:gdLst>
                  <a:gd name="connsiteX0" fmla="*/ 163513 w 163517"/>
                  <a:gd name="connsiteY0" fmla="*/ 372 h 236990"/>
                  <a:gd name="connsiteX1" fmla="*/ 28575 w 163517"/>
                  <a:gd name="connsiteY1" fmla="*/ 52760 h 236990"/>
                  <a:gd name="connsiteX2" fmla="*/ 0 w 163517"/>
                  <a:gd name="connsiteY2" fmla="*/ 117847 h 236990"/>
                  <a:gd name="connsiteX3" fmla="*/ 28575 w 163517"/>
                  <a:gd name="connsiteY3" fmla="*/ 168647 h 236990"/>
                  <a:gd name="connsiteX4" fmla="*/ 63500 w 163517"/>
                  <a:gd name="connsiteY4" fmla="*/ 236910 h 236990"/>
                  <a:gd name="connsiteX5" fmla="*/ 46038 w 163517"/>
                  <a:gd name="connsiteY5" fmla="*/ 181347 h 236990"/>
                  <a:gd name="connsiteX6" fmla="*/ 14288 w 163517"/>
                  <a:gd name="connsiteY6" fmla="*/ 130547 h 236990"/>
                  <a:gd name="connsiteX7" fmla="*/ 23813 w 163517"/>
                  <a:gd name="connsiteY7" fmla="*/ 79747 h 236990"/>
                  <a:gd name="connsiteX8" fmla="*/ 163513 w 163517"/>
                  <a:gd name="connsiteY8" fmla="*/ 372 h 236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63517" h="236990">
                    <a:moveTo>
                      <a:pt x="163513" y="372"/>
                    </a:moveTo>
                    <a:cubicBezTo>
                      <a:pt x="164307" y="-4126"/>
                      <a:pt x="55827" y="33181"/>
                      <a:pt x="28575" y="52760"/>
                    </a:cubicBezTo>
                    <a:cubicBezTo>
                      <a:pt x="1323" y="72339"/>
                      <a:pt x="0" y="98533"/>
                      <a:pt x="0" y="117847"/>
                    </a:cubicBezTo>
                    <a:cubicBezTo>
                      <a:pt x="0" y="137161"/>
                      <a:pt x="17992" y="148803"/>
                      <a:pt x="28575" y="168647"/>
                    </a:cubicBezTo>
                    <a:cubicBezTo>
                      <a:pt x="39158" y="188491"/>
                      <a:pt x="60590" y="234793"/>
                      <a:pt x="63500" y="236910"/>
                    </a:cubicBezTo>
                    <a:cubicBezTo>
                      <a:pt x="66410" y="239027"/>
                      <a:pt x="54240" y="199074"/>
                      <a:pt x="46038" y="181347"/>
                    </a:cubicBezTo>
                    <a:cubicBezTo>
                      <a:pt x="37836" y="163620"/>
                      <a:pt x="17992" y="147480"/>
                      <a:pt x="14288" y="130547"/>
                    </a:cubicBezTo>
                    <a:cubicBezTo>
                      <a:pt x="10584" y="113614"/>
                      <a:pt x="2646" y="98268"/>
                      <a:pt x="23813" y="79747"/>
                    </a:cubicBezTo>
                    <a:cubicBezTo>
                      <a:pt x="44980" y="61226"/>
                      <a:pt x="162719" y="4870"/>
                      <a:pt x="163513" y="3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3" name="フリーフォーム: 図形 3132">
                <a:extLst>
                  <a:ext uri="{FF2B5EF4-FFF2-40B4-BE49-F238E27FC236}">
                    <a16:creationId xmlns:a16="http://schemas.microsoft.com/office/drawing/2014/main" id="{1C515A53-8E6A-4A9C-ADEF-E545D39C33FB}"/>
                  </a:ext>
                </a:extLst>
              </p:cNvPr>
              <p:cNvSpPr/>
              <p:nvPr/>
            </p:nvSpPr>
            <p:spPr>
              <a:xfrm>
                <a:off x="6066805" y="2514527"/>
                <a:ext cx="84778" cy="172095"/>
              </a:xfrm>
              <a:custGeom>
                <a:avLst/>
                <a:gdLst>
                  <a:gd name="connsiteX0" fmla="*/ 84758 w 84778"/>
                  <a:gd name="connsiteY0" fmla="*/ 73 h 172095"/>
                  <a:gd name="connsiteX1" fmla="*/ 10145 w 84778"/>
                  <a:gd name="connsiteY1" fmla="*/ 61986 h 172095"/>
                  <a:gd name="connsiteX2" fmla="*/ 2208 w 84778"/>
                  <a:gd name="connsiteY2" fmla="*/ 87386 h 172095"/>
                  <a:gd name="connsiteX3" fmla="*/ 24433 w 84778"/>
                  <a:gd name="connsiteY3" fmla="*/ 171523 h 172095"/>
                  <a:gd name="connsiteX4" fmla="*/ 22845 w 84778"/>
                  <a:gd name="connsiteY4" fmla="*/ 120723 h 172095"/>
                  <a:gd name="connsiteX5" fmla="*/ 2208 w 84778"/>
                  <a:gd name="connsiteY5" fmla="*/ 50873 h 172095"/>
                  <a:gd name="connsiteX6" fmla="*/ 84758 w 84778"/>
                  <a:gd name="connsiteY6" fmla="*/ 73 h 1720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4778" h="172095">
                    <a:moveTo>
                      <a:pt x="84758" y="73"/>
                    </a:moveTo>
                    <a:cubicBezTo>
                      <a:pt x="86081" y="1925"/>
                      <a:pt x="23903" y="47434"/>
                      <a:pt x="10145" y="61986"/>
                    </a:cubicBezTo>
                    <a:cubicBezTo>
                      <a:pt x="-3613" y="76538"/>
                      <a:pt x="-173" y="69130"/>
                      <a:pt x="2208" y="87386"/>
                    </a:cubicBezTo>
                    <a:cubicBezTo>
                      <a:pt x="4589" y="105642"/>
                      <a:pt x="20994" y="165967"/>
                      <a:pt x="24433" y="171523"/>
                    </a:cubicBezTo>
                    <a:cubicBezTo>
                      <a:pt x="27872" y="177079"/>
                      <a:pt x="26549" y="140831"/>
                      <a:pt x="22845" y="120723"/>
                    </a:cubicBezTo>
                    <a:cubicBezTo>
                      <a:pt x="19141" y="100615"/>
                      <a:pt x="-4407" y="69923"/>
                      <a:pt x="2208" y="50873"/>
                    </a:cubicBezTo>
                    <a:cubicBezTo>
                      <a:pt x="8823" y="31823"/>
                      <a:pt x="83435" y="-1779"/>
                      <a:pt x="84758" y="7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4" name="フリーフォーム: 図形 3133">
                <a:extLst>
                  <a:ext uri="{FF2B5EF4-FFF2-40B4-BE49-F238E27FC236}">
                    <a16:creationId xmlns:a16="http://schemas.microsoft.com/office/drawing/2014/main" id="{C739191C-D65F-4996-8479-AE58BD2D3FB5}"/>
                  </a:ext>
                </a:extLst>
              </p:cNvPr>
              <p:cNvSpPr/>
              <p:nvPr/>
            </p:nvSpPr>
            <p:spPr>
              <a:xfrm>
                <a:off x="6186533" y="2430278"/>
                <a:ext cx="132551" cy="168859"/>
              </a:xfrm>
              <a:custGeom>
                <a:avLst/>
                <a:gdLst>
                  <a:gd name="connsiteX0" fmla="*/ 131717 w 132551"/>
                  <a:gd name="connsiteY0" fmla="*/ 185 h 168859"/>
                  <a:gd name="connsiteX1" fmla="*/ 34880 w 132551"/>
                  <a:gd name="connsiteY1" fmla="*/ 114485 h 168859"/>
                  <a:gd name="connsiteX2" fmla="*/ 1542 w 132551"/>
                  <a:gd name="connsiteY2" fmla="*/ 168460 h 168859"/>
                  <a:gd name="connsiteX3" fmla="*/ 77742 w 132551"/>
                  <a:gd name="connsiteY3" fmla="*/ 89085 h 168859"/>
                  <a:gd name="connsiteX4" fmla="*/ 131717 w 132551"/>
                  <a:gd name="connsiteY4" fmla="*/ 185 h 168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2551" h="168859">
                    <a:moveTo>
                      <a:pt x="131717" y="185"/>
                    </a:moveTo>
                    <a:cubicBezTo>
                      <a:pt x="124573" y="4418"/>
                      <a:pt x="56576" y="86439"/>
                      <a:pt x="34880" y="114485"/>
                    </a:cubicBezTo>
                    <a:cubicBezTo>
                      <a:pt x="13184" y="142531"/>
                      <a:pt x="-5602" y="172693"/>
                      <a:pt x="1542" y="168460"/>
                    </a:cubicBezTo>
                    <a:cubicBezTo>
                      <a:pt x="8686" y="164227"/>
                      <a:pt x="57105" y="112897"/>
                      <a:pt x="77742" y="89085"/>
                    </a:cubicBezTo>
                    <a:cubicBezTo>
                      <a:pt x="98379" y="65273"/>
                      <a:pt x="138861" y="-4048"/>
                      <a:pt x="131717" y="1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5" name="フリーフォーム: 図形 3134">
                <a:extLst>
                  <a:ext uri="{FF2B5EF4-FFF2-40B4-BE49-F238E27FC236}">
                    <a16:creationId xmlns:a16="http://schemas.microsoft.com/office/drawing/2014/main" id="{A33E86CA-2E58-4A30-A816-9FE1F30CBE31}"/>
                  </a:ext>
                </a:extLst>
              </p:cNvPr>
              <p:cNvSpPr/>
              <p:nvPr/>
            </p:nvSpPr>
            <p:spPr>
              <a:xfrm>
                <a:off x="6217164" y="2570105"/>
                <a:ext cx="74147" cy="233423"/>
              </a:xfrm>
              <a:custGeom>
                <a:avLst/>
                <a:gdLst>
                  <a:gd name="connsiteX0" fmla="*/ 74099 w 74147"/>
                  <a:gd name="connsiteY0" fmla="*/ 58 h 233423"/>
                  <a:gd name="connsiteX1" fmla="*/ 15361 w 74147"/>
                  <a:gd name="connsiteY1" fmla="*/ 79433 h 233423"/>
                  <a:gd name="connsiteX2" fmla="*/ 20124 w 74147"/>
                  <a:gd name="connsiteY2" fmla="*/ 152458 h 233423"/>
                  <a:gd name="connsiteX3" fmla="*/ 28061 w 74147"/>
                  <a:gd name="connsiteY3" fmla="*/ 233420 h 233423"/>
                  <a:gd name="connsiteX4" fmla="*/ 4249 w 74147"/>
                  <a:gd name="connsiteY4" fmla="*/ 149283 h 233423"/>
                  <a:gd name="connsiteX5" fmla="*/ 4249 w 74147"/>
                  <a:gd name="connsiteY5" fmla="*/ 92133 h 233423"/>
                  <a:gd name="connsiteX6" fmla="*/ 74099 w 74147"/>
                  <a:gd name="connsiteY6" fmla="*/ 58 h 2334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4147" h="233423">
                    <a:moveTo>
                      <a:pt x="74099" y="58"/>
                    </a:moveTo>
                    <a:cubicBezTo>
                      <a:pt x="75951" y="-2059"/>
                      <a:pt x="24357" y="54033"/>
                      <a:pt x="15361" y="79433"/>
                    </a:cubicBezTo>
                    <a:cubicBezTo>
                      <a:pt x="6365" y="104833"/>
                      <a:pt x="18007" y="126794"/>
                      <a:pt x="20124" y="152458"/>
                    </a:cubicBezTo>
                    <a:cubicBezTo>
                      <a:pt x="22241" y="178122"/>
                      <a:pt x="30707" y="233949"/>
                      <a:pt x="28061" y="233420"/>
                    </a:cubicBezTo>
                    <a:cubicBezTo>
                      <a:pt x="25415" y="232891"/>
                      <a:pt x="8218" y="172831"/>
                      <a:pt x="4249" y="149283"/>
                    </a:cubicBezTo>
                    <a:cubicBezTo>
                      <a:pt x="280" y="125735"/>
                      <a:pt x="-2895" y="113564"/>
                      <a:pt x="4249" y="92133"/>
                    </a:cubicBezTo>
                    <a:cubicBezTo>
                      <a:pt x="11393" y="70702"/>
                      <a:pt x="72247" y="2175"/>
                      <a:pt x="74099" y="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6" name="フリーフォーム: 図形 3135">
                <a:extLst>
                  <a:ext uri="{FF2B5EF4-FFF2-40B4-BE49-F238E27FC236}">
                    <a16:creationId xmlns:a16="http://schemas.microsoft.com/office/drawing/2014/main" id="{87F35956-23E1-40AB-91F9-C8857D5B05D9}"/>
                  </a:ext>
                </a:extLst>
              </p:cNvPr>
              <p:cNvSpPr/>
              <p:nvPr/>
            </p:nvSpPr>
            <p:spPr>
              <a:xfrm>
                <a:off x="6275624" y="2505029"/>
                <a:ext cx="57163" cy="87359"/>
              </a:xfrm>
              <a:custGeom>
                <a:avLst/>
                <a:gdLst>
                  <a:gd name="connsiteX0" fmla="*/ 2939 w 57163"/>
                  <a:gd name="connsiteY0" fmla="*/ 46 h 87359"/>
                  <a:gd name="connsiteX1" fmla="*/ 4526 w 57163"/>
                  <a:gd name="connsiteY1" fmla="*/ 73071 h 87359"/>
                  <a:gd name="connsiteX2" fmla="*/ 56914 w 57163"/>
                  <a:gd name="connsiteY2" fmla="*/ 87359 h 87359"/>
                  <a:gd name="connsiteX3" fmla="*/ 23576 w 57163"/>
                  <a:gd name="connsiteY3" fmla="*/ 73071 h 87359"/>
                  <a:gd name="connsiteX4" fmla="*/ 6114 w 57163"/>
                  <a:gd name="connsiteY4" fmla="*/ 61959 h 87359"/>
                  <a:gd name="connsiteX5" fmla="*/ 2939 w 57163"/>
                  <a:gd name="connsiteY5" fmla="*/ 46 h 873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7163" h="87359">
                    <a:moveTo>
                      <a:pt x="2939" y="46"/>
                    </a:moveTo>
                    <a:cubicBezTo>
                      <a:pt x="2674" y="1898"/>
                      <a:pt x="-4470" y="58519"/>
                      <a:pt x="4526" y="73071"/>
                    </a:cubicBezTo>
                    <a:cubicBezTo>
                      <a:pt x="13522" y="87623"/>
                      <a:pt x="53739" y="87359"/>
                      <a:pt x="56914" y="87359"/>
                    </a:cubicBezTo>
                    <a:cubicBezTo>
                      <a:pt x="60089" y="87359"/>
                      <a:pt x="32043" y="77304"/>
                      <a:pt x="23576" y="73071"/>
                    </a:cubicBezTo>
                    <a:cubicBezTo>
                      <a:pt x="15109" y="68838"/>
                      <a:pt x="11141" y="71219"/>
                      <a:pt x="6114" y="61959"/>
                    </a:cubicBezTo>
                    <a:cubicBezTo>
                      <a:pt x="1087" y="52699"/>
                      <a:pt x="3204" y="-1806"/>
                      <a:pt x="2939" y="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7" name="フリーフォーム: 図形 3136">
                <a:extLst>
                  <a:ext uri="{FF2B5EF4-FFF2-40B4-BE49-F238E27FC236}">
                    <a16:creationId xmlns:a16="http://schemas.microsoft.com/office/drawing/2014/main" id="{BBBA75EE-052B-4914-ABDE-ADC4496941D4}"/>
                  </a:ext>
                </a:extLst>
              </p:cNvPr>
              <p:cNvSpPr/>
              <p:nvPr/>
            </p:nvSpPr>
            <p:spPr>
              <a:xfrm>
                <a:off x="6413487" y="2516187"/>
                <a:ext cx="292114" cy="80340"/>
              </a:xfrm>
              <a:custGeom>
                <a:avLst/>
                <a:gdLst>
                  <a:gd name="connsiteX0" fmla="*/ 13 w 292114"/>
                  <a:gd name="connsiteY0" fmla="*/ 79376 h 80340"/>
                  <a:gd name="connsiteX1" fmla="*/ 190513 w 292114"/>
                  <a:gd name="connsiteY1" fmla="*/ 71438 h 80340"/>
                  <a:gd name="connsiteX2" fmla="*/ 233376 w 292114"/>
                  <a:gd name="connsiteY2" fmla="*/ 38101 h 80340"/>
                  <a:gd name="connsiteX3" fmla="*/ 292113 w 292114"/>
                  <a:gd name="connsiteY3" fmla="*/ 1 h 80340"/>
                  <a:gd name="connsiteX4" fmla="*/ 234963 w 292114"/>
                  <a:gd name="connsiteY4" fmla="*/ 36513 h 80340"/>
                  <a:gd name="connsiteX5" fmla="*/ 180988 w 292114"/>
                  <a:gd name="connsiteY5" fmla="*/ 53976 h 80340"/>
                  <a:gd name="connsiteX6" fmla="*/ 13 w 292114"/>
                  <a:gd name="connsiteY6" fmla="*/ 79376 h 803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2114" h="80340">
                    <a:moveTo>
                      <a:pt x="13" y="79376"/>
                    </a:moveTo>
                    <a:cubicBezTo>
                      <a:pt x="1600" y="82286"/>
                      <a:pt x="151619" y="78317"/>
                      <a:pt x="190513" y="71438"/>
                    </a:cubicBezTo>
                    <a:cubicBezTo>
                      <a:pt x="229407" y="64559"/>
                      <a:pt x="216443" y="50007"/>
                      <a:pt x="233376" y="38101"/>
                    </a:cubicBezTo>
                    <a:cubicBezTo>
                      <a:pt x="250309" y="26195"/>
                      <a:pt x="291849" y="266"/>
                      <a:pt x="292113" y="1"/>
                    </a:cubicBezTo>
                    <a:cubicBezTo>
                      <a:pt x="292377" y="-264"/>
                      <a:pt x="253484" y="27517"/>
                      <a:pt x="234963" y="36513"/>
                    </a:cubicBezTo>
                    <a:cubicBezTo>
                      <a:pt x="216442" y="45509"/>
                      <a:pt x="219882" y="48420"/>
                      <a:pt x="180988" y="53976"/>
                    </a:cubicBezTo>
                    <a:cubicBezTo>
                      <a:pt x="142094" y="59532"/>
                      <a:pt x="-1574" y="76466"/>
                      <a:pt x="13" y="793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8" name="フリーフォーム: 図形 3137">
                <a:extLst>
                  <a:ext uri="{FF2B5EF4-FFF2-40B4-BE49-F238E27FC236}">
                    <a16:creationId xmlns:a16="http://schemas.microsoft.com/office/drawing/2014/main" id="{0B8799EC-ED05-4A6F-B5C4-97E04FEF4326}"/>
                  </a:ext>
                </a:extLst>
              </p:cNvPr>
              <p:cNvSpPr/>
              <p:nvPr/>
            </p:nvSpPr>
            <p:spPr>
              <a:xfrm>
                <a:off x="6437287" y="2514600"/>
                <a:ext cx="263617" cy="36513"/>
              </a:xfrm>
              <a:custGeom>
                <a:avLst/>
                <a:gdLst>
                  <a:gd name="connsiteX0" fmla="*/ 26 w 263617"/>
                  <a:gd name="connsiteY0" fmla="*/ 36513 h 36513"/>
                  <a:gd name="connsiteX1" fmla="*/ 173063 w 263617"/>
                  <a:gd name="connsiteY1" fmla="*/ 22225 h 36513"/>
                  <a:gd name="connsiteX2" fmla="*/ 263551 w 263617"/>
                  <a:gd name="connsiteY2" fmla="*/ 0 h 36513"/>
                  <a:gd name="connsiteX3" fmla="*/ 160363 w 263617"/>
                  <a:gd name="connsiteY3" fmla="*/ 22225 h 36513"/>
                  <a:gd name="connsiteX4" fmla="*/ 26 w 263617"/>
                  <a:gd name="connsiteY4" fmla="*/ 36513 h 365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63617" h="36513">
                    <a:moveTo>
                      <a:pt x="26" y="36513"/>
                    </a:moveTo>
                    <a:cubicBezTo>
                      <a:pt x="2143" y="36513"/>
                      <a:pt x="129142" y="28310"/>
                      <a:pt x="173063" y="22225"/>
                    </a:cubicBezTo>
                    <a:cubicBezTo>
                      <a:pt x="216984" y="16140"/>
                      <a:pt x="265668" y="0"/>
                      <a:pt x="263551" y="0"/>
                    </a:cubicBezTo>
                    <a:cubicBezTo>
                      <a:pt x="261434" y="0"/>
                      <a:pt x="199786" y="15875"/>
                      <a:pt x="160363" y="22225"/>
                    </a:cubicBezTo>
                    <a:cubicBezTo>
                      <a:pt x="120940" y="28575"/>
                      <a:pt x="-2091" y="36513"/>
                      <a:pt x="26" y="365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39" name="フリーフォーム: 図形 3138">
                <a:extLst>
                  <a:ext uri="{FF2B5EF4-FFF2-40B4-BE49-F238E27FC236}">
                    <a16:creationId xmlns:a16="http://schemas.microsoft.com/office/drawing/2014/main" id="{7274FFD0-FD41-4C87-8B7A-0E73BCFF9499}"/>
                  </a:ext>
                </a:extLst>
              </p:cNvPr>
              <p:cNvSpPr/>
              <p:nvPr/>
            </p:nvSpPr>
            <p:spPr>
              <a:xfrm>
                <a:off x="6415599" y="2547582"/>
                <a:ext cx="186862" cy="11625"/>
              </a:xfrm>
              <a:custGeom>
                <a:avLst/>
                <a:gdLst>
                  <a:gd name="connsiteX0" fmla="*/ 1076 w 186862"/>
                  <a:gd name="connsiteY0" fmla="*/ 3531 h 11625"/>
                  <a:gd name="connsiteX1" fmla="*/ 183639 w 186862"/>
                  <a:gd name="connsiteY1" fmla="*/ 356 h 11625"/>
                  <a:gd name="connsiteX2" fmla="*/ 110614 w 186862"/>
                  <a:gd name="connsiteY2" fmla="*/ 11468 h 11625"/>
                  <a:gd name="connsiteX3" fmla="*/ 1076 w 186862"/>
                  <a:gd name="connsiteY3" fmla="*/ 3531 h 116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862" h="11625">
                    <a:moveTo>
                      <a:pt x="1076" y="3531"/>
                    </a:moveTo>
                    <a:cubicBezTo>
                      <a:pt x="13247" y="1679"/>
                      <a:pt x="165383" y="-967"/>
                      <a:pt x="183639" y="356"/>
                    </a:cubicBezTo>
                    <a:cubicBezTo>
                      <a:pt x="201895" y="1679"/>
                      <a:pt x="137866" y="10145"/>
                      <a:pt x="110614" y="11468"/>
                    </a:cubicBezTo>
                    <a:cubicBezTo>
                      <a:pt x="83362" y="12791"/>
                      <a:pt x="-11095" y="5383"/>
                      <a:pt x="1076" y="35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0" name="フリーフォーム: 図形 3139">
                <a:extLst>
                  <a:ext uri="{FF2B5EF4-FFF2-40B4-BE49-F238E27FC236}">
                    <a16:creationId xmlns:a16="http://schemas.microsoft.com/office/drawing/2014/main" id="{552EF5B5-8FAB-4695-A379-439916373BA8}"/>
                  </a:ext>
                </a:extLst>
              </p:cNvPr>
              <p:cNvSpPr/>
              <p:nvPr/>
            </p:nvSpPr>
            <p:spPr>
              <a:xfrm>
                <a:off x="6499222" y="2534888"/>
                <a:ext cx="211433" cy="227600"/>
              </a:xfrm>
              <a:custGeom>
                <a:avLst/>
                <a:gdLst>
                  <a:gd name="connsiteX0" fmla="*/ 3 w 211433"/>
                  <a:gd name="connsiteY0" fmla="*/ 227362 h 227600"/>
                  <a:gd name="connsiteX1" fmla="*/ 88903 w 211433"/>
                  <a:gd name="connsiteY1" fmla="*/ 89250 h 227600"/>
                  <a:gd name="connsiteX2" fmla="*/ 209553 w 211433"/>
                  <a:gd name="connsiteY2" fmla="*/ 350 h 227600"/>
                  <a:gd name="connsiteX3" fmla="*/ 157166 w 211433"/>
                  <a:gd name="connsiteY3" fmla="*/ 60675 h 227600"/>
                  <a:gd name="connsiteX4" fmla="*/ 85728 w 211433"/>
                  <a:gd name="connsiteY4" fmla="*/ 121000 h 227600"/>
                  <a:gd name="connsiteX5" fmla="*/ 3 w 211433"/>
                  <a:gd name="connsiteY5" fmla="*/ 227362 h 227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11433" h="227600">
                    <a:moveTo>
                      <a:pt x="3" y="227362"/>
                    </a:moveTo>
                    <a:cubicBezTo>
                      <a:pt x="532" y="222070"/>
                      <a:pt x="53978" y="127085"/>
                      <a:pt x="88903" y="89250"/>
                    </a:cubicBezTo>
                    <a:cubicBezTo>
                      <a:pt x="123828" y="51415"/>
                      <a:pt x="198176" y="5112"/>
                      <a:pt x="209553" y="350"/>
                    </a:cubicBezTo>
                    <a:cubicBezTo>
                      <a:pt x="220930" y="-4412"/>
                      <a:pt x="177803" y="40567"/>
                      <a:pt x="157166" y="60675"/>
                    </a:cubicBezTo>
                    <a:cubicBezTo>
                      <a:pt x="136529" y="80783"/>
                      <a:pt x="108218" y="93748"/>
                      <a:pt x="85728" y="121000"/>
                    </a:cubicBezTo>
                    <a:cubicBezTo>
                      <a:pt x="63238" y="148252"/>
                      <a:pt x="-526" y="232654"/>
                      <a:pt x="3" y="22736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1" name="フリーフォーム: 図形 3140">
                <a:extLst>
                  <a:ext uri="{FF2B5EF4-FFF2-40B4-BE49-F238E27FC236}">
                    <a16:creationId xmlns:a16="http://schemas.microsoft.com/office/drawing/2014/main" id="{B043578D-B61A-4E60-816A-16613A7AFF95}"/>
                  </a:ext>
                </a:extLst>
              </p:cNvPr>
              <p:cNvSpPr/>
              <p:nvPr/>
            </p:nvSpPr>
            <p:spPr>
              <a:xfrm>
                <a:off x="6530974" y="2552675"/>
                <a:ext cx="176781" cy="363672"/>
              </a:xfrm>
              <a:custGeom>
                <a:avLst/>
                <a:gdLst>
                  <a:gd name="connsiteX0" fmla="*/ 173039 w 176781"/>
                  <a:gd name="connsiteY0" fmla="*/ 25 h 363672"/>
                  <a:gd name="connsiteX1" fmla="*/ 169864 w 176781"/>
                  <a:gd name="connsiteY1" fmla="*/ 109563 h 363672"/>
                  <a:gd name="connsiteX2" fmla="*/ 96839 w 176781"/>
                  <a:gd name="connsiteY2" fmla="*/ 230213 h 363672"/>
                  <a:gd name="connsiteX3" fmla="*/ 58739 w 176781"/>
                  <a:gd name="connsiteY3" fmla="*/ 314350 h 363672"/>
                  <a:gd name="connsiteX4" fmla="*/ 1 w 176781"/>
                  <a:gd name="connsiteY4" fmla="*/ 363563 h 363672"/>
                  <a:gd name="connsiteX5" fmla="*/ 57151 w 176781"/>
                  <a:gd name="connsiteY5" fmla="*/ 301650 h 363672"/>
                  <a:gd name="connsiteX6" fmla="*/ 112714 w 176781"/>
                  <a:gd name="connsiteY6" fmla="*/ 192113 h 363672"/>
                  <a:gd name="connsiteX7" fmla="*/ 163514 w 176781"/>
                  <a:gd name="connsiteY7" fmla="*/ 100038 h 363672"/>
                  <a:gd name="connsiteX8" fmla="*/ 173039 w 176781"/>
                  <a:gd name="connsiteY8" fmla="*/ 25 h 3636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76781" h="363672">
                    <a:moveTo>
                      <a:pt x="173039" y="25"/>
                    </a:moveTo>
                    <a:cubicBezTo>
                      <a:pt x="174097" y="1613"/>
                      <a:pt x="182564" y="71198"/>
                      <a:pt x="169864" y="109563"/>
                    </a:cubicBezTo>
                    <a:cubicBezTo>
                      <a:pt x="157164" y="147928"/>
                      <a:pt x="115360" y="196082"/>
                      <a:pt x="96839" y="230213"/>
                    </a:cubicBezTo>
                    <a:cubicBezTo>
                      <a:pt x="78318" y="264344"/>
                      <a:pt x="74879" y="292125"/>
                      <a:pt x="58739" y="314350"/>
                    </a:cubicBezTo>
                    <a:cubicBezTo>
                      <a:pt x="42599" y="336575"/>
                      <a:pt x="266" y="365680"/>
                      <a:pt x="1" y="363563"/>
                    </a:cubicBezTo>
                    <a:cubicBezTo>
                      <a:pt x="-264" y="361446"/>
                      <a:pt x="38366" y="330225"/>
                      <a:pt x="57151" y="301650"/>
                    </a:cubicBezTo>
                    <a:cubicBezTo>
                      <a:pt x="75936" y="273075"/>
                      <a:pt x="94987" y="225715"/>
                      <a:pt x="112714" y="192113"/>
                    </a:cubicBezTo>
                    <a:cubicBezTo>
                      <a:pt x="130441" y="158511"/>
                      <a:pt x="155047" y="128613"/>
                      <a:pt x="163514" y="100038"/>
                    </a:cubicBezTo>
                    <a:cubicBezTo>
                      <a:pt x="171981" y="71463"/>
                      <a:pt x="171981" y="-1563"/>
                      <a:pt x="173039" y="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2" name="フリーフォーム: 図形 3141">
                <a:extLst>
                  <a:ext uri="{FF2B5EF4-FFF2-40B4-BE49-F238E27FC236}">
                    <a16:creationId xmlns:a16="http://schemas.microsoft.com/office/drawing/2014/main" id="{9B642B5F-69B4-4DB0-B1A3-75DC51A18CC1}"/>
                  </a:ext>
                </a:extLst>
              </p:cNvPr>
              <p:cNvSpPr/>
              <p:nvPr/>
            </p:nvSpPr>
            <p:spPr>
              <a:xfrm>
                <a:off x="6524967" y="2660001"/>
                <a:ext cx="102964" cy="138173"/>
              </a:xfrm>
              <a:custGeom>
                <a:avLst/>
                <a:gdLst>
                  <a:gd name="connsiteX0" fmla="*/ 102846 w 102964"/>
                  <a:gd name="connsiteY0" fmla="*/ 649 h 138173"/>
                  <a:gd name="connsiteX1" fmla="*/ 12358 w 102964"/>
                  <a:gd name="connsiteY1" fmla="*/ 121299 h 138173"/>
                  <a:gd name="connsiteX2" fmla="*/ 2833 w 102964"/>
                  <a:gd name="connsiteY2" fmla="*/ 132412 h 138173"/>
                  <a:gd name="connsiteX3" fmla="*/ 31408 w 102964"/>
                  <a:gd name="connsiteY3" fmla="*/ 75262 h 138173"/>
                  <a:gd name="connsiteX4" fmla="*/ 102846 w 102964"/>
                  <a:gd name="connsiteY4" fmla="*/ 649 h 1381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2964" h="138173">
                    <a:moveTo>
                      <a:pt x="102846" y="649"/>
                    </a:moveTo>
                    <a:cubicBezTo>
                      <a:pt x="99671" y="8322"/>
                      <a:pt x="29027" y="99339"/>
                      <a:pt x="12358" y="121299"/>
                    </a:cubicBezTo>
                    <a:cubicBezTo>
                      <a:pt x="-4311" y="143259"/>
                      <a:pt x="-342" y="140085"/>
                      <a:pt x="2833" y="132412"/>
                    </a:cubicBezTo>
                    <a:cubicBezTo>
                      <a:pt x="6008" y="124739"/>
                      <a:pt x="18443" y="95106"/>
                      <a:pt x="31408" y="75262"/>
                    </a:cubicBezTo>
                    <a:cubicBezTo>
                      <a:pt x="44373" y="55418"/>
                      <a:pt x="106021" y="-7024"/>
                      <a:pt x="102846" y="6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3" name="フリーフォーム: 図形 3142">
                <a:extLst>
                  <a:ext uri="{FF2B5EF4-FFF2-40B4-BE49-F238E27FC236}">
                    <a16:creationId xmlns:a16="http://schemas.microsoft.com/office/drawing/2014/main" id="{318DC4F9-8086-4F4A-BB3D-0FA0FCBDDEB3}"/>
                  </a:ext>
                </a:extLst>
              </p:cNvPr>
              <p:cNvSpPr/>
              <p:nvPr/>
            </p:nvSpPr>
            <p:spPr>
              <a:xfrm>
                <a:off x="6530865" y="2658883"/>
                <a:ext cx="104886" cy="163121"/>
              </a:xfrm>
              <a:custGeom>
                <a:avLst/>
                <a:gdLst>
                  <a:gd name="connsiteX0" fmla="*/ 104885 w 104886"/>
                  <a:gd name="connsiteY0" fmla="*/ 180 h 163121"/>
                  <a:gd name="connsiteX1" fmla="*/ 58848 w 104886"/>
                  <a:gd name="connsiteY1" fmla="*/ 103367 h 163121"/>
                  <a:gd name="connsiteX2" fmla="*/ 110 w 104886"/>
                  <a:gd name="connsiteY2" fmla="*/ 162105 h 163121"/>
                  <a:gd name="connsiteX3" fmla="*/ 44560 w 104886"/>
                  <a:gd name="connsiteY3" fmla="*/ 139880 h 163121"/>
                  <a:gd name="connsiteX4" fmla="*/ 60435 w 104886"/>
                  <a:gd name="connsiteY4" fmla="*/ 130355 h 163121"/>
                  <a:gd name="connsiteX5" fmla="*/ 104885 w 104886"/>
                  <a:gd name="connsiteY5" fmla="*/ 180 h 1631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886" h="163121">
                    <a:moveTo>
                      <a:pt x="104885" y="180"/>
                    </a:moveTo>
                    <a:cubicBezTo>
                      <a:pt x="104620" y="-4318"/>
                      <a:pt x="76311" y="76379"/>
                      <a:pt x="58848" y="103367"/>
                    </a:cubicBezTo>
                    <a:cubicBezTo>
                      <a:pt x="41385" y="130355"/>
                      <a:pt x="2491" y="156019"/>
                      <a:pt x="110" y="162105"/>
                    </a:cubicBezTo>
                    <a:cubicBezTo>
                      <a:pt x="-2271" y="168191"/>
                      <a:pt x="34506" y="145172"/>
                      <a:pt x="44560" y="139880"/>
                    </a:cubicBezTo>
                    <a:cubicBezTo>
                      <a:pt x="54614" y="134588"/>
                      <a:pt x="52762" y="148611"/>
                      <a:pt x="60435" y="130355"/>
                    </a:cubicBezTo>
                    <a:cubicBezTo>
                      <a:pt x="68108" y="112099"/>
                      <a:pt x="105150" y="4678"/>
                      <a:pt x="104885" y="18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4" name="フリーフォーム: 図形 3143">
                <a:extLst>
                  <a:ext uri="{FF2B5EF4-FFF2-40B4-BE49-F238E27FC236}">
                    <a16:creationId xmlns:a16="http://schemas.microsoft.com/office/drawing/2014/main" id="{0A2E737A-90B0-4050-8E03-FD9590415DFC}"/>
                  </a:ext>
                </a:extLst>
              </p:cNvPr>
              <p:cNvSpPr/>
              <p:nvPr/>
            </p:nvSpPr>
            <p:spPr>
              <a:xfrm>
                <a:off x="6387688" y="2301579"/>
                <a:ext cx="96116" cy="99567"/>
              </a:xfrm>
              <a:custGeom>
                <a:avLst/>
                <a:gdLst>
                  <a:gd name="connsiteX0" fmla="*/ 94075 w 96116"/>
                  <a:gd name="connsiteY0" fmla="*/ 296 h 99567"/>
                  <a:gd name="connsiteX1" fmla="*/ 412 w 96116"/>
                  <a:gd name="connsiteY1" fmla="*/ 97134 h 99567"/>
                  <a:gd name="connsiteX2" fmla="*/ 60737 w 96116"/>
                  <a:gd name="connsiteY2" fmla="*/ 66971 h 99567"/>
                  <a:gd name="connsiteX3" fmla="*/ 94075 w 96116"/>
                  <a:gd name="connsiteY3" fmla="*/ 296 h 99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6116" h="99567">
                    <a:moveTo>
                      <a:pt x="94075" y="296"/>
                    </a:moveTo>
                    <a:cubicBezTo>
                      <a:pt x="84021" y="5323"/>
                      <a:pt x="5968" y="86022"/>
                      <a:pt x="412" y="97134"/>
                    </a:cubicBezTo>
                    <a:cubicBezTo>
                      <a:pt x="-5144" y="108247"/>
                      <a:pt x="46979" y="78348"/>
                      <a:pt x="60737" y="66971"/>
                    </a:cubicBezTo>
                    <a:cubicBezTo>
                      <a:pt x="74495" y="55594"/>
                      <a:pt x="104129" y="-4731"/>
                      <a:pt x="94075" y="29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5" name="フリーフォーム: 図形 3144">
                <a:extLst>
                  <a:ext uri="{FF2B5EF4-FFF2-40B4-BE49-F238E27FC236}">
                    <a16:creationId xmlns:a16="http://schemas.microsoft.com/office/drawing/2014/main" id="{6D265F28-765D-43B0-B935-32BD520E31C8}"/>
                  </a:ext>
                </a:extLst>
              </p:cNvPr>
              <p:cNvSpPr/>
              <p:nvPr/>
            </p:nvSpPr>
            <p:spPr>
              <a:xfrm>
                <a:off x="6404832" y="2390350"/>
                <a:ext cx="56293" cy="99229"/>
              </a:xfrm>
              <a:custGeom>
                <a:avLst/>
                <a:gdLst>
                  <a:gd name="connsiteX0" fmla="*/ 56293 w 56293"/>
                  <a:gd name="connsiteY0" fmla="*/ 425 h 99229"/>
                  <a:gd name="connsiteX1" fmla="*/ 5493 w 56293"/>
                  <a:gd name="connsiteY1" fmla="*/ 97263 h 99229"/>
                  <a:gd name="connsiteX2" fmla="*/ 5493 w 56293"/>
                  <a:gd name="connsiteY2" fmla="*/ 62338 h 99229"/>
                  <a:gd name="connsiteX3" fmla="*/ 56293 w 56293"/>
                  <a:gd name="connsiteY3" fmla="*/ 425 h 992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6293" h="99229">
                    <a:moveTo>
                      <a:pt x="56293" y="425"/>
                    </a:moveTo>
                    <a:cubicBezTo>
                      <a:pt x="56293" y="6246"/>
                      <a:pt x="13960" y="86944"/>
                      <a:pt x="5493" y="97263"/>
                    </a:cubicBezTo>
                    <a:cubicBezTo>
                      <a:pt x="-2974" y="107582"/>
                      <a:pt x="-593" y="74509"/>
                      <a:pt x="5493" y="62338"/>
                    </a:cubicBezTo>
                    <a:cubicBezTo>
                      <a:pt x="11578" y="50167"/>
                      <a:pt x="56293" y="-5396"/>
                      <a:pt x="56293" y="4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6" name="フリーフォーム: 図形 3145">
                <a:extLst>
                  <a:ext uri="{FF2B5EF4-FFF2-40B4-BE49-F238E27FC236}">
                    <a16:creationId xmlns:a16="http://schemas.microsoft.com/office/drawing/2014/main" id="{6DD5D39A-4491-4D27-9653-CDFBC5CECD27}"/>
                  </a:ext>
                </a:extLst>
              </p:cNvPr>
              <p:cNvSpPr/>
              <p:nvPr/>
            </p:nvSpPr>
            <p:spPr>
              <a:xfrm>
                <a:off x="6474224" y="2170913"/>
                <a:ext cx="103356" cy="288151"/>
              </a:xfrm>
              <a:custGeom>
                <a:avLst/>
                <a:gdLst>
                  <a:gd name="connsiteX0" fmla="*/ 58339 w 103356"/>
                  <a:gd name="connsiteY0" fmla="*/ 787 h 288151"/>
                  <a:gd name="connsiteX1" fmla="*/ 12301 w 103356"/>
                  <a:gd name="connsiteY1" fmla="*/ 94450 h 288151"/>
                  <a:gd name="connsiteX2" fmla="*/ 10714 w 103356"/>
                  <a:gd name="connsiteY2" fmla="*/ 170650 h 288151"/>
                  <a:gd name="connsiteX3" fmla="*/ 5951 w 103356"/>
                  <a:gd name="connsiteY3" fmla="*/ 238912 h 288151"/>
                  <a:gd name="connsiteX4" fmla="*/ 102789 w 103356"/>
                  <a:gd name="connsiteY4" fmla="*/ 288125 h 288151"/>
                  <a:gd name="connsiteX5" fmla="*/ 44051 w 103356"/>
                  <a:gd name="connsiteY5" fmla="*/ 245262 h 288151"/>
                  <a:gd name="connsiteX6" fmla="*/ 4364 w 103356"/>
                  <a:gd name="connsiteY6" fmla="*/ 210337 h 288151"/>
                  <a:gd name="connsiteX7" fmla="*/ 17064 w 103356"/>
                  <a:gd name="connsiteY7" fmla="*/ 57937 h 288151"/>
                  <a:gd name="connsiteX8" fmla="*/ 58339 w 103356"/>
                  <a:gd name="connsiteY8" fmla="*/ 787 h 2881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3356" h="288151">
                    <a:moveTo>
                      <a:pt x="58339" y="787"/>
                    </a:moveTo>
                    <a:cubicBezTo>
                      <a:pt x="57545" y="6873"/>
                      <a:pt x="20238" y="66140"/>
                      <a:pt x="12301" y="94450"/>
                    </a:cubicBezTo>
                    <a:cubicBezTo>
                      <a:pt x="4363" y="122761"/>
                      <a:pt x="11772" y="146573"/>
                      <a:pt x="10714" y="170650"/>
                    </a:cubicBezTo>
                    <a:cubicBezTo>
                      <a:pt x="9656" y="194727"/>
                      <a:pt x="-9395" y="219333"/>
                      <a:pt x="5951" y="238912"/>
                    </a:cubicBezTo>
                    <a:cubicBezTo>
                      <a:pt x="21297" y="258491"/>
                      <a:pt x="96439" y="287067"/>
                      <a:pt x="102789" y="288125"/>
                    </a:cubicBezTo>
                    <a:cubicBezTo>
                      <a:pt x="109139" y="289183"/>
                      <a:pt x="60455" y="258227"/>
                      <a:pt x="44051" y="245262"/>
                    </a:cubicBezTo>
                    <a:cubicBezTo>
                      <a:pt x="27647" y="232297"/>
                      <a:pt x="8862" y="241558"/>
                      <a:pt x="4364" y="210337"/>
                    </a:cubicBezTo>
                    <a:cubicBezTo>
                      <a:pt x="-134" y="179116"/>
                      <a:pt x="7804" y="91010"/>
                      <a:pt x="17064" y="57937"/>
                    </a:cubicBezTo>
                    <a:cubicBezTo>
                      <a:pt x="26324" y="24864"/>
                      <a:pt x="59133" y="-5299"/>
                      <a:pt x="58339" y="78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7" name="フリーフォーム: 図形 3146">
                <a:extLst>
                  <a:ext uri="{FF2B5EF4-FFF2-40B4-BE49-F238E27FC236}">
                    <a16:creationId xmlns:a16="http://schemas.microsoft.com/office/drawing/2014/main" id="{9BCD8D9E-A753-4CA0-B5C0-26D2AC069C87}"/>
                  </a:ext>
                </a:extLst>
              </p:cNvPr>
              <p:cNvSpPr/>
              <p:nvPr/>
            </p:nvSpPr>
            <p:spPr>
              <a:xfrm>
                <a:off x="6476881" y="2424110"/>
                <a:ext cx="425256" cy="86962"/>
              </a:xfrm>
              <a:custGeom>
                <a:avLst/>
                <a:gdLst>
                  <a:gd name="connsiteX0" fmla="*/ 119 w 425256"/>
                  <a:gd name="connsiteY0" fmla="*/ 3 h 86962"/>
                  <a:gd name="connsiteX1" fmla="*/ 125532 w 425256"/>
                  <a:gd name="connsiteY1" fmla="*/ 80965 h 86962"/>
                  <a:gd name="connsiteX2" fmla="*/ 276344 w 425256"/>
                  <a:gd name="connsiteY2" fmla="*/ 80965 h 86962"/>
                  <a:gd name="connsiteX3" fmla="*/ 423982 w 425256"/>
                  <a:gd name="connsiteY3" fmla="*/ 80965 h 86962"/>
                  <a:gd name="connsiteX4" fmla="*/ 336669 w 425256"/>
                  <a:gd name="connsiteY4" fmla="*/ 73028 h 86962"/>
                  <a:gd name="connsiteX5" fmla="*/ 147757 w 425256"/>
                  <a:gd name="connsiteY5" fmla="*/ 77790 h 86962"/>
                  <a:gd name="connsiteX6" fmla="*/ 119 w 425256"/>
                  <a:gd name="connsiteY6" fmla="*/ 3 h 869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25256" h="86962">
                    <a:moveTo>
                      <a:pt x="119" y="3"/>
                    </a:moveTo>
                    <a:cubicBezTo>
                      <a:pt x="-3585" y="532"/>
                      <a:pt x="79495" y="67471"/>
                      <a:pt x="125532" y="80965"/>
                    </a:cubicBezTo>
                    <a:cubicBezTo>
                      <a:pt x="171569" y="94459"/>
                      <a:pt x="276344" y="80965"/>
                      <a:pt x="276344" y="80965"/>
                    </a:cubicBezTo>
                    <a:lnTo>
                      <a:pt x="423982" y="80965"/>
                    </a:lnTo>
                    <a:cubicBezTo>
                      <a:pt x="434036" y="79642"/>
                      <a:pt x="382706" y="73557"/>
                      <a:pt x="336669" y="73028"/>
                    </a:cubicBezTo>
                    <a:cubicBezTo>
                      <a:pt x="290632" y="72499"/>
                      <a:pt x="200145" y="87580"/>
                      <a:pt x="147757" y="77790"/>
                    </a:cubicBezTo>
                    <a:cubicBezTo>
                      <a:pt x="95370" y="68000"/>
                      <a:pt x="3823" y="-526"/>
                      <a:pt x="119" y="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8" name="フリーフォーム: 図形 3147">
                <a:extLst>
                  <a:ext uri="{FF2B5EF4-FFF2-40B4-BE49-F238E27FC236}">
                    <a16:creationId xmlns:a16="http://schemas.microsoft.com/office/drawing/2014/main" id="{3A2009B7-ABB7-4ADE-995C-A8EA4C911020}"/>
                  </a:ext>
                </a:extLst>
              </p:cNvPr>
              <p:cNvSpPr/>
              <p:nvPr/>
            </p:nvSpPr>
            <p:spPr>
              <a:xfrm>
                <a:off x="6505274" y="2174828"/>
                <a:ext cx="252367" cy="200641"/>
              </a:xfrm>
              <a:custGeom>
                <a:avLst/>
                <a:gdLst>
                  <a:gd name="connsiteX0" fmla="*/ 251126 w 252367"/>
                  <a:gd name="connsiteY0" fmla="*/ 47 h 200641"/>
                  <a:gd name="connsiteX1" fmla="*/ 62214 w 252367"/>
                  <a:gd name="connsiteY1" fmla="*/ 38147 h 200641"/>
                  <a:gd name="connsiteX2" fmla="*/ 20939 w 252367"/>
                  <a:gd name="connsiteY2" fmla="*/ 123872 h 200641"/>
                  <a:gd name="connsiteX3" fmla="*/ 301 w 252367"/>
                  <a:gd name="connsiteY3" fmla="*/ 200072 h 200641"/>
                  <a:gd name="connsiteX4" fmla="*/ 14589 w 252367"/>
                  <a:gd name="connsiteY4" fmla="*/ 152447 h 200641"/>
                  <a:gd name="connsiteX5" fmla="*/ 86026 w 252367"/>
                  <a:gd name="connsiteY5" fmla="*/ 41322 h 200641"/>
                  <a:gd name="connsiteX6" fmla="*/ 140001 w 252367"/>
                  <a:gd name="connsiteY6" fmla="*/ 30210 h 200641"/>
                  <a:gd name="connsiteX7" fmla="*/ 251126 w 252367"/>
                  <a:gd name="connsiteY7" fmla="*/ 47 h 2006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52367" h="200641">
                    <a:moveTo>
                      <a:pt x="251126" y="47"/>
                    </a:moveTo>
                    <a:cubicBezTo>
                      <a:pt x="238162" y="1370"/>
                      <a:pt x="100578" y="17510"/>
                      <a:pt x="62214" y="38147"/>
                    </a:cubicBezTo>
                    <a:cubicBezTo>
                      <a:pt x="23850" y="58784"/>
                      <a:pt x="31258" y="96885"/>
                      <a:pt x="20939" y="123872"/>
                    </a:cubicBezTo>
                    <a:cubicBezTo>
                      <a:pt x="10620" y="150860"/>
                      <a:pt x="1359" y="195310"/>
                      <a:pt x="301" y="200072"/>
                    </a:cubicBezTo>
                    <a:cubicBezTo>
                      <a:pt x="-757" y="204834"/>
                      <a:pt x="302" y="178905"/>
                      <a:pt x="14589" y="152447"/>
                    </a:cubicBezTo>
                    <a:cubicBezTo>
                      <a:pt x="28876" y="125989"/>
                      <a:pt x="65124" y="61695"/>
                      <a:pt x="86026" y="41322"/>
                    </a:cubicBezTo>
                    <a:cubicBezTo>
                      <a:pt x="106928" y="20949"/>
                      <a:pt x="107986" y="34708"/>
                      <a:pt x="140001" y="30210"/>
                    </a:cubicBezTo>
                    <a:cubicBezTo>
                      <a:pt x="172016" y="25712"/>
                      <a:pt x="264090" y="-1276"/>
                      <a:pt x="251126" y="4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49" name="フリーフォーム: 図形 3148">
                <a:extLst>
                  <a:ext uri="{FF2B5EF4-FFF2-40B4-BE49-F238E27FC236}">
                    <a16:creationId xmlns:a16="http://schemas.microsoft.com/office/drawing/2014/main" id="{87F8A1D4-35FD-446D-BCB3-1F8B149C85A1}"/>
                  </a:ext>
                </a:extLst>
              </p:cNvPr>
              <p:cNvSpPr/>
              <p:nvPr/>
            </p:nvSpPr>
            <p:spPr>
              <a:xfrm>
                <a:off x="6533150" y="2132355"/>
                <a:ext cx="584185" cy="59985"/>
              </a:xfrm>
              <a:custGeom>
                <a:avLst/>
                <a:gdLst>
                  <a:gd name="connsiteX0" fmla="*/ 1000 w 584185"/>
                  <a:gd name="connsiteY0" fmla="*/ 39345 h 59985"/>
                  <a:gd name="connsiteX1" fmla="*/ 324850 w 584185"/>
                  <a:gd name="connsiteY1" fmla="*/ 7595 h 59985"/>
                  <a:gd name="connsiteX2" fmla="*/ 494713 w 584185"/>
                  <a:gd name="connsiteY2" fmla="*/ 1245 h 59985"/>
                  <a:gd name="connsiteX3" fmla="*/ 550275 w 584185"/>
                  <a:gd name="connsiteY3" fmla="*/ 26645 h 59985"/>
                  <a:gd name="connsiteX4" fmla="*/ 583613 w 584185"/>
                  <a:gd name="connsiteY4" fmla="*/ 59983 h 59985"/>
                  <a:gd name="connsiteX5" fmla="*/ 523288 w 584185"/>
                  <a:gd name="connsiteY5" fmla="*/ 28233 h 59985"/>
                  <a:gd name="connsiteX6" fmla="*/ 445500 w 584185"/>
                  <a:gd name="connsiteY6" fmla="*/ 15533 h 59985"/>
                  <a:gd name="connsiteX7" fmla="*/ 231188 w 584185"/>
                  <a:gd name="connsiteY7" fmla="*/ 25058 h 59985"/>
                  <a:gd name="connsiteX8" fmla="*/ 1000 w 584185"/>
                  <a:gd name="connsiteY8" fmla="*/ 39345 h 599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584185" h="59985">
                    <a:moveTo>
                      <a:pt x="1000" y="39345"/>
                    </a:moveTo>
                    <a:cubicBezTo>
                      <a:pt x="16610" y="36434"/>
                      <a:pt x="242565" y="13945"/>
                      <a:pt x="324850" y="7595"/>
                    </a:cubicBezTo>
                    <a:cubicBezTo>
                      <a:pt x="407135" y="1245"/>
                      <a:pt x="457142" y="-1930"/>
                      <a:pt x="494713" y="1245"/>
                    </a:cubicBezTo>
                    <a:cubicBezTo>
                      <a:pt x="532284" y="4420"/>
                      <a:pt x="535458" y="16855"/>
                      <a:pt x="550275" y="26645"/>
                    </a:cubicBezTo>
                    <a:cubicBezTo>
                      <a:pt x="565092" y="36435"/>
                      <a:pt x="588111" y="59718"/>
                      <a:pt x="583613" y="59983"/>
                    </a:cubicBezTo>
                    <a:cubicBezTo>
                      <a:pt x="579115" y="60248"/>
                      <a:pt x="546307" y="35641"/>
                      <a:pt x="523288" y="28233"/>
                    </a:cubicBezTo>
                    <a:cubicBezTo>
                      <a:pt x="500269" y="20825"/>
                      <a:pt x="494183" y="16062"/>
                      <a:pt x="445500" y="15533"/>
                    </a:cubicBezTo>
                    <a:cubicBezTo>
                      <a:pt x="396817" y="15004"/>
                      <a:pt x="305800" y="18708"/>
                      <a:pt x="231188" y="25058"/>
                    </a:cubicBezTo>
                    <a:cubicBezTo>
                      <a:pt x="156576" y="31408"/>
                      <a:pt x="-14610" y="42256"/>
                      <a:pt x="1000" y="393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0" name="フリーフォーム: 図形 3149">
                <a:extLst>
                  <a:ext uri="{FF2B5EF4-FFF2-40B4-BE49-F238E27FC236}">
                    <a16:creationId xmlns:a16="http://schemas.microsoft.com/office/drawing/2014/main" id="{9A3C73A0-479E-4F70-A315-88ED19E66FD8}"/>
                  </a:ext>
                </a:extLst>
              </p:cNvPr>
              <p:cNvSpPr/>
              <p:nvPr/>
            </p:nvSpPr>
            <p:spPr>
              <a:xfrm>
                <a:off x="6786563" y="2218795"/>
                <a:ext cx="308275" cy="340354"/>
              </a:xfrm>
              <a:custGeom>
                <a:avLst/>
                <a:gdLst>
                  <a:gd name="connsiteX0" fmla="*/ 307975 w 308275"/>
                  <a:gd name="connsiteY0" fmla="*/ 530 h 340354"/>
                  <a:gd name="connsiteX1" fmla="*/ 277812 w 308275"/>
                  <a:gd name="connsiteY1" fmla="*/ 116418 h 340354"/>
                  <a:gd name="connsiteX2" fmla="*/ 184150 w 308275"/>
                  <a:gd name="connsiteY2" fmla="*/ 245005 h 340354"/>
                  <a:gd name="connsiteX3" fmla="*/ 127000 w 308275"/>
                  <a:gd name="connsiteY3" fmla="*/ 306918 h 340354"/>
                  <a:gd name="connsiteX4" fmla="*/ 92075 w 308275"/>
                  <a:gd name="connsiteY4" fmla="*/ 324380 h 340354"/>
                  <a:gd name="connsiteX5" fmla="*/ 0 w 308275"/>
                  <a:gd name="connsiteY5" fmla="*/ 340255 h 340354"/>
                  <a:gd name="connsiteX6" fmla="*/ 93662 w 308275"/>
                  <a:gd name="connsiteY6" fmla="*/ 329143 h 340354"/>
                  <a:gd name="connsiteX7" fmla="*/ 163512 w 308275"/>
                  <a:gd name="connsiteY7" fmla="*/ 292630 h 340354"/>
                  <a:gd name="connsiteX8" fmla="*/ 263525 w 308275"/>
                  <a:gd name="connsiteY8" fmla="*/ 164043 h 340354"/>
                  <a:gd name="connsiteX9" fmla="*/ 307975 w 308275"/>
                  <a:gd name="connsiteY9" fmla="*/ 530 h 340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08275" h="340354">
                    <a:moveTo>
                      <a:pt x="307975" y="530"/>
                    </a:moveTo>
                    <a:cubicBezTo>
                      <a:pt x="310356" y="-7407"/>
                      <a:pt x="298449" y="75672"/>
                      <a:pt x="277812" y="116418"/>
                    </a:cubicBezTo>
                    <a:cubicBezTo>
                      <a:pt x="257175" y="157164"/>
                      <a:pt x="209285" y="213255"/>
                      <a:pt x="184150" y="245005"/>
                    </a:cubicBezTo>
                    <a:cubicBezTo>
                      <a:pt x="159015" y="276755"/>
                      <a:pt x="142346" y="293689"/>
                      <a:pt x="127000" y="306918"/>
                    </a:cubicBezTo>
                    <a:cubicBezTo>
                      <a:pt x="111654" y="320147"/>
                      <a:pt x="113242" y="318824"/>
                      <a:pt x="92075" y="324380"/>
                    </a:cubicBezTo>
                    <a:cubicBezTo>
                      <a:pt x="70908" y="329936"/>
                      <a:pt x="-265" y="339461"/>
                      <a:pt x="0" y="340255"/>
                    </a:cubicBezTo>
                    <a:cubicBezTo>
                      <a:pt x="264" y="341049"/>
                      <a:pt x="66410" y="337080"/>
                      <a:pt x="93662" y="329143"/>
                    </a:cubicBezTo>
                    <a:cubicBezTo>
                      <a:pt x="120914" y="321206"/>
                      <a:pt x="135202" y="320147"/>
                      <a:pt x="163512" y="292630"/>
                    </a:cubicBezTo>
                    <a:cubicBezTo>
                      <a:pt x="191822" y="265113"/>
                      <a:pt x="240242" y="211139"/>
                      <a:pt x="263525" y="164043"/>
                    </a:cubicBezTo>
                    <a:cubicBezTo>
                      <a:pt x="286808" y="116947"/>
                      <a:pt x="305594" y="8467"/>
                      <a:pt x="307975" y="53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1" name="フリーフォーム: 図形 3150">
                <a:extLst>
                  <a:ext uri="{FF2B5EF4-FFF2-40B4-BE49-F238E27FC236}">
                    <a16:creationId xmlns:a16="http://schemas.microsoft.com/office/drawing/2014/main" id="{CF7B1A16-C31B-4828-BA34-C9260AEB2C2C}"/>
                  </a:ext>
                </a:extLst>
              </p:cNvPr>
              <p:cNvSpPr/>
              <p:nvPr/>
            </p:nvSpPr>
            <p:spPr>
              <a:xfrm>
                <a:off x="6804138" y="2220720"/>
                <a:ext cx="357596" cy="383717"/>
              </a:xfrm>
              <a:custGeom>
                <a:avLst/>
                <a:gdLst>
                  <a:gd name="connsiteX0" fmla="*/ 338025 w 357596"/>
                  <a:gd name="connsiteY0" fmla="*/ 193 h 383717"/>
                  <a:gd name="connsiteX1" fmla="*/ 350725 w 357596"/>
                  <a:gd name="connsiteY1" fmla="*/ 127193 h 383717"/>
                  <a:gd name="connsiteX2" fmla="*/ 217375 w 357596"/>
                  <a:gd name="connsiteY2" fmla="*/ 317693 h 383717"/>
                  <a:gd name="connsiteX3" fmla="*/ 150700 w 357596"/>
                  <a:gd name="connsiteY3" fmla="*/ 365318 h 383717"/>
                  <a:gd name="connsiteX4" fmla="*/ 20525 w 357596"/>
                  <a:gd name="connsiteY4" fmla="*/ 382780 h 383717"/>
                  <a:gd name="connsiteX5" fmla="*/ 4650 w 357596"/>
                  <a:gd name="connsiteY5" fmla="*/ 339918 h 383717"/>
                  <a:gd name="connsiteX6" fmla="*/ 64975 w 357596"/>
                  <a:gd name="connsiteY6" fmla="*/ 373255 h 383717"/>
                  <a:gd name="connsiteX7" fmla="*/ 199912 w 357596"/>
                  <a:gd name="connsiteY7" fmla="*/ 325630 h 383717"/>
                  <a:gd name="connsiteX8" fmla="*/ 274525 w 357596"/>
                  <a:gd name="connsiteY8" fmla="*/ 238318 h 383717"/>
                  <a:gd name="connsiteX9" fmla="*/ 334850 w 357596"/>
                  <a:gd name="connsiteY9" fmla="*/ 101793 h 383717"/>
                  <a:gd name="connsiteX10" fmla="*/ 338025 w 357596"/>
                  <a:gd name="connsiteY10" fmla="*/ 193 h 3837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57596" h="383717">
                    <a:moveTo>
                      <a:pt x="338025" y="193"/>
                    </a:moveTo>
                    <a:cubicBezTo>
                      <a:pt x="340671" y="4426"/>
                      <a:pt x="370833" y="74276"/>
                      <a:pt x="350725" y="127193"/>
                    </a:cubicBezTo>
                    <a:cubicBezTo>
                      <a:pt x="330617" y="180110"/>
                      <a:pt x="250712" y="278006"/>
                      <a:pt x="217375" y="317693"/>
                    </a:cubicBezTo>
                    <a:cubicBezTo>
                      <a:pt x="184038" y="357380"/>
                      <a:pt x="183508" y="354470"/>
                      <a:pt x="150700" y="365318"/>
                    </a:cubicBezTo>
                    <a:cubicBezTo>
                      <a:pt x="117892" y="376166"/>
                      <a:pt x="44867" y="387013"/>
                      <a:pt x="20525" y="382780"/>
                    </a:cubicBezTo>
                    <a:cubicBezTo>
                      <a:pt x="-3817" y="378547"/>
                      <a:pt x="-2758" y="341505"/>
                      <a:pt x="4650" y="339918"/>
                    </a:cubicBezTo>
                    <a:cubicBezTo>
                      <a:pt x="12058" y="338331"/>
                      <a:pt x="32431" y="375636"/>
                      <a:pt x="64975" y="373255"/>
                    </a:cubicBezTo>
                    <a:cubicBezTo>
                      <a:pt x="97519" y="370874"/>
                      <a:pt x="164987" y="348119"/>
                      <a:pt x="199912" y="325630"/>
                    </a:cubicBezTo>
                    <a:cubicBezTo>
                      <a:pt x="234837" y="303141"/>
                      <a:pt x="252035" y="275624"/>
                      <a:pt x="274525" y="238318"/>
                    </a:cubicBezTo>
                    <a:cubicBezTo>
                      <a:pt x="297015" y="201012"/>
                      <a:pt x="326913" y="141480"/>
                      <a:pt x="334850" y="101793"/>
                    </a:cubicBezTo>
                    <a:cubicBezTo>
                      <a:pt x="342787" y="62106"/>
                      <a:pt x="335379" y="-4040"/>
                      <a:pt x="338025" y="19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2" name="フリーフォーム: 図形 3151">
                <a:extLst>
                  <a:ext uri="{FF2B5EF4-FFF2-40B4-BE49-F238E27FC236}">
                    <a16:creationId xmlns:a16="http://schemas.microsoft.com/office/drawing/2014/main" id="{46B0A10D-9F68-4671-8AF0-D59DFA6AFA67}"/>
                  </a:ext>
                </a:extLst>
              </p:cNvPr>
              <p:cNvSpPr/>
              <p:nvPr/>
            </p:nvSpPr>
            <p:spPr>
              <a:xfrm>
                <a:off x="6544312" y="2352320"/>
                <a:ext cx="485600" cy="133729"/>
              </a:xfrm>
              <a:custGeom>
                <a:avLst/>
                <a:gdLst>
                  <a:gd name="connsiteX0" fmla="*/ 15238 w 485600"/>
                  <a:gd name="connsiteY0" fmla="*/ 133705 h 133729"/>
                  <a:gd name="connsiteX1" fmla="*/ 10476 w 485600"/>
                  <a:gd name="connsiteY1" fmla="*/ 46393 h 133729"/>
                  <a:gd name="connsiteX2" fmla="*/ 159701 w 485600"/>
                  <a:gd name="connsiteY2" fmla="*/ 82905 h 133729"/>
                  <a:gd name="connsiteX3" fmla="*/ 235901 w 485600"/>
                  <a:gd name="connsiteY3" fmla="*/ 87668 h 133729"/>
                  <a:gd name="connsiteX4" fmla="*/ 347026 w 485600"/>
                  <a:gd name="connsiteY4" fmla="*/ 47980 h 133729"/>
                  <a:gd name="connsiteX5" fmla="*/ 483551 w 485600"/>
                  <a:gd name="connsiteY5" fmla="*/ 355 h 133729"/>
                  <a:gd name="connsiteX6" fmla="*/ 420051 w 485600"/>
                  <a:gd name="connsiteY6" fmla="*/ 28930 h 133729"/>
                  <a:gd name="connsiteX7" fmla="*/ 297813 w 485600"/>
                  <a:gd name="connsiteY7" fmla="*/ 78143 h 133729"/>
                  <a:gd name="connsiteX8" fmla="*/ 167638 w 485600"/>
                  <a:gd name="connsiteY8" fmla="*/ 90843 h 133729"/>
                  <a:gd name="connsiteX9" fmla="*/ 37463 w 485600"/>
                  <a:gd name="connsiteY9" fmla="*/ 55918 h 133729"/>
                  <a:gd name="connsiteX10" fmla="*/ 15238 w 485600"/>
                  <a:gd name="connsiteY10" fmla="*/ 133705 h 1337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85600" h="133729">
                    <a:moveTo>
                      <a:pt x="15238" y="133705"/>
                    </a:moveTo>
                    <a:cubicBezTo>
                      <a:pt x="10740" y="132118"/>
                      <a:pt x="-13601" y="54860"/>
                      <a:pt x="10476" y="46393"/>
                    </a:cubicBezTo>
                    <a:cubicBezTo>
                      <a:pt x="34553" y="37926"/>
                      <a:pt x="122130" y="76026"/>
                      <a:pt x="159701" y="82905"/>
                    </a:cubicBezTo>
                    <a:cubicBezTo>
                      <a:pt x="197272" y="89784"/>
                      <a:pt x="204680" y="93489"/>
                      <a:pt x="235901" y="87668"/>
                    </a:cubicBezTo>
                    <a:cubicBezTo>
                      <a:pt x="267122" y="81847"/>
                      <a:pt x="347026" y="47980"/>
                      <a:pt x="347026" y="47980"/>
                    </a:cubicBezTo>
                    <a:lnTo>
                      <a:pt x="483551" y="355"/>
                    </a:lnTo>
                    <a:cubicBezTo>
                      <a:pt x="495722" y="-2820"/>
                      <a:pt x="451007" y="15965"/>
                      <a:pt x="420051" y="28930"/>
                    </a:cubicBezTo>
                    <a:cubicBezTo>
                      <a:pt x="389095" y="41895"/>
                      <a:pt x="339882" y="67824"/>
                      <a:pt x="297813" y="78143"/>
                    </a:cubicBezTo>
                    <a:cubicBezTo>
                      <a:pt x="255744" y="88462"/>
                      <a:pt x="211030" y="94547"/>
                      <a:pt x="167638" y="90843"/>
                    </a:cubicBezTo>
                    <a:cubicBezTo>
                      <a:pt x="124246" y="87139"/>
                      <a:pt x="62598" y="54066"/>
                      <a:pt x="37463" y="55918"/>
                    </a:cubicBezTo>
                    <a:cubicBezTo>
                      <a:pt x="12328" y="57770"/>
                      <a:pt x="19736" y="135292"/>
                      <a:pt x="15238" y="13370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3" name="フリーフォーム: 図形 3152">
                <a:extLst>
                  <a:ext uri="{FF2B5EF4-FFF2-40B4-BE49-F238E27FC236}">
                    <a16:creationId xmlns:a16="http://schemas.microsoft.com/office/drawing/2014/main" id="{82810A81-C4CD-451B-86BA-2DD85F15F977}"/>
                  </a:ext>
                </a:extLst>
              </p:cNvPr>
              <p:cNvSpPr/>
              <p:nvPr/>
            </p:nvSpPr>
            <p:spPr>
              <a:xfrm>
                <a:off x="6824657" y="2352623"/>
                <a:ext cx="219087" cy="170361"/>
              </a:xfrm>
              <a:custGeom>
                <a:avLst/>
                <a:gdLst>
                  <a:gd name="connsiteX0" fmla="*/ 219081 w 219087"/>
                  <a:gd name="connsiteY0" fmla="*/ 52 h 170361"/>
                  <a:gd name="connsiteX1" fmla="*/ 112718 w 219087"/>
                  <a:gd name="connsiteY1" fmla="*/ 123877 h 170361"/>
                  <a:gd name="connsiteX2" fmla="*/ 6 w 219087"/>
                  <a:gd name="connsiteY2" fmla="*/ 169915 h 170361"/>
                  <a:gd name="connsiteX3" fmla="*/ 107956 w 219087"/>
                  <a:gd name="connsiteY3" fmla="*/ 139752 h 170361"/>
                  <a:gd name="connsiteX4" fmla="*/ 219081 w 219087"/>
                  <a:gd name="connsiteY4" fmla="*/ 52 h 1703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9087" h="170361">
                    <a:moveTo>
                      <a:pt x="219081" y="52"/>
                    </a:moveTo>
                    <a:cubicBezTo>
                      <a:pt x="219875" y="-2594"/>
                      <a:pt x="149230" y="95567"/>
                      <a:pt x="112718" y="123877"/>
                    </a:cubicBezTo>
                    <a:cubicBezTo>
                      <a:pt x="76206" y="152187"/>
                      <a:pt x="800" y="167269"/>
                      <a:pt x="6" y="169915"/>
                    </a:cubicBezTo>
                    <a:cubicBezTo>
                      <a:pt x="-788" y="172561"/>
                      <a:pt x="72767" y="163564"/>
                      <a:pt x="107956" y="139752"/>
                    </a:cubicBezTo>
                    <a:cubicBezTo>
                      <a:pt x="143145" y="115940"/>
                      <a:pt x="218287" y="2698"/>
                      <a:pt x="219081" y="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4" name="フリーフォーム: 図形 3153">
                <a:extLst>
                  <a:ext uri="{FF2B5EF4-FFF2-40B4-BE49-F238E27FC236}">
                    <a16:creationId xmlns:a16="http://schemas.microsoft.com/office/drawing/2014/main" id="{EB1680CE-E304-46FE-9A99-00C8FA45F62B}"/>
                  </a:ext>
                </a:extLst>
              </p:cNvPr>
              <p:cNvSpPr/>
              <p:nvPr/>
            </p:nvSpPr>
            <p:spPr>
              <a:xfrm>
                <a:off x="6567474" y="2371603"/>
                <a:ext cx="290555" cy="62626"/>
              </a:xfrm>
              <a:custGeom>
                <a:avLst/>
                <a:gdLst>
                  <a:gd name="connsiteX0" fmla="*/ 14 w 290555"/>
                  <a:gd name="connsiteY0" fmla="*/ 122 h 62626"/>
                  <a:gd name="connsiteX1" fmla="*/ 176226 w 290555"/>
                  <a:gd name="connsiteY1" fmla="*/ 46160 h 62626"/>
                  <a:gd name="connsiteX2" fmla="*/ 290526 w 290555"/>
                  <a:gd name="connsiteY2" fmla="*/ 46160 h 62626"/>
                  <a:gd name="connsiteX3" fmla="*/ 185751 w 290555"/>
                  <a:gd name="connsiteY3" fmla="*/ 62035 h 62626"/>
                  <a:gd name="connsiteX4" fmla="*/ 14 w 290555"/>
                  <a:gd name="connsiteY4" fmla="*/ 122 h 626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0555" h="62626">
                    <a:moveTo>
                      <a:pt x="14" y="122"/>
                    </a:moveTo>
                    <a:cubicBezTo>
                      <a:pt x="-1574" y="-2524"/>
                      <a:pt x="127807" y="38487"/>
                      <a:pt x="176226" y="46160"/>
                    </a:cubicBezTo>
                    <a:cubicBezTo>
                      <a:pt x="224645" y="53833"/>
                      <a:pt x="288939" y="43514"/>
                      <a:pt x="290526" y="46160"/>
                    </a:cubicBezTo>
                    <a:cubicBezTo>
                      <a:pt x="292114" y="48806"/>
                      <a:pt x="229143" y="66004"/>
                      <a:pt x="185751" y="62035"/>
                    </a:cubicBezTo>
                    <a:cubicBezTo>
                      <a:pt x="142359" y="58066"/>
                      <a:pt x="1602" y="2768"/>
                      <a:pt x="14" y="12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5" name="フリーフォーム: 図形 3154">
                <a:extLst>
                  <a:ext uri="{FF2B5EF4-FFF2-40B4-BE49-F238E27FC236}">
                    <a16:creationId xmlns:a16="http://schemas.microsoft.com/office/drawing/2014/main" id="{0FBE807F-EC38-4814-9A99-121FB18192AD}"/>
                  </a:ext>
                </a:extLst>
              </p:cNvPr>
              <p:cNvSpPr/>
              <p:nvPr/>
            </p:nvSpPr>
            <p:spPr>
              <a:xfrm>
                <a:off x="6767393" y="2183180"/>
                <a:ext cx="262983" cy="134354"/>
              </a:xfrm>
              <a:custGeom>
                <a:avLst/>
                <a:gdLst>
                  <a:gd name="connsiteX0" fmla="*/ 120 w 262983"/>
                  <a:gd name="connsiteY0" fmla="*/ 1220 h 134354"/>
                  <a:gd name="connsiteX1" fmla="*/ 149345 w 262983"/>
                  <a:gd name="connsiteY1" fmla="*/ 45670 h 134354"/>
                  <a:gd name="connsiteX2" fmla="*/ 260470 w 262983"/>
                  <a:gd name="connsiteY2" fmla="*/ 131395 h 134354"/>
                  <a:gd name="connsiteX3" fmla="*/ 222370 w 262983"/>
                  <a:gd name="connsiteY3" fmla="*/ 107583 h 134354"/>
                  <a:gd name="connsiteX4" fmla="*/ 169982 w 262983"/>
                  <a:gd name="connsiteY4" fmla="*/ 39320 h 134354"/>
                  <a:gd name="connsiteX5" fmla="*/ 125532 w 262983"/>
                  <a:gd name="connsiteY5" fmla="*/ 15508 h 134354"/>
                  <a:gd name="connsiteX6" fmla="*/ 120 w 262983"/>
                  <a:gd name="connsiteY6" fmla="*/ 1220 h 134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2983" h="134354">
                    <a:moveTo>
                      <a:pt x="120" y="1220"/>
                    </a:moveTo>
                    <a:cubicBezTo>
                      <a:pt x="4089" y="6247"/>
                      <a:pt x="105953" y="23974"/>
                      <a:pt x="149345" y="45670"/>
                    </a:cubicBezTo>
                    <a:cubicBezTo>
                      <a:pt x="192737" y="67366"/>
                      <a:pt x="248299" y="121076"/>
                      <a:pt x="260470" y="131395"/>
                    </a:cubicBezTo>
                    <a:cubicBezTo>
                      <a:pt x="272641" y="141714"/>
                      <a:pt x="237451" y="122929"/>
                      <a:pt x="222370" y="107583"/>
                    </a:cubicBezTo>
                    <a:cubicBezTo>
                      <a:pt x="207289" y="92237"/>
                      <a:pt x="186122" y="54666"/>
                      <a:pt x="169982" y="39320"/>
                    </a:cubicBezTo>
                    <a:cubicBezTo>
                      <a:pt x="153842" y="23974"/>
                      <a:pt x="159398" y="23181"/>
                      <a:pt x="125532" y="15508"/>
                    </a:cubicBezTo>
                    <a:cubicBezTo>
                      <a:pt x="91666" y="7835"/>
                      <a:pt x="-3849" y="-3807"/>
                      <a:pt x="120" y="122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6" name="フリーフォーム: 図形 3155">
                <a:extLst>
                  <a:ext uri="{FF2B5EF4-FFF2-40B4-BE49-F238E27FC236}">
                    <a16:creationId xmlns:a16="http://schemas.microsoft.com/office/drawing/2014/main" id="{A83F41B0-4F13-426A-A6A0-36650BDB1D17}"/>
                  </a:ext>
                </a:extLst>
              </p:cNvPr>
              <p:cNvSpPr/>
              <p:nvPr/>
            </p:nvSpPr>
            <p:spPr>
              <a:xfrm>
                <a:off x="6535166" y="2282181"/>
                <a:ext cx="141943" cy="129235"/>
              </a:xfrm>
              <a:custGeom>
                <a:avLst/>
                <a:gdLst>
                  <a:gd name="connsiteX0" fmla="*/ 572 w 141943"/>
                  <a:gd name="connsiteY0" fmla="*/ 129232 h 129235"/>
                  <a:gd name="connsiteX1" fmla="*/ 16447 w 141943"/>
                  <a:gd name="connsiteY1" fmla="*/ 43507 h 129235"/>
                  <a:gd name="connsiteX2" fmla="*/ 141859 w 141943"/>
                  <a:gd name="connsiteY2" fmla="*/ 644 h 129235"/>
                  <a:gd name="connsiteX3" fmla="*/ 35497 w 141943"/>
                  <a:gd name="connsiteY3" fmla="*/ 19694 h 129235"/>
                  <a:gd name="connsiteX4" fmla="*/ 6922 w 141943"/>
                  <a:gd name="connsiteY4" fmla="*/ 46682 h 129235"/>
                  <a:gd name="connsiteX5" fmla="*/ 572 w 141943"/>
                  <a:gd name="connsiteY5" fmla="*/ 129232 h 1292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41943" h="129235">
                    <a:moveTo>
                      <a:pt x="572" y="129232"/>
                    </a:moveTo>
                    <a:cubicBezTo>
                      <a:pt x="2159" y="128703"/>
                      <a:pt x="-7101" y="64938"/>
                      <a:pt x="16447" y="43507"/>
                    </a:cubicBezTo>
                    <a:cubicBezTo>
                      <a:pt x="39995" y="22076"/>
                      <a:pt x="138684" y="4613"/>
                      <a:pt x="141859" y="644"/>
                    </a:cubicBezTo>
                    <a:cubicBezTo>
                      <a:pt x="145034" y="-3325"/>
                      <a:pt x="57987" y="12021"/>
                      <a:pt x="35497" y="19694"/>
                    </a:cubicBezTo>
                    <a:cubicBezTo>
                      <a:pt x="13008" y="27367"/>
                      <a:pt x="13272" y="27103"/>
                      <a:pt x="6922" y="46682"/>
                    </a:cubicBezTo>
                    <a:cubicBezTo>
                      <a:pt x="572" y="66261"/>
                      <a:pt x="-1015" y="129761"/>
                      <a:pt x="572" y="12923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7" name="フリーフォーム: 図形 3156">
                <a:extLst>
                  <a:ext uri="{FF2B5EF4-FFF2-40B4-BE49-F238E27FC236}">
                    <a16:creationId xmlns:a16="http://schemas.microsoft.com/office/drawing/2014/main" id="{8FF92714-7ECB-4EA4-9E0D-82CB63E81A41}"/>
                  </a:ext>
                </a:extLst>
              </p:cNvPr>
              <p:cNvSpPr/>
              <p:nvPr/>
            </p:nvSpPr>
            <p:spPr>
              <a:xfrm>
                <a:off x="6665744" y="2272657"/>
                <a:ext cx="287765" cy="107451"/>
              </a:xfrm>
              <a:custGeom>
                <a:avLst/>
                <a:gdLst>
                  <a:gd name="connsiteX0" fmla="*/ 169 w 287765"/>
                  <a:gd name="connsiteY0" fmla="*/ 3818 h 107451"/>
                  <a:gd name="connsiteX1" fmla="*/ 177969 w 287765"/>
                  <a:gd name="connsiteY1" fmla="*/ 10168 h 107451"/>
                  <a:gd name="connsiteX2" fmla="*/ 287506 w 287765"/>
                  <a:gd name="connsiteY2" fmla="*/ 107006 h 107451"/>
                  <a:gd name="connsiteX3" fmla="*/ 206544 w 287765"/>
                  <a:gd name="connsiteY3" fmla="*/ 45093 h 107451"/>
                  <a:gd name="connsiteX4" fmla="*/ 146219 w 287765"/>
                  <a:gd name="connsiteY4" fmla="*/ 18106 h 107451"/>
                  <a:gd name="connsiteX5" fmla="*/ 169 w 287765"/>
                  <a:gd name="connsiteY5" fmla="*/ 3818 h 1074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87765" h="107451">
                    <a:moveTo>
                      <a:pt x="169" y="3818"/>
                    </a:moveTo>
                    <a:cubicBezTo>
                      <a:pt x="5461" y="2495"/>
                      <a:pt x="130080" y="-7030"/>
                      <a:pt x="177969" y="10168"/>
                    </a:cubicBezTo>
                    <a:cubicBezTo>
                      <a:pt x="225859" y="27366"/>
                      <a:pt x="282744" y="101185"/>
                      <a:pt x="287506" y="107006"/>
                    </a:cubicBezTo>
                    <a:cubicBezTo>
                      <a:pt x="292268" y="112827"/>
                      <a:pt x="230092" y="59910"/>
                      <a:pt x="206544" y="45093"/>
                    </a:cubicBezTo>
                    <a:cubicBezTo>
                      <a:pt x="182996" y="30276"/>
                      <a:pt x="177704" y="22868"/>
                      <a:pt x="146219" y="18106"/>
                    </a:cubicBezTo>
                    <a:cubicBezTo>
                      <a:pt x="114734" y="13344"/>
                      <a:pt x="-5123" y="5141"/>
                      <a:pt x="169" y="38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8" name="フリーフォーム: 図形 3157">
                <a:extLst>
                  <a:ext uri="{FF2B5EF4-FFF2-40B4-BE49-F238E27FC236}">
                    <a16:creationId xmlns:a16="http://schemas.microsoft.com/office/drawing/2014/main" id="{3141346D-3001-48AF-9515-595C54FABECD}"/>
                  </a:ext>
                </a:extLst>
              </p:cNvPr>
              <p:cNvSpPr/>
              <p:nvPr/>
            </p:nvSpPr>
            <p:spPr>
              <a:xfrm>
                <a:off x="6721294" y="2298240"/>
                <a:ext cx="55755" cy="112512"/>
              </a:xfrm>
              <a:custGeom>
                <a:avLst/>
                <a:gdLst>
                  <a:gd name="connsiteX0" fmla="*/ 55744 w 55755"/>
                  <a:gd name="connsiteY0" fmla="*/ 460 h 112512"/>
                  <a:gd name="connsiteX1" fmla="*/ 8119 w 55755"/>
                  <a:gd name="connsiteY1" fmla="*/ 109998 h 112512"/>
                  <a:gd name="connsiteX2" fmla="*/ 3356 w 55755"/>
                  <a:gd name="connsiteY2" fmla="*/ 71898 h 112512"/>
                  <a:gd name="connsiteX3" fmla="*/ 55744 w 55755"/>
                  <a:gd name="connsiteY3" fmla="*/ 460 h 1125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755" h="112512">
                    <a:moveTo>
                      <a:pt x="55744" y="460"/>
                    </a:moveTo>
                    <a:cubicBezTo>
                      <a:pt x="56538" y="6810"/>
                      <a:pt x="16850" y="98092"/>
                      <a:pt x="8119" y="109998"/>
                    </a:cubicBezTo>
                    <a:cubicBezTo>
                      <a:pt x="-612" y="121904"/>
                      <a:pt x="-2465" y="88567"/>
                      <a:pt x="3356" y="71898"/>
                    </a:cubicBezTo>
                    <a:cubicBezTo>
                      <a:pt x="9177" y="55229"/>
                      <a:pt x="54950" y="-5890"/>
                      <a:pt x="55744" y="4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59" name="フリーフォーム: 図形 3158">
                <a:extLst>
                  <a:ext uri="{FF2B5EF4-FFF2-40B4-BE49-F238E27FC236}">
                    <a16:creationId xmlns:a16="http://schemas.microsoft.com/office/drawing/2014/main" id="{76A15E36-B083-4A65-B0AB-81C75E3B75D7}"/>
                  </a:ext>
                </a:extLst>
              </p:cNvPr>
              <p:cNvSpPr/>
              <p:nvPr/>
            </p:nvSpPr>
            <p:spPr>
              <a:xfrm>
                <a:off x="6810448" y="2314140"/>
                <a:ext cx="53907" cy="92788"/>
              </a:xfrm>
              <a:custGeom>
                <a:avLst/>
                <a:gdLst>
                  <a:gd name="connsiteX0" fmla="*/ 53902 w 53907"/>
                  <a:gd name="connsiteY0" fmla="*/ 435 h 92788"/>
                  <a:gd name="connsiteX1" fmla="*/ 6277 w 53907"/>
                  <a:gd name="connsiteY1" fmla="*/ 90923 h 92788"/>
                  <a:gd name="connsiteX2" fmla="*/ 3102 w 53907"/>
                  <a:gd name="connsiteY2" fmla="*/ 57585 h 92788"/>
                  <a:gd name="connsiteX3" fmla="*/ 53902 w 53907"/>
                  <a:gd name="connsiteY3" fmla="*/ 435 h 92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3907" h="92788">
                    <a:moveTo>
                      <a:pt x="53902" y="435"/>
                    </a:moveTo>
                    <a:cubicBezTo>
                      <a:pt x="54431" y="5991"/>
                      <a:pt x="14744" y="81398"/>
                      <a:pt x="6277" y="90923"/>
                    </a:cubicBezTo>
                    <a:cubicBezTo>
                      <a:pt x="-2190" y="100448"/>
                      <a:pt x="-867" y="71079"/>
                      <a:pt x="3102" y="57585"/>
                    </a:cubicBezTo>
                    <a:cubicBezTo>
                      <a:pt x="7071" y="44091"/>
                      <a:pt x="53373" y="-5121"/>
                      <a:pt x="53902" y="43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0" name="フリーフォーム: 図形 3159">
                <a:extLst>
                  <a:ext uri="{FF2B5EF4-FFF2-40B4-BE49-F238E27FC236}">
                    <a16:creationId xmlns:a16="http://schemas.microsoft.com/office/drawing/2014/main" id="{DE8ABBD7-C688-4D41-AE45-336524AA1FC8}"/>
                  </a:ext>
                </a:extLst>
              </p:cNvPr>
              <p:cNvSpPr/>
              <p:nvPr/>
            </p:nvSpPr>
            <p:spPr>
              <a:xfrm>
                <a:off x="6608759" y="2308218"/>
                <a:ext cx="165377" cy="78631"/>
              </a:xfrm>
              <a:custGeom>
                <a:avLst/>
                <a:gdLst>
                  <a:gd name="connsiteX0" fmla="*/ 165104 w 165377"/>
                  <a:gd name="connsiteY0" fmla="*/ 7 h 78631"/>
                  <a:gd name="connsiteX1" fmla="*/ 39691 w 165377"/>
                  <a:gd name="connsiteY1" fmla="*/ 14295 h 78631"/>
                  <a:gd name="connsiteX2" fmla="*/ 65091 w 165377"/>
                  <a:gd name="connsiteY2" fmla="*/ 49220 h 78631"/>
                  <a:gd name="connsiteX3" fmla="*/ 114304 w 165377"/>
                  <a:gd name="connsiteY3" fmla="*/ 77795 h 78631"/>
                  <a:gd name="connsiteX4" fmla="*/ 4 w 165377"/>
                  <a:gd name="connsiteY4" fmla="*/ 15882 h 78631"/>
                  <a:gd name="connsiteX5" fmla="*/ 165104 w 165377"/>
                  <a:gd name="connsiteY5" fmla="*/ 7 h 786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5377" h="78631">
                    <a:moveTo>
                      <a:pt x="165104" y="7"/>
                    </a:moveTo>
                    <a:cubicBezTo>
                      <a:pt x="171718" y="-257"/>
                      <a:pt x="56360" y="6093"/>
                      <a:pt x="39691" y="14295"/>
                    </a:cubicBezTo>
                    <a:cubicBezTo>
                      <a:pt x="23022" y="22497"/>
                      <a:pt x="52656" y="38637"/>
                      <a:pt x="65091" y="49220"/>
                    </a:cubicBezTo>
                    <a:cubicBezTo>
                      <a:pt x="77526" y="59803"/>
                      <a:pt x="125152" y="83351"/>
                      <a:pt x="114304" y="77795"/>
                    </a:cubicBezTo>
                    <a:cubicBezTo>
                      <a:pt x="103456" y="72239"/>
                      <a:pt x="-790" y="29905"/>
                      <a:pt x="4" y="15882"/>
                    </a:cubicBezTo>
                    <a:cubicBezTo>
                      <a:pt x="798" y="1859"/>
                      <a:pt x="158490" y="271"/>
                      <a:pt x="165104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1" name="フリーフォーム: 図形 3160">
                <a:extLst>
                  <a:ext uri="{FF2B5EF4-FFF2-40B4-BE49-F238E27FC236}">
                    <a16:creationId xmlns:a16="http://schemas.microsoft.com/office/drawing/2014/main" id="{9CD4908D-077D-4472-B019-DD18150B4084}"/>
                  </a:ext>
                </a:extLst>
              </p:cNvPr>
              <p:cNvSpPr/>
              <p:nvPr/>
            </p:nvSpPr>
            <p:spPr>
              <a:xfrm>
                <a:off x="6937261" y="2231411"/>
                <a:ext cx="124378" cy="64728"/>
              </a:xfrm>
              <a:custGeom>
                <a:avLst/>
                <a:gdLst>
                  <a:gd name="connsiteX0" fmla="*/ 114 w 124378"/>
                  <a:gd name="connsiteY0" fmla="*/ 614 h 64728"/>
                  <a:gd name="connsiteX1" fmla="*/ 119177 w 124378"/>
                  <a:gd name="connsiteY1" fmla="*/ 64114 h 64728"/>
                  <a:gd name="connsiteX2" fmla="*/ 96952 w 124378"/>
                  <a:gd name="connsiteY2" fmla="*/ 32364 h 64728"/>
                  <a:gd name="connsiteX3" fmla="*/ 114 w 124378"/>
                  <a:gd name="connsiteY3" fmla="*/ 614 h 647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4378" h="64728">
                    <a:moveTo>
                      <a:pt x="114" y="614"/>
                    </a:moveTo>
                    <a:cubicBezTo>
                      <a:pt x="3818" y="5906"/>
                      <a:pt x="103037" y="58822"/>
                      <a:pt x="119177" y="64114"/>
                    </a:cubicBezTo>
                    <a:cubicBezTo>
                      <a:pt x="135317" y="69406"/>
                      <a:pt x="109917" y="38979"/>
                      <a:pt x="96952" y="32364"/>
                    </a:cubicBezTo>
                    <a:cubicBezTo>
                      <a:pt x="83987" y="25750"/>
                      <a:pt x="-3590" y="-4678"/>
                      <a:pt x="114" y="6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2" name="フリーフォーム: 図形 3161">
                <a:extLst>
                  <a:ext uri="{FF2B5EF4-FFF2-40B4-BE49-F238E27FC236}">
                    <a16:creationId xmlns:a16="http://schemas.microsoft.com/office/drawing/2014/main" id="{276FB523-6C42-4718-B9B0-6F1B6D2E725C}"/>
                  </a:ext>
                </a:extLst>
              </p:cNvPr>
              <p:cNvSpPr/>
              <p:nvPr/>
            </p:nvSpPr>
            <p:spPr>
              <a:xfrm>
                <a:off x="6880583" y="2052596"/>
                <a:ext cx="234795" cy="139865"/>
              </a:xfrm>
              <a:custGeom>
                <a:avLst/>
                <a:gdLst>
                  <a:gd name="connsiteX0" fmla="*/ 1230 w 234795"/>
                  <a:gd name="connsiteY0" fmla="*/ 82592 h 139865"/>
                  <a:gd name="connsiteX1" fmla="*/ 134580 w 234795"/>
                  <a:gd name="connsiteY1" fmla="*/ 14329 h 139865"/>
                  <a:gd name="connsiteX2" fmla="*/ 175855 w 234795"/>
                  <a:gd name="connsiteY2" fmla="*/ 20679 h 139865"/>
                  <a:gd name="connsiteX3" fmla="*/ 215542 w 234795"/>
                  <a:gd name="connsiteY3" fmla="*/ 58779 h 139865"/>
                  <a:gd name="connsiteX4" fmla="*/ 234592 w 234795"/>
                  <a:gd name="connsiteY4" fmla="*/ 139742 h 139865"/>
                  <a:gd name="connsiteX5" fmla="*/ 204430 w 234795"/>
                  <a:gd name="connsiteY5" fmla="*/ 76242 h 139865"/>
                  <a:gd name="connsiteX6" fmla="*/ 186967 w 234795"/>
                  <a:gd name="connsiteY6" fmla="*/ 36554 h 139865"/>
                  <a:gd name="connsiteX7" fmla="*/ 134580 w 234795"/>
                  <a:gd name="connsiteY7" fmla="*/ 42 h 139865"/>
                  <a:gd name="connsiteX8" fmla="*/ 71080 w 234795"/>
                  <a:gd name="connsiteY8" fmla="*/ 30204 h 139865"/>
                  <a:gd name="connsiteX9" fmla="*/ 1230 w 234795"/>
                  <a:gd name="connsiteY9" fmla="*/ 82592 h 1398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34795" h="139865">
                    <a:moveTo>
                      <a:pt x="1230" y="82592"/>
                    </a:moveTo>
                    <a:cubicBezTo>
                      <a:pt x="11813" y="79946"/>
                      <a:pt x="105476" y="24648"/>
                      <a:pt x="134580" y="14329"/>
                    </a:cubicBezTo>
                    <a:cubicBezTo>
                      <a:pt x="163684" y="4010"/>
                      <a:pt x="162361" y="13271"/>
                      <a:pt x="175855" y="20679"/>
                    </a:cubicBezTo>
                    <a:cubicBezTo>
                      <a:pt x="189349" y="28087"/>
                      <a:pt x="205753" y="38935"/>
                      <a:pt x="215542" y="58779"/>
                    </a:cubicBezTo>
                    <a:cubicBezTo>
                      <a:pt x="225331" y="78623"/>
                      <a:pt x="236444" y="136832"/>
                      <a:pt x="234592" y="139742"/>
                    </a:cubicBezTo>
                    <a:cubicBezTo>
                      <a:pt x="232740" y="142652"/>
                      <a:pt x="212367" y="93440"/>
                      <a:pt x="204430" y="76242"/>
                    </a:cubicBezTo>
                    <a:cubicBezTo>
                      <a:pt x="196493" y="59044"/>
                      <a:pt x="198609" y="49254"/>
                      <a:pt x="186967" y="36554"/>
                    </a:cubicBezTo>
                    <a:cubicBezTo>
                      <a:pt x="175325" y="23854"/>
                      <a:pt x="153894" y="1100"/>
                      <a:pt x="134580" y="42"/>
                    </a:cubicBezTo>
                    <a:cubicBezTo>
                      <a:pt x="115266" y="-1016"/>
                      <a:pt x="90924" y="17769"/>
                      <a:pt x="71080" y="30204"/>
                    </a:cubicBezTo>
                    <a:cubicBezTo>
                      <a:pt x="51236" y="42639"/>
                      <a:pt x="-9353" y="85238"/>
                      <a:pt x="1230" y="8259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3" name="フリーフォーム: 図形 3162">
                <a:extLst>
                  <a:ext uri="{FF2B5EF4-FFF2-40B4-BE49-F238E27FC236}">
                    <a16:creationId xmlns:a16="http://schemas.microsoft.com/office/drawing/2014/main" id="{97042D93-AA9F-4EE6-9EF9-0801D118DFC3}"/>
                  </a:ext>
                </a:extLst>
              </p:cNvPr>
              <p:cNvSpPr/>
              <p:nvPr/>
            </p:nvSpPr>
            <p:spPr>
              <a:xfrm>
                <a:off x="6994522" y="2066457"/>
                <a:ext cx="76385" cy="96648"/>
              </a:xfrm>
              <a:custGeom>
                <a:avLst/>
                <a:gdLst>
                  <a:gd name="connsiteX0" fmla="*/ 3 w 76385"/>
                  <a:gd name="connsiteY0" fmla="*/ 468 h 96648"/>
                  <a:gd name="connsiteX1" fmla="*/ 69853 w 76385"/>
                  <a:gd name="connsiteY1" fmla="*/ 70318 h 96648"/>
                  <a:gd name="connsiteX2" fmla="*/ 73028 w 76385"/>
                  <a:gd name="connsiteY2" fmla="*/ 95718 h 96648"/>
                  <a:gd name="connsiteX3" fmla="*/ 66678 w 76385"/>
                  <a:gd name="connsiteY3" fmla="*/ 41743 h 96648"/>
                  <a:gd name="connsiteX4" fmla="*/ 3 w 76385"/>
                  <a:gd name="connsiteY4" fmla="*/ 468 h 966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385" h="96648">
                    <a:moveTo>
                      <a:pt x="3" y="468"/>
                    </a:moveTo>
                    <a:cubicBezTo>
                      <a:pt x="532" y="5231"/>
                      <a:pt x="57682" y="54443"/>
                      <a:pt x="69853" y="70318"/>
                    </a:cubicBezTo>
                    <a:cubicBezTo>
                      <a:pt x="82024" y="86193"/>
                      <a:pt x="73557" y="100481"/>
                      <a:pt x="73028" y="95718"/>
                    </a:cubicBezTo>
                    <a:cubicBezTo>
                      <a:pt x="72499" y="90956"/>
                      <a:pt x="76732" y="54972"/>
                      <a:pt x="66678" y="41743"/>
                    </a:cubicBezTo>
                    <a:cubicBezTo>
                      <a:pt x="56624" y="28514"/>
                      <a:pt x="-526" y="-4295"/>
                      <a:pt x="3" y="46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4" name="フリーフォーム: 図形 3163">
                <a:extLst>
                  <a:ext uri="{FF2B5EF4-FFF2-40B4-BE49-F238E27FC236}">
                    <a16:creationId xmlns:a16="http://schemas.microsoft.com/office/drawing/2014/main" id="{CE479473-FA09-4C66-9B21-AEC1391E3B88}"/>
                  </a:ext>
                </a:extLst>
              </p:cNvPr>
              <p:cNvSpPr/>
              <p:nvPr/>
            </p:nvSpPr>
            <p:spPr>
              <a:xfrm>
                <a:off x="7118308" y="2164974"/>
                <a:ext cx="116400" cy="146588"/>
              </a:xfrm>
              <a:custGeom>
                <a:avLst/>
                <a:gdLst>
                  <a:gd name="connsiteX0" fmla="*/ 42 w 116400"/>
                  <a:gd name="connsiteY0" fmla="*/ 376 h 146588"/>
                  <a:gd name="connsiteX1" fmla="*/ 100055 w 116400"/>
                  <a:gd name="connsiteY1" fmla="*/ 41651 h 146588"/>
                  <a:gd name="connsiteX2" fmla="*/ 109580 w 116400"/>
                  <a:gd name="connsiteY2" fmla="*/ 71814 h 146588"/>
                  <a:gd name="connsiteX3" fmla="*/ 31792 w 116400"/>
                  <a:gd name="connsiteY3" fmla="*/ 146426 h 146588"/>
                  <a:gd name="connsiteX4" fmla="*/ 81005 w 116400"/>
                  <a:gd name="connsiteY4" fmla="*/ 49589 h 146588"/>
                  <a:gd name="connsiteX5" fmla="*/ 87355 w 116400"/>
                  <a:gd name="connsiteY5" fmla="*/ 22601 h 146588"/>
                  <a:gd name="connsiteX6" fmla="*/ 42 w 116400"/>
                  <a:gd name="connsiteY6" fmla="*/ 376 h 1465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6400" h="146588">
                    <a:moveTo>
                      <a:pt x="42" y="376"/>
                    </a:moveTo>
                    <a:cubicBezTo>
                      <a:pt x="2159" y="3551"/>
                      <a:pt x="81799" y="29745"/>
                      <a:pt x="100055" y="41651"/>
                    </a:cubicBezTo>
                    <a:cubicBezTo>
                      <a:pt x="118311" y="53557"/>
                      <a:pt x="120957" y="54352"/>
                      <a:pt x="109580" y="71814"/>
                    </a:cubicBezTo>
                    <a:cubicBezTo>
                      <a:pt x="98203" y="89276"/>
                      <a:pt x="36554" y="150130"/>
                      <a:pt x="31792" y="146426"/>
                    </a:cubicBezTo>
                    <a:cubicBezTo>
                      <a:pt x="27030" y="142722"/>
                      <a:pt x="71745" y="70227"/>
                      <a:pt x="81005" y="49589"/>
                    </a:cubicBezTo>
                    <a:cubicBezTo>
                      <a:pt x="90266" y="28952"/>
                      <a:pt x="98468" y="30274"/>
                      <a:pt x="87355" y="22601"/>
                    </a:cubicBezTo>
                    <a:cubicBezTo>
                      <a:pt x="76243" y="14928"/>
                      <a:pt x="-2075" y="-2799"/>
                      <a:pt x="42" y="37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5" name="フリーフォーム: 図形 3164">
                <a:extLst>
                  <a:ext uri="{FF2B5EF4-FFF2-40B4-BE49-F238E27FC236}">
                    <a16:creationId xmlns:a16="http://schemas.microsoft.com/office/drawing/2014/main" id="{4190D106-D619-4512-8E1E-9A524C7588DF}"/>
                  </a:ext>
                </a:extLst>
              </p:cNvPr>
              <p:cNvSpPr/>
              <p:nvPr/>
            </p:nvSpPr>
            <p:spPr>
              <a:xfrm>
                <a:off x="7071848" y="2216071"/>
                <a:ext cx="151693" cy="257155"/>
              </a:xfrm>
              <a:custGeom>
                <a:avLst/>
                <a:gdLst>
                  <a:gd name="connsiteX0" fmla="*/ 3640 w 151693"/>
                  <a:gd name="connsiteY0" fmla="*/ 255667 h 257155"/>
                  <a:gd name="connsiteX1" fmla="*/ 136990 w 151693"/>
                  <a:gd name="connsiteY1" fmla="*/ 162004 h 257155"/>
                  <a:gd name="connsiteX2" fmla="*/ 149690 w 151693"/>
                  <a:gd name="connsiteY2" fmla="*/ 101679 h 257155"/>
                  <a:gd name="connsiteX3" fmla="*/ 149690 w 151693"/>
                  <a:gd name="connsiteY3" fmla="*/ 79 h 257155"/>
                  <a:gd name="connsiteX4" fmla="*/ 130640 w 151693"/>
                  <a:gd name="connsiteY4" fmla="*/ 119142 h 257155"/>
                  <a:gd name="connsiteX5" fmla="*/ 125877 w 151693"/>
                  <a:gd name="connsiteY5" fmla="*/ 141367 h 257155"/>
                  <a:gd name="connsiteX6" fmla="*/ 43327 w 151693"/>
                  <a:gd name="connsiteY6" fmla="*/ 215979 h 257155"/>
                  <a:gd name="connsiteX7" fmla="*/ 3640 w 151693"/>
                  <a:gd name="connsiteY7" fmla="*/ 255667 h 2571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1693" h="257155">
                    <a:moveTo>
                      <a:pt x="3640" y="255667"/>
                    </a:moveTo>
                    <a:cubicBezTo>
                      <a:pt x="19250" y="246671"/>
                      <a:pt x="112648" y="187669"/>
                      <a:pt x="136990" y="162004"/>
                    </a:cubicBezTo>
                    <a:cubicBezTo>
                      <a:pt x="161332" y="136339"/>
                      <a:pt x="147573" y="128666"/>
                      <a:pt x="149690" y="101679"/>
                    </a:cubicBezTo>
                    <a:cubicBezTo>
                      <a:pt x="151807" y="74691"/>
                      <a:pt x="152865" y="-2832"/>
                      <a:pt x="149690" y="79"/>
                    </a:cubicBezTo>
                    <a:cubicBezTo>
                      <a:pt x="146515" y="2989"/>
                      <a:pt x="134609" y="95594"/>
                      <a:pt x="130640" y="119142"/>
                    </a:cubicBezTo>
                    <a:cubicBezTo>
                      <a:pt x="126671" y="142690"/>
                      <a:pt x="140429" y="125227"/>
                      <a:pt x="125877" y="141367"/>
                    </a:cubicBezTo>
                    <a:cubicBezTo>
                      <a:pt x="111325" y="157506"/>
                      <a:pt x="59996" y="201427"/>
                      <a:pt x="43327" y="215979"/>
                    </a:cubicBezTo>
                    <a:cubicBezTo>
                      <a:pt x="26658" y="230531"/>
                      <a:pt x="-11970" y="264663"/>
                      <a:pt x="3640" y="25566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6" name="フリーフォーム: 図形 3165">
                <a:extLst>
                  <a:ext uri="{FF2B5EF4-FFF2-40B4-BE49-F238E27FC236}">
                    <a16:creationId xmlns:a16="http://schemas.microsoft.com/office/drawing/2014/main" id="{15E855C9-381F-4AAA-9F50-783B7E84763D}"/>
                  </a:ext>
                </a:extLst>
              </p:cNvPr>
              <p:cNvSpPr/>
              <p:nvPr/>
            </p:nvSpPr>
            <p:spPr>
              <a:xfrm>
                <a:off x="7089258" y="2097081"/>
                <a:ext cx="281149" cy="218322"/>
              </a:xfrm>
              <a:custGeom>
                <a:avLst/>
                <a:gdLst>
                  <a:gd name="connsiteX0" fmla="*/ 517 w 281149"/>
                  <a:gd name="connsiteY0" fmla="*/ 7 h 218322"/>
                  <a:gd name="connsiteX1" fmla="*/ 148155 w 281149"/>
                  <a:gd name="connsiteY1" fmla="*/ 38107 h 218322"/>
                  <a:gd name="connsiteX2" fmla="*/ 168792 w 281149"/>
                  <a:gd name="connsiteY2" fmla="*/ 69857 h 218322"/>
                  <a:gd name="connsiteX3" fmla="*/ 278330 w 281149"/>
                  <a:gd name="connsiteY3" fmla="*/ 212732 h 218322"/>
                  <a:gd name="connsiteX4" fmla="*/ 240230 w 281149"/>
                  <a:gd name="connsiteY4" fmla="*/ 176219 h 218322"/>
                  <a:gd name="connsiteX5" fmla="*/ 148155 w 281149"/>
                  <a:gd name="connsiteY5" fmla="*/ 53982 h 218322"/>
                  <a:gd name="connsiteX6" fmla="*/ 100530 w 281149"/>
                  <a:gd name="connsiteY6" fmla="*/ 34932 h 218322"/>
                  <a:gd name="connsiteX7" fmla="*/ 517 w 281149"/>
                  <a:gd name="connsiteY7" fmla="*/ 7 h 2183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81149" h="218322">
                    <a:moveTo>
                      <a:pt x="517" y="7"/>
                    </a:moveTo>
                    <a:cubicBezTo>
                      <a:pt x="8455" y="536"/>
                      <a:pt x="120109" y="26465"/>
                      <a:pt x="148155" y="38107"/>
                    </a:cubicBezTo>
                    <a:cubicBezTo>
                      <a:pt x="176201" y="49749"/>
                      <a:pt x="147096" y="40753"/>
                      <a:pt x="168792" y="69857"/>
                    </a:cubicBezTo>
                    <a:cubicBezTo>
                      <a:pt x="190488" y="98961"/>
                      <a:pt x="266424" y="195005"/>
                      <a:pt x="278330" y="212732"/>
                    </a:cubicBezTo>
                    <a:cubicBezTo>
                      <a:pt x="290236" y="230459"/>
                      <a:pt x="261926" y="202677"/>
                      <a:pt x="240230" y="176219"/>
                    </a:cubicBezTo>
                    <a:cubicBezTo>
                      <a:pt x="218534" y="149761"/>
                      <a:pt x="171438" y="77530"/>
                      <a:pt x="148155" y="53982"/>
                    </a:cubicBezTo>
                    <a:cubicBezTo>
                      <a:pt x="124872" y="30434"/>
                      <a:pt x="122755" y="42605"/>
                      <a:pt x="100530" y="34932"/>
                    </a:cubicBezTo>
                    <a:cubicBezTo>
                      <a:pt x="78305" y="27259"/>
                      <a:pt x="-7421" y="-522"/>
                      <a:pt x="517" y="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7" name="フリーフォーム: 図形 3166">
                <a:extLst>
                  <a:ext uri="{FF2B5EF4-FFF2-40B4-BE49-F238E27FC236}">
                    <a16:creationId xmlns:a16="http://schemas.microsoft.com/office/drawing/2014/main" id="{360348F6-D726-46A5-AD29-F43FB418C800}"/>
                  </a:ext>
                </a:extLst>
              </p:cNvPr>
              <p:cNvSpPr/>
              <p:nvPr/>
            </p:nvSpPr>
            <p:spPr>
              <a:xfrm>
                <a:off x="7219816" y="2203400"/>
                <a:ext cx="103706" cy="139912"/>
              </a:xfrm>
              <a:custGeom>
                <a:avLst/>
                <a:gdLst>
                  <a:gd name="connsiteX0" fmla="*/ 134 w 103706"/>
                  <a:gd name="connsiteY0" fmla="*/ 50 h 139912"/>
                  <a:gd name="connsiteX1" fmla="*/ 47759 w 103706"/>
                  <a:gd name="connsiteY1" fmla="*/ 81013 h 139912"/>
                  <a:gd name="connsiteX2" fmla="*/ 82684 w 103706"/>
                  <a:gd name="connsiteY2" fmla="*/ 108000 h 139912"/>
                  <a:gd name="connsiteX3" fmla="*/ 101734 w 103706"/>
                  <a:gd name="connsiteY3" fmla="*/ 139750 h 139912"/>
                  <a:gd name="connsiteX4" fmla="*/ 35059 w 103706"/>
                  <a:gd name="connsiteY4" fmla="*/ 93713 h 139912"/>
                  <a:gd name="connsiteX5" fmla="*/ 134 w 103706"/>
                  <a:gd name="connsiteY5" fmla="*/ 50 h 139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3706" h="139912">
                    <a:moveTo>
                      <a:pt x="134" y="50"/>
                    </a:moveTo>
                    <a:cubicBezTo>
                      <a:pt x="2251" y="-2067"/>
                      <a:pt x="34001" y="63021"/>
                      <a:pt x="47759" y="81013"/>
                    </a:cubicBezTo>
                    <a:cubicBezTo>
                      <a:pt x="61517" y="99005"/>
                      <a:pt x="73688" y="98211"/>
                      <a:pt x="82684" y="108000"/>
                    </a:cubicBezTo>
                    <a:cubicBezTo>
                      <a:pt x="91680" y="117789"/>
                      <a:pt x="109671" y="142131"/>
                      <a:pt x="101734" y="139750"/>
                    </a:cubicBezTo>
                    <a:cubicBezTo>
                      <a:pt x="93797" y="137369"/>
                      <a:pt x="48817" y="113292"/>
                      <a:pt x="35059" y="93713"/>
                    </a:cubicBezTo>
                    <a:cubicBezTo>
                      <a:pt x="21301" y="74134"/>
                      <a:pt x="-1983" y="2167"/>
                      <a:pt x="134" y="5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8" name="フリーフォーム: 図形 3167">
                <a:extLst>
                  <a:ext uri="{FF2B5EF4-FFF2-40B4-BE49-F238E27FC236}">
                    <a16:creationId xmlns:a16="http://schemas.microsoft.com/office/drawing/2014/main" id="{D6C393CA-36D3-47F7-BF26-E5D9A73E4856}"/>
                  </a:ext>
                </a:extLst>
              </p:cNvPr>
              <p:cNvSpPr/>
              <p:nvPr/>
            </p:nvSpPr>
            <p:spPr>
              <a:xfrm>
                <a:off x="7078648" y="2454233"/>
                <a:ext cx="152594" cy="321083"/>
              </a:xfrm>
              <a:custGeom>
                <a:avLst/>
                <a:gdLst>
                  <a:gd name="connsiteX0" fmla="*/ 15 w 152594"/>
                  <a:gd name="connsiteY0" fmla="*/ 42 h 321083"/>
                  <a:gd name="connsiteX1" fmla="*/ 103202 w 152594"/>
                  <a:gd name="connsiteY1" fmla="*/ 73067 h 321083"/>
                  <a:gd name="connsiteX2" fmla="*/ 136540 w 152594"/>
                  <a:gd name="connsiteY2" fmla="*/ 190542 h 321083"/>
                  <a:gd name="connsiteX3" fmla="*/ 152415 w 152594"/>
                  <a:gd name="connsiteY3" fmla="*/ 268330 h 321083"/>
                  <a:gd name="connsiteX4" fmla="*/ 127015 w 152594"/>
                  <a:gd name="connsiteY4" fmla="*/ 296905 h 321083"/>
                  <a:gd name="connsiteX5" fmla="*/ 39702 w 152594"/>
                  <a:gd name="connsiteY5" fmla="*/ 320717 h 321083"/>
                  <a:gd name="connsiteX6" fmla="*/ 128602 w 152594"/>
                  <a:gd name="connsiteY6" fmla="*/ 277855 h 321083"/>
                  <a:gd name="connsiteX7" fmla="*/ 134952 w 152594"/>
                  <a:gd name="connsiteY7" fmla="*/ 220705 h 321083"/>
                  <a:gd name="connsiteX8" fmla="*/ 111140 w 152594"/>
                  <a:gd name="connsiteY8" fmla="*/ 82592 h 321083"/>
                  <a:gd name="connsiteX9" fmla="*/ 15 w 152594"/>
                  <a:gd name="connsiteY9" fmla="*/ 42 h 321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52594" h="321083">
                    <a:moveTo>
                      <a:pt x="15" y="42"/>
                    </a:moveTo>
                    <a:cubicBezTo>
                      <a:pt x="-1308" y="-1545"/>
                      <a:pt x="80448" y="41317"/>
                      <a:pt x="103202" y="73067"/>
                    </a:cubicBezTo>
                    <a:cubicBezTo>
                      <a:pt x="125956" y="104817"/>
                      <a:pt x="128338" y="157998"/>
                      <a:pt x="136540" y="190542"/>
                    </a:cubicBezTo>
                    <a:cubicBezTo>
                      <a:pt x="144742" y="223086"/>
                      <a:pt x="154003" y="250603"/>
                      <a:pt x="152415" y="268330"/>
                    </a:cubicBezTo>
                    <a:cubicBezTo>
                      <a:pt x="150828" y="286057"/>
                      <a:pt x="145800" y="288174"/>
                      <a:pt x="127015" y="296905"/>
                    </a:cubicBezTo>
                    <a:cubicBezTo>
                      <a:pt x="108230" y="305636"/>
                      <a:pt x="39438" y="323892"/>
                      <a:pt x="39702" y="320717"/>
                    </a:cubicBezTo>
                    <a:cubicBezTo>
                      <a:pt x="39967" y="317542"/>
                      <a:pt x="112727" y="294524"/>
                      <a:pt x="128602" y="277855"/>
                    </a:cubicBezTo>
                    <a:cubicBezTo>
                      <a:pt x="144477" y="261186"/>
                      <a:pt x="137862" y="253249"/>
                      <a:pt x="134952" y="220705"/>
                    </a:cubicBezTo>
                    <a:cubicBezTo>
                      <a:pt x="132042" y="188161"/>
                      <a:pt x="131778" y="117517"/>
                      <a:pt x="111140" y="82592"/>
                    </a:cubicBezTo>
                    <a:cubicBezTo>
                      <a:pt x="90502" y="47667"/>
                      <a:pt x="1338" y="1629"/>
                      <a:pt x="15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69" name="フリーフォーム: 図形 3168">
                <a:extLst>
                  <a:ext uri="{FF2B5EF4-FFF2-40B4-BE49-F238E27FC236}">
                    <a16:creationId xmlns:a16="http://schemas.microsoft.com/office/drawing/2014/main" id="{0DB3C994-29E4-4508-B069-1F6D458D518F}"/>
                  </a:ext>
                </a:extLst>
              </p:cNvPr>
              <p:cNvSpPr/>
              <p:nvPr/>
            </p:nvSpPr>
            <p:spPr>
              <a:xfrm>
                <a:off x="6954411" y="2476448"/>
                <a:ext cx="150177" cy="228653"/>
              </a:xfrm>
              <a:custGeom>
                <a:avLst/>
                <a:gdLst>
                  <a:gd name="connsiteX0" fmla="*/ 102027 w 150177"/>
                  <a:gd name="connsiteY0" fmla="*/ 52 h 228653"/>
                  <a:gd name="connsiteX1" fmla="*/ 149652 w 150177"/>
                  <a:gd name="connsiteY1" fmla="*/ 138165 h 228653"/>
                  <a:gd name="connsiteX2" fmla="*/ 124252 w 150177"/>
                  <a:gd name="connsiteY2" fmla="*/ 169915 h 228653"/>
                  <a:gd name="connsiteX3" fmla="*/ 75039 w 150177"/>
                  <a:gd name="connsiteY3" fmla="*/ 228652 h 228653"/>
                  <a:gd name="connsiteX4" fmla="*/ 60752 w 150177"/>
                  <a:gd name="connsiteY4" fmla="*/ 171502 h 228653"/>
                  <a:gd name="connsiteX5" fmla="*/ 427 w 150177"/>
                  <a:gd name="connsiteY5" fmla="*/ 79427 h 228653"/>
                  <a:gd name="connsiteX6" fmla="*/ 35352 w 150177"/>
                  <a:gd name="connsiteY6" fmla="*/ 141340 h 228653"/>
                  <a:gd name="connsiteX7" fmla="*/ 65514 w 150177"/>
                  <a:gd name="connsiteY7" fmla="*/ 215952 h 228653"/>
                  <a:gd name="connsiteX8" fmla="*/ 98852 w 150177"/>
                  <a:gd name="connsiteY8" fmla="*/ 166740 h 228653"/>
                  <a:gd name="connsiteX9" fmla="*/ 129014 w 150177"/>
                  <a:gd name="connsiteY9" fmla="*/ 122290 h 228653"/>
                  <a:gd name="connsiteX10" fmla="*/ 102027 w 150177"/>
                  <a:gd name="connsiteY10" fmla="*/ 52 h 2286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150177" h="228653">
                    <a:moveTo>
                      <a:pt x="102027" y="52"/>
                    </a:moveTo>
                    <a:cubicBezTo>
                      <a:pt x="105467" y="2698"/>
                      <a:pt x="145948" y="109855"/>
                      <a:pt x="149652" y="138165"/>
                    </a:cubicBezTo>
                    <a:cubicBezTo>
                      <a:pt x="153356" y="166475"/>
                      <a:pt x="136688" y="154834"/>
                      <a:pt x="124252" y="169915"/>
                    </a:cubicBezTo>
                    <a:cubicBezTo>
                      <a:pt x="111817" y="184996"/>
                      <a:pt x="85622" y="228387"/>
                      <a:pt x="75039" y="228652"/>
                    </a:cubicBezTo>
                    <a:cubicBezTo>
                      <a:pt x="64456" y="228917"/>
                      <a:pt x="73187" y="196373"/>
                      <a:pt x="60752" y="171502"/>
                    </a:cubicBezTo>
                    <a:cubicBezTo>
                      <a:pt x="48317" y="146631"/>
                      <a:pt x="4660" y="84454"/>
                      <a:pt x="427" y="79427"/>
                    </a:cubicBezTo>
                    <a:cubicBezTo>
                      <a:pt x="-3806" y="74400"/>
                      <a:pt x="24504" y="118586"/>
                      <a:pt x="35352" y="141340"/>
                    </a:cubicBezTo>
                    <a:cubicBezTo>
                      <a:pt x="46200" y="164094"/>
                      <a:pt x="54931" y="211719"/>
                      <a:pt x="65514" y="215952"/>
                    </a:cubicBezTo>
                    <a:cubicBezTo>
                      <a:pt x="76097" y="220185"/>
                      <a:pt x="88269" y="182350"/>
                      <a:pt x="98852" y="166740"/>
                    </a:cubicBezTo>
                    <a:cubicBezTo>
                      <a:pt x="109435" y="151130"/>
                      <a:pt x="129279" y="148484"/>
                      <a:pt x="129014" y="122290"/>
                    </a:cubicBezTo>
                    <a:cubicBezTo>
                      <a:pt x="128749" y="96096"/>
                      <a:pt x="98587" y="-2594"/>
                      <a:pt x="102027" y="5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0" name="フリーフォーム: 図形 3169">
                <a:extLst>
                  <a:ext uri="{FF2B5EF4-FFF2-40B4-BE49-F238E27FC236}">
                    <a16:creationId xmlns:a16="http://schemas.microsoft.com/office/drawing/2014/main" id="{7BEC5118-41ED-48C7-AB59-5095856B01DD}"/>
                  </a:ext>
                </a:extLst>
              </p:cNvPr>
              <p:cNvSpPr/>
              <p:nvPr/>
            </p:nvSpPr>
            <p:spPr>
              <a:xfrm>
                <a:off x="7100769" y="2614467"/>
                <a:ext cx="109818" cy="69196"/>
              </a:xfrm>
              <a:custGeom>
                <a:avLst/>
                <a:gdLst>
                  <a:gd name="connsiteX0" fmla="*/ 119 w 109818"/>
                  <a:gd name="connsiteY0" fmla="*/ 146 h 69196"/>
                  <a:gd name="connsiteX1" fmla="*/ 104894 w 109818"/>
                  <a:gd name="connsiteY1" fmla="*/ 66821 h 69196"/>
                  <a:gd name="connsiteX2" fmla="*/ 84256 w 109818"/>
                  <a:gd name="connsiteY2" fmla="*/ 49358 h 69196"/>
                  <a:gd name="connsiteX3" fmla="*/ 119 w 109818"/>
                  <a:gd name="connsiteY3" fmla="*/ 146 h 6919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9818" h="69196">
                    <a:moveTo>
                      <a:pt x="119" y="146"/>
                    </a:moveTo>
                    <a:cubicBezTo>
                      <a:pt x="3559" y="3057"/>
                      <a:pt x="90871" y="58619"/>
                      <a:pt x="104894" y="66821"/>
                    </a:cubicBezTo>
                    <a:cubicBezTo>
                      <a:pt x="118917" y="75023"/>
                      <a:pt x="100131" y="60206"/>
                      <a:pt x="84256" y="49358"/>
                    </a:cubicBezTo>
                    <a:cubicBezTo>
                      <a:pt x="68381" y="38510"/>
                      <a:pt x="-3321" y="-2765"/>
                      <a:pt x="119" y="14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1" name="フリーフォーム: 図形 3170">
                <a:extLst>
                  <a:ext uri="{FF2B5EF4-FFF2-40B4-BE49-F238E27FC236}">
                    <a16:creationId xmlns:a16="http://schemas.microsoft.com/office/drawing/2014/main" id="{A672DEA5-39F8-481F-BA97-3054A0019A49}"/>
                  </a:ext>
                </a:extLst>
              </p:cNvPr>
              <p:cNvSpPr/>
              <p:nvPr/>
            </p:nvSpPr>
            <p:spPr>
              <a:xfrm>
                <a:off x="7179795" y="2293480"/>
                <a:ext cx="430157" cy="241844"/>
              </a:xfrm>
              <a:custGeom>
                <a:avLst/>
                <a:gdLst>
                  <a:gd name="connsiteX0" fmla="*/ 468 w 430157"/>
                  <a:gd name="connsiteY0" fmla="*/ 241758 h 241844"/>
                  <a:gd name="connsiteX1" fmla="*/ 146518 w 430157"/>
                  <a:gd name="connsiteY1" fmla="*/ 54433 h 241844"/>
                  <a:gd name="connsiteX2" fmla="*/ 281455 w 430157"/>
                  <a:gd name="connsiteY2" fmla="*/ 25858 h 241844"/>
                  <a:gd name="connsiteX3" fmla="*/ 427505 w 430157"/>
                  <a:gd name="connsiteY3" fmla="*/ 36970 h 241844"/>
                  <a:gd name="connsiteX4" fmla="*/ 368768 w 430157"/>
                  <a:gd name="connsiteY4" fmla="*/ 9983 h 241844"/>
                  <a:gd name="connsiteX5" fmla="*/ 281455 w 430157"/>
                  <a:gd name="connsiteY5" fmla="*/ 458 h 241844"/>
                  <a:gd name="connsiteX6" fmla="*/ 173505 w 430157"/>
                  <a:gd name="connsiteY6" fmla="*/ 22683 h 241844"/>
                  <a:gd name="connsiteX7" fmla="*/ 102068 w 430157"/>
                  <a:gd name="connsiteY7" fmla="*/ 78245 h 241844"/>
                  <a:gd name="connsiteX8" fmla="*/ 468 w 430157"/>
                  <a:gd name="connsiteY8" fmla="*/ 241758 h 24184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30157" h="241844">
                    <a:moveTo>
                      <a:pt x="468" y="241758"/>
                    </a:moveTo>
                    <a:cubicBezTo>
                      <a:pt x="7876" y="237789"/>
                      <a:pt x="99687" y="90416"/>
                      <a:pt x="146518" y="54433"/>
                    </a:cubicBezTo>
                    <a:cubicBezTo>
                      <a:pt x="193349" y="18450"/>
                      <a:pt x="234624" y="28768"/>
                      <a:pt x="281455" y="25858"/>
                    </a:cubicBezTo>
                    <a:cubicBezTo>
                      <a:pt x="328286" y="22948"/>
                      <a:pt x="412953" y="39616"/>
                      <a:pt x="427505" y="36970"/>
                    </a:cubicBezTo>
                    <a:cubicBezTo>
                      <a:pt x="442057" y="34324"/>
                      <a:pt x="393110" y="16068"/>
                      <a:pt x="368768" y="9983"/>
                    </a:cubicBezTo>
                    <a:cubicBezTo>
                      <a:pt x="344426" y="3898"/>
                      <a:pt x="313999" y="-1659"/>
                      <a:pt x="281455" y="458"/>
                    </a:cubicBezTo>
                    <a:cubicBezTo>
                      <a:pt x="248911" y="2575"/>
                      <a:pt x="203403" y="9719"/>
                      <a:pt x="173505" y="22683"/>
                    </a:cubicBezTo>
                    <a:cubicBezTo>
                      <a:pt x="143607" y="35647"/>
                      <a:pt x="128526" y="44643"/>
                      <a:pt x="102068" y="78245"/>
                    </a:cubicBezTo>
                    <a:cubicBezTo>
                      <a:pt x="75610" y="111847"/>
                      <a:pt x="-6940" y="245727"/>
                      <a:pt x="468" y="24175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2" name="フリーフォーム: 図形 3171">
                <a:extLst>
                  <a:ext uri="{FF2B5EF4-FFF2-40B4-BE49-F238E27FC236}">
                    <a16:creationId xmlns:a16="http://schemas.microsoft.com/office/drawing/2014/main" id="{910167D0-E171-42D4-B19F-89B21F959AF8}"/>
                  </a:ext>
                </a:extLst>
              </p:cNvPr>
              <p:cNvSpPr/>
              <p:nvPr/>
            </p:nvSpPr>
            <p:spPr>
              <a:xfrm>
                <a:off x="7259638" y="2422228"/>
                <a:ext cx="268424" cy="181364"/>
              </a:xfrm>
              <a:custGeom>
                <a:avLst/>
                <a:gdLst>
                  <a:gd name="connsiteX0" fmla="*/ 268287 w 268424"/>
                  <a:gd name="connsiteY0" fmla="*/ 1885 h 181364"/>
                  <a:gd name="connsiteX1" fmla="*/ 128587 w 268424"/>
                  <a:gd name="connsiteY1" fmla="*/ 30460 h 181364"/>
                  <a:gd name="connsiteX2" fmla="*/ 46037 w 268424"/>
                  <a:gd name="connsiteY2" fmla="*/ 92372 h 181364"/>
                  <a:gd name="connsiteX3" fmla="*/ 0 w 268424"/>
                  <a:gd name="connsiteY3" fmla="*/ 181272 h 181364"/>
                  <a:gd name="connsiteX4" fmla="*/ 46037 w 268424"/>
                  <a:gd name="connsiteY4" fmla="*/ 74910 h 181364"/>
                  <a:gd name="connsiteX5" fmla="*/ 101600 w 268424"/>
                  <a:gd name="connsiteY5" fmla="*/ 11410 h 181364"/>
                  <a:gd name="connsiteX6" fmla="*/ 268287 w 268424"/>
                  <a:gd name="connsiteY6" fmla="*/ 1885 h 1813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68424" h="181364">
                    <a:moveTo>
                      <a:pt x="268287" y="1885"/>
                    </a:moveTo>
                    <a:cubicBezTo>
                      <a:pt x="272785" y="5060"/>
                      <a:pt x="165629" y="15379"/>
                      <a:pt x="128587" y="30460"/>
                    </a:cubicBezTo>
                    <a:cubicBezTo>
                      <a:pt x="91545" y="45541"/>
                      <a:pt x="67468" y="67237"/>
                      <a:pt x="46037" y="92372"/>
                    </a:cubicBezTo>
                    <a:cubicBezTo>
                      <a:pt x="24606" y="117507"/>
                      <a:pt x="0" y="184182"/>
                      <a:pt x="0" y="181272"/>
                    </a:cubicBezTo>
                    <a:cubicBezTo>
                      <a:pt x="0" y="178362"/>
                      <a:pt x="29104" y="103220"/>
                      <a:pt x="46037" y="74910"/>
                    </a:cubicBezTo>
                    <a:cubicBezTo>
                      <a:pt x="62970" y="46600"/>
                      <a:pt x="65087" y="24639"/>
                      <a:pt x="101600" y="11410"/>
                    </a:cubicBezTo>
                    <a:cubicBezTo>
                      <a:pt x="138112" y="-1819"/>
                      <a:pt x="263789" y="-1290"/>
                      <a:pt x="268287" y="18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3" name="フリーフォーム: 図形 3172">
                <a:extLst>
                  <a:ext uri="{FF2B5EF4-FFF2-40B4-BE49-F238E27FC236}">
                    <a16:creationId xmlns:a16="http://schemas.microsoft.com/office/drawing/2014/main" id="{07F9B290-24E3-4803-9682-330CD4AF0258}"/>
                  </a:ext>
                </a:extLst>
              </p:cNvPr>
              <p:cNvSpPr/>
              <p:nvPr/>
            </p:nvSpPr>
            <p:spPr>
              <a:xfrm>
                <a:off x="7315471" y="2446096"/>
                <a:ext cx="180926" cy="164736"/>
              </a:xfrm>
              <a:custGeom>
                <a:avLst/>
                <a:gdLst>
                  <a:gd name="connsiteX0" fmla="*/ 180704 w 180926"/>
                  <a:gd name="connsiteY0" fmla="*/ 242 h 164736"/>
                  <a:gd name="connsiteX1" fmla="*/ 48942 w 180926"/>
                  <a:gd name="connsiteY1" fmla="*/ 58979 h 164736"/>
                  <a:gd name="connsiteX2" fmla="*/ 15604 w 180926"/>
                  <a:gd name="connsiteY2" fmla="*/ 136767 h 164736"/>
                  <a:gd name="connsiteX3" fmla="*/ 9254 w 180926"/>
                  <a:gd name="connsiteY3" fmla="*/ 162167 h 164736"/>
                  <a:gd name="connsiteX4" fmla="*/ 14017 w 180926"/>
                  <a:gd name="connsiteY4" fmla="*/ 81204 h 164736"/>
                  <a:gd name="connsiteX5" fmla="*/ 180704 w 180926"/>
                  <a:gd name="connsiteY5" fmla="*/ 242 h 1647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0926" h="164736">
                    <a:moveTo>
                      <a:pt x="180704" y="242"/>
                    </a:moveTo>
                    <a:cubicBezTo>
                      <a:pt x="186525" y="-3462"/>
                      <a:pt x="76459" y="36225"/>
                      <a:pt x="48942" y="58979"/>
                    </a:cubicBezTo>
                    <a:cubicBezTo>
                      <a:pt x="21425" y="81733"/>
                      <a:pt x="22219" y="119569"/>
                      <a:pt x="15604" y="136767"/>
                    </a:cubicBezTo>
                    <a:cubicBezTo>
                      <a:pt x="8989" y="153965"/>
                      <a:pt x="9518" y="171427"/>
                      <a:pt x="9254" y="162167"/>
                    </a:cubicBezTo>
                    <a:cubicBezTo>
                      <a:pt x="8990" y="152907"/>
                      <a:pt x="-14293" y="106869"/>
                      <a:pt x="14017" y="81204"/>
                    </a:cubicBezTo>
                    <a:cubicBezTo>
                      <a:pt x="42327" y="55539"/>
                      <a:pt x="174883" y="3946"/>
                      <a:pt x="180704" y="2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4" name="フリーフォーム: 図形 3173">
                <a:extLst>
                  <a:ext uri="{FF2B5EF4-FFF2-40B4-BE49-F238E27FC236}">
                    <a16:creationId xmlns:a16="http://schemas.microsoft.com/office/drawing/2014/main" id="{69DA2BD4-DCBC-4E7D-8606-D9F7509B65A5}"/>
                  </a:ext>
                </a:extLst>
              </p:cNvPr>
              <p:cNvSpPr/>
              <p:nvPr/>
            </p:nvSpPr>
            <p:spPr>
              <a:xfrm>
                <a:off x="7631089" y="2429463"/>
                <a:ext cx="104289" cy="93320"/>
              </a:xfrm>
              <a:custGeom>
                <a:avLst/>
                <a:gdLst>
                  <a:gd name="connsiteX0" fmla="*/ 24 w 104289"/>
                  <a:gd name="connsiteY0" fmla="*/ 1000 h 93320"/>
                  <a:gd name="connsiteX1" fmla="*/ 90511 w 104289"/>
                  <a:gd name="connsiteY1" fmla="*/ 64500 h 93320"/>
                  <a:gd name="connsiteX2" fmla="*/ 95274 w 104289"/>
                  <a:gd name="connsiteY2" fmla="*/ 83550 h 93320"/>
                  <a:gd name="connsiteX3" fmla="*/ 96861 w 104289"/>
                  <a:gd name="connsiteY3" fmla="*/ 89900 h 93320"/>
                  <a:gd name="connsiteX4" fmla="*/ 100036 w 104289"/>
                  <a:gd name="connsiteY4" fmla="*/ 29575 h 93320"/>
                  <a:gd name="connsiteX5" fmla="*/ 24 w 104289"/>
                  <a:gd name="connsiteY5" fmla="*/ 1000 h 933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4289" h="93320">
                    <a:moveTo>
                      <a:pt x="24" y="1000"/>
                    </a:moveTo>
                    <a:cubicBezTo>
                      <a:pt x="-1564" y="6821"/>
                      <a:pt x="74636" y="50742"/>
                      <a:pt x="90511" y="64500"/>
                    </a:cubicBezTo>
                    <a:cubicBezTo>
                      <a:pt x="106386" y="78258"/>
                      <a:pt x="95274" y="83550"/>
                      <a:pt x="95274" y="83550"/>
                    </a:cubicBezTo>
                    <a:cubicBezTo>
                      <a:pt x="96332" y="87783"/>
                      <a:pt x="96067" y="98896"/>
                      <a:pt x="96861" y="89900"/>
                    </a:cubicBezTo>
                    <a:cubicBezTo>
                      <a:pt x="97655" y="80904"/>
                      <a:pt x="110884" y="43069"/>
                      <a:pt x="100036" y="29575"/>
                    </a:cubicBezTo>
                    <a:cubicBezTo>
                      <a:pt x="89188" y="16081"/>
                      <a:pt x="1612" y="-4821"/>
                      <a:pt x="24" y="100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5" name="フリーフォーム: 図形 3174">
                <a:extLst>
                  <a:ext uri="{FF2B5EF4-FFF2-40B4-BE49-F238E27FC236}">
                    <a16:creationId xmlns:a16="http://schemas.microsoft.com/office/drawing/2014/main" id="{FFBE8511-16AB-4319-847E-C533CAD4647A}"/>
                  </a:ext>
                </a:extLst>
              </p:cNvPr>
              <p:cNvSpPr/>
              <p:nvPr/>
            </p:nvSpPr>
            <p:spPr>
              <a:xfrm>
                <a:off x="7724603" y="2404919"/>
                <a:ext cx="70652" cy="179948"/>
              </a:xfrm>
              <a:custGeom>
                <a:avLst/>
                <a:gdLst>
                  <a:gd name="connsiteX0" fmla="*/ 172 w 70652"/>
                  <a:gd name="connsiteY0" fmla="*/ 1731 h 179948"/>
                  <a:gd name="connsiteX1" fmla="*/ 68435 w 70652"/>
                  <a:gd name="connsiteY1" fmla="*/ 177944 h 179948"/>
                  <a:gd name="connsiteX2" fmla="*/ 49385 w 70652"/>
                  <a:gd name="connsiteY2" fmla="*/ 92219 h 179948"/>
                  <a:gd name="connsiteX3" fmla="*/ 172 w 70652"/>
                  <a:gd name="connsiteY3" fmla="*/ 1731 h 1799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0652" h="179948">
                    <a:moveTo>
                      <a:pt x="172" y="1731"/>
                    </a:moveTo>
                    <a:cubicBezTo>
                      <a:pt x="3347" y="16018"/>
                      <a:pt x="60233" y="162863"/>
                      <a:pt x="68435" y="177944"/>
                    </a:cubicBezTo>
                    <a:cubicBezTo>
                      <a:pt x="76637" y="193025"/>
                      <a:pt x="60233" y="118942"/>
                      <a:pt x="49385" y="92219"/>
                    </a:cubicBezTo>
                    <a:cubicBezTo>
                      <a:pt x="38537" y="65496"/>
                      <a:pt x="-3003" y="-12556"/>
                      <a:pt x="172" y="173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6" name="フリーフォーム: 図形 3175">
                <a:extLst>
                  <a:ext uri="{FF2B5EF4-FFF2-40B4-BE49-F238E27FC236}">
                    <a16:creationId xmlns:a16="http://schemas.microsoft.com/office/drawing/2014/main" id="{3A5F6637-E64C-46FB-81A9-D60FD93FB472}"/>
                  </a:ext>
                </a:extLst>
              </p:cNvPr>
              <p:cNvSpPr/>
              <p:nvPr/>
            </p:nvSpPr>
            <p:spPr>
              <a:xfrm>
                <a:off x="7695132" y="2590444"/>
                <a:ext cx="95705" cy="139502"/>
              </a:xfrm>
              <a:custGeom>
                <a:avLst/>
                <a:gdLst>
                  <a:gd name="connsiteX0" fmla="*/ 94731 w 95705"/>
                  <a:gd name="connsiteY0" fmla="*/ 1944 h 139502"/>
                  <a:gd name="connsiteX1" fmla="*/ 1068 w 95705"/>
                  <a:gd name="connsiteY1" fmla="*/ 138469 h 139502"/>
                  <a:gd name="connsiteX2" fmla="*/ 47106 w 95705"/>
                  <a:gd name="connsiteY2" fmla="*/ 62269 h 139502"/>
                  <a:gd name="connsiteX3" fmla="*/ 94731 w 95705"/>
                  <a:gd name="connsiteY3" fmla="*/ 1944 h 1395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5705" h="139502">
                    <a:moveTo>
                      <a:pt x="94731" y="1944"/>
                    </a:moveTo>
                    <a:cubicBezTo>
                      <a:pt x="87058" y="14644"/>
                      <a:pt x="9005" y="128415"/>
                      <a:pt x="1068" y="138469"/>
                    </a:cubicBezTo>
                    <a:cubicBezTo>
                      <a:pt x="-6869" y="148523"/>
                      <a:pt x="31496" y="82377"/>
                      <a:pt x="47106" y="62269"/>
                    </a:cubicBezTo>
                    <a:cubicBezTo>
                      <a:pt x="62716" y="42161"/>
                      <a:pt x="102404" y="-10756"/>
                      <a:pt x="94731" y="194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7" name="フリーフォーム: 図形 3176">
                <a:extLst>
                  <a:ext uri="{FF2B5EF4-FFF2-40B4-BE49-F238E27FC236}">
                    <a16:creationId xmlns:a16="http://schemas.microsoft.com/office/drawing/2014/main" id="{B2DFA370-7A7A-44FE-A253-ABD900EA31FA}"/>
                  </a:ext>
                </a:extLst>
              </p:cNvPr>
              <p:cNvSpPr/>
              <p:nvPr/>
            </p:nvSpPr>
            <p:spPr>
              <a:xfrm>
                <a:off x="7654739" y="2510860"/>
                <a:ext cx="92482" cy="116523"/>
              </a:xfrm>
              <a:custGeom>
                <a:avLst/>
                <a:gdLst>
                  <a:gd name="connsiteX0" fmla="*/ 89086 w 92482"/>
                  <a:gd name="connsiteY0" fmla="*/ 565 h 116523"/>
                  <a:gd name="connsiteX1" fmla="*/ 33524 w 92482"/>
                  <a:gd name="connsiteY1" fmla="*/ 89465 h 116523"/>
                  <a:gd name="connsiteX2" fmla="*/ 186 w 92482"/>
                  <a:gd name="connsiteY2" fmla="*/ 116453 h 116523"/>
                  <a:gd name="connsiteX3" fmla="*/ 47811 w 92482"/>
                  <a:gd name="connsiteY3" fmla="*/ 95815 h 116523"/>
                  <a:gd name="connsiteX4" fmla="*/ 82736 w 92482"/>
                  <a:gd name="connsiteY4" fmla="*/ 52953 h 116523"/>
                  <a:gd name="connsiteX5" fmla="*/ 89086 w 92482"/>
                  <a:gd name="connsiteY5" fmla="*/ 565 h 1165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2482" h="116523">
                    <a:moveTo>
                      <a:pt x="89086" y="565"/>
                    </a:moveTo>
                    <a:cubicBezTo>
                      <a:pt x="80884" y="6650"/>
                      <a:pt x="48341" y="70150"/>
                      <a:pt x="33524" y="89465"/>
                    </a:cubicBezTo>
                    <a:cubicBezTo>
                      <a:pt x="18707" y="108780"/>
                      <a:pt x="-2195" y="115395"/>
                      <a:pt x="186" y="116453"/>
                    </a:cubicBezTo>
                    <a:cubicBezTo>
                      <a:pt x="2567" y="117511"/>
                      <a:pt x="34053" y="106398"/>
                      <a:pt x="47811" y="95815"/>
                    </a:cubicBezTo>
                    <a:cubicBezTo>
                      <a:pt x="61569" y="85232"/>
                      <a:pt x="76651" y="66711"/>
                      <a:pt x="82736" y="52953"/>
                    </a:cubicBezTo>
                    <a:cubicBezTo>
                      <a:pt x="88821" y="39195"/>
                      <a:pt x="97288" y="-5520"/>
                      <a:pt x="89086" y="56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8" name="フリーフォーム: 図形 3177">
                <a:extLst>
                  <a:ext uri="{FF2B5EF4-FFF2-40B4-BE49-F238E27FC236}">
                    <a16:creationId xmlns:a16="http://schemas.microsoft.com/office/drawing/2014/main" id="{B4CEAA47-A6DD-4AEA-9A84-D504CBAA9559}"/>
                  </a:ext>
                </a:extLst>
              </p:cNvPr>
              <p:cNvSpPr/>
              <p:nvPr/>
            </p:nvSpPr>
            <p:spPr>
              <a:xfrm>
                <a:off x="7222945" y="2571449"/>
                <a:ext cx="338778" cy="307370"/>
              </a:xfrm>
              <a:custGeom>
                <a:avLst/>
                <a:gdLst>
                  <a:gd name="connsiteX0" fmla="*/ 180 w 338778"/>
                  <a:gd name="connsiteY0" fmla="*/ 301926 h 307370"/>
                  <a:gd name="connsiteX1" fmla="*/ 30343 w 338778"/>
                  <a:gd name="connsiteY1" fmla="*/ 168576 h 307370"/>
                  <a:gd name="connsiteX2" fmla="*/ 92255 w 338778"/>
                  <a:gd name="connsiteY2" fmla="*/ 62214 h 307370"/>
                  <a:gd name="connsiteX3" fmla="*/ 166868 w 338778"/>
                  <a:gd name="connsiteY3" fmla="*/ 30464 h 307370"/>
                  <a:gd name="connsiteX4" fmla="*/ 241480 w 338778"/>
                  <a:gd name="connsiteY4" fmla="*/ 46339 h 307370"/>
                  <a:gd name="connsiteX5" fmla="*/ 265293 w 338778"/>
                  <a:gd name="connsiteY5" fmla="*/ 87614 h 307370"/>
                  <a:gd name="connsiteX6" fmla="*/ 336730 w 338778"/>
                  <a:gd name="connsiteY6" fmla="*/ 305101 h 307370"/>
                  <a:gd name="connsiteX7" fmla="*/ 311330 w 338778"/>
                  <a:gd name="connsiteY7" fmla="*/ 190801 h 307370"/>
                  <a:gd name="connsiteX8" fmla="*/ 228780 w 338778"/>
                  <a:gd name="connsiteY8" fmla="*/ 24114 h 307370"/>
                  <a:gd name="connsiteX9" fmla="*/ 141468 w 338778"/>
                  <a:gd name="connsiteY9" fmla="*/ 11414 h 307370"/>
                  <a:gd name="connsiteX10" fmla="*/ 43043 w 338778"/>
                  <a:gd name="connsiteY10" fmla="*/ 124126 h 307370"/>
                  <a:gd name="connsiteX11" fmla="*/ 180 w 338778"/>
                  <a:gd name="connsiteY11" fmla="*/ 301926 h 3073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8778" h="307370">
                    <a:moveTo>
                      <a:pt x="180" y="301926"/>
                    </a:moveTo>
                    <a:cubicBezTo>
                      <a:pt x="-1937" y="309334"/>
                      <a:pt x="14997" y="208528"/>
                      <a:pt x="30343" y="168576"/>
                    </a:cubicBezTo>
                    <a:cubicBezTo>
                      <a:pt x="45689" y="128624"/>
                      <a:pt x="69501" y="85233"/>
                      <a:pt x="92255" y="62214"/>
                    </a:cubicBezTo>
                    <a:cubicBezTo>
                      <a:pt x="115009" y="39195"/>
                      <a:pt x="141997" y="33110"/>
                      <a:pt x="166868" y="30464"/>
                    </a:cubicBezTo>
                    <a:cubicBezTo>
                      <a:pt x="191739" y="27818"/>
                      <a:pt x="225076" y="36814"/>
                      <a:pt x="241480" y="46339"/>
                    </a:cubicBezTo>
                    <a:cubicBezTo>
                      <a:pt x="257884" y="55864"/>
                      <a:pt x="249418" y="44487"/>
                      <a:pt x="265293" y="87614"/>
                    </a:cubicBezTo>
                    <a:cubicBezTo>
                      <a:pt x="281168" y="130741"/>
                      <a:pt x="329057" y="287903"/>
                      <a:pt x="336730" y="305101"/>
                    </a:cubicBezTo>
                    <a:cubicBezTo>
                      <a:pt x="344403" y="322299"/>
                      <a:pt x="329322" y="237632"/>
                      <a:pt x="311330" y="190801"/>
                    </a:cubicBezTo>
                    <a:cubicBezTo>
                      <a:pt x="293338" y="143970"/>
                      <a:pt x="257090" y="54012"/>
                      <a:pt x="228780" y="24114"/>
                    </a:cubicBezTo>
                    <a:cubicBezTo>
                      <a:pt x="200470" y="-5784"/>
                      <a:pt x="172424" y="-5255"/>
                      <a:pt x="141468" y="11414"/>
                    </a:cubicBezTo>
                    <a:cubicBezTo>
                      <a:pt x="110512" y="28083"/>
                      <a:pt x="66062" y="77295"/>
                      <a:pt x="43043" y="124126"/>
                    </a:cubicBezTo>
                    <a:cubicBezTo>
                      <a:pt x="20024" y="170957"/>
                      <a:pt x="2297" y="294518"/>
                      <a:pt x="180" y="30192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79" name="フリーフォーム: 図形 3178">
                <a:extLst>
                  <a:ext uri="{FF2B5EF4-FFF2-40B4-BE49-F238E27FC236}">
                    <a16:creationId xmlns:a16="http://schemas.microsoft.com/office/drawing/2014/main" id="{B3B14F03-8615-4407-AE3A-93D572FF9398}"/>
                  </a:ext>
                </a:extLst>
              </p:cNvPr>
              <p:cNvSpPr/>
              <p:nvPr/>
            </p:nvSpPr>
            <p:spPr>
              <a:xfrm>
                <a:off x="7270748" y="2606630"/>
                <a:ext cx="125585" cy="241542"/>
              </a:xfrm>
              <a:custGeom>
                <a:avLst/>
                <a:gdLst>
                  <a:gd name="connsiteX0" fmla="*/ 2 w 125585"/>
                  <a:gd name="connsiteY0" fmla="*/ 241345 h 241542"/>
                  <a:gd name="connsiteX1" fmla="*/ 33340 w 125585"/>
                  <a:gd name="connsiteY1" fmla="*/ 109583 h 241542"/>
                  <a:gd name="connsiteX2" fmla="*/ 77790 w 125585"/>
                  <a:gd name="connsiteY2" fmla="*/ 34970 h 241542"/>
                  <a:gd name="connsiteX3" fmla="*/ 125415 w 125585"/>
                  <a:gd name="connsiteY3" fmla="*/ 45 h 241542"/>
                  <a:gd name="connsiteX4" fmla="*/ 60327 w 125585"/>
                  <a:gd name="connsiteY4" fmla="*/ 41320 h 241542"/>
                  <a:gd name="connsiteX5" fmla="*/ 31752 w 125585"/>
                  <a:gd name="connsiteY5" fmla="*/ 77833 h 241542"/>
                  <a:gd name="connsiteX6" fmla="*/ 2 w 125585"/>
                  <a:gd name="connsiteY6" fmla="*/ 241345 h 2415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25585" h="241542">
                    <a:moveTo>
                      <a:pt x="2" y="241345"/>
                    </a:moveTo>
                    <a:cubicBezTo>
                      <a:pt x="267" y="246637"/>
                      <a:pt x="20375" y="143979"/>
                      <a:pt x="33340" y="109583"/>
                    </a:cubicBezTo>
                    <a:cubicBezTo>
                      <a:pt x="46305" y="75187"/>
                      <a:pt x="62444" y="53226"/>
                      <a:pt x="77790" y="34970"/>
                    </a:cubicBezTo>
                    <a:cubicBezTo>
                      <a:pt x="93136" y="16714"/>
                      <a:pt x="128325" y="-1013"/>
                      <a:pt x="125415" y="45"/>
                    </a:cubicBezTo>
                    <a:cubicBezTo>
                      <a:pt x="122505" y="1103"/>
                      <a:pt x="75937" y="28355"/>
                      <a:pt x="60327" y="41320"/>
                    </a:cubicBezTo>
                    <a:cubicBezTo>
                      <a:pt x="44717" y="54285"/>
                      <a:pt x="43394" y="46877"/>
                      <a:pt x="31752" y="77833"/>
                    </a:cubicBezTo>
                    <a:cubicBezTo>
                      <a:pt x="20110" y="108789"/>
                      <a:pt x="-263" y="236053"/>
                      <a:pt x="2" y="24134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0" name="フリーフォーム: 図形 3179">
                <a:extLst>
                  <a:ext uri="{FF2B5EF4-FFF2-40B4-BE49-F238E27FC236}">
                    <a16:creationId xmlns:a16="http://schemas.microsoft.com/office/drawing/2014/main" id="{ED2D30A1-89B5-4A41-9064-EB86DE2EED9A}"/>
                  </a:ext>
                </a:extLst>
              </p:cNvPr>
              <p:cNvSpPr/>
              <p:nvPr/>
            </p:nvSpPr>
            <p:spPr>
              <a:xfrm>
                <a:off x="7396072" y="2591284"/>
                <a:ext cx="135043" cy="256693"/>
              </a:xfrm>
              <a:custGeom>
                <a:avLst/>
                <a:gdLst>
                  <a:gd name="connsiteX0" fmla="*/ 91 w 135043"/>
                  <a:gd name="connsiteY0" fmla="*/ 1104 h 256693"/>
                  <a:gd name="connsiteX1" fmla="*/ 81053 w 135043"/>
                  <a:gd name="connsiteY1" fmla="*/ 85241 h 256693"/>
                  <a:gd name="connsiteX2" fmla="*/ 96928 w 135043"/>
                  <a:gd name="connsiteY2" fmla="*/ 134454 h 256693"/>
                  <a:gd name="connsiteX3" fmla="*/ 135028 w 135043"/>
                  <a:gd name="connsiteY3" fmla="*/ 256691 h 256693"/>
                  <a:gd name="connsiteX4" fmla="*/ 92166 w 135043"/>
                  <a:gd name="connsiteY4" fmla="*/ 131279 h 256693"/>
                  <a:gd name="connsiteX5" fmla="*/ 65178 w 135043"/>
                  <a:gd name="connsiteY5" fmla="*/ 42379 h 256693"/>
                  <a:gd name="connsiteX6" fmla="*/ 91 w 135043"/>
                  <a:gd name="connsiteY6" fmla="*/ 1104 h 2566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5043" h="256693">
                    <a:moveTo>
                      <a:pt x="91" y="1104"/>
                    </a:moveTo>
                    <a:cubicBezTo>
                      <a:pt x="2737" y="8248"/>
                      <a:pt x="64914" y="63016"/>
                      <a:pt x="81053" y="85241"/>
                    </a:cubicBezTo>
                    <a:cubicBezTo>
                      <a:pt x="97192" y="107466"/>
                      <a:pt x="87932" y="105879"/>
                      <a:pt x="96928" y="134454"/>
                    </a:cubicBezTo>
                    <a:cubicBezTo>
                      <a:pt x="105924" y="163029"/>
                      <a:pt x="135822" y="257220"/>
                      <a:pt x="135028" y="256691"/>
                    </a:cubicBezTo>
                    <a:cubicBezTo>
                      <a:pt x="134234" y="256162"/>
                      <a:pt x="103808" y="166998"/>
                      <a:pt x="92166" y="131279"/>
                    </a:cubicBezTo>
                    <a:cubicBezTo>
                      <a:pt x="80524" y="95560"/>
                      <a:pt x="77613" y="61694"/>
                      <a:pt x="65178" y="42379"/>
                    </a:cubicBezTo>
                    <a:cubicBezTo>
                      <a:pt x="52743" y="23064"/>
                      <a:pt x="-2555" y="-6040"/>
                      <a:pt x="91" y="110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1" name="フリーフォーム: 図形 3180">
                <a:extLst>
                  <a:ext uri="{FF2B5EF4-FFF2-40B4-BE49-F238E27FC236}">
                    <a16:creationId xmlns:a16="http://schemas.microsoft.com/office/drawing/2014/main" id="{ACD6D857-FA59-4F98-AB52-DCFC587198D6}"/>
                  </a:ext>
                </a:extLst>
              </p:cNvPr>
              <p:cNvSpPr/>
              <p:nvPr/>
            </p:nvSpPr>
            <p:spPr>
              <a:xfrm>
                <a:off x="7332580" y="2674729"/>
                <a:ext cx="147821" cy="79187"/>
              </a:xfrm>
              <a:custGeom>
                <a:avLst/>
                <a:gdLst>
                  <a:gd name="connsiteX0" fmla="*/ 83 w 147821"/>
                  <a:gd name="connsiteY0" fmla="*/ 209 h 79187"/>
                  <a:gd name="connsiteX1" fmla="*/ 71520 w 147821"/>
                  <a:gd name="connsiteY1" fmla="*/ 74821 h 79187"/>
                  <a:gd name="connsiteX2" fmla="*/ 147720 w 147821"/>
                  <a:gd name="connsiteY2" fmla="*/ 68471 h 79187"/>
                  <a:gd name="connsiteX3" fmla="*/ 85808 w 147821"/>
                  <a:gd name="connsiteY3" fmla="*/ 52596 h 79187"/>
                  <a:gd name="connsiteX4" fmla="*/ 83 w 147821"/>
                  <a:gd name="connsiteY4" fmla="*/ 209 h 79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7821" h="79187">
                    <a:moveTo>
                      <a:pt x="83" y="209"/>
                    </a:moveTo>
                    <a:cubicBezTo>
                      <a:pt x="-2298" y="3913"/>
                      <a:pt x="46914" y="63444"/>
                      <a:pt x="71520" y="74821"/>
                    </a:cubicBezTo>
                    <a:cubicBezTo>
                      <a:pt x="96126" y="86198"/>
                      <a:pt x="145339" y="72175"/>
                      <a:pt x="147720" y="68471"/>
                    </a:cubicBezTo>
                    <a:cubicBezTo>
                      <a:pt x="150101" y="64767"/>
                      <a:pt x="110150" y="62121"/>
                      <a:pt x="85808" y="52596"/>
                    </a:cubicBezTo>
                    <a:cubicBezTo>
                      <a:pt x="61466" y="43071"/>
                      <a:pt x="2464" y="-3495"/>
                      <a:pt x="83" y="2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2" name="フリーフォーム: 図形 3181">
                <a:extLst>
                  <a:ext uri="{FF2B5EF4-FFF2-40B4-BE49-F238E27FC236}">
                    <a16:creationId xmlns:a16="http://schemas.microsoft.com/office/drawing/2014/main" id="{CA8D9561-0177-450B-9AAE-0A1A2319AC4D}"/>
                  </a:ext>
                </a:extLst>
              </p:cNvPr>
              <p:cNvSpPr/>
              <p:nvPr/>
            </p:nvSpPr>
            <p:spPr>
              <a:xfrm>
                <a:off x="7736621" y="2262146"/>
                <a:ext cx="162279" cy="104832"/>
              </a:xfrm>
              <a:custGeom>
                <a:avLst/>
                <a:gdLst>
                  <a:gd name="connsiteX0" fmla="*/ 158017 w 162279"/>
                  <a:gd name="connsiteY0" fmla="*/ 42 h 104832"/>
                  <a:gd name="connsiteX1" fmla="*/ 115154 w 162279"/>
                  <a:gd name="connsiteY1" fmla="*/ 77829 h 104832"/>
                  <a:gd name="connsiteX2" fmla="*/ 75467 w 162279"/>
                  <a:gd name="connsiteY2" fmla="*/ 87354 h 104832"/>
                  <a:gd name="connsiteX3" fmla="*/ 854 w 162279"/>
                  <a:gd name="connsiteY3" fmla="*/ 104817 h 104832"/>
                  <a:gd name="connsiteX4" fmla="*/ 129442 w 162279"/>
                  <a:gd name="connsiteY4" fmla="*/ 84179 h 104832"/>
                  <a:gd name="connsiteX5" fmla="*/ 156429 w 162279"/>
                  <a:gd name="connsiteY5" fmla="*/ 66717 h 104832"/>
                  <a:gd name="connsiteX6" fmla="*/ 158017 w 162279"/>
                  <a:gd name="connsiteY6" fmla="*/ 42 h 1048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2279" h="104832">
                    <a:moveTo>
                      <a:pt x="158017" y="42"/>
                    </a:moveTo>
                    <a:cubicBezTo>
                      <a:pt x="151138" y="1894"/>
                      <a:pt x="128912" y="63277"/>
                      <a:pt x="115154" y="77829"/>
                    </a:cubicBezTo>
                    <a:cubicBezTo>
                      <a:pt x="101396" y="92381"/>
                      <a:pt x="75467" y="87354"/>
                      <a:pt x="75467" y="87354"/>
                    </a:cubicBezTo>
                    <a:cubicBezTo>
                      <a:pt x="56417" y="91852"/>
                      <a:pt x="-8142" y="105346"/>
                      <a:pt x="854" y="104817"/>
                    </a:cubicBezTo>
                    <a:cubicBezTo>
                      <a:pt x="9850" y="104288"/>
                      <a:pt x="103513" y="90529"/>
                      <a:pt x="129442" y="84179"/>
                    </a:cubicBezTo>
                    <a:cubicBezTo>
                      <a:pt x="155371" y="77829"/>
                      <a:pt x="150079" y="76242"/>
                      <a:pt x="156429" y="66717"/>
                    </a:cubicBezTo>
                    <a:cubicBezTo>
                      <a:pt x="162779" y="57192"/>
                      <a:pt x="164896" y="-1810"/>
                      <a:pt x="158017" y="4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3" name="フリーフォーム: 図形 3182">
                <a:extLst>
                  <a:ext uri="{FF2B5EF4-FFF2-40B4-BE49-F238E27FC236}">
                    <a16:creationId xmlns:a16="http://schemas.microsoft.com/office/drawing/2014/main" id="{94BFA15D-464D-4560-95BE-AE4D5DA8448D}"/>
                  </a:ext>
                </a:extLst>
              </p:cNvPr>
              <p:cNvSpPr/>
              <p:nvPr/>
            </p:nvSpPr>
            <p:spPr>
              <a:xfrm>
                <a:off x="7811650" y="2403300"/>
                <a:ext cx="184596" cy="82730"/>
              </a:xfrm>
              <a:custGeom>
                <a:avLst/>
                <a:gdLst>
                  <a:gd name="connsiteX0" fmla="*/ 438 w 184596"/>
                  <a:gd name="connsiteY0" fmla="*/ 82725 h 82730"/>
                  <a:gd name="connsiteX1" fmla="*/ 105213 w 184596"/>
                  <a:gd name="connsiteY1" fmla="*/ 68438 h 82730"/>
                  <a:gd name="connsiteX2" fmla="*/ 184588 w 184596"/>
                  <a:gd name="connsiteY2" fmla="*/ 175 h 82730"/>
                  <a:gd name="connsiteX3" fmla="*/ 109975 w 184596"/>
                  <a:gd name="connsiteY3" fmla="*/ 49388 h 82730"/>
                  <a:gd name="connsiteX4" fmla="*/ 68700 w 184596"/>
                  <a:gd name="connsiteY4" fmla="*/ 70025 h 82730"/>
                  <a:gd name="connsiteX5" fmla="*/ 438 w 184596"/>
                  <a:gd name="connsiteY5" fmla="*/ 82725 h 82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596" h="82730">
                    <a:moveTo>
                      <a:pt x="438" y="82725"/>
                    </a:moveTo>
                    <a:cubicBezTo>
                      <a:pt x="6523" y="82461"/>
                      <a:pt x="74521" y="82196"/>
                      <a:pt x="105213" y="68438"/>
                    </a:cubicBezTo>
                    <a:cubicBezTo>
                      <a:pt x="135905" y="54680"/>
                      <a:pt x="183794" y="3350"/>
                      <a:pt x="184588" y="175"/>
                    </a:cubicBezTo>
                    <a:cubicBezTo>
                      <a:pt x="185382" y="-3000"/>
                      <a:pt x="129290" y="37746"/>
                      <a:pt x="109975" y="49388"/>
                    </a:cubicBezTo>
                    <a:cubicBezTo>
                      <a:pt x="90660" y="61030"/>
                      <a:pt x="84046" y="65792"/>
                      <a:pt x="68700" y="70025"/>
                    </a:cubicBezTo>
                    <a:cubicBezTo>
                      <a:pt x="53354" y="74258"/>
                      <a:pt x="-5647" y="82989"/>
                      <a:pt x="438" y="8272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4" name="フリーフォーム: 図形 3183">
                <a:extLst>
                  <a:ext uri="{FF2B5EF4-FFF2-40B4-BE49-F238E27FC236}">
                    <a16:creationId xmlns:a16="http://schemas.microsoft.com/office/drawing/2014/main" id="{93E8B5ED-F0F9-41CC-8997-B79F24E6782C}"/>
                  </a:ext>
                </a:extLst>
              </p:cNvPr>
              <p:cNvSpPr/>
              <p:nvPr/>
            </p:nvSpPr>
            <p:spPr>
              <a:xfrm>
                <a:off x="7733621" y="2417763"/>
                <a:ext cx="307185" cy="231519"/>
              </a:xfrm>
              <a:custGeom>
                <a:avLst/>
                <a:gdLst>
                  <a:gd name="connsiteX0" fmla="*/ 259442 w 307185"/>
                  <a:gd name="connsiteY0" fmla="*/ 0 h 231519"/>
                  <a:gd name="connsiteX1" fmla="*/ 267379 w 307185"/>
                  <a:gd name="connsiteY1" fmla="*/ 100012 h 231519"/>
                  <a:gd name="connsiteX2" fmla="*/ 307067 w 307185"/>
                  <a:gd name="connsiteY2" fmla="*/ 168275 h 231519"/>
                  <a:gd name="connsiteX3" fmla="*/ 253092 w 307185"/>
                  <a:gd name="connsiteY3" fmla="*/ 207962 h 231519"/>
                  <a:gd name="connsiteX4" fmla="*/ 205467 w 307185"/>
                  <a:gd name="connsiteY4" fmla="*/ 223837 h 231519"/>
                  <a:gd name="connsiteX5" fmla="*/ 113392 w 307185"/>
                  <a:gd name="connsiteY5" fmla="*/ 230187 h 231519"/>
                  <a:gd name="connsiteX6" fmla="*/ 679 w 307185"/>
                  <a:gd name="connsiteY6" fmla="*/ 198437 h 231519"/>
                  <a:gd name="connsiteX7" fmla="*/ 168954 w 307185"/>
                  <a:gd name="connsiteY7" fmla="*/ 220662 h 231519"/>
                  <a:gd name="connsiteX8" fmla="*/ 286429 w 307185"/>
                  <a:gd name="connsiteY8" fmla="*/ 163512 h 231519"/>
                  <a:gd name="connsiteX9" fmla="*/ 248329 w 307185"/>
                  <a:gd name="connsiteY9" fmla="*/ 101600 h 231519"/>
                  <a:gd name="connsiteX10" fmla="*/ 259442 w 307185"/>
                  <a:gd name="connsiteY10" fmla="*/ 0 h 2315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307185" h="231519">
                    <a:moveTo>
                      <a:pt x="259442" y="0"/>
                    </a:moveTo>
                    <a:cubicBezTo>
                      <a:pt x="262617" y="-265"/>
                      <a:pt x="259441" y="71966"/>
                      <a:pt x="267379" y="100012"/>
                    </a:cubicBezTo>
                    <a:cubicBezTo>
                      <a:pt x="275317" y="128058"/>
                      <a:pt x="309448" y="150283"/>
                      <a:pt x="307067" y="168275"/>
                    </a:cubicBezTo>
                    <a:cubicBezTo>
                      <a:pt x="304686" y="186267"/>
                      <a:pt x="270025" y="198702"/>
                      <a:pt x="253092" y="207962"/>
                    </a:cubicBezTo>
                    <a:cubicBezTo>
                      <a:pt x="236159" y="217222"/>
                      <a:pt x="228750" y="220133"/>
                      <a:pt x="205467" y="223837"/>
                    </a:cubicBezTo>
                    <a:cubicBezTo>
                      <a:pt x="182184" y="227541"/>
                      <a:pt x="147523" y="234420"/>
                      <a:pt x="113392" y="230187"/>
                    </a:cubicBezTo>
                    <a:cubicBezTo>
                      <a:pt x="79261" y="225954"/>
                      <a:pt x="-8581" y="200025"/>
                      <a:pt x="679" y="198437"/>
                    </a:cubicBezTo>
                    <a:cubicBezTo>
                      <a:pt x="9939" y="196850"/>
                      <a:pt x="121329" y="226483"/>
                      <a:pt x="168954" y="220662"/>
                    </a:cubicBezTo>
                    <a:cubicBezTo>
                      <a:pt x="216579" y="214841"/>
                      <a:pt x="273200" y="183356"/>
                      <a:pt x="286429" y="163512"/>
                    </a:cubicBezTo>
                    <a:cubicBezTo>
                      <a:pt x="299658" y="143668"/>
                      <a:pt x="255473" y="126735"/>
                      <a:pt x="248329" y="101600"/>
                    </a:cubicBezTo>
                    <a:cubicBezTo>
                      <a:pt x="241185" y="76465"/>
                      <a:pt x="256267" y="265"/>
                      <a:pt x="25944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5" name="フリーフォーム: 図形 3184">
                <a:extLst>
                  <a:ext uri="{FF2B5EF4-FFF2-40B4-BE49-F238E27FC236}">
                    <a16:creationId xmlns:a16="http://schemas.microsoft.com/office/drawing/2014/main" id="{E1D18769-AD6D-40D0-8DC1-19CC24B8B392}"/>
                  </a:ext>
                </a:extLst>
              </p:cNvPr>
              <p:cNvSpPr/>
              <p:nvPr/>
            </p:nvSpPr>
            <p:spPr>
              <a:xfrm>
                <a:off x="7705519" y="2727302"/>
                <a:ext cx="164142" cy="139761"/>
              </a:xfrm>
              <a:custGeom>
                <a:avLst/>
                <a:gdLst>
                  <a:gd name="connsiteX0" fmla="*/ 206 w 164142"/>
                  <a:gd name="connsiteY0" fmla="*/ 23 h 139761"/>
                  <a:gd name="connsiteX1" fmla="*/ 141494 w 164142"/>
                  <a:gd name="connsiteY1" fmla="*/ 100036 h 139761"/>
                  <a:gd name="connsiteX2" fmla="*/ 160544 w 164142"/>
                  <a:gd name="connsiteY2" fmla="*/ 119086 h 139761"/>
                  <a:gd name="connsiteX3" fmla="*/ 106569 w 164142"/>
                  <a:gd name="connsiteY3" fmla="*/ 104798 h 139761"/>
                  <a:gd name="connsiteX4" fmla="*/ 49419 w 164142"/>
                  <a:gd name="connsiteY4" fmla="*/ 139723 h 139761"/>
                  <a:gd name="connsiteX5" fmla="*/ 92281 w 164142"/>
                  <a:gd name="connsiteY5" fmla="*/ 96861 h 139761"/>
                  <a:gd name="connsiteX6" fmla="*/ 109744 w 164142"/>
                  <a:gd name="connsiteY6" fmla="*/ 90511 h 139761"/>
                  <a:gd name="connsiteX7" fmla="*/ 206 w 164142"/>
                  <a:gd name="connsiteY7" fmla="*/ 23 h 1397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142" h="139761">
                    <a:moveTo>
                      <a:pt x="206" y="23"/>
                    </a:moveTo>
                    <a:cubicBezTo>
                      <a:pt x="5498" y="1610"/>
                      <a:pt x="114771" y="80192"/>
                      <a:pt x="141494" y="100036"/>
                    </a:cubicBezTo>
                    <a:cubicBezTo>
                      <a:pt x="168217" y="119880"/>
                      <a:pt x="166365" y="118292"/>
                      <a:pt x="160544" y="119086"/>
                    </a:cubicBezTo>
                    <a:cubicBezTo>
                      <a:pt x="154723" y="119880"/>
                      <a:pt x="125090" y="101358"/>
                      <a:pt x="106569" y="104798"/>
                    </a:cubicBezTo>
                    <a:cubicBezTo>
                      <a:pt x="88048" y="108238"/>
                      <a:pt x="51800" y="141046"/>
                      <a:pt x="49419" y="139723"/>
                    </a:cubicBezTo>
                    <a:cubicBezTo>
                      <a:pt x="47038" y="138400"/>
                      <a:pt x="82227" y="105063"/>
                      <a:pt x="92281" y="96861"/>
                    </a:cubicBezTo>
                    <a:cubicBezTo>
                      <a:pt x="102335" y="88659"/>
                      <a:pt x="126413" y="104798"/>
                      <a:pt x="109744" y="90511"/>
                    </a:cubicBezTo>
                    <a:cubicBezTo>
                      <a:pt x="93075" y="76224"/>
                      <a:pt x="-5086" y="-1564"/>
                      <a:pt x="206" y="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6" name="フリーフォーム: 図形 3185">
                <a:extLst>
                  <a:ext uri="{FF2B5EF4-FFF2-40B4-BE49-F238E27FC236}">
                    <a16:creationId xmlns:a16="http://schemas.microsoft.com/office/drawing/2014/main" id="{3E47C16B-426D-44F6-BEDD-C72D3C501CC9}"/>
                  </a:ext>
                </a:extLst>
              </p:cNvPr>
              <p:cNvSpPr/>
              <p:nvPr/>
            </p:nvSpPr>
            <p:spPr>
              <a:xfrm>
                <a:off x="7841683" y="2859027"/>
                <a:ext cx="325291" cy="85909"/>
              </a:xfrm>
              <a:custGeom>
                <a:avLst/>
                <a:gdLst>
                  <a:gd name="connsiteX0" fmla="*/ 567 w 325291"/>
                  <a:gd name="connsiteY0" fmla="*/ 41336 h 85909"/>
                  <a:gd name="connsiteX1" fmla="*/ 132330 w 325291"/>
                  <a:gd name="connsiteY1" fmla="*/ 17523 h 85909"/>
                  <a:gd name="connsiteX2" fmla="*/ 321242 w 325291"/>
                  <a:gd name="connsiteY2" fmla="*/ 85786 h 85909"/>
                  <a:gd name="connsiteX3" fmla="*/ 248217 w 325291"/>
                  <a:gd name="connsiteY3" fmla="*/ 33398 h 85909"/>
                  <a:gd name="connsiteX4" fmla="*/ 91055 w 325291"/>
                  <a:gd name="connsiteY4" fmla="*/ 61 h 85909"/>
                  <a:gd name="connsiteX5" fmla="*/ 567 w 325291"/>
                  <a:gd name="connsiteY5" fmla="*/ 41336 h 859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25291" h="85909">
                    <a:moveTo>
                      <a:pt x="567" y="41336"/>
                    </a:moveTo>
                    <a:cubicBezTo>
                      <a:pt x="7446" y="44246"/>
                      <a:pt x="78884" y="10115"/>
                      <a:pt x="132330" y="17523"/>
                    </a:cubicBezTo>
                    <a:cubicBezTo>
                      <a:pt x="185776" y="24931"/>
                      <a:pt x="301928" y="83140"/>
                      <a:pt x="321242" y="85786"/>
                    </a:cubicBezTo>
                    <a:cubicBezTo>
                      <a:pt x="340556" y="88432"/>
                      <a:pt x="286581" y="47685"/>
                      <a:pt x="248217" y="33398"/>
                    </a:cubicBezTo>
                    <a:cubicBezTo>
                      <a:pt x="209853" y="19111"/>
                      <a:pt x="131272" y="-1262"/>
                      <a:pt x="91055" y="61"/>
                    </a:cubicBezTo>
                    <a:cubicBezTo>
                      <a:pt x="50838" y="1384"/>
                      <a:pt x="-6312" y="38426"/>
                      <a:pt x="567" y="413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7" name="フリーフォーム: 図形 3186">
                <a:extLst>
                  <a:ext uri="{FF2B5EF4-FFF2-40B4-BE49-F238E27FC236}">
                    <a16:creationId xmlns:a16="http://schemas.microsoft.com/office/drawing/2014/main" id="{6BA53C7A-8F20-40E6-B1FB-BE215ECAA69E}"/>
                  </a:ext>
                </a:extLst>
              </p:cNvPr>
              <p:cNvSpPr/>
              <p:nvPr/>
            </p:nvSpPr>
            <p:spPr>
              <a:xfrm>
                <a:off x="7900951" y="2803641"/>
                <a:ext cx="239782" cy="134930"/>
              </a:xfrm>
              <a:custGeom>
                <a:avLst/>
                <a:gdLst>
                  <a:gd name="connsiteX0" fmla="*/ 37 w 239782"/>
                  <a:gd name="connsiteY0" fmla="*/ 14172 h 134930"/>
                  <a:gd name="connsiteX1" fmla="*/ 92112 w 239782"/>
                  <a:gd name="connsiteY1" fmla="*/ 10997 h 134930"/>
                  <a:gd name="connsiteX2" fmla="*/ 161962 w 239782"/>
                  <a:gd name="connsiteY2" fmla="*/ 79259 h 134930"/>
                  <a:gd name="connsiteX3" fmla="*/ 239749 w 239782"/>
                  <a:gd name="connsiteY3" fmla="*/ 134822 h 134930"/>
                  <a:gd name="connsiteX4" fmla="*/ 152437 w 239782"/>
                  <a:gd name="connsiteY4" fmla="*/ 64972 h 134930"/>
                  <a:gd name="connsiteX5" fmla="*/ 103224 w 239782"/>
                  <a:gd name="connsiteY5" fmla="*/ 1472 h 134930"/>
                  <a:gd name="connsiteX6" fmla="*/ 37 w 239782"/>
                  <a:gd name="connsiteY6" fmla="*/ 14172 h 13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39782" h="134930">
                    <a:moveTo>
                      <a:pt x="37" y="14172"/>
                    </a:moveTo>
                    <a:cubicBezTo>
                      <a:pt x="-1815" y="15759"/>
                      <a:pt x="65125" y="149"/>
                      <a:pt x="92112" y="10997"/>
                    </a:cubicBezTo>
                    <a:cubicBezTo>
                      <a:pt x="119099" y="21845"/>
                      <a:pt x="137356" y="58622"/>
                      <a:pt x="161962" y="79259"/>
                    </a:cubicBezTo>
                    <a:cubicBezTo>
                      <a:pt x="186568" y="99896"/>
                      <a:pt x="241337" y="137203"/>
                      <a:pt x="239749" y="134822"/>
                    </a:cubicBezTo>
                    <a:cubicBezTo>
                      <a:pt x="238162" y="132441"/>
                      <a:pt x="175191" y="87197"/>
                      <a:pt x="152437" y="64972"/>
                    </a:cubicBezTo>
                    <a:cubicBezTo>
                      <a:pt x="129683" y="42747"/>
                      <a:pt x="133651" y="8087"/>
                      <a:pt x="103224" y="1472"/>
                    </a:cubicBezTo>
                    <a:cubicBezTo>
                      <a:pt x="72797" y="-5143"/>
                      <a:pt x="1889" y="12585"/>
                      <a:pt x="37" y="14172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8" name="フリーフォーム: 図形 3187">
                <a:extLst>
                  <a:ext uri="{FF2B5EF4-FFF2-40B4-BE49-F238E27FC236}">
                    <a16:creationId xmlns:a16="http://schemas.microsoft.com/office/drawing/2014/main" id="{B7D30880-7998-4231-A229-3E6279B5010E}"/>
                  </a:ext>
                </a:extLst>
              </p:cNvPr>
              <p:cNvSpPr/>
              <p:nvPr/>
            </p:nvSpPr>
            <p:spPr>
              <a:xfrm>
                <a:off x="8019880" y="2489200"/>
                <a:ext cx="390501" cy="337422"/>
              </a:xfrm>
              <a:custGeom>
                <a:avLst/>
                <a:gdLst>
                  <a:gd name="connsiteX0" fmla="*/ 1758 w 390501"/>
                  <a:gd name="connsiteY0" fmla="*/ 125413 h 337422"/>
                  <a:gd name="connsiteX1" fmla="*/ 54145 w 390501"/>
                  <a:gd name="connsiteY1" fmla="*/ 19050 h 337422"/>
                  <a:gd name="connsiteX2" fmla="*/ 116058 w 390501"/>
                  <a:gd name="connsiteY2" fmla="*/ 12700 h 337422"/>
                  <a:gd name="connsiteX3" fmla="*/ 317670 w 390501"/>
                  <a:gd name="connsiteY3" fmla="*/ 84138 h 337422"/>
                  <a:gd name="connsiteX4" fmla="*/ 389108 w 390501"/>
                  <a:gd name="connsiteY4" fmla="*/ 222250 h 337422"/>
                  <a:gd name="connsiteX5" fmla="*/ 363708 w 390501"/>
                  <a:gd name="connsiteY5" fmla="*/ 307975 h 337422"/>
                  <a:gd name="connsiteX6" fmla="*/ 347833 w 390501"/>
                  <a:gd name="connsiteY6" fmla="*/ 334963 h 337422"/>
                  <a:gd name="connsiteX7" fmla="*/ 376408 w 390501"/>
                  <a:gd name="connsiteY7" fmla="*/ 254000 h 337422"/>
                  <a:gd name="connsiteX8" fmla="*/ 363708 w 390501"/>
                  <a:gd name="connsiteY8" fmla="*/ 185738 h 337422"/>
                  <a:gd name="connsiteX9" fmla="*/ 308145 w 390501"/>
                  <a:gd name="connsiteY9" fmla="*/ 85725 h 337422"/>
                  <a:gd name="connsiteX10" fmla="*/ 120820 w 390501"/>
                  <a:gd name="connsiteY10" fmla="*/ 0 h 337422"/>
                  <a:gd name="connsiteX11" fmla="*/ 1758 w 390501"/>
                  <a:gd name="connsiteY11" fmla="*/ 125413 h 33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90501" h="337422">
                    <a:moveTo>
                      <a:pt x="1758" y="125413"/>
                    </a:moveTo>
                    <a:cubicBezTo>
                      <a:pt x="-9355" y="128588"/>
                      <a:pt x="35095" y="37835"/>
                      <a:pt x="54145" y="19050"/>
                    </a:cubicBezTo>
                    <a:cubicBezTo>
                      <a:pt x="73195" y="265"/>
                      <a:pt x="72137" y="1852"/>
                      <a:pt x="116058" y="12700"/>
                    </a:cubicBezTo>
                    <a:cubicBezTo>
                      <a:pt x="159979" y="23548"/>
                      <a:pt x="272162" y="49213"/>
                      <a:pt x="317670" y="84138"/>
                    </a:cubicBezTo>
                    <a:cubicBezTo>
                      <a:pt x="363178" y="119063"/>
                      <a:pt x="381435" y="184944"/>
                      <a:pt x="389108" y="222250"/>
                    </a:cubicBezTo>
                    <a:cubicBezTo>
                      <a:pt x="396781" y="259556"/>
                      <a:pt x="370587" y="289190"/>
                      <a:pt x="363708" y="307975"/>
                    </a:cubicBezTo>
                    <a:cubicBezTo>
                      <a:pt x="356829" y="326760"/>
                      <a:pt x="345716" y="343959"/>
                      <a:pt x="347833" y="334963"/>
                    </a:cubicBezTo>
                    <a:cubicBezTo>
                      <a:pt x="349950" y="325967"/>
                      <a:pt x="373762" y="278871"/>
                      <a:pt x="376408" y="254000"/>
                    </a:cubicBezTo>
                    <a:cubicBezTo>
                      <a:pt x="379054" y="229129"/>
                      <a:pt x="375085" y="213784"/>
                      <a:pt x="363708" y="185738"/>
                    </a:cubicBezTo>
                    <a:cubicBezTo>
                      <a:pt x="352331" y="157692"/>
                      <a:pt x="348626" y="116681"/>
                      <a:pt x="308145" y="85725"/>
                    </a:cubicBezTo>
                    <a:cubicBezTo>
                      <a:pt x="267664" y="54769"/>
                      <a:pt x="169239" y="-265"/>
                      <a:pt x="120820" y="0"/>
                    </a:cubicBezTo>
                    <a:cubicBezTo>
                      <a:pt x="72401" y="265"/>
                      <a:pt x="12871" y="122238"/>
                      <a:pt x="1758" y="1254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89" name="フリーフォーム: 図形 3188">
                <a:extLst>
                  <a:ext uri="{FF2B5EF4-FFF2-40B4-BE49-F238E27FC236}">
                    <a16:creationId xmlns:a16="http://schemas.microsoft.com/office/drawing/2014/main" id="{F5B1B463-0220-4FA0-BDE5-CBEB489C4525}"/>
                  </a:ext>
                </a:extLst>
              </p:cNvPr>
              <p:cNvSpPr/>
              <p:nvPr/>
            </p:nvSpPr>
            <p:spPr>
              <a:xfrm>
                <a:off x="8164513" y="2516074"/>
                <a:ext cx="227018" cy="240213"/>
              </a:xfrm>
              <a:custGeom>
                <a:avLst/>
                <a:gdLst>
                  <a:gd name="connsiteX0" fmla="*/ 0 w 227018"/>
                  <a:gd name="connsiteY0" fmla="*/ 114 h 240213"/>
                  <a:gd name="connsiteX1" fmla="*/ 149225 w 227018"/>
                  <a:gd name="connsiteY1" fmla="*/ 109651 h 240213"/>
                  <a:gd name="connsiteX2" fmla="*/ 165100 w 227018"/>
                  <a:gd name="connsiteY2" fmla="*/ 165214 h 240213"/>
                  <a:gd name="connsiteX3" fmla="*/ 71437 w 227018"/>
                  <a:gd name="connsiteY3" fmla="*/ 239826 h 240213"/>
                  <a:gd name="connsiteX4" fmla="*/ 157162 w 227018"/>
                  <a:gd name="connsiteY4" fmla="*/ 193789 h 240213"/>
                  <a:gd name="connsiteX5" fmla="*/ 182562 w 227018"/>
                  <a:gd name="connsiteY5" fmla="*/ 177914 h 240213"/>
                  <a:gd name="connsiteX6" fmla="*/ 227012 w 227018"/>
                  <a:gd name="connsiteY6" fmla="*/ 198551 h 240213"/>
                  <a:gd name="connsiteX7" fmla="*/ 179387 w 227018"/>
                  <a:gd name="connsiteY7" fmla="*/ 125526 h 240213"/>
                  <a:gd name="connsiteX8" fmla="*/ 149225 w 227018"/>
                  <a:gd name="connsiteY8" fmla="*/ 89014 h 240213"/>
                  <a:gd name="connsiteX9" fmla="*/ 0 w 227018"/>
                  <a:gd name="connsiteY9" fmla="*/ 114 h 240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27018" h="240213">
                    <a:moveTo>
                      <a:pt x="0" y="114"/>
                    </a:moveTo>
                    <a:cubicBezTo>
                      <a:pt x="0" y="3553"/>
                      <a:pt x="121708" y="82134"/>
                      <a:pt x="149225" y="109651"/>
                    </a:cubicBezTo>
                    <a:cubicBezTo>
                      <a:pt x="176742" y="137168"/>
                      <a:pt x="178065" y="143518"/>
                      <a:pt x="165100" y="165214"/>
                    </a:cubicBezTo>
                    <a:cubicBezTo>
                      <a:pt x="152135" y="186910"/>
                      <a:pt x="72760" y="235064"/>
                      <a:pt x="71437" y="239826"/>
                    </a:cubicBezTo>
                    <a:cubicBezTo>
                      <a:pt x="70114" y="244588"/>
                      <a:pt x="138641" y="204108"/>
                      <a:pt x="157162" y="193789"/>
                    </a:cubicBezTo>
                    <a:cubicBezTo>
                      <a:pt x="175683" y="183470"/>
                      <a:pt x="170920" y="177120"/>
                      <a:pt x="182562" y="177914"/>
                    </a:cubicBezTo>
                    <a:cubicBezTo>
                      <a:pt x="194204" y="178708"/>
                      <a:pt x="227541" y="207282"/>
                      <a:pt x="227012" y="198551"/>
                    </a:cubicBezTo>
                    <a:cubicBezTo>
                      <a:pt x="226483" y="189820"/>
                      <a:pt x="192352" y="143782"/>
                      <a:pt x="179387" y="125526"/>
                    </a:cubicBezTo>
                    <a:cubicBezTo>
                      <a:pt x="166423" y="107270"/>
                      <a:pt x="173302" y="106476"/>
                      <a:pt x="149225" y="89014"/>
                    </a:cubicBezTo>
                    <a:cubicBezTo>
                      <a:pt x="125148" y="71552"/>
                      <a:pt x="0" y="-3325"/>
                      <a:pt x="0" y="1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0" name="フリーフォーム: 図形 3189">
                <a:extLst>
                  <a:ext uri="{FF2B5EF4-FFF2-40B4-BE49-F238E27FC236}">
                    <a16:creationId xmlns:a16="http://schemas.microsoft.com/office/drawing/2014/main" id="{7BA915BC-7F43-4093-A6A9-7AD32EF787A6}"/>
                  </a:ext>
                </a:extLst>
              </p:cNvPr>
              <p:cNvSpPr/>
              <p:nvPr/>
            </p:nvSpPr>
            <p:spPr>
              <a:xfrm>
                <a:off x="7923195" y="2223949"/>
                <a:ext cx="350868" cy="302134"/>
              </a:xfrm>
              <a:custGeom>
                <a:avLst/>
                <a:gdLst>
                  <a:gd name="connsiteX0" fmla="*/ 18 w 350868"/>
                  <a:gd name="connsiteY0" fmla="*/ 55701 h 302134"/>
                  <a:gd name="connsiteX1" fmla="*/ 95268 w 350868"/>
                  <a:gd name="connsiteY1" fmla="*/ 139 h 302134"/>
                  <a:gd name="connsiteX2" fmla="*/ 155593 w 350868"/>
                  <a:gd name="connsiteY2" fmla="*/ 41414 h 302134"/>
                  <a:gd name="connsiteX3" fmla="*/ 212743 w 350868"/>
                  <a:gd name="connsiteY3" fmla="*/ 90626 h 302134"/>
                  <a:gd name="connsiteX4" fmla="*/ 288943 w 350868"/>
                  <a:gd name="connsiteY4" fmla="*/ 209689 h 302134"/>
                  <a:gd name="connsiteX5" fmla="*/ 350855 w 350868"/>
                  <a:gd name="connsiteY5" fmla="*/ 301764 h 302134"/>
                  <a:gd name="connsiteX6" fmla="*/ 293705 w 350868"/>
                  <a:gd name="connsiteY6" fmla="*/ 236676 h 302134"/>
                  <a:gd name="connsiteX7" fmla="*/ 217505 w 350868"/>
                  <a:gd name="connsiteY7" fmla="*/ 108089 h 302134"/>
                  <a:gd name="connsiteX8" fmla="*/ 103205 w 350868"/>
                  <a:gd name="connsiteY8" fmla="*/ 22364 h 302134"/>
                  <a:gd name="connsiteX9" fmla="*/ 18 w 350868"/>
                  <a:gd name="connsiteY9" fmla="*/ 55701 h 3021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50868" h="302134">
                    <a:moveTo>
                      <a:pt x="18" y="55701"/>
                    </a:moveTo>
                    <a:cubicBezTo>
                      <a:pt x="-1305" y="51997"/>
                      <a:pt x="69339" y="2520"/>
                      <a:pt x="95268" y="139"/>
                    </a:cubicBezTo>
                    <a:cubicBezTo>
                      <a:pt x="121197" y="-2242"/>
                      <a:pt x="136014" y="26333"/>
                      <a:pt x="155593" y="41414"/>
                    </a:cubicBezTo>
                    <a:cubicBezTo>
                      <a:pt x="175172" y="56495"/>
                      <a:pt x="190518" y="62580"/>
                      <a:pt x="212743" y="90626"/>
                    </a:cubicBezTo>
                    <a:cubicBezTo>
                      <a:pt x="234968" y="118672"/>
                      <a:pt x="288943" y="209689"/>
                      <a:pt x="288943" y="209689"/>
                    </a:cubicBezTo>
                    <a:cubicBezTo>
                      <a:pt x="311962" y="244879"/>
                      <a:pt x="350061" y="297266"/>
                      <a:pt x="350855" y="301764"/>
                    </a:cubicBezTo>
                    <a:cubicBezTo>
                      <a:pt x="351649" y="306262"/>
                      <a:pt x="315930" y="268955"/>
                      <a:pt x="293705" y="236676"/>
                    </a:cubicBezTo>
                    <a:cubicBezTo>
                      <a:pt x="271480" y="204397"/>
                      <a:pt x="249255" y="143808"/>
                      <a:pt x="217505" y="108089"/>
                    </a:cubicBezTo>
                    <a:cubicBezTo>
                      <a:pt x="185755" y="72370"/>
                      <a:pt x="135220" y="32947"/>
                      <a:pt x="103205" y="22364"/>
                    </a:cubicBezTo>
                    <a:cubicBezTo>
                      <a:pt x="71191" y="11781"/>
                      <a:pt x="1341" y="59405"/>
                      <a:pt x="18" y="5570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1" name="フリーフォーム: 図形 3190">
                <a:extLst>
                  <a:ext uri="{FF2B5EF4-FFF2-40B4-BE49-F238E27FC236}">
                    <a16:creationId xmlns:a16="http://schemas.microsoft.com/office/drawing/2014/main" id="{13E85D68-2AE6-422D-9773-E73E3F24EB0A}"/>
                  </a:ext>
                </a:extLst>
              </p:cNvPr>
              <p:cNvSpPr/>
              <p:nvPr/>
            </p:nvSpPr>
            <p:spPr>
              <a:xfrm>
                <a:off x="7946842" y="2277985"/>
                <a:ext cx="208701" cy="216117"/>
              </a:xfrm>
              <a:custGeom>
                <a:avLst/>
                <a:gdLst>
                  <a:gd name="connsiteX0" fmla="*/ 183 w 208701"/>
                  <a:gd name="connsiteY0" fmla="*/ 78 h 216117"/>
                  <a:gd name="connsiteX1" fmla="*/ 112896 w 208701"/>
                  <a:gd name="connsiteY1" fmla="*/ 76278 h 216117"/>
                  <a:gd name="connsiteX2" fmla="*/ 170046 w 208701"/>
                  <a:gd name="connsiteY2" fmla="*/ 157240 h 216117"/>
                  <a:gd name="connsiteX3" fmla="*/ 208146 w 208701"/>
                  <a:gd name="connsiteY3" fmla="*/ 214390 h 216117"/>
                  <a:gd name="connsiteX4" fmla="*/ 141471 w 208701"/>
                  <a:gd name="connsiteY4" fmla="*/ 90565 h 216117"/>
                  <a:gd name="connsiteX5" fmla="*/ 183 w 208701"/>
                  <a:gd name="connsiteY5" fmla="*/ 78 h 2161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701" h="216117">
                    <a:moveTo>
                      <a:pt x="183" y="78"/>
                    </a:moveTo>
                    <a:cubicBezTo>
                      <a:pt x="-4579" y="-2303"/>
                      <a:pt x="84586" y="50084"/>
                      <a:pt x="112896" y="76278"/>
                    </a:cubicBezTo>
                    <a:cubicBezTo>
                      <a:pt x="141206" y="102472"/>
                      <a:pt x="154171" y="134222"/>
                      <a:pt x="170046" y="157240"/>
                    </a:cubicBezTo>
                    <a:cubicBezTo>
                      <a:pt x="185921" y="180258"/>
                      <a:pt x="212908" y="225502"/>
                      <a:pt x="208146" y="214390"/>
                    </a:cubicBezTo>
                    <a:cubicBezTo>
                      <a:pt x="203384" y="203278"/>
                      <a:pt x="175073" y="125754"/>
                      <a:pt x="141471" y="90565"/>
                    </a:cubicBezTo>
                    <a:cubicBezTo>
                      <a:pt x="107869" y="55376"/>
                      <a:pt x="4945" y="2459"/>
                      <a:pt x="183" y="7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2" name="フリーフォーム: 図形 3191">
                <a:extLst>
                  <a:ext uri="{FF2B5EF4-FFF2-40B4-BE49-F238E27FC236}">
                    <a16:creationId xmlns:a16="http://schemas.microsoft.com/office/drawing/2014/main" id="{2A22D2A7-B095-44E0-BE8D-BC6BBD904926}"/>
                  </a:ext>
                </a:extLst>
              </p:cNvPr>
              <p:cNvSpPr/>
              <p:nvPr/>
            </p:nvSpPr>
            <p:spPr>
              <a:xfrm>
                <a:off x="8159724" y="2540514"/>
                <a:ext cx="164149" cy="200804"/>
              </a:xfrm>
              <a:custGeom>
                <a:avLst/>
                <a:gdLst>
                  <a:gd name="connsiteX0" fmla="*/ 26 w 164149"/>
                  <a:gd name="connsiteY0" fmla="*/ 2661 h 200804"/>
                  <a:gd name="connsiteX1" fmla="*/ 63526 w 164149"/>
                  <a:gd name="connsiteY1" fmla="*/ 182049 h 200804"/>
                  <a:gd name="connsiteX2" fmla="*/ 65114 w 164149"/>
                  <a:gd name="connsiteY2" fmla="*/ 193161 h 200804"/>
                  <a:gd name="connsiteX3" fmla="*/ 104801 w 164149"/>
                  <a:gd name="connsiteY3" fmla="*/ 162999 h 200804"/>
                  <a:gd name="connsiteX4" fmla="*/ 163539 w 164149"/>
                  <a:gd name="connsiteY4" fmla="*/ 137599 h 200804"/>
                  <a:gd name="connsiteX5" fmla="*/ 65114 w 164149"/>
                  <a:gd name="connsiteY5" fmla="*/ 155061 h 200804"/>
                  <a:gd name="connsiteX6" fmla="*/ 55589 w 164149"/>
                  <a:gd name="connsiteY6" fmla="*/ 78861 h 200804"/>
                  <a:gd name="connsiteX7" fmla="*/ 26 w 164149"/>
                  <a:gd name="connsiteY7" fmla="*/ 2661 h 200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4149" h="200804">
                    <a:moveTo>
                      <a:pt x="26" y="2661"/>
                    </a:moveTo>
                    <a:cubicBezTo>
                      <a:pt x="1349" y="19859"/>
                      <a:pt x="52678" y="150299"/>
                      <a:pt x="63526" y="182049"/>
                    </a:cubicBezTo>
                    <a:cubicBezTo>
                      <a:pt x="74374" y="213799"/>
                      <a:pt x="58235" y="196336"/>
                      <a:pt x="65114" y="193161"/>
                    </a:cubicBezTo>
                    <a:cubicBezTo>
                      <a:pt x="71993" y="189986"/>
                      <a:pt x="88397" y="172259"/>
                      <a:pt x="104801" y="162999"/>
                    </a:cubicBezTo>
                    <a:cubicBezTo>
                      <a:pt x="121205" y="153739"/>
                      <a:pt x="170154" y="138922"/>
                      <a:pt x="163539" y="137599"/>
                    </a:cubicBezTo>
                    <a:cubicBezTo>
                      <a:pt x="156924" y="136276"/>
                      <a:pt x="83106" y="164851"/>
                      <a:pt x="65114" y="155061"/>
                    </a:cubicBezTo>
                    <a:cubicBezTo>
                      <a:pt x="47122" y="145271"/>
                      <a:pt x="63791" y="101350"/>
                      <a:pt x="55589" y="78861"/>
                    </a:cubicBezTo>
                    <a:cubicBezTo>
                      <a:pt x="47387" y="56372"/>
                      <a:pt x="-1297" y="-14537"/>
                      <a:pt x="26" y="266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</p:grpSp>
      <p:sp>
        <p:nvSpPr>
          <p:cNvPr id="108" name="フリーフォーム: 図形 107">
            <a:extLst>
              <a:ext uri="{FF2B5EF4-FFF2-40B4-BE49-F238E27FC236}">
                <a16:creationId xmlns:a16="http://schemas.microsoft.com/office/drawing/2014/main" id="{0F51FC67-E476-482F-8F35-D03D945E5169}"/>
              </a:ext>
            </a:extLst>
          </p:cNvPr>
          <p:cNvSpPr/>
          <p:nvPr/>
        </p:nvSpPr>
        <p:spPr>
          <a:xfrm>
            <a:off x="3285067" y="1134071"/>
            <a:ext cx="2611682" cy="1232362"/>
          </a:xfrm>
          <a:custGeom>
            <a:avLst/>
            <a:gdLst>
              <a:gd name="connsiteX0" fmla="*/ 0 w 2611682"/>
              <a:gd name="connsiteY0" fmla="*/ 1232362 h 1232362"/>
              <a:gd name="connsiteX1" fmla="*/ 262466 w 2611682"/>
              <a:gd name="connsiteY1" fmla="*/ 1020696 h 1232362"/>
              <a:gd name="connsiteX2" fmla="*/ 977900 w 2611682"/>
              <a:gd name="connsiteY2" fmla="*/ 470362 h 1232362"/>
              <a:gd name="connsiteX3" fmla="*/ 1227666 w 2611682"/>
              <a:gd name="connsiteY3" fmla="*/ 309496 h 1232362"/>
              <a:gd name="connsiteX4" fmla="*/ 1955800 w 2611682"/>
              <a:gd name="connsiteY4" fmla="*/ 135929 h 1232362"/>
              <a:gd name="connsiteX5" fmla="*/ 2607733 w 2611682"/>
              <a:gd name="connsiteY5" fmla="*/ 462 h 1232362"/>
              <a:gd name="connsiteX6" fmla="*/ 2209800 w 2611682"/>
              <a:gd name="connsiteY6" fmla="*/ 182496 h 1232362"/>
              <a:gd name="connsiteX7" fmla="*/ 1820333 w 2611682"/>
              <a:gd name="connsiteY7" fmla="*/ 292562 h 1232362"/>
              <a:gd name="connsiteX8" fmla="*/ 1126066 w 2611682"/>
              <a:gd name="connsiteY8" fmla="*/ 559262 h 1232362"/>
              <a:gd name="connsiteX9" fmla="*/ 999066 w 2611682"/>
              <a:gd name="connsiteY9" fmla="*/ 698962 h 1232362"/>
              <a:gd name="connsiteX10" fmla="*/ 1121833 w 2611682"/>
              <a:gd name="connsiteY10" fmla="*/ 944496 h 1232362"/>
              <a:gd name="connsiteX11" fmla="*/ 715433 w 2611682"/>
              <a:gd name="connsiteY11" fmla="*/ 1181562 h 1232362"/>
              <a:gd name="connsiteX12" fmla="*/ 516466 w 2611682"/>
              <a:gd name="connsiteY12" fmla="*/ 1046096 h 1232362"/>
              <a:gd name="connsiteX13" fmla="*/ 499533 w 2611682"/>
              <a:gd name="connsiteY13" fmla="*/ 974129 h 1232362"/>
              <a:gd name="connsiteX14" fmla="*/ 0 w 2611682"/>
              <a:gd name="connsiteY14" fmla="*/ 1232362 h 12323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611682" h="1232362">
                <a:moveTo>
                  <a:pt x="0" y="1232362"/>
                </a:moveTo>
                <a:cubicBezTo>
                  <a:pt x="49741" y="1190029"/>
                  <a:pt x="99483" y="1147696"/>
                  <a:pt x="262466" y="1020696"/>
                </a:cubicBezTo>
                <a:lnTo>
                  <a:pt x="977900" y="470362"/>
                </a:lnTo>
                <a:cubicBezTo>
                  <a:pt x="1138767" y="351829"/>
                  <a:pt x="1064683" y="365235"/>
                  <a:pt x="1227666" y="309496"/>
                </a:cubicBezTo>
                <a:cubicBezTo>
                  <a:pt x="1390649" y="253757"/>
                  <a:pt x="1725789" y="187435"/>
                  <a:pt x="1955800" y="135929"/>
                </a:cubicBezTo>
                <a:cubicBezTo>
                  <a:pt x="2185811" y="84423"/>
                  <a:pt x="2565400" y="-7299"/>
                  <a:pt x="2607733" y="462"/>
                </a:cubicBezTo>
                <a:cubicBezTo>
                  <a:pt x="2650066" y="8223"/>
                  <a:pt x="2341033" y="133813"/>
                  <a:pt x="2209800" y="182496"/>
                </a:cubicBezTo>
                <a:cubicBezTo>
                  <a:pt x="2078567" y="231179"/>
                  <a:pt x="2000955" y="229768"/>
                  <a:pt x="1820333" y="292562"/>
                </a:cubicBezTo>
                <a:cubicBezTo>
                  <a:pt x="1639711" y="355356"/>
                  <a:pt x="1262944" y="491529"/>
                  <a:pt x="1126066" y="559262"/>
                </a:cubicBezTo>
                <a:cubicBezTo>
                  <a:pt x="989188" y="626995"/>
                  <a:pt x="999771" y="634756"/>
                  <a:pt x="999066" y="698962"/>
                </a:cubicBezTo>
                <a:cubicBezTo>
                  <a:pt x="998361" y="763168"/>
                  <a:pt x="1169105" y="864063"/>
                  <a:pt x="1121833" y="944496"/>
                </a:cubicBezTo>
                <a:cubicBezTo>
                  <a:pt x="1074561" y="1024929"/>
                  <a:pt x="816327" y="1164629"/>
                  <a:pt x="715433" y="1181562"/>
                </a:cubicBezTo>
                <a:cubicBezTo>
                  <a:pt x="614539" y="1198495"/>
                  <a:pt x="552449" y="1080668"/>
                  <a:pt x="516466" y="1046096"/>
                </a:cubicBezTo>
                <a:cubicBezTo>
                  <a:pt x="480483" y="1011524"/>
                  <a:pt x="591961" y="947318"/>
                  <a:pt x="499533" y="974129"/>
                </a:cubicBezTo>
                <a:cubicBezTo>
                  <a:pt x="407105" y="1000940"/>
                  <a:pt x="184502" y="1103951"/>
                  <a:pt x="0" y="123236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2" name="フリーフォーム: 図形 111">
            <a:extLst>
              <a:ext uri="{FF2B5EF4-FFF2-40B4-BE49-F238E27FC236}">
                <a16:creationId xmlns:a16="http://schemas.microsoft.com/office/drawing/2014/main" id="{4F0A6C3A-A8BD-4332-8AA1-E1646AE0D625}"/>
              </a:ext>
            </a:extLst>
          </p:cNvPr>
          <p:cNvSpPr/>
          <p:nvPr/>
        </p:nvSpPr>
        <p:spPr>
          <a:xfrm>
            <a:off x="4885476" y="1117957"/>
            <a:ext cx="2278220" cy="356302"/>
          </a:xfrm>
          <a:custGeom>
            <a:avLst/>
            <a:gdLst>
              <a:gd name="connsiteX0" fmla="*/ 83399 w 2278220"/>
              <a:gd name="connsiteY0" fmla="*/ 209193 h 356302"/>
              <a:gd name="connsiteX1" fmla="*/ 1080349 w 2278220"/>
              <a:gd name="connsiteY1" fmla="*/ 2818 h 356302"/>
              <a:gd name="connsiteX2" fmla="*/ 2261449 w 2278220"/>
              <a:gd name="connsiteY2" fmla="*/ 88543 h 356302"/>
              <a:gd name="connsiteX3" fmla="*/ 1807424 w 2278220"/>
              <a:gd name="connsiteY3" fmla="*/ 75843 h 356302"/>
              <a:gd name="connsiteX4" fmla="*/ 1089874 w 2278220"/>
              <a:gd name="connsiteY4" fmla="*/ 63143 h 356302"/>
              <a:gd name="connsiteX5" fmla="*/ 861274 w 2278220"/>
              <a:gd name="connsiteY5" fmla="*/ 120293 h 356302"/>
              <a:gd name="connsiteX6" fmla="*/ 435824 w 2278220"/>
              <a:gd name="connsiteY6" fmla="*/ 317143 h 356302"/>
              <a:gd name="connsiteX7" fmla="*/ 92924 w 2278220"/>
              <a:gd name="connsiteY7" fmla="*/ 345718 h 356302"/>
              <a:gd name="connsiteX8" fmla="*/ 83399 w 2278220"/>
              <a:gd name="connsiteY8" fmla="*/ 209193 h 356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278220" h="356302">
                <a:moveTo>
                  <a:pt x="83399" y="209193"/>
                </a:moveTo>
                <a:cubicBezTo>
                  <a:pt x="247970" y="152043"/>
                  <a:pt x="717341" y="22926"/>
                  <a:pt x="1080349" y="2818"/>
                </a:cubicBezTo>
                <a:cubicBezTo>
                  <a:pt x="1443357" y="-17290"/>
                  <a:pt x="2140270" y="76372"/>
                  <a:pt x="2261449" y="88543"/>
                </a:cubicBezTo>
                <a:cubicBezTo>
                  <a:pt x="2382628" y="100714"/>
                  <a:pt x="1807424" y="75843"/>
                  <a:pt x="1807424" y="75843"/>
                </a:cubicBezTo>
                <a:cubicBezTo>
                  <a:pt x="1612162" y="71610"/>
                  <a:pt x="1247566" y="55735"/>
                  <a:pt x="1089874" y="63143"/>
                </a:cubicBezTo>
                <a:cubicBezTo>
                  <a:pt x="932182" y="70551"/>
                  <a:pt x="970282" y="77960"/>
                  <a:pt x="861274" y="120293"/>
                </a:cubicBezTo>
                <a:cubicBezTo>
                  <a:pt x="752266" y="162626"/>
                  <a:pt x="563882" y="279572"/>
                  <a:pt x="435824" y="317143"/>
                </a:cubicBezTo>
                <a:cubicBezTo>
                  <a:pt x="307766" y="354714"/>
                  <a:pt x="146370" y="367414"/>
                  <a:pt x="92924" y="345718"/>
                </a:cubicBezTo>
                <a:cubicBezTo>
                  <a:pt x="39478" y="324022"/>
                  <a:pt x="-81172" y="266343"/>
                  <a:pt x="83399" y="209193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4" name="フリーフォーム: 図形 113">
            <a:extLst>
              <a:ext uri="{FF2B5EF4-FFF2-40B4-BE49-F238E27FC236}">
                <a16:creationId xmlns:a16="http://schemas.microsoft.com/office/drawing/2014/main" id="{00C9D8C3-1786-4AC8-A2A7-9CDD89ABED3D}"/>
              </a:ext>
            </a:extLst>
          </p:cNvPr>
          <p:cNvSpPr/>
          <p:nvPr/>
        </p:nvSpPr>
        <p:spPr>
          <a:xfrm>
            <a:off x="5122048" y="1193418"/>
            <a:ext cx="793594" cy="268376"/>
          </a:xfrm>
          <a:custGeom>
            <a:avLst/>
            <a:gdLst>
              <a:gd name="connsiteX0" fmla="*/ 783452 w 793594"/>
              <a:gd name="connsiteY0" fmla="*/ 382 h 268376"/>
              <a:gd name="connsiteX1" fmla="*/ 608827 w 793594"/>
              <a:gd name="connsiteY1" fmla="*/ 108332 h 268376"/>
              <a:gd name="connsiteX2" fmla="*/ 450077 w 793594"/>
              <a:gd name="connsiteY2" fmla="*/ 162307 h 268376"/>
              <a:gd name="connsiteX3" fmla="*/ 167502 w 793594"/>
              <a:gd name="connsiteY3" fmla="*/ 248032 h 268376"/>
              <a:gd name="connsiteX4" fmla="*/ 2402 w 793594"/>
              <a:gd name="connsiteY4" fmla="*/ 260732 h 268376"/>
              <a:gd name="connsiteX5" fmla="*/ 288152 w 793594"/>
              <a:gd name="connsiteY5" fmla="*/ 149607 h 268376"/>
              <a:gd name="connsiteX6" fmla="*/ 783452 w 793594"/>
              <a:gd name="connsiteY6" fmla="*/ 382 h 268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93594" h="268376">
                <a:moveTo>
                  <a:pt x="783452" y="382"/>
                </a:moveTo>
                <a:cubicBezTo>
                  <a:pt x="836898" y="-6497"/>
                  <a:pt x="664389" y="81345"/>
                  <a:pt x="608827" y="108332"/>
                </a:cubicBezTo>
                <a:cubicBezTo>
                  <a:pt x="553265" y="135319"/>
                  <a:pt x="523631" y="139024"/>
                  <a:pt x="450077" y="162307"/>
                </a:cubicBezTo>
                <a:cubicBezTo>
                  <a:pt x="376523" y="185590"/>
                  <a:pt x="242114" y="231628"/>
                  <a:pt x="167502" y="248032"/>
                </a:cubicBezTo>
                <a:cubicBezTo>
                  <a:pt x="92890" y="264436"/>
                  <a:pt x="-17706" y="277136"/>
                  <a:pt x="2402" y="260732"/>
                </a:cubicBezTo>
                <a:cubicBezTo>
                  <a:pt x="22510" y="244328"/>
                  <a:pt x="156389" y="189295"/>
                  <a:pt x="288152" y="149607"/>
                </a:cubicBezTo>
                <a:cubicBezTo>
                  <a:pt x="419914" y="109920"/>
                  <a:pt x="730006" y="7261"/>
                  <a:pt x="783452" y="38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5" name="フリーフォーム: 図形 114">
            <a:extLst>
              <a:ext uri="{FF2B5EF4-FFF2-40B4-BE49-F238E27FC236}">
                <a16:creationId xmlns:a16="http://schemas.microsoft.com/office/drawing/2014/main" id="{4B1C3BFC-D52F-489E-83E0-9815D531C905}"/>
              </a:ext>
            </a:extLst>
          </p:cNvPr>
          <p:cNvSpPr/>
          <p:nvPr/>
        </p:nvSpPr>
        <p:spPr>
          <a:xfrm>
            <a:off x="5168478" y="1170868"/>
            <a:ext cx="972009" cy="574819"/>
          </a:xfrm>
          <a:custGeom>
            <a:avLst/>
            <a:gdLst>
              <a:gd name="connsiteX0" fmla="*/ 971972 w 972009"/>
              <a:gd name="connsiteY0" fmla="*/ 3882 h 574819"/>
              <a:gd name="connsiteX1" fmla="*/ 711622 w 972009"/>
              <a:gd name="connsiteY1" fmla="*/ 248357 h 574819"/>
              <a:gd name="connsiteX2" fmla="*/ 543347 w 972009"/>
              <a:gd name="connsiteY2" fmla="*/ 299157 h 574819"/>
              <a:gd name="connsiteX3" fmla="*/ 470322 w 972009"/>
              <a:gd name="connsiteY3" fmla="*/ 289632 h 574819"/>
              <a:gd name="connsiteX4" fmla="*/ 600497 w 972009"/>
              <a:gd name="connsiteY4" fmla="*/ 191207 h 574819"/>
              <a:gd name="connsiteX5" fmla="*/ 702097 w 972009"/>
              <a:gd name="connsiteY5" fmla="*/ 121357 h 574819"/>
              <a:gd name="connsiteX6" fmla="*/ 568747 w 972009"/>
              <a:gd name="connsiteY6" fmla="*/ 159457 h 574819"/>
              <a:gd name="connsiteX7" fmla="*/ 429047 w 972009"/>
              <a:gd name="connsiteY7" fmla="*/ 194382 h 574819"/>
              <a:gd name="connsiteX8" fmla="*/ 422 w 972009"/>
              <a:gd name="connsiteY8" fmla="*/ 292807 h 574819"/>
              <a:gd name="connsiteX9" fmla="*/ 356022 w 972009"/>
              <a:gd name="connsiteY9" fmla="*/ 397582 h 574819"/>
              <a:gd name="connsiteX10" fmla="*/ 683047 w 972009"/>
              <a:gd name="connsiteY10" fmla="*/ 572207 h 574819"/>
              <a:gd name="connsiteX11" fmla="*/ 730672 w 972009"/>
              <a:gd name="connsiteY11" fmla="*/ 467432 h 574819"/>
              <a:gd name="connsiteX12" fmla="*/ 971972 w 972009"/>
              <a:gd name="connsiteY12" fmla="*/ 3882 h 5748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972009" h="574819">
                <a:moveTo>
                  <a:pt x="971972" y="3882"/>
                </a:moveTo>
                <a:cubicBezTo>
                  <a:pt x="968797" y="-32630"/>
                  <a:pt x="783059" y="199145"/>
                  <a:pt x="711622" y="248357"/>
                </a:cubicBezTo>
                <a:cubicBezTo>
                  <a:pt x="640184" y="297570"/>
                  <a:pt x="583564" y="292278"/>
                  <a:pt x="543347" y="299157"/>
                </a:cubicBezTo>
                <a:cubicBezTo>
                  <a:pt x="503130" y="306036"/>
                  <a:pt x="460797" y="307624"/>
                  <a:pt x="470322" y="289632"/>
                </a:cubicBezTo>
                <a:cubicBezTo>
                  <a:pt x="479847" y="271640"/>
                  <a:pt x="561868" y="219253"/>
                  <a:pt x="600497" y="191207"/>
                </a:cubicBezTo>
                <a:cubicBezTo>
                  <a:pt x="639126" y="163161"/>
                  <a:pt x="707389" y="126649"/>
                  <a:pt x="702097" y="121357"/>
                </a:cubicBezTo>
                <a:cubicBezTo>
                  <a:pt x="696805" y="116065"/>
                  <a:pt x="614255" y="147286"/>
                  <a:pt x="568747" y="159457"/>
                </a:cubicBezTo>
                <a:cubicBezTo>
                  <a:pt x="523239" y="171628"/>
                  <a:pt x="429047" y="194382"/>
                  <a:pt x="429047" y="194382"/>
                </a:cubicBezTo>
                <a:cubicBezTo>
                  <a:pt x="334326" y="216607"/>
                  <a:pt x="12593" y="258940"/>
                  <a:pt x="422" y="292807"/>
                </a:cubicBezTo>
                <a:cubicBezTo>
                  <a:pt x="-11749" y="326674"/>
                  <a:pt x="242251" y="351015"/>
                  <a:pt x="356022" y="397582"/>
                </a:cubicBezTo>
                <a:cubicBezTo>
                  <a:pt x="469793" y="444149"/>
                  <a:pt x="620605" y="560565"/>
                  <a:pt x="683047" y="572207"/>
                </a:cubicBezTo>
                <a:cubicBezTo>
                  <a:pt x="745489" y="583849"/>
                  <a:pt x="684634" y="557920"/>
                  <a:pt x="730672" y="467432"/>
                </a:cubicBezTo>
                <a:cubicBezTo>
                  <a:pt x="776709" y="376945"/>
                  <a:pt x="975147" y="40394"/>
                  <a:pt x="971972" y="388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6" name="フリーフォーム: 図形 115">
            <a:extLst>
              <a:ext uri="{FF2B5EF4-FFF2-40B4-BE49-F238E27FC236}">
                <a16:creationId xmlns:a16="http://schemas.microsoft.com/office/drawing/2014/main" id="{87DF2583-55D1-4D14-990F-C495D8D9D057}"/>
              </a:ext>
            </a:extLst>
          </p:cNvPr>
          <p:cNvSpPr/>
          <p:nvPr/>
        </p:nvSpPr>
        <p:spPr>
          <a:xfrm>
            <a:off x="5808178" y="1139860"/>
            <a:ext cx="672439" cy="720650"/>
          </a:xfrm>
          <a:custGeom>
            <a:avLst/>
            <a:gdLst>
              <a:gd name="connsiteX0" fmla="*/ 497372 w 672439"/>
              <a:gd name="connsiteY0" fmla="*/ 25365 h 720650"/>
              <a:gd name="connsiteX1" fmla="*/ 554522 w 672439"/>
              <a:gd name="connsiteY1" fmla="*/ 317465 h 720650"/>
              <a:gd name="connsiteX2" fmla="*/ 665647 w 672439"/>
              <a:gd name="connsiteY2" fmla="*/ 469865 h 720650"/>
              <a:gd name="connsiteX3" fmla="*/ 652947 w 672439"/>
              <a:gd name="connsiteY3" fmla="*/ 634965 h 720650"/>
              <a:gd name="connsiteX4" fmla="*/ 592622 w 672439"/>
              <a:gd name="connsiteY4" fmla="*/ 669890 h 720650"/>
              <a:gd name="connsiteX5" fmla="*/ 214797 w 672439"/>
              <a:gd name="connsiteY5" fmla="*/ 673065 h 720650"/>
              <a:gd name="connsiteX6" fmla="*/ 8422 w 672439"/>
              <a:gd name="connsiteY6" fmla="*/ 717515 h 720650"/>
              <a:gd name="connsiteX7" fmla="*/ 43347 w 672439"/>
              <a:gd name="connsiteY7" fmla="*/ 574640 h 720650"/>
              <a:gd name="connsiteX8" fmla="*/ 75097 w 672439"/>
              <a:gd name="connsiteY8" fmla="*/ 438115 h 720650"/>
              <a:gd name="connsiteX9" fmla="*/ 243372 w 672439"/>
              <a:gd name="connsiteY9" fmla="*/ 158715 h 720650"/>
              <a:gd name="connsiteX10" fmla="*/ 325922 w 672439"/>
              <a:gd name="connsiteY10" fmla="*/ 31715 h 720650"/>
              <a:gd name="connsiteX11" fmla="*/ 497372 w 672439"/>
              <a:gd name="connsiteY11" fmla="*/ 25365 h 720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72439" h="720650">
                <a:moveTo>
                  <a:pt x="497372" y="25365"/>
                </a:moveTo>
                <a:cubicBezTo>
                  <a:pt x="535472" y="72990"/>
                  <a:pt x="526476" y="243382"/>
                  <a:pt x="554522" y="317465"/>
                </a:cubicBezTo>
                <a:cubicBezTo>
                  <a:pt x="582568" y="391548"/>
                  <a:pt x="649243" y="416948"/>
                  <a:pt x="665647" y="469865"/>
                </a:cubicBezTo>
                <a:cubicBezTo>
                  <a:pt x="682051" y="522782"/>
                  <a:pt x="665118" y="601628"/>
                  <a:pt x="652947" y="634965"/>
                </a:cubicBezTo>
                <a:cubicBezTo>
                  <a:pt x="640776" y="668302"/>
                  <a:pt x="665647" y="663540"/>
                  <a:pt x="592622" y="669890"/>
                </a:cubicBezTo>
                <a:cubicBezTo>
                  <a:pt x="519597" y="676240"/>
                  <a:pt x="312164" y="665128"/>
                  <a:pt x="214797" y="673065"/>
                </a:cubicBezTo>
                <a:cubicBezTo>
                  <a:pt x="117430" y="681002"/>
                  <a:pt x="36997" y="733919"/>
                  <a:pt x="8422" y="717515"/>
                </a:cubicBezTo>
                <a:cubicBezTo>
                  <a:pt x="-20153" y="701111"/>
                  <a:pt x="32235" y="621207"/>
                  <a:pt x="43347" y="574640"/>
                </a:cubicBezTo>
                <a:cubicBezTo>
                  <a:pt x="54459" y="528073"/>
                  <a:pt x="41760" y="507436"/>
                  <a:pt x="75097" y="438115"/>
                </a:cubicBezTo>
                <a:cubicBezTo>
                  <a:pt x="108434" y="368794"/>
                  <a:pt x="201568" y="226448"/>
                  <a:pt x="243372" y="158715"/>
                </a:cubicBezTo>
                <a:cubicBezTo>
                  <a:pt x="285176" y="90982"/>
                  <a:pt x="286234" y="56057"/>
                  <a:pt x="325922" y="31715"/>
                </a:cubicBezTo>
                <a:cubicBezTo>
                  <a:pt x="365609" y="7373"/>
                  <a:pt x="459272" y="-22260"/>
                  <a:pt x="497372" y="25365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7" name="フリーフォーム: 図形 116">
            <a:extLst>
              <a:ext uri="{FF2B5EF4-FFF2-40B4-BE49-F238E27FC236}">
                <a16:creationId xmlns:a16="http://schemas.microsoft.com/office/drawing/2014/main" id="{EB61188B-777A-44EE-AA86-3686A470C8EB}"/>
              </a:ext>
            </a:extLst>
          </p:cNvPr>
          <p:cNvSpPr/>
          <p:nvPr/>
        </p:nvSpPr>
        <p:spPr>
          <a:xfrm>
            <a:off x="6262097" y="1155442"/>
            <a:ext cx="468939" cy="350934"/>
          </a:xfrm>
          <a:custGeom>
            <a:avLst/>
            <a:gdLst>
              <a:gd name="connsiteX0" fmla="*/ 43453 w 468939"/>
              <a:gd name="connsiteY0" fmla="*/ 258 h 350934"/>
              <a:gd name="connsiteX1" fmla="*/ 294278 w 468939"/>
              <a:gd name="connsiteY1" fmla="*/ 85983 h 350934"/>
              <a:gd name="connsiteX2" fmla="*/ 468903 w 468939"/>
              <a:gd name="connsiteY2" fmla="*/ 317758 h 350934"/>
              <a:gd name="connsiteX3" fmla="*/ 306978 w 468939"/>
              <a:gd name="connsiteY3" fmla="*/ 333633 h 350934"/>
              <a:gd name="connsiteX4" fmla="*/ 27578 w 468939"/>
              <a:gd name="connsiteY4" fmla="*/ 333633 h 350934"/>
              <a:gd name="connsiteX5" fmla="*/ 11703 w 468939"/>
              <a:gd name="connsiteY5" fmla="*/ 108208 h 350934"/>
              <a:gd name="connsiteX6" fmla="*/ 43453 w 468939"/>
              <a:gd name="connsiteY6" fmla="*/ 258 h 3509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68939" h="350934">
                <a:moveTo>
                  <a:pt x="43453" y="258"/>
                </a:moveTo>
                <a:cubicBezTo>
                  <a:pt x="90549" y="-3446"/>
                  <a:pt x="223370" y="33066"/>
                  <a:pt x="294278" y="85983"/>
                </a:cubicBezTo>
                <a:cubicBezTo>
                  <a:pt x="365186" y="138900"/>
                  <a:pt x="466786" y="276483"/>
                  <a:pt x="468903" y="317758"/>
                </a:cubicBezTo>
                <a:cubicBezTo>
                  <a:pt x="471020" y="359033"/>
                  <a:pt x="380532" y="330987"/>
                  <a:pt x="306978" y="333633"/>
                </a:cubicBezTo>
                <a:cubicBezTo>
                  <a:pt x="233424" y="336279"/>
                  <a:pt x="76790" y="371204"/>
                  <a:pt x="27578" y="333633"/>
                </a:cubicBezTo>
                <a:cubicBezTo>
                  <a:pt x="-21634" y="296062"/>
                  <a:pt x="9586" y="160595"/>
                  <a:pt x="11703" y="108208"/>
                </a:cubicBezTo>
                <a:cubicBezTo>
                  <a:pt x="13820" y="55821"/>
                  <a:pt x="-3643" y="3962"/>
                  <a:pt x="43453" y="258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8" name="フリーフォーム: 図形 117">
            <a:extLst>
              <a:ext uri="{FF2B5EF4-FFF2-40B4-BE49-F238E27FC236}">
                <a16:creationId xmlns:a16="http://schemas.microsoft.com/office/drawing/2014/main" id="{C0A3D90C-A23C-45F6-968F-7C963BDC8513}"/>
              </a:ext>
            </a:extLst>
          </p:cNvPr>
          <p:cNvSpPr/>
          <p:nvPr/>
        </p:nvSpPr>
        <p:spPr>
          <a:xfrm>
            <a:off x="6341305" y="1529478"/>
            <a:ext cx="478935" cy="439094"/>
          </a:xfrm>
          <a:custGeom>
            <a:avLst/>
            <a:gdLst>
              <a:gd name="connsiteX0" fmla="*/ 2345 w 478935"/>
              <a:gd name="connsiteY0" fmla="*/ 872 h 439094"/>
              <a:gd name="connsiteX1" fmla="*/ 291270 w 478935"/>
              <a:gd name="connsiteY1" fmla="*/ 38972 h 439094"/>
              <a:gd name="connsiteX2" fmla="*/ 354770 w 478935"/>
              <a:gd name="connsiteY2" fmla="*/ 127872 h 439094"/>
              <a:gd name="connsiteX3" fmla="*/ 272220 w 478935"/>
              <a:gd name="connsiteY3" fmla="*/ 286622 h 439094"/>
              <a:gd name="connsiteX4" fmla="*/ 91245 w 478935"/>
              <a:gd name="connsiteY4" fmla="*/ 254872 h 439094"/>
              <a:gd name="connsiteX5" fmla="*/ 411920 w 478935"/>
              <a:gd name="connsiteY5" fmla="*/ 439022 h 439094"/>
              <a:gd name="connsiteX6" fmla="*/ 335720 w 478935"/>
              <a:gd name="connsiteY6" fmla="*/ 273922 h 439094"/>
              <a:gd name="connsiteX7" fmla="*/ 469070 w 478935"/>
              <a:gd name="connsiteY7" fmla="*/ 38972 h 439094"/>
              <a:gd name="connsiteX8" fmla="*/ 2345 w 478935"/>
              <a:gd name="connsiteY8" fmla="*/ 872 h 4390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478935" h="439094">
                <a:moveTo>
                  <a:pt x="2345" y="872"/>
                </a:moveTo>
                <a:cubicBezTo>
                  <a:pt x="-27288" y="872"/>
                  <a:pt x="232533" y="17805"/>
                  <a:pt x="291270" y="38972"/>
                </a:cubicBezTo>
                <a:cubicBezTo>
                  <a:pt x="350007" y="60139"/>
                  <a:pt x="357945" y="86597"/>
                  <a:pt x="354770" y="127872"/>
                </a:cubicBezTo>
                <a:cubicBezTo>
                  <a:pt x="351595" y="169147"/>
                  <a:pt x="316141" y="265455"/>
                  <a:pt x="272220" y="286622"/>
                </a:cubicBezTo>
                <a:cubicBezTo>
                  <a:pt x="228299" y="307789"/>
                  <a:pt x="67962" y="229472"/>
                  <a:pt x="91245" y="254872"/>
                </a:cubicBezTo>
                <a:cubicBezTo>
                  <a:pt x="114528" y="280272"/>
                  <a:pt x="371174" y="435847"/>
                  <a:pt x="411920" y="439022"/>
                </a:cubicBezTo>
                <a:cubicBezTo>
                  <a:pt x="452666" y="442197"/>
                  <a:pt x="326195" y="340597"/>
                  <a:pt x="335720" y="273922"/>
                </a:cubicBezTo>
                <a:cubicBezTo>
                  <a:pt x="345245" y="207247"/>
                  <a:pt x="521987" y="87126"/>
                  <a:pt x="469070" y="38972"/>
                </a:cubicBezTo>
                <a:cubicBezTo>
                  <a:pt x="416153" y="-9182"/>
                  <a:pt x="31978" y="872"/>
                  <a:pt x="2345" y="87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19" name="フリーフォーム: 図形 118">
            <a:extLst>
              <a:ext uri="{FF2B5EF4-FFF2-40B4-BE49-F238E27FC236}">
                <a16:creationId xmlns:a16="http://schemas.microsoft.com/office/drawing/2014/main" id="{D8C6D5D9-D8AA-463D-88E5-CD492D604903}"/>
              </a:ext>
            </a:extLst>
          </p:cNvPr>
          <p:cNvSpPr/>
          <p:nvPr/>
        </p:nvSpPr>
        <p:spPr>
          <a:xfrm>
            <a:off x="6270042" y="1135310"/>
            <a:ext cx="1342366" cy="469651"/>
          </a:xfrm>
          <a:custGeom>
            <a:avLst/>
            <a:gdLst>
              <a:gd name="connsiteX0" fmla="*/ 10108 w 1342366"/>
              <a:gd name="connsiteY0" fmla="*/ 1340 h 469651"/>
              <a:gd name="connsiteX1" fmla="*/ 794333 w 1342366"/>
              <a:gd name="connsiteY1" fmla="*/ 87065 h 469651"/>
              <a:gd name="connsiteX2" fmla="*/ 981658 w 1342366"/>
              <a:gd name="connsiteY2" fmla="*/ 182315 h 469651"/>
              <a:gd name="connsiteX3" fmla="*/ 1321383 w 1342366"/>
              <a:gd name="connsiteY3" fmla="*/ 458540 h 469651"/>
              <a:gd name="connsiteX4" fmla="*/ 1289633 w 1342366"/>
              <a:gd name="connsiteY4" fmla="*/ 398215 h 469651"/>
              <a:gd name="connsiteX5" fmla="*/ 1156283 w 1342366"/>
              <a:gd name="connsiteY5" fmla="*/ 239465 h 469651"/>
              <a:gd name="connsiteX6" fmla="*/ 946733 w 1342366"/>
              <a:gd name="connsiteY6" fmla="*/ 179140 h 469651"/>
              <a:gd name="connsiteX7" fmla="*/ 762583 w 1342366"/>
              <a:gd name="connsiteY7" fmla="*/ 166440 h 469651"/>
              <a:gd name="connsiteX8" fmla="*/ 375233 w 1342366"/>
              <a:gd name="connsiteY8" fmla="*/ 156915 h 469651"/>
              <a:gd name="connsiteX9" fmla="*/ 10108 w 1342366"/>
              <a:gd name="connsiteY9" fmla="*/ 1340 h 4696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342366" h="469651">
                <a:moveTo>
                  <a:pt x="10108" y="1340"/>
                </a:moveTo>
                <a:cubicBezTo>
                  <a:pt x="79958" y="-10302"/>
                  <a:pt x="632408" y="56903"/>
                  <a:pt x="794333" y="87065"/>
                </a:cubicBezTo>
                <a:cubicBezTo>
                  <a:pt x="956258" y="117227"/>
                  <a:pt x="893816" y="120403"/>
                  <a:pt x="981658" y="182315"/>
                </a:cubicBezTo>
                <a:cubicBezTo>
                  <a:pt x="1069500" y="244227"/>
                  <a:pt x="1270054" y="422557"/>
                  <a:pt x="1321383" y="458540"/>
                </a:cubicBezTo>
                <a:cubicBezTo>
                  <a:pt x="1372712" y="494523"/>
                  <a:pt x="1317150" y="434727"/>
                  <a:pt x="1289633" y="398215"/>
                </a:cubicBezTo>
                <a:cubicBezTo>
                  <a:pt x="1262116" y="361703"/>
                  <a:pt x="1213433" y="275978"/>
                  <a:pt x="1156283" y="239465"/>
                </a:cubicBezTo>
                <a:cubicBezTo>
                  <a:pt x="1099133" y="202953"/>
                  <a:pt x="1012350" y="191311"/>
                  <a:pt x="946733" y="179140"/>
                </a:cubicBezTo>
                <a:cubicBezTo>
                  <a:pt x="881116" y="166969"/>
                  <a:pt x="857833" y="170144"/>
                  <a:pt x="762583" y="166440"/>
                </a:cubicBezTo>
                <a:cubicBezTo>
                  <a:pt x="667333" y="162736"/>
                  <a:pt x="499587" y="181257"/>
                  <a:pt x="375233" y="156915"/>
                </a:cubicBezTo>
                <a:cubicBezTo>
                  <a:pt x="250879" y="132573"/>
                  <a:pt x="-59742" y="12982"/>
                  <a:pt x="10108" y="1340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0" name="フリーフォーム: 図形 119">
            <a:extLst>
              <a:ext uri="{FF2B5EF4-FFF2-40B4-BE49-F238E27FC236}">
                <a16:creationId xmlns:a16="http://schemas.microsoft.com/office/drawing/2014/main" id="{EAC573A8-9B48-467A-82CB-0668DA557469}"/>
              </a:ext>
            </a:extLst>
          </p:cNvPr>
          <p:cNvSpPr/>
          <p:nvPr/>
        </p:nvSpPr>
        <p:spPr>
          <a:xfrm>
            <a:off x="6528838" y="1284611"/>
            <a:ext cx="1116913" cy="554261"/>
          </a:xfrm>
          <a:custGeom>
            <a:avLst/>
            <a:gdLst>
              <a:gd name="connsiteX0" fmla="*/ 132312 w 1116913"/>
              <a:gd name="connsiteY0" fmla="*/ 531489 h 554261"/>
              <a:gd name="connsiteX1" fmla="*/ 570462 w 1116913"/>
              <a:gd name="connsiteY1" fmla="*/ 515614 h 554261"/>
              <a:gd name="connsiteX2" fmla="*/ 719687 w 1116913"/>
              <a:gd name="connsiteY2" fmla="*/ 515614 h 554261"/>
              <a:gd name="connsiteX3" fmla="*/ 957812 w 1116913"/>
              <a:gd name="connsiteY3" fmla="*/ 474339 h 554261"/>
              <a:gd name="connsiteX4" fmla="*/ 1116562 w 1116913"/>
              <a:gd name="connsiteY4" fmla="*/ 458464 h 554261"/>
              <a:gd name="connsiteX5" fmla="*/ 989562 w 1116913"/>
              <a:gd name="connsiteY5" fmla="*/ 271139 h 554261"/>
              <a:gd name="connsiteX6" fmla="*/ 653012 w 1116913"/>
              <a:gd name="connsiteY6" fmla="*/ 99689 h 554261"/>
              <a:gd name="connsiteX7" fmla="*/ 2137 w 1116913"/>
              <a:gd name="connsiteY7" fmla="*/ 1264 h 554261"/>
              <a:gd name="connsiteX8" fmla="*/ 433937 w 1116913"/>
              <a:gd name="connsiteY8" fmla="*/ 166364 h 554261"/>
              <a:gd name="connsiteX9" fmla="*/ 132312 w 1116913"/>
              <a:gd name="connsiteY9" fmla="*/ 531489 h 5542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16913" h="554261">
                <a:moveTo>
                  <a:pt x="132312" y="531489"/>
                </a:moveTo>
                <a:cubicBezTo>
                  <a:pt x="155066" y="589697"/>
                  <a:pt x="472566" y="518260"/>
                  <a:pt x="570462" y="515614"/>
                </a:cubicBezTo>
                <a:cubicBezTo>
                  <a:pt x="668358" y="512968"/>
                  <a:pt x="655129" y="522493"/>
                  <a:pt x="719687" y="515614"/>
                </a:cubicBezTo>
                <a:cubicBezTo>
                  <a:pt x="784245" y="508735"/>
                  <a:pt x="891666" y="483864"/>
                  <a:pt x="957812" y="474339"/>
                </a:cubicBezTo>
                <a:cubicBezTo>
                  <a:pt x="1023958" y="464814"/>
                  <a:pt x="1111270" y="492331"/>
                  <a:pt x="1116562" y="458464"/>
                </a:cubicBezTo>
                <a:cubicBezTo>
                  <a:pt x="1121854" y="424597"/>
                  <a:pt x="1066820" y="330935"/>
                  <a:pt x="989562" y="271139"/>
                </a:cubicBezTo>
                <a:cubicBezTo>
                  <a:pt x="912304" y="211343"/>
                  <a:pt x="817583" y="144668"/>
                  <a:pt x="653012" y="99689"/>
                </a:cubicBezTo>
                <a:cubicBezTo>
                  <a:pt x="488441" y="54710"/>
                  <a:pt x="38649" y="-9848"/>
                  <a:pt x="2137" y="1264"/>
                </a:cubicBezTo>
                <a:cubicBezTo>
                  <a:pt x="-34375" y="12376"/>
                  <a:pt x="408537" y="80110"/>
                  <a:pt x="433937" y="166364"/>
                </a:cubicBezTo>
                <a:cubicBezTo>
                  <a:pt x="459337" y="252618"/>
                  <a:pt x="109558" y="473281"/>
                  <a:pt x="132312" y="531489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1" name="フリーフォーム: 図形 120">
            <a:extLst>
              <a:ext uri="{FF2B5EF4-FFF2-40B4-BE49-F238E27FC236}">
                <a16:creationId xmlns:a16="http://schemas.microsoft.com/office/drawing/2014/main" id="{809361E0-E17E-44A6-AF7D-6BAA3C6F44A1}"/>
              </a:ext>
            </a:extLst>
          </p:cNvPr>
          <p:cNvSpPr/>
          <p:nvPr/>
        </p:nvSpPr>
        <p:spPr>
          <a:xfrm>
            <a:off x="6310602" y="1243360"/>
            <a:ext cx="734639" cy="477504"/>
          </a:xfrm>
          <a:custGeom>
            <a:avLst/>
            <a:gdLst>
              <a:gd name="connsiteX0" fmla="*/ 169573 w 734639"/>
              <a:gd name="connsiteY0" fmla="*/ 13940 h 477504"/>
              <a:gd name="connsiteX1" fmla="*/ 220373 w 734639"/>
              <a:gd name="connsiteY1" fmla="*/ 26640 h 477504"/>
              <a:gd name="connsiteX2" fmla="*/ 702973 w 734639"/>
              <a:gd name="connsiteY2" fmla="*/ 182215 h 477504"/>
              <a:gd name="connsiteX3" fmla="*/ 664873 w 734639"/>
              <a:gd name="connsiteY3" fmla="*/ 258415 h 477504"/>
              <a:gd name="connsiteX4" fmla="*/ 474373 w 734639"/>
              <a:gd name="connsiteY4" fmla="*/ 474315 h 477504"/>
              <a:gd name="connsiteX5" fmla="*/ 458498 w 734639"/>
              <a:gd name="connsiteY5" fmla="*/ 382240 h 477504"/>
              <a:gd name="connsiteX6" fmla="*/ 1298 w 734639"/>
              <a:gd name="connsiteY6" fmla="*/ 309215 h 477504"/>
              <a:gd name="connsiteX7" fmla="*/ 315623 w 734639"/>
              <a:gd name="connsiteY7" fmla="*/ 252065 h 477504"/>
              <a:gd name="connsiteX8" fmla="*/ 169573 w 734639"/>
              <a:gd name="connsiteY8" fmla="*/ 13940 h 4775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34639" h="477504">
                <a:moveTo>
                  <a:pt x="169573" y="13940"/>
                </a:moveTo>
                <a:cubicBezTo>
                  <a:pt x="153698" y="-23631"/>
                  <a:pt x="220373" y="26640"/>
                  <a:pt x="220373" y="26640"/>
                </a:cubicBezTo>
                <a:cubicBezTo>
                  <a:pt x="309273" y="54686"/>
                  <a:pt x="628890" y="143586"/>
                  <a:pt x="702973" y="182215"/>
                </a:cubicBezTo>
                <a:cubicBezTo>
                  <a:pt x="777056" y="220844"/>
                  <a:pt x="702973" y="209732"/>
                  <a:pt x="664873" y="258415"/>
                </a:cubicBezTo>
                <a:cubicBezTo>
                  <a:pt x="626773" y="307098"/>
                  <a:pt x="508769" y="453678"/>
                  <a:pt x="474373" y="474315"/>
                </a:cubicBezTo>
                <a:cubicBezTo>
                  <a:pt x="439977" y="494952"/>
                  <a:pt x="537344" y="409757"/>
                  <a:pt x="458498" y="382240"/>
                </a:cubicBezTo>
                <a:cubicBezTo>
                  <a:pt x="379652" y="354723"/>
                  <a:pt x="25111" y="330911"/>
                  <a:pt x="1298" y="309215"/>
                </a:cubicBezTo>
                <a:cubicBezTo>
                  <a:pt x="-22515" y="287519"/>
                  <a:pt x="288636" y="298632"/>
                  <a:pt x="315623" y="252065"/>
                </a:cubicBezTo>
                <a:cubicBezTo>
                  <a:pt x="342610" y="205498"/>
                  <a:pt x="185448" y="51511"/>
                  <a:pt x="169573" y="13940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2" name="フリーフォーム: 図形 121">
            <a:extLst>
              <a:ext uri="{FF2B5EF4-FFF2-40B4-BE49-F238E27FC236}">
                <a16:creationId xmlns:a16="http://schemas.microsoft.com/office/drawing/2014/main" id="{29F2F2D0-E71A-4AAF-8FA5-4ECE01F47441}"/>
              </a:ext>
            </a:extLst>
          </p:cNvPr>
          <p:cNvSpPr/>
          <p:nvPr/>
        </p:nvSpPr>
        <p:spPr>
          <a:xfrm>
            <a:off x="5728670" y="1908584"/>
            <a:ext cx="834094" cy="340391"/>
          </a:xfrm>
          <a:custGeom>
            <a:avLst/>
            <a:gdLst>
              <a:gd name="connsiteX0" fmla="*/ 2205 w 834094"/>
              <a:gd name="connsiteY0" fmla="*/ 9116 h 340391"/>
              <a:gd name="connsiteX1" fmla="*/ 621330 w 834094"/>
              <a:gd name="connsiteY1" fmla="*/ 56741 h 340391"/>
              <a:gd name="connsiteX2" fmla="*/ 834055 w 834094"/>
              <a:gd name="connsiteY2" fmla="*/ 174216 h 340391"/>
              <a:gd name="connsiteX3" fmla="*/ 637205 w 834094"/>
              <a:gd name="connsiteY3" fmla="*/ 339316 h 340391"/>
              <a:gd name="connsiteX4" fmla="*/ 424480 w 834094"/>
              <a:gd name="connsiteY4" fmla="*/ 234541 h 340391"/>
              <a:gd name="connsiteX5" fmla="*/ 2205 w 834094"/>
              <a:gd name="connsiteY5" fmla="*/ 9116 h 340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34094" h="340391">
                <a:moveTo>
                  <a:pt x="2205" y="9116"/>
                </a:moveTo>
                <a:cubicBezTo>
                  <a:pt x="35013" y="-20517"/>
                  <a:pt x="482688" y="29224"/>
                  <a:pt x="621330" y="56741"/>
                </a:cubicBezTo>
                <a:cubicBezTo>
                  <a:pt x="759972" y="84258"/>
                  <a:pt x="831409" y="127120"/>
                  <a:pt x="834055" y="174216"/>
                </a:cubicBezTo>
                <a:cubicBezTo>
                  <a:pt x="836701" y="221312"/>
                  <a:pt x="705468" y="329262"/>
                  <a:pt x="637205" y="339316"/>
                </a:cubicBezTo>
                <a:cubicBezTo>
                  <a:pt x="568942" y="349370"/>
                  <a:pt x="537192" y="286928"/>
                  <a:pt x="424480" y="234541"/>
                </a:cubicBezTo>
                <a:cubicBezTo>
                  <a:pt x="311768" y="182154"/>
                  <a:pt x="-30603" y="38749"/>
                  <a:pt x="2205" y="9116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4" name="フリーフォーム: 図形 123">
            <a:extLst>
              <a:ext uri="{FF2B5EF4-FFF2-40B4-BE49-F238E27FC236}">
                <a16:creationId xmlns:a16="http://schemas.microsoft.com/office/drawing/2014/main" id="{6B8F6682-4F02-4762-8794-BBA8A066151A}"/>
              </a:ext>
            </a:extLst>
          </p:cNvPr>
          <p:cNvSpPr/>
          <p:nvPr/>
        </p:nvSpPr>
        <p:spPr>
          <a:xfrm>
            <a:off x="7274486" y="2049445"/>
            <a:ext cx="1091890" cy="521278"/>
          </a:xfrm>
          <a:custGeom>
            <a:avLst/>
            <a:gdLst>
              <a:gd name="connsiteX0" fmla="*/ 8964 w 1091890"/>
              <a:gd name="connsiteY0" fmla="*/ 242905 h 521278"/>
              <a:gd name="connsiteX1" fmla="*/ 50239 w 1091890"/>
              <a:gd name="connsiteY1" fmla="*/ 211155 h 521278"/>
              <a:gd name="connsiteX2" fmla="*/ 272489 w 1091890"/>
              <a:gd name="connsiteY2" fmla="*/ 49230 h 521278"/>
              <a:gd name="connsiteX3" fmla="*/ 643964 w 1091890"/>
              <a:gd name="connsiteY3" fmla="*/ 4780 h 521278"/>
              <a:gd name="connsiteX4" fmla="*/ 923364 w 1091890"/>
              <a:gd name="connsiteY4" fmla="*/ 144480 h 521278"/>
              <a:gd name="connsiteX5" fmla="*/ 1091639 w 1091890"/>
              <a:gd name="connsiteY5" fmla="*/ 512780 h 521278"/>
              <a:gd name="connsiteX6" fmla="*/ 955114 w 1091890"/>
              <a:gd name="connsiteY6" fmla="*/ 388955 h 521278"/>
              <a:gd name="connsiteX7" fmla="*/ 716989 w 1091890"/>
              <a:gd name="connsiteY7" fmla="*/ 223855 h 521278"/>
              <a:gd name="connsiteX8" fmla="*/ 256614 w 1091890"/>
              <a:gd name="connsiteY8" fmla="*/ 258780 h 521278"/>
              <a:gd name="connsiteX9" fmla="*/ 8964 w 1091890"/>
              <a:gd name="connsiteY9" fmla="*/ 242905 h 52127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091890" h="521278">
                <a:moveTo>
                  <a:pt x="8964" y="242905"/>
                </a:moveTo>
                <a:cubicBezTo>
                  <a:pt x="-25432" y="234968"/>
                  <a:pt x="50239" y="211155"/>
                  <a:pt x="50239" y="211155"/>
                </a:cubicBezTo>
                <a:cubicBezTo>
                  <a:pt x="94160" y="178876"/>
                  <a:pt x="173535" y="83626"/>
                  <a:pt x="272489" y="49230"/>
                </a:cubicBezTo>
                <a:cubicBezTo>
                  <a:pt x="371443" y="14834"/>
                  <a:pt x="535485" y="-11095"/>
                  <a:pt x="643964" y="4780"/>
                </a:cubicBezTo>
                <a:cubicBezTo>
                  <a:pt x="752443" y="20655"/>
                  <a:pt x="848752" y="59813"/>
                  <a:pt x="923364" y="144480"/>
                </a:cubicBezTo>
                <a:cubicBezTo>
                  <a:pt x="997976" y="229147"/>
                  <a:pt x="1086347" y="472034"/>
                  <a:pt x="1091639" y="512780"/>
                </a:cubicBezTo>
                <a:cubicBezTo>
                  <a:pt x="1096931" y="553526"/>
                  <a:pt x="1017556" y="437109"/>
                  <a:pt x="955114" y="388955"/>
                </a:cubicBezTo>
                <a:cubicBezTo>
                  <a:pt x="892672" y="340801"/>
                  <a:pt x="833406" y="245551"/>
                  <a:pt x="716989" y="223855"/>
                </a:cubicBezTo>
                <a:cubicBezTo>
                  <a:pt x="600572" y="202159"/>
                  <a:pt x="370385" y="257722"/>
                  <a:pt x="256614" y="258780"/>
                </a:cubicBezTo>
                <a:cubicBezTo>
                  <a:pt x="142843" y="259838"/>
                  <a:pt x="43360" y="250842"/>
                  <a:pt x="8964" y="242905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5" name="フリーフォーム: 図形 124">
            <a:extLst>
              <a:ext uri="{FF2B5EF4-FFF2-40B4-BE49-F238E27FC236}">
                <a16:creationId xmlns:a16="http://schemas.microsoft.com/office/drawing/2014/main" id="{5BFFDB8A-9570-461B-8BA9-C458F4FFCEA9}"/>
              </a:ext>
            </a:extLst>
          </p:cNvPr>
          <p:cNvSpPr/>
          <p:nvPr/>
        </p:nvSpPr>
        <p:spPr>
          <a:xfrm>
            <a:off x="6657416" y="1823826"/>
            <a:ext cx="740549" cy="182440"/>
          </a:xfrm>
          <a:custGeom>
            <a:avLst/>
            <a:gdLst>
              <a:gd name="connsiteX0" fmla="*/ 3734 w 740549"/>
              <a:gd name="connsiteY0" fmla="*/ 1799 h 182440"/>
              <a:gd name="connsiteX1" fmla="*/ 292659 w 740549"/>
              <a:gd name="connsiteY1" fmla="*/ 74824 h 182440"/>
              <a:gd name="connsiteX2" fmla="*/ 714934 w 740549"/>
              <a:gd name="connsiteY2" fmla="*/ 4974 h 182440"/>
              <a:gd name="connsiteX3" fmla="*/ 660959 w 740549"/>
              <a:gd name="connsiteY3" fmla="*/ 58949 h 182440"/>
              <a:gd name="connsiteX4" fmla="*/ 391084 w 740549"/>
              <a:gd name="connsiteY4" fmla="*/ 166899 h 182440"/>
              <a:gd name="connsiteX5" fmla="*/ 143434 w 740549"/>
              <a:gd name="connsiteY5" fmla="*/ 166899 h 182440"/>
              <a:gd name="connsiteX6" fmla="*/ 3734 w 740549"/>
              <a:gd name="connsiteY6" fmla="*/ 1799 h 1824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740549" h="182440">
                <a:moveTo>
                  <a:pt x="3734" y="1799"/>
                </a:moveTo>
                <a:cubicBezTo>
                  <a:pt x="28605" y="-13547"/>
                  <a:pt x="174126" y="74295"/>
                  <a:pt x="292659" y="74824"/>
                </a:cubicBezTo>
                <a:cubicBezTo>
                  <a:pt x="411192" y="75353"/>
                  <a:pt x="653551" y="7620"/>
                  <a:pt x="714934" y="4974"/>
                </a:cubicBezTo>
                <a:cubicBezTo>
                  <a:pt x="776317" y="2328"/>
                  <a:pt x="714934" y="31962"/>
                  <a:pt x="660959" y="58949"/>
                </a:cubicBezTo>
                <a:cubicBezTo>
                  <a:pt x="606984" y="85936"/>
                  <a:pt x="477338" y="148907"/>
                  <a:pt x="391084" y="166899"/>
                </a:cubicBezTo>
                <a:cubicBezTo>
                  <a:pt x="304830" y="184891"/>
                  <a:pt x="202701" y="190182"/>
                  <a:pt x="143434" y="166899"/>
                </a:cubicBezTo>
                <a:cubicBezTo>
                  <a:pt x="84167" y="143616"/>
                  <a:pt x="-21137" y="17145"/>
                  <a:pt x="3734" y="1799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6" name="フリーフォーム: 図形 125">
            <a:extLst>
              <a:ext uri="{FF2B5EF4-FFF2-40B4-BE49-F238E27FC236}">
                <a16:creationId xmlns:a16="http://schemas.microsoft.com/office/drawing/2014/main" id="{55063758-555B-49A5-BFD3-4E393DA73A9C}"/>
              </a:ext>
            </a:extLst>
          </p:cNvPr>
          <p:cNvSpPr/>
          <p:nvPr/>
        </p:nvSpPr>
        <p:spPr>
          <a:xfrm>
            <a:off x="7029431" y="1773202"/>
            <a:ext cx="803345" cy="189884"/>
          </a:xfrm>
          <a:custGeom>
            <a:avLst/>
            <a:gdLst>
              <a:gd name="connsiteX0" fmla="*/ 19 w 803345"/>
              <a:gd name="connsiteY0" fmla="*/ 4798 h 189884"/>
              <a:gd name="connsiteX1" fmla="*/ 527069 w 803345"/>
              <a:gd name="connsiteY1" fmla="*/ 58773 h 189884"/>
              <a:gd name="connsiteX2" fmla="*/ 803294 w 803345"/>
              <a:gd name="connsiteY2" fmla="*/ 128623 h 189884"/>
              <a:gd name="connsiteX3" fmla="*/ 508019 w 803345"/>
              <a:gd name="connsiteY3" fmla="*/ 185773 h 189884"/>
              <a:gd name="connsiteX4" fmla="*/ 19 w 803345"/>
              <a:gd name="connsiteY4" fmla="*/ 4798 h 1898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803345" h="189884">
                <a:moveTo>
                  <a:pt x="19" y="4798"/>
                </a:moveTo>
                <a:cubicBezTo>
                  <a:pt x="3194" y="-16369"/>
                  <a:pt x="393190" y="38135"/>
                  <a:pt x="527069" y="58773"/>
                </a:cubicBezTo>
                <a:cubicBezTo>
                  <a:pt x="660948" y="79411"/>
                  <a:pt x="806469" y="107456"/>
                  <a:pt x="803294" y="128623"/>
                </a:cubicBezTo>
                <a:cubicBezTo>
                  <a:pt x="800119" y="149790"/>
                  <a:pt x="641898" y="205352"/>
                  <a:pt x="508019" y="185773"/>
                </a:cubicBezTo>
                <a:cubicBezTo>
                  <a:pt x="374140" y="166194"/>
                  <a:pt x="-3156" y="25965"/>
                  <a:pt x="19" y="4798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27" name="フリーフォーム: 図形 126">
            <a:extLst>
              <a:ext uri="{FF2B5EF4-FFF2-40B4-BE49-F238E27FC236}">
                <a16:creationId xmlns:a16="http://schemas.microsoft.com/office/drawing/2014/main" id="{A2F70AC6-8215-4D70-A05A-672D257F7174}"/>
              </a:ext>
            </a:extLst>
          </p:cNvPr>
          <p:cNvSpPr/>
          <p:nvPr/>
        </p:nvSpPr>
        <p:spPr>
          <a:xfrm>
            <a:off x="7090830" y="1170548"/>
            <a:ext cx="1509260" cy="984909"/>
          </a:xfrm>
          <a:custGeom>
            <a:avLst/>
            <a:gdLst>
              <a:gd name="connsiteX0" fmla="*/ 127003 w 1509260"/>
              <a:gd name="connsiteY0" fmla="*/ 74052 h 984909"/>
              <a:gd name="connsiteX1" fmla="*/ 1083737 w 1509260"/>
              <a:gd name="connsiteY1" fmla="*/ 577819 h 984909"/>
              <a:gd name="connsiteX2" fmla="*/ 1502837 w 1509260"/>
              <a:gd name="connsiteY2" fmla="*/ 912252 h 984909"/>
              <a:gd name="connsiteX3" fmla="*/ 1333503 w 1509260"/>
              <a:gd name="connsiteY3" fmla="*/ 979985 h 984909"/>
              <a:gd name="connsiteX4" fmla="*/ 1274237 w 1509260"/>
              <a:gd name="connsiteY4" fmla="*/ 954585 h 984909"/>
              <a:gd name="connsiteX5" fmla="*/ 1041403 w 1509260"/>
              <a:gd name="connsiteY5" fmla="*/ 755619 h 984909"/>
              <a:gd name="connsiteX6" fmla="*/ 774703 w 1509260"/>
              <a:gd name="connsiteY6" fmla="*/ 552419 h 984909"/>
              <a:gd name="connsiteX7" fmla="*/ 639237 w 1509260"/>
              <a:gd name="connsiteY7" fmla="*/ 404252 h 984909"/>
              <a:gd name="connsiteX8" fmla="*/ 67737 w 1509260"/>
              <a:gd name="connsiteY8" fmla="*/ 35952 h 984909"/>
              <a:gd name="connsiteX9" fmla="*/ 127003 w 1509260"/>
              <a:gd name="connsiteY9" fmla="*/ 74052 h 984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509260" h="984909">
                <a:moveTo>
                  <a:pt x="127003" y="74052"/>
                </a:moveTo>
                <a:cubicBezTo>
                  <a:pt x="296336" y="164363"/>
                  <a:pt x="854431" y="438119"/>
                  <a:pt x="1083737" y="577819"/>
                </a:cubicBezTo>
                <a:cubicBezTo>
                  <a:pt x="1313043" y="717519"/>
                  <a:pt x="1461209" y="845224"/>
                  <a:pt x="1502837" y="912252"/>
                </a:cubicBezTo>
                <a:cubicBezTo>
                  <a:pt x="1544465" y="979280"/>
                  <a:pt x="1371603" y="972930"/>
                  <a:pt x="1333503" y="979985"/>
                </a:cubicBezTo>
                <a:cubicBezTo>
                  <a:pt x="1295403" y="987040"/>
                  <a:pt x="1322920" y="991979"/>
                  <a:pt x="1274237" y="954585"/>
                </a:cubicBezTo>
                <a:cubicBezTo>
                  <a:pt x="1225554" y="917191"/>
                  <a:pt x="1124659" y="822647"/>
                  <a:pt x="1041403" y="755619"/>
                </a:cubicBezTo>
                <a:cubicBezTo>
                  <a:pt x="958147" y="688591"/>
                  <a:pt x="841731" y="610980"/>
                  <a:pt x="774703" y="552419"/>
                </a:cubicBezTo>
                <a:cubicBezTo>
                  <a:pt x="707675" y="493858"/>
                  <a:pt x="757065" y="490330"/>
                  <a:pt x="639237" y="404252"/>
                </a:cubicBezTo>
                <a:cubicBezTo>
                  <a:pt x="521409" y="318174"/>
                  <a:pt x="156637" y="89574"/>
                  <a:pt x="67737" y="35952"/>
                </a:cubicBezTo>
                <a:cubicBezTo>
                  <a:pt x="-21163" y="-17670"/>
                  <a:pt x="-42330" y="-16259"/>
                  <a:pt x="127003" y="7405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3" name="フリーフォーム: 図形 3292">
            <a:extLst>
              <a:ext uri="{FF2B5EF4-FFF2-40B4-BE49-F238E27FC236}">
                <a16:creationId xmlns:a16="http://schemas.microsoft.com/office/drawing/2014/main" id="{FE79A5E9-D1B1-406B-89C5-EC56E6252968}"/>
              </a:ext>
            </a:extLst>
          </p:cNvPr>
          <p:cNvSpPr/>
          <p:nvPr/>
        </p:nvSpPr>
        <p:spPr>
          <a:xfrm>
            <a:off x="8143664" y="1882335"/>
            <a:ext cx="1075011" cy="1311983"/>
          </a:xfrm>
          <a:custGeom>
            <a:avLst/>
            <a:gdLst>
              <a:gd name="connsiteX0" fmla="*/ 454236 w 1075011"/>
              <a:gd name="connsiteY0" fmla="*/ 219515 h 1311983"/>
              <a:gd name="connsiteX1" fmla="*/ 981286 w 1075011"/>
              <a:gd name="connsiteY1" fmla="*/ 930715 h 1311983"/>
              <a:gd name="connsiteX2" fmla="*/ 1063836 w 1075011"/>
              <a:gd name="connsiteY2" fmla="*/ 1191065 h 1311983"/>
              <a:gd name="connsiteX3" fmla="*/ 847936 w 1075011"/>
              <a:gd name="connsiteY3" fmla="*/ 1305365 h 1311983"/>
              <a:gd name="connsiteX4" fmla="*/ 809836 w 1075011"/>
              <a:gd name="connsiteY4" fmla="*/ 1006915 h 1311983"/>
              <a:gd name="connsiteX5" fmla="*/ 663786 w 1075011"/>
              <a:gd name="connsiteY5" fmla="*/ 594165 h 1311983"/>
              <a:gd name="connsiteX6" fmla="*/ 3386 w 1075011"/>
              <a:gd name="connsiteY6" fmla="*/ 16315 h 1311983"/>
              <a:gd name="connsiteX7" fmla="*/ 454236 w 1075011"/>
              <a:gd name="connsiteY7" fmla="*/ 219515 h 13119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075011" h="1311983">
                <a:moveTo>
                  <a:pt x="454236" y="219515"/>
                </a:moveTo>
                <a:cubicBezTo>
                  <a:pt x="617219" y="371915"/>
                  <a:pt x="879686" y="768790"/>
                  <a:pt x="981286" y="930715"/>
                </a:cubicBezTo>
                <a:cubicBezTo>
                  <a:pt x="1082886" y="1092640"/>
                  <a:pt x="1086061" y="1128623"/>
                  <a:pt x="1063836" y="1191065"/>
                </a:cubicBezTo>
                <a:cubicBezTo>
                  <a:pt x="1041611" y="1253507"/>
                  <a:pt x="890269" y="1336057"/>
                  <a:pt x="847936" y="1305365"/>
                </a:cubicBezTo>
                <a:cubicBezTo>
                  <a:pt x="805603" y="1274673"/>
                  <a:pt x="840528" y="1125448"/>
                  <a:pt x="809836" y="1006915"/>
                </a:cubicBezTo>
                <a:cubicBezTo>
                  <a:pt x="779144" y="888382"/>
                  <a:pt x="798194" y="759265"/>
                  <a:pt x="663786" y="594165"/>
                </a:cubicBezTo>
                <a:cubicBezTo>
                  <a:pt x="529378" y="429065"/>
                  <a:pt x="43603" y="75582"/>
                  <a:pt x="3386" y="16315"/>
                </a:cubicBezTo>
                <a:cubicBezTo>
                  <a:pt x="-36831" y="-42952"/>
                  <a:pt x="291253" y="67115"/>
                  <a:pt x="454236" y="219515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4" name="フリーフォーム: 図形 3293">
            <a:extLst>
              <a:ext uri="{FF2B5EF4-FFF2-40B4-BE49-F238E27FC236}">
                <a16:creationId xmlns:a16="http://schemas.microsoft.com/office/drawing/2014/main" id="{1858CE00-9DA9-4253-AA58-F380696859DB}"/>
              </a:ext>
            </a:extLst>
          </p:cNvPr>
          <p:cNvSpPr/>
          <p:nvPr/>
        </p:nvSpPr>
        <p:spPr>
          <a:xfrm>
            <a:off x="8367467" y="2810119"/>
            <a:ext cx="967732" cy="2909147"/>
          </a:xfrm>
          <a:custGeom>
            <a:avLst/>
            <a:gdLst>
              <a:gd name="connsiteX0" fmla="*/ 719383 w 967732"/>
              <a:gd name="connsiteY0" fmla="*/ 2931 h 2909147"/>
              <a:gd name="connsiteX1" fmla="*/ 935283 w 967732"/>
              <a:gd name="connsiteY1" fmla="*/ 485531 h 2909147"/>
              <a:gd name="connsiteX2" fmla="*/ 941633 w 967732"/>
              <a:gd name="connsiteY2" fmla="*/ 1203081 h 2909147"/>
              <a:gd name="connsiteX3" fmla="*/ 693983 w 967732"/>
              <a:gd name="connsiteY3" fmla="*/ 2028581 h 2909147"/>
              <a:gd name="connsiteX4" fmla="*/ 39933 w 967732"/>
              <a:gd name="connsiteY4" fmla="*/ 2866781 h 2909147"/>
              <a:gd name="connsiteX5" fmla="*/ 78033 w 967732"/>
              <a:gd name="connsiteY5" fmla="*/ 2758831 h 2909147"/>
              <a:gd name="connsiteX6" fmla="*/ 128833 w 967732"/>
              <a:gd name="connsiteY6" fmla="*/ 2530231 h 2909147"/>
              <a:gd name="connsiteX7" fmla="*/ 751133 w 967732"/>
              <a:gd name="connsiteY7" fmla="*/ 1476131 h 2909147"/>
              <a:gd name="connsiteX8" fmla="*/ 770183 w 967732"/>
              <a:gd name="connsiteY8" fmla="*/ 726831 h 2909147"/>
              <a:gd name="connsiteX9" fmla="*/ 713033 w 967732"/>
              <a:gd name="connsiteY9" fmla="*/ 275981 h 2909147"/>
              <a:gd name="connsiteX10" fmla="*/ 617783 w 967732"/>
              <a:gd name="connsiteY10" fmla="*/ 282331 h 2909147"/>
              <a:gd name="connsiteX11" fmla="*/ 719383 w 967732"/>
              <a:gd name="connsiteY11" fmla="*/ 2931 h 290914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967732" h="2909147">
                <a:moveTo>
                  <a:pt x="719383" y="2931"/>
                </a:moveTo>
                <a:cubicBezTo>
                  <a:pt x="772300" y="36798"/>
                  <a:pt x="898241" y="285506"/>
                  <a:pt x="935283" y="485531"/>
                </a:cubicBezTo>
                <a:cubicBezTo>
                  <a:pt x="972325" y="685556"/>
                  <a:pt x="981850" y="945906"/>
                  <a:pt x="941633" y="1203081"/>
                </a:cubicBezTo>
                <a:cubicBezTo>
                  <a:pt x="901416" y="1460256"/>
                  <a:pt x="844266" y="1751298"/>
                  <a:pt x="693983" y="2028581"/>
                </a:cubicBezTo>
                <a:cubicBezTo>
                  <a:pt x="543700" y="2305864"/>
                  <a:pt x="142591" y="2745073"/>
                  <a:pt x="39933" y="2866781"/>
                </a:cubicBezTo>
                <a:cubicBezTo>
                  <a:pt x="-62725" y="2988489"/>
                  <a:pt x="63216" y="2814923"/>
                  <a:pt x="78033" y="2758831"/>
                </a:cubicBezTo>
                <a:cubicBezTo>
                  <a:pt x="92850" y="2702739"/>
                  <a:pt x="16650" y="2744014"/>
                  <a:pt x="128833" y="2530231"/>
                </a:cubicBezTo>
                <a:cubicBezTo>
                  <a:pt x="241016" y="2316448"/>
                  <a:pt x="644241" y="1776698"/>
                  <a:pt x="751133" y="1476131"/>
                </a:cubicBezTo>
                <a:cubicBezTo>
                  <a:pt x="858025" y="1175564"/>
                  <a:pt x="776533" y="926856"/>
                  <a:pt x="770183" y="726831"/>
                </a:cubicBezTo>
                <a:cubicBezTo>
                  <a:pt x="763833" y="526806"/>
                  <a:pt x="738433" y="350064"/>
                  <a:pt x="713033" y="275981"/>
                </a:cubicBezTo>
                <a:cubicBezTo>
                  <a:pt x="687633" y="201898"/>
                  <a:pt x="619900" y="325723"/>
                  <a:pt x="617783" y="282331"/>
                </a:cubicBezTo>
                <a:cubicBezTo>
                  <a:pt x="615666" y="238939"/>
                  <a:pt x="666466" y="-30936"/>
                  <a:pt x="719383" y="2931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5" name="フリーフォーム: 図形 3294">
            <a:extLst>
              <a:ext uri="{FF2B5EF4-FFF2-40B4-BE49-F238E27FC236}">
                <a16:creationId xmlns:a16="http://schemas.microsoft.com/office/drawing/2014/main" id="{EC423C61-C6A6-48AF-890B-E1C00FF5092D}"/>
              </a:ext>
            </a:extLst>
          </p:cNvPr>
          <p:cNvSpPr/>
          <p:nvPr/>
        </p:nvSpPr>
        <p:spPr>
          <a:xfrm>
            <a:off x="7622592" y="5357371"/>
            <a:ext cx="777199" cy="701425"/>
          </a:xfrm>
          <a:custGeom>
            <a:avLst/>
            <a:gdLst>
              <a:gd name="connsiteX0" fmla="*/ 1641 w 777199"/>
              <a:gd name="connsiteY0" fmla="*/ 700529 h 701425"/>
              <a:gd name="connsiteX1" fmla="*/ 488475 w 777199"/>
              <a:gd name="connsiteY1" fmla="*/ 332229 h 701425"/>
              <a:gd name="connsiteX2" fmla="*/ 556208 w 777199"/>
              <a:gd name="connsiteY2" fmla="*/ 116329 h 701425"/>
              <a:gd name="connsiteX3" fmla="*/ 772108 w 777199"/>
              <a:gd name="connsiteY3" fmla="*/ 323762 h 701425"/>
              <a:gd name="connsiteX4" fmla="*/ 691675 w 777199"/>
              <a:gd name="connsiteY4" fmla="*/ 61296 h 701425"/>
              <a:gd name="connsiteX5" fmla="*/ 496941 w 777199"/>
              <a:gd name="connsiteY5" fmla="*/ 10496 h 701425"/>
              <a:gd name="connsiteX6" fmla="*/ 336075 w 777199"/>
              <a:gd name="connsiteY6" fmla="*/ 217929 h 701425"/>
              <a:gd name="connsiteX7" fmla="*/ 1641 w 777199"/>
              <a:gd name="connsiteY7" fmla="*/ 700529 h 7014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7199" h="701425">
                <a:moveTo>
                  <a:pt x="1641" y="700529"/>
                </a:moveTo>
                <a:cubicBezTo>
                  <a:pt x="27041" y="719579"/>
                  <a:pt x="396047" y="429596"/>
                  <a:pt x="488475" y="332229"/>
                </a:cubicBezTo>
                <a:cubicBezTo>
                  <a:pt x="580903" y="234862"/>
                  <a:pt x="508936" y="117740"/>
                  <a:pt x="556208" y="116329"/>
                </a:cubicBezTo>
                <a:cubicBezTo>
                  <a:pt x="603480" y="114918"/>
                  <a:pt x="749530" y="332934"/>
                  <a:pt x="772108" y="323762"/>
                </a:cubicBezTo>
                <a:cubicBezTo>
                  <a:pt x="794686" y="314590"/>
                  <a:pt x="737536" y="113507"/>
                  <a:pt x="691675" y="61296"/>
                </a:cubicBezTo>
                <a:cubicBezTo>
                  <a:pt x="645814" y="9085"/>
                  <a:pt x="556208" y="-15610"/>
                  <a:pt x="496941" y="10496"/>
                </a:cubicBezTo>
                <a:cubicBezTo>
                  <a:pt x="437674" y="36601"/>
                  <a:pt x="419330" y="100807"/>
                  <a:pt x="336075" y="217929"/>
                </a:cubicBezTo>
                <a:cubicBezTo>
                  <a:pt x="252820" y="335051"/>
                  <a:pt x="-23759" y="681479"/>
                  <a:pt x="1641" y="700529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6" name="フリーフォーム: 図形 3295">
            <a:extLst>
              <a:ext uri="{FF2B5EF4-FFF2-40B4-BE49-F238E27FC236}">
                <a16:creationId xmlns:a16="http://schemas.microsoft.com/office/drawing/2014/main" id="{23060C82-D55B-465D-B7F4-06D98B415496}"/>
              </a:ext>
            </a:extLst>
          </p:cNvPr>
          <p:cNvSpPr/>
          <p:nvPr/>
        </p:nvSpPr>
        <p:spPr>
          <a:xfrm>
            <a:off x="6821961" y="5135033"/>
            <a:ext cx="854920" cy="1295402"/>
          </a:xfrm>
          <a:custGeom>
            <a:avLst/>
            <a:gdLst>
              <a:gd name="connsiteX0" fmla="*/ 2172 w 854920"/>
              <a:gd name="connsiteY0" fmla="*/ 21167 h 1295402"/>
              <a:gd name="connsiteX1" fmla="*/ 213839 w 854920"/>
              <a:gd name="connsiteY1" fmla="*/ 275167 h 1295402"/>
              <a:gd name="connsiteX2" fmla="*/ 679506 w 854920"/>
              <a:gd name="connsiteY2" fmla="*/ 850900 h 1295402"/>
              <a:gd name="connsiteX3" fmla="*/ 840372 w 854920"/>
              <a:gd name="connsiteY3" fmla="*/ 956734 h 1295402"/>
              <a:gd name="connsiteX4" fmla="*/ 349306 w 854920"/>
              <a:gd name="connsiteY4" fmla="*/ 1083734 h 1295402"/>
              <a:gd name="connsiteX5" fmla="*/ 226539 w 854920"/>
              <a:gd name="connsiteY5" fmla="*/ 1295400 h 1295402"/>
              <a:gd name="connsiteX6" fmla="*/ 298506 w 854920"/>
              <a:gd name="connsiteY6" fmla="*/ 1087967 h 1295402"/>
              <a:gd name="connsiteX7" fmla="*/ 332372 w 854920"/>
              <a:gd name="connsiteY7" fmla="*/ 800100 h 1295402"/>
              <a:gd name="connsiteX8" fmla="*/ 2172 w 854920"/>
              <a:gd name="connsiteY8" fmla="*/ 21167 h 12954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854920" h="1295402">
                <a:moveTo>
                  <a:pt x="2172" y="21167"/>
                </a:moveTo>
                <a:cubicBezTo>
                  <a:pt x="-17584" y="-66322"/>
                  <a:pt x="100950" y="136878"/>
                  <a:pt x="213839" y="275167"/>
                </a:cubicBezTo>
                <a:cubicBezTo>
                  <a:pt x="326728" y="413456"/>
                  <a:pt x="575084" y="737306"/>
                  <a:pt x="679506" y="850900"/>
                </a:cubicBezTo>
                <a:cubicBezTo>
                  <a:pt x="783928" y="964494"/>
                  <a:pt x="895405" y="917928"/>
                  <a:pt x="840372" y="956734"/>
                </a:cubicBezTo>
                <a:cubicBezTo>
                  <a:pt x="785339" y="995540"/>
                  <a:pt x="451611" y="1027290"/>
                  <a:pt x="349306" y="1083734"/>
                </a:cubicBezTo>
                <a:cubicBezTo>
                  <a:pt x="247001" y="1140178"/>
                  <a:pt x="235006" y="1294694"/>
                  <a:pt x="226539" y="1295400"/>
                </a:cubicBezTo>
                <a:cubicBezTo>
                  <a:pt x="218072" y="1296106"/>
                  <a:pt x="280867" y="1170517"/>
                  <a:pt x="298506" y="1087967"/>
                </a:cubicBezTo>
                <a:cubicBezTo>
                  <a:pt x="316145" y="1005417"/>
                  <a:pt x="378939" y="972255"/>
                  <a:pt x="332372" y="800100"/>
                </a:cubicBezTo>
                <a:cubicBezTo>
                  <a:pt x="285805" y="627945"/>
                  <a:pt x="21928" y="108656"/>
                  <a:pt x="2172" y="21167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7" name="フリーフォーム: 図形 3296">
            <a:extLst>
              <a:ext uri="{FF2B5EF4-FFF2-40B4-BE49-F238E27FC236}">
                <a16:creationId xmlns:a16="http://schemas.microsoft.com/office/drawing/2014/main" id="{7A5615BF-00AE-4CE5-8F0E-E9F29E3ABD11}"/>
              </a:ext>
            </a:extLst>
          </p:cNvPr>
          <p:cNvSpPr/>
          <p:nvPr/>
        </p:nvSpPr>
        <p:spPr>
          <a:xfrm>
            <a:off x="4378821" y="4815900"/>
            <a:ext cx="1895358" cy="1610932"/>
          </a:xfrm>
          <a:custGeom>
            <a:avLst/>
            <a:gdLst>
              <a:gd name="connsiteX0" fmla="*/ 1361579 w 1895358"/>
              <a:gd name="connsiteY0" fmla="*/ 1633 h 1610932"/>
              <a:gd name="connsiteX1" fmla="*/ 1408146 w 1895358"/>
              <a:gd name="connsiteY1" fmla="*/ 607000 h 1610932"/>
              <a:gd name="connsiteX2" fmla="*/ 1645212 w 1895358"/>
              <a:gd name="connsiteY2" fmla="*/ 1110767 h 1610932"/>
              <a:gd name="connsiteX3" fmla="*/ 1556312 w 1895358"/>
              <a:gd name="connsiteY3" fmla="*/ 1322433 h 1610932"/>
              <a:gd name="connsiteX4" fmla="*/ 1894979 w 1895358"/>
              <a:gd name="connsiteY4" fmla="*/ 1597600 h 1610932"/>
              <a:gd name="connsiteX5" fmla="*/ 1480112 w 1895358"/>
              <a:gd name="connsiteY5" fmla="*/ 1542567 h 1610932"/>
              <a:gd name="connsiteX6" fmla="*/ 519146 w 1895358"/>
              <a:gd name="connsiteY6" fmla="*/ 1322433 h 1610932"/>
              <a:gd name="connsiteX7" fmla="*/ 2679 w 1895358"/>
              <a:gd name="connsiteY7" fmla="*/ 1102300 h 1610932"/>
              <a:gd name="connsiteX8" fmla="*/ 362512 w 1895358"/>
              <a:gd name="connsiteY8" fmla="*/ 1174267 h 1610932"/>
              <a:gd name="connsiteX9" fmla="*/ 1310779 w 1895358"/>
              <a:gd name="connsiteY9" fmla="*/ 1419800 h 1610932"/>
              <a:gd name="connsiteX10" fmla="*/ 1065246 w 1895358"/>
              <a:gd name="connsiteY10" fmla="*/ 1191200 h 1610932"/>
              <a:gd name="connsiteX11" fmla="*/ 476812 w 1895358"/>
              <a:gd name="connsiteY11" fmla="*/ 1051500 h 1610932"/>
              <a:gd name="connsiteX12" fmla="*/ 802779 w 1895358"/>
              <a:gd name="connsiteY12" fmla="*/ 708600 h 1610932"/>
              <a:gd name="connsiteX13" fmla="*/ 942479 w 1895358"/>
              <a:gd name="connsiteY13" fmla="*/ 475767 h 1610932"/>
              <a:gd name="connsiteX14" fmla="*/ 1268446 w 1895358"/>
              <a:gd name="connsiteY14" fmla="*/ 429200 h 1610932"/>
              <a:gd name="connsiteX15" fmla="*/ 1361579 w 1895358"/>
              <a:gd name="connsiteY15" fmla="*/ 1633 h 16109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1895358" h="1610932">
                <a:moveTo>
                  <a:pt x="1361579" y="1633"/>
                </a:moveTo>
                <a:cubicBezTo>
                  <a:pt x="1384862" y="31266"/>
                  <a:pt x="1360874" y="422144"/>
                  <a:pt x="1408146" y="607000"/>
                </a:cubicBezTo>
                <a:cubicBezTo>
                  <a:pt x="1455418" y="791856"/>
                  <a:pt x="1620518" y="991528"/>
                  <a:pt x="1645212" y="1110767"/>
                </a:cubicBezTo>
                <a:cubicBezTo>
                  <a:pt x="1669906" y="1230006"/>
                  <a:pt x="1514684" y="1241294"/>
                  <a:pt x="1556312" y="1322433"/>
                </a:cubicBezTo>
                <a:cubicBezTo>
                  <a:pt x="1597940" y="1403572"/>
                  <a:pt x="1907679" y="1560911"/>
                  <a:pt x="1894979" y="1597600"/>
                </a:cubicBezTo>
                <a:cubicBezTo>
                  <a:pt x="1882279" y="1634289"/>
                  <a:pt x="1709417" y="1588428"/>
                  <a:pt x="1480112" y="1542567"/>
                </a:cubicBezTo>
                <a:cubicBezTo>
                  <a:pt x="1250807" y="1496706"/>
                  <a:pt x="765385" y="1395811"/>
                  <a:pt x="519146" y="1322433"/>
                </a:cubicBezTo>
                <a:cubicBezTo>
                  <a:pt x="272907" y="1249055"/>
                  <a:pt x="28785" y="1126994"/>
                  <a:pt x="2679" y="1102300"/>
                </a:cubicBezTo>
                <a:cubicBezTo>
                  <a:pt x="-23427" y="1077606"/>
                  <a:pt x="144495" y="1121350"/>
                  <a:pt x="362512" y="1174267"/>
                </a:cubicBezTo>
                <a:cubicBezTo>
                  <a:pt x="580529" y="1227184"/>
                  <a:pt x="1193657" y="1416978"/>
                  <a:pt x="1310779" y="1419800"/>
                </a:cubicBezTo>
                <a:cubicBezTo>
                  <a:pt x="1427901" y="1422622"/>
                  <a:pt x="1204240" y="1252583"/>
                  <a:pt x="1065246" y="1191200"/>
                </a:cubicBezTo>
                <a:cubicBezTo>
                  <a:pt x="926252" y="1129817"/>
                  <a:pt x="520556" y="1131933"/>
                  <a:pt x="476812" y="1051500"/>
                </a:cubicBezTo>
                <a:cubicBezTo>
                  <a:pt x="433068" y="971067"/>
                  <a:pt x="725168" y="804555"/>
                  <a:pt x="802779" y="708600"/>
                </a:cubicBezTo>
                <a:cubicBezTo>
                  <a:pt x="880390" y="612645"/>
                  <a:pt x="864868" y="522334"/>
                  <a:pt x="942479" y="475767"/>
                </a:cubicBezTo>
                <a:cubicBezTo>
                  <a:pt x="1020090" y="429200"/>
                  <a:pt x="1195068" y="503989"/>
                  <a:pt x="1268446" y="429200"/>
                </a:cubicBezTo>
                <a:cubicBezTo>
                  <a:pt x="1341824" y="354411"/>
                  <a:pt x="1338296" y="-28000"/>
                  <a:pt x="1361579" y="1633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8" name="フリーフォーム: 図形 3297">
            <a:extLst>
              <a:ext uri="{FF2B5EF4-FFF2-40B4-BE49-F238E27FC236}">
                <a16:creationId xmlns:a16="http://schemas.microsoft.com/office/drawing/2014/main" id="{B1FC88A3-C472-4969-93E8-472D0E6EDFD5}"/>
              </a:ext>
            </a:extLst>
          </p:cNvPr>
          <p:cNvSpPr/>
          <p:nvPr/>
        </p:nvSpPr>
        <p:spPr>
          <a:xfrm>
            <a:off x="4994194" y="4804985"/>
            <a:ext cx="779459" cy="810217"/>
          </a:xfrm>
          <a:custGeom>
            <a:avLst/>
            <a:gdLst>
              <a:gd name="connsiteX0" fmla="*/ 410926 w 779459"/>
              <a:gd name="connsiteY0" fmla="*/ 5775 h 810217"/>
              <a:gd name="connsiteX1" fmla="*/ 248366 w 779459"/>
              <a:gd name="connsiteY1" fmla="*/ 386775 h 810217"/>
              <a:gd name="connsiteX2" fmla="*/ 177246 w 779459"/>
              <a:gd name="connsiteY2" fmla="*/ 529015 h 810217"/>
              <a:gd name="connsiteX3" fmla="*/ 4526 w 779459"/>
              <a:gd name="connsiteY3" fmla="*/ 808415 h 810217"/>
              <a:gd name="connsiteX4" fmla="*/ 380446 w 779459"/>
              <a:gd name="connsiteY4" fmla="*/ 645855 h 810217"/>
              <a:gd name="connsiteX5" fmla="*/ 634446 w 779459"/>
              <a:gd name="connsiteY5" fmla="*/ 579815 h 810217"/>
              <a:gd name="connsiteX6" fmla="*/ 771606 w 779459"/>
              <a:gd name="connsiteY6" fmla="*/ 214055 h 810217"/>
              <a:gd name="connsiteX7" fmla="*/ 746206 w 779459"/>
              <a:gd name="connsiteY7" fmla="*/ 523935 h 810217"/>
              <a:gd name="connsiteX8" fmla="*/ 609046 w 779459"/>
              <a:gd name="connsiteY8" fmla="*/ 127695 h 810217"/>
              <a:gd name="connsiteX9" fmla="*/ 517606 w 779459"/>
              <a:gd name="connsiteY9" fmla="*/ 153095 h 810217"/>
              <a:gd name="connsiteX10" fmla="*/ 410926 w 779459"/>
              <a:gd name="connsiteY10" fmla="*/ 5775 h 81021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9459" h="810217">
                <a:moveTo>
                  <a:pt x="410926" y="5775"/>
                </a:moveTo>
                <a:cubicBezTo>
                  <a:pt x="366053" y="44722"/>
                  <a:pt x="287313" y="299568"/>
                  <a:pt x="248366" y="386775"/>
                </a:cubicBezTo>
                <a:cubicBezTo>
                  <a:pt x="209419" y="473982"/>
                  <a:pt x="217886" y="458742"/>
                  <a:pt x="177246" y="529015"/>
                </a:cubicBezTo>
                <a:cubicBezTo>
                  <a:pt x="136606" y="599288"/>
                  <a:pt x="-29341" y="788942"/>
                  <a:pt x="4526" y="808415"/>
                </a:cubicBezTo>
                <a:cubicBezTo>
                  <a:pt x="38393" y="827888"/>
                  <a:pt x="275459" y="683955"/>
                  <a:pt x="380446" y="645855"/>
                </a:cubicBezTo>
                <a:cubicBezTo>
                  <a:pt x="485433" y="607755"/>
                  <a:pt x="569253" y="651782"/>
                  <a:pt x="634446" y="579815"/>
                </a:cubicBezTo>
                <a:cubicBezTo>
                  <a:pt x="699639" y="507848"/>
                  <a:pt x="752979" y="223368"/>
                  <a:pt x="771606" y="214055"/>
                </a:cubicBezTo>
                <a:cubicBezTo>
                  <a:pt x="790233" y="204742"/>
                  <a:pt x="773299" y="538328"/>
                  <a:pt x="746206" y="523935"/>
                </a:cubicBezTo>
                <a:cubicBezTo>
                  <a:pt x="719113" y="509542"/>
                  <a:pt x="647146" y="189502"/>
                  <a:pt x="609046" y="127695"/>
                </a:cubicBezTo>
                <a:cubicBezTo>
                  <a:pt x="570946" y="65888"/>
                  <a:pt x="546393" y="169182"/>
                  <a:pt x="517606" y="153095"/>
                </a:cubicBezTo>
                <a:cubicBezTo>
                  <a:pt x="488819" y="137008"/>
                  <a:pt x="455799" y="-33172"/>
                  <a:pt x="410926" y="5775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299" name="フリーフォーム: 図形 3298">
            <a:extLst>
              <a:ext uri="{FF2B5EF4-FFF2-40B4-BE49-F238E27FC236}">
                <a16:creationId xmlns:a16="http://schemas.microsoft.com/office/drawing/2014/main" id="{943DE2D1-6F7A-4301-81CA-D13DBE0D93D8}"/>
              </a:ext>
            </a:extLst>
          </p:cNvPr>
          <p:cNvSpPr/>
          <p:nvPr/>
        </p:nvSpPr>
        <p:spPr>
          <a:xfrm>
            <a:off x="4251584" y="4830861"/>
            <a:ext cx="1031627" cy="1256621"/>
          </a:xfrm>
          <a:custGeom>
            <a:avLst/>
            <a:gdLst>
              <a:gd name="connsiteX0" fmla="*/ 736976 w 1031627"/>
              <a:gd name="connsiteY0" fmla="*/ 61179 h 1256621"/>
              <a:gd name="connsiteX1" fmla="*/ 599816 w 1031627"/>
              <a:gd name="connsiteY1" fmla="*/ 355819 h 1256621"/>
              <a:gd name="connsiteX2" fmla="*/ 625216 w 1031627"/>
              <a:gd name="connsiteY2" fmla="*/ 492979 h 1256621"/>
              <a:gd name="connsiteX3" fmla="*/ 950336 w 1031627"/>
              <a:gd name="connsiteY3" fmla="*/ 726659 h 1256621"/>
              <a:gd name="connsiteX4" fmla="*/ 782696 w 1031627"/>
              <a:gd name="connsiteY4" fmla="*/ 828259 h 1256621"/>
              <a:gd name="connsiteX5" fmla="*/ 792856 w 1031627"/>
              <a:gd name="connsiteY5" fmla="*/ 995899 h 1256621"/>
              <a:gd name="connsiteX6" fmla="*/ 1031616 w 1031627"/>
              <a:gd name="connsiteY6" fmla="*/ 1036539 h 1256621"/>
              <a:gd name="connsiteX7" fmla="*/ 803016 w 1031627"/>
              <a:gd name="connsiteY7" fmla="*/ 1158459 h 1256621"/>
              <a:gd name="connsiteX8" fmla="*/ 813176 w 1031627"/>
              <a:gd name="connsiteY8" fmla="*/ 1254979 h 1256621"/>
              <a:gd name="connsiteX9" fmla="*/ 310256 w 1031627"/>
              <a:gd name="connsiteY9" fmla="*/ 1077179 h 1256621"/>
              <a:gd name="connsiteX10" fmla="*/ 198496 w 1031627"/>
              <a:gd name="connsiteY10" fmla="*/ 924779 h 1256621"/>
              <a:gd name="connsiteX11" fmla="*/ 10536 w 1031627"/>
              <a:gd name="connsiteY11" fmla="*/ 746979 h 1256621"/>
              <a:gd name="connsiteX12" fmla="*/ 51176 w 1031627"/>
              <a:gd name="connsiteY12" fmla="*/ 508219 h 1256621"/>
              <a:gd name="connsiteX13" fmla="*/ 279776 w 1031627"/>
              <a:gd name="connsiteY13" fmla="*/ 487899 h 1256621"/>
              <a:gd name="connsiteX14" fmla="*/ 401696 w 1031627"/>
              <a:gd name="connsiteY14" fmla="*/ 381219 h 1256621"/>
              <a:gd name="connsiteX15" fmla="*/ 386456 w 1031627"/>
              <a:gd name="connsiteY15" fmla="*/ 259299 h 1256621"/>
              <a:gd name="connsiteX16" fmla="*/ 772536 w 1031627"/>
              <a:gd name="connsiteY16" fmla="*/ 15459 h 1256621"/>
              <a:gd name="connsiteX17" fmla="*/ 736976 w 1031627"/>
              <a:gd name="connsiteY17" fmla="*/ 61179 h 12566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031627" h="1256621">
                <a:moveTo>
                  <a:pt x="736976" y="61179"/>
                </a:moveTo>
                <a:cubicBezTo>
                  <a:pt x="708189" y="117906"/>
                  <a:pt x="618443" y="283852"/>
                  <a:pt x="599816" y="355819"/>
                </a:cubicBezTo>
                <a:cubicBezTo>
                  <a:pt x="581189" y="427786"/>
                  <a:pt x="566796" y="431172"/>
                  <a:pt x="625216" y="492979"/>
                </a:cubicBezTo>
                <a:cubicBezTo>
                  <a:pt x="683636" y="554786"/>
                  <a:pt x="924089" y="670779"/>
                  <a:pt x="950336" y="726659"/>
                </a:cubicBezTo>
                <a:cubicBezTo>
                  <a:pt x="976583" y="782539"/>
                  <a:pt x="808943" y="783386"/>
                  <a:pt x="782696" y="828259"/>
                </a:cubicBezTo>
                <a:cubicBezTo>
                  <a:pt x="756449" y="873132"/>
                  <a:pt x="751369" y="961186"/>
                  <a:pt x="792856" y="995899"/>
                </a:cubicBezTo>
                <a:cubicBezTo>
                  <a:pt x="834343" y="1030612"/>
                  <a:pt x="1029923" y="1009446"/>
                  <a:pt x="1031616" y="1036539"/>
                </a:cubicBezTo>
                <a:cubicBezTo>
                  <a:pt x="1033309" y="1063632"/>
                  <a:pt x="839423" y="1122052"/>
                  <a:pt x="803016" y="1158459"/>
                </a:cubicBezTo>
                <a:cubicBezTo>
                  <a:pt x="766609" y="1194866"/>
                  <a:pt x="895303" y="1268526"/>
                  <a:pt x="813176" y="1254979"/>
                </a:cubicBezTo>
                <a:cubicBezTo>
                  <a:pt x="731049" y="1241432"/>
                  <a:pt x="412703" y="1132212"/>
                  <a:pt x="310256" y="1077179"/>
                </a:cubicBezTo>
                <a:cubicBezTo>
                  <a:pt x="207809" y="1022146"/>
                  <a:pt x="248449" y="979812"/>
                  <a:pt x="198496" y="924779"/>
                </a:cubicBezTo>
                <a:cubicBezTo>
                  <a:pt x="148543" y="869746"/>
                  <a:pt x="35089" y="816406"/>
                  <a:pt x="10536" y="746979"/>
                </a:cubicBezTo>
                <a:cubicBezTo>
                  <a:pt x="-14017" y="677552"/>
                  <a:pt x="6303" y="551399"/>
                  <a:pt x="51176" y="508219"/>
                </a:cubicBezTo>
                <a:cubicBezTo>
                  <a:pt x="96049" y="465039"/>
                  <a:pt x="221356" y="509066"/>
                  <a:pt x="279776" y="487899"/>
                </a:cubicBezTo>
                <a:cubicBezTo>
                  <a:pt x="338196" y="466732"/>
                  <a:pt x="383916" y="419319"/>
                  <a:pt x="401696" y="381219"/>
                </a:cubicBezTo>
                <a:cubicBezTo>
                  <a:pt x="419476" y="343119"/>
                  <a:pt x="324649" y="320259"/>
                  <a:pt x="386456" y="259299"/>
                </a:cubicBezTo>
                <a:cubicBezTo>
                  <a:pt x="448263" y="198339"/>
                  <a:pt x="714963" y="48479"/>
                  <a:pt x="772536" y="15459"/>
                </a:cubicBezTo>
                <a:cubicBezTo>
                  <a:pt x="830109" y="-17561"/>
                  <a:pt x="765763" y="4452"/>
                  <a:pt x="736976" y="61179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0" name="フリーフォーム: 図形 3299">
            <a:extLst>
              <a:ext uri="{FF2B5EF4-FFF2-40B4-BE49-F238E27FC236}">
                <a16:creationId xmlns:a16="http://schemas.microsoft.com/office/drawing/2014/main" id="{24A38D48-FBD5-40BE-AD08-6BDBFE96BA6F}"/>
              </a:ext>
            </a:extLst>
          </p:cNvPr>
          <p:cNvSpPr/>
          <p:nvPr/>
        </p:nvSpPr>
        <p:spPr>
          <a:xfrm>
            <a:off x="3268219" y="4566653"/>
            <a:ext cx="1410178" cy="802692"/>
          </a:xfrm>
          <a:custGeom>
            <a:avLst/>
            <a:gdLst>
              <a:gd name="connsiteX0" fmla="*/ 1409614 w 1410178"/>
              <a:gd name="connsiteY0" fmla="*/ 5347 h 802692"/>
              <a:gd name="connsiteX1" fmla="*/ 1252981 w 1410178"/>
              <a:gd name="connsiteY1" fmla="*/ 225480 h 802692"/>
              <a:gd name="connsiteX2" fmla="*/ 1113281 w 1410178"/>
              <a:gd name="connsiteY2" fmla="*/ 407514 h 802692"/>
              <a:gd name="connsiteX3" fmla="*/ 1032848 w 1410178"/>
              <a:gd name="connsiteY3" fmla="*/ 496414 h 802692"/>
              <a:gd name="connsiteX4" fmla="*/ 1015914 w 1410178"/>
              <a:gd name="connsiteY4" fmla="*/ 686914 h 802692"/>
              <a:gd name="connsiteX5" fmla="*/ 850814 w 1410178"/>
              <a:gd name="connsiteY5" fmla="*/ 767347 h 802692"/>
              <a:gd name="connsiteX6" fmla="*/ 609514 w 1410178"/>
              <a:gd name="connsiteY6" fmla="*/ 784280 h 802692"/>
              <a:gd name="connsiteX7" fmla="*/ 122681 w 1410178"/>
              <a:gd name="connsiteY7" fmla="*/ 509114 h 802692"/>
              <a:gd name="connsiteX8" fmla="*/ 33781 w 1410178"/>
              <a:gd name="connsiteY8" fmla="*/ 462547 h 802692"/>
              <a:gd name="connsiteX9" fmla="*/ 596814 w 1410178"/>
              <a:gd name="connsiteY9" fmla="*/ 454080 h 802692"/>
              <a:gd name="connsiteX10" fmla="*/ 897381 w 1410178"/>
              <a:gd name="connsiteY10" fmla="*/ 217014 h 802692"/>
              <a:gd name="connsiteX11" fmla="*/ 1113281 w 1410178"/>
              <a:gd name="connsiteY11" fmla="*/ 221247 h 802692"/>
              <a:gd name="connsiteX12" fmla="*/ 1147148 w 1410178"/>
              <a:gd name="connsiteY12" fmla="*/ 47680 h 802692"/>
              <a:gd name="connsiteX13" fmla="*/ 1299548 w 1410178"/>
              <a:gd name="connsiteY13" fmla="*/ 64614 h 802692"/>
              <a:gd name="connsiteX14" fmla="*/ 1409614 w 1410178"/>
              <a:gd name="connsiteY14" fmla="*/ 5347 h 80269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410178" h="802692">
                <a:moveTo>
                  <a:pt x="1409614" y="5347"/>
                </a:moveTo>
                <a:cubicBezTo>
                  <a:pt x="1401853" y="32158"/>
                  <a:pt x="1302370" y="158452"/>
                  <a:pt x="1252981" y="225480"/>
                </a:cubicBezTo>
                <a:cubicBezTo>
                  <a:pt x="1203592" y="292508"/>
                  <a:pt x="1149970" y="362358"/>
                  <a:pt x="1113281" y="407514"/>
                </a:cubicBezTo>
                <a:cubicBezTo>
                  <a:pt x="1076592" y="452670"/>
                  <a:pt x="1049076" y="449847"/>
                  <a:pt x="1032848" y="496414"/>
                </a:cubicBezTo>
                <a:cubicBezTo>
                  <a:pt x="1016620" y="542981"/>
                  <a:pt x="1046253" y="641759"/>
                  <a:pt x="1015914" y="686914"/>
                </a:cubicBezTo>
                <a:cubicBezTo>
                  <a:pt x="985575" y="732069"/>
                  <a:pt x="918547" y="751119"/>
                  <a:pt x="850814" y="767347"/>
                </a:cubicBezTo>
                <a:cubicBezTo>
                  <a:pt x="783081" y="783575"/>
                  <a:pt x="730869" y="827319"/>
                  <a:pt x="609514" y="784280"/>
                </a:cubicBezTo>
                <a:cubicBezTo>
                  <a:pt x="488159" y="741241"/>
                  <a:pt x="218636" y="562736"/>
                  <a:pt x="122681" y="509114"/>
                </a:cubicBezTo>
                <a:cubicBezTo>
                  <a:pt x="26726" y="455492"/>
                  <a:pt x="-45241" y="471719"/>
                  <a:pt x="33781" y="462547"/>
                </a:cubicBezTo>
                <a:cubicBezTo>
                  <a:pt x="112803" y="453375"/>
                  <a:pt x="452881" y="495002"/>
                  <a:pt x="596814" y="454080"/>
                </a:cubicBezTo>
                <a:cubicBezTo>
                  <a:pt x="740747" y="413158"/>
                  <a:pt x="811303" y="255819"/>
                  <a:pt x="897381" y="217014"/>
                </a:cubicBezTo>
                <a:cubicBezTo>
                  <a:pt x="983459" y="178209"/>
                  <a:pt x="1071653" y="249469"/>
                  <a:pt x="1113281" y="221247"/>
                </a:cubicBezTo>
                <a:cubicBezTo>
                  <a:pt x="1154909" y="193025"/>
                  <a:pt x="1116104" y="73785"/>
                  <a:pt x="1147148" y="47680"/>
                </a:cubicBezTo>
                <a:cubicBezTo>
                  <a:pt x="1178192" y="21575"/>
                  <a:pt x="1255804" y="68142"/>
                  <a:pt x="1299548" y="64614"/>
                </a:cubicBezTo>
                <a:cubicBezTo>
                  <a:pt x="1343292" y="61086"/>
                  <a:pt x="1417375" y="-21464"/>
                  <a:pt x="1409614" y="5347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1" name="フリーフォーム: 図形 3300">
            <a:extLst>
              <a:ext uri="{FF2B5EF4-FFF2-40B4-BE49-F238E27FC236}">
                <a16:creationId xmlns:a16="http://schemas.microsoft.com/office/drawing/2014/main" id="{8659753A-AB0B-4808-8DFD-C2359D8380FE}"/>
              </a:ext>
            </a:extLst>
          </p:cNvPr>
          <p:cNvSpPr/>
          <p:nvPr/>
        </p:nvSpPr>
        <p:spPr>
          <a:xfrm>
            <a:off x="3046384" y="4021667"/>
            <a:ext cx="850354" cy="269981"/>
          </a:xfrm>
          <a:custGeom>
            <a:avLst/>
            <a:gdLst>
              <a:gd name="connsiteX0" fmla="*/ 16856 w 850354"/>
              <a:gd name="connsiteY0" fmla="*/ 16933 h 269981"/>
              <a:gd name="connsiteX1" fmla="*/ 67656 w 850354"/>
              <a:gd name="connsiteY1" fmla="*/ 16933 h 269981"/>
              <a:gd name="connsiteX2" fmla="*/ 819496 w 850354"/>
              <a:gd name="connsiteY2" fmla="*/ 103293 h 269981"/>
              <a:gd name="connsiteX3" fmla="*/ 677256 w 850354"/>
              <a:gd name="connsiteY3" fmla="*/ 250613 h 269981"/>
              <a:gd name="connsiteX4" fmla="*/ 413096 w 850354"/>
              <a:gd name="connsiteY4" fmla="*/ 245533 h 269981"/>
              <a:gd name="connsiteX5" fmla="*/ 16856 w 850354"/>
              <a:gd name="connsiteY5" fmla="*/ 16933 h 2699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850354" h="269981">
                <a:moveTo>
                  <a:pt x="16856" y="16933"/>
                </a:moveTo>
                <a:cubicBezTo>
                  <a:pt x="-40717" y="-21167"/>
                  <a:pt x="67656" y="16933"/>
                  <a:pt x="67656" y="16933"/>
                </a:cubicBezTo>
                <a:cubicBezTo>
                  <a:pt x="201429" y="31326"/>
                  <a:pt x="717896" y="64346"/>
                  <a:pt x="819496" y="103293"/>
                </a:cubicBezTo>
                <a:cubicBezTo>
                  <a:pt x="921096" y="142240"/>
                  <a:pt x="744989" y="226906"/>
                  <a:pt x="677256" y="250613"/>
                </a:cubicBezTo>
                <a:cubicBezTo>
                  <a:pt x="609523" y="274320"/>
                  <a:pt x="516389" y="280246"/>
                  <a:pt x="413096" y="245533"/>
                </a:cubicBezTo>
                <a:cubicBezTo>
                  <a:pt x="309803" y="210820"/>
                  <a:pt x="74429" y="55033"/>
                  <a:pt x="16856" y="16933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2" name="フリーフォーム: 図形 3301">
            <a:extLst>
              <a:ext uri="{FF2B5EF4-FFF2-40B4-BE49-F238E27FC236}">
                <a16:creationId xmlns:a16="http://schemas.microsoft.com/office/drawing/2014/main" id="{E4B51B44-37C2-4A80-89C1-9CFA042AB73A}"/>
              </a:ext>
            </a:extLst>
          </p:cNvPr>
          <p:cNvSpPr/>
          <p:nvPr/>
        </p:nvSpPr>
        <p:spPr>
          <a:xfrm>
            <a:off x="2932431" y="4014382"/>
            <a:ext cx="1228118" cy="985452"/>
          </a:xfrm>
          <a:custGeom>
            <a:avLst/>
            <a:gdLst>
              <a:gd name="connsiteX0" fmla="*/ 8889 w 1228118"/>
              <a:gd name="connsiteY0" fmla="*/ 59778 h 985452"/>
              <a:gd name="connsiteX1" fmla="*/ 120649 w 1228118"/>
              <a:gd name="connsiteY1" fmla="*/ 69938 h 985452"/>
              <a:gd name="connsiteX2" fmla="*/ 516889 w 1228118"/>
              <a:gd name="connsiteY2" fmla="*/ 227418 h 985452"/>
              <a:gd name="connsiteX3" fmla="*/ 613409 w 1228118"/>
              <a:gd name="connsiteY3" fmla="*/ 415378 h 985452"/>
              <a:gd name="connsiteX4" fmla="*/ 836929 w 1228118"/>
              <a:gd name="connsiteY4" fmla="*/ 608418 h 985452"/>
              <a:gd name="connsiteX5" fmla="*/ 1228089 w 1228118"/>
              <a:gd name="connsiteY5" fmla="*/ 781138 h 985452"/>
              <a:gd name="connsiteX6" fmla="*/ 816609 w 1228118"/>
              <a:gd name="connsiteY6" fmla="*/ 938618 h 985452"/>
              <a:gd name="connsiteX7" fmla="*/ 572769 w 1228118"/>
              <a:gd name="connsiteY7" fmla="*/ 979258 h 985452"/>
              <a:gd name="connsiteX8" fmla="*/ 313689 w 1228118"/>
              <a:gd name="connsiteY8" fmla="*/ 826858 h 985452"/>
              <a:gd name="connsiteX9" fmla="*/ 8889 w 1228118"/>
              <a:gd name="connsiteY9" fmla="*/ 59778 h 9854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228118" h="985452">
                <a:moveTo>
                  <a:pt x="8889" y="59778"/>
                </a:moveTo>
                <a:cubicBezTo>
                  <a:pt x="-23284" y="-66375"/>
                  <a:pt x="35982" y="41998"/>
                  <a:pt x="120649" y="69938"/>
                </a:cubicBezTo>
                <a:cubicBezTo>
                  <a:pt x="205316" y="97878"/>
                  <a:pt x="434762" y="169845"/>
                  <a:pt x="516889" y="227418"/>
                </a:cubicBezTo>
                <a:cubicBezTo>
                  <a:pt x="599016" y="284991"/>
                  <a:pt x="560069" y="351878"/>
                  <a:pt x="613409" y="415378"/>
                </a:cubicBezTo>
                <a:cubicBezTo>
                  <a:pt x="666749" y="478878"/>
                  <a:pt x="734482" y="547458"/>
                  <a:pt x="836929" y="608418"/>
                </a:cubicBezTo>
                <a:cubicBezTo>
                  <a:pt x="939376" y="669378"/>
                  <a:pt x="1231476" y="726105"/>
                  <a:pt x="1228089" y="781138"/>
                </a:cubicBezTo>
                <a:cubicBezTo>
                  <a:pt x="1224702" y="836171"/>
                  <a:pt x="925829" y="905598"/>
                  <a:pt x="816609" y="938618"/>
                </a:cubicBezTo>
                <a:cubicBezTo>
                  <a:pt x="707389" y="971638"/>
                  <a:pt x="656589" y="997885"/>
                  <a:pt x="572769" y="979258"/>
                </a:cubicBezTo>
                <a:cubicBezTo>
                  <a:pt x="488949" y="960631"/>
                  <a:pt x="409362" y="980951"/>
                  <a:pt x="313689" y="826858"/>
                </a:cubicBezTo>
                <a:cubicBezTo>
                  <a:pt x="218016" y="672765"/>
                  <a:pt x="41062" y="185931"/>
                  <a:pt x="8889" y="59778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3" name="フリーフォーム: 図形 3302">
            <a:extLst>
              <a:ext uri="{FF2B5EF4-FFF2-40B4-BE49-F238E27FC236}">
                <a16:creationId xmlns:a16="http://schemas.microsoft.com/office/drawing/2014/main" id="{88C81044-7971-47E8-BD2B-55BE69FFC089}"/>
              </a:ext>
            </a:extLst>
          </p:cNvPr>
          <p:cNvSpPr/>
          <p:nvPr/>
        </p:nvSpPr>
        <p:spPr>
          <a:xfrm>
            <a:off x="3739891" y="4336894"/>
            <a:ext cx="462277" cy="474044"/>
          </a:xfrm>
          <a:custGeom>
            <a:avLst/>
            <a:gdLst>
              <a:gd name="connsiteX0" fmla="*/ 58997 w 462277"/>
              <a:gd name="connsiteY0" fmla="*/ 156 h 474044"/>
              <a:gd name="connsiteX1" fmla="*/ 1847 w 462277"/>
              <a:gd name="connsiteY1" fmla="*/ 119219 h 474044"/>
              <a:gd name="connsiteX2" fmla="*/ 33597 w 462277"/>
              <a:gd name="connsiteY2" fmla="*/ 179544 h 474044"/>
              <a:gd name="connsiteX3" fmla="*/ 216159 w 462277"/>
              <a:gd name="connsiteY3" fmla="*/ 228756 h 474044"/>
              <a:gd name="connsiteX4" fmla="*/ 317759 w 462277"/>
              <a:gd name="connsiteY4" fmla="*/ 274794 h 474044"/>
              <a:gd name="connsiteX5" fmla="*/ 454284 w 462277"/>
              <a:gd name="connsiteY5" fmla="*/ 471644 h 474044"/>
              <a:gd name="connsiteX6" fmla="*/ 436822 w 462277"/>
              <a:gd name="connsiteY6" fmla="*/ 376394 h 474044"/>
              <a:gd name="connsiteX7" fmla="*/ 359034 w 462277"/>
              <a:gd name="connsiteY7" fmla="*/ 260506 h 474044"/>
              <a:gd name="connsiteX8" fmla="*/ 268547 w 462277"/>
              <a:gd name="connsiteY8" fmla="*/ 222406 h 474044"/>
              <a:gd name="connsiteX9" fmla="*/ 49472 w 462277"/>
              <a:gd name="connsiteY9" fmla="*/ 146206 h 474044"/>
              <a:gd name="connsiteX10" fmla="*/ 58997 w 462277"/>
              <a:gd name="connsiteY10" fmla="*/ 156 h 474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462277" h="474044">
                <a:moveTo>
                  <a:pt x="58997" y="156"/>
                </a:moveTo>
                <a:cubicBezTo>
                  <a:pt x="51060" y="-4342"/>
                  <a:pt x="6080" y="89321"/>
                  <a:pt x="1847" y="119219"/>
                </a:cubicBezTo>
                <a:cubicBezTo>
                  <a:pt x="-2386" y="149117"/>
                  <a:pt x="-2122" y="161288"/>
                  <a:pt x="33597" y="179544"/>
                </a:cubicBezTo>
                <a:cubicBezTo>
                  <a:pt x="69316" y="197800"/>
                  <a:pt x="168799" y="212881"/>
                  <a:pt x="216159" y="228756"/>
                </a:cubicBezTo>
                <a:cubicBezTo>
                  <a:pt x="263519" y="244631"/>
                  <a:pt x="278072" y="234313"/>
                  <a:pt x="317759" y="274794"/>
                </a:cubicBezTo>
                <a:cubicBezTo>
                  <a:pt x="357446" y="315275"/>
                  <a:pt x="434440" y="454711"/>
                  <a:pt x="454284" y="471644"/>
                </a:cubicBezTo>
                <a:cubicBezTo>
                  <a:pt x="474128" y="488577"/>
                  <a:pt x="452697" y="411583"/>
                  <a:pt x="436822" y="376394"/>
                </a:cubicBezTo>
                <a:cubicBezTo>
                  <a:pt x="420947" y="341205"/>
                  <a:pt x="387080" y="286171"/>
                  <a:pt x="359034" y="260506"/>
                </a:cubicBezTo>
                <a:cubicBezTo>
                  <a:pt x="330988" y="234841"/>
                  <a:pt x="320141" y="241456"/>
                  <a:pt x="268547" y="222406"/>
                </a:cubicBezTo>
                <a:cubicBezTo>
                  <a:pt x="216953" y="203356"/>
                  <a:pt x="85720" y="182189"/>
                  <a:pt x="49472" y="146206"/>
                </a:cubicBezTo>
                <a:cubicBezTo>
                  <a:pt x="13224" y="110223"/>
                  <a:pt x="66934" y="4654"/>
                  <a:pt x="58997" y="156"/>
                </a:cubicBezTo>
                <a:close/>
              </a:path>
            </a:pathLst>
          </a:custGeom>
          <a:solidFill>
            <a:srgbClr val="EBD8A8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4" name="フリーフォーム: 図形 3303">
            <a:extLst>
              <a:ext uri="{FF2B5EF4-FFF2-40B4-BE49-F238E27FC236}">
                <a16:creationId xmlns:a16="http://schemas.microsoft.com/office/drawing/2014/main" id="{60CD01D6-D88A-4666-B98A-A22DF1EEBD13}"/>
              </a:ext>
            </a:extLst>
          </p:cNvPr>
          <p:cNvSpPr/>
          <p:nvPr/>
        </p:nvSpPr>
        <p:spPr>
          <a:xfrm>
            <a:off x="3751063" y="4376862"/>
            <a:ext cx="558769" cy="424170"/>
          </a:xfrm>
          <a:custGeom>
            <a:avLst/>
            <a:gdLst>
              <a:gd name="connsiteX0" fmla="*/ 61054 w 558769"/>
              <a:gd name="connsiteY0" fmla="*/ 405 h 424170"/>
              <a:gd name="connsiteX1" fmla="*/ 196520 w 558769"/>
              <a:gd name="connsiteY1" fmla="*/ 99888 h 424170"/>
              <a:gd name="connsiteX2" fmla="*/ 380670 w 558769"/>
              <a:gd name="connsiteY2" fmla="*/ 167621 h 424170"/>
              <a:gd name="connsiteX3" fmla="*/ 425120 w 558769"/>
              <a:gd name="connsiteY3" fmla="*/ 222655 h 424170"/>
              <a:gd name="connsiteX4" fmla="*/ 558470 w 558769"/>
              <a:gd name="connsiteY4" fmla="*/ 415271 h 424170"/>
              <a:gd name="connsiteX5" fmla="*/ 454754 w 558769"/>
              <a:gd name="connsiteY5" fmla="*/ 375055 h 424170"/>
              <a:gd name="connsiteX6" fmla="*/ 249437 w 558769"/>
              <a:gd name="connsiteY6" fmla="*/ 224771 h 424170"/>
              <a:gd name="connsiteX7" fmla="*/ 10254 w 558769"/>
              <a:gd name="connsiteY7" fmla="*/ 140105 h 424170"/>
              <a:gd name="connsiteX8" fmla="*/ 61054 w 558769"/>
              <a:gd name="connsiteY8" fmla="*/ 405 h 4241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558769" h="424170">
                <a:moveTo>
                  <a:pt x="61054" y="405"/>
                </a:moveTo>
                <a:cubicBezTo>
                  <a:pt x="92098" y="-6298"/>
                  <a:pt x="143251" y="72019"/>
                  <a:pt x="196520" y="99888"/>
                </a:cubicBezTo>
                <a:cubicBezTo>
                  <a:pt x="249789" y="127757"/>
                  <a:pt x="342570" y="147160"/>
                  <a:pt x="380670" y="167621"/>
                </a:cubicBezTo>
                <a:cubicBezTo>
                  <a:pt x="418770" y="188082"/>
                  <a:pt x="395487" y="181380"/>
                  <a:pt x="425120" y="222655"/>
                </a:cubicBezTo>
                <a:cubicBezTo>
                  <a:pt x="454753" y="263930"/>
                  <a:pt x="553531" y="389871"/>
                  <a:pt x="558470" y="415271"/>
                </a:cubicBezTo>
                <a:cubicBezTo>
                  <a:pt x="563409" y="440671"/>
                  <a:pt x="506260" y="406805"/>
                  <a:pt x="454754" y="375055"/>
                </a:cubicBezTo>
                <a:cubicBezTo>
                  <a:pt x="403249" y="343305"/>
                  <a:pt x="323520" y="263929"/>
                  <a:pt x="249437" y="224771"/>
                </a:cubicBezTo>
                <a:cubicBezTo>
                  <a:pt x="175354" y="185613"/>
                  <a:pt x="42709" y="180674"/>
                  <a:pt x="10254" y="140105"/>
                </a:cubicBezTo>
                <a:cubicBezTo>
                  <a:pt x="-22201" y="99536"/>
                  <a:pt x="30010" y="7108"/>
                  <a:pt x="61054" y="405"/>
                </a:cubicBezTo>
                <a:close/>
              </a:path>
            </a:pathLst>
          </a:custGeom>
          <a:solidFill>
            <a:srgbClr val="EBD8A8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6" name="フリーフォーム: 図形 3305">
            <a:extLst>
              <a:ext uri="{FF2B5EF4-FFF2-40B4-BE49-F238E27FC236}">
                <a16:creationId xmlns:a16="http://schemas.microsoft.com/office/drawing/2014/main" id="{D86F9DB0-3A36-4332-92E4-073DE0646789}"/>
              </a:ext>
            </a:extLst>
          </p:cNvPr>
          <p:cNvSpPr/>
          <p:nvPr/>
        </p:nvSpPr>
        <p:spPr>
          <a:xfrm>
            <a:off x="3978412" y="4204236"/>
            <a:ext cx="393700" cy="465181"/>
          </a:xfrm>
          <a:custGeom>
            <a:avLst/>
            <a:gdLst>
              <a:gd name="connsiteX0" fmla="*/ 4626 w 393700"/>
              <a:gd name="connsiteY0" fmla="*/ 7402 h 465181"/>
              <a:gd name="connsiteX1" fmla="*/ 103051 w 393700"/>
              <a:gd name="connsiteY1" fmla="*/ 131227 h 465181"/>
              <a:gd name="connsiteX2" fmla="*/ 244338 w 393700"/>
              <a:gd name="connsiteY2" fmla="*/ 372527 h 465181"/>
              <a:gd name="connsiteX3" fmla="*/ 388801 w 393700"/>
              <a:gd name="connsiteY3" fmla="*/ 464602 h 465181"/>
              <a:gd name="connsiteX4" fmla="*/ 334826 w 393700"/>
              <a:gd name="connsiteY4" fmla="*/ 336014 h 465181"/>
              <a:gd name="connsiteX5" fmla="*/ 391976 w 393700"/>
              <a:gd name="connsiteY5" fmla="*/ 177264 h 465181"/>
              <a:gd name="connsiteX6" fmla="*/ 253863 w 393700"/>
              <a:gd name="connsiteY6" fmla="*/ 32802 h 465181"/>
              <a:gd name="connsiteX7" fmla="*/ 4626 w 393700"/>
              <a:gd name="connsiteY7" fmla="*/ 7402 h 4651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93700" h="465181">
                <a:moveTo>
                  <a:pt x="4626" y="7402"/>
                </a:moveTo>
                <a:cubicBezTo>
                  <a:pt x="-20509" y="23806"/>
                  <a:pt x="63099" y="70373"/>
                  <a:pt x="103051" y="131227"/>
                </a:cubicBezTo>
                <a:cubicBezTo>
                  <a:pt x="143003" y="192081"/>
                  <a:pt x="196713" y="316965"/>
                  <a:pt x="244338" y="372527"/>
                </a:cubicBezTo>
                <a:cubicBezTo>
                  <a:pt x="291963" y="428089"/>
                  <a:pt x="373720" y="470688"/>
                  <a:pt x="388801" y="464602"/>
                </a:cubicBezTo>
                <a:cubicBezTo>
                  <a:pt x="403882" y="458517"/>
                  <a:pt x="334297" y="383904"/>
                  <a:pt x="334826" y="336014"/>
                </a:cubicBezTo>
                <a:cubicBezTo>
                  <a:pt x="335355" y="288124"/>
                  <a:pt x="405470" y="227799"/>
                  <a:pt x="391976" y="177264"/>
                </a:cubicBezTo>
                <a:cubicBezTo>
                  <a:pt x="378482" y="126729"/>
                  <a:pt x="317099" y="62700"/>
                  <a:pt x="253863" y="32802"/>
                </a:cubicBezTo>
                <a:cubicBezTo>
                  <a:pt x="190628" y="2904"/>
                  <a:pt x="29761" y="-9002"/>
                  <a:pt x="4626" y="7402"/>
                </a:cubicBezTo>
                <a:close/>
              </a:path>
            </a:pathLst>
          </a:custGeom>
          <a:solidFill>
            <a:srgbClr val="EAD4A1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7" name="フリーフォーム: 図形 3306">
            <a:extLst>
              <a:ext uri="{FF2B5EF4-FFF2-40B4-BE49-F238E27FC236}">
                <a16:creationId xmlns:a16="http://schemas.microsoft.com/office/drawing/2014/main" id="{0737F503-C8F2-487D-A657-674684FC0CCA}"/>
              </a:ext>
            </a:extLst>
          </p:cNvPr>
          <p:cNvSpPr/>
          <p:nvPr/>
        </p:nvSpPr>
        <p:spPr>
          <a:xfrm>
            <a:off x="5764311" y="3528479"/>
            <a:ext cx="1065735" cy="1592061"/>
          </a:xfrm>
          <a:custGeom>
            <a:avLst/>
            <a:gdLst>
              <a:gd name="connsiteX0" fmla="*/ 1489 w 1065735"/>
              <a:gd name="connsiteY0" fmla="*/ 459321 h 1592061"/>
              <a:gd name="connsiteX1" fmla="*/ 374022 w 1065735"/>
              <a:gd name="connsiteY1" fmla="*/ 52921 h 1592061"/>
              <a:gd name="connsiteX2" fmla="*/ 471389 w 1065735"/>
              <a:gd name="connsiteY2" fmla="*/ 61388 h 1592061"/>
              <a:gd name="connsiteX3" fmla="*/ 716922 w 1065735"/>
              <a:gd name="connsiteY3" fmla="*/ 569388 h 1592061"/>
              <a:gd name="connsiteX4" fmla="*/ 1059822 w 1065735"/>
              <a:gd name="connsiteY4" fmla="*/ 1559988 h 1592061"/>
              <a:gd name="connsiteX5" fmla="*/ 915889 w 1065735"/>
              <a:gd name="connsiteY5" fmla="*/ 1314454 h 1592061"/>
              <a:gd name="connsiteX6" fmla="*/ 683056 w 1065735"/>
              <a:gd name="connsiteY6" fmla="*/ 958854 h 1592061"/>
              <a:gd name="connsiteX7" fmla="*/ 259722 w 1065735"/>
              <a:gd name="connsiteY7" fmla="*/ 332321 h 1592061"/>
              <a:gd name="connsiteX8" fmla="*/ 1489 w 1065735"/>
              <a:gd name="connsiteY8" fmla="*/ 459321 h 159206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065735" h="1592061">
                <a:moveTo>
                  <a:pt x="1489" y="459321"/>
                </a:moveTo>
                <a:cubicBezTo>
                  <a:pt x="20539" y="412754"/>
                  <a:pt x="295705" y="119243"/>
                  <a:pt x="374022" y="52921"/>
                </a:cubicBezTo>
                <a:cubicBezTo>
                  <a:pt x="452339" y="-13401"/>
                  <a:pt x="414239" y="-24690"/>
                  <a:pt x="471389" y="61388"/>
                </a:cubicBezTo>
                <a:cubicBezTo>
                  <a:pt x="528539" y="147466"/>
                  <a:pt x="618850" y="319621"/>
                  <a:pt x="716922" y="569388"/>
                </a:cubicBezTo>
                <a:cubicBezTo>
                  <a:pt x="814994" y="819155"/>
                  <a:pt x="1026661" y="1435810"/>
                  <a:pt x="1059822" y="1559988"/>
                </a:cubicBezTo>
                <a:cubicBezTo>
                  <a:pt x="1092983" y="1684166"/>
                  <a:pt x="978683" y="1414643"/>
                  <a:pt x="915889" y="1314454"/>
                </a:cubicBezTo>
                <a:cubicBezTo>
                  <a:pt x="853095" y="1214265"/>
                  <a:pt x="792417" y="1122543"/>
                  <a:pt x="683056" y="958854"/>
                </a:cubicBezTo>
                <a:cubicBezTo>
                  <a:pt x="573695" y="795165"/>
                  <a:pt x="369083" y="416282"/>
                  <a:pt x="259722" y="332321"/>
                </a:cubicBezTo>
                <a:cubicBezTo>
                  <a:pt x="150361" y="248360"/>
                  <a:pt x="-17561" y="505888"/>
                  <a:pt x="1489" y="459321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8" name="フリーフォーム: 図形 3307">
            <a:extLst>
              <a:ext uri="{FF2B5EF4-FFF2-40B4-BE49-F238E27FC236}">
                <a16:creationId xmlns:a16="http://schemas.microsoft.com/office/drawing/2014/main" id="{086C0F4A-878D-4CD6-A78F-3E8A6C0A2B21}"/>
              </a:ext>
            </a:extLst>
          </p:cNvPr>
          <p:cNvSpPr/>
          <p:nvPr/>
        </p:nvSpPr>
        <p:spPr>
          <a:xfrm>
            <a:off x="5782967" y="3677275"/>
            <a:ext cx="1420681" cy="2571838"/>
          </a:xfrm>
          <a:custGeom>
            <a:avLst/>
            <a:gdLst>
              <a:gd name="connsiteX0" fmla="*/ 452733 w 1420681"/>
              <a:gd name="connsiteY0" fmla="*/ 115792 h 2571838"/>
              <a:gd name="connsiteX1" fmla="*/ 461200 w 1420681"/>
              <a:gd name="connsiteY1" fmla="*/ 187758 h 2571838"/>
              <a:gd name="connsiteX2" fmla="*/ 867600 w 1420681"/>
              <a:gd name="connsiteY2" fmla="*/ 1144492 h 2571838"/>
              <a:gd name="connsiteX3" fmla="*/ 1409466 w 1420681"/>
              <a:gd name="connsiteY3" fmla="*/ 2477992 h 2571838"/>
              <a:gd name="connsiteX4" fmla="*/ 1202033 w 1420681"/>
              <a:gd name="connsiteY4" fmla="*/ 2435658 h 2571838"/>
              <a:gd name="connsiteX5" fmla="*/ 821033 w 1420681"/>
              <a:gd name="connsiteY5" fmla="*/ 2232458 h 2571838"/>
              <a:gd name="connsiteX6" fmla="*/ 740600 w 1420681"/>
              <a:gd name="connsiteY6" fmla="*/ 1986925 h 2571838"/>
              <a:gd name="connsiteX7" fmla="*/ 740600 w 1420681"/>
              <a:gd name="connsiteY7" fmla="*/ 1601692 h 2571838"/>
              <a:gd name="connsiteX8" fmla="*/ 541633 w 1420681"/>
              <a:gd name="connsiteY8" fmla="*/ 1000558 h 2571838"/>
              <a:gd name="connsiteX9" fmla="*/ 71733 w 1420681"/>
              <a:gd name="connsiteY9" fmla="*/ 247025 h 2571838"/>
              <a:gd name="connsiteX10" fmla="*/ 25166 w 1420681"/>
              <a:gd name="connsiteY10" fmla="*/ 403658 h 2571838"/>
              <a:gd name="connsiteX11" fmla="*/ 304566 w 1420681"/>
              <a:gd name="connsiteY11" fmla="*/ 9958 h 2571838"/>
              <a:gd name="connsiteX12" fmla="*/ 452733 w 1420681"/>
              <a:gd name="connsiteY12" fmla="*/ 115792 h 25718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1420681" h="2571838">
                <a:moveTo>
                  <a:pt x="452733" y="115792"/>
                </a:moveTo>
                <a:cubicBezTo>
                  <a:pt x="478839" y="145425"/>
                  <a:pt x="392055" y="16308"/>
                  <a:pt x="461200" y="187758"/>
                </a:cubicBezTo>
                <a:cubicBezTo>
                  <a:pt x="530345" y="359208"/>
                  <a:pt x="709556" y="762786"/>
                  <a:pt x="867600" y="1144492"/>
                </a:cubicBezTo>
                <a:cubicBezTo>
                  <a:pt x="1025644" y="1526198"/>
                  <a:pt x="1353727" y="2262798"/>
                  <a:pt x="1409466" y="2477992"/>
                </a:cubicBezTo>
                <a:cubicBezTo>
                  <a:pt x="1465205" y="2693186"/>
                  <a:pt x="1300105" y="2476580"/>
                  <a:pt x="1202033" y="2435658"/>
                </a:cubicBezTo>
                <a:cubicBezTo>
                  <a:pt x="1103961" y="2394736"/>
                  <a:pt x="897939" y="2307247"/>
                  <a:pt x="821033" y="2232458"/>
                </a:cubicBezTo>
                <a:cubicBezTo>
                  <a:pt x="744128" y="2157669"/>
                  <a:pt x="754005" y="2092053"/>
                  <a:pt x="740600" y="1986925"/>
                </a:cubicBezTo>
                <a:cubicBezTo>
                  <a:pt x="727195" y="1881797"/>
                  <a:pt x="773761" y="1766086"/>
                  <a:pt x="740600" y="1601692"/>
                </a:cubicBezTo>
                <a:cubicBezTo>
                  <a:pt x="707439" y="1437298"/>
                  <a:pt x="653111" y="1226336"/>
                  <a:pt x="541633" y="1000558"/>
                </a:cubicBezTo>
                <a:cubicBezTo>
                  <a:pt x="430155" y="774780"/>
                  <a:pt x="157811" y="346508"/>
                  <a:pt x="71733" y="247025"/>
                </a:cubicBezTo>
                <a:cubicBezTo>
                  <a:pt x="-14345" y="147542"/>
                  <a:pt x="-13639" y="443169"/>
                  <a:pt x="25166" y="403658"/>
                </a:cubicBezTo>
                <a:cubicBezTo>
                  <a:pt x="63971" y="364147"/>
                  <a:pt x="227660" y="55113"/>
                  <a:pt x="304566" y="9958"/>
                </a:cubicBezTo>
                <a:cubicBezTo>
                  <a:pt x="381472" y="-35198"/>
                  <a:pt x="426627" y="86159"/>
                  <a:pt x="452733" y="115792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09" name="フリーフォーム: 図形 3308">
            <a:extLst>
              <a:ext uri="{FF2B5EF4-FFF2-40B4-BE49-F238E27FC236}">
                <a16:creationId xmlns:a16="http://schemas.microsoft.com/office/drawing/2014/main" id="{8066CC61-DB1C-432B-AD82-8606729469B9}"/>
              </a:ext>
            </a:extLst>
          </p:cNvPr>
          <p:cNvSpPr/>
          <p:nvPr/>
        </p:nvSpPr>
        <p:spPr>
          <a:xfrm>
            <a:off x="5353193" y="3771256"/>
            <a:ext cx="586758" cy="290510"/>
          </a:xfrm>
          <a:custGeom>
            <a:avLst/>
            <a:gdLst>
              <a:gd name="connsiteX0" fmla="*/ 1974 w 586758"/>
              <a:gd name="connsiteY0" fmla="*/ 72611 h 290510"/>
              <a:gd name="connsiteX1" fmla="*/ 86640 w 586758"/>
              <a:gd name="connsiteY1" fmla="*/ 59911 h 290510"/>
              <a:gd name="connsiteX2" fmla="*/ 315240 w 586758"/>
              <a:gd name="connsiteY2" fmla="*/ 4877 h 290510"/>
              <a:gd name="connsiteX3" fmla="*/ 586174 w 586758"/>
              <a:gd name="connsiteY3" fmla="*/ 199611 h 290510"/>
              <a:gd name="connsiteX4" fmla="*/ 382974 w 586758"/>
              <a:gd name="connsiteY4" fmla="*/ 229244 h 290510"/>
              <a:gd name="connsiteX5" fmla="*/ 230574 w 586758"/>
              <a:gd name="connsiteY5" fmla="*/ 288511 h 290510"/>
              <a:gd name="connsiteX6" fmla="*/ 158607 w 586758"/>
              <a:gd name="connsiteY6" fmla="*/ 148811 h 290510"/>
              <a:gd name="connsiteX7" fmla="*/ 1974 w 586758"/>
              <a:gd name="connsiteY7" fmla="*/ 72611 h 2905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586758" h="290510">
                <a:moveTo>
                  <a:pt x="1974" y="72611"/>
                </a:moveTo>
                <a:cubicBezTo>
                  <a:pt x="-10020" y="57794"/>
                  <a:pt x="34429" y="71200"/>
                  <a:pt x="86640" y="59911"/>
                </a:cubicBezTo>
                <a:cubicBezTo>
                  <a:pt x="138851" y="48622"/>
                  <a:pt x="231984" y="-18406"/>
                  <a:pt x="315240" y="4877"/>
                </a:cubicBezTo>
                <a:cubicBezTo>
                  <a:pt x="398496" y="28160"/>
                  <a:pt x="574885" y="162217"/>
                  <a:pt x="586174" y="199611"/>
                </a:cubicBezTo>
                <a:cubicBezTo>
                  <a:pt x="597463" y="237005"/>
                  <a:pt x="442241" y="214427"/>
                  <a:pt x="382974" y="229244"/>
                </a:cubicBezTo>
                <a:cubicBezTo>
                  <a:pt x="323707" y="244061"/>
                  <a:pt x="267968" y="301916"/>
                  <a:pt x="230574" y="288511"/>
                </a:cubicBezTo>
                <a:cubicBezTo>
                  <a:pt x="193180" y="275106"/>
                  <a:pt x="195296" y="184794"/>
                  <a:pt x="158607" y="148811"/>
                </a:cubicBezTo>
                <a:cubicBezTo>
                  <a:pt x="121918" y="112828"/>
                  <a:pt x="13968" y="87428"/>
                  <a:pt x="1974" y="72611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0" name="フリーフォーム: 図形 3309">
            <a:extLst>
              <a:ext uri="{FF2B5EF4-FFF2-40B4-BE49-F238E27FC236}">
                <a16:creationId xmlns:a16="http://schemas.microsoft.com/office/drawing/2014/main" id="{BE505214-93DD-4129-B5EF-3C8926BF14A9}"/>
              </a:ext>
            </a:extLst>
          </p:cNvPr>
          <p:cNvSpPr/>
          <p:nvPr/>
        </p:nvSpPr>
        <p:spPr>
          <a:xfrm>
            <a:off x="5600791" y="3793061"/>
            <a:ext cx="758801" cy="1295535"/>
          </a:xfrm>
          <a:custGeom>
            <a:avLst/>
            <a:gdLst>
              <a:gd name="connsiteX0" fmla="*/ 4142 w 758801"/>
              <a:gd name="connsiteY0" fmla="*/ 6 h 1295535"/>
              <a:gd name="connsiteX1" fmla="*/ 262376 w 758801"/>
              <a:gd name="connsiteY1" fmla="*/ 359839 h 1295535"/>
              <a:gd name="connsiteX2" fmla="*/ 571409 w 758801"/>
              <a:gd name="connsiteY2" fmla="*/ 770472 h 1295535"/>
              <a:gd name="connsiteX3" fmla="*/ 673009 w 758801"/>
              <a:gd name="connsiteY3" fmla="*/ 982139 h 1295535"/>
              <a:gd name="connsiteX4" fmla="*/ 681476 w 758801"/>
              <a:gd name="connsiteY4" fmla="*/ 1295406 h 1295535"/>
              <a:gd name="connsiteX5" fmla="*/ 715342 w 758801"/>
              <a:gd name="connsiteY5" fmla="*/ 1016006 h 1295535"/>
              <a:gd name="connsiteX6" fmla="*/ 744976 w 758801"/>
              <a:gd name="connsiteY6" fmla="*/ 664639 h 1295535"/>
              <a:gd name="connsiteX7" fmla="*/ 474042 w 758801"/>
              <a:gd name="connsiteY7" fmla="*/ 368306 h 1295535"/>
              <a:gd name="connsiteX8" fmla="*/ 4142 w 758801"/>
              <a:gd name="connsiteY8" fmla="*/ 6 h 12955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758801" h="1295535">
                <a:moveTo>
                  <a:pt x="4142" y="6"/>
                </a:moveTo>
                <a:cubicBezTo>
                  <a:pt x="-31136" y="-1405"/>
                  <a:pt x="167832" y="231428"/>
                  <a:pt x="262376" y="359839"/>
                </a:cubicBezTo>
                <a:cubicBezTo>
                  <a:pt x="356920" y="488250"/>
                  <a:pt x="502970" y="666755"/>
                  <a:pt x="571409" y="770472"/>
                </a:cubicBezTo>
                <a:cubicBezTo>
                  <a:pt x="639848" y="874189"/>
                  <a:pt x="654665" y="894650"/>
                  <a:pt x="673009" y="982139"/>
                </a:cubicBezTo>
                <a:cubicBezTo>
                  <a:pt x="691353" y="1069628"/>
                  <a:pt x="674421" y="1289762"/>
                  <a:pt x="681476" y="1295406"/>
                </a:cubicBezTo>
                <a:cubicBezTo>
                  <a:pt x="688531" y="1301050"/>
                  <a:pt x="704759" y="1121134"/>
                  <a:pt x="715342" y="1016006"/>
                </a:cubicBezTo>
                <a:cubicBezTo>
                  <a:pt x="725925" y="910878"/>
                  <a:pt x="785193" y="772589"/>
                  <a:pt x="744976" y="664639"/>
                </a:cubicBezTo>
                <a:cubicBezTo>
                  <a:pt x="704759" y="556689"/>
                  <a:pt x="595398" y="481900"/>
                  <a:pt x="474042" y="368306"/>
                </a:cubicBezTo>
                <a:cubicBezTo>
                  <a:pt x="352686" y="254712"/>
                  <a:pt x="39420" y="1417"/>
                  <a:pt x="4142" y="6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1" name="フリーフォーム: 図形 3310">
            <a:extLst>
              <a:ext uri="{FF2B5EF4-FFF2-40B4-BE49-F238E27FC236}">
                <a16:creationId xmlns:a16="http://schemas.microsoft.com/office/drawing/2014/main" id="{F42A4796-4BB1-43B6-9860-716D97AF9FFA}"/>
              </a:ext>
            </a:extLst>
          </p:cNvPr>
          <p:cNvSpPr/>
          <p:nvPr/>
        </p:nvSpPr>
        <p:spPr>
          <a:xfrm>
            <a:off x="5427261" y="4019075"/>
            <a:ext cx="1035528" cy="2306474"/>
          </a:xfrm>
          <a:custGeom>
            <a:avLst/>
            <a:gdLst>
              <a:gd name="connsiteX0" fmla="*/ 4106 w 1035528"/>
              <a:gd name="connsiteY0" fmla="*/ 66092 h 2306474"/>
              <a:gd name="connsiteX1" fmla="*/ 190372 w 1035528"/>
              <a:gd name="connsiteY1" fmla="*/ 44925 h 2306474"/>
              <a:gd name="connsiteX2" fmla="*/ 389339 w 1035528"/>
              <a:gd name="connsiteY2" fmla="*/ 19525 h 2306474"/>
              <a:gd name="connsiteX3" fmla="*/ 766106 w 1035528"/>
              <a:gd name="connsiteY3" fmla="*/ 362425 h 2306474"/>
              <a:gd name="connsiteX4" fmla="*/ 905806 w 1035528"/>
              <a:gd name="connsiteY4" fmla="*/ 595258 h 2306474"/>
              <a:gd name="connsiteX5" fmla="*/ 1024339 w 1035528"/>
              <a:gd name="connsiteY5" fmla="*/ 1060925 h 2306474"/>
              <a:gd name="connsiteX6" fmla="*/ 1024339 w 1035528"/>
              <a:gd name="connsiteY6" fmla="*/ 1433458 h 2306474"/>
              <a:gd name="connsiteX7" fmla="*/ 969306 w 1035528"/>
              <a:gd name="connsiteY7" fmla="*/ 2220858 h 2306474"/>
              <a:gd name="connsiteX8" fmla="*/ 842306 w 1035528"/>
              <a:gd name="connsiteY8" fmla="*/ 2275892 h 2306474"/>
              <a:gd name="connsiteX9" fmla="*/ 503639 w 1035528"/>
              <a:gd name="connsiteY9" fmla="*/ 2136192 h 2306474"/>
              <a:gd name="connsiteX10" fmla="*/ 867706 w 1035528"/>
              <a:gd name="connsiteY10" fmla="*/ 1954158 h 2306474"/>
              <a:gd name="connsiteX11" fmla="*/ 939672 w 1035528"/>
              <a:gd name="connsiteY11" fmla="*/ 1640892 h 2306474"/>
              <a:gd name="connsiteX12" fmla="*/ 833839 w 1035528"/>
              <a:gd name="connsiteY12" fmla="*/ 1285292 h 2306474"/>
              <a:gd name="connsiteX13" fmla="*/ 376639 w 1035528"/>
              <a:gd name="connsiteY13" fmla="*/ 421692 h 2306474"/>
              <a:gd name="connsiteX14" fmla="*/ 4106 w 1035528"/>
              <a:gd name="connsiteY14" fmla="*/ 66092 h 23064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035528" h="2306474">
                <a:moveTo>
                  <a:pt x="4106" y="66092"/>
                </a:moveTo>
                <a:cubicBezTo>
                  <a:pt x="-26938" y="3298"/>
                  <a:pt x="126167" y="52686"/>
                  <a:pt x="190372" y="44925"/>
                </a:cubicBezTo>
                <a:cubicBezTo>
                  <a:pt x="254578" y="37164"/>
                  <a:pt x="293383" y="-33392"/>
                  <a:pt x="389339" y="19525"/>
                </a:cubicBezTo>
                <a:cubicBezTo>
                  <a:pt x="485295" y="72442"/>
                  <a:pt x="680028" y="266470"/>
                  <a:pt x="766106" y="362425"/>
                </a:cubicBezTo>
                <a:cubicBezTo>
                  <a:pt x="852184" y="458380"/>
                  <a:pt x="862767" y="478841"/>
                  <a:pt x="905806" y="595258"/>
                </a:cubicBezTo>
                <a:cubicBezTo>
                  <a:pt x="948845" y="711675"/>
                  <a:pt x="1004584" y="921225"/>
                  <a:pt x="1024339" y="1060925"/>
                </a:cubicBezTo>
                <a:cubicBezTo>
                  <a:pt x="1044094" y="1200625"/>
                  <a:pt x="1033511" y="1240136"/>
                  <a:pt x="1024339" y="1433458"/>
                </a:cubicBezTo>
                <a:cubicBezTo>
                  <a:pt x="1015167" y="1626780"/>
                  <a:pt x="999645" y="2080452"/>
                  <a:pt x="969306" y="2220858"/>
                </a:cubicBezTo>
                <a:cubicBezTo>
                  <a:pt x="938967" y="2361264"/>
                  <a:pt x="919917" y="2290003"/>
                  <a:pt x="842306" y="2275892"/>
                </a:cubicBezTo>
                <a:cubicBezTo>
                  <a:pt x="764695" y="2261781"/>
                  <a:pt x="499406" y="2189814"/>
                  <a:pt x="503639" y="2136192"/>
                </a:cubicBezTo>
                <a:cubicBezTo>
                  <a:pt x="507872" y="2082570"/>
                  <a:pt x="795034" y="2036708"/>
                  <a:pt x="867706" y="1954158"/>
                </a:cubicBezTo>
                <a:cubicBezTo>
                  <a:pt x="940378" y="1871608"/>
                  <a:pt x="945317" y="1752370"/>
                  <a:pt x="939672" y="1640892"/>
                </a:cubicBezTo>
                <a:cubicBezTo>
                  <a:pt x="934028" y="1529414"/>
                  <a:pt x="927678" y="1488492"/>
                  <a:pt x="833839" y="1285292"/>
                </a:cubicBezTo>
                <a:cubicBezTo>
                  <a:pt x="740000" y="1082092"/>
                  <a:pt x="509283" y="624186"/>
                  <a:pt x="376639" y="421692"/>
                </a:cubicBezTo>
                <a:cubicBezTo>
                  <a:pt x="243995" y="219198"/>
                  <a:pt x="35150" y="128886"/>
                  <a:pt x="4106" y="66092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2" name="フリーフォーム: 図形 3311">
            <a:extLst>
              <a:ext uri="{FF2B5EF4-FFF2-40B4-BE49-F238E27FC236}">
                <a16:creationId xmlns:a16="http://schemas.microsoft.com/office/drawing/2014/main" id="{7BF3F187-F2A2-448C-A68E-D3400C41EF4A}"/>
              </a:ext>
            </a:extLst>
          </p:cNvPr>
          <p:cNvSpPr/>
          <p:nvPr/>
        </p:nvSpPr>
        <p:spPr>
          <a:xfrm>
            <a:off x="5447680" y="4188927"/>
            <a:ext cx="881157" cy="1933344"/>
          </a:xfrm>
          <a:custGeom>
            <a:avLst/>
            <a:gdLst>
              <a:gd name="connsiteX0" fmla="*/ 38720 w 881157"/>
              <a:gd name="connsiteY0" fmla="*/ 179873 h 1933344"/>
              <a:gd name="connsiteX1" fmla="*/ 280020 w 881157"/>
              <a:gd name="connsiteY1" fmla="*/ 6306 h 1933344"/>
              <a:gd name="connsiteX2" fmla="*/ 525553 w 881157"/>
              <a:gd name="connsiteY2" fmla="*/ 446573 h 1933344"/>
              <a:gd name="connsiteX3" fmla="*/ 821887 w 881157"/>
              <a:gd name="connsiteY3" fmla="*/ 895306 h 1933344"/>
              <a:gd name="connsiteX4" fmla="*/ 830353 w 881157"/>
              <a:gd name="connsiteY4" fmla="*/ 1170473 h 1933344"/>
              <a:gd name="connsiteX5" fmla="*/ 872687 w 881157"/>
              <a:gd name="connsiteY5" fmla="*/ 1454106 h 1933344"/>
              <a:gd name="connsiteX6" fmla="*/ 851520 w 881157"/>
              <a:gd name="connsiteY6" fmla="*/ 1919773 h 1933344"/>
              <a:gd name="connsiteX7" fmla="*/ 589053 w 881157"/>
              <a:gd name="connsiteY7" fmla="*/ 1771606 h 1933344"/>
              <a:gd name="connsiteX8" fmla="*/ 428187 w 881157"/>
              <a:gd name="connsiteY8" fmla="*/ 1390606 h 1933344"/>
              <a:gd name="connsiteX9" fmla="*/ 470520 w 881157"/>
              <a:gd name="connsiteY9" fmla="*/ 908006 h 1933344"/>
              <a:gd name="connsiteX10" fmla="*/ 445120 w 881157"/>
              <a:gd name="connsiteY10" fmla="*/ 717506 h 1933344"/>
              <a:gd name="connsiteX11" fmla="*/ 42953 w 881157"/>
              <a:gd name="connsiteY11" fmla="*/ 86740 h 1933344"/>
              <a:gd name="connsiteX12" fmla="*/ 38720 w 881157"/>
              <a:gd name="connsiteY12" fmla="*/ 179873 h 19333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881157" h="1933344">
                <a:moveTo>
                  <a:pt x="38720" y="179873"/>
                </a:moveTo>
                <a:cubicBezTo>
                  <a:pt x="78231" y="166467"/>
                  <a:pt x="198881" y="-38144"/>
                  <a:pt x="280020" y="6306"/>
                </a:cubicBezTo>
                <a:cubicBezTo>
                  <a:pt x="361159" y="50756"/>
                  <a:pt x="435242" y="298406"/>
                  <a:pt x="525553" y="446573"/>
                </a:cubicBezTo>
                <a:cubicBezTo>
                  <a:pt x="615864" y="594740"/>
                  <a:pt x="771087" y="774656"/>
                  <a:pt x="821887" y="895306"/>
                </a:cubicBezTo>
                <a:cubicBezTo>
                  <a:pt x="872687" y="1015956"/>
                  <a:pt x="821886" y="1077340"/>
                  <a:pt x="830353" y="1170473"/>
                </a:cubicBezTo>
                <a:cubicBezTo>
                  <a:pt x="838820" y="1263606"/>
                  <a:pt x="869159" y="1329223"/>
                  <a:pt x="872687" y="1454106"/>
                </a:cubicBezTo>
                <a:cubicBezTo>
                  <a:pt x="876215" y="1578989"/>
                  <a:pt x="898792" y="1866856"/>
                  <a:pt x="851520" y="1919773"/>
                </a:cubicBezTo>
                <a:cubicBezTo>
                  <a:pt x="804248" y="1972690"/>
                  <a:pt x="659608" y="1859800"/>
                  <a:pt x="589053" y="1771606"/>
                </a:cubicBezTo>
                <a:cubicBezTo>
                  <a:pt x="518498" y="1683412"/>
                  <a:pt x="447943" y="1534539"/>
                  <a:pt x="428187" y="1390606"/>
                </a:cubicBezTo>
                <a:cubicBezTo>
                  <a:pt x="408432" y="1246673"/>
                  <a:pt x="467698" y="1020189"/>
                  <a:pt x="470520" y="908006"/>
                </a:cubicBezTo>
                <a:cubicBezTo>
                  <a:pt x="473342" y="795823"/>
                  <a:pt x="516381" y="854384"/>
                  <a:pt x="445120" y="717506"/>
                </a:cubicBezTo>
                <a:cubicBezTo>
                  <a:pt x="373859" y="580628"/>
                  <a:pt x="111392" y="182695"/>
                  <a:pt x="42953" y="86740"/>
                </a:cubicBezTo>
                <a:cubicBezTo>
                  <a:pt x="-25486" y="-9215"/>
                  <a:pt x="-791" y="193279"/>
                  <a:pt x="38720" y="179873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3" name="フリーフォーム: 図形 3312">
            <a:extLst>
              <a:ext uri="{FF2B5EF4-FFF2-40B4-BE49-F238E27FC236}">
                <a16:creationId xmlns:a16="http://schemas.microsoft.com/office/drawing/2014/main" id="{5E60E481-E7F2-493F-B603-F5198A9B5B2B}"/>
              </a:ext>
            </a:extLst>
          </p:cNvPr>
          <p:cNvSpPr/>
          <p:nvPr/>
        </p:nvSpPr>
        <p:spPr>
          <a:xfrm>
            <a:off x="6373984" y="4074634"/>
            <a:ext cx="637719" cy="880205"/>
          </a:xfrm>
          <a:custGeom>
            <a:avLst/>
            <a:gdLst>
              <a:gd name="connsiteX0" fmla="*/ 9883 w 637719"/>
              <a:gd name="connsiteY0" fmla="*/ 40166 h 880205"/>
              <a:gd name="connsiteX1" fmla="*/ 115716 w 637719"/>
              <a:gd name="connsiteY1" fmla="*/ 116366 h 880205"/>
              <a:gd name="connsiteX2" fmla="*/ 450149 w 637719"/>
              <a:gd name="connsiteY2" fmla="*/ 552399 h 880205"/>
              <a:gd name="connsiteX3" fmla="*/ 623716 w 637719"/>
              <a:gd name="connsiteY3" fmla="*/ 819099 h 880205"/>
              <a:gd name="connsiteX4" fmla="*/ 594083 w 637719"/>
              <a:gd name="connsiteY4" fmla="*/ 869899 h 880205"/>
              <a:gd name="connsiteX5" fmla="*/ 331616 w 637719"/>
              <a:gd name="connsiteY5" fmla="*/ 666699 h 880205"/>
              <a:gd name="connsiteX6" fmla="*/ 9883 w 637719"/>
              <a:gd name="connsiteY6" fmla="*/ 40166 h 88020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37719" h="880205">
                <a:moveTo>
                  <a:pt x="9883" y="40166"/>
                </a:moveTo>
                <a:cubicBezTo>
                  <a:pt x="-26100" y="-51556"/>
                  <a:pt x="42338" y="30994"/>
                  <a:pt x="115716" y="116366"/>
                </a:cubicBezTo>
                <a:cubicBezTo>
                  <a:pt x="189094" y="201738"/>
                  <a:pt x="365482" y="435277"/>
                  <a:pt x="450149" y="552399"/>
                </a:cubicBezTo>
                <a:cubicBezTo>
                  <a:pt x="534816" y="669521"/>
                  <a:pt x="599727" y="766182"/>
                  <a:pt x="623716" y="819099"/>
                </a:cubicBezTo>
                <a:cubicBezTo>
                  <a:pt x="647705" y="872016"/>
                  <a:pt x="642766" y="895299"/>
                  <a:pt x="594083" y="869899"/>
                </a:cubicBezTo>
                <a:cubicBezTo>
                  <a:pt x="545400" y="844499"/>
                  <a:pt x="423338" y="804282"/>
                  <a:pt x="331616" y="666699"/>
                </a:cubicBezTo>
                <a:cubicBezTo>
                  <a:pt x="239894" y="529116"/>
                  <a:pt x="45866" y="131888"/>
                  <a:pt x="9883" y="40166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4" name="フリーフォーム: 図形 3313">
            <a:extLst>
              <a:ext uri="{FF2B5EF4-FFF2-40B4-BE49-F238E27FC236}">
                <a16:creationId xmlns:a16="http://schemas.microsoft.com/office/drawing/2014/main" id="{7844CED7-F9E0-4B5A-B178-645C25A401AB}"/>
              </a:ext>
            </a:extLst>
          </p:cNvPr>
          <p:cNvSpPr/>
          <p:nvPr/>
        </p:nvSpPr>
        <p:spPr>
          <a:xfrm>
            <a:off x="6697947" y="4678733"/>
            <a:ext cx="1338478" cy="1394172"/>
          </a:xfrm>
          <a:custGeom>
            <a:avLst/>
            <a:gdLst>
              <a:gd name="connsiteX0" fmla="*/ 20353 w 1338478"/>
              <a:gd name="connsiteY0" fmla="*/ 96467 h 1394172"/>
              <a:gd name="connsiteX1" fmla="*/ 151586 w 1338478"/>
              <a:gd name="connsiteY1" fmla="*/ 143034 h 1394172"/>
              <a:gd name="connsiteX2" fmla="*/ 972853 w 1338478"/>
              <a:gd name="connsiteY2" fmla="*/ 739934 h 1394172"/>
              <a:gd name="connsiteX3" fmla="*/ 1336920 w 1338478"/>
              <a:gd name="connsiteY3" fmla="*/ 900800 h 1394172"/>
              <a:gd name="connsiteX4" fmla="*/ 1099853 w 1338478"/>
              <a:gd name="connsiteY4" fmla="*/ 1070134 h 1394172"/>
              <a:gd name="connsiteX5" fmla="*/ 989786 w 1338478"/>
              <a:gd name="connsiteY5" fmla="*/ 1383400 h 1394172"/>
              <a:gd name="connsiteX6" fmla="*/ 917820 w 1338478"/>
              <a:gd name="connsiteY6" fmla="*/ 1290267 h 1394172"/>
              <a:gd name="connsiteX7" fmla="*/ 541053 w 1338478"/>
              <a:gd name="connsiteY7" fmla="*/ 985467 h 1394172"/>
              <a:gd name="connsiteX8" fmla="*/ 172753 w 1338478"/>
              <a:gd name="connsiteY8" fmla="*/ 566367 h 1394172"/>
              <a:gd name="connsiteX9" fmla="*/ 16120 w 1338478"/>
              <a:gd name="connsiteY9" fmla="*/ 24500 h 1394172"/>
              <a:gd name="connsiteX10" fmla="*/ 20353 w 1338478"/>
              <a:gd name="connsiteY10" fmla="*/ 96467 h 13941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38478" h="1394172">
                <a:moveTo>
                  <a:pt x="20353" y="96467"/>
                </a:moveTo>
                <a:cubicBezTo>
                  <a:pt x="42931" y="116223"/>
                  <a:pt x="-7164" y="35790"/>
                  <a:pt x="151586" y="143034"/>
                </a:cubicBezTo>
                <a:cubicBezTo>
                  <a:pt x="310336" y="250278"/>
                  <a:pt x="775297" y="613640"/>
                  <a:pt x="972853" y="739934"/>
                </a:cubicBezTo>
                <a:cubicBezTo>
                  <a:pt x="1170409" y="866228"/>
                  <a:pt x="1315753" y="845767"/>
                  <a:pt x="1336920" y="900800"/>
                </a:cubicBezTo>
                <a:cubicBezTo>
                  <a:pt x="1358087" y="955833"/>
                  <a:pt x="1157709" y="989701"/>
                  <a:pt x="1099853" y="1070134"/>
                </a:cubicBezTo>
                <a:cubicBezTo>
                  <a:pt x="1041997" y="1150567"/>
                  <a:pt x="1020125" y="1346711"/>
                  <a:pt x="989786" y="1383400"/>
                </a:cubicBezTo>
                <a:cubicBezTo>
                  <a:pt x="959447" y="1420089"/>
                  <a:pt x="992609" y="1356589"/>
                  <a:pt x="917820" y="1290267"/>
                </a:cubicBezTo>
                <a:cubicBezTo>
                  <a:pt x="843031" y="1223945"/>
                  <a:pt x="665231" y="1106117"/>
                  <a:pt x="541053" y="985467"/>
                </a:cubicBezTo>
                <a:cubicBezTo>
                  <a:pt x="416875" y="864817"/>
                  <a:pt x="260242" y="726528"/>
                  <a:pt x="172753" y="566367"/>
                </a:cubicBezTo>
                <a:cubicBezTo>
                  <a:pt x="85264" y="406206"/>
                  <a:pt x="41520" y="102111"/>
                  <a:pt x="16120" y="24500"/>
                </a:cubicBezTo>
                <a:cubicBezTo>
                  <a:pt x="-9280" y="-53111"/>
                  <a:pt x="-2225" y="76711"/>
                  <a:pt x="20353" y="96467"/>
                </a:cubicBezTo>
                <a:close/>
              </a:path>
            </a:pathLst>
          </a:custGeom>
          <a:solidFill>
            <a:srgbClr val="D5A26F">
              <a:alpha val="8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6" name="フリーフォーム: 図形 3315">
            <a:extLst>
              <a:ext uri="{FF2B5EF4-FFF2-40B4-BE49-F238E27FC236}">
                <a16:creationId xmlns:a16="http://schemas.microsoft.com/office/drawing/2014/main" id="{A6BA127D-B9CC-4E60-B50A-A404C85E583F}"/>
              </a:ext>
            </a:extLst>
          </p:cNvPr>
          <p:cNvSpPr/>
          <p:nvPr/>
        </p:nvSpPr>
        <p:spPr>
          <a:xfrm>
            <a:off x="6565889" y="4121782"/>
            <a:ext cx="296958" cy="475099"/>
          </a:xfrm>
          <a:custGeom>
            <a:avLst/>
            <a:gdLst>
              <a:gd name="connsiteX0" fmla="*/ 11 w 296958"/>
              <a:gd name="connsiteY0" fmla="*/ 132718 h 475099"/>
              <a:gd name="connsiteX1" fmla="*/ 215911 w 296958"/>
              <a:gd name="connsiteY1" fmla="*/ 45406 h 475099"/>
              <a:gd name="connsiteX2" fmla="*/ 296874 w 296958"/>
              <a:gd name="connsiteY2" fmla="*/ 956 h 475099"/>
              <a:gd name="connsiteX3" fmla="*/ 231786 w 296958"/>
              <a:gd name="connsiteY3" fmla="*/ 85093 h 475099"/>
              <a:gd name="connsiteX4" fmla="*/ 250836 w 296958"/>
              <a:gd name="connsiteY4" fmla="*/ 450218 h 475099"/>
              <a:gd name="connsiteX5" fmla="*/ 225436 w 296958"/>
              <a:gd name="connsiteY5" fmla="*/ 408943 h 475099"/>
              <a:gd name="connsiteX6" fmla="*/ 11 w 296958"/>
              <a:gd name="connsiteY6" fmla="*/ 132718 h 4750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96958" h="475099">
                <a:moveTo>
                  <a:pt x="11" y="132718"/>
                </a:moveTo>
                <a:cubicBezTo>
                  <a:pt x="-1576" y="72129"/>
                  <a:pt x="166434" y="67366"/>
                  <a:pt x="215911" y="45406"/>
                </a:cubicBezTo>
                <a:cubicBezTo>
                  <a:pt x="265388" y="23446"/>
                  <a:pt x="294228" y="-5659"/>
                  <a:pt x="296874" y="956"/>
                </a:cubicBezTo>
                <a:cubicBezTo>
                  <a:pt x="299520" y="7570"/>
                  <a:pt x="239459" y="10216"/>
                  <a:pt x="231786" y="85093"/>
                </a:cubicBezTo>
                <a:cubicBezTo>
                  <a:pt x="224113" y="159970"/>
                  <a:pt x="251894" y="396243"/>
                  <a:pt x="250836" y="450218"/>
                </a:cubicBezTo>
                <a:cubicBezTo>
                  <a:pt x="249778" y="504193"/>
                  <a:pt x="265917" y="461066"/>
                  <a:pt x="225436" y="408943"/>
                </a:cubicBezTo>
                <a:cubicBezTo>
                  <a:pt x="184955" y="356820"/>
                  <a:pt x="1598" y="193307"/>
                  <a:pt x="11" y="132718"/>
                </a:cubicBezTo>
                <a:close/>
              </a:path>
            </a:pathLst>
          </a:custGeom>
          <a:solidFill>
            <a:srgbClr val="EEDD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7" name="フリーフォーム: 図形 3316">
            <a:extLst>
              <a:ext uri="{FF2B5EF4-FFF2-40B4-BE49-F238E27FC236}">
                <a16:creationId xmlns:a16="http://schemas.microsoft.com/office/drawing/2014/main" id="{C4B9CB2A-4577-449A-AB7D-9ED45408593F}"/>
              </a:ext>
            </a:extLst>
          </p:cNvPr>
          <p:cNvSpPr/>
          <p:nvPr/>
        </p:nvSpPr>
        <p:spPr>
          <a:xfrm>
            <a:off x="6922840" y="4340195"/>
            <a:ext cx="618375" cy="629549"/>
          </a:xfrm>
          <a:custGeom>
            <a:avLst/>
            <a:gdLst>
              <a:gd name="connsiteX0" fmla="*/ 1835 w 618375"/>
              <a:gd name="connsiteY0" fmla="*/ 3205 h 629549"/>
              <a:gd name="connsiteX1" fmla="*/ 135185 w 618375"/>
              <a:gd name="connsiteY1" fmla="*/ 101630 h 629549"/>
              <a:gd name="connsiteX2" fmla="*/ 230435 w 618375"/>
              <a:gd name="connsiteY2" fmla="*/ 98455 h 629549"/>
              <a:gd name="connsiteX3" fmla="*/ 487610 w 618375"/>
              <a:gd name="connsiteY3" fmla="*/ 22255 h 629549"/>
              <a:gd name="connsiteX4" fmla="*/ 617785 w 618375"/>
              <a:gd name="connsiteY4" fmla="*/ 9555 h 629549"/>
              <a:gd name="connsiteX5" fmla="*/ 439985 w 618375"/>
              <a:gd name="connsiteY5" fmla="*/ 76230 h 629549"/>
              <a:gd name="connsiteX6" fmla="*/ 363785 w 618375"/>
              <a:gd name="connsiteY6" fmla="*/ 263555 h 629549"/>
              <a:gd name="connsiteX7" fmla="*/ 493960 w 618375"/>
              <a:gd name="connsiteY7" fmla="*/ 619155 h 629549"/>
              <a:gd name="connsiteX8" fmla="*/ 58985 w 618375"/>
              <a:gd name="connsiteY8" fmla="*/ 530255 h 629549"/>
              <a:gd name="connsiteX9" fmla="*/ 20885 w 618375"/>
              <a:gd name="connsiteY9" fmla="*/ 485805 h 629549"/>
              <a:gd name="connsiteX10" fmla="*/ 55810 w 618375"/>
              <a:gd name="connsiteY10" fmla="*/ 238155 h 629549"/>
              <a:gd name="connsiteX11" fmla="*/ 1835 w 618375"/>
              <a:gd name="connsiteY11" fmla="*/ 3205 h 6295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18375" h="629549">
                <a:moveTo>
                  <a:pt x="1835" y="3205"/>
                </a:moveTo>
                <a:cubicBezTo>
                  <a:pt x="15064" y="-19549"/>
                  <a:pt x="97085" y="85755"/>
                  <a:pt x="135185" y="101630"/>
                </a:cubicBezTo>
                <a:cubicBezTo>
                  <a:pt x="173285" y="117505"/>
                  <a:pt x="171698" y="111684"/>
                  <a:pt x="230435" y="98455"/>
                </a:cubicBezTo>
                <a:cubicBezTo>
                  <a:pt x="289172" y="85226"/>
                  <a:pt x="423052" y="37072"/>
                  <a:pt x="487610" y="22255"/>
                </a:cubicBezTo>
                <a:cubicBezTo>
                  <a:pt x="552168" y="7438"/>
                  <a:pt x="625723" y="559"/>
                  <a:pt x="617785" y="9555"/>
                </a:cubicBezTo>
                <a:cubicBezTo>
                  <a:pt x="609848" y="18551"/>
                  <a:pt x="482318" y="33897"/>
                  <a:pt x="439985" y="76230"/>
                </a:cubicBezTo>
                <a:cubicBezTo>
                  <a:pt x="397652" y="118563"/>
                  <a:pt x="354789" y="173068"/>
                  <a:pt x="363785" y="263555"/>
                </a:cubicBezTo>
                <a:cubicBezTo>
                  <a:pt x="372781" y="354043"/>
                  <a:pt x="544760" y="574705"/>
                  <a:pt x="493960" y="619155"/>
                </a:cubicBezTo>
                <a:cubicBezTo>
                  <a:pt x="443160" y="663605"/>
                  <a:pt x="137831" y="552480"/>
                  <a:pt x="58985" y="530255"/>
                </a:cubicBezTo>
                <a:cubicBezTo>
                  <a:pt x="-19861" y="508030"/>
                  <a:pt x="21414" y="534488"/>
                  <a:pt x="20885" y="485805"/>
                </a:cubicBezTo>
                <a:cubicBezTo>
                  <a:pt x="20356" y="437122"/>
                  <a:pt x="60572" y="320705"/>
                  <a:pt x="55810" y="238155"/>
                </a:cubicBezTo>
                <a:cubicBezTo>
                  <a:pt x="51048" y="155605"/>
                  <a:pt x="-11394" y="25959"/>
                  <a:pt x="1835" y="3205"/>
                </a:cubicBezTo>
                <a:close/>
              </a:path>
            </a:pathLst>
          </a:custGeom>
          <a:solidFill>
            <a:srgbClr val="EEDD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8" name="フリーフォーム: 図形 3317">
            <a:extLst>
              <a:ext uri="{FF2B5EF4-FFF2-40B4-BE49-F238E27FC236}">
                <a16:creationId xmlns:a16="http://schemas.microsoft.com/office/drawing/2014/main" id="{CF87A55F-014E-4075-B9A4-343449A66E8F}"/>
              </a:ext>
            </a:extLst>
          </p:cNvPr>
          <p:cNvSpPr/>
          <p:nvPr/>
        </p:nvSpPr>
        <p:spPr>
          <a:xfrm>
            <a:off x="7255728" y="4386254"/>
            <a:ext cx="813331" cy="477267"/>
          </a:xfrm>
          <a:custGeom>
            <a:avLst/>
            <a:gdLst>
              <a:gd name="connsiteX0" fmla="*/ 161072 w 813331"/>
              <a:gd name="connsiteY0" fmla="*/ 9 h 477267"/>
              <a:gd name="connsiteX1" fmla="*/ 264260 w 813331"/>
              <a:gd name="connsiteY1" fmla="*/ 123834 h 477267"/>
              <a:gd name="connsiteX2" fmla="*/ 411897 w 813331"/>
              <a:gd name="connsiteY2" fmla="*/ 203209 h 477267"/>
              <a:gd name="connsiteX3" fmla="*/ 740510 w 813331"/>
              <a:gd name="connsiteY3" fmla="*/ 230196 h 477267"/>
              <a:gd name="connsiteX4" fmla="*/ 808772 w 813331"/>
              <a:gd name="connsiteY4" fmla="*/ 106371 h 477267"/>
              <a:gd name="connsiteX5" fmla="*/ 657960 w 813331"/>
              <a:gd name="connsiteY5" fmla="*/ 271471 h 477267"/>
              <a:gd name="connsiteX6" fmla="*/ 427772 w 813331"/>
              <a:gd name="connsiteY6" fmla="*/ 439746 h 477267"/>
              <a:gd name="connsiteX7" fmla="*/ 235685 w 813331"/>
              <a:gd name="connsiteY7" fmla="*/ 461971 h 477267"/>
              <a:gd name="connsiteX8" fmla="*/ 8672 w 813331"/>
              <a:gd name="connsiteY8" fmla="*/ 250834 h 477267"/>
              <a:gd name="connsiteX9" fmla="*/ 59472 w 813331"/>
              <a:gd name="connsiteY9" fmla="*/ 130184 h 477267"/>
              <a:gd name="connsiteX10" fmla="*/ 161072 w 813331"/>
              <a:gd name="connsiteY10" fmla="*/ 9 h 4772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813331" h="477267">
                <a:moveTo>
                  <a:pt x="161072" y="9"/>
                </a:moveTo>
                <a:cubicBezTo>
                  <a:pt x="195203" y="-1049"/>
                  <a:pt x="222456" y="89967"/>
                  <a:pt x="264260" y="123834"/>
                </a:cubicBezTo>
                <a:cubicBezTo>
                  <a:pt x="306064" y="157701"/>
                  <a:pt x="332522" y="185482"/>
                  <a:pt x="411897" y="203209"/>
                </a:cubicBezTo>
                <a:cubicBezTo>
                  <a:pt x="491272" y="220936"/>
                  <a:pt x="674364" y="246336"/>
                  <a:pt x="740510" y="230196"/>
                </a:cubicBezTo>
                <a:cubicBezTo>
                  <a:pt x="806656" y="214056"/>
                  <a:pt x="822530" y="99492"/>
                  <a:pt x="808772" y="106371"/>
                </a:cubicBezTo>
                <a:cubicBezTo>
                  <a:pt x="795014" y="113250"/>
                  <a:pt x="721460" y="215909"/>
                  <a:pt x="657960" y="271471"/>
                </a:cubicBezTo>
                <a:cubicBezTo>
                  <a:pt x="594460" y="327033"/>
                  <a:pt x="498151" y="407996"/>
                  <a:pt x="427772" y="439746"/>
                </a:cubicBezTo>
                <a:cubicBezTo>
                  <a:pt x="357393" y="471496"/>
                  <a:pt x="305535" y="493456"/>
                  <a:pt x="235685" y="461971"/>
                </a:cubicBezTo>
                <a:cubicBezTo>
                  <a:pt x="165835" y="430486"/>
                  <a:pt x="38041" y="306132"/>
                  <a:pt x="8672" y="250834"/>
                </a:cubicBezTo>
                <a:cubicBezTo>
                  <a:pt x="-20697" y="195536"/>
                  <a:pt x="31691" y="168020"/>
                  <a:pt x="59472" y="130184"/>
                </a:cubicBezTo>
                <a:cubicBezTo>
                  <a:pt x="87253" y="92349"/>
                  <a:pt x="126941" y="1067"/>
                  <a:pt x="161072" y="9"/>
                </a:cubicBezTo>
                <a:close/>
              </a:path>
            </a:pathLst>
          </a:custGeom>
          <a:solidFill>
            <a:srgbClr val="EEDD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19" name="フリーフォーム: 図形 3318">
            <a:extLst>
              <a:ext uri="{FF2B5EF4-FFF2-40B4-BE49-F238E27FC236}">
                <a16:creationId xmlns:a16="http://schemas.microsoft.com/office/drawing/2014/main" id="{C199D500-C477-4D39-8B1A-C41302CA0142}"/>
              </a:ext>
            </a:extLst>
          </p:cNvPr>
          <p:cNvSpPr/>
          <p:nvPr/>
        </p:nvSpPr>
        <p:spPr>
          <a:xfrm>
            <a:off x="6292213" y="5783786"/>
            <a:ext cx="895022" cy="580527"/>
          </a:xfrm>
          <a:custGeom>
            <a:avLst/>
            <a:gdLst>
              <a:gd name="connsiteX0" fmla="*/ 184787 w 895022"/>
              <a:gd name="connsiteY0" fmla="*/ 1064 h 580527"/>
              <a:gd name="connsiteX1" fmla="*/ 322370 w 895022"/>
              <a:gd name="connsiteY1" fmla="*/ 261414 h 580527"/>
              <a:gd name="connsiteX2" fmla="*/ 277920 w 895022"/>
              <a:gd name="connsiteY2" fmla="*/ 479431 h 580527"/>
              <a:gd name="connsiteX3" fmla="*/ 4870 w 895022"/>
              <a:gd name="connsiteY3" fmla="*/ 574681 h 580527"/>
              <a:gd name="connsiteX4" fmla="*/ 540387 w 895022"/>
              <a:gd name="connsiteY4" fmla="*/ 559864 h 580527"/>
              <a:gd name="connsiteX5" fmla="*/ 889637 w 895022"/>
              <a:gd name="connsiteY5" fmla="*/ 475197 h 580527"/>
              <a:gd name="connsiteX6" fmla="*/ 711837 w 895022"/>
              <a:gd name="connsiteY6" fmla="*/ 365131 h 580527"/>
              <a:gd name="connsiteX7" fmla="*/ 184787 w 895022"/>
              <a:gd name="connsiteY7" fmla="*/ 1064 h 58052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895022" h="580527">
                <a:moveTo>
                  <a:pt x="184787" y="1064"/>
                </a:moveTo>
                <a:cubicBezTo>
                  <a:pt x="119876" y="-16222"/>
                  <a:pt x="306848" y="181686"/>
                  <a:pt x="322370" y="261414"/>
                </a:cubicBezTo>
                <a:cubicBezTo>
                  <a:pt x="337892" y="341142"/>
                  <a:pt x="330837" y="427220"/>
                  <a:pt x="277920" y="479431"/>
                </a:cubicBezTo>
                <a:cubicBezTo>
                  <a:pt x="225003" y="531642"/>
                  <a:pt x="-38874" y="561276"/>
                  <a:pt x="4870" y="574681"/>
                </a:cubicBezTo>
                <a:cubicBezTo>
                  <a:pt x="48614" y="588086"/>
                  <a:pt x="392926" y="576445"/>
                  <a:pt x="540387" y="559864"/>
                </a:cubicBezTo>
                <a:cubicBezTo>
                  <a:pt x="687848" y="543283"/>
                  <a:pt x="861062" y="507652"/>
                  <a:pt x="889637" y="475197"/>
                </a:cubicBezTo>
                <a:cubicBezTo>
                  <a:pt x="918212" y="442742"/>
                  <a:pt x="829312" y="442036"/>
                  <a:pt x="711837" y="365131"/>
                </a:cubicBezTo>
                <a:cubicBezTo>
                  <a:pt x="594362" y="288226"/>
                  <a:pt x="249698" y="18350"/>
                  <a:pt x="184787" y="1064"/>
                </a:cubicBezTo>
                <a:close/>
              </a:path>
            </a:pathLst>
          </a:custGeom>
          <a:solidFill>
            <a:srgbClr val="EEDDB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0" name="フリーフォーム: 図形 3319">
            <a:extLst>
              <a:ext uri="{FF2B5EF4-FFF2-40B4-BE49-F238E27FC236}">
                <a16:creationId xmlns:a16="http://schemas.microsoft.com/office/drawing/2014/main" id="{5125ED2A-24EE-4979-87DB-9F05AB77C6CE}"/>
              </a:ext>
            </a:extLst>
          </p:cNvPr>
          <p:cNvSpPr/>
          <p:nvPr/>
        </p:nvSpPr>
        <p:spPr>
          <a:xfrm>
            <a:off x="4131822" y="2951409"/>
            <a:ext cx="1957228" cy="1333516"/>
          </a:xfrm>
          <a:custGeom>
            <a:avLst/>
            <a:gdLst>
              <a:gd name="connsiteX0" fmla="*/ 1552698 w 1957228"/>
              <a:gd name="connsiteY0" fmla="*/ 71 h 1333516"/>
              <a:gd name="connsiteX1" fmla="*/ 1166618 w 1957228"/>
              <a:gd name="connsiteY1" fmla="*/ 401391 h 1333516"/>
              <a:gd name="connsiteX2" fmla="*/ 562098 w 1957228"/>
              <a:gd name="connsiteY2" fmla="*/ 838271 h 1333516"/>
              <a:gd name="connsiteX3" fmla="*/ 8378 w 1957228"/>
              <a:gd name="connsiteY3" fmla="*/ 1097351 h 1333516"/>
              <a:gd name="connsiteX4" fmla="*/ 313178 w 1957228"/>
              <a:gd name="connsiteY4" fmla="*/ 1183711 h 1333516"/>
              <a:gd name="connsiteX5" fmla="*/ 1400298 w 1957228"/>
              <a:gd name="connsiteY5" fmla="*/ 1331031 h 1333516"/>
              <a:gd name="connsiteX6" fmla="*/ 1313938 w 1957228"/>
              <a:gd name="connsiteY6" fmla="*/ 1051631 h 1333516"/>
              <a:gd name="connsiteX7" fmla="*/ 1552698 w 1957228"/>
              <a:gd name="connsiteY7" fmla="*/ 802711 h 1333516"/>
              <a:gd name="connsiteX8" fmla="*/ 1893058 w 1957228"/>
              <a:gd name="connsiteY8" fmla="*/ 889071 h 1333516"/>
              <a:gd name="connsiteX9" fmla="*/ 1943858 w 1957228"/>
              <a:gd name="connsiteY9" fmla="*/ 680791 h 1333516"/>
              <a:gd name="connsiteX10" fmla="*/ 1730498 w 1957228"/>
              <a:gd name="connsiteY10" fmla="*/ 431871 h 1333516"/>
              <a:gd name="connsiteX11" fmla="*/ 1552698 w 1957228"/>
              <a:gd name="connsiteY11" fmla="*/ 71 h 1333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957228" h="1333516">
                <a:moveTo>
                  <a:pt x="1552698" y="71"/>
                </a:moveTo>
                <a:cubicBezTo>
                  <a:pt x="1458718" y="-5009"/>
                  <a:pt x="1331718" y="261691"/>
                  <a:pt x="1166618" y="401391"/>
                </a:cubicBezTo>
                <a:cubicBezTo>
                  <a:pt x="1001518" y="541091"/>
                  <a:pt x="755138" y="722278"/>
                  <a:pt x="562098" y="838271"/>
                </a:cubicBezTo>
                <a:cubicBezTo>
                  <a:pt x="369058" y="954264"/>
                  <a:pt x="49865" y="1039778"/>
                  <a:pt x="8378" y="1097351"/>
                </a:cubicBezTo>
                <a:cubicBezTo>
                  <a:pt x="-33109" y="1154924"/>
                  <a:pt x="81191" y="1144764"/>
                  <a:pt x="313178" y="1183711"/>
                </a:cubicBezTo>
                <a:cubicBezTo>
                  <a:pt x="545165" y="1222658"/>
                  <a:pt x="1233505" y="1353044"/>
                  <a:pt x="1400298" y="1331031"/>
                </a:cubicBezTo>
                <a:cubicBezTo>
                  <a:pt x="1567091" y="1309018"/>
                  <a:pt x="1288538" y="1139684"/>
                  <a:pt x="1313938" y="1051631"/>
                </a:cubicBezTo>
                <a:cubicBezTo>
                  <a:pt x="1339338" y="963578"/>
                  <a:pt x="1456178" y="829804"/>
                  <a:pt x="1552698" y="802711"/>
                </a:cubicBezTo>
                <a:cubicBezTo>
                  <a:pt x="1649218" y="775618"/>
                  <a:pt x="1827865" y="909391"/>
                  <a:pt x="1893058" y="889071"/>
                </a:cubicBezTo>
                <a:cubicBezTo>
                  <a:pt x="1958251" y="868751"/>
                  <a:pt x="1970951" y="756991"/>
                  <a:pt x="1943858" y="680791"/>
                </a:cubicBezTo>
                <a:cubicBezTo>
                  <a:pt x="1916765" y="604591"/>
                  <a:pt x="1798231" y="539398"/>
                  <a:pt x="1730498" y="431871"/>
                </a:cubicBezTo>
                <a:cubicBezTo>
                  <a:pt x="1662765" y="324344"/>
                  <a:pt x="1646678" y="5151"/>
                  <a:pt x="1552698" y="71"/>
                </a:cubicBezTo>
                <a:close/>
              </a:path>
            </a:pathLst>
          </a:custGeom>
          <a:solidFill>
            <a:srgbClr val="FF66CC">
              <a:alpha val="1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1" name="フリーフォーム: 図形 3320">
            <a:extLst>
              <a:ext uri="{FF2B5EF4-FFF2-40B4-BE49-F238E27FC236}">
                <a16:creationId xmlns:a16="http://schemas.microsoft.com/office/drawing/2014/main" id="{1F4C1A3A-DBCB-449D-8F65-B38AF4F7E5E3}"/>
              </a:ext>
            </a:extLst>
          </p:cNvPr>
          <p:cNvSpPr/>
          <p:nvPr/>
        </p:nvSpPr>
        <p:spPr>
          <a:xfrm>
            <a:off x="2917960" y="2137830"/>
            <a:ext cx="1376263" cy="1981843"/>
          </a:xfrm>
          <a:custGeom>
            <a:avLst/>
            <a:gdLst>
              <a:gd name="connsiteX0" fmla="*/ 904740 w 1376263"/>
              <a:gd name="connsiteY0" fmla="*/ 3 h 1981843"/>
              <a:gd name="connsiteX1" fmla="*/ 549140 w 1376263"/>
              <a:gd name="connsiteY1" fmla="*/ 182037 h 1981843"/>
              <a:gd name="connsiteX2" fmla="*/ 417907 w 1376263"/>
              <a:gd name="connsiteY2" fmla="*/ 262470 h 1981843"/>
              <a:gd name="connsiteX3" fmla="*/ 155440 w 1376263"/>
              <a:gd name="connsiteY3" fmla="*/ 910170 h 1981843"/>
              <a:gd name="connsiteX4" fmla="*/ 11507 w 1376263"/>
              <a:gd name="connsiteY4" fmla="*/ 1346203 h 1981843"/>
              <a:gd name="connsiteX5" fmla="*/ 15740 w 1376263"/>
              <a:gd name="connsiteY5" fmla="*/ 1926170 h 1981843"/>
              <a:gd name="connsiteX6" fmla="*/ 70773 w 1376263"/>
              <a:gd name="connsiteY6" fmla="*/ 1943103 h 1981843"/>
              <a:gd name="connsiteX7" fmla="*/ 218940 w 1376263"/>
              <a:gd name="connsiteY7" fmla="*/ 1972737 h 1981843"/>
              <a:gd name="connsiteX8" fmla="*/ 206240 w 1376263"/>
              <a:gd name="connsiteY8" fmla="*/ 1765303 h 1981843"/>
              <a:gd name="connsiteX9" fmla="*/ 329007 w 1376263"/>
              <a:gd name="connsiteY9" fmla="*/ 1384303 h 1981843"/>
              <a:gd name="connsiteX10" fmla="*/ 837007 w 1376263"/>
              <a:gd name="connsiteY10" fmla="*/ 910170 h 1981843"/>
              <a:gd name="connsiteX11" fmla="*/ 1374640 w 1376263"/>
              <a:gd name="connsiteY11" fmla="*/ 194737 h 1981843"/>
              <a:gd name="connsiteX12" fmla="*/ 1006340 w 1376263"/>
              <a:gd name="connsiteY12" fmla="*/ 351370 h 1981843"/>
              <a:gd name="connsiteX13" fmla="*/ 1086773 w 1376263"/>
              <a:gd name="connsiteY13" fmla="*/ 177803 h 1981843"/>
              <a:gd name="connsiteX14" fmla="*/ 904740 w 1376263"/>
              <a:gd name="connsiteY14" fmla="*/ 3 h 19818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1376263" h="1981843">
                <a:moveTo>
                  <a:pt x="904740" y="3"/>
                </a:moveTo>
                <a:cubicBezTo>
                  <a:pt x="815135" y="709"/>
                  <a:pt x="630279" y="138293"/>
                  <a:pt x="549140" y="182037"/>
                </a:cubicBezTo>
                <a:cubicBezTo>
                  <a:pt x="468001" y="225781"/>
                  <a:pt x="483524" y="141115"/>
                  <a:pt x="417907" y="262470"/>
                </a:cubicBezTo>
                <a:cubicBezTo>
                  <a:pt x="352290" y="383826"/>
                  <a:pt x="223173" y="729548"/>
                  <a:pt x="155440" y="910170"/>
                </a:cubicBezTo>
                <a:cubicBezTo>
                  <a:pt x="87707" y="1090792"/>
                  <a:pt x="34790" y="1176870"/>
                  <a:pt x="11507" y="1346203"/>
                </a:cubicBezTo>
                <a:cubicBezTo>
                  <a:pt x="-11776" y="1515536"/>
                  <a:pt x="5862" y="1826687"/>
                  <a:pt x="15740" y="1926170"/>
                </a:cubicBezTo>
                <a:cubicBezTo>
                  <a:pt x="25618" y="2025653"/>
                  <a:pt x="36906" y="1935342"/>
                  <a:pt x="70773" y="1943103"/>
                </a:cubicBezTo>
                <a:cubicBezTo>
                  <a:pt x="104640" y="1950864"/>
                  <a:pt x="196362" y="2002370"/>
                  <a:pt x="218940" y="1972737"/>
                </a:cubicBezTo>
                <a:cubicBezTo>
                  <a:pt x="241518" y="1943104"/>
                  <a:pt x="187896" y="1863375"/>
                  <a:pt x="206240" y="1765303"/>
                </a:cubicBezTo>
                <a:cubicBezTo>
                  <a:pt x="224584" y="1667231"/>
                  <a:pt x="223879" y="1526825"/>
                  <a:pt x="329007" y="1384303"/>
                </a:cubicBezTo>
                <a:cubicBezTo>
                  <a:pt x="434135" y="1241781"/>
                  <a:pt x="662735" y="1108431"/>
                  <a:pt x="837007" y="910170"/>
                </a:cubicBezTo>
                <a:cubicBezTo>
                  <a:pt x="1011279" y="711909"/>
                  <a:pt x="1346418" y="287870"/>
                  <a:pt x="1374640" y="194737"/>
                </a:cubicBezTo>
                <a:cubicBezTo>
                  <a:pt x="1402862" y="101604"/>
                  <a:pt x="1054318" y="354192"/>
                  <a:pt x="1006340" y="351370"/>
                </a:cubicBezTo>
                <a:cubicBezTo>
                  <a:pt x="958362" y="348548"/>
                  <a:pt x="1110056" y="232836"/>
                  <a:pt x="1086773" y="177803"/>
                </a:cubicBezTo>
                <a:cubicBezTo>
                  <a:pt x="1063490" y="122770"/>
                  <a:pt x="994345" y="-703"/>
                  <a:pt x="904740" y="3"/>
                </a:cubicBezTo>
                <a:close/>
              </a:path>
            </a:pathLst>
          </a:custGeom>
          <a:solidFill>
            <a:srgbClr val="F1E7E6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2" name="フリーフォーム: 図形 3321">
            <a:extLst>
              <a:ext uri="{FF2B5EF4-FFF2-40B4-BE49-F238E27FC236}">
                <a16:creationId xmlns:a16="http://schemas.microsoft.com/office/drawing/2014/main" id="{E41F8948-8091-4E38-B6AA-70CACA75F05A}"/>
              </a:ext>
            </a:extLst>
          </p:cNvPr>
          <p:cNvSpPr/>
          <p:nvPr/>
        </p:nvSpPr>
        <p:spPr>
          <a:xfrm>
            <a:off x="2977518" y="1513280"/>
            <a:ext cx="3197792" cy="2612991"/>
          </a:xfrm>
          <a:custGeom>
            <a:avLst/>
            <a:gdLst>
              <a:gd name="connsiteX0" fmla="*/ 649602 w 3197792"/>
              <a:gd name="connsiteY0" fmla="*/ 757480 h 2612991"/>
              <a:gd name="connsiteX1" fmla="*/ 934082 w 3197792"/>
              <a:gd name="connsiteY1" fmla="*/ 757480 h 2612991"/>
              <a:gd name="connsiteX2" fmla="*/ 1492882 w 3197792"/>
              <a:gd name="connsiteY2" fmla="*/ 594920 h 2612991"/>
              <a:gd name="connsiteX3" fmla="*/ 1406522 w 3197792"/>
              <a:gd name="connsiteY3" fmla="*/ 391720 h 2612991"/>
              <a:gd name="connsiteX4" fmla="*/ 1391282 w 3197792"/>
              <a:gd name="connsiteY4" fmla="*/ 203760 h 2612991"/>
              <a:gd name="connsiteX5" fmla="*/ 2478402 w 3197792"/>
              <a:gd name="connsiteY5" fmla="*/ 560 h 2612991"/>
              <a:gd name="connsiteX6" fmla="*/ 2869562 w 3197792"/>
              <a:gd name="connsiteY6" fmla="*/ 147880 h 2612991"/>
              <a:gd name="connsiteX7" fmla="*/ 2828922 w 3197792"/>
              <a:gd name="connsiteY7" fmla="*/ 285040 h 2612991"/>
              <a:gd name="connsiteX8" fmla="*/ 2950842 w 3197792"/>
              <a:gd name="connsiteY8" fmla="*/ 513640 h 2612991"/>
              <a:gd name="connsiteX9" fmla="*/ 3194682 w 3197792"/>
              <a:gd name="connsiteY9" fmla="*/ 772720 h 2612991"/>
              <a:gd name="connsiteX10" fmla="*/ 2762882 w 3197792"/>
              <a:gd name="connsiteY10" fmla="*/ 1052120 h 2612991"/>
              <a:gd name="connsiteX11" fmla="*/ 2707002 w 3197792"/>
              <a:gd name="connsiteY11" fmla="*/ 1494080 h 2612991"/>
              <a:gd name="connsiteX12" fmla="*/ 2077082 w 3197792"/>
              <a:gd name="connsiteY12" fmla="*/ 2047800 h 2612991"/>
              <a:gd name="connsiteX13" fmla="*/ 1238882 w 3197792"/>
              <a:gd name="connsiteY13" fmla="*/ 2560880 h 2612991"/>
              <a:gd name="connsiteX14" fmla="*/ 90802 w 3197792"/>
              <a:gd name="connsiteY14" fmla="*/ 2571040 h 2612991"/>
              <a:gd name="connsiteX15" fmla="*/ 100962 w 3197792"/>
              <a:gd name="connsiteY15" fmla="*/ 2342440 h 2612991"/>
              <a:gd name="connsiteX16" fmla="*/ 329562 w 3197792"/>
              <a:gd name="connsiteY16" fmla="*/ 1636320 h 2612991"/>
              <a:gd name="connsiteX17" fmla="*/ 705482 w 3197792"/>
              <a:gd name="connsiteY17" fmla="*/ 1174040 h 2612991"/>
              <a:gd name="connsiteX18" fmla="*/ 649602 w 3197792"/>
              <a:gd name="connsiteY18" fmla="*/ 757480 h 26129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3197792" h="2612991">
                <a:moveTo>
                  <a:pt x="649602" y="757480"/>
                </a:moveTo>
                <a:cubicBezTo>
                  <a:pt x="687702" y="688053"/>
                  <a:pt x="793535" y="784573"/>
                  <a:pt x="934082" y="757480"/>
                </a:cubicBezTo>
                <a:cubicBezTo>
                  <a:pt x="1074629" y="730387"/>
                  <a:pt x="1414142" y="655880"/>
                  <a:pt x="1492882" y="594920"/>
                </a:cubicBezTo>
                <a:cubicBezTo>
                  <a:pt x="1571622" y="533960"/>
                  <a:pt x="1423455" y="456913"/>
                  <a:pt x="1406522" y="391720"/>
                </a:cubicBezTo>
                <a:cubicBezTo>
                  <a:pt x="1389589" y="326527"/>
                  <a:pt x="1212635" y="268953"/>
                  <a:pt x="1391282" y="203760"/>
                </a:cubicBezTo>
                <a:cubicBezTo>
                  <a:pt x="1569929" y="138567"/>
                  <a:pt x="2232022" y="9873"/>
                  <a:pt x="2478402" y="560"/>
                </a:cubicBezTo>
                <a:cubicBezTo>
                  <a:pt x="2724782" y="-8753"/>
                  <a:pt x="2811142" y="100467"/>
                  <a:pt x="2869562" y="147880"/>
                </a:cubicBezTo>
                <a:cubicBezTo>
                  <a:pt x="2927982" y="195293"/>
                  <a:pt x="2815375" y="224080"/>
                  <a:pt x="2828922" y="285040"/>
                </a:cubicBezTo>
                <a:cubicBezTo>
                  <a:pt x="2842469" y="346000"/>
                  <a:pt x="2889882" y="432360"/>
                  <a:pt x="2950842" y="513640"/>
                </a:cubicBezTo>
                <a:cubicBezTo>
                  <a:pt x="3011802" y="594920"/>
                  <a:pt x="3226009" y="682973"/>
                  <a:pt x="3194682" y="772720"/>
                </a:cubicBezTo>
                <a:cubicBezTo>
                  <a:pt x="3163355" y="862467"/>
                  <a:pt x="2844162" y="931893"/>
                  <a:pt x="2762882" y="1052120"/>
                </a:cubicBezTo>
                <a:cubicBezTo>
                  <a:pt x="2681602" y="1172347"/>
                  <a:pt x="2821302" y="1328133"/>
                  <a:pt x="2707002" y="1494080"/>
                </a:cubicBezTo>
                <a:cubicBezTo>
                  <a:pt x="2592702" y="1660027"/>
                  <a:pt x="2321769" y="1870000"/>
                  <a:pt x="2077082" y="2047800"/>
                </a:cubicBezTo>
                <a:cubicBezTo>
                  <a:pt x="1832395" y="2225600"/>
                  <a:pt x="1569929" y="2473673"/>
                  <a:pt x="1238882" y="2560880"/>
                </a:cubicBezTo>
                <a:cubicBezTo>
                  <a:pt x="907835" y="2648087"/>
                  <a:pt x="280455" y="2607447"/>
                  <a:pt x="90802" y="2571040"/>
                </a:cubicBezTo>
                <a:cubicBezTo>
                  <a:pt x="-98851" y="2534633"/>
                  <a:pt x="61169" y="2498227"/>
                  <a:pt x="100962" y="2342440"/>
                </a:cubicBezTo>
                <a:cubicBezTo>
                  <a:pt x="140755" y="2186653"/>
                  <a:pt x="228809" y="1831053"/>
                  <a:pt x="329562" y="1636320"/>
                </a:cubicBezTo>
                <a:cubicBezTo>
                  <a:pt x="430315" y="1441587"/>
                  <a:pt x="657222" y="1322207"/>
                  <a:pt x="705482" y="1174040"/>
                </a:cubicBezTo>
                <a:cubicBezTo>
                  <a:pt x="753742" y="1025873"/>
                  <a:pt x="611502" y="826907"/>
                  <a:pt x="649602" y="757480"/>
                </a:cubicBezTo>
                <a:close/>
              </a:path>
            </a:pathLst>
          </a:custGeom>
          <a:solidFill>
            <a:schemeClr val="accent2">
              <a:lumMod val="40000"/>
              <a:lumOff val="60000"/>
              <a:alpha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3" name="フリーフォーム: 図形 3322">
            <a:extLst>
              <a:ext uri="{FF2B5EF4-FFF2-40B4-BE49-F238E27FC236}">
                <a16:creationId xmlns:a16="http://schemas.microsoft.com/office/drawing/2014/main" id="{3084B796-C957-4470-AC4D-2C06595F499A}"/>
              </a:ext>
            </a:extLst>
          </p:cNvPr>
          <p:cNvSpPr/>
          <p:nvPr/>
        </p:nvSpPr>
        <p:spPr>
          <a:xfrm>
            <a:off x="5754501" y="2467327"/>
            <a:ext cx="2399487" cy="1079968"/>
          </a:xfrm>
          <a:custGeom>
            <a:avLst/>
            <a:gdLst>
              <a:gd name="connsiteX0" fmla="*/ 970149 w 2399487"/>
              <a:gd name="connsiteY0" fmla="*/ 444148 h 1079968"/>
              <a:gd name="connsiteX1" fmla="*/ 963799 w 2399487"/>
              <a:gd name="connsiteY1" fmla="*/ 806098 h 1079968"/>
              <a:gd name="connsiteX2" fmla="*/ 570099 w 2399487"/>
              <a:gd name="connsiteY2" fmla="*/ 1056923 h 1079968"/>
              <a:gd name="connsiteX3" fmla="*/ 236724 w 2399487"/>
              <a:gd name="connsiteY3" fmla="*/ 1044223 h 1079968"/>
              <a:gd name="connsiteX4" fmla="*/ 11299 w 2399487"/>
              <a:gd name="connsiteY4" fmla="*/ 841023 h 1079968"/>
              <a:gd name="connsiteX5" fmla="*/ 106549 w 2399487"/>
              <a:gd name="connsiteY5" fmla="*/ 158398 h 1079968"/>
              <a:gd name="connsiteX6" fmla="*/ 719324 w 2399487"/>
              <a:gd name="connsiteY6" fmla="*/ 444148 h 1079968"/>
              <a:gd name="connsiteX7" fmla="*/ 528824 w 2399487"/>
              <a:gd name="connsiteY7" fmla="*/ 209198 h 1079968"/>
              <a:gd name="connsiteX8" fmla="*/ 582799 w 2399487"/>
              <a:gd name="connsiteY8" fmla="*/ 88548 h 1079968"/>
              <a:gd name="connsiteX9" fmla="*/ 1274949 w 2399487"/>
              <a:gd name="connsiteY9" fmla="*/ 428273 h 1079968"/>
              <a:gd name="connsiteX10" fmla="*/ 785999 w 2399487"/>
              <a:gd name="connsiteY10" fmla="*/ 31398 h 1079968"/>
              <a:gd name="connsiteX11" fmla="*/ 2398899 w 2399487"/>
              <a:gd name="connsiteY11" fmla="*/ 69498 h 1079968"/>
              <a:gd name="connsiteX12" fmla="*/ 970149 w 2399487"/>
              <a:gd name="connsiteY12" fmla="*/ 444148 h 10799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99487" h="1079968">
                <a:moveTo>
                  <a:pt x="970149" y="444148"/>
                </a:moveTo>
                <a:cubicBezTo>
                  <a:pt x="730966" y="566915"/>
                  <a:pt x="1030474" y="703969"/>
                  <a:pt x="963799" y="806098"/>
                </a:cubicBezTo>
                <a:cubicBezTo>
                  <a:pt x="897124" y="908227"/>
                  <a:pt x="691278" y="1017236"/>
                  <a:pt x="570099" y="1056923"/>
                </a:cubicBezTo>
                <a:cubicBezTo>
                  <a:pt x="448920" y="1096610"/>
                  <a:pt x="329857" y="1080206"/>
                  <a:pt x="236724" y="1044223"/>
                </a:cubicBezTo>
                <a:cubicBezTo>
                  <a:pt x="143591" y="1008240"/>
                  <a:pt x="32995" y="988660"/>
                  <a:pt x="11299" y="841023"/>
                </a:cubicBezTo>
                <a:cubicBezTo>
                  <a:pt x="-10397" y="693386"/>
                  <a:pt x="-11455" y="224544"/>
                  <a:pt x="106549" y="158398"/>
                </a:cubicBezTo>
                <a:cubicBezTo>
                  <a:pt x="224553" y="92252"/>
                  <a:pt x="648945" y="435681"/>
                  <a:pt x="719324" y="444148"/>
                </a:cubicBezTo>
                <a:cubicBezTo>
                  <a:pt x="789703" y="452615"/>
                  <a:pt x="551578" y="268465"/>
                  <a:pt x="528824" y="209198"/>
                </a:cubicBezTo>
                <a:cubicBezTo>
                  <a:pt x="506070" y="149931"/>
                  <a:pt x="458445" y="52036"/>
                  <a:pt x="582799" y="88548"/>
                </a:cubicBezTo>
                <a:cubicBezTo>
                  <a:pt x="707153" y="125060"/>
                  <a:pt x="1241082" y="437798"/>
                  <a:pt x="1274949" y="428273"/>
                </a:cubicBezTo>
                <a:cubicBezTo>
                  <a:pt x="1308816" y="418748"/>
                  <a:pt x="598674" y="91194"/>
                  <a:pt x="785999" y="31398"/>
                </a:cubicBezTo>
                <a:cubicBezTo>
                  <a:pt x="973324" y="-28398"/>
                  <a:pt x="2367678" y="4411"/>
                  <a:pt x="2398899" y="69498"/>
                </a:cubicBezTo>
                <a:cubicBezTo>
                  <a:pt x="2430120" y="134585"/>
                  <a:pt x="1209332" y="321381"/>
                  <a:pt x="970149" y="444148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4" name="フリーフォーム: 図形 3323">
            <a:extLst>
              <a:ext uri="{FF2B5EF4-FFF2-40B4-BE49-F238E27FC236}">
                <a16:creationId xmlns:a16="http://schemas.microsoft.com/office/drawing/2014/main" id="{93A8498F-2CE3-4E3F-BC93-F80044B1AB1A}"/>
              </a:ext>
            </a:extLst>
          </p:cNvPr>
          <p:cNvSpPr/>
          <p:nvPr/>
        </p:nvSpPr>
        <p:spPr>
          <a:xfrm>
            <a:off x="5973187" y="2047342"/>
            <a:ext cx="2509153" cy="526397"/>
          </a:xfrm>
          <a:custGeom>
            <a:avLst/>
            <a:gdLst>
              <a:gd name="connsiteX0" fmla="*/ 84713 w 2509153"/>
              <a:gd name="connsiteY0" fmla="*/ 403758 h 526397"/>
              <a:gd name="connsiteX1" fmla="*/ 169380 w 2509153"/>
              <a:gd name="connsiteY1" fmla="*/ 369891 h 526397"/>
              <a:gd name="connsiteX2" fmla="*/ 918680 w 2509153"/>
              <a:gd name="connsiteY2" fmla="*/ 35458 h 526397"/>
              <a:gd name="connsiteX3" fmla="*/ 1164213 w 2509153"/>
              <a:gd name="connsiteY3" fmla="*/ 60858 h 526397"/>
              <a:gd name="connsiteX4" fmla="*/ 2472313 w 2509153"/>
              <a:gd name="connsiteY4" fmla="*/ 488425 h 526397"/>
              <a:gd name="connsiteX5" fmla="*/ 2175980 w 2509153"/>
              <a:gd name="connsiteY5" fmla="*/ 505358 h 526397"/>
              <a:gd name="connsiteX6" fmla="*/ 1557913 w 2509153"/>
              <a:gd name="connsiteY6" fmla="*/ 505358 h 526397"/>
              <a:gd name="connsiteX7" fmla="*/ 84713 w 2509153"/>
              <a:gd name="connsiteY7" fmla="*/ 403758 h 5263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2509153" h="526397">
                <a:moveTo>
                  <a:pt x="84713" y="403758"/>
                </a:moveTo>
                <a:cubicBezTo>
                  <a:pt x="-146709" y="381180"/>
                  <a:pt x="169380" y="369891"/>
                  <a:pt x="169380" y="369891"/>
                </a:cubicBezTo>
                <a:cubicBezTo>
                  <a:pt x="308374" y="308508"/>
                  <a:pt x="752875" y="86963"/>
                  <a:pt x="918680" y="35458"/>
                </a:cubicBezTo>
                <a:cubicBezTo>
                  <a:pt x="1084485" y="-16047"/>
                  <a:pt x="905274" y="-14637"/>
                  <a:pt x="1164213" y="60858"/>
                </a:cubicBezTo>
                <a:cubicBezTo>
                  <a:pt x="1423152" y="136352"/>
                  <a:pt x="2303685" y="414342"/>
                  <a:pt x="2472313" y="488425"/>
                </a:cubicBezTo>
                <a:cubicBezTo>
                  <a:pt x="2640941" y="562508"/>
                  <a:pt x="2175980" y="505358"/>
                  <a:pt x="2175980" y="505358"/>
                </a:cubicBezTo>
                <a:cubicBezTo>
                  <a:pt x="2023580" y="508180"/>
                  <a:pt x="1901519" y="522997"/>
                  <a:pt x="1557913" y="505358"/>
                </a:cubicBezTo>
                <a:cubicBezTo>
                  <a:pt x="1214307" y="487719"/>
                  <a:pt x="316135" y="426336"/>
                  <a:pt x="84713" y="403758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5" name="フリーフォーム: 図形 3324">
            <a:extLst>
              <a:ext uri="{FF2B5EF4-FFF2-40B4-BE49-F238E27FC236}">
                <a16:creationId xmlns:a16="http://schemas.microsoft.com/office/drawing/2014/main" id="{74592684-D030-4835-BCDC-F76ABD61FF5B}"/>
              </a:ext>
            </a:extLst>
          </p:cNvPr>
          <p:cNvSpPr/>
          <p:nvPr/>
        </p:nvSpPr>
        <p:spPr>
          <a:xfrm>
            <a:off x="7725396" y="2405728"/>
            <a:ext cx="1181821" cy="1633500"/>
          </a:xfrm>
          <a:custGeom>
            <a:avLst/>
            <a:gdLst>
              <a:gd name="connsiteX0" fmla="*/ 40654 w 1181821"/>
              <a:gd name="connsiteY0" fmla="*/ 45372 h 1633500"/>
              <a:gd name="connsiteX1" fmla="*/ 123204 w 1181821"/>
              <a:gd name="connsiteY1" fmla="*/ 64422 h 1633500"/>
              <a:gd name="connsiteX2" fmla="*/ 796304 w 1181821"/>
              <a:gd name="connsiteY2" fmla="*/ 293022 h 1633500"/>
              <a:gd name="connsiteX3" fmla="*/ 599454 w 1181821"/>
              <a:gd name="connsiteY3" fmla="*/ 743872 h 1633500"/>
              <a:gd name="connsiteX4" fmla="*/ 1164604 w 1181821"/>
              <a:gd name="connsiteY4" fmla="*/ 1023272 h 1633500"/>
              <a:gd name="connsiteX5" fmla="*/ 974104 w 1181821"/>
              <a:gd name="connsiteY5" fmla="*/ 1582072 h 1633500"/>
              <a:gd name="connsiteX6" fmla="*/ 351804 w 1181821"/>
              <a:gd name="connsiteY6" fmla="*/ 1556672 h 1633500"/>
              <a:gd name="connsiteX7" fmla="*/ 212104 w 1181821"/>
              <a:gd name="connsiteY7" fmla="*/ 1124872 h 1633500"/>
              <a:gd name="connsiteX8" fmla="*/ 580404 w 1181821"/>
              <a:gd name="connsiteY8" fmla="*/ 616872 h 1633500"/>
              <a:gd name="connsiteX9" fmla="*/ 40654 w 1181821"/>
              <a:gd name="connsiteY9" fmla="*/ 45372 h 16335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181821" h="1633500">
                <a:moveTo>
                  <a:pt x="40654" y="45372"/>
                </a:moveTo>
                <a:cubicBezTo>
                  <a:pt x="-35546" y="-46703"/>
                  <a:pt x="-2738" y="23147"/>
                  <a:pt x="123204" y="64422"/>
                </a:cubicBezTo>
                <a:cubicBezTo>
                  <a:pt x="249146" y="105697"/>
                  <a:pt x="716929" y="179780"/>
                  <a:pt x="796304" y="293022"/>
                </a:cubicBezTo>
                <a:cubicBezTo>
                  <a:pt x="875679" y="406264"/>
                  <a:pt x="538071" y="622164"/>
                  <a:pt x="599454" y="743872"/>
                </a:cubicBezTo>
                <a:cubicBezTo>
                  <a:pt x="660837" y="865580"/>
                  <a:pt x="1102162" y="883572"/>
                  <a:pt x="1164604" y="1023272"/>
                </a:cubicBezTo>
                <a:cubicBezTo>
                  <a:pt x="1227046" y="1162972"/>
                  <a:pt x="1109571" y="1493172"/>
                  <a:pt x="974104" y="1582072"/>
                </a:cubicBezTo>
                <a:cubicBezTo>
                  <a:pt x="838637" y="1670972"/>
                  <a:pt x="478804" y="1632872"/>
                  <a:pt x="351804" y="1556672"/>
                </a:cubicBezTo>
                <a:cubicBezTo>
                  <a:pt x="224804" y="1480472"/>
                  <a:pt x="174004" y="1281505"/>
                  <a:pt x="212104" y="1124872"/>
                </a:cubicBezTo>
                <a:cubicBezTo>
                  <a:pt x="250204" y="968239"/>
                  <a:pt x="615329" y="796789"/>
                  <a:pt x="580404" y="616872"/>
                </a:cubicBezTo>
                <a:cubicBezTo>
                  <a:pt x="545479" y="436955"/>
                  <a:pt x="116854" y="137447"/>
                  <a:pt x="40654" y="45372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6" name="フリーフォーム: 図形 3325">
            <a:extLst>
              <a:ext uri="{FF2B5EF4-FFF2-40B4-BE49-F238E27FC236}">
                <a16:creationId xmlns:a16="http://schemas.microsoft.com/office/drawing/2014/main" id="{B54EEA46-33D4-4C2F-ADFB-70E6B4E2928A}"/>
              </a:ext>
            </a:extLst>
          </p:cNvPr>
          <p:cNvSpPr/>
          <p:nvPr/>
        </p:nvSpPr>
        <p:spPr>
          <a:xfrm>
            <a:off x="6310376" y="2524705"/>
            <a:ext cx="1634863" cy="1583937"/>
          </a:xfrm>
          <a:custGeom>
            <a:avLst/>
            <a:gdLst>
              <a:gd name="connsiteX0" fmla="*/ 719074 w 1634863"/>
              <a:gd name="connsiteY0" fmla="*/ 72445 h 1583937"/>
              <a:gd name="connsiteX1" fmla="*/ 611124 w 1634863"/>
              <a:gd name="connsiteY1" fmla="*/ 174045 h 1583937"/>
              <a:gd name="connsiteX2" fmla="*/ 14224 w 1634863"/>
              <a:gd name="connsiteY2" fmla="*/ 910645 h 1583937"/>
              <a:gd name="connsiteX3" fmla="*/ 280924 w 1634863"/>
              <a:gd name="connsiteY3" fmla="*/ 1526595 h 1583937"/>
              <a:gd name="connsiteX4" fmla="*/ 1296924 w 1634863"/>
              <a:gd name="connsiteY4" fmla="*/ 1507545 h 1583937"/>
              <a:gd name="connsiteX5" fmla="*/ 1608074 w 1634863"/>
              <a:gd name="connsiteY5" fmla="*/ 1088445 h 1583937"/>
              <a:gd name="connsiteX6" fmla="*/ 719074 w 1634863"/>
              <a:gd name="connsiteY6" fmla="*/ 72445 h 15839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634863" h="1583937">
                <a:moveTo>
                  <a:pt x="719074" y="72445"/>
                </a:moveTo>
                <a:cubicBezTo>
                  <a:pt x="552916" y="-79955"/>
                  <a:pt x="728599" y="34345"/>
                  <a:pt x="611124" y="174045"/>
                </a:cubicBezTo>
                <a:cubicBezTo>
                  <a:pt x="493649" y="313745"/>
                  <a:pt x="69257" y="685220"/>
                  <a:pt x="14224" y="910645"/>
                </a:cubicBezTo>
                <a:cubicBezTo>
                  <a:pt x="-40809" y="1136070"/>
                  <a:pt x="67141" y="1427112"/>
                  <a:pt x="280924" y="1526595"/>
                </a:cubicBezTo>
                <a:cubicBezTo>
                  <a:pt x="494707" y="1626078"/>
                  <a:pt x="1075732" y="1580570"/>
                  <a:pt x="1296924" y="1507545"/>
                </a:cubicBezTo>
                <a:cubicBezTo>
                  <a:pt x="1518116" y="1434520"/>
                  <a:pt x="1706499" y="1324453"/>
                  <a:pt x="1608074" y="1088445"/>
                </a:cubicBezTo>
                <a:cubicBezTo>
                  <a:pt x="1509649" y="852437"/>
                  <a:pt x="885232" y="224845"/>
                  <a:pt x="719074" y="72445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3327" name="フリーフォーム: 図形 3326">
            <a:extLst>
              <a:ext uri="{FF2B5EF4-FFF2-40B4-BE49-F238E27FC236}">
                <a16:creationId xmlns:a16="http://schemas.microsoft.com/office/drawing/2014/main" id="{54925AA6-7F0E-4DCA-8BC2-29F0DD6442F8}"/>
              </a:ext>
            </a:extLst>
          </p:cNvPr>
          <p:cNvSpPr/>
          <p:nvPr/>
        </p:nvSpPr>
        <p:spPr>
          <a:xfrm>
            <a:off x="6476990" y="2439588"/>
            <a:ext cx="2466344" cy="2158413"/>
          </a:xfrm>
          <a:custGeom>
            <a:avLst/>
            <a:gdLst>
              <a:gd name="connsiteX0" fmla="*/ 10 w 2466344"/>
              <a:gd name="connsiteY0" fmla="*/ 55962 h 2158413"/>
              <a:gd name="connsiteX1" fmla="*/ 355610 w 2466344"/>
              <a:gd name="connsiteY1" fmla="*/ 55962 h 2158413"/>
              <a:gd name="connsiteX2" fmla="*/ 1651010 w 2466344"/>
              <a:gd name="connsiteY2" fmla="*/ 259162 h 2158413"/>
              <a:gd name="connsiteX3" fmla="*/ 2044710 w 2466344"/>
              <a:gd name="connsiteY3" fmla="*/ 544912 h 2158413"/>
              <a:gd name="connsiteX4" fmla="*/ 1422410 w 2466344"/>
              <a:gd name="connsiteY4" fmla="*/ 995762 h 2158413"/>
              <a:gd name="connsiteX5" fmla="*/ 2451110 w 2466344"/>
              <a:gd name="connsiteY5" fmla="*/ 1338662 h 2158413"/>
              <a:gd name="connsiteX6" fmla="*/ 2019310 w 2466344"/>
              <a:gd name="connsiteY6" fmla="*/ 1878412 h 2158413"/>
              <a:gd name="connsiteX7" fmla="*/ 1758960 w 2466344"/>
              <a:gd name="connsiteY7" fmla="*/ 2157812 h 2158413"/>
              <a:gd name="connsiteX8" fmla="*/ 774710 w 2466344"/>
              <a:gd name="connsiteY8" fmla="*/ 1941912 h 2158413"/>
              <a:gd name="connsiteX9" fmla="*/ 120660 w 2466344"/>
              <a:gd name="connsiteY9" fmla="*/ 1586312 h 2158413"/>
              <a:gd name="connsiteX10" fmla="*/ 901710 w 2466344"/>
              <a:gd name="connsiteY10" fmla="*/ 1065612 h 2158413"/>
              <a:gd name="connsiteX11" fmla="*/ 361960 w 2466344"/>
              <a:gd name="connsiteY11" fmla="*/ 697312 h 2158413"/>
              <a:gd name="connsiteX12" fmla="*/ 10 w 2466344"/>
              <a:gd name="connsiteY12" fmla="*/ 55962 h 21584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466344" h="2158413">
                <a:moveTo>
                  <a:pt x="10" y="55962"/>
                </a:moveTo>
                <a:cubicBezTo>
                  <a:pt x="-1048" y="-50930"/>
                  <a:pt x="80443" y="22095"/>
                  <a:pt x="355610" y="55962"/>
                </a:cubicBezTo>
                <a:cubicBezTo>
                  <a:pt x="630777" y="89829"/>
                  <a:pt x="1369493" y="177670"/>
                  <a:pt x="1651010" y="259162"/>
                </a:cubicBezTo>
                <a:cubicBezTo>
                  <a:pt x="1932527" y="340654"/>
                  <a:pt x="2082810" y="422145"/>
                  <a:pt x="2044710" y="544912"/>
                </a:cubicBezTo>
                <a:cubicBezTo>
                  <a:pt x="2006610" y="667679"/>
                  <a:pt x="1354677" y="863470"/>
                  <a:pt x="1422410" y="995762"/>
                </a:cubicBezTo>
                <a:cubicBezTo>
                  <a:pt x="1490143" y="1128054"/>
                  <a:pt x="2351627" y="1191554"/>
                  <a:pt x="2451110" y="1338662"/>
                </a:cubicBezTo>
                <a:cubicBezTo>
                  <a:pt x="2550593" y="1485770"/>
                  <a:pt x="2134668" y="1741887"/>
                  <a:pt x="2019310" y="1878412"/>
                </a:cubicBezTo>
                <a:cubicBezTo>
                  <a:pt x="1903952" y="2014937"/>
                  <a:pt x="1966393" y="2147229"/>
                  <a:pt x="1758960" y="2157812"/>
                </a:cubicBezTo>
                <a:cubicBezTo>
                  <a:pt x="1551527" y="2168395"/>
                  <a:pt x="1047760" y="2037162"/>
                  <a:pt x="774710" y="1941912"/>
                </a:cubicBezTo>
                <a:cubicBezTo>
                  <a:pt x="501660" y="1846662"/>
                  <a:pt x="99493" y="1732362"/>
                  <a:pt x="120660" y="1586312"/>
                </a:cubicBezTo>
                <a:cubicBezTo>
                  <a:pt x="141827" y="1440262"/>
                  <a:pt x="861493" y="1213779"/>
                  <a:pt x="901710" y="1065612"/>
                </a:cubicBezTo>
                <a:cubicBezTo>
                  <a:pt x="941927" y="917445"/>
                  <a:pt x="508010" y="868762"/>
                  <a:pt x="361960" y="697312"/>
                </a:cubicBezTo>
                <a:cubicBezTo>
                  <a:pt x="215910" y="525862"/>
                  <a:pt x="1068" y="162854"/>
                  <a:pt x="10" y="55962"/>
                </a:cubicBezTo>
                <a:close/>
              </a:path>
            </a:pathLst>
          </a:custGeom>
          <a:solidFill>
            <a:srgbClr val="00B050">
              <a:alpha val="25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832" name="フリーフォーム: 図形 831">
            <a:extLst>
              <a:ext uri="{FF2B5EF4-FFF2-40B4-BE49-F238E27FC236}">
                <a16:creationId xmlns:a16="http://schemas.microsoft.com/office/drawing/2014/main" id="{D0AC8C9B-EA9C-4CF1-8AEB-87696567771C}"/>
              </a:ext>
            </a:extLst>
          </p:cNvPr>
          <p:cNvSpPr/>
          <p:nvPr/>
        </p:nvSpPr>
        <p:spPr>
          <a:xfrm>
            <a:off x="2877860" y="2436668"/>
            <a:ext cx="774254" cy="1589846"/>
          </a:xfrm>
          <a:custGeom>
            <a:avLst/>
            <a:gdLst>
              <a:gd name="connsiteX0" fmla="*/ 640040 w 774254"/>
              <a:gd name="connsiteY0" fmla="*/ 33482 h 1589846"/>
              <a:gd name="connsiteX1" fmla="*/ 767040 w 774254"/>
              <a:gd name="connsiteY1" fmla="*/ 255732 h 1589846"/>
              <a:gd name="connsiteX2" fmla="*/ 500340 w 774254"/>
              <a:gd name="connsiteY2" fmla="*/ 566882 h 1589846"/>
              <a:gd name="connsiteX3" fmla="*/ 360640 w 774254"/>
              <a:gd name="connsiteY3" fmla="*/ 909782 h 1589846"/>
              <a:gd name="connsiteX4" fmla="*/ 201890 w 774254"/>
              <a:gd name="connsiteY4" fmla="*/ 1570182 h 1589846"/>
              <a:gd name="connsiteX5" fmla="*/ 49490 w 774254"/>
              <a:gd name="connsiteY5" fmla="*/ 1379682 h 1589846"/>
              <a:gd name="connsiteX6" fmla="*/ 49490 w 774254"/>
              <a:gd name="connsiteY6" fmla="*/ 1005032 h 1589846"/>
              <a:gd name="connsiteX7" fmla="*/ 640040 w 774254"/>
              <a:gd name="connsiteY7" fmla="*/ 33482 h 158984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774254" h="1589846">
                <a:moveTo>
                  <a:pt x="640040" y="33482"/>
                </a:moveTo>
                <a:cubicBezTo>
                  <a:pt x="759632" y="-91401"/>
                  <a:pt x="790323" y="166832"/>
                  <a:pt x="767040" y="255732"/>
                </a:cubicBezTo>
                <a:cubicBezTo>
                  <a:pt x="743757" y="344632"/>
                  <a:pt x="568073" y="457874"/>
                  <a:pt x="500340" y="566882"/>
                </a:cubicBezTo>
                <a:cubicBezTo>
                  <a:pt x="432607" y="675890"/>
                  <a:pt x="410382" y="742565"/>
                  <a:pt x="360640" y="909782"/>
                </a:cubicBezTo>
                <a:cubicBezTo>
                  <a:pt x="310898" y="1076999"/>
                  <a:pt x="253748" y="1491865"/>
                  <a:pt x="201890" y="1570182"/>
                </a:cubicBezTo>
                <a:cubicBezTo>
                  <a:pt x="150032" y="1648499"/>
                  <a:pt x="74890" y="1473874"/>
                  <a:pt x="49490" y="1379682"/>
                </a:cubicBezTo>
                <a:cubicBezTo>
                  <a:pt x="24090" y="1285490"/>
                  <a:pt x="-47877" y="1225165"/>
                  <a:pt x="49490" y="1005032"/>
                </a:cubicBezTo>
                <a:cubicBezTo>
                  <a:pt x="146857" y="784899"/>
                  <a:pt x="520448" y="158365"/>
                  <a:pt x="640040" y="33482"/>
                </a:cubicBezTo>
                <a:close/>
              </a:path>
            </a:pathLst>
          </a:custGeom>
          <a:solidFill>
            <a:srgbClr val="EFE0C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123" name="グループ化 1122">
            <a:extLst>
              <a:ext uri="{FF2B5EF4-FFF2-40B4-BE49-F238E27FC236}">
                <a16:creationId xmlns:a16="http://schemas.microsoft.com/office/drawing/2014/main" id="{48A35FEE-EF97-4AF3-939F-3B0679BEC0A5}"/>
              </a:ext>
            </a:extLst>
          </p:cNvPr>
          <p:cNvGrpSpPr/>
          <p:nvPr/>
        </p:nvGrpSpPr>
        <p:grpSpPr>
          <a:xfrm>
            <a:off x="2397393" y="3439520"/>
            <a:ext cx="7491674" cy="2395163"/>
            <a:chOff x="2397393" y="3439520"/>
            <a:chExt cx="7491674" cy="2395163"/>
          </a:xfrm>
        </p:grpSpPr>
        <p:sp>
          <p:nvSpPr>
            <p:cNvPr id="1124" name="フリーフォーム: 図形 1123">
              <a:extLst>
                <a:ext uri="{FF2B5EF4-FFF2-40B4-BE49-F238E27FC236}">
                  <a16:creationId xmlns:a16="http://schemas.microsoft.com/office/drawing/2014/main" id="{278DE68C-F4FC-48C4-93A1-00A6A7002C5D}"/>
                </a:ext>
              </a:extLst>
            </p:cNvPr>
            <p:cNvSpPr/>
            <p:nvPr/>
          </p:nvSpPr>
          <p:spPr>
            <a:xfrm>
              <a:off x="9480737" y="3445894"/>
              <a:ext cx="408330" cy="681482"/>
            </a:xfrm>
            <a:custGeom>
              <a:avLst/>
              <a:gdLst>
                <a:gd name="connsiteX0" fmla="*/ 143746 w 408330"/>
                <a:gd name="connsiteY0" fmla="*/ 23323 h 681482"/>
                <a:gd name="connsiteX1" fmla="*/ 313080 w 408330"/>
                <a:gd name="connsiteY1" fmla="*/ 29673 h 681482"/>
                <a:gd name="connsiteX2" fmla="*/ 408330 w 408330"/>
                <a:gd name="connsiteY2" fmla="*/ 103756 h 681482"/>
                <a:gd name="connsiteX3" fmla="*/ 313080 w 408330"/>
                <a:gd name="connsiteY3" fmla="*/ 389506 h 681482"/>
                <a:gd name="connsiteX4" fmla="*/ 8280 w 408330"/>
                <a:gd name="connsiteY4" fmla="*/ 677373 h 681482"/>
                <a:gd name="connsiteX5" fmla="*/ 92946 w 408330"/>
                <a:gd name="connsiteY5" fmla="*/ 552489 h 681482"/>
                <a:gd name="connsiteX6" fmla="*/ 162796 w 408330"/>
                <a:gd name="connsiteY6" fmla="*/ 455123 h 681482"/>
                <a:gd name="connsiteX7" fmla="*/ 177613 w 408330"/>
                <a:gd name="connsiteY7" fmla="*/ 326006 h 681482"/>
                <a:gd name="connsiteX8" fmla="*/ 143746 w 408330"/>
                <a:gd name="connsiteY8" fmla="*/ 23323 h 68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8330" h="681482">
                  <a:moveTo>
                    <a:pt x="143746" y="23323"/>
                  </a:moveTo>
                  <a:cubicBezTo>
                    <a:pt x="166324" y="-26066"/>
                    <a:pt x="268983" y="16267"/>
                    <a:pt x="313080" y="29673"/>
                  </a:cubicBezTo>
                  <a:cubicBezTo>
                    <a:pt x="357177" y="43079"/>
                    <a:pt x="408330" y="43784"/>
                    <a:pt x="408330" y="103756"/>
                  </a:cubicBezTo>
                  <a:cubicBezTo>
                    <a:pt x="408330" y="163728"/>
                    <a:pt x="379755" y="293903"/>
                    <a:pt x="313080" y="389506"/>
                  </a:cubicBezTo>
                  <a:cubicBezTo>
                    <a:pt x="246405" y="485109"/>
                    <a:pt x="44969" y="650209"/>
                    <a:pt x="8280" y="677373"/>
                  </a:cubicBezTo>
                  <a:cubicBezTo>
                    <a:pt x="-28409" y="704537"/>
                    <a:pt x="67193" y="589531"/>
                    <a:pt x="92946" y="552489"/>
                  </a:cubicBezTo>
                  <a:cubicBezTo>
                    <a:pt x="118699" y="515447"/>
                    <a:pt x="148685" y="492870"/>
                    <a:pt x="162796" y="455123"/>
                  </a:cubicBezTo>
                  <a:cubicBezTo>
                    <a:pt x="176907" y="417376"/>
                    <a:pt x="174085" y="394445"/>
                    <a:pt x="177613" y="326006"/>
                  </a:cubicBezTo>
                  <a:cubicBezTo>
                    <a:pt x="181141" y="257567"/>
                    <a:pt x="121168" y="72712"/>
                    <a:pt x="143746" y="2332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: 図形 1124">
              <a:extLst>
                <a:ext uri="{FF2B5EF4-FFF2-40B4-BE49-F238E27FC236}">
                  <a16:creationId xmlns:a16="http://schemas.microsoft.com/office/drawing/2014/main" id="{D8A43AA5-932E-4F02-A3F1-FB469486C712}"/>
                </a:ext>
              </a:extLst>
            </p:cNvPr>
            <p:cNvSpPr/>
            <p:nvPr/>
          </p:nvSpPr>
          <p:spPr>
            <a:xfrm>
              <a:off x="9316010" y="3439520"/>
              <a:ext cx="340606" cy="674325"/>
            </a:xfrm>
            <a:custGeom>
              <a:avLst/>
              <a:gdLst>
                <a:gd name="connsiteX0" fmla="*/ 325407 w 340606"/>
                <a:gd name="connsiteY0" fmla="*/ 93197 h 674325"/>
                <a:gd name="connsiteX1" fmla="*/ 253440 w 340606"/>
                <a:gd name="connsiteY1" fmla="*/ 186330 h 674325"/>
                <a:gd name="connsiteX2" fmla="*/ 187823 w 340606"/>
                <a:gd name="connsiteY2" fmla="*/ 353547 h 674325"/>
                <a:gd name="connsiteX3" fmla="*/ 268257 w 340606"/>
                <a:gd name="connsiteY3" fmla="*/ 544047 h 674325"/>
                <a:gd name="connsiteX4" fmla="*/ 287307 w 340606"/>
                <a:gd name="connsiteY4" fmla="*/ 499597 h 674325"/>
                <a:gd name="connsiteX5" fmla="*/ 242857 w 340606"/>
                <a:gd name="connsiteY5" fmla="*/ 626597 h 674325"/>
                <a:gd name="connsiteX6" fmla="*/ 236507 w 340606"/>
                <a:gd name="connsiteY6" fmla="*/ 673163 h 674325"/>
                <a:gd name="connsiteX7" fmla="*/ 86223 w 340606"/>
                <a:gd name="connsiteY7" fmla="*/ 654113 h 674325"/>
                <a:gd name="connsiteX8" fmla="*/ 1557 w 340606"/>
                <a:gd name="connsiteY8" fmla="*/ 588497 h 674325"/>
                <a:gd name="connsiteX9" fmla="*/ 54473 w 340606"/>
                <a:gd name="connsiteY9" fmla="*/ 332380 h 674325"/>
                <a:gd name="connsiteX10" fmla="*/ 314823 w 340606"/>
                <a:gd name="connsiteY10" fmla="*/ 10647 h 674325"/>
                <a:gd name="connsiteX11" fmla="*/ 325407 w 340606"/>
                <a:gd name="connsiteY11" fmla="*/ 93197 h 67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06" h="674325">
                  <a:moveTo>
                    <a:pt x="325407" y="93197"/>
                  </a:moveTo>
                  <a:cubicBezTo>
                    <a:pt x="315177" y="122477"/>
                    <a:pt x="276371" y="142938"/>
                    <a:pt x="253440" y="186330"/>
                  </a:cubicBezTo>
                  <a:cubicBezTo>
                    <a:pt x="230509" y="229722"/>
                    <a:pt x="185354" y="293928"/>
                    <a:pt x="187823" y="353547"/>
                  </a:cubicBezTo>
                  <a:cubicBezTo>
                    <a:pt x="190292" y="413166"/>
                    <a:pt x="251676" y="519705"/>
                    <a:pt x="268257" y="544047"/>
                  </a:cubicBezTo>
                  <a:cubicBezTo>
                    <a:pt x="284838" y="568389"/>
                    <a:pt x="291540" y="485839"/>
                    <a:pt x="287307" y="499597"/>
                  </a:cubicBezTo>
                  <a:cubicBezTo>
                    <a:pt x="283074" y="513355"/>
                    <a:pt x="251324" y="597669"/>
                    <a:pt x="242857" y="626597"/>
                  </a:cubicBezTo>
                  <a:cubicBezTo>
                    <a:pt x="234390" y="655525"/>
                    <a:pt x="262613" y="668577"/>
                    <a:pt x="236507" y="673163"/>
                  </a:cubicBezTo>
                  <a:cubicBezTo>
                    <a:pt x="210401" y="677749"/>
                    <a:pt x="125381" y="668224"/>
                    <a:pt x="86223" y="654113"/>
                  </a:cubicBezTo>
                  <a:cubicBezTo>
                    <a:pt x="47065" y="640002"/>
                    <a:pt x="6849" y="642119"/>
                    <a:pt x="1557" y="588497"/>
                  </a:cubicBezTo>
                  <a:cubicBezTo>
                    <a:pt x="-3735" y="534875"/>
                    <a:pt x="2262" y="428688"/>
                    <a:pt x="54473" y="332380"/>
                  </a:cubicBezTo>
                  <a:cubicBezTo>
                    <a:pt x="106684" y="236072"/>
                    <a:pt x="271079" y="52980"/>
                    <a:pt x="314823" y="10647"/>
                  </a:cubicBezTo>
                  <a:cubicBezTo>
                    <a:pt x="358567" y="-31686"/>
                    <a:pt x="335637" y="63917"/>
                    <a:pt x="325407" y="9319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: 図形 1125">
              <a:extLst>
                <a:ext uri="{FF2B5EF4-FFF2-40B4-BE49-F238E27FC236}">
                  <a16:creationId xmlns:a16="http://schemas.microsoft.com/office/drawing/2014/main" id="{D4671EDD-4DC1-4CE6-BEB7-71EDE2870222}"/>
                </a:ext>
              </a:extLst>
            </p:cNvPr>
            <p:cNvSpPr/>
            <p:nvPr/>
          </p:nvSpPr>
          <p:spPr>
            <a:xfrm>
              <a:off x="9294376" y="4201589"/>
              <a:ext cx="374824" cy="358219"/>
            </a:xfrm>
            <a:custGeom>
              <a:avLst/>
              <a:gdLst>
                <a:gd name="connsiteX0" fmla="*/ 374557 w 374824"/>
                <a:gd name="connsiteY0" fmla="*/ 19044 h 358219"/>
                <a:gd name="connsiteX1" fmla="*/ 258141 w 374824"/>
                <a:gd name="connsiteY1" fmla="*/ 338661 h 358219"/>
                <a:gd name="connsiteX2" fmla="*/ 228507 w 374824"/>
                <a:gd name="connsiteY2" fmla="*/ 209544 h 358219"/>
                <a:gd name="connsiteX3" fmla="*/ 192524 w 374824"/>
                <a:gd name="connsiteY3" fmla="*/ 349244 h 358219"/>
                <a:gd name="connsiteX4" fmla="*/ 150191 w 374824"/>
                <a:gd name="connsiteY4" fmla="*/ 277278 h 358219"/>
                <a:gd name="connsiteX5" fmla="*/ 35891 w 374824"/>
                <a:gd name="connsiteY5" fmla="*/ 345011 h 358219"/>
                <a:gd name="connsiteX6" fmla="*/ 2024 w 374824"/>
                <a:gd name="connsiteY6" fmla="*/ 349244 h 358219"/>
                <a:gd name="connsiteX7" fmla="*/ 84574 w 374824"/>
                <a:gd name="connsiteY7" fmla="*/ 247644 h 358219"/>
                <a:gd name="connsiteX8" fmla="*/ 38007 w 374824"/>
                <a:gd name="connsiteY8" fmla="*/ 196844 h 358219"/>
                <a:gd name="connsiteX9" fmla="*/ 59174 w 374824"/>
                <a:gd name="connsiteY9" fmla="*/ 95244 h 358219"/>
                <a:gd name="connsiteX10" fmla="*/ 177707 w 374824"/>
                <a:gd name="connsiteY10" fmla="*/ 122761 h 358219"/>
                <a:gd name="connsiteX11" fmla="*/ 253907 w 374824"/>
                <a:gd name="connsiteY11" fmla="*/ 38094 h 358219"/>
                <a:gd name="connsiteX12" fmla="*/ 217924 w 374824"/>
                <a:gd name="connsiteY12" fmla="*/ 173561 h 358219"/>
                <a:gd name="connsiteX13" fmla="*/ 253907 w 374824"/>
                <a:gd name="connsiteY13" fmla="*/ 154511 h 358219"/>
                <a:gd name="connsiteX14" fmla="*/ 289891 w 374824"/>
                <a:gd name="connsiteY14" fmla="*/ 46561 h 358219"/>
                <a:gd name="connsiteX15" fmla="*/ 374557 w 374824"/>
                <a:gd name="connsiteY15" fmla="*/ 19044 h 35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24" h="358219">
                  <a:moveTo>
                    <a:pt x="374557" y="19044"/>
                  </a:moveTo>
                  <a:cubicBezTo>
                    <a:pt x="369265" y="67727"/>
                    <a:pt x="282483" y="306911"/>
                    <a:pt x="258141" y="338661"/>
                  </a:cubicBezTo>
                  <a:cubicBezTo>
                    <a:pt x="233799" y="370411"/>
                    <a:pt x="239443" y="207780"/>
                    <a:pt x="228507" y="209544"/>
                  </a:cubicBezTo>
                  <a:cubicBezTo>
                    <a:pt x="217571" y="211308"/>
                    <a:pt x="205577" y="337955"/>
                    <a:pt x="192524" y="349244"/>
                  </a:cubicBezTo>
                  <a:cubicBezTo>
                    <a:pt x="179471" y="360533"/>
                    <a:pt x="176296" y="277983"/>
                    <a:pt x="150191" y="277278"/>
                  </a:cubicBezTo>
                  <a:cubicBezTo>
                    <a:pt x="124086" y="276573"/>
                    <a:pt x="60585" y="333017"/>
                    <a:pt x="35891" y="345011"/>
                  </a:cubicBezTo>
                  <a:cubicBezTo>
                    <a:pt x="11197" y="357005"/>
                    <a:pt x="-6090" y="365472"/>
                    <a:pt x="2024" y="349244"/>
                  </a:cubicBezTo>
                  <a:cubicBezTo>
                    <a:pt x="10138" y="333016"/>
                    <a:pt x="78577" y="273044"/>
                    <a:pt x="84574" y="247644"/>
                  </a:cubicBezTo>
                  <a:cubicBezTo>
                    <a:pt x="90571" y="222244"/>
                    <a:pt x="42240" y="222244"/>
                    <a:pt x="38007" y="196844"/>
                  </a:cubicBezTo>
                  <a:cubicBezTo>
                    <a:pt x="33774" y="171444"/>
                    <a:pt x="35891" y="107591"/>
                    <a:pt x="59174" y="95244"/>
                  </a:cubicBezTo>
                  <a:cubicBezTo>
                    <a:pt x="82457" y="82897"/>
                    <a:pt x="145251" y="132286"/>
                    <a:pt x="177707" y="122761"/>
                  </a:cubicBezTo>
                  <a:cubicBezTo>
                    <a:pt x="210162" y="113236"/>
                    <a:pt x="247204" y="29627"/>
                    <a:pt x="253907" y="38094"/>
                  </a:cubicBezTo>
                  <a:cubicBezTo>
                    <a:pt x="260610" y="46561"/>
                    <a:pt x="217924" y="154158"/>
                    <a:pt x="217924" y="173561"/>
                  </a:cubicBezTo>
                  <a:cubicBezTo>
                    <a:pt x="217924" y="192964"/>
                    <a:pt x="241912" y="175678"/>
                    <a:pt x="253907" y="154511"/>
                  </a:cubicBezTo>
                  <a:cubicBezTo>
                    <a:pt x="265902" y="133344"/>
                    <a:pt x="274721" y="64906"/>
                    <a:pt x="289891" y="46561"/>
                  </a:cubicBezTo>
                  <a:cubicBezTo>
                    <a:pt x="305061" y="28216"/>
                    <a:pt x="379849" y="-29639"/>
                    <a:pt x="374557" y="19044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: 図形 1126">
              <a:extLst>
                <a:ext uri="{FF2B5EF4-FFF2-40B4-BE49-F238E27FC236}">
                  <a16:creationId xmlns:a16="http://schemas.microsoft.com/office/drawing/2014/main" id="{5D77F06D-DEB1-4E89-8402-517AFAE1287B}"/>
                </a:ext>
              </a:extLst>
            </p:cNvPr>
            <p:cNvSpPr/>
            <p:nvPr/>
          </p:nvSpPr>
          <p:spPr>
            <a:xfrm>
              <a:off x="9131786" y="4572669"/>
              <a:ext cx="294820" cy="344363"/>
            </a:xfrm>
            <a:custGeom>
              <a:avLst/>
              <a:gdLst>
                <a:gd name="connsiteX0" fmla="*/ 291614 w 294820"/>
                <a:gd name="connsiteY0" fmla="*/ 16264 h 344363"/>
                <a:gd name="connsiteX1" fmla="*/ 139214 w 294820"/>
                <a:gd name="connsiteY1" fmla="*/ 321064 h 344363"/>
                <a:gd name="connsiteX2" fmla="*/ 154031 w 294820"/>
                <a:gd name="connsiteY2" fmla="*/ 208881 h 344363"/>
                <a:gd name="connsiteX3" fmla="*/ 86297 w 294820"/>
                <a:gd name="connsiteY3" fmla="*/ 270264 h 344363"/>
                <a:gd name="connsiteX4" fmla="*/ 1631 w 294820"/>
                <a:gd name="connsiteY4" fmla="*/ 344348 h 344363"/>
                <a:gd name="connsiteX5" fmla="*/ 33381 w 294820"/>
                <a:gd name="connsiteY5" fmla="*/ 263914 h 344363"/>
                <a:gd name="connsiteX6" fmla="*/ 69364 w 294820"/>
                <a:gd name="connsiteY6" fmla="*/ 234281 h 344363"/>
                <a:gd name="connsiteX7" fmla="*/ 33381 w 294820"/>
                <a:gd name="connsiteY7" fmla="*/ 225814 h 344363"/>
                <a:gd name="connsiteX8" fmla="*/ 92647 w 294820"/>
                <a:gd name="connsiteY8" fmla="*/ 147498 h 344363"/>
                <a:gd name="connsiteX9" fmla="*/ 177314 w 294820"/>
                <a:gd name="connsiteY9" fmla="*/ 122098 h 344363"/>
                <a:gd name="connsiteX10" fmla="*/ 200597 w 294820"/>
                <a:gd name="connsiteY10" fmla="*/ 79764 h 344363"/>
                <a:gd name="connsiteX11" fmla="*/ 240814 w 294820"/>
                <a:gd name="connsiteY11" fmla="*/ 45898 h 344363"/>
                <a:gd name="connsiteX12" fmla="*/ 291614 w 294820"/>
                <a:gd name="connsiteY12" fmla="*/ 16264 h 34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4820" h="344363">
                  <a:moveTo>
                    <a:pt x="291614" y="16264"/>
                  </a:moveTo>
                  <a:cubicBezTo>
                    <a:pt x="274681" y="62125"/>
                    <a:pt x="162145" y="288961"/>
                    <a:pt x="139214" y="321064"/>
                  </a:cubicBezTo>
                  <a:cubicBezTo>
                    <a:pt x="116283" y="353167"/>
                    <a:pt x="162850" y="217348"/>
                    <a:pt x="154031" y="208881"/>
                  </a:cubicBezTo>
                  <a:cubicBezTo>
                    <a:pt x="145212" y="200414"/>
                    <a:pt x="86297" y="270264"/>
                    <a:pt x="86297" y="270264"/>
                  </a:cubicBezTo>
                  <a:cubicBezTo>
                    <a:pt x="60897" y="292842"/>
                    <a:pt x="10450" y="345406"/>
                    <a:pt x="1631" y="344348"/>
                  </a:cubicBezTo>
                  <a:cubicBezTo>
                    <a:pt x="-7188" y="343290"/>
                    <a:pt x="22092" y="282258"/>
                    <a:pt x="33381" y="263914"/>
                  </a:cubicBezTo>
                  <a:cubicBezTo>
                    <a:pt x="44670" y="245570"/>
                    <a:pt x="69364" y="240631"/>
                    <a:pt x="69364" y="234281"/>
                  </a:cubicBezTo>
                  <a:cubicBezTo>
                    <a:pt x="69364" y="227931"/>
                    <a:pt x="29501" y="240278"/>
                    <a:pt x="33381" y="225814"/>
                  </a:cubicBezTo>
                  <a:cubicBezTo>
                    <a:pt x="37261" y="211350"/>
                    <a:pt x="68658" y="164784"/>
                    <a:pt x="92647" y="147498"/>
                  </a:cubicBezTo>
                  <a:cubicBezTo>
                    <a:pt x="116636" y="130212"/>
                    <a:pt x="159322" y="133387"/>
                    <a:pt x="177314" y="122098"/>
                  </a:cubicBezTo>
                  <a:cubicBezTo>
                    <a:pt x="195306" y="110809"/>
                    <a:pt x="190014" y="92464"/>
                    <a:pt x="200597" y="79764"/>
                  </a:cubicBezTo>
                  <a:cubicBezTo>
                    <a:pt x="211180" y="67064"/>
                    <a:pt x="240814" y="45898"/>
                    <a:pt x="240814" y="45898"/>
                  </a:cubicBezTo>
                  <a:cubicBezTo>
                    <a:pt x="253514" y="34962"/>
                    <a:pt x="308547" y="-29597"/>
                    <a:pt x="291614" y="16264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: 図形 1127">
              <a:extLst>
                <a:ext uri="{FF2B5EF4-FFF2-40B4-BE49-F238E27FC236}">
                  <a16:creationId xmlns:a16="http://schemas.microsoft.com/office/drawing/2014/main" id="{92402CDF-DF46-4BCB-9307-806D929A81B2}"/>
                </a:ext>
              </a:extLst>
            </p:cNvPr>
            <p:cNvSpPr/>
            <p:nvPr/>
          </p:nvSpPr>
          <p:spPr>
            <a:xfrm>
              <a:off x="9014740" y="4923262"/>
              <a:ext cx="233393" cy="263104"/>
            </a:xfrm>
            <a:custGeom>
              <a:avLst/>
              <a:gdLst>
                <a:gd name="connsiteX0" fmla="*/ 232977 w 233393"/>
                <a:gd name="connsiteY0" fmla="*/ 105 h 263104"/>
                <a:gd name="connsiteX1" fmla="*/ 152543 w 233393"/>
                <a:gd name="connsiteY1" fmla="*/ 82655 h 263104"/>
                <a:gd name="connsiteX2" fmla="*/ 76343 w 233393"/>
                <a:gd name="connsiteY2" fmla="*/ 230821 h 263104"/>
                <a:gd name="connsiteX3" fmla="*/ 63643 w 233393"/>
                <a:gd name="connsiteY3" fmla="*/ 258338 h 263104"/>
                <a:gd name="connsiteX4" fmla="*/ 99627 w 233393"/>
                <a:gd name="connsiteY4" fmla="*/ 160971 h 263104"/>
                <a:gd name="connsiteX5" fmla="*/ 143 w 233393"/>
                <a:gd name="connsiteY5" fmla="*/ 258338 h 263104"/>
                <a:gd name="connsiteX6" fmla="*/ 78460 w 233393"/>
                <a:gd name="connsiteY6" fmla="*/ 154621 h 263104"/>
                <a:gd name="connsiteX7" fmla="*/ 116560 w 233393"/>
                <a:gd name="connsiteY7" fmla="*/ 67838 h 263104"/>
                <a:gd name="connsiteX8" fmla="*/ 232977 w 233393"/>
                <a:gd name="connsiteY8" fmla="*/ 105 h 2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393" h="263104">
                  <a:moveTo>
                    <a:pt x="232977" y="105"/>
                  </a:moveTo>
                  <a:cubicBezTo>
                    <a:pt x="238974" y="2575"/>
                    <a:pt x="178649" y="44202"/>
                    <a:pt x="152543" y="82655"/>
                  </a:cubicBezTo>
                  <a:cubicBezTo>
                    <a:pt x="126437" y="121108"/>
                    <a:pt x="91160" y="201541"/>
                    <a:pt x="76343" y="230821"/>
                  </a:cubicBezTo>
                  <a:cubicBezTo>
                    <a:pt x="61526" y="260102"/>
                    <a:pt x="59762" y="269980"/>
                    <a:pt x="63643" y="258338"/>
                  </a:cubicBezTo>
                  <a:cubicBezTo>
                    <a:pt x="67524" y="246696"/>
                    <a:pt x="110210" y="160971"/>
                    <a:pt x="99627" y="160971"/>
                  </a:cubicBezTo>
                  <a:cubicBezTo>
                    <a:pt x="89044" y="160971"/>
                    <a:pt x="3671" y="259396"/>
                    <a:pt x="143" y="258338"/>
                  </a:cubicBezTo>
                  <a:cubicBezTo>
                    <a:pt x="-3385" y="257280"/>
                    <a:pt x="59057" y="186371"/>
                    <a:pt x="78460" y="154621"/>
                  </a:cubicBezTo>
                  <a:cubicBezTo>
                    <a:pt x="97863" y="122871"/>
                    <a:pt x="92218" y="96413"/>
                    <a:pt x="116560" y="67838"/>
                  </a:cubicBezTo>
                  <a:cubicBezTo>
                    <a:pt x="140902" y="39263"/>
                    <a:pt x="226980" y="-2365"/>
                    <a:pt x="232977" y="105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: 図形 1128">
              <a:extLst>
                <a:ext uri="{FF2B5EF4-FFF2-40B4-BE49-F238E27FC236}">
                  <a16:creationId xmlns:a16="http://schemas.microsoft.com/office/drawing/2014/main" id="{92109F16-26EA-435D-8132-E20EA1124FFF}"/>
                </a:ext>
              </a:extLst>
            </p:cNvPr>
            <p:cNvSpPr/>
            <p:nvPr/>
          </p:nvSpPr>
          <p:spPr>
            <a:xfrm>
              <a:off x="8831041" y="5251439"/>
              <a:ext cx="169077" cy="208171"/>
            </a:xfrm>
            <a:custGeom>
              <a:avLst/>
              <a:gdLst>
                <a:gd name="connsiteX0" fmla="*/ 169026 w 169077"/>
                <a:gd name="connsiteY0" fmla="*/ 11 h 208171"/>
                <a:gd name="connsiteX1" fmla="*/ 130926 w 169077"/>
                <a:gd name="connsiteY1" fmla="*/ 46578 h 208171"/>
                <a:gd name="connsiteX2" fmla="*/ 25092 w 169077"/>
                <a:gd name="connsiteY2" fmla="*/ 160878 h 208171"/>
                <a:gd name="connsiteX3" fmla="*/ 6042 w 169077"/>
                <a:gd name="connsiteY3" fmla="*/ 179928 h 208171"/>
                <a:gd name="connsiteX4" fmla="*/ 109759 w 169077"/>
                <a:gd name="connsiteY4" fmla="*/ 207444 h 208171"/>
                <a:gd name="connsiteX5" fmla="*/ 164792 w 169077"/>
                <a:gd name="connsiteY5" fmla="*/ 148178 h 208171"/>
                <a:gd name="connsiteX6" fmla="*/ 92826 w 169077"/>
                <a:gd name="connsiteY6" fmla="*/ 133361 h 208171"/>
                <a:gd name="connsiteX7" fmla="*/ 99176 w 169077"/>
                <a:gd name="connsiteY7" fmla="*/ 103728 h 208171"/>
                <a:gd name="connsiteX8" fmla="*/ 124576 w 169077"/>
                <a:gd name="connsiteY8" fmla="*/ 42344 h 208171"/>
                <a:gd name="connsiteX9" fmla="*/ 169026 w 169077"/>
                <a:gd name="connsiteY9" fmla="*/ 11 h 20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077" h="208171">
                  <a:moveTo>
                    <a:pt x="169026" y="11"/>
                  </a:moveTo>
                  <a:cubicBezTo>
                    <a:pt x="170084" y="717"/>
                    <a:pt x="154915" y="19767"/>
                    <a:pt x="130926" y="46578"/>
                  </a:cubicBezTo>
                  <a:cubicBezTo>
                    <a:pt x="106937" y="73389"/>
                    <a:pt x="45906" y="138653"/>
                    <a:pt x="25092" y="160878"/>
                  </a:cubicBezTo>
                  <a:cubicBezTo>
                    <a:pt x="4278" y="183103"/>
                    <a:pt x="-8069" y="172167"/>
                    <a:pt x="6042" y="179928"/>
                  </a:cubicBezTo>
                  <a:cubicBezTo>
                    <a:pt x="20153" y="187689"/>
                    <a:pt x="83301" y="212736"/>
                    <a:pt x="109759" y="207444"/>
                  </a:cubicBezTo>
                  <a:cubicBezTo>
                    <a:pt x="136217" y="202152"/>
                    <a:pt x="167614" y="160525"/>
                    <a:pt x="164792" y="148178"/>
                  </a:cubicBezTo>
                  <a:cubicBezTo>
                    <a:pt x="161970" y="135831"/>
                    <a:pt x="103762" y="140769"/>
                    <a:pt x="92826" y="133361"/>
                  </a:cubicBezTo>
                  <a:cubicBezTo>
                    <a:pt x="81890" y="125953"/>
                    <a:pt x="93884" y="118898"/>
                    <a:pt x="99176" y="103728"/>
                  </a:cubicBezTo>
                  <a:cubicBezTo>
                    <a:pt x="104468" y="88558"/>
                    <a:pt x="116109" y="54338"/>
                    <a:pt x="124576" y="42344"/>
                  </a:cubicBezTo>
                  <a:cubicBezTo>
                    <a:pt x="133043" y="30350"/>
                    <a:pt x="167968" y="-695"/>
                    <a:pt x="169026" y="11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: 図形 1129">
              <a:extLst>
                <a:ext uri="{FF2B5EF4-FFF2-40B4-BE49-F238E27FC236}">
                  <a16:creationId xmlns:a16="http://schemas.microsoft.com/office/drawing/2014/main" id="{F4563737-5585-4351-B94B-091329EF80ED}"/>
                </a:ext>
              </a:extLst>
            </p:cNvPr>
            <p:cNvSpPr/>
            <p:nvPr/>
          </p:nvSpPr>
          <p:spPr>
            <a:xfrm>
              <a:off x="8940452" y="5245097"/>
              <a:ext cx="154393" cy="195992"/>
            </a:xfrm>
            <a:custGeom>
              <a:avLst/>
              <a:gdLst>
                <a:gd name="connsiteX0" fmla="*/ 2465 w 154393"/>
                <a:gd name="connsiteY0" fmla="*/ 44453 h 195992"/>
                <a:gd name="connsiteX1" fmla="*/ 144281 w 154393"/>
                <a:gd name="connsiteY1" fmla="*/ 3 h 195992"/>
                <a:gd name="connsiteX2" fmla="*/ 133698 w 154393"/>
                <a:gd name="connsiteY2" fmla="*/ 42336 h 195992"/>
                <a:gd name="connsiteX3" fmla="*/ 59615 w 154393"/>
                <a:gd name="connsiteY3" fmla="*/ 74086 h 195992"/>
                <a:gd name="connsiteX4" fmla="*/ 13048 w 154393"/>
                <a:gd name="connsiteY4" fmla="*/ 194736 h 195992"/>
                <a:gd name="connsiteX5" fmla="*/ 8815 w 154393"/>
                <a:gd name="connsiteY5" fmla="*/ 131236 h 195992"/>
                <a:gd name="connsiteX6" fmla="*/ 120998 w 154393"/>
                <a:gd name="connsiteY6" fmla="*/ 38103 h 195992"/>
                <a:gd name="connsiteX7" fmla="*/ 2465 w 154393"/>
                <a:gd name="connsiteY7" fmla="*/ 44453 h 19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393" h="195992">
                  <a:moveTo>
                    <a:pt x="2465" y="44453"/>
                  </a:moveTo>
                  <a:cubicBezTo>
                    <a:pt x="6346" y="38103"/>
                    <a:pt x="122409" y="356"/>
                    <a:pt x="144281" y="3"/>
                  </a:cubicBezTo>
                  <a:cubicBezTo>
                    <a:pt x="166153" y="-350"/>
                    <a:pt x="147809" y="29989"/>
                    <a:pt x="133698" y="42336"/>
                  </a:cubicBezTo>
                  <a:cubicBezTo>
                    <a:pt x="119587" y="54683"/>
                    <a:pt x="79723" y="48686"/>
                    <a:pt x="59615" y="74086"/>
                  </a:cubicBezTo>
                  <a:cubicBezTo>
                    <a:pt x="39507" y="99486"/>
                    <a:pt x="21515" y="185211"/>
                    <a:pt x="13048" y="194736"/>
                  </a:cubicBezTo>
                  <a:cubicBezTo>
                    <a:pt x="4581" y="204261"/>
                    <a:pt x="-9177" y="157341"/>
                    <a:pt x="8815" y="131236"/>
                  </a:cubicBezTo>
                  <a:cubicBezTo>
                    <a:pt x="26807" y="105131"/>
                    <a:pt x="122409" y="47981"/>
                    <a:pt x="120998" y="38103"/>
                  </a:cubicBezTo>
                  <a:cubicBezTo>
                    <a:pt x="119587" y="28225"/>
                    <a:pt x="-1416" y="50803"/>
                    <a:pt x="2465" y="4445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: 図形 1130">
              <a:extLst>
                <a:ext uri="{FF2B5EF4-FFF2-40B4-BE49-F238E27FC236}">
                  <a16:creationId xmlns:a16="http://schemas.microsoft.com/office/drawing/2014/main" id="{5CDF2BF0-1AE5-4835-A7FD-FE5E1A4DBFB7}"/>
                </a:ext>
              </a:extLst>
            </p:cNvPr>
            <p:cNvSpPr/>
            <p:nvPr/>
          </p:nvSpPr>
          <p:spPr>
            <a:xfrm>
              <a:off x="8738768" y="5196150"/>
              <a:ext cx="269765" cy="179310"/>
            </a:xfrm>
            <a:custGeom>
              <a:avLst/>
              <a:gdLst>
                <a:gd name="connsiteX0" fmla="*/ 269765 w 269765"/>
                <a:gd name="connsiteY0" fmla="*/ 267 h 179310"/>
                <a:gd name="connsiteX1" fmla="*/ 157582 w 269765"/>
                <a:gd name="connsiteY1" fmla="*/ 144200 h 179310"/>
                <a:gd name="connsiteX2" fmla="*/ 91965 w 269765"/>
                <a:gd name="connsiteY2" fmla="*/ 173833 h 179310"/>
                <a:gd name="connsiteX3" fmla="*/ 26349 w 269765"/>
                <a:gd name="connsiteY3" fmla="*/ 175950 h 179310"/>
                <a:gd name="connsiteX4" fmla="*/ 3065 w 269765"/>
                <a:gd name="connsiteY4" fmla="*/ 173833 h 179310"/>
                <a:gd name="connsiteX5" fmla="*/ 89849 w 269765"/>
                <a:gd name="connsiteY5" fmla="*/ 110333 h 179310"/>
                <a:gd name="connsiteX6" fmla="*/ 159699 w 269765"/>
                <a:gd name="connsiteY6" fmla="*/ 123033 h 179310"/>
                <a:gd name="connsiteX7" fmla="*/ 159699 w 269765"/>
                <a:gd name="connsiteY7" fmla="*/ 108217 h 179310"/>
                <a:gd name="connsiteX8" fmla="*/ 269765 w 269765"/>
                <a:gd name="connsiteY8" fmla="*/ 267 h 17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9765" h="179310">
                  <a:moveTo>
                    <a:pt x="269765" y="267"/>
                  </a:moveTo>
                  <a:cubicBezTo>
                    <a:pt x="269412" y="6264"/>
                    <a:pt x="187215" y="115272"/>
                    <a:pt x="157582" y="144200"/>
                  </a:cubicBezTo>
                  <a:cubicBezTo>
                    <a:pt x="127949" y="173128"/>
                    <a:pt x="113837" y="168541"/>
                    <a:pt x="91965" y="173833"/>
                  </a:cubicBezTo>
                  <a:cubicBezTo>
                    <a:pt x="70093" y="179125"/>
                    <a:pt x="41166" y="175950"/>
                    <a:pt x="26349" y="175950"/>
                  </a:cubicBezTo>
                  <a:cubicBezTo>
                    <a:pt x="11532" y="175950"/>
                    <a:pt x="-7518" y="184769"/>
                    <a:pt x="3065" y="173833"/>
                  </a:cubicBezTo>
                  <a:cubicBezTo>
                    <a:pt x="13648" y="162897"/>
                    <a:pt x="63743" y="118800"/>
                    <a:pt x="89849" y="110333"/>
                  </a:cubicBezTo>
                  <a:cubicBezTo>
                    <a:pt x="115955" y="101866"/>
                    <a:pt x="148057" y="123386"/>
                    <a:pt x="159699" y="123033"/>
                  </a:cubicBezTo>
                  <a:cubicBezTo>
                    <a:pt x="171341" y="122680"/>
                    <a:pt x="147352" y="125503"/>
                    <a:pt x="159699" y="108217"/>
                  </a:cubicBezTo>
                  <a:cubicBezTo>
                    <a:pt x="172046" y="90931"/>
                    <a:pt x="270118" y="-5730"/>
                    <a:pt x="269765" y="26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: 図形 1131">
              <a:extLst>
                <a:ext uri="{FF2B5EF4-FFF2-40B4-BE49-F238E27FC236}">
                  <a16:creationId xmlns:a16="http://schemas.microsoft.com/office/drawing/2014/main" id="{D7AFEAFB-E0AE-44C1-A4F4-AE51A73FAEE9}"/>
                </a:ext>
              </a:extLst>
            </p:cNvPr>
            <p:cNvSpPr/>
            <p:nvPr/>
          </p:nvSpPr>
          <p:spPr>
            <a:xfrm>
              <a:off x="8809540" y="5212958"/>
              <a:ext cx="196879" cy="95950"/>
            </a:xfrm>
            <a:custGeom>
              <a:avLst/>
              <a:gdLst>
                <a:gd name="connsiteX0" fmla="*/ 27 w 196879"/>
                <a:gd name="connsiteY0" fmla="*/ 70242 h 95950"/>
                <a:gd name="connsiteX1" fmla="*/ 148193 w 196879"/>
                <a:gd name="connsiteY1" fmla="*/ 4625 h 95950"/>
                <a:gd name="connsiteX2" fmla="*/ 196877 w 196879"/>
                <a:gd name="connsiteY2" fmla="*/ 10975 h 95950"/>
                <a:gd name="connsiteX3" fmla="*/ 150310 w 196879"/>
                <a:gd name="connsiteY3" fmla="*/ 55425 h 95950"/>
                <a:gd name="connsiteX4" fmla="*/ 135493 w 196879"/>
                <a:gd name="connsiteY4" fmla="*/ 95642 h 95950"/>
                <a:gd name="connsiteX5" fmla="*/ 27 w 196879"/>
                <a:gd name="connsiteY5" fmla="*/ 70242 h 9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879" h="95950">
                  <a:moveTo>
                    <a:pt x="27" y="70242"/>
                  </a:moveTo>
                  <a:cubicBezTo>
                    <a:pt x="2144" y="55073"/>
                    <a:pt x="115385" y="14503"/>
                    <a:pt x="148193" y="4625"/>
                  </a:cubicBezTo>
                  <a:cubicBezTo>
                    <a:pt x="181001" y="-5253"/>
                    <a:pt x="196524" y="2508"/>
                    <a:pt x="196877" y="10975"/>
                  </a:cubicBezTo>
                  <a:cubicBezTo>
                    <a:pt x="197230" y="19442"/>
                    <a:pt x="160541" y="41314"/>
                    <a:pt x="150310" y="55425"/>
                  </a:cubicBezTo>
                  <a:cubicBezTo>
                    <a:pt x="140079" y="69536"/>
                    <a:pt x="153485" y="93173"/>
                    <a:pt x="135493" y="95642"/>
                  </a:cubicBezTo>
                  <a:cubicBezTo>
                    <a:pt x="117501" y="98111"/>
                    <a:pt x="-2090" y="85411"/>
                    <a:pt x="27" y="7024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: 図形 1132">
              <a:extLst>
                <a:ext uri="{FF2B5EF4-FFF2-40B4-BE49-F238E27FC236}">
                  <a16:creationId xmlns:a16="http://schemas.microsoft.com/office/drawing/2014/main" id="{3F4080D4-F9D4-4BF2-8C04-411A83B29A1F}"/>
                </a:ext>
              </a:extLst>
            </p:cNvPr>
            <p:cNvSpPr/>
            <p:nvPr/>
          </p:nvSpPr>
          <p:spPr>
            <a:xfrm>
              <a:off x="8570359" y="5384110"/>
              <a:ext cx="274931" cy="164465"/>
            </a:xfrm>
            <a:custGeom>
              <a:avLst/>
              <a:gdLst>
                <a:gd name="connsiteX0" fmla="*/ 139724 w 274931"/>
                <a:gd name="connsiteY0" fmla="*/ 2807 h 164465"/>
                <a:gd name="connsiteX1" fmla="*/ 116441 w 274931"/>
                <a:gd name="connsiteY1" fmla="*/ 89590 h 164465"/>
                <a:gd name="connsiteX2" fmla="*/ 24 w 274931"/>
                <a:gd name="connsiteY2" fmla="*/ 161557 h 164465"/>
                <a:gd name="connsiteX3" fmla="*/ 127024 w 274931"/>
                <a:gd name="connsiteY3" fmla="*/ 146740 h 164465"/>
                <a:gd name="connsiteX4" fmla="*/ 182058 w 274931"/>
                <a:gd name="connsiteY4" fmla="*/ 112873 h 164465"/>
                <a:gd name="connsiteX5" fmla="*/ 273074 w 274931"/>
                <a:gd name="connsiteY5" fmla="*/ 2807 h 164465"/>
                <a:gd name="connsiteX6" fmla="*/ 245558 w 274931"/>
                <a:gd name="connsiteY6" fmla="*/ 30323 h 164465"/>
                <a:gd name="connsiteX7" fmla="*/ 158774 w 274931"/>
                <a:gd name="connsiteY7" fmla="*/ 117107 h 164465"/>
                <a:gd name="connsiteX8" fmla="*/ 101624 w 274931"/>
                <a:gd name="connsiteY8" fmla="*/ 134040 h 164465"/>
                <a:gd name="connsiteX9" fmla="*/ 143958 w 274931"/>
                <a:gd name="connsiteY9" fmla="*/ 85357 h 164465"/>
                <a:gd name="connsiteX10" fmla="*/ 139724 w 274931"/>
                <a:gd name="connsiteY10" fmla="*/ 2807 h 16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931" h="164465">
                  <a:moveTo>
                    <a:pt x="139724" y="2807"/>
                  </a:moveTo>
                  <a:cubicBezTo>
                    <a:pt x="135138" y="3513"/>
                    <a:pt x="139724" y="63132"/>
                    <a:pt x="116441" y="89590"/>
                  </a:cubicBezTo>
                  <a:cubicBezTo>
                    <a:pt x="93158" y="116048"/>
                    <a:pt x="-1740" y="152032"/>
                    <a:pt x="24" y="161557"/>
                  </a:cubicBezTo>
                  <a:cubicBezTo>
                    <a:pt x="1788" y="171082"/>
                    <a:pt x="96685" y="154854"/>
                    <a:pt x="127024" y="146740"/>
                  </a:cubicBezTo>
                  <a:cubicBezTo>
                    <a:pt x="157363" y="138626"/>
                    <a:pt x="157716" y="136862"/>
                    <a:pt x="182058" y="112873"/>
                  </a:cubicBezTo>
                  <a:cubicBezTo>
                    <a:pt x="206400" y="88884"/>
                    <a:pt x="262491" y="16565"/>
                    <a:pt x="273074" y="2807"/>
                  </a:cubicBezTo>
                  <a:cubicBezTo>
                    <a:pt x="283657" y="-10951"/>
                    <a:pt x="245558" y="30323"/>
                    <a:pt x="245558" y="30323"/>
                  </a:cubicBezTo>
                  <a:cubicBezTo>
                    <a:pt x="226508" y="49373"/>
                    <a:pt x="182763" y="99821"/>
                    <a:pt x="158774" y="117107"/>
                  </a:cubicBezTo>
                  <a:cubicBezTo>
                    <a:pt x="134785" y="134393"/>
                    <a:pt x="104093" y="139332"/>
                    <a:pt x="101624" y="134040"/>
                  </a:cubicBezTo>
                  <a:cubicBezTo>
                    <a:pt x="99155" y="128748"/>
                    <a:pt x="136902" y="100174"/>
                    <a:pt x="143958" y="85357"/>
                  </a:cubicBezTo>
                  <a:cubicBezTo>
                    <a:pt x="151014" y="70540"/>
                    <a:pt x="144310" y="2101"/>
                    <a:pt x="139724" y="280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: 図形 1133">
              <a:extLst>
                <a:ext uri="{FF2B5EF4-FFF2-40B4-BE49-F238E27FC236}">
                  <a16:creationId xmlns:a16="http://schemas.microsoft.com/office/drawing/2014/main" id="{5C61DAD4-A4E8-47B9-86DC-58FBECAFD20F}"/>
                </a:ext>
              </a:extLst>
            </p:cNvPr>
            <p:cNvSpPr/>
            <p:nvPr/>
          </p:nvSpPr>
          <p:spPr>
            <a:xfrm>
              <a:off x="8678225" y="5381564"/>
              <a:ext cx="160266" cy="74850"/>
            </a:xfrm>
            <a:custGeom>
              <a:avLst/>
              <a:gdLst>
                <a:gd name="connsiteX0" fmla="*/ 108 w 160266"/>
                <a:gd name="connsiteY0" fmla="*/ 1119 h 74850"/>
                <a:gd name="connsiteX1" fmla="*/ 133458 w 160266"/>
                <a:gd name="connsiteY1" fmla="*/ 26519 h 74850"/>
                <a:gd name="connsiteX2" fmla="*/ 158858 w 160266"/>
                <a:gd name="connsiteY2" fmla="*/ 7469 h 74850"/>
                <a:gd name="connsiteX3" fmla="*/ 110175 w 160266"/>
                <a:gd name="connsiteY3" fmla="*/ 64619 h 74850"/>
                <a:gd name="connsiteX4" fmla="*/ 110175 w 160266"/>
                <a:gd name="connsiteY4" fmla="*/ 70969 h 74850"/>
                <a:gd name="connsiteX5" fmla="*/ 108 w 160266"/>
                <a:gd name="connsiteY5" fmla="*/ 1119 h 7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66" h="74850">
                  <a:moveTo>
                    <a:pt x="108" y="1119"/>
                  </a:moveTo>
                  <a:cubicBezTo>
                    <a:pt x="3989" y="-6289"/>
                    <a:pt x="107000" y="25461"/>
                    <a:pt x="133458" y="26519"/>
                  </a:cubicBezTo>
                  <a:cubicBezTo>
                    <a:pt x="159916" y="27577"/>
                    <a:pt x="162739" y="1119"/>
                    <a:pt x="158858" y="7469"/>
                  </a:cubicBezTo>
                  <a:cubicBezTo>
                    <a:pt x="154978" y="13819"/>
                    <a:pt x="118289" y="54036"/>
                    <a:pt x="110175" y="64619"/>
                  </a:cubicBezTo>
                  <a:cubicBezTo>
                    <a:pt x="102061" y="75202"/>
                    <a:pt x="122522" y="78024"/>
                    <a:pt x="110175" y="70969"/>
                  </a:cubicBezTo>
                  <a:cubicBezTo>
                    <a:pt x="97828" y="63914"/>
                    <a:pt x="-3773" y="8527"/>
                    <a:pt x="108" y="1119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: 図形 1134">
              <a:extLst>
                <a:ext uri="{FF2B5EF4-FFF2-40B4-BE49-F238E27FC236}">
                  <a16:creationId xmlns:a16="http://schemas.microsoft.com/office/drawing/2014/main" id="{D453DD26-5634-44E5-974D-B6B4EC8F82A7}"/>
                </a:ext>
              </a:extLst>
            </p:cNvPr>
            <p:cNvSpPr/>
            <p:nvPr/>
          </p:nvSpPr>
          <p:spPr>
            <a:xfrm>
              <a:off x="3415982" y="5415751"/>
              <a:ext cx="519638" cy="399166"/>
            </a:xfrm>
            <a:custGeom>
              <a:avLst/>
              <a:gdLst>
                <a:gd name="connsiteX0" fmla="*/ 318 w 519638"/>
                <a:gd name="connsiteY0" fmla="*/ 5032 h 399166"/>
                <a:gd name="connsiteX1" fmla="*/ 199285 w 519638"/>
                <a:gd name="connsiteY1" fmla="*/ 187066 h 399166"/>
                <a:gd name="connsiteX2" fmla="*/ 379201 w 519638"/>
                <a:gd name="connsiteY2" fmla="*/ 322532 h 399166"/>
                <a:gd name="connsiteX3" fmla="*/ 442701 w 519638"/>
                <a:gd name="connsiteY3" fmla="*/ 396616 h 399166"/>
                <a:gd name="connsiteX4" fmla="*/ 518901 w 519638"/>
                <a:gd name="connsiteY4" fmla="*/ 371216 h 399166"/>
                <a:gd name="connsiteX5" fmla="*/ 459635 w 519638"/>
                <a:gd name="connsiteY5" fmla="*/ 267499 h 399166"/>
                <a:gd name="connsiteX6" fmla="*/ 161185 w 519638"/>
                <a:gd name="connsiteY6" fmla="*/ 70649 h 399166"/>
                <a:gd name="connsiteX7" fmla="*/ 318 w 519638"/>
                <a:gd name="connsiteY7" fmla="*/ 5032 h 39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9638" h="399166">
                  <a:moveTo>
                    <a:pt x="318" y="5032"/>
                  </a:moveTo>
                  <a:cubicBezTo>
                    <a:pt x="6668" y="24435"/>
                    <a:pt x="136138" y="134149"/>
                    <a:pt x="199285" y="187066"/>
                  </a:cubicBezTo>
                  <a:cubicBezTo>
                    <a:pt x="262432" y="239983"/>
                    <a:pt x="338632" y="287607"/>
                    <a:pt x="379201" y="322532"/>
                  </a:cubicBezTo>
                  <a:cubicBezTo>
                    <a:pt x="419770" y="357457"/>
                    <a:pt x="419418" y="388502"/>
                    <a:pt x="442701" y="396616"/>
                  </a:cubicBezTo>
                  <a:cubicBezTo>
                    <a:pt x="465984" y="404730"/>
                    <a:pt x="516079" y="392735"/>
                    <a:pt x="518901" y="371216"/>
                  </a:cubicBezTo>
                  <a:cubicBezTo>
                    <a:pt x="521723" y="349697"/>
                    <a:pt x="519254" y="317593"/>
                    <a:pt x="459635" y="267499"/>
                  </a:cubicBezTo>
                  <a:cubicBezTo>
                    <a:pt x="400016" y="217405"/>
                    <a:pt x="238443" y="115805"/>
                    <a:pt x="161185" y="70649"/>
                  </a:cubicBezTo>
                  <a:cubicBezTo>
                    <a:pt x="83927" y="25493"/>
                    <a:pt x="-6032" y="-14371"/>
                    <a:pt x="318" y="503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: 図形 1135">
              <a:extLst>
                <a:ext uri="{FF2B5EF4-FFF2-40B4-BE49-F238E27FC236}">
                  <a16:creationId xmlns:a16="http://schemas.microsoft.com/office/drawing/2014/main" id="{3C365562-376E-46F0-944F-1170922936F4}"/>
                </a:ext>
              </a:extLst>
            </p:cNvPr>
            <p:cNvSpPr/>
            <p:nvPr/>
          </p:nvSpPr>
          <p:spPr>
            <a:xfrm>
              <a:off x="3198282" y="5359400"/>
              <a:ext cx="631530" cy="475283"/>
            </a:xfrm>
            <a:custGeom>
              <a:avLst/>
              <a:gdLst>
                <a:gd name="connsiteX0" fmla="*/ 302685 w 631530"/>
                <a:gd name="connsiteY0" fmla="*/ 84667 h 475283"/>
                <a:gd name="connsiteX1" fmla="*/ 241301 w 631530"/>
                <a:gd name="connsiteY1" fmla="*/ 40217 h 475283"/>
                <a:gd name="connsiteX2" fmla="*/ 61385 w 631530"/>
                <a:gd name="connsiteY2" fmla="*/ 0 h 475283"/>
                <a:gd name="connsiteX3" fmla="*/ 12701 w 631530"/>
                <a:gd name="connsiteY3" fmla="*/ 40217 h 475283"/>
                <a:gd name="connsiteX4" fmla="*/ 61385 w 631530"/>
                <a:gd name="connsiteY4" fmla="*/ 137583 h 475283"/>
                <a:gd name="connsiteX5" fmla="*/ 605368 w 631530"/>
                <a:gd name="connsiteY5" fmla="*/ 463550 h 475283"/>
                <a:gd name="connsiteX6" fmla="*/ 533401 w 631530"/>
                <a:gd name="connsiteY6" fmla="*/ 395817 h 475283"/>
                <a:gd name="connsiteX7" fmla="*/ 427568 w 631530"/>
                <a:gd name="connsiteY7" fmla="*/ 323850 h 475283"/>
                <a:gd name="connsiteX8" fmla="*/ 203201 w 631530"/>
                <a:gd name="connsiteY8" fmla="*/ 105833 h 475283"/>
                <a:gd name="connsiteX9" fmla="*/ 177801 w 631530"/>
                <a:gd name="connsiteY9" fmla="*/ 76200 h 475283"/>
                <a:gd name="connsiteX10" fmla="*/ 302685 w 631530"/>
                <a:gd name="connsiteY10" fmla="*/ 84667 h 47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1530" h="475283">
                  <a:moveTo>
                    <a:pt x="302685" y="84667"/>
                  </a:moveTo>
                  <a:cubicBezTo>
                    <a:pt x="313268" y="78670"/>
                    <a:pt x="281518" y="54328"/>
                    <a:pt x="241301" y="40217"/>
                  </a:cubicBezTo>
                  <a:cubicBezTo>
                    <a:pt x="201084" y="26106"/>
                    <a:pt x="99485" y="0"/>
                    <a:pt x="61385" y="0"/>
                  </a:cubicBezTo>
                  <a:cubicBezTo>
                    <a:pt x="23285" y="0"/>
                    <a:pt x="12701" y="17287"/>
                    <a:pt x="12701" y="40217"/>
                  </a:cubicBezTo>
                  <a:cubicBezTo>
                    <a:pt x="12701" y="63147"/>
                    <a:pt x="-37393" y="67028"/>
                    <a:pt x="61385" y="137583"/>
                  </a:cubicBezTo>
                  <a:cubicBezTo>
                    <a:pt x="160163" y="208138"/>
                    <a:pt x="526699" y="420511"/>
                    <a:pt x="605368" y="463550"/>
                  </a:cubicBezTo>
                  <a:cubicBezTo>
                    <a:pt x="684037" y="506589"/>
                    <a:pt x="563034" y="419100"/>
                    <a:pt x="533401" y="395817"/>
                  </a:cubicBezTo>
                  <a:cubicBezTo>
                    <a:pt x="503768" y="372534"/>
                    <a:pt x="482601" y="372181"/>
                    <a:pt x="427568" y="323850"/>
                  </a:cubicBezTo>
                  <a:cubicBezTo>
                    <a:pt x="372535" y="275519"/>
                    <a:pt x="244829" y="147108"/>
                    <a:pt x="203201" y="105833"/>
                  </a:cubicBezTo>
                  <a:cubicBezTo>
                    <a:pt x="161573" y="64558"/>
                    <a:pt x="164395" y="80786"/>
                    <a:pt x="177801" y="76200"/>
                  </a:cubicBezTo>
                  <a:cubicBezTo>
                    <a:pt x="191207" y="71614"/>
                    <a:pt x="292102" y="90664"/>
                    <a:pt x="302685" y="8466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: 図形 1136">
              <a:extLst>
                <a:ext uri="{FF2B5EF4-FFF2-40B4-BE49-F238E27FC236}">
                  <a16:creationId xmlns:a16="http://schemas.microsoft.com/office/drawing/2014/main" id="{A7932CC4-E74F-4D66-8935-BD83E0512549}"/>
                </a:ext>
              </a:extLst>
            </p:cNvPr>
            <p:cNvSpPr/>
            <p:nvPr/>
          </p:nvSpPr>
          <p:spPr>
            <a:xfrm>
              <a:off x="2780104" y="4890594"/>
              <a:ext cx="562948" cy="358535"/>
            </a:xfrm>
            <a:custGeom>
              <a:avLst/>
              <a:gdLst>
                <a:gd name="connsiteX0" fmla="*/ 9663 w 562948"/>
                <a:gd name="connsiteY0" fmla="*/ 13723 h 358535"/>
                <a:gd name="connsiteX1" fmla="*/ 62579 w 562948"/>
                <a:gd name="connsiteY1" fmla="*/ 45473 h 358535"/>
                <a:gd name="connsiteX2" fmla="*/ 223446 w 562948"/>
                <a:gd name="connsiteY2" fmla="*/ 259256 h 358535"/>
                <a:gd name="connsiteX3" fmla="*/ 297529 w 562948"/>
                <a:gd name="connsiteY3" fmla="*/ 318523 h 358535"/>
                <a:gd name="connsiteX4" fmla="*/ 333513 w 562948"/>
                <a:gd name="connsiteY4" fmla="*/ 299473 h 358535"/>
                <a:gd name="connsiteX5" fmla="*/ 361029 w 562948"/>
                <a:gd name="connsiteY5" fmla="*/ 337573 h 358535"/>
                <a:gd name="connsiteX6" fmla="*/ 416063 w 562948"/>
                <a:gd name="connsiteY6" fmla="*/ 335456 h 358535"/>
                <a:gd name="connsiteX7" fmla="*/ 437229 w 562948"/>
                <a:gd name="connsiteY7" fmla="*/ 346039 h 358535"/>
                <a:gd name="connsiteX8" fmla="*/ 439346 w 562948"/>
                <a:gd name="connsiteY8" fmla="*/ 303706 h 358535"/>
                <a:gd name="connsiteX9" fmla="*/ 562113 w 562948"/>
                <a:gd name="connsiteY9" fmla="*/ 356623 h 358535"/>
                <a:gd name="connsiteX10" fmla="*/ 369496 w 562948"/>
                <a:gd name="connsiteY10" fmla="*/ 221156 h 358535"/>
                <a:gd name="connsiteX11" fmla="*/ 337746 w 562948"/>
                <a:gd name="connsiteY11" fmla="*/ 119556 h 358535"/>
                <a:gd name="connsiteX12" fmla="*/ 284829 w 562948"/>
                <a:gd name="connsiteY12" fmla="*/ 121673 h 358535"/>
                <a:gd name="connsiteX13" fmla="*/ 320813 w 562948"/>
                <a:gd name="connsiteY13" fmla="*/ 210573 h 358535"/>
                <a:gd name="connsiteX14" fmla="*/ 250963 w 562948"/>
                <a:gd name="connsiteY14" fmla="*/ 140723 h 358535"/>
                <a:gd name="connsiteX15" fmla="*/ 170529 w 562948"/>
                <a:gd name="connsiteY15" fmla="*/ 62406 h 358535"/>
                <a:gd name="connsiteX16" fmla="*/ 244613 w 562948"/>
                <a:gd name="connsiteY16" fmla="*/ 219039 h 358535"/>
                <a:gd name="connsiteX17" fmla="*/ 9663 w 562948"/>
                <a:gd name="connsiteY17" fmla="*/ 13723 h 35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2948" h="358535">
                  <a:moveTo>
                    <a:pt x="9663" y="13723"/>
                  </a:moveTo>
                  <a:cubicBezTo>
                    <a:pt x="-20676" y="-15205"/>
                    <a:pt x="26949" y="4551"/>
                    <a:pt x="62579" y="45473"/>
                  </a:cubicBezTo>
                  <a:cubicBezTo>
                    <a:pt x="98209" y="86395"/>
                    <a:pt x="184288" y="213748"/>
                    <a:pt x="223446" y="259256"/>
                  </a:cubicBezTo>
                  <a:cubicBezTo>
                    <a:pt x="262604" y="304764"/>
                    <a:pt x="279185" y="311820"/>
                    <a:pt x="297529" y="318523"/>
                  </a:cubicBezTo>
                  <a:cubicBezTo>
                    <a:pt x="315873" y="325226"/>
                    <a:pt x="322930" y="296298"/>
                    <a:pt x="333513" y="299473"/>
                  </a:cubicBezTo>
                  <a:cubicBezTo>
                    <a:pt x="344096" y="302648"/>
                    <a:pt x="347271" y="331576"/>
                    <a:pt x="361029" y="337573"/>
                  </a:cubicBezTo>
                  <a:cubicBezTo>
                    <a:pt x="374787" y="343570"/>
                    <a:pt x="403363" y="334045"/>
                    <a:pt x="416063" y="335456"/>
                  </a:cubicBezTo>
                  <a:cubicBezTo>
                    <a:pt x="428763" y="336867"/>
                    <a:pt x="433349" y="351331"/>
                    <a:pt x="437229" y="346039"/>
                  </a:cubicBezTo>
                  <a:cubicBezTo>
                    <a:pt x="441109" y="340747"/>
                    <a:pt x="418532" y="301942"/>
                    <a:pt x="439346" y="303706"/>
                  </a:cubicBezTo>
                  <a:cubicBezTo>
                    <a:pt x="460160" y="305470"/>
                    <a:pt x="573755" y="370381"/>
                    <a:pt x="562113" y="356623"/>
                  </a:cubicBezTo>
                  <a:cubicBezTo>
                    <a:pt x="550471" y="342865"/>
                    <a:pt x="406890" y="260667"/>
                    <a:pt x="369496" y="221156"/>
                  </a:cubicBezTo>
                  <a:cubicBezTo>
                    <a:pt x="332102" y="181645"/>
                    <a:pt x="351857" y="136137"/>
                    <a:pt x="337746" y="119556"/>
                  </a:cubicBezTo>
                  <a:cubicBezTo>
                    <a:pt x="323635" y="102975"/>
                    <a:pt x="287651" y="106504"/>
                    <a:pt x="284829" y="121673"/>
                  </a:cubicBezTo>
                  <a:cubicBezTo>
                    <a:pt x="282007" y="136842"/>
                    <a:pt x="326457" y="207398"/>
                    <a:pt x="320813" y="210573"/>
                  </a:cubicBezTo>
                  <a:cubicBezTo>
                    <a:pt x="315169" y="213748"/>
                    <a:pt x="250963" y="140723"/>
                    <a:pt x="250963" y="140723"/>
                  </a:cubicBezTo>
                  <a:cubicBezTo>
                    <a:pt x="225916" y="116029"/>
                    <a:pt x="171587" y="49353"/>
                    <a:pt x="170529" y="62406"/>
                  </a:cubicBezTo>
                  <a:cubicBezTo>
                    <a:pt x="169471" y="75459"/>
                    <a:pt x="265427" y="226094"/>
                    <a:pt x="244613" y="219039"/>
                  </a:cubicBezTo>
                  <a:cubicBezTo>
                    <a:pt x="223799" y="211984"/>
                    <a:pt x="40002" y="42651"/>
                    <a:pt x="9663" y="1372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: 図形 1137">
              <a:extLst>
                <a:ext uri="{FF2B5EF4-FFF2-40B4-BE49-F238E27FC236}">
                  <a16:creationId xmlns:a16="http://schemas.microsoft.com/office/drawing/2014/main" id="{44A2D73C-50B7-49D2-AA3C-8C31E202FBCD}"/>
                </a:ext>
              </a:extLst>
            </p:cNvPr>
            <p:cNvSpPr/>
            <p:nvPr/>
          </p:nvSpPr>
          <p:spPr>
            <a:xfrm>
              <a:off x="2740949" y="4607983"/>
              <a:ext cx="306145" cy="356732"/>
            </a:xfrm>
            <a:custGeom>
              <a:avLst/>
              <a:gdLst>
                <a:gd name="connsiteX0" fmla="*/ 134 w 306145"/>
                <a:gd name="connsiteY0" fmla="*/ 0 h 356732"/>
                <a:gd name="connsiteX1" fmla="*/ 108084 w 306145"/>
                <a:gd name="connsiteY1" fmla="*/ 169334 h 356732"/>
                <a:gd name="connsiteX2" fmla="*/ 184284 w 306145"/>
                <a:gd name="connsiteY2" fmla="*/ 349250 h 356732"/>
                <a:gd name="connsiteX3" fmla="*/ 216034 w 306145"/>
                <a:gd name="connsiteY3" fmla="*/ 321734 h 356732"/>
                <a:gd name="connsiteX4" fmla="*/ 230851 w 306145"/>
                <a:gd name="connsiteY4" fmla="*/ 313267 h 356732"/>
                <a:gd name="connsiteX5" fmla="*/ 256251 w 306145"/>
                <a:gd name="connsiteY5" fmla="*/ 247650 h 356732"/>
                <a:gd name="connsiteX6" fmla="*/ 304934 w 306145"/>
                <a:gd name="connsiteY6" fmla="*/ 254000 h 356732"/>
                <a:gd name="connsiteX7" fmla="*/ 201218 w 306145"/>
                <a:gd name="connsiteY7" fmla="*/ 167217 h 356732"/>
                <a:gd name="connsiteX8" fmla="*/ 201218 w 306145"/>
                <a:gd name="connsiteY8" fmla="*/ 124884 h 356732"/>
                <a:gd name="connsiteX9" fmla="*/ 144068 w 306145"/>
                <a:gd name="connsiteY9" fmla="*/ 63500 h 356732"/>
                <a:gd name="connsiteX10" fmla="*/ 144068 w 306145"/>
                <a:gd name="connsiteY10" fmla="*/ 150284 h 356732"/>
                <a:gd name="connsiteX11" fmla="*/ 131368 w 306145"/>
                <a:gd name="connsiteY11" fmla="*/ 169334 h 356732"/>
                <a:gd name="connsiteX12" fmla="*/ 134 w 306145"/>
                <a:gd name="connsiteY12" fmla="*/ 0 h 35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6145" h="356732">
                  <a:moveTo>
                    <a:pt x="134" y="0"/>
                  </a:moveTo>
                  <a:cubicBezTo>
                    <a:pt x="-3747" y="0"/>
                    <a:pt x="77392" y="111126"/>
                    <a:pt x="108084" y="169334"/>
                  </a:cubicBezTo>
                  <a:cubicBezTo>
                    <a:pt x="138776" y="227542"/>
                    <a:pt x="166292" y="323850"/>
                    <a:pt x="184284" y="349250"/>
                  </a:cubicBezTo>
                  <a:cubicBezTo>
                    <a:pt x="202276" y="374650"/>
                    <a:pt x="208273" y="327731"/>
                    <a:pt x="216034" y="321734"/>
                  </a:cubicBezTo>
                  <a:cubicBezTo>
                    <a:pt x="223795" y="315737"/>
                    <a:pt x="224148" y="325614"/>
                    <a:pt x="230851" y="313267"/>
                  </a:cubicBezTo>
                  <a:cubicBezTo>
                    <a:pt x="237554" y="300920"/>
                    <a:pt x="243904" y="257528"/>
                    <a:pt x="256251" y="247650"/>
                  </a:cubicBezTo>
                  <a:cubicBezTo>
                    <a:pt x="268598" y="237772"/>
                    <a:pt x="314106" y="267405"/>
                    <a:pt x="304934" y="254000"/>
                  </a:cubicBezTo>
                  <a:cubicBezTo>
                    <a:pt x="295762" y="240595"/>
                    <a:pt x="218504" y="188736"/>
                    <a:pt x="201218" y="167217"/>
                  </a:cubicBezTo>
                  <a:cubicBezTo>
                    <a:pt x="183932" y="145698"/>
                    <a:pt x="210743" y="142170"/>
                    <a:pt x="201218" y="124884"/>
                  </a:cubicBezTo>
                  <a:cubicBezTo>
                    <a:pt x="191693" y="107598"/>
                    <a:pt x="153593" y="59267"/>
                    <a:pt x="144068" y="63500"/>
                  </a:cubicBezTo>
                  <a:cubicBezTo>
                    <a:pt x="134543" y="67733"/>
                    <a:pt x="146185" y="132645"/>
                    <a:pt x="144068" y="150284"/>
                  </a:cubicBezTo>
                  <a:cubicBezTo>
                    <a:pt x="141951" y="167923"/>
                    <a:pt x="155710" y="188737"/>
                    <a:pt x="131368" y="169334"/>
                  </a:cubicBezTo>
                  <a:cubicBezTo>
                    <a:pt x="107026" y="149931"/>
                    <a:pt x="4015" y="0"/>
                    <a:pt x="134" y="0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: 図形 1138">
              <a:extLst>
                <a:ext uri="{FF2B5EF4-FFF2-40B4-BE49-F238E27FC236}">
                  <a16:creationId xmlns:a16="http://schemas.microsoft.com/office/drawing/2014/main" id="{E4136058-B0AC-4DA0-9ABC-BB0E25727122}"/>
                </a:ext>
              </a:extLst>
            </p:cNvPr>
            <p:cNvSpPr/>
            <p:nvPr/>
          </p:nvSpPr>
          <p:spPr>
            <a:xfrm>
              <a:off x="2597133" y="4245581"/>
              <a:ext cx="229526" cy="401018"/>
            </a:xfrm>
            <a:custGeom>
              <a:avLst/>
              <a:gdLst>
                <a:gd name="connsiteX0" fmla="*/ 17 w 229526"/>
                <a:gd name="connsiteY0" fmla="*/ 452 h 401018"/>
                <a:gd name="connsiteX1" fmla="*/ 107967 w 229526"/>
                <a:gd name="connsiteY1" fmla="*/ 281969 h 401018"/>
                <a:gd name="connsiteX2" fmla="*/ 158767 w 229526"/>
                <a:gd name="connsiteY2" fmla="*/ 362402 h 401018"/>
                <a:gd name="connsiteX3" fmla="*/ 226500 w 229526"/>
                <a:gd name="connsiteY3" fmla="*/ 400502 h 401018"/>
                <a:gd name="connsiteX4" fmla="*/ 207450 w 229526"/>
                <a:gd name="connsiteY4" fmla="*/ 337002 h 401018"/>
                <a:gd name="connsiteX5" fmla="*/ 116434 w 229526"/>
                <a:gd name="connsiteY5" fmla="*/ 218469 h 401018"/>
                <a:gd name="connsiteX6" fmla="*/ 17 w 229526"/>
                <a:gd name="connsiteY6" fmla="*/ 452 h 40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526" h="401018">
                  <a:moveTo>
                    <a:pt x="17" y="452"/>
                  </a:moveTo>
                  <a:cubicBezTo>
                    <a:pt x="-1394" y="11035"/>
                    <a:pt x="81509" y="221644"/>
                    <a:pt x="107967" y="281969"/>
                  </a:cubicBezTo>
                  <a:cubicBezTo>
                    <a:pt x="134425" y="342294"/>
                    <a:pt x="139012" y="342647"/>
                    <a:pt x="158767" y="362402"/>
                  </a:cubicBezTo>
                  <a:cubicBezTo>
                    <a:pt x="178522" y="382157"/>
                    <a:pt x="218386" y="404735"/>
                    <a:pt x="226500" y="400502"/>
                  </a:cubicBezTo>
                  <a:cubicBezTo>
                    <a:pt x="234614" y="396269"/>
                    <a:pt x="225794" y="367341"/>
                    <a:pt x="207450" y="337002"/>
                  </a:cubicBezTo>
                  <a:cubicBezTo>
                    <a:pt x="189106" y="306663"/>
                    <a:pt x="148184" y="268916"/>
                    <a:pt x="116434" y="218469"/>
                  </a:cubicBezTo>
                  <a:cubicBezTo>
                    <a:pt x="84684" y="168022"/>
                    <a:pt x="1428" y="-10131"/>
                    <a:pt x="17" y="45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: 図形 1139">
              <a:extLst>
                <a:ext uri="{FF2B5EF4-FFF2-40B4-BE49-F238E27FC236}">
                  <a16:creationId xmlns:a16="http://schemas.microsoft.com/office/drawing/2014/main" id="{59386BDB-A184-4821-9084-569313B084D4}"/>
                </a:ext>
              </a:extLst>
            </p:cNvPr>
            <p:cNvSpPr/>
            <p:nvPr/>
          </p:nvSpPr>
          <p:spPr>
            <a:xfrm>
              <a:off x="2397393" y="3951026"/>
              <a:ext cx="210115" cy="260778"/>
            </a:xfrm>
            <a:custGeom>
              <a:avLst/>
              <a:gdLst>
                <a:gd name="connsiteX0" fmla="*/ 790 w 210115"/>
                <a:gd name="connsiteY0" fmla="*/ 791 h 260778"/>
                <a:gd name="connsiteX1" fmla="*/ 64290 w 210115"/>
                <a:gd name="connsiteY1" fmla="*/ 112974 h 260778"/>
                <a:gd name="connsiteX2" fmla="*/ 60057 w 210115"/>
                <a:gd name="connsiteY2" fmla="*/ 184941 h 260778"/>
                <a:gd name="connsiteX3" fmla="*/ 136257 w 210115"/>
                <a:gd name="connsiteY3" fmla="*/ 246324 h 260778"/>
                <a:gd name="connsiteX4" fmla="*/ 208224 w 210115"/>
                <a:gd name="connsiteY4" fmla="*/ 256907 h 260778"/>
                <a:gd name="connsiteX5" fmla="*/ 182824 w 210115"/>
                <a:gd name="connsiteY5" fmla="*/ 193407 h 260778"/>
                <a:gd name="connsiteX6" fmla="*/ 115090 w 210115"/>
                <a:gd name="connsiteY6" fmla="*/ 174357 h 260778"/>
                <a:gd name="connsiteX7" fmla="*/ 790 w 210115"/>
                <a:gd name="connsiteY7" fmla="*/ 791 h 26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115" h="260778">
                  <a:moveTo>
                    <a:pt x="790" y="791"/>
                  </a:moveTo>
                  <a:cubicBezTo>
                    <a:pt x="-7677" y="-9439"/>
                    <a:pt x="54412" y="82282"/>
                    <a:pt x="64290" y="112974"/>
                  </a:cubicBezTo>
                  <a:cubicBezTo>
                    <a:pt x="74168" y="143666"/>
                    <a:pt x="48063" y="162716"/>
                    <a:pt x="60057" y="184941"/>
                  </a:cubicBezTo>
                  <a:cubicBezTo>
                    <a:pt x="72052" y="207166"/>
                    <a:pt x="111563" y="234330"/>
                    <a:pt x="136257" y="246324"/>
                  </a:cubicBezTo>
                  <a:cubicBezTo>
                    <a:pt x="160951" y="258318"/>
                    <a:pt x="200463" y="265726"/>
                    <a:pt x="208224" y="256907"/>
                  </a:cubicBezTo>
                  <a:cubicBezTo>
                    <a:pt x="215985" y="248088"/>
                    <a:pt x="198346" y="207165"/>
                    <a:pt x="182824" y="193407"/>
                  </a:cubicBezTo>
                  <a:cubicBezTo>
                    <a:pt x="167302" y="179649"/>
                    <a:pt x="140490" y="207165"/>
                    <a:pt x="115090" y="174357"/>
                  </a:cubicBezTo>
                  <a:cubicBezTo>
                    <a:pt x="89690" y="141549"/>
                    <a:pt x="9257" y="11021"/>
                    <a:pt x="790" y="791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: 図形 1140">
              <a:extLst>
                <a:ext uri="{FF2B5EF4-FFF2-40B4-BE49-F238E27FC236}">
                  <a16:creationId xmlns:a16="http://schemas.microsoft.com/office/drawing/2014/main" id="{898698CC-42FF-4786-98E9-21CC9977D8AB}"/>
                </a:ext>
              </a:extLst>
            </p:cNvPr>
            <p:cNvSpPr/>
            <p:nvPr/>
          </p:nvSpPr>
          <p:spPr>
            <a:xfrm>
              <a:off x="2431265" y="3926278"/>
              <a:ext cx="166833" cy="274762"/>
            </a:xfrm>
            <a:custGeom>
              <a:avLst/>
              <a:gdLst>
                <a:gd name="connsiteX0" fmla="*/ 28302 w 166833"/>
                <a:gd name="connsiteY0" fmla="*/ 139 h 274762"/>
                <a:gd name="connsiteX1" fmla="*/ 110852 w 166833"/>
                <a:gd name="connsiteY1" fmla="*/ 125022 h 274762"/>
                <a:gd name="connsiteX2" fmla="*/ 163768 w 166833"/>
                <a:gd name="connsiteY2" fmla="*/ 273189 h 274762"/>
                <a:gd name="connsiteX3" fmla="*/ 146835 w 166833"/>
                <a:gd name="connsiteY3" fmla="*/ 196989 h 274762"/>
                <a:gd name="connsiteX4" fmla="*/ 34652 w 166833"/>
                <a:gd name="connsiteY4" fmla="*/ 101739 h 274762"/>
                <a:gd name="connsiteX5" fmla="*/ 785 w 166833"/>
                <a:gd name="connsiteY5" fmla="*/ 99622 h 274762"/>
                <a:gd name="connsiteX6" fmla="*/ 28302 w 166833"/>
                <a:gd name="connsiteY6" fmla="*/ 139 h 27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833" h="274762">
                  <a:moveTo>
                    <a:pt x="28302" y="139"/>
                  </a:moveTo>
                  <a:cubicBezTo>
                    <a:pt x="46647" y="4372"/>
                    <a:pt x="88274" y="79514"/>
                    <a:pt x="110852" y="125022"/>
                  </a:cubicBezTo>
                  <a:cubicBezTo>
                    <a:pt x="133430" y="170530"/>
                    <a:pt x="157771" y="261195"/>
                    <a:pt x="163768" y="273189"/>
                  </a:cubicBezTo>
                  <a:cubicBezTo>
                    <a:pt x="169765" y="285183"/>
                    <a:pt x="168354" y="225564"/>
                    <a:pt x="146835" y="196989"/>
                  </a:cubicBezTo>
                  <a:cubicBezTo>
                    <a:pt x="125316" y="168414"/>
                    <a:pt x="58994" y="117967"/>
                    <a:pt x="34652" y="101739"/>
                  </a:cubicBezTo>
                  <a:cubicBezTo>
                    <a:pt x="10310" y="85511"/>
                    <a:pt x="5018" y="109852"/>
                    <a:pt x="785" y="99622"/>
                  </a:cubicBezTo>
                  <a:cubicBezTo>
                    <a:pt x="-3448" y="89392"/>
                    <a:pt x="9957" y="-4094"/>
                    <a:pt x="28302" y="139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: 図形 1141">
              <a:extLst>
                <a:ext uri="{FF2B5EF4-FFF2-40B4-BE49-F238E27FC236}">
                  <a16:creationId xmlns:a16="http://schemas.microsoft.com/office/drawing/2014/main" id="{1CA7E4A5-A11B-4B87-8327-F07B521C5E76}"/>
                </a:ext>
              </a:extLst>
            </p:cNvPr>
            <p:cNvSpPr/>
            <p:nvPr/>
          </p:nvSpPr>
          <p:spPr>
            <a:xfrm>
              <a:off x="2552353" y="3905347"/>
              <a:ext cx="237814" cy="266962"/>
            </a:xfrm>
            <a:custGeom>
              <a:avLst/>
              <a:gdLst>
                <a:gd name="connsiteX0" fmla="*/ 2464 w 237814"/>
                <a:gd name="connsiteY0" fmla="*/ 4136 h 266962"/>
                <a:gd name="connsiteX1" fmla="*/ 25747 w 237814"/>
                <a:gd name="connsiteY1" fmla="*/ 52820 h 266962"/>
                <a:gd name="connsiteX2" fmla="*/ 57497 w 237814"/>
                <a:gd name="connsiteY2" fmla="*/ 165003 h 266962"/>
                <a:gd name="connsiteX3" fmla="*/ 74430 w 237814"/>
                <a:gd name="connsiteY3" fmla="*/ 213686 h 266962"/>
                <a:gd name="connsiteX4" fmla="*/ 231064 w 237814"/>
                <a:gd name="connsiteY4" fmla="*/ 266603 h 266962"/>
                <a:gd name="connsiteX5" fmla="*/ 203547 w 237814"/>
                <a:gd name="connsiteY5" fmla="*/ 234853 h 266962"/>
                <a:gd name="connsiteX6" fmla="*/ 150630 w 237814"/>
                <a:gd name="connsiteY6" fmla="*/ 194636 h 266962"/>
                <a:gd name="connsiteX7" fmla="*/ 87130 w 237814"/>
                <a:gd name="connsiteY7" fmla="*/ 154420 h 266962"/>
                <a:gd name="connsiteX8" fmla="*/ 2464 w 237814"/>
                <a:gd name="connsiteY8" fmla="*/ 4136 h 2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814" h="266962">
                  <a:moveTo>
                    <a:pt x="2464" y="4136"/>
                  </a:moveTo>
                  <a:cubicBezTo>
                    <a:pt x="-7767" y="-12797"/>
                    <a:pt x="16575" y="26009"/>
                    <a:pt x="25747" y="52820"/>
                  </a:cubicBezTo>
                  <a:cubicBezTo>
                    <a:pt x="34919" y="79631"/>
                    <a:pt x="49383" y="138192"/>
                    <a:pt x="57497" y="165003"/>
                  </a:cubicBezTo>
                  <a:cubicBezTo>
                    <a:pt x="65611" y="191814"/>
                    <a:pt x="45502" y="196753"/>
                    <a:pt x="74430" y="213686"/>
                  </a:cubicBezTo>
                  <a:cubicBezTo>
                    <a:pt x="103358" y="230619"/>
                    <a:pt x="209545" y="263075"/>
                    <a:pt x="231064" y="266603"/>
                  </a:cubicBezTo>
                  <a:cubicBezTo>
                    <a:pt x="252583" y="270131"/>
                    <a:pt x="216953" y="246847"/>
                    <a:pt x="203547" y="234853"/>
                  </a:cubicBezTo>
                  <a:cubicBezTo>
                    <a:pt x="190141" y="222859"/>
                    <a:pt x="170033" y="208042"/>
                    <a:pt x="150630" y="194636"/>
                  </a:cubicBezTo>
                  <a:cubicBezTo>
                    <a:pt x="131227" y="181230"/>
                    <a:pt x="110413" y="188639"/>
                    <a:pt x="87130" y="154420"/>
                  </a:cubicBezTo>
                  <a:cubicBezTo>
                    <a:pt x="63847" y="120201"/>
                    <a:pt x="12695" y="21069"/>
                    <a:pt x="2464" y="4136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: 図形 1142">
              <a:extLst>
                <a:ext uri="{FF2B5EF4-FFF2-40B4-BE49-F238E27FC236}">
                  <a16:creationId xmlns:a16="http://schemas.microsoft.com/office/drawing/2014/main" id="{16D32489-6505-4A00-A37B-A57845E3DF81}"/>
                </a:ext>
              </a:extLst>
            </p:cNvPr>
            <p:cNvSpPr/>
            <p:nvPr/>
          </p:nvSpPr>
          <p:spPr>
            <a:xfrm>
              <a:off x="2588662" y="3917948"/>
              <a:ext cx="146568" cy="201356"/>
            </a:xfrm>
            <a:custGeom>
              <a:avLst/>
              <a:gdLst>
                <a:gd name="connsiteX0" fmla="*/ 21 w 146568"/>
                <a:gd name="connsiteY0" fmla="*/ 2 h 201356"/>
                <a:gd name="connsiteX1" fmla="*/ 74105 w 146568"/>
                <a:gd name="connsiteY1" fmla="*/ 50802 h 201356"/>
                <a:gd name="connsiteX2" fmla="*/ 105855 w 146568"/>
                <a:gd name="connsiteY2" fmla="*/ 93135 h 201356"/>
                <a:gd name="connsiteX3" fmla="*/ 146071 w 146568"/>
                <a:gd name="connsiteY3" fmla="*/ 201085 h 201356"/>
                <a:gd name="connsiteX4" fmla="*/ 76221 w 146568"/>
                <a:gd name="connsiteY4" fmla="*/ 122769 h 201356"/>
                <a:gd name="connsiteX5" fmla="*/ 42355 w 146568"/>
                <a:gd name="connsiteY5" fmla="*/ 84669 h 201356"/>
                <a:gd name="connsiteX6" fmla="*/ 2138 w 146568"/>
                <a:gd name="connsiteY6" fmla="*/ 50802 h 201356"/>
                <a:gd name="connsiteX7" fmla="*/ 65638 w 146568"/>
                <a:gd name="connsiteY7" fmla="*/ 52919 h 201356"/>
                <a:gd name="connsiteX8" fmla="*/ 21 w 146568"/>
                <a:gd name="connsiteY8" fmla="*/ 2 h 20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68" h="201356">
                  <a:moveTo>
                    <a:pt x="21" y="2"/>
                  </a:moveTo>
                  <a:cubicBezTo>
                    <a:pt x="1432" y="-351"/>
                    <a:pt x="56466" y="35280"/>
                    <a:pt x="74105" y="50802"/>
                  </a:cubicBezTo>
                  <a:cubicBezTo>
                    <a:pt x="91744" y="66324"/>
                    <a:pt x="93861" y="68088"/>
                    <a:pt x="105855" y="93135"/>
                  </a:cubicBezTo>
                  <a:cubicBezTo>
                    <a:pt x="117849" y="118182"/>
                    <a:pt x="151010" y="196146"/>
                    <a:pt x="146071" y="201085"/>
                  </a:cubicBezTo>
                  <a:cubicBezTo>
                    <a:pt x="141132" y="206024"/>
                    <a:pt x="93507" y="142172"/>
                    <a:pt x="76221" y="122769"/>
                  </a:cubicBezTo>
                  <a:cubicBezTo>
                    <a:pt x="58935" y="103366"/>
                    <a:pt x="54702" y="96664"/>
                    <a:pt x="42355" y="84669"/>
                  </a:cubicBezTo>
                  <a:cubicBezTo>
                    <a:pt x="30008" y="72675"/>
                    <a:pt x="-1742" y="56094"/>
                    <a:pt x="2138" y="50802"/>
                  </a:cubicBezTo>
                  <a:cubicBezTo>
                    <a:pt x="6018" y="45510"/>
                    <a:pt x="63874" y="58211"/>
                    <a:pt x="65638" y="52919"/>
                  </a:cubicBezTo>
                  <a:cubicBezTo>
                    <a:pt x="67402" y="47627"/>
                    <a:pt x="-1390" y="355"/>
                    <a:pt x="21" y="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: 図形 1143">
              <a:extLst>
                <a:ext uri="{FF2B5EF4-FFF2-40B4-BE49-F238E27FC236}">
                  <a16:creationId xmlns:a16="http://schemas.microsoft.com/office/drawing/2014/main" id="{C1CCE818-B1E7-4405-96A7-8B6EBE0A8A23}"/>
                </a:ext>
              </a:extLst>
            </p:cNvPr>
            <p:cNvSpPr/>
            <p:nvPr/>
          </p:nvSpPr>
          <p:spPr>
            <a:xfrm>
              <a:off x="2608679" y="4133836"/>
              <a:ext cx="212952" cy="234120"/>
            </a:xfrm>
            <a:custGeom>
              <a:avLst/>
              <a:gdLst>
                <a:gd name="connsiteX0" fmla="*/ 1171 w 212952"/>
                <a:gd name="connsiteY0" fmla="*/ 14 h 234120"/>
                <a:gd name="connsiteX1" fmla="*/ 28688 w 212952"/>
                <a:gd name="connsiteY1" fmla="*/ 131247 h 234120"/>
                <a:gd name="connsiteX2" fmla="*/ 47738 w 212952"/>
                <a:gd name="connsiteY2" fmla="*/ 190514 h 234120"/>
                <a:gd name="connsiteX3" fmla="*/ 138754 w 212952"/>
                <a:gd name="connsiteY3" fmla="*/ 226497 h 234120"/>
                <a:gd name="connsiteX4" fmla="*/ 212838 w 212952"/>
                <a:gd name="connsiteY4" fmla="*/ 228614 h 234120"/>
                <a:gd name="connsiteX5" fmla="*/ 153571 w 212952"/>
                <a:gd name="connsiteY5" fmla="*/ 165114 h 234120"/>
                <a:gd name="connsiteX6" fmla="*/ 71021 w 212952"/>
                <a:gd name="connsiteY6" fmla="*/ 139714 h 234120"/>
                <a:gd name="connsiteX7" fmla="*/ 1171 w 212952"/>
                <a:gd name="connsiteY7" fmla="*/ 14 h 23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952" h="234120">
                  <a:moveTo>
                    <a:pt x="1171" y="14"/>
                  </a:moveTo>
                  <a:cubicBezTo>
                    <a:pt x="-5885" y="-1397"/>
                    <a:pt x="20927" y="99497"/>
                    <a:pt x="28688" y="131247"/>
                  </a:cubicBezTo>
                  <a:cubicBezTo>
                    <a:pt x="36449" y="162997"/>
                    <a:pt x="29394" y="174639"/>
                    <a:pt x="47738" y="190514"/>
                  </a:cubicBezTo>
                  <a:cubicBezTo>
                    <a:pt x="66082" y="206389"/>
                    <a:pt x="111237" y="220147"/>
                    <a:pt x="138754" y="226497"/>
                  </a:cubicBezTo>
                  <a:cubicBezTo>
                    <a:pt x="166271" y="232847"/>
                    <a:pt x="210369" y="238844"/>
                    <a:pt x="212838" y="228614"/>
                  </a:cubicBezTo>
                  <a:cubicBezTo>
                    <a:pt x="215307" y="218384"/>
                    <a:pt x="177207" y="179931"/>
                    <a:pt x="153571" y="165114"/>
                  </a:cubicBezTo>
                  <a:cubicBezTo>
                    <a:pt x="129935" y="150297"/>
                    <a:pt x="92188" y="164056"/>
                    <a:pt x="71021" y="139714"/>
                  </a:cubicBezTo>
                  <a:cubicBezTo>
                    <a:pt x="49854" y="115372"/>
                    <a:pt x="8227" y="1425"/>
                    <a:pt x="1171" y="14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: 図形 1144">
              <a:extLst>
                <a:ext uri="{FF2B5EF4-FFF2-40B4-BE49-F238E27FC236}">
                  <a16:creationId xmlns:a16="http://schemas.microsoft.com/office/drawing/2014/main" id="{C438B690-341B-4E2F-B47B-3B463BF911A0}"/>
                </a:ext>
              </a:extLst>
            </p:cNvPr>
            <p:cNvSpPr/>
            <p:nvPr/>
          </p:nvSpPr>
          <p:spPr>
            <a:xfrm>
              <a:off x="2642366" y="4150620"/>
              <a:ext cx="138524" cy="161108"/>
            </a:xfrm>
            <a:custGeom>
              <a:avLst/>
              <a:gdLst>
                <a:gd name="connsiteX0" fmla="*/ 1351 w 138524"/>
                <a:gd name="connsiteY0" fmla="*/ 163 h 161108"/>
                <a:gd name="connsiteX1" fmla="*/ 98717 w 138524"/>
                <a:gd name="connsiteY1" fmla="*/ 80597 h 161108"/>
                <a:gd name="connsiteX2" fmla="*/ 134701 w 138524"/>
                <a:gd name="connsiteY2" fmla="*/ 161030 h 161108"/>
                <a:gd name="connsiteX3" fmla="*/ 14051 w 138524"/>
                <a:gd name="connsiteY3" fmla="*/ 65780 h 161108"/>
                <a:gd name="connsiteX4" fmla="*/ 41567 w 138524"/>
                <a:gd name="connsiteY4" fmla="*/ 59430 h 161108"/>
                <a:gd name="connsiteX5" fmla="*/ 1351 w 138524"/>
                <a:gd name="connsiteY5" fmla="*/ 163 h 16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524" h="161108">
                  <a:moveTo>
                    <a:pt x="1351" y="163"/>
                  </a:moveTo>
                  <a:cubicBezTo>
                    <a:pt x="10876" y="3691"/>
                    <a:pt x="76492" y="53786"/>
                    <a:pt x="98717" y="80597"/>
                  </a:cubicBezTo>
                  <a:cubicBezTo>
                    <a:pt x="120942" y="107408"/>
                    <a:pt x="148812" y="163500"/>
                    <a:pt x="134701" y="161030"/>
                  </a:cubicBezTo>
                  <a:cubicBezTo>
                    <a:pt x="120590" y="158560"/>
                    <a:pt x="29573" y="82713"/>
                    <a:pt x="14051" y="65780"/>
                  </a:cubicBezTo>
                  <a:cubicBezTo>
                    <a:pt x="-1471" y="48847"/>
                    <a:pt x="47564" y="67544"/>
                    <a:pt x="41567" y="59430"/>
                  </a:cubicBezTo>
                  <a:cubicBezTo>
                    <a:pt x="35570" y="51316"/>
                    <a:pt x="-8174" y="-3365"/>
                    <a:pt x="1351" y="16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00053036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こってりラーメン" hidden="1">
            <a:extLst>
              <a:ext uri="{FF2B5EF4-FFF2-40B4-BE49-F238E27FC236}">
                <a16:creationId xmlns:a16="http://schemas.microsoft.com/office/drawing/2014/main" id="{2175FE9B-C90F-4A24-BC41-2AE1E4FA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698" y="6578"/>
            <a:ext cx="8479481" cy="6851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55" name="グループ化 854">
            <a:extLst>
              <a:ext uri="{FF2B5EF4-FFF2-40B4-BE49-F238E27FC236}">
                <a16:creationId xmlns:a16="http://schemas.microsoft.com/office/drawing/2014/main" id="{DED1541B-12C4-4DD1-8FEE-A8295CAA953B}"/>
              </a:ext>
            </a:extLst>
          </p:cNvPr>
          <p:cNvGrpSpPr/>
          <p:nvPr/>
        </p:nvGrpSpPr>
        <p:grpSpPr>
          <a:xfrm>
            <a:off x="2397393" y="3439520"/>
            <a:ext cx="7491674" cy="2395163"/>
            <a:chOff x="2397393" y="3439520"/>
            <a:chExt cx="7491674" cy="2395163"/>
          </a:xfrm>
        </p:grpSpPr>
        <p:sp>
          <p:nvSpPr>
            <p:cNvPr id="833" name="フリーフォーム: 図形 832">
              <a:extLst>
                <a:ext uri="{FF2B5EF4-FFF2-40B4-BE49-F238E27FC236}">
                  <a16:creationId xmlns:a16="http://schemas.microsoft.com/office/drawing/2014/main" id="{6E4F28AA-6D9D-46BD-88DD-52D0769C7527}"/>
                </a:ext>
              </a:extLst>
            </p:cNvPr>
            <p:cNvSpPr/>
            <p:nvPr/>
          </p:nvSpPr>
          <p:spPr>
            <a:xfrm>
              <a:off x="9480737" y="3445894"/>
              <a:ext cx="408330" cy="681482"/>
            </a:xfrm>
            <a:custGeom>
              <a:avLst/>
              <a:gdLst>
                <a:gd name="connsiteX0" fmla="*/ 143746 w 408330"/>
                <a:gd name="connsiteY0" fmla="*/ 23323 h 681482"/>
                <a:gd name="connsiteX1" fmla="*/ 313080 w 408330"/>
                <a:gd name="connsiteY1" fmla="*/ 29673 h 681482"/>
                <a:gd name="connsiteX2" fmla="*/ 408330 w 408330"/>
                <a:gd name="connsiteY2" fmla="*/ 103756 h 681482"/>
                <a:gd name="connsiteX3" fmla="*/ 313080 w 408330"/>
                <a:gd name="connsiteY3" fmla="*/ 389506 h 681482"/>
                <a:gd name="connsiteX4" fmla="*/ 8280 w 408330"/>
                <a:gd name="connsiteY4" fmla="*/ 677373 h 681482"/>
                <a:gd name="connsiteX5" fmla="*/ 92946 w 408330"/>
                <a:gd name="connsiteY5" fmla="*/ 552489 h 681482"/>
                <a:gd name="connsiteX6" fmla="*/ 162796 w 408330"/>
                <a:gd name="connsiteY6" fmla="*/ 455123 h 681482"/>
                <a:gd name="connsiteX7" fmla="*/ 177613 w 408330"/>
                <a:gd name="connsiteY7" fmla="*/ 326006 h 681482"/>
                <a:gd name="connsiteX8" fmla="*/ 143746 w 408330"/>
                <a:gd name="connsiteY8" fmla="*/ 23323 h 68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8330" h="681482">
                  <a:moveTo>
                    <a:pt x="143746" y="23323"/>
                  </a:moveTo>
                  <a:cubicBezTo>
                    <a:pt x="166324" y="-26066"/>
                    <a:pt x="268983" y="16267"/>
                    <a:pt x="313080" y="29673"/>
                  </a:cubicBezTo>
                  <a:cubicBezTo>
                    <a:pt x="357177" y="43079"/>
                    <a:pt x="408330" y="43784"/>
                    <a:pt x="408330" y="103756"/>
                  </a:cubicBezTo>
                  <a:cubicBezTo>
                    <a:pt x="408330" y="163728"/>
                    <a:pt x="379755" y="293903"/>
                    <a:pt x="313080" y="389506"/>
                  </a:cubicBezTo>
                  <a:cubicBezTo>
                    <a:pt x="246405" y="485109"/>
                    <a:pt x="44969" y="650209"/>
                    <a:pt x="8280" y="677373"/>
                  </a:cubicBezTo>
                  <a:cubicBezTo>
                    <a:pt x="-28409" y="704537"/>
                    <a:pt x="67193" y="589531"/>
                    <a:pt x="92946" y="552489"/>
                  </a:cubicBezTo>
                  <a:cubicBezTo>
                    <a:pt x="118699" y="515447"/>
                    <a:pt x="148685" y="492870"/>
                    <a:pt x="162796" y="455123"/>
                  </a:cubicBezTo>
                  <a:cubicBezTo>
                    <a:pt x="176907" y="417376"/>
                    <a:pt x="174085" y="394445"/>
                    <a:pt x="177613" y="326006"/>
                  </a:cubicBezTo>
                  <a:cubicBezTo>
                    <a:pt x="181141" y="257567"/>
                    <a:pt x="121168" y="72712"/>
                    <a:pt x="143746" y="2332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4" name="フリーフォーム: 図形 833">
              <a:extLst>
                <a:ext uri="{FF2B5EF4-FFF2-40B4-BE49-F238E27FC236}">
                  <a16:creationId xmlns:a16="http://schemas.microsoft.com/office/drawing/2014/main" id="{D098D0D0-B7E5-4F23-82B3-5190D1F211CE}"/>
                </a:ext>
              </a:extLst>
            </p:cNvPr>
            <p:cNvSpPr/>
            <p:nvPr/>
          </p:nvSpPr>
          <p:spPr>
            <a:xfrm>
              <a:off x="9316010" y="3439520"/>
              <a:ext cx="340606" cy="674325"/>
            </a:xfrm>
            <a:custGeom>
              <a:avLst/>
              <a:gdLst>
                <a:gd name="connsiteX0" fmla="*/ 325407 w 340606"/>
                <a:gd name="connsiteY0" fmla="*/ 93197 h 674325"/>
                <a:gd name="connsiteX1" fmla="*/ 253440 w 340606"/>
                <a:gd name="connsiteY1" fmla="*/ 186330 h 674325"/>
                <a:gd name="connsiteX2" fmla="*/ 187823 w 340606"/>
                <a:gd name="connsiteY2" fmla="*/ 353547 h 674325"/>
                <a:gd name="connsiteX3" fmla="*/ 268257 w 340606"/>
                <a:gd name="connsiteY3" fmla="*/ 544047 h 674325"/>
                <a:gd name="connsiteX4" fmla="*/ 287307 w 340606"/>
                <a:gd name="connsiteY4" fmla="*/ 499597 h 674325"/>
                <a:gd name="connsiteX5" fmla="*/ 242857 w 340606"/>
                <a:gd name="connsiteY5" fmla="*/ 626597 h 674325"/>
                <a:gd name="connsiteX6" fmla="*/ 236507 w 340606"/>
                <a:gd name="connsiteY6" fmla="*/ 673163 h 674325"/>
                <a:gd name="connsiteX7" fmla="*/ 86223 w 340606"/>
                <a:gd name="connsiteY7" fmla="*/ 654113 h 674325"/>
                <a:gd name="connsiteX8" fmla="*/ 1557 w 340606"/>
                <a:gd name="connsiteY8" fmla="*/ 588497 h 674325"/>
                <a:gd name="connsiteX9" fmla="*/ 54473 w 340606"/>
                <a:gd name="connsiteY9" fmla="*/ 332380 h 674325"/>
                <a:gd name="connsiteX10" fmla="*/ 314823 w 340606"/>
                <a:gd name="connsiteY10" fmla="*/ 10647 h 674325"/>
                <a:gd name="connsiteX11" fmla="*/ 325407 w 340606"/>
                <a:gd name="connsiteY11" fmla="*/ 93197 h 67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40606" h="674325">
                  <a:moveTo>
                    <a:pt x="325407" y="93197"/>
                  </a:moveTo>
                  <a:cubicBezTo>
                    <a:pt x="315177" y="122477"/>
                    <a:pt x="276371" y="142938"/>
                    <a:pt x="253440" y="186330"/>
                  </a:cubicBezTo>
                  <a:cubicBezTo>
                    <a:pt x="230509" y="229722"/>
                    <a:pt x="185354" y="293928"/>
                    <a:pt x="187823" y="353547"/>
                  </a:cubicBezTo>
                  <a:cubicBezTo>
                    <a:pt x="190292" y="413166"/>
                    <a:pt x="251676" y="519705"/>
                    <a:pt x="268257" y="544047"/>
                  </a:cubicBezTo>
                  <a:cubicBezTo>
                    <a:pt x="284838" y="568389"/>
                    <a:pt x="291540" y="485839"/>
                    <a:pt x="287307" y="499597"/>
                  </a:cubicBezTo>
                  <a:cubicBezTo>
                    <a:pt x="283074" y="513355"/>
                    <a:pt x="251324" y="597669"/>
                    <a:pt x="242857" y="626597"/>
                  </a:cubicBezTo>
                  <a:cubicBezTo>
                    <a:pt x="234390" y="655525"/>
                    <a:pt x="262613" y="668577"/>
                    <a:pt x="236507" y="673163"/>
                  </a:cubicBezTo>
                  <a:cubicBezTo>
                    <a:pt x="210401" y="677749"/>
                    <a:pt x="125381" y="668224"/>
                    <a:pt x="86223" y="654113"/>
                  </a:cubicBezTo>
                  <a:cubicBezTo>
                    <a:pt x="47065" y="640002"/>
                    <a:pt x="6849" y="642119"/>
                    <a:pt x="1557" y="588497"/>
                  </a:cubicBezTo>
                  <a:cubicBezTo>
                    <a:pt x="-3735" y="534875"/>
                    <a:pt x="2262" y="428688"/>
                    <a:pt x="54473" y="332380"/>
                  </a:cubicBezTo>
                  <a:cubicBezTo>
                    <a:pt x="106684" y="236072"/>
                    <a:pt x="271079" y="52980"/>
                    <a:pt x="314823" y="10647"/>
                  </a:cubicBezTo>
                  <a:cubicBezTo>
                    <a:pt x="358567" y="-31686"/>
                    <a:pt x="335637" y="63917"/>
                    <a:pt x="325407" y="9319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5" name="フリーフォーム: 図形 834">
              <a:extLst>
                <a:ext uri="{FF2B5EF4-FFF2-40B4-BE49-F238E27FC236}">
                  <a16:creationId xmlns:a16="http://schemas.microsoft.com/office/drawing/2014/main" id="{F7820969-D951-4049-BDCA-9D889C2DB8FB}"/>
                </a:ext>
              </a:extLst>
            </p:cNvPr>
            <p:cNvSpPr/>
            <p:nvPr/>
          </p:nvSpPr>
          <p:spPr>
            <a:xfrm>
              <a:off x="9294376" y="4201589"/>
              <a:ext cx="374824" cy="358219"/>
            </a:xfrm>
            <a:custGeom>
              <a:avLst/>
              <a:gdLst>
                <a:gd name="connsiteX0" fmla="*/ 374557 w 374824"/>
                <a:gd name="connsiteY0" fmla="*/ 19044 h 358219"/>
                <a:gd name="connsiteX1" fmla="*/ 258141 w 374824"/>
                <a:gd name="connsiteY1" fmla="*/ 338661 h 358219"/>
                <a:gd name="connsiteX2" fmla="*/ 228507 w 374824"/>
                <a:gd name="connsiteY2" fmla="*/ 209544 h 358219"/>
                <a:gd name="connsiteX3" fmla="*/ 192524 w 374824"/>
                <a:gd name="connsiteY3" fmla="*/ 349244 h 358219"/>
                <a:gd name="connsiteX4" fmla="*/ 150191 w 374824"/>
                <a:gd name="connsiteY4" fmla="*/ 277278 h 358219"/>
                <a:gd name="connsiteX5" fmla="*/ 35891 w 374824"/>
                <a:gd name="connsiteY5" fmla="*/ 345011 h 358219"/>
                <a:gd name="connsiteX6" fmla="*/ 2024 w 374824"/>
                <a:gd name="connsiteY6" fmla="*/ 349244 h 358219"/>
                <a:gd name="connsiteX7" fmla="*/ 84574 w 374824"/>
                <a:gd name="connsiteY7" fmla="*/ 247644 h 358219"/>
                <a:gd name="connsiteX8" fmla="*/ 38007 w 374824"/>
                <a:gd name="connsiteY8" fmla="*/ 196844 h 358219"/>
                <a:gd name="connsiteX9" fmla="*/ 59174 w 374824"/>
                <a:gd name="connsiteY9" fmla="*/ 95244 h 358219"/>
                <a:gd name="connsiteX10" fmla="*/ 177707 w 374824"/>
                <a:gd name="connsiteY10" fmla="*/ 122761 h 358219"/>
                <a:gd name="connsiteX11" fmla="*/ 253907 w 374824"/>
                <a:gd name="connsiteY11" fmla="*/ 38094 h 358219"/>
                <a:gd name="connsiteX12" fmla="*/ 217924 w 374824"/>
                <a:gd name="connsiteY12" fmla="*/ 173561 h 358219"/>
                <a:gd name="connsiteX13" fmla="*/ 253907 w 374824"/>
                <a:gd name="connsiteY13" fmla="*/ 154511 h 358219"/>
                <a:gd name="connsiteX14" fmla="*/ 289891 w 374824"/>
                <a:gd name="connsiteY14" fmla="*/ 46561 h 358219"/>
                <a:gd name="connsiteX15" fmla="*/ 374557 w 374824"/>
                <a:gd name="connsiteY15" fmla="*/ 19044 h 3582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74824" h="358219">
                  <a:moveTo>
                    <a:pt x="374557" y="19044"/>
                  </a:moveTo>
                  <a:cubicBezTo>
                    <a:pt x="369265" y="67727"/>
                    <a:pt x="282483" y="306911"/>
                    <a:pt x="258141" y="338661"/>
                  </a:cubicBezTo>
                  <a:cubicBezTo>
                    <a:pt x="233799" y="370411"/>
                    <a:pt x="239443" y="207780"/>
                    <a:pt x="228507" y="209544"/>
                  </a:cubicBezTo>
                  <a:cubicBezTo>
                    <a:pt x="217571" y="211308"/>
                    <a:pt x="205577" y="337955"/>
                    <a:pt x="192524" y="349244"/>
                  </a:cubicBezTo>
                  <a:cubicBezTo>
                    <a:pt x="179471" y="360533"/>
                    <a:pt x="176296" y="277983"/>
                    <a:pt x="150191" y="277278"/>
                  </a:cubicBezTo>
                  <a:cubicBezTo>
                    <a:pt x="124086" y="276573"/>
                    <a:pt x="60585" y="333017"/>
                    <a:pt x="35891" y="345011"/>
                  </a:cubicBezTo>
                  <a:cubicBezTo>
                    <a:pt x="11197" y="357005"/>
                    <a:pt x="-6090" y="365472"/>
                    <a:pt x="2024" y="349244"/>
                  </a:cubicBezTo>
                  <a:cubicBezTo>
                    <a:pt x="10138" y="333016"/>
                    <a:pt x="78577" y="273044"/>
                    <a:pt x="84574" y="247644"/>
                  </a:cubicBezTo>
                  <a:cubicBezTo>
                    <a:pt x="90571" y="222244"/>
                    <a:pt x="42240" y="222244"/>
                    <a:pt x="38007" y="196844"/>
                  </a:cubicBezTo>
                  <a:cubicBezTo>
                    <a:pt x="33774" y="171444"/>
                    <a:pt x="35891" y="107591"/>
                    <a:pt x="59174" y="95244"/>
                  </a:cubicBezTo>
                  <a:cubicBezTo>
                    <a:pt x="82457" y="82897"/>
                    <a:pt x="145251" y="132286"/>
                    <a:pt x="177707" y="122761"/>
                  </a:cubicBezTo>
                  <a:cubicBezTo>
                    <a:pt x="210162" y="113236"/>
                    <a:pt x="247204" y="29627"/>
                    <a:pt x="253907" y="38094"/>
                  </a:cubicBezTo>
                  <a:cubicBezTo>
                    <a:pt x="260610" y="46561"/>
                    <a:pt x="217924" y="154158"/>
                    <a:pt x="217924" y="173561"/>
                  </a:cubicBezTo>
                  <a:cubicBezTo>
                    <a:pt x="217924" y="192964"/>
                    <a:pt x="241912" y="175678"/>
                    <a:pt x="253907" y="154511"/>
                  </a:cubicBezTo>
                  <a:cubicBezTo>
                    <a:pt x="265902" y="133344"/>
                    <a:pt x="274721" y="64906"/>
                    <a:pt x="289891" y="46561"/>
                  </a:cubicBezTo>
                  <a:cubicBezTo>
                    <a:pt x="305061" y="28216"/>
                    <a:pt x="379849" y="-29639"/>
                    <a:pt x="374557" y="19044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6" name="フリーフォーム: 図形 835">
              <a:extLst>
                <a:ext uri="{FF2B5EF4-FFF2-40B4-BE49-F238E27FC236}">
                  <a16:creationId xmlns:a16="http://schemas.microsoft.com/office/drawing/2014/main" id="{47019CBB-48CF-4EB8-BA3C-76E2F30D95B5}"/>
                </a:ext>
              </a:extLst>
            </p:cNvPr>
            <p:cNvSpPr/>
            <p:nvPr/>
          </p:nvSpPr>
          <p:spPr>
            <a:xfrm>
              <a:off x="9131786" y="4572669"/>
              <a:ext cx="294820" cy="344363"/>
            </a:xfrm>
            <a:custGeom>
              <a:avLst/>
              <a:gdLst>
                <a:gd name="connsiteX0" fmla="*/ 291614 w 294820"/>
                <a:gd name="connsiteY0" fmla="*/ 16264 h 344363"/>
                <a:gd name="connsiteX1" fmla="*/ 139214 w 294820"/>
                <a:gd name="connsiteY1" fmla="*/ 321064 h 344363"/>
                <a:gd name="connsiteX2" fmla="*/ 154031 w 294820"/>
                <a:gd name="connsiteY2" fmla="*/ 208881 h 344363"/>
                <a:gd name="connsiteX3" fmla="*/ 86297 w 294820"/>
                <a:gd name="connsiteY3" fmla="*/ 270264 h 344363"/>
                <a:gd name="connsiteX4" fmla="*/ 1631 w 294820"/>
                <a:gd name="connsiteY4" fmla="*/ 344348 h 344363"/>
                <a:gd name="connsiteX5" fmla="*/ 33381 w 294820"/>
                <a:gd name="connsiteY5" fmla="*/ 263914 h 344363"/>
                <a:gd name="connsiteX6" fmla="*/ 69364 w 294820"/>
                <a:gd name="connsiteY6" fmla="*/ 234281 h 344363"/>
                <a:gd name="connsiteX7" fmla="*/ 33381 w 294820"/>
                <a:gd name="connsiteY7" fmla="*/ 225814 h 344363"/>
                <a:gd name="connsiteX8" fmla="*/ 92647 w 294820"/>
                <a:gd name="connsiteY8" fmla="*/ 147498 h 344363"/>
                <a:gd name="connsiteX9" fmla="*/ 177314 w 294820"/>
                <a:gd name="connsiteY9" fmla="*/ 122098 h 344363"/>
                <a:gd name="connsiteX10" fmla="*/ 200597 w 294820"/>
                <a:gd name="connsiteY10" fmla="*/ 79764 h 344363"/>
                <a:gd name="connsiteX11" fmla="*/ 240814 w 294820"/>
                <a:gd name="connsiteY11" fmla="*/ 45898 h 344363"/>
                <a:gd name="connsiteX12" fmla="*/ 291614 w 294820"/>
                <a:gd name="connsiteY12" fmla="*/ 16264 h 3443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94820" h="344363">
                  <a:moveTo>
                    <a:pt x="291614" y="16264"/>
                  </a:moveTo>
                  <a:cubicBezTo>
                    <a:pt x="274681" y="62125"/>
                    <a:pt x="162145" y="288961"/>
                    <a:pt x="139214" y="321064"/>
                  </a:cubicBezTo>
                  <a:cubicBezTo>
                    <a:pt x="116283" y="353167"/>
                    <a:pt x="162850" y="217348"/>
                    <a:pt x="154031" y="208881"/>
                  </a:cubicBezTo>
                  <a:cubicBezTo>
                    <a:pt x="145212" y="200414"/>
                    <a:pt x="86297" y="270264"/>
                    <a:pt x="86297" y="270264"/>
                  </a:cubicBezTo>
                  <a:cubicBezTo>
                    <a:pt x="60897" y="292842"/>
                    <a:pt x="10450" y="345406"/>
                    <a:pt x="1631" y="344348"/>
                  </a:cubicBezTo>
                  <a:cubicBezTo>
                    <a:pt x="-7188" y="343290"/>
                    <a:pt x="22092" y="282258"/>
                    <a:pt x="33381" y="263914"/>
                  </a:cubicBezTo>
                  <a:cubicBezTo>
                    <a:pt x="44670" y="245570"/>
                    <a:pt x="69364" y="240631"/>
                    <a:pt x="69364" y="234281"/>
                  </a:cubicBezTo>
                  <a:cubicBezTo>
                    <a:pt x="69364" y="227931"/>
                    <a:pt x="29501" y="240278"/>
                    <a:pt x="33381" y="225814"/>
                  </a:cubicBezTo>
                  <a:cubicBezTo>
                    <a:pt x="37261" y="211350"/>
                    <a:pt x="68658" y="164784"/>
                    <a:pt x="92647" y="147498"/>
                  </a:cubicBezTo>
                  <a:cubicBezTo>
                    <a:pt x="116636" y="130212"/>
                    <a:pt x="159322" y="133387"/>
                    <a:pt x="177314" y="122098"/>
                  </a:cubicBezTo>
                  <a:cubicBezTo>
                    <a:pt x="195306" y="110809"/>
                    <a:pt x="190014" y="92464"/>
                    <a:pt x="200597" y="79764"/>
                  </a:cubicBezTo>
                  <a:cubicBezTo>
                    <a:pt x="211180" y="67064"/>
                    <a:pt x="240814" y="45898"/>
                    <a:pt x="240814" y="45898"/>
                  </a:cubicBezTo>
                  <a:cubicBezTo>
                    <a:pt x="253514" y="34962"/>
                    <a:pt x="308547" y="-29597"/>
                    <a:pt x="291614" y="16264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7" name="フリーフォーム: 図形 836">
              <a:extLst>
                <a:ext uri="{FF2B5EF4-FFF2-40B4-BE49-F238E27FC236}">
                  <a16:creationId xmlns:a16="http://schemas.microsoft.com/office/drawing/2014/main" id="{10DC9DD5-0B7C-4CEC-916F-95C8953B13C0}"/>
                </a:ext>
              </a:extLst>
            </p:cNvPr>
            <p:cNvSpPr/>
            <p:nvPr/>
          </p:nvSpPr>
          <p:spPr>
            <a:xfrm>
              <a:off x="9014740" y="4923262"/>
              <a:ext cx="233393" cy="263104"/>
            </a:xfrm>
            <a:custGeom>
              <a:avLst/>
              <a:gdLst>
                <a:gd name="connsiteX0" fmla="*/ 232977 w 233393"/>
                <a:gd name="connsiteY0" fmla="*/ 105 h 263104"/>
                <a:gd name="connsiteX1" fmla="*/ 152543 w 233393"/>
                <a:gd name="connsiteY1" fmla="*/ 82655 h 263104"/>
                <a:gd name="connsiteX2" fmla="*/ 76343 w 233393"/>
                <a:gd name="connsiteY2" fmla="*/ 230821 h 263104"/>
                <a:gd name="connsiteX3" fmla="*/ 63643 w 233393"/>
                <a:gd name="connsiteY3" fmla="*/ 258338 h 263104"/>
                <a:gd name="connsiteX4" fmla="*/ 99627 w 233393"/>
                <a:gd name="connsiteY4" fmla="*/ 160971 h 263104"/>
                <a:gd name="connsiteX5" fmla="*/ 143 w 233393"/>
                <a:gd name="connsiteY5" fmla="*/ 258338 h 263104"/>
                <a:gd name="connsiteX6" fmla="*/ 78460 w 233393"/>
                <a:gd name="connsiteY6" fmla="*/ 154621 h 263104"/>
                <a:gd name="connsiteX7" fmla="*/ 116560 w 233393"/>
                <a:gd name="connsiteY7" fmla="*/ 67838 h 263104"/>
                <a:gd name="connsiteX8" fmla="*/ 232977 w 233393"/>
                <a:gd name="connsiteY8" fmla="*/ 105 h 2631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393" h="263104">
                  <a:moveTo>
                    <a:pt x="232977" y="105"/>
                  </a:moveTo>
                  <a:cubicBezTo>
                    <a:pt x="238974" y="2575"/>
                    <a:pt x="178649" y="44202"/>
                    <a:pt x="152543" y="82655"/>
                  </a:cubicBezTo>
                  <a:cubicBezTo>
                    <a:pt x="126437" y="121108"/>
                    <a:pt x="91160" y="201541"/>
                    <a:pt x="76343" y="230821"/>
                  </a:cubicBezTo>
                  <a:cubicBezTo>
                    <a:pt x="61526" y="260102"/>
                    <a:pt x="59762" y="269980"/>
                    <a:pt x="63643" y="258338"/>
                  </a:cubicBezTo>
                  <a:cubicBezTo>
                    <a:pt x="67524" y="246696"/>
                    <a:pt x="110210" y="160971"/>
                    <a:pt x="99627" y="160971"/>
                  </a:cubicBezTo>
                  <a:cubicBezTo>
                    <a:pt x="89044" y="160971"/>
                    <a:pt x="3671" y="259396"/>
                    <a:pt x="143" y="258338"/>
                  </a:cubicBezTo>
                  <a:cubicBezTo>
                    <a:pt x="-3385" y="257280"/>
                    <a:pt x="59057" y="186371"/>
                    <a:pt x="78460" y="154621"/>
                  </a:cubicBezTo>
                  <a:cubicBezTo>
                    <a:pt x="97863" y="122871"/>
                    <a:pt x="92218" y="96413"/>
                    <a:pt x="116560" y="67838"/>
                  </a:cubicBezTo>
                  <a:cubicBezTo>
                    <a:pt x="140902" y="39263"/>
                    <a:pt x="226980" y="-2365"/>
                    <a:pt x="232977" y="105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8" name="フリーフォーム: 図形 837">
              <a:extLst>
                <a:ext uri="{FF2B5EF4-FFF2-40B4-BE49-F238E27FC236}">
                  <a16:creationId xmlns:a16="http://schemas.microsoft.com/office/drawing/2014/main" id="{6EB130B0-4FCC-4BC8-8625-F6CD9A362E8C}"/>
                </a:ext>
              </a:extLst>
            </p:cNvPr>
            <p:cNvSpPr/>
            <p:nvPr/>
          </p:nvSpPr>
          <p:spPr>
            <a:xfrm>
              <a:off x="8831041" y="5251439"/>
              <a:ext cx="169077" cy="208171"/>
            </a:xfrm>
            <a:custGeom>
              <a:avLst/>
              <a:gdLst>
                <a:gd name="connsiteX0" fmla="*/ 169026 w 169077"/>
                <a:gd name="connsiteY0" fmla="*/ 11 h 208171"/>
                <a:gd name="connsiteX1" fmla="*/ 130926 w 169077"/>
                <a:gd name="connsiteY1" fmla="*/ 46578 h 208171"/>
                <a:gd name="connsiteX2" fmla="*/ 25092 w 169077"/>
                <a:gd name="connsiteY2" fmla="*/ 160878 h 208171"/>
                <a:gd name="connsiteX3" fmla="*/ 6042 w 169077"/>
                <a:gd name="connsiteY3" fmla="*/ 179928 h 208171"/>
                <a:gd name="connsiteX4" fmla="*/ 109759 w 169077"/>
                <a:gd name="connsiteY4" fmla="*/ 207444 h 208171"/>
                <a:gd name="connsiteX5" fmla="*/ 164792 w 169077"/>
                <a:gd name="connsiteY5" fmla="*/ 148178 h 208171"/>
                <a:gd name="connsiteX6" fmla="*/ 92826 w 169077"/>
                <a:gd name="connsiteY6" fmla="*/ 133361 h 208171"/>
                <a:gd name="connsiteX7" fmla="*/ 99176 w 169077"/>
                <a:gd name="connsiteY7" fmla="*/ 103728 h 208171"/>
                <a:gd name="connsiteX8" fmla="*/ 124576 w 169077"/>
                <a:gd name="connsiteY8" fmla="*/ 42344 h 208171"/>
                <a:gd name="connsiteX9" fmla="*/ 169026 w 169077"/>
                <a:gd name="connsiteY9" fmla="*/ 11 h 2081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69077" h="208171">
                  <a:moveTo>
                    <a:pt x="169026" y="11"/>
                  </a:moveTo>
                  <a:cubicBezTo>
                    <a:pt x="170084" y="717"/>
                    <a:pt x="154915" y="19767"/>
                    <a:pt x="130926" y="46578"/>
                  </a:cubicBezTo>
                  <a:cubicBezTo>
                    <a:pt x="106937" y="73389"/>
                    <a:pt x="45906" y="138653"/>
                    <a:pt x="25092" y="160878"/>
                  </a:cubicBezTo>
                  <a:cubicBezTo>
                    <a:pt x="4278" y="183103"/>
                    <a:pt x="-8069" y="172167"/>
                    <a:pt x="6042" y="179928"/>
                  </a:cubicBezTo>
                  <a:cubicBezTo>
                    <a:pt x="20153" y="187689"/>
                    <a:pt x="83301" y="212736"/>
                    <a:pt x="109759" y="207444"/>
                  </a:cubicBezTo>
                  <a:cubicBezTo>
                    <a:pt x="136217" y="202152"/>
                    <a:pt x="167614" y="160525"/>
                    <a:pt x="164792" y="148178"/>
                  </a:cubicBezTo>
                  <a:cubicBezTo>
                    <a:pt x="161970" y="135831"/>
                    <a:pt x="103762" y="140769"/>
                    <a:pt x="92826" y="133361"/>
                  </a:cubicBezTo>
                  <a:cubicBezTo>
                    <a:pt x="81890" y="125953"/>
                    <a:pt x="93884" y="118898"/>
                    <a:pt x="99176" y="103728"/>
                  </a:cubicBezTo>
                  <a:cubicBezTo>
                    <a:pt x="104468" y="88558"/>
                    <a:pt x="116109" y="54338"/>
                    <a:pt x="124576" y="42344"/>
                  </a:cubicBezTo>
                  <a:cubicBezTo>
                    <a:pt x="133043" y="30350"/>
                    <a:pt x="167968" y="-695"/>
                    <a:pt x="169026" y="11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39" name="フリーフォーム: 図形 838">
              <a:extLst>
                <a:ext uri="{FF2B5EF4-FFF2-40B4-BE49-F238E27FC236}">
                  <a16:creationId xmlns:a16="http://schemas.microsoft.com/office/drawing/2014/main" id="{D714D93A-1226-4FFE-BDB0-34285ECD708D}"/>
                </a:ext>
              </a:extLst>
            </p:cNvPr>
            <p:cNvSpPr/>
            <p:nvPr/>
          </p:nvSpPr>
          <p:spPr>
            <a:xfrm>
              <a:off x="8940452" y="5245097"/>
              <a:ext cx="154393" cy="195992"/>
            </a:xfrm>
            <a:custGeom>
              <a:avLst/>
              <a:gdLst>
                <a:gd name="connsiteX0" fmla="*/ 2465 w 154393"/>
                <a:gd name="connsiteY0" fmla="*/ 44453 h 195992"/>
                <a:gd name="connsiteX1" fmla="*/ 144281 w 154393"/>
                <a:gd name="connsiteY1" fmla="*/ 3 h 195992"/>
                <a:gd name="connsiteX2" fmla="*/ 133698 w 154393"/>
                <a:gd name="connsiteY2" fmla="*/ 42336 h 195992"/>
                <a:gd name="connsiteX3" fmla="*/ 59615 w 154393"/>
                <a:gd name="connsiteY3" fmla="*/ 74086 h 195992"/>
                <a:gd name="connsiteX4" fmla="*/ 13048 w 154393"/>
                <a:gd name="connsiteY4" fmla="*/ 194736 h 195992"/>
                <a:gd name="connsiteX5" fmla="*/ 8815 w 154393"/>
                <a:gd name="connsiteY5" fmla="*/ 131236 h 195992"/>
                <a:gd name="connsiteX6" fmla="*/ 120998 w 154393"/>
                <a:gd name="connsiteY6" fmla="*/ 38103 h 195992"/>
                <a:gd name="connsiteX7" fmla="*/ 2465 w 154393"/>
                <a:gd name="connsiteY7" fmla="*/ 44453 h 195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4393" h="195992">
                  <a:moveTo>
                    <a:pt x="2465" y="44453"/>
                  </a:moveTo>
                  <a:cubicBezTo>
                    <a:pt x="6346" y="38103"/>
                    <a:pt x="122409" y="356"/>
                    <a:pt x="144281" y="3"/>
                  </a:cubicBezTo>
                  <a:cubicBezTo>
                    <a:pt x="166153" y="-350"/>
                    <a:pt x="147809" y="29989"/>
                    <a:pt x="133698" y="42336"/>
                  </a:cubicBezTo>
                  <a:cubicBezTo>
                    <a:pt x="119587" y="54683"/>
                    <a:pt x="79723" y="48686"/>
                    <a:pt x="59615" y="74086"/>
                  </a:cubicBezTo>
                  <a:cubicBezTo>
                    <a:pt x="39507" y="99486"/>
                    <a:pt x="21515" y="185211"/>
                    <a:pt x="13048" y="194736"/>
                  </a:cubicBezTo>
                  <a:cubicBezTo>
                    <a:pt x="4581" y="204261"/>
                    <a:pt x="-9177" y="157341"/>
                    <a:pt x="8815" y="131236"/>
                  </a:cubicBezTo>
                  <a:cubicBezTo>
                    <a:pt x="26807" y="105131"/>
                    <a:pt x="122409" y="47981"/>
                    <a:pt x="120998" y="38103"/>
                  </a:cubicBezTo>
                  <a:cubicBezTo>
                    <a:pt x="119587" y="28225"/>
                    <a:pt x="-1416" y="50803"/>
                    <a:pt x="2465" y="4445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0" name="フリーフォーム: 図形 839">
              <a:extLst>
                <a:ext uri="{FF2B5EF4-FFF2-40B4-BE49-F238E27FC236}">
                  <a16:creationId xmlns:a16="http://schemas.microsoft.com/office/drawing/2014/main" id="{4F2A1607-D763-4FED-AD63-DF2D2184D82B}"/>
                </a:ext>
              </a:extLst>
            </p:cNvPr>
            <p:cNvSpPr/>
            <p:nvPr/>
          </p:nvSpPr>
          <p:spPr>
            <a:xfrm>
              <a:off x="8738768" y="5196150"/>
              <a:ext cx="269765" cy="179310"/>
            </a:xfrm>
            <a:custGeom>
              <a:avLst/>
              <a:gdLst>
                <a:gd name="connsiteX0" fmla="*/ 269765 w 269765"/>
                <a:gd name="connsiteY0" fmla="*/ 267 h 179310"/>
                <a:gd name="connsiteX1" fmla="*/ 157582 w 269765"/>
                <a:gd name="connsiteY1" fmla="*/ 144200 h 179310"/>
                <a:gd name="connsiteX2" fmla="*/ 91965 w 269765"/>
                <a:gd name="connsiteY2" fmla="*/ 173833 h 179310"/>
                <a:gd name="connsiteX3" fmla="*/ 26349 w 269765"/>
                <a:gd name="connsiteY3" fmla="*/ 175950 h 179310"/>
                <a:gd name="connsiteX4" fmla="*/ 3065 w 269765"/>
                <a:gd name="connsiteY4" fmla="*/ 173833 h 179310"/>
                <a:gd name="connsiteX5" fmla="*/ 89849 w 269765"/>
                <a:gd name="connsiteY5" fmla="*/ 110333 h 179310"/>
                <a:gd name="connsiteX6" fmla="*/ 159699 w 269765"/>
                <a:gd name="connsiteY6" fmla="*/ 123033 h 179310"/>
                <a:gd name="connsiteX7" fmla="*/ 159699 w 269765"/>
                <a:gd name="connsiteY7" fmla="*/ 108217 h 179310"/>
                <a:gd name="connsiteX8" fmla="*/ 269765 w 269765"/>
                <a:gd name="connsiteY8" fmla="*/ 267 h 179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9765" h="179310">
                  <a:moveTo>
                    <a:pt x="269765" y="267"/>
                  </a:moveTo>
                  <a:cubicBezTo>
                    <a:pt x="269412" y="6264"/>
                    <a:pt x="187215" y="115272"/>
                    <a:pt x="157582" y="144200"/>
                  </a:cubicBezTo>
                  <a:cubicBezTo>
                    <a:pt x="127949" y="173128"/>
                    <a:pt x="113837" y="168541"/>
                    <a:pt x="91965" y="173833"/>
                  </a:cubicBezTo>
                  <a:cubicBezTo>
                    <a:pt x="70093" y="179125"/>
                    <a:pt x="41166" y="175950"/>
                    <a:pt x="26349" y="175950"/>
                  </a:cubicBezTo>
                  <a:cubicBezTo>
                    <a:pt x="11532" y="175950"/>
                    <a:pt x="-7518" y="184769"/>
                    <a:pt x="3065" y="173833"/>
                  </a:cubicBezTo>
                  <a:cubicBezTo>
                    <a:pt x="13648" y="162897"/>
                    <a:pt x="63743" y="118800"/>
                    <a:pt x="89849" y="110333"/>
                  </a:cubicBezTo>
                  <a:cubicBezTo>
                    <a:pt x="115955" y="101866"/>
                    <a:pt x="148057" y="123386"/>
                    <a:pt x="159699" y="123033"/>
                  </a:cubicBezTo>
                  <a:cubicBezTo>
                    <a:pt x="171341" y="122680"/>
                    <a:pt x="147352" y="125503"/>
                    <a:pt x="159699" y="108217"/>
                  </a:cubicBezTo>
                  <a:cubicBezTo>
                    <a:pt x="172046" y="90931"/>
                    <a:pt x="270118" y="-5730"/>
                    <a:pt x="269765" y="26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1" name="フリーフォーム: 図形 840">
              <a:extLst>
                <a:ext uri="{FF2B5EF4-FFF2-40B4-BE49-F238E27FC236}">
                  <a16:creationId xmlns:a16="http://schemas.microsoft.com/office/drawing/2014/main" id="{DC9C4BD9-B432-41D0-8629-FECA708D99CA}"/>
                </a:ext>
              </a:extLst>
            </p:cNvPr>
            <p:cNvSpPr/>
            <p:nvPr/>
          </p:nvSpPr>
          <p:spPr>
            <a:xfrm>
              <a:off x="8809540" y="5212958"/>
              <a:ext cx="196879" cy="95950"/>
            </a:xfrm>
            <a:custGeom>
              <a:avLst/>
              <a:gdLst>
                <a:gd name="connsiteX0" fmla="*/ 27 w 196879"/>
                <a:gd name="connsiteY0" fmla="*/ 70242 h 95950"/>
                <a:gd name="connsiteX1" fmla="*/ 148193 w 196879"/>
                <a:gd name="connsiteY1" fmla="*/ 4625 h 95950"/>
                <a:gd name="connsiteX2" fmla="*/ 196877 w 196879"/>
                <a:gd name="connsiteY2" fmla="*/ 10975 h 95950"/>
                <a:gd name="connsiteX3" fmla="*/ 150310 w 196879"/>
                <a:gd name="connsiteY3" fmla="*/ 55425 h 95950"/>
                <a:gd name="connsiteX4" fmla="*/ 135493 w 196879"/>
                <a:gd name="connsiteY4" fmla="*/ 95642 h 95950"/>
                <a:gd name="connsiteX5" fmla="*/ 27 w 196879"/>
                <a:gd name="connsiteY5" fmla="*/ 70242 h 95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879" h="95950">
                  <a:moveTo>
                    <a:pt x="27" y="70242"/>
                  </a:moveTo>
                  <a:cubicBezTo>
                    <a:pt x="2144" y="55073"/>
                    <a:pt x="115385" y="14503"/>
                    <a:pt x="148193" y="4625"/>
                  </a:cubicBezTo>
                  <a:cubicBezTo>
                    <a:pt x="181001" y="-5253"/>
                    <a:pt x="196524" y="2508"/>
                    <a:pt x="196877" y="10975"/>
                  </a:cubicBezTo>
                  <a:cubicBezTo>
                    <a:pt x="197230" y="19442"/>
                    <a:pt x="160541" y="41314"/>
                    <a:pt x="150310" y="55425"/>
                  </a:cubicBezTo>
                  <a:cubicBezTo>
                    <a:pt x="140079" y="69536"/>
                    <a:pt x="153485" y="93173"/>
                    <a:pt x="135493" y="95642"/>
                  </a:cubicBezTo>
                  <a:cubicBezTo>
                    <a:pt x="117501" y="98111"/>
                    <a:pt x="-2090" y="85411"/>
                    <a:pt x="27" y="7024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2" name="フリーフォーム: 図形 841">
              <a:extLst>
                <a:ext uri="{FF2B5EF4-FFF2-40B4-BE49-F238E27FC236}">
                  <a16:creationId xmlns:a16="http://schemas.microsoft.com/office/drawing/2014/main" id="{9FEF3407-B11E-45C8-A9C2-BA4675B3948E}"/>
                </a:ext>
              </a:extLst>
            </p:cNvPr>
            <p:cNvSpPr/>
            <p:nvPr/>
          </p:nvSpPr>
          <p:spPr>
            <a:xfrm>
              <a:off x="8570359" y="5384110"/>
              <a:ext cx="274931" cy="164465"/>
            </a:xfrm>
            <a:custGeom>
              <a:avLst/>
              <a:gdLst>
                <a:gd name="connsiteX0" fmla="*/ 139724 w 274931"/>
                <a:gd name="connsiteY0" fmla="*/ 2807 h 164465"/>
                <a:gd name="connsiteX1" fmla="*/ 116441 w 274931"/>
                <a:gd name="connsiteY1" fmla="*/ 89590 h 164465"/>
                <a:gd name="connsiteX2" fmla="*/ 24 w 274931"/>
                <a:gd name="connsiteY2" fmla="*/ 161557 h 164465"/>
                <a:gd name="connsiteX3" fmla="*/ 127024 w 274931"/>
                <a:gd name="connsiteY3" fmla="*/ 146740 h 164465"/>
                <a:gd name="connsiteX4" fmla="*/ 182058 w 274931"/>
                <a:gd name="connsiteY4" fmla="*/ 112873 h 164465"/>
                <a:gd name="connsiteX5" fmla="*/ 273074 w 274931"/>
                <a:gd name="connsiteY5" fmla="*/ 2807 h 164465"/>
                <a:gd name="connsiteX6" fmla="*/ 245558 w 274931"/>
                <a:gd name="connsiteY6" fmla="*/ 30323 h 164465"/>
                <a:gd name="connsiteX7" fmla="*/ 158774 w 274931"/>
                <a:gd name="connsiteY7" fmla="*/ 117107 h 164465"/>
                <a:gd name="connsiteX8" fmla="*/ 101624 w 274931"/>
                <a:gd name="connsiteY8" fmla="*/ 134040 h 164465"/>
                <a:gd name="connsiteX9" fmla="*/ 143958 w 274931"/>
                <a:gd name="connsiteY9" fmla="*/ 85357 h 164465"/>
                <a:gd name="connsiteX10" fmla="*/ 139724 w 274931"/>
                <a:gd name="connsiteY10" fmla="*/ 2807 h 164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4931" h="164465">
                  <a:moveTo>
                    <a:pt x="139724" y="2807"/>
                  </a:moveTo>
                  <a:cubicBezTo>
                    <a:pt x="135138" y="3513"/>
                    <a:pt x="139724" y="63132"/>
                    <a:pt x="116441" y="89590"/>
                  </a:cubicBezTo>
                  <a:cubicBezTo>
                    <a:pt x="93158" y="116048"/>
                    <a:pt x="-1740" y="152032"/>
                    <a:pt x="24" y="161557"/>
                  </a:cubicBezTo>
                  <a:cubicBezTo>
                    <a:pt x="1788" y="171082"/>
                    <a:pt x="96685" y="154854"/>
                    <a:pt x="127024" y="146740"/>
                  </a:cubicBezTo>
                  <a:cubicBezTo>
                    <a:pt x="157363" y="138626"/>
                    <a:pt x="157716" y="136862"/>
                    <a:pt x="182058" y="112873"/>
                  </a:cubicBezTo>
                  <a:cubicBezTo>
                    <a:pt x="206400" y="88884"/>
                    <a:pt x="262491" y="16565"/>
                    <a:pt x="273074" y="2807"/>
                  </a:cubicBezTo>
                  <a:cubicBezTo>
                    <a:pt x="283657" y="-10951"/>
                    <a:pt x="245558" y="30323"/>
                    <a:pt x="245558" y="30323"/>
                  </a:cubicBezTo>
                  <a:cubicBezTo>
                    <a:pt x="226508" y="49373"/>
                    <a:pt x="182763" y="99821"/>
                    <a:pt x="158774" y="117107"/>
                  </a:cubicBezTo>
                  <a:cubicBezTo>
                    <a:pt x="134785" y="134393"/>
                    <a:pt x="104093" y="139332"/>
                    <a:pt x="101624" y="134040"/>
                  </a:cubicBezTo>
                  <a:cubicBezTo>
                    <a:pt x="99155" y="128748"/>
                    <a:pt x="136902" y="100174"/>
                    <a:pt x="143958" y="85357"/>
                  </a:cubicBezTo>
                  <a:cubicBezTo>
                    <a:pt x="151014" y="70540"/>
                    <a:pt x="144310" y="2101"/>
                    <a:pt x="139724" y="280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3" name="フリーフォーム: 図形 842">
              <a:extLst>
                <a:ext uri="{FF2B5EF4-FFF2-40B4-BE49-F238E27FC236}">
                  <a16:creationId xmlns:a16="http://schemas.microsoft.com/office/drawing/2014/main" id="{CDD1922B-FC09-4DED-A4F0-964493960B59}"/>
                </a:ext>
              </a:extLst>
            </p:cNvPr>
            <p:cNvSpPr/>
            <p:nvPr/>
          </p:nvSpPr>
          <p:spPr>
            <a:xfrm>
              <a:off x="8678225" y="5381564"/>
              <a:ext cx="160266" cy="74850"/>
            </a:xfrm>
            <a:custGeom>
              <a:avLst/>
              <a:gdLst>
                <a:gd name="connsiteX0" fmla="*/ 108 w 160266"/>
                <a:gd name="connsiteY0" fmla="*/ 1119 h 74850"/>
                <a:gd name="connsiteX1" fmla="*/ 133458 w 160266"/>
                <a:gd name="connsiteY1" fmla="*/ 26519 h 74850"/>
                <a:gd name="connsiteX2" fmla="*/ 158858 w 160266"/>
                <a:gd name="connsiteY2" fmla="*/ 7469 h 74850"/>
                <a:gd name="connsiteX3" fmla="*/ 110175 w 160266"/>
                <a:gd name="connsiteY3" fmla="*/ 64619 h 74850"/>
                <a:gd name="connsiteX4" fmla="*/ 110175 w 160266"/>
                <a:gd name="connsiteY4" fmla="*/ 70969 h 74850"/>
                <a:gd name="connsiteX5" fmla="*/ 108 w 160266"/>
                <a:gd name="connsiteY5" fmla="*/ 1119 h 748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0266" h="74850">
                  <a:moveTo>
                    <a:pt x="108" y="1119"/>
                  </a:moveTo>
                  <a:cubicBezTo>
                    <a:pt x="3989" y="-6289"/>
                    <a:pt x="107000" y="25461"/>
                    <a:pt x="133458" y="26519"/>
                  </a:cubicBezTo>
                  <a:cubicBezTo>
                    <a:pt x="159916" y="27577"/>
                    <a:pt x="162739" y="1119"/>
                    <a:pt x="158858" y="7469"/>
                  </a:cubicBezTo>
                  <a:cubicBezTo>
                    <a:pt x="154978" y="13819"/>
                    <a:pt x="118289" y="54036"/>
                    <a:pt x="110175" y="64619"/>
                  </a:cubicBezTo>
                  <a:cubicBezTo>
                    <a:pt x="102061" y="75202"/>
                    <a:pt x="122522" y="78024"/>
                    <a:pt x="110175" y="70969"/>
                  </a:cubicBezTo>
                  <a:cubicBezTo>
                    <a:pt x="97828" y="63914"/>
                    <a:pt x="-3773" y="8527"/>
                    <a:pt x="108" y="1119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4" name="フリーフォーム: 図形 843">
              <a:extLst>
                <a:ext uri="{FF2B5EF4-FFF2-40B4-BE49-F238E27FC236}">
                  <a16:creationId xmlns:a16="http://schemas.microsoft.com/office/drawing/2014/main" id="{1C28EBA9-B874-4F50-89D7-09CCB49BB079}"/>
                </a:ext>
              </a:extLst>
            </p:cNvPr>
            <p:cNvSpPr/>
            <p:nvPr/>
          </p:nvSpPr>
          <p:spPr>
            <a:xfrm>
              <a:off x="3415982" y="5415751"/>
              <a:ext cx="519638" cy="399166"/>
            </a:xfrm>
            <a:custGeom>
              <a:avLst/>
              <a:gdLst>
                <a:gd name="connsiteX0" fmla="*/ 318 w 519638"/>
                <a:gd name="connsiteY0" fmla="*/ 5032 h 399166"/>
                <a:gd name="connsiteX1" fmla="*/ 199285 w 519638"/>
                <a:gd name="connsiteY1" fmla="*/ 187066 h 399166"/>
                <a:gd name="connsiteX2" fmla="*/ 379201 w 519638"/>
                <a:gd name="connsiteY2" fmla="*/ 322532 h 399166"/>
                <a:gd name="connsiteX3" fmla="*/ 442701 w 519638"/>
                <a:gd name="connsiteY3" fmla="*/ 396616 h 399166"/>
                <a:gd name="connsiteX4" fmla="*/ 518901 w 519638"/>
                <a:gd name="connsiteY4" fmla="*/ 371216 h 399166"/>
                <a:gd name="connsiteX5" fmla="*/ 459635 w 519638"/>
                <a:gd name="connsiteY5" fmla="*/ 267499 h 399166"/>
                <a:gd name="connsiteX6" fmla="*/ 161185 w 519638"/>
                <a:gd name="connsiteY6" fmla="*/ 70649 h 399166"/>
                <a:gd name="connsiteX7" fmla="*/ 318 w 519638"/>
                <a:gd name="connsiteY7" fmla="*/ 5032 h 3991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19638" h="399166">
                  <a:moveTo>
                    <a:pt x="318" y="5032"/>
                  </a:moveTo>
                  <a:cubicBezTo>
                    <a:pt x="6668" y="24435"/>
                    <a:pt x="136138" y="134149"/>
                    <a:pt x="199285" y="187066"/>
                  </a:cubicBezTo>
                  <a:cubicBezTo>
                    <a:pt x="262432" y="239983"/>
                    <a:pt x="338632" y="287607"/>
                    <a:pt x="379201" y="322532"/>
                  </a:cubicBezTo>
                  <a:cubicBezTo>
                    <a:pt x="419770" y="357457"/>
                    <a:pt x="419418" y="388502"/>
                    <a:pt x="442701" y="396616"/>
                  </a:cubicBezTo>
                  <a:cubicBezTo>
                    <a:pt x="465984" y="404730"/>
                    <a:pt x="516079" y="392735"/>
                    <a:pt x="518901" y="371216"/>
                  </a:cubicBezTo>
                  <a:cubicBezTo>
                    <a:pt x="521723" y="349697"/>
                    <a:pt x="519254" y="317593"/>
                    <a:pt x="459635" y="267499"/>
                  </a:cubicBezTo>
                  <a:cubicBezTo>
                    <a:pt x="400016" y="217405"/>
                    <a:pt x="238443" y="115805"/>
                    <a:pt x="161185" y="70649"/>
                  </a:cubicBezTo>
                  <a:cubicBezTo>
                    <a:pt x="83927" y="25493"/>
                    <a:pt x="-6032" y="-14371"/>
                    <a:pt x="318" y="503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5" name="フリーフォーム: 図形 844">
              <a:extLst>
                <a:ext uri="{FF2B5EF4-FFF2-40B4-BE49-F238E27FC236}">
                  <a16:creationId xmlns:a16="http://schemas.microsoft.com/office/drawing/2014/main" id="{552F16BE-8C3E-45CF-A9A3-27AB84FBC808}"/>
                </a:ext>
              </a:extLst>
            </p:cNvPr>
            <p:cNvSpPr/>
            <p:nvPr/>
          </p:nvSpPr>
          <p:spPr>
            <a:xfrm>
              <a:off x="3198282" y="5359400"/>
              <a:ext cx="631530" cy="475283"/>
            </a:xfrm>
            <a:custGeom>
              <a:avLst/>
              <a:gdLst>
                <a:gd name="connsiteX0" fmla="*/ 302685 w 631530"/>
                <a:gd name="connsiteY0" fmla="*/ 84667 h 475283"/>
                <a:gd name="connsiteX1" fmla="*/ 241301 w 631530"/>
                <a:gd name="connsiteY1" fmla="*/ 40217 h 475283"/>
                <a:gd name="connsiteX2" fmla="*/ 61385 w 631530"/>
                <a:gd name="connsiteY2" fmla="*/ 0 h 475283"/>
                <a:gd name="connsiteX3" fmla="*/ 12701 w 631530"/>
                <a:gd name="connsiteY3" fmla="*/ 40217 h 475283"/>
                <a:gd name="connsiteX4" fmla="*/ 61385 w 631530"/>
                <a:gd name="connsiteY4" fmla="*/ 137583 h 475283"/>
                <a:gd name="connsiteX5" fmla="*/ 605368 w 631530"/>
                <a:gd name="connsiteY5" fmla="*/ 463550 h 475283"/>
                <a:gd name="connsiteX6" fmla="*/ 533401 w 631530"/>
                <a:gd name="connsiteY6" fmla="*/ 395817 h 475283"/>
                <a:gd name="connsiteX7" fmla="*/ 427568 w 631530"/>
                <a:gd name="connsiteY7" fmla="*/ 323850 h 475283"/>
                <a:gd name="connsiteX8" fmla="*/ 203201 w 631530"/>
                <a:gd name="connsiteY8" fmla="*/ 105833 h 475283"/>
                <a:gd name="connsiteX9" fmla="*/ 177801 w 631530"/>
                <a:gd name="connsiteY9" fmla="*/ 76200 h 475283"/>
                <a:gd name="connsiteX10" fmla="*/ 302685 w 631530"/>
                <a:gd name="connsiteY10" fmla="*/ 84667 h 4752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1530" h="475283">
                  <a:moveTo>
                    <a:pt x="302685" y="84667"/>
                  </a:moveTo>
                  <a:cubicBezTo>
                    <a:pt x="313268" y="78670"/>
                    <a:pt x="281518" y="54328"/>
                    <a:pt x="241301" y="40217"/>
                  </a:cubicBezTo>
                  <a:cubicBezTo>
                    <a:pt x="201084" y="26106"/>
                    <a:pt x="99485" y="0"/>
                    <a:pt x="61385" y="0"/>
                  </a:cubicBezTo>
                  <a:cubicBezTo>
                    <a:pt x="23285" y="0"/>
                    <a:pt x="12701" y="17287"/>
                    <a:pt x="12701" y="40217"/>
                  </a:cubicBezTo>
                  <a:cubicBezTo>
                    <a:pt x="12701" y="63147"/>
                    <a:pt x="-37393" y="67028"/>
                    <a:pt x="61385" y="137583"/>
                  </a:cubicBezTo>
                  <a:cubicBezTo>
                    <a:pt x="160163" y="208138"/>
                    <a:pt x="526699" y="420511"/>
                    <a:pt x="605368" y="463550"/>
                  </a:cubicBezTo>
                  <a:cubicBezTo>
                    <a:pt x="684037" y="506589"/>
                    <a:pt x="563034" y="419100"/>
                    <a:pt x="533401" y="395817"/>
                  </a:cubicBezTo>
                  <a:cubicBezTo>
                    <a:pt x="503768" y="372534"/>
                    <a:pt x="482601" y="372181"/>
                    <a:pt x="427568" y="323850"/>
                  </a:cubicBezTo>
                  <a:cubicBezTo>
                    <a:pt x="372535" y="275519"/>
                    <a:pt x="244829" y="147108"/>
                    <a:pt x="203201" y="105833"/>
                  </a:cubicBezTo>
                  <a:cubicBezTo>
                    <a:pt x="161573" y="64558"/>
                    <a:pt x="164395" y="80786"/>
                    <a:pt x="177801" y="76200"/>
                  </a:cubicBezTo>
                  <a:cubicBezTo>
                    <a:pt x="191207" y="71614"/>
                    <a:pt x="292102" y="90664"/>
                    <a:pt x="302685" y="84667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6" name="フリーフォーム: 図形 845">
              <a:extLst>
                <a:ext uri="{FF2B5EF4-FFF2-40B4-BE49-F238E27FC236}">
                  <a16:creationId xmlns:a16="http://schemas.microsoft.com/office/drawing/2014/main" id="{F4BA9CA5-4387-404C-A796-A99382CFA385}"/>
                </a:ext>
              </a:extLst>
            </p:cNvPr>
            <p:cNvSpPr/>
            <p:nvPr/>
          </p:nvSpPr>
          <p:spPr>
            <a:xfrm>
              <a:off x="2780104" y="4890594"/>
              <a:ext cx="562948" cy="358535"/>
            </a:xfrm>
            <a:custGeom>
              <a:avLst/>
              <a:gdLst>
                <a:gd name="connsiteX0" fmla="*/ 9663 w 562948"/>
                <a:gd name="connsiteY0" fmla="*/ 13723 h 358535"/>
                <a:gd name="connsiteX1" fmla="*/ 62579 w 562948"/>
                <a:gd name="connsiteY1" fmla="*/ 45473 h 358535"/>
                <a:gd name="connsiteX2" fmla="*/ 223446 w 562948"/>
                <a:gd name="connsiteY2" fmla="*/ 259256 h 358535"/>
                <a:gd name="connsiteX3" fmla="*/ 297529 w 562948"/>
                <a:gd name="connsiteY3" fmla="*/ 318523 h 358535"/>
                <a:gd name="connsiteX4" fmla="*/ 333513 w 562948"/>
                <a:gd name="connsiteY4" fmla="*/ 299473 h 358535"/>
                <a:gd name="connsiteX5" fmla="*/ 361029 w 562948"/>
                <a:gd name="connsiteY5" fmla="*/ 337573 h 358535"/>
                <a:gd name="connsiteX6" fmla="*/ 416063 w 562948"/>
                <a:gd name="connsiteY6" fmla="*/ 335456 h 358535"/>
                <a:gd name="connsiteX7" fmla="*/ 437229 w 562948"/>
                <a:gd name="connsiteY7" fmla="*/ 346039 h 358535"/>
                <a:gd name="connsiteX8" fmla="*/ 439346 w 562948"/>
                <a:gd name="connsiteY8" fmla="*/ 303706 h 358535"/>
                <a:gd name="connsiteX9" fmla="*/ 562113 w 562948"/>
                <a:gd name="connsiteY9" fmla="*/ 356623 h 358535"/>
                <a:gd name="connsiteX10" fmla="*/ 369496 w 562948"/>
                <a:gd name="connsiteY10" fmla="*/ 221156 h 358535"/>
                <a:gd name="connsiteX11" fmla="*/ 337746 w 562948"/>
                <a:gd name="connsiteY11" fmla="*/ 119556 h 358535"/>
                <a:gd name="connsiteX12" fmla="*/ 284829 w 562948"/>
                <a:gd name="connsiteY12" fmla="*/ 121673 h 358535"/>
                <a:gd name="connsiteX13" fmla="*/ 320813 w 562948"/>
                <a:gd name="connsiteY13" fmla="*/ 210573 h 358535"/>
                <a:gd name="connsiteX14" fmla="*/ 250963 w 562948"/>
                <a:gd name="connsiteY14" fmla="*/ 140723 h 358535"/>
                <a:gd name="connsiteX15" fmla="*/ 170529 w 562948"/>
                <a:gd name="connsiteY15" fmla="*/ 62406 h 358535"/>
                <a:gd name="connsiteX16" fmla="*/ 244613 w 562948"/>
                <a:gd name="connsiteY16" fmla="*/ 219039 h 358535"/>
                <a:gd name="connsiteX17" fmla="*/ 9663 w 562948"/>
                <a:gd name="connsiteY17" fmla="*/ 13723 h 3585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562948" h="358535">
                  <a:moveTo>
                    <a:pt x="9663" y="13723"/>
                  </a:moveTo>
                  <a:cubicBezTo>
                    <a:pt x="-20676" y="-15205"/>
                    <a:pt x="26949" y="4551"/>
                    <a:pt x="62579" y="45473"/>
                  </a:cubicBezTo>
                  <a:cubicBezTo>
                    <a:pt x="98209" y="86395"/>
                    <a:pt x="184288" y="213748"/>
                    <a:pt x="223446" y="259256"/>
                  </a:cubicBezTo>
                  <a:cubicBezTo>
                    <a:pt x="262604" y="304764"/>
                    <a:pt x="279185" y="311820"/>
                    <a:pt x="297529" y="318523"/>
                  </a:cubicBezTo>
                  <a:cubicBezTo>
                    <a:pt x="315873" y="325226"/>
                    <a:pt x="322930" y="296298"/>
                    <a:pt x="333513" y="299473"/>
                  </a:cubicBezTo>
                  <a:cubicBezTo>
                    <a:pt x="344096" y="302648"/>
                    <a:pt x="347271" y="331576"/>
                    <a:pt x="361029" y="337573"/>
                  </a:cubicBezTo>
                  <a:cubicBezTo>
                    <a:pt x="374787" y="343570"/>
                    <a:pt x="403363" y="334045"/>
                    <a:pt x="416063" y="335456"/>
                  </a:cubicBezTo>
                  <a:cubicBezTo>
                    <a:pt x="428763" y="336867"/>
                    <a:pt x="433349" y="351331"/>
                    <a:pt x="437229" y="346039"/>
                  </a:cubicBezTo>
                  <a:cubicBezTo>
                    <a:pt x="441109" y="340747"/>
                    <a:pt x="418532" y="301942"/>
                    <a:pt x="439346" y="303706"/>
                  </a:cubicBezTo>
                  <a:cubicBezTo>
                    <a:pt x="460160" y="305470"/>
                    <a:pt x="573755" y="370381"/>
                    <a:pt x="562113" y="356623"/>
                  </a:cubicBezTo>
                  <a:cubicBezTo>
                    <a:pt x="550471" y="342865"/>
                    <a:pt x="406890" y="260667"/>
                    <a:pt x="369496" y="221156"/>
                  </a:cubicBezTo>
                  <a:cubicBezTo>
                    <a:pt x="332102" y="181645"/>
                    <a:pt x="351857" y="136137"/>
                    <a:pt x="337746" y="119556"/>
                  </a:cubicBezTo>
                  <a:cubicBezTo>
                    <a:pt x="323635" y="102975"/>
                    <a:pt x="287651" y="106504"/>
                    <a:pt x="284829" y="121673"/>
                  </a:cubicBezTo>
                  <a:cubicBezTo>
                    <a:pt x="282007" y="136842"/>
                    <a:pt x="326457" y="207398"/>
                    <a:pt x="320813" y="210573"/>
                  </a:cubicBezTo>
                  <a:cubicBezTo>
                    <a:pt x="315169" y="213748"/>
                    <a:pt x="250963" y="140723"/>
                    <a:pt x="250963" y="140723"/>
                  </a:cubicBezTo>
                  <a:cubicBezTo>
                    <a:pt x="225916" y="116029"/>
                    <a:pt x="171587" y="49353"/>
                    <a:pt x="170529" y="62406"/>
                  </a:cubicBezTo>
                  <a:cubicBezTo>
                    <a:pt x="169471" y="75459"/>
                    <a:pt x="265427" y="226094"/>
                    <a:pt x="244613" y="219039"/>
                  </a:cubicBezTo>
                  <a:cubicBezTo>
                    <a:pt x="223799" y="211984"/>
                    <a:pt x="40002" y="42651"/>
                    <a:pt x="9663" y="1372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7" name="フリーフォーム: 図形 846">
              <a:extLst>
                <a:ext uri="{FF2B5EF4-FFF2-40B4-BE49-F238E27FC236}">
                  <a16:creationId xmlns:a16="http://schemas.microsoft.com/office/drawing/2014/main" id="{7493E42A-7277-4E6E-AD0C-EDB2EAF475A5}"/>
                </a:ext>
              </a:extLst>
            </p:cNvPr>
            <p:cNvSpPr/>
            <p:nvPr/>
          </p:nvSpPr>
          <p:spPr>
            <a:xfrm>
              <a:off x="2740949" y="4607983"/>
              <a:ext cx="306145" cy="356732"/>
            </a:xfrm>
            <a:custGeom>
              <a:avLst/>
              <a:gdLst>
                <a:gd name="connsiteX0" fmla="*/ 134 w 306145"/>
                <a:gd name="connsiteY0" fmla="*/ 0 h 356732"/>
                <a:gd name="connsiteX1" fmla="*/ 108084 w 306145"/>
                <a:gd name="connsiteY1" fmla="*/ 169334 h 356732"/>
                <a:gd name="connsiteX2" fmla="*/ 184284 w 306145"/>
                <a:gd name="connsiteY2" fmla="*/ 349250 h 356732"/>
                <a:gd name="connsiteX3" fmla="*/ 216034 w 306145"/>
                <a:gd name="connsiteY3" fmla="*/ 321734 h 356732"/>
                <a:gd name="connsiteX4" fmla="*/ 230851 w 306145"/>
                <a:gd name="connsiteY4" fmla="*/ 313267 h 356732"/>
                <a:gd name="connsiteX5" fmla="*/ 256251 w 306145"/>
                <a:gd name="connsiteY5" fmla="*/ 247650 h 356732"/>
                <a:gd name="connsiteX6" fmla="*/ 304934 w 306145"/>
                <a:gd name="connsiteY6" fmla="*/ 254000 h 356732"/>
                <a:gd name="connsiteX7" fmla="*/ 201218 w 306145"/>
                <a:gd name="connsiteY7" fmla="*/ 167217 h 356732"/>
                <a:gd name="connsiteX8" fmla="*/ 201218 w 306145"/>
                <a:gd name="connsiteY8" fmla="*/ 124884 h 356732"/>
                <a:gd name="connsiteX9" fmla="*/ 144068 w 306145"/>
                <a:gd name="connsiteY9" fmla="*/ 63500 h 356732"/>
                <a:gd name="connsiteX10" fmla="*/ 144068 w 306145"/>
                <a:gd name="connsiteY10" fmla="*/ 150284 h 356732"/>
                <a:gd name="connsiteX11" fmla="*/ 131368 w 306145"/>
                <a:gd name="connsiteY11" fmla="*/ 169334 h 356732"/>
                <a:gd name="connsiteX12" fmla="*/ 134 w 306145"/>
                <a:gd name="connsiteY12" fmla="*/ 0 h 3567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06145" h="356732">
                  <a:moveTo>
                    <a:pt x="134" y="0"/>
                  </a:moveTo>
                  <a:cubicBezTo>
                    <a:pt x="-3747" y="0"/>
                    <a:pt x="77392" y="111126"/>
                    <a:pt x="108084" y="169334"/>
                  </a:cubicBezTo>
                  <a:cubicBezTo>
                    <a:pt x="138776" y="227542"/>
                    <a:pt x="166292" y="323850"/>
                    <a:pt x="184284" y="349250"/>
                  </a:cubicBezTo>
                  <a:cubicBezTo>
                    <a:pt x="202276" y="374650"/>
                    <a:pt x="208273" y="327731"/>
                    <a:pt x="216034" y="321734"/>
                  </a:cubicBezTo>
                  <a:cubicBezTo>
                    <a:pt x="223795" y="315737"/>
                    <a:pt x="224148" y="325614"/>
                    <a:pt x="230851" y="313267"/>
                  </a:cubicBezTo>
                  <a:cubicBezTo>
                    <a:pt x="237554" y="300920"/>
                    <a:pt x="243904" y="257528"/>
                    <a:pt x="256251" y="247650"/>
                  </a:cubicBezTo>
                  <a:cubicBezTo>
                    <a:pt x="268598" y="237772"/>
                    <a:pt x="314106" y="267405"/>
                    <a:pt x="304934" y="254000"/>
                  </a:cubicBezTo>
                  <a:cubicBezTo>
                    <a:pt x="295762" y="240595"/>
                    <a:pt x="218504" y="188736"/>
                    <a:pt x="201218" y="167217"/>
                  </a:cubicBezTo>
                  <a:cubicBezTo>
                    <a:pt x="183932" y="145698"/>
                    <a:pt x="210743" y="142170"/>
                    <a:pt x="201218" y="124884"/>
                  </a:cubicBezTo>
                  <a:cubicBezTo>
                    <a:pt x="191693" y="107598"/>
                    <a:pt x="153593" y="59267"/>
                    <a:pt x="144068" y="63500"/>
                  </a:cubicBezTo>
                  <a:cubicBezTo>
                    <a:pt x="134543" y="67733"/>
                    <a:pt x="146185" y="132645"/>
                    <a:pt x="144068" y="150284"/>
                  </a:cubicBezTo>
                  <a:cubicBezTo>
                    <a:pt x="141951" y="167923"/>
                    <a:pt x="155710" y="188737"/>
                    <a:pt x="131368" y="169334"/>
                  </a:cubicBezTo>
                  <a:cubicBezTo>
                    <a:pt x="107026" y="149931"/>
                    <a:pt x="4015" y="0"/>
                    <a:pt x="134" y="0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8" name="フリーフォーム: 図形 847">
              <a:extLst>
                <a:ext uri="{FF2B5EF4-FFF2-40B4-BE49-F238E27FC236}">
                  <a16:creationId xmlns:a16="http://schemas.microsoft.com/office/drawing/2014/main" id="{7B0FDBEE-2189-45C1-ADD5-6C3FB6BE37DF}"/>
                </a:ext>
              </a:extLst>
            </p:cNvPr>
            <p:cNvSpPr/>
            <p:nvPr/>
          </p:nvSpPr>
          <p:spPr>
            <a:xfrm>
              <a:off x="2597133" y="4245581"/>
              <a:ext cx="229526" cy="401018"/>
            </a:xfrm>
            <a:custGeom>
              <a:avLst/>
              <a:gdLst>
                <a:gd name="connsiteX0" fmla="*/ 17 w 229526"/>
                <a:gd name="connsiteY0" fmla="*/ 452 h 401018"/>
                <a:gd name="connsiteX1" fmla="*/ 107967 w 229526"/>
                <a:gd name="connsiteY1" fmla="*/ 281969 h 401018"/>
                <a:gd name="connsiteX2" fmla="*/ 158767 w 229526"/>
                <a:gd name="connsiteY2" fmla="*/ 362402 h 401018"/>
                <a:gd name="connsiteX3" fmla="*/ 226500 w 229526"/>
                <a:gd name="connsiteY3" fmla="*/ 400502 h 401018"/>
                <a:gd name="connsiteX4" fmla="*/ 207450 w 229526"/>
                <a:gd name="connsiteY4" fmla="*/ 337002 h 401018"/>
                <a:gd name="connsiteX5" fmla="*/ 116434 w 229526"/>
                <a:gd name="connsiteY5" fmla="*/ 218469 h 401018"/>
                <a:gd name="connsiteX6" fmla="*/ 17 w 229526"/>
                <a:gd name="connsiteY6" fmla="*/ 452 h 4010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9526" h="401018">
                  <a:moveTo>
                    <a:pt x="17" y="452"/>
                  </a:moveTo>
                  <a:cubicBezTo>
                    <a:pt x="-1394" y="11035"/>
                    <a:pt x="81509" y="221644"/>
                    <a:pt x="107967" y="281969"/>
                  </a:cubicBezTo>
                  <a:cubicBezTo>
                    <a:pt x="134425" y="342294"/>
                    <a:pt x="139012" y="342647"/>
                    <a:pt x="158767" y="362402"/>
                  </a:cubicBezTo>
                  <a:cubicBezTo>
                    <a:pt x="178522" y="382157"/>
                    <a:pt x="218386" y="404735"/>
                    <a:pt x="226500" y="400502"/>
                  </a:cubicBezTo>
                  <a:cubicBezTo>
                    <a:pt x="234614" y="396269"/>
                    <a:pt x="225794" y="367341"/>
                    <a:pt x="207450" y="337002"/>
                  </a:cubicBezTo>
                  <a:cubicBezTo>
                    <a:pt x="189106" y="306663"/>
                    <a:pt x="148184" y="268916"/>
                    <a:pt x="116434" y="218469"/>
                  </a:cubicBezTo>
                  <a:cubicBezTo>
                    <a:pt x="84684" y="168022"/>
                    <a:pt x="1428" y="-10131"/>
                    <a:pt x="17" y="45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49" name="フリーフォーム: 図形 848">
              <a:extLst>
                <a:ext uri="{FF2B5EF4-FFF2-40B4-BE49-F238E27FC236}">
                  <a16:creationId xmlns:a16="http://schemas.microsoft.com/office/drawing/2014/main" id="{B9F636E7-DA9C-4E89-B943-AEEC99514A7E}"/>
                </a:ext>
              </a:extLst>
            </p:cNvPr>
            <p:cNvSpPr/>
            <p:nvPr/>
          </p:nvSpPr>
          <p:spPr>
            <a:xfrm>
              <a:off x="2397393" y="3951026"/>
              <a:ext cx="210115" cy="260778"/>
            </a:xfrm>
            <a:custGeom>
              <a:avLst/>
              <a:gdLst>
                <a:gd name="connsiteX0" fmla="*/ 790 w 210115"/>
                <a:gd name="connsiteY0" fmla="*/ 791 h 260778"/>
                <a:gd name="connsiteX1" fmla="*/ 64290 w 210115"/>
                <a:gd name="connsiteY1" fmla="*/ 112974 h 260778"/>
                <a:gd name="connsiteX2" fmla="*/ 60057 w 210115"/>
                <a:gd name="connsiteY2" fmla="*/ 184941 h 260778"/>
                <a:gd name="connsiteX3" fmla="*/ 136257 w 210115"/>
                <a:gd name="connsiteY3" fmla="*/ 246324 h 260778"/>
                <a:gd name="connsiteX4" fmla="*/ 208224 w 210115"/>
                <a:gd name="connsiteY4" fmla="*/ 256907 h 260778"/>
                <a:gd name="connsiteX5" fmla="*/ 182824 w 210115"/>
                <a:gd name="connsiteY5" fmla="*/ 193407 h 260778"/>
                <a:gd name="connsiteX6" fmla="*/ 115090 w 210115"/>
                <a:gd name="connsiteY6" fmla="*/ 174357 h 260778"/>
                <a:gd name="connsiteX7" fmla="*/ 790 w 210115"/>
                <a:gd name="connsiteY7" fmla="*/ 791 h 2607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0115" h="260778">
                  <a:moveTo>
                    <a:pt x="790" y="791"/>
                  </a:moveTo>
                  <a:cubicBezTo>
                    <a:pt x="-7677" y="-9439"/>
                    <a:pt x="54412" y="82282"/>
                    <a:pt x="64290" y="112974"/>
                  </a:cubicBezTo>
                  <a:cubicBezTo>
                    <a:pt x="74168" y="143666"/>
                    <a:pt x="48063" y="162716"/>
                    <a:pt x="60057" y="184941"/>
                  </a:cubicBezTo>
                  <a:cubicBezTo>
                    <a:pt x="72052" y="207166"/>
                    <a:pt x="111563" y="234330"/>
                    <a:pt x="136257" y="246324"/>
                  </a:cubicBezTo>
                  <a:cubicBezTo>
                    <a:pt x="160951" y="258318"/>
                    <a:pt x="200463" y="265726"/>
                    <a:pt x="208224" y="256907"/>
                  </a:cubicBezTo>
                  <a:cubicBezTo>
                    <a:pt x="215985" y="248088"/>
                    <a:pt x="198346" y="207165"/>
                    <a:pt x="182824" y="193407"/>
                  </a:cubicBezTo>
                  <a:cubicBezTo>
                    <a:pt x="167302" y="179649"/>
                    <a:pt x="140490" y="207165"/>
                    <a:pt x="115090" y="174357"/>
                  </a:cubicBezTo>
                  <a:cubicBezTo>
                    <a:pt x="89690" y="141549"/>
                    <a:pt x="9257" y="11021"/>
                    <a:pt x="790" y="791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0" name="フリーフォーム: 図形 849">
              <a:extLst>
                <a:ext uri="{FF2B5EF4-FFF2-40B4-BE49-F238E27FC236}">
                  <a16:creationId xmlns:a16="http://schemas.microsoft.com/office/drawing/2014/main" id="{6D4A4080-46AF-4757-8B66-9F0BC4653B35}"/>
                </a:ext>
              </a:extLst>
            </p:cNvPr>
            <p:cNvSpPr/>
            <p:nvPr/>
          </p:nvSpPr>
          <p:spPr>
            <a:xfrm>
              <a:off x="2431265" y="3926278"/>
              <a:ext cx="166833" cy="274762"/>
            </a:xfrm>
            <a:custGeom>
              <a:avLst/>
              <a:gdLst>
                <a:gd name="connsiteX0" fmla="*/ 28302 w 166833"/>
                <a:gd name="connsiteY0" fmla="*/ 139 h 274762"/>
                <a:gd name="connsiteX1" fmla="*/ 110852 w 166833"/>
                <a:gd name="connsiteY1" fmla="*/ 125022 h 274762"/>
                <a:gd name="connsiteX2" fmla="*/ 163768 w 166833"/>
                <a:gd name="connsiteY2" fmla="*/ 273189 h 274762"/>
                <a:gd name="connsiteX3" fmla="*/ 146835 w 166833"/>
                <a:gd name="connsiteY3" fmla="*/ 196989 h 274762"/>
                <a:gd name="connsiteX4" fmla="*/ 34652 w 166833"/>
                <a:gd name="connsiteY4" fmla="*/ 101739 h 274762"/>
                <a:gd name="connsiteX5" fmla="*/ 785 w 166833"/>
                <a:gd name="connsiteY5" fmla="*/ 99622 h 274762"/>
                <a:gd name="connsiteX6" fmla="*/ 28302 w 166833"/>
                <a:gd name="connsiteY6" fmla="*/ 139 h 274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6833" h="274762">
                  <a:moveTo>
                    <a:pt x="28302" y="139"/>
                  </a:moveTo>
                  <a:cubicBezTo>
                    <a:pt x="46647" y="4372"/>
                    <a:pt x="88274" y="79514"/>
                    <a:pt x="110852" y="125022"/>
                  </a:cubicBezTo>
                  <a:cubicBezTo>
                    <a:pt x="133430" y="170530"/>
                    <a:pt x="157771" y="261195"/>
                    <a:pt x="163768" y="273189"/>
                  </a:cubicBezTo>
                  <a:cubicBezTo>
                    <a:pt x="169765" y="285183"/>
                    <a:pt x="168354" y="225564"/>
                    <a:pt x="146835" y="196989"/>
                  </a:cubicBezTo>
                  <a:cubicBezTo>
                    <a:pt x="125316" y="168414"/>
                    <a:pt x="58994" y="117967"/>
                    <a:pt x="34652" y="101739"/>
                  </a:cubicBezTo>
                  <a:cubicBezTo>
                    <a:pt x="10310" y="85511"/>
                    <a:pt x="5018" y="109852"/>
                    <a:pt x="785" y="99622"/>
                  </a:cubicBezTo>
                  <a:cubicBezTo>
                    <a:pt x="-3448" y="89392"/>
                    <a:pt x="9957" y="-4094"/>
                    <a:pt x="28302" y="139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1" name="フリーフォーム: 図形 850">
              <a:extLst>
                <a:ext uri="{FF2B5EF4-FFF2-40B4-BE49-F238E27FC236}">
                  <a16:creationId xmlns:a16="http://schemas.microsoft.com/office/drawing/2014/main" id="{621DBD7D-49A5-423C-88D4-9D767E1175CA}"/>
                </a:ext>
              </a:extLst>
            </p:cNvPr>
            <p:cNvSpPr/>
            <p:nvPr/>
          </p:nvSpPr>
          <p:spPr>
            <a:xfrm>
              <a:off x="2552353" y="3905347"/>
              <a:ext cx="237814" cy="266962"/>
            </a:xfrm>
            <a:custGeom>
              <a:avLst/>
              <a:gdLst>
                <a:gd name="connsiteX0" fmla="*/ 2464 w 237814"/>
                <a:gd name="connsiteY0" fmla="*/ 4136 h 266962"/>
                <a:gd name="connsiteX1" fmla="*/ 25747 w 237814"/>
                <a:gd name="connsiteY1" fmla="*/ 52820 h 266962"/>
                <a:gd name="connsiteX2" fmla="*/ 57497 w 237814"/>
                <a:gd name="connsiteY2" fmla="*/ 165003 h 266962"/>
                <a:gd name="connsiteX3" fmla="*/ 74430 w 237814"/>
                <a:gd name="connsiteY3" fmla="*/ 213686 h 266962"/>
                <a:gd name="connsiteX4" fmla="*/ 231064 w 237814"/>
                <a:gd name="connsiteY4" fmla="*/ 266603 h 266962"/>
                <a:gd name="connsiteX5" fmla="*/ 203547 w 237814"/>
                <a:gd name="connsiteY5" fmla="*/ 234853 h 266962"/>
                <a:gd name="connsiteX6" fmla="*/ 150630 w 237814"/>
                <a:gd name="connsiteY6" fmla="*/ 194636 h 266962"/>
                <a:gd name="connsiteX7" fmla="*/ 87130 w 237814"/>
                <a:gd name="connsiteY7" fmla="*/ 154420 h 266962"/>
                <a:gd name="connsiteX8" fmla="*/ 2464 w 237814"/>
                <a:gd name="connsiteY8" fmla="*/ 4136 h 26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7814" h="266962">
                  <a:moveTo>
                    <a:pt x="2464" y="4136"/>
                  </a:moveTo>
                  <a:cubicBezTo>
                    <a:pt x="-7767" y="-12797"/>
                    <a:pt x="16575" y="26009"/>
                    <a:pt x="25747" y="52820"/>
                  </a:cubicBezTo>
                  <a:cubicBezTo>
                    <a:pt x="34919" y="79631"/>
                    <a:pt x="49383" y="138192"/>
                    <a:pt x="57497" y="165003"/>
                  </a:cubicBezTo>
                  <a:cubicBezTo>
                    <a:pt x="65611" y="191814"/>
                    <a:pt x="45502" y="196753"/>
                    <a:pt x="74430" y="213686"/>
                  </a:cubicBezTo>
                  <a:cubicBezTo>
                    <a:pt x="103358" y="230619"/>
                    <a:pt x="209545" y="263075"/>
                    <a:pt x="231064" y="266603"/>
                  </a:cubicBezTo>
                  <a:cubicBezTo>
                    <a:pt x="252583" y="270131"/>
                    <a:pt x="216953" y="246847"/>
                    <a:pt x="203547" y="234853"/>
                  </a:cubicBezTo>
                  <a:cubicBezTo>
                    <a:pt x="190141" y="222859"/>
                    <a:pt x="170033" y="208042"/>
                    <a:pt x="150630" y="194636"/>
                  </a:cubicBezTo>
                  <a:cubicBezTo>
                    <a:pt x="131227" y="181230"/>
                    <a:pt x="110413" y="188639"/>
                    <a:pt x="87130" y="154420"/>
                  </a:cubicBezTo>
                  <a:cubicBezTo>
                    <a:pt x="63847" y="120201"/>
                    <a:pt x="12695" y="21069"/>
                    <a:pt x="2464" y="4136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2" name="フリーフォーム: 図形 851">
              <a:extLst>
                <a:ext uri="{FF2B5EF4-FFF2-40B4-BE49-F238E27FC236}">
                  <a16:creationId xmlns:a16="http://schemas.microsoft.com/office/drawing/2014/main" id="{30A7CD7C-DF6B-4DF9-BE40-B78FE9EA56F0}"/>
                </a:ext>
              </a:extLst>
            </p:cNvPr>
            <p:cNvSpPr/>
            <p:nvPr/>
          </p:nvSpPr>
          <p:spPr>
            <a:xfrm>
              <a:off x="2588662" y="3917948"/>
              <a:ext cx="146568" cy="201356"/>
            </a:xfrm>
            <a:custGeom>
              <a:avLst/>
              <a:gdLst>
                <a:gd name="connsiteX0" fmla="*/ 21 w 146568"/>
                <a:gd name="connsiteY0" fmla="*/ 2 h 201356"/>
                <a:gd name="connsiteX1" fmla="*/ 74105 w 146568"/>
                <a:gd name="connsiteY1" fmla="*/ 50802 h 201356"/>
                <a:gd name="connsiteX2" fmla="*/ 105855 w 146568"/>
                <a:gd name="connsiteY2" fmla="*/ 93135 h 201356"/>
                <a:gd name="connsiteX3" fmla="*/ 146071 w 146568"/>
                <a:gd name="connsiteY3" fmla="*/ 201085 h 201356"/>
                <a:gd name="connsiteX4" fmla="*/ 76221 w 146568"/>
                <a:gd name="connsiteY4" fmla="*/ 122769 h 201356"/>
                <a:gd name="connsiteX5" fmla="*/ 42355 w 146568"/>
                <a:gd name="connsiteY5" fmla="*/ 84669 h 201356"/>
                <a:gd name="connsiteX6" fmla="*/ 2138 w 146568"/>
                <a:gd name="connsiteY6" fmla="*/ 50802 h 201356"/>
                <a:gd name="connsiteX7" fmla="*/ 65638 w 146568"/>
                <a:gd name="connsiteY7" fmla="*/ 52919 h 201356"/>
                <a:gd name="connsiteX8" fmla="*/ 21 w 146568"/>
                <a:gd name="connsiteY8" fmla="*/ 2 h 201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6568" h="201356">
                  <a:moveTo>
                    <a:pt x="21" y="2"/>
                  </a:moveTo>
                  <a:cubicBezTo>
                    <a:pt x="1432" y="-351"/>
                    <a:pt x="56466" y="35280"/>
                    <a:pt x="74105" y="50802"/>
                  </a:cubicBezTo>
                  <a:cubicBezTo>
                    <a:pt x="91744" y="66324"/>
                    <a:pt x="93861" y="68088"/>
                    <a:pt x="105855" y="93135"/>
                  </a:cubicBezTo>
                  <a:cubicBezTo>
                    <a:pt x="117849" y="118182"/>
                    <a:pt x="151010" y="196146"/>
                    <a:pt x="146071" y="201085"/>
                  </a:cubicBezTo>
                  <a:cubicBezTo>
                    <a:pt x="141132" y="206024"/>
                    <a:pt x="93507" y="142172"/>
                    <a:pt x="76221" y="122769"/>
                  </a:cubicBezTo>
                  <a:cubicBezTo>
                    <a:pt x="58935" y="103366"/>
                    <a:pt x="54702" y="96664"/>
                    <a:pt x="42355" y="84669"/>
                  </a:cubicBezTo>
                  <a:cubicBezTo>
                    <a:pt x="30008" y="72675"/>
                    <a:pt x="-1742" y="56094"/>
                    <a:pt x="2138" y="50802"/>
                  </a:cubicBezTo>
                  <a:cubicBezTo>
                    <a:pt x="6018" y="45510"/>
                    <a:pt x="63874" y="58211"/>
                    <a:pt x="65638" y="52919"/>
                  </a:cubicBezTo>
                  <a:cubicBezTo>
                    <a:pt x="67402" y="47627"/>
                    <a:pt x="-1390" y="355"/>
                    <a:pt x="21" y="2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3" name="フリーフォーム: 図形 852">
              <a:extLst>
                <a:ext uri="{FF2B5EF4-FFF2-40B4-BE49-F238E27FC236}">
                  <a16:creationId xmlns:a16="http://schemas.microsoft.com/office/drawing/2014/main" id="{6DD13A6F-2CE0-4CB3-9463-7EB111112EBC}"/>
                </a:ext>
              </a:extLst>
            </p:cNvPr>
            <p:cNvSpPr/>
            <p:nvPr/>
          </p:nvSpPr>
          <p:spPr>
            <a:xfrm>
              <a:off x="2608679" y="4133836"/>
              <a:ext cx="212952" cy="234120"/>
            </a:xfrm>
            <a:custGeom>
              <a:avLst/>
              <a:gdLst>
                <a:gd name="connsiteX0" fmla="*/ 1171 w 212952"/>
                <a:gd name="connsiteY0" fmla="*/ 14 h 234120"/>
                <a:gd name="connsiteX1" fmla="*/ 28688 w 212952"/>
                <a:gd name="connsiteY1" fmla="*/ 131247 h 234120"/>
                <a:gd name="connsiteX2" fmla="*/ 47738 w 212952"/>
                <a:gd name="connsiteY2" fmla="*/ 190514 h 234120"/>
                <a:gd name="connsiteX3" fmla="*/ 138754 w 212952"/>
                <a:gd name="connsiteY3" fmla="*/ 226497 h 234120"/>
                <a:gd name="connsiteX4" fmla="*/ 212838 w 212952"/>
                <a:gd name="connsiteY4" fmla="*/ 228614 h 234120"/>
                <a:gd name="connsiteX5" fmla="*/ 153571 w 212952"/>
                <a:gd name="connsiteY5" fmla="*/ 165114 h 234120"/>
                <a:gd name="connsiteX6" fmla="*/ 71021 w 212952"/>
                <a:gd name="connsiteY6" fmla="*/ 139714 h 234120"/>
                <a:gd name="connsiteX7" fmla="*/ 1171 w 212952"/>
                <a:gd name="connsiteY7" fmla="*/ 14 h 2341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952" h="234120">
                  <a:moveTo>
                    <a:pt x="1171" y="14"/>
                  </a:moveTo>
                  <a:cubicBezTo>
                    <a:pt x="-5885" y="-1397"/>
                    <a:pt x="20927" y="99497"/>
                    <a:pt x="28688" y="131247"/>
                  </a:cubicBezTo>
                  <a:cubicBezTo>
                    <a:pt x="36449" y="162997"/>
                    <a:pt x="29394" y="174639"/>
                    <a:pt x="47738" y="190514"/>
                  </a:cubicBezTo>
                  <a:cubicBezTo>
                    <a:pt x="66082" y="206389"/>
                    <a:pt x="111237" y="220147"/>
                    <a:pt x="138754" y="226497"/>
                  </a:cubicBezTo>
                  <a:cubicBezTo>
                    <a:pt x="166271" y="232847"/>
                    <a:pt x="210369" y="238844"/>
                    <a:pt x="212838" y="228614"/>
                  </a:cubicBezTo>
                  <a:cubicBezTo>
                    <a:pt x="215307" y="218384"/>
                    <a:pt x="177207" y="179931"/>
                    <a:pt x="153571" y="165114"/>
                  </a:cubicBezTo>
                  <a:cubicBezTo>
                    <a:pt x="129935" y="150297"/>
                    <a:pt x="92188" y="164056"/>
                    <a:pt x="71021" y="139714"/>
                  </a:cubicBezTo>
                  <a:cubicBezTo>
                    <a:pt x="49854" y="115372"/>
                    <a:pt x="8227" y="1425"/>
                    <a:pt x="1171" y="14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54" name="フリーフォーム: 図形 853">
              <a:extLst>
                <a:ext uri="{FF2B5EF4-FFF2-40B4-BE49-F238E27FC236}">
                  <a16:creationId xmlns:a16="http://schemas.microsoft.com/office/drawing/2014/main" id="{2E7154F0-D28F-4537-859E-6D6908BCADB8}"/>
                </a:ext>
              </a:extLst>
            </p:cNvPr>
            <p:cNvSpPr/>
            <p:nvPr/>
          </p:nvSpPr>
          <p:spPr>
            <a:xfrm>
              <a:off x="2642366" y="4150620"/>
              <a:ext cx="138524" cy="161108"/>
            </a:xfrm>
            <a:custGeom>
              <a:avLst/>
              <a:gdLst>
                <a:gd name="connsiteX0" fmla="*/ 1351 w 138524"/>
                <a:gd name="connsiteY0" fmla="*/ 163 h 161108"/>
                <a:gd name="connsiteX1" fmla="*/ 98717 w 138524"/>
                <a:gd name="connsiteY1" fmla="*/ 80597 h 161108"/>
                <a:gd name="connsiteX2" fmla="*/ 134701 w 138524"/>
                <a:gd name="connsiteY2" fmla="*/ 161030 h 161108"/>
                <a:gd name="connsiteX3" fmla="*/ 14051 w 138524"/>
                <a:gd name="connsiteY3" fmla="*/ 65780 h 161108"/>
                <a:gd name="connsiteX4" fmla="*/ 41567 w 138524"/>
                <a:gd name="connsiteY4" fmla="*/ 59430 h 161108"/>
                <a:gd name="connsiteX5" fmla="*/ 1351 w 138524"/>
                <a:gd name="connsiteY5" fmla="*/ 163 h 161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8524" h="161108">
                  <a:moveTo>
                    <a:pt x="1351" y="163"/>
                  </a:moveTo>
                  <a:cubicBezTo>
                    <a:pt x="10876" y="3691"/>
                    <a:pt x="76492" y="53786"/>
                    <a:pt x="98717" y="80597"/>
                  </a:cubicBezTo>
                  <a:cubicBezTo>
                    <a:pt x="120942" y="107408"/>
                    <a:pt x="148812" y="163500"/>
                    <a:pt x="134701" y="161030"/>
                  </a:cubicBezTo>
                  <a:cubicBezTo>
                    <a:pt x="120590" y="158560"/>
                    <a:pt x="29573" y="82713"/>
                    <a:pt x="14051" y="65780"/>
                  </a:cubicBezTo>
                  <a:cubicBezTo>
                    <a:pt x="-1471" y="48847"/>
                    <a:pt x="47564" y="67544"/>
                    <a:pt x="41567" y="59430"/>
                  </a:cubicBezTo>
                  <a:cubicBezTo>
                    <a:pt x="35570" y="51316"/>
                    <a:pt x="-8174" y="-3365"/>
                    <a:pt x="1351" y="163"/>
                  </a:cubicBezTo>
                  <a:close/>
                </a:path>
              </a:pathLst>
            </a:custGeom>
            <a:solidFill>
              <a:srgbClr val="792A2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428623063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こってりラーメン">
            <a:extLst>
              <a:ext uri="{FF2B5EF4-FFF2-40B4-BE49-F238E27FC236}">
                <a16:creationId xmlns:a16="http://schemas.microsoft.com/office/drawing/2014/main" id="{2175FE9B-C90F-4A24-BC41-2AE1E4FA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698" y="6578"/>
            <a:ext cx="8479481" cy="6851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1789" name="グループ化 1788">
            <a:extLst>
              <a:ext uri="{FF2B5EF4-FFF2-40B4-BE49-F238E27FC236}">
                <a16:creationId xmlns:a16="http://schemas.microsoft.com/office/drawing/2014/main" id="{A027B62F-1F5F-4ED0-82E6-017CC17AD2A2}"/>
              </a:ext>
            </a:extLst>
          </p:cNvPr>
          <p:cNvGrpSpPr/>
          <p:nvPr/>
        </p:nvGrpSpPr>
        <p:grpSpPr>
          <a:xfrm>
            <a:off x="2009676" y="33338"/>
            <a:ext cx="8230197" cy="6835307"/>
            <a:chOff x="2009676" y="33338"/>
            <a:chExt cx="8230197" cy="6835307"/>
          </a:xfrm>
        </p:grpSpPr>
        <p:grpSp>
          <p:nvGrpSpPr>
            <p:cNvPr id="55" name="グループ化 54">
              <a:extLst>
                <a:ext uri="{FF2B5EF4-FFF2-40B4-BE49-F238E27FC236}">
                  <a16:creationId xmlns:a16="http://schemas.microsoft.com/office/drawing/2014/main" id="{D0958150-1D12-41CC-AA19-A17909B52D99}"/>
                </a:ext>
              </a:extLst>
            </p:cNvPr>
            <p:cNvGrpSpPr/>
            <p:nvPr/>
          </p:nvGrpSpPr>
          <p:grpSpPr>
            <a:xfrm>
              <a:off x="6014988" y="33338"/>
              <a:ext cx="4224885" cy="6835307"/>
              <a:chOff x="6014988" y="33338"/>
              <a:chExt cx="4224885" cy="6835307"/>
            </a:xfrm>
          </p:grpSpPr>
          <p:sp>
            <p:nvSpPr>
              <p:cNvPr id="5" name="フリーフォーム: 図形 4">
                <a:extLst>
                  <a:ext uri="{FF2B5EF4-FFF2-40B4-BE49-F238E27FC236}">
                    <a16:creationId xmlns:a16="http://schemas.microsoft.com/office/drawing/2014/main" id="{EC55E60B-B97A-4D95-8BD1-558D7D69730B}"/>
                  </a:ext>
                </a:extLst>
              </p:cNvPr>
              <p:cNvSpPr/>
              <p:nvPr/>
            </p:nvSpPr>
            <p:spPr>
              <a:xfrm>
                <a:off x="6083207" y="77384"/>
                <a:ext cx="839216" cy="83600"/>
              </a:xfrm>
              <a:custGeom>
                <a:avLst/>
                <a:gdLst>
                  <a:gd name="connsiteX0" fmla="*/ 93 w 839216"/>
                  <a:gd name="connsiteY0" fmla="*/ 15749 h 83600"/>
                  <a:gd name="connsiteX1" fmla="*/ 383210 w 839216"/>
                  <a:gd name="connsiteY1" fmla="*/ 3049 h 83600"/>
                  <a:gd name="connsiteX2" fmla="*/ 827710 w 839216"/>
                  <a:gd name="connsiteY2" fmla="*/ 79249 h 83600"/>
                  <a:gd name="connsiteX3" fmla="*/ 683776 w 839216"/>
                  <a:gd name="connsiteY3" fmla="*/ 68666 h 83600"/>
                  <a:gd name="connsiteX4" fmla="*/ 417076 w 839216"/>
                  <a:gd name="connsiteY4" fmla="*/ 22099 h 83600"/>
                  <a:gd name="connsiteX5" fmla="*/ 93 w 839216"/>
                  <a:gd name="connsiteY5" fmla="*/ 15749 h 8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16" h="83600">
                    <a:moveTo>
                      <a:pt x="93" y="15749"/>
                    </a:moveTo>
                    <a:cubicBezTo>
                      <a:pt x="-5551" y="12574"/>
                      <a:pt x="245274" y="-7534"/>
                      <a:pt x="383210" y="3049"/>
                    </a:cubicBezTo>
                    <a:cubicBezTo>
                      <a:pt x="521146" y="13632"/>
                      <a:pt x="777616" y="68313"/>
                      <a:pt x="827710" y="79249"/>
                    </a:cubicBezTo>
                    <a:cubicBezTo>
                      <a:pt x="877804" y="90185"/>
                      <a:pt x="752215" y="78191"/>
                      <a:pt x="683776" y="68666"/>
                    </a:cubicBezTo>
                    <a:cubicBezTo>
                      <a:pt x="615337" y="59141"/>
                      <a:pt x="531376" y="31977"/>
                      <a:pt x="417076" y="22099"/>
                    </a:cubicBezTo>
                    <a:cubicBezTo>
                      <a:pt x="302776" y="12221"/>
                      <a:pt x="5737" y="18924"/>
                      <a:pt x="93" y="157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" name="フリーフォーム: 図形 5">
                <a:extLst>
                  <a:ext uri="{FF2B5EF4-FFF2-40B4-BE49-F238E27FC236}">
                    <a16:creationId xmlns:a16="http://schemas.microsoft.com/office/drawing/2014/main" id="{F15A460F-3C4D-4F8C-86AA-7B6B21933D89}"/>
                  </a:ext>
                </a:extLst>
              </p:cNvPr>
              <p:cNvSpPr/>
              <p:nvPr/>
            </p:nvSpPr>
            <p:spPr>
              <a:xfrm>
                <a:off x="6037263" y="33338"/>
                <a:ext cx="700827" cy="38127"/>
              </a:xfrm>
              <a:custGeom>
                <a:avLst/>
                <a:gdLst>
                  <a:gd name="connsiteX0" fmla="*/ 0 w 700827"/>
                  <a:gd name="connsiteY0" fmla="*/ 0 h 38127"/>
                  <a:gd name="connsiteX1" fmla="*/ 520700 w 700827"/>
                  <a:gd name="connsiteY1" fmla="*/ 17462 h 38127"/>
                  <a:gd name="connsiteX2" fmla="*/ 696912 w 700827"/>
                  <a:gd name="connsiteY2" fmla="*/ 38100 h 38127"/>
                  <a:gd name="connsiteX3" fmla="*/ 381000 w 700827"/>
                  <a:gd name="connsiteY3" fmla="*/ 22225 h 38127"/>
                  <a:gd name="connsiteX4" fmla="*/ 0 w 700827"/>
                  <a:gd name="connsiteY4" fmla="*/ 0 h 3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827" h="38127">
                    <a:moveTo>
                      <a:pt x="0" y="0"/>
                    </a:moveTo>
                    <a:lnTo>
                      <a:pt x="520700" y="17462"/>
                    </a:lnTo>
                    <a:cubicBezTo>
                      <a:pt x="636852" y="23812"/>
                      <a:pt x="720195" y="37306"/>
                      <a:pt x="696912" y="38100"/>
                    </a:cubicBezTo>
                    <a:cubicBezTo>
                      <a:pt x="673629" y="38894"/>
                      <a:pt x="381000" y="22225"/>
                      <a:pt x="381000" y="222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" name="フリーフォーム: 図形 6">
                <a:extLst>
                  <a:ext uri="{FF2B5EF4-FFF2-40B4-BE49-F238E27FC236}">
                    <a16:creationId xmlns:a16="http://schemas.microsoft.com/office/drawing/2014/main" id="{4C5374E8-4B53-40B5-9BE0-7A036A82BB26}"/>
                  </a:ext>
                </a:extLst>
              </p:cNvPr>
              <p:cNvSpPr/>
              <p:nvPr/>
            </p:nvSpPr>
            <p:spPr>
              <a:xfrm>
                <a:off x="6683808" y="54737"/>
                <a:ext cx="640919" cy="132602"/>
              </a:xfrm>
              <a:custGeom>
                <a:avLst/>
                <a:gdLst>
                  <a:gd name="connsiteX0" fmla="*/ 5917 w 640919"/>
                  <a:gd name="connsiteY0" fmla="*/ 2413 h 132602"/>
                  <a:gd name="connsiteX1" fmla="*/ 453592 w 640919"/>
                  <a:gd name="connsiteY1" fmla="*/ 80201 h 132602"/>
                  <a:gd name="connsiteX2" fmla="*/ 640917 w 640919"/>
                  <a:gd name="connsiteY2" fmla="*/ 132588 h 132602"/>
                  <a:gd name="connsiteX3" fmla="*/ 450417 w 640919"/>
                  <a:gd name="connsiteY3" fmla="*/ 75438 h 132602"/>
                  <a:gd name="connsiteX4" fmla="*/ 364692 w 640919"/>
                  <a:gd name="connsiteY4" fmla="*/ 48451 h 132602"/>
                  <a:gd name="connsiteX5" fmla="*/ 210705 w 640919"/>
                  <a:gd name="connsiteY5" fmla="*/ 21463 h 132602"/>
                  <a:gd name="connsiteX6" fmla="*/ 5917 w 640919"/>
                  <a:gd name="connsiteY6" fmla="*/ 2413 h 13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0919" h="132602">
                    <a:moveTo>
                      <a:pt x="5917" y="2413"/>
                    </a:moveTo>
                    <a:cubicBezTo>
                      <a:pt x="46398" y="12203"/>
                      <a:pt x="347759" y="58505"/>
                      <a:pt x="453592" y="80201"/>
                    </a:cubicBezTo>
                    <a:cubicBezTo>
                      <a:pt x="559425" y="101897"/>
                      <a:pt x="641446" y="133382"/>
                      <a:pt x="640917" y="132588"/>
                    </a:cubicBezTo>
                    <a:cubicBezTo>
                      <a:pt x="640388" y="131794"/>
                      <a:pt x="496455" y="89461"/>
                      <a:pt x="450417" y="75438"/>
                    </a:cubicBezTo>
                    <a:cubicBezTo>
                      <a:pt x="404379" y="61415"/>
                      <a:pt x="404644" y="57447"/>
                      <a:pt x="364692" y="48451"/>
                    </a:cubicBezTo>
                    <a:cubicBezTo>
                      <a:pt x="324740" y="39455"/>
                      <a:pt x="277909" y="27548"/>
                      <a:pt x="210705" y="21463"/>
                    </a:cubicBezTo>
                    <a:cubicBezTo>
                      <a:pt x="143501" y="15378"/>
                      <a:pt x="-34564" y="-7377"/>
                      <a:pt x="5917" y="24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" name="フリーフォーム: 図形 7">
                <a:extLst>
                  <a:ext uri="{FF2B5EF4-FFF2-40B4-BE49-F238E27FC236}">
                    <a16:creationId xmlns:a16="http://schemas.microsoft.com/office/drawing/2014/main" id="{A1C35105-09ED-42E3-BFAB-1A77443A4642}"/>
                  </a:ext>
                </a:extLst>
              </p:cNvPr>
              <p:cNvSpPr/>
              <p:nvPr/>
            </p:nvSpPr>
            <p:spPr>
              <a:xfrm>
                <a:off x="6892925" y="141288"/>
                <a:ext cx="789260" cy="187283"/>
              </a:xfrm>
              <a:custGeom>
                <a:avLst/>
                <a:gdLst>
                  <a:gd name="connsiteX0" fmla="*/ 0 w 789260"/>
                  <a:gd name="connsiteY0" fmla="*/ 0 h 187283"/>
                  <a:gd name="connsiteX1" fmla="*/ 400050 w 789260"/>
                  <a:gd name="connsiteY1" fmla="*/ 77787 h 187283"/>
                  <a:gd name="connsiteX2" fmla="*/ 774700 w 789260"/>
                  <a:gd name="connsiteY2" fmla="*/ 184150 h 187283"/>
                  <a:gd name="connsiteX3" fmla="*/ 685800 w 789260"/>
                  <a:gd name="connsiteY3" fmla="*/ 153987 h 187283"/>
                  <a:gd name="connsiteX4" fmla="*/ 433388 w 789260"/>
                  <a:gd name="connsiteY4" fmla="*/ 101600 h 187283"/>
                  <a:gd name="connsiteX5" fmla="*/ 0 w 789260"/>
                  <a:gd name="connsiteY5" fmla="*/ 0 h 187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9260" h="187283">
                    <a:moveTo>
                      <a:pt x="0" y="0"/>
                    </a:moveTo>
                    <a:cubicBezTo>
                      <a:pt x="135466" y="23547"/>
                      <a:pt x="270933" y="47095"/>
                      <a:pt x="400050" y="77787"/>
                    </a:cubicBezTo>
                    <a:cubicBezTo>
                      <a:pt x="529167" y="108479"/>
                      <a:pt x="727075" y="171450"/>
                      <a:pt x="774700" y="184150"/>
                    </a:cubicBezTo>
                    <a:cubicBezTo>
                      <a:pt x="822325" y="196850"/>
                      <a:pt x="742685" y="167745"/>
                      <a:pt x="685800" y="153987"/>
                    </a:cubicBezTo>
                    <a:cubicBezTo>
                      <a:pt x="628915" y="140229"/>
                      <a:pt x="433388" y="101600"/>
                      <a:pt x="433388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" name="フリーフォーム: 図形 8">
                <a:extLst>
                  <a:ext uri="{FF2B5EF4-FFF2-40B4-BE49-F238E27FC236}">
                    <a16:creationId xmlns:a16="http://schemas.microsoft.com/office/drawing/2014/main" id="{6A6FE2AC-65FA-4429-A879-E8A30E8F5907}"/>
                  </a:ext>
                </a:extLst>
              </p:cNvPr>
              <p:cNvSpPr/>
              <p:nvPr/>
            </p:nvSpPr>
            <p:spPr>
              <a:xfrm>
                <a:off x="7271464" y="151206"/>
                <a:ext cx="596211" cy="190412"/>
              </a:xfrm>
              <a:custGeom>
                <a:avLst/>
                <a:gdLst>
                  <a:gd name="connsiteX0" fmla="*/ 7224 w 596211"/>
                  <a:gd name="connsiteY0" fmla="*/ 4369 h 190412"/>
                  <a:gd name="connsiteX1" fmla="*/ 450136 w 596211"/>
                  <a:gd name="connsiteY1" fmla="*/ 147244 h 190412"/>
                  <a:gd name="connsiteX2" fmla="*/ 596186 w 596211"/>
                  <a:gd name="connsiteY2" fmla="*/ 190107 h 190412"/>
                  <a:gd name="connsiteX3" fmla="*/ 459661 w 596211"/>
                  <a:gd name="connsiteY3" fmla="*/ 131369 h 190412"/>
                  <a:gd name="connsiteX4" fmla="*/ 196136 w 596211"/>
                  <a:gd name="connsiteY4" fmla="*/ 44057 h 190412"/>
                  <a:gd name="connsiteX5" fmla="*/ 7224 w 596211"/>
                  <a:gd name="connsiteY5" fmla="*/ 4369 h 1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211" h="190412">
                    <a:moveTo>
                      <a:pt x="7224" y="4369"/>
                    </a:moveTo>
                    <a:cubicBezTo>
                      <a:pt x="49557" y="21567"/>
                      <a:pt x="351976" y="116288"/>
                      <a:pt x="450136" y="147244"/>
                    </a:cubicBezTo>
                    <a:cubicBezTo>
                      <a:pt x="548296" y="178200"/>
                      <a:pt x="594599" y="192753"/>
                      <a:pt x="596186" y="190107"/>
                    </a:cubicBezTo>
                    <a:cubicBezTo>
                      <a:pt x="597774" y="187461"/>
                      <a:pt x="526336" y="155711"/>
                      <a:pt x="459661" y="131369"/>
                    </a:cubicBezTo>
                    <a:cubicBezTo>
                      <a:pt x="392986" y="107027"/>
                      <a:pt x="273130" y="63107"/>
                      <a:pt x="196136" y="44057"/>
                    </a:cubicBezTo>
                    <a:cubicBezTo>
                      <a:pt x="119142" y="25007"/>
                      <a:pt x="-35109" y="-12829"/>
                      <a:pt x="7224" y="43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" name="フリーフォーム: 図形 9">
                <a:extLst>
                  <a:ext uri="{FF2B5EF4-FFF2-40B4-BE49-F238E27FC236}">
                    <a16:creationId xmlns:a16="http://schemas.microsoft.com/office/drawing/2014/main" id="{5F7BC710-5045-491F-9DCA-BFB601C1FE2A}"/>
                  </a:ext>
                </a:extLst>
              </p:cNvPr>
              <p:cNvSpPr/>
              <p:nvPr/>
            </p:nvSpPr>
            <p:spPr>
              <a:xfrm>
                <a:off x="7646988" y="341136"/>
                <a:ext cx="624436" cy="257125"/>
              </a:xfrm>
              <a:custGeom>
                <a:avLst/>
                <a:gdLst>
                  <a:gd name="connsiteX0" fmla="*/ 0 w 624436"/>
                  <a:gd name="connsiteY0" fmla="*/ 177 h 257125"/>
                  <a:gd name="connsiteX1" fmla="*/ 442912 w 624436"/>
                  <a:gd name="connsiteY1" fmla="*/ 163689 h 257125"/>
                  <a:gd name="connsiteX2" fmla="*/ 619125 w 624436"/>
                  <a:gd name="connsiteY2" fmla="*/ 255764 h 257125"/>
                  <a:gd name="connsiteX3" fmla="*/ 566737 w 624436"/>
                  <a:gd name="connsiteY3" fmla="*/ 212902 h 257125"/>
                  <a:gd name="connsiteX4" fmla="*/ 446087 w 624436"/>
                  <a:gd name="connsiteY4" fmla="*/ 133527 h 257125"/>
                  <a:gd name="connsiteX5" fmla="*/ 0 w 624436"/>
                  <a:gd name="connsiteY5" fmla="*/ 177 h 25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436" h="257125">
                    <a:moveTo>
                      <a:pt x="0" y="177"/>
                    </a:moveTo>
                    <a:cubicBezTo>
                      <a:pt x="-529" y="5204"/>
                      <a:pt x="339725" y="121091"/>
                      <a:pt x="442912" y="163689"/>
                    </a:cubicBezTo>
                    <a:cubicBezTo>
                      <a:pt x="546099" y="206287"/>
                      <a:pt x="598488" y="247562"/>
                      <a:pt x="619125" y="255764"/>
                    </a:cubicBezTo>
                    <a:cubicBezTo>
                      <a:pt x="639763" y="263966"/>
                      <a:pt x="595577" y="233275"/>
                      <a:pt x="566737" y="212902"/>
                    </a:cubicBezTo>
                    <a:cubicBezTo>
                      <a:pt x="537897" y="192529"/>
                      <a:pt x="536575" y="168717"/>
                      <a:pt x="446087" y="133527"/>
                    </a:cubicBezTo>
                    <a:cubicBezTo>
                      <a:pt x="355600" y="98337"/>
                      <a:pt x="529" y="-4850"/>
                      <a:pt x="0" y="1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1" name="フリーフォーム: 図形 10">
                <a:extLst>
                  <a:ext uri="{FF2B5EF4-FFF2-40B4-BE49-F238E27FC236}">
                    <a16:creationId xmlns:a16="http://schemas.microsoft.com/office/drawing/2014/main" id="{779E0683-37C6-4867-A661-0ED98749F1D4}"/>
                  </a:ext>
                </a:extLst>
              </p:cNvPr>
              <p:cNvSpPr/>
              <p:nvPr/>
            </p:nvSpPr>
            <p:spPr>
              <a:xfrm>
                <a:off x="7875505" y="341312"/>
                <a:ext cx="589062" cy="310182"/>
              </a:xfrm>
              <a:custGeom>
                <a:avLst/>
                <a:gdLst>
                  <a:gd name="connsiteX0" fmla="*/ 83 w 589062"/>
                  <a:gd name="connsiteY0" fmla="*/ 1 h 310182"/>
                  <a:gd name="connsiteX1" fmla="*/ 330283 w 589062"/>
                  <a:gd name="connsiteY1" fmla="*/ 160338 h 310182"/>
                  <a:gd name="connsiteX2" fmla="*/ 582695 w 589062"/>
                  <a:gd name="connsiteY2" fmla="*/ 304801 h 310182"/>
                  <a:gd name="connsiteX3" fmla="*/ 495383 w 589062"/>
                  <a:gd name="connsiteY3" fmla="*/ 268288 h 310182"/>
                  <a:gd name="connsiteX4" fmla="*/ 300120 w 589062"/>
                  <a:gd name="connsiteY4" fmla="*/ 163513 h 310182"/>
                  <a:gd name="connsiteX5" fmla="*/ 83 w 589062"/>
                  <a:gd name="connsiteY5" fmla="*/ 1 h 3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62" h="310182">
                    <a:moveTo>
                      <a:pt x="83" y="1"/>
                    </a:moveTo>
                    <a:cubicBezTo>
                      <a:pt x="5110" y="-528"/>
                      <a:pt x="233181" y="109538"/>
                      <a:pt x="330283" y="160338"/>
                    </a:cubicBezTo>
                    <a:cubicBezTo>
                      <a:pt x="427385" y="211138"/>
                      <a:pt x="555178" y="286809"/>
                      <a:pt x="582695" y="304801"/>
                    </a:cubicBezTo>
                    <a:cubicBezTo>
                      <a:pt x="610212" y="322793"/>
                      <a:pt x="542479" y="291836"/>
                      <a:pt x="495383" y="268288"/>
                    </a:cubicBezTo>
                    <a:cubicBezTo>
                      <a:pt x="448287" y="244740"/>
                      <a:pt x="381876" y="205317"/>
                      <a:pt x="300120" y="163513"/>
                    </a:cubicBezTo>
                    <a:cubicBezTo>
                      <a:pt x="218364" y="121709"/>
                      <a:pt x="-4944" y="530"/>
                      <a:pt x="83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2" name="フリーフォーム: 図形 11">
                <a:extLst>
                  <a:ext uri="{FF2B5EF4-FFF2-40B4-BE49-F238E27FC236}">
                    <a16:creationId xmlns:a16="http://schemas.microsoft.com/office/drawing/2014/main" id="{7564756A-BABC-4688-A193-7A241552FF81}"/>
                  </a:ext>
                </a:extLst>
              </p:cNvPr>
              <p:cNvSpPr/>
              <p:nvPr/>
            </p:nvSpPr>
            <p:spPr>
              <a:xfrm>
                <a:off x="8255738" y="578575"/>
                <a:ext cx="547457" cy="352665"/>
              </a:xfrm>
              <a:custGeom>
                <a:avLst/>
                <a:gdLst>
                  <a:gd name="connsiteX0" fmla="*/ 8787 w 547457"/>
                  <a:gd name="connsiteY0" fmla="*/ 11975 h 352665"/>
                  <a:gd name="connsiteX1" fmla="*/ 272312 w 547457"/>
                  <a:gd name="connsiteY1" fmla="*/ 148500 h 352665"/>
                  <a:gd name="connsiteX2" fmla="*/ 535837 w 547457"/>
                  <a:gd name="connsiteY2" fmla="*/ 345350 h 352665"/>
                  <a:gd name="connsiteX3" fmla="*/ 494562 w 547457"/>
                  <a:gd name="connsiteY3" fmla="*/ 304075 h 352665"/>
                  <a:gd name="connsiteX4" fmla="*/ 437412 w 547457"/>
                  <a:gd name="connsiteY4" fmla="*/ 242163 h 352665"/>
                  <a:gd name="connsiteX5" fmla="*/ 99275 w 547457"/>
                  <a:gd name="connsiteY5" fmla="*/ 32613 h 352665"/>
                  <a:gd name="connsiteX6" fmla="*/ 8787 w 547457"/>
                  <a:gd name="connsiteY6" fmla="*/ 11975 h 35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457" h="352665">
                    <a:moveTo>
                      <a:pt x="8787" y="11975"/>
                    </a:moveTo>
                    <a:cubicBezTo>
                      <a:pt x="37626" y="31289"/>
                      <a:pt x="184470" y="92938"/>
                      <a:pt x="272312" y="148500"/>
                    </a:cubicBezTo>
                    <a:cubicBezTo>
                      <a:pt x="360154" y="204062"/>
                      <a:pt x="498795" y="319421"/>
                      <a:pt x="535837" y="345350"/>
                    </a:cubicBezTo>
                    <a:cubicBezTo>
                      <a:pt x="572879" y="371279"/>
                      <a:pt x="510966" y="321273"/>
                      <a:pt x="494562" y="304075"/>
                    </a:cubicBezTo>
                    <a:cubicBezTo>
                      <a:pt x="478158" y="286877"/>
                      <a:pt x="503293" y="287407"/>
                      <a:pt x="437412" y="242163"/>
                    </a:cubicBezTo>
                    <a:cubicBezTo>
                      <a:pt x="371531" y="196919"/>
                      <a:pt x="173358" y="70448"/>
                      <a:pt x="99275" y="32613"/>
                    </a:cubicBezTo>
                    <a:cubicBezTo>
                      <a:pt x="25192" y="-5222"/>
                      <a:pt x="-20052" y="-7339"/>
                      <a:pt x="8787" y="119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3" name="フリーフォーム: 図形 12">
                <a:extLst>
                  <a:ext uri="{FF2B5EF4-FFF2-40B4-BE49-F238E27FC236}">
                    <a16:creationId xmlns:a16="http://schemas.microsoft.com/office/drawing/2014/main" id="{3D7A478B-1332-4A66-9D79-2691A7F1A1ED}"/>
                  </a:ext>
                </a:extLst>
              </p:cNvPr>
              <p:cNvSpPr/>
              <p:nvPr/>
            </p:nvSpPr>
            <p:spPr>
              <a:xfrm>
                <a:off x="8477250" y="652463"/>
                <a:ext cx="592516" cy="413881"/>
              </a:xfrm>
              <a:custGeom>
                <a:avLst/>
                <a:gdLst>
                  <a:gd name="connsiteX0" fmla="*/ 0 w 592516"/>
                  <a:gd name="connsiteY0" fmla="*/ 0 h 413881"/>
                  <a:gd name="connsiteX1" fmla="*/ 323850 w 592516"/>
                  <a:gd name="connsiteY1" fmla="*/ 207962 h 413881"/>
                  <a:gd name="connsiteX2" fmla="*/ 584200 w 592516"/>
                  <a:gd name="connsiteY2" fmla="*/ 406400 h 413881"/>
                  <a:gd name="connsiteX3" fmla="*/ 515938 w 592516"/>
                  <a:gd name="connsiteY3" fmla="*/ 363537 h 413881"/>
                  <a:gd name="connsiteX4" fmla="*/ 393700 w 592516"/>
                  <a:gd name="connsiteY4" fmla="*/ 282575 h 413881"/>
                  <a:gd name="connsiteX5" fmla="*/ 322263 w 592516"/>
                  <a:gd name="connsiteY5" fmla="*/ 241300 h 413881"/>
                  <a:gd name="connsiteX6" fmla="*/ 0 w 592516"/>
                  <a:gd name="connsiteY6" fmla="*/ 0 h 41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516" h="413881">
                    <a:moveTo>
                      <a:pt x="0" y="0"/>
                    </a:moveTo>
                    <a:cubicBezTo>
                      <a:pt x="113241" y="70114"/>
                      <a:pt x="226483" y="140229"/>
                      <a:pt x="323850" y="207962"/>
                    </a:cubicBezTo>
                    <a:cubicBezTo>
                      <a:pt x="421217" y="275695"/>
                      <a:pt x="552186" y="380471"/>
                      <a:pt x="584200" y="406400"/>
                    </a:cubicBezTo>
                    <a:cubicBezTo>
                      <a:pt x="616214" y="432329"/>
                      <a:pt x="547688" y="384174"/>
                      <a:pt x="515938" y="363537"/>
                    </a:cubicBezTo>
                    <a:cubicBezTo>
                      <a:pt x="484188" y="342900"/>
                      <a:pt x="425979" y="302948"/>
                      <a:pt x="393700" y="282575"/>
                    </a:cubicBezTo>
                    <a:cubicBezTo>
                      <a:pt x="361421" y="262202"/>
                      <a:pt x="322263" y="241300"/>
                      <a:pt x="322263" y="2413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4" name="フリーフォーム: 図形 13">
                <a:extLst>
                  <a:ext uri="{FF2B5EF4-FFF2-40B4-BE49-F238E27FC236}">
                    <a16:creationId xmlns:a16="http://schemas.microsoft.com/office/drawing/2014/main" id="{1CFFDC01-E779-4EF4-B39A-54DDD7DF630E}"/>
                  </a:ext>
                </a:extLst>
              </p:cNvPr>
              <p:cNvSpPr/>
              <p:nvPr/>
            </p:nvSpPr>
            <p:spPr>
              <a:xfrm>
                <a:off x="8803586" y="923927"/>
                <a:ext cx="389356" cy="323883"/>
              </a:xfrm>
              <a:custGeom>
                <a:avLst/>
                <a:gdLst>
                  <a:gd name="connsiteX0" fmla="*/ 689 w 389356"/>
                  <a:gd name="connsiteY0" fmla="*/ 1586 h 323883"/>
                  <a:gd name="connsiteX1" fmla="*/ 370577 w 389356"/>
                  <a:gd name="connsiteY1" fmla="*/ 312736 h 323883"/>
                  <a:gd name="connsiteX2" fmla="*/ 329302 w 389356"/>
                  <a:gd name="connsiteY2" fmla="*/ 249236 h 323883"/>
                  <a:gd name="connsiteX3" fmla="*/ 280089 w 389356"/>
                  <a:gd name="connsiteY3" fmla="*/ 195261 h 323883"/>
                  <a:gd name="connsiteX4" fmla="*/ 689 w 389356"/>
                  <a:gd name="connsiteY4" fmla="*/ 1586 h 32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56" h="323883">
                    <a:moveTo>
                      <a:pt x="689" y="1586"/>
                    </a:moveTo>
                    <a:cubicBezTo>
                      <a:pt x="15770" y="21165"/>
                      <a:pt x="315808" y="271461"/>
                      <a:pt x="370577" y="312736"/>
                    </a:cubicBezTo>
                    <a:cubicBezTo>
                      <a:pt x="425346" y="354011"/>
                      <a:pt x="344383" y="268815"/>
                      <a:pt x="329302" y="249236"/>
                    </a:cubicBezTo>
                    <a:cubicBezTo>
                      <a:pt x="314221" y="229657"/>
                      <a:pt x="338033" y="241298"/>
                      <a:pt x="280089" y="195261"/>
                    </a:cubicBezTo>
                    <a:cubicBezTo>
                      <a:pt x="222145" y="149224"/>
                      <a:pt x="-14392" y="-17993"/>
                      <a:pt x="689" y="15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5" name="フリーフォーム: 図形 14">
                <a:extLst>
                  <a:ext uri="{FF2B5EF4-FFF2-40B4-BE49-F238E27FC236}">
                    <a16:creationId xmlns:a16="http://schemas.microsoft.com/office/drawing/2014/main" id="{70F1B6CF-A17A-489B-8E1F-8141F816AF55}"/>
                  </a:ext>
                </a:extLst>
              </p:cNvPr>
              <p:cNvSpPr/>
              <p:nvPr/>
            </p:nvSpPr>
            <p:spPr>
              <a:xfrm>
                <a:off x="9093200" y="1095162"/>
                <a:ext cx="418815" cy="420198"/>
              </a:xfrm>
              <a:custGeom>
                <a:avLst/>
                <a:gdLst>
                  <a:gd name="connsiteX0" fmla="*/ 0 w 418815"/>
                  <a:gd name="connsiteY0" fmla="*/ 213 h 420198"/>
                  <a:gd name="connsiteX1" fmla="*/ 217488 w 418815"/>
                  <a:gd name="connsiteY1" fmla="*/ 209763 h 420198"/>
                  <a:gd name="connsiteX2" fmla="*/ 412750 w 418815"/>
                  <a:gd name="connsiteY2" fmla="*/ 416138 h 420198"/>
                  <a:gd name="connsiteX3" fmla="*/ 355600 w 418815"/>
                  <a:gd name="connsiteY3" fmla="*/ 333588 h 420198"/>
                  <a:gd name="connsiteX4" fmla="*/ 217488 w 418815"/>
                  <a:gd name="connsiteY4" fmla="*/ 173251 h 420198"/>
                  <a:gd name="connsiteX5" fmla="*/ 0 w 418815"/>
                  <a:gd name="connsiteY5" fmla="*/ 213 h 42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8815" h="420198">
                    <a:moveTo>
                      <a:pt x="0" y="213"/>
                    </a:moveTo>
                    <a:cubicBezTo>
                      <a:pt x="0" y="6298"/>
                      <a:pt x="148696" y="140442"/>
                      <a:pt x="217488" y="209763"/>
                    </a:cubicBezTo>
                    <a:cubicBezTo>
                      <a:pt x="286280" y="279084"/>
                      <a:pt x="389731" y="395501"/>
                      <a:pt x="412750" y="416138"/>
                    </a:cubicBezTo>
                    <a:cubicBezTo>
                      <a:pt x="435769" y="436775"/>
                      <a:pt x="388144" y="374069"/>
                      <a:pt x="355600" y="333588"/>
                    </a:cubicBezTo>
                    <a:cubicBezTo>
                      <a:pt x="323056" y="293107"/>
                      <a:pt x="275961" y="226697"/>
                      <a:pt x="217488" y="173251"/>
                    </a:cubicBezTo>
                    <a:cubicBezTo>
                      <a:pt x="159015" y="119805"/>
                      <a:pt x="0" y="-5872"/>
                      <a:pt x="0" y="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6" name="フリーフォーム: 図形 15">
                <a:extLst>
                  <a:ext uri="{FF2B5EF4-FFF2-40B4-BE49-F238E27FC236}">
                    <a16:creationId xmlns:a16="http://schemas.microsoft.com/office/drawing/2014/main" id="{A8FEDE7F-5302-455C-A96C-12602F44747A}"/>
                  </a:ext>
                </a:extLst>
              </p:cNvPr>
              <p:cNvSpPr/>
              <p:nvPr/>
            </p:nvSpPr>
            <p:spPr>
              <a:xfrm>
                <a:off x="9205207" y="1257382"/>
                <a:ext cx="276376" cy="272204"/>
              </a:xfrm>
              <a:custGeom>
                <a:avLst/>
                <a:gdLst>
                  <a:gd name="connsiteX0" fmla="*/ 706 w 276376"/>
                  <a:gd name="connsiteY0" fmla="*/ 1506 h 272204"/>
                  <a:gd name="connsiteX1" fmla="*/ 262643 w 276376"/>
                  <a:gd name="connsiteY1" fmla="*/ 261856 h 272204"/>
                  <a:gd name="connsiteX2" fmla="*/ 234068 w 276376"/>
                  <a:gd name="connsiteY2" fmla="*/ 214231 h 272204"/>
                  <a:gd name="connsiteX3" fmla="*/ 186443 w 276376"/>
                  <a:gd name="connsiteY3" fmla="*/ 157081 h 272204"/>
                  <a:gd name="connsiteX4" fmla="*/ 706 w 276376"/>
                  <a:gd name="connsiteY4" fmla="*/ 1506 h 27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6" h="272204">
                    <a:moveTo>
                      <a:pt x="706" y="1506"/>
                    </a:moveTo>
                    <a:cubicBezTo>
                      <a:pt x="13406" y="18969"/>
                      <a:pt x="223749" y="226402"/>
                      <a:pt x="262643" y="261856"/>
                    </a:cubicBezTo>
                    <a:cubicBezTo>
                      <a:pt x="301537" y="297310"/>
                      <a:pt x="246768" y="231694"/>
                      <a:pt x="234068" y="214231"/>
                    </a:cubicBezTo>
                    <a:cubicBezTo>
                      <a:pt x="221368" y="196769"/>
                      <a:pt x="222691" y="190683"/>
                      <a:pt x="186443" y="157081"/>
                    </a:cubicBezTo>
                    <a:cubicBezTo>
                      <a:pt x="150195" y="123479"/>
                      <a:pt x="-11994" y="-15957"/>
                      <a:pt x="706" y="15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" name="フリーフォーム: 図形 16">
                <a:extLst>
                  <a:ext uri="{FF2B5EF4-FFF2-40B4-BE49-F238E27FC236}">
                    <a16:creationId xmlns:a16="http://schemas.microsoft.com/office/drawing/2014/main" id="{986463CA-9ADC-45F4-9C2B-5935B9D2F866}"/>
                  </a:ext>
                </a:extLst>
              </p:cNvPr>
              <p:cNvSpPr/>
              <p:nvPr/>
            </p:nvSpPr>
            <p:spPr>
              <a:xfrm>
                <a:off x="9515639" y="1517382"/>
                <a:ext cx="294781" cy="419390"/>
              </a:xfrm>
              <a:custGeom>
                <a:avLst/>
                <a:gdLst>
                  <a:gd name="connsiteX0" fmla="*/ 894 w 294781"/>
                  <a:gd name="connsiteY0" fmla="*/ 2385 h 419390"/>
                  <a:gd name="connsiteX1" fmla="*/ 280294 w 294781"/>
                  <a:gd name="connsiteY1" fmla="*/ 404551 h 419390"/>
                  <a:gd name="connsiteX2" fmla="*/ 248544 w 294781"/>
                  <a:gd name="connsiteY2" fmla="*/ 324118 h 419390"/>
                  <a:gd name="connsiteX3" fmla="*/ 193511 w 294781"/>
                  <a:gd name="connsiteY3" fmla="*/ 241568 h 419390"/>
                  <a:gd name="connsiteX4" fmla="*/ 894 w 294781"/>
                  <a:gd name="connsiteY4" fmla="*/ 2385 h 41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419390">
                    <a:moveTo>
                      <a:pt x="894" y="2385"/>
                    </a:moveTo>
                    <a:cubicBezTo>
                      <a:pt x="15358" y="29549"/>
                      <a:pt x="239019" y="350929"/>
                      <a:pt x="280294" y="404551"/>
                    </a:cubicBezTo>
                    <a:cubicBezTo>
                      <a:pt x="321569" y="458173"/>
                      <a:pt x="263008" y="351282"/>
                      <a:pt x="248544" y="324118"/>
                    </a:cubicBezTo>
                    <a:cubicBezTo>
                      <a:pt x="234080" y="296954"/>
                      <a:pt x="235491" y="295190"/>
                      <a:pt x="193511" y="241568"/>
                    </a:cubicBezTo>
                    <a:cubicBezTo>
                      <a:pt x="151531" y="187946"/>
                      <a:pt x="-13570" y="-24779"/>
                      <a:pt x="894" y="23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" name="フリーフォーム: 図形 17">
                <a:extLst>
                  <a:ext uri="{FF2B5EF4-FFF2-40B4-BE49-F238E27FC236}">
                    <a16:creationId xmlns:a16="http://schemas.microsoft.com/office/drawing/2014/main" id="{9E000DD4-11F7-4884-8F17-AA07C8F3719A}"/>
                  </a:ext>
                </a:extLst>
              </p:cNvPr>
              <p:cNvSpPr/>
              <p:nvPr/>
            </p:nvSpPr>
            <p:spPr>
              <a:xfrm>
                <a:off x="9479043" y="1549823"/>
                <a:ext cx="326811" cy="451949"/>
              </a:xfrm>
              <a:custGeom>
                <a:avLst/>
                <a:gdLst>
                  <a:gd name="connsiteX0" fmla="*/ 1507 w 326811"/>
                  <a:gd name="connsiteY0" fmla="*/ 3810 h 451949"/>
                  <a:gd name="connsiteX1" fmla="*/ 312657 w 326811"/>
                  <a:gd name="connsiteY1" fmla="*/ 433494 h 451949"/>
                  <a:gd name="connsiteX2" fmla="*/ 266090 w 326811"/>
                  <a:gd name="connsiteY2" fmla="*/ 359410 h 451949"/>
                  <a:gd name="connsiteX3" fmla="*/ 196240 w 326811"/>
                  <a:gd name="connsiteY3" fmla="*/ 230294 h 451949"/>
                  <a:gd name="connsiteX4" fmla="*/ 1507 w 326811"/>
                  <a:gd name="connsiteY4" fmla="*/ 3810 h 45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811" h="451949">
                    <a:moveTo>
                      <a:pt x="1507" y="3810"/>
                    </a:moveTo>
                    <a:cubicBezTo>
                      <a:pt x="20910" y="37677"/>
                      <a:pt x="268560" y="374227"/>
                      <a:pt x="312657" y="433494"/>
                    </a:cubicBezTo>
                    <a:cubicBezTo>
                      <a:pt x="356754" y="492761"/>
                      <a:pt x="285493" y="393277"/>
                      <a:pt x="266090" y="359410"/>
                    </a:cubicBezTo>
                    <a:cubicBezTo>
                      <a:pt x="246687" y="325543"/>
                      <a:pt x="236809" y="289208"/>
                      <a:pt x="196240" y="230294"/>
                    </a:cubicBezTo>
                    <a:cubicBezTo>
                      <a:pt x="155671" y="171380"/>
                      <a:pt x="-17896" y="-30057"/>
                      <a:pt x="1507" y="38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" name="フリーフォーム: 図形 18">
                <a:extLst>
                  <a:ext uri="{FF2B5EF4-FFF2-40B4-BE49-F238E27FC236}">
                    <a16:creationId xmlns:a16="http://schemas.microsoft.com/office/drawing/2014/main" id="{22A2340A-5A3D-4407-9E28-C8DB64F66E46}"/>
                  </a:ext>
                </a:extLst>
              </p:cNvPr>
              <p:cNvSpPr/>
              <p:nvPr/>
            </p:nvSpPr>
            <p:spPr>
              <a:xfrm>
                <a:off x="9808192" y="1997951"/>
                <a:ext cx="178311" cy="416671"/>
              </a:xfrm>
              <a:custGeom>
                <a:avLst/>
                <a:gdLst>
                  <a:gd name="connsiteX0" fmla="*/ 441 w 178311"/>
                  <a:gd name="connsiteY0" fmla="*/ 2299 h 416671"/>
                  <a:gd name="connsiteX1" fmla="*/ 171891 w 178311"/>
                  <a:gd name="connsiteY1" fmla="*/ 406582 h 416671"/>
                  <a:gd name="connsiteX2" fmla="*/ 140141 w 178311"/>
                  <a:gd name="connsiteY2" fmla="*/ 290166 h 416671"/>
                  <a:gd name="connsiteX3" fmla="*/ 123208 w 178311"/>
                  <a:gd name="connsiteY3" fmla="*/ 243599 h 416671"/>
                  <a:gd name="connsiteX4" fmla="*/ 441 w 178311"/>
                  <a:gd name="connsiteY4" fmla="*/ 2299 h 41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11" h="416671">
                    <a:moveTo>
                      <a:pt x="441" y="2299"/>
                    </a:moveTo>
                    <a:cubicBezTo>
                      <a:pt x="8555" y="29463"/>
                      <a:pt x="148608" y="358604"/>
                      <a:pt x="171891" y="406582"/>
                    </a:cubicBezTo>
                    <a:cubicBezTo>
                      <a:pt x="195174" y="454560"/>
                      <a:pt x="148255" y="317330"/>
                      <a:pt x="140141" y="290166"/>
                    </a:cubicBezTo>
                    <a:cubicBezTo>
                      <a:pt x="132027" y="263002"/>
                      <a:pt x="147902" y="290518"/>
                      <a:pt x="123208" y="243599"/>
                    </a:cubicBezTo>
                    <a:cubicBezTo>
                      <a:pt x="98514" y="196680"/>
                      <a:pt x="-7673" y="-24865"/>
                      <a:pt x="441" y="22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0" name="フリーフォーム: 図形 19">
                <a:extLst>
                  <a:ext uri="{FF2B5EF4-FFF2-40B4-BE49-F238E27FC236}">
                    <a16:creationId xmlns:a16="http://schemas.microsoft.com/office/drawing/2014/main" id="{7BD36658-F0F0-4F13-AEB0-D854E741042E}"/>
                  </a:ext>
                </a:extLst>
              </p:cNvPr>
              <p:cNvSpPr/>
              <p:nvPr/>
            </p:nvSpPr>
            <p:spPr>
              <a:xfrm>
                <a:off x="9844003" y="1994949"/>
                <a:ext cx="221187" cy="485777"/>
              </a:xfrm>
              <a:custGeom>
                <a:avLst/>
                <a:gdLst>
                  <a:gd name="connsiteX0" fmla="*/ 614 w 221187"/>
                  <a:gd name="connsiteY0" fmla="*/ 3184 h 485777"/>
                  <a:gd name="connsiteX1" fmla="*/ 212280 w 221187"/>
                  <a:gd name="connsiteY1" fmla="*/ 466734 h 485777"/>
                  <a:gd name="connsiteX2" fmla="*/ 178414 w 221187"/>
                  <a:gd name="connsiteY2" fmla="*/ 384184 h 485777"/>
                  <a:gd name="connsiteX3" fmla="*/ 148780 w 221187"/>
                  <a:gd name="connsiteY3" fmla="*/ 267768 h 485777"/>
                  <a:gd name="connsiteX4" fmla="*/ 614 w 221187"/>
                  <a:gd name="connsiteY4" fmla="*/ 3184 h 48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187" h="485777">
                    <a:moveTo>
                      <a:pt x="614" y="3184"/>
                    </a:moveTo>
                    <a:cubicBezTo>
                      <a:pt x="11197" y="36345"/>
                      <a:pt x="182647" y="403234"/>
                      <a:pt x="212280" y="466734"/>
                    </a:cubicBezTo>
                    <a:cubicBezTo>
                      <a:pt x="241913" y="530234"/>
                      <a:pt x="188997" y="417345"/>
                      <a:pt x="178414" y="384184"/>
                    </a:cubicBezTo>
                    <a:cubicBezTo>
                      <a:pt x="167831" y="351023"/>
                      <a:pt x="178413" y="330210"/>
                      <a:pt x="148780" y="267768"/>
                    </a:cubicBezTo>
                    <a:cubicBezTo>
                      <a:pt x="119147" y="205326"/>
                      <a:pt x="-9969" y="-29977"/>
                      <a:pt x="614" y="31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1" name="フリーフォーム: 図形 20">
                <a:extLst>
                  <a:ext uri="{FF2B5EF4-FFF2-40B4-BE49-F238E27FC236}">
                    <a16:creationId xmlns:a16="http://schemas.microsoft.com/office/drawing/2014/main" id="{EB56786E-48C4-440B-AE67-65A2062D95DC}"/>
                  </a:ext>
                </a:extLst>
              </p:cNvPr>
              <p:cNvSpPr/>
              <p:nvPr/>
            </p:nvSpPr>
            <p:spPr>
              <a:xfrm>
                <a:off x="9996971" y="2441612"/>
                <a:ext cx="142446" cy="497439"/>
              </a:xfrm>
              <a:custGeom>
                <a:avLst/>
                <a:gdLst>
                  <a:gd name="connsiteX0" fmla="*/ 46 w 142446"/>
                  <a:gd name="connsiteY0" fmla="*/ 3138 h 497439"/>
                  <a:gd name="connsiteX1" fmla="*/ 133396 w 142446"/>
                  <a:gd name="connsiteY1" fmla="*/ 479388 h 497439"/>
                  <a:gd name="connsiteX2" fmla="*/ 129162 w 142446"/>
                  <a:gd name="connsiteY2" fmla="*/ 386255 h 497439"/>
                  <a:gd name="connsiteX3" fmla="*/ 118579 w 142446"/>
                  <a:gd name="connsiteY3" fmla="*/ 278305 h 497439"/>
                  <a:gd name="connsiteX4" fmla="*/ 46 w 142446"/>
                  <a:gd name="connsiteY4" fmla="*/ 3138 h 4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46" h="497439">
                    <a:moveTo>
                      <a:pt x="46" y="3138"/>
                    </a:moveTo>
                    <a:cubicBezTo>
                      <a:pt x="2515" y="36652"/>
                      <a:pt x="111877" y="415535"/>
                      <a:pt x="133396" y="479388"/>
                    </a:cubicBezTo>
                    <a:cubicBezTo>
                      <a:pt x="154915" y="543241"/>
                      <a:pt x="131631" y="419769"/>
                      <a:pt x="129162" y="386255"/>
                    </a:cubicBezTo>
                    <a:cubicBezTo>
                      <a:pt x="126693" y="352741"/>
                      <a:pt x="142568" y="342511"/>
                      <a:pt x="118579" y="278305"/>
                    </a:cubicBezTo>
                    <a:cubicBezTo>
                      <a:pt x="94590" y="214099"/>
                      <a:pt x="-2423" y="-30376"/>
                      <a:pt x="46" y="31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2" name="フリーフォーム: 図形 21">
                <a:extLst>
                  <a:ext uri="{FF2B5EF4-FFF2-40B4-BE49-F238E27FC236}">
                    <a16:creationId xmlns:a16="http://schemas.microsoft.com/office/drawing/2014/main" id="{55893393-384B-4C02-B89F-1D55C3484720}"/>
                  </a:ext>
                </a:extLst>
              </p:cNvPr>
              <p:cNvSpPr/>
              <p:nvPr/>
            </p:nvSpPr>
            <p:spPr>
              <a:xfrm>
                <a:off x="10030873" y="2414894"/>
                <a:ext cx="169773" cy="610848"/>
              </a:xfrm>
              <a:custGeom>
                <a:avLst/>
                <a:gdLst>
                  <a:gd name="connsiteX0" fmla="*/ 10 w 169773"/>
                  <a:gd name="connsiteY0" fmla="*/ 223 h 610848"/>
                  <a:gd name="connsiteX1" fmla="*/ 107960 w 169773"/>
                  <a:gd name="connsiteY1" fmla="*/ 311373 h 610848"/>
                  <a:gd name="connsiteX2" fmla="*/ 167227 w 169773"/>
                  <a:gd name="connsiteY2" fmla="*/ 605589 h 610848"/>
                  <a:gd name="connsiteX3" fmla="*/ 154527 w 169773"/>
                  <a:gd name="connsiteY3" fmla="*/ 482823 h 610848"/>
                  <a:gd name="connsiteX4" fmla="*/ 114310 w 169773"/>
                  <a:gd name="connsiteY4" fmla="*/ 264806 h 610848"/>
                  <a:gd name="connsiteX5" fmla="*/ 10 w 169773"/>
                  <a:gd name="connsiteY5" fmla="*/ 223 h 61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773" h="610848">
                    <a:moveTo>
                      <a:pt x="10" y="223"/>
                    </a:moveTo>
                    <a:cubicBezTo>
                      <a:pt x="-1048" y="7984"/>
                      <a:pt x="80091" y="210479"/>
                      <a:pt x="107960" y="311373"/>
                    </a:cubicBezTo>
                    <a:cubicBezTo>
                      <a:pt x="135830" y="412267"/>
                      <a:pt x="159466" y="577014"/>
                      <a:pt x="167227" y="605589"/>
                    </a:cubicBezTo>
                    <a:cubicBezTo>
                      <a:pt x="174988" y="634164"/>
                      <a:pt x="163346" y="539620"/>
                      <a:pt x="154527" y="482823"/>
                    </a:cubicBezTo>
                    <a:cubicBezTo>
                      <a:pt x="145708" y="426026"/>
                      <a:pt x="141121" y="341006"/>
                      <a:pt x="114310" y="264806"/>
                    </a:cubicBezTo>
                    <a:cubicBezTo>
                      <a:pt x="87499" y="188606"/>
                      <a:pt x="1068" y="-7538"/>
                      <a:pt x="10" y="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3" name="フリーフォーム: 図形 22">
                <a:extLst>
                  <a:ext uri="{FF2B5EF4-FFF2-40B4-BE49-F238E27FC236}">
                    <a16:creationId xmlns:a16="http://schemas.microsoft.com/office/drawing/2014/main" id="{8FDC3530-4414-4876-87D2-DCE2EC6B3722}"/>
                  </a:ext>
                </a:extLst>
              </p:cNvPr>
              <p:cNvSpPr/>
              <p:nvPr/>
            </p:nvSpPr>
            <p:spPr>
              <a:xfrm>
                <a:off x="10155615" y="2997019"/>
                <a:ext cx="41605" cy="343142"/>
              </a:xfrm>
              <a:custGeom>
                <a:avLst/>
                <a:gdLst>
                  <a:gd name="connsiteX0" fmla="*/ 152 w 41605"/>
                  <a:gd name="connsiteY0" fmla="*/ 8648 h 343142"/>
                  <a:gd name="connsiteX1" fmla="*/ 38252 w 41605"/>
                  <a:gd name="connsiteY1" fmla="*/ 338848 h 343142"/>
                  <a:gd name="connsiteX2" fmla="*/ 38252 w 41605"/>
                  <a:gd name="connsiteY2" fmla="*/ 190681 h 343142"/>
                  <a:gd name="connsiteX3" fmla="*/ 25552 w 41605"/>
                  <a:gd name="connsiteY3" fmla="*/ 101781 h 343142"/>
                  <a:gd name="connsiteX4" fmla="*/ 152 w 41605"/>
                  <a:gd name="connsiteY4" fmla="*/ 8648 h 343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05" h="343142">
                    <a:moveTo>
                      <a:pt x="152" y="8648"/>
                    </a:moveTo>
                    <a:cubicBezTo>
                      <a:pt x="2269" y="48159"/>
                      <a:pt x="31902" y="308509"/>
                      <a:pt x="38252" y="338848"/>
                    </a:cubicBezTo>
                    <a:cubicBezTo>
                      <a:pt x="44602" y="369187"/>
                      <a:pt x="40369" y="230192"/>
                      <a:pt x="38252" y="190681"/>
                    </a:cubicBezTo>
                    <a:cubicBezTo>
                      <a:pt x="36135" y="151170"/>
                      <a:pt x="32608" y="127181"/>
                      <a:pt x="25552" y="101781"/>
                    </a:cubicBezTo>
                    <a:cubicBezTo>
                      <a:pt x="18496" y="76381"/>
                      <a:pt x="-1965" y="-30863"/>
                      <a:pt x="152" y="86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" name="フリーフォーム: 図形 23">
                <a:extLst>
                  <a:ext uri="{FF2B5EF4-FFF2-40B4-BE49-F238E27FC236}">
                    <a16:creationId xmlns:a16="http://schemas.microsoft.com/office/drawing/2014/main" id="{4D2F597B-1B02-4927-A08E-240CF36BCFE6}"/>
                  </a:ext>
                </a:extLst>
              </p:cNvPr>
              <p:cNvSpPr/>
              <p:nvPr/>
            </p:nvSpPr>
            <p:spPr>
              <a:xfrm>
                <a:off x="10121898" y="2937352"/>
                <a:ext cx="53704" cy="593580"/>
              </a:xfrm>
              <a:custGeom>
                <a:avLst/>
                <a:gdLst>
                  <a:gd name="connsiteX0" fmla="*/ 2 w 53704"/>
                  <a:gd name="connsiteY0" fmla="*/ 4815 h 593580"/>
                  <a:gd name="connsiteX1" fmla="*/ 48685 w 53704"/>
                  <a:gd name="connsiteY1" fmla="*/ 565731 h 593580"/>
                  <a:gd name="connsiteX2" fmla="*/ 50802 w 53704"/>
                  <a:gd name="connsiteY2" fmla="*/ 487415 h 593580"/>
                  <a:gd name="connsiteX3" fmla="*/ 50802 w 53704"/>
                  <a:gd name="connsiteY3" fmla="*/ 303265 h 593580"/>
                  <a:gd name="connsiteX4" fmla="*/ 2 w 53704"/>
                  <a:gd name="connsiteY4" fmla="*/ 4815 h 59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04" h="593580">
                    <a:moveTo>
                      <a:pt x="2" y="4815"/>
                    </a:moveTo>
                    <a:cubicBezTo>
                      <a:pt x="-351" y="48559"/>
                      <a:pt x="40218" y="485298"/>
                      <a:pt x="48685" y="565731"/>
                    </a:cubicBezTo>
                    <a:cubicBezTo>
                      <a:pt x="57152" y="646164"/>
                      <a:pt x="50449" y="531159"/>
                      <a:pt x="50802" y="487415"/>
                    </a:cubicBezTo>
                    <a:cubicBezTo>
                      <a:pt x="51155" y="443671"/>
                      <a:pt x="57152" y="378760"/>
                      <a:pt x="50802" y="303265"/>
                    </a:cubicBezTo>
                    <a:cubicBezTo>
                      <a:pt x="44452" y="227771"/>
                      <a:pt x="355" y="-38929"/>
                      <a:pt x="2" y="48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" name="フリーフォーム: 図形 24">
                <a:extLst>
                  <a:ext uri="{FF2B5EF4-FFF2-40B4-BE49-F238E27FC236}">
                    <a16:creationId xmlns:a16="http://schemas.microsoft.com/office/drawing/2014/main" id="{4D3A2FF0-861D-441E-9FCE-1442F604D734}"/>
                  </a:ext>
                </a:extLst>
              </p:cNvPr>
              <p:cNvSpPr/>
              <p:nvPr/>
            </p:nvSpPr>
            <p:spPr>
              <a:xfrm>
                <a:off x="10180751" y="3124009"/>
                <a:ext cx="59122" cy="617546"/>
              </a:xfrm>
              <a:custGeom>
                <a:avLst/>
                <a:gdLst>
                  <a:gd name="connsiteX0" fmla="*/ 42749 w 59122"/>
                  <a:gd name="connsiteY0" fmla="*/ 191 h 617546"/>
                  <a:gd name="connsiteX1" fmla="*/ 57566 w 59122"/>
                  <a:gd name="connsiteY1" fmla="*/ 389658 h 617546"/>
                  <a:gd name="connsiteX2" fmla="*/ 416 w 59122"/>
                  <a:gd name="connsiteY2" fmla="*/ 616141 h 617546"/>
                  <a:gd name="connsiteX3" fmla="*/ 32166 w 59122"/>
                  <a:gd name="connsiteY3" fmla="*/ 478558 h 617546"/>
                  <a:gd name="connsiteX4" fmla="*/ 40632 w 59122"/>
                  <a:gd name="connsiteY4" fmla="*/ 338858 h 617546"/>
                  <a:gd name="connsiteX5" fmla="*/ 42749 w 59122"/>
                  <a:gd name="connsiteY5" fmla="*/ 191 h 617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22" h="617546">
                    <a:moveTo>
                      <a:pt x="42749" y="191"/>
                    </a:moveTo>
                    <a:cubicBezTo>
                      <a:pt x="45571" y="8658"/>
                      <a:pt x="64621" y="287000"/>
                      <a:pt x="57566" y="389658"/>
                    </a:cubicBezTo>
                    <a:cubicBezTo>
                      <a:pt x="50511" y="492316"/>
                      <a:pt x="4649" y="601324"/>
                      <a:pt x="416" y="616141"/>
                    </a:cubicBezTo>
                    <a:cubicBezTo>
                      <a:pt x="-3817" y="630958"/>
                      <a:pt x="25463" y="524772"/>
                      <a:pt x="32166" y="478558"/>
                    </a:cubicBezTo>
                    <a:cubicBezTo>
                      <a:pt x="38869" y="432344"/>
                      <a:pt x="39927" y="411177"/>
                      <a:pt x="40632" y="338858"/>
                    </a:cubicBezTo>
                    <a:cubicBezTo>
                      <a:pt x="41337" y="266539"/>
                      <a:pt x="39927" y="-8276"/>
                      <a:pt x="42749" y="1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6" name="フリーフォーム: 図形 25">
                <a:extLst>
                  <a:ext uri="{FF2B5EF4-FFF2-40B4-BE49-F238E27FC236}">
                    <a16:creationId xmlns:a16="http://schemas.microsoft.com/office/drawing/2014/main" id="{5F555E32-C17D-44C4-8B25-FB8F20E1B853}"/>
                  </a:ext>
                </a:extLst>
              </p:cNvPr>
              <p:cNvSpPr/>
              <p:nvPr/>
            </p:nvSpPr>
            <p:spPr>
              <a:xfrm>
                <a:off x="10115531" y="3634873"/>
                <a:ext cx="61167" cy="347377"/>
              </a:xfrm>
              <a:custGeom>
                <a:avLst/>
                <a:gdLst>
                  <a:gd name="connsiteX0" fmla="*/ 57169 w 61167"/>
                  <a:gd name="connsiteY0" fmla="*/ 1560 h 347377"/>
                  <a:gd name="connsiteX1" fmla="*/ 19 w 61167"/>
                  <a:gd name="connsiteY1" fmla="*/ 340227 h 347377"/>
                  <a:gd name="connsiteX2" fmla="*/ 50819 w 61167"/>
                  <a:gd name="connsiteY2" fmla="*/ 217460 h 347377"/>
                  <a:gd name="connsiteX3" fmla="*/ 57169 w 61167"/>
                  <a:gd name="connsiteY3" fmla="*/ 1560 h 34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67" h="347377">
                    <a:moveTo>
                      <a:pt x="57169" y="1560"/>
                    </a:moveTo>
                    <a:cubicBezTo>
                      <a:pt x="48702" y="22021"/>
                      <a:pt x="1077" y="304244"/>
                      <a:pt x="19" y="340227"/>
                    </a:cubicBezTo>
                    <a:cubicBezTo>
                      <a:pt x="-1039" y="376210"/>
                      <a:pt x="42352" y="267202"/>
                      <a:pt x="50819" y="217460"/>
                    </a:cubicBezTo>
                    <a:cubicBezTo>
                      <a:pt x="59286" y="167718"/>
                      <a:pt x="65636" y="-18901"/>
                      <a:pt x="57169" y="15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7" name="フリーフォーム: 図形 26">
                <a:extLst>
                  <a:ext uri="{FF2B5EF4-FFF2-40B4-BE49-F238E27FC236}">
                    <a16:creationId xmlns:a16="http://schemas.microsoft.com/office/drawing/2014/main" id="{6FE3E7AE-0B2A-4FEC-BD41-F22683667B63}"/>
                  </a:ext>
                </a:extLst>
              </p:cNvPr>
              <p:cNvSpPr/>
              <p:nvPr/>
            </p:nvSpPr>
            <p:spPr>
              <a:xfrm>
                <a:off x="10074701" y="3742953"/>
                <a:ext cx="129009" cy="483916"/>
              </a:xfrm>
              <a:custGeom>
                <a:avLst/>
                <a:gdLst>
                  <a:gd name="connsiteX0" fmla="*/ 125516 w 129009"/>
                  <a:gd name="connsiteY0" fmla="*/ 5664 h 483916"/>
                  <a:gd name="connsiteX1" fmla="*/ 4866 w 129009"/>
                  <a:gd name="connsiteY1" fmla="*/ 467097 h 483916"/>
                  <a:gd name="connsiteX2" fmla="*/ 30266 w 129009"/>
                  <a:gd name="connsiteY2" fmla="*/ 367614 h 483916"/>
                  <a:gd name="connsiteX3" fmla="*/ 91649 w 129009"/>
                  <a:gd name="connsiteY3" fmla="*/ 217330 h 483916"/>
                  <a:gd name="connsiteX4" fmla="*/ 125516 w 129009"/>
                  <a:gd name="connsiteY4" fmla="*/ 5664 h 48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009" h="483916">
                    <a:moveTo>
                      <a:pt x="125516" y="5664"/>
                    </a:moveTo>
                    <a:cubicBezTo>
                      <a:pt x="111052" y="47292"/>
                      <a:pt x="20741" y="406772"/>
                      <a:pt x="4866" y="467097"/>
                    </a:cubicBezTo>
                    <a:cubicBezTo>
                      <a:pt x="-11009" y="527422"/>
                      <a:pt x="15802" y="409242"/>
                      <a:pt x="30266" y="367614"/>
                    </a:cubicBezTo>
                    <a:cubicBezTo>
                      <a:pt x="44730" y="325986"/>
                      <a:pt x="77538" y="270952"/>
                      <a:pt x="91649" y="217330"/>
                    </a:cubicBezTo>
                    <a:cubicBezTo>
                      <a:pt x="105760" y="163708"/>
                      <a:pt x="139980" y="-35964"/>
                      <a:pt x="125516" y="56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8" name="フリーフォーム: 図形 27">
                <a:extLst>
                  <a:ext uri="{FF2B5EF4-FFF2-40B4-BE49-F238E27FC236}">
                    <a16:creationId xmlns:a16="http://schemas.microsoft.com/office/drawing/2014/main" id="{2B562133-0589-4F89-B05D-7E362FC04547}"/>
                  </a:ext>
                </a:extLst>
              </p:cNvPr>
              <p:cNvSpPr/>
              <p:nvPr/>
            </p:nvSpPr>
            <p:spPr>
              <a:xfrm>
                <a:off x="9968967" y="3997293"/>
                <a:ext cx="153811" cy="391412"/>
              </a:xfrm>
              <a:custGeom>
                <a:avLst/>
                <a:gdLst>
                  <a:gd name="connsiteX0" fmla="*/ 149758 w 153811"/>
                  <a:gd name="connsiteY0" fmla="*/ 4795 h 391412"/>
                  <a:gd name="connsiteX1" fmla="*/ 5296 w 153811"/>
                  <a:gd name="connsiteY1" fmla="*/ 377857 h 391412"/>
                  <a:gd name="connsiteX2" fmla="*/ 38633 w 153811"/>
                  <a:gd name="connsiteY2" fmla="*/ 296895 h 391412"/>
                  <a:gd name="connsiteX3" fmla="*/ 108483 w 153811"/>
                  <a:gd name="connsiteY3" fmla="*/ 173070 h 391412"/>
                  <a:gd name="connsiteX4" fmla="*/ 149758 w 153811"/>
                  <a:gd name="connsiteY4" fmla="*/ 4795 h 39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811" h="391412">
                    <a:moveTo>
                      <a:pt x="149758" y="4795"/>
                    </a:moveTo>
                    <a:cubicBezTo>
                      <a:pt x="132560" y="38926"/>
                      <a:pt x="23817" y="329174"/>
                      <a:pt x="5296" y="377857"/>
                    </a:cubicBezTo>
                    <a:cubicBezTo>
                      <a:pt x="-13225" y="426540"/>
                      <a:pt x="21435" y="331026"/>
                      <a:pt x="38633" y="296895"/>
                    </a:cubicBezTo>
                    <a:cubicBezTo>
                      <a:pt x="55831" y="262764"/>
                      <a:pt x="92079" y="217785"/>
                      <a:pt x="108483" y="173070"/>
                    </a:cubicBezTo>
                    <a:cubicBezTo>
                      <a:pt x="124887" y="128355"/>
                      <a:pt x="166956" y="-29336"/>
                      <a:pt x="149758" y="47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9" name="フリーフォーム: 図形 28">
                <a:extLst>
                  <a:ext uri="{FF2B5EF4-FFF2-40B4-BE49-F238E27FC236}">
                    <a16:creationId xmlns:a16="http://schemas.microsoft.com/office/drawing/2014/main" id="{DB323CA2-5E9D-48C1-BE38-FFEAD7DD49AF}"/>
                  </a:ext>
                </a:extLst>
              </p:cNvPr>
              <p:cNvSpPr/>
              <p:nvPr/>
            </p:nvSpPr>
            <p:spPr>
              <a:xfrm>
                <a:off x="9949806" y="3972724"/>
                <a:ext cx="151369" cy="440954"/>
              </a:xfrm>
              <a:custGeom>
                <a:avLst/>
                <a:gdLst>
                  <a:gd name="connsiteX0" fmla="*/ 148282 w 151369"/>
                  <a:gd name="connsiteY0" fmla="*/ 3964 h 440954"/>
                  <a:gd name="connsiteX1" fmla="*/ 3819 w 151369"/>
                  <a:gd name="connsiteY1" fmla="*/ 427826 h 440954"/>
                  <a:gd name="connsiteX2" fmla="*/ 46682 w 151369"/>
                  <a:gd name="connsiteY2" fmla="*/ 323051 h 440954"/>
                  <a:gd name="connsiteX3" fmla="*/ 99069 w 151369"/>
                  <a:gd name="connsiteY3" fmla="*/ 219864 h 440954"/>
                  <a:gd name="connsiteX4" fmla="*/ 148282 w 151369"/>
                  <a:gd name="connsiteY4" fmla="*/ 3964 h 4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69" h="440954">
                    <a:moveTo>
                      <a:pt x="148282" y="3964"/>
                    </a:moveTo>
                    <a:cubicBezTo>
                      <a:pt x="132407" y="38624"/>
                      <a:pt x="20752" y="374645"/>
                      <a:pt x="3819" y="427826"/>
                    </a:cubicBezTo>
                    <a:cubicBezTo>
                      <a:pt x="-13114" y="481007"/>
                      <a:pt x="30807" y="357711"/>
                      <a:pt x="46682" y="323051"/>
                    </a:cubicBezTo>
                    <a:cubicBezTo>
                      <a:pt x="62557" y="288391"/>
                      <a:pt x="83723" y="267754"/>
                      <a:pt x="99069" y="219864"/>
                    </a:cubicBezTo>
                    <a:cubicBezTo>
                      <a:pt x="114415" y="171975"/>
                      <a:pt x="164157" y="-30696"/>
                      <a:pt x="148282" y="39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0" name="フリーフォーム: 図形 29">
                <a:extLst>
                  <a:ext uri="{FF2B5EF4-FFF2-40B4-BE49-F238E27FC236}">
                    <a16:creationId xmlns:a16="http://schemas.microsoft.com/office/drawing/2014/main" id="{B289F8F1-8FE3-4C23-B7D3-EC3E9530F729}"/>
                  </a:ext>
                </a:extLst>
              </p:cNvPr>
              <p:cNvSpPr/>
              <p:nvPr/>
            </p:nvSpPr>
            <p:spPr>
              <a:xfrm>
                <a:off x="9858135" y="4192660"/>
                <a:ext cx="242344" cy="514721"/>
              </a:xfrm>
              <a:custGeom>
                <a:avLst/>
                <a:gdLst>
                  <a:gd name="connsiteX0" fmla="*/ 233603 w 242344"/>
                  <a:gd name="connsiteY0" fmla="*/ 11040 h 514721"/>
                  <a:gd name="connsiteX1" fmla="*/ 8178 w 242344"/>
                  <a:gd name="connsiteY1" fmla="*/ 490465 h 514721"/>
                  <a:gd name="connsiteX2" fmla="*/ 62153 w 242344"/>
                  <a:gd name="connsiteY2" fmla="*/ 415853 h 514721"/>
                  <a:gd name="connsiteX3" fmla="*/ 184390 w 242344"/>
                  <a:gd name="connsiteY3" fmla="*/ 172965 h 514721"/>
                  <a:gd name="connsiteX4" fmla="*/ 233603 w 242344"/>
                  <a:gd name="connsiteY4" fmla="*/ 11040 h 51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44" h="514721">
                    <a:moveTo>
                      <a:pt x="233603" y="11040"/>
                    </a:moveTo>
                    <a:cubicBezTo>
                      <a:pt x="204234" y="63957"/>
                      <a:pt x="36753" y="422996"/>
                      <a:pt x="8178" y="490465"/>
                    </a:cubicBezTo>
                    <a:cubicBezTo>
                      <a:pt x="-20397" y="557934"/>
                      <a:pt x="32784" y="468770"/>
                      <a:pt x="62153" y="415853"/>
                    </a:cubicBezTo>
                    <a:cubicBezTo>
                      <a:pt x="91522" y="362936"/>
                      <a:pt x="157667" y="236730"/>
                      <a:pt x="184390" y="172965"/>
                    </a:cubicBezTo>
                    <a:cubicBezTo>
                      <a:pt x="211113" y="109200"/>
                      <a:pt x="262972" y="-41877"/>
                      <a:pt x="233603" y="110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" name="フリーフォーム: 図形 30">
                <a:extLst>
                  <a:ext uri="{FF2B5EF4-FFF2-40B4-BE49-F238E27FC236}">
                    <a16:creationId xmlns:a16="http://schemas.microsoft.com/office/drawing/2014/main" id="{95EB79BD-AE44-4709-9269-D131ABE8A5F9}"/>
                  </a:ext>
                </a:extLst>
              </p:cNvPr>
              <p:cNvSpPr/>
              <p:nvPr/>
            </p:nvSpPr>
            <p:spPr>
              <a:xfrm>
                <a:off x="9777300" y="4436465"/>
                <a:ext cx="184269" cy="308445"/>
              </a:xfrm>
              <a:custGeom>
                <a:avLst/>
                <a:gdLst>
                  <a:gd name="connsiteX0" fmla="*/ 184263 w 184269"/>
                  <a:gd name="connsiteY0" fmla="*/ 598 h 308445"/>
                  <a:gd name="connsiteX1" fmla="*/ 87425 w 184269"/>
                  <a:gd name="connsiteY1" fmla="*/ 168873 h 308445"/>
                  <a:gd name="connsiteX2" fmla="*/ 1700 w 184269"/>
                  <a:gd name="connsiteY2" fmla="*/ 306985 h 308445"/>
                  <a:gd name="connsiteX3" fmla="*/ 35038 w 184269"/>
                  <a:gd name="connsiteY3" fmla="*/ 233960 h 308445"/>
                  <a:gd name="connsiteX4" fmla="*/ 92188 w 184269"/>
                  <a:gd name="connsiteY4" fmla="*/ 116485 h 308445"/>
                  <a:gd name="connsiteX5" fmla="*/ 184263 w 184269"/>
                  <a:gd name="connsiteY5" fmla="*/ 598 h 30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269" h="308445">
                    <a:moveTo>
                      <a:pt x="184263" y="598"/>
                    </a:moveTo>
                    <a:cubicBezTo>
                      <a:pt x="183469" y="9329"/>
                      <a:pt x="117852" y="117809"/>
                      <a:pt x="87425" y="168873"/>
                    </a:cubicBezTo>
                    <a:cubicBezTo>
                      <a:pt x="56998" y="219938"/>
                      <a:pt x="10431" y="296137"/>
                      <a:pt x="1700" y="306985"/>
                    </a:cubicBezTo>
                    <a:cubicBezTo>
                      <a:pt x="-7031" y="317833"/>
                      <a:pt x="19957" y="265710"/>
                      <a:pt x="35038" y="233960"/>
                    </a:cubicBezTo>
                    <a:cubicBezTo>
                      <a:pt x="50119" y="202210"/>
                      <a:pt x="69434" y="151939"/>
                      <a:pt x="92188" y="116485"/>
                    </a:cubicBezTo>
                    <a:cubicBezTo>
                      <a:pt x="114942" y="81031"/>
                      <a:pt x="185057" y="-8133"/>
                      <a:pt x="184263" y="5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" name="フリーフォーム: 図形 31">
                <a:extLst>
                  <a:ext uri="{FF2B5EF4-FFF2-40B4-BE49-F238E27FC236}">
                    <a16:creationId xmlns:a16="http://schemas.microsoft.com/office/drawing/2014/main" id="{C83D6DFA-9FD4-4291-9094-C0CD73818D04}"/>
                  </a:ext>
                </a:extLst>
              </p:cNvPr>
              <p:cNvSpPr/>
              <p:nvPr/>
            </p:nvSpPr>
            <p:spPr>
              <a:xfrm>
                <a:off x="9480833" y="4734322"/>
                <a:ext cx="383594" cy="507701"/>
              </a:xfrm>
              <a:custGeom>
                <a:avLst/>
                <a:gdLst>
                  <a:gd name="connsiteX0" fmla="*/ 374367 w 383594"/>
                  <a:gd name="connsiteY0" fmla="*/ 7541 h 507701"/>
                  <a:gd name="connsiteX1" fmla="*/ 17180 w 383594"/>
                  <a:gd name="connsiteY1" fmla="*/ 486966 h 507701"/>
                  <a:gd name="connsiteX2" fmla="*/ 77505 w 383594"/>
                  <a:gd name="connsiteY2" fmla="*/ 399653 h 507701"/>
                  <a:gd name="connsiteX3" fmla="*/ 261655 w 383594"/>
                  <a:gd name="connsiteY3" fmla="*/ 205978 h 507701"/>
                  <a:gd name="connsiteX4" fmla="*/ 374367 w 383594"/>
                  <a:gd name="connsiteY4" fmla="*/ 7541 h 50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594" h="507701">
                    <a:moveTo>
                      <a:pt x="374367" y="7541"/>
                    </a:moveTo>
                    <a:cubicBezTo>
                      <a:pt x="333621" y="54372"/>
                      <a:pt x="66657" y="421614"/>
                      <a:pt x="17180" y="486966"/>
                    </a:cubicBezTo>
                    <a:cubicBezTo>
                      <a:pt x="-32297" y="552318"/>
                      <a:pt x="36759" y="446484"/>
                      <a:pt x="77505" y="399653"/>
                    </a:cubicBezTo>
                    <a:cubicBezTo>
                      <a:pt x="118251" y="352822"/>
                      <a:pt x="212707" y="267097"/>
                      <a:pt x="261655" y="205978"/>
                    </a:cubicBezTo>
                    <a:cubicBezTo>
                      <a:pt x="310603" y="144859"/>
                      <a:pt x="415113" y="-39290"/>
                      <a:pt x="374367" y="75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3" name="フリーフォーム: 図形 32">
                <a:extLst>
                  <a:ext uri="{FF2B5EF4-FFF2-40B4-BE49-F238E27FC236}">
                    <a16:creationId xmlns:a16="http://schemas.microsoft.com/office/drawing/2014/main" id="{210355E1-1243-4451-A890-0FCA735FE36E}"/>
                  </a:ext>
                </a:extLst>
              </p:cNvPr>
              <p:cNvSpPr/>
              <p:nvPr/>
            </p:nvSpPr>
            <p:spPr>
              <a:xfrm>
                <a:off x="9557804" y="4695779"/>
                <a:ext cx="282573" cy="409723"/>
              </a:xfrm>
              <a:custGeom>
                <a:avLst/>
                <a:gdLst>
                  <a:gd name="connsiteX0" fmla="*/ 278346 w 282573"/>
                  <a:gd name="connsiteY0" fmla="*/ 3221 h 409723"/>
                  <a:gd name="connsiteX1" fmla="*/ 10059 w 282573"/>
                  <a:gd name="connsiteY1" fmla="*/ 396921 h 409723"/>
                  <a:gd name="connsiteX2" fmla="*/ 67209 w 282573"/>
                  <a:gd name="connsiteY2" fmla="*/ 304846 h 409723"/>
                  <a:gd name="connsiteX3" fmla="*/ 165634 w 282573"/>
                  <a:gd name="connsiteY3" fmla="*/ 214359 h 409723"/>
                  <a:gd name="connsiteX4" fmla="*/ 278346 w 282573"/>
                  <a:gd name="connsiteY4" fmla="*/ 3221 h 40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573" h="409723">
                    <a:moveTo>
                      <a:pt x="278346" y="3221"/>
                    </a:moveTo>
                    <a:cubicBezTo>
                      <a:pt x="252417" y="33648"/>
                      <a:pt x="45249" y="346650"/>
                      <a:pt x="10059" y="396921"/>
                    </a:cubicBezTo>
                    <a:cubicBezTo>
                      <a:pt x="-25131" y="447192"/>
                      <a:pt x="41280" y="335273"/>
                      <a:pt x="67209" y="304846"/>
                    </a:cubicBezTo>
                    <a:cubicBezTo>
                      <a:pt x="93138" y="274419"/>
                      <a:pt x="127270" y="261984"/>
                      <a:pt x="165634" y="214359"/>
                    </a:cubicBezTo>
                    <a:cubicBezTo>
                      <a:pt x="203998" y="166734"/>
                      <a:pt x="304275" y="-27206"/>
                      <a:pt x="278346" y="32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4" name="フリーフォーム: 図形 33">
                <a:extLst>
                  <a:ext uri="{FF2B5EF4-FFF2-40B4-BE49-F238E27FC236}">
                    <a16:creationId xmlns:a16="http://schemas.microsoft.com/office/drawing/2014/main" id="{608E150B-02B9-47E2-9A35-CA1AD544DCA0}"/>
                  </a:ext>
                </a:extLst>
              </p:cNvPr>
              <p:cNvSpPr/>
              <p:nvPr/>
            </p:nvSpPr>
            <p:spPr>
              <a:xfrm>
                <a:off x="9339529" y="4859691"/>
                <a:ext cx="361927" cy="465921"/>
              </a:xfrm>
              <a:custGeom>
                <a:avLst/>
                <a:gdLst>
                  <a:gd name="connsiteX0" fmla="*/ 355334 w 361927"/>
                  <a:gd name="connsiteY0" fmla="*/ 4409 h 465921"/>
                  <a:gd name="connsiteX1" fmla="*/ 15609 w 361927"/>
                  <a:gd name="connsiteY1" fmla="*/ 442559 h 465921"/>
                  <a:gd name="connsiteX2" fmla="*/ 74346 w 361927"/>
                  <a:gd name="connsiteY2" fmla="*/ 386997 h 465921"/>
                  <a:gd name="connsiteX3" fmla="*/ 228334 w 361927"/>
                  <a:gd name="connsiteY3" fmla="*/ 225072 h 465921"/>
                  <a:gd name="connsiteX4" fmla="*/ 355334 w 361927"/>
                  <a:gd name="connsiteY4" fmla="*/ 4409 h 46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27" h="465921">
                    <a:moveTo>
                      <a:pt x="355334" y="4409"/>
                    </a:moveTo>
                    <a:cubicBezTo>
                      <a:pt x="319880" y="40657"/>
                      <a:pt x="62440" y="378794"/>
                      <a:pt x="15609" y="442559"/>
                    </a:cubicBezTo>
                    <a:cubicBezTo>
                      <a:pt x="-31222" y="506324"/>
                      <a:pt x="38892" y="423245"/>
                      <a:pt x="74346" y="386997"/>
                    </a:cubicBezTo>
                    <a:cubicBezTo>
                      <a:pt x="109800" y="350749"/>
                      <a:pt x="182826" y="284603"/>
                      <a:pt x="228334" y="225072"/>
                    </a:cubicBezTo>
                    <a:cubicBezTo>
                      <a:pt x="273842" y="165541"/>
                      <a:pt x="390788" y="-31839"/>
                      <a:pt x="355334" y="4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5" name="フリーフォーム: 図形 34">
                <a:extLst>
                  <a:ext uri="{FF2B5EF4-FFF2-40B4-BE49-F238E27FC236}">
                    <a16:creationId xmlns:a16="http://schemas.microsoft.com/office/drawing/2014/main" id="{AEB8CCC5-BCA3-4D84-B022-6FE8C19FAF53}"/>
                  </a:ext>
                </a:extLst>
              </p:cNvPr>
              <p:cNvSpPr/>
              <p:nvPr/>
            </p:nvSpPr>
            <p:spPr>
              <a:xfrm>
                <a:off x="9263107" y="5194674"/>
                <a:ext cx="264017" cy="272143"/>
              </a:xfrm>
              <a:custGeom>
                <a:avLst/>
                <a:gdLst>
                  <a:gd name="connsiteX0" fmla="*/ 263481 w 264017"/>
                  <a:gd name="connsiteY0" fmla="*/ 1214 h 272143"/>
                  <a:gd name="connsiteX1" fmla="*/ 9481 w 264017"/>
                  <a:gd name="connsiteY1" fmla="*/ 266326 h 272143"/>
                  <a:gd name="connsiteX2" fmla="*/ 74568 w 264017"/>
                  <a:gd name="connsiteY2" fmla="*/ 171076 h 272143"/>
                  <a:gd name="connsiteX3" fmla="*/ 263481 w 264017"/>
                  <a:gd name="connsiteY3" fmla="*/ 1214 h 27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017" h="272143">
                    <a:moveTo>
                      <a:pt x="263481" y="1214"/>
                    </a:moveTo>
                    <a:cubicBezTo>
                      <a:pt x="252633" y="17089"/>
                      <a:pt x="40966" y="238016"/>
                      <a:pt x="9481" y="266326"/>
                    </a:cubicBezTo>
                    <a:cubicBezTo>
                      <a:pt x="-22005" y="294636"/>
                      <a:pt x="31441" y="212615"/>
                      <a:pt x="74568" y="171076"/>
                    </a:cubicBezTo>
                    <a:cubicBezTo>
                      <a:pt x="117695" y="129537"/>
                      <a:pt x="274329" y="-14661"/>
                      <a:pt x="263481" y="12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6" name="フリーフォーム: 図形 35">
                <a:extLst>
                  <a:ext uri="{FF2B5EF4-FFF2-40B4-BE49-F238E27FC236}">
                    <a16:creationId xmlns:a16="http://schemas.microsoft.com/office/drawing/2014/main" id="{DF82FACC-E55E-41D7-A18A-81DF9E4CF334}"/>
                  </a:ext>
                </a:extLst>
              </p:cNvPr>
              <p:cNvSpPr/>
              <p:nvPr/>
            </p:nvSpPr>
            <p:spPr>
              <a:xfrm>
                <a:off x="8990619" y="5319454"/>
                <a:ext cx="381532" cy="318730"/>
              </a:xfrm>
              <a:custGeom>
                <a:avLst/>
                <a:gdLst>
                  <a:gd name="connsiteX0" fmla="*/ 375631 w 381532"/>
                  <a:gd name="connsiteY0" fmla="*/ 6609 h 318730"/>
                  <a:gd name="connsiteX1" fmla="*/ 13681 w 381532"/>
                  <a:gd name="connsiteY1" fmla="*/ 303471 h 318730"/>
                  <a:gd name="connsiteX2" fmla="*/ 91469 w 381532"/>
                  <a:gd name="connsiteY2" fmla="*/ 257434 h 318730"/>
                  <a:gd name="connsiteX3" fmla="*/ 237519 w 381532"/>
                  <a:gd name="connsiteY3" fmla="*/ 98684 h 318730"/>
                  <a:gd name="connsiteX4" fmla="*/ 237519 w 381532"/>
                  <a:gd name="connsiteY4" fmla="*/ 97096 h 318730"/>
                  <a:gd name="connsiteX5" fmla="*/ 375631 w 381532"/>
                  <a:gd name="connsiteY5" fmla="*/ 6609 h 31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32" h="318730">
                    <a:moveTo>
                      <a:pt x="375631" y="6609"/>
                    </a:moveTo>
                    <a:cubicBezTo>
                      <a:pt x="338325" y="41005"/>
                      <a:pt x="61041" y="261667"/>
                      <a:pt x="13681" y="303471"/>
                    </a:cubicBezTo>
                    <a:cubicBezTo>
                      <a:pt x="-33679" y="345275"/>
                      <a:pt x="54163" y="291565"/>
                      <a:pt x="91469" y="257434"/>
                    </a:cubicBezTo>
                    <a:cubicBezTo>
                      <a:pt x="128775" y="223303"/>
                      <a:pt x="237519" y="98684"/>
                      <a:pt x="237519" y="98684"/>
                    </a:cubicBezTo>
                    <a:cubicBezTo>
                      <a:pt x="261861" y="71961"/>
                      <a:pt x="212913" y="111648"/>
                      <a:pt x="237519" y="97096"/>
                    </a:cubicBezTo>
                    <a:cubicBezTo>
                      <a:pt x="262125" y="82544"/>
                      <a:pt x="412937" y="-27787"/>
                      <a:pt x="375631" y="66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7" name="フリーフォーム: 図形 36">
                <a:extLst>
                  <a:ext uri="{FF2B5EF4-FFF2-40B4-BE49-F238E27FC236}">
                    <a16:creationId xmlns:a16="http://schemas.microsoft.com/office/drawing/2014/main" id="{7659DC16-ED5A-4747-BDAC-3B2ED28E61D0}"/>
                  </a:ext>
                </a:extLst>
              </p:cNvPr>
              <p:cNvSpPr/>
              <p:nvPr/>
            </p:nvSpPr>
            <p:spPr>
              <a:xfrm>
                <a:off x="8991173" y="5473485"/>
                <a:ext cx="245652" cy="174104"/>
              </a:xfrm>
              <a:custGeom>
                <a:avLst/>
                <a:gdLst>
                  <a:gd name="connsiteX0" fmla="*/ 244902 w 245652"/>
                  <a:gd name="connsiteY0" fmla="*/ 215 h 174104"/>
                  <a:gd name="connsiteX1" fmla="*/ 6777 w 245652"/>
                  <a:gd name="connsiteY1" fmla="*/ 166903 h 174104"/>
                  <a:gd name="connsiteX2" fmla="*/ 79802 w 245652"/>
                  <a:gd name="connsiteY2" fmla="*/ 131978 h 174104"/>
                  <a:gd name="connsiteX3" fmla="*/ 244902 w 245652"/>
                  <a:gd name="connsiteY3" fmla="*/ 215 h 17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52" h="174104">
                    <a:moveTo>
                      <a:pt x="244902" y="215"/>
                    </a:moveTo>
                    <a:cubicBezTo>
                      <a:pt x="232731" y="6036"/>
                      <a:pt x="34294" y="144942"/>
                      <a:pt x="6777" y="166903"/>
                    </a:cubicBezTo>
                    <a:cubicBezTo>
                      <a:pt x="-20740" y="188864"/>
                      <a:pt x="41966" y="155791"/>
                      <a:pt x="79802" y="131978"/>
                    </a:cubicBezTo>
                    <a:cubicBezTo>
                      <a:pt x="117637" y="108166"/>
                      <a:pt x="257073" y="-5606"/>
                      <a:pt x="244902" y="2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8" name="フリーフォーム: 図形 37">
                <a:extLst>
                  <a:ext uri="{FF2B5EF4-FFF2-40B4-BE49-F238E27FC236}">
                    <a16:creationId xmlns:a16="http://schemas.microsoft.com/office/drawing/2014/main" id="{299D1EAB-3E50-4E65-BD60-5A774D17E275}"/>
                  </a:ext>
                </a:extLst>
              </p:cNvPr>
              <p:cNvSpPr/>
              <p:nvPr/>
            </p:nvSpPr>
            <p:spPr>
              <a:xfrm>
                <a:off x="8606989" y="5616449"/>
                <a:ext cx="502394" cy="340059"/>
              </a:xfrm>
              <a:custGeom>
                <a:avLst/>
                <a:gdLst>
                  <a:gd name="connsiteX0" fmla="*/ 502086 w 502394"/>
                  <a:gd name="connsiteY0" fmla="*/ 126 h 340059"/>
                  <a:gd name="connsiteX1" fmla="*/ 248086 w 502394"/>
                  <a:gd name="connsiteY1" fmla="*/ 182689 h 340059"/>
                  <a:gd name="connsiteX2" fmla="*/ 436 w 502394"/>
                  <a:gd name="connsiteY2" fmla="*/ 339851 h 340059"/>
                  <a:gd name="connsiteX3" fmla="*/ 195699 w 502394"/>
                  <a:gd name="connsiteY3" fmla="*/ 211264 h 340059"/>
                  <a:gd name="connsiteX4" fmla="*/ 502086 w 502394"/>
                  <a:gd name="connsiteY4" fmla="*/ 126 h 34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394" h="340059">
                    <a:moveTo>
                      <a:pt x="502086" y="126"/>
                    </a:moveTo>
                    <a:cubicBezTo>
                      <a:pt x="510817" y="-4636"/>
                      <a:pt x="331694" y="126068"/>
                      <a:pt x="248086" y="182689"/>
                    </a:cubicBezTo>
                    <a:cubicBezTo>
                      <a:pt x="164478" y="239310"/>
                      <a:pt x="9167" y="335089"/>
                      <a:pt x="436" y="339851"/>
                    </a:cubicBezTo>
                    <a:cubicBezTo>
                      <a:pt x="-8295" y="344613"/>
                      <a:pt x="116059" y="266826"/>
                      <a:pt x="195699" y="211264"/>
                    </a:cubicBezTo>
                    <a:lnTo>
                      <a:pt x="502086" y="126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9" name="フリーフォーム: 図形 38">
                <a:extLst>
                  <a:ext uri="{FF2B5EF4-FFF2-40B4-BE49-F238E27FC236}">
                    <a16:creationId xmlns:a16="http://schemas.microsoft.com/office/drawing/2014/main" id="{B05CED9C-69A2-4147-83C4-32971F0440C8}"/>
                  </a:ext>
                </a:extLst>
              </p:cNvPr>
              <p:cNvSpPr/>
              <p:nvPr/>
            </p:nvSpPr>
            <p:spPr>
              <a:xfrm>
                <a:off x="8379651" y="5649792"/>
                <a:ext cx="619906" cy="402045"/>
              </a:xfrm>
              <a:custGeom>
                <a:avLst/>
                <a:gdLst>
                  <a:gd name="connsiteX0" fmla="*/ 619887 w 619906"/>
                  <a:gd name="connsiteY0" fmla="*/ 121 h 402045"/>
                  <a:gd name="connsiteX1" fmla="*/ 256349 w 619906"/>
                  <a:gd name="connsiteY1" fmla="*/ 247771 h 402045"/>
                  <a:gd name="connsiteX2" fmla="*/ 3937 w 619906"/>
                  <a:gd name="connsiteY2" fmla="*/ 398583 h 402045"/>
                  <a:gd name="connsiteX3" fmla="*/ 111887 w 619906"/>
                  <a:gd name="connsiteY3" fmla="*/ 347783 h 402045"/>
                  <a:gd name="connsiteX4" fmla="*/ 240474 w 619906"/>
                  <a:gd name="connsiteY4" fmla="*/ 281108 h 402045"/>
                  <a:gd name="connsiteX5" fmla="*/ 619887 w 619906"/>
                  <a:gd name="connsiteY5" fmla="*/ 121 h 40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906" h="402045">
                    <a:moveTo>
                      <a:pt x="619887" y="121"/>
                    </a:moveTo>
                    <a:cubicBezTo>
                      <a:pt x="622533" y="-5435"/>
                      <a:pt x="359007" y="181361"/>
                      <a:pt x="256349" y="247771"/>
                    </a:cubicBezTo>
                    <a:cubicBezTo>
                      <a:pt x="153691" y="314181"/>
                      <a:pt x="28014" y="381914"/>
                      <a:pt x="3937" y="398583"/>
                    </a:cubicBezTo>
                    <a:cubicBezTo>
                      <a:pt x="-20140" y="415252"/>
                      <a:pt x="72464" y="367362"/>
                      <a:pt x="111887" y="347783"/>
                    </a:cubicBezTo>
                    <a:cubicBezTo>
                      <a:pt x="151310" y="328204"/>
                      <a:pt x="152368" y="339845"/>
                      <a:pt x="240474" y="281108"/>
                    </a:cubicBezTo>
                    <a:cubicBezTo>
                      <a:pt x="328580" y="222371"/>
                      <a:pt x="617241" y="5677"/>
                      <a:pt x="619887" y="1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0" name="フリーフォーム: 図形 39">
                <a:extLst>
                  <a:ext uri="{FF2B5EF4-FFF2-40B4-BE49-F238E27FC236}">
                    <a16:creationId xmlns:a16="http://schemas.microsoft.com/office/drawing/2014/main" id="{37D06F8F-AC85-4484-AA61-444566DD260D}"/>
                  </a:ext>
                </a:extLst>
              </p:cNvPr>
              <p:cNvSpPr/>
              <p:nvPr/>
            </p:nvSpPr>
            <p:spPr>
              <a:xfrm>
                <a:off x="7816841" y="5976318"/>
                <a:ext cx="799496" cy="383233"/>
              </a:xfrm>
              <a:custGeom>
                <a:avLst/>
                <a:gdLst>
                  <a:gd name="connsiteX0" fmla="*/ 9 w 799496"/>
                  <a:gd name="connsiteY0" fmla="*/ 383207 h 383233"/>
                  <a:gd name="connsiteX1" fmla="*/ 455622 w 799496"/>
                  <a:gd name="connsiteY1" fmla="*/ 195882 h 383233"/>
                  <a:gd name="connsiteX2" fmla="*/ 795347 w 799496"/>
                  <a:gd name="connsiteY2" fmla="*/ 3795 h 383233"/>
                  <a:gd name="connsiteX3" fmla="*/ 631834 w 799496"/>
                  <a:gd name="connsiteY3" fmla="*/ 76820 h 383233"/>
                  <a:gd name="connsiteX4" fmla="*/ 442922 w 799496"/>
                  <a:gd name="connsiteY4" fmla="*/ 183182 h 383233"/>
                  <a:gd name="connsiteX5" fmla="*/ 9 w 799496"/>
                  <a:gd name="connsiteY5" fmla="*/ 383207 h 3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9496" h="383233">
                    <a:moveTo>
                      <a:pt x="9" y="383207"/>
                    </a:moveTo>
                    <a:cubicBezTo>
                      <a:pt x="2126" y="385324"/>
                      <a:pt x="323066" y="259117"/>
                      <a:pt x="455622" y="195882"/>
                    </a:cubicBezTo>
                    <a:cubicBezTo>
                      <a:pt x="588178" y="132647"/>
                      <a:pt x="765978" y="23639"/>
                      <a:pt x="795347" y="3795"/>
                    </a:cubicBezTo>
                    <a:cubicBezTo>
                      <a:pt x="824716" y="-16049"/>
                      <a:pt x="690572" y="46922"/>
                      <a:pt x="631834" y="76820"/>
                    </a:cubicBezTo>
                    <a:cubicBezTo>
                      <a:pt x="573096" y="106718"/>
                      <a:pt x="551930" y="131853"/>
                      <a:pt x="442922" y="183182"/>
                    </a:cubicBezTo>
                    <a:cubicBezTo>
                      <a:pt x="333914" y="234511"/>
                      <a:pt x="-2108" y="381090"/>
                      <a:pt x="9" y="3832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1" name="フリーフォーム: 図形 40">
                <a:extLst>
                  <a:ext uri="{FF2B5EF4-FFF2-40B4-BE49-F238E27FC236}">
                    <a16:creationId xmlns:a16="http://schemas.microsoft.com/office/drawing/2014/main" id="{FEE12499-47BC-47AF-8EED-E6FAAB586152}"/>
                  </a:ext>
                </a:extLst>
              </p:cNvPr>
              <p:cNvSpPr/>
              <p:nvPr/>
            </p:nvSpPr>
            <p:spPr>
              <a:xfrm>
                <a:off x="7571608" y="6053484"/>
                <a:ext cx="833894" cy="360279"/>
              </a:xfrm>
              <a:custGeom>
                <a:avLst/>
                <a:gdLst>
                  <a:gd name="connsiteX0" fmla="*/ 807217 w 833894"/>
                  <a:gd name="connsiteY0" fmla="*/ 9179 h 360279"/>
                  <a:gd name="connsiteX1" fmla="*/ 24580 w 833894"/>
                  <a:gd name="connsiteY1" fmla="*/ 345729 h 360279"/>
                  <a:gd name="connsiteX2" fmla="*/ 234130 w 833894"/>
                  <a:gd name="connsiteY2" fmla="*/ 280641 h 360279"/>
                  <a:gd name="connsiteX3" fmla="*/ 613542 w 833894"/>
                  <a:gd name="connsiteY3" fmla="*/ 110779 h 360279"/>
                  <a:gd name="connsiteX4" fmla="*/ 807217 w 833894"/>
                  <a:gd name="connsiteY4" fmla="*/ 9179 h 36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94" h="360279">
                    <a:moveTo>
                      <a:pt x="807217" y="9179"/>
                    </a:moveTo>
                    <a:cubicBezTo>
                      <a:pt x="709057" y="48337"/>
                      <a:pt x="120094" y="300485"/>
                      <a:pt x="24580" y="345729"/>
                    </a:cubicBezTo>
                    <a:cubicBezTo>
                      <a:pt x="-70934" y="390973"/>
                      <a:pt x="135970" y="319799"/>
                      <a:pt x="234130" y="280641"/>
                    </a:cubicBezTo>
                    <a:cubicBezTo>
                      <a:pt x="332290" y="241483"/>
                      <a:pt x="519086" y="155494"/>
                      <a:pt x="613542" y="110779"/>
                    </a:cubicBezTo>
                    <a:cubicBezTo>
                      <a:pt x="707998" y="66064"/>
                      <a:pt x="905377" y="-29979"/>
                      <a:pt x="807217" y="91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2" name="フリーフォーム: 図形 41">
                <a:extLst>
                  <a:ext uri="{FF2B5EF4-FFF2-40B4-BE49-F238E27FC236}">
                    <a16:creationId xmlns:a16="http://schemas.microsoft.com/office/drawing/2014/main" id="{F3872FD7-C2AC-4DE0-AD3A-67697DC0D5B4}"/>
                  </a:ext>
                </a:extLst>
              </p:cNvPr>
              <p:cNvSpPr/>
              <p:nvPr/>
            </p:nvSpPr>
            <p:spPr>
              <a:xfrm>
                <a:off x="6739104" y="6405563"/>
                <a:ext cx="861846" cy="197695"/>
              </a:xfrm>
              <a:custGeom>
                <a:avLst/>
                <a:gdLst>
                  <a:gd name="connsiteX0" fmla="*/ 861846 w 861846"/>
                  <a:gd name="connsiteY0" fmla="*/ 0 h 197695"/>
                  <a:gd name="connsiteX1" fmla="*/ 384009 w 861846"/>
                  <a:gd name="connsiteY1" fmla="*/ 122237 h 197695"/>
                  <a:gd name="connsiteX2" fmla="*/ 1421 w 861846"/>
                  <a:gd name="connsiteY2" fmla="*/ 196850 h 197695"/>
                  <a:gd name="connsiteX3" fmla="*/ 522121 w 861846"/>
                  <a:gd name="connsiteY3" fmla="*/ 74612 h 197695"/>
                  <a:gd name="connsiteX4" fmla="*/ 861846 w 861846"/>
                  <a:gd name="connsiteY4" fmla="*/ 0 h 197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846" h="197695">
                    <a:moveTo>
                      <a:pt x="861846" y="0"/>
                    </a:moveTo>
                    <a:cubicBezTo>
                      <a:pt x="694629" y="44714"/>
                      <a:pt x="527413" y="89429"/>
                      <a:pt x="384009" y="122237"/>
                    </a:cubicBezTo>
                    <a:cubicBezTo>
                      <a:pt x="240605" y="155045"/>
                      <a:pt x="-21598" y="204787"/>
                      <a:pt x="1421" y="196850"/>
                    </a:cubicBezTo>
                    <a:cubicBezTo>
                      <a:pt x="24440" y="188913"/>
                      <a:pt x="522121" y="74612"/>
                      <a:pt x="522121" y="74612"/>
                    </a:cubicBezTo>
                    <a:lnTo>
                      <a:pt x="861846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3" name="フリーフォーム: 図形 42">
                <a:extLst>
                  <a:ext uri="{FF2B5EF4-FFF2-40B4-BE49-F238E27FC236}">
                    <a16:creationId xmlns:a16="http://schemas.microsoft.com/office/drawing/2014/main" id="{01974060-41F1-4537-AEAD-8B6C6A2DF85B}"/>
                  </a:ext>
                </a:extLst>
              </p:cNvPr>
              <p:cNvSpPr/>
              <p:nvPr/>
            </p:nvSpPr>
            <p:spPr>
              <a:xfrm>
                <a:off x="6790519" y="6340742"/>
                <a:ext cx="1074277" cy="275099"/>
              </a:xfrm>
              <a:custGeom>
                <a:avLst/>
                <a:gdLst>
                  <a:gd name="connsiteX0" fmla="*/ 806 w 1074277"/>
                  <a:gd name="connsiteY0" fmla="*/ 274371 h 275099"/>
                  <a:gd name="connsiteX1" fmla="*/ 462769 w 1074277"/>
                  <a:gd name="connsiteY1" fmla="*/ 185471 h 275099"/>
                  <a:gd name="connsiteX2" fmla="*/ 948544 w 1074277"/>
                  <a:gd name="connsiteY2" fmla="*/ 45771 h 275099"/>
                  <a:gd name="connsiteX3" fmla="*/ 1050144 w 1074277"/>
                  <a:gd name="connsiteY3" fmla="*/ 4496 h 275099"/>
                  <a:gd name="connsiteX4" fmla="*/ 577069 w 1074277"/>
                  <a:gd name="connsiteY4" fmla="*/ 137846 h 275099"/>
                  <a:gd name="connsiteX5" fmla="*/ 806 w 1074277"/>
                  <a:gd name="connsiteY5" fmla="*/ 274371 h 27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4277" h="275099">
                    <a:moveTo>
                      <a:pt x="806" y="274371"/>
                    </a:moveTo>
                    <a:cubicBezTo>
                      <a:pt x="-18244" y="282308"/>
                      <a:pt x="304813" y="223571"/>
                      <a:pt x="462769" y="185471"/>
                    </a:cubicBezTo>
                    <a:cubicBezTo>
                      <a:pt x="620725" y="147371"/>
                      <a:pt x="850648" y="75933"/>
                      <a:pt x="948544" y="45771"/>
                    </a:cubicBezTo>
                    <a:cubicBezTo>
                      <a:pt x="1046440" y="15609"/>
                      <a:pt x="1112056" y="-10850"/>
                      <a:pt x="1050144" y="4496"/>
                    </a:cubicBezTo>
                    <a:cubicBezTo>
                      <a:pt x="988232" y="19842"/>
                      <a:pt x="755134" y="94190"/>
                      <a:pt x="577069" y="137846"/>
                    </a:cubicBezTo>
                    <a:lnTo>
                      <a:pt x="806" y="27437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4" name="フリーフォーム: 図形 43">
                <a:extLst>
                  <a:ext uri="{FF2B5EF4-FFF2-40B4-BE49-F238E27FC236}">
                    <a16:creationId xmlns:a16="http://schemas.microsoft.com/office/drawing/2014/main" id="{C73DC504-6FBB-40CD-9C91-6609CB9DF5CA}"/>
                  </a:ext>
                </a:extLst>
              </p:cNvPr>
              <p:cNvSpPr/>
              <p:nvPr/>
            </p:nvSpPr>
            <p:spPr>
              <a:xfrm>
                <a:off x="6014988" y="6588107"/>
                <a:ext cx="818768" cy="50859"/>
              </a:xfrm>
              <a:custGeom>
                <a:avLst/>
                <a:gdLst>
                  <a:gd name="connsiteX0" fmla="*/ 50 w 818768"/>
                  <a:gd name="connsiteY0" fmla="*/ 14306 h 50859"/>
                  <a:gd name="connsiteX1" fmla="*/ 233412 w 818768"/>
                  <a:gd name="connsiteY1" fmla="*/ 28593 h 50859"/>
                  <a:gd name="connsiteX2" fmla="*/ 811262 w 818768"/>
                  <a:gd name="connsiteY2" fmla="*/ 18 h 50859"/>
                  <a:gd name="connsiteX3" fmla="*/ 577900 w 818768"/>
                  <a:gd name="connsiteY3" fmla="*/ 23831 h 50859"/>
                  <a:gd name="connsiteX4" fmla="*/ 249287 w 818768"/>
                  <a:gd name="connsiteY4" fmla="*/ 50818 h 50859"/>
                  <a:gd name="connsiteX5" fmla="*/ 50 w 818768"/>
                  <a:gd name="connsiteY5" fmla="*/ 14306 h 5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768" h="50859">
                    <a:moveTo>
                      <a:pt x="50" y="14306"/>
                    </a:moveTo>
                    <a:cubicBezTo>
                      <a:pt x="-2596" y="10602"/>
                      <a:pt x="98210" y="30974"/>
                      <a:pt x="233412" y="28593"/>
                    </a:cubicBezTo>
                    <a:cubicBezTo>
                      <a:pt x="368614" y="26212"/>
                      <a:pt x="753847" y="812"/>
                      <a:pt x="811262" y="18"/>
                    </a:cubicBezTo>
                    <a:cubicBezTo>
                      <a:pt x="868677" y="-776"/>
                      <a:pt x="577900" y="23831"/>
                      <a:pt x="577900" y="23831"/>
                    </a:cubicBezTo>
                    <a:cubicBezTo>
                      <a:pt x="484238" y="32298"/>
                      <a:pt x="346389" y="51876"/>
                      <a:pt x="249287" y="50818"/>
                    </a:cubicBezTo>
                    <a:cubicBezTo>
                      <a:pt x="152185" y="49760"/>
                      <a:pt x="2696" y="18010"/>
                      <a:pt x="50" y="143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5" name="フリーフォーム: 図形 44">
                <a:extLst>
                  <a:ext uri="{FF2B5EF4-FFF2-40B4-BE49-F238E27FC236}">
                    <a16:creationId xmlns:a16="http://schemas.microsoft.com/office/drawing/2014/main" id="{F15974E1-48EE-457D-BD8E-401DF256B246}"/>
                  </a:ext>
                </a:extLst>
              </p:cNvPr>
              <p:cNvSpPr/>
              <p:nvPr/>
            </p:nvSpPr>
            <p:spPr>
              <a:xfrm>
                <a:off x="6036691" y="6630628"/>
                <a:ext cx="761981" cy="50083"/>
              </a:xfrm>
              <a:custGeom>
                <a:avLst/>
                <a:gdLst>
                  <a:gd name="connsiteX0" fmla="*/ 572 w 761981"/>
                  <a:gd name="connsiteY0" fmla="*/ 47985 h 50083"/>
                  <a:gd name="connsiteX1" fmla="*/ 399034 w 761981"/>
                  <a:gd name="connsiteY1" fmla="*/ 43222 h 50083"/>
                  <a:gd name="connsiteX2" fmla="*/ 760984 w 761981"/>
                  <a:gd name="connsiteY2" fmla="*/ 360 h 50083"/>
                  <a:gd name="connsiteX3" fmla="*/ 489522 w 761981"/>
                  <a:gd name="connsiteY3" fmla="*/ 22585 h 50083"/>
                  <a:gd name="connsiteX4" fmla="*/ 572 w 761981"/>
                  <a:gd name="connsiteY4" fmla="*/ 47985 h 50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981" h="50083">
                    <a:moveTo>
                      <a:pt x="572" y="47985"/>
                    </a:moveTo>
                    <a:cubicBezTo>
                      <a:pt x="-14509" y="51424"/>
                      <a:pt x="272299" y="51159"/>
                      <a:pt x="399034" y="43222"/>
                    </a:cubicBezTo>
                    <a:cubicBezTo>
                      <a:pt x="525769" y="35285"/>
                      <a:pt x="745903" y="3799"/>
                      <a:pt x="760984" y="360"/>
                    </a:cubicBezTo>
                    <a:cubicBezTo>
                      <a:pt x="776065" y="-3079"/>
                      <a:pt x="617051" y="19146"/>
                      <a:pt x="489522" y="22585"/>
                    </a:cubicBezTo>
                    <a:cubicBezTo>
                      <a:pt x="361993" y="26024"/>
                      <a:pt x="15653" y="44546"/>
                      <a:pt x="572" y="479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6" name="フリーフォーム: 図形 45">
                <a:extLst>
                  <a:ext uri="{FF2B5EF4-FFF2-40B4-BE49-F238E27FC236}">
                    <a16:creationId xmlns:a16="http://schemas.microsoft.com/office/drawing/2014/main" id="{29148A02-E433-43AB-BCF1-AC7BAF487B7B}"/>
                  </a:ext>
                </a:extLst>
              </p:cNvPr>
              <p:cNvSpPr/>
              <p:nvPr/>
            </p:nvSpPr>
            <p:spPr>
              <a:xfrm>
                <a:off x="10031310" y="3739494"/>
                <a:ext cx="208190" cy="890503"/>
              </a:xfrm>
              <a:custGeom>
                <a:avLst/>
                <a:gdLst>
                  <a:gd name="connsiteX0" fmla="*/ 208065 w 208190"/>
                  <a:gd name="connsiteY0" fmla="*/ 656 h 890503"/>
                  <a:gd name="connsiteX1" fmla="*/ 128690 w 208190"/>
                  <a:gd name="connsiteY1" fmla="*/ 591206 h 890503"/>
                  <a:gd name="connsiteX2" fmla="*/ 4865 w 208190"/>
                  <a:gd name="connsiteY2" fmla="*/ 886481 h 890503"/>
                  <a:gd name="connsiteX3" fmla="*/ 36615 w 208190"/>
                  <a:gd name="connsiteY3" fmla="*/ 743606 h 890503"/>
                  <a:gd name="connsiteX4" fmla="*/ 144565 w 208190"/>
                  <a:gd name="connsiteY4" fmla="*/ 480081 h 890503"/>
                  <a:gd name="connsiteX5" fmla="*/ 208065 w 208190"/>
                  <a:gd name="connsiteY5" fmla="*/ 656 h 890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190" h="890503">
                    <a:moveTo>
                      <a:pt x="208065" y="656"/>
                    </a:moveTo>
                    <a:cubicBezTo>
                      <a:pt x="205419" y="19177"/>
                      <a:pt x="162557" y="443569"/>
                      <a:pt x="128690" y="591206"/>
                    </a:cubicBezTo>
                    <a:cubicBezTo>
                      <a:pt x="94823" y="738843"/>
                      <a:pt x="20211" y="861081"/>
                      <a:pt x="4865" y="886481"/>
                    </a:cubicBezTo>
                    <a:cubicBezTo>
                      <a:pt x="-10481" y="911881"/>
                      <a:pt x="13332" y="811339"/>
                      <a:pt x="36615" y="743606"/>
                    </a:cubicBezTo>
                    <a:cubicBezTo>
                      <a:pt x="59898" y="675873"/>
                      <a:pt x="118107" y="599673"/>
                      <a:pt x="144565" y="480081"/>
                    </a:cubicBezTo>
                    <a:cubicBezTo>
                      <a:pt x="171023" y="360489"/>
                      <a:pt x="210711" y="-17865"/>
                      <a:pt x="208065" y="6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7" name="フリーフォーム: 図形 46">
                <a:extLst>
                  <a:ext uri="{FF2B5EF4-FFF2-40B4-BE49-F238E27FC236}">
                    <a16:creationId xmlns:a16="http://schemas.microsoft.com/office/drawing/2014/main" id="{10AC2D71-907A-4AC4-A218-A56D2D262045}"/>
                  </a:ext>
                </a:extLst>
              </p:cNvPr>
              <p:cNvSpPr/>
              <p:nvPr/>
            </p:nvSpPr>
            <p:spPr>
              <a:xfrm>
                <a:off x="9086262" y="4641616"/>
                <a:ext cx="938325" cy="1116933"/>
              </a:xfrm>
              <a:custGeom>
                <a:avLst/>
                <a:gdLst>
                  <a:gd name="connsiteX0" fmla="*/ 937213 w 938325"/>
                  <a:gd name="connsiteY0" fmla="*/ 234 h 1116933"/>
                  <a:gd name="connsiteX1" fmla="*/ 533988 w 938325"/>
                  <a:gd name="connsiteY1" fmla="*/ 635234 h 1116933"/>
                  <a:gd name="connsiteX2" fmla="*/ 22813 w 938325"/>
                  <a:gd name="connsiteY2" fmla="*/ 1095609 h 1116933"/>
                  <a:gd name="connsiteX3" fmla="*/ 121238 w 938325"/>
                  <a:gd name="connsiteY3" fmla="*/ 1006709 h 1116933"/>
                  <a:gd name="connsiteX4" fmla="*/ 410163 w 938325"/>
                  <a:gd name="connsiteY4" fmla="*/ 708259 h 1116933"/>
                  <a:gd name="connsiteX5" fmla="*/ 937213 w 938325"/>
                  <a:gd name="connsiteY5" fmla="*/ 234 h 111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8325" h="1116933">
                    <a:moveTo>
                      <a:pt x="937213" y="234"/>
                    </a:moveTo>
                    <a:cubicBezTo>
                      <a:pt x="957850" y="-11937"/>
                      <a:pt x="686388" y="452672"/>
                      <a:pt x="533988" y="635234"/>
                    </a:cubicBezTo>
                    <a:cubicBezTo>
                      <a:pt x="381588" y="817797"/>
                      <a:pt x="91605" y="1033697"/>
                      <a:pt x="22813" y="1095609"/>
                    </a:cubicBezTo>
                    <a:cubicBezTo>
                      <a:pt x="-45979" y="1157522"/>
                      <a:pt x="56680" y="1071267"/>
                      <a:pt x="121238" y="1006709"/>
                    </a:cubicBezTo>
                    <a:cubicBezTo>
                      <a:pt x="185796" y="942151"/>
                      <a:pt x="274696" y="876534"/>
                      <a:pt x="410163" y="708259"/>
                    </a:cubicBezTo>
                    <a:cubicBezTo>
                      <a:pt x="545630" y="539984"/>
                      <a:pt x="916576" y="12405"/>
                      <a:pt x="937213" y="2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8" name="フリーフォーム: 図形 47">
                <a:extLst>
                  <a:ext uri="{FF2B5EF4-FFF2-40B4-BE49-F238E27FC236}">
                    <a16:creationId xmlns:a16="http://schemas.microsoft.com/office/drawing/2014/main" id="{608620E9-4CFA-474F-9B22-C6B255999F41}"/>
                  </a:ext>
                </a:extLst>
              </p:cNvPr>
              <p:cNvSpPr/>
              <p:nvPr/>
            </p:nvSpPr>
            <p:spPr>
              <a:xfrm>
                <a:off x="8890402" y="4608664"/>
                <a:ext cx="1168737" cy="1388862"/>
              </a:xfrm>
              <a:custGeom>
                <a:avLst/>
                <a:gdLst>
                  <a:gd name="connsiteX0" fmla="*/ 1167998 w 1168737"/>
                  <a:gd name="connsiteY0" fmla="*/ 1436 h 1388862"/>
                  <a:gd name="connsiteX1" fmla="*/ 809223 w 1168737"/>
                  <a:gd name="connsiteY1" fmla="*/ 636436 h 1388862"/>
                  <a:gd name="connsiteX2" fmla="*/ 15473 w 1168737"/>
                  <a:gd name="connsiteY2" fmla="*/ 1373036 h 1388862"/>
                  <a:gd name="connsiteX3" fmla="*/ 317098 w 1168737"/>
                  <a:gd name="connsiteY3" fmla="*/ 1115861 h 1388862"/>
                  <a:gd name="connsiteX4" fmla="*/ 726673 w 1168737"/>
                  <a:gd name="connsiteY4" fmla="*/ 814236 h 1388862"/>
                  <a:gd name="connsiteX5" fmla="*/ 1167998 w 1168737"/>
                  <a:gd name="connsiteY5" fmla="*/ 1436 h 138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8737" h="1388862">
                    <a:moveTo>
                      <a:pt x="1167998" y="1436"/>
                    </a:moveTo>
                    <a:cubicBezTo>
                      <a:pt x="1181756" y="-28197"/>
                      <a:pt x="1001311" y="407836"/>
                      <a:pt x="809223" y="636436"/>
                    </a:cubicBezTo>
                    <a:cubicBezTo>
                      <a:pt x="617135" y="865036"/>
                      <a:pt x="97494" y="1293132"/>
                      <a:pt x="15473" y="1373036"/>
                    </a:cubicBezTo>
                    <a:cubicBezTo>
                      <a:pt x="-66548" y="1452940"/>
                      <a:pt x="198565" y="1208994"/>
                      <a:pt x="317098" y="1115861"/>
                    </a:cubicBezTo>
                    <a:cubicBezTo>
                      <a:pt x="435631" y="1022728"/>
                      <a:pt x="585385" y="994682"/>
                      <a:pt x="726673" y="814236"/>
                    </a:cubicBezTo>
                    <a:cubicBezTo>
                      <a:pt x="867960" y="633790"/>
                      <a:pt x="1154240" y="31069"/>
                      <a:pt x="1167998" y="14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49" name="フリーフォーム: 図形 48">
                <a:extLst>
                  <a:ext uri="{FF2B5EF4-FFF2-40B4-BE49-F238E27FC236}">
                    <a16:creationId xmlns:a16="http://schemas.microsoft.com/office/drawing/2014/main" id="{85A4DA08-76CA-484F-8C91-C77BD3368F5C}"/>
                  </a:ext>
                </a:extLst>
              </p:cNvPr>
              <p:cNvSpPr/>
              <p:nvPr/>
            </p:nvSpPr>
            <p:spPr>
              <a:xfrm>
                <a:off x="8425329" y="5695302"/>
                <a:ext cx="704757" cy="493943"/>
              </a:xfrm>
              <a:custGeom>
                <a:avLst/>
                <a:gdLst>
                  <a:gd name="connsiteX0" fmla="*/ 686921 w 704757"/>
                  <a:gd name="connsiteY0" fmla="*/ 6998 h 493943"/>
                  <a:gd name="connsiteX1" fmla="*/ 10646 w 704757"/>
                  <a:gd name="connsiteY1" fmla="*/ 483248 h 493943"/>
                  <a:gd name="connsiteX2" fmla="*/ 255121 w 704757"/>
                  <a:gd name="connsiteY2" fmla="*/ 349898 h 493943"/>
                  <a:gd name="connsiteX3" fmla="*/ 490071 w 704757"/>
                  <a:gd name="connsiteY3" fmla="*/ 207023 h 493943"/>
                  <a:gd name="connsiteX4" fmla="*/ 686921 w 704757"/>
                  <a:gd name="connsiteY4" fmla="*/ 6998 h 49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4757" h="493943">
                    <a:moveTo>
                      <a:pt x="686921" y="6998"/>
                    </a:moveTo>
                    <a:cubicBezTo>
                      <a:pt x="607017" y="53035"/>
                      <a:pt x="82613" y="426098"/>
                      <a:pt x="10646" y="483248"/>
                    </a:cubicBezTo>
                    <a:cubicBezTo>
                      <a:pt x="-61321" y="540398"/>
                      <a:pt x="255121" y="349898"/>
                      <a:pt x="255121" y="349898"/>
                    </a:cubicBezTo>
                    <a:cubicBezTo>
                      <a:pt x="335025" y="303861"/>
                      <a:pt x="423925" y="258881"/>
                      <a:pt x="490071" y="207023"/>
                    </a:cubicBezTo>
                    <a:cubicBezTo>
                      <a:pt x="556217" y="155165"/>
                      <a:pt x="766825" y="-39039"/>
                      <a:pt x="686921" y="69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0" name="フリーフォーム: 図形 49">
                <a:extLst>
                  <a:ext uri="{FF2B5EF4-FFF2-40B4-BE49-F238E27FC236}">
                    <a16:creationId xmlns:a16="http://schemas.microsoft.com/office/drawing/2014/main" id="{368B0BA4-362D-49C1-B5AE-57C520152843}"/>
                  </a:ext>
                </a:extLst>
              </p:cNvPr>
              <p:cNvSpPr/>
              <p:nvPr/>
            </p:nvSpPr>
            <p:spPr>
              <a:xfrm>
                <a:off x="7594150" y="5971537"/>
                <a:ext cx="1304605" cy="630748"/>
              </a:xfrm>
              <a:custGeom>
                <a:avLst/>
                <a:gdLst>
                  <a:gd name="connsiteX0" fmla="*/ 48075 w 1304605"/>
                  <a:gd name="connsiteY0" fmla="*/ 603888 h 630748"/>
                  <a:gd name="connsiteX1" fmla="*/ 114750 w 1304605"/>
                  <a:gd name="connsiteY1" fmla="*/ 581663 h 630748"/>
                  <a:gd name="connsiteX2" fmla="*/ 797375 w 1304605"/>
                  <a:gd name="connsiteY2" fmla="*/ 280038 h 630748"/>
                  <a:gd name="connsiteX3" fmla="*/ 1302200 w 1304605"/>
                  <a:gd name="connsiteY3" fmla="*/ 3813 h 630748"/>
                  <a:gd name="connsiteX4" fmla="*/ 946600 w 1304605"/>
                  <a:gd name="connsiteY4" fmla="*/ 153038 h 630748"/>
                  <a:gd name="connsiteX5" fmla="*/ 48075 w 1304605"/>
                  <a:gd name="connsiteY5" fmla="*/ 603888 h 63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605" h="630748">
                    <a:moveTo>
                      <a:pt x="48075" y="603888"/>
                    </a:moveTo>
                    <a:cubicBezTo>
                      <a:pt x="-90567" y="675326"/>
                      <a:pt x="114750" y="581663"/>
                      <a:pt x="114750" y="581663"/>
                    </a:cubicBezTo>
                    <a:cubicBezTo>
                      <a:pt x="239633" y="527688"/>
                      <a:pt x="599467" y="376346"/>
                      <a:pt x="797375" y="280038"/>
                    </a:cubicBezTo>
                    <a:cubicBezTo>
                      <a:pt x="995283" y="183730"/>
                      <a:pt x="1277329" y="24980"/>
                      <a:pt x="1302200" y="3813"/>
                    </a:cubicBezTo>
                    <a:cubicBezTo>
                      <a:pt x="1327071" y="-17354"/>
                      <a:pt x="1155621" y="51967"/>
                      <a:pt x="946600" y="153038"/>
                    </a:cubicBezTo>
                    <a:cubicBezTo>
                      <a:pt x="737579" y="254109"/>
                      <a:pt x="186717" y="532450"/>
                      <a:pt x="48075" y="6038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1" name="フリーフォーム: 図形 50">
                <a:extLst>
                  <a:ext uri="{FF2B5EF4-FFF2-40B4-BE49-F238E27FC236}">
                    <a16:creationId xmlns:a16="http://schemas.microsoft.com/office/drawing/2014/main" id="{D6B47E26-BE6F-4429-A179-30FB5CC4C888}"/>
                  </a:ext>
                </a:extLst>
              </p:cNvPr>
              <p:cNvSpPr/>
              <p:nvPr/>
            </p:nvSpPr>
            <p:spPr>
              <a:xfrm>
                <a:off x="7663801" y="5970289"/>
                <a:ext cx="1308673" cy="636893"/>
              </a:xfrm>
              <a:custGeom>
                <a:avLst/>
                <a:gdLst>
                  <a:gd name="connsiteX0" fmla="*/ 1264299 w 1308673"/>
                  <a:gd name="connsiteY0" fmla="*/ 20936 h 636893"/>
                  <a:gd name="connsiteX1" fmla="*/ 1213499 w 1308673"/>
                  <a:gd name="connsiteY1" fmla="*/ 52686 h 636893"/>
                  <a:gd name="connsiteX2" fmla="*/ 565799 w 1308673"/>
                  <a:gd name="connsiteY2" fmla="*/ 414636 h 636893"/>
                  <a:gd name="connsiteX3" fmla="*/ 649 w 1308673"/>
                  <a:gd name="connsiteY3" fmla="*/ 636886 h 636893"/>
                  <a:gd name="connsiteX4" fmla="*/ 470549 w 1308673"/>
                  <a:gd name="connsiteY4" fmla="*/ 420986 h 636893"/>
                  <a:gd name="connsiteX5" fmla="*/ 1264299 w 1308673"/>
                  <a:gd name="connsiteY5" fmla="*/ 20936 h 63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8673" h="636893">
                    <a:moveTo>
                      <a:pt x="1264299" y="20936"/>
                    </a:moveTo>
                    <a:cubicBezTo>
                      <a:pt x="1388124" y="-40447"/>
                      <a:pt x="1213499" y="52686"/>
                      <a:pt x="1213499" y="52686"/>
                    </a:cubicBezTo>
                    <a:cubicBezTo>
                      <a:pt x="1097082" y="118303"/>
                      <a:pt x="767941" y="317269"/>
                      <a:pt x="565799" y="414636"/>
                    </a:cubicBezTo>
                    <a:cubicBezTo>
                      <a:pt x="363657" y="512003"/>
                      <a:pt x="16524" y="635828"/>
                      <a:pt x="649" y="636886"/>
                    </a:cubicBezTo>
                    <a:cubicBezTo>
                      <a:pt x="-15226" y="637944"/>
                      <a:pt x="263116" y="528407"/>
                      <a:pt x="470549" y="420986"/>
                    </a:cubicBezTo>
                    <a:cubicBezTo>
                      <a:pt x="677982" y="313565"/>
                      <a:pt x="1140474" y="82319"/>
                      <a:pt x="1264299" y="209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2" name="フリーフォーム: 図形 51">
                <a:extLst>
                  <a:ext uri="{FF2B5EF4-FFF2-40B4-BE49-F238E27FC236}">
                    <a16:creationId xmlns:a16="http://schemas.microsoft.com/office/drawing/2014/main" id="{542CB754-49F5-40EC-807F-BB38B5362508}"/>
                  </a:ext>
                </a:extLst>
              </p:cNvPr>
              <p:cNvSpPr/>
              <p:nvPr/>
            </p:nvSpPr>
            <p:spPr>
              <a:xfrm>
                <a:off x="6076027" y="6613195"/>
                <a:ext cx="1586234" cy="255450"/>
              </a:xfrm>
              <a:custGeom>
                <a:avLst/>
                <a:gdLst>
                  <a:gd name="connsiteX0" fmla="*/ 13623 w 1586234"/>
                  <a:gd name="connsiteY0" fmla="*/ 251155 h 255450"/>
                  <a:gd name="connsiteX1" fmla="*/ 493048 w 1586234"/>
                  <a:gd name="connsiteY1" fmla="*/ 209880 h 255450"/>
                  <a:gd name="connsiteX2" fmla="*/ 937548 w 1586234"/>
                  <a:gd name="connsiteY2" fmla="*/ 140030 h 255450"/>
                  <a:gd name="connsiteX3" fmla="*/ 1585248 w 1586234"/>
                  <a:gd name="connsiteY3" fmla="*/ 330 h 255450"/>
                  <a:gd name="connsiteX4" fmla="*/ 1058198 w 1586234"/>
                  <a:gd name="connsiteY4" fmla="*/ 105105 h 255450"/>
                  <a:gd name="connsiteX5" fmla="*/ 13623 w 1586234"/>
                  <a:gd name="connsiteY5" fmla="*/ 251155 h 25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6234" h="255450">
                    <a:moveTo>
                      <a:pt x="13623" y="251155"/>
                    </a:moveTo>
                    <a:cubicBezTo>
                      <a:pt x="-80569" y="268618"/>
                      <a:pt x="339061" y="228401"/>
                      <a:pt x="493048" y="209880"/>
                    </a:cubicBezTo>
                    <a:cubicBezTo>
                      <a:pt x="647036" y="191359"/>
                      <a:pt x="755515" y="174955"/>
                      <a:pt x="937548" y="140030"/>
                    </a:cubicBezTo>
                    <a:cubicBezTo>
                      <a:pt x="1119581" y="105105"/>
                      <a:pt x="1565140" y="6151"/>
                      <a:pt x="1585248" y="330"/>
                    </a:cubicBezTo>
                    <a:cubicBezTo>
                      <a:pt x="1605356" y="-5491"/>
                      <a:pt x="1314315" y="67005"/>
                      <a:pt x="1058198" y="105105"/>
                    </a:cubicBezTo>
                    <a:lnTo>
                      <a:pt x="13623" y="25115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3" name="フリーフォーム: 図形 52">
                <a:extLst>
                  <a:ext uri="{FF2B5EF4-FFF2-40B4-BE49-F238E27FC236}">
                    <a16:creationId xmlns:a16="http://schemas.microsoft.com/office/drawing/2014/main" id="{B9B1ED01-D2A0-42A1-980E-468FF44841FF}"/>
                  </a:ext>
                </a:extLst>
              </p:cNvPr>
              <p:cNvSpPr/>
              <p:nvPr/>
            </p:nvSpPr>
            <p:spPr>
              <a:xfrm>
                <a:off x="6029244" y="6741986"/>
                <a:ext cx="654717" cy="52369"/>
              </a:xfrm>
              <a:custGeom>
                <a:avLst/>
                <a:gdLst>
                  <a:gd name="connsiteX0" fmla="*/ 81 w 654717"/>
                  <a:gd name="connsiteY0" fmla="*/ 46164 h 52369"/>
                  <a:gd name="connsiteX1" fmla="*/ 469981 w 654717"/>
                  <a:gd name="connsiteY1" fmla="*/ 49339 h 52369"/>
                  <a:gd name="connsiteX2" fmla="*/ 654131 w 654717"/>
                  <a:gd name="connsiteY2" fmla="*/ 20764 h 52369"/>
                  <a:gd name="connsiteX3" fmla="*/ 508081 w 654717"/>
                  <a:gd name="connsiteY3" fmla="*/ 1714 h 52369"/>
                  <a:gd name="connsiteX4" fmla="*/ 81 w 654717"/>
                  <a:gd name="connsiteY4" fmla="*/ 46164 h 52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717" h="52369">
                    <a:moveTo>
                      <a:pt x="81" y="46164"/>
                    </a:moveTo>
                    <a:cubicBezTo>
                      <a:pt x="-6269" y="54101"/>
                      <a:pt x="360973" y="53572"/>
                      <a:pt x="469981" y="49339"/>
                    </a:cubicBezTo>
                    <a:cubicBezTo>
                      <a:pt x="578989" y="45106"/>
                      <a:pt x="647781" y="28701"/>
                      <a:pt x="654131" y="20764"/>
                    </a:cubicBezTo>
                    <a:cubicBezTo>
                      <a:pt x="660481" y="12827"/>
                      <a:pt x="615502" y="-5694"/>
                      <a:pt x="508081" y="1714"/>
                    </a:cubicBezTo>
                    <a:cubicBezTo>
                      <a:pt x="400660" y="9122"/>
                      <a:pt x="6431" y="38227"/>
                      <a:pt x="81" y="461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4" name="フリーフォーム: 図形 53">
                <a:extLst>
                  <a:ext uri="{FF2B5EF4-FFF2-40B4-BE49-F238E27FC236}">
                    <a16:creationId xmlns:a16="http://schemas.microsoft.com/office/drawing/2014/main" id="{429B4C47-9F63-4173-836F-D8A23209F288}"/>
                  </a:ext>
                </a:extLst>
              </p:cNvPr>
              <p:cNvSpPr/>
              <p:nvPr/>
            </p:nvSpPr>
            <p:spPr>
              <a:xfrm>
                <a:off x="7051455" y="6546619"/>
                <a:ext cx="642261" cy="174930"/>
              </a:xfrm>
              <a:custGeom>
                <a:avLst/>
                <a:gdLst>
                  <a:gd name="connsiteX0" fmla="*/ 3395 w 642261"/>
                  <a:gd name="connsiteY0" fmla="*/ 171681 h 174930"/>
                  <a:gd name="connsiteX1" fmla="*/ 244695 w 642261"/>
                  <a:gd name="connsiteY1" fmla="*/ 127231 h 174930"/>
                  <a:gd name="connsiteX2" fmla="*/ 638395 w 642261"/>
                  <a:gd name="connsiteY2" fmla="*/ 3406 h 174930"/>
                  <a:gd name="connsiteX3" fmla="*/ 419320 w 642261"/>
                  <a:gd name="connsiteY3" fmla="*/ 47856 h 174930"/>
                  <a:gd name="connsiteX4" fmla="*/ 3395 w 642261"/>
                  <a:gd name="connsiteY4" fmla="*/ 171681 h 17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261" h="174930">
                    <a:moveTo>
                      <a:pt x="3395" y="171681"/>
                    </a:moveTo>
                    <a:cubicBezTo>
                      <a:pt x="-25709" y="184910"/>
                      <a:pt x="138862" y="155277"/>
                      <a:pt x="244695" y="127231"/>
                    </a:cubicBezTo>
                    <a:cubicBezTo>
                      <a:pt x="350528" y="99185"/>
                      <a:pt x="609291" y="16635"/>
                      <a:pt x="638395" y="3406"/>
                    </a:cubicBezTo>
                    <a:cubicBezTo>
                      <a:pt x="667499" y="-9823"/>
                      <a:pt x="526212" y="17694"/>
                      <a:pt x="419320" y="47856"/>
                    </a:cubicBezTo>
                    <a:cubicBezTo>
                      <a:pt x="312428" y="78018"/>
                      <a:pt x="32499" y="158452"/>
                      <a:pt x="3395" y="1716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57" name="グループ化 56">
              <a:extLst>
                <a:ext uri="{FF2B5EF4-FFF2-40B4-BE49-F238E27FC236}">
                  <a16:creationId xmlns:a16="http://schemas.microsoft.com/office/drawing/2014/main" id="{F3E445A0-9678-4D25-B275-D8DC6B42D0EE}"/>
                </a:ext>
              </a:extLst>
            </p:cNvPr>
            <p:cNvGrpSpPr/>
            <p:nvPr/>
          </p:nvGrpSpPr>
          <p:grpSpPr>
            <a:xfrm flipH="1">
              <a:off x="2009676" y="33338"/>
              <a:ext cx="4224885" cy="6835307"/>
              <a:chOff x="6014988" y="33338"/>
              <a:chExt cx="4224885" cy="6835307"/>
            </a:xfrm>
          </p:grpSpPr>
          <p:sp>
            <p:nvSpPr>
              <p:cNvPr id="58" name="フリーフォーム: 図形 57">
                <a:extLst>
                  <a:ext uri="{FF2B5EF4-FFF2-40B4-BE49-F238E27FC236}">
                    <a16:creationId xmlns:a16="http://schemas.microsoft.com/office/drawing/2014/main" id="{7343E40E-C53A-4F0A-A7B1-496563EEB892}"/>
                  </a:ext>
                </a:extLst>
              </p:cNvPr>
              <p:cNvSpPr/>
              <p:nvPr/>
            </p:nvSpPr>
            <p:spPr>
              <a:xfrm>
                <a:off x="6083207" y="77384"/>
                <a:ext cx="839216" cy="83600"/>
              </a:xfrm>
              <a:custGeom>
                <a:avLst/>
                <a:gdLst>
                  <a:gd name="connsiteX0" fmla="*/ 93 w 839216"/>
                  <a:gd name="connsiteY0" fmla="*/ 15749 h 83600"/>
                  <a:gd name="connsiteX1" fmla="*/ 383210 w 839216"/>
                  <a:gd name="connsiteY1" fmla="*/ 3049 h 83600"/>
                  <a:gd name="connsiteX2" fmla="*/ 827710 w 839216"/>
                  <a:gd name="connsiteY2" fmla="*/ 79249 h 83600"/>
                  <a:gd name="connsiteX3" fmla="*/ 683776 w 839216"/>
                  <a:gd name="connsiteY3" fmla="*/ 68666 h 83600"/>
                  <a:gd name="connsiteX4" fmla="*/ 417076 w 839216"/>
                  <a:gd name="connsiteY4" fmla="*/ 22099 h 83600"/>
                  <a:gd name="connsiteX5" fmla="*/ 93 w 839216"/>
                  <a:gd name="connsiteY5" fmla="*/ 15749 h 8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16" h="83600">
                    <a:moveTo>
                      <a:pt x="93" y="15749"/>
                    </a:moveTo>
                    <a:cubicBezTo>
                      <a:pt x="-5551" y="12574"/>
                      <a:pt x="245274" y="-7534"/>
                      <a:pt x="383210" y="3049"/>
                    </a:cubicBezTo>
                    <a:cubicBezTo>
                      <a:pt x="521146" y="13632"/>
                      <a:pt x="777616" y="68313"/>
                      <a:pt x="827710" y="79249"/>
                    </a:cubicBezTo>
                    <a:cubicBezTo>
                      <a:pt x="877804" y="90185"/>
                      <a:pt x="752215" y="78191"/>
                      <a:pt x="683776" y="68666"/>
                    </a:cubicBezTo>
                    <a:cubicBezTo>
                      <a:pt x="615337" y="59141"/>
                      <a:pt x="531376" y="31977"/>
                      <a:pt x="417076" y="22099"/>
                    </a:cubicBezTo>
                    <a:cubicBezTo>
                      <a:pt x="302776" y="12221"/>
                      <a:pt x="5737" y="18924"/>
                      <a:pt x="93" y="157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59" name="フリーフォーム: 図形 58">
                <a:extLst>
                  <a:ext uri="{FF2B5EF4-FFF2-40B4-BE49-F238E27FC236}">
                    <a16:creationId xmlns:a16="http://schemas.microsoft.com/office/drawing/2014/main" id="{D06B9CDF-5FF7-4020-940F-E55064C5BBE6}"/>
                  </a:ext>
                </a:extLst>
              </p:cNvPr>
              <p:cNvSpPr/>
              <p:nvPr/>
            </p:nvSpPr>
            <p:spPr>
              <a:xfrm>
                <a:off x="6037263" y="33338"/>
                <a:ext cx="700827" cy="38127"/>
              </a:xfrm>
              <a:custGeom>
                <a:avLst/>
                <a:gdLst>
                  <a:gd name="connsiteX0" fmla="*/ 0 w 700827"/>
                  <a:gd name="connsiteY0" fmla="*/ 0 h 38127"/>
                  <a:gd name="connsiteX1" fmla="*/ 520700 w 700827"/>
                  <a:gd name="connsiteY1" fmla="*/ 17462 h 38127"/>
                  <a:gd name="connsiteX2" fmla="*/ 696912 w 700827"/>
                  <a:gd name="connsiteY2" fmla="*/ 38100 h 38127"/>
                  <a:gd name="connsiteX3" fmla="*/ 381000 w 700827"/>
                  <a:gd name="connsiteY3" fmla="*/ 22225 h 38127"/>
                  <a:gd name="connsiteX4" fmla="*/ 0 w 700827"/>
                  <a:gd name="connsiteY4" fmla="*/ 0 h 3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827" h="38127">
                    <a:moveTo>
                      <a:pt x="0" y="0"/>
                    </a:moveTo>
                    <a:lnTo>
                      <a:pt x="520700" y="17462"/>
                    </a:lnTo>
                    <a:cubicBezTo>
                      <a:pt x="636852" y="23812"/>
                      <a:pt x="720195" y="37306"/>
                      <a:pt x="696912" y="38100"/>
                    </a:cubicBezTo>
                    <a:cubicBezTo>
                      <a:pt x="673629" y="38894"/>
                      <a:pt x="381000" y="22225"/>
                      <a:pt x="381000" y="222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0" name="フリーフォーム: 図形 59">
                <a:extLst>
                  <a:ext uri="{FF2B5EF4-FFF2-40B4-BE49-F238E27FC236}">
                    <a16:creationId xmlns:a16="http://schemas.microsoft.com/office/drawing/2014/main" id="{387B86FC-4EE6-4ABB-A738-715EDAF3B92C}"/>
                  </a:ext>
                </a:extLst>
              </p:cNvPr>
              <p:cNvSpPr/>
              <p:nvPr/>
            </p:nvSpPr>
            <p:spPr>
              <a:xfrm>
                <a:off x="6683808" y="54737"/>
                <a:ext cx="640919" cy="132602"/>
              </a:xfrm>
              <a:custGeom>
                <a:avLst/>
                <a:gdLst>
                  <a:gd name="connsiteX0" fmla="*/ 5917 w 640919"/>
                  <a:gd name="connsiteY0" fmla="*/ 2413 h 132602"/>
                  <a:gd name="connsiteX1" fmla="*/ 453592 w 640919"/>
                  <a:gd name="connsiteY1" fmla="*/ 80201 h 132602"/>
                  <a:gd name="connsiteX2" fmla="*/ 640917 w 640919"/>
                  <a:gd name="connsiteY2" fmla="*/ 132588 h 132602"/>
                  <a:gd name="connsiteX3" fmla="*/ 450417 w 640919"/>
                  <a:gd name="connsiteY3" fmla="*/ 75438 h 132602"/>
                  <a:gd name="connsiteX4" fmla="*/ 364692 w 640919"/>
                  <a:gd name="connsiteY4" fmla="*/ 48451 h 132602"/>
                  <a:gd name="connsiteX5" fmla="*/ 210705 w 640919"/>
                  <a:gd name="connsiteY5" fmla="*/ 21463 h 132602"/>
                  <a:gd name="connsiteX6" fmla="*/ 5917 w 640919"/>
                  <a:gd name="connsiteY6" fmla="*/ 2413 h 13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0919" h="132602">
                    <a:moveTo>
                      <a:pt x="5917" y="2413"/>
                    </a:moveTo>
                    <a:cubicBezTo>
                      <a:pt x="46398" y="12203"/>
                      <a:pt x="347759" y="58505"/>
                      <a:pt x="453592" y="80201"/>
                    </a:cubicBezTo>
                    <a:cubicBezTo>
                      <a:pt x="559425" y="101897"/>
                      <a:pt x="641446" y="133382"/>
                      <a:pt x="640917" y="132588"/>
                    </a:cubicBezTo>
                    <a:cubicBezTo>
                      <a:pt x="640388" y="131794"/>
                      <a:pt x="496455" y="89461"/>
                      <a:pt x="450417" y="75438"/>
                    </a:cubicBezTo>
                    <a:cubicBezTo>
                      <a:pt x="404379" y="61415"/>
                      <a:pt x="404644" y="57447"/>
                      <a:pt x="364692" y="48451"/>
                    </a:cubicBezTo>
                    <a:cubicBezTo>
                      <a:pt x="324740" y="39455"/>
                      <a:pt x="277909" y="27548"/>
                      <a:pt x="210705" y="21463"/>
                    </a:cubicBezTo>
                    <a:cubicBezTo>
                      <a:pt x="143501" y="15378"/>
                      <a:pt x="-34564" y="-7377"/>
                      <a:pt x="5917" y="24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1" name="フリーフォーム: 図形 60">
                <a:extLst>
                  <a:ext uri="{FF2B5EF4-FFF2-40B4-BE49-F238E27FC236}">
                    <a16:creationId xmlns:a16="http://schemas.microsoft.com/office/drawing/2014/main" id="{E8B0A661-CAF6-4DF3-86B4-FB9A094B31CF}"/>
                  </a:ext>
                </a:extLst>
              </p:cNvPr>
              <p:cNvSpPr/>
              <p:nvPr/>
            </p:nvSpPr>
            <p:spPr>
              <a:xfrm>
                <a:off x="6892925" y="141288"/>
                <a:ext cx="789260" cy="187283"/>
              </a:xfrm>
              <a:custGeom>
                <a:avLst/>
                <a:gdLst>
                  <a:gd name="connsiteX0" fmla="*/ 0 w 789260"/>
                  <a:gd name="connsiteY0" fmla="*/ 0 h 187283"/>
                  <a:gd name="connsiteX1" fmla="*/ 400050 w 789260"/>
                  <a:gd name="connsiteY1" fmla="*/ 77787 h 187283"/>
                  <a:gd name="connsiteX2" fmla="*/ 774700 w 789260"/>
                  <a:gd name="connsiteY2" fmla="*/ 184150 h 187283"/>
                  <a:gd name="connsiteX3" fmla="*/ 685800 w 789260"/>
                  <a:gd name="connsiteY3" fmla="*/ 153987 h 187283"/>
                  <a:gd name="connsiteX4" fmla="*/ 433388 w 789260"/>
                  <a:gd name="connsiteY4" fmla="*/ 101600 h 187283"/>
                  <a:gd name="connsiteX5" fmla="*/ 0 w 789260"/>
                  <a:gd name="connsiteY5" fmla="*/ 0 h 187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9260" h="187283">
                    <a:moveTo>
                      <a:pt x="0" y="0"/>
                    </a:moveTo>
                    <a:cubicBezTo>
                      <a:pt x="135466" y="23547"/>
                      <a:pt x="270933" y="47095"/>
                      <a:pt x="400050" y="77787"/>
                    </a:cubicBezTo>
                    <a:cubicBezTo>
                      <a:pt x="529167" y="108479"/>
                      <a:pt x="727075" y="171450"/>
                      <a:pt x="774700" y="184150"/>
                    </a:cubicBezTo>
                    <a:cubicBezTo>
                      <a:pt x="822325" y="196850"/>
                      <a:pt x="742685" y="167745"/>
                      <a:pt x="685800" y="153987"/>
                    </a:cubicBezTo>
                    <a:cubicBezTo>
                      <a:pt x="628915" y="140229"/>
                      <a:pt x="433388" y="101600"/>
                      <a:pt x="433388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2" name="フリーフォーム: 図形 61">
                <a:extLst>
                  <a:ext uri="{FF2B5EF4-FFF2-40B4-BE49-F238E27FC236}">
                    <a16:creationId xmlns:a16="http://schemas.microsoft.com/office/drawing/2014/main" id="{6C53FDDB-C45D-4D8E-B27B-43A133BDBF4F}"/>
                  </a:ext>
                </a:extLst>
              </p:cNvPr>
              <p:cNvSpPr/>
              <p:nvPr/>
            </p:nvSpPr>
            <p:spPr>
              <a:xfrm>
                <a:off x="7271464" y="151206"/>
                <a:ext cx="596211" cy="190412"/>
              </a:xfrm>
              <a:custGeom>
                <a:avLst/>
                <a:gdLst>
                  <a:gd name="connsiteX0" fmla="*/ 7224 w 596211"/>
                  <a:gd name="connsiteY0" fmla="*/ 4369 h 190412"/>
                  <a:gd name="connsiteX1" fmla="*/ 450136 w 596211"/>
                  <a:gd name="connsiteY1" fmla="*/ 147244 h 190412"/>
                  <a:gd name="connsiteX2" fmla="*/ 596186 w 596211"/>
                  <a:gd name="connsiteY2" fmla="*/ 190107 h 190412"/>
                  <a:gd name="connsiteX3" fmla="*/ 459661 w 596211"/>
                  <a:gd name="connsiteY3" fmla="*/ 131369 h 190412"/>
                  <a:gd name="connsiteX4" fmla="*/ 196136 w 596211"/>
                  <a:gd name="connsiteY4" fmla="*/ 44057 h 190412"/>
                  <a:gd name="connsiteX5" fmla="*/ 7224 w 596211"/>
                  <a:gd name="connsiteY5" fmla="*/ 4369 h 1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211" h="190412">
                    <a:moveTo>
                      <a:pt x="7224" y="4369"/>
                    </a:moveTo>
                    <a:cubicBezTo>
                      <a:pt x="49557" y="21567"/>
                      <a:pt x="351976" y="116288"/>
                      <a:pt x="450136" y="147244"/>
                    </a:cubicBezTo>
                    <a:cubicBezTo>
                      <a:pt x="548296" y="178200"/>
                      <a:pt x="594599" y="192753"/>
                      <a:pt x="596186" y="190107"/>
                    </a:cubicBezTo>
                    <a:cubicBezTo>
                      <a:pt x="597774" y="187461"/>
                      <a:pt x="526336" y="155711"/>
                      <a:pt x="459661" y="131369"/>
                    </a:cubicBezTo>
                    <a:cubicBezTo>
                      <a:pt x="392986" y="107027"/>
                      <a:pt x="273130" y="63107"/>
                      <a:pt x="196136" y="44057"/>
                    </a:cubicBezTo>
                    <a:cubicBezTo>
                      <a:pt x="119142" y="25007"/>
                      <a:pt x="-35109" y="-12829"/>
                      <a:pt x="7224" y="43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3" name="フリーフォーム: 図形 62">
                <a:extLst>
                  <a:ext uri="{FF2B5EF4-FFF2-40B4-BE49-F238E27FC236}">
                    <a16:creationId xmlns:a16="http://schemas.microsoft.com/office/drawing/2014/main" id="{2D065529-A62D-4625-AF91-5A172F74D047}"/>
                  </a:ext>
                </a:extLst>
              </p:cNvPr>
              <p:cNvSpPr/>
              <p:nvPr/>
            </p:nvSpPr>
            <p:spPr>
              <a:xfrm>
                <a:off x="7646988" y="341136"/>
                <a:ext cx="624436" cy="257125"/>
              </a:xfrm>
              <a:custGeom>
                <a:avLst/>
                <a:gdLst>
                  <a:gd name="connsiteX0" fmla="*/ 0 w 624436"/>
                  <a:gd name="connsiteY0" fmla="*/ 177 h 257125"/>
                  <a:gd name="connsiteX1" fmla="*/ 442912 w 624436"/>
                  <a:gd name="connsiteY1" fmla="*/ 163689 h 257125"/>
                  <a:gd name="connsiteX2" fmla="*/ 619125 w 624436"/>
                  <a:gd name="connsiteY2" fmla="*/ 255764 h 257125"/>
                  <a:gd name="connsiteX3" fmla="*/ 566737 w 624436"/>
                  <a:gd name="connsiteY3" fmla="*/ 212902 h 257125"/>
                  <a:gd name="connsiteX4" fmla="*/ 446087 w 624436"/>
                  <a:gd name="connsiteY4" fmla="*/ 133527 h 257125"/>
                  <a:gd name="connsiteX5" fmla="*/ 0 w 624436"/>
                  <a:gd name="connsiteY5" fmla="*/ 177 h 25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436" h="257125">
                    <a:moveTo>
                      <a:pt x="0" y="177"/>
                    </a:moveTo>
                    <a:cubicBezTo>
                      <a:pt x="-529" y="5204"/>
                      <a:pt x="339725" y="121091"/>
                      <a:pt x="442912" y="163689"/>
                    </a:cubicBezTo>
                    <a:cubicBezTo>
                      <a:pt x="546099" y="206287"/>
                      <a:pt x="598488" y="247562"/>
                      <a:pt x="619125" y="255764"/>
                    </a:cubicBezTo>
                    <a:cubicBezTo>
                      <a:pt x="639763" y="263966"/>
                      <a:pt x="595577" y="233275"/>
                      <a:pt x="566737" y="212902"/>
                    </a:cubicBezTo>
                    <a:cubicBezTo>
                      <a:pt x="537897" y="192529"/>
                      <a:pt x="536575" y="168717"/>
                      <a:pt x="446087" y="133527"/>
                    </a:cubicBezTo>
                    <a:cubicBezTo>
                      <a:pt x="355600" y="98337"/>
                      <a:pt x="529" y="-4850"/>
                      <a:pt x="0" y="1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4" name="フリーフォーム: 図形 63">
                <a:extLst>
                  <a:ext uri="{FF2B5EF4-FFF2-40B4-BE49-F238E27FC236}">
                    <a16:creationId xmlns:a16="http://schemas.microsoft.com/office/drawing/2014/main" id="{4389841C-2633-4D15-8349-CB4CAE13B206}"/>
                  </a:ext>
                </a:extLst>
              </p:cNvPr>
              <p:cNvSpPr/>
              <p:nvPr/>
            </p:nvSpPr>
            <p:spPr>
              <a:xfrm>
                <a:off x="7875505" y="341312"/>
                <a:ext cx="589062" cy="310182"/>
              </a:xfrm>
              <a:custGeom>
                <a:avLst/>
                <a:gdLst>
                  <a:gd name="connsiteX0" fmla="*/ 83 w 589062"/>
                  <a:gd name="connsiteY0" fmla="*/ 1 h 310182"/>
                  <a:gd name="connsiteX1" fmla="*/ 330283 w 589062"/>
                  <a:gd name="connsiteY1" fmla="*/ 160338 h 310182"/>
                  <a:gd name="connsiteX2" fmla="*/ 582695 w 589062"/>
                  <a:gd name="connsiteY2" fmla="*/ 304801 h 310182"/>
                  <a:gd name="connsiteX3" fmla="*/ 495383 w 589062"/>
                  <a:gd name="connsiteY3" fmla="*/ 268288 h 310182"/>
                  <a:gd name="connsiteX4" fmla="*/ 300120 w 589062"/>
                  <a:gd name="connsiteY4" fmla="*/ 163513 h 310182"/>
                  <a:gd name="connsiteX5" fmla="*/ 83 w 589062"/>
                  <a:gd name="connsiteY5" fmla="*/ 1 h 3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62" h="310182">
                    <a:moveTo>
                      <a:pt x="83" y="1"/>
                    </a:moveTo>
                    <a:cubicBezTo>
                      <a:pt x="5110" y="-528"/>
                      <a:pt x="233181" y="109538"/>
                      <a:pt x="330283" y="160338"/>
                    </a:cubicBezTo>
                    <a:cubicBezTo>
                      <a:pt x="427385" y="211138"/>
                      <a:pt x="555178" y="286809"/>
                      <a:pt x="582695" y="304801"/>
                    </a:cubicBezTo>
                    <a:cubicBezTo>
                      <a:pt x="610212" y="322793"/>
                      <a:pt x="542479" y="291836"/>
                      <a:pt x="495383" y="268288"/>
                    </a:cubicBezTo>
                    <a:cubicBezTo>
                      <a:pt x="448287" y="244740"/>
                      <a:pt x="381876" y="205317"/>
                      <a:pt x="300120" y="163513"/>
                    </a:cubicBezTo>
                    <a:cubicBezTo>
                      <a:pt x="218364" y="121709"/>
                      <a:pt x="-4944" y="530"/>
                      <a:pt x="83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5" name="フリーフォーム: 図形 64">
                <a:extLst>
                  <a:ext uri="{FF2B5EF4-FFF2-40B4-BE49-F238E27FC236}">
                    <a16:creationId xmlns:a16="http://schemas.microsoft.com/office/drawing/2014/main" id="{38C63106-722B-41FC-8C6E-BA7F6057953C}"/>
                  </a:ext>
                </a:extLst>
              </p:cNvPr>
              <p:cNvSpPr/>
              <p:nvPr/>
            </p:nvSpPr>
            <p:spPr>
              <a:xfrm>
                <a:off x="8255738" y="578575"/>
                <a:ext cx="547457" cy="352665"/>
              </a:xfrm>
              <a:custGeom>
                <a:avLst/>
                <a:gdLst>
                  <a:gd name="connsiteX0" fmla="*/ 8787 w 547457"/>
                  <a:gd name="connsiteY0" fmla="*/ 11975 h 352665"/>
                  <a:gd name="connsiteX1" fmla="*/ 272312 w 547457"/>
                  <a:gd name="connsiteY1" fmla="*/ 148500 h 352665"/>
                  <a:gd name="connsiteX2" fmla="*/ 535837 w 547457"/>
                  <a:gd name="connsiteY2" fmla="*/ 345350 h 352665"/>
                  <a:gd name="connsiteX3" fmla="*/ 494562 w 547457"/>
                  <a:gd name="connsiteY3" fmla="*/ 304075 h 352665"/>
                  <a:gd name="connsiteX4" fmla="*/ 437412 w 547457"/>
                  <a:gd name="connsiteY4" fmla="*/ 242163 h 352665"/>
                  <a:gd name="connsiteX5" fmla="*/ 99275 w 547457"/>
                  <a:gd name="connsiteY5" fmla="*/ 32613 h 352665"/>
                  <a:gd name="connsiteX6" fmla="*/ 8787 w 547457"/>
                  <a:gd name="connsiteY6" fmla="*/ 11975 h 35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457" h="352665">
                    <a:moveTo>
                      <a:pt x="8787" y="11975"/>
                    </a:moveTo>
                    <a:cubicBezTo>
                      <a:pt x="37626" y="31289"/>
                      <a:pt x="184470" y="92938"/>
                      <a:pt x="272312" y="148500"/>
                    </a:cubicBezTo>
                    <a:cubicBezTo>
                      <a:pt x="360154" y="204062"/>
                      <a:pt x="498795" y="319421"/>
                      <a:pt x="535837" y="345350"/>
                    </a:cubicBezTo>
                    <a:cubicBezTo>
                      <a:pt x="572879" y="371279"/>
                      <a:pt x="510966" y="321273"/>
                      <a:pt x="494562" y="304075"/>
                    </a:cubicBezTo>
                    <a:cubicBezTo>
                      <a:pt x="478158" y="286877"/>
                      <a:pt x="503293" y="287407"/>
                      <a:pt x="437412" y="242163"/>
                    </a:cubicBezTo>
                    <a:cubicBezTo>
                      <a:pt x="371531" y="196919"/>
                      <a:pt x="173358" y="70448"/>
                      <a:pt x="99275" y="32613"/>
                    </a:cubicBezTo>
                    <a:cubicBezTo>
                      <a:pt x="25192" y="-5222"/>
                      <a:pt x="-20052" y="-7339"/>
                      <a:pt x="8787" y="119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6" name="フリーフォーム: 図形 65">
                <a:extLst>
                  <a:ext uri="{FF2B5EF4-FFF2-40B4-BE49-F238E27FC236}">
                    <a16:creationId xmlns:a16="http://schemas.microsoft.com/office/drawing/2014/main" id="{9CEE87F3-80A6-4C76-B806-7AB3FDEA016E}"/>
                  </a:ext>
                </a:extLst>
              </p:cNvPr>
              <p:cNvSpPr/>
              <p:nvPr/>
            </p:nvSpPr>
            <p:spPr>
              <a:xfrm>
                <a:off x="8477250" y="652463"/>
                <a:ext cx="592516" cy="413881"/>
              </a:xfrm>
              <a:custGeom>
                <a:avLst/>
                <a:gdLst>
                  <a:gd name="connsiteX0" fmla="*/ 0 w 592516"/>
                  <a:gd name="connsiteY0" fmla="*/ 0 h 413881"/>
                  <a:gd name="connsiteX1" fmla="*/ 323850 w 592516"/>
                  <a:gd name="connsiteY1" fmla="*/ 207962 h 413881"/>
                  <a:gd name="connsiteX2" fmla="*/ 584200 w 592516"/>
                  <a:gd name="connsiteY2" fmla="*/ 406400 h 413881"/>
                  <a:gd name="connsiteX3" fmla="*/ 515938 w 592516"/>
                  <a:gd name="connsiteY3" fmla="*/ 363537 h 413881"/>
                  <a:gd name="connsiteX4" fmla="*/ 393700 w 592516"/>
                  <a:gd name="connsiteY4" fmla="*/ 282575 h 413881"/>
                  <a:gd name="connsiteX5" fmla="*/ 322263 w 592516"/>
                  <a:gd name="connsiteY5" fmla="*/ 241300 h 413881"/>
                  <a:gd name="connsiteX6" fmla="*/ 0 w 592516"/>
                  <a:gd name="connsiteY6" fmla="*/ 0 h 41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516" h="413881">
                    <a:moveTo>
                      <a:pt x="0" y="0"/>
                    </a:moveTo>
                    <a:cubicBezTo>
                      <a:pt x="113241" y="70114"/>
                      <a:pt x="226483" y="140229"/>
                      <a:pt x="323850" y="207962"/>
                    </a:cubicBezTo>
                    <a:cubicBezTo>
                      <a:pt x="421217" y="275695"/>
                      <a:pt x="552186" y="380471"/>
                      <a:pt x="584200" y="406400"/>
                    </a:cubicBezTo>
                    <a:cubicBezTo>
                      <a:pt x="616214" y="432329"/>
                      <a:pt x="547688" y="384174"/>
                      <a:pt x="515938" y="363537"/>
                    </a:cubicBezTo>
                    <a:cubicBezTo>
                      <a:pt x="484188" y="342900"/>
                      <a:pt x="425979" y="302948"/>
                      <a:pt x="393700" y="282575"/>
                    </a:cubicBezTo>
                    <a:cubicBezTo>
                      <a:pt x="361421" y="262202"/>
                      <a:pt x="322263" y="241300"/>
                      <a:pt x="322263" y="2413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7" name="フリーフォーム: 図形 66">
                <a:extLst>
                  <a:ext uri="{FF2B5EF4-FFF2-40B4-BE49-F238E27FC236}">
                    <a16:creationId xmlns:a16="http://schemas.microsoft.com/office/drawing/2014/main" id="{E308F84A-0116-4D40-A14F-FAB541F1FE3E}"/>
                  </a:ext>
                </a:extLst>
              </p:cNvPr>
              <p:cNvSpPr/>
              <p:nvPr/>
            </p:nvSpPr>
            <p:spPr>
              <a:xfrm>
                <a:off x="8803586" y="923927"/>
                <a:ext cx="389356" cy="323883"/>
              </a:xfrm>
              <a:custGeom>
                <a:avLst/>
                <a:gdLst>
                  <a:gd name="connsiteX0" fmla="*/ 689 w 389356"/>
                  <a:gd name="connsiteY0" fmla="*/ 1586 h 323883"/>
                  <a:gd name="connsiteX1" fmla="*/ 370577 w 389356"/>
                  <a:gd name="connsiteY1" fmla="*/ 312736 h 323883"/>
                  <a:gd name="connsiteX2" fmla="*/ 329302 w 389356"/>
                  <a:gd name="connsiteY2" fmla="*/ 249236 h 323883"/>
                  <a:gd name="connsiteX3" fmla="*/ 280089 w 389356"/>
                  <a:gd name="connsiteY3" fmla="*/ 195261 h 323883"/>
                  <a:gd name="connsiteX4" fmla="*/ 689 w 389356"/>
                  <a:gd name="connsiteY4" fmla="*/ 1586 h 32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56" h="323883">
                    <a:moveTo>
                      <a:pt x="689" y="1586"/>
                    </a:moveTo>
                    <a:cubicBezTo>
                      <a:pt x="15770" y="21165"/>
                      <a:pt x="315808" y="271461"/>
                      <a:pt x="370577" y="312736"/>
                    </a:cubicBezTo>
                    <a:cubicBezTo>
                      <a:pt x="425346" y="354011"/>
                      <a:pt x="344383" y="268815"/>
                      <a:pt x="329302" y="249236"/>
                    </a:cubicBezTo>
                    <a:cubicBezTo>
                      <a:pt x="314221" y="229657"/>
                      <a:pt x="338033" y="241298"/>
                      <a:pt x="280089" y="195261"/>
                    </a:cubicBezTo>
                    <a:cubicBezTo>
                      <a:pt x="222145" y="149224"/>
                      <a:pt x="-14392" y="-17993"/>
                      <a:pt x="689" y="15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8" name="フリーフォーム: 図形 67">
                <a:extLst>
                  <a:ext uri="{FF2B5EF4-FFF2-40B4-BE49-F238E27FC236}">
                    <a16:creationId xmlns:a16="http://schemas.microsoft.com/office/drawing/2014/main" id="{BEF38E4D-76CC-43CC-B969-460F8F0237F9}"/>
                  </a:ext>
                </a:extLst>
              </p:cNvPr>
              <p:cNvSpPr/>
              <p:nvPr/>
            </p:nvSpPr>
            <p:spPr>
              <a:xfrm>
                <a:off x="9093200" y="1095162"/>
                <a:ext cx="418815" cy="420198"/>
              </a:xfrm>
              <a:custGeom>
                <a:avLst/>
                <a:gdLst>
                  <a:gd name="connsiteX0" fmla="*/ 0 w 418815"/>
                  <a:gd name="connsiteY0" fmla="*/ 213 h 420198"/>
                  <a:gd name="connsiteX1" fmla="*/ 217488 w 418815"/>
                  <a:gd name="connsiteY1" fmla="*/ 209763 h 420198"/>
                  <a:gd name="connsiteX2" fmla="*/ 412750 w 418815"/>
                  <a:gd name="connsiteY2" fmla="*/ 416138 h 420198"/>
                  <a:gd name="connsiteX3" fmla="*/ 355600 w 418815"/>
                  <a:gd name="connsiteY3" fmla="*/ 333588 h 420198"/>
                  <a:gd name="connsiteX4" fmla="*/ 217488 w 418815"/>
                  <a:gd name="connsiteY4" fmla="*/ 173251 h 420198"/>
                  <a:gd name="connsiteX5" fmla="*/ 0 w 418815"/>
                  <a:gd name="connsiteY5" fmla="*/ 213 h 42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8815" h="420198">
                    <a:moveTo>
                      <a:pt x="0" y="213"/>
                    </a:moveTo>
                    <a:cubicBezTo>
                      <a:pt x="0" y="6298"/>
                      <a:pt x="148696" y="140442"/>
                      <a:pt x="217488" y="209763"/>
                    </a:cubicBezTo>
                    <a:cubicBezTo>
                      <a:pt x="286280" y="279084"/>
                      <a:pt x="389731" y="395501"/>
                      <a:pt x="412750" y="416138"/>
                    </a:cubicBezTo>
                    <a:cubicBezTo>
                      <a:pt x="435769" y="436775"/>
                      <a:pt x="388144" y="374069"/>
                      <a:pt x="355600" y="333588"/>
                    </a:cubicBezTo>
                    <a:cubicBezTo>
                      <a:pt x="323056" y="293107"/>
                      <a:pt x="275961" y="226697"/>
                      <a:pt x="217488" y="173251"/>
                    </a:cubicBezTo>
                    <a:cubicBezTo>
                      <a:pt x="159015" y="119805"/>
                      <a:pt x="0" y="-5872"/>
                      <a:pt x="0" y="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69" name="フリーフォーム: 図形 68">
                <a:extLst>
                  <a:ext uri="{FF2B5EF4-FFF2-40B4-BE49-F238E27FC236}">
                    <a16:creationId xmlns:a16="http://schemas.microsoft.com/office/drawing/2014/main" id="{2409606F-A2FF-4FEC-AA8A-B1D95563A124}"/>
                  </a:ext>
                </a:extLst>
              </p:cNvPr>
              <p:cNvSpPr/>
              <p:nvPr/>
            </p:nvSpPr>
            <p:spPr>
              <a:xfrm>
                <a:off x="9205207" y="1257382"/>
                <a:ext cx="276376" cy="272204"/>
              </a:xfrm>
              <a:custGeom>
                <a:avLst/>
                <a:gdLst>
                  <a:gd name="connsiteX0" fmla="*/ 706 w 276376"/>
                  <a:gd name="connsiteY0" fmla="*/ 1506 h 272204"/>
                  <a:gd name="connsiteX1" fmla="*/ 262643 w 276376"/>
                  <a:gd name="connsiteY1" fmla="*/ 261856 h 272204"/>
                  <a:gd name="connsiteX2" fmla="*/ 234068 w 276376"/>
                  <a:gd name="connsiteY2" fmla="*/ 214231 h 272204"/>
                  <a:gd name="connsiteX3" fmla="*/ 186443 w 276376"/>
                  <a:gd name="connsiteY3" fmla="*/ 157081 h 272204"/>
                  <a:gd name="connsiteX4" fmla="*/ 706 w 276376"/>
                  <a:gd name="connsiteY4" fmla="*/ 1506 h 27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6" h="272204">
                    <a:moveTo>
                      <a:pt x="706" y="1506"/>
                    </a:moveTo>
                    <a:cubicBezTo>
                      <a:pt x="13406" y="18969"/>
                      <a:pt x="223749" y="226402"/>
                      <a:pt x="262643" y="261856"/>
                    </a:cubicBezTo>
                    <a:cubicBezTo>
                      <a:pt x="301537" y="297310"/>
                      <a:pt x="246768" y="231694"/>
                      <a:pt x="234068" y="214231"/>
                    </a:cubicBezTo>
                    <a:cubicBezTo>
                      <a:pt x="221368" y="196769"/>
                      <a:pt x="222691" y="190683"/>
                      <a:pt x="186443" y="157081"/>
                    </a:cubicBezTo>
                    <a:cubicBezTo>
                      <a:pt x="150195" y="123479"/>
                      <a:pt x="-11994" y="-15957"/>
                      <a:pt x="706" y="15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0" name="フリーフォーム: 図形 69">
                <a:extLst>
                  <a:ext uri="{FF2B5EF4-FFF2-40B4-BE49-F238E27FC236}">
                    <a16:creationId xmlns:a16="http://schemas.microsoft.com/office/drawing/2014/main" id="{068F7903-3D11-456C-8572-937551BA6FB3}"/>
                  </a:ext>
                </a:extLst>
              </p:cNvPr>
              <p:cNvSpPr/>
              <p:nvPr/>
            </p:nvSpPr>
            <p:spPr>
              <a:xfrm>
                <a:off x="9515639" y="1517382"/>
                <a:ext cx="294781" cy="419390"/>
              </a:xfrm>
              <a:custGeom>
                <a:avLst/>
                <a:gdLst>
                  <a:gd name="connsiteX0" fmla="*/ 894 w 294781"/>
                  <a:gd name="connsiteY0" fmla="*/ 2385 h 419390"/>
                  <a:gd name="connsiteX1" fmla="*/ 280294 w 294781"/>
                  <a:gd name="connsiteY1" fmla="*/ 404551 h 419390"/>
                  <a:gd name="connsiteX2" fmla="*/ 248544 w 294781"/>
                  <a:gd name="connsiteY2" fmla="*/ 324118 h 419390"/>
                  <a:gd name="connsiteX3" fmla="*/ 193511 w 294781"/>
                  <a:gd name="connsiteY3" fmla="*/ 241568 h 419390"/>
                  <a:gd name="connsiteX4" fmla="*/ 894 w 294781"/>
                  <a:gd name="connsiteY4" fmla="*/ 2385 h 41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419390">
                    <a:moveTo>
                      <a:pt x="894" y="2385"/>
                    </a:moveTo>
                    <a:cubicBezTo>
                      <a:pt x="15358" y="29549"/>
                      <a:pt x="239019" y="350929"/>
                      <a:pt x="280294" y="404551"/>
                    </a:cubicBezTo>
                    <a:cubicBezTo>
                      <a:pt x="321569" y="458173"/>
                      <a:pt x="263008" y="351282"/>
                      <a:pt x="248544" y="324118"/>
                    </a:cubicBezTo>
                    <a:cubicBezTo>
                      <a:pt x="234080" y="296954"/>
                      <a:pt x="235491" y="295190"/>
                      <a:pt x="193511" y="241568"/>
                    </a:cubicBezTo>
                    <a:cubicBezTo>
                      <a:pt x="151531" y="187946"/>
                      <a:pt x="-13570" y="-24779"/>
                      <a:pt x="894" y="23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1" name="フリーフォーム: 図形 70">
                <a:extLst>
                  <a:ext uri="{FF2B5EF4-FFF2-40B4-BE49-F238E27FC236}">
                    <a16:creationId xmlns:a16="http://schemas.microsoft.com/office/drawing/2014/main" id="{DBA3400D-1089-4F9A-92F1-4D2DB24FF4AD}"/>
                  </a:ext>
                </a:extLst>
              </p:cNvPr>
              <p:cNvSpPr/>
              <p:nvPr/>
            </p:nvSpPr>
            <p:spPr>
              <a:xfrm>
                <a:off x="9479043" y="1549823"/>
                <a:ext cx="326811" cy="451949"/>
              </a:xfrm>
              <a:custGeom>
                <a:avLst/>
                <a:gdLst>
                  <a:gd name="connsiteX0" fmla="*/ 1507 w 326811"/>
                  <a:gd name="connsiteY0" fmla="*/ 3810 h 451949"/>
                  <a:gd name="connsiteX1" fmla="*/ 312657 w 326811"/>
                  <a:gd name="connsiteY1" fmla="*/ 433494 h 451949"/>
                  <a:gd name="connsiteX2" fmla="*/ 266090 w 326811"/>
                  <a:gd name="connsiteY2" fmla="*/ 359410 h 451949"/>
                  <a:gd name="connsiteX3" fmla="*/ 196240 w 326811"/>
                  <a:gd name="connsiteY3" fmla="*/ 230294 h 451949"/>
                  <a:gd name="connsiteX4" fmla="*/ 1507 w 326811"/>
                  <a:gd name="connsiteY4" fmla="*/ 3810 h 45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811" h="451949">
                    <a:moveTo>
                      <a:pt x="1507" y="3810"/>
                    </a:moveTo>
                    <a:cubicBezTo>
                      <a:pt x="20910" y="37677"/>
                      <a:pt x="268560" y="374227"/>
                      <a:pt x="312657" y="433494"/>
                    </a:cubicBezTo>
                    <a:cubicBezTo>
                      <a:pt x="356754" y="492761"/>
                      <a:pt x="285493" y="393277"/>
                      <a:pt x="266090" y="359410"/>
                    </a:cubicBezTo>
                    <a:cubicBezTo>
                      <a:pt x="246687" y="325543"/>
                      <a:pt x="236809" y="289208"/>
                      <a:pt x="196240" y="230294"/>
                    </a:cubicBezTo>
                    <a:cubicBezTo>
                      <a:pt x="155671" y="171380"/>
                      <a:pt x="-17896" y="-30057"/>
                      <a:pt x="1507" y="38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2" name="フリーフォーム: 図形 71">
                <a:extLst>
                  <a:ext uri="{FF2B5EF4-FFF2-40B4-BE49-F238E27FC236}">
                    <a16:creationId xmlns:a16="http://schemas.microsoft.com/office/drawing/2014/main" id="{124BC097-5887-4695-815F-DAA9DC3FE9F0}"/>
                  </a:ext>
                </a:extLst>
              </p:cNvPr>
              <p:cNvSpPr/>
              <p:nvPr/>
            </p:nvSpPr>
            <p:spPr>
              <a:xfrm>
                <a:off x="9808192" y="1997951"/>
                <a:ext cx="178311" cy="416671"/>
              </a:xfrm>
              <a:custGeom>
                <a:avLst/>
                <a:gdLst>
                  <a:gd name="connsiteX0" fmla="*/ 441 w 178311"/>
                  <a:gd name="connsiteY0" fmla="*/ 2299 h 416671"/>
                  <a:gd name="connsiteX1" fmla="*/ 171891 w 178311"/>
                  <a:gd name="connsiteY1" fmla="*/ 406582 h 416671"/>
                  <a:gd name="connsiteX2" fmla="*/ 140141 w 178311"/>
                  <a:gd name="connsiteY2" fmla="*/ 290166 h 416671"/>
                  <a:gd name="connsiteX3" fmla="*/ 123208 w 178311"/>
                  <a:gd name="connsiteY3" fmla="*/ 243599 h 416671"/>
                  <a:gd name="connsiteX4" fmla="*/ 441 w 178311"/>
                  <a:gd name="connsiteY4" fmla="*/ 2299 h 41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11" h="416671">
                    <a:moveTo>
                      <a:pt x="441" y="2299"/>
                    </a:moveTo>
                    <a:cubicBezTo>
                      <a:pt x="8555" y="29463"/>
                      <a:pt x="148608" y="358604"/>
                      <a:pt x="171891" y="406582"/>
                    </a:cubicBezTo>
                    <a:cubicBezTo>
                      <a:pt x="195174" y="454560"/>
                      <a:pt x="148255" y="317330"/>
                      <a:pt x="140141" y="290166"/>
                    </a:cubicBezTo>
                    <a:cubicBezTo>
                      <a:pt x="132027" y="263002"/>
                      <a:pt x="147902" y="290518"/>
                      <a:pt x="123208" y="243599"/>
                    </a:cubicBezTo>
                    <a:cubicBezTo>
                      <a:pt x="98514" y="196680"/>
                      <a:pt x="-7673" y="-24865"/>
                      <a:pt x="441" y="22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3" name="フリーフォーム: 図形 72">
                <a:extLst>
                  <a:ext uri="{FF2B5EF4-FFF2-40B4-BE49-F238E27FC236}">
                    <a16:creationId xmlns:a16="http://schemas.microsoft.com/office/drawing/2014/main" id="{36E1796B-5CD0-4226-B2EB-5843EFFFDFF5}"/>
                  </a:ext>
                </a:extLst>
              </p:cNvPr>
              <p:cNvSpPr/>
              <p:nvPr/>
            </p:nvSpPr>
            <p:spPr>
              <a:xfrm>
                <a:off x="9844003" y="1994949"/>
                <a:ext cx="221187" cy="485777"/>
              </a:xfrm>
              <a:custGeom>
                <a:avLst/>
                <a:gdLst>
                  <a:gd name="connsiteX0" fmla="*/ 614 w 221187"/>
                  <a:gd name="connsiteY0" fmla="*/ 3184 h 485777"/>
                  <a:gd name="connsiteX1" fmla="*/ 212280 w 221187"/>
                  <a:gd name="connsiteY1" fmla="*/ 466734 h 485777"/>
                  <a:gd name="connsiteX2" fmla="*/ 178414 w 221187"/>
                  <a:gd name="connsiteY2" fmla="*/ 384184 h 485777"/>
                  <a:gd name="connsiteX3" fmla="*/ 148780 w 221187"/>
                  <a:gd name="connsiteY3" fmla="*/ 267768 h 485777"/>
                  <a:gd name="connsiteX4" fmla="*/ 614 w 221187"/>
                  <a:gd name="connsiteY4" fmla="*/ 3184 h 48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187" h="485777">
                    <a:moveTo>
                      <a:pt x="614" y="3184"/>
                    </a:moveTo>
                    <a:cubicBezTo>
                      <a:pt x="11197" y="36345"/>
                      <a:pt x="182647" y="403234"/>
                      <a:pt x="212280" y="466734"/>
                    </a:cubicBezTo>
                    <a:cubicBezTo>
                      <a:pt x="241913" y="530234"/>
                      <a:pt x="188997" y="417345"/>
                      <a:pt x="178414" y="384184"/>
                    </a:cubicBezTo>
                    <a:cubicBezTo>
                      <a:pt x="167831" y="351023"/>
                      <a:pt x="178413" y="330210"/>
                      <a:pt x="148780" y="267768"/>
                    </a:cubicBezTo>
                    <a:cubicBezTo>
                      <a:pt x="119147" y="205326"/>
                      <a:pt x="-9969" y="-29977"/>
                      <a:pt x="614" y="31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4" name="フリーフォーム: 図形 73">
                <a:extLst>
                  <a:ext uri="{FF2B5EF4-FFF2-40B4-BE49-F238E27FC236}">
                    <a16:creationId xmlns:a16="http://schemas.microsoft.com/office/drawing/2014/main" id="{F971772B-4C41-4315-B6A4-679B537806C9}"/>
                  </a:ext>
                </a:extLst>
              </p:cNvPr>
              <p:cNvSpPr/>
              <p:nvPr/>
            </p:nvSpPr>
            <p:spPr>
              <a:xfrm>
                <a:off x="9996971" y="2441612"/>
                <a:ext cx="142446" cy="497439"/>
              </a:xfrm>
              <a:custGeom>
                <a:avLst/>
                <a:gdLst>
                  <a:gd name="connsiteX0" fmla="*/ 46 w 142446"/>
                  <a:gd name="connsiteY0" fmla="*/ 3138 h 497439"/>
                  <a:gd name="connsiteX1" fmla="*/ 133396 w 142446"/>
                  <a:gd name="connsiteY1" fmla="*/ 479388 h 497439"/>
                  <a:gd name="connsiteX2" fmla="*/ 129162 w 142446"/>
                  <a:gd name="connsiteY2" fmla="*/ 386255 h 497439"/>
                  <a:gd name="connsiteX3" fmla="*/ 118579 w 142446"/>
                  <a:gd name="connsiteY3" fmla="*/ 278305 h 497439"/>
                  <a:gd name="connsiteX4" fmla="*/ 46 w 142446"/>
                  <a:gd name="connsiteY4" fmla="*/ 3138 h 4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46" h="497439">
                    <a:moveTo>
                      <a:pt x="46" y="3138"/>
                    </a:moveTo>
                    <a:cubicBezTo>
                      <a:pt x="2515" y="36652"/>
                      <a:pt x="111877" y="415535"/>
                      <a:pt x="133396" y="479388"/>
                    </a:cubicBezTo>
                    <a:cubicBezTo>
                      <a:pt x="154915" y="543241"/>
                      <a:pt x="131631" y="419769"/>
                      <a:pt x="129162" y="386255"/>
                    </a:cubicBezTo>
                    <a:cubicBezTo>
                      <a:pt x="126693" y="352741"/>
                      <a:pt x="142568" y="342511"/>
                      <a:pt x="118579" y="278305"/>
                    </a:cubicBezTo>
                    <a:cubicBezTo>
                      <a:pt x="94590" y="214099"/>
                      <a:pt x="-2423" y="-30376"/>
                      <a:pt x="46" y="31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5" name="フリーフォーム: 図形 74">
                <a:extLst>
                  <a:ext uri="{FF2B5EF4-FFF2-40B4-BE49-F238E27FC236}">
                    <a16:creationId xmlns:a16="http://schemas.microsoft.com/office/drawing/2014/main" id="{1D032471-AB64-48C9-A400-E870C8BE73ED}"/>
                  </a:ext>
                </a:extLst>
              </p:cNvPr>
              <p:cNvSpPr/>
              <p:nvPr/>
            </p:nvSpPr>
            <p:spPr>
              <a:xfrm>
                <a:off x="10030873" y="2414894"/>
                <a:ext cx="169773" cy="610848"/>
              </a:xfrm>
              <a:custGeom>
                <a:avLst/>
                <a:gdLst>
                  <a:gd name="connsiteX0" fmla="*/ 10 w 169773"/>
                  <a:gd name="connsiteY0" fmla="*/ 223 h 610848"/>
                  <a:gd name="connsiteX1" fmla="*/ 107960 w 169773"/>
                  <a:gd name="connsiteY1" fmla="*/ 311373 h 610848"/>
                  <a:gd name="connsiteX2" fmla="*/ 167227 w 169773"/>
                  <a:gd name="connsiteY2" fmla="*/ 605589 h 610848"/>
                  <a:gd name="connsiteX3" fmla="*/ 154527 w 169773"/>
                  <a:gd name="connsiteY3" fmla="*/ 482823 h 610848"/>
                  <a:gd name="connsiteX4" fmla="*/ 114310 w 169773"/>
                  <a:gd name="connsiteY4" fmla="*/ 264806 h 610848"/>
                  <a:gd name="connsiteX5" fmla="*/ 10 w 169773"/>
                  <a:gd name="connsiteY5" fmla="*/ 223 h 61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773" h="610848">
                    <a:moveTo>
                      <a:pt x="10" y="223"/>
                    </a:moveTo>
                    <a:cubicBezTo>
                      <a:pt x="-1048" y="7984"/>
                      <a:pt x="80091" y="210479"/>
                      <a:pt x="107960" y="311373"/>
                    </a:cubicBezTo>
                    <a:cubicBezTo>
                      <a:pt x="135830" y="412267"/>
                      <a:pt x="159466" y="577014"/>
                      <a:pt x="167227" y="605589"/>
                    </a:cubicBezTo>
                    <a:cubicBezTo>
                      <a:pt x="174988" y="634164"/>
                      <a:pt x="163346" y="539620"/>
                      <a:pt x="154527" y="482823"/>
                    </a:cubicBezTo>
                    <a:cubicBezTo>
                      <a:pt x="145708" y="426026"/>
                      <a:pt x="141121" y="341006"/>
                      <a:pt x="114310" y="264806"/>
                    </a:cubicBezTo>
                    <a:cubicBezTo>
                      <a:pt x="87499" y="188606"/>
                      <a:pt x="1068" y="-7538"/>
                      <a:pt x="10" y="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6" name="フリーフォーム: 図形 75">
                <a:extLst>
                  <a:ext uri="{FF2B5EF4-FFF2-40B4-BE49-F238E27FC236}">
                    <a16:creationId xmlns:a16="http://schemas.microsoft.com/office/drawing/2014/main" id="{4E4583BF-382D-4E11-BA31-253391704D09}"/>
                  </a:ext>
                </a:extLst>
              </p:cNvPr>
              <p:cNvSpPr/>
              <p:nvPr/>
            </p:nvSpPr>
            <p:spPr>
              <a:xfrm>
                <a:off x="10155615" y="2997019"/>
                <a:ext cx="41605" cy="343142"/>
              </a:xfrm>
              <a:custGeom>
                <a:avLst/>
                <a:gdLst>
                  <a:gd name="connsiteX0" fmla="*/ 152 w 41605"/>
                  <a:gd name="connsiteY0" fmla="*/ 8648 h 343142"/>
                  <a:gd name="connsiteX1" fmla="*/ 38252 w 41605"/>
                  <a:gd name="connsiteY1" fmla="*/ 338848 h 343142"/>
                  <a:gd name="connsiteX2" fmla="*/ 38252 w 41605"/>
                  <a:gd name="connsiteY2" fmla="*/ 190681 h 343142"/>
                  <a:gd name="connsiteX3" fmla="*/ 25552 w 41605"/>
                  <a:gd name="connsiteY3" fmla="*/ 101781 h 343142"/>
                  <a:gd name="connsiteX4" fmla="*/ 152 w 41605"/>
                  <a:gd name="connsiteY4" fmla="*/ 8648 h 343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05" h="343142">
                    <a:moveTo>
                      <a:pt x="152" y="8648"/>
                    </a:moveTo>
                    <a:cubicBezTo>
                      <a:pt x="2269" y="48159"/>
                      <a:pt x="31902" y="308509"/>
                      <a:pt x="38252" y="338848"/>
                    </a:cubicBezTo>
                    <a:cubicBezTo>
                      <a:pt x="44602" y="369187"/>
                      <a:pt x="40369" y="230192"/>
                      <a:pt x="38252" y="190681"/>
                    </a:cubicBezTo>
                    <a:cubicBezTo>
                      <a:pt x="36135" y="151170"/>
                      <a:pt x="32608" y="127181"/>
                      <a:pt x="25552" y="101781"/>
                    </a:cubicBezTo>
                    <a:cubicBezTo>
                      <a:pt x="18496" y="76381"/>
                      <a:pt x="-1965" y="-30863"/>
                      <a:pt x="152" y="86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7" name="フリーフォーム: 図形 76">
                <a:extLst>
                  <a:ext uri="{FF2B5EF4-FFF2-40B4-BE49-F238E27FC236}">
                    <a16:creationId xmlns:a16="http://schemas.microsoft.com/office/drawing/2014/main" id="{C36538B7-A429-4460-B7B9-CDA17B2DE489}"/>
                  </a:ext>
                </a:extLst>
              </p:cNvPr>
              <p:cNvSpPr/>
              <p:nvPr/>
            </p:nvSpPr>
            <p:spPr>
              <a:xfrm>
                <a:off x="10121898" y="2937352"/>
                <a:ext cx="53704" cy="593580"/>
              </a:xfrm>
              <a:custGeom>
                <a:avLst/>
                <a:gdLst>
                  <a:gd name="connsiteX0" fmla="*/ 2 w 53704"/>
                  <a:gd name="connsiteY0" fmla="*/ 4815 h 593580"/>
                  <a:gd name="connsiteX1" fmla="*/ 48685 w 53704"/>
                  <a:gd name="connsiteY1" fmla="*/ 565731 h 593580"/>
                  <a:gd name="connsiteX2" fmla="*/ 50802 w 53704"/>
                  <a:gd name="connsiteY2" fmla="*/ 487415 h 593580"/>
                  <a:gd name="connsiteX3" fmla="*/ 50802 w 53704"/>
                  <a:gd name="connsiteY3" fmla="*/ 303265 h 593580"/>
                  <a:gd name="connsiteX4" fmla="*/ 2 w 53704"/>
                  <a:gd name="connsiteY4" fmla="*/ 4815 h 59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04" h="593580">
                    <a:moveTo>
                      <a:pt x="2" y="4815"/>
                    </a:moveTo>
                    <a:cubicBezTo>
                      <a:pt x="-351" y="48559"/>
                      <a:pt x="40218" y="485298"/>
                      <a:pt x="48685" y="565731"/>
                    </a:cubicBezTo>
                    <a:cubicBezTo>
                      <a:pt x="57152" y="646164"/>
                      <a:pt x="50449" y="531159"/>
                      <a:pt x="50802" y="487415"/>
                    </a:cubicBezTo>
                    <a:cubicBezTo>
                      <a:pt x="51155" y="443671"/>
                      <a:pt x="57152" y="378760"/>
                      <a:pt x="50802" y="303265"/>
                    </a:cubicBezTo>
                    <a:cubicBezTo>
                      <a:pt x="44452" y="227771"/>
                      <a:pt x="355" y="-38929"/>
                      <a:pt x="2" y="48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8" name="フリーフォーム: 図形 77">
                <a:extLst>
                  <a:ext uri="{FF2B5EF4-FFF2-40B4-BE49-F238E27FC236}">
                    <a16:creationId xmlns:a16="http://schemas.microsoft.com/office/drawing/2014/main" id="{2B00B632-C34C-4555-8CAB-1AB9698651CB}"/>
                  </a:ext>
                </a:extLst>
              </p:cNvPr>
              <p:cNvSpPr/>
              <p:nvPr/>
            </p:nvSpPr>
            <p:spPr>
              <a:xfrm>
                <a:off x="10180751" y="3124009"/>
                <a:ext cx="59122" cy="617546"/>
              </a:xfrm>
              <a:custGeom>
                <a:avLst/>
                <a:gdLst>
                  <a:gd name="connsiteX0" fmla="*/ 42749 w 59122"/>
                  <a:gd name="connsiteY0" fmla="*/ 191 h 617546"/>
                  <a:gd name="connsiteX1" fmla="*/ 57566 w 59122"/>
                  <a:gd name="connsiteY1" fmla="*/ 389658 h 617546"/>
                  <a:gd name="connsiteX2" fmla="*/ 416 w 59122"/>
                  <a:gd name="connsiteY2" fmla="*/ 616141 h 617546"/>
                  <a:gd name="connsiteX3" fmla="*/ 32166 w 59122"/>
                  <a:gd name="connsiteY3" fmla="*/ 478558 h 617546"/>
                  <a:gd name="connsiteX4" fmla="*/ 40632 w 59122"/>
                  <a:gd name="connsiteY4" fmla="*/ 338858 h 617546"/>
                  <a:gd name="connsiteX5" fmla="*/ 42749 w 59122"/>
                  <a:gd name="connsiteY5" fmla="*/ 191 h 617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22" h="617546">
                    <a:moveTo>
                      <a:pt x="42749" y="191"/>
                    </a:moveTo>
                    <a:cubicBezTo>
                      <a:pt x="45571" y="8658"/>
                      <a:pt x="64621" y="287000"/>
                      <a:pt x="57566" y="389658"/>
                    </a:cubicBezTo>
                    <a:cubicBezTo>
                      <a:pt x="50511" y="492316"/>
                      <a:pt x="4649" y="601324"/>
                      <a:pt x="416" y="616141"/>
                    </a:cubicBezTo>
                    <a:cubicBezTo>
                      <a:pt x="-3817" y="630958"/>
                      <a:pt x="25463" y="524772"/>
                      <a:pt x="32166" y="478558"/>
                    </a:cubicBezTo>
                    <a:cubicBezTo>
                      <a:pt x="38869" y="432344"/>
                      <a:pt x="39927" y="411177"/>
                      <a:pt x="40632" y="338858"/>
                    </a:cubicBezTo>
                    <a:cubicBezTo>
                      <a:pt x="41337" y="266539"/>
                      <a:pt x="39927" y="-8276"/>
                      <a:pt x="42749" y="1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79" name="フリーフォーム: 図形 78">
                <a:extLst>
                  <a:ext uri="{FF2B5EF4-FFF2-40B4-BE49-F238E27FC236}">
                    <a16:creationId xmlns:a16="http://schemas.microsoft.com/office/drawing/2014/main" id="{63EF51A1-A6D7-407E-8E7B-3A97907F29F2}"/>
                  </a:ext>
                </a:extLst>
              </p:cNvPr>
              <p:cNvSpPr/>
              <p:nvPr/>
            </p:nvSpPr>
            <p:spPr>
              <a:xfrm>
                <a:off x="10115531" y="3634873"/>
                <a:ext cx="61167" cy="347377"/>
              </a:xfrm>
              <a:custGeom>
                <a:avLst/>
                <a:gdLst>
                  <a:gd name="connsiteX0" fmla="*/ 57169 w 61167"/>
                  <a:gd name="connsiteY0" fmla="*/ 1560 h 347377"/>
                  <a:gd name="connsiteX1" fmla="*/ 19 w 61167"/>
                  <a:gd name="connsiteY1" fmla="*/ 340227 h 347377"/>
                  <a:gd name="connsiteX2" fmla="*/ 50819 w 61167"/>
                  <a:gd name="connsiteY2" fmla="*/ 217460 h 347377"/>
                  <a:gd name="connsiteX3" fmla="*/ 57169 w 61167"/>
                  <a:gd name="connsiteY3" fmla="*/ 1560 h 34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67" h="347377">
                    <a:moveTo>
                      <a:pt x="57169" y="1560"/>
                    </a:moveTo>
                    <a:cubicBezTo>
                      <a:pt x="48702" y="22021"/>
                      <a:pt x="1077" y="304244"/>
                      <a:pt x="19" y="340227"/>
                    </a:cubicBezTo>
                    <a:cubicBezTo>
                      <a:pt x="-1039" y="376210"/>
                      <a:pt x="42352" y="267202"/>
                      <a:pt x="50819" y="217460"/>
                    </a:cubicBezTo>
                    <a:cubicBezTo>
                      <a:pt x="59286" y="167718"/>
                      <a:pt x="65636" y="-18901"/>
                      <a:pt x="57169" y="15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0" name="フリーフォーム: 図形 79">
                <a:extLst>
                  <a:ext uri="{FF2B5EF4-FFF2-40B4-BE49-F238E27FC236}">
                    <a16:creationId xmlns:a16="http://schemas.microsoft.com/office/drawing/2014/main" id="{7434D776-9755-45D5-A6C5-CC1B2B72AFC9}"/>
                  </a:ext>
                </a:extLst>
              </p:cNvPr>
              <p:cNvSpPr/>
              <p:nvPr/>
            </p:nvSpPr>
            <p:spPr>
              <a:xfrm>
                <a:off x="10074701" y="3742953"/>
                <a:ext cx="129009" cy="483916"/>
              </a:xfrm>
              <a:custGeom>
                <a:avLst/>
                <a:gdLst>
                  <a:gd name="connsiteX0" fmla="*/ 125516 w 129009"/>
                  <a:gd name="connsiteY0" fmla="*/ 5664 h 483916"/>
                  <a:gd name="connsiteX1" fmla="*/ 4866 w 129009"/>
                  <a:gd name="connsiteY1" fmla="*/ 467097 h 483916"/>
                  <a:gd name="connsiteX2" fmla="*/ 30266 w 129009"/>
                  <a:gd name="connsiteY2" fmla="*/ 367614 h 483916"/>
                  <a:gd name="connsiteX3" fmla="*/ 91649 w 129009"/>
                  <a:gd name="connsiteY3" fmla="*/ 217330 h 483916"/>
                  <a:gd name="connsiteX4" fmla="*/ 125516 w 129009"/>
                  <a:gd name="connsiteY4" fmla="*/ 5664 h 48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009" h="483916">
                    <a:moveTo>
                      <a:pt x="125516" y="5664"/>
                    </a:moveTo>
                    <a:cubicBezTo>
                      <a:pt x="111052" y="47292"/>
                      <a:pt x="20741" y="406772"/>
                      <a:pt x="4866" y="467097"/>
                    </a:cubicBezTo>
                    <a:cubicBezTo>
                      <a:pt x="-11009" y="527422"/>
                      <a:pt x="15802" y="409242"/>
                      <a:pt x="30266" y="367614"/>
                    </a:cubicBezTo>
                    <a:cubicBezTo>
                      <a:pt x="44730" y="325986"/>
                      <a:pt x="77538" y="270952"/>
                      <a:pt x="91649" y="217330"/>
                    </a:cubicBezTo>
                    <a:cubicBezTo>
                      <a:pt x="105760" y="163708"/>
                      <a:pt x="139980" y="-35964"/>
                      <a:pt x="125516" y="56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1" name="フリーフォーム: 図形 80">
                <a:extLst>
                  <a:ext uri="{FF2B5EF4-FFF2-40B4-BE49-F238E27FC236}">
                    <a16:creationId xmlns:a16="http://schemas.microsoft.com/office/drawing/2014/main" id="{47688287-B70A-4F3D-A9A6-4F162B334BE1}"/>
                  </a:ext>
                </a:extLst>
              </p:cNvPr>
              <p:cNvSpPr/>
              <p:nvPr/>
            </p:nvSpPr>
            <p:spPr>
              <a:xfrm>
                <a:off x="9968967" y="3997293"/>
                <a:ext cx="153811" cy="391412"/>
              </a:xfrm>
              <a:custGeom>
                <a:avLst/>
                <a:gdLst>
                  <a:gd name="connsiteX0" fmla="*/ 149758 w 153811"/>
                  <a:gd name="connsiteY0" fmla="*/ 4795 h 391412"/>
                  <a:gd name="connsiteX1" fmla="*/ 5296 w 153811"/>
                  <a:gd name="connsiteY1" fmla="*/ 377857 h 391412"/>
                  <a:gd name="connsiteX2" fmla="*/ 38633 w 153811"/>
                  <a:gd name="connsiteY2" fmla="*/ 296895 h 391412"/>
                  <a:gd name="connsiteX3" fmla="*/ 108483 w 153811"/>
                  <a:gd name="connsiteY3" fmla="*/ 173070 h 391412"/>
                  <a:gd name="connsiteX4" fmla="*/ 149758 w 153811"/>
                  <a:gd name="connsiteY4" fmla="*/ 4795 h 39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811" h="391412">
                    <a:moveTo>
                      <a:pt x="149758" y="4795"/>
                    </a:moveTo>
                    <a:cubicBezTo>
                      <a:pt x="132560" y="38926"/>
                      <a:pt x="23817" y="329174"/>
                      <a:pt x="5296" y="377857"/>
                    </a:cubicBezTo>
                    <a:cubicBezTo>
                      <a:pt x="-13225" y="426540"/>
                      <a:pt x="21435" y="331026"/>
                      <a:pt x="38633" y="296895"/>
                    </a:cubicBezTo>
                    <a:cubicBezTo>
                      <a:pt x="55831" y="262764"/>
                      <a:pt x="92079" y="217785"/>
                      <a:pt x="108483" y="173070"/>
                    </a:cubicBezTo>
                    <a:cubicBezTo>
                      <a:pt x="124887" y="128355"/>
                      <a:pt x="166956" y="-29336"/>
                      <a:pt x="149758" y="47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2" name="フリーフォーム: 図形 81">
                <a:extLst>
                  <a:ext uri="{FF2B5EF4-FFF2-40B4-BE49-F238E27FC236}">
                    <a16:creationId xmlns:a16="http://schemas.microsoft.com/office/drawing/2014/main" id="{B718BC39-2757-41EC-A741-1A99453C9EC5}"/>
                  </a:ext>
                </a:extLst>
              </p:cNvPr>
              <p:cNvSpPr/>
              <p:nvPr/>
            </p:nvSpPr>
            <p:spPr>
              <a:xfrm>
                <a:off x="9949806" y="3972724"/>
                <a:ext cx="151369" cy="440954"/>
              </a:xfrm>
              <a:custGeom>
                <a:avLst/>
                <a:gdLst>
                  <a:gd name="connsiteX0" fmla="*/ 148282 w 151369"/>
                  <a:gd name="connsiteY0" fmla="*/ 3964 h 440954"/>
                  <a:gd name="connsiteX1" fmla="*/ 3819 w 151369"/>
                  <a:gd name="connsiteY1" fmla="*/ 427826 h 440954"/>
                  <a:gd name="connsiteX2" fmla="*/ 46682 w 151369"/>
                  <a:gd name="connsiteY2" fmla="*/ 323051 h 440954"/>
                  <a:gd name="connsiteX3" fmla="*/ 99069 w 151369"/>
                  <a:gd name="connsiteY3" fmla="*/ 219864 h 440954"/>
                  <a:gd name="connsiteX4" fmla="*/ 148282 w 151369"/>
                  <a:gd name="connsiteY4" fmla="*/ 3964 h 4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69" h="440954">
                    <a:moveTo>
                      <a:pt x="148282" y="3964"/>
                    </a:moveTo>
                    <a:cubicBezTo>
                      <a:pt x="132407" y="38624"/>
                      <a:pt x="20752" y="374645"/>
                      <a:pt x="3819" y="427826"/>
                    </a:cubicBezTo>
                    <a:cubicBezTo>
                      <a:pt x="-13114" y="481007"/>
                      <a:pt x="30807" y="357711"/>
                      <a:pt x="46682" y="323051"/>
                    </a:cubicBezTo>
                    <a:cubicBezTo>
                      <a:pt x="62557" y="288391"/>
                      <a:pt x="83723" y="267754"/>
                      <a:pt x="99069" y="219864"/>
                    </a:cubicBezTo>
                    <a:cubicBezTo>
                      <a:pt x="114415" y="171975"/>
                      <a:pt x="164157" y="-30696"/>
                      <a:pt x="148282" y="39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3" name="フリーフォーム: 図形 82">
                <a:extLst>
                  <a:ext uri="{FF2B5EF4-FFF2-40B4-BE49-F238E27FC236}">
                    <a16:creationId xmlns:a16="http://schemas.microsoft.com/office/drawing/2014/main" id="{8905E6C0-83F0-4151-96F8-C9A6D12F667E}"/>
                  </a:ext>
                </a:extLst>
              </p:cNvPr>
              <p:cNvSpPr/>
              <p:nvPr/>
            </p:nvSpPr>
            <p:spPr>
              <a:xfrm>
                <a:off x="9858135" y="4192660"/>
                <a:ext cx="242344" cy="514721"/>
              </a:xfrm>
              <a:custGeom>
                <a:avLst/>
                <a:gdLst>
                  <a:gd name="connsiteX0" fmla="*/ 233603 w 242344"/>
                  <a:gd name="connsiteY0" fmla="*/ 11040 h 514721"/>
                  <a:gd name="connsiteX1" fmla="*/ 8178 w 242344"/>
                  <a:gd name="connsiteY1" fmla="*/ 490465 h 514721"/>
                  <a:gd name="connsiteX2" fmla="*/ 62153 w 242344"/>
                  <a:gd name="connsiteY2" fmla="*/ 415853 h 514721"/>
                  <a:gd name="connsiteX3" fmla="*/ 184390 w 242344"/>
                  <a:gd name="connsiteY3" fmla="*/ 172965 h 514721"/>
                  <a:gd name="connsiteX4" fmla="*/ 233603 w 242344"/>
                  <a:gd name="connsiteY4" fmla="*/ 11040 h 51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44" h="514721">
                    <a:moveTo>
                      <a:pt x="233603" y="11040"/>
                    </a:moveTo>
                    <a:cubicBezTo>
                      <a:pt x="204234" y="63957"/>
                      <a:pt x="36753" y="422996"/>
                      <a:pt x="8178" y="490465"/>
                    </a:cubicBezTo>
                    <a:cubicBezTo>
                      <a:pt x="-20397" y="557934"/>
                      <a:pt x="32784" y="468770"/>
                      <a:pt x="62153" y="415853"/>
                    </a:cubicBezTo>
                    <a:cubicBezTo>
                      <a:pt x="91522" y="362936"/>
                      <a:pt x="157667" y="236730"/>
                      <a:pt x="184390" y="172965"/>
                    </a:cubicBezTo>
                    <a:cubicBezTo>
                      <a:pt x="211113" y="109200"/>
                      <a:pt x="262972" y="-41877"/>
                      <a:pt x="233603" y="110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4" name="フリーフォーム: 図形 83">
                <a:extLst>
                  <a:ext uri="{FF2B5EF4-FFF2-40B4-BE49-F238E27FC236}">
                    <a16:creationId xmlns:a16="http://schemas.microsoft.com/office/drawing/2014/main" id="{7275349C-CEE9-450E-8715-9835C026C493}"/>
                  </a:ext>
                </a:extLst>
              </p:cNvPr>
              <p:cNvSpPr/>
              <p:nvPr/>
            </p:nvSpPr>
            <p:spPr>
              <a:xfrm>
                <a:off x="9777300" y="4436465"/>
                <a:ext cx="184269" cy="308445"/>
              </a:xfrm>
              <a:custGeom>
                <a:avLst/>
                <a:gdLst>
                  <a:gd name="connsiteX0" fmla="*/ 184263 w 184269"/>
                  <a:gd name="connsiteY0" fmla="*/ 598 h 308445"/>
                  <a:gd name="connsiteX1" fmla="*/ 87425 w 184269"/>
                  <a:gd name="connsiteY1" fmla="*/ 168873 h 308445"/>
                  <a:gd name="connsiteX2" fmla="*/ 1700 w 184269"/>
                  <a:gd name="connsiteY2" fmla="*/ 306985 h 308445"/>
                  <a:gd name="connsiteX3" fmla="*/ 35038 w 184269"/>
                  <a:gd name="connsiteY3" fmla="*/ 233960 h 308445"/>
                  <a:gd name="connsiteX4" fmla="*/ 92188 w 184269"/>
                  <a:gd name="connsiteY4" fmla="*/ 116485 h 308445"/>
                  <a:gd name="connsiteX5" fmla="*/ 184263 w 184269"/>
                  <a:gd name="connsiteY5" fmla="*/ 598 h 30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269" h="308445">
                    <a:moveTo>
                      <a:pt x="184263" y="598"/>
                    </a:moveTo>
                    <a:cubicBezTo>
                      <a:pt x="183469" y="9329"/>
                      <a:pt x="117852" y="117809"/>
                      <a:pt x="87425" y="168873"/>
                    </a:cubicBezTo>
                    <a:cubicBezTo>
                      <a:pt x="56998" y="219938"/>
                      <a:pt x="10431" y="296137"/>
                      <a:pt x="1700" y="306985"/>
                    </a:cubicBezTo>
                    <a:cubicBezTo>
                      <a:pt x="-7031" y="317833"/>
                      <a:pt x="19957" y="265710"/>
                      <a:pt x="35038" y="233960"/>
                    </a:cubicBezTo>
                    <a:cubicBezTo>
                      <a:pt x="50119" y="202210"/>
                      <a:pt x="69434" y="151939"/>
                      <a:pt x="92188" y="116485"/>
                    </a:cubicBezTo>
                    <a:cubicBezTo>
                      <a:pt x="114942" y="81031"/>
                      <a:pt x="185057" y="-8133"/>
                      <a:pt x="184263" y="5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5" name="フリーフォーム: 図形 84">
                <a:extLst>
                  <a:ext uri="{FF2B5EF4-FFF2-40B4-BE49-F238E27FC236}">
                    <a16:creationId xmlns:a16="http://schemas.microsoft.com/office/drawing/2014/main" id="{1D2E590D-9A47-45B3-989D-EF943CF57908}"/>
                  </a:ext>
                </a:extLst>
              </p:cNvPr>
              <p:cNvSpPr/>
              <p:nvPr/>
            </p:nvSpPr>
            <p:spPr>
              <a:xfrm>
                <a:off x="9480833" y="4734322"/>
                <a:ext cx="383594" cy="507701"/>
              </a:xfrm>
              <a:custGeom>
                <a:avLst/>
                <a:gdLst>
                  <a:gd name="connsiteX0" fmla="*/ 374367 w 383594"/>
                  <a:gd name="connsiteY0" fmla="*/ 7541 h 507701"/>
                  <a:gd name="connsiteX1" fmla="*/ 17180 w 383594"/>
                  <a:gd name="connsiteY1" fmla="*/ 486966 h 507701"/>
                  <a:gd name="connsiteX2" fmla="*/ 77505 w 383594"/>
                  <a:gd name="connsiteY2" fmla="*/ 399653 h 507701"/>
                  <a:gd name="connsiteX3" fmla="*/ 261655 w 383594"/>
                  <a:gd name="connsiteY3" fmla="*/ 205978 h 507701"/>
                  <a:gd name="connsiteX4" fmla="*/ 374367 w 383594"/>
                  <a:gd name="connsiteY4" fmla="*/ 7541 h 50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594" h="507701">
                    <a:moveTo>
                      <a:pt x="374367" y="7541"/>
                    </a:moveTo>
                    <a:cubicBezTo>
                      <a:pt x="333621" y="54372"/>
                      <a:pt x="66657" y="421614"/>
                      <a:pt x="17180" y="486966"/>
                    </a:cubicBezTo>
                    <a:cubicBezTo>
                      <a:pt x="-32297" y="552318"/>
                      <a:pt x="36759" y="446484"/>
                      <a:pt x="77505" y="399653"/>
                    </a:cubicBezTo>
                    <a:cubicBezTo>
                      <a:pt x="118251" y="352822"/>
                      <a:pt x="212707" y="267097"/>
                      <a:pt x="261655" y="205978"/>
                    </a:cubicBezTo>
                    <a:cubicBezTo>
                      <a:pt x="310603" y="144859"/>
                      <a:pt x="415113" y="-39290"/>
                      <a:pt x="374367" y="75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6" name="フリーフォーム: 図形 85">
                <a:extLst>
                  <a:ext uri="{FF2B5EF4-FFF2-40B4-BE49-F238E27FC236}">
                    <a16:creationId xmlns:a16="http://schemas.microsoft.com/office/drawing/2014/main" id="{27CC011D-CB78-4048-8D36-EF64BE981C3F}"/>
                  </a:ext>
                </a:extLst>
              </p:cNvPr>
              <p:cNvSpPr/>
              <p:nvPr/>
            </p:nvSpPr>
            <p:spPr>
              <a:xfrm>
                <a:off x="9557804" y="4695779"/>
                <a:ext cx="282573" cy="409723"/>
              </a:xfrm>
              <a:custGeom>
                <a:avLst/>
                <a:gdLst>
                  <a:gd name="connsiteX0" fmla="*/ 278346 w 282573"/>
                  <a:gd name="connsiteY0" fmla="*/ 3221 h 409723"/>
                  <a:gd name="connsiteX1" fmla="*/ 10059 w 282573"/>
                  <a:gd name="connsiteY1" fmla="*/ 396921 h 409723"/>
                  <a:gd name="connsiteX2" fmla="*/ 67209 w 282573"/>
                  <a:gd name="connsiteY2" fmla="*/ 304846 h 409723"/>
                  <a:gd name="connsiteX3" fmla="*/ 165634 w 282573"/>
                  <a:gd name="connsiteY3" fmla="*/ 214359 h 409723"/>
                  <a:gd name="connsiteX4" fmla="*/ 278346 w 282573"/>
                  <a:gd name="connsiteY4" fmla="*/ 3221 h 40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573" h="409723">
                    <a:moveTo>
                      <a:pt x="278346" y="3221"/>
                    </a:moveTo>
                    <a:cubicBezTo>
                      <a:pt x="252417" y="33648"/>
                      <a:pt x="45249" y="346650"/>
                      <a:pt x="10059" y="396921"/>
                    </a:cubicBezTo>
                    <a:cubicBezTo>
                      <a:pt x="-25131" y="447192"/>
                      <a:pt x="41280" y="335273"/>
                      <a:pt x="67209" y="304846"/>
                    </a:cubicBezTo>
                    <a:cubicBezTo>
                      <a:pt x="93138" y="274419"/>
                      <a:pt x="127270" y="261984"/>
                      <a:pt x="165634" y="214359"/>
                    </a:cubicBezTo>
                    <a:cubicBezTo>
                      <a:pt x="203998" y="166734"/>
                      <a:pt x="304275" y="-27206"/>
                      <a:pt x="278346" y="32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7" name="フリーフォーム: 図形 86">
                <a:extLst>
                  <a:ext uri="{FF2B5EF4-FFF2-40B4-BE49-F238E27FC236}">
                    <a16:creationId xmlns:a16="http://schemas.microsoft.com/office/drawing/2014/main" id="{10A67E27-AE6E-483D-9925-7BF52CA1E771}"/>
                  </a:ext>
                </a:extLst>
              </p:cNvPr>
              <p:cNvSpPr/>
              <p:nvPr/>
            </p:nvSpPr>
            <p:spPr>
              <a:xfrm>
                <a:off x="9339529" y="4859691"/>
                <a:ext cx="361927" cy="465921"/>
              </a:xfrm>
              <a:custGeom>
                <a:avLst/>
                <a:gdLst>
                  <a:gd name="connsiteX0" fmla="*/ 355334 w 361927"/>
                  <a:gd name="connsiteY0" fmla="*/ 4409 h 465921"/>
                  <a:gd name="connsiteX1" fmla="*/ 15609 w 361927"/>
                  <a:gd name="connsiteY1" fmla="*/ 442559 h 465921"/>
                  <a:gd name="connsiteX2" fmla="*/ 74346 w 361927"/>
                  <a:gd name="connsiteY2" fmla="*/ 386997 h 465921"/>
                  <a:gd name="connsiteX3" fmla="*/ 228334 w 361927"/>
                  <a:gd name="connsiteY3" fmla="*/ 225072 h 465921"/>
                  <a:gd name="connsiteX4" fmla="*/ 355334 w 361927"/>
                  <a:gd name="connsiteY4" fmla="*/ 4409 h 46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27" h="465921">
                    <a:moveTo>
                      <a:pt x="355334" y="4409"/>
                    </a:moveTo>
                    <a:cubicBezTo>
                      <a:pt x="319880" y="40657"/>
                      <a:pt x="62440" y="378794"/>
                      <a:pt x="15609" y="442559"/>
                    </a:cubicBezTo>
                    <a:cubicBezTo>
                      <a:pt x="-31222" y="506324"/>
                      <a:pt x="38892" y="423245"/>
                      <a:pt x="74346" y="386997"/>
                    </a:cubicBezTo>
                    <a:cubicBezTo>
                      <a:pt x="109800" y="350749"/>
                      <a:pt x="182826" y="284603"/>
                      <a:pt x="228334" y="225072"/>
                    </a:cubicBezTo>
                    <a:cubicBezTo>
                      <a:pt x="273842" y="165541"/>
                      <a:pt x="390788" y="-31839"/>
                      <a:pt x="355334" y="4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8" name="フリーフォーム: 図形 87">
                <a:extLst>
                  <a:ext uri="{FF2B5EF4-FFF2-40B4-BE49-F238E27FC236}">
                    <a16:creationId xmlns:a16="http://schemas.microsoft.com/office/drawing/2014/main" id="{547C0E5A-CFCE-4922-8C5A-F0F6922F6D53}"/>
                  </a:ext>
                </a:extLst>
              </p:cNvPr>
              <p:cNvSpPr/>
              <p:nvPr/>
            </p:nvSpPr>
            <p:spPr>
              <a:xfrm>
                <a:off x="9263107" y="5194674"/>
                <a:ext cx="264017" cy="272143"/>
              </a:xfrm>
              <a:custGeom>
                <a:avLst/>
                <a:gdLst>
                  <a:gd name="connsiteX0" fmla="*/ 263481 w 264017"/>
                  <a:gd name="connsiteY0" fmla="*/ 1214 h 272143"/>
                  <a:gd name="connsiteX1" fmla="*/ 9481 w 264017"/>
                  <a:gd name="connsiteY1" fmla="*/ 266326 h 272143"/>
                  <a:gd name="connsiteX2" fmla="*/ 74568 w 264017"/>
                  <a:gd name="connsiteY2" fmla="*/ 171076 h 272143"/>
                  <a:gd name="connsiteX3" fmla="*/ 263481 w 264017"/>
                  <a:gd name="connsiteY3" fmla="*/ 1214 h 27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017" h="272143">
                    <a:moveTo>
                      <a:pt x="263481" y="1214"/>
                    </a:moveTo>
                    <a:cubicBezTo>
                      <a:pt x="252633" y="17089"/>
                      <a:pt x="40966" y="238016"/>
                      <a:pt x="9481" y="266326"/>
                    </a:cubicBezTo>
                    <a:cubicBezTo>
                      <a:pt x="-22005" y="294636"/>
                      <a:pt x="31441" y="212615"/>
                      <a:pt x="74568" y="171076"/>
                    </a:cubicBezTo>
                    <a:cubicBezTo>
                      <a:pt x="117695" y="129537"/>
                      <a:pt x="274329" y="-14661"/>
                      <a:pt x="263481" y="12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89" name="フリーフォーム: 図形 88">
                <a:extLst>
                  <a:ext uri="{FF2B5EF4-FFF2-40B4-BE49-F238E27FC236}">
                    <a16:creationId xmlns:a16="http://schemas.microsoft.com/office/drawing/2014/main" id="{8365BA84-6CC4-4A00-87AF-32EC913EF22A}"/>
                  </a:ext>
                </a:extLst>
              </p:cNvPr>
              <p:cNvSpPr/>
              <p:nvPr/>
            </p:nvSpPr>
            <p:spPr>
              <a:xfrm>
                <a:off x="8990619" y="5319454"/>
                <a:ext cx="381532" cy="318730"/>
              </a:xfrm>
              <a:custGeom>
                <a:avLst/>
                <a:gdLst>
                  <a:gd name="connsiteX0" fmla="*/ 375631 w 381532"/>
                  <a:gd name="connsiteY0" fmla="*/ 6609 h 318730"/>
                  <a:gd name="connsiteX1" fmla="*/ 13681 w 381532"/>
                  <a:gd name="connsiteY1" fmla="*/ 303471 h 318730"/>
                  <a:gd name="connsiteX2" fmla="*/ 91469 w 381532"/>
                  <a:gd name="connsiteY2" fmla="*/ 257434 h 318730"/>
                  <a:gd name="connsiteX3" fmla="*/ 237519 w 381532"/>
                  <a:gd name="connsiteY3" fmla="*/ 98684 h 318730"/>
                  <a:gd name="connsiteX4" fmla="*/ 237519 w 381532"/>
                  <a:gd name="connsiteY4" fmla="*/ 97096 h 318730"/>
                  <a:gd name="connsiteX5" fmla="*/ 375631 w 381532"/>
                  <a:gd name="connsiteY5" fmla="*/ 6609 h 31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32" h="318730">
                    <a:moveTo>
                      <a:pt x="375631" y="6609"/>
                    </a:moveTo>
                    <a:cubicBezTo>
                      <a:pt x="338325" y="41005"/>
                      <a:pt x="61041" y="261667"/>
                      <a:pt x="13681" y="303471"/>
                    </a:cubicBezTo>
                    <a:cubicBezTo>
                      <a:pt x="-33679" y="345275"/>
                      <a:pt x="54163" y="291565"/>
                      <a:pt x="91469" y="257434"/>
                    </a:cubicBezTo>
                    <a:cubicBezTo>
                      <a:pt x="128775" y="223303"/>
                      <a:pt x="237519" y="98684"/>
                      <a:pt x="237519" y="98684"/>
                    </a:cubicBezTo>
                    <a:cubicBezTo>
                      <a:pt x="261861" y="71961"/>
                      <a:pt x="212913" y="111648"/>
                      <a:pt x="237519" y="97096"/>
                    </a:cubicBezTo>
                    <a:cubicBezTo>
                      <a:pt x="262125" y="82544"/>
                      <a:pt x="412937" y="-27787"/>
                      <a:pt x="375631" y="66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0" name="フリーフォーム: 図形 89">
                <a:extLst>
                  <a:ext uri="{FF2B5EF4-FFF2-40B4-BE49-F238E27FC236}">
                    <a16:creationId xmlns:a16="http://schemas.microsoft.com/office/drawing/2014/main" id="{8FC4319A-C47D-4222-B7DB-CCE31481895E}"/>
                  </a:ext>
                </a:extLst>
              </p:cNvPr>
              <p:cNvSpPr/>
              <p:nvPr/>
            </p:nvSpPr>
            <p:spPr>
              <a:xfrm>
                <a:off x="8991173" y="5473485"/>
                <a:ext cx="245652" cy="174104"/>
              </a:xfrm>
              <a:custGeom>
                <a:avLst/>
                <a:gdLst>
                  <a:gd name="connsiteX0" fmla="*/ 244902 w 245652"/>
                  <a:gd name="connsiteY0" fmla="*/ 215 h 174104"/>
                  <a:gd name="connsiteX1" fmla="*/ 6777 w 245652"/>
                  <a:gd name="connsiteY1" fmla="*/ 166903 h 174104"/>
                  <a:gd name="connsiteX2" fmla="*/ 79802 w 245652"/>
                  <a:gd name="connsiteY2" fmla="*/ 131978 h 174104"/>
                  <a:gd name="connsiteX3" fmla="*/ 244902 w 245652"/>
                  <a:gd name="connsiteY3" fmla="*/ 215 h 17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52" h="174104">
                    <a:moveTo>
                      <a:pt x="244902" y="215"/>
                    </a:moveTo>
                    <a:cubicBezTo>
                      <a:pt x="232731" y="6036"/>
                      <a:pt x="34294" y="144942"/>
                      <a:pt x="6777" y="166903"/>
                    </a:cubicBezTo>
                    <a:cubicBezTo>
                      <a:pt x="-20740" y="188864"/>
                      <a:pt x="41966" y="155791"/>
                      <a:pt x="79802" y="131978"/>
                    </a:cubicBezTo>
                    <a:cubicBezTo>
                      <a:pt x="117637" y="108166"/>
                      <a:pt x="257073" y="-5606"/>
                      <a:pt x="244902" y="2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1" name="フリーフォーム: 図形 90">
                <a:extLst>
                  <a:ext uri="{FF2B5EF4-FFF2-40B4-BE49-F238E27FC236}">
                    <a16:creationId xmlns:a16="http://schemas.microsoft.com/office/drawing/2014/main" id="{44AED312-262D-486A-BAC8-45260030D001}"/>
                  </a:ext>
                </a:extLst>
              </p:cNvPr>
              <p:cNvSpPr/>
              <p:nvPr/>
            </p:nvSpPr>
            <p:spPr>
              <a:xfrm>
                <a:off x="8606989" y="5616449"/>
                <a:ext cx="502394" cy="340059"/>
              </a:xfrm>
              <a:custGeom>
                <a:avLst/>
                <a:gdLst>
                  <a:gd name="connsiteX0" fmla="*/ 502086 w 502394"/>
                  <a:gd name="connsiteY0" fmla="*/ 126 h 340059"/>
                  <a:gd name="connsiteX1" fmla="*/ 248086 w 502394"/>
                  <a:gd name="connsiteY1" fmla="*/ 182689 h 340059"/>
                  <a:gd name="connsiteX2" fmla="*/ 436 w 502394"/>
                  <a:gd name="connsiteY2" fmla="*/ 339851 h 340059"/>
                  <a:gd name="connsiteX3" fmla="*/ 195699 w 502394"/>
                  <a:gd name="connsiteY3" fmla="*/ 211264 h 340059"/>
                  <a:gd name="connsiteX4" fmla="*/ 502086 w 502394"/>
                  <a:gd name="connsiteY4" fmla="*/ 126 h 34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394" h="340059">
                    <a:moveTo>
                      <a:pt x="502086" y="126"/>
                    </a:moveTo>
                    <a:cubicBezTo>
                      <a:pt x="510817" y="-4636"/>
                      <a:pt x="331694" y="126068"/>
                      <a:pt x="248086" y="182689"/>
                    </a:cubicBezTo>
                    <a:cubicBezTo>
                      <a:pt x="164478" y="239310"/>
                      <a:pt x="9167" y="335089"/>
                      <a:pt x="436" y="339851"/>
                    </a:cubicBezTo>
                    <a:cubicBezTo>
                      <a:pt x="-8295" y="344613"/>
                      <a:pt x="116059" y="266826"/>
                      <a:pt x="195699" y="211264"/>
                    </a:cubicBezTo>
                    <a:lnTo>
                      <a:pt x="502086" y="126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" name="フリーフォーム: 図形 91">
                <a:extLst>
                  <a:ext uri="{FF2B5EF4-FFF2-40B4-BE49-F238E27FC236}">
                    <a16:creationId xmlns:a16="http://schemas.microsoft.com/office/drawing/2014/main" id="{C40F573D-D230-4E19-B02A-08BE5F50F7B4}"/>
                  </a:ext>
                </a:extLst>
              </p:cNvPr>
              <p:cNvSpPr/>
              <p:nvPr/>
            </p:nvSpPr>
            <p:spPr>
              <a:xfrm>
                <a:off x="8379651" y="5649792"/>
                <a:ext cx="619906" cy="402045"/>
              </a:xfrm>
              <a:custGeom>
                <a:avLst/>
                <a:gdLst>
                  <a:gd name="connsiteX0" fmla="*/ 619887 w 619906"/>
                  <a:gd name="connsiteY0" fmla="*/ 121 h 402045"/>
                  <a:gd name="connsiteX1" fmla="*/ 256349 w 619906"/>
                  <a:gd name="connsiteY1" fmla="*/ 247771 h 402045"/>
                  <a:gd name="connsiteX2" fmla="*/ 3937 w 619906"/>
                  <a:gd name="connsiteY2" fmla="*/ 398583 h 402045"/>
                  <a:gd name="connsiteX3" fmla="*/ 111887 w 619906"/>
                  <a:gd name="connsiteY3" fmla="*/ 347783 h 402045"/>
                  <a:gd name="connsiteX4" fmla="*/ 240474 w 619906"/>
                  <a:gd name="connsiteY4" fmla="*/ 281108 h 402045"/>
                  <a:gd name="connsiteX5" fmla="*/ 619887 w 619906"/>
                  <a:gd name="connsiteY5" fmla="*/ 121 h 40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906" h="402045">
                    <a:moveTo>
                      <a:pt x="619887" y="121"/>
                    </a:moveTo>
                    <a:cubicBezTo>
                      <a:pt x="622533" y="-5435"/>
                      <a:pt x="359007" y="181361"/>
                      <a:pt x="256349" y="247771"/>
                    </a:cubicBezTo>
                    <a:cubicBezTo>
                      <a:pt x="153691" y="314181"/>
                      <a:pt x="28014" y="381914"/>
                      <a:pt x="3937" y="398583"/>
                    </a:cubicBezTo>
                    <a:cubicBezTo>
                      <a:pt x="-20140" y="415252"/>
                      <a:pt x="72464" y="367362"/>
                      <a:pt x="111887" y="347783"/>
                    </a:cubicBezTo>
                    <a:cubicBezTo>
                      <a:pt x="151310" y="328204"/>
                      <a:pt x="152368" y="339845"/>
                      <a:pt x="240474" y="281108"/>
                    </a:cubicBezTo>
                    <a:cubicBezTo>
                      <a:pt x="328580" y="222371"/>
                      <a:pt x="617241" y="5677"/>
                      <a:pt x="619887" y="1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" name="フリーフォーム: 図形 92">
                <a:extLst>
                  <a:ext uri="{FF2B5EF4-FFF2-40B4-BE49-F238E27FC236}">
                    <a16:creationId xmlns:a16="http://schemas.microsoft.com/office/drawing/2014/main" id="{6489B344-A590-4C1C-B117-AEFB0018F797}"/>
                  </a:ext>
                </a:extLst>
              </p:cNvPr>
              <p:cNvSpPr/>
              <p:nvPr/>
            </p:nvSpPr>
            <p:spPr>
              <a:xfrm>
                <a:off x="7816841" y="5976318"/>
                <a:ext cx="799496" cy="383233"/>
              </a:xfrm>
              <a:custGeom>
                <a:avLst/>
                <a:gdLst>
                  <a:gd name="connsiteX0" fmla="*/ 9 w 799496"/>
                  <a:gd name="connsiteY0" fmla="*/ 383207 h 383233"/>
                  <a:gd name="connsiteX1" fmla="*/ 455622 w 799496"/>
                  <a:gd name="connsiteY1" fmla="*/ 195882 h 383233"/>
                  <a:gd name="connsiteX2" fmla="*/ 795347 w 799496"/>
                  <a:gd name="connsiteY2" fmla="*/ 3795 h 383233"/>
                  <a:gd name="connsiteX3" fmla="*/ 631834 w 799496"/>
                  <a:gd name="connsiteY3" fmla="*/ 76820 h 383233"/>
                  <a:gd name="connsiteX4" fmla="*/ 442922 w 799496"/>
                  <a:gd name="connsiteY4" fmla="*/ 183182 h 383233"/>
                  <a:gd name="connsiteX5" fmla="*/ 9 w 799496"/>
                  <a:gd name="connsiteY5" fmla="*/ 383207 h 3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9496" h="383233">
                    <a:moveTo>
                      <a:pt x="9" y="383207"/>
                    </a:moveTo>
                    <a:cubicBezTo>
                      <a:pt x="2126" y="385324"/>
                      <a:pt x="323066" y="259117"/>
                      <a:pt x="455622" y="195882"/>
                    </a:cubicBezTo>
                    <a:cubicBezTo>
                      <a:pt x="588178" y="132647"/>
                      <a:pt x="765978" y="23639"/>
                      <a:pt x="795347" y="3795"/>
                    </a:cubicBezTo>
                    <a:cubicBezTo>
                      <a:pt x="824716" y="-16049"/>
                      <a:pt x="690572" y="46922"/>
                      <a:pt x="631834" y="76820"/>
                    </a:cubicBezTo>
                    <a:cubicBezTo>
                      <a:pt x="573096" y="106718"/>
                      <a:pt x="551930" y="131853"/>
                      <a:pt x="442922" y="183182"/>
                    </a:cubicBezTo>
                    <a:cubicBezTo>
                      <a:pt x="333914" y="234511"/>
                      <a:pt x="-2108" y="381090"/>
                      <a:pt x="9" y="3832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" name="フリーフォーム: 図形 93">
                <a:extLst>
                  <a:ext uri="{FF2B5EF4-FFF2-40B4-BE49-F238E27FC236}">
                    <a16:creationId xmlns:a16="http://schemas.microsoft.com/office/drawing/2014/main" id="{8F36B0FC-39A7-4A09-A100-E28CADA6CC2E}"/>
                  </a:ext>
                </a:extLst>
              </p:cNvPr>
              <p:cNvSpPr/>
              <p:nvPr/>
            </p:nvSpPr>
            <p:spPr>
              <a:xfrm>
                <a:off x="7571608" y="6053484"/>
                <a:ext cx="833894" cy="360279"/>
              </a:xfrm>
              <a:custGeom>
                <a:avLst/>
                <a:gdLst>
                  <a:gd name="connsiteX0" fmla="*/ 807217 w 833894"/>
                  <a:gd name="connsiteY0" fmla="*/ 9179 h 360279"/>
                  <a:gd name="connsiteX1" fmla="*/ 24580 w 833894"/>
                  <a:gd name="connsiteY1" fmla="*/ 345729 h 360279"/>
                  <a:gd name="connsiteX2" fmla="*/ 234130 w 833894"/>
                  <a:gd name="connsiteY2" fmla="*/ 280641 h 360279"/>
                  <a:gd name="connsiteX3" fmla="*/ 613542 w 833894"/>
                  <a:gd name="connsiteY3" fmla="*/ 110779 h 360279"/>
                  <a:gd name="connsiteX4" fmla="*/ 807217 w 833894"/>
                  <a:gd name="connsiteY4" fmla="*/ 9179 h 36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94" h="360279">
                    <a:moveTo>
                      <a:pt x="807217" y="9179"/>
                    </a:moveTo>
                    <a:cubicBezTo>
                      <a:pt x="709057" y="48337"/>
                      <a:pt x="120094" y="300485"/>
                      <a:pt x="24580" y="345729"/>
                    </a:cubicBezTo>
                    <a:cubicBezTo>
                      <a:pt x="-70934" y="390973"/>
                      <a:pt x="135970" y="319799"/>
                      <a:pt x="234130" y="280641"/>
                    </a:cubicBezTo>
                    <a:cubicBezTo>
                      <a:pt x="332290" y="241483"/>
                      <a:pt x="519086" y="155494"/>
                      <a:pt x="613542" y="110779"/>
                    </a:cubicBezTo>
                    <a:cubicBezTo>
                      <a:pt x="707998" y="66064"/>
                      <a:pt x="905377" y="-29979"/>
                      <a:pt x="807217" y="91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" name="フリーフォーム: 図形 94">
                <a:extLst>
                  <a:ext uri="{FF2B5EF4-FFF2-40B4-BE49-F238E27FC236}">
                    <a16:creationId xmlns:a16="http://schemas.microsoft.com/office/drawing/2014/main" id="{4C2F4CC9-4673-49E4-9648-01A616F0D854}"/>
                  </a:ext>
                </a:extLst>
              </p:cNvPr>
              <p:cNvSpPr/>
              <p:nvPr/>
            </p:nvSpPr>
            <p:spPr>
              <a:xfrm>
                <a:off x="6739104" y="6405563"/>
                <a:ext cx="861846" cy="197695"/>
              </a:xfrm>
              <a:custGeom>
                <a:avLst/>
                <a:gdLst>
                  <a:gd name="connsiteX0" fmla="*/ 861846 w 861846"/>
                  <a:gd name="connsiteY0" fmla="*/ 0 h 197695"/>
                  <a:gd name="connsiteX1" fmla="*/ 384009 w 861846"/>
                  <a:gd name="connsiteY1" fmla="*/ 122237 h 197695"/>
                  <a:gd name="connsiteX2" fmla="*/ 1421 w 861846"/>
                  <a:gd name="connsiteY2" fmla="*/ 196850 h 197695"/>
                  <a:gd name="connsiteX3" fmla="*/ 522121 w 861846"/>
                  <a:gd name="connsiteY3" fmla="*/ 74612 h 197695"/>
                  <a:gd name="connsiteX4" fmla="*/ 861846 w 861846"/>
                  <a:gd name="connsiteY4" fmla="*/ 0 h 197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846" h="197695">
                    <a:moveTo>
                      <a:pt x="861846" y="0"/>
                    </a:moveTo>
                    <a:cubicBezTo>
                      <a:pt x="694629" y="44714"/>
                      <a:pt x="527413" y="89429"/>
                      <a:pt x="384009" y="122237"/>
                    </a:cubicBezTo>
                    <a:cubicBezTo>
                      <a:pt x="240605" y="155045"/>
                      <a:pt x="-21598" y="204787"/>
                      <a:pt x="1421" y="196850"/>
                    </a:cubicBezTo>
                    <a:cubicBezTo>
                      <a:pt x="24440" y="188913"/>
                      <a:pt x="522121" y="74612"/>
                      <a:pt x="522121" y="74612"/>
                    </a:cubicBezTo>
                    <a:lnTo>
                      <a:pt x="861846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" name="フリーフォーム: 図形 95">
                <a:extLst>
                  <a:ext uri="{FF2B5EF4-FFF2-40B4-BE49-F238E27FC236}">
                    <a16:creationId xmlns:a16="http://schemas.microsoft.com/office/drawing/2014/main" id="{6E716003-3E23-47DF-9191-F3F898659621}"/>
                  </a:ext>
                </a:extLst>
              </p:cNvPr>
              <p:cNvSpPr/>
              <p:nvPr/>
            </p:nvSpPr>
            <p:spPr>
              <a:xfrm>
                <a:off x="6790519" y="6340742"/>
                <a:ext cx="1074277" cy="275099"/>
              </a:xfrm>
              <a:custGeom>
                <a:avLst/>
                <a:gdLst>
                  <a:gd name="connsiteX0" fmla="*/ 806 w 1074277"/>
                  <a:gd name="connsiteY0" fmla="*/ 274371 h 275099"/>
                  <a:gd name="connsiteX1" fmla="*/ 462769 w 1074277"/>
                  <a:gd name="connsiteY1" fmla="*/ 185471 h 275099"/>
                  <a:gd name="connsiteX2" fmla="*/ 948544 w 1074277"/>
                  <a:gd name="connsiteY2" fmla="*/ 45771 h 275099"/>
                  <a:gd name="connsiteX3" fmla="*/ 1050144 w 1074277"/>
                  <a:gd name="connsiteY3" fmla="*/ 4496 h 275099"/>
                  <a:gd name="connsiteX4" fmla="*/ 577069 w 1074277"/>
                  <a:gd name="connsiteY4" fmla="*/ 137846 h 275099"/>
                  <a:gd name="connsiteX5" fmla="*/ 806 w 1074277"/>
                  <a:gd name="connsiteY5" fmla="*/ 274371 h 27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4277" h="275099">
                    <a:moveTo>
                      <a:pt x="806" y="274371"/>
                    </a:moveTo>
                    <a:cubicBezTo>
                      <a:pt x="-18244" y="282308"/>
                      <a:pt x="304813" y="223571"/>
                      <a:pt x="462769" y="185471"/>
                    </a:cubicBezTo>
                    <a:cubicBezTo>
                      <a:pt x="620725" y="147371"/>
                      <a:pt x="850648" y="75933"/>
                      <a:pt x="948544" y="45771"/>
                    </a:cubicBezTo>
                    <a:cubicBezTo>
                      <a:pt x="1046440" y="15609"/>
                      <a:pt x="1112056" y="-10850"/>
                      <a:pt x="1050144" y="4496"/>
                    </a:cubicBezTo>
                    <a:cubicBezTo>
                      <a:pt x="988232" y="19842"/>
                      <a:pt x="755134" y="94190"/>
                      <a:pt x="577069" y="137846"/>
                    </a:cubicBezTo>
                    <a:lnTo>
                      <a:pt x="806" y="27437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" name="フリーフォーム: 図形 96">
                <a:extLst>
                  <a:ext uri="{FF2B5EF4-FFF2-40B4-BE49-F238E27FC236}">
                    <a16:creationId xmlns:a16="http://schemas.microsoft.com/office/drawing/2014/main" id="{9BB899B6-6F58-494D-998C-F253B4CC1881}"/>
                  </a:ext>
                </a:extLst>
              </p:cNvPr>
              <p:cNvSpPr/>
              <p:nvPr/>
            </p:nvSpPr>
            <p:spPr>
              <a:xfrm>
                <a:off x="6014988" y="6588107"/>
                <a:ext cx="818768" cy="50859"/>
              </a:xfrm>
              <a:custGeom>
                <a:avLst/>
                <a:gdLst>
                  <a:gd name="connsiteX0" fmla="*/ 50 w 818768"/>
                  <a:gd name="connsiteY0" fmla="*/ 14306 h 50859"/>
                  <a:gd name="connsiteX1" fmla="*/ 233412 w 818768"/>
                  <a:gd name="connsiteY1" fmla="*/ 28593 h 50859"/>
                  <a:gd name="connsiteX2" fmla="*/ 811262 w 818768"/>
                  <a:gd name="connsiteY2" fmla="*/ 18 h 50859"/>
                  <a:gd name="connsiteX3" fmla="*/ 577900 w 818768"/>
                  <a:gd name="connsiteY3" fmla="*/ 23831 h 50859"/>
                  <a:gd name="connsiteX4" fmla="*/ 249287 w 818768"/>
                  <a:gd name="connsiteY4" fmla="*/ 50818 h 50859"/>
                  <a:gd name="connsiteX5" fmla="*/ 50 w 818768"/>
                  <a:gd name="connsiteY5" fmla="*/ 14306 h 5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768" h="50859">
                    <a:moveTo>
                      <a:pt x="50" y="14306"/>
                    </a:moveTo>
                    <a:cubicBezTo>
                      <a:pt x="-2596" y="10602"/>
                      <a:pt x="98210" y="30974"/>
                      <a:pt x="233412" y="28593"/>
                    </a:cubicBezTo>
                    <a:cubicBezTo>
                      <a:pt x="368614" y="26212"/>
                      <a:pt x="753847" y="812"/>
                      <a:pt x="811262" y="18"/>
                    </a:cubicBezTo>
                    <a:cubicBezTo>
                      <a:pt x="868677" y="-776"/>
                      <a:pt x="577900" y="23831"/>
                      <a:pt x="577900" y="23831"/>
                    </a:cubicBezTo>
                    <a:cubicBezTo>
                      <a:pt x="484238" y="32298"/>
                      <a:pt x="346389" y="51876"/>
                      <a:pt x="249287" y="50818"/>
                    </a:cubicBezTo>
                    <a:cubicBezTo>
                      <a:pt x="152185" y="49760"/>
                      <a:pt x="2696" y="18010"/>
                      <a:pt x="50" y="143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" name="フリーフォーム: 図形 97">
                <a:extLst>
                  <a:ext uri="{FF2B5EF4-FFF2-40B4-BE49-F238E27FC236}">
                    <a16:creationId xmlns:a16="http://schemas.microsoft.com/office/drawing/2014/main" id="{4528B4C0-2459-41FE-AAF9-E0B4963C02D8}"/>
                  </a:ext>
                </a:extLst>
              </p:cNvPr>
              <p:cNvSpPr/>
              <p:nvPr/>
            </p:nvSpPr>
            <p:spPr>
              <a:xfrm>
                <a:off x="6036691" y="6630628"/>
                <a:ext cx="761981" cy="50083"/>
              </a:xfrm>
              <a:custGeom>
                <a:avLst/>
                <a:gdLst>
                  <a:gd name="connsiteX0" fmla="*/ 572 w 761981"/>
                  <a:gd name="connsiteY0" fmla="*/ 47985 h 50083"/>
                  <a:gd name="connsiteX1" fmla="*/ 399034 w 761981"/>
                  <a:gd name="connsiteY1" fmla="*/ 43222 h 50083"/>
                  <a:gd name="connsiteX2" fmla="*/ 760984 w 761981"/>
                  <a:gd name="connsiteY2" fmla="*/ 360 h 50083"/>
                  <a:gd name="connsiteX3" fmla="*/ 489522 w 761981"/>
                  <a:gd name="connsiteY3" fmla="*/ 22585 h 50083"/>
                  <a:gd name="connsiteX4" fmla="*/ 572 w 761981"/>
                  <a:gd name="connsiteY4" fmla="*/ 47985 h 50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981" h="50083">
                    <a:moveTo>
                      <a:pt x="572" y="47985"/>
                    </a:moveTo>
                    <a:cubicBezTo>
                      <a:pt x="-14509" y="51424"/>
                      <a:pt x="272299" y="51159"/>
                      <a:pt x="399034" y="43222"/>
                    </a:cubicBezTo>
                    <a:cubicBezTo>
                      <a:pt x="525769" y="35285"/>
                      <a:pt x="745903" y="3799"/>
                      <a:pt x="760984" y="360"/>
                    </a:cubicBezTo>
                    <a:cubicBezTo>
                      <a:pt x="776065" y="-3079"/>
                      <a:pt x="617051" y="19146"/>
                      <a:pt x="489522" y="22585"/>
                    </a:cubicBezTo>
                    <a:cubicBezTo>
                      <a:pt x="361993" y="26024"/>
                      <a:pt x="15653" y="44546"/>
                      <a:pt x="572" y="479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" name="フリーフォーム: 図形 98">
                <a:extLst>
                  <a:ext uri="{FF2B5EF4-FFF2-40B4-BE49-F238E27FC236}">
                    <a16:creationId xmlns:a16="http://schemas.microsoft.com/office/drawing/2014/main" id="{558C0DBE-3BDF-4402-B1ED-FFCC5DEE5B08}"/>
                  </a:ext>
                </a:extLst>
              </p:cNvPr>
              <p:cNvSpPr/>
              <p:nvPr/>
            </p:nvSpPr>
            <p:spPr>
              <a:xfrm>
                <a:off x="10031310" y="3739494"/>
                <a:ext cx="208190" cy="890503"/>
              </a:xfrm>
              <a:custGeom>
                <a:avLst/>
                <a:gdLst>
                  <a:gd name="connsiteX0" fmla="*/ 208065 w 208190"/>
                  <a:gd name="connsiteY0" fmla="*/ 656 h 890503"/>
                  <a:gd name="connsiteX1" fmla="*/ 128690 w 208190"/>
                  <a:gd name="connsiteY1" fmla="*/ 591206 h 890503"/>
                  <a:gd name="connsiteX2" fmla="*/ 4865 w 208190"/>
                  <a:gd name="connsiteY2" fmla="*/ 886481 h 890503"/>
                  <a:gd name="connsiteX3" fmla="*/ 36615 w 208190"/>
                  <a:gd name="connsiteY3" fmla="*/ 743606 h 890503"/>
                  <a:gd name="connsiteX4" fmla="*/ 144565 w 208190"/>
                  <a:gd name="connsiteY4" fmla="*/ 480081 h 890503"/>
                  <a:gd name="connsiteX5" fmla="*/ 208065 w 208190"/>
                  <a:gd name="connsiteY5" fmla="*/ 656 h 890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190" h="890503">
                    <a:moveTo>
                      <a:pt x="208065" y="656"/>
                    </a:moveTo>
                    <a:cubicBezTo>
                      <a:pt x="205419" y="19177"/>
                      <a:pt x="162557" y="443569"/>
                      <a:pt x="128690" y="591206"/>
                    </a:cubicBezTo>
                    <a:cubicBezTo>
                      <a:pt x="94823" y="738843"/>
                      <a:pt x="20211" y="861081"/>
                      <a:pt x="4865" y="886481"/>
                    </a:cubicBezTo>
                    <a:cubicBezTo>
                      <a:pt x="-10481" y="911881"/>
                      <a:pt x="13332" y="811339"/>
                      <a:pt x="36615" y="743606"/>
                    </a:cubicBezTo>
                    <a:cubicBezTo>
                      <a:pt x="59898" y="675873"/>
                      <a:pt x="118107" y="599673"/>
                      <a:pt x="144565" y="480081"/>
                    </a:cubicBezTo>
                    <a:cubicBezTo>
                      <a:pt x="171023" y="360489"/>
                      <a:pt x="210711" y="-17865"/>
                      <a:pt x="208065" y="6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" name="フリーフォーム: 図形 99">
                <a:extLst>
                  <a:ext uri="{FF2B5EF4-FFF2-40B4-BE49-F238E27FC236}">
                    <a16:creationId xmlns:a16="http://schemas.microsoft.com/office/drawing/2014/main" id="{587AC0AC-DE32-4833-B1F5-9C1DB9747FA4}"/>
                  </a:ext>
                </a:extLst>
              </p:cNvPr>
              <p:cNvSpPr/>
              <p:nvPr/>
            </p:nvSpPr>
            <p:spPr>
              <a:xfrm>
                <a:off x="9086262" y="4641616"/>
                <a:ext cx="938325" cy="1116933"/>
              </a:xfrm>
              <a:custGeom>
                <a:avLst/>
                <a:gdLst>
                  <a:gd name="connsiteX0" fmla="*/ 937213 w 938325"/>
                  <a:gd name="connsiteY0" fmla="*/ 234 h 1116933"/>
                  <a:gd name="connsiteX1" fmla="*/ 533988 w 938325"/>
                  <a:gd name="connsiteY1" fmla="*/ 635234 h 1116933"/>
                  <a:gd name="connsiteX2" fmla="*/ 22813 w 938325"/>
                  <a:gd name="connsiteY2" fmla="*/ 1095609 h 1116933"/>
                  <a:gd name="connsiteX3" fmla="*/ 121238 w 938325"/>
                  <a:gd name="connsiteY3" fmla="*/ 1006709 h 1116933"/>
                  <a:gd name="connsiteX4" fmla="*/ 410163 w 938325"/>
                  <a:gd name="connsiteY4" fmla="*/ 708259 h 1116933"/>
                  <a:gd name="connsiteX5" fmla="*/ 937213 w 938325"/>
                  <a:gd name="connsiteY5" fmla="*/ 234 h 111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8325" h="1116933">
                    <a:moveTo>
                      <a:pt x="937213" y="234"/>
                    </a:moveTo>
                    <a:cubicBezTo>
                      <a:pt x="957850" y="-11937"/>
                      <a:pt x="686388" y="452672"/>
                      <a:pt x="533988" y="635234"/>
                    </a:cubicBezTo>
                    <a:cubicBezTo>
                      <a:pt x="381588" y="817797"/>
                      <a:pt x="91605" y="1033697"/>
                      <a:pt x="22813" y="1095609"/>
                    </a:cubicBezTo>
                    <a:cubicBezTo>
                      <a:pt x="-45979" y="1157522"/>
                      <a:pt x="56680" y="1071267"/>
                      <a:pt x="121238" y="1006709"/>
                    </a:cubicBezTo>
                    <a:cubicBezTo>
                      <a:pt x="185796" y="942151"/>
                      <a:pt x="274696" y="876534"/>
                      <a:pt x="410163" y="708259"/>
                    </a:cubicBezTo>
                    <a:cubicBezTo>
                      <a:pt x="545630" y="539984"/>
                      <a:pt x="916576" y="12405"/>
                      <a:pt x="937213" y="2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" name="フリーフォーム: 図形 100">
                <a:extLst>
                  <a:ext uri="{FF2B5EF4-FFF2-40B4-BE49-F238E27FC236}">
                    <a16:creationId xmlns:a16="http://schemas.microsoft.com/office/drawing/2014/main" id="{44126C37-6C84-43CD-8910-D8D52DC7C38E}"/>
                  </a:ext>
                </a:extLst>
              </p:cNvPr>
              <p:cNvSpPr/>
              <p:nvPr/>
            </p:nvSpPr>
            <p:spPr>
              <a:xfrm>
                <a:off x="8890402" y="4608664"/>
                <a:ext cx="1168737" cy="1388862"/>
              </a:xfrm>
              <a:custGeom>
                <a:avLst/>
                <a:gdLst>
                  <a:gd name="connsiteX0" fmla="*/ 1167998 w 1168737"/>
                  <a:gd name="connsiteY0" fmla="*/ 1436 h 1388862"/>
                  <a:gd name="connsiteX1" fmla="*/ 809223 w 1168737"/>
                  <a:gd name="connsiteY1" fmla="*/ 636436 h 1388862"/>
                  <a:gd name="connsiteX2" fmla="*/ 15473 w 1168737"/>
                  <a:gd name="connsiteY2" fmla="*/ 1373036 h 1388862"/>
                  <a:gd name="connsiteX3" fmla="*/ 317098 w 1168737"/>
                  <a:gd name="connsiteY3" fmla="*/ 1115861 h 1388862"/>
                  <a:gd name="connsiteX4" fmla="*/ 726673 w 1168737"/>
                  <a:gd name="connsiteY4" fmla="*/ 814236 h 1388862"/>
                  <a:gd name="connsiteX5" fmla="*/ 1167998 w 1168737"/>
                  <a:gd name="connsiteY5" fmla="*/ 1436 h 138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8737" h="1388862">
                    <a:moveTo>
                      <a:pt x="1167998" y="1436"/>
                    </a:moveTo>
                    <a:cubicBezTo>
                      <a:pt x="1181756" y="-28197"/>
                      <a:pt x="1001311" y="407836"/>
                      <a:pt x="809223" y="636436"/>
                    </a:cubicBezTo>
                    <a:cubicBezTo>
                      <a:pt x="617135" y="865036"/>
                      <a:pt x="97494" y="1293132"/>
                      <a:pt x="15473" y="1373036"/>
                    </a:cubicBezTo>
                    <a:cubicBezTo>
                      <a:pt x="-66548" y="1452940"/>
                      <a:pt x="198565" y="1208994"/>
                      <a:pt x="317098" y="1115861"/>
                    </a:cubicBezTo>
                    <a:cubicBezTo>
                      <a:pt x="435631" y="1022728"/>
                      <a:pt x="585385" y="994682"/>
                      <a:pt x="726673" y="814236"/>
                    </a:cubicBezTo>
                    <a:cubicBezTo>
                      <a:pt x="867960" y="633790"/>
                      <a:pt x="1154240" y="31069"/>
                      <a:pt x="1167998" y="14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" name="フリーフォーム: 図形 101">
                <a:extLst>
                  <a:ext uri="{FF2B5EF4-FFF2-40B4-BE49-F238E27FC236}">
                    <a16:creationId xmlns:a16="http://schemas.microsoft.com/office/drawing/2014/main" id="{AFFF7781-20E3-4F66-AB3A-D4952CEC6519}"/>
                  </a:ext>
                </a:extLst>
              </p:cNvPr>
              <p:cNvSpPr/>
              <p:nvPr/>
            </p:nvSpPr>
            <p:spPr>
              <a:xfrm>
                <a:off x="8425329" y="5695302"/>
                <a:ext cx="704757" cy="493943"/>
              </a:xfrm>
              <a:custGeom>
                <a:avLst/>
                <a:gdLst>
                  <a:gd name="connsiteX0" fmla="*/ 686921 w 704757"/>
                  <a:gd name="connsiteY0" fmla="*/ 6998 h 493943"/>
                  <a:gd name="connsiteX1" fmla="*/ 10646 w 704757"/>
                  <a:gd name="connsiteY1" fmla="*/ 483248 h 493943"/>
                  <a:gd name="connsiteX2" fmla="*/ 255121 w 704757"/>
                  <a:gd name="connsiteY2" fmla="*/ 349898 h 493943"/>
                  <a:gd name="connsiteX3" fmla="*/ 490071 w 704757"/>
                  <a:gd name="connsiteY3" fmla="*/ 207023 h 493943"/>
                  <a:gd name="connsiteX4" fmla="*/ 686921 w 704757"/>
                  <a:gd name="connsiteY4" fmla="*/ 6998 h 49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4757" h="493943">
                    <a:moveTo>
                      <a:pt x="686921" y="6998"/>
                    </a:moveTo>
                    <a:cubicBezTo>
                      <a:pt x="607017" y="53035"/>
                      <a:pt x="82613" y="426098"/>
                      <a:pt x="10646" y="483248"/>
                    </a:cubicBezTo>
                    <a:cubicBezTo>
                      <a:pt x="-61321" y="540398"/>
                      <a:pt x="255121" y="349898"/>
                      <a:pt x="255121" y="349898"/>
                    </a:cubicBezTo>
                    <a:cubicBezTo>
                      <a:pt x="335025" y="303861"/>
                      <a:pt x="423925" y="258881"/>
                      <a:pt x="490071" y="207023"/>
                    </a:cubicBezTo>
                    <a:cubicBezTo>
                      <a:pt x="556217" y="155165"/>
                      <a:pt x="766825" y="-39039"/>
                      <a:pt x="686921" y="69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3" name="フリーフォーム: 図形 102">
                <a:extLst>
                  <a:ext uri="{FF2B5EF4-FFF2-40B4-BE49-F238E27FC236}">
                    <a16:creationId xmlns:a16="http://schemas.microsoft.com/office/drawing/2014/main" id="{96DE7144-1F4F-46F3-A946-865282B61AB9}"/>
                  </a:ext>
                </a:extLst>
              </p:cNvPr>
              <p:cNvSpPr/>
              <p:nvPr/>
            </p:nvSpPr>
            <p:spPr>
              <a:xfrm>
                <a:off x="7594150" y="5971537"/>
                <a:ext cx="1304605" cy="630748"/>
              </a:xfrm>
              <a:custGeom>
                <a:avLst/>
                <a:gdLst>
                  <a:gd name="connsiteX0" fmla="*/ 48075 w 1304605"/>
                  <a:gd name="connsiteY0" fmla="*/ 603888 h 630748"/>
                  <a:gd name="connsiteX1" fmla="*/ 114750 w 1304605"/>
                  <a:gd name="connsiteY1" fmla="*/ 581663 h 630748"/>
                  <a:gd name="connsiteX2" fmla="*/ 797375 w 1304605"/>
                  <a:gd name="connsiteY2" fmla="*/ 280038 h 630748"/>
                  <a:gd name="connsiteX3" fmla="*/ 1302200 w 1304605"/>
                  <a:gd name="connsiteY3" fmla="*/ 3813 h 630748"/>
                  <a:gd name="connsiteX4" fmla="*/ 946600 w 1304605"/>
                  <a:gd name="connsiteY4" fmla="*/ 153038 h 630748"/>
                  <a:gd name="connsiteX5" fmla="*/ 48075 w 1304605"/>
                  <a:gd name="connsiteY5" fmla="*/ 603888 h 63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605" h="630748">
                    <a:moveTo>
                      <a:pt x="48075" y="603888"/>
                    </a:moveTo>
                    <a:cubicBezTo>
                      <a:pt x="-90567" y="675326"/>
                      <a:pt x="114750" y="581663"/>
                      <a:pt x="114750" y="581663"/>
                    </a:cubicBezTo>
                    <a:cubicBezTo>
                      <a:pt x="239633" y="527688"/>
                      <a:pt x="599467" y="376346"/>
                      <a:pt x="797375" y="280038"/>
                    </a:cubicBezTo>
                    <a:cubicBezTo>
                      <a:pt x="995283" y="183730"/>
                      <a:pt x="1277329" y="24980"/>
                      <a:pt x="1302200" y="3813"/>
                    </a:cubicBezTo>
                    <a:cubicBezTo>
                      <a:pt x="1327071" y="-17354"/>
                      <a:pt x="1155621" y="51967"/>
                      <a:pt x="946600" y="153038"/>
                    </a:cubicBezTo>
                    <a:cubicBezTo>
                      <a:pt x="737579" y="254109"/>
                      <a:pt x="186717" y="532450"/>
                      <a:pt x="48075" y="6038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4" name="フリーフォーム: 図形 103">
                <a:extLst>
                  <a:ext uri="{FF2B5EF4-FFF2-40B4-BE49-F238E27FC236}">
                    <a16:creationId xmlns:a16="http://schemas.microsoft.com/office/drawing/2014/main" id="{87CC0D4C-9D9C-47D4-A4C6-0919835AD3C1}"/>
                  </a:ext>
                </a:extLst>
              </p:cNvPr>
              <p:cNvSpPr/>
              <p:nvPr/>
            </p:nvSpPr>
            <p:spPr>
              <a:xfrm>
                <a:off x="7663801" y="5970289"/>
                <a:ext cx="1308673" cy="636893"/>
              </a:xfrm>
              <a:custGeom>
                <a:avLst/>
                <a:gdLst>
                  <a:gd name="connsiteX0" fmla="*/ 1264299 w 1308673"/>
                  <a:gd name="connsiteY0" fmla="*/ 20936 h 636893"/>
                  <a:gd name="connsiteX1" fmla="*/ 1213499 w 1308673"/>
                  <a:gd name="connsiteY1" fmla="*/ 52686 h 636893"/>
                  <a:gd name="connsiteX2" fmla="*/ 565799 w 1308673"/>
                  <a:gd name="connsiteY2" fmla="*/ 414636 h 636893"/>
                  <a:gd name="connsiteX3" fmla="*/ 649 w 1308673"/>
                  <a:gd name="connsiteY3" fmla="*/ 636886 h 636893"/>
                  <a:gd name="connsiteX4" fmla="*/ 470549 w 1308673"/>
                  <a:gd name="connsiteY4" fmla="*/ 420986 h 636893"/>
                  <a:gd name="connsiteX5" fmla="*/ 1264299 w 1308673"/>
                  <a:gd name="connsiteY5" fmla="*/ 20936 h 63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8673" h="636893">
                    <a:moveTo>
                      <a:pt x="1264299" y="20936"/>
                    </a:moveTo>
                    <a:cubicBezTo>
                      <a:pt x="1388124" y="-40447"/>
                      <a:pt x="1213499" y="52686"/>
                      <a:pt x="1213499" y="52686"/>
                    </a:cubicBezTo>
                    <a:cubicBezTo>
                      <a:pt x="1097082" y="118303"/>
                      <a:pt x="767941" y="317269"/>
                      <a:pt x="565799" y="414636"/>
                    </a:cubicBezTo>
                    <a:cubicBezTo>
                      <a:pt x="363657" y="512003"/>
                      <a:pt x="16524" y="635828"/>
                      <a:pt x="649" y="636886"/>
                    </a:cubicBezTo>
                    <a:cubicBezTo>
                      <a:pt x="-15226" y="637944"/>
                      <a:pt x="263116" y="528407"/>
                      <a:pt x="470549" y="420986"/>
                    </a:cubicBezTo>
                    <a:cubicBezTo>
                      <a:pt x="677982" y="313565"/>
                      <a:pt x="1140474" y="82319"/>
                      <a:pt x="1264299" y="209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5" name="フリーフォーム: 図形 104">
                <a:extLst>
                  <a:ext uri="{FF2B5EF4-FFF2-40B4-BE49-F238E27FC236}">
                    <a16:creationId xmlns:a16="http://schemas.microsoft.com/office/drawing/2014/main" id="{3C109059-E1D6-4F8A-8151-6FD17493A8B1}"/>
                  </a:ext>
                </a:extLst>
              </p:cNvPr>
              <p:cNvSpPr/>
              <p:nvPr/>
            </p:nvSpPr>
            <p:spPr>
              <a:xfrm>
                <a:off x="6076027" y="6613195"/>
                <a:ext cx="1586234" cy="255450"/>
              </a:xfrm>
              <a:custGeom>
                <a:avLst/>
                <a:gdLst>
                  <a:gd name="connsiteX0" fmla="*/ 13623 w 1586234"/>
                  <a:gd name="connsiteY0" fmla="*/ 251155 h 255450"/>
                  <a:gd name="connsiteX1" fmla="*/ 493048 w 1586234"/>
                  <a:gd name="connsiteY1" fmla="*/ 209880 h 255450"/>
                  <a:gd name="connsiteX2" fmla="*/ 937548 w 1586234"/>
                  <a:gd name="connsiteY2" fmla="*/ 140030 h 255450"/>
                  <a:gd name="connsiteX3" fmla="*/ 1585248 w 1586234"/>
                  <a:gd name="connsiteY3" fmla="*/ 330 h 255450"/>
                  <a:gd name="connsiteX4" fmla="*/ 1058198 w 1586234"/>
                  <a:gd name="connsiteY4" fmla="*/ 105105 h 255450"/>
                  <a:gd name="connsiteX5" fmla="*/ 13623 w 1586234"/>
                  <a:gd name="connsiteY5" fmla="*/ 251155 h 25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6234" h="255450">
                    <a:moveTo>
                      <a:pt x="13623" y="251155"/>
                    </a:moveTo>
                    <a:cubicBezTo>
                      <a:pt x="-80569" y="268618"/>
                      <a:pt x="339061" y="228401"/>
                      <a:pt x="493048" y="209880"/>
                    </a:cubicBezTo>
                    <a:cubicBezTo>
                      <a:pt x="647036" y="191359"/>
                      <a:pt x="755515" y="174955"/>
                      <a:pt x="937548" y="140030"/>
                    </a:cubicBezTo>
                    <a:cubicBezTo>
                      <a:pt x="1119581" y="105105"/>
                      <a:pt x="1565140" y="6151"/>
                      <a:pt x="1585248" y="330"/>
                    </a:cubicBezTo>
                    <a:cubicBezTo>
                      <a:pt x="1605356" y="-5491"/>
                      <a:pt x="1314315" y="67005"/>
                      <a:pt x="1058198" y="105105"/>
                    </a:cubicBezTo>
                    <a:lnTo>
                      <a:pt x="13623" y="25115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6" name="フリーフォーム: 図形 105">
                <a:extLst>
                  <a:ext uri="{FF2B5EF4-FFF2-40B4-BE49-F238E27FC236}">
                    <a16:creationId xmlns:a16="http://schemas.microsoft.com/office/drawing/2014/main" id="{2C6054CF-5714-4112-B3F8-82B33A2D0F91}"/>
                  </a:ext>
                </a:extLst>
              </p:cNvPr>
              <p:cNvSpPr/>
              <p:nvPr/>
            </p:nvSpPr>
            <p:spPr>
              <a:xfrm>
                <a:off x="6029244" y="6741986"/>
                <a:ext cx="654717" cy="52369"/>
              </a:xfrm>
              <a:custGeom>
                <a:avLst/>
                <a:gdLst>
                  <a:gd name="connsiteX0" fmla="*/ 81 w 654717"/>
                  <a:gd name="connsiteY0" fmla="*/ 46164 h 52369"/>
                  <a:gd name="connsiteX1" fmla="*/ 469981 w 654717"/>
                  <a:gd name="connsiteY1" fmla="*/ 49339 h 52369"/>
                  <a:gd name="connsiteX2" fmla="*/ 654131 w 654717"/>
                  <a:gd name="connsiteY2" fmla="*/ 20764 h 52369"/>
                  <a:gd name="connsiteX3" fmla="*/ 508081 w 654717"/>
                  <a:gd name="connsiteY3" fmla="*/ 1714 h 52369"/>
                  <a:gd name="connsiteX4" fmla="*/ 81 w 654717"/>
                  <a:gd name="connsiteY4" fmla="*/ 46164 h 52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717" h="52369">
                    <a:moveTo>
                      <a:pt x="81" y="46164"/>
                    </a:moveTo>
                    <a:cubicBezTo>
                      <a:pt x="-6269" y="54101"/>
                      <a:pt x="360973" y="53572"/>
                      <a:pt x="469981" y="49339"/>
                    </a:cubicBezTo>
                    <a:cubicBezTo>
                      <a:pt x="578989" y="45106"/>
                      <a:pt x="647781" y="28701"/>
                      <a:pt x="654131" y="20764"/>
                    </a:cubicBezTo>
                    <a:cubicBezTo>
                      <a:pt x="660481" y="12827"/>
                      <a:pt x="615502" y="-5694"/>
                      <a:pt x="508081" y="1714"/>
                    </a:cubicBezTo>
                    <a:cubicBezTo>
                      <a:pt x="400660" y="9122"/>
                      <a:pt x="6431" y="38227"/>
                      <a:pt x="81" y="461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7" name="フリーフォーム: 図形 106">
                <a:extLst>
                  <a:ext uri="{FF2B5EF4-FFF2-40B4-BE49-F238E27FC236}">
                    <a16:creationId xmlns:a16="http://schemas.microsoft.com/office/drawing/2014/main" id="{DA7DEA93-3D43-49E8-A803-D0C702BDAEA4}"/>
                  </a:ext>
                </a:extLst>
              </p:cNvPr>
              <p:cNvSpPr/>
              <p:nvPr/>
            </p:nvSpPr>
            <p:spPr>
              <a:xfrm>
                <a:off x="7051455" y="6546619"/>
                <a:ext cx="642261" cy="174930"/>
              </a:xfrm>
              <a:custGeom>
                <a:avLst/>
                <a:gdLst>
                  <a:gd name="connsiteX0" fmla="*/ 3395 w 642261"/>
                  <a:gd name="connsiteY0" fmla="*/ 171681 h 174930"/>
                  <a:gd name="connsiteX1" fmla="*/ 244695 w 642261"/>
                  <a:gd name="connsiteY1" fmla="*/ 127231 h 174930"/>
                  <a:gd name="connsiteX2" fmla="*/ 638395 w 642261"/>
                  <a:gd name="connsiteY2" fmla="*/ 3406 h 174930"/>
                  <a:gd name="connsiteX3" fmla="*/ 419320 w 642261"/>
                  <a:gd name="connsiteY3" fmla="*/ 47856 h 174930"/>
                  <a:gd name="connsiteX4" fmla="*/ 3395 w 642261"/>
                  <a:gd name="connsiteY4" fmla="*/ 171681 h 17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261" h="174930">
                    <a:moveTo>
                      <a:pt x="3395" y="171681"/>
                    </a:moveTo>
                    <a:cubicBezTo>
                      <a:pt x="-25709" y="184910"/>
                      <a:pt x="138862" y="155277"/>
                      <a:pt x="244695" y="127231"/>
                    </a:cubicBezTo>
                    <a:cubicBezTo>
                      <a:pt x="350528" y="99185"/>
                      <a:pt x="609291" y="16635"/>
                      <a:pt x="638395" y="3406"/>
                    </a:cubicBezTo>
                    <a:cubicBezTo>
                      <a:pt x="667499" y="-9823"/>
                      <a:pt x="526212" y="17694"/>
                      <a:pt x="419320" y="47856"/>
                    </a:cubicBezTo>
                    <a:cubicBezTo>
                      <a:pt x="312428" y="78018"/>
                      <a:pt x="32499" y="158452"/>
                      <a:pt x="3395" y="1716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035" name="フリーフォーム: 図形 1034">
              <a:extLst>
                <a:ext uri="{FF2B5EF4-FFF2-40B4-BE49-F238E27FC236}">
                  <a16:creationId xmlns:a16="http://schemas.microsoft.com/office/drawing/2014/main" id="{8D0E9174-BBF4-4947-BBC1-7C3D1981A0EE}"/>
                </a:ext>
              </a:extLst>
            </p:cNvPr>
            <p:cNvSpPr/>
            <p:nvPr/>
          </p:nvSpPr>
          <p:spPr>
            <a:xfrm>
              <a:off x="6086436" y="1085287"/>
              <a:ext cx="969967" cy="111828"/>
            </a:xfrm>
            <a:custGeom>
              <a:avLst/>
              <a:gdLst>
                <a:gd name="connsiteX0" fmla="*/ 39 w 969967"/>
                <a:gd name="connsiteY0" fmla="*/ 563 h 111828"/>
                <a:gd name="connsiteX1" fmla="*/ 636627 w 969967"/>
                <a:gd name="connsiteY1" fmla="*/ 57713 h 111828"/>
                <a:gd name="connsiteX2" fmla="*/ 965239 w 969967"/>
                <a:gd name="connsiteY2" fmla="*/ 111688 h 111828"/>
                <a:gd name="connsiteX3" fmla="*/ 816014 w 969967"/>
                <a:gd name="connsiteY3" fmla="*/ 72001 h 111828"/>
                <a:gd name="connsiteX4" fmla="*/ 606464 w 969967"/>
                <a:gd name="connsiteY4" fmla="*/ 30726 h 111828"/>
                <a:gd name="connsiteX5" fmla="*/ 39 w 969967"/>
                <a:gd name="connsiteY5" fmla="*/ 563 h 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9967" h="111828">
                  <a:moveTo>
                    <a:pt x="39" y="563"/>
                  </a:moveTo>
                  <a:cubicBezTo>
                    <a:pt x="5066" y="5061"/>
                    <a:pt x="475760" y="39192"/>
                    <a:pt x="636627" y="57713"/>
                  </a:cubicBezTo>
                  <a:cubicBezTo>
                    <a:pt x="797494" y="76234"/>
                    <a:pt x="935341" y="109307"/>
                    <a:pt x="965239" y="111688"/>
                  </a:cubicBezTo>
                  <a:cubicBezTo>
                    <a:pt x="995137" y="114069"/>
                    <a:pt x="875810" y="85495"/>
                    <a:pt x="816014" y="72001"/>
                  </a:cubicBezTo>
                  <a:cubicBezTo>
                    <a:pt x="756218" y="58507"/>
                    <a:pt x="744841" y="41838"/>
                    <a:pt x="606464" y="30726"/>
                  </a:cubicBezTo>
                  <a:cubicBezTo>
                    <a:pt x="468087" y="19614"/>
                    <a:pt x="-4988" y="-3935"/>
                    <a:pt x="39" y="5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6" name="フリーフォーム: 図形 1035">
              <a:extLst>
                <a:ext uri="{FF2B5EF4-FFF2-40B4-BE49-F238E27FC236}">
                  <a16:creationId xmlns:a16="http://schemas.microsoft.com/office/drawing/2014/main" id="{F71AA5FF-E127-487C-99DF-A01176B05A97}"/>
                </a:ext>
              </a:extLst>
            </p:cNvPr>
            <p:cNvSpPr/>
            <p:nvPr/>
          </p:nvSpPr>
          <p:spPr>
            <a:xfrm>
              <a:off x="5125307" y="1094911"/>
              <a:ext cx="1017193" cy="183588"/>
            </a:xfrm>
            <a:custGeom>
              <a:avLst/>
              <a:gdLst>
                <a:gd name="connsiteX0" fmla="*/ 24543 w 1017193"/>
                <a:gd name="connsiteY0" fmla="*/ 175089 h 183588"/>
                <a:gd name="connsiteX1" fmla="*/ 634143 w 1017193"/>
                <a:gd name="connsiteY1" fmla="*/ 41739 h 183588"/>
                <a:gd name="connsiteX2" fmla="*/ 1015143 w 1017193"/>
                <a:gd name="connsiteY2" fmla="*/ 464 h 183588"/>
                <a:gd name="connsiteX3" fmla="*/ 777018 w 1017193"/>
                <a:gd name="connsiteY3" fmla="*/ 19514 h 183588"/>
                <a:gd name="connsiteX4" fmla="*/ 583343 w 1017193"/>
                <a:gd name="connsiteY4" fmla="*/ 19514 h 183588"/>
                <a:gd name="connsiteX5" fmla="*/ 434118 w 1017193"/>
                <a:gd name="connsiteY5" fmla="*/ 38564 h 183588"/>
                <a:gd name="connsiteX6" fmla="*/ 151543 w 1017193"/>
                <a:gd name="connsiteY6" fmla="*/ 156039 h 183588"/>
                <a:gd name="connsiteX7" fmla="*/ 24543 w 1017193"/>
                <a:gd name="connsiteY7" fmla="*/ 175089 h 1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7193" h="183588">
                  <a:moveTo>
                    <a:pt x="24543" y="175089"/>
                  </a:moveTo>
                  <a:cubicBezTo>
                    <a:pt x="104976" y="156039"/>
                    <a:pt x="469043" y="70843"/>
                    <a:pt x="634143" y="41739"/>
                  </a:cubicBezTo>
                  <a:cubicBezTo>
                    <a:pt x="799243" y="12635"/>
                    <a:pt x="991331" y="4168"/>
                    <a:pt x="1015143" y="464"/>
                  </a:cubicBezTo>
                  <a:cubicBezTo>
                    <a:pt x="1038956" y="-3240"/>
                    <a:pt x="848985" y="16339"/>
                    <a:pt x="777018" y="19514"/>
                  </a:cubicBezTo>
                  <a:cubicBezTo>
                    <a:pt x="705051" y="22689"/>
                    <a:pt x="640493" y="16339"/>
                    <a:pt x="583343" y="19514"/>
                  </a:cubicBezTo>
                  <a:cubicBezTo>
                    <a:pt x="526193" y="22689"/>
                    <a:pt x="506085" y="15810"/>
                    <a:pt x="434118" y="38564"/>
                  </a:cubicBezTo>
                  <a:cubicBezTo>
                    <a:pt x="362151" y="61318"/>
                    <a:pt x="221922" y="133814"/>
                    <a:pt x="151543" y="156039"/>
                  </a:cubicBezTo>
                  <a:cubicBezTo>
                    <a:pt x="81164" y="178264"/>
                    <a:pt x="-55890" y="194139"/>
                    <a:pt x="24543" y="1750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7" name="フリーフォーム: 図形 1036">
              <a:extLst>
                <a:ext uri="{FF2B5EF4-FFF2-40B4-BE49-F238E27FC236}">
                  <a16:creationId xmlns:a16="http://schemas.microsoft.com/office/drawing/2014/main" id="{D398764A-60AC-491B-9393-FC346E9AD6B2}"/>
                </a:ext>
              </a:extLst>
            </p:cNvPr>
            <p:cNvSpPr/>
            <p:nvPr/>
          </p:nvSpPr>
          <p:spPr>
            <a:xfrm>
              <a:off x="4364565" y="1299170"/>
              <a:ext cx="742055" cy="178975"/>
            </a:xfrm>
            <a:custGeom>
              <a:avLst/>
              <a:gdLst>
                <a:gd name="connsiteX0" fmla="*/ 2 w 742055"/>
                <a:gd name="connsiteY0" fmla="*/ 178263 h 178975"/>
                <a:gd name="connsiteX1" fmla="*/ 260352 w 742055"/>
                <a:gd name="connsiteY1" fmla="*/ 140163 h 178975"/>
                <a:gd name="connsiteX2" fmla="*/ 393702 w 742055"/>
                <a:gd name="connsiteY2" fmla="*/ 91480 h 178975"/>
                <a:gd name="connsiteX3" fmla="*/ 740835 w 742055"/>
                <a:gd name="connsiteY3" fmla="*/ 4697 h 178975"/>
                <a:gd name="connsiteX4" fmla="*/ 499535 w 742055"/>
                <a:gd name="connsiteY4" fmla="*/ 21630 h 178975"/>
                <a:gd name="connsiteX5" fmla="*/ 256118 w 742055"/>
                <a:gd name="connsiteY5" fmla="*/ 106297 h 178975"/>
                <a:gd name="connsiteX6" fmla="*/ 2 w 742055"/>
                <a:gd name="connsiteY6" fmla="*/ 178263 h 17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5" h="178975">
                  <a:moveTo>
                    <a:pt x="2" y="178263"/>
                  </a:moveTo>
                  <a:cubicBezTo>
                    <a:pt x="708" y="183907"/>
                    <a:pt x="194735" y="154627"/>
                    <a:pt x="260352" y="140163"/>
                  </a:cubicBezTo>
                  <a:cubicBezTo>
                    <a:pt x="325969" y="125699"/>
                    <a:pt x="313622" y="114058"/>
                    <a:pt x="393702" y="91480"/>
                  </a:cubicBezTo>
                  <a:cubicBezTo>
                    <a:pt x="473783" y="68902"/>
                    <a:pt x="723196" y="16339"/>
                    <a:pt x="740835" y="4697"/>
                  </a:cubicBezTo>
                  <a:cubicBezTo>
                    <a:pt x="758474" y="-6945"/>
                    <a:pt x="580321" y="4697"/>
                    <a:pt x="499535" y="21630"/>
                  </a:cubicBezTo>
                  <a:cubicBezTo>
                    <a:pt x="418749" y="38563"/>
                    <a:pt x="345371" y="80544"/>
                    <a:pt x="256118" y="106297"/>
                  </a:cubicBezTo>
                  <a:cubicBezTo>
                    <a:pt x="166865" y="132050"/>
                    <a:pt x="-704" y="172619"/>
                    <a:pt x="2" y="178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8" name="フリーフォーム: 図形 1037">
              <a:extLst>
                <a:ext uri="{FF2B5EF4-FFF2-40B4-BE49-F238E27FC236}">
                  <a16:creationId xmlns:a16="http://schemas.microsoft.com/office/drawing/2014/main" id="{DE28118A-1D10-4712-BE1D-EFA257998C82}"/>
                </a:ext>
              </a:extLst>
            </p:cNvPr>
            <p:cNvSpPr/>
            <p:nvPr/>
          </p:nvSpPr>
          <p:spPr>
            <a:xfrm>
              <a:off x="3464590" y="1493305"/>
              <a:ext cx="961049" cy="742059"/>
            </a:xfrm>
            <a:custGeom>
              <a:avLst/>
              <a:gdLst>
                <a:gd name="connsiteX0" fmla="*/ 957127 w 961049"/>
                <a:gd name="connsiteY0" fmla="*/ 5295 h 742059"/>
                <a:gd name="connsiteX1" fmla="*/ 726410 w 961049"/>
                <a:gd name="connsiteY1" fmla="*/ 151345 h 742059"/>
                <a:gd name="connsiteX2" fmla="*/ 97760 w 961049"/>
                <a:gd name="connsiteY2" fmla="*/ 621245 h 742059"/>
                <a:gd name="connsiteX3" fmla="*/ 8860 w 961049"/>
                <a:gd name="connsiteY3" fmla="*/ 741895 h 742059"/>
                <a:gd name="connsiteX4" fmla="*/ 169727 w 961049"/>
                <a:gd name="connsiteY4" fmla="*/ 606428 h 742059"/>
                <a:gd name="connsiteX5" fmla="*/ 565543 w 961049"/>
                <a:gd name="connsiteY5" fmla="*/ 303745 h 742059"/>
                <a:gd name="connsiteX6" fmla="*/ 957127 w 961049"/>
                <a:gd name="connsiteY6" fmla="*/ 5295 h 74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1049" h="742059">
                  <a:moveTo>
                    <a:pt x="957127" y="5295"/>
                  </a:moveTo>
                  <a:cubicBezTo>
                    <a:pt x="983938" y="-20105"/>
                    <a:pt x="869638" y="48687"/>
                    <a:pt x="726410" y="151345"/>
                  </a:cubicBezTo>
                  <a:cubicBezTo>
                    <a:pt x="583182" y="254003"/>
                    <a:pt x="217352" y="522820"/>
                    <a:pt x="97760" y="621245"/>
                  </a:cubicBezTo>
                  <a:cubicBezTo>
                    <a:pt x="-21832" y="719670"/>
                    <a:pt x="-3134" y="744364"/>
                    <a:pt x="8860" y="741895"/>
                  </a:cubicBezTo>
                  <a:cubicBezTo>
                    <a:pt x="20854" y="739426"/>
                    <a:pt x="76947" y="679453"/>
                    <a:pt x="169727" y="606428"/>
                  </a:cubicBezTo>
                  <a:cubicBezTo>
                    <a:pt x="262507" y="533403"/>
                    <a:pt x="435368" y="401112"/>
                    <a:pt x="565543" y="303745"/>
                  </a:cubicBezTo>
                  <a:cubicBezTo>
                    <a:pt x="695718" y="206378"/>
                    <a:pt x="930316" y="30695"/>
                    <a:pt x="957127" y="5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39" name="フリーフォーム: 図形 1038">
              <a:extLst>
                <a:ext uri="{FF2B5EF4-FFF2-40B4-BE49-F238E27FC236}">
                  <a16:creationId xmlns:a16="http://schemas.microsoft.com/office/drawing/2014/main" id="{BA53BA0C-EC70-498E-B976-84A519C7AD45}"/>
                </a:ext>
              </a:extLst>
            </p:cNvPr>
            <p:cNvSpPr/>
            <p:nvPr/>
          </p:nvSpPr>
          <p:spPr>
            <a:xfrm>
              <a:off x="2981858" y="4242394"/>
              <a:ext cx="326060" cy="787486"/>
            </a:xfrm>
            <a:custGeom>
              <a:avLst/>
              <a:gdLst>
                <a:gd name="connsiteX0" fmla="*/ 11109 w 326060"/>
                <a:gd name="connsiteY0" fmla="*/ 31156 h 787486"/>
                <a:gd name="connsiteX1" fmla="*/ 23809 w 326060"/>
                <a:gd name="connsiteY1" fmla="*/ 84073 h 787486"/>
                <a:gd name="connsiteX2" fmla="*/ 182559 w 326060"/>
                <a:gd name="connsiteY2" fmla="*/ 515873 h 787486"/>
                <a:gd name="connsiteX3" fmla="*/ 282042 w 326060"/>
                <a:gd name="connsiteY3" fmla="*/ 727539 h 787486"/>
                <a:gd name="connsiteX4" fmla="*/ 324375 w 326060"/>
                <a:gd name="connsiteY4" fmla="*/ 784689 h 787486"/>
                <a:gd name="connsiteX5" fmla="*/ 229125 w 326060"/>
                <a:gd name="connsiteY5" fmla="*/ 659806 h 787486"/>
                <a:gd name="connsiteX6" fmla="*/ 125409 w 326060"/>
                <a:gd name="connsiteY6" fmla="*/ 446023 h 787486"/>
                <a:gd name="connsiteX7" fmla="*/ 11109 w 326060"/>
                <a:gd name="connsiteY7" fmla="*/ 31156 h 78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060" h="787486">
                  <a:moveTo>
                    <a:pt x="11109" y="31156"/>
                  </a:moveTo>
                  <a:cubicBezTo>
                    <a:pt x="-5824" y="-29169"/>
                    <a:pt x="-4766" y="3287"/>
                    <a:pt x="23809" y="84073"/>
                  </a:cubicBezTo>
                  <a:cubicBezTo>
                    <a:pt x="52384" y="164859"/>
                    <a:pt x="139520" y="408629"/>
                    <a:pt x="182559" y="515873"/>
                  </a:cubicBezTo>
                  <a:cubicBezTo>
                    <a:pt x="225598" y="623117"/>
                    <a:pt x="258406" y="682736"/>
                    <a:pt x="282042" y="727539"/>
                  </a:cubicBezTo>
                  <a:cubicBezTo>
                    <a:pt x="305678" y="772342"/>
                    <a:pt x="333194" y="795978"/>
                    <a:pt x="324375" y="784689"/>
                  </a:cubicBezTo>
                  <a:cubicBezTo>
                    <a:pt x="315556" y="773400"/>
                    <a:pt x="262286" y="716250"/>
                    <a:pt x="229125" y="659806"/>
                  </a:cubicBezTo>
                  <a:cubicBezTo>
                    <a:pt x="195964" y="603362"/>
                    <a:pt x="163509" y="549034"/>
                    <a:pt x="125409" y="446023"/>
                  </a:cubicBezTo>
                  <a:cubicBezTo>
                    <a:pt x="87309" y="343012"/>
                    <a:pt x="28042" y="91481"/>
                    <a:pt x="11109" y="311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0" name="フリーフォーム: 図形 1039">
              <a:extLst>
                <a:ext uri="{FF2B5EF4-FFF2-40B4-BE49-F238E27FC236}">
                  <a16:creationId xmlns:a16="http://schemas.microsoft.com/office/drawing/2014/main" id="{E86C9654-783F-4F5B-B46D-A302F1C0D714}"/>
                </a:ext>
              </a:extLst>
            </p:cNvPr>
            <p:cNvSpPr/>
            <p:nvPr/>
          </p:nvSpPr>
          <p:spPr>
            <a:xfrm>
              <a:off x="3361143" y="5130399"/>
              <a:ext cx="403639" cy="403179"/>
            </a:xfrm>
            <a:custGeom>
              <a:avLst/>
              <a:gdLst>
                <a:gd name="connsiteX0" fmla="*/ 124 w 403639"/>
                <a:gd name="connsiteY0" fmla="*/ 401 h 403179"/>
                <a:gd name="connsiteX1" fmla="*/ 216024 w 403639"/>
                <a:gd name="connsiteY1" fmla="*/ 262868 h 403179"/>
                <a:gd name="connsiteX2" fmla="*/ 402290 w 403639"/>
                <a:gd name="connsiteY2" fmla="*/ 402568 h 403179"/>
                <a:gd name="connsiteX3" fmla="*/ 294340 w 403639"/>
                <a:gd name="connsiteY3" fmla="*/ 309434 h 403179"/>
                <a:gd name="connsiteX4" fmla="*/ 186390 w 403639"/>
                <a:gd name="connsiteY4" fmla="*/ 205718 h 403179"/>
                <a:gd name="connsiteX5" fmla="*/ 124 w 403639"/>
                <a:gd name="connsiteY5" fmla="*/ 401 h 40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3639" h="403179">
                  <a:moveTo>
                    <a:pt x="124" y="401"/>
                  </a:moveTo>
                  <a:cubicBezTo>
                    <a:pt x="5063" y="9926"/>
                    <a:pt x="148996" y="195840"/>
                    <a:pt x="216024" y="262868"/>
                  </a:cubicBezTo>
                  <a:cubicBezTo>
                    <a:pt x="283052" y="329896"/>
                    <a:pt x="389237" y="394807"/>
                    <a:pt x="402290" y="402568"/>
                  </a:cubicBezTo>
                  <a:cubicBezTo>
                    <a:pt x="415343" y="410329"/>
                    <a:pt x="330323" y="342242"/>
                    <a:pt x="294340" y="309434"/>
                  </a:cubicBezTo>
                  <a:cubicBezTo>
                    <a:pt x="258357" y="276626"/>
                    <a:pt x="233662" y="257929"/>
                    <a:pt x="186390" y="205718"/>
                  </a:cubicBezTo>
                  <a:cubicBezTo>
                    <a:pt x="139118" y="153507"/>
                    <a:pt x="-4815" y="-9124"/>
                    <a:pt x="124" y="4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1" name="フリーフォーム: 図形 1040">
              <a:extLst>
                <a:ext uri="{FF2B5EF4-FFF2-40B4-BE49-F238E27FC236}">
                  <a16:creationId xmlns:a16="http://schemas.microsoft.com/office/drawing/2014/main" id="{2380EBDC-ED94-4C80-85EA-5BDD599E31F2}"/>
                </a:ext>
              </a:extLst>
            </p:cNvPr>
            <p:cNvSpPr/>
            <p:nvPr/>
          </p:nvSpPr>
          <p:spPr>
            <a:xfrm>
              <a:off x="3903133" y="5647267"/>
              <a:ext cx="725068" cy="438841"/>
            </a:xfrm>
            <a:custGeom>
              <a:avLst/>
              <a:gdLst>
                <a:gd name="connsiteX0" fmla="*/ 0 w 725068"/>
                <a:gd name="connsiteY0" fmla="*/ 0 h 438841"/>
                <a:gd name="connsiteX1" fmla="*/ 260350 w 725068"/>
                <a:gd name="connsiteY1" fmla="*/ 222250 h 438841"/>
                <a:gd name="connsiteX2" fmla="*/ 709084 w 725068"/>
                <a:gd name="connsiteY2" fmla="*/ 433916 h 438841"/>
                <a:gd name="connsiteX3" fmla="*/ 609600 w 725068"/>
                <a:gd name="connsiteY3" fmla="*/ 364066 h 438841"/>
                <a:gd name="connsiteX4" fmla="*/ 461434 w 725068"/>
                <a:gd name="connsiteY4" fmla="*/ 279400 h 438841"/>
                <a:gd name="connsiteX5" fmla="*/ 0 w 725068"/>
                <a:gd name="connsiteY5" fmla="*/ 0 h 43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5068" h="438841">
                  <a:moveTo>
                    <a:pt x="0" y="0"/>
                  </a:moveTo>
                  <a:cubicBezTo>
                    <a:pt x="71084" y="74965"/>
                    <a:pt x="142169" y="149931"/>
                    <a:pt x="260350" y="222250"/>
                  </a:cubicBezTo>
                  <a:cubicBezTo>
                    <a:pt x="378531" y="294569"/>
                    <a:pt x="650876" y="410280"/>
                    <a:pt x="709084" y="433916"/>
                  </a:cubicBezTo>
                  <a:cubicBezTo>
                    <a:pt x="767292" y="457552"/>
                    <a:pt x="650875" y="389819"/>
                    <a:pt x="609600" y="364066"/>
                  </a:cubicBezTo>
                  <a:cubicBezTo>
                    <a:pt x="568325" y="338313"/>
                    <a:pt x="461434" y="279400"/>
                    <a:pt x="461434" y="2794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2" name="フリーフォーム: 図形 1041">
              <a:extLst>
                <a:ext uri="{FF2B5EF4-FFF2-40B4-BE49-F238E27FC236}">
                  <a16:creationId xmlns:a16="http://schemas.microsoft.com/office/drawing/2014/main" id="{415A727D-2055-4A5B-A6F4-C3A8B5115825}"/>
                </a:ext>
              </a:extLst>
            </p:cNvPr>
            <p:cNvSpPr/>
            <p:nvPr/>
          </p:nvSpPr>
          <p:spPr>
            <a:xfrm>
              <a:off x="4638886" y="6106384"/>
              <a:ext cx="1459650" cy="273108"/>
            </a:xfrm>
            <a:custGeom>
              <a:avLst/>
              <a:gdLst>
                <a:gd name="connsiteX0" fmla="*/ 5081 w 1459650"/>
                <a:gd name="connsiteY0" fmla="*/ 2316 h 273108"/>
                <a:gd name="connsiteX1" fmla="*/ 769197 w 1459650"/>
                <a:gd name="connsiteY1" fmla="*/ 226683 h 273108"/>
                <a:gd name="connsiteX2" fmla="*/ 1107864 w 1459650"/>
                <a:gd name="connsiteY2" fmla="*/ 266899 h 273108"/>
                <a:gd name="connsiteX3" fmla="*/ 1459231 w 1459650"/>
                <a:gd name="connsiteY3" fmla="*/ 256316 h 273108"/>
                <a:gd name="connsiteX4" fmla="*/ 1035897 w 1459650"/>
                <a:gd name="connsiteY4" fmla="*/ 264783 h 273108"/>
                <a:gd name="connsiteX5" fmla="*/ 466514 w 1459650"/>
                <a:gd name="connsiteY5" fmla="*/ 118733 h 273108"/>
                <a:gd name="connsiteX6" fmla="*/ 5081 w 1459650"/>
                <a:gd name="connsiteY6" fmla="*/ 2316 h 27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650" h="273108">
                  <a:moveTo>
                    <a:pt x="5081" y="2316"/>
                  </a:moveTo>
                  <a:cubicBezTo>
                    <a:pt x="55528" y="20308"/>
                    <a:pt x="585400" y="182586"/>
                    <a:pt x="769197" y="226683"/>
                  </a:cubicBezTo>
                  <a:cubicBezTo>
                    <a:pt x="952994" y="270780"/>
                    <a:pt x="992858" y="261960"/>
                    <a:pt x="1107864" y="266899"/>
                  </a:cubicBezTo>
                  <a:cubicBezTo>
                    <a:pt x="1222870" y="271838"/>
                    <a:pt x="1471225" y="256669"/>
                    <a:pt x="1459231" y="256316"/>
                  </a:cubicBezTo>
                  <a:cubicBezTo>
                    <a:pt x="1447237" y="255963"/>
                    <a:pt x="1201350" y="287714"/>
                    <a:pt x="1035897" y="264783"/>
                  </a:cubicBezTo>
                  <a:cubicBezTo>
                    <a:pt x="870444" y="241853"/>
                    <a:pt x="640786" y="161772"/>
                    <a:pt x="466514" y="118733"/>
                  </a:cubicBezTo>
                  <a:cubicBezTo>
                    <a:pt x="292242" y="75694"/>
                    <a:pt x="-45366" y="-15676"/>
                    <a:pt x="5081" y="23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3" name="フリーフォーム: 図形 1042">
              <a:extLst>
                <a:ext uri="{FF2B5EF4-FFF2-40B4-BE49-F238E27FC236}">
                  <a16:creationId xmlns:a16="http://schemas.microsoft.com/office/drawing/2014/main" id="{FF5F31F9-55B0-482E-B314-AAC7EBDBBFFF}"/>
                </a:ext>
              </a:extLst>
            </p:cNvPr>
            <p:cNvSpPr/>
            <p:nvPr/>
          </p:nvSpPr>
          <p:spPr>
            <a:xfrm>
              <a:off x="6329766" y="6281645"/>
              <a:ext cx="679934" cy="113062"/>
            </a:xfrm>
            <a:custGeom>
              <a:avLst/>
              <a:gdLst>
                <a:gd name="connsiteX0" fmla="*/ 3301 w 679934"/>
                <a:gd name="connsiteY0" fmla="*/ 112805 h 113062"/>
                <a:gd name="connsiteX1" fmla="*/ 507067 w 679934"/>
                <a:gd name="connsiteY1" fmla="*/ 64122 h 113062"/>
                <a:gd name="connsiteX2" fmla="*/ 678517 w 679934"/>
                <a:gd name="connsiteY2" fmla="*/ 622 h 113062"/>
                <a:gd name="connsiteX3" fmla="*/ 572684 w 679934"/>
                <a:gd name="connsiteY3" fmla="*/ 32372 h 113062"/>
                <a:gd name="connsiteX4" fmla="*/ 301751 w 679934"/>
                <a:gd name="connsiteY4" fmla="*/ 42955 h 113062"/>
                <a:gd name="connsiteX5" fmla="*/ 3301 w 679934"/>
                <a:gd name="connsiteY5" fmla="*/ 112805 h 11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9934" h="113062">
                  <a:moveTo>
                    <a:pt x="3301" y="112805"/>
                  </a:moveTo>
                  <a:cubicBezTo>
                    <a:pt x="37520" y="116333"/>
                    <a:pt x="394531" y="82819"/>
                    <a:pt x="507067" y="64122"/>
                  </a:cubicBezTo>
                  <a:cubicBezTo>
                    <a:pt x="619603" y="45425"/>
                    <a:pt x="667581" y="5914"/>
                    <a:pt x="678517" y="622"/>
                  </a:cubicBezTo>
                  <a:cubicBezTo>
                    <a:pt x="689453" y="-4670"/>
                    <a:pt x="635478" y="25317"/>
                    <a:pt x="572684" y="32372"/>
                  </a:cubicBezTo>
                  <a:cubicBezTo>
                    <a:pt x="509890" y="39427"/>
                    <a:pt x="393473" y="30961"/>
                    <a:pt x="301751" y="42955"/>
                  </a:cubicBezTo>
                  <a:cubicBezTo>
                    <a:pt x="210029" y="54949"/>
                    <a:pt x="-30918" y="109277"/>
                    <a:pt x="3301" y="1128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4" name="フリーフォーム: 図形 1043">
              <a:extLst>
                <a:ext uri="{FF2B5EF4-FFF2-40B4-BE49-F238E27FC236}">
                  <a16:creationId xmlns:a16="http://schemas.microsoft.com/office/drawing/2014/main" id="{4176EBD6-4E2F-4D38-B822-F022BCE9895F}"/>
                </a:ext>
              </a:extLst>
            </p:cNvPr>
            <p:cNvSpPr/>
            <p:nvPr/>
          </p:nvSpPr>
          <p:spPr>
            <a:xfrm>
              <a:off x="7162907" y="1223775"/>
              <a:ext cx="817761" cy="401254"/>
            </a:xfrm>
            <a:custGeom>
              <a:avLst/>
              <a:gdLst>
                <a:gd name="connsiteX0" fmla="*/ 1481 w 817761"/>
                <a:gd name="connsiteY0" fmla="*/ 188 h 401254"/>
                <a:gd name="connsiteX1" fmla="*/ 522181 w 817761"/>
                <a:gd name="connsiteY1" fmla="*/ 227200 h 401254"/>
                <a:gd name="connsiteX2" fmla="*/ 806343 w 817761"/>
                <a:gd name="connsiteY2" fmla="*/ 395475 h 401254"/>
                <a:gd name="connsiteX3" fmla="*/ 723793 w 817761"/>
                <a:gd name="connsiteY3" fmla="*/ 346263 h 401254"/>
                <a:gd name="connsiteX4" fmla="*/ 376131 w 817761"/>
                <a:gd name="connsiteY4" fmla="*/ 190688 h 401254"/>
                <a:gd name="connsiteX5" fmla="*/ 1481 w 817761"/>
                <a:gd name="connsiteY5" fmla="*/ 188 h 40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761" h="401254">
                  <a:moveTo>
                    <a:pt x="1481" y="188"/>
                  </a:moveTo>
                  <a:cubicBezTo>
                    <a:pt x="25823" y="6273"/>
                    <a:pt x="388037" y="161319"/>
                    <a:pt x="522181" y="227200"/>
                  </a:cubicBezTo>
                  <a:cubicBezTo>
                    <a:pt x="656325" y="293081"/>
                    <a:pt x="806343" y="395475"/>
                    <a:pt x="806343" y="395475"/>
                  </a:cubicBezTo>
                  <a:cubicBezTo>
                    <a:pt x="839945" y="415319"/>
                    <a:pt x="795495" y="380394"/>
                    <a:pt x="723793" y="346263"/>
                  </a:cubicBezTo>
                  <a:cubicBezTo>
                    <a:pt x="652091" y="312132"/>
                    <a:pt x="376131" y="190688"/>
                    <a:pt x="376131" y="190688"/>
                  </a:cubicBezTo>
                  <a:cubicBezTo>
                    <a:pt x="259185" y="136978"/>
                    <a:pt x="-22861" y="-5897"/>
                    <a:pt x="1481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5" name="フリーフォーム: 図形 1044">
              <a:extLst>
                <a:ext uri="{FF2B5EF4-FFF2-40B4-BE49-F238E27FC236}">
                  <a16:creationId xmlns:a16="http://schemas.microsoft.com/office/drawing/2014/main" id="{0DD9D20D-47E3-46BE-8E71-25B5907449DC}"/>
                </a:ext>
              </a:extLst>
            </p:cNvPr>
            <p:cNvSpPr/>
            <p:nvPr/>
          </p:nvSpPr>
          <p:spPr>
            <a:xfrm>
              <a:off x="8403511" y="2099287"/>
              <a:ext cx="639055" cy="811610"/>
            </a:xfrm>
            <a:custGeom>
              <a:avLst/>
              <a:gdLst>
                <a:gd name="connsiteX0" fmla="*/ 714 w 639055"/>
                <a:gd name="connsiteY0" fmla="*/ 50188 h 811610"/>
                <a:gd name="connsiteX1" fmla="*/ 168989 w 639055"/>
                <a:gd name="connsiteY1" fmla="*/ 135913 h 811610"/>
                <a:gd name="connsiteX2" fmla="*/ 511889 w 639055"/>
                <a:gd name="connsiteY2" fmla="*/ 580413 h 811610"/>
                <a:gd name="connsiteX3" fmla="*/ 638889 w 639055"/>
                <a:gd name="connsiteY3" fmla="*/ 809013 h 811610"/>
                <a:gd name="connsiteX4" fmla="*/ 527764 w 639055"/>
                <a:gd name="connsiteY4" fmla="*/ 659788 h 811610"/>
                <a:gd name="connsiteX5" fmla="*/ 127714 w 639055"/>
                <a:gd name="connsiteY5" fmla="*/ 47013 h 811610"/>
                <a:gd name="connsiteX6" fmla="*/ 714 w 639055"/>
                <a:gd name="connsiteY6" fmla="*/ 50188 h 81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055" h="811610">
                  <a:moveTo>
                    <a:pt x="714" y="50188"/>
                  </a:moveTo>
                  <a:cubicBezTo>
                    <a:pt x="7593" y="65005"/>
                    <a:pt x="83793" y="47542"/>
                    <a:pt x="168989" y="135913"/>
                  </a:cubicBezTo>
                  <a:cubicBezTo>
                    <a:pt x="254185" y="224284"/>
                    <a:pt x="433572" y="468230"/>
                    <a:pt x="511889" y="580413"/>
                  </a:cubicBezTo>
                  <a:cubicBezTo>
                    <a:pt x="590206" y="692596"/>
                    <a:pt x="636243" y="795784"/>
                    <a:pt x="638889" y="809013"/>
                  </a:cubicBezTo>
                  <a:cubicBezTo>
                    <a:pt x="641535" y="822242"/>
                    <a:pt x="612960" y="786788"/>
                    <a:pt x="527764" y="659788"/>
                  </a:cubicBezTo>
                  <a:cubicBezTo>
                    <a:pt x="442568" y="532788"/>
                    <a:pt x="218731" y="147026"/>
                    <a:pt x="127714" y="47013"/>
                  </a:cubicBezTo>
                  <a:cubicBezTo>
                    <a:pt x="36697" y="-53000"/>
                    <a:pt x="-6165" y="35371"/>
                    <a:pt x="714" y="50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6" name="フリーフォーム: 図形 1045">
              <a:extLst>
                <a:ext uri="{FF2B5EF4-FFF2-40B4-BE49-F238E27FC236}">
                  <a16:creationId xmlns:a16="http://schemas.microsoft.com/office/drawing/2014/main" id="{897139FB-AC36-46D6-9D66-D7D4C12A6558}"/>
                </a:ext>
              </a:extLst>
            </p:cNvPr>
            <p:cNvSpPr/>
            <p:nvPr/>
          </p:nvSpPr>
          <p:spPr>
            <a:xfrm>
              <a:off x="8826264" y="2393110"/>
              <a:ext cx="444879" cy="737486"/>
            </a:xfrm>
            <a:custGeom>
              <a:avLst/>
              <a:gdLst>
                <a:gd name="connsiteX0" fmla="*/ 9761 w 444879"/>
                <a:gd name="connsiteY0" fmla="*/ 10365 h 737486"/>
                <a:gd name="connsiteX1" fmla="*/ 57386 w 444879"/>
                <a:gd name="connsiteY1" fmla="*/ 86565 h 737486"/>
                <a:gd name="connsiteX2" fmla="*/ 378061 w 444879"/>
                <a:gd name="connsiteY2" fmla="*/ 594565 h 737486"/>
                <a:gd name="connsiteX3" fmla="*/ 444736 w 444879"/>
                <a:gd name="connsiteY3" fmla="*/ 737440 h 737486"/>
                <a:gd name="connsiteX4" fmla="*/ 371711 w 444879"/>
                <a:gd name="connsiteY4" fmla="*/ 607265 h 737486"/>
                <a:gd name="connsiteX5" fmla="*/ 285986 w 444879"/>
                <a:gd name="connsiteY5" fmla="*/ 362790 h 737486"/>
                <a:gd name="connsiteX6" fmla="*/ 9761 w 444879"/>
                <a:gd name="connsiteY6" fmla="*/ 10365 h 73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879" h="737486">
                  <a:moveTo>
                    <a:pt x="9761" y="10365"/>
                  </a:moveTo>
                  <a:cubicBezTo>
                    <a:pt x="-28339" y="-35672"/>
                    <a:pt x="57386" y="86565"/>
                    <a:pt x="57386" y="86565"/>
                  </a:cubicBezTo>
                  <a:cubicBezTo>
                    <a:pt x="118769" y="183932"/>
                    <a:pt x="313503" y="486086"/>
                    <a:pt x="378061" y="594565"/>
                  </a:cubicBezTo>
                  <a:cubicBezTo>
                    <a:pt x="442619" y="703044"/>
                    <a:pt x="445794" y="735323"/>
                    <a:pt x="444736" y="737440"/>
                  </a:cubicBezTo>
                  <a:cubicBezTo>
                    <a:pt x="443678" y="739557"/>
                    <a:pt x="398169" y="669707"/>
                    <a:pt x="371711" y="607265"/>
                  </a:cubicBezTo>
                  <a:cubicBezTo>
                    <a:pt x="345253" y="544823"/>
                    <a:pt x="342607" y="462802"/>
                    <a:pt x="285986" y="362790"/>
                  </a:cubicBezTo>
                  <a:cubicBezTo>
                    <a:pt x="229365" y="262778"/>
                    <a:pt x="47861" y="56402"/>
                    <a:pt x="9761" y="103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7" name="フリーフォーム: 図形 1046">
              <a:extLst>
                <a:ext uri="{FF2B5EF4-FFF2-40B4-BE49-F238E27FC236}">
                  <a16:creationId xmlns:a16="http://schemas.microsoft.com/office/drawing/2014/main" id="{306EC735-71BD-4441-AA6D-82A37B47EED0}"/>
                </a:ext>
              </a:extLst>
            </p:cNvPr>
            <p:cNvSpPr/>
            <p:nvPr/>
          </p:nvSpPr>
          <p:spPr>
            <a:xfrm>
              <a:off x="9292302" y="3184522"/>
              <a:ext cx="62198" cy="582757"/>
            </a:xfrm>
            <a:custGeom>
              <a:avLst/>
              <a:gdLst>
                <a:gd name="connsiteX0" fmla="*/ 923 w 62198"/>
                <a:gd name="connsiteY0" fmla="*/ 3 h 582757"/>
                <a:gd name="connsiteX1" fmla="*/ 61248 w 62198"/>
                <a:gd name="connsiteY1" fmla="*/ 327028 h 582757"/>
                <a:gd name="connsiteX2" fmla="*/ 39023 w 62198"/>
                <a:gd name="connsiteY2" fmla="*/ 520703 h 582757"/>
                <a:gd name="connsiteX3" fmla="*/ 54898 w 62198"/>
                <a:gd name="connsiteY3" fmla="*/ 581028 h 582757"/>
                <a:gd name="connsiteX4" fmla="*/ 35848 w 62198"/>
                <a:gd name="connsiteY4" fmla="*/ 466728 h 582757"/>
                <a:gd name="connsiteX5" fmla="*/ 26323 w 62198"/>
                <a:gd name="connsiteY5" fmla="*/ 333378 h 582757"/>
                <a:gd name="connsiteX6" fmla="*/ 923 w 62198"/>
                <a:gd name="connsiteY6" fmla="*/ 3 h 58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98" h="582757">
                  <a:moveTo>
                    <a:pt x="923" y="3"/>
                  </a:moveTo>
                  <a:cubicBezTo>
                    <a:pt x="6744" y="-1055"/>
                    <a:pt x="54898" y="240245"/>
                    <a:pt x="61248" y="327028"/>
                  </a:cubicBezTo>
                  <a:cubicBezTo>
                    <a:pt x="67598" y="413811"/>
                    <a:pt x="40081" y="478370"/>
                    <a:pt x="39023" y="520703"/>
                  </a:cubicBezTo>
                  <a:cubicBezTo>
                    <a:pt x="37965" y="563036"/>
                    <a:pt x="55427" y="590024"/>
                    <a:pt x="54898" y="581028"/>
                  </a:cubicBezTo>
                  <a:cubicBezTo>
                    <a:pt x="54369" y="572032"/>
                    <a:pt x="40610" y="508003"/>
                    <a:pt x="35848" y="466728"/>
                  </a:cubicBezTo>
                  <a:cubicBezTo>
                    <a:pt x="31086" y="425453"/>
                    <a:pt x="34260" y="409578"/>
                    <a:pt x="26323" y="333378"/>
                  </a:cubicBezTo>
                  <a:cubicBezTo>
                    <a:pt x="18386" y="257178"/>
                    <a:pt x="-4898" y="1061"/>
                    <a:pt x="923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8" name="フリーフォーム: 図形 1047">
              <a:extLst>
                <a:ext uri="{FF2B5EF4-FFF2-40B4-BE49-F238E27FC236}">
                  <a16:creationId xmlns:a16="http://schemas.microsoft.com/office/drawing/2014/main" id="{498310A9-3CF0-4BCC-B2A8-03CBDAFECF74}"/>
                </a:ext>
              </a:extLst>
            </p:cNvPr>
            <p:cNvSpPr/>
            <p:nvPr/>
          </p:nvSpPr>
          <p:spPr>
            <a:xfrm>
              <a:off x="8945662" y="4164136"/>
              <a:ext cx="389173" cy="849261"/>
            </a:xfrm>
            <a:custGeom>
              <a:avLst/>
              <a:gdLst>
                <a:gd name="connsiteX0" fmla="*/ 385663 w 389173"/>
                <a:gd name="connsiteY0" fmla="*/ 4639 h 849261"/>
                <a:gd name="connsiteX1" fmla="*/ 290413 w 389173"/>
                <a:gd name="connsiteY1" fmla="*/ 233239 h 849261"/>
                <a:gd name="connsiteX2" fmla="*/ 191988 w 389173"/>
                <a:gd name="connsiteY2" fmla="*/ 496764 h 849261"/>
                <a:gd name="connsiteX3" fmla="*/ 1488 w 389173"/>
                <a:gd name="connsiteY3" fmla="*/ 846014 h 849261"/>
                <a:gd name="connsiteX4" fmla="*/ 106263 w 389173"/>
                <a:gd name="connsiteY4" fmla="*/ 658689 h 849261"/>
                <a:gd name="connsiteX5" fmla="*/ 160238 w 389173"/>
                <a:gd name="connsiteY5" fmla="*/ 449139 h 849261"/>
                <a:gd name="connsiteX6" fmla="*/ 385663 w 389173"/>
                <a:gd name="connsiteY6" fmla="*/ 4639 h 84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9173" h="849261">
                  <a:moveTo>
                    <a:pt x="385663" y="4639"/>
                  </a:moveTo>
                  <a:cubicBezTo>
                    <a:pt x="407359" y="-31344"/>
                    <a:pt x="322692" y="151218"/>
                    <a:pt x="290413" y="233239"/>
                  </a:cubicBezTo>
                  <a:cubicBezTo>
                    <a:pt x="258134" y="315260"/>
                    <a:pt x="240142" y="394635"/>
                    <a:pt x="191988" y="496764"/>
                  </a:cubicBezTo>
                  <a:cubicBezTo>
                    <a:pt x="143834" y="598893"/>
                    <a:pt x="15775" y="819027"/>
                    <a:pt x="1488" y="846014"/>
                  </a:cubicBezTo>
                  <a:cubicBezTo>
                    <a:pt x="-12800" y="873002"/>
                    <a:pt x="79805" y="724835"/>
                    <a:pt x="106263" y="658689"/>
                  </a:cubicBezTo>
                  <a:cubicBezTo>
                    <a:pt x="132721" y="592543"/>
                    <a:pt x="115259" y="560264"/>
                    <a:pt x="160238" y="449139"/>
                  </a:cubicBezTo>
                  <a:cubicBezTo>
                    <a:pt x="205217" y="338014"/>
                    <a:pt x="363967" y="40622"/>
                    <a:pt x="385663" y="46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49" name="フリーフォーム: 図形 1048">
              <a:extLst>
                <a:ext uri="{FF2B5EF4-FFF2-40B4-BE49-F238E27FC236}">
                  <a16:creationId xmlns:a16="http://schemas.microsoft.com/office/drawing/2014/main" id="{013CF779-4AB5-424A-ADF2-F0307832C41B}"/>
                </a:ext>
              </a:extLst>
            </p:cNvPr>
            <p:cNvSpPr/>
            <p:nvPr/>
          </p:nvSpPr>
          <p:spPr>
            <a:xfrm>
              <a:off x="8470883" y="4831503"/>
              <a:ext cx="579882" cy="718408"/>
            </a:xfrm>
            <a:custGeom>
              <a:avLst/>
              <a:gdLst>
                <a:gd name="connsiteX0" fmla="*/ 469917 w 579882"/>
                <a:gd name="connsiteY0" fmla="*/ 200872 h 718408"/>
                <a:gd name="connsiteX1" fmla="*/ 431817 w 579882"/>
                <a:gd name="connsiteY1" fmla="*/ 248497 h 718408"/>
                <a:gd name="connsiteX2" fmla="*/ 200042 w 579882"/>
                <a:gd name="connsiteY2" fmla="*/ 546947 h 718408"/>
                <a:gd name="connsiteX3" fmla="*/ 17 w 579882"/>
                <a:gd name="connsiteY3" fmla="*/ 718397 h 718408"/>
                <a:gd name="connsiteX4" fmla="*/ 187342 w 579882"/>
                <a:gd name="connsiteY4" fmla="*/ 556472 h 718408"/>
                <a:gd name="connsiteX5" fmla="*/ 387367 w 579882"/>
                <a:gd name="connsiteY5" fmla="*/ 372322 h 718408"/>
                <a:gd name="connsiteX6" fmla="*/ 577867 w 579882"/>
                <a:gd name="connsiteY6" fmla="*/ 4022 h 718408"/>
                <a:gd name="connsiteX7" fmla="*/ 469917 w 579882"/>
                <a:gd name="connsiteY7" fmla="*/ 200872 h 71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882" h="718408">
                  <a:moveTo>
                    <a:pt x="469917" y="200872"/>
                  </a:moveTo>
                  <a:cubicBezTo>
                    <a:pt x="445575" y="241618"/>
                    <a:pt x="431817" y="248497"/>
                    <a:pt x="431817" y="248497"/>
                  </a:cubicBezTo>
                  <a:cubicBezTo>
                    <a:pt x="386838" y="306176"/>
                    <a:pt x="272009" y="468630"/>
                    <a:pt x="200042" y="546947"/>
                  </a:cubicBezTo>
                  <a:cubicBezTo>
                    <a:pt x="128075" y="625264"/>
                    <a:pt x="2134" y="716809"/>
                    <a:pt x="17" y="718397"/>
                  </a:cubicBezTo>
                  <a:cubicBezTo>
                    <a:pt x="-2100" y="719985"/>
                    <a:pt x="187342" y="556472"/>
                    <a:pt x="187342" y="556472"/>
                  </a:cubicBezTo>
                  <a:cubicBezTo>
                    <a:pt x="251900" y="498793"/>
                    <a:pt x="322280" y="464397"/>
                    <a:pt x="387367" y="372322"/>
                  </a:cubicBezTo>
                  <a:cubicBezTo>
                    <a:pt x="452454" y="280247"/>
                    <a:pt x="560405" y="37889"/>
                    <a:pt x="577867" y="4022"/>
                  </a:cubicBezTo>
                  <a:cubicBezTo>
                    <a:pt x="595330" y="-29845"/>
                    <a:pt x="494259" y="160126"/>
                    <a:pt x="469917" y="2008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0" name="フリーフォーム: 図形 1049">
              <a:extLst>
                <a:ext uri="{FF2B5EF4-FFF2-40B4-BE49-F238E27FC236}">
                  <a16:creationId xmlns:a16="http://schemas.microsoft.com/office/drawing/2014/main" id="{C07182BD-EEF2-4E38-AFE4-D18D26E8D2A9}"/>
                </a:ext>
              </a:extLst>
            </p:cNvPr>
            <p:cNvSpPr/>
            <p:nvPr/>
          </p:nvSpPr>
          <p:spPr>
            <a:xfrm>
              <a:off x="7399920" y="1359502"/>
              <a:ext cx="984576" cy="787924"/>
            </a:xfrm>
            <a:custGeom>
              <a:avLst/>
              <a:gdLst>
                <a:gd name="connsiteX0" fmla="*/ 2063 w 984576"/>
                <a:gd name="connsiteY0" fmla="*/ 1515 h 787924"/>
                <a:gd name="connsiteX1" fmla="*/ 457147 w 984576"/>
                <a:gd name="connsiteY1" fmla="*/ 314781 h 787924"/>
                <a:gd name="connsiteX2" fmla="*/ 531230 w 984576"/>
                <a:gd name="connsiteY2" fmla="*/ 441781 h 787924"/>
                <a:gd name="connsiteX3" fmla="*/ 696330 w 984576"/>
                <a:gd name="connsiteY3" fmla="*/ 494698 h 787924"/>
                <a:gd name="connsiteX4" fmla="*/ 776763 w 984576"/>
                <a:gd name="connsiteY4" fmla="*/ 564548 h 787924"/>
                <a:gd name="connsiteX5" fmla="*/ 842380 w 984576"/>
                <a:gd name="connsiteY5" fmla="*/ 676731 h 787924"/>
                <a:gd name="connsiteX6" fmla="*/ 984197 w 984576"/>
                <a:gd name="connsiteY6" fmla="*/ 784681 h 787924"/>
                <a:gd name="connsiteX7" fmla="*/ 874130 w 984576"/>
                <a:gd name="connsiteY7" fmla="*/ 733881 h 787924"/>
                <a:gd name="connsiteX8" fmla="*/ 596847 w 984576"/>
                <a:gd name="connsiteY8" fmla="*/ 481998 h 787924"/>
                <a:gd name="connsiteX9" fmla="*/ 393647 w 984576"/>
                <a:gd name="connsiteY9" fmla="*/ 312665 h 787924"/>
                <a:gd name="connsiteX10" fmla="*/ 294163 w 984576"/>
                <a:gd name="connsiteY10" fmla="*/ 200481 h 787924"/>
                <a:gd name="connsiteX11" fmla="*/ 2063 w 984576"/>
                <a:gd name="connsiteY11" fmla="*/ 1515 h 78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4576" h="787924">
                  <a:moveTo>
                    <a:pt x="2063" y="1515"/>
                  </a:moveTo>
                  <a:cubicBezTo>
                    <a:pt x="29227" y="20565"/>
                    <a:pt x="368953" y="241403"/>
                    <a:pt x="457147" y="314781"/>
                  </a:cubicBezTo>
                  <a:cubicBezTo>
                    <a:pt x="545341" y="388159"/>
                    <a:pt x="491366" y="411795"/>
                    <a:pt x="531230" y="441781"/>
                  </a:cubicBezTo>
                  <a:cubicBezTo>
                    <a:pt x="571094" y="471767"/>
                    <a:pt x="655408" y="474237"/>
                    <a:pt x="696330" y="494698"/>
                  </a:cubicBezTo>
                  <a:cubicBezTo>
                    <a:pt x="737252" y="515159"/>
                    <a:pt x="752421" y="534209"/>
                    <a:pt x="776763" y="564548"/>
                  </a:cubicBezTo>
                  <a:cubicBezTo>
                    <a:pt x="801105" y="594887"/>
                    <a:pt x="807808" y="640042"/>
                    <a:pt x="842380" y="676731"/>
                  </a:cubicBezTo>
                  <a:cubicBezTo>
                    <a:pt x="876952" y="713420"/>
                    <a:pt x="978905" y="775156"/>
                    <a:pt x="984197" y="784681"/>
                  </a:cubicBezTo>
                  <a:cubicBezTo>
                    <a:pt x="989489" y="794206"/>
                    <a:pt x="938688" y="784328"/>
                    <a:pt x="874130" y="733881"/>
                  </a:cubicBezTo>
                  <a:cubicBezTo>
                    <a:pt x="809572" y="683434"/>
                    <a:pt x="676927" y="552201"/>
                    <a:pt x="596847" y="481998"/>
                  </a:cubicBezTo>
                  <a:cubicBezTo>
                    <a:pt x="516767" y="411795"/>
                    <a:pt x="444094" y="359584"/>
                    <a:pt x="393647" y="312665"/>
                  </a:cubicBezTo>
                  <a:cubicBezTo>
                    <a:pt x="343200" y="265746"/>
                    <a:pt x="364719" y="252692"/>
                    <a:pt x="294163" y="200481"/>
                  </a:cubicBezTo>
                  <a:cubicBezTo>
                    <a:pt x="223607" y="148270"/>
                    <a:pt x="-25101" y="-17535"/>
                    <a:pt x="2063" y="15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1" name="フリーフォーム: 図形 1050">
              <a:extLst>
                <a:ext uri="{FF2B5EF4-FFF2-40B4-BE49-F238E27FC236}">
                  <a16:creationId xmlns:a16="http://schemas.microsoft.com/office/drawing/2014/main" id="{6E0AB537-827E-4AAB-8B95-8212A71B5E31}"/>
                </a:ext>
              </a:extLst>
            </p:cNvPr>
            <p:cNvSpPr/>
            <p:nvPr/>
          </p:nvSpPr>
          <p:spPr>
            <a:xfrm>
              <a:off x="7315065" y="1329223"/>
              <a:ext cx="333781" cy="320333"/>
            </a:xfrm>
            <a:custGeom>
              <a:avLst/>
              <a:gdLst>
                <a:gd name="connsiteX0" fmla="*/ 135 w 333781"/>
                <a:gd name="connsiteY0" fmla="*/ 44 h 320333"/>
                <a:gd name="connsiteX1" fmla="*/ 222385 w 333781"/>
                <a:gd name="connsiteY1" fmla="*/ 152444 h 320333"/>
                <a:gd name="connsiteX2" fmla="*/ 332452 w 333781"/>
                <a:gd name="connsiteY2" fmla="*/ 319660 h 320333"/>
                <a:gd name="connsiteX3" fmla="*/ 281652 w 333781"/>
                <a:gd name="connsiteY3" fmla="*/ 209594 h 320333"/>
                <a:gd name="connsiteX4" fmla="*/ 256252 w 333781"/>
                <a:gd name="connsiteY4" fmla="*/ 167260 h 320333"/>
                <a:gd name="connsiteX5" fmla="*/ 135 w 333781"/>
                <a:gd name="connsiteY5" fmla="*/ 44 h 32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781" h="320333">
                  <a:moveTo>
                    <a:pt x="135" y="44"/>
                  </a:moveTo>
                  <a:cubicBezTo>
                    <a:pt x="-5510" y="-2425"/>
                    <a:pt x="166999" y="99175"/>
                    <a:pt x="222385" y="152444"/>
                  </a:cubicBezTo>
                  <a:cubicBezTo>
                    <a:pt x="277771" y="205713"/>
                    <a:pt x="322574" y="310135"/>
                    <a:pt x="332452" y="319660"/>
                  </a:cubicBezTo>
                  <a:cubicBezTo>
                    <a:pt x="342330" y="329185"/>
                    <a:pt x="294352" y="234994"/>
                    <a:pt x="281652" y="209594"/>
                  </a:cubicBezTo>
                  <a:cubicBezTo>
                    <a:pt x="268952" y="184194"/>
                    <a:pt x="297527" y="199363"/>
                    <a:pt x="256252" y="167260"/>
                  </a:cubicBezTo>
                  <a:cubicBezTo>
                    <a:pt x="214977" y="135157"/>
                    <a:pt x="5780" y="2513"/>
                    <a:pt x="135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2" name="フリーフォーム: 図形 1051">
              <a:extLst>
                <a:ext uri="{FF2B5EF4-FFF2-40B4-BE49-F238E27FC236}">
                  <a16:creationId xmlns:a16="http://schemas.microsoft.com/office/drawing/2014/main" id="{3EC74277-A85E-4E1D-AC9A-DAA85B7064CA}"/>
                </a:ext>
              </a:extLst>
            </p:cNvPr>
            <p:cNvSpPr/>
            <p:nvPr/>
          </p:nvSpPr>
          <p:spPr>
            <a:xfrm>
              <a:off x="7410302" y="1777995"/>
              <a:ext cx="431265" cy="152476"/>
            </a:xfrm>
            <a:custGeom>
              <a:avLst/>
              <a:gdLst>
                <a:gd name="connsiteX0" fmla="*/ 148 w 431265"/>
                <a:gd name="connsiteY0" fmla="*/ 5 h 152476"/>
                <a:gd name="connsiteX1" fmla="*/ 353631 w 431265"/>
                <a:gd name="connsiteY1" fmla="*/ 80438 h 152476"/>
                <a:gd name="connsiteX2" fmla="*/ 374798 w 431265"/>
                <a:gd name="connsiteY2" fmla="*/ 110072 h 152476"/>
                <a:gd name="connsiteX3" fmla="*/ 334581 w 431265"/>
                <a:gd name="connsiteY3" fmla="*/ 127005 h 152476"/>
                <a:gd name="connsiteX4" fmla="*/ 192765 w 431265"/>
                <a:gd name="connsiteY4" fmla="*/ 152405 h 152476"/>
                <a:gd name="connsiteX5" fmla="*/ 381148 w 431265"/>
                <a:gd name="connsiteY5" fmla="*/ 118538 h 152476"/>
                <a:gd name="connsiteX6" fmla="*/ 400198 w 431265"/>
                <a:gd name="connsiteY6" fmla="*/ 84672 h 152476"/>
                <a:gd name="connsiteX7" fmla="*/ 148 w 431265"/>
                <a:gd name="connsiteY7" fmla="*/ 5 h 15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265" h="152476">
                  <a:moveTo>
                    <a:pt x="148" y="5"/>
                  </a:moveTo>
                  <a:cubicBezTo>
                    <a:pt x="-7613" y="-701"/>
                    <a:pt x="291189" y="62094"/>
                    <a:pt x="353631" y="80438"/>
                  </a:cubicBezTo>
                  <a:cubicBezTo>
                    <a:pt x="416073" y="98782"/>
                    <a:pt x="377973" y="102311"/>
                    <a:pt x="374798" y="110072"/>
                  </a:cubicBezTo>
                  <a:cubicBezTo>
                    <a:pt x="371623" y="117833"/>
                    <a:pt x="364920" y="119949"/>
                    <a:pt x="334581" y="127005"/>
                  </a:cubicBezTo>
                  <a:cubicBezTo>
                    <a:pt x="304242" y="134061"/>
                    <a:pt x="185004" y="153816"/>
                    <a:pt x="192765" y="152405"/>
                  </a:cubicBezTo>
                  <a:cubicBezTo>
                    <a:pt x="200526" y="150994"/>
                    <a:pt x="346576" y="129827"/>
                    <a:pt x="381148" y="118538"/>
                  </a:cubicBezTo>
                  <a:cubicBezTo>
                    <a:pt x="415720" y="107249"/>
                    <a:pt x="463698" y="104428"/>
                    <a:pt x="400198" y="84672"/>
                  </a:cubicBezTo>
                  <a:cubicBezTo>
                    <a:pt x="336698" y="64917"/>
                    <a:pt x="7909" y="711"/>
                    <a:pt x="14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3" name="フリーフォーム: 図形 1052">
              <a:extLst>
                <a:ext uri="{FF2B5EF4-FFF2-40B4-BE49-F238E27FC236}">
                  <a16:creationId xmlns:a16="http://schemas.microsoft.com/office/drawing/2014/main" id="{F2C9CEF8-70DE-4A42-A459-B81D827534FA}"/>
                </a:ext>
              </a:extLst>
            </p:cNvPr>
            <p:cNvSpPr/>
            <p:nvPr/>
          </p:nvSpPr>
          <p:spPr>
            <a:xfrm>
              <a:off x="7480296" y="2025544"/>
              <a:ext cx="699448" cy="117301"/>
            </a:xfrm>
            <a:custGeom>
              <a:avLst/>
              <a:gdLst>
                <a:gd name="connsiteX0" fmla="*/ 4 w 699448"/>
                <a:gd name="connsiteY0" fmla="*/ 93239 h 117301"/>
                <a:gd name="connsiteX1" fmla="*/ 294221 w 699448"/>
                <a:gd name="connsiteY1" fmla="*/ 23389 h 117301"/>
                <a:gd name="connsiteX2" fmla="*/ 668871 w 699448"/>
                <a:gd name="connsiteY2" fmla="*/ 112289 h 117301"/>
                <a:gd name="connsiteX3" fmla="*/ 658287 w 699448"/>
                <a:gd name="connsiteY3" fmla="*/ 99589 h 117301"/>
                <a:gd name="connsiteX4" fmla="*/ 503771 w 699448"/>
                <a:gd name="connsiteY4" fmla="*/ 44556 h 117301"/>
                <a:gd name="connsiteX5" fmla="*/ 287871 w 699448"/>
                <a:gd name="connsiteY5" fmla="*/ 106 h 117301"/>
                <a:gd name="connsiteX6" fmla="*/ 4 w 699448"/>
                <a:gd name="connsiteY6" fmla="*/ 93239 h 11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448" h="117301">
                  <a:moveTo>
                    <a:pt x="4" y="93239"/>
                  </a:moveTo>
                  <a:cubicBezTo>
                    <a:pt x="1062" y="97120"/>
                    <a:pt x="182743" y="20214"/>
                    <a:pt x="294221" y="23389"/>
                  </a:cubicBezTo>
                  <a:cubicBezTo>
                    <a:pt x="405699" y="26564"/>
                    <a:pt x="608193" y="99589"/>
                    <a:pt x="668871" y="112289"/>
                  </a:cubicBezTo>
                  <a:cubicBezTo>
                    <a:pt x="729549" y="124989"/>
                    <a:pt x="685804" y="110878"/>
                    <a:pt x="658287" y="99589"/>
                  </a:cubicBezTo>
                  <a:cubicBezTo>
                    <a:pt x="630770" y="88300"/>
                    <a:pt x="565507" y="61136"/>
                    <a:pt x="503771" y="44556"/>
                  </a:cubicBezTo>
                  <a:cubicBezTo>
                    <a:pt x="442035" y="27976"/>
                    <a:pt x="368304" y="-2011"/>
                    <a:pt x="287871" y="106"/>
                  </a:cubicBezTo>
                  <a:cubicBezTo>
                    <a:pt x="207438" y="2223"/>
                    <a:pt x="-1054" y="89358"/>
                    <a:pt x="4" y="932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4" name="フリーフォーム: 図形 1053">
              <a:extLst>
                <a:ext uri="{FF2B5EF4-FFF2-40B4-BE49-F238E27FC236}">
                  <a16:creationId xmlns:a16="http://schemas.microsoft.com/office/drawing/2014/main" id="{8FADA2D7-A193-46B4-9D35-8D5B5C2EBE35}"/>
                </a:ext>
              </a:extLst>
            </p:cNvPr>
            <p:cNvSpPr/>
            <p:nvPr/>
          </p:nvSpPr>
          <p:spPr>
            <a:xfrm>
              <a:off x="8180563" y="2163153"/>
              <a:ext cx="233285" cy="429771"/>
            </a:xfrm>
            <a:custGeom>
              <a:avLst/>
              <a:gdLst>
                <a:gd name="connsiteX0" fmla="*/ 354 w 233285"/>
                <a:gd name="connsiteY0" fmla="*/ 80 h 429771"/>
                <a:gd name="connsiteX1" fmla="*/ 93487 w 233285"/>
                <a:gd name="connsiteY1" fmla="*/ 148247 h 429771"/>
                <a:gd name="connsiteX2" fmla="*/ 112537 w 233285"/>
                <a:gd name="connsiteY2" fmla="*/ 230797 h 429771"/>
                <a:gd name="connsiteX3" fmla="*/ 222604 w 233285"/>
                <a:gd name="connsiteY3" fmla="*/ 355680 h 429771"/>
                <a:gd name="connsiteX4" fmla="*/ 203554 w 233285"/>
                <a:gd name="connsiteY4" fmla="*/ 429764 h 429771"/>
                <a:gd name="connsiteX5" fmla="*/ 233187 w 233285"/>
                <a:gd name="connsiteY5" fmla="*/ 359914 h 429771"/>
                <a:gd name="connsiteX6" fmla="*/ 209904 w 233285"/>
                <a:gd name="connsiteY6" fmla="*/ 287947 h 429771"/>
                <a:gd name="connsiteX7" fmla="*/ 131587 w 233285"/>
                <a:gd name="connsiteY7" fmla="*/ 169414 h 429771"/>
                <a:gd name="connsiteX8" fmla="*/ 354 w 233285"/>
                <a:gd name="connsiteY8" fmla="*/ 80 h 42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285" h="429771">
                  <a:moveTo>
                    <a:pt x="354" y="80"/>
                  </a:moveTo>
                  <a:cubicBezTo>
                    <a:pt x="-5996" y="-3448"/>
                    <a:pt x="74790" y="109794"/>
                    <a:pt x="93487" y="148247"/>
                  </a:cubicBezTo>
                  <a:cubicBezTo>
                    <a:pt x="112184" y="186700"/>
                    <a:pt x="91018" y="196225"/>
                    <a:pt x="112537" y="230797"/>
                  </a:cubicBezTo>
                  <a:cubicBezTo>
                    <a:pt x="134056" y="265369"/>
                    <a:pt x="207434" y="322519"/>
                    <a:pt x="222604" y="355680"/>
                  </a:cubicBezTo>
                  <a:cubicBezTo>
                    <a:pt x="237774" y="388841"/>
                    <a:pt x="201790" y="429058"/>
                    <a:pt x="203554" y="429764"/>
                  </a:cubicBezTo>
                  <a:cubicBezTo>
                    <a:pt x="205318" y="430470"/>
                    <a:pt x="232129" y="383550"/>
                    <a:pt x="233187" y="359914"/>
                  </a:cubicBezTo>
                  <a:cubicBezTo>
                    <a:pt x="234245" y="336278"/>
                    <a:pt x="226837" y="319697"/>
                    <a:pt x="209904" y="287947"/>
                  </a:cubicBezTo>
                  <a:cubicBezTo>
                    <a:pt x="192971" y="256197"/>
                    <a:pt x="164748" y="214217"/>
                    <a:pt x="131587" y="169414"/>
                  </a:cubicBezTo>
                  <a:cubicBezTo>
                    <a:pt x="98426" y="124611"/>
                    <a:pt x="6704" y="3608"/>
                    <a:pt x="354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5" name="フリーフォーム: 図形 1054">
              <a:extLst>
                <a:ext uri="{FF2B5EF4-FFF2-40B4-BE49-F238E27FC236}">
                  <a16:creationId xmlns:a16="http://schemas.microsoft.com/office/drawing/2014/main" id="{834DD0B8-C532-4E5C-9406-AFA6D9641D5E}"/>
                </a:ext>
              </a:extLst>
            </p:cNvPr>
            <p:cNvSpPr/>
            <p:nvPr/>
          </p:nvSpPr>
          <p:spPr>
            <a:xfrm>
              <a:off x="8390600" y="2619317"/>
              <a:ext cx="187591" cy="335562"/>
            </a:xfrm>
            <a:custGeom>
              <a:avLst/>
              <a:gdLst>
                <a:gd name="connsiteX0" fmla="*/ 4100 w 187591"/>
                <a:gd name="connsiteY0" fmla="*/ 1116 h 335562"/>
                <a:gd name="connsiteX1" fmla="*/ 59133 w 187591"/>
                <a:gd name="connsiteY1" fmla="*/ 123883 h 335562"/>
                <a:gd name="connsiteX2" fmla="*/ 122633 w 187591"/>
                <a:gd name="connsiteY2" fmla="*/ 185266 h 335562"/>
                <a:gd name="connsiteX3" fmla="*/ 139567 w 187591"/>
                <a:gd name="connsiteY3" fmla="*/ 242416 h 335562"/>
                <a:gd name="connsiteX4" fmla="*/ 84533 w 187591"/>
                <a:gd name="connsiteY4" fmla="*/ 335550 h 335562"/>
                <a:gd name="connsiteX5" fmla="*/ 167083 w 187591"/>
                <a:gd name="connsiteY5" fmla="*/ 236066 h 335562"/>
                <a:gd name="connsiteX6" fmla="*/ 175550 w 187591"/>
                <a:gd name="connsiteY6" fmla="*/ 202200 h 335562"/>
                <a:gd name="connsiteX7" fmla="*/ 4100 w 187591"/>
                <a:gd name="connsiteY7" fmla="*/ 1116 h 3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91" h="335562">
                  <a:moveTo>
                    <a:pt x="4100" y="1116"/>
                  </a:moveTo>
                  <a:cubicBezTo>
                    <a:pt x="-15303" y="-11937"/>
                    <a:pt x="39377" y="93191"/>
                    <a:pt x="59133" y="123883"/>
                  </a:cubicBezTo>
                  <a:cubicBezTo>
                    <a:pt x="78889" y="154575"/>
                    <a:pt x="109227" y="165511"/>
                    <a:pt x="122633" y="185266"/>
                  </a:cubicBezTo>
                  <a:cubicBezTo>
                    <a:pt x="136039" y="205021"/>
                    <a:pt x="145917" y="217369"/>
                    <a:pt x="139567" y="242416"/>
                  </a:cubicBezTo>
                  <a:cubicBezTo>
                    <a:pt x="133217" y="267463"/>
                    <a:pt x="79947" y="336608"/>
                    <a:pt x="84533" y="335550"/>
                  </a:cubicBezTo>
                  <a:cubicBezTo>
                    <a:pt x="89119" y="334492"/>
                    <a:pt x="151914" y="258291"/>
                    <a:pt x="167083" y="236066"/>
                  </a:cubicBezTo>
                  <a:cubicBezTo>
                    <a:pt x="182252" y="213841"/>
                    <a:pt x="199892" y="237125"/>
                    <a:pt x="175550" y="202200"/>
                  </a:cubicBezTo>
                  <a:cubicBezTo>
                    <a:pt x="151208" y="167275"/>
                    <a:pt x="23503" y="14169"/>
                    <a:pt x="4100" y="1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6" name="フリーフォーム: 図形 1055">
              <a:extLst>
                <a:ext uri="{FF2B5EF4-FFF2-40B4-BE49-F238E27FC236}">
                  <a16:creationId xmlns:a16="http://schemas.microsoft.com/office/drawing/2014/main" id="{1CE87CE8-D5AF-46F2-BDA6-673C617CA822}"/>
                </a:ext>
              </a:extLst>
            </p:cNvPr>
            <p:cNvSpPr/>
            <p:nvPr/>
          </p:nvSpPr>
          <p:spPr>
            <a:xfrm>
              <a:off x="9090001" y="2993511"/>
              <a:ext cx="73286" cy="242042"/>
            </a:xfrm>
            <a:custGeom>
              <a:avLst/>
              <a:gdLst>
                <a:gd name="connsiteX0" fmla="*/ 24 w 73286"/>
                <a:gd name="connsiteY0" fmla="*/ 2102 h 242042"/>
                <a:gd name="connsiteX1" fmla="*/ 69874 w 73286"/>
                <a:gd name="connsiteY1" fmla="*/ 152914 h 242042"/>
                <a:gd name="connsiteX2" fmla="*/ 63524 w 73286"/>
                <a:gd name="connsiteY2" fmla="*/ 241814 h 242042"/>
                <a:gd name="connsiteX3" fmla="*/ 73049 w 73286"/>
                <a:gd name="connsiteY3" fmla="*/ 175139 h 242042"/>
                <a:gd name="connsiteX4" fmla="*/ 61937 w 73286"/>
                <a:gd name="connsiteY4" fmla="*/ 71952 h 242042"/>
                <a:gd name="connsiteX5" fmla="*/ 24 w 73286"/>
                <a:gd name="connsiteY5" fmla="*/ 2102 h 24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286" h="242042">
                  <a:moveTo>
                    <a:pt x="24" y="2102"/>
                  </a:moveTo>
                  <a:cubicBezTo>
                    <a:pt x="1347" y="15596"/>
                    <a:pt x="59291" y="112962"/>
                    <a:pt x="69874" y="152914"/>
                  </a:cubicBezTo>
                  <a:cubicBezTo>
                    <a:pt x="80457" y="192866"/>
                    <a:pt x="62995" y="238110"/>
                    <a:pt x="63524" y="241814"/>
                  </a:cubicBezTo>
                  <a:cubicBezTo>
                    <a:pt x="64053" y="245518"/>
                    <a:pt x="73313" y="203449"/>
                    <a:pt x="73049" y="175139"/>
                  </a:cubicBezTo>
                  <a:cubicBezTo>
                    <a:pt x="72785" y="146829"/>
                    <a:pt x="73049" y="100527"/>
                    <a:pt x="61937" y="71952"/>
                  </a:cubicBezTo>
                  <a:cubicBezTo>
                    <a:pt x="50825" y="43377"/>
                    <a:pt x="-1299" y="-11392"/>
                    <a:pt x="24" y="2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7" name="フリーフォーム: 図形 1056">
              <a:extLst>
                <a:ext uri="{FF2B5EF4-FFF2-40B4-BE49-F238E27FC236}">
                  <a16:creationId xmlns:a16="http://schemas.microsoft.com/office/drawing/2014/main" id="{C98335CE-B825-4198-A57C-7964E21570CC}"/>
                </a:ext>
              </a:extLst>
            </p:cNvPr>
            <p:cNvSpPr/>
            <p:nvPr/>
          </p:nvSpPr>
          <p:spPr>
            <a:xfrm>
              <a:off x="8448675" y="2921242"/>
              <a:ext cx="192439" cy="128510"/>
            </a:xfrm>
            <a:custGeom>
              <a:avLst/>
              <a:gdLst>
                <a:gd name="connsiteX0" fmla="*/ 0 w 192439"/>
                <a:gd name="connsiteY0" fmla="*/ 128346 h 128510"/>
                <a:gd name="connsiteX1" fmla="*/ 92075 w 192439"/>
                <a:gd name="connsiteY1" fmla="*/ 31508 h 128510"/>
                <a:gd name="connsiteX2" fmla="*/ 190500 w 192439"/>
                <a:gd name="connsiteY2" fmla="*/ 118821 h 128510"/>
                <a:gd name="connsiteX3" fmla="*/ 152400 w 192439"/>
                <a:gd name="connsiteY3" fmla="*/ 41033 h 128510"/>
                <a:gd name="connsiteX4" fmla="*/ 90488 w 192439"/>
                <a:gd name="connsiteY4" fmla="*/ 2933 h 128510"/>
                <a:gd name="connsiteX5" fmla="*/ 0 w 192439"/>
                <a:gd name="connsiteY5" fmla="*/ 128346 h 12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39" h="128510">
                  <a:moveTo>
                    <a:pt x="0" y="128346"/>
                  </a:moveTo>
                  <a:cubicBezTo>
                    <a:pt x="264" y="133108"/>
                    <a:pt x="60325" y="33096"/>
                    <a:pt x="92075" y="31508"/>
                  </a:cubicBezTo>
                  <a:cubicBezTo>
                    <a:pt x="123825" y="29920"/>
                    <a:pt x="180446" y="117234"/>
                    <a:pt x="190500" y="118821"/>
                  </a:cubicBezTo>
                  <a:cubicBezTo>
                    <a:pt x="200554" y="120408"/>
                    <a:pt x="169069" y="60348"/>
                    <a:pt x="152400" y="41033"/>
                  </a:cubicBezTo>
                  <a:cubicBezTo>
                    <a:pt x="135731" y="21718"/>
                    <a:pt x="116152" y="-9767"/>
                    <a:pt x="90488" y="2933"/>
                  </a:cubicBezTo>
                  <a:cubicBezTo>
                    <a:pt x="64824" y="15633"/>
                    <a:pt x="-264" y="123584"/>
                    <a:pt x="0" y="128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8" name="フリーフォーム: 図形 1057">
              <a:extLst>
                <a:ext uri="{FF2B5EF4-FFF2-40B4-BE49-F238E27FC236}">
                  <a16:creationId xmlns:a16="http://schemas.microsoft.com/office/drawing/2014/main" id="{4F63CD5B-0291-4F93-B22E-E4982441F509}"/>
                </a:ext>
              </a:extLst>
            </p:cNvPr>
            <p:cNvSpPr/>
            <p:nvPr/>
          </p:nvSpPr>
          <p:spPr>
            <a:xfrm>
              <a:off x="8493538" y="3076452"/>
              <a:ext cx="150555" cy="111766"/>
            </a:xfrm>
            <a:custGeom>
              <a:avLst/>
              <a:gdLst>
                <a:gd name="connsiteX0" fmla="*/ 150400 w 150555"/>
                <a:gd name="connsiteY0" fmla="*/ 123 h 111766"/>
                <a:gd name="connsiteX1" fmla="*/ 112300 w 150555"/>
                <a:gd name="connsiteY1" fmla="*/ 89023 h 111766"/>
                <a:gd name="connsiteX2" fmla="*/ 32925 w 150555"/>
                <a:gd name="connsiteY2" fmla="*/ 71561 h 111766"/>
                <a:gd name="connsiteX3" fmla="*/ 4350 w 150555"/>
                <a:gd name="connsiteY3" fmla="*/ 52511 h 111766"/>
                <a:gd name="connsiteX4" fmla="*/ 120237 w 150555"/>
                <a:gd name="connsiteY4" fmla="*/ 111248 h 111766"/>
                <a:gd name="connsiteX5" fmla="*/ 150400 w 150555"/>
                <a:gd name="connsiteY5" fmla="*/ 123 h 1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555" h="111766">
                  <a:moveTo>
                    <a:pt x="150400" y="123"/>
                  </a:moveTo>
                  <a:cubicBezTo>
                    <a:pt x="149077" y="-3581"/>
                    <a:pt x="131879" y="77117"/>
                    <a:pt x="112300" y="89023"/>
                  </a:cubicBezTo>
                  <a:cubicBezTo>
                    <a:pt x="92721" y="100929"/>
                    <a:pt x="50917" y="77646"/>
                    <a:pt x="32925" y="71561"/>
                  </a:cubicBezTo>
                  <a:cubicBezTo>
                    <a:pt x="14933" y="65476"/>
                    <a:pt x="-10202" y="45897"/>
                    <a:pt x="4350" y="52511"/>
                  </a:cubicBezTo>
                  <a:cubicBezTo>
                    <a:pt x="18902" y="59125"/>
                    <a:pt x="95631" y="117863"/>
                    <a:pt x="120237" y="111248"/>
                  </a:cubicBezTo>
                  <a:cubicBezTo>
                    <a:pt x="144843" y="104633"/>
                    <a:pt x="151723" y="3827"/>
                    <a:pt x="150400" y="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59" name="フリーフォーム: 図形 1058">
              <a:extLst>
                <a:ext uri="{FF2B5EF4-FFF2-40B4-BE49-F238E27FC236}">
                  <a16:creationId xmlns:a16="http://schemas.microsoft.com/office/drawing/2014/main" id="{A78D0F47-343A-4B84-9A9A-ED730695515E}"/>
                </a:ext>
              </a:extLst>
            </p:cNvPr>
            <p:cNvSpPr/>
            <p:nvPr/>
          </p:nvSpPr>
          <p:spPr>
            <a:xfrm>
              <a:off x="8538857" y="3055661"/>
              <a:ext cx="211466" cy="168665"/>
            </a:xfrm>
            <a:custGeom>
              <a:avLst/>
              <a:gdLst>
                <a:gd name="connsiteX0" fmla="*/ 173343 w 211466"/>
                <a:gd name="connsiteY0" fmla="*/ 277 h 168665"/>
                <a:gd name="connsiteX1" fmla="*/ 211443 w 211466"/>
                <a:gd name="connsiteY1" fmla="*/ 109814 h 168665"/>
                <a:gd name="connsiteX2" fmla="*/ 166993 w 211466"/>
                <a:gd name="connsiteY2" fmla="*/ 168552 h 168665"/>
                <a:gd name="connsiteX3" fmla="*/ 306 w 211466"/>
                <a:gd name="connsiteY3" fmla="*/ 125689 h 168665"/>
                <a:gd name="connsiteX4" fmla="*/ 127306 w 211466"/>
                <a:gd name="connsiteY4" fmla="*/ 162202 h 168665"/>
                <a:gd name="connsiteX5" fmla="*/ 187631 w 211466"/>
                <a:gd name="connsiteY5" fmla="*/ 144739 h 168665"/>
                <a:gd name="connsiteX6" fmla="*/ 173343 w 211466"/>
                <a:gd name="connsiteY6" fmla="*/ 277 h 16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466" h="168665">
                  <a:moveTo>
                    <a:pt x="173343" y="277"/>
                  </a:moveTo>
                  <a:cubicBezTo>
                    <a:pt x="177312" y="-5544"/>
                    <a:pt x="212501" y="81768"/>
                    <a:pt x="211443" y="109814"/>
                  </a:cubicBezTo>
                  <a:cubicBezTo>
                    <a:pt x="210385" y="137860"/>
                    <a:pt x="202182" y="165906"/>
                    <a:pt x="166993" y="168552"/>
                  </a:cubicBezTo>
                  <a:cubicBezTo>
                    <a:pt x="131804" y="171198"/>
                    <a:pt x="6920" y="126747"/>
                    <a:pt x="306" y="125689"/>
                  </a:cubicBezTo>
                  <a:cubicBezTo>
                    <a:pt x="-6308" y="124631"/>
                    <a:pt x="96085" y="159027"/>
                    <a:pt x="127306" y="162202"/>
                  </a:cubicBezTo>
                  <a:cubicBezTo>
                    <a:pt x="158527" y="165377"/>
                    <a:pt x="180223" y="170139"/>
                    <a:pt x="187631" y="144739"/>
                  </a:cubicBezTo>
                  <a:cubicBezTo>
                    <a:pt x="195039" y="119339"/>
                    <a:pt x="169374" y="6098"/>
                    <a:pt x="173343" y="2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0" name="フリーフォーム: 図形 1059">
              <a:extLst>
                <a:ext uri="{FF2B5EF4-FFF2-40B4-BE49-F238E27FC236}">
                  <a16:creationId xmlns:a16="http://schemas.microsoft.com/office/drawing/2014/main" id="{1081D819-F882-43B1-AAB1-BB7D05328BB3}"/>
                </a:ext>
              </a:extLst>
            </p:cNvPr>
            <p:cNvSpPr/>
            <p:nvPr/>
          </p:nvSpPr>
          <p:spPr>
            <a:xfrm>
              <a:off x="8428003" y="3077806"/>
              <a:ext cx="300210" cy="243284"/>
            </a:xfrm>
            <a:custGeom>
              <a:avLst/>
              <a:gdLst>
                <a:gd name="connsiteX0" fmla="*/ 35 w 300210"/>
                <a:gd name="connsiteY0" fmla="*/ 357 h 243284"/>
                <a:gd name="connsiteX1" fmla="*/ 88935 w 300210"/>
                <a:gd name="connsiteY1" fmla="*/ 138469 h 243284"/>
                <a:gd name="connsiteX2" fmla="*/ 254035 w 300210"/>
                <a:gd name="connsiteY2" fmla="*/ 195619 h 243284"/>
                <a:gd name="connsiteX3" fmla="*/ 300072 w 300210"/>
                <a:gd name="connsiteY3" fmla="*/ 243244 h 243284"/>
                <a:gd name="connsiteX4" fmla="*/ 265147 w 300210"/>
                <a:gd name="connsiteY4" fmla="*/ 187682 h 243284"/>
                <a:gd name="connsiteX5" fmla="*/ 181010 w 300210"/>
                <a:gd name="connsiteY5" fmla="*/ 154344 h 243284"/>
                <a:gd name="connsiteX6" fmla="*/ 79410 w 300210"/>
                <a:gd name="connsiteY6" fmla="*/ 100369 h 243284"/>
                <a:gd name="connsiteX7" fmla="*/ 35 w 300210"/>
                <a:gd name="connsiteY7" fmla="*/ 357 h 24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210" h="243284">
                  <a:moveTo>
                    <a:pt x="35" y="357"/>
                  </a:moveTo>
                  <a:cubicBezTo>
                    <a:pt x="1623" y="6707"/>
                    <a:pt x="46602" y="105925"/>
                    <a:pt x="88935" y="138469"/>
                  </a:cubicBezTo>
                  <a:cubicBezTo>
                    <a:pt x="131268" y="171013"/>
                    <a:pt x="218846" y="178157"/>
                    <a:pt x="254035" y="195619"/>
                  </a:cubicBezTo>
                  <a:cubicBezTo>
                    <a:pt x="289224" y="213081"/>
                    <a:pt x="298220" y="244567"/>
                    <a:pt x="300072" y="243244"/>
                  </a:cubicBezTo>
                  <a:cubicBezTo>
                    <a:pt x="301924" y="241921"/>
                    <a:pt x="284991" y="202499"/>
                    <a:pt x="265147" y="187682"/>
                  </a:cubicBezTo>
                  <a:cubicBezTo>
                    <a:pt x="245303" y="172865"/>
                    <a:pt x="211966" y="168896"/>
                    <a:pt x="181010" y="154344"/>
                  </a:cubicBezTo>
                  <a:cubicBezTo>
                    <a:pt x="150054" y="139792"/>
                    <a:pt x="107720" y="126827"/>
                    <a:pt x="79410" y="100369"/>
                  </a:cubicBezTo>
                  <a:cubicBezTo>
                    <a:pt x="51100" y="73911"/>
                    <a:pt x="-1553" y="-5993"/>
                    <a:pt x="35" y="3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1" name="フリーフォーム: 図形 1060">
              <a:extLst>
                <a:ext uri="{FF2B5EF4-FFF2-40B4-BE49-F238E27FC236}">
                  <a16:creationId xmlns:a16="http://schemas.microsoft.com/office/drawing/2014/main" id="{94D2ABCF-A913-4CB0-890A-C8EB2DF6039C}"/>
                </a:ext>
              </a:extLst>
            </p:cNvPr>
            <p:cNvSpPr/>
            <p:nvPr/>
          </p:nvSpPr>
          <p:spPr>
            <a:xfrm>
              <a:off x="8939213" y="2917332"/>
              <a:ext cx="111721" cy="298972"/>
            </a:xfrm>
            <a:custGeom>
              <a:avLst/>
              <a:gdLst>
                <a:gd name="connsiteX0" fmla="*/ 69850 w 111721"/>
                <a:gd name="connsiteY0" fmla="*/ 298943 h 298972"/>
                <a:gd name="connsiteX1" fmla="*/ 15875 w 111721"/>
                <a:gd name="connsiteY1" fmla="*/ 183056 h 298972"/>
                <a:gd name="connsiteX2" fmla="*/ 65087 w 111721"/>
                <a:gd name="connsiteY2" fmla="*/ 105268 h 298972"/>
                <a:gd name="connsiteX3" fmla="*/ 106362 w 111721"/>
                <a:gd name="connsiteY3" fmla="*/ 51293 h 298972"/>
                <a:gd name="connsiteX4" fmla="*/ 106362 w 111721"/>
                <a:gd name="connsiteY4" fmla="*/ 493 h 298972"/>
                <a:gd name="connsiteX5" fmla="*/ 61912 w 111721"/>
                <a:gd name="connsiteY5" fmla="*/ 83043 h 298972"/>
                <a:gd name="connsiteX6" fmla="*/ 0 w 111721"/>
                <a:gd name="connsiteY6" fmla="*/ 171943 h 298972"/>
                <a:gd name="connsiteX7" fmla="*/ 69850 w 111721"/>
                <a:gd name="connsiteY7" fmla="*/ 298943 h 29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21" h="298972">
                  <a:moveTo>
                    <a:pt x="69850" y="298943"/>
                  </a:moveTo>
                  <a:cubicBezTo>
                    <a:pt x="72496" y="300795"/>
                    <a:pt x="16669" y="215335"/>
                    <a:pt x="15875" y="183056"/>
                  </a:cubicBezTo>
                  <a:cubicBezTo>
                    <a:pt x="15081" y="150777"/>
                    <a:pt x="50006" y="127228"/>
                    <a:pt x="65087" y="105268"/>
                  </a:cubicBezTo>
                  <a:cubicBezTo>
                    <a:pt x="80168" y="83307"/>
                    <a:pt x="99483" y="68755"/>
                    <a:pt x="106362" y="51293"/>
                  </a:cubicBezTo>
                  <a:cubicBezTo>
                    <a:pt x="113241" y="33831"/>
                    <a:pt x="113770" y="-4799"/>
                    <a:pt x="106362" y="493"/>
                  </a:cubicBezTo>
                  <a:cubicBezTo>
                    <a:pt x="98954" y="5785"/>
                    <a:pt x="79639" y="54468"/>
                    <a:pt x="61912" y="83043"/>
                  </a:cubicBezTo>
                  <a:cubicBezTo>
                    <a:pt x="44185" y="111618"/>
                    <a:pt x="0" y="132785"/>
                    <a:pt x="0" y="171943"/>
                  </a:cubicBezTo>
                  <a:cubicBezTo>
                    <a:pt x="0" y="211101"/>
                    <a:pt x="67204" y="297091"/>
                    <a:pt x="69850" y="2989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3" name="フリーフォーム: 図形 1062">
              <a:extLst>
                <a:ext uri="{FF2B5EF4-FFF2-40B4-BE49-F238E27FC236}">
                  <a16:creationId xmlns:a16="http://schemas.microsoft.com/office/drawing/2014/main" id="{D8C880E3-9FD7-4856-B4FF-751AC5B3A386}"/>
                </a:ext>
              </a:extLst>
            </p:cNvPr>
            <p:cNvSpPr/>
            <p:nvPr/>
          </p:nvSpPr>
          <p:spPr>
            <a:xfrm>
              <a:off x="9002190" y="3089533"/>
              <a:ext cx="151821" cy="104548"/>
            </a:xfrm>
            <a:custGeom>
              <a:avLst/>
              <a:gdLst>
                <a:gd name="connsiteX0" fmla="*/ 523 w 151821"/>
                <a:gd name="connsiteY0" fmla="*/ 104517 h 104548"/>
                <a:gd name="connsiteX1" fmla="*/ 79898 w 151821"/>
                <a:gd name="connsiteY1" fmla="*/ 41017 h 104548"/>
                <a:gd name="connsiteX2" fmla="*/ 141810 w 151821"/>
                <a:gd name="connsiteY2" fmla="*/ 15617 h 104548"/>
                <a:gd name="connsiteX3" fmla="*/ 149748 w 151821"/>
                <a:gd name="connsiteY3" fmla="*/ 1330 h 104548"/>
                <a:gd name="connsiteX4" fmla="*/ 121173 w 151821"/>
                <a:gd name="connsiteY4" fmla="*/ 48955 h 104548"/>
                <a:gd name="connsiteX5" fmla="*/ 523 w 151821"/>
                <a:gd name="connsiteY5" fmla="*/ 104517 h 10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821" h="104548">
                  <a:moveTo>
                    <a:pt x="523" y="104517"/>
                  </a:moveTo>
                  <a:cubicBezTo>
                    <a:pt x="-6356" y="103194"/>
                    <a:pt x="56350" y="55834"/>
                    <a:pt x="79898" y="41017"/>
                  </a:cubicBezTo>
                  <a:cubicBezTo>
                    <a:pt x="103446" y="26200"/>
                    <a:pt x="130168" y="22231"/>
                    <a:pt x="141810" y="15617"/>
                  </a:cubicBezTo>
                  <a:cubicBezTo>
                    <a:pt x="153452" y="9003"/>
                    <a:pt x="153188" y="-4226"/>
                    <a:pt x="149748" y="1330"/>
                  </a:cubicBezTo>
                  <a:cubicBezTo>
                    <a:pt x="146309" y="6886"/>
                    <a:pt x="142075" y="33080"/>
                    <a:pt x="121173" y="48955"/>
                  </a:cubicBezTo>
                  <a:cubicBezTo>
                    <a:pt x="100271" y="64830"/>
                    <a:pt x="7402" y="105840"/>
                    <a:pt x="523" y="1045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4" name="フリーフォーム: 図形 1063">
              <a:extLst>
                <a:ext uri="{FF2B5EF4-FFF2-40B4-BE49-F238E27FC236}">
                  <a16:creationId xmlns:a16="http://schemas.microsoft.com/office/drawing/2014/main" id="{AF1A38D5-DF55-48A9-BA4C-B4B0FFE34E78}"/>
                </a:ext>
              </a:extLst>
            </p:cNvPr>
            <p:cNvSpPr/>
            <p:nvPr/>
          </p:nvSpPr>
          <p:spPr>
            <a:xfrm>
              <a:off x="8752709" y="3355044"/>
              <a:ext cx="230300" cy="229701"/>
            </a:xfrm>
            <a:custGeom>
              <a:avLst/>
              <a:gdLst>
                <a:gd name="connsiteX0" fmla="*/ 766 w 230300"/>
                <a:gd name="connsiteY0" fmla="*/ 931 h 229701"/>
                <a:gd name="connsiteX1" fmla="*/ 72204 w 230300"/>
                <a:gd name="connsiteY1" fmla="*/ 86656 h 229701"/>
                <a:gd name="connsiteX2" fmla="*/ 143641 w 230300"/>
                <a:gd name="connsiteY2" fmla="*/ 94594 h 229701"/>
                <a:gd name="connsiteX3" fmla="*/ 226191 w 230300"/>
                <a:gd name="connsiteY3" fmla="*/ 229531 h 229701"/>
                <a:gd name="connsiteX4" fmla="*/ 210316 w 230300"/>
                <a:gd name="connsiteY4" fmla="*/ 121581 h 229701"/>
                <a:gd name="connsiteX5" fmla="*/ 145229 w 230300"/>
                <a:gd name="connsiteY5" fmla="*/ 69194 h 229701"/>
                <a:gd name="connsiteX6" fmla="*/ 42041 w 230300"/>
                <a:gd name="connsiteY6" fmla="*/ 42206 h 229701"/>
                <a:gd name="connsiteX7" fmla="*/ 766 w 230300"/>
                <a:gd name="connsiteY7" fmla="*/ 931 h 22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300" h="229701">
                  <a:moveTo>
                    <a:pt x="766" y="931"/>
                  </a:moveTo>
                  <a:cubicBezTo>
                    <a:pt x="5793" y="8339"/>
                    <a:pt x="48392" y="71046"/>
                    <a:pt x="72204" y="86656"/>
                  </a:cubicBezTo>
                  <a:cubicBezTo>
                    <a:pt x="96017" y="102267"/>
                    <a:pt x="117977" y="70782"/>
                    <a:pt x="143641" y="94594"/>
                  </a:cubicBezTo>
                  <a:cubicBezTo>
                    <a:pt x="169305" y="118406"/>
                    <a:pt x="215079" y="225033"/>
                    <a:pt x="226191" y="229531"/>
                  </a:cubicBezTo>
                  <a:cubicBezTo>
                    <a:pt x="237303" y="234029"/>
                    <a:pt x="223810" y="148304"/>
                    <a:pt x="210316" y="121581"/>
                  </a:cubicBezTo>
                  <a:cubicBezTo>
                    <a:pt x="196822" y="94858"/>
                    <a:pt x="173275" y="82423"/>
                    <a:pt x="145229" y="69194"/>
                  </a:cubicBezTo>
                  <a:cubicBezTo>
                    <a:pt x="117183" y="55965"/>
                    <a:pt x="67970" y="51996"/>
                    <a:pt x="42041" y="42206"/>
                  </a:cubicBezTo>
                  <a:cubicBezTo>
                    <a:pt x="16112" y="32416"/>
                    <a:pt x="-4261" y="-6477"/>
                    <a:pt x="766" y="9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5" name="フリーフォーム: 図形 1064">
              <a:extLst>
                <a:ext uri="{FF2B5EF4-FFF2-40B4-BE49-F238E27FC236}">
                  <a16:creationId xmlns:a16="http://schemas.microsoft.com/office/drawing/2014/main" id="{74ABA725-B928-4F8F-A8DD-F02D4F3D3CAB}"/>
                </a:ext>
              </a:extLst>
            </p:cNvPr>
            <p:cNvSpPr/>
            <p:nvPr/>
          </p:nvSpPr>
          <p:spPr>
            <a:xfrm>
              <a:off x="9146985" y="3178655"/>
              <a:ext cx="68766" cy="592292"/>
            </a:xfrm>
            <a:custGeom>
              <a:avLst/>
              <a:gdLst>
                <a:gd name="connsiteX0" fmla="*/ 24003 w 68766"/>
                <a:gd name="connsiteY0" fmla="*/ 1108 h 592292"/>
                <a:gd name="connsiteX1" fmla="*/ 16065 w 68766"/>
                <a:gd name="connsiteY1" fmla="*/ 82070 h 592292"/>
                <a:gd name="connsiteX2" fmla="*/ 57340 w 68766"/>
                <a:gd name="connsiteY2" fmla="*/ 305908 h 592292"/>
                <a:gd name="connsiteX3" fmla="*/ 44640 w 68766"/>
                <a:gd name="connsiteY3" fmla="*/ 397983 h 592292"/>
                <a:gd name="connsiteX4" fmla="*/ 68453 w 68766"/>
                <a:gd name="connsiteY4" fmla="*/ 588483 h 592292"/>
                <a:gd name="connsiteX5" fmla="*/ 55753 w 68766"/>
                <a:gd name="connsiteY5" fmla="*/ 512283 h 592292"/>
                <a:gd name="connsiteX6" fmla="*/ 20828 w 68766"/>
                <a:gd name="connsiteY6" fmla="*/ 356708 h 592292"/>
                <a:gd name="connsiteX7" fmla="*/ 17653 w 68766"/>
                <a:gd name="connsiteY7" fmla="*/ 209070 h 592292"/>
                <a:gd name="connsiteX8" fmla="*/ 190 w 68766"/>
                <a:gd name="connsiteY8" fmla="*/ 131283 h 592292"/>
                <a:gd name="connsiteX9" fmla="*/ 24003 w 68766"/>
                <a:gd name="connsiteY9" fmla="*/ 1108 h 59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766" h="592292">
                  <a:moveTo>
                    <a:pt x="24003" y="1108"/>
                  </a:moveTo>
                  <a:cubicBezTo>
                    <a:pt x="26649" y="-7094"/>
                    <a:pt x="10509" y="31270"/>
                    <a:pt x="16065" y="82070"/>
                  </a:cubicBezTo>
                  <a:cubicBezTo>
                    <a:pt x="21621" y="132870"/>
                    <a:pt x="52578" y="253256"/>
                    <a:pt x="57340" y="305908"/>
                  </a:cubicBezTo>
                  <a:cubicBezTo>
                    <a:pt x="62102" y="358560"/>
                    <a:pt x="42788" y="350887"/>
                    <a:pt x="44640" y="397983"/>
                  </a:cubicBezTo>
                  <a:cubicBezTo>
                    <a:pt x="46492" y="445079"/>
                    <a:pt x="68453" y="588483"/>
                    <a:pt x="68453" y="588483"/>
                  </a:cubicBezTo>
                  <a:cubicBezTo>
                    <a:pt x="70305" y="607533"/>
                    <a:pt x="63691" y="550912"/>
                    <a:pt x="55753" y="512283"/>
                  </a:cubicBezTo>
                  <a:cubicBezTo>
                    <a:pt x="47816" y="473654"/>
                    <a:pt x="27178" y="407244"/>
                    <a:pt x="20828" y="356708"/>
                  </a:cubicBezTo>
                  <a:cubicBezTo>
                    <a:pt x="14478" y="306173"/>
                    <a:pt x="21093" y="246641"/>
                    <a:pt x="17653" y="209070"/>
                  </a:cubicBezTo>
                  <a:cubicBezTo>
                    <a:pt x="14213" y="171499"/>
                    <a:pt x="-1927" y="161445"/>
                    <a:pt x="190" y="131283"/>
                  </a:cubicBezTo>
                  <a:cubicBezTo>
                    <a:pt x="2307" y="101121"/>
                    <a:pt x="21357" y="9310"/>
                    <a:pt x="24003" y="1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6" name="フリーフォーム: 図形 1065">
              <a:extLst>
                <a:ext uri="{FF2B5EF4-FFF2-40B4-BE49-F238E27FC236}">
                  <a16:creationId xmlns:a16="http://schemas.microsoft.com/office/drawing/2014/main" id="{945F87C4-4475-4418-BB29-7F960F301BCD}"/>
                </a:ext>
              </a:extLst>
            </p:cNvPr>
            <p:cNvSpPr/>
            <p:nvPr/>
          </p:nvSpPr>
          <p:spPr>
            <a:xfrm>
              <a:off x="8723313" y="3587750"/>
              <a:ext cx="269939" cy="303813"/>
            </a:xfrm>
            <a:custGeom>
              <a:avLst/>
              <a:gdLst>
                <a:gd name="connsiteX0" fmla="*/ 269875 w 269939"/>
                <a:gd name="connsiteY0" fmla="*/ 0 h 303813"/>
                <a:gd name="connsiteX1" fmla="*/ 180975 w 269939"/>
                <a:gd name="connsiteY1" fmla="*/ 119063 h 303813"/>
                <a:gd name="connsiteX2" fmla="*/ 168275 w 269939"/>
                <a:gd name="connsiteY2" fmla="*/ 206375 h 303813"/>
                <a:gd name="connsiteX3" fmla="*/ 127000 w 269939"/>
                <a:gd name="connsiteY3" fmla="*/ 268288 h 303813"/>
                <a:gd name="connsiteX4" fmla="*/ 22225 w 269939"/>
                <a:gd name="connsiteY4" fmla="*/ 300038 h 303813"/>
                <a:gd name="connsiteX5" fmla="*/ 0 w 269939"/>
                <a:gd name="connsiteY5" fmla="*/ 303213 h 303813"/>
                <a:gd name="connsiteX6" fmla="*/ 106362 w 269939"/>
                <a:gd name="connsiteY6" fmla="*/ 292100 h 303813"/>
                <a:gd name="connsiteX7" fmla="*/ 182562 w 269939"/>
                <a:gd name="connsiteY7" fmla="*/ 242888 h 303813"/>
                <a:gd name="connsiteX8" fmla="*/ 195262 w 269939"/>
                <a:gd name="connsiteY8" fmla="*/ 119063 h 303813"/>
                <a:gd name="connsiteX9" fmla="*/ 269875 w 269939"/>
                <a:gd name="connsiteY9" fmla="*/ 0 h 30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939" h="303813">
                  <a:moveTo>
                    <a:pt x="269875" y="0"/>
                  </a:moveTo>
                  <a:cubicBezTo>
                    <a:pt x="267494" y="0"/>
                    <a:pt x="197908" y="84667"/>
                    <a:pt x="180975" y="119063"/>
                  </a:cubicBezTo>
                  <a:cubicBezTo>
                    <a:pt x="164042" y="153459"/>
                    <a:pt x="177271" y="181504"/>
                    <a:pt x="168275" y="206375"/>
                  </a:cubicBezTo>
                  <a:cubicBezTo>
                    <a:pt x="159279" y="231246"/>
                    <a:pt x="151342" y="252678"/>
                    <a:pt x="127000" y="268288"/>
                  </a:cubicBezTo>
                  <a:cubicBezTo>
                    <a:pt x="102658" y="283898"/>
                    <a:pt x="43392" y="294217"/>
                    <a:pt x="22225" y="300038"/>
                  </a:cubicBezTo>
                  <a:cubicBezTo>
                    <a:pt x="1058" y="305859"/>
                    <a:pt x="0" y="303213"/>
                    <a:pt x="0" y="303213"/>
                  </a:cubicBezTo>
                  <a:cubicBezTo>
                    <a:pt x="14023" y="301890"/>
                    <a:pt x="75935" y="302154"/>
                    <a:pt x="106362" y="292100"/>
                  </a:cubicBezTo>
                  <a:cubicBezTo>
                    <a:pt x="136789" y="282046"/>
                    <a:pt x="167745" y="271727"/>
                    <a:pt x="182562" y="242888"/>
                  </a:cubicBezTo>
                  <a:cubicBezTo>
                    <a:pt x="197379" y="214049"/>
                    <a:pt x="182297" y="156898"/>
                    <a:pt x="195262" y="119063"/>
                  </a:cubicBezTo>
                  <a:cubicBezTo>
                    <a:pt x="208227" y="81228"/>
                    <a:pt x="272256" y="0"/>
                    <a:pt x="2698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7" name="フリーフォーム: 図形 1066">
              <a:extLst>
                <a:ext uri="{FF2B5EF4-FFF2-40B4-BE49-F238E27FC236}">
                  <a16:creationId xmlns:a16="http://schemas.microsoft.com/office/drawing/2014/main" id="{3ED1FBDE-A71F-470D-A5AC-E21FC6FAE47A}"/>
                </a:ext>
              </a:extLst>
            </p:cNvPr>
            <p:cNvSpPr/>
            <p:nvPr/>
          </p:nvSpPr>
          <p:spPr>
            <a:xfrm>
              <a:off x="9100989" y="3772452"/>
              <a:ext cx="124013" cy="548002"/>
            </a:xfrm>
            <a:custGeom>
              <a:avLst/>
              <a:gdLst>
                <a:gd name="connsiteX0" fmla="*/ 123974 w 124013"/>
                <a:gd name="connsiteY0" fmla="*/ 1036 h 548002"/>
                <a:gd name="connsiteX1" fmla="*/ 77936 w 124013"/>
                <a:gd name="connsiteY1" fmla="*/ 391561 h 548002"/>
                <a:gd name="connsiteX2" fmla="*/ 31899 w 124013"/>
                <a:gd name="connsiteY2" fmla="*/ 486811 h 548002"/>
                <a:gd name="connsiteX3" fmla="*/ 149 w 124013"/>
                <a:gd name="connsiteY3" fmla="*/ 547136 h 548002"/>
                <a:gd name="connsiteX4" fmla="*/ 44599 w 124013"/>
                <a:gd name="connsiteY4" fmla="*/ 442361 h 548002"/>
                <a:gd name="connsiteX5" fmla="*/ 69999 w 124013"/>
                <a:gd name="connsiteY5" fmla="*/ 282023 h 548002"/>
                <a:gd name="connsiteX6" fmla="*/ 123974 w 124013"/>
                <a:gd name="connsiteY6" fmla="*/ 1036 h 54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013" h="548002">
                  <a:moveTo>
                    <a:pt x="123974" y="1036"/>
                  </a:moveTo>
                  <a:cubicBezTo>
                    <a:pt x="125297" y="19292"/>
                    <a:pt x="93282" y="310599"/>
                    <a:pt x="77936" y="391561"/>
                  </a:cubicBezTo>
                  <a:cubicBezTo>
                    <a:pt x="62590" y="472524"/>
                    <a:pt x="44863" y="460882"/>
                    <a:pt x="31899" y="486811"/>
                  </a:cubicBezTo>
                  <a:cubicBezTo>
                    <a:pt x="18934" y="512740"/>
                    <a:pt x="-1968" y="554544"/>
                    <a:pt x="149" y="547136"/>
                  </a:cubicBezTo>
                  <a:cubicBezTo>
                    <a:pt x="2266" y="539728"/>
                    <a:pt x="32957" y="486547"/>
                    <a:pt x="44599" y="442361"/>
                  </a:cubicBezTo>
                  <a:cubicBezTo>
                    <a:pt x="56241" y="398176"/>
                    <a:pt x="55976" y="353196"/>
                    <a:pt x="69999" y="282023"/>
                  </a:cubicBezTo>
                  <a:cubicBezTo>
                    <a:pt x="84022" y="210850"/>
                    <a:pt x="122651" y="-17220"/>
                    <a:pt x="123974" y="10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8" name="フリーフォーム: 図形 1067">
              <a:extLst>
                <a:ext uri="{FF2B5EF4-FFF2-40B4-BE49-F238E27FC236}">
                  <a16:creationId xmlns:a16="http://schemas.microsoft.com/office/drawing/2014/main" id="{EA7E2A27-27E1-4DC2-A6C0-19BA25642067}"/>
                </a:ext>
              </a:extLst>
            </p:cNvPr>
            <p:cNvSpPr/>
            <p:nvPr/>
          </p:nvSpPr>
          <p:spPr>
            <a:xfrm>
              <a:off x="8570608" y="3988494"/>
              <a:ext cx="121186" cy="504876"/>
            </a:xfrm>
            <a:custGeom>
              <a:avLst/>
              <a:gdLst>
                <a:gd name="connsiteX0" fmla="*/ 93967 w 121186"/>
                <a:gd name="connsiteY0" fmla="*/ 4069 h 504876"/>
                <a:gd name="connsiteX1" fmla="*/ 93967 w 121186"/>
                <a:gd name="connsiteY1" fmla="*/ 154881 h 504876"/>
                <a:gd name="connsiteX2" fmla="*/ 54280 w 121186"/>
                <a:gd name="connsiteY2" fmla="*/ 277119 h 504876"/>
                <a:gd name="connsiteX3" fmla="*/ 16180 w 121186"/>
                <a:gd name="connsiteY3" fmla="*/ 469206 h 504876"/>
                <a:gd name="connsiteX4" fmla="*/ 1892 w 121186"/>
                <a:gd name="connsiteY4" fmla="*/ 499369 h 504876"/>
                <a:gd name="connsiteX5" fmla="*/ 55867 w 121186"/>
                <a:gd name="connsiteY5" fmla="*/ 400944 h 504876"/>
                <a:gd name="connsiteX6" fmla="*/ 79680 w 121186"/>
                <a:gd name="connsiteY6" fmla="*/ 270769 h 504876"/>
                <a:gd name="connsiteX7" fmla="*/ 120955 w 121186"/>
                <a:gd name="connsiteY7" fmla="*/ 62806 h 504876"/>
                <a:gd name="connsiteX8" fmla="*/ 93967 w 121186"/>
                <a:gd name="connsiteY8" fmla="*/ 4069 h 50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86" h="504876">
                  <a:moveTo>
                    <a:pt x="93967" y="4069"/>
                  </a:moveTo>
                  <a:cubicBezTo>
                    <a:pt x="89469" y="19415"/>
                    <a:pt x="100582" y="109373"/>
                    <a:pt x="93967" y="154881"/>
                  </a:cubicBezTo>
                  <a:cubicBezTo>
                    <a:pt x="87352" y="200389"/>
                    <a:pt x="67244" y="224732"/>
                    <a:pt x="54280" y="277119"/>
                  </a:cubicBezTo>
                  <a:cubicBezTo>
                    <a:pt x="41316" y="329506"/>
                    <a:pt x="24911" y="432164"/>
                    <a:pt x="16180" y="469206"/>
                  </a:cubicBezTo>
                  <a:cubicBezTo>
                    <a:pt x="7449" y="506248"/>
                    <a:pt x="-4722" y="510746"/>
                    <a:pt x="1892" y="499369"/>
                  </a:cubicBezTo>
                  <a:cubicBezTo>
                    <a:pt x="8506" y="487992"/>
                    <a:pt x="42902" y="439044"/>
                    <a:pt x="55867" y="400944"/>
                  </a:cubicBezTo>
                  <a:cubicBezTo>
                    <a:pt x="68832" y="362844"/>
                    <a:pt x="68832" y="327125"/>
                    <a:pt x="79680" y="270769"/>
                  </a:cubicBezTo>
                  <a:cubicBezTo>
                    <a:pt x="90528" y="214413"/>
                    <a:pt x="118045" y="106992"/>
                    <a:pt x="120955" y="62806"/>
                  </a:cubicBezTo>
                  <a:cubicBezTo>
                    <a:pt x="123865" y="18621"/>
                    <a:pt x="98465" y="-11277"/>
                    <a:pt x="93967" y="40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9" name="フリーフォーム: 図形 1068">
              <a:extLst>
                <a:ext uri="{FF2B5EF4-FFF2-40B4-BE49-F238E27FC236}">
                  <a16:creationId xmlns:a16="http://schemas.microsoft.com/office/drawing/2014/main" id="{72B70EBE-F1B6-46F4-9806-2B0C5FFF7E24}"/>
                </a:ext>
              </a:extLst>
            </p:cNvPr>
            <p:cNvSpPr/>
            <p:nvPr/>
          </p:nvSpPr>
          <p:spPr>
            <a:xfrm>
              <a:off x="8685382" y="3724734"/>
              <a:ext cx="106644" cy="252463"/>
            </a:xfrm>
            <a:custGeom>
              <a:avLst/>
              <a:gdLst>
                <a:gd name="connsiteX0" fmla="*/ 14118 w 106644"/>
                <a:gd name="connsiteY0" fmla="*/ 251954 h 252463"/>
                <a:gd name="connsiteX1" fmla="*/ 31581 w 106644"/>
                <a:gd name="connsiteY1" fmla="*/ 169404 h 252463"/>
                <a:gd name="connsiteX2" fmla="*/ 3006 w 106644"/>
                <a:gd name="connsiteY2" fmla="*/ 102729 h 252463"/>
                <a:gd name="connsiteX3" fmla="*/ 37931 w 106644"/>
                <a:gd name="connsiteY3" fmla="*/ 5891 h 252463"/>
                <a:gd name="connsiteX4" fmla="*/ 106193 w 106644"/>
                <a:gd name="connsiteY4" fmla="*/ 12241 h 252463"/>
                <a:gd name="connsiteX5" fmla="*/ 1418 w 106644"/>
                <a:gd name="connsiteY5" fmla="*/ 24941 h 252463"/>
                <a:gd name="connsiteX6" fmla="*/ 42693 w 106644"/>
                <a:gd name="connsiteY6" fmla="*/ 128129 h 252463"/>
                <a:gd name="connsiteX7" fmla="*/ 14118 w 106644"/>
                <a:gd name="connsiteY7" fmla="*/ 251954 h 2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44" h="252463">
                  <a:moveTo>
                    <a:pt x="14118" y="251954"/>
                  </a:moveTo>
                  <a:cubicBezTo>
                    <a:pt x="12266" y="258833"/>
                    <a:pt x="33433" y="194275"/>
                    <a:pt x="31581" y="169404"/>
                  </a:cubicBezTo>
                  <a:cubicBezTo>
                    <a:pt x="29729" y="144533"/>
                    <a:pt x="1948" y="129981"/>
                    <a:pt x="3006" y="102729"/>
                  </a:cubicBezTo>
                  <a:cubicBezTo>
                    <a:pt x="4064" y="75477"/>
                    <a:pt x="20733" y="20972"/>
                    <a:pt x="37931" y="5891"/>
                  </a:cubicBezTo>
                  <a:cubicBezTo>
                    <a:pt x="55129" y="-9190"/>
                    <a:pt x="112278" y="9066"/>
                    <a:pt x="106193" y="12241"/>
                  </a:cubicBezTo>
                  <a:cubicBezTo>
                    <a:pt x="100108" y="15416"/>
                    <a:pt x="12001" y="5626"/>
                    <a:pt x="1418" y="24941"/>
                  </a:cubicBezTo>
                  <a:cubicBezTo>
                    <a:pt x="-9165" y="44256"/>
                    <a:pt x="42957" y="88706"/>
                    <a:pt x="42693" y="128129"/>
                  </a:cubicBezTo>
                  <a:cubicBezTo>
                    <a:pt x="42429" y="167552"/>
                    <a:pt x="15970" y="245075"/>
                    <a:pt x="14118" y="2519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0" name="フリーフォーム: 図形 1069">
              <a:extLst>
                <a:ext uri="{FF2B5EF4-FFF2-40B4-BE49-F238E27FC236}">
                  <a16:creationId xmlns:a16="http://schemas.microsoft.com/office/drawing/2014/main" id="{77CB71AB-ACCA-4791-BBCF-0FE1F34D6195}"/>
                </a:ext>
              </a:extLst>
            </p:cNvPr>
            <p:cNvSpPr/>
            <p:nvPr/>
          </p:nvSpPr>
          <p:spPr>
            <a:xfrm>
              <a:off x="8892172" y="4266857"/>
              <a:ext cx="212319" cy="576897"/>
            </a:xfrm>
            <a:custGeom>
              <a:avLst/>
              <a:gdLst>
                <a:gd name="connsiteX0" fmla="*/ 212141 w 212319"/>
                <a:gd name="connsiteY0" fmla="*/ 343 h 576897"/>
                <a:gd name="connsiteX1" fmla="*/ 147053 w 212319"/>
                <a:gd name="connsiteY1" fmla="*/ 313081 h 576897"/>
                <a:gd name="connsiteX2" fmla="*/ 2591 w 212319"/>
                <a:gd name="connsiteY2" fmla="*/ 571843 h 576897"/>
                <a:gd name="connsiteX3" fmla="*/ 59741 w 212319"/>
                <a:gd name="connsiteY3" fmla="*/ 467068 h 576897"/>
                <a:gd name="connsiteX4" fmla="*/ 129591 w 212319"/>
                <a:gd name="connsiteY4" fmla="*/ 255931 h 576897"/>
                <a:gd name="connsiteX5" fmla="*/ 212141 w 212319"/>
                <a:gd name="connsiteY5" fmla="*/ 343 h 57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319" h="576897">
                  <a:moveTo>
                    <a:pt x="212141" y="343"/>
                  </a:moveTo>
                  <a:cubicBezTo>
                    <a:pt x="215051" y="9868"/>
                    <a:pt x="181978" y="217831"/>
                    <a:pt x="147053" y="313081"/>
                  </a:cubicBezTo>
                  <a:cubicBezTo>
                    <a:pt x="112128" y="408331"/>
                    <a:pt x="17143" y="546179"/>
                    <a:pt x="2591" y="571843"/>
                  </a:cubicBezTo>
                  <a:cubicBezTo>
                    <a:pt x="-11961" y="597507"/>
                    <a:pt x="38574" y="519720"/>
                    <a:pt x="59741" y="467068"/>
                  </a:cubicBezTo>
                  <a:cubicBezTo>
                    <a:pt x="80908" y="414416"/>
                    <a:pt x="107102" y="329750"/>
                    <a:pt x="129591" y="255931"/>
                  </a:cubicBezTo>
                  <a:cubicBezTo>
                    <a:pt x="152080" y="182112"/>
                    <a:pt x="209231" y="-9182"/>
                    <a:pt x="212141" y="3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1" name="フリーフォーム: 図形 1070">
              <a:extLst>
                <a:ext uri="{FF2B5EF4-FFF2-40B4-BE49-F238E27FC236}">
                  <a16:creationId xmlns:a16="http://schemas.microsoft.com/office/drawing/2014/main" id="{40E3B1F3-E914-43DE-8D7F-856130DB0BFB}"/>
                </a:ext>
              </a:extLst>
            </p:cNvPr>
            <p:cNvSpPr/>
            <p:nvPr/>
          </p:nvSpPr>
          <p:spPr>
            <a:xfrm>
              <a:off x="8565976" y="4794206"/>
              <a:ext cx="361487" cy="458857"/>
            </a:xfrm>
            <a:custGeom>
              <a:avLst/>
              <a:gdLst>
                <a:gd name="connsiteX0" fmla="*/ 360537 w 361487"/>
                <a:gd name="connsiteY0" fmla="*/ 3219 h 458857"/>
                <a:gd name="connsiteX1" fmla="*/ 79549 w 361487"/>
                <a:gd name="connsiteY1" fmla="*/ 393744 h 458857"/>
                <a:gd name="connsiteX2" fmla="*/ 174 w 361487"/>
                <a:gd name="connsiteY2" fmla="*/ 454069 h 458857"/>
                <a:gd name="connsiteX3" fmla="*/ 93837 w 361487"/>
                <a:gd name="connsiteY3" fmla="*/ 344532 h 458857"/>
                <a:gd name="connsiteX4" fmla="*/ 168449 w 361487"/>
                <a:gd name="connsiteY4" fmla="*/ 214357 h 458857"/>
                <a:gd name="connsiteX5" fmla="*/ 360537 w 361487"/>
                <a:gd name="connsiteY5" fmla="*/ 3219 h 458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487" h="458857">
                  <a:moveTo>
                    <a:pt x="360537" y="3219"/>
                  </a:moveTo>
                  <a:cubicBezTo>
                    <a:pt x="345720" y="33117"/>
                    <a:pt x="139609" y="318602"/>
                    <a:pt x="79549" y="393744"/>
                  </a:cubicBezTo>
                  <a:cubicBezTo>
                    <a:pt x="19489" y="468886"/>
                    <a:pt x="-2207" y="462271"/>
                    <a:pt x="174" y="454069"/>
                  </a:cubicBezTo>
                  <a:cubicBezTo>
                    <a:pt x="2555" y="445867"/>
                    <a:pt x="65791" y="384484"/>
                    <a:pt x="93837" y="344532"/>
                  </a:cubicBezTo>
                  <a:cubicBezTo>
                    <a:pt x="121883" y="304580"/>
                    <a:pt x="124264" y="268597"/>
                    <a:pt x="168449" y="214357"/>
                  </a:cubicBezTo>
                  <a:cubicBezTo>
                    <a:pt x="212634" y="160117"/>
                    <a:pt x="375354" y="-26679"/>
                    <a:pt x="360537" y="32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2" name="フリーフォーム: 図形 1071">
              <a:extLst>
                <a:ext uri="{FF2B5EF4-FFF2-40B4-BE49-F238E27FC236}">
                  <a16:creationId xmlns:a16="http://schemas.microsoft.com/office/drawing/2014/main" id="{22E5FF57-17B7-46FF-9730-838C38D0AE06}"/>
                </a:ext>
              </a:extLst>
            </p:cNvPr>
            <p:cNvSpPr/>
            <p:nvPr/>
          </p:nvSpPr>
          <p:spPr>
            <a:xfrm>
              <a:off x="8372412" y="4564685"/>
              <a:ext cx="251015" cy="92106"/>
            </a:xfrm>
            <a:custGeom>
              <a:avLst/>
              <a:gdLst>
                <a:gd name="connsiteX0" fmla="*/ 63 w 251015"/>
                <a:gd name="connsiteY0" fmla="*/ 21603 h 92106"/>
                <a:gd name="connsiteX1" fmla="*/ 179451 w 251015"/>
                <a:gd name="connsiteY1" fmla="*/ 26365 h 92106"/>
                <a:gd name="connsiteX2" fmla="*/ 200088 w 251015"/>
                <a:gd name="connsiteY2" fmla="*/ 89865 h 92106"/>
                <a:gd name="connsiteX3" fmla="*/ 20701 w 251015"/>
                <a:gd name="connsiteY3" fmla="*/ 78753 h 92106"/>
                <a:gd name="connsiteX4" fmla="*/ 176276 w 251015"/>
                <a:gd name="connsiteY4" fmla="*/ 88278 h 92106"/>
                <a:gd name="connsiteX5" fmla="*/ 250888 w 251015"/>
                <a:gd name="connsiteY5" fmla="*/ 40653 h 92106"/>
                <a:gd name="connsiteX6" fmla="*/ 160401 w 251015"/>
                <a:gd name="connsiteY6" fmla="*/ 965 h 92106"/>
                <a:gd name="connsiteX7" fmla="*/ 63 w 251015"/>
                <a:gd name="connsiteY7" fmla="*/ 21603 h 9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015" h="92106">
                  <a:moveTo>
                    <a:pt x="63" y="21603"/>
                  </a:moveTo>
                  <a:cubicBezTo>
                    <a:pt x="3238" y="25836"/>
                    <a:pt x="146113" y="14988"/>
                    <a:pt x="179451" y="26365"/>
                  </a:cubicBezTo>
                  <a:cubicBezTo>
                    <a:pt x="212789" y="37742"/>
                    <a:pt x="226546" y="81134"/>
                    <a:pt x="200088" y="89865"/>
                  </a:cubicBezTo>
                  <a:cubicBezTo>
                    <a:pt x="173630" y="98596"/>
                    <a:pt x="24670" y="79017"/>
                    <a:pt x="20701" y="78753"/>
                  </a:cubicBezTo>
                  <a:cubicBezTo>
                    <a:pt x="16732" y="78489"/>
                    <a:pt x="137912" y="94628"/>
                    <a:pt x="176276" y="88278"/>
                  </a:cubicBezTo>
                  <a:cubicBezTo>
                    <a:pt x="214640" y="81928"/>
                    <a:pt x="253534" y="55205"/>
                    <a:pt x="250888" y="40653"/>
                  </a:cubicBezTo>
                  <a:cubicBezTo>
                    <a:pt x="248242" y="26101"/>
                    <a:pt x="206703" y="6786"/>
                    <a:pt x="160401" y="965"/>
                  </a:cubicBezTo>
                  <a:cubicBezTo>
                    <a:pt x="114099" y="-4856"/>
                    <a:pt x="-3112" y="17370"/>
                    <a:pt x="63" y="21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3" name="フリーフォーム: 図形 1072">
              <a:extLst>
                <a:ext uri="{FF2B5EF4-FFF2-40B4-BE49-F238E27FC236}">
                  <a16:creationId xmlns:a16="http://schemas.microsoft.com/office/drawing/2014/main" id="{72DB6C5E-C6C4-4ADC-9BB8-1119CA03FE23}"/>
                </a:ext>
              </a:extLst>
            </p:cNvPr>
            <p:cNvSpPr/>
            <p:nvPr/>
          </p:nvSpPr>
          <p:spPr>
            <a:xfrm>
              <a:off x="7954963" y="4719468"/>
              <a:ext cx="412870" cy="597087"/>
            </a:xfrm>
            <a:custGeom>
              <a:avLst/>
              <a:gdLst>
                <a:gd name="connsiteX0" fmla="*/ 412750 w 412870"/>
                <a:gd name="connsiteY0" fmla="*/ 170 h 597087"/>
                <a:gd name="connsiteX1" fmla="*/ 261937 w 412870"/>
                <a:gd name="connsiteY1" fmla="*/ 198607 h 597087"/>
                <a:gd name="connsiteX2" fmla="*/ 214312 w 412870"/>
                <a:gd name="connsiteY2" fmla="*/ 277982 h 597087"/>
                <a:gd name="connsiteX3" fmla="*/ 144462 w 412870"/>
                <a:gd name="connsiteY3" fmla="*/ 474832 h 597087"/>
                <a:gd name="connsiteX4" fmla="*/ 0 w 412870"/>
                <a:gd name="connsiteY4" fmla="*/ 597070 h 597087"/>
                <a:gd name="connsiteX5" fmla="*/ 142875 w 412870"/>
                <a:gd name="connsiteY5" fmla="*/ 482770 h 597087"/>
                <a:gd name="connsiteX6" fmla="*/ 215900 w 412870"/>
                <a:gd name="connsiteY6" fmla="*/ 346245 h 597087"/>
                <a:gd name="connsiteX7" fmla="*/ 234950 w 412870"/>
                <a:gd name="connsiteY7" fmla="*/ 235120 h 597087"/>
                <a:gd name="connsiteX8" fmla="*/ 412750 w 412870"/>
                <a:gd name="connsiteY8" fmla="*/ 170 h 59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2870" h="597087">
                  <a:moveTo>
                    <a:pt x="412750" y="170"/>
                  </a:moveTo>
                  <a:cubicBezTo>
                    <a:pt x="417248" y="-5915"/>
                    <a:pt x="295010" y="152305"/>
                    <a:pt x="261937" y="198607"/>
                  </a:cubicBezTo>
                  <a:cubicBezTo>
                    <a:pt x="228864" y="244909"/>
                    <a:pt x="233891" y="231945"/>
                    <a:pt x="214312" y="277982"/>
                  </a:cubicBezTo>
                  <a:cubicBezTo>
                    <a:pt x="194733" y="324020"/>
                    <a:pt x="180181" y="421651"/>
                    <a:pt x="144462" y="474832"/>
                  </a:cubicBezTo>
                  <a:cubicBezTo>
                    <a:pt x="108743" y="528013"/>
                    <a:pt x="264" y="595747"/>
                    <a:pt x="0" y="597070"/>
                  </a:cubicBezTo>
                  <a:cubicBezTo>
                    <a:pt x="-264" y="598393"/>
                    <a:pt x="106892" y="524574"/>
                    <a:pt x="142875" y="482770"/>
                  </a:cubicBezTo>
                  <a:cubicBezTo>
                    <a:pt x="178858" y="440966"/>
                    <a:pt x="200554" y="387520"/>
                    <a:pt x="215900" y="346245"/>
                  </a:cubicBezTo>
                  <a:cubicBezTo>
                    <a:pt x="231246" y="304970"/>
                    <a:pt x="203729" y="289095"/>
                    <a:pt x="234950" y="235120"/>
                  </a:cubicBezTo>
                  <a:cubicBezTo>
                    <a:pt x="266171" y="181145"/>
                    <a:pt x="408252" y="6255"/>
                    <a:pt x="412750" y="1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4" name="フリーフォーム: 図形 1073">
              <a:extLst>
                <a:ext uri="{FF2B5EF4-FFF2-40B4-BE49-F238E27FC236}">
                  <a16:creationId xmlns:a16="http://schemas.microsoft.com/office/drawing/2014/main" id="{A4F4CF87-5DA2-4D34-9056-A0A09E85E065}"/>
                </a:ext>
              </a:extLst>
            </p:cNvPr>
            <p:cNvSpPr/>
            <p:nvPr/>
          </p:nvSpPr>
          <p:spPr>
            <a:xfrm>
              <a:off x="7966073" y="5267308"/>
              <a:ext cx="595416" cy="315984"/>
            </a:xfrm>
            <a:custGeom>
              <a:avLst/>
              <a:gdLst>
                <a:gd name="connsiteX0" fmla="*/ 595315 w 595416"/>
                <a:gd name="connsiteY0" fmla="*/ 17 h 315984"/>
                <a:gd name="connsiteX1" fmla="*/ 436565 w 595416"/>
                <a:gd name="connsiteY1" fmla="*/ 215917 h 315984"/>
                <a:gd name="connsiteX2" fmla="*/ 390527 w 595416"/>
                <a:gd name="connsiteY2" fmla="*/ 315930 h 315984"/>
                <a:gd name="connsiteX3" fmla="*/ 354015 w 595416"/>
                <a:gd name="connsiteY3" fmla="*/ 228617 h 315984"/>
                <a:gd name="connsiteX4" fmla="*/ 271465 w 595416"/>
                <a:gd name="connsiteY4" fmla="*/ 136542 h 315984"/>
                <a:gd name="connsiteX5" fmla="*/ 179390 w 595416"/>
                <a:gd name="connsiteY5" fmla="*/ 127017 h 315984"/>
                <a:gd name="connsiteX6" fmla="*/ 11115 w 595416"/>
                <a:gd name="connsiteY6" fmla="*/ 287355 h 315984"/>
                <a:gd name="connsiteX7" fmla="*/ 20640 w 595416"/>
                <a:gd name="connsiteY7" fmla="*/ 265130 h 315984"/>
                <a:gd name="connsiteX8" fmla="*/ 58740 w 595416"/>
                <a:gd name="connsiteY8" fmla="*/ 187342 h 315984"/>
                <a:gd name="connsiteX9" fmla="*/ 179390 w 595416"/>
                <a:gd name="connsiteY9" fmla="*/ 95267 h 315984"/>
                <a:gd name="connsiteX10" fmla="*/ 314327 w 595416"/>
                <a:gd name="connsiteY10" fmla="*/ 130192 h 315984"/>
                <a:gd name="connsiteX11" fmla="*/ 411165 w 595416"/>
                <a:gd name="connsiteY11" fmla="*/ 203217 h 315984"/>
                <a:gd name="connsiteX12" fmla="*/ 595315 w 595416"/>
                <a:gd name="connsiteY12" fmla="*/ 17 h 315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5416" h="315984">
                  <a:moveTo>
                    <a:pt x="595315" y="17"/>
                  </a:moveTo>
                  <a:cubicBezTo>
                    <a:pt x="599548" y="2134"/>
                    <a:pt x="470696" y="163265"/>
                    <a:pt x="436565" y="215917"/>
                  </a:cubicBezTo>
                  <a:cubicBezTo>
                    <a:pt x="402434" y="268569"/>
                    <a:pt x="404285" y="313813"/>
                    <a:pt x="390527" y="315930"/>
                  </a:cubicBezTo>
                  <a:cubicBezTo>
                    <a:pt x="376769" y="318047"/>
                    <a:pt x="373859" y="258515"/>
                    <a:pt x="354015" y="228617"/>
                  </a:cubicBezTo>
                  <a:cubicBezTo>
                    <a:pt x="334171" y="198719"/>
                    <a:pt x="300569" y="153475"/>
                    <a:pt x="271465" y="136542"/>
                  </a:cubicBezTo>
                  <a:cubicBezTo>
                    <a:pt x="242361" y="119609"/>
                    <a:pt x="222782" y="101881"/>
                    <a:pt x="179390" y="127017"/>
                  </a:cubicBezTo>
                  <a:cubicBezTo>
                    <a:pt x="135998" y="152153"/>
                    <a:pt x="37573" y="264336"/>
                    <a:pt x="11115" y="287355"/>
                  </a:cubicBezTo>
                  <a:cubicBezTo>
                    <a:pt x="-15343" y="310374"/>
                    <a:pt x="12703" y="281799"/>
                    <a:pt x="20640" y="265130"/>
                  </a:cubicBezTo>
                  <a:cubicBezTo>
                    <a:pt x="28577" y="248461"/>
                    <a:pt x="32282" y="215652"/>
                    <a:pt x="58740" y="187342"/>
                  </a:cubicBezTo>
                  <a:cubicBezTo>
                    <a:pt x="85198" y="159032"/>
                    <a:pt x="136792" y="104792"/>
                    <a:pt x="179390" y="95267"/>
                  </a:cubicBezTo>
                  <a:cubicBezTo>
                    <a:pt x="221988" y="85742"/>
                    <a:pt x="275698" y="112200"/>
                    <a:pt x="314327" y="130192"/>
                  </a:cubicBezTo>
                  <a:cubicBezTo>
                    <a:pt x="352956" y="148184"/>
                    <a:pt x="366980" y="223061"/>
                    <a:pt x="411165" y="203217"/>
                  </a:cubicBezTo>
                  <a:cubicBezTo>
                    <a:pt x="455350" y="183373"/>
                    <a:pt x="591082" y="-2100"/>
                    <a:pt x="595315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5" name="フリーフォーム: 図形 1074">
              <a:extLst>
                <a:ext uri="{FF2B5EF4-FFF2-40B4-BE49-F238E27FC236}">
                  <a16:creationId xmlns:a16="http://schemas.microsoft.com/office/drawing/2014/main" id="{DDAECE35-05EE-41E5-B069-AE77A25870AC}"/>
                </a:ext>
              </a:extLst>
            </p:cNvPr>
            <p:cNvSpPr/>
            <p:nvPr/>
          </p:nvSpPr>
          <p:spPr>
            <a:xfrm>
              <a:off x="7035405" y="1328732"/>
              <a:ext cx="413790" cy="181477"/>
            </a:xfrm>
            <a:custGeom>
              <a:avLst/>
              <a:gdLst>
                <a:gd name="connsiteX0" fmla="*/ 395 w 413790"/>
                <a:gd name="connsiteY0" fmla="*/ 6356 h 181477"/>
                <a:gd name="connsiteX1" fmla="*/ 192483 w 413790"/>
                <a:gd name="connsiteY1" fmla="*/ 7943 h 181477"/>
                <a:gd name="connsiteX2" fmla="*/ 349645 w 413790"/>
                <a:gd name="connsiteY2" fmla="*/ 103193 h 181477"/>
                <a:gd name="connsiteX3" fmla="*/ 411558 w 413790"/>
                <a:gd name="connsiteY3" fmla="*/ 179393 h 181477"/>
                <a:gd name="connsiteX4" fmla="*/ 382983 w 413790"/>
                <a:gd name="connsiteY4" fmla="*/ 149231 h 181477"/>
                <a:gd name="connsiteX5" fmla="*/ 225820 w 413790"/>
                <a:gd name="connsiteY5" fmla="*/ 38106 h 181477"/>
                <a:gd name="connsiteX6" fmla="*/ 144858 w 413790"/>
                <a:gd name="connsiteY6" fmla="*/ 15881 h 181477"/>
                <a:gd name="connsiteX7" fmla="*/ 395 w 413790"/>
                <a:gd name="connsiteY7" fmla="*/ 6356 h 18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790" h="181477">
                  <a:moveTo>
                    <a:pt x="395" y="6356"/>
                  </a:moveTo>
                  <a:cubicBezTo>
                    <a:pt x="8332" y="5033"/>
                    <a:pt x="134275" y="-8196"/>
                    <a:pt x="192483" y="7943"/>
                  </a:cubicBezTo>
                  <a:cubicBezTo>
                    <a:pt x="250691" y="24082"/>
                    <a:pt x="313133" y="74618"/>
                    <a:pt x="349645" y="103193"/>
                  </a:cubicBezTo>
                  <a:cubicBezTo>
                    <a:pt x="386157" y="131768"/>
                    <a:pt x="406002" y="171720"/>
                    <a:pt x="411558" y="179393"/>
                  </a:cubicBezTo>
                  <a:cubicBezTo>
                    <a:pt x="417114" y="187066"/>
                    <a:pt x="413939" y="172779"/>
                    <a:pt x="382983" y="149231"/>
                  </a:cubicBezTo>
                  <a:cubicBezTo>
                    <a:pt x="352027" y="125683"/>
                    <a:pt x="265507" y="60331"/>
                    <a:pt x="225820" y="38106"/>
                  </a:cubicBezTo>
                  <a:cubicBezTo>
                    <a:pt x="186133" y="15881"/>
                    <a:pt x="183487" y="23289"/>
                    <a:pt x="144858" y="15881"/>
                  </a:cubicBezTo>
                  <a:cubicBezTo>
                    <a:pt x="106229" y="8473"/>
                    <a:pt x="-7542" y="7679"/>
                    <a:pt x="395" y="63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6" name="フリーフォーム: 図形 1075">
              <a:extLst>
                <a:ext uri="{FF2B5EF4-FFF2-40B4-BE49-F238E27FC236}">
                  <a16:creationId xmlns:a16="http://schemas.microsoft.com/office/drawing/2014/main" id="{97F1B86E-6F81-4121-BC0E-200E4AAD8B05}"/>
                </a:ext>
              </a:extLst>
            </p:cNvPr>
            <p:cNvSpPr/>
            <p:nvPr/>
          </p:nvSpPr>
          <p:spPr>
            <a:xfrm>
              <a:off x="7117276" y="1380479"/>
              <a:ext cx="253537" cy="99112"/>
            </a:xfrm>
            <a:custGeom>
              <a:avLst/>
              <a:gdLst>
                <a:gd name="connsiteX0" fmla="*/ 1074 w 253537"/>
                <a:gd name="connsiteY0" fmla="*/ 646 h 99112"/>
                <a:gd name="connsiteX1" fmla="*/ 169349 w 253537"/>
                <a:gd name="connsiteY1" fmla="*/ 53034 h 99112"/>
                <a:gd name="connsiteX2" fmla="*/ 253487 w 253537"/>
                <a:gd name="connsiteY2" fmla="*/ 99071 h 99112"/>
                <a:gd name="connsiteX3" fmla="*/ 180462 w 253537"/>
                <a:gd name="connsiteY3" fmla="*/ 45096 h 99112"/>
                <a:gd name="connsiteX4" fmla="*/ 101087 w 253537"/>
                <a:gd name="connsiteY4" fmla="*/ 26046 h 99112"/>
                <a:gd name="connsiteX5" fmla="*/ 1074 w 253537"/>
                <a:gd name="connsiteY5" fmla="*/ 646 h 9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537" h="99112">
                  <a:moveTo>
                    <a:pt x="1074" y="646"/>
                  </a:moveTo>
                  <a:cubicBezTo>
                    <a:pt x="12451" y="5144"/>
                    <a:pt x="127280" y="36630"/>
                    <a:pt x="169349" y="53034"/>
                  </a:cubicBezTo>
                  <a:cubicBezTo>
                    <a:pt x="211418" y="69438"/>
                    <a:pt x="251635" y="100394"/>
                    <a:pt x="253487" y="99071"/>
                  </a:cubicBezTo>
                  <a:cubicBezTo>
                    <a:pt x="255339" y="97748"/>
                    <a:pt x="205862" y="57267"/>
                    <a:pt x="180462" y="45096"/>
                  </a:cubicBezTo>
                  <a:cubicBezTo>
                    <a:pt x="155062" y="32925"/>
                    <a:pt x="130456" y="35836"/>
                    <a:pt x="101087" y="26046"/>
                  </a:cubicBezTo>
                  <a:cubicBezTo>
                    <a:pt x="71718" y="16257"/>
                    <a:pt x="-10303" y="-3852"/>
                    <a:pt x="1074" y="6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7" name="フリーフォーム: 図形 1076">
              <a:extLst>
                <a:ext uri="{FF2B5EF4-FFF2-40B4-BE49-F238E27FC236}">
                  <a16:creationId xmlns:a16="http://schemas.microsoft.com/office/drawing/2014/main" id="{321BA47A-2635-4B68-B5EA-F50BF0952756}"/>
                </a:ext>
              </a:extLst>
            </p:cNvPr>
            <p:cNvSpPr/>
            <p:nvPr/>
          </p:nvSpPr>
          <p:spPr>
            <a:xfrm>
              <a:off x="7229239" y="1485192"/>
              <a:ext cx="370825" cy="128279"/>
            </a:xfrm>
            <a:custGeom>
              <a:avLst/>
              <a:gdLst>
                <a:gd name="connsiteX0" fmla="*/ 236 w 370825"/>
                <a:gd name="connsiteY0" fmla="*/ 708 h 128279"/>
                <a:gd name="connsiteX1" fmla="*/ 247886 w 370825"/>
                <a:gd name="connsiteY1" fmla="*/ 76908 h 128279"/>
                <a:gd name="connsiteX2" fmla="*/ 368536 w 370825"/>
                <a:gd name="connsiteY2" fmla="*/ 126121 h 128279"/>
                <a:gd name="connsiteX3" fmla="*/ 317736 w 370825"/>
                <a:gd name="connsiteY3" fmla="*/ 111833 h 128279"/>
                <a:gd name="connsiteX4" fmla="*/ 205024 w 370825"/>
                <a:gd name="connsiteY4" fmla="*/ 43571 h 128279"/>
                <a:gd name="connsiteX5" fmla="*/ 236 w 370825"/>
                <a:gd name="connsiteY5" fmla="*/ 708 h 12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825" h="128279">
                  <a:moveTo>
                    <a:pt x="236" y="708"/>
                  </a:moveTo>
                  <a:cubicBezTo>
                    <a:pt x="7380" y="6264"/>
                    <a:pt x="186503" y="56006"/>
                    <a:pt x="247886" y="76908"/>
                  </a:cubicBezTo>
                  <a:cubicBezTo>
                    <a:pt x="309269" y="97810"/>
                    <a:pt x="356894" y="120300"/>
                    <a:pt x="368536" y="126121"/>
                  </a:cubicBezTo>
                  <a:cubicBezTo>
                    <a:pt x="380178" y="131942"/>
                    <a:pt x="344988" y="125591"/>
                    <a:pt x="317736" y="111833"/>
                  </a:cubicBezTo>
                  <a:cubicBezTo>
                    <a:pt x="290484" y="98075"/>
                    <a:pt x="260322" y="63679"/>
                    <a:pt x="205024" y="43571"/>
                  </a:cubicBezTo>
                  <a:cubicBezTo>
                    <a:pt x="149726" y="23463"/>
                    <a:pt x="-6908" y="-4848"/>
                    <a:pt x="236" y="7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8" name="フリーフォーム: 図形 1077">
              <a:extLst>
                <a:ext uri="{FF2B5EF4-FFF2-40B4-BE49-F238E27FC236}">
                  <a16:creationId xmlns:a16="http://schemas.microsoft.com/office/drawing/2014/main" id="{923FFEF7-3C1C-423C-B57A-E34FBA87704E}"/>
                </a:ext>
              </a:extLst>
            </p:cNvPr>
            <p:cNvSpPr/>
            <p:nvPr/>
          </p:nvSpPr>
          <p:spPr>
            <a:xfrm>
              <a:off x="7415213" y="1557166"/>
              <a:ext cx="215900" cy="152676"/>
            </a:xfrm>
            <a:custGeom>
              <a:avLst/>
              <a:gdLst>
                <a:gd name="connsiteX0" fmla="*/ 215900 w 215900"/>
                <a:gd name="connsiteY0" fmla="*/ 152572 h 152676"/>
                <a:gd name="connsiteX1" fmla="*/ 128587 w 215900"/>
                <a:gd name="connsiteY1" fmla="*/ 71609 h 152676"/>
                <a:gd name="connsiteX2" fmla="*/ 0 w 215900"/>
                <a:gd name="connsiteY2" fmla="*/ 172 h 152676"/>
                <a:gd name="connsiteX3" fmla="*/ 130175 w 215900"/>
                <a:gd name="connsiteY3" fmla="*/ 54147 h 152676"/>
                <a:gd name="connsiteX4" fmla="*/ 215900 w 215900"/>
                <a:gd name="connsiteY4" fmla="*/ 152572 h 15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00" h="152676">
                  <a:moveTo>
                    <a:pt x="215900" y="152572"/>
                  </a:moveTo>
                  <a:cubicBezTo>
                    <a:pt x="215635" y="155482"/>
                    <a:pt x="164570" y="97009"/>
                    <a:pt x="128587" y="71609"/>
                  </a:cubicBezTo>
                  <a:cubicBezTo>
                    <a:pt x="92604" y="46209"/>
                    <a:pt x="-265" y="3082"/>
                    <a:pt x="0" y="172"/>
                  </a:cubicBezTo>
                  <a:cubicBezTo>
                    <a:pt x="265" y="-2738"/>
                    <a:pt x="97631" y="31922"/>
                    <a:pt x="130175" y="54147"/>
                  </a:cubicBezTo>
                  <a:cubicBezTo>
                    <a:pt x="162719" y="76372"/>
                    <a:pt x="216165" y="149662"/>
                    <a:pt x="215900" y="152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79" name="フリーフォーム: 図形 1078">
              <a:extLst>
                <a:ext uri="{FF2B5EF4-FFF2-40B4-BE49-F238E27FC236}">
                  <a16:creationId xmlns:a16="http://schemas.microsoft.com/office/drawing/2014/main" id="{2591ED19-2445-4102-9119-8AEB2DF6516F}"/>
                </a:ext>
              </a:extLst>
            </p:cNvPr>
            <p:cNvSpPr/>
            <p:nvPr/>
          </p:nvSpPr>
          <p:spPr>
            <a:xfrm>
              <a:off x="6848239" y="1474666"/>
              <a:ext cx="411917" cy="95374"/>
            </a:xfrm>
            <a:custGeom>
              <a:avLst/>
              <a:gdLst>
                <a:gd name="connsiteX0" fmla="*/ 236 w 411917"/>
                <a:gd name="connsiteY0" fmla="*/ 95372 h 95374"/>
                <a:gd name="connsiteX1" fmla="*/ 155811 w 411917"/>
                <a:gd name="connsiteY1" fmla="*/ 14409 h 95374"/>
                <a:gd name="connsiteX2" fmla="*/ 405049 w 411917"/>
                <a:gd name="connsiteY2" fmla="*/ 122 h 95374"/>
                <a:gd name="connsiteX3" fmla="*/ 328849 w 411917"/>
                <a:gd name="connsiteY3" fmla="*/ 8059 h 95374"/>
                <a:gd name="connsiteX4" fmla="*/ 189149 w 411917"/>
                <a:gd name="connsiteY4" fmla="*/ 17584 h 95374"/>
                <a:gd name="connsiteX5" fmla="*/ 236 w 411917"/>
                <a:gd name="connsiteY5" fmla="*/ 95372 h 9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917" h="95374">
                  <a:moveTo>
                    <a:pt x="236" y="95372"/>
                  </a:moveTo>
                  <a:cubicBezTo>
                    <a:pt x="-5320" y="94843"/>
                    <a:pt x="88342" y="30284"/>
                    <a:pt x="155811" y="14409"/>
                  </a:cubicBezTo>
                  <a:cubicBezTo>
                    <a:pt x="223280" y="-1466"/>
                    <a:pt x="376209" y="1180"/>
                    <a:pt x="405049" y="122"/>
                  </a:cubicBezTo>
                  <a:cubicBezTo>
                    <a:pt x="433889" y="-936"/>
                    <a:pt x="364832" y="5149"/>
                    <a:pt x="328849" y="8059"/>
                  </a:cubicBezTo>
                  <a:cubicBezTo>
                    <a:pt x="292866" y="10969"/>
                    <a:pt x="244712" y="9117"/>
                    <a:pt x="189149" y="17584"/>
                  </a:cubicBezTo>
                  <a:cubicBezTo>
                    <a:pt x="133587" y="26051"/>
                    <a:pt x="5792" y="95901"/>
                    <a:pt x="236" y="953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0" name="フリーフォーム: 図形 1079">
              <a:extLst>
                <a:ext uri="{FF2B5EF4-FFF2-40B4-BE49-F238E27FC236}">
                  <a16:creationId xmlns:a16="http://schemas.microsoft.com/office/drawing/2014/main" id="{2CD9EA17-956A-4EC6-9496-F5E900E503AE}"/>
                </a:ext>
              </a:extLst>
            </p:cNvPr>
            <p:cNvSpPr/>
            <p:nvPr/>
          </p:nvSpPr>
          <p:spPr>
            <a:xfrm>
              <a:off x="6888822" y="1525677"/>
              <a:ext cx="586642" cy="123390"/>
            </a:xfrm>
            <a:custGeom>
              <a:avLst/>
              <a:gdLst>
                <a:gd name="connsiteX0" fmla="*/ 928 w 586642"/>
                <a:gd name="connsiteY0" fmla="*/ 80873 h 123390"/>
                <a:gd name="connsiteX1" fmla="*/ 280328 w 586642"/>
                <a:gd name="connsiteY1" fmla="*/ 23723 h 123390"/>
                <a:gd name="connsiteX2" fmla="*/ 577191 w 586642"/>
                <a:gd name="connsiteY2" fmla="*/ 120561 h 123390"/>
                <a:gd name="connsiteX3" fmla="*/ 504166 w 586642"/>
                <a:gd name="connsiteY3" fmla="*/ 91986 h 123390"/>
                <a:gd name="connsiteX4" fmla="*/ 415266 w 586642"/>
                <a:gd name="connsiteY4" fmla="*/ 34836 h 123390"/>
                <a:gd name="connsiteX5" fmla="*/ 313666 w 586642"/>
                <a:gd name="connsiteY5" fmla="*/ 4673 h 123390"/>
                <a:gd name="connsiteX6" fmla="*/ 194603 w 586642"/>
                <a:gd name="connsiteY6" fmla="*/ 7848 h 123390"/>
                <a:gd name="connsiteX7" fmla="*/ 928 w 586642"/>
                <a:gd name="connsiteY7" fmla="*/ 80873 h 12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642" h="123390">
                  <a:moveTo>
                    <a:pt x="928" y="80873"/>
                  </a:moveTo>
                  <a:cubicBezTo>
                    <a:pt x="15215" y="83519"/>
                    <a:pt x="184284" y="17108"/>
                    <a:pt x="280328" y="23723"/>
                  </a:cubicBezTo>
                  <a:cubicBezTo>
                    <a:pt x="376372" y="30338"/>
                    <a:pt x="539885" y="109184"/>
                    <a:pt x="577191" y="120561"/>
                  </a:cubicBezTo>
                  <a:cubicBezTo>
                    <a:pt x="614497" y="131938"/>
                    <a:pt x="531154" y="106274"/>
                    <a:pt x="504166" y="91986"/>
                  </a:cubicBezTo>
                  <a:cubicBezTo>
                    <a:pt x="477179" y="77698"/>
                    <a:pt x="447016" y="49388"/>
                    <a:pt x="415266" y="34836"/>
                  </a:cubicBezTo>
                  <a:cubicBezTo>
                    <a:pt x="383516" y="20284"/>
                    <a:pt x="350443" y="9171"/>
                    <a:pt x="313666" y="4673"/>
                  </a:cubicBezTo>
                  <a:cubicBezTo>
                    <a:pt x="276889" y="175"/>
                    <a:pt x="248049" y="-4323"/>
                    <a:pt x="194603" y="7848"/>
                  </a:cubicBezTo>
                  <a:cubicBezTo>
                    <a:pt x="141157" y="20019"/>
                    <a:pt x="-13359" y="78227"/>
                    <a:pt x="928" y="808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1" name="フリーフォーム: 図形 1080">
              <a:extLst>
                <a:ext uri="{FF2B5EF4-FFF2-40B4-BE49-F238E27FC236}">
                  <a16:creationId xmlns:a16="http://schemas.microsoft.com/office/drawing/2014/main" id="{628DC4AA-34BE-4A0C-8AF0-D3E60E60E1FC}"/>
                </a:ext>
              </a:extLst>
            </p:cNvPr>
            <p:cNvSpPr/>
            <p:nvPr/>
          </p:nvSpPr>
          <p:spPr>
            <a:xfrm>
              <a:off x="6927372" y="1574150"/>
              <a:ext cx="154531" cy="128592"/>
            </a:xfrm>
            <a:custGeom>
              <a:avLst/>
              <a:gdLst>
                <a:gd name="connsiteX0" fmla="*/ 154466 w 154531"/>
                <a:gd name="connsiteY0" fmla="*/ 650 h 128592"/>
                <a:gd name="connsiteX1" fmla="*/ 19528 w 154531"/>
                <a:gd name="connsiteY1" fmla="*/ 105425 h 128592"/>
                <a:gd name="connsiteX2" fmla="*/ 478 w 154531"/>
                <a:gd name="connsiteY2" fmla="*/ 127650 h 128592"/>
                <a:gd name="connsiteX3" fmla="*/ 8416 w 154531"/>
                <a:gd name="connsiteY3" fmla="*/ 86375 h 128592"/>
                <a:gd name="connsiteX4" fmla="*/ 36991 w 154531"/>
                <a:gd name="connsiteY4" fmla="*/ 62563 h 128592"/>
                <a:gd name="connsiteX5" fmla="*/ 154466 w 154531"/>
                <a:gd name="connsiteY5" fmla="*/ 650 h 12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531" h="128592">
                  <a:moveTo>
                    <a:pt x="154466" y="650"/>
                  </a:moveTo>
                  <a:cubicBezTo>
                    <a:pt x="151555" y="7794"/>
                    <a:pt x="45193" y="84258"/>
                    <a:pt x="19528" y="105425"/>
                  </a:cubicBezTo>
                  <a:cubicBezTo>
                    <a:pt x="-6137" y="126592"/>
                    <a:pt x="2330" y="130825"/>
                    <a:pt x="478" y="127650"/>
                  </a:cubicBezTo>
                  <a:cubicBezTo>
                    <a:pt x="-1374" y="124475"/>
                    <a:pt x="2331" y="97223"/>
                    <a:pt x="8416" y="86375"/>
                  </a:cubicBezTo>
                  <a:cubicBezTo>
                    <a:pt x="14501" y="75527"/>
                    <a:pt x="11591" y="77909"/>
                    <a:pt x="36991" y="62563"/>
                  </a:cubicBezTo>
                  <a:cubicBezTo>
                    <a:pt x="62391" y="47217"/>
                    <a:pt x="157377" y="-6494"/>
                    <a:pt x="154466" y="6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2" name="フリーフォーム: 図形 1081">
              <a:extLst>
                <a:ext uri="{FF2B5EF4-FFF2-40B4-BE49-F238E27FC236}">
                  <a16:creationId xmlns:a16="http://schemas.microsoft.com/office/drawing/2014/main" id="{B63378BD-FFEE-4271-A028-8533AE0FAA88}"/>
                </a:ext>
              </a:extLst>
            </p:cNvPr>
            <p:cNvSpPr/>
            <p:nvPr/>
          </p:nvSpPr>
          <p:spPr>
            <a:xfrm>
              <a:off x="6706920" y="1793838"/>
              <a:ext cx="562136" cy="31406"/>
            </a:xfrm>
            <a:custGeom>
              <a:avLst/>
              <a:gdLst>
                <a:gd name="connsiteX0" fmla="*/ 1855 w 562136"/>
                <a:gd name="connsiteY0" fmla="*/ 30200 h 31406"/>
                <a:gd name="connsiteX1" fmla="*/ 184418 w 562136"/>
                <a:gd name="connsiteY1" fmla="*/ 37 h 31406"/>
                <a:gd name="connsiteX2" fmla="*/ 546368 w 562136"/>
                <a:gd name="connsiteY2" fmla="*/ 23850 h 31406"/>
                <a:gd name="connsiteX3" fmla="*/ 476518 w 562136"/>
                <a:gd name="connsiteY3" fmla="*/ 20675 h 31406"/>
                <a:gd name="connsiteX4" fmla="*/ 289193 w 562136"/>
                <a:gd name="connsiteY4" fmla="*/ 25437 h 31406"/>
                <a:gd name="connsiteX5" fmla="*/ 1855 w 562136"/>
                <a:gd name="connsiteY5" fmla="*/ 30200 h 3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136" h="31406">
                  <a:moveTo>
                    <a:pt x="1855" y="30200"/>
                  </a:moveTo>
                  <a:cubicBezTo>
                    <a:pt x="-15607" y="25967"/>
                    <a:pt x="93666" y="1095"/>
                    <a:pt x="184418" y="37"/>
                  </a:cubicBezTo>
                  <a:cubicBezTo>
                    <a:pt x="275170" y="-1021"/>
                    <a:pt x="497685" y="20410"/>
                    <a:pt x="546368" y="23850"/>
                  </a:cubicBezTo>
                  <a:cubicBezTo>
                    <a:pt x="595051" y="27290"/>
                    <a:pt x="519380" y="20411"/>
                    <a:pt x="476518" y="20675"/>
                  </a:cubicBezTo>
                  <a:cubicBezTo>
                    <a:pt x="433656" y="20939"/>
                    <a:pt x="362747" y="24643"/>
                    <a:pt x="289193" y="25437"/>
                  </a:cubicBezTo>
                  <a:cubicBezTo>
                    <a:pt x="215639" y="26231"/>
                    <a:pt x="19317" y="34433"/>
                    <a:pt x="1855" y="30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3" name="フリーフォーム: 図形 1082">
              <a:extLst>
                <a:ext uri="{FF2B5EF4-FFF2-40B4-BE49-F238E27FC236}">
                  <a16:creationId xmlns:a16="http://schemas.microsoft.com/office/drawing/2014/main" id="{BC739AD7-1397-4AC3-B2C6-49CFA13BFDE8}"/>
                </a:ext>
              </a:extLst>
            </p:cNvPr>
            <p:cNvSpPr/>
            <p:nvPr/>
          </p:nvSpPr>
          <p:spPr>
            <a:xfrm>
              <a:off x="6736030" y="1839624"/>
              <a:ext cx="529990" cy="48302"/>
            </a:xfrm>
            <a:custGeom>
              <a:avLst/>
              <a:gdLst>
                <a:gd name="connsiteX0" fmla="*/ 2908 w 529990"/>
                <a:gd name="connsiteY0" fmla="*/ 47914 h 48302"/>
                <a:gd name="connsiteX1" fmla="*/ 306120 w 529990"/>
                <a:gd name="connsiteY1" fmla="*/ 43151 h 48302"/>
                <a:gd name="connsiteX2" fmla="*/ 417245 w 529990"/>
                <a:gd name="connsiteY2" fmla="*/ 39976 h 48302"/>
                <a:gd name="connsiteX3" fmla="*/ 529958 w 529990"/>
                <a:gd name="connsiteY3" fmla="*/ 289 h 48302"/>
                <a:gd name="connsiteX4" fmla="*/ 406133 w 529990"/>
                <a:gd name="connsiteY4" fmla="*/ 22514 h 48302"/>
                <a:gd name="connsiteX5" fmla="*/ 168008 w 529990"/>
                <a:gd name="connsiteY5" fmla="*/ 32039 h 48302"/>
                <a:gd name="connsiteX6" fmla="*/ 2908 w 529990"/>
                <a:gd name="connsiteY6" fmla="*/ 47914 h 4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990" h="48302">
                  <a:moveTo>
                    <a:pt x="2908" y="47914"/>
                  </a:moveTo>
                  <a:cubicBezTo>
                    <a:pt x="25927" y="49766"/>
                    <a:pt x="237064" y="44474"/>
                    <a:pt x="306120" y="43151"/>
                  </a:cubicBezTo>
                  <a:cubicBezTo>
                    <a:pt x="375176" y="41828"/>
                    <a:pt x="379939" y="47120"/>
                    <a:pt x="417245" y="39976"/>
                  </a:cubicBezTo>
                  <a:cubicBezTo>
                    <a:pt x="454551" y="32832"/>
                    <a:pt x="531810" y="3199"/>
                    <a:pt x="529958" y="289"/>
                  </a:cubicBezTo>
                  <a:cubicBezTo>
                    <a:pt x="528106" y="-2621"/>
                    <a:pt x="466458" y="17222"/>
                    <a:pt x="406133" y="22514"/>
                  </a:cubicBezTo>
                  <a:cubicBezTo>
                    <a:pt x="345808" y="27806"/>
                    <a:pt x="237064" y="28599"/>
                    <a:pt x="168008" y="32039"/>
                  </a:cubicBezTo>
                  <a:cubicBezTo>
                    <a:pt x="98952" y="35478"/>
                    <a:pt x="-20111" y="46062"/>
                    <a:pt x="2908" y="479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4" name="フリーフォーム: 図形 1083">
              <a:extLst>
                <a:ext uri="{FF2B5EF4-FFF2-40B4-BE49-F238E27FC236}">
                  <a16:creationId xmlns:a16="http://schemas.microsoft.com/office/drawing/2014/main" id="{6A9AC56C-6E9E-4534-82F4-FDB68E31D2FF}"/>
                </a:ext>
              </a:extLst>
            </p:cNvPr>
            <p:cNvSpPr/>
            <p:nvPr/>
          </p:nvSpPr>
          <p:spPr>
            <a:xfrm>
              <a:off x="6409804" y="1804486"/>
              <a:ext cx="430700" cy="191112"/>
            </a:xfrm>
            <a:custGeom>
              <a:avLst/>
              <a:gdLst>
                <a:gd name="connsiteX0" fmla="*/ 521 w 430700"/>
                <a:gd name="connsiteY0" fmla="*/ 502 h 191112"/>
                <a:gd name="connsiteX1" fmla="*/ 221184 w 430700"/>
                <a:gd name="connsiteY1" fmla="*/ 100514 h 191112"/>
                <a:gd name="connsiteX2" fmla="*/ 422796 w 430700"/>
                <a:gd name="connsiteY2" fmla="*/ 186239 h 191112"/>
                <a:gd name="connsiteX3" fmla="*/ 379934 w 430700"/>
                <a:gd name="connsiteY3" fmla="*/ 176714 h 191112"/>
                <a:gd name="connsiteX4" fmla="*/ 286271 w 430700"/>
                <a:gd name="connsiteY4" fmla="*/ 144964 h 191112"/>
                <a:gd name="connsiteX5" fmla="*/ 521 w 430700"/>
                <a:gd name="connsiteY5" fmla="*/ 502 h 19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700" h="191112">
                  <a:moveTo>
                    <a:pt x="521" y="502"/>
                  </a:moveTo>
                  <a:cubicBezTo>
                    <a:pt x="-10327" y="-6906"/>
                    <a:pt x="150805" y="69558"/>
                    <a:pt x="221184" y="100514"/>
                  </a:cubicBezTo>
                  <a:cubicBezTo>
                    <a:pt x="291563" y="131470"/>
                    <a:pt x="396338" y="173539"/>
                    <a:pt x="422796" y="186239"/>
                  </a:cubicBezTo>
                  <a:cubicBezTo>
                    <a:pt x="449254" y="198939"/>
                    <a:pt x="402688" y="183593"/>
                    <a:pt x="379934" y="176714"/>
                  </a:cubicBezTo>
                  <a:cubicBezTo>
                    <a:pt x="357180" y="169835"/>
                    <a:pt x="347390" y="172216"/>
                    <a:pt x="286271" y="144964"/>
                  </a:cubicBezTo>
                  <a:cubicBezTo>
                    <a:pt x="225152" y="117712"/>
                    <a:pt x="11369" y="7910"/>
                    <a:pt x="521" y="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5" name="フリーフォーム: 図形 1084">
              <a:extLst>
                <a:ext uri="{FF2B5EF4-FFF2-40B4-BE49-F238E27FC236}">
                  <a16:creationId xmlns:a16="http://schemas.microsoft.com/office/drawing/2014/main" id="{AE788A96-1400-415C-AD78-12CA1BF452B1}"/>
                </a:ext>
              </a:extLst>
            </p:cNvPr>
            <p:cNvSpPr/>
            <p:nvPr/>
          </p:nvSpPr>
          <p:spPr>
            <a:xfrm>
              <a:off x="6757930" y="1956550"/>
              <a:ext cx="441044" cy="53231"/>
            </a:xfrm>
            <a:custGeom>
              <a:avLst/>
              <a:gdLst>
                <a:gd name="connsiteX0" fmla="*/ 58 w 441044"/>
                <a:gd name="connsiteY0" fmla="*/ 38938 h 53231"/>
                <a:gd name="connsiteX1" fmla="*/ 277870 w 441044"/>
                <a:gd name="connsiteY1" fmla="*/ 18300 h 53231"/>
                <a:gd name="connsiteX2" fmla="*/ 439795 w 441044"/>
                <a:gd name="connsiteY2" fmla="*/ 53225 h 53231"/>
                <a:gd name="connsiteX3" fmla="*/ 347720 w 441044"/>
                <a:gd name="connsiteY3" fmla="*/ 15125 h 53231"/>
                <a:gd name="connsiteX4" fmla="*/ 254058 w 441044"/>
                <a:gd name="connsiteY4" fmla="*/ 838 h 53231"/>
                <a:gd name="connsiteX5" fmla="*/ 58 w 441044"/>
                <a:gd name="connsiteY5" fmla="*/ 38938 h 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44" h="53231">
                  <a:moveTo>
                    <a:pt x="58" y="38938"/>
                  </a:moveTo>
                  <a:cubicBezTo>
                    <a:pt x="4027" y="41848"/>
                    <a:pt x="204581" y="15919"/>
                    <a:pt x="277870" y="18300"/>
                  </a:cubicBezTo>
                  <a:cubicBezTo>
                    <a:pt x="351159" y="20681"/>
                    <a:pt x="428153" y="53754"/>
                    <a:pt x="439795" y="53225"/>
                  </a:cubicBezTo>
                  <a:cubicBezTo>
                    <a:pt x="451437" y="52696"/>
                    <a:pt x="378676" y="23856"/>
                    <a:pt x="347720" y="15125"/>
                  </a:cubicBezTo>
                  <a:cubicBezTo>
                    <a:pt x="316764" y="6394"/>
                    <a:pt x="314383" y="-2866"/>
                    <a:pt x="254058" y="838"/>
                  </a:cubicBezTo>
                  <a:cubicBezTo>
                    <a:pt x="193733" y="4542"/>
                    <a:pt x="-3911" y="36028"/>
                    <a:pt x="58" y="389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6" name="フリーフォーム: 図形 1085">
              <a:extLst>
                <a:ext uri="{FF2B5EF4-FFF2-40B4-BE49-F238E27FC236}">
                  <a16:creationId xmlns:a16="http://schemas.microsoft.com/office/drawing/2014/main" id="{004E10E9-10F9-4D40-BE26-624FE828D926}"/>
                </a:ext>
              </a:extLst>
            </p:cNvPr>
            <p:cNvSpPr/>
            <p:nvPr/>
          </p:nvSpPr>
          <p:spPr>
            <a:xfrm>
              <a:off x="6741790" y="1988962"/>
              <a:ext cx="391936" cy="36701"/>
            </a:xfrm>
            <a:custGeom>
              <a:avLst/>
              <a:gdLst>
                <a:gd name="connsiteX0" fmla="*/ 323 w 391936"/>
                <a:gd name="connsiteY0" fmla="*/ 28751 h 36701"/>
                <a:gd name="connsiteX1" fmla="*/ 216223 w 391936"/>
                <a:gd name="connsiteY1" fmla="*/ 20813 h 36701"/>
                <a:gd name="connsiteX2" fmla="*/ 386085 w 391936"/>
                <a:gd name="connsiteY2" fmla="*/ 36688 h 36701"/>
                <a:gd name="connsiteX3" fmla="*/ 344810 w 391936"/>
                <a:gd name="connsiteY3" fmla="*/ 17638 h 36701"/>
                <a:gd name="connsiteX4" fmla="*/ 267023 w 391936"/>
                <a:gd name="connsiteY4" fmla="*/ 176 h 36701"/>
                <a:gd name="connsiteX5" fmla="*/ 323 w 391936"/>
                <a:gd name="connsiteY5" fmla="*/ 28751 h 3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936" h="36701">
                  <a:moveTo>
                    <a:pt x="323" y="28751"/>
                  </a:moveTo>
                  <a:cubicBezTo>
                    <a:pt x="-8144" y="32191"/>
                    <a:pt x="151929" y="19490"/>
                    <a:pt x="216223" y="20813"/>
                  </a:cubicBezTo>
                  <a:cubicBezTo>
                    <a:pt x="280517" y="22136"/>
                    <a:pt x="364654" y="37217"/>
                    <a:pt x="386085" y="36688"/>
                  </a:cubicBezTo>
                  <a:cubicBezTo>
                    <a:pt x="407516" y="36159"/>
                    <a:pt x="364654" y="23723"/>
                    <a:pt x="344810" y="17638"/>
                  </a:cubicBezTo>
                  <a:cubicBezTo>
                    <a:pt x="324966" y="11553"/>
                    <a:pt x="322056" y="-1676"/>
                    <a:pt x="267023" y="176"/>
                  </a:cubicBezTo>
                  <a:cubicBezTo>
                    <a:pt x="211990" y="2028"/>
                    <a:pt x="8790" y="25311"/>
                    <a:pt x="323" y="287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7" name="フリーフォーム: 図形 1086">
              <a:extLst>
                <a:ext uri="{FF2B5EF4-FFF2-40B4-BE49-F238E27FC236}">
                  <a16:creationId xmlns:a16="http://schemas.microsoft.com/office/drawing/2014/main" id="{8C770ACF-4364-4029-8F05-F33FF9C70247}"/>
                </a:ext>
              </a:extLst>
            </p:cNvPr>
            <p:cNvSpPr/>
            <p:nvPr/>
          </p:nvSpPr>
          <p:spPr>
            <a:xfrm>
              <a:off x="7202221" y="2024035"/>
              <a:ext cx="150907" cy="226627"/>
            </a:xfrm>
            <a:custGeom>
              <a:avLst/>
              <a:gdLst>
                <a:gd name="connsiteX0" fmla="*/ 267 w 150907"/>
                <a:gd name="connsiteY0" fmla="*/ 28 h 226627"/>
                <a:gd name="connsiteX1" fmla="*/ 111392 w 150907"/>
                <a:gd name="connsiteY1" fmla="*/ 103215 h 226627"/>
                <a:gd name="connsiteX2" fmla="*/ 149492 w 150907"/>
                <a:gd name="connsiteY2" fmla="*/ 222278 h 226627"/>
                <a:gd name="connsiteX3" fmla="*/ 136792 w 150907"/>
                <a:gd name="connsiteY3" fmla="*/ 190528 h 226627"/>
                <a:gd name="connsiteX4" fmla="*/ 81229 w 150907"/>
                <a:gd name="connsiteY4" fmla="*/ 93690 h 226627"/>
                <a:gd name="connsiteX5" fmla="*/ 267 w 150907"/>
                <a:gd name="connsiteY5" fmla="*/ 28 h 22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907" h="226627">
                  <a:moveTo>
                    <a:pt x="267" y="28"/>
                  </a:moveTo>
                  <a:cubicBezTo>
                    <a:pt x="5294" y="1615"/>
                    <a:pt x="86521" y="66173"/>
                    <a:pt x="111392" y="103215"/>
                  </a:cubicBezTo>
                  <a:cubicBezTo>
                    <a:pt x="136263" y="140257"/>
                    <a:pt x="145259" y="207726"/>
                    <a:pt x="149492" y="222278"/>
                  </a:cubicBezTo>
                  <a:cubicBezTo>
                    <a:pt x="153725" y="236830"/>
                    <a:pt x="148169" y="211959"/>
                    <a:pt x="136792" y="190528"/>
                  </a:cubicBezTo>
                  <a:cubicBezTo>
                    <a:pt x="125415" y="169097"/>
                    <a:pt x="100014" y="122794"/>
                    <a:pt x="81229" y="93690"/>
                  </a:cubicBezTo>
                  <a:cubicBezTo>
                    <a:pt x="62444" y="64586"/>
                    <a:pt x="-4760" y="-1559"/>
                    <a:pt x="267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8" name="フリーフォーム: 図形 1087">
              <a:extLst>
                <a:ext uri="{FF2B5EF4-FFF2-40B4-BE49-F238E27FC236}">
                  <a16:creationId xmlns:a16="http://schemas.microsoft.com/office/drawing/2014/main" id="{F14AAA99-CFBD-475C-B380-E84A219579BE}"/>
                </a:ext>
              </a:extLst>
            </p:cNvPr>
            <p:cNvSpPr/>
            <p:nvPr/>
          </p:nvSpPr>
          <p:spPr>
            <a:xfrm>
              <a:off x="7248005" y="2012451"/>
              <a:ext cx="132774" cy="230631"/>
            </a:xfrm>
            <a:custGeom>
              <a:avLst/>
              <a:gdLst>
                <a:gd name="connsiteX0" fmla="*/ 520 w 132774"/>
                <a:gd name="connsiteY0" fmla="*/ 499 h 230631"/>
                <a:gd name="connsiteX1" fmla="*/ 73545 w 132774"/>
                <a:gd name="connsiteY1" fmla="*/ 92574 h 230631"/>
                <a:gd name="connsiteX2" fmla="*/ 129108 w 132774"/>
                <a:gd name="connsiteY2" fmla="*/ 229099 h 230631"/>
                <a:gd name="connsiteX3" fmla="*/ 125933 w 132774"/>
                <a:gd name="connsiteY3" fmla="*/ 164012 h 230631"/>
                <a:gd name="connsiteX4" fmla="*/ 113233 w 132774"/>
                <a:gd name="connsiteY4" fmla="*/ 132262 h 230631"/>
                <a:gd name="connsiteX5" fmla="*/ 520 w 132774"/>
                <a:gd name="connsiteY5" fmla="*/ 499 h 23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774" h="230631">
                  <a:moveTo>
                    <a:pt x="520" y="499"/>
                  </a:moveTo>
                  <a:cubicBezTo>
                    <a:pt x="-6095" y="-6116"/>
                    <a:pt x="52114" y="54474"/>
                    <a:pt x="73545" y="92574"/>
                  </a:cubicBezTo>
                  <a:cubicBezTo>
                    <a:pt x="94976" y="130674"/>
                    <a:pt x="120377" y="217193"/>
                    <a:pt x="129108" y="229099"/>
                  </a:cubicBezTo>
                  <a:cubicBezTo>
                    <a:pt x="137839" y="241005"/>
                    <a:pt x="128579" y="180151"/>
                    <a:pt x="125933" y="164012"/>
                  </a:cubicBezTo>
                  <a:cubicBezTo>
                    <a:pt x="123287" y="147873"/>
                    <a:pt x="131225" y="156868"/>
                    <a:pt x="113233" y="132262"/>
                  </a:cubicBezTo>
                  <a:cubicBezTo>
                    <a:pt x="95241" y="107656"/>
                    <a:pt x="7135" y="7114"/>
                    <a:pt x="520" y="4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89" name="フリーフォーム: 図形 1088">
              <a:extLst>
                <a:ext uri="{FF2B5EF4-FFF2-40B4-BE49-F238E27FC236}">
                  <a16:creationId xmlns:a16="http://schemas.microsoft.com/office/drawing/2014/main" id="{C0217D9C-24D0-4782-9927-FF502198F669}"/>
                </a:ext>
              </a:extLst>
            </p:cNvPr>
            <p:cNvSpPr/>
            <p:nvPr/>
          </p:nvSpPr>
          <p:spPr>
            <a:xfrm>
              <a:off x="6768930" y="2042854"/>
              <a:ext cx="242403" cy="21009"/>
            </a:xfrm>
            <a:custGeom>
              <a:avLst/>
              <a:gdLst>
                <a:gd name="connsiteX0" fmla="*/ 170 w 242403"/>
                <a:gd name="connsiteY0" fmla="*/ 20896 h 21009"/>
                <a:gd name="connsiteX1" fmla="*/ 228770 w 242403"/>
                <a:gd name="connsiteY1" fmla="*/ 8196 h 21009"/>
                <a:gd name="connsiteX2" fmla="*/ 192258 w 242403"/>
                <a:gd name="connsiteY2" fmla="*/ 259 h 21009"/>
                <a:gd name="connsiteX3" fmla="*/ 170 w 242403"/>
                <a:gd name="connsiteY3" fmla="*/ 20896 h 2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03" h="21009">
                  <a:moveTo>
                    <a:pt x="170" y="20896"/>
                  </a:moveTo>
                  <a:cubicBezTo>
                    <a:pt x="6255" y="22219"/>
                    <a:pt x="196755" y="11635"/>
                    <a:pt x="228770" y="8196"/>
                  </a:cubicBezTo>
                  <a:cubicBezTo>
                    <a:pt x="260785" y="4756"/>
                    <a:pt x="231416" y="-1328"/>
                    <a:pt x="192258" y="259"/>
                  </a:cubicBezTo>
                  <a:cubicBezTo>
                    <a:pt x="153100" y="1846"/>
                    <a:pt x="-5915" y="19573"/>
                    <a:pt x="170" y="208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0" name="フリーフォーム: 図形 1089">
              <a:extLst>
                <a:ext uri="{FF2B5EF4-FFF2-40B4-BE49-F238E27FC236}">
                  <a16:creationId xmlns:a16="http://schemas.microsoft.com/office/drawing/2014/main" id="{87E3EEC9-2B28-4092-8C9A-50575249CF4B}"/>
                </a:ext>
              </a:extLst>
            </p:cNvPr>
            <p:cNvSpPr/>
            <p:nvPr/>
          </p:nvSpPr>
          <p:spPr>
            <a:xfrm>
              <a:off x="5876660" y="1807453"/>
              <a:ext cx="539888" cy="72683"/>
            </a:xfrm>
            <a:custGeom>
              <a:avLst/>
              <a:gdLst>
                <a:gd name="connsiteX0" fmla="*/ 3440 w 539888"/>
                <a:gd name="connsiteY0" fmla="*/ 70560 h 72683"/>
                <a:gd name="connsiteX1" fmla="*/ 332053 w 539888"/>
                <a:gd name="connsiteY1" fmla="*/ 13410 h 72683"/>
                <a:gd name="connsiteX2" fmla="*/ 538428 w 539888"/>
                <a:gd name="connsiteY2" fmla="*/ 2297 h 72683"/>
                <a:gd name="connsiteX3" fmla="*/ 411428 w 539888"/>
                <a:gd name="connsiteY3" fmla="*/ 5472 h 72683"/>
                <a:gd name="connsiteX4" fmla="*/ 173303 w 539888"/>
                <a:gd name="connsiteY4" fmla="*/ 56272 h 72683"/>
                <a:gd name="connsiteX5" fmla="*/ 3440 w 539888"/>
                <a:gd name="connsiteY5" fmla="*/ 70560 h 7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88" h="72683">
                  <a:moveTo>
                    <a:pt x="3440" y="70560"/>
                  </a:moveTo>
                  <a:cubicBezTo>
                    <a:pt x="29898" y="63416"/>
                    <a:pt x="242888" y="24787"/>
                    <a:pt x="332053" y="13410"/>
                  </a:cubicBezTo>
                  <a:cubicBezTo>
                    <a:pt x="421218" y="2033"/>
                    <a:pt x="525199" y="3620"/>
                    <a:pt x="538428" y="2297"/>
                  </a:cubicBezTo>
                  <a:cubicBezTo>
                    <a:pt x="551657" y="974"/>
                    <a:pt x="472282" y="-3524"/>
                    <a:pt x="411428" y="5472"/>
                  </a:cubicBezTo>
                  <a:cubicBezTo>
                    <a:pt x="350574" y="14468"/>
                    <a:pt x="236803" y="47276"/>
                    <a:pt x="173303" y="56272"/>
                  </a:cubicBezTo>
                  <a:cubicBezTo>
                    <a:pt x="109803" y="65268"/>
                    <a:pt x="-23018" y="77704"/>
                    <a:pt x="3440" y="705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1" name="フリーフォーム: 図形 1090">
              <a:extLst>
                <a:ext uri="{FF2B5EF4-FFF2-40B4-BE49-F238E27FC236}">
                  <a16:creationId xmlns:a16="http://schemas.microsoft.com/office/drawing/2014/main" id="{2B799920-07EF-4651-8C7F-8071ED3D7664}"/>
                </a:ext>
              </a:extLst>
            </p:cNvPr>
            <p:cNvSpPr/>
            <p:nvPr/>
          </p:nvSpPr>
          <p:spPr>
            <a:xfrm>
              <a:off x="6029290" y="1875903"/>
              <a:ext cx="702225" cy="180466"/>
            </a:xfrm>
            <a:custGeom>
              <a:avLst/>
              <a:gdLst>
                <a:gd name="connsiteX0" fmla="*/ 79410 w 702225"/>
                <a:gd name="connsiteY0" fmla="*/ 29097 h 180466"/>
                <a:gd name="connsiteX1" fmla="*/ 401673 w 702225"/>
                <a:gd name="connsiteY1" fmla="*/ 24335 h 180466"/>
                <a:gd name="connsiteX2" fmla="*/ 695360 w 702225"/>
                <a:gd name="connsiteY2" fmla="*/ 176735 h 180466"/>
                <a:gd name="connsiteX3" fmla="*/ 595348 w 702225"/>
                <a:gd name="connsiteY3" fmla="*/ 122760 h 180466"/>
                <a:gd name="connsiteX4" fmla="*/ 439773 w 702225"/>
                <a:gd name="connsiteY4" fmla="*/ 2110 h 180466"/>
                <a:gd name="connsiteX5" fmla="*/ 25435 w 702225"/>
                <a:gd name="connsiteY5" fmla="*/ 44972 h 180466"/>
                <a:gd name="connsiteX6" fmla="*/ 79410 w 702225"/>
                <a:gd name="connsiteY6" fmla="*/ 29097 h 18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225" h="180466">
                  <a:moveTo>
                    <a:pt x="79410" y="29097"/>
                  </a:moveTo>
                  <a:cubicBezTo>
                    <a:pt x="142116" y="25658"/>
                    <a:pt x="299015" y="-271"/>
                    <a:pt x="401673" y="24335"/>
                  </a:cubicBezTo>
                  <a:cubicBezTo>
                    <a:pt x="504331" y="48941"/>
                    <a:pt x="663081" y="160331"/>
                    <a:pt x="695360" y="176735"/>
                  </a:cubicBezTo>
                  <a:cubicBezTo>
                    <a:pt x="727639" y="193139"/>
                    <a:pt x="637946" y="151864"/>
                    <a:pt x="595348" y="122760"/>
                  </a:cubicBezTo>
                  <a:cubicBezTo>
                    <a:pt x="552750" y="93656"/>
                    <a:pt x="534758" y="15075"/>
                    <a:pt x="439773" y="2110"/>
                  </a:cubicBezTo>
                  <a:cubicBezTo>
                    <a:pt x="344788" y="-10855"/>
                    <a:pt x="82585" y="39945"/>
                    <a:pt x="25435" y="44972"/>
                  </a:cubicBezTo>
                  <a:cubicBezTo>
                    <a:pt x="-31715" y="49999"/>
                    <a:pt x="16704" y="32536"/>
                    <a:pt x="79410" y="290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2" name="フリーフォーム: 図形 1091">
              <a:extLst>
                <a:ext uri="{FF2B5EF4-FFF2-40B4-BE49-F238E27FC236}">
                  <a16:creationId xmlns:a16="http://schemas.microsoft.com/office/drawing/2014/main" id="{20234999-4223-42E9-8998-2B9A72F6B66B}"/>
                </a:ext>
              </a:extLst>
            </p:cNvPr>
            <p:cNvSpPr/>
            <p:nvPr/>
          </p:nvSpPr>
          <p:spPr>
            <a:xfrm>
              <a:off x="5526980" y="1201246"/>
              <a:ext cx="356330" cy="180105"/>
            </a:xfrm>
            <a:custGeom>
              <a:avLst/>
              <a:gdLst>
                <a:gd name="connsiteX0" fmla="*/ 695 w 356330"/>
                <a:gd name="connsiteY0" fmla="*/ 179879 h 180105"/>
                <a:gd name="connsiteX1" fmla="*/ 218183 w 356330"/>
                <a:gd name="connsiteY1" fmla="*/ 83042 h 180105"/>
                <a:gd name="connsiteX2" fmla="*/ 351533 w 356330"/>
                <a:gd name="connsiteY2" fmla="*/ 492 h 180105"/>
                <a:gd name="connsiteX3" fmla="*/ 295970 w 356330"/>
                <a:gd name="connsiteY3" fmla="*/ 54467 h 180105"/>
                <a:gd name="connsiteX4" fmla="*/ 695 w 356330"/>
                <a:gd name="connsiteY4" fmla="*/ 179879 h 18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330" h="180105">
                  <a:moveTo>
                    <a:pt x="695" y="179879"/>
                  </a:moveTo>
                  <a:cubicBezTo>
                    <a:pt x="-12270" y="184642"/>
                    <a:pt x="159710" y="112940"/>
                    <a:pt x="218183" y="83042"/>
                  </a:cubicBezTo>
                  <a:cubicBezTo>
                    <a:pt x="276656" y="53144"/>
                    <a:pt x="338568" y="5255"/>
                    <a:pt x="351533" y="492"/>
                  </a:cubicBezTo>
                  <a:cubicBezTo>
                    <a:pt x="364498" y="-4271"/>
                    <a:pt x="352855" y="26421"/>
                    <a:pt x="295970" y="54467"/>
                  </a:cubicBezTo>
                  <a:cubicBezTo>
                    <a:pt x="239085" y="82513"/>
                    <a:pt x="13660" y="175116"/>
                    <a:pt x="695" y="1798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3" name="フリーフォーム: 図形 1092">
              <a:extLst>
                <a:ext uri="{FF2B5EF4-FFF2-40B4-BE49-F238E27FC236}">
                  <a16:creationId xmlns:a16="http://schemas.microsoft.com/office/drawing/2014/main" id="{564BE543-CF73-446E-9BA6-02EF5A9F60F4}"/>
                </a:ext>
              </a:extLst>
            </p:cNvPr>
            <p:cNvSpPr/>
            <p:nvPr/>
          </p:nvSpPr>
          <p:spPr>
            <a:xfrm>
              <a:off x="5859869" y="1180877"/>
              <a:ext cx="212198" cy="165994"/>
            </a:xfrm>
            <a:custGeom>
              <a:avLst/>
              <a:gdLst>
                <a:gd name="connsiteX0" fmla="*/ 1181 w 212198"/>
                <a:gd name="connsiteY0" fmla="*/ 51023 h 165994"/>
                <a:gd name="connsiteX1" fmla="*/ 128181 w 212198"/>
                <a:gd name="connsiteY1" fmla="*/ 9748 h 165994"/>
                <a:gd name="connsiteX2" fmla="*/ 209144 w 212198"/>
                <a:gd name="connsiteY2" fmla="*/ 3398 h 165994"/>
                <a:gd name="connsiteX3" fmla="*/ 174219 w 212198"/>
                <a:gd name="connsiteY3" fmla="*/ 16098 h 165994"/>
                <a:gd name="connsiteX4" fmla="*/ 23406 w 212198"/>
                <a:gd name="connsiteY4" fmla="*/ 165323 h 165994"/>
                <a:gd name="connsiteX5" fmla="*/ 128181 w 212198"/>
                <a:gd name="connsiteY5" fmla="*/ 68486 h 165994"/>
                <a:gd name="connsiteX6" fmla="*/ 209144 w 212198"/>
                <a:gd name="connsiteY6" fmla="*/ 4986 h 165994"/>
                <a:gd name="connsiteX7" fmla="*/ 1181 w 212198"/>
                <a:gd name="connsiteY7" fmla="*/ 51023 h 16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98" h="165994">
                  <a:moveTo>
                    <a:pt x="1181" y="51023"/>
                  </a:moveTo>
                  <a:cubicBezTo>
                    <a:pt x="-12313" y="51817"/>
                    <a:pt x="93521" y="17685"/>
                    <a:pt x="128181" y="9748"/>
                  </a:cubicBezTo>
                  <a:cubicBezTo>
                    <a:pt x="162841" y="1811"/>
                    <a:pt x="201471" y="2340"/>
                    <a:pt x="209144" y="3398"/>
                  </a:cubicBezTo>
                  <a:cubicBezTo>
                    <a:pt x="216817" y="4456"/>
                    <a:pt x="205175" y="-10890"/>
                    <a:pt x="174219" y="16098"/>
                  </a:cubicBezTo>
                  <a:cubicBezTo>
                    <a:pt x="143263" y="43086"/>
                    <a:pt x="31079" y="156592"/>
                    <a:pt x="23406" y="165323"/>
                  </a:cubicBezTo>
                  <a:cubicBezTo>
                    <a:pt x="15733" y="174054"/>
                    <a:pt x="97225" y="95209"/>
                    <a:pt x="128181" y="68486"/>
                  </a:cubicBezTo>
                  <a:cubicBezTo>
                    <a:pt x="159137" y="41763"/>
                    <a:pt x="227400" y="9484"/>
                    <a:pt x="209144" y="4986"/>
                  </a:cubicBezTo>
                  <a:cubicBezTo>
                    <a:pt x="190888" y="488"/>
                    <a:pt x="14675" y="50229"/>
                    <a:pt x="1181" y="51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4" name="フリーフォーム: 図形 1093">
              <a:extLst>
                <a:ext uri="{FF2B5EF4-FFF2-40B4-BE49-F238E27FC236}">
                  <a16:creationId xmlns:a16="http://schemas.microsoft.com/office/drawing/2014/main" id="{3FAC5768-73DB-4AD6-A3DC-60B089E7CDB7}"/>
                </a:ext>
              </a:extLst>
            </p:cNvPr>
            <p:cNvSpPr/>
            <p:nvPr/>
          </p:nvSpPr>
          <p:spPr>
            <a:xfrm>
              <a:off x="5629219" y="1212545"/>
              <a:ext cx="454286" cy="267351"/>
            </a:xfrm>
            <a:custGeom>
              <a:avLst/>
              <a:gdLst>
                <a:gd name="connsiteX0" fmla="*/ 454081 w 454286"/>
                <a:gd name="connsiteY0" fmla="*/ 305 h 267351"/>
                <a:gd name="connsiteX1" fmla="*/ 241356 w 454286"/>
                <a:gd name="connsiteY1" fmla="*/ 192393 h 267351"/>
                <a:gd name="connsiteX2" fmla="*/ 190556 w 454286"/>
                <a:gd name="connsiteY2" fmla="*/ 227318 h 267351"/>
                <a:gd name="connsiteX3" fmla="*/ 56 w 454286"/>
                <a:gd name="connsiteY3" fmla="*/ 267005 h 267351"/>
                <a:gd name="connsiteX4" fmla="*/ 211194 w 454286"/>
                <a:gd name="connsiteY4" fmla="*/ 203505 h 267351"/>
                <a:gd name="connsiteX5" fmla="*/ 279456 w 454286"/>
                <a:gd name="connsiteY5" fmla="*/ 149530 h 267351"/>
                <a:gd name="connsiteX6" fmla="*/ 454081 w 454286"/>
                <a:gd name="connsiteY6" fmla="*/ 305 h 26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286" h="267351">
                  <a:moveTo>
                    <a:pt x="454081" y="305"/>
                  </a:moveTo>
                  <a:cubicBezTo>
                    <a:pt x="447731" y="7449"/>
                    <a:pt x="285277" y="154557"/>
                    <a:pt x="241356" y="192393"/>
                  </a:cubicBezTo>
                  <a:cubicBezTo>
                    <a:pt x="197435" y="230229"/>
                    <a:pt x="230773" y="214883"/>
                    <a:pt x="190556" y="227318"/>
                  </a:cubicBezTo>
                  <a:cubicBezTo>
                    <a:pt x="150339" y="239753"/>
                    <a:pt x="-3384" y="270974"/>
                    <a:pt x="56" y="267005"/>
                  </a:cubicBezTo>
                  <a:cubicBezTo>
                    <a:pt x="3496" y="263036"/>
                    <a:pt x="164627" y="223084"/>
                    <a:pt x="211194" y="203505"/>
                  </a:cubicBezTo>
                  <a:cubicBezTo>
                    <a:pt x="257761" y="183926"/>
                    <a:pt x="240827" y="185778"/>
                    <a:pt x="279456" y="149530"/>
                  </a:cubicBezTo>
                  <a:cubicBezTo>
                    <a:pt x="318085" y="113282"/>
                    <a:pt x="460431" y="-6839"/>
                    <a:pt x="454081" y="3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5" name="フリーフォーム: 図形 1094">
              <a:extLst>
                <a:ext uri="{FF2B5EF4-FFF2-40B4-BE49-F238E27FC236}">
                  <a16:creationId xmlns:a16="http://schemas.microsoft.com/office/drawing/2014/main" id="{FBB9D258-9F69-4788-B0EF-15CEA743DF5C}"/>
                </a:ext>
              </a:extLst>
            </p:cNvPr>
            <p:cNvSpPr/>
            <p:nvPr/>
          </p:nvSpPr>
          <p:spPr>
            <a:xfrm>
              <a:off x="5650043" y="1258854"/>
              <a:ext cx="235231" cy="184189"/>
            </a:xfrm>
            <a:custGeom>
              <a:avLst/>
              <a:gdLst>
                <a:gd name="connsiteX0" fmla="*/ 3045 w 235231"/>
                <a:gd name="connsiteY0" fmla="*/ 103221 h 184189"/>
                <a:gd name="connsiteX1" fmla="*/ 107820 w 235231"/>
                <a:gd name="connsiteY1" fmla="*/ 61946 h 184189"/>
                <a:gd name="connsiteX2" fmla="*/ 203070 w 235231"/>
                <a:gd name="connsiteY2" fmla="*/ 20671 h 184189"/>
                <a:gd name="connsiteX3" fmla="*/ 110995 w 235231"/>
                <a:gd name="connsiteY3" fmla="*/ 115921 h 184189"/>
                <a:gd name="connsiteX4" fmla="*/ 23682 w 235231"/>
                <a:gd name="connsiteY4" fmla="*/ 184184 h 184189"/>
                <a:gd name="connsiteX5" fmla="*/ 110995 w 235231"/>
                <a:gd name="connsiteY5" fmla="*/ 112746 h 184189"/>
                <a:gd name="connsiteX6" fmla="*/ 233232 w 235231"/>
                <a:gd name="connsiteY6" fmla="*/ 34 h 184189"/>
                <a:gd name="connsiteX7" fmla="*/ 3045 w 235231"/>
                <a:gd name="connsiteY7" fmla="*/ 103221 h 18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231" h="184189">
                  <a:moveTo>
                    <a:pt x="3045" y="103221"/>
                  </a:moveTo>
                  <a:cubicBezTo>
                    <a:pt x="-17857" y="113540"/>
                    <a:pt x="74483" y="75704"/>
                    <a:pt x="107820" y="61946"/>
                  </a:cubicBezTo>
                  <a:cubicBezTo>
                    <a:pt x="141157" y="48188"/>
                    <a:pt x="202541" y="11675"/>
                    <a:pt x="203070" y="20671"/>
                  </a:cubicBezTo>
                  <a:cubicBezTo>
                    <a:pt x="203599" y="29667"/>
                    <a:pt x="140893" y="88669"/>
                    <a:pt x="110995" y="115921"/>
                  </a:cubicBezTo>
                  <a:cubicBezTo>
                    <a:pt x="81097" y="143173"/>
                    <a:pt x="23682" y="184713"/>
                    <a:pt x="23682" y="184184"/>
                  </a:cubicBezTo>
                  <a:cubicBezTo>
                    <a:pt x="23682" y="183655"/>
                    <a:pt x="76070" y="143438"/>
                    <a:pt x="110995" y="112746"/>
                  </a:cubicBezTo>
                  <a:cubicBezTo>
                    <a:pt x="145920" y="82054"/>
                    <a:pt x="250959" y="2151"/>
                    <a:pt x="233232" y="34"/>
                  </a:cubicBezTo>
                  <a:cubicBezTo>
                    <a:pt x="215505" y="-2083"/>
                    <a:pt x="23947" y="92902"/>
                    <a:pt x="3045" y="103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6" name="フリーフォーム: 図形 1095">
              <a:extLst>
                <a:ext uri="{FF2B5EF4-FFF2-40B4-BE49-F238E27FC236}">
                  <a16:creationId xmlns:a16="http://schemas.microsoft.com/office/drawing/2014/main" id="{8FFBF68D-D4CA-4F83-BB72-A461264C6445}"/>
                </a:ext>
              </a:extLst>
            </p:cNvPr>
            <p:cNvSpPr/>
            <p:nvPr/>
          </p:nvSpPr>
          <p:spPr>
            <a:xfrm>
              <a:off x="6552837" y="1527943"/>
              <a:ext cx="156182" cy="297464"/>
            </a:xfrm>
            <a:custGeom>
              <a:avLst/>
              <a:gdLst>
                <a:gd name="connsiteX0" fmla="*/ 363 w 156182"/>
                <a:gd name="connsiteY0" fmla="*/ 820 h 297464"/>
                <a:gd name="connsiteX1" fmla="*/ 105138 w 156182"/>
                <a:gd name="connsiteY1" fmla="*/ 81782 h 297464"/>
                <a:gd name="connsiteX2" fmla="*/ 155938 w 156182"/>
                <a:gd name="connsiteY2" fmla="*/ 135757 h 297464"/>
                <a:gd name="connsiteX3" fmla="*/ 121013 w 156182"/>
                <a:gd name="connsiteY3" fmla="*/ 199257 h 297464"/>
                <a:gd name="connsiteX4" fmla="*/ 46401 w 156182"/>
                <a:gd name="connsiteY4" fmla="*/ 296095 h 297464"/>
                <a:gd name="connsiteX5" fmla="*/ 67038 w 156182"/>
                <a:gd name="connsiteY5" fmla="*/ 251645 h 297464"/>
                <a:gd name="connsiteX6" fmla="*/ 119426 w 156182"/>
                <a:gd name="connsiteY6" fmla="*/ 188145 h 297464"/>
                <a:gd name="connsiteX7" fmla="*/ 144826 w 156182"/>
                <a:gd name="connsiteY7" fmla="*/ 135757 h 297464"/>
                <a:gd name="connsiteX8" fmla="*/ 363 w 156182"/>
                <a:gd name="connsiteY8" fmla="*/ 820 h 29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182" h="297464">
                  <a:moveTo>
                    <a:pt x="363" y="820"/>
                  </a:moveTo>
                  <a:cubicBezTo>
                    <a:pt x="-6252" y="-8176"/>
                    <a:pt x="79209" y="59292"/>
                    <a:pt x="105138" y="81782"/>
                  </a:cubicBezTo>
                  <a:cubicBezTo>
                    <a:pt x="131067" y="104272"/>
                    <a:pt x="153292" y="116178"/>
                    <a:pt x="155938" y="135757"/>
                  </a:cubicBezTo>
                  <a:cubicBezTo>
                    <a:pt x="158584" y="155336"/>
                    <a:pt x="139269" y="172534"/>
                    <a:pt x="121013" y="199257"/>
                  </a:cubicBezTo>
                  <a:cubicBezTo>
                    <a:pt x="102757" y="225980"/>
                    <a:pt x="55397" y="287364"/>
                    <a:pt x="46401" y="296095"/>
                  </a:cubicBezTo>
                  <a:cubicBezTo>
                    <a:pt x="37405" y="304826"/>
                    <a:pt x="54867" y="269637"/>
                    <a:pt x="67038" y="251645"/>
                  </a:cubicBezTo>
                  <a:cubicBezTo>
                    <a:pt x="79209" y="233653"/>
                    <a:pt x="106461" y="207460"/>
                    <a:pt x="119426" y="188145"/>
                  </a:cubicBezTo>
                  <a:cubicBezTo>
                    <a:pt x="132391" y="168830"/>
                    <a:pt x="160172" y="161686"/>
                    <a:pt x="144826" y="135757"/>
                  </a:cubicBezTo>
                  <a:cubicBezTo>
                    <a:pt x="129480" y="109828"/>
                    <a:pt x="6978" y="9816"/>
                    <a:pt x="363" y="8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7" name="フリーフォーム: 図形 1096">
              <a:extLst>
                <a:ext uri="{FF2B5EF4-FFF2-40B4-BE49-F238E27FC236}">
                  <a16:creationId xmlns:a16="http://schemas.microsoft.com/office/drawing/2014/main" id="{F882A509-9316-4B5A-B7F3-61A8132B36D2}"/>
                </a:ext>
              </a:extLst>
            </p:cNvPr>
            <p:cNvSpPr/>
            <p:nvPr/>
          </p:nvSpPr>
          <p:spPr>
            <a:xfrm>
              <a:off x="6531256" y="1568450"/>
              <a:ext cx="75702" cy="205634"/>
            </a:xfrm>
            <a:custGeom>
              <a:avLst/>
              <a:gdLst>
                <a:gd name="connsiteX0" fmla="*/ 20357 w 75702"/>
                <a:gd name="connsiteY0" fmla="*/ 0 h 205634"/>
                <a:gd name="connsiteX1" fmla="*/ 63219 w 75702"/>
                <a:gd name="connsiteY1" fmla="*/ 111125 h 205634"/>
                <a:gd name="connsiteX2" fmla="*/ 25119 w 75702"/>
                <a:gd name="connsiteY2" fmla="*/ 184150 h 205634"/>
                <a:gd name="connsiteX3" fmla="*/ 1307 w 75702"/>
                <a:gd name="connsiteY3" fmla="*/ 204788 h 205634"/>
                <a:gd name="connsiteX4" fmla="*/ 64807 w 75702"/>
                <a:gd name="connsiteY4" fmla="*/ 161925 h 205634"/>
                <a:gd name="connsiteX5" fmla="*/ 72744 w 75702"/>
                <a:gd name="connsiteY5" fmla="*/ 112713 h 205634"/>
                <a:gd name="connsiteX6" fmla="*/ 20357 w 75702"/>
                <a:gd name="connsiteY6" fmla="*/ 0 h 20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702" h="205634">
                  <a:moveTo>
                    <a:pt x="20357" y="0"/>
                  </a:moveTo>
                  <a:cubicBezTo>
                    <a:pt x="18769" y="-265"/>
                    <a:pt x="62425" y="80433"/>
                    <a:pt x="63219" y="111125"/>
                  </a:cubicBezTo>
                  <a:cubicBezTo>
                    <a:pt x="64013" y="141817"/>
                    <a:pt x="35438" y="168540"/>
                    <a:pt x="25119" y="184150"/>
                  </a:cubicBezTo>
                  <a:cubicBezTo>
                    <a:pt x="14800" y="199760"/>
                    <a:pt x="-5308" y="208492"/>
                    <a:pt x="1307" y="204788"/>
                  </a:cubicBezTo>
                  <a:cubicBezTo>
                    <a:pt x="7922" y="201084"/>
                    <a:pt x="52901" y="177271"/>
                    <a:pt x="64807" y="161925"/>
                  </a:cubicBezTo>
                  <a:cubicBezTo>
                    <a:pt x="76713" y="146579"/>
                    <a:pt x="78036" y="136261"/>
                    <a:pt x="72744" y="112713"/>
                  </a:cubicBezTo>
                  <a:cubicBezTo>
                    <a:pt x="67452" y="89165"/>
                    <a:pt x="21945" y="265"/>
                    <a:pt x="2035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8" name="フリーフォーム: 図形 1097">
              <a:extLst>
                <a:ext uri="{FF2B5EF4-FFF2-40B4-BE49-F238E27FC236}">
                  <a16:creationId xmlns:a16="http://schemas.microsoft.com/office/drawing/2014/main" id="{10B7BAE3-620E-4016-8B71-85AACDEDEAC5}"/>
                </a:ext>
              </a:extLst>
            </p:cNvPr>
            <p:cNvSpPr/>
            <p:nvPr/>
          </p:nvSpPr>
          <p:spPr>
            <a:xfrm>
              <a:off x="6495351" y="1651939"/>
              <a:ext cx="116590" cy="171040"/>
            </a:xfrm>
            <a:custGeom>
              <a:avLst/>
              <a:gdLst>
                <a:gd name="connsiteX0" fmla="*/ 51499 w 116590"/>
                <a:gd name="connsiteY0" fmla="*/ 649 h 171040"/>
                <a:gd name="connsiteX1" fmla="*/ 7049 w 116590"/>
                <a:gd name="connsiteY1" fmla="*/ 84786 h 171040"/>
                <a:gd name="connsiteX2" fmla="*/ 2287 w 116590"/>
                <a:gd name="connsiteY2" fmla="*/ 151461 h 171040"/>
                <a:gd name="connsiteX3" fmla="*/ 29274 w 116590"/>
                <a:gd name="connsiteY3" fmla="*/ 170511 h 171040"/>
                <a:gd name="connsiteX4" fmla="*/ 116587 w 116590"/>
                <a:gd name="connsiteY4" fmla="*/ 135586 h 171040"/>
                <a:gd name="connsiteX5" fmla="*/ 32449 w 116590"/>
                <a:gd name="connsiteY5" fmla="*/ 148286 h 171040"/>
                <a:gd name="connsiteX6" fmla="*/ 14987 w 116590"/>
                <a:gd name="connsiteY6" fmla="*/ 132411 h 171040"/>
                <a:gd name="connsiteX7" fmla="*/ 51499 w 116590"/>
                <a:gd name="connsiteY7" fmla="*/ 649 h 17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590" h="171040">
                  <a:moveTo>
                    <a:pt x="51499" y="649"/>
                  </a:moveTo>
                  <a:cubicBezTo>
                    <a:pt x="50176" y="-7288"/>
                    <a:pt x="15251" y="59651"/>
                    <a:pt x="7049" y="84786"/>
                  </a:cubicBezTo>
                  <a:cubicBezTo>
                    <a:pt x="-1153" y="109921"/>
                    <a:pt x="-1417" y="137174"/>
                    <a:pt x="2287" y="151461"/>
                  </a:cubicBezTo>
                  <a:cubicBezTo>
                    <a:pt x="5991" y="165748"/>
                    <a:pt x="10224" y="173157"/>
                    <a:pt x="29274" y="170511"/>
                  </a:cubicBezTo>
                  <a:cubicBezTo>
                    <a:pt x="48324" y="167865"/>
                    <a:pt x="116058" y="139290"/>
                    <a:pt x="116587" y="135586"/>
                  </a:cubicBezTo>
                  <a:cubicBezTo>
                    <a:pt x="117116" y="131882"/>
                    <a:pt x="49382" y="148815"/>
                    <a:pt x="32449" y="148286"/>
                  </a:cubicBezTo>
                  <a:cubicBezTo>
                    <a:pt x="15516" y="147757"/>
                    <a:pt x="12606" y="157282"/>
                    <a:pt x="14987" y="132411"/>
                  </a:cubicBezTo>
                  <a:cubicBezTo>
                    <a:pt x="17368" y="107540"/>
                    <a:pt x="52822" y="8586"/>
                    <a:pt x="51499" y="6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99" name="フリーフォーム: 図形 1098">
              <a:extLst>
                <a:ext uri="{FF2B5EF4-FFF2-40B4-BE49-F238E27FC236}">
                  <a16:creationId xmlns:a16="http://schemas.microsoft.com/office/drawing/2014/main" id="{743BC045-962F-4B9C-BEC4-ECABEF33D175}"/>
                </a:ext>
              </a:extLst>
            </p:cNvPr>
            <p:cNvSpPr/>
            <p:nvPr/>
          </p:nvSpPr>
          <p:spPr>
            <a:xfrm>
              <a:off x="5938578" y="1934853"/>
              <a:ext cx="630684" cy="187647"/>
            </a:xfrm>
            <a:custGeom>
              <a:avLst/>
              <a:gdLst>
                <a:gd name="connsiteX0" fmla="*/ 260 w 630684"/>
                <a:gd name="connsiteY0" fmla="*/ 16185 h 187647"/>
                <a:gd name="connsiteX1" fmla="*/ 382847 w 630684"/>
                <a:gd name="connsiteY1" fmla="*/ 17772 h 187647"/>
                <a:gd name="connsiteX2" fmla="*/ 560647 w 630684"/>
                <a:gd name="connsiteY2" fmla="*/ 87622 h 187647"/>
                <a:gd name="connsiteX3" fmla="*/ 630497 w 630684"/>
                <a:gd name="connsiteY3" fmla="*/ 187635 h 187647"/>
                <a:gd name="connsiteX4" fmla="*/ 576522 w 630684"/>
                <a:gd name="connsiteY4" fmla="*/ 93972 h 187647"/>
                <a:gd name="connsiteX5" fmla="*/ 444760 w 630684"/>
                <a:gd name="connsiteY5" fmla="*/ 3485 h 187647"/>
                <a:gd name="connsiteX6" fmla="*/ 260 w 630684"/>
                <a:gd name="connsiteY6" fmla="*/ 16185 h 18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684" h="187647">
                  <a:moveTo>
                    <a:pt x="260" y="16185"/>
                  </a:moveTo>
                  <a:cubicBezTo>
                    <a:pt x="-10059" y="18566"/>
                    <a:pt x="289449" y="5866"/>
                    <a:pt x="382847" y="17772"/>
                  </a:cubicBezTo>
                  <a:cubicBezTo>
                    <a:pt x="476245" y="29678"/>
                    <a:pt x="519372" y="59312"/>
                    <a:pt x="560647" y="87622"/>
                  </a:cubicBezTo>
                  <a:cubicBezTo>
                    <a:pt x="601922" y="115933"/>
                    <a:pt x="627851" y="186577"/>
                    <a:pt x="630497" y="187635"/>
                  </a:cubicBezTo>
                  <a:cubicBezTo>
                    <a:pt x="633143" y="188693"/>
                    <a:pt x="607478" y="124664"/>
                    <a:pt x="576522" y="93972"/>
                  </a:cubicBezTo>
                  <a:cubicBezTo>
                    <a:pt x="545566" y="63280"/>
                    <a:pt x="540275" y="15391"/>
                    <a:pt x="444760" y="3485"/>
                  </a:cubicBezTo>
                  <a:cubicBezTo>
                    <a:pt x="349246" y="-8421"/>
                    <a:pt x="10579" y="13804"/>
                    <a:pt x="260" y="161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0" name="フリーフォーム: 図形 1099">
              <a:extLst>
                <a:ext uri="{FF2B5EF4-FFF2-40B4-BE49-F238E27FC236}">
                  <a16:creationId xmlns:a16="http://schemas.microsoft.com/office/drawing/2014/main" id="{5C250029-80B3-45A6-A55B-EAC7C74442BF}"/>
                </a:ext>
              </a:extLst>
            </p:cNvPr>
            <p:cNvSpPr/>
            <p:nvPr/>
          </p:nvSpPr>
          <p:spPr>
            <a:xfrm>
              <a:off x="6540985" y="1987833"/>
              <a:ext cx="179761" cy="152016"/>
            </a:xfrm>
            <a:custGeom>
              <a:avLst/>
              <a:gdLst>
                <a:gd name="connsiteX0" fmla="*/ 1103 w 179761"/>
                <a:gd name="connsiteY0" fmla="*/ 2892 h 152016"/>
                <a:gd name="connsiteX1" fmla="*/ 121753 w 179761"/>
                <a:gd name="connsiteY1" fmla="*/ 128305 h 152016"/>
                <a:gd name="connsiteX2" fmla="*/ 123340 w 179761"/>
                <a:gd name="connsiteY2" fmla="*/ 148942 h 152016"/>
                <a:gd name="connsiteX3" fmla="*/ 128103 w 179761"/>
                <a:gd name="connsiteY3" fmla="*/ 117192 h 152016"/>
                <a:gd name="connsiteX4" fmla="*/ 178903 w 179761"/>
                <a:gd name="connsiteY4" fmla="*/ 148942 h 152016"/>
                <a:gd name="connsiteX5" fmla="*/ 80478 w 179761"/>
                <a:gd name="connsiteY5" fmla="*/ 25117 h 152016"/>
                <a:gd name="connsiteX6" fmla="*/ 121753 w 179761"/>
                <a:gd name="connsiteY6" fmla="*/ 98142 h 152016"/>
                <a:gd name="connsiteX7" fmla="*/ 64603 w 179761"/>
                <a:gd name="connsiteY7" fmla="*/ 44167 h 152016"/>
                <a:gd name="connsiteX8" fmla="*/ 1103 w 179761"/>
                <a:gd name="connsiteY8" fmla="*/ 2892 h 15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761" h="152016">
                  <a:moveTo>
                    <a:pt x="1103" y="2892"/>
                  </a:moveTo>
                  <a:cubicBezTo>
                    <a:pt x="10628" y="16915"/>
                    <a:pt x="101380" y="103963"/>
                    <a:pt x="121753" y="128305"/>
                  </a:cubicBezTo>
                  <a:cubicBezTo>
                    <a:pt x="142126" y="152647"/>
                    <a:pt x="122282" y="150794"/>
                    <a:pt x="123340" y="148942"/>
                  </a:cubicBezTo>
                  <a:cubicBezTo>
                    <a:pt x="124398" y="147090"/>
                    <a:pt x="118843" y="117192"/>
                    <a:pt x="128103" y="117192"/>
                  </a:cubicBezTo>
                  <a:cubicBezTo>
                    <a:pt x="137363" y="117192"/>
                    <a:pt x="186840" y="164288"/>
                    <a:pt x="178903" y="148942"/>
                  </a:cubicBezTo>
                  <a:cubicBezTo>
                    <a:pt x="170966" y="133596"/>
                    <a:pt x="90003" y="33584"/>
                    <a:pt x="80478" y="25117"/>
                  </a:cubicBezTo>
                  <a:cubicBezTo>
                    <a:pt x="70953" y="16650"/>
                    <a:pt x="124399" y="94967"/>
                    <a:pt x="121753" y="98142"/>
                  </a:cubicBezTo>
                  <a:cubicBezTo>
                    <a:pt x="119107" y="101317"/>
                    <a:pt x="82859" y="58719"/>
                    <a:pt x="64603" y="44167"/>
                  </a:cubicBezTo>
                  <a:cubicBezTo>
                    <a:pt x="46347" y="29615"/>
                    <a:pt x="-8422" y="-11131"/>
                    <a:pt x="1103" y="28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1" name="フリーフォーム: 図形 1100">
              <a:extLst>
                <a:ext uri="{FF2B5EF4-FFF2-40B4-BE49-F238E27FC236}">
                  <a16:creationId xmlns:a16="http://schemas.microsoft.com/office/drawing/2014/main" id="{BCDBBF55-3007-48EB-9595-A4EE6A6A1781}"/>
                </a:ext>
              </a:extLst>
            </p:cNvPr>
            <p:cNvSpPr/>
            <p:nvPr/>
          </p:nvSpPr>
          <p:spPr>
            <a:xfrm>
              <a:off x="6954834" y="4032340"/>
              <a:ext cx="196238" cy="69760"/>
            </a:xfrm>
            <a:custGeom>
              <a:avLst/>
              <a:gdLst>
                <a:gd name="connsiteX0" fmla="*/ 195266 w 196238"/>
                <a:gd name="connsiteY0" fmla="*/ 50710 h 69760"/>
                <a:gd name="connsiteX1" fmla="*/ 42866 w 196238"/>
                <a:gd name="connsiteY1" fmla="*/ 7848 h 69760"/>
                <a:gd name="connsiteX2" fmla="*/ 4 w 196238"/>
                <a:gd name="connsiteY2" fmla="*/ 69760 h 69760"/>
                <a:gd name="connsiteX3" fmla="*/ 44454 w 196238"/>
                <a:gd name="connsiteY3" fmla="*/ 7848 h 69760"/>
                <a:gd name="connsiteX4" fmla="*/ 106366 w 196238"/>
                <a:gd name="connsiteY4" fmla="*/ 4673 h 69760"/>
                <a:gd name="connsiteX5" fmla="*/ 195266 w 196238"/>
                <a:gd name="connsiteY5" fmla="*/ 50710 h 6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38" h="69760">
                  <a:moveTo>
                    <a:pt x="195266" y="50710"/>
                  </a:moveTo>
                  <a:cubicBezTo>
                    <a:pt x="184683" y="51239"/>
                    <a:pt x="75410" y="4673"/>
                    <a:pt x="42866" y="7848"/>
                  </a:cubicBezTo>
                  <a:cubicBezTo>
                    <a:pt x="10322" y="11023"/>
                    <a:pt x="-261" y="69760"/>
                    <a:pt x="4" y="69760"/>
                  </a:cubicBezTo>
                  <a:cubicBezTo>
                    <a:pt x="269" y="69760"/>
                    <a:pt x="26727" y="18696"/>
                    <a:pt x="44454" y="7848"/>
                  </a:cubicBezTo>
                  <a:cubicBezTo>
                    <a:pt x="62181" y="-3000"/>
                    <a:pt x="85729" y="-1148"/>
                    <a:pt x="106366" y="4673"/>
                  </a:cubicBezTo>
                  <a:cubicBezTo>
                    <a:pt x="127003" y="10494"/>
                    <a:pt x="205849" y="50181"/>
                    <a:pt x="195266" y="507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2" name="フリーフォーム: 図形 1101">
              <a:extLst>
                <a:ext uri="{FF2B5EF4-FFF2-40B4-BE49-F238E27FC236}">
                  <a16:creationId xmlns:a16="http://schemas.microsoft.com/office/drawing/2014/main" id="{C8041FB7-CA05-41A2-AEE5-1E29FCDB8AB3}"/>
                </a:ext>
              </a:extLst>
            </p:cNvPr>
            <p:cNvSpPr/>
            <p:nvPr/>
          </p:nvSpPr>
          <p:spPr>
            <a:xfrm>
              <a:off x="6922249" y="4014230"/>
              <a:ext cx="210419" cy="391167"/>
            </a:xfrm>
            <a:custGeom>
              <a:avLst/>
              <a:gdLst>
                <a:gd name="connsiteX0" fmla="*/ 210389 w 210419"/>
                <a:gd name="connsiteY0" fmla="*/ 30720 h 391167"/>
                <a:gd name="connsiteX1" fmla="*/ 38939 w 210419"/>
                <a:gd name="connsiteY1" fmla="*/ 558 h 391167"/>
                <a:gd name="connsiteX2" fmla="*/ 5601 w 210419"/>
                <a:gd name="connsiteY2" fmla="*/ 60883 h 391167"/>
                <a:gd name="connsiteX3" fmla="*/ 4014 w 210419"/>
                <a:gd name="connsiteY3" fmla="*/ 132320 h 391167"/>
                <a:gd name="connsiteX4" fmla="*/ 27826 w 210419"/>
                <a:gd name="connsiteY4" fmla="*/ 208520 h 391167"/>
                <a:gd name="connsiteX5" fmla="*/ 100851 w 210419"/>
                <a:gd name="connsiteY5" fmla="*/ 308533 h 391167"/>
                <a:gd name="connsiteX6" fmla="*/ 207214 w 210419"/>
                <a:gd name="connsiteY6" fmla="*/ 391083 h 391167"/>
                <a:gd name="connsiteX7" fmla="*/ 97676 w 210419"/>
                <a:gd name="connsiteY7" fmla="*/ 319645 h 391167"/>
                <a:gd name="connsiteX8" fmla="*/ 8776 w 210419"/>
                <a:gd name="connsiteY8" fmla="*/ 122795 h 391167"/>
                <a:gd name="connsiteX9" fmla="*/ 24651 w 210419"/>
                <a:gd name="connsiteY9" fmla="*/ 29133 h 391167"/>
                <a:gd name="connsiteX10" fmla="*/ 210389 w 210419"/>
                <a:gd name="connsiteY10" fmla="*/ 30720 h 39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419" h="391167">
                  <a:moveTo>
                    <a:pt x="210389" y="30720"/>
                  </a:moveTo>
                  <a:cubicBezTo>
                    <a:pt x="212770" y="25958"/>
                    <a:pt x="73070" y="-4469"/>
                    <a:pt x="38939" y="558"/>
                  </a:cubicBezTo>
                  <a:cubicBezTo>
                    <a:pt x="4808" y="5585"/>
                    <a:pt x="11422" y="38923"/>
                    <a:pt x="5601" y="60883"/>
                  </a:cubicBezTo>
                  <a:cubicBezTo>
                    <a:pt x="-220" y="82843"/>
                    <a:pt x="310" y="107714"/>
                    <a:pt x="4014" y="132320"/>
                  </a:cubicBezTo>
                  <a:cubicBezTo>
                    <a:pt x="7718" y="156926"/>
                    <a:pt x="11687" y="179151"/>
                    <a:pt x="27826" y="208520"/>
                  </a:cubicBezTo>
                  <a:cubicBezTo>
                    <a:pt x="43965" y="237889"/>
                    <a:pt x="70953" y="278106"/>
                    <a:pt x="100851" y="308533"/>
                  </a:cubicBezTo>
                  <a:cubicBezTo>
                    <a:pt x="130749" y="338960"/>
                    <a:pt x="207743" y="389231"/>
                    <a:pt x="207214" y="391083"/>
                  </a:cubicBezTo>
                  <a:cubicBezTo>
                    <a:pt x="206685" y="392935"/>
                    <a:pt x="130749" y="364359"/>
                    <a:pt x="97676" y="319645"/>
                  </a:cubicBezTo>
                  <a:cubicBezTo>
                    <a:pt x="64603" y="274931"/>
                    <a:pt x="20947" y="171214"/>
                    <a:pt x="8776" y="122795"/>
                  </a:cubicBezTo>
                  <a:cubicBezTo>
                    <a:pt x="-3395" y="74376"/>
                    <a:pt x="-6835" y="45008"/>
                    <a:pt x="24651" y="29133"/>
                  </a:cubicBezTo>
                  <a:cubicBezTo>
                    <a:pt x="56136" y="13258"/>
                    <a:pt x="208008" y="35482"/>
                    <a:pt x="210389" y="307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3" name="フリーフォーム: 図形 1102">
              <a:extLst>
                <a:ext uri="{FF2B5EF4-FFF2-40B4-BE49-F238E27FC236}">
                  <a16:creationId xmlns:a16="http://schemas.microsoft.com/office/drawing/2014/main" id="{2799ECB0-0C02-427E-9D27-167EB5C814D3}"/>
                </a:ext>
              </a:extLst>
            </p:cNvPr>
            <p:cNvSpPr/>
            <p:nvPr/>
          </p:nvSpPr>
          <p:spPr>
            <a:xfrm>
              <a:off x="6966405" y="4117216"/>
              <a:ext cx="167552" cy="259110"/>
            </a:xfrm>
            <a:custGeom>
              <a:avLst/>
              <a:gdLst>
                <a:gd name="connsiteX0" fmla="*/ 2720 w 167552"/>
                <a:gd name="connsiteY0" fmla="*/ 759 h 259110"/>
                <a:gd name="connsiteX1" fmla="*/ 10658 w 167552"/>
                <a:gd name="connsiteY1" fmla="*/ 94422 h 259110"/>
                <a:gd name="connsiteX2" fmla="*/ 58283 w 167552"/>
                <a:gd name="connsiteY2" fmla="*/ 176972 h 259110"/>
                <a:gd name="connsiteX3" fmla="*/ 164645 w 167552"/>
                <a:gd name="connsiteY3" fmla="*/ 257934 h 259110"/>
                <a:gd name="connsiteX4" fmla="*/ 129720 w 167552"/>
                <a:gd name="connsiteY4" fmla="*/ 219834 h 259110"/>
                <a:gd name="connsiteX5" fmla="*/ 47170 w 167552"/>
                <a:gd name="connsiteY5" fmla="*/ 148397 h 259110"/>
                <a:gd name="connsiteX6" fmla="*/ 2720 w 167552"/>
                <a:gd name="connsiteY6" fmla="*/ 759 h 25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2" h="259110">
                  <a:moveTo>
                    <a:pt x="2720" y="759"/>
                  </a:moveTo>
                  <a:cubicBezTo>
                    <a:pt x="-3365" y="-8237"/>
                    <a:pt x="1398" y="65053"/>
                    <a:pt x="10658" y="94422"/>
                  </a:cubicBezTo>
                  <a:cubicBezTo>
                    <a:pt x="19918" y="123791"/>
                    <a:pt x="32619" y="149720"/>
                    <a:pt x="58283" y="176972"/>
                  </a:cubicBezTo>
                  <a:cubicBezTo>
                    <a:pt x="83947" y="204224"/>
                    <a:pt x="152739" y="250790"/>
                    <a:pt x="164645" y="257934"/>
                  </a:cubicBezTo>
                  <a:cubicBezTo>
                    <a:pt x="176551" y="265078"/>
                    <a:pt x="149299" y="238090"/>
                    <a:pt x="129720" y="219834"/>
                  </a:cubicBezTo>
                  <a:cubicBezTo>
                    <a:pt x="110141" y="201578"/>
                    <a:pt x="69395" y="184645"/>
                    <a:pt x="47170" y="148397"/>
                  </a:cubicBezTo>
                  <a:cubicBezTo>
                    <a:pt x="24945" y="112149"/>
                    <a:pt x="8805" y="9755"/>
                    <a:pt x="2720" y="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4" name="フリーフォーム: 図形 1103">
              <a:extLst>
                <a:ext uri="{FF2B5EF4-FFF2-40B4-BE49-F238E27FC236}">
                  <a16:creationId xmlns:a16="http://schemas.microsoft.com/office/drawing/2014/main" id="{3C2DFCC5-FA2A-4785-92F5-7936F7C4AE2C}"/>
                </a:ext>
              </a:extLst>
            </p:cNvPr>
            <p:cNvSpPr/>
            <p:nvPr/>
          </p:nvSpPr>
          <p:spPr>
            <a:xfrm>
              <a:off x="6873722" y="4078282"/>
              <a:ext cx="415860" cy="382464"/>
            </a:xfrm>
            <a:custGeom>
              <a:avLst/>
              <a:gdLst>
                <a:gd name="connsiteX0" fmla="*/ 55716 w 415860"/>
                <a:gd name="connsiteY0" fmla="*/ 6 h 382464"/>
                <a:gd name="connsiteX1" fmla="*/ 153 w 415860"/>
                <a:gd name="connsiteY1" fmla="*/ 117481 h 382464"/>
                <a:gd name="connsiteX2" fmla="*/ 43016 w 415860"/>
                <a:gd name="connsiteY2" fmla="*/ 228606 h 382464"/>
                <a:gd name="connsiteX3" fmla="*/ 149378 w 415860"/>
                <a:gd name="connsiteY3" fmla="*/ 368306 h 382464"/>
                <a:gd name="connsiteX4" fmla="*/ 243041 w 415860"/>
                <a:gd name="connsiteY4" fmla="*/ 373068 h 382464"/>
                <a:gd name="connsiteX5" fmla="*/ 331941 w 415860"/>
                <a:gd name="connsiteY5" fmla="*/ 327031 h 382464"/>
                <a:gd name="connsiteX6" fmla="*/ 414491 w 415860"/>
                <a:gd name="connsiteY6" fmla="*/ 260356 h 382464"/>
                <a:gd name="connsiteX7" fmla="*/ 262091 w 415860"/>
                <a:gd name="connsiteY7" fmla="*/ 339731 h 382464"/>
                <a:gd name="connsiteX8" fmla="*/ 162078 w 415860"/>
                <a:gd name="connsiteY8" fmla="*/ 350843 h 382464"/>
                <a:gd name="connsiteX9" fmla="*/ 104928 w 415860"/>
                <a:gd name="connsiteY9" fmla="*/ 276231 h 382464"/>
                <a:gd name="connsiteX10" fmla="*/ 9678 w 415860"/>
                <a:gd name="connsiteY10" fmla="*/ 112718 h 382464"/>
                <a:gd name="connsiteX11" fmla="*/ 55716 w 415860"/>
                <a:gd name="connsiteY11" fmla="*/ 6 h 3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5860" h="382464">
                  <a:moveTo>
                    <a:pt x="55716" y="6"/>
                  </a:moveTo>
                  <a:cubicBezTo>
                    <a:pt x="54129" y="800"/>
                    <a:pt x="2270" y="79381"/>
                    <a:pt x="153" y="117481"/>
                  </a:cubicBezTo>
                  <a:cubicBezTo>
                    <a:pt x="-1964" y="155581"/>
                    <a:pt x="18145" y="186802"/>
                    <a:pt x="43016" y="228606"/>
                  </a:cubicBezTo>
                  <a:cubicBezTo>
                    <a:pt x="67887" y="270410"/>
                    <a:pt x="116040" y="344229"/>
                    <a:pt x="149378" y="368306"/>
                  </a:cubicBezTo>
                  <a:cubicBezTo>
                    <a:pt x="182716" y="392383"/>
                    <a:pt x="212614" y="379947"/>
                    <a:pt x="243041" y="373068"/>
                  </a:cubicBezTo>
                  <a:cubicBezTo>
                    <a:pt x="273468" y="366189"/>
                    <a:pt x="303366" y="345816"/>
                    <a:pt x="331941" y="327031"/>
                  </a:cubicBezTo>
                  <a:cubicBezTo>
                    <a:pt x="360516" y="308246"/>
                    <a:pt x="426133" y="258239"/>
                    <a:pt x="414491" y="260356"/>
                  </a:cubicBezTo>
                  <a:cubicBezTo>
                    <a:pt x="402849" y="262473"/>
                    <a:pt x="304160" y="324650"/>
                    <a:pt x="262091" y="339731"/>
                  </a:cubicBezTo>
                  <a:cubicBezTo>
                    <a:pt x="220022" y="354812"/>
                    <a:pt x="188272" y="361426"/>
                    <a:pt x="162078" y="350843"/>
                  </a:cubicBezTo>
                  <a:cubicBezTo>
                    <a:pt x="135884" y="340260"/>
                    <a:pt x="130328" y="315919"/>
                    <a:pt x="104928" y="276231"/>
                  </a:cubicBezTo>
                  <a:cubicBezTo>
                    <a:pt x="79528" y="236544"/>
                    <a:pt x="22378" y="155051"/>
                    <a:pt x="9678" y="112718"/>
                  </a:cubicBezTo>
                  <a:cubicBezTo>
                    <a:pt x="-3022" y="70385"/>
                    <a:pt x="57303" y="-788"/>
                    <a:pt x="55716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5" name="フリーフォーム: 図形 1104">
              <a:extLst>
                <a:ext uri="{FF2B5EF4-FFF2-40B4-BE49-F238E27FC236}">
                  <a16:creationId xmlns:a16="http://schemas.microsoft.com/office/drawing/2014/main" id="{158B0840-2FD7-4FEE-9953-7B10EA5974F1}"/>
                </a:ext>
              </a:extLst>
            </p:cNvPr>
            <p:cNvSpPr/>
            <p:nvPr/>
          </p:nvSpPr>
          <p:spPr>
            <a:xfrm>
              <a:off x="7000739" y="4088850"/>
              <a:ext cx="158383" cy="40630"/>
            </a:xfrm>
            <a:custGeom>
              <a:avLst/>
              <a:gdLst>
                <a:gd name="connsiteX0" fmla="*/ 136 w 158383"/>
                <a:gd name="connsiteY0" fmla="*/ 2138 h 40630"/>
                <a:gd name="connsiteX1" fmla="*/ 128724 w 158383"/>
                <a:gd name="connsiteY1" fmla="*/ 22775 h 40630"/>
                <a:gd name="connsiteX2" fmla="*/ 157299 w 158383"/>
                <a:gd name="connsiteY2" fmla="*/ 40238 h 40630"/>
                <a:gd name="connsiteX3" fmla="*/ 104911 w 158383"/>
                <a:gd name="connsiteY3" fmla="*/ 5313 h 40630"/>
                <a:gd name="connsiteX4" fmla="*/ 136 w 158383"/>
                <a:gd name="connsiteY4" fmla="*/ 2138 h 4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83" h="40630">
                  <a:moveTo>
                    <a:pt x="136" y="2138"/>
                  </a:moveTo>
                  <a:cubicBezTo>
                    <a:pt x="4105" y="5048"/>
                    <a:pt x="102530" y="16425"/>
                    <a:pt x="128724" y="22775"/>
                  </a:cubicBezTo>
                  <a:cubicBezTo>
                    <a:pt x="154918" y="29125"/>
                    <a:pt x="161268" y="43148"/>
                    <a:pt x="157299" y="40238"/>
                  </a:cubicBezTo>
                  <a:cubicBezTo>
                    <a:pt x="153330" y="37328"/>
                    <a:pt x="129782" y="12192"/>
                    <a:pt x="104911" y="5313"/>
                  </a:cubicBezTo>
                  <a:cubicBezTo>
                    <a:pt x="80040" y="-1566"/>
                    <a:pt x="-3833" y="-772"/>
                    <a:pt x="136" y="21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6" name="フリーフォーム: 図形 1105">
              <a:extLst>
                <a:ext uri="{FF2B5EF4-FFF2-40B4-BE49-F238E27FC236}">
                  <a16:creationId xmlns:a16="http://schemas.microsoft.com/office/drawing/2014/main" id="{6384CE6B-17A6-4F9E-9206-CFC34852BB17}"/>
                </a:ext>
              </a:extLst>
            </p:cNvPr>
            <p:cNvSpPr/>
            <p:nvPr/>
          </p:nvSpPr>
          <p:spPr>
            <a:xfrm>
              <a:off x="7156450" y="4314821"/>
              <a:ext cx="122447" cy="50804"/>
            </a:xfrm>
            <a:custGeom>
              <a:avLst/>
              <a:gdLst>
                <a:gd name="connsiteX0" fmla="*/ 0 w 122447"/>
                <a:gd name="connsiteY0" fmla="*/ 50804 h 50804"/>
                <a:gd name="connsiteX1" fmla="*/ 122238 w 122447"/>
                <a:gd name="connsiteY1" fmla="*/ 4 h 50804"/>
                <a:gd name="connsiteX2" fmla="*/ 0 w 122447"/>
                <a:gd name="connsiteY2" fmla="*/ 50804 h 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447" h="50804">
                  <a:moveTo>
                    <a:pt x="0" y="50804"/>
                  </a:moveTo>
                  <a:cubicBezTo>
                    <a:pt x="0" y="50804"/>
                    <a:pt x="116153" y="-525"/>
                    <a:pt x="122238" y="4"/>
                  </a:cubicBezTo>
                  <a:cubicBezTo>
                    <a:pt x="128323" y="533"/>
                    <a:pt x="0" y="50804"/>
                    <a:pt x="0" y="508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7" name="フリーフォーム: 図形 1106">
              <a:extLst>
                <a:ext uri="{FF2B5EF4-FFF2-40B4-BE49-F238E27FC236}">
                  <a16:creationId xmlns:a16="http://schemas.microsoft.com/office/drawing/2014/main" id="{C9278ACB-0FDC-47E3-9EC4-883D2F929ABE}"/>
                </a:ext>
              </a:extLst>
            </p:cNvPr>
            <p:cNvSpPr/>
            <p:nvPr/>
          </p:nvSpPr>
          <p:spPr>
            <a:xfrm>
              <a:off x="7926902" y="3977177"/>
              <a:ext cx="134761" cy="671257"/>
            </a:xfrm>
            <a:custGeom>
              <a:avLst/>
              <a:gdLst>
                <a:gd name="connsiteX0" fmla="*/ 50815 w 134761"/>
                <a:gd name="connsiteY0" fmla="*/ 40 h 671257"/>
                <a:gd name="connsiteX1" fmla="*/ 44465 w 134761"/>
                <a:gd name="connsiteY1" fmla="*/ 143973 h 671257"/>
                <a:gd name="connsiteX2" fmla="*/ 112198 w 134761"/>
                <a:gd name="connsiteY2" fmla="*/ 389506 h 671257"/>
                <a:gd name="connsiteX3" fmla="*/ 71981 w 134761"/>
                <a:gd name="connsiteY3" fmla="*/ 529206 h 671257"/>
                <a:gd name="connsiteX4" fmla="*/ 15 w 134761"/>
                <a:gd name="connsiteY4" fmla="*/ 671023 h 671257"/>
                <a:gd name="connsiteX5" fmla="*/ 78331 w 134761"/>
                <a:gd name="connsiteY5" fmla="*/ 558840 h 671257"/>
                <a:gd name="connsiteX6" fmla="*/ 133365 w 134761"/>
                <a:gd name="connsiteY6" fmla="*/ 412790 h 671257"/>
                <a:gd name="connsiteX7" fmla="*/ 112198 w 134761"/>
                <a:gd name="connsiteY7" fmla="*/ 298490 h 671257"/>
                <a:gd name="connsiteX8" fmla="*/ 46581 w 134761"/>
                <a:gd name="connsiteY8" fmla="*/ 156673 h 671257"/>
                <a:gd name="connsiteX9" fmla="*/ 50815 w 134761"/>
                <a:gd name="connsiteY9" fmla="*/ 40 h 67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761" h="671257">
                  <a:moveTo>
                    <a:pt x="50815" y="40"/>
                  </a:moveTo>
                  <a:cubicBezTo>
                    <a:pt x="50462" y="-2077"/>
                    <a:pt x="34235" y="79062"/>
                    <a:pt x="44465" y="143973"/>
                  </a:cubicBezTo>
                  <a:cubicBezTo>
                    <a:pt x="54695" y="208884"/>
                    <a:pt x="107612" y="325301"/>
                    <a:pt x="112198" y="389506"/>
                  </a:cubicBezTo>
                  <a:cubicBezTo>
                    <a:pt x="116784" y="453712"/>
                    <a:pt x="90678" y="482287"/>
                    <a:pt x="71981" y="529206"/>
                  </a:cubicBezTo>
                  <a:cubicBezTo>
                    <a:pt x="53284" y="576126"/>
                    <a:pt x="-1043" y="666084"/>
                    <a:pt x="15" y="671023"/>
                  </a:cubicBezTo>
                  <a:cubicBezTo>
                    <a:pt x="1073" y="675962"/>
                    <a:pt x="56106" y="601879"/>
                    <a:pt x="78331" y="558840"/>
                  </a:cubicBezTo>
                  <a:cubicBezTo>
                    <a:pt x="100556" y="515801"/>
                    <a:pt x="127721" y="456182"/>
                    <a:pt x="133365" y="412790"/>
                  </a:cubicBezTo>
                  <a:cubicBezTo>
                    <a:pt x="139009" y="369398"/>
                    <a:pt x="126662" y="341176"/>
                    <a:pt x="112198" y="298490"/>
                  </a:cubicBezTo>
                  <a:cubicBezTo>
                    <a:pt x="97734" y="255804"/>
                    <a:pt x="63162" y="204651"/>
                    <a:pt x="46581" y="156673"/>
                  </a:cubicBezTo>
                  <a:cubicBezTo>
                    <a:pt x="30000" y="108695"/>
                    <a:pt x="51168" y="2157"/>
                    <a:pt x="50815" y="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0" name="フリーフォーム: 図形 1109">
              <a:extLst>
                <a:ext uri="{FF2B5EF4-FFF2-40B4-BE49-F238E27FC236}">
                  <a16:creationId xmlns:a16="http://schemas.microsoft.com/office/drawing/2014/main" id="{20037748-23F3-4429-9C25-B3CA228D5D4C}"/>
                </a:ext>
              </a:extLst>
            </p:cNvPr>
            <p:cNvSpPr/>
            <p:nvPr/>
          </p:nvSpPr>
          <p:spPr>
            <a:xfrm>
              <a:off x="7999403" y="4036583"/>
              <a:ext cx="110501" cy="469232"/>
            </a:xfrm>
            <a:custGeom>
              <a:avLst/>
              <a:gdLst>
                <a:gd name="connsiteX0" fmla="*/ 10 w 110501"/>
                <a:gd name="connsiteY0" fmla="*/ 430 h 469232"/>
                <a:gd name="connsiteX1" fmla="*/ 93672 w 110501"/>
                <a:gd name="connsiteY1" fmla="*/ 275067 h 469232"/>
                <a:gd name="connsiteX2" fmla="*/ 104785 w 110501"/>
                <a:gd name="connsiteY2" fmla="*/ 335392 h 469232"/>
                <a:gd name="connsiteX3" fmla="*/ 79385 w 110501"/>
                <a:gd name="connsiteY3" fmla="*/ 468742 h 469232"/>
                <a:gd name="connsiteX4" fmla="*/ 95260 w 110501"/>
                <a:gd name="connsiteY4" fmla="*/ 376667 h 469232"/>
                <a:gd name="connsiteX5" fmla="*/ 104785 w 110501"/>
                <a:gd name="connsiteY5" fmla="*/ 278242 h 469232"/>
                <a:gd name="connsiteX6" fmla="*/ 100022 w 110501"/>
                <a:gd name="connsiteY6" fmla="*/ 213155 h 469232"/>
                <a:gd name="connsiteX7" fmla="*/ 10 w 110501"/>
                <a:gd name="connsiteY7" fmla="*/ 430 h 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501" h="469232">
                  <a:moveTo>
                    <a:pt x="10" y="430"/>
                  </a:moveTo>
                  <a:cubicBezTo>
                    <a:pt x="-1048" y="10749"/>
                    <a:pt x="76210" y="219240"/>
                    <a:pt x="93672" y="275067"/>
                  </a:cubicBezTo>
                  <a:cubicBezTo>
                    <a:pt x="111135" y="330894"/>
                    <a:pt x="107166" y="303113"/>
                    <a:pt x="104785" y="335392"/>
                  </a:cubicBezTo>
                  <a:cubicBezTo>
                    <a:pt x="102404" y="367671"/>
                    <a:pt x="80972" y="461863"/>
                    <a:pt x="79385" y="468742"/>
                  </a:cubicBezTo>
                  <a:cubicBezTo>
                    <a:pt x="77798" y="475621"/>
                    <a:pt x="91027" y="408417"/>
                    <a:pt x="95260" y="376667"/>
                  </a:cubicBezTo>
                  <a:cubicBezTo>
                    <a:pt x="99493" y="344917"/>
                    <a:pt x="103991" y="305494"/>
                    <a:pt x="104785" y="278242"/>
                  </a:cubicBezTo>
                  <a:cubicBezTo>
                    <a:pt x="105579" y="250990"/>
                    <a:pt x="119866" y="257869"/>
                    <a:pt x="100022" y="213155"/>
                  </a:cubicBezTo>
                  <a:cubicBezTo>
                    <a:pt x="80178" y="168441"/>
                    <a:pt x="1068" y="-9889"/>
                    <a:pt x="10" y="4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1" name="フリーフォーム: 図形 1110">
              <a:extLst>
                <a:ext uri="{FF2B5EF4-FFF2-40B4-BE49-F238E27FC236}">
                  <a16:creationId xmlns:a16="http://schemas.microsoft.com/office/drawing/2014/main" id="{1F51B424-6771-45BB-B42E-45B0A2CFBCA0}"/>
                </a:ext>
              </a:extLst>
            </p:cNvPr>
            <p:cNvSpPr/>
            <p:nvPr/>
          </p:nvSpPr>
          <p:spPr>
            <a:xfrm>
              <a:off x="8030637" y="3931471"/>
              <a:ext cx="105229" cy="359662"/>
            </a:xfrm>
            <a:custGeom>
              <a:avLst/>
              <a:gdLst>
                <a:gd name="connsiteX0" fmla="*/ 526 w 105229"/>
                <a:gd name="connsiteY0" fmla="*/ 767 h 359662"/>
                <a:gd name="connsiteX1" fmla="*/ 14813 w 105229"/>
                <a:gd name="connsiteY1" fmla="*/ 135704 h 359662"/>
                <a:gd name="connsiteX2" fmla="*/ 103713 w 105229"/>
                <a:gd name="connsiteY2" fmla="*/ 353192 h 359662"/>
                <a:gd name="connsiteX3" fmla="*/ 67201 w 105229"/>
                <a:gd name="connsiteY3" fmla="*/ 292867 h 359662"/>
                <a:gd name="connsiteX4" fmla="*/ 19576 w 105229"/>
                <a:gd name="connsiteY4" fmla="*/ 194442 h 359662"/>
                <a:gd name="connsiteX5" fmla="*/ 526 w 105229"/>
                <a:gd name="connsiteY5" fmla="*/ 767 h 35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29" h="359662">
                  <a:moveTo>
                    <a:pt x="526" y="767"/>
                  </a:moveTo>
                  <a:cubicBezTo>
                    <a:pt x="-268" y="-9023"/>
                    <a:pt x="-2385" y="76967"/>
                    <a:pt x="14813" y="135704"/>
                  </a:cubicBezTo>
                  <a:cubicBezTo>
                    <a:pt x="32011" y="194441"/>
                    <a:pt x="94982" y="326998"/>
                    <a:pt x="103713" y="353192"/>
                  </a:cubicBezTo>
                  <a:cubicBezTo>
                    <a:pt x="112444" y="379386"/>
                    <a:pt x="81224" y="319325"/>
                    <a:pt x="67201" y="292867"/>
                  </a:cubicBezTo>
                  <a:cubicBezTo>
                    <a:pt x="53178" y="266409"/>
                    <a:pt x="28043" y="242067"/>
                    <a:pt x="19576" y="194442"/>
                  </a:cubicBezTo>
                  <a:cubicBezTo>
                    <a:pt x="11109" y="146817"/>
                    <a:pt x="1320" y="10557"/>
                    <a:pt x="526" y="7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2" name="フリーフォーム: 図形 1111">
              <a:extLst>
                <a:ext uri="{FF2B5EF4-FFF2-40B4-BE49-F238E27FC236}">
                  <a16:creationId xmlns:a16="http://schemas.microsoft.com/office/drawing/2014/main" id="{AE4F5D20-CFCE-4A8F-B3EF-58478AEB3E6B}"/>
                </a:ext>
              </a:extLst>
            </p:cNvPr>
            <p:cNvSpPr/>
            <p:nvPr/>
          </p:nvSpPr>
          <p:spPr>
            <a:xfrm>
              <a:off x="8097662" y="4097238"/>
              <a:ext cx="95443" cy="401785"/>
            </a:xfrm>
            <a:custGeom>
              <a:avLst/>
              <a:gdLst>
                <a:gd name="connsiteX0" fmla="*/ 84313 w 95443"/>
                <a:gd name="connsiteY0" fmla="*/ 100 h 401785"/>
                <a:gd name="connsiteX1" fmla="*/ 60501 w 95443"/>
                <a:gd name="connsiteY1" fmla="*/ 217587 h 401785"/>
                <a:gd name="connsiteX2" fmla="*/ 25576 w 95443"/>
                <a:gd name="connsiteY2" fmla="*/ 320775 h 401785"/>
                <a:gd name="connsiteX3" fmla="*/ 176 w 95443"/>
                <a:gd name="connsiteY3" fmla="*/ 401737 h 401785"/>
                <a:gd name="connsiteX4" fmla="*/ 38276 w 95443"/>
                <a:gd name="connsiteY4" fmla="*/ 309662 h 401785"/>
                <a:gd name="connsiteX5" fmla="*/ 92251 w 95443"/>
                <a:gd name="connsiteY5" fmla="*/ 190600 h 401785"/>
                <a:gd name="connsiteX6" fmla="*/ 84313 w 95443"/>
                <a:gd name="connsiteY6" fmla="*/ 100 h 40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43" h="401785">
                  <a:moveTo>
                    <a:pt x="84313" y="100"/>
                  </a:moveTo>
                  <a:cubicBezTo>
                    <a:pt x="79021" y="4598"/>
                    <a:pt x="70290" y="164141"/>
                    <a:pt x="60501" y="217587"/>
                  </a:cubicBezTo>
                  <a:cubicBezTo>
                    <a:pt x="50712" y="271033"/>
                    <a:pt x="35630" y="290083"/>
                    <a:pt x="25576" y="320775"/>
                  </a:cubicBezTo>
                  <a:cubicBezTo>
                    <a:pt x="15522" y="351467"/>
                    <a:pt x="-1941" y="403589"/>
                    <a:pt x="176" y="401737"/>
                  </a:cubicBezTo>
                  <a:cubicBezTo>
                    <a:pt x="2293" y="399885"/>
                    <a:pt x="22930" y="344851"/>
                    <a:pt x="38276" y="309662"/>
                  </a:cubicBezTo>
                  <a:cubicBezTo>
                    <a:pt x="53622" y="274473"/>
                    <a:pt x="83520" y="237431"/>
                    <a:pt x="92251" y="190600"/>
                  </a:cubicBezTo>
                  <a:cubicBezTo>
                    <a:pt x="100982" y="143769"/>
                    <a:pt x="89605" y="-4398"/>
                    <a:pt x="84313" y="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3" name="フリーフォーム: 図形 1112">
              <a:extLst>
                <a:ext uri="{FF2B5EF4-FFF2-40B4-BE49-F238E27FC236}">
                  <a16:creationId xmlns:a16="http://schemas.microsoft.com/office/drawing/2014/main" id="{73A57CA0-87FB-40CA-9B3A-AA00E131257E}"/>
                </a:ext>
              </a:extLst>
            </p:cNvPr>
            <p:cNvSpPr/>
            <p:nvPr/>
          </p:nvSpPr>
          <p:spPr>
            <a:xfrm>
              <a:off x="8040369" y="4119199"/>
              <a:ext cx="218849" cy="590218"/>
            </a:xfrm>
            <a:custGeom>
              <a:avLst/>
              <a:gdLst>
                <a:gd name="connsiteX0" fmla="*/ 217806 w 218849"/>
                <a:gd name="connsiteY0" fmla="*/ 364 h 590218"/>
                <a:gd name="connsiteX1" fmla="*/ 179706 w 218849"/>
                <a:gd name="connsiteY1" fmla="*/ 236901 h 590218"/>
                <a:gd name="connsiteX2" fmla="*/ 136844 w 218849"/>
                <a:gd name="connsiteY2" fmla="*/ 336914 h 590218"/>
                <a:gd name="connsiteX3" fmla="*/ 92394 w 218849"/>
                <a:gd name="connsiteY3" fmla="*/ 449626 h 590218"/>
                <a:gd name="connsiteX4" fmla="*/ 319 w 218849"/>
                <a:gd name="connsiteY4" fmla="*/ 589326 h 590218"/>
                <a:gd name="connsiteX5" fmla="*/ 66994 w 218849"/>
                <a:gd name="connsiteY5" fmla="*/ 498839 h 590218"/>
                <a:gd name="connsiteX6" fmla="*/ 193994 w 218849"/>
                <a:gd name="connsiteY6" fmla="*/ 295639 h 590218"/>
                <a:gd name="connsiteX7" fmla="*/ 217806 w 218849"/>
                <a:gd name="connsiteY7" fmla="*/ 364 h 59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849" h="590218">
                  <a:moveTo>
                    <a:pt x="217806" y="364"/>
                  </a:moveTo>
                  <a:cubicBezTo>
                    <a:pt x="215425" y="-9426"/>
                    <a:pt x="193200" y="180809"/>
                    <a:pt x="179706" y="236901"/>
                  </a:cubicBezTo>
                  <a:cubicBezTo>
                    <a:pt x="166212" y="292993"/>
                    <a:pt x="151396" y="301460"/>
                    <a:pt x="136844" y="336914"/>
                  </a:cubicBezTo>
                  <a:cubicBezTo>
                    <a:pt x="122292" y="372368"/>
                    <a:pt x="115148" y="407557"/>
                    <a:pt x="92394" y="449626"/>
                  </a:cubicBezTo>
                  <a:cubicBezTo>
                    <a:pt x="69640" y="491695"/>
                    <a:pt x="4552" y="581124"/>
                    <a:pt x="319" y="589326"/>
                  </a:cubicBezTo>
                  <a:cubicBezTo>
                    <a:pt x="-3914" y="597528"/>
                    <a:pt x="34715" y="547787"/>
                    <a:pt x="66994" y="498839"/>
                  </a:cubicBezTo>
                  <a:cubicBezTo>
                    <a:pt x="99273" y="449891"/>
                    <a:pt x="167271" y="379512"/>
                    <a:pt x="193994" y="295639"/>
                  </a:cubicBezTo>
                  <a:cubicBezTo>
                    <a:pt x="220717" y="211766"/>
                    <a:pt x="220187" y="10154"/>
                    <a:pt x="217806" y="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4" name="フリーフォーム: 図形 1113">
              <a:extLst>
                <a:ext uri="{FF2B5EF4-FFF2-40B4-BE49-F238E27FC236}">
                  <a16:creationId xmlns:a16="http://schemas.microsoft.com/office/drawing/2014/main" id="{082D3F26-D245-4414-88A5-02BD99893EDD}"/>
                </a:ext>
              </a:extLst>
            </p:cNvPr>
            <p:cNvSpPr/>
            <p:nvPr/>
          </p:nvSpPr>
          <p:spPr>
            <a:xfrm>
              <a:off x="8107302" y="4126797"/>
              <a:ext cx="193180" cy="581734"/>
            </a:xfrm>
            <a:custGeom>
              <a:avLst/>
              <a:gdLst>
                <a:gd name="connsiteX0" fmla="*/ 185798 w 193180"/>
                <a:gd name="connsiteY0" fmla="*/ 5466 h 581734"/>
                <a:gd name="connsiteX1" fmla="*/ 185798 w 193180"/>
                <a:gd name="connsiteY1" fmla="*/ 57853 h 581734"/>
                <a:gd name="connsiteX2" fmla="*/ 188973 w 193180"/>
                <a:gd name="connsiteY2" fmla="*/ 203903 h 581734"/>
                <a:gd name="connsiteX3" fmla="*/ 120711 w 193180"/>
                <a:gd name="connsiteY3" fmla="*/ 356303 h 581734"/>
                <a:gd name="connsiteX4" fmla="*/ 79436 w 193180"/>
                <a:gd name="connsiteY4" fmla="*/ 470603 h 581734"/>
                <a:gd name="connsiteX5" fmla="*/ 61 w 193180"/>
                <a:gd name="connsiteY5" fmla="*/ 581728 h 581734"/>
                <a:gd name="connsiteX6" fmla="*/ 66736 w 193180"/>
                <a:gd name="connsiteY6" fmla="*/ 475366 h 581734"/>
                <a:gd name="connsiteX7" fmla="*/ 95311 w 193180"/>
                <a:gd name="connsiteY7" fmla="*/ 395991 h 581734"/>
                <a:gd name="connsiteX8" fmla="*/ 176273 w 193180"/>
                <a:gd name="connsiteY8" fmla="*/ 178503 h 581734"/>
                <a:gd name="connsiteX9" fmla="*/ 185798 w 193180"/>
                <a:gd name="connsiteY9" fmla="*/ 5466 h 58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180" h="581734">
                  <a:moveTo>
                    <a:pt x="185798" y="5466"/>
                  </a:moveTo>
                  <a:cubicBezTo>
                    <a:pt x="187386" y="-14642"/>
                    <a:pt x="185269" y="24780"/>
                    <a:pt x="185798" y="57853"/>
                  </a:cubicBezTo>
                  <a:cubicBezTo>
                    <a:pt x="186327" y="90926"/>
                    <a:pt x="199821" y="154161"/>
                    <a:pt x="188973" y="203903"/>
                  </a:cubicBezTo>
                  <a:cubicBezTo>
                    <a:pt x="178125" y="253645"/>
                    <a:pt x="138967" y="311853"/>
                    <a:pt x="120711" y="356303"/>
                  </a:cubicBezTo>
                  <a:cubicBezTo>
                    <a:pt x="102455" y="400753"/>
                    <a:pt x="99544" y="433032"/>
                    <a:pt x="79436" y="470603"/>
                  </a:cubicBezTo>
                  <a:cubicBezTo>
                    <a:pt x="59328" y="508174"/>
                    <a:pt x="2178" y="580934"/>
                    <a:pt x="61" y="581728"/>
                  </a:cubicBezTo>
                  <a:cubicBezTo>
                    <a:pt x="-2056" y="582522"/>
                    <a:pt x="50861" y="506322"/>
                    <a:pt x="66736" y="475366"/>
                  </a:cubicBezTo>
                  <a:cubicBezTo>
                    <a:pt x="82611" y="444410"/>
                    <a:pt x="77055" y="445468"/>
                    <a:pt x="95311" y="395991"/>
                  </a:cubicBezTo>
                  <a:cubicBezTo>
                    <a:pt x="113567" y="346514"/>
                    <a:pt x="160133" y="241739"/>
                    <a:pt x="176273" y="178503"/>
                  </a:cubicBezTo>
                  <a:cubicBezTo>
                    <a:pt x="192413" y="115267"/>
                    <a:pt x="184210" y="25574"/>
                    <a:pt x="185798" y="5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5" name="フリーフォーム: 図形 1114">
              <a:extLst>
                <a:ext uri="{FF2B5EF4-FFF2-40B4-BE49-F238E27FC236}">
                  <a16:creationId xmlns:a16="http://schemas.microsoft.com/office/drawing/2014/main" id="{017915F3-D271-4E5C-95CD-7D44CE5871DE}"/>
                </a:ext>
              </a:extLst>
            </p:cNvPr>
            <p:cNvSpPr/>
            <p:nvPr/>
          </p:nvSpPr>
          <p:spPr>
            <a:xfrm>
              <a:off x="7629049" y="4528842"/>
              <a:ext cx="476821" cy="347904"/>
            </a:xfrm>
            <a:custGeom>
              <a:avLst/>
              <a:gdLst>
                <a:gd name="connsiteX0" fmla="*/ 476726 w 476821"/>
                <a:gd name="connsiteY0" fmla="*/ 296 h 347904"/>
                <a:gd name="connsiteX1" fmla="*/ 289401 w 476821"/>
                <a:gd name="connsiteY1" fmla="*/ 170158 h 347904"/>
                <a:gd name="connsiteX2" fmla="*/ 152876 w 476821"/>
                <a:gd name="connsiteY2" fmla="*/ 262233 h 347904"/>
                <a:gd name="connsiteX3" fmla="*/ 30639 w 476821"/>
                <a:gd name="connsiteY3" fmla="*/ 330496 h 347904"/>
                <a:gd name="connsiteX4" fmla="*/ 6826 w 476821"/>
                <a:gd name="connsiteY4" fmla="*/ 346371 h 347904"/>
                <a:gd name="connsiteX5" fmla="*/ 130651 w 476821"/>
                <a:gd name="connsiteY5" fmla="*/ 301921 h 347904"/>
                <a:gd name="connsiteX6" fmla="*/ 264001 w 476821"/>
                <a:gd name="connsiteY6" fmla="*/ 214608 h 347904"/>
                <a:gd name="connsiteX7" fmla="*/ 476726 w 476821"/>
                <a:gd name="connsiteY7" fmla="*/ 296 h 34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821" h="347904">
                  <a:moveTo>
                    <a:pt x="476726" y="296"/>
                  </a:moveTo>
                  <a:cubicBezTo>
                    <a:pt x="480959" y="-7112"/>
                    <a:pt x="343376" y="126502"/>
                    <a:pt x="289401" y="170158"/>
                  </a:cubicBezTo>
                  <a:cubicBezTo>
                    <a:pt x="235426" y="213814"/>
                    <a:pt x="196003" y="235510"/>
                    <a:pt x="152876" y="262233"/>
                  </a:cubicBezTo>
                  <a:cubicBezTo>
                    <a:pt x="109749" y="288956"/>
                    <a:pt x="54981" y="316473"/>
                    <a:pt x="30639" y="330496"/>
                  </a:cubicBezTo>
                  <a:cubicBezTo>
                    <a:pt x="6297" y="344519"/>
                    <a:pt x="-9843" y="351134"/>
                    <a:pt x="6826" y="346371"/>
                  </a:cubicBezTo>
                  <a:cubicBezTo>
                    <a:pt x="23495" y="341609"/>
                    <a:pt x="87788" y="323882"/>
                    <a:pt x="130651" y="301921"/>
                  </a:cubicBezTo>
                  <a:cubicBezTo>
                    <a:pt x="173513" y="279961"/>
                    <a:pt x="207380" y="263027"/>
                    <a:pt x="264001" y="214608"/>
                  </a:cubicBezTo>
                  <a:cubicBezTo>
                    <a:pt x="320622" y="166189"/>
                    <a:pt x="472493" y="7704"/>
                    <a:pt x="476726" y="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6" name="フリーフォーム: 図形 1115">
              <a:extLst>
                <a:ext uri="{FF2B5EF4-FFF2-40B4-BE49-F238E27FC236}">
                  <a16:creationId xmlns:a16="http://schemas.microsoft.com/office/drawing/2014/main" id="{6602C426-79A2-42E1-A5B8-DCBF5100D7B3}"/>
                </a:ext>
              </a:extLst>
            </p:cNvPr>
            <p:cNvSpPr/>
            <p:nvPr/>
          </p:nvSpPr>
          <p:spPr>
            <a:xfrm>
              <a:off x="7824752" y="4695024"/>
              <a:ext cx="272633" cy="138819"/>
            </a:xfrm>
            <a:custGeom>
              <a:avLst/>
              <a:gdLst>
                <a:gd name="connsiteX0" fmla="*/ 271498 w 272633"/>
                <a:gd name="connsiteY0" fmla="*/ 2389 h 138819"/>
                <a:gd name="connsiteX1" fmla="*/ 65123 w 272633"/>
                <a:gd name="connsiteY1" fmla="*/ 99226 h 138819"/>
                <a:gd name="connsiteX2" fmla="*/ 1623 w 272633"/>
                <a:gd name="connsiteY2" fmla="*/ 137326 h 138819"/>
                <a:gd name="connsiteX3" fmla="*/ 117511 w 272633"/>
                <a:gd name="connsiteY3" fmla="*/ 53189 h 138819"/>
                <a:gd name="connsiteX4" fmla="*/ 147673 w 272633"/>
                <a:gd name="connsiteY4" fmla="*/ 30964 h 138819"/>
                <a:gd name="connsiteX5" fmla="*/ 271498 w 272633"/>
                <a:gd name="connsiteY5" fmla="*/ 2389 h 1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633" h="138819">
                  <a:moveTo>
                    <a:pt x="271498" y="2389"/>
                  </a:moveTo>
                  <a:cubicBezTo>
                    <a:pt x="257740" y="13766"/>
                    <a:pt x="110102" y="76737"/>
                    <a:pt x="65123" y="99226"/>
                  </a:cubicBezTo>
                  <a:cubicBezTo>
                    <a:pt x="20144" y="121716"/>
                    <a:pt x="-7108" y="144999"/>
                    <a:pt x="1623" y="137326"/>
                  </a:cubicBezTo>
                  <a:cubicBezTo>
                    <a:pt x="10354" y="129653"/>
                    <a:pt x="117511" y="53189"/>
                    <a:pt x="117511" y="53189"/>
                  </a:cubicBezTo>
                  <a:cubicBezTo>
                    <a:pt x="141853" y="35462"/>
                    <a:pt x="125448" y="38372"/>
                    <a:pt x="147673" y="30964"/>
                  </a:cubicBezTo>
                  <a:cubicBezTo>
                    <a:pt x="169898" y="23556"/>
                    <a:pt x="285256" y="-8988"/>
                    <a:pt x="271498" y="2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8" name="フリーフォーム: 図形 1117">
              <a:extLst>
                <a:ext uri="{FF2B5EF4-FFF2-40B4-BE49-F238E27FC236}">
                  <a16:creationId xmlns:a16="http://schemas.microsoft.com/office/drawing/2014/main" id="{217E347C-51AF-44EA-AA94-8D230B383CA5}"/>
                </a:ext>
              </a:extLst>
            </p:cNvPr>
            <p:cNvSpPr/>
            <p:nvPr/>
          </p:nvSpPr>
          <p:spPr>
            <a:xfrm>
              <a:off x="7393352" y="4897335"/>
              <a:ext cx="260059" cy="213380"/>
            </a:xfrm>
            <a:custGeom>
              <a:avLst/>
              <a:gdLst>
                <a:gd name="connsiteX0" fmla="*/ 259986 w 260059"/>
                <a:gd name="connsiteY0" fmla="*/ 103 h 213380"/>
                <a:gd name="connsiteX1" fmla="*/ 102823 w 260059"/>
                <a:gd name="connsiteY1" fmla="*/ 96940 h 213380"/>
                <a:gd name="connsiteX2" fmla="*/ 1223 w 260059"/>
                <a:gd name="connsiteY2" fmla="*/ 212828 h 213380"/>
                <a:gd name="connsiteX3" fmla="*/ 48848 w 260059"/>
                <a:gd name="connsiteY3" fmla="*/ 138215 h 213380"/>
                <a:gd name="connsiteX4" fmla="*/ 82186 w 260059"/>
                <a:gd name="connsiteY4" fmla="*/ 79478 h 213380"/>
                <a:gd name="connsiteX5" fmla="*/ 259986 w 260059"/>
                <a:gd name="connsiteY5" fmla="*/ 103 h 21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059" h="213380">
                  <a:moveTo>
                    <a:pt x="259986" y="103"/>
                  </a:moveTo>
                  <a:cubicBezTo>
                    <a:pt x="263425" y="3013"/>
                    <a:pt x="145950" y="61486"/>
                    <a:pt x="102823" y="96940"/>
                  </a:cubicBezTo>
                  <a:cubicBezTo>
                    <a:pt x="59696" y="132394"/>
                    <a:pt x="10219" y="205949"/>
                    <a:pt x="1223" y="212828"/>
                  </a:cubicBezTo>
                  <a:cubicBezTo>
                    <a:pt x="-7773" y="219707"/>
                    <a:pt x="35354" y="160440"/>
                    <a:pt x="48848" y="138215"/>
                  </a:cubicBezTo>
                  <a:cubicBezTo>
                    <a:pt x="62342" y="115990"/>
                    <a:pt x="46732" y="102232"/>
                    <a:pt x="82186" y="79478"/>
                  </a:cubicBezTo>
                  <a:cubicBezTo>
                    <a:pt x="117640" y="56724"/>
                    <a:pt x="256547" y="-2807"/>
                    <a:pt x="259986" y="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9" name="フリーフォーム: 図形 1118">
              <a:extLst>
                <a:ext uri="{FF2B5EF4-FFF2-40B4-BE49-F238E27FC236}">
                  <a16:creationId xmlns:a16="http://schemas.microsoft.com/office/drawing/2014/main" id="{D9F1EBDF-0C10-4ABD-8355-C66FEF6E409D}"/>
                </a:ext>
              </a:extLst>
            </p:cNvPr>
            <p:cNvSpPr/>
            <p:nvPr/>
          </p:nvSpPr>
          <p:spPr>
            <a:xfrm>
              <a:off x="7418153" y="4859941"/>
              <a:ext cx="362844" cy="301022"/>
            </a:xfrm>
            <a:custGeom>
              <a:avLst/>
              <a:gdLst>
                <a:gd name="connsiteX0" fmla="*/ 235 w 362844"/>
                <a:gd name="connsiteY0" fmla="*/ 301022 h 301022"/>
                <a:gd name="connsiteX1" fmla="*/ 111360 w 362844"/>
                <a:gd name="connsiteY1" fmla="*/ 161322 h 301022"/>
                <a:gd name="connsiteX2" fmla="*/ 151047 w 362844"/>
                <a:gd name="connsiteY2" fmla="*/ 113697 h 301022"/>
                <a:gd name="connsiteX3" fmla="*/ 362185 w 362844"/>
                <a:gd name="connsiteY3" fmla="*/ 984 h 301022"/>
                <a:gd name="connsiteX4" fmla="*/ 212960 w 362844"/>
                <a:gd name="connsiteY4" fmla="*/ 64484 h 301022"/>
                <a:gd name="connsiteX5" fmla="*/ 85960 w 362844"/>
                <a:gd name="connsiteY5" fmla="*/ 161322 h 301022"/>
                <a:gd name="connsiteX6" fmla="*/ 235 w 362844"/>
                <a:gd name="connsiteY6" fmla="*/ 301022 h 30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844" h="301022">
                  <a:moveTo>
                    <a:pt x="235" y="301022"/>
                  </a:moveTo>
                  <a:cubicBezTo>
                    <a:pt x="4468" y="301022"/>
                    <a:pt x="86225" y="192543"/>
                    <a:pt x="111360" y="161322"/>
                  </a:cubicBezTo>
                  <a:cubicBezTo>
                    <a:pt x="136495" y="130101"/>
                    <a:pt x="109243" y="140420"/>
                    <a:pt x="151047" y="113697"/>
                  </a:cubicBezTo>
                  <a:cubicBezTo>
                    <a:pt x="192851" y="86974"/>
                    <a:pt x="351866" y="9186"/>
                    <a:pt x="362185" y="984"/>
                  </a:cubicBezTo>
                  <a:cubicBezTo>
                    <a:pt x="372504" y="-7218"/>
                    <a:pt x="258998" y="37761"/>
                    <a:pt x="212960" y="64484"/>
                  </a:cubicBezTo>
                  <a:cubicBezTo>
                    <a:pt x="166923" y="91207"/>
                    <a:pt x="122208" y="121899"/>
                    <a:pt x="85960" y="161322"/>
                  </a:cubicBezTo>
                  <a:cubicBezTo>
                    <a:pt x="49712" y="200745"/>
                    <a:pt x="-3998" y="301022"/>
                    <a:pt x="235" y="3010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0" name="フリーフォーム: 図形 1119">
              <a:extLst>
                <a:ext uri="{FF2B5EF4-FFF2-40B4-BE49-F238E27FC236}">
                  <a16:creationId xmlns:a16="http://schemas.microsoft.com/office/drawing/2014/main" id="{125E8CED-7B84-4638-85B8-81DD34B79569}"/>
                </a:ext>
              </a:extLst>
            </p:cNvPr>
            <p:cNvSpPr/>
            <p:nvPr/>
          </p:nvSpPr>
          <p:spPr>
            <a:xfrm>
              <a:off x="7514834" y="4846603"/>
              <a:ext cx="365606" cy="315948"/>
            </a:xfrm>
            <a:custGeom>
              <a:avLst/>
              <a:gdLst>
                <a:gd name="connsiteX0" fmla="*/ 391 w 365606"/>
                <a:gd name="connsiteY0" fmla="*/ 315947 h 315948"/>
                <a:gd name="connsiteX1" fmla="*/ 144854 w 365606"/>
                <a:gd name="connsiteY1" fmla="*/ 155610 h 315948"/>
                <a:gd name="connsiteX2" fmla="*/ 263916 w 365606"/>
                <a:gd name="connsiteY2" fmla="*/ 47660 h 315948"/>
                <a:gd name="connsiteX3" fmla="*/ 365516 w 365606"/>
                <a:gd name="connsiteY3" fmla="*/ 35 h 315948"/>
                <a:gd name="connsiteX4" fmla="*/ 246454 w 365606"/>
                <a:gd name="connsiteY4" fmla="*/ 54010 h 315948"/>
                <a:gd name="connsiteX5" fmla="*/ 106754 w 365606"/>
                <a:gd name="connsiteY5" fmla="*/ 158785 h 315948"/>
                <a:gd name="connsiteX6" fmla="*/ 391 w 365606"/>
                <a:gd name="connsiteY6" fmla="*/ 315947 h 31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606" h="315948">
                  <a:moveTo>
                    <a:pt x="391" y="315947"/>
                  </a:moveTo>
                  <a:cubicBezTo>
                    <a:pt x="6741" y="315418"/>
                    <a:pt x="100933" y="200324"/>
                    <a:pt x="144854" y="155610"/>
                  </a:cubicBezTo>
                  <a:cubicBezTo>
                    <a:pt x="188775" y="110896"/>
                    <a:pt x="227139" y="73589"/>
                    <a:pt x="263916" y="47660"/>
                  </a:cubicBezTo>
                  <a:cubicBezTo>
                    <a:pt x="300693" y="21731"/>
                    <a:pt x="368426" y="-1023"/>
                    <a:pt x="365516" y="35"/>
                  </a:cubicBezTo>
                  <a:cubicBezTo>
                    <a:pt x="362606" y="1093"/>
                    <a:pt x="289581" y="27552"/>
                    <a:pt x="246454" y="54010"/>
                  </a:cubicBezTo>
                  <a:cubicBezTo>
                    <a:pt x="203327" y="80468"/>
                    <a:pt x="146971" y="113541"/>
                    <a:pt x="106754" y="158785"/>
                  </a:cubicBezTo>
                  <a:cubicBezTo>
                    <a:pt x="66537" y="204029"/>
                    <a:pt x="-5959" y="316476"/>
                    <a:pt x="391" y="3159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" name="フリーフォーム: 図形 1">
              <a:extLst>
                <a:ext uri="{FF2B5EF4-FFF2-40B4-BE49-F238E27FC236}">
                  <a16:creationId xmlns:a16="http://schemas.microsoft.com/office/drawing/2014/main" id="{5ACFFF6D-2DC2-4F63-803D-C2994AD6F4CE}"/>
                </a:ext>
              </a:extLst>
            </p:cNvPr>
            <p:cNvSpPr/>
            <p:nvPr/>
          </p:nvSpPr>
          <p:spPr>
            <a:xfrm>
              <a:off x="6784505" y="4117940"/>
              <a:ext cx="99068" cy="396543"/>
            </a:xfrm>
            <a:custGeom>
              <a:avLst/>
              <a:gdLst>
                <a:gd name="connsiteX0" fmla="*/ 98895 w 99068"/>
                <a:gd name="connsiteY0" fmla="*/ 35 h 396543"/>
                <a:gd name="connsiteX1" fmla="*/ 6820 w 99068"/>
                <a:gd name="connsiteY1" fmla="*/ 149260 h 396543"/>
                <a:gd name="connsiteX2" fmla="*/ 6820 w 99068"/>
                <a:gd name="connsiteY2" fmla="*/ 393735 h 396543"/>
                <a:gd name="connsiteX3" fmla="*/ 6820 w 99068"/>
                <a:gd name="connsiteY3" fmla="*/ 273085 h 396543"/>
                <a:gd name="connsiteX4" fmla="*/ 29045 w 99068"/>
                <a:gd name="connsiteY4" fmla="*/ 136560 h 396543"/>
                <a:gd name="connsiteX5" fmla="*/ 98895 w 99068"/>
                <a:gd name="connsiteY5" fmla="*/ 35 h 39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8" h="396543">
                  <a:moveTo>
                    <a:pt x="98895" y="35"/>
                  </a:moveTo>
                  <a:cubicBezTo>
                    <a:pt x="95191" y="2152"/>
                    <a:pt x="22166" y="83643"/>
                    <a:pt x="6820" y="149260"/>
                  </a:cubicBezTo>
                  <a:cubicBezTo>
                    <a:pt x="-8526" y="214877"/>
                    <a:pt x="6820" y="393735"/>
                    <a:pt x="6820" y="393735"/>
                  </a:cubicBezTo>
                  <a:cubicBezTo>
                    <a:pt x="6820" y="414372"/>
                    <a:pt x="3116" y="315948"/>
                    <a:pt x="6820" y="273085"/>
                  </a:cubicBezTo>
                  <a:cubicBezTo>
                    <a:pt x="10524" y="230222"/>
                    <a:pt x="12112" y="182068"/>
                    <a:pt x="29045" y="136560"/>
                  </a:cubicBezTo>
                  <a:cubicBezTo>
                    <a:pt x="45978" y="91052"/>
                    <a:pt x="102599" y="-2082"/>
                    <a:pt x="98895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" name="フリーフォーム: 図形 2">
              <a:extLst>
                <a:ext uri="{FF2B5EF4-FFF2-40B4-BE49-F238E27FC236}">
                  <a16:creationId xmlns:a16="http://schemas.microsoft.com/office/drawing/2014/main" id="{843AE730-7C69-48B8-AD44-E62689EAA9FB}"/>
                </a:ext>
              </a:extLst>
            </p:cNvPr>
            <p:cNvSpPr/>
            <p:nvPr/>
          </p:nvSpPr>
          <p:spPr>
            <a:xfrm>
              <a:off x="6847950" y="4241695"/>
              <a:ext cx="20201" cy="257650"/>
            </a:xfrm>
            <a:custGeom>
              <a:avLst/>
              <a:gdLst>
                <a:gd name="connsiteX0" fmla="*/ 19575 w 20201"/>
                <a:gd name="connsiteY0" fmla="*/ 1693 h 257650"/>
                <a:gd name="connsiteX1" fmla="*/ 14813 w 20201"/>
                <a:gd name="connsiteY1" fmla="*/ 249343 h 257650"/>
                <a:gd name="connsiteX2" fmla="*/ 6875 w 20201"/>
                <a:gd name="connsiteY2" fmla="*/ 193780 h 257650"/>
                <a:gd name="connsiteX3" fmla="*/ 525 w 20201"/>
                <a:gd name="connsiteY3" fmla="*/ 141393 h 257650"/>
                <a:gd name="connsiteX4" fmla="*/ 19575 w 20201"/>
                <a:gd name="connsiteY4" fmla="*/ 1693 h 25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01" h="257650">
                  <a:moveTo>
                    <a:pt x="19575" y="1693"/>
                  </a:moveTo>
                  <a:cubicBezTo>
                    <a:pt x="21956" y="19685"/>
                    <a:pt x="16930" y="217329"/>
                    <a:pt x="14813" y="249343"/>
                  </a:cubicBezTo>
                  <a:cubicBezTo>
                    <a:pt x="12696" y="281358"/>
                    <a:pt x="9256" y="211772"/>
                    <a:pt x="6875" y="193780"/>
                  </a:cubicBezTo>
                  <a:cubicBezTo>
                    <a:pt x="4494" y="175788"/>
                    <a:pt x="-1856" y="168381"/>
                    <a:pt x="525" y="141393"/>
                  </a:cubicBezTo>
                  <a:cubicBezTo>
                    <a:pt x="2906" y="114406"/>
                    <a:pt x="17194" y="-16299"/>
                    <a:pt x="19575" y="16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4" name="フリーフォーム: 図形 3">
              <a:extLst>
                <a:ext uri="{FF2B5EF4-FFF2-40B4-BE49-F238E27FC236}">
                  <a16:creationId xmlns:a16="http://schemas.microsoft.com/office/drawing/2014/main" id="{5E766AD3-C05C-4C21-872A-8AA16A9CA8EC}"/>
                </a:ext>
              </a:extLst>
            </p:cNvPr>
            <p:cNvSpPr/>
            <p:nvPr/>
          </p:nvSpPr>
          <p:spPr>
            <a:xfrm>
              <a:off x="6916669" y="4340073"/>
              <a:ext cx="52996" cy="272615"/>
            </a:xfrm>
            <a:custGeom>
              <a:avLst/>
              <a:gdLst>
                <a:gd name="connsiteX0" fmla="*/ 69 w 52996"/>
                <a:gd name="connsiteY0" fmla="*/ 152 h 272615"/>
                <a:gd name="connsiteX1" fmla="*/ 41344 w 52996"/>
                <a:gd name="connsiteY1" fmla="*/ 112865 h 272615"/>
                <a:gd name="connsiteX2" fmla="*/ 46106 w 52996"/>
                <a:gd name="connsiteY2" fmla="*/ 125565 h 272615"/>
                <a:gd name="connsiteX3" fmla="*/ 25469 w 52996"/>
                <a:gd name="connsiteY3" fmla="*/ 189065 h 272615"/>
                <a:gd name="connsiteX4" fmla="*/ 28644 w 52996"/>
                <a:gd name="connsiteY4" fmla="*/ 271615 h 272615"/>
                <a:gd name="connsiteX5" fmla="*/ 33406 w 52996"/>
                <a:gd name="connsiteY5" fmla="*/ 228752 h 272615"/>
                <a:gd name="connsiteX6" fmla="*/ 52456 w 52996"/>
                <a:gd name="connsiteY6" fmla="*/ 139852 h 272615"/>
                <a:gd name="connsiteX7" fmla="*/ 69 w 52996"/>
                <a:gd name="connsiteY7" fmla="*/ 152 h 27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96" h="272615">
                  <a:moveTo>
                    <a:pt x="69" y="152"/>
                  </a:moveTo>
                  <a:cubicBezTo>
                    <a:pt x="-1783" y="-4346"/>
                    <a:pt x="33671" y="91963"/>
                    <a:pt x="41344" y="112865"/>
                  </a:cubicBezTo>
                  <a:cubicBezTo>
                    <a:pt x="49017" y="133767"/>
                    <a:pt x="48752" y="112865"/>
                    <a:pt x="46106" y="125565"/>
                  </a:cubicBezTo>
                  <a:cubicBezTo>
                    <a:pt x="43460" y="138265"/>
                    <a:pt x="28379" y="164723"/>
                    <a:pt x="25469" y="189065"/>
                  </a:cubicBezTo>
                  <a:cubicBezTo>
                    <a:pt x="22559" y="213407"/>
                    <a:pt x="27321" y="265001"/>
                    <a:pt x="28644" y="271615"/>
                  </a:cubicBezTo>
                  <a:cubicBezTo>
                    <a:pt x="29967" y="278229"/>
                    <a:pt x="29437" y="250713"/>
                    <a:pt x="33406" y="228752"/>
                  </a:cubicBezTo>
                  <a:cubicBezTo>
                    <a:pt x="37375" y="206792"/>
                    <a:pt x="56425" y="174777"/>
                    <a:pt x="52456" y="139852"/>
                  </a:cubicBezTo>
                  <a:cubicBezTo>
                    <a:pt x="48487" y="104927"/>
                    <a:pt x="1921" y="4650"/>
                    <a:pt x="69" y="1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" name="フリーフォーム: 図形 112">
              <a:extLst>
                <a:ext uri="{FF2B5EF4-FFF2-40B4-BE49-F238E27FC236}">
                  <a16:creationId xmlns:a16="http://schemas.microsoft.com/office/drawing/2014/main" id="{0E47DA5E-E991-41A1-A9D0-88888D87DD70}"/>
                </a:ext>
              </a:extLst>
            </p:cNvPr>
            <p:cNvSpPr/>
            <p:nvPr/>
          </p:nvSpPr>
          <p:spPr>
            <a:xfrm>
              <a:off x="6881637" y="4305300"/>
              <a:ext cx="52754" cy="208508"/>
            </a:xfrm>
            <a:custGeom>
              <a:avLst/>
              <a:gdLst>
                <a:gd name="connsiteX0" fmla="*/ 4938 w 52754"/>
                <a:gd name="connsiteY0" fmla="*/ 0 h 208508"/>
                <a:gd name="connsiteX1" fmla="*/ 176 w 52754"/>
                <a:gd name="connsiteY1" fmla="*/ 153988 h 208508"/>
                <a:gd name="connsiteX2" fmla="*/ 11288 w 52754"/>
                <a:gd name="connsiteY2" fmla="*/ 200025 h 208508"/>
                <a:gd name="connsiteX3" fmla="*/ 41451 w 52754"/>
                <a:gd name="connsiteY3" fmla="*/ 198438 h 208508"/>
                <a:gd name="connsiteX4" fmla="*/ 36688 w 52754"/>
                <a:gd name="connsiteY4" fmla="*/ 98425 h 208508"/>
                <a:gd name="connsiteX5" fmla="*/ 52563 w 52754"/>
                <a:gd name="connsiteY5" fmla="*/ 187325 h 208508"/>
                <a:gd name="connsiteX6" fmla="*/ 23988 w 52754"/>
                <a:gd name="connsiteY6" fmla="*/ 192088 h 208508"/>
                <a:gd name="connsiteX7" fmla="*/ 11288 w 52754"/>
                <a:gd name="connsiteY7" fmla="*/ 155575 h 208508"/>
                <a:gd name="connsiteX8" fmla="*/ 4938 w 52754"/>
                <a:gd name="connsiteY8" fmla="*/ 0 h 2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54" h="208508">
                  <a:moveTo>
                    <a:pt x="4938" y="0"/>
                  </a:moveTo>
                  <a:cubicBezTo>
                    <a:pt x="3086" y="-264"/>
                    <a:pt x="-882" y="120651"/>
                    <a:pt x="176" y="153988"/>
                  </a:cubicBezTo>
                  <a:cubicBezTo>
                    <a:pt x="1234" y="187325"/>
                    <a:pt x="4409" y="192617"/>
                    <a:pt x="11288" y="200025"/>
                  </a:cubicBezTo>
                  <a:cubicBezTo>
                    <a:pt x="18167" y="207433"/>
                    <a:pt x="37218" y="215371"/>
                    <a:pt x="41451" y="198438"/>
                  </a:cubicBezTo>
                  <a:cubicBezTo>
                    <a:pt x="45684" y="181505"/>
                    <a:pt x="34836" y="100277"/>
                    <a:pt x="36688" y="98425"/>
                  </a:cubicBezTo>
                  <a:cubicBezTo>
                    <a:pt x="38540" y="96573"/>
                    <a:pt x="54680" y="171715"/>
                    <a:pt x="52563" y="187325"/>
                  </a:cubicBezTo>
                  <a:cubicBezTo>
                    <a:pt x="50446" y="202935"/>
                    <a:pt x="30867" y="197380"/>
                    <a:pt x="23988" y="192088"/>
                  </a:cubicBezTo>
                  <a:cubicBezTo>
                    <a:pt x="17109" y="186796"/>
                    <a:pt x="13934" y="187325"/>
                    <a:pt x="11288" y="155575"/>
                  </a:cubicBezTo>
                  <a:cubicBezTo>
                    <a:pt x="8642" y="123825"/>
                    <a:pt x="6790" y="264"/>
                    <a:pt x="493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062" name="フリーフォーム: 図形 1061">
              <a:extLst>
                <a:ext uri="{FF2B5EF4-FFF2-40B4-BE49-F238E27FC236}">
                  <a16:creationId xmlns:a16="http://schemas.microsoft.com/office/drawing/2014/main" id="{308CC2D3-51A0-46CC-BA56-9F58A4A57CDB}"/>
                </a:ext>
              </a:extLst>
            </p:cNvPr>
            <p:cNvSpPr/>
            <p:nvPr/>
          </p:nvSpPr>
          <p:spPr>
            <a:xfrm>
              <a:off x="6832319" y="4519612"/>
              <a:ext cx="67323" cy="77794"/>
            </a:xfrm>
            <a:custGeom>
              <a:avLst/>
              <a:gdLst>
                <a:gd name="connsiteX0" fmla="*/ 281 w 67323"/>
                <a:gd name="connsiteY0" fmla="*/ 1 h 77794"/>
                <a:gd name="connsiteX1" fmla="*/ 28856 w 67323"/>
                <a:gd name="connsiteY1" fmla="*/ 58738 h 77794"/>
                <a:gd name="connsiteX2" fmla="*/ 66956 w 67323"/>
                <a:gd name="connsiteY2" fmla="*/ 77788 h 77794"/>
                <a:gd name="connsiteX3" fmla="*/ 46319 w 67323"/>
                <a:gd name="connsiteY3" fmla="*/ 60326 h 77794"/>
                <a:gd name="connsiteX4" fmla="*/ 281 w 67323"/>
                <a:gd name="connsiteY4" fmla="*/ 1 h 7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23" h="77794">
                  <a:moveTo>
                    <a:pt x="281" y="1"/>
                  </a:moveTo>
                  <a:cubicBezTo>
                    <a:pt x="-2629" y="-264"/>
                    <a:pt x="17744" y="45774"/>
                    <a:pt x="28856" y="58738"/>
                  </a:cubicBezTo>
                  <a:cubicBezTo>
                    <a:pt x="39968" y="71702"/>
                    <a:pt x="64046" y="77523"/>
                    <a:pt x="66956" y="77788"/>
                  </a:cubicBezTo>
                  <a:cubicBezTo>
                    <a:pt x="69866" y="78053"/>
                    <a:pt x="54786" y="69851"/>
                    <a:pt x="46319" y="60326"/>
                  </a:cubicBezTo>
                  <a:cubicBezTo>
                    <a:pt x="37852" y="50801"/>
                    <a:pt x="3191" y="266"/>
                    <a:pt x="281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8" name="フリーフォーム: 図形 1107">
              <a:extLst>
                <a:ext uri="{FF2B5EF4-FFF2-40B4-BE49-F238E27FC236}">
                  <a16:creationId xmlns:a16="http://schemas.microsoft.com/office/drawing/2014/main" id="{74D0F4C1-3769-4407-9471-0E4BEBF1D9B8}"/>
                </a:ext>
              </a:extLst>
            </p:cNvPr>
            <p:cNvSpPr/>
            <p:nvPr/>
          </p:nvSpPr>
          <p:spPr>
            <a:xfrm>
              <a:off x="6930515" y="4619565"/>
              <a:ext cx="61941" cy="145586"/>
            </a:xfrm>
            <a:custGeom>
              <a:avLst/>
              <a:gdLst>
                <a:gd name="connsiteX0" fmla="*/ 510 w 61941"/>
                <a:gd name="connsiteY0" fmla="*/ 60 h 145586"/>
                <a:gd name="connsiteX1" fmla="*/ 32260 w 61941"/>
                <a:gd name="connsiteY1" fmla="*/ 52448 h 145586"/>
                <a:gd name="connsiteX2" fmla="*/ 59248 w 61941"/>
                <a:gd name="connsiteY2" fmla="*/ 144523 h 145586"/>
                <a:gd name="connsiteX3" fmla="*/ 57660 w 61941"/>
                <a:gd name="connsiteY3" fmla="*/ 100073 h 145586"/>
                <a:gd name="connsiteX4" fmla="*/ 59248 w 61941"/>
                <a:gd name="connsiteY4" fmla="*/ 61973 h 145586"/>
                <a:gd name="connsiteX5" fmla="*/ 510 w 61941"/>
                <a:gd name="connsiteY5" fmla="*/ 60 h 14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41" h="145586">
                  <a:moveTo>
                    <a:pt x="510" y="60"/>
                  </a:moveTo>
                  <a:cubicBezTo>
                    <a:pt x="-3988" y="-1528"/>
                    <a:pt x="22470" y="28371"/>
                    <a:pt x="32260" y="52448"/>
                  </a:cubicBezTo>
                  <a:cubicBezTo>
                    <a:pt x="42050" y="76525"/>
                    <a:pt x="55015" y="136586"/>
                    <a:pt x="59248" y="144523"/>
                  </a:cubicBezTo>
                  <a:cubicBezTo>
                    <a:pt x="63481" y="152460"/>
                    <a:pt x="57660" y="113831"/>
                    <a:pt x="57660" y="100073"/>
                  </a:cubicBezTo>
                  <a:cubicBezTo>
                    <a:pt x="57660" y="86315"/>
                    <a:pt x="66127" y="76790"/>
                    <a:pt x="59248" y="61973"/>
                  </a:cubicBezTo>
                  <a:cubicBezTo>
                    <a:pt x="52369" y="47156"/>
                    <a:pt x="5008" y="1648"/>
                    <a:pt x="510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09" name="フリーフォーム: 図形 1108">
              <a:extLst>
                <a:ext uri="{FF2B5EF4-FFF2-40B4-BE49-F238E27FC236}">
                  <a16:creationId xmlns:a16="http://schemas.microsoft.com/office/drawing/2014/main" id="{E388643A-EFBE-4F1F-B8D9-AB64D6A13263}"/>
                </a:ext>
              </a:extLst>
            </p:cNvPr>
            <p:cNvSpPr/>
            <p:nvPr/>
          </p:nvSpPr>
          <p:spPr>
            <a:xfrm>
              <a:off x="7297058" y="4405310"/>
              <a:ext cx="115110" cy="136533"/>
            </a:xfrm>
            <a:custGeom>
              <a:avLst/>
              <a:gdLst>
                <a:gd name="connsiteX0" fmla="*/ 114980 w 115110"/>
                <a:gd name="connsiteY0" fmla="*/ 3 h 136533"/>
                <a:gd name="connsiteX1" fmla="*/ 24492 w 115110"/>
                <a:gd name="connsiteY1" fmla="*/ 76203 h 136533"/>
                <a:gd name="connsiteX2" fmla="*/ 680 w 115110"/>
                <a:gd name="connsiteY2" fmla="*/ 136528 h 136533"/>
                <a:gd name="connsiteX3" fmla="*/ 43542 w 115110"/>
                <a:gd name="connsiteY3" fmla="*/ 79378 h 136533"/>
                <a:gd name="connsiteX4" fmla="*/ 114980 w 115110"/>
                <a:gd name="connsiteY4" fmla="*/ 3 h 13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10" h="136533">
                  <a:moveTo>
                    <a:pt x="114980" y="3"/>
                  </a:moveTo>
                  <a:cubicBezTo>
                    <a:pt x="111805" y="-526"/>
                    <a:pt x="43542" y="53449"/>
                    <a:pt x="24492" y="76203"/>
                  </a:cubicBezTo>
                  <a:cubicBezTo>
                    <a:pt x="5442" y="98957"/>
                    <a:pt x="-2495" y="135999"/>
                    <a:pt x="680" y="136528"/>
                  </a:cubicBezTo>
                  <a:cubicBezTo>
                    <a:pt x="3855" y="137057"/>
                    <a:pt x="24492" y="101338"/>
                    <a:pt x="43542" y="79378"/>
                  </a:cubicBezTo>
                  <a:cubicBezTo>
                    <a:pt x="62592" y="57418"/>
                    <a:pt x="118155" y="532"/>
                    <a:pt x="11498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17" name="フリーフォーム: 図形 1116">
              <a:extLst>
                <a:ext uri="{FF2B5EF4-FFF2-40B4-BE49-F238E27FC236}">
                  <a16:creationId xmlns:a16="http://schemas.microsoft.com/office/drawing/2014/main" id="{258BC8D8-BF5A-451B-AC32-22AA51B61B22}"/>
                </a:ext>
              </a:extLst>
            </p:cNvPr>
            <p:cNvSpPr/>
            <p:nvPr/>
          </p:nvSpPr>
          <p:spPr>
            <a:xfrm>
              <a:off x="7346944" y="4613209"/>
              <a:ext cx="163075" cy="307545"/>
            </a:xfrm>
            <a:custGeom>
              <a:avLst/>
              <a:gdLst>
                <a:gd name="connsiteX0" fmla="*/ 6 w 163075"/>
                <a:gd name="connsiteY0" fmla="*/ 66 h 307545"/>
                <a:gd name="connsiteX1" fmla="*/ 42869 w 163075"/>
                <a:gd name="connsiteY1" fmla="*/ 141354 h 307545"/>
                <a:gd name="connsiteX2" fmla="*/ 160344 w 163075"/>
                <a:gd name="connsiteY2" fmla="*/ 301691 h 307545"/>
                <a:gd name="connsiteX3" fmla="*/ 120656 w 163075"/>
                <a:gd name="connsiteY3" fmla="*/ 265179 h 307545"/>
                <a:gd name="connsiteX4" fmla="*/ 63506 w 163075"/>
                <a:gd name="connsiteY4" fmla="*/ 193741 h 307545"/>
                <a:gd name="connsiteX5" fmla="*/ 39694 w 163075"/>
                <a:gd name="connsiteY5" fmla="*/ 158816 h 307545"/>
                <a:gd name="connsiteX6" fmla="*/ 6 w 163075"/>
                <a:gd name="connsiteY6" fmla="*/ 66 h 30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075" h="307545">
                  <a:moveTo>
                    <a:pt x="6" y="66"/>
                  </a:moveTo>
                  <a:cubicBezTo>
                    <a:pt x="535" y="-2844"/>
                    <a:pt x="16146" y="91083"/>
                    <a:pt x="42869" y="141354"/>
                  </a:cubicBezTo>
                  <a:cubicBezTo>
                    <a:pt x="69592" y="191625"/>
                    <a:pt x="147380" y="281054"/>
                    <a:pt x="160344" y="301691"/>
                  </a:cubicBezTo>
                  <a:cubicBezTo>
                    <a:pt x="173308" y="322328"/>
                    <a:pt x="136795" y="283170"/>
                    <a:pt x="120656" y="265179"/>
                  </a:cubicBezTo>
                  <a:cubicBezTo>
                    <a:pt x="104517" y="247188"/>
                    <a:pt x="77000" y="211468"/>
                    <a:pt x="63506" y="193741"/>
                  </a:cubicBezTo>
                  <a:cubicBezTo>
                    <a:pt x="50012" y="176014"/>
                    <a:pt x="49483" y="186068"/>
                    <a:pt x="39694" y="158816"/>
                  </a:cubicBezTo>
                  <a:cubicBezTo>
                    <a:pt x="29905" y="131564"/>
                    <a:pt x="-523" y="2976"/>
                    <a:pt x="6" y="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1" name="フリーフォーム: 図形 1120">
              <a:extLst>
                <a:ext uri="{FF2B5EF4-FFF2-40B4-BE49-F238E27FC236}">
                  <a16:creationId xmlns:a16="http://schemas.microsoft.com/office/drawing/2014/main" id="{A42E2A12-2127-44FE-A88A-716CE40138DD}"/>
                </a:ext>
              </a:extLst>
            </p:cNvPr>
            <p:cNvSpPr/>
            <p:nvPr/>
          </p:nvSpPr>
          <p:spPr>
            <a:xfrm>
              <a:off x="7305526" y="4652923"/>
              <a:ext cx="176452" cy="261978"/>
            </a:xfrm>
            <a:custGeom>
              <a:avLst/>
              <a:gdLst>
                <a:gd name="connsiteX0" fmla="*/ 149 w 176452"/>
                <a:gd name="connsiteY0" fmla="*/ 40 h 261978"/>
                <a:gd name="connsiteX1" fmla="*/ 52537 w 176452"/>
                <a:gd name="connsiteY1" fmla="*/ 158790 h 261978"/>
                <a:gd name="connsiteX2" fmla="*/ 89049 w 176452"/>
                <a:gd name="connsiteY2" fmla="*/ 204827 h 261978"/>
                <a:gd name="connsiteX3" fmla="*/ 176362 w 176452"/>
                <a:gd name="connsiteY3" fmla="*/ 261977 h 261978"/>
                <a:gd name="connsiteX4" fmla="*/ 104924 w 176452"/>
                <a:gd name="connsiteY4" fmla="*/ 203240 h 261978"/>
                <a:gd name="connsiteX5" fmla="*/ 69999 w 176452"/>
                <a:gd name="connsiteY5" fmla="*/ 174665 h 261978"/>
                <a:gd name="connsiteX6" fmla="*/ 149 w 176452"/>
                <a:gd name="connsiteY6" fmla="*/ 40 h 26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452" h="261978">
                  <a:moveTo>
                    <a:pt x="149" y="40"/>
                  </a:moveTo>
                  <a:cubicBezTo>
                    <a:pt x="-2761" y="-2606"/>
                    <a:pt x="37720" y="124659"/>
                    <a:pt x="52537" y="158790"/>
                  </a:cubicBezTo>
                  <a:cubicBezTo>
                    <a:pt x="67354" y="192921"/>
                    <a:pt x="68412" y="187629"/>
                    <a:pt x="89049" y="204827"/>
                  </a:cubicBezTo>
                  <a:cubicBezTo>
                    <a:pt x="109686" y="222025"/>
                    <a:pt x="173716" y="262241"/>
                    <a:pt x="176362" y="261977"/>
                  </a:cubicBezTo>
                  <a:cubicBezTo>
                    <a:pt x="179008" y="261713"/>
                    <a:pt x="122651" y="217792"/>
                    <a:pt x="104924" y="203240"/>
                  </a:cubicBezTo>
                  <a:cubicBezTo>
                    <a:pt x="87197" y="188688"/>
                    <a:pt x="86403" y="203240"/>
                    <a:pt x="69999" y="174665"/>
                  </a:cubicBezTo>
                  <a:cubicBezTo>
                    <a:pt x="53595" y="146090"/>
                    <a:pt x="3059" y="2686"/>
                    <a:pt x="149" y="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2" name="フリーフォーム: 図形 1121">
              <a:extLst>
                <a:ext uri="{FF2B5EF4-FFF2-40B4-BE49-F238E27FC236}">
                  <a16:creationId xmlns:a16="http://schemas.microsoft.com/office/drawing/2014/main" id="{D1A79883-EF13-4A9C-9F1E-FF9995B5C134}"/>
                </a:ext>
              </a:extLst>
            </p:cNvPr>
            <p:cNvSpPr/>
            <p:nvPr/>
          </p:nvSpPr>
          <p:spPr>
            <a:xfrm>
              <a:off x="6989317" y="4834515"/>
              <a:ext cx="377593" cy="72944"/>
            </a:xfrm>
            <a:custGeom>
              <a:avLst/>
              <a:gdLst>
                <a:gd name="connsiteX0" fmla="*/ 446 w 377593"/>
                <a:gd name="connsiteY0" fmla="*/ 35935 h 72944"/>
                <a:gd name="connsiteX1" fmla="*/ 224283 w 377593"/>
                <a:gd name="connsiteY1" fmla="*/ 12123 h 72944"/>
                <a:gd name="connsiteX2" fmla="*/ 375096 w 377593"/>
                <a:gd name="connsiteY2" fmla="*/ 72448 h 72944"/>
                <a:gd name="connsiteX3" fmla="*/ 313183 w 377593"/>
                <a:gd name="connsiteY3" fmla="*/ 39110 h 72944"/>
                <a:gd name="connsiteX4" fmla="*/ 244921 w 377593"/>
                <a:gd name="connsiteY4" fmla="*/ 8948 h 72944"/>
                <a:gd name="connsiteX5" fmla="*/ 168721 w 377593"/>
                <a:gd name="connsiteY5" fmla="*/ 1010 h 72944"/>
                <a:gd name="connsiteX6" fmla="*/ 446 w 377593"/>
                <a:gd name="connsiteY6" fmla="*/ 35935 h 7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7593" h="72944">
                  <a:moveTo>
                    <a:pt x="446" y="35935"/>
                  </a:moveTo>
                  <a:cubicBezTo>
                    <a:pt x="9706" y="37787"/>
                    <a:pt x="161841" y="6038"/>
                    <a:pt x="224283" y="12123"/>
                  </a:cubicBezTo>
                  <a:cubicBezTo>
                    <a:pt x="286725" y="18208"/>
                    <a:pt x="360279" y="67950"/>
                    <a:pt x="375096" y="72448"/>
                  </a:cubicBezTo>
                  <a:cubicBezTo>
                    <a:pt x="389913" y="76946"/>
                    <a:pt x="334879" y="49693"/>
                    <a:pt x="313183" y="39110"/>
                  </a:cubicBezTo>
                  <a:cubicBezTo>
                    <a:pt x="291487" y="28527"/>
                    <a:pt x="268998" y="15298"/>
                    <a:pt x="244921" y="8948"/>
                  </a:cubicBezTo>
                  <a:cubicBezTo>
                    <a:pt x="220844" y="2598"/>
                    <a:pt x="208938" y="-2165"/>
                    <a:pt x="168721" y="1010"/>
                  </a:cubicBezTo>
                  <a:cubicBezTo>
                    <a:pt x="128504" y="4185"/>
                    <a:pt x="-8814" y="34083"/>
                    <a:pt x="446" y="359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3" name="フリーフォーム: 図形 1122">
              <a:extLst>
                <a:ext uri="{FF2B5EF4-FFF2-40B4-BE49-F238E27FC236}">
                  <a16:creationId xmlns:a16="http://schemas.microsoft.com/office/drawing/2014/main" id="{FF7DE912-FACB-4EDD-BF44-8187882EE0BA}"/>
                </a:ext>
              </a:extLst>
            </p:cNvPr>
            <p:cNvSpPr/>
            <p:nvPr/>
          </p:nvSpPr>
          <p:spPr>
            <a:xfrm>
              <a:off x="7010295" y="4874904"/>
              <a:ext cx="407018" cy="107226"/>
            </a:xfrm>
            <a:custGeom>
              <a:avLst/>
              <a:gdLst>
                <a:gd name="connsiteX0" fmla="*/ 105 w 407018"/>
                <a:gd name="connsiteY0" fmla="*/ 19359 h 107226"/>
                <a:gd name="connsiteX1" fmla="*/ 246168 w 407018"/>
                <a:gd name="connsiteY1" fmla="*/ 20946 h 107226"/>
                <a:gd name="connsiteX2" fmla="*/ 404918 w 407018"/>
                <a:gd name="connsiteY2" fmla="*/ 106671 h 107226"/>
                <a:gd name="connsiteX3" fmla="*/ 333480 w 407018"/>
                <a:gd name="connsiteY3" fmla="*/ 55871 h 107226"/>
                <a:gd name="connsiteX4" fmla="*/ 279505 w 407018"/>
                <a:gd name="connsiteY4" fmla="*/ 16184 h 107226"/>
                <a:gd name="connsiteX5" fmla="*/ 216005 w 407018"/>
                <a:gd name="connsiteY5" fmla="*/ 309 h 107226"/>
                <a:gd name="connsiteX6" fmla="*/ 105 w 407018"/>
                <a:gd name="connsiteY6" fmla="*/ 19359 h 10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018" h="107226">
                  <a:moveTo>
                    <a:pt x="105" y="19359"/>
                  </a:moveTo>
                  <a:cubicBezTo>
                    <a:pt x="5132" y="22798"/>
                    <a:pt x="178699" y="6394"/>
                    <a:pt x="246168" y="20946"/>
                  </a:cubicBezTo>
                  <a:cubicBezTo>
                    <a:pt x="313637" y="35498"/>
                    <a:pt x="390366" y="100850"/>
                    <a:pt x="404918" y="106671"/>
                  </a:cubicBezTo>
                  <a:cubicBezTo>
                    <a:pt x="419470" y="112492"/>
                    <a:pt x="354382" y="70952"/>
                    <a:pt x="333480" y="55871"/>
                  </a:cubicBezTo>
                  <a:cubicBezTo>
                    <a:pt x="312578" y="40790"/>
                    <a:pt x="299084" y="25444"/>
                    <a:pt x="279505" y="16184"/>
                  </a:cubicBezTo>
                  <a:cubicBezTo>
                    <a:pt x="259926" y="6924"/>
                    <a:pt x="260984" y="3219"/>
                    <a:pt x="216005" y="309"/>
                  </a:cubicBezTo>
                  <a:cubicBezTo>
                    <a:pt x="171026" y="-2602"/>
                    <a:pt x="-4922" y="15920"/>
                    <a:pt x="105" y="193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4" name="フリーフォーム: 図形 1123">
              <a:extLst>
                <a:ext uri="{FF2B5EF4-FFF2-40B4-BE49-F238E27FC236}">
                  <a16:creationId xmlns:a16="http://schemas.microsoft.com/office/drawing/2014/main" id="{54EF5693-3D3C-4F82-B376-4A795E3C0CF1}"/>
                </a:ext>
              </a:extLst>
            </p:cNvPr>
            <p:cNvSpPr/>
            <p:nvPr/>
          </p:nvSpPr>
          <p:spPr>
            <a:xfrm>
              <a:off x="7059613" y="4941888"/>
              <a:ext cx="369907" cy="57294"/>
            </a:xfrm>
            <a:custGeom>
              <a:avLst/>
              <a:gdLst>
                <a:gd name="connsiteX0" fmla="*/ 0 w 369907"/>
                <a:gd name="connsiteY0" fmla="*/ 0 h 57294"/>
                <a:gd name="connsiteX1" fmla="*/ 242887 w 369907"/>
                <a:gd name="connsiteY1" fmla="*/ 22225 h 57294"/>
                <a:gd name="connsiteX2" fmla="*/ 369887 w 369907"/>
                <a:gd name="connsiteY2" fmla="*/ 57150 h 57294"/>
                <a:gd name="connsiteX3" fmla="*/ 252412 w 369907"/>
                <a:gd name="connsiteY3" fmla="*/ 7937 h 57294"/>
                <a:gd name="connsiteX4" fmla="*/ 192087 w 369907"/>
                <a:gd name="connsiteY4" fmla="*/ 4762 h 57294"/>
                <a:gd name="connsiteX5" fmla="*/ 0 w 369907"/>
                <a:gd name="connsiteY5" fmla="*/ 0 h 5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907" h="57294">
                  <a:moveTo>
                    <a:pt x="0" y="0"/>
                  </a:moveTo>
                  <a:cubicBezTo>
                    <a:pt x="90619" y="6350"/>
                    <a:pt x="181239" y="12700"/>
                    <a:pt x="242887" y="22225"/>
                  </a:cubicBezTo>
                  <a:cubicBezTo>
                    <a:pt x="304535" y="31750"/>
                    <a:pt x="368300" y="59531"/>
                    <a:pt x="369887" y="57150"/>
                  </a:cubicBezTo>
                  <a:cubicBezTo>
                    <a:pt x="371474" y="54769"/>
                    <a:pt x="282045" y="16668"/>
                    <a:pt x="252412" y="7937"/>
                  </a:cubicBezTo>
                  <a:cubicBezTo>
                    <a:pt x="222779" y="-794"/>
                    <a:pt x="192087" y="4762"/>
                    <a:pt x="192087" y="4762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5" name="フリーフォーム: 図形 1124">
              <a:extLst>
                <a:ext uri="{FF2B5EF4-FFF2-40B4-BE49-F238E27FC236}">
                  <a16:creationId xmlns:a16="http://schemas.microsoft.com/office/drawing/2014/main" id="{7485F849-54AC-4389-961F-286AABF805C1}"/>
                </a:ext>
              </a:extLst>
            </p:cNvPr>
            <p:cNvSpPr/>
            <p:nvPr/>
          </p:nvSpPr>
          <p:spPr>
            <a:xfrm>
              <a:off x="7685085" y="4849125"/>
              <a:ext cx="259326" cy="221479"/>
            </a:xfrm>
            <a:custGeom>
              <a:avLst/>
              <a:gdLst>
                <a:gd name="connsiteX0" fmla="*/ 258765 w 259326"/>
                <a:gd name="connsiteY0" fmla="*/ 688 h 221479"/>
                <a:gd name="connsiteX1" fmla="*/ 190503 w 259326"/>
                <a:gd name="connsiteY1" fmla="*/ 76888 h 221479"/>
                <a:gd name="connsiteX2" fmla="*/ 80965 w 259326"/>
                <a:gd name="connsiteY2" fmla="*/ 153088 h 221479"/>
                <a:gd name="connsiteX3" fmla="*/ 3 w 259326"/>
                <a:gd name="connsiteY3" fmla="*/ 221350 h 221479"/>
                <a:gd name="connsiteX4" fmla="*/ 77790 w 259326"/>
                <a:gd name="connsiteY4" fmla="*/ 168963 h 221479"/>
                <a:gd name="connsiteX5" fmla="*/ 153990 w 259326"/>
                <a:gd name="connsiteY5" fmla="*/ 122925 h 221479"/>
                <a:gd name="connsiteX6" fmla="*/ 258765 w 259326"/>
                <a:gd name="connsiteY6" fmla="*/ 688 h 22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326" h="221479">
                  <a:moveTo>
                    <a:pt x="258765" y="688"/>
                  </a:moveTo>
                  <a:cubicBezTo>
                    <a:pt x="264850" y="-6985"/>
                    <a:pt x="220136" y="51488"/>
                    <a:pt x="190503" y="76888"/>
                  </a:cubicBezTo>
                  <a:cubicBezTo>
                    <a:pt x="160870" y="102288"/>
                    <a:pt x="112715" y="129011"/>
                    <a:pt x="80965" y="153088"/>
                  </a:cubicBezTo>
                  <a:cubicBezTo>
                    <a:pt x="49215" y="177165"/>
                    <a:pt x="532" y="218704"/>
                    <a:pt x="3" y="221350"/>
                  </a:cubicBezTo>
                  <a:cubicBezTo>
                    <a:pt x="-526" y="223996"/>
                    <a:pt x="52126" y="185367"/>
                    <a:pt x="77790" y="168963"/>
                  </a:cubicBezTo>
                  <a:cubicBezTo>
                    <a:pt x="103454" y="152559"/>
                    <a:pt x="126209" y="146737"/>
                    <a:pt x="153990" y="122925"/>
                  </a:cubicBezTo>
                  <a:cubicBezTo>
                    <a:pt x="181771" y="99113"/>
                    <a:pt x="252680" y="8361"/>
                    <a:pt x="258765" y="6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6" name="フリーフォーム: 図形 1125">
              <a:extLst>
                <a:ext uri="{FF2B5EF4-FFF2-40B4-BE49-F238E27FC236}">
                  <a16:creationId xmlns:a16="http://schemas.microsoft.com/office/drawing/2014/main" id="{ADC03656-890C-4C8E-90ED-396CA0FB3B82}"/>
                </a:ext>
              </a:extLst>
            </p:cNvPr>
            <p:cNvSpPr/>
            <p:nvPr/>
          </p:nvSpPr>
          <p:spPr>
            <a:xfrm>
              <a:off x="7688130" y="4848216"/>
              <a:ext cx="231970" cy="149243"/>
            </a:xfrm>
            <a:custGeom>
              <a:avLst/>
              <a:gdLst>
                <a:gd name="connsiteX0" fmla="*/ 231908 w 231970"/>
                <a:gd name="connsiteY0" fmla="*/ 9 h 149243"/>
                <a:gd name="connsiteX1" fmla="*/ 81095 w 231970"/>
                <a:gd name="connsiteY1" fmla="*/ 74622 h 149243"/>
                <a:gd name="connsiteX2" fmla="*/ 133 w 231970"/>
                <a:gd name="connsiteY2" fmla="*/ 149234 h 149243"/>
                <a:gd name="connsiteX3" fmla="*/ 98558 w 231970"/>
                <a:gd name="connsiteY3" fmla="*/ 79384 h 149243"/>
                <a:gd name="connsiteX4" fmla="*/ 231908 w 231970"/>
                <a:gd name="connsiteY4" fmla="*/ 9 h 14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70" h="149243">
                  <a:moveTo>
                    <a:pt x="231908" y="9"/>
                  </a:moveTo>
                  <a:cubicBezTo>
                    <a:pt x="228998" y="-785"/>
                    <a:pt x="119724" y="49751"/>
                    <a:pt x="81095" y="74622"/>
                  </a:cubicBezTo>
                  <a:cubicBezTo>
                    <a:pt x="42466" y="99493"/>
                    <a:pt x="-2777" y="148440"/>
                    <a:pt x="133" y="149234"/>
                  </a:cubicBezTo>
                  <a:cubicBezTo>
                    <a:pt x="3043" y="150028"/>
                    <a:pt x="61252" y="101609"/>
                    <a:pt x="98558" y="79384"/>
                  </a:cubicBezTo>
                  <a:cubicBezTo>
                    <a:pt x="135864" y="57159"/>
                    <a:pt x="234818" y="803"/>
                    <a:pt x="231908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8" name="フリーフォーム: 図形 1127">
              <a:extLst>
                <a:ext uri="{FF2B5EF4-FFF2-40B4-BE49-F238E27FC236}">
                  <a16:creationId xmlns:a16="http://schemas.microsoft.com/office/drawing/2014/main" id="{A928F9F6-CC5E-48E6-BF74-E6244E3253BE}"/>
                </a:ext>
              </a:extLst>
            </p:cNvPr>
            <p:cNvSpPr/>
            <p:nvPr/>
          </p:nvSpPr>
          <p:spPr>
            <a:xfrm>
              <a:off x="7883515" y="4733654"/>
              <a:ext cx="193685" cy="203474"/>
            </a:xfrm>
            <a:custGeom>
              <a:avLst/>
              <a:gdLst>
                <a:gd name="connsiteX0" fmla="*/ 193685 w 193685"/>
                <a:gd name="connsiteY0" fmla="*/ 271 h 203474"/>
                <a:gd name="connsiteX1" fmla="*/ 101610 w 193685"/>
                <a:gd name="connsiteY1" fmla="*/ 109809 h 203474"/>
                <a:gd name="connsiteX2" fmla="*/ 10 w 193685"/>
                <a:gd name="connsiteY2" fmla="*/ 203471 h 203474"/>
                <a:gd name="connsiteX3" fmla="*/ 95260 w 193685"/>
                <a:gd name="connsiteY3" fmla="*/ 106634 h 203474"/>
                <a:gd name="connsiteX4" fmla="*/ 103198 w 193685"/>
                <a:gd name="connsiteY4" fmla="*/ 79646 h 203474"/>
                <a:gd name="connsiteX5" fmla="*/ 193685 w 193685"/>
                <a:gd name="connsiteY5" fmla="*/ 271 h 20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685" h="203474">
                  <a:moveTo>
                    <a:pt x="193685" y="271"/>
                  </a:moveTo>
                  <a:cubicBezTo>
                    <a:pt x="193420" y="5298"/>
                    <a:pt x="133889" y="75942"/>
                    <a:pt x="101610" y="109809"/>
                  </a:cubicBezTo>
                  <a:cubicBezTo>
                    <a:pt x="69331" y="143676"/>
                    <a:pt x="1068" y="204000"/>
                    <a:pt x="10" y="203471"/>
                  </a:cubicBezTo>
                  <a:cubicBezTo>
                    <a:pt x="-1048" y="202942"/>
                    <a:pt x="78062" y="127271"/>
                    <a:pt x="95260" y="106634"/>
                  </a:cubicBezTo>
                  <a:cubicBezTo>
                    <a:pt x="112458" y="85997"/>
                    <a:pt x="85206" y="97902"/>
                    <a:pt x="103198" y="79646"/>
                  </a:cubicBezTo>
                  <a:cubicBezTo>
                    <a:pt x="121190" y="61390"/>
                    <a:pt x="193950" y="-4756"/>
                    <a:pt x="193685" y="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9" name="フリーフォーム: 図形 1128">
              <a:extLst>
                <a:ext uri="{FF2B5EF4-FFF2-40B4-BE49-F238E27FC236}">
                  <a16:creationId xmlns:a16="http://schemas.microsoft.com/office/drawing/2014/main" id="{884A9D80-5B5A-4B2A-9799-4E659DC981DA}"/>
                </a:ext>
              </a:extLst>
            </p:cNvPr>
            <p:cNvSpPr/>
            <p:nvPr/>
          </p:nvSpPr>
          <p:spPr>
            <a:xfrm>
              <a:off x="7600932" y="5011158"/>
              <a:ext cx="313037" cy="208543"/>
            </a:xfrm>
            <a:custGeom>
              <a:avLst/>
              <a:gdLst>
                <a:gd name="connsiteX0" fmla="*/ 312756 w 313037"/>
                <a:gd name="connsiteY0" fmla="*/ 580 h 208543"/>
                <a:gd name="connsiteX1" fmla="*/ 101618 w 313037"/>
                <a:gd name="connsiteY1" fmla="*/ 137105 h 208543"/>
                <a:gd name="connsiteX2" fmla="*/ 18 w 313037"/>
                <a:gd name="connsiteY2" fmla="*/ 208542 h 208543"/>
                <a:gd name="connsiteX3" fmla="*/ 93681 w 313037"/>
                <a:gd name="connsiteY3" fmla="*/ 138692 h 208543"/>
                <a:gd name="connsiteX4" fmla="*/ 146068 w 313037"/>
                <a:gd name="connsiteY4" fmla="*/ 89480 h 208543"/>
                <a:gd name="connsiteX5" fmla="*/ 312756 w 313037"/>
                <a:gd name="connsiteY5" fmla="*/ 580 h 208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037" h="208543">
                  <a:moveTo>
                    <a:pt x="312756" y="580"/>
                  </a:moveTo>
                  <a:cubicBezTo>
                    <a:pt x="305348" y="8518"/>
                    <a:pt x="153741" y="102445"/>
                    <a:pt x="101618" y="137105"/>
                  </a:cubicBezTo>
                  <a:cubicBezTo>
                    <a:pt x="49495" y="171765"/>
                    <a:pt x="1341" y="208278"/>
                    <a:pt x="18" y="208542"/>
                  </a:cubicBezTo>
                  <a:cubicBezTo>
                    <a:pt x="-1305" y="208806"/>
                    <a:pt x="69339" y="158536"/>
                    <a:pt x="93681" y="138692"/>
                  </a:cubicBezTo>
                  <a:cubicBezTo>
                    <a:pt x="118023" y="118848"/>
                    <a:pt x="112731" y="110647"/>
                    <a:pt x="146068" y="89480"/>
                  </a:cubicBezTo>
                  <a:cubicBezTo>
                    <a:pt x="179405" y="68313"/>
                    <a:pt x="320164" y="-7358"/>
                    <a:pt x="312756" y="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0" name="フリーフォーム: 図形 1129">
              <a:extLst>
                <a:ext uri="{FF2B5EF4-FFF2-40B4-BE49-F238E27FC236}">
                  <a16:creationId xmlns:a16="http://schemas.microsoft.com/office/drawing/2014/main" id="{822B3FC8-E8CD-439C-9F44-B8B0D251E724}"/>
                </a:ext>
              </a:extLst>
            </p:cNvPr>
            <p:cNvSpPr/>
            <p:nvPr/>
          </p:nvSpPr>
          <p:spPr>
            <a:xfrm>
              <a:off x="7484719" y="4960779"/>
              <a:ext cx="148009" cy="178261"/>
            </a:xfrm>
            <a:custGeom>
              <a:avLst/>
              <a:gdLst>
                <a:gd name="connsiteX0" fmla="*/ 147981 w 148009"/>
                <a:gd name="connsiteY0" fmla="*/ 159 h 178261"/>
                <a:gd name="connsiteX1" fmla="*/ 35269 w 148009"/>
                <a:gd name="connsiteY1" fmla="*/ 96996 h 178261"/>
                <a:gd name="connsiteX2" fmla="*/ 344 w 148009"/>
                <a:gd name="connsiteY2" fmla="*/ 177959 h 178261"/>
                <a:gd name="connsiteX3" fmla="*/ 24156 w 148009"/>
                <a:gd name="connsiteY3" fmla="*/ 120809 h 178261"/>
                <a:gd name="connsiteX4" fmla="*/ 147981 w 148009"/>
                <a:gd name="connsiteY4" fmla="*/ 159 h 17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09" h="178261">
                  <a:moveTo>
                    <a:pt x="147981" y="159"/>
                  </a:moveTo>
                  <a:cubicBezTo>
                    <a:pt x="149833" y="-3810"/>
                    <a:pt x="59875" y="67363"/>
                    <a:pt x="35269" y="96996"/>
                  </a:cubicBezTo>
                  <a:cubicBezTo>
                    <a:pt x="10663" y="126629"/>
                    <a:pt x="2196" y="173990"/>
                    <a:pt x="344" y="177959"/>
                  </a:cubicBezTo>
                  <a:cubicBezTo>
                    <a:pt x="-1508" y="181928"/>
                    <a:pt x="3783" y="145945"/>
                    <a:pt x="24156" y="120809"/>
                  </a:cubicBezTo>
                  <a:cubicBezTo>
                    <a:pt x="44529" y="95674"/>
                    <a:pt x="146129" y="4128"/>
                    <a:pt x="147981" y="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1" name="フリーフォーム: 図形 1130">
              <a:extLst>
                <a:ext uri="{FF2B5EF4-FFF2-40B4-BE49-F238E27FC236}">
                  <a16:creationId xmlns:a16="http://schemas.microsoft.com/office/drawing/2014/main" id="{17917C4B-4818-4922-9EA4-81F93F7B86B6}"/>
                </a:ext>
              </a:extLst>
            </p:cNvPr>
            <p:cNvSpPr/>
            <p:nvPr/>
          </p:nvSpPr>
          <p:spPr>
            <a:xfrm>
              <a:off x="7817262" y="5157263"/>
              <a:ext cx="110989" cy="237380"/>
            </a:xfrm>
            <a:custGeom>
              <a:avLst/>
              <a:gdLst>
                <a:gd name="connsiteX0" fmla="*/ 110713 w 110989"/>
                <a:gd name="connsiteY0" fmla="*/ 525 h 237380"/>
                <a:gd name="connsiteX1" fmla="*/ 36101 w 110989"/>
                <a:gd name="connsiteY1" fmla="*/ 121175 h 237380"/>
                <a:gd name="connsiteX2" fmla="*/ 23401 w 110989"/>
                <a:gd name="connsiteY2" fmla="*/ 233887 h 237380"/>
                <a:gd name="connsiteX3" fmla="*/ 10701 w 110989"/>
                <a:gd name="connsiteY3" fmla="*/ 205312 h 237380"/>
                <a:gd name="connsiteX4" fmla="*/ 5938 w 110989"/>
                <a:gd name="connsiteY4" fmla="*/ 170387 h 237380"/>
                <a:gd name="connsiteX5" fmla="*/ 110713 w 110989"/>
                <a:gd name="connsiteY5" fmla="*/ 525 h 23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989" h="237380">
                  <a:moveTo>
                    <a:pt x="110713" y="525"/>
                  </a:moveTo>
                  <a:cubicBezTo>
                    <a:pt x="115740" y="-7677"/>
                    <a:pt x="50653" y="82281"/>
                    <a:pt x="36101" y="121175"/>
                  </a:cubicBezTo>
                  <a:cubicBezTo>
                    <a:pt x="21549" y="160069"/>
                    <a:pt x="27634" y="219864"/>
                    <a:pt x="23401" y="233887"/>
                  </a:cubicBezTo>
                  <a:cubicBezTo>
                    <a:pt x="19168" y="247910"/>
                    <a:pt x="13611" y="215895"/>
                    <a:pt x="10701" y="205312"/>
                  </a:cubicBezTo>
                  <a:cubicBezTo>
                    <a:pt x="7791" y="194729"/>
                    <a:pt x="-8614" y="200285"/>
                    <a:pt x="5938" y="170387"/>
                  </a:cubicBezTo>
                  <a:cubicBezTo>
                    <a:pt x="20490" y="140489"/>
                    <a:pt x="105686" y="8727"/>
                    <a:pt x="110713" y="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2" name="フリーフォーム: 図形 1131">
              <a:extLst>
                <a:ext uri="{FF2B5EF4-FFF2-40B4-BE49-F238E27FC236}">
                  <a16:creationId xmlns:a16="http://schemas.microsoft.com/office/drawing/2014/main" id="{343B8D9B-26F5-47A8-9C41-2B8E7749F28E}"/>
                </a:ext>
              </a:extLst>
            </p:cNvPr>
            <p:cNvSpPr/>
            <p:nvPr/>
          </p:nvSpPr>
          <p:spPr>
            <a:xfrm>
              <a:off x="7926816" y="4780351"/>
              <a:ext cx="189247" cy="219406"/>
            </a:xfrm>
            <a:custGeom>
              <a:avLst/>
              <a:gdLst>
                <a:gd name="connsiteX0" fmla="*/ 188484 w 189247"/>
                <a:gd name="connsiteY0" fmla="*/ 1199 h 219406"/>
                <a:gd name="connsiteX1" fmla="*/ 4334 w 189247"/>
                <a:gd name="connsiteY1" fmla="*/ 215512 h 219406"/>
                <a:gd name="connsiteX2" fmla="*/ 67834 w 189247"/>
                <a:gd name="connsiteY2" fmla="*/ 131374 h 219406"/>
                <a:gd name="connsiteX3" fmla="*/ 188484 w 189247"/>
                <a:gd name="connsiteY3" fmla="*/ 1199 h 21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47" h="219406">
                  <a:moveTo>
                    <a:pt x="188484" y="1199"/>
                  </a:moveTo>
                  <a:cubicBezTo>
                    <a:pt x="177901" y="15222"/>
                    <a:pt x="24442" y="193816"/>
                    <a:pt x="4334" y="215512"/>
                  </a:cubicBezTo>
                  <a:cubicBezTo>
                    <a:pt x="-15774" y="237208"/>
                    <a:pt x="38994" y="162595"/>
                    <a:pt x="67834" y="131374"/>
                  </a:cubicBezTo>
                  <a:cubicBezTo>
                    <a:pt x="96674" y="100153"/>
                    <a:pt x="199067" y="-12824"/>
                    <a:pt x="188484" y="11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3" name="フリーフォーム: 図形 1132">
              <a:extLst>
                <a:ext uri="{FF2B5EF4-FFF2-40B4-BE49-F238E27FC236}">
                  <a16:creationId xmlns:a16="http://schemas.microsoft.com/office/drawing/2014/main" id="{FE940D1A-DFB9-4C78-B26C-162A2EEE1D79}"/>
                </a:ext>
              </a:extLst>
            </p:cNvPr>
            <p:cNvSpPr/>
            <p:nvPr/>
          </p:nvSpPr>
          <p:spPr>
            <a:xfrm>
              <a:off x="7903251" y="4784724"/>
              <a:ext cx="269372" cy="358160"/>
            </a:xfrm>
            <a:custGeom>
              <a:avLst/>
              <a:gdLst>
                <a:gd name="connsiteX0" fmla="*/ 269199 w 269372"/>
                <a:gd name="connsiteY0" fmla="*/ 1 h 358160"/>
                <a:gd name="connsiteX1" fmla="*/ 104099 w 269372"/>
                <a:gd name="connsiteY1" fmla="*/ 180976 h 358160"/>
                <a:gd name="connsiteX2" fmla="*/ 912 w 269372"/>
                <a:gd name="connsiteY2" fmla="*/ 355601 h 358160"/>
                <a:gd name="connsiteX3" fmla="*/ 58062 w 269372"/>
                <a:gd name="connsiteY3" fmla="*/ 277814 h 358160"/>
                <a:gd name="connsiteX4" fmla="*/ 134262 w 269372"/>
                <a:gd name="connsiteY4" fmla="*/ 177801 h 358160"/>
                <a:gd name="connsiteX5" fmla="*/ 269199 w 269372"/>
                <a:gd name="connsiteY5" fmla="*/ 1 h 35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72" h="358160">
                  <a:moveTo>
                    <a:pt x="269199" y="1"/>
                  </a:moveTo>
                  <a:cubicBezTo>
                    <a:pt x="264172" y="530"/>
                    <a:pt x="148813" y="121709"/>
                    <a:pt x="104099" y="180976"/>
                  </a:cubicBezTo>
                  <a:cubicBezTo>
                    <a:pt x="59384" y="240243"/>
                    <a:pt x="8585" y="339461"/>
                    <a:pt x="912" y="355601"/>
                  </a:cubicBezTo>
                  <a:cubicBezTo>
                    <a:pt x="-6761" y="371741"/>
                    <a:pt x="35837" y="307447"/>
                    <a:pt x="58062" y="277814"/>
                  </a:cubicBezTo>
                  <a:cubicBezTo>
                    <a:pt x="80287" y="248181"/>
                    <a:pt x="100131" y="221722"/>
                    <a:pt x="134262" y="177801"/>
                  </a:cubicBezTo>
                  <a:cubicBezTo>
                    <a:pt x="168393" y="133880"/>
                    <a:pt x="274226" y="-528"/>
                    <a:pt x="26919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4" name="フリーフォーム: 図形 1133">
              <a:extLst>
                <a:ext uri="{FF2B5EF4-FFF2-40B4-BE49-F238E27FC236}">
                  <a16:creationId xmlns:a16="http://schemas.microsoft.com/office/drawing/2014/main" id="{B5BC46B5-DA43-460F-B353-039E7E8177FB}"/>
                </a:ext>
              </a:extLst>
            </p:cNvPr>
            <p:cNvSpPr/>
            <p:nvPr/>
          </p:nvSpPr>
          <p:spPr>
            <a:xfrm>
              <a:off x="8039412" y="4687665"/>
              <a:ext cx="285425" cy="450227"/>
            </a:xfrm>
            <a:custGeom>
              <a:avLst/>
              <a:gdLst>
                <a:gd name="connsiteX0" fmla="*/ 283851 w 285425"/>
                <a:gd name="connsiteY0" fmla="*/ 1810 h 450227"/>
                <a:gd name="connsiteX1" fmla="*/ 164788 w 285425"/>
                <a:gd name="connsiteY1" fmla="*/ 144685 h 450227"/>
                <a:gd name="connsiteX2" fmla="*/ 83826 w 285425"/>
                <a:gd name="connsiteY2" fmla="*/ 262160 h 450227"/>
                <a:gd name="connsiteX3" fmla="*/ 15563 w 285425"/>
                <a:gd name="connsiteY3" fmla="*/ 411385 h 450227"/>
                <a:gd name="connsiteX4" fmla="*/ 1276 w 285425"/>
                <a:gd name="connsiteY4" fmla="*/ 447898 h 450227"/>
                <a:gd name="connsiteX5" fmla="*/ 37788 w 285425"/>
                <a:gd name="connsiteY5" fmla="*/ 362173 h 450227"/>
                <a:gd name="connsiteX6" fmla="*/ 72713 w 285425"/>
                <a:gd name="connsiteY6" fmla="*/ 251048 h 450227"/>
                <a:gd name="connsiteX7" fmla="*/ 283851 w 285425"/>
                <a:gd name="connsiteY7" fmla="*/ 1810 h 45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425" h="450227">
                  <a:moveTo>
                    <a:pt x="283851" y="1810"/>
                  </a:moveTo>
                  <a:cubicBezTo>
                    <a:pt x="299197" y="-15917"/>
                    <a:pt x="198125" y="101293"/>
                    <a:pt x="164788" y="144685"/>
                  </a:cubicBezTo>
                  <a:cubicBezTo>
                    <a:pt x="131451" y="188077"/>
                    <a:pt x="108697" y="217710"/>
                    <a:pt x="83826" y="262160"/>
                  </a:cubicBezTo>
                  <a:cubicBezTo>
                    <a:pt x="58955" y="306610"/>
                    <a:pt x="29321" y="380429"/>
                    <a:pt x="15563" y="411385"/>
                  </a:cubicBezTo>
                  <a:cubicBezTo>
                    <a:pt x="1805" y="442341"/>
                    <a:pt x="-2428" y="456100"/>
                    <a:pt x="1276" y="447898"/>
                  </a:cubicBezTo>
                  <a:cubicBezTo>
                    <a:pt x="4980" y="439696"/>
                    <a:pt x="25882" y="394981"/>
                    <a:pt x="37788" y="362173"/>
                  </a:cubicBezTo>
                  <a:cubicBezTo>
                    <a:pt x="49694" y="329365"/>
                    <a:pt x="32496" y="309521"/>
                    <a:pt x="72713" y="251048"/>
                  </a:cubicBezTo>
                  <a:cubicBezTo>
                    <a:pt x="112930" y="192575"/>
                    <a:pt x="268505" y="19537"/>
                    <a:pt x="283851" y="18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5" name="フリーフォーム: 図形 1134">
              <a:extLst>
                <a:ext uri="{FF2B5EF4-FFF2-40B4-BE49-F238E27FC236}">
                  <a16:creationId xmlns:a16="http://schemas.microsoft.com/office/drawing/2014/main" id="{C55792B0-1C0C-4557-A26B-1340F50DC6F7}"/>
                </a:ext>
              </a:extLst>
            </p:cNvPr>
            <p:cNvSpPr/>
            <p:nvPr/>
          </p:nvSpPr>
          <p:spPr>
            <a:xfrm>
              <a:off x="8155427" y="4243388"/>
              <a:ext cx="184354" cy="506800"/>
            </a:xfrm>
            <a:custGeom>
              <a:avLst/>
              <a:gdLst>
                <a:gd name="connsiteX0" fmla="*/ 183711 w 184354"/>
                <a:gd name="connsiteY0" fmla="*/ 0 h 506800"/>
                <a:gd name="connsiteX1" fmla="*/ 159898 w 184354"/>
                <a:gd name="connsiteY1" fmla="*/ 161925 h 506800"/>
                <a:gd name="connsiteX2" fmla="*/ 183711 w 184354"/>
                <a:gd name="connsiteY2" fmla="*/ 295275 h 506800"/>
                <a:gd name="connsiteX3" fmla="*/ 128148 w 184354"/>
                <a:gd name="connsiteY3" fmla="*/ 330200 h 506800"/>
                <a:gd name="connsiteX4" fmla="*/ 2736 w 184354"/>
                <a:gd name="connsiteY4" fmla="*/ 504825 h 506800"/>
                <a:gd name="connsiteX5" fmla="*/ 50361 w 184354"/>
                <a:gd name="connsiteY5" fmla="*/ 415925 h 506800"/>
                <a:gd name="connsiteX6" fmla="*/ 150373 w 184354"/>
                <a:gd name="connsiteY6" fmla="*/ 285750 h 506800"/>
                <a:gd name="connsiteX7" fmla="*/ 153548 w 184354"/>
                <a:gd name="connsiteY7" fmla="*/ 225425 h 506800"/>
                <a:gd name="connsiteX8" fmla="*/ 134498 w 184354"/>
                <a:gd name="connsiteY8" fmla="*/ 160337 h 506800"/>
                <a:gd name="connsiteX9" fmla="*/ 183711 w 184354"/>
                <a:gd name="connsiteY9" fmla="*/ 0 h 50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354" h="506800">
                  <a:moveTo>
                    <a:pt x="183711" y="0"/>
                  </a:moveTo>
                  <a:cubicBezTo>
                    <a:pt x="187944" y="265"/>
                    <a:pt x="159898" y="112713"/>
                    <a:pt x="159898" y="161925"/>
                  </a:cubicBezTo>
                  <a:cubicBezTo>
                    <a:pt x="159898" y="211137"/>
                    <a:pt x="189003" y="267229"/>
                    <a:pt x="183711" y="295275"/>
                  </a:cubicBezTo>
                  <a:cubicBezTo>
                    <a:pt x="178419" y="323321"/>
                    <a:pt x="158310" y="295275"/>
                    <a:pt x="128148" y="330200"/>
                  </a:cubicBezTo>
                  <a:cubicBezTo>
                    <a:pt x="97985" y="365125"/>
                    <a:pt x="15701" y="490537"/>
                    <a:pt x="2736" y="504825"/>
                  </a:cubicBezTo>
                  <a:cubicBezTo>
                    <a:pt x="-10229" y="519113"/>
                    <a:pt x="25755" y="452437"/>
                    <a:pt x="50361" y="415925"/>
                  </a:cubicBezTo>
                  <a:cubicBezTo>
                    <a:pt x="74967" y="379413"/>
                    <a:pt x="133175" y="317500"/>
                    <a:pt x="150373" y="285750"/>
                  </a:cubicBezTo>
                  <a:cubicBezTo>
                    <a:pt x="167571" y="254000"/>
                    <a:pt x="156194" y="246327"/>
                    <a:pt x="153548" y="225425"/>
                  </a:cubicBezTo>
                  <a:cubicBezTo>
                    <a:pt x="150902" y="204523"/>
                    <a:pt x="133440" y="197908"/>
                    <a:pt x="134498" y="160337"/>
                  </a:cubicBezTo>
                  <a:cubicBezTo>
                    <a:pt x="135556" y="122766"/>
                    <a:pt x="179478" y="-265"/>
                    <a:pt x="18371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6" name="フリーフォーム: 図形 1135">
              <a:extLst>
                <a:ext uri="{FF2B5EF4-FFF2-40B4-BE49-F238E27FC236}">
                  <a16:creationId xmlns:a16="http://schemas.microsoft.com/office/drawing/2014/main" id="{E07961F8-7FEE-447B-B5A1-696B56A8036E}"/>
                </a:ext>
              </a:extLst>
            </p:cNvPr>
            <p:cNvSpPr/>
            <p:nvPr/>
          </p:nvSpPr>
          <p:spPr>
            <a:xfrm>
              <a:off x="8338886" y="4043363"/>
              <a:ext cx="279427" cy="89175"/>
            </a:xfrm>
            <a:custGeom>
              <a:avLst/>
              <a:gdLst>
                <a:gd name="connsiteX0" fmla="*/ 124077 w 279427"/>
                <a:gd name="connsiteY0" fmla="*/ 0 h 89175"/>
                <a:gd name="connsiteX1" fmla="*/ 268539 w 279427"/>
                <a:gd name="connsiteY1" fmla="*/ 47625 h 89175"/>
                <a:gd name="connsiteX2" fmla="*/ 262189 w 279427"/>
                <a:gd name="connsiteY2" fmla="*/ 71437 h 89175"/>
                <a:gd name="connsiteX3" fmla="*/ 206627 w 279427"/>
                <a:gd name="connsiteY3" fmla="*/ 74612 h 89175"/>
                <a:gd name="connsiteX4" fmla="*/ 187577 w 279427"/>
                <a:gd name="connsiteY4" fmla="*/ 88900 h 89175"/>
                <a:gd name="connsiteX5" fmla="*/ 85977 w 279427"/>
                <a:gd name="connsiteY5" fmla="*/ 60325 h 89175"/>
                <a:gd name="connsiteX6" fmla="*/ 1839 w 279427"/>
                <a:gd name="connsiteY6" fmla="*/ 36512 h 89175"/>
                <a:gd name="connsiteX7" fmla="*/ 168527 w 279427"/>
                <a:gd name="connsiteY7" fmla="*/ 69850 h 89175"/>
                <a:gd name="connsiteX8" fmla="*/ 254252 w 279427"/>
                <a:gd name="connsiteY8" fmla="*/ 53975 h 89175"/>
                <a:gd name="connsiteX9" fmla="*/ 247902 w 279427"/>
                <a:gd name="connsiteY9" fmla="*/ 52387 h 89175"/>
                <a:gd name="connsiteX10" fmla="*/ 124077 w 279427"/>
                <a:gd name="connsiteY10" fmla="*/ 0 h 8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427" h="89175">
                  <a:moveTo>
                    <a:pt x="124077" y="0"/>
                  </a:moveTo>
                  <a:cubicBezTo>
                    <a:pt x="184798" y="17859"/>
                    <a:pt x="245520" y="35719"/>
                    <a:pt x="268539" y="47625"/>
                  </a:cubicBezTo>
                  <a:cubicBezTo>
                    <a:pt x="291558" y="59531"/>
                    <a:pt x="272507" y="66939"/>
                    <a:pt x="262189" y="71437"/>
                  </a:cubicBezTo>
                  <a:cubicBezTo>
                    <a:pt x="251871" y="75935"/>
                    <a:pt x="219062" y="71702"/>
                    <a:pt x="206627" y="74612"/>
                  </a:cubicBezTo>
                  <a:cubicBezTo>
                    <a:pt x="194192" y="77522"/>
                    <a:pt x="207685" y="91281"/>
                    <a:pt x="187577" y="88900"/>
                  </a:cubicBezTo>
                  <a:cubicBezTo>
                    <a:pt x="167469" y="86519"/>
                    <a:pt x="85977" y="60325"/>
                    <a:pt x="85977" y="60325"/>
                  </a:cubicBezTo>
                  <a:cubicBezTo>
                    <a:pt x="55021" y="51594"/>
                    <a:pt x="-11919" y="34925"/>
                    <a:pt x="1839" y="36512"/>
                  </a:cubicBezTo>
                  <a:cubicBezTo>
                    <a:pt x="15597" y="38099"/>
                    <a:pt x="126458" y="66940"/>
                    <a:pt x="168527" y="69850"/>
                  </a:cubicBezTo>
                  <a:cubicBezTo>
                    <a:pt x="210596" y="72760"/>
                    <a:pt x="241023" y="56885"/>
                    <a:pt x="254252" y="53975"/>
                  </a:cubicBezTo>
                  <a:cubicBezTo>
                    <a:pt x="267481" y="51065"/>
                    <a:pt x="247902" y="52387"/>
                    <a:pt x="247902" y="52387"/>
                  </a:cubicBezTo>
                  <a:lnTo>
                    <a:pt x="124077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7" name="フリーフォーム: 図形 1136">
              <a:extLst>
                <a:ext uri="{FF2B5EF4-FFF2-40B4-BE49-F238E27FC236}">
                  <a16:creationId xmlns:a16="http://schemas.microsoft.com/office/drawing/2014/main" id="{F934FAED-6BD1-46EB-B275-702969BF03A0}"/>
                </a:ext>
              </a:extLst>
            </p:cNvPr>
            <p:cNvSpPr/>
            <p:nvPr/>
          </p:nvSpPr>
          <p:spPr>
            <a:xfrm>
              <a:off x="8521693" y="4168493"/>
              <a:ext cx="76878" cy="357499"/>
            </a:xfrm>
            <a:custGeom>
              <a:avLst/>
              <a:gdLst>
                <a:gd name="connsiteX0" fmla="*/ 76207 w 76878"/>
                <a:gd name="connsiteY0" fmla="*/ 5045 h 357499"/>
                <a:gd name="connsiteX1" fmla="*/ 49220 w 76878"/>
                <a:gd name="connsiteY1" fmla="*/ 78070 h 357499"/>
                <a:gd name="connsiteX2" fmla="*/ 31757 w 76878"/>
                <a:gd name="connsiteY2" fmla="*/ 281270 h 357499"/>
                <a:gd name="connsiteX3" fmla="*/ 7 w 76878"/>
                <a:gd name="connsiteY3" fmla="*/ 357470 h 357499"/>
                <a:gd name="connsiteX4" fmla="*/ 28582 w 76878"/>
                <a:gd name="connsiteY4" fmla="*/ 289207 h 357499"/>
                <a:gd name="connsiteX5" fmla="*/ 19057 w 76878"/>
                <a:gd name="connsiteY5" fmla="*/ 203482 h 357499"/>
                <a:gd name="connsiteX6" fmla="*/ 76207 w 76878"/>
                <a:gd name="connsiteY6" fmla="*/ 5045 h 35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78" h="357499">
                  <a:moveTo>
                    <a:pt x="76207" y="5045"/>
                  </a:moveTo>
                  <a:cubicBezTo>
                    <a:pt x="81234" y="-15857"/>
                    <a:pt x="56628" y="32033"/>
                    <a:pt x="49220" y="78070"/>
                  </a:cubicBezTo>
                  <a:cubicBezTo>
                    <a:pt x="41812" y="124108"/>
                    <a:pt x="39959" y="234703"/>
                    <a:pt x="31757" y="281270"/>
                  </a:cubicBezTo>
                  <a:cubicBezTo>
                    <a:pt x="23555" y="327837"/>
                    <a:pt x="536" y="356147"/>
                    <a:pt x="7" y="357470"/>
                  </a:cubicBezTo>
                  <a:cubicBezTo>
                    <a:pt x="-522" y="358793"/>
                    <a:pt x="25407" y="314872"/>
                    <a:pt x="28582" y="289207"/>
                  </a:cubicBezTo>
                  <a:cubicBezTo>
                    <a:pt x="31757" y="263542"/>
                    <a:pt x="8209" y="249255"/>
                    <a:pt x="19057" y="203482"/>
                  </a:cubicBezTo>
                  <a:cubicBezTo>
                    <a:pt x="29905" y="157709"/>
                    <a:pt x="71180" y="25947"/>
                    <a:pt x="76207" y="50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8" name="フリーフォーム: 図形 1137">
              <a:extLst>
                <a:ext uri="{FF2B5EF4-FFF2-40B4-BE49-F238E27FC236}">
                  <a16:creationId xmlns:a16="http://schemas.microsoft.com/office/drawing/2014/main" id="{87B8A637-3596-4163-A459-A78250641637}"/>
                </a:ext>
              </a:extLst>
            </p:cNvPr>
            <p:cNvSpPr/>
            <p:nvPr/>
          </p:nvSpPr>
          <p:spPr>
            <a:xfrm>
              <a:off x="8313724" y="4095629"/>
              <a:ext cx="300613" cy="67287"/>
            </a:xfrm>
            <a:custGeom>
              <a:avLst/>
              <a:gdLst>
                <a:gd name="connsiteX0" fmla="*/ 14 w 300613"/>
                <a:gd name="connsiteY0" fmla="*/ 121 h 67287"/>
                <a:gd name="connsiteX1" fmla="*/ 227026 w 300613"/>
                <a:gd name="connsiteY1" fmla="*/ 62034 h 67287"/>
                <a:gd name="connsiteX2" fmla="*/ 276239 w 300613"/>
                <a:gd name="connsiteY2" fmla="*/ 58859 h 67287"/>
                <a:gd name="connsiteX3" fmla="*/ 300051 w 300613"/>
                <a:gd name="connsiteY3" fmla="*/ 17584 h 67287"/>
                <a:gd name="connsiteX4" fmla="*/ 254014 w 300613"/>
                <a:gd name="connsiteY4" fmla="*/ 47746 h 67287"/>
                <a:gd name="connsiteX5" fmla="*/ 215914 w 300613"/>
                <a:gd name="connsiteY5" fmla="*/ 46159 h 67287"/>
                <a:gd name="connsiteX6" fmla="*/ 14 w 300613"/>
                <a:gd name="connsiteY6" fmla="*/ 121 h 6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613" h="67287">
                  <a:moveTo>
                    <a:pt x="14" y="121"/>
                  </a:moveTo>
                  <a:cubicBezTo>
                    <a:pt x="1866" y="2767"/>
                    <a:pt x="180989" y="52244"/>
                    <a:pt x="227026" y="62034"/>
                  </a:cubicBezTo>
                  <a:cubicBezTo>
                    <a:pt x="273063" y="71824"/>
                    <a:pt x="264068" y="66267"/>
                    <a:pt x="276239" y="58859"/>
                  </a:cubicBezTo>
                  <a:cubicBezTo>
                    <a:pt x="288410" y="51451"/>
                    <a:pt x="303755" y="19436"/>
                    <a:pt x="300051" y="17584"/>
                  </a:cubicBezTo>
                  <a:cubicBezTo>
                    <a:pt x="296347" y="15732"/>
                    <a:pt x="268037" y="42983"/>
                    <a:pt x="254014" y="47746"/>
                  </a:cubicBezTo>
                  <a:cubicBezTo>
                    <a:pt x="239991" y="52509"/>
                    <a:pt x="255866" y="53303"/>
                    <a:pt x="215914" y="46159"/>
                  </a:cubicBezTo>
                  <a:cubicBezTo>
                    <a:pt x="175962" y="39015"/>
                    <a:pt x="-1838" y="-2525"/>
                    <a:pt x="14" y="1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39" name="フリーフォーム: 図形 1138">
              <a:extLst>
                <a:ext uri="{FF2B5EF4-FFF2-40B4-BE49-F238E27FC236}">
                  <a16:creationId xmlns:a16="http://schemas.microsoft.com/office/drawing/2014/main" id="{AB7098F6-703F-4FC7-973F-8B3970293B62}"/>
                </a:ext>
              </a:extLst>
            </p:cNvPr>
            <p:cNvSpPr/>
            <p:nvPr/>
          </p:nvSpPr>
          <p:spPr>
            <a:xfrm>
              <a:off x="8395857" y="4187610"/>
              <a:ext cx="154675" cy="347934"/>
            </a:xfrm>
            <a:custGeom>
              <a:avLst/>
              <a:gdLst>
                <a:gd name="connsiteX0" fmla="*/ 154418 w 154675"/>
                <a:gd name="connsiteY0" fmla="*/ 215 h 347934"/>
                <a:gd name="connsiteX1" fmla="*/ 95681 w 154675"/>
                <a:gd name="connsiteY1" fmla="*/ 239928 h 347934"/>
                <a:gd name="connsiteX2" fmla="*/ 70281 w 154675"/>
                <a:gd name="connsiteY2" fmla="*/ 287553 h 347934"/>
                <a:gd name="connsiteX3" fmla="*/ 431 w 154675"/>
                <a:gd name="connsiteY3" fmla="*/ 347878 h 347934"/>
                <a:gd name="connsiteX4" fmla="*/ 106793 w 154675"/>
                <a:gd name="connsiteY4" fmla="*/ 276440 h 347934"/>
                <a:gd name="connsiteX5" fmla="*/ 116318 w 154675"/>
                <a:gd name="connsiteY5" fmla="*/ 198653 h 347934"/>
                <a:gd name="connsiteX6" fmla="*/ 154418 w 154675"/>
                <a:gd name="connsiteY6" fmla="*/ 215 h 34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675" h="347934">
                  <a:moveTo>
                    <a:pt x="154418" y="215"/>
                  </a:moveTo>
                  <a:cubicBezTo>
                    <a:pt x="150979" y="7094"/>
                    <a:pt x="109704" y="192038"/>
                    <a:pt x="95681" y="239928"/>
                  </a:cubicBezTo>
                  <a:cubicBezTo>
                    <a:pt x="81658" y="287818"/>
                    <a:pt x="86156" y="269561"/>
                    <a:pt x="70281" y="287553"/>
                  </a:cubicBezTo>
                  <a:cubicBezTo>
                    <a:pt x="54406" y="305545"/>
                    <a:pt x="-5654" y="349730"/>
                    <a:pt x="431" y="347878"/>
                  </a:cubicBezTo>
                  <a:cubicBezTo>
                    <a:pt x="6516" y="346026"/>
                    <a:pt x="87479" y="301311"/>
                    <a:pt x="106793" y="276440"/>
                  </a:cubicBezTo>
                  <a:cubicBezTo>
                    <a:pt x="126107" y="251569"/>
                    <a:pt x="106793" y="243897"/>
                    <a:pt x="116318" y="198653"/>
                  </a:cubicBezTo>
                  <a:cubicBezTo>
                    <a:pt x="125843" y="153409"/>
                    <a:pt x="157857" y="-6664"/>
                    <a:pt x="154418" y="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0" name="フリーフォーム: 図形 1139">
              <a:extLst>
                <a:ext uri="{FF2B5EF4-FFF2-40B4-BE49-F238E27FC236}">
                  <a16:creationId xmlns:a16="http://schemas.microsoft.com/office/drawing/2014/main" id="{D39348E0-90D0-4632-B8BC-CF071AFB6268}"/>
                </a:ext>
              </a:extLst>
            </p:cNvPr>
            <p:cNvSpPr/>
            <p:nvPr/>
          </p:nvSpPr>
          <p:spPr>
            <a:xfrm>
              <a:off x="8315228" y="4114772"/>
              <a:ext cx="70998" cy="391595"/>
            </a:xfrm>
            <a:custGeom>
              <a:avLst/>
              <a:gdLst>
                <a:gd name="connsiteX0" fmla="*/ 97 w 70998"/>
                <a:gd name="connsiteY0" fmla="*/ 28 h 391595"/>
                <a:gd name="connsiteX1" fmla="*/ 54072 w 70998"/>
                <a:gd name="connsiteY1" fmla="*/ 122266 h 391595"/>
                <a:gd name="connsiteX2" fmla="*/ 68360 w 70998"/>
                <a:gd name="connsiteY2" fmla="*/ 382616 h 391595"/>
                <a:gd name="connsiteX3" fmla="*/ 68360 w 70998"/>
                <a:gd name="connsiteY3" fmla="*/ 311178 h 391595"/>
                <a:gd name="connsiteX4" fmla="*/ 41372 w 70998"/>
                <a:gd name="connsiteY4" fmla="*/ 112741 h 391595"/>
                <a:gd name="connsiteX5" fmla="*/ 97 w 70998"/>
                <a:gd name="connsiteY5" fmla="*/ 28 h 39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998" h="391595">
                  <a:moveTo>
                    <a:pt x="97" y="28"/>
                  </a:moveTo>
                  <a:cubicBezTo>
                    <a:pt x="2214" y="1616"/>
                    <a:pt x="42695" y="58501"/>
                    <a:pt x="54072" y="122266"/>
                  </a:cubicBezTo>
                  <a:cubicBezTo>
                    <a:pt x="65449" y="186031"/>
                    <a:pt x="65979" y="351131"/>
                    <a:pt x="68360" y="382616"/>
                  </a:cubicBezTo>
                  <a:cubicBezTo>
                    <a:pt x="70741" y="414101"/>
                    <a:pt x="72858" y="356157"/>
                    <a:pt x="68360" y="311178"/>
                  </a:cubicBezTo>
                  <a:cubicBezTo>
                    <a:pt x="63862" y="266199"/>
                    <a:pt x="51691" y="163012"/>
                    <a:pt x="41372" y="112741"/>
                  </a:cubicBezTo>
                  <a:cubicBezTo>
                    <a:pt x="31053" y="62470"/>
                    <a:pt x="-2020" y="-1560"/>
                    <a:pt x="97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1" name="フリーフォーム: 図形 1140">
              <a:extLst>
                <a:ext uri="{FF2B5EF4-FFF2-40B4-BE49-F238E27FC236}">
                  <a16:creationId xmlns:a16="http://schemas.microsoft.com/office/drawing/2014/main" id="{98907C43-FB3C-4428-8699-38849CEFE211}"/>
                </a:ext>
              </a:extLst>
            </p:cNvPr>
            <p:cNvSpPr/>
            <p:nvPr/>
          </p:nvSpPr>
          <p:spPr>
            <a:xfrm>
              <a:off x="8059202" y="3919396"/>
              <a:ext cx="96906" cy="308968"/>
            </a:xfrm>
            <a:custGeom>
              <a:avLst/>
              <a:gdLst>
                <a:gd name="connsiteX0" fmla="*/ 2123 w 96906"/>
                <a:gd name="connsiteY0" fmla="*/ 1729 h 308968"/>
                <a:gd name="connsiteX1" fmla="*/ 13236 w 96906"/>
                <a:gd name="connsiteY1" fmla="*/ 120792 h 308968"/>
                <a:gd name="connsiteX2" fmla="*/ 95786 w 96906"/>
                <a:gd name="connsiteY2" fmla="*/ 301767 h 308968"/>
                <a:gd name="connsiteX3" fmla="*/ 59273 w 96906"/>
                <a:gd name="connsiteY3" fmla="*/ 266842 h 308968"/>
                <a:gd name="connsiteX4" fmla="*/ 33873 w 96906"/>
                <a:gd name="connsiteY4" fmla="*/ 209692 h 308968"/>
                <a:gd name="connsiteX5" fmla="*/ 2123 w 96906"/>
                <a:gd name="connsiteY5" fmla="*/ 1729 h 30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906" h="308968">
                  <a:moveTo>
                    <a:pt x="2123" y="1729"/>
                  </a:moveTo>
                  <a:cubicBezTo>
                    <a:pt x="-1316" y="-13088"/>
                    <a:pt x="-2375" y="70786"/>
                    <a:pt x="13236" y="120792"/>
                  </a:cubicBezTo>
                  <a:cubicBezTo>
                    <a:pt x="28847" y="170798"/>
                    <a:pt x="88113" y="277425"/>
                    <a:pt x="95786" y="301767"/>
                  </a:cubicBezTo>
                  <a:cubicBezTo>
                    <a:pt x="103459" y="326109"/>
                    <a:pt x="69592" y="282188"/>
                    <a:pt x="59273" y="266842"/>
                  </a:cubicBezTo>
                  <a:cubicBezTo>
                    <a:pt x="48954" y="251496"/>
                    <a:pt x="41546" y="250703"/>
                    <a:pt x="33873" y="209692"/>
                  </a:cubicBezTo>
                  <a:cubicBezTo>
                    <a:pt x="26200" y="168682"/>
                    <a:pt x="5562" y="16546"/>
                    <a:pt x="2123" y="17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2" name="フリーフォーム: 図形 1141">
              <a:extLst>
                <a:ext uri="{FF2B5EF4-FFF2-40B4-BE49-F238E27FC236}">
                  <a16:creationId xmlns:a16="http://schemas.microsoft.com/office/drawing/2014/main" id="{E1761B81-CA5D-4F01-B501-688CEC06DB77}"/>
                </a:ext>
              </a:extLst>
            </p:cNvPr>
            <p:cNvSpPr/>
            <p:nvPr/>
          </p:nvSpPr>
          <p:spPr>
            <a:xfrm>
              <a:off x="8418506" y="4154398"/>
              <a:ext cx="34934" cy="312146"/>
            </a:xfrm>
            <a:custGeom>
              <a:avLst/>
              <a:gdLst>
                <a:gd name="connsiteX0" fmla="*/ 7 w 34934"/>
                <a:gd name="connsiteY0" fmla="*/ 1677 h 312146"/>
                <a:gd name="connsiteX1" fmla="*/ 7944 w 34934"/>
                <a:gd name="connsiteY1" fmla="*/ 155665 h 312146"/>
                <a:gd name="connsiteX2" fmla="*/ 7944 w 34934"/>
                <a:gd name="connsiteY2" fmla="*/ 289015 h 312146"/>
                <a:gd name="connsiteX3" fmla="*/ 34932 w 34934"/>
                <a:gd name="connsiteY3" fmla="*/ 309652 h 312146"/>
                <a:gd name="connsiteX4" fmla="*/ 9532 w 34934"/>
                <a:gd name="connsiteY4" fmla="*/ 260440 h 312146"/>
                <a:gd name="connsiteX5" fmla="*/ 7 w 34934"/>
                <a:gd name="connsiteY5" fmla="*/ 1677 h 312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34" h="312146">
                  <a:moveTo>
                    <a:pt x="7" y="1677"/>
                  </a:moveTo>
                  <a:cubicBezTo>
                    <a:pt x="-258" y="-15785"/>
                    <a:pt x="6621" y="107775"/>
                    <a:pt x="7944" y="155665"/>
                  </a:cubicBezTo>
                  <a:cubicBezTo>
                    <a:pt x="9267" y="203555"/>
                    <a:pt x="3446" y="263351"/>
                    <a:pt x="7944" y="289015"/>
                  </a:cubicBezTo>
                  <a:cubicBezTo>
                    <a:pt x="12442" y="314679"/>
                    <a:pt x="34667" y="314414"/>
                    <a:pt x="34932" y="309652"/>
                  </a:cubicBezTo>
                  <a:cubicBezTo>
                    <a:pt x="35197" y="304890"/>
                    <a:pt x="13501" y="307007"/>
                    <a:pt x="9532" y="260440"/>
                  </a:cubicBezTo>
                  <a:cubicBezTo>
                    <a:pt x="5563" y="213873"/>
                    <a:pt x="272" y="19139"/>
                    <a:pt x="7" y="16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3" name="フリーフォーム: 図形 1142">
              <a:extLst>
                <a:ext uri="{FF2B5EF4-FFF2-40B4-BE49-F238E27FC236}">
                  <a16:creationId xmlns:a16="http://schemas.microsoft.com/office/drawing/2014/main" id="{DE4F4333-2770-4626-AD78-9D04C3DFB7C5}"/>
                </a:ext>
              </a:extLst>
            </p:cNvPr>
            <p:cNvSpPr/>
            <p:nvPr/>
          </p:nvSpPr>
          <p:spPr>
            <a:xfrm>
              <a:off x="5854267" y="3525743"/>
              <a:ext cx="295709" cy="377982"/>
            </a:xfrm>
            <a:custGeom>
              <a:avLst/>
              <a:gdLst>
                <a:gd name="connsiteX0" fmla="*/ 3608 w 295709"/>
                <a:gd name="connsiteY0" fmla="*/ 376332 h 377982"/>
                <a:gd name="connsiteX1" fmla="*/ 79808 w 295709"/>
                <a:gd name="connsiteY1" fmla="*/ 254095 h 377982"/>
                <a:gd name="connsiteX2" fmla="*/ 119496 w 295709"/>
                <a:gd name="connsiteY2" fmla="*/ 208057 h 377982"/>
                <a:gd name="connsiteX3" fmla="*/ 197283 w 295709"/>
                <a:gd name="connsiteY3" fmla="*/ 135032 h 377982"/>
                <a:gd name="connsiteX4" fmla="*/ 249671 w 295709"/>
                <a:gd name="connsiteY4" fmla="*/ 73120 h 377982"/>
                <a:gd name="connsiteX5" fmla="*/ 295708 w 295709"/>
                <a:gd name="connsiteY5" fmla="*/ 95 h 377982"/>
                <a:gd name="connsiteX6" fmla="*/ 248083 w 295709"/>
                <a:gd name="connsiteY6" fmla="*/ 88995 h 377982"/>
                <a:gd name="connsiteX7" fmla="*/ 206808 w 295709"/>
                <a:gd name="connsiteY7" fmla="*/ 155670 h 377982"/>
                <a:gd name="connsiteX8" fmla="*/ 3608 w 295709"/>
                <a:gd name="connsiteY8" fmla="*/ 376332 h 37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709" h="377982">
                  <a:moveTo>
                    <a:pt x="3608" y="376332"/>
                  </a:moveTo>
                  <a:cubicBezTo>
                    <a:pt x="-17559" y="392736"/>
                    <a:pt x="60493" y="282141"/>
                    <a:pt x="79808" y="254095"/>
                  </a:cubicBezTo>
                  <a:cubicBezTo>
                    <a:pt x="99123" y="226049"/>
                    <a:pt x="99917" y="227901"/>
                    <a:pt x="119496" y="208057"/>
                  </a:cubicBezTo>
                  <a:cubicBezTo>
                    <a:pt x="139075" y="188213"/>
                    <a:pt x="175587" y="157521"/>
                    <a:pt x="197283" y="135032"/>
                  </a:cubicBezTo>
                  <a:cubicBezTo>
                    <a:pt x="218979" y="112542"/>
                    <a:pt x="233267" y="95610"/>
                    <a:pt x="249671" y="73120"/>
                  </a:cubicBezTo>
                  <a:cubicBezTo>
                    <a:pt x="266075" y="50630"/>
                    <a:pt x="295973" y="-2551"/>
                    <a:pt x="295708" y="95"/>
                  </a:cubicBezTo>
                  <a:cubicBezTo>
                    <a:pt x="295443" y="2741"/>
                    <a:pt x="262900" y="63066"/>
                    <a:pt x="248083" y="88995"/>
                  </a:cubicBezTo>
                  <a:cubicBezTo>
                    <a:pt x="233266" y="114924"/>
                    <a:pt x="245437" y="110426"/>
                    <a:pt x="206808" y="155670"/>
                  </a:cubicBezTo>
                  <a:cubicBezTo>
                    <a:pt x="168179" y="200914"/>
                    <a:pt x="24775" y="359928"/>
                    <a:pt x="3608" y="3763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4" name="フリーフォーム: 図形 1143">
              <a:extLst>
                <a:ext uri="{FF2B5EF4-FFF2-40B4-BE49-F238E27FC236}">
                  <a16:creationId xmlns:a16="http://schemas.microsoft.com/office/drawing/2014/main" id="{B17E1519-87B5-47A0-9DBC-50107965B82E}"/>
                </a:ext>
              </a:extLst>
            </p:cNvPr>
            <p:cNvSpPr/>
            <p:nvPr/>
          </p:nvSpPr>
          <p:spPr>
            <a:xfrm>
              <a:off x="6164257" y="3544646"/>
              <a:ext cx="225397" cy="410536"/>
            </a:xfrm>
            <a:custGeom>
              <a:avLst/>
              <a:gdLst>
                <a:gd name="connsiteX0" fmla="*/ 6 w 225397"/>
                <a:gd name="connsiteY0" fmla="*/ 12942 h 410536"/>
                <a:gd name="connsiteX1" fmla="*/ 66681 w 225397"/>
                <a:gd name="connsiteY1" fmla="*/ 43104 h 410536"/>
                <a:gd name="connsiteX2" fmla="*/ 212731 w 225397"/>
                <a:gd name="connsiteY2" fmla="*/ 397117 h 410536"/>
                <a:gd name="connsiteX3" fmla="*/ 201618 w 225397"/>
                <a:gd name="connsiteY3" fmla="*/ 306629 h 410536"/>
                <a:gd name="connsiteX4" fmla="*/ 69856 w 225397"/>
                <a:gd name="connsiteY4" fmla="*/ 27229 h 410536"/>
                <a:gd name="connsiteX5" fmla="*/ 6 w 225397"/>
                <a:gd name="connsiteY5" fmla="*/ 12942 h 41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397" h="410536">
                  <a:moveTo>
                    <a:pt x="6" y="12942"/>
                  </a:moveTo>
                  <a:cubicBezTo>
                    <a:pt x="-523" y="15588"/>
                    <a:pt x="31227" y="-20925"/>
                    <a:pt x="66681" y="43104"/>
                  </a:cubicBezTo>
                  <a:cubicBezTo>
                    <a:pt x="102135" y="107133"/>
                    <a:pt x="190242" y="353196"/>
                    <a:pt x="212731" y="397117"/>
                  </a:cubicBezTo>
                  <a:cubicBezTo>
                    <a:pt x="235220" y="441038"/>
                    <a:pt x="225431" y="368277"/>
                    <a:pt x="201618" y="306629"/>
                  </a:cubicBezTo>
                  <a:cubicBezTo>
                    <a:pt x="177805" y="244981"/>
                    <a:pt x="99225" y="76706"/>
                    <a:pt x="69856" y="27229"/>
                  </a:cubicBezTo>
                  <a:cubicBezTo>
                    <a:pt x="40487" y="-22248"/>
                    <a:pt x="535" y="10296"/>
                    <a:pt x="6" y="12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5" name="フリーフォーム: 図形 1144">
              <a:extLst>
                <a:ext uri="{FF2B5EF4-FFF2-40B4-BE49-F238E27FC236}">
                  <a16:creationId xmlns:a16="http://schemas.microsoft.com/office/drawing/2014/main" id="{2665209E-7310-40C3-8BC4-B20A457B0AED}"/>
                </a:ext>
              </a:extLst>
            </p:cNvPr>
            <p:cNvSpPr/>
            <p:nvPr/>
          </p:nvSpPr>
          <p:spPr>
            <a:xfrm>
              <a:off x="6138149" y="3558781"/>
              <a:ext cx="256526" cy="626957"/>
            </a:xfrm>
            <a:custGeom>
              <a:avLst/>
              <a:gdLst>
                <a:gd name="connsiteX0" fmla="*/ 5476 w 256526"/>
                <a:gd name="connsiteY0" fmla="*/ 13094 h 626957"/>
                <a:gd name="connsiteX1" fmla="*/ 246776 w 256526"/>
                <a:gd name="connsiteY1" fmla="*/ 598882 h 626957"/>
                <a:gd name="connsiteX2" fmla="*/ 202326 w 256526"/>
                <a:gd name="connsiteY2" fmla="*/ 516332 h 626957"/>
                <a:gd name="connsiteX3" fmla="*/ 137239 w 256526"/>
                <a:gd name="connsiteY3" fmla="*/ 362344 h 626957"/>
                <a:gd name="connsiteX4" fmla="*/ 81676 w 256526"/>
                <a:gd name="connsiteY4" fmla="*/ 203594 h 626957"/>
                <a:gd name="connsiteX5" fmla="*/ 5476 w 256526"/>
                <a:gd name="connsiteY5" fmla="*/ 13094 h 62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526" h="626957">
                  <a:moveTo>
                    <a:pt x="5476" y="13094"/>
                  </a:moveTo>
                  <a:cubicBezTo>
                    <a:pt x="32993" y="78975"/>
                    <a:pt x="213968" y="515009"/>
                    <a:pt x="246776" y="598882"/>
                  </a:cubicBezTo>
                  <a:cubicBezTo>
                    <a:pt x="279584" y="682755"/>
                    <a:pt x="220582" y="555755"/>
                    <a:pt x="202326" y="516332"/>
                  </a:cubicBezTo>
                  <a:cubicBezTo>
                    <a:pt x="184070" y="476909"/>
                    <a:pt x="157347" y="414467"/>
                    <a:pt x="137239" y="362344"/>
                  </a:cubicBezTo>
                  <a:cubicBezTo>
                    <a:pt x="117131" y="310221"/>
                    <a:pt x="101255" y="258627"/>
                    <a:pt x="81676" y="203594"/>
                  </a:cubicBezTo>
                  <a:cubicBezTo>
                    <a:pt x="62097" y="148561"/>
                    <a:pt x="-22041" y="-52787"/>
                    <a:pt x="5476" y="130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6" name="フリーフォーム: 図形 1145">
              <a:extLst>
                <a:ext uri="{FF2B5EF4-FFF2-40B4-BE49-F238E27FC236}">
                  <a16:creationId xmlns:a16="http://schemas.microsoft.com/office/drawing/2014/main" id="{4FF675CE-C812-4E14-8C78-1C16A25408B9}"/>
                </a:ext>
              </a:extLst>
            </p:cNvPr>
            <p:cNvSpPr/>
            <p:nvPr/>
          </p:nvSpPr>
          <p:spPr>
            <a:xfrm>
              <a:off x="6176020" y="3579022"/>
              <a:ext cx="275688" cy="691571"/>
            </a:xfrm>
            <a:custGeom>
              <a:avLst/>
              <a:gdLst>
                <a:gd name="connsiteX0" fmla="*/ 2530 w 275688"/>
                <a:gd name="connsiteY0" fmla="*/ 8728 h 691571"/>
                <a:gd name="connsiteX1" fmla="*/ 259705 w 275688"/>
                <a:gd name="connsiteY1" fmla="*/ 653253 h 691571"/>
                <a:gd name="connsiteX2" fmla="*/ 245418 w 275688"/>
                <a:gd name="connsiteY2" fmla="*/ 608803 h 691571"/>
                <a:gd name="connsiteX3" fmla="*/ 221605 w 275688"/>
                <a:gd name="connsiteY3" fmla="*/ 537366 h 691571"/>
                <a:gd name="connsiteX4" fmla="*/ 186680 w 275688"/>
                <a:gd name="connsiteY4" fmla="*/ 442116 h 691571"/>
                <a:gd name="connsiteX5" fmla="*/ 131118 w 275688"/>
                <a:gd name="connsiteY5" fmla="*/ 289716 h 691571"/>
                <a:gd name="connsiteX6" fmla="*/ 2530 w 275688"/>
                <a:gd name="connsiteY6" fmla="*/ 8728 h 69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88" h="691571">
                  <a:moveTo>
                    <a:pt x="2530" y="8728"/>
                  </a:moveTo>
                  <a:cubicBezTo>
                    <a:pt x="23961" y="69317"/>
                    <a:pt x="219224" y="553241"/>
                    <a:pt x="259705" y="653253"/>
                  </a:cubicBezTo>
                  <a:cubicBezTo>
                    <a:pt x="300186" y="753266"/>
                    <a:pt x="251768" y="628117"/>
                    <a:pt x="245418" y="608803"/>
                  </a:cubicBezTo>
                  <a:cubicBezTo>
                    <a:pt x="239068" y="589489"/>
                    <a:pt x="221605" y="537366"/>
                    <a:pt x="221605" y="537366"/>
                  </a:cubicBezTo>
                  <a:cubicBezTo>
                    <a:pt x="211815" y="509585"/>
                    <a:pt x="201761" y="483391"/>
                    <a:pt x="186680" y="442116"/>
                  </a:cubicBezTo>
                  <a:cubicBezTo>
                    <a:pt x="171599" y="400841"/>
                    <a:pt x="160222" y="359037"/>
                    <a:pt x="131118" y="289716"/>
                  </a:cubicBezTo>
                  <a:cubicBezTo>
                    <a:pt x="102014" y="220395"/>
                    <a:pt x="-18901" y="-51861"/>
                    <a:pt x="2530" y="87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7" name="フリーフォーム: 図形 1146">
              <a:extLst>
                <a:ext uri="{FF2B5EF4-FFF2-40B4-BE49-F238E27FC236}">
                  <a16:creationId xmlns:a16="http://schemas.microsoft.com/office/drawing/2014/main" id="{5C90DB91-D8CB-47B9-B8FD-AC8DB6ADB2AD}"/>
                </a:ext>
              </a:extLst>
            </p:cNvPr>
            <p:cNvSpPr/>
            <p:nvPr/>
          </p:nvSpPr>
          <p:spPr>
            <a:xfrm>
              <a:off x="6399178" y="3969680"/>
              <a:ext cx="154027" cy="364784"/>
            </a:xfrm>
            <a:custGeom>
              <a:avLst/>
              <a:gdLst>
                <a:gd name="connsiteX0" fmla="*/ 35 w 154027"/>
                <a:gd name="connsiteY0" fmla="*/ 658 h 364784"/>
                <a:gd name="connsiteX1" fmla="*/ 103222 w 154027"/>
                <a:gd name="connsiteY1" fmla="*/ 224495 h 364784"/>
                <a:gd name="connsiteX2" fmla="*/ 133385 w 154027"/>
                <a:gd name="connsiteY2" fmla="*/ 300695 h 364784"/>
                <a:gd name="connsiteX3" fmla="*/ 154022 w 154027"/>
                <a:gd name="connsiteY3" fmla="*/ 364195 h 364784"/>
                <a:gd name="connsiteX4" fmla="*/ 134972 w 154027"/>
                <a:gd name="connsiteY4" fmla="*/ 262595 h 364784"/>
                <a:gd name="connsiteX5" fmla="*/ 92110 w 154027"/>
                <a:gd name="connsiteY5" fmla="*/ 159408 h 364784"/>
                <a:gd name="connsiteX6" fmla="*/ 35 w 154027"/>
                <a:gd name="connsiteY6" fmla="*/ 658 h 36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027" h="364784">
                  <a:moveTo>
                    <a:pt x="35" y="658"/>
                  </a:moveTo>
                  <a:cubicBezTo>
                    <a:pt x="1887" y="11506"/>
                    <a:pt x="80997" y="174489"/>
                    <a:pt x="103222" y="224495"/>
                  </a:cubicBezTo>
                  <a:cubicBezTo>
                    <a:pt x="125447" y="274501"/>
                    <a:pt x="124918" y="277412"/>
                    <a:pt x="133385" y="300695"/>
                  </a:cubicBezTo>
                  <a:cubicBezTo>
                    <a:pt x="141852" y="323978"/>
                    <a:pt x="153758" y="370545"/>
                    <a:pt x="154022" y="364195"/>
                  </a:cubicBezTo>
                  <a:cubicBezTo>
                    <a:pt x="154286" y="357845"/>
                    <a:pt x="145291" y="296726"/>
                    <a:pt x="134972" y="262595"/>
                  </a:cubicBezTo>
                  <a:cubicBezTo>
                    <a:pt x="124653" y="228464"/>
                    <a:pt x="114600" y="202800"/>
                    <a:pt x="92110" y="159408"/>
                  </a:cubicBezTo>
                  <a:cubicBezTo>
                    <a:pt x="69620" y="116016"/>
                    <a:pt x="-1817" y="-10190"/>
                    <a:pt x="35" y="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8" name="フリーフォーム: 図形 1147">
              <a:extLst>
                <a:ext uri="{FF2B5EF4-FFF2-40B4-BE49-F238E27FC236}">
                  <a16:creationId xmlns:a16="http://schemas.microsoft.com/office/drawing/2014/main" id="{87961D89-40DA-4EC7-8B53-F1A898CD8865}"/>
                </a:ext>
              </a:extLst>
            </p:cNvPr>
            <p:cNvSpPr/>
            <p:nvPr/>
          </p:nvSpPr>
          <p:spPr>
            <a:xfrm>
              <a:off x="6486525" y="4313238"/>
              <a:ext cx="218353" cy="377718"/>
            </a:xfrm>
            <a:custGeom>
              <a:avLst/>
              <a:gdLst>
                <a:gd name="connsiteX0" fmla="*/ 0 w 218353"/>
                <a:gd name="connsiteY0" fmla="*/ 0 h 377718"/>
                <a:gd name="connsiteX1" fmla="*/ 63500 w 218353"/>
                <a:gd name="connsiteY1" fmla="*/ 131762 h 377718"/>
                <a:gd name="connsiteX2" fmla="*/ 215900 w 218353"/>
                <a:gd name="connsiteY2" fmla="*/ 374650 h 377718"/>
                <a:gd name="connsiteX3" fmla="*/ 147638 w 218353"/>
                <a:gd name="connsiteY3" fmla="*/ 252412 h 377718"/>
                <a:gd name="connsiteX4" fmla="*/ 0 w 218353"/>
                <a:gd name="connsiteY4" fmla="*/ 0 h 37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53" h="377718">
                  <a:moveTo>
                    <a:pt x="0" y="0"/>
                  </a:moveTo>
                  <a:cubicBezTo>
                    <a:pt x="13758" y="34660"/>
                    <a:pt x="27517" y="69320"/>
                    <a:pt x="63500" y="131762"/>
                  </a:cubicBezTo>
                  <a:cubicBezTo>
                    <a:pt x="99483" y="194204"/>
                    <a:pt x="201877" y="354542"/>
                    <a:pt x="215900" y="374650"/>
                  </a:cubicBezTo>
                  <a:cubicBezTo>
                    <a:pt x="229923" y="394758"/>
                    <a:pt x="180711" y="311679"/>
                    <a:pt x="147638" y="252412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49" name="フリーフォーム: 図形 1148">
              <a:extLst>
                <a:ext uri="{FF2B5EF4-FFF2-40B4-BE49-F238E27FC236}">
                  <a16:creationId xmlns:a16="http://schemas.microsoft.com/office/drawing/2014/main" id="{EB0DE210-DAC4-4F83-910B-834F604040EB}"/>
                </a:ext>
              </a:extLst>
            </p:cNvPr>
            <p:cNvSpPr/>
            <p:nvPr/>
          </p:nvSpPr>
          <p:spPr>
            <a:xfrm>
              <a:off x="6467374" y="4306372"/>
              <a:ext cx="278331" cy="675301"/>
            </a:xfrm>
            <a:custGeom>
              <a:avLst/>
              <a:gdLst>
                <a:gd name="connsiteX0" fmla="*/ 101 w 278331"/>
                <a:gd name="connsiteY0" fmla="*/ 516 h 675301"/>
                <a:gd name="connsiteX1" fmla="*/ 157264 w 278331"/>
                <a:gd name="connsiteY1" fmla="*/ 297378 h 675301"/>
                <a:gd name="connsiteX2" fmla="*/ 227114 w 278331"/>
                <a:gd name="connsiteY2" fmla="*/ 441841 h 675301"/>
                <a:gd name="connsiteX3" fmla="*/ 274739 w 278331"/>
                <a:gd name="connsiteY3" fmla="*/ 670441 h 675301"/>
                <a:gd name="connsiteX4" fmla="*/ 271564 w 278331"/>
                <a:gd name="connsiteY4" fmla="*/ 584716 h 675301"/>
                <a:gd name="connsiteX5" fmla="*/ 244576 w 278331"/>
                <a:gd name="connsiteY5" fmla="*/ 429141 h 675301"/>
                <a:gd name="connsiteX6" fmla="*/ 135039 w 278331"/>
                <a:gd name="connsiteY6" fmla="*/ 230703 h 675301"/>
                <a:gd name="connsiteX7" fmla="*/ 101 w 278331"/>
                <a:gd name="connsiteY7" fmla="*/ 516 h 6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331" h="675301">
                  <a:moveTo>
                    <a:pt x="101" y="516"/>
                  </a:moveTo>
                  <a:cubicBezTo>
                    <a:pt x="3805" y="11628"/>
                    <a:pt x="119428" y="223824"/>
                    <a:pt x="157264" y="297378"/>
                  </a:cubicBezTo>
                  <a:cubicBezTo>
                    <a:pt x="195100" y="370932"/>
                    <a:pt x="207535" y="379664"/>
                    <a:pt x="227114" y="441841"/>
                  </a:cubicBezTo>
                  <a:cubicBezTo>
                    <a:pt x="246693" y="504018"/>
                    <a:pt x="267331" y="646629"/>
                    <a:pt x="274739" y="670441"/>
                  </a:cubicBezTo>
                  <a:cubicBezTo>
                    <a:pt x="282147" y="694254"/>
                    <a:pt x="276591" y="624933"/>
                    <a:pt x="271564" y="584716"/>
                  </a:cubicBezTo>
                  <a:cubicBezTo>
                    <a:pt x="266537" y="544499"/>
                    <a:pt x="267330" y="488143"/>
                    <a:pt x="244576" y="429141"/>
                  </a:cubicBezTo>
                  <a:cubicBezTo>
                    <a:pt x="221822" y="370139"/>
                    <a:pt x="174991" y="300818"/>
                    <a:pt x="135039" y="230703"/>
                  </a:cubicBezTo>
                  <a:cubicBezTo>
                    <a:pt x="95087" y="160588"/>
                    <a:pt x="-3603" y="-10596"/>
                    <a:pt x="101" y="5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0" name="フリーフォーム: 図形 1149">
              <a:extLst>
                <a:ext uri="{FF2B5EF4-FFF2-40B4-BE49-F238E27FC236}">
                  <a16:creationId xmlns:a16="http://schemas.microsoft.com/office/drawing/2014/main" id="{0776FB88-2D0D-4271-A34D-3666BD6A673F}"/>
                </a:ext>
              </a:extLst>
            </p:cNvPr>
            <p:cNvSpPr/>
            <p:nvPr/>
          </p:nvSpPr>
          <p:spPr>
            <a:xfrm>
              <a:off x="6554190" y="4278772"/>
              <a:ext cx="247057" cy="291619"/>
            </a:xfrm>
            <a:custGeom>
              <a:avLst/>
              <a:gdLst>
                <a:gd name="connsiteX0" fmla="*/ 2185 w 247057"/>
                <a:gd name="connsiteY0" fmla="*/ 5891 h 291619"/>
                <a:gd name="connsiteX1" fmla="*/ 240310 w 247057"/>
                <a:gd name="connsiteY1" fmla="*/ 285291 h 291619"/>
                <a:gd name="connsiteX2" fmla="*/ 176810 w 247057"/>
                <a:gd name="connsiteY2" fmla="*/ 193216 h 291619"/>
                <a:gd name="connsiteX3" fmla="*/ 124423 w 247057"/>
                <a:gd name="connsiteY3" fmla="*/ 102728 h 291619"/>
                <a:gd name="connsiteX4" fmla="*/ 2185 w 247057"/>
                <a:gd name="connsiteY4" fmla="*/ 5891 h 29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057" h="291619">
                  <a:moveTo>
                    <a:pt x="2185" y="5891"/>
                  </a:moveTo>
                  <a:cubicBezTo>
                    <a:pt x="21499" y="36318"/>
                    <a:pt x="211206" y="254070"/>
                    <a:pt x="240310" y="285291"/>
                  </a:cubicBezTo>
                  <a:cubicBezTo>
                    <a:pt x="269414" y="316512"/>
                    <a:pt x="196124" y="223643"/>
                    <a:pt x="176810" y="193216"/>
                  </a:cubicBezTo>
                  <a:cubicBezTo>
                    <a:pt x="157496" y="162789"/>
                    <a:pt x="151675" y="134214"/>
                    <a:pt x="124423" y="102728"/>
                  </a:cubicBezTo>
                  <a:cubicBezTo>
                    <a:pt x="97171" y="71243"/>
                    <a:pt x="-17129" y="-24536"/>
                    <a:pt x="2185" y="58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1" name="フリーフォーム: 図形 1150">
              <a:extLst>
                <a:ext uri="{FF2B5EF4-FFF2-40B4-BE49-F238E27FC236}">
                  <a16:creationId xmlns:a16="http://schemas.microsoft.com/office/drawing/2014/main" id="{5D0E21EE-7CAF-4771-A185-0328ECB7C1DA}"/>
                </a:ext>
              </a:extLst>
            </p:cNvPr>
            <p:cNvSpPr/>
            <p:nvPr/>
          </p:nvSpPr>
          <p:spPr>
            <a:xfrm>
              <a:off x="6583317" y="4336722"/>
              <a:ext cx="353081" cy="541666"/>
            </a:xfrm>
            <a:custGeom>
              <a:avLst/>
              <a:gdLst>
                <a:gd name="connsiteX0" fmla="*/ 46 w 353081"/>
                <a:gd name="connsiteY0" fmla="*/ 328 h 541666"/>
                <a:gd name="connsiteX1" fmla="*/ 77833 w 353081"/>
                <a:gd name="connsiteY1" fmla="*/ 157491 h 541666"/>
                <a:gd name="connsiteX2" fmla="*/ 238171 w 353081"/>
                <a:gd name="connsiteY2" fmla="*/ 319416 h 541666"/>
                <a:gd name="connsiteX3" fmla="*/ 325483 w 353081"/>
                <a:gd name="connsiteY3" fmla="*/ 411491 h 541666"/>
                <a:gd name="connsiteX4" fmla="*/ 352471 w 353081"/>
                <a:gd name="connsiteY4" fmla="*/ 541666 h 541666"/>
                <a:gd name="connsiteX5" fmla="*/ 304846 w 353081"/>
                <a:gd name="connsiteY5" fmla="*/ 413078 h 541666"/>
                <a:gd name="connsiteX6" fmla="*/ 201658 w 353081"/>
                <a:gd name="connsiteY6" fmla="*/ 317828 h 541666"/>
                <a:gd name="connsiteX7" fmla="*/ 87358 w 353081"/>
                <a:gd name="connsiteY7" fmla="*/ 200353 h 541666"/>
                <a:gd name="connsiteX8" fmla="*/ 46 w 353081"/>
                <a:gd name="connsiteY8" fmla="*/ 328 h 54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081" h="541666">
                  <a:moveTo>
                    <a:pt x="46" y="328"/>
                  </a:moveTo>
                  <a:cubicBezTo>
                    <a:pt x="-1542" y="-6816"/>
                    <a:pt x="38145" y="104310"/>
                    <a:pt x="77833" y="157491"/>
                  </a:cubicBezTo>
                  <a:cubicBezTo>
                    <a:pt x="117521" y="210672"/>
                    <a:pt x="238171" y="319416"/>
                    <a:pt x="238171" y="319416"/>
                  </a:cubicBezTo>
                  <a:cubicBezTo>
                    <a:pt x="279446" y="361749"/>
                    <a:pt x="306433" y="374449"/>
                    <a:pt x="325483" y="411491"/>
                  </a:cubicBezTo>
                  <a:cubicBezTo>
                    <a:pt x="344533" y="448533"/>
                    <a:pt x="355910" y="541402"/>
                    <a:pt x="352471" y="541666"/>
                  </a:cubicBezTo>
                  <a:cubicBezTo>
                    <a:pt x="349032" y="541930"/>
                    <a:pt x="329981" y="450384"/>
                    <a:pt x="304846" y="413078"/>
                  </a:cubicBezTo>
                  <a:cubicBezTo>
                    <a:pt x="279711" y="375772"/>
                    <a:pt x="237906" y="353282"/>
                    <a:pt x="201658" y="317828"/>
                  </a:cubicBezTo>
                  <a:cubicBezTo>
                    <a:pt x="165410" y="282374"/>
                    <a:pt x="118843" y="248772"/>
                    <a:pt x="87358" y="200353"/>
                  </a:cubicBezTo>
                  <a:cubicBezTo>
                    <a:pt x="55873" y="151934"/>
                    <a:pt x="1634" y="7472"/>
                    <a:pt x="46" y="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2" name="フリーフォーム: 図形 1151">
              <a:extLst>
                <a:ext uri="{FF2B5EF4-FFF2-40B4-BE49-F238E27FC236}">
                  <a16:creationId xmlns:a16="http://schemas.microsoft.com/office/drawing/2014/main" id="{D3507A0E-581D-49C3-8449-CC669A20470D}"/>
                </a:ext>
              </a:extLst>
            </p:cNvPr>
            <p:cNvSpPr/>
            <p:nvPr/>
          </p:nvSpPr>
          <p:spPr>
            <a:xfrm>
              <a:off x="6640518" y="4420512"/>
              <a:ext cx="323063" cy="481585"/>
            </a:xfrm>
            <a:custGeom>
              <a:avLst/>
              <a:gdLst>
                <a:gd name="connsiteX0" fmla="*/ 14282 w 323063"/>
                <a:gd name="connsiteY0" fmla="*/ 10201 h 481585"/>
                <a:gd name="connsiteX1" fmla="*/ 258757 w 323063"/>
                <a:gd name="connsiteY1" fmla="*/ 272138 h 481585"/>
                <a:gd name="connsiteX2" fmla="*/ 279395 w 323063"/>
                <a:gd name="connsiteY2" fmla="*/ 295951 h 481585"/>
                <a:gd name="connsiteX3" fmla="*/ 322257 w 323063"/>
                <a:gd name="connsiteY3" fmla="*/ 480101 h 481585"/>
                <a:gd name="connsiteX4" fmla="*/ 303207 w 323063"/>
                <a:gd name="connsiteY4" fmla="*/ 376913 h 481585"/>
                <a:gd name="connsiteX5" fmla="*/ 252407 w 323063"/>
                <a:gd name="connsiteY5" fmla="*/ 272138 h 481585"/>
                <a:gd name="connsiteX6" fmla="*/ 128582 w 323063"/>
                <a:gd name="connsiteY6" fmla="*/ 134026 h 481585"/>
                <a:gd name="connsiteX7" fmla="*/ 38095 w 323063"/>
                <a:gd name="connsiteY7" fmla="*/ 59413 h 481585"/>
                <a:gd name="connsiteX8" fmla="*/ 14282 w 323063"/>
                <a:gd name="connsiteY8" fmla="*/ 10201 h 48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063" h="481585">
                  <a:moveTo>
                    <a:pt x="14282" y="10201"/>
                  </a:moveTo>
                  <a:cubicBezTo>
                    <a:pt x="51059" y="45655"/>
                    <a:pt x="214572" y="224513"/>
                    <a:pt x="258757" y="272138"/>
                  </a:cubicBezTo>
                  <a:cubicBezTo>
                    <a:pt x="302942" y="319763"/>
                    <a:pt x="268812" y="261290"/>
                    <a:pt x="279395" y="295951"/>
                  </a:cubicBezTo>
                  <a:cubicBezTo>
                    <a:pt x="289978" y="330612"/>
                    <a:pt x="318288" y="466607"/>
                    <a:pt x="322257" y="480101"/>
                  </a:cubicBezTo>
                  <a:cubicBezTo>
                    <a:pt x="326226" y="493595"/>
                    <a:pt x="314849" y="411574"/>
                    <a:pt x="303207" y="376913"/>
                  </a:cubicBezTo>
                  <a:cubicBezTo>
                    <a:pt x="291565" y="342253"/>
                    <a:pt x="281511" y="312619"/>
                    <a:pt x="252407" y="272138"/>
                  </a:cubicBezTo>
                  <a:cubicBezTo>
                    <a:pt x="223303" y="231657"/>
                    <a:pt x="164301" y="169480"/>
                    <a:pt x="128582" y="134026"/>
                  </a:cubicBezTo>
                  <a:cubicBezTo>
                    <a:pt x="92863" y="98572"/>
                    <a:pt x="54764" y="77140"/>
                    <a:pt x="38095" y="59413"/>
                  </a:cubicBezTo>
                  <a:cubicBezTo>
                    <a:pt x="21426" y="41686"/>
                    <a:pt x="-22495" y="-25253"/>
                    <a:pt x="14282" y="102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3" name="フリーフォーム: 図形 1152">
              <a:extLst>
                <a:ext uri="{FF2B5EF4-FFF2-40B4-BE49-F238E27FC236}">
                  <a16:creationId xmlns:a16="http://schemas.microsoft.com/office/drawing/2014/main" id="{5F78E542-B14F-4E4F-AE51-777C38D9F102}"/>
                </a:ext>
              </a:extLst>
            </p:cNvPr>
            <p:cNvSpPr/>
            <p:nvPr/>
          </p:nvSpPr>
          <p:spPr>
            <a:xfrm>
              <a:off x="6732588" y="4783507"/>
              <a:ext cx="92633" cy="300080"/>
            </a:xfrm>
            <a:custGeom>
              <a:avLst/>
              <a:gdLst>
                <a:gd name="connsiteX0" fmla="*/ 0 w 92633"/>
                <a:gd name="connsiteY0" fmla="*/ 1218 h 300080"/>
                <a:gd name="connsiteX1" fmla="*/ 69850 w 92633"/>
                <a:gd name="connsiteY1" fmla="*/ 131393 h 300080"/>
                <a:gd name="connsiteX2" fmla="*/ 90487 w 92633"/>
                <a:gd name="connsiteY2" fmla="*/ 298081 h 300080"/>
                <a:gd name="connsiteX3" fmla="*/ 25400 w 92633"/>
                <a:gd name="connsiteY3" fmla="*/ 225056 h 300080"/>
                <a:gd name="connsiteX4" fmla="*/ 74612 w 92633"/>
                <a:gd name="connsiteY4" fmla="*/ 250456 h 300080"/>
                <a:gd name="connsiteX5" fmla="*/ 71437 w 92633"/>
                <a:gd name="connsiteY5" fmla="*/ 209181 h 300080"/>
                <a:gd name="connsiteX6" fmla="*/ 0 w 92633"/>
                <a:gd name="connsiteY6" fmla="*/ 1218 h 30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633" h="300080">
                  <a:moveTo>
                    <a:pt x="0" y="1218"/>
                  </a:moveTo>
                  <a:cubicBezTo>
                    <a:pt x="-265" y="-11747"/>
                    <a:pt x="54769" y="81916"/>
                    <a:pt x="69850" y="131393"/>
                  </a:cubicBezTo>
                  <a:cubicBezTo>
                    <a:pt x="84931" y="180870"/>
                    <a:pt x="97895" y="282471"/>
                    <a:pt x="90487" y="298081"/>
                  </a:cubicBezTo>
                  <a:cubicBezTo>
                    <a:pt x="83079" y="313692"/>
                    <a:pt x="28046" y="232993"/>
                    <a:pt x="25400" y="225056"/>
                  </a:cubicBezTo>
                  <a:cubicBezTo>
                    <a:pt x="22754" y="217119"/>
                    <a:pt x="66939" y="253102"/>
                    <a:pt x="74612" y="250456"/>
                  </a:cubicBezTo>
                  <a:cubicBezTo>
                    <a:pt x="82285" y="247810"/>
                    <a:pt x="80433" y="245958"/>
                    <a:pt x="71437" y="209181"/>
                  </a:cubicBezTo>
                  <a:cubicBezTo>
                    <a:pt x="62441" y="172404"/>
                    <a:pt x="265" y="14183"/>
                    <a:pt x="0" y="1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4" name="フリーフォーム: 図形 1153">
              <a:extLst>
                <a:ext uri="{FF2B5EF4-FFF2-40B4-BE49-F238E27FC236}">
                  <a16:creationId xmlns:a16="http://schemas.microsoft.com/office/drawing/2014/main" id="{5F5F4356-673B-4AB2-8977-394F5D6D68FE}"/>
                </a:ext>
              </a:extLst>
            </p:cNvPr>
            <p:cNvSpPr/>
            <p:nvPr/>
          </p:nvSpPr>
          <p:spPr>
            <a:xfrm>
              <a:off x="6754813" y="4727575"/>
              <a:ext cx="326049" cy="293714"/>
            </a:xfrm>
            <a:custGeom>
              <a:avLst/>
              <a:gdLst>
                <a:gd name="connsiteX0" fmla="*/ 0 w 326049"/>
                <a:gd name="connsiteY0" fmla="*/ 0 h 293714"/>
                <a:gd name="connsiteX1" fmla="*/ 196850 w 326049"/>
                <a:gd name="connsiteY1" fmla="*/ 190500 h 293714"/>
                <a:gd name="connsiteX2" fmla="*/ 323850 w 326049"/>
                <a:gd name="connsiteY2" fmla="*/ 292100 h 293714"/>
                <a:gd name="connsiteX3" fmla="*/ 271462 w 326049"/>
                <a:gd name="connsiteY3" fmla="*/ 247650 h 293714"/>
                <a:gd name="connsiteX4" fmla="*/ 195262 w 326049"/>
                <a:gd name="connsiteY4" fmla="*/ 177800 h 293714"/>
                <a:gd name="connsiteX5" fmla="*/ 0 w 326049"/>
                <a:gd name="connsiteY5" fmla="*/ 0 h 29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6049" h="293714">
                  <a:moveTo>
                    <a:pt x="0" y="0"/>
                  </a:moveTo>
                  <a:cubicBezTo>
                    <a:pt x="71437" y="70908"/>
                    <a:pt x="142875" y="141817"/>
                    <a:pt x="196850" y="190500"/>
                  </a:cubicBezTo>
                  <a:cubicBezTo>
                    <a:pt x="250825" y="239183"/>
                    <a:pt x="311415" y="282575"/>
                    <a:pt x="323850" y="292100"/>
                  </a:cubicBezTo>
                  <a:cubicBezTo>
                    <a:pt x="336285" y="301625"/>
                    <a:pt x="292893" y="266700"/>
                    <a:pt x="271462" y="247650"/>
                  </a:cubicBezTo>
                  <a:cubicBezTo>
                    <a:pt x="250031" y="228600"/>
                    <a:pt x="195262" y="177800"/>
                    <a:pt x="195262" y="1778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5" name="フリーフォーム: 図形 1154">
              <a:extLst>
                <a:ext uri="{FF2B5EF4-FFF2-40B4-BE49-F238E27FC236}">
                  <a16:creationId xmlns:a16="http://schemas.microsoft.com/office/drawing/2014/main" id="{EEAAB267-0C53-43A3-9D17-AADB87C5A95E}"/>
                </a:ext>
              </a:extLst>
            </p:cNvPr>
            <p:cNvSpPr/>
            <p:nvPr/>
          </p:nvSpPr>
          <p:spPr>
            <a:xfrm>
              <a:off x="6740967" y="4760229"/>
              <a:ext cx="584033" cy="487232"/>
            </a:xfrm>
            <a:custGeom>
              <a:avLst/>
              <a:gdLst>
                <a:gd name="connsiteX0" fmla="*/ 4321 w 584033"/>
                <a:gd name="connsiteY0" fmla="*/ 2271 h 487232"/>
                <a:gd name="connsiteX1" fmla="*/ 317058 w 584033"/>
                <a:gd name="connsiteY1" fmla="*/ 286434 h 487232"/>
                <a:gd name="connsiteX2" fmla="*/ 412308 w 584033"/>
                <a:gd name="connsiteY2" fmla="*/ 388034 h 487232"/>
                <a:gd name="connsiteX3" fmla="*/ 582171 w 584033"/>
                <a:gd name="connsiteY3" fmla="*/ 486459 h 487232"/>
                <a:gd name="connsiteX4" fmla="*/ 491683 w 584033"/>
                <a:gd name="connsiteY4" fmla="*/ 426134 h 487232"/>
                <a:gd name="connsiteX5" fmla="*/ 320233 w 584033"/>
                <a:gd name="connsiteY5" fmla="*/ 289609 h 487232"/>
                <a:gd name="connsiteX6" fmla="*/ 145608 w 584033"/>
                <a:gd name="connsiteY6" fmla="*/ 159434 h 487232"/>
                <a:gd name="connsiteX7" fmla="*/ 4321 w 584033"/>
                <a:gd name="connsiteY7" fmla="*/ 2271 h 48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4033" h="487232">
                  <a:moveTo>
                    <a:pt x="4321" y="2271"/>
                  </a:moveTo>
                  <a:cubicBezTo>
                    <a:pt x="32896" y="23438"/>
                    <a:pt x="249060" y="222140"/>
                    <a:pt x="317058" y="286434"/>
                  </a:cubicBezTo>
                  <a:cubicBezTo>
                    <a:pt x="385056" y="350728"/>
                    <a:pt x="368122" y="354696"/>
                    <a:pt x="412308" y="388034"/>
                  </a:cubicBezTo>
                  <a:cubicBezTo>
                    <a:pt x="456494" y="421372"/>
                    <a:pt x="568942" y="480109"/>
                    <a:pt x="582171" y="486459"/>
                  </a:cubicBezTo>
                  <a:cubicBezTo>
                    <a:pt x="595400" y="492809"/>
                    <a:pt x="535339" y="458942"/>
                    <a:pt x="491683" y="426134"/>
                  </a:cubicBezTo>
                  <a:cubicBezTo>
                    <a:pt x="448027" y="393326"/>
                    <a:pt x="377912" y="334059"/>
                    <a:pt x="320233" y="289609"/>
                  </a:cubicBezTo>
                  <a:cubicBezTo>
                    <a:pt x="262554" y="245159"/>
                    <a:pt x="194820" y="205207"/>
                    <a:pt x="145608" y="159434"/>
                  </a:cubicBezTo>
                  <a:cubicBezTo>
                    <a:pt x="96396" y="113661"/>
                    <a:pt x="-24254" y="-18896"/>
                    <a:pt x="4321" y="2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6" name="フリーフォーム: 図形 1155">
              <a:extLst>
                <a:ext uri="{FF2B5EF4-FFF2-40B4-BE49-F238E27FC236}">
                  <a16:creationId xmlns:a16="http://schemas.microsoft.com/office/drawing/2014/main" id="{18E4724A-B5E6-482B-BE49-828E8F3B3551}"/>
                </a:ext>
              </a:extLst>
            </p:cNvPr>
            <p:cNvSpPr/>
            <p:nvPr/>
          </p:nvSpPr>
          <p:spPr>
            <a:xfrm>
              <a:off x="7150100" y="5103813"/>
              <a:ext cx="516108" cy="246135"/>
            </a:xfrm>
            <a:custGeom>
              <a:avLst/>
              <a:gdLst>
                <a:gd name="connsiteX0" fmla="*/ 0 w 516108"/>
                <a:gd name="connsiteY0" fmla="*/ 0 h 246135"/>
                <a:gd name="connsiteX1" fmla="*/ 182563 w 516108"/>
                <a:gd name="connsiteY1" fmla="*/ 120650 h 246135"/>
                <a:gd name="connsiteX2" fmla="*/ 307975 w 516108"/>
                <a:gd name="connsiteY2" fmla="*/ 171450 h 246135"/>
                <a:gd name="connsiteX3" fmla="*/ 515938 w 516108"/>
                <a:gd name="connsiteY3" fmla="*/ 246062 h 246135"/>
                <a:gd name="connsiteX4" fmla="*/ 271463 w 516108"/>
                <a:gd name="connsiteY4" fmla="*/ 157162 h 246135"/>
                <a:gd name="connsiteX5" fmla="*/ 146050 w 516108"/>
                <a:gd name="connsiteY5" fmla="*/ 84137 h 246135"/>
                <a:gd name="connsiteX6" fmla="*/ 0 w 516108"/>
                <a:gd name="connsiteY6" fmla="*/ 0 h 24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108" h="246135">
                  <a:moveTo>
                    <a:pt x="0" y="0"/>
                  </a:moveTo>
                  <a:cubicBezTo>
                    <a:pt x="65617" y="46037"/>
                    <a:pt x="131234" y="92075"/>
                    <a:pt x="182563" y="120650"/>
                  </a:cubicBezTo>
                  <a:cubicBezTo>
                    <a:pt x="233892" y="149225"/>
                    <a:pt x="252413" y="150548"/>
                    <a:pt x="307975" y="171450"/>
                  </a:cubicBezTo>
                  <a:cubicBezTo>
                    <a:pt x="363537" y="192352"/>
                    <a:pt x="522023" y="248443"/>
                    <a:pt x="515938" y="246062"/>
                  </a:cubicBezTo>
                  <a:cubicBezTo>
                    <a:pt x="509853" y="243681"/>
                    <a:pt x="333111" y="184149"/>
                    <a:pt x="271463" y="157162"/>
                  </a:cubicBezTo>
                  <a:cubicBezTo>
                    <a:pt x="209815" y="130175"/>
                    <a:pt x="146050" y="84137"/>
                    <a:pt x="146050" y="84137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7" name="フリーフォーム: 図形 1156">
              <a:extLst>
                <a:ext uri="{FF2B5EF4-FFF2-40B4-BE49-F238E27FC236}">
                  <a16:creationId xmlns:a16="http://schemas.microsoft.com/office/drawing/2014/main" id="{C797EE21-3F7C-4EEF-ABA3-312179F6F3BC}"/>
                </a:ext>
              </a:extLst>
            </p:cNvPr>
            <p:cNvSpPr/>
            <p:nvPr/>
          </p:nvSpPr>
          <p:spPr>
            <a:xfrm>
              <a:off x="7340600" y="5253038"/>
              <a:ext cx="359118" cy="161993"/>
            </a:xfrm>
            <a:custGeom>
              <a:avLst/>
              <a:gdLst>
                <a:gd name="connsiteX0" fmla="*/ 0 w 359118"/>
                <a:gd name="connsiteY0" fmla="*/ 0 h 161993"/>
                <a:gd name="connsiteX1" fmla="*/ 290513 w 359118"/>
                <a:gd name="connsiteY1" fmla="*/ 147637 h 161993"/>
                <a:gd name="connsiteX2" fmla="*/ 323850 w 359118"/>
                <a:gd name="connsiteY2" fmla="*/ 153987 h 161993"/>
                <a:gd name="connsiteX3" fmla="*/ 358775 w 359118"/>
                <a:gd name="connsiteY3" fmla="*/ 127000 h 161993"/>
                <a:gd name="connsiteX4" fmla="*/ 301625 w 359118"/>
                <a:gd name="connsiteY4" fmla="*/ 136525 h 161993"/>
                <a:gd name="connsiteX5" fmla="*/ 250825 w 359118"/>
                <a:gd name="connsiteY5" fmla="*/ 114300 h 161993"/>
                <a:gd name="connsiteX6" fmla="*/ 0 w 359118"/>
                <a:gd name="connsiteY6" fmla="*/ 0 h 1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118" h="161993">
                  <a:moveTo>
                    <a:pt x="0" y="0"/>
                  </a:moveTo>
                  <a:lnTo>
                    <a:pt x="290513" y="147637"/>
                  </a:lnTo>
                  <a:cubicBezTo>
                    <a:pt x="344488" y="173301"/>
                    <a:pt x="312473" y="157426"/>
                    <a:pt x="323850" y="153987"/>
                  </a:cubicBezTo>
                  <a:cubicBezTo>
                    <a:pt x="335227" y="150548"/>
                    <a:pt x="362479" y="129910"/>
                    <a:pt x="358775" y="127000"/>
                  </a:cubicBezTo>
                  <a:cubicBezTo>
                    <a:pt x="355071" y="124090"/>
                    <a:pt x="319617" y="138642"/>
                    <a:pt x="301625" y="136525"/>
                  </a:cubicBezTo>
                  <a:cubicBezTo>
                    <a:pt x="283633" y="134408"/>
                    <a:pt x="250825" y="114300"/>
                    <a:pt x="250825" y="1143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8" name="フリーフォーム: 図形 1157">
              <a:extLst>
                <a:ext uri="{FF2B5EF4-FFF2-40B4-BE49-F238E27FC236}">
                  <a16:creationId xmlns:a16="http://schemas.microsoft.com/office/drawing/2014/main" id="{8BAB82D0-2D84-42D5-8E39-76E4881BE532}"/>
                </a:ext>
              </a:extLst>
            </p:cNvPr>
            <p:cNvSpPr/>
            <p:nvPr/>
          </p:nvSpPr>
          <p:spPr>
            <a:xfrm>
              <a:off x="7700748" y="5437185"/>
              <a:ext cx="249979" cy="119075"/>
            </a:xfrm>
            <a:custGeom>
              <a:avLst/>
              <a:gdLst>
                <a:gd name="connsiteX0" fmla="*/ 215 w 249979"/>
                <a:gd name="connsiteY0" fmla="*/ 3 h 119075"/>
                <a:gd name="connsiteX1" fmla="*/ 206590 w 249979"/>
                <a:gd name="connsiteY1" fmla="*/ 80965 h 119075"/>
                <a:gd name="connsiteX2" fmla="*/ 247865 w 249979"/>
                <a:gd name="connsiteY2" fmla="*/ 119065 h 119075"/>
                <a:gd name="connsiteX3" fmla="*/ 168490 w 249979"/>
                <a:gd name="connsiteY3" fmla="*/ 77790 h 119075"/>
                <a:gd name="connsiteX4" fmla="*/ 215 w 249979"/>
                <a:gd name="connsiteY4" fmla="*/ 3 h 1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979" h="119075">
                  <a:moveTo>
                    <a:pt x="215" y="3"/>
                  </a:moveTo>
                  <a:cubicBezTo>
                    <a:pt x="6565" y="532"/>
                    <a:pt x="165315" y="61121"/>
                    <a:pt x="206590" y="80965"/>
                  </a:cubicBezTo>
                  <a:cubicBezTo>
                    <a:pt x="247865" y="100809"/>
                    <a:pt x="254215" y="119594"/>
                    <a:pt x="247865" y="119065"/>
                  </a:cubicBezTo>
                  <a:cubicBezTo>
                    <a:pt x="241515" y="118536"/>
                    <a:pt x="207648" y="96840"/>
                    <a:pt x="168490" y="77790"/>
                  </a:cubicBezTo>
                  <a:cubicBezTo>
                    <a:pt x="129332" y="58740"/>
                    <a:pt x="-6135" y="-526"/>
                    <a:pt x="215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59" name="フリーフォーム: 図形 1158">
              <a:extLst>
                <a:ext uri="{FF2B5EF4-FFF2-40B4-BE49-F238E27FC236}">
                  <a16:creationId xmlns:a16="http://schemas.microsoft.com/office/drawing/2014/main" id="{F6AA4CED-DF5D-4BDA-AB19-34C21FF8E70E}"/>
                </a:ext>
              </a:extLst>
            </p:cNvPr>
            <p:cNvSpPr/>
            <p:nvPr/>
          </p:nvSpPr>
          <p:spPr>
            <a:xfrm>
              <a:off x="7833784" y="5507037"/>
              <a:ext cx="102770" cy="49486"/>
            </a:xfrm>
            <a:custGeom>
              <a:avLst/>
              <a:gdLst>
                <a:gd name="connsiteX0" fmla="*/ 529 w 102770"/>
                <a:gd name="connsiteY0" fmla="*/ 49213 h 49486"/>
                <a:gd name="connsiteX1" fmla="*/ 67204 w 102770"/>
                <a:gd name="connsiteY1" fmla="*/ 20638 h 49486"/>
                <a:gd name="connsiteX2" fmla="*/ 102129 w 102770"/>
                <a:gd name="connsiteY2" fmla="*/ 38101 h 49486"/>
                <a:gd name="connsiteX3" fmla="*/ 38629 w 102770"/>
                <a:gd name="connsiteY3" fmla="*/ 1 h 49486"/>
                <a:gd name="connsiteX4" fmla="*/ 529 w 102770"/>
                <a:gd name="connsiteY4" fmla="*/ 49213 h 4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770" h="49486">
                  <a:moveTo>
                    <a:pt x="529" y="49213"/>
                  </a:moveTo>
                  <a:cubicBezTo>
                    <a:pt x="5292" y="52653"/>
                    <a:pt x="50271" y="22490"/>
                    <a:pt x="67204" y="20638"/>
                  </a:cubicBezTo>
                  <a:cubicBezTo>
                    <a:pt x="84137" y="18786"/>
                    <a:pt x="106892" y="41540"/>
                    <a:pt x="102129" y="38101"/>
                  </a:cubicBezTo>
                  <a:cubicBezTo>
                    <a:pt x="97367" y="34661"/>
                    <a:pt x="52916" y="-263"/>
                    <a:pt x="38629" y="1"/>
                  </a:cubicBezTo>
                  <a:cubicBezTo>
                    <a:pt x="24342" y="265"/>
                    <a:pt x="-4234" y="45773"/>
                    <a:pt x="529" y="492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0" name="フリーフォーム: 図形 1159">
              <a:extLst>
                <a:ext uri="{FF2B5EF4-FFF2-40B4-BE49-F238E27FC236}">
                  <a16:creationId xmlns:a16="http://schemas.microsoft.com/office/drawing/2014/main" id="{6CC1C619-03CF-4474-B358-F62FC4844DBF}"/>
                </a:ext>
              </a:extLst>
            </p:cNvPr>
            <p:cNvSpPr/>
            <p:nvPr/>
          </p:nvSpPr>
          <p:spPr>
            <a:xfrm>
              <a:off x="7627980" y="5619746"/>
              <a:ext cx="351186" cy="421407"/>
            </a:xfrm>
            <a:custGeom>
              <a:avLst/>
              <a:gdLst>
                <a:gd name="connsiteX0" fmla="*/ 350795 w 351186"/>
                <a:gd name="connsiteY0" fmla="*/ 4 h 421407"/>
                <a:gd name="connsiteX1" fmla="*/ 266658 w 351186"/>
                <a:gd name="connsiteY1" fmla="*/ 142879 h 421407"/>
                <a:gd name="connsiteX2" fmla="*/ 174583 w 351186"/>
                <a:gd name="connsiteY2" fmla="*/ 228604 h 421407"/>
                <a:gd name="connsiteX3" fmla="*/ 88858 w 351186"/>
                <a:gd name="connsiteY3" fmla="*/ 322267 h 421407"/>
                <a:gd name="connsiteX4" fmla="*/ 25358 w 351186"/>
                <a:gd name="connsiteY4" fmla="*/ 373067 h 421407"/>
                <a:gd name="connsiteX5" fmla="*/ 1545 w 351186"/>
                <a:gd name="connsiteY5" fmla="*/ 420692 h 421407"/>
                <a:gd name="connsiteX6" fmla="*/ 65045 w 351186"/>
                <a:gd name="connsiteY6" fmla="*/ 334967 h 421407"/>
                <a:gd name="connsiteX7" fmla="*/ 138070 w 351186"/>
                <a:gd name="connsiteY7" fmla="*/ 247654 h 421407"/>
                <a:gd name="connsiteX8" fmla="*/ 231733 w 351186"/>
                <a:gd name="connsiteY8" fmla="*/ 147642 h 421407"/>
                <a:gd name="connsiteX9" fmla="*/ 350795 w 351186"/>
                <a:gd name="connsiteY9" fmla="*/ 4 h 42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1186" h="421407">
                  <a:moveTo>
                    <a:pt x="350795" y="4"/>
                  </a:moveTo>
                  <a:cubicBezTo>
                    <a:pt x="356616" y="-790"/>
                    <a:pt x="296027" y="104779"/>
                    <a:pt x="266658" y="142879"/>
                  </a:cubicBezTo>
                  <a:cubicBezTo>
                    <a:pt x="237289" y="180979"/>
                    <a:pt x="204216" y="198706"/>
                    <a:pt x="174583" y="228604"/>
                  </a:cubicBezTo>
                  <a:cubicBezTo>
                    <a:pt x="144950" y="258502"/>
                    <a:pt x="113729" y="298190"/>
                    <a:pt x="88858" y="322267"/>
                  </a:cubicBezTo>
                  <a:cubicBezTo>
                    <a:pt x="63987" y="346344"/>
                    <a:pt x="39910" y="356663"/>
                    <a:pt x="25358" y="373067"/>
                  </a:cubicBezTo>
                  <a:cubicBezTo>
                    <a:pt x="10806" y="389471"/>
                    <a:pt x="-5069" y="427042"/>
                    <a:pt x="1545" y="420692"/>
                  </a:cubicBezTo>
                  <a:cubicBezTo>
                    <a:pt x="8159" y="414342"/>
                    <a:pt x="42291" y="363807"/>
                    <a:pt x="65045" y="334967"/>
                  </a:cubicBezTo>
                  <a:cubicBezTo>
                    <a:pt x="87799" y="306127"/>
                    <a:pt x="110289" y="278875"/>
                    <a:pt x="138070" y="247654"/>
                  </a:cubicBezTo>
                  <a:cubicBezTo>
                    <a:pt x="165851" y="216433"/>
                    <a:pt x="198925" y="190240"/>
                    <a:pt x="231733" y="147642"/>
                  </a:cubicBezTo>
                  <a:cubicBezTo>
                    <a:pt x="264541" y="105044"/>
                    <a:pt x="344974" y="798"/>
                    <a:pt x="350795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1" name="フリーフォーム: 図形 1160">
              <a:extLst>
                <a:ext uri="{FF2B5EF4-FFF2-40B4-BE49-F238E27FC236}">
                  <a16:creationId xmlns:a16="http://schemas.microsoft.com/office/drawing/2014/main" id="{02F42964-2837-4ADD-832A-FA2D137A2903}"/>
                </a:ext>
              </a:extLst>
            </p:cNvPr>
            <p:cNvSpPr/>
            <p:nvPr/>
          </p:nvSpPr>
          <p:spPr>
            <a:xfrm>
              <a:off x="7624522" y="5614926"/>
              <a:ext cx="409816" cy="444240"/>
            </a:xfrm>
            <a:custGeom>
              <a:avLst/>
              <a:gdLst>
                <a:gd name="connsiteX0" fmla="*/ 409816 w 409816"/>
                <a:gd name="connsiteY0" fmla="*/ 62 h 444240"/>
                <a:gd name="connsiteX1" fmla="*/ 252653 w 409816"/>
                <a:gd name="connsiteY1" fmla="*/ 211199 h 444240"/>
                <a:gd name="connsiteX2" fmla="*/ 20878 w 409816"/>
                <a:gd name="connsiteY2" fmla="*/ 425512 h 444240"/>
                <a:gd name="connsiteX3" fmla="*/ 20878 w 409816"/>
                <a:gd name="connsiteY3" fmla="*/ 423924 h 444240"/>
                <a:gd name="connsiteX4" fmla="*/ 108191 w 409816"/>
                <a:gd name="connsiteY4" fmla="*/ 342962 h 444240"/>
                <a:gd name="connsiteX5" fmla="*/ 252653 w 409816"/>
                <a:gd name="connsiteY5" fmla="*/ 190562 h 444240"/>
                <a:gd name="connsiteX6" fmla="*/ 409816 w 409816"/>
                <a:gd name="connsiteY6" fmla="*/ 62 h 444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816" h="444240">
                  <a:moveTo>
                    <a:pt x="409816" y="62"/>
                  </a:moveTo>
                  <a:cubicBezTo>
                    <a:pt x="409816" y="3501"/>
                    <a:pt x="317476" y="140291"/>
                    <a:pt x="252653" y="211199"/>
                  </a:cubicBezTo>
                  <a:cubicBezTo>
                    <a:pt x="187830" y="282107"/>
                    <a:pt x="20878" y="425512"/>
                    <a:pt x="20878" y="425512"/>
                  </a:cubicBezTo>
                  <a:cubicBezTo>
                    <a:pt x="-17751" y="460966"/>
                    <a:pt x="6326" y="437682"/>
                    <a:pt x="20878" y="423924"/>
                  </a:cubicBezTo>
                  <a:cubicBezTo>
                    <a:pt x="35430" y="410166"/>
                    <a:pt x="69562" y="381856"/>
                    <a:pt x="108191" y="342962"/>
                  </a:cubicBezTo>
                  <a:cubicBezTo>
                    <a:pt x="146820" y="304068"/>
                    <a:pt x="203970" y="245595"/>
                    <a:pt x="252653" y="190562"/>
                  </a:cubicBezTo>
                  <a:cubicBezTo>
                    <a:pt x="301336" y="135529"/>
                    <a:pt x="409816" y="-3377"/>
                    <a:pt x="409816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2" name="フリーフォーム: 図形 1161">
              <a:extLst>
                <a:ext uri="{FF2B5EF4-FFF2-40B4-BE49-F238E27FC236}">
                  <a16:creationId xmlns:a16="http://schemas.microsoft.com/office/drawing/2014/main" id="{E0666136-823B-4A64-8FBF-883E8B0F8634}"/>
                </a:ext>
              </a:extLst>
            </p:cNvPr>
            <p:cNvSpPr/>
            <p:nvPr/>
          </p:nvSpPr>
          <p:spPr>
            <a:xfrm>
              <a:off x="7721580" y="5481411"/>
              <a:ext cx="255609" cy="133735"/>
            </a:xfrm>
            <a:custGeom>
              <a:avLst/>
              <a:gdLst>
                <a:gd name="connsiteX0" fmla="*/ 20 w 255609"/>
                <a:gd name="connsiteY0" fmla="*/ 227 h 133735"/>
                <a:gd name="connsiteX1" fmla="*/ 204808 w 255609"/>
                <a:gd name="connsiteY1" fmla="*/ 98652 h 133735"/>
                <a:gd name="connsiteX2" fmla="*/ 255608 w 255609"/>
                <a:gd name="connsiteY2" fmla="*/ 133577 h 133735"/>
                <a:gd name="connsiteX3" fmla="*/ 206395 w 255609"/>
                <a:gd name="connsiteY3" fmla="*/ 87539 h 133735"/>
                <a:gd name="connsiteX4" fmla="*/ 192108 w 255609"/>
                <a:gd name="connsiteY4" fmla="*/ 71664 h 133735"/>
                <a:gd name="connsiteX5" fmla="*/ 20 w 255609"/>
                <a:gd name="connsiteY5" fmla="*/ 227 h 13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609" h="133735">
                  <a:moveTo>
                    <a:pt x="20" y="227"/>
                  </a:moveTo>
                  <a:cubicBezTo>
                    <a:pt x="2137" y="4725"/>
                    <a:pt x="162210" y="76427"/>
                    <a:pt x="204808" y="98652"/>
                  </a:cubicBezTo>
                  <a:cubicBezTo>
                    <a:pt x="247406" y="120877"/>
                    <a:pt x="255344" y="135429"/>
                    <a:pt x="255608" y="133577"/>
                  </a:cubicBezTo>
                  <a:cubicBezTo>
                    <a:pt x="255872" y="131725"/>
                    <a:pt x="216978" y="97858"/>
                    <a:pt x="206395" y="87539"/>
                  </a:cubicBezTo>
                  <a:cubicBezTo>
                    <a:pt x="195812" y="77220"/>
                    <a:pt x="223593" y="84099"/>
                    <a:pt x="192108" y="71664"/>
                  </a:cubicBezTo>
                  <a:cubicBezTo>
                    <a:pt x="160623" y="59229"/>
                    <a:pt x="-2097" y="-4271"/>
                    <a:pt x="20" y="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3" name="フリーフォーム: 図形 1162">
              <a:extLst>
                <a:ext uri="{FF2B5EF4-FFF2-40B4-BE49-F238E27FC236}">
                  <a16:creationId xmlns:a16="http://schemas.microsoft.com/office/drawing/2014/main" id="{D016BE3D-483E-4EAB-B70D-BDDFD3914EC8}"/>
                </a:ext>
              </a:extLst>
            </p:cNvPr>
            <p:cNvSpPr/>
            <p:nvPr/>
          </p:nvSpPr>
          <p:spPr>
            <a:xfrm>
              <a:off x="7054733" y="5360205"/>
              <a:ext cx="553858" cy="689087"/>
            </a:xfrm>
            <a:custGeom>
              <a:avLst/>
              <a:gdLst>
                <a:gd name="connsiteX0" fmla="*/ 6467 w 553858"/>
                <a:gd name="connsiteY0" fmla="*/ 13483 h 689087"/>
                <a:gd name="connsiteX1" fmla="*/ 328730 w 553858"/>
                <a:gd name="connsiteY1" fmla="*/ 457983 h 689087"/>
                <a:gd name="connsiteX2" fmla="*/ 549392 w 553858"/>
                <a:gd name="connsiteY2" fmla="*/ 683408 h 689087"/>
                <a:gd name="connsiteX3" fmla="*/ 470017 w 553858"/>
                <a:gd name="connsiteY3" fmla="*/ 610383 h 689087"/>
                <a:gd name="connsiteX4" fmla="*/ 387467 w 553858"/>
                <a:gd name="connsiteY4" fmla="*/ 489733 h 689087"/>
                <a:gd name="connsiteX5" fmla="*/ 269992 w 553858"/>
                <a:gd name="connsiteY5" fmla="*/ 359558 h 689087"/>
                <a:gd name="connsiteX6" fmla="*/ 123942 w 553858"/>
                <a:gd name="connsiteY6" fmla="*/ 135720 h 689087"/>
                <a:gd name="connsiteX7" fmla="*/ 6467 w 553858"/>
                <a:gd name="connsiteY7" fmla="*/ 13483 h 68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858" h="689087">
                  <a:moveTo>
                    <a:pt x="6467" y="13483"/>
                  </a:moveTo>
                  <a:cubicBezTo>
                    <a:pt x="40598" y="67193"/>
                    <a:pt x="238242" y="346329"/>
                    <a:pt x="328730" y="457983"/>
                  </a:cubicBezTo>
                  <a:cubicBezTo>
                    <a:pt x="419218" y="569637"/>
                    <a:pt x="525844" y="658008"/>
                    <a:pt x="549392" y="683408"/>
                  </a:cubicBezTo>
                  <a:cubicBezTo>
                    <a:pt x="572940" y="708808"/>
                    <a:pt x="497004" y="642662"/>
                    <a:pt x="470017" y="610383"/>
                  </a:cubicBezTo>
                  <a:cubicBezTo>
                    <a:pt x="443030" y="578104"/>
                    <a:pt x="420804" y="531537"/>
                    <a:pt x="387467" y="489733"/>
                  </a:cubicBezTo>
                  <a:cubicBezTo>
                    <a:pt x="354130" y="447929"/>
                    <a:pt x="313913" y="418560"/>
                    <a:pt x="269992" y="359558"/>
                  </a:cubicBezTo>
                  <a:cubicBezTo>
                    <a:pt x="226071" y="300556"/>
                    <a:pt x="165481" y="191282"/>
                    <a:pt x="123942" y="135720"/>
                  </a:cubicBezTo>
                  <a:cubicBezTo>
                    <a:pt x="82403" y="80158"/>
                    <a:pt x="-27664" y="-40227"/>
                    <a:pt x="6467" y="134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4" name="フリーフォーム: 図形 1163">
              <a:extLst>
                <a:ext uri="{FF2B5EF4-FFF2-40B4-BE49-F238E27FC236}">
                  <a16:creationId xmlns:a16="http://schemas.microsoft.com/office/drawing/2014/main" id="{692441A8-6D02-439D-97F5-132AD94D72E5}"/>
                </a:ext>
              </a:extLst>
            </p:cNvPr>
            <p:cNvSpPr/>
            <p:nvPr/>
          </p:nvSpPr>
          <p:spPr>
            <a:xfrm>
              <a:off x="7053892" y="5371401"/>
              <a:ext cx="323496" cy="435364"/>
            </a:xfrm>
            <a:custGeom>
              <a:avLst/>
              <a:gdLst>
                <a:gd name="connsiteX0" fmla="*/ 4133 w 323496"/>
                <a:gd name="connsiteY0" fmla="*/ 5462 h 435364"/>
                <a:gd name="connsiteX1" fmla="*/ 197808 w 323496"/>
                <a:gd name="connsiteY1" fmla="*/ 313437 h 435364"/>
                <a:gd name="connsiteX2" fmla="*/ 321633 w 323496"/>
                <a:gd name="connsiteY2" fmla="*/ 434087 h 435364"/>
                <a:gd name="connsiteX3" fmla="*/ 269246 w 323496"/>
                <a:gd name="connsiteY3" fmla="*/ 372174 h 435364"/>
                <a:gd name="connsiteX4" fmla="*/ 226383 w 323496"/>
                <a:gd name="connsiteY4" fmla="*/ 297562 h 435364"/>
                <a:gd name="connsiteX5" fmla="*/ 77158 w 323496"/>
                <a:gd name="connsiteY5" fmla="*/ 127699 h 435364"/>
                <a:gd name="connsiteX6" fmla="*/ 4133 w 323496"/>
                <a:gd name="connsiteY6" fmla="*/ 5462 h 43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496" h="435364">
                  <a:moveTo>
                    <a:pt x="4133" y="5462"/>
                  </a:moveTo>
                  <a:cubicBezTo>
                    <a:pt x="24241" y="36418"/>
                    <a:pt x="144891" y="242000"/>
                    <a:pt x="197808" y="313437"/>
                  </a:cubicBezTo>
                  <a:cubicBezTo>
                    <a:pt x="250725" y="384875"/>
                    <a:pt x="309727" y="424298"/>
                    <a:pt x="321633" y="434087"/>
                  </a:cubicBezTo>
                  <a:cubicBezTo>
                    <a:pt x="333539" y="443876"/>
                    <a:pt x="285121" y="394928"/>
                    <a:pt x="269246" y="372174"/>
                  </a:cubicBezTo>
                  <a:cubicBezTo>
                    <a:pt x="253371" y="349420"/>
                    <a:pt x="258398" y="338308"/>
                    <a:pt x="226383" y="297562"/>
                  </a:cubicBezTo>
                  <a:cubicBezTo>
                    <a:pt x="194368" y="256816"/>
                    <a:pt x="112348" y="172149"/>
                    <a:pt x="77158" y="127699"/>
                  </a:cubicBezTo>
                  <a:cubicBezTo>
                    <a:pt x="41969" y="83249"/>
                    <a:pt x="-15975" y="-25494"/>
                    <a:pt x="4133" y="54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5" name="フリーフォーム: 図形 1164">
              <a:extLst>
                <a:ext uri="{FF2B5EF4-FFF2-40B4-BE49-F238E27FC236}">
                  <a16:creationId xmlns:a16="http://schemas.microsoft.com/office/drawing/2014/main" id="{D2022C96-B9B4-41F0-8B79-519D9C44A491}"/>
                </a:ext>
              </a:extLst>
            </p:cNvPr>
            <p:cNvSpPr/>
            <p:nvPr/>
          </p:nvSpPr>
          <p:spPr>
            <a:xfrm>
              <a:off x="6884972" y="5170351"/>
              <a:ext cx="165130" cy="173365"/>
            </a:xfrm>
            <a:custGeom>
              <a:avLst/>
              <a:gdLst>
                <a:gd name="connsiteX0" fmla="*/ 16 w 165130"/>
                <a:gd name="connsiteY0" fmla="*/ 137 h 173365"/>
                <a:gd name="connsiteX1" fmla="*/ 80978 w 165130"/>
                <a:gd name="connsiteY1" fmla="*/ 87449 h 173365"/>
                <a:gd name="connsiteX2" fmla="*/ 165116 w 165130"/>
                <a:gd name="connsiteY2" fmla="*/ 173174 h 173365"/>
                <a:gd name="connsiteX3" fmla="*/ 74628 w 165130"/>
                <a:gd name="connsiteY3" fmla="*/ 108087 h 173365"/>
                <a:gd name="connsiteX4" fmla="*/ 16 w 165130"/>
                <a:gd name="connsiteY4" fmla="*/ 137 h 17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30" h="173365">
                  <a:moveTo>
                    <a:pt x="16" y="137"/>
                  </a:moveTo>
                  <a:cubicBezTo>
                    <a:pt x="1074" y="-3302"/>
                    <a:pt x="53461" y="58610"/>
                    <a:pt x="80978" y="87449"/>
                  </a:cubicBezTo>
                  <a:cubicBezTo>
                    <a:pt x="108495" y="116288"/>
                    <a:pt x="166174" y="169735"/>
                    <a:pt x="165116" y="173174"/>
                  </a:cubicBezTo>
                  <a:cubicBezTo>
                    <a:pt x="164058" y="176613"/>
                    <a:pt x="101086" y="132958"/>
                    <a:pt x="74628" y="108087"/>
                  </a:cubicBezTo>
                  <a:cubicBezTo>
                    <a:pt x="48170" y="83216"/>
                    <a:pt x="-1042" y="3576"/>
                    <a:pt x="16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6" name="フリーフォーム: 図形 1165">
              <a:extLst>
                <a:ext uri="{FF2B5EF4-FFF2-40B4-BE49-F238E27FC236}">
                  <a16:creationId xmlns:a16="http://schemas.microsoft.com/office/drawing/2014/main" id="{0E49EB54-AB19-4AFD-9A27-416BA00C2078}"/>
                </a:ext>
              </a:extLst>
            </p:cNvPr>
            <p:cNvSpPr/>
            <p:nvPr/>
          </p:nvSpPr>
          <p:spPr>
            <a:xfrm>
              <a:off x="7886652" y="5527568"/>
              <a:ext cx="145266" cy="72712"/>
            </a:xfrm>
            <a:custGeom>
              <a:avLst/>
              <a:gdLst>
                <a:gd name="connsiteX0" fmla="*/ 48 w 145266"/>
                <a:gd name="connsiteY0" fmla="*/ 107 h 72712"/>
                <a:gd name="connsiteX1" fmla="*/ 136573 w 145266"/>
                <a:gd name="connsiteY1" fmla="*/ 69957 h 72712"/>
                <a:gd name="connsiteX2" fmla="*/ 120698 w 145266"/>
                <a:gd name="connsiteY2" fmla="*/ 54082 h 72712"/>
                <a:gd name="connsiteX3" fmla="*/ 48 w 145266"/>
                <a:gd name="connsiteY3" fmla="*/ 107 h 7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266" h="72712">
                  <a:moveTo>
                    <a:pt x="48" y="107"/>
                  </a:moveTo>
                  <a:cubicBezTo>
                    <a:pt x="2694" y="2753"/>
                    <a:pt x="116465" y="60961"/>
                    <a:pt x="136573" y="69957"/>
                  </a:cubicBezTo>
                  <a:cubicBezTo>
                    <a:pt x="156681" y="78953"/>
                    <a:pt x="137896" y="63871"/>
                    <a:pt x="120698" y="54082"/>
                  </a:cubicBezTo>
                  <a:cubicBezTo>
                    <a:pt x="103500" y="44293"/>
                    <a:pt x="-2598" y="-2539"/>
                    <a:pt x="48" y="1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7" name="フリーフォーム: 図形 1166">
              <a:extLst>
                <a:ext uri="{FF2B5EF4-FFF2-40B4-BE49-F238E27FC236}">
                  <a16:creationId xmlns:a16="http://schemas.microsoft.com/office/drawing/2014/main" id="{D1B312F7-E8BE-46BC-8FE0-786EE3378638}"/>
                </a:ext>
              </a:extLst>
            </p:cNvPr>
            <p:cNvSpPr/>
            <p:nvPr/>
          </p:nvSpPr>
          <p:spPr>
            <a:xfrm>
              <a:off x="6754813" y="5043308"/>
              <a:ext cx="235441" cy="652919"/>
            </a:xfrm>
            <a:custGeom>
              <a:avLst/>
              <a:gdLst>
                <a:gd name="connsiteX0" fmla="*/ 0 w 235441"/>
                <a:gd name="connsiteY0" fmla="*/ 180 h 652919"/>
                <a:gd name="connsiteX1" fmla="*/ 96837 w 235441"/>
                <a:gd name="connsiteY1" fmla="*/ 236717 h 652919"/>
                <a:gd name="connsiteX2" fmla="*/ 230187 w 235441"/>
                <a:gd name="connsiteY2" fmla="*/ 635180 h 652919"/>
                <a:gd name="connsiteX3" fmla="*/ 203200 w 235441"/>
                <a:gd name="connsiteY3" fmla="*/ 566917 h 652919"/>
                <a:gd name="connsiteX4" fmla="*/ 152400 w 235441"/>
                <a:gd name="connsiteY4" fmla="*/ 419280 h 652919"/>
                <a:gd name="connsiteX5" fmla="*/ 98425 w 235441"/>
                <a:gd name="connsiteY5" fmla="*/ 271642 h 652919"/>
                <a:gd name="connsiteX6" fmla="*/ 0 w 235441"/>
                <a:gd name="connsiteY6" fmla="*/ 180 h 65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1" h="652919">
                  <a:moveTo>
                    <a:pt x="0" y="180"/>
                  </a:moveTo>
                  <a:cubicBezTo>
                    <a:pt x="-265" y="-5641"/>
                    <a:pt x="58473" y="130884"/>
                    <a:pt x="96837" y="236717"/>
                  </a:cubicBezTo>
                  <a:cubicBezTo>
                    <a:pt x="135201" y="342550"/>
                    <a:pt x="212460" y="580147"/>
                    <a:pt x="230187" y="635180"/>
                  </a:cubicBezTo>
                  <a:cubicBezTo>
                    <a:pt x="247914" y="690213"/>
                    <a:pt x="216164" y="602900"/>
                    <a:pt x="203200" y="566917"/>
                  </a:cubicBezTo>
                  <a:cubicBezTo>
                    <a:pt x="190236" y="530934"/>
                    <a:pt x="169862" y="468492"/>
                    <a:pt x="152400" y="419280"/>
                  </a:cubicBezTo>
                  <a:cubicBezTo>
                    <a:pt x="134938" y="370068"/>
                    <a:pt x="123031" y="335671"/>
                    <a:pt x="98425" y="271642"/>
                  </a:cubicBezTo>
                  <a:cubicBezTo>
                    <a:pt x="73819" y="207613"/>
                    <a:pt x="265" y="6001"/>
                    <a:pt x="0" y="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8" name="フリーフォーム: 図形 1167">
              <a:extLst>
                <a:ext uri="{FF2B5EF4-FFF2-40B4-BE49-F238E27FC236}">
                  <a16:creationId xmlns:a16="http://schemas.microsoft.com/office/drawing/2014/main" id="{4E0DA309-C5AA-4974-8DF6-4116DC99BE7B}"/>
                </a:ext>
              </a:extLst>
            </p:cNvPr>
            <p:cNvSpPr/>
            <p:nvPr/>
          </p:nvSpPr>
          <p:spPr>
            <a:xfrm>
              <a:off x="6878800" y="5193486"/>
              <a:ext cx="254718" cy="644840"/>
            </a:xfrm>
            <a:custGeom>
              <a:avLst/>
              <a:gdLst>
                <a:gd name="connsiteX0" fmla="*/ 1425 w 254718"/>
                <a:gd name="connsiteY0" fmla="*/ 814 h 644840"/>
                <a:gd name="connsiteX1" fmla="*/ 106200 w 254718"/>
                <a:gd name="connsiteY1" fmla="*/ 292914 h 644840"/>
                <a:gd name="connsiteX2" fmla="*/ 252250 w 254718"/>
                <a:gd name="connsiteY2" fmla="*/ 631052 h 644840"/>
                <a:gd name="connsiteX3" fmla="*/ 193513 w 254718"/>
                <a:gd name="connsiteY3" fmla="*/ 558027 h 644840"/>
                <a:gd name="connsiteX4" fmla="*/ 134775 w 254718"/>
                <a:gd name="connsiteY4" fmla="*/ 361177 h 644840"/>
                <a:gd name="connsiteX5" fmla="*/ 50638 w 254718"/>
                <a:gd name="connsiteY5" fmla="*/ 210364 h 644840"/>
                <a:gd name="connsiteX6" fmla="*/ 1425 w 254718"/>
                <a:gd name="connsiteY6" fmla="*/ 814 h 64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18" h="644840">
                  <a:moveTo>
                    <a:pt x="1425" y="814"/>
                  </a:moveTo>
                  <a:cubicBezTo>
                    <a:pt x="10685" y="14572"/>
                    <a:pt x="64396" y="187874"/>
                    <a:pt x="106200" y="292914"/>
                  </a:cubicBezTo>
                  <a:cubicBezTo>
                    <a:pt x="148004" y="397954"/>
                    <a:pt x="237698" y="586866"/>
                    <a:pt x="252250" y="631052"/>
                  </a:cubicBezTo>
                  <a:cubicBezTo>
                    <a:pt x="266802" y="675238"/>
                    <a:pt x="213092" y="603006"/>
                    <a:pt x="193513" y="558027"/>
                  </a:cubicBezTo>
                  <a:cubicBezTo>
                    <a:pt x="173934" y="513048"/>
                    <a:pt x="158588" y="419121"/>
                    <a:pt x="134775" y="361177"/>
                  </a:cubicBezTo>
                  <a:cubicBezTo>
                    <a:pt x="110962" y="303233"/>
                    <a:pt x="71011" y="269366"/>
                    <a:pt x="50638" y="210364"/>
                  </a:cubicBezTo>
                  <a:cubicBezTo>
                    <a:pt x="30265" y="151362"/>
                    <a:pt x="-7835" y="-12944"/>
                    <a:pt x="1425" y="8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69" name="フリーフォーム: 図形 1168">
              <a:extLst>
                <a:ext uri="{FF2B5EF4-FFF2-40B4-BE49-F238E27FC236}">
                  <a16:creationId xmlns:a16="http://schemas.microsoft.com/office/drawing/2014/main" id="{F25B29F2-1B4D-47D6-9BC5-62E41055DE39}"/>
                </a:ext>
              </a:extLst>
            </p:cNvPr>
            <p:cNvSpPr/>
            <p:nvPr/>
          </p:nvSpPr>
          <p:spPr>
            <a:xfrm>
              <a:off x="6959517" y="5538717"/>
              <a:ext cx="170523" cy="623158"/>
            </a:xfrm>
            <a:custGeom>
              <a:avLst/>
              <a:gdLst>
                <a:gd name="connsiteX0" fmla="*/ 83 w 170523"/>
                <a:gd name="connsiteY0" fmla="*/ 71 h 623158"/>
                <a:gd name="connsiteX1" fmla="*/ 128671 w 170523"/>
                <a:gd name="connsiteY1" fmla="*/ 387421 h 623158"/>
                <a:gd name="connsiteX2" fmla="*/ 168358 w 170523"/>
                <a:gd name="connsiteY2" fmla="*/ 619196 h 623158"/>
                <a:gd name="connsiteX3" fmla="*/ 163596 w 170523"/>
                <a:gd name="connsiteY3" fmla="*/ 525533 h 623158"/>
                <a:gd name="connsiteX4" fmla="*/ 149308 w 170523"/>
                <a:gd name="connsiteY4" fmla="*/ 419171 h 623158"/>
                <a:gd name="connsiteX5" fmla="*/ 83 w 170523"/>
                <a:gd name="connsiteY5" fmla="*/ 71 h 62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23" h="623158">
                  <a:moveTo>
                    <a:pt x="83" y="71"/>
                  </a:moveTo>
                  <a:cubicBezTo>
                    <a:pt x="-3356" y="-5221"/>
                    <a:pt x="100625" y="284234"/>
                    <a:pt x="128671" y="387421"/>
                  </a:cubicBezTo>
                  <a:cubicBezTo>
                    <a:pt x="156717" y="490608"/>
                    <a:pt x="162537" y="596177"/>
                    <a:pt x="168358" y="619196"/>
                  </a:cubicBezTo>
                  <a:cubicBezTo>
                    <a:pt x="174179" y="642215"/>
                    <a:pt x="166771" y="558870"/>
                    <a:pt x="163596" y="525533"/>
                  </a:cubicBezTo>
                  <a:cubicBezTo>
                    <a:pt x="160421" y="492196"/>
                    <a:pt x="174708" y="504631"/>
                    <a:pt x="149308" y="419171"/>
                  </a:cubicBezTo>
                  <a:cubicBezTo>
                    <a:pt x="123908" y="333711"/>
                    <a:pt x="3522" y="5363"/>
                    <a:pt x="83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0" name="フリーフォーム: 図形 1169">
              <a:extLst>
                <a:ext uri="{FF2B5EF4-FFF2-40B4-BE49-F238E27FC236}">
                  <a16:creationId xmlns:a16="http://schemas.microsoft.com/office/drawing/2014/main" id="{61109A56-CA5F-406B-91F7-10ED075E03AF}"/>
                </a:ext>
              </a:extLst>
            </p:cNvPr>
            <p:cNvSpPr/>
            <p:nvPr/>
          </p:nvSpPr>
          <p:spPr>
            <a:xfrm>
              <a:off x="7134981" y="5872039"/>
              <a:ext cx="21151" cy="254806"/>
            </a:xfrm>
            <a:custGeom>
              <a:avLst/>
              <a:gdLst>
                <a:gd name="connsiteX0" fmla="*/ 5594 w 21151"/>
                <a:gd name="connsiteY0" fmla="*/ 3299 h 254806"/>
                <a:gd name="connsiteX1" fmla="*/ 19882 w 21151"/>
                <a:gd name="connsiteY1" fmla="*/ 246186 h 254806"/>
                <a:gd name="connsiteX2" fmla="*/ 18294 w 21151"/>
                <a:gd name="connsiteY2" fmla="*/ 192211 h 254806"/>
                <a:gd name="connsiteX3" fmla="*/ 832 w 21151"/>
                <a:gd name="connsiteY3" fmla="*/ 112836 h 254806"/>
                <a:gd name="connsiteX4" fmla="*/ 5594 w 21151"/>
                <a:gd name="connsiteY4" fmla="*/ 3299 h 2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1" h="254806">
                  <a:moveTo>
                    <a:pt x="5594" y="3299"/>
                  </a:moveTo>
                  <a:cubicBezTo>
                    <a:pt x="8769" y="25524"/>
                    <a:pt x="17765" y="214701"/>
                    <a:pt x="19882" y="246186"/>
                  </a:cubicBezTo>
                  <a:cubicBezTo>
                    <a:pt x="21999" y="277671"/>
                    <a:pt x="21469" y="214436"/>
                    <a:pt x="18294" y="192211"/>
                  </a:cubicBezTo>
                  <a:cubicBezTo>
                    <a:pt x="15119" y="169986"/>
                    <a:pt x="3478" y="148555"/>
                    <a:pt x="832" y="112836"/>
                  </a:cubicBezTo>
                  <a:cubicBezTo>
                    <a:pt x="-1814" y="77117"/>
                    <a:pt x="2419" y="-18926"/>
                    <a:pt x="5594" y="3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1" name="フリーフォーム: 図形 1170">
              <a:extLst>
                <a:ext uri="{FF2B5EF4-FFF2-40B4-BE49-F238E27FC236}">
                  <a16:creationId xmlns:a16="http://schemas.microsoft.com/office/drawing/2014/main" id="{F6DF5B61-AF39-40D7-8029-0B8A57340139}"/>
                </a:ext>
              </a:extLst>
            </p:cNvPr>
            <p:cNvSpPr/>
            <p:nvPr/>
          </p:nvSpPr>
          <p:spPr>
            <a:xfrm>
              <a:off x="6696075" y="5981700"/>
              <a:ext cx="389632" cy="218996"/>
            </a:xfrm>
            <a:custGeom>
              <a:avLst/>
              <a:gdLst>
                <a:gd name="connsiteX0" fmla="*/ 0 w 389632"/>
                <a:gd name="connsiteY0" fmla="*/ 0 h 218996"/>
                <a:gd name="connsiteX1" fmla="*/ 196850 w 389632"/>
                <a:gd name="connsiteY1" fmla="*/ 123825 h 218996"/>
                <a:gd name="connsiteX2" fmla="*/ 381000 w 389632"/>
                <a:gd name="connsiteY2" fmla="*/ 217488 h 218996"/>
                <a:gd name="connsiteX3" fmla="*/ 342900 w 389632"/>
                <a:gd name="connsiteY3" fmla="*/ 176213 h 218996"/>
                <a:gd name="connsiteX4" fmla="*/ 196850 w 389632"/>
                <a:gd name="connsiteY4" fmla="*/ 104775 h 218996"/>
                <a:gd name="connsiteX5" fmla="*/ 0 w 389632"/>
                <a:gd name="connsiteY5" fmla="*/ 0 h 21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632" h="218996">
                  <a:moveTo>
                    <a:pt x="0" y="0"/>
                  </a:moveTo>
                  <a:cubicBezTo>
                    <a:pt x="66675" y="43788"/>
                    <a:pt x="133350" y="87577"/>
                    <a:pt x="196850" y="123825"/>
                  </a:cubicBezTo>
                  <a:cubicBezTo>
                    <a:pt x="260350" y="160073"/>
                    <a:pt x="356658" y="208757"/>
                    <a:pt x="381000" y="217488"/>
                  </a:cubicBezTo>
                  <a:cubicBezTo>
                    <a:pt x="405342" y="226219"/>
                    <a:pt x="373592" y="194999"/>
                    <a:pt x="342900" y="176213"/>
                  </a:cubicBezTo>
                  <a:cubicBezTo>
                    <a:pt x="312208" y="157428"/>
                    <a:pt x="196850" y="104775"/>
                    <a:pt x="196850" y="10477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2" name="フリーフォーム: 図形 1171">
              <a:extLst>
                <a:ext uri="{FF2B5EF4-FFF2-40B4-BE49-F238E27FC236}">
                  <a16:creationId xmlns:a16="http://schemas.microsoft.com/office/drawing/2014/main" id="{10338730-D54C-4949-BB14-4435E510E4AE}"/>
                </a:ext>
              </a:extLst>
            </p:cNvPr>
            <p:cNvSpPr/>
            <p:nvPr/>
          </p:nvSpPr>
          <p:spPr>
            <a:xfrm>
              <a:off x="6524196" y="5435425"/>
              <a:ext cx="36046" cy="321044"/>
            </a:xfrm>
            <a:custGeom>
              <a:avLst/>
              <a:gdLst>
                <a:gd name="connsiteX0" fmla="*/ 16304 w 36046"/>
                <a:gd name="connsiteY0" fmla="*/ 175 h 321044"/>
                <a:gd name="connsiteX1" fmla="*/ 429 w 36046"/>
                <a:gd name="connsiteY1" fmla="*/ 152575 h 321044"/>
                <a:gd name="connsiteX2" fmla="*/ 35354 w 36046"/>
                <a:gd name="connsiteY2" fmla="*/ 320850 h 321044"/>
                <a:gd name="connsiteX3" fmla="*/ 22654 w 36046"/>
                <a:gd name="connsiteY3" fmla="*/ 182738 h 321044"/>
                <a:gd name="connsiteX4" fmla="*/ 16304 w 36046"/>
                <a:gd name="connsiteY4" fmla="*/ 175 h 3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46" h="321044">
                  <a:moveTo>
                    <a:pt x="16304" y="175"/>
                  </a:moveTo>
                  <a:cubicBezTo>
                    <a:pt x="12600" y="-4852"/>
                    <a:pt x="-2746" y="99129"/>
                    <a:pt x="429" y="152575"/>
                  </a:cubicBezTo>
                  <a:cubicBezTo>
                    <a:pt x="3604" y="206021"/>
                    <a:pt x="31650" y="315823"/>
                    <a:pt x="35354" y="320850"/>
                  </a:cubicBezTo>
                  <a:cubicBezTo>
                    <a:pt x="39058" y="325877"/>
                    <a:pt x="26887" y="232215"/>
                    <a:pt x="22654" y="182738"/>
                  </a:cubicBezTo>
                  <a:cubicBezTo>
                    <a:pt x="18421" y="133261"/>
                    <a:pt x="20008" y="5202"/>
                    <a:pt x="16304" y="1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3" name="フリーフォーム: 図形 1172">
              <a:extLst>
                <a:ext uri="{FF2B5EF4-FFF2-40B4-BE49-F238E27FC236}">
                  <a16:creationId xmlns:a16="http://schemas.microsoft.com/office/drawing/2014/main" id="{1575B666-B8BC-435B-B047-D66247B7966D}"/>
                </a:ext>
              </a:extLst>
            </p:cNvPr>
            <p:cNvSpPr/>
            <p:nvPr/>
          </p:nvSpPr>
          <p:spPr>
            <a:xfrm>
              <a:off x="6502513" y="5211700"/>
              <a:ext cx="38386" cy="217109"/>
            </a:xfrm>
            <a:custGeom>
              <a:avLst/>
              <a:gdLst>
                <a:gd name="connsiteX0" fmla="*/ 7825 w 38386"/>
                <a:gd name="connsiteY0" fmla="*/ 63 h 217109"/>
                <a:gd name="connsiteX1" fmla="*/ 1475 w 38386"/>
                <a:gd name="connsiteY1" fmla="*/ 98488 h 217109"/>
                <a:gd name="connsiteX2" fmla="*/ 37987 w 38386"/>
                <a:gd name="connsiteY2" fmla="*/ 215963 h 217109"/>
                <a:gd name="connsiteX3" fmla="*/ 20525 w 38386"/>
                <a:gd name="connsiteY3" fmla="*/ 154050 h 217109"/>
                <a:gd name="connsiteX4" fmla="*/ 14175 w 38386"/>
                <a:gd name="connsiteY4" fmla="*/ 84200 h 217109"/>
                <a:gd name="connsiteX5" fmla="*/ 7825 w 38386"/>
                <a:gd name="connsiteY5" fmla="*/ 63 h 21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86" h="217109">
                  <a:moveTo>
                    <a:pt x="7825" y="63"/>
                  </a:moveTo>
                  <a:cubicBezTo>
                    <a:pt x="5708" y="2444"/>
                    <a:pt x="-3552" y="62505"/>
                    <a:pt x="1475" y="98488"/>
                  </a:cubicBezTo>
                  <a:cubicBezTo>
                    <a:pt x="6502" y="134471"/>
                    <a:pt x="34812" y="206703"/>
                    <a:pt x="37987" y="215963"/>
                  </a:cubicBezTo>
                  <a:cubicBezTo>
                    <a:pt x="41162" y="225223"/>
                    <a:pt x="24494" y="176011"/>
                    <a:pt x="20525" y="154050"/>
                  </a:cubicBezTo>
                  <a:cubicBezTo>
                    <a:pt x="16556" y="132090"/>
                    <a:pt x="15498" y="105896"/>
                    <a:pt x="14175" y="84200"/>
                  </a:cubicBezTo>
                  <a:cubicBezTo>
                    <a:pt x="12852" y="62504"/>
                    <a:pt x="9942" y="-2318"/>
                    <a:pt x="7825" y="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4" name="フリーフォーム: 図形 1173">
              <a:extLst>
                <a:ext uri="{FF2B5EF4-FFF2-40B4-BE49-F238E27FC236}">
                  <a16:creationId xmlns:a16="http://schemas.microsoft.com/office/drawing/2014/main" id="{E4B9CE25-19D0-4551-9F08-394EF4B09E52}"/>
                </a:ext>
              </a:extLst>
            </p:cNvPr>
            <p:cNvSpPr/>
            <p:nvPr/>
          </p:nvSpPr>
          <p:spPr>
            <a:xfrm>
              <a:off x="6384897" y="4813229"/>
              <a:ext cx="121883" cy="378810"/>
            </a:xfrm>
            <a:custGeom>
              <a:avLst/>
              <a:gdLst>
                <a:gd name="connsiteX0" fmla="*/ 28 w 121883"/>
                <a:gd name="connsiteY0" fmla="*/ 71 h 378810"/>
                <a:gd name="connsiteX1" fmla="*/ 63528 w 121883"/>
                <a:gd name="connsiteY1" fmla="*/ 182634 h 378810"/>
                <a:gd name="connsiteX2" fmla="*/ 120678 w 121883"/>
                <a:gd name="connsiteY2" fmla="*/ 376309 h 378810"/>
                <a:gd name="connsiteX3" fmla="*/ 100041 w 121883"/>
                <a:gd name="connsiteY3" fmla="*/ 284234 h 378810"/>
                <a:gd name="connsiteX4" fmla="*/ 71466 w 121883"/>
                <a:gd name="connsiteY4" fmla="*/ 161996 h 378810"/>
                <a:gd name="connsiteX5" fmla="*/ 28 w 121883"/>
                <a:gd name="connsiteY5" fmla="*/ 71 h 37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883" h="378810">
                  <a:moveTo>
                    <a:pt x="28" y="71"/>
                  </a:moveTo>
                  <a:cubicBezTo>
                    <a:pt x="-1295" y="3511"/>
                    <a:pt x="43420" y="119928"/>
                    <a:pt x="63528" y="182634"/>
                  </a:cubicBezTo>
                  <a:cubicBezTo>
                    <a:pt x="83636" y="245340"/>
                    <a:pt x="114593" y="359376"/>
                    <a:pt x="120678" y="376309"/>
                  </a:cubicBezTo>
                  <a:cubicBezTo>
                    <a:pt x="126763" y="393242"/>
                    <a:pt x="108243" y="319953"/>
                    <a:pt x="100041" y="284234"/>
                  </a:cubicBezTo>
                  <a:cubicBezTo>
                    <a:pt x="91839" y="248515"/>
                    <a:pt x="85489" y="205123"/>
                    <a:pt x="71466" y="161996"/>
                  </a:cubicBezTo>
                  <a:cubicBezTo>
                    <a:pt x="57443" y="118869"/>
                    <a:pt x="1351" y="-3369"/>
                    <a:pt x="28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5" name="フリーフォーム: 図形 1174">
              <a:extLst>
                <a:ext uri="{FF2B5EF4-FFF2-40B4-BE49-F238E27FC236}">
                  <a16:creationId xmlns:a16="http://schemas.microsoft.com/office/drawing/2014/main" id="{ECC046B2-8649-4380-9141-BB8915CDD256}"/>
                </a:ext>
              </a:extLst>
            </p:cNvPr>
            <p:cNvSpPr/>
            <p:nvPr/>
          </p:nvSpPr>
          <p:spPr>
            <a:xfrm>
              <a:off x="6103938" y="4269992"/>
              <a:ext cx="272122" cy="536881"/>
            </a:xfrm>
            <a:custGeom>
              <a:avLst/>
              <a:gdLst>
                <a:gd name="connsiteX0" fmla="*/ 0 w 272122"/>
                <a:gd name="connsiteY0" fmla="*/ 383 h 536881"/>
                <a:gd name="connsiteX1" fmla="*/ 122237 w 272122"/>
                <a:gd name="connsiteY1" fmla="*/ 171833 h 536881"/>
                <a:gd name="connsiteX2" fmla="*/ 266700 w 272122"/>
                <a:gd name="connsiteY2" fmla="*/ 525846 h 536881"/>
                <a:gd name="connsiteX3" fmla="*/ 236537 w 272122"/>
                <a:gd name="connsiteY3" fmla="*/ 432183 h 536881"/>
                <a:gd name="connsiteX4" fmla="*/ 188912 w 272122"/>
                <a:gd name="connsiteY4" fmla="*/ 278196 h 536881"/>
                <a:gd name="connsiteX5" fmla="*/ 120650 w 272122"/>
                <a:gd name="connsiteY5" fmla="*/ 128971 h 536881"/>
                <a:gd name="connsiteX6" fmla="*/ 0 w 272122"/>
                <a:gd name="connsiteY6" fmla="*/ 383 h 53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122" h="536881">
                  <a:moveTo>
                    <a:pt x="0" y="383"/>
                  </a:moveTo>
                  <a:cubicBezTo>
                    <a:pt x="264" y="7527"/>
                    <a:pt x="77787" y="84256"/>
                    <a:pt x="122237" y="171833"/>
                  </a:cubicBezTo>
                  <a:cubicBezTo>
                    <a:pt x="166687" y="259410"/>
                    <a:pt x="247650" y="482454"/>
                    <a:pt x="266700" y="525846"/>
                  </a:cubicBezTo>
                  <a:cubicBezTo>
                    <a:pt x="285750" y="569238"/>
                    <a:pt x="249502" y="473458"/>
                    <a:pt x="236537" y="432183"/>
                  </a:cubicBezTo>
                  <a:cubicBezTo>
                    <a:pt x="223572" y="390908"/>
                    <a:pt x="208226" y="328731"/>
                    <a:pt x="188912" y="278196"/>
                  </a:cubicBezTo>
                  <a:cubicBezTo>
                    <a:pt x="169598" y="227661"/>
                    <a:pt x="148431" y="170246"/>
                    <a:pt x="120650" y="128971"/>
                  </a:cubicBezTo>
                  <a:cubicBezTo>
                    <a:pt x="92869" y="87696"/>
                    <a:pt x="-264" y="-6761"/>
                    <a:pt x="0" y="3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6" name="フリーフォーム: 図形 1175">
              <a:extLst>
                <a:ext uri="{FF2B5EF4-FFF2-40B4-BE49-F238E27FC236}">
                  <a16:creationId xmlns:a16="http://schemas.microsoft.com/office/drawing/2014/main" id="{3ACFA480-00D5-4170-83B6-A17EFEB51FF2}"/>
                </a:ext>
              </a:extLst>
            </p:cNvPr>
            <p:cNvSpPr/>
            <p:nvPr/>
          </p:nvSpPr>
          <p:spPr>
            <a:xfrm>
              <a:off x="7399491" y="5301762"/>
              <a:ext cx="335222" cy="224025"/>
            </a:xfrm>
            <a:custGeom>
              <a:avLst/>
              <a:gdLst>
                <a:gd name="connsiteX0" fmla="*/ 376 w 335222"/>
                <a:gd name="connsiteY0" fmla="*/ 488 h 224025"/>
                <a:gd name="connsiteX1" fmla="*/ 319992 w 335222"/>
                <a:gd name="connsiteY1" fmla="*/ 216388 h 224025"/>
                <a:gd name="connsiteX2" fmla="*/ 256492 w 335222"/>
                <a:gd name="connsiteY2" fmla="*/ 159238 h 224025"/>
                <a:gd name="connsiteX3" fmla="*/ 376 w 335222"/>
                <a:gd name="connsiteY3" fmla="*/ 488 h 2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222" h="224025">
                  <a:moveTo>
                    <a:pt x="376" y="488"/>
                  </a:moveTo>
                  <a:cubicBezTo>
                    <a:pt x="10959" y="10013"/>
                    <a:pt x="277306" y="189930"/>
                    <a:pt x="319992" y="216388"/>
                  </a:cubicBezTo>
                  <a:cubicBezTo>
                    <a:pt x="362678" y="242846"/>
                    <a:pt x="307292" y="194869"/>
                    <a:pt x="256492" y="159238"/>
                  </a:cubicBezTo>
                  <a:cubicBezTo>
                    <a:pt x="205692" y="123607"/>
                    <a:pt x="-10207" y="-9037"/>
                    <a:pt x="376" y="4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7" name="フリーフォーム: 図形 1176">
              <a:extLst>
                <a:ext uri="{FF2B5EF4-FFF2-40B4-BE49-F238E27FC236}">
                  <a16:creationId xmlns:a16="http://schemas.microsoft.com/office/drawing/2014/main" id="{2D37CCF6-FB20-4083-9D97-06CE63E429E0}"/>
                </a:ext>
              </a:extLst>
            </p:cNvPr>
            <p:cNvSpPr/>
            <p:nvPr/>
          </p:nvSpPr>
          <p:spPr>
            <a:xfrm>
              <a:off x="3120345" y="4026757"/>
              <a:ext cx="421114" cy="51544"/>
            </a:xfrm>
            <a:custGeom>
              <a:avLst/>
              <a:gdLst>
                <a:gd name="connsiteX0" fmla="*/ 680 w 421114"/>
                <a:gd name="connsiteY0" fmla="*/ 24543 h 51544"/>
                <a:gd name="connsiteX1" fmla="*/ 199118 w 421114"/>
                <a:gd name="connsiteY1" fmla="*/ 3906 h 51544"/>
                <a:gd name="connsiteX2" fmla="*/ 416605 w 421114"/>
                <a:gd name="connsiteY2" fmla="*/ 51531 h 51544"/>
                <a:gd name="connsiteX3" fmla="*/ 340405 w 421114"/>
                <a:gd name="connsiteY3" fmla="*/ 8668 h 51544"/>
                <a:gd name="connsiteX4" fmla="*/ 268968 w 421114"/>
                <a:gd name="connsiteY4" fmla="*/ 731 h 51544"/>
                <a:gd name="connsiteX5" fmla="*/ 680 w 421114"/>
                <a:gd name="connsiteY5" fmla="*/ 24543 h 5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114" h="51544">
                  <a:moveTo>
                    <a:pt x="680" y="24543"/>
                  </a:moveTo>
                  <a:cubicBezTo>
                    <a:pt x="-10962" y="25072"/>
                    <a:pt x="129797" y="-592"/>
                    <a:pt x="199118" y="3906"/>
                  </a:cubicBezTo>
                  <a:cubicBezTo>
                    <a:pt x="268439" y="8404"/>
                    <a:pt x="393057" y="50737"/>
                    <a:pt x="416605" y="51531"/>
                  </a:cubicBezTo>
                  <a:cubicBezTo>
                    <a:pt x="440153" y="52325"/>
                    <a:pt x="365011" y="17135"/>
                    <a:pt x="340405" y="8668"/>
                  </a:cubicBezTo>
                  <a:cubicBezTo>
                    <a:pt x="315799" y="201"/>
                    <a:pt x="322943" y="-1121"/>
                    <a:pt x="268968" y="731"/>
                  </a:cubicBezTo>
                  <a:cubicBezTo>
                    <a:pt x="214993" y="2583"/>
                    <a:pt x="12322" y="24014"/>
                    <a:pt x="680" y="245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8" name="フリーフォーム: 図形 1177">
              <a:extLst>
                <a:ext uri="{FF2B5EF4-FFF2-40B4-BE49-F238E27FC236}">
                  <a16:creationId xmlns:a16="http://schemas.microsoft.com/office/drawing/2014/main" id="{500A168B-0605-4021-87A3-2C8A6C854FAA}"/>
                </a:ext>
              </a:extLst>
            </p:cNvPr>
            <p:cNvSpPr/>
            <p:nvPr/>
          </p:nvSpPr>
          <p:spPr>
            <a:xfrm>
              <a:off x="3139912" y="4081446"/>
              <a:ext cx="520748" cy="271479"/>
            </a:xfrm>
            <a:custGeom>
              <a:avLst/>
              <a:gdLst>
                <a:gd name="connsiteX0" fmla="*/ 163 w 520748"/>
                <a:gd name="connsiteY0" fmla="*/ 17 h 271479"/>
                <a:gd name="connsiteX1" fmla="*/ 131926 w 520748"/>
                <a:gd name="connsiteY1" fmla="*/ 114317 h 271479"/>
                <a:gd name="connsiteX2" fmla="*/ 400213 w 520748"/>
                <a:gd name="connsiteY2" fmla="*/ 219092 h 271479"/>
                <a:gd name="connsiteX3" fmla="*/ 519276 w 520748"/>
                <a:gd name="connsiteY3" fmla="*/ 271479 h 271479"/>
                <a:gd name="connsiteX4" fmla="*/ 462126 w 520748"/>
                <a:gd name="connsiteY4" fmla="*/ 219092 h 271479"/>
                <a:gd name="connsiteX5" fmla="*/ 393863 w 520748"/>
                <a:gd name="connsiteY5" fmla="*/ 193692 h 271479"/>
                <a:gd name="connsiteX6" fmla="*/ 155738 w 520748"/>
                <a:gd name="connsiteY6" fmla="*/ 106379 h 271479"/>
                <a:gd name="connsiteX7" fmla="*/ 163 w 520748"/>
                <a:gd name="connsiteY7" fmla="*/ 17 h 27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0748" h="271479">
                  <a:moveTo>
                    <a:pt x="163" y="17"/>
                  </a:moveTo>
                  <a:cubicBezTo>
                    <a:pt x="-3806" y="1340"/>
                    <a:pt x="65251" y="77805"/>
                    <a:pt x="131926" y="114317"/>
                  </a:cubicBezTo>
                  <a:cubicBezTo>
                    <a:pt x="198601" y="150829"/>
                    <a:pt x="335655" y="192898"/>
                    <a:pt x="400213" y="219092"/>
                  </a:cubicBezTo>
                  <a:cubicBezTo>
                    <a:pt x="464771" y="245286"/>
                    <a:pt x="508957" y="271479"/>
                    <a:pt x="519276" y="271479"/>
                  </a:cubicBezTo>
                  <a:cubicBezTo>
                    <a:pt x="529595" y="271479"/>
                    <a:pt x="483028" y="232056"/>
                    <a:pt x="462126" y="219092"/>
                  </a:cubicBezTo>
                  <a:cubicBezTo>
                    <a:pt x="441224" y="206128"/>
                    <a:pt x="393863" y="193692"/>
                    <a:pt x="393863" y="193692"/>
                  </a:cubicBezTo>
                  <a:cubicBezTo>
                    <a:pt x="342798" y="174907"/>
                    <a:pt x="220826" y="139187"/>
                    <a:pt x="155738" y="106379"/>
                  </a:cubicBezTo>
                  <a:cubicBezTo>
                    <a:pt x="90651" y="73571"/>
                    <a:pt x="4132" y="-1306"/>
                    <a:pt x="163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79" name="フリーフォーム: 図形 1178">
              <a:extLst>
                <a:ext uri="{FF2B5EF4-FFF2-40B4-BE49-F238E27FC236}">
                  <a16:creationId xmlns:a16="http://schemas.microsoft.com/office/drawing/2014/main" id="{73B8D8CD-AB89-4A41-A2F4-3CEF0BE5F3E5}"/>
                </a:ext>
              </a:extLst>
            </p:cNvPr>
            <p:cNvSpPr/>
            <p:nvPr/>
          </p:nvSpPr>
          <p:spPr>
            <a:xfrm>
              <a:off x="3692511" y="4111169"/>
              <a:ext cx="272225" cy="259221"/>
            </a:xfrm>
            <a:custGeom>
              <a:avLst/>
              <a:gdLst>
                <a:gd name="connsiteX0" fmla="*/ 14 w 272225"/>
                <a:gd name="connsiteY0" fmla="*/ 259219 h 259221"/>
                <a:gd name="connsiteX1" fmla="*/ 122252 w 272225"/>
                <a:gd name="connsiteY1" fmla="*/ 144919 h 259221"/>
                <a:gd name="connsiteX2" fmla="*/ 133364 w 272225"/>
                <a:gd name="connsiteY2" fmla="*/ 49669 h 259221"/>
                <a:gd name="connsiteX3" fmla="*/ 215914 w 272225"/>
                <a:gd name="connsiteY3" fmla="*/ 456 h 259221"/>
                <a:gd name="connsiteX4" fmla="*/ 269889 w 272225"/>
                <a:gd name="connsiteY4" fmla="*/ 76656 h 259221"/>
                <a:gd name="connsiteX5" fmla="*/ 138127 w 272225"/>
                <a:gd name="connsiteY5" fmla="*/ 136981 h 259221"/>
                <a:gd name="connsiteX6" fmla="*/ 231789 w 272225"/>
                <a:gd name="connsiteY6" fmla="*/ 81419 h 259221"/>
                <a:gd name="connsiteX7" fmla="*/ 227027 w 272225"/>
                <a:gd name="connsiteY7" fmla="*/ 33794 h 259221"/>
                <a:gd name="connsiteX8" fmla="*/ 176227 w 272225"/>
                <a:gd name="connsiteY8" fmla="*/ 38556 h 259221"/>
                <a:gd name="connsiteX9" fmla="*/ 152414 w 272225"/>
                <a:gd name="connsiteY9" fmla="*/ 67131 h 259221"/>
                <a:gd name="connsiteX10" fmla="*/ 114314 w 272225"/>
                <a:gd name="connsiteY10" fmla="*/ 141744 h 259221"/>
                <a:gd name="connsiteX11" fmla="*/ 14 w 272225"/>
                <a:gd name="connsiteY11" fmla="*/ 259219 h 25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225" h="259221">
                  <a:moveTo>
                    <a:pt x="14" y="259219"/>
                  </a:moveTo>
                  <a:cubicBezTo>
                    <a:pt x="1337" y="259748"/>
                    <a:pt x="100027" y="179844"/>
                    <a:pt x="122252" y="144919"/>
                  </a:cubicBezTo>
                  <a:cubicBezTo>
                    <a:pt x="144477" y="109994"/>
                    <a:pt x="117754" y="73746"/>
                    <a:pt x="133364" y="49669"/>
                  </a:cubicBezTo>
                  <a:cubicBezTo>
                    <a:pt x="148974" y="25592"/>
                    <a:pt x="193160" y="-4042"/>
                    <a:pt x="215914" y="456"/>
                  </a:cubicBezTo>
                  <a:cubicBezTo>
                    <a:pt x="238668" y="4954"/>
                    <a:pt x="282853" y="53902"/>
                    <a:pt x="269889" y="76656"/>
                  </a:cubicBezTo>
                  <a:cubicBezTo>
                    <a:pt x="256925" y="99410"/>
                    <a:pt x="144477" y="136187"/>
                    <a:pt x="138127" y="136981"/>
                  </a:cubicBezTo>
                  <a:cubicBezTo>
                    <a:pt x="131777" y="137775"/>
                    <a:pt x="216972" y="98617"/>
                    <a:pt x="231789" y="81419"/>
                  </a:cubicBezTo>
                  <a:cubicBezTo>
                    <a:pt x="246606" y="64221"/>
                    <a:pt x="236287" y="40938"/>
                    <a:pt x="227027" y="33794"/>
                  </a:cubicBezTo>
                  <a:cubicBezTo>
                    <a:pt x="217767" y="26650"/>
                    <a:pt x="188662" y="33000"/>
                    <a:pt x="176227" y="38556"/>
                  </a:cubicBezTo>
                  <a:cubicBezTo>
                    <a:pt x="163792" y="44112"/>
                    <a:pt x="162733" y="49933"/>
                    <a:pt x="152414" y="67131"/>
                  </a:cubicBezTo>
                  <a:cubicBezTo>
                    <a:pt x="142095" y="84329"/>
                    <a:pt x="138656" y="113698"/>
                    <a:pt x="114314" y="141744"/>
                  </a:cubicBezTo>
                  <a:cubicBezTo>
                    <a:pt x="89972" y="169790"/>
                    <a:pt x="-1309" y="258690"/>
                    <a:pt x="14" y="2592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0" name="フリーフォーム: 図形 1179">
              <a:extLst>
                <a:ext uri="{FF2B5EF4-FFF2-40B4-BE49-F238E27FC236}">
                  <a16:creationId xmlns:a16="http://schemas.microsoft.com/office/drawing/2014/main" id="{E0457457-1EBA-4456-9CA3-6D239BD3B4D8}"/>
                </a:ext>
              </a:extLst>
            </p:cNvPr>
            <p:cNvSpPr/>
            <p:nvPr/>
          </p:nvSpPr>
          <p:spPr>
            <a:xfrm>
              <a:off x="3514718" y="4074210"/>
              <a:ext cx="303256" cy="88297"/>
            </a:xfrm>
            <a:custGeom>
              <a:avLst/>
              <a:gdLst>
                <a:gd name="connsiteX0" fmla="*/ 7 w 303256"/>
                <a:gd name="connsiteY0" fmla="*/ 26303 h 88297"/>
                <a:gd name="connsiteX1" fmla="*/ 212732 w 303256"/>
                <a:gd name="connsiteY1" fmla="*/ 18365 h 88297"/>
                <a:gd name="connsiteX2" fmla="*/ 303220 w 303256"/>
                <a:gd name="connsiteY2" fmla="*/ 88215 h 88297"/>
                <a:gd name="connsiteX3" fmla="*/ 220670 w 303256"/>
                <a:gd name="connsiteY3" fmla="*/ 2490 h 88297"/>
                <a:gd name="connsiteX4" fmla="*/ 7 w 303256"/>
                <a:gd name="connsiteY4" fmla="*/ 26303 h 8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56" h="88297">
                  <a:moveTo>
                    <a:pt x="7" y="26303"/>
                  </a:moveTo>
                  <a:cubicBezTo>
                    <a:pt x="-1316" y="28949"/>
                    <a:pt x="162197" y="8046"/>
                    <a:pt x="212732" y="18365"/>
                  </a:cubicBezTo>
                  <a:cubicBezTo>
                    <a:pt x="263267" y="28684"/>
                    <a:pt x="301897" y="90861"/>
                    <a:pt x="303220" y="88215"/>
                  </a:cubicBezTo>
                  <a:cubicBezTo>
                    <a:pt x="304543" y="85569"/>
                    <a:pt x="269618" y="14132"/>
                    <a:pt x="220670" y="2490"/>
                  </a:cubicBezTo>
                  <a:cubicBezTo>
                    <a:pt x="171722" y="-9152"/>
                    <a:pt x="1330" y="23657"/>
                    <a:pt x="7" y="263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1" name="フリーフォーム: 図形 1180">
              <a:extLst>
                <a:ext uri="{FF2B5EF4-FFF2-40B4-BE49-F238E27FC236}">
                  <a16:creationId xmlns:a16="http://schemas.microsoft.com/office/drawing/2014/main" id="{70EF6A3B-2C42-4A5F-9504-5307875DDB62}"/>
                </a:ext>
              </a:extLst>
            </p:cNvPr>
            <p:cNvSpPr/>
            <p:nvPr/>
          </p:nvSpPr>
          <p:spPr>
            <a:xfrm>
              <a:off x="3748076" y="4023948"/>
              <a:ext cx="212405" cy="64319"/>
            </a:xfrm>
            <a:custGeom>
              <a:avLst/>
              <a:gdLst>
                <a:gd name="connsiteX0" fmla="*/ 12 w 212405"/>
                <a:gd name="connsiteY0" fmla="*/ 59102 h 64319"/>
                <a:gd name="connsiteX1" fmla="*/ 103199 w 212405"/>
                <a:gd name="connsiteY1" fmla="*/ 17827 h 64319"/>
                <a:gd name="connsiteX2" fmla="*/ 211149 w 212405"/>
                <a:gd name="connsiteY2" fmla="*/ 30527 h 64319"/>
                <a:gd name="connsiteX3" fmla="*/ 163524 w 212405"/>
                <a:gd name="connsiteY3" fmla="*/ 63865 h 64319"/>
                <a:gd name="connsiteX4" fmla="*/ 185749 w 212405"/>
                <a:gd name="connsiteY4" fmla="*/ 3540 h 64319"/>
                <a:gd name="connsiteX5" fmla="*/ 109549 w 212405"/>
                <a:gd name="connsiteY5" fmla="*/ 11477 h 64319"/>
                <a:gd name="connsiteX6" fmla="*/ 12 w 212405"/>
                <a:gd name="connsiteY6" fmla="*/ 59102 h 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405" h="64319">
                  <a:moveTo>
                    <a:pt x="12" y="59102"/>
                  </a:moveTo>
                  <a:cubicBezTo>
                    <a:pt x="-1046" y="60160"/>
                    <a:pt x="68010" y="22589"/>
                    <a:pt x="103199" y="17827"/>
                  </a:cubicBezTo>
                  <a:cubicBezTo>
                    <a:pt x="138388" y="13065"/>
                    <a:pt x="201095" y="22854"/>
                    <a:pt x="211149" y="30527"/>
                  </a:cubicBezTo>
                  <a:cubicBezTo>
                    <a:pt x="221203" y="38200"/>
                    <a:pt x="167757" y="68363"/>
                    <a:pt x="163524" y="63865"/>
                  </a:cubicBezTo>
                  <a:cubicBezTo>
                    <a:pt x="159291" y="59367"/>
                    <a:pt x="194745" y="12271"/>
                    <a:pt x="185749" y="3540"/>
                  </a:cubicBezTo>
                  <a:cubicBezTo>
                    <a:pt x="176753" y="-5191"/>
                    <a:pt x="138124" y="4069"/>
                    <a:pt x="109549" y="11477"/>
                  </a:cubicBezTo>
                  <a:cubicBezTo>
                    <a:pt x="80974" y="18885"/>
                    <a:pt x="1070" y="58044"/>
                    <a:pt x="12" y="59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2" name="フリーフォーム: 図形 1181">
              <a:extLst>
                <a:ext uri="{FF2B5EF4-FFF2-40B4-BE49-F238E27FC236}">
                  <a16:creationId xmlns:a16="http://schemas.microsoft.com/office/drawing/2014/main" id="{9223C71C-8F6B-4ED8-B372-D6A93CFF987C}"/>
                </a:ext>
              </a:extLst>
            </p:cNvPr>
            <p:cNvSpPr/>
            <p:nvPr/>
          </p:nvSpPr>
          <p:spPr>
            <a:xfrm>
              <a:off x="3954462" y="4144642"/>
              <a:ext cx="239732" cy="20958"/>
            </a:xfrm>
            <a:custGeom>
              <a:avLst/>
              <a:gdLst>
                <a:gd name="connsiteX0" fmla="*/ 1 w 239732"/>
                <a:gd name="connsiteY0" fmla="*/ 321 h 20958"/>
                <a:gd name="connsiteX1" fmla="*/ 188913 w 239732"/>
                <a:gd name="connsiteY1" fmla="*/ 20958 h 20958"/>
                <a:gd name="connsiteX2" fmla="*/ 239713 w 239732"/>
                <a:gd name="connsiteY2" fmla="*/ 321 h 20958"/>
                <a:gd name="connsiteX3" fmla="*/ 192088 w 239732"/>
                <a:gd name="connsiteY3" fmla="*/ 8258 h 20958"/>
                <a:gd name="connsiteX4" fmla="*/ 1 w 239732"/>
                <a:gd name="connsiteY4" fmla="*/ 321 h 2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2" h="20958">
                  <a:moveTo>
                    <a:pt x="1" y="321"/>
                  </a:moveTo>
                  <a:cubicBezTo>
                    <a:pt x="-528" y="2438"/>
                    <a:pt x="148961" y="20958"/>
                    <a:pt x="188913" y="20958"/>
                  </a:cubicBezTo>
                  <a:cubicBezTo>
                    <a:pt x="228865" y="20958"/>
                    <a:pt x="239184" y="2438"/>
                    <a:pt x="239713" y="321"/>
                  </a:cubicBezTo>
                  <a:cubicBezTo>
                    <a:pt x="240242" y="-1796"/>
                    <a:pt x="229923" y="7200"/>
                    <a:pt x="192088" y="8258"/>
                  </a:cubicBezTo>
                  <a:cubicBezTo>
                    <a:pt x="154253" y="9316"/>
                    <a:pt x="530" y="-1796"/>
                    <a:pt x="1" y="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3" name="フリーフォーム: 図形 1182">
              <a:extLst>
                <a:ext uri="{FF2B5EF4-FFF2-40B4-BE49-F238E27FC236}">
                  <a16:creationId xmlns:a16="http://schemas.microsoft.com/office/drawing/2014/main" id="{65397A9E-C84B-4C66-BDA1-09B1E9DE011F}"/>
                </a:ext>
              </a:extLst>
            </p:cNvPr>
            <p:cNvSpPr/>
            <p:nvPr/>
          </p:nvSpPr>
          <p:spPr>
            <a:xfrm>
              <a:off x="4118985" y="4128628"/>
              <a:ext cx="588728" cy="261229"/>
            </a:xfrm>
            <a:custGeom>
              <a:avLst/>
              <a:gdLst>
                <a:gd name="connsiteX0" fmla="*/ 2165 w 588728"/>
                <a:gd name="connsiteY0" fmla="*/ 460 h 261229"/>
                <a:gd name="connsiteX1" fmla="*/ 289503 w 588728"/>
                <a:gd name="connsiteY1" fmla="*/ 125872 h 261229"/>
                <a:gd name="connsiteX2" fmla="*/ 573665 w 588728"/>
                <a:gd name="connsiteY2" fmla="*/ 257635 h 261229"/>
                <a:gd name="connsiteX3" fmla="*/ 538740 w 588728"/>
                <a:gd name="connsiteY3" fmla="*/ 219535 h 261229"/>
                <a:gd name="connsiteX4" fmla="*/ 446665 w 588728"/>
                <a:gd name="connsiteY4" fmla="*/ 171910 h 261229"/>
                <a:gd name="connsiteX5" fmla="*/ 2165 w 588728"/>
                <a:gd name="connsiteY5" fmla="*/ 460 h 26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728" h="261229">
                  <a:moveTo>
                    <a:pt x="2165" y="460"/>
                  </a:moveTo>
                  <a:cubicBezTo>
                    <a:pt x="-24029" y="-7213"/>
                    <a:pt x="194253" y="83009"/>
                    <a:pt x="289503" y="125872"/>
                  </a:cubicBezTo>
                  <a:cubicBezTo>
                    <a:pt x="384753" y="168735"/>
                    <a:pt x="532126" y="242025"/>
                    <a:pt x="573665" y="257635"/>
                  </a:cubicBezTo>
                  <a:cubicBezTo>
                    <a:pt x="615204" y="273245"/>
                    <a:pt x="559907" y="233823"/>
                    <a:pt x="538740" y="219535"/>
                  </a:cubicBezTo>
                  <a:cubicBezTo>
                    <a:pt x="517573" y="205248"/>
                    <a:pt x="533184" y="208687"/>
                    <a:pt x="446665" y="171910"/>
                  </a:cubicBezTo>
                  <a:cubicBezTo>
                    <a:pt x="360146" y="135133"/>
                    <a:pt x="28359" y="8133"/>
                    <a:pt x="2165" y="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4" name="フリーフォーム: 図形 1183">
              <a:extLst>
                <a:ext uri="{FF2B5EF4-FFF2-40B4-BE49-F238E27FC236}">
                  <a16:creationId xmlns:a16="http://schemas.microsoft.com/office/drawing/2014/main" id="{8037EFCB-79B7-48B2-A959-772BFD9A212C}"/>
                </a:ext>
              </a:extLst>
            </p:cNvPr>
            <p:cNvSpPr/>
            <p:nvPr/>
          </p:nvSpPr>
          <p:spPr>
            <a:xfrm>
              <a:off x="3948090" y="4059025"/>
              <a:ext cx="223889" cy="38412"/>
            </a:xfrm>
            <a:custGeom>
              <a:avLst/>
              <a:gdLst>
                <a:gd name="connsiteX0" fmla="*/ 23 w 223889"/>
                <a:gd name="connsiteY0" fmla="*/ 12913 h 38412"/>
                <a:gd name="connsiteX1" fmla="*/ 114323 w 223889"/>
                <a:gd name="connsiteY1" fmla="*/ 22438 h 38412"/>
                <a:gd name="connsiteX2" fmla="*/ 223860 w 223889"/>
                <a:gd name="connsiteY2" fmla="*/ 213 h 38412"/>
                <a:gd name="connsiteX3" fmla="*/ 123848 w 223889"/>
                <a:gd name="connsiteY3" fmla="*/ 38313 h 38412"/>
                <a:gd name="connsiteX4" fmla="*/ 23 w 223889"/>
                <a:gd name="connsiteY4" fmla="*/ 12913 h 3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889" h="38412">
                  <a:moveTo>
                    <a:pt x="23" y="12913"/>
                  </a:moveTo>
                  <a:cubicBezTo>
                    <a:pt x="-1565" y="10267"/>
                    <a:pt x="77017" y="24555"/>
                    <a:pt x="114323" y="22438"/>
                  </a:cubicBezTo>
                  <a:cubicBezTo>
                    <a:pt x="151629" y="20321"/>
                    <a:pt x="222273" y="-2433"/>
                    <a:pt x="223860" y="213"/>
                  </a:cubicBezTo>
                  <a:cubicBezTo>
                    <a:pt x="225448" y="2859"/>
                    <a:pt x="161948" y="36461"/>
                    <a:pt x="123848" y="38313"/>
                  </a:cubicBezTo>
                  <a:cubicBezTo>
                    <a:pt x="85748" y="40165"/>
                    <a:pt x="1611" y="15559"/>
                    <a:pt x="23" y="129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5" name="フリーフォーム: 図形 1184">
              <a:extLst>
                <a:ext uri="{FF2B5EF4-FFF2-40B4-BE49-F238E27FC236}">
                  <a16:creationId xmlns:a16="http://schemas.microsoft.com/office/drawing/2014/main" id="{AD6A1206-1A3A-4657-8C23-5E88D731EF3F}"/>
                </a:ext>
              </a:extLst>
            </p:cNvPr>
            <p:cNvSpPr/>
            <p:nvPr/>
          </p:nvSpPr>
          <p:spPr>
            <a:xfrm>
              <a:off x="4075113" y="4092535"/>
              <a:ext cx="57223" cy="64210"/>
            </a:xfrm>
            <a:custGeom>
              <a:avLst/>
              <a:gdLst>
                <a:gd name="connsiteX0" fmla="*/ 6350 w 57223"/>
                <a:gd name="connsiteY0" fmla="*/ 40 h 64210"/>
                <a:gd name="connsiteX1" fmla="*/ 6350 w 57223"/>
                <a:gd name="connsiteY1" fmla="*/ 54015 h 64210"/>
                <a:gd name="connsiteX2" fmla="*/ 57150 w 57223"/>
                <a:gd name="connsiteY2" fmla="*/ 63540 h 64210"/>
                <a:gd name="connsiteX3" fmla="*/ 6350 w 57223"/>
                <a:gd name="connsiteY3" fmla="*/ 40 h 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23" h="64210">
                  <a:moveTo>
                    <a:pt x="6350" y="40"/>
                  </a:moveTo>
                  <a:cubicBezTo>
                    <a:pt x="-2117" y="-1547"/>
                    <a:pt x="-2117" y="43432"/>
                    <a:pt x="6350" y="54015"/>
                  </a:cubicBezTo>
                  <a:cubicBezTo>
                    <a:pt x="14817" y="64598"/>
                    <a:pt x="55033" y="65128"/>
                    <a:pt x="57150" y="63540"/>
                  </a:cubicBezTo>
                  <a:cubicBezTo>
                    <a:pt x="59267" y="61952"/>
                    <a:pt x="14817" y="1627"/>
                    <a:pt x="6350" y="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6" name="フリーフォーム: 図形 1185">
              <a:extLst>
                <a:ext uri="{FF2B5EF4-FFF2-40B4-BE49-F238E27FC236}">
                  <a16:creationId xmlns:a16="http://schemas.microsoft.com/office/drawing/2014/main" id="{3A3D2408-02FA-411B-9AEE-A615F31B71E8}"/>
                </a:ext>
              </a:extLst>
            </p:cNvPr>
            <p:cNvSpPr/>
            <p:nvPr/>
          </p:nvSpPr>
          <p:spPr>
            <a:xfrm>
              <a:off x="4178300" y="4084638"/>
              <a:ext cx="534811" cy="204143"/>
            </a:xfrm>
            <a:custGeom>
              <a:avLst/>
              <a:gdLst>
                <a:gd name="connsiteX0" fmla="*/ 0 w 534811"/>
                <a:gd name="connsiteY0" fmla="*/ 0 h 204143"/>
                <a:gd name="connsiteX1" fmla="*/ 338138 w 534811"/>
                <a:gd name="connsiteY1" fmla="*/ 134937 h 204143"/>
                <a:gd name="connsiteX2" fmla="*/ 511175 w 534811"/>
                <a:gd name="connsiteY2" fmla="*/ 193675 h 204143"/>
                <a:gd name="connsiteX3" fmla="*/ 530225 w 534811"/>
                <a:gd name="connsiteY3" fmla="*/ 201612 h 204143"/>
                <a:gd name="connsiteX4" fmla="*/ 482600 w 534811"/>
                <a:gd name="connsiteY4" fmla="*/ 165100 h 204143"/>
                <a:gd name="connsiteX5" fmla="*/ 346075 w 534811"/>
                <a:gd name="connsiteY5" fmla="*/ 114300 h 204143"/>
                <a:gd name="connsiteX6" fmla="*/ 0 w 534811"/>
                <a:gd name="connsiteY6" fmla="*/ 0 h 20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811" h="204143">
                  <a:moveTo>
                    <a:pt x="0" y="0"/>
                  </a:moveTo>
                  <a:lnTo>
                    <a:pt x="338138" y="134937"/>
                  </a:lnTo>
                  <a:cubicBezTo>
                    <a:pt x="423334" y="167216"/>
                    <a:pt x="479161" y="182563"/>
                    <a:pt x="511175" y="193675"/>
                  </a:cubicBezTo>
                  <a:cubicBezTo>
                    <a:pt x="543189" y="204787"/>
                    <a:pt x="534987" y="206374"/>
                    <a:pt x="530225" y="201612"/>
                  </a:cubicBezTo>
                  <a:cubicBezTo>
                    <a:pt x="525463" y="196850"/>
                    <a:pt x="513292" y="179652"/>
                    <a:pt x="482600" y="165100"/>
                  </a:cubicBezTo>
                  <a:cubicBezTo>
                    <a:pt x="451908" y="150548"/>
                    <a:pt x="346075" y="114300"/>
                    <a:pt x="346075" y="1143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7" name="フリーフォーム: 図形 1186">
              <a:extLst>
                <a:ext uri="{FF2B5EF4-FFF2-40B4-BE49-F238E27FC236}">
                  <a16:creationId xmlns:a16="http://schemas.microsoft.com/office/drawing/2014/main" id="{A8802553-31E0-469D-BADA-5E2AB01D017C}"/>
                </a:ext>
              </a:extLst>
            </p:cNvPr>
            <p:cNvSpPr/>
            <p:nvPr/>
          </p:nvSpPr>
          <p:spPr>
            <a:xfrm>
              <a:off x="4706935" y="4279900"/>
              <a:ext cx="55565" cy="98875"/>
            </a:xfrm>
            <a:custGeom>
              <a:avLst/>
              <a:gdLst>
                <a:gd name="connsiteX0" fmla="*/ 55565 w 55565"/>
                <a:gd name="connsiteY0" fmla="*/ 0 h 98875"/>
                <a:gd name="connsiteX1" fmla="*/ 3 w 55565"/>
                <a:gd name="connsiteY1" fmla="*/ 98425 h 98875"/>
                <a:gd name="connsiteX2" fmla="*/ 55565 w 55565"/>
                <a:gd name="connsiteY2" fmla="*/ 0 h 9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565" h="98875">
                  <a:moveTo>
                    <a:pt x="55565" y="0"/>
                  </a:moveTo>
                  <a:cubicBezTo>
                    <a:pt x="55565" y="0"/>
                    <a:pt x="532" y="90223"/>
                    <a:pt x="3" y="98425"/>
                  </a:cubicBezTo>
                  <a:cubicBezTo>
                    <a:pt x="-526" y="106627"/>
                    <a:pt x="55565" y="0"/>
                    <a:pt x="5556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8" name="フリーフォーム: 図形 1187">
              <a:extLst>
                <a:ext uri="{FF2B5EF4-FFF2-40B4-BE49-F238E27FC236}">
                  <a16:creationId xmlns:a16="http://schemas.microsoft.com/office/drawing/2014/main" id="{1387E28F-3397-42FB-8B6C-009913FF4398}"/>
                </a:ext>
              </a:extLst>
            </p:cNvPr>
            <p:cNvSpPr/>
            <p:nvPr/>
          </p:nvSpPr>
          <p:spPr>
            <a:xfrm>
              <a:off x="4702170" y="4173358"/>
              <a:ext cx="188929" cy="103523"/>
            </a:xfrm>
            <a:custGeom>
              <a:avLst/>
              <a:gdLst>
                <a:gd name="connsiteX0" fmla="*/ 5 w 188929"/>
                <a:gd name="connsiteY0" fmla="*/ 180 h 103523"/>
                <a:gd name="connsiteX1" fmla="*/ 117480 w 188929"/>
                <a:gd name="connsiteY1" fmla="*/ 57330 h 103523"/>
                <a:gd name="connsiteX2" fmla="*/ 188918 w 188929"/>
                <a:gd name="connsiteY2" fmla="*/ 103367 h 103523"/>
                <a:gd name="connsiteX3" fmla="*/ 112718 w 188929"/>
                <a:gd name="connsiteY3" fmla="*/ 41455 h 103523"/>
                <a:gd name="connsiteX4" fmla="*/ 5 w 188929"/>
                <a:gd name="connsiteY4" fmla="*/ 180 h 10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29" h="103523">
                  <a:moveTo>
                    <a:pt x="5" y="180"/>
                  </a:moveTo>
                  <a:cubicBezTo>
                    <a:pt x="799" y="2826"/>
                    <a:pt x="85995" y="40132"/>
                    <a:pt x="117480" y="57330"/>
                  </a:cubicBezTo>
                  <a:cubicBezTo>
                    <a:pt x="148965" y="74528"/>
                    <a:pt x="189712" y="106013"/>
                    <a:pt x="188918" y="103367"/>
                  </a:cubicBezTo>
                  <a:cubicBezTo>
                    <a:pt x="188124" y="100721"/>
                    <a:pt x="145526" y="58388"/>
                    <a:pt x="112718" y="41455"/>
                  </a:cubicBezTo>
                  <a:cubicBezTo>
                    <a:pt x="79910" y="24522"/>
                    <a:pt x="-789" y="-2466"/>
                    <a:pt x="5" y="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89" name="フリーフォーム: 図形 1188">
              <a:extLst>
                <a:ext uri="{FF2B5EF4-FFF2-40B4-BE49-F238E27FC236}">
                  <a16:creationId xmlns:a16="http://schemas.microsoft.com/office/drawing/2014/main" id="{778DE0FF-82CC-4FB5-B3A6-1AB74B8B83C3}"/>
                </a:ext>
              </a:extLst>
            </p:cNvPr>
            <p:cNvSpPr/>
            <p:nvPr/>
          </p:nvSpPr>
          <p:spPr>
            <a:xfrm>
              <a:off x="4725936" y="4250686"/>
              <a:ext cx="113193" cy="75817"/>
            </a:xfrm>
            <a:custGeom>
              <a:avLst/>
              <a:gdLst>
                <a:gd name="connsiteX0" fmla="*/ 52 w 113193"/>
                <a:gd name="connsiteY0" fmla="*/ 26039 h 75817"/>
                <a:gd name="connsiteX1" fmla="*/ 93714 w 113193"/>
                <a:gd name="connsiteY1" fmla="*/ 35564 h 75817"/>
                <a:gd name="connsiteX2" fmla="*/ 96889 w 113193"/>
                <a:gd name="connsiteY2" fmla="*/ 75252 h 75817"/>
                <a:gd name="connsiteX3" fmla="*/ 108002 w 113193"/>
                <a:gd name="connsiteY3" fmla="*/ 2227 h 75817"/>
                <a:gd name="connsiteX4" fmla="*/ 52 w 113193"/>
                <a:gd name="connsiteY4" fmla="*/ 26039 h 7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93" h="75817">
                  <a:moveTo>
                    <a:pt x="52" y="26039"/>
                  </a:moveTo>
                  <a:cubicBezTo>
                    <a:pt x="-2329" y="31595"/>
                    <a:pt x="77575" y="27362"/>
                    <a:pt x="93714" y="35564"/>
                  </a:cubicBezTo>
                  <a:cubicBezTo>
                    <a:pt x="109853" y="43766"/>
                    <a:pt x="94508" y="80808"/>
                    <a:pt x="96889" y="75252"/>
                  </a:cubicBezTo>
                  <a:cubicBezTo>
                    <a:pt x="99270" y="69696"/>
                    <a:pt x="123612" y="12546"/>
                    <a:pt x="108002" y="2227"/>
                  </a:cubicBezTo>
                  <a:cubicBezTo>
                    <a:pt x="92392" y="-8092"/>
                    <a:pt x="2433" y="20483"/>
                    <a:pt x="52" y="260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0" name="フリーフォーム: 図形 1189">
              <a:extLst>
                <a:ext uri="{FF2B5EF4-FFF2-40B4-BE49-F238E27FC236}">
                  <a16:creationId xmlns:a16="http://schemas.microsoft.com/office/drawing/2014/main" id="{DFA730AC-8E8D-44D3-8502-2B3F8C009540}"/>
                </a:ext>
              </a:extLst>
            </p:cNvPr>
            <p:cNvSpPr/>
            <p:nvPr/>
          </p:nvSpPr>
          <p:spPr>
            <a:xfrm>
              <a:off x="4875438" y="4280892"/>
              <a:ext cx="436822" cy="11738"/>
            </a:xfrm>
            <a:custGeom>
              <a:avLst/>
              <a:gdLst>
                <a:gd name="connsiteX0" fmla="*/ 4537 w 436822"/>
                <a:gd name="connsiteY0" fmla="*/ 3771 h 11738"/>
                <a:gd name="connsiteX1" fmla="*/ 237900 w 436822"/>
                <a:gd name="connsiteY1" fmla="*/ 11708 h 11738"/>
                <a:gd name="connsiteX2" fmla="*/ 434750 w 436822"/>
                <a:gd name="connsiteY2" fmla="*/ 596 h 11738"/>
                <a:gd name="connsiteX3" fmla="*/ 110900 w 436822"/>
                <a:gd name="connsiteY3" fmla="*/ 596 h 11738"/>
                <a:gd name="connsiteX4" fmla="*/ 4537 w 436822"/>
                <a:gd name="connsiteY4" fmla="*/ 3771 h 1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822" h="11738">
                  <a:moveTo>
                    <a:pt x="4537" y="3771"/>
                  </a:moveTo>
                  <a:cubicBezTo>
                    <a:pt x="25704" y="5623"/>
                    <a:pt x="166198" y="12237"/>
                    <a:pt x="237900" y="11708"/>
                  </a:cubicBezTo>
                  <a:cubicBezTo>
                    <a:pt x="309602" y="11179"/>
                    <a:pt x="455917" y="2448"/>
                    <a:pt x="434750" y="596"/>
                  </a:cubicBezTo>
                  <a:cubicBezTo>
                    <a:pt x="413583" y="-1256"/>
                    <a:pt x="182602" y="1919"/>
                    <a:pt x="110900" y="596"/>
                  </a:cubicBezTo>
                  <a:cubicBezTo>
                    <a:pt x="39198" y="-727"/>
                    <a:pt x="-16630" y="1919"/>
                    <a:pt x="4537" y="37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1" name="フリーフォーム: 図形 1190">
              <a:extLst>
                <a:ext uri="{FF2B5EF4-FFF2-40B4-BE49-F238E27FC236}">
                  <a16:creationId xmlns:a16="http://schemas.microsoft.com/office/drawing/2014/main" id="{5F356BB5-777C-4645-A4B7-93A8BA436AB6}"/>
                </a:ext>
              </a:extLst>
            </p:cNvPr>
            <p:cNvSpPr/>
            <p:nvPr/>
          </p:nvSpPr>
          <p:spPr>
            <a:xfrm>
              <a:off x="4875752" y="4240213"/>
              <a:ext cx="469820" cy="28592"/>
            </a:xfrm>
            <a:custGeom>
              <a:avLst/>
              <a:gdLst>
                <a:gd name="connsiteX0" fmla="*/ 15336 w 469820"/>
                <a:gd name="connsiteY0" fmla="*/ 28575 h 28592"/>
                <a:gd name="connsiteX1" fmla="*/ 391573 w 469820"/>
                <a:gd name="connsiteY1" fmla="*/ 12700 h 28592"/>
                <a:gd name="connsiteX2" fmla="*/ 463011 w 469820"/>
                <a:gd name="connsiteY2" fmla="*/ 0 h 28592"/>
                <a:gd name="connsiteX3" fmla="*/ 285211 w 469820"/>
                <a:gd name="connsiteY3" fmla="*/ 12700 h 28592"/>
                <a:gd name="connsiteX4" fmla="*/ 94711 w 469820"/>
                <a:gd name="connsiteY4" fmla="*/ 9525 h 28592"/>
                <a:gd name="connsiteX5" fmla="*/ 15336 w 469820"/>
                <a:gd name="connsiteY5" fmla="*/ 28575 h 2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820" h="28592">
                  <a:moveTo>
                    <a:pt x="15336" y="28575"/>
                  </a:moveTo>
                  <a:cubicBezTo>
                    <a:pt x="64813" y="29104"/>
                    <a:pt x="316961" y="17462"/>
                    <a:pt x="391573" y="12700"/>
                  </a:cubicBezTo>
                  <a:cubicBezTo>
                    <a:pt x="466186" y="7937"/>
                    <a:pt x="480738" y="0"/>
                    <a:pt x="463011" y="0"/>
                  </a:cubicBezTo>
                  <a:cubicBezTo>
                    <a:pt x="445284" y="0"/>
                    <a:pt x="346594" y="11113"/>
                    <a:pt x="285211" y="12700"/>
                  </a:cubicBezTo>
                  <a:cubicBezTo>
                    <a:pt x="223828" y="14287"/>
                    <a:pt x="141542" y="6879"/>
                    <a:pt x="94711" y="9525"/>
                  </a:cubicBezTo>
                  <a:cubicBezTo>
                    <a:pt x="47880" y="12171"/>
                    <a:pt x="-34141" y="28046"/>
                    <a:pt x="15336" y="285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2" name="フリーフォーム: 図形 1191">
              <a:extLst>
                <a:ext uri="{FF2B5EF4-FFF2-40B4-BE49-F238E27FC236}">
                  <a16:creationId xmlns:a16="http://schemas.microsoft.com/office/drawing/2014/main" id="{4E581524-2353-46BF-BD77-76624AA12F1E}"/>
                </a:ext>
              </a:extLst>
            </p:cNvPr>
            <p:cNvSpPr/>
            <p:nvPr/>
          </p:nvSpPr>
          <p:spPr>
            <a:xfrm>
              <a:off x="5289521" y="4259997"/>
              <a:ext cx="92054" cy="95640"/>
            </a:xfrm>
            <a:custGeom>
              <a:avLst/>
              <a:gdLst>
                <a:gd name="connsiteX0" fmla="*/ 29 w 92054"/>
                <a:gd name="connsiteY0" fmla="*/ 853 h 95640"/>
                <a:gd name="connsiteX1" fmla="*/ 85754 w 92054"/>
                <a:gd name="connsiteY1" fmla="*/ 94516 h 95640"/>
                <a:gd name="connsiteX2" fmla="*/ 76229 w 92054"/>
                <a:gd name="connsiteY2" fmla="*/ 50066 h 95640"/>
                <a:gd name="connsiteX3" fmla="*/ 29 w 92054"/>
                <a:gd name="connsiteY3" fmla="*/ 853 h 9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054" h="95640">
                  <a:moveTo>
                    <a:pt x="29" y="853"/>
                  </a:moveTo>
                  <a:cubicBezTo>
                    <a:pt x="1616" y="8261"/>
                    <a:pt x="73054" y="86314"/>
                    <a:pt x="85754" y="94516"/>
                  </a:cubicBezTo>
                  <a:cubicBezTo>
                    <a:pt x="98454" y="102718"/>
                    <a:pt x="90252" y="63824"/>
                    <a:pt x="76229" y="50066"/>
                  </a:cubicBezTo>
                  <a:cubicBezTo>
                    <a:pt x="62206" y="36308"/>
                    <a:pt x="-1558" y="-6555"/>
                    <a:pt x="29" y="8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3" name="フリーフォーム: 図形 1192">
              <a:extLst>
                <a:ext uri="{FF2B5EF4-FFF2-40B4-BE49-F238E27FC236}">
                  <a16:creationId xmlns:a16="http://schemas.microsoft.com/office/drawing/2014/main" id="{D82455A9-0FDC-4868-BABF-40ACB68C4713}"/>
                </a:ext>
              </a:extLst>
            </p:cNvPr>
            <p:cNvSpPr/>
            <p:nvPr/>
          </p:nvSpPr>
          <p:spPr>
            <a:xfrm>
              <a:off x="5330817" y="4174753"/>
              <a:ext cx="211240" cy="79913"/>
            </a:xfrm>
            <a:custGeom>
              <a:avLst/>
              <a:gdLst>
                <a:gd name="connsiteX0" fmla="*/ 8 w 211240"/>
                <a:gd name="connsiteY0" fmla="*/ 79747 h 79913"/>
                <a:gd name="connsiteX1" fmla="*/ 92083 w 211240"/>
                <a:gd name="connsiteY1" fmla="*/ 28947 h 79913"/>
                <a:gd name="connsiteX2" fmla="*/ 209558 w 211240"/>
                <a:gd name="connsiteY2" fmla="*/ 14660 h 79913"/>
                <a:gd name="connsiteX3" fmla="*/ 157171 w 211240"/>
                <a:gd name="connsiteY3" fmla="*/ 372 h 79913"/>
                <a:gd name="connsiteX4" fmla="*/ 96846 w 211240"/>
                <a:gd name="connsiteY4" fmla="*/ 9897 h 79913"/>
                <a:gd name="connsiteX5" fmla="*/ 8 w 211240"/>
                <a:gd name="connsiteY5" fmla="*/ 79747 h 7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240" h="79913">
                  <a:moveTo>
                    <a:pt x="8" y="79747"/>
                  </a:moveTo>
                  <a:cubicBezTo>
                    <a:pt x="-786" y="82922"/>
                    <a:pt x="57158" y="39795"/>
                    <a:pt x="92083" y="28947"/>
                  </a:cubicBezTo>
                  <a:cubicBezTo>
                    <a:pt x="127008" y="18099"/>
                    <a:pt x="198710" y="19422"/>
                    <a:pt x="209558" y="14660"/>
                  </a:cubicBezTo>
                  <a:cubicBezTo>
                    <a:pt x="220406" y="9898"/>
                    <a:pt x="175956" y="1166"/>
                    <a:pt x="157171" y="372"/>
                  </a:cubicBezTo>
                  <a:cubicBezTo>
                    <a:pt x="138386" y="-422"/>
                    <a:pt x="120129" y="-951"/>
                    <a:pt x="96846" y="9897"/>
                  </a:cubicBezTo>
                  <a:cubicBezTo>
                    <a:pt x="73563" y="20745"/>
                    <a:pt x="802" y="76572"/>
                    <a:pt x="8" y="79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4" name="フリーフォーム: 図形 1193">
              <a:extLst>
                <a:ext uri="{FF2B5EF4-FFF2-40B4-BE49-F238E27FC236}">
                  <a16:creationId xmlns:a16="http://schemas.microsoft.com/office/drawing/2014/main" id="{45D060D6-9378-434F-BF1F-87BC69E4E3C6}"/>
                </a:ext>
              </a:extLst>
            </p:cNvPr>
            <p:cNvSpPr/>
            <p:nvPr/>
          </p:nvSpPr>
          <p:spPr>
            <a:xfrm>
              <a:off x="5405023" y="4223818"/>
              <a:ext cx="189438" cy="129451"/>
            </a:xfrm>
            <a:custGeom>
              <a:avLst/>
              <a:gdLst>
                <a:gd name="connsiteX0" fmla="*/ 189327 w 189438"/>
                <a:gd name="connsiteY0" fmla="*/ 520 h 129451"/>
                <a:gd name="connsiteX1" fmla="*/ 152815 w 189438"/>
                <a:gd name="connsiteY1" fmla="*/ 75132 h 129451"/>
                <a:gd name="connsiteX2" fmla="*/ 71852 w 189438"/>
                <a:gd name="connsiteY2" fmla="*/ 103707 h 129451"/>
                <a:gd name="connsiteX3" fmla="*/ 415 w 189438"/>
                <a:gd name="connsiteY3" fmla="*/ 129107 h 129451"/>
                <a:gd name="connsiteX4" fmla="*/ 105190 w 189438"/>
                <a:gd name="connsiteY4" fmla="*/ 84657 h 129451"/>
                <a:gd name="connsiteX5" fmla="*/ 162340 w 189438"/>
                <a:gd name="connsiteY5" fmla="*/ 43382 h 129451"/>
                <a:gd name="connsiteX6" fmla="*/ 189327 w 189438"/>
                <a:gd name="connsiteY6" fmla="*/ 520 h 12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438" h="129451">
                  <a:moveTo>
                    <a:pt x="189327" y="520"/>
                  </a:moveTo>
                  <a:cubicBezTo>
                    <a:pt x="187740" y="5812"/>
                    <a:pt x="172394" y="57934"/>
                    <a:pt x="152815" y="75132"/>
                  </a:cubicBezTo>
                  <a:cubicBezTo>
                    <a:pt x="133236" y="92330"/>
                    <a:pt x="71852" y="103707"/>
                    <a:pt x="71852" y="103707"/>
                  </a:cubicBezTo>
                  <a:cubicBezTo>
                    <a:pt x="46452" y="112703"/>
                    <a:pt x="-5141" y="132282"/>
                    <a:pt x="415" y="129107"/>
                  </a:cubicBezTo>
                  <a:cubicBezTo>
                    <a:pt x="5971" y="125932"/>
                    <a:pt x="78202" y="98945"/>
                    <a:pt x="105190" y="84657"/>
                  </a:cubicBezTo>
                  <a:cubicBezTo>
                    <a:pt x="132177" y="70370"/>
                    <a:pt x="149376" y="55023"/>
                    <a:pt x="162340" y="43382"/>
                  </a:cubicBezTo>
                  <a:cubicBezTo>
                    <a:pt x="175304" y="31741"/>
                    <a:pt x="190914" y="-4772"/>
                    <a:pt x="189327" y="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5" name="フリーフォーム: 図形 1194">
              <a:extLst>
                <a:ext uri="{FF2B5EF4-FFF2-40B4-BE49-F238E27FC236}">
                  <a16:creationId xmlns:a16="http://schemas.microsoft.com/office/drawing/2014/main" id="{4A004021-205C-407E-9B7D-9C92D449D5F0}"/>
                </a:ext>
              </a:extLst>
            </p:cNvPr>
            <p:cNvSpPr/>
            <p:nvPr/>
          </p:nvSpPr>
          <p:spPr>
            <a:xfrm>
              <a:off x="5345104" y="4251767"/>
              <a:ext cx="98716" cy="77406"/>
            </a:xfrm>
            <a:custGeom>
              <a:avLst/>
              <a:gdLst>
                <a:gd name="connsiteX0" fmla="*/ 9 w 98716"/>
                <a:gd name="connsiteY0" fmla="*/ 1146 h 77406"/>
                <a:gd name="connsiteX1" fmla="*/ 63509 w 98716"/>
                <a:gd name="connsiteY1" fmla="*/ 36071 h 77406"/>
                <a:gd name="connsiteX2" fmla="*/ 98434 w 98716"/>
                <a:gd name="connsiteY2" fmla="*/ 77346 h 77406"/>
                <a:gd name="connsiteX3" fmla="*/ 79384 w 98716"/>
                <a:gd name="connsiteY3" fmla="*/ 26546 h 77406"/>
                <a:gd name="connsiteX4" fmla="*/ 68271 w 98716"/>
                <a:gd name="connsiteY4" fmla="*/ 10671 h 77406"/>
                <a:gd name="connsiteX5" fmla="*/ 9 w 98716"/>
                <a:gd name="connsiteY5" fmla="*/ 1146 h 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16" h="77406">
                  <a:moveTo>
                    <a:pt x="9" y="1146"/>
                  </a:moveTo>
                  <a:cubicBezTo>
                    <a:pt x="-785" y="5379"/>
                    <a:pt x="47105" y="23371"/>
                    <a:pt x="63509" y="36071"/>
                  </a:cubicBezTo>
                  <a:cubicBezTo>
                    <a:pt x="79913" y="48771"/>
                    <a:pt x="95788" y="78934"/>
                    <a:pt x="98434" y="77346"/>
                  </a:cubicBezTo>
                  <a:cubicBezTo>
                    <a:pt x="101080" y="75759"/>
                    <a:pt x="84411" y="37658"/>
                    <a:pt x="79384" y="26546"/>
                  </a:cubicBezTo>
                  <a:cubicBezTo>
                    <a:pt x="74357" y="15434"/>
                    <a:pt x="80706" y="15963"/>
                    <a:pt x="68271" y="10671"/>
                  </a:cubicBezTo>
                  <a:cubicBezTo>
                    <a:pt x="55836" y="5379"/>
                    <a:pt x="803" y="-3087"/>
                    <a:pt x="9" y="11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6" name="フリーフォーム: 図形 1195">
              <a:extLst>
                <a:ext uri="{FF2B5EF4-FFF2-40B4-BE49-F238E27FC236}">
                  <a16:creationId xmlns:a16="http://schemas.microsoft.com/office/drawing/2014/main" id="{7262D33C-B379-40A0-9B7C-F69C88AD8FC3}"/>
                </a:ext>
              </a:extLst>
            </p:cNvPr>
            <p:cNvSpPr/>
            <p:nvPr/>
          </p:nvSpPr>
          <p:spPr>
            <a:xfrm>
              <a:off x="2932108" y="4117773"/>
              <a:ext cx="305818" cy="62123"/>
            </a:xfrm>
            <a:custGeom>
              <a:avLst/>
              <a:gdLst>
                <a:gd name="connsiteX0" fmla="*/ 5 w 305818"/>
                <a:gd name="connsiteY0" fmla="*/ 202 h 62123"/>
                <a:gd name="connsiteX1" fmla="*/ 125417 w 305818"/>
                <a:gd name="connsiteY1" fmla="*/ 62115 h 62123"/>
                <a:gd name="connsiteX2" fmla="*/ 303217 w 305818"/>
                <a:gd name="connsiteY2" fmla="*/ 4965 h 62123"/>
                <a:gd name="connsiteX3" fmla="*/ 223842 w 305818"/>
                <a:gd name="connsiteY3" fmla="*/ 28777 h 62123"/>
                <a:gd name="connsiteX4" fmla="*/ 120655 w 305818"/>
                <a:gd name="connsiteY4" fmla="*/ 41477 h 62123"/>
                <a:gd name="connsiteX5" fmla="*/ 5 w 305818"/>
                <a:gd name="connsiteY5" fmla="*/ 202 h 6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818" h="62123">
                  <a:moveTo>
                    <a:pt x="5" y="202"/>
                  </a:moveTo>
                  <a:cubicBezTo>
                    <a:pt x="799" y="3642"/>
                    <a:pt x="74882" y="61321"/>
                    <a:pt x="125417" y="62115"/>
                  </a:cubicBezTo>
                  <a:cubicBezTo>
                    <a:pt x="175952" y="62909"/>
                    <a:pt x="286813" y="10521"/>
                    <a:pt x="303217" y="4965"/>
                  </a:cubicBezTo>
                  <a:cubicBezTo>
                    <a:pt x="319621" y="-591"/>
                    <a:pt x="254269" y="22692"/>
                    <a:pt x="223842" y="28777"/>
                  </a:cubicBezTo>
                  <a:cubicBezTo>
                    <a:pt x="193415" y="34862"/>
                    <a:pt x="155315" y="44652"/>
                    <a:pt x="120655" y="41477"/>
                  </a:cubicBezTo>
                  <a:cubicBezTo>
                    <a:pt x="85995" y="38302"/>
                    <a:pt x="-789" y="-3238"/>
                    <a:pt x="5" y="2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7" name="フリーフォーム: 図形 1196">
              <a:extLst>
                <a:ext uri="{FF2B5EF4-FFF2-40B4-BE49-F238E27FC236}">
                  <a16:creationId xmlns:a16="http://schemas.microsoft.com/office/drawing/2014/main" id="{7946941B-6F1A-4C28-BEEA-FFDC4A4388A1}"/>
                </a:ext>
              </a:extLst>
            </p:cNvPr>
            <p:cNvSpPr/>
            <p:nvPr/>
          </p:nvSpPr>
          <p:spPr>
            <a:xfrm>
              <a:off x="2898953" y="3828807"/>
              <a:ext cx="79217" cy="293742"/>
            </a:xfrm>
            <a:custGeom>
              <a:avLst/>
              <a:gdLst>
                <a:gd name="connsiteX0" fmla="*/ 79197 w 79217"/>
                <a:gd name="connsiteY0" fmla="*/ 243 h 293742"/>
                <a:gd name="connsiteX1" fmla="*/ 1410 w 79217"/>
                <a:gd name="connsiteY1" fmla="*/ 152643 h 293742"/>
                <a:gd name="connsiteX2" fmla="*/ 28397 w 79217"/>
                <a:gd name="connsiteY2" fmla="*/ 292343 h 293742"/>
                <a:gd name="connsiteX3" fmla="*/ 20460 w 79217"/>
                <a:gd name="connsiteY3" fmla="*/ 222493 h 293742"/>
                <a:gd name="connsiteX4" fmla="*/ 9347 w 79217"/>
                <a:gd name="connsiteY4" fmla="*/ 189156 h 293742"/>
                <a:gd name="connsiteX5" fmla="*/ 79197 w 79217"/>
                <a:gd name="connsiteY5" fmla="*/ 243 h 29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217" h="293742">
                  <a:moveTo>
                    <a:pt x="79197" y="243"/>
                  </a:moveTo>
                  <a:cubicBezTo>
                    <a:pt x="77874" y="-5843"/>
                    <a:pt x="9877" y="103960"/>
                    <a:pt x="1410" y="152643"/>
                  </a:cubicBezTo>
                  <a:cubicBezTo>
                    <a:pt x="-7057" y="201326"/>
                    <a:pt x="25222" y="280701"/>
                    <a:pt x="28397" y="292343"/>
                  </a:cubicBezTo>
                  <a:cubicBezTo>
                    <a:pt x="31572" y="303985"/>
                    <a:pt x="23635" y="239691"/>
                    <a:pt x="20460" y="222493"/>
                  </a:cubicBezTo>
                  <a:cubicBezTo>
                    <a:pt x="17285" y="205295"/>
                    <a:pt x="1410" y="222493"/>
                    <a:pt x="9347" y="189156"/>
                  </a:cubicBezTo>
                  <a:cubicBezTo>
                    <a:pt x="17284" y="155819"/>
                    <a:pt x="80520" y="6329"/>
                    <a:pt x="79197" y="2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8" name="フリーフォーム: 図形 1197">
              <a:extLst>
                <a:ext uri="{FF2B5EF4-FFF2-40B4-BE49-F238E27FC236}">
                  <a16:creationId xmlns:a16="http://schemas.microsoft.com/office/drawing/2014/main" id="{358A7321-6E3D-4475-B1D8-22BD64B60094}"/>
                </a:ext>
              </a:extLst>
            </p:cNvPr>
            <p:cNvSpPr/>
            <p:nvPr/>
          </p:nvSpPr>
          <p:spPr>
            <a:xfrm>
              <a:off x="2890673" y="2954338"/>
              <a:ext cx="113174" cy="855791"/>
            </a:xfrm>
            <a:custGeom>
              <a:avLst/>
              <a:gdLst>
                <a:gd name="connsiteX0" fmla="*/ 81127 w 113174"/>
                <a:gd name="connsiteY0" fmla="*/ 0 h 855791"/>
                <a:gd name="connsiteX1" fmla="*/ 100177 w 113174"/>
                <a:gd name="connsiteY1" fmla="*/ 228600 h 855791"/>
                <a:gd name="connsiteX2" fmla="*/ 38265 w 113174"/>
                <a:gd name="connsiteY2" fmla="*/ 381000 h 855791"/>
                <a:gd name="connsiteX3" fmla="*/ 165 w 113174"/>
                <a:gd name="connsiteY3" fmla="*/ 679450 h 855791"/>
                <a:gd name="connsiteX4" fmla="*/ 52552 w 113174"/>
                <a:gd name="connsiteY4" fmla="*/ 854075 h 855791"/>
                <a:gd name="connsiteX5" fmla="*/ 27152 w 113174"/>
                <a:gd name="connsiteY5" fmla="*/ 763587 h 855791"/>
                <a:gd name="connsiteX6" fmla="*/ 19215 w 113174"/>
                <a:gd name="connsiteY6" fmla="*/ 681037 h 855791"/>
                <a:gd name="connsiteX7" fmla="*/ 50965 w 113174"/>
                <a:gd name="connsiteY7" fmla="*/ 393700 h 855791"/>
                <a:gd name="connsiteX8" fmla="*/ 106527 w 113174"/>
                <a:gd name="connsiteY8" fmla="*/ 268287 h 855791"/>
                <a:gd name="connsiteX9" fmla="*/ 109702 w 113174"/>
                <a:gd name="connsiteY9" fmla="*/ 228600 h 855791"/>
                <a:gd name="connsiteX10" fmla="*/ 81127 w 113174"/>
                <a:gd name="connsiteY10" fmla="*/ 0 h 85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174" h="855791">
                  <a:moveTo>
                    <a:pt x="81127" y="0"/>
                  </a:moveTo>
                  <a:cubicBezTo>
                    <a:pt x="79540" y="0"/>
                    <a:pt x="107321" y="165100"/>
                    <a:pt x="100177" y="228600"/>
                  </a:cubicBezTo>
                  <a:cubicBezTo>
                    <a:pt x="93033" y="292100"/>
                    <a:pt x="54934" y="305859"/>
                    <a:pt x="38265" y="381000"/>
                  </a:cubicBezTo>
                  <a:cubicBezTo>
                    <a:pt x="21596" y="456141"/>
                    <a:pt x="-2216" y="600604"/>
                    <a:pt x="165" y="679450"/>
                  </a:cubicBezTo>
                  <a:cubicBezTo>
                    <a:pt x="2546" y="758296"/>
                    <a:pt x="48054" y="840052"/>
                    <a:pt x="52552" y="854075"/>
                  </a:cubicBezTo>
                  <a:cubicBezTo>
                    <a:pt x="57050" y="868098"/>
                    <a:pt x="32708" y="792427"/>
                    <a:pt x="27152" y="763587"/>
                  </a:cubicBezTo>
                  <a:cubicBezTo>
                    <a:pt x="21596" y="734747"/>
                    <a:pt x="15246" y="742685"/>
                    <a:pt x="19215" y="681037"/>
                  </a:cubicBezTo>
                  <a:cubicBezTo>
                    <a:pt x="23184" y="619389"/>
                    <a:pt x="36413" y="462492"/>
                    <a:pt x="50965" y="393700"/>
                  </a:cubicBezTo>
                  <a:cubicBezTo>
                    <a:pt x="65517" y="324908"/>
                    <a:pt x="96738" y="295804"/>
                    <a:pt x="106527" y="268287"/>
                  </a:cubicBezTo>
                  <a:cubicBezTo>
                    <a:pt x="116316" y="240770"/>
                    <a:pt x="113406" y="272256"/>
                    <a:pt x="109702" y="228600"/>
                  </a:cubicBezTo>
                  <a:cubicBezTo>
                    <a:pt x="105998" y="184944"/>
                    <a:pt x="82714" y="0"/>
                    <a:pt x="8112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99" name="フリーフォーム: 図形 1198">
              <a:extLst>
                <a:ext uri="{FF2B5EF4-FFF2-40B4-BE49-F238E27FC236}">
                  <a16:creationId xmlns:a16="http://schemas.microsoft.com/office/drawing/2014/main" id="{C9F14EE6-546A-4AD9-B5DB-4134C2A97DB2}"/>
                </a:ext>
              </a:extLst>
            </p:cNvPr>
            <p:cNvSpPr/>
            <p:nvPr/>
          </p:nvSpPr>
          <p:spPr>
            <a:xfrm>
              <a:off x="2849561" y="3210590"/>
              <a:ext cx="83187" cy="571510"/>
            </a:xfrm>
            <a:custGeom>
              <a:avLst/>
              <a:gdLst>
                <a:gd name="connsiteX0" fmla="*/ 82552 w 83187"/>
                <a:gd name="connsiteY0" fmla="*/ 923 h 571510"/>
                <a:gd name="connsiteX1" fmla="*/ 12702 w 83187"/>
                <a:gd name="connsiteY1" fmla="*/ 269210 h 571510"/>
                <a:gd name="connsiteX2" fmla="*/ 3177 w 83187"/>
                <a:gd name="connsiteY2" fmla="*/ 421610 h 571510"/>
                <a:gd name="connsiteX3" fmla="*/ 49214 w 83187"/>
                <a:gd name="connsiteY3" fmla="*/ 570835 h 571510"/>
                <a:gd name="connsiteX4" fmla="*/ 23814 w 83187"/>
                <a:gd name="connsiteY4" fmla="*/ 472410 h 571510"/>
                <a:gd name="connsiteX5" fmla="*/ 1589 w 83187"/>
                <a:gd name="connsiteY5" fmla="*/ 369223 h 571510"/>
                <a:gd name="connsiteX6" fmla="*/ 44452 w 83187"/>
                <a:gd name="connsiteY6" fmla="*/ 186660 h 571510"/>
                <a:gd name="connsiteX7" fmla="*/ 82552 w 83187"/>
                <a:gd name="connsiteY7" fmla="*/ 923 h 57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187" h="571510">
                  <a:moveTo>
                    <a:pt x="82552" y="923"/>
                  </a:moveTo>
                  <a:cubicBezTo>
                    <a:pt x="77260" y="14681"/>
                    <a:pt x="25931" y="199096"/>
                    <a:pt x="12702" y="269210"/>
                  </a:cubicBezTo>
                  <a:cubicBezTo>
                    <a:pt x="-527" y="339324"/>
                    <a:pt x="-2908" y="371339"/>
                    <a:pt x="3177" y="421610"/>
                  </a:cubicBezTo>
                  <a:cubicBezTo>
                    <a:pt x="9262" y="471881"/>
                    <a:pt x="45774" y="562368"/>
                    <a:pt x="49214" y="570835"/>
                  </a:cubicBezTo>
                  <a:cubicBezTo>
                    <a:pt x="52654" y="579302"/>
                    <a:pt x="31751" y="506012"/>
                    <a:pt x="23814" y="472410"/>
                  </a:cubicBezTo>
                  <a:cubicBezTo>
                    <a:pt x="15876" y="438808"/>
                    <a:pt x="-1851" y="416848"/>
                    <a:pt x="1589" y="369223"/>
                  </a:cubicBezTo>
                  <a:cubicBezTo>
                    <a:pt x="5029" y="321598"/>
                    <a:pt x="30165" y="242487"/>
                    <a:pt x="44452" y="186660"/>
                  </a:cubicBezTo>
                  <a:cubicBezTo>
                    <a:pt x="58739" y="130833"/>
                    <a:pt x="87844" y="-12835"/>
                    <a:pt x="82552" y="9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0" name="フリーフォーム: 図形 1199">
              <a:extLst>
                <a:ext uri="{FF2B5EF4-FFF2-40B4-BE49-F238E27FC236}">
                  <a16:creationId xmlns:a16="http://schemas.microsoft.com/office/drawing/2014/main" id="{8CF9D02B-E834-4D48-B431-C25507330108}"/>
                </a:ext>
              </a:extLst>
            </p:cNvPr>
            <p:cNvSpPr/>
            <p:nvPr/>
          </p:nvSpPr>
          <p:spPr>
            <a:xfrm>
              <a:off x="3022300" y="2909295"/>
              <a:ext cx="140003" cy="257858"/>
            </a:xfrm>
            <a:custGeom>
              <a:avLst/>
              <a:gdLst>
                <a:gd name="connsiteX0" fmla="*/ 71738 w 140003"/>
                <a:gd name="connsiteY0" fmla="*/ 593 h 257858"/>
                <a:gd name="connsiteX1" fmla="*/ 117775 w 140003"/>
                <a:gd name="connsiteY1" fmla="*/ 111718 h 257858"/>
                <a:gd name="connsiteX2" fmla="*/ 101900 w 140003"/>
                <a:gd name="connsiteY2" fmla="*/ 179980 h 257858"/>
                <a:gd name="connsiteX3" fmla="*/ 300 w 140003"/>
                <a:gd name="connsiteY3" fmla="*/ 257768 h 257858"/>
                <a:gd name="connsiteX4" fmla="*/ 138413 w 140003"/>
                <a:gd name="connsiteY4" fmla="*/ 164105 h 257858"/>
                <a:gd name="connsiteX5" fmla="*/ 71738 w 140003"/>
                <a:gd name="connsiteY5" fmla="*/ 593 h 25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003" h="257858">
                  <a:moveTo>
                    <a:pt x="71738" y="593"/>
                  </a:moveTo>
                  <a:cubicBezTo>
                    <a:pt x="68298" y="-8138"/>
                    <a:pt x="112748" y="81820"/>
                    <a:pt x="117775" y="111718"/>
                  </a:cubicBezTo>
                  <a:cubicBezTo>
                    <a:pt x="122802" y="141616"/>
                    <a:pt x="121479" y="155638"/>
                    <a:pt x="101900" y="179980"/>
                  </a:cubicBezTo>
                  <a:cubicBezTo>
                    <a:pt x="82321" y="204322"/>
                    <a:pt x="-5785" y="260414"/>
                    <a:pt x="300" y="257768"/>
                  </a:cubicBezTo>
                  <a:cubicBezTo>
                    <a:pt x="6385" y="255122"/>
                    <a:pt x="124919" y="204057"/>
                    <a:pt x="138413" y="164105"/>
                  </a:cubicBezTo>
                  <a:cubicBezTo>
                    <a:pt x="151907" y="124153"/>
                    <a:pt x="75178" y="9324"/>
                    <a:pt x="71738" y="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1" name="フリーフォーム: 図形 1200">
              <a:extLst>
                <a:ext uri="{FF2B5EF4-FFF2-40B4-BE49-F238E27FC236}">
                  <a16:creationId xmlns:a16="http://schemas.microsoft.com/office/drawing/2014/main" id="{89287810-680E-4CAA-B88D-F6CADB2F1564}"/>
                </a:ext>
              </a:extLst>
            </p:cNvPr>
            <p:cNvSpPr/>
            <p:nvPr/>
          </p:nvSpPr>
          <p:spPr>
            <a:xfrm>
              <a:off x="3091148" y="2616379"/>
              <a:ext cx="89114" cy="312719"/>
            </a:xfrm>
            <a:custGeom>
              <a:avLst/>
              <a:gdLst>
                <a:gd name="connsiteX0" fmla="*/ 10827 w 89114"/>
                <a:gd name="connsiteY0" fmla="*/ 312559 h 312719"/>
                <a:gd name="connsiteX1" fmla="*/ 4477 w 89114"/>
                <a:gd name="connsiteY1" fmla="*/ 174446 h 312719"/>
                <a:gd name="connsiteX2" fmla="*/ 88615 w 89114"/>
                <a:gd name="connsiteY2" fmla="*/ 2996 h 312719"/>
                <a:gd name="connsiteX3" fmla="*/ 37815 w 89114"/>
                <a:gd name="connsiteY3" fmla="*/ 71259 h 312719"/>
                <a:gd name="connsiteX4" fmla="*/ 4477 w 89114"/>
                <a:gd name="connsiteY4" fmla="*/ 147459 h 312719"/>
                <a:gd name="connsiteX5" fmla="*/ 10827 w 89114"/>
                <a:gd name="connsiteY5" fmla="*/ 312559 h 31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114" h="312719">
                  <a:moveTo>
                    <a:pt x="10827" y="312559"/>
                  </a:moveTo>
                  <a:cubicBezTo>
                    <a:pt x="10827" y="317057"/>
                    <a:pt x="-8488" y="226040"/>
                    <a:pt x="4477" y="174446"/>
                  </a:cubicBezTo>
                  <a:cubicBezTo>
                    <a:pt x="17442" y="122852"/>
                    <a:pt x="83059" y="20194"/>
                    <a:pt x="88615" y="2996"/>
                  </a:cubicBezTo>
                  <a:cubicBezTo>
                    <a:pt x="94171" y="-14202"/>
                    <a:pt x="51838" y="47182"/>
                    <a:pt x="37815" y="71259"/>
                  </a:cubicBezTo>
                  <a:cubicBezTo>
                    <a:pt x="23792" y="95336"/>
                    <a:pt x="11092" y="108301"/>
                    <a:pt x="4477" y="147459"/>
                  </a:cubicBezTo>
                  <a:cubicBezTo>
                    <a:pt x="-2138" y="186617"/>
                    <a:pt x="10827" y="308061"/>
                    <a:pt x="10827" y="312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2" name="フリーフォーム: 図形 1201">
              <a:extLst>
                <a:ext uri="{FF2B5EF4-FFF2-40B4-BE49-F238E27FC236}">
                  <a16:creationId xmlns:a16="http://schemas.microsoft.com/office/drawing/2014/main" id="{516794F5-D3E3-44D4-8A34-8B839DD3F05E}"/>
                </a:ext>
              </a:extLst>
            </p:cNvPr>
            <p:cNvSpPr/>
            <p:nvPr/>
          </p:nvSpPr>
          <p:spPr>
            <a:xfrm>
              <a:off x="3112635" y="2636769"/>
              <a:ext cx="173745" cy="281274"/>
            </a:xfrm>
            <a:custGeom>
              <a:avLst/>
              <a:gdLst>
                <a:gd name="connsiteX0" fmla="*/ 173490 w 173745"/>
                <a:gd name="connsiteY0" fmla="*/ 69 h 281274"/>
                <a:gd name="connsiteX1" fmla="*/ 79828 w 173745"/>
                <a:gd name="connsiteY1" fmla="*/ 79444 h 281274"/>
                <a:gd name="connsiteX2" fmla="*/ 3628 w 173745"/>
                <a:gd name="connsiteY2" fmla="*/ 276294 h 281274"/>
                <a:gd name="connsiteX3" fmla="*/ 14740 w 173745"/>
                <a:gd name="connsiteY3" fmla="*/ 214381 h 281274"/>
                <a:gd name="connsiteX4" fmla="*/ 36965 w 173745"/>
                <a:gd name="connsiteY4" fmla="*/ 127069 h 281274"/>
                <a:gd name="connsiteX5" fmla="*/ 49665 w 173745"/>
                <a:gd name="connsiteY5" fmla="*/ 90556 h 281274"/>
                <a:gd name="connsiteX6" fmla="*/ 173490 w 173745"/>
                <a:gd name="connsiteY6" fmla="*/ 69 h 28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745" h="281274">
                  <a:moveTo>
                    <a:pt x="173490" y="69"/>
                  </a:moveTo>
                  <a:cubicBezTo>
                    <a:pt x="178517" y="-1783"/>
                    <a:pt x="108138" y="33407"/>
                    <a:pt x="79828" y="79444"/>
                  </a:cubicBezTo>
                  <a:cubicBezTo>
                    <a:pt x="51518" y="125481"/>
                    <a:pt x="14476" y="253804"/>
                    <a:pt x="3628" y="276294"/>
                  </a:cubicBezTo>
                  <a:cubicBezTo>
                    <a:pt x="-7220" y="298784"/>
                    <a:pt x="9184" y="239252"/>
                    <a:pt x="14740" y="214381"/>
                  </a:cubicBezTo>
                  <a:cubicBezTo>
                    <a:pt x="20296" y="189510"/>
                    <a:pt x="31144" y="147706"/>
                    <a:pt x="36965" y="127069"/>
                  </a:cubicBezTo>
                  <a:cubicBezTo>
                    <a:pt x="42786" y="106432"/>
                    <a:pt x="27969" y="110135"/>
                    <a:pt x="49665" y="90556"/>
                  </a:cubicBezTo>
                  <a:cubicBezTo>
                    <a:pt x="71361" y="70977"/>
                    <a:pt x="168463" y="1921"/>
                    <a:pt x="173490" y="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3" name="フリーフォーム: 図形 1202">
              <a:extLst>
                <a:ext uri="{FF2B5EF4-FFF2-40B4-BE49-F238E27FC236}">
                  <a16:creationId xmlns:a16="http://schemas.microsoft.com/office/drawing/2014/main" id="{E9A735A0-E3EA-4EC3-B59E-7C4A272A62B9}"/>
                </a:ext>
              </a:extLst>
            </p:cNvPr>
            <p:cNvSpPr/>
            <p:nvPr/>
          </p:nvSpPr>
          <p:spPr>
            <a:xfrm>
              <a:off x="3174993" y="2388607"/>
              <a:ext cx="285813" cy="233770"/>
            </a:xfrm>
            <a:custGeom>
              <a:avLst/>
              <a:gdLst>
                <a:gd name="connsiteX0" fmla="*/ 7 w 285813"/>
                <a:gd name="connsiteY0" fmla="*/ 211718 h 233770"/>
                <a:gd name="connsiteX1" fmla="*/ 84145 w 285813"/>
                <a:gd name="connsiteY1" fmla="*/ 232356 h 233770"/>
                <a:gd name="connsiteX2" fmla="*/ 117482 w 285813"/>
                <a:gd name="connsiteY2" fmla="*/ 165681 h 233770"/>
                <a:gd name="connsiteX3" fmla="*/ 153995 w 285813"/>
                <a:gd name="connsiteY3" fmla="*/ 86306 h 233770"/>
                <a:gd name="connsiteX4" fmla="*/ 285757 w 285813"/>
                <a:gd name="connsiteY4" fmla="*/ 581 h 233770"/>
                <a:gd name="connsiteX5" fmla="*/ 169870 w 285813"/>
                <a:gd name="connsiteY5" fmla="*/ 51381 h 233770"/>
                <a:gd name="connsiteX6" fmla="*/ 115895 w 285813"/>
                <a:gd name="connsiteY6" fmla="*/ 103768 h 233770"/>
                <a:gd name="connsiteX7" fmla="*/ 88907 w 285813"/>
                <a:gd name="connsiteY7" fmla="*/ 218068 h 233770"/>
                <a:gd name="connsiteX8" fmla="*/ 7 w 285813"/>
                <a:gd name="connsiteY8" fmla="*/ 211718 h 23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813" h="233770">
                  <a:moveTo>
                    <a:pt x="7" y="211718"/>
                  </a:moveTo>
                  <a:cubicBezTo>
                    <a:pt x="-787" y="214099"/>
                    <a:pt x="64566" y="240029"/>
                    <a:pt x="84145" y="232356"/>
                  </a:cubicBezTo>
                  <a:cubicBezTo>
                    <a:pt x="103724" y="224683"/>
                    <a:pt x="105840" y="190023"/>
                    <a:pt x="117482" y="165681"/>
                  </a:cubicBezTo>
                  <a:cubicBezTo>
                    <a:pt x="129124" y="141339"/>
                    <a:pt x="125949" y="113823"/>
                    <a:pt x="153995" y="86306"/>
                  </a:cubicBezTo>
                  <a:cubicBezTo>
                    <a:pt x="182041" y="58789"/>
                    <a:pt x="283111" y="6402"/>
                    <a:pt x="285757" y="581"/>
                  </a:cubicBezTo>
                  <a:cubicBezTo>
                    <a:pt x="288403" y="-5240"/>
                    <a:pt x="198180" y="34183"/>
                    <a:pt x="169870" y="51381"/>
                  </a:cubicBezTo>
                  <a:cubicBezTo>
                    <a:pt x="141560" y="68579"/>
                    <a:pt x="129389" y="75987"/>
                    <a:pt x="115895" y="103768"/>
                  </a:cubicBezTo>
                  <a:cubicBezTo>
                    <a:pt x="102401" y="131549"/>
                    <a:pt x="103724" y="199283"/>
                    <a:pt x="88907" y="218068"/>
                  </a:cubicBezTo>
                  <a:cubicBezTo>
                    <a:pt x="74090" y="236853"/>
                    <a:pt x="801" y="209337"/>
                    <a:pt x="7" y="211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4" name="フリーフォーム: 図形 1203">
              <a:extLst>
                <a:ext uri="{FF2B5EF4-FFF2-40B4-BE49-F238E27FC236}">
                  <a16:creationId xmlns:a16="http://schemas.microsoft.com/office/drawing/2014/main" id="{AC8A8C03-C71E-4F5F-9444-134F64ECE09B}"/>
                </a:ext>
              </a:extLst>
            </p:cNvPr>
            <p:cNvSpPr/>
            <p:nvPr/>
          </p:nvSpPr>
          <p:spPr>
            <a:xfrm>
              <a:off x="3166776" y="2398610"/>
              <a:ext cx="116494" cy="198608"/>
            </a:xfrm>
            <a:custGeom>
              <a:avLst/>
              <a:gdLst>
                <a:gd name="connsiteX0" fmla="*/ 287 w 116494"/>
                <a:gd name="connsiteY0" fmla="*/ 198540 h 198608"/>
                <a:gd name="connsiteX1" fmla="*/ 20924 w 116494"/>
                <a:gd name="connsiteY1" fmla="*/ 92178 h 198608"/>
                <a:gd name="connsiteX2" fmla="*/ 116174 w 116494"/>
                <a:gd name="connsiteY2" fmla="*/ 103 h 198608"/>
                <a:gd name="connsiteX3" fmla="*/ 51087 w 116494"/>
                <a:gd name="connsiteY3" fmla="*/ 74715 h 198608"/>
                <a:gd name="connsiteX4" fmla="*/ 28862 w 116494"/>
                <a:gd name="connsiteY4" fmla="*/ 108053 h 198608"/>
                <a:gd name="connsiteX5" fmla="*/ 287 w 116494"/>
                <a:gd name="connsiteY5" fmla="*/ 198540 h 19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94" h="198608">
                  <a:moveTo>
                    <a:pt x="287" y="198540"/>
                  </a:moveTo>
                  <a:cubicBezTo>
                    <a:pt x="-1036" y="195894"/>
                    <a:pt x="1610" y="125251"/>
                    <a:pt x="20924" y="92178"/>
                  </a:cubicBezTo>
                  <a:cubicBezTo>
                    <a:pt x="40238" y="59105"/>
                    <a:pt x="111147" y="3013"/>
                    <a:pt x="116174" y="103"/>
                  </a:cubicBezTo>
                  <a:cubicBezTo>
                    <a:pt x="121201" y="-2807"/>
                    <a:pt x="65639" y="56723"/>
                    <a:pt x="51087" y="74715"/>
                  </a:cubicBezTo>
                  <a:cubicBezTo>
                    <a:pt x="36535" y="92707"/>
                    <a:pt x="34947" y="89532"/>
                    <a:pt x="28862" y="108053"/>
                  </a:cubicBezTo>
                  <a:cubicBezTo>
                    <a:pt x="22777" y="126574"/>
                    <a:pt x="1610" y="201186"/>
                    <a:pt x="287" y="1985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5" name="フリーフォーム: 図形 1204">
              <a:extLst>
                <a:ext uri="{FF2B5EF4-FFF2-40B4-BE49-F238E27FC236}">
                  <a16:creationId xmlns:a16="http://schemas.microsoft.com/office/drawing/2014/main" id="{CE637D5B-B830-4E30-8374-CFD091FE5B47}"/>
                </a:ext>
              </a:extLst>
            </p:cNvPr>
            <p:cNvSpPr/>
            <p:nvPr/>
          </p:nvSpPr>
          <p:spPr>
            <a:xfrm>
              <a:off x="3210481" y="2386987"/>
              <a:ext cx="87470" cy="221291"/>
            </a:xfrm>
            <a:custGeom>
              <a:avLst/>
              <a:gdLst>
                <a:gd name="connsiteX0" fmla="*/ 5794 w 87470"/>
                <a:gd name="connsiteY0" fmla="*/ 221276 h 221291"/>
                <a:gd name="connsiteX1" fmla="*/ 7382 w 87470"/>
                <a:gd name="connsiteY1" fmla="*/ 103801 h 221291"/>
                <a:gd name="connsiteX2" fmla="*/ 86757 w 87470"/>
                <a:gd name="connsiteY2" fmla="*/ 613 h 221291"/>
                <a:gd name="connsiteX3" fmla="*/ 45482 w 87470"/>
                <a:gd name="connsiteY3" fmla="*/ 62526 h 221291"/>
                <a:gd name="connsiteX4" fmla="*/ 28019 w 87470"/>
                <a:gd name="connsiteY4" fmla="*/ 95863 h 221291"/>
                <a:gd name="connsiteX5" fmla="*/ 5794 w 87470"/>
                <a:gd name="connsiteY5" fmla="*/ 221276 h 22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470" h="221291">
                  <a:moveTo>
                    <a:pt x="5794" y="221276"/>
                  </a:moveTo>
                  <a:cubicBezTo>
                    <a:pt x="2355" y="222599"/>
                    <a:pt x="-6112" y="140578"/>
                    <a:pt x="7382" y="103801"/>
                  </a:cubicBezTo>
                  <a:cubicBezTo>
                    <a:pt x="20876" y="67024"/>
                    <a:pt x="80407" y="7492"/>
                    <a:pt x="86757" y="613"/>
                  </a:cubicBezTo>
                  <a:cubicBezTo>
                    <a:pt x="93107" y="-6266"/>
                    <a:pt x="55272" y="46651"/>
                    <a:pt x="45482" y="62526"/>
                  </a:cubicBezTo>
                  <a:cubicBezTo>
                    <a:pt x="35692" y="78401"/>
                    <a:pt x="34369" y="72315"/>
                    <a:pt x="28019" y="95863"/>
                  </a:cubicBezTo>
                  <a:cubicBezTo>
                    <a:pt x="21669" y="119411"/>
                    <a:pt x="9233" y="219953"/>
                    <a:pt x="5794" y="221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6" name="フリーフォーム: 図形 1205">
              <a:extLst>
                <a:ext uri="{FF2B5EF4-FFF2-40B4-BE49-F238E27FC236}">
                  <a16:creationId xmlns:a16="http://schemas.microsoft.com/office/drawing/2014/main" id="{D9D43B9F-B848-4A18-AF8D-8D95A59B3C79}"/>
                </a:ext>
              </a:extLst>
            </p:cNvPr>
            <p:cNvSpPr/>
            <p:nvPr/>
          </p:nvSpPr>
          <p:spPr>
            <a:xfrm>
              <a:off x="3276262" y="2273281"/>
              <a:ext cx="319819" cy="130339"/>
            </a:xfrm>
            <a:custGeom>
              <a:avLst/>
              <a:gdLst>
                <a:gd name="connsiteX0" fmla="*/ 338 w 319819"/>
                <a:gd name="connsiteY0" fmla="*/ 130194 h 130339"/>
                <a:gd name="connsiteX1" fmla="*/ 146388 w 319819"/>
                <a:gd name="connsiteY1" fmla="*/ 34944 h 130339"/>
                <a:gd name="connsiteX2" fmla="*/ 319426 w 319819"/>
                <a:gd name="connsiteY2" fmla="*/ 6369 h 130339"/>
                <a:gd name="connsiteX3" fmla="*/ 187663 w 319819"/>
                <a:gd name="connsiteY3" fmla="*/ 11132 h 130339"/>
                <a:gd name="connsiteX4" fmla="*/ 338 w 319819"/>
                <a:gd name="connsiteY4" fmla="*/ 130194 h 13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819" h="130339">
                  <a:moveTo>
                    <a:pt x="338" y="130194"/>
                  </a:moveTo>
                  <a:cubicBezTo>
                    <a:pt x="-6541" y="134163"/>
                    <a:pt x="93207" y="55581"/>
                    <a:pt x="146388" y="34944"/>
                  </a:cubicBezTo>
                  <a:cubicBezTo>
                    <a:pt x="199569" y="14307"/>
                    <a:pt x="312547" y="10338"/>
                    <a:pt x="319426" y="6369"/>
                  </a:cubicBezTo>
                  <a:cubicBezTo>
                    <a:pt x="326305" y="2400"/>
                    <a:pt x="241373" y="-7918"/>
                    <a:pt x="187663" y="11132"/>
                  </a:cubicBezTo>
                  <a:cubicBezTo>
                    <a:pt x="133953" y="30182"/>
                    <a:pt x="7217" y="126225"/>
                    <a:pt x="338" y="1301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7" name="フリーフォーム: 図形 1206">
              <a:extLst>
                <a:ext uri="{FF2B5EF4-FFF2-40B4-BE49-F238E27FC236}">
                  <a16:creationId xmlns:a16="http://schemas.microsoft.com/office/drawing/2014/main" id="{B9D59E87-F852-4A6C-A0A9-1EA636B84941}"/>
                </a:ext>
              </a:extLst>
            </p:cNvPr>
            <p:cNvSpPr/>
            <p:nvPr/>
          </p:nvSpPr>
          <p:spPr>
            <a:xfrm>
              <a:off x="3294495" y="2184328"/>
              <a:ext cx="417932" cy="439289"/>
            </a:xfrm>
            <a:custGeom>
              <a:avLst/>
              <a:gdLst>
                <a:gd name="connsiteX0" fmla="*/ 1155 w 417932"/>
                <a:gd name="connsiteY0" fmla="*/ 438222 h 439289"/>
                <a:gd name="connsiteX1" fmla="*/ 151968 w 417932"/>
                <a:gd name="connsiteY1" fmla="*/ 239785 h 439289"/>
                <a:gd name="connsiteX2" fmla="*/ 364693 w 417932"/>
                <a:gd name="connsiteY2" fmla="*/ 49285 h 439289"/>
                <a:gd name="connsiteX3" fmla="*/ 417080 w 417932"/>
                <a:gd name="connsiteY3" fmla="*/ 72 h 439289"/>
                <a:gd name="connsiteX4" fmla="*/ 337705 w 417932"/>
                <a:gd name="connsiteY4" fmla="*/ 55635 h 439289"/>
                <a:gd name="connsiteX5" fmla="*/ 231343 w 417932"/>
                <a:gd name="connsiteY5" fmla="*/ 149297 h 439289"/>
                <a:gd name="connsiteX6" fmla="*/ 1155 w 417932"/>
                <a:gd name="connsiteY6" fmla="*/ 438222 h 43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32" h="439289">
                  <a:moveTo>
                    <a:pt x="1155" y="438222"/>
                  </a:moveTo>
                  <a:cubicBezTo>
                    <a:pt x="-12074" y="453303"/>
                    <a:pt x="91378" y="304608"/>
                    <a:pt x="151968" y="239785"/>
                  </a:cubicBezTo>
                  <a:cubicBezTo>
                    <a:pt x="212558" y="174962"/>
                    <a:pt x="320508" y="89237"/>
                    <a:pt x="364693" y="49285"/>
                  </a:cubicBezTo>
                  <a:cubicBezTo>
                    <a:pt x="408878" y="9333"/>
                    <a:pt x="421578" y="-986"/>
                    <a:pt x="417080" y="72"/>
                  </a:cubicBezTo>
                  <a:cubicBezTo>
                    <a:pt x="412582" y="1130"/>
                    <a:pt x="368661" y="30764"/>
                    <a:pt x="337705" y="55635"/>
                  </a:cubicBezTo>
                  <a:cubicBezTo>
                    <a:pt x="306749" y="80506"/>
                    <a:pt x="284524" y="89501"/>
                    <a:pt x="231343" y="149297"/>
                  </a:cubicBezTo>
                  <a:cubicBezTo>
                    <a:pt x="178162" y="209093"/>
                    <a:pt x="14384" y="423141"/>
                    <a:pt x="1155" y="4382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8" name="フリーフォーム: 図形 1207">
              <a:extLst>
                <a:ext uri="{FF2B5EF4-FFF2-40B4-BE49-F238E27FC236}">
                  <a16:creationId xmlns:a16="http://schemas.microsoft.com/office/drawing/2014/main" id="{1A5F19CF-2600-41CF-89BA-90784F576D5F}"/>
                </a:ext>
              </a:extLst>
            </p:cNvPr>
            <p:cNvSpPr/>
            <p:nvPr/>
          </p:nvSpPr>
          <p:spPr>
            <a:xfrm>
              <a:off x="4290856" y="1491773"/>
              <a:ext cx="642454" cy="319566"/>
            </a:xfrm>
            <a:custGeom>
              <a:avLst/>
              <a:gdLst>
                <a:gd name="connsiteX0" fmla="*/ 157 w 642454"/>
                <a:gd name="connsiteY0" fmla="*/ 319565 h 319566"/>
                <a:gd name="connsiteX1" fmla="*/ 204944 w 642454"/>
                <a:gd name="connsiteY1" fmla="*/ 146527 h 319566"/>
                <a:gd name="connsiteX2" fmla="*/ 633569 w 642454"/>
                <a:gd name="connsiteY2" fmla="*/ 2065 h 319566"/>
                <a:gd name="connsiteX3" fmla="*/ 474819 w 642454"/>
                <a:gd name="connsiteY3" fmla="*/ 67152 h 319566"/>
                <a:gd name="connsiteX4" fmla="*/ 233519 w 642454"/>
                <a:gd name="connsiteY4" fmla="*/ 149702 h 319566"/>
                <a:gd name="connsiteX5" fmla="*/ 157 w 642454"/>
                <a:gd name="connsiteY5" fmla="*/ 319565 h 3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454" h="319566">
                  <a:moveTo>
                    <a:pt x="157" y="319565"/>
                  </a:moveTo>
                  <a:cubicBezTo>
                    <a:pt x="-4606" y="319036"/>
                    <a:pt x="99375" y="199444"/>
                    <a:pt x="204944" y="146527"/>
                  </a:cubicBezTo>
                  <a:cubicBezTo>
                    <a:pt x="310513" y="93610"/>
                    <a:pt x="588590" y="15294"/>
                    <a:pt x="633569" y="2065"/>
                  </a:cubicBezTo>
                  <a:cubicBezTo>
                    <a:pt x="678548" y="-11164"/>
                    <a:pt x="541494" y="42546"/>
                    <a:pt x="474819" y="67152"/>
                  </a:cubicBezTo>
                  <a:cubicBezTo>
                    <a:pt x="408144" y="91758"/>
                    <a:pt x="309190" y="108162"/>
                    <a:pt x="233519" y="149702"/>
                  </a:cubicBezTo>
                  <a:cubicBezTo>
                    <a:pt x="157848" y="191242"/>
                    <a:pt x="4920" y="320094"/>
                    <a:pt x="157" y="319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09" name="フリーフォーム: 図形 1208">
              <a:extLst>
                <a:ext uri="{FF2B5EF4-FFF2-40B4-BE49-F238E27FC236}">
                  <a16:creationId xmlns:a16="http://schemas.microsoft.com/office/drawing/2014/main" id="{A276BFBE-1286-447C-836E-9BA283B9A6DA}"/>
                </a:ext>
              </a:extLst>
            </p:cNvPr>
            <p:cNvSpPr/>
            <p:nvPr/>
          </p:nvSpPr>
          <p:spPr>
            <a:xfrm>
              <a:off x="4951058" y="1471560"/>
              <a:ext cx="548662" cy="81016"/>
            </a:xfrm>
            <a:custGeom>
              <a:avLst/>
              <a:gdLst>
                <a:gd name="connsiteX0" fmla="*/ 355 w 548662"/>
                <a:gd name="connsiteY0" fmla="*/ 17515 h 81016"/>
                <a:gd name="connsiteX1" fmla="*/ 316267 w 548662"/>
                <a:gd name="connsiteY1" fmla="*/ 22278 h 81016"/>
                <a:gd name="connsiteX2" fmla="*/ 546455 w 548662"/>
                <a:gd name="connsiteY2" fmla="*/ 81015 h 81016"/>
                <a:gd name="connsiteX3" fmla="*/ 422630 w 548662"/>
                <a:gd name="connsiteY3" fmla="*/ 23865 h 81016"/>
                <a:gd name="connsiteX4" fmla="*/ 257530 w 548662"/>
                <a:gd name="connsiteY4" fmla="*/ 53 h 81016"/>
                <a:gd name="connsiteX5" fmla="*/ 355 w 548662"/>
                <a:gd name="connsiteY5" fmla="*/ 17515 h 8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62" h="81016">
                  <a:moveTo>
                    <a:pt x="355" y="17515"/>
                  </a:moveTo>
                  <a:cubicBezTo>
                    <a:pt x="10145" y="21219"/>
                    <a:pt x="225250" y="11695"/>
                    <a:pt x="316267" y="22278"/>
                  </a:cubicBezTo>
                  <a:cubicBezTo>
                    <a:pt x="407284" y="32861"/>
                    <a:pt x="528728" y="80751"/>
                    <a:pt x="546455" y="81015"/>
                  </a:cubicBezTo>
                  <a:cubicBezTo>
                    <a:pt x="564182" y="81280"/>
                    <a:pt x="470784" y="37359"/>
                    <a:pt x="422630" y="23865"/>
                  </a:cubicBezTo>
                  <a:cubicBezTo>
                    <a:pt x="374476" y="10371"/>
                    <a:pt x="329232" y="1111"/>
                    <a:pt x="257530" y="53"/>
                  </a:cubicBezTo>
                  <a:cubicBezTo>
                    <a:pt x="185828" y="-1005"/>
                    <a:pt x="-9435" y="13811"/>
                    <a:pt x="355" y="175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0" name="フリーフォーム: 図形 1209">
              <a:extLst>
                <a:ext uri="{FF2B5EF4-FFF2-40B4-BE49-F238E27FC236}">
                  <a16:creationId xmlns:a16="http://schemas.microsoft.com/office/drawing/2014/main" id="{F8442194-6F5F-467B-8CAF-60B093F1E1F1}"/>
                </a:ext>
              </a:extLst>
            </p:cNvPr>
            <p:cNvSpPr/>
            <p:nvPr/>
          </p:nvSpPr>
          <p:spPr>
            <a:xfrm>
              <a:off x="5501839" y="1558107"/>
              <a:ext cx="303879" cy="289745"/>
            </a:xfrm>
            <a:custGeom>
              <a:avLst/>
              <a:gdLst>
                <a:gd name="connsiteX0" fmla="*/ 436 w 303879"/>
                <a:gd name="connsiteY0" fmla="*/ 818 h 289745"/>
                <a:gd name="connsiteX1" fmla="*/ 251261 w 303879"/>
                <a:gd name="connsiteY1" fmla="*/ 150043 h 289745"/>
                <a:gd name="connsiteX2" fmla="*/ 303649 w 303879"/>
                <a:gd name="connsiteY2" fmla="*/ 289743 h 289745"/>
                <a:gd name="connsiteX3" fmla="*/ 267136 w 303879"/>
                <a:gd name="connsiteY3" fmla="*/ 153218 h 289745"/>
                <a:gd name="connsiteX4" fmla="*/ 192524 w 303879"/>
                <a:gd name="connsiteY4" fmla="*/ 92893 h 289745"/>
                <a:gd name="connsiteX5" fmla="*/ 436 w 303879"/>
                <a:gd name="connsiteY5" fmla="*/ 818 h 28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879" h="289745">
                  <a:moveTo>
                    <a:pt x="436" y="818"/>
                  </a:moveTo>
                  <a:cubicBezTo>
                    <a:pt x="10225" y="10343"/>
                    <a:pt x="200726" y="101889"/>
                    <a:pt x="251261" y="150043"/>
                  </a:cubicBezTo>
                  <a:cubicBezTo>
                    <a:pt x="301796" y="198197"/>
                    <a:pt x="301003" y="289214"/>
                    <a:pt x="303649" y="289743"/>
                  </a:cubicBezTo>
                  <a:cubicBezTo>
                    <a:pt x="306295" y="290272"/>
                    <a:pt x="285657" y="186026"/>
                    <a:pt x="267136" y="153218"/>
                  </a:cubicBezTo>
                  <a:cubicBezTo>
                    <a:pt x="248615" y="120410"/>
                    <a:pt x="236709" y="118293"/>
                    <a:pt x="192524" y="92893"/>
                  </a:cubicBezTo>
                  <a:cubicBezTo>
                    <a:pt x="148339" y="67493"/>
                    <a:pt x="-9353" y="-8707"/>
                    <a:pt x="436" y="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1" name="フリーフォーム: 図形 1210">
              <a:extLst>
                <a:ext uri="{FF2B5EF4-FFF2-40B4-BE49-F238E27FC236}">
                  <a16:creationId xmlns:a16="http://schemas.microsoft.com/office/drawing/2014/main" id="{FD8E591D-1AB4-4069-A444-C04D90B94074}"/>
                </a:ext>
              </a:extLst>
            </p:cNvPr>
            <p:cNvSpPr/>
            <p:nvPr/>
          </p:nvSpPr>
          <p:spPr>
            <a:xfrm>
              <a:off x="5573653" y="1564897"/>
              <a:ext cx="288976" cy="375411"/>
            </a:xfrm>
            <a:custGeom>
              <a:avLst/>
              <a:gdLst>
                <a:gd name="connsiteX0" fmla="*/ 60 w 288976"/>
                <a:gd name="connsiteY0" fmla="*/ 378 h 375411"/>
                <a:gd name="connsiteX1" fmla="*/ 252472 w 288976"/>
                <a:gd name="connsiteY1" fmla="*/ 182941 h 375411"/>
                <a:gd name="connsiteX2" fmla="*/ 287397 w 288976"/>
                <a:gd name="connsiteY2" fmla="*/ 371853 h 375411"/>
                <a:gd name="connsiteX3" fmla="*/ 282635 w 288976"/>
                <a:gd name="connsiteY3" fmla="*/ 298828 h 375411"/>
                <a:gd name="connsiteX4" fmla="*/ 279460 w 288976"/>
                <a:gd name="connsiteY4" fmla="*/ 203578 h 375411"/>
                <a:gd name="connsiteX5" fmla="*/ 228660 w 288976"/>
                <a:gd name="connsiteY5" fmla="*/ 136903 h 375411"/>
                <a:gd name="connsiteX6" fmla="*/ 60 w 288976"/>
                <a:gd name="connsiteY6" fmla="*/ 378 h 3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976" h="375411">
                  <a:moveTo>
                    <a:pt x="60" y="378"/>
                  </a:moveTo>
                  <a:cubicBezTo>
                    <a:pt x="4029" y="8051"/>
                    <a:pt x="204583" y="121029"/>
                    <a:pt x="252472" y="182941"/>
                  </a:cubicBezTo>
                  <a:cubicBezTo>
                    <a:pt x="300362" y="244854"/>
                    <a:pt x="282370" y="352538"/>
                    <a:pt x="287397" y="371853"/>
                  </a:cubicBezTo>
                  <a:cubicBezTo>
                    <a:pt x="292424" y="391168"/>
                    <a:pt x="283958" y="326874"/>
                    <a:pt x="282635" y="298828"/>
                  </a:cubicBezTo>
                  <a:cubicBezTo>
                    <a:pt x="281312" y="270782"/>
                    <a:pt x="288456" y="230565"/>
                    <a:pt x="279460" y="203578"/>
                  </a:cubicBezTo>
                  <a:cubicBezTo>
                    <a:pt x="270464" y="176591"/>
                    <a:pt x="268877" y="169976"/>
                    <a:pt x="228660" y="136903"/>
                  </a:cubicBezTo>
                  <a:cubicBezTo>
                    <a:pt x="188443" y="103830"/>
                    <a:pt x="-3909" y="-7295"/>
                    <a:pt x="60" y="3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2" name="フリーフォーム: 図形 1211">
              <a:extLst>
                <a:ext uri="{FF2B5EF4-FFF2-40B4-BE49-F238E27FC236}">
                  <a16:creationId xmlns:a16="http://schemas.microsoft.com/office/drawing/2014/main" id="{C0988505-0FE9-4C0B-AE84-F1A30C1FD0DC}"/>
                </a:ext>
              </a:extLst>
            </p:cNvPr>
            <p:cNvSpPr/>
            <p:nvPr/>
          </p:nvSpPr>
          <p:spPr>
            <a:xfrm>
              <a:off x="5891189" y="2015916"/>
              <a:ext cx="245756" cy="114822"/>
            </a:xfrm>
            <a:custGeom>
              <a:avLst/>
              <a:gdLst>
                <a:gd name="connsiteX0" fmla="*/ 24 w 245756"/>
                <a:gd name="connsiteY0" fmla="*/ 6559 h 114822"/>
                <a:gd name="connsiteX1" fmla="*/ 139724 w 245756"/>
                <a:gd name="connsiteY1" fmla="*/ 14497 h 114822"/>
                <a:gd name="connsiteX2" fmla="*/ 244499 w 245756"/>
                <a:gd name="connsiteY2" fmla="*/ 114509 h 114822"/>
                <a:gd name="connsiteX3" fmla="*/ 195286 w 245756"/>
                <a:gd name="connsiteY3" fmla="*/ 44659 h 114822"/>
                <a:gd name="connsiteX4" fmla="*/ 160361 w 245756"/>
                <a:gd name="connsiteY4" fmla="*/ 6559 h 114822"/>
                <a:gd name="connsiteX5" fmla="*/ 128611 w 245756"/>
                <a:gd name="connsiteY5" fmla="*/ 209 h 114822"/>
                <a:gd name="connsiteX6" fmla="*/ 24 w 245756"/>
                <a:gd name="connsiteY6" fmla="*/ 6559 h 11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756" h="114822">
                  <a:moveTo>
                    <a:pt x="24" y="6559"/>
                  </a:moveTo>
                  <a:cubicBezTo>
                    <a:pt x="1876" y="8940"/>
                    <a:pt x="98978" y="-3495"/>
                    <a:pt x="139724" y="14497"/>
                  </a:cubicBezTo>
                  <a:cubicBezTo>
                    <a:pt x="180470" y="32489"/>
                    <a:pt x="235239" y="109482"/>
                    <a:pt x="244499" y="114509"/>
                  </a:cubicBezTo>
                  <a:cubicBezTo>
                    <a:pt x="253759" y="119536"/>
                    <a:pt x="209309" y="62651"/>
                    <a:pt x="195286" y="44659"/>
                  </a:cubicBezTo>
                  <a:cubicBezTo>
                    <a:pt x="181263" y="26667"/>
                    <a:pt x="171474" y="13967"/>
                    <a:pt x="160361" y="6559"/>
                  </a:cubicBezTo>
                  <a:cubicBezTo>
                    <a:pt x="149249" y="-849"/>
                    <a:pt x="155598" y="1532"/>
                    <a:pt x="128611" y="209"/>
                  </a:cubicBezTo>
                  <a:cubicBezTo>
                    <a:pt x="101624" y="-1114"/>
                    <a:pt x="-1828" y="4178"/>
                    <a:pt x="24" y="6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3" name="フリーフォーム: 図形 1212">
              <a:extLst>
                <a:ext uri="{FF2B5EF4-FFF2-40B4-BE49-F238E27FC236}">
                  <a16:creationId xmlns:a16="http://schemas.microsoft.com/office/drawing/2014/main" id="{11B28465-8C4B-4E60-889C-6B088DFE7BBA}"/>
                </a:ext>
              </a:extLst>
            </p:cNvPr>
            <p:cNvSpPr/>
            <p:nvPr/>
          </p:nvSpPr>
          <p:spPr>
            <a:xfrm>
              <a:off x="5771225" y="1939795"/>
              <a:ext cx="166181" cy="69260"/>
            </a:xfrm>
            <a:custGeom>
              <a:avLst/>
              <a:gdLst>
                <a:gd name="connsiteX0" fmla="*/ 925 w 166181"/>
                <a:gd name="connsiteY0" fmla="*/ 1718 h 69260"/>
                <a:gd name="connsiteX1" fmla="*/ 135863 w 166181"/>
                <a:gd name="connsiteY1" fmla="*/ 50930 h 69260"/>
                <a:gd name="connsiteX2" fmla="*/ 166025 w 166181"/>
                <a:gd name="connsiteY2" fmla="*/ 68393 h 69260"/>
                <a:gd name="connsiteX3" fmla="*/ 129513 w 166181"/>
                <a:gd name="connsiteY3" fmla="*/ 27118 h 69260"/>
                <a:gd name="connsiteX4" fmla="*/ 78713 w 166181"/>
                <a:gd name="connsiteY4" fmla="*/ 12830 h 69260"/>
                <a:gd name="connsiteX5" fmla="*/ 925 w 166181"/>
                <a:gd name="connsiteY5" fmla="*/ 1718 h 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81" h="69260">
                  <a:moveTo>
                    <a:pt x="925" y="1718"/>
                  </a:moveTo>
                  <a:cubicBezTo>
                    <a:pt x="10450" y="8068"/>
                    <a:pt x="108346" y="39818"/>
                    <a:pt x="135863" y="50930"/>
                  </a:cubicBezTo>
                  <a:cubicBezTo>
                    <a:pt x="163380" y="62042"/>
                    <a:pt x="167083" y="72362"/>
                    <a:pt x="166025" y="68393"/>
                  </a:cubicBezTo>
                  <a:cubicBezTo>
                    <a:pt x="164967" y="64424"/>
                    <a:pt x="144065" y="36379"/>
                    <a:pt x="129513" y="27118"/>
                  </a:cubicBezTo>
                  <a:cubicBezTo>
                    <a:pt x="114961" y="17858"/>
                    <a:pt x="99350" y="17328"/>
                    <a:pt x="78713" y="12830"/>
                  </a:cubicBezTo>
                  <a:cubicBezTo>
                    <a:pt x="58076" y="8332"/>
                    <a:pt x="-8600" y="-4632"/>
                    <a:pt x="925" y="1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4" name="フリーフォーム: 図形 1213">
              <a:extLst>
                <a:ext uri="{FF2B5EF4-FFF2-40B4-BE49-F238E27FC236}">
                  <a16:creationId xmlns:a16="http://schemas.microsoft.com/office/drawing/2014/main" id="{896DC316-2B9F-43B3-8103-126AD8BC3334}"/>
                </a:ext>
              </a:extLst>
            </p:cNvPr>
            <p:cNvSpPr/>
            <p:nvPr/>
          </p:nvSpPr>
          <p:spPr>
            <a:xfrm>
              <a:off x="6159425" y="2137982"/>
              <a:ext cx="230551" cy="194417"/>
            </a:xfrm>
            <a:custGeom>
              <a:avLst/>
              <a:gdLst>
                <a:gd name="connsiteX0" fmla="*/ 75 w 230551"/>
                <a:gd name="connsiteY0" fmla="*/ 381 h 194417"/>
                <a:gd name="connsiteX1" fmla="*/ 81038 w 230551"/>
                <a:gd name="connsiteY1" fmla="*/ 60706 h 194417"/>
                <a:gd name="connsiteX2" fmla="*/ 171525 w 230551"/>
                <a:gd name="connsiteY2" fmla="*/ 111506 h 194417"/>
                <a:gd name="connsiteX3" fmla="*/ 230263 w 230551"/>
                <a:gd name="connsiteY3" fmla="*/ 194056 h 194417"/>
                <a:gd name="connsiteX4" fmla="*/ 147713 w 230551"/>
                <a:gd name="connsiteY4" fmla="*/ 76581 h 194417"/>
                <a:gd name="connsiteX5" fmla="*/ 95325 w 230551"/>
                <a:gd name="connsiteY5" fmla="*/ 36893 h 194417"/>
                <a:gd name="connsiteX6" fmla="*/ 75 w 230551"/>
                <a:gd name="connsiteY6" fmla="*/ 381 h 19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551" h="194417">
                  <a:moveTo>
                    <a:pt x="75" y="381"/>
                  </a:moveTo>
                  <a:cubicBezTo>
                    <a:pt x="-2306" y="4350"/>
                    <a:pt x="52463" y="42185"/>
                    <a:pt x="81038" y="60706"/>
                  </a:cubicBezTo>
                  <a:cubicBezTo>
                    <a:pt x="109613" y="79227"/>
                    <a:pt x="146654" y="89281"/>
                    <a:pt x="171525" y="111506"/>
                  </a:cubicBezTo>
                  <a:cubicBezTo>
                    <a:pt x="196396" y="133731"/>
                    <a:pt x="234232" y="199877"/>
                    <a:pt x="230263" y="194056"/>
                  </a:cubicBezTo>
                  <a:cubicBezTo>
                    <a:pt x="226294" y="188235"/>
                    <a:pt x="170203" y="102775"/>
                    <a:pt x="147713" y="76581"/>
                  </a:cubicBezTo>
                  <a:cubicBezTo>
                    <a:pt x="125223" y="50387"/>
                    <a:pt x="119138" y="49329"/>
                    <a:pt x="95325" y="36893"/>
                  </a:cubicBezTo>
                  <a:cubicBezTo>
                    <a:pt x="71513" y="24458"/>
                    <a:pt x="2456" y="-3588"/>
                    <a:pt x="75" y="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5" name="フリーフォーム: 図形 1214">
              <a:extLst>
                <a:ext uri="{FF2B5EF4-FFF2-40B4-BE49-F238E27FC236}">
                  <a16:creationId xmlns:a16="http://schemas.microsoft.com/office/drawing/2014/main" id="{E1164E39-A9E9-4E55-896B-2290B3499620}"/>
                </a:ext>
              </a:extLst>
            </p:cNvPr>
            <p:cNvSpPr/>
            <p:nvPr/>
          </p:nvSpPr>
          <p:spPr>
            <a:xfrm>
              <a:off x="6145213" y="2154238"/>
              <a:ext cx="159745" cy="161301"/>
            </a:xfrm>
            <a:custGeom>
              <a:avLst/>
              <a:gdLst>
                <a:gd name="connsiteX0" fmla="*/ 0 w 159745"/>
                <a:gd name="connsiteY0" fmla="*/ 0 h 161301"/>
                <a:gd name="connsiteX1" fmla="*/ 142875 w 159745"/>
                <a:gd name="connsiteY1" fmla="*/ 142875 h 161301"/>
                <a:gd name="connsiteX2" fmla="*/ 153987 w 159745"/>
                <a:gd name="connsiteY2" fmla="*/ 153987 h 161301"/>
                <a:gd name="connsiteX3" fmla="*/ 115887 w 159745"/>
                <a:gd name="connsiteY3" fmla="*/ 92075 h 161301"/>
                <a:gd name="connsiteX4" fmla="*/ 79375 w 159745"/>
                <a:gd name="connsiteY4" fmla="*/ 58737 h 161301"/>
                <a:gd name="connsiteX5" fmla="*/ 0 w 159745"/>
                <a:gd name="connsiteY5" fmla="*/ 0 h 16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745" h="161301">
                  <a:moveTo>
                    <a:pt x="0" y="0"/>
                  </a:moveTo>
                  <a:lnTo>
                    <a:pt x="142875" y="142875"/>
                  </a:lnTo>
                  <a:cubicBezTo>
                    <a:pt x="168539" y="168539"/>
                    <a:pt x="158485" y="162454"/>
                    <a:pt x="153987" y="153987"/>
                  </a:cubicBezTo>
                  <a:cubicBezTo>
                    <a:pt x="149489" y="145520"/>
                    <a:pt x="128322" y="107950"/>
                    <a:pt x="115887" y="92075"/>
                  </a:cubicBezTo>
                  <a:cubicBezTo>
                    <a:pt x="103452" y="76200"/>
                    <a:pt x="79375" y="58737"/>
                    <a:pt x="79375" y="58737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6" name="フリーフォーム: 図形 1215">
              <a:extLst>
                <a:ext uri="{FF2B5EF4-FFF2-40B4-BE49-F238E27FC236}">
                  <a16:creationId xmlns:a16="http://schemas.microsoft.com/office/drawing/2014/main" id="{75620D6B-E68E-4FBD-A156-6E542E68C7DC}"/>
                </a:ext>
              </a:extLst>
            </p:cNvPr>
            <p:cNvSpPr/>
            <p:nvPr/>
          </p:nvSpPr>
          <p:spPr>
            <a:xfrm>
              <a:off x="7569160" y="4449068"/>
              <a:ext cx="355935" cy="125124"/>
            </a:xfrm>
            <a:custGeom>
              <a:avLst/>
              <a:gdLst>
                <a:gd name="connsiteX0" fmla="*/ 40 w 355935"/>
                <a:gd name="connsiteY0" fmla="*/ 165 h 125124"/>
                <a:gd name="connsiteX1" fmla="*/ 196890 w 355935"/>
                <a:gd name="connsiteY1" fmla="*/ 101765 h 125124"/>
                <a:gd name="connsiteX2" fmla="*/ 355640 w 355935"/>
                <a:gd name="connsiteY2" fmla="*/ 125049 h 125124"/>
                <a:gd name="connsiteX3" fmla="*/ 234990 w 355935"/>
                <a:gd name="connsiteY3" fmla="*/ 108115 h 125124"/>
                <a:gd name="connsiteX4" fmla="*/ 179957 w 355935"/>
                <a:gd name="connsiteY4" fmla="*/ 78482 h 125124"/>
                <a:gd name="connsiteX5" fmla="*/ 40 w 355935"/>
                <a:gd name="connsiteY5" fmla="*/ 165 h 12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935" h="125124">
                  <a:moveTo>
                    <a:pt x="40" y="165"/>
                  </a:moveTo>
                  <a:cubicBezTo>
                    <a:pt x="2862" y="4046"/>
                    <a:pt x="137624" y="80951"/>
                    <a:pt x="196890" y="101765"/>
                  </a:cubicBezTo>
                  <a:cubicBezTo>
                    <a:pt x="256156" y="122579"/>
                    <a:pt x="349290" y="123991"/>
                    <a:pt x="355640" y="125049"/>
                  </a:cubicBezTo>
                  <a:cubicBezTo>
                    <a:pt x="361990" y="126107"/>
                    <a:pt x="264270" y="115876"/>
                    <a:pt x="234990" y="108115"/>
                  </a:cubicBezTo>
                  <a:cubicBezTo>
                    <a:pt x="205710" y="100354"/>
                    <a:pt x="217351" y="95062"/>
                    <a:pt x="179957" y="78482"/>
                  </a:cubicBezTo>
                  <a:cubicBezTo>
                    <a:pt x="142563" y="61902"/>
                    <a:pt x="-2782" y="-3716"/>
                    <a:pt x="40" y="1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7" name="フリーフォーム: 図形 1216">
              <a:extLst>
                <a:ext uri="{FF2B5EF4-FFF2-40B4-BE49-F238E27FC236}">
                  <a16:creationId xmlns:a16="http://schemas.microsoft.com/office/drawing/2014/main" id="{E91898DE-25FD-4150-B4B6-A5E0D57BD21F}"/>
                </a:ext>
              </a:extLst>
            </p:cNvPr>
            <p:cNvSpPr/>
            <p:nvPr/>
          </p:nvSpPr>
          <p:spPr>
            <a:xfrm>
              <a:off x="7568413" y="4470385"/>
              <a:ext cx="356491" cy="152493"/>
            </a:xfrm>
            <a:custGeom>
              <a:avLst/>
              <a:gdLst>
                <a:gd name="connsiteX0" fmla="*/ 787 w 356491"/>
                <a:gd name="connsiteY0" fmla="*/ 15 h 152493"/>
                <a:gd name="connsiteX1" fmla="*/ 125670 w 356491"/>
                <a:gd name="connsiteY1" fmla="*/ 118548 h 152493"/>
                <a:gd name="connsiteX2" fmla="*/ 259020 w 356491"/>
                <a:gd name="connsiteY2" fmla="*/ 152415 h 152493"/>
                <a:gd name="connsiteX3" fmla="*/ 356387 w 356491"/>
                <a:gd name="connsiteY3" fmla="*/ 112198 h 152493"/>
                <a:gd name="connsiteX4" fmla="*/ 275954 w 356491"/>
                <a:gd name="connsiteY4" fmla="*/ 133365 h 152493"/>
                <a:gd name="connsiteX5" fmla="*/ 187054 w 356491"/>
                <a:gd name="connsiteY5" fmla="*/ 127015 h 152493"/>
                <a:gd name="connsiteX6" fmla="*/ 787 w 356491"/>
                <a:gd name="connsiteY6" fmla="*/ 15 h 15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491" h="152493">
                  <a:moveTo>
                    <a:pt x="787" y="15"/>
                  </a:moveTo>
                  <a:cubicBezTo>
                    <a:pt x="-9444" y="-1396"/>
                    <a:pt x="82631" y="93148"/>
                    <a:pt x="125670" y="118548"/>
                  </a:cubicBezTo>
                  <a:cubicBezTo>
                    <a:pt x="168709" y="143948"/>
                    <a:pt x="220567" y="153473"/>
                    <a:pt x="259020" y="152415"/>
                  </a:cubicBezTo>
                  <a:cubicBezTo>
                    <a:pt x="297473" y="151357"/>
                    <a:pt x="353565" y="115373"/>
                    <a:pt x="356387" y="112198"/>
                  </a:cubicBezTo>
                  <a:cubicBezTo>
                    <a:pt x="359209" y="109023"/>
                    <a:pt x="304176" y="130895"/>
                    <a:pt x="275954" y="133365"/>
                  </a:cubicBezTo>
                  <a:cubicBezTo>
                    <a:pt x="247732" y="135835"/>
                    <a:pt x="230446" y="144301"/>
                    <a:pt x="187054" y="127015"/>
                  </a:cubicBezTo>
                  <a:cubicBezTo>
                    <a:pt x="143662" y="109729"/>
                    <a:pt x="11018" y="1426"/>
                    <a:pt x="787" y="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8" name="フリーフォーム: 図形 1217">
              <a:extLst>
                <a:ext uri="{FF2B5EF4-FFF2-40B4-BE49-F238E27FC236}">
                  <a16:creationId xmlns:a16="http://schemas.microsoft.com/office/drawing/2014/main" id="{6A8E2CAE-F0F6-4D1A-B848-0E6E62073064}"/>
                </a:ext>
              </a:extLst>
            </p:cNvPr>
            <p:cNvSpPr/>
            <p:nvPr/>
          </p:nvSpPr>
          <p:spPr>
            <a:xfrm>
              <a:off x="8125854" y="3585579"/>
              <a:ext cx="375940" cy="300639"/>
            </a:xfrm>
            <a:custGeom>
              <a:avLst/>
              <a:gdLst>
                <a:gd name="connsiteX0" fmla="*/ 374679 w 375940"/>
                <a:gd name="connsiteY0" fmla="*/ 54 h 300639"/>
                <a:gd name="connsiteX1" fmla="*/ 279429 w 375940"/>
                <a:gd name="connsiteY1" fmla="*/ 148221 h 300639"/>
                <a:gd name="connsiteX2" fmla="*/ 131263 w 375940"/>
                <a:gd name="connsiteY2" fmla="*/ 258288 h 300639"/>
                <a:gd name="connsiteX3" fmla="*/ 29 w 375940"/>
                <a:gd name="connsiteY3" fmla="*/ 300621 h 300639"/>
                <a:gd name="connsiteX4" fmla="*/ 120679 w 375940"/>
                <a:gd name="connsiteY4" fmla="*/ 262521 h 300639"/>
                <a:gd name="connsiteX5" fmla="*/ 268846 w 375940"/>
                <a:gd name="connsiteY5" fmla="*/ 188438 h 300639"/>
                <a:gd name="connsiteX6" fmla="*/ 330229 w 375940"/>
                <a:gd name="connsiteY6" fmla="*/ 131288 h 300639"/>
                <a:gd name="connsiteX7" fmla="*/ 374679 w 375940"/>
                <a:gd name="connsiteY7" fmla="*/ 54 h 30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5940" h="300639">
                  <a:moveTo>
                    <a:pt x="374679" y="54"/>
                  </a:moveTo>
                  <a:cubicBezTo>
                    <a:pt x="366212" y="2876"/>
                    <a:pt x="319998" y="105182"/>
                    <a:pt x="279429" y="148221"/>
                  </a:cubicBezTo>
                  <a:cubicBezTo>
                    <a:pt x="238860" y="191260"/>
                    <a:pt x="177830" y="232888"/>
                    <a:pt x="131263" y="258288"/>
                  </a:cubicBezTo>
                  <a:cubicBezTo>
                    <a:pt x="84696" y="283688"/>
                    <a:pt x="1793" y="299915"/>
                    <a:pt x="29" y="300621"/>
                  </a:cubicBezTo>
                  <a:cubicBezTo>
                    <a:pt x="-1735" y="301327"/>
                    <a:pt x="75876" y="281218"/>
                    <a:pt x="120679" y="262521"/>
                  </a:cubicBezTo>
                  <a:cubicBezTo>
                    <a:pt x="165482" y="243824"/>
                    <a:pt x="233921" y="210310"/>
                    <a:pt x="268846" y="188438"/>
                  </a:cubicBezTo>
                  <a:cubicBezTo>
                    <a:pt x="303771" y="166566"/>
                    <a:pt x="313648" y="157394"/>
                    <a:pt x="330229" y="131288"/>
                  </a:cubicBezTo>
                  <a:cubicBezTo>
                    <a:pt x="346810" y="105182"/>
                    <a:pt x="383146" y="-2768"/>
                    <a:pt x="374679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19" name="フリーフォーム: 図形 1218">
              <a:extLst>
                <a:ext uri="{FF2B5EF4-FFF2-40B4-BE49-F238E27FC236}">
                  <a16:creationId xmlns:a16="http://schemas.microsoft.com/office/drawing/2014/main" id="{20004EFA-1ADA-40F3-B22C-EBE3DDA881AF}"/>
                </a:ext>
              </a:extLst>
            </p:cNvPr>
            <p:cNvSpPr/>
            <p:nvPr/>
          </p:nvSpPr>
          <p:spPr>
            <a:xfrm>
              <a:off x="8068681" y="3570633"/>
              <a:ext cx="420122" cy="290550"/>
            </a:xfrm>
            <a:custGeom>
              <a:avLst/>
              <a:gdLst>
                <a:gd name="connsiteX0" fmla="*/ 419152 w 420122"/>
                <a:gd name="connsiteY0" fmla="*/ 184 h 290550"/>
                <a:gd name="connsiteX1" fmla="*/ 177852 w 420122"/>
                <a:gd name="connsiteY1" fmla="*/ 122950 h 290550"/>
                <a:gd name="connsiteX2" fmla="*/ 2169 w 420122"/>
                <a:gd name="connsiteY2" fmla="*/ 288050 h 290550"/>
                <a:gd name="connsiteX3" fmla="*/ 91069 w 420122"/>
                <a:gd name="connsiteY3" fmla="*/ 213967 h 290550"/>
                <a:gd name="connsiteX4" fmla="*/ 256169 w 420122"/>
                <a:gd name="connsiteY4" fmla="*/ 97550 h 290550"/>
                <a:gd name="connsiteX5" fmla="*/ 419152 w 420122"/>
                <a:gd name="connsiteY5" fmla="*/ 184 h 2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0122" h="290550">
                  <a:moveTo>
                    <a:pt x="419152" y="184"/>
                  </a:moveTo>
                  <a:cubicBezTo>
                    <a:pt x="406099" y="4417"/>
                    <a:pt x="247349" y="74972"/>
                    <a:pt x="177852" y="122950"/>
                  </a:cubicBezTo>
                  <a:cubicBezTo>
                    <a:pt x="108355" y="170928"/>
                    <a:pt x="16633" y="272881"/>
                    <a:pt x="2169" y="288050"/>
                  </a:cubicBezTo>
                  <a:cubicBezTo>
                    <a:pt x="-12295" y="303220"/>
                    <a:pt x="48736" y="245717"/>
                    <a:pt x="91069" y="213967"/>
                  </a:cubicBezTo>
                  <a:cubicBezTo>
                    <a:pt x="133402" y="182217"/>
                    <a:pt x="202194" y="129653"/>
                    <a:pt x="256169" y="97550"/>
                  </a:cubicBezTo>
                  <a:cubicBezTo>
                    <a:pt x="310144" y="65447"/>
                    <a:pt x="432205" y="-4049"/>
                    <a:pt x="419152" y="1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0" name="フリーフォーム: 図形 1219">
              <a:extLst>
                <a:ext uri="{FF2B5EF4-FFF2-40B4-BE49-F238E27FC236}">
                  <a16:creationId xmlns:a16="http://schemas.microsoft.com/office/drawing/2014/main" id="{25876CF3-B049-4804-8280-2E54F29D87D0}"/>
                </a:ext>
              </a:extLst>
            </p:cNvPr>
            <p:cNvSpPr/>
            <p:nvPr/>
          </p:nvSpPr>
          <p:spPr>
            <a:xfrm>
              <a:off x="8077200" y="3556000"/>
              <a:ext cx="544814" cy="393041"/>
            </a:xfrm>
            <a:custGeom>
              <a:avLst/>
              <a:gdLst>
                <a:gd name="connsiteX0" fmla="*/ 408517 w 544814"/>
                <a:gd name="connsiteY0" fmla="*/ 0 h 393041"/>
                <a:gd name="connsiteX1" fmla="*/ 537633 w 544814"/>
                <a:gd name="connsiteY1" fmla="*/ 124883 h 393041"/>
                <a:gd name="connsiteX2" fmla="*/ 508000 w 544814"/>
                <a:gd name="connsiteY2" fmla="*/ 169333 h 393041"/>
                <a:gd name="connsiteX3" fmla="*/ 338667 w 544814"/>
                <a:gd name="connsiteY3" fmla="*/ 323850 h 393041"/>
                <a:gd name="connsiteX4" fmla="*/ 287867 w 544814"/>
                <a:gd name="connsiteY4" fmla="*/ 364067 h 393041"/>
                <a:gd name="connsiteX5" fmla="*/ 165100 w 544814"/>
                <a:gd name="connsiteY5" fmla="*/ 383117 h 393041"/>
                <a:gd name="connsiteX6" fmla="*/ 88900 w 544814"/>
                <a:gd name="connsiteY6" fmla="*/ 391583 h 393041"/>
                <a:gd name="connsiteX7" fmla="*/ 55033 w 544814"/>
                <a:gd name="connsiteY7" fmla="*/ 353483 h 393041"/>
                <a:gd name="connsiteX8" fmla="*/ 0 w 544814"/>
                <a:gd name="connsiteY8" fmla="*/ 302683 h 393041"/>
                <a:gd name="connsiteX9" fmla="*/ 55033 w 544814"/>
                <a:gd name="connsiteY9" fmla="*/ 340783 h 393041"/>
                <a:gd name="connsiteX10" fmla="*/ 107950 w 544814"/>
                <a:gd name="connsiteY10" fmla="*/ 376767 h 393041"/>
                <a:gd name="connsiteX11" fmla="*/ 287867 w 544814"/>
                <a:gd name="connsiteY11" fmla="*/ 338667 h 393041"/>
                <a:gd name="connsiteX12" fmla="*/ 512233 w 544814"/>
                <a:gd name="connsiteY12" fmla="*/ 127000 h 393041"/>
                <a:gd name="connsiteX13" fmla="*/ 408517 w 544814"/>
                <a:gd name="connsiteY13" fmla="*/ 0 h 39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814" h="393041">
                  <a:moveTo>
                    <a:pt x="408517" y="0"/>
                  </a:moveTo>
                  <a:cubicBezTo>
                    <a:pt x="412750" y="-353"/>
                    <a:pt x="521053" y="96661"/>
                    <a:pt x="537633" y="124883"/>
                  </a:cubicBezTo>
                  <a:cubicBezTo>
                    <a:pt x="554213" y="153105"/>
                    <a:pt x="541161" y="136172"/>
                    <a:pt x="508000" y="169333"/>
                  </a:cubicBezTo>
                  <a:cubicBezTo>
                    <a:pt x="474839" y="202494"/>
                    <a:pt x="375356" y="291394"/>
                    <a:pt x="338667" y="323850"/>
                  </a:cubicBezTo>
                  <a:cubicBezTo>
                    <a:pt x="301978" y="356306"/>
                    <a:pt x="316795" y="354189"/>
                    <a:pt x="287867" y="364067"/>
                  </a:cubicBezTo>
                  <a:cubicBezTo>
                    <a:pt x="258939" y="373945"/>
                    <a:pt x="198261" y="378531"/>
                    <a:pt x="165100" y="383117"/>
                  </a:cubicBezTo>
                  <a:cubicBezTo>
                    <a:pt x="131939" y="387703"/>
                    <a:pt x="107244" y="396522"/>
                    <a:pt x="88900" y="391583"/>
                  </a:cubicBezTo>
                  <a:cubicBezTo>
                    <a:pt x="70555" y="386644"/>
                    <a:pt x="69850" y="368300"/>
                    <a:pt x="55033" y="353483"/>
                  </a:cubicBezTo>
                  <a:cubicBezTo>
                    <a:pt x="40216" y="338666"/>
                    <a:pt x="0" y="304800"/>
                    <a:pt x="0" y="302683"/>
                  </a:cubicBezTo>
                  <a:cubicBezTo>
                    <a:pt x="0" y="300566"/>
                    <a:pt x="37041" y="328436"/>
                    <a:pt x="55033" y="340783"/>
                  </a:cubicBezTo>
                  <a:cubicBezTo>
                    <a:pt x="73025" y="353130"/>
                    <a:pt x="69144" y="377120"/>
                    <a:pt x="107950" y="376767"/>
                  </a:cubicBezTo>
                  <a:cubicBezTo>
                    <a:pt x="146756" y="376414"/>
                    <a:pt x="220487" y="380295"/>
                    <a:pt x="287867" y="338667"/>
                  </a:cubicBezTo>
                  <a:cubicBezTo>
                    <a:pt x="355247" y="297039"/>
                    <a:pt x="490361" y="179564"/>
                    <a:pt x="512233" y="127000"/>
                  </a:cubicBezTo>
                  <a:cubicBezTo>
                    <a:pt x="534105" y="74436"/>
                    <a:pt x="404284" y="353"/>
                    <a:pt x="40851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2" name="フリーフォーム: 図形 1231">
              <a:extLst>
                <a:ext uri="{FF2B5EF4-FFF2-40B4-BE49-F238E27FC236}">
                  <a16:creationId xmlns:a16="http://schemas.microsoft.com/office/drawing/2014/main" id="{07B64700-EA3E-4387-99CB-42D7A587F6F5}"/>
                </a:ext>
              </a:extLst>
            </p:cNvPr>
            <p:cNvSpPr/>
            <p:nvPr/>
          </p:nvSpPr>
          <p:spPr>
            <a:xfrm>
              <a:off x="4624381" y="1987451"/>
              <a:ext cx="342935" cy="106523"/>
            </a:xfrm>
            <a:custGeom>
              <a:avLst/>
              <a:gdLst>
                <a:gd name="connsiteX0" fmla="*/ 7 w 342935"/>
                <a:gd name="connsiteY0" fmla="*/ 106462 h 106523"/>
                <a:gd name="connsiteX1" fmla="*/ 239719 w 342935"/>
                <a:gd name="connsiteY1" fmla="*/ 23912 h 106523"/>
                <a:gd name="connsiteX2" fmla="*/ 342907 w 342935"/>
                <a:gd name="connsiteY2" fmla="*/ 3274 h 106523"/>
                <a:gd name="connsiteX3" fmla="*/ 247657 w 342935"/>
                <a:gd name="connsiteY3" fmla="*/ 9624 h 106523"/>
                <a:gd name="connsiteX4" fmla="*/ 7 w 342935"/>
                <a:gd name="connsiteY4" fmla="*/ 106462 h 10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35" h="106523">
                  <a:moveTo>
                    <a:pt x="7" y="106462"/>
                  </a:moveTo>
                  <a:cubicBezTo>
                    <a:pt x="-1316" y="108843"/>
                    <a:pt x="182569" y="41110"/>
                    <a:pt x="239719" y="23912"/>
                  </a:cubicBezTo>
                  <a:cubicBezTo>
                    <a:pt x="296869" y="6714"/>
                    <a:pt x="341584" y="5655"/>
                    <a:pt x="342907" y="3274"/>
                  </a:cubicBezTo>
                  <a:cubicBezTo>
                    <a:pt x="344230" y="893"/>
                    <a:pt x="299780" y="-5193"/>
                    <a:pt x="247657" y="9624"/>
                  </a:cubicBezTo>
                  <a:cubicBezTo>
                    <a:pt x="195534" y="24441"/>
                    <a:pt x="1330" y="104081"/>
                    <a:pt x="7" y="1064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3" name="フリーフォーム: 図形 1232">
              <a:extLst>
                <a:ext uri="{FF2B5EF4-FFF2-40B4-BE49-F238E27FC236}">
                  <a16:creationId xmlns:a16="http://schemas.microsoft.com/office/drawing/2014/main" id="{78E33A98-91CA-4B86-9D59-AE05F26D9031}"/>
                </a:ext>
              </a:extLst>
            </p:cNvPr>
            <p:cNvSpPr/>
            <p:nvPr/>
          </p:nvSpPr>
          <p:spPr>
            <a:xfrm>
              <a:off x="5033963" y="1933029"/>
              <a:ext cx="243892" cy="39022"/>
            </a:xfrm>
            <a:custGeom>
              <a:avLst/>
              <a:gdLst>
                <a:gd name="connsiteX0" fmla="*/ 0 w 243892"/>
                <a:gd name="connsiteY0" fmla="*/ 16421 h 39022"/>
                <a:gd name="connsiteX1" fmla="*/ 157162 w 243892"/>
                <a:gd name="connsiteY1" fmla="*/ 3721 h 39022"/>
                <a:gd name="connsiteX2" fmla="*/ 242887 w 243892"/>
                <a:gd name="connsiteY2" fmla="*/ 546 h 39022"/>
                <a:gd name="connsiteX3" fmla="*/ 198437 w 243892"/>
                <a:gd name="connsiteY3" fmla="*/ 13246 h 39022"/>
                <a:gd name="connsiteX4" fmla="*/ 114300 w 243892"/>
                <a:gd name="connsiteY4" fmla="*/ 38646 h 39022"/>
                <a:gd name="connsiteX5" fmla="*/ 88900 w 243892"/>
                <a:gd name="connsiteY5" fmla="*/ 29121 h 39022"/>
                <a:gd name="connsiteX6" fmla="*/ 0 w 243892"/>
                <a:gd name="connsiteY6" fmla="*/ 16421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892" h="39022">
                  <a:moveTo>
                    <a:pt x="0" y="16421"/>
                  </a:moveTo>
                  <a:lnTo>
                    <a:pt x="157162" y="3721"/>
                  </a:lnTo>
                  <a:cubicBezTo>
                    <a:pt x="197643" y="1075"/>
                    <a:pt x="236008" y="-1041"/>
                    <a:pt x="242887" y="546"/>
                  </a:cubicBezTo>
                  <a:cubicBezTo>
                    <a:pt x="249766" y="2133"/>
                    <a:pt x="219868" y="6896"/>
                    <a:pt x="198437" y="13246"/>
                  </a:cubicBezTo>
                  <a:cubicBezTo>
                    <a:pt x="177006" y="19596"/>
                    <a:pt x="132556" y="36000"/>
                    <a:pt x="114300" y="38646"/>
                  </a:cubicBezTo>
                  <a:cubicBezTo>
                    <a:pt x="96044" y="41292"/>
                    <a:pt x="88900" y="29121"/>
                    <a:pt x="88900" y="29121"/>
                  </a:cubicBezTo>
                  <a:lnTo>
                    <a:pt x="0" y="1642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4" name="フリーフォーム: 図形 1233">
              <a:extLst>
                <a:ext uri="{FF2B5EF4-FFF2-40B4-BE49-F238E27FC236}">
                  <a16:creationId xmlns:a16="http://schemas.microsoft.com/office/drawing/2014/main" id="{52C6F042-3773-4ECD-873B-8A10879DB8FC}"/>
                </a:ext>
              </a:extLst>
            </p:cNvPr>
            <p:cNvSpPr/>
            <p:nvPr/>
          </p:nvSpPr>
          <p:spPr>
            <a:xfrm>
              <a:off x="5735610" y="2033234"/>
              <a:ext cx="162857" cy="314681"/>
            </a:xfrm>
            <a:custGeom>
              <a:avLst/>
              <a:gdLst>
                <a:gd name="connsiteX0" fmla="*/ 161953 w 162857"/>
                <a:gd name="connsiteY0" fmla="*/ 3529 h 314681"/>
                <a:gd name="connsiteX1" fmla="*/ 93690 w 162857"/>
                <a:gd name="connsiteY1" fmla="*/ 59091 h 314681"/>
                <a:gd name="connsiteX2" fmla="*/ 41303 w 162857"/>
                <a:gd name="connsiteY2" fmla="*/ 219429 h 314681"/>
                <a:gd name="connsiteX3" fmla="*/ 28 w 162857"/>
                <a:gd name="connsiteY3" fmla="*/ 314679 h 314681"/>
                <a:gd name="connsiteX4" fmla="*/ 34953 w 162857"/>
                <a:gd name="connsiteY4" fmla="*/ 222604 h 314681"/>
                <a:gd name="connsiteX5" fmla="*/ 41303 w 162857"/>
                <a:gd name="connsiteY5" fmla="*/ 189266 h 314681"/>
                <a:gd name="connsiteX6" fmla="*/ 41303 w 162857"/>
                <a:gd name="connsiteY6" fmla="*/ 147991 h 314681"/>
                <a:gd name="connsiteX7" fmla="*/ 161953 w 162857"/>
                <a:gd name="connsiteY7" fmla="*/ 3529 h 31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57" h="314681">
                  <a:moveTo>
                    <a:pt x="161953" y="3529"/>
                  </a:moveTo>
                  <a:cubicBezTo>
                    <a:pt x="170684" y="-11288"/>
                    <a:pt x="113798" y="23108"/>
                    <a:pt x="93690" y="59091"/>
                  </a:cubicBezTo>
                  <a:cubicBezTo>
                    <a:pt x="73582" y="95074"/>
                    <a:pt x="56913" y="176831"/>
                    <a:pt x="41303" y="219429"/>
                  </a:cubicBezTo>
                  <a:cubicBezTo>
                    <a:pt x="25693" y="262027"/>
                    <a:pt x="1086" y="314150"/>
                    <a:pt x="28" y="314679"/>
                  </a:cubicBezTo>
                  <a:cubicBezTo>
                    <a:pt x="-1030" y="315208"/>
                    <a:pt x="28074" y="243506"/>
                    <a:pt x="34953" y="222604"/>
                  </a:cubicBezTo>
                  <a:cubicBezTo>
                    <a:pt x="41832" y="201702"/>
                    <a:pt x="40245" y="201701"/>
                    <a:pt x="41303" y="189266"/>
                  </a:cubicBezTo>
                  <a:cubicBezTo>
                    <a:pt x="42361" y="176831"/>
                    <a:pt x="22518" y="178947"/>
                    <a:pt x="41303" y="147991"/>
                  </a:cubicBezTo>
                  <a:cubicBezTo>
                    <a:pt x="60088" y="117035"/>
                    <a:pt x="153222" y="18346"/>
                    <a:pt x="161953" y="35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5" name="フリーフォーム: 図形 1234">
              <a:extLst>
                <a:ext uri="{FF2B5EF4-FFF2-40B4-BE49-F238E27FC236}">
                  <a16:creationId xmlns:a16="http://schemas.microsoft.com/office/drawing/2014/main" id="{3FE3FC94-3BD0-465C-A99C-7D7E60FFB0B5}"/>
                </a:ext>
              </a:extLst>
            </p:cNvPr>
            <p:cNvSpPr/>
            <p:nvPr/>
          </p:nvSpPr>
          <p:spPr>
            <a:xfrm>
              <a:off x="5628800" y="1703179"/>
              <a:ext cx="167289" cy="272546"/>
            </a:xfrm>
            <a:custGeom>
              <a:avLst/>
              <a:gdLst>
                <a:gd name="connsiteX0" fmla="*/ 89375 w 167289"/>
                <a:gd name="connsiteY0" fmla="*/ 209 h 272546"/>
                <a:gd name="connsiteX1" fmla="*/ 146525 w 167289"/>
                <a:gd name="connsiteY1" fmla="*/ 108159 h 272546"/>
                <a:gd name="connsiteX2" fmla="*/ 78263 w 167289"/>
                <a:gd name="connsiteY2" fmla="*/ 192296 h 272546"/>
                <a:gd name="connsiteX3" fmla="*/ 51275 w 167289"/>
                <a:gd name="connsiteY3" fmla="*/ 197059 h 272546"/>
                <a:gd name="connsiteX4" fmla="*/ 16350 w 167289"/>
                <a:gd name="connsiteY4" fmla="*/ 190709 h 272546"/>
                <a:gd name="connsiteX5" fmla="*/ 25875 w 167289"/>
                <a:gd name="connsiteY5" fmla="*/ 230396 h 272546"/>
                <a:gd name="connsiteX6" fmla="*/ 14763 w 167289"/>
                <a:gd name="connsiteY6" fmla="*/ 270084 h 272546"/>
                <a:gd name="connsiteX7" fmla="*/ 29050 w 167289"/>
                <a:gd name="connsiteY7" fmla="*/ 268496 h 272546"/>
                <a:gd name="connsiteX8" fmla="*/ 167163 w 167289"/>
                <a:gd name="connsiteY8" fmla="*/ 263734 h 272546"/>
                <a:gd name="connsiteX9" fmla="*/ 52863 w 167289"/>
                <a:gd name="connsiteY9" fmla="*/ 247859 h 272546"/>
                <a:gd name="connsiteX10" fmla="*/ 2063 w 167289"/>
                <a:gd name="connsiteY10" fmla="*/ 224046 h 272546"/>
                <a:gd name="connsiteX11" fmla="*/ 117950 w 167289"/>
                <a:gd name="connsiteY11" fmla="*/ 176421 h 272546"/>
                <a:gd name="connsiteX12" fmla="*/ 141763 w 167289"/>
                <a:gd name="connsiteY12" fmla="*/ 82759 h 272546"/>
                <a:gd name="connsiteX13" fmla="*/ 89375 w 167289"/>
                <a:gd name="connsiteY13" fmla="*/ 209 h 27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289" h="272546">
                  <a:moveTo>
                    <a:pt x="89375" y="209"/>
                  </a:moveTo>
                  <a:cubicBezTo>
                    <a:pt x="90169" y="4442"/>
                    <a:pt x="148377" y="76144"/>
                    <a:pt x="146525" y="108159"/>
                  </a:cubicBezTo>
                  <a:cubicBezTo>
                    <a:pt x="144673" y="140174"/>
                    <a:pt x="94138" y="177479"/>
                    <a:pt x="78263" y="192296"/>
                  </a:cubicBezTo>
                  <a:cubicBezTo>
                    <a:pt x="62388" y="207113"/>
                    <a:pt x="61594" y="197323"/>
                    <a:pt x="51275" y="197059"/>
                  </a:cubicBezTo>
                  <a:cubicBezTo>
                    <a:pt x="40956" y="196795"/>
                    <a:pt x="20583" y="185153"/>
                    <a:pt x="16350" y="190709"/>
                  </a:cubicBezTo>
                  <a:cubicBezTo>
                    <a:pt x="12117" y="196265"/>
                    <a:pt x="26139" y="217167"/>
                    <a:pt x="25875" y="230396"/>
                  </a:cubicBezTo>
                  <a:cubicBezTo>
                    <a:pt x="25610" y="243625"/>
                    <a:pt x="14234" y="263734"/>
                    <a:pt x="14763" y="270084"/>
                  </a:cubicBezTo>
                  <a:cubicBezTo>
                    <a:pt x="15292" y="276434"/>
                    <a:pt x="29050" y="268496"/>
                    <a:pt x="29050" y="268496"/>
                  </a:cubicBezTo>
                  <a:cubicBezTo>
                    <a:pt x="54450" y="267438"/>
                    <a:pt x="163194" y="267173"/>
                    <a:pt x="167163" y="263734"/>
                  </a:cubicBezTo>
                  <a:cubicBezTo>
                    <a:pt x="171132" y="260295"/>
                    <a:pt x="80380" y="254474"/>
                    <a:pt x="52863" y="247859"/>
                  </a:cubicBezTo>
                  <a:cubicBezTo>
                    <a:pt x="25346" y="241244"/>
                    <a:pt x="-8785" y="235952"/>
                    <a:pt x="2063" y="224046"/>
                  </a:cubicBezTo>
                  <a:cubicBezTo>
                    <a:pt x="12911" y="212140"/>
                    <a:pt x="94667" y="199969"/>
                    <a:pt x="117950" y="176421"/>
                  </a:cubicBezTo>
                  <a:cubicBezTo>
                    <a:pt x="141233" y="152873"/>
                    <a:pt x="145467" y="108424"/>
                    <a:pt x="141763" y="82759"/>
                  </a:cubicBezTo>
                  <a:cubicBezTo>
                    <a:pt x="138059" y="57095"/>
                    <a:pt x="88581" y="-4024"/>
                    <a:pt x="89375" y="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6" name="フリーフォーム: 図形 1235">
              <a:extLst>
                <a:ext uri="{FF2B5EF4-FFF2-40B4-BE49-F238E27FC236}">
                  <a16:creationId xmlns:a16="http://schemas.microsoft.com/office/drawing/2014/main" id="{D6E30921-E37B-46CD-BF32-94FB8203FAB3}"/>
                </a:ext>
              </a:extLst>
            </p:cNvPr>
            <p:cNvSpPr/>
            <p:nvPr/>
          </p:nvSpPr>
          <p:spPr>
            <a:xfrm>
              <a:off x="5757399" y="1735088"/>
              <a:ext cx="138578" cy="205341"/>
            </a:xfrm>
            <a:custGeom>
              <a:avLst/>
              <a:gdLst>
                <a:gd name="connsiteX0" fmla="*/ 41739 w 138578"/>
                <a:gd name="connsiteY0" fmla="*/ 50 h 205341"/>
                <a:gd name="connsiteX1" fmla="*/ 75076 w 138578"/>
                <a:gd name="connsiteY1" fmla="*/ 93712 h 205341"/>
                <a:gd name="connsiteX2" fmla="*/ 464 w 138578"/>
                <a:gd name="connsiteY2" fmla="*/ 187375 h 205341"/>
                <a:gd name="connsiteX3" fmla="*/ 48089 w 138578"/>
                <a:gd name="connsiteY3" fmla="*/ 179437 h 205341"/>
                <a:gd name="connsiteX4" fmla="*/ 138576 w 138578"/>
                <a:gd name="connsiteY4" fmla="*/ 204837 h 205341"/>
                <a:gd name="connsiteX5" fmla="*/ 51264 w 138578"/>
                <a:gd name="connsiteY5" fmla="*/ 152450 h 205341"/>
                <a:gd name="connsiteX6" fmla="*/ 56026 w 138578"/>
                <a:gd name="connsiteY6" fmla="*/ 106412 h 205341"/>
                <a:gd name="connsiteX7" fmla="*/ 41739 w 138578"/>
                <a:gd name="connsiteY7" fmla="*/ 50 h 20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78" h="205341">
                  <a:moveTo>
                    <a:pt x="41739" y="50"/>
                  </a:moveTo>
                  <a:cubicBezTo>
                    <a:pt x="44914" y="-2067"/>
                    <a:pt x="81955" y="62491"/>
                    <a:pt x="75076" y="93712"/>
                  </a:cubicBezTo>
                  <a:cubicBezTo>
                    <a:pt x="68197" y="124933"/>
                    <a:pt x="4962" y="173088"/>
                    <a:pt x="464" y="187375"/>
                  </a:cubicBezTo>
                  <a:cubicBezTo>
                    <a:pt x="-4034" y="201663"/>
                    <a:pt x="25070" y="176527"/>
                    <a:pt x="48089" y="179437"/>
                  </a:cubicBezTo>
                  <a:cubicBezTo>
                    <a:pt x="71108" y="182347"/>
                    <a:pt x="138047" y="209335"/>
                    <a:pt x="138576" y="204837"/>
                  </a:cubicBezTo>
                  <a:cubicBezTo>
                    <a:pt x="139105" y="200339"/>
                    <a:pt x="65022" y="168854"/>
                    <a:pt x="51264" y="152450"/>
                  </a:cubicBezTo>
                  <a:cubicBezTo>
                    <a:pt x="37506" y="136046"/>
                    <a:pt x="55762" y="128637"/>
                    <a:pt x="56026" y="106412"/>
                  </a:cubicBezTo>
                  <a:cubicBezTo>
                    <a:pt x="56290" y="84187"/>
                    <a:pt x="38564" y="2167"/>
                    <a:pt x="41739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7" name="フリーフォーム: 図形 1236">
              <a:extLst>
                <a:ext uri="{FF2B5EF4-FFF2-40B4-BE49-F238E27FC236}">
                  <a16:creationId xmlns:a16="http://schemas.microsoft.com/office/drawing/2014/main" id="{BCB819EF-D28B-4BA5-A2BB-D88A7864A100}"/>
                </a:ext>
              </a:extLst>
            </p:cNvPr>
            <p:cNvSpPr/>
            <p:nvPr/>
          </p:nvSpPr>
          <p:spPr>
            <a:xfrm>
              <a:off x="5684381" y="1989066"/>
              <a:ext cx="122807" cy="139822"/>
            </a:xfrm>
            <a:custGeom>
              <a:avLst/>
              <a:gdLst>
                <a:gd name="connsiteX0" fmla="*/ 122694 w 122807"/>
                <a:gd name="connsiteY0" fmla="*/ 72 h 139822"/>
                <a:gd name="connsiteX1" fmla="*/ 457 w 122807"/>
                <a:gd name="connsiteY1" fmla="*/ 119134 h 139822"/>
                <a:gd name="connsiteX2" fmla="*/ 79832 w 122807"/>
                <a:gd name="connsiteY2" fmla="*/ 138184 h 139822"/>
                <a:gd name="connsiteX3" fmla="*/ 46494 w 122807"/>
                <a:gd name="connsiteY3" fmla="*/ 100084 h 139822"/>
                <a:gd name="connsiteX4" fmla="*/ 33794 w 122807"/>
                <a:gd name="connsiteY4" fmla="*/ 119134 h 139822"/>
                <a:gd name="connsiteX5" fmla="*/ 22682 w 122807"/>
                <a:gd name="connsiteY5" fmla="*/ 101672 h 139822"/>
                <a:gd name="connsiteX6" fmla="*/ 122694 w 122807"/>
                <a:gd name="connsiteY6" fmla="*/ 72 h 13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807" h="139822">
                  <a:moveTo>
                    <a:pt x="122694" y="72"/>
                  </a:moveTo>
                  <a:cubicBezTo>
                    <a:pt x="118990" y="2982"/>
                    <a:pt x="7601" y="96115"/>
                    <a:pt x="457" y="119134"/>
                  </a:cubicBezTo>
                  <a:cubicBezTo>
                    <a:pt x="-6687" y="142153"/>
                    <a:pt x="72159" y="141359"/>
                    <a:pt x="79832" y="138184"/>
                  </a:cubicBezTo>
                  <a:cubicBezTo>
                    <a:pt x="87505" y="135009"/>
                    <a:pt x="54167" y="103259"/>
                    <a:pt x="46494" y="100084"/>
                  </a:cubicBezTo>
                  <a:cubicBezTo>
                    <a:pt x="38821" y="96909"/>
                    <a:pt x="37763" y="118869"/>
                    <a:pt x="33794" y="119134"/>
                  </a:cubicBezTo>
                  <a:cubicBezTo>
                    <a:pt x="29825" y="119399"/>
                    <a:pt x="7071" y="120457"/>
                    <a:pt x="22682" y="101672"/>
                  </a:cubicBezTo>
                  <a:cubicBezTo>
                    <a:pt x="38292" y="82887"/>
                    <a:pt x="126398" y="-2838"/>
                    <a:pt x="122694" y="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8" name="フリーフォーム: 図形 1237">
              <a:extLst>
                <a:ext uri="{FF2B5EF4-FFF2-40B4-BE49-F238E27FC236}">
                  <a16:creationId xmlns:a16="http://schemas.microsoft.com/office/drawing/2014/main" id="{F20E47CF-7A42-4887-BCD4-FDECE93DF990}"/>
                </a:ext>
              </a:extLst>
            </p:cNvPr>
            <p:cNvSpPr/>
            <p:nvPr/>
          </p:nvSpPr>
          <p:spPr>
            <a:xfrm>
              <a:off x="5657822" y="2146190"/>
              <a:ext cx="81015" cy="481460"/>
            </a:xfrm>
            <a:custGeom>
              <a:avLst/>
              <a:gdLst>
                <a:gd name="connsiteX0" fmla="*/ 41303 w 81015"/>
                <a:gd name="connsiteY0" fmla="*/ 110 h 481460"/>
                <a:gd name="connsiteX1" fmla="*/ 28 w 81015"/>
                <a:gd name="connsiteY1" fmla="*/ 79485 h 481460"/>
                <a:gd name="connsiteX2" fmla="*/ 34953 w 81015"/>
                <a:gd name="connsiteY2" fmla="*/ 160448 h 481460"/>
                <a:gd name="connsiteX3" fmla="*/ 41303 w 81015"/>
                <a:gd name="connsiteY3" fmla="*/ 241410 h 481460"/>
                <a:gd name="connsiteX4" fmla="*/ 80991 w 81015"/>
                <a:gd name="connsiteY4" fmla="*/ 282685 h 481460"/>
                <a:gd name="connsiteX5" fmla="*/ 34953 w 81015"/>
                <a:gd name="connsiteY5" fmla="*/ 352535 h 481460"/>
                <a:gd name="connsiteX6" fmla="*/ 63528 w 81015"/>
                <a:gd name="connsiteY6" fmla="*/ 417623 h 481460"/>
                <a:gd name="connsiteX7" fmla="*/ 1616 w 81015"/>
                <a:gd name="connsiteY7" fmla="*/ 481123 h 481460"/>
                <a:gd name="connsiteX8" fmla="*/ 68291 w 81015"/>
                <a:gd name="connsiteY8" fmla="*/ 389048 h 481460"/>
                <a:gd name="connsiteX9" fmla="*/ 54003 w 81015"/>
                <a:gd name="connsiteY9" fmla="*/ 331898 h 481460"/>
                <a:gd name="connsiteX10" fmla="*/ 60353 w 81015"/>
                <a:gd name="connsiteY10" fmla="*/ 279510 h 481460"/>
                <a:gd name="connsiteX11" fmla="*/ 54003 w 81015"/>
                <a:gd name="connsiteY11" fmla="*/ 198548 h 481460"/>
                <a:gd name="connsiteX12" fmla="*/ 22253 w 81015"/>
                <a:gd name="connsiteY12" fmla="*/ 141398 h 481460"/>
                <a:gd name="connsiteX13" fmla="*/ 3203 w 81015"/>
                <a:gd name="connsiteY13" fmla="*/ 96948 h 481460"/>
                <a:gd name="connsiteX14" fmla="*/ 41303 w 81015"/>
                <a:gd name="connsiteY14" fmla="*/ 110 h 48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015" h="481460">
                  <a:moveTo>
                    <a:pt x="41303" y="110"/>
                  </a:moveTo>
                  <a:cubicBezTo>
                    <a:pt x="40774" y="-2801"/>
                    <a:pt x="1086" y="52762"/>
                    <a:pt x="28" y="79485"/>
                  </a:cubicBezTo>
                  <a:cubicBezTo>
                    <a:pt x="-1030" y="106208"/>
                    <a:pt x="28074" y="133461"/>
                    <a:pt x="34953" y="160448"/>
                  </a:cubicBezTo>
                  <a:cubicBezTo>
                    <a:pt x="41832" y="187435"/>
                    <a:pt x="33630" y="221037"/>
                    <a:pt x="41303" y="241410"/>
                  </a:cubicBezTo>
                  <a:cubicBezTo>
                    <a:pt x="48976" y="261783"/>
                    <a:pt x="82049" y="264164"/>
                    <a:pt x="80991" y="282685"/>
                  </a:cubicBezTo>
                  <a:cubicBezTo>
                    <a:pt x="79933" y="301206"/>
                    <a:pt x="37863" y="330045"/>
                    <a:pt x="34953" y="352535"/>
                  </a:cubicBezTo>
                  <a:cubicBezTo>
                    <a:pt x="32043" y="375025"/>
                    <a:pt x="69084" y="396192"/>
                    <a:pt x="63528" y="417623"/>
                  </a:cubicBezTo>
                  <a:cubicBezTo>
                    <a:pt x="57972" y="439054"/>
                    <a:pt x="822" y="485885"/>
                    <a:pt x="1616" y="481123"/>
                  </a:cubicBezTo>
                  <a:cubicBezTo>
                    <a:pt x="2410" y="476361"/>
                    <a:pt x="59560" y="413919"/>
                    <a:pt x="68291" y="389048"/>
                  </a:cubicBezTo>
                  <a:cubicBezTo>
                    <a:pt x="77022" y="364177"/>
                    <a:pt x="55326" y="350154"/>
                    <a:pt x="54003" y="331898"/>
                  </a:cubicBezTo>
                  <a:cubicBezTo>
                    <a:pt x="52680" y="313642"/>
                    <a:pt x="60353" y="301735"/>
                    <a:pt x="60353" y="279510"/>
                  </a:cubicBezTo>
                  <a:cubicBezTo>
                    <a:pt x="60353" y="257285"/>
                    <a:pt x="60353" y="221567"/>
                    <a:pt x="54003" y="198548"/>
                  </a:cubicBezTo>
                  <a:cubicBezTo>
                    <a:pt x="47653" y="175529"/>
                    <a:pt x="30720" y="158331"/>
                    <a:pt x="22253" y="141398"/>
                  </a:cubicBezTo>
                  <a:cubicBezTo>
                    <a:pt x="13786" y="124465"/>
                    <a:pt x="28" y="115998"/>
                    <a:pt x="3203" y="96948"/>
                  </a:cubicBezTo>
                  <a:cubicBezTo>
                    <a:pt x="6378" y="77898"/>
                    <a:pt x="41832" y="3021"/>
                    <a:pt x="41303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9" name="フリーフォーム: 図形 1238">
              <a:extLst>
                <a:ext uri="{FF2B5EF4-FFF2-40B4-BE49-F238E27FC236}">
                  <a16:creationId xmlns:a16="http://schemas.microsoft.com/office/drawing/2014/main" id="{7912F8A3-B552-41C9-935C-B5CEE3ECEEC3}"/>
                </a:ext>
              </a:extLst>
            </p:cNvPr>
            <p:cNvSpPr/>
            <p:nvPr/>
          </p:nvSpPr>
          <p:spPr>
            <a:xfrm>
              <a:off x="5803973" y="2444623"/>
              <a:ext cx="132017" cy="131896"/>
            </a:xfrm>
            <a:custGeom>
              <a:avLst/>
              <a:gdLst>
                <a:gd name="connsiteX0" fmla="*/ 131690 w 132017"/>
                <a:gd name="connsiteY0" fmla="*/ 127 h 131896"/>
                <a:gd name="connsiteX1" fmla="*/ 41202 w 132017"/>
                <a:gd name="connsiteY1" fmla="*/ 84265 h 131896"/>
                <a:gd name="connsiteX2" fmla="*/ 79302 w 132017"/>
                <a:gd name="connsiteY2" fmla="*/ 131890 h 131896"/>
                <a:gd name="connsiteX3" fmla="*/ 36440 w 132017"/>
                <a:gd name="connsiteY3" fmla="*/ 87440 h 131896"/>
                <a:gd name="connsiteX4" fmla="*/ 3102 w 132017"/>
                <a:gd name="connsiteY4" fmla="*/ 65215 h 131896"/>
                <a:gd name="connsiteX5" fmla="*/ 131690 w 132017"/>
                <a:gd name="connsiteY5" fmla="*/ 127 h 13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17" h="131896">
                  <a:moveTo>
                    <a:pt x="131690" y="127"/>
                  </a:moveTo>
                  <a:cubicBezTo>
                    <a:pt x="138040" y="3302"/>
                    <a:pt x="49933" y="62304"/>
                    <a:pt x="41202" y="84265"/>
                  </a:cubicBezTo>
                  <a:cubicBezTo>
                    <a:pt x="32471" y="106226"/>
                    <a:pt x="80096" y="131361"/>
                    <a:pt x="79302" y="131890"/>
                  </a:cubicBezTo>
                  <a:cubicBezTo>
                    <a:pt x="78508" y="132419"/>
                    <a:pt x="49140" y="98552"/>
                    <a:pt x="36440" y="87440"/>
                  </a:cubicBezTo>
                  <a:cubicBezTo>
                    <a:pt x="23740" y="76328"/>
                    <a:pt x="-10392" y="76592"/>
                    <a:pt x="3102" y="65215"/>
                  </a:cubicBezTo>
                  <a:cubicBezTo>
                    <a:pt x="16596" y="53838"/>
                    <a:pt x="125340" y="-3048"/>
                    <a:pt x="131690" y="1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0" name="フリーフォーム: 図形 1239">
              <a:extLst>
                <a:ext uri="{FF2B5EF4-FFF2-40B4-BE49-F238E27FC236}">
                  <a16:creationId xmlns:a16="http://schemas.microsoft.com/office/drawing/2014/main" id="{3BAF51F5-1D0F-4CC0-986E-DBFDAD208FB7}"/>
                </a:ext>
              </a:extLst>
            </p:cNvPr>
            <p:cNvSpPr/>
            <p:nvPr/>
          </p:nvSpPr>
          <p:spPr>
            <a:xfrm>
              <a:off x="4116465" y="2215742"/>
              <a:ext cx="362927" cy="331697"/>
            </a:xfrm>
            <a:custGeom>
              <a:avLst/>
              <a:gdLst>
                <a:gd name="connsiteX0" fmla="*/ 362402 w 362927"/>
                <a:gd name="connsiteY0" fmla="*/ 408 h 331697"/>
                <a:gd name="connsiteX1" fmla="*/ 114752 w 362927"/>
                <a:gd name="connsiteY1" fmla="*/ 159158 h 331697"/>
                <a:gd name="connsiteX2" fmla="*/ 452 w 362927"/>
                <a:gd name="connsiteY2" fmla="*/ 330608 h 331697"/>
                <a:gd name="connsiteX3" fmla="*/ 78768 w 362927"/>
                <a:gd name="connsiteY3" fmla="*/ 226891 h 331697"/>
                <a:gd name="connsiteX4" fmla="*/ 176135 w 362927"/>
                <a:gd name="connsiteY4" fmla="*/ 116825 h 331697"/>
                <a:gd name="connsiteX5" fmla="*/ 362402 w 362927"/>
                <a:gd name="connsiteY5" fmla="*/ 408 h 33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927" h="331697">
                  <a:moveTo>
                    <a:pt x="362402" y="408"/>
                  </a:moveTo>
                  <a:cubicBezTo>
                    <a:pt x="352172" y="7463"/>
                    <a:pt x="175077" y="104125"/>
                    <a:pt x="114752" y="159158"/>
                  </a:cubicBezTo>
                  <a:cubicBezTo>
                    <a:pt x="54427" y="214191"/>
                    <a:pt x="6449" y="319319"/>
                    <a:pt x="452" y="330608"/>
                  </a:cubicBezTo>
                  <a:cubicBezTo>
                    <a:pt x="-5545" y="341897"/>
                    <a:pt x="49487" y="262522"/>
                    <a:pt x="78768" y="226891"/>
                  </a:cubicBezTo>
                  <a:cubicBezTo>
                    <a:pt x="108048" y="191261"/>
                    <a:pt x="121454" y="154219"/>
                    <a:pt x="176135" y="116825"/>
                  </a:cubicBezTo>
                  <a:cubicBezTo>
                    <a:pt x="230816" y="79431"/>
                    <a:pt x="372632" y="-6647"/>
                    <a:pt x="362402" y="4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1" name="フリーフォーム: 図形 1240">
              <a:extLst>
                <a:ext uri="{FF2B5EF4-FFF2-40B4-BE49-F238E27FC236}">
                  <a16:creationId xmlns:a16="http://schemas.microsoft.com/office/drawing/2014/main" id="{253AA405-6E52-46B9-A967-C2D1F2E3E810}"/>
                </a:ext>
              </a:extLst>
            </p:cNvPr>
            <p:cNvSpPr/>
            <p:nvPr/>
          </p:nvSpPr>
          <p:spPr>
            <a:xfrm>
              <a:off x="3401389" y="2774837"/>
              <a:ext cx="472153" cy="456635"/>
            </a:xfrm>
            <a:custGeom>
              <a:avLst/>
              <a:gdLst>
                <a:gd name="connsiteX0" fmla="*/ 472111 w 472153"/>
                <a:gd name="connsiteY0" fmla="*/ 113 h 456635"/>
                <a:gd name="connsiteX1" fmla="*/ 370511 w 472153"/>
                <a:gd name="connsiteY1" fmla="*/ 110180 h 456635"/>
                <a:gd name="connsiteX2" fmla="*/ 313361 w 472153"/>
                <a:gd name="connsiteY2" fmla="*/ 296446 h 456635"/>
                <a:gd name="connsiteX3" fmla="*/ 2211 w 472153"/>
                <a:gd name="connsiteY3" fmla="*/ 455196 h 456635"/>
                <a:gd name="connsiteX4" fmla="*/ 184244 w 472153"/>
                <a:gd name="connsiteY4" fmla="*/ 368413 h 456635"/>
                <a:gd name="connsiteX5" fmla="*/ 376861 w 472153"/>
                <a:gd name="connsiteY5" fmla="*/ 258346 h 456635"/>
                <a:gd name="connsiteX6" fmla="*/ 383211 w 472153"/>
                <a:gd name="connsiteY6" fmla="*/ 129230 h 456635"/>
                <a:gd name="connsiteX7" fmla="*/ 472111 w 472153"/>
                <a:gd name="connsiteY7" fmla="*/ 113 h 45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153" h="456635">
                  <a:moveTo>
                    <a:pt x="472111" y="113"/>
                  </a:moveTo>
                  <a:cubicBezTo>
                    <a:pt x="469994" y="-3062"/>
                    <a:pt x="396969" y="60791"/>
                    <a:pt x="370511" y="110180"/>
                  </a:cubicBezTo>
                  <a:cubicBezTo>
                    <a:pt x="344053" y="159569"/>
                    <a:pt x="374744" y="238943"/>
                    <a:pt x="313361" y="296446"/>
                  </a:cubicBezTo>
                  <a:cubicBezTo>
                    <a:pt x="251978" y="353949"/>
                    <a:pt x="23731" y="443201"/>
                    <a:pt x="2211" y="455196"/>
                  </a:cubicBezTo>
                  <a:cubicBezTo>
                    <a:pt x="-19309" y="467191"/>
                    <a:pt x="121802" y="401221"/>
                    <a:pt x="184244" y="368413"/>
                  </a:cubicBezTo>
                  <a:cubicBezTo>
                    <a:pt x="246686" y="335605"/>
                    <a:pt x="343700" y="298210"/>
                    <a:pt x="376861" y="258346"/>
                  </a:cubicBezTo>
                  <a:cubicBezTo>
                    <a:pt x="410022" y="218482"/>
                    <a:pt x="370158" y="167330"/>
                    <a:pt x="383211" y="129230"/>
                  </a:cubicBezTo>
                  <a:cubicBezTo>
                    <a:pt x="396264" y="91130"/>
                    <a:pt x="474228" y="3288"/>
                    <a:pt x="472111" y="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2" name="フリーフォーム: 図形 1241">
              <a:extLst>
                <a:ext uri="{FF2B5EF4-FFF2-40B4-BE49-F238E27FC236}">
                  <a16:creationId xmlns:a16="http://schemas.microsoft.com/office/drawing/2014/main" id="{EAC3B8A5-D84A-40A7-A34D-0085983788B1}"/>
                </a:ext>
              </a:extLst>
            </p:cNvPr>
            <p:cNvSpPr/>
            <p:nvPr/>
          </p:nvSpPr>
          <p:spPr>
            <a:xfrm>
              <a:off x="4478197" y="2888977"/>
              <a:ext cx="346629" cy="582091"/>
            </a:xfrm>
            <a:custGeom>
              <a:avLst/>
              <a:gdLst>
                <a:gd name="connsiteX0" fmla="*/ 670 w 346629"/>
                <a:gd name="connsiteY0" fmla="*/ 273 h 582091"/>
                <a:gd name="connsiteX1" fmla="*/ 159420 w 346629"/>
                <a:gd name="connsiteY1" fmla="*/ 281790 h 582091"/>
                <a:gd name="connsiteX2" fmla="*/ 212336 w 346629"/>
                <a:gd name="connsiteY2" fmla="*/ 417256 h 582091"/>
                <a:gd name="connsiteX3" fmla="*/ 343570 w 346629"/>
                <a:gd name="connsiteY3" fmla="*/ 578123 h 582091"/>
                <a:gd name="connsiteX4" fmla="*/ 292770 w 346629"/>
                <a:gd name="connsiteY4" fmla="*/ 514623 h 582091"/>
                <a:gd name="connsiteX5" fmla="*/ 157303 w 346629"/>
                <a:gd name="connsiteY5" fmla="*/ 315656 h 582091"/>
                <a:gd name="connsiteX6" fmla="*/ 104386 w 346629"/>
                <a:gd name="connsiteY6" fmla="*/ 230990 h 582091"/>
                <a:gd name="connsiteX7" fmla="*/ 670 w 346629"/>
                <a:gd name="connsiteY7" fmla="*/ 273 h 58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629" h="582091">
                  <a:moveTo>
                    <a:pt x="670" y="273"/>
                  </a:moveTo>
                  <a:cubicBezTo>
                    <a:pt x="9842" y="8740"/>
                    <a:pt x="124142" y="212293"/>
                    <a:pt x="159420" y="281790"/>
                  </a:cubicBezTo>
                  <a:cubicBezTo>
                    <a:pt x="194698" y="351287"/>
                    <a:pt x="181644" y="367867"/>
                    <a:pt x="212336" y="417256"/>
                  </a:cubicBezTo>
                  <a:cubicBezTo>
                    <a:pt x="243028" y="466645"/>
                    <a:pt x="330164" y="561895"/>
                    <a:pt x="343570" y="578123"/>
                  </a:cubicBezTo>
                  <a:cubicBezTo>
                    <a:pt x="356976" y="594351"/>
                    <a:pt x="323814" y="558367"/>
                    <a:pt x="292770" y="514623"/>
                  </a:cubicBezTo>
                  <a:cubicBezTo>
                    <a:pt x="261726" y="470879"/>
                    <a:pt x="188700" y="362928"/>
                    <a:pt x="157303" y="315656"/>
                  </a:cubicBezTo>
                  <a:cubicBezTo>
                    <a:pt x="125906" y="268384"/>
                    <a:pt x="129786" y="279320"/>
                    <a:pt x="104386" y="230990"/>
                  </a:cubicBezTo>
                  <a:cubicBezTo>
                    <a:pt x="78986" y="182660"/>
                    <a:pt x="-8502" y="-8194"/>
                    <a:pt x="670" y="2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3" name="フリーフォーム: 図形 1242">
              <a:extLst>
                <a:ext uri="{FF2B5EF4-FFF2-40B4-BE49-F238E27FC236}">
                  <a16:creationId xmlns:a16="http://schemas.microsoft.com/office/drawing/2014/main" id="{A29EBE56-BBA7-4471-84DA-AD26598E93EF}"/>
                </a:ext>
              </a:extLst>
            </p:cNvPr>
            <p:cNvSpPr/>
            <p:nvPr/>
          </p:nvSpPr>
          <p:spPr>
            <a:xfrm>
              <a:off x="4678361" y="3379713"/>
              <a:ext cx="258834" cy="301975"/>
            </a:xfrm>
            <a:custGeom>
              <a:avLst/>
              <a:gdLst>
                <a:gd name="connsiteX0" fmla="*/ 2 w 258834"/>
                <a:gd name="connsiteY0" fmla="*/ 75 h 301975"/>
                <a:gd name="connsiteX1" fmla="*/ 95252 w 258834"/>
                <a:gd name="connsiteY1" fmla="*/ 103262 h 301975"/>
                <a:gd name="connsiteX2" fmla="*/ 147639 w 258834"/>
                <a:gd name="connsiteY2" fmla="*/ 146125 h 301975"/>
                <a:gd name="connsiteX3" fmla="*/ 209552 w 258834"/>
                <a:gd name="connsiteY3" fmla="*/ 162000 h 301975"/>
                <a:gd name="connsiteX4" fmla="*/ 241302 w 258834"/>
                <a:gd name="connsiteY4" fmla="*/ 257250 h 301975"/>
                <a:gd name="connsiteX5" fmla="*/ 146052 w 258834"/>
                <a:gd name="connsiteY5" fmla="*/ 301700 h 301975"/>
                <a:gd name="connsiteX6" fmla="*/ 242889 w 258834"/>
                <a:gd name="connsiteY6" fmla="*/ 273125 h 301975"/>
                <a:gd name="connsiteX7" fmla="*/ 254002 w 258834"/>
                <a:gd name="connsiteY7" fmla="*/ 215975 h 301975"/>
                <a:gd name="connsiteX8" fmla="*/ 193677 w 258834"/>
                <a:gd name="connsiteY8" fmla="*/ 168350 h 301975"/>
                <a:gd name="connsiteX9" fmla="*/ 98427 w 258834"/>
                <a:gd name="connsiteY9" fmla="*/ 120725 h 301975"/>
                <a:gd name="connsiteX10" fmla="*/ 2 w 258834"/>
                <a:gd name="connsiteY10" fmla="*/ 75 h 30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834" h="301975">
                  <a:moveTo>
                    <a:pt x="2" y="75"/>
                  </a:moveTo>
                  <a:cubicBezTo>
                    <a:pt x="-527" y="-2836"/>
                    <a:pt x="70646" y="78920"/>
                    <a:pt x="95252" y="103262"/>
                  </a:cubicBezTo>
                  <a:cubicBezTo>
                    <a:pt x="119858" y="127604"/>
                    <a:pt x="128589" y="136335"/>
                    <a:pt x="147639" y="146125"/>
                  </a:cubicBezTo>
                  <a:cubicBezTo>
                    <a:pt x="166689" y="155915"/>
                    <a:pt x="193942" y="143479"/>
                    <a:pt x="209552" y="162000"/>
                  </a:cubicBezTo>
                  <a:cubicBezTo>
                    <a:pt x="225163" y="180521"/>
                    <a:pt x="251885" y="233967"/>
                    <a:pt x="241302" y="257250"/>
                  </a:cubicBezTo>
                  <a:cubicBezTo>
                    <a:pt x="230719" y="280533"/>
                    <a:pt x="145788" y="299054"/>
                    <a:pt x="146052" y="301700"/>
                  </a:cubicBezTo>
                  <a:cubicBezTo>
                    <a:pt x="146316" y="304346"/>
                    <a:pt x="224897" y="287413"/>
                    <a:pt x="242889" y="273125"/>
                  </a:cubicBezTo>
                  <a:cubicBezTo>
                    <a:pt x="260881" y="258837"/>
                    <a:pt x="262204" y="233437"/>
                    <a:pt x="254002" y="215975"/>
                  </a:cubicBezTo>
                  <a:cubicBezTo>
                    <a:pt x="245800" y="198513"/>
                    <a:pt x="219606" y="184225"/>
                    <a:pt x="193677" y="168350"/>
                  </a:cubicBezTo>
                  <a:cubicBezTo>
                    <a:pt x="167748" y="152475"/>
                    <a:pt x="128854" y="147183"/>
                    <a:pt x="98427" y="120725"/>
                  </a:cubicBezTo>
                  <a:cubicBezTo>
                    <a:pt x="68000" y="94267"/>
                    <a:pt x="531" y="2986"/>
                    <a:pt x="2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4" name="フリーフォーム: 図形 1243">
              <a:extLst>
                <a:ext uri="{FF2B5EF4-FFF2-40B4-BE49-F238E27FC236}">
                  <a16:creationId xmlns:a16="http://schemas.microsoft.com/office/drawing/2014/main" id="{5A151C0C-5483-4213-A900-41B7EFB93ED3}"/>
                </a:ext>
              </a:extLst>
            </p:cNvPr>
            <p:cNvSpPr/>
            <p:nvPr/>
          </p:nvSpPr>
          <p:spPr>
            <a:xfrm>
              <a:off x="4789456" y="3533710"/>
              <a:ext cx="124091" cy="124310"/>
            </a:xfrm>
            <a:custGeom>
              <a:avLst/>
              <a:gdLst>
                <a:gd name="connsiteX0" fmla="*/ 23844 w 124091"/>
                <a:gd name="connsiteY0" fmla="*/ 65 h 124310"/>
                <a:gd name="connsiteX1" fmla="*/ 103219 w 124091"/>
                <a:gd name="connsiteY1" fmla="*/ 73090 h 124310"/>
                <a:gd name="connsiteX2" fmla="*/ 32 w 124091"/>
                <a:gd name="connsiteY2" fmla="*/ 123890 h 124310"/>
                <a:gd name="connsiteX3" fmla="*/ 115919 w 124091"/>
                <a:gd name="connsiteY3" fmla="*/ 95315 h 124310"/>
                <a:gd name="connsiteX4" fmla="*/ 106394 w 124091"/>
                <a:gd name="connsiteY4" fmla="*/ 60390 h 124310"/>
                <a:gd name="connsiteX5" fmla="*/ 23844 w 124091"/>
                <a:gd name="connsiteY5" fmla="*/ 65 h 1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091" h="124310">
                  <a:moveTo>
                    <a:pt x="23844" y="65"/>
                  </a:moveTo>
                  <a:cubicBezTo>
                    <a:pt x="23315" y="2182"/>
                    <a:pt x="107188" y="52453"/>
                    <a:pt x="103219" y="73090"/>
                  </a:cubicBezTo>
                  <a:cubicBezTo>
                    <a:pt x="99250" y="93727"/>
                    <a:pt x="-2085" y="120186"/>
                    <a:pt x="32" y="123890"/>
                  </a:cubicBezTo>
                  <a:cubicBezTo>
                    <a:pt x="2149" y="127594"/>
                    <a:pt x="98192" y="105898"/>
                    <a:pt x="115919" y="95315"/>
                  </a:cubicBezTo>
                  <a:cubicBezTo>
                    <a:pt x="133646" y="84732"/>
                    <a:pt x="118829" y="72825"/>
                    <a:pt x="106394" y="60390"/>
                  </a:cubicBezTo>
                  <a:cubicBezTo>
                    <a:pt x="93959" y="47955"/>
                    <a:pt x="24373" y="-2052"/>
                    <a:pt x="2384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5" name="フリーフォーム: 図形 1244">
              <a:extLst>
                <a:ext uri="{FF2B5EF4-FFF2-40B4-BE49-F238E27FC236}">
                  <a16:creationId xmlns:a16="http://schemas.microsoft.com/office/drawing/2014/main" id="{884E8AA8-CA7F-479F-8C3C-C87EBD335F90}"/>
                </a:ext>
              </a:extLst>
            </p:cNvPr>
            <p:cNvSpPr/>
            <p:nvPr/>
          </p:nvSpPr>
          <p:spPr>
            <a:xfrm>
              <a:off x="5212194" y="3441095"/>
              <a:ext cx="360885" cy="100090"/>
            </a:xfrm>
            <a:custGeom>
              <a:avLst/>
              <a:gdLst>
                <a:gd name="connsiteX0" fmla="*/ 11739 w 360885"/>
                <a:gd name="connsiteY0" fmla="*/ 93738 h 100090"/>
                <a:gd name="connsiteX1" fmla="*/ 66773 w 360885"/>
                <a:gd name="connsiteY1" fmla="*/ 83155 h 100090"/>
                <a:gd name="connsiteX2" fmla="*/ 221289 w 360885"/>
                <a:gd name="connsiteY2" fmla="*/ 13305 h 100090"/>
                <a:gd name="connsiteX3" fmla="*/ 358873 w 360885"/>
                <a:gd name="connsiteY3" fmla="*/ 47172 h 100090"/>
                <a:gd name="connsiteX4" fmla="*/ 284789 w 360885"/>
                <a:gd name="connsiteY4" fmla="*/ 605 h 100090"/>
                <a:gd name="connsiteX5" fmla="*/ 11739 w 360885"/>
                <a:gd name="connsiteY5" fmla="*/ 93738 h 10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885" h="100090">
                  <a:moveTo>
                    <a:pt x="11739" y="93738"/>
                  </a:moveTo>
                  <a:cubicBezTo>
                    <a:pt x="-24597" y="107496"/>
                    <a:pt x="31848" y="96560"/>
                    <a:pt x="66773" y="83155"/>
                  </a:cubicBezTo>
                  <a:cubicBezTo>
                    <a:pt x="101698" y="69750"/>
                    <a:pt x="172606" y="19302"/>
                    <a:pt x="221289" y="13305"/>
                  </a:cubicBezTo>
                  <a:cubicBezTo>
                    <a:pt x="269972" y="7308"/>
                    <a:pt x="348290" y="49289"/>
                    <a:pt x="358873" y="47172"/>
                  </a:cubicBezTo>
                  <a:cubicBezTo>
                    <a:pt x="369456" y="45055"/>
                    <a:pt x="337353" y="-6098"/>
                    <a:pt x="284789" y="605"/>
                  </a:cubicBezTo>
                  <a:cubicBezTo>
                    <a:pt x="232225" y="7308"/>
                    <a:pt x="48075" y="79980"/>
                    <a:pt x="11739" y="937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6" name="フリーフォーム: 図形 1245">
              <a:extLst>
                <a:ext uri="{FF2B5EF4-FFF2-40B4-BE49-F238E27FC236}">
                  <a16:creationId xmlns:a16="http://schemas.microsoft.com/office/drawing/2014/main" id="{DCD87C76-174F-44F1-BAB4-B569B23253C6}"/>
                </a:ext>
              </a:extLst>
            </p:cNvPr>
            <p:cNvSpPr/>
            <p:nvPr/>
          </p:nvSpPr>
          <p:spPr>
            <a:xfrm>
              <a:off x="5264285" y="3405583"/>
              <a:ext cx="488765" cy="179884"/>
            </a:xfrm>
            <a:custGeom>
              <a:avLst/>
              <a:gdLst>
                <a:gd name="connsiteX0" fmla="*/ 1982 w 488765"/>
                <a:gd name="connsiteY0" fmla="*/ 84800 h 179884"/>
                <a:gd name="connsiteX1" fmla="*/ 247515 w 488765"/>
                <a:gd name="connsiteY1" fmla="*/ 134 h 179884"/>
                <a:gd name="connsiteX2" fmla="*/ 327948 w 488765"/>
                <a:gd name="connsiteY2" fmla="*/ 67867 h 179884"/>
                <a:gd name="connsiteX3" fmla="*/ 476115 w 488765"/>
                <a:gd name="connsiteY3" fmla="*/ 169467 h 179884"/>
                <a:gd name="connsiteX4" fmla="*/ 471882 w 488765"/>
                <a:gd name="connsiteY4" fmla="*/ 173700 h 179884"/>
                <a:gd name="connsiteX5" fmla="*/ 397798 w 488765"/>
                <a:gd name="connsiteY5" fmla="*/ 144067 h 179884"/>
                <a:gd name="connsiteX6" fmla="*/ 270798 w 488765"/>
                <a:gd name="connsiteY6" fmla="*/ 23417 h 179884"/>
                <a:gd name="connsiteX7" fmla="*/ 239048 w 488765"/>
                <a:gd name="connsiteY7" fmla="*/ 19184 h 179884"/>
                <a:gd name="connsiteX8" fmla="*/ 137448 w 488765"/>
                <a:gd name="connsiteY8" fmla="*/ 40350 h 179884"/>
                <a:gd name="connsiteX9" fmla="*/ 1982 w 488765"/>
                <a:gd name="connsiteY9" fmla="*/ 84800 h 179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765" h="179884">
                  <a:moveTo>
                    <a:pt x="1982" y="84800"/>
                  </a:moveTo>
                  <a:cubicBezTo>
                    <a:pt x="20326" y="78097"/>
                    <a:pt x="193187" y="2956"/>
                    <a:pt x="247515" y="134"/>
                  </a:cubicBezTo>
                  <a:cubicBezTo>
                    <a:pt x="301843" y="-2688"/>
                    <a:pt x="289848" y="39645"/>
                    <a:pt x="327948" y="67867"/>
                  </a:cubicBezTo>
                  <a:cubicBezTo>
                    <a:pt x="366048" y="96089"/>
                    <a:pt x="452126" y="151828"/>
                    <a:pt x="476115" y="169467"/>
                  </a:cubicBezTo>
                  <a:cubicBezTo>
                    <a:pt x="500104" y="187106"/>
                    <a:pt x="484935" y="177933"/>
                    <a:pt x="471882" y="173700"/>
                  </a:cubicBezTo>
                  <a:cubicBezTo>
                    <a:pt x="458829" y="169467"/>
                    <a:pt x="431312" y="169114"/>
                    <a:pt x="397798" y="144067"/>
                  </a:cubicBezTo>
                  <a:cubicBezTo>
                    <a:pt x="364284" y="119020"/>
                    <a:pt x="297256" y="44231"/>
                    <a:pt x="270798" y="23417"/>
                  </a:cubicBezTo>
                  <a:cubicBezTo>
                    <a:pt x="244340" y="2603"/>
                    <a:pt x="261273" y="16362"/>
                    <a:pt x="239048" y="19184"/>
                  </a:cubicBezTo>
                  <a:cubicBezTo>
                    <a:pt x="216823" y="22006"/>
                    <a:pt x="177312" y="26239"/>
                    <a:pt x="137448" y="40350"/>
                  </a:cubicBezTo>
                  <a:cubicBezTo>
                    <a:pt x="97584" y="54461"/>
                    <a:pt x="-16362" y="91503"/>
                    <a:pt x="1982" y="848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7" name="フリーフォーム: 図形 1246">
              <a:extLst>
                <a:ext uri="{FF2B5EF4-FFF2-40B4-BE49-F238E27FC236}">
                  <a16:creationId xmlns:a16="http://schemas.microsoft.com/office/drawing/2014/main" id="{7DD59268-B4E6-4BAD-A420-5BF50C0FF518}"/>
                </a:ext>
              </a:extLst>
            </p:cNvPr>
            <p:cNvSpPr/>
            <p:nvPr/>
          </p:nvSpPr>
          <p:spPr>
            <a:xfrm>
              <a:off x="4622499" y="4048447"/>
              <a:ext cx="559858" cy="146352"/>
            </a:xfrm>
            <a:custGeom>
              <a:avLst/>
              <a:gdLst>
                <a:gd name="connsiteX0" fmla="*/ 2418 w 559858"/>
                <a:gd name="connsiteY0" fmla="*/ 736 h 146352"/>
                <a:gd name="connsiteX1" fmla="*/ 226784 w 559858"/>
                <a:gd name="connsiteY1" fmla="*/ 108686 h 146352"/>
                <a:gd name="connsiteX2" fmla="*/ 556984 w 559858"/>
                <a:gd name="connsiteY2" fmla="*/ 144670 h 146352"/>
                <a:gd name="connsiteX3" fmla="*/ 381301 w 559858"/>
                <a:gd name="connsiteY3" fmla="*/ 140436 h 146352"/>
                <a:gd name="connsiteX4" fmla="*/ 275468 w 559858"/>
                <a:gd name="connsiteY4" fmla="*/ 140436 h 146352"/>
                <a:gd name="connsiteX5" fmla="*/ 116718 w 559858"/>
                <a:gd name="connsiteY5" fmla="*/ 64236 h 146352"/>
                <a:gd name="connsiteX6" fmla="*/ 2418 w 559858"/>
                <a:gd name="connsiteY6" fmla="*/ 736 h 14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9858" h="146352">
                  <a:moveTo>
                    <a:pt x="2418" y="736"/>
                  </a:moveTo>
                  <a:cubicBezTo>
                    <a:pt x="20762" y="8144"/>
                    <a:pt x="134356" y="84697"/>
                    <a:pt x="226784" y="108686"/>
                  </a:cubicBezTo>
                  <a:cubicBezTo>
                    <a:pt x="319212" y="132675"/>
                    <a:pt x="531231" y="139378"/>
                    <a:pt x="556984" y="144670"/>
                  </a:cubicBezTo>
                  <a:cubicBezTo>
                    <a:pt x="582737" y="149962"/>
                    <a:pt x="428220" y="141142"/>
                    <a:pt x="381301" y="140436"/>
                  </a:cubicBezTo>
                  <a:cubicBezTo>
                    <a:pt x="334382" y="139730"/>
                    <a:pt x="319565" y="153136"/>
                    <a:pt x="275468" y="140436"/>
                  </a:cubicBezTo>
                  <a:cubicBezTo>
                    <a:pt x="231371" y="127736"/>
                    <a:pt x="158699" y="84697"/>
                    <a:pt x="116718" y="64236"/>
                  </a:cubicBezTo>
                  <a:cubicBezTo>
                    <a:pt x="74737" y="43775"/>
                    <a:pt x="-15926" y="-6672"/>
                    <a:pt x="2418" y="7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8" name="フリーフォーム: 図形 1247">
              <a:extLst>
                <a:ext uri="{FF2B5EF4-FFF2-40B4-BE49-F238E27FC236}">
                  <a16:creationId xmlns:a16="http://schemas.microsoft.com/office/drawing/2014/main" id="{C6B8A2AA-53FA-4139-943F-A3205835F335}"/>
                </a:ext>
              </a:extLst>
            </p:cNvPr>
            <p:cNvSpPr/>
            <p:nvPr/>
          </p:nvSpPr>
          <p:spPr>
            <a:xfrm>
              <a:off x="5049889" y="3654707"/>
              <a:ext cx="522856" cy="51138"/>
            </a:xfrm>
            <a:custGeom>
              <a:avLst/>
              <a:gdLst>
                <a:gd name="connsiteX0" fmla="*/ 478 w 522856"/>
                <a:gd name="connsiteY0" fmla="*/ 45226 h 51138"/>
                <a:gd name="connsiteX1" fmla="*/ 317978 w 522856"/>
                <a:gd name="connsiteY1" fmla="*/ 47343 h 51138"/>
                <a:gd name="connsiteX2" fmla="*/ 521178 w 522856"/>
                <a:gd name="connsiteY2" fmla="*/ 776 h 51138"/>
                <a:gd name="connsiteX3" fmla="*/ 394178 w 522856"/>
                <a:gd name="connsiteY3" fmla="*/ 19826 h 51138"/>
                <a:gd name="connsiteX4" fmla="*/ 478 w 522856"/>
                <a:gd name="connsiteY4" fmla="*/ 45226 h 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856" h="51138">
                  <a:moveTo>
                    <a:pt x="478" y="45226"/>
                  </a:moveTo>
                  <a:cubicBezTo>
                    <a:pt x="-12222" y="49812"/>
                    <a:pt x="231195" y="54751"/>
                    <a:pt x="317978" y="47343"/>
                  </a:cubicBezTo>
                  <a:cubicBezTo>
                    <a:pt x="404761" y="39935"/>
                    <a:pt x="508478" y="5362"/>
                    <a:pt x="521178" y="776"/>
                  </a:cubicBezTo>
                  <a:cubicBezTo>
                    <a:pt x="533878" y="-3810"/>
                    <a:pt x="472847" y="13123"/>
                    <a:pt x="394178" y="19826"/>
                  </a:cubicBezTo>
                  <a:cubicBezTo>
                    <a:pt x="315509" y="26529"/>
                    <a:pt x="13178" y="40640"/>
                    <a:pt x="478" y="452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49" name="フリーフォーム: 図形 1248">
              <a:extLst>
                <a:ext uri="{FF2B5EF4-FFF2-40B4-BE49-F238E27FC236}">
                  <a16:creationId xmlns:a16="http://schemas.microsoft.com/office/drawing/2014/main" id="{3DF64DDB-8030-4A67-ADF2-C31E1E1C6514}"/>
                </a:ext>
              </a:extLst>
            </p:cNvPr>
            <p:cNvSpPr/>
            <p:nvPr/>
          </p:nvSpPr>
          <p:spPr>
            <a:xfrm>
              <a:off x="4538876" y="3763432"/>
              <a:ext cx="251293" cy="201531"/>
            </a:xfrm>
            <a:custGeom>
              <a:avLst/>
              <a:gdLst>
                <a:gd name="connsiteX0" fmla="*/ 251141 w 251293"/>
                <a:gd name="connsiteY0" fmla="*/ 1 h 201531"/>
                <a:gd name="connsiteX1" fmla="*/ 47941 w 251293"/>
                <a:gd name="connsiteY1" fmla="*/ 97368 h 201531"/>
                <a:gd name="connsiteX2" fmla="*/ 28891 w 251293"/>
                <a:gd name="connsiteY2" fmla="*/ 201085 h 201531"/>
                <a:gd name="connsiteX3" fmla="*/ 26774 w 251293"/>
                <a:gd name="connsiteY3" fmla="*/ 133351 h 201531"/>
                <a:gd name="connsiteX4" fmla="*/ 11957 w 251293"/>
                <a:gd name="connsiteY4" fmla="*/ 95251 h 201531"/>
                <a:gd name="connsiteX5" fmla="*/ 251141 w 251293"/>
                <a:gd name="connsiteY5" fmla="*/ 1 h 20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93" h="201531">
                  <a:moveTo>
                    <a:pt x="251141" y="1"/>
                  </a:moveTo>
                  <a:cubicBezTo>
                    <a:pt x="257138" y="354"/>
                    <a:pt x="84983" y="63854"/>
                    <a:pt x="47941" y="97368"/>
                  </a:cubicBezTo>
                  <a:cubicBezTo>
                    <a:pt x="10899" y="130882"/>
                    <a:pt x="32419" y="195088"/>
                    <a:pt x="28891" y="201085"/>
                  </a:cubicBezTo>
                  <a:cubicBezTo>
                    <a:pt x="25363" y="207082"/>
                    <a:pt x="29596" y="150990"/>
                    <a:pt x="26774" y="133351"/>
                  </a:cubicBezTo>
                  <a:cubicBezTo>
                    <a:pt x="23952" y="115712"/>
                    <a:pt x="-20851" y="115006"/>
                    <a:pt x="11957" y="95251"/>
                  </a:cubicBezTo>
                  <a:cubicBezTo>
                    <a:pt x="44765" y="75496"/>
                    <a:pt x="245144" y="-352"/>
                    <a:pt x="251141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0" name="フリーフォーム: 図形 1249">
              <a:extLst>
                <a:ext uri="{FF2B5EF4-FFF2-40B4-BE49-F238E27FC236}">
                  <a16:creationId xmlns:a16="http://schemas.microsoft.com/office/drawing/2014/main" id="{A7A0FB83-3826-4F4A-B743-88CF06AEF554}"/>
                </a:ext>
              </a:extLst>
            </p:cNvPr>
            <p:cNvSpPr/>
            <p:nvPr/>
          </p:nvSpPr>
          <p:spPr>
            <a:xfrm>
              <a:off x="3697817" y="3708400"/>
              <a:ext cx="212748" cy="195853"/>
            </a:xfrm>
            <a:custGeom>
              <a:avLst/>
              <a:gdLst>
                <a:gd name="connsiteX0" fmla="*/ 0 w 212748"/>
                <a:gd name="connsiteY0" fmla="*/ 0 h 195853"/>
                <a:gd name="connsiteX1" fmla="*/ 116416 w 212748"/>
                <a:gd name="connsiteY1" fmla="*/ 107950 h 195853"/>
                <a:gd name="connsiteX2" fmla="*/ 211666 w 212748"/>
                <a:gd name="connsiteY2" fmla="*/ 194733 h 195853"/>
                <a:gd name="connsiteX3" fmla="*/ 160866 w 212748"/>
                <a:gd name="connsiteY3" fmla="*/ 152400 h 195853"/>
                <a:gd name="connsiteX4" fmla="*/ 55033 w 212748"/>
                <a:gd name="connsiteY4" fmla="*/ 82550 h 195853"/>
                <a:gd name="connsiteX5" fmla="*/ 0 w 212748"/>
                <a:gd name="connsiteY5" fmla="*/ 0 h 19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48" h="195853">
                  <a:moveTo>
                    <a:pt x="0" y="0"/>
                  </a:moveTo>
                  <a:lnTo>
                    <a:pt x="116416" y="107950"/>
                  </a:lnTo>
                  <a:lnTo>
                    <a:pt x="211666" y="194733"/>
                  </a:lnTo>
                  <a:cubicBezTo>
                    <a:pt x="219074" y="202141"/>
                    <a:pt x="186971" y="171097"/>
                    <a:pt x="160866" y="152400"/>
                  </a:cubicBezTo>
                  <a:cubicBezTo>
                    <a:pt x="134761" y="133703"/>
                    <a:pt x="80433" y="106186"/>
                    <a:pt x="55033" y="82550"/>
                  </a:cubicBezTo>
                  <a:cubicBezTo>
                    <a:pt x="29633" y="58914"/>
                    <a:pt x="19049" y="34748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1" name="フリーフォーム: 図形 1250">
              <a:extLst>
                <a:ext uri="{FF2B5EF4-FFF2-40B4-BE49-F238E27FC236}">
                  <a16:creationId xmlns:a16="http://schemas.microsoft.com/office/drawing/2014/main" id="{09EFB4CD-FD73-4F0C-927E-AC8CC02EC3EB}"/>
                </a:ext>
              </a:extLst>
            </p:cNvPr>
            <p:cNvSpPr/>
            <p:nvPr/>
          </p:nvSpPr>
          <p:spPr>
            <a:xfrm>
              <a:off x="4246833" y="3762444"/>
              <a:ext cx="358612" cy="223923"/>
            </a:xfrm>
            <a:custGeom>
              <a:avLst/>
              <a:gdLst>
                <a:gd name="connsiteX0" fmla="*/ 3434 w 358612"/>
                <a:gd name="connsiteY0" fmla="*/ 223239 h 223923"/>
                <a:gd name="connsiteX1" fmla="*/ 196050 w 358612"/>
                <a:gd name="connsiteY1" fmla="*/ 77189 h 223923"/>
                <a:gd name="connsiteX2" fmla="*/ 356917 w 358612"/>
                <a:gd name="connsiteY2" fmla="*/ 989 h 223923"/>
                <a:gd name="connsiteX3" fmla="*/ 92334 w 358612"/>
                <a:gd name="connsiteY3" fmla="*/ 127989 h 223923"/>
                <a:gd name="connsiteX4" fmla="*/ 3434 w 358612"/>
                <a:gd name="connsiteY4" fmla="*/ 223239 h 22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612" h="223923">
                  <a:moveTo>
                    <a:pt x="3434" y="223239"/>
                  </a:moveTo>
                  <a:cubicBezTo>
                    <a:pt x="20720" y="214772"/>
                    <a:pt x="137136" y="114231"/>
                    <a:pt x="196050" y="77189"/>
                  </a:cubicBezTo>
                  <a:cubicBezTo>
                    <a:pt x="254964" y="40147"/>
                    <a:pt x="374203" y="-7478"/>
                    <a:pt x="356917" y="989"/>
                  </a:cubicBezTo>
                  <a:cubicBezTo>
                    <a:pt x="339631" y="9456"/>
                    <a:pt x="147720" y="96592"/>
                    <a:pt x="92334" y="127989"/>
                  </a:cubicBezTo>
                  <a:cubicBezTo>
                    <a:pt x="36948" y="159386"/>
                    <a:pt x="-13852" y="231706"/>
                    <a:pt x="3434" y="2232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2" name="フリーフォーム: 図形 1251">
              <a:extLst>
                <a:ext uri="{FF2B5EF4-FFF2-40B4-BE49-F238E27FC236}">
                  <a16:creationId xmlns:a16="http://schemas.microsoft.com/office/drawing/2014/main" id="{AC3ADC16-53B5-4DDD-A2CC-5C5335E5DBB4}"/>
                </a:ext>
              </a:extLst>
            </p:cNvPr>
            <p:cNvSpPr/>
            <p:nvPr/>
          </p:nvSpPr>
          <p:spPr>
            <a:xfrm>
              <a:off x="3185550" y="3318921"/>
              <a:ext cx="129275" cy="349828"/>
            </a:xfrm>
            <a:custGeom>
              <a:avLst/>
              <a:gdLst>
                <a:gd name="connsiteX0" fmla="*/ 129150 w 129275"/>
                <a:gd name="connsiteY0" fmla="*/ 12 h 349828"/>
                <a:gd name="connsiteX1" fmla="*/ 21200 w 129275"/>
                <a:gd name="connsiteY1" fmla="*/ 154529 h 349828"/>
                <a:gd name="connsiteX2" fmla="*/ 33 w 129275"/>
                <a:gd name="connsiteY2" fmla="*/ 349262 h 349828"/>
                <a:gd name="connsiteX3" fmla="*/ 16967 w 129275"/>
                <a:gd name="connsiteY3" fmla="*/ 211679 h 349828"/>
                <a:gd name="connsiteX4" fmla="*/ 42367 w 129275"/>
                <a:gd name="connsiteY4" fmla="*/ 146062 h 349828"/>
                <a:gd name="connsiteX5" fmla="*/ 129150 w 129275"/>
                <a:gd name="connsiteY5" fmla="*/ 12 h 34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275" h="349828">
                  <a:moveTo>
                    <a:pt x="129150" y="12"/>
                  </a:moveTo>
                  <a:cubicBezTo>
                    <a:pt x="125622" y="1423"/>
                    <a:pt x="42719" y="96321"/>
                    <a:pt x="21200" y="154529"/>
                  </a:cubicBezTo>
                  <a:cubicBezTo>
                    <a:pt x="-319" y="212737"/>
                    <a:pt x="738" y="339737"/>
                    <a:pt x="33" y="349262"/>
                  </a:cubicBezTo>
                  <a:cubicBezTo>
                    <a:pt x="-672" y="358787"/>
                    <a:pt x="9911" y="245546"/>
                    <a:pt x="16967" y="211679"/>
                  </a:cubicBezTo>
                  <a:cubicBezTo>
                    <a:pt x="24023" y="177812"/>
                    <a:pt x="23670" y="179223"/>
                    <a:pt x="42367" y="146062"/>
                  </a:cubicBezTo>
                  <a:cubicBezTo>
                    <a:pt x="61064" y="112901"/>
                    <a:pt x="132678" y="-1399"/>
                    <a:pt x="129150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3" name="フリーフォーム: 図形 1252">
              <a:extLst>
                <a:ext uri="{FF2B5EF4-FFF2-40B4-BE49-F238E27FC236}">
                  <a16:creationId xmlns:a16="http://schemas.microsoft.com/office/drawing/2014/main" id="{D0A11339-C785-4768-B830-AFD3BB2660FB}"/>
                </a:ext>
              </a:extLst>
            </p:cNvPr>
            <p:cNvSpPr/>
            <p:nvPr/>
          </p:nvSpPr>
          <p:spPr>
            <a:xfrm>
              <a:off x="3122011" y="3929661"/>
              <a:ext cx="622880" cy="98775"/>
            </a:xfrm>
            <a:custGeom>
              <a:avLst/>
              <a:gdLst>
                <a:gd name="connsiteX0" fmla="*/ 72 w 622880"/>
                <a:gd name="connsiteY0" fmla="*/ 83539 h 98775"/>
                <a:gd name="connsiteX1" fmla="*/ 95322 w 622880"/>
                <a:gd name="connsiteY1" fmla="*/ 989 h 98775"/>
                <a:gd name="connsiteX2" fmla="*/ 256189 w 622880"/>
                <a:gd name="connsiteY2" fmla="*/ 39089 h 98775"/>
                <a:gd name="connsiteX3" fmla="*/ 370489 w 622880"/>
                <a:gd name="connsiteY3" fmla="*/ 56022 h 98775"/>
                <a:gd name="connsiteX4" fmla="*/ 622372 w 622880"/>
                <a:gd name="connsiteY4" fmla="*/ 87772 h 98775"/>
                <a:gd name="connsiteX5" fmla="*/ 425522 w 622880"/>
                <a:gd name="connsiteY5" fmla="*/ 94122 h 98775"/>
                <a:gd name="connsiteX6" fmla="*/ 86856 w 622880"/>
                <a:gd name="connsiteY6" fmla="*/ 22156 h 98775"/>
                <a:gd name="connsiteX7" fmla="*/ 72 w 622880"/>
                <a:gd name="connsiteY7" fmla="*/ 83539 h 9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880" h="98775">
                  <a:moveTo>
                    <a:pt x="72" y="83539"/>
                  </a:moveTo>
                  <a:cubicBezTo>
                    <a:pt x="1483" y="80011"/>
                    <a:pt x="52636" y="8397"/>
                    <a:pt x="95322" y="989"/>
                  </a:cubicBezTo>
                  <a:cubicBezTo>
                    <a:pt x="138008" y="-6419"/>
                    <a:pt x="210328" y="29917"/>
                    <a:pt x="256189" y="39089"/>
                  </a:cubicBezTo>
                  <a:cubicBezTo>
                    <a:pt x="302050" y="48261"/>
                    <a:pt x="370489" y="56022"/>
                    <a:pt x="370489" y="56022"/>
                  </a:cubicBezTo>
                  <a:cubicBezTo>
                    <a:pt x="431520" y="64136"/>
                    <a:pt x="613200" y="81422"/>
                    <a:pt x="622372" y="87772"/>
                  </a:cubicBezTo>
                  <a:cubicBezTo>
                    <a:pt x="631544" y="94122"/>
                    <a:pt x="514775" y="105058"/>
                    <a:pt x="425522" y="94122"/>
                  </a:cubicBezTo>
                  <a:cubicBezTo>
                    <a:pt x="336269" y="83186"/>
                    <a:pt x="156353" y="21098"/>
                    <a:pt x="86856" y="22156"/>
                  </a:cubicBezTo>
                  <a:cubicBezTo>
                    <a:pt x="17359" y="23214"/>
                    <a:pt x="-1339" y="87067"/>
                    <a:pt x="72" y="83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4" name="フリーフォーム: 図形 1253">
              <a:extLst>
                <a:ext uri="{FF2B5EF4-FFF2-40B4-BE49-F238E27FC236}">
                  <a16:creationId xmlns:a16="http://schemas.microsoft.com/office/drawing/2014/main" id="{697F0472-671F-4AF6-9A60-32C011539720}"/>
                </a:ext>
              </a:extLst>
            </p:cNvPr>
            <p:cNvSpPr/>
            <p:nvPr/>
          </p:nvSpPr>
          <p:spPr>
            <a:xfrm>
              <a:off x="3214956" y="4087229"/>
              <a:ext cx="440861" cy="180909"/>
            </a:xfrm>
            <a:custGeom>
              <a:avLst/>
              <a:gdLst>
                <a:gd name="connsiteX0" fmla="*/ 261 w 440861"/>
                <a:gd name="connsiteY0" fmla="*/ 54 h 180909"/>
                <a:gd name="connsiteX1" fmla="*/ 203461 w 440861"/>
                <a:gd name="connsiteY1" fmla="*/ 69904 h 180909"/>
                <a:gd name="connsiteX2" fmla="*/ 436294 w 440861"/>
                <a:gd name="connsiteY2" fmla="*/ 179971 h 180909"/>
                <a:gd name="connsiteX3" fmla="*/ 349511 w 440861"/>
                <a:gd name="connsiteY3" fmla="*/ 120704 h 180909"/>
                <a:gd name="connsiteX4" fmla="*/ 245794 w 440861"/>
                <a:gd name="connsiteY4" fmla="*/ 80488 h 180909"/>
                <a:gd name="connsiteX5" fmla="*/ 261 w 440861"/>
                <a:gd name="connsiteY5" fmla="*/ 54 h 18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0861" h="180909">
                  <a:moveTo>
                    <a:pt x="261" y="54"/>
                  </a:moveTo>
                  <a:cubicBezTo>
                    <a:pt x="-6794" y="-1710"/>
                    <a:pt x="130789" y="39918"/>
                    <a:pt x="203461" y="69904"/>
                  </a:cubicBezTo>
                  <a:cubicBezTo>
                    <a:pt x="276133" y="99890"/>
                    <a:pt x="411952" y="171504"/>
                    <a:pt x="436294" y="179971"/>
                  </a:cubicBezTo>
                  <a:cubicBezTo>
                    <a:pt x="460636" y="188438"/>
                    <a:pt x="381261" y="137284"/>
                    <a:pt x="349511" y="120704"/>
                  </a:cubicBezTo>
                  <a:cubicBezTo>
                    <a:pt x="317761" y="104124"/>
                    <a:pt x="301533" y="99891"/>
                    <a:pt x="245794" y="80488"/>
                  </a:cubicBezTo>
                  <a:cubicBezTo>
                    <a:pt x="190055" y="61085"/>
                    <a:pt x="7316" y="1818"/>
                    <a:pt x="261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6" name="フリーフォーム: 図形 1255">
              <a:extLst>
                <a:ext uri="{FF2B5EF4-FFF2-40B4-BE49-F238E27FC236}">
                  <a16:creationId xmlns:a16="http://schemas.microsoft.com/office/drawing/2014/main" id="{A9992DEA-7D73-4591-9538-DBA13AF62501}"/>
                </a:ext>
              </a:extLst>
            </p:cNvPr>
            <p:cNvSpPr/>
            <p:nvPr/>
          </p:nvSpPr>
          <p:spPr>
            <a:xfrm>
              <a:off x="4374102" y="2983966"/>
              <a:ext cx="1313319" cy="988661"/>
            </a:xfrm>
            <a:custGeom>
              <a:avLst/>
              <a:gdLst>
                <a:gd name="connsiteX0" fmla="*/ 1302798 w 1313319"/>
                <a:gd name="connsiteY0" fmla="*/ 9001 h 988661"/>
                <a:gd name="connsiteX1" fmla="*/ 1099598 w 1313319"/>
                <a:gd name="connsiteY1" fmla="*/ 229134 h 988661"/>
                <a:gd name="connsiteX2" fmla="*/ 858298 w 1313319"/>
                <a:gd name="connsiteY2" fmla="*/ 449267 h 988661"/>
                <a:gd name="connsiteX3" fmla="*/ 28565 w 1313319"/>
                <a:gd name="connsiteY3" fmla="*/ 969967 h 988661"/>
                <a:gd name="connsiteX4" fmla="*/ 244465 w 1313319"/>
                <a:gd name="connsiteY4" fmla="*/ 842967 h 988661"/>
                <a:gd name="connsiteX5" fmla="*/ 760931 w 1313319"/>
                <a:gd name="connsiteY5" fmla="*/ 550867 h 988661"/>
                <a:gd name="connsiteX6" fmla="*/ 1302798 w 1313319"/>
                <a:gd name="connsiteY6" fmla="*/ 9001 h 988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3319" h="988661">
                  <a:moveTo>
                    <a:pt x="1302798" y="9001"/>
                  </a:moveTo>
                  <a:cubicBezTo>
                    <a:pt x="1359242" y="-44621"/>
                    <a:pt x="1173681" y="155756"/>
                    <a:pt x="1099598" y="229134"/>
                  </a:cubicBezTo>
                  <a:cubicBezTo>
                    <a:pt x="1025515" y="302512"/>
                    <a:pt x="1036803" y="325795"/>
                    <a:pt x="858298" y="449267"/>
                  </a:cubicBezTo>
                  <a:cubicBezTo>
                    <a:pt x="679793" y="572739"/>
                    <a:pt x="28565" y="969967"/>
                    <a:pt x="28565" y="969967"/>
                  </a:cubicBezTo>
                  <a:cubicBezTo>
                    <a:pt x="-73740" y="1035584"/>
                    <a:pt x="122404" y="912817"/>
                    <a:pt x="244465" y="842967"/>
                  </a:cubicBezTo>
                  <a:cubicBezTo>
                    <a:pt x="366526" y="773117"/>
                    <a:pt x="581720" y="691273"/>
                    <a:pt x="760931" y="550867"/>
                  </a:cubicBezTo>
                  <a:cubicBezTo>
                    <a:pt x="940142" y="410462"/>
                    <a:pt x="1246354" y="62623"/>
                    <a:pt x="1302798" y="90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8" name="フリーフォーム: 図形 1257">
              <a:extLst>
                <a:ext uri="{FF2B5EF4-FFF2-40B4-BE49-F238E27FC236}">
                  <a16:creationId xmlns:a16="http://schemas.microsoft.com/office/drawing/2014/main" id="{37E11213-8FA0-458E-8EE3-627366822B49}"/>
                </a:ext>
              </a:extLst>
            </p:cNvPr>
            <p:cNvSpPr/>
            <p:nvPr/>
          </p:nvSpPr>
          <p:spPr>
            <a:xfrm>
              <a:off x="3799554" y="2476228"/>
              <a:ext cx="319805" cy="325154"/>
            </a:xfrm>
            <a:custGeom>
              <a:avLst/>
              <a:gdLst>
                <a:gd name="connsiteX0" fmla="*/ 318421 w 319805"/>
                <a:gd name="connsiteY0" fmla="*/ 272 h 325154"/>
                <a:gd name="connsiteX1" fmla="*/ 89821 w 319805"/>
                <a:gd name="connsiteY1" fmla="*/ 152672 h 325154"/>
                <a:gd name="connsiteX2" fmla="*/ 921 w 319805"/>
                <a:gd name="connsiteY2" fmla="*/ 324122 h 325154"/>
                <a:gd name="connsiteX3" fmla="*/ 51721 w 319805"/>
                <a:gd name="connsiteY3" fmla="*/ 219347 h 325154"/>
                <a:gd name="connsiteX4" fmla="*/ 178721 w 319805"/>
                <a:gd name="connsiteY4" fmla="*/ 117747 h 325154"/>
                <a:gd name="connsiteX5" fmla="*/ 318421 w 319805"/>
                <a:gd name="connsiteY5" fmla="*/ 272 h 32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805" h="325154">
                  <a:moveTo>
                    <a:pt x="318421" y="272"/>
                  </a:moveTo>
                  <a:cubicBezTo>
                    <a:pt x="303604" y="6093"/>
                    <a:pt x="142738" y="98697"/>
                    <a:pt x="89821" y="152672"/>
                  </a:cubicBezTo>
                  <a:cubicBezTo>
                    <a:pt x="36904" y="206647"/>
                    <a:pt x="7271" y="313010"/>
                    <a:pt x="921" y="324122"/>
                  </a:cubicBezTo>
                  <a:cubicBezTo>
                    <a:pt x="-5429" y="335234"/>
                    <a:pt x="22088" y="253743"/>
                    <a:pt x="51721" y="219347"/>
                  </a:cubicBezTo>
                  <a:cubicBezTo>
                    <a:pt x="81354" y="184951"/>
                    <a:pt x="132154" y="152143"/>
                    <a:pt x="178721" y="117747"/>
                  </a:cubicBezTo>
                  <a:cubicBezTo>
                    <a:pt x="225288" y="83351"/>
                    <a:pt x="333238" y="-5549"/>
                    <a:pt x="318421" y="2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9" name="フリーフォーム: 図形 1258">
              <a:extLst>
                <a:ext uri="{FF2B5EF4-FFF2-40B4-BE49-F238E27FC236}">
                  <a16:creationId xmlns:a16="http://schemas.microsoft.com/office/drawing/2014/main" id="{4AFBDCAB-F9CC-4BB7-9F5B-E19DBB97D568}"/>
                </a:ext>
              </a:extLst>
            </p:cNvPr>
            <p:cNvSpPr/>
            <p:nvPr/>
          </p:nvSpPr>
          <p:spPr>
            <a:xfrm>
              <a:off x="3136175" y="3727417"/>
              <a:ext cx="89798" cy="288995"/>
            </a:xfrm>
            <a:custGeom>
              <a:avLst/>
              <a:gdLst>
                <a:gd name="connsiteX0" fmla="*/ 89625 w 89798"/>
                <a:gd name="connsiteY0" fmla="*/ 33 h 288995"/>
                <a:gd name="connsiteX1" fmla="*/ 19775 w 89798"/>
                <a:gd name="connsiteY1" fmla="*/ 146083 h 288995"/>
                <a:gd name="connsiteX2" fmla="*/ 725 w 89798"/>
                <a:gd name="connsiteY2" fmla="*/ 288958 h 288995"/>
                <a:gd name="connsiteX3" fmla="*/ 38825 w 89798"/>
                <a:gd name="connsiteY3" fmla="*/ 158783 h 288995"/>
                <a:gd name="connsiteX4" fmla="*/ 89625 w 89798"/>
                <a:gd name="connsiteY4" fmla="*/ 33 h 28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98" h="288995">
                  <a:moveTo>
                    <a:pt x="89625" y="33"/>
                  </a:moveTo>
                  <a:cubicBezTo>
                    <a:pt x="86450" y="-2084"/>
                    <a:pt x="34592" y="97929"/>
                    <a:pt x="19775" y="146083"/>
                  </a:cubicBezTo>
                  <a:cubicBezTo>
                    <a:pt x="4958" y="194237"/>
                    <a:pt x="-2450" y="286841"/>
                    <a:pt x="725" y="288958"/>
                  </a:cubicBezTo>
                  <a:cubicBezTo>
                    <a:pt x="3900" y="291075"/>
                    <a:pt x="26125" y="202704"/>
                    <a:pt x="38825" y="158783"/>
                  </a:cubicBezTo>
                  <a:cubicBezTo>
                    <a:pt x="51525" y="114862"/>
                    <a:pt x="92800" y="2150"/>
                    <a:pt x="89625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0" name="フリーフォーム: 図形 1259">
              <a:extLst>
                <a:ext uri="{FF2B5EF4-FFF2-40B4-BE49-F238E27FC236}">
                  <a16:creationId xmlns:a16="http://schemas.microsoft.com/office/drawing/2014/main" id="{C459B643-4BD0-473F-B4E8-081AA94E8AC8}"/>
                </a:ext>
              </a:extLst>
            </p:cNvPr>
            <p:cNvSpPr/>
            <p:nvPr/>
          </p:nvSpPr>
          <p:spPr>
            <a:xfrm>
              <a:off x="3785876" y="2107089"/>
              <a:ext cx="365547" cy="395613"/>
            </a:xfrm>
            <a:custGeom>
              <a:avLst/>
              <a:gdLst>
                <a:gd name="connsiteX0" fmla="*/ 27299 w 365547"/>
                <a:gd name="connsiteY0" fmla="*/ 1111 h 395613"/>
                <a:gd name="connsiteX1" fmla="*/ 1899 w 365547"/>
                <a:gd name="connsiteY1" fmla="*/ 166211 h 395613"/>
                <a:gd name="connsiteX2" fmla="*/ 84449 w 365547"/>
                <a:gd name="connsiteY2" fmla="*/ 217011 h 395613"/>
                <a:gd name="connsiteX3" fmla="*/ 249549 w 365547"/>
                <a:gd name="connsiteY3" fmla="*/ 232886 h 395613"/>
                <a:gd name="connsiteX4" fmla="*/ 71749 w 365547"/>
                <a:gd name="connsiteY4" fmla="*/ 394811 h 395613"/>
                <a:gd name="connsiteX5" fmla="*/ 271774 w 365547"/>
                <a:gd name="connsiteY5" fmla="*/ 293211 h 395613"/>
                <a:gd name="connsiteX6" fmla="*/ 363849 w 365547"/>
                <a:gd name="connsiteY6" fmla="*/ 248761 h 395613"/>
                <a:gd name="connsiteX7" fmla="*/ 198749 w 365547"/>
                <a:gd name="connsiteY7" fmla="*/ 207486 h 395613"/>
                <a:gd name="connsiteX8" fmla="*/ 39999 w 365547"/>
                <a:gd name="connsiteY8" fmla="*/ 172561 h 395613"/>
                <a:gd name="connsiteX9" fmla="*/ 36824 w 365547"/>
                <a:gd name="connsiteY9" fmla="*/ 96361 h 395613"/>
                <a:gd name="connsiteX10" fmla="*/ 27299 w 365547"/>
                <a:gd name="connsiteY10" fmla="*/ 1111 h 39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5547" h="395613">
                  <a:moveTo>
                    <a:pt x="27299" y="1111"/>
                  </a:moveTo>
                  <a:cubicBezTo>
                    <a:pt x="21478" y="12753"/>
                    <a:pt x="-7626" y="130228"/>
                    <a:pt x="1899" y="166211"/>
                  </a:cubicBezTo>
                  <a:cubicBezTo>
                    <a:pt x="11424" y="202194"/>
                    <a:pt x="43174" y="205899"/>
                    <a:pt x="84449" y="217011"/>
                  </a:cubicBezTo>
                  <a:cubicBezTo>
                    <a:pt x="125724" y="228123"/>
                    <a:pt x="251666" y="203253"/>
                    <a:pt x="249549" y="232886"/>
                  </a:cubicBezTo>
                  <a:cubicBezTo>
                    <a:pt x="247432" y="262519"/>
                    <a:pt x="68045" y="384757"/>
                    <a:pt x="71749" y="394811"/>
                  </a:cubicBezTo>
                  <a:cubicBezTo>
                    <a:pt x="75453" y="404865"/>
                    <a:pt x="223091" y="317553"/>
                    <a:pt x="271774" y="293211"/>
                  </a:cubicBezTo>
                  <a:cubicBezTo>
                    <a:pt x="320457" y="268869"/>
                    <a:pt x="376020" y="263048"/>
                    <a:pt x="363849" y="248761"/>
                  </a:cubicBezTo>
                  <a:cubicBezTo>
                    <a:pt x="351678" y="234474"/>
                    <a:pt x="252724" y="220186"/>
                    <a:pt x="198749" y="207486"/>
                  </a:cubicBezTo>
                  <a:cubicBezTo>
                    <a:pt x="144774" y="194786"/>
                    <a:pt x="66986" y="191082"/>
                    <a:pt x="39999" y="172561"/>
                  </a:cubicBezTo>
                  <a:cubicBezTo>
                    <a:pt x="13012" y="154040"/>
                    <a:pt x="37353" y="120173"/>
                    <a:pt x="36824" y="96361"/>
                  </a:cubicBezTo>
                  <a:cubicBezTo>
                    <a:pt x="36295" y="72549"/>
                    <a:pt x="33120" y="-10531"/>
                    <a:pt x="27299" y="1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1" name="フリーフォーム: 図形 1260">
              <a:extLst>
                <a:ext uri="{FF2B5EF4-FFF2-40B4-BE49-F238E27FC236}">
                  <a16:creationId xmlns:a16="http://schemas.microsoft.com/office/drawing/2014/main" id="{CA0D7966-BF98-4458-812F-22411E548D49}"/>
                </a:ext>
              </a:extLst>
            </p:cNvPr>
            <p:cNvSpPr/>
            <p:nvPr/>
          </p:nvSpPr>
          <p:spPr>
            <a:xfrm>
              <a:off x="4174921" y="1844594"/>
              <a:ext cx="276441" cy="435221"/>
            </a:xfrm>
            <a:custGeom>
              <a:avLst/>
              <a:gdLst>
                <a:gd name="connsiteX0" fmla="*/ 114504 w 276441"/>
                <a:gd name="connsiteY0" fmla="*/ 81 h 435221"/>
                <a:gd name="connsiteX1" fmla="*/ 225629 w 276441"/>
                <a:gd name="connsiteY1" fmla="*/ 168356 h 435221"/>
                <a:gd name="connsiteX2" fmla="*/ 149429 w 276441"/>
                <a:gd name="connsiteY2" fmla="*/ 295356 h 435221"/>
                <a:gd name="connsiteX3" fmla="*/ 204 w 276441"/>
                <a:gd name="connsiteY3" fmla="*/ 435056 h 435221"/>
                <a:gd name="connsiteX4" fmla="*/ 120854 w 276441"/>
                <a:gd name="connsiteY4" fmla="*/ 320756 h 435221"/>
                <a:gd name="connsiteX5" fmla="*/ 276429 w 276441"/>
                <a:gd name="connsiteY5" fmla="*/ 190581 h 435221"/>
                <a:gd name="connsiteX6" fmla="*/ 114504 w 276441"/>
                <a:gd name="connsiteY6" fmla="*/ 81 h 43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441" h="435221">
                  <a:moveTo>
                    <a:pt x="114504" y="81"/>
                  </a:moveTo>
                  <a:cubicBezTo>
                    <a:pt x="106037" y="-3623"/>
                    <a:pt x="219808" y="119144"/>
                    <a:pt x="225629" y="168356"/>
                  </a:cubicBezTo>
                  <a:cubicBezTo>
                    <a:pt x="231450" y="217568"/>
                    <a:pt x="187000" y="250906"/>
                    <a:pt x="149429" y="295356"/>
                  </a:cubicBezTo>
                  <a:cubicBezTo>
                    <a:pt x="111858" y="339806"/>
                    <a:pt x="4966" y="430823"/>
                    <a:pt x="204" y="435056"/>
                  </a:cubicBezTo>
                  <a:cubicBezTo>
                    <a:pt x="-4558" y="439289"/>
                    <a:pt x="74817" y="361502"/>
                    <a:pt x="120854" y="320756"/>
                  </a:cubicBezTo>
                  <a:cubicBezTo>
                    <a:pt x="166891" y="280010"/>
                    <a:pt x="274842" y="246143"/>
                    <a:pt x="276429" y="190581"/>
                  </a:cubicBezTo>
                  <a:cubicBezTo>
                    <a:pt x="278016" y="135019"/>
                    <a:pt x="122971" y="3785"/>
                    <a:pt x="114504" y="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127" name="フリーフォーム: 図形 1126">
              <a:extLst>
                <a:ext uri="{FF2B5EF4-FFF2-40B4-BE49-F238E27FC236}">
                  <a16:creationId xmlns:a16="http://schemas.microsoft.com/office/drawing/2014/main" id="{2E190630-6315-4D78-8AE6-032042105D3B}"/>
                </a:ext>
              </a:extLst>
            </p:cNvPr>
            <p:cNvSpPr/>
            <p:nvPr/>
          </p:nvSpPr>
          <p:spPr>
            <a:xfrm>
              <a:off x="5440326" y="3758199"/>
              <a:ext cx="266673" cy="190747"/>
            </a:xfrm>
            <a:custGeom>
              <a:avLst/>
              <a:gdLst>
                <a:gd name="connsiteX0" fmla="*/ 37 w 266673"/>
                <a:gd name="connsiteY0" fmla="*/ 81964 h 190747"/>
                <a:gd name="connsiteX1" fmla="*/ 117512 w 266673"/>
                <a:gd name="connsiteY1" fmla="*/ 4176 h 190747"/>
                <a:gd name="connsiteX2" fmla="*/ 187362 w 266673"/>
                <a:gd name="connsiteY2" fmla="*/ 13701 h 190747"/>
                <a:gd name="connsiteX3" fmla="*/ 187362 w 266673"/>
                <a:gd name="connsiteY3" fmla="*/ 40689 h 190747"/>
                <a:gd name="connsiteX4" fmla="*/ 196887 w 266673"/>
                <a:gd name="connsiteY4" fmla="*/ 107364 h 190747"/>
                <a:gd name="connsiteX5" fmla="*/ 265149 w 266673"/>
                <a:gd name="connsiteY5" fmla="*/ 186739 h 190747"/>
                <a:gd name="connsiteX6" fmla="*/ 239749 w 266673"/>
                <a:gd name="connsiteY6" fmla="*/ 174039 h 190747"/>
                <a:gd name="connsiteX7" fmla="*/ 187362 w 266673"/>
                <a:gd name="connsiteY7" fmla="*/ 131176 h 190747"/>
                <a:gd name="connsiteX8" fmla="*/ 176249 w 266673"/>
                <a:gd name="connsiteY8" fmla="*/ 48626 h 190747"/>
                <a:gd name="connsiteX9" fmla="*/ 168312 w 266673"/>
                <a:gd name="connsiteY9" fmla="*/ 18464 h 190747"/>
                <a:gd name="connsiteX10" fmla="*/ 130212 w 266673"/>
                <a:gd name="connsiteY10" fmla="*/ 16876 h 190747"/>
                <a:gd name="connsiteX11" fmla="*/ 37 w 266673"/>
                <a:gd name="connsiteY11" fmla="*/ 81964 h 19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673" h="190747">
                  <a:moveTo>
                    <a:pt x="37" y="81964"/>
                  </a:moveTo>
                  <a:cubicBezTo>
                    <a:pt x="-2080" y="79847"/>
                    <a:pt x="86291" y="15553"/>
                    <a:pt x="117512" y="4176"/>
                  </a:cubicBezTo>
                  <a:cubicBezTo>
                    <a:pt x="148733" y="-7201"/>
                    <a:pt x="175720" y="7616"/>
                    <a:pt x="187362" y="13701"/>
                  </a:cubicBezTo>
                  <a:cubicBezTo>
                    <a:pt x="199004" y="19786"/>
                    <a:pt x="185774" y="25078"/>
                    <a:pt x="187362" y="40689"/>
                  </a:cubicBezTo>
                  <a:cubicBezTo>
                    <a:pt x="188950" y="56300"/>
                    <a:pt x="183923" y="83022"/>
                    <a:pt x="196887" y="107364"/>
                  </a:cubicBezTo>
                  <a:cubicBezTo>
                    <a:pt x="209851" y="131706"/>
                    <a:pt x="258005" y="175627"/>
                    <a:pt x="265149" y="186739"/>
                  </a:cubicBezTo>
                  <a:cubicBezTo>
                    <a:pt x="272293" y="197852"/>
                    <a:pt x="252714" y="183300"/>
                    <a:pt x="239749" y="174039"/>
                  </a:cubicBezTo>
                  <a:cubicBezTo>
                    <a:pt x="226785" y="164779"/>
                    <a:pt x="197945" y="152078"/>
                    <a:pt x="187362" y="131176"/>
                  </a:cubicBezTo>
                  <a:cubicBezTo>
                    <a:pt x="176779" y="110274"/>
                    <a:pt x="179424" y="67411"/>
                    <a:pt x="176249" y="48626"/>
                  </a:cubicBezTo>
                  <a:cubicBezTo>
                    <a:pt x="173074" y="29841"/>
                    <a:pt x="175985" y="23756"/>
                    <a:pt x="168312" y="18464"/>
                  </a:cubicBezTo>
                  <a:cubicBezTo>
                    <a:pt x="160639" y="13172"/>
                    <a:pt x="154554" y="7880"/>
                    <a:pt x="130212" y="16876"/>
                  </a:cubicBezTo>
                  <a:cubicBezTo>
                    <a:pt x="105870" y="25872"/>
                    <a:pt x="2154" y="84081"/>
                    <a:pt x="37" y="819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1" name="フリーフォーム: 図形 1230">
              <a:extLst>
                <a:ext uri="{FF2B5EF4-FFF2-40B4-BE49-F238E27FC236}">
                  <a16:creationId xmlns:a16="http://schemas.microsoft.com/office/drawing/2014/main" id="{E18444EA-4022-4D49-B192-4566CFAEFB53}"/>
                </a:ext>
              </a:extLst>
            </p:cNvPr>
            <p:cNvSpPr/>
            <p:nvPr/>
          </p:nvSpPr>
          <p:spPr>
            <a:xfrm>
              <a:off x="5587983" y="3752752"/>
              <a:ext cx="227784" cy="179060"/>
            </a:xfrm>
            <a:custGeom>
              <a:avLst/>
              <a:gdLst>
                <a:gd name="connsiteX0" fmla="*/ 17 w 227784"/>
                <a:gd name="connsiteY0" fmla="*/ 98 h 179060"/>
                <a:gd name="connsiteX1" fmla="*/ 131780 w 227784"/>
                <a:gd name="connsiteY1" fmla="*/ 22323 h 179060"/>
                <a:gd name="connsiteX2" fmla="*/ 131780 w 227784"/>
                <a:gd name="connsiteY2" fmla="*/ 35023 h 179060"/>
                <a:gd name="connsiteX3" fmla="*/ 160355 w 227784"/>
                <a:gd name="connsiteY3" fmla="*/ 81061 h 179060"/>
                <a:gd name="connsiteX4" fmla="*/ 225442 w 227784"/>
                <a:gd name="connsiteY4" fmla="*/ 169961 h 179060"/>
                <a:gd name="connsiteX5" fmla="*/ 206392 w 227784"/>
                <a:gd name="connsiteY5" fmla="*/ 165198 h 179060"/>
                <a:gd name="connsiteX6" fmla="*/ 139717 w 227784"/>
                <a:gd name="connsiteY6" fmla="*/ 73123 h 179060"/>
                <a:gd name="connsiteX7" fmla="*/ 122255 w 227784"/>
                <a:gd name="connsiteY7" fmla="*/ 31848 h 179060"/>
                <a:gd name="connsiteX8" fmla="*/ 17 w 227784"/>
                <a:gd name="connsiteY8" fmla="*/ 98 h 17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784" h="179060">
                  <a:moveTo>
                    <a:pt x="17" y="98"/>
                  </a:moveTo>
                  <a:cubicBezTo>
                    <a:pt x="1604" y="-1489"/>
                    <a:pt x="109820" y="16502"/>
                    <a:pt x="131780" y="22323"/>
                  </a:cubicBezTo>
                  <a:cubicBezTo>
                    <a:pt x="153740" y="28144"/>
                    <a:pt x="127018" y="25233"/>
                    <a:pt x="131780" y="35023"/>
                  </a:cubicBezTo>
                  <a:cubicBezTo>
                    <a:pt x="136542" y="44813"/>
                    <a:pt x="144745" y="58571"/>
                    <a:pt x="160355" y="81061"/>
                  </a:cubicBezTo>
                  <a:cubicBezTo>
                    <a:pt x="175965" y="103551"/>
                    <a:pt x="217769" y="155938"/>
                    <a:pt x="225442" y="169961"/>
                  </a:cubicBezTo>
                  <a:cubicBezTo>
                    <a:pt x="233115" y="183984"/>
                    <a:pt x="220680" y="181338"/>
                    <a:pt x="206392" y="165198"/>
                  </a:cubicBezTo>
                  <a:cubicBezTo>
                    <a:pt x="192105" y="149058"/>
                    <a:pt x="153740" y="95348"/>
                    <a:pt x="139717" y="73123"/>
                  </a:cubicBezTo>
                  <a:cubicBezTo>
                    <a:pt x="125694" y="50898"/>
                    <a:pt x="141834" y="42960"/>
                    <a:pt x="122255" y="31848"/>
                  </a:cubicBezTo>
                  <a:cubicBezTo>
                    <a:pt x="102676" y="20736"/>
                    <a:pt x="-1570" y="1685"/>
                    <a:pt x="17" y="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5" name="フリーフォーム: 図形 1254">
              <a:extLst>
                <a:ext uri="{FF2B5EF4-FFF2-40B4-BE49-F238E27FC236}">
                  <a16:creationId xmlns:a16="http://schemas.microsoft.com/office/drawing/2014/main" id="{36EA69C9-EFE5-4330-B295-02FAE201B6AF}"/>
                </a:ext>
              </a:extLst>
            </p:cNvPr>
            <p:cNvSpPr/>
            <p:nvPr/>
          </p:nvSpPr>
          <p:spPr>
            <a:xfrm>
              <a:off x="5444957" y="3833805"/>
              <a:ext cx="91420" cy="189221"/>
            </a:xfrm>
            <a:custGeom>
              <a:avLst/>
              <a:gdLst>
                <a:gd name="connsiteX0" fmla="*/ 168 w 91420"/>
                <a:gd name="connsiteY0" fmla="*/ 8 h 189221"/>
                <a:gd name="connsiteX1" fmla="*/ 47793 w 91420"/>
                <a:gd name="connsiteY1" fmla="*/ 119070 h 189221"/>
                <a:gd name="connsiteX2" fmla="*/ 90656 w 91420"/>
                <a:gd name="connsiteY2" fmla="*/ 188920 h 189221"/>
                <a:gd name="connsiteX3" fmla="*/ 76368 w 91420"/>
                <a:gd name="connsiteY3" fmla="*/ 146058 h 189221"/>
                <a:gd name="connsiteX4" fmla="*/ 65256 w 91420"/>
                <a:gd name="connsiteY4" fmla="*/ 112720 h 189221"/>
                <a:gd name="connsiteX5" fmla="*/ 168 w 91420"/>
                <a:gd name="connsiteY5" fmla="*/ 8 h 18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20" h="189221">
                  <a:moveTo>
                    <a:pt x="168" y="8"/>
                  </a:moveTo>
                  <a:cubicBezTo>
                    <a:pt x="-2742" y="1066"/>
                    <a:pt x="32712" y="87585"/>
                    <a:pt x="47793" y="119070"/>
                  </a:cubicBezTo>
                  <a:cubicBezTo>
                    <a:pt x="62874" y="150555"/>
                    <a:pt x="85893" y="184422"/>
                    <a:pt x="90656" y="188920"/>
                  </a:cubicBezTo>
                  <a:cubicBezTo>
                    <a:pt x="95419" y="193418"/>
                    <a:pt x="76368" y="146058"/>
                    <a:pt x="76368" y="146058"/>
                  </a:cubicBezTo>
                  <a:cubicBezTo>
                    <a:pt x="72135" y="133358"/>
                    <a:pt x="75575" y="132828"/>
                    <a:pt x="65256" y="112720"/>
                  </a:cubicBezTo>
                  <a:cubicBezTo>
                    <a:pt x="54937" y="92612"/>
                    <a:pt x="3078" y="-1050"/>
                    <a:pt x="168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57" name="フリーフォーム: 図形 1256">
              <a:extLst>
                <a:ext uri="{FF2B5EF4-FFF2-40B4-BE49-F238E27FC236}">
                  <a16:creationId xmlns:a16="http://schemas.microsoft.com/office/drawing/2014/main" id="{59EDB311-FCD8-436C-82F9-E60AEB35E8E8}"/>
                </a:ext>
              </a:extLst>
            </p:cNvPr>
            <p:cNvSpPr/>
            <p:nvPr/>
          </p:nvSpPr>
          <p:spPr>
            <a:xfrm>
              <a:off x="5485702" y="3965437"/>
              <a:ext cx="238230" cy="110520"/>
            </a:xfrm>
            <a:custGeom>
              <a:avLst/>
              <a:gdLst>
                <a:gd name="connsiteX0" fmla="*/ 698 w 238230"/>
                <a:gd name="connsiteY0" fmla="*/ 109676 h 110520"/>
                <a:gd name="connsiteX1" fmla="*/ 226123 w 238230"/>
                <a:gd name="connsiteY1" fmla="*/ 4901 h 110520"/>
                <a:gd name="connsiteX2" fmla="*/ 202311 w 238230"/>
                <a:gd name="connsiteY2" fmla="*/ 20776 h 110520"/>
                <a:gd name="connsiteX3" fmla="*/ 156273 w 238230"/>
                <a:gd name="connsiteY3" fmla="*/ 52526 h 110520"/>
                <a:gd name="connsiteX4" fmla="*/ 698 w 238230"/>
                <a:gd name="connsiteY4" fmla="*/ 109676 h 11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30" h="110520">
                  <a:moveTo>
                    <a:pt x="698" y="109676"/>
                  </a:moveTo>
                  <a:cubicBezTo>
                    <a:pt x="12340" y="101738"/>
                    <a:pt x="192521" y="19718"/>
                    <a:pt x="226123" y="4901"/>
                  </a:cubicBezTo>
                  <a:cubicBezTo>
                    <a:pt x="259725" y="-9916"/>
                    <a:pt x="213953" y="12838"/>
                    <a:pt x="202311" y="20776"/>
                  </a:cubicBezTo>
                  <a:cubicBezTo>
                    <a:pt x="190669" y="28713"/>
                    <a:pt x="186171" y="37709"/>
                    <a:pt x="156273" y="52526"/>
                  </a:cubicBezTo>
                  <a:cubicBezTo>
                    <a:pt x="126375" y="67343"/>
                    <a:pt x="-10944" y="117614"/>
                    <a:pt x="698" y="1096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2" name="フリーフォーム: 図形 1261">
              <a:extLst>
                <a:ext uri="{FF2B5EF4-FFF2-40B4-BE49-F238E27FC236}">
                  <a16:creationId xmlns:a16="http://schemas.microsoft.com/office/drawing/2014/main" id="{10A73B6F-6A3B-4CBF-9A60-4E92D4A12D58}"/>
                </a:ext>
              </a:extLst>
            </p:cNvPr>
            <p:cNvSpPr/>
            <p:nvPr/>
          </p:nvSpPr>
          <p:spPr>
            <a:xfrm>
              <a:off x="5708886" y="3925852"/>
              <a:ext cx="191510" cy="35105"/>
            </a:xfrm>
            <a:custGeom>
              <a:avLst/>
              <a:gdLst>
                <a:gd name="connsiteX0" fmla="*/ 1352 w 191510"/>
                <a:gd name="connsiteY0" fmla="*/ 33373 h 35105"/>
                <a:gd name="connsiteX1" fmla="*/ 188677 w 191510"/>
                <a:gd name="connsiteY1" fmla="*/ 36 h 35105"/>
                <a:gd name="connsiteX2" fmla="*/ 107714 w 191510"/>
                <a:gd name="connsiteY2" fmla="*/ 27023 h 35105"/>
                <a:gd name="connsiteX3" fmla="*/ 1352 w 191510"/>
                <a:gd name="connsiteY3" fmla="*/ 33373 h 3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510" h="35105">
                  <a:moveTo>
                    <a:pt x="1352" y="33373"/>
                  </a:moveTo>
                  <a:cubicBezTo>
                    <a:pt x="14846" y="28875"/>
                    <a:pt x="170950" y="1094"/>
                    <a:pt x="188677" y="36"/>
                  </a:cubicBezTo>
                  <a:cubicBezTo>
                    <a:pt x="206404" y="-1022"/>
                    <a:pt x="136289" y="21202"/>
                    <a:pt x="107714" y="27023"/>
                  </a:cubicBezTo>
                  <a:cubicBezTo>
                    <a:pt x="79139" y="32844"/>
                    <a:pt x="-12142" y="37871"/>
                    <a:pt x="1352" y="333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3" name="フリーフォーム: 図形 1262">
              <a:extLst>
                <a:ext uri="{FF2B5EF4-FFF2-40B4-BE49-F238E27FC236}">
                  <a16:creationId xmlns:a16="http://schemas.microsoft.com/office/drawing/2014/main" id="{01A60F03-4E88-4F5E-AE97-9BF79FA176C8}"/>
                </a:ext>
              </a:extLst>
            </p:cNvPr>
            <p:cNvSpPr/>
            <p:nvPr/>
          </p:nvSpPr>
          <p:spPr>
            <a:xfrm>
              <a:off x="5494289" y="4078228"/>
              <a:ext cx="249353" cy="281054"/>
            </a:xfrm>
            <a:custGeom>
              <a:avLst/>
              <a:gdLst>
                <a:gd name="connsiteX0" fmla="*/ 49 w 249353"/>
                <a:gd name="connsiteY0" fmla="*/ 60 h 281054"/>
                <a:gd name="connsiteX1" fmla="*/ 85774 w 249353"/>
                <a:gd name="connsiteY1" fmla="*/ 119122 h 281054"/>
                <a:gd name="connsiteX2" fmla="*/ 130224 w 249353"/>
                <a:gd name="connsiteY2" fmla="*/ 144522 h 281054"/>
                <a:gd name="connsiteX3" fmla="*/ 204836 w 249353"/>
                <a:gd name="connsiteY3" fmla="*/ 223897 h 281054"/>
                <a:gd name="connsiteX4" fmla="*/ 249286 w 249353"/>
                <a:gd name="connsiteY4" fmla="*/ 281047 h 281054"/>
                <a:gd name="connsiteX5" fmla="*/ 212774 w 249353"/>
                <a:gd name="connsiteY5" fmla="*/ 227072 h 281054"/>
                <a:gd name="connsiteX6" fmla="*/ 131811 w 249353"/>
                <a:gd name="connsiteY6" fmla="*/ 125472 h 281054"/>
                <a:gd name="connsiteX7" fmla="*/ 98474 w 249353"/>
                <a:gd name="connsiteY7" fmla="*/ 103247 h 281054"/>
                <a:gd name="connsiteX8" fmla="*/ 49 w 249353"/>
                <a:gd name="connsiteY8" fmla="*/ 60 h 28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53" h="281054">
                  <a:moveTo>
                    <a:pt x="49" y="60"/>
                  </a:moveTo>
                  <a:cubicBezTo>
                    <a:pt x="-2068" y="2706"/>
                    <a:pt x="64078" y="95045"/>
                    <a:pt x="85774" y="119122"/>
                  </a:cubicBezTo>
                  <a:cubicBezTo>
                    <a:pt x="107470" y="143199"/>
                    <a:pt x="110380" y="127060"/>
                    <a:pt x="130224" y="144522"/>
                  </a:cubicBezTo>
                  <a:cubicBezTo>
                    <a:pt x="150068" y="161984"/>
                    <a:pt x="184992" y="201143"/>
                    <a:pt x="204836" y="223897"/>
                  </a:cubicBezTo>
                  <a:cubicBezTo>
                    <a:pt x="224680" y="246651"/>
                    <a:pt x="247963" y="280518"/>
                    <a:pt x="249286" y="281047"/>
                  </a:cubicBezTo>
                  <a:cubicBezTo>
                    <a:pt x="250609" y="281576"/>
                    <a:pt x="232353" y="253001"/>
                    <a:pt x="212774" y="227072"/>
                  </a:cubicBezTo>
                  <a:cubicBezTo>
                    <a:pt x="193195" y="201143"/>
                    <a:pt x="150861" y="146109"/>
                    <a:pt x="131811" y="125472"/>
                  </a:cubicBezTo>
                  <a:cubicBezTo>
                    <a:pt x="112761" y="104835"/>
                    <a:pt x="117524" y="123884"/>
                    <a:pt x="98474" y="103247"/>
                  </a:cubicBezTo>
                  <a:cubicBezTo>
                    <a:pt x="79424" y="82610"/>
                    <a:pt x="2166" y="-2586"/>
                    <a:pt x="49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4" name="フリーフォーム: 図形 1263">
              <a:extLst>
                <a:ext uri="{FF2B5EF4-FFF2-40B4-BE49-F238E27FC236}">
                  <a16:creationId xmlns:a16="http://schemas.microsoft.com/office/drawing/2014/main" id="{82D90ED5-8284-4E40-BBB1-FD11489B0735}"/>
                </a:ext>
              </a:extLst>
            </p:cNvPr>
            <p:cNvSpPr/>
            <p:nvPr/>
          </p:nvSpPr>
          <p:spPr>
            <a:xfrm>
              <a:off x="5899145" y="3938485"/>
              <a:ext cx="194235" cy="318603"/>
            </a:xfrm>
            <a:custGeom>
              <a:avLst/>
              <a:gdLst>
                <a:gd name="connsiteX0" fmla="*/ 5 w 194235"/>
                <a:gd name="connsiteY0" fmla="*/ 103 h 318603"/>
                <a:gd name="connsiteX1" fmla="*/ 55568 w 194235"/>
                <a:gd name="connsiteY1" fmla="*/ 131865 h 318603"/>
                <a:gd name="connsiteX2" fmla="*/ 190505 w 194235"/>
                <a:gd name="connsiteY2" fmla="*/ 311253 h 318603"/>
                <a:gd name="connsiteX3" fmla="*/ 150818 w 194235"/>
                <a:gd name="connsiteY3" fmla="*/ 276328 h 318603"/>
                <a:gd name="connsiteX4" fmla="*/ 90493 w 194235"/>
                <a:gd name="connsiteY4" fmla="*/ 204890 h 318603"/>
                <a:gd name="connsiteX5" fmla="*/ 52393 w 194235"/>
                <a:gd name="connsiteY5" fmla="*/ 152503 h 318603"/>
                <a:gd name="connsiteX6" fmla="*/ 5 w 194235"/>
                <a:gd name="connsiteY6" fmla="*/ 103 h 31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35" h="318603">
                  <a:moveTo>
                    <a:pt x="5" y="103"/>
                  </a:moveTo>
                  <a:cubicBezTo>
                    <a:pt x="534" y="-3337"/>
                    <a:pt x="23818" y="80007"/>
                    <a:pt x="55568" y="131865"/>
                  </a:cubicBezTo>
                  <a:cubicBezTo>
                    <a:pt x="87318" y="183723"/>
                    <a:pt x="174630" y="287176"/>
                    <a:pt x="190505" y="311253"/>
                  </a:cubicBezTo>
                  <a:cubicBezTo>
                    <a:pt x="206380" y="335330"/>
                    <a:pt x="167487" y="294055"/>
                    <a:pt x="150818" y="276328"/>
                  </a:cubicBezTo>
                  <a:cubicBezTo>
                    <a:pt x="134149" y="258601"/>
                    <a:pt x="106897" y="225527"/>
                    <a:pt x="90493" y="204890"/>
                  </a:cubicBezTo>
                  <a:cubicBezTo>
                    <a:pt x="74089" y="184253"/>
                    <a:pt x="65622" y="182665"/>
                    <a:pt x="52393" y="152503"/>
                  </a:cubicBezTo>
                  <a:cubicBezTo>
                    <a:pt x="39164" y="122341"/>
                    <a:pt x="-524" y="3543"/>
                    <a:pt x="5" y="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5" name="フリーフォーム: 図形 1264">
              <a:extLst>
                <a:ext uri="{FF2B5EF4-FFF2-40B4-BE49-F238E27FC236}">
                  <a16:creationId xmlns:a16="http://schemas.microsoft.com/office/drawing/2014/main" id="{431BCC1F-5C3D-4FA1-A877-8B1BC808E530}"/>
                </a:ext>
              </a:extLst>
            </p:cNvPr>
            <p:cNvSpPr/>
            <p:nvPr/>
          </p:nvSpPr>
          <p:spPr>
            <a:xfrm>
              <a:off x="5984872" y="3960549"/>
              <a:ext cx="161083" cy="311482"/>
            </a:xfrm>
            <a:custGeom>
              <a:avLst/>
              <a:gdLst>
                <a:gd name="connsiteX0" fmla="*/ 3 w 161083"/>
                <a:gd name="connsiteY0" fmla="*/ 264 h 311482"/>
                <a:gd name="connsiteX1" fmla="*/ 85728 w 161083"/>
                <a:gd name="connsiteY1" fmla="*/ 103451 h 311482"/>
                <a:gd name="connsiteX2" fmla="*/ 101603 w 161083"/>
                <a:gd name="connsiteY2" fmla="*/ 166951 h 311482"/>
                <a:gd name="connsiteX3" fmla="*/ 160341 w 161083"/>
                <a:gd name="connsiteY3" fmla="*/ 311414 h 311482"/>
                <a:gd name="connsiteX4" fmla="*/ 131766 w 161083"/>
                <a:gd name="connsiteY4" fmla="*/ 184414 h 311482"/>
                <a:gd name="connsiteX5" fmla="*/ 88903 w 161083"/>
                <a:gd name="connsiteY5" fmla="*/ 76464 h 311482"/>
                <a:gd name="connsiteX6" fmla="*/ 3 w 161083"/>
                <a:gd name="connsiteY6" fmla="*/ 264 h 31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083" h="311482">
                  <a:moveTo>
                    <a:pt x="3" y="264"/>
                  </a:moveTo>
                  <a:cubicBezTo>
                    <a:pt x="-526" y="4762"/>
                    <a:pt x="68795" y="75670"/>
                    <a:pt x="85728" y="103451"/>
                  </a:cubicBezTo>
                  <a:cubicBezTo>
                    <a:pt x="102661" y="131232"/>
                    <a:pt x="89168" y="132291"/>
                    <a:pt x="101603" y="166951"/>
                  </a:cubicBezTo>
                  <a:cubicBezTo>
                    <a:pt x="114038" y="201611"/>
                    <a:pt x="155314" y="308504"/>
                    <a:pt x="160341" y="311414"/>
                  </a:cubicBezTo>
                  <a:cubicBezTo>
                    <a:pt x="165368" y="314324"/>
                    <a:pt x="143672" y="223572"/>
                    <a:pt x="131766" y="184414"/>
                  </a:cubicBezTo>
                  <a:cubicBezTo>
                    <a:pt x="119860" y="145256"/>
                    <a:pt x="107953" y="103187"/>
                    <a:pt x="88903" y="76464"/>
                  </a:cubicBezTo>
                  <a:cubicBezTo>
                    <a:pt x="69853" y="49741"/>
                    <a:pt x="532" y="-4234"/>
                    <a:pt x="3" y="2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6" name="フリーフォーム: 図形 1265">
              <a:extLst>
                <a:ext uri="{FF2B5EF4-FFF2-40B4-BE49-F238E27FC236}">
                  <a16:creationId xmlns:a16="http://schemas.microsoft.com/office/drawing/2014/main" id="{52A179E4-14A1-47AA-8376-5A392949142A}"/>
                </a:ext>
              </a:extLst>
            </p:cNvPr>
            <p:cNvSpPr/>
            <p:nvPr/>
          </p:nvSpPr>
          <p:spPr>
            <a:xfrm>
              <a:off x="5719550" y="4006715"/>
              <a:ext cx="217717" cy="367981"/>
            </a:xfrm>
            <a:custGeom>
              <a:avLst/>
              <a:gdLst>
                <a:gd name="connsiteX0" fmla="*/ 213 w 217717"/>
                <a:gd name="connsiteY0" fmla="*/ 135 h 367981"/>
                <a:gd name="connsiteX1" fmla="*/ 135150 w 217717"/>
                <a:gd name="connsiteY1" fmla="*/ 165235 h 367981"/>
                <a:gd name="connsiteX2" fmla="*/ 216113 w 217717"/>
                <a:gd name="connsiteY2" fmla="*/ 366848 h 367981"/>
                <a:gd name="connsiteX3" fmla="*/ 187538 w 217717"/>
                <a:gd name="connsiteY3" fmla="*/ 244610 h 367981"/>
                <a:gd name="connsiteX4" fmla="*/ 168488 w 217717"/>
                <a:gd name="connsiteY4" fmla="*/ 192223 h 367981"/>
                <a:gd name="connsiteX5" fmla="*/ 213 w 217717"/>
                <a:gd name="connsiteY5" fmla="*/ 135 h 36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717" h="367981">
                  <a:moveTo>
                    <a:pt x="213" y="135"/>
                  </a:moveTo>
                  <a:cubicBezTo>
                    <a:pt x="-5343" y="-4363"/>
                    <a:pt x="99167" y="104116"/>
                    <a:pt x="135150" y="165235"/>
                  </a:cubicBezTo>
                  <a:cubicBezTo>
                    <a:pt x="171133" y="226354"/>
                    <a:pt x="207382" y="353619"/>
                    <a:pt x="216113" y="366848"/>
                  </a:cubicBezTo>
                  <a:cubicBezTo>
                    <a:pt x="224844" y="380077"/>
                    <a:pt x="195475" y="273714"/>
                    <a:pt x="187538" y="244610"/>
                  </a:cubicBezTo>
                  <a:cubicBezTo>
                    <a:pt x="179601" y="215506"/>
                    <a:pt x="194946" y="229265"/>
                    <a:pt x="168488" y="192223"/>
                  </a:cubicBezTo>
                  <a:cubicBezTo>
                    <a:pt x="142030" y="155181"/>
                    <a:pt x="5769" y="4633"/>
                    <a:pt x="213" y="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7" name="フリーフォーム: 図形 1266">
              <a:extLst>
                <a:ext uri="{FF2B5EF4-FFF2-40B4-BE49-F238E27FC236}">
                  <a16:creationId xmlns:a16="http://schemas.microsoft.com/office/drawing/2014/main" id="{9C7909D3-07F2-4963-8AC1-BD4F030FFFC0}"/>
                </a:ext>
              </a:extLst>
            </p:cNvPr>
            <p:cNvSpPr/>
            <p:nvPr/>
          </p:nvSpPr>
          <p:spPr>
            <a:xfrm>
              <a:off x="6008670" y="4376591"/>
              <a:ext cx="182426" cy="240041"/>
            </a:xfrm>
            <a:custGeom>
              <a:avLst/>
              <a:gdLst>
                <a:gd name="connsiteX0" fmla="*/ 18 w 182426"/>
                <a:gd name="connsiteY0" fmla="*/ 147 h 240041"/>
                <a:gd name="connsiteX1" fmla="*/ 128605 w 182426"/>
                <a:gd name="connsiteY1" fmla="*/ 147784 h 240041"/>
                <a:gd name="connsiteX2" fmla="*/ 180993 w 182426"/>
                <a:gd name="connsiteY2" fmla="*/ 239859 h 240041"/>
                <a:gd name="connsiteX3" fmla="*/ 165118 w 182426"/>
                <a:gd name="connsiteY3" fmla="*/ 170009 h 240041"/>
                <a:gd name="connsiteX4" fmla="*/ 138130 w 182426"/>
                <a:gd name="connsiteY4" fmla="*/ 120797 h 240041"/>
                <a:gd name="connsiteX5" fmla="*/ 18 w 182426"/>
                <a:gd name="connsiteY5" fmla="*/ 147 h 24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426" h="240041">
                  <a:moveTo>
                    <a:pt x="18" y="147"/>
                  </a:moveTo>
                  <a:cubicBezTo>
                    <a:pt x="-1569" y="4645"/>
                    <a:pt x="98443" y="107832"/>
                    <a:pt x="128605" y="147784"/>
                  </a:cubicBezTo>
                  <a:cubicBezTo>
                    <a:pt x="158767" y="187736"/>
                    <a:pt x="174908" y="236155"/>
                    <a:pt x="180993" y="239859"/>
                  </a:cubicBezTo>
                  <a:cubicBezTo>
                    <a:pt x="187079" y="243563"/>
                    <a:pt x="172262" y="189853"/>
                    <a:pt x="165118" y="170009"/>
                  </a:cubicBezTo>
                  <a:cubicBezTo>
                    <a:pt x="157974" y="150165"/>
                    <a:pt x="161943" y="146197"/>
                    <a:pt x="138130" y="120797"/>
                  </a:cubicBezTo>
                  <a:cubicBezTo>
                    <a:pt x="114318" y="95397"/>
                    <a:pt x="1605" y="-4351"/>
                    <a:pt x="18" y="1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8" name="フリーフォーム: 図形 1267">
              <a:extLst>
                <a:ext uri="{FF2B5EF4-FFF2-40B4-BE49-F238E27FC236}">
                  <a16:creationId xmlns:a16="http://schemas.microsoft.com/office/drawing/2014/main" id="{2F171FBC-F299-4F85-8917-161D21CACFA3}"/>
                </a:ext>
              </a:extLst>
            </p:cNvPr>
            <p:cNvSpPr/>
            <p:nvPr/>
          </p:nvSpPr>
          <p:spPr>
            <a:xfrm>
              <a:off x="5760313" y="4349805"/>
              <a:ext cx="232377" cy="288263"/>
            </a:xfrm>
            <a:custGeom>
              <a:avLst/>
              <a:gdLst>
                <a:gd name="connsiteX0" fmla="*/ 5487 w 232377"/>
                <a:gd name="connsiteY0" fmla="*/ 3120 h 288263"/>
                <a:gd name="connsiteX1" fmla="*/ 227737 w 232377"/>
                <a:gd name="connsiteY1" fmla="*/ 279345 h 288263"/>
                <a:gd name="connsiteX2" fmla="*/ 149950 w 232377"/>
                <a:gd name="connsiteY2" fmla="*/ 212670 h 288263"/>
                <a:gd name="connsiteX3" fmla="*/ 73750 w 232377"/>
                <a:gd name="connsiteY3" fmla="*/ 133295 h 288263"/>
                <a:gd name="connsiteX4" fmla="*/ 5487 w 232377"/>
                <a:gd name="connsiteY4" fmla="*/ 3120 h 28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77" h="288263">
                  <a:moveTo>
                    <a:pt x="5487" y="3120"/>
                  </a:moveTo>
                  <a:cubicBezTo>
                    <a:pt x="31151" y="27462"/>
                    <a:pt x="203660" y="244420"/>
                    <a:pt x="227737" y="279345"/>
                  </a:cubicBezTo>
                  <a:cubicBezTo>
                    <a:pt x="251814" y="314270"/>
                    <a:pt x="175614" y="237012"/>
                    <a:pt x="149950" y="212670"/>
                  </a:cubicBezTo>
                  <a:cubicBezTo>
                    <a:pt x="124286" y="188328"/>
                    <a:pt x="96240" y="162664"/>
                    <a:pt x="73750" y="133295"/>
                  </a:cubicBezTo>
                  <a:cubicBezTo>
                    <a:pt x="51260" y="103926"/>
                    <a:pt x="-20177" y="-21222"/>
                    <a:pt x="5487" y="3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69" name="フリーフォーム: 図形 1268">
              <a:extLst>
                <a:ext uri="{FF2B5EF4-FFF2-40B4-BE49-F238E27FC236}">
                  <a16:creationId xmlns:a16="http://schemas.microsoft.com/office/drawing/2014/main" id="{A7A6F29B-EC59-448E-AD69-88A62AC487FE}"/>
                </a:ext>
              </a:extLst>
            </p:cNvPr>
            <p:cNvSpPr/>
            <p:nvPr/>
          </p:nvSpPr>
          <p:spPr>
            <a:xfrm>
              <a:off x="6227703" y="4653735"/>
              <a:ext cx="84515" cy="336019"/>
            </a:xfrm>
            <a:custGeom>
              <a:avLst/>
              <a:gdLst>
                <a:gd name="connsiteX0" fmla="*/ 60 w 84515"/>
                <a:gd name="connsiteY0" fmla="*/ 815 h 336019"/>
                <a:gd name="connsiteX1" fmla="*/ 76260 w 84515"/>
                <a:gd name="connsiteY1" fmla="*/ 277040 h 336019"/>
                <a:gd name="connsiteX2" fmla="*/ 81022 w 84515"/>
                <a:gd name="connsiteY2" fmla="*/ 331015 h 336019"/>
                <a:gd name="connsiteX3" fmla="*/ 63560 w 84515"/>
                <a:gd name="connsiteY3" fmla="*/ 196078 h 336019"/>
                <a:gd name="connsiteX4" fmla="*/ 60 w 84515"/>
                <a:gd name="connsiteY4" fmla="*/ 815 h 33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15" h="336019">
                  <a:moveTo>
                    <a:pt x="60" y="815"/>
                  </a:moveTo>
                  <a:cubicBezTo>
                    <a:pt x="2177" y="14309"/>
                    <a:pt x="62766" y="222007"/>
                    <a:pt x="76260" y="277040"/>
                  </a:cubicBezTo>
                  <a:cubicBezTo>
                    <a:pt x="89754" y="332073"/>
                    <a:pt x="83139" y="344509"/>
                    <a:pt x="81022" y="331015"/>
                  </a:cubicBezTo>
                  <a:cubicBezTo>
                    <a:pt x="78905" y="317521"/>
                    <a:pt x="74937" y="247143"/>
                    <a:pt x="63560" y="196078"/>
                  </a:cubicBezTo>
                  <a:cubicBezTo>
                    <a:pt x="52183" y="145014"/>
                    <a:pt x="-2057" y="-12679"/>
                    <a:pt x="60" y="8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0" name="フリーフォーム: 図形 1269">
              <a:extLst>
                <a:ext uri="{FF2B5EF4-FFF2-40B4-BE49-F238E27FC236}">
                  <a16:creationId xmlns:a16="http://schemas.microsoft.com/office/drawing/2014/main" id="{26177543-9CD9-461D-8AC4-EA86B54E2E9A}"/>
                </a:ext>
              </a:extLst>
            </p:cNvPr>
            <p:cNvSpPr/>
            <p:nvPr/>
          </p:nvSpPr>
          <p:spPr>
            <a:xfrm>
              <a:off x="6245191" y="4792598"/>
              <a:ext cx="67347" cy="454558"/>
            </a:xfrm>
            <a:custGeom>
              <a:avLst/>
              <a:gdLst>
                <a:gd name="connsiteX0" fmla="*/ 34 w 67347"/>
                <a:gd name="connsiteY0" fmla="*/ 65 h 454558"/>
                <a:gd name="connsiteX1" fmla="*/ 57184 w 67347"/>
                <a:gd name="connsiteY1" fmla="*/ 285815 h 454558"/>
                <a:gd name="connsiteX2" fmla="*/ 34959 w 67347"/>
                <a:gd name="connsiteY2" fmla="*/ 449327 h 454558"/>
                <a:gd name="connsiteX3" fmla="*/ 42897 w 67347"/>
                <a:gd name="connsiteY3" fmla="*/ 400115 h 454558"/>
                <a:gd name="connsiteX4" fmla="*/ 66709 w 67347"/>
                <a:gd name="connsiteY4" fmla="*/ 260415 h 454558"/>
                <a:gd name="connsiteX5" fmla="*/ 34 w 67347"/>
                <a:gd name="connsiteY5" fmla="*/ 65 h 45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47" h="454558">
                  <a:moveTo>
                    <a:pt x="34" y="65"/>
                  </a:moveTo>
                  <a:cubicBezTo>
                    <a:pt x="-1553" y="4298"/>
                    <a:pt x="51363" y="210938"/>
                    <a:pt x="57184" y="285815"/>
                  </a:cubicBezTo>
                  <a:cubicBezTo>
                    <a:pt x="63005" y="360692"/>
                    <a:pt x="37340" y="430277"/>
                    <a:pt x="34959" y="449327"/>
                  </a:cubicBezTo>
                  <a:cubicBezTo>
                    <a:pt x="32578" y="468377"/>
                    <a:pt x="37605" y="431600"/>
                    <a:pt x="42897" y="400115"/>
                  </a:cubicBezTo>
                  <a:cubicBezTo>
                    <a:pt x="48189" y="368630"/>
                    <a:pt x="71471" y="321534"/>
                    <a:pt x="66709" y="260415"/>
                  </a:cubicBezTo>
                  <a:cubicBezTo>
                    <a:pt x="61947" y="199296"/>
                    <a:pt x="1621" y="-4168"/>
                    <a:pt x="3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1" name="フリーフォーム: 図形 1270">
              <a:extLst>
                <a:ext uri="{FF2B5EF4-FFF2-40B4-BE49-F238E27FC236}">
                  <a16:creationId xmlns:a16="http://schemas.microsoft.com/office/drawing/2014/main" id="{4F90EFA4-647B-4F03-9745-5B629AA4130F}"/>
                </a:ext>
              </a:extLst>
            </p:cNvPr>
            <p:cNvSpPr/>
            <p:nvPr/>
          </p:nvSpPr>
          <p:spPr>
            <a:xfrm>
              <a:off x="6007066" y="4651715"/>
              <a:ext cx="73919" cy="98886"/>
            </a:xfrm>
            <a:custGeom>
              <a:avLst/>
              <a:gdLst>
                <a:gd name="connsiteX0" fmla="*/ 34 w 73919"/>
                <a:gd name="connsiteY0" fmla="*/ 1248 h 98886"/>
                <a:gd name="connsiteX1" fmla="*/ 69884 w 73919"/>
                <a:gd name="connsiteY1" fmla="*/ 98085 h 98886"/>
                <a:gd name="connsiteX2" fmla="*/ 60359 w 73919"/>
                <a:gd name="connsiteY2" fmla="*/ 45698 h 98886"/>
                <a:gd name="connsiteX3" fmla="*/ 34 w 73919"/>
                <a:gd name="connsiteY3" fmla="*/ 1248 h 9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19" h="98886">
                  <a:moveTo>
                    <a:pt x="34" y="1248"/>
                  </a:moveTo>
                  <a:cubicBezTo>
                    <a:pt x="1622" y="9979"/>
                    <a:pt x="59830" y="90677"/>
                    <a:pt x="69884" y="98085"/>
                  </a:cubicBezTo>
                  <a:cubicBezTo>
                    <a:pt x="79938" y="105493"/>
                    <a:pt x="69090" y="59456"/>
                    <a:pt x="60359" y="45698"/>
                  </a:cubicBezTo>
                  <a:cubicBezTo>
                    <a:pt x="51628" y="31940"/>
                    <a:pt x="-1554" y="-7483"/>
                    <a:pt x="34" y="1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2" name="フリーフォーム: 図形 1271">
              <a:extLst>
                <a:ext uri="{FF2B5EF4-FFF2-40B4-BE49-F238E27FC236}">
                  <a16:creationId xmlns:a16="http://schemas.microsoft.com/office/drawing/2014/main" id="{295C1E75-9307-4471-BBE9-184075434F96}"/>
                </a:ext>
              </a:extLst>
            </p:cNvPr>
            <p:cNvSpPr/>
            <p:nvPr/>
          </p:nvSpPr>
          <p:spPr>
            <a:xfrm>
              <a:off x="6098369" y="4777576"/>
              <a:ext cx="123364" cy="234941"/>
            </a:xfrm>
            <a:custGeom>
              <a:avLst/>
              <a:gdLst>
                <a:gd name="connsiteX0" fmla="*/ 806 w 123364"/>
                <a:gd name="connsiteY0" fmla="*/ 799 h 234941"/>
                <a:gd name="connsiteX1" fmla="*/ 121456 w 123364"/>
                <a:gd name="connsiteY1" fmla="*/ 229399 h 234941"/>
                <a:gd name="connsiteX2" fmla="*/ 70656 w 123364"/>
                <a:gd name="connsiteY2" fmla="*/ 154787 h 234941"/>
                <a:gd name="connsiteX3" fmla="*/ 806 w 123364"/>
                <a:gd name="connsiteY3" fmla="*/ 799 h 23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364" h="234941">
                  <a:moveTo>
                    <a:pt x="806" y="799"/>
                  </a:moveTo>
                  <a:cubicBezTo>
                    <a:pt x="9273" y="13234"/>
                    <a:pt x="109814" y="203734"/>
                    <a:pt x="121456" y="229399"/>
                  </a:cubicBezTo>
                  <a:cubicBezTo>
                    <a:pt x="133098" y="255064"/>
                    <a:pt x="88383" y="184949"/>
                    <a:pt x="70656" y="154787"/>
                  </a:cubicBezTo>
                  <a:cubicBezTo>
                    <a:pt x="52929" y="124625"/>
                    <a:pt x="-7661" y="-11636"/>
                    <a:pt x="806" y="7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3" name="フリーフォーム: 図形 1272">
              <a:extLst>
                <a:ext uri="{FF2B5EF4-FFF2-40B4-BE49-F238E27FC236}">
                  <a16:creationId xmlns:a16="http://schemas.microsoft.com/office/drawing/2014/main" id="{7B41E735-10E0-4B76-9912-C433AF27AFB4}"/>
                </a:ext>
              </a:extLst>
            </p:cNvPr>
            <p:cNvSpPr/>
            <p:nvPr/>
          </p:nvSpPr>
          <p:spPr>
            <a:xfrm>
              <a:off x="6217634" y="5025135"/>
              <a:ext cx="21190" cy="302796"/>
            </a:xfrm>
            <a:custGeom>
              <a:avLst/>
              <a:gdLst>
                <a:gd name="connsiteX0" fmla="*/ 604 w 21190"/>
                <a:gd name="connsiteY0" fmla="*/ 890 h 302796"/>
                <a:gd name="connsiteX1" fmla="*/ 19654 w 21190"/>
                <a:gd name="connsiteY1" fmla="*/ 121540 h 302796"/>
                <a:gd name="connsiteX2" fmla="*/ 19654 w 21190"/>
                <a:gd name="connsiteY2" fmla="*/ 159640 h 302796"/>
                <a:gd name="connsiteX3" fmla="*/ 16479 w 21190"/>
                <a:gd name="connsiteY3" fmla="*/ 302515 h 302796"/>
                <a:gd name="connsiteX4" fmla="*/ 5366 w 21190"/>
                <a:gd name="connsiteY4" fmla="*/ 191390 h 302796"/>
                <a:gd name="connsiteX5" fmla="*/ 604 w 21190"/>
                <a:gd name="connsiteY5" fmla="*/ 890 h 30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90" h="302796">
                  <a:moveTo>
                    <a:pt x="604" y="890"/>
                  </a:moveTo>
                  <a:cubicBezTo>
                    <a:pt x="2985" y="-10751"/>
                    <a:pt x="16479" y="95082"/>
                    <a:pt x="19654" y="121540"/>
                  </a:cubicBezTo>
                  <a:cubicBezTo>
                    <a:pt x="22829" y="147998"/>
                    <a:pt x="20183" y="129478"/>
                    <a:pt x="19654" y="159640"/>
                  </a:cubicBezTo>
                  <a:cubicBezTo>
                    <a:pt x="19125" y="189803"/>
                    <a:pt x="18860" y="297223"/>
                    <a:pt x="16479" y="302515"/>
                  </a:cubicBezTo>
                  <a:cubicBezTo>
                    <a:pt x="14098" y="307807"/>
                    <a:pt x="7218" y="237427"/>
                    <a:pt x="5366" y="191390"/>
                  </a:cubicBezTo>
                  <a:cubicBezTo>
                    <a:pt x="3514" y="145353"/>
                    <a:pt x="-1777" y="12531"/>
                    <a:pt x="604" y="8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4" name="フリーフォーム: 図形 1273">
              <a:extLst>
                <a:ext uri="{FF2B5EF4-FFF2-40B4-BE49-F238E27FC236}">
                  <a16:creationId xmlns:a16="http://schemas.microsoft.com/office/drawing/2014/main" id="{2240727B-B9DC-4C2F-9F86-7B43B21A47C4}"/>
                </a:ext>
              </a:extLst>
            </p:cNvPr>
            <p:cNvSpPr/>
            <p:nvPr/>
          </p:nvSpPr>
          <p:spPr>
            <a:xfrm>
              <a:off x="6279281" y="5119476"/>
              <a:ext cx="54892" cy="272682"/>
            </a:xfrm>
            <a:custGeom>
              <a:avLst/>
              <a:gdLst>
                <a:gd name="connsiteX0" fmla="*/ 54844 w 54892"/>
                <a:gd name="connsiteY0" fmla="*/ 1799 h 272682"/>
                <a:gd name="connsiteX1" fmla="*/ 2457 w 54892"/>
                <a:gd name="connsiteY1" fmla="*/ 268499 h 272682"/>
                <a:gd name="connsiteX2" fmla="*/ 11982 w 54892"/>
                <a:gd name="connsiteY2" fmla="*/ 155787 h 272682"/>
                <a:gd name="connsiteX3" fmla="*/ 54844 w 54892"/>
                <a:gd name="connsiteY3" fmla="*/ 1799 h 27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92" h="272682">
                  <a:moveTo>
                    <a:pt x="54844" y="1799"/>
                  </a:moveTo>
                  <a:cubicBezTo>
                    <a:pt x="53257" y="20584"/>
                    <a:pt x="9601" y="242834"/>
                    <a:pt x="2457" y="268499"/>
                  </a:cubicBezTo>
                  <a:cubicBezTo>
                    <a:pt x="-4687" y="294164"/>
                    <a:pt x="5367" y="194945"/>
                    <a:pt x="11982" y="155787"/>
                  </a:cubicBezTo>
                  <a:cubicBezTo>
                    <a:pt x="18596" y="116629"/>
                    <a:pt x="56431" y="-16986"/>
                    <a:pt x="54844" y="17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5" name="フリーフォーム: 図形 1274">
              <a:extLst>
                <a:ext uri="{FF2B5EF4-FFF2-40B4-BE49-F238E27FC236}">
                  <a16:creationId xmlns:a16="http://schemas.microsoft.com/office/drawing/2014/main" id="{2E3E10DB-B858-4D66-8167-758F5C19BF05}"/>
                </a:ext>
              </a:extLst>
            </p:cNvPr>
            <p:cNvSpPr/>
            <p:nvPr/>
          </p:nvSpPr>
          <p:spPr>
            <a:xfrm>
              <a:off x="6094413" y="4714434"/>
              <a:ext cx="103432" cy="9966"/>
            </a:xfrm>
            <a:custGeom>
              <a:avLst/>
              <a:gdLst>
                <a:gd name="connsiteX0" fmla="*/ 0 w 103432"/>
                <a:gd name="connsiteY0" fmla="*/ 9966 h 9966"/>
                <a:gd name="connsiteX1" fmla="*/ 103187 w 103432"/>
                <a:gd name="connsiteY1" fmla="*/ 441 h 9966"/>
                <a:gd name="connsiteX2" fmla="*/ 0 w 103432"/>
                <a:gd name="connsiteY2" fmla="*/ 9966 h 9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432" h="9966">
                  <a:moveTo>
                    <a:pt x="0" y="9966"/>
                  </a:moveTo>
                  <a:cubicBezTo>
                    <a:pt x="0" y="9966"/>
                    <a:pt x="97102" y="-2469"/>
                    <a:pt x="103187" y="441"/>
                  </a:cubicBezTo>
                  <a:cubicBezTo>
                    <a:pt x="109272" y="3351"/>
                    <a:pt x="0" y="9966"/>
                    <a:pt x="0" y="99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6" name="フリーフォーム: 図形 1275">
              <a:extLst>
                <a:ext uri="{FF2B5EF4-FFF2-40B4-BE49-F238E27FC236}">
                  <a16:creationId xmlns:a16="http://schemas.microsoft.com/office/drawing/2014/main" id="{0C835971-F2D3-413F-922B-5C8C4E80A6FE}"/>
                </a:ext>
              </a:extLst>
            </p:cNvPr>
            <p:cNvSpPr/>
            <p:nvPr/>
          </p:nvSpPr>
          <p:spPr>
            <a:xfrm>
              <a:off x="6131988" y="4835317"/>
              <a:ext cx="104237" cy="30868"/>
            </a:xfrm>
            <a:custGeom>
              <a:avLst/>
              <a:gdLst>
                <a:gd name="connsiteX0" fmla="*/ 525 w 104237"/>
                <a:gd name="connsiteY0" fmla="*/ 17671 h 30868"/>
                <a:gd name="connsiteX1" fmla="*/ 102125 w 104237"/>
                <a:gd name="connsiteY1" fmla="*/ 208 h 30868"/>
                <a:gd name="connsiteX2" fmla="*/ 64025 w 104237"/>
                <a:gd name="connsiteY2" fmla="*/ 30371 h 30868"/>
                <a:gd name="connsiteX3" fmla="*/ 525 w 104237"/>
                <a:gd name="connsiteY3" fmla="*/ 17671 h 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37" h="30868">
                  <a:moveTo>
                    <a:pt x="525" y="17671"/>
                  </a:moveTo>
                  <a:cubicBezTo>
                    <a:pt x="6875" y="12644"/>
                    <a:pt x="91542" y="-1909"/>
                    <a:pt x="102125" y="208"/>
                  </a:cubicBezTo>
                  <a:cubicBezTo>
                    <a:pt x="112708" y="2325"/>
                    <a:pt x="80958" y="27461"/>
                    <a:pt x="64025" y="30371"/>
                  </a:cubicBezTo>
                  <a:cubicBezTo>
                    <a:pt x="47092" y="33281"/>
                    <a:pt x="-5825" y="22698"/>
                    <a:pt x="525" y="176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7" name="フリーフォーム: 図形 1276">
              <a:extLst>
                <a:ext uri="{FF2B5EF4-FFF2-40B4-BE49-F238E27FC236}">
                  <a16:creationId xmlns:a16="http://schemas.microsoft.com/office/drawing/2014/main" id="{53A70879-F46B-4984-82FE-1D1B41713441}"/>
                </a:ext>
              </a:extLst>
            </p:cNvPr>
            <p:cNvSpPr/>
            <p:nvPr/>
          </p:nvSpPr>
          <p:spPr>
            <a:xfrm>
              <a:off x="6003414" y="4458740"/>
              <a:ext cx="92447" cy="147700"/>
            </a:xfrm>
            <a:custGeom>
              <a:avLst/>
              <a:gdLst>
                <a:gd name="connsiteX0" fmla="*/ 511 w 92447"/>
                <a:gd name="connsiteY0" fmla="*/ 2135 h 147700"/>
                <a:gd name="connsiteX1" fmla="*/ 90999 w 92447"/>
                <a:gd name="connsiteY1" fmla="*/ 146598 h 147700"/>
                <a:gd name="connsiteX2" fmla="*/ 54486 w 92447"/>
                <a:gd name="connsiteY2" fmla="*/ 65635 h 147700"/>
                <a:gd name="connsiteX3" fmla="*/ 511 w 92447"/>
                <a:gd name="connsiteY3" fmla="*/ 2135 h 1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47" h="147700">
                  <a:moveTo>
                    <a:pt x="511" y="2135"/>
                  </a:moveTo>
                  <a:cubicBezTo>
                    <a:pt x="6596" y="15629"/>
                    <a:pt x="82003" y="136015"/>
                    <a:pt x="90999" y="146598"/>
                  </a:cubicBezTo>
                  <a:cubicBezTo>
                    <a:pt x="99995" y="157181"/>
                    <a:pt x="64540" y="88654"/>
                    <a:pt x="54486" y="65635"/>
                  </a:cubicBezTo>
                  <a:cubicBezTo>
                    <a:pt x="44432" y="42616"/>
                    <a:pt x="-5574" y="-11359"/>
                    <a:pt x="511" y="2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8" name="フリーフォーム: 図形 1277">
              <a:extLst>
                <a:ext uri="{FF2B5EF4-FFF2-40B4-BE49-F238E27FC236}">
                  <a16:creationId xmlns:a16="http://schemas.microsoft.com/office/drawing/2014/main" id="{C98C4EFB-D349-416D-B694-6E20B6235F4F}"/>
                </a:ext>
              </a:extLst>
            </p:cNvPr>
            <p:cNvSpPr/>
            <p:nvPr/>
          </p:nvSpPr>
          <p:spPr>
            <a:xfrm>
              <a:off x="6369872" y="5113330"/>
              <a:ext cx="28737" cy="597601"/>
            </a:xfrm>
            <a:custGeom>
              <a:avLst/>
              <a:gdLst>
                <a:gd name="connsiteX0" fmla="*/ 22991 w 28737"/>
                <a:gd name="connsiteY0" fmla="*/ 6358 h 597601"/>
                <a:gd name="connsiteX1" fmla="*/ 27753 w 28737"/>
                <a:gd name="connsiteY1" fmla="*/ 387358 h 597601"/>
                <a:gd name="connsiteX2" fmla="*/ 3941 w 28737"/>
                <a:gd name="connsiteY2" fmla="*/ 596908 h 597601"/>
                <a:gd name="connsiteX3" fmla="*/ 766 w 28737"/>
                <a:gd name="connsiteY3" fmla="*/ 444508 h 597601"/>
                <a:gd name="connsiteX4" fmla="*/ 11878 w 28737"/>
                <a:gd name="connsiteY4" fmla="*/ 168283 h 597601"/>
                <a:gd name="connsiteX5" fmla="*/ 22991 w 28737"/>
                <a:gd name="connsiteY5" fmla="*/ 6358 h 59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37" h="597601">
                  <a:moveTo>
                    <a:pt x="22991" y="6358"/>
                  </a:moveTo>
                  <a:cubicBezTo>
                    <a:pt x="25637" y="42870"/>
                    <a:pt x="30928" y="288933"/>
                    <a:pt x="27753" y="387358"/>
                  </a:cubicBezTo>
                  <a:cubicBezTo>
                    <a:pt x="24578" y="485783"/>
                    <a:pt x="8439" y="587383"/>
                    <a:pt x="3941" y="596908"/>
                  </a:cubicBezTo>
                  <a:cubicBezTo>
                    <a:pt x="-557" y="606433"/>
                    <a:pt x="-557" y="515945"/>
                    <a:pt x="766" y="444508"/>
                  </a:cubicBezTo>
                  <a:cubicBezTo>
                    <a:pt x="2089" y="373071"/>
                    <a:pt x="6586" y="237075"/>
                    <a:pt x="11878" y="168283"/>
                  </a:cubicBezTo>
                  <a:cubicBezTo>
                    <a:pt x="17170" y="99491"/>
                    <a:pt x="20345" y="-30154"/>
                    <a:pt x="22991" y="63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79" name="フリーフォーム: 図形 1278">
              <a:extLst>
                <a:ext uri="{FF2B5EF4-FFF2-40B4-BE49-F238E27FC236}">
                  <a16:creationId xmlns:a16="http://schemas.microsoft.com/office/drawing/2014/main" id="{E2B6D6AE-C77E-444C-B6A2-44B0E30EFC63}"/>
                </a:ext>
              </a:extLst>
            </p:cNvPr>
            <p:cNvSpPr/>
            <p:nvPr/>
          </p:nvSpPr>
          <p:spPr>
            <a:xfrm>
              <a:off x="6446440" y="5059363"/>
              <a:ext cx="27409" cy="714261"/>
            </a:xfrm>
            <a:custGeom>
              <a:avLst/>
              <a:gdLst>
                <a:gd name="connsiteX0" fmla="*/ 398 w 27409"/>
                <a:gd name="connsiteY0" fmla="*/ 0 h 714261"/>
                <a:gd name="connsiteX1" fmla="*/ 27385 w 27409"/>
                <a:gd name="connsiteY1" fmla="*/ 374650 h 714261"/>
                <a:gd name="connsiteX2" fmla="*/ 5160 w 27409"/>
                <a:gd name="connsiteY2" fmla="*/ 701675 h 714261"/>
                <a:gd name="connsiteX3" fmla="*/ 398 w 27409"/>
                <a:gd name="connsiteY3" fmla="*/ 620712 h 714261"/>
                <a:gd name="connsiteX4" fmla="*/ 9923 w 27409"/>
                <a:gd name="connsiteY4" fmla="*/ 376237 h 714261"/>
                <a:gd name="connsiteX5" fmla="*/ 398 w 27409"/>
                <a:gd name="connsiteY5" fmla="*/ 0 h 71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09" h="714261">
                  <a:moveTo>
                    <a:pt x="398" y="0"/>
                  </a:moveTo>
                  <a:cubicBezTo>
                    <a:pt x="3308" y="-265"/>
                    <a:pt x="26591" y="257704"/>
                    <a:pt x="27385" y="374650"/>
                  </a:cubicBezTo>
                  <a:cubicBezTo>
                    <a:pt x="28179" y="491596"/>
                    <a:pt x="9658" y="660665"/>
                    <a:pt x="5160" y="701675"/>
                  </a:cubicBezTo>
                  <a:cubicBezTo>
                    <a:pt x="662" y="742685"/>
                    <a:pt x="-396" y="674952"/>
                    <a:pt x="398" y="620712"/>
                  </a:cubicBezTo>
                  <a:cubicBezTo>
                    <a:pt x="1192" y="566472"/>
                    <a:pt x="8336" y="472545"/>
                    <a:pt x="9923" y="376237"/>
                  </a:cubicBezTo>
                  <a:cubicBezTo>
                    <a:pt x="11511" y="279929"/>
                    <a:pt x="-2512" y="265"/>
                    <a:pt x="39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0" name="フリーフォーム: 図形 1279">
              <a:extLst>
                <a:ext uri="{FF2B5EF4-FFF2-40B4-BE49-F238E27FC236}">
                  <a16:creationId xmlns:a16="http://schemas.microsoft.com/office/drawing/2014/main" id="{54B5098F-D886-4C38-9C32-F0F0E1E821EF}"/>
                </a:ext>
              </a:extLst>
            </p:cNvPr>
            <p:cNvSpPr/>
            <p:nvPr/>
          </p:nvSpPr>
          <p:spPr>
            <a:xfrm>
              <a:off x="6146230" y="5794336"/>
              <a:ext cx="286370" cy="446975"/>
            </a:xfrm>
            <a:custGeom>
              <a:avLst/>
              <a:gdLst>
                <a:gd name="connsiteX0" fmla="*/ 286320 w 286370"/>
                <a:gd name="connsiteY0" fmla="*/ 39 h 446975"/>
                <a:gd name="connsiteX1" fmla="*/ 205358 w 286370"/>
                <a:gd name="connsiteY1" fmla="*/ 101639 h 446975"/>
                <a:gd name="connsiteX2" fmla="*/ 179958 w 286370"/>
                <a:gd name="connsiteY2" fmla="*/ 236577 h 446975"/>
                <a:gd name="connsiteX3" fmla="*/ 2158 w 286370"/>
                <a:gd name="connsiteY3" fmla="*/ 444539 h 446975"/>
                <a:gd name="connsiteX4" fmla="*/ 86295 w 286370"/>
                <a:gd name="connsiteY4" fmla="*/ 342939 h 446975"/>
                <a:gd name="connsiteX5" fmla="*/ 160908 w 286370"/>
                <a:gd name="connsiteY5" fmla="*/ 230227 h 446975"/>
                <a:gd name="connsiteX6" fmla="*/ 192658 w 286370"/>
                <a:gd name="connsiteY6" fmla="*/ 112752 h 446975"/>
                <a:gd name="connsiteX7" fmla="*/ 286320 w 286370"/>
                <a:gd name="connsiteY7" fmla="*/ 39 h 44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370" h="446975">
                  <a:moveTo>
                    <a:pt x="286320" y="39"/>
                  </a:moveTo>
                  <a:cubicBezTo>
                    <a:pt x="288437" y="-1813"/>
                    <a:pt x="223085" y="62216"/>
                    <a:pt x="205358" y="101639"/>
                  </a:cubicBezTo>
                  <a:cubicBezTo>
                    <a:pt x="187631" y="141062"/>
                    <a:pt x="213825" y="179427"/>
                    <a:pt x="179958" y="236577"/>
                  </a:cubicBezTo>
                  <a:cubicBezTo>
                    <a:pt x="146091" y="293727"/>
                    <a:pt x="17768" y="426812"/>
                    <a:pt x="2158" y="444539"/>
                  </a:cubicBezTo>
                  <a:cubicBezTo>
                    <a:pt x="-13452" y="462266"/>
                    <a:pt x="59837" y="378658"/>
                    <a:pt x="86295" y="342939"/>
                  </a:cubicBezTo>
                  <a:cubicBezTo>
                    <a:pt x="112753" y="307220"/>
                    <a:pt x="143181" y="268591"/>
                    <a:pt x="160908" y="230227"/>
                  </a:cubicBezTo>
                  <a:cubicBezTo>
                    <a:pt x="178635" y="191863"/>
                    <a:pt x="174402" y="148206"/>
                    <a:pt x="192658" y="112752"/>
                  </a:cubicBezTo>
                  <a:cubicBezTo>
                    <a:pt x="210914" y="77298"/>
                    <a:pt x="284203" y="1891"/>
                    <a:pt x="286320" y="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1" name="フリーフォーム: 図形 1280">
              <a:extLst>
                <a:ext uri="{FF2B5EF4-FFF2-40B4-BE49-F238E27FC236}">
                  <a16:creationId xmlns:a16="http://schemas.microsoft.com/office/drawing/2014/main" id="{AF5C0D55-A618-4EBE-A489-278867A74F5D}"/>
                </a:ext>
              </a:extLst>
            </p:cNvPr>
            <p:cNvSpPr/>
            <p:nvPr/>
          </p:nvSpPr>
          <p:spPr>
            <a:xfrm>
              <a:off x="6269038" y="5797212"/>
              <a:ext cx="193376" cy="540513"/>
            </a:xfrm>
            <a:custGeom>
              <a:avLst/>
              <a:gdLst>
                <a:gd name="connsiteX0" fmla="*/ 192087 w 193376"/>
                <a:gd name="connsiteY0" fmla="*/ 1926 h 540513"/>
                <a:gd name="connsiteX1" fmla="*/ 160337 w 193376"/>
                <a:gd name="connsiteY1" fmla="*/ 157501 h 540513"/>
                <a:gd name="connsiteX2" fmla="*/ 139700 w 193376"/>
                <a:gd name="connsiteY2" fmla="*/ 219413 h 540513"/>
                <a:gd name="connsiteX3" fmla="*/ 123825 w 193376"/>
                <a:gd name="connsiteY3" fmla="*/ 319426 h 540513"/>
                <a:gd name="connsiteX4" fmla="*/ 104775 w 193376"/>
                <a:gd name="connsiteY4" fmla="*/ 394038 h 540513"/>
                <a:gd name="connsiteX5" fmla="*/ 101600 w 193376"/>
                <a:gd name="connsiteY5" fmla="*/ 438488 h 540513"/>
                <a:gd name="connsiteX6" fmla="*/ 0 w 193376"/>
                <a:gd name="connsiteY6" fmla="*/ 540088 h 540513"/>
                <a:gd name="connsiteX7" fmla="*/ 103187 w 193376"/>
                <a:gd name="connsiteY7" fmla="*/ 471826 h 540513"/>
                <a:gd name="connsiteX8" fmla="*/ 103187 w 193376"/>
                <a:gd name="connsiteY8" fmla="*/ 398801 h 540513"/>
                <a:gd name="connsiteX9" fmla="*/ 112712 w 193376"/>
                <a:gd name="connsiteY9" fmla="*/ 276563 h 540513"/>
                <a:gd name="connsiteX10" fmla="*/ 192087 w 193376"/>
                <a:gd name="connsiteY10" fmla="*/ 1926 h 54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376" h="540513">
                  <a:moveTo>
                    <a:pt x="192087" y="1926"/>
                  </a:moveTo>
                  <a:cubicBezTo>
                    <a:pt x="200024" y="-17918"/>
                    <a:pt x="169068" y="121253"/>
                    <a:pt x="160337" y="157501"/>
                  </a:cubicBezTo>
                  <a:cubicBezTo>
                    <a:pt x="151606" y="193749"/>
                    <a:pt x="145785" y="192426"/>
                    <a:pt x="139700" y="219413"/>
                  </a:cubicBezTo>
                  <a:cubicBezTo>
                    <a:pt x="133615" y="246401"/>
                    <a:pt x="129646" y="290322"/>
                    <a:pt x="123825" y="319426"/>
                  </a:cubicBezTo>
                  <a:cubicBezTo>
                    <a:pt x="118004" y="348530"/>
                    <a:pt x="108479" y="374194"/>
                    <a:pt x="104775" y="394038"/>
                  </a:cubicBezTo>
                  <a:cubicBezTo>
                    <a:pt x="101071" y="413882"/>
                    <a:pt x="119063" y="414146"/>
                    <a:pt x="101600" y="438488"/>
                  </a:cubicBezTo>
                  <a:cubicBezTo>
                    <a:pt x="84137" y="462830"/>
                    <a:pt x="-265" y="534532"/>
                    <a:pt x="0" y="540088"/>
                  </a:cubicBezTo>
                  <a:cubicBezTo>
                    <a:pt x="264" y="545644"/>
                    <a:pt x="85989" y="495374"/>
                    <a:pt x="103187" y="471826"/>
                  </a:cubicBezTo>
                  <a:cubicBezTo>
                    <a:pt x="120385" y="448278"/>
                    <a:pt x="101600" y="431345"/>
                    <a:pt x="103187" y="398801"/>
                  </a:cubicBezTo>
                  <a:cubicBezTo>
                    <a:pt x="104774" y="366257"/>
                    <a:pt x="100012" y="341915"/>
                    <a:pt x="112712" y="276563"/>
                  </a:cubicBezTo>
                  <a:cubicBezTo>
                    <a:pt x="125412" y="211211"/>
                    <a:pt x="184150" y="21770"/>
                    <a:pt x="192087" y="1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2" name="フリーフォーム: 図形 1281">
              <a:extLst>
                <a:ext uri="{FF2B5EF4-FFF2-40B4-BE49-F238E27FC236}">
                  <a16:creationId xmlns:a16="http://schemas.microsoft.com/office/drawing/2014/main" id="{567C3384-1E1C-4C67-AB7B-1712C23C14C0}"/>
                </a:ext>
              </a:extLst>
            </p:cNvPr>
            <p:cNvSpPr/>
            <p:nvPr/>
          </p:nvSpPr>
          <p:spPr>
            <a:xfrm>
              <a:off x="5959200" y="5932994"/>
              <a:ext cx="89980" cy="221271"/>
            </a:xfrm>
            <a:custGeom>
              <a:avLst/>
              <a:gdLst>
                <a:gd name="connsiteX0" fmla="*/ 87588 w 89980"/>
                <a:gd name="connsiteY0" fmla="*/ 1081 h 221271"/>
                <a:gd name="connsiteX1" fmla="*/ 275 w 89980"/>
                <a:gd name="connsiteY1" fmla="*/ 216981 h 221271"/>
                <a:gd name="connsiteX2" fmla="*/ 60600 w 89980"/>
                <a:gd name="connsiteY2" fmla="*/ 136019 h 221271"/>
                <a:gd name="connsiteX3" fmla="*/ 87588 w 89980"/>
                <a:gd name="connsiteY3" fmla="*/ 1081 h 22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80" h="221271">
                  <a:moveTo>
                    <a:pt x="87588" y="1081"/>
                  </a:moveTo>
                  <a:cubicBezTo>
                    <a:pt x="77534" y="14575"/>
                    <a:pt x="4773" y="194491"/>
                    <a:pt x="275" y="216981"/>
                  </a:cubicBezTo>
                  <a:cubicBezTo>
                    <a:pt x="-4223" y="239471"/>
                    <a:pt x="47635" y="167769"/>
                    <a:pt x="60600" y="136019"/>
                  </a:cubicBezTo>
                  <a:cubicBezTo>
                    <a:pt x="73565" y="104269"/>
                    <a:pt x="97642" y="-12413"/>
                    <a:pt x="87588" y="10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3" name="フリーフォーム: 図形 1282">
              <a:extLst>
                <a:ext uri="{FF2B5EF4-FFF2-40B4-BE49-F238E27FC236}">
                  <a16:creationId xmlns:a16="http://schemas.microsoft.com/office/drawing/2014/main" id="{7E7B728B-5E4F-4EEA-ADFF-8EA108148134}"/>
                </a:ext>
              </a:extLst>
            </p:cNvPr>
            <p:cNvSpPr/>
            <p:nvPr/>
          </p:nvSpPr>
          <p:spPr>
            <a:xfrm>
              <a:off x="5957787" y="6146680"/>
              <a:ext cx="155907" cy="125584"/>
            </a:xfrm>
            <a:custGeom>
              <a:avLst/>
              <a:gdLst>
                <a:gd name="connsiteX0" fmla="*/ 101 w 155907"/>
                <a:gd name="connsiteY0" fmla="*/ 1708 h 125584"/>
                <a:gd name="connsiteX1" fmla="*/ 74713 w 155907"/>
                <a:gd name="connsiteY1" fmla="*/ 15995 h 125584"/>
                <a:gd name="connsiteX2" fmla="*/ 130276 w 155907"/>
                <a:gd name="connsiteY2" fmla="*/ 112833 h 125584"/>
                <a:gd name="connsiteX3" fmla="*/ 154088 w 155907"/>
                <a:gd name="connsiteY3" fmla="*/ 119183 h 125584"/>
                <a:gd name="connsiteX4" fmla="*/ 84238 w 155907"/>
                <a:gd name="connsiteY4" fmla="*/ 63620 h 125584"/>
                <a:gd name="connsiteX5" fmla="*/ 58838 w 155907"/>
                <a:gd name="connsiteY5" fmla="*/ 33458 h 125584"/>
                <a:gd name="connsiteX6" fmla="*/ 101 w 155907"/>
                <a:gd name="connsiteY6" fmla="*/ 1708 h 1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7" h="125584">
                  <a:moveTo>
                    <a:pt x="101" y="1708"/>
                  </a:moveTo>
                  <a:cubicBezTo>
                    <a:pt x="2747" y="-1202"/>
                    <a:pt x="53017" y="-2526"/>
                    <a:pt x="74713" y="15995"/>
                  </a:cubicBezTo>
                  <a:cubicBezTo>
                    <a:pt x="96409" y="34516"/>
                    <a:pt x="117047" y="95635"/>
                    <a:pt x="130276" y="112833"/>
                  </a:cubicBezTo>
                  <a:cubicBezTo>
                    <a:pt x="143505" y="130031"/>
                    <a:pt x="161761" y="127385"/>
                    <a:pt x="154088" y="119183"/>
                  </a:cubicBezTo>
                  <a:cubicBezTo>
                    <a:pt x="146415" y="110981"/>
                    <a:pt x="100113" y="77908"/>
                    <a:pt x="84238" y="63620"/>
                  </a:cubicBezTo>
                  <a:cubicBezTo>
                    <a:pt x="68363" y="49333"/>
                    <a:pt x="70480" y="42983"/>
                    <a:pt x="58838" y="33458"/>
                  </a:cubicBezTo>
                  <a:cubicBezTo>
                    <a:pt x="47196" y="23933"/>
                    <a:pt x="-2545" y="4618"/>
                    <a:pt x="101" y="17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4" name="フリーフォーム: 図形 1283">
              <a:extLst>
                <a:ext uri="{FF2B5EF4-FFF2-40B4-BE49-F238E27FC236}">
                  <a16:creationId xmlns:a16="http://schemas.microsoft.com/office/drawing/2014/main" id="{B2CD128B-386E-41C1-A1D3-183FC9CDE648}"/>
                </a:ext>
              </a:extLst>
            </p:cNvPr>
            <p:cNvSpPr/>
            <p:nvPr/>
          </p:nvSpPr>
          <p:spPr>
            <a:xfrm>
              <a:off x="6033668" y="6269208"/>
              <a:ext cx="234488" cy="63859"/>
            </a:xfrm>
            <a:custGeom>
              <a:avLst/>
              <a:gdLst>
                <a:gd name="connsiteX0" fmla="*/ 420 w 234488"/>
                <a:gd name="connsiteY0" fmla="*/ 4592 h 63859"/>
                <a:gd name="connsiteX1" fmla="*/ 117895 w 234488"/>
                <a:gd name="connsiteY1" fmla="*/ 6180 h 63859"/>
                <a:gd name="connsiteX2" fmla="*/ 233782 w 234488"/>
                <a:gd name="connsiteY2" fmla="*/ 63330 h 63859"/>
                <a:gd name="connsiteX3" fmla="*/ 160757 w 234488"/>
                <a:gd name="connsiteY3" fmla="*/ 33167 h 63859"/>
                <a:gd name="connsiteX4" fmla="*/ 420 w 234488"/>
                <a:gd name="connsiteY4" fmla="*/ 4592 h 63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488" h="63859">
                  <a:moveTo>
                    <a:pt x="420" y="4592"/>
                  </a:moveTo>
                  <a:cubicBezTo>
                    <a:pt x="-6724" y="94"/>
                    <a:pt x="79001" y="-3610"/>
                    <a:pt x="117895" y="6180"/>
                  </a:cubicBezTo>
                  <a:cubicBezTo>
                    <a:pt x="156789" y="15970"/>
                    <a:pt x="226638" y="58832"/>
                    <a:pt x="233782" y="63330"/>
                  </a:cubicBezTo>
                  <a:cubicBezTo>
                    <a:pt x="240926" y="67828"/>
                    <a:pt x="192242" y="42427"/>
                    <a:pt x="160757" y="33167"/>
                  </a:cubicBezTo>
                  <a:cubicBezTo>
                    <a:pt x="129272" y="23907"/>
                    <a:pt x="7564" y="9090"/>
                    <a:pt x="420" y="45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5" name="フリーフォーム: 図形 1284">
              <a:extLst>
                <a:ext uri="{FF2B5EF4-FFF2-40B4-BE49-F238E27FC236}">
                  <a16:creationId xmlns:a16="http://schemas.microsoft.com/office/drawing/2014/main" id="{DF97DFE8-5694-4633-B463-A53228FEC1C2}"/>
                </a:ext>
              </a:extLst>
            </p:cNvPr>
            <p:cNvSpPr/>
            <p:nvPr/>
          </p:nvSpPr>
          <p:spPr>
            <a:xfrm>
              <a:off x="5933185" y="6176086"/>
              <a:ext cx="96786" cy="113782"/>
            </a:xfrm>
            <a:custGeom>
              <a:avLst/>
              <a:gdLst>
                <a:gd name="connsiteX0" fmla="*/ 4065 w 96786"/>
                <a:gd name="connsiteY0" fmla="*/ 877 h 113782"/>
                <a:gd name="connsiteX1" fmla="*/ 96140 w 96786"/>
                <a:gd name="connsiteY1" fmla="*/ 110414 h 113782"/>
                <a:gd name="connsiteX2" fmla="*/ 43753 w 96786"/>
                <a:gd name="connsiteY2" fmla="*/ 83427 h 113782"/>
                <a:gd name="connsiteX3" fmla="*/ 18353 w 96786"/>
                <a:gd name="connsiteY3" fmla="*/ 59614 h 113782"/>
                <a:gd name="connsiteX4" fmla="*/ 4065 w 96786"/>
                <a:gd name="connsiteY4" fmla="*/ 877 h 11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86" h="113782">
                  <a:moveTo>
                    <a:pt x="4065" y="877"/>
                  </a:moveTo>
                  <a:cubicBezTo>
                    <a:pt x="17029" y="9344"/>
                    <a:pt x="89525" y="96656"/>
                    <a:pt x="96140" y="110414"/>
                  </a:cubicBezTo>
                  <a:cubicBezTo>
                    <a:pt x="102755" y="124172"/>
                    <a:pt x="56717" y="91894"/>
                    <a:pt x="43753" y="83427"/>
                  </a:cubicBezTo>
                  <a:cubicBezTo>
                    <a:pt x="30789" y="74960"/>
                    <a:pt x="23909" y="71520"/>
                    <a:pt x="18353" y="59614"/>
                  </a:cubicBezTo>
                  <a:cubicBezTo>
                    <a:pt x="12797" y="47708"/>
                    <a:pt x="-8899" y="-7590"/>
                    <a:pt x="4065" y="8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6" name="フリーフォーム: 図形 1285">
              <a:extLst>
                <a:ext uri="{FF2B5EF4-FFF2-40B4-BE49-F238E27FC236}">
                  <a16:creationId xmlns:a16="http://schemas.microsoft.com/office/drawing/2014/main" id="{A1268D0A-A12B-4FBF-9CB1-93037619CD5E}"/>
                </a:ext>
              </a:extLst>
            </p:cNvPr>
            <p:cNvSpPr/>
            <p:nvPr/>
          </p:nvSpPr>
          <p:spPr>
            <a:xfrm>
              <a:off x="5922046" y="5908830"/>
              <a:ext cx="112180" cy="260911"/>
            </a:xfrm>
            <a:custGeom>
              <a:avLst/>
              <a:gdLst>
                <a:gd name="connsiteX0" fmla="*/ 110454 w 112180"/>
                <a:gd name="connsiteY0" fmla="*/ 1433 h 260911"/>
                <a:gd name="connsiteX1" fmla="*/ 4092 w 112180"/>
                <a:gd name="connsiteY1" fmla="*/ 252258 h 260911"/>
                <a:gd name="connsiteX2" fmla="*/ 26317 w 112180"/>
                <a:gd name="connsiteY2" fmla="*/ 198283 h 260911"/>
                <a:gd name="connsiteX3" fmla="*/ 67592 w 112180"/>
                <a:gd name="connsiteY3" fmla="*/ 150658 h 260911"/>
                <a:gd name="connsiteX4" fmla="*/ 110454 w 112180"/>
                <a:gd name="connsiteY4" fmla="*/ 1433 h 26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0" h="260911">
                  <a:moveTo>
                    <a:pt x="110454" y="1433"/>
                  </a:moveTo>
                  <a:cubicBezTo>
                    <a:pt x="99871" y="18366"/>
                    <a:pt x="18115" y="219450"/>
                    <a:pt x="4092" y="252258"/>
                  </a:cubicBezTo>
                  <a:cubicBezTo>
                    <a:pt x="-9931" y="285066"/>
                    <a:pt x="15734" y="215216"/>
                    <a:pt x="26317" y="198283"/>
                  </a:cubicBezTo>
                  <a:cubicBezTo>
                    <a:pt x="36900" y="181350"/>
                    <a:pt x="55157" y="178704"/>
                    <a:pt x="67592" y="150658"/>
                  </a:cubicBezTo>
                  <a:cubicBezTo>
                    <a:pt x="80027" y="122612"/>
                    <a:pt x="121037" y="-15500"/>
                    <a:pt x="110454" y="14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7" name="フリーフォーム: 図形 1286">
              <a:extLst>
                <a:ext uri="{FF2B5EF4-FFF2-40B4-BE49-F238E27FC236}">
                  <a16:creationId xmlns:a16="http://schemas.microsoft.com/office/drawing/2014/main" id="{484480E0-32B8-46E5-A9BD-87571CC71AA6}"/>
                </a:ext>
              </a:extLst>
            </p:cNvPr>
            <p:cNvSpPr/>
            <p:nvPr/>
          </p:nvSpPr>
          <p:spPr>
            <a:xfrm>
              <a:off x="6130562" y="6054533"/>
              <a:ext cx="95677" cy="189557"/>
            </a:xfrm>
            <a:custGeom>
              <a:avLst/>
              <a:gdLst>
                <a:gd name="connsiteX0" fmla="*/ 363 w 95677"/>
                <a:gd name="connsiteY0" fmla="*/ 192 h 189557"/>
                <a:gd name="connsiteX1" fmla="*/ 94026 w 95677"/>
                <a:gd name="connsiteY1" fmla="*/ 14480 h 189557"/>
                <a:gd name="connsiteX2" fmla="*/ 55926 w 95677"/>
                <a:gd name="connsiteY2" fmla="*/ 60517 h 189557"/>
                <a:gd name="connsiteX3" fmla="*/ 1951 w 95677"/>
                <a:gd name="connsiteY3" fmla="*/ 189105 h 189557"/>
                <a:gd name="connsiteX4" fmla="*/ 38463 w 95677"/>
                <a:gd name="connsiteY4" fmla="*/ 100205 h 189557"/>
                <a:gd name="connsiteX5" fmla="*/ 60688 w 95677"/>
                <a:gd name="connsiteY5" fmla="*/ 22417 h 189557"/>
                <a:gd name="connsiteX6" fmla="*/ 363 w 95677"/>
                <a:gd name="connsiteY6" fmla="*/ 192 h 18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677" h="189557">
                  <a:moveTo>
                    <a:pt x="363" y="192"/>
                  </a:moveTo>
                  <a:cubicBezTo>
                    <a:pt x="5919" y="-1131"/>
                    <a:pt x="84766" y="4426"/>
                    <a:pt x="94026" y="14480"/>
                  </a:cubicBezTo>
                  <a:cubicBezTo>
                    <a:pt x="103286" y="24534"/>
                    <a:pt x="71272" y="31413"/>
                    <a:pt x="55926" y="60517"/>
                  </a:cubicBezTo>
                  <a:cubicBezTo>
                    <a:pt x="40580" y="89621"/>
                    <a:pt x="4862" y="182490"/>
                    <a:pt x="1951" y="189105"/>
                  </a:cubicBezTo>
                  <a:cubicBezTo>
                    <a:pt x="-960" y="195720"/>
                    <a:pt x="28673" y="127986"/>
                    <a:pt x="38463" y="100205"/>
                  </a:cubicBezTo>
                  <a:cubicBezTo>
                    <a:pt x="48253" y="72424"/>
                    <a:pt x="66773" y="38292"/>
                    <a:pt x="60688" y="22417"/>
                  </a:cubicBezTo>
                  <a:cubicBezTo>
                    <a:pt x="54603" y="6542"/>
                    <a:pt x="-5193" y="1515"/>
                    <a:pt x="363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8" name="フリーフォーム: 図形 1287">
              <a:extLst>
                <a:ext uri="{FF2B5EF4-FFF2-40B4-BE49-F238E27FC236}">
                  <a16:creationId xmlns:a16="http://schemas.microsoft.com/office/drawing/2014/main" id="{C4C35B19-46AE-4699-A76B-E32516FAD554}"/>
                </a:ext>
              </a:extLst>
            </p:cNvPr>
            <p:cNvSpPr/>
            <p:nvPr/>
          </p:nvSpPr>
          <p:spPr>
            <a:xfrm>
              <a:off x="6075299" y="6057566"/>
              <a:ext cx="68580" cy="126579"/>
            </a:xfrm>
            <a:custGeom>
              <a:avLst/>
              <a:gdLst>
                <a:gd name="connsiteX0" fmla="*/ 68326 w 68580"/>
                <a:gd name="connsiteY0" fmla="*/ 1922 h 126579"/>
                <a:gd name="connsiteX1" fmla="*/ 1651 w 68580"/>
                <a:gd name="connsiteY1" fmla="*/ 125747 h 126579"/>
                <a:gd name="connsiteX2" fmla="*/ 23876 w 68580"/>
                <a:gd name="connsiteY2" fmla="*/ 54309 h 126579"/>
                <a:gd name="connsiteX3" fmla="*/ 68326 w 68580"/>
                <a:gd name="connsiteY3" fmla="*/ 1922 h 12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126579">
                  <a:moveTo>
                    <a:pt x="68326" y="1922"/>
                  </a:moveTo>
                  <a:cubicBezTo>
                    <a:pt x="64622" y="13828"/>
                    <a:pt x="9059" y="117016"/>
                    <a:pt x="1651" y="125747"/>
                  </a:cubicBezTo>
                  <a:cubicBezTo>
                    <a:pt x="-5757" y="134478"/>
                    <a:pt x="13557" y="72036"/>
                    <a:pt x="23876" y="54309"/>
                  </a:cubicBezTo>
                  <a:cubicBezTo>
                    <a:pt x="34195" y="36582"/>
                    <a:pt x="72030" y="-9984"/>
                    <a:pt x="68326" y="19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89" name="フリーフォーム: 図形 1288">
              <a:extLst>
                <a:ext uri="{FF2B5EF4-FFF2-40B4-BE49-F238E27FC236}">
                  <a16:creationId xmlns:a16="http://schemas.microsoft.com/office/drawing/2014/main" id="{5049FA1F-4354-4A80-92A2-1AC4A211C09B}"/>
                </a:ext>
              </a:extLst>
            </p:cNvPr>
            <p:cNvSpPr/>
            <p:nvPr/>
          </p:nvSpPr>
          <p:spPr>
            <a:xfrm>
              <a:off x="5544693" y="4244972"/>
              <a:ext cx="102334" cy="112728"/>
            </a:xfrm>
            <a:custGeom>
              <a:avLst/>
              <a:gdLst>
                <a:gd name="connsiteX0" fmla="*/ 102045 w 102334"/>
                <a:gd name="connsiteY0" fmla="*/ 3 h 112728"/>
                <a:gd name="connsiteX1" fmla="*/ 33782 w 102334"/>
                <a:gd name="connsiteY1" fmla="*/ 77791 h 112728"/>
                <a:gd name="connsiteX2" fmla="*/ 445 w 102334"/>
                <a:gd name="connsiteY2" fmla="*/ 112716 h 112728"/>
                <a:gd name="connsiteX3" fmla="*/ 56007 w 102334"/>
                <a:gd name="connsiteY3" fmla="*/ 80966 h 112728"/>
                <a:gd name="connsiteX4" fmla="*/ 102045 w 102334"/>
                <a:gd name="connsiteY4" fmla="*/ 3 h 11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334" h="112728">
                  <a:moveTo>
                    <a:pt x="102045" y="3"/>
                  </a:moveTo>
                  <a:cubicBezTo>
                    <a:pt x="98341" y="-526"/>
                    <a:pt x="50715" y="59006"/>
                    <a:pt x="33782" y="77791"/>
                  </a:cubicBezTo>
                  <a:cubicBezTo>
                    <a:pt x="16849" y="96576"/>
                    <a:pt x="-3259" y="112187"/>
                    <a:pt x="445" y="112716"/>
                  </a:cubicBezTo>
                  <a:cubicBezTo>
                    <a:pt x="4149" y="113245"/>
                    <a:pt x="39074" y="96577"/>
                    <a:pt x="56007" y="80966"/>
                  </a:cubicBezTo>
                  <a:cubicBezTo>
                    <a:pt x="72940" y="65356"/>
                    <a:pt x="105749" y="532"/>
                    <a:pt x="102045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0" name="フリーフォーム: 図形 1289">
              <a:extLst>
                <a:ext uri="{FF2B5EF4-FFF2-40B4-BE49-F238E27FC236}">
                  <a16:creationId xmlns:a16="http://schemas.microsoft.com/office/drawing/2014/main" id="{4B40E761-7F50-4B01-853D-144187908A30}"/>
                </a:ext>
              </a:extLst>
            </p:cNvPr>
            <p:cNvSpPr/>
            <p:nvPr/>
          </p:nvSpPr>
          <p:spPr>
            <a:xfrm>
              <a:off x="5554004" y="4373289"/>
              <a:ext cx="278937" cy="417483"/>
            </a:xfrm>
            <a:custGeom>
              <a:avLst/>
              <a:gdLst>
                <a:gd name="connsiteX0" fmla="*/ 659 w 278937"/>
                <a:gd name="connsiteY0" fmla="*/ 274 h 417483"/>
                <a:gd name="connsiteX1" fmla="*/ 105434 w 278937"/>
                <a:gd name="connsiteY1" fmla="*/ 193949 h 417483"/>
                <a:gd name="connsiteX2" fmla="*/ 275296 w 278937"/>
                <a:gd name="connsiteY2" fmla="*/ 411436 h 417483"/>
                <a:gd name="connsiteX3" fmla="*/ 216559 w 278937"/>
                <a:gd name="connsiteY3" fmla="*/ 351111 h 417483"/>
                <a:gd name="connsiteX4" fmla="*/ 154646 w 278937"/>
                <a:gd name="connsiteY4" fmla="*/ 289199 h 417483"/>
                <a:gd name="connsiteX5" fmla="*/ 65746 w 278937"/>
                <a:gd name="connsiteY5" fmla="*/ 154261 h 417483"/>
                <a:gd name="connsiteX6" fmla="*/ 659 w 278937"/>
                <a:gd name="connsiteY6" fmla="*/ 274 h 41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937" h="417483">
                  <a:moveTo>
                    <a:pt x="659" y="274"/>
                  </a:moveTo>
                  <a:cubicBezTo>
                    <a:pt x="7274" y="6889"/>
                    <a:pt x="59661" y="125422"/>
                    <a:pt x="105434" y="193949"/>
                  </a:cubicBezTo>
                  <a:cubicBezTo>
                    <a:pt x="151207" y="262476"/>
                    <a:pt x="256775" y="385242"/>
                    <a:pt x="275296" y="411436"/>
                  </a:cubicBezTo>
                  <a:cubicBezTo>
                    <a:pt x="293817" y="437630"/>
                    <a:pt x="236667" y="371484"/>
                    <a:pt x="216559" y="351111"/>
                  </a:cubicBezTo>
                  <a:cubicBezTo>
                    <a:pt x="196451" y="330738"/>
                    <a:pt x="179781" y="322007"/>
                    <a:pt x="154646" y="289199"/>
                  </a:cubicBezTo>
                  <a:cubicBezTo>
                    <a:pt x="129511" y="256391"/>
                    <a:pt x="92733" y="200034"/>
                    <a:pt x="65746" y="154261"/>
                  </a:cubicBezTo>
                  <a:cubicBezTo>
                    <a:pt x="38759" y="108488"/>
                    <a:pt x="-5956" y="-6341"/>
                    <a:pt x="659" y="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1" name="フリーフォーム: 図形 1290">
              <a:extLst>
                <a:ext uri="{FF2B5EF4-FFF2-40B4-BE49-F238E27FC236}">
                  <a16:creationId xmlns:a16="http://schemas.microsoft.com/office/drawing/2014/main" id="{4565EC38-2BEA-46D8-BE30-AC888310CC8D}"/>
                </a:ext>
              </a:extLst>
            </p:cNvPr>
            <p:cNvSpPr/>
            <p:nvPr/>
          </p:nvSpPr>
          <p:spPr>
            <a:xfrm>
              <a:off x="5638779" y="4457521"/>
              <a:ext cx="197310" cy="278002"/>
            </a:xfrm>
            <a:custGeom>
              <a:avLst/>
              <a:gdLst>
                <a:gd name="connsiteX0" fmla="*/ 21 w 197310"/>
                <a:gd name="connsiteY0" fmla="*/ 179 h 278002"/>
                <a:gd name="connsiteX1" fmla="*/ 147659 w 197310"/>
                <a:gd name="connsiteY1" fmla="*/ 214492 h 278002"/>
                <a:gd name="connsiteX2" fmla="*/ 196871 w 197310"/>
                <a:gd name="connsiteY2" fmla="*/ 277992 h 278002"/>
                <a:gd name="connsiteX3" fmla="*/ 169884 w 197310"/>
                <a:gd name="connsiteY3" fmla="*/ 219254 h 278002"/>
                <a:gd name="connsiteX4" fmla="*/ 136546 w 197310"/>
                <a:gd name="connsiteY4" fmla="*/ 177979 h 278002"/>
                <a:gd name="connsiteX5" fmla="*/ 21 w 197310"/>
                <a:gd name="connsiteY5" fmla="*/ 179 h 27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310" h="278002">
                  <a:moveTo>
                    <a:pt x="21" y="179"/>
                  </a:moveTo>
                  <a:cubicBezTo>
                    <a:pt x="1873" y="6264"/>
                    <a:pt x="114851" y="168190"/>
                    <a:pt x="147659" y="214492"/>
                  </a:cubicBezTo>
                  <a:cubicBezTo>
                    <a:pt x="180467" y="260794"/>
                    <a:pt x="193167" y="277198"/>
                    <a:pt x="196871" y="277992"/>
                  </a:cubicBezTo>
                  <a:cubicBezTo>
                    <a:pt x="200575" y="278786"/>
                    <a:pt x="179938" y="235923"/>
                    <a:pt x="169884" y="219254"/>
                  </a:cubicBezTo>
                  <a:cubicBezTo>
                    <a:pt x="159830" y="202585"/>
                    <a:pt x="159036" y="211316"/>
                    <a:pt x="136546" y="177979"/>
                  </a:cubicBezTo>
                  <a:cubicBezTo>
                    <a:pt x="114056" y="144642"/>
                    <a:pt x="-1831" y="-5906"/>
                    <a:pt x="21" y="1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2" name="フリーフォーム: 図形 1291">
              <a:extLst>
                <a:ext uri="{FF2B5EF4-FFF2-40B4-BE49-F238E27FC236}">
                  <a16:creationId xmlns:a16="http://schemas.microsoft.com/office/drawing/2014/main" id="{0980A544-0F6D-4D60-AFF9-F022DAFD6A62}"/>
                </a:ext>
              </a:extLst>
            </p:cNvPr>
            <p:cNvSpPr/>
            <p:nvPr/>
          </p:nvSpPr>
          <p:spPr>
            <a:xfrm>
              <a:off x="6014355" y="4719608"/>
              <a:ext cx="195628" cy="555898"/>
            </a:xfrm>
            <a:custGeom>
              <a:avLst/>
              <a:gdLst>
                <a:gd name="connsiteX0" fmla="*/ 683 w 195628"/>
                <a:gd name="connsiteY0" fmla="*/ 30 h 555898"/>
                <a:gd name="connsiteX1" fmla="*/ 38783 w 195628"/>
                <a:gd name="connsiteY1" fmla="*/ 154017 h 555898"/>
                <a:gd name="connsiteX2" fmla="*/ 132445 w 195628"/>
                <a:gd name="connsiteY2" fmla="*/ 292130 h 555898"/>
                <a:gd name="connsiteX3" fmla="*/ 161020 w 195628"/>
                <a:gd name="connsiteY3" fmla="*/ 363567 h 555898"/>
                <a:gd name="connsiteX4" fmla="*/ 192770 w 195628"/>
                <a:gd name="connsiteY4" fmla="*/ 552480 h 555898"/>
                <a:gd name="connsiteX5" fmla="*/ 188008 w 195628"/>
                <a:gd name="connsiteY5" fmla="*/ 469930 h 555898"/>
                <a:gd name="connsiteX6" fmla="*/ 138795 w 195628"/>
                <a:gd name="connsiteY6" fmla="*/ 279430 h 555898"/>
                <a:gd name="connsiteX7" fmla="*/ 97520 w 195628"/>
                <a:gd name="connsiteY7" fmla="*/ 212755 h 555898"/>
                <a:gd name="connsiteX8" fmla="*/ 67358 w 195628"/>
                <a:gd name="connsiteY8" fmla="*/ 166717 h 555898"/>
                <a:gd name="connsiteX9" fmla="*/ 683 w 195628"/>
                <a:gd name="connsiteY9" fmla="*/ 30 h 55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628" h="555898">
                  <a:moveTo>
                    <a:pt x="683" y="30"/>
                  </a:moveTo>
                  <a:cubicBezTo>
                    <a:pt x="-4079" y="-2087"/>
                    <a:pt x="16823" y="105334"/>
                    <a:pt x="38783" y="154017"/>
                  </a:cubicBezTo>
                  <a:cubicBezTo>
                    <a:pt x="60743" y="202700"/>
                    <a:pt x="112072" y="257205"/>
                    <a:pt x="132445" y="292130"/>
                  </a:cubicBezTo>
                  <a:cubicBezTo>
                    <a:pt x="152818" y="327055"/>
                    <a:pt x="150966" y="320175"/>
                    <a:pt x="161020" y="363567"/>
                  </a:cubicBezTo>
                  <a:cubicBezTo>
                    <a:pt x="171074" y="406959"/>
                    <a:pt x="188272" y="534753"/>
                    <a:pt x="192770" y="552480"/>
                  </a:cubicBezTo>
                  <a:cubicBezTo>
                    <a:pt x="197268" y="570207"/>
                    <a:pt x="197004" y="515438"/>
                    <a:pt x="188008" y="469930"/>
                  </a:cubicBezTo>
                  <a:cubicBezTo>
                    <a:pt x="179012" y="424422"/>
                    <a:pt x="153876" y="322292"/>
                    <a:pt x="138795" y="279430"/>
                  </a:cubicBezTo>
                  <a:cubicBezTo>
                    <a:pt x="123714" y="236568"/>
                    <a:pt x="109426" y="231541"/>
                    <a:pt x="97520" y="212755"/>
                  </a:cubicBezTo>
                  <a:cubicBezTo>
                    <a:pt x="85614" y="193970"/>
                    <a:pt x="82439" y="197673"/>
                    <a:pt x="67358" y="166717"/>
                  </a:cubicBezTo>
                  <a:cubicBezTo>
                    <a:pt x="52277" y="135761"/>
                    <a:pt x="5445" y="2147"/>
                    <a:pt x="683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3" name="フリーフォーム: 図形 1292">
              <a:extLst>
                <a:ext uri="{FF2B5EF4-FFF2-40B4-BE49-F238E27FC236}">
                  <a16:creationId xmlns:a16="http://schemas.microsoft.com/office/drawing/2014/main" id="{89B59448-744B-4F6F-BB7B-492CF75329C4}"/>
                </a:ext>
              </a:extLst>
            </p:cNvPr>
            <p:cNvSpPr/>
            <p:nvPr/>
          </p:nvSpPr>
          <p:spPr>
            <a:xfrm>
              <a:off x="5879971" y="4562411"/>
              <a:ext cx="138465" cy="359545"/>
            </a:xfrm>
            <a:custGeom>
              <a:avLst/>
              <a:gdLst>
                <a:gd name="connsiteX0" fmla="*/ 129 w 138465"/>
                <a:gd name="connsiteY0" fmla="*/ 64 h 359545"/>
                <a:gd name="connsiteX1" fmla="*/ 55692 w 138465"/>
                <a:gd name="connsiteY1" fmla="*/ 160402 h 359545"/>
                <a:gd name="connsiteX2" fmla="*/ 52517 w 138465"/>
                <a:gd name="connsiteY2" fmla="*/ 215964 h 359545"/>
                <a:gd name="connsiteX3" fmla="*/ 138242 w 138465"/>
                <a:gd name="connsiteY3" fmla="*/ 358839 h 359545"/>
                <a:gd name="connsiteX4" fmla="*/ 76329 w 138465"/>
                <a:gd name="connsiteY4" fmla="*/ 268352 h 359545"/>
                <a:gd name="connsiteX5" fmla="*/ 42992 w 138465"/>
                <a:gd name="connsiteY5" fmla="*/ 211202 h 359545"/>
                <a:gd name="connsiteX6" fmla="*/ 39817 w 138465"/>
                <a:gd name="connsiteY6" fmla="*/ 141352 h 359545"/>
                <a:gd name="connsiteX7" fmla="*/ 129 w 138465"/>
                <a:gd name="connsiteY7" fmla="*/ 64 h 35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65" h="359545">
                  <a:moveTo>
                    <a:pt x="129" y="64"/>
                  </a:moveTo>
                  <a:cubicBezTo>
                    <a:pt x="2775" y="3239"/>
                    <a:pt x="46961" y="124419"/>
                    <a:pt x="55692" y="160402"/>
                  </a:cubicBezTo>
                  <a:cubicBezTo>
                    <a:pt x="64423" y="196385"/>
                    <a:pt x="38759" y="182891"/>
                    <a:pt x="52517" y="215964"/>
                  </a:cubicBezTo>
                  <a:cubicBezTo>
                    <a:pt x="66275" y="249037"/>
                    <a:pt x="134273" y="350108"/>
                    <a:pt x="138242" y="358839"/>
                  </a:cubicBezTo>
                  <a:cubicBezTo>
                    <a:pt x="142211" y="367570"/>
                    <a:pt x="92204" y="292958"/>
                    <a:pt x="76329" y="268352"/>
                  </a:cubicBezTo>
                  <a:cubicBezTo>
                    <a:pt x="60454" y="243746"/>
                    <a:pt x="49077" y="232369"/>
                    <a:pt x="42992" y="211202"/>
                  </a:cubicBezTo>
                  <a:cubicBezTo>
                    <a:pt x="36907" y="190035"/>
                    <a:pt x="43521" y="171515"/>
                    <a:pt x="39817" y="141352"/>
                  </a:cubicBezTo>
                  <a:cubicBezTo>
                    <a:pt x="36113" y="111190"/>
                    <a:pt x="-2517" y="-3111"/>
                    <a:pt x="129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4" name="フリーフォーム: 図形 1293">
              <a:extLst>
                <a:ext uri="{FF2B5EF4-FFF2-40B4-BE49-F238E27FC236}">
                  <a16:creationId xmlns:a16="http://schemas.microsoft.com/office/drawing/2014/main" id="{4DD51180-3927-4589-A952-B01471D76272}"/>
                </a:ext>
              </a:extLst>
            </p:cNvPr>
            <p:cNvSpPr/>
            <p:nvPr/>
          </p:nvSpPr>
          <p:spPr>
            <a:xfrm>
              <a:off x="5903481" y="4789140"/>
              <a:ext cx="259438" cy="506913"/>
            </a:xfrm>
            <a:custGeom>
              <a:avLst/>
              <a:gdLst>
                <a:gd name="connsiteX0" fmla="*/ 432 w 259438"/>
                <a:gd name="connsiteY0" fmla="*/ 348 h 506913"/>
                <a:gd name="connsiteX1" fmla="*/ 108382 w 259438"/>
                <a:gd name="connsiteY1" fmla="*/ 203548 h 506913"/>
                <a:gd name="connsiteX2" fmla="*/ 127432 w 259438"/>
                <a:gd name="connsiteY2" fmla="*/ 316260 h 506913"/>
                <a:gd name="connsiteX3" fmla="*/ 259194 w 259438"/>
                <a:gd name="connsiteY3" fmla="*/ 506760 h 506913"/>
                <a:gd name="connsiteX4" fmla="*/ 159182 w 259438"/>
                <a:gd name="connsiteY4" fmla="*/ 346423 h 506913"/>
                <a:gd name="connsiteX5" fmla="*/ 121082 w 259438"/>
                <a:gd name="connsiteY5" fmla="*/ 235298 h 506913"/>
                <a:gd name="connsiteX6" fmla="*/ 71869 w 259438"/>
                <a:gd name="connsiteY6" fmla="*/ 155923 h 506913"/>
                <a:gd name="connsiteX7" fmla="*/ 432 w 259438"/>
                <a:gd name="connsiteY7" fmla="*/ 348 h 50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438" h="506913">
                  <a:moveTo>
                    <a:pt x="432" y="348"/>
                  </a:moveTo>
                  <a:cubicBezTo>
                    <a:pt x="6517" y="8285"/>
                    <a:pt x="87215" y="150896"/>
                    <a:pt x="108382" y="203548"/>
                  </a:cubicBezTo>
                  <a:cubicBezTo>
                    <a:pt x="129549" y="256200"/>
                    <a:pt x="102297" y="265725"/>
                    <a:pt x="127432" y="316260"/>
                  </a:cubicBezTo>
                  <a:cubicBezTo>
                    <a:pt x="152567" y="366795"/>
                    <a:pt x="253902" y="501733"/>
                    <a:pt x="259194" y="506760"/>
                  </a:cubicBezTo>
                  <a:cubicBezTo>
                    <a:pt x="264486" y="511787"/>
                    <a:pt x="182201" y="391667"/>
                    <a:pt x="159182" y="346423"/>
                  </a:cubicBezTo>
                  <a:cubicBezTo>
                    <a:pt x="136163" y="301179"/>
                    <a:pt x="135634" y="267048"/>
                    <a:pt x="121082" y="235298"/>
                  </a:cubicBezTo>
                  <a:cubicBezTo>
                    <a:pt x="106530" y="203548"/>
                    <a:pt x="89596" y="189525"/>
                    <a:pt x="71869" y="155923"/>
                  </a:cubicBezTo>
                  <a:cubicBezTo>
                    <a:pt x="54142" y="122321"/>
                    <a:pt x="-5653" y="-7589"/>
                    <a:pt x="432" y="3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5" name="フリーフォーム: 図形 1294">
              <a:extLst>
                <a:ext uri="{FF2B5EF4-FFF2-40B4-BE49-F238E27FC236}">
                  <a16:creationId xmlns:a16="http://schemas.microsoft.com/office/drawing/2014/main" id="{C50924AF-4398-4DC6-A40A-ADF12A4EFD5D}"/>
                </a:ext>
              </a:extLst>
            </p:cNvPr>
            <p:cNvSpPr/>
            <p:nvPr/>
          </p:nvSpPr>
          <p:spPr>
            <a:xfrm>
              <a:off x="6170613" y="5302202"/>
              <a:ext cx="163512" cy="455966"/>
            </a:xfrm>
            <a:custGeom>
              <a:avLst/>
              <a:gdLst>
                <a:gd name="connsiteX0" fmla="*/ 0 w 163512"/>
                <a:gd name="connsiteY0" fmla="*/ 48 h 455966"/>
                <a:gd name="connsiteX1" fmla="*/ 82550 w 163512"/>
                <a:gd name="connsiteY1" fmla="*/ 134986 h 455966"/>
                <a:gd name="connsiteX2" fmla="*/ 90487 w 163512"/>
                <a:gd name="connsiteY2" fmla="*/ 188961 h 455966"/>
                <a:gd name="connsiteX3" fmla="*/ 85725 w 163512"/>
                <a:gd name="connsiteY3" fmla="*/ 249286 h 455966"/>
                <a:gd name="connsiteX4" fmla="*/ 87312 w 163512"/>
                <a:gd name="connsiteY4" fmla="*/ 293736 h 455966"/>
                <a:gd name="connsiteX5" fmla="*/ 112712 w 163512"/>
                <a:gd name="connsiteY5" fmla="*/ 361998 h 455966"/>
                <a:gd name="connsiteX6" fmla="*/ 163512 w 163512"/>
                <a:gd name="connsiteY6" fmla="*/ 455661 h 455966"/>
                <a:gd name="connsiteX7" fmla="*/ 112712 w 163512"/>
                <a:gd name="connsiteY7" fmla="*/ 388986 h 455966"/>
                <a:gd name="connsiteX8" fmla="*/ 79375 w 163512"/>
                <a:gd name="connsiteY8" fmla="*/ 306436 h 455966"/>
                <a:gd name="connsiteX9" fmla="*/ 80962 w 163512"/>
                <a:gd name="connsiteY9" fmla="*/ 150861 h 455966"/>
                <a:gd name="connsiteX10" fmla="*/ 0 w 163512"/>
                <a:gd name="connsiteY10" fmla="*/ 48 h 45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512" h="455966">
                  <a:moveTo>
                    <a:pt x="0" y="48"/>
                  </a:moveTo>
                  <a:cubicBezTo>
                    <a:pt x="265" y="-2598"/>
                    <a:pt x="67469" y="103501"/>
                    <a:pt x="82550" y="134986"/>
                  </a:cubicBezTo>
                  <a:cubicBezTo>
                    <a:pt x="97631" y="166471"/>
                    <a:pt x="89958" y="169911"/>
                    <a:pt x="90487" y="188961"/>
                  </a:cubicBezTo>
                  <a:cubicBezTo>
                    <a:pt x="91016" y="208011"/>
                    <a:pt x="86254" y="231824"/>
                    <a:pt x="85725" y="249286"/>
                  </a:cubicBezTo>
                  <a:cubicBezTo>
                    <a:pt x="85196" y="266748"/>
                    <a:pt x="82814" y="274951"/>
                    <a:pt x="87312" y="293736"/>
                  </a:cubicBezTo>
                  <a:cubicBezTo>
                    <a:pt x="91810" y="312521"/>
                    <a:pt x="100012" y="335011"/>
                    <a:pt x="112712" y="361998"/>
                  </a:cubicBezTo>
                  <a:cubicBezTo>
                    <a:pt x="125412" y="388985"/>
                    <a:pt x="163512" y="451163"/>
                    <a:pt x="163512" y="455661"/>
                  </a:cubicBezTo>
                  <a:cubicBezTo>
                    <a:pt x="163512" y="460159"/>
                    <a:pt x="126735" y="413857"/>
                    <a:pt x="112712" y="388986"/>
                  </a:cubicBezTo>
                  <a:cubicBezTo>
                    <a:pt x="98689" y="364115"/>
                    <a:pt x="84667" y="346124"/>
                    <a:pt x="79375" y="306436"/>
                  </a:cubicBezTo>
                  <a:cubicBezTo>
                    <a:pt x="74083" y="266749"/>
                    <a:pt x="92868" y="197692"/>
                    <a:pt x="80962" y="150861"/>
                  </a:cubicBezTo>
                  <a:cubicBezTo>
                    <a:pt x="69056" y="104030"/>
                    <a:pt x="-265" y="2694"/>
                    <a:pt x="0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6" name="フリーフォーム: 図形 1295">
              <a:extLst>
                <a:ext uri="{FF2B5EF4-FFF2-40B4-BE49-F238E27FC236}">
                  <a16:creationId xmlns:a16="http://schemas.microsoft.com/office/drawing/2014/main" id="{0661FACD-12DD-4688-8B61-85E1D1C345D8}"/>
                </a:ext>
              </a:extLst>
            </p:cNvPr>
            <p:cNvSpPr/>
            <p:nvPr/>
          </p:nvSpPr>
          <p:spPr>
            <a:xfrm>
              <a:off x="6215059" y="5326049"/>
              <a:ext cx="184627" cy="464756"/>
            </a:xfrm>
            <a:custGeom>
              <a:avLst/>
              <a:gdLst>
                <a:gd name="connsiteX0" fmla="*/ 4 w 184627"/>
                <a:gd name="connsiteY0" fmla="*/ 14 h 464756"/>
                <a:gd name="connsiteX1" fmla="*/ 52391 w 184627"/>
                <a:gd name="connsiteY1" fmla="*/ 120664 h 464756"/>
                <a:gd name="connsiteX2" fmla="*/ 55566 w 184627"/>
                <a:gd name="connsiteY2" fmla="*/ 209564 h 464756"/>
                <a:gd name="connsiteX3" fmla="*/ 73029 w 184627"/>
                <a:gd name="connsiteY3" fmla="*/ 271476 h 464756"/>
                <a:gd name="connsiteX4" fmla="*/ 184154 w 184627"/>
                <a:gd name="connsiteY4" fmla="*/ 463564 h 464756"/>
                <a:gd name="connsiteX5" fmla="*/ 111129 w 184627"/>
                <a:gd name="connsiteY5" fmla="*/ 347676 h 464756"/>
                <a:gd name="connsiteX6" fmla="*/ 63504 w 184627"/>
                <a:gd name="connsiteY6" fmla="*/ 244489 h 464756"/>
                <a:gd name="connsiteX7" fmla="*/ 65091 w 184627"/>
                <a:gd name="connsiteY7" fmla="*/ 169876 h 464756"/>
                <a:gd name="connsiteX8" fmla="*/ 55566 w 184627"/>
                <a:gd name="connsiteY8" fmla="*/ 112726 h 464756"/>
                <a:gd name="connsiteX9" fmla="*/ 4 w 184627"/>
                <a:gd name="connsiteY9" fmla="*/ 14 h 46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627" h="464756">
                  <a:moveTo>
                    <a:pt x="4" y="14"/>
                  </a:moveTo>
                  <a:cubicBezTo>
                    <a:pt x="-525" y="1337"/>
                    <a:pt x="43131" y="85739"/>
                    <a:pt x="52391" y="120664"/>
                  </a:cubicBezTo>
                  <a:cubicBezTo>
                    <a:pt x="61651" y="155589"/>
                    <a:pt x="52126" y="184429"/>
                    <a:pt x="55566" y="209564"/>
                  </a:cubicBezTo>
                  <a:cubicBezTo>
                    <a:pt x="59006" y="234699"/>
                    <a:pt x="51598" y="229143"/>
                    <a:pt x="73029" y="271476"/>
                  </a:cubicBezTo>
                  <a:cubicBezTo>
                    <a:pt x="94460" y="313809"/>
                    <a:pt x="177804" y="450864"/>
                    <a:pt x="184154" y="463564"/>
                  </a:cubicBezTo>
                  <a:cubicBezTo>
                    <a:pt x="190504" y="476264"/>
                    <a:pt x="131237" y="384189"/>
                    <a:pt x="111129" y="347676"/>
                  </a:cubicBezTo>
                  <a:cubicBezTo>
                    <a:pt x="91021" y="311163"/>
                    <a:pt x="71177" y="274122"/>
                    <a:pt x="63504" y="244489"/>
                  </a:cubicBezTo>
                  <a:cubicBezTo>
                    <a:pt x="55831" y="214856"/>
                    <a:pt x="66414" y="191836"/>
                    <a:pt x="65091" y="169876"/>
                  </a:cubicBezTo>
                  <a:cubicBezTo>
                    <a:pt x="63768" y="147916"/>
                    <a:pt x="62974" y="136803"/>
                    <a:pt x="55566" y="112726"/>
                  </a:cubicBezTo>
                  <a:cubicBezTo>
                    <a:pt x="48158" y="88649"/>
                    <a:pt x="533" y="-1309"/>
                    <a:pt x="4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7" name="フリーフォーム: 図形 1296">
              <a:extLst>
                <a:ext uri="{FF2B5EF4-FFF2-40B4-BE49-F238E27FC236}">
                  <a16:creationId xmlns:a16="http://schemas.microsoft.com/office/drawing/2014/main" id="{87ACE80A-E477-4212-AB84-ABF71D676B57}"/>
                </a:ext>
              </a:extLst>
            </p:cNvPr>
            <p:cNvSpPr/>
            <p:nvPr/>
          </p:nvSpPr>
          <p:spPr>
            <a:xfrm>
              <a:off x="6095947" y="5768582"/>
              <a:ext cx="325768" cy="208944"/>
            </a:xfrm>
            <a:custGeom>
              <a:avLst/>
              <a:gdLst>
                <a:gd name="connsiteX0" fmla="*/ 325491 w 325768"/>
                <a:gd name="connsiteY0" fmla="*/ 33731 h 208944"/>
                <a:gd name="connsiteX1" fmla="*/ 274691 w 325768"/>
                <a:gd name="connsiteY1" fmla="*/ 22618 h 208944"/>
                <a:gd name="connsiteX2" fmla="*/ 235003 w 325768"/>
                <a:gd name="connsiteY2" fmla="*/ 393 h 208944"/>
                <a:gd name="connsiteX3" fmla="*/ 203253 w 325768"/>
                <a:gd name="connsiteY3" fmla="*/ 43256 h 208944"/>
                <a:gd name="connsiteX4" fmla="*/ 109591 w 325768"/>
                <a:gd name="connsiteY4" fmla="*/ 105168 h 208944"/>
                <a:gd name="connsiteX5" fmla="*/ 60378 w 325768"/>
                <a:gd name="connsiteY5" fmla="*/ 125806 h 208944"/>
                <a:gd name="connsiteX6" fmla="*/ 53 w 325768"/>
                <a:gd name="connsiteY6" fmla="*/ 208356 h 208944"/>
                <a:gd name="connsiteX7" fmla="*/ 50853 w 325768"/>
                <a:gd name="connsiteY7" fmla="*/ 160731 h 208944"/>
                <a:gd name="connsiteX8" fmla="*/ 111178 w 325768"/>
                <a:gd name="connsiteY8" fmla="*/ 121043 h 208944"/>
                <a:gd name="connsiteX9" fmla="*/ 196903 w 325768"/>
                <a:gd name="connsiteY9" fmla="*/ 63893 h 208944"/>
                <a:gd name="connsiteX10" fmla="*/ 250878 w 325768"/>
                <a:gd name="connsiteY10" fmla="*/ 30556 h 208944"/>
                <a:gd name="connsiteX11" fmla="*/ 325491 w 325768"/>
                <a:gd name="connsiteY11" fmla="*/ 33731 h 20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768" h="208944">
                  <a:moveTo>
                    <a:pt x="325491" y="33731"/>
                  </a:moveTo>
                  <a:cubicBezTo>
                    <a:pt x="329460" y="32408"/>
                    <a:pt x="289772" y="28174"/>
                    <a:pt x="274691" y="22618"/>
                  </a:cubicBezTo>
                  <a:cubicBezTo>
                    <a:pt x="259610" y="17062"/>
                    <a:pt x="246909" y="-3047"/>
                    <a:pt x="235003" y="393"/>
                  </a:cubicBezTo>
                  <a:cubicBezTo>
                    <a:pt x="223097" y="3833"/>
                    <a:pt x="224155" y="25793"/>
                    <a:pt x="203253" y="43256"/>
                  </a:cubicBezTo>
                  <a:cubicBezTo>
                    <a:pt x="182351" y="60719"/>
                    <a:pt x="133403" y="91410"/>
                    <a:pt x="109591" y="105168"/>
                  </a:cubicBezTo>
                  <a:cubicBezTo>
                    <a:pt x="85779" y="118926"/>
                    <a:pt x="78634" y="108608"/>
                    <a:pt x="60378" y="125806"/>
                  </a:cubicBezTo>
                  <a:cubicBezTo>
                    <a:pt x="42122" y="143004"/>
                    <a:pt x="1640" y="202535"/>
                    <a:pt x="53" y="208356"/>
                  </a:cubicBezTo>
                  <a:cubicBezTo>
                    <a:pt x="-1535" y="214177"/>
                    <a:pt x="32332" y="175283"/>
                    <a:pt x="50853" y="160731"/>
                  </a:cubicBezTo>
                  <a:cubicBezTo>
                    <a:pt x="69374" y="146179"/>
                    <a:pt x="111178" y="121043"/>
                    <a:pt x="111178" y="121043"/>
                  </a:cubicBezTo>
                  <a:lnTo>
                    <a:pt x="196903" y="63893"/>
                  </a:lnTo>
                  <a:cubicBezTo>
                    <a:pt x="220186" y="48812"/>
                    <a:pt x="235003" y="33995"/>
                    <a:pt x="250878" y="30556"/>
                  </a:cubicBezTo>
                  <a:cubicBezTo>
                    <a:pt x="266753" y="27117"/>
                    <a:pt x="321522" y="35054"/>
                    <a:pt x="325491" y="33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8" name="フリーフォーム: 図形 1297">
              <a:extLst>
                <a:ext uri="{FF2B5EF4-FFF2-40B4-BE49-F238E27FC236}">
                  <a16:creationId xmlns:a16="http://schemas.microsoft.com/office/drawing/2014/main" id="{A088762B-3349-4D7D-8D86-C4D1FFD01788}"/>
                </a:ext>
              </a:extLst>
            </p:cNvPr>
            <p:cNvSpPr/>
            <p:nvPr/>
          </p:nvSpPr>
          <p:spPr>
            <a:xfrm>
              <a:off x="6100445" y="5806945"/>
              <a:ext cx="305122" cy="238131"/>
            </a:xfrm>
            <a:custGeom>
              <a:avLst/>
              <a:gdLst>
                <a:gd name="connsiteX0" fmla="*/ 305118 w 305122"/>
                <a:gd name="connsiteY0" fmla="*/ 130 h 238131"/>
                <a:gd name="connsiteX1" fmla="*/ 155893 w 305122"/>
                <a:gd name="connsiteY1" fmla="*/ 185868 h 238131"/>
                <a:gd name="connsiteX2" fmla="*/ 125730 w 305122"/>
                <a:gd name="connsiteY2" fmla="*/ 222380 h 238131"/>
                <a:gd name="connsiteX3" fmla="*/ 84455 w 305122"/>
                <a:gd name="connsiteY3" fmla="*/ 220793 h 238131"/>
                <a:gd name="connsiteX4" fmla="*/ 318 w 305122"/>
                <a:gd name="connsiteY4" fmla="*/ 209680 h 238131"/>
                <a:gd name="connsiteX5" fmla="*/ 117793 w 305122"/>
                <a:gd name="connsiteY5" fmla="*/ 236668 h 238131"/>
                <a:gd name="connsiteX6" fmla="*/ 160655 w 305122"/>
                <a:gd name="connsiteY6" fmla="*/ 157293 h 238131"/>
                <a:gd name="connsiteX7" fmla="*/ 305118 w 305122"/>
                <a:gd name="connsiteY7" fmla="*/ 130 h 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122" h="238131">
                  <a:moveTo>
                    <a:pt x="305118" y="130"/>
                  </a:moveTo>
                  <a:cubicBezTo>
                    <a:pt x="304324" y="4892"/>
                    <a:pt x="185791" y="148826"/>
                    <a:pt x="155893" y="185868"/>
                  </a:cubicBezTo>
                  <a:cubicBezTo>
                    <a:pt x="125995" y="222910"/>
                    <a:pt x="137636" y="216559"/>
                    <a:pt x="125730" y="222380"/>
                  </a:cubicBezTo>
                  <a:cubicBezTo>
                    <a:pt x="113824" y="228201"/>
                    <a:pt x="105357" y="222910"/>
                    <a:pt x="84455" y="220793"/>
                  </a:cubicBezTo>
                  <a:cubicBezTo>
                    <a:pt x="63553" y="218676"/>
                    <a:pt x="-5238" y="207034"/>
                    <a:pt x="318" y="209680"/>
                  </a:cubicBezTo>
                  <a:cubicBezTo>
                    <a:pt x="5874" y="212326"/>
                    <a:pt x="91070" y="245399"/>
                    <a:pt x="117793" y="236668"/>
                  </a:cubicBezTo>
                  <a:cubicBezTo>
                    <a:pt x="144516" y="227937"/>
                    <a:pt x="130493" y="192747"/>
                    <a:pt x="160655" y="157293"/>
                  </a:cubicBezTo>
                  <a:cubicBezTo>
                    <a:pt x="190817" y="121839"/>
                    <a:pt x="305912" y="-4632"/>
                    <a:pt x="305118" y="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99" name="フリーフォーム: 図形 1298">
              <a:extLst>
                <a:ext uri="{FF2B5EF4-FFF2-40B4-BE49-F238E27FC236}">
                  <a16:creationId xmlns:a16="http://schemas.microsoft.com/office/drawing/2014/main" id="{959B2809-E516-4369-B41A-315C6980E809}"/>
                </a:ext>
              </a:extLst>
            </p:cNvPr>
            <p:cNvSpPr/>
            <p:nvPr/>
          </p:nvSpPr>
          <p:spPr>
            <a:xfrm>
              <a:off x="5846293" y="4741637"/>
              <a:ext cx="51522" cy="268677"/>
            </a:xfrm>
            <a:custGeom>
              <a:avLst/>
              <a:gdLst>
                <a:gd name="connsiteX0" fmla="*/ 470 w 51522"/>
                <a:gd name="connsiteY0" fmla="*/ 226 h 268677"/>
                <a:gd name="connsiteX1" fmla="*/ 6820 w 51522"/>
                <a:gd name="connsiteY1" fmla="*/ 128813 h 268677"/>
                <a:gd name="connsiteX2" fmla="*/ 51270 w 51522"/>
                <a:gd name="connsiteY2" fmla="*/ 268513 h 268677"/>
                <a:gd name="connsiteX3" fmla="*/ 24282 w 51522"/>
                <a:gd name="connsiteY3" fmla="*/ 155801 h 268677"/>
                <a:gd name="connsiteX4" fmla="*/ 9995 w 51522"/>
                <a:gd name="connsiteY4" fmla="*/ 98651 h 268677"/>
                <a:gd name="connsiteX5" fmla="*/ 470 w 51522"/>
                <a:gd name="connsiteY5" fmla="*/ 226 h 26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22" h="268677">
                  <a:moveTo>
                    <a:pt x="470" y="226"/>
                  </a:moveTo>
                  <a:cubicBezTo>
                    <a:pt x="-59" y="5253"/>
                    <a:pt x="-1647" y="84098"/>
                    <a:pt x="6820" y="128813"/>
                  </a:cubicBezTo>
                  <a:cubicBezTo>
                    <a:pt x="15287" y="173528"/>
                    <a:pt x="48360" y="264015"/>
                    <a:pt x="51270" y="268513"/>
                  </a:cubicBezTo>
                  <a:cubicBezTo>
                    <a:pt x="54180" y="273011"/>
                    <a:pt x="31161" y="184111"/>
                    <a:pt x="24282" y="155801"/>
                  </a:cubicBezTo>
                  <a:cubicBezTo>
                    <a:pt x="17403" y="127491"/>
                    <a:pt x="12641" y="121934"/>
                    <a:pt x="9995" y="98651"/>
                  </a:cubicBezTo>
                  <a:cubicBezTo>
                    <a:pt x="7349" y="75368"/>
                    <a:pt x="999" y="-4801"/>
                    <a:pt x="470" y="2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0" name="フリーフォーム: 図形 1299">
              <a:extLst>
                <a:ext uri="{FF2B5EF4-FFF2-40B4-BE49-F238E27FC236}">
                  <a16:creationId xmlns:a16="http://schemas.microsoft.com/office/drawing/2014/main" id="{99AECCEC-30E4-437A-86D3-08E8EC6A83CB}"/>
                </a:ext>
              </a:extLst>
            </p:cNvPr>
            <p:cNvSpPr/>
            <p:nvPr/>
          </p:nvSpPr>
          <p:spPr>
            <a:xfrm>
              <a:off x="5900738" y="5024183"/>
              <a:ext cx="67293" cy="591090"/>
            </a:xfrm>
            <a:custGeom>
              <a:avLst/>
              <a:gdLst>
                <a:gd name="connsiteX0" fmla="*/ 11112 w 67293"/>
                <a:gd name="connsiteY0" fmla="*/ 255 h 591090"/>
                <a:gd name="connsiteX1" fmla="*/ 0 w 67293"/>
                <a:gd name="connsiteY1" fmla="*/ 273305 h 591090"/>
                <a:gd name="connsiteX2" fmla="*/ 11112 w 67293"/>
                <a:gd name="connsiteY2" fmla="*/ 351092 h 591090"/>
                <a:gd name="connsiteX3" fmla="*/ 66675 w 67293"/>
                <a:gd name="connsiteY3" fmla="*/ 589217 h 591090"/>
                <a:gd name="connsiteX4" fmla="*/ 39687 w 67293"/>
                <a:gd name="connsiteY4" fmla="*/ 455867 h 591090"/>
                <a:gd name="connsiteX5" fmla="*/ 20637 w 67293"/>
                <a:gd name="connsiteY5" fmla="*/ 339980 h 591090"/>
                <a:gd name="connsiteX6" fmla="*/ 9525 w 67293"/>
                <a:gd name="connsiteY6" fmla="*/ 225680 h 591090"/>
                <a:gd name="connsiteX7" fmla="*/ 11112 w 67293"/>
                <a:gd name="connsiteY7" fmla="*/ 255 h 59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93" h="591090">
                  <a:moveTo>
                    <a:pt x="11112" y="255"/>
                  </a:moveTo>
                  <a:cubicBezTo>
                    <a:pt x="9524" y="8193"/>
                    <a:pt x="0" y="214832"/>
                    <a:pt x="0" y="273305"/>
                  </a:cubicBezTo>
                  <a:cubicBezTo>
                    <a:pt x="0" y="331778"/>
                    <a:pt x="-1" y="298440"/>
                    <a:pt x="11112" y="351092"/>
                  </a:cubicBezTo>
                  <a:cubicBezTo>
                    <a:pt x="22225" y="403744"/>
                    <a:pt x="61912" y="571754"/>
                    <a:pt x="66675" y="589217"/>
                  </a:cubicBezTo>
                  <a:cubicBezTo>
                    <a:pt x="71438" y="606680"/>
                    <a:pt x="47360" y="497406"/>
                    <a:pt x="39687" y="455867"/>
                  </a:cubicBezTo>
                  <a:cubicBezTo>
                    <a:pt x="32014" y="414328"/>
                    <a:pt x="25664" y="378344"/>
                    <a:pt x="20637" y="339980"/>
                  </a:cubicBezTo>
                  <a:cubicBezTo>
                    <a:pt x="15610" y="301616"/>
                    <a:pt x="9260" y="279920"/>
                    <a:pt x="9525" y="225680"/>
                  </a:cubicBezTo>
                  <a:cubicBezTo>
                    <a:pt x="9790" y="171440"/>
                    <a:pt x="12700" y="-7683"/>
                    <a:pt x="11112" y="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1" name="フリーフォーム: 図形 1300">
              <a:extLst>
                <a:ext uri="{FF2B5EF4-FFF2-40B4-BE49-F238E27FC236}">
                  <a16:creationId xmlns:a16="http://schemas.microsoft.com/office/drawing/2014/main" id="{A51E24B5-C4BF-4B0B-BAE9-6F2492EC935F}"/>
                </a:ext>
              </a:extLst>
            </p:cNvPr>
            <p:cNvSpPr/>
            <p:nvPr/>
          </p:nvSpPr>
          <p:spPr>
            <a:xfrm>
              <a:off x="5953751" y="5538070"/>
              <a:ext cx="123326" cy="430989"/>
            </a:xfrm>
            <a:custGeom>
              <a:avLst/>
              <a:gdLst>
                <a:gd name="connsiteX0" fmla="*/ 962 w 123326"/>
                <a:gd name="connsiteY0" fmla="*/ 718 h 430989"/>
                <a:gd name="connsiteX1" fmla="*/ 80337 w 123326"/>
                <a:gd name="connsiteY1" fmla="*/ 295993 h 430989"/>
                <a:gd name="connsiteX2" fmla="*/ 123199 w 123326"/>
                <a:gd name="connsiteY2" fmla="*/ 430930 h 430989"/>
                <a:gd name="connsiteX3" fmla="*/ 67637 w 123326"/>
                <a:gd name="connsiteY3" fmla="*/ 311868 h 430989"/>
                <a:gd name="connsiteX4" fmla="*/ 37474 w 123326"/>
                <a:gd name="connsiteY4" fmla="*/ 215030 h 430989"/>
                <a:gd name="connsiteX5" fmla="*/ 962 w 123326"/>
                <a:gd name="connsiteY5" fmla="*/ 718 h 43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26" h="430989">
                  <a:moveTo>
                    <a:pt x="962" y="718"/>
                  </a:moveTo>
                  <a:cubicBezTo>
                    <a:pt x="8106" y="14212"/>
                    <a:pt x="59964" y="224291"/>
                    <a:pt x="80337" y="295993"/>
                  </a:cubicBezTo>
                  <a:cubicBezTo>
                    <a:pt x="100710" y="367695"/>
                    <a:pt x="125316" y="428284"/>
                    <a:pt x="123199" y="430930"/>
                  </a:cubicBezTo>
                  <a:cubicBezTo>
                    <a:pt x="121082" y="433576"/>
                    <a:pt x="81924" y="347851"/>
                    <a:pt x="67637" y="311868"/>
                  </a:cubicBezTo>
                  <a:cubicBezTo>
                    <a:pt x="53350" y="275885"/>
                    <a:pt x="46470" y="262390"/>
                    <a:pt x="37474" y="215030"/>
                  </a:cubicBezTo>
                  <a:cubicBezTo>
                    <a:pt x="28478" y="167670"/>
                    <a:pt x="-6182" y="-12776"/>
                    <a:pt x="962" y="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2" name="フリーフォーム: 図形 1301">
              <a:extLst>
                <a:ext uri="{FF2B5EF4-FFF2-40B4-BE49-F238E27FC236}">
                  <a16:creationId xmlns:a16="http://schemas.microsoft.com/office/drawing/2014/main" id="{220D71BD-F64C-4188-A392-D8FDBBF59ED7}"/>
                </a:ext>
              </a:extLst>
            </p:cNvPr>
            <p:cNvSpPr/>
            <p:nvPr/>
          </p:nvSpPr>
          <p:spPr>
            <a:xfrm>
              <a:off x="7508471" y="4291769"/>
              <a:ext cx="356232" cy="169175"/>
            </a:xfrm>
            <a:custGeom>
              <a:avLst/>
              <a:gdLst>
                <a:gd name="connsiteX0" fmla="*/ 404 w 356232"/>
                <a:gd name="connsiteY0" fmla="*/ 831 h 169175"/>
                <a:gd name="connsiteX1" fmla="*/ 117879 w 356232"/>
                <a:gd name="connsiteY1" fmla="*/ 108781 h 169175"/>
                <a:gd name="connsiteX2" fmla="*/ 244879 w 356232"/>
                <a:gd name="connsiteY2" fmla="*/ 161169 h 169175"/>
                <a:gd name="connsiteX3" fmla="*/ 354417 w 356232"/>
                <a:gd name="connsiteY3" fmla="*/ 169106 h 169175"/>
                <a:gd name="connsiteX4" fmla="*/ 308379 w 356232"/>
                <a:gd name="connsiteY4" fmla="*/ 162756 h 169175"/>
                <a:gd name="connsiteX5" fmla="*/ 244879 w 356232"/>
                <a:gd name="connsiteY5" fmla="*/ 146881 h 169175"/>
                <a:gd name="connsiteX6" fmla="*/ 84542 w 356232"/>
                <a:gd name="connsiteY6" fmla="*/ 62744 h 169175"/>
                <a:gd name="connsiteX7" fmla="*/ 404 w 356232"/>
                <a:gd name="connsiteY7" fmla="*/ 831 h 16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232" h="169175">
                  <a:moveTo>
                    <a:pt x="404" y="831"/>
                  </a:moveTo>
                  <a:cubicBezTo>
                    <a:pt x="5960" y="8504"/>
                    <a:pt x="77133" y="82058"/>
                    <a:pt x="117879" y="108781"/>
                  </a:cubicBezTo>
                  <a:cubicBezTo>
                    <a:pt x="158625" y="135504"/>
                    <a:pt x="205456" y="151115"/>
                    <a:pt x="244879" y="161169"/>
                  </a:cubicBezTo>
                  <a:cubicBezTo>
                    <a:pt x="284302" y="171223"/>
                    <a:pt x="343834" y="168841"/>
                    <a:pt x="354417" y="169106"/>
                  </a:cubicBezTo>
                  <a:cubicBezTo>
                    <a:pt x="365000" y="169371"/>
                    <a:pt x="326635" y="166460"/>
                    <a:pt x="308379" y="162756"/>
                  </a:cubicBezTo>
                  <a:cubicBezTo>
                    <a:pt x="290123" y="159052"/>
                    <a:pt x="282185" y="163550"/>
                    <a:pt x="244879" y="146881"/>
                  </a:cubicBezTo>
                  <a:cubicBezTo>
                    <a:pt x="207573" y="130212"/>
                    <a:pt x="121319" y="84969"/>
                    <a:pt x="84542" y="62744"/>
                  </a:cubicBezTo>
                  <a:cubicBezTo>
                    <a:pt x="47765" y="40519"/>
                    <a:pt x="-5152" y="-6842"/>
                    <a:pt x="404" y="8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3" name="フリーフォーム: 図形 1302">
              <a:extLst>
                <a:ext uri="{FF2B5EF4-FFF2-40B4-BE49-F238E27FC236}">
                  <a16:creationId xmlns:a16="http://schemas.microsoft.com/office/drawing/2014/main" id="{98E81CFB-E4F1-42C4-9690-C3A639AC8860}"/>
                </a:ext>
              </a:extLst>
            </p:cNvPr>
            <p:cNvSpPr/>
            <p:nvPr/>
          </p:nvSpPr>
          <p:spPr>
            <a:xfrm>
              <a:off x="7600742" y="4190925"/>
              <a:ext cx="385971" cy="191087"/>
            </a:xfrm>
            <a:custGeom>
              <a:avLst/>
              <a:gdLst>
                <a:gd name="connsiteX0" fmla="*/ 385971 w 385971"/>
                <a:gd name="connsiteY0" fmla="*/ 131838 h 191087"/>
                <a:gd name="connsiteX1" fmla="*/ 282783 w 385971"/>
                <a:gd name="connsiteY1" fmla="*/ 190575 h 191087"/>
                <a:gd name="connsiteX2" fmla="*/ 224046 w 385971"/>
                <a:gd name="connsiteY2" fmla="*/ 162000 h 191087"/>
                <a:gd name="connsiteX3" fmla="*/ 57358 w 385971"/>
                <a:gd name="connsiteY3" fmla="*/ 82625 h 191087"/>
                <a:gd name="connsiteX4" fmla="*/ 208 w 385971"/>
                <a:gd name="connsiteY4" fmla="*/ 75 h 191087"/>
                <a:gd name="connsiteX5" fmla="*/ 49421 w 385971"/>
                <a:gd name="connsiteY5" fmla="*/ 69925 h 191087"/>
                <a:gd name="connsiteX6" fmla="*/ 281196 w 385971"/>
                <a:gd name="connsiteY6" fmla="*/ 176288 h 191087"/>
                <a:gd name="connsiteX7" fmla="*/ 385971 w 385971"/>
                <a:gd name="connsiteY7" fmla="*/ 131838 h 19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5971" h="191087">
                  <a:moveTo>
                    <a:pt x="385971" y="131838"/>
                  </a:moveTo>
                  <a:cubicBezTo>
                    <a:pt x="386235" y="134219"/>
                    <a:pt x="309770" y="185548"/>
                    <a:pt x="282783" y="190575"/>
                  </a:cubicBezTo>
                  <a:cubicBezTo>
                    <a:pt x="255796" y="195602"/>
                    <a:pt x="224046" y="162000"/>
                    <a:pt x="224046" y="162000"/>
                  </a:cubicBezTo>
                  <a:cubicBezTo>
                    <a:pt x="186475" y="144008"/>
                    <a:pt x="94664" y="109612"/>
                    <a:pt x="57358" y="82625"/>
                  </a:cubicBezTo>
                  <a:cubicBezTo>
                    <a:pt x="20052" y="55637"/>
                    <a:pt x="1531" y="2192"/>
                    <a:pt x="208" y="75"/>
                  </a:cubicBezTo>
                  <a:cubicBezTo>
                    <a:pt x="-1115" y="-2042"/>
                    <a:pt x="2590" y="40556"/>
                    <a:pt x="49421" y="69925"/>
                  </a:cubicBezTo>
                  <a:cubicBezTo>
                    <a:pt x="96252" y="99294"/>
                    <a:pt x="228544" y="164646"/>
                    <a:pt x="281196" y="176288"/>
                  </a:cubicBezTo>
                  <a:cubicBezTo>
                    <a:pt x="333848" y="187930"/>
                    <a:pt x="385707" y="129457"/>
                    <a:pt x="385971" y="1318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4" name="フリーフォーム: 図形 1303">
              <a:extLst>
                <a:ext uri="{FF2B5EF4-FFF2-40B4-BE49-F238E27FC236}">
                  <a16:creationId xmlns:a16="http://schemas.microsoft.com/office/drawing/2014/main" id="{5640F384-9DDD-4546-8575-070616FF3110}"/>
                </a:ext>
              </a:extLst>
            </p:cNvPr>
            <p:cNvSpPr/>
            <p:nvPr/>
          </p:nvSpPr>
          <p:spPr>
            <a:xfrm>
              <a:off x="7661223" y="4103674"/>
              <a:ext cx="326622" cy="198173"/>
            </a:xfrm>
            <a:custGeom>
              <a:avLst/>
              <a:gdLst>
                <a:gd name="connsiteX0" fmla="*/ 52 w 326622"/>
                <a:gd name="connsiteY0" fmla="*/ 14 h 198173"/>
                <a:gd name="connsiteX1" fmla="*/ 184202 w 326622"/>
                <a:gd name="connsiteY1" fmla="*/ 47639 h 198173"/>
                <a:gd name="connsiteX2" fmla="*/ 281040 w 326622"/>
                <a:gd name="connsiteY2" fmla="*/ 104789 h 198173"/>
                <a:gd name="connsiteX3" fmla="*/ 325490 w 326622"/>
                <a:gd name="connsiteY3" fmla="*/ 196864 h 198173"/>
                <a:gd name="connsiteX4" fmla="*/ 308027 w 326622"/>
                <a:gd name="connsiteY4" fmla="*/ 154001 h 198173"/>
                <a:gd name="connsiteX5" fmla="*/ 250877 w 326622"/>
                <a:gd name="connsiteY5" fmla="*/ 84151 h 198173"/>
                <a:gd name="connsiteX6" fmla="*/ 203252 w 326622"/>
                <a:gd name="connsiteY6" fmla="*/ 52401 h 198173"/>
                <a:gd name="connsiteX7" fmla="*/ 52 w 326622"/>
                <a:gd name="connsiteY7" fmla="*/ 14 h 1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622" h="198173">
                  <a:moveTo>
                    <a:pt x="52" y="14"/>
                  </a:moveTo>
                  <a:cubicBezTo>
                    <a:pt x="-3123" y="-780"/>
                    <a:pt x="137371" y="30177"/>
                    <a:pt x="184202" y="47639"/>
                  </a:cubicBezTo>
                  <a:cubicBezTo>
                    <a:pt x="231033" y="65102"/>
                    <a:pt x="257492" y="79918"/>
                    <a:pt x="281040" y="104789"/>
                  </a:cubicBezTo>
                  <a:cubicBezTo>
                    <a:pt x="304588" y="129660"/>
                    <a:pt x="320992" y="188662"/>
                    <a:pt x="325490" y="196864"/>
                  </a:cubicBezTo>
                  <a:cubicBezTo>
                    <a:pt x="329988" y="205066"/>
                    <a:pt x="320462" y="172786"/>
                    <a:pt x="308027" y="154001"/>
                  </a:cubicBezTo>
                  <a:cubicBezTo>
                    <a:pt x="295592" y="135216"/>
                    <a:pt x="268339" y="101084"/>
                    <a:pt x="250877" y="84151"/>
                  </a:cubicBezTo>
                  <a:cubicBezTo>
                    <a:pt x="233415" y="67218"/>
                    <a:pt x="247437" y="64043"/>
                    <a:pt x="203252" y="52401"/>
                  </a:cubicBezTo>
                  <a:lnTo>
                    <a:pt x="52" y="1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5" name="フリーフォーム: 図形 1304">
              <a:extLst>
                <a:ext uri="{FF2B5EF4-FFF2-40B4-BE49-F238E27FC236}">
                  <a16:creationId xmlns:a16="http://schemas.microsoft.com/office/drawing/2014/main" id="{876AFFDD-6DF4-4FCA-8D0E-1A3A6B13B412}"/>
                </a:ext>
              </a:extLst>
            </p:cNvPr>
            <p:cNvSpPr/>
            <p:nvPr/>
          </p:nvSpPr>
          <p:spPr>
            <a:xfrm>
              <a:off x="7635058" y="4128865"/>
              <a:ext cx="105611" cy="156856"/>
            </a:xfrm>
            <a:custGeom>
              <a:avLst/>
              <a:gdLst>
                <a:gd name="connsiteX0" fmla="*/ 105592 w 105611"/>
                <a:gd name="connsiteY0" fmla="*/ 223 h 156856"/>
                <a:gd name="connsiteX1" fmla="*/ 24630 w 105611"/>
                <a:gd name="connsiteY1" fmla="*/ 39910 h 156856"/>
                <a:gd name="connsiteX2" fmla="*/ 19867 w 105611"/>
                <a:gd name="connsiteY2" fmla="*/ 81185 h 156856"/>
                <a:gd name="connsiteX3" fmla="*/ 59555 w 105611"/>
                <a:gd name="connsiteY3" fmla="*/ 155798 h 156856"/>
                <a:gd name="connsiteX4" fmla="*/ 34155 w 105611"/>
                <a:gd name="connsiteY4" fmla="*/ 120873 h 156856"/>
                <a:gd name="connsiteX5" fmla="*/ 817 w 105611"/>
                <a:gd name="connsiteY5" fmla="*/ 62135 h 156856"/>
                <a:gd name="connsiteX6" fmla="*/ 16692 w 105611"/>
                <a:gd name="connsiteY6" fmla="*/ 25623 h 156856"/>
                <a:gd name="connsiteX7" fmla="*/ 105592 w 105611"/>
                <a:gd name="connsiteY7" fmla="*/ 223 h 15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611" h="156856">
                  <a:moveTo>
                    <a:pt x="105592" y="223"/>
                  </a:moveTo>
                  <a:cubicBezTo>
                    <a:pt x="106915" y="2604"/>
                    <a:pt x="38917" y="26416"/>
                    <a:pt x="24630" y="39910"/>
                  </a:cubicBezTo>
                  <a:cubicBezTo>
                    <a:pt x="10343" y="53404"/>
                    <a:pt x="14046" y="61870"/>
                    <a:pt x="19867" y="81185"/>
                  </a:cubicBezTo>
                  <a:cubicBezTo>
                    <a:pt x="25688" y="100500"/>
                    <a:pt x="57174" y="149183"/>
                    <a:pt x="59555" y="155798"/>
                  </a:cubicBezTo>
                  <a:cubicBezTo>
                    <a:pt x="61936" y="162413"/>
                    <a:pt x="43945" y="136484"/>
                    <a:pt x="34155" y="120873"/>
                  </a:cubicBezTo>
                  <a:cubicBezTo>
                    <a:pt x="24365" y="105263"/>
                    <a:pt x="3727" y="78010"/>
                    <a:pt x="817" y="62135"/>
                  </a:cubicBezTo>
                  <a:cubicBezTo>
                    <a:pt x="-2093" y="46260"/>
                    <a:pt x="2669" y="36206"/>
                    <a:pt x="16692" y="25623"/>
                  </a:cubicBezTo>
                  <a:cubicBezTo>
                    <a:pt x="30715" y="15040"/>
                    <a:pt x="104269" y="-2158"/>
                    <a:pt x="105592" y="2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6" name="フリーフォーム: 図形 1305">
              <a:extLst>
                <a:ext uri="{FF2B5EF4-FFF2-40B4-BE49-F238E27FC236}">
                  <a16:creationId xmlns:a16="http://schemas.microsoft.com/office/drawing/2014/main" id="{EC8674E4-7D08-4584-9435-FEECF36C3040}"/>
                </a:ext>
              </a:extLst>
            </p:cNvPr>
            <p:cNvSpPr/>
            <p:nvPr/>
          </p:nvSpPr>
          <p:spPr>
            <a:xfrm>
              <a:off x="7800545" y="4376304"/>
              <a:ext cx="154577" cy="69746"/>
            </a:xfrm>
            <a:custGeom>
              <a:avLst/>
              <a:gdLst>
                <a:gd name="connsiteX0" fmla="*/ 154418 w 154577"/>
                <a:gd name="connsiteY0" fmla="*/ 434 h 69746"/>
                <a:gd name="connsiteX1" fmla="*/ 6780 w 154577"/>
                <a:gd name="connsiteY1" fmla="*/ 68696 h 69746"/>
                <a:gd name="connsiteX2" fmla="*/ 35355 w 154577"/>
                <a:gd name="connsiteY2" fmla="*/ 40121 h 69746"/>
                <a:gd name="connsiteX3" fmla="*/ 154418 w 154577"/>
                <a:gd name="connsiteY3" fmla="*/ 434 h 6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577" h="69746">
                  <a:moveTo>
                    <a:pt x="154418" y="434"/>
                  </a:moveTo>
                  <a:cubicBezTo>
                    <a:pt x="149656" y="5196"/>
                    <a:pt x="26624" y="62081"/>
                    <a:pt x="6780" y="68696"/>
                  </a:cubicBezTo>
                  <a:cubicBezTo>
                    <a:pt x="-13064" y="75311"/>
                    <a:pt x="14982" y="48852"/>
                    <a:pt x="35355" y="40121"/>
                  </a:cubicBezTo>
                  <a:cubicBezTo>
                    <a:pt x="55728" y="31390"/>
                    <a:pt x="159180" y="-4328"/>
                    <a:pt x="154418" y="4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7" name="フリーフォーム: 図形 1306">
              <a:extLst>
                <a:ext uri="{FF2B5EF4-FFF2-40B4-BE49-F238E27FC236}">
                  <a16:creationId xmlns:a16="http://schemas.microsoft.com/office/drawing/2014/main" id="{A68F1211-5F99-4172-9523-85801FF77E09}"/>
                </a:ext>
              </a:extLst>
            </p:cNvPr>
            <p:cNvSpPr/>
            <p:nvPr/>
          </p:nvSpPr>
          <p:spPr>
            <a:xfrm>
              <a:off x="7716734" y="4184648"/>
              <a:ext cx="142988" cy="115983"/>
            </a:xfrm>
            <a:custGeom>
              <a:avLst/>
              <a:gdLst>
                <a:gd name="connsiteX0" fmla="*/ 104 w 142988"/>
                <a:gd name="connsiteY0" fmla="*/ 2 h 115983"/>
                <a:gd name="connsiteX1" fmla="*/ 103291 w 142988"/>
                <a:gd name="connsiteY1" fmla="*/ 34927 h 115983"/>
                <a:gd name="connsiteX2" fmla="*/ 142979 w 142988"/>
                <a:gd name="connsiteY2" fmla="*/ 101602 h 115983"/>
                <a:gd name="connsiteX3" fmla="*/ 106466 w 142988"/>
                <a:gd name="connsiteY3" fmla="*/ 115890 h 115983"/>
                <a:gd name="connsiteX4" fmla="*/ 57254 w 142988"/>
                <a:gd name="connsiteY4" fmla="*/ 98427 h 115983"/>
                <a:gd name="connsiteX5" fmla="*/ 119166 w 142988"/>
                <a:gd name="connsiteY5" fmla="*/ 100015 h 115983"/>
                <a:gd name="connsiteX6" fmla="*/ 141391 w 142988"/>
                <a:gd name="connsiteY6" fmla="*/ 60327 h 115983"/>
                <a:gd name="connsiteX7" fmla="*/ 123929 w 142988"/>
                <a:gd name="connsiteY7" fmla="*/ 36515 h 115983"/>
                <a:gd name="connsiteX8" fmla="*/ 104 w 142988"/>
                <a:gd name="connsiteY8" fmla="*/ 2 h 11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88" h="115983">
                  <a:moveTo>
                    <a:pt x="104" y="2"/>
                  </a:moveTo>
                  <a:cubicBezTo>
                    <a:pt x="-3336" y="-263"/>
                    <a:pt x="79479" y="17994"/>
                    <a:pt x="103291" y="34927"/>
                  </a:cubicBezTo>
                  <a:cubicBezTo>
                    <a:pt x="127104" y="51860"/>
                    <a:pt x="142450" y="88108"/>
                    <a:pt x="142979" y="101602"/>
                  </a:cubicBezTo>
                  <a:cubicBezTo>
                    <a:pt x="143508" y="115096"/>
                    <a:pt x="120754" y="116419"/>
                    <a:pt x="106466" y="115890"/>
                  </a:cubicBezTo>
                  <a:cubicBezTo>
                    <a:pt x="92179" y="115361"/>
                    <a:pt x="55137" y="101073"/>
                    <a:pt x="57254" y="98427"/>
                  </a:cubicBezTo>
                  <a:cubicBezTo>
                    <a:pt x="59371" y="95781"/>
                    <a:pt x="105143" y="106365"/>
                    <a:pt x="119166" y="100015"/>
                  </a:cubicBezTo>
                  <a:cubicBezTo>
                    <a:pt x="133189" y="93665"/>
                    <a:pt x="140597" y="70910"/>
                    <a:pt x="141391" y="60327"/>
                  </a:cubicBezTo>
                  <a:cubicBezTo>
                    <a:pt x="142185" y="49744"/>
                    <a:pt x="146948" y="46305"/>
                    <a:pt x="123929" y="36515"/>
                  </a:cubicBezTo>
                  <a:cubicBezTo>
                    <a:pt x="100910" y="26726"/>
                    <a:pt x="3544" y="267"/>
                    <a:pt x="10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8" name="フリーフォーム: 図形 1307">
              <a:extLst>
                <a:ext uri="{FF2B5EF4-FFF2-40B4-BE49-F238E27FC236}">
                  <a16:creationId xmlns:a16="http://schemas.microsoft.com/office/drawing/2014/main" id="{D1DB84FF-A14D-43F6-B5D3-C85C02DB0D03}"/>
                </a:ext>
              </a:extLst>
            </p:cNvPr>
            <p:cNvSpPr/>
            <p:nvPr/>
          </p:nvSpPr>
          <p:spPr>
            <a:xfrm>
              <a:off x="7678229" y="4181164"/>
              <a:ext cx="104019" cy="99688"/>
            </a:xfrm>
            <a:custGeom>
              <a:avLst/>
              <a:gdLst>
                <a:gd name="connsiteX0" fmla="*/ 81471 w 104019"/>
                <a:gd name="connsiteY0" fmla="*/ 311 h 99688"/>
                <a:gd name="connsiteX1" fmla="*/ 10034 w 104019"/>
                <a:gd name="connsiteY1" fmla="*/ 32061 h 99688"/>
                <a:gd name="connsiteX2" fmla="*/ 32259 w 104019"/>
                <a:gd name="connsiteY2" fmla="*/ 62224 h 99688"/>
                <a:gd name="connsiteX3" fmla="*/ 103696 w 104019"/>
                <a:gd name="connsiteY3" fmla="*/ 98736 h 99688"/>
                <a:gd name="connsiteX4" fmla="*/ 509 w 104019"/>
                <a:gd name="connsiteY4" fmla="*/ 20949 h 99688"/>
                <a:gd name="connsiteX5" fmla="*/ 81471 w 104019"/>
                <a:gd name="connsiteY5" fmla="*/ 311 h 9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019" h="99688">
                  <a:moveTo>
                    <a:pt x="81471" y="311"/>
                  </a:moveTo>
                  <a:cubicBezTo>
                    <a:pt x="83058" y="2163"/>
                    <a:pt x="18236" y="21742"/>
                    <a:pt x="10034" y="32061"/>
                  </a:cubicBezTo>
                  <a:cubicBezTo>
                    <a:pt x="1832" y="42380"/>
                    <a:pt x="16649" y="51111"/>
                    <a:pt x="32259" y="62224"/>
                  </a:cubicBezTo>
                  <a:cubicBezTo>
                    <a:pt x="47869" y="73337"/>
                    <a:pt x="108988" y="105615"/>
                    <a:pt x="103696" y="98736"/>
                  </a:cubicBezTo>
                  <a:cubicBezTo>
                    <a:pt x="98404" y="91857"/>
                    <a:pt x="8446" y="37088"/>
                    <a:pt x="509" y="20949"/>
                  </a:cubicBezTo>
                  <a:cubicBezTo>
                    <a:pt x="-7428" y="4810"/>
                    <a:pt x="79884" y="-1541"/>
                    <a:pt x="81471" y="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09" name="フリーフォーム: 図形 1308">
              <a:extLst>
                <a:ext uri="{FF2B5EF4-FFF2-40B4-BE49-F238E27FC236}">
                  <a16:creationId xmlns:a16="http://schemas.microsoft.com/office/drawing/2014/main" id="{17AE2DAF-B97D-4034-9373-E8A49ACF8530}"/>
                </a:ext>
              </a:extLst>
            </p:cNvPr>
            <p:cNvSpPr/>
            <p:nvPr/>
          </p:nvSpPr>
          <p:spPr>
            <a:xfrm>
              <a:off x="7323939" y="3904434"/>
              <a:ext cx="277102" cy="372284"/>
            </a:xfrm>
            <a:custGeom>
              <a:avLst/>
              <a:gdLst>
                <a:gd name="connsiteX0" fmla="*/ 94449 w 277102"/>
                <a:gd name="connsiteY0" fmla="*/ 72254 h 372284"/>
                <a:gd name="connsiteX1" fmla="*/ 203986 w 277102"/>
                <a:gd name="connsiteY1" fmla="*/ 10341 h 372284"/>
                <a:gd name="connsiteX2" fmla="*/ 226211 w 277102"/>
                <a:gd name="connsiteY2" fmla="*/ 7166 h 372284"/>
                <a:gd name="connsiteX3" fmla="*/ 254786 w 277102"/>
                <a:gd name="connsiteY3" fmla="*/ 81779 h 372284"/>
                <a:gd name="connsiteX4" fmla="*/ 223036 w 277102"/>
                <a:gd name="connsiteY4" fmla="*/ 189729 h 372284"/>
                <a:gd name="connsiteX5" fmla="*/ 126199 w 277102"/>
                <a:gd name="connsiteY5" fmla="*/ 331016 h 372284"/>
                <a:gd name="connsiteX6" fmla="*/ 45236 w 277102"/>
                <a:gd name="connsiteY6" fmla="*/ 369116 h 372284"/>
                <a:gd name="connsiteX7" fmla="*/ 2374 w 277102"/>
                <a:gd name="connsiteY7" fmla="*/ 359591 h 372284"/>
                <a:gd name="connsiteX8" fmla="*/ 115086 w 277102"/>
                <a:gd name="connsiteY8" fmla="*/ 367529 h 372284"/>
                <a:gd name="connsiteX9" fmla="*/ 175411 w 277102"/>
                <a:gd name="connsiteY9" fmla="*/ 273866 h 372284"/>
                <a:gd name="connsiteX10" fmla="*/ 273836 w 277102"/>
                <a:gd name="connsiteY10" fmla="*/ 43679 h 372284"/>
                <a:gd name="connsiteX11" fmla="*/ 240499 w 277102"/>
                <a:gd name="connsiteY11" fmla="*/ 19866 h 372284"/>
                <a:gd name="connsiteX12" fmla="*/ 94449 w 277102"/>
                <a:gd name="connsiteY12" fmla="*/ 72254 h 37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7102" h="372284">
                  <a:moveTo>
                    <a:pt x="94449" y="72254"/>
                  </a:moveTo>
                  <a:cubicBezTo>
                    <a:pt x="88364" y="70667"/>
                    <a:pt x="182026" y="21189"/>
                    <a:pt x="203986" y="10341"/>
                  </a:cubicBezTo>
                  <a:cubicBezTo>
                    <a:pt x="225946" y="-507"/>
                    <a:pt x="217744" y="-4740"/>
                    <a:pt x="226211" y="7166"/>
                  </a:cubicBezTo>
                  <a:cubicBezTo>
                    <a:pt x="234678" y="19072"/>
                    <a:pt x="255315" y="51352"/>
                    <a:pt x="254786" y="81779"/>
                  </a:cubicBezTo>
                  <a:cubicBezTo>
                    <a:pt x="254257" y="112206"/>
                    <a:pt x="244467" y="148190"/>
                    <a:pt x="223036" y="189729"/>
                  </a:cubicBezTo>
                  <a:cubicBezTo>
                    <a:pt x="201605" y="231269"/>
                    <a:pt x="155832" y="301118"/>
                    <a:pt x="126199" y="331016"/>
                  </a:cubicBezTo>
                  <a:cubicBezTo>
                    <a:pt x="96566" y="360914"/>
                    <a:pt x="65873" y="364354"/>
                    <a:pt x="45236" y="369116"/>
                  </a:cubicBezTo>
                  <a:cubicBezTo>
                    <a:pt x="24599" y="373878"/>
                    <a:pt x="-9268" y="359856"/>
                    <a:pt x="2374" y="359591"/>
                  </a:cubicBezTo>
                  <a:cubicBezTo>
                    <a:pt x="14016" y="359327"/>
                    <a:pt x="86246" y="381817"/>
                    <a:pt x="115086" y="367529"/>
                  </a:cubicBezTo>
                  <a:cubicBezTo>
                    <a:pt x="143926" y="353241"/>
                    <a:pt x="148953" y="327841"/>
                    <a:pt x="175411" y="273866"/>
                  </a:cubicBezTo>
                  <a:cubicBezTo>
                    <a:pt x="201869" y="219891"/>
                    <a:pt x="262988" y="86012"/>
                    <a:pt x="273836" y="43679"/>
                  </a:cubicBezTo>
                  <a:cubicBezTo>
                    <a:pt x="284684" y="1346"/>
                    <a:pt x="267222" y="16691"/>
                    <a:pt x="240499" y="19866"/>
                  </a:cubicBezTo>
                  <a:cubicBezTo>
                    <a:pt x="213776" y="23041"/>
                    <a:pt x="100534" y="73841"/>
                    <a:pt x="94449" y="72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0" name="フリーフォーム: 図形 1309">
              <a:extLst>
                <a:ext uri="{FF2B5EF4-FFF2-40B4-BE49-F238E27FC236}">
                  <a16:creationId xmlns:a16="http://schemas.microsoft.com/office/drawing/2014/main" id="{E26DB026-D43B-40D2-9D8B-119A0E7F61D0}"/>
                </a:ext>
              </a:extLst>
            </p:cNvPr>
            <p:cNvSpPr/>
            <p:nvPr/>
          </p:nvSpPr>
          <p:spPr>
            <a:xfrm>
              <a:off x="7425271" y="3903187"/>
              <a:ext cx="242074" cy="443690"/>
            </a:xfrm>
            <a:custGeom>
              <a:avLst/>
              <a:gdLst>
                <a:gd name="connsiteX0" fmla="*/ 124879 w 242074"/>
                <a:gd name="connsiteY0" fmla="*/ 476 h 443690"/>
                <a:gd name="connsiteX1" fmla="*/ 232829 w 242074"/>
                <a:gd name="connsiteY1" fmla="*/ 33813 h 443690"/>
                <a:gd name="connsiteX2" fmla="*/ 231242 w 242074"/>
                <a:gd name="connsiteY2" fmla="*/ 111601 h 443690"/>
                <a:gd name="connsiteX3" fmla="*/ 188379 w 242074"/>
                <a:gd name="connsiteY3" fmla="*/ 251301 h 443690"/>
                <a:gd name="connsiteX4" fmla="*/ 143929 w 242074"/>
                <a:gd name="connsiteY4" fmla="*/ 332263 h 443690"/>
                <a:gd name="connsiteX5" fmla="*/ 89954 w 242074"/>
                <a:gd name="connsiteY5" fmla="*/ 389413 h 443690"/>
                <a:gd name="connsiteX6" fmla="*/ 1054 w 242074"/>
                <a:gd name="connsiteY6" fmla="*/ 443388 h 443690"/>
                <a:gd name="connsiteX7" fmla="*/ 47092 w 242074"/>
                <a:gd name="connsiteY7" fmla="*/ 406876 h 443690"/>
                <a:gd name="connsiteX8" fmla="*/ 135992 w 242074"/>
                <a:gd name="connsiteY8" fmla="*/ 317976 h 443690"/>
                <a:gd name="connsiteX9" fmla="*/ 209017 w 242074"/>
                <a:gd name="connsiteY9" fmla="*/ 152876 h 443690"/>
                <a:gd name="connsiteX10" fmla="*/ 228067 w 242074"/>
                <a:gd name="connsiteY10" fmla="*/ 56038 h 443690"/>
                <a:gd name="connsiteX11" fmla="*/ 124879 w 242074"/>
                <a:gd name="connsiteY11" fmla="*/ 476 h 44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074" h="443690">
                  <a:moveTo>
                    <a:pt x="124879" y="476"/>
                  </a:moveTo>
                  <a:cubicBezTo>
                    <a:pt x="125673" y="-3228"/>
                    <a:pt x="215102" y="15292"/>
                    <a:pt x="232829" y="33813"/>
                  </a:cubicBezTo>
                  <a:cubicBezTo>
                    <a:pt x="250556" y="52334"/>
                    <a:pt x="238650" y="75353"/>
                    <a:pt x="231242" y="111601"/>
                  </a:cubicBezTo>
                  <a:cubicBezTo>
                    <a:pt x="223834" y="147849"/>
                    <a:pt x="202931" y="214524"/>
                    <a:pt x="188379" y="251301"/>
                  </a:cubicBezTo>
                  <a:cubicBezTo>
                    <a:pt x="173827" y="288078"/>
                    <a:pt x="160333" y="309244"/>
                    <a:pt x="143929" y="332263"/>
                  </a:cubicBezTo>
                  <a:cubicBezTo>
                    <a:pt x="127525" y="355282"/>
                    <a:pt x="113766" y="370892"/>
                    <a:pt x="89954" y="389413"/>
                  </a:cubicBezTo>
                  <a:cubicBezTo>
                    <a:pt x="66142" y="407934"/>
                    <a:pt x="8198" y="440477"/>
                    <a:pt x="1054" y="443388"/>
                  </a:cubicBezTo>
                  <a:cubicBezTo>
                    <a:pt x="-6090" y="446299"/>
                    <a:pt x="24602" y="427778"/>
                    <a:pt x="47092" y="406876"/>
                  </a:cubicBezTo>
                  <a:cubicBezTo>
                    <a:pt x="69582" y="385974"/>
                    <a:pt x="109004" y="360309"/>
                    <a:pt x="135992" y="317976"/>
                  </a:cubicBezTo>
                  <a:cubicBezTo>
                    <a:pt x="162980" y="275643"/>
                    <a:pt x="193671" y="196532"/>
                    <a:pt x="209017" y="152876"/>
                  </a:cubicBezTo>
                  <a:cubicBezTo>
                    <a:pt x="224363" y="109220"/>
                    <a:pt x="237063" y="80644"/>
                    <a:pt x="228067" y="56038"/>
                  </a:cubicBezTo>
                  <a:cubicBezTo>
                    <a:pt x="219071" y="31432"/>
                    <a:pt x="124085" y="4180"/>
                    <a:pt x="124879" y="4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1" name="フリーフォーム: 図形 1310">
              <a:extLst>
                <a:ext uri="{FF2B5EF4-FFF2-40B4-BE49-F238E27FC236}">
                  <a16:creationId xmlns:a16="http://schemas.microsoft.com/office/drawing/2014/main" id="{E59272D2-1440-4252-BD61-4767371B1C65}"/>
                </a:ext>
              </a:extLst>
            </p:cNvPr>
            <p:cNvSpPr/>
            <p:nvPr/>
          </p:nvSpPr>
          <p:spPr>
            <a:xfrm>
              <a:off x="7273921" y="4271940"/>
              <a:ext cx="146744" cy="57714"/>
            </a:xfrm>
            <a:custGeom>
              <a:avLst/>
              <a:gdLst>
                <a:gd name="connsiteX0" fmla="*/ 4 w 146744"/>
                <a:gd name="connsiteY0" fmla="*/ 7960 h 57714"/>
                <a:gd name="connsiteX1" fmla="*/ 71442 w 146744"/>
                <a:gd name="connsiteY1" fmla="*/ 49235 h 57714"/>
                <a:gd name="connsiteX2" fmla="*/ 146054 w 146744"/>
                <a:gd name="connsiteY2" fmla="*/ 23 h 57714"/>
                <a:gd name="connsiteX3" fmla="*/ 106367 w 146744"/>
                <a:gd name="connsiteY3" fmla="*/ 42885 h 57714"/>
                <a:gd name="connsiteX4" fmla="*/ 68267 w 146744"/>
                <a:gd name="connsiteY4" fmla="*/ 57173 h 57714"/>
                <a:gd name="connsiteX5" fmla="*/ 4 w 146744"/>
                <a:gd name="connsiteY5" fmla="*/ 7960 h 5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744" h="57714">
                  <a:moveTo>
                    <a:pt x="4" y="7960"/>
                  </a:moveTo>
                  <a:cubicBezTo>
                    <a:pt x="533" y="6637"/>
                    <a:pt x="47100" y="50558"/>
                    <a:pt x="71442" y="49235"/>
                  </a:cubicBezTo>
                  <a:cubicBezTo>
                    <a:pt x="95784" y="47912"/>
                    <a:pt x="140233" y="1081"/>
                    <a:pt x="146054" y="23"/>
                  </a:cubicBezTo>
                  <a:cubicBezTo>
                    <a:pt x="151875" y="-1035"/>
                    <a:pt x="119331" y="33360"/>
                    <a:pt x="106367" y="42885"/>
                  </a:cubicBezTo>
                  <a:cubicBezTo>
                    <a:pt x="93403" y="52410"/>
                    <a:pt x="85200" y="59819"/>
                    <a:pt x="68267" y="57173"/>
                  </a:cubicBezTo>
                  <a:cubicBezTo>
                    <a:pt x="51334" y="54527"/>
                    <a:pt x="-525" y="9283"/>
                    <a:pt x="4" y="79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2" name="フリーフォーム: 図形 1311">
              <a:extLst>
                <a:ext uri="{FF2B5EF4-FFF2-40B4-BE49-F238E27FC236}">
                  <a16:creationId xmlns:a16="http://schemas.microsoft.com/office/drawing/2014/main" id="{21FAF258-D4E7-4F13-89A7-CFB2462BB4F0}"/>
                </a:ext>
              </a:extLst>
            </p:cNvPr>
            <p:cNvSpPr/>
            <p:nvPr/>
          </p:nvSpPr>
          <p:spPr>
            <a:xfrm>
              <a:off x="7324578" y="4321079"/>
              <a:ext cx="115753" cy="16262"/>
            </a:xfrm>
            <a:custGeom>
              <a:avLst/>
              <a:gdLst>
                <a:gd name="connsiteX0" fmla="*/ 147 w 115753"/>
                <a:gd name="connsiteY0" fmla="*/ 96 h 16262"/>
                <a:gd name="connsiteX1" fmla="*/ 111272 w 115753"/>
                <a:gd name="connsiteY1" fmla="*/ 15971 h 16262"/>
                <a:gd name="connsiteX2" fmla="*/ 87460 w 115753"/>
                <a:gd name="connsiteY2" fmla="*/ 9621 h 16262"/>
                <a:gd name="connsiteX3" fmla="*/ 147 w 115753"/>
                <a:gd name="connsiteY3" fmla="*/ 96 h 1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53" h="16262">
                  <a:moveTo>
                    <a:pt x="147" y="96"/>
                  </a:moveTo>
                  <a:cubicBezTo>
                    <a:pt x="4116" y="1154"/>
                    <a:pt x="96720" y="14384"/>
                    <a:pt x="111272" y="15971"/>
                  </a:cubicBezTo>
                  <a:cubicBezTo>
                    <a:pt x="125824" y="17558"/>
                    <a:pt x="101483" y="12267"/>
                    <a:pt x="87460" y="9621"/>
                  </a:cubicBezTo>
                  <a:cubicBezTo>
                    <a:pt x="73437" y="6975"/>
                    <a:pt x="-3822" y="-962"/>
                    <a:pt x="147" y="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3" name="フリーフォーム: 図形 1312">
              <a:extLst>
                <a:ext uri="{FF2B5EF4-FFF2-40B4-BE49-F238E27FC236}">
                  <a16:creationId xmlns:a16="http://schemas.microsoft.com/office/drawing/2014/main" id="{628A806C-3948-4D8D-B615-940BE0DD6D71}"/>
                </a:ext>
              </a:extLst>
            </p:cNvPr>
            <p:cNvSpPr/>
            <p:nvPr/>
          </p:nvSpPr>
          <p:spPr>
            <a:xfrm>
              <a:off x="7245316" y="4138125"/>
              <a:ext cx="274784" cy="125727"/>
            </a:xfrm>
            <a:custGeom>
              <a:avLst/>
              <a:gdLst>
                <a:gd name="connsiteX0" fmla="*/ 34 w 274784"/>
                <a:gd name="connsiteY0" fmla="*/ 43350 h 125727"/>
                <a:gd name="connsiteX1" fmla="*/ 66709 w 274784"/>
                <a:gd name="connsiteY1" fmla="*/ 122725 h 125727"/>
                <a:gd name="connsiteX2" fmla="*/ 87347 w 274784"/>
                <a:gd name="connsiteY2" fmla="*/ 103675 h 125727"/>
                <a:gd name="connsiteX3" fmla="*/ 214347 w 274784"/>
                <a:gd name="connsiteY3" fmla="*/ 52875 h 125727"/>
                <a:gd name="connsiteX4" fmla="*/ 274672 w 274784"/>
                <a:gd name="connsiteY4" fmla="*/ 488 h 125727"/>
                <a:gd name="connsiteX5" fmla="*/ 227047 w 274784"/>
                <a:gd name="connsiteY5" fmla="*/ 29063 h 125727"/>
                <a:gd name="connsiteX6" fmla="*/ 146084 w 274784"/>
                <a:gd name="connsiteY6" fmla="*/ 68750 h 125727"/>
                <a:gd name="connsiteX7" fmla="*/ 76234 w 274784"/>
                <a:gd name="connsiteY7" fmla="*/ 108438 h 125727"/>
                <a:gd name="connsiteX8" fmla="*/ 34 w 274784"/>
                <a:gd name="connsiteY8" fmla="*/ 43350 h 12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784" h="125727">
                  <a:moveTo>
                    <a:pt x="34" y="43350"/>
                  </a:moveTo>
                  <a:cubicBezTo>
                    <a:pt x="-1554" y="45731"/>
                    <a:pt x="52157" y="112671"/>
                    <a:pt x="66709" y="122725"/>
                  </a:cubicBezTo>
                  <a:cubicBezTo>
                    <a:pt x="81261" y="132779"/>
                    <a:pt x="62741" y="115317"/>
                    <a:pt x="87347" y="103675"/>
                  </a:cubicBezTo>
                  <a:cubicBezTo>
                    <a:pt x="111953" y="92033"/>
                    <a:pt x="183126" y="70073"/>
                    <a:pt x="214347" y="52875"/>
                  </a:cubicBezTo>
                  <a:cubicBezTo>
                    <a:pt x="245568" y="35677"/>
                    <a:pt x="272555" y="4457"/>
                    <a:pt x="274672" y="488"/>
                  </a:cubicBezTo>
                  <a:cubicBezTo>
                    <a:pt x="276789" y="-3481"/>
                    <a:pt x="248478" y="17686"/>
                    <a:pt x="227047" y="29063"/>
                  </a:cubicBezTo>
                  <a:cubicBezTo>
                    <a:pt x="205616" y="40440"/>
                    <a:pt x="171219" y="55521"/>
                    <a:pt x="146084" y="68750"/>
                  </a:cubicBezTo>
                  <a:cubicBezTo>
                    <a:pt x="120949" y="81979"/>
                    <a:pt x="97136" y="109496"/>
                    <a:pt x="76234" y="108438"/>
                  </a:cubicBezTo>
                  <a:cubicBezTo>
                    <a:pt x="55332" y="107380"/>
                    <a:pt x="1622" y="40969"/>
                    <a:pt x="34" y="433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4" name="フリーフォーム: 図形 1313">
              <a:extLst>
                <a:ext uri="{FF2B5EF4-FFF2-40B4-BE49-F238E27FC236}">
                  <a16:creationId xmlns:a16="http://schemas.microsoft.com/office/drawing/2014/main" id="{13F48EE3-AB21-48B0-AC32-B72B3DC37999}"/>
                </a:ext>
              </a:extLst>
            </p:cNvPr>
            <p:cNvSpPr/>
            <p:nvPr/>
          </p:nvSpPr>
          <p:spPr>
            <a:xfrm>
              <a:off x="7259638" y="4064993"/>
              <a:ext cx="262027" cy="111911"/>
            </a:xfrm>
            <a:custGeom>
              <a:avLst/>
              <a:gdLst>
                <a:gd name="connsiteX0" fmla="*/ 0 w 262027"/>
                <a:gd name="connsiteY0" fmla="*/ 111720 h 111911"/>
                <a:gd name="connsiteX1" fmla="*/ 120650 w 262027"/>
                <a:gd name="connsiteY1" fmla="*/ 52982 h 111911"/>
                <a:gd name="connsiteX2" fmla="*/ 212725 w 262027"/>
                <a:gd name="connsiteY2" fmla="*/ 595 h 111911"/>
                <a:gd name="connsiteX3" fmla="*/ 228600 w 262027"/>
                <a:gd name="connsiteY3" fmla="*/ 27582 h 111911"/>
                <a:gd name="connsiteX4" fmla="*/ 261937 w 262027"/>
                <a:gd name="connsiteY4" fmla="*/ 72032 h 111911"/>
                <a:gd name="connsiteX5" fmla="*/ 217487 w 262027"/>
                <a:gd name="connsiteY5" fmla="*/ 30757 h 111911"/>
                <a:gd name="connsiteX6" fmla="*/ 196850 w 262027"/>
                <a:gd name="connsiteY6" fmla="*/ 29170 h 111911"/>
                <a:gd name="connsiteX7" fmla="*/ 120650 w 262027"/>
                <a:gd name="connsiteY7" fmla="*/ 70445 h 111911"/>
                <a:gd name="connsiteX8" fmla="*/ 0 w 262027"/>
                <a:gd name="connsiteY8" fmla="*/ 111720 h 11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027" h="111911">
                  <a:moveTo>
                    <a:pt x="0" y="111720"/>
                  </a:moveTo>
                  <a:cubicBezTo>
                    <a:pt x="0" y="108810"/>
                    <a:pt x="85196" y="71503"/>
                    <a:pt x="120650" y="52982"/>
                  </a:cubicBezTo>
                  <a:cubicBezTo>
                    <a:pt x="156104" y="34461"/>
                    <a:pt x="194733" y="4828"/>
                    <a:pt x="212725" y="595"/>
                  </a:cubicBezTo>
                  <a:cubicBezTo>
                    <a:pt x="230717" y="-3638"/>
                    <a:pt x="220398" y="15676"/>
                    <a:pt x="228600" y="27582"/>
                  </a:cubicBezTo>
                  <a:cubicBezTo>
                    <a:pt x="236802" y="39488"/>
                    <a:pt x="263789" y="71503"/>
                    <a:pt x="261937" y="72032"/>
                  </a:cubicBezTo>
                  <a:cubicBezTo>
                    <a:pt x="260085" y="72561"/>
                    <a:pt x="228335" y="37901"/>
                    <a:pt x="217487" y="30757"/>
                  </a:cubicBezTo>
                  <a:cubicBezTo>
                    <a:pt x="206639" y="23613"/>
                    <a:pt x="212989" y="22555"/>
                    <a:pt x="196850" y="29170"/>
                  </a:cubicBezTo>
                  <a:cubicBezTo>
                    <a:pt x="180711" y="35785"/>
                    <a:pt x="150283" y="57216"/>
                    <a:pt x="120650" y="70445"/>
                  </a:cubicBezTo>
                  <a:cubicBezTo>
                    <a:pt x="91017" y="83674"/>
                    <a:pt x="0" y="114630"/>
                    <a:pt x="0" y="1117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5" name="フリーフォーム: 図形 1314">
              <a:extLst>
                <a:ext uri="{FF2B5EF4-FFF2-40B4-BE49-F238E27FC236}">
                  <a16:creationId xmlns:a16="http://schemas.microsoft.com/office/drawing/2014/main" id="{4D9B8262-B198-45B8-A7D9-FE92C8E513FD}"/>
                </a:ext>
              </a:extLst>
            </p:cNvPr>
            <p:cNvSpPr/>
            <p:nvPr/>
          </p:nvSpPr>
          <p:spPr>
            <a:xfrm>
              <a:off x="8071618" y="3875057"/>
              <a:ext cx="102537" cy="201925"/>
            </a:xfrm>
            <a:custGeom>
              <a:avLst/>
              <a:gdLst>
                <a:gd name="connsiteX0" fmla="*/ 820 w 102537"/>
                <a:gd name="connsiteY0" fmla="*/ 31 h 201925"/>
                <a:gd name="connsiteX1" fmla="*/ 5582 w 102537"/>
                <a:gd name="connsiteY1" fmla="*/ 63531 h 201925"/>
                <a:gd name="connsiteX2" fmla="*/ 29395 w 102537"/>
                <a:gd name="connsiteY2" fmla="*/ 90518 h 201925"/>
                <a:gd name="connsiteX3" fmla="*/ 97657 w 102537"/>
                <a:gd name="connsiteY3" fmla="*/ 200056 h 201925"/>
                <a:gd name="connsiteX4" fmla="*/ 92895 w 102537"/>
                <a:gd name="connsiteY4" fmla="*/ 157193 h 201925"/>
                <a:gd name="connsiteX5" fmla="*/ 59557 w 102537"/>
                <a:gd name="connsiteY5" fmla="*/ 125443 h 201925"/>
                <a:gd name="connsiteX6" fmla="*/ 18282 w 102537"/>
                <a:gd name="connsiteY6" fmla="*/ 55593 h 201925"/>
                <a:gd name="connsiteX7" fmla="*/ 820 w 102537"/>
                <a:gd name="connsiteY7" fmla="*/ 31 h 20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537" h="201925">
                  <a:moveTo>
                    <a:pt x="820" y="31"/>
                  </a:moveTo>
                  <a:cubicBezTo>
                    <a:pt x="-1297" y="1354"/>
                    <a:pt x="820" y="48450"/>
                    <a:pt x="5582" y="63531"/>
                  </a:cubicBezTo>
                  <a:cubicBezTo>
                    <a:pt x="10344" y="78612"/>
                    <a:pt x="14049" y="67764"/>
                    <a:pt x="29395" y="90518"/>
                  </a:cubicBezTo>
                  <a:cubicBezTo>
                    <a:pt x="44741" y="113272"/>
                    <a:pt x="87074" y="188944"/>
                    <a:pt x="97657" y="200056"/>
                  </a:cubicBezTo>
                  <a:cubicBezTo>
                    <a:pt x="108240" y="211168"/>
                    <a:pt x="99245" y="169629"/>
                    <a:pt x="92895" y="157193"/>
                  </a:cubicBezTo>
                  <a:cubicBezTo>
                    <a:pt x="86545" y="144758"/>
                    <a:pt x="71992" y="142376"/>
                    <a:pt x="59557" y="125443"/>
                  </a:cubicBezTo>
                  <a:cubicBezTo>
                    <a:pt x="47122" y="108510"/>
                    <a:pt x="27278" y="71997"/>
                    <a:pt x="18282" y="55593"/>
                  </a:cubicBezTo>
                  <a:cubicBezTo>
                    <a:pt x="9286" y="39189"/>
                    <a:pt x="2937" y="-1292"/>
                    <a:pt x="820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6" name="フリーフォーム: 図形 1315">
              <a:extLst>
                <a:ext uri="{FF2B5EF4-FFF2-40B4-BE49-F238E27FC236}">
                  <a16:creationId xmlns:a16="http://schemas.microsoft.com/office/drawing/2014/main" id="{5BB1E181-C8A9-4A1A-B554-D3F3805A37BC}"/>
                </a:ext>
              </a:extLst>
            </p:cNvPr>
            <p:cNvSpPr/>
            <p:nvPr/>
          </p:nvSpPr>
          <p:spPr>
            <a:xfrm>
              <a:off x="8159750" y="3970338"/>
              <a:ext cx="13180" cy="98620"/>
            </a:xfrm>
            <a:custGeom>
              <a:avLst/>
              <a:gdLst>
                <a:gd name="connsiteX0" fmla="*/ 0 w 13180"/>
                <a:gd name="connsiteY0" fmla="*/ 0 h 98620"/>
                <a:gd name="connsiteX1" fmla="*/ 12700 w 13180"/>
                <a:gd name="connsiteY1" fmla="*/ 98425 h 98620"/>
                <a:gd name="connsiteX2" fmla="*/ 0 w 13180"/>
                <a:gd name="connsiteY2" fmla="*/ 0 h 9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80" h="98620">
                  <a:moveTo>
                    <a:pt x="0" y="0"/>
                  </a:moveTo>
                  <a:cubicBezTo>
                    <a:pt x="0" y="0"/>
                    <a:pt x="9260" y="93133"/>
                    <a:pt x="12700" y="98425"/>
                  </a:cubicBezTo>
                  <a:cubicBezTo>
                    <a:pt x="16140" y="103717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7" name="フリーフォーム: 図形 1316">
              <a:extLst>
                <a:ext uri="{FF2B5EF4-FFF2-40B4-BE49-F238E27FC236}">
                  <a16:creationId xmlns:a16="http://schemas.microsoft.com/office/drawing/2014/main" id="{6ED37E51-6BE9-49EE-BBA4-D1C4919111F7}"/>
                </a:ext>
              </a:extLst>
            </p:cNvPr>
            <p:cNvSpPr/>
            <p:nvPr/>
          </p:nvSpPr>
          <p:spPr>
            <a:xfrm>
              <a:off x="8086492" y="3723663"/>
              <a:ext cx="523065" cy="254513"/>
            </a:xfrm>
            <a:custGeom>
              <a:avLst/>
              <a:gdLst>
                <a:gd name="connsiteX0" fmla="*/ 233 w 523065"/>
                <a:gd name="connsiteY0" fmla="*/ 168887 h 254513"/>
                <a:gd name="connsiteX1" fmla="*/ 84371 w 523065"/>
                <a:gd name="connsiteY1" fmla="*/ 245087 h 254513"/>
                <a:gd name="connsiteX2" fmla="*/ 160571 w 523065"/>
                <a:gd name="connsiteY2" fmla="*/ 246675 h 254513"/>
                <a:gd name="connsiteX3" fmla="*/ 341546 w 523065"/>
                <a:gd name="connsiteY3" fmla="*/ 184762 h 254513"/>
                <a:gd name="connsiteX4" fmla="*/ 459021 w 523065"/>
                <a:gd name="connsiteY4" fmla="*/ 89512 h 254513"/>
                <a:gd name="connsiteX5" fmla="*/ 522521 w 523065"/>
                <a:gd name="connsiteY5" fmla="*/ 612 h 254513"/>
                <a:gd name="connsiteX6" fmla="*/ 481246 w 523065"/>
                <a:gd name="connsiteY6" fmla="*/ 56175 h 254513"/>
                <a:gd name="connsiteX7" fmla="*/ 344721 w 523065"/>
                <a:gd name="connsiteY7" fmla="*/ 167300 h 254513"/>
                <a:gd name="connsiteX8" fmla="*/ 70083 w 523065"/>
                <a:gd name="connsiteY8" fmla="*/ 224450 h 254513"/>
                <a:gd name="connsiteX9" fmla="*/ 233 w 523065"/>
                <a:gd name="connsiteY9" fmla="*/ 168887 h 25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3065" h="254513">
                  <a:moveTo>
                    <a:pt x="233" y="168887"/>
                  </a:moveTo>
                  <a:cubicBezTo>
                    <a:pt x="2614" y="172327"/>
                    <a:pt x="57648" y="232122"/>
                    <a:pt x="84371" y="245087"/>
                  </a:cubicBezTo>
                  <a:cubicBezTo>
                    <a:pt x="111094" y="258052"/>
                    <a:pt x="117709" y="256729"/>
                    <a:pt x="160571" y="246675"/>
                  </a:cubicBezTo>
                  <a:cubicBezTo>
                    <a:pt x="203434" y="236621"/>
                    <a:pt x="291804" y="210956"/>
                    <a:pt x="341546" y="184762"/>
                  </a:cubicBezTo>
                  <a:cubicBezTo>
                    <a:pt x="391288" y="158568"/>
                    <a:pt x="428859" y="120204"/>
                    <a:pt x="459021" y="89512"/>
                  </a:cubicBezTo>
                  <a:cubicBezTo>
                    <a:pt x="489183" y="58820"/>
                    <a:pt x="518817" y="6168"/>
                    <a:pt x="522521" y="612"/>
                  </a:cubicBezTo>
                  <a:cubicBezTo>
                    <a:pt x="526225" y="-4944"/>
                    <a:pt x="510879" y="28394"/>
                    <a:pt x="481246" y="56175"/>
                  </a:cubicBezTo>
                  <a:cubicBezTo>
                    <a:pt x="451613" y="83956"/>
                    <a:pt x="413248" y="139254"/>
                    <a:pt x="344721" y="167300"/>
                  </a:cubicBezTo>
                  <a:cubicBezTo>
                    <a:pt x="276194" y="195346"/>
                    <a:pt x="126968" y="222863"/>
                    <a:pt x="70083" y="224450"/>
                  </a:cubicBezTo>
                  <a:cubicBezTo>
                    <a:pt x="13198" y="226037"/>
                    <a:pt x="-2148" y="165447"/>
                    <a:pt x="233" y="1688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8" name="フリーフォーム: 図形 1317">
              <a:extLst>
                <a:ext uri="{FF2B5EF4-FFF2-40B4-BE49-F238E27FC236}">
                  <a16:creationId xmlns:a16="http://schemas.microsoft.com/office/drawing/2014/main" id="{45B4DB15-F775-4606-9E9B-D15C5D3CCA42}"/>
                </a:ext>
              </a:extLst>
            </p:cNvPr>
            <p:cNvSpPr/>
            <p:nvPr/>
          </p:nvSpPr>
          <p:spPr>
            <a:xfrm>
              <a:off x="8183477" y="3724252"/>
              <a:ext cx="445886" cy="369264"/>
            </a:xfrm>
            <a:custGeom>
              <a:avLst/>
              <a:gdLst>
                <a:gd name="connsiteX0" fmla="*/ 442998 w 445886"/>
                <a:gd name="connsiteY0" fmla="*/ 23 h 369264"/>
                <a:gd name="connsiteX1" fmla="*/ 436648 w 445886"/>
                <a:gd name="connsiteY1" fmla="*/ 77811 h 369264"/>
                <a:gd name="connsiteX2" fmla="*/ 369973 w 445886"/>
                <a:gd name="connsiteY2" fmla="*/ 150836 h 369264"/>
                <a:gd name="connsiteX3" fmla="*/ 333461 w 445886"/>
                <a:gd name="connsiteY3" fmla="*/ 215923 h 369264"/>
                <a:gd name="connsiteX4" fmla="*/ 303298 w 445886"/>
                <a:gd name="connsiteY4" fmla="*/ 268311 h 369264"/>
                <a:gd name="connsiteX5" fmla="*/ 233448 w 445886"/>
                <a:gd name="connsiteY5" fmla="*/ 314348 h 369264"/>
                <a:gd name="connsiteX6" fmla="*/ 3261 w 445886"/>
                <a:gd name="connsiteY6" fmla="*/ 365148 h 369264"/>
                <a:gd name="connsiteX7" fmla="*/ 109623 w 445886"/>
                <a:gd name="connsiteY7" fmla="*/ 357211 h 369264"/>
                <a:gd name="connsiteX8" fmla="*/ 271548 w 445886"/>
                <a:gd name="connsiteY8" fmla="*/ 285773 h 369264"/>
                <a:gd name="connsiteX9" fmla="*/ 315998 w 445886"/>
                <a:gd name="connsiteY9" fmla="*/ 225448 h 369264"/>
                <a:gd name="connsiteX10" fmla="*/ 414423 w 445886"/>
                <a:gd name="connsiteY10" fmla="*/ 85748 h 369264"/>
                <a:gd name="connsiteX11" fmla="*/ 442998 w 445886"/>
                <a:gd name="connsiteY11" fmla="*/ 23 h 36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5886" h="369264">
                  <a:moveTo>
                    <a:pt x="442998" y="23"/>
                  </a:moveTo>
                  <a:cubicBezTo>
                    <a:pt x="446702" y="-1300"/>
                    <a:pt x="448819" y="52676"/>
                    <a:pt x="436648" y="77811"/>
                  </a:cubicBezTo>
                  <a:cubicBezTo>
                    <a:pt x="424477" y="102946"/>
                    <a:pt x="387171" y="127817"/>
                    <a:pt x="369973" y="150836"/>
                  </a:cubicBezTo>
                  <a:cubicBezTo>
                    <a:pt x="352775" y="173855"/>
                    <a:pt x="333461" y="215923"/>
                    <a:pt x="333461" y="215923"/>
                  </a:cubicBezTo>
                  <a:cubicBezTo>
                    <a:pt x="322349" y="235502"/>
                    <a:pt x="319967" y="251907"/>
                    <a:pt x="303298" y="268311"/>
                  </a:cubicBezTo>
                  <a:cubicBezTo>
                    <a:pt x="286629" y="284715"/>
                    <a:pt x="283454" y="298209"/>
                    <a:pt x="233448" y="314348"/>
                  </a:cubicBezTo>
                  <a:cubicBezTo>
                    <a:pt x="183442" y="330487"/>
                    <a:pt x="23898" y="358004"/>
                    <a:pt x="3261" y="365148"/>
                  </a:cubicBezTo>
                  <a:cubicBezTo>
                    <a:pt x="-17376" y="372292"/>
                    <a:pt x="64909" y="370440"/>
                    <a:pt x="109623" y="357211"/>
                  </a:cubicBezTo>
                  <a:cubicBezTo>
                    <a:pt x="154337" y="343982"/>
                    <a:pt x="237152" y="307733"/>
                    <a:pt x="271548" y="285773"/>
                  </a:cubicBezTo>
                  <a:cubicBezTo>
                    <a:pt x="305944" y="263813"/>
                    <a:pt x="292186" y="258785"/>
                    <a:pt x="315998" y="225448"/>
                  </a:cubicBezTo>
                  <a:cubicBezTo>
                    <a:pt x="339810" y="192111"/>
                    <a:pt x="394050" y="127023"/>
                    <a:pt x="414423" y="85748"/>
                  </a:cubicBezTo>
                  <a:cubicBezTo>
                    <a:pt x="434796" y="44473"/>
                    <a:pt x="439294" y="1346"/>
                    <a:pt x="442998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19" name="フリーフォーム: 図形 1318">
              <a:extLst>
                <a:ext uri="{FF2B5EF4-FFF2-40B4-BE49-F238E27FC236}">
                  <a16:creationId xmlns:a16="http://schemas.microsoft.com/office/drawing/2014/main" id="{77CCE0CB-0401-497F-983A-76B9705EEBEB}"/>
                </a:ext>
              </a:extLst>
            </p:cNvPr>
            <p:cNvSpPr/>
            <p:nvPr/>
          </p:nvSpPr>
          <p:spPr>
            <a:xfrm>
              <a:off x="8088283" y="3486487"/>
              <a:ext cx="439965" cy="322024"/>
            </a:xfrm>
            <a:custGeom>
              <a:avLst/>
              <a:gdLst>
                <a:gd name="connsiteX0" fmla="*/ 30 w 439965"/>
                <a:gd name="connsiteY0" fmla="*/ 321926 h 322024"/>
                <a:gd name="connsiteX1" fmla="*/ 76230 w 439965"/>
                <a:gd name="connsiteY1" fmla="*/ 163176 h 322024"/>
                <a:gd name="connsiteX2" fmla="*/ 225455 w 439965"/>
                <a:gd name="connsiteY2" fmla="*/ 45701 h 322024"/>
                <a:gd name="connsiteX3" fmla="*/ 409605 w 439965"/>
                <a:gd name="connsiteY3" fmla="*/ 1251 h 322024"/>
                <a:gd name="connsiteX4" fmla="*/ 436592 w 439965"/>
                <a:gd name="connsiteY4" fmla="*/ 88563 h 322024"/>
                <a:gd name="connsiteX5" fmla="*/ 436592 w 439965"/>
                <a:gd name="connsiteY5" fmla="*/ 39351 h 322024"/>
                <a:gd name="connsiteX6" fmla="*/ 409605 w 439965"/>
                <a:gd name="connsiteY6" fmla="*/ 10776 h 322024"/>
                <a:gd name="connsiteX7" fmla="*/ 360392 w 439965"/>
                <a:gd name="connsiteY7" fmla="*/ 21888 h 322024"/>
                <a:gd name="connsiteX8" fmla="*/ 160367 w 439965"/>
                <a:gd name="connsiteY8" fmla="*/ 96501 h 322024"/>
                <a:gd name="connsiteX9" fmla="*/ 68292 w 439965"/>
                <a:gd name="connsiteY9" fmla="*/ 185401 h 322024"/>
                <a:gd name="connsiteX10" fmla="*/ 30 w 439965"/>
                <a:gd name="connsiteY10" fmla="*/ 321926 h 32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65" h="322024">
                  <a:moveTo>
                    <a:pt x="30" y="321926"/>
                  </a:moveTo>
                  <a:cubicBezTo>
                    <a:pt x="1353" y="318222"/>
                    <a:pt x="38659" y="209213"/>
                    <a:pt x="76230" y="163176"/>
                  </a:cubicBezTo>
                  <a:cubicBezTo>
                    <a:pt x="113801" y="117138"/>
                    <a:pt x="169893" y="72688"/>
                    <a:pt x="225455" y="45701"/>
                  </a:cubicBezTo>
                  <a:cubicBezTo>
                    <a:pt x="281017" y="18714"/>
                    <a:pt x="374415" y="-5893"/>
                    <a:pt x="409605" y="1251"/>
                  </a:cubicBezTo>
                  <a:cubicBezTo>
                    <a:pt x="444795" y="8395"/>
                    <a:pt x="432094" y="82213"/>
                    <a:pt x="436592" y="88563"/>
                  </a:cubicBezTo>
                  <a:cubicBezTo>
                    <a:pt x="441090" y="94913"/>
                    <a:pt x="441090" y="52315"/>
                    <a:pt x="436592" y="39351"/>
                  </a:cubicBezTo>
                  <a:cubicBezTo>
                    <a:pt x="432094" y="26387"/>
                    <a:pt x="422305" y="13686"/>
                    <a:pt x="409605" y="10776"/>
                  </a:cubicBezTo>
                  <a:cubicBezTo>
                    <a:pt x="396905" y="7865"/>
                    <a:pt x="401932" y="7601"/>
                    <a:pt x="360392" y="21888"/>
                  </a:cubicBezTo>
                  <a:cubicBezTo>
                    <a:pt x="318852" y="36175"/>
                    <a:pt x="209050" y="69249"/>
                    <a:pt x="160367" y="96501"/>
                  </a:cubicBezTo>
                  <a:cubicBezTo>
                    <a:pt x="111684" y="123753"/>
                    <a:pt x="96073" y="147037"/>
                    <a:pt x="68292" y="185401"/>
                  </a:cubicBezTo>
                  <a:cubicBezTo>
                    <a:pt x="40511" y="223765"/>
                    <a:pt x="-1293" y="325630"/>
                    <a:pt x="30" y="321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0" name="フリーフォーム: 図形 1319">
              <a:extLst>
                <a:ext uri="{FF2B5EF4-FFF2-40B4-BE49-F238E27FC236}">
                  <a16:creationId xmlns:a16="http://schemas.microsoft.com/office/drawing/2014/main" id="{80DC627F-45B3-4835-80E5-786F519C65F3}"/>
                </a:ext>
              </a:extLst>
            </p:cNvPr>
            <p:cNvSpPr/>
            <p:nvPr/>
          </p:nvSpPr>
          <p:spPr>
            <a:xfrm>
              <a:off x="7799948" y="3519203"/>
              <a:ext cx="311284" cy="444189"/>
            </a:xfrm>
            <a:custGeom>
              <a:avLst/>
              <a:gdLst>
                <a:gd name="connsiteX0" fmla="*/ 310590 w 311284"/>
                <a:gd name="connsiteY0" fmla="*/ 285 h 444189"/>
                <a:gd name="connsiteX1" fmla="*/ 229627 w 311284"/>
                <a:gd name="connsiteY1" fmla="*/ 54260 h 444189"/>
                <a:gd name="connsiteX2" fmla="*/ 150252 w 311284"/>
                <a:gd name="connsiteY2" fmla="*/ 147922 h 444189"/>
                <a:gd name="connsiteX3" fmla="*/ 13727 w 311284"/>
                <a:gd name="connsiteY3" fmla="*/ 346360 h 444189"/>
                <a:gd name="connsiteX4" fmla="*/ 4202 w 311284"/>
                <a:gd name="connsiteY4" fmla="*/ 411447 h 444189"/>
                <a:gd name="connsiteX5" fmla="*/ 8965 w 311284"/>
                <a:gd name="connsiteY5" fmla="*/ 443197 h 444189"/>
                <a:gd name="connsiteX6" fmla="*/ 72465 w 311284"/>
                <a:gd name="connsiteY6" fmla="*/ 430497 h 444189"/>
                <a:gd name="connsiteX7" fmla="*/ 183590 w 311284"/>
                <a:gd name="connsiteY7" fmla="*/ 374935 h 444189"/>
                <a:gd name="connsiteX8" fmla="*/ 93102 w 311284"/>
                <a:gd name="connsiteY8" fmla="*/ 408272 h 444189"/>
                <a:gd name="connsiteX9" fmla="*/ 15315 w 311284"/>
                <a:gd name="connsiteY9" fmla="*/ 411447 h 444189"/>
                <a:gd name="connsiteX10" fmla="*/ 24840 w 311284"/>
                <a:gd name="connsiteY10" fmla="*/ 316197 h 444189"/>
                <a:gd name="connsiteX11" fmla="*/ 121677 w 311284"/>
                <a:gd name="connsiteY11" fmla="*/ 181260 h 444189"/>
                <a:gd name="connsiteX12" fmla="*/ 182002 w 311284"/>
                <a:gd name="connsiteY12" fmla="*/ 76485 h 444189"/>
                <a:gd name="connsiteX13" fmla="*/ 310590 w 311284"/>
                <a:gd name="connsiteY13" fmla="*/ 285 h 44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1284" h="444189">
                  <a:moveTo>
                    <a:pt x="310590" y="285"/>
                  </a:moveTo>
                  <a:cubicBezTo>
                    <a:pt x="318527" y="-3419"/>
                    <a:pt x="256350" y="29654"/>
                    <a:pt x="229627" y="54260"/>
                  </a:cubicBezTo>
                  <a:cubicBezTo>
                    <a:pt x="202904" y="78866"/>
                    <a:pt x="186235" y="99239"/>
                    <a:pt x="150252" y="147922"/>
                  </a:cubicBezTo>
                  <a:cubicBezTo>
                    <a:pt x="114269" y="196605"/>
                    <a:pt x="38069" y="302439"/>
                    <a:pt x="13727" y="346360"/>
                  </a:cubicBezTo>
                  <a:cubicBezTo>
                    <a:pt x="-10615" y="390281"/>
                    <a:pt x="4996" y="395308"/>
                    <a:pt x="4202" y="411447"/>
                  </a:cubicBezTo>
                  <a:cubicBezTo>
                    <a:pt x="3408" y="427586"/>
                    <a:pt x="-2412" y="440022"/>
                    <a:pt x="8965" y="443197"/>
                  </a:cubicBezTo>
                  <a:cubicBezTo>
                    <a:pt x="20342" y="446372"/>
                    <a:pt x="43361" y="441874"/>
                    <a:pt x="72465" y="430497"/>
                  </a:cubicBezTo>
                  <a:cubicBezTo>
                    <a:pt x="101569" y="419120"/>
                    <a:pt x="180151" y="378639"/>
                    <a:pt x="183590" y="374935"/>
                  </a:cubicBezTo>
                  <a:cubicBezTo>
                    <a:pt x="187029" y="371231"/>
                    <a:pt x="121148" y="402187"/>
                    <a:pt x="93102" y="408272"/>
                  </a:cubicBezTo>
                  <a:cubicBezTo>
                    <a:pt x="65056" y="414357"/>
                    <a:pt x="26692" y="426793"/>
                    <a:pt x="15315" y="411447"/>
                  </a:cubicBezTo>
                  <a:cubicBezTo>
                    <a:pt x="3938" y="396101"/>
                    <a:pt x="7113" y="354561"/>
                    <a:pt x="24840" y="316197"/>
                  </a:cubicBezTo>
                  <a:cubicBezTo>
                    <a:pt x="42567" y="277833"/>
                    <a:pt x="95483" y="221212"/>
                    <a:pt x="121677" y="181260"/>
                  </a:cubicBezTo>
                  <a:cubicBezTo>
                    <a:pt x="147871" y="141308"/>
                    <a:pt x="153692" y="105325"/>
                    <a:pt x="182002" y="76485"/>
                  </a:cubicBezTo>
                  <a:cubicBezTo>
                    <a:pt x="210312" y="47645"/>
                    <a:pt x="302653" y="3989"/>
                    <a:pt x="310590" y="2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1" name="フリーフォーム: 図形 1320">
              <a:extLst>
                <a:ext uri="{FF2B5EF4-FFF2-40B4-BE49-F238E27FC236}">
                  <a16:creationId xmlns:a16="http://schemas.microsoft.com/office/drawing/2014/main" id="{F3431EA1-0392-4D20-9234-B223C53AD751}"/>
                </a:ext>
              </a:extLst>
            </p:cNvPr>
            <p:cNvSpPr/>
            <p:nvPr/>
          </p:nvSpPr>
          <p:spPr>
            <a:xfrm>
              <a:off x="7705612" y="3818615"/>
              <a:ext cx="93552" cy="144016"/>
            </a:xfrm>
            <a:custGeom>
              <a:avLst/>
              <a:gdLst>
                <a:gd name="connsiteX0" fmla="*/ 113 w 93552"/>
                <a:gd name="connsiteY0" fmla="*/ 910 h 144016"/>
                <a:gd name="connsiteX1" fmla="*/ 89013 w 93552"/>
                <a:gd name="connsiteY1" fmla="*/ 140610 h 144016"/>
                <a:gd name="connsiteX2" fmla="*/ 79488 w 93552"/>
                <a:gd name="connsiteY2" fmla="*/ 99335 h 144016"/>
                <a:gd name="connsiteX3" fmla="*/ 69963 w 93552"/>
                <a:gd name="connsiteY3" fmla="*/ 80285 h 144016"/>
                <a:gd name="connsiteX4" fmla="*/ 113 w 93552"/>
                <a:gd name="connsiteY4" fmla="*/ 910 h 14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52" h="144016">
                  <a:moveTo>
                    <a:pt x="113" y="910"/>
                  </a:moveTo>
                  <a:cubicBezTo>
                    <a:pt x="3288" y="10964"/>
                    <a:pt x="75784" y="124206"/>
                    <a:pt x="89013" y="140610"/>
                  </a:cubicBezTo>
                  <a:cubicBezTo>
                    <a:pt x="102242" y="157014"/>
                    <a:pt x="82663" y="109389"/>
                    <a:pt x="79488" y="99335"/>
                  </a:cubicBezTo>
                  <a:cubicBezTo>
                    <a:pt x="76313" y="89281"/>
                    <a:pt x="78694" y="93514"/>
                    <a:pt x="69963" y="80285"/>
                  </a:cubicBezTo>
                  <a:cubicBezTo>
                    <a:pt x="61232" y="67056"/>
                    <a:pt x="-3062" y="-9144"/>
                    <a:pt x="113" y="9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2" name="フリーフォーム: 図形 1321">
              <a:extLst>
                <a:ext uri="{FF2B5EF4-FFF2-40B4-BE49-F238E27FC236}">
                  <a16:creationId xmlns:a16="http://schemas.microsoft.com/office/drawing/2014/main" id="{640FEEDD-F31E-4E80-9FC2-46C0336BAF9C}"/>
                </a:ext>
              </a:extLst>
            </p:cNvPr>
            <p:cNvSpPr/>
            <p:nvPr/>
          </p:nvSpPr>
          <p:spPr>
            <a:xfrm>
              <a:off x="7714861" y="3400391"/>
              <a:ext cx="278352" cy="425735"/>
            </a:xfrm>
            <a:custGeom>
              <a:avLst/>
              <a:gdLst>
                <a:gd name="connsiteX0" fmla="*/ 278202 w 278352"/>
                <a:gd name="connsiteY0" fmla="*/ 34 h 425735"/>
                <a:gd name="connsiteX1" fmla="*/ 206764 w 278352"/>
                <a:gd name="connsiteY1" fmla="*/ 17497 h 425735"/>
                <a:gd name="connsiteX2" fmla="*/ 160727 w 278352"/>
                <a:gd name="connsiteY2" fmla="*/ 74647 h 425735"/>
                <a:gd name="connsiteX3" fmla="*/ 54364 w 278352"/>
                <a:gd name="connsiteY3" fmla="*/ 241334 h 425735"/>
                <a:gd name="connsiteX4" fmla="*/ 21027 w 278352"/>
                <a:gd name="connsiteY4" fmla="*/ 323884 h 425735"/>
                <a:gd name="connsiteX5" fmla="*/ 389 w 278352"/>
                <a:gd name="connsiteY5" fmla="*/ 425484 h 425735"/>
                <a:gd name="connsiteX6" fmla="*/ 11502 w 278352"/>
                <a:gd name="connsiteY6" fmla="*/ 349284 h 425735"/>
                <a:gd name="connsiteX7" fmla="*/ 57539 w 278352"/>
                <a:gd name="connsiteY7" fmla="*/ 244509 h 425735"/>
                <a:gd name="connsiteX8" fmla="*/ 175014 w 278352"/>
                <a:gd name="connsiteY8" fmla="*/ 76234 h 425735"/>
                <a:gd name="connsiteX9" fmla="*/ 224227 w 278352"/>
                <a:gd name="connsiteY9" fmla="*/ 20672 h 425735"/>
                <a:gd name="connsiteX10" fmla="*/ 278202 w 278352"/>
                <a:gd name="connsiteY10" fmla="*/ 34 h 425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352" h="425735">
                  <a:moveTo>
                    <a:pt x="278202" y="34"/>
                  </a:moveTo>
                  <a:cubicBezTo>
                    <a:pt x="275291" y="-495"/>
                    <a:pt x="226343" y="5061"/>
                    <a:pt x="206764" y="17497"/>
                  </a:cubicBezTo>
                  <a:cubicBezTo>
                    <a:pt x="187185" y="29933"/>
                    <a:pt x="186127" y="37341"/>
                    <a:pt x="160727" y="74647"/>
                  </a:cubicBezTo>
                  <a:cubicBezTo>
                    <a:pt x="135327" y="111953"/>
                    <a:pt x="77647" y="199795"/>
                    <a:pt x="54364" y="241334"/>
                  </a:cubicBezTo>
                  <a:cubicBezTo>
                    <a:pt x="31081" y="282873"/>
                    <a:pt x="30023" y="293192"/>
                    <a:pt x="21027" y="323884"/>
                  </a:cubicBezTo>
                  <a:cubicBezTo>
                    <a:pt x="12031" y="354576"/>
                    <a:pt x="1976" y="421251"/>
                    <a:pt x="389" y="425484"/>
                  </a:cubicBezTo>
                  <a:cubicBezTo>
                    <a:pt x="-1198" y="429717"/>
                    <a:pt x="1977" y="379446"/>
                    <a:pt x="11502" y="349284"/>
                  </a:cubicBezTo>
                  <a:cubicBezTo>
                    <a:pt x="21027" y="319122"/>
                    <a:pt x="30287" y="290017"/>
                    <a:pt x="57539" y="244509"/>
                  </a:cubicBezTo>
                  <a:cubicBezTo>
                    <a:pt x="84791" y="199001"/>
                    <a:pt x="147233" y="113540"/>
                    <a:pt x="175014" y="76234"/>
                  </a:cubicBezTo>
                  <a:cubicBezTo>
                    <a:pt x="202795" y="38928"/>
                    <a:pt x="207558" y="32843"/>
                    <a:pt x="224227" y="20672"/>
                  </a:cubicBezTo>
                  <a:cubicBezTo>
                    <a:pt x="240896" y="8501"/>
                    <a:pt x="281113" y="563"/>
                    <a:pt x="278202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3" name="フリーフォーム: 図形 1322">
              <a:extLst>
                <a:ext uri="{FF2B5EF4-FFF2-40B4-BE49-F238E27FC236}">
                  <a16:creationId xmlns:a16="http://schemas.microsoft.com/office/drawing/2014/main" id="{1A6EBB5C-4EF2-4785-BC57-04F2829908BE}"/>
                </a:ext>
              </a:extLst>
            </p:cNvPr>
            <p:cNvSpPr/>
            <p:nvPr/>
          </p:nvSpPr>
          <p:spPr>
            <a:xfrm>
              <a:off x="7983147" y="3394231"/>
              <a:ext cx="122814" cy="122888"/>
            </a:xfrm>
            <a:custGeom>
              <a:avLst/>
              <a:gdLst>
                <a:gd name="connsiteX0" fmla="*/ 391 w 122814"/>
                <a:gd name="connsiteY0" fmla="*/ 1432 h 122888"/>
                <a:gd name="connsiteX1" fmla="*/ 117866 w 122814"/>
                <a:gd name="connsiteY1" fmla="*/ 120494 h 122888"/>
                <a:gd name="connsiteX2" fmla="*/ 98816 w 122814"/>
                <a:gd name="connsiteY2" fmla="*/ 79219 h 122888"/>
                <a:gd name="connsiteX3" fmla="*/ 79766 w 122814"/>
                <a:gd name="connsiteY3" fmla="*/ 55407 h 122888"/>
                <a:gd name="connsiteX4" fmla="*/ 391 w 122814"/>
                <a:gd name="connsiteY4" fmla="*/ 1432 h 12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814" h="122888">
                  <a:moveTo>
                    <a:pt x="391" y="1432"/>
                  </a:moveTo>
                  <a:cubicBezTo>
                    <a:pt x="6741" y="12280"/>
                    <a:pt x="101462" y="107530"/>
                    <a:pt x="117866" y="120494"/>
                  </a:cubicBezTo>
                  <a:cubicBezTo>
                    <a:pt x="134270" y="133458"/>
                    <a:pt x="105166" y="90067"/>
                    <a:pt x="98816" y="79219"/>
                  </a:cubicBezTo>
                  <a:cubicBezTo>
                    <a:pt x="92466" y="68371"/>
                    <a:pt x="92731" y="66255"/>
                    <a:pt x="79766" y="55407"/>
                  </a:cubicBezTo>
                  <a:cubicBezTo>
                    <a:pt x="66801" y="44559"/>
                    <a:pt x="-5959" y="-9416"/>
                    <a:pt x="391" y="1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4" name="フリーフォーム: 図形 1323">
              <a:extLst>
                <a:ext uri="{FF2B5EF4-FFF2-40B4-BE49-F238E27FC236}">
                  <a16:creationId xmlns:a16="http://schemas.microsoft.com/office/drawing/2014/main" id="{0450B488-94D6-4EA0-BAE6-1575F1E2881F}"/>
                </a:ext>
              </a:extLst>
            </p:cNvPr>
            <p:cNvSpPr/>
            <p:nvPr/>
          </p:nvSpPr>
          <p:spPr>
            <a:xfrm>
              <a:off x="8083404" y="3369330"/>
              <a:ext cx="115695" cy="131482"/>
            </a:xfrm>
            <a:custGeom>
              <a:avLst/>
              <a:gdLst>
                <a:gd name="connsiteX0" fmla="*/ 146 w 115695"/>
                <a:gd name="connsiteY0" fmla="*/ 933 h 131482"/>
                <a:gd name="connsiteX1" fmla="*/ 111271 w 115695"/>
                <a:gd name="connsiteY1" fmla="*/ 129520 h 131482"/>
                <a:gd name="connsiteX2" fmla="*/ 87459 w 115695"/>
                <a:gd name="connsiteY2" fmla="*/ 73958 h 131482"/>
                <a:gd name="connsiteX3" fmla="*/ 146 w 115695"/>
                <a:gd name="connsiteY3" fmla="*/ 933 h 1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95" h="131482">
                  <a:moveTo>
                    <a:pt x="146" y="933"/>
                  </a:moveTo>
                  <a:cubicBezTo>
                    <a:pt x="4115" y="10193"/>
                    <a:pt x="96719" y="117349"/>
                    <a:pt x="111271" y="129520"/>
                  </a:cubicBezTo>
                  <a:cubicBezTo>
                    <a:pt x="125823" y="141691"/>
                    <a:pt x="100953" y="94066"/>
                    <a:pt x="87459" y="73958"/>
                  </a:cubicBezTo>
                  <a:cubicBezTo>
                    <a:pt x="73965" y="53850"/>
                    <a:pt x="-3823" y="-8327"/>
                    <a:pt x="146" y="9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5" name="フリーフォーム: 図形 1324">
              <a:extLst>
                <a:ext uri="{FF2B5EF4-FFF2-40B4-BE49-F238E27FC236}">
                  <a16:creationId xmlns:a16="http://schemas.microsoft.com/office/drawing/2014/main" id="{E93DA46F-744C-45B2-9421-92BD763D9634}"/>
                </a:ext>
              </a:extLst>
            </p:cNvPr>
            <p:cNvSpPr/>
            <p:nvPr/>
          </p:nvSpPr>
          <p:spPr>
            <a:xfrm>
              <a:off x="7940675" y="3551236"/>
              <a:ext cx="118187" cy="179603"/>
            </a:xfrm>
            <a:custGeom>
              <a:avLst/>
              <a:gdLst>
                <a:gd name="connsiteX0" fmla="*/ 0 w 118187"/>
                <a:gd name="connsiteY0" fmla="*/ 179389 h 179603"/>
                <a:gd name="connsiteX1" fmla="*/ 88900 w 118187"/>
                <a:gd name="connsiteY1" fmla="*/ 38102 h 179603"/>
                <a:gd name="connsiteX2" fmla="*/ 117475 w 118187"/>
                <a:gd name="connsiteY2" fmla="*/ 2 h 179603"/>
                <a:gd name="connsiteX3" fmla="*/ 107950 w 118187"/>
                <a:gd name="connsiteY3" fmla="*/ 36514 h 179603"/>
                <a:gd name="connsiteX4" fmla="*/ 90488 w 118187"/>
                <a:gd name="connsiteY4" fmla="*/ 69852 h 179603"/>
                <a:gd name="connsiteX5" fmla="*/ 0 w 118187"/>
                <a:gd name="connsiteY5" fmla="*/ 179389 h 17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187" h="179603">
                  <a:moveTo>
                    <a:pt x="0" y="179389"/>
                  </a:moveTo>
                  <a:cubicBezTo>
                    <a:pt x="-265" y="174097"/>
                    <a:pt x="69321" y="68000"/>
                    <a:pt x="88900" y="38102"/>
                  </a:cubicBezTo>
                  <a:cubicBezTo>
                    <a:pt x="108479" y="8204"/>
                    <a:pt x="114300" y="267"/>
                    <a:pt x="117475" y="2"/>
                  </a:cubicBezTo>
                  <a:cubicBezTo>
                    <a:pt x="120650" y="-263"/>
                    <a:pt x="112448" y="24872"/>
                    <a:pt x="107950" y="36514"/>
                  </a:cubicBezTo>
                  <a:cubicBezTo>
                    <a:pt x="103452" y="48156"/>
                    <a:pt x="105040" y="49215"/>
                    <a:pt x="90488" y="69852"/>
                  </a:cubicBezTo>
                  <a:cubicBezTo>
                    <a:pt x="75936" y="90489"/>
                    <a:pt x="265" y="184681"/>
                    <a:pt x="0" y="179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6" name="フリーフォーム: 図形 1325">
              <a:extLst>
                <a:ext uri="{FF2B5EF4-FFF2-40B4-BE49-F238E27FC236}">
                  <a16:creationId xmlns:a16="http://schemas.microsoft.com/office/drawing/2014/main" id="{312F9702-5CE3-4377-89C4-49CDC05DAB8E}"/>
                </a:ext>
              </a:extLst>
            </p:cNvPr>
            <p:cNvSpPr/>
            <p:nvPr/>
          </p:nvSpPr>
          <p:spPr>
            <a:xfrm>
              <a:off x="8077003" y="3359056"/>
              <a:ext cx="16288" cy="92660"/>
            </a:xfrm>
            <a:custGeom>
              <a:avLst/>
              <a:gdLst>
                <a:gd name="connsiteX0" fmla="*/ 1785 w 16288"/>
                <a:gd name="connsiteY0" fmla="*/ 94 h 92660"/>
                <a:gd name="connsiteX1" fmla="*/ 1785 w 16288"/>
                <a:gd name="connsiteY1" fmla="*/ 88994 h 92660"/>
                <a:gd name="connsiteX2" fmla="*/ 16072 w 16288"/>
                <a:gd name="connsiteY2" fmla="*/ 71532 h 92660"/>
                <a:gd name="connsiteX3" fmla="*/ 1785 w 16288"/>
                <a:gd name="connsiteY3" fmla="*/ 94 h 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8" h="92660">
                  <a:moveTo>
                    <a:pt x="1785" y="94"/>
                  </a:moveTo>
                  <a:cubicBezTo>
                    <a:pt x="-596" y="3004"/>
                    <a:pt x="-596" y="77088"/>
                    <a:pt x="1785" y="88994"/>
                  </a:cubicBezTo>
                  <a:cubicBezTo>
                    <a:pt x="4166" y="100900"/>
                    <a:pt x="13955" y="80792"/>
                    <a:pt x="16072" y="71532"/>
                  </a:cubicBezTo>
                  <a:cubicBezTo>
                    <a:pt x="18189" y="62272"/>
                    <a:pt x="4166" y="-2816"/>
                    <a:pt x="1785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7" name="フリーフォーム: 図形 1326">
              <a:extLst>
                <a:ext uri="{FF2B5EF4-FFF2-40B4-BE49-F238E27FC236}">
                  <a16:creationId xmlns:a16="http://schemas.microsoft.com/office/drawing/2014/main" id="{3A664B43-E1B9-4D79-BCCE-9ED0ABD02F6C}"/>
                </a:ext>
              </a:extLst>
            </p:cNvPr>
            <p:cNvSpPr/>
            <p:nvPr/>
          </p:nvSpPr>
          <p:spPr>
            <a:xfrm>
              <a:off x="8047789" y="3505003"/>
              <a:ext cx="156411" cy="291047"/>
            </a:xfrm>
            <a:custGeom>
              <a:avLst/>
              <a:gdLst>
                <a:gd name="connsiteX0" fmla="*/ 156411 w 156411"/>
                <a:gd name="connsiteY0" fmla="*/ 197 h 291047"/>
                <a:gd name="connsiteX1" fmla="*/ 62749 w 156411"/>
                <a:gd name="connsiteY1" fmla="*/ 173235 h 291047"/>
                <a:gd name="connsiteX2" fmla="*/ 836 w 156411"/>
                <a:gd name="connsiteY2" fmla="*/ 290710 h 291047"/>
                <a:gd name="connsiteX3" fmla="*/ 29411 w 156411"/>
                <a:gd name="connsiteY3" fmla="*/ 206572 h 291047"/>
                <a:gd name="connsiteX4" fmla="*/ 64336 w 156411"/>
                <a:gd name="connsiteY4" fmla="*/ 139897 h 291047"/>
                <a:gd name="connsiteX5" fmla="*/ 156411 w 156411"/>
                <a:gd name="connsiteY5" fmla="*/ 197 h 2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411" h="291047">
                  <a:moveTo>
                    <a:pt x="156411" y="197"/>
                  </a:moveTo>
                  <a:cubicBezTo>
                    <a:pt x="156146" y="5753"/>
                    <a:pt x="88678" y="124816"/>
                    <a:pt x="62749" y="173235"/>
                  </a:cubicBezTo>
                  <a:cubicBezTo>
                    <a:pt x="36820" y="221654"/>
                    <a:pt x="6392" y="285154"/>
                    <a:pt x="836" y="290710"/>
                  </a:cubicBezTo>
                  <a:cubicBezTo>
                    <a:pt x="-4720" y="296266"/>
                    <a:pt x="18828" y="231708"/>
                    <a:pt x="29411" y="206572"/>
                  </a:cubicBezTo>
                  <a:cubicBezTo>
                    <a:pt x="39994" y="181436"/>
                    <a:pt x="47403" y="171647"/>
                    <a:pt x="64336" y="139897"/>
                  </a:cubicBezTo>
                  <a:cubicBezTo>
                    <a:pt x="81269" y="108147"/>
                    <a:pt x="156676" y="-5359"/>
                    <a:pt x="156411" y="1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8" name="フリーフォーム: 図形 1327">
              <a:extLst>
                <a:ext uri="{FF2B5EF4-FFF2-40B4-BE49-F238E27FC236}">
                  <a16:creationId xmlns:a16="http://schemas.microsoft.com/office/drawing/2014/main" id="{D18C6128-0D4B-4754-AE54-5887831B296C}"/>
                </a:ext>
              </a:extLst>
            </p:cNvPr>
            <p:cNvSpPr/>
            <p:nvPr/>
          </p:nvSpPr>
          <p:spPr>
            <a:xfrm>
              <a:off x="7974402" y="3521070"/>
              <a:ext cx="241150" cy="388546"/>
            </a:xfrm>
            <a:custGeom>
              <a:avLst/>
              <a:gdLst>
                <a:gd name="connsiteX0" fmla="*/ 240911 w 241150"/>
                <a:gd name="connsiteY0" fmla="*/ 5 h 388546"/>
                <a:gd name="connsiteX1" fmla="*/ 145661 w 241150"/>
                <a:gd name="connsiteY1" fmla="*/ 214318 h 388546"/>
                <a:gd name="connsiteX2" fmla="*/ 1198 w 241150"/>
                <a:gd name="connsiteY2" fmla="*/ 387355 h 388546"/>
                <a:gd name="connsiteX3" fmla="*/ 78986 w 241150"/>
                <a:gd name="connsiteY3" fmla="*/ 287343 h 388546"/>
                <a:gd name="connsiteX4" fmla="*/ 118673 w 241150"/>
                <a:gd name="connsiteY4" fmla="*/ 220668 h 388546"/>
                <a:gd name="connsiteX5" fmla="*/ 240911 w 241150"/>
                <a:gd name="connsiteY5" fmla="*/ 5 h 3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150" h="388546">
                  <a:moveTo>
                    <a:pt x="240911" y="5"/>
                  </a:moveTo>
                  <a:cubicBezTo>
                    <a:pt x="245409" y="-1053"/>
                    <a:pt x="185613" y="149760"/>
                    <a:pt x="145661" y="214318"/>
                  </a:cubicBezTo>
                  <a:cubicBezTo>
                    <a:pt x="105709" y="278876"/>
                    <a:pt x="12311" y="375184"/>
                    <a:pt x="1198" y="387355"/>
                  </a:cubicBezTo>
                  <a:cubicBezTo>
                    <a:pt x="-9915" y="399526"/>
                    <a:pt x="59407" y="315124"/>
                    <a:pt x="78986" y="287343"/>
                  </a:cubicBezTo>
                  <a:cubicBezTo>
                    <a:pt x="98565" y="259562"/>
                    <a:pt x="94067" y="266176"/>
                    <a:pt x="118673" y="220668"/>
                  </a:cubicBezTo>
                  <a:cubicBezTo>
                    <a:pt x="143279" y="175160"/>
                    <a:pt x="236413" y="1063"/>
                    <a:pt x="240911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29" name="フリーフォーム: 図形 1328">
              <a:extLst>
                <a:ext uri="{FF2B5EF4-FFF2-40B4-BE49-F238E27FC236}">
                  <a16:creationId xmlns:a16="http://schemas.microsoft.com/office/drawing/2014/main" id="{00491D39-EBDB-4309-93CD-4D3EC4EE4580}"/>
                </a:ext>
              </a:extLst>
            </p:cNvPr>
            <p:cNvSpPr/>
            <p:nvPr/>
          </p:nvSpPr>
          <p:spPr>
            <a:xfrm>
              <a:off x="7249936" y="3635490"/>
              <a:ext cx="116084" cy="463438"/>
            </a:xfrm>
            <a:custGeom>
              <a:avLst/>
              <a:gdLst>
                <a:gd name="connsiteX0" fmla="*/ 6527 w 116084"/>
                <a:gd name="connsiteY0" fmla="*/ 7823 h 463438"/>
                <a:gd name="connsiteX1" fmla="*/ 1764 w 116084"/>
                <a:gd name="connsiteY1" fmla="*/ 134823 h 463438"/>
                <a:gd name="connsiteX2" fmla="*/ 28752 w 116084"/>
                <a:gd name="connsiteY2" fmla="*/ 363423 h 463438"/>
                <a:gd name="connsiteX3" fmla="*/ 57327 w 116084"/>
                <a:gd name="connsiteY3" fmla="*/ 433273 h 463438"/>
                <a:gd name="connsiteX4" fmla="*/ 116064 w 116084"/>
                <a:gd name="connsiteY4" fmla="*/ 463435 h 463438"/>
                <a:gd name="connsiteX5" fmla="*/ 63677 w 116084"/>
                <a:gd name="connsiteY5" fmla="*/ 431685 h 463438"/>
                <a:gd name="connsiteX6" fmla="*/ 38277 w 116084"/>
                <a:gd name="connsiteY6" fmla="*/ 358660 h 463438"/>
                <a:gd name="connsiteX7" fmla="*/ 6527 w 116084"/>
                <a:gd name="connsiteY7" fmla="*/ 7823 h 46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084" h="463438">
                  <a:moveTo>
                    <a:pt x="6527" y="7823"/>
                  </a:moveTo>
                  <a:cubicBezTo>
                    <a:pt x="442" y="-29483"/>
                    <a:pt x="-1940" y="75556"/>
                    <a:pt x="1764" y="134823"/>
                  </a:cubicBezTo>
                  <a:cubicBezTo>
                    <a:pt x="5468" y="194090"/>
                    <a:pt x="19492" y="313681"/>
                    <a:pt x="28752" y="363423"/>
                  </a:cubicBezTo>
                  <a:cubicBezTo>
                    <a:pt x="38013" y="413165"/>
                    <a:pt x="42775" y="416604"/>
                    <a:pt x="57327" y="433273"/>
                  </a:cubicBezTo>
                  <a:cubicBezTo>
                    <a:pt x="71879" y="449942"/>
                    <a:pt x="115006" y="463700"/>
                    <a:pt x="116064" y="463435"/>
                  </a:cubicBezTo>
                  <a:cubicBezTo>
                    <a:pt x="117122" y="463170"/>
                    <a:pt x="76641" y="449147"/>
                    <a:pt x="63677" y="431685"/>
                  </a:cubicBezTo>
                  <a:cubicBezTo>
                    <a:pt x="50713" y="414223"/>
                    <a:pt x="48331" y="422424"/>
                    <a:pt x="38277" y="358660"/>
                  </a:cubicBezTo>
                  <a:cubicBezTo>
                    <a:pt x="28223" y="294896"/>
                    <a:pt x="12612" y="45129"/>
                    <a:pt x="6527" y="78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0" name="フリーフォーム: 図形 1329">
              <a:extLst>
                <a:ext uri="{FF2B5EF4-FFF2-40B4-BE49-F238E27FC236}">
                  <a16:creationId xmlns:a16="http://schemas.microsoft.com/office/drawing/2014/main" id="{A5EE86CA-E376-4313-80E9-FAF8151BCBC9}"/>
                </a:ext>
              </a:extLst>
            </p:cNvPr>
            <p:cNvSpPr/>
            <p:nvPr/>
          </p:nvSpPr>
          <p:spPr>
            <a:xfrm>
              <a:off x="7168059" y="3616292"/>
              <a:ext cx="183657" cy="502458"/>
            </a:xfrm>
            <a:custGeom>
              <a:avLst/>
              <a:gdLst>
                <a:gd name="connsiteX0" fmla="*/ 24904 w 183657"/>
                <a:gd name="connsiteY0" fmla="*/ 33 h 502458"/>
                <a:gd name="connsiteX1" fmla="*/ 1091 w 183657"/>
                <a:gd name="connsiteY1" fmla="*/ 60358 h 502458"/>
                <a:gd name="connsiteX2" fmla="*/ 7441 w 183657"/>
                <a:gd name="connsiteY2" fmla="*/ 139733 h 502458"/>
                <a:gd name="connsiteX3" fmla="*/ 37604 w 183657"/>
                <a:gd name="connsiteY3" fmla="*/ 317533 h 502458"/>
                <a:gd name="connsiteX4" fmla="*/ 83641 w 183657"/>
                <a:gd name="connsiteY4" fmla="*/ 485808 h 502458"/>
                <a:gd name="connsiteX5" fmla="*/ 89991 w 183657"/>
                <a:gd name="connsiteY5" fmla="*/ 496921 h 502458"/>
                <a:gd name="connsiteX6" fmla="*/ 183654 w 183657"/>
                <a:gd name="connsiteY6" fmla="*/ 501683 h 502458"/>
                <a:gd name="connsiteX7" fmla="*/ 93166 w 183657"/>
                <a:gd name="connsiteY7" fmla="*/ 481046 h 502458"/>
                <a:gd name="connsiteX8" fmla="*/ 51891 w 183657"/>
                <a:gd name="connsiteY8" fmla="*/ 327058 h 502458"/>
                <a:gd name="connsiteX9" fmla="*/ 28079 w 183657"/>
                <a:gd name="connsiteY9" fmla="*/ 149258 h 502458"/>
                <a:gd name="connsiteX10" fmla="*/ 16966 w 183657"/>
                <a:gd name="connsiteY10" fmla="*/ 68296 h 502458"/>
                <a:gd name="connsiteX11" fmla="*/ 24904 w 183657"/>
                <a:gd name="connsiteY11" fmla="*/ 33 h 50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657" h="502458">
                  <a:moveTo>
                    <a:pt x="24904" y="33"/>
                  </a:moveTo>
                  <a:cubicBezTo>
                    <a:pt x="22258" y="-1290"/>
                    <a:pt x="4001" y="37075"/>
                    <a:pt x="1091" y="60358"/>
                  </a:cubicBezTo>
                  <a:cubicBezTo>
                    <a:pt x="-1819" y="83641"/>
                    <a:pt x="1355" y="96871"/>
                    <a:pt x="7441" y="139733"/>
                  </a:cubicBezTo>
                  <a:cubicBezTo>
                    <a:pt x="13526" y="182596"/>
                    <a:pt x="24904" y="259854"/>
                    <a:pt x="37604" y="317533"/>
                  </a:cubicBezTo>
                  <a:cubicBezTo>
                    <a:pt x="50304" y="375212"/>
                    <a:pt x="74910" y="455910"/>
                    <a:pt x="83641" y="485808"/>
                  </a:cubicBezTo>
                  <a:cubicBezTo>
                    <a:pt x="92372" y="515706"/>
                    <a:pt x="73322" y="494275"/>
                    <a:pt x="89991" y="496921"/>
                  </a:cubicBezTo>
                  <a:cubicBezTo>
                    <a:pt x="106660" y="499567"/>
                    <a:pt x="183125" y="504329"/>
                    <a:pt x="183654" y="501683"/>
                  </a:cubicBezTo>
                  <a:cubicBezTo>
                    <a:pt x="184183" y="499037"/>
                    <a:pt x="115126" y="510150"/>
                    <a:pt x="93166" y="481046"/>
                  </a:cubicBezTo>
                  <a:cubicBezTo>
                    <a:pt x="71206" y="451942"/>
                    <a:pt x="62739" y="382356"/>
                    <a:pt x="51891" y="327058"/>
                  </a:cubicBezTo>
                  <a:cubicBezTo>
                    <a:pt x="41043" y="271760"/>
                    <a:pt x="33900" y="192385"/>
                    <a:pt x="28079" y="149258"/>
                  </a:cubicBezTo>
                  <a:cubicBezTo>
                    <a:pt x="22258" y="106131"/>
                    <a:pt x="18818" y="91050"/>
                    <a:pt x="16966" y="68296"/>
                  </a:cubicBezTo>
                  <a:cubicBezTo>
                    <a:pt x="15114" y="45542"/>
                    <a:pt x="27550" y="1356"/>
                    <a:pt x="24904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1" name="フリーフォーム: 図形 1330">
              <a:extLst>
                <a:ext uri="{FF2B5EF4-FFF2-40B4-BE49-F238E27FC236}">
                  <a16:creationId xmlns:a16="http://schemas.microsoft.com/office/drawing/2014/main" id="{580F0B6B-1AF8-4B0C-BD33-FB5B86D090B1}"/>
                </a:ext>
              </a:extLst>
            </p:cNvPr>
            <p:cNvSpPr/>
            <p:nvPr/>
          </p:nvSpPr>
          <p:spPr>
            <a:xfrm>
              <a:off x="7262795" y="3655352"/>
              <a:ext cx="97764" cy="93822"/>
            </a:xfrm>
            <a:custGeom>
              <a:avLst/>
              <a:gdLst>
                <a:gd name="connsiteX0" fmla="*/ 18 w 97764"/>
                <a:gd name="connsiteY0" fmla="*/ 661 h 93822"/>
                <a:gd name="connsiteX1" fmla="*/ 88918 w 97764"/>
                <a:gd name="connsiteY1" fmla="*/ 78448 h 93822"/>
                <a:gd name="connsiteX2" fmla="*/ 93680 w 97764"/>
                <a:gd name="connsiteY2" fmla="*/ 91148 h 93822"/>
                <a:gd name="connsiteX3" fmla="*/ 80980 w 97764"/>
                <a:gd name="connsiteY3" fmla="*/ 43523 h 93822"/>
                <a:gd name="connsiteX4" fmla="*/ 18 w 97764"/>
                <a:gd name="connsiteY4" fmla="*/ 661 h 9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64" h="93822">
                  <a:moveTo>
                    <a:pt x="18" y="661"/>
                  </a:moveTo>
                  <a:cubicBezTo>
                    <a:pt x="1341" y="6482"/>
                    <a:pt x="73308" y="63367"/>
                    <a:pt x="88918" y="78448"/>
                  </a:cubicBezTo>
                  <a:cubicBezTo>
                    <a:pt x="104528" y="93529"/>
                    <a:pt x="95003" y="96969"/>
                    <a:pt x="93680" y="91148"/>
                  </a:cubicBezTo>
                  <a:cubicBezTo>
                    <a:pt x="92357" y="85327"/>
                    <a:pt x="91299" y="58075"/>
                    <a:pt x="80980" y="43523"/>
                  </a:cubicBezTo>
                  <a:cubicBezTo>
                    <a:pt x="70661" y="28971"/>
                    <a:pt x="-1305" y="-5160"/>
                    <a:pt x="18" y="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2" name="フリーフォーム: 図形 1331">
              <a:extLst>
                <a:ext uri="{FF2B5EF4-FFF2-40B4-BE49-F238E27FC236}">
                  <a16:creationId xmlns:a16="http://schemas.microsoft.com/office/drawing/2014/main" id="{4C13ECF0-8506-4AE3-B39C-F2C7A97A8B7D}"/>
                </a:ext>
              </a:extLst>
            </p:cNvPr>
            <p:cNvSpPr/>
            <p:nvPr/>
          </p:nvSpPr>
          <p:spPr>
            <a:xfrm>
              <a:off x="7357909" y="3689350"/>
              <a:ext cx="76547" cy="409596"/>
            </a:xfrm>
            <a:custGeom>
              <a:avLst/>
              <a:gdLst>
                <a:gd name="connsiteX0" fmla="*/ 35079 w 76547"/>
                <a:gd name="connsiteY0" fmla="*/ 0 h 409596"/>
                <a:gd name="connsiteX1" fmla="*/ 58891 w 76547"/>
                <a:gd name="connsiteY1" fmla="*/ 82550 h 409596"/>
                <a:gd name="connsiteX2" fmla="*/ 43016 w 76547"/>
                <a:gd name="connsiteY2" fmla="*/ 247650 h 409596"/>
                <a:gd name="connsiteX3" fmla="*/ 36666 w 76547"/>
                <a:gd name="connsiteY3" fmla="*/ 323850 h 409596"/>
                <a:gd name="connsiteX4" fmla="*/ 154 w 76547"/>
                <a:gd name="connsiteY4" fmla="*/ 409575 h 409596"/>
                <a:gd name="connsiteX5" fmla="*/ 52541 w 76547"/>
                <a:gd name="connsiteY5" fmla="*/ 331788 h 409596"/>
                <a:gd name="connsiteX6" fmla="*/ 54129 w 76547"/>
                <a:gd name="connsiteY6" fmla="*/ 296863 h 409596"/>
                <a:gd name="connsiteX7" fmla="*/ 58891 w 76547"/>
                <a:gd name="connsiteY7" fmla="*/ 174625 h 409596"/>
                <a:gd name="connsiteX8" fmla="*/ 76354 w 76547"/>
                <a:gd name="connsiteY8" fmla="*/ 82550 h 409596"/>
                <a:gd name="connsiteX9" fmla="*/ 35079 w 76547"/>
                <a:gd name="connsiteY9" fmla="*/ 0 h 40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47" h="409596">
                  <a:moveTo>
                    <a:pt x="35079" y="0"/>
                  </a:moveTo>
                  <a:cubicBezTo>
                    <a:pt x="32169" y="0"/>
                    <a:pt x="57568" y="41275"/>
                    <a:pt x="58891" y="82550"/>
                  </a:cubicBezTo>
                  <a:cubicBezTo>
                    <a:pt x="60214" y="123825"/>
                    <a:pt x="46720" y="207433"/>
                    <a:pt x="43016" y="247650"/>
                  </a:cubicBezTo>
                  <a:cubicBezTo>
                    <a:pt x="39312" y="287867"/>
                    <a:pt x="43810" y="296863"/>
                    <a:pt x="36666" y="323850"/>
                  </a:cubicBezTo>
                  <a:cubicBezTo>
                    <a:pt x="29522" y="350838"/>
                    <a:pt x="-2492" y="408252"/>
                    <a:pt x="154" y="409575"/>
                  </a:cubicBezTo>
                  <a:cubicBezTo>
                    <a:pt x="2800" y="410898"/>
                    <a:pt x="43545" y="350573"/>
                    <a:pt x="52541" y="331788"/>
                  </a:cubicBezTo>
                  <a:cubicBezTo>
                    <a:pt x="61537" y="313003"/>
                    <a:pt x="53071" y="323057"/>
                    <a:pt x="54129" y="296863"/>
                  </a:cubicBezTo>
                  <a:cubicBezTo>
                    <a:pt x="55187" y="270669"/>
                    <a:pt x="55187" y="210344"/>
                    <a:pt x="58891" y="174625"/>
                  </a:cubicBezTo>
                  <a:cubicBezTo>
                    <a:pt x="62595" y="138906"/>
                    <a:pt x="78471" y="109802"/>
                    <a:pt x="76354" y="82550"/>
                  </a:cubicBezTo>
                  <a:cubicBezTo>
                    <a:pt x="74237" y="55298"/>
                    <a:pt x="37989" y="0"/>
                    <a:pt x="3507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3" name="フリーフォーム: 図形 1332">
              <a:extLst>
                <a:ext uri="{FF2B5EF4-FFF2-40B4-BE49-F238E27FC236}">
                  <a16:creationId xmlns:a16="http://schemas.microsoft.com/office/drawing/2014/main" id="{87C2033C-08B4-4DCC-BC85-09CDC95C436C}"/>
                </a:ext>
              </a:extLst>
            </p:cNvPr>
            <p:cNvSpPr/>
            <p:nvPr/>
          </p:nvSpPr>
          <p:spPr>
            <a:xfrm>
              <a:off x="7102475" y="3587679"/>
              <a:ext cx="499498" cy="166762"/>
            </a:xfrm>
            <a:custGeom>
              <a:avLst/>
              <a:gdLst>
                <a:gd name="connsiteX0" fmla="*/ 0 w 499498"/>
                <a:gd name="connsiteY0" fmla="*/ 71 h 166762"/>
                <a:gd name="connsiteX1" fmla="*/ 203200 w 499498"/>
                <a:gd name="connsiteY1" fmla="*/ 42934 h 166762"/>
                <a:gd name="connsiteX2" fmla="*/ 390525 w 499498"/>
                <a:gd name="connsiteY2" fmla="*/ 115959 h 166762"/>
                <a:gd name="connsiteX3" fmla="*/ 439738 w 499498"/>
                <a:gd name="connsiteY3" fmla="*/ 133421 h 166762"/>
                <a:gd name="connsiteX4" fmla="*/ 498475 w 499498"/>
                <a:gd name="connsiteY4" fmla="*/ 166759 h 166762"/>
                <a:gd name="connsiteX5" fmla="*/ 454025 w 499498"/>
                <a:gd name="connsiteY5" fmla="*/ 135009 h 166762"/>
                <a:gd name="connsiteX6" fmla="*/ 203200 w 499498"/>
                <a:gd name="connsiteY6" fmla="*/ 52459 h 166762"/>
                <a:gd name="connsiteX7" fmla="*/ 0 w 499498"/>
                <a:gd name="connsiteY7" fmla="*/ 71 h 1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498" h="166762">
                  <a:moveTo>
                    <a:pt x="0" y="71"/>
                  </a:moveTo>
                  <a:cubicBezTo>
                    <a:pt x="0" y="-1516"/>
                    <a:pt x="138113" y="23619"/>
                    <a:pt x="203200" y="42934"/>
                  </a:cubicBezTo>
                  <a:cubicBezTo>
                    <a:pt x="268287" y="62249"/>
                    <a:pt x="351102" y="100878"/>
                    <a:pt x="390525" y="115959"/>
                  </a:cubicBezTo>
                  <a:cubicBezTo>
                    <a:pt x="429948" y="131040"/>
                    <a:pt x="421746" y="124954"/>
                    <a:pt x="439738" y="133421"/>
                  </a:cubicBezTo>
                  <a:cubicBezTo>
                    <a:pt x="457730" y="141888"/>
                    <a:pt x="496094" y="166494"/>
                    <a:pt x="498475" y="166759"/>
                  </a:cubicBezTo>
                  <a:cubicBezTo>
                    <a:pt x="500856" y="167024"/>
                    <a:pt x="503238" y="154059"/>
                    <a:pt x="454025" y="135009"/>
                  </a:cubicBezTo>
                  <a:cubicBezTo>
                    <a:pt x="404813" y="115959"/>
                    <a:pt x="276225" y="73096"/>
                    <a:pt x="203200" y="52459"/>
                  </a:cubicBezTo>
                  <a:cubicBezTo>
                    <a:pt x="130175" y="31822"/>
                    <a:pt x="0" y="1658"/>
                    <a:pt x="0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4" name="フリーフォーム: 図形 1333">
              <a:extLst>
                <a:ext uri="{FF2B5EF4-FFF2-40B4-BE49-F238E27FC236}">
                  <a16:creationId xmlns:a16="http://schemas.microsoft.com/office/drawing/2014/main" id="{CB3D2878-CA02-4A79-B731-60A2BACC975E}"/>
                </a:ext>
              </a:extLst>
            </p:cNvPr>
            <p:cNvSpPr/>
            <p:nvPr/>
          </p:nvSpPr>
          <p:spPr>
            <a:xfrm>
              <a:off x="7107238" y="3522635"/>
              <a:ext cx="505433" cy="226427"/>
            </a:xfrm>
            <a:custGeom>
              <a:avLst/>
              <a:gdLst>
                <a:gd name="connsiteX0" fmla="*/ 0 w 505433"/>
                <a:gd name="connsiteY0" fmla="*/ 28 h 226427"/>
                <a:gd name="connsiteX1" fmla="*/ 296862 w 505433"/>
                <a:gd name="connsiteY1" fmla="*/ 66703 h 226427"/>
                <a:gd name="connsiteX2" fmla="*/ 487362 w 505433"/>
                <a:gd name="connsiteY2" fmla="*/ 134965 h 226427"/>
                <a:gd name="connsiteX3" fmla="*/ 498475 w 505433"/>
                <a:gd name="connsiteY3" fmla="*/ 190528 h 226427"/>
                <a:gd name="connsiteX4" fmla="*/ 495300 w 505433"/>
                <a:gd name="connsiteY4" fmla="*/ 225453 h 226427"/>
                <a:gd name="connsiteX5" fmla="*/ 482600 w 505433"/>
                <a:gd name="connsiteY5" fmla="*/ 152428 h 226427"/>
                <a:gd name="connsiteX6" fmla="*/ 466725 w 505433"/>
                <a:gd name="connsiteY6" fmla="*/ 136553 h 226427"/>
                <a:gd name="connsiteX7" fmla="*/ 268287 w 505433"/>
                <a:gd name="connsiteY7" fmla="*/ 74640 h 226427"/>
                <a:gd name="connsiteX8" fmla="*/ 0 w 505433"/>
                <a:gd name="connsiteY8" fmla="*/ 28 h 2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5433" h="226427">
                  <a:moveTo>
                    <a:pt x="0" y="28"/>
                  </a:moveTo>
                  <a:cubicBezTo>
                    <a:pt x="4762" y="-1295"/>
                    <a:pt x="215635" y="44214"/>
                    <a:pt x="296862" y="66703"/>
                  </a:cubicBezTo>
                  <a:cubicBezTo>
                    <a:pt x="378089" y="89193"/>
                    <a:pt x="453760" y="114328"/>
                    <a:pt x="487362" y="134965"/>
                  </a:cubicBezTo>
                  <a:cubicBezTo>
                    <a:pt x="520964" y="155602"/>
                    <a:pt x="497152" y="175447"/>
                    <a:pt x="498475" y="190528"/>
                  </a:cubicBezTo>
                  <a:cubicBezTo>
                    <a:pt x="499798" y="205609"/>
                    <a:pt x="497946" y="231803"/>
                    <a:pt x="495300" y="225453"/>
                  </a:cubicBezTo>
                  <a:cubicBezTo>
                    <a:pt x="492654" y="219103"/>
                    <a:pt x="487363" y="167245"/>
                    <a:pt x="482600" y="152428"/>
                  </a:cubicBezTo>
                  <a:cubicBezTo>
                    <a:pt x="477837" y="137611"/>
                    <a:pt x="502444" y="149518"/>
                    <a:pt x="466725" y="136553"/>
                  </a:cubicBezTo>
                  <a:cubicBezTo>
                    <a:pt x="431006" y="123588"/>
                    <a:pt x="346339" y="96336"/>
                    <a:pt x="268287" y="74640"/>
                  </a:cubicBezTo>
                  <a:lnTo>
                    <a:pt x="0" y="2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5" name="フリーフォーム: 図形 1334">
              <a:extLst>
                <a:ext uri="{FF2B5EF4-FFF2-40B4-BE49-F238E27FC236}">
                  <a16:creationId xmlns:a16="http://schemas.microsoft.com/office/drawing/2014/main" id="{FBE32C13-1443-4789-8828-C49111BF4BBB}"/>
                </a:ext>
              </a:extLst>
            </p:cNvPr>
            <p:cNvSpPr/>
            <p:nvPr/>
          </p:nvSpPr>
          <p:spPr>
            <a:xfrm>
              <a:off x="7085716" y="3517897"/>
              <a:ext cx="58185" cy="80089"/>
            </a:xfrm>
            <a:custGeom>
              <a:avLst/>
              <a:gdLst>
                <a:gd name="connsiteX0" fmla="*/ 5647 w 58185"/>
                <a:gd name="connsiteY0" fmla="*/ 3 h 80089"/>
                <a:gd name="connsiteX1" fmla="*/ 4059 w 58185"/>
                <a:gd name="connsiteY1" fmla="*/ 69853 h 80089"/>
                <a:gd name="connsiteX2" fmla="*/ 58034 w 58185"/>
                <a:gd name="connsiteY2" fmla="*/ 79378 h 80089"/>
                <a:gd name="connsiteX3" fmla="*/ 19934 w 58185"/>
                <a:gd name="connsiteY3" fmla="*/ 66678 h 80089"/>
                <a:gd name="connsiteX4" fmla="*/ 5647 w 58185"/>
                <a:gd name="connsiteY4" fmla="*/ 3 h 8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85" h="80089">
                  <a:moveTo>
                    <a:pt x="5647" y="3"/>
                  </a:moveTo>
                  <a:cubicBezTo>
                    <a:pt x="3001" y="532"/>
                    <a:pt x="-4672" y="56624"/>
                    <a:pt x="4059" y="69853"/>
                  </a:cubicBezTo>
                  <a:cubicBezTo>
                    <a:pt x="12790" y="83082"/>
                    <a:pt x="55388" y="79907"/>
                    <a:pt x="58034" y="79378"/>
                  </a:cubicBezTo>
                  <a:cubicBezTo>
                    <a:pt x="60680" y="78849"/>
                    <a:pt x="27872" y="75674"/>
                    <a:pt x="19934" y="66678"/>
                  </a:cubicBezTo>
                  <a:cubicBezTo>
                    <a:pt x="11997" y="57682"/>
                    <a:pt x="8293" y="-526"/>
                    <a:pt x="564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6" name="フリーフォーム: 図形 1335">
              <a:extLst>
                <a:ext uri="{FF2B5EF4-FFF2-40B4-BE49-F238E27FC236}">
                  <a16:creationId xmlns:a16="http://schemas.microsoft.com/office/drawing/2014/main" id="{75292A27-6FF5-4E3D-AEEA-90B4156BF526}"/>
                </a:ext>
              </a:extLst>
            </p:cNvPr>
            <p:cNvSpPr/>
            <p:nvPr/>
          </p:nvSpPr>
          <p:spPr>
            <a:xfrm>
              <a:off x="6800850" y="3248696"/>
              <a:ext cx="262417" cy="363068"/>
            </a:xfrm>
            <a:custGeom>
              <a:avLst/>
              <a:gdLst>
                <a:gd name="connsiteX0" fmla="*/ 0 w 262417"/>
                <a:gd name="connsiteY0" fmla="*/ 5679 h 363068"/>
                <a:gd name="connsiteX1" fmla="*/ 120650 w 262417"/>
                <a:gd name="connsiteY1" fmla="*/ 18379 h 363068"/>
                <a:gd name="connsiteX2" fmla="*/ 252413 w 262417"/>
                <a:gd name="connsiteY2" fmla="*/ 186654 h 363068"/>
                <a:gd name="connsiteX3" fmla="*/ 249238 w 262417"/>
                <a:gd name="connsiteY3" fmla="*/ 299367 h 363068"/>
                <a:gd name="connsiteX4" fmla="*/ 217488 w 262417"/>
                <a:gd name="connsiteY4" fmla="*/ 362867 h 363068"/>
                <a:gd name="connsiteX5" fmla="*/ 230188 w 262417"/>
                <a:gd name="connsiteY5" fmla="*/ 315242 h 363068"/>
                <a:gd name="connsiteX6" fmla="*/ 246063 w 262417"/>
                <a:gd name="connsiteY6" fmla="*/ 204117 h 363068"/>
                <a:gd name="connsiteX7" fmla="*/ 215900 w 262417"/>
                <a:gd name="connsiteY7" fmla="*/ 153317 h 363068"/>
                <a:gd name="connsiteX8" fmla="*/ 119063 w 262417"/>
                <a:gd name="connsiteY8" fmla="*/ 29492 h 363068"/>
                <a:gd name="connsiteX9" fmla="*/ 0 w 262417"/>
                <a:gd name="connsiteY9" fmla="*/ 5679 h 36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417" h="363068">
                  <a:moveTo>
                    <a:pt x="0" y="5679"/>
                  </a:moveTo>
                  <a:cubicBezTo>
                    <a:pt x="264" y="3827"/>
                    <a:pt x="78581" y="-11783"/>
                    <a:pt x="120650" y="18379"/>
                  </a:cubicBezTo>
                  <a:cubicBezTo>
                    <a:pt x="162719" y="48541"/>
                    <a:pt x="230982" y="139823"/>
                    <a:pt x="252413" y="186654"/>
                  </a:cubicBezTo>
                  <a:cubicBezTo>
                    <a:pt x="273844" y="233485"/>
                    <a:pt x="255059" y="269998"/>
                    <a:pt x="249238" y="299367"/>
                  </a:cubicBezTo>
                  <a:cubicBezTo>
                    <a:pt x="243417" y="328736"/>
                    <a:pt x="220663" y="360221"/>
                    <a:pt x="217488" y="362867"/>
                  </a:cubicBezTo>
                  <a:cubicBezTo>
                    <a:pt x="214313" y="365513"/>
                    <a:pt x="225426" y="341700"/>
                    <a:pt x="230188" y="315242"/>
                  </a:cubicBezTo>
                  <a:cubicBezTo>
                    <a:pt x="234950" y="288784"/>
                    <a:pt x="248444" y="231105"/>
                    <a:pt x="246063" y="204117"/>
                  </a:cubicBezTo>
                  <a:cubicBezTo>
                    <a:pt x="243682" y="177130"/>
                    <a:pt x="237067" y="182421"/>
                    <a:pt x="215900" y="153317"/>
                  </a:cubicBezTo>
                  <a:cubicBezTo>
                    <a:pt x="194733" y="124213"/>
                    <a:pt x="154782" y="52246"/>
                    <a:pt x="119063" y="29492"/>
                  </a:cubicBezTo>
                  <a:cubicBezTo>
                    <a:pt x="83344" y="6738"/>
                    <a:pt x="-264" y="7531"/>
                    <a:pt x="0" y="56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7" name="フリーフォーム: 図形 1336">
              <a:extLst>
                <a:ext uri="{FF2B5EF4-FFF2-40B4-BE49-F238E27FC236}">
                  <a16:creationId xmlns:a16="http://schemas.microsoft.com/office/drawing/2014/main" id="{41F20C62-02E6-48DC-9A46-D965CA84A786}"/>
                </a:ext>
              </a:extLst>
            </p:cNvPr>
            <p:cNvSpPr/>
            <p:nvPr/>
          </p:nvSpPr>
          <p:spPr>
            <a:xfrm>
              <a:off x="6811888" y="3241675"/>
              <a:ext cx="262647" cy="382846"/>
            </a:xfrm>
            <a:custGeom>
              <a:avLst/>
              <a:gdLst>
                <a:gd name="connsiteX0" fmla="*/ 75 w 262647"/>
                <a:gd name="connsiteY0" fmla="*/ 0 h 382846"/>
                <a:gd name="connsiteX1" fmla="*/ 128662 w 262647"/>
                <a:gd name="connsiteY1" fmla="*/ 23813 h 382846"/>
                <a:gd name="connsiteX2" fmla="*/ 206450 w 262647"/>
                <a:gd name="connsiteY2" fmla="*/ 96838 h 382846"/>
                <a:gd name="connsiteX3" fmla="*/ 246137 w 262647"/>
                <a:gd name="connsiteY3" fmla="*/ 168275 h 382846"/>
                <a:gd name="connsiteX4" fmla="*/ 262012 w 262647"/>
                <a:gd name="connsiteY4" fmla="*/ 211138 h 382846"/>
                <a:gd name="connsiteX5" fmla="*/ 257250 w 262647"/>
                <a:gd name="connsiteY5" fmla="*/ 260350 h 382846"/>
                <a:gd name="connsiteX6" fmla="*/ 236612 w 262647"/>
                <a:gd name="connsiteY6" fmla="*/ 342900 h 382846"/>
                <a:gd name="connsiteX7" fmla="*/ 214387 w 262647"/>
                <a:gd name="connsiteY7" fmla="*/ 382588 h 382846"/>
                <a:gd name="connsiteX8" fmla="*/ 241375 w 262647"/>
                <a:gd name="connsiteY8" fmla="*/ 325438 h 382846"/>
                <a:gd name="connsiteX9" fmla="*/ 252487 w 262647"/>
                <a:gd name="connsiteY9" fmla="*/ 276225 h 382846"/>
                <a:gd name="connsiteX10" fmla="*/ 241375 w 262647"/>
                <a:gd name="connsiteY10" fmla="*/ 201613 h 382846"/>
                <a:gd name="connsiteX11" fmla="*/ 187400 w 262647"/>
                <a:gd name="connsiteY11" fmla="*/ 96838 h 382846"/>
                <a:gd name="connsiteX12" fmla="*/ 111200 w 262647"/>
                <a:gd name="connsiteY12" fmla="*/ 23813 h 382846"/>
                <a:gd name="connsiteX13" fmla="*/ 75 w 262647"/>
                <a:gd name="connsiteY13" fmla="*/ 0 h 38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2647" h="382846">
                  <a:moveTo>
                    <a:pt x="75" y="0"/>
                  </a:moveTo>
                  <a:cubicBezTo>
                    <a:pt x="2985" y="0"/>
                    <a:pt x="94266" y="7673"/>
                    <a:pt x="128662" y="23813"/>
                  </a:cubicBezTo>
                  <a:cubicBezTo>
                    <a:pt x="163058" y="39953"/>
                    <a:pt x="186871" y="72761"/>
                    <a:pt x="206450" y="96838"/>
                  </a:cubicBezTo>
                  <a:cubicBezTo>
                    <a:pt x="226029" y="120915"/>
                    <a:pt x="236877" y="149225"/>
                    <a:pt x="246137" y="168275"/>
                  </a:cubicBezTo>
                  <a:cubicBezTo>
                    <a:pt x="255397" y="187325"/>
                    <a:pt x="260160" y="195792"/>
                    <a:pt x="262012" y="211138"/>
                  </a:cubicBezTo>
                  <a:cubicBezTo>
                    <a:pt x="263864" y="226484"/>
                    <a:pt x="261483" y="238390"/>
                    <a:pt x="257250" y="260350"/>
                  </a:cubicBezTo>
                  <a:cubicBezTo>
                    <a:pt x="253017" y="282310"/>
                    <a:pt x="243756" y="322527"/>
                    <a:pt x="236612" y="342900"/>
                  </a:cubicBezTo>
                  <a:cubicBezTo>
                    <a:pt x="229468" y="363273"/>
                    <a:pt x="213593" y="385498"/>
                    <a:pt x="214387" y="382588"/>
                  </a:cubicBezTo>
                  <a:cubicBezTo>
                    <a:pt x="215181" y="379678"/>
                    <a:pt x="235025" y="343165"/>
                    <a:pt x="241375" y="325438"/>
                  </a:cubicBezTo>
                  <a:cubicBezTo>
                    <a:pt x="247725" y="307711"/>
                    <a:pt x="252487" y="296862"/>
                    <a:pt x="252487" y="276225"/>
                  </a:cubicBezTo>
                  <a:cubicBezTo>
                    <a:pt x="252487" y="255588"/>
                    <a:pt x="252223" y="231511"/>
                    <a:pt x="241375" y="201613"/>
                  </a:cubicBezTo>
                  <a:cubicBezTo>
                    <a:pt x="230527" y="171715"/>
                    <a:pt x="209096" y="126471"/>
                    <a:pt x="187400" y="96838"/>
                  </a:cubicBezTo>
                  <a:cubicBezTo>
                    <a:pt x="165704" y="67205"/>
                    <a:pt x="142686" y="39159"/>
                    <a:pt x="111200" y="23813"/>
                  </a:cubicBezTo>
                  <a:cubicBezTo>
                    <a:pt x="79714" y="8467"/>
                    <a:pt x="-2835" y="0"/>
                    <a:pt x="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8" name="フリーフォーム: 図形 1337">
              <a:extLst>
                <a:ext uri="{FF2B5EF4-FFF2-40B4-BE49-F238E27FC236}">
                  <a16:creationId xmlns:a16="http://schemas.microsoft.com/office/drawing/2014/main" id="{1E7E6711-7C65-47C3-B3B7-BA54B079F544}"/>
                </a:ext>
              </a:extLst>
            </p:cNvPr>
            <p:cNvSpPr/>
            <p:nvPr/>
          </p:nvSpPr>
          <p:spPr>
            <a:xfrm>
              <a:off x="6649966" y="3252643"/>
              <a:ext cx="360716" cy="441965"/>
            </a:xfrm>
            <a:custGeom>
              <a:avLst/>
              <a:gdLst>
                <a:gd name="connsiteX0" fmla="*/ 149297 w 360716"/>
                <a:gd name="connsiteY0" fmla="*/ 1732 h 441965"/>
                <a:gd name="connsiteX1" fmla="*/ 46109 w 360716"/>
                <a:gd name="connsiteY1" fmla="*/ 50945 h 441965"/>
                <a:gd name="connsiteX2" fmla="*/ 12772 w 360716"/>
                <a:gd name="connsiteY2" fmla="*/ 141432 h 441965"/>
                <a:gd name="connsiteX3" fmla="*/ 72 w 360716"/>
                <a:gd name="connsiteY3" fmla="*/ 220807 h 441965"/>
                <a:gd name="connsiteX4" fmla="*/ 17534 w 360716"/>
                <a:gd name="connsiteY4" fmla="*/ 293832 h 441965"/>
                <a:gd name="connsiteX5" fmla="*/ 69922 w 360716"/>
                <a:gd name="connsiteY5" fmla="*/ 381145 h 441965"/>
                <a:gd name="connsiteX6" fmla="*/ 160409 w 360716"/>
                <a:gd name="connsiteY6" fmla="*/ 433532 h 441965"/>
                <a:gd name="connsiteX7" fmla="*/ 211209 w 360716"/>
                <a:gd name="connsiteY7" fmla="*/ 439882 h 441965"/>
                <a:gd name="connsiteX8" fmla="*/ 263597 w 360716"/>
                <a:gd name="connsiteY8" fmla="*/ 412895 h 441965"/>
                <a:gd name="connsiteX9" fmla="*/ 360434 w 360716"/>
                <a:gd name="connsiteY9" fmla="*/ 360507 h 441965"/>
                <a:gd name="connsiteX10" fmla="*/ 290584 w 360716"/>
                <a:gd name="connsiteY10" fmla="*/ 393845 h 441965"/>
                <a:gd name="connsiteX11" fmla="*/ 215972 w 360716"/>
                <a:gd name="connsiteY11" fmla="*/ 428770 h 441965"/>
                <a:gd name="connsiteX12" fmla="*/ 168347 w 360716"/>
                <a:gd name="connsiteY12" fmla="*/ 409720 h 441965"/>
                <a:gd name="connsiteX13" fmla="*/ 55634 w 360716"/>
                <a:gd name="connsiteY13" fmla="*/ 349395 h 441965"/>
                <a:gd name="connsiteX14" fmla="*/ 31822 w 360716"/>
                <a:gd name="connsiteY14" fmla="*/ 308120 h 441965"/>
                <a:gd name="connsiteX15" fmla="*/ 8009 w 360716"/>
                <a:gd name="connsiteY15" fmla="*/ 220807 h 441965"/>
                <a:gd name="connsiteX16" fmla="*/ 22297 w 360716"/>
                <a:gd name="connsiteY16" fmla="*/ 111270 h 441965"/>
                <a:gd name="connsiteX17" fmla="*/ 149297 w 360716"/>
                <a:gd name="connsiteY17" fmla="*/ 1732 h 4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716" h="441965">
                  <a:moveTo>
                    <a:pt x="149297" y="1732"/>
                  </a:moveTo>
                  <a:cubicBezTo>
                    <a:pt x="153266" y="-8322"/>
                    <a:pt x="68863" y="27662"/>
                    <a:pt x="46109" y="50945"/>
                  </a:cubicBezTo>
                  <a:cubicBezTo>
                    <a:pt x="23355" y="74228"/>
                    <a:pt x="20445" y="113122"/>
                    <a:pt x="12772" y="141432"/>
                  </a:cubicBezTo>
                  <a:cubicBezTo>
                    <a:pt x="5099" y="169742"/>
                    <a:pt x="-722" y="195407"/>
                    <a:pt x="72" y="220807"/>
                  </a:cubicBezTo>
                  <a:cubicBezTo>
                    <a:pt x="866" y="246207"/>
                    <a:pt x="5892" y="267109"/>
                    <a:pt x="17534" y="293832"/>
                  </a:cubicBezTo>
                  <a:cubicBezTo>
                    <a:pt x="29176" y="320555"/>
                    <a:pt x="46109" y="357862"/>
                    <a:pt x="69922" y="381145"/>
                  </a:cubicBezTo>
                  <a:cubicBezTo>
                    <a:pt x="93734" y="404428"/>
                    <a:pt x="136861" y="423743"/>
                    <a:pt x="160409" y="433532"/>
                  </a:cubicBezTo>
                  <a:cubicBezTo>
                    <a:pt x="183957" y="443321"/>
                    <a:pt x="194011" y="443321"/>
                    <a:pt x="211209" y="439882"/>
                  </a:cubicBezTo>
                  <a:cubicBezTo>
                    <a:pt x="228407" y="436443"/>
                    <a:pt x="263597" y="412895"/>
                    <a:pt x="263597" y="412895"/>
                  </a:cubicBezTo>
                  <a:lnTo>
                    <a:pt x="360434" y="360507"/>
                  </a:lnTo>
                  <a:cubicBezTo>
                    <a:pt x="364932" y="357332"/>
                    <a:pt x="314661" y="382468"/>
                    <a:pt x="290584" y="393845"/>
                  </a:cubicBezTo>
                  <a:cubicBezTo>
                    <a:pt x="266507" y="405222"/>
                    <a:pt x="236345" y="426124"/>
                    <a:pt x="215972" y="428770"/>
                  </a:cubicBezTo>
                  <a:cubicBezTo>
                    <a:pt x="195599" y="431416"/>
                    <a:pt x="195070" y="422949"/>
                    <a:pt x="168347" y="409720"/>
                  </a:cubicBezTo>
                  <a:cubicBezTo>
                    <a:pt x="141624" y="396491"/>
                    <a:pt x="78388" y="366328"/>
                    <a:pt x="55634" y="349395"/>
                  </a:cubicBezTo>
                  <a:cubicBezTo>
                    <a:pt x="32880" y="332462"/>
                    <a:pt x="39759" y="329551"/>
                    <a:pt x="31822" y="308120"/>
                  </a:cubicBezTo>
                  <a:cubicBezTo>
                    <a:pt x="23885" y="286689"/>
                    <a:pt x="9596" y="253615"/>
                    <a:pt x="8009" y="220807"/>
                  </a:cubicBezTo>
                  <a:cubicBezTo>
                    <a:pt x="6421" y="187999"/>
                    <a:pt x="2982" y="146459"/>
                    <a:pt x="22297" y="111270"/>
                  </a:cubicBezTo>
                  <a:cubicBezTo>
                    <a:pt x="41612" y="76081"/>
                    <a:pt x="145328" y="11786"/>
                    <a:pt x="149297" y="17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39" name="フリーフォーム: 図形 1338">
              <a:extLst>
                <a:ext uri="{FF2B5EF4-FFF2-40B4-BE49-F238E27FC236}">
                  <a16:creationId xmlns:a16="http://schemas.microsoft.com/office/drawing/2014/main" id="{A874E3AB-01B6-489A-864F-E63A4B1A2F2D}"/>
                </a:ext>
              </a:extLst>
            </p:cNvPr>
            <p:cNvSpPr/>
            <p:nvPr/>
          </p:nvSpPr>
          <p:spPr>
            <a:xfrm>
              <a:off x="6832484" y="3620757"/>
              <a:ext cx="199171" cy="85766"/>
            </a:xfrm>
            <a:custGeom>
              <a:avLst/>
              <a:gdLst>
                <a:gd name="connsiteX0" fmla="*/ 116 w 199171"/>
                <a:gd name="connsiteY0" fmla="*/ 82881 h 85766"/>
                <a:gd name="connsiteX1" fmla="*/ 79491 w 199171"/>
                <a:gd name="connsiteY1" fmla="*/ 82881 h 85766"/>
                <a:gd name="connsiteX2" fmla="*/ 120766 w 199171"/>
                <a:gd name="connsiteY2" fmla="*/ 57481 h 85766"/>
                <a:gd name="connsiteX3" fmla="*/ 198554 w 199171"/>
                <a:gd name="connsiteY3" fmla="*/ 331 h 85766"/>
                <a:gd name="connsiteX4" fmla="*/ 154104 w 199171"/>
                <a:gd name="connsiteY4" fmla="*/ 35256 h 85766"/>
                <a:gd name="connsiteX5" fmla="*/ 98541 w 199171"/>
                <a:gd name="connsiteY5" fmla="*/ 62243 h 85766"/>
                <a:gd name="connsiteX6" fmla="*/ 116 w 199171"/>
                <a:gd name="connsiteY6" fmla="*/ 82881 h 8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171" h="85766">
                  <a:moveTo>
                    <a:pt x="116" y="82881"/>
                  </a:moveTo>
                  <a:cubicBezTo>
                    <a:pt x="-3059" y="86321"/>
                    <a:pt x="59383" y="87114"/>
                    <a:pt x="79491" y="82881"/>
                  </a:cubicBezTo>
                  <a:cubicBezTo>
                    <a:pt x="99599" y="78648"/>
                    <a:pt x="100922" y="71239"/>
                    <a:pt x="120766" y="57481"/>
                  </a:cubicBezTo>
                  <a:cubicBezTo>
                    <a:pt x="140610" y="43723"/>
                    <a:pt x="192998" y="4035"/>
                    <a:pt x="198554" y="331"/>
                  </a:cubicBezTo>
                  <a:cubicBezTo>
                    <a:pt x="204110" y="-3373"/>
                    <a:pt x="170773" y="24937"/>
                    <a:pt x="154104" y="35256"/>
                  </a:cubicBezTo>
                  <a:cubicBezTo>
                    <a:pt x="137435" y="45575"/>
                    <a:pt x="121560" y="55364"/>
                    <a:pt x="98541" y="62243"/>
                  </a:cubicBezTo>
                  <a:cubicBezTo>
                    <a:pt x="75522" y="69122"/>
                    <a:pt x="3291" y="79441"/>
                    <a:pt x="116" y="828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0" name="フリーフォーム: 図形 1339">
              <a:extLst>
                <a:ext uri="{FF2B5EF4-FFF2-40B4-BE49-F238E27FC236}">
                  <a16:creationId xmlns:a16="http://schemas.microsoft.com/office/drawing/2014/main" id="{D36283C5-7119-4427-A28F-CB048E534B13}"/>
                </a:ext>
              </a:extLst>
            </p:cNvPr>
            <p:cNvSpPr/>
            <p:nvPr/>
          </p:nvSpPr>
          <p:spPr>
            <a:xfrm>
              <a:off x="6837160" y="3306374"/>
              <a:ext cx="136395" cy="170072"/>
            </a:xfrm>
            <a:custGeom>
              <a:avLst/>
              <a:gdLst>
                <a:gd name="connsiteX0" fmla="*/ 203 w 136395"/>
                <a:gd name="connsiteY0" fmla="*/ 389 h 170072"/>
                <a:gd name="connsiteX1" fmla="*/ 97040 w 136395"/>
                <a:gd name="connsiteY1" fmla="*/ 44839 h 170072"/>
                <a:gd name="connsiteX2" fmla="*/ 128790 w 136395"/>
                <a:gd name="connsiteY2" fmla="*/ 149614 h 170072"/>
                <a:gd name="connsiteX3" fmla="*/ 128790 w 136395"/>
                <a:gd name="connsiteY3" fmla="*/ 167076 h 170072"/>
                <a:gd name="connsiteX4" fmla="*/ 131965 w 136395"/>
                <a:gd name="connsiteY4" fmla="*/ 109926 h 170072"/>
                <a:gd name="connsiteX5" fmla="*/ 125615 w 136395"/>
                <a:gd name="connsiteY5" fmla="*/ 67064 h 170072"/>
                <a:gd name="connsiteX6" fmla="*/ 203 w 136395"/>
                <a:gd name="connsiteY6" fmla="*/ 389 h 17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395" h="170072">
                  <a:moveTo>
                    <a:pt x="203" y="389"/>
                  </a:moveTo>
                  <a:cubicBezTo>
                    <a:pt x="-4559" y="-3315"/>
                    <a:pt x="75609" y="19968"/>
                    <a:pt x="97040" y="44839"/>
                  </a:cubicBezTo>
                  <a:cubicBezTo>
                    <a:pt x="118471" y="69710"/>
                    <a:pt x="123498" y="129241"/>
                    <a:pt x="128790" y="149614"/>
                  </a:cubicBezTo>
                  <a:cubicBezTo>
                    <a:pt x="134082" y="169987"/>
                    <a:pt x="128261" y="173690"/>
                    <a:pt x="128790" y="167076"/>
                  </a:cubicBezTo>
                  <a:cubicBezTo>
                    <a:pt x="129319" y="160462"/>
                    <a:pt x="132494" y="126595"/>
                    <a:pt x="131965" y="109926"/>
                  </a:cubicBezTo>
                  <a:cubicBezTo>
                    <a:pt x="131436" y="93257"/>
                    <a:pt x="145723" y="85320"/>
                    <a:pt x="125615" y="67064"/>
                  </a:cubicBezTo>
                  <a:cubicBezTo>
                    <a:pt x="105507" y="48808"/>
                    <a:pt x="4965" y="4093"/>
                    <a:pt x="203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1" name="フリーフォーム: 図形 1340">
              <a:extLst>
                <a:ext uri="{FF2B5EF4-FFF2-40B4-BE49-F238E27FC236}">
                  <a16:creationId xmlns:a16="http://schemas.microsoft.com/office/drawing/2014/main" id="{63734ED4-5BD6-400C-8994-8F8F767163EA}"/>
                </a:ext>
              </a:extLst>
            </p:cNvPr>
            <p:cNvSpPr/>
            <p:nvPr/>
          </p:nvSpPr>
          <p:spPr>
            <a:xfrm>
              <a:off x="6739139" y="3312893"/>
              <a:ext cx="104574" cy="232417"/>
            </a:xfrm>
            <a:custGeom>
              <a:avLst/>
              <a:gdLst>
                <a:gd name="connsiteX0" fmla="*/ 104574 w 104574"/>
                <a:gd name="connsiteY0" fmla="*/ 220 h 232417"/>
                <a:gd name="connsiteX1" fmla="*/ 36311 w 104574"/>
                <a:gd name="connsiteY1" fmla="*/ 52607 h 232417"/>
                <a:gd name="connsiteX2" fmla="*/ 20436 w 104574"/>
                <a:gd name="connsiteY2" fmla="*/ 116107 h 232417"/>
                <a:gd name="connsiteX3" fmla="*/ 20436 w 104574"/>
                <a:gd name="connsiteY3" fmla="*/ 155795 h 232417"/>
                <a:gd name="connsiteX4" fmla="*/ 87111 w 104574"/>
                <a:gd name="connsiteY4" fmla="*/ 228820 h 232417"/>
                <a:gd name="connsiteX5" fmla="*/ 64886 w 104574"/>
                <a:gd name="connsiteY5" fmla="*/ 216120 h 232417"/>
                <a:gd name="connsiteX6" fmla="*/ 17261 w 104574"/>
                <a:gd name="connsiteY6" fmla="*/ 171670 h 232417"/>
                <a:gd name="connsiteX7" fmla="*/ 2974 w 104574"/>
                <a:gd name="connsiteY7" fmla="*/ 139920 h 232417"/>
                <a:gd name="connsiteX8" fmla="*/ 2974 w 104574"/>
                <a:gd name="connsiteY8" fmla="*/ 101820 h 232417"/>
                <a:gd name="connsiteX9" fmla="*/ 34724 w 104574"/>
                <a:gd name="connsiteY9" fmla="*/ 36732 h 232417"/>
                <a:gd name="connsiteX10" fmla="*/ 104574 w 104574"/>
                <a:gd name="connsiteY10" fmla="*/ 220 h 2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574" h="232417">
                  <a:moveTo>
                    <a:pt x="104574" y="220"/>
                  </a:moveTo>
                  <a:cubicBezTo>
                    <a:pt x="104838" y="2866"/>
                    <a:pt x="50334" y="33293"/>
                    <a:pt x="36311" y="52607"/>
                  </a:cubicBezTo>
                  <a:cubicBezTo>
                    <a:pt x="22288" y="71921"/>
                    <a:pt x="23082" y="98909"/>
                    <a:pt x="20436" y="116107"/>
                  </a:cubicBezTo>
                  <a:cubicBezTo>
                    <a:pt x="17790" y="133305"/>
                    <a:pt x="9323" y="137010"/>
                    <a:pt x="20436" y="155795"/>
                  </a:cubicBezTo>
                  <a:cubicBezTo>
                    <a:pt x="31548" y="174581"/>
                    <a:pt x="79703" y="218766"/>
                    <a:pt x="87111" y="228820"/>
                  </a:cubicBezTo>
                  <a:cubicBezTo>
                    <a:pt x="94519" y="238874"/>
                    <a:pt x="76528" y="225645"/>
                    <a:pt x="64886" y="216120"/>
                  </a:cubicBezTo>
                  <a:cubicBezTo>
                    <a:pt x="53244" y="206595"/>
                    <a:pt x="27580" y="184370"/>
                    <a:pt x="17261" y="171670"/>
                  </a:cubicBezTo>
                  <a:cubicBezTo>
                    <a:pt x="6942" y="158970"/>
                    <a:pt x="5355" y="151562"/>
                    <a:pt x="2974" y="139920"/>
                  </a:cubicBezTo>
                  <a:cubicBezTo>
                    <a:pt x="593" y="128278"/>
                    <a:pt x="-2318" y="119018"/>
                    <a:pt x="2974" y="101820"/>
                  </a:cubicBezTo>
                  <a:cubicBezTo>
                    <a:pt x="8266" y="84622"/>
                    <a:pt x="22818" y="54194"/>
                    <a:pt x="34724" y="36732"/>
                  </a:cubicBezTo>
                  <a:cubicBezTo>
                    <a:pt x="46630" y="19270"/>
                    <a:pt x="104310" y="-2426"/>
                    <a:pt x="104574" y="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2" name="フリーフォーム: 図形 1341">
              <a:extLst>
                <a:ext uri="{FF2B5EF4-FFF2-40B4-BE49-F238E27FC236}">
                  <a16:creationId xmlns:a16="http://schemas.microsoft.com/office/drawing/2014/main" id="{0CC18BAD-5464-4EB5-BD0B-F1417496BB93}"/>
                </a:ext>
              </a:extLst>
            </p:cNvPr>
            <p:cNvSpPr/>
            <p:nvPr/>
          </p:nvSpPr>
          <p:spPr>
            <a:xfrm>
              <a:off x="6813071" y="3456162"/>
              <a:ext cx="168757" cy="142707"/>
            </a:xfrm>
            <a:custGeom>
              <a:avLst/>
              <a:gdLst>
                <a:gd name="connsiteX0" fmla="*/ 479 w 168757"/>
                <a:gd name="connsiteY0" fmla="*/ 91901 h 142707"/>
                <a:gd name="connsiteX1" fmla="*/ 103667 w 168757"/>
                <a:gd name="connsiteY1" fmla="*/ 23638 h 142707"/>
                <a:gd name="connsiteX2" fmla="*/ 132242 w 168757"/>
                <a:gd name="connsiteY2" fmla="*/ 12526 h 142707"/>
                <a:gd name="connsiteX3" fmla="*/ 149704 w 168757"/>
                <a:gd name="connsiteY3" fmla="*/ 29988 h 142707"/>
                <a:gd name="connsiteX4" fmla="*/ 133829 w 168757"/>
                <a:gd name="connsiteY4" fmla="*/ 93488 h 142707"/>
                <a:gd name="connsiteX5" fmla="*/ 100492 w 168757"/>
                <a:gd name="connsiteY5" fmla="*/ 142701 h 142707"/>
                <a:gd name="connsiteX6" fmla="*/ 135417 w 168757"/>
                <a:gd name="connsiteY6" fmla="*/ 90313 h 142707"/>
                <a:gd name="connsiteX7" fmla="*/ 168754 w 168757"/>
                <a:gd name="connsiteY7" fmla="*/ 15701 h 142707"/>
                <a:gd name="connsiteX8" fmla="*/ 137004 w 168757"/>
                <a:gd name="connsiteY8" fmla="*/ 1413 h 142707"/>
                <a:gd name="connsiteX9" fmla="*/ 67154 w 168757"/>
                <a:gd name="connsiteY9" fmla="*/ 37926 h 142707"/>
                <a:gd name="connsiteX10" fmla="*/ 479 w 168757"/>
                <a:gd name="connsiteY10" fmla="*/ 91901 h 14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757" h="142707">
                  <a:moveTo>
                    <a:pt x="479" y="91901"/>
                  </a:moveTo>
                  <a:cubicBezTo>
                    <a:pt x="6565" y="89520"/>
                    <a:pt x="81707" y="36867"/>
                    <a:pt x="103667" y="23638"/>
                  </a:cubicBezTo>
                  <a:cubicBezTo>
                    <a:pt x="125628" y="10409"/>
                    <a:pt x="124569" y="11468"/>
                    <a:pt x="132242" y="12526"/>
                  </a:cubicBezTo>
                  <a:cubicBezTo>
                    <a:pt x="139915" y="13584"/>
                    <a:pt x="149440" y="16494"/>
                    <a:pt x="149704" y="29988"/>
                  </a:cubicBezTo>
                  <a:cubicBezTo>
                    <a:pt x="149968" y="43482"/>
                    <a:pt x="142031" y="74703"/>
                    <a:pt x="133829" y="93488"/>
                  </a:cubicBezTo>
                  <a:cubicBezTo>
                    <a:pt x="125627" y="112273"/>
                    <a:pt x="100227" y="143230"/>
                    <a:pt x="100492" y="142701"/>
                  </a:cubicBezTo>
                  <a:cubicBezTo>
                    <a:pt x="100757" y="142172"/>
                    <a:pt x="124040" y="111480"/>
                    <a:pt x="135417" y="90313"/>
                  </a:cubicBezTo>
                  <a:cubicBezTo>
                    <a:pt x="146794" y="69146"/>
                    <a:pt x="168490" y="30518"/>
                    <a:pt x="168754" y="15701"/>
                  </a:cubicBezTo>
                  <a:cubicBezTo>
                    <a:pt x="169019" y="884"/>
                    <a:pt x="153937" y="-2291"/>
                    <a:pt x="137004" y="1413"/>
                  </a:cubicBezTo>
                  <a:cubicBezTo>
                    <a:pt x="120071" y="5117"/>
                    <a:pt x="86468" y="23109"/>
                    <a:pt x="67154" y="37926"/>
                  </a:cubicBezTo>
                  <a:cubicBezTo>
                    <a:pt x="47840" y="52743"/>
                    <a:pt x="-5607" y="94282"/>
                    <a:pt x="479" y="919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3" name="フリーフォーム: 図形 1342">
              <a:extLst>
                <a:ext uri="{FF2B5EF4-FFF2-40B4-BE49-F238E27FC236}">
                  <a16:creationId xmlns:a16="http://schemas.microsoft.com/office/drawing/2014/main" id="{5EB8EEC9-705D-4C86-BB03-64B4BDC686D4}"/>
                </a:ext>
              </a:extLst>
            </p:cNvPr>
            <p:cNvSpPr/>
            <p:nvPr/>
          </p:nvSpPr>
          <p:spPr>
            <a:xfrm>
              <a:off x="6810334" y="3527389"/>
              <a:ext cx="152751" cy="77416"/>
            </a:xfrm>
            <a:custGeom>
              <a:avLst/>
              <a:gdLst>
                <a:gd name="connsiteX0" fmla="*/ 41 w 152751"/>
                <a:gd name="connsiteY0" fmla="*/ 14324 h 77416"/>
                <a:gd name="connsiteX1" fmla="*/ 84179 w 152751"/>
                <a:gd name="connsiteY1" fmla="*/ 76236 h 77416"/>
                <a:gd name="connsiteX2" fmla="*/ 122279 w 152751"/>
                <a:gd name="connsiteY2" fmla="*/ 50836 h 77416"/>
                <a:gd name="connsiteX3" fmla="*/ 152441 w 152751"/>
                <a:gd name="connsiteY3" fmla="*/ 36 h 77416"/>
                <a:gd name="connsiteX4" fmla="*/ 103229 w 152751"/>
                <a:gd name="connsiteY4" fmla="*/ 42899 h 77416"/>
                <a:gd name="connsiteX5" fmla="*/ 73066 w 152751"/>
                <a:gd name="connsiteY5" fmla="*/ 52424 h 77416"/>
                <a:gd name="connsiteX6" fmla="*/ 41 w 152751"/>
                <a:gd name="connsiteY6" fmla="*/ 14324 h 7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51" h="77416">
                  <a:moveTo>
                    <a:pt x="41" y="14324"/>
                  </a:moveTo>
                  <a:cubicBezTo>
                    <a:pt x="1893" y="18293"/>
                    <a:pt x="63806" y="70151"/>
                    <a:pt x="84179" y="76236"/>
                  </a:cubicBezTo>
                  <a:cubicBezTo>
                    <a:pt x="104552" y="82321"/>
                    <a:pt x="110902" y="63536"/>
                    <a:pt x="122279" y="50836"/>
                  </a:cubicBezTo>
                  <a:cubicBezTo>
                    <a:pt x="133656" y="38136"/>
                    <a:pt x="155616" y="1359"/>
                    <a:pt x="152441" y="36"/>
                  </a:cubicBezTo>
                  <a:cubicBezTo>
                    <a:pt x="149266" y="-1287"/>
                    <a:pt x="116458" y="34168"/>
                    <a:pt x="103229" y="42899"/>
                  </a:cubicBezTo>
                  <a:cubicBezTo>
                    <a:pt x="90000" y="51630"/>
                    <a:pt x="87618" y="54011"/>
                    <a:pt x="73066" y="52424"/>
                  </a:cubicBezTo>
                  <a:cubicBezTo>
                    <a:pt x="58514" y="50837"/>
                    <a:pt x="-1811" y="10355"/>
                    <a:pt x="41" y="14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4" name="フリーフォーム: 図形 1343">
              <a:extLst>
                <a:ext uri="{FF2B5EF4-FFF2-40B4-BE49-F238E27FC236}">
                  <a16:creationId xmlns:a16="http://schemas.microsoft.com/office/drawing/2014/main" id="{5B66B969-780A-4485-9A04-56106F05139A}"/>
                </a:ext>
              </a:extLst>
            </p:cNvPr>
            <p:cNvSpPr/>
            <p:nvPr/>
          </p:nvSpPr>
          <p:spPr>
            <a:xfrm>
              <a:off x="5602882" y="4629300"/>
              <a:ext cx="129202" cy="457505"/>
            </a:xfrm>
            <a:custGeom>
              <a:avLst/>
              <a:gdLst>
                <a:gd name="connsiteX0" fmla="*/ 4168 w 129202"/>
                <a:gd name="connsiteY0" fmla="*/ 8317 h 457505"/>
                <a:gd name="connsiteX1" fmla="*/ 86718 w 129202"/>
                <a:gd name="connsiteY1" fmla="*/ 387200 h 457505"/>
                <a:gd name="connsiteX2" fmla="*/ 112118 w 129202"/>
                <a:gd name="connsiteY2" fmla="*/ 427417 h 457505"/>
                <a:gd name="connsiteX3" fmla="*/ 129051 w 129202"/>
                <a:gd name="connsiteY3" fmla="*/ 346983 h 457505"/>
                <a:gd name="connsiteX4" fmla="*/ 118468 w 129202"/>
                <a:gd name="connsiteY4" fmla="*/ 457050 h 457505"/>
                <a:gd name="connsiteX5" fmla="*/ 86718 w 129202"/>
                <a:gd name="connsiteY5" fmla="*/ 380850 h 457505"/>
                <a:gd name="connsiteX6" fmla="*/ 52851 w 129202"/>
                <a:gd name="connsiteY6" fmla="*/ 253850 h 457505"/>
                <a:gd name="connsiteX7" fmla="*/ 16868 w 129202"/>
                <a:gd name="connsiteY7" fmla="*/ 133200 h 457505"/>
                <a:gd name="connsiteX8" fmla="*/ 4168 w 129202"/>
                <a:gd name="connsiteY8" fmla="*/ 8317 h 45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202" h="457505">
                  <a:moveTo>
                    <a:pt x="4168" y="8317"/>
                  </a:moveTo>
                  <a:cubicBezTo>
                    <a:pt x="15810" y="50650"/>
                    <a:pt x="68726" y="317350"/>
                    <a:pt x="86718" y="387200"/>
                  </a:cubicBezTo>
                  <a:cubicBezTo>
                    <a:pt x="104710" y="457050"/>
                    <a:pt x="105063" y="434120"/>
                    <a:pt x="112118" y="427417"/>
                  </a:cubicBezTo>
                  <a:cubicBezTo>
                    <a:pt x="119173" y="420714"/>
                    <a:pt x="127993" y="342044"/>
                    <a:pt x="129051" y="346983"/>
                  </a:cubicBezTo>
                  <a:cubicBezTo>
                    <a:pt x="130109" y="351922"/>
                    <a:pt x="125523" y="451406"/>
                    <a:pt x="118468" y="457050"/>
                  </a:cubicBezTo>
                  <a:cubicBezTo>
                    <a:pt x="111413" y="462694"/>
                    <a:pt x="97654" y="414717"/>
                    <a:pt x="86718" y="380850"/>
                  </a:cubicBezTo>
                  <a:cubicBezTo>
                    <a:pt x="75782" y="346983"/>
                    <a:pt x="64493" y="295125"/>
                    <a:pt x="52851" y="253850"/>
                  </a:cubicBezTo>
                  <a:cubicBezTo>
                    <a:pt x="41209" y="212575"/>
                    <a:pt x="25687" y="169183"/>
                    <a:pt x="16868" y="133200"/>
                  </a:cubicBezTo>
                  <a:cubicBezTo>
                    <a:pt x="8049" y="97217"/>
                    <a:pt x="-7474" y="-34016"/>
                    <a:pt x="4168" y="8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5" name="フリーフォーム: 図形 1344">
              <a:extLst>
                <a:ext uri="{FF2B5EF4-FFF2-40B4-BE49-F238E27FC236}">
                  <a16:creationId xmlns:a16="http://schemas.microsoft.com/office/drawing/2014/main" id="{19BDBF7E-139E-4E7C-A5A9-0A2940E2C847}"/>
                </a:ext>
              </a:extLst>
            </p:cNvPr>
            <p:cNvSpPr/>
            <p:nvPr/>
          </p:nvSpPr>
          <p:spPr>
            <a:xfrm>
              <a:off x="5564711" y="4732818"/>
              <a:ext cx="129150" cy="427027"/>
            </a:xfrm>
            <a:custGeom>
              <a:avLst/>
              <a:gdLst>
                <a:gd name="connsiteX0" fmla="*/ 46572 w 129150"/>
                <a:gd name="connsiteY0" fmla="*/ 49 h 427027"/>
                <a:gd name="connsiteX1" fmla="*/ 6356 w 129150"/>
                <a:gd name="connsiteY1" fmla="*/ 230765 h 427027"/>
                <a:gd name="connsiteX2" fmla="*/ 12706 w 129150"/>
                <a:gd name="connsiteY2" fmla="*/ 283682 h 427027"/>
                <a:gd name="connsiteX3" fmla="*/ 124889 w 129150"/>
                <a:gd name="connsiteY3" fmla="*/ 423382 h 427027"/>
                <a:gd name="connsiteX4" fmla="*/ 97372 w 129150"/>
                <a:gd name="connsiteY4" fmla="*/ 374699 h 427027"/>
                <a:gd name="connsiteX5" fmla="*/ 19056 w 129150"/>
                <a:gd name="connsiteY5" fmla="*/ 251932 h 427027"/>
                <a:gd name="connsiteX6" fmla="*/ 46572 w 129150"/>
                <a:gd name="connsiteY6" fmla="*/ 49 h 42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0" h="427027">
                  <a:moveTo>
                    <a:pt x="46572" y="49"/>
                  </a:moveTo>
                  <a:cubicBezTo>
                    <a:pt x="44455" y="-3479"/>
                    <a:pt x="12000" y="183493"/>
                    <a:pt x="6356" y="230765"/>
                  </a:cubicBezTo>
                  <a:cubicBezTo>
                    <a:pt x="712" y="278037"/>
                    <a:pt x="-7049" y="251579"/>
                    <a:pt x="12706" y="283682"/>
                  </a:cubicBezTo>
                  <a:cubicBezTo>
                    <a:pt x="32461" y="315785"/>
                    <a:pt x="110778" y="408213"/>
                    <a:pt x="124889" y="423382"/>
                  </a:cubicBezTo>
                  <a:cubicBezTo>
                    <a:pt x="139000" y="438551"/>
                    <a:pt x="115011" y="403274"/>
                    <a:pt x="97372" y="374699"/>
                  </a:cubicBezTo>
                  <a:cubicBezTo>
                    <a:pt x="79733" y="346124"/>
                    <a:pt x="29286" y="310493"/>
                    <a:pt x="19056" y="251932"/>
                  </a:cubicBezTo>
                  <a:cubicBezTo>
                    <a:pt x="8825" y="193371"/>
                    <a:pt x="48689" y="3577"/>
                    <a:pt x="46572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6" name="フリーフォーム: 図形 1345">
              <a:extLst>
                <a:ext uri="{FF2B5EF4-FFF2-40B4-BE49-F238E27FC236}">
                  <a16:creationId xmlns:a16="http://schemas.microsoft.com/office/drawing/2014/main" id="{779600BB-34E9-4B24-8929-FC00233C55FC}"/>
                </a:ext>
              </a:extLst>
            </p:cNvPr>
            <p:cNvSpPr/>
            <p:nvPr/>
          </p:nvSpPr>
          <p:spPr>
            <a:xfrm>
              <a:off x="5622862" y="4894519"/>
              <a:ext cx="141083" cy="264268"/>
            </a:xfrm>
            <a:custGeom>
              <a:avLst/>
              <a:gdLst>
                <a:gd name="connsiteX0" fmla="*/ 1121 w 141083"/>
                <a:gd name="connsiteY0" fmla="*/ 1331 h 264268"/>
                <a:gd name="connsiteX1" fmla="*/ 56155 w 141083"/>
                <a:gd name="connsiteY1" fmla="*/ 166431 h 264268"/>
                <a:gd name="connsiteX2" fmla="*/ 121771 w 141083"/>
                <a:gd name="connsiteY2" fmla="*/ 263798 h 264268"/>
                <a:gd name="connsiteX3" fmla="*/ 134471 w 141083"/>
                <a:gd name="connsiteY3" fmla="*/ 200298 h 264268"/>
                <a:gd name="connsiteX4" fmla="*/ 140821 w 141083"/>
                <a:gd name="connsiteY4" fmla="*/ 128331 h 264268"/>
                <a:gd name="connsiteX5" fmla="*/ 126005 w 141083"/>
                <a:gd name="connsiteY5" fmla="*/ 71181 h 264268"/>
                <a:gd name="connsiteX6" fmla="*/ 128121 w 141083"/>
                <a:gd name="connsiteY6" fmla="*/ 191831 h 264268"/>
                <a:gd name="connsiteX7" fmla="*/ 109071 w 141083"/>
                <a:gd name="connsiteY7" fmla="*/ 253214 h 264268"/>
                <a:gd name="connsiteX8" fmla="*/ 45571 w 141083"/>
                <a:gd name="connsiteY8" fmla="*/ 179131 h 264268"/>
                <a:gd name="connsiteX9" fmla="*/ 20171 w 141083"/>
                <a:gd name="connsiteY9" fmla="*/ 92348 h 264268"/>
                <a:gd name="connsiteX10" fmla="*/ 1121 w 141083"/>
                <a:gd name="connsiteY10" fmla="*/ 1331 h 2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083" h="264268">
                  <a:moveTo>
                    <a:pt x="1121" y="1331"/>
                  </a:moveTo>
                  <a:cubicBezTo>
                    <a:pt x="7118" y="13678"/>
                    <a:pt x="36047" y="122687"/>
                    <a:pt x="56155" y="166431"/>
                  </a:cubicBezTo>
                  <a:cubicBezTo>
                    <a:pt x="76263" y="210176"/>
                    <a:pt x="108718" y="258154"/>
                    <a:pt x="121771" y="263798"/>
                  </a:cubicBezTo>
                  <a:cubicBezTo>
                    <a:pt x="134824" y="269443"/>
                    <a:pt x="131296" y="222876"/>
                    <a:pt x="134471" y="200298"/>
                  </a:cubicBezTo>
                  <a:cubicBezTo>
                    <a:pt x="137646" y="177720"/>
                    <a:pt x="142232" y="149851"/>
                    <a:pt x="140821" y="128331"/>
                  </a:cubicBezTo>
                  <a:cubicBezTo>
                    <a:pt x="139410" y="106812"/>
                    <a:pt x="128122" y="60598"/>
                    <a:pt x="126005" y="71181"/>
                  </a:cubicBezTo>
                  <a:cubicBezTo>
                    <a:pt x="123888" y="81764"/>
                    <a:pt x="130943" y="161492"/>
                    <a:pt x="128121" y="191831"/>
                  </a:cubicBezTo>
                  <a:cubicBezTo>
                    <a:pt x="125299" y="222170"/>
                    <a:pt x="122829" y="255331"/>
                    <a:pt x="109071" y="253214"/>
                  </a:cubicBezTo>
                  <a:cubicBezTo>
                    <a:pt x="95313" y="251097"/>
                    <a:pt x="60388" y="205942"/>
                    <a:pt x="45571" y="179131"/>
                  </a:cubicBezTo>
                  <a:cubicBezTo>
                    <a:pt x="30754" y="152320"/>
                    <a:pt x="25463" y="118806"/>
                    <a:pt x="20171" y="92348"/>
                  </a:cubicBezTo>
                  <a:cubicBezTo>
                    <a:pt x="14879" y="65890"/>
                    <a:pt x="-4876" y="-11016"/>
                    <a:pt x="1121" y="13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7" name="フリーフォーム: 図形 1346">
              <a:extLst>
                <a:ext uri="{FF2B5EF4-FFF2-40B4-BE49-F238E27FC236}">
                  <a16:creationId xmlns:a16="http://schemas.microsoft.com/office/drawing/2014/main" id="{6791B404-976E-44E4-A936-56B2E73AF880}"/>
                </a:ext>
              </a:extLst>
            </p:cNvPr>
            <p:cNvSpPr/>
            <p:nvPr/>
          </p:nvSpPr>
          <p:spPr>
            <a:xfrm>
              <a:off x="5463901" y="4552412"/>
              <a:ext cx="50154" cy="373078"/>
            </a:xfrm>
            <a:custGeom>
              <a:avLst/>
              <a:gdLst>
                <a:gd name="connsiteX0" fmla="*/ 50016 w 50154"/>
                <a:gd name="connsiteY0" fmla="*/ 538 h 373078"/>
                <a:gd name="connsiteX1" fmla="*/ 28849 w 50154"/>
                <a:gd name="connsiteY1" fmla="*/ 216438 h 373078"/>
                <a:gd name="connsiteX2" fmla="*/ 5566 w 50154"/>
                <a:gd name="connsiteY2" fmla="*/ 298988 h 373078"/>
                <a:gd name="connsiteX3" fmla="*/ 20382 w 50154"/>
                <a:gd name="connsiteY3" fmla="*/ 373071 h 373078"/>
                <a:gd name="connsiteX4" fmla="*/ 1332 w 50154"/>
                <a:gd name="connsiteY4" fmla="*/ 303221 h 373078"/>
                <a:gd name="connsiteX5" fmla="*/ 3449 w 50154"/>
                <a:gd name="connsiteY5" fmla="*/ 233371 h 373078"/>
                <a:gd name="connsiteX6" fmla="*/ 18266 w 50154"/>
                <a:gd name="connsiteY6" fmla="*/ 157171 h 373078"/>
                <a:gd name="connsiteX7" fmla="*/ 50016 w 50154"/>
                <a:gd name="connsiteY7" fmla="*/ 538 h 373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54" h="373078">
                  <a:moveTo>
                    <a:pt x="50016" y="538"/>
                  </a:moveTo>
                  <a:cubicBezTo>
                    <a:pt x="51780" y="10416"/>
                    <a:pt x="36257" y="166696"/>
                    <a:pt x="28849" y="216438"/>
                  </a:cubicBezTo>
                  <a:cubicBezTo>
                    <a:pt x="21441" y="266180"/>
                    <a:pt x="6977" y="272883"/>
                    <a:pt x="5566" y="298988"/>
                  </a:cubicBezTo>
                  <a:cubicBezTo>
                    <a:pt x="4155" y="325093"/>
                    <a:pt x="21088" y="372366"/>
                    <a:pt x="20382" y="373071"/>
                  </a:cubicBezTo>
                  <a:cubicBezTo>
                    <a:pt x="19676" y="373776"/>
                    <a:pt x="4154" y="326504"/>
                    <a:pt x="1332" y="303221"/>
                  </a:cubicBezTo>
                  <a:cubicBezTo>
                    <a:pt x="-1490" y="279938"/>
                    <a:pt x="627" y="257713"/>
                    <a:pt x="3449" y="233371"/>
                  </a:cubicBezTo>
                  <a:cubicBezTo>
                    <a:pt x="6271" y="209029"/>
                    <a:pt x="10152" y="194918"/>
                    <a:pt x="18266" y="157171"/>
                  </a:cubicBezTo>
                  <a:cubicBezTo>
                    <a:pt x="26380" y="119424"/>
                    <a:pt x="48252" y="-9340"/>
                    <a:pt x="50016" y="5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8" name="フリーフォーム: 図形 1347">
              <a:extLst>
                <a:ext uri="{FF2B5EF4-FFF2-40B4-BE49-F238E27FC236}">
                  <a16:creationId xmlns:a16="http://schemas.microsoft.com/office/drawing/2014/main" id="{362F9B60-6FCC-412D-809B-684848301251}"/>
                </a:ext>
              </a:extLst>
            </p:cNvPr>
            <p:cNvSpPr/>
            <p:nvPr/>
          </p:nvSpPr>
          <p:spPr>
            <a:xfrm>
              <a:off x="5505378" y="4615984"/>
              <a:ext cx="84632" cy="324316"/>
            </a:xfrm>
            <a:custGeom>
              <a:avLst/>
              <a:gdLst>
                <a:gd name="connsiteX0" fmla="*/ 80505 w 84632"/>
                <a:gd name="connsiteY0" fmla="*/ 466 h 324316"/>
                <a:gd name="connsiteX1" fmla="*/ 42405 w 84632"/>
                <a:gd name="connsiteY1" fmla="*/ 218483 h 324316"/>
                <a:gd name="connsiteX2" fmla="*/ 72 w 84632"/>
                <a:gd name="connsiteY2" fmla="*/ 324316 h 324316"/>
                <a:gd name="connsiteX3" fmla="*/ 52989 w 84632"/>
                <a:gd name="connsiteY3" fmla="*/ 218483 h 324316"/>
                <a:gd name="connsiteX4" fmla="*/ 80505 w 84632"/>
                <a:gd name="connsiteY4" fmla="*/ 161333 h 324316"/>
                <a:gd name="connsiteX5" fmla="*/ 80505 w 84632"/>
                <a:gd name="connsiteY5" fmla="*/ 466 h 32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632" h="324316">
                  <a:moveTo>
                    <a:pt x="80505" y="466"/>
                  </a:moveTo>
                  <a:cubicBezTo>
                    <a:pt x="74155" y="9991"/>
                    <a:pt x="55810" y="164508"/>
                    <a:pt x="42405" y="218483"/>
                  </a:cubicBezTo>
                  <a:cubicBezTo>
                    <a:pt x="29000" y="272458"/>
                    <a:pt x="-1692" y="324316"/>
                    <a:pt x="72" y="324316"/>
                  </a:cubicBezTo>
                  <a:cubicBezTo>
                    <a:pt x="1836" y="324316"/>
                    <a:pt x="39584" y="245647"/>
                    <a:pt x="52989" y="218483"/>
                  </a:cubicBezTo>
                  <a:cubicBezTo>
                    <a:pt x="66394" y="191319"/>
                    <a:pt x="75919" y="192730"/>
                    <a:pt x="80505" y="161333"/>
                  </a:cubicBezTo>
                  <a:cubicBezTo>
                    <a:pt x="85091" y="129936"/>
                    <a:pt x="86855" y="-9059"/>
                    <a:pt x="80505" y="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49" name="フリーフォーム: 図形 1348">
              <a:extLst>
                <a:ext uri="{FF2B5EF4-FFF2-40B4-BE49-F238E27FC236}">
                  <a16:creationId xmlns:a16="http://schemas.microsoft.com/office/drawing/2014/main" id="{0645FF00-EA93-4E5F-8094-DD9EDA34CB5E}"/>
                </a:ext>
              </a:extLst>
            </p:cNvPr>
            <p:cNvSpPr/>
            <p:nvPr/>
          </p:nvSpPr>
          <p:spPr>
            <a:xfrm>
              <a:off x="5057878" y="4582036"/>
              <a:ext cx="217738" cy="437828"/>
            </a:xfrm>
            <a:custGeom>
              <a:avLst/>
              <a:gdLst>
                <a:gd name="connsiteX0" fmla="*/ 208389 w 217738"/>
                <a:gd name="connsiteY0" fmla="*/ 547 h 437828"/>
                <a:gd name="connsiteX1" fmla="*/ 212622 w 217738"/>
                <a:gd name="connsiteY1" fmla="*/ 125431 h 437828"/>
                <a:gd name="connsiteX2" fmla="*/ 130072 w 217738"/>
                <a:gd name="connsiteY2" fmla="*/ 256664 h 437828"/>
                <a:gd name="connsiteX3" fmla="*/ 955 w 217738"/>
                <a:gd name="connsiteY3" fmla="*/ 436581 h 437828"/>
                <a:gd name="connsiteX4" fmla="*/ 75039 w 217738"/>
                <a:gd name="connsiteY4" fmla="*/ 330747 h 437828"/>
                <a:gd name="connsiteX5" fmla="*/ 144889 w 217738"/>
                <a:gd name="connsiteY5" fmla="*/ 222797 h 437828"/>
                <a:gd name="connsiteX6" fmla="*/ 187222 w 217738"/>
                <a:gd name="connsiteY6" fmla="*/ 133897 h 437828"/>
                <a:gd name="connsiteX7" fmla="*/ 204155 w 217738"/>
                <a:gd name="connsiteY7" fmla="*/ 80981 h 437828"/>
                <a:gd name="connsiteX8" fmla="*/ 208389 w 217738"/>
                <a:gd name="connsiteY8" fmla="*/ 547 h 43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738" h="437828">
                  <a:moveTo>
                    <a:pt x="208389" y="547"/>
                  </a:moveTo>
                  <a:cubicBezTo>
                    <a:pt x="209800" y="7955"/>
                    <a:pt x="225675" y="82745"/>
                    <a:pt x="212622" y="125431"/>
                  </a:cubicBezTo>
                  <a:cubicBezTo>
                    <a:pt x="199569" y="168117"/>
                    <a:pt x="165350" y="204806"/>
                    <a:pt x="130072" y="256664"/>
                  </a:cubicBezTo>
                  <a:cubicBezTo>
                    <a:pt x="94794" y="308522"/>
                    <a:pt x="10127" y="424234"/>
                    <a:pt x="955" y="436581"/>
                  </a:cubicBezTo>
                  <a:cubicBezTo>
                    <a:pt x="-8217" y="448928"/>
                    <a:pt x="51050" y="366378"/>
                    <a:pt x="75039" y="330747"/>
                  </a:cubicBezTo>
                  <a:cubicBezTo>
                    <a:pt x="99028" y="295116"/>
                    <a:pt x="126192" y="255605"/>
                    <a:pt x="144889" y="222797"/>
                  </a:cubicBezTo>
                  <a:cubicBezTo>
                    <a:pt x="163586" y="189989"/>
                    <a:pt x="177344" y="157533"/>
                    <a:pt x="187222" y="133897"/>
                  </a:cubicBezTo>
                  <a:cubicBezTo>
                    <a:pt x="197100" y="110261"/>
                    <a:pt x="201333" y="98973"/>
                    <a:pt x="204155" y="80981"/>
                  </a:cubicBezTo>
                  <a:cubicBezTo>
                    <a:pt x="206977" y="62989"/>
                    <a:pt x="206978" y="-6861"/>
                    <a:pt x="208389" y="5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0" name="フリーフォーム: 図形 1349">
              <a:extLst>
                <a:ext uri="{FF2B5EF4-FFF2-40B4-BE49-F238E27FC236}">
                  <a16:creationId xmlns:a16="http://schemas.microsoft.com/office/drawing/2014/main" id="{B08BE13B-265A-4D65-A9A8-86DFDCBFCF3A}"/>
                </a:ext>
              </a:extLst>
            </p:cNvPr>
            <p:cNvSpPr/>
            <p:nvPr/>
          </p:nvSpPr>
          <p:spPr>
            <a:xfrm>
              <a:off x="5018026" y="4706493"/>
              <a:ext cx="261612" cy="603800"/>
            </a:xfrm>
            <a:custGeom>
              <a:avLst/>
              <a:gdLst>
                <a:gd name="connsiteX0" fmla="*/ 258824 w 261612"/>
                <a:gd name="connsiteY0" fmla="*/ 2032 h 603800"/>
                <a:gd name="connsiteX1" fmla="*/ 217549 w 261612"/>
                <a:gd name="connsiteY1" fmla="*/ 136970 h 603800"/>
                <a:gd name="connsiteX2" fmla="*/ 111187 w 261612"/>
                <a:gd name="connsiteY2" fmla="*/ 302070 h 603800"/>
                <a:gd name="connsiteX3" fmla="*/ 58799 w 261612"/>
                <a:gd name="connsiteY3" fmla="*/ 373507 h 603800"/>
                <a:gd name="connsiteX4" fmla="*/ 17524 w 261612"/>
                <a:gd name="connsiteY4" fmla="*/ 437007 h 603800"/>
                <a:gd name="connsiteX5" fmla="*/ 62 w 261612"/>
                <a:gd name="connsiteY5" fmla="*/ 600520 h 603800"/>
                <a:gd name="connsiteX6" fmla="*/ 12762 w 261612"/>
                <a:gd name="connsiteY6" fmla="*/ 537020 h 603800"/>
                <a:gd name="connsiteX7" fmla="*/ 39749 w 261612"/>
                <a:gd name="connsiteY7" fmla="*/ 424307 h 603800"/>
                <a:gd name="connsiteX8" fmla="*/ 96899 w 261612"/>
                <a:gd name="connsiteY8" fmla="*/ 314770 h 603800"/>
                <a:gd name="connsiteX9" fmla="*/ 146112 w 261612"/>
                <a:gd name="connsiteY9" fmla="*/ 243332 h 603800"/>
                <a:gd name="connsiteX10" fmla="*/ 258824 w 261612"/>
                <a:gd name="connsiteY10" fmla="*/ 2032 h 60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1612" h="603800">
                  <a:moveTo>
                    <a:pt x="258824" y="2032"/>
                  </a:moveTo>
                  <a:cubicBezTo>
                    <a:pt x="270730" y="-15695"/>
                    <a:pt x="242155" y="86964"/>
                    <a:pt x="217549" y="136970"/>
                  </a:cubicBezTo>
                  <a:cubicBezTo>
                    <a:pt x="192943" y="186976"/>
                    <a:pt x="137645" y="262647"/>
                    <a:pt x="111187" y="302070"/>
                  </a:cubicBezTo>
                  <a:cubicBezTo>
                    <a:pt x="84729" y="341493"/>
                    <a:pt x="74409" y="351018"/>
                    <a:pt x="58799" y="373507"/>
                  </a:cubicBezTo>
                  <a:cubicBezTo>
                    <a:pt x="43189" y="395996"/>
                    <a:pt x="27313" y="399172"/>
                    <a:pt x="17524" y="437007"/>
                  </a:cubicBezTo>
                  <a:cubicBezTo>
                    <a:pt x="7735" y="474842"/>
                    <a:pt x="856" y="583851"/>
                    <a:pt x="62" y="600520"/>
                  </a:cubicBezTo>
                  <a:cubicBezTo>
                    <a:pt x="-732" y="617189"/>
                    <a:pt x="6148" y="566389"/>
                    <a:pt x="12762" y="537020"/>
                  </a:cubicBezTo>
                  <a:cubicBezTo>
                    <a:pt x="19376" y="507651"/>
                    <a:pt x="25726" y="461349"/>
                    <a:pt x="39749" y="424307"/>
                  </a:cubicBezTo>
                  <a:cubicBezTo>
                    <a:pt x="53772" y="387265"/>
                    <a:pt x="79172" y="344933"/>
                    <a:pt x="96899" y="314770"/>
                  </a:cubicBezTo>
                  <a:cubicBezTo>
                    <a:pt x="114626" y="284608"/>
                    <a:pt x="119654" y="290428"/>
                    <a:pt x="146112" y="243332"/>
                  </a:cubicBezTo>
                  <a:cubicBezTo>
                    <a:pt x="172570" y="196236"/>
                    <a:pt x="246918" y="19759"/>
                    <a:pt x="258824" y="20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1" name="フリーフォーム: 図形 1350">
              <a:extLst>
                <a:ext uri="{FF2B5EF4-FFF2-40B4-BE49-F238E27FC236}">
                  <a16:creationId xmlns:a16="http://schemas.microsoft.com/office/drawing/2014/main" id="{7E72E952-D5DB-4093-BB99-D5D705C3F8C2}"/>
                </a:ext>
              </a:extLst>
            </p:cNvPr>
            <p:cNvSpPr/>
            <p:nvPr/>
          </p:nvSpPr>
          <p:spPr>
            <a:xfrm>
              <a:off x="5030245" y="4570835"/>
              <a:ext cx="164262" cy="410072"/>
            </a:xfrm>
            <a:custGeom>
              <a:avLst/>
              <a:gdLst>
                <a:gd name="connsiteX0" fmla="*/ 156118 w 164262"/>
                <a:gd name="connsiteY0" fmla="*/ 1165 h 410072"/>
                <a:gd name="connsiteX1" fmla="*/ 140243 w 164262"/>
                <a:gd name="connsiteY1" fmla="*/ 161503 h 410072"/>
                <a:gd name="connsiteX2" fmla="*/ 5305 w 164262"/>
                <a:gd name="connsiteY2" fmla="*/ 401215 h 410072"/>
                <a:gd name="connsiteX3" fmla="*/ 38643 w 164262"/>
                <a:gd name="connsiteY3" fmla="*/ 342478 h 410072"/>
                <a:gd name="connsiteX4" fmla="*/ 145005 w 164262"/>
                <a:gd name="connsiteY4" fmla="*/ 190078 h 410072"/>
                <a:gd name="connsiteX5" fmla="*/ 159293 w 164262"/>
                <a:gd name="connsiteY5" fmla="*/ 145628 h 410072"/>
                <a:gd name="connsiteX6" fmla="*/ 164055 w 164262"/>
                <a:gd name="connsiteY6" fmla="*/ 90065 h 410072"/>
                <a:gd name="connsiteX7" fmla="*/ 156118 w 164262"/>
                <a:gd name="connsiteY7" fmla="*/ 1165 h 41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262" h="410072">
                  <a:moveTo>
                    <a:pt x="156118" y="1165"/>
                  </a:moveTo>
                  <a:cubicBezTo>
                    <a:pt x="152149" y="13071"/>
                    <a:pt x="165378" y="94828"/>
                    <a:pt x="140243" y="161503"/>
                  </a:cubicBezTo>
                  <a:cubicBezTo>
                    <a:pt x="115108" y="228178"/>
                    <a:pt x="22238" y="371053"/>
                    <a:pt x="5305" y="401215"/>
                  </a:cubicBezTo>
                  <a:cubicBezTo>
                    <a:pt x="-11628" y="431377"/>
                    <a:pt x="15360" y="377667"/>
                    <a:pt x="38643" y="342478"/>
                  </a:cubicBezTo>
                  <a:cubicBezTo>
                    <a:pt x="61926" y="307289"/>
                    <a:pt x="124897" y="222886"/>
                    <a:pt x="145005" y="190078"/>
                  </a:cubicBezTo>
                  <a:cubicBezTo>
                    <a:pt x="165113" y="157270"/>
                    <a:pt x="156118" y="162297"/>
                    <a:pt x="159293" y="145628"/>
                  </a:cubicBezTo>
                  <a:cubicBezTo>
                    <a:pt x="162468" y="128959"/>
                    <a:pt x="162732" y="108057"/>
                    <a:pt x="164055" y="90065"/>
                  </a:cubicBezTo>
                  <a:cubicBezTo>
                    <a:pt x="165378" y="72073"/>
                    <a:pt x="160087" y="-10741"/>
                    <a:pt x="156118" y="11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2" name="フリーフォーム: 図形 1351">
              <a:extLst>
                <a:ext uri="{FF2B5EF4-FFF2-40B4-BE49-F238E27FC236}">
                  <a16:creationId xmlns:a16="http://schemas.microsoft.com/office/drawing/2014/main" id="{2181834F-FCCA-4378-9C83-DEEA3D9B37DE}"/>
                </a:ext>
              </a:extLst>
            </p:cNvPr>
            <p:cNvSpPr/>
            <p:nvPr/>
          </p:nvSpPr>
          <p:spPr>
            <a:xfrm>
              <a:off x="4935346" y="4990563"/>
              <a:ext cx="98735" cy="410118"/>
            </a:xfrm>
            <a:custGeom>
              <a:avLst/>
              <a:gdLst>
                <a:gd name="connsiteX0" fmla="*/ 98617 w 98735"/>
                <a:gd name="connsiteY0" fmla="*/ 537 h 410118"/>
                <a:gd name="connsiteX1" fmla="*/ 39879 w 98735"/>
                <a:gd name="connsiteY1" fmla="*/ 118012 h 410118"/>
                <a:gd name="connsiteX2" fmla="*/ 16067 w 98735"/>
                <a:gd name="connsiteY2" fmla="*/ 168812 h 410118"/>
                <a:gd name="connsiteX3" fmla="*/ 192 w 98735"/>
                <a:gd name="connsiteY3" fmla="*/ 251362 h 410118"/>
                <a:gd name="connsiteX4" fmla="*/ 8129 w 98735"/>
                <a:gd name="connsiteY4" fmla="*/ 348200 h 410118"/>
                <a:gd name="connsiteX5" fmla="*/ 20829 w 98735"/>
                <a:gd name="connsiteY5" fmla="*/ 410112 h 410118"/>
                <a:gd name="connsiteX6" fmla="*/ 14479 w 98735"/>
                <a:gd name="connsiteY6" fmla="*/ 351375 h 410118"/>
                <a:gd name="connsiteX7" fmla="*/ 11304 w 98735"/>
                <a:gd name="connsiteY7" fmla="*/ 241837 h 410118"/>
                <a:gd name="connsiteX8" fmla="*/ 20829 w 98735"/>
                <a:gd name="connsiteY8" fmla="*/ 176750 h 410118"/>
                <a:gd name="connsiteX9" fmla="*/ 98617 w 98735"/>
                <a:gd name="connsiteY9" fmla="*/ 537 h 4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735" h="410118">
                  <a:moveTo>
                    <a:pt x="98617" y="537"/>
                  </a:moveTo>
                  <a:cubicBezTo>
                    <a:pt x="101792" y="-9253"/>
                    <a:pt x="39879" y="118012"/>
                    <a:pt x="39879" y="118012"/>
                  </a:cubicBezTo>
                  <a:cubicBezTo>
                    <a:pt x="26121" y="146058"/>
                    <a:pt x="22681" y="146587"/>
                    <a:pt x="16067" y="168812"/>
                  </a:cubicBezTo>
                  <a:cubicBezTo>
                    <a:pt x="9453" y="191037"/>
                    <a:pt x="1515" y="221464"/>
                    <a:pt x="192" y="251362"/>
                  </a:cubicBezTo>
                  <a:cubicBezTo>
                    <a:pt x="-1131" y="281260"/>
                    <a:pt x="4690" y="321742"/>
                    <a:pt x="8129" y="348200"/>
                  </a:cubicBezTo>
                  <a:cubicBezTo>
                    <a:pt x="11568" y="374658"/>
                    <a:pt x="19771" y="409583"/>
                    <a:pt x="20829" y="410112"/>
                  </a:cubicBezTo>
                  <a:cubicBezTo>
                    <a:pt x="21887" y="410641"/>
                    <a:pt x="16066" y="379421"/>
                    <a:pt x="14479" y="351375"/>
                  </a:cubicBezTo>
                  <a:cubicBezTo>
                    <a:pt x="12892" y="323329"/>
                    <a:pt x="10246" y="270941"/>
                    <a:pt x="11304" y="241837"/>
                  </a:cubicBezTo>
                  <a:cubicBezTo>
                    <a:pt x="12362" y="212733"/>
                    <a:pt x="6277" y="215114"/>
                    <a:pt x="20829" y="176750"/>
                  </a:cubicBezTo>
                  <a:cubicBezTo>
                    <a:pt x="35381" y="138386"/>
                    <a:pt x="95442" y="10327"/>
                    <a:pt x="98617" y="5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3" name="フリーフォーム: 図形 1352">
              <a:extLst>
                <a:ext uri="{FF2B5EF4-FFF2-40B4-BE49-F238E27FC236}">
                  <a16:creationId xmlns:a16="http://schemas.microsoft.com/office/drawing/2014/main" id="{C0225552-4C34-47B5-B4EE-D6E4C2742155}"/>
                </a:ext>
              </a:extLst>
            </p:cNvPr>
            <p:cNvSpPr/>
            <p:nvPr/>
          </p:nvSpPr>
          <p:spPr>
            <a:xfrm>
              <a:off x="4835201" y="4785535"/>
              <a:ext cx="235272" cy="637623"/>
            </a:xfrm>
            <a:custGeom>
              <a:avLst/>
              <a:gdLst>
                <a:gd name="connsiteX0" fmla="*/ 233687 w 235272"/>
                <a:gd name="connsiteY0" fmla="*/ 3953 h 637623"/>
                <a:gd name="connsiteX1" fmla="*/ 132087 w 235272"/>
                <a:gd name="connsiteY1" fmla="*/ 205565 h 637623"/>
                <a:gd name="connsiteX2" fmla="*/ 74937 w 235272"/>
                <a:gd name="connsiteY2" fmla="*/ 291290 h 637623"/>
                <a:gd name="connsiteX3" fmla="*/ 30487 w 235272"/>
                <a:gd name="connsiteY3" fmla="*/ 391303 h 637623"/>
                <a:gd name="connsiteX4" fmla="*/ 324 w 235272"/>
                <a:gd name="connsiteY4" fmla="*/ 477028 h 637623"/>
                <a:gd name="connsiteX5" fmla="*/ 49537 w 235272"/>
                <a:gd name="connsiteY5" fmla="*/ 599265 h 637623"/>
                <a:gd name="connsiteX6" fmla="*/ 124149 w 235272"/>
                <a:gd name="connsiteY6" fmla="*/ 637365 h 637623"/>
                <a:gd name="connsiteX7" fmla="*/ 81287 w 235272"/>
                <a:gd name="connsiteY7" fmla="*/ 613553 h 637623"/>
                <a:gd name="connsiteX8" fmla="*/ 41599 w 235272"/>
                <a:gd name="connsiteY8" fmla="*/ 567515 h 637623"/>
                <a:gd name="connsiteX9" fmla="*/ 16199 w 235272"/>
                <a:gd name="connsiteY9" fmla="*/ 491315 h 637623"/>
                <a:gd name="connsiteX10" fmla="*/ 44774 w 235272"/>
                <a:gd name="connsiteY10" fmla="*/ 405590 h 637623"/>
                <a:gd name="connsiteX11" fmla="*/ 233687 w 235272"/>
                <a:gd name="connsiteY11" fmla="*/ 3953 h 63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272" h="637623">
                  <a:moveTo>
                    <a:pt x="233687" y="3953"/>
                  </a:moveTo>
                  <a:cubicBezTo>
                    <a:pt x="248239" y="-29384"/>
                    <a:pt x="158545" y="157676"/>
                    <a:pt x="132087" y="205565"/>
                  </a:cubicBezTo>
                  <a:cubicBezTo>
                    <a:pt x="105629" y="253454"/>
                    <a:pt x="91870" y="260334"/>
                    <a:pt x="74937" y="291290"/>
                  </a:cubicBezTo>
                  <a:cubicBezTo>
                    <a:pt x="58004" y="322246"/>
                    <a:pt x="42922" y="360347"/>
                    <a:pt x="30487" y="391303"/>
                  </a:cubicBezTo>
                  <a:cubicBezTo>
                    <a:pt x="18052" y="422259"/>
                    <a:pt x="-2851" y="442368"/>
                    <a:pt x="324" y="477028"/>
                  </a:cubicBezTo>
                  <a:cubicBezTo>
                    <a:pt x="3499" y="511688"/>
                    <a:pt x="28900" y="572542"/>
                    <a:pt x="49537" y="599265"/>
                  </a:cubicBezTo>
                  <a:cubicBezTo>
                    <a:pt x="70174" y="625988"/>
                    <a:pt x="118857" y="634984"/>
                    <a:pt x="124149" y="637365"/>
                  </a:cubicBezTo>
                  <a:cubicBezTo>
                    <a:pt x="129441" y="639746"/>
                    <a:pt x="95045" y="625195"/>
                    <a:pt x="81287" y="613553"/>
                  </a:cubicBezTo>
                  <a:cubicBezTo>
                    <a:pt x="67529" y="601911"/>
                    <a:pt x="52447" y="587888"/>
                    <a:pt x="41599" y="567515"/>
                  </a:cubicBezTo>
                  <a:cubicBezTo>
                    <a:pt x="30751" y="547142"/>
                    <a:pt x="15670" y="518302"/>
                    <a:pt x="16199" y="491315"/>
                  </a:cubicBezTo>
                  <a:cubicBezTo>
                    <a:pt x="16728" y="464328"/>
                    <a:pt x="8791" y="481525"/>
                    <a:pt x="44774" y="405590"/>
                  </a:cubicBezTo>
                  <a:cubicBezTo>
                    <a:pt x="80757" y="329655"/>
                    <a:pt x="219135" y="37290"/>
                    <a:pt x="233687" y="39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4" name="フリーフォーム: 図形 1353">
              <a:extLst>
                <a:ext uri="{FF2B5EF4-FFF2-40B4-BE49-F238E27FC236}">
                  <a16:creationId xmlns:a16="http://schemas.microsoft.com/office/drawing/2014/main" id="{29BA0985-40F3-45F0-9CD4-82322F99EBA0}"/>
                </a:ext>
              </a:extLst>
            </p:cNvPr>
            <p:cNvSpPr/>
            <p:nvPr/>
          </p:nvSpPr>
          <p:spPr>
            <a:xfrm>
              <a:off x="5446713" y="5249863"/>
              <a:ext cx="351674" cy="210556"/>
            </a:xfrm>
            <a:custGeom>
              <a:avLst/>
              <a:gdLst>
                <a:gd name="connsiteX0" fmla="*/ 0 w 351674"/>
                <a:gd name="connsiteY0" fmla="*/ 0 h 210556"/>
                <a:gd name="connsiteX1" fmla="*/ 204787 w 351674"/>
                <a:gd name="connsiteY1" fmla="*/ 152400 h 210556"/>
                <a:gd name="connsiteX2" fmla="*/ 349250 w 351674"/>
                <a:gd name="connsiteY2" fmla="*/ 209550 h 210556"/>
                <a:gd name="connsiteX3" fmla="*/ 290512 w 351674"/>
                <a:gd name="connsiteY3" fmla="*/ 185737 h 210556"/>
                <a:gd name="connsiteX4" fmla="*/ 227012 w 351674"/>
                <a:gd name="connsiteY4" fmla="*/ 146050 h 210556"/>
                <a:gd name="connsiteX5" fmla="*/ 0 w 351674"/>
                <a:gd name="connsiteY5" fmla="*/ 0 h 21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674" h="210556">
                  <a:moveTo>
                    <a:pt x="0" y="0"/>
                  </a:moveTo>
                  <a:cubicBezTo>
                    <a:pt x="73289" y="58737"/>
                    <a:pt x="146579" y="117475"/>
                    <a:pt x="204787" y="152400"/>
                  </a:cubicBezTo>
                  <a:cubicBezTo>
                    <a:pt x="262995" y="187325"/>
                    <a:pt x="334963" y="203994"/>
                    <a:pt x="349250" y="209550"/>
                  </a:cubicBezTo>
                  <a:cubicBezTo>
                    <a:pt x="363538" y="215106"/>
                    <a:pt x="310885" y="196320"/>
                    <a:pt x="290512" y="185737"/>
                  </a:cubicBezTo>
                  <a:cubicBezTo>
                    <a:pt x="270139" y="175154"/>
                    <a:pt x="227012" y="146050"/>
                    <a:pt x="227012" y="14605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5" name="フリーフォーム: 図形 1354">
              <a:extLst>
                <a:ext uri="{FF2B5EF4-FFF2-40B4-BE49-F238E27FC236}">
                  <a16:creationId xmlns:a16="http://schemas.microsoft.com/office/drawing/2014/main" id="{5DF0EB6A-9F2A-4BFB-B443-8D1719F3F76B}"/>
                </a:ext>
              </a:extLst>
            </p:cNvPr>
            <p:cNvSpPr/>
            <p:nvPr/>
          </p:nvSpPr>
          <p:spPr>
            <a:xfrm>
              <a:off x="5541327" y="5417475"/>
              <a:ext cx="271011" cy="138988"/>
            </a:xfrm>
            <a:custGeom>
              <a:avLst/>
              <a:gdLst>
                <a:gd name="connsiteX0" fmla="*/ 636 w 271011"/>
                <a:gd name="connsiteY0" fmla="*/ 663 h 138988"/>
                <a:gd name="connsiteX1" fmla="*/ 259398 w 271011"/>
                <a:gd name="connsiteY1" fmla="*/ 132425 h 138988"/>
                <a:gd name="connsiteX2" fmla="*/ 224473 w 271011"/>
                <a:gd name="connsiteY2" fmla="*/ 116550 h 138988"/>
                <a:gd name="connsiteX3" fmla="*/ 208598 w 271011"/>
                <a:gd name="connsiteY3" fmla="*/ 94325 h 138988"/>
                <a:gd name="connsiteX4" fmla="*/ 186373 w 271011"/>
                <a:gd name="connsiteY4" fmla="*/ 81625 h 138988"/>
                <a:gd name="connsiteX5" fmla="*/ 636 w 271011"/>
                <a:gd name="connsiteY5" fmla="*/ 663 h 13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011" h="138988">
                  <a:moveTo>
                    <a:pt x="636" y="663"/>
                  </a:moveTo>
                  <a:cubicBezTo>
                    <a:pt x="12807" y="9130"/>
                    <a:pt x="222092" y="113111"/>
                    <a:pt x="259398" y="132425"/>
                  </a:cubicBezTo>
                  <a:cubicBezTo>
                    <a:pt x="296704" y="151740"/>
                    <a:pt x="232940" y="122900"/>
                    <a:pt x="224473" y="116550"/>
                  </a:cubicBezTo>
                  <a:cubicBezTo>
                    <a:pt x="216006" y="110200"/>
                    <a:pt x="214948" y="100146"/>
                    <a:pt x="208598" y="94325"/>
                  </a:cubicBezTo>
                  <a:cubicBezTo>
                    <a:pt x="202248" y="88504"/>
                    <a:pt x="218123" y="95913"/>
                    <a:pt x="186373" y="81625"/>
                  </a:cubicBezTo>
                  <a:cubicBezTo>
                    <a:pt x="154623" y="67338"/>
                    <a:pt x="-11535" y="-7804"/>
                    <a:pt x="636" y="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6" name="フリーフォーム: 図形 1355">
              <a:extLst>
                <a:ext uri="{FF2B5EF4-FFF2-40B4-BE49-F238E27FC236}">
                  <a16:creationId xmlns:a16="http://schemas.microsoft.com/office/drawing/2014/main" id="{E05A1D50-F528-4CE0-9EED-30F0C1C6AE60}"/>
                </a:ext>
              </a:extLst>
            </p:cNvPr>
            <p:cNvSpPr/>
            <p:nvPr/>
          </p:nvSpPr>
          <p:spPr>
            <a:xfrm>
              <a:off x="4656428" y="4574911"/>
              <a:ext cx="381145" cy="165242"/>
            </a:xfrm>
            <a:custGeom>
              <a:avLst/>
              <a:gdLst>
                <a:gd name="connsiteX0" fmla="*/ 380710 w 381145"/>
                <a:gd name="connsiteY0" fmla="*/ 24077 h 165242"/>
                <a:gd name="connsiteX1" fmla="*/ 264822 w 381145"/>
                <a:gd name="connsiteY1" fmla="*/ 3439 h 165242"/>
                <a:gd name="connsiteX2" fmla="*/ 137822 w 381145"/>
                <a:gd name="connsiteY2" fmla="*/ 39952 h 165242"/>
                <a:gd name="connsiteX3" fmla="*/ 2885 w 381145"/>
                <a:gd name="connsiteY3" fmla="*/ 163777 h 165242"/>
                <a:gd name="connsiteX4" fmla="*/ 52097 w 381145"/>
                <a:gd name="connsiteY4" fmla="*/ 103452 h 165242"/>
                <a:gd name="connsiteX5" fmla="*/ 129885 w 381145"/>
                <a:gd name="connsiteY5" fmla="*/ 35189 h 165242"/>
                <a:gd name="connsiteX6" fmla="*/ 221960 w 381145"/>
                <a:gd name="connsiteY6" fmla="*/ 264 h 165242"/>
                <a:gd name="connsiteX7" fmla="*/ 380710 w 381145"/>
                <a:gd name="connsiteY7" fmla="*/ 24077 h 16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145" h="165242">
                  <a:moveTo>
                    <a:pt x="380710" y="24077"/>
                  </a:moveTo>
                  <a:cubicBezTo>
                    <a:pt x="387854" y="24606"/>
                    <a:pt x="305303" y="793"/>
                    <a:pt x="264822" y="3439"/>
                  </a:cubicBezTo>
                  <a:cubicBezTo>
                    <a:pt x="224341" y="6085"/>
                    <a:pt x="181478" y="13229"/>
                    <a:pt x="137822" y="39952"/>
                  </a:cubicBezTo>
                  <a:cubicBezTo>
                    <a:pt x="94166" y="66675"/>
                    <a:pt x="17172" y="153194"/>
                    <a:pt x="2885" y="163777"/>
                  </a:cubicBezTo>
                  <a:cubicBezTo>
                    <a:pt x="-11403" y="174360"/>
                    <a:pt x="30930" y="124883"/>
                    <a:pt x="52097" y="103452"/>
                  </a:cubicBezTo>
                  <a:cubicBezTo>
                    <a:pt x="73264" y="82021"/>
                    <a:pt x="101574" y="52387"/>
                    <a:pt x="129885" y="35189"/>
                  </a:cubicBezTo>
                  <a:cubicBezTo>
                    <a:pt x="158195" y="17991"/>
                    <a:pt x="184125" y="3439"/>
                    <a:pt x="221960" y="264"/>
                  </a:cubicBezTo>
                  <a:cubicBezTo>
                    <a:pt x="259795" y="-2911"/>
                    <a:pt x="373566" y="23548"/>
                    <a:pt x="380710" y="240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7" name="フリーフォーム: 図形 1356">
              <a:extLst>
                <a:ext uri="{FF2B5EF4-FFF2-40B4-BE49-F238E27FC236}">
                  <a16:creationId xmlns:a16="http://schemas.microsoft.com/office/drawing/2014/main" id="{7317D59F-CDA1-47E2-9E45-AA70C659F387}"/>
                </a:ext>
              </a:extLst>
            </p:cNvPr>
            <p:cNvSpPr/>
            <p:nvPr/>
          </p:nvSpPr>
          <p:spPr>
            <a:xfrm>
              <a:off x="4649150" y="4651815"/>
              <a:ext cx="218140" cy="171061"/>
            </a:xfrm>
            <a:custGeom>
              <a:avLst/>
              <a:gdLst>
                <a:gd name="connsiteX0" fmla="*/ 218125 w 218140"/>
                <a:gd name="connsiteY0" fmla="*/ 1148 h 171061"/>
                <a:gd name="connsiteX1" fmla="*/ 95888 w 218140"/>
                <a:gd name="connsiteY1" fmla="*/ 64648 h 171061"/>
                <a:gd name="connsiteX2" fmla="*/ 3813 w 218140"/>
                <a:gd name="connsiteY2" fmla="*/ 169423 h 171061"/>
                <a:gd name="connsiteX3" fmla="*/ 26038 w 218140"/>
                <a:gd name="connsiteY3" fmla="*/ 121798 h 171061"/>
                <a:gd name="connsiteX4" fmla="*/ 103825 w 218140"/>
                <a:gd name="connsiteY4" fmla="*/ 31310 h 171061"/>
                <a:gd name="connsiteX5" fmla="*/ 218125 w 218140"/>
                <a:gd name="connsiteY5" fmla="*/ 1148 h 17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40" h="171061">
                  <a:moveTo>
                    <a:pt x="218125" y="1148"/>
                  </a:moveTo>
                  <a:cubicBezTo>
                    <a:pt x="216802" y="6704"/>
                    <a:pt x="131607" y="36602"/>
                    <a:pt x="95888" y="64648"/>
                  </a:cubicBezTo>
                  <a:cubicBezTo>
                    <a:pt x="60169" y="92694"/>
                    <a:pt x="15455" y="159898"/>
                    <a:pt x="3813" y="169423"/>
                  </a:cubicBezTo>
                  <a:cubicBezTo>
                    <a:pt x="-7829" y="178948"/>
                    <a:pt x="9369" y="144817"/>
                    <a:pt x="26038" y="121798"/>
                  </a:cubicBezTo>
                  <a:cubicBezTo>
                    <a:pt x="42707" y="98779"/>
                    <a:pt x="72869" y="51683"/>
                    <a:pt x="103825" y="31310"/>
                  </a:cubicBezTo>
                  <a:cubicBezTo>
                    <a:pt x="134781" y="10937"/>
                    <a:pt x="219448" y="-4408"/>
                    <a:pt x="218125" y="1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8" name="フリーフォーム: 図形 1357">
              <a:extLst>
                <a:ext uri="{FF2B5EF4-FFF2-40B4-BE49-F238E27FC236}">
                  <a16:creationId xmlns:a16="http://schemas.microsoft.com/office/drawing/2014/main" id="{5F7727C9-5B38-4DC6-A9E1-F2BCDE4409BA}"/>
                </a:ext>
              </a:extLst>
            </p:cNvPr>
            <p:cNvSpPr/>
            <p:nvPr/>
          </p:nvSpPr>
          <p:spPr>
            <a:xfrm>
              <a:off x="4760777" y="4518000"/>
              <a:ext cx="249590" cy="79441"/>
            </a:xfrm>
            <a:custGeom>
              <a:avLst/>
              <a:gdLst>
                <a:gd name="connsiteX0" fmla="*/ 136 w 249590"/>
                <a:gd name="connsiteY0" fmla="*/ 79400 h 79441"/>
                <a:gd name="connsiteX1" fmla="*/ 120786 w 249590"/>
                <a:gd name="connsiteY1" fmla="*/ 1613 h 79441"/>
                <a:gd name="connsiteX2" fmla="*/ 247786 w 249590"/>
                <a:gd name="connsiteY2" fmla="*/ 25425 h 79441"/>
                <a:gd name="connsiteX3" fmla="*/ 192223 w 249590"/>
                <a:gd name="connsiteY3" fmla="*/ 9550 h 79441"/>
                <a:gd name="connsiteX4" fmla="*/ 144598 w 249590"/>
                <a:gd name="connsiteY4" fmla="*/ 12725 h 79441"/>
                <a:gd name="connsiteX5" fmla="*/ 136 w 249590"/>
                <a:gd name="connsiteY5" fmla="*/ 79400 h 7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9590" h="79441">
                  <a:moveTo>
                    <a:pt x="136" y="79400"/>
                  </a:moveTo>
                  <a:cubicBezTo>
                    <a:pt x="-3833" y="77548"/>
                    <a:pt x="79511" y="10609"/>
                    <a:pt x="120786" y="1613"/>
                  </a:cubicBezTo>
                  <a:cubicBezTo>
                    <a:pt x="162061" y="-7383"/>
                    <a:pt x="235880" y="24102"/>
                    <a:pt x="247786" y="25425"/>
                  </a:cubicBezTo>
                  <a:cubicBezTo>
                    <a:pt x="259692" y="26748"/>
                    <a:pt x="209421" y="11667"/>
                    <a:pt x="192223" y="9550"/>
                  </a:cubicBezTo>
                  <a:cubicBezTo>
                    <a:pt x="175025" y="7433"/>
                    <a:pt x="173173" y="5317"/>
                    <a:pt x="144598" y="12725"/>
                  </a:cubicBezTo>
                  <a:cubicBezTo>
                    <a:pt x="116023" y="20133"/>
                    <a:pt x="4105" y="81252"/>
                    <a:pt x="136" y="794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59" name="フリーフォーム: 図形 1358">
              <a:extLst>
                <a:ext uri="{FF2B5EF4-FFF2-40B4-BE49-F238E27FC236}">
                  <a16:creationId xmlns:a16="http://schemas.microsoft.com/office/drawing/2014/main" id="{3D8A3547-6840-4919-96E4-B5221C01271A}"/>
                </a:ext>
              </a:extLst>
            </p:cNvPr>
            <p:cNvSpPr/>
            <p:nvPr/>
          </p:nvSpPr>
          <p:spPr>
            <a:xfrm>
              <a:off x="4736806" y="4483089"/>
              <a:ext cx="334271" cy="114322"/>
            </a:xfrm>
            <a:custGeom>
              <a:avLst/>
              <a:gdLst>
                <a:gd name="connsiteX0" fmla="*/ 6644 w 334271"/>
                <a:gd name="connsiteY0" fmla="*/ 57161 h 114322"/>
                <a:gd name="connsiteX1" fmla="*/ 60619 w 334271"/>
                <a:gd name="connsiteY1" fmla="*/ 47636 h 114322"/>
                <a:gd name="connsiteX2" fmla="*/ 187619 w 334271"/>
                <a:gd name="connsiteY2" fmla="*/ 11 h 114322"/>
                <a:gd name="connsiteX3" fmla="*/ 317794 w 334271"/>
                <a:gd name="connsiteY3" fmla="*/ 52399 h 114322"/>
                <a:gd name="connsiteX4" fmla="*/ 327319 w 334271"/>
                <a:gd name="connsiteY4" fmla="*/ 65099 h 114322"/>
                <a:gd name="connsiteX5" fmla="*/ 303507 w 334271"/>
                <a:gd name="connsiteY5" fmla="*/ 114311 h 114322"/>
                <a:gd name="connsiteX6" fmla="*/ 333669 w 334271"/>
                <a:gd name="connsiteY6" fmla="*/ 60336 h 114322"/>
                <a:gd name="connsiteX7" fmla="*/ 270169 w 334271"/>
                <a:gd name="connsiteY7" fmla="*/ 30174 h 114322"/>
                <a:gd name="connsiteX8" fmla="*/ 206669 w 334271"/>
                <a:gd name="connsiteY8" fmla="*/ 11124 h 114322"/>
                <a:gd name="connsiteX9" fmla="*/ 6644 w 334271"/>
                <a:gd name="connsiteY9" fmla="*/ 57161 h 11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271" h="114322">
                  <a:moveTo>
                    <a:pt x="6644" y="57161"/>
                  </a:moveTo>
                  <a:cubicBezTo>
                    <a:pt x="-17698" y="63246"/>
                    <a:pt x="30457" y="57161"/>
                    <a:pt x="60619" y="47636"/>
                  </a:cubicBezTo>
                  <a:cubicBezTo>
                    <a:pt x="90781" y="38111"/>
                    <a:pt x="144757" y="-783"/>
                    <a:pt x="187619" y="11"/>
                  </a:cubicBezTo>
                  <a:cubicBezTo>
                    <a:pt x="230481" y="805"/>
                    <a:pt x="294511" y="41551"/>
                    <a:pt x="317794" y="52399"/>
                  </a:cubicBezTo>
                  <a:cubicBezTo>
                    <a:pt x="341077" y="63247"/>
                    <a:pt x="329700" y="54780"/>
                    <a:pt x="327319" y="65099"/>
                  </a:cubicBezTo>
                  <a:cubicBezTo>
                    <a:pt x="324938" y="75418"/>
                    <a:pt x="302449" y="115105"/>
                    <a:pt x="303507" y="114311"/>
                  </a:cubicBezTo>
                  <a:cubicBezTo>
                    <a:pt x="304565" y="113517"/>
                    <a:pt x="339225" y="74359"/>
                    <a:pt x="333669" y="60336"/>
                  </a:cubicBezTo>
                  <a:cubicBezTo>
                    <a:pt x="328113" y="46313"/>
                    <a:pt x="291336" y="38376"/>
                    <a:pt x="270169" y="30174"/>
                  </a:cubicBezTo>
                  <a:cubicBezTo>
                    <a:pt x="249002" y="21972"/>
                    <a:pt x="248208" y="7685"/>
                    <a:pt x="206669" y="11124"/>
                  </a:cubicBezTo>
                  <a:cubicBezTo>
                    <a:pt x="165130" y="14563"/>
                    <a:pt x="30986" y="51076"/>
                    <a:pt x="6644" y="571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0" name="フリーフォーム: 図形 1359">
              <a:extLst>
                <a:ext uri="{FF2B5EF4-FFF2-40B4-BE49-F238E27FC236}">
                  <a16:creationId xmlns:a16="http://schemas.microsoft.com/office/drawing/2014/main" id="{783EB796-E298-45B6-9242-21A88572581E}"/>
                </a:ext>
              </a:extLst>
            </p:cNvPr>
            <p:cNvSpPr/>
            <p:nvPr/>
          </p:nvSpPr>
          <p:spPr>
            <a:xfrm>
              <a:off x="4292328" y="4755641"/>
              <a:ext cx="346470" cy="397413"/>
            </a:xfrm>
            <a:custGeom>
              <a:avLst/>
              <a:gdLst>
                <a:gd name="connsiteX0" fmla="*/ 346347 w 346470"/>
                <a:gd name="connsiteY0" fmla="*/ 509 h 397413"/>
                <a:gd name="connsiteX1" fmla="*/ 276497 w 346470"/>
                <a:gd name="connsiteY1" fmla="*/ 141797 h 397413"/>
                <a:gd name="connsiteX2" fmla="*/ 193947 w 346470"/>
                <a:gd name="connsiteY2" fmla="*/ 237047 h 397413"/>
                <a:gd name="connsiteX3" fmla="*/ 144735 w 346470"/>
                <a:gd name="connsiteY3" fmla="*/ 292609 h 397413"/>
                <a:gd name="connsiteX4" fmla="*/ 46310 w 346470"/>
                <a:gd name="connsiteY4" fmla="*/ 346584 h 397413"/>
                <a:gd name="connsiteX5" fmla="*/ 272 w 346470"/>
                <a:gd name="connsiteY5" fmla="*/ 397384 h 397413"/>
                <a:gd name="connsiteX6" fmla="*/ 65360 w 346470"/>
                <a:gd name="connsiteY6" fmla="*/ 352934 h 397413"/>
                <a:gd name="connsiteX7" fmla="*/ 173310 w 346470"/>
                <a:gd name="connsiteY7" fmla="*/ 287847 h 397413"/>
                <a:gd name="connsiteX8" fmla="*/ 236810 w 346470"/>
                <a:gd name="connsiteY8" fmla="*/ 213234 h 397413"/>
                <a:gd name="connsiteX9" fmla="*/ 292372 w 346470"/>
                <a:gd name="connsiteY9" fmla="*/ 97347 h 397413"/>
                <a:gd name="connsiteX10" fmla="*/ 346347 w 346470"/>
                <a:gd name="connsiteY10" fmla="*/ 509 h 39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6470" h="397413">
                  <a:moveTo>
                    <a:pt x="346347" y="509"/>
                  </a:moveTo>
                  <a:cubicBezTo>
                    <a:pt x="343701" y="7917"/>
                    <a:pt x="301897" y="102374"/>
                    <a:pt x="276497" y="141797"/>
                  </a:cubicBezTo>
                  <a:cubicBezTo>
                    <a:pt x="251097" y="181220"/>
                    <a:pt x="215907" y="211912"/>
                    <a:pt x="193947" y="237047"/>
                  </a:cubicBezTo>
                  <a:cubicBezTo>
                    <a:pt x="171987" y="262182"/>
                    <a:pt x="169341" y="274353"/>
                    <a:pt x="144735" y="292609"/>
                  </a:cubicBezTo>
                  <a:cubicBezTo>
                    <a:pt x="120129" y="310865"/>
                    <a:pt x="70387" y="329122"/>
                    <a:pt x="46310" y="346584"/>
                  </a:cubicBezTo>
                  <a:cubicBezTo>
                    <a:pt x="22233" y="364046"/>
                    <a:pt x="-2903" y="396326"/>
                    <a:pt x="272" y="397384"/>
                  </a:cubicBezTo>
                  <a:cubicBezTo>
                    <a:pt x="3447" y="398442"/>
                    <a:pt x="36520" y="371190"/>
                    <a:pt x="65360" y="352934"/>
                  </a:cubicBezTo>
                  <a:cubicBezTo>
                    <a:pt x="94200" y="334678"/>
                    <a:pt x="144735" y="311130"/>
                    <a:pt x="173310" y="287847"/>
                  </a:cubicBezTo>
                  <a:cubicBezTo>
                    <a:pt x="201885" y="264564"/>
                    <a:pt x="216966" y="244984"/>
                    <a:pt x="236810" y="213234"/>
                  </a:cubicBezTo>
                  <a:cubicBezTo>
                    <a:pt x="256654" y="181484"/>
                    <a:pt x="276497" y="126186"/>
                    <a:pt x="292372" y="97347"/>
                  </a:cubicBezTo>
                  <a:cubicBezTo>
                    <a:pt x="308247" y="68508"/>
                    <a:pt x="348993" y="-6899"/>
                    <a:pt x="346347" y="5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1" name="フリーフォーム: 図形 1360">
              <a:extLst>
                <a:ext uri="{FF2B5EF4-FFF2-40B4-BE49-F238E27FC236}">
                  <a16:creationId xmlns:a16="http://schemas.microsoft.com/office/drawing/2014/main" id="{5B8338CC-22A3-4285-B655-104F3C21781E}"/>
                </a:ext>
              </a:extLst>
            </p:cNvPr>
            <p:cNvSpPr/>
            <p:nvPr/>
          </p:nvSpPr>
          <p:spPr>
            <a:xfrm>
              <a:off x="4260849" y="4554380"/>
              <a:ext cx="494200" cy="535145"/>
            </a:xfrm>
            <a:custGeom>
              <a:avLst/>
              <a:gdLst>
                <a:gd name="connsiteX0" fmla="*/ 493714 w 494200"/>
                <a:gd name="connsiteY0" fmla="*/ 158 h 535145"/>
                <a:gd name="connsiteX1" fmla="*/ 403226 w 494200"/>
                <a:gd name="connsiteY1" fmla="*/ 73183 h 535145"/>
                <a:gd name="connsiteX2" fmla="*/ 349251 w 494200"/>
                <a:gd name="connsiteY2" fmla="*/ 138270 h 535145"/>
                <a:gd name="connsiteX3" fmla="*/ 319089 w 494200"/>
                <a:gd name="connsiteY3" fmla="*/ 179545 h 535145"/>
                <a:gd name="connsiteX4" fmla="*/ 244476 w 494200"/>
                <a:gd name="connsiteY4" fmla="*/ 303370 h 535145"/>
                <a:gd name="connsiteX5" fmla="*/ 193676 w 494200"/>
                <a:gd name="connsiteY5" fmla="*/ 368458 h 535145"/>
                <a:gd name="connsiteX6" fmla="*/ 117476 w 494200"/>
                <a:gd name="connsiteY6" fmla="*/ 449420 h 535145"/>
                <a:gd name="connsiteX7" fmla="*/ 55564 w 494200"/>
                <a:gd name="connsiteY7" fmla="*/ 498633 h 535145"/>
                <a:gd name="connsiteX8" fmla="*/ 1 w 494200"/>
                <a:gd name="connsiteY8" fmla="*/ 535145 h 535145"/>
                <a:gd name="connsiteX9" fmla="*/ 57151 w 494200"/>
                <a:gd name="connsiteY9" fmla="*/ 498633 h 535145"/>
                <a:gd name="connsiteX10" fmla="*/ 215901 w 494200"/>
                <a:gd name="connsiteY10" fmla="*/ 365283 h 535145"/>
                <a:gd name="connsiteX11" fmla="*/ 263526 w 494200"/>
                <a:gd name="connsiteY11" fmla="*/ 282733 h 535145"/>
                <a:gd name="connsiteX12" fmla="*/ 317501 w 494200"/>
                <a:gd name="connsiteY12" fmla="*/ 158908 h 535145"/>
                <a:gd name="connsiteX13" fmla="*/ 360364 w 494200"/>
                <a:gd name="connsiteY13" fmla="*/ 93820 h 535145"/>
                <a:gd name="connsiteX14" fmla="*/ 493714 w 494200"/>
                <a:gd name="connsiteY14" fmla="*/ 158 h 53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4200" h="535145">
                  <a:moveTo>
                    <a:pt x="493714" y="158"/>
                  </a:moveTo>
                  <a:cubicBezTo>
                    <a:pt x="500858" y="-3282"/>
                    <a:pt x="427303" y="50164"/>
                    <a:pt x="403226" y="73183"/>
                  </a:cubicBezTo>
                  <a:cubicBezTo>
                    <a:pt x="379149" y="96202"/>
                    <a:pt x="363274" y="120543"/>
                    <a:pt x="349251" y="138270"/>
                  </a:cubicBezTo>
                  <a:cubicBezTo>
                    <a:pt x="335228" y="155997"/>
                    <a:pt x="336551" y="152028"/>
                    <a:pt x="319089" y="179545"/>
                  </a:cubicBezTo>
                  <a:cubicBezTo>
                    <a:pt x="301626" y="207062"/>
                    <a:pt x="265378" y="271885"/>
                    <a:pt x="244476" y="303370"/>
                  </a:cubicBezTo>
                  <a:cubicBezTo>
                    <a:pt x="223574" y="334856"/>
                    <a:pt x="214843" y="344116"/>
                    <a:pt x="193676" y="368458"/>
                  </a:cubicBezTo>
                  <a:cubicBezTo>
                    <a:pt x="172509" y="392800"/>
                    <a:pt x="140494" y="427724"/>
                    <a:pt x="117476" y="449420"/>
                  </a:cubicBezTo>
                  <a:cubicBezTo>
                    <a:pt x="94458" y="471116"/>
                    <a:pt x="75143" y="484346"/>
                    <a:pt x="55564" y="498633"/>
                  </a:cubicBezTo>
                  <a:cubicBezTo>
                    <a:pt x="35985" y="512920"/>
                    <a:pt x="-263" y="535145"/>
                    <a:pt x="1" y="535145"/>
                  </a:cubicBezTo>
                  <a:cubicBezTo>
                    <a:pt x="265" y="535145"/>
                    <a:pt x="21168" y="526943"/>
                    <a:pt x="57151" y="498633"/>
                  </a:cubicBezTo>
                  <a:cubicBezTo>
                    <a:pt x="93134" y="470323"/>
                    <a:pt x="181505" y="401266"/>
                    <a:pt x="215901" y="365283"/>
                  </a:cubicBezTo>
                  <a:cubicBezTo>
                    <a:pt x="250297" y="329300"/>
                    <a:pt x="246593" y="317129"/>
                    <a:pt x="263526" y="282733"/>
                  </a:cubicBezTo>
                  <a:cubicBezTo>
                    <a:pt x="280459" y="248337"/>
                    <a:pt x="301361" y="190393"/>
                    <a:pt x="317501" y="158908"/>
                  </a:cubicBezTo>
                  <a:cubicBezTo>
                    <a:pt x="333641" y="127423"/>
                    <a:pt x="332318" y="120278"/>
                    <a:pt x="360364" y="93820"/>
                  </a:cubicBezTo>
                  <a:cubicBezTo>
                    <a:pt x="388410" y="67362"/>
                    <a:pt x="486570" y="3598"/>
                    <a:pt x="493714" y="1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2" name="フリーフォーム: 図形 1361">
              <a:extLst>
                <a:ext uri="{FF2B5EF4-FFF2-40B4-BE49-F238E27FC236}">
                  <a16:creationId xmlns:a16="http://schemas.microsoft.com/office/drawing/2014/main" id="{D6A3A5F3-2F6F-40E5-BC2C-82926347A85C}"/>
                </a:ext>
              </a:extLst>
            </p:cNvPr>
            <p:cNvSpPr/>
            <p:nvPr/>
          </p:nvSpPr>
          <p:spPr>
            <a:xfrm>
              <a:off x="4661759" y="4896797"/>
              <a:ext cx="290674" cy="159696"/>
            </a:xfrm>
            <a:custGeom>
              <a:avLst/>
              <a:gdLst>
                <a:gd name="connsiteX0" fmla="*/ 289654 w 290674"/>
                <a:gd name="connsiteY0" fmla="*/ 641 h 159696"/>
                <a:gd name="connsiteX1" fmla="*/ 153129 w 290674"/>
                <a:gd name="connsiteY1" fmla="*/ 87953 h 159696"/>
                <a:gd name="connsiteX2" fmla="*/ 56291 w 290674"/>
                <a:gd name="connsiteY2" fmla="*/ 124466 h 159696"/>
                <a:gd name="connsiteX3" fmla="*/ 729 w 290674"/>
                <a:gd name="connsiteY3" fmla="*/ 159391 h 159696"/>
                <a:gd name="connsiteX4" fmla="*/ 94391 w 290674"/>
                <a:gd name="connsiteY4" fmla="*/ 103828 h 159696"/>
                <a:gd name="connsiteX5" fmla="*/ 129316 w 290674"/>
                <a:gd name="connsiteY5" fmla="*/ 86366 h 159696"/>
                <a:gd name="connsiteX6" fmla="*/ 211866 w 290674"/>
                <a:gd name="connsiteY6" fmla="*/ 49853 h 159696"/>
                <a:gd name="connsiteX7" fmla="*/ 289654 w 290674"/>
                <a:gd name="connsiteY7" fmla="*/ 641 h 15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674" h="159696">
                  <a:moveTo>
                    <a:pt x="289654" y="641"/>
                  </a:moveTo>
                  <a:cubicBezTo>
                    <a:pt x="279865" y="6991"/>
                    <a:pt x="192023" y="67316"/>
                    <a:pt x="153129" y="87953"/>
                  </a:cubicBezTo>
                  <a:cubicBezTo>
                    <a:pt x="114235" y="108590"/>
                    <a:pt x="81691" y="112560"/>
                    <a:pt x="56291" y="124466"/>
                  </a:cubicBezTo>
                  <a:cubicBezTo>
                    <a:pt x="30891" y="136372"/>
                    <a:pt x="-5621" y="162831"/>
                    <a:pt x="729" y="159391"/>
                  </a:cubicBezTo>
                  <a:cubicBezTo>
                    <a:pt x="7079" y="155951"/>
                    <a:pt x="72960" y="115999"/>
                    <a:pt x="94391" y="103828"/>
                  </a:cubicBezTo>
                  <a:cubicBezTo>
                    <a:pt x="115822" y="91657"/>
                    <a:pt x="109737" y="95362"/>
                    <a:pt x="129316" y="86366"/>
                  </a:cubicBezTo>
                  <a:cubicBezTo>
                    <a:pt x="148895" y="77370"/>
                    <a:pt x="187524" y="62818"/>
                    <a:pt x="211866" y="49853"/>
                  </a:cubicBezTo>
                  <a:cubicBezTo>
                    <a:pt x="236208" y="36888"/>
                    <a:pt x="299443" y="-5709"/>
                    <a:pt x="289654" y="6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3" name="フリーフォーム: 図形 1362">
              <a:extLst>
                <a:ext uri="{FF2B5EF4-FFF2-40B4-BE49-F238E27FC236}">
                  <a16:creationId xmlns:a16="http://schemas.microsoft.com/office/drawing/2014/main" id="{2FB9FBDE-FD40-4D41-9823-5D9F73625430}"/>
                </a:ext>
              </a:extLst>
            </p:cNvPr>
            <p:cNvSpPr/>
            <p:nvPr/>
          </p:nvSpPr>
          <p:spPr>
            <a:xfrm>
              <a:off x="4290118" y="4902199"/>
              <a:ext cx="294740" cy="463579"/>
            </a:xfrm>
            <a:custGeom>
              <a:avLst/>
              <a:gdLst>
                <a:gd name="connsiteX0" fmla="*/ 294582 w 294740"/>
                <a:gd name="connsiteY0" fmla="*/ 1 h 463579"/>
                <a:gd name="connsiteX1" fmla="*/ 224732 w 294740"/>
                <a:gd name="connsiteY1" fmla="*/ 160339 h 463579"/>
                <a:gd name="connsiteX2" fmla="*/ 83445 w 294740"/>
                <a:gd name="connsiteY2" fmla="*/ 290514 h 463579"/>
                <a:gd name="connsiteX3" fmla="*/ 24707 w 294740"/>
                <a:gd name="connsiteY3" fmla="*/ 379414 h 463579"/>
                <a:gd name="connsiteX4" fmla="*/ 19945 w 294740"/>
                <a:gd name="connsiteY4" fmla="*/ 415926 h 463579"/>
                <a:gd name="connsiteX5" fmla="*/ 67570 w 294740"/>
                <a:gd name="connsiteY5" fmla="*/ 463551 h 463579"/>
                <a:gd name="connsiteX6" fmla="*/ 10420 w 294740"/>
                <a:gd name="connsiteY6" fmla="*/ 422276 h 463579"/>
                <a:gd name="connsiteX7" fmla="*/ 16770 w 294740"/>
                <a:gd name="connsiteY7" fmla="*/ 379414 h 463579"/>
                <a:gd name="connsiteX8" fmla="*/ 175520 w 294740"/>
                <a:gd name="connsiteY8" fmla="*/ 190501 h 463579"/>
                <a:gd name="connsiteX9" fmla="*/ 207270 w 294740"/>
                <a:gd name="connsiteY9" fmla="*/ 157164 h 463579"/>
                <a:gd name="connsiteX10" fmla="*/ 294582 w 294740"/>
                <a:gd name="connsiteY10" fmla="*/ 1 h 4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740" h="463579">
                  <a:moveTo>
                    <a:pt x="294582" y="1"/>
                  </a:moveTo>
                  <a:cubicBezTo>
                    <a:pt x="297492" y="530"/>
                    <a:pt x="259921" y="111920"/>
                    <a:pt x="224732" y="160339"/>
                  </a:cubicBezTo>
                  <a:cubicBezTo>
                    <a:pt x="189543" y="208758"/>
                    <a:pt x="116782" y="254002"/>
                    <a:pt x="83445" y="290514"/>
                  </a:cubicBezTo>
                  <a:cubicBezTo>
                    <a:pt x="50107" y="327027"/>
                    <a:pt x="35290" y="358512"/>
                    <a:pt x="24707" y="379414"/>
                  </a:cubicBezTo>
                  <a:cubicBezTo>
                    <a:pt x="14124" y="400316"/>
                    <a:pt x="12801" y="401903"/>
                    <a:pt x="19945" y="415926"/>
                  </a:cubicBezTo>
                  <a:cubicBezTo>
                    <a:pt x="27089" y="429949"/>
                    <a:pt x="69158" y="462493"/>
                    <a:pt x="67570" y="463551"/>
                  </a:cubicBezTo>
                  <a:cubicBezTo>
                    <a:pt x="65982" y="464609"/>
                    <a:pt x="18887" y="436299"/>
                    <a:pt x="10420" y="422276"/>
                  </a:cubicBezTo>
                  <a:cubicBezTo>
                    <a:pt x="1953" y="408253"/>
                    <a:pt x="-10747" y="418043"/>
                    <a:pt x="16770" y="379414"/>
                  </a:cubicBezTo>
                  <a:cubicBezTo>
                    <a:pt x="44287" y="340785"/>
                    <a:pt x="143770" y="227543"/>
                    <a:pt x="175520" y="190501"/>
                  </a:cubicBezTo>
                  <a:cubicBezTo>
                    <a:pt x="207270" y="153459"/>
                    <a:pt x="188749" y="184416"/>
                    <a:pt x="207270" y="157164"/>
                  </a:cubicBezTo>
                  <a:cubicBezTo>
                    <a:pt x="225791" y="129912"/>
                    <a:pt x="291672" y="-528"/>
                    <a:pt x="294582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4" name="フリーフォーム: 図形 1363">
              <a:extLst>
                <a:ext uri="{FF2B5EF4-FFF2-40B4-BE49-F238E27FC236}">
                  <a16:creationId xmlns:a16="http://schemas.microsoft.com/office/drawing/2014/main" id="{9F2DB20E-9640-48AE-B444-B0C4A0F6D567}"/>
                </a:ext>
              </a:extLst>
            </p:cNvPr>
            <p:cNvSpPr/>
            <p:nvPr/>
          </p:nvSpPr>
          <p:spPr>
            <a:xfrm>
              <a:off x="4664075" y="4857142"/>
              <a:ext cx="248089" cy="129239"/>
            </a:xfrm>
            <a:custGeom>
              <a:avLst/>
              <a:gdLst>
                <a:gd name="connsiteX0" fmla="*/ 0 w 248089"/>
                <a:gd name="connsiteY0" fmla="*/ 129196 h 129239"/>
                <a:gd name="connsiteX1" fmla="*/ 106363 w 248089"/>
                <a:gd name="connsiteY1" fmla="*/ 51408 h 129239"/>
                <a:gd name="connsiteX2" fmla="*/ 247650 w 248089"/>
                <a:gd name="connsiteY2" fmla="*/ 608 h 129239"/>
                <a:gd name="connsiteX3" fmla="*/ 149225 w 248089"/>
                <a:gd name="connsiteY3" fmla="*/ 24421 h 129239"/>
                <a:gd name="connsiteX4" fmla="*/ 106363 w 248089"/>
                <a:gd name="connsiteY4" fmla="*/ 40296 h 129239"/>
                <a:gd name="connsiteX5" fmla="*/ 0 w 248089"/>
                <a:gd name="connsiteY5" fmla="*/ 129196 h 12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089" h="129239">
                  <a:moveTo>
                    <a:pt x="0" y="129196"/>
                  </a:moveTo>
                  <a:cubicBezTo>
                    <a:pt x="0" y="131048"/>
                    <a:pt x="65088" y="72839"/>
                    <a:pt x="106363" y="51408"/>
                  </a:cubicBezTo>
                  <a:cubicBezTo>
                    <a:pt x="147638" y="29977"/>
                    <a:pt x="240506" y="5106"/>
                    <a:pt x="247650" y="608"/>
                  </a:cubicBezTo>
                  <a:cubicBezTo>
                    <a:pt x="254794" y="-3890"/>
                    <a:pt x="172773" y="17806"/>
                    <a:pt x="149225" y="24421"/>
                  </a:cubicBezTo>
                  <a:cubicBezTo>
                    <a:pt x="125677" y="31036"/>
                    <a:pt x="130704" y="24686"/>
                    <a:pt x="106363" y="40296"/>
                  </a:cubicBezTo>
                  <a:cubicBezTo>
                    <a:pt x="82022" y="55906"/>
                    <a:pt x="0" y="127344"/>
                    <a:pt x="0" y="1291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5" name="フリーフォーム: 図形 1364">
              <a:extLst>
                <a:ext uri="{FF2B5EF4-FFF2-40B4-BE49-F238E27FC236}">
                  <a16:creationId xmlns:a16="http://schemas.microsoft.com/office/drawing/2014/main" id="{FD19A496-90BB-4338-B4DD-2AD3EDD33FBD}"/>
                </a:ext>
              </a:extLst>
            </p:cNvPr>
            <p:cNvSpPr/>
            <p:nvPr/>
          </p:nvSpPr>
          <p:spPr>
            <a:xfrm>
              <a:off x="4363681" y="5088066"/>
              <a:ext cx="234452" cy="261841"/>
            </a:xfrm>
            <a:custGeom>
              <a:avLst/>
              <a:gdLst>
                <a:gd name="connsiteX0" fmla="*/ 357 w 234452"/>
                <a:gd name="connsiteY0" fmla="*/ 261809 h 261841"/>
                <a:gd name="connsiteX1" fmla="*/ 76557 w 234452"/>
                <a:gd name="connsiteY1" fmla="*/ 141159 h 261841"/>
                <a:gd name="connsiteX2" fmla="*/ 119419 w 234452"/>
                <a:gd name="connsiteY2" fmla="*/ 74484 h 261841"/>
                <a:gd name="connsiteX3" fmla="*/ 233719 w 234452"/>
                <a:gd name="connsiteY3" fmla="*/ 1459 h 261841"/>
                <a:gd name="connsiteX4" fmla="*/ 167044 w 234452"/>
                <a:gd name="connsiteY4" fmla="*/ 26859 h 261841"/>
                <a:gd name="connsiteX5" fmla="*/ 138469 w 234452"/>
                <a:gd name="connsiteY5" fmla="*/ 41147 h 261841"/>
                <a:gd name="connsiteX6" fmla="*/ 51157 w 234452"/>
                <a:gd name="connsiteY6" fmla="*/ 152272 h 261841"/>
                <a:gd name="connsiteX7" fmla="*/ 357 w 234452"/>
                <a:gd name="connsiteY7" fmla="*/ 261809 h 26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452" h="261841">
                  <a:moveTo>
                    <a:pt x="357" y="261809"/>
                  </a:moveTo>
                  <a:cubicBezTo>
                    <a:pt x="4590" y="259957"/>
                    <a:pt x="56713" y="172380"/>
                    <a:pt x="76557" y="141159"/>
                  </a:cubicBezTo>
                  <a:cubicBezTo>
                    <a:pt x="96401" y="109938"/>
                    <a:pt x="93225" y="97767"/>
                    <a:pt x="119419" y="74484"/>
                  </a:cubicBezTo>
                  <a:cubicBezTo>
                    <a:pt x="145613" y="51201"/>
                    <a:pt x="225782" y="9396"/>
                    <a:pt x="233719" y="1459"/>
                  </a:cubicBezTo>
                  <a:cubicBezTo>
                    <a:pt x="241656" y="-6478"/>
                    <a:pt x="182919" y="20244"/>
                    <a:pt x="167044" y="26859"/>
                  </a:cubicBezTo>
                  <a:cubicBezTo>
                    <a:pt x="151169" y="33474"/>
                    <a:pt x="157784" y="20245"/>
                    <a:pt x="138469" y="41147"/>
                  </a:cubicBezTo>
                  <a:cubicBezTo>
                    <a:pt x="119155" y="62049"/>
                    <a:pt x="71794" y="119464"/>
                    <a:pt x="51157" y="152272"/>
                  </a:cubicBezTo>
                  <a:cubicBezTo>
                    <a:pt x="30520" y="185080"/>
                    <a:pt x="-3876" y="263661"/>
                    <a:pt x="357" y="2618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6" name="フリーフォーム: 図形 1365">
              <a:extLst>
                <a:ext uri="{FF2B5EF4-FFF2-40B4-BE49-F238E27FC236}">
                  <a16:creationId xmlns:a16="http://schemas.microsoft.com/office/drawing/2014/main" id="{0679CE31-58B5-4DC0-8888-782C174FDC6B}"/>
                </a:ext>
              </a:extLst>
            </p:cNvPr>
            <p:cNvSpPr/>
            <p:nvPr/>
          </p:nvSpPr>
          <p:spPr>
            <a:xfrm>
              <a:off x="4643353" y="4831939"/>
              <a:ext cx="166984" cy="103601"/>
            </a:xfrm>
            <a:custGeom>
              <a:avLst/>
              <a:gdLst>
                <a:gd name="connsiteX0" fmla="*/ 85 w 166984"/>
                <a:gd name="connsiteY0" fmla="*/ 103599 h 103601"/>
                <a:gd name="connsiteX1" fmla="*/ 114385 w 166984"/>
                <a:gd name="connsiteY1" fmla="*/ 14699 h 103601"/>
                <a:gd name="connsiteX2" fmla="*/ 166772 w 166984"/>
                <a:gd name="connsiteY2" fmla="*/ 411 h 103601"/>
                <a:gd name="connsiteX3" fmla="*/ 96922 w 166984"/>
                <a:gd name="connsiteY3" fmla="*/ 17874 h 103601"/>
                <a:gd name="connsiteX4" fmla="*/ 85 w 166984"/>
                <a:gd name="connsiteY4" fmla="*/ 103599 h 10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84" h="103601">
                  <a:moveTo>
                    <a:pt x="85" y="103599"/>
                  </a:moveTo>
                  <a:cubicBezTo>
                    <a:pt x="2996" y="103070"/>
                    <a:pt x="86604" y="31897"/>
                    <a:pt x="114385" y="14699"/>
                  </a:cubicBezTo>
                  <a:cubicBezTo>
                    <a:pt x="142166" y="-2499"/>
                    <a:pt x="169683" y="-118"/>
                    <a:pt x="166772" y="411"/>
                  </a:cubicBezTo>
                  <a:cubicBezTo>
                    <a:pt x="163862" y="940"/>
                    <a:pt x="124174" y="1734"/>
                    <a:pt x="96922" y="17874"/>
                  </a:cubicBezTo>
                  <a:cubicBezTo>
                    <a:pt x="69670" y="34014"/>
                    <a:pt x="-2826" y="104128"/>
                    <a:pt x="85" y="1035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7" name="フリーフォーム: 図形 1366">
              <a:extLst>
                <a:ext uri="{FF2B5EF4-FFF2-40B4-BE49-F238E27FC236}">
                  <a16:creationId xmlns:a16="http://schemas.microsoft.com/office/drawing/2014/main" id="{5FFCE129-3F38-45D4-8CA3-D11CE1179F93}"/>
                </a:ext>
              </a:extLst>
            </p:cNvPr>
            <p:cNvSpPr/>
            <p:nvPr/>
          </p:nvSpPr>
          <p:spPr>
            <a:xfrm>
              <a:off x="4033637" y="5480046"/>
              <a:ext cx="192367" cy="190681"/>
            </a:xfrm>
            <a:custGeom>
              <a:avLst/>
              <a:gdLst>
                <a:gd name="connsiteX0" fmla="*/ 201 w 192367"/>
                <a:gd name="connsiteY0" fmla="*/ 4 h 190681"/>
                <a:gd name="connsiteX1" fmla="*/ 157363 w 192367"/>
                <a:gd name="connsiteY1" fmla="*/ 15879 h 190681"/>
                <a:gd name="connsiteX2" fmla="*/ 130376 w 192367"/>
                <a:gd name="connsiteY2" fmla="*/ 31754 h 190681"/>
                <a:gd name="connsiteX3" fmla="*/ 152601 w 192367"/>
                <a:gd name="connsiteY3" fmla="*/ 107954 h 190681"/>
                <a:gd name="connsiteX4" fmla="*/ 192288 w 192367"/>
                <a:gd name="connsiteY4" fmla="*/ 185742 h 190681"/>
                <a:gd name="connsiteX5" fmla="*/ 141488 w 192367"/>
                <a:gd name="connsiteY5" fmla="*/ 180979 h 190681"/>
                <a:gd name="connsiteX6" fmla="*/ 114501 w 192367"/>
                <a:gd name="connsiteY6" fmla="*/ 166692 h 190681"/>
                <a:gd name="connsiteX7" fmla="*/ 30363 w 192367"/>
                <a:gd name="connsiteY7" fmla="*/ 60329 h 190681"/>
                <a:gd name="connsiteX8" fmla="*/ 124026 w 192367"/>
                <a:gd name="connsiteY8" fmla="*/ 158754 h 190681"/>
                <a:gd name="connsiteX9" fmla="*/ 160538 w 192367"/>
                <a:gd name="connsiteY9" fmla="*/ 166692 h 190681"/>
                <a:gd name="connsiteX10" fmla="*/ 144663 w 192367"/>
                <a:gd name="connsiteY10" fmla="*/ 131767 h 190681"/>
                <a:gd name="connsiteX11" fmla="*/ 117676 w 192367"/>
                <a:gd name="connsiteY11" fmla="*/ 46042 h 190681"/>
                <a:gd name="connsiteX12" fmla="*/ 124026 w 192367"/>
                <a:gd name="connsiteY12" fmla="*/ 17467 h 190681"/>
                <a:gd name="connsiteX13" fmla="*/ 201 w 192367"/>
                <a:gd name="connsiteY13" fmla="*/ 4 h 19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367" h="190681">
                  <a:moveTo>
                    <a:pt x="201" y="4"/>
                  </a:moveTo>
                  <a:cubicBezTo>
                    <a:pt x="5757" y="-261"/>
                    <a:pt x="135667" y="10587"/>
                    <a:pt x="157363" y="15879"/>
                  </a:cubicBezTo>
                  <a:cubicBezTo>
                    <a:pt x="179059" y="21171"/>
                    <a:pt x="131170" y="16408"/>
                    <a:pt x="130376" y="31754"/>
                  </a:cubicBezTo>
                  <a:cubicBezTo>
                    <a:pt x="129582" y="47100"/>
                    <a:pt x="142282" y="82289"/>
                    <a:pt x="152601" y="107954"/>
                  </a:cubicBezTo>
                  <a:cubicBezTo>
                    <a:pt x="162920" y="133619"/>
                    <a:pt x="194140" y="173571"/>
                    <a:pt x="192288" y="185742"/>
                  </a:cubicBezTo>
                  <a:cubicBezTo>
                    <a:pt x="190436" y="197913"/>
                    <a:pt x="154453" y="184154"/>
                    <a:pt x="141488" y="180979"/>
                  </a:cubicBezTo>
                  <a:cubicBezTo>
                    <a:pt x="128523" y="177804"/>
                    <a:pt x="133022" y="186800"/>
                    <a:pt x="114501" y="166692"/>
                  </a:cubicBezTo>
                  <a:cubicBezTo>
                    <a:pt x="95980" y="146584"/>
                    <a:pt x="28776" y="61652"/>
                    <a:pt x="30363" y="60329"/>
                  </a:cubicBezTo>
                  <a:cubicBezTo>
                    <a:pt x="31950" y="59006"/>
                    <a:pt x="102330" y="141027"/>
                    <a:pt x="124026" y="158754"/>
                  </a:cubicBezTo>
                  <a:cubicBezTo>
                    <a:pt x="145722" y="176481"/>
                    <a:pt x="157099" y="171190"/>
                    <a:pt x="160538" y="166692"/>
                  </a:cubicBezTo>
                  <a:cubicBezTo>
                    <a:pt x="163977" y="162194"/>
                    <a:pt x="151807" y="151875"/>
                    <a:pt x="144663" y="131767"/>
                  </a:cubicBezTo>
                  <a:cubicBezTo>
                    <a:pt x="137519" y="111659"/>
                    <a:pt x="121115" y="65092"/>
                    <a:pt x="117676" y="46042"/>
                  </a:cubicBezTo>
                  <a:cubicBezTo>
                    <a:pt x="114237" y="26992"/>
                    <a:pt x="142282" y="23288"/>
                    <a:pt x="124026" y="17467"/>
                  </a:cubicBezTo>
                  <a:cubicBezTo>
                    <a:pt x="105770" y="11646"/>
                    <a:pt x="-5355" y="269"/>
                    <a:pt x="20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8" name="フリーフォーム: 図形 1367">
              <a:extLst>
                <a:ext uri="{FF2B5EF4-FFF2-40B4-BE49-F238E27FC236}">
                  <a16:creationId xmlns:a16="http://schemas.microsoft.com/office/drawing/2014/main" id="{992C1BF6-7C0B-4F20-B01F-23B840CDFE0E}"/>
                </a:ext>
              </a:extLst>
            </p:cNvPr>
            <p:cNvSpPr/>
            <p:nvPr/>
          </p:nvSpPr>
          <p:spPr>
            <a:xfrm>
              <a:off x="4020120" y="5514760"/>
              <a:ext cx="247018" cy="263026"/>
            </a:xfrm>
            <a:custGeom>
              <a:avLst/>
              <a:gdLst>
                <a:gd name="connsiteX0" fmla="*/ 1018 w 247018"/>
                <a:gd name="connsiteY0" fmla="*/ 215 h 263026"/>
                <a:gd name="connsiteX1" fmla="*/ 97855 w 247018"/>
                <a:gd name="connsiteY1" fmla="*/ 143090 h 263026"/>
                <a:gd name="connsiteX2" fmla="*/ 245493 w 247018"/>
                <a:gd name="connsiteY2" fmla="*/ 260565 h 263026"/>
                <a:gd name="connsiteX3" fmla="*/ 169293 w 247018"/>
                <a:gd name="connsiteY3" fmla="*/ 217703 h 263026"/>
                <a:gd name="connsiteX4" fmla="*/ 81980 w 247018"/>
                <a:gd name="connsiteY4" fmla="*/ 155790 h 263026"/>
                <a:gd name="connsiteX5" fmla="*/ 48643 w 247018"/>
                <a:gd name="connsiteY5" fmla="*/ 111340 h 263026"/>
                <a:gd name="connsiteX6" fmla="*/ 1018 w 247018"/>
                <a:gd name="connsiteY6" fmla="*/ 215 h 26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018" h="263026">
                  <a:moveTo>
                    <a:pt x="1018" y="215"/>
                  </a:moveTo>
                  <a:cubicBezTo>
                    <a:pt x="9220" y="5507"/>
                    <a:pt x="57109" y="99698"/>
                    <a:pt x="97855" y="143090"/>
                  </a:cubicBezTo>
                  <a:cubicBezTo>
                    <a:pt x="138601" y="186482"/>
                    <a:pt x="233587" y="248130"/>
                    <a:pt x="245493" y="260565"/>
                  </a:cubicBezTo>
                  <a:cubicBezTo>
                    <a:pt x="257399" y="273000"/>
                    <a:pt x="196545" y="235165"/>
                    <a:pt x="169293" y="217703"/>
                  </a:cubicBezTo>
                  <a:cubicBezTo>
                    <a:pt x="142041" y="200241"/>
                    <a:pt x="102088" y="173517"/>
                    <a:pt x="81980" y="155790"/>
                  </a:cubicBezTo>
                  <a:cubicBezTo>
                    <a:pt x="61872" y="138063"/>
                    <a:pt x="60814" y="134094"/>
                    <a:pt x="48643" y="111340"/>
                  </a:cubicBezTo>
                  <a:cubicBezTo>
                    <a:pt x="36472" y="88586"/>
                    <a:pt x="-7184" y="-5077"/>
                    <a:pt x="1018" y="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69" name="フリーフォーム: 図形 1368">
              <a:extLst>
                <a:ext uri="{FF2B5EF4-FFF2-40B4-BE49-F238E27FC236}">
                  <a16:creationId xmlns:a16="http://schemas.microsoft.com/office/drawing/2014/main" id="{2811DC5F-BC35-410D-BE29-9BF9C3A876E0}"/>
                </a:ext>
              </a:extLst>
            </p:cNvPr>
            <p:cNvSpPr/>
            <p:nvPr/>
          </p:nvSpPr>
          <p:spPr>
            <a:xfrm>
              <a:off x="4036026" y="5637168"/>
              <a:ext cx="385162" cy="163557"/>
            </a:xfrm>
            <a:custGeom>
              <a:avLst/>
              <a:gdLst>
                <a:gd name="connsiteX0" fmla="*/ 987 w 385162"/>
                <a:gd name="connsiteY0" fmla="*/ 45 h 163557"/>
                <a:gd name="connsiteX1" fmla="*/ 113699 w 385162"/>
                <a:gd name="connsiteY1" fmla="*/ 115932 h 163557"/>
                <a:gd name="connsiteX2" fmla="*/ 254987 w 385162"/>
                <a:gd name="connsiteY2" fmla="*/ 163557 h 163557"/>
                <a:gd name="connsiteX3" fmla="*/ 385162 w 385162"/>
                <a:gd name="connsiteY3" fmla="*/ 147682 h 163557"/>
                <a:gd name="connsiteX4" fmla="*/ 256574 w 385162"/>
                <a:gd name="connsiteY4" fmla="*/ 160382 h 163557"/>
                <a:gd name="connsiteX5" fmla="*/ 178787 w 385162"/>
                <a:gd name="connsiteY5" fmla="*/ 130220 h 163557"/>
                <a:gd name="connsiteX6" fmla="*/ 987 w 385162"/>
                <a:gd name="connsiteY6" fmla="*/ 45 h 16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162" h="163557">
                  <a:moveTo>
                    <a:pt x="987" y="45"/>
                  </a:moveTo>
                  <a:cubicBezTo>
                    <a:pt x="-9861" y="-2336"/>
                    <a:pt x="71366" y="88680"/>
                    <a:pt x="113699" y="115932"/>
                  </a:cubicBezTo>
                  <a:cubicBezTo>
                    <a:pt x="156032" y="143184"/>
                    <a:pt x="209743" y="158265"/>
                    <a:pt x="254987" y="163557"/>
                  </a:cubicBezTo>
                  <a:lnTo>
                    <a:pt x="385162" y="147682"/>
                  </a:lnTo>
                  <a:cubicBezTo>
                    <a:pt x="385427" y="147153"/>
                    <a:pt x="290970" y="163292"/>
                    <a:pt x="256574" y="160382"/>
                  </a:cubicBezTo>
                  <a:cubicBezTo>
                    <a:pt x="222178" y="157472"/>
                    <a:pt x="217681" y="153768"/>
                    <a:pt x="178787" y="130220"/>
                  </a:cubicBezTo>
                  <a:cubicBezTo>
                    <a:pt x="139893" y="106672"/>
                    <a:pt x="11835" y="2426"/>
                    <a:pt x="987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0" name="フリーフォーム: 図形 1369">
              <a:extLst>
                <a:ext uri="{FF2B5EF4-FFF2-40B4-BE49-F238E27FC236}">
                  <a16:creationId xmlns:a16="http://schemas.microsoft.com/office/drawing/2014/main" id="{DF590E10-A89D-4052-89DB-0086D0B6EE32}"/>
                </a:ext>
              </a:extLst>
            </p:cNvPr>
            <p:cNvSpPr/>
            <p:nvPr/>
          </p:nvSpPr>
          <p:spPr>
            <a:xfrm>
              <a:off x="3957539" y="5507038"/>
              <a:ext cx="94775" cy="234578"/>
            </a:xfrm>
            <a:custGeom>
              <a:avLst/>
              <a:gdLst>
                <a:gd name="connsiteX0" fmla="*/ 3274 w 94775"/>
                <a:gd name="connsiteY0" fmla="*/ 0 h 234578"/>
                <a:gd name="connsiteX1" fmla="*/ 9624 w 94775"/>
                <a:gd name="connsiteY1" fmla="*/ 122237 h 234578"/>
                <a:gd name="connsiteX2" fmla="*/ 93761 w 94775"/>
                <a:gd name="connsiteY2" fmla="*/ 233362 h 234578"/>
                <a:gd name="connsiteX3" fmla="*/ 54074 w 94775"/>
                <a:gd name="connsiteY3" fmla="*/ 177800 h 234578"/>
                <a:gd name="connsiteX4" fmla="*/ 22324 w 94775"/>
                <a:gd name="connsiteY4" fmla="*/ 120650 h 234578"/>
                <a:gd name="connsiteX5" fmla="*/ 3274 w 94775"/>
                <a:gd name="connsiteY5" fmla="*/ 0 h 23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775" h="234578">
                  <a:moveTo>
                    <a:pt x="3274" y="0"/>
                  </a:moveTo>
                  <a:cubicBezTo>
                    <a:pt x="1157" y="264"/>
                    <a:pt x="-5457" y="83343"/>
                    <a:pt x="9624" y="122237"/>
                  </a:cubicBezTo>
                  <a:cubicBezTo>
                    <a:pt x="24705" y="161131"/>
                    <a:pt x="86353" y="224101"/>
                    <a:pt x="93761" y="233362"/>
                  </a:cubicBezTo>
                  <a:cubicBezTo>
                    <a:pt x="101169" y="242623"/>
                    <a:pt x="65980" y="196585"/>
                    <a:pt x="54074" y="177800"/>
                  </a:cubicBezTo>
                  <a:cubicBezTo>
                    <a:pt x="42168" y="159015"/>
                    <a:pt x="31055" y="149490"/>
                    <a:pt x="22324" y="120650"/>
                  </a:cubicBezTo>
                  <a:cubicBezTo>
                    <a:pt x="13593" y="91810"/>
                    <a:pt x="5391" y="-264"/>
                    <a:pt x="327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1" name="フリーフォーム: 図形 1370">
              <a:extLst>
                <a:ext uri="{FF2B5EF4-FFF2-40B4-BE49-F238E27FC236}">
                  <a16:creationId xmlns:a16="http://schemas.microsoft.com/office/drawing/2014/main" id="{6AF5D947-E099-4186-A00B-32D3CB5CE2E9}"/>
                </a:ext>
              </a:extLst>
            </p:cNvPr>
            <p:cNvSpPr/>
            <p:nvPr/>
          </p:nvSpPr>
          <p:spPr>
            <a:xfrm>
              <a:off x="4416740" y="5795781"/>
              <a:ext cx="52094" cy="120530"/>
            </a:xfrm>
            <a:custGeom>
              <a:avLst/>
              <a:gdLst>
                <a:gd name="connsiteX0" fmla="*/ 52073 w 52094"/>
                <a:gd name="connsiteY0" fmla="*/ 182 h 120530"/>
                <a:gd name="connsiteX1" fmla="*/ 7623 w 52094"/>
                <a:gd name="connsiteY1" fmla="*/ 98607 h 120530"/>
                <a:gd name="connsiteX2" fmla="*/ 7623 w 52094"/>
                <a:gd name="connsiteY2" fmla="*/ 119244 h 120530"/>
                <a:gd name="connsiteX3" fmla="*/ 1273 w 52094"/>
                <a:gd name="connsiteY3" fmla="*/ 74794 h 120530"/>
                <a:gd name="connsiteX4" fmla="*/ 52073 w 52094"/>
                <a:gd name="connsiteY4" fmla="*/ 182 h 12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94" h="120530">
                  <a:moveTo>
                    <a:pt x="52073" y="182"/>
                  </a:moveTo>
                  <a:cubicBezTo>
                    <a:pt x="53131" y="4151"/>
                    <a:pt x="15031" y="78763"/>
                    <a:pt x="7623" y="98607"/>
                  </a:cubicBezTo>
                  <a:cubicBezTo>
                    <a:pt x="215" y="118451"/>
                    <a:pt x="8681" y="123213"/>
                    <a:pt x="7623" y="119244"/>
                  </a:cubicBezTo>
                  <a:cubicBezTo>
                    <a:pt x="6565" y="115275"/>
                    <a:pt x="-3490" y="91463"/>
                    <a:pt x="1273" y="74794"/>
                  </a:cubicBezTo>
                  <a:cubicBezTo>
                    <a:pt x="6035" y="58125"/>
                    <a:pt x="51015" y="-3787"/>
                    <a:pt x="52073" y="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2" name="フリーフォーム: 図形 1371">
              <a:extLst>
                <a:ext uri="{FF2B5EF4-FFF2-40B4-BE49-F238E27FC236}">
                  <a16:creationId xmlns:a16="http://schemas.microsoft.com/office/drawing/2014/main" id="{E733254A-A361-4328-9665-B6BD4C993A3B}"/>
                </a:ext>
              </a:extLst>
            </p:cNvPr>
            <p:cNvSpPr/>
            <p:nvPr/>
          </p:nvSpPr>
          <p:spPr>
            <a:xfrm>
              <a:off x="4346928" y="5782544"/>
              <a:ext cx="63148" cy="111089"/>
            </a:xfrm>
            <a:custGeom>
              <a:avLst/>
              <a:gdLst>
                <a:gd name="connsiteX0" fmla="*/ 63147 w 63148"/>
                <a:gd name="connsiteY0" fmla="*/ 719 h 111089"/>
                <a:gd name="connsiteX1" fmla="*/ 4410 w 63148"/>
                <a:gd name="connsiteY1" fmla="*/ 94381 h 111089"/>
                <a:gd name="connsiteX2" fmla="*/ 4410 w 63148"/>
                <a:gd name="connsiteY2" fmla="*/ 108669 h 111089"/>
                <a:gd name="connsiteX3" fmla="*/ 5997 w 63148"/>
                <a:gd name="connsiteY3" fmla="*/ 65806 h 111089"/>
                <a:gd name="connsiteX4" fmla="*/ 5997 w 63148"/>
                <a:gd name="connsiteY4" fmla="*/ 51519 h 111089"/>
                <a:gd name="connsiteX5" fmla="*/ 63147 w 63148"/>
                <a:gd name="connsiteY5" fmla="*/ 719 h 11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148" h="111089">
                  <a:moveTo>
                    <a:pt x="63147" y="719"/>
                  </a:moveTo>
                  <a:cubicBezTo>
                    <a:pt x="62883" y="7863"/>
                    <a:pt x="14199" y="76389"/>
                    <a:pt x="4410" y="94381"/>
                  </a:cubicBezTo>
                  <a:cubicBezTo>
                    <a:pt x="-5380" y="112373"/>
                    <a:pt x="4146" y="113431"/>
                    <a:pt x="4410" y="108669"/>
                  </a:cubicBezTo>
                  <a:cubicBezTo>
                    <a:pt x="4674" y="103907"/>
                    <a:pt x="5732" y="75331"/>
                    <a:pt x="5997" y="65806"/>
                  </a:cubicBezTo>
                  <a:cubicBezTo>
                    <a:pt x="6261" y="56281"/>
                    <a:pt x="-353" y="61308"/>
                    <a:pt x="5997" y="51519"/>
                  </a:cubicBezTo>
                  <a:cubicBezTo>
                    <a:pt x="12347" y="41730"/>
                    <a:pt x="63411" y="-6425"/>
                    <a:pt x="63147" y="7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3" name="フリーフォーム: 図形 1372">
              <a:extLst>
                <a:ext uri="{FF2B5EF4-FFF2-40B4-BE49-F238E27FC236}">
                  <a16:creationId xmlns:a16="http://schemas.microsoft.com/office/drawing/2014/main" id="{5835571D-28F8-4268-B375-8466C02B5E86}"/>
                </a:ext>
              </a:extLst>
            </p:cNvPr>
            <p:cNvSpPr/>
            <p:nvPr/>
          </p:nvSpPr>
          <p:spPr>
            <a:xfrm>
              <a:off x="4317678" y="5893382"/>
              <a:ext cx="112761" cy="21680"/>
            </a:xfrm>
            <a:custGeom>
              <a:avLst/>
              <a:gdLst>
                <a:gd name="connsiteX0" fmla="*/ 322 w 112761"/>
                <a:gd name="connsiteY0" fmla="*/ 1006 h 21680"/>
                <a:gd name="connsiteX1" fmla="*/ 109860 w 112761"/>
                <a:gd name="connsiteY1" fmla="*/ 21643 h 21680"/>
                <a:gd name="connsiteX2" fmla="*/ 76522 w 112761"/>
                <a:gd name="connsiteY2" fmla="*/ 5768 h 21680"/>
                <a:gd name="connsiteX3" fmla="*/ 322 w 112761"/>
                <a:gd name="connsiteY3" fmla="*/ 1006 h 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61" h="21680">
                  <a:moveTo>
                    <a:pt x="322" y="1006"/>
                  </a:moveTo>
                  <a:cubicBezTo>
                    <a:pt x="5878" y="3652"/>
                    <a:pt x="97160" y="20849"/>
                    <a:pt x="109860" y="21643"/>
                  </a:cubicBezTo>
                  <a:cubicBezTo>
                    <a:pt x="122560" y="22437"/>
                    <a:pt x="90280" y="10266"/>
                    <a:pt x="76522" y="5768"/>
                  </a:cubicBezTo>
                  <a:cubicBezTo>
                    <a:pt x="62764" y="1270"/>
                    <a:pt x="-5234" y="-1640"/>
                    <a:pt x="322" y="10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4" name="フリーフォーム: 図形 1373">
              <a:extLst>
                <a:ext uri="{FF2B5EF4-FFF2-40B4-BE49-F238E27FC236}">
                  <a16:creationId xmlns:a16="http://schemas.microsoft.com/office/drawing/2014/main" id="{A3D0D38C-A20C-47F0-AE8E-1277103955DD}"/>
                </a:ext>
              </a:extLst>
            </p:cNvPr>
            <p:cNvSpPr/>
            <p:nvPr/>
          </p:nvSpPr>
          <p:spPr>
            <a:xfrm>
              <a:off x="4401997" y="5776823"/>
              <a:ext cx="55536" cy="33513"/>
            </a:xfrm>
            <a:custGeom>
              <a:avLst/>
              <a:gdLst>
                <a:gd name="connsiteX0" fmla="*/ 141 w 55536"/>
                <a:gd name="connsiteY0" fmla="*/ 90 h 33513"/>
                <a:gd name="connsiteX1" fmla="*/ 54116 w 55536"/>
                <a:gd name="connsiteY1" fmla="*/ 23902 h 33513"/>
                <a:gd name="connsiteX2" fmla="*/ 38241 w 55536"/>
                <a:gd name="connsiteY2" fmla="*/ 33427 h 33513"/>
                <a:gd name="connsiteX3" fmla="*/ 141 w 55536"/>
                <a:gd name="connsiteY3" fmla="*/ 90 h 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36" h="33513">
                  <a:moveTo>
                    <a:pt x="141" y="90"/>
                  </a:moveTo>
                  <a:cubicBezTo>
                    <a:pt x="2787" y="-1498"/>
                    <a:pt x="47766" y="18346"/>
                    <a:pt x="54116" y="23902"/>
                  </a:cubicBezTo>
                  <a:cubicBezTo>
                    <a:pt x="60466" y="29458"/>
                    <a:pt x="43797" y="34221"/>
                    <a:pt x="38241" y="33427"/>
                  </a:cubicBezTo>
                  <a:cubicBezTo>
                    <a:pt x="32685" y="32633"/>
                    <a:pt x="-2505" y="1678"/>
                    <a:pt x="141" y="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5" name="フリーフォーム: 図形 1374">
              <a:extLst>
                <a:ext uri="{FF2B5EF4-FFF2-40B4-BE49-F238E27FC236}">
                  <a16:creationId xmlns:a16="http://schemas.microsoft.com/office/drawing/2014/main" id="{444146F6-5528-4FD8-B530-AB0F1C598364}"/>
                </a:ext>
              </a:extLst>
            </p:cNvPr>
            <p:cNvSpPr/>
            <p:nvPr/>
          </p:nvSpPr>
          <p:spPr>
            <a:xfrm>
              <a:off x="3671869" y="5407390"/>
              <a:ext cx="483982" cy="102848"/>
            </a:xfrm>
            <a:custGeom>
              <a:avLst/>
              <a:gdLst>
                <a:gd name="connsiteX0" fmla="*/ 19 w 483982"/>
                <a:gd name="connsiteY0" fmla="*/ 20273 h 102848"/>
                <a:gd name="connsiteX1" fmla="*/ 222269 w 483982"/>
                <a:gd name="connsiteY1" fmla="*/ 91710 h 102848"/>
                <a:gd name="connsiteX2" fmla="*/ 306406 w 483982"/>
                <a:gd name="connsiteY2" fmla="*/ 93298 h 102848"/>
                <a:gd name="connsiteX3" fmla="*/ 481031 w 483982"/>
                <a:gd name="connsiteY3" fmla="*/ 1223 h 102848"/>
                <a:gd name="connsiteX4" fmla="*/ 409594 w 483982"/>
                <a:gd name="connsiteY4" fmla="*/ 42498 h 102848"/>
                <a:gd name="connsiteX5" fmla="*/ 323869 w 483982"/>
                <a:gd name="connsiteY5" fmla="*/ 72660 h 102848"/>
                <a:gd name="connsiteX6" fmla="*/ 234969 w 483982"/>
                <a:gd name="connsiteY6" fmla="*/ 85360 h 102848"/>
                <a:gd name="connsiteX7" fmla="*/ 19 w 483982"/>
                <a:gd name="connsiteY7" fmla="*/ 20273 h 10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982" h="102848">
                  <a:moveTo>
                    <a:pt x="19" y="20273"/>
                  </a:moveTo>
                  <a:cubicBezTo>
                    <a:pt x="-2098" y="21331"/>
                    <a:pt x="171205" y="79539"/>
                    <a:pt x="222269" y="91710"/>
                  </a:cubicBezTo>
                  <a:cubicBezTo>
                    <a:pt x="273334" y="103881"/>
                    <a:pt x="263279" y="108379"/>
                    <a:pt x="306406" y="93298"/>
                  </a:cubicBezTo>
                  <a:cubicBezTo>
                    <a:pt x="349533" y="78217"/>
                    <a:pt x="463833" y="9690"/>
                    <a:pt x="481031" y="1223"/>
                  </a:cubicBezTo>
                  <a:cubicBezTo>
                    <a:pt x="498229" y="-7244"/>
                    <a:pt x="435788" y="30592"/>
                    <a:pt x="409594" y="42498"/>
                  </a:cubicBezTo>
                  <a:cubicBezTo>
                    <a:pt x="383400" y="54404"/>
                    <a:pt x="352973" y="65516"/>
                    <a:pt x="323869" y="72660"/>
                  </a:cubicBezTo>
                  <a:cubicBezTo>
                    <a:pt x="294765" y="79804"/>
                    <a:pt x="286827" y="91445"/>
                    <a:pt x="234969" y="85360"/>
                  </a:cubicBezTo>
                  <a:cubicBezTo>
                    <a:pt x="183111" y="79275"/>
                    <a:pt x="2136" y="19215"/>
                    <a:pt x="19" y="202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6" name="フリーフォーム: 図形 1375">
              <a:extLst>
                <a:ext uri="{FF2B5EF4-FFF2-40B4-BE49-F238E27FC236}">
                  <a16:creationId xmlns:a16="http://schemas.microsoft.com/office/drawing/2014/main" id="{36DC3F35-AA54-4E4E-ACF9-FB004A8C09BF}"/>
                </a:ext>
              </a:extLst>
            </p:cNvPr>
            <p:cNvSpPr/>
            <p:nvPr/>
          </p:nvSpPr>
          <p:spPr>
            <a:xfrm>
              <a:off x="3633200" y="5356184"/>
              <a:ext cx="503964" cy="79428"/>
            </a:xfrm>
            <a:custGeom>
              <a:avLst/>
              <a:gdLst>
                <a:gd name="connsiteX0" fmla="*/ 588 w 503964"/>
                <a:gd name="connsiteY0" fmla="*/ 41 h 79428"/>
                <a:gd name="connsiteX1" fmla="*/ 305388 w 503964"/>
                <a:gd name="connsiteY1" fmla="*/ 79416 h 79428"/>
                <a:gd name="connsiteX2" fmla="*/ 499063 w 503964"/>
                <a:gd name="connsiteY2" fmla="*/ 6391 h 79428"/>
                <a:gd name="connsiteX3" fmla="*/ 437150 w 503964"/>
                <a:gd name="connsiteY3" fmla="*/ 41316 h 79428"/>
                <a:gd name="connsiteX4" fmla="*/ 340313 w 503964"/>
                <a:gd name="connsiteY4" fmla="*/ 61954 h 79428"/>
                <a:gd name="connsiteX5" fmla="*/ 230775 w 503964"/>
                <a:gd name="connsiteY5" fmla="*/ 68304 h 79428"/>
                <a:gd name="connsiteX6" fmla="*/ 588 w 503964"/>
                <a:gd name="connsiteY6" fmla="*/ 41 h 7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964" h="79428">
                  <a:moveTo>
                    <a:pt x="588" y="41"/>
                  </a:moveTo>
                  <a:cubicBezTo>
                    <a:pt x="13024" y="1893"/>
                    <a:pt x="222309" y="78358"/>
                    <a:pt x="305388" y="79416"/>
                  </a:cubicBezTo>
                  <a:cubicBezTo>
                    <a:pt x="388467" y="80474"/>
                    <a:pt x="477103" y="12741"/>
                    <a:pt x="499063" y="6391"/>
                  </a:cubicBezTo>
                  <a:cubicBezTo>
                    <a:pt x="521023" y="41"/>
                    <a:pt x="463608" y="32056"/>
                    <a:pt x="437150" y="41316"/>
                  </a:cubicBezTo>
                  <a:cubicBezTo>
                    <a:pt x="410692" y="50576"/>
                    <a:pt x="374709" y="57456"/>
                    <a:pt x="340313" y="61954"/>
                  </a:cubicBezTo>
                  <a:cubicBezTo>
                    <a:pt x="305917" y="66452"/>
                    <a:pt x="285279" y="77564"/>
                    <a:pt x="230775" y="68304"/>
                  </a:cubicBezTo>
                  <a:cubicBezTo>
                    <a:pt x="176271" y="59044"/>
                    <a:pt x="-11848" y="-1811"/>
                    <a:pt x="588" y="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7" name="フリーフォーム: 図形 1376">
              <a:extLst>
                <a:ext uri="{FF2B5EF4-FFF2-40B4-BE49-F238E27FC236}">
                  <a16:creationId xmlns:a16="http://schemas.microsoft.com/office/drawing/2014/main" id="{B8CB6A45-F00C-4336-A8F1-C3D3AF77DBC4}"/>
                </a:ext>
              </a:extLst>
            </p:cNvPr>
            <p:cNvSpPr/>
            <p:nvPr/>
          </p:nvSpPr>
          <p:spPr>
            <a:xfrm>
              <a:off x="3602905" y="5277496"/>
              <a:ext cx="637649" cy="134267"/>
            </a:xfrm>
            <a:custGeom>
              <a:avLst/>
              <a:gdLst>
                <a:gd name="connsiteX0" fmla="*/ 3895 w 637649"/>
                <a:gd name="connsiteY0" fmla="*/ 942 h 134267"/>
                <a:gd name="connsiteX1" fmla="*/ 240433 w 637649"/>
                <a:gd name="connsiteY1" fmla="*/ 124767 h 134267"/>
                <a:gd name="connsiteX2" fmla="*/ 411883 w 637649"/>
                <a:gd name="connsiteY2" fmla="*/ 100954 h 134267"/>
                <a:gd name="connsiteX3" fmla="*/ 524595 w 637649"/>
                <a:gd name="connsiteY3" fmla="*/ 59679 h 134267"/>
                <a:gd name="connsiteX4" fmla="*/ 637308 w 637649"/>
                <a:gd name="connsiteY4" fmla="*/ 8879 h 134267"/>
                <a:gd name="connsiteX5" fmla="*/ 551583 w 637649"/>
                <a:gd name="connsiteY5" fmla="*/ 51742 h 134267"/>
                <a:gd name="connsiteX6" fmla="*/ 338858 w 637649"/>
                <a:gd name="connsiteY6" fmla="*/ 131117 h 134267"/>
                <a:gd name="connsiteX7" fmla="*/ 211858 w 637649"/>
                <a:gd name="connsiteY7" fmla="*/ 113654 h 134267"/>
                <a:gd name="connsiteX8" fmla="*/ 100733 w 637649"/>
                <a:gd name="connsiteY8" fmla="*/ 69204 h 134267"/>
                <a:gd name="connsiteX9" fmla="*/ 3895 w 637649"/>
                <a:gd name="connsiteY9" fmla="*/ 942 h 13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7649" h="134267">
                  <a:moveTo>
                    <a:pt x="3895" y="942"/>
                  </a:moveTo>
                  <a:cubicBezTo>
                    <a:pt x="27178" y="10202"/>
                    <a:pt x="172435" y="108098"/>
                    <a:pt x="240433" y="124767"/>
                  </a:cubicBezTo>
                  <a:cubicBezTo>
                    <a:pt x="308431" y="141436"/>
                    <a:pt x="364523" y="111802"/>
                    <a:pt x="411883" y="100954"/>
                  </a:cubicBezTo>
                  <a:cubicBezTo>
                    <a:pt x="459243" y="90106"/>
                    <a:pt x="487024" y="75025"/>
                    <a:pt x="524595" y="59679"/>
                  </a:cubicBezTo>
                  <a:cubicBezTo>
                    <a:pt x="562166" y="44333"/>
                    <a:pt x="632810" y="10202"/>
                    <a:pt x="637308" y="8879"/>
                  </a:cubicBezTo>
                  <a:cubicBezTo>
                    <a:pt x="641806" y="7556"/>
                    <a:pt x="601325" y="31369"/>
                    <a:pt x="551583" y="51742"/>
                  </a:cubicBezTo>
                  <a:cubicBezTo>
                    <a:pt x="501841" y="72115"/>
                    <a:pt x="395479" y="120798"/>
                    <a:pt x="338858" y="131117"/>
                  </a:cubicBezTo>
                  <a:cubicBezTo>
                    <a:pt x="282237" y="141436"/>
                    <a:pt x="251545" y="123973"/>
                    <a:pt x="211858" y="113654"/>
                  </a:cubicBezTo>
                  <a:cubicBezTo>
                    <a:pt x="172171" y="103335"/>
                    <a:pt x="133541" y="85079"/>
                    <a:pt x="100733" y="69204"/>
                  </a:cubicBezTo>
                  <a:cubicBezTo>
                    <a:pt x="67925" y="53329"/>
                    <a:pt x="-19388" y="-8318"/>
                    <a:pt x="3895" y="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8" name="フリーフォーム: 図形 1377">
              <a:extLst>
                <a:ext uri="{FF2B5EF4-FFF2-40B4-BE49-F238E27FC236}">
                  <a16:creationId xmlns:a16="http://schemas.microsoft.com/office/drawing/2014/main" id="{D9C0E8EF-C262-45C1-87CE-19A14420E9F2}"/>
                </a:ext>
              </a:extLst>
            </p:cNvPr>
            <p:cNvSpPr/>
            <p:nvPr/>
          </p:nvSpPr>
          <p:spPr>
            <a:xfrm>
              <a:off x="4119430" y="5294070"/>
              <a:ext cx="149104" cy="127284"/>
            </a:xfrm>
            <a:custGeom>
              <a:avLst/>
              <a:gdLst>
                <a:gd name="connsiteX0" fmla="*/ 133 w 149104"/>
                <a:gd name="connsiteY0" fmla="*/ 70093 h 127284"/>
                <a:gd name="connsiteX1" fmla="*/ 143008 w 149104"/>
                <a:gd name="connsiteY1" fmla="*/ 243 h 127284"/>
                <a:gd name="connsiteX2" fmla="*/ 119195 w 149104"/>
                <a:gd name="connsiteY2" fmla="*/ 49455 h 127284"/>
                <a:gd name="connsiteX3" fmla="*/ 85858 w 149104"/>
                <a:gd name="connsiteY3" fmla="*/ 112955 h 127284"/>
                <a:gd name="connsiteX4" fmla="*/ 66808 w 149104"/>
                <a:gd name="connsiteY4" fmla="*/ 124068 h 127284"/>
                <a:gd name="connsiteX5" fmla="*/ 95383 w 149104"/>
                <a:gd name="connsiteY5" fmla="*/ 68505 h 127284"/>
                <a:gd name="connsiteX6" fmla="*/ 116020 w 149104"/>
                <a:gd name="connsiteY6" fmla="*/ 27230 h 127284"/>
                <a:gd name="connsiteX7" fmla="*/ 133 w 149104"/>
                <a:gd name="connsiteY7" fmla="*/ 70093 h 127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04" h="127284">
                  <a:moveTo>
                    <a:pt x="133" y="70093"/>
                  </a:moveTo>
                  <a:cubicBezTo>
                    <a:pt x="4631" y="65595"/>
                    <a:pt x="123164" y="3683"/>
                    <a:pt x="143008" y="243"/>
                  </a:cubicBezTo>
                  <a:cubicBezTo>
                    <a:pt x="162852" y="-3197"/>
                    <a:pt x="128720" y="30670"/>
                    <a:pt x="119195" y="49455"/>
                  </a:cubicBezTo>
                  <a:cubicBezTo>
                    <a:pt x="109670" y="68240"/>
                    <a:pt x="94589" y="100520"/>
                    <a:pt x="85858" y="112955"/>
                  </a:cubicBezTo>
                  <a:cubicBezTo>
                    <a:pt x="77127" y="125390"/>
                    <a:pt x="65221" y="131476"/>
                    <a:pt x="66808" y="124068"/>
                  </a:cubicBezTo>
                  <a:cubicBezTo>
                    <a:pt x="68395" y="116660"/>
                    <a:pt x="87181" y="84645"/>
                    <a:pt x="95383" y="68505"/>
                  </a:cubicBezTo>
                  <a:cubicBezTo>
                    <a:pt x="103585" y="52365"/>
                    <a:pt x="125545" y="29082"/>
                    <a:pt x="116020" y="27230"/>
                  </a:cubicBezTo>
                  <a:cubicBezTo>
                    <a:pt x="106495" y="25378"/>
                    <a:pt x="-4365" y="74591"/>
                    <a:pt x="133" y="700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79" name="フリーフォーム: 図形 1378">
              <a:extLst>
                <a:ext uri="{FF2B5EF4-FFF2-40B4-BE49-F238E27FC236}">
                  <a16:creationId xmlns:a16="http://schemas.microsoft.com/office/drawing/2014/main" id="{A830C932-5DF8-43DA-80F2-44D068B64028}"/>
                </a:ext>
              </a:extLst>
            </p:cNvPr>
            <p:cNvSpPr/>
            <p:nvPr/>
          </p:nvSpPr>
          <p:spPr>
            <a:xfrm>
              <a:off x="3458763" y="5103741"/>
              <a:ext cx="162348" cy="193799"/>
            </a:xfrm>
            <a:custGeom>
              <a:avLst/>
              <a:gdLst>
                <a:gd name="connsiteX0" fmla="*/ 400 w 162348"/>
                <a:gd name="connsiteY0" fmla="*/ 72 h 193799"/>
                <a:gd name="connsiteX1" fmla="*/ 102000 w 162348"/>
                <a:gd name="connsiteY1" fmla="*/ 138184 h 193799"/>
                <a:gd name="connsiteX2" fmla="*/ 162325 w 162348"/>
                <a:gd name="connsiteY2" fmla="*/ 193747 h 193799"/>
                <a:gd name="connsiteX3" fmla="*/ 95650 w 162348"/>
                <a:gd name="connsiteY3" fmla="*/ 147709 h 193799"/>
                <a:gd name="connsiteX4" fmla="*/ 67075 w 162348"/>
                <a:gd name="connsiteY4" fmla="*/ 119134 h 193799"/>
                <a:gd name="connsiteX5" fmla="*/ 400 w 162348"/>
                <a:gd name="connsiteY5" fmla="*/ 72 h 19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348" h="193799">
                  <a:moveTo>
                    <a:pt x="400" y="72"/>
                  </a:moveTo>
                  <a:cubicBezTo>
                    <a:pt x="6221" y="3247"/>
                    <a:pt x="75013" y="105905"/>
                    <a:pt x="102000" y="138184"/>
                  </a:cubicBezTo>
                  <a:cubicBezTo>
                    <a:pt x="128987" y="170463"/>
                    <a:pt x="163383" y="192159"/>
                    <a:pt x="162325" y="193747"/>
                  </a:cubicBezTo>
                  <a:cubicBezTo>
                    <a:pt x="161267" y="195335"/>
                    <a:pt x="111525" y="160144"/>
                    <a:pt x="95650" y="147709"/>
                  </a:cubicBezTo>
                  <a:cubicBezTo>
                    <a:pt x="79775" y="135274"/>
                    <a:pt x="80304" y="139242"/>
                    <a:pt x="67075" y="119134"/>
                  </a:cubicBezTo>
                  <a:cubicBezTo>
                    <a:pt x="53846" y="99026"/>
                    <a:pt x="-5421" y="-3103"/>
                    <a:pt x="400" y="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0" name="フリーフォーム: 図形 1379">
              <a:extLst>
                <a:ext uri="{FF2B5EF4-FFF2-40B4-BE49-F238E27FC236}">
                  <a16:creationId xmlns:a16="http://schemas.microsoft.com/office/drawing/2014/main" id="{202D5DC6-E5CA-4C11-9DB9-8DF5954A3B75}"/>
                </a:ext>
              </a:extLst>
            </p:cNvPr>
            <p:cNvSpPr/>
            <p:nvPr/>
          </p:nvSpPr>
          <p:spPr>
            <a:xfrm>
              <a:off x="3489082" y="4917483"/>
              <a:ext cx="403314" cy="84749"/>
            </a:xfrm>
            <a:custGeom>
              <a:avLst/>
              <a:gdLst>
                <a:gd name="connsiteX0" fmla="*/ 243 w 403314"/>
                <a:gd name="connsiteY0" fmla="*/ 48217 h 84749"/>
                <a:gd name="connsiteX1" fmla="*/ 151056 w 403314"/>
                <a:gd name="connsiteY1" fmla="*/ 75205 h 84749"/>
                <a:gd name="connsiteX2" fmla="*/ 278056 w 403314"/>
                <a:gd name="connsiteY2" fmla="*/ 56155 h 84749"/>
                <a:gd name="connsiteX3" fmla="*/ 400293 w 403314"/>
                <a:gd name="connsiteY3" fmla="*/ 592 h 84749"/>
                <a:gd name="connsiteX4" fmla="*/ 359018 w 403314"/>
                <a:gd name="connsiteY4" fmla="*/ 29167 h 84749"/>
                <a:gd name="connsiteX5" fmla="*/ 281231 w 403314"/>
                <a:gd name="connsiteY5" fmla="*/ 65680 h 84749"/>
                <a:gd name="connsiteX6" fmla="*/ 119306 w 403314"/>
                <a:gd name="connsiteY6" fmla="*/ 84730 h 84749"/>
                <a:gd name="connsiteX7" fmla="*/ 243 w 403314"/>
                <a:gd name="connsiteY7" fmla="*/ 48217 h 8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314" h="84749">
                  <a:moveTo>
                    <a:pt x="243" y="48217"/>
                  </a:moveTo>
                  <a:cubicBezTo>
                    <a:pt x="5535" y="46630"/>
                    <a:pt x="104754" y="73882"/>
                    <a:pt x="151056" y="75205"/>
                  </a:cubicBezTo>
                  <a:cubicBezTo>
                    <a:pt x="197358" y="76528"/>
                    <a:pt x="236517" y="68590"/>
                    <a:pt x="278056" y="56155"/>
                  </a:cubicBezTo>
                  <a:cubicBezTo>
                    <a:pt x="319595" y="43720"/>
                    <a:pt x="386799" y="5090"/>
                    <a:pt x="400293" y="592"/>
                  </a:cubicBezTo>
                  <a:cubicBezTo>
                    <a:pt x="413787" y="-3906"/>
                    <a:pt x="378862" y="18319"/>
                    <a:pt x="359018" y="29167"/>
                  </a:cubicBezTo>
                  <a:cubicBezTo>
                    <a:pt x="339174" y="40015"/>
                    <a:pt x="321183" y="56420"/>
                    <a:pt x="281231" y="65680"/>
                  </a:cubicBezTo>
                  <a:cubicBezTo>
                    <a:pt x="241279" y="74940"/>
                    <a:pt x="161375" y="85259"/>
                    <a:pt x="119306" y="84730"/>
                  </a:cubicBezTo>
                  <a:cubicBezTo>
                    <a:pt x="77237" y="84201"/>
                    <a:pt x="-5049" y="49804"/>
                    <a:pt x="243" y="48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1" name="フリーフォーム: 図形 1380">
              <a:extLst>
                <a:ext uri="{FF2B5EF4-FFF2-40B4-BE49-F238E27FC236}">
                  <a16:creationId xmlns:a16="http://schemas.microsoft.com/office/drawing/2014/main" id="{CCF8072E-802D-493B-BB69-E9420EE44A4B}"/>
                </a:ext>
              </a:extLst>
            </p:cNvPr>
            <p:cNvSpPr/>
            <p:nvPr/>
          </p:nvSpPr>
          <p:spPr>
            <a:xfrm>
              <a:off x="3329508" y="4960392"/>
              <a:ext cx="574157" cy="109920"/>
            </a:xfrm>
            <a:custGeom>
              <a:avLst/>
              <a:gdLst>
                <a:gd name="connsiteX0" fmla="*/ 1067 w 574157"/>
                <a:gd name="connsiteY0" fmla="*/ 546 h 109920"/>
                <a:gd name="connsiteX1" fmla="*/ 209030 w 574157"/>
                <a:gd name="connsiteY1" fmla="*/ 103733 h 109920"/>
                <a:gd name="connsiteX2" fmla="*/ 410642 w 574157"/>
                <a:gd name="connsiteY2" fmla="*/ 94208 h 109920"/>
                <a:gd name="connsiteX3" fmla="*/ 531292 w 574157"/>
                <a:gd name="connsiteY3" fmla="*/ 60871 h 109920"/>
                <a:gd name="connsiteX4" fmla="*/ 574155 w 574157"/>
                <a:gd name="connsiteY4" fmla="*/ 11658 h 109920"/>
                <a:gd name="connsiteX5" fmla="*/ 532880 w 574157"/>
                <a:gd name="connsiteY5" fmla="*/ 38646 h 109920"/>
                <a:gd name="connsiteX6" fmla="*/ 437630 w 574157"/>
                <a:gd name="connsiteY6" fmla="*/ 73571 h 109920"/>
                <a:gd name="connsiteX7" fmla="*/ 218555 w 574157"/>
                <a:gd name="connsiteY7" fmla="*/ 94208 h 109920"/>
                <a:gd name="connsiteX8" fmla="*/ 131242 w 574157"/>
                <a:gd name="connsiteY8" fmla="*/ 64046 h 109920"/>
                <a:gd name="connsiteX9" fmla="*/ 1067 w 574157"/>
                <a:gd name="connsiteY9" fmla="*/ 546 h 10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157" h="109920">
                  <a:moveTo>
                    <a:pt x="1067" y="546"/>
                  </a:moveTo>
                  <a:cubicBezTo>
                    <a:pt x="14032" y="7161"/>
                    <a:pt x="140768" y="88123"/>
                    <a:pt x="209030" y="103733"/>
                  </a:cubicBezTo>
                  <a:cubicBezTo>
                    <a:pt x="277292" y="119343"/>
                    <a:pt x="356932" y="101352"/>
                    <a:pt x="410642" y="94208"/>
                  </a:cubicBezTo>
                  <a:cubicBezTo>
                    <a:pt x="464352" y="87064"/>
                    <a:pt x="504040" y="74629"/>
                    <a:pt x="531292" y="60871"/>
                  </a:cubicBezTo>
                  <a:cubicBezTo>
                    <a:pt x="558544" y="47113"/>
                    <a:pt x="573890" y="15362"/>
                    <a:pt x="574155" y="11658"/>
                  </a:cubicBezTo>
                  <a:cubicBezTo>
                    <a:pt x="574420" y="7954"/>
                    <a:pt x="555634" y="28327"/>
                    <a:pt x="532880" y="38646"/>
                  </a:cubicBezTo>
                  <a:cubicBezTo>
                    <a:pt x="510126" y="48965"/>
                    <a:pt x="490017" y="64311"/>
                    <a:pt x="437630" y="73571"/>
                  </a:cubicBezTo>
                  <a:cubicBezTo>
                    <a:pt x="385243" y="82831"/>
                    <a:pt x="269620" y="95796"/>
                    <a:pt x="218555" y="94208"/>
                  </a:cubicBezTo>
                  <a:cubicBezTo>
                    <a:pt x="167490" y="92621"/>
                    <a:pt x="165638" y="78863"/>
                    <a:pt x="131242" y="64046"/>
                  </a:cubicBezTo>
                  <a:cubicBezTo>
                    <a:pt x="96846" y="49229"/>
                    <a:pt x="-11898" y="-6069"/>
                    <a:pt x="1067" y="5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2" name="フリーフォーム: 図形 1381">
              <a:extLst>
                <a:ext uri="{FF2B5EF4-FFF2-40B4-BE49-F238E27FC236}">
                  <a16:creationId xmlns:a16="http://schemas.microsoft.com/office/drawing/2014/main" id="{8A30ADD5-5840-4EEA-8C6D-D70AE1E32AE4}"/>
                </a:ext>
              </a:extLst>
            </p:cNvPr>
            <p:cNvSpPr/>
            <p:nvPr/>
          </p:nvSpPr>
          <p:spPr>
            <a:xfrm>
              <a:off x="3338513" y="4845031"/>
              <a:ext cx="161926" cy="120762"/>
            </a:xfrm>
            <a:custGeom>
              <a:avLst/>
              <a:gdLst>
                <a:gd name="connsiteX0" fmla="*/ 0 w 161926"/>
                <a:gd name="connsiteY0" fmla="*/ 19 h 120762"/>
                <a:gd name="connsiteX1" fmla="*/ 101600 w 161926"/>
                <a:gd name="connsiteY1" fmla="*/ 85744 h 120762"/>
                <a:gd name="connsiteX2" fmla="*/ 161925 w 161926"/>
                <a:gd name="connsiteY2" fmla="*/ 120669 h 120762"/>
                <a:gd name="connsiteX3" fmla="*/ 100012 w 161926"/>
                <a:gd name="connsiteY3" fmla="*/ 93682 h 120762"/>
                <a:gd name="connsiteX4" fmla="*/ 0 w 161926"/>
                <a:gd name="connsiteY4" fmla="*/ 19 h 120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6" h="120762">
                  <a:moveTo>
                    <a:pt x="0" y="19"/>
                  </a:moveTo>
                  <a:cubicBezTo>
                    <a:pt x="265" y="-1304"/>
                    <a:pt x="74613" y="65636"/>
                    <a:pt x="101600" y="85744"/>
                  </a:cubicBezTo>
                  <a:cubicBezTo>
                    <a:pt x="128588" y="105852"/>
                    <a:pt x="162190" y="119346"/>
                    <a:pt x="161925" y="120669"/>
                  </a:cubicBezTo>
                  <a:cubicBezTo>
                    <a:pt x="161660" y="121992"/>
                    <a:pt x="125941" y="109028"/>
                    <a:pt x="100012" y="93682"/>
                  </a:cubicBezTo>
                  <a:cubicBezTo>
                    <a:pt x="74083" y="78336"/>
                    <a:pt x="-265" y="1342"/>
                    <a:pt x="0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3" name="フリーフォーム: 図形 1382">
              <a:extLst>
                <a:ext uri="{FF2B5EF4-FFF2-40B4-BE49-F238E27FC236}">
                  <a16:creationId xmlns:a16="http://schemas.microsoft.com/office/drawing/2014/main" id="{CB11AF03-A6EF-43A6-BAA7-CE6A104D01B4}"/>
                </a:ext>
              </a:extLst>
            </p:cNvPr>
            <p:cNvSpPr/>
            <p:nvPr/>
          </p:nvSpPr>
          <p:spPr>
            <a:xfrm>
              <a:off x="3279750" y="4835418"/>
              <a:ext cx="273352" cy="179587"/>
            </a:xfrm>
            <a:custGeom>
              <a:avLst/>
              <a:gdLst>
                <a:gd name="connsiteX0" fmla="*/ 25 w 273352"/>
                <a:gd name="connsiteY0" fmla="*/ 107 h 179587"/>
                <a:gd name="connsiteX1" fmla="*/ 63525 w 273352"/>
                <a:gd name="connsiteY1" fmla="*/ 90595 h 179587"/>
                <a:gd name="connsiteX2" fmla="*/ 195288 w 273352"/>
                <a:gd name="connsiteY2" fmla="*/ 152507 h 179587"/>
                <a:gd name="connsiteX3" fmla="*/ 273075 w 273352"/>
                <a:gd name="connsiteY3" fmla="*/ 179495 h 179587"/>
                <a:gd name="connsiteX4" fmla="*/ 217513 w 273352"/>
                <a:gd name="connsiteY4" fmla="*/ 160445 h 179587"/>
                <a:gd name="connsiteX5" fmla="*/ 122263 w 273352"/>
                <a:gd name="connsiteY5" fmla="*/ 136632 h 179587"/>
                <a:gd name="connsiteX6" fmla="*/ 69875 w 273352"/>
                <a:gd name="connsiteY6" fmla="*/ 109645 h 179587"/>
                <a:gd name="connsiteX7" fmla="*/ 25 w 273352"/>
                <a:gd name="connsiteY7" fmla="*/ 107 h 1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3352" h="179587">
                  <a:moveTo>
                    <a:pt x="25" y="107"/>
                  </a:moveTo>
                  <a:cubicBezTo>
                    <a:pt x="-1033" y="-3068"/>
                    <a:pt x="30981" y="65195"/>
                    <a:pt x="63525" y="90595"/>
                  </a:cubicBezTo>
                  <a:cubicBezTo>
                    <a:pt x="96069" y="115995"/>
                    <a:pt x="160363" y="137690"/>
                    <a:pt x="195288" y="152507"/>
                  </a:cubicBezTo>
                  <a:cubicBezTo>
                    <a:pt x="230213" y="167324"/>
                    <a:pt x="269371" y="178172"/>
                    <a:pt x="273075" y="179495"/>
                  </a:cubicBezTo>
                  <a:cubicBezTo>
                    <a:pt x="276779" y="180818"/>
                    <a:pt x="242648" y="167589"/>
                    <a:pt x="217513" y="160445"/>
                  </a:cubicBezTo>
                  <a:cubicBezTo>
                    <a:pt x="192378" y="153301"/>
                    <a:pt x="146869" y="145099"/>
                    <a:pt x="122263" y="136632"/>
                  </a:cubicBezTo>
                  <a:cubicBezTo>
                    <a:pt x="97657" y="128165"/>
                    <a:pt x="88925" y="129489"/>
                    <a:pt x="69875" y="109645"/>
                  </a:cubicBezTo>
                  <a:cubicBezTo>
                    <a:pt x="50825" y="89801"/>
                    <a:pt x="1083" y="3282"/>
                    <a:pt x="25" y="1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5" name="フリーフォーム: 図形 1384">
              <a:extLst>
                <a:ext uri="{FF2B5EF4-FFF2-40B4-BE49-F238E27FC236}">
                  <a16:creationId xmlns:a16="http://schemas.microsoft.com/office/drawing/2014/main" id="{6040BD23-72F4-456F-8CA8-424C46703F8B}"/>
                </a:ext>
              </a:extLst>
            </p:cNvPr>
            <p:cNvSpPr/>
            <p:nvPr/>
          </p:nvSpPr>
          <p:spPr>
            <a:xfrm>
              <a:off x="3660576" y="4405176"/>
              <a:ext cx="358164" cy="377615"/>
            </a:xfrm>
            <a:custGeom>
              <a:avLst/>
              <a:gdLst>
                <a:gd name="connsiteX0" fmla="*/ 6549 w 358164"/>
                <a:gd name="connsiteY0" fmla="*/ 137 h 377615"/>
                <a:gd name="connsiteX1" fmla="*/ 3374 w 358164"/>
                <a:gd name="connsiteY1" fmla="*/ 114437 h 377615"/>
                <a:gd name="connsiteX2" fmla="*/ 58937 w 358164"/>
                <a:gd name="connsiteY2" fmla="*/ 212862 h 377615"/>
                <a:gd name="connsiteX3" fmla="*/ 351037 w 358164"/>
                <a:gd name="connsiteY3" fmla="*/ 374787 h 377615"/>
                <a:gd name="connsiteX4" fmla="*/ 255787 w 358164"/>
                <a:gd name="connsiteY4" fmla="*/ 309699 h 377615"/>
                <a:gd name="connsiteX5" fmla="*/ 116087 w 358164"/>
                <a:gd name="connsiteY5" fmla="*/ 230324 h 377615"/>
                <a:gd name="connsiteX6" fmla="*/ 9724 w 358164"/>
                <a:gd name="connsiteY6" fmla="*/ 138249 h 377615"/>
                <a:gd name="connsiteX7" fmla="*/ 6549 w 358164"/>
                <a:gd name="connsiteY7" fmla="*/ 137 h 37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164" h="377615">
                  <a:moveTo>
                    <a:pt x="6549" y="137"/>
                  </a:moveTo>
                  <a:cubicBezTo>
                    <a:pt x="5491" y="-3832"/>
                    <a:pt x="-5357" y="78983"/>
                    <a:pt x="3374" y="114437"/>
                  </a:cubicBezTo>
                  <a:cubicBezTo>
                    <a:pt x="12105" y="149891"/>
                    <a:pt x="993" y="169470"/>
                    <a:pt x="58937" y="212862"/>
                  </a:cubicBezTo>
                  <a:cubicBezTo>
                    <a:pt x="116881" y="256254"/>
                    <a:pt x="318229" y="358647"/>
                    <a:pt x="351037" y="374787"/>
                  </a:cubicBezTo>
                  <a:cubicBezTo>
                    <a:pt x="383845" y="390927"/>
                    <a:pt x="294945" y="333776"/>
                    <a:pt x="255787" y="309699"/>
                  </a:cubicBezTo>
                  <a:cubicBezTo>
                    <a:pt x="216629" y="285622"/>
                    <a:pt x="157097" y="258899"/>
                    <a:pt x="116087" y="230324"/>
                  </a:cubicBezTo>
                  <a:cubicBezTo>
                    <a:pt x="75077" y="201749"/>
                    <a:pt x="29568" y="175026"/>
                    <a:pt x="9724" y="138249"/>
                  </a:cubicBezTo>
                  <a:cubicBezTo>
                    <a:pt x="-10120" y="101472"/>
                    <a:pt x="7607" y="4106"/>
                    <a:pt x="6549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6" name="フリーフォーム: 図形 1385">
              <a:extLst>
                <a:ext uri="{FF2B5EF4-FFF2-40B4-BE49-F238E27FC236}">
                  <a16:creationId xmlns:a16="http://schemas.microsoft.com/office/drawing/2014/main" id="{7310B9F4-6CF6-4A30-92E2-F2D26AB46A89}"/>
                </a:ext>
              </a:extLst>
            </p:cNvPr>
            <p:cNvSpPr/>
            <p:nvPr/>
          </p:nvSpPr>
          <p:spPr>
            <a:xfrm>
              <a:off x="3746474" y="4368333"/>
              <a:ext cx="64321" cy="183330"/>
            </a:xfrm>
            <a:custGeom>
              <a:avLst/>
              <a:gdLst>
                <a:gd name="connsiteX0" fmla="*/ 44476 w 64321"/>
                <a:gd name="connsiteY0" fmla="*/ 467 h 183330"/>
                <a:gd name="connsiteX1" fmla="*/ 3201 w 64321"/>
                <a:gd name="connsiteY1" fmla="*/ 90955 h 183330"/>
                <a:gd name="connsiteX2" fmla="*/ 9551 w 64321"/>
                <a:gd name="connsiteY2" fmla="*/ 121117 h 183330"/>
                <a:gd name="connsiteX3" fmla="*/ 63526 w 64321"/>
                <a:gd name="connsiteY3" fmla="*/ 183030 h 183330"/>
                <a:gd name="connsiteX4" fmla="*/ 39714 w 64321"/>
                <a:gd name="connsiteY4" fmla="*/ 143342 h 183330"/>
                <a:gd name="connsiteX5" fmla="*/ 11139 w 64321"/>
                <a:gd name="connsiteY5" fmla="*/ 111592 h 183330"/>
                <a:gd name="connsiteX6" fmla="*/ 25426 w 64321"/>
                <a:gd name="connsiteY6" fmla="*/ 57617 h 183330"/>
                <a:gd name="connsiteX7" fmla="*/ 44476 w 64321"/>
                <a:gd name="connsiteY7" fmla="*/ 467 h 183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321" h="183330">
                  <a:moveTo>
                    <a:pt x="44476" y="467"/>
                  </a:moveTo>
                  <a:cubicBezTo>
                    <a:pt x="40772" y="6023"/>
                    <a:pt x="9022" y="70847"/>
                    <a:pt x="3201" y="90955"/>
                  </a:cubicBezTo>
                  <a:cubicBezTo>
                    <a:pt x="-2620" y="111063"/>
                    <a:pt x="-503" y="105771"/>
                    <a:pt x="9551" y="121117"/>
                  </a:cubicBezTo>
                  <a:cubicBezTo>
                    <a:pt x="19605" y="136463"/>
                    <a:pt x="58499" y="179326"/>
                    <a:pt x="63526" y="183030"/>
                  </a:cubicBezTo>
                  <a:cubicBezTo>
                    <a:pt x="68553" y="186734"/>
                    <a:pt x="48445" y="155248"/>
                    <a:pt x="39714" y="143342"/>
                  </a:cubicBezTo>
                  <a:cubicBezTo>
                    <a:pt x="30983" y="131436"/>
                    <a:pt x="13520" y="125879"/>
                    <a:pt x="11139" y="111592"/>
                  </a:cubicBezTo>
                  <a:cubicBezTo>
                    <a:pt x="8758" y="97305"/>
                    <a:pt x="19076" y="74815"/>
                    <a:pt x="25426" y="57617"/>
                  </a:cubicBezTo>
                  <a:cubicBezTo>
                    <a:pt x="31776" y="40419"/>
                    <a:pt x="48180" y="-5089"/>
                    <a:pt x="44476" y="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7" name="フリーフォーム: 図形 1386">
              <a:extLst>
                <a:ext uri="{FF2B5EF4-FFF2-40B4-BE49-F238E27FC236}">
                  <a16:creationId xmlns:a16="http://schemas.microsoft.com/office/drawing/2014/main" id="{6BB7D1DD-D017-4CEB-9962-A08C88EC2D20}"/>
                </a:ext>
              </a:extLst>
            </p:cNvPr>
            <p:cNvSpPr/>
            <p:nvPr/>
          </p:nvSpPr>
          <p:spPr>
            <a:xfrm>
              <a:off x="3809818" y="4538584"/>
              <a:ext cx="372766" cy="201897"/>
            </a:xfrm>
            <a:custGeom>
              <a:avLst/>
              <a:gdLst>
                <a:gd name="connsiteX0" fmla="*/ 182 w 372766"/>
                <a:gd name="connsiteY0" fmla="*/ 79 h 201897"/>
                <a:gd name="connsiteX1" fmla="*/ 136707 w 372766"/>
                <a:gd name="connsiteY1" fmla="*/ 39766 h 201897"/>
                <a:gd name="connsiteX2" fmla="*/ 247832 w 372766"/>
                <a:gd name="connsiteY2" fmla="*/ 88979 h 201897"/>
                <a:gd name="connsiteX3" fmla="*/ 368482 w 372766"/>
                <a:gd name="connsiteY3" fmla="*/ 200104 h 201897"/>
                <a:gd name="connsiteX4" fmla="*/ 341495 w 372766"/>
                <a:gd name="connsiteY4" fmla="*/ 154066 h 201897"/>
                <a:gd name="connsiteX5" fmla="*/ 300220 w 372766"/>
                <a:gd name="connsiteY5" fmla="*/ 106441 h 201897"/>
                <a:gd name="connsiteX6" fmla="*/ 166870 w 372766"/>
                <a:gd name="connsiteY6" fmla="*/ 31829 h 201897"/>
                <a:gd name="connsiteX7" fmla="*/ 182 w 372766"/>
                <a:gd name="connsiteY7" fmla="*/ 79 h 20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66" h="201897">
                  <a:moveTo>
                    <a:pt x="182" y="79"/>
                  </a:moveTo>
                  <a:cubicBezTo>
                    <a:pt x="-4845" y="1402"/>
                    <a:pt x="95432" y="24949"/>
                    <a:pt x="136707" y="39766"/>
                  </a:cubicBezTo>
                  <a:cubicBezTo>
                    <a:pt x="177982" y="54583"/>
                    <a:pt x="209203" y="62256"/>
                    <a:pt x="247832" y="88979"/>
                  </a:cubicBezTo>
                  <a:cubicBezTo>
                    <a:pt x="286461" y="115702"/>
                    <a:pt x="352872" y="189256"/>
                    <a:pt x="368482" y="200104"/>
                  </a:cubicBezTo>
                  <a:cubicBezTo>
                    <a:pt x="384093" y="210952"/>
                    <a:pt x="352872" y="169676"/>
                    <a:pt x="341495" y="154066"/>
                  </a:cubicBezTo>
                  <a:cubicBezTo>
                    <a:pt x="330118" y="138456"/>
                    <a:pt x="329324" y="126814"/>
                    <a:pt x="300220" y="106441"/>
                  </a:cubicBezTo>
                  <a:cubicBezTo>
                    <a:pt x="271116" y="86068"/>
                    <a:pt x="214495" y="49556"/>
                    <a:pt x="166870" y="31829"/>
                  </a:cubicBezTo>
                  <a:cubicBezTo>
                    <a:pt x="119245" y="14102"/>
                    <a:pt x="5209" y="-1244"/>
                    <a:pt x="182" y="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8" name="フリーフォーム: 図形 1387">
              <a:extLst>
                <a:ext uri="{FF2B5EF4-FFF2-40B4-BE49-F238E27FC236}">
                  <a16:creationId xmlns:a16="http://schemas.microsoft.com/office/drawing/2014/main" id="{FD57EC50-9E04-4460-8A69-F97C8621A9A9}"/>
                </a:ext>
              </a:extLst>
            </p:cNvPr>
            <p:cNvSpPr/>
            <p:nvPr/>
          </p:nvSpPr>
          <p:spPr>
            <a:xfrm>
              <a:off x="3824288" y="4552950"/>
              <a:ext cx="329995" cy="183131"/>
            </a:xfrm>
            <a:custGeom>
              <a:avLst/>
              <a:gdLst>
                <a:gd name="connsiteX0" fmla="*/ 0 w 329995"/>
                <a:gd name="connsiteY0" fmla="*/ 0 h 183131"/>
                <a:gd name="connsiteX1" fmla="*/ 142875 w 329995"/>
                <a:gd name="connsiteY1" fmla="*/ 66675 h 183131"/>
                <a:gd name="connsiteX2" fmla="*/ 219075 w 329995"/>
                <a:gd name="connsiteY2" fmla="*/ 92075 h 183131"/>
                <a:gd name="connsiteX3" fmla="*/ 328612 w 329995"/>
                <a:gd name="connsiteY3" fmla="*/ 182563 h 183131"/>
                <a:gd name="connsiteX4" fmla="*/ 276225 w 329995"/>
                <a:gd name="connsiteY4" fmla="*/ 128588 h 183131"/>
                <a:gd name="connsiteX5" fmla="*/ 209550 w 329995"/>
                <a:gd name="connsiteY5" fmla="*/ 88900 h 183131"/>
                <a:gd name="connsiteX6" fmla="*/ 173037 w 329995"/>
                <a:gd name="connsiteY6" fmla="*/ 63500 h 183131"/>
                <a:gd name="connsiteX7" fmla="*/ 111125 w 329995"/>
                <a:gd name="connsiteY7" fmla="*/ 39688 h 183131"/>
                <a:gd name="connsiteX8" fmla="*/ 0 w 329995"/>
                <a:gd name="connsiteY8" fmla="*/ 0 h 1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995" h="183131">
                  <a:moveTo>
                    <a:pt x="0" y="0"/>
                  </a:moveTo>
                  <a:cubicBezTo>
                    <a:pt x="53181" y="25664"/>
                    <a:pt x="106363" y="51329"/>
                    <a:pt x="142875" y="66675"/>
                  </a:cubicBezTo>
                  <a:cubicBezTo>
                    <a:pt x="179387" y="82021"/>
                    <a:pt x="188119" y="72760"/>
                    <a:pt x="219075" y="92075"/>
                  </a:cubicBezTo>
                  <a:cubicBezTo>
                    <a:pt x="250031" y="111390"/>
                    <a:pt x="319087" y="176478"/>
                    <a:pt x="328612" y="182563"/>
                  </a:cubicBezTo>
                  <a:cubicBezTo>
                    <a:pt x="338137" y="188648"/>
                    <a:pt x="296069" y="144198"/>
                    <a:pt x="276225" y="128588"/>
                  </a:cubicBezTo>
                  <a:cubicBezTo>
                    <a:pt x="256381" y="112978"/>
                    <a:pt x="226748" y="99748"/>
                    <a:pt x="209550" y="88900"/>
                  </a:cubicBezTo>
                  <a:cubicBezTo>
                    <a:pt x="192352" y="78052"/>
                    <a:pt x="189441" y="71702"/>
                    <a:pt x="173037" y="63500"/>
                  </a:cubicBezTo>
                  <a:cubicBezTo>
                    <a:pt x="156633" y="55298"/>
                    <a:pt x="111125" y="39688"/>
                    <a:pt x="111125" y="39688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9" name="フリーフォーム: 図形 1388">
              <a:extLst>
                <a:ext uri="{FF2B5EF4-FFF2-40B4-BE49-F238E27FC236}">
                  <a16:creationId xmlns:a16="http://schemas.microsoft.com/office/drawing/2014/main" id="{D369776B-DF52-4A22-BF9D-710F96D00403}"/>
                </a:ext>
              </a:extLst>
            </p:cNvPr>
            <p:cNvSpPr/>
            <p:nvPr/>
          </p:nvSpPr>
          <p:spPr>
            <a:xfrm>
              <a:off x="3806818" y="4375028"/>
              <a:ext cx="366730" cy="247849"/>
            </a:xfrm>
            <a:custGeom>
              <a:avLst/>
              <a:gdLst>
                <a:gd name="connsiteX0" fmla="*/ 7 w 366730"/>
                <a:gd name="connsiteY0" fmla="*/ 122 h 247849"/>
                <a:gd name="connsiteX1" fmla="*/ 30170 w 366730"/>
                <a:gd name="connsiteY1" fmla="*/ 73147 h 247849"/>
                <a:gd name="connsiteX2" fmla="*/ 141295 w 366730"/>
                <a:gd name="connsiteY2" fmla="*/ 112835 h 247849"/>
                <a:gd name="connsiteX3" fmla="*/ 236545 w 366730"/>
                <a:gd name="connsiteY3" fmla="*/ 152522 h 247849"/>
                <a:gd name="connsiteX4" fmla="*/ 328620 w 366730"/>
                <a:gd name="connsiteY4" fmla="*/ 204910 h 247849"/>
                <a:gd name="connsiteX5" fmla="*/ 366720 w 366730"/>
                <a:gd name="connsiteY5" fmla="*/ 247772 h 247849"/>
                <a:gd name="connsiteX6" fmla="*/ 331795 w 366730"/>
                <a:gd name="connsiteY6" fmla="*/ 214435 h 247849"/>
                <a:gd name="connsiteX7" fmla="*/ 271470 w 366730"/>
                <a:gd name="connsiteY7" fmla="*/ 177922 h 247849"/>
                <a:gd name="connsiteX8" fmla="*/ 190507 w 366730"/>
                <a:gd name="connsiteY8" fmla="*/ 123947 h 247849"/>
                <a:gd name="connsiteX9" fmla="*/ 66682 w 366730"/>
                <a:gd name="connsiteY9" fmla="*/ 74735 h 247849"/>
                <a:gd name="connsiteX10" fmla="*/ 31757 w 366730"/>
                <a:gd name="connsiteY10" fmla="*/ 55685 h 247849"/>
                <a:gd name="connsiteX11" fmla="*/ 7 w 366730"/>
                <a:gd name="connsiteY11" fmla="*/ 122 h 24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730" h="247849">
                  <a:moveTo>
                    <a:pt x="7" y="122"/>
                  </a:moveTo>
                  <a:cubicBezTo>
                    <a:pt x="-258" y="3032"/>
                    <a:pt x="6622" y="54362"/>
                    <a:pt x="30170" y="73147"/>
                  </a:cubicBezTo>
                  <a:cubicBezTo>
                    <a:pt x="53718" y="91933"/>
                    <a:pt x="106899" y="99606"/>
                    <a:pt x="141295" y="112835"/>
                  </a:cubicBezTo>
                  <a:cubicBezTo>
                    <a:pt x="175691" y="126064"/>
                    <a:pt x="205324" y="137176"/>
                    <a:pt x="236545" y="152522"/>
                  </a:cubicBezTo>
                  <a:cubicBezTo>
                    <a:pt x="267766" y="167868"/>
                    <a:pt x="306924" y="189035"/>
                    <a:pt x="328620" y="204910"/>
                  </a:cubicBezTo>
                  <a:cubicBezTo>
                    <a:pt x="350316" y="220785"/>
                    <a:pt x="366191" y="246185"/>
                    <a:pt x="366720" y="247772"/>
                  </a:cubicBezTo>
                  <a:cubicBezTo>
                    <a:pt x="367249" y="249359"/>
                    <a:pt x="347670" y="226077"/>
                    <a:pt x="331795" y="214435"/>
                  </a:cubicBezTo>
                  <a:cubicBezTo>
                    <a:pt x="315920" y="202793"/>
                    <a:pt x="295018" y="193003"/>
                    <a:pt x="271470" y="177922"/>
                  </a:cubicBezTo>
                  <a:cubicBezTo>
                    <a:pt x="247922" y="162841"/>
                    <a:pt x="224638" y="141145"/>
                    <a:pt x="190507" y="123947"/>
                  </a:cubicBezTo>
                  <a:cubicBezTo>
                    <a:pt x="156376" y="106749"/>
                    <a:pt x="93140" y="86112"/>
                    <a:pt x="66682" y="74735"/>
                  </a:cubicBezTo>
                  <a:cubicBezTo>
                    <a:pt x="40224" y="63358"/>
                    <a:pt x="39959" y="64416"/>
                    <a:pt x="31757" y="55685"/>
                  </a:cubicBezTo>
                  <a:cubicBezTo>
                    <a:pt x="23555" y="46954"/>
                    <a:pt x="272" y="-2788"/>
                    <a:pt x="7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0" name="フリーフォーム: 図形 1389">
              <a:extLst>
                <a:ext uri="{FF2B5EF4-FFF2-40B4-BE49-F238E27FC236}">
                  <a16:creationId xmlns:a16="http://schemas.microsoft.com/office/drawing/2014/main" id="{4BCC9581-A766-41E4-B847-0CEFB230191E}"/>
                </a:ext>
              </a:extLst>
            </p:cNvPr>
            <p:cNvSpPr/>
            <p:nvPr/>
          </p:nvSpPr>
          <p:spPr>
            <a:xfrm>
              <a:off x="4240147" y="4228451"/>
              <a:ext cx="71704" cy="429518"/>
            </a:xfrm>
            <a:custGeom>
              <a:avLst/>
              <a:gdLst>
                <a:gd name="connsiteX0" fmla="*/ 34991 w 71704"/>
                <a:gd name="connsiteY0" fmla="*/ 649 h 429518"/>
                <a:gd name="connsiteX1" fmla="*/ 8003 w 71704"/>
                <a:gd name="connsiteY1" fmla="*/ 180037 h 429518"/>
                <a:gd name="connsiteX2" fmla="*/ 66 w 71704"/>
                <a:gd name="connsiteY2" fmla="*/ 257824 h 429518"/>
                <a:gd name="connsiteX3" fmla="*/ 11178 w 71704"/>
                <a:gd name="connsiteY3" fmla="*/ 326087 h 429518"/>
                <a:gd name="connsiteX4" fmla="*/ 71503 w 71704"/>
                <a:gd name="connsiteY4" fmla="*/ 429274 h 429518"/>
                <a:gd name="connsiteX5" fmla="*/ 30228 w 71704"/>
                <a:gd name="connsiteY5" fmla="*/ 353074 h 429518"/>
                <a:gd name="connsiteX6" fmla="*/ 15941 w 71704"/>
                <a:gd name="connsiteY6" fmla="*/ 297512 h 429518"/>
                <a:gd name="connsiteX7" fmla="*/ 9591 w 71704"/>
                <a:gd name="connsiteY7" fmla="*/ 249887 h 429518"/>
                <a:gd name="connsiteX8" fmla="*/ 34991 w 71704"/>
                <a:gd name="connsiteY8" fmla="*/ 649 h 42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704" h="429518">
                  <a:moveTo>
                    <a:pt x="34991" y="649"/>
                  </a:moveTo>
                  <a:cubicBezTo>
                    <a:pt x="34726" y="-10993"/>
                    <a:pt x="13824" y="137175"/>
                    <a:pt x="8003" y="180037"/>
                  </a:cubicBezTo>
                  <a:cubicBezTo>
                    <a:pt x="2182" y="222900"/>
                    <a:pt x="-463" y="233482"/>
                    <a:pt x="66" y="257824"/>
                  </a:cubicBezTo>
                  <a:cubicBezTo>
                    <a:pt x="595" y="282166"/>
                    <a:pt x="-728" y="297512"/>
                    <a:pt x="11178" y="326087"/>
                  </a:cubicBezTo>
                  <a:cubicBezTo>
                    <a:pt x="23084" y="354662"/>
                    <a:pt x="68328" y="424776"/>
                    <a:pt x="71503" y="429274"/>
                  </a:cubicBezTo>
                  <a:cubicBezTo>
                    <a:pt x="74678" y="433772"/>
                    <a:pt x="39488" y="375034"/>
                    <a:pt x="30228" y="353074"/>
                  </a:cubicBezTo>
                  <a:cubicBezTo>
                    <a:pt x="20968" y="331114"/>
                    <a:pt x="19380" y="314710"/>
                    <a:pt x="15941" y="297512"/>
                  </a:cubicBezTo>
                  <a:cubicBezTo>
                    <a:pt x="12502" y="280314"/>
                    <a:pt x="6945" y="295131"/>
                    <a:pt x="9591" y="249887"/>
                  </a:cubicBezTo>
                  <a:cubicBezTo>
                    <a:pt x="12237" y="204643"/>
                    <a:pt x="35256" y="12291"/>
                    <a:pt x="34991" y="6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1" name="フリーフォーム: 図形 1390">
              <a:extLst>
                <a:ext uri="{FF2B5EF4-FFF2-40B4-BE49-F238E27FC236}">
                  <a16:creationId xmlns:a16="http://schemas.microsoft.com/office/drawing/2014/main" id="{4A042404-F025-4784-9000-8035CC4E7803}"/>
                </a:ext>
              </a:extLst>
            </p:cNvPr>
            <p:cNvSpPr/>
            <p:nvPr/>
          </p:nvSpPr>
          <p:spPr>
            <a:xfrm>
              <a:off x="4281366" y="4284658"/>
              <a:ext cx="63633" cy="348122"/>
            </a:xfrm>
            <a:custGeom>
              <a:avLst/>
              <a:gdLst>
                <a:gd name="connsiteX0" fmla="*/ 122 w 63633"/>
                <a:gd name="connsiteY0" fmla="*/ 5 h 348122"/>
                <a:gd name="connsiteX1" fmla="*/ 36634 w 63633"/>
                <a:gd name="connsiteY1" fmla="*/ 101605 h 348122"/>
                <a:gd name="connsiteX2" fmla="*/ 22347 w 63633"/>
                <a:gd name="connsiteY2" fmla="*/ 136530 h 348122"/>
                <a:gd name="connsiteX3" fmla="*/ 17584 w 63633"/>
                <a:gd name="connsiteY3" fmla="*/ 168280 h 348122"/>
                <a:gd name="connsiteX4" fmla="*/ 33459 w 63633"/>
                <a:gd name="connsiteY4" fmla="*/ 255592 h 348122"/>
                <a:gd name="connsiteX5" fmla="*/ 63622 w 63633"/>
                <a:gd name="connsiteY5" fmla="*/ 347667 h 348122"/>
                <a:gd name="connsiteX6" fmla="*/ 36634 w 63633"/>
                <a:gd name="connsiteY6" fmla="*/ 287342 h 348122"/>
                <a:gd name="connsiteX7" fmla="*/ 8059 w 63633"/>
                <a:gd name="connsiteY7" fmla="*/ 206380 h 348122"/>
                <a:gd name="connsiteX8" fmla="*/ 8059 w 63633"/>
                <a:gd name="connsiteY8" fmla="*/ 155580 h 348122"/>
                <a:gd name="connsiteX9" fmla="*/ 23934 w 63633"/>
                <a:gd name="connsiteY9" fmla="*/ 106367 h 348122"/>
                <a:gd name="connsiteX10" fmla="*/ 122 w 63633"/>
                <a:gd name="connsiteY10" fmla="*/ 5 h 34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633" h="348122">
                  <a:moveTo>
                    <a:pt x="122" y="5"/>
                  </a:moveTo>
                  <a:cubicBezTo>
                    <a:pt x="2239" y="-789"/>
                    <a:pt x="32930" y="78851"/>
                    <a:pt x="36634" y="101605"/>
                  </a:cubicBezTo>
                  <a:cubicBezTo>
                    <a:pt x="40338" y="124359"/>
                    <a:pt x="25522" y="125417"/>
                    <a:pt x="22347" y="136530"/>
                  </a:cubicBezTo>
                  <a:cubicBezTo>
                    <a:pt x="19172" y="147643"/>
                    <a:pt x="15732" y="148436"/>
                    <a:pt x="17584" y="168280"/>
                  </a:cubicBezTo>
                  <a:cubicBezTo>
                    <a:pt x="19436" y="188124"/>
                    <a:pt x="25786" y="225694"/>
                    <a:pt x="33459" y="255592"/>
                  </a:cubicBezTo>
                  <a:cubicBezTo>
                    <a:pt x="41132" y="285490"/>
                    <a:pt x="63093" y="342375"/>
                    <a:pt x="63622" y="347667"/>
                  </a:cubicBezTo>
                  <a:cubicBezTo>
                    <a:pt x="64151" y="352959"/>
                    <a:pt x="45894" y="310890"/>
                    <a:pt x="36634" y="287342"/>
                  </a:cubicBezTo>
                  <a:cubicBezTo>
                    <a:pt x="27374" y="263794"/>
                    <a:pt x="12822" y="228340"/>
                    <a:pt x="8059" y="206380"/>
                  </a:cubicBezTo>
                  <a:cubicBezTo>
                    <a:pt x="3297" y="184420"/>
                    <a:pt x="5413" y="172249"/>
                    <a:pt x="8059" y="155580"/>
                  </a:cubicBezTo>
                  <a:cubicBezTo>
                    <a:pt x="10705" y="138911"/>
                    <a:pt x="23934" y="124623"/>
                    <a:pt x="23934" y="106367"/>
                  </a:cubicBezTo>
                  <a:cubicBezTo>
                    <a:pt x="23934" y="88111"/>
                    <a:pt x="-1995" y="799"/>
                    <a:pt x="122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2" name="フリーフォーム: 図形 1391">
              <a:extLst>
                <a:ext uri="{FF2B5EF4-FFF2-40B4-BE49-F238E27FC236}">
                  <a16:creationId xmlns:a16="http://schemas.microsoft.com/office/drawing/2014/main" id="{A1FC55BC-D2DB-4536-AD56-640384405DD2}"/>
                </a:ext>
              </a:extLst>
            </p:cNvPr>
            <p:cNvSpPr/>
            <p:nvPr/>
          </p:nvSpPr>
          <p:spPr>
            <a:xfrm>
              <a:off x="4319309" y="4240097"/>
              <a:ext cx="32676" cy="188061"/>
            </a:xfrm>
            <a:custGeom>
              <a:avLst/>
              <a:gdLst>
                <a:gd name="connsiteX0" fmla="*/ 28854 w 32676"/>
                <a:gd name="connsiteY0" fmla="*/ 116 h 188061"/>
                <a:gd name="connsiteX1" fmla="*/ 16154 w 32676"/>
                <a:gd name="connsiteY1" fmla="*/ 125528 h 188061"/>
                <a:gd name="connsiteX2" fmla="*/ 279 w 32676"/>
                <a:gd name="connsiteY2" fmla="*/ 187441 h 188061"/>
                <a:gd name="connsiteX3" fmla="*/ 30441 w 32676"/>
                <a:gd name="connsiteY3" fmla="*/ 149341 h 188061"/>
                <a:gd name="connsiteX4" fmla="*/ 28854 w 32676"/>
                <a:gd name="connsiteY4" fmla="*/ 116 h 18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6" h="188061">
                  <a:moveTo>
                    <a:pt x="28854" y="116"/>
                  </a:moveTo>
                  <a:cubicBezTo>
                    <a:pt x="26473" y="-3853"/>
                    <a:pt x="20916" y="94307"/>
                    <a:pt x="16154" y="125528"/>
                  </a:cubicBezTo>
                  <a:cubicBezTo>
                    <a:pt x="11392" y="156749"/>
                    <a:pt x="-2102" y="183472"/>
                    <a:pt x="279" y="187441"/>
                  </a:cubicBezTo>
                  <a:cubicBezTo>
                    <a:pt x="2660" y="191410"/>
                    <a:pt x="25679" y="176064"/>
                    <a:pt x="30441" y="149341"/>
                  </a:cubicBezTo>
                  <a:cubicBezTo>
                    <a:pt x="35203" y="122618"/>
                    <a:pt x="31235" y="4085"/>
                    <a:pt x="28854" y="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3" name="フリーフォーム: 図形 1392">
              <a:extLst>
                <a:ext uri="{FF2B5EF4-FFF2-40B4-BE49-F238E27FC236}">
                  <a16:creationId xmlns:a16="http://schemas.microsoft.com/office/drawing/2014/main" id="{26A8982B-3E1A-45EB-BCB5-AAF9A7DDDCE7}"/>
                </a:ext>
              </a:extLst>
            </p:cNvPr>
            <p:cNvSpPr/>
            <p:nvPr/>
          </p:nvSpPr>
          <p:spPr>
            <a:xfrm>
              <a:off x="3879337" y="4240455"/>
              <a:ext cx="271796" cy="351474"/>
            </a:xfrm>
            <a:custGeom>
              <a:avLst/>
              <a:gdLst>
                <a:gd name="connsiteX0" fmla="*/ 513 w 271796"/>
                <a:gd name="connsiteY0" fmla="*/ 1345 h 351474"/>
                <a:gd name="connsiteX1" fmla="*/ 130688 w 271796"/>
                <a:gd name="connsiteY1" fmla="*/ 188670 h 351474"/>
                <a:gd name="connsiteX2" fmla="*/ 164026 w 271796"/>
                <a:gd name="connsiteY2" fmla="*/ 255345 h 351474"/>
                <a:gd name="connsiteX3" fmla="*/ 270388 w 271796"/>
                <a:gd name="connsiteY3" fmla="*/ 350595 h 351474"/>
                <a:gd name="connsiteX4" fmla="*/ 219588 w 271796"/>
                <a:gd name="connsiteY4" fmla="*/ 296620 h 351474"/>
                <a:gd name="connsiteX5" fmla="*/ 141801 w 271796"/>
                <a:gd name="connsiteY5" fmla="*/ 195020 h 351474"/>
                <a:gd name="connsiteX6" fmla="*/ 86238 w 271796"/>
                <a:gd name="connsiteY6" fmla="*/ 107708 h 351474"/>
                <a:gd name="connsiteX7" fmla="*/ 513 w 271796"/>
                <a:gd name="connsiteY7" fmla="*/ 1345 h 3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796" h="351474">
                  <a:moveTo>
                    <a:pt x="513" y="1345"/>
                  </a:moveTo>
                  <a:cubicBezTo>
                    <a:pt x="7921" y="14839"/>
                    <a:pt x="103436" y="146337"/>
                    <a:pt x="130688" y="188670"/>
                  </a:cubicBezTo>
                  <a:cubicBezTo>
                    <a:pt x="157940" y="231003"/>
                    <a:pt x="140743" y="228358"/>
                    <a:pt x="164026" y="255345"/>
                  </a:cubicBezTo>
                  <a:cubicBezTo>
                    <a:pt x="187309" y="282333"/>
                    <a:pt x="261128" y="343716"/>
                    <a:pt x="270388" y="350595"/>
                  </a:cubicBezTo>
                  <a:cubicBezTo>
                    <a:pt x="279648" y="357474"/>
                    <a:pt x="241019" y="322549"/>
                    <a:pt x="219588" y="296620"/>
                  </a:cubicBezTo>
                  <a:cubicBezTo>
                    <a:pt x="198157" y="270691"/>
                    <a:pt x="164026" y="226505"/>
                    <a:pt x="141801" y="195020"/>
                  </a:cubicBezTo>
                  <a:cubicBezTo>
                    <a:pt x="119576" y="163535"/>
                    <a:pt x="104494" y="135754"/>
                    <a:pt x="86238" y="107708"/>
                  </a:cubicBezTo>
                  <a:cubicBezTo>
                    <a:pt x="67982" y="79662"/>
                    <a:pt x="-6895" y="-12149"/>
                    <a:pt x="513" y="1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4" name="フリーフォーム: 図形 1393">
              <a:extLst>
                <a:ext uri="{FF2B5EF4-FFF2-40B4-BE49-F238E27FC236}">
                  <a16:creationId xmlns:a16="http://schemas.microsoft.com/office/drawing/2014/main" id="{FA26A779-F43D-4D0A-856C-F50631B9FEC6}"/>
                </a:ext>
              </a:extLst>
            </p:cNvPr>
            <p:cNvSpPr/>
            <p:nvPr/>
          </p:nvSpPr>
          <p:spPr>
            <a:xfrm>
              <a:off x="3835227" y="4298939"/>
              <a:ext cx="156217" cy="161439"/>
            </a:xfrm>
            <a:custGeom>
              <a:avLst/>
              <a:gdLst>
                <a:gd name="connsiteX0" fmla="*/ 173 w 156217"/>
                <a:gd name="connsiteY0" fmla="*/ 11 h 161439"/>
                <a:gd name="connsiteX1" fmla="*/ 73198 w 156217"/>
                <a:gd name="connsiteY1" fmla="*/ 57161 h 161439"/>
                <a:gd name="connsiteX2" fmla="*/ 120823 w 156217"/>
                <a:gd name="connsiteY2" fmla="*/ 111136 h 161439"/>
                <a:gd name="connsiteX3" fmla="*/ 155748 w 156217"/>
                <a:gd name="connsiteY3" fmla="*/ 160349 h 161439"/>
                <a:gd name="connsiteX4" fmla="*/ 95423 w 156217"/>
                <a:gd name="connsiteY4" fmla="*/ 61924 h 161439"/>
                <a:gd name="connsiteX5" fmla="*/ 173 w 156217"/>
                <a:gd name="connsiteY5" fmla="*/ 11 h 16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217" h="161439">
                  <a:moveTo>
                    <a:pt x="173" y="11"/>
                  </a:moveTo>
                  <a:cubicBezTo>
                    <a:pt x="-3531" y="-783"/>
                    <a:pt x="53090" y="38640"/>
                    <a:pt x="73198" y="57161"/>
                  </a:cubicBezTo>
                  <a:cubicBezTo>
                    <a:pt x="93306" y="75682"/>
                    <a:pt x="107065" y="93938"/>
                    <a:pt x="120823" y="111136"/>
                  </a:cubicBezTo>
                  <a:cubicBezTo>
                    <a:pt x="134581" y="128334"/>
                    <a:pt x="159981" y="168551"/>
                    <a:pt x="155748" y="160349"/>
                  </a:cubicBezTo>
                  <a:cubicBezTo>
                    <a:pt x="151515" y="152147"/>
                    <a:pt x="116854" y="87324"/>
                    <a:pt x="95423" y="61924"/>
                  </a:cubicBezTo>
                  <a:cubicBezTo>
                    <a:pt x="73992" y="36524"/>
                    <a:pt x="3877" y="805"/>
                    <a:pt x="173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5" name="フリーフォーム: 図形 1394">
              <a:extLst>
                <a:ext uri="{FF2B5EF4-FFF2-40B4-BE49-F238E27FC236}">
                  <a16:creationId xmlns:a16="http://schemas.microsoft.com/office/drawing/2014/main" id="{D8503413-3E79-41FB-B4F7-1E8B801370DE}"/>
                </a:ext>
              </a:extLst>
            </p:cNvPr>
            <p:cNvSpPr/>
            <p:nvPr/>
          </p:nvSpPr>
          <p:spPr>
            <a:xfrm>
              <a:off x="3765312" y="4353035"/>
              <a:ext cx="201695" cy="113445"/>
            </a:xfrm>
            <a:custGeom>
              <a:avLst/>
              <a:gdLst>
                <a:gd name="connsiteX0" fmla="*/ 238 w 201695"/>
                <a:gd name="connsiteY0" fmla="*/ 11003 h 113445"/>
                <a:gd name="connsiteX1" fmla="*/ 70088 w 201695"/>
                <a:gd name="connsiteY1" fmla="*/ 7828 h 113445"/>
                <a:gd name="connsiteX2" fmla="*/ 200263 w 201695"/>
                <a:gd name="connsiteY2" fmla="*/ 111015 h 113445"/>
                <a:gd name="connsiteX3" fmla="*/ 136763 w 201695"/>
                <a:gd name="connsiteY3" fmla="*/ 77678 h 113445"/>
                <a:gd name="connsiteX4" fmla="*/ 92313 w 201695"/>
                <a:gd name="connsiteY4" fmla="*/ 41165 h 113445"/>
                <a:gd name="connsiteX5" fmla="*/ 238 w 201695"/>
                <a:gd name="connsiteY5" fmla="*/ 11003 h 11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95" h="113445">
                  <a:moveTo>
                    <a:pt x="238" y="11003"/>
                  </a:moveTo>
                  <a:cubicBezTo>
                    <a:pt x="-3466" y="5447"/>
                    <a:pt x="36751" y="-8841"/>
                    <a:pt x="70088" y="7828"/>
                  </a:cubicBezTo>
                  <a:cubicBezTo>
                    <a:pt x="103425" y="24497"/>
                    <a:pt x="189151" y="99373"/>
                    <a:pt x="200263" y="111015"/>
                  </a:cubicBezTo>
                  <a:cubicBezTo>
                    <a:pt x="211376" y="122657"/>
                    <a:pt x="154755" y="89320"/>
                    <a:pt x="136763" y="77678"/>
                  </a:cubicBezTo>
                  <a:cubicBezTo>
                    <a:pt x="118771" y="66036"/>
                    <a:pt x="110305" y="51748"/>
                    <a:pt x="92313" y="41165"/>
                  </a:cubicBezTo>
                  <a:cubicBezTo>
                    <a:pt x="74321" y="30582"/>
                    <a:pt x="3942" y="16559"/>
                    <a:pt x="238" y="110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6" name="フリーフォーム: 図形 1395">
              <a:extLst>
                <a:ext uri="{FF2B5EF4-FFF2-40B4-BE49-F238E27FC236}">
                  <a16:creationId xmlns:a16="http://schemas.microsoft.com/office/drawing/2014/main" id="{E93238E1-D122-44E3-A740-A6CD31B875F6}"/>
                </a:ext>
              </a:extLst>
            </p:cNvPr>
            <p:cNvSpPr/>
            <p:nvPr/>
          </p:nvSpPr>
          <p:spPr>
            <a:xfrm>
              <a:off x="4009994" y="4249227"/>
              <a:ext cx="271502" cy="354697"/>
            </a:xfrm>
            <a:custGeom>
              <a:avLst/>
              <a:gdLst>
                <a:gd name="connsiteX0" fmla="*/ 31 w 271502"/>
                <a:gd name="connsiteY0" fmla="*/ 511 h 354697"/>
                <a:gd name="connsiteX1" fmla="*/ 107981 w 271502"/>
                <a:gd name="connsiteY1" fmla="*/ 148148 h 354697"/>
                <a:gd name="connsiteX2" fmla="*/ 149256 w 271502"/>
                <a:gd name="connsiteY2" fmla="*/ 237048 h 354697"/>
                <a:gd name="connsiteX3" fmla="*/ 271494 w 271502"/>
                <a:gd name="connsiteY3" fmla="*/ 354523 h 354697"/>
                <a:gd name="connsiteX4" fmla="*/ 155606 w 271502"/>
                <a:gd name="connsiteY4" fmla="*/ 262448 h 354697"/>
                <a:gd name="connsiteX5" fmla="*/ 130206 w 271502"/>
                <a:gd name="connsiteY5" fmla="*/ 221173 h 354697"/>
                <a:gd name="connsiteX6" fmla="*/ 96869 w 271502"/>
                <a:gd name="connsiteY6" fmla="*/ 103698 h 354697"/>
                <a:gd name="connsiteX7" fmla="*/ 31 w 271502"/>
                <a:gd name="connsiteY7" fmla="*/ 511 h 35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502" h="354697">
                  <a:moveTo>
                    <a:pt x="31" y="511"/>
                  </a:moveTo>
                  <a:cubicBezTo>
                    <a:pt x="1883" y="7919"/>
                    <a:pt x="83110" y="108725"/>
                    <a:pt x="107981" y="148148"/>
                  </a:cubicBezTo>
                  <a:cubicBezTo>
                    <a:pt x="132852" y="187571"/>
                    <a:pt x="122004" y="202652"/>
                    <a:pt x="149256" y="237048"/>
                  </a:cubicBezTo>
                  <a:cubicBezTo>
                    <a:pt x="176508" y="271444"/>
                    <a:pt x="270436" y="350290"/>
                    <a:pt x="271494" y="354523"/>
                  </a:cubicBezTo>
                  <a:cubicBezTo>
                    <a:pt x="272552" y="358756"/>
                    <a:pt x="179154" y="284673"/>
                    <a:pt x="155606" y="262448"/>
                  </a:cubicBezTo>
                  <a:cubicBezTo>
                    <a:pt x="132058" y="240223"/>
                    <a:pt x="139996" y="247631"/>
                    <a:pt x="130206" y="221173"/>
                  </a:cubicBezTo>
                  <a:cubicBezTo>
                    <a:pt x="120417" y="194715"/>
                    <a:pt x="115919" y="139417"/>
                    <a:pt x="96869" y="103698"/>
                  </a:cubicBezTo>
                  <a:cubicBezTo>
                    <a:pt x="77819" y="67979"/>
                    <a:pt x="-1821" y="-6897"/>
                    <a:pt x="31" y="5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7" name="フリーフォーム: 図形 1396">
              <a:extLst>
                <a:ext uri="{FF2B5EF4-FFF2-40B4-BE49-F238E27FC236}">
                  <a16:creationId xmlns:a16="http://schemas.microsoft.com/office/drawing/2014/main" id="{3A3C6123-1CB2-4C7E-8977-B6D276CA386A}"/>
                </a:ext>
              </a:extLst>
            </p:cNvPr>
            <p:cNvSpPr/>
            <p:nvPr/>
          </p:nvSpPr>
          <p:spPr>
            <a:xfrm>
              <a:off x="4049617" y="4200766"/>
              <a:ext cx="214796" cy="53867"/>
            </a:xfrm>
            <a:custGeom>
              <a:avLst/>
              <a:gdLst>
                <a:gd name="connsiteX0" fmla="*/ 96 w 214796"/>
                <a:gd name="connsiteY0" fmla="*/ 2934 h 53867"/>
                <a:gd name="connsiteX1" fmla="*/ 133446 w 214796"/>
                <a:gd name="connsiteY1" fmla="*/ 4522 h 53867"/>
                <a:gd name="connsiteX2" fmla="*/ 214408 w 214796"/>
                <a:gd name="connsiteY2" fmla="*/ 53734 h 53867"/>
                <a:gd name="connsiteX3" fmla="*/ 162021 w 214796"/>
                <a:gd name="connsiteY3" fmla="*/ 18809 h 53867"/>
                <a:gd name="connsiteX4" fmla="*/ 112808 w 214796"/>
                <a:gd name="connsiteY4" fmla="*/ 10872 h 53867"/>
                <a:gd name="connsiteX5" fmla="*/ 96 w 214796"/>
                <a:gd name="connsiteY5" fmla="*/ 2934 h 5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796" h="53867">
                  <a:moveTo>
                    <a:pt x="96" y="2934"/>
                  </a:moveTo>
                  <a:cubicBezTo>
                    <a:pt x="3535" y="1876"/>
                    <a:pt x="97727" y="-3945"/>
                    <a:pt x="133446" y="4522"/>
                  </a:cubicBezTo>
                  <a:cubicBezTo>
                    <a:pt x="169165" y="12989"/>
                    <a:pt x="209646" y="51353"/>
                    <a:pt x="214408" y="53734"/>
                  </a:cubicBezTo>
                  <a:cubicBezTo>
                    <a:pt x="219170" y="56115"/>
                    <a:pt x="178954" y="25953"/>
                    <a:pt x="162021" y="18809"/>
                  </a:cubicBezTo>
                  <a:cubicBezTo>
                    <a:pt x="145088" y="11665"/>
                    <a:pt x="139531" y="12459"/>
                    <a:pt x="112808" y="10872"/>
                  </a:cubicBezTo>
                  <a:cubicBezTo>
                    <a:pt x="86085" y="9285"/>
                    <a:pt x="-3343" y="3992"/>
                    <a:pt x="96" y="29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8" name="フリーフォーム: 図形 1397">
              <a:extLst>
                <a:ext uri="{FF2B5EF4-FFF2-40B4-BE49-F238E27FC236}">
                  <a16:creationId xmlns:a16="http://schemas.microsoft.com/office/drawing/2014/main" id="{78D57F27-477C-417B-B7A4-3774CD173F58}"/>
                </a:ext>
              </a:extLst>
            </p:cNvPr>
            <p:cNvSpPr/>
            <p:nvPr/>
          </p:nvSpPr>
          <p:spPr>
            <a:xfrm>
              <a:off x="4008421" y="4211600"/>
              <a:ext cx="192447" cy="302681"/>
            </a:xfrm>
            <a:custGeom>
              <a:avLst/>
              <a:gdLst>
                <a:gd name="connsiteX0" fmla="*/ 17 w 192447"/>
                <a:gd name="connsiteY0" fmla="*/ 34963 h 302681"/>
                <a:gd name="connsiteX1" fmla="*/ 63517 w 192447"/>
                <a:gd name="connsiteY1" fmla="*/ 38 h 302681"/>
                <a:gd name="connsiteX2" fmla="*/ 103204 w 192447"/>
                <a:gd name="connsiteY2" fmla="*/ 42900 h 302681"/>
                <a:gd name="connsiteX3" fmla="*/ 149242 w 192447"/>
                <a:gd name="connsiteY3" fmla="*/ 120688 h 302681"/>
                <a:gd name="connsiteX4" fmla="*/ 176229 w 192447"/>
                <a:gd name="connsiteY4" fmla="*/ 188950 h 302681"/>
                <a:gd name="connsiteX5" fmla="*/ 192104 w 192447"/>
                <a:gd name="connsiteY5" fmla="*/ 301663 h 302681"/>
                <a:gd name="connsiteX6" fmla="*/ 185754 w 192447"/>
                <a:gd name="connsiteY6" fmla="*/ 241338 h 302681"/>
                <a:gd name="connsiteX7" fmla="*/ 169879 w 192447"/>
                <a:gd name="connsiteY7" fmla="*/ 185775 h 302681"/>
                <a:gd name="connsiteX8" fmla="*/ 147654 w 192447"/>
                <a:gd name="connsiteY8" fmla="*/ 134975 h 302681"/>
                <a:gd name="connsiteX9" fmla="*/ 69867 w 192447"/>
                <a:gd name="connsiteY9" fmla="*/ 15913 h 302681"/>
                <a:gd name="connsiteX10" fmla="*/ 17 w 192447"/>
                <a:gd name="connsiteY10" fmla="*/ 34963 h 30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447" h="302681">
                  <a:moveTo>
                    <a:pt x="17" y="34963"/>
                  </a:moveTo>
                  <a:cubicBezTo>
                    <a:pt x="-1041" y="32317"/>
                    <a:pt x="46319" y="-1285"/>
                    <a:pt x="63517" y="38"/>
                  </a:cubicBezTo>
                  <a:cubicBezTo>
                    <a:pt x="80715" y="1361"/>
                    <a:pt x="88917" y="22792"/>
                    <a:pt x="103204" y="42900"/>
                  </a:cubicBezTo>
                  <a:cubicBezTo>
                    <a:pt x="117491" y="63008"/>
                    <a:pt x="137071" y="96346"/>
                    <a:pt x="149242" y="120688"/>
                  </a:cubicBezTo>
                  <a:cubicBezTo>
                    <a:pt x="161413" y="145030"/>
                    <a:pt x="169085" y="158788"/>
                    <a:pt x="176229" y="188950"/>
                  </a:cubicBezTo>
                  <a:cubicBezTo>
                    <a:pt x="183373" y="219112"/>
                    <a:pt x="190516" y="292932"/>
                    <a:pt x="192104" y="301663"/>
                  </a:cubicBezTo>
                  <a:cubicBezTo>
                    <a:pt x="193692" y="310394"/>
                    <a:pt x="189458" y="260652"/>
                    <a:pt x="185754" y="241338"/>
                  </a:cubicBezTo>
                  <a:cubicBezTo>
                    <a:pt x="182050" y="222024"/>
                    <a:pt x="176229" y="203502"/>
                    <a:pt x="169879" y="185775"/>
                  </a:cubicBezTo>
                  <a:cubicBezTo>
                    <a:pt x="163529" y="168048"/>
                    <a:pt x="164323" y="163285"/>
                    <a:pt x="147654" y="134975"/>
                  </a:cubicBezTo>
                  <a:cubicBezTo>
                    <a:pt x="130985" y="106665"/>
                    <a:pt x="92092" y="32582"/>
                    <a:pt x="69867" y="15913"/>
                  </a:cubicBezTo>
                  <a:cubicBezTo>
                    <a:pt x="47642" y="-756"/>
                    <a:pt x="1075" y="37609"/>
                    <a:pt x="17" y="349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99" name="フリーフォーム: 図形 1398">
              <a:extLst>
                <a:ext uri="{FF2B5EF4-FFF2-40B4-BE49-F238E27FC236}">
                  <a16:creationId xmlns:a16="http://schemas.microsoft.com/office/drawing/2014/main" id="{89BE5D18-FA44-4569-B3CD-EB8113FFC062}"/>
                </a:ext>
              </a:extLst>
            </p:cNvPr>
            <p:cNvSpPr/>
            <p:nvPr/>
          </p:nvSpPr>
          <p:spPr>
            <a:xfrm>
              <a:off x="4154477" y="4251293"/>
              <a:ext cx="82723" cy="285927"/>
            </a:xfrm>
            <a:custGeom>
              <a:avLst/>
              <a:gdLst>
                <a:gd name="connsiteX0" fmla="*/ 11 w 82723"/>
                <a:gd name="connsiteY0" fmla="*/ 32 h 285927"/>
                <a:gd name="connsiteX1" fmla="*/ 52398 w 82723"/>
                <a:gd name="connsiteY1" fmla="*/ 133382 h 285927"/>
                <a:gd name="connsiteX2" fmla="*/ 76211 w 82723"/>
                <a:gd name="connsiteY2" fmla="*/ 206407 h 285927"/>
                <a:gd name="connsiteX3" fmla="*/ 82561 w 82723"/>
                <a:gd name="connsiteY3" fmla="*/ 285782 h 285927"/>
                <a:gd name="connsiteX4" fmla="*/ 71448 w 82723"/>
                <a:gd name="connsiteY4" fmla="*/ 223870 h 285927"/>
                <a:gd name="connsiteX5" fmla="*/ 57161 w 82723"/>
                <a:gd name="connsiteY5" fmla="*/ 146082 h 285927"/>
                <a:gd name="connsiteX6" fmla="*/ 11 w 82723"/>
                <a:gd name="connsiteY6" fmla="*/ 32 h 28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723" h="285927">
                  <a:moveTo>
                    <a:pt x="11" y="32"/>
                  </a:moveTo>
                  <a:cubicBezTo>
                    <a:pt x="-783" y="-2085"/>
                    <a:pt x="39698" y="98986"/>
                    <a:pt x="52398" y="133382"/>
                  </a:cubicBezTo>
                  <a:cubicBezTo>
                    <a:pt x="65098" y="167778"/>
                    <a:pt x="71184" y="181007"/>
                    <a:pt x="76211" y="206407"/>
                  </a:cubicBezTo>
                  <a:cubicBezTo>
                    <a:pt x="81238" y="231807"/>
                    <a:pt x="83355" y="282872"/>
                    <a:pt x="82561" y="285782"/>
                  </a:cubicBezTo>
                  <a:cubicBezTo>
                    <a:pt x="81767" y="288692"/>
                    <a:pt x="75681" y="247153"/>
                    <a:pt x="71448" y="223870"/>
                  </a:cubicBezTo>
                  <a:cubicBezTo>
                    <a:pt x="67215" y="200587"/>
                    <a:pt x="66421" y="178890"/>
                    <a:pt x="57161" y="146082"/>
                  </a:cubicBezTo>
                  <a:cubicBezTo>
                    <a:pt x="47901" y="113274"/>
                    <a:pt x="805" y="2149"/>
                    <a:pt x="11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0" name="フリーフォーム: 図形 1399">
              <a:extLst>
                <a:ext uri="{FF2B5EF4-FFF2-40B4-BE49-F238E27FC236}">
                  <a16:creationId xmlns:a16="http://schemas.microsoft.com/office/drawing/2014/main" id="{BA1FB9FC-DFED-4CA3-BC5C-A9284242B6B1}"/>
                </a:ext>
              </a:extLst>
            </p:cNvPr>
            <p:cNvSpPr/>
            <p:nvPr/>
          </p:nvSpPr>
          <p:spPr>
            <a:xfrm>
              <a:off x="4246550" y="4481201"/>
              <a:ext cx="247687" cy="322465"/>
            </a:xfrm>
            <a:custGeom>
              <a:avLst/>
              <a:gdLst>
                <a:gd name="connsiteX0" fmla="*/ 13 w 247687"/>
                <a:gd name="connsiteY0" fmla="*/ 235262 h 322465"/>
                <a:gd name="connsiteX1" fmla="*/ 79388 w 247687"/>
                <a:gd name="connsiteY1" fmla="*/ 314637 h 322465"/>
                <a:gd name="connsiteX2" fmla="*/ 98438 w 247687"/>
                <a:gd name="connsiteY2" fmla="*/ 284474 h 322465"/>
                <a:gd name="connsiteX3" fmla="*/ 146063 w 247687"/>
                <a:gd name="connsiteY3" fmla="*/ 163824 h 322465"/>
                <a:gd name="connsiteX4" fmla="*/ 122250 w 247687"/>
                <a:gd name="connsiteY4" fmla="*/ 82862 h 322465"/>
                <a:gd name="connsiteX5" fmla="*/ 114313 w 247687"/>
                <a:gd name="connsiteY5" fmla="*/ 17774 h 322465"/>
                <a:gd name="connsiteX6" fmla="*/ 158763 w 247687"/>
                <a:gd name="connsiteY6" fmla="*/ 1899 h 322465"/>
                <a:gd name="connsiteX7" fmla="*/ 192100 w 247687"/>
                <a:gd name="connsiteY7" fmla="*/ 52699 h 322465"/>
                <a:gd name="connsiteX8" fmla="*/ 247663 w 247687"/>
                <a:gd name="connsiteY8" fmla="*/ 125724 h 322465"/>
                <a:gd name="connsiteX9" fmla="*/ 198450 w 247687"/>
                <a:gd name="connsiteY9" fmla="*/ 73337 h 322465"/>
                <a:gd name="connsiteX10" fmla="*/ 149238 w 247687"/>
                <a:gd name="connsiteY10" fmla="*/ 11424 h 322465"/>
                <a:gd name="connsiteX11" fmla="*/ 128600 w 247687"/>
                <a:gd name="connsiteY11" fmla="*/ 30474 h 322465"/>
                <a:gd name="connsiteX12" fmla="*/ 123838 w 247687"/>
                <a:gd name="connsiteY12" fmla="*/ 65399 h 322465"/>
                <a:gd name="connsiteX13" fmla="*/ 154000 w 247687"/>
                <a:gd name="connsiteY13" fmla="*/ 154299 h 322465"/>
                <a:gd name="connsiteX14" fmla="*/ 128600 w 247687"/>
                <a:gd name="connsiteY14" fmla="*/ 236849 h 322465"/>
                <a:gd name="connsiteX15" fmla="*/ 95263 w 247687"/>
                <a:gd name="connsiteY15" fmla="*/ 320987 h 322465"/>
                <a:gd name="connsiteX16" fmla="*/ 73038 w 247687"/>
                <a:gd name="connsiteY16" fmla="*/ 287649 h 322465"/>
                <a:gd name="connsiteX17" fmla="*/ 13 w 247687"/>
                <a:gd name="connsiteY17" fmla="*/ 235262 h 32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7687" h="322465">
                  <a:moveTo>
                    <a:pt x="13" y="235262"/>
                  </a:moveTo>
                  <a:cubicBezTo>
                    <a:pt x="1071" y="239760"/>
                    <a:pt x="62984" y="306435"/>
                    <a:pt x="79388" y="314637"/>
                  </a:cubicBezTo>
                  <a:cubicBezTo>
                    <a:pt x="95792" y="322839"/>
                    <a:pt x="87326" y="309610"/>
                    <a:pt x="98438" y="284474"/>
                  </a:cubicBezTo>
                  <a:cubicBezTo>
                    <a:pt x="109551" y="259339"/>
                    <a:pt x="142094" y="197426"/>
                    <a:pt x="146063" y="163824"/>
                  </a:cubicBezTo>
                  <a:cubicBezTo>
                    <a:pt x="150032" y="130222"/>
                    <a:pt x="127542" y="107204"/>
                    <a:pt x="122250" y="82862"/>
                  </a:cubicBezTo>
                  <a:cubicBezTo>
                    <a:pt x="116958" y="58520"/>
                    <a:pt x="108228" y="31268"/>
                    <a:pt x="114313" y="17774"/>
                  </a:cubicBezTo>
                  <a:cubicBezTo>
                    <a:pt x="120398" y="4280"/>
                    <a:pt x="145799" y="-3922"/>
                    <a:pt x="158763" y="1899"/>
                  </a:cubicBezTo>
                  <a:cubicBezTo>
                    <a:pt x="171727" y="7720"/>
                    <a:pt x="177283" y="32062"/>
                    <a:pt x="192100" y="52699"/>
                  </a:cubicBezTo>
                  <a:cubicBezTo>
                    <a:pt x="206917" y="73336"/>
                    <a:pt x="246605" y="122285"/>
                    <a:pt x="247663" y="125724"/>
                  </a:cubicBezTo>
                  <a:cubicBezTo>
                    <a:pt x="248721" y="129163"/>
                    <a:pt x="214854" y="92387"/>
                    <a:pt x="198450" y="73337"/>
                  </a:cubicBezTo>
                  <a:cubicBezTo>
                    <a:pt x="182046" y="54287"/>
                    <a:pt x="160880" y="18568"/>
                    <a:pt x="149238" y="11424"/>
                  </a:cubicBezTo>
                  <a:cubicBezTo>
                    <a:pt x="137596" y="4280"/>
                    <a:pt x="132833" y="21478"/>
                    <a:pt x="128600" y="30474"/>
                  </a:cubicBezTo>
                  <a:cubicBezTo>
                    <a:pt x="124367" y="39470"/>
                    <a:pt x="119605" y="44762"/>
                    <a:pt x="123838" y="65399"/>
                  </a:cubicBezTo>
                  <a:cubicBezTo>
                    <a:pt x="128071" y="86036"/>
                    <a:pt x="153206" y="125724"/>
                    <a:pt x="154000" y="154299"/>
                  </a:cubicBezTo>
                  <a:cubicBezTo>
                    <a:pt x="154794" y="182874"/>
                    <a:pt x="138390" y="209068"/>
                    <a:pt x="128600" y="236849"/>
                  </a:cubicBezTo>
                  <a:cubicBezTo>
                    <a:pt x="118810" y="264630"/>
                    <a:pt x="104523" y="312520"/>
                    <a:pt x="95263" y="320987"/>
                  </a:cubicBezTo>
                  <a:cubicBezTo>
                    <a:pt x="86003" y="329454"/>
                    <a:pt x="84944" y="299291"/>
                    <a:pt x="73038" y="287649"/>
                  </a:cubicBezTo>
                  <a:cubicBezTo>
                    <a:pt x="61132" y="276007"/>
                    <a:pt x="-1045" y="230764"/>
                    <a:pt x="13" y="2352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1" name="フリーフォーム: 図形 1400">
              <a:extLst>
                <a:ext uri="{FF2B5EF4-FFF2-40B4-BE49-F238E27FC236}">
                  <a16:creationId xmlns:a16="http://schemas.microsoft.com/office/drawing/2014/main" id="{E8B3A556-22C7-4229-8B72-86B9FC942E0E}"/>
                </a:ext>
              </a:extLst>
            </p:cNvPr>
            <p:cNvSpPr/>
            <p:nvPr/>
          </p:nvSpPr>
          <p:spPr>
            <a:xfrm>
              <a:off x="4246811" y="4613017"/>
              <a:ext cx="120193" cy="108482"/>
            </a:xfrm>
            <a:custGeom>
              <a:avLst/>
              <a:gdLst>
                <a:gd name="connsiteX0" fmla="*/ 2927 w 120193"/>
                <a:gd name="connsiteY0" fmla="*/ 258 h 108482"/>
                <a:gd name="connsiteX1" fmla="*/ 56902 w 120193"/>
                <a:gd name="connsiteY1" fmla="*/ 47883 h 108482"/>
                <a:gd name="connsiteX2" fmla="*/ 118814 w 120193"/>
                <a:gd name="connsiteY2" fmla="*/ 16133 h 108482"/>
                <a:gd name="connsiteX3" fmla="*/ 96589 w 120193"/>
                <a:gd name="connsiteY3" fmla="*/ 44708 h 108482"/>
                <a:gd name="connsiteX4" fmla="*/ 58489 w 120193"/>
                <a:gd name="connsiteY4" fmla="*/ 60583 h 108482"/>
                <a:gd name="connsiteX5" fmla="*/ 37852 w 120193"/>
                <a:gd name="connsiteY5" fmla="*/ 54233 h 108482"/>
                <a:gd name="connsiteX6" fmla="*/ 4514 w 120193"/>
                <a:gd name="connsiteY6" fmla="*/ 108208 h 108482"/>
                <a:gd name="connsiteX7" fmla="*/ 6102 w 120193"/>
                <a:gd name="connsiteY7" fmla="*/ 73283 h 108482"/>
                <a:gd name="connsiteX8" fmla="*/ 2927 w 120193"/>
                <a:gd name="connsiteY8" fmla="*/ 258 h 10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93" h="108482">
                  <a:moveTo>
                    <a:pt x="2927" y="258"/>
                  </a:moveTo>
                  <a:cubicBezTo>
                    <a:pt x="11394" y="-3975"/>
                    <a:pt x="37588" y="45237"/>
                    <a:pt x="56902" y="47883"/>
                  </a:cubicBezTo>
                  <a:cubicBezTo>
                    <a:pt x="76216" y="50529"/>
                    <a:pt x="112200" y="16662"/>
                    <a:pt x="118814" y="16133"/>
                  </a:cubicBezTo>
                  <a:cubicBezTo>
                    <a:pt x="125428" y="15604"/>
                    <a:pt x="106643" y="37300"/>
                    <a:pt x="96589" y="44708"/>
                  </a:cubicBezTo>
                  <a:cubicBezTo>
                    <a:pt x="86535" y="52116"/>
                    <a:pt x="68279" y="58996"/>
                    <a:pt x="58489" y="60583"/>
                  </a:cubicBezTo>
                  <a:cubicBezTo>
                    <a:pt x="48700" y="62171"/>
                    <a:pt x="46848" y="46296"/>
                    <a:pt x="37852" y="54233"/>
                  </a:cubicBezTo>
                  <a:cubicBezTo>
                    <a:pt x="28856" y="62171"/>
                    <a:pt x="9806" y="105033"/>
                    <a:pt x="4514" y="108208"/>
                  </a:cubicBezTo>
                  <a:cubicBezTo>
                    <a:pt x="-778" y="111383"/>
                    <a:pt x="5044" y="86247"/>
                    <a:pt x="6102" y="73283"/>
                  </a:cubicBezTo>
                  <a:cubicBezTo>
                    <a:pt x="7160" y="60319"/>
                    <a:pt x="-5540" y="4491"/>
                    <a:pt x="2927" y="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2" name="フリーフォーム: 図形 1401">
              <a:extLst>
                <a:ext uri="{FF2B5EF4-FFF2-40B4-BE49-F238E27FC236}">
                  <a16:creationId xmlns:a16="http://schemas.microsoft.com/office/drawing/2014/main" id="{CDA260E0-0A1C-4D79-8148-384113E8F362}"/>
                </a:ext>
              </a:extLst>
            </p:cNvPr>
            <p:cNvSpPr/>
            <p:nvPr/>
          </p:nvSpPr>
          <p:spPr>
            <a:xfrm>
              <a:off x="4373466" y="4344915"/>
              <a:ext cx="144670" cy="262917"/>
            </a:xfrm>
            <a:custGeom>
              <a:avLst/>
              <a:gdLst>
                <a:gd name="connsiteX0" fmla="*/ 97 w 144670"/>
                <a:gd name="connsiteY0" fmla="*/ 73 h 262917"/>
                <a:gd name="connsiteX1" fmla="*/ 66772 w 144670"/>
                <a:gd name="connsiteY1" fmla="*/ 44523 h 262917"/>
                <a:gd name="connsiteX2" fmla="*/ 104872 w 144670"/>
                <a:gd name="connsiteY2" fmla="*/ 128660 h 262917"/>
                <a:gd name="connsiteX3" fmla="*/ 144559 w 144670"/>
                <a:gd name="connsiteY3" fmla="*/ 201685 h 262917"/>
                <a:gd name="connsiteX4" fmla="*/ 117572 w 144670"/>
                <a:gd name="connsiteY4" fmla="*/ 262010 h 262917"/>
                <a:gd name="connsiteX5" fmla="*/ 142972 w 144670"/>
                <a:gd name="connsiteY5" fmla="*/ 231848 h 262917"/>
                <a:gd name="connsiteX6" fmla="*/ 120747 w 144670"/>
                <a:gd name="connsiteY6" fmla="*/ 150885 h 262917"/>
                <a:gd name="connsiteX7" fmla="*/ 82647 w 144670"/>
                <a:gd name="connsiteY7" fmla="*/ 54048 h 262917"/>
                <a:gd name="connsiteX8" fmla="*/ 97 w 144670"/>
                <a:gd name="connsiteY8" fmla="*/ 73 h 26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670" h="262917">
                  <a:moveTo>
                    <a:pt x="97" y="73"/>
                  </a:moveTo>
                  <a:cubicBezTo>
                    <a:pt x="-2549" y="-1515"/>
                    <a:pt x="49309" y="23092"/>
                    <a:pt x="66772" y="44523"/>
                  </a:cubicBezTo>
                  <a:cubicBezTo>
                    <a:pt x="84235" y="65954"/>
                    <a:pt x="91908" y="102466"/>
                    <a:pt x="104872" y="128660"/>
                  </a:cubicBezTo>
                  <a:cubicBezTo>
                    <a:pt x="117836" y="154854"/>
                    <a:pt x="142442" y="179460"/>
                    <a:pt x="144559" y="201685"/>
                  </a:cubicBezTo>
                  <a:cubicBezTo>
                    <a:pt x="146676" y="223910"/>
                    <a:pt x="117836" y="256983"/>
                    <a:pt x="117572" y="262010"/>
                  </a:cubicBezTo>
                  <a:cubicBezTo>
                    <a:pt x="117308" y="267037"/>
                    <a:pt x="142443" y="250369"/>
                    <a:pt x="142972" y="231848"/>
                  </a:cubicBezTo>
                  <a:cubicBezTo>
                    <a:pt x="143501" y="213327"/>
                    <a:pt x="130801" y="180518"/>
                    <a:pt x="120747" y="150885"/>
                  </a:cubicBezTo>
                  <a:cubicBezTo>
                    <a:pt x="110693" y="121252"/>
                    <a:pt x="99316" y="77067"/>
                    <a:pt x="82647" y="54048"/>
                  </a:cubicBezTo>
                  <a:cubicBezTo>
                    <a:pt x="65978" y="31029"/>
                    <a:pt x="2743" y="1661"/>
                    <a:pt x="97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3" name="フリーフォーム: 図形 1402">
              <a:extLst>
                <a:ext uri="{FF2B5EF4-FFF2-40B4-BE49-F238E27FC236}">
                  <a16:creationId xmlns:a16="http://schemas.microsoft.com/office/drawing/2014/main" id="{8E5455E4-2EF7-4450-B835-0DBD250F15F2}"/>
                </a:ext>
              </a:extLst>
            </p:cNvPr>
            <p:cNvSpPr/>
            <p:nvPr/>
          </p:nvSpPr>
          <p:spPr>
            <a:xfrm>
              <a:off x="4368796" y="4403667"/>
              <a:ext cx="103201" cy="117575"/>
            </a:xfrm>
            <a:custGeom>
              <a:avLst/>
              <a:gdLst>
                <a:gd name="connsiteX0" fmla="*/ 4 w 103201"/>
                <a:gd name="connsiteY0" fmla="*/ 58 h 117575"/>
                <a:gd name="connsiteX1" fmla="*/ 65092 w 103201"/>
                <a:gd name="connsiteY1" fmla="*/ 49271 h 117575"/>
                <a:gd name="connsiteX2" fmla="*/ 103192 w 103201"/>
                <a:gd name="connsiteY2" fmla="*/ 117533 h 117575"/>
                <a:gd name="connsiteX3" fmla="*/ 61917 w 103201"/>
                <a:gd name="connsiteY3" fmla="*/ 58796 h 117575"/>
                <a:gd name="connsiteX4" fmla="*/ 4 w 103201"/>
                <a:gd name="connsiteY4" fmla="*/ 58 h 11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201" h="117575">
                  <a:moveTo>
                    <a:pt x="4" y="58"/>
                  </a:moveTo>
                  <a:cubicBezTo>
                    <a:pt x="533" y="-1529"/>
                    <a:pt x="47894" y="29692"/>
                    <a:pt x="65092" y="49271"/>
                  </a:cubicBezTo>
                  <a:cubicBezTo>
                    <a:pt x="82290" y="68850"/>
                    <a:pt x="103721" y="115946"/>
                    <a:pt x="103192" y="117533"/>
                  </a:cubicBezTo>
                  <a:cubicBezTo>
                    <a:pt x="102663" y="119120"/>
                    <a:pt x="78850" y="76258"/>
                    <a:pt x="61917" y="58796"/>
                  </a:cubicBezTo>
                  <a:cubicBezTo>
                    <a:pt x="44984" y="41334"/>
                    <a:pt x="-525" y="1645"/>
                    <a:pt x="4" y="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4" name="フリーフォーム: 図形 1403">
              <a:extLst>
                <a:ext uri="{FF2B5EF4-FFF2-40B4-BE49-F238E27FC236}">
                  <a16:creationId xmlns:a16="http://schemas.microsoft.com/office/drawing/2014/main" id="{DC349F81-379D-44C2-A221-7A73B0C9C5CA}"/>
                </a:ext>
              </a:extLst>
            </p:cNvPr>
            <p:cNvSpPr/>
            <p:nvPr/>
          </p:nvSpPr>
          <p:spPr>
            <a:xfrm>
              <a:off x="4443327" y="4362450"/>
              <a:ext cx="148829" cy="318269"/>
            </a:xfrm>
            <a:custGeom>
              <a:avLst/>
              <a:gdLst>
                <a:gd name="connsiteX0" fmla="*/ 86 w 148829"/>
                <a:gd name="connsiteY0" fmla="*/ 0 h 318269"/>
                <a:gd name="connsiteX1" fmla="*/ 117561 w 148829"/>
                <a:gd name="connsiteY1" fmla="*/ 165100 h 318269"/>
                <a:gd name="connsiteX2" fmla="*/ 122323 w 148829"/>
                <a:gd name="connsiteY2" fmla="*/ 241300 h 318269"/>
                <a:gd name="connsiteX3" fmla="*/ 101686 w 148829"/>
                <a:gd name="connsiteY3" fmla="*/ 288925 h 318269"/>
                <a:gd name="connsiteX4" fmla="*/ 90573 w 148829"/>
                <a:gd name="connsiteY4" fmla="*/ 315913 h 318269"/>
                <a:gd name="connsiteX5" fmla="*/ 138198 w 148829"/>
                <a:gd name="connsiteY5" fmla="*/ 228600 h 318269"/>
                <a:gd name="connsiteX6" fmla="*/ 138198 w 148829"/>
                <a:gd name="connsiteY6" fmla="*/ 165100 h 318269"/>
                <a:gd name="connsiteX7" fmla="*/ 86 w 148829"/>
                <a:gd name="connsiteY7" fmla="*/ 0 h 31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29" h="318269">
                  <a:moveTo>
                    <a:pt x="86" y="0"/>
                  </a:moveTo>
                  <a:cubicBezTo>
                    <a:pt x="-3353" y="0"/>
                    <a:pt x="97188" y="124883"/>
                    <a:pt x="117561" y="165100"/>
                  </a:cubicBezTo>
                  <a:cubicBezTo>
                    <a:pt x="137934" y="205317"/>
                    <a:pt x="124969" y="220663"/>
                    <a:pt x="122323" y="241300"/>
                  </a:cubicBezTo>
                  <a:cubicBezTo>
                    <a:pt x="119677" y="261937"/>
                    <a:pt x="106978" y="276490"/>
                    <a:pt x="101686" y="288925"/>
                  </a:cubicBezTo>
                  <a:cubicBezTo>
                    <a:pt x="96394" y="301360"/>
                    <a:pt x="84488" y="325967"/>
                    <a:pt x="90573" y="315913"/>
                  </a:cubicBezTo>
                  <a:cubicBezTo>
                    <a:pt x="96658" y="305859"/>
                    <a:pt x="130261" y="253735"/>
                    <a:pt x="138198" y="228600"/>
                  </a:cubicBezTo>
                  <a:cubicBezTo>
                    <a:pt x="146135" y="203465"/>
                    <a:pt x="157512" y="199496"/>
                    <a:pt x="138198" y="165100"/>
                  </a:cubicBezTo>
                  <a:cubicBezTo>
                    <a:pt x="118884" y="130704"/>
                    <a:pt x="3525" y="0"/>
                    <a:pt x="8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5" name="フリーフォーム: 図形 1404">
              <a:extLst>
                <a:ext uri="{FF2B5EF4-FFF2-40B4-BE49-F238E27FC236}">
                  <a16:creationId xmlns:a16="http://schemas.microsoft.com/office/drawing/2014/main" id="{656247F2-7525-46F2-8CCC-569A402A6077}"/>
                </a:ext>
              </a:extLst>
            </p:cNvPr>
            <p:cNvSpPr/>
            <p:nvPr/>
          </p:nvSpPr>
          <p:spPr>
            <a:xfrm>
              <a:off x="4552945" y="4368527"/>
              <a:ext cx="160288" cy="111638"/>
            </a:xfrm>
            <a:custGeom>
              <a:avLst/>
              <a:gdLst>
                <a:gd name="connsiteX0" fmla="*/ 5 w 160288"/>
                <a:gd name="connsiteY0" fmla="*/ 273 h 111638"/>
                <a:gd name="connsiteX1" fmla="*/ 104780 w 160288"/>
                <a:gd name="connsiteY1" fmla="*/ 14561 h 111638"/>
                <a:gd name="connsiteX2" fmla="*/ 158755 w 160288"/>
                <a:gd name="connsiteY2" fmla="*/ 111398 h 111638"/>
                <a:gd name="connsiteX3" fmla="*/ 144468 w 160288"/>
                <a:gd name="connsiteY3" fmla="*/ 41548 h 111638"/>
                <a:gd name="connsiteX4" fmla="*/ 133355 w 160288"/>
                <a:gd name="connsiteY4" fmla="*/ 24086 h 111638"/>
                <a:gd name="connsiteX5" fmla="*/ 109543 w 160288"/>
                <a:gd name="connsiteY5" fmla="*/ 6623 h 111638"/>
                <a:gd name="connsiteX6" fmla="*/ 5 w 160288"/>
                <a:gd name="connsiteY6" fmla="*/ 273 h 11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88" h="111638">
                  <a:moveTo>
                    <a:pt x="5" y="273"/>
                  </a:moveTo>
                  <a:cubicBezTo>
                    <a:pt x="-789" y="1596"/>
                    <a:pt x="78322" y="-3960"/>
                    <a:pt x="104780" y="14561"/>
                  </a:cubicBezTo>
                  <a:cubicBezTo>
                    <a:pt x="131238" y="33082"/>
                    <a:pt x="152140" y="106900"/>
                    <a:pt x="158755" y="111398"/>
                  </a:cubicBezTo>
                  <a:cubicBezTo>
                    <a:pt x="165370" y="115896"/>
                    <a:pt x="148701" y="56100"/>
                    <a:pt x="144468" y="41548"/>
                  </a:cubicBezTo>
                  <a:cubicBezTo>
                    <a:pt x="140235" y="26996"/>
                    <a:pt x="139176" y="29907"/>
                    <a:pt x="133355" y="24086"/>
                  </a:cubicBezTo>
                  <a:cubicBezTo>
                    <a:pt x="127534" y="18265"/>
                    <a:pt x="127535" y="10592"/>
                    <a:pt x="109543" y="6623"/>
                  </a:cubicBezTo>
                  <a:cubicBezTo>
                    <a:pt x="91551" y="2654"/>
                    <a:pt x="799" y="-1050"/>
                    <a:pt x="5" y="2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6" name="フリーフォーム: 図形 1405">
              <a:extLst>
                <a:ext uri="{FF2B5EF4-FFF2-40B4-BE49-F238E27FC236}">
                  <a16:creationId xmlns:a16="http://schemas.microsoft.com/office/drawing/2014/main" id="{D1B1834B-129D-47D3-A9BD-F2B25B7F05A7}"/>
                </a:ext>
              </a:extLst>
            </p:cNvPr>
            <p:cNvSpPr/>
            <p:nvPr/>
          </p:nvSpPr>
          <p:spPr>
            <a:xfrm>
              <a:off x="4543130" y="4392533"/>
              <a:ext cx="152815" cy="95367"/>
            </a:xfrm>
            <a:custGeom>
              <a:avLst/>
              <a:gdLst>
                <a:gd name="connsiteX0" fmla="*/ 295 w 152815"/>
                <a:gd name="connsiteY0" fmla="*/ 1667 h 95367"/>
                <a:gd name="connsiteX1" fmla="*/ 111420 w 152815"/>
                <a:gd name="connsiteY1" fmla="*/ 31830 h 95367"/>
                <a:gd name="connsiteX2" fmla="*/ 152695 w 152815"/>
                <a:gd name="connsiteY2" fmla="*/ 95330 h 95367"/>
                <a:gd name="connsiteX3" fmla="*/ 122533 w 152815"/>
                <a:gd name="connsiteY3" fmla="*/ 22305 h 95367"/>
                <a:gd name="connsiteX4" fmla="*/ 79670 w 152815"/>
                <a:gd name="connsiteY4" fmla="*/ 4842 h 95367"/>
                <a:gd name="connsiteX5" fmla="*/ 295 w 152815"/>
                <a:gd name="connsiteY5" fmla="*/ 1667 h 9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815" h="95367">
                  <a:moveTo>
                    <a:pt x="295" y="1667"/>
                  </a:moveTo>
                  <a:cubicBezTo>
                    <a:pt x="5587" y="6165"/>
                    <a:pt x="86020" y="16219"/>
                    <a:pt x="111420" y="31830"/>
                  </a:cubicBezTo>
                  <a:cubicBezTo>
                    <a:pt x="136820" y="47441"/>
                    <a:pt x="150843" y="96917"/>
                    <a:pt x="152695" y="95330"/>
                  </a:cubicBezTo>
                  <a:cubicBezTo>
                    <a:pt x="154547" y="93743"/>
                    <a:pt x="134704" y="37386"/>
                    <a:pt x="122533" y="22305"/>
                  </a:cubicBezTo>
                  <a:cubicBezTo>
                    <a:pt x="110362" y="7224"/>
                    <a:pt x="97132" y="6694"/>
                    <a:pt x="79670" y="4842"/>
                  </a:cubicBezTo>
                  <a:cubicBezTo>
                    <a:pt x="62208" y="2990"/>
                    <a:pt x="-4997" y="-2831"/>
                    <a:pt x="295" y="16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7" name="フリーフォーム: 図形 1406">
              <a:extLst>
                <a:ext uri="{FF2B5EF4-FFF2-40B4-BE49-F238E27FC236}">
                  <a16:creationId xmlns:a16="http://schemas.microsoft.com/office/drawing/2014/main" id="{ECB128B4-FDE2-489C-AB82-D57C8959DE1D}"/>
                </a:ext>
              </a:extLst>
            </p:cNvPr>
            <p:cNvSpPr/>
            <p:nvPr/>
          </p:nvSpPr>
          <p:spPr>
            <a:xfrm>
              <a:off x="4435472" y="4335384"/>
              <a:ext cx="208437" cy="33072"/>
            </a:xfrm>
            <a:custGeom>
              <a:avLst/>
              <a:gdLst>
                <a:gd name="connsiteX0" fmla="*/ 3 w 208437"/>
                <a:gd name="connsiteY0" fmla="*/ 79 h 33072"/>
                <a:gd name="connsiteX1" fmla="*/ 158753 w 208437"/>
                <a:gd name="connsiteY1" fmla="*/ 14366 h 33072"/>
                <a:gd name="connsiteX2" fmla="*/ 207966 w 208437"/>
                <a:gd name="connsiteY2" fmla="*/ 30241 h 33072"/>
                <a:gd name="connsiteX3" fmla="*/ 136528 w 208437"/>
                <a:gd name="connsiteY3" fmla="*/ 30241 h 33072"/>
                <a:gd name="connsiteX4" fmla="*/ 76203 w 208437"/>
                <a:gd name="connsiteY4" fmla="*/ 31829 h 33072"/>
                <a:gd name="connsiteX5" fmla="*/ 153991 w 208437"/>
                <a:gd name="connsiteY5" fmla="*/ 9604 h 33072"/>
                <a:gd name="connsiteX6" fmla="*/ 3 w 208437"/>
                <a:gd name="connsiteY6" fmla="*/ 79 h 3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437" h="33072">
                  <a:moveTo>
                    <a:pt x="3" y="79"/>
                  </a:moveTo>
                  <a:cubicBezTo>
                    <a:pt x="797" y="873"/>
                    <a:pt x="124093" y="9339"/>
                    <a:pt x="158753" y="14366"/>
                  </a:cubicBezTo>
                  <a:cubicBezTo>
                    <a:pt x="193413" y="19393"/>
                    <a:pt x="211670" y="27595"/>
                    <a:pt x="207966" y="30241"/>
                  </a:cubicBezTo>
                  <a:cubicBezTo>
                    <a:pt x="204262" y="32887"/>
                    <a:pt x="158488" y="29976"/>
                    <a:pt x="136528" y="30241"/>
                  </a:cubicBezTo>
                  <a:cubicBezTo>
                    <a:pt x="114568" y="30506"/>
                    <a:pt x="73293" y="35269"/>
                    <a:pt x="76203" y="31829"/>
                  </a:cubicBezTo>
                  <a:cubicBezTo>
                    <a:pt x="79114" y="28390"/>
                    <a:pt x="162458" y="14631"/>
                    <a:pt x="153991" y="9604"/>
                  </a:cubicBezTo>
                  <a:cubicBezTo>
                    <a:pt x="145524" y="4577"/>
                    <a:pt x="-791" y="-715"/>
                    <a:pt x="3" y="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8" name="フリーフォーム: 図形 1407">
              <a:extLst>
                <a:ext uri="{FF2B5EF4-FFF2-40B4-BE49-F238E27FC236}">
                  <a16:creationId xmlns:a16="http://schemas.microsoft.com/office/drawing/2014/main" id="{0337F45F-88A2-49C4-8527-D7EABAFCC547}"/>
                </a:ext>
              </a:extLst>
            </p:cNvPr>
            <p:cNvSpPr/>
            <p:nvPr/>
          </p:nvSpPr>
          <p:spPr>
            <a:xfrm>
              <a:off x="4530535" y="4422658"/>
              <a:ext cx="178831" cy="142858"/>
            </a:xfrm>
            <a:custGeom>
              <a:avLst/>
              <a:gdLst>
                <a:gd name="connsiteX0" fmla="*/ 190 w 178831"/>
                <a:gd name="connsiteY0" fmla="*/ 3292 h 142858"/>
                <a:gd name="connsiteX1" fmla="*/ 100203 w 178831"/>
                <a:gd name="connsiteY1" fmla="*/ 25517 h 142858"/>
                <a:gd name="connsiteX2" fmla="*/ 112903 w 178831"/>
                <a:gd name="connsiteY2" fmla="*/ 69967 h 142858"/>
                <a:gd name="connsiteX3" fmla="*/ 177990 w 178831"/>
                <a:gd name="connsiteY3" fmla="*/ 141405 h 142858"/>
                <a:gd name="connsiteX4" fmla="*/ 147828 w 178831"/>
                <a:gd name="connsiteY4" fmla="*/ 111242 h 142858"/>
                <a:gd name="connsiteX5" fmla="*/ 117665 w 178831"/>
                <a:gd name="connsiteY5" fmla="*/ 31867 h 142858"/>
                <a:gd name="connsiteX6" fmla="*/ 76390 w 178831"/>
                <a:gd name="connsiteY6" fmla="*/ 3292 h 142858"/>
                <a:gd name="connsiteX7" fmla="*/ 190 w 178831"/>
                <a:gd name="connsiteY7" fmla="*/ 3292 h 14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831" h="142858">
                  <a:moveTo>
                    <a:pt x="190" y="3292"/>
                  </a:moveTo>
                  <a:cubicBezTo>
                    <a:pt x="4159" y="6996"/>
                    <a:pt x="81418" y="14405"/>
                    <a:pt x="100203" y="25517"/>
                  </a:cubicBezTo>
                  <a:cubicBezTo>
                    <a:pt x="118989" y="36630"/>
                    <a:pt x="99939" y="50652"/>
                    <a:pt x="112903" y="69967"/>
                  </a:cubicBezTo>
                  <a:cubicBezTo>
                    <a:pt x="125868" y="89282"/>
                    <a:pt x="172169" y="134526"/>
                    <a:pt x="177990" y="141405"/>
                  </a:cubicBezTo>
                  <a:cubicBezTo>
                    <a:pt x="183811" y="148284"/>
                    <a:pt x="157882" y="129498"/>
                    <a:pt x="147828" y="111242"/>
                  </a:cubicBezTo>
                  <a:cubicBezTo>
                    <a:pt x="137774" y="92986"/>
                    <a:pt x="129571" y="49859"/>
                    <a:pt x="117665" y="31867"/>
                  </a:cubicBezTo>
                  <a:cubicBezTo>
                    <a:pt x="105759" y="13875"/>
                    <a:pt x="97557" y="8319"/>
                    <a:pt x="76390" y="3292"/>
                  </a:cubicBezTo>
                  <a:cubicBezTo>
                    <a:pt x="55223" y="-1735"/>
                    <a:pt x="-3779" y="-412"/>
                    <a:pt x="190" y="32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09" name="フリーフォーム: 図形 1408">
              <a:extLst>
                <a:ext uri="{FF2B5EF4-FFF2-40B4-BE49-F238E27FC236}">
                  <a16:creationId xmlns:a16="http://schemas.microsoft.com/office/drawing/2014/main" id="{76D7FF17-7975-431F-BDEF-FFD1E749004D}"/>
                </a:ext>
              </a:extLst>
            </p:cNvPr>
            <p:cNvSpPr/>
            <p:nvPr/>
          </p:nvSpPr>
          <p:spPr>
            <a:xfrm>
              <a:off x="5027613" y="4385988"/>
              <a:ext cx="205140" cy="124956"/>
            </a:xfrm>
            <a:custGeom>
              <a:avLst/>
              <a:gdLst>
                <a:gd name="connsiteX0" fmla="*/ 0 w 205140"/>
                <a:gd name="connsiteY0" fmla="*/ 9800 h 124956"/>
                <a:gd name="connsiteX1" fmla="*/ 114300 w 205140"/>
                <a:gd name="connsiteY1" fmla="*/ 275 h 124956"/>
                <a:gd name="connsiteX2" fmla="*/ 139700 w 205140"/>
                <a:gd name="connsiteY2" fmla="*/ 19325 h 124956"/>
                <a:gd name="connsiteX3" fmla="*/ 195262 w 205140"/>
                <a:gd name="connsiteY3" fmla="*/ 95525 h 124956"/>
                <a:gd name="connsiteX4" fmla="*/ 203200 w 205140"/>
                <a:gd name="connsiteY4" fmla="*/ 124100 h 124956"/>
                <a:gd name="connsiteX5" fmla="*/ 173037 w 205140"/>
                <a:gd name="connsiteY5" fmla="*/ 66950 h 124956"/>
                <a:gd name="connsiteX6" fmla="*/ 122237 w 205140"/>
                <a:gd name="connsiteY6" fmla="*/ 11387 h 124956"/>
                <a:gd name="connsiteX7" fmla="*/ 63500 w 205140"/>
                <a:gd name="connsiteY7" fmla="*/ 14562 h 124956"/>
                <a:gd name="connsiteX8" fmla="*/ 0 w 205140"/>
                <a:gd name="connsiteY8" fmla="*/ 9800 h 12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40" h="124956">
                  <a:moveTo>
                    <a:pt x="0" y="9800"/>
                  </a:moveTo>
                  <a:cubicBezTo>
                    <a:pt x="45508" y="4243"/>
                    <a:pt x="91017" y="-1313"/>
                    <a:pt x="114300" y="275"/>
                  </a:cubicBezTo>
                  <a:cubicBezTo>
                    <a:pt x="137583" y="1862"/>
                    <a:pt x="126206" y="3450"/>
                    <a:pt x="139700" y="19325"/>
                  </a:cubicBezTo>
                  <a:cubicBezTo>
                    <a:pt x="153194" y="35200"/>
                    <a:pt x="184679" y="78063"/>
                    <a:pt x="195262" y="95525"/>
                  </a:cubicBezTo>
                  <a:cubicBezTo>
                    <a:pt x="205845" y="112988"/>
                    <a:pt x="206904" y="128862"/>
                    <a:pt x="203200" y="124100"/>
                  </a:cubicBezTo>
                  <a:cubicBezTo>
                    <a:pt x="199496" y="119338"/>
                    <a:pt x="186531" y="85735"/>
                    <a:pt x="173037" y="66950"/>
                  </a:cubicBezTo>
                  <a:cubicBezTo>
                    <a:pt x="159543" y="48165"/>
                    <a:pt x="140493" y="20118"/>
                    <a:pt x="122237" y="11387"/>
                  </a:cubicBezTo>
                  <a:cubicBezTo>
                    <a:pt x="103981" y="2656"/>
                    <a:pt x="81227" y="13504"/>
                    <a:pt x="63500" y="14562"/>
                  </a:cubicBezTo>
                  <a:lnTo>
                    <a:pt x="0" y="980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0" name="フリーフォーム: 図形 1409">
              <a:extLst>
                <a:ext uri="{FF2B5EF4-FFF2-40B4-BE49-F238E27FC236}">
                  <a16:creationId xmlns:a16="http://schemas.microsoft.com/office/drawing/2014/main" id="{72144805-C52D-46CC-A9A1-800CA3F2DFB5}"/>
                </a:ext>
              </a:extLst>
            </p:cNvPr>
            <p:cNvSpPr/>
            <p:nvPr/>
          </p:nvSpPr>
          <p:spPr>
            <a:xfrm>
              <a:off x="5060780" y="4406803"/>
              <a:ext cx="63686" cy="146250"/>
            </a:xfrm>
            <a:custGeom>
              <a:avLst/>
              <a:gdLst>
                <a:gd name="connsiteX0" fmla="*/ 14458 w 63686"/>
                <a:gd name="connsiteY0" fmla="*/ 97 h 146250"/>
                <a:gd name="connsiteX1" fmla="*/ 14458 w 63686"/>
                <a:gd name="connsiteY1" fmla="*/ 65185 h 146250"/>
                <a:gd name="connsiteX2" fmla="*/ 28745 w 63686"/>
                <a:gd name="connsiteY2" fmla="*/ 93760 h 146250"/>
                <a:gd name="connsiteX3" fmla="*/ 63670 w 63686"/>
                <a:gd name="connsiteY3" fmla="*/ 146147 h 146250"/>
                <a:gd name="connsiteX4" fmla="*/ 23983 w 63686"/>
                <a:gd name="connsiteY4" fmla="*/ 106460 h 146250"/>
                <a:gd name="connsiteX5" fmla="*/ 170 w 63686"/>
                <a:gd name="connsiteY5" fmla="*/ 81060 h 146250"/>
                <a:gd name="connsiteX6" fmla="*/ 14458 w 63686"/>
                <a:gd name="connsiteY6" fmla="*/ 97 h 14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86" h="146250">
                  <a:moveTo>
                    <a:pt x="14458" y="97"/>
                  </a:moveTo>
                  <a:cubicBezTo>
                    <a:pt x="16839" y="-2549"/>
                    <a:pt x="12077" y="49575"/>
                    <a:pt x="14458" y="65185"/>
                  </a:cubicBezTo>
                  <a:cubicBezTo>
                    <a:pt x="16839" y="80795"/>
                    <a:pt x="20543" y="80266"/>
                    <a:pt x="28745" y="93760"/>
                  </a:cubicBezTo>
                  <a:cubicBezTo>
                    <a:pt x="36947" y="107254"/>
                    <a:pt x="64464" y="144030"/>
                    <a:pt x="63670" y="146147"/>
                  </a:cubicBezTo>
                  <a:cubicBezTo>
                    <a:pt x="62876" y="148264"/>
                    <a:pt x="34566" y="117308"/>
                    <a:pt x="23983" y="106460"/>
                  </a:cubicBezTo>
                  <a:cubicBezTo>
                    <a:pt x="13400" y="95612"/>
                    <a:pt x="2022" y="96935"/>
                    <a:pt x="170" y="81060"/>
                  </a:cubicBezTo>
                  <a:cubicBezTo>
                    <a:pt x="-1682" y="65185"/>
                    <a:pt x="12077" y="2743"/>
                    <a:pt x="14458" y="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1" name="フリーフォーム: 図形 1410">
              <a:extLst>
                <a:ext uri="{FF2B5EF4-FFF2-40B4-BE49-F238E27FC236}">
                  <a16:creationId xmlns:a16="http://schemas.microsoft.com/office/drawing/2014/main" id="{5096BE56-6857-4123-BA55-883210D206D9}"/>
                </a:ext>
              </a:extLst>
            </p:cNvPr>
            <p:cNvSpPr/>
            <p:nvPr/>
          </p:nvSpPr>
          <p:spPr>
            <a:xfrm>
              <a:off x="5118095" y="4394200"/>
              <a:ext cx="96999" cy="133111"/>
            </a:xfrm>
            <a:custGeom>
              <a:avLst/>
              <a:gdLst>
                <a:gd name="connsiteX0" fmla="*/ 11118 w 96999"/>
                <a:gd name="connsiteY0" fmla="*/ 0 h 133111"/>
                <a:gd name="connsiteX1" fmla="*/ 11118 w 96999"/>
                <a:gd name="connsiteY1" fmla="*/ 88900 h 133111"/>
                <a:gd name="connsiteX2" fmla="*/ 52393 w 96999"/>
                <a:gd name="connsiteY2" fmla="*/ 117475 h 133111"/>
                <a:gd name="connsiteX3" fmla="*/ 96843 w 96999"/>
                <a:gd name="connsiteY3" fmla="*/ 131763 h 133111"/>
                <a:gd name="connsiteX4" fmla="*/ 65093 w 96999"/>
                <a:gd name="connsiteY4" fmla="*/ 130175 h 133111"/>
                <a:gd name="connsiteX5" fmla="*/ 12705 w 96999"/>
                <a:gd name="connsiteY5" fmla="*/ 111125 h 133111"/>
                <a:gd name="connsiteX6" fmla="*/ 5 w 96999"/>
                <a:gd name="connsiteY6" fmla="*/ 88900 h 133111"/>
                <a:gd name="connsiteX7" fmla="*/ 11118 w 96999"/>
                <a:gd name="connsiteY7" fmla="*/ 0 h 1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999" h="133111">
                  <a:moveTo>
                    <a:pt x="11118" y="0"/>
                  </a:moveTo>
                  <a:cubicBezTo>
                    <a:pt x="12970" y="0"/>
                    <a:pt x="4239" y="69321"/>
                    <a:pt x="11118" y="88900"/>
                  </a:cubicBezTo>
                  <a:cubicBezTo>
                    <a:pt x="17997" y="108479"/>
                    <a:pt x="38106" y="110331"/>
                    <a:pt x="52393" y="117475"/>
                  </a:cubicBezTo>
                  <a:cubicBezTo>
                    <a:pt x="66681" y="124619"/>
                    <a:pt x="94726" y="129646"/>
                    <a:pt x="96843" y="131763"/>
                  </a:cubicBezTo>
                  <a:cubicBezTo>
                    <a:pt x="98960" y="133880"/>
                    <a:pt x="79116" y="133615"/>
                    <a:pt x="65093" y="130175"/>
                  </a:cubicBezTo>
                  <a:cubicBezTo>
                    <a:pt x="51070" y="126735"/>
                    <a:pt x="23553" y="118004"/>
                    <a:pt x="12705" y="111125"/>
                  </a:cubicBezTo>
                  <a:cubicBezTo>
                    <a:pt x="1857" y="104246"/>
                    <a:pt x="269" y="103452"/>
                    <a:pt x="5" y="88900"/>
                  </a:cubicBezTo>
                  <a:cubicBezTo>
                    <a:pt x="-260" y="74348"/>
                    <a:pt x="9266" y="0"/>
                    <a:pt x="111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2" name="フリーフォーム: 図形 1411">
              <a:extLst>
                <a:ext uri="{FF2B5EF4-FFF2-40B4-BE49-F238E27FC236}">
                  <a16:creationId xmlns:a16="http://schemas.microsoft.com/office/drawing/2014/main" id="{4984E560-D1C3-4A35-BBA9-425186F456F8}"/>
                </a:ext>
              </a:extLst>
            </p:cNvPr>
            <p:cNvSpPr/>
            <p:nvPr/>
          </p:nvSpPr>
          <p:spPr>
            <a:xfrm>
              <a:off x="5268528" y="4357884"/>
              <a:ext cx="192621" cy="238149"/>
            </a:xfrm>
            <a:custGeom>
              <a:avLst/>
              <a:gdLst>
                <a:gd name="connsiteX0" fmla="*/ 3560 w 192621"/>
                <a:gd name="connsiteY0" fmla="*/ 1391 h 238149"/>
                <a:gd name="connsiteX1" fmla="*/ 40072 w 192621"/>
                <a:gd name="connsiteY1" fmla="*/ 41079 h 238149"/>
                <a:gd name="connsiteX2" fmla="*/ 144847 w 192621"/>
                <a:gd name="connsiteY2" fmla="*/ 96641 h 238149"/>
                <a:gd name="connsiteX3" fmla="*/ 178185 w 192621"/>
                <a:gd name="connsiteY3" fmla="*/ 155379 h 238149"/>
                <a:gd name="connsiteX4" fmla="*/ 192472 w 192621"/>
                <a:gd name="connsiteY4" fmla="*/ 237929 h 238149"/>
                <a:gd name="connsiteX5" fmla="*/ 170247 w 192621"/>
                <a:gd name="connsiteY5" fmla="*/ 177604 h 238149"/>
                <a:gd name="connsiteX6" fmla="*/ 140085 w 192621"/>
                <a:gd name="connsiteY6" fmla="*/ 117279 h 238149"/>
                <a:gd name="connsiteX7" fmla="*/ 119447 w 192621"/>
                <a:gd name="connsiteY7" fmla="*/ 91879 h 238149"/>
                <a:gd name="connsiteX8" fmla="*/ 3560 w 192621"/>
                <a:gd name="connsiteY8" fmla="*/ 1391 h 23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21" h="238149">
                  <a:moveTo>
                    <a:pt x="3560" y="1391"/>
                  </a:moveTo>
                  <a:cubicBezTo>
                    <a:pt x="-9669" y="-7076"/>
                    <a:pt x="16524" y="25204"/>
                    <a:pt x="40072" y="41079"/>
                  </a:cubicBezTo>
                  <a:cubicBezTo>
                    <a:pt x="63620" y="56954"/>
                    <a:pt x="121828" y="77591"/>
                    <a:pt x="144847" y="96641"/>
                  </a:cubicBezTo>
                  <a:cubicBezTo>
                    <a:pt x="167866" y="115691"/>
                    <a:pt x="170248" y="131831"/>
                    <a:pt x="178185" y="155379"/>
                  </a:cubicBezTo>
                  <a:cubicBezTo>
                    <a:pt x="186122" y="178927"/>
                    <a:pt x="193795" y="234225"/>
                    <a:pt x="192472" y="237929"/>
                  </a:cubicBezTo>
                  <a:cubicBezTo>
                    <a:pt x="191149" y="241633"/>
                    <a:pt x="178978" y="197712"/>
                    <a:pt x="170247" y="177604"/>
                  </a:cubicBezTo>
                  <a:cubicBezTo>
                    <a:pt x="161516" y="157496"/>
                    <a:pt x="148552" y="131567"/>
                    <a:pt x="140085" y="117279"/>
                  </a:cubicBezTo>
                  <a:cubicBezTo>
                    <a:pt x="131618" y="102991"/>
                    <a:pt x="137968" y="106960"/>
                    <a:pt x="119447" y="91879"/>
                  </a:cubicBezTo>
                  <a:cubicBezTo>
                    <a:pt x="100926" y="76798"/>
                    <a:pt x="16789" y="9858"/>
                    <a:pt x="3560" y="13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3" name="フリーフォーム: 図形 1412">
              <a:extLst>
                <a:ext uri="{FF2B5EF4-FFF2-40B4-BE49-F238E27FC236}">
                  <a16:creationId xmlns:a16="http://schemas.microsoft.com/office/drawing/2014/main" id="{DABE9800-2439-4DB8-AE03-5B5BEE212287}"/>
                </a:ext>
              </a:extLst>
            </p:cNvPr>
            <p:cNvSpPr/>
            <p:nvPr/>
          </p:nvSpPr>
          <p:spPr>
            <a:xfrm>
              <a:off x="5321300" y="4337040"/>
              <a:ext cx="157903" cy="233961"/>
            </a:xfrm>
            <a:custGeom>
              <a:avLst/>
              <a:gdLst>
                <a:gd name="connsiteX0" fmla="*/ 0 w 157903"/>
                <a:gd name="connsiteY0" fmla="*/ 10 h 233961"/>
                <a:gd name="connsiteX1" fmla="*/ 117475 w 157903"/>
                <a:gd name="connsiteY1" fmla="*/ 84148 h 233961"/>
                <a:gd name="connsiteX2" fmla="*/ 157163 w 157903"/>
                <a:gd name="connsiteY2" fmla="*/ 231785 h 233961"/>
                <a:gd name="connsiteX3" fmla="*/ 141288 w 157903"/>
                <a:gd name="connsiteY3" fmla="*/ 166698 h 233961"/>
                <a:gd name="connsiteX4" fmla="*/ 115888 w 157903"/>
                <a:gd name="connsiteY4" fmla="*/ 88910 h 233961"/>
                <a:gd name="connsiteX5" fmla="*/ 0 w 157903"/>
                <a:gd name="connsiteY5" fmla="*/ 10 h 23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903" h="233961">
                  <a:moveTo>
                    <a:pt x="0" y="10"/>
                  </a:moveTo>
                  <a:cubicBezTo>
                    <a:pt x="265" y="-784"/>
                    <a:pt x="91281" y="45519"/>
                    <a:pt x="117475" y="84148"/>
                  </a:cubicBezTo>
                  <a:cubicBezTo>
                    <a:pt x="143669" y="122777"/>
                    <a:pt x="153194" y="218027"/>
                    <a:pt x="157163" y="231785"/>
                  </a:cubicBezTo>
                  <a:cubicBezTo>
                    <a:pt x="161132" y="245543"/>
                    <a:pt x="148167" y="190510"/>
                    <a:pt x="141288" y="166698"/>
                  </a:cubicBezTo>
                  <a:cubicBezTo>
                    <a:pt x="134409" y="142886"/>
                    <a:pt x="139965" y="116162"/>
                    <a:pt x="115888" y="88910"/>
                  </a:cubicBezTo>
                  <a:cubicBezTo>
                    <a:pt x="91811" y="61658"/>
                    <a:pt x="-265" y="804"/>
                    <a:pt x="0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4" name="フリーフォーム: 図形 1413">
              <a:extLst>
                <a:ext uri="{FF2B5EF4-FFF2-40B4-BE49-F238E27FC236}">
                  <a16:creationId xmlns:a16="http://schemas.microsoft.com/office/drawing/2014/main" id="{6D8B6BA6-9725-45B7-B70D-9EA89635584C}"/>
                </a:ext>
              </a:extLst>
            </p:cNvPr>
            <p:cNvSpPr/>
            <p:nvPr/>
          </p:nvSpPr>
          <p:spPr>
            <a:xfrm>
              <a:off x="5176956" y="4327417"/>
              <a:ext cx="203717" cy="270284"/>
            </a:xfrm>
            <a:custGeom>
              <a:avLst/>
              <a:gdLst>
                <a:gd name="connsiteX0" fmla="*/ 117357 w 203717"/>
                <a:gd name="connsiteY0" fmla="*/ 108 h 270284"/>
                <a:gd name="connsiteX1" fmla="*/ 7819 w 203717"/>
                <a:gd name="connsiteY1" fmla="*/ 47733 h 270284"/>
                <a:gd name="connsiteX2" fmla="*/ 15757 w 203717"/>
                <a:gd name="connsiteY2" fmla="*/ 76308 h 270284"/>
                <a:gd name="connsiteX3" fmla="*/ 71319 w 203717"/>
                <a:gd name="connsiteY3" fmla="*/ 138221 h 270284"/>
                <a:gd name="connsiteX4" fmla="*/ 123707 w 203717"/>
                <a:gd name="connsiteY4" fmla="*/ 223946 h 270284"/>
                <a:gd name="connsiteX5" fmla="*/ 203082 w 203717"/>
                <a:gd name="connsiteY5" fmla="*/ 269983 h 270284"/>
                <a:gd name="connsiteX6" fmla="*/ 158632 w 203717"/>
                <a:gd name="connsiteY6" fmla="*/ 241408 h 270284"/>
                <a:gd name="connsiteX7" fmla="*/ 115769 w 203717"/>
                <a:gd name="connsiteY7" fmla="*/ 193783 h 270284"/>
                <a:gd name="connsiteX8" fmla="*/ 15757 w 203717"/>
                <a:gd name="connsiteY8" fmla="*/ 62021 h 270284"/>
                <a:gd name="connsiteX9" fmla="*/ 117357 w 203717"/>
                <a:gd name="connsiteY9" fmla="*/ 108 h 2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717" h="270284">
                  <a:moveTo>
                    <a:pt x="117357" y="108"/>
                  </a:moveTo>
                  <a:cubicBezTo>
                    <a:pt x="116034" y="-2273"/>
                    <a:pt x="24752" y="35033"/>
                    <a:pt x="7819" y="47733"/>
                  </a:cubicBezTo>
                  <a:cubicBezTo>
                    <a:pt x="-9114" y="60433"/>
                    <a:pt x="5174" y="61227"/>
                    <a:pt x="15757" y="76308"/>
                  </a:cubicBezTo>
                  <a:cubicBezTo>
                    <a:pt x="26340" y="91389"/>
                    <a:pt x="53327" y="113615"/>
                    <a:pt x="71319" y="138221"/>
                  </a:cubicBezTo>
                  <a:cubicBezTo>
                    <a:pt x="89311" y="162827"/>
                    <a:pt x="101746" y="201986"/>
                    <a:pt x="123707" y="223946"/>
                  </a:cubicBezTo>
                  <a:cubicBezTo>
                    <a:pt x="145668" y="245906"/>
                    <a:pt x="197261" y="267073"/>
                    <a:pt x="203082" y="269983"/>
                  </a:cubicBezTo>
                  <a:cubicBezTo>
                    <a:pt x="208903" y="272893"/>
                    <a:pt x="173184" y="254108"/>
                    <a:pt x="158632" y="241408"/>
                  </a:cubicBezTo>
                  <a:cubicBezTo>
                    <a:pt x="144080" y="228708"/>
                    <a:pt x="139581" y="223681"/>
                    <a:pt x="115769" y="193783"/>
                  </a:cubicBezTo>
                  <a:cubicBezTo>
                    <a:pt x="91957" y="163885"/>
                    <a:pt x="17874" y="91654"/>
                    <a:pt x="15757" y="62021"/>
                  </a:cubicBezTo>
                  <a:cubicBezTo>
                    <a:pt x="13640" y="32388"/>
                    <a:pt x="118680" y="2489"/>
                    <a:pt x="117357" y="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5" name="フリーフォーム: 図形 1414">
              <a:extLst>
                <a:ext uri="{FF2B5EF4-FFF2-40B4-BE49-F238E27FC236}">
                  <a16:creationId xmlns:a16="http://schemas.microsoft.com/office/drawing/2014/main" id="{BD506840-764A-4B94-81D5-BA32F75EF03D}"/>
                </a:ext>
              </a:extLst>
            </p:cNvPr>
            <p:cNvSpPr/>
            <p:nvPr/>
          </p:nvSpPr>
          <p:spPr>
            <a:xfrm>
              <a:off x="4992592" y="4554536"/>
              <a:ext cx="126421" cy="311354"/>
            </a:xfrm>
            <a:custGeom>
              <a:avLst/>
              <a:gdLst>
                <a:gd name="connsiteX0" fmla="*/ 104871 w 126421"/>
                <a:gd name="connsiteY0" fmla="*/ 2 h 311354"/>
                <a:gd name="connsiteX1" fmla="*/ 125508 w 126421"/>
                <a:gd name="connsiteY1" fmla="*/ 123827 h 311354"/>
                <a:gd name="connsiteX2" fmla="*/ 69946 w 126421"/>
                <a:gd name="connsiteY2" fmla="*/ 228602 h 311354"/>
                <a:gd name="connsiteX3" fmla="*/ 96 w 126421"/>
                <a:gd name="connsiteY3" fmla="*/ 311152 h 311354"/>
                <a:gd name="connsiteX4" fmla="*/ 55658 w 126421"/>
                <a:gd name="connsiteY4" fmla="*/ 249239 h 311354"/>
                <a:gd name="connsiteX5" fmla="*/ 93758 w 126421"/>
                <a:gd name="connsiteY5" fmla="*/ 166689 h 311354"/>
                <a:gd name="connsiteX6" fmla="*/ 109633 w 126421"/>
                <a:gd name="connsiteY6" fmla="*/ 120652 h 311354"/>
                <a:gd name="connsiteX7" fmla="*/ 104871 w 126421"/>
                <a:gd name="connsiteY7" fmla="*/ 2 h 31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21" h="311354">
                  <a:moveTo>
                    <a:pt x="104871" y="2"/>
                  </a:moveTo>
                  <a:cubicBezTo>
                    <a:pt x="107517" y="531"/>
                    <a:pt x="131329" y="85727"/>
                    <a:pt x="125508" y="123827"/>
                  </a:cubicBezTo>
                  <a:cubicBezTo>
                    <a:pt x="119687" y="161927"/>
                    <a:pt x="90848" y="197381"/>
                    <a:pt x="69946" y="228602"/>
                  </a:cubicBezTo>
                  <a:cubicBezTo>
                    <a:pt x="49044" y="259823"/>
                    <a:pt x="2477" y="307713"/>
                    <a:pt x="96" y="311152"/>
                  </a:cubicBezTo>
                  <a:cubicBezTo>
                    <a:pt x="-2285" y="314592"/>
                    <a:pt x="40048" y="273316"/>
                    <a:pt x="55658" y="249239"/>
                  </a:cubicBezTo>
                  <a:cubicBezTo>
                    <a:pt x="71268" y="225162"/>
                    <a:pt x="84762" y="188120"/>
                    <a:pt x="93758" y="166689"/>
                  </a:cubicBezTo>
                  <a:cubicBezTo>
                    <a:pt x="102754" y="145258"/>
                    <a:pt x="106987" y="146846"/>
                    <a:pt x="109633" y="120652"/>
                  </a:cubicBezTo>
                  <a:cubicBezTo>
                    <a:pt x="112279" y="94458"/>
                    <a:pt x="102225" y="-527"/>
                    <a:pt x="104871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6" name="フリーフォーム: 図形 1415">
              <a:extLst>
                <a:ext uri="{FF2B5EF4-FFF2-40B4-BE49-F238E27FC236}">
                  <a16:creationId xmlns:a16="http://schemas.microsoft.com/office/drawing/2014/main" id="{B1A55EDB-08D8-4DB2-B674-759680164353}"/>
                </a:ext>
              </a:extLst>
            </p:cNvPr>
            <p:cNvSpPr/>
            <p:nvPr/>
          </p:nvSpPr>
          <p:spPr>
            <a:xfrm>
              <a:off x="4910083" y="4706931"/>
              <a:ext cx="101836" cy="151294"/>
            </a:xfrm>
            <a:custGeom>
              <a:avLst/>
              <a:gdLst>
                <a:gd name="connsiteX0" fmla="*/ 101655 w 101836"/>
                <a:gd name="connsiteY0" fmla="*/ 7 h 151294"/>
                <a:gd name="connsiteX1" fmla="*/ 52442 w 101836"/>
                <a:gd name="connsiteY1" fmla="*/ 82557 h 151294"/>
                <a:gd name="connsiteX2" fmla="*/ 55 w 101836"/>
                <a:gd name="connsiteY2" fmla="*/ 150819 h 151294"/>
                <a:gd name="connsiteX3" fmla="*/ 42917 w 101836"/>
                <a:gd name="connsiteY3" fmla="*/ 111132 h 151294"/>
                <a:gd name="connsiteX4" fmla="*/ 68317 w 101836"/>
                <a:gd name="connsiteY4" fmla="*/ 77794 h 151294"/>
                <a:gd name="connsiteX5" fmla="*/ 101655 w 101836"/>
                <a:gd name="connsiteY5" fmla="*/ 7 h 15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836" h="151294">
                  <a:moveTo>
                    <a:pt x="101655" y="7"/>
                  </a:moveTo>
                  <a:cubicBezTo>
                    <a:pt x="99009" y="801"/>
                    <a:pt x="69375" y="57422"/>
                    <a:pt x="52442" y="82557"/>
                  </a:cubicBezTo>
                  <a:cubicBezTo>
                    <a:pt x="35509" y="107692"/>
                    <a:pt x="1642" y="146057"/>
                    <a:pt x="55" y="150819"/>
                  </a:cubicBezTo>
                  <a:cubicBezTo>
                    <a:pt x="-1532" y="155581"/>
                    <a:pt x="31540" y="123303"/>
                    <a:pt x="42917" y="111132"/>
                  </a:cubicBezTo>
                  <a:cubicBezTo>
                    <a:pt x="54294" y="98961"/>
                    <a:pt x="59321" y="96050"/>
                    <a:pt x="68317" y="77794"/>
                  </a:cubicBezTo>
                  <a:cubicBezTo>
                    <a:pt x="77313" y="59538"/>
                    <a:pt x="104301" y="-787"/>
                    <a:pt x="101655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7" name="フリーフォーム: 図形 1416">
              <a:extLst>
                <a:ext uri="{FF2B5EF4-FFF2-40B4-BE49-F238E27FC236}">
                  <a16:creationId xmlns:a16="http://schemas.microsoft.com/office/drawing/2014/main" id="{09EA4256-1890-44B2-9C99-FC47EAF43FFE}"/>
                </a:ext>
              </a:extLst>
            </p:cNvPr>
            <p:cNvSpPr/>
            <p:nvPr/>
          </p:nvSpPr>
          <p:spPr>
            <a:xfrm>
              <a:off x="4768850" y="4443764"/>
              <a:ext cx="192616" cy="37802"/>
            </a:xfrm>
            <a:custGeom>
              <a:avLst/>
              <a:gdLst>
                <a:gd name="connsiteX0" fmla="*/ 0 w 192616"/>
                <a:gd name="connsiteY0" fmla="*/ 37749 h 37802"/>
                <a:gd name="connsiteX1" fmla="*/ 104775 w 192616"/>
                <a:gd name="connsiteY1" fmla="*/ 12349 h 37802"/>
                <a:gd name="connsiteX2" fmla="*/ 192088 w 192616"/>
                <a:gd name="connsiteY2" fmla="*/ 18699 h 37802"/>
                <a:gd name="connsiteX3" fmla="*/ 139700 w 192616"/>
                <a:gd name="connsiteY3" fmla="*/ 1236 h 37802"/>
                <a:gd name="connsiteX4" fmla="*/ 106363 w 192616"/>
                <a:gd name="connsiteY4" fmla="*/ 4411 h 37802"/>
                <a:gd name="connsiteX5" fmla="*/ 0 w 192616"/>
                <a:gd name="connsiteY5" fmla="*/ 37749 h 3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616" h="37802">
                  <a:moveTo>
                    <a:pt x="0" y="37749"/>
                  </a:moveTo>
                  <a:cubicBezTo>
                    <a:pt x="-265" y="39072"/>
                    <a:pt x="72760" y="15524"/>
                    <a:pt x="104775" y="12349"/>
                  </a:cubicBezTo>
                  <a:cubicBezTo>
                    <a:pt x="136790" y="9174"/>
                    <a:pt x="186267" y="20551"/>
                    <a:pt x="192088" y="18699"/>
                  </a:cubicBezTo>
                  <a:cubicBezTo>
                    <a:pt x="197909" y="16847"/>
                    <a:pt x="153987" y="3617"/>
                    <a:pt x="139700" y="1236"/>
                  </a:cubicBezTo>
                  <a:cubicBezTo>
                    <a:pt x="125413" y="-1145"/>
                    <a:pt x="124619" y="-87"/>
                    <a:pt x="106363" y="4411"/>
                  </a:cubicBezTo>
                  <a:cubicBezTo>
                    <a:pt x="88107" y="8909"/>
                    <a:pt x="265" y="36426"/>
                    <a:pt x="0" y="377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8" name="フリーフォーム: 図形 1417">
              <a:extLst>
                <a:ext uri="{FF2B5EF4-FFF2-40B4-BE49-F238E27FC236}">
                  <a16:creationId xmlns:a16="http://schemas.microsoft.com/office/drawing/2014/main" id="{1C0EA0DA-EC4E-4E33-9D20-0BE0308DA906}"/>
                </a:ext>
              </a:extLst>
            </p:cNvPr>
            <p:cNvSpPr/>
            <p:nvPr/>
          </p:nvSpPr>
          <p:spPr>
            <a:xfrm>
              <a:off x="4773583" y="4417660"/>
              <a:ext cx="182147" cy="59168"/>
            </a:xfrm>
            <a:custGeom>
              <a:avLst/>
              <a:gdLst>
                <a:gd name="connsiteX0" fmla="*/ 30 w 182147"/>
                <a:gd name="connsiteY0" fmla="*/ 59090 h 59168"/>
                <a:gd name="connsiteX1" fmla="*/ 55592 w 182147"/>
                <a:gd name="connsiteY1" fmla="*/ 1940 h 59168"/>
                <a:gd name="connsiteX2" fmla="*/ 179417 w 182147"/>
                <a:gd name="connsiteY2" fmla="*/ 13053 h 59168"/>
                <a:gd name="connsiteX3" fmla="*/ 134967 w 182147"/>
                <a:gd name="connsiteY3" fmla="*/ 9878 h 59168"/>
                <a:gd name="connsiteX4" fmla="*/ 61942 w 182147"/>
                <a:gd name="connsiteY4" fmla="*/ 14640 h 59168"/>
                <a:gd name="connsiteX5" fmla="*/ 30 w 182147"/>
                <a:gd name="connsiteY5" fmla="*/ 59090 h 5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47" h="59168">
                  <a:moveTo>
                    <a:pt x="30" y="59090"/>
                  </a:moveTo>
                  <a:cubicBezTo>
                    <a:pt x="-1028" y="56973"/>
                    <a:pt x="25694" y="9613"/>
                    <a:pt x="55592" y="1940"/>
                  </a:cubicBezTo>
                  <a:cubicBezTo>
                    <a:pt x="85490" y="-5733"/>
                    <a:pt x="166188" y="11730"/>
                    <a:pt x="179417" y="13053"/>
                  </a:cubicBezTo>
                  <a:cubicBezTo>
                    <a:pt x="192646" y="14376"/>
                    <a:pt x="154546" y="9614"/>
                    <a:pt x="134967" y="9878"/>
                  </a:cubicBezTo>
                  <a:cubicBezTo>
                    <a:pt x="115388" y="10142"/>
                    <a:pt x="80727" y="9613"/>
                    <a:pt x="61942" y="14640"/>
                  </a:cubicBezTo>
                  <a:cubicBezTo>
                    <a:pt x="43157" y="19667"/>
                    <a:pt x="1088" y="61207"/>
                    <a:pt x="30" y="590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19" name="フリーフォーム: 図形 1418">
              <a:extLst>
                <a:ext uri="{FF2B5EF4-FFF2-40B4-BE49-F238E27FC236}">
                  <a16:creationId xmlns:a16="http://schemas.microsoft.com/office/drawing/2014/main" id="{B1E3AC33-572D-43C2-B62E-F56A5A32CC6C}"/>
                </a:ext>
              </a:extLst>
            </p:cNvPr>
            <p:cNvSpPr/>
            <p:nvPr/>
          </p:nvSpPr>
          <p:spPr>
            <a:xfrm>
              <a:off x="4728919" y="4408542"/>
              <a:ext cx="162388" cy="69813"/>
            </a:xfrm>
            <a:custGeom>
              <a:avLst/>
              <a:gdLst>
                <a:gd name="connsiteX0" fmla="*/ 244 w 162388"/>
                <a:gd name="connsiteY0" fmla="*/ 69796 h 69813"/>
                <a:gd name="connsiteX1" fmla="*/ 68506 w 162388"/>
                <a:gd name="connsiteY1" fmla="*/ 7883 h 69813"/>
                <a:gd name="connsiteX2" fmla="*/ 162169 w 162388"/>
                <a:gd name="connsiteY2" fmla="*/ 1533 h 69813"/>
                <a:gd name="connsiteX3" fmla="*/ 92319 w 162388"/>
                <a:gd name="connsiteY3" fmla="*/ 14233 h 69813"/>
                <a:gd name="connsiteX4" fmla="*/ 244 w 162388"/>
                <a:gd name="connsiteY4" fmla="*/ 69796 h 6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388" h="69813">
                  <a:moveTo>
                    <a:pt x="244" y="69796"/>
                  </a:moveTo>
                  <a:cubicBezTo>
                    <a:pt x="-3725" y="68738"/>
                    <a:pt x="41519" y="19260"/>
                    <a:pt x="68506" y="7883"/>
                  </a:cubicBezTo>
                  <a:cubicBezTo>
                    <a:pt x="95493" y="-3494"/>
                    <a:pt x="158200" y="475"/>
                    <a:pt x="162169" y="1533"/>
                  </a:cubicBezTo>
                  <a:cubicBezTo>
                    <a:pt x="166138" y="2591"/>
                    <a:pt x="115338" y="5766"/>
                    <a:pt x="92319" y="14233"/>
                  </a:cubicBezTo>
                  <a:cubicBezTo>
                    <a:pt x="69300" y="22700"/>
                    <a:pt x="4213" y="70854"/>
                    <a:pt x="244" y="697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0" name="フリーフォーム: 図形 1419">
              <a:extLst>
                <a:ext uri="{FF2B5EF4-FFF2-40B4-BE49-F238E27FC236}">
                  <a16:creationId xmlns:a16="http://schemas.microsoft.com/office/drawing/2014/main" id="{F0DEA934-08CC-46B2-9538-81EF8ED72F35}"/>
                </a:ext>
              </a:extLst>
            </p:cNvPr>
            <p:cNvSpPr/>
            <p:nvPr/>
          </p:nvSpPr>
          <p:spPr>
            <a:xfrm>
              <a:off x="4757030" y="4308467"/>
              <a:ext cx="61415" cy="101450"/>
            </a:xfrm>
            <a:custGeom>
              <a:avLst/>
              <a:gdLst>
                <a:gd name="connsiteX0" fmla="*/ 8645 w 61415"/>
                <a:gd name="connsiteY0" fmla="*/ 8 h 101450"/>
                <a:gd name="connsiteX1" fmla="*/ 13408 w 61415"/>
                <a:gd name="connsiteY1" fmla="*/ 68271 h 101450"/>
                <a:gd name="connsiteX2" fmla="*/ 61033 w 61415"/>
                <a:gd name="connsiteY2" fmla="*/ 100021 h 101450"/>
                <a:gd name="connsiteX3" fmla="*/ 34045 w 61415"/>
                <a:gd name="connsiteY3" fmla="*/ 93671 h 101450"/>
                <a:gd name="connsiteX4" fmla="*/ 2295 w 61415"/>
                <a:gd name="connsiteY4" fmla="*/ 73033 h 101450"/>
                <a:gd name="connsiteX5" fmla="*/ 8645 w 61415"/>
                <a:gd name="connsiteY5" fmla="*/ 8 h 10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15" h="101450">
                  <a:moveTo>
                    <a:pt x="8645" y="8"/>
                  </a:moveTo>
                  <a:cubicBezTo>
                    <a:pt x="10497" y="-786"/>
                    <a:pt x="4677" y="51602"/>
                    <a:pt x="13408" y="68271"/>
                  </a:cubicBezTo>
                  <a:cubicBezTo>
                    <a:pt x="22139" y="84940"/>
                    <a:pt x="57594" y="95788"/>
                    <a:pt x="61033" y="100021"/>
                  </a:cubicBezTo>
                  <a:cubicBezTo>
                    <a:pt x="64472" y="104254"/>
                    <a:pt x="43835" y="98169"/>
                    <a:pt x="34045" y="93671"/>
                  </a:cubicBezTo>
                  <a:cubicBezTo>
                    <a:pt x="24255" y="89173"/>
                    <a:pt x="9439" y="86262"/>
                    <a:pt x="2295" y="73033"/>
                  </a:cubicBezTo>
                  <a:cubicBezTo>
                    <a:pt x="-4849" y="59804"/>
                    <a:pt x="6793" y="802"/>
                    <a:pt x="8645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1" name="フリーフォーム: 図形 1420">
              <a:extLst>
                <a:ext uri="{FF2B5EF4-FFF2-40B4-BE49-F238E27FC236}">
                  <a16:creationId xmlns:a16="http://schemas.microsoft.com/office/drawing/2014/main" id="{ED007197-AEE1-49F2-8A32-C59339273F32}"/>
                </a:ext>
              </a:extLst>
            </p:cNvPr>
            <p:cNvSpPr/>
            <p:nvPr/>
          </p:nvSpPr>
          <p:spPr>
            <a:xfrm>
              <a:off x="4777839" y="4291006"/>
              <a:ext cx="54599" cy="125486"/>
            </a:xfrm>
            <a:custGeom>
              <a:avLst/>
              <a:gdLst>
                <a:gd name="connsiteX0" fmla="*/ 19586 w 54599"/>
                <a:gd name="connsiteY0" fmla="*/ 7 h 125486"/>
                <a:gd name="connsiteX1" fmla="*/ 22761 w 54599"/>
                <a:gd name="connsiteY1" fmla="*/ 82557 h 125486"/>
                <a:gd name="connsiteX2" fmla="*/ 54511 w 54599"/>
                <a:gd name="connsiteY2" fmla="*/ 125419 h 125486"/>
                <a:gd name="connsiteX3" fmla="*/ 11649 w 54599"/>
                <a:gd name="connsiteY3" fmla="*/ 92082 h 125486"/>
                <a:gd name="connsiteX4" fmla="*/ 536 w 54599"/>
                <a:gd name="connsiteY4" fmla="*/ 77794 h 125486"/>
                <a:gd name="connsiteX5" fmla="*/ 19586 w 54599"/>
                <a:gd name="connsiteY5" fmla="*/ 7 h 1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99" h="125486">
                  <a:moveTo>
                    <a:pt x="19586" y="7"/>
                  </a:moveTo>
                  <a:cubicBezTo>
                    <a:pt x="23290" y="801"/>
                    <a:pt x="16940" y="61655"/>
                    <a:pt x="22761" y="82557"/>
                  </a:cubicBezTo>
                  <a:cubicBezTo>
                    <a:pt x="28582" y="103459"/>
                    <a:pt x="56363" y="123832"/>
                    <a:pt x="54511" y="125419"/>
                  </a:cubicBezTo>
                  <a:cubicBezTo>
                    <a:pt x="52659" y="127006"/>
                    <a:pt x="20645" y="100020"/>
                    <a:pt x="11649" y="92082"/>
                  </a:cubicBezTo>
                  <a:cubicBezTo>
                    <a:pt x="2653" y="84145"/>
                    <a:pt x="-1581" y="92611"/>
                    <a:pt x="536" y="77794"/>
                  </a:cubicBezTo>
                  <a:cubicBezTo>
                    <a:pt x="2653" y="62977"/>
                    <a:pt x="15882" y="-787"/>
                    <a:pt x="19586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2" name="フリーフォーム: 図形 1421">
              <a:extLst>
                <a:ext uri="{FF2B5EF4-FFF2-40B4-BE49-F238E27FC236}">
                  <a16:creationId xmlns:a16="http://schemas.microsoft.com/office/drawing/2014/main" id="{D5E93D6D-9422-4C34-8CCA-A829E9AF8A7B}"/>
                </a:ext>
              </a:extLst>
            </p:cNvPr>
            <p:cNvSpPr/>
            <p:nvPr/>
          </p:nvSpPr>
          <p:spPr>
            <a:xfrm>
              <a:off x="4668657" y="4694121"/>
              <a:ext cx="222676" cy="139902"/>
            </a:xfrm>
            <a:custGeom>
              <a:avLst/>
              <a:gdLst>
                <a:gd name="connsiteX0" fmla="*/ 181 w 222676"/>
                <a:gd name="connsiteY0" fmla="*/ 127117 h 139902"/>
                <a:gd name="connsiteX1" fmla="*/ 120831 w 222676"/>
                <a:gd name="connsiteY1" fmla="*/ 41392 h 139902"/>
                <a:gd name="connsiteX2" fmla="*/ 211318 w 222676"/>
                <a:gd name="connsiteY2" fmla="*/ 6467 h 139902"/>
                <a:gd name="connsiteX3" fmla="*/ 220843 w 222676"/>
                <a:gd name="connsiteY3" fmla="*/ 23929 h 139902"/>
                <a:gd name="connsiteX4" fmla="*/ 220843 w 222676"/>
                <a:gd name="connsiteY4" fmla="*/ 63617 h 139902"/>
                <a:gd name="connsiteX5" fmla="*/ 201793 w 222676"/>
                <a:gd name="connsiteY5" fmla="*/ 100129 h 139902"/>
                <a:gd name="connsiteX6" fmla="*/ 154168 w 222676"/>
                <a:gd name="connsiteY6" fmla="*/ 139817 h 139902"/>
                <a:gd name="connsiteX7" fmla="*/ 189093 w 222676"/>
                <a:gd name="connsiteY7" fmla="*/ 89017 h 139902"/>
                <a:gd name="connsiteX8" fmla="*/ 212906 w 222676"/>
                <a:gd name="connsiteY8" fmla="*/ 20754 h 139902"/>
                <a:gd name="connsiteX9" fmla="*/ 193856 w 222676"/>
                <a:gd name="connsiteY9" fmla="*/ 117 h 139902"/>
                <a:gd name="connsiteX10" fmla="*/ 149406 w 222676"/>
                <a:gd name="connsiteY10" fmla="*/ 17579 h 139902"/>
                <a:gd name="connsiteX11" fmla="*/ 181 w 222676"/>
                <a:gd name="connsiteY11" fmla="*/ 127117 h 13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2676" h="139902">
                  <a:moveTo>
                    <a:pt x="181" y="127117"/>
                  </a:moveTo>
                  <a:cubicBezTo>
                    <a:pt x="-4581" y="131086"/>
                    <a:pt x="85642" y="61500"/>
                    <a:pt x="120831" y="41392"/>
                  </a:cubicBezTo>
                  <a:cubicBezTo>
                    <a:pt x="156020" y="21284"/>
                    <a:pt x="194649" y="9377"/>
                    <a:pt x="211318" y="6467"/>
                  </a:cubicBezTo>
                  <a:cubicBezTo>
                    <a:pt x="227987" y="3557"/>
                    <a:pt x="219256" y="14404"/>
                    <a:pt x="220843" y="23929"/>
                  </a:cubicBezTo>
                  <a:cubicBezTo>
                    <a:pt x="222431" y="33454"/>
                    <a:pt x="224018" y="50917"/>
                    <a:pt x="220843" y="63617"/>
                  </a:cubicBezTo>
                  <a:cubicBezTo>
                    <a:pt x="217668" y="76317"/>
                    <a:pt x="212905" y="87429"/>
                    <a:pt x="201793" y="100129"/>
                  </a:cubicBezTo>
                  <a:cubicBezTo>
                    <a:pt x="190681" y="112829"/>
                    <a:pt x="156285" y="141669"/>
                    <a:pt x="154168" y="139817"/>
                  </a:cubicBezTo>
                  <a:cubicBezTo>
                    <a:pt x="152051" y="137965"/>
                    <a:pt x="179303" y="108861"/>
                    <a:pt x="189093" y="89017"/>
                  </a:cubicBezTo>
                  <a:cubicBezTo>
                    <a:pt x="198883" y="69173"/>
                    <a:pt x="212112" y="35571"/>
                    <a:pt x="212906" y="20754"/>
                  </a:cubicBezTo>
                  <a:cubicBezTo>
                    <a:pt x="213700" y="5937"/>
                    <a:pt x="204439" y="646"/>
                    <a:pt x="193856" y="117"/>
                  </a:cubicBezTo>
                  <a:cubicBezTo>
                    <a:pt x="183273" y="-412"/>
                    <a:pt x="179568" y="117"/>
                    <a:pt x="149406" y="17579"/>
                  </a:cubicBezTo>
                  <a:cubicBezTo>
                    <a:pt x="119244" y="35041"/>
                    <a:pt x="4943" y="123148"/>
                    <a:pt x="181" y="1271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3" name="フリーフォーム: 図形 1422">
              <a:extLst>
                <a:ext uri="{FF2B5EF4-FFF2-40B4-BE49-F238E27FC236}">
                  <a16:creationId xmlns:a16="http://schemas.microsoft.com/office/drawing/2014/main" id="{5F35A48F-3899-4E53-8218-A0562D564D86}"/>
                </a:ext>
              </a:extLst>
            </p:cNvPr>
            <p:cNvSpPr/>
            <p:nvPr/>
          </p:nvSpPr>
          <p:spPr>
            <a:xfrm>
              <a:off x="4570413" y="4829174"/>
              <a:ext cx="127694" cy="92091"/>
            </a:xfrm>
            <a:custGeom>
              <a:avLst/>
              <a:gdLst>
                <a:gd name="connsiteX0" fmla="*/ 0 w 127694"/>
                <a:gd name="connsiteY0" fmla="*/ 92076 h 92091"/>
                <a:gd name="connsiteX1" fmla="*/ 87312 w 127694"/>
                <a:gd name="connsiteY1" fmla="*/ 28576 h 92091"/>
                <a:gd name="connsiteX2" fmla="*/ 127000 w 127694"/>
                <a:gd name="connsiteY2" fmla="*/ 31751 h 92091"/>
                <a:gd name="connsiteX3" fmla="*/ 112712 w 127694"/>
                <a:gd name="connsiteY3" fmla="*/ 1 h 92091"/>
                <a:gd name="connsiteX4" fmla="*/ 114300 w 127694"/>
                <a:gd name="connsiteY4" fmla="*/ 30164 h 92091"/>
                <a:gd name="connsiteX5" fmla="*/ 88900 w 127694"/>
                <a:gd name="connsiteY5" fmla="*/ 22226 h 92091"/>
                <a:gd name="connsiteX6" fmla="*/ 0 w 127694"/>
                <a:gd name="connsiteY6" fmla="*/ 92076 h 9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94" h="92091">
                  <a:moveTo>
                    <a:pt x="0" y="92076"/>
                  </a:moveTo>
                  <a:cubicBezTo>
                    <a:pt x="-265" y="93134"/>
                    <a:pt x="66145" y="38630"/>
                    <a:pt x="87312" y="28576"/>
                  </a:cubicBezTo>
                  <a:cubicBezTo>
                    <a:pt x="108479" y="18522"/>
                    <a:pt x="122767" y="36513"/>
                    <a:pt x="127000" y="31751"/>
                  </a:cubicBezTo>
                  <a:cubicBezTo>
                    <a:pt x="131233" y="26989"/>
                    <a:pt x="114829" y="265"/>
                    <a:pt x="112712" y="1"/>
                  </a:cubicBezTo>
                  <a:cubicBezTo>
                    <a:pt x="110595" y="-263"/>
                    <a:pt x="118269" y="26460"/>
                    <a:pt x="114300" y="30164"/>
                  </a:cubicBezTo>
                  <a:cubicBezTo>
                    <a:pt x="110331" y="33868"/>
                    <a:pt x="105833" y="15876"/>
                    <a:pt x="88900" y="22226"/>
                  </a:cubicBezTo>
                  <a:cubicBezTo>
                    <a:pt x="71967" y="28576"/>
                    <a:pt x="265" y="91018"/>
                    <a:pt x="0" y="920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4" name="フリーフォーム: 図形 1423">
              <a:extLst>
                <a:ext uri="{FF2B5EF4-FFF2-40B4-BE49-F238E27FC236}">
                  <a16:creationId xmlns:a16="http://schemas.microsoft.com/office/drawing/2014/main" id="{1C7F0447-5105-4E2C-B8FE-2E07CAC8B55D}"/>
                </a:ext>
              </a:extLst>
            </p:cNvPr>
            <p:cNvSpPr/>
            <p:nvPr/>
          </p:nvSpPr>
          <p:spPr>
            <a:xfrm>
              <a:off x="4587695" y="4933894"/>
              <a:ext cx="36739" cy="152468"/>
            </a:xfrm>
            <a:custGeom>
              <a:avLst/>
              <a:gdLst>
                <a:gd name="connsiteX0" fmla="*/ 36693 w 36739"/>
                <a:gd name="connsiteY0" fmla="*/ 56 h 152468"/>
                <a:gd name="connsiteX1" fmla="*/ 14468 w 36739"/>
                <a:gd name="connsiteY1" fmla="*/ 98481 h 152468"/>
                <a:gd name="connsiteX2" fmla="*/ 180 w 36739"/>
                <a:gd name="connsiteY2" fmla="*/ 152456 h 152468"/>
                <a:gd name="connsiteX3" fmla="*/ 6530 w 36739"/>
                <a:gd name="connsiteY3" fmla="*/ 103244 h 152468"/>
                <a:gd name="connsiteX4" fmla="*/ 8118 w 36739"/>
                <a:gd name="connsiteY4" fmla="*/ 84194 h 152468"/>
                <a:gd name="connsiteX5" fmla="*/ 36693 w 36739"/>
                <a:gd name="connsiteY5" fmla="*/ 56 h 15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39" h="152468">
                  <a:moveTo>
                    <a:pt x="36693" y="56"/>
                  </a:moveTo>
                  <a:cubicBezTo>
                    <a:pt x="37751" y="2437"/>
                    <a:pt x="20553" y="73081"/>
                    <a:pt x="14468" y="98481"/>
                  </a:cubicBezTo>
                  <a:cubicBezTo>
                    <a:pt x="8382" y="123881"/>
                    <a:pt x="1503" y="151662"/>
                    <a:pt x="180" y="152456"/>
                  </a:cubicBezTo>
                  <a:cubicBezTo>
                    <a:pt x="-1143" y="153250"/>
                    <a:pt x="5207" y="114621"/>
                    <a:pt x="6530" y="103244"/>
                  </a:cubicBezTo>
                  <a:cubicBezTo>
                    <a:pt x="7853" y="91867"/>
                    <a:pt x="3885" y="97688"/>
                    <a:pt x="8118" y="84194"/>
                  </a:cubicBezTo>
                  <a:cubicBezTo>
                    <a:pt x="12351" y="70700"/>
                    <a:pt x="35635" y="-2325"/>
                    <a:pt x="36693" y="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5" name="フリーフォーム: 図形 1424">
              <a:extLst>
                <a:ext uri="{FF2B5EF4-FFF2-40B4-BE49-F238E27FC236}">
                  <a16:creationId xmlns:a16="http://schemas.microsoft.com/office/drawing/2014/main" id="{D0F56500-72CE-4276-B09F-9112D744249D}"/>
                </a:ext>
              </a:extLst>
            </p:cNvPr>
            <p:cNvSpPr/>
            <p:nvPr/>
          </p:nvSpPr>
          <p:spPr>
            <a:xfrm>
              <a:off x="4440631" y="4945767"/>
              <a:ext cx="230492" cy="388450"/>
            </a:xfrm>
            <a:custGeom>
              <a:avLst/>
              <a:gdLst>
                <a:gd name="connsiteX0" fmla="*/ 210744 w 230492"/>
                <a:gd name="connsiteY0" fmla="*/ 883 h 388450"/>
                <a:gd name="connsiteX1" fmla="*/ 193282 w 230492"/>
                <a:gd name="connsiteY1" fmla="*/ 77083 h 388450"/>
                <a:gd name="connsiteX2" fmla="*/ 217094 w 230492"/>
                <a:gd name="connsiteY2" fmla="*/ 161221 h 388450"/>
                <a:gd name="connsiteX3" fmla="*/ 229794 w 230492"/>
                <a:gd name="connsiteY3" fmla="*/ 213608 h 388450"/>
                <a:gd name="connsiteX4" fmla="*/ 196457 w 230492"/>
                <a:gd name="connsiteY4" fmla="*/ 248533 h 388450"/>
                <a:gd name="connsiteX5" fmla="*/ 125019 w 230492"/>
                <a:gd name="connsiteY5" fmla="*/ 304096 h 388450"/>
                <a:gd name="connsiteX6" fmla="*/ 1194 w 230492"/>
                <a:gd name="connsiteY6" fmla="*/ 388233 h 388450"/>
                <a:gd name="connsiteX7" fmla="*/ 71044 w 230492"/>
                <a:gd name="connsiteY7" fmla="*/ 324733 h 388450"/>
                <a:gd name="connsiteX8" fmla="*/ 212332 w 230492"/>
                <a:gd name="connsiteY8" fmla="*/ 215196 h 388450"/>
                <a:gd name="connsiteX9" fmla="*/ 202807 w 230492"/>
                <a:gd name="connsiteY9" fmla="*/ 172333 h 388450"/>
                <a:gd name="connsiteX10" fmla="*/ 191694 w 230492"/>
                <a:gd name="connsiteY10" fmla="*/ 129471 h 388450"/>
                <a:gd name="connsiteX11" fmla="*/ 210744 w 230492"/>
                <a:gd name="connsiteY11" fmla="*/ 883 h 38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492" h="388450">
                  <a:moveTo>
                    <a:pt x="210744" y="883"/>
                  </a:moveTo>
                  <a:cubicBezTo>
                    <a:pt x="211009" y="-7848"/>
                    <a:pt x="192224" y="50360"/>
                    <a:pt x="193282" y="77083"/>
                  </a:cubicBezTo>
                  <a:cubicBezTo>
                    <a:pt x="194340" y="103806"/>
                    <a:pt x="211009" y="138467"/>
                    <a:pt x="217094" y="161221"/>
                  </a:cubicBezTo>
                  <a:cubicBezTo>
                    <a:pt x="223179" y="183975"/>
                    <a:pt x="233233" y="199056"/>
                    <a:pt x="229794" y="213608"/>
                  </a:cubicBezTo>
                  <a:cubicBezTo>
                    <a:pt x="226355" y="228160"/>
                    <a:pt x="213920" y="233452"/>
                    <a:pt x="196457" y="248533"/>
                  </a:cubicBezTo>
                  <a:cubicBezTo>
                    <a:pt x="178994" y="263614"/>
                    <a:pt x="157563" y="280813"/>
                    <a:pt x="125019" y="304096"/>
                  </a:cubicBezTo>
                  <a:cubicBezTo>
                    <a:pt x="92475" y="327379"/>
                    <a:pt x="10190" y="384794"/>
                    <a:pt x="1194" y="388233"/>
                  </a:cubicBezTo>
                  <a:cubicBezTo>
                    <a:pt x="-7802" y="391672"/>
                    <a:pt x="35854" y="353573"/>
                    <a:pt x="71044" y="324733"/>
                  </a:cubicBezTo>
                  <a:cubicBezTo>
                    <a:pt x="106234" y="295893"/>
                    <a:pt x="190372" y="240596"/>
                    <a:pt x="212332" y="215196"/>
                  </a:cubicBezTo>
                  <a:cubicBezTo>
                    <a:pt x="234292" y="189796"/>
                    <a:pt x="206247" y="186621"/>
                    <a:pt x="202807" y="172333"/>
                  </a:cubicBezTo>
                  <a:cubicBezTo>
                    <a:pt x="199367" y="158046"/>
                    <a:pt x="190900" y="155135"/>
                    <a:pt x="191694" y="129471"/>
                  </a:cubicBezTo>
                  <a:cubicBezTo>
                    <a:pt x="192488" y="103807"/>
                    <a:pt x="210479" y="9614"/>
                    <a:pt x="210744" y="8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6" name="フリーフォーム: 図形 1425">
              <a:extLst>
                <a:ext uri="{FF2B5EF4-FFF2-40B4-BE49-F238E27FC236}">
                  <a16:creationId xmlns:a16="http://schemas.microsoft.com/office/drawing/2014/main" id="{5AA97EB5-2F62-4799-A7A1-CBB90FC11135}"/>
                </a:ext>
              </a:extLst>
            </p:cNvPr>
            <p:cNvSpPr/>
            <p:nvPr/>
          </p:nvSpPr>
          <p:spPr>
            <a:xfrm>
              <a:off x="4456107" y="5138737"/>
              <a:ext cx="139717" cy="182569"/>
            </a:xfrm>
            <a:custGeom>
              <a:avLst/>
              <a:gdLst>
                <a:gd name="connsiteX0" fmla="*/ 6 w 139717"/>
                <a:gd name="connsiteY0" fmla="*/ 182563 h 182569"/>
                <a:gd name="connsiteX1" fmla="*/ 82556 w 139717"/>
                <a:gd name="connsiteY1" fmla="*/ 82551 h 182569"/>
                <a:gd name="connsiteX2" fmla="*/ 88906 w 139717"/>
                <a:gd name="connsiteY2" fmla="*/ 46038 h 182569"/>
                <a:gd name="connsiteX3" fmla="*/ 139706 w 139717"/>
                <a:gd name="connsiteY3" fmla="*/ 1 h 182569"/>
                <a:gd name="connsiteX4" fmla="*/ 84143 w 139717"/>
                <a:gd name="connsiteY4" fmla="*/ 47626 h 182569"/>
                <a:gd name="connsiteX5" fmla="*/ 77793 w 139717"/>
                <a:gd name="connsiteY5" fmla="*/ 87313 h 182569"/>
                <a:gd name="connsiteX6" fmla="*/ 6 w 139717"/>
                <a:gd name="connsiteY6" fmla="*/ 182563 h 1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17" h="182569">
                  <a:moveTo>
                    <a:pt x="6" y="182563"/>
                  </a:moveTo>
                  <a:cubicBezTo>
                    <a:pt x="800" y="181769"/>
                    <a:pt x="67739" y="105305"/>
                    <a:pt x="82556" y="82551"/>
                  </a:cubicBezTo>
                  <a:cubicBezTo>
                    <a:pt x="97373" y="59797"/>
                    <a:pt x="79381" y="59796"/>
                    <a:pt x="88906" y="46038"/>
                  </a:cubicBezTo>
                  <a:cubicBezTo>
                    <a:pt x="98431" y="32280"/>
                    <a:pt x="140500" y="-264"/>
                    <a:pt x="139706" y="1"/>
                  </a:cubicBezTo>
                  <a:cubicBezTo>
                    <a:pt x="138912" y="266"/>
                    <a:pt x="94462" y="33074"/>
                    <a:pt x="84143" y="47626"/>
                  </a:cubicBezTo>
                  <a:cubicBezTo>
                    <a:pt x="73824" y="62178"/>
                    <a:pt x="88906" y="69057"/>
                    <a:pt x="77793" y="87313"/>
                  </a:cubicBezTo>
                  <a:cubicBezTo>
                    <a:pt x="66681" y="105569"/>
                    <a:pt x="-788" y="183357"/>
                    <a:pt x="6" y="1825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7" name="フリーフォーム: 図形 1426">
              <a:extLst>
                <a:ext uri="{FF2B5EF4-FFF2-40B4-BE49-F238E27FC236}">
                  <a16:creationId xmlns:a16="http://schemas.microsoft.com/office/drawing/2014/main" id="{EAE9E68C-B139-49FA-BC51-A7544007CBE9}"/>
                </a:ext>
              </a:extLst>
            </p:cNvPr>
            <p:cNvSpPr/>
            <p:nvPr/>
          </p:nvSpPr>
          <p:spPr>
            <a:xfrm>
              <a:off x="5025012" y="4911624"/>
              <a:ext cx="267720" cy="427580"/>
            </a:xfrm>
            <a:custGeom>
              <a:avLst/>
              <a:gdLst>
                <a:gd name="connsiteX0" fmla="*/ 267713 w 267720"/>
                <a:gd name="connsiteY0" fmla="*/ 101 h 427580"/>
                <a:gd name="connsiteX1" fmla="*/ 158176 w 267720"/>
                <a:gd name="connsiteY1" fmla="*/ 122339 h 427580"/>
                <a:gd name="connsiteX2" fmla="*/ 86738 w 267720"/>
                <a:gd name="connsiteY2" fmla="*/ 244576 h 427580"/>
                <a:gd name="connsiteX3" fmla="*/ 4188 w 267720"/>
                <a:gd name="connsiteY3" fmla="*/ 422376 h 427580"/>
                <a:gd name="connsiteX4" fmla="*/ 28001 w 267720"/>
                <a:gd name="connsiteY4" fmla="*/ 358876 h 427580"/>
                <a:gd name="connsiteX5" fmla="*/ 162938 w 267720"/>
                <a:gd name="connsiteY5" fmla="*/ 142976 h 427580"/>
                <a:gd name="connsiteX6" fmla="*/ 267713 w 267720"/>
                <a:gd name="connsiteY6" fmla="*/ 101 h 42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20" h="427580">
                  <a:moveTo>
                    <a:pt x="267713" y="101"/>
                  </a:moveTo>
                  <a:cubicBezTo>
                    <a:pt x="266919" y="-3338"/>
                    <a:pt x="188338" y="81593"/>
                    <a:pt x="158176" y="122339"/>
                  </a:cubicBezTo>
                  <a:cubicBezTo>
                    <a:pt x="128013" y="163085"/>
                    <a:pt x="112403" y="194570"/>
                    <a:pt x="86738" y="244576"/>
                  </a:cubicBezTo>
                  <a:cubicBezTo>
                    <a:pt x="61073" y="294582"/>
                    <a:pt x="13977" y="403326"/>
                    <a:pt x="4188" y="422376"/>
                  </a:cubicBezTo>
                  <a:cubicBezTo>
                    <a:pt x="-5601" y="441426"/>
                    <a:pt x="1543" y="405443"/>
                    <a:pt x="28001" y="358876"/>
                  </a:cubicBezTo>
                  <a:cubicBezTo>
                    <a:pt x="54459" y="312309"/>
                    <a:pt x="124309" y="202772"/>
                    <a:pt x="162938" y="142976"/>
                  </a:cubicBezTo>
                  <a:cubicBezTo>
                    <a:pt x="201567" y="83180"/>
                    <a:pt x="268507" y="3540"/>
                    <a:pt x="267713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8" name="フリーフォーム: 図形 1427">
              <a:extLst>
                <a:ext uri="{FF2B5EF4-FFF2-40B4-BE49-F238E27FC236}">
                  <a16:creationId xmlns:a16="http://schemas.microsoft.com/office/drawing/2014/main" id="{3AD97AC9-465D-4A01-9148-8DD7B6890B74}"/>
                </a:ext>
              </a:extLst>
            </p:cNvPr>
            <p:cNvSpPr/>
            <p:nvPr/>
          </p:nvSpPr>
          <p:spPr>
            <a:xfrm>
              <a:off x="5025899" y="5351631"/>
              <a:ext cx="141467" cy="117109"/>
            </a:xfrm>
            <a:custGeom>
              <a:avLst/>
              <a:gdLst>
                <a:gd name="connsiteX0" fmla="*/ 126 w 141467"/>
                <a:gd name="connsiteY0" fmla="*/ 1419 h 117109"/>
                <a:gd name="connsiteX1" fmla="*/ 52514 w 141467"/>
                <a:gd name="connsiteY1" fmla="*/ 104607 h 117109"/>
                <a:gd name="connsiteX2" fmla="*/ 73151 w 141467"/>
                <a:gd name="connsiteY2" fmla="*/ 109369 h 117109"/>
                <a:gd name="connsiteX3" fmla="*/ 141414 w 141467"/>
                <a:gd name="connsiteY3" fmla="*/ 50632 h 117109"/>
                <a:gd name="connsiteX4" fmla="*/ 84264 w 141467"/>
                <a:gd name="connsiteY4" fmla="*/ 90319 h 117109"/>
                <a:gd name="connsiteX5" fmla="*/ 66801 w 141467"/>
                <a:gd name="connsiteY5" fmla="*/ 91907 h 117109"/>
                <a:gd name="connsiteX6" fmla="*/ 38226 w 141467"/>
                <a:gd name="connsiteY6" fmla="*/ 47457 h 117109"/>
                <a:gd name="connsiteX7" fmla="*/ 126 w 141467"/>
                <a:gd name="connsiteY7" fmla="*/ 1419 h 11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7" h="117109">
                  <a:moveTo>
                    <a:pt x="126" y="1419"/>
                  </a:moveTo>
                  <a:cubicBezTo>
                    <a:pt x="2507" y="10944"/>
                    <a:pt x="40343" y="86615"/>
                    <a:pt x="52514" y="104607"/>
                  </a:cubicBezTo>
                  <a:cubicBezTo>
                    <a:pt x="64685" y="122599"/>
                    <a:pt x="58334" y="118365"/>
                    <a:pt x="73151" y="109369"/>
                  </a:cubicBezTo>
                  <a:cubicBezTo>
                    <a:pt x="87968" y="100373"/>
                    <a:pt x="139562" y="53807"/>
                    <a:pt x="141414" y="50632"/>
                  </a:cubicBezTo>
                  <a:cubicBezTo>
                    <a:pt x="143266" y="47457"/>
                    <a:pt x="96699" y="83440"/>
                    <a:pt x="84264" y="90319"/>
                  </a:cubicBezTo>
                  <a:cubicBezTo>
                    <a:pt x="71829" y="97198"/>
                    <a:pt x="74474" y="99051"/>
                    <a:pt x="66801" y="91907"/>
                  </a:cubicBezTo>
                  <a:cubicBezTo>
                    <a:pt x="59128" y="84763"/>
                    <a:pt x="46693" y="62009"/>
                    <a:pt x="38226" y="47457"/>
                  </a:cubicBezTo>
                  <a:cubicBezTo>
                    <a:pt x="29759" y="32905"/>
                    <a:pt x="-2255" y="-8106"/>
                    <a:pt x="126" y="1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29" name="フリーフォーム: 図形 1428">
              <a:extLst>
                <a:ext uri="{FF2B5EF4-FFF2-40B4-BE49-F238E27FC236}">
                  <a16:creationId xmlns:a16="http://schemas.microsoft.com/office/drawing/2014/main" id="{099C234F-07F1-4F8E-B5E7-20548A64288F}"/>
                </a:ext>
              </a:extLst>
            </p:cNvPr>
            <p:cNvSpPr/>
            <p:nvPr/>
          </p:nvSpPr>
          <p:spPr>
            <a:xfrm>
              <a:off x="5107140" y="4982219"/>
              <a:ext cx="219801" cy="442247"/>
            </a:xfrm>
            <a:custGeom>
              <a:avLst/>
              <a:gdLst>
                <a:gd name="connsiteX0" fmla="*/ 218923 w 219801"/>
                <a:gd name="connsiteY0" fmla="*/ 944 h 442247"/>
                <a:gd name="connsiteX1" fmla="*/ 107798 w 219801"/>
                <a:gd name="connsiteY1" fmla="*/ 162869 h 442247"/>
                <a:gd name="connsiteX2" fmla="*/ 42710 w 219801"/>
                <a:gd name="connsiteY2" fmla="*/ 275581 h 442247"/>
                <a:gd name="connsiteX3" fmla="*/ 1435 w 219801"/>
                <a:gd name="connsiteY3" fmla="*/ 437506 h 442247"/>
                <a:gd name="connsiteX4" fmla="*/ 12548 w 219801"/>
                <a:gd name="connsiteY4" fmla="*/ 385119 h 442247"/>
                <a:gd name="connsiteX5" fmla="*/ 42710 w 219801"/>
                <a:gd name="connsiteY5" fmla="*/ 242244 h 442247"/>
                <a:gd name="connsiteX6" fmla="*/ 218923 w 219801"/>
                <a:gd name="connsiteY6" fmla="*/ 944 h 44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01" h="442247">
                  <a:moveTo>
                    <a:pt x="218923" y="944"/>
                  </a:moveTo>
                  <a:cubicBezTo>
                    <a:pt x="229771" y="-12285"/>
                    <a:pt x="137167" y="117096"/>
                    <a:pt x="107798" y="162869"/>
                  </a:cubicBezTo>
                  <a:cubicBezTo>
                    <a:pt x="78429" y="208642"/>
                    <a:pt x="60437" y="229808"/>
                    <a:pt x="42710" y="275581"/>
                  </a:cubicBezTo>
                  <a:cubicBezTo>
                    <a:pt x="24983" y="321354"/>
                    <a:pt x="6462" y="419250"/>
                    <a:pt x="1435" y="437506"/>
                  </a:cubicBezTo>
                  <a:cubicBezTo>
                    <a:pt x="-3592" y="455762"/>
                    <a:pt x="5669" y="417663"/>
                    <a:pt x="12548" y="385119"/>
                  </a:cubicBezTo>
                  <a:cubicBezTo>
                    <a:pt x="19427" y="352575"/>
                    <a:pt x="11489" y="301775"/>
                    <a:pt x="42710" y="242244"/>
                  </a:cubicBezTo>
                  <a:cubicBezTo>
                    <a:pt x="73931" y="182713"/>
                    <a:pt x="208075" y="14173"/>
                    <a:pt x="218923" y="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0" name="フリーフォーム: 図形 1429">
              <a:extLst>
                <a:ext uri="{FF2B5EF4-FFF2-40B4-BE49-F238E27FC236}">
                  <a16:creationId xmlns:a16="http://schemas.microsoft.com/office/drawing/2014/main" id="{E38889D5-973A-446B-BF68-867BD6FE3392}"/>
                </a:ext>
              </a:extLst>
            </p:cNvPr>
            <p:cNvSpPr/>
            <p:nvPr/>
          </p:nvSpPr>
          <p:spPr>
            <a:xfrm>
              <a:off x="5163716" y="4987384"/>
              <a:ext cx="186765" cy="399045"/>
            </a:xfrm>
            <a:custGeom>
              <a:avLst/>
              <a:gdLst>
                <a:gd name="connsiteX0" fmla="*/ 186159 w 186765"/>
                <a:gd name="connsiteY0" fmla="*/ 541 h 399045"/>
                <a:gd name="connsiteX1" fmla="*/ 119484 w 186765"/>
                <a:gd name="connsiteY1" fmla="*/ 127541 h 399045"/>
                <a:gd name="connsiteX2" fmla="*/ 65509 w 186765"/>
                <a:gd name="connsiteY2" fmla="*/ 219616 h 399045"/>
                <a:gd name="connsiteX3" fmla="*/ 21059 w 186765"/>
                <a:gd name="connsiteY3" fmla="*/ 292641 h 399045"/>
                <a:gd name="connsiteX4" fmla="*/ 422 w 186765"/>
                <a:gd name="connsiteY4" fmla="*/ 399004 h 399045"/>
                <a:gd name="connsiteX5" fmla="*/ 38522 w 186765"/>
                <a:gd name="connsiteY5" fmla="*/ 279941 h 399045"/>
                <a:gd name="connsiteX6" fmla="*/ 78209 w 186765"/>
                <a:gd name="connsiteY6" fmla="*/ 179929 h 399045"/>
                <a:gd name="connsiteX7" fmla="*/ 186159 w 186765"/>
                <a:gd name="connsiteY7" fmla="*/ 541 h 39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765" h="399045">
                  <a:moveTo>
                    <a:pt x="186159" y="541"/>
                  </a:moveTo>
                  <a:cubicBezTo>
                    <a:pt x="193038" y="-8190"/>
                    <a:pt x="139592" y="91028"/>
                    <a:pt x="119484" y="127541"/>
                  </a:cubicBezTo>
                  <a:cubicBezTo>
                    <a:pt x="99376" y="164054"/>
                    <a:pt x="81913" y="192099"/>
                    <a:pt x="65509" y="219616"/>
                  </a:cubicBezTo>
                  <a:cubicBezTo>
                    <a:pt x="49105" y="247133"/>
                    <a:pt x="31907" y="262743"/>
                    <a:pt x="21059" y="292641"/>
                  </a:cubicBezTo>
                  <a:cubicBezTo>
                    <a:pt x="10211" y="322539"/>
                    <a:pt x="-2488" y="401121"/>
                    <a:pt x="422" y="399004"/>
                  </a:cubicBezTo>
                  <a:cubicBezTo>
                    <a:pt x="3332" y="396887"/>
                    <a:pt x="25558" y="316453"/>
                    <a:pt x="38522" y="279941"/>
                  </a:cubicBezTo>
                  <a:cubicBezTo>
                    <a:pt x="51486" y="243429"/>
                    <a:pt x="55455" y="223585"/>
                    <a:pt x="78209" y="179929"/>
                  </a:cubicBezTo>
                  <a:cubicBezTo>
                    <a:pt x="100963" y="136273"/>
                    <a:pt x="179280" y="9272"/>
                    <a:pt x="186159" y="5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1" name="フリーフォーム: 図形 1430">
              <a:extLst>
                <a:ext uri="{FF2B5EF4-FFF2-40B4-BE49-F238E27FC236}">
                  <a16:creationId xmlns:a16="http://schemas.microsoft.com/office/drawing/2014/main" id="{EEF0F8BD-5393-459E-B545-7F24F299B62C}"/>
                </a:ext>
              </a:extLst>
            </p:cNvPr>
            <p:cNvSpPr/>
            <p:nvPr/>
          </p:nvSpPr>
          <p:spPr>
            <a:xfrm>
              <a:off x="5316136" y="4752529"/>
              <a:ext cx="19673" cy="235991"/>
            </a:xfrm>
            <a:custGeom>
              <a:avLst/>
              <a:gdLst>
                <a:gd name="connsiteX0" fmla="*/ 16277 w 19673"/>
                <a:gd name="connsiteY0" fmla="*/ 446 h 235991"/>
                <a:gd name="connsiteX1" fmla="*/ 1989 w 19673"/>
                <a:gd name="connsiteY1" fmla="*/ 109984 h 235991"/>
                <a:gd name="connsiteX2" fmla="*/ 1989 w 19673"/>
                <a:gd name="connsiteY2" fmla="*/ 143321 h 235991"/>
                <a:gd name="connsiteX3" fmla="*/ 19452 w 19673"/>
                <a:gd name="connsiteY3" fmla="*/ 235396 h 235991"/>
                <a:gd name="connsiteX4" fmla="*/ 11514 w 19673"/>
                <a:gd name="connsiteY4" fmla="*/ 179834 h 235991"/>
                <a:gd name="connsiteX5" fmla="*/ 6752 w 19673"/>
                <a:gd name="connsiteY5" fmla="*/ 117921 h 235991"/>
                <a:gd name="connsiteX6" fmla="*/ 16277 w 19673"/>
                <a:gd name="connsiteY6" fmla="*/ 71884 h 235991"/>
                <a:gd name="connsiteX7" fmla="*/ 16277 w 19673"/>
                <a:gd name="connsiteY7" fmla="*/ 446 h 23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73" h="235991">
                  <a:moveTo>
                    <a:pt x="16277" y="446"/>
                  </a:moveTo>
                  <a:cubicBezTo>
                    <a:pt x="13896" y="6796"/>
                    <a:pt x="4370" y="86171"/>
                    <a:pt x="1989" y="109984"/>
                  </a:cubicBezTo>
                  <a:cubicBezTo>
                    <a:pt x="-392" y="133797"/>
                    <a:pt x="-922" y="122419"/>
                    <a:pt x="1989" y="143321"/>
                  </a:cubicBezTo>
                  <a:cubicBezTo>
                    <a:pt x="4900" y="164223"/>
                    <a:pt x="17865" y="229311"/>
                    <a:pt x="19452" y="235396"/>
                  </a:cubicBezTo>
                  <a:cubicBezTo>
                    <a:pt x="21039" y="241481"/>
                    <a:pt x="13631" y="199413"/>
                    <a:pt x="11514" y="179834"/>
                  </a:cubicBezTo>
                  <a:cubicBezTo>
                    <a:pt x="9397" y="160255"/>
                    <a:pt x="5958" y="135913"/>
                    <a:pt x="6752" y="117921"/>
                  </a:cubicBezTo>
                  <a:cubicBezTo>
                    <a:pt x="7546" y="99929"/>
                    <a:pt x="14690" y="86436"/>
                    <a:pt x="16277" y="71884"/>
                  </a:cubicBezTo>
                  <a:cubicBezTo>
                    <a:pt x="17864" y="57332"/>
                    <a:pt x="18658" y="-5904"/>
                    <a:pt x="16277" y="4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2" name="フリーフォーム: 図形 1431">
              <a:extLst>
                <a:ext uri="{FF2B5EF4-FFF2-40B4-BE49-F238E27FC236}">
                  <a16:creationId xmlns:a16="http://schemas.microsoft.com/office/drawing/2014/main" id="{47E9B491-E0C3-4C39-9193-7F1E997F3098}"/>
                </a:ext>
              </a:extLst>
            </p:cNvPr>
            <p:cNvSpPr/>
            <p:nvPr/>
          </p:nvSpPr>
          <p:spPr>
            <a:xfrm>
              <a:off x="5348212" y="4786311"/>
              <a:ext cx="31893" cy="203366"/>
            </a:xfrm>
            <a:custGeom>
              <a:avLst/>
              <a:gdLst>
                <a:gd name="connsiteX0" fmla="*/ 19126 w 31893"/>
                <a:gd name="connsiteY0" fmla="*/ 2 h 203366"/>
                <a:gd name="connsiteX1" fmla="*/ 31826 w 31893"/>
                <a:gd name="connsiteY1" fmla="*/ 90489 h 203366"/>
                <a:gd name="connsiteX2" fmla="*/ 12776 w 31893"/>
                <a:gd name="connsiteY2" fmla="*/ 150814 h 203366"/>
                <a:gd name="connsiteX3" fmla="*/ 76 w 31893"/>
                <a:gd name="connsiteY3" fmla="*/ 203202 h 203366"/>
                <a:gd name="connsiteX4" fmla="*/ 8013 w 31893"/>
                <a:gd name="connsiteY4" fmla="*/ 133352 h 203366"/>
                <a:gd name="connsiteX5" fmla="*/ 19126 w 31893"/>
                <a:gd name="connsiteY5" fmla="*/ 87314 h 203366"/>
                <a:gd name="connsiteX6" fmla="*/ 19126 w 31893"/>
                <a:gd name="connsiteY6" fmla="*/ 2 h 203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93" h="203366">
                  <a:moveTo>
                    <a:pt x="19126" y="2"/>
                  </a:moveTo>
                  <a:cubicBezTo>
                    <a:pt x="21243" y="531"/>
                    <a:pt x="32884" y="65354"/>
                    <a:pt x="31826" y="90489"/>
                  </a:cubicBezTo>
                  <a:cubicBezTo>
                    <a:pt x="30768" y="115624"/>
                    <a:pt x="18068" y="132029"/>
                    <a:pt x="12776" y="150814"/>
                  </a:cubicBezTo>
                  <a:cubicBezTo>
                    <a:pt x="7484" y="169600"/>
                    <a:pt x="870" y="206112"/>
                    <a:pt x="76" y="203202"/>
                  </a:cubicBezTo>
                  <a:cubicBezTo>
                    <a:pt x="-718" y="200292"/>
                    <a:pt x="4838" y="152667"/>
                    <a:pt x="8013" y="133352"/>
                  </a:cubicBezTo>
                  <a:cubicBezTo>
                    <a:pt x="11188" y="114037"/>
                    <a:pt x="15686" y="103189"/>
                    <a:pt x="19126" y="87314"/>
                  </a:cubicBezTo>
                  <a:cubicBezTo>
                    <a:pt x="22566" y="71439"/>
                    <a:pt x="17009" y="-527"/>
                    <a:pt x="19126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3" name="フリーフォーム: 図形 1432">
              <a:extLst>
                <a:ext uri="{FF2B5EF4-FFF2-40B4-BE49-F238E27FC236}">
                  <a16:creationId xmlns:a16="http://schemas.microsoft.com/office/drawing/2014/main" id="{6A91A831-CDCD-4970-AEC5-E9136357C1C3}"/>
                </a:ext>
              </a:extLst>
            </p:cNvPr>
            <p:cNvSpPr/>
            <p:nvPr/>
          </p:nvSpPr>
          <p:spPr>
            <a:xfrm>
              <a:off x="5340284" y="4736832"/>
              <a:ext cx="94260" cy="69930"/>
            </a:xfrm>
            <a:custGeom>
              <a:avLst/>
              <a:gdLst>
                <a:gd name="connsiteX0" fmla="*/ 1654 w 94260"/>
                <a:gd name="connsiteY0" fmla="*/ 268 h 69930"/>
                <a:gd name="connsiteX1" fmla="*/ 93729 w 94260"/>
                <a:gd name="connsiteY1" fmla="*/ 68531 h 69930"/>
                <a:gd name="connsiteX2" fmla="*/ 38166 w 94260"/>
                <a:gd name="connsiteY2" fmla="*/ 44718 h 69930"/>
                <a:gd name="connsiteX3" fmla="*/ 1654 w 94260"/>
                <a:gd name="connsiteY3" fmla="*/ 268 h 6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60" h="69930">
                  <a:moveTo>
                    <a:pt x="1654" y="268"/>
                  </a:moveTo>
                  <a:cubicBezTo>
                    <a:pt x="10914" y="4237"/>
                    <a:pt x="87644" y="61123"/>
                    <a:pt x="93729" y="68531"/>
                  </a:cubicBezTo>
                  <a:cubicBezTo>
                    <a:pt x="99814" y="75939"/>
                    <a:pt x="51924" y="51862"/>
                    <a:pt x="38166" y="44718"/>
                  </a:cubicBezTo>
                  <a:cubicBezTo>
                    <a:pt x="24408" y="37574"/>
                    <a:pt x="-7606" y="-3701"/>
                    <a:pt x="1654" y="2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4" name="フリーフォーム: 図形 1433">
              <a:extLst>
                <a:ext uri="{FF2B5EF4-FFF2-40B4-BE49-F238E27FC236}">
                  <a16:creationId xmlns:a16="http://schemas.microsoft.com/office/drawing/2014/main" id="{FEEB3015-EB0E-4C8A-9E18-EC2B107E94FD}"/>
                </a:ext>
              </a:extLst>
            </p:cNvPr>
            <p:cNvSpPr/>
            <p:nvPr/>
          </p:nvSpPr>
          <p:spPr>
            <a:xfrm>
              <a:off x="5113867" y="5863167"/>
              <a:ext cx="377333" cy="319089"/>
            </a:xfrm>
            <a:custGeom>
              <a:avLst/>
              <a:gdLst>
                <a:gd name="connsiteX0" fmla="*/ 0 w 377333"/>
                <a:gd name="connsiteY0" fmla="*/ 0 h 319089"/>
                <a:gd name="connsiteX1" fmla="*/ 228600 w 377333"/>
                <a:gd name="connsiteY1" fmla="*/ 211666 h 319089"/>
                <a:gd name="connsiteX2" fmla="*/ 317500 w 377333"/>
                <a:gd name="connsiteY2" fmla="*/ 262466 h 319089"/>
                <a:gd name="connsiteX3" fmla="*/ 334433 w 377333"/>
                <a:gd name="connsiteY3" fmla="*/ 300566 h 319089"/>
                <a:gd name="connsiteX4" fmla="*/ 376766 w 377333"/>
                <a:gd name="connsiteY4" fmla="*/ 317500 h 319089"/>
                <a:gd name="connsiteX5" fmla="*/ 300566 w 377333"/>
                <a:gd name="connsiteY5" fmla="*/ 262466 h 319089"/>
                <a:gd name="connsiteX6" fmla="*/ 215900 w 377333"/>
                <a:gd name="connsiteY6" fmla="*/ 160866 h 319089"/>
                <a:gd name="connsiteX7" fmla="*/ 33866 w 377333"/>
                <a:gd name="connsiteY7" fmla="*/ 38100 h 319089"/>
                <a:gd name="connsiteX8" fmla="*/ 0 w 377333"/>
                <a:gd name="connsiteY8" fmla="*/ 0 h 31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333" h="319089">
                  <a:moveTo>
                    <a:pt x="0" y="0"/>
                  </a:moveTo>
                  <a:cubicBezTo>
                    <a:pt x="87841" y="83961"/>
                    <a:pt x="175683" y="167922"/>
                    <a:pt x="228600" y="211666"/>
                  </a:cubicBezTo>
                  <a:cubicBezTo>
                    <a:pt x="281517" y="255410"/>
                    <a:pt x="299861" y="247649"/>
                    <a:pt x="317500" y="262466"/>
                  </a:cubicBezTo>
                  <a:cubicBezTo>
                    <a:pt x="335139" y="277283"/>
                    <a:pt x="324555" y="291394"/>
                    <a:pt x="334433" y="300566"/>
                  </a:cubicBezTo>
                  <a:cubicBezTo>
                    <a:pt x="344311" y="309738"/>
                    <a:pt x="382410" y="323850"/>
                    <a:pt x="376766" y="317500"/>
                  </a:cubicBezTo>
                  <a:cubicBezTo>
                    <a:pt x="371122" y="311150"/>
                    <a:pt x="327377" y="288572"/>
                    <a:pt x="300566" y="262466"/>
                  </a:cubicBezTo>
                  <a:cubicBezTo>
                    <a:pt x="273755" y="236360"/>
                    <a:pt x="260350" y="198260"/>
                    <a:pt x="215900" y="160866"/>
                  </a:cubicBezTo>
                  <a:cubicBezTo>
                    <a:pt x="171450" y="123472"/>
                    <a:pt x="70555" y="62794"/>
                    <a:pt x="33866" y="381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5" name="フリーフォーム: 図形 1434">
              <a:extLst>
                <a:ext uri="{FF2B5EF4-FFF2-40B4-BE49-F238E27FC236}">
                  <a16:creationId xmlns:a16="http://schemas.microsoft.com/office/drawing/2014/main" id="{B9F102E3-92E4-4FE6-8A31-AB73085206D7}"/>
                </a:ext>
              </a:extLst>
            </p:cNvPr>
            <p:cNvSpPr/>
            <p:nvPr/>
          </p:nvSpPr>
          <p:spPr>
            <a:xfrm>
              <a:off x="5143308" y="6000747"/>
              <a:ext cx="244064" cy="187221"/>
            </a:xfrm>
            <a:custGeom>
              <a:avLst/>
              <a:gdLst>
                <a:gd name="connsiteX0" fmla="*/ 192 w 244064"/>
                <a:gd name="connsiteY0" fmla="*/ 3 h 187221"/>
                <a:gd name="connsiteX1" fmla="*/ 111317 w 244064"/>
                <a:gd name="connsiteY1" fmla="*/ 85728 h 187221"/>
                <a:gd name="connsiteX2" fmla="*/ 238317 w 244064"/>
                <a:gd name="connsiteY2" fmla="*/ 185741 h 187221"/>
                <a:gd name="connsiteX3" fmla="*/ 214505 w 244064"/>
                <a:gd name="connsiteY3" fmla="*/ 141291 h 187221"/>
                <a:gd name="connsiteX4" fmla="*/ 144655 w 244064"/>
                <a:gd name="connsiteY4" fmla="*/ 82553 h 187221"/>
                <a:gd name="connsiteX5" fmla="*/ 192 w 244064"/>
                <a:gd name="connsiteY5" fmla="*/ 3 h 18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064" h="187221">
                  <a:moveTo>
                    <a:pt x="192" y="3"/>
                  </a:moveTo>
                  <a:cubicBezTo>
                    <a:pt x="-5364" y="532"/>
                    <a:pt x="111317" y="85728"/>
                    <a:pt x="111317" y="85728"/>
                  </a:cubicBezTo>
                  <a:cubicBezTo>
                    <a:pt x="151005" y="116684"/>
                    <a:pt x="221119" y="176481"/>
                    <a:pt x="238317" y="185741"/>
                  </a:cubicBezTo>
                  <a:cubicBezTo>
                    <a:pt x="255515" y="195001"/>
                    <a:pt x="230115" y="158489"/>
                    <a:pt x="214505" y="141291"/>
                  </a:cubicBezTo>
                  <a:cubicBezTo>
                    <a:pt x="198895" y="124093"/>
                    <a:pt x="176934" y="104778"/>
                    <a:pt x="144655" y="82553"/>
                  </a:cubicBezTo>
                  <a:cubicBezTo>
                    <a:pt x="112376" y="60328"/>
                    <a:pt x="5748" y="-526"/>
                    <a:pt x="192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6" name="フリーフォーム: 図形 1435">
              <a:extLst>
                <a:ext uri="{FF2B5EF4-FFF2-40B4-BE49-F238E27FC236}">
                  <a16:creationId xmlns:a16="http://schemas.microsoft.com/office/drawing/2014/main" id="{C3BFFC72-230B-47FA-B2E3-B688F51641A7}"/>
                </a:ext>
              </a:extLst>
            </p:cNvPr>
            <p:cNvSpPr/>
            <p:nvPr/>
          </p:nvSpPr>
          <p:spPr>
            <a:xfrm>
              <a:off x="5116555" y="5956300"/>
              <a:ext cx="335319" cy="270013"/>
            </a:xfrm>
            <a:custGeom>
              <a:avLst/>
              <a:gdLst>
                <a:gd name="connsiteX0" fmla="*/ 7895 w 335319"/>
                <a:gd name="connsiteY0" fmla="*/ 0 h 270013"/>
                <a:gd name="connsiteX1" fmla="*/ 22183 w 335319"/>
                <a:gd name="connsiteY1" fmla="*/ 111125 h 270013"/>
                <a:gd name="connsiteX2" fmla="*/ 84095 w 335319"/>
                <a:gd name="connsiteY2" fmla="*/ 168275 h 270013"/>
                <a:gd name="connsiteX3" fmla="*/ 220620 w 335319"/>
                <a:gd name="connsiteY3" fmla="*/ 246063 h 270013"/>
                <a:gd name="connsiteX4" fmla="*/ 334920 w 335319"/>
                <a:gd name="connsiteY4" fmla="*/ 269875 h 270013"/>
                <a:gd name="connsiteX5" fmla="*/ 249195 w 335319"/>
                <a:gd name="connsiteY5" fmla="*/ 238125 h 270013"/>
                <a:gd name="connsiteX6" fmla="*/ 22183 w 335319"/>
                <a:gd name="connsiteY6" fmla="*/ 109538 h 270013"/>
                <a:gd name="connsiteX7" fmla="*/ 7895 w 335319"/>
                <a:gd name="connsiteY7" fmla="*/ 0 h 27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319" h="270013">
                  <a:moveTo>
                    <a:pt x="7895" y="0"/>
                  </a:moveTo>
                  <a:cubicBezTo>
                    <a:pt x="7895" y="264"/>
                    <a:pt x="9483" y="83079"/>
                    <a:pt x="22183" y="111125"/>
                  </a:cubicBezTo>
                  <a:cubicBezTo>
                    <a:pt x="34883" y="139171"/>
                    <a:pt x="51022" y="145785"/>
                    <a:pt x="84095" y="168275"/>
                  </a:cubicBezTo>
                  <a:cubicBezTo>
                    <a:pt x="117168" y="190765"/>
                    <a:pt x="178816" y="229130"/>
                    <a:pt x="220620" y="246063"/>
                  </a:cubicBezTo>
                  <a:cubicBezTo>
                    <a:pt x="262424" y="262996"/>
                    <a:pt x="330158" y="271198"/>
                    <a:pt x="334920" y="269875"/>
                  </a:cubicBezTo>
                  <a:cubicBezTo>
                    <a:pt x="339682" y="268552"/>
                    <a:pt x="301318" y="264848"/>
                    <a:pt x="249195" y="238125"/>
                  </a:cubicBezTo>
                  <a:cubicBezTo>
                    <a:pt x="197072" y="211402"/>
                    <a:pt x="61606" y="147109"/>
                    <a:pt x="22183" y="109538"/>
                  </a:cubicBezTo>
                  <a:cubicBezTo>
                    <a:pt x="-17240" y="71967"/>
                    <a:pt x="7895" y="-264"/>
                    <a:pt x="789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7" name="フリーフォーム: 図形 1436">
              <a:extLst>
                <a:ext uri="{FF2B5EF4-FFF2-40B4-BE49-F238E27FC236}">
                  <a16:creationId xmlns:a16="http://schemas.microsoft.com/office/drawing/2014/main" id="{931D79E1-407E-4412-9677-EB99C23D5665}"/>
                </a:ext>
              </a:extLst>
            </p:cNvPr>
            <p:cNvSpPr/>
            <p:nvPr/>
          </p:nvSpPr>
          <p:spPr>
            <a:xfrm>
              <a:off x="5306413" y="5894381"/>
              <a:ext cx="277789" cy="385771"/>
            </a:xfrm>
            <a:custGeom>
              <a:avLst/>
              <a:gdLst>
                <a:gd name="connsiteX0" fmla="*/ 600 w 277789"/>
                <a:gd name="connsiteY0" fmla="*/ 1594 h 385771"/>
                <a:gd name="connsiteX1" fmla="*/ 186337 w 277789"/>
                <a:gd name="connsiteY1" fmla="*/ 104782 h 385771"/>
                <a:gd name="connsiteX2" fmla="*/ 262537 w 277789"/>
                <a:gd name="connsiteY2" fmla="*/ 249244 h 385771"/>
                <a:gd name="connsiteX3" fmla="*/ 248250 w 277789"/>
                <a:gd name="connsiteY3" fmla="*/ 360369 h 385771"/>
                <a:gd name="connsiteX4" fmla="*/ 233962 w 277789"/>
                <a:gd name="connsiteY4" fmla="*/ 384182 h 385771"/>
                <a:gd name="connsiteX5" fmla="*/ 200625 w 277789"/>
                <a:gd name="connsiteY5" fmla="*/ 381007 h 385771"/>
                <a:gd name="connsiteX6" fmla="*/ 119662 w 277789"/>
                <a:gd name="connsiteY6" fmla="*/ 360369 h 385771"/>
                <a:gd name="connsiteX7" fmla="*/ 233962 w 277789"/>
                <a:gd name="connsiteY7" fmla="*/ 379419 h 385771"/>
                <a:gd name="connsiteX8" fmla="*/ 260950 w 277789"/>
                <a:gd name="connsiteY8" fmla="*/ 357194 h 385771"/>
                <a:gd name="connsiteX9" fmla="*/ 272062 w 277789"/>
                <a:gd name="connsiteY9" fmla="*/ 298457 h 385771"/>
                <a:gd name="connsiteX10" fmla="*/ 254600 w 277789"/>
                <a:gd name="connsiteY10" fmla="*/ 185744 h 385771"/>
                <a:gd name="connsiteX11" fmla="*/ 600 w 277789"/>
                <a:gd name="connsiteY11" fmla="*/ 1594 h 3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7789" h="385771">
                  <a:moveTo>
                    <a:pt x="600" y="1594"/>
                  </a:moveTo>
                  <a:cubicBezTo>
                    <a:pt x="-10777" y="-11900"/>
                    <a:pt x="142681" y="63507"/>
                    <a:pt x="186337" y="104782"/>
                  </a:cubicBezTo>
                  <a:cubicBezTo>
                    <a:pt x="229993" y="146057"/>
                    <a:pt x="252218" y="206646"/>
                    <a:pt x="262537" y="249244"/>
                  </a:cubicBezTo>
                  <a:cubicBezTo>
                    <a:pt x="272856" y="291842"/>
                    <a:pt x="253012" y="337879"/>
                    <a:pt x="248250" y="360369"/>
                  </a:cubicBezTo>
                  <a:cubicBezTo>
                    <a:pt x="243488" y="382859"/>
                    <a:pt x="241900" y="380742"/>
                    <a:pt x="233962" y="384182"/>
                  </a:cubicBezTo>
                  <a:cubicBezTo>
                    <a:pt x="226025" y="387622"/>
                    <a:pt x="219675" y="384976"/>
                    <a:pt x="200625" y="381007"/>
                  </a:cubicBezTo>
                  <a:cubicBezTo>
                    <a:pt x="181575" y="377038"/>
                    <a:pt x="114106" y="360634"/>
                    <a:pt x="119662" y="360369"/>
                  </a:cubicBezTo>
                  <a:cubicBezTo>
                    <a:pt x="125218" y="360104"/>
                    <a:pt x="210414" y="379948"/>
                    <a:pt x="233962" y="379419"/>
                  </a:cubicBezTo>
                  <a:cubicBezTo>
                    <a:pt x="257510" y="378890"/>
                    <a:pt x="254600" y="370688"/>
                    <a:pt x="260950" y="357194"/>
                  </a:cubicBezTo>
                  <a:cubicBezTo>
                    <a:pt x="267300" y="343700"/>
                    <a:pt x="273120" y="327032"/>
                    <a:pt x="272062" y="298457"/>
                  </a:cubicBezTo>
                  <a:cubicBezTo>
                    <a:pt x="271004" y="269882"/>
                    <a:pt x="294023" y="233105"/>
                    <a:pt x="254600" y="185744"/>
                  </a:cubicBezTo>
                  <a:cubicBezTo>
                    <a:pt x="215177" y="138384"/>
                    <a:pt x="11977" y="15088"/>
                    <a:pt x="600" y="15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8" name="フリーフォーム: 図形 1437">
              <a:extLst>
                <a:ext uri="{FF2B5EF4-FFF2-40B4-BE49-F238E27FC236}">
                  <a16:creationId xmlns:a16="http://schemas.microsoft.com/office/drawing/2014/main" id="{9B45B90F-6763-4A8D-ACCA-BEC7A380DD3D}"/>
                </a:ext>
              </a:extLst>
            </p:cNvPr>
            <p:cNvSpPr/>
            <p:nvPr/>
          </p:nvSpPr>
          <p:spPr>
            <a:xfrm>
              <a:off x="5364062" y="5938608"/>
              <a:ext cx="123927" cy="170362"/>
            </a:xfrm>
            <a:custGeom>
              <a:avLst/>
              <a:gdLst>
                <a:gd name="connsiteX0" fmla="*/ 1688 w 123927"/>
                <a:gd name="connsiteY0" fmla="*/ 230 h 170362"/>
                <a:gd name="connsiteX1" fmla="*/ 15976 w 123927"/>
                <a:gd name="connsiteY1" fmla="*/ 60555 h 170362"/>
                <a:gd name="connsiteX2" fmla="*/ 77888 w 123927"/>
                <a:gd name="connsiteY2" fmla="*/ 133580 h 170362"/>
                <a:gd name="connsiteX3" fmla="*/ 123926 w 123927"/>
                <a:gd name="connsiteY3" fmla="*/ 170092 h 170362"/>
                <a:gd name="connsiteX4" fmla="*/ 79476 w 123927"/>
                <a:gd name="connsiteY4" fmla="*/ 116117 h 170362"/>
                <a:gd name="connsiteX5" fmla="*/ 46138 w 123927"/>
                <a:gd name="connsiteY5" fmla="*/ 82780 h 170362"/>
                <a:gd name="connsiteX6" fmla="*/ 1688 w 123927"/>
                <a:gd name="connsiteY6" fmla="*/ 230 h 17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27" h="170362">
                  <a:moveTo>
                    <a:pt x="1688" y="230"/>
                  </a:moveTo>
                  <a:cubicBezTo>
                    <a:pt x="-3339" y="-3474"/>
                    <a:pt x="3276" y="38330"/>
                    <a:pt x="15976" y="60555"/>
                  </a:cubicBezTo>
                  <a:cubicBezTo>
                    <a:pt x="28676" y="82780"/>
                    <a:pt x="59896" y="115324"/>
                    <a:pt x="77888" y="133580"/>
                  </a:cubicBezTo>
                  <a:cubicBezTo>
                    <a:pt x="95880" y="151836"/>
                    <a:pt x="123661" y="173002"/>
                    <a:pt x="123926" y="170092"/>
                  </a:cubicBezTo>
                  <a:cubicBezTo>
                    <a:pt x="124191" y="167182"/>
                    <a:pt x="92441" y="130669"/>
                    <a:pt x="79476" y="116117"/>
                  </a:cubicBezTo>
                  <a:cubicBezTo>
                    <a:pt x="66511" y="101565"/>
                    <a:pt x="57780" y="98390"/>
                    <a:pt x="46138" y="82780"/>
                  </a:cubicBezTo>
                  <a:cubicBezTo>
                    <a:pt x="34496" y="67170"/>
                    <a:pt x="6715" y="3934"/>
                    <a:pt x="1688" y="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39" name="フリーフォーム: 図形 1438">
              <a:extLst>
                <a:ext uri="{FF2B5EF4-FFF2-40B4-BE49-F238E27FC236}">
                  <a16:creationId xmlns:a16="http://schemas.microsoft.com/office/drawing/2014/main" id="{CD735B13-A71E-4869-B2A0-431994C4B425}"/>
                </a:ext>
              </a:extLst>
            </p:cNvPr>
            <p:cNvSpPr/>
            <p:nvPr/>
          </p:nvSpPr>
          <p:spPr>
            <a:xfrm>
              <a:off x="5347613" y="5916613"/>
              <a:ext cx="107877" cy="249238"/>
            </a:xfrm>
            <a:custGeom>
              <a:avLst/>
              <a:gdLst>
                <a:gd name="connsiteX0" fmla="*/ 675 w 107877"/>
                <a:gd name="connsiteY0" fmla="*/ 0 h 249238"/>
                <a:gd name="connsiteX1" fmla="*/ 13375 w 107877"/>
                <a:gd name="connsiteY1" fmla="*/ 100012 h 249238"/>
                <a:gd name="connsiteX2" fmla="*/ 94337 w 107877"/>
                <a:gd name="connsiteY2" fmla="*/ 192087 h 249238"/>
                <a:gd name="connsiteX3" fmla="*/ 105450 w 107877"/>
                <a:gd name="connsiteY3" fmla="*/ 249237 h 249238"/>
                <a:gd name="connsiteX4" fmla="*/ 103862 w 107877"/>
                <a:gd name="connsiteY4" fmla="*/ 190500 h 249238"/>
                <a:gd name="connsiteX5" fmla="*/ 64175 w 107877"/>
                <a:gd name="connsiteY5" fmla="*/ 144462 h 249238"/>
                <a:gd name="connsiteX6" fmla="*/ 19725 w 107877"/>
                <a:gd name="connsiteY6" fmla="*/ 101600 h 249238"/>
                <a:gd name="connsiteX7" fmla="*/ 675 w 107877"/>
                <a:gd name="connsiteY7" fmla="*/ 0 h 24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77" h="249238">
                  <a:moveTo>
                    <a:pt x="675" y="0"/>
                  </a:moveTo>
                  <a:cubicBezTo>
                    <a:pt x="-383" y="-265"/>
                    <a:pt x="-2235" y="67998"/>
                    <a:pt x="13375" y="100012"/>
                  </a:cubicBezTo>
                  <a:cubicBezTo>
                    <a:pt x="28985" y="132026"/>
                    <a:pt x="78991" y="167216"/>
                    <a:pt x="94337" y="192087"/>
                  </a:cubicBezTo>
                  <a:cubicBezTo>
                    <a:pt x="109683" y="216958"/>
                    <a:pt x="103863" y="249501"/>
                    <a:pt x="105450" y="249237"/>
                  </a:cubicBezTo>
                  <a:cubicBezTo>
                    <a:pt x="107037" y="248973"/>
                    <a:pt x="110741" y="207962"/>
                    <a:pt x="103862" y="190500"/>
                  </a:cubicBezTo>
                  <a:cubicBezTo>
                    <a:pt x="96983" y="173038"/>
                    <a:pt x="78198" y="159279"/>
                    <a:pt x="64175" y="144462"/>
                  </a:cubicBezTo>
                  <a:cubicBezTo>
                    <a:pt x="50152" y="129645"/>
                    <a:pt x="28456" y="119062"/>
                    <a:pt x="19725" y="101600"/>
                  </a:cubicBezTo>
                  <a:cubicBezTo>
                    <a:pt x="10994" y="84138"/>
                    <a:pt x="1733" y="265"/>
                    <a:pt x="6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0" name="フリーフォーム: 図形 1439">
              <a:extLst>
                <a:ext uri="{FF2B5EF4-FFF2-40B4-BE49-F238E27FC236}">
                  <a16:creationId xmlns:a16="http://schemas.microsoft.com/office/drawing/2014/main" id="{20DA4628-8734-4DF8-B7C7-7FE6C3AEE6AC}"/>
                </a:ext>
              </a:extLst>
            </p:cNvPr>
            <p:cNvSpPr/>
            <p:nvPr/>
          </p:nvSpPr>
          <p:spPr>
            <a:xfrm>
              <a:off x="5476713" y="6089570"/>
              <a:ext cx="52779" cy="106236"/>
            </a:xfrm>
            <a:custGeom>
              <a:avLst/>
              <a:gdLst>
                <a:gd name="connsiteX0" fmla="*/ 4925 w 52779"/>
                <a:gd name="connsiteY0" fmla="*/ 80 h 106236"/>
                <a:gd name="connsiteX1" fmla="*/ 35087 w 52779"/>
                <a:gd name="connsiteY1" fmla="*/ 90568 h 106236"/>
                <a:gd name="connsiteX2" fmla="*/ 162 w 52779"/>
                <a:gd name="connsiteY2" fmla="*/ 104855 h 106236"/>
                <a:gd name="connsiteX3" fmla="*/ 52550 w 52779"/>
                <a:gd name="connsiteY3" fmla="*/ 74693 h 106236"/>
                <a:gd name="connsiteX4" fmla="*/ 4925 w 52779"/>
                <a:gd name="connsiteY4" fmla="*/ 80 h 1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79" h="106236">
                  <a:moveTo>
                    <a:pt x="4925" y="80"/>
                  </a:moveTo>
                  <a:cubicBezTo>
                    <a:pt x="2015" y="2726"/>
                    <a:pt x="35881" y="73106"/>
                    <a:pt x="35087" y="90568"/>
                  </a:cubicBezTo>
                  <a:cubicBezTo>
                    <a:pt x="34293" y="108030"/>
                    <a:pt x="-2748" y="107501"/>
                    <a:pt x="162" y="104855"/>
                  </a:cubicBezTo>
                  <a:cubicBezTo>
                    <a:pt x="3072" y="102209"/>
                    <a:pt x="48581" y="88716"/>
                    <a:pt x="52550" y="74693"/>
                  </a:cubicBezTo>
                  <a:cubicBezTo>
                    <a:pt x="56519" y="60670"/>
                    <a:pt x="7835" y="-2566"/>
                    <a:pt x="4925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1" name="フリーフォーム: 図形 1440">
              <a:extLst>
                <a:ext uri="{FF2B5EF4-FFF2-40B4-BE49-F238E27FC236}">
                  <a16:creationId xmlns:a16="http://schemas.microsoft.com/office/drawing/2014/main" id="{F71AF479-1329-4576-A089-D82A91E9D60F}"/>
                </a:ext>
              </a:extLst>
            </p:cNvPr>
            <p:cNvSpPr/>
            <p:nvPr/>
          </p:nvSpPr>
          <p:spPr>
            <a:xfrm>
              <a:off x="5448122" y="6160977"/>
              <a:ext cx="17838" cy="98218"/>
            </a:xfrm>
            <a:custGeom>
              <a:avLst/>
              <a:gdLst>
                <a:gd name="connsiteX0" fmla="*/ 8116 w 17838"/>
                <a:gd name="connsiteY0" fmla="*/ 111 h 98218"/>
                <a:gd name="connsiteX1" fmla="*/ 178 w 17838"/>
                <a:gd name="connsiteY1" fmla="*/ 82661 h 98218"/>
                <a:gd name="connsiteX2" fmla="*/ 16053 w 17838"/>
                <a:gd name="connsiteY2" fmla="*/ 96948 h 98218"/>
                <a:gd name="connsiteX3" fmla="*/ 17641 w 17838"/>
                <a:gd name="connsiteY3" fmla="*/ 65198 h 98218"/>
                <a:gd name="connsiteX4" fmla="*/ 8116 w 17838"/>
                <a:gd name="connsiteY4" fmla="*/ 111 h 9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38" h="98218">
                  <a:moveTo>
                    <a:pt x="8116" y="111"/>
                  </a:moveTo>
                  <a:cubicBezTo>
                    <a:pt x="5206" y="3021"/>
                    <a:pt x="-1145" y="66522"/>
                    <a:pt x="178" y="82661"/>
                  </a:cubicBezTo>
                  <a:cubicBezTo>
                    <a:pt x="1501" y="98800"/>
                    <a:pt x="13143" y="99858"/>
                    <a:pt x="16053" y="96948"/>
                  </a:cubicBezTo>
                  <a:cubicBezTo>
                    <a:pt x="18963" y="94038"/>
                    <a:pt x="17376" y="78427"/>
                    <a:pt x="17641" y="65198"/>
                  </a:cubicBezTo>
                  <a:cubicBezTo>
                    <a:pt x="17906" y="51969"/>
                    <a:pt x="11026" y="-2799"/>
                    <a:pt x="8116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2" name="フリーフォーム: 図形 1441">
              <a:extLst>
                <a:ext uri="{FF2B5EF4-FFF2-40B4-BE49-F238E27FC236}">
                  <a16:creationId xmlns:a16="http://schemas.microsoft.com/office/drawing/2014/main" id="{AB32842F-ABE0-40FE-907C-0C0AC9CCA7E6}"/>
                </a:ext>
              </a:extLst>
            </p:cNvPr>
            <p:cNvSpPr/>
            <p:nvPr/>
          </p:nvSpPr>
          <p:spPr>
            <a:xfrm>
              <a:off x="5490246" y="4365430"/>
              <a:ext cx="343527" cy="1071493"/>
            </a:xfrm>
            <a:custGeom>
              <a:avLst/>
              <a:gdLst>
                <a:gd name="connsiteX0" fmla="*/ 10971 w 343527"/>
                <a:gd name="connsiteY0" fmla="*/ 9720 h 1071493"/>
                <a:gd name="connsiteX1" fmla="*/ 38487 w 343527"/>
                <a:gd name="connsiteY1" fmla="*/ 104970 h 1071493"/>
                <a:gd name="connsiteX2" fmla="*/ 182421 w 343527"/>
                <a:gd name="connsiteY2" fmla="*/ 322987 h 1071493"/>
                <a:gd name="connsiteX3" fmla="*/ 220521 w 343527"/>
                <a:gd name="connsiteY3" fmla="*/ 420353 h 1071493"/>
                <a:gd name="connsiteX4" fmla="*/ 273437 w 343527"/>
                <a:gd name="connsiteY4" fmla="*/ 458453 h 1071493"/>
                <a:gd name="connsiteX5" fmla="*/ 326354 w 343527"/>
                <a:gd name="connsiteY5" fmla="*/ 784420 h 1071493"/>
                <a:gd name="connsiteX6" fmla="*/ 311537 w 343527"/>
                <a:gd name="connsiteY6" fmla="*/ 911420 h 1071493"/>
                <a:gd name="connsiteX7" fmla="*/ 343287 w 343527"/>
                <a:gd name="connsiteY7" fmla="*/ 1070170 h 1071493"/>
                <a:gd name="connsiteX8" fmla="*/ 326354 w 343527"/>
                <a:gd name="connsiteY8" fmla="*/ 981270 h 1071493"/>
                <a:gd name="connsiteX9" fmla="*/ 330587 w 343527"/>
                <a:gd name="connsiteY9" fmla="*/ 875437 h 1071493"/>
                <a:gd name="connsiteX10" fmla="*/ 334821 w 343527"/>
                <a:gd name="connsiteY10" fmla="*/ 731503 h 1071493"/>
                <a:gd name="connsiteX11" fmla="*/ 271321 w 343527"/>
                <a:gd name="connsiteY11" fmla="*/ 403420 h 1071493"/>
                <a:gd name="connsiteX12" fmla="*/ 195121 w 343527"/>
                <a:gd name="connsiteY12" fmla="*/ 331453 h 1071493"/>
                <a:gd name="connsiteX13" fmla="*/ 10971 w 343527"/>
                <a:gd name="connsiteY13" fmla="*/ 9720 h 107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3527" h="1071493">
                  <a:moveTo>
                    <a:pt x="10971" y="9720"/>
                  </a:moveTo>
                  <a:cubicBezTo>
                    <a:pt x="-15135" y="-28027"/>
                    <a:pt x="9912" y="52759"/>
                    <a:pt x="38487" y="104970"/>
                  </a:cubicBezTo>
                  <a:cubicBezTo>
                    <a:pt x="67062" y="157181"/>
                    <a:pt x="152082" y="270423"/>
                    <a:pt x="182421" y="322987"/>
                  </a:cubicBezTo>
                  <a:cubicBezTo>
                    <a:pt x="212760" y="375551"/>
                    <a:pt x="205352" y="397775"/>
                    <a:pt x="220521" y="420353"/>
                  </a:cubicBezTo>
                  <a:cubicBezTo>
                    <a:pt x="235690" y="442931"/>
                    <a:pt x="255798" y="397775"/>
                    <a:pt x="273437" y="458453"/>
                  </a:cubicBezTo>
                  <a:cubicBezTo>
                    <a:pt x="291076" y="519131"/>
                    <a:pt x="320004" y="708926"/>
                    <a:pt x="326354" y="784420"/>
                  </a:cubicBezTo>
                  <a:cubicBezTo>
                    <a:pt x="332704" y="859915"/>
                    <a:pt x="308715" y="863795"/>
                    <a:pt x="311537" y="911420"/>
                  </a:cubicBezTo>
                  <a:cubicBezTo>
                    <a:pt x="314359" y="959045"/>
                    <a:pt x="340818" y="1058528"/>
                    <a:pt x="343287" y="1070170"/>
                  </a:cubicBezTo>
                  <a:cubicBezTo>
                    <a:pt x="345757" y="1081812"/>
                    <a:pt x="328471" y="1013725"/>
                    <a:pt x="326354" y="981270"/>
                  </a:cubicBezTo>
                  <a:cubicBezTo>
                    <a:pt x="324237" y="948815"/>
                    <a:pt x="329176" y="917065"/>
                    <a:pt x="330587" y="875437"/>
                  </a:cubicBezTo>
                  <a:cubicBezTo>
                    <a:pt x="331998" y="833809"/>
                    <a:pt x="344699" y="810172"/>
                    <a:pt x="334821" y="731503"/>
                  </a:cubicBezTo>
                  <a:cubicBezTo>
                    <a:pt x="324943" y="652834"/>
                    <a:pt x="294604" y="470095"/>
                    <a:pt x="271321" y="403420"/>
                  </a:cubicBezTo>
                  <a:cubicBezTo>
                    <a:pt x="248038" y="336745"/>
                    <a:pt x="237102" y="394247"/>
                    <a:pt x="195121" y="331453"/>
                  </a:cubicBezTo>
                  <a:cubicBezTo>
                    <a:pt x="153140" y="268659"/>
                    <a:pt x="37077" y="47467"/>
                    <a:pt x="10971" y="97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3" name="フリーフォーム: 図形 1442">
              <a:extLst>
                <a:ext uri="{FF2B5EF4-FFF2-40B4-BE49-F238E27FC236}">
                  <a16:creationId xmlns:a16="http://schemas.microsoft.com/office/drawing/2014/main" id="{397D074A-4CC8-4EAB-8033-CCC941045288}"/>
                </a:ext>
              </a:extLst>
            </p:cNvPr>
            <p:cNvSpPr/>
            <p:nvPr/>
          </p:nvSpPr>
          <p:spPr>
            <a:xfrm>
              <a:off x="5842545" y="5473536"/>
              <a:ext cx="183925" cy="505439"/>
            </a:xfrm>
            <a:custGeom>
              <a:avLst/>
              <a:gdLst>
                <a:gd name="connsiteX0" fmla="*/ 2630 w 183925"/>
                <a:gd name="connsiteY0" fmla="*/ 164 h 505439"/>
                <a:gd name="connsiteX1" fmla="*/ 7393 w 183925"/>
                <a:gd name="connsiteY1" fmla="*/ 92239 h 505439"/>
                <a:gd name="connsiteX2" fmla="*/ 62955 w 183925"/>
                <a:gd name="connsiteY2" fmla="*/ 216064 h 505439"/>
                <a:gd name="connsiteX3" fmla="*/ 121693 w 183925"/>
                <a:gd name="connsiteY3" fmla="*/ 363702 h 505439"/>
                <a:gd name="connsiteX4" fmla="*/ 134393 w 183925"/>
                <a:gd name="connsiteY4" fmla="*/ 435139 h 505439"/>
                <a:gd name="connsiteX5" fmla="*/ 113755 w 183925"/>
                <a:gd name="connsiteY5" fmla="*/ 504989 h 505439"/>
                <a:gd name="connsiteX6" fmla="*/ 183605 w 183925"/>
                <a:gd name="connsiteY6" fmla="*/ 400214 h 505439"/>
                <a:gd name="connsiteX7" fmla="*/ 139155 w 183925"/>
                <a:gd name="connsiteY7" fmla="*/ 425614 h 505439"/>
                <a:gd name="connsiteX8" fmla="*/ 124868 w 183925"/>
                <a:gd name="connsiteY8" fmla="*/ 341477 h 505439"/>
                <a:gd name="connsiteX9" fmla="*/ 70893 w 183925"/>
                <a:gd name="connsiteY9" fmla="*/ 189077 h 505439"/>
                <a:gd name="connsiteX10" fmla="*/ 26443 w 183925"/>
                <a:gd name="connsiteY10" fmla="*/ 114464 h 505439"/>
                <a:gd name="connsiteX11" fmla="*/ 2630 w 183925"/>
                <a:gd name="connsiteY11" fmla="*/ 164 h 50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925" h="505439">
                  <a:moveTo>
                    <a:pt x="2630" y="164"/>
                  </a:moveTo>
                  <a:cubicBezTo>
                    <a:pt x="-545" y="-3540"/>
                    <a:pt x="-2661" y="56256"/>
                    <a:pt x="7393" y="92239"/>
                  </a:cubicBezTo>
                  <a:cubicBezTo>
                    <a:pt x="17447" y="128222"/>
                    <a:pt x="43905" y="170820"/>
                    <a:pt x="62955" y="216064"/>
                  </a:cubicBezTo>
                  <a:cubicBezTo>
                    <a:pt x="82005" y="261308"/>
                    <a:pt x="109787" y="327190"/>
                    <a:pt x="121693" y="363702"/>
                  </a:cubicBezTo>
                  <a:cubicBezTo>
                    <a:pt x="133599" y="400214"/>
                    <a:pt x="135716" y="411591"/>
                    <a:pt x="134393" y="435139"/>
                  </a:cubicBezTo>
                  <a:cubicBezTo>
                    <a:pt x="133070" y="458687"/>
                    <a:pt x="105553" y="510810"/>
                    <a:pt x="113755" y="504989"/>
                  </a:cubicBezTo>
                  <a:cubicBezTo>
                    <a:pt x="121957" y="499168"/>
                    <a:pt x="179372" y="413443"/>
                    <a:pt x="183605" y="400214"/>
                  </a:cubicBezTo>
                  <a:cubicBezTo>
                    <a:pt x="187838" y="386985"/>
                    <a:pt x="148944" y="435403"/>
                    <a:pt x="139155" y="425614"/>
                  </a:cubicBezTo>
                  <a:cubicBezTo>
                    <a:pt x="129366" y="415825"/>
                    <a:pt x="136245" y="380900"/>
                    <a:pt x="124868" y="341477"/>
                  </a:cubicBezTo>
                  <a:cubicBezTo>
                    <a:pt x="113491" y="302054"/>
                    <a:pt x="87297" y="226913"/>
                    <a:pt x="70893" y="189077"/>
                  </a:cubicBezTo>
                  <a:cubicBezTo>
                    <a:pt x="54489" y="151241"/>
                    <a:pt x="36762" y="141187"/>
                    <a:pt x="26443" y="114464"/>
                  </a:cubicBezTo>
                  <a:cubicBezTo>
                    <a:pt x="16124" y="87741"/>
                    <a:pt x="5805" y="3868"/>
                    <a:pt x="2630" y="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4" name="フリーフォーム: 図形 1443">
              <a:extLst>
                <a:ext uri="{FF2B5EF4-FFF2-40B4-BE49-F238E27FC236}">
                  <a16:creationId xmlns:a16="http://schemas.microsoft.com/office/drawing/2014/main" id="{716DC589-B57D-4BB6-A2A2-65DA421793A4}"/>
                </a:ext>
              </a:extLst>
            </p:cNvPr>
            <p:cNvSpPr/>
            <p:nvPr/>
          </p:nvSpPr>
          <p:spPr>
            <a:xfrm>
              <a:off x="6408618" y="1541184"/>
              <a:ext cx="106839" cy="270662"/>
            </a:xfrm>
            <a:custGeom>
              <a:avLst/>
              <a:gdLst>
                <a:gd name="connsiteX0" fmla="*/ 120 w 106839"/>
                <a:gd name="connsiteY0" fmla="*/ 279 h 270662"/>
                <a:gd name="connsiteX1" fmla="*/ 84257 w 106839"/>
                <a:gd name="connsiteY1" fmla="*/ 108229 h 270662"/>
                <a:gd name="connsiteX2" fmla="*/ 30282 w 106839"/>
                <a:gd name="connsiteY2" fmla="*/ 265391 h 270662"/>
                <a:gd name="connsiteX3" fmla="*/ 49332 w 106839"/>
                <a:gd name="connsiteY3" fmla="*/ 219354 h 270662"/>
                <a:gd name="connsiteX4" fmla="*/ 106482 w 106839"/>
                <a:gd name="connsiteY4" fmla="*/ 81241 h 270662"/>
                <a:gd name="connsiteX5" fmla="*/ 120 w 106839"/>
                <a:gd name="connsiteY5" fmla="*/ 279 h 27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839" h="270662">
                  <a:moveTo>
                    <a:pt x="120" y="279"/>
                  </a:moveTo>
                  <a:cubicBezTo>
                    <a:pt x="-3584" y="4777"/>
                    <a:pt x="79230" y="64044"/>
                    <a:pt x="84257" y="108229"/>
                  </a:cubicBezTo>
                  <a:cubicBezTo>
                    <a:pt x="89284" y="152414"/>
                    <a:pt x="36103" y="246870"/>
                    <a:pt x="30282" y="265391"/>
                  </a:cubicBezTo>
                  <a:cubicBezTo>
                    <a:pt x="24461" y="283912"/>
                    <a:pt x="36632" y="250046"/>
                    <a:pt x="49332" y="219354"/>
                  </a:cubicBezTo>
                  <a:cubicBezTo>
                    <a:pt x="62032" y="188662"/>
                    <a:pt x="111509" y="115901"/>
                    <a:pt x="106482" y="81241"/>
                  </a:cubicBezTo>
                  <a:cubicBezTo>
                    <a:pt x="101455" y="46581"/>
                    <a:pt x="3824" y="-4219"/>
                    <a:pt x="120" y="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5" name="フリーフォーム: 図形 1444">
              <a:extLst>
                <a:ext uri="{FF2B5EF4-FFF2-40B4-BE49-F238E27FC236}">
                  <a16:creationId xmlns:a16="http://schemas.microsoft.com/office/drawing/2014/main" id="{73C5ECF8-766A-4B17-83A3-551A31F1E366}"/>
                </a:ext>
              </a:extLst>
            </p:cNvPr>
            <p:cNvSpPr/>
            <p:nvPr/>
          </p:nvSpPr>
          <p:spPr>
            <a:xfrm>
              <a:off x="6463188" y="1473040"/>
              <a:ext cx="251067" cy="22494"/>
            </a:xfrm>
            <a:custGeom>
              <a:avLst/>
              <a:gdLst>
                <a:gd name="connsiteX0" fmla="*/ 1112 w 251067"/>
                <a:gd name="connsiteY0" fmla="*/ 160 h 22494"/>
                <a:gd name="connsiteX1" fmla="*/ 245587 w 251067"/>
                <a:gd name="connsiteY1" fmla="*/ 12860 h 22494"/>
                <a:gd name="connsiteX2" fmla="*/ 158275 w 251067"/>
                <a:gd name="connsiteY2" fmla="*/ 22385 h 22494"/>
                <a:gd name="connsiteX3" fmla="*/ 1112 w 251067"/>
                <a:gd name="connsiteY3" fmla="*/ 160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067" h="22494">
                  <a:moveTo>
                    <a:pt x="1112" y="160"/>
                  </a:moveTo>
                  <a:cubicBezTo>
                    <a:pt x="15664" y="-1427"/>
                    <a:pt x="219393" y="9156"/>
                    <a:pt x="245587" y="12860"/>
                  </a:cubicBezTo>
                  <a:cubicBezTo>
                    <a:pt x="271781" y="16564"/>
                    <a:pt x="197698" y="23443"/>
                    <a:pt x="158275" y="22385"/>
                  </a:cubicBezTo>
                  <a:cubicBezTo>
                    <a:pt x="118852" y="21327"/>
                    <a:pt x="-13440" y="1747"/>
                    <a:pt x="1112" y="1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6" name="フリーフォーム: 図形 1445">
              <a:extLst>
                <a:ext uri="{FF2B5EF4-FFF2-40B4-BE49-F238E27FC236}">
                  <a16:creationId xmlns:a16="http://schemas.microsoft.com/office/drawing/2014/main" id="{DC664500-8D2A-4016-B9C5-C5AF13FD8D36}"/>
                </a:ext>
              </a:extLst>
            </p:cNvPr>
            <p:cNvSpPr/>
            <p:nvPr/>
          </p:nvSpPr>
          <p:spPr>
            <a:xfrm>
              <a:off x="6249229" y="2006847"/>
              <a:ext cx="202540" cy="136545"/>
            </a:xfrm>
            <a:custGeom>
              <a:avLst/>
              <a:gdLst>
                <a:gd name="connsiteX0" fmla="*/ 759 w 202540"/>
                <a:gd name="connsiteY0" fmla="*/ 136278 h 136545"/>
                <a:gd name="connsiteX1" fmla="*/ 81721 w 202540"/>
                <a:gd name="connsiteY1" fmla="*/ 60078 h 136545"/>
                <a:gd name="connsiteX2" fmla="*/ 149984 w 202540"/>
                <a:gd name="connsiteY2" fmla="*/ 10866 h 136545"/>
                <a:gd name="connsiteX3" fmla="*/ 202371 w 202540"/>
                <a:gd name="connsiteY3" fmla="*/ 1341 h 136545"/>
                <a:gd name="connsiteX4" fmla="*/ 132521 w 202540"/>
                <a:gd name="connsiteY4" fmla="*/ 31503 h 136545"/>
                <a:gd name="connsiteX5" fmla="*/ 759 w 202540"/>
                <a:gd name="connsiteY5" fmla="*/ 136278 h 13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540" h="136545">
                  <a:moveTo>
                    <a:pt x="759" y="136278"/>
                  </a:moveTo>
                  <a:cubicBezTo>
                    <a:pt x="-7708" y="141041"/>
                    <a:pt x="56850" y="80980"/>
                    <a:pt x="81721" y="60078"/>
                  </a:cubicBezTo>
                  <a:cubicBezTo>
                    <a:pt x="106592" y="39176"/>
                    <a:pt x="129876" y="20655"/>
                    <a:pt x="149984" y="10866"/>
                  </a:cubicBezTo>
                  <a:cubicBezTo>
                    <a:pt x="170092" y="1076"/>
                    <a:pt x="205282" y="-2099"/>
                    <a:pt x="202371" y="1341"/>
                  </a:cubicBezTo>
                  <a:cubicBezTo>
                    <a:pt x="199461" y="4780"/>
                    <a:pt x="164536" y="9807"/>
                    <a:pt x="132521" y="31503"/>
                  </a:cubicBezTo>
                  <a:cubicBezTo>
                    <a:pt x="100507" y="53199"/>
                    <a:pt x="9226" y="131515"/>
                    <a:pt x="759" y="136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7" name="フリーフォーム: 図形 1446">
              <a:extLst>
                <a:ext uri="{FF2B5EF4-FFF2-40B4-BE49-F238E27FC236}">
                  <a16:creationId xmlns:a16="http://schemas.microsoft.com/office/drawing/2014/main" id="{74658412-4F62-4655-B544-A4425CE01C6F}"/>
                </a:ext>
              </a:extLst>
            </p:cNvPr>
            <p:cNvSpPr/>
            <p:nvPr/>
          </p:nvSpPr>
          <p:spPr>
            <a:xfrm>
              <a:off x="6357181" y="2015899"/>
              <a:ext cx="120143" cy="227294"/>
            </a:xfrm>
            <a:custGeom>
              <a:avLst/>
              <a:gdLst>
                <a:gd name="connsiteX0" fmla="*/ 103944 w 120143"/>
                <a:gd name="connsiteY0" fmla="*/ 226 h 227294"/>
                <a:gd name="connsiteX1" fmla="*/ 119819 w 120143"/>
                <a:gd name="connsiteY1" fmla="*/ 117701 h 227294"/>
                <a:gd name="connsiteX2" fmla="*/ 103944 w 120143"/>
                <a:gd name="connsiteY2" fmla="*/ 163739 h 227294"/>
                <a:gd name="connsiteX3" fmla="*/ 757 w 120143"/>
                <a:gd name="connsiteY3" fmla="*/ 225651 h 227294"/>
                <a:gd name="connsiteX4" fmla="*/ 59494 w 120143"/>
                <a:gd name="connsiteY4" fmla="*/ 203426 h 227294"/>
                <a:gd name="connsiteX5" fmla="*/ 103944 w 120143"/>
                <a:gd name="connsiteY5" fmla="*/ 139926 h 227294"/>
                <a:gd name="connsiteX6" fmla="*/ 111882 w 120143"/>
                <a:gd name="connsiteY6" fmla="*/ 89126 h 227294"/>
                <a:gd name="connsiteX7" fmla="*/ 103944 w 120143"/>
                <a:gd name="connsiteY7" fmla="*/ 226 h 22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43" h="227294">
                  <a:moveTo>
                    <a:pt x="103944" y="226"/>
                  </a:moveTo>
                  <a:cubicBezTo>
                    <a:pt x="105267" y="4988"/>
                    <a:pt x="119819" y="90449"/>
                    <a:pt x="119819" y="117701"/>
                  </a:cubicBezTo>
                  <a:cubicBezTo>
                    <a:pt x="119819" y="144953"/>
                    <a:pt x="123788" y="145747"/>
                    <a:pt x="103944" y="163739"/>
                  </a:cubicBezTo>
                  <a:cubicBezTo>
                    <a:pt x="84100" y="181731"/>
                    <a:pt x="8165" y="219037"/>
                    <a:pt x="757" y="225651"/>
                  </a:cubicBezTo>
                  <a:cubicBezTo>
                    <a:pt x="-6651" y="232265"/>
                    <a:pt x="42296" y="217713"/>
                    <a:pt x="59494" y="203426"/>
                  </a:cubicBezTo>
                  <a:cubicBezTo>
                    <a:pt x="76692" y="189139"/>
                    <a:pt x="95213" y="158976"/>
                    <a:pt x="103944" y="139926"/>
                  </a:cubicBezTo>
                  <a:cubicBezTo>
                    <a:pt x="112675" y="120876"/>
                    <a:pt x="110559" y="111086"/>
                    <a:pt x="111882" y="89126"/>
                  </a:cubicBezTo>
                  <a:cubicBezTo>
                    <a:pt x="113205" y="67166"/>
                    <a:pt x="102621" y="-4536"/>
                    <a:pt x="103944" y="2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8" name="フリーフォーム: 図形 1447">
              <a:extLst>
                <a:ext uri="{FF2B5EF4-FFF2-40B4-BE49-F238E27FC236}">
                  <a16:creationId xmlns:a16="http://schemas.microsoft.com/office/drawing/2014/main" id="{72A09EF3-CB0D-43DD-AC0E-84B64061CE87}"/>
                </a:ext>
              </a:extLst>
            </p:cNvPr>
            <p:cNvSpPr/>
            <p:nvPr/>
          </p:nvSpPr>
          <p:spPr>
            <a:xfrm>
              <a:off x="6318012" y="2082793"/>
              <a:ext cx="155886" cy="124616"/>
            </a:xfrm>
            <a:custGeom>
              <a:avLst/>
              <a:gdLst>
                <a:gd name="connsiteX0" fmla="*/ 155813 w 155886"/>
                <a:gd name="connsiteY0" fmla="*/ 7 h 124616"/>
                <a:gd name="connsiteX1" fmla="*/ 49451 w 155886"/>
                <a:gd name="connsiteY1" fmla="*/ 44457 h 124616"/>
                <a:gd name="connsiteX2" fmla="*/ 3413 w 155886"/>
                <a:gd name="connsiteY2" fmla="*/ 123832 h 124616"/>
                <a:gd name="connsiteX3" fmla="*/ 6588 w 155886"/>
                <a:gd name="connsiteY3" fmla="*/ 82557 h 124616"/>
                <a:gd name="connsiteX4" fmla="*/ 31988 w 155886"/>
                <a:gd name="connsiteY4" fmla="*/ 41282 h 124616"/>
                <a:gd name="connsiteX5" fmla="*/ 155813 w 155886"/>
                <a:gd name="connsiteY5" fmla="*/ 7 h 12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86" h="124616">
                  <a:moveTo>
                    <a:pt x="155813" y="7"/>
                  </a:moveTo>
                  <a:cubicBezTo>
                    <a:pt x="158724" y="536"/>
                    <a:pt x="74851" y="23819"/>
                    <a:pt x="49451" y="44457"/>
                  </a:cubicBezTo>
                  <a:cubicBezTo>
                    <a:pt x="24051" y="65095"/>
                    <a:pt x="10557" y="117482"/>
                    <a:pt x="3413" y="123832"/>
                  </a:cubicBezTo>
                  <a:cubicBezTo>
                    <a:pt x="-3731" y="130182"/>
                    <a:pt x="1826" y="96315"/>
                    <a:pt x="6588" y="82557"/>
                  </a:cubicBezTo>
                  <a:cubicBezTo>
                    <a:pt x="11350" y="68799"/>
                    <a:pt x="7911" y="54511"/>
                    <a:pt x="31988" y="41282"/>
                  </a:cubicBezTo>
                  <a:cubicBezTo>
                    <a:pt x="56065" y="28053"/>
                    <a:pt x="152902" y="-522"/>
                    <a:pt x="155813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49" name="フリーフォーム: 図形 1448">
              <a:extLst>
                <a:ext uri="{FF2B5EF4-FFF2-40B4-BE49-F238E27FC236}">
                  <a16:creationId xmlns:a16="http://schemas.microsoft.com/office/drawing/2014/main" id="{4F84C3E2-01E2-43D4-9E5A-36B78E0D3CF5}"/>
                </a:ext>
              </a:extLst>
            </p:cNvPr>
            <p:cNvSpPr/>
            <p:nvPr/>
          </p:nvSpPr>
          <p:spPr>
            <a:xfrm>
              <a:off x="6998724" y="1386767"/>
              <a:ext cx="140102" cy="37239"/>
            </a:xfrm>
            <a:custGeom>
              <a:avLst/>
              <a:gdLst>
                <a:gd name="connsiteX0" fmla="*/ 564 w 140102"/>
                <a:gd name="connsiteY0" fmla="*/ 37221 h 37239"/>
                <a:gd name="connsiteX1" fmla="*/ 137089 w 140102"/>
                <a:gd name="connsiteY1" fmla="*/ 2296 h 37239"/>
                <a:gd name="connsiteX2" fmla="*/ 89464 w 140102"/>
                <a:gd name="connsiteY2" fmla="*/ 7058 h 37239"/>
                <a:gd name="connsiteX3" fmla="*/ 564 w 140102"/>
                <a:gd name="connsiteY3" fmla="*/ 3722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102" h="37239">
                  <a:moveTo>
                    <a:pt x="564" y="37221"/>
                  </a:moveTo>
                  <a:cubicBezTo>
                    <a:pt x="8501" y="36427"/>
                    <a:pt x="122273" y="7323"/>
                    <a:pt x="137089" y="2296"/>
                  </a:cubicBezTo>
                  <a:cubicBezTo>
                    <a:pt x="151905" y="-2731"/>
                    <a:pt x="108249" y="1237"/>
                    <a:pt x="89464" y="7058"/>
                  </a:cubicBezTo>
                  <a:cubicBezTo>
                    <a:pt x="70679" y="12879"/>
                    <a:pt x="-7373" y="38015"/>
                    <a:pt x="564" y="37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0" name="フリーフォーム: 図形 1449">
              <a:extLst>
                <a:ext uri="{FF2B5EF4-FFF2-40B4-BE49-F238E27FC236}">
                  <a16:creationId xmlns:a16="http://schemas.microsoft.com/office/drawing/2014/main" id="{19B8FCD5-E100-4028-9C2B-4E2F8858FFAF}"/>
                </a:ext>
              </a:extLst>
            </p:cNvPr>
            <p:cNvSpPr/>
            <p:nvPr/>
          </p:nvSpPr>
          <p:spPr>
            <a:xfrm>
              <a:off x="6738700" y="1833092"/>
              <a:ext cx="339920" cy="29056"/>
            </a:xfrm>
            <a:custGeom>
              <a:avLst/>
              <a:gdLst>
                <a:gd name="connsiteX0" fmla="*/ 1825 w 339920"/>
                <a:gd name="connsiteY0" fmla="*/ 29046 h 29056"/>
                <a:gd name="connsiteX1" fmla="*/ 333613 w 339920"/>
                <a:gd name="connsiteY1" fmla="*/ 5233 h 29056"/>
                <a:gd name="connsiteX2" fmla="*/ 205025 w 339920"/>
                <a:gd name="connsiteY2" fmla="*/ 2058 h 29056"/>
                <a:gd name="connsiteX3" fmla="*/ 1825 w 339920"/>
                <a:gd name="connsiteY3" fmla="*/ 29046 h 2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20" h="29056">
                  <a:moveTo>
                    <a:pt x="1825" y="29046"/>
                  </a:moveTo>
                  <a:cubicBezTo>
                    <a:pt x="23256" y="29575"/>
                    <a:pt x="299746" y="9731"/>
                    <a:pt x="333613" y="5233"/>
                  </a:cubicBezTo>
                  <a:cubicBezTo>
                    <a:pt x="367480" y="735"/>
                    <a:pt x="256354" y="-2175"/>
                    <a:pt x="205025" y="2058"/>
                  </a:cubicBezTo>
                  <a:cubicBezTo>
                    <a:pt x="153696" y="6291"/>
                    <a:pt x="-19606" y="28517"/>
                    <a:pt x="1825" y="290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1" name="フリーフォーム: 図形 1450">
              <a:extLst>
                <a:ext uri="{FF2B5EF4-FFF2-40B4-BE49-F238E27FC236}">
                  <a16:creationId xmlns:a16="http://schemas.microsoft.com/office/drawing/2014/main" id="{7F9B3CAD-9A35-4C29-8ED2-7B21D0E84C3E}"/>
                </a:ext>
              </a:extLst>
            </p:cNvPr>
            <p:cNvSpPr/>
            <p:nvPr/>
          </p:nvSpPr>
          <p:spPr>
            <a:xfrm>
              <a:off x="7021513" y="1835100"/>
              <a:ext cx="281201" cy="103829"/>
            </a:xfrm>
            <a:custGeom>
              <a:avLst/>
              <a:gdLst>
                <a:gd name="connsiteX0" fmla="*/ 280987 w 281201"/>
                <a:gd name="connsiteY0" fmla="*/ 50 h 103829"/>
                <a:gd name="connsiteX1" fmla="*/ 200025 w 281201"/>
                <a:gd name="connsiteY1" fmla="*/ 71488 h 103829"/>
                <a:gd name="connsiteX2" fmla="*/ 112712 w 281201"/>
                <a:gd name="connsiteY2" fmla="*/ 95300 h 103829"/>
                <a:gd name="connsiteX3" fmla="*/ 0 w 281201"/>
                <a:gd name="connsiteY3" fmla="*/ 103238 h 103829"/>
                <a:gd name="connsiteX4" fmla="*/ 114300 w 281201"/>
                <a:gd name="connsiteY4" fmla="*/ 101650 h 103829"/>
                <a:gd name="connsiteX5" fmla="*/ 160337 w 281201"/>
                <a:gd name="connsiteY5" fmla="*/ 88950 h 103829"/>
                <a:gd name="connsiteX6" fmla="*/ 222250 w 281201"/>
                <a:gd name="connsiteY6" fmla="*/ 60375 h 103829"/>
                <a:gd name="connsiteX7" fmla="*/ 280987 w 281201"/>
                <a:gd name="connsiteY7" fmla="*/ 50 h 10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201" h="103829">
                  <a:moveTo>
                    <a:pt x="280987" y="50"/>
                  </a:moveTo>
                  <a:cubicBezTo>
                    <a:pt x="277283" y="1902"/>
                    <a:pt x="228071" y="55613"/>
                    <a:pt x="200025" y="71488"/>
                  </a:cubicBezTo>
                  <a:cubicBezTo>
                    <a:pt x="171979" y="87363"/>
                    <a:pt x="146049" y="90008"/>
                    <a:pt x="112712" y="95300"/>
                  </a:cubicBezTo>
                  <a:cubicBezTo>
                    <a:pt x="79375" y="100592"/>
                    <a:pt x="-265" y="102180"/>
                    <a:pt x="0" y="103238"/>
                  </a:cubicBezTo>
                  <a:cubicBezTo>
                    <a:pt x="265" y="104296"/>
                    <a:pt x="87577" y="104031"/>
                    <a:pt x="114300" y="101650"/>
                  </a:cubicBezTo>
                  <a:cubicBezTo>
                    <a:pt x="141023" y="99269"/>
                    <a:pt x="142345" y="95829"/>
                    <a:pt x="160337" y="88950"/>
                  </a:cubicBezTo>
                  <a:cubicBezTo>
                    <a:pt x="178329" y="82071"/>
                    <a:pt x="205052" y="73075"/>
                    <a:pt x="222250" y="60375"/>
                  </a:cubicBezTo>
                  <a:cubicBezTo>
                    <a:pt x="239448" y="47675"/>
                    <a:pt x="284691" y="-1802"/>
                    <a:pt x="280987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2" name="フリーフォーム: 図形 1451">
              <a:extLst>
                <a:ext uri="{FF2B5EF4-FFF2-40B4-BE49-F238E27FC236}">
                  <a16:creationId xmlns:a16="http://schemas.microsoft.com/office/drawing/2014/main" id="{877AE7D5-B288-43ED-9F36-8A3B20D82BB5}"/>
                </a:ext>
              </a:extLst>
            </p:cNvPr>
            <p:cNvSpPr/>
            <p:nvPr/>
          </p:nvSpPr>
          <p:spPr>
            <a:xfrm>
              <a:off x="7039364" y="1826689"/>
              <a:ext cx="398358" cy="133893"/>
            </a:xfrm>
            <a:custGeom>
              <a:avLst/>
              <a:gdLst>
                <a:gd name="connsiteX0" fmla="*/ 1199 w 398358"/>
                <a:gd name="connsiteY0" fmla="*/ 117999 h 133893"/>
                <a:gd name="connsiteX1" fmla="*/ 129786 w 398358"/>
                <a:gd name="connsiteY1" fmla="*/ 133874 h 133893"/>
                <a:gd name="connsiteX2" fmla="*/ 204399 w 398358"/>
                <a:gd name="connsiteY2" fmla="*/ 114824 h 133893"/>
                <a:gd name="connsiteX3" fmla="*/ 286949 w 398358"/>
                <a:gd name="connsiteY3" fmla="*/ 86249 h 133893"/>
                <a:gd name="connsiteX4" fmla="*/ 394899 w 398358"/>
                <a:gd name="connsiteY4" fmla="*/ 2111 h 133893"/>
                <a:gd name="connsiteX5" fmla="*/ 364736 w 398358"/>
                <a:gd name="connsiteY5" fmla="*/ 29099 h 133893"/>
                <a:gd name="connsiteX6" fmla="*/ 294886 w 398358"/>
                <a:gd name="connsiteY6" fmla="*/ 70374 h 133893"/>
                <a:gd name="connsiteX7" fmla="*/ 212336 w 398358"/>
                <a:gd name="connsiteY7" fmla="*/ 97361 h 133893"/>
                <a:gd name="connsiteX8" fmla="*/ 1199 w 398358"/>
                <a:gd name="connsiteY8" fmla="*/ 117999 h 13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8358" h="133893">
                  <a:moveTo>
                    <a:pt x="1199" y="117999"/>
                  </a:moveTo>
                  <a:cubicBezTo>
                    <a:pt x="-12559" y="124084"/>
                    <a:pt x="95919" y="134403"/>
                    <a:pt x="129786" y="133874"/>
                  </a:cubicBezTo>
                  <a:cubicBezTo>
                    <a:pt x="163653" y="133345"/>
                    <a:pt x="178205" y="122761"/>
                    <a:pt x="204399" y="114824"/>
                  </a:cubicBezTo>
                  <a:cubicBezTo>
                    <a:pt x="230593" y="106887"/>
                    <a:pt x="255199" y="105034"/>
                    <a:pt x="286949" y="86249"/>
                  </a:cubicBezTo>
                  <a:cubicBezTo>
                    <a:pt x="318699" y="67463"/>
                    <a:pt x="381935" y="11636"/>
                    <a:pt x="394899" y="2111"/>
                  </a:cubicBezTo>
                  <a:cubicBezTo>
                    <a:pt x="407863" y="-7414"/>
                    <a:pt x="381405" y="17722"/>
                    <a:pt x="364736" y="29099"/>
                  </a:cubicBezTo>
                  <a:cubicBezTo>
                    <a:pt x="348067" y="40476"/>
                    <a:pt x="320286" y="58997"/>
                    <a:pt x="294886" y="70374"/>
                  </a:cubicBezTo>
                  <a:cubicBezTo>
                    <a:pt x="269486" y="81751"/>
                    <a:pt x="256257" y="87042"/>
                    <a:pt x="212336" y="97361"/>
                  </a:cubicBezTo>
                  <a:cubicBezTo>
                    <a:pt x="168415" y="107680"/>
                    <a:pt x="14957" y="111914"/>
                    <a:pt x="1199" y="117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3" name="フリーフォーム: 図形 1452">
              <a:extLst>
                <a:ext uri="{FF2B5EF4-FFF2-40B4-BE49-F238E27FC236}">
                  <a16:creationId xmlns:a16="http://schemas.microsoft.com/office/drawing/2014/main" id="{80356BD2-3E0F-4F7C-AE19-8ED3F61E613D}"/>
                </a:ext>
              </a:extLst>
            </p:cNvPr>
            <p:cNvSpPr/>
            <p:nvPr/>
          </p:nvSpPr>
          <p:spPr>
            <a:xfrm>
              <a:off x="7275513" y="1811307"/>
              <a:ext cx="84137" cy="101870"/>
            </a:xfrm>
            <a:custGeom>
              <a:avLst/>
              <a:gdLst>
                <a:gd name="connsiteX0" fmla="*/ 84137 w 84137"/>
                <a:gd name="connsiteY0" fmla="*/ 31 h 101870"/>
                <a:gd name="connsiteX1" fmla="*/ 44450 w 84137"/>
                <a:gd name="connsiteY1" fmla="*/ 74643 h 101870"/>
                <a:gd name="connsiteX2" fmla="*/ 0 w 84137"/>
                <a:gd name="connsiteY2" fmla="*/ 101631 h 101870"/>
                <a:gd name="connsiteX3" fmla="*/ 44450 w 84137"/>
                <a:gd name="connsiteY3" fmla="*/ 84168 h 101870"/>
                <a:gd name="connsiteX4" fmla="*/ 84137 w 84137"/>
                <a:gd name="connsiteY4" fmla="*/ 31 h 101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137" h="101870">
                  <a:moveTo>
                    <a:pt x="84137" y="31"/>
                  </a:moveTo>
                  <a:cubicBezTo>
                    <a:pt x="84137" y="-1556"/>
                    <a:pt x="58473" y="57710"/>
                    <a:pt x="44450" y="74643"/>
                  </a:cubicBezTo>
                  <a:cubicBezTo>
                    <a:pt x="30427" y="91576"/>
                    <a:pt x="0" y="100044"/>
                    <a:pt x="0" y="101631"/>
                  </a:cubicBezTo>
                  <a:cubicBezTo>
                    <a:pt x="0" y="103218"/>
                    <a:pt x="32015" y="96868"/>
                    <a:pt x="44450" y="84168"/>
                  </a:cubicBezTo>
                  <a:cubicBezTo>
                    <a:pt x="56885" y="71468"/>
                    <a:pt x="84137" y="1618"/>
                    <a:pt x="84137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4" name="フリーフォーム: 図形 1453">
              <a:extLst>
                <a:ext uri="{FF2B5EF4-FFF2-40B4-BE49-F238E27FC236}">
                  <a16:creationId xmlns:a16="http://schemas.microsoft.com/office/drawing/2014/main" id="{82E29653-8B04-4395-B854-19D588B5F709}"/>
                </a:ext>
              </a:extLst>
            </p:cNvPr>
            <p:cNvSpPr/>
            <p:nvPr/>
          </p:nvSpPr>
          <p:spPr>
            <a:xfrm>
              <a:off x="7397178" y="1958778"/>
              <a:ext cx="221829" cy="65270"/>
            </a:xfrm>
            <a:custGeom>
              <a:avLst/>
              <a:gdLst>
                <a:gd name="connsiteX0" fmla="*/ 572 w 221829"/>
                <a:gd name="connsiteY0" fmla="*/ 8135 h 65270"/>
                <a:gd name="connsiteX1" fmla="*/ 78360 w 221829"/>
                <a:gd name="connsiteY1" fmla="*/ 62110 h 65270"/>
                <a:gd name="connsiteX2" fmla="*/ 167260 w 221829"/>
                <a:gd name="connsiteY2" fmla="*/ 52585 h 65270"/>
                <a:gd name="connsiteX3" fmla="*/ 221235 w 221829"/>
                <a:gd name="connsiteY3" fmla="*/ 197 h 65270"/>
                <a:gd name="connsiteX4" fmla="*/ 194247 w 221829"/>
                <a:gd name="connsiteY4" fmla="*/ 35122 h 65270"/>
                <a:gd name="connsiteX5" fmla="*/ 165672 w 221829"/>
                <a:gd name="connsiteY5" fmla="*/ 46235 h 65270"/>
                <a:gd name="connsiteX6" fmla="*/ 119635 w 221829"/>
                <a:gd name="connsiteY6" fmla="*/ 58935 h 65270"/>
                <a:gd name="connsiteX7" fmla="*/ 572 w 221829"/>
                <a:gd name="connsiteY7" fmla="*/ 8135 h 6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29" h="65270">
                  <a:moveTo>
                    <a:pt x="572" y="8135"/>
                  </a:moveTo>
                  <a:cubicBezTo>
                    <a:pt x="-6307" y="8664"/>
                    <a:pt x="50579" y="54702"/>
                    <a:pt x="78360" y="62110"/>
                  </a:cubicBezTo>
                  <a:cubicBezTo>
                    <a:pt x="106141" y="69518"/>
                    <a:pt x="143448" y="62904"/>
                    <a:pt x="167260" y="52585"/>
                  </a:cubicBezTo>
                  <a:cubicBezTo>
                    <a:pt x="191072" y="42266"/>
                    <a:pt x="216737" y="3107"/>
                    <a:pt x="221235" y="197"/>
                  </a:cubicBezTo>
                  <a:cubicBezTo>
                    <a:pt x="225733" y="-2714"/>
                    <a:pt x="203507" y="27449"/>
                    <a:pt x="194247" y="35122"/>
                  </a:cubicBezTo>
                  <a:cubicBezTo>
                    <a:pt x="184987" y="42795"/>
                    <a:pt x="178107" y="42266"/>
                    <a:pt x="165672" y="46235"/>
                  </a:cubicBezTo>
                  <a:cubicBezTo>
                    <a:pt x="153237" y="50204"/>
                    <a:pt x="144770" y="62110"/>
                    <a:pt x="119635" y="58935"/>
                  </a:cubicBezTo>
                  <a:cubicBezTo>
                    <a:pt x="94500" y="55760"/>
                    <a:pt x="7451" y="7606"/>
                    <a:pt x="572" y="8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5" name="フリーフォーム: 図形 1454">
              <a:extLst>
                <a:ext uri="{FF2B5EF4-FFF2-40B4-BE49-F238E27FC236}">
                  <a16:creationId xmlns:a16="http://schemas.microsoft.com/office/drawing/2014/main" id="{2198BCF6-1F1D-4C47-B109-3664E29DC21D}"/>
                </a:ext>
              </a:extLst>
            </p:cNvPr>
            <p:cNvSpPr/>
            <p:nvPr/>
          </p:nvSpPr>
          <p:spPr>
            <a:xfrm>
              <a:off x="7407037" y="1934859"/>
              <a:ext cx="219528" cy="30874"/>
            </a:xfrm>
            <a:custGeom>
              <a:avLst/>
              <a:gdLst>
                <a:gd name="connsiteX0" fmla="*/ 238 w 219528"/>
                <a:gd name="connsiteY0" fmla="*/ 30466 h 30874"/>
                <a:gd name="connsiteX1" fmla="*/ 209788 w 219528"/>
                <a:gd name="connsiteY1" fmla="*/ 304 h 30874"/>
                <a:gd name="connsiteX2" fmla="*/ 168513 w 219528"/>
                <a:gd name="connsiteY2" fmla="*/ 16179 h 30874"/>
                <a:gd name="connsiteX3" fmla="*/ 238 w 219528"/>
                <a:gd name="connsiteY3" fmla="*/ 30466 h 3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28" h="30874">
                  <a:moveTo>
                    <a:pt x="238" y="30466"/>
                  </a:moveTo>
                  <a:cubicBezTo>
                    <a:pt x="7117" y="27820"/>
                    <a:pt x="181742" y="2685"/>
                    <a:pt x="209788" y="304"/>
                  </a:cubicBezTo>
                  <a:cubicBezTo>
                    <a:pt x="237834" y="-2077"/>
                    <a:pt x="199469" y="10094"/>
                    <a:pt x="168513" y="16179"/>
                  </a:cubicBezTo>
                  <a:cubicBezTo>
                    <a:pt x="137557" y="22264"/>
                    <a:pt x="-6641" y="33112"/>
                    <a:pt x="238" y="30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6" name="フリーフォーム: 図形 1455">
              <a:extLst>
                <a:ext uri="{FF2B5EF4-FFF2-40B4-BE49-F238E27FC236}">
                  <a16:creationId xmlns:a16="http://schemas.microsoft.com/office/drawing/2014/main" id="{0FFA0A6C-9F96-4E4A-B8BB-B7073342B8DF}"/>
                </a:ext>
              </a:extLst>
            </p:cNvPr>
            <p:cNvSpPr/>
            <p:nvPr/>
          </p:nvSpPr>
          <p:spPr>
            <a:xfrm>
              <a:off x="7629466" y="1941492"/>
              <a:ext cx="99462" cy="52200"/>
            </a:xfrm>
            <a:custGeom>
              <a:avLst/>
              <a:gdLst>
                <a:gd name="connsiteX0" fmla="*/ 59 w 99462"/>
                <a:gd name="connsiteY0" fmla="*/ 21 h 52200"/>
                <a:gd name="connsiteX1" fmla="*/ 92134 w 99462"/>
                <a:gd name="connsiteY1" fmla="*/ 17483 h 52200"/>
                <a:gd name="connsiteX2" fmla="*/ 88959 w 99462"/>
                <a:gd name="connsiteY2" fmla="*/ 50821 h 52200"/>
                <a:gd name="connsiteX3" fmla="*/ 50859 w 99462"/>
                <a:gd name="connsiteY3" fmla="*/ 44471 h 52200"/>
                <a:gd name="connsiteX4" fmla="*/ 88959 w 99462"/>
                <a:gd name="connsiteY4" fmla="*/ 31771 h 52200"/>
                <a:gd name="connsiteX5" fmla="*/ 77847 w 99462"/>
                <a:gd name="connsiteY5" fmla="*/ 20658 h 52200"/>
                <a:gd name="connsiteX6" fmla="*/ 59 w 99462"/>
                <a:gd name="connsiteY6" fmla="*/ 21 h 5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462" h="52200">
                  <a:moveTo>
                    <a:pt x="59" y="21"/>
                  </a:moveTo>
                  <a:cubicBezTo>
                    <a:pt x="2440" y="-508"/>
                    <a:pt x="77317" y="9016"/>
                    <a:pt x="92134" y="17483"/>
                  </a:cubicBezTo>
                  <a:cubicBezTo>
                    <a:pt x="106951" y="25950"/>
                    <a:pt x="95838" y="46323"/>
                    <a:pt x="88959" y="50821"/>
                  </a:cubicBezTo>
                  <a:cubicBezTo>
                    <a:pt x="82080" y="55319"/>
                    <a:pt x="50859" y="47646"/>
                    <a:pt x="50859" y="44471"/>
                  </a:cubicBezTo>
                  <a:cubicBezTo>
                    <a:pt x="50859" y="41296"/>
                    <a:pt x="84461" y="35740"/>
                    <a:pt x="88959" y="31771"/>
                  </a:cubicBezTo>
                  <a:cubicBezTo>
                    <a:pt x="93457" y="27802"/>
                    <a:pt x="87901" y="25156"/>
                    <a:pt x="77847" y="20658"/>
                  </a:cubicBezTo>
                  <a:cubicBezTo>
                    <a:pt x="67793" y="16160"/>
                    <a:pt x="-2322" y="550"/>
                    <a:pt x="59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7" name="フリーフォーム: 図形 1456">
              <a:extLst>
                <a:ext uri="{FF2B5EF4-FFF2-40B4-BE49-F238E27FC236}">
                  <a16:creationId xmlns:a16="http://schemas.microsoft.com/office/drawing/2014/main" id="{868F9FA5-9A37-4B3D-80DD-1C7A1E52F465}"/>
                </a:ext>
              </a:extLst>
            </p:cNvPr>
            <p:cNvSpPr/>
            <p:nvPr/>
          </p:nvSpPr>
          <p:spPr>
            <a:xfrm>
              <a:off x="7015156" y="1571616"/>
              <a:ext cx="187526" cy="131794"/>
            </a:xfrm>
            <a:custGeom>
              <a:avLst/>
              <a:gdLst>
                <a:gd name="connsiteX0" fmla="*/ 88907 w 187526"/>
                <a:gd name="connsiteY0" fmla="*/ 9 h 131794"/>
                <a:gd name="connsiteX1" fmla="*/ 182569 w 187526"/>
                <a:gd name="connsiteY1" fmla="*/ 66684 h 131794"/>
                <a:gd name="connsiteX2" fmla="*/ 153994 w 187526"/>
                <a:gd name="connsiteY2" fmla="*/ 96847 h 131794"/>
                <a:gd name="connsiteX3" fmla="*/ 123832 w 187526"/>
                <a:gd name="connsiteY3" fmla="*/ 117484 h 131794"/>
                <a:gd name="connsiteX4" fmla="*/ 80969 w 187526"/>
                <a:gd name="connsiteY4" fmla="*/ 131772 h 131794"/>
                <a:gd name="connsiteX5" fmla="*/ 7 w 187526"/>
                <a:gd name="connsiteY5" fmla="*/ 114309 h 131794"/>
                <a:gd name="connsiteX6" fmla="*/ 85732 w 187526"/>
                <a:gd name="connsiteY6" fmla="*/ 123834 h 131794"/>
                <a:gd name="connsiteX7" fmla="*/ 147644 w 187526"/>
                <a:gd name="connsiteY7" fmla="*/ 93672 h 131794"/>
                <a:gd name="connsiteX8" fmla="*/ 185744 w 187526"/>
                <a:gd name="connsiteY8" fmla="*/ 61922 h 131794"/>
                <a:gd name="connsiteX9" fmla="*/ 88907 w 187526"/>
                <a:gd name="connsiteY9" fmla="*/ 9 h 13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26" h="131794">
                  <a:moveTo>
                    <a:pt x="88907" y="9"/>
                  </a:moveTo>
                  <a:cubicBezTo>
                    <a:pt x="88378" y="803"/>
                    <a:pt x="171721" y="50544"/>
                    <a:pt x="182569" y="66684"/>
                  </a:cubicBezTo>
                  <a:cubicBezTo>
                    <a:pt x="193417" y="82824"/>
                    <a:pt x="163783" y="88380"/>
                    <a:pt x="153994" y="96847"/>
                  </a:cubicBezTo>
                  <a:cubicBezTo>
                    <a:pt x="144205" y="105314"/>
                    <a:pt x="136003" y="111663"/>
                    <a:pt x="123832" y="117484"/>
                  </a:cubicBezTo>
                  <a:cubicBezTo>
                    <a:pt x="111661" y="123305"/>
                    <a:pt x="101606" y="132301"/>
                    <a:pt x="80969" y="131772"/>
                  </a:cubicBezTo>
                  <a:cubicBezTo>
                    <a:pt x="60332" y="131243"/>
                    <a:pt x="-787" y="115632"/>
                    <a:pt x="7" y="114309"/>
                  </a:cubicBezTo>
                  <a:cubicBezTo>
                    <a:pt x="801" y="112986"/>
                    <a:pt x="61126" y="127273"/>
                    <a:pt x="85732" y="123834"/>
                  </a:cubicBezTo>
                  <a:cubicBezTo>
                    <a:pt x="110338" y="120395"/>
                    <a:pt x="130975" y="103991"/>
                    <a:pt x="147644" y="93672"/>
                  </a:cubicBezTo>
                  <a:cubicBezTo>
                    <a:pt x="164313" y="83353"/>
                    <a:pt x="195269" y="74887"/>
                    <a:pt x="185744" y="61922"/>
                  </a:cubicBezTo>
                  <a:cubicBezTo>
                    <a:pt x="176219" y="48957"/>
                    <a:pt x="89436" y="-785"/>
                    <a:pt x="88907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8" name="フリーフォーム: 図形 1457">
              <a:extLst>
                <a:ext uri="{FF2B5EF4-FFF2-40B4-BE49-F238E27FC236}">
                  <a16:creationId xmlns:a16="http://schemas.microsoft.com/office/drawing/2014/main" id="{A5E1881B-692B-4000-8F70-A94152A5DC41}"/>
                </a:ext>
              </a:extLst>
            </p:cNvPr>
            <p:cNvSpPr/>
            <p:nvPr/>
          </p:nvSpPr>
          <p:spPr>
            <a:xfrm>
              <a:off x="7305544" y="1698071"/>
              <a:ext cx="349448" cy="53896"/>
            </a:xfrm>
            <a:custGeom>
              <a:avLst/>
              <a:gdLst>
                <a:gd name="connsiteX0" fmla="*/ 131 w 349448"/>
                <a:gd name="connsiteY0" fmla="*/ 554 h 53896"/>
                <a:gd name="connsiteX1" fmla="*/ 168406 w 349448"/>
                <a:gd name="connsiteY1" fmla="*/ 24367 h 53896"/>
                <a:gd name="connsiteX2" fmla="*/ 284294 w 349448"/>
                <a:gd name="connsiteY2" fmla="*/ 41829 h 53896"/>
                <a:gd name="connsiteX3" fmla="*/ 349381 w 349448"/>
                <a:gd name="connsiteY3" fmla="*/ 21192 h 53896"/>
                <a:gd name="connsiteX4" fmla="*/ 273181 w 349448"/>
                <a:gd name="connsiteY4" fmla="*/ 48179 h 53896"/>
                <a:gd name="connsiteX5" fmla="*/ 196981 w 349448"/>
                <a:gd name="connsiteY5" fmla="*/ 49767 h 53896"/>
                <a:gd name="connsiteX6" fmla="*/ 131 w 349448"/>
                <a:gd name="connsiteY6" fmla="*/ 554 h 5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448" h="53896">
                  <a:moveTo>
                    <a:pt x="131" y="554"/>
                  </a:moveTo>
                  <a:cubicBezTo>
                    <a:pt x="-4631" y="-3679"/>
                    <a:pt x="121046" y="17488"/>
                    <a:pt x="168406" y="24367"/>
                  </a:cubicBezTo>
                  <a:cubicBezTo>
                    <a:pt x="215766" y="31246"/>
                    <a:pt x="254132" y="42358"/>
                    <a:pt x="284294" y="41829"/>
                  </a:cubicBezTo>
                  <a:cubicBezTo>
                    <a:pt x="314457" y="41300"/>
                    <a:pt x="351233" y="20134"/>
                    <a:pt x="349381" y="21192"/>
                  </a:cubicBezTo>
                  <a:cubicBezTo>
                    <a:pt x="347529" y="22250"/>
                    <a:pt x="298581" y="43417"/>
                    <a:pt x="273181" y="48179"/>
                  </a:cubicBezTo>
                  <a:cubicBezTo>
                    <a:pt x="247781" y="52941"/>
                    <a:pt x="238256" y="57440"/>
                    <a:pt x="196981" y="49767"/>
                  </a:cubicBezTo>
                  <a:cubicBezTo>
                    <a:pt x="155706" y="42094"/>
                    <a:pt x="4893" y="4787"/>
                    <a:pt x="131" y="5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59" name="フリーフォーム: 図形 1458">
              <a:extLst>
                <a:ext uri="{FF2B5EF4-FFF2-40B4-BE49-F238E27FC236}">
                  <a16:creationId xmlns:a16="http://schemas.microsoft.com/office/drawing/2014/main" id="{47930B8D-5754-4648-8CB8-AC949C883F64}"/>
                </a:ext>
              </a:extLst>
            </p:cNvPr>
            <p:cNvSpPr/>
            <p:nvPr/>
          </p:nvSpPr>
          <p:spPr>
            <a:xfrm>
              <a:off x="6549810" y="4023917"/>
              <a:ext cx="373816" cy="208687"/>
            </a:xfrm>
            <a:custGeom>
              <a:avLst/>
              <a:gdLst>
                <a:gd name="connsiteX0" fmla="*/ 215 w 373816"/>
                <a:gd name="connsiteY0" fmla="*/ 208358 h 208687"/>
                <a:gd name="connsiteX1" fmla="*/ 158965 w 373816"/>
                <a:gd name="connsiteY1" fmla="*/ 157558 h 208687"/>
                <a:gd name="connsiteX2" fmla="*/ 241515 w 373816"/>
                <a:gd name="connsiteY2" fmla="*/ 103583 h 208687"/>
                <a:gd name="connsiteX3" fmla="*/ 358990 w 373816"/>
                <a:gd name="connsiteY3" fmla="*/ 25796 h 208687"/>
                <a:gd name="connsiteX4" fmla="*/ 368515 w 373816"/>
                <a:gd name="connsiteY4" fmla="*/ 396 h 208687"/>
                <a:gd name="connsiteX5" fmla="*/ 325653 w 373816"/>
                <a:gd name="connsiteY5" fmla="*/ 41671 h 208687"/>
                <a:gd name="connsiteX6" fmla="*/ 238340 w 373816"/>
                <a:gd name="connsiteY6" fmla="*/ 103583 h 208687"/>
                <a:gd name="connsiteX7" fmla="*/ 195478 w 373816"/>
                <a:gd name="connsiteY7" fmla="*/ 132158 h 208687"/>
                <a:gd name="connsiteX8" fmla="*/ 215 w 373816"/>
                <a:gd name="connsiteY8" fmla="*/ 208358 h 20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3816" h="208687">
                  <a:moveTo>
                    <a:pt x="215" y="208358"/>
                  </a:moveTo>
                  <a:cubicBezTo>
                    <a:pt x="-5870" y="212591"/>
                    <a:pt x="118748" y="175020"/>
                    <a:pt x="158965" y="157558"/>
                  </a:cubicBezTo>
                  <a:cubicBezTo>
                    <a:pt x="199182" y="140096"/>
                    <a:pt x="241515" y="103583"/>
                    <a:pt x="241515" y="103583"/>
                  </a:cubicBezTo>
                  <a:cubicBezTo>
                    <a:pt x="274852" y="81623"/>
                    <a:pt x="337823" y="42994"/>
                    <a:pt x="358990" y="25796"/>
                  </a:cubicBezTo>
                  <a:cubicBezTo>
                    <a:pt x="380157" y="8598"/>
                    <a:pt x="374071" y="-2250"/>
                    <a:pt x="368515" y="396"/>
                  </a:cubicBezTo>
                  <a:cubicBezTo>
                    <a:pt x="362959" y="3042"/>
                    <a:pt x="347349" y="24473"/>
                    <a:pt x="325653" y="41671"/>
                  </a:cubicBezTo>
                  <a:cubicBezTo>
                    <a:pt x="303957" y="58869"/>
                    <a:pt x="260036" y="88502"/>
                    <a:pt x="238340" y="103583"/>
                  </a:cubicBezTo>
                  <a:cubicBezTo>
                    <a:pt x="216644" y="118664"/>
                    <a:pt x="231726" y="118664"/>
                    <a:pt x="195478" y="132158"/>
                  </a:cubicBezTo>
                  <a:cubicBezTo>
                    <a:pt x="159230" y="145652"/>
                    <a:pt x="6300" y="204125"/>
                    <a:pt x="215" y="2083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0" name="フリーフォーム: 図形 1459">
              <a:extLst>
                <a:ext uri="{FF2B5EF4-FFF2-40B4-BE49-F238E27FC236}">
                  <a16:creationId xmlns:a16="http://schemas.microsoft.com/office/drawing/2014/main" id="{CDED098C-C1EF-4522-B59F-51981A6FA65B}"/>
                </a:ext>
              </a:extLst>
            </p:cNvPr>
            <p:cNvSpPr/>
            <p:nvPr/>
          </p:nvSpPr>
          <p:spPr>
            <a:xfrm>
              <a:off x="6554788" y="4078272"/>
              <a:ext cx="350856" cy="176228"/>
            </a:xfrm>
            <a:custGeom>
              <a:avLst/>
              <a:gdLst>
                <a:gd name="connsiteX0" fmla="*/ 0 w 350856"/>
                <a:gd name="connsiteY0" fmla="*/ 176228 h 176228"/>
                <a:gd name="connsiteX1" fmla="*/ 176212 w 350856"/>
                <a:gd name="connsiteY1" fmla="*/ 139716 h 176228"/>
                <a:gd name="connsiteX2" fmla="*/ 254000 w 350856"/>
                <a:gd name="connsiteY2" fmla="*/ 74628 h 176228"/>
                <a:gd name="connsiteX3" fmla="*/ 350837 w 350856"/>
                <a:gd name="connsiteY3" fmla="*/ 16 h 176228"/>
                <a:gd name="connsiteX4" fmla="*/ 261937 w 350856"/>
                <a:gd name="connsiteY4" fmla="*/ 68278 h 176228"/>
                <a:gd name="connsiteX5" fmla="*/ 215900 w 350856"/>
                <a:gd name="connsiteY5" fmla="*/ 106378 h 176228"/>
                <a:gd name="connsiteX6" fmla="*/ 179387 w 350856"/>
                <a:gd name="connsiteY6" fmla="*/ 117491 h 176228"/>
                <a:gd name="connsiteX7" fmla="*/ 0 w 350856"/>
                <a:gd name="connsiteY7" fmla="*/ 176228 h 17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856" h="176228">
                  <a:moveTo>
                    <a:pt x="0" y="176228"/>
                  </a:moveTo>
                  <a:cubicBezTo>
                    <a:pt x="66939" y="166438"/>
                    <a:pt x="133879" y="156649"/>
                    <a:pt x="176212" y="139716"/>
                  </a:cubicBezTo>
                  <a:cubicBezTo>
                    <a:pt x="218545" y="122783"/>
                    <a:pt x="224896" y="97911"/>
                    <a:pt x="254000" y="74628"/>
                  </a:cubicBezTo>
                  <a:cubicBezTo>
                    <a:pt x="283104" y="51345"/>
                    <a:pt x="349514" y="1074"/>
                    <a:pt x="350837" y="16"/>
                  </a:cubicBezTo>
                  <a:cubicBezTo>
                    <a:pt x="352160" y="-1042"/>
                    <a:pt x="284426" y="50551"/>
                    <a:pt x="261937" y="68278"/>
                  </a:cubicBezTo>
                  <a:cubicBezTo>
                    <a:pt x="239448" y="86005"/>
                    <a:pt x="229658" y="98176"/>
                    <a:pt x="215900" y="106378"/>
                  </a:cubicBezTo>
                  <a:cubicBezTo>
                    <a:pt x="202142" y="114580"/>
                    <a:pt x="179387" y="117491"/>
                    <a:pt x="179387" y="117491"/>
                  </a:cubicBezTo>
                  <a:lnTo>
                    <a:pt x="0" y="17622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1" name="フリーフォーム: 図形 1460">
              <a:extLst>
                <a:ext uri="{FF2B5EF4-FFF2-40B4-BE49-F238E27FC236}">
                  <a16:creationId xmlns:a16="http://schemas.microsoft.com/office/drawing/2014/main" id="{20DAA54F-0868-46DF-A922-7E61F3CB3372}"/>
                </a:ext>
              </a:extLst>
            </p:cNvPr>
            <p:cNvSpPr/>
            <p:nvPr/>
          </p:nvSpPr>
          <p:spPr>
            <a:xfrm>
              <a:off x="7136979" y="3766323"/>
              <a:ext cx="116896" cy="363716"/>
            </a:xfrm>
            <a:custGeom>
              <a:avLst/>
              <a:gdLst>
                <a:gd name="connsiteX0" fmla="*/ 33759 w 116896"/>
                <a:gd name="connsiteY0" fmla="*/ 815 h 363716"/>
                <a:gd name="connsiteX1" fmla="*/ 11534 w 116896"/>
                <a:gd name="connsiteY1" fmla="*/ 57965 h 363716"/>
                <a:gd name="connsiteX2" fmla="*/ 11534 w 116896"/>
                <a:gd name="connsiteY2" fmla="*/ 118290 h 363716"/>
                <a:gd name="connsiteX3" fmla="*/ 62334 w 116896"/>
                <a:gd name="connsiteY3" fmla="*/ 265927 h 363716"/>
                <a:gd name="connsiteX4" fmla="*/ 116309 w 116896"/>
                <a:gd name="connsiteY4" fmla="*/ 362765 h 363716"/>
                <a:gd name="connsiteX5" fmla="*/ 87734 w 116896"/>
                <a:gd name="connsiteY5" fmla="*/ 310377 h 363716"/>
                <a:gd name="connsiteX6" fmla="*/ 36934 w 116896"/>
                <a:gd name="connsiteY6" fmla="*/ 229415 h 363716"/>
                <a:gd name="connsiteX7" fmla="*/ 3596 w 116896"/>
                <a:gd name="connsiteY7" fmla="*/ 140515 h 363716"/>
                <a:gd name="connsiteX8" fmla="*/ 3596 w 116896"/>
                <a:gd name="connsiteY8" fmla="*/ 102415 h 363716"/>
                <a:gd name="connsiteX9" fmla="*/ 33759 w 116896"/>
                <a:gd name="connsiteY9" fmla="*/ 815 h 36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96" h="363716">
                  <a:moveTo>
                    <a:pt x="33759" y="815"/>
                  </a:moveTo>
                  <a:cubicBezTo>
                    <a:pt x="35082" y="-6593"/>
                    <a:pt x="15238" y="38386"/>
                    <a:pt x="11534" y="57965"/>
                  </a:cubicBezTo>
                  <a:cubicBezTo>
                    <a:pt x="7830" y="77544"/>
                    <a:pt x="3067" y="83630"/>
                    <a:pt x="11534" y="118290"/>
                  </a:cubicBezTo>
                  <a:cubicBezTo>
                    <a:pt x="20001" y="152950"/>
                    <a:pt x="44872" y="225181"/>
                    <a:pt x="62334" y="265927"/>
                  </a:cubicBezTo>
                  <a:cubicBezTo>
                    <a:pt x="79797" y="306673"/>
                    <a:pt x="112076" y="355357"/>
                    <a:pt x="116309" y="362765"/>
                  </a:cubicBezTo>
                  <a:cubicBezTo>
                    <a:pt x="120542" y="370173"/>
                    <a:pt x="100963" y="332602"/>
                    <a:pt x="87734" y="310377"/>
                  </a:cubicBezTo>
                  <a:cubicBezTo>
                    <a:pt x="74505" y="288152"/>
                    <a:pt x="50957" y="257725"/>
                    <a:pt x="36934" y="229415"/>
                  </a:cubicBezTo>
                  <a:cubicBezTo>
                    <a:pt x="22911" y="201105"/>
                    <a:pt x="9152" y="161682"/>
                    <a:pt x="3596" y="140515"/>
                  </a:cubicBezTo>
                  <a:cubicBezTo>
                    <a:pt x="-1960" y="119348"/>
                    <a:pt x="-373" y="122259"/>
                    <a:pt x="3596" y="102415"/>
                  </a:cubicBezTo>
                  <a:cubicBezTo>
                    <a:pt x="7565" y="82571"/>
                    <a:pt x="32436" y="8223"/>
                    <a:pt x="33759" y="8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2" name="フリーフォーム: 図形 1461">
              <a:extLst>
                <a:ext uri="{FF2B5EF4-FFF2-40B4-BE49-F238E27FC236}">
                  <a16:creationId xmlns:a16="http://schemas.microsoft.com/office/drawing/2014/main" id="{8A33B364-A94F-4850-88F2-64DA1228603D}"/>
                </a:ext>
              </a:extLst>
            </p:cNvPr>
            <p:cNvSpPr/>
            <p:nvPr/>
          </p:nvSpPr>
          <p:spPr>
            <a:xfrm>
              <a:off x="7093422" y="3722313"/>
              <a:ext cx="174190" cy="427417"/>
            </a:xfrm>
            <a:custGeom>
              <a:avLst/>
              <a:gdLst>
                <a:gd name="connsiteX0" fmla="*/ 59853 w 174190"/>
                <a:gd name="connsiteY0" fmla="*/ 375 h 427417"/>
                <a:gd name="connsiteX1" fmla="*/ 10641 w 174190"/>
                <a:gd name="connsiteY1" fmla="*/ 98800 h 427417"/>
                <a:gd name="connsiteX2" fmla="*/ 1116 w 174190"/>
                <a:gd name="connsiteY2" fmla="*/ 135312 h 427417"/>
                <a:gd name="connsiteX3" fmla="*/ 28103 w 174190"/>
                <a:gd name="connsiteY3" fmla="*/ 252787 h 427417"/>
                <a:gd name="connsiteX4" fmla="*/ 66203 w 174190"/>
                <a:gd name="connsiteY4" fmla="*/ 340100 h 427417"/>
                <a:gd name="connsiteX5" fmla="*/ 94778 w 174190"/>
                <a:gd name="connsiteY5" fmla="*/ 387725 h 427417"/>
                <a:gd name="connsiteX6" fmla="*/ 117003 w 174190"/>
                <a:gd name="connsiteY6" fmla="*/ 411537 h 427417"/>
                <a:gd name="connsiteX7" fmla="*/ 174153 w 174190"/>
                <a:gd name="connsiteY7" fmla="*/ 427412 h 427417"/>
                <a:gd name="connsiteX8" fmla="*/ 124941 w 174190"/>
                <a:gd name="connsiteY8" fmla="*/ 409950 h 427417"/>
                <a:gd name="connsiteX9" fmla="*/ 75728 w 174190"/>
                <a:gd name="connsiteY9" fmla="*/ 343275 h 427417"/>
                <a:gd name="connsiteX10" fmla="*/ 12228 w 174190"/>
                <a:gd name="connsiteY10" fmla="*/ 138487 h 427417"/>
                <a:gd name="connsiteX11" fmla="*/ 59853 w 174190"/>
                <a:gd name="connsiteY11" fmla="*/ 375 h 42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190" h="427417">
                  <a:moveTo>
                    <a:pt x="59853" y="375"/>
                  </a:moveTo>
                  <a:cubicBezTo>
                    <a:pt x="59589" y="-6239"/>
                    <a:pt x="20430" y="76311"/>
                    <a:pt x="10641" y="98800"/>
                  </a:cubicBezTo>
                  <a:cubicBezTo>
                    <a:pt x="852" y="121289"/>
                    <a:pt x="-1794" y="109647"/>
                    <a:pt x="1116" y="135312"/>
                  </a:cubicBezTo>
                  <a:cubicBezTo>
                    <a:pt x="4026" y="160977"/>
                    <a:pt x="17255" y="218656"/>
                    <a:pt x="28103" y="252787"/>
                  </a:cubicBezTo>
                  <a:cubicBezTo>
                    <a:pt x="38951" y="286918"/>
                    <a:pt x="55090" y="317610"/>
                    <a:pt x="66203" y="340100"/>
                  </a:cubicBezTo>
                  <a:cubicBezTo>
                    <a:pt x="77316" y="362590"/>
                    <a:pt x="86311" y="375819"/>
                    <a:pt x="94778" y="387725"/>
                  </a:cubicBezTo>
                  <a:cubicBezTo>
                    <a:pt x="103245" y="399631"/>
                    <a:pt x="103774" y="404923"/>
                    <a:pt x="117003" y="411537"/>
                  </a:cubicBezTo>
                  <a:cubicBezTo>
                    <a:pt x="130232" y="418151"/>
                    <a:pt x="172830" y="427676"/>
                    <a:pt x="174153" y="427412"/>
                  </a:cubicBezTo>
                  <a:cubicBezTo>
                    <a:pt x="175476" y="427148"/>
                    <a:pt x="141345" y="423973"/>
                    <a:pt x="124941" y="409950"/>
                  </a:cubicBezTo>
                  <a:cubicBezTo>
                    <a:pt x="108537" y="395927"/>
                    <a:pt x="94513" y="388519"/>
                    <a:pt x="75728" y="343275"/>
                  </a:cubicBezTo>
                  <a:cubicBezTo>
                    <a:pt x="56943" y="298031"/>
                    <a:pt x="15932" y="189816"/>
                    <a:pt x="12228" y="138487"/>
                  </a:cubicBezTo>
                  <a:cubicBezTo>
                    <a:pt x="8524" y="87158"/>
                    <a:pt x="60117" y="6989"/>
                    <a:pt x="59853" y="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3" name="フリーフォーム: 図形 1462">
              <a:extLst>
                <a:ext uri="{FF2B5EF4-FFF2-40B4-BE49-F238E27FC236}">
                  <a16:creationId xmlns:a16="http://schemas.microsoft.com/office/drawing/2014/main" id="{A3106F9A-C147-48CC-9DDE-B26A1154E966}"/>
                </a:ext>
              </a:extLst>
            </p:cNvPr>
            <p:cNvSpPr/>
            <p:nvPr/>
          </p:nvSpPr>
          <p:spPr>
            <a:xfrm>
              <a:off x="7269144" y="3713057"/>
              <a:ext cx="89533" cy="288578"/>
            </a:xfrm>
            <a:custGeom>
              <a:avLst/>
              <a:gdLst>
                <a:gd name="connsiteX0" fmla="*/ 19 w 89533"/>
                <a:gd name="connsiteY0" fmla="*/ 106 h 288578"/>
                <a:gd name="connsiteX1" fmla="*/ 77806 w 89533"/>
                <a:gd name="connsiteY1" fmla="*/ 27093 h 288578"/>
                <a:gd name="connsiteX2" fmla="*/ 77806 w 89533"/>
                <a:gd name="connsiteY2" fmla="*/ 73131 h 288578"/>
                <a:gd name="connsiteX3" fmla="*/ 76219 w 89533"/>
                <a:gd name="connsiteY3" fmla="*/ 187431 h 288578"/>
                <a:gd name="connsiteX4" fmla="*/ 65106 w 89533"/>
                <a:gd name="connsiteY4" fmla="*/ 263631 h 288578"/>
                <a:gd name="connsiteX5" fmla="*/ 65106 w 89533"/>
                <a:gd name="connsiteY5" fmla="*/ 285856 h 288578"/>
                <a:gd name="connsiteX6" fmla="*/ 58756 w 89533"/>
                <a:gd name="connsiteY6" fmla="*/ 209656 h 288578"/>
                <a:gd name="connsiteX7" fmla="*/ 80981 w 89533"/>
                <a:gd name="connsiteY7" fmla="*/ 69956 h 288578"/>
                <a:gd name="connsiteX8" fmla="*/ 85744 w 89533"/>
                <a:gd name="connsiteY8" fmla="*/ 36618 h 288578"/>
                <a:gd name="connsiteX9" fmla="*/ 19 w 89533"/>
                <a:gd name="connsiteY9" fmla="*/ 106 h 28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33" h="288578">
                  <a:moveTo>
                    <a:pt x="19" y="106"/>
                  </a:moveTo>
                  <a:cubicBezTo>
                    <a:pt x="-1304" y="-1481"/>
                    <a:pt x="64842" y="14922"/>
                    <a:pt x="77806" y="27093"/>
                  </a:cubicBezTo>
                  <a:cubicBezTo>
                    <a:pt x="90770" y="39264"/>
                    <a:pt x="78071" y="46408"/>
                    <a:pt x="77806" y="73131"/>
                  </a:cubicBezTo>
                  <a:cubicBezTo>
                    <a:pt x="77541" y="99854"/>
                    <a:pt x="78336" y="155681"/>
                    <a:pt x="76219" y="187431"/>
                  </a:cubicBezTo>
                  <a:cubicBezTo>
                    <a:pt x="74102" y="219181"/>
                    <a:pt x="66958" y="247227"/>
                    <a:pt x="65106" y="263631"/>
                  </a:cubicBezTo>
                  <a:cubicBezTo>
                    <a:pt x="63254" y="280035"/>
                    <a:pt x="66164" y="294852"/>
                    <a:pt x="65106" y="285856"/>
                  </a:cubicBezTo>
                  <a:cubicBezTo>
                    <a:pt x="64048" y="276860"/>
                    <a:pt x="56110" y="245639"/>
                    <a:pt x="58756" y="209656"/>
                  </a:cubicBezTo>
                  <a:cubicBezTo>
                    <a:pt x="61402" y="173673"/>
                    <a:pt x="76483" y="98796"/>
                    <a:pt x="80981" y="69956"/>
                  </a:cubicBezTo>
                  <a:cubicBezTo>
                    <a:pt x="85479" y="41116"/>
                    <a:pt x="94740" y="45879"/>
                    <a:pt x="85744" y="36618"/>
                  </a:cubicBezTo>
                  <a:cubicBezTo>
                    <a:pt x="76748" y="27358"/>
                    <a:pt x="1342" y="1693"/>
                    <a:pt x="19" y="1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4" name="フリーフォーム: 図形 1463">
              <a:extLst>
                <a:ext uri="{FF2B5EF4-FFF2-40B4-BE49-F238E27FC236}">
                  <a16:creationId xmlns:a16="http://schemas.microsoft.com/office/drawing/2014/main" id="{07C84FC9-0019-4BF5-B52D-A305F5A6AF42}"/>
                </a:ext>
              </a:extLst>
            </p:cNvPr>
            <p:cNvSpPr/>
            <p:nvPr/>
          </p:nvSpPr>
          <p:spPr>
            <a:xfrm>
              <a:off x="7284953" y="3744065"/>
              <a:ext cx="60953" cy="253260"/>
            </a:xfrm>
            <a:custGeom>
              <a:avLst/>
              <a:gdLst>
                <a:gd name="connsiteX0" fmla="*/ 60410 w 60953"/>
                <a:gd name="connsiteY0" fmla="*/ 10373 h 253260"/>
                <a:gd name="connsiteX1" fmla="*/ 1672 w 60953"/>
                <a:gd name="connsiteY1" fmla="*/ 24660 h 253260"/>
                <a:gd name="connsiteX2" fmla="*/ 17547 w 60953"/>
                <a:gd name="connsiteY2" fmla="*/ 50060 h 253260"/>
                <a:gd name="connsiteX3" fmla="*/ 33422 w 60953"/>
                <a:gd name="connsiteY3" fmla="*/ 148485 h 253260"/>
                <a:gd name="connsiteX4" fmla="*/ 27072 w 60953"/>
                <a:gd name="connsiteY4" fmla="*/ 189760 h 253260"/>
                <a:gd name="connsiteX5" fmla="*/ 41360 w 60953"/>
                <a:gd name="connsiteY5" fmla="*/ 253260 h 253260"/>
                <a:gd name="connsiteX6" fmla="*/ 33422 w 60953"/>
                <a:gd name="connsiteY6" fmla="*/ 189760 h 253260"/>
                <a:gd name="connsiteX7" fmla="*/ 60410 w 60953"/>
                <a:gd name="connsiteY7" fmla="*/ 10373 h 2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3" h="253260">
                  <a:moveTo>
                    <a:pt x="60410" y="10373"/>
                  </a:moveTo>
                  <a:cubicBezTo>
                    <a:pt x="55118" y="-17144"/>
                    <a:pt x="8816" y="18046"/>
                    <a:pt x="1672" y="24660"/>
                  </a:cubicBezTo>
                  <a:cubicBezTo>
                    <a:pt x="-5472" y="31274"/>
                    <a:pt x="12255" y="29423"/>
                    <a:pt x="17547" y="50060"/>
                  </a:cubicBezTo>
                  <a:cubicBezTo>
                    <a:pt x="22839" y="70697"/>
                    <a:pt x="31834" y="125202"/>
                    <a:pt x="33422" y="148485"/>
                  </a:cubicBezTo>
                  <a:cubicBezTo>
                    <a:pt x="35009" y="171768"/>
                    <a:pt x="25749" y="172297"/>
                    <a:pt x="27072" y="189760"/>
                  </a:cubicBezTo>
                  <a:cubicBezTo>
                    <a:pt x="28395" y="207223"/>
                    <a:pt x="40302" y="253260"/>
                    <a:pt x="41360" y="253260"/>
                  </a:cubicBezTo>
                  <a:cubicBezTo>
                    <a:pt x="42418" y="253260"/>
                    <a:pt x="36332" y="226537"/>
                    <a:pt x="33422" y="189760"/>
                  </a:cubicBezTo>
                  <a:cubicBezTo>
                    <a:pt x="30512" y="152983"/>
                    <a:pt x="65702" y="37890"/>
                    <a:pt x="60410" y="103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5" name="フリーフォーム: 図形 1464">
              <a:extLst>
                <a:ext uri="{FF2B5EF4-FFF2-40B4-BE49-F238E27FC236}">
                  <a16:creationId xmlns:a16="http://schemas.microsoft.com/office/drawing/2014/main" id="{44F1FA09-BF2C-4FD4-95FE-E7806E78FECC}"/>
                </a:ext>
              </a:extLst>
            </p:cNvPr>
            <p:cNvSpPr/>
            <p:nvPr/>
          </p:nvSpPr>
          <p:spPr>
            <a:xfrm>
              <a:off x="6913563" y="3616282"/>
              <a:ext cx="180434" cy="376639"/>
            </a:xfrm>
            <a:custGeom>
              <a:avLst/>
              <a:gdLst>
                <a:gd name="connsiteX0" fmla="*/ 104775 w 180434"/>
                <a:gd name="connsiteY0" fmla="*/ 43 h 376639"/>
                <a:gd name="connsiteX1" fmla="*/ 171450 w 180434"/>
                <a:gd name="connsiteY1" fmla="*/ 82593 h 376639"/>
                <a:gd name="connsiteX2" fmla="*/ 176212 w 180434"/>
                <a:gd name="connsiteY2" fmla="*/ 161968 h 376639"/>
                <a:gd name="connsiteX3" fmla="*/ 138112 w 180434"/>
                <a:gd name="connsiteY3" fmla="*/ 265156 h 376639"/>
                <a:gd name="connsiteX4" fmla="*/ 98425 w 180434"/>
                <a:gd name="connsiteY4" fmla="*/ 315956 h 376639"/>
                <a:gd name="connsiteX5" fmla="*/ 68262 w 180434"/>
                <a:gd name="connsiteY5" fmla="*/ 342943 h 376639"/>
                <a:gd name="connsiteX6" fmla="*/ 0 w 180434"/>
                <a:gd name="connsiteY6" fmla="*/ 376281 h 376639"/>
                <a:gd name="connsiteX7" fmla="*/ 68262 w 180434"/>
                <a:gd name="connsiteY7" fmla="*/ 354056 h 376639"/>
                <a:gd name="connsiteX8" fmla="*/ 136525 w 180434"/>
                <a:gd name="connsiteY8" fmla="*/ 261981 h 376639"/>
                <a:gd name="connsiteX9" fmla="*/ 171450 w 180434"/>
                <a:gd name="connsiteY9" fmla="*/ 93706 h 376639"/>
                <a:gd name="connsiteX10" fmla="*/ 104775 w 180434"/>
                <a:gd name="connsiteY10" fmla="*/ 43 h 37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434" h="376639">
                  <a:moveTo>
                    <a:pt x="104775" y="43"/>
                  </a:moveTo>
                  <a:cubicBezTo>
                    <a:pt x="104775" y="-1809"/>
                    <a:pt x="159544" y="55606"/>
                    <a:pt x="171450" y="82593"/>
                  </a:cubicBezTo>
                  <a:cubicBezTo>
                    <a:pt x="183356" y="109580"/>
                    <a:pt x="181768" y="131541"/>
                    <a:pt x="176212" y="161968"/>
                  </a:cubicBezTo>
                  <a:cubicBezTo>
                    <a:pt x="170656" y="192395"/>
                    <a:pt x="151076" y="239491"/>
                    <a:pt x="138112" y="265156"/>
                  </a:cubicBezTo>
                  <a:cubicBezTo>
                    <a:pt x="125148" y="290821"/>
                    <a:pt x="110066" y="302992"/>
                    <a:pt x="98425" y="315956"/>
                  </a:cubicBezTo>
                  <a:cubicBezTo>
                    <a:pt x="86784" y="328920"/>
                    <a:pt x="84666" y="332889"/>
                    <a:pt x="68262" y="342943"/>
                  </a:cubicBezTo>
                  <a:cubicBezTo>
                    <a:pt x="51858" y="352997"/>
                    <a:pt x="0" y="374429"/>
                    <a:pt x="0" y="376281"/>
                  </a:cubicBezTo>
                  <a:cubicBezTo>
                    <a:pt x="0" y="378133"/>
                    <a:pt x="45508" y="373106"/>
                    <a:pt x="68262" y="354056"/>
                  </a:cubicBezTo>
                  <a:cubicBezTo>
                    <a:pt x="91016" y="335006"/>
                    <a:pt x="119327" y="305373"/>
                    <a:pt x="136525" y="261981"/>
                  </a:cubicBezTo>
                  <a:cubicBezTo>
                    <a:pt x="153723" y="218589"/>
                    <a:pt x="175419" y="133394"/>
                    <a:pt x="171450" y="93706"/>
                  </a:cubicBezTo>
                  <a:cubicBezTo>
                    <a:pt x="167481" y="54018"/>
                    <a:pt x="104775" y="1895"/>
                    <a:pt x="104775" y="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6" name="フリーフォーム: 図形 1465">
              <a:extLst>
                <a:ext uri="{FF2B5EF4-FFF2-40B4-BE49-F238E27FC236}">
                  <a16:creationId xmlns:a16="http://schemas.microsoft.com/office/drawing/2014/main" id="{049FD0F3-6270-41F2-9356-328C28885AC3}"/>
                </a:ext>
              </a:extLst>
            </p:cNvPr>
            <p:cNvSpPr/>
            <p:nvPr/>
          </p:nvSpPr>
          <p:spPr>
            <a:xfrm>
              <a:off x="7037333" y="3632199"/>
              <a:ext cx="90680" cy="122240"/>
            </a:xfrm>
            <a:custGeom>
              <a:avLst/>
              <a:gdLst>
                <a:gd name="connsiteX0" fmla="*/ 55 w 90680"/>
                <a:gd name="connsiteY0" fmla="*/ 1 h 122240"/>
                <a:gd name="connsiteX1" fmla="*/ 71492 w 90680"/>
                <a:gd name="connsiteY1" fmla="*/ 65089 h 122240"/>
                <a:gd name="connsiteX2" fmla="*/ 87367 w 90680"/>
                <a:gd name="connsiteY2" fmla="*/ 122239 h 122240"/>
                <a:gd name="connsiteX3" fmla="*/ 84192 w 90680"/>
                <a:gd name="connsiteY3" fmla="*/ 66676 h 122240"/>
                <a:gd name="connsiteX4" fmla="*/ 55 w 90680"/>
                <a:gd name="connsiteY4" fmla="*/ 1 h 12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80" h="122240">
                  <a:moveTo>
                    <a:pt x="55" y="1"/>
                  </a:moveTo>
                  <a:cubicBezTo>
                    <a:pt x="-2062" y="-263"/>
                    <a:pt x="56940" y="44716"/>
                    <a:pt x="71492" y="65089"/>
                  </a:cubicBezTo>
                  <a:cubicBezTo>
                    <a:pt x="86044" y="85462"/>
                    <a:pt x="85250" y="121975"/>
                    <a:pt x="87367" y="122239"/>
                  </a:cubicBezTo>
                  <a:cubicBezTo>
                    <a:pt x="89484" y="122503"/>
                    <a:pt x="95040" y="85726"/>
                    <a:pt x="84192" y="66676"/>
                  </a:cubicBezTo>
                  <a:cubicBezTo>
                    <a:pt x="73344" y="47626"/>
                    <a:pt x="2172" y="265"/>
                    <a:pt x="5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7" name="フリーフォーム: 図形 1466">
              <a:extLst>
                <a:ext uri="{FF2B5EF4-FFF2-40B4-BE49-F238E27FC236}">
                  <a16:creationId xmlns:a16="http://schemas.microsoft.com/office/drawing/2014/main" id="{9DCFDCE0-FADC-41EF-9897-C7EC70D16739}"/>
                </a:ext>
              </a:extLst>
            </p:cNvPr>
            <p:cNvSpPr/>
            <p:nvPr/>
          </p:nvSpPr>
          <p:spPr>
            <a:xfrm>
              <a:off x="6883384" y="3900026"/>
              <a:ext cx="211273" cy="119751"/>
            </a:xfrm>
            <a:custGeom>
              <a:avLst/>
              <a:gdLst>
                <a:gd name="connsiteX0" fmla="*/ 16 w 211273"/>
                <a:gd name="connsiteY0" fmla="*/ 94124 h 119751"/>
                <a:gd name="connsiteX1" fmla="*/ 103204 w 211273"/>
                <a:gd name="connsiteY1" fmla="*/ 119524 h 119751"/>
                <a:gd name="connsiteX2" fmla="*/ 160354 w 211273"/>
                <a:gd name="connsiteY2" fmla="*/ 76662 h 119751"/>
                <a:gd name="connsiteX3" fmla="*/ 211154 w 211273"/>
                <a:gd name="connsiteY3" fmla="*/ 462 h 119751"/>
                <a:gd name="connsiteX4" fmla="*/ 173054 w 211273"/>
                <a:gd name="connsiteY4" fmla="*/ 46499 h 119751"/>
                <a:gd name="connsiteX5" fmla="*/ 128604 w 211273"/>
                <a:gd name="connsiteY5" fmla="*/ 83012 h 119751"/>
                <a:gd name="connsiteX6" fmla="*/ 111141 w 211273"/>
                <a:gd name="connsiteY6" fmla="*/ 105237 h 119751"/>
                <a:gd name="connsiteX7" fmla="*/ 16 w 211273"/>
                <a:gd name="connsiteY7" fmla="*/ 94124 h 11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273" h="119751">
                  <a:moveTo>
                    <a:pt x="16" y="94124"/>
                  </a:moveTo>
                  <a:cubicBezTo>
                    <a:pt x="-1307" y="96505"/>
                    <a:pt x="76481" y="122434"/>
                    <a:pt x="103204" y="119524"/>
                  </a:cubicBezTo>
                  <a:cubicBezTo>
                    <a:pt x="129927" y="116614"/>
                    <a:pt x="142362" y="96506"/>
                    <a:pt x="160354" y="76662"/>
                  </a:cubicBezTo>
                  <a:cubicBezTo>
                    <a:pt x="178346" y="56818"/>
                    <a:pt x="209037" y="5489"/>
                    <a:pt x="211154" y="462"/>
                  </a:cubicBezTo>
                  <a:cubicBezTo>
                    <a:pt x="213271" y="-4565"/>
                    <a:pt x="186812" y="32741"/>
                    <a:pt x="173054" y="46499"/>
                  </a:cubicBezTo>
                  <a:cubicBezTo>
                    <a:pt x="159296" y="60257"/>
                    <a:pt x="138923" y="73222"/>
                    <a:pt x="128604" y="83012"/>
                  </a:cubicBezTo>
                  <a:cubicBezTo>
                    <a:pt x="118285" y="92802"/>
                    <a:pt x="125428" y="102062"/>
                    <a:pt x="111141" y="105237"/>
                  </a:cubicBezTo>
                  <a:cubicBezTo>
                    <a:pt x="96854" y="108412"/>
                    <a:pt x="1339" y="91743"/>
                    <a:pt x="16" y="94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8" name="フリーフォーム: 図形 1467">
              <a:extLst>
                <a:ext uri="{FF2B5EF4-FFF2-40B4-BE49-F238E27FC236}">
                  <a16:creationId xmlns:a16="http://schemas.microsoft.com/office/drawing/2014/main" id="{65548CF7-A1F1-4751-88AD-51E8BCC0B520}"/>
                </a:ext>
              </a:extLst>
            </p:cNvPr>
            <p:cNvSpPr/>
            <p:nvPr/>
          </p:nvSpPr>
          <p:spPr>
            <a:xfrm>
              <a:off x="6766080" y="3703627"/>
              <a:ext cx="145907" cy="296575"/>
            </a:xfrm>
            <a:custGeom>
              <a:avLst/>
              <a:gdLst>
                <a:gd name="connsiteX0" fmla="*/ 56995 w 145907"/>
                <a:gd name="connsiteY0" fmla="*/ 11 h 296575"/>
                <a:gd name="connsiteX1" fmla="*/ 14133 w 145907"/>
                <a:gd name="connsiteY1" fmla="*/ 104786 h 296575"/>
                <a:gd name="connsiteX2" fmla="*/ 4608 w 145907"/>
                <a:gd name="connsiteY2" fmla="*/ 131773 h 296575"/>
                <a:gd name="connsiteX3" fmla="*/ 4608 w 145907"/>
                <a:gd name="connsiteY3" fmla="*/ 174636 h 296575"/>
                <a:gd name="connsiteX4" fmla="*/ 61758 w 145907"/>
                <a:gd name="connsiteY4" fmla="*/ 284173 h 296575"/>
                <a:gd name="connsiteX5" fmla="*/ 90333 w 145907"/>
                <a:gd name="connsiteY5" fmla="*/ 293698 h 296575"/>
                <a:gd name="connsiteX6" fmla="*/ 145895 w 145907"/>
                <a:gd name="connsiteY6" fmla="*/ 280998 h 296575"/>
                <a:gd name="connsiteX7" fmla="*/ 95095 w 145907"/>
                <a:gd name="connsiteY7" fmla="*/ 280998 h 296575"/>
                <a:gd name="connsiteX8" fmla="*/ 55408 w 145907"/>
                <a:gd name="connsiteY8" fmla="*/ 227023 h 296575"/>
                <a:gd name="connsiteX9" fmla="*/ 14133 w 145907"/>
                <a:gd name="connsiteY9" fmla="*/ 169873 h 296575"/>
                <a:gd name="connsiteX10" fmla="*/ 30008 w 145907"/>
                <a:gd name="connsiteY10" fmla="*/ 98436 h 296575"/>
                <a:gd name="connsiteX11" fmla="*/ 56995 w 145907"/>
                <a:gd name="connsiteY11" fmla="*/ 11 h 29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907" h="296575">
                  <a:moveTo>
                    <a:pt x="56995" y="11"/>
                  </a:moveTo>
                  <a:cubicBezTo>
                    <a:pt x="54349" y="1069"/>
                    <a:pt x="22864" y="82826"/>
                    <a:pt x="14133" y="104786"/>
                  </a:cubicBezTo>
                  <a:cubicBezTo>
                    <a:pt x="5402" y="126746"/>
                    <a:pt x="6195" y="120131"/>
                    <a:pt x="4608" y="131773"/>
                  </a:cubicBezTo>
                  <a:cubicBezTo>
                    <a:pt x="3021" y="143415"/>
                    <a:pt x="-4917" y="149236"/>
                    <a:pt x="4608" y="174636"/>
                  </a:cubicBezTo>
                  <a:cubicBezTo>
                    <a:pt x="14133" y="200036"/>
                    <a:pt x="47471" y="264329"/>
                    <a:pt x="61758" y="284173"/>
                  </a:cubicBezTo>
                  <a:cubicBezTo>
                    <a:pt x="76045" y="304017"/>
                    <a:pt x="76310" y="294227"/>
                    <a:pt x="90333" y="293698"/>
                  </a:cubicBezTo>
                  <a:cubicBezTo>
                    <a:pt x="104356" y="293169"/>
                    <a:pt x="145101" y="283115"/>
                    <a:pt x="145895" y="280998"/>
                  </a:cubicBezTo>
                  <a:cubicBezTo>
                    <a:pt x="146689" y="278881"/>
                    <a:pt x="110176" y="289994"/>
                    <a:pt x="95095" y="280998"/>
                  </a:cubicBezTo>
                  <a:cubicBezTo>
                    <a:pt x="80014" y="272002"/>
                    <a:pt x="55408" y="227023"/>
                    <a:pt x="55408" y="227023"/>
                  </a:cubicBezTo>
                  <a:cubicBezTo>
                    <a:pt x="41914" y="208502"/>
                    <a:pt x="18366" y="191304"/>
                    <a:pt x="14133" y="169873"/>
                  </a:cubicBezTo>
                  <a:cubicBezTo>
                    <a:pt x="9900" y="148442"/>
                    <a:pt x="30008" y="98436"/>
                    <a:pt x="30008" y="98436"/>
                  </a:cubicBezTo>
                  <a:cubicBezTo>
                    <a:pt x="35829" y="71978"/>
                    <a:pt x="59641" y="-1047"/>
                    <a:pt x="56995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69" name="フリーフォーム: 図形 1468">
              <a:extLst>
                <a:ext uri="{FF2B5EF4-FFF2-40B4-BE49-F238E27FC236}">
                  <a16:creationId xmlns:a16="http://schemas.microsoft.com/office/drawing/2014/main" id="{64CD3F67-1EC9-4EFF-933D-B804FB9B1D54}"/>
                </a:ext>
              </a:extLst>
            </p:cNvPr>
            <p:cNvSpPr/>
            <p:nvPr/>
          </p:nvSpPr>
          <p:spPr>
            <a:xfrm>
              <a:off x="6816429" y="3662076"/>
              <a:ext cx="224491" cy="322987"/>
            </a:xfrm>
            <a:custGeom>
              <a:avLst/>
              <a:gdLst>
                <a:gd name="connsiteX0" fmla="*/ 296 w 224491"/>
                <a:gd name="connsiteY0" fmla="*/ 100299 h 322987"/>
                <a:gd name="connsiteX1" fmla="*/ 119359 w 224491"/>
                <a:gd name="connsiteY1" fmla="*/ 27274 h 322987"/>
                <a:gd name="connsiteX2" fmla="*/ 157459 w 224491"/>
                <a:gd name="connsiteY2" fmla="*/ 287 h 322987"/>
                <a:gd name="connsiteX3" fmla="*/ 206671 w 224491"/>
                <a:gd name="connsiteY3" fmla="*/ 41562 h 322987"/>
                <a:gd name="connsiteX4" fmla="*/ 220959 w 224491"/>
                <a:gd name="connsiteY4" fmla="*/ 68549 h 322987"/>
                <a:gd name="connsiteX5" fmla="*/ 222546 w 224491"/>
                <a:gd name="connsiteY5" fmla="*/ 130462 h 322987"/>
                <a:gd name="connsiteX6" fmla="*/ 197146 w 224491"/>
                <a:gd name="connsiteY6" fmla="*/ 247937 h 322987"/>
                <a:gd name="connsiteX7" fmla="*/ 163809 w 224491"/>
                <a:gd name="connsiteY7" fmla="*/ 262224 h 322987"/>
                <a:gd name="connsiteX8" fmla="*/ 55859 w 224491"/>
                <a:gd name="connsiteY8" fmla="*/ 228887 h 322987"/>
                <a:gd name="connsiteX9" fmla="*/ 81259 w 224491"/>
                <a:gd name="connsiteY9" fmla="*/ 279687 h 322987"/>
                <a:gd name="connsiteX10" fmla="*/ 78084 w 224491"/>
                <a:gd name="connsiteY10" fmla="*/ 322549 h 322987"/>
                <a:gd name="connsiteX11" fmla="*/ 71734 w 224491"/>
                <a:gd name="connsiteY11" fmla="*/ 297149 h 322987"/>
                <a:gd name="connsiteX12" fmla="*/ 47921 w 224491"/>
                <a:gd name="connsiteY12" fmla="*/ 224124 h 322987"/>
                <a:gd name="connsiteX13" fmla="*/ 151109 w 224491"/>
                <a:gd name="connsiteY13" fmla="*/ 244762 h 322987"/>
                <a:gd name="connsiteX14" fmla="*/ 168571 w 224491"/>
                <a:gd name="connsiteY14" fmla="*/ 247937 h 322987"/>
                <a:gd name="connsiteX15" fmla="*/ 186034 w 224491"/>
                <a:gd name="connsiteY15" fmla="*/ 205074 h 322987"/>
                <a:gd name="connsiteX16" fmla="*/ 209846 w 224491"/>
                <a:gd name="connsiteY16" fmla="*/ 70137 h 322987"/>
                <a:gd name="connsiteX17" fmla="*/ 166984 w 224491"/>
                <a:gd name="connsiteY17" fmla="*/ 24099 h 322987"/>
                <a:gd name="connsiteX18" fmla="*/ 87609 w 224491"/>
                <a:gd name="connsiteY18" fmla="*/ 68549 h 322987"/>
                <a:gd name="connsiteX19" fmla="*/ 296 w 224491"/>
                <a:gd name="connsiteY19" fmla="*/ 100299 h 32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4491" h="322987">
                  <a:moveTo>
                    <a:pt x="296" y="100299"/>
                  </a:moveTo>
                  <a:cubicBezTo>
                    <a:pt x="5588" y="93420"/>
                    <a:pt x="93165" y="43943"/>
                    <a:pt x="119359" y="27274"/>
                  </a:cubicBezTo>
                  <a:cubicBezTo>
                    <a:pt x="145553" y="10605"/>
                    <a:pt x="142907" y="-2094"/>
                    <a:pt x="157459" y="287"/>
                  </a:cubicBezTo>
                  <a:cubicBezTo>
                    <a:pt x="172011" y="2668"/>
                    <a:pt x="196088" y="30185"/>
                    <a:pt x="206671" y="41562"/>
                  </a:cubicBezTo>
                  <a:cubicBezTo>
                    <a:pt x="217254" y="52939"/>
                    <a:pt x="218313" y="53732"/>
                    <a:pt x="220959" y="68549"/>
                  </a:cubicBezTo>
                  <a:cubicBezTo>
                    <a:pt x="223605" y="83366"/>
                    <a:pt x="226515" y="100564"/>
                    <a:pt x="222546" y="130462"/>
                  </a:cubicBezTo>
                  <a:cubicBezTo>
                    <a:pt x="218577" y="160360"/>
                    <a:pt x="206935" y="225977"/>
                    <a:pt x="197146" y="247937"/>
                  </a:cubicBezTo>
                  <a:cubicBezTo>
                    <a:pt x="187357" y="269897"/>
                    <a:pt x="187357" y="265399"/>
                    <a:pt x="163809" y="262224"/>
                  </a:cubicBezTo>
                  <a:cubicBezTo>
                    <a:pt x="140261" y="259049"/>
                    <a:pt x="69617" y="225977"/>
                    <a:pt x="55859" y="228887"/>
                  </a:cubicBezTo>
                  <a:cubicBezTo>
                    <a:pt x="42101" y="231797"/>
                    <a:pt x="77555" y="264077"/>
                    <a:pt x="81259" y="279687"/>
                  </a:cubicBezTo>
                  <a:cubicBezTo>
                    <a:pt x="84963" y="295297"/>
                    <a:pt x="79671" y="319639"/>
                    <a:pt x="78084" y="322549"/>
                  </a:cubicBezTo>
                  <a:cubicBezTo>
                    <a:pt x="76497" y="325459"/>
                    <a:pt x="76761" y="313553"/>
                    <a:pt x="71734" y="297149"/>
                  </a:cubicBezTo>
                  <a:cubicBezTo>
                    <a:pt x="66707" y="280745"/>
                    <a:pt x="34692" y="232855"/>
                    <a:pt x="47921" y="224124"/>
                  </a:cubicBezTo>
                  <a:cubicBezTo>
                    <a:pt x="61150" y="215393"/>
                    <a:pt x="151109" y="244762"/>
                    <a:pt x="151109" y="244762"/>
                  </a:cubicBezTo>
                  <a:cubicBezTo>
                    <a:pt x="171217" y="248731"/>
                    <a:pt x="162750" y="254552"/>
                    <a:pt x="168571" y="247937"/>
                  </a:cubicBezTo>
                  <a:cubicBezTo>
                    <a:pt x="174392" y="241322"/>
                    <a:pt x="179155" y="234707"/>
                    <a:pt x="186034" y="205074"/>
                  </a:cubicBezTo>
                  <a:cubicBezTo>
                    <a:pt x="192913" y="175441"/>
                    <a:pt x="213021" y="100300"/>
                    <a:pt x="209846" y="70137"/>
                  </a:cubicBezTo>
                  <a:cubicBezTo>
                    <a:pt x="206671" y="39974"/>
                    <a:pt x="187357" y="24364"/>
                    <a:pt x="166984" y="24099"/>
                  </a:cubicBezTo>
                  <a:cubicBezTo>
                    <a:pt x="146611" y="23834"/>
                    <a:pt x="113274" y="53203"/>
                    <a:pt x="87609" y="68549"/>
                  </a:cubicBezTo>
                  <a:cubicBezTo>
                    <a:pt x="61944" y="83895"/>
                    <a:pt x="-4996" y="107178"/>
                    <a:pt x="296" y="100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0" name="フリーフォーム: 図形 1469">
              <a:extLst>
                <a:ext uri="{FF2B5EF4-FFF2-40B4-BE49-F238E27FC236}">
                  <a16:creationId xmlns:a16="http://schemas.microsoft.com/office/drawing/2014/main" id="{863FCDE1-30D9-4796-877F-DC2E4B66B8FA}"/>
                </a:ext>
              </a:extLst>
            </p:cNvPr>
            <p:cNvSpPr/>
            <p:nvPr/>
          </p:nvSpPr>
          <p:spPr>
            <a:xfrm>
              <a:off x="6471334" y="3786009"/>
              <a:ext cx="291675" cy="210049"/>
            </a:xfrm>
            <a:custGeom>
              <a:avLst/>
              <a:gdLst>
                <a:gd name="connsiteX0" fmla="*/ 291416 w 291675"/>
                <a:gd name="connsiteY0" fmla="*/ 111304 h 210049"/>
                <a:gd name="connsiteX1" fmla="*/ 239029 w 291675"/>
                <a:gd name="connsiteY1" fmla="*/ 189091 h 210049"/>
                <a:gd name="connsiteX2" fmla="*/ 161241 w 291675"/>
                <a:gd name="connsiteY2" fmla="*/ 209729 h 210049"/>
                <a:gd name="connsiteX3" fmla="*/ 56466 w 291675"/>
                <a:gd name="connsiteY3" fmla="*/ 177979 h 210049"/>
                <a:gd name="connsiteX4" fmla="*/ 4079 w 291675"/>
                <a:gd name="connsiteY4" fmla="*/ 116066 h 210049"/>
                <a:gd name="connsiteX5" fmla="*/ 8841 w 291675"/>
                <a:gd name="connsiteY5" fmla="*/ 71616 h 210049"/>
                <a:gd name="connsiteX6" fmla="*/ 51704 w 291675"/>
                <a:gd name="connsiteY6" fmla="*/ 16054 h 210049"/>
                <a:gd name="connsiteX7" fmla="*/ 107266 w 291675"/>
                <a:gd name="connsiteY7" fmla="*/ 1766 h 210049"/>
                <a:gd name="connsiteX8" fmla="*/ 140604 w 291675"/>
                <a:gd name="connsiteY8" fmla="*/ 14466 h 210049"/>
                <a:gd name="connsiteX9" fmla="*/ 181879 w 291675"/>
                <a:gd name="connsiteY9" fmla="*/ 43041 h 210049"/>
                <a:gd name="connsiteX10" fmla="*/ 202516 w 291675"/>
                <a:gd name="connsiteY10" fmla="*/ 81141 h 210049"/>
                <a:gd name="connsiteX11" fmla="*/ 186641 w 291675"/>
                <a:gd name="connsiteY11" fmla="*/ 38279 h 210049"/>
                <a:gd name="connsiteX12" fmla="*/ 169179 w 291675"/>
                <a:gd name="connsiteY12" fmla="*/ 17641 h 210049"/>
                <a:gd name="connsiteX13" fmla="*/ 110441 w 291675"/>
                <a:gd name="connsiteY13" fmla="*/ 179 h 210049"/>
                <a:gd name="connsiteX14" fmla="*/ 27891 w 291675"/>
                <a:gd name="connsiteY14" fmla="*/ 28754 h 210049"/>
                <a:gd name="connsiteX15" fmla="*/ 13604 w 291675"/>
                <a:gd name="connsiteY15" fmla="*/ 109716 h 210049"/>
                <a:gd name="connsiteX16" fmla="*/ 78691 w 291675"/>
                <a:gd name="connsiteY16" fmla="*/ 193854 h 210049"/>
                <a:gd name="connsiteX17" fmla="*/ 180291 w 291675"/>
                <a:gd name="connsiteY17" fmla="*/ 209729 h 210049"/>
                <a:gd name="connsiteX18" fmla="*/ 254904 w 291675"/>
                <a:gd name="connsiteY18" fmla="*/ 192266 h 210049"/>
                <a:gd name="connsiteX19" fmla="*/ 291416 w 291675"/>
                <a:gd name="connsiteY19" fmla="*/ 111304 h 21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1675" h="210049">
                  <a:moveTo>
                    <a:pt x="291416" y="111304"/>
                  </a:moveTo>
                  <a:cubicBezTo>
                    <a:pt x="288770" y="110775"/>
                    <a:pt x="260725" y="172687"/>
                    <a:pt x="239029" y="189091"/>
                  </a:cubicBezTo>
                  <a:cubicBezTo>
                    <a:pt x="217333" y="205495"/>
                    <a:pt x="191668" y="211581"/>
                    <a:pt x="161241" y="209729"/>
                  </a:cubicBezTo>
                  <a:cubicBezTo>
                    <a:pt x="130814" y="207877"/>
                    <a:pt x="82660" y="193589"/>
                    <a:pt x="56466" y="177979"/>
                  </a:cubicBezTo>
                  <a:cubicBezTo>
                    <a:pt x="30272" y="162369"/>
                    <a:pt x="12016" y="133793"/>
                    <a:pt x="4079" y="116066"/>
                  </a:cubicBezTo>
                  <a:cubicBezTo>
                    <a:pt x="-3859" y="98339"/>
                    <a:pt x="904" y="88285"/>
                    <a:pt x="8841" y="71616"/>
                  </a:cubicBezTo>
                  <a:cubicBezTo>
                    <a:pt x="16778" y="54947"/>
                    <a:pt x="35300" y="27696"/>
                    <a:pt x="51704" y="16054"/>
                  </a:cubicBezTo>
                  <a:cubicBezTo>
                    <a:pt x="68108" y="4412"/>
                    <a:pt x="92449" y="2031"/>
                    <a:pt x="107266" y="1766"/>
                  </a:cubicBezTo>
                  <a:cubicBezTo>
                    <a:pt x="122083" y="1501"/>
                    <a:pt x="128169" y="7587"/>
                    <a:pt x="140604" y="14466"/>
                  </a:cubicBezTo>
                  <a:cubicBezTo>
                    <a:pt x="153039" y="21345"/>
                    <a:pt x="171560" y="31928"/>
                    <a:pt x="181879" y="43041"/>
                  </a:cubicBezTo>
                  <a:cubicBezTo>
                    <a:pt x="192198" y="54154"/>
                    <a:pt x="201722" y="81935"/>
                    <a:pt x="202516" y="81141"/>
                  </a:cubicBezTo>
                  <a:cubicBezTo>
                    <a:pt x="203310" y="80347"/>
                    <a:pt x="192197" y="48862"/>
                    <a:pt x="186641" y="38279"/>
                  </a:cubicBezTo>
                  <a:cubicBezTo>
                    <a:pt x="181085" y="27696"/>
                    <a:pt x="181879" y="23991"/>
                    <a:pt x="169179" y="17641"/>
                  </a:cubicBezTo>
                  <a:cubicBezTo>
                    <a:pt x="156479" y="11291"/>
                    <a:pt x="133989" y="-1673"/>
                    <a:pt x="110441" y="179"/>
                  </a:cubicBezTo>
                  <a:cubicBezTo>
                    <a:pt x="86893" y="2031"/>
                    <a:pt x="44031" y="10498"/>
                    <a:pt x="27891" y="28754"/>
                  </a:cubicBezTo>
                  <a:cubicBezTo>
                    <a:pt x="11751" y="47010"/>
                    <a:pt x="5137" y="82199"/>
                    <a:pt x="13604" y="109716"/>
                  </a:cubicBezTo>
                  <a:cubicBezTo>
                    <a:pt x="22071" y="137233"/>
                    <a:pt x="50910" y="177185"/>
                    <a:pt x="78691" y="193854"/>
                  </a:cubicBezTo>
                  <a:cubicBezTo>
                    <a:pt x="106472" y="210523"/>
                    <a:pt x="150922" y="209994"/>
                    <a:pt x="180291" y="209729"/>
                  </a:cubicBezTo>
                  <a:cubicBezTo>
                    <a:pt x="209660" y="209464"/>
                    <a:pt x="233737" y="204966"/>
                    <a:pt x="254904" y="192266"/>
                  </a:cubicBezTo>
                  <a:cubicBezTo>
                    <a:pt x="276071" y="179566"/>
                    <a:pt x="294062" y="111833"/>
                    <a:pt x="291416" y="1113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1" name="フリーフォーム: 図形 1470">
              <a:extLst>
                <a:ext uri="{FF2B5EF4-FFF2-40B4-BE49-F238E27FC236}">
                  <a16:creationId xmlns:a16="http://schemas.microsoft.com/office/drawing/2014/main" id="{4399A41F-EB98-4C88-B799-9EAB4B820674}"/>
                </a:ext>
              </a:extLst>
            </p:cNvPr>
            <p:cNvSpPr/>
            <p:nvPr/>
          </p:nvSpPr>
          <p:spPr>
            <a:xfrm>
              <a:off x="6432094" y="3770102"/>
              <a:ext cx="266923" cy="201864"/>
            </a:xfrm>
            <a:custGeom>
              <a:avLst/>
              <a:gdLst>
                <a:gd name="connsiteX0" fmla="*/ 73481 w 266923"/>
                <a:gd name="connsiteY0" fmla="*/ 201823 h 201864"/>
                <a:gd name="connsiteX1" fmla="*/ 3631 w 266923"/>
                <a:gd name="connsiteY1" fmla="*/ 93873 h 201864"/>
                <a:gd name="connsiteX2" fmla="*/ 17919 w 266923"/>
                <a:gd name="connsiteY2" fmla="*/ 54186 h 201864"/>
                <a:gd name="connsiteX3" fmla="*/ 86181 w 266923"/>
                <a:gd name="connsiteY3" fmla="*/ 8148 h 201864"/>
                <a:gd name="connsiteX4" fmla="*/ 178256 w 266923"/>
                <a:gd name="connsiteY4" fmla="*/ 1798 h 201864"/>
                <a:gd name="connsiteX5" fmla="*/ 236994 w 266923"/>
                <a:gd name="connsiteY5" fmla="*/ 20848 h 201864"/>
                <a:gd name="connsiteX6" fmla="*/ 259219 w 266923"/>
                <a:gd name="connsiteY6" fmla="*/ 51011 h 201864"/>
                <a:gd name="connsiteX7" fmla="*/ 265569 w 266923"/>
                <a:gd name="connsiteY7" fmla="*/ 79586 h 201864"/>
                <a:gd name="connsiteX8" fmla="*/ 235406 w 266923"/>
                <a:gd name="connsiteY8" fmla="*/ 111336 h 201864"/>
                <a:gd name="connsiteX9" fmla="*/ 248106 w 266923"/>
                <a:gd name="connsiteY9" fmla="*/ 87523 h 201864"/>
                <a:gd name="connsiteX10" fmla="*/ 259219 w 266923"/>
                <a:gd name="connsiteY10" fmla="*/ 41486 h 201864"/>
                <a:gd name="connsiteX11" fmla="*/ 208419 w 266923"/>
                <a:gd name="connsiteY11" fmla="*/ 211 h 201864"/>
                <a:gd name="connsiteX12" fmla="*/ 67131 w 266923"/>
                <a:gd name="connsiteY12" fmla="*/ 27198 h 201864"/>
                <a:gd name="connsiteX13" fmla="*/ 27444 w 266923"/>
                <a:gd name="connsiteY13" fmla="*/ 66886 h 201864"/>
                <a:gd name="connsiteX14" fmla="*/ 32206 w 266923"/>
                <a:gd name="connsiteY14" fmla="*/ 106573 h 201864"/>
                <a:gd name="connsiteX15" fmla="*/ 73481 w 266923"/>
                <a:gd name="connsiteY15" fmla="*/ 201823 h 20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6923" h="201864">
                  <a:moveTo>
                    <a:pt x="73481" y="201823"/>
                  </a:moveTo>
                  <a:cubicBezTo>
                    <a:pt x="68719" y="199706"/>
                    <a:pt x="12891" y="118479"/>
                    <a:pt x="3631" y="93873"/>
                  </a:cubicBezTo>
                  <a:cubicBezTo>
                    <a:pt x="-5629" y="69267"/>
                    <a:pt x="4161" y="68474"/>
                    <a:pt x="17919" y="54186"/>
                  </a:cubicBezTo>
                  <a:cubicBezTo>
                    <a:pt x="31677" y="39898"/>
                    <a:pt x="59458" y="16879"/>
                    <a:pt x="86181" y="8148"/>
                  </a:cubicBezTo>
                  <a:cubicBezTo>
                    <a:pt x="112904" y="-583"/>
                    <a:pt x="153121" y="-319"/>
                    <a:pt x="178256" y="1798"/>
                  </a:cubicBezTo>
                  <a:cubicBezTo>
                    <a:pt x="203392" y="3915"/>
                    <a:pt x="223500" y="12646"/>
                    <a:pt x="236994" y="20848"/>
                  </a:cubicBezTo>
                  <a:cubicBezTo>
                    <a:pt x="250488" y="29050"/>
                    <a:pt x="254457" y="41221"/>
                    <a:pt x="259219" y="51011"/>
                  </a:cubicBezTo>
                  <a:cubicBezTo>
                    <a:pt x="263981" y="60801"/>
                    <a:pt x="269538" y="69532"/>
                    <a:pt x="265569" y="79586"/>
                  </a:cubicBezTo>
                  <a:cubicBezTo>
                    <a:pt x="261600" y="89640"/>
                    <a:pt x="238317" y="110013"/>
                    <a:pt x="235406" y="111336"/>
                  </a:cubicBezTo>
                  <a:cubicBezTo>
                    <a:pt x="232495" y="112659"/>
                    <a:pt x="244137" y="99165"/>
                    <a:pt x="248106" y="87523"/>
                  </a:cubicBezTo>
                  <a:cubicBezTo>
                    <a:pt x="252075" y="75881"/>
                    <a:pt x="265833" y="56038"/>
                    <a:pt x="259219" y="41486"/>
                  </a:cubicBezTo>
                  <a:cubicBezTo>
                    <a:pt x="252605" y="26934"/>
                    <a:pt x="240434" y="2592"/>
                    <a:pt x="208419" y="211"/>
                  </a:cubicBezTo>
                  <a:cubicBezTo>
                    <a:pt x="176404" y="-2170"/>
                    <a:pt x="97293" y="16086"/>
                    <a:pt x="67131" y="27198"/>
                  </a:cubicBezTo>
                  <a:cubicBezTo>
                    <a:pt x="36969" y="38310"/>
                    <a:pt x="33265" y="53657"/>
                    <a:pt x="27444" y="66886"/>
                  </a:cubicBezTo>
                  <a:cubicBezTo>
                    <a:pt x="21623" y="80115"/>
                    <a:pt x="27443" y="88846"/>
                    <a:pt x="32206" y="106573"/>
                  </a:cubicBezTo>
                  <a:cubicBezTo>
                    <a:pt x="36969" y="124300"/>
                    <a:pt x="78243" y="203940"/>
                    <a:pt x="73481" y="2018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2" name="フリーフォーム: 図形 1471">
              <a:extLst>
                <a:ext uri="{FF2B5EF4-FFF2-40B4-BE49-F238E27FC236}">
                  <a16:creationId xmlns:a16="http://schemas.microsoft.com/office/drawing/2014/main" id="{A469B9B4-FD26-4E8C-AC15-B4F27EBE5697}"/>
                </a:ext>
              </a:extLst>
            </p:cNvPr>
            <p:cNvSpPr/>
            <p:nvPr/>
          </p:nvSpPr>
          <p:spPr>
            <a:xfrm>
              <a:off x="6497606" y="3973441"/>
              <a:ext cx="229933" cy="46209"/>
            </a:xfrm>
            <a:custGeom>
              <a:avLst/>
              <a:gdLst>
                <a:gd name="connsiteX0" fmla="*/ 32 w 229933"/>
                <a:gd name="connsiteY0" fmla="*/ 72 h 46209"/>
                <a:gd name="connsiteX1" fmla="*/ 114332 w 229933"/>
                <a:gd name="connsiteY1" fmla="*/ 46109 h 46209"/>
                <a:gd name="connsiteX2" fmla="*/ 227044 w 229933"/>
                <a:gd name="connsiteY2" fmla="*/ 12772 h 46209"/>
                <a:gd name="connsiteX3" fmla="*/ 190532 w 229933"/>
                <a:gd name="connsiteY3" fmla="*/ 25472 h 46209"/>
                <a:gd name="connsiteX4" fmla="*/ 125444 w 229933"/>
                <a:gd name="connsiteY4" fmla="*/ 34997 h 46209"/>
                <a:gd name="connsiteX5" fmla="*/ 32 w 229933"/>
                <a:gd name="connsiteY5" fmla="*/ 72 h 4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933" h="46209">
                  <a:moveTo>
                    <a:pt x="32" y="72"/>
                  </a:moveTo>
                  <a:cubicBezTo>
                    <a:pt x="-1820" y="1924"/>
                    <a:pt x="76497" y="43992"/>
                    <a:pt x="114332" y="46109"/>
                  </a:cubicBezTo>
                  <a:cubicBezTo>
                    <a:pt x="152167" y="48226"/>
                    <a:pt x="214344" y="16211"/>
                    <a:pt x="227044" y="12772"/>
                  </a:cubicBezTo>
                  <a:cubicBezTo>
                    <a:pt x="239744" y="9333"/>
                    <a:pt x="207465" y="21768"/>
                    <a:pt x="190532" y="25472"/>
                  </a:cubicBezTo>
                  <a:cubicBezTo>
                    <a:pt x="173599" y="29176"/>
                    <a:pt x="154019" y="37643"/>
                    <a:pt x="125444" y="34997"/>
                  </a:cubicBezTo>
                  <a:cubicBezTo>
                    <a:pt x="96869" y="32351"/>
                    <a:pt x="1884" y="-1780"/>
                    <a:pt x="32" y="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3" name="フリーフォーム: 図形 1472">
              <a:extLst>
                <a:ext uri="{FF2B5EF4-FFF2-40B4-BE49-F238E27FC236}">
                  <a16:creationId xmlns:a16="http://schemas.microsoft.com/office/drawing/2014/main" id="{1B21BFF7-921B-4B85-B67A-45E7A25C3BAA}"/>
                </a:ext>
              </a:extLst>
            </p:cNvPr>
            <p:cNvSpPr/>
            <p:nvPr/>
          </p:nvSpPr>
          <p:spPr>
            <a:xfrm>
              <a:off x="6478477" y="3785969"/>
              <a:ext cx="297038" cy="143232"/>
            </a:xfrm>
            <a:custGeom>
              <a:avLst/>
              <a:gdLst>
                <a:gd name="connsiteX0" fmla="*/ 111 w 297038"/>
                <a:gd name="connsiteY0" fmla="*/ 131981 h 143232"/>
                <a:gd name="connsiteX1" fmla="*/ 117586 w 297038"/>
                <a:gd name="connsiteY1" fmla="*/ 143094 h 143232"/>
                <a:gd name="connsiteX2" fmla="*/ 187436 w 297038"/>
                <a:gd name="connsiteY2" fmla="*/ 124044 h 143232"/>
                <a:gd name="connsiteX3" fmla="*/ 246173 w 297038"/>
                <a:gd name="connsiteY3" fmla="*/ 85944 h 143232"/>
                <a:gd name="connsiteX4" fmla="*/ 263636 w 297038"/>
                <a:gd name="connsiteY4" fmla="*/ 38319 h 143232"/>
                <a:gd name="connsiteX5" fmla="*/ 296973 w 297038"/>
                <a:gd name="connsiteY5" fmla="*/ 219 h 143232"/>
                <a:gd name="connsiteX6" fmla="*/ 271573 w 297038"/>
                <a:gd name="connsiteY6" fmla="*/ 55781 h 143232"/>
                <a:gd name="connsiteX7" fmla="*/ 250936 w 297038"/>
                <a:gd name="connsiteY7" fmla="*/ 93881 h 143232"/>
                <a:gd name="connsiteX8" fmla="*/ 139811 w 297038"/>
                <a:gd name="connsiteY8" fmla="*/ 119281 h 143232"/>
                <a:gd name="connsiteX9" fmla="*/ 111 w 297038"/>
                <a:gd name="connsiteY9" fmla="*/ 131981 h 1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038" h="143232">
                  <a:moveTo>
                    <a:pt x="111" y="131981"/>
                  </a:moveTo>
                  <a:cubicBezTo>
                    <a:pt x="-3593" y="135950"/>
                    <a:pt x="86365" y="144417"/>
                    <a:pt x="117586" y="143094"/>
                  </a:cubicBezTo>
                  <a:cubicBezTo>
                    <a:pt x="148807" y="141771"/>
                    <a:pt x="166005" y="133569"/>
                    <a:pt x="187436" y="124044"/>
                  </a:cubicBezTo>
                  <a:cubicBezTo>
                    <a:pt x="208867" y="114519"/>
                    <a:pt x="233473" y="100231"/>
                    <a:pt x="246173" y="85944"/>
                  </a:cubicBezTo>
                  <a:cubicBezTo>
                    <a:pt x="258873" y="71656"/>
                    <a:pt x="255169" y="52607"/>
                    <a:pt x="263636" y="38319"/>
                  </a:cubicBezTo>
                  <a:cubicBezTo>
                    <a:pt x="272103" y="24031"/>
                    <a:pt x="295650" y="-2691"/>
                    <a:pt x="296973" y="219"/>
                  </a:cubicBezTo>
                  <a:cubicBezTo>
                    <a:pt x="298296" y="3129"/>
                    <a:pt x="279246" y="40171"/>
                    <a:pt x="271573" y="55781"/>
                  </a:cubicBezTo>
                  <a:cubicBezTo>
                    <a:pt x="263900" y="71391"/>
                    <a:pt x="272896" y="83298"/>
                    <a:pt x="250936" y="93881"/>
                  </a:cubicBezTo>
                  <a:cubicBezTo>
                    <a:pt x="228976" y="104464"/>
                    <a:pt x="178440" y="113725"/>
                    <a:pt x="139811" y="119281"/>
                  </a:cubicBezTo>
                  <a:cubicBezTo>
                    <a:pt x="101182" y="124837"/>
                    <a:pt x="3815" y="128012"/>
                    <a:pt x="111" y="1319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4" name="フリーフォーム: 図形 1473">
              <a:extLst>
                <a:ext uri="{FF2B5EF4-FFF2-40B4-BE49-F238E27FC236}">
                  <a16:creationId xmlns:a16="http://schemas.microsoft.com/office/drawing/2014/main" id="{CBB077DA-18B3-456E-B1A1-04D583A8488F}"/>
                </a:ext>
              </a:extLst>
            </p:cNvPr>
            <p:cNvSpPr/>
            <p:nvPr/>
          </p:nvSpPr>
          <p:spPr>
            <a:xfrm>
              <a:off x="6454774" y="3570066"/>
              <a:ext cx="242613" cy="101908"/>
            </a:xfrm>
            <a:custGeom>
              <a:avLst/>
              <a:gdLst>
                <a:gd name="connsiteX0" fmla="*/ 241301 w 242613"/>
                <a:gd name="connsiteY0" fmla="*/ 30384 h 101908"/>
                <a:gd name="connsiteX1" fmla="*/ 104776 w 242613"/>
                <a:gd name="connsiteY1" fmla="*/ 3397 h 101908"/>
                <a:gd name="connsiteX2" fmla="*/ 65089 w 242613"/>
                <a:gd name="connsiteY2" fmla="*/ 58959 h 101908"/>
                <a:gd name="connsiteX3" fmla="*/ 1 w 242613"/>
                <a:gd name="connsiteY3" fmla="*/ 101822 h 101908"/>
                <a:gd name="connsiteX4" fmla="*/ 66676 w 242613"/>
                <a:gd name="connsiteY4" fmla="*/ 47847 h 101908"/>
                <a:gd name="connsiteX5" fmla="*/ 85726 w 242613"/>
                <a:gd name="connsiteY5" fmla="*/ 9747 h 101908"/>
                <a:gd name="connsiteX6" fmla="*/ 169864 w 242613"/>
                <a:gd name="connsiteY6" fmla="*/ 222 h 101908"/>
                <a:gd name="connsiteX7" fmla="*/ 241301 w 242613"/>
                <a:gd name="connsiteY7" fmla="*/ 30384 h 10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13" h="101908">
                  <a:moveTo>
                    <a:pt x="241301" y="30384"/>
                  </a:moveTo>
                  <a:cubicBezTo>
                    <a:pt x="230453" y="30913"/>
                    <a:pt x="134145" y="-1365"/>
                    <a:pt x="104776" y="3397"/>
                  </a:cubicBezTo>
                  <a:cubicBezTo>
                    <a:pt x="75407" y="8159"/>
                    <a:pt x="82551" y="42555"/>
                    <a:pt x="65089" y="58959"/>
                  </a:cubicBezTo>
                  <a:cubicBezTo>
                    <a:pt x="47626" y="75363"/>
                    <a:pt x="-263" y="103674"/>
                    <a:pt x="1" y="101822"/>
                  </a:cubicBezTo>
                  <a:cubicBezTo>
                    <a:pt x="265" y="99970"/>
                    <a:pt x="52388" y="63193"/>
                    <a:pt x="66676" y="47847"/>
                  </a:cubicBezTo>
                  <a:cubicBezTo>
                    <a:pt x="80963" y="32501"/>
                    <a:pt x="68528" y="17684"/>
                    <a:pt x="85726" y="9747"/>
                  </a:cubicBezTo>
                  <a:cubicBezTo>
                    <a:pt x="102924" y="1810"/>
                    <a:pt x="146845" y="-836"/>
                    <a:pt x="169864" y="222"/>
                  </a:cubicBezTo>
                  <a:cubicBezTo>
                    <a:pt x="192883" y="1280"/>
                    <a:pt x="252149" y="29855"/>
                    <a:pt x="241301" y="303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5" name="フリーフォーム: 図形 1474">
              <a:extLst>
                <a:ext uri="{FF2B5EF4-FFF2-40B4-BE49-F238E27FC236}">
                  <a16:creationId xmlns:a16="http://schemas.microsoft.com/office/drawing/2014/main" id="{37415A56-5BD5-481E-BC9D-D24B3DA4DBC3}"/>
                </a:ext>
              </a:extLst>
            </p:cNvPr>
            <p:cNvSpPr/>
            <p:nvPr/>
          </p:nvSpPr>
          <p:spPr>
            <a:xfrm>
              <a:off x="6457881" y="3682444"/>
              <a:ext cx="321636" cy="102381"/>
            </a:xfrm>
            <a:custGeom>
              <a:avLst/>
              <a:gdLst>
                <a:gd name="connsiteX0" fmla="*/ 320744 w 321636"/>
                <a:gd name="connsiteY0" fmla="*/ 556 h 102381"/>
                <a:gd name="connsiteX1" fmla="*/ 158819 w 321636"/>
                <a:gd name="connsiteY1" fmla="*/ 75169 h 102381"/>
                <a:gd name="connsiteX2" fmla="*/ 112782 w 321636"/>
                <a:gd name="connsiteY2" fmla="*/ 89456 h 102381"/>
                <a:gd name="connsiteX3" fmla="*/ 69 w 321636"/>
                <a:gd name="connsiteY3" fmla="*/ 102156 h 102381"/>
                <a:gd name="connsiteX4" fmla="*/ 130244 w 321636"/>
                <a:gd name="connsiteY4" fmla="*/ 78344 h 102381"/>
                <a:gd name="connsiteX5" fmla="*/ 220732 w 321636"/>
                <a:gd name="connsiteY5" fmla="*/ 43419 h 102381"/>
                <a:gd name="connsiteX6" fmla="*/ 320744 w 321636"/>
                <a:gd name="connsiteY6" fmla="*/ 556 h 10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636" h="102381">
                  <a:moveTo>
                    <a:pt x="320744" y="556"/>
                  </a:moveTo>
                  <a:cubicBezTo>
                    <a:pt x="310425" y="5848"/>
                    <a:pt x="193479" y="60352"/>
                    <a:pt x="158819" y="75169"/>
                  </a:cubicBezTo>
                  <a:cubicBezTo>
                    <a:pt x="124159" y="89986"/>
                    <a:pt x="139240" y="84958"/>
                    <a:pt x="112782" y="89456"/>
                  </a:cubicBezTo>
                  <a:cubicBezTo>
                    <a:pt x="86324" y="93954"/>
                    <a:pt x="-2841" y="104008"/>
                    <a:pt x="69" y="102156"/>
                  </a:cubicBezTo>
                  <a:cubicBezTo>
                    <a:pt x="2979" y="100304"/>
                    <a:pt x="93467" y="88133"/>
                    <a:pt x="130244" y="78344"/>
                  </a:cubicBezTo>
                  <a:cubicBezTo>
                    <a:pt x="167021" y="68555"/>
                    <a:pt x="192422" y="57706"/>
                    <a:pt x="220732" y="43419"/>
                  </a:cubicBezTo>
                  <a:cubicBezTo>
                    <a:pt x="249042" y="29132"/>
                    <a:pt x="331063" y="-4736"/>
                    <a:pt x="320744" y="5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6" name="フリーフォーム: 図形 1475">
              <a:extLst>
                <a:ext uri="{FF2B5EF4-FFF2-40B4-BE49-F238E27FC236}">
                  <a16:creationId xmlns:a16="http://schemas.microsoft.com/office/drawing/2014/main" id="{8B771AF4-7A2F-426A-9850-4927E86842B0}"/>
                </a:ext>
              </a:extLst>
            </p:cNvPr>
            <p:cNvSpPr/>
            <p:nvPr/>
          </p:nvSpPr>
          <p:spPr>
            <a:xfrm>
              <a:off x="6394433" y="3593862"/>
              <a:ext cx="117716" cy="197260"/>
            </a:xfrm>
            <a:custGeom>
              <a:avLst/>
              <a:gdLst>
                <a:gd name="connsiteX0" fmla="*/ 117492 w 117716"/>
                <a:gd name="connsiteY0" fmla="*/ 19288 h 197260"/>
                <a:gd name="connsiteX1" fmla="*/ 49230 w 117716"/>
                <a:gd name="connsiteY1" fmla="*/ 238 h 197260"/>
                <a:gd name="connsiteX2" fmla="*/ 23830 w 117716"/>
                <a:gd name="connsiteY2" fmla="*/ 33576 h 197260"/>
                <a:gd name="connsiteX3" fmla="*/ 20655 w 117716"/>
                <a:gd name="connsiteY3" fmla="*/ 84376 h 197260"/>
                <a:gd name="connsiteX4" fmla="*/ 27005 w 117716"/>
                <a:gd name="connsiteY4" fmla="*/ 152638 h 197260"/>
                <a:gd name="connsiteX5" fmla="*/ 57167 w 117716"/>
                <a:gd name="connsiteY5" fmla="*/ 197088 h 197260"/>
                <a:gd name="connsiteX6" fmla="*/ 20655 w 117716"/>
                <a:gd name="connsiteY6" fmla="*/ 136763 h 197260"/>
                <a:gd name="connsiteX7" fmla="*/ 17 w 117716"/>
                <a:gd name="connsiteY7" fmla="*/ 95488 h 197260"/>
                <a:gd name="connsiteX8" fmla="*/ 23830 w 117716"/>
                <a:gd name="connsiteY8" fmla="*/ 31988 h 197260"/>
                <a:gd name="connsiteX9" fmla="*/ 117492 w 117716"/>
                <a:gd name="connsiteY9" fmla="*/ 19288 h 1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716" h="197260">
                  <a:moveTo>
                    <a:pt x="117492" y="19288"/>
                  </a:moveTo>
                  <a:cubicBezTo>
                    <a:pt x="121725" y="13996"/>
                    <a:pt x="64840" y="-2143"/>
                    <a:pt x="49230" y="238"/>
                  </a:cubicBezTo>
                  <a:cubicBezTo>
                    <a:pt x="33620" y="2619"/>
                    <a:pt x="28593" y="19553"/>
                    <a:pt x="23830" y="33576"/>
                  </a:cubicBezTo>
                  <a:cubicBezTo>
                    <a:pt x="19067" y="47599"/>
                    <a:pt x="20126" y="64532"/>
                    <a:pt x="20655" y="84376"/>
                  </a:cubicBezTo>
                  <a:cubicBezTo>
                    <a:pt x="21184" y="104220"/>
                    <a:pt x="20920" y="133853"/>
                    <a:pt x="27005" y="152638"/>
                  </a:cubicBezTo>
                  <a:cubicBezTo>
                    <a:pt x="33090" y="171423"/>
                    <a:pt x="58225" y="199734"/>
                    <a:pt x="57167" y="197088"/>
                  </a:cubicBezTo>
                  <a:cubicBezTo>
                    <a:pt x="56109" y="194442"/>
                    <a:pt x="30180" y="153696"/>
                    <a:pt x="20655" y="136763"/>
                  </a:cubicBezTo>
                  <a:cubicBezTo>
                    <a:pt x="11130" y="119830"/>
                    <a:pt x="-512" y="112950"/>
                    <a:pt x="17" y="95488"/>
                  </a:cubicBezTo>
                  <a:cubicBezTo>
                    <a:pt x="546" y="78026"/>
                    <a:pt x="11130" y="44423"/>
                    <a:pt x="23830" y="31988"/>
                  </a:cubicBezTo>
                  <a:cubicBezTo>
                    <a:pt x="36530" y="19553"/>
                    <a:pt x="113259" y="24580"/>
                    <a:pt x="117492" y="192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7" name="フリーフォーム: 図形 1476">
              <a:extLst>
                <a:ext uri="{FF2B5EF4-FFF2-40B4-BE49-F238E27FC236}">
                  <a16:creationId xmlns:a16="http://schemas.microsoft.com/office/drawing/2014/main" id="{A0555466-06C8-4D51-A6B9-32BD768F7AB4}"/>
                </a:ext>
              </a:extLst>
            </p:cNvPr>
            <p:cNvSpPr/>
            <p:nvPr/>
          </p:nvSpPr>
          <p:spPr>
            <a:xfrm>
              <a:off x="6431784" y="3616942"/>
              <a:ext cx="24579" cy="174578"/>
            </a:xfrm>
            <a:custGeom>
              <a:avLst/>
              <a:gdLst>
                <a:gd name="connsiteX0" fmla="*/ 22991 w 24579"/>
                <a:gd name="connsiteY0" fmla="*/ 971 h 174578"/>
                <a:gd name="connsiteX1" fmla="*/ 3941 w 24579"/>
                <a:gd name="connsiteY1" fmla="*/ 61296 h 174578"/>
                <a:gd name="connsiteX2" fmla="*/ 24579 w 24579"/>
                <a:gd name="connsiteY2" fmla="*/ 172421 h 174578"/>
                <a:gd name="connsiteX3" fmla="*/ 3941 w 24579"/>
                <a:gd name="connsiteY3" fmla="*/ 132733 h 174578"/>
                <a:gd name="connsiteX4" fmla="*/ 766 w 24579"/>
                <a:gd name="connsiteY4" fmla="*/ 107333 h 174578"/>
                <a:gd name="connsiteX5" fmla="*/ 22991 w 24579"/>
                <a:gd name="connsiteY5" fmla="*/ 971 h 17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79" h="174578">
                  <a:moveTo>
                    <a:pt x="22991" y="971"/>
                  </a:moveTo>
                  <a:cubicBezTo>
                    <a:pt x="23520" y="-6702"/>
                    <a:pt x="3676" y="32721"/>
                    <a:pt x="3941" y="61296"/>
                  </a:cubicBezTo>
                  <a:cubicBezTo>
                    <a:pt x="4206" y="89871"/>
                    <a:pt x="24579" y="160515"/>
                    <a:pt x="24579" y="172421"/>
                  </a:cubicBezTo>
                  <a:cubicBezTo>
                    <a:pt x="24579" y="184327"/>
                    <a:pt x="7910" y="143581"/>
                    <a:pt x="3941" y="132733"/>
                  </a:cubicBezTo>
                  <a:cubicBezTo>
                    <a:pt x="-28" y="121885"/>
                    <a:pt x="-821" y="125854"/>
                    <a:pt x="766" y="107333"/>
                  </a:cubicBezTo>
                  <a:cubicBezTo>
                    <a:pt x="2353" y="88812"/>
                    <a:pt x="22462" y="8644"/>
                    <a:pt x="22991" y="9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8" name="フリーフォーム: 図形 1477">
              <a:extLst>
                <a:ext uri="{FF2B5EF4-FFF2-40B4-BE49-F238E27FC236}">
                  <a16:creationId xmlns:a16="http://schemas.microsoft.com/office/drawing/2014/main" id="{D5D4C8B8-AC78-42CA-B7EB-0F08D69E0D94}"/>
                </a:ext>
              </a:extLst>
            </p:cNvPr>
            <p:cNvSpPr/>
            <p:nvPr/>
          </p:nvSpPr>
          <p:spPr>
            <a:xfrm>
              <a:off x="6708600" y="3202043"/>
              <a:ext cx="379169" cy="182023"/>
            </a:xfrm>
            <a:custGeom>
              <a:avLst/>
              <a:gdLst>
                <a:gd name="connsiteX0" fmla="*/ 175 w 379169"/>
                <a:gd name="connsiteY0" fmla="*/ 80907 h 182023"/>
                <a:gd name="connsiteX1" fmla="*/ 84313 w 379169"/>
                <a:gd name="connsiteY1" fmla="*/ 11057 h 182023"/>
                <a:gd name="connsiteX2" fmla="*/ 143050 w 379169"/>
                <a:gd name="connsiteY2" fmla="*/ 1532 h 182023"/>
                <a:gd name="connsiteX3" fmla="*/ 249413 w 379169"/>
                <a:gd name="connsiteY3" fmla="*/ 25345 h 182023"/>
                <a:gd name="connsiteX4" fmla="*/ 331963 w 379169"/>
                <a:gd name="connsiteY4" fmla="*/ 109482 h 182023"/>
                <a:gd name="connsiteX5" fmla="*/ 378000 w 379169"/>
                <a:gd name="connsiteY5" fmla="*/ 180920 h 182023"/>
                <a:gd name="connsiteX6" fmla="*/ 355775 w 379169"/>
                <a:gd name="connsiteY6" fmla="*/ 145995 h 182023"/>
                <a:gd name="connsiteX7" fmla="*/ 255763 w 379169"/>
                <a:gd name="connsiteY7" fmla="*/ 55507 h 182023"/>
                <a:gd name="connsiteX8" fmla="*/ 220838 w 379169"/>
                <a:gd name="connsiteY8" fmla="*/ 25345 h 182023"/>
                <a:gd name="connsiteX9" fmla="*/ 108125 w 379169"/>
                <a:gd name="connsiteY9" fmla="*/ 7882 h 182023"/>
                <a:gd name="connsiteX10" fmla="*/ 175 w 379169"/>
                <a:gd name="connsiteY10" fmla="*/ 80907 h 1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169" h="182023">
                  <a:moveTo>
                    <a:pt x="175" y="80907"/>
                  </a:moveTo>
                  <a:cubicBezTo>
                    <a:pt x="-3794" y="81436"/>
                    <a:pt x="60501" y="24286"/>
                    <a:pt x="84313" y="11057"/>
                  </a:cubicBezTo>
                  <a:cubicBezTo>
                    <a:pt x="108125" y="-2172"/>
                    <a:pt x="115533" y="-849"/>
                    <a:pt x="143050" y="1532"/>
                  </a:cubicBezTo>
                  <a:cubicBezTo>
                    <a:pt x="170567" y="3913"/>
                    <a:pt x="217928" y="7353"/>
                    <a:pt x="249413" y="25345"/>
                  </a:cubicBezTo>
                  <a:cubicBezTo>
                    <a:pt x="280899" y="43337"/>
                    <a:pt x="310532" y="83553"/>
                    <a:pt x="331963" y="109482"/>
                  </a:cubicBezTo>
                  <a:cubicBezTo>
                    <a:pt x="353394" y="135411"/>
                    <a:pt x="374031" y="174835"/>
                    <a:pt x="378000" y="180920"/>
                  </a:cubicBezTo>
                  <a:cubicBezTo>
                    <a:pt x="381969" y="187005"/>
                    <a:pt x="376148" y="166897"/>
                    <a:pt x="355775" y="145995"/>
                  </a:cubicBezTo>
                  <a:cubicBezTo>
                    <a:pt x="335402" y="125093"/>
                    <a:pt x="278252" y="75615"/>
                    <a:pt x="255763" y="55507"/>
                  </a:cubicBezTo>
                  <a:cubicBezTo>
                    <a:pt x="233274" y="35399"/>
                    <a:pt x="245444" y="33282"/>
                    <a:pt x="220838" y="25345"/>
                  </a:cubicBezTo>
                  <a:cubicBezTo>
                    <a:pt x="196232" y="17408"/>
                    <a:pt x="142256" y="1003"/>
                    <a:pt x="108125" y="7882"/>
                  </a:cubicBezTo>
                  <a:cubicBezTo>
                    <a:pt x="73994" y="14761"/>
                    <a:pt x="4144" y="80378"/>
                    <a:pt x="175" y="809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79" name="フリーフォーム: 図形 1478">
              <a:extLst>
                <a:ext uri="{FF2B5EF4-FFF2-40B4-BE49-F238E27FC236}">
                  <a16:creationId xmlns:a16="http://schemas.microsoft.com/office/drawing/2014/main" id="{9572B99D-31B5-46EB-A62C-C2B790197DA9}"/>
                </a:ext>
              </a:extLst>
            </p:cNvPr>
            <p:cNvSpPr/>
            <p:nvPr/>
          </p:nvSpPr>
          <p:spPr>
            <a:xfrm>
              <a:off x="6848377" y="3212950"/>
              <a:ext cx="209489" cy="175226"/>
            </a:xfrm>
            <a:custGeom>
              <a:avLst/>
              <a:gdLst>
                <a:gd name="connsiteX0" fmla="*/ 98 w 209489"/>
                <a:gd name="connsiteY0" fmla="*/ 150 h 175226"/>
                <a:gd name="connsiteX1" fmla="*/ 131861 w 209489"/>
                <a:gd name="connsiteY1" fmla="*/ 66825 h 175226"/>
                <a:gd name="connsiteX2" fmla="*/ 208061 w 209489"/>
                <a:gd name="connsiteY2" fmla="*/ 173188 h 175226"/>
                <a:gd name="connsiteX3" fmla="*/ 176311 w 209489"/>
                <a:gd name="connsiteY3" fmla="*/ 130325 h 175226"/>
                <a:gd name="connsiteX4" fmla="*/ 111223 w 209489"/>
                <a:gd name="connsiteY4" fmla="*/ 50950 h 175226"/>
                <a:gd name="connsiteX5" fmla="*/ 98 w 209489"/>
                <a:gd name="connsiteY5" fmla="*/ 150 h 17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489" h="175226">
                  <a:moveTo>
                    <a:pt x="98" y="150"/>
                  </a:moveTo>
                  <a:cubicBezTo>
                    <a:pt x="3538" y="2796"/>
                    <a:pt x="97201" y="37985"/>
                    <a:pt x="131861" y="66825"/>
                  </a:cubicBezTo>
                  <a:cubicBezTo>
                    <a:pt x="166521" y="95665"/>
                    <a:pt x="200653" y="162605"/>
                    <a:pt x="208061" y="173188"/>
                  </a:cubicBezTo>
                  <a:cubicBezTo>
                    <a:pt x="215469" y="183771"/>
                    <a:pt x="192451" y="150698"/>
                    <a:pt x="176311" y="130325"/>
                  </a:cubicBezTo>
                  <a:cubicBezTo>
                    <a:pt x="160171" y="109952"/>
                    <a:pt x="138211" y="71588"/>
                    <a:pt x="111223" y="50950"/>
                  </a:cubicBezTo>
                  <a:cubicBezTo>
                    <a:pt x="84235" y="30312"/>
                    <a:pt x="-3342" y="-2496"/>
                    <a:pt x="98" y="1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1" name="フリーフォーム: 図形 1480">
              <a:extLst>
                <a:ext uri="{FF2B5EF4-FFF2-40B4-BE49-F238E27FC236}">
                  <a16:creationId xmlns:a16="http://schemas.microsoft.com/office/drawing/2014/main" id="{545B77D2-B61C-4430-911D-E36C9CA9E786}"/>
                </a:ext>
              </a:extLst>
            </p:cNvPr>
            <p:cNvSpPr/>
            <p:nvPr/>
          </p:nvSpPr>
          <p:spPr>
            <a:xfrm>
              <a:off x="5838971" y="3524223"/>
              <a:ext cx="98476" cy="151646"/>
            </a:xfrm>
            <a:custGeom>
              <a:avLst/>
              <a:gdLst>
                <a:gd name="connsiteX0" fmla="*/ 98279 w 98476"/>
                <a:gd name="connsiteY0" fmla="*/ 27 h 151646"/>
                <a:gd name="connsiteX1" fmla="*/ 30017 w 98476"/>
                <a:gd name="connsiteY1" fmla="*/ 90515 h 151646"/>
                <a:gd name="connsiteX2" fmla="*/ 6204 w 98476"/>
                <a:gd name="connsiteY2" fmla="*/ 146077 h 151646"/>
                <a:gd name="connsiteX3" fmla="*/ 4617 w 98476"/>
                <a:gd name="connsiteY3" fmla="*/ 144490 h 151646"/>
                <a:gd name="connsiteX4" fmla="*/ 6204 w 98476"/>
                <a:gd name="connsiteY4" fmla="*/ 100040 h 151646"/>
                <a:gd name="connsiteX5" fmla="*/ 98279 w 98476"/>
                <a:gd name="connsiteY5" fmla="*/ 27 h 15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476" h="151646">
                  <a:moveTo>
                    <a:pt x="98279" y="27"/>
                  </a:moveTo>
                  <a:cubicBezTo>
                    <a:pt x="102248" y="-1561"/>
                    <a:pt x="45363" y="66173"/>
                    <a:pt x="30017" y="90515"/>
                  </a:cubicBezTo>
                  <a:cubicBezTo>
                    <a:pt x="14671" y="114857"/>
                    <a:pt x="10437" y="137081"/>
                    <a:pt x="6204" y="146077"/>
                  </a:cubicBezTo>
                  <a:cubicBezTo>
                    <a:pt x="1971" y="155073"/>
                    <a:pt x="4617" y="152163"/>
                    <a:pt x="4617" y="144490"/>
                  </a:cubicBezTo>
                  <a:cubicBezTo>
                    <a:pt x="4617" y="136817"/>
                    <a:pt x="-6760" y="122794"/>
                    <a:pt x="6204" y="100040"/>
                  </a:cubicBezTo>
                  <a:cubicBezTo>
                    <a:pt x="19168" y="77286"/>
                    <a:pt x="94310" y="1615"/>
                    <a:pt x="98279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2" name="フリーフォーム: 図形 1481">
              <a:extLst>
                <a:ext uri="{FF2B5EF4-FFF2-40B4-BE49-F238E27FC236}">
                  <a16:creationId xmlns:a16="http://schemas.microsoft.com/office/drawing/2014/main" id="{23BC62E2-F572-4D7E-9E39-E49671CA6B48}"/>
                </a:ext>
              </a:extLst>
            </p:cNvPr>
            <p:cNvSpPr/>
            <p:nvPr/>
          </p:nvSpPr>
          <p:spPr>
            <a:xfrm>
              <a:off x="5824440" y="3615165"/>
              <a:ext cx="20787" cy="171412"/>
            </a:xfrm>
            <a:custGeom>
              <a:avLst/>
              <a:gdLst>
                <a:gd name="connsiteX0" fmla="*/ 98 w 20787"/>
                <a:gd name="connsiteY0" fmla="*/ 1160 h 171412"/>
                <a:gd name="connsiteX1" fmla="*/ 12798 w 20787"/>
                <a:gd name="connsiteY1" fmla="*/ 104348 h 171412"/>
                <a:gd name="connsiteX2" fmla="*/ 9623 w 20787"/>
                <a:gd name="connsiteY2" fmla="*/ 171023 h 171412"/>
                <a:gd name="connsiteX3" fmla="*/ 11210 w 20787"/>
                <a:gd name="connsiteY3" fmla="*/ 128160 h 171412"/>
                <a:gd name="connsiteX4" fmla="*/ 20735 w 20787"/>
                <a:gd name="connsiteY4" fmla="*/ 53548 h 171412"/>
                <a:gd name="connsiteX5" fmla="*/ 98 w 20787"/>
                <a:gd name="connsiteY5" fmla="*/ 1160 h 17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7" h="171412">
                  <a:moveTo>
                    <a:pt x="98" y="1160"/>
                  </a:moveTo>
                  <a:cubicBezTo>
                    <a:pt x="-1225" y="9627"/>
                    <a:pt x="11211" y="76038"/>
                    <a:pt x="12798" y="104348"/>
                  </a:cubicBezTo>
                  <a:cubicBezTo>
                    <a:pt x="14385" y="132658"/>
                    <a:pt x="9888" y="167054"/>
                    <a:pt x="9623" y="171023"/>
                  </a:cubicBezTo>
                  <a:cubicBezTo>
                    <a:pt x="9358" y="174992"/>
                    <a:pt x="9358" y="147739"/>
                    <a:pt x="11210" y="128160"/>
                  </a:cubicBezTo>
                  <a:cubicBezTo>
                    <a:pt x="13062" y="108581"/>
                    <a:pt x="21529" y="74450"/>
                    <a:pt x="20735" y="53548"/>
                  </a:cubicBezTo>
                  <a:cubicBezTo>
                    <a:pt x="19941" y="32646"/>
                    <a:pt x="1421" y="-7307"/>
                    <a:pt x="98" y="11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3" name="フリーフォーム: 図形 1482">
              <a:extLst>
                <a:ext uri="{FF2B5EF4-FFF2-40B4-BE49-F238E27FC236}">
                  <a16:creationId xmlns:a16="http://schemas.microsoft.com/office/drawing/2014/main" id="{92BBB12B-97F1-400A-806A-98357AD98772}"/>
                </a:ext>
              </a:extLst>
            </p:cNvPr>
            <p:cNvSpPr/>
            <p:nvPr/>
          </p:nvSpPr>
          <p:spPr>
            <a:xfrm>
              <a:off x="5771564" y="3556000"/>
              <a:ext cx="219688" cy="295706"/>
            </a:xfrm>
            <a:custGeom>
              <a:avLst/>
              <a:gdLst>
                <a:gd name="connsiteX0" fmla="*/ 219661 w 219688"/>
                <a:gd name="connsiteY0" fmla="*/ 0 h 295706"/>
                <a:gd name="connsiteX1" fmla="*/ 106949 w 219688"/>
                <a:gd name="connsiteY1" fmla="*/ 130175 h 295706"/>
                <a:gd name="connsiteX2" fmla="*/ 81549 w 219688"/>
                <a:gd name="connsiteY2" fmla="*/ 212725 h 295706"/>
                <a:gd name="connsiteX3" fmla="*/ 586 w 219688"/>
                <a:gd name="connsiteY3" fmla="*/ 295275 h 295706"/>
                <a:gd name="connsiteX4" fmla="*/ 46624 w 219688"/>
                <a:gd name="connsiteY4" fmla="*/ 242888 h 295706"/>
                <a:gd name="connsiteX5" fmla="*/ 76786 w 219688"/>
                <a:gd name="connsiteY5" fmla="*/ 192088 h 295706"/>
                <a:gd name="connsiteX6" fmla="*/ 95836 w 219688"/>
                <a:gd name="connsiteY6" fmla="*/ 131763 h 295706"/>
                <a:gd name="connsiteX7" fmla="*/ 219661 w 219688"/>
                <a:gd name="connsiteY7" fmla="*/ 0 h 29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688" h="295706">
                  <a:moveTo>
                    <a:pt x="219661" y="0"/>
                  </a:moveTo>
                  <a:cubicBezTo>
                    <a:pt x="221513" y="-265"/>
                    <a:pt x="129968" y="94721"/>
                    <a:pt x="106949" y="130175"/>
                  </a:cubicBezTo>
                  <a:cubicBezTo>
                    <a:pt x="83930" y="165629"/>
                    <a:pt x="99276" y="185208"/>
                    <a:pt x="81549" y="212725"/>
                  </a:cubicBezTo>
                  <a:cubicBezTo>
                    <a:pt x="63822" y="240242"/>
                    <a:pt x="6407" y="290248"/>
                    <a:pt x="586" y="295275"/>
                  </a:cubicBezTo>
                  <a:cubicBezTo>
                    <a:pt x="-5235" y="300302"/>
                    <a:pt x="33924" y="260086"/>
                    <a:pt x="46624" y="242888"/>
                  </a:cubicBezTo>
                  <a:cubicBezTo>
                    <a:pt x="59324" y="225690"/>
                    <a:pt x="68584" y="210609"/>
                    <a:pt x="76786" y="192088"/>
                  </a:cubicBezTo>
                  <a:cubicBezTo>
                    <a:pt x="84988" y="173567"/>
                    <a:pt x="74669" y="165894"/>
                    <a:pt x="95836" y="131763"/>
                  </a:cubicBezTo>
                  <a:cubicBezTo>
                    <a:pt x="117003" y="97632"/>
                    <a:pt x="217809" y="265"/>
                    <a:pt x="21966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4" name="フリーフォーム: 図形 1483">
              <a:extLst>
                <a:ext uri="{FF2B5EF4-FFF2-40B4-BE49-F238E27FC236}">
                  <a16:creationId xmlns:a16="http://schemas.microsoft.com/office/drawing/2014/main" id="{CB5DBF68-871C-4F23-BF84-7AE31F6844BE}"/>
                </a:ext>
              </a:extLst>
            </p:cNvPr>
            <p:cNvSpPr/>
            <p:nvPr/>
          </p:nvSpPr>
          <p:spPr>
            <a:xfrm>
              <a:off x="5759334" y="3678231"/>
              <a:ext cx="19891" cy="142897"/>
            </a:xfrm>
            <a:custGeom>
              <a:avLst/>
              <a:gdLst>
                <a:gd name="connsiteX0" fmla="*/ 12816 w 19891"/>
                <a:gd name="connsiteY0" fmla="*/ 7 h 142897"/>
                <a:gd name="connsiteX1" fmla="*/ 11229 w 19891"/>
                <a:gd name="connsiteY1" fmla="*/ 90494 h 142897"/>
                <a:gd name="connsiteX2" fmla="*/ 116 w 19891"/>
                <a:gd name="connsiteY2" fmla="*/ 142882 h 142897"/>
                <a:gd name="connsiteX3" fmla="*/ 19166 w 19891"/>
                <a:gd name="connsiteY3" fmla="*/ 85732 h 142897"/>
                <a:gd name="connsiteX4" fmla="*/ 12816 w 19891"/>
                <a:gd name="connsiteY4" fmla="*/ 7 h 14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91" h="142897">
                  <a:moveTo>
                    <a:pt x="12816" y="7"/>
                  </a:moveTo>
                  <a:cubicBezTo>
                    <a:pt x="11493" y="801"/>
                    <a:pt x="13346" y="66681"/>
                    <a:pt x="11229" y="90494"/>
                  </a:cubicBezTo>
                  <a:cubicBezTo>
                    <a:pt x="9112" y="114307"/>
                    <a:pt x="-1207" y="143676"/>
                    <a:pt x="116" y="142882"/>
                  </a:cubicBezTo>
                  <a:cubicBezTo>
                    <a:pt x="1439" y="142088"/>
                    <a:pt x="15991" y="107957"/>
                    <a:pt x="19166" y="85732"/>
                  </a:cubicBezTo>
                  <a:cubicBezTo>
                    <a:pt x="22341" y="63507"/>
                    <a:pt x="14139" y="-787"/>
                    <a:pt x="12816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5" name="フリーフォーム: 図形 1484">
              <a:extLst>
                <a:ext uri="{FF2B5EF4-FFF2-40B4-BE49-F238E27FC236}">
                  <a16:creationId xmlns:a16="http://schemas.microsoft.com/office/drawing/2014/main" id="{E810F2D0-71B8-426C-AE8F-B6EC08E545F9}"/>
                </a:ext>
              </a:extLst>
            </p:cNvPr>
            <p:cNvSpPr/>
            <p:nvPr/>
          </p:nvSpPr>
          <p:spPr>
            <a:xfrm>
              <a:off x="6093588" y="3282636"/>
              <a:ext cx="94604" cy="207069"/>
            </a:xfrm>
            <a:custGeom>
              <a:avLst/>
              <a:gdLst>
                <a:gd name="connsiteX0" fmla="*/ 94487 w 94604"/>
                <a:gd name="connsiteY0" fmla="*/ 314 h 207069"/>
                <a:gd name="connsiteX1" fmla="*/ 23050 w 94604"/>
                <a:gd name="connsiteY1" fmla="*/ 119377 h 207069"/>
                <a:gd name="connsiteX2" fmla="*/ 18287 w 94604"/>
                <a:gd name="connsiteY2" fmla="*/ 155889 h 207069"/>
                <a:gd name="connsiteX3" fmla="*/ 46862 w 94604"/>
                <a:gd name="connsiteY3" fmla="*/ 206689 h 207069"/>
                <a:gd name="connsiteX4" fmla="*/ 13525 w 94604"/>
                <a:gd name="connsiteY4" fmla="*/ 178114 h 207069"/>
                <a:gd name="connsiteX5" fmla="*/ 4000 w 94604"/>
                <a:gd name="connsiteY5" fmla="*/ 159064 h 207069"/>
                <a:gd name="connsiteX6" fmla="*/ 94487 w 94604"/>
                <a:gd name="connsiteY6" fmla="*/ 314 h 20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04" h="207069">
                  <a:moveTo>
                    <a:pt x="94487" y="314"/>
                  </a:moveTo>
                  <a:cubicBezTo>
                    <a:pt x="97662" y="-6301"/>
                    <a:pt x="35750" y="93448"/>
                    <a:pt x="23050" y="119377"/>
                  </a:cubicBezTo>
                  <a:cubicBezTo>
                    <a:pt x="10350" y="145306"/>
                    <a:pt x="14318" y="141337"/>
                    <a:pt x="18287" y="155889"/>
                  </a:cubicBezTo>
                  <a:cubicBezTo>
                    <a:pt x="22256" y="170441"/>
                    <a:pt x="47656" y="202985"/>
                    <a:pt x="46862" y="206689"/>
                  </a:cubicBezTo>
                  <a:cubicBezTo>
                    <a:pt x="46068" y="210393"/>
                    <a:pt x="20669" y="186051"/>
                    <a:pt x="13525" y="178114"/>
                  </a:cubicBezTo>
                  <a:cubicBezTo>
                    <a:pt x="6381" y="170177"/>
                    <a:pt x="-6583" y="186051"/>
                    <a:pt x="4000" y="159064"/>
                  </a:cubicBezTo>
                  <a:cubicBezTo>
                    <a:pt x="14583" y="132077"/>
                    <a:pt x="91312" y="6929"/>
                    <a:pt x="94487" y="3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6" name="フリーフォーム: 図形 1485">
              <a:extLst>
                <a:ext uri="{FF2B5EF4-FFF2-40B4-BE49-F238E27FC236}">
                  <a16:creationId xmlns:a16="http://schemas.microsoft.com/office/drawing/2014/main" id="{1D343240-7990-4A10-8B1B-9FFED2F0BD32}"/>
                </a:ext>
              </a:extLst>
            </p:cNvPr>
            <p:cNvSpPr/>
            <p:nvPr/>
          </p:nvSpPr>
          <p:spPr>
            <a:xfrm>
              <a:off x="6152108" y="3320298"/>
              <a:ext cx="74197" cy="130008"/>
            </a:xfrm>
            <a:custGeom>
              <a:avLst/>
              <a:gdLst>
                <a:gd name="connsiteX0" fmla="*/ 74067 w 74197"/>
                <a:gd name="connsiteY0" fmla="*/ 752 h 130008"/>
                <a:gd name="connsiteX1" fmla="*/ 2630 w 74197"/>
                <a:gd name="connsiteY1" fmla="*/ 127752 h 130008"/>
                <a:gd name="connsiteX2" fmla="*/ 20092 w 74197"/>
                <a:gd name="connsiteY2" fmla="*/ 76952 h 130008"/>
                <a:gd name="connsiteX3" fmla="*/ 74067 w 74197"/>
                <a:gd name="connsiteY3" fmla="*/ 752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97" h="130008">
                  <a:moveTo>
                    <a:pt x="74067" y="752"/>
                  </a:moveTo>
                  <a:cubicBezTo>
                    <a:pt x="71157" y="9219"/>
                    <a:pt x="11626" y="115052"/>
                    <a:pt x="2630" y="127752"/>
                  </a:cubicBezTo>
                  <a:cubicBezTo>
                    <a:pt x="-6366" y="140452"/>
                    <a:pt x="9773" y="96267"/>
                    <a:pt x="20092" y="76952"/>
                  </a:cubicBezTo>
                  <a:cubicBezTo>
                    <a:pt x="30411" y="57638"/>
                    <a:pt x="76977" y="-7715"/>
                    <a:pt x="74067" y="7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7" name="フリーフォーム: 図形 1486">
              <a:extLst>
                <a:ext uri="{FF2B5EF4-FFF2-40B4-BE49-F238E27FC236}">
                  <a16:creationId xmlns:a16="http://schemas.microsoft.com/office/drawing/2014/main" id="{298E7091-68A3-4867-8A56-F0B45A8F729F}"/>
                </a:ext>
              </a:extLst>
            </p:cNvPr>
            <p:cNvSpPr/>
            <p:nvPr/>
          </p:nvSpPr>
          <p:spPr>
            <a:xfrm>
              <a:off x="6140291" y="3327392"/>
              <a:ext cx="243120" cy="143000"/>
            </a:xfrm>
            <a:custGeom>
              <a:avLst/>
              <a:gdLst>
                <a:gd name="connsiteX0" fmla="*/ 243047 w 243120"/>
                <a:gd name="connsiteY0" fmla="*/ 8 h 143000"/>
                <a:gd name="connsiteX1" fmla="*/ 149384 w 243120"/>
                <a:gd name="connsiteY1" fmla="*/ 76208 h 143000"/>
                <a:gd name="connsiteX2" fmla="*/ 66834 w 243120"/>
                <a:gd name="connsiteY2" fmla="*/ 115896 h 143000"/>
                <a:gd name="connsiteX3" fmla="*/ 159 w 243120"/>
                <a:gd name="connsiteY3" fmla="*/ 142883 h 143000"/>
                <a:gd name="connsiteX4" fmla="*/ 85884 w 243120"/>
                <a:gd name="connsiteY4" fmla="*/ 123833 h 143000"/>
                <a:gd name="connsiteX5" fmla="*/ 163672 w 243120"/>
                <a:gd name="connsiteY5" fmla="*/ 80971 h 143000"/>
                <a:gd name="connsiteX6" fmla="*/ 243047 w 243120"/>
                <a:gd name="connsiteY6" fmla="*/ 8 h 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120" h="143000">
                  <a:moveTo>
                    <a:pt x="243047" y="8"/>
                  </a:moveTo>
                  <a:cubicBezTo>
                    <a:pt x="240666" y="-786"/>
                    <a:pt x="178753" y="56893"/>
                    <a:pt x="149384" y="76208"/>
                  </a:cubicBezTo>
                  <a:cubicBezTo>
                    <a:pt x="120015" y="95523"/>
                    <a:pt x="91705" y="104784"/>
                    <a:pt x="66834" y="115896"/>
                  </a:cubicBezTo>
                  <a:cubicBezTo>
                    <a:pt x="41963" y="127008"/>
                    <a:pt x="-3016" y="141560"/>
                    <a:pt x="159" y="142883"/>
                  </a:cubicBezTo>
                  <a:cubicBezTo>
                    <a:pt x="3334" y="144206"/>
                    <a:pt x="58632" y="134152"/>
                    <a:pt x="85884" y="123833"/>
                  </a:cubicBezTo>
                  <a:cubicBezTo>
                    <a:pt x="113136" y="113514"/>
                    <a:pt x="137743" y="98963"/>
                    <a:pt x="163672" y="80971"/>
                  </a:cubicBezTo>
                  <a:cubicBezTo>
                    <a:pt x="189601" y="62979"/>
                    <a:pt x="245428" y="802"/>
                    <a:pt x="243047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8" name="フリーフォーム: 図形 1487">
              <a:extLst>
                <a:ext uri="{FF2B5EF4-FFF2-40B4-BE49-F238E27FC236}">
                  <a16:creationId xmlns:a16="http://schemas.microsoft.com/office/drawing/2014/main" id="{8D6554F8-C730-4200-9BDA-688E166121CC}"/>
                </a:ext>
              </a:extLst>
            </p:cNvPr>
            <p:cNvSpPr/>
            <p:nvPr/>
          </p:nvSpPr>
          <p:spPr>
            <a:xfrm>
              <a:off x="6175357" y="3292461"/>
              <a:ext cx="320522" cy="244506"/>
            </a:xfrm>
            <a:custGeom>
              <a:avLst/>
              <a:gdLst>
                <a:gd name="connsiteX0" fmla="*/ 18 w 320522"/>
                <a:gd name="connsiteY0" fmla="*/ 244489 h 244506"/>
                <a:gd name="connsiteX1" fmla="*/ 138131 w 320522"/>
                <a:gd name="connsiteY1" fmla="*/ 177814 h 244506"/>
                <a:gd name="connsiteX2" fmla="*/ 204806 w 320522"/>
                <a:gd name="connsiteY2" fmla="*/ 122252 h 244506"/>
                <a:gd name="connsiteX3" fmla="*/ 319106 w 320522"/>
                <a:gd name="connsiteY3" fmla="*/ 1602 h 244506"/>
                <a:gd name="connsiteX4" fmla="*/ 263543 w 320522"/>
                <a:gd name="connsiteY4" fmla="*/ 57164 h 244506"/>
                <a:gd name="connsiteX5" fmla="*/ 187343 w 320522"/>
                <a:gd name="connsiteY5" fmla="*/ 117489 h 244506"/>
                <a:gd name="connsiteX6" fmla="*/ 128606 w 320522"/>
                <a:gd name="connsiteY6" fmla="*/ 171464 h 244506"/>
                <a:gd name="connsiteX7" fmla="*/ 18 w 320522"/>
                <a:gd name="connsiteY7" fmla="*/ 244489 h 24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522" h="244506">
                  <a:moveTo>
                    <a:pt x="18" y="244489"/>
                  </a:moveTo>
                  <a:cubicBezTo>
                    <a:pt x="1606" y="245547"/>
                    <a:pt x="104000" y="198187"/>
                    <a:pt x="138131" y="177814"/>
                  </a:cubicBezTo>
                  <a:cubicBezTo>
                    <a:pt x="172262" y="157441"/>
                    <a:pt x="174644" y="151621"/>
                    <a:pt x="204806" y="122252"/>
                  </a:cubicBezTo>
                  <a:cubicBezTo>
                    <a:pt x="234968" y="92883"/>
                    <a:pt x="309317" y="12450"/>
                    <a:pt x="319106" y="1602"/>
                  </a:cubicBezTo>
                  <a:cubicBezTo>
                    <a:pt x="328896" y="-9246"/>
                    <a:pt x="285504" y="37849"/>
                    <a:pt x="263543" y="57164"/>
                  </a:cubicBezTo>
                  <a:cubicBezTo>
                    <a:pt x="241583" y="76478"/>
                    <a:pt x="209833" y="98439"/>
                    <a:pt x="187343" y="117489"/>
                  </a:cubicBezTo>
                  <a:cubicBezTo>
                    <a:pt x="164854" y="136539"/>
                    <a:pt x="156652" y="152943"/>
                    <a:pt x="128606" y="171464"/>
                  </a:cubicBezTo>
                  <a:cubicBezTo>
                    <a:pt x="100560" y="189985"/>
                    <a:pt x="-1570" y="243431"/>
                    <a:pt x="18" y="2444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9" name="フリーフォーム: 図形 1488">
              <a:extLst>
                <a:ext uri="{FF2B5EF4-FFF2-40B4-BE49-F238E27FC236}">
                  <a16:creationId xmlns:a16="http://schemas.microsoft.com/office/drawing/2014/main" id="{D1B28BF0-3ECC-48AF-A20C-B5BED269A7B3}"/>
                </a:ext>
              </a:extLst>
            </p:cNvPr>
            <p:cNvSpPr/>
            <p:nvPr/>
          </p:nvSpPr>
          <p:spPr>
            <a:xfrm>
              <a:off x="6106237" y="3448001"/>
              <a:ext cx="76413" cy="86580"/>
            </a:xfrm>
            <a:custGeom>
              <a:avLst/>
              <a:gdLst>
                <a:gd name="connsiteX0" fmla="*/ 876 w 76413"/>
                <a:gd name="connsiteY0" fmla="*/ 49 h 86580"/>
                <a:gd name="connsiteX1" fmla="*/ 53263 w 76413"/>
                <a:gd name="connsiteY1" fmla="*/ 73074 h 86580"/>
                <a:gd name="connsiteX2" fmla="*/ 75488 w 76413"/>
                <a:gd name="connsiteY2" fmla="*/ 85774 h 86580"/>
                <a:gd name="connsiteX3" fmla="*/ 24688 w 76413"/>
                <a:gd name="connsiteY3" fmla="*/ 61962 h 86580"/>
                <a:gd name="connsiteX4" fmla="*/ 876 w 76413"/>
                <a:gd name="connsiteY4" fmla="*/ 49 h 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13" h="86580">
                  <a:moveTo>
                    <a:pt x="876" y="49"/>
                  </a:moveTo>
                  <a:cubicBezTo>
                    <a:pt x="5639" y="1901"/>
                    <a:pt x="40828" y="58786"/>
                    <a:pt x="53263" y="73074"/>
                  </a:cubicBezTo>
                  <a:cubicBezTo>
                    <a:pt x="65698" y="87362"/>
                    <a:pt x="80251" y="87626"/>
                    <a:pt x="75488" y="85774"/>
                  </a:cubicBezTo>
                  <a:cubicBezTo>
                    <a:pt x="70725" y="83922"/>
                    <a:pt x="37652" y="74926"/>
                    <a:pt x="24688" y="61962"/>
                  </a:cubicBezTo>
                  <a:cubicBezTo>
                    <a:pt x="11724" y="48998"/>
                    <a:pt x="-3887" y="-1803"/>
                    <a:pt x="876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0" name="フリーフォーム: 図形 1489">
              <a:extLst>
                <a:ext uri="{FF2B5EF4-FFF2-40B4-BE49-F238E27FC236}">
                  <a16:creationId xmlns:a16="http://schemas.microsoft.com/office/drawing/2014/main" id="{2FC7DC4B-2814-40AA-817B-FDF6C8AA0A0E}"/>
                </a:ext>
              </a:extLst>
            </p:cNvPr>
            <p:cNvSpPr/>
            <p:nvPr/>
          </p:nvSpPr>
          <p:spPr>
            <a:xfrm>
              <a:off x="6332311" y="3263855"/>
              <a:ext cx="225683" cy="193742"/>
            </a:xfrm>
            <a:custGeom>
              <a:avLst/>
              <a:gdLst>
                <a:gd name="connsiteX0" fmla="*/ 225652 w 225683"/>
                <a:gd name="connsiteY0" fmla="*/ 45 h 193742"/>
                <a:gd name="connsiteX1" fmla="*/ 147864 w 225683"/>
                <a:gd name="connsiteY1" fmla="*/ 115933 h 193742"/>
                <a:gd name="connsiteX2" fmla="*/ 100239 w 225683"/>
                <a:gd name="connsiteY2" fmla="*/ 158795 h 193742"/>
                <a:gd name="connsiteX3" fmla="*/ 227 w 225683"/>
                <a:gd name="connsiteY3" fmla="*/ 193720 h 193742"/>
                <a:gd name="connsiteX4" fmla="*/ 74839 w 225683"/>
                <a:gd name="connsiteY4" fmla="*/ 163558 h 193742"/>
                <a:gd name="connsiteX5" fmla="*/ 138339 w 225683"/>
                <a:gd name="connsiteY5" fmla="*/ 130220 h 193742"/>
                <a:gd name="connsiteX6" fmla="*/ 225652 w 225683"/>
                <a:gd name="connsiteY6" fmla="*/ 45 h 19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683" h="193742">
                  <a:moveTo>
                    <a:pt x="225652" y="45"/>
                  </a:moveTo>
                  <a:cubicBezTo>
                    <a:pt x="227240" y="-2336"/>
                    <a:pt x="168766" y="89475"/>
                    <a:pt x="147864" y="115933"/>
                  </a:cubicBezTo>
                  <a:cubicBezTo>
                    <a:pt x="126962" y="142391"/>
                    <a:pt x="124845" y="145831"/>
                    <a:pt x="100239" y="158795"/>
                  </a:cubicBezTo>
                  <a:cubicBezTo>
                    <a:pt x="75633" y="171759"/>
                    <a:pt x="4460" y="192926"/>
                    <a:pt x="227" y="193720"/>
                  </a:cubicBezTo>
                  <a:cubicBezTo>
                    <a:pt x="-4006" y="194514"/>
                    <a:pt x="51820" y="174141"/>
                    <a:pt x="74839" y="163558"/>
                  </a:cubicBezTo>
                  <a:cubicBezTo>
                    <a:pt x="97858" y="152975"/>
                    <a:pt x="117702" y="153239"/>
                    <a:pt x="138339" y="130220"/>
                  </a:cubicBezTo>
                  <a:cubicBezTo>
                    <a:pt x="158976" y="107201"/>
                    <a:pt x="224064" y="2426"/>
                    <a:pt x="225652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1" name="フリーフォーム: 図形 1490">
              <a:extLst>
                <a:ext uri="{FF2B5EF4-FFF2-40B4-BE49-F238E27FC236}">
                  <a16:creationId xmlns:a16="http://schemas.microsoft.com/office/drawing/2014/main" id="{C21961C8-637B-427A-98A9-A29ACB76E0C5}"/>
                </a:ext>
              </a:extLst>
            </p:cNvPr>
            <p:cNvSpPr/>
            <p:nvPr/>
          </p:nvSpPr>
          <p:spPr>
            <a:xfrm>
              <a:off x="6459362" y="3252788"/>
              <a:ext cx="97182" cy="161926"/>
            </a:xfrm>
            <a:custGeom>
              <a:avLst/>
              <a:gdLst>
                <a:gd name="connsiteX0" fmla="*/ 97013 w 97182"/>
                <a:gd name="connsiteY0" fmla="*/ 0 h 161926"/>
                <a:gd name="connsiteX1" fmla="*/ 41451 w 97182"/>
                <a:gd name="connsiteY1" fmla="*/ 107950 h 161926"/>
                <a:gd name="connsiteX2" fmla="*/ 176 w 97182"/>
                <a:gd name="connsiteY2" fmla="*/ 161925 h 161926"/>
                <a:gd name="connsiteX3" fmla="*/ 57326 w 97182"/>
                <a:gd name="connsiteY3" fmla="*/ 106362 h 161926"/>
                <a:gd name="connsiteX4" fmla="*/ 97013 w 97182"/>
                <a:gd name="connsiteY4" fmla="*/ 0 h 16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82" h="161926">
                  <a:moveTo>
                    <a:pt x="97013" y="0"/>
                  </a:moveTo>
                  <a:cubicBezTo>
                    <a:pt x="94367" y="265"/>
                    <a:pt x="57590" y="80963"/>
                    <a:pt x="41451" y="107950"/>
                  </a:cubicBezTo>
                  <a:cubicBezTo>
                    <a:pt x="25312" y="134937"/>
                    <a:pt x="-2470" y="162190"/>
                    <a:pt x="176" y="161925"/>
                  </a:cubicBezTo>
                  <a:cubicBezTo>
                    <a:pt x="2822" y="161660"/>
                    <a:pt x="44097" y="128852"/>
                    <a:pt x="57326" y="106362"/>
                  </a:cubicBezTo>
                  <a:cubicBezTo>
                    <a:pt x="70555" y="83872"/>
                    <a:pt x="99659" y="-265"/>
                    <a:pt x="9701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2" name="フリーフォーム: 図形 1491">
              <a:extLst>
                <a:ext uri="{FF2B5EF4-FFF2-40B4-BE49-F238E27FC236}">
                  <a16:creationId xmlns:a16="http://schemas.microsoft.com/office/drawing/2014/main" id="{F6578FFD-FC08-4F0C-95D1-E243B1316606}"/>
                </a:ext>
              </a:extLst>
            </p:cNvPr>
            <p:cNvSpPr/>
            <p:nvPr/>
          </p:nvSpPr>
          <p:spPr>
            <a:xfrm>
              <a:off x="6246193" y="3065196"/>
              <a:ext cx="408587" cy="259543"/>
            </a:xfrm>
            <a:custGeom>
              <a:avLst/>
              <a:gdLst>
                <a:gd name="connsiteX0" fmla="*/ 407020 w 408587"/>
                <a:gd name="connsiteY0" fmla="*/ 267 h 259543"/>
                <a:gd name="connsiteX1" fmla="*/ 370507 w 408587"/>
                <a:gd name="connsiteY1" fmla="*/ 105042 h 259543"/>
                <a:gd name="connsiteX2" fmla="*/ 303832 w 408587"/>
                <a:gd name="connsiteY2" fmla="*/ 166954 h 259543"/>
                <a:gd name="connsiteX3" fmla="*/ 235570 w 408587"/>
                <a:gd name="connsiteY3" fmla="*/ 212992 h 259543"/>
                <a:gd name="connsiteX4" fmla="*/ 162545 w 408587"/>
                <a:gd name="connsiteY4" fmla="*/ 244742 h 259543"/>
                <a:gd name="connsiteX5" fmla="*/ 76820 w 408587"/>
                <a:gd name="connsiteY5" fmla="*/ 255854 h 259543"/>
                <a:gd name="connsiteX6" fmla="*/ 620 w 408587"/>
                <a:gd name="connsiteY6" fmla="*/ 259029 h 259543"/>
                <a:gd name="connsiteX7" fmla="*/ 119682 w 408587"/>
                <a:gd name="connsiteY7" fmla="*/ 246329 h 259543"/>
                <a:gd name="connsiteX8" fmla="*/ 219695 w 408587"/>
                <a:gd name="connsiteY8" fmla="*/ 206642 h 259543"/>
                <a:gd name="connsiteX9" fmla="*/ 319707 w 408587"/>
                <a:gd name="connsiteY9" fmla="*/ 138379 h 259543"/>
                <a:gd name="connsiteX10" fmla="*/ 407020 w 408587"/>
                <a:gd name="connsiteY10" fmla="*/ 267 h 2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587" h="259543">
                  <a:moveTo>
                    <a:pt x="407020" y="267"/>
                  </a:moveTo>
                  <a:cubicBezTo>
                    <a:pt x="415487" y="-5289"/>
                    <a:pt x="387705" y="77261"/>
                    <a:pt x="370507" y="105042"/>
                  </a:cubicBezTo>
                  <a:cubicBezTo>
                    <a:pt x="353309" y="132823"/>
                    <a:pt x="326321" y="148962"/>
                    <a:pt x="303832" y="166954"/>
                  </a:cubicBezTo>
                  <a:cubicBezTo>
                    <a:pt x="281343" y="184946"/>
                    <a:pt x="259118" y="200027"/>
                    <a:pt x="235570" y="212992"/>
                  </a:cubicBezTo>
                  <a:cubicBezTo>
                    <a:pt x="212022" y="225957"/>
                    <a:pt x="189003" y="237598"/>
                    <a:pt x="162545" y="244742"/>
                  </a:cubicBezTo>
                  <a:cubicBezTo>
                    <a:pt x="136087" y="251886"/>
                    <a:pt x="103808" y="253473"/>
                    <a:pt x="76820" y="255854"/>
                  </a:cubicBezTo>
                  <a:cubicBezTo>
                    <a:pt x="49832" y="258235"/>
                    <a:pt x="-6524" y="260617"/>
                    <a:pt x="620" y="259029"/>
                  </a:cubicBezTo>
                  <a:cubicBezTo>
                    <a:pt x="7764" y="257442"/>
                    <a:pt x="83170" y="255060"/>
                    <a:pt x="119682" y="246329"/>
                  </a:cubicBezTo>
                  <a:cubicBezTo>
                    <a:pt x="156194" y="237598"/>
                    <a:pt x="186358" y="224634"/>
                    <a:pt x="219695" y="206642"/>
                  </a:cubicBezTo>
                  <a:cubicBezTo>
                    <a:pt x="253032" y="188650"/>
                    <a:pt x="291132" y="170129"/>
                    <a:pt x="319707" y="138379"/>
                  </a:cubicBezTo>
                  <a:cubicBezTo>
                    <a:pt x="348282" y="106629"/>
                    <a:pt x="398553" y="5823"/>
                    <a:pt x="407020" y="2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3" name="フリーフォーム: 図形 1492">
              <a:extLst>
                <a:ext uri="{FF2B5EF4-FFF2-40B4-BE49-F238E27FC236}">
                  <a16:creationId xmlns:a16="http://schemas.microsoft.com/office/drawing/2014/main" id="{3C147719-8AE7-4981-94C8-8ADD9D7F6B75}"/>
                </a:ext>
              </a:extLst>
            </p:cNvPr>
            <p:cNvSpPr/>
            <p:nvPr/>
          </p:nvSpPr>
          <p:spPr>
            <a:xfrm>
              <a:off x="6163677" y="3165336"/>
              <a:ext cx="91362" cy="171678"/>
            </a:xfrm>
            <a:custGeom>
              <a:avLst/>
              <a:gdLst>
                <a:gd name="connsiteX0" fmla="*/ 30748 w 91362"/>
                <a:gd name="connsiteY0" fmla="*/ 139 h 171678"/>
                <a:gd name="connsiteX1" fmla="*/ 11698 w 91362"/>
                <a:gd name="connsiteY1" fmla="*/ 81102 h 171678"/>
                <a:gd name="connsiteX2" fmla="*/ 38686 w 91362"/>
                <a:gd name="connsiteY2" fmla="*/ 112852 h 171678"/>
                <a:gd name="connsiteX3" fmla="*/ 91073 w 91362"/>
                <a:gd name="connsiteY3" fmla="*/ 171589 h 171678"/>
                <a:gd name="connsiteX4" fmla="*/ 13286 w 91362"/>
                <a:gd name="connsiteY4" fmla="*/ 98564 h 171678"/>
                <a:gd name="connsiteX5" fmla="*/ 586 w 91362"/>
                <a:gd name="connsiteY5" fmla="*/ 62052 h 171678"/>
                <a:gd name="connsiteX6" fmla="*/ 30748 w 91362"/>
                <a:gd name="connsiteY6" fmla="*/ 139 h 17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362" h="171678">
                  <a:moveTo>
                    <a:pt x="30748" y="139"/>
                  </a:moveTo>
                  <a:cubicBezTo>
                    <a:pt x="32600" y="3314"/>
                    <a:pt x="10375" y="62316"/>
                    <a:pt x="11698" y="81102"/>
                  </a:cubicBezTo>
                  <a:cubicBezTo>
                    <a:pt x="13021" y="99888"/>
                    <a:pt x="25457" y="97771"/>
                    <a:pt x="38686" y="112852"/>
                  </a:cubicBezTo>
                  <a:cubicBezTo>
                    <a:pt x="51915" y="127933"/>
                    <a:pt x="95306" y="173970"/>
                    <a:pt x="91073" y="171589"/>
                  </a:cubicBezTo>
                  <a:cubicBezTo>
                    <a:pt x="86840" y="169208"/>
                    <a:pt x="28367" y="116820"/>
                    <a:pt x="13286" y="98564"/>
                  </a:cubicBezTo>
                  <a:cubicBezTo>
                    <a:pt x="-1795" y="80308"/>
                    <a:pt x="-472" y="75016"/>
                    <a:pt x="586" y="62052"/>
                  </a:cubicBezTo>
                  <a:cubicBezTo>
                    <a:pt x="1644" y="49088"/>
                    <a:pt x="28896" y="-3036"/>
                    <a:pt x="30748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4" name="フリーフォーム: 図形 1493">
              <a:extLst>
                <a:ext uri="{FF2B5EF4-FFF2-40B4-BE49-F238E27FC236}">
                  <a16:creationId xmlns:a16="http://schemas.microsoft.com/office/drawing/2014/main" id="{7D220457-AAB5-4140-A315-DD331E7E140E}"/>
                </a:ext>
              </a:extLst>
            </p:cNvPr>
            <p:cNvSpPr/>
            <p:nvPr/>
          </p:nvSpPr>
          <p:spPr>
            <a:xfrm>
              <a:off x="6188992" y="3049357"/>
              <a:ext cx="438987" cy="233932"/>
            </a:xfrm>
            <a:custGeom>
              <a:avLst/>
              <a:gdLst>
                <a:gd name="connsiteX0" fmla="*/ 671 w 438987"/>
                <a:gd name="connsiteY0" fmla="*/ 220893 h 233932"/>
                <a:gd name="connsiteX1" fmla="*/ 157833 w 438987"/>
                <a:gd name="connsiteY1" fmla="*/ 230418 h 233932"/>
                <a:gd name="connsiteX2" fmla="*/ 324521 w 438987"/>
                <a:gd name="connsiteY2" fmla="*/ 155806 h 233932"/>
                <a:gd name="connsiteX3" fmla="*/ 437233 w 438987"/>
                <a:gd name="connsiteY3" fmla="*/ 1818 h 233932"/>
                <a:gd name="connsiteX4" fmla="*/ 386433 w 438987"/>
                <a:gd name="connsiteY4" fmla="*/ 76431 h 233932"/>
                <a:gd name="connsiteX5" fmla="*/ 295946 w 438987"/>
                <a:gd name="connsiteY5" fmla="*/ 154218 h 233932"/>
                <a:gd name="connsiteX6" fmla="*/ 195933 w 438987"/>
                <a:gd name="connsiteY6" fmla="*/ 198668 h 233932"/>
                <a:gd name="connsiteX7" fmla="*/ 103858 w 438987"/>
                <a:gd name="connsiteY7" fmla="*/ 212956 h 233932"/>
                <a:gd name="connsiteX8" fmla="*/ 671 w 438987"/>
                <a:gd name="connsiteY8" fmla="*/ 220893 h 23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987" h="233932">
                  <a:moveTo>
                    <a:pt x="671" y="220893"/>
                  </a:moveTo>
                  <a:cubicBezTo>
                    <a:pt x="9667" y="223803"/>
                    <a:pt x="103858" y="241266"/>
                    <a:pt x="157833" y="230418"/>
                  </a:cubicBezTo>
                  <a:cubicBezTo>
                    <a:pt x="211808" y="219570"/>
                    <a:pt x="277954" y="193906"/>
                    <a:pt x="324521" y="155806"/>
                  </a:cubicBezTo>
                  <a:cubicBezTo>
                    <a:pt x="371088" y="117706"/>
                    <a:pt x="426914" y="15047"/>
                    <a:pt x="437233" y="1818"/>
                  </a:cubicBezTo>
                  <a:cubicBezTo>
                    <a:pt x="447552" y="-11411"/>
                    <a:pt x="409981" y="51031"/>
                    <a:pt x="386433" y="76431"/>
                  </a:cubicBezTo>
                  <a:cubicBezTo>
                    <a:pt x="362885" y="101831"/>
                    <a:pt x="327696" y="133845"/>
                    <a:pt x="295946" y="154218"/>
                  </a:cubicBezTo>
                  <a:cubicBezTo>
                    <a:pt x="264196" y="174591"/>
                    <a:pt x="227948" y="188878"/>
                    <a:pt x="195933" y="198668"/>
                  </a:cubicBezTo>
                  <a:cubicBezTo>
                    <a:pt x="163918" y="208458"/>
                    <a:pt x="132168" y="210575"/>
                    <a:pt x="103858" y="212956"/>
                  </a:cubicBezTo>
                  <a:cubicBezTo>
                    <a:pt x="75548" y="215337"/>
                    <a:pt x="-8325" y="217983"/>
                    <a:pt x="671" y="2208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5" name="フリーフォーム: 図形 1494">
              <a:extLst>
                <a:ext uri="{FF2B5EF4-FFF2-40B4-BE49-F238E27FC236}">
                  <a16:creationId xmlns:a16="http://schemas.microsoft.com/office/drawing/2014/main" id="{C9F74DA6-A6AD-4159-B3F9-CF3F2ECDBEEC}"/>
                </a:ext>
              </a:extLst>
            </p:cNvPr>
            <p:cNvSpPr/>
            <p:nvPr/>
          </p:nvSpPr>
          <p:spPr>
            <a:xfrm>
              <a:off x="6518252" y="2995605"/>
              <a:ext cx="74113" cy="84151"/>
            </a:xfrm>
            <a:custGeom>
              <a:avLst/>
              <a:gdLst>
                <a:gd name="connsiteX0" fmla="*/ 23 w 74113"/>
                <a:gd name="connsiteY0" fmla="*/ 8 h 84151"/>
                <a:gd name="connsiteX1" fmla="*/ 65111 w 74113"/>
                <a:gd name="connsiteY1" fmla="*/ 38108 h 84151"/>
                <a:gd name="connsiteX2" fmla="*/ 65111 w 74113"/>
                <a:gd name="connsiteY2" fmla="*/ 84145 h 84151"/>
                <a:gd name="connsiteX3" fmla="*/ 73048 w 74113"/>
                <a:gd name="connsiteY3" fmla="*/ 34933 h 84151"/>
                <a:gd name="connsiteX4" fmla="*/ 23 w 74113"/>
                <a:gd name="connsiteY4" fmla="*/ 8 h 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13" h="84151">
                  <a:moveTo>
                    <a:pt x="23" y="8"/>
                  </a:moveTo>
                  <a:cubicBezTo>
                    <a:pt x="-1300" y="537"/>
                    <a:pt x="54263" y="24085"/>
                    <a:pt x="65111" y="38108"/>
                  </a:cubicBezTo>
                  <a:cubicBezTo>
                    <a:pt x="75959" y="52131"/>
                    <a:pt x="63788" y="84674"/>
                    <a:pt x="65111" y="84145"/>
                  </a:cubicBezTo>
                  <a:cubicBezTo>
                    <a:pt x="66434" y="83616"/>
                    <a:pt x="77546" y="47104"/>
                    <a:pt x="73048" y="34933"/>
                  </a:cubicBezTo>
                  <a:cubicBezTo>
                    <a:pt x="68550" y="22762"/>
                    <a:pt x="1346" y="-521"/>
                    <a:pt x="23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6" name="フリーフォーム: 図形 1495">
              <a:extLst>
                <a:ext uri="{FF2B5EF4-FFF2-40B4-BE49-F238E27FC236}">
                  <a16:creationId xmlns:a16="http://schemas.microsoft.com/office/drawing/2014/main" id="{CA371ED1-BA71-4F41-A234-D851953BDF20}"/>
                </a:ext>
              </a:extLst>
            </p:cNvPr>
            <p:cNvSpPr/>
            <p:nvPr/>
          </p:nvSpPr>
          <p:spPr>
            <a:xfrm>
              <a:off x="6181554" y="3056809"/>
              <a:ext cx="354871" cy="167440"/>
            </a:xfrm>
            <a:custGeom>
              <a:avLst/>
              <a:gdLst>
                <a:gd name="connsiteX0" fmla="*/ 319259 w 354871"/>
                <a:gd name="connsiteY0" fmla="*/ 716 h 167440"/>
                <a:gd name="connsiteX1" fmla="*/ 354184 w 354871"/>
                <a:gd name="connsiteY1" fmla="*/ 40404 h 167440"/>
                <a:gd name="connsiteX2" fmla="*/ 281159 w 354871"/>
                <a:gd name="connsiteY2" fmla="*/ 103904 h 167440"/>
                <a:gd name="connsiteX3" fmla="*/ 219246 w 354871"/>
                <a:gd name="connsiteY3" fmla="*/ 135654 h 167440"/>
                <a:gd name="connsiteX4" fmla="*/ 68434 w 354871"/>
                <a:gd name="connsiteY4" fmla="*/ 167404 h 167440"/>
                <a:gd name="connsiteX5" fmla="*/ 171 w 354871"/>
                <a:gd name="connsiteY5" fmla="*/ 129304 h 167440"/>
                <a:gd name="connsiteX6" fmla="*/ 85896 w 354871"/>
                <a:gd name="connsiteY6" fmla="*/ 162641 h 167440"/>
                <a:gd name="connsiteX7" fmla="*/ 176384 w 354871"/>
                <a:gd name="connsiteY7" fmla="*/ 164229 h 167440"/>
                <a:gd name="connsiteX8" fmla="*/ 268459 w 354871"/>
                <a:gd name="connsiteY8" fmla="*/ 143591 h 167440"/>
                <a:gd name="connsiteX9" fmla="*/ 344659 w 354871"/>
                <a:gd name="connsiteY9" fmla="*/ 73741 h 167440"/>
                <a:gd name="connsiteX10" fmla="*/ 319259 w 354871"/>
                <a:gd name="connsiteY10" fmla="*/ 716 h 16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4871" h="167440">
                  <a:moveTo>
                    <a:pt x="319259" y="716"/>
                  </a:moveTo>
                  <a:cubicBezTo>
                    <a:pt x="320846" y="-4840"/>
                    <a:pt x="360534" y="23206"/>
                    <a:pt x="354184" y="40404"/>
                  </a:cubicBezTo>
                  <a:cubicBezTo>
                    <a:pt x="347834" y="57602"/>
                    <a:pt x="303649" y="88029"/>
                    <a:pt x="281159" y="103904"/>
                  </a:cubicBezTo>
                  <a:cubicBezTo>
                    <a:pt x="258669" y="119779"/>
                    <a:pt x="254700" y="125071"/>
                    <a:pt x="219246" y="135654"/>
                  </a:cubicBezTo>
                  <a:cubicBezTo>
                    <a:pt x="183792" y="146237"/>
                    <a:pt x="104946" y="168462"/>
                    <a:pt x="68434" y="167404"/>
                  </a:cubicBezTo>
                  <a:cubicBezTo>
                    <a:pt x="31922" y="166346"/>
                    <a:pt x="-2739" y="130098"/>
                    <a:pt x="171" y="129304"/>
                  </a:cubicBezTo>
                  <a:cubicBezTo>
                    <a:pt x="3081" y="128510"/>
                    <a:pt x="56527" y="156820"/>
                    <a:pt x="85896" y="162641"/>
                  </a:cubicBezTo>
                  <a:cubicBezTo>
                    <a:pt x="115265" y="168462"/>
                    <a:pt x="145957" y="167404"/>
                    <a:pt x="176384" y="164229"/>
                  </a:cubicBezTo>
                  <a:cubicBezTo>
                    <a:pt x="206811" y="161054"/>
                    <a:pt x="240413" y="158672"/>
                    <a:pt x="268459" y="143591"/>
                  </a:cubicBezTo>
                  <a:cubicBezTo>
                    <a:pt x="296505" y="128510"/>
                    <a:pt x="332753" y="94379"/>
                    <a:pt x="344659" y="73741"/>
                  </a:cubicBezTo>
                  <a:cubicBezTo>
                    <a:pt x="356565" y="53103"/>
                    <a:pt x="317672" y="6272"/>
                    <a:pt x="319259" y="7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7" name="フリーフォーム: 図形 1496">
              <a:extLst>
                <a:ext uri="{FF2B5EF4-FFF2-40B4-BE49-F238E27FC236}">
                  <a16:creationId xmlns:a16="http://schemas.microsoft.com/office/drawing/2014/main" id="{FE370EB9-EA90-46DA-BFF7-B9B2D4956CBC}"/>
                </a:ext>
              </a:extLst>
            </p:cNvPr>
            <p:cNvSpPr/>
            <p:nvPr/>
          </p:nvSpPr>
          <p:spPr>
            <a:xfrm>
              <a:off x="6688664" y="2628884"/>
              <a:ext cx="212472" cy="434896"/>
            </a:xfrm>
            <a:custGeom>
              <a:avLst/>
              <a:gdLst>
                <a:gd name="connsiteX0" fmla="*/ 115361 w 212472"/>
                <a:gd name="connsiteY0" fmla="*/ 16 h 434896"/>
                <a:gd name="connsiteX1" fmla="*/ 199499 w 212472"/>
                <a:gd name="connsiteY1" fmla="*/ 119079 h 434896"/>
                <a:gd name="connsiteX2" fmla="*/ 143936 w 212472"/>
                <a:gd name="connsiteY2" fmla="*/ 327041 h 434896"/>
                <a:gd name="connsiteX3" fmla="*/ 91549 w 212472"/>
                <a:gd name="connsiteY3" fmla="*/ 385779 h 434896"/>
                <a:gd name="connsiteX4" fmla="*/ 1061 w 212472"/>
                <a:gd name="connsiteY4" fmla="*/ 433404 h 434896"/>
                <a:gd name="connsiteX5" fmla="*/ 47099 w 212472"/>
                <a:gd name="connsiteY5" fmla="*/ 419116 h 434896"/>
                <a:gd name="connsiteX6" fmla="*/ 123299 w 212472"/>
                <a:gd name="connsiteY6" fmla="*/ 381016 h 434896"/>
                <a:gd name="connsiteX7" fmla="*/ 153461 w 212472"/>
                <a:gd name="connsiteY7" fmla="*/ 315929 h 434896"/>
                <a:gd name="connsiteX8" fmla="*/ 196324 w 212472"/>
                <a:gd name="connsiteY8" fmla="*/ 196866 h 434896"/>
                <a:gd name="connsiteX9" fmla="*/ 209024 w 212472"/>
                <a:gd name="connsiteY9" fmla="*/ 111141 h 434896"/>
                <a:gd name="connsiteX10" fmla="*/ 115361 w 212472"/>
                <a:gd name="connsiteY10" fmla="*/ 16 h 43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472" h="434896">
                  <a:moveTo>
                    <a:pt x="115361" y="16"/>
                  </a:moveTo>
                  <a:cubicBezTo>
                    <a:pt x="113774" y="1339"/>
                    <a:pt x="194737" y="64575"/>
                    <a:pt x="199499" y="119079"/>
                  </a:cubicBezTo>
                  <a:cubicBezTo>
                    <a:pt x="204261" y="173583"/>
                    <a:pt x="161928" y="282591"/>
                    <a:pt x="143936" y="327041"/>
                  </a:cubicBezTo>
                  <a:cubicBezTo>
                    <a:pt x="125944" y="371491"/>
                    <a:pt x="115361" y="368052"/>
                    <a:pt x="91549" y="385779"/>
                  </a:cubicBezTo>
                  <a:cubicBezTo>
                    <a:pt x="67737" y="403506"/>
                    <a:pt x="8469" y="427848"/>
                    <a:pt x="1061" y="433404"/>
                  </a:cubicBezTo>
                  <a:cubicBezTo>
                    <a:pt x="-6347" y="438960"/>
                    <a:pt x="26726" y="427847"/>
                    <a:pt x="47099" y="419116"/>
                  </a:cubicBezTo>
                  <a:cubicBezTo>
                    <a:pt x="67472" y="410385"/>
                    <a:pt x="105572" y="398214"/>
                    <a:pt x="123299" y="381016"/>
                  </a:cubicBezTo>
                  <a:cubicBezTo>
                    <a:pt x="141026" y="363818"/>
                    <a:pt x="141290" y="346621"/>
                    <a:pt x="153461" y="315929"/>
                  </a:cubicBezTo>
                  <a:cubicBezTo>
                    <a:pt x="165632" y="285237"/>
                    <a:pt x="187064" y="230997"/>
                    <a:pt x="196324" y="196866"/>
                  </a:cubicBezTo>
                  <a:cubicBezTo>
                    <a:pt x="205584" y="162735"/>
                    <a:pt x="218814" y="142891"/>
                    <a:pt x="209024" y="111141"/>
                  </a:cubicBezTo>
                  <a:cubicBezTo>
                    <a:pt x="199234" y="79391"/>
                    <a:pt x="116948" y="-1307"/>
                    <a:pt x="115361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8" name="フリーフォーム: 図形 1497">
              <a:extLst>
                <a:ext uri="{FF2B5EF4-FFF2-40B4-BE49-F238E27FC236}">
                  <a16:creationId xmlns:a16="http://schemas.microsoft.com/office/drawing/2014/main" id="{9ECA4243-0A24-40D7-BB87-0092055A0A46}"/>
                </a:ext>
              </a:extLst>
            </p:cNvPr>
            <p:cNvSpPr/>
            <p:nvPr/>
          </p:nvSpPr>
          <p:spPr>
            <a:xfrm>
              <a:off x="6791282" y="2631582"/>
              <a:ext cx="128209" cy="32722"/>
            </a:xfrm>
            <a:custGeom>
              <a:avLst/>
              <a:gdLst>
                <a:gd name="connsiteX0" fmla="*/ 43 w 128209"/>
                <a:gd name="connsiteY0" fmla="*/ 5256 h 32722"/>
                <a:gd name="connsiteX1" fmla="*/ 109581 w 128209"/>
                <a:gd name="connsiteY1" fmla="*/ 19543 h 32722"/>
                <a:gd name="connsiteX2" fmla="*/ 127043 w 128209"/>
                <a:gd name="connsiteY2" fmla="*/ 32243 h 32722"/>
                <a:gd name="connsiteX3" fmla="*/ 96881 w 128209"/>
                <a:gd name="connsiteY3" fmla="*/ 2081 h 32722"/>
                <a:gd name="connsiteX4" fmla="*/ 43 w 128209"/>
                <a:gd name="connsiteY4" fmla="*/ 5256 h 3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209" h="32722">
                  <a:moveTo>
                    <a:pt x="43" y="5256"/>
                  </a:moveTo>
                  <a:cubicBezTo>
                    <a:pt x="2160" y="8166"/>
                    <a:pt x="88414" y="15045"/>
                    <a:pt x="109581" y="19543"/>
                  </a:cubicBezTo>
                  <a:cubicBezTo>
                    <a:pt x="130748" y="24041"/>
                    <a:pt x="129160" y="35153"/>
                    <a:pt x="127043" y="32243"/>
                  </a:cubicBezTo>
                  <a:cubicBezTo>
                    <a:pt x="124926" y="29333"/>
                    <a:pt x="120958" y="7108"/>
                    <a:pt x="96881" y="2081"/>
                  </a:cubicBezTo>
                  <a:cubicBezTo>
                    <a:pt x="72804" y="-2946"/>
                    <a:pt x="-2074" y="2346"/>
                    <a:pt x="43" y="52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99" name="フリーフォーム: 図形 1498">
              <a:extLst>
                <a:ext uri="{FF2B5EF4-FFF2-40B4-BE49-F238E27FC236}">
                  <a16:creationId xmlns:a16="http://schemas.microsoft.com/office/drawing/2014/main" id="{5E9BB91C-BB7A-41E4-BED6-B29EDEDAE498}"/>
                </a:ext>
              </a:extLst>
            </p:cNvPr>
            <p:cNvSpPr/>
            <p:nvPr/>
          </p:nvSpPr>
          <p:spPr>
            <a:xfrm>
              <a:off x="6692639" y="2658984"/>
              <a:ext cx="284074" cy="434075"/>
            </a:xfrm>
            <a:custGeom>
              <a:avLst/>
              <a:gdLst>
                <a:gd name="connsiteX0" fmla="*/ 220924 w 284074"/>
                <a:gd name="connsiteY0" fmla="*/ 1666 h 434075"/>
                <a:gd name="connsiteX1" fmla="*/ 271724 w 284074"/>
                <a:gd name="connsiteY1" fmla="*/ 117554 h 434075"/>
                <a:gd name="connsiteX2" fmla="*/ 239974 w 284074"/>
                <a:gd name="connsiteY2" fmla="*/ 268366 h 434075"/>
                <a:gd name="connsiteX3" fmla="*/ 178061 w 284074"/>
                <a:gd name="connsiteY3" fmla="*/ 384254 h 434075"/>
                <a:gd name="connsiteX4" fmla="*/ 141549 w 284074"/>
                <a:gd name="connsiteY4" fmla="*/ 414416 h 434075"/>
                <a:gd name="connsiteX5" fmla="*/ 87574 w 284074"/>
                <a:gd name="connsiteY5" fmla="*/ 411241 h 434075"/>
                <a:gd name="connsiteX6" fmla="*/ 261 w 284074"/>
                <a:gd name="connsiteY6" fmla="*/ 400129 h 434075"/>
                <a:gd name="connsiteX7" fmla="*/ 117736 w 284074"/>
                <a:gd name="connsiteY7" fmla="*/ 431879 h 434075"/>
                <a:gd name="connsiteX8" fmla="*/ 171711 w 284074"/>
                <a:gd name="connsiteY8" fmla="*/ 406479 h 434075"/>
                <a:gd name="connsiteX9" fmla="*/ 278074 w 284074"/>
                <a:gd name="connsiteY9" fmla="*/ 209629 h 434075"/>
                <a:gd name="connsiteX10" fmla="*/ 266961 w 284074"/>
                <a:gd name="connsiteY10" fmla="*/ 58816 h 434075"/>
                <a:gd name="connsiteX11" fmla="*/ 220924 w 284074"/>
                <a:gd name="connsiteY11" fmla="*/ 1666 h 43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4074" h="434075">
                  <a:moveTo>
                    <a:pt x="220924" y="1666"/>
                  </a:moveTo>
                  <a:cubicBezTo>
                    <a:pt x="221718" y="11456"/>
                    <a:pt x="268549" y="73104"/>
                    <a:pt x="271724" y="117554"/>
                  </a:cubicBezTo>
                  <a:cubicBezTo>
                    <a:pt x="274899" y="162004"/>
                    <a:pt x="255584" y="223916"/>
                    <a:pt x="239974" y="268366"/>
                  </a:cubicBezTo>
                  <a:cubicBezTo>
                    <a:pt x="224364" y="312816"/>
                    <a:pt x="194465" y="359912"/>
                    <a:pt x="178061" y="384254"/>
                  </a:cubicBezTo>
                  <a:cubicBezTo>
                    <a:pt x="161657" y="408596"/>
                    <a:pt x="156630" y="409918"/>
                    <a:pt x="141549" y="414416"/>
                  </a:cubicBezTo>
                  <a:cubicBezTo>
                    <a:pt x="126468" y="418914"/>
                    <a:pt x="111122" y="413622"/>
                    <a:pt x="87574" y="411241"/>
                  </a:cubicBezTo>
                  <a:cubicBezTo>
                    <a:pt x="64026" y="408860"/>
                    <a:pt x="-4766" y="396689"/>
                    <a:pt x="261" y="400129"/>
                  </a:cubicBezTo>
                  <a:cubicBezTo>
                    <a:pt x="5288" y="403569"/>
                    <a:pt x="89161" y="430821"/>
                    <a:pt x="117736" y="431879"/>
                  </a:cubicBezTo>
                  <a:cubicBezTo>
                    <a:pt x="146311" y="432937"/>
                    <a:pt x="144988" y="443521"/>
                    <a:pt x="171711" y="406479"/>
                  </a:cubicBezTo>
                  <a:cubicBezTo>
                    <a:pt x="198434" y="369437"/>
                    <a:pt x="262199" y="267573"/>
                    <a:pt x="278074" y="209629"/>
                  </a:cubicBezTo>
                  <a:cubicBezTo>
                    <a:pt x="293949" y="151685"/>
                    <a:pt x="274105" y="90566"/>
                    <a:pt x="266961" y="58816"/>
                  </a:cubicBezTo>
                  <a:cubicBezTo>
                    <a:pt x="259817" y="27066"/>
                    <a:pt x="220130" y="-8124"/>
                    <a:pt x="220924" y="16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0" name="フリーフォーム: 図形 1499">
              <a:extLst>
                <a:ext uri="{FF2B5EF4-FFF2-40B4-BE49-F238E27FC236}">
                  <a16:creationId xmlns:a16="http://schemas.microsoft.com/office/drawing/2014/main" id="{6412F48D-2902-4959-8553-BB3BD6C6B92A}"/>
                </a:ext>
              </a:extLst>
            </p:cNvPr>
            <p:cNvSpPr/>
            <p:nvPr/>
          </p:nvSpPr>
          <p:spPr>
            <a:xfrm>
              <a:off x="6607310" y="2633038"/>
              <a:ext cx="190306" cy="432545"/>
            </a:xfrm>
            <a:custGeom>
              <a:avLst/>
              <a:gdLst>
                <a:gd name="connsiteX0" fmla="*/ 188778 w 190306"/>
                <a:gd name="connsiteY0" fmla="*/ 3800 h 432545"/>
                <a:gd name="connsiteX1" fmla="*/ 58603 w 190306"/>
                <a:gd name="connsiteY1" fmla="*/ 94287 h 432545"/>
                <a:gd name="connsiteX2" fmla="*/ 26853 w 190306"/>
                <a:gd name="connsiteY2" fmla="*/ 180012 h 432545"/>
                <a:gd name="connsiteX3" fmla="*/ 1453 w 190306"/>
                <a:gd name="connsiteY3" fmla="*/ 256212 h 432545"/>
                <a:gd name="connsiteX4" fmla="*/ 4628 w 190306"/>
                <a:gd name="connsiteY4" fmla="*/ 311775 h 432545"/>
                <a:gd name="connsiteX5" fmla="*/ 17328 w 190306"/>
                <a:gd name="connsiteY5" fmla="*/ 373687 h 432545"/>
                <a:gd name="connsiteX6" fmla="*/ 79240 w 190306"/>
                <a:gd name="connsiteY6" fmla="*/ 432425 h 432545"/>
                <a:gd name="connsiteX7" fmla="*/ 30028 w 190306"/>
                <a:gd name="connsiteY7" fmla="*/ 386387 h 432545"/>
                <a:gd name="connsiteX8" fmla="*/ 15740 w 190306"/>
                <a:gd name="connsiteY8" fmla="*/ 300662 h 432545"/>
                <a:gd name="connsiteX9" fmla="*/ 45903 w 190306"/>
                <a:gd name="connsiteY9" fmla="*/ 149850 h 432545"/>
                <a:gd name="connsiteX10" fmla="*/ 80828 w 190306"/>
                <a:gd name="connsiteY10" fmla="*/ 75237 h 432545"/>
                <a:gd name="connsiteX11" fmla="*/ 126865 w 190306"/>
                <a:gd name="connsiteY11" fmla="*/ 22850 h 432545"/>
                <a:gd name="connsiteX12" fmla="*/ 188778 w 190306"/>
                <a:gd name="connsiteY12" fmla="*/ 3800 h 43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306" h="432545">
                  <a:moveTo>
                    <a:pt x="188778" y="3800"/>
                  </a:moveTo>
                  <a:cubicBezTo>
                    <a:pt x="177401" y="15706"/>
                    <a:pt x="85591" y="64918"/>
                    <a:pt x="58603" y="94287"/>
                  </a:cubicBezTo>
                  <a:cubicBezTo>
                    <a:pt x="31615" y="123656"/>
                    <a:pt x="36378" y="153025"/>
                    <a:pt x="26853" y="180012"/>
                  </a:cubicBezTo>
                  <a:cubicBezTo>
                    <a:pt x="17328" y="206999"/>
                    <a:pt x="5157" y="234252"/>
                    <a:pt x="1453" y="256212"/>
                  </a:cubicBezTo>
                  <a:cubicBezTo>
                    <a:pt x="-2251" y="278173"/>
                    <a:pt x="1982" y="292196"/>
                    <a:pt x="4628" y="311775"/>
                  </a:cubicBezTo>
                  <a:cubicBezTo>
                    <a:pt x="7274" y="331354"/>
                    <a:pt x="4893" y="353579"/>
                    <a:pt x="17328" y="373687"/>
                  </a:cubicBezTo>
                  <a:cubicBezTo>
                    <a:pt x="29763" y="393795"/>
                    <a:pt x="77123" y="430308"/>
                    <a:pt x="79240" y="432425"/>
                  </a:cubicBezTo>
                  <a:cubicBezTo>
                    <a:pt x="81357" y="434542"/>
                    <a:pt x="40611" y="408347"/>
                    <a:pt x="30028" y="386387"/>
                  </a:cubicBezTo>
                  <a:cubicBezTo>
                    <a:pt x="19445" y="364427"/>
                    <a:pt x="13094" y="340085"/>
                    <a:pt x="15740" y="300662"/>
                  </a:cubicBezTo>
                  <a:cubicBezTo>
                    <a:pt x="18386" y="261239"/>
                    <a:pt x="35055" y="187421"/>
                    <a:pt x="45903" y="149850"/>
                  </a:cubicBezTo>
                  <a:cubicBezTo>
                    <a:pt x="56751" y="112279"/>
                    <a:pt x="67334" y="96404"/>
                    <a:pt x="80828" y="75237"/>
                  </a:cubicBezTo>
                  <a:cubicBezTo>
                    <a:pt x="94322" y="54070"/>
                    <a:pt x="108873" y="35021"/>
                    <a:pt x="126865" y="22850"/>
                  </a:cubicBezTo>
                  <a:cubicBezTo>
                    <a:pt x="144857" y="10679"/>
                    <a:pt x="200155" y="-8106"/>
                    <a:pt x="188778" y="38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1" name="フリーフォーム: 図形 1500">
              <a:extLst>
                <a:ext uri="{FF2B5EF4-FFF2-40B4-BE49-F238E27FC236}">
                  <a16:creationId xmlns:a16="http://schemas.microsoft.com/office/drawing/2014/main" id="{D553E94D-D49F-4506-8DF1-684815CF7A28}"/>
                </a:ext>
              </a:extLst>
            </p:cNvPr>
            <p:cNvSpPr/>
            <p:nvPr/>
          </p:nvSpPr>
          <p:spPr>
            <a:xfrm>
              <a:off x="6704578" y="2698750"/>
              <a:ext cx="151835" cy="241947"/>
            </a:xfrm>
            <a:custGeom>
              <a:avLst/>
              <a:gdLst>
                <a:gd name="connsiteX0" fmla="*/ 120085 w 151835"/>
                <a:gd name="connsiteY0" fmla="*/ 0 h 241947"/>
                <a:gd name="connsiteX1" fmla="*/ 145485 w 151835"/>
                <a:gd name="connsiteY1" fmla="*/ 93663 h 241947"/>
                <a:gd name="connsiteX2" fmla="*/ 102622 w 151835"/>
                <a:gd name="connsiteY2" fmla="*/ 206375 h 241947"/>
                <a:gd name="connsiteX3" fmla="*/ 1022 w 151835"/>
                <a:gd name="connsiteY3" fmla="*/ 239713 h 241947"/>
                <a:gd name="connsiteX4" fmla="*/ 54997 w 151835"/>
                <a:gd name="connsiteY4" fmla="*/ 233363 h 241947"/>
                <a:gd name="connsiteX5" fmla="*/ 131197 w 151835"/>
                <a:gd name="connsiteY5" fmla="*/ 188913 h 241947"/>
                <a:gd name="connsiteX6" fmla="*/ 151835 w 151835"/>
                <a:gd name="connsiteY6" fmla="*/ 92075 h 241947"/>
                <a:gd name="connsiteX7" fmla="*/ 120085 w 151835"/>
                <a:gd name="connsiteY7" fmla="*/ 0 h 24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835" h="241947">
                  <a:moveTo>
                    <a:pt x="120085" y="0"/>
                  </a:moveTo>
                  <a:cubicBezTo>
                    <a:pt x="119027" y="265"/>
                    <a:pt x="148396" y="59267"/>
                    <a:pt x="145485" y="93663"/>
                  </a:cubicBezTo>
                  <a:cubicBezTo>
                    <a:pt x="142575" y="128059"/>
                    <a:pt x="126699" y="182033"/>
                    <a:pt x="102622" y="206375"/>
                  </a:cubicBezTo>
                  <a:cubicBezTo>
                    <a:pt x="78545" y="230717"/>
                    <a:pt x="8959" y="235215"/>
                    <a:pt x="1022" y="239713"/>
                  </a:cubicBezTo>
                  <a:cubicBezTo>
                    <a:pt x="-6916" y="244211"/>
                    <a:pt x="33301" y="241830"/>
                    <a:pt x="54997" y="233363"/>
                  </a:cubicBezTo>
                  <a:cubicBezTo>
                    <a:pt x="76693" y="224896"/>
                    <a:pt x="115057" y="212461"/>
                    <a:pt x="131197" y="188913"/>
                  </a:cubicBezTo>
                  <a:cubicBezTo>
                    <a:pt x="147337" y="165365"/>
                    <a:pt x="151835" y="120385"/>
                    <a:pt x="151835" y="92075"/>
                  </a:cubicBezTo>
                  <a:cubicBezTo>
                    <a:pt x="151835" y="63765"/>
                    <a:pt x="121143" y="-265"/>
                    <a:pt x="12008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2" name="フリーフォーム: 図形 1501">
              <a:extLst>
                <a:ext uri="{FF2B5EF4-FFF2-40B4-BE49-F238E27FC236}">
                  <a16:creationId xmlns:a16="http://schemas.microsoft.com/office/drawing/2014/main" id="{EEECA7BA-F811-47B4-8098-80F4E02E250F}"/>
                </a:ext>
              </a:extLst>
            </p:cNvPr>
            <p:cNvSpPr/>
            <p:nvPr/>
          </p:nvSpPr>
          <p:spPr>
            <a:xfrm>
              <a:off x="6685432" y="2697152"/>
              <a:ext cx="125464" cy="241316"/>
            </a:xfrm>
            <a:custGeom>
              <a:avLst/>
              <a:gdLst>
                <a:gd name="connsiteX0" fmla="*/ 124943 w 125464"/>
                <a:gd name="connsiteY0" fmla="*/ 11 h 241316"/>
                <a:gd name="connsiteX1" fmla="*/ 50331 w 125464"/>
                <a:gd name="connsiteY1" fmla="*/ 65098 h 241316"/>
                <a:gd name="connsiteX2" fmla="*/ 7468 w 125464"/>
                <a:gd name="connsiteY2" fmla="*/ 109548 h 241316"/>
                <a:gd name="connsiteX3" fmla="*/ 1118 w 125464"/>
                <a:gd name="connsiteY3" fmla="*/ 182573 h 241316"/>
                <a:gd name="connsiteX4" fmla="*/ 20168 w 125464"/>
                <a:gd name="connsiteY4" fmla="*/ 241311 h 241316"/>
                <a:gd name="connsiteX5" fmla="*/ 13818 w 125464"/>
                <a:gd name="connsiteY5" fmla="*/ 179398 h 241316"/>
                <a:gd name="connsiteX6" fmla="*/ 16993 w 125464"/>
                <a:gd name="connsiteY6" fmla="*/ 127011 h 241316"/>
                <a:gd name="connsiteX7" fmla="*/ 80493 w 125464"/>
                <a:gd name="connsiteY7" fmla="*/ 60336 h 241316"/>
                <a:gd name="connsiteX8" fmla="*/ 124943 w 125464"/>
                <a:gd name="connsiteY8" fmla="*/ 11 h 24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464" h="241316">
                  <a:moveTo>
                    <a:pt x="124943" y="11"/>
                  </a:moveTo>
                  <a:cubicBezTo>
                    <a:pt x="119916" y="805"/>
                    <a:pt x="69910" y="46842"/>
                    <a:pt x="50331" y="65098"/>
                  </a:cubicBezTo>
                  <a:cubicBezTo>
                    <a:pt x="30752" y="83354"/>
                    <a:pt x="15670" y="89969"/>
                    <a:pt x="7468" y="109548"/>
                  </a:cubicBezTo>
                  <a:cubicBezTo>
                    <a:pt x="-734" y="129127"/>
                    <a:pt x="-999" y="160613"/>
                    <a:pt x="1118" y="182573"/>
                  </a:cubicBezTo>
                  <a:cubicBezTo>
                    <a:pt x="3235" y="204533"/>
                    <a:pt x="18051" y="241840"/>
                    <a:pt x="20168" y="241311"/>
                  </a:cubicBezTo>
                  <a:cubicBezTo>
                    <a:pt x="22285" y="240782"/>
                    <a:pt x="14347" y="198448"/>
                    <a:pt x="13818" y="179398"/>
                  </a:cubicBezTo>
                  <a:cubicBezTo>
                    <a:pt x="13289" y="160348"/>
                    <a:pt x="5881" y="146855"/>
                    <a:pt x="16993" y="127011"/>
                  </a:cubicBezTo>
                  <a:cubicBezTo>
                    <a:pt x="28105" y="107167"/>
                    <a:pt x="63560" y="81767"/>
                    <a:pt x="80493" y="60336"/>
                  </a:cubicBezTo>
                  <a:cubicBezTo>
                    <a:pt x="97426" y="38905"/>
                    <a:pt x="129970" y="-783"/>
                    <a:pt x="124943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3" name="フリーフォーム: 図形 1502">
              <a:extLst>
                <a:ext uri="{FF2B5EF4-FFF2-40B4-BE49-F238E27FC236}">
                  <a16:creationId xmlns:a16="http://schemas.microsoft.com/office/drawing/2014/main" id="{702449D0-794E-41E2-8331-48819E994832}"/>
                </a:ext>
              </a:extLst>
            </p:cNvPr>
            <p:cNvSpPr/>
            <p:nvPr/>
          </p:nvSpPr>
          <p:spPr>
            <a:xfrm>
              <a:off x="7197709" y="2832493"/>
              <a:ext cx="360619" cy="74405"/>
            </a:xfrm>
            <a:custGeom>
              <a:avLst/>
              <a:gdLst>
                <a:gd name="connsiteX0" fmla="*/ 16 w 360619"/>
                <a:gd name="connsiteY0" fmla="*/ 74220 h 74405"/>
                <a:gd name="connsiteX1" fmla="*/ 117491 w 360619"/>
                <a:gd name="connsiteY1" fmla="*/ 23420 h 74405"/>
                <a:gd name="connsiteX2" fmla="*/ 252429 w 360619"/>
                <a:gd name="connsiteY2" fmla="*/ 21832 h 74405"/>
                <a:gd name="connsiteX3" fmla="*/ 358791 w 360619"/>
                <a:gd name="connsiteY3" fmla="*/ 72632 h 74405"/>
                <a:gd name="connsiteX4" fmla="*/ 317516 w 360619"/>
                <a:gd name="connsiteY4" fmla="*/ 40882 h 74405"/>
                <a:gd name="connsiteX5" fmla="*/ 288941 w 360619"/>
                <a:gd name="connsiteY5" fmla="*/ 20245 h 74405"/>
                <a:gd name="connsiteX6" fmla="*/ 238141 w 360619"/>
                <a:gd name="connsiteY6" fmla="*/ 5957 h 74405"/>
                <a:gd name="connsiteX7" fmla="*/ 125429 w 360619"/>
                <a:gd name="connsiteY7" fmla="*/ 2782 h 74405"/>
                <a:gd name="connsiteX8" fmla="*/ 16 w 360619"/>
                <a:gd name="connsiteY8" fmla="*/ 74220 h 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619" h="74405">
                  <a:moveTo>
                    <a:pt x="16" y="74220"/>
                  </a:moveTo>
                  <a:cubicBezTo>
                    <a:pt x="-1307" y="77660"/>
                    <a:pt x="75422" y="32151"/>
                    <a:pt x="117491" y="23420"/>
                  </a:cubicBezTo>
                  <a:cubicBezTo>
                    <a:pt x="159560" y="14689"/>
                    <a:pt x="212212" y="13630"/>
                    <a:pt x="252429" y="21832"/>
                  </a:cubicBezTo>
                  <a:cubicBezTo>
                    <a:pt x="292646" y="30034"/>
                    <a:pt x="347943" y="69457"/>
                    <a:pt x="358791" y="72632"/>
                  </a:cubicBezTo>
                  <a:cubicBezTo>
                    <a:pt x="369639" y="75807"/>
                    <a:pt x="329157" y="49613"/>
                    <a:pt x="317516" y="40882"/>
                  </a:cubicBezTo>
                  <a:cubicBezTo>
                    <a:pt x="305875" y="32151"/>
                    <a:pt x="302170" y="26066"/>
                    <a:pt x="288941" y="20245"/>
                  </a:cubicBezTo>
                  <a:cubicBezTo>
                    <a:pt x="275712" y="14424"/>
                    <a:pt x="265393" y="8867"/>
                    <a:pt x="238141" y="5957"/>
                  </a:cubicBezTo>
                  <a:cubicBezTo>
                    <a:pt x="210889" y="3047"/>
                    <a:pt x="159560" y="-3833"/>
                    <a:pt x="125429" y="2782"/>
                  </a:cubicBezTo>
                  <a:cubicBezTo>
                    <a:pt x="91298" y="9397"/>
                    <a:pt x="1339" y="70780"/>
                    <a:pt x="16" y="74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4" name="フリーフォーム: 図形 1503">
              <a:extLst>
                <a:ext uri="{FF2B5EF4-FFF2-40B4-BE49-F238E27FC236}">
                  <a16:creationId xmlns:a16="http://schemas.microsoft.com/office/drawing/2014/main" id="{42CC71CE-7EBA-4482-804D-F996AD290FDC}"/>
                </a:ext>
              </a:extLst>
            </p:cNvPr>
            <p:cNvSpPr/>
            <p:nvPr/>
          </p:nvSpPr>
          <p:spPr>
            <a:xfrm>
              <a:off x="7305403" y="2912506"/>
              <a:ext cx="348724" cy="489507"/>
            </a:xfrm>
            <a:custGeom>
              <a:avLst/>
              <a:gdLst>
                <a:gd name="connsiteX0" fmla="*/ 270147 w 348724"/>
                <a:gd name="connsiteY0" fmla="*/ 557 h 489507"/>
                <a:gd name="connsiteX1" fmla="*/ 327297 w 348724"/>
                <a:gd name="connsiteY1" fmla="*/ 92632 h 489507"/>
                <a:gd name="connsiteX2" fmla="*/ 347935 w 348724"/>
                <a:gd name="connsiteY2" fmla="*/ 216457 h 489507"/>
                <a:gd name="connsiteX3" fmla="*/ 303485 w 348724"/>
                <a:gd name="connsiteY3" fmla="*/ 305357 h 489507"/>
                <a:gd name="connsiteX4" fmla="*/ 252685 w 348724"/>
                <a:gd name="connsiteY4" fmla="*/ 378382 h 489507"/>
                <a:gd name="connsiteX5" fmla="*/ 193947 w 348724"/>
                <a:gd name="connsiteY5" fmla="*/ 435532 h 489507"/>
                <a:gd name="connsiteX6" fmla="*/ 141560 w 348724"/>
                <a:gd name="connsiteY6" fmla="*/ 473632 h 489507"/>
                <a:gd name="connsiteX7" fmla="*/ 105047 w 348724"/>
                <a:gd name="connsiteY7" fmla="*/ 489507 h 489507"/>
                <a:gd name="connsiteX8" fmla="*/ 272 w 348724"/>
                <a:gd name="connsiteY8" fmla="*/ 473632 h 489507"/>
                <a:gd name="connsiteX9" fmla="*/ 76472 w 348724"/>
                <a:gd name="connsiteY9" fmla="*/ 478394 h 489507"/>
                <a:gd name="connsiteX10" fmla="*/ 132035 w 348724"/>
                <a:gd name="connsiteY10" fmla="*/ 478394 h 489507"/>
                <a:gd name="connsiteX11" fmla="*/ 273322 w 348724"/>
                <a:gd name="connsiteY11" fmla="*/ 364094 h 489507"/>
                <a:gd name="connsiteX12" fmla="*/ 330472 w 348724"/>
                <a:gd name="connsiteY12" fmla="*/ 259319 h 489507"/>
                <a:gd name="connsiteX13" fmla="*/ 311422 w 348724"/>
                <a:gd name="connsiteY13" fmla="*/ 135494 h 489507"/>
                <a:gd name="connsiteX14" fmla="*/ 270147 w 348724"/>
                <a:gd name="connsiteY14" fmla="*/ 557 h 48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8724" h="489507">
                  <a:moveTo>
                    <a:pt x="270147" y="557"/>
                  </a:moveTo>
                  <a:cubicBezTo>
                    <a:pt x="272793" y="-6587"/>
                    <a:pt x="314332" y="56649"/>
                    <a:pt x="327297" y="92632"/>
                  </a:cubicBezTo>
                  <a:cubicBezTo>
                    <a:pt x="340262" y="128615"/>
                    <a:pt x="351904" y="181003"/>
                    <a:pt x="347935" y="216457"/>
                  </a:cubicBezTo>
                  <a:cubicBezTo>
                    <a:pt x="343966" y="251911"/>
                    <a:pt x="319360" y="278370"/>
                    <a:pt x="303485" y="305357"/>
                  </a:cubicBezTo>
                  <a:cubicBezTo>
                    <a:pt x="287610" y="332345"/>
                    <a:pt x="270941" y="356686"/>
                    <a:pt x="252685" y="378382"/>
                  </a:cubicBezTo>
                  <a:cubicBezTo>
                    <a:pt x="234429" y="400078"/>
                    <a:pt x="212468" y="419657"/>
                    <a:pt x="193947" y="435532"/>
                  </a:cubicBezTo>
                  <a:cubicBezTo>
                    <a:pt x="175426" y="451407"/>
                    <a:pt x="156377" y="464636"/>
                    <a:pt x="141560" y="473632"/>
                  </a:cubicBezTo>
                  <a:cubicBezTo>
                    <a:pt x="126743" y="482628"/>
                    <a:pt x="128595" y="489507"/>
                    <a:pt x="105047" y="489507"/>
                  </a:cubicBezTo>
                  <a:cubicBezTo>
                    <a:pt x="81499" y="489507"/>
                    <a:pt x="5034" y="475484"/>
                    <a:pt x="272" y="473632"/>
                  </a:cubicBezTo>
                  <a:cubicBezTo>
                    <a:pt x="-4490" y="471780"/>
                    <a:pt x="54512" y="477600"/>
                    <a:pt x="76472" y="478394"/>
                  </a:cubicBezTo>
                  <a:cubicBezTo>
                    <a:pt x="98432" y="479188"/>
                    <a:pt x="99227" y="497444"/>
                    <a:pt x="132035" y="478394"/>
                  </a:cubicBezTo>
                  <a:cubicBezTo>
                    <a:pt x="164843" y="459344"/>
                    <a:pt x="240249" y="400606"/>
                    <a:pt x="273322" y="364094"/>
                  </a:cubicBezTo>
                  <a:cubicBezTo>
                    <a:pt x="306395" y="327582"/>
                    <a:pt x="324122" y="297419"/>
                    <a:pt x="330472" y="259319"/>
                  </a:cubicBezTo>
                  <a:cubicBezTo>
                    <a:pt x="336822" y="221219"/>
                    <a:pt x="317772" y="174917"/>
                    <a:pt x="311422" y="135494"/>
                  </a:cubicBezTo>
                  <a:cubicBezTo>
                    <a:pt x="305072" y="96071"/>
                    <a:pt x="267501" y="7701"/>
                    <a:pt x="270147" y="5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5" name="フリーフォーム: 図形 1504">
              <a:extLst>
                <a:ext uri="{FF2B5EF4-FFF2-40B4-BE49-F238E27FC236}">
                  <a16:creationId xmlns:a16="http://schemas.microsoft.com/office/drawing/2014/main" id="{97C9688D-C1D9-4307-B419-5BDD0D95CD2B}"/>
                </a:ext>
              </a:extLst>
            </p:cNvPr>
            <p:cNvSpPr/>
            <p:nvPr/>
          </p:nvSpPr>
          <p:spPr>
            <a:xfrm>
              <a:off x="7319530" y="2878124"/>
              <a:ext cx="269142" cy="506439"/>
            </a:xfrm>
            <a:custGeom>
              <a:avLst/>
              <a:gdLst>
                <a:gd name="connsiteX0" fmla="*/ 160770 w 269142"/>
                <a:gd name="connsiteY0" fmla="*/ 14 h 506439"/>
                <a:gd name="connsiteX1" fmla="*/ 243320 w 269142"/>
                <a:gd name="connsiteY1" fmla="*/ 174639 h 506439"/>
                <a:gd name="connsiteX2" fmla="*/ 249670 w 269142"/>
                <a:gd name="connsiteY2" fmla="*/ 287351 h 506439"/>
                <a:gd name="connsiteX3" fmla="*/ 227445 w 269142"/>
                <a:gd name="connsiteY3" fmla="*/ 349264 h 506439"/>
                <a:gd name="connsiteX4" fmla="*/ 160770 w 269142"/>
                <a:gd name="connsiteY4" fmla="*/ 414351 h 506439"/>
                <a:gd name="connsiteX5" fmla="*/ 5195 w 269142"/>
                <a:gd name="connsiteY5" fmla="*/ 500076 h 506439"/>
                <a:gd name="connsiteX6" fmla="*/ 51233 w 269142"/>
                <a:gd name="connsiteY6" fmla="*/ 490551 h 506439"/>
                <a:gd name="connsiteX7" fmla="*/ 190933 w 269142"/>
                <a:gd name="connsiteY7" fmla="*/ 414351 h 506439"/>
                <a:gd name="connsiteX8" fmla="*/ 257608 w 269142"/>
                <a:gd name="connsiteY8" fmla="*/ 315926 h 506439"/>
                <a:gd name="connsiteX9" fmla="*/ 268720 w 269142"/>
                <a:gd name="connsiteY9" fmla="*/ 241314 h 506439"/>
                <a:gd name="connsiteX10" fmla="*/ 252845 w 269142"/>
                <a:gd name="connsiteY10" fmla="*/ 165114 h 506439"/>
                <a:gd name="connsiteX11" fmla="*/ 160770 w 269142"/>
                <a:gd name="connsiteY11" fmla="*/ 14 h 5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142" h="506439">
                  <a:moveTo>
                    <a:pt x="160770" y="14"/>
                  </a:moveTo>
                  <a:cubicBezTo>
                    <a:pt x="159183" y="1601"/>
                    <a:pt x="228503" y="126749"/>
                    <a:pt x="243320" y="174639"/>
                  </a:cubicBezTo>
                  <a:cubicBezTo>
                    <a:pt x="258137" y="222529"/>
                    <a:pt x="252316" y="258247"/>
                    <a:pt x="249670" y="287351"/>
                  </a:cubicBezTo>
                  <a:cubicBezTo>
                    <a:pt x="247024" y="316455"/>
                    <a:pt x="242262" y="328097"/>
                    <a:pt x="227445" y="349264"/>
                  </a:cubicBezTo>
                  <a:cubicBezTo>
                    <a:pt x="212628" y="370431"/>
                    <a:pt x="197812" y="389216"/>
                    <a:pt x="160770" y="414351"/>
                  </a:cubicBezTo>
                  <a:cubicBezTo>
                    <a:pt x="123728" y="439486"/>
                    <a:pt x="23451" y="487376"/>
                    <a:pt x="5195" y="500076"/>
                  </a:cubicBezTo>
                  <a:cubicBezTo>
                    <a:pt x="-13061" y="512776"/>
                    <a:pt x="20277" y="504839"/>
                    <a:pt x="51233" y="490551"/>
                  </a:cubicBezTo>
                  <a:cubicBezTo>
                    <a:pt x="82189" y="476264"/>
                    <a:pt x="156537" y="443455"/>
                    <a:pt x="190933" y="414351"/>
                  </a:cubicBezTo>
                  <a:cubicBezTo>
                    <a:pt x="225329" y="385247"/>
                    <a:pt x="244644" y="344765"/>
                    <a:pt x="257608" y="315926"/>
                  </a:cubicBezTo>
                  <a:cubicBezTo>
                    <a:pt x="270572" y="287087"/>
                    <a:pt x="269514" y="266449"/>
                    <a:pt x="268720" y="241314"/>
                  </a:cubicBezTo>
                  <a:cubicBezTo>
                    <a:pt x="267926" y="216179"/>
                    <a:pt x="267662" y="202420"/>
                    <a:pt x="252845" y="165114"/>
                  </a:cubicBezTo>
                  <a:cubicBezTo>
                    <a:pt x="238028" y="127808"/>
                    <a:pt x="162357" y="-1573"/>
                    <a:pt x="160770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6" name="フリーフォーム: 図形 1505">
              <a:extLst>
                <a:ext uri="{FF2B5EF4-FFF2-40B4-BE49-F238E27FC236}">
                  <a16:creationId xmlns:a16="http://schemas.microsoft.com/office/drawing/2014/main" id="{E39E367B-0C97-47AD-B16F-D14FD823F056}"/>
                </a:ext>
              </a:extLst>
            </p:cNvPr>
            <p:cNvSpPr/>
            <p:nvPr/>
          </p:nvSpPr>
          <p:spPr>
            <a:xfrm>
              <a:off x="7079064" y="2977409"/>
              <a:ext cx="252420" cy="404170"/>
            </a:xfrm>
            <a:custGeom>
              <a:avLst/>
              <a:gdLst>
                <a:gd name="connsiteX0" fmla="*/ 47224 w 252420"/>
                <a:gd name="connsiteY0" fmla="*/ 741 h 404170"/>
                <a:gd name="connsiteX1" fmla="*/ 4361 w 252420"/>
                <a:gd name="connsiteY1" fmla="*/ 118216 h 404170"/>
                <a:gd name="connsiteX2" fmla="*/ 7536 w 252420"/>
                <a:gd name="connsiteY2" fmla="*/ 196004 h 404170"/>
                <a:gd name="connsiteX3" fmla="*/ 58336 w 252420"/>
                <a:gd name="connsiteY3" fmla="*/ 294429 h 404170"/>
                <a:gd name="connsiteX4" fmla="*/ 144061 w 252420"/>
                <a:gd name="connsiteY4" fmla="*/ 359516 h 404170"/>
                <a:gd name="connsiteX5" fmla="*/ 252011 w 252420"/>
                <a:gd name="connsiteY5" fmla="*/ 403966 h 404170"/>
                <a:gd name="connsiteX6" fmla="*/ 175811 w 252420"/>
                <a:gd name="connsiteY6" fmla="*/ 372216 h 404170"/>
                <a:gd name="connsiteX7" fmla="*/ 45636 w 252420"/>
                <a:gd name="connsiteY7" fmla="*/ 288079 h 404170"/>
                <a:gd name="connsiteX8" fmla="*/ 15474 w 252420"/>
                <a:gd name="connsiteY8" fmla="*/ 178541 h 404170"/>
                <a:gd name="connsiteX9" fmla="*/ 47224 w 252420"/>
                <a:gd name="connsiteY9" fmla="*/ 741 h 40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420" h="404170">
                  <a:moveTo>
                    <a:pt x="47224" y="741"/>
                  </a:moveTo>
                  <a:cubicBezTo>
                    <a:pt x="45372" y="-9313"/>
                    <a:pt x="10976" y="85672"/>
                    <a:pt x="4361" y="118216"/>
                  </a:cubicBezTo>
                  <a:cubicBezTo>
                    <a:pt x="-2254" y="150760"/>
                    <a:pt x="-1460" y="166635"/>
                    <a:pt x="7536" y="196004"/>
                  </a:cubicBezTo>
                  <a:cubicBezTo>
                    <a:pt x="16532" y="225373"/>
                    <a:pt x="35582" y="267177"/>
                    <a:pt x="58336" y="294429"/>
                  </a:cubicBezTo>
                  <a:cubicBezTo>
                    <a:pt x="81090" y="321681"/>
                    <a:pt x="111782" y="341260"/>
                    <a:pt x="144061" y="359516"/>
                  </a:cubicBezTo>
                  <a:cubicBezTo>
                    <a:pt x="176340" y="377772"/>
                    <a:pt x="252011" y="403966"/>
                    <a:pt x="252011" y="403966"/>
                  </a:cubicBezTo>
                  <a:cubicBezTo>
                    <a:pt x="257303" y="406083"/>
                    <a:pt x="210207" y="391530"/>
                    <a:pt x="175811" y="372216"/>
                  </a:cubicBezTo>
                  <a:cubicBezTo>
                    <a:pt x="141415" y="352902"/>
                    <a:pt x="72359" y="320358"/>
                    <a:pt x="45636" y="288079"/>
                  </a:cubicBezTo>
                  <a:cubicBezTo>
                    <a:pt x="18913" y="255800"/>
                    <a:pt x="17061" y="224314"/>
                    <a:pt x="15474" y="178541"/>
                  </a:cubicBezTo>
                  <a:cubicBezTo>
                    <a:pt x="13887" y="132768"/>
                    <a:pt x="49076" y="10795"/>
                    <a:pt x="47224" y="7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7" name="フリーフォーム: 図形 1506">
              <a:extLst>
                <a:ext uri="{FF2B5EF4-FFF2-40B4-BE49-F238E27FC236}">
                  <a16:creationId xmlns:a16="http://schemas.microsoft.com/office/drawing/2014/main" id="{7A90F6A6-874D-4F24-957F-19C22DB70246}"/>
                </a:ext>
              </a:extLst>
            </p:cNvPr>
            <p:cNvSpPr/>
            <p:nvPr/>
          </p:nvSpPr>
          <p:spPr>
            <a:xfrm>
              <a:off x="7213599" y="2981105"/>
              <a:ext cx="220793" cy="308253"/>
            </a:xfrm>
            <a:custGeom>
              <a:avLst/>
              <a:gdLst>
                <a:gd name="connsiteX0" fmla="*/ 1 w 220793"/>
                <a:gd name="connsiteY0" fmla="*/ 220 h 308253"/>
                <a:gd name="connsiteX1" fmla="*/ 41276 w 220793"/>
                <a:gd name="connsiteY1" fmla="*/ 76420 h 308253"/>
                <a:gd name="connsiteX2" fmla="*/ 74614 w 220793"/>
                <a:gd name="connsiteY2" fmla="*/ 178020 h 308253"/>
                <a:gd name="connsiteX3" fmla="*/ 103189 w 220793"/>
                <a:gd name="connsiteY3" fmla="*/ 247870 h 308253"/>
                <a:gd name="connsiteX4" fmla="*/ 155576 w 220793"/>
                <a:gd name="connsiteY4" fmla="*/ 290733 h 308253"/>
                <a:gd name="connsiteX5" fmla="*/ 220664 w 220793"/>
                <a:gd name="connsiteY5" fmla="*/ 308195 h 308253"/>
                <a:gd name="connsiteX6" fmla="*/ 169864 w 220793"/>
                <a:gd name="connsiteY6" fmla="*/ 293908 h 308253"/>
                <a:gd name="connsiteX7" fmla="*/ 87314 w 220793"/>
                <a:gd name="connsiteY7" fmla="*/ 236758 h 308253"/>
                <a:gd name="connsiteX8" fmla="*/ 39689 w 220793"/>
                <a:gd name="connsiteY8" fmla="*/ 100233 h 308253"/>
                <a:gd name="connsiteX9" fmla="*/ 1 w 220793"/>
                <a:gd name="connsiteY9" fmla="*/ 220 h 30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793" h="308253">
                  <a:moveTo>
                    <a:pt x="1" y="220"/>
                  </a:moveTo>
                  <a:cubicBezTo>
                    <a:pt x="265" y="-3749"/>
                    <a:pt x="28841" y="46787"/>
                    <a:pt x="41276" y="76420"/>
                  </a:cubicBezTo>
                  <a:cubicBezTo>
                    <a:pt x="53711" y="106053"/>
                    <a:pt x="64295" y="149445"/>
                    <a:pt x="74614" y="178020"/>
                  </a:cubicBezTo>
                  <a:cubicBezTo>
                    <a:pt x="84933" y="206595"/>
                    <a:pt x="89695" y="229085"/>
                    <a:pt x="103189" y="247870"/>
                  </a:cubicBezTo>
                  <a:cubicBezTo>
                    <a:pt x="116683" y="266655"/>
                    <a:pt x="135997" y="280679"/>
                    <a:pt x="155576" y="290733"/>
                  </a:cubicBezTo>
                  <a:cubicBezTo>
                    <a:pt x="175155" y="300787"/>
                    <a:pt x="218283" y="307666"/>
                    <a:pt x="220664" y="308195"/>
                  </a:cubicBezTo>
                  <a:cubicBezTo>
                    <a:pt x="223045" y="308724"/>
                    <a:pt x="192089" y="305814"/>
                    <a:pt x="169864" y="293908"/>
                  </a:cubicBezTo>
                  <a:cubicBezTo>
                    <a:pt x="147639" y="282002"/>
                    <a:pt x="109010" y="269037"/>
                    <a:pt x="87314" y="236758"/>
                  </a:cubicBezTo>
                  <a:cubicBezTo>
                    <a:pt x="65618" y="204479"/>
                    <a:pt x="53447" y="135423"/>
                    <a:pt x="39689" y="100233"/>
                  </a:cubicBezTo>
                  <a:cubicBezTo>
                    <a:pt x="25931" y="65043"/>
                    <a:pt x="-263" y="4189"/>
                    <a:pt x="1" y="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8" name="フリーフォーム: 図形 1507">
              <a:extLst>
                <a:ext uri="{FF2B5EF4-FFF2-40B4-BE49-F238E27FC236}">
                  <a16:creationId xmlns:a16="http://schemas.microsoft.com/office/drawing/2014/main" id="{F62522A5-ABC3-42C8-A811-C667986ADA1F}"/>
                </a:ext>
              </a:extLst>
            </p:cNvPr>
            <p:cNvSpPr/>
            <p:nvPr/>
          </p:nvSpPr>
          <p:spPr>
            <a:xfrm>
              <a:off x="7111899" y="3024132"/>
              <a:ext cx="167696" cy="249994"/>
            </a:xfrm>
            <a:custGeom>
              <a:avLst/>
              <a:gdLst>
                <a:gd name="connsiteX0" fmla="*/ 101 w 167696"/>
                <a:gd name="connsiteY0" fmla="*/ 93718 h 249994"/>
                <a:gd name="connsiteX1" fmla="*/ 76301 w 167696"/>
                <a:gd name="connsiteY1" fmla="*/ 14343 h 249994"/>
                <a:gd name="connsiteX2" fmla="*/ 111226 w 167696"/>
                <a:gd name="connsiteY2" fmla="*/ 15931 h 249994"/>
                <a:gd name="connsiteX3" fmla="*/ 165201 w 167696"/>
                <a:gd name="connsiteY3" fmla="*/ 174681 h 249994"/>
                <a:gd name="connsiteX4" fmla="*/ 150914 w 167696"/>
                <a:gd name="connsiteY4" fmla="*/ 195318 h 249994"/>
                <a:gd name="connsiteX5" fmla="*/ 82651 w 167696"/>
                <a:gd name="connsiteY5" fmla="*/ 249293 h 249994"/>
                <a:gd name="connsiteX6" fmla="*/ 52489 w 167696"/>
                <a:gd name="connsiteY6" fmla="*/ 220718 h 249994"/>
                <a:gd name="connsiteX7" fmla="*/ 8039 w 167696"/>
                <a:gd name="connsiteY7" fmla="*/ 146106 h 249994"/>
                <a:gd name="connsiteX8" fmla="*/ 57251 w 167696"/>
                <a:gd name="connsiteY8" fmla="*/ 212781 h 249994"/>
                <a:gd name="connsiteX9" fmla="*/ 89001 w 167696"/>
                <a:gd name="connsiteY9" fmla="*/ 220718 h 249994"/>
                <a:gd name="connsiteX10" fmla="*/ 128689 w 167696"/>
                <a:gd name="connsiteY10" fmla="*/ 195318 h 249994"/>
                <a:gd name="connsiteX11" fmla="*/ 144564 w 167696"/>
                <a:gd name="connsiteY11" fmla="*/ 155631 h 249994"/>
                <a:gd name="connsiteX12" fmla="*/ 93764 w 167696"/>
                <a:gd name="connsiteY12" fmla="*/ 25456 h 249994"/>
                <a:gd name="connsiteX13" fmla="*/ 101 w 167696"/>
                <a:gd name="connsiteY13" fmla="*/ 93718 h 24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696" h="249994">
                  <a:moveTo>
                    <a:pt x="101" y="93718"/>
                  </a:moveTo>
                  <a:cubicBezTo>
                    <a:pt x="-2809" y="91866"/>
                    <a:pt x="57780" y="27307"/>
                    <a:pt x="76301" y="14343"/>
                  </a:cubicBezTo>
                  <a:cubicBezTo>
                    <a:pt x="94822" y="1378"/>
                    <a:pt x="96409" y="-10792"/>
                    <a:pt x="111226" y="15931"/>
                  </a:cubicBezTo>
                  <a:cubicBezTo>
                    <a:pt x="126043" y="42654"/>
                    <a:pt x="158586" y="144783"/>
                    <a:pt x="165201" y="174681"/>
                  </a:cubicBezTo>
                  <a:cubicBezTo>
                    <a:pt x="171816" y="204579"/>
                    <a:pt x="164672" y="182883"/>
                    <a:pt x="150914" y="195318"/>
                  </a:cubicBezTo>
                  <a:cubicBezTo>
                    <a:pt x="137156" y="207753"/>
                    <a:pt x="99055" y="245060"/>
                    <a:pt x="82651" y="249293"/>
                  </a:cubicBezTo>
                  <a:cubicBezTo>
                    <a:pt x="66247" y="253526"/>
                    <a:pt x="64924" y="237916"/>
                    <a:pt x="52489" y="220718"/>
                  </a:cubicBezTo>
                  <a:cubicBezTo>
                    <a:pt x="40054" y="203520"/>
                    <a:pt x="7245" y="147429"/>
                    <a:pt x="8039" y="146106"/>
                  </a:cubicBezTo>
                  <a:cubicBezTo>
                    <a:pt x="8833" y="144783"/>
                    <a:pt x="43757" y="200346"/>
                    <a:pt x="57251" y="212781"/>
                  </a:cubicBezTo>
                  <a:cubicBezTo>
                    <a:pt x="70745" y="225216"/>
                    <a:pt x="77095" y="223629"/>
                    <a:pt x="89001" y="220718"/>
                  </a:cubicBezTo>
                  <a:cubicBezTo>
                    <a:pt x="100907" y="217808"/>
                    <a:pt x="119429" y="206166"/>
                    <a:pt x="128689" y="195318"/>
                  </a:cubicBezTo>
                  <a:cubicBezTo>
                    <a:pt x="137950" y="184470"/>
                    <a:pt x="150385" y="183941"/>
                    <a:pt x="144564" y="155631"/>
                  </a:cubicBezTo>
                  <a:cubicBezTo>
                    <a:pt x="138743" y="127321"/>
                    <a:pt x="115195" y="36304"/>
                    <a:pt x="93764" y="25456"/>
                  </a:cubicBezTo>
                  <a:cubicBezTo>
                    <a:pt x="72333" y="14608"/>
                    <a:pt x="3011" y="95570"/>
                    <a:pt x="101" y="93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09" name="フリーフォーム: 図形 1508">
              <a:extLst>
                <a:ext uri="{FF2B5EF4-FFF2-40B4-BE49-F238E27FC236}">
                  <a16:creationId xmlns:a16="http://schemas.microsoft.com/office/drawing/2014/main" id="{31513C2B-439F-4B18-8FBF-93AE7A36FE89}"/>
                </a:ext>
              </a:extLst>
            </p:cNvPr>
            <p:cNvSpPr/>
            <p:nvPr/>
          </p:nvSpPr>
          <p:spPr>
            <a:xfrm>
              <a:off x="7345328" y="2955923"/>
              <a:ext cx="189709" cy="243589"/>
            </a:xfrm>
            <a:custGeom>
              <a:avLst/>
              <a:gdLst>
                <a:gd name="connsiteX0" fmla="*/ 36547 w 189709"/>
                <a:gd name="connsiteY0" fmla="*/ 2 h 243589"/>
                <a:gd name="connsiteX1" fmla="*/ 35 w 189709"/>
                <a:gd name="connsiteY1" fmla="*/ 106365 h 243589"/>
                <a:gd name="connsiteX2" fmla="*/ 44485 w 189709"/>
                <a:gd name="connsiteY2" fmla="*/ 215902 h 243589"/>
                <a:gd name="connsiteX3" fmla="*/ 100047 w 189709"/>
                <a:gd name="connsiteY3" fmla="*/ 242890 h 243589"/>
                <a:gd name="connsiteX4" fmla="*/ 160372 w 189709"/>
                <a:gd name="connsiteY4" fmla="*/ 196852 h 243589"/>
                <a:gd name="connsiteX5" fmla="*/ 188947 w 189709"/>
                <a:gd name="connsiteY5" fmla="*/ 142877 h 243589"/>
                <a:gd name="connsiteX6" fmla="*/ 131797 w 189709"/>
                <a:gd name="connsiteY6" fmla="*/ 3177 h 243589"/>
                <a:gd name="connsiteX7" fmla="*/ 169897 w 189709"/>
                <a:gd name="connsiteY7" fmla="*/ 104777 h 243589"/>
                <a:gd name="connsiteX8" fmla="*/ 169897 w 189709"/>
                <a:gd name="connsiteY8" fmla="*/ 139702 h 243589"/>
                <a:gd name="connsiteX9" fmla="*/ 125447 w 189709"/>
                <a:gd name="connsiteY9" fmla="*/ 204790 h 243589"/>
                <a:gd name="connsiteX10" fmla="*/ 57185 w 189709"/>
                <a:gd name="connsiteY10" fmla="*/ 193677 h 243589"/>
                <a:gd name="connsiteX11" fmla="*/ 12735 w 189709"/>
                <a:gd name="connsiteY11" fmla="*/ 103190 h 243589"/>
                <a:gd name="connsiteX12" fmla="*/ 36547 w 189709"/>
                <a:gd name="connsiteY12" fmla="*/ 2 h 243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709" h="243589">
                  <a:moveTo>
                    <a:pt x="36547" y="2"/>
                  </a:moveTo>
                  <a:cubicBezTo>
                    <a:pt x="34430" y="531"/>
                    <a:pt x="-1288" y="70382"/>
                    <a:pt x="35" y="106365"/>
                  </a:cubicBezTo>
                  <a:cubicBezTo>
                    <a:pt x="1358" y="142348"/>
                    <a:pt x="27816" y="193148"/>
                    <a:pt x="44485" y="215902"/>
                  </a:cubicBezTo>
                  <a:cubicBezTo>
                    <a:pt x="61154" y="238656"/>
                    <a:pt x="80733" y="246065"/>
                    <a:pt x="100047" y="242890"/>
                  </a:cubicBezTo>
                  <a:cubicBezTo>
                    <a:pt x="119362" y="239715"/>
                    <a:pt x="145555" y="213521"/>
                    <a:pt x="160372" y="196852"/>
                  </a:cubicBezTo>
                  <a:cubicBezTo>
                    <a:pt x="175189" y="180183"/>
                    <a:pt x="193710" y="175156"/>
                    <a:pt x="188947" y="142877"/>
                  </a:cubicBezTo>
                  <a:cubicBezTo>
                    <a:pt x="184185" y="110598"/>
                    <a:pt x="134972" y="9527"/>
                    <a:pt x="131797" y="3177"/>
                  </a:cubicBezTo>
                  <a:cubicBezTo>
                    <a:pt x="128622" y="-3173"/>
                    <a:pt x="163547" y="82023"/>
                    <a:pt x="169897" y="104777"/>
                  </a:cubicBezTo>
                  <a:cubicBezTo>
                    <a:pt x="176247" y="127531"/>
                    <a:pt x="177305" y="123033"/>
                    <a:pt x="169897" y="139702"/>
                  </a:cubicBezTo>
                  <a:cubicBezTo>
                    <a:pt x="162489" y="156371"/>
                    <a:pt x="144232" y="195794"/>
                    <a:pt x="125447" y="204790"/>
                  </a:cubicBezTo>
                  <a:cubicBezTo>
                    <a:pt x="106662" y="213786"/>
                    <a:pt x="75970" y="210610"/>
                    <a:pt x="57185" y="193677"/>
                  </a:cubicBezTo>
                  <a:cubicBezTo>
                    <a:pt x="38400" y="176744"/>
                    <a:pt x="18291" y="130707"/>
                    <a:pt x="12735" y="103190"/>
                  </a:cubicBezTo>
                  <a:cubicBezTo>
                    <a:pt x="7179" y="75673"/>
                    <a:pt x="38664" y="-527"/>
                    <a:pt x="36547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0" name="フリーフォーム: 図形 1509">
              <a:extLst>
                <a:ext uri="{FF2B5EF4-FFF2-40B4-BE49-F238E27FC236}">
                  <a16:creationId xmlns:a16="http://schemas.microsoft.com/office/drawing/2014/main" id="{47818A63-8C9D-444F-8955-13FB5B051891}"/>
                </a:ext>
              </a:extLst>
            </p:cNvPr>
            <p:cNvSpPr/>
            <p:nvPr/>
          </p:nvSpPr>
          <p:spPr>
            <a:xfrm>
              <a:off x="7367525" y="2944112"/>
              <a:ext cx="127381" cy="59534"/>
            </a:xfrm>
            <a:custGeom>
              <a:avLst/>
              <a:gdLst>
                <a:gd name="connsiteX0" fmla="*/ 63 w 127381"/>
                <a:gd name="connsiteY0" fmla="*/ 32451 h 59534"/>
                <a:gd name="connsiteX1" fmla="*/ 84200 w 127381"/>
                <a:gd name="connsiteY1" fmla="*/ 14988 h 59534"/>
                <a:gd name="connsiteX2" fmla="*/ 127063 w 127381"/>
                <a:gd name="connsiteY2" fmla="*/ 59438 h 59534"/>
                <a:gd name="connsiteX3" fmla="*/ 98488 w 127381"/>
                <a:gd name="connsiteY3" fmla="*/ 701 h 59534"/>
                <a:gd name="connsiteX4" fmla="*/ 63 w 127381"/>
                <a:gd name="connsiteY4" fmla="*/ 32451 h 5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81" h="59534">
                  <a:moveTo>
                    <a:pt x="63" y="32451"/>
                  </a:moveTo>
                  <a:cubicBezTo>
                    <a:pt x="-2318" y="34832"/>
                    <a:pt x="63033" y="10490"/>
                    <a:pt x="84200" y="14988"/>
                  </a:cubicBezTo>
                  <a:cubicBezTo>
                    <a:pt x="105367" y="19486"/>
                    <a:pt x="124682" y="61819"/>
                    <a:pt x="127063" y="59438"/>
                  </a:cubicBezTo>
                  <a:cubicBezTo>
                    <a:pt x="129444" y="57057"/>
                    <a:pt x="118332" y="6786"/>
                    <a:pt x="98488" y="701"/>
                  </a:cubicBezTo>
                  <a:cubicBezTo>
                    <a:pt x="78644" y="-5384"/>
                    <a:pt x="2444" y="30070"/>
                    <a:pt x="63" y="324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1" name="フリーフォーム: 図形 1510">
              <a:extLst>
                <a:ext uri="{FF2B5EF4-FFF2-40B4-BE49-F238E27FC236}">
                  <a16:creationId xmlns:a16="http://schemas.microsoft.com/office/drawing/2014/main" id="{F85FED20-A6A7-4956-93FC-02DCAD1916EB}"/>
                </a:ext>
              </a:extLst>
            </p:cNvPr>
            <p:cNvSpPr/>
            <p:nvPr/>
          </p:nvSpPr>
          <p:spPr>
            <a:xfrm>
              <a:off x="7211634" y="3226920"/>
              <a:ext cx="132565" cy="113365"/>
            </a:xfrm>
            <a:custGeom>
              <a:avLst/>
              <a:gdLst>
                <a:gd name="connsiteX0" fmla="*/ 74991 w 132565"/>
                <a:gd name="connsiteY0" fmla="*/ 468 h 113365"/>
                <a:gd name="connsiteX1" fmla="*/ 130554 w 132565"/>
                <a:gd name="connsiteY1" fmla="*/ 62380 h 113365"/>
                <a:gd name="connsiteX2" fmla="*/ 114679 w 132565"/>
                <a:gd name="connsiteY2" fmla="*/ 106830 h 113365"/>
                <a:gd name="connsiteX3" fmla="*/ 60704 w 132565"/>
                <a:gd name="connsiteY3" fmla="*/ 110005 h 113365"/>
                <a:gd name="connsiteX4" fmla="*/ 379 w 132565"/>
                <a:gd name="connsiteY4" fmla="*/ 76668 h 113365"/>
                <a:gd name="connsiteX5" fmla="*/ 90866 w 132565"/>
                <a:gd name="connsiteY5" fmla="*/ 105243 h 113365"/>
                <a:gd name="connsiteX6" fmla="*/ 127379 w 132565"/>
                <a:gd name="connsiteY6" fmla="*/ 97305 h 113365"/>
                <a:gd name="connsiteX7" fmla="*/ 74991 w 132565"/>
                <a:gd name="connsiteY7" fmla="*/ 468 h 11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565" h="113365">
                  <a:moveTo>
                    <a:pt x="74991" y="468"/>
                  </a:moveTo>
                  <a:cubicBezTo>
                    <a:pt x="75520" y="-5353"/>
                    <a:pt x="123939" y="44653"/>
                    <a:pt x="130554" y="62380"/>
                  </a:cubicBezTo>
                  <a:cubicBezTo>
                    <a:pt x="137169" y="80107"/>
                    <a:pt x="126321" y="98893"/>
                    <a:pt x="114679" y="106830"/>
                  </a:cubicBezTo>
                  <a:cubicBezTo>
                    <a:pt x="103037" y="114768"/>
                    <a:pt x="79754" y="115032"/>
                    <a:pt x="60704" y="110005"/>
                  </a:cubicBezTo>
                  <a:cubicBezTo>
                    <a:pt x="41654" y="104978"/>
                    <a:pt x="-4648" y="77462"/>
                    <a:pt x="379" y="76668"/>
                  </a:cubicBezTo>
                  <a:cubicBezTo>
                    <a:pt x="5406" y="75874"/>
                    <a:pt x="69699" y="101803"/>
                    <a:pt x="90866" y="105243"/>
                  </a:cubicBezTo>
                  <a:cubicBezTo>
                    <a:pt x="112033" y="108683"/>
                    <a:pt x="130025" y="112915"/>
                    <a:pt x="127379" y="97305"/>
                  </a:cubicBezTo>
                  <a:cubicBezTo>
                    <a:pt x="124733" y="81695"/>
                    <a:pt x="74462" y="6289"/>
                    <a:pt x="74991" y="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2" name="フリーフォーム: 図形 1511">
              <a:extLst>
                <a:ext uri="{FF2B5EF4-FFF2-40B4-BE49-F238E27FC236}">
                  <a16:creationId xmlns:a16="http://schemas.microsoft.com/office/drawing/2014/main" id="{3A4F4199-647B-485A-B25E-7F3A9B80214A}"/>
                </a:ext>
              </a:extLst>
            </p:cNvPr>
            <p:cNvSpPr/>
            <p:nvPr/>
          </p:nvSpPr>
          <p:spPr>
            <a:xfrm>
              <a:off x="7692711" y="3013066"/>
              <a:ext cx="353291" cy="552585"/>
            </a:xfrm>
            <a:custGeom>
              <a:avLst/>
              <a:gdLst>
                <a:gd name="connsiteX0" fmla="*/ 254314 w 353291"/>
                <a:gd name="connsiteY0" fmla="*/ 9 h 552585"/>
                <a:gd name="connsiteX1" fmla="*/ 333689 w 353291"/>
                <a:gd name="connsiteY1" fmla="*/ 117484 h 552585"/>
                <a:gd name="connsiteX2" fmla="*/ 238439 w 353291"/>
                <a:gd name="connsiteY2" fmla="*/ 328622 h 552585"/>
                <a:gd name="connsiteX3" fmla="*/ 157477 w 353291"/>
                <a:gd name="connsiteY3" fmla="*/ 452447 h 552585"/>
                <a:gd name="connsiteX4" fmla="*/ 109852 w 353291"/>
                <a:gd name="connsiteY4" fmla="*/ 517534 h 552585"/>
                <a:gd name="connsiteX5" fmla="*/ 59052 w 353291"/>
                <a:gd name="connsiteY5" fmla="*/ 538172 h 552585"/>
                <a:gd name="connsiteX6" fmla="*/ 314 w 353291"/>
                <a:gd name="connsiteY6" fmla="*/ 552459 h 552585"/>
                <a:gd name="connsiteX7" fmla="*/ 86039 w 353291"/>
                <a:gd name="connsiteY7" fmla="*/ 544522 h 552585"/>
                <a:gd name="connsiteX8" fmla="*/ 128902 w 353291"/>
                <a:gd name="connsiteY8" fmla="*/ 533409 h 552585"/>
                <a:gd name="connsiteX9" fmla="*/ 240027 w 353291"/>
                <a:gd name="connsiteY9" fmla="*/ 349259 h 552585"/>
                <a:gd name="connsiteX10" fmla="*/ 340039 w 353291"/>
                <a:gd name="connsiteY10" fmla="*/ 168284 h 552585"/>
                <a:gd name="connsiteX11" fmla="*/ 346389 w 353291"/>
                <a:gd name="connsiteY11" fmla="*/ 111134 h 552585"/>
                <a:gd name="connsiteX12" fmla="*/ 254314 w 353291"/>
                <a:gd name="connsiteY12" fmla="*/ 9 h 55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3291" h="552585">
                  <a:moveTo>
                    <a:pt x="254314" y="9"/>
                  </a:moveTo>
                  <a:cubicBezTo>
                    <a:pt x="252197" y="1067"/>
                    <a:pt x="336335" y="62715"/>
                    <a:pt x="333689" y="117484"/>
                  </a:cubicBezTo>
                  <a:cubicBezTo>
                    <a:pt x="331043" y="172253"/>
                    <a:pt x="267808" y="272795"/>
                    <a:pt x="238439" y="328622"/>
                  </a:cubicBezTo>
                  <a:cubicBezTo>
                    <a:pt x="209070" y="384449"/>
                    <a:pt x="178908" y="420962"/>
                    <a:pt x="157477" y="452447"/>
                  </a:cubicBezTo>
                  <a:cubicBezTo>
                    <a:pt x="136046" y="483932"/>
                    <a:pt x="126256" y="503246"/>
                    <a:pt x="109852" y="517534"/>
                  </a:cubicBezTo>
                  <a:cubicBezTo>
                    <a:pt x="93448" y="531822"/>
                    <a:pt x="77308" y="532351"/>
                    <a:pt x="59052" y="538172"/>
                  </a:cubicBezTo>
                  <a:cubicBezTo>
                    <a:pt x="40796" y="543993"/>
                    <a:pt x="-4184" y="551401"/>
                    <a:pt x="314" y="552459"/>
                  </a:cubicBezTo>
                  <a:cubicBezTo>
                    <a:pt x="4812" y="553517"/>
                    <a:pt x="64608" y="547697"/>
                    <a:pt x="86039" y="544522"/>
                  </a:cubicBezTo>
                  <a:cubicBezTo>
                    <a:pt x="107470" y="541347"/>
                    <a:pt x="103237" y="565953"/>
                    <a:pt x="128902" y="533409"/>
                  </a:cubicBezTo>
                  <a:cubicBezTo>
                    <a:pt x="154567" y="500865"/>
                    <a:pt x="204838" y="410113"/>
                    <a:pt x="240027" y="349259"/>
                  </a:cubicBezTo>
                  <a:cubicBezTo>
                    <a:pt x="275216" y="288405"/>
                    <a:pt x="322312" y="207971"/>
                    <a:pt x="340039" y="168284"/>
                  </a:cubicBezTo>
                  <a:cubicBezTo>
                    <a:pt x="357766" y="128597"/>
                    <a:pt x="355385" y="137328"/>
                    <a:pt x="346389" y="111134"/>
                  </a:cubicBezTo>
                  <a:cubicBezTo>
                    <a:pt x="337393" y="84940"/>
                    <a:pt x="256431" y="-1049"/>
                    <a:pt x="254314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3" name="フリーフォーム: 図形 1512">
              <a:extLst>
                <a:ext uri="{FF2B5EF4-FFF2-40B4-BE49-F238E27FC236}">
                  <a16:creationId xmlns:a16="http://schemas.microsoft.com/office/drawing/2014/main" id="{6BEF96B8-C8B2-4431-9D61-55036FF0F071}"/>
                </a:ext>
              </a:extLst>
            </p:cNvPr>
            <p:cNvSpPr/>
            <p:nvPr/>
          </p:nvSpPr>
          <p:spPr>
            <a:xfrm>
              <a:off x="7994629" y="3038475"/>
              <a:ext cx="84896" cy="368616"/>
            </a:xfrm>
            <a:custGeom>
              <a:avLst/>
              <a:gdLst>
                <a:gd name="connsiteX0" fmla="*/ 21 w 84896"/>
                <a:gd name="connsiteY0" fmla="*/ 0 h 368616"/>
                <a:gd name="connsiteX1" fmla="*/ 77809 w 84896"/>
                <a:gd name="connsiteY1" fmla="*/ 112713 h 368616"/>
                <a:gd name="connsiteX2" fmla="*/ 73046 w 84896"/>
                <a:gd name="connsiteY2" fmla="*/ 214313 h 368616"/>
                <a:gd name="connsiteX3" fmla="*/ 4784 w 84896"/>
                <a:gd name="connsiteY3" fmla="*/ 366713 h 368616"/>
                <a:gd name="connsiteX4" fmla="*/ 27009 w 84896"/>
                <a:gd name="connsiteY4" fmla="*/ 290513 h 368616"/>
                <a:gd name="connsiteX5" fmla="*/ 74634 w 84896"/>
                <a:gd name="connsiteY5" fmla="*/ 155575 h 368616"/>
                <a:gd name="connsiteX6" fmla="*/ 69871 w 84896"/>
                <a:gd name="connsiteY6" fmla="*/ 111125 h 368616"/>
                <a:gd name="connsiteX7" fmla="*/ 21 w 84896"/>
                <a:gd name="connsiteY7" fmla="*/ 0 h 368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96" h="368616">
                  <a:moveTo>
                    <a:pt x="21" y="0"/>
                  </a:moveTo>
                  <a:cubicBezTo>
                    <a:pt x="1344" y="265"/>
                    <a:pt x="65638" y="76994"/>
                    <a:pt x="77809" y="112713"/>
                  </a:cubicBezTo>
                  <a:cubicBezTo>
                    <a:pt x="89980" y="148432"/>
                    <a:pt x="85217" y="171980"/>
                    <a:pt x="73046" y="214313"/>
                  </a:cubicBezTo>
                  <a:cubicBezTo>
                    <a:pt x="60875" y="256646"/>
                    <a:pt x="12457" y="354013"/>
                    <a:pt x="4784" y="366713"/>
                  </a:cubicBezTo>
                  <a:cubicBezTo>
                    <a:pt x="-2889" y="379413"/>
                    <a:pt x="15367" y="325703"/>
                    <a:pt x="27009" y="290513"/>
                  </a:cubicBezTo>
                  <a:cubicBezTo>
                    <a:pt x="38651" y="255323"/>
                    <a:pt x="67490" y="185473"/>
                    <a:pt x="74634" y="155575"/>
                  </a:cubicBezTo>
                  <a:cubicBezTo>
                    <a:pt x="81778" y="125677"/>
                    <a:pt x="82042" y="135467"/>
                    <a:pt x="69871" y="111125"/>
                  </a:cubicBezTo>
                  <a:cubicBezTo>
                    <a:pt x="57700" y="86783"/>
                    <a:pt x="-1302" y="-265"/>
                    <a:pt x="2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4" name="フリーフォーム: 図形 1513">
              <a:extLst>
                <a:ext uri="{FF2B5EF4-FFF2-40B4-BE49-F238E27FC236}">
                  <a16:creationId xmlns:a16="http://schemas.microsoft.com/office/drawing/2014/main" id="{7BA8BB6C-51CA-4F6A-AB60-E4357AD748C4}"/>
                </a:ext>
              </a:extLst>
            </p:cNvPr>
            <p:cNvSpPr/>
            <p:nvPr/>
          </p:nvSpPr>
          <p:spPr>
            <a:xfrm>
              <a:off x="7618136" y="3475026"/>
              <a:ext cx="162400" cy="158286"/>
            </a:xfrm>
            <a:custGeom>
              <a:avLst/>
              <a:gdLst>
                <a:gd name="connsiteX0" fmla="*/ 277 w 162400"/>
                <a:gd name="connsiteY0" fmla="*/ 12 h 158286"/>
                <a:gd name="connsiteX1" fmla="*/ 32027 w 162400"/>
                <a:gd name="connsiteY1" fmla="*/ 88912 h 158286"/>
                <a:gd name="connsiteX2" fmla="*/ 60602 w 162400"/>
                <a:gd name="connsiteY2" fmla="*/ 115899 h 158286"/>
                <a:gd name="connsiteX3" fmla="*/ 106639 w 162400"/>
                <a:gd name="connsiteY3" fmla="*/ 157174 h 158286"/>
                <a:gd name="connsiteX4" fmla="*/ 162202 w 162400"/>
                <a:gd name="connsiteY4" fmla="*/ 146062 h 158286"/>
                <a:gd name="connsiteX5" fmla="*/ 124102 w 162400"/>
                <a:gd name="connsiteY5" fmla="*/ 141299 h 158286"/>
                <a:gd name="connsiteX6" fmla="*/ 95527 w 162400"/>
                <a:gd name="connsiteY6" fmla="*/ 130187 h 158286"/>
                <a:gd name="connsiteX7" fmla="*/ 51077 w 162400"/>
                <a:gd name="connsiteY7" fmla="*/ 82562 h 158286"/>
                <a:gd name="connsiteX8" fmla="*/ 277 w 162400"/>
                <a:gd name="connsiteY8" fmla="*/ 12 h 15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400" h="158286">
                  <a:moveTo>
                    <a:pt x="277" y="12"/>
                  </a:moveTo>
                  <a:cubicBezTo>
                    <a:pt x="-2898" y="1070"/>
                    <a:pt x="21973" y="69598"/>
                    <a:pt x="32027" y="88912"/>
                  </a:cubicBezTo>
                  <a:cubicBezTo>
                    <a:pt x="42081" y="108227"/>
                    <a:pt x="48167" y="104522"/>
                    <a:pt x="60602" y="115899"/>
                  </a:cubicBezTo>
                  <a:cubicBezTo>
                    <a:pt x="73037" y="127276"/>
                    <a:pt x="89706" y="152147"/>
                    <a:pt x="106639" y="157174"/>
                  </a:cubicBezTo>
                  <a:cubicBezTo>
                    <a:pt x="123572" y="162201"/>
                    <a:pt x="159292" y="148708"/>
                    <a:pt x="162202" y="146062"/>
                  </a:cubicBezTo>
                  <a:cubicBezTo>
                    <a:pt x="165112" y="143416"/>
                    <a:pt x="135215" y="143945"/>
                    <a:pt x="124102" y="141299"/>
                  </a:cubicBezTo>
                  <a:cubicBezTo>
                    <a:pt x="112989" y="138653"/>
                    <a:pt x="107698" y="139977"/>
                    <a:pt x="95527" y="130187"/>
                  </a:cubicBezTo>
                  <a:cubicBezTo>
                    <a:pt x="83356" y="120398"/>
                    <a:pt x="65365" y="101612"/>
                    <a:pt x="51077" y="82562"/>
                  </a:cubicBezTo>
                  <a:cubicBezTo>
                    <a:pt x="36790" y="63512"/>
                    <a:pt x="3452" y="-1046"/>
                    <a:pt x="277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5" name="フリーフォーム: 図形 1514">
              <a:extLst>
                <a:ext uri="{FF2B5EF4-FFF2-40B4-BE49-F238E27FC236}">
                  <a16:creationId xmlns:a16="http://schemas.microsoft.com/office/drawing/2014/main" id="{9152B096-8F1A-4CA4-9024-A7D3CBAEA7CC}"/>
                </a:ext>
              </a:extLst>
            </p:cNvPr>
            <p:cNvSpPr/>
            <p:nvPr/>
          </p:nvSpPr>
          <p:spPr>
            <a:xfrm>
              <a:off x="7661215" y="3447956"/>
              <a:ext cx="36188" cy="116978"/>
            </a:xfrm>
            <a:custGeom>
              <a:avLst/>
              <a:gdLst>
                <a:gd name="connsiteX0" fmla="*/ 60 w 36188"/>
                <a:gd name="connsiteY0" fmla="*/ 94 h 116978"/>
                <a:gd name="connsiteX1" fmla="*/ 33398 w 36188"/>
                <a:gd name="connsiteY1" fmla="*/ 96932 h 116978"/>
                <a:gd name="connsiteX2" fmla="*/ 33398 w 36188"/>
                <a:gd name="connsiteY2" fmla="*/ 115982 h 116978"/>
                <a:gd name="connsiteX3" fmla="*/ 25460 w 36188"/>
                <a:gd name="connsiteY3" fmla="*/ 79469 h 116978"/>
                <a:gd name="connsiteX4" fmla="*/ 60 w 36188"/>
                <a:gd name="connsiteY4" fmla="*/ 94 h 11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88" h="116978">
                  <a:moveTo>
                    <a:pt x="60" y="94"/>
                  </a:moveTo>
                  <a:cubicBezTo>
                    <a:pt x="1383" y="3004"/>
                    <a:pt x="27842" y="77617"/>
                    <a:pt x="33398" y="96932"/>
                  </a:cubicBezTo>
                  <a:cubicBezTo>
                    <a:pt x="38954" y="116247"/>
                    <a:pt x="34721" y="118892"/>
                    <a:pt x="33398" y="115982"/>
                  </a:cubicBezTo>
                  <a:cubicBezTo>
                    <a:pt x="32075" y="113072"/>
                    <a:pt x="31545" y="96667"/>
                    <a:pt x="25460" y="79469"/>
                  </a:cubicBezTo>
                  <a:cubicBezTo>
                    <a:pt x="19375" y="62271"/>
                    <a:pt x="-1263" y="-2816"/>
                    <a:pt x="60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6" name="フリーフォーム: 図形 1515">
              <a:extLst>
                <a:ext uri="{FF2B5EF4-FFF2-40B4-BE49-F238E27FC236}">
                  <a16:creationId xmlns:a16="http://schemas.microsoft.com/office/drawing/2014/main" id="{D7EEFF3C-B5C9-439A-BF28-D04DDAA28807}"/>
                </a:ext>
              </a:extLst>
            </p:cNvPr>
            <p:cNvSpPr/>
            <p:nvPr/>
          </p:nvSpPr>
          <p:spPr>
            <a:xfrm>
              <a:off x="7369091" y="3335242"/>
              <a:ext cx="365222" cy="149897"/>
            </a:xfrm>
            <a:custGeom>
              <a:avLst/>
              <a:gdLst>
                <a:gd name="connsiteX0" fmla="*/ 84 w 365222"/>
                <a:gd name="connsiteY0" fmla="*/ 130271 h 149897"/>
                <a:gd name="connsiteX1" fmla="*/ 150897 w 365222"/>
                <a:gd name="connsiteY1" fmla="*/ 142971 h 149897"/>
                <a:gd name="connsiteX2" fmla="*/ 238209 w 365222"/>
                <a:gd name="connsiteY2" fmla="*/ 149321 h 149897"/>
                <a:gd name="connsiteX3" fmla="*/ 276309 w 365222"/>
                <a:gd name="connsiteY3" fmla="*/ 128683 h 149897"/>
                <a:gd name="connsiteX4" fmla="*/ 365209 w 365222"/>
                <a:gd name="connsiteY4" fmla="*/ 96 h 149897"/>
                <a:gd name="connsiteX5" fmla="*/ 282659 w 365222"/>
                <a:gd name="connsiteY5" fmla="*/ 108046 h 149897"/>
                <a:gd name="connsiteX6" fmla="*/ 219159 w 365222"/>
                <a:gd name="connsiteY6" fmla="*/ 128683 h 149897"/>
                <a:gd name="connsiteX7" fmla="*/ 130259 w 365222"/>
                <a:gd name="connsiteY7" fmla="*/ 136621 h 149897"/>
                <a:gd name="connsiteX8" fmla="*/ 84 w 365222"/>
                <a:gd name="connsiteY8" fmla="*/ 130271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222" h="149897">
                  <a:moveTo>
                    <a:pt x="84" y="130271"/>
                  </a:moveTo>
                  <a:cubicBezTo>
                    <a:pt x="3523" y="131329"/>
                    <a:pt x="150897" y="142971"/>
                    <a:pt x="150897" y="142971"/>
                  </a:cubicBezTo>
                  <a:cubicBezTo>
                    <a:pt x="190584" y="146146"/>
                    <a:pt x="217307" y="151702"/>
                    <a:pt x="238209" y="149321"/>
                  </a:cubicBezTo>
                  <a:cubicBezTo>
                    <a:pt x="259111" y="146940"/>
                    <a:pt x="255142" y="153554"/>
                    <a:pt x="276309" y="128683"/>
                  </a:cubicBezTo>
                  <a:cubicBezTo>
                    <a:pt x="297476" y="103812"/>
                    <a:pt x="364151" y="3535"/>
                    <a:pt x="365209" y="96"/>
                  </a:cubicBezTo>
                  <a:cubicBezTo>
                    <a:pt x="366267" y="-3343"/>
                    <a:pt x="307001" y="86615"/>
                    <a:pt x="282659" y="108046"/>
                  </a:cubicBezTo>
                  <a:cubicBezTo>
                    <a:pt x="258317" y="129477"/>
                    <a:pt x="244559" y="123921"/>
                    <a:pt x="219159" y="128683"/>
                  </a:cubicBezTo>
                  <a:cubicBezTo>
                    <a:pt x="193759" y="133445"/>
                    <a:pt x="160951" y="136356"/>
                    <a:pt x="130259" y="136621"/>
                  </a:cubicBezTo>
                  <a:cubicBezTo>
                    <a:pt x="99567" y="136886"/>
                    <a:pt x="-3355" y="129213"/>
                    <a:pt x="84" y="130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7" name="フリーフォーム: 図形 1516">
              <a:extLst>
                <a:ext uri="{FF2B5EF4-FFF2-40B4-BE49-F238E27FC236}">
                  <a16:creationId xmlns:a16="http://schemas.microsoft.com/office/drawing/2014/main" id="{44216D24-23C8-4F6C-AFF1-54B7689134C1}"/>
                </a:ext>
              </a:extLst>
            </p:cNvPr>
            <p:cNvSpPr/>
            <p:nvPr/>
          </p:nvSpPr>
          <p:spPr>
            <a:xfrm>
              <a:off x="7646647" y="3150856"/>
              <a:ext cx="48324" cy="305581"/>
            </a:xfrm>
            <a:custGeom>
              <a:avLst/>
              <a:gdLst>
                <a:gd name="connsiteX0" fmla="*/ 6691 w 48324"/>
                <a:gd name="connsiteY0" fmla="*/ 332 h 305581"/>
                <a:gd name="connsiteX1" fmla="*/ 44791 w 48324"/>
                <a:gd name="connsiteY1" fmla="*/ 171782 h 305581"/>
                <a:gd name="connsiteX2" fmla="*/ 41616 w 48324"/>
                <a:gd name="connsiteY2" fmla="*/ 220994 h 305581"/>
                <a:gd name="connsiteX3" fmla="*/ 341 w 48324"/>
                <a:gd name="connsiteY3" fmla="*/ 305132 h 305581"/>
                <a:gd name="connsiteX4" fmla="*/ 22566 w 48324"/>
                <a:gd name="connsiteY4" fmla="*/ 251157 h 305581"/>
                <a:gd name="connsiteX5" fmla="*/ 33678 w 48324"/>
                <a:gd name="connsiteY5" fmla="*/ 181307 h 305581"/>
                <a:gd name="connsiteX6" fmla="*/ 33678 w 48324"/>
                <a:gd name="connsiteY6" fmla="*/ 128919 h 305581"/>
                <a:gd name="connsiteX7" fmla="*/ 6691 w 48324"/>
                <a:gd name="connsiteY7" fmla="*/ 332 h 30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24" h="305581">
                  <a:moveTo>
                    <a:pt x="6691" y="332"/>
                  </a:moveTo>
                  <a:cubicBezTo>
                    <a:pt x="8543" y="7476"/>
                    <a:pt x="38970" y="135005"/>
                    <a:pt x="44791" y="171782"/>
                  </a:cubicBezTo>
                  <a:cubicBezTo>
                    <a:pt x="50612" y="208559"/>
                    <a:pt x="49024" y="198769"/>
                    <a:pt x="41616" y="220994"/>
                  </a:cubicBezTo>
                  <a:cubicBezTo>
                    <a:pt x="34208" y="243219"/>
                    <a:pt x="3516" y="300105"/>
                    <a:pt x="341" y="305132"/>
                  </a:cubicBezTo>
                  <a:cubicBezTo>
                    <a:pt x="-2834" y="310159"/>
                    <a:pt x="17010" y="271794"/>
                    <a:pt x="22566" y="251157"/>
                  </a:cubicBezTo>
                  <a:cubicBezTo>
                    <a:pt x="28122" y="230520"/>
                    <a:pt x="31826" y="201680"/>
                    <a:pt x="33678" y="181307"/>
                  </a:cubicBezTo>
                  <a:cubicBezTo>
                    <a:pt x="35530" y="160934"/>
                    <a:pt x="38440" y="154584"/>
                    <a:pt x="33678" y="128919"/>
                  </a:cubicBezTo>
                  <a:cubicBezTo>
                    <a:pt x="28916" y="103254"/>
                    <a:pt x="4839" y="-6812"/>
                    <a:pt x="6691" y="3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8" name="フリーフォーム: 図形 1517">
              <a:extLst>
                <a:ext uri="{FF2B5EF4-FFF2-40B4-BE49-F238E27FC236}">
                  <a16:creationId xmlns:a16="http://schemas.microsoft.com/office/drawing/2014/main" id="{800F6D24-461A-40F3-9D33-89807BDCE730}"/>
                </a:ext>
              </a:extLst>
            </p:cNvPr>
            <p:cNvSpPr/>
            <p:nvPr/>
          </p:nvSpPr>
          <p:spPr>
            <a:xfrm>
              <a:off x="7292914" y="3387292"/>
              <a:ext cx="93351" cy="99285"/>
            </a:xfrm>
            <a:custGeom>
              <a:avLst/>
              <a:gdLst>
                <a:gd name="connsiteX0" fmla="*/ 61 w 93351"/>
                <a:gd name="connsiteY0" fmla="*/ 433 h 99285"/>
                <a:gd name="connsiteX1" fmla="*/ 88961 w 93351"/>
                <a:gd name="connsiteY1" fmla="*/ 97271 h 99285"/>
                <a:gd name="connsiteX2" fmla="*/ 74674 w 93351"/>
                <a:gd name="connsiteY2" fmla="*/ 62346 h 99285"/>
                <a:gd name="connsiteX3" fmla="*/ 61 w 93351"/>
                <a:gd name="connsiteY3" fmla="*/ 433 h 9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51" h="99285">
                  <a:moveTo>
                    <a:pt x="61" y="433"/>
                  </a:moveTo>
                  <a:cubicBezTo>
                    <a:pt x="2442" y="6254"/>
                    <a:pt x="76526" y="86952"/>
                    <a:pt x="88961" y="97271"/>
                  </a:cubicBezTo>
                  <a:cubicBezTo>
                    <a:pt x="101396" y="107590"/>
                    <a:pt x="84463" y="75575"/>
                    <a:pt x="74674" y="62346"/>
                  </a:cubicBezTo>
                  <a:cubicBezTo>
                    <a:pt x="64885" y="49117"/>
                    <a:pt x="-2320" y="-5388"/>
                    <a:pt x="61" y="4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19" name="フリーフォーム: 図形 1518">
              <a:extLst>
                <a:ext uri="{FF2B5EF4-FFF2-40B4-BE49-F238E27FC236}">
                  <a16:creationId xmlns:a16="http://schemas.microsoft.com/office/drawing/2014/main" id="{3468E3BA-24A1-4DEA-B9F2-CB1D81A5A83D}"/>
                </a:ext>
              </a:extLst>
            </p:cNvPr>
            <p:cNvSpPr/>
            <p:nvPr/>
          </p:nvSpPr>
          <p:spPr>
            <a:xfrm>
              <a:off x="7354726" y="3206750"/>
              <a:ext cx="301834" cy="224389"/>
            </a:xfrm>
            <a:custGeom>
              <a:avLst/>
              <a:gdLst>
                <a:gd name="connsiteX0" fmla="*/ 162 w 301834"/>
                <a:gd name="connsiteY0" fmla="*/ 219075 h 224389"/>
                <a:gd name="connsiteX1" fmla="*/ 185899 w 301834"/>
                <a:gd name="connsiteY1" fmla="*/ 223838 h 224389"/>
                <a:gd name="connsiteX2" fmla="*/ 257337 w 301834"/>
                <a:gd name="connsiteY2" fmla="*/ 206375 h 224389"/>
                <a:gd name="connsiteX3" fmla="*/ 297024 w 301834"/>
                <a:gd name="connsiteY3" fmla="*/ 133350 h 224389"/>
                <a:gd name="connsiteX4" fmla="*/ 295437 w 301834"/>
                <a:gd name="connsiteY4" fmla="*/ 82550 h 224389"/>
                <a:gd name="connsiteX5" fmla="*/ 274799 w 301834"/>
                <a:gd name="connsiteY5" fmla="*/ 0 h 224389"/>
                <a:gd name="connsiteX6" fmla="*/ 301787 w 301834"/>
                <a:gd name="connsiteY6" fmla="*/ 107950 h 224389"/>
                <a:gd name="connsiteX7" fmla="*/ 279562 w 301834"/>
                <a:gd name="connsiteY7" fmla="*/ 169863 h 224389"/>
                <a:gd name="connsiteX8" fmla="*/ 219237 w 301834"/>
                <a:gd name="connsiteY8" fmla="*/ 201613 h 224389"/>
                <a:gd name="connsiteX9" fmla="*/ 154149 w 301834"/>
                <a:gd name="connsiteY9" fmla="*/ 209550 h 224389"/>
                <a:gd name="connsiteX10" fmla="*/ 162 w 301834"/>
                <a:gd name="connsiteY10" fmla="*/ 219075 h 2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834" h="224389">
                  <a:moveTo>
                    <a:pt x="162" y="219075"/>
                  </a:moveTo>
                  <a:cubicBezTo>
                    <a:pt x="5454" y="221456"/>
                    <a:pt x="143037" y="225955"/>
                    <a:pt x="185899" y="223838"/>
                  </a:cubicBezTo>
                  <a:cubicBezTo>
                    <a:pt x="228761" y="221721"/>
                    <a:pt x="238816" y="221456"/>
                    <a:pt x="257337" y="206375"/>
                  </a:cubicBezTo>
                  <a:cubicBezTo>
                    <a:pt x="275858" y="191294"/>
                    <a:pt x="290674" y="153987"/>
                    <a:pt x="297024" y="133350"/>
                  </a:cubicBezTo>
                  <a:cubicBezTo>
                    <a:pt x="303374" y="112713"/>
                    <a:pt x="299141" y="104775"/>
                    <a:pt x="295437" y="82550"/>
                  </a:cubicBezTo>
                  <a:cubicBezTo>
                    <a:pt x="291733" y="60325"/>
                    <a:pt x="274799" y="0"/>
                    <a:pt x="274799" y="0"/>
                  </a:cubicBezTo>
                  <a:cubicBezTo>
                    <a:pt x="275857" y="4233"/>
                    <a:pt x="300993" y="79639"/>
                    <a:pt x="301787" y="107950"/>
                  </a:cubicBezTo>
                  <a:cubicBezTo>
                    <a:pt x="302581" y="136260"/>
                    <a:pt x="293320" y="154252"/>
                    <a:pt x="279562" y="169863"/>
                  </a:cubicBezTo>
                  <a:cubicBezTo>
                    <a:pt x="265804" y="185473"/>
                    <a:pt x="240139" y="194999"/>
                    <a:pt x="219237" y="201613"/>
                  </a:cubicBezTo>
                  <a:cubicBezTo>
                    <a:pt x="198335" y="208227"/>
                    <a:pt x="188280" y="208227"/>
                    <a:pt x="154149" y="209550"/>
                  </a:cubicBezTo>
                  <a:cubicBezTo>
                    <a:pt x="120018" y="210873"/>
                    <a:pt x="-5130" y="216694"/>
                    <a:pt x="162" y="2190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0" name="フリーフォーム: 図形 1519">
              <a:extLst>
                <a:ext uri="{FF2B5EF4-FFF2-40B4-BE49-F238E27FC236}">
                  <a16:creationId xmlns:a16="http://schemas.microsoft.com/office/drawing/2014/main" id="{A9D4440C-16FA-4808-90B5-02239D10E9B0}"/>
                </a:ext>
              </a:extLst>
            </p:cNvPr>
            <p:cNvSpPr/>
            <p:nvPr/>
          </p:nvSpPr>
          <p:spPr>
            <a:xfrm>
              <a:off x="7678738" y="3123971"/>
              <a:ext cx="133350" cy="148513"/>
            </a:xfrm>
            <a:custGeom>
              <a:avLst/>
              <a:gdLst>
                <a:gd name="connsiteX0" fmla="*/ 133350 w 133350"/>
                <a:gd name="connsiteY0" fmla="*/ 229 h 148513"/>
                <a:gd name="connsiteX1" fmla="*/ 42862 w 133350"/>
                <a:gd name="connsiteY1" fmla="*/ 108179 h 148513"/>
                <a:gd name="connsiteX2" fmla="*/ 0 w 133350"/>
                <a:gd name="connsiteY2" fmla="*/ 147867 h 148513"/>
                <a:gd name="connsiteX3" fmla="*/ 42862 w 133350"/>
                <a:gd name="connsiteY3" fmla="*/ 81192 h 148513"/>
                <a:gd name="connsiteX4" fmla="*/ 133350 w 133350"/>
                <a:gd name="connsiteY4" fmla="*/ 229 h 14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48513">
                  <a:moveTo>
                    <a:pt x="133350" y="229"/>
                  </a:moveTo>
                  <a:cubicBezTo>
                    <a:pt x="133350" y="4727"/>
                    <a:pt x="65087" y="83573"/>
                    <a:pt x="42862" y="108179"/>
                  </a:cubicBezTo>
                  <a:cubicBezTo>
                    <a:pt x="20637" y="132785"/>
                    <a:pt x="0" y="152365"/>
                    <a:pt x="0" y="147867"/>
                  </a:cubicBezTo>
                  <a:cubicBezTo>
                    <a:pt x="0" y="143369"/>
                    <a:pt x="23812" y="103682"/>
                    <a:pt x="42862" y="81192"/>
                  </a:cubicBezTo>
                  <a:cubicBezTo>
                    <a:pt x="61912" y="58702"/>
                    <a:pt x="133350" y="-4269"/>
                    <a:pt x="133350" y="2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1" name="フリーフォーム: 図形 1520">
              <a:extLst>
                <a:ext uri="{FF2B5EF4-FFF2-40B4-BE49-F238E27FC236}">
                  <a16:creationId xmlns:a16="http://schemas.microsoft.com/office/drawing/2014/main" id="{2274D12A-FE79-4160-8896-17AB3F0D7063}"/>
                </a:ext>
              </a:extLst>
            </p:cNvPr>
            <p:cNvSpPr/>
            <p:nvPr/>
          </p:nvSpPr>
          <p:spPr>
            <a:xfrm>
              <a:off x="7733412" y="3128949"/>
              <a:ext cx="280433" cy="229193"/>
            </a:xfrm>
            <a:custGeom>
              <a:avLst/>
              <a:gdLst>
                <a:gd name="connsiteX0" fmla="*/ 280288 w 280433"/>
                <a:gd name="connsiteY0" fmla="*/ 14 h 229193"/>
                <a:gd name="connsiteX1" fmla="*/ 150113 w 280433"/>
                <a:gd name="connsiteY1" fmla="*/ 25414 h 229193"/>
                <a:gd name="connsiteX2" fmla="*/ 77088 w 280433"/>
                <a:gd name="connsiteY2" fmla="*/ 107964 h 229193"/>
                <a:gd name="connsiteX3" fmla="*/ 888 w 280433"/>
                <a:gd name="connsiteY3" fmla="*/ 228614 h 229193"/>
                <a:gd name="connsiteX4" fmla="*/ 40576 w 280433"/>
                <a:gd name="connsiteY4" fmla="*/ 149239 h 229193"/>
                <a:gd name="connsiteX5" fmla="*/ 116776 w 280433"/>
                <a:gd name="connsiteY5" fmla="*/ 47639 h 229193"/>
                <a:gd name="connsiteX6" fmla="*/ 123126 w 280433"/>
                <a:gd name="connsiteY6" fmla="*/ 22239 h 229193"/>
                <a:gd name="connsiteX7" fmla="*/ 280288 w 280433"/>
                <a:gd name="connsiteY7" fmla="*/ 14 h 22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433" h="229193">
                  <a:moveTo>
                    <a:pt x="280288" y="14"/>
                  </a:moveTo>
                  <a:cubicBezTo>
                    <a:pt x="284786" y="543"/>
                    <a:pt x="183980" y="7422"/>
                    <a:pt x="150113" y="25414"/>
                  </a:cubicBezTo>
                  <a:cubicBezTo>
                    <a:pt x="116246" y="43406"/>
                    <a:pt x="101959" y="74097"/>
                    <a:pt x="77088" y="107964"/>
                  </a:cubicBezTo>
                  <a:cubicBezTo>
                    <a:pt x="52217" y="141831"/>
                    <a:pt x="6973" y="221735"/>
                    <a:pt x="888" y="228614"/>
                  </a:cubicBezTo>
                  <a:cubicBezTo>
                    <a:pt x="-5197" y="235493"/>
                    <a:pt x="21261" y="179402"/>
                    <a:pt x="40576" y="149239"/>
                  </a:cubicBezTo>
                  <a:cubicBezTo>
                    <a:pt x="59891" y="119076"/>
                    <a:pt x="103018" y="68806"/>
                    <a:pt x="116776" y="47639"/>
                  </a:cubicBezTo>
                  <a:cubicBezTo>
                    <a:pt x="130534" y="26472"/>
                    <a:pt x="99049" y="31235"/>
                    <a:pt x="123126" y="22239"/>
                  </a:cubicBezTo>
                  <a:cubicBezTo>
                    <a:pt x="147203" y="13243"/>
                    <a:pt x="275790" y="-515"/>
                    <a:pt x="280288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2" name="フリーフォーム: 図形 1521">
              <a:extLst>
                <a:ext uri="{FF2B5EF4-FFF2-40B4-BE49-F238E27FC236}">
                  <a16:creationId xmlns:a16="http://schemas.microsoft.com/office/drawing/2014/main" id="{88E44343-BE0A-40D4-8CF5-D054EC098437}"/>
                </a:ext>
              </a:extLst>
            </p:cNvPr>
            <p:cNvSpPr/>
            <p:nvPr/>
          </p:nvSpPr>
          <p:spPr>
            <a:xfrm>
              <a:off x="7329346" y="2757074"/>
              <a:ext cx="188789" cy="74816"/>
            </a:xfrm>
            <a:custGeom>
              <a:avLst/>
              <a:gdLst>
                <a:gd name="connsiteX0" fmla="*/ 142 w 188789"/>
                <a:gd name="connsiteY0" fmla="*/ 414 h 74816"/>
                <a:gd name="connsiteX1" fmla="*/ 179529 w 188789"/>
                <a:gd name="connsiteY1" fmla="*/ 73439 h 74816"/>
                <a:gd name="connsiteX2" fmla="*/ 149367 w 188789"/>
                <a:gd name="connsiteY2" fmla="*/ 44864 h 74816"/>
                <a:gd name="connsiteX3" fmla="*/ 142 w 188789"/>
                <a:gd name="connsiteY3" fmla="*/ 414 h 7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789" h="74816">
                  <a:moveTo>
                    <a:pt x="142" y="414"/>
                  </a:moveTo>
                  <a:cubicBezTo>
                    <a:pt x="5169" y="5177"/>
                    <a:pt x="154658" y="66031"/>
                    <a:pt x="179529" y="73439"/>
                  </a:cubicBezTo>
                  <a:cubicBezTo>
                    <a:pt x="204400" y="80847"/>
                    <a:pt x="173973" y="56506"/>
                    <a:pt x="149367" y="44864"/>
                  </a:cubicBezTo>
                  <a:cubicBezTo>
                    <a:pt x="124761" y="33222"/>
                    <a:pt x="-4885" y="-4349"/>
                    <a:pt x="142" y="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3" name="フリーフォーム: 図形 1522">
              <a:extLst>
                <a:ext uri="{FF2B5EF4-FFF2-40B4-BE49-F238E27FC236}">
                  <a16:creationId xmlns:a16="http://schemas.microsoft.com/office/drawing/2014/main" id="{A1520849-D436-4445-9484-B2163711C1E8}"/>
                </a:ext>
              </a:extLst>
            </p:cNvPr>
            <p:cNvSpPr/>
            <p:nvPr/>
          </p:nvSpPr>
          <p:spPr>
            <a:xfrm>
              <a:off x="7577007" y="2857231"/>
              <a:ext cx="346547" cy="164429"/>
            </a:xfrm>
            <a:custGeom>
              <a:avLst/>
              <a:gdLst>
                <a:gd name="connsiteX0" fmla="*/ 131 w 346547"/>
                <a:gd name="connsiteY0" fmla="*/ 269 h 164429"/>
                <a:gd name="connsiteX1" fmla="*/ 208093 w 346547"/>
                <a:gd name="connsiteY1" fmla="*/ 89169 h 164429"/>
                <a:gd name="connsiteX2" fmla="*/ 346206 w 346547"/>
                <a:gd name="connsiteY2" fmla="*/ 163782 h 164429"/>
                <a:gd name="connsiteX3" fmla="*/ 239843 w 346547"/>
                <a:gd name="connsiteY3" fmla="*/ 119332 h 164429"/>
                <a:gd name="connsiteX4" fmla="*/ 131 w 346547"/>
                <a:gd name="connsiteY4" fmla="*/ 269 h 16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547" h="164429">
                  <a:moveTo>
                    <a:pt x="131" y="269"/>
                  </a:moveTo>
                  <a:cubicBezTo>
                    <a:pt x="-5161" y="-4758"/>
                    <a:pt x="150414" y="61917"/>
                    <a:pt x="208093" y="89169"/>
                  </a:cubicBezTo>
                  <a:cubicBezTo>
                    <a:pt x="265772" y="116421"/>
                    <a:pt x="340914" y="158755"/>
                    <a:pt x="346206" y="163782"/>
                  </a:cubicBezTo>
                  <a:cubicBezTo>
                    <a:pt x="351498" y="168809"/>
                    <a:pt x="294347" y="143674"/>
                    <a:pt x="239843" y="119332"/>
                  </a:cubicBezTo>
                  <a:cubicBezTo>
                    <a:pt x="185339" y="94990"/>
                    <a:pt x="5423" y="5296"/>
                    <a:pt x="131" y="2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4" name="フリーフォーム: 図形 1523">
              <a:extLst>
                <a:ext uri="{FF2B5EF4-FFF2-40B4-BE49-F238E27FC236}">
                  <a16:creationId xmlns:a16="http://schemas.microsoft.com/office/drawing/2014/main" id="{EEBBC1CD-37DC-452A-BFA1-440BD7CFB416}"/>
                </a:ext>
              </a:extLst>
            </p:cNvPr>
            <p:cNvSpPr/>
            <p:nvPr/>
          </p:nvSpPr>
          <p:spPr>
            <a:xfrm>
              <a:off x="7664302" y="3030151"/>
              <a:ext cx="224261" cy="119456"/>
            </a:xfrm>
            <a:custGeom>
              <a:avLst/>
              <a:gdLst>
                <a:gd name="connsiteX0" fmla="*/ 148 w 224261"/>
                <a:gd name="connsiteY0" fmla="*/ 387 h 119456"/>
                <a:gd name="connsiteX1" fmla="*/ 162073 w 224261"/>
                <a:gd name="connsiteY1" fmla="*/ 78174 h 119456"/>
                <a:gd name="connsiteX2" fmla="*/ 223986 w 224261"/>
                <a:gd name="connsiteY2" fmla="*/ 119449 h 119456"/>
                <a:gd name="connsiteX3" fmla="*/ 182711 w 224261"/>
                <a:gd name="connsiteY3" fmla="*/ 81349 h 119456"/>
                <a:gd name="connsiteX4" fmla="*/ 133498 w 224261"/>
                <a:gd name="connsiteY4" fmla="*/ 49599 h 119456"/>
                <a:gd name="connsiteX5" fmla="*/ 148 w 224261"/>
                <a:gd name="connsiteY5" fmla="*/ 387 h 1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261" h="119456">
                  <a:moveTo>
                    <a:pt x="148" y="387"/>
                  </a:moveTo>
                  <a:cubicBezTo>
                    <a:pt x="4910" y="5149"/>
                    <a:pt x="124767" y="58330"/>
                    <a:pt x="162073" y="78174"/>
                  </a:cubicBezTo>
                  <a:cubicBezTo>
                    <a:pt x="199379" y="98018"/>
                    <a:pt x="220546" y="118920"/>
                    <a:pt x="223986" y="119449"/>
                  </a:cubicBezTo>
                  <a:cubicBezTo>
                    <a:pt x="227426" y="119978"/>
                    <a:pt x="197792" y="92991"/>
                    <a:pt x="182711" y="81349"/>
                  </a:cubicBezTo>
                  <a:cubicBezTo>
                    <a:pt x="167630" y="69707"/>
                    <a:pt x="160750" y="63093"/>
                    <a:pt x="133498" y="49599"/>
                  </a:cubicBezTo>
                  <a:cubicBezTo>
                    <a:pt x="106246" y="36105"/>
                    <a:pt x="-4614" y="-4375"/>
                    <a:pt x="148" y="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5" name="フリーフォーム: 図形 1524">
              <a:extLst>
                <a:ext uri="{FF2B5EF4-FFF2-40B4-BE49-F238E27FC236}">
                  <a16:creationId xmlns:a16="http://schemas.microsoft.com/office/drawing/2014/main" id="{47AF8C0E-2148-4A31-A021-7D46C53DF9F3}"/>
                </a:ext>
              </a:extLst>
            </p:cNvPr>
            <p:cNvSpPr/>
            <p:nvPr/>
          </p:nvSpPr>
          <p:spPr>
            <a:xfrm>
              <a:off x="7903646" y="3048641"/>
              <a:ext cx="41820" cy="105349"/>
            </a:xfrm>
            <a:custGeom>
              <a:avLst/>
              <a:gdLst>
                <a:gd name="connsiteX0" fmla="*/ 41792 w 41820"/>
                <a:gd name="connsiteY0" fmla="*/ 947 h 105349"/>
                <a:gd name="connsiteX1" fmla="*/ 2104 w 41820"/>
                <a:gd name="connsiteY1" fmla="*/ 104134 h 105349"/>
                <a:gd name="connsiteX2" fmla="*/ 8454 w 41820"/>
                <a:gd name="connsiteY2" fmla="*/ 54922 h 105349"/>
                <a:gd name="connsiteX3" fmla="*/ 41792 w 41820"/>
                <a:gd name="connsiteY3" fmla="*/ 947 h 10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20" h="105349">
                  <a:moveTo>
                    <a:pt x="41792" y="947"/>
                  </a:moveTo>
                  <a:cubicBezTo>
                    <a:pt x="40734" y="9149"/>
                    <a:pt x="7660" y="95138"/>
                    <a:pt x="2104" y="104134"/>
                  </a:cubicBezTo>
                  <a:cubicBezTo>
                    <a:pt x="-3452" y="113130"/>
                    <a:pt x="3162" y="69739"/>
                    <a:pt x="8454" y="54922"/>
                  </a:cubicBezTo>
                  <a:cubicBezTo>
                    <a:pt x="13746" y="40105"/>
                    <a:pt x="42850" y="-7255"/>
                    <a:pt x="41792" y="9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6" name="フリーフォーム: 図形 1525">
              <a:extLst>
                <a:ext uri="{FF2B5EF4-FFF2-40B4-BE49-F238E27FC236}">
                  <a16:creationId xmlns:a16="http://schemas.microsoft.com/office/drawing/2014/main" id="{B449A863-17B4-4001-8A87-B4E9AF7799A8}"/>
                </a:ext>
              </a:extLst>
            </p:cNvPr>
            <p:cNvSpPr/>
            <p:nvPr/>
          </p:nvSpPr>
          <p:spPr>
            <a:xfrm>
              <a:off x="7848600" y="3020545"/>
              <a:ext cx="53975" cy="89470"/>
            </a:xfrm>
            <a:custGeom>
              <a:avLst/>
              <a:gdLst>
                <a:gd name="connsiteX0" fmla="*/ 53975 w 53975"/>
                <a:gd name="connsiteY0" fmla="*/ 468 h 89470"/>
                <a:gd name="connsiteX1" fmla="*/ 15875 w 53975"/>
                <a:gd name="connsiteY1" fmla="*/ 79843 h 89470"/>
                <a:gd name="connsiteX2" fmla="*/ 0 w 53975"/>
                <a:gd name="connsiteY2" fmla="*/ 84605 h 89470"/>
                <a:gd name="connsiteX3" fmla="*/ 15875 w 53975"/>
                <a:gd name="connsiteY3" fmla="*/ 48093 h 89470"/>
                <a:gd name="connsiteX4" fmla="*/ 53975 w 53975"/>
                <a:gd name="connsiteY4" fmla="*/ 468 h 8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75" h="89470">
                  <a:moveTo>
                    <a:pt x="53975" y="468"/>
                  </a:moveTo>
                  <a:cubicBezTo>
                    <a:pt x="53975" y="5760"/>
                    <a:pt x="24871" y="65820"/>
                    <a:pt x="15875" y="79843"/>
                  </a:cubicBezTo>
                  <a:cubicBezTo>
                    <a:pt x="6879" y="93866"/>
                    <a:pt x="0" y="89897"/>
                    <a:pt x="0" y="84605"/>
                  </a:cubicBezTo>
                  <a:cubicBezTo>
                    <a:pt x="0" y="79313"/>
                    <a:pt x="9260" y="59999"/>
                    <a:pt x="15875" y="48093"/>
                  </a:cubicBezTo>
                  <a:cubicBezTo>
                    <a:pt x="22490" y="36187"/>
                    <a:pt x="53975" y="-4824"/>
                    <a:pt x="53975" y="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7" name="フリーフォーム: 図形 1526">
              <a:extLst>
                <a:ext uri="{FF2B5EF4-FFF2-40B4-BE49-F238E27FC236}">
                  <a16:creationId xmlns:a16="http://schemas.microsoft.com/office/drawing/2014/main" id="{F945662C-D25E-4AB4-9A2E-D6180C49AD83}"/>
                </a:ext>
              </a:extLst>
            </p:cNvPr>
            <p:cNvSpPr/>
            <p:nvPr/>
          </p:nvSpPr>
          <p:spPr>
            <a:xfrm>
              <a:off x="8295950" y="3317658"/>
              <a:ext cx="194409" cy="227251"/>
            </a:xfrm>
            <a:custGeom>
              <a:avLst/>
              <a:gdLst>
                <a:gd name="connsiteX0" fmla="*/ 325 w 194409"/>
                <a:gd name="connsiteY0" fmla="*/ 227230 h 227251"/>
                <a:gd name="connsiteX1" fmla="*/ 19375 w 194409"/>
                <a:gd name="connsiteY1" fmla="*/ 106580 h 227251"/>
                <a:gd name="connsiteX2" fmla="*/ 62238 w 194409"/>
                <a:gd name="connsiteY2" fmla="*/ 24030 h 227251"/>
                <a:gd name="connsiteX3" fmla="*/ 108275 w 194409"/>
                <a:gd name="connsiteY3" fmla="*/ 1805 h 227251"/>
                <a:gd name="connsiteX4" fmla="*/ 194000 w 194409"/>
                <a:gd name="connsiteY4" fmla="*/ 62130 h 227251"/>
                <a:gd name="connsiteX5" fmla="*/ 138438 w 194409"/>
                <a:gd name="connsiteY5" fmla="*/ 11330 h 227251"/>
                <a:gd name="connsiteX6" fmla="*/ 86050 w 194409"/>
                <a:gd name="connsiteY6" fmla="*/ 11330 h 227251"/>
                <a:gd name="connsiteX7" fmla="*/ 33663 w 194409"/>
                <a:gd name="connsiteY7" fmla="*/ 97055 h 227251"/>
                <a:gd name="connsiteX8" fmla="*/ 325 w 194409"/>
                <a:gd name="connsiteY8" fmla="*/ 227230 h 227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9" h="227251">
                  <a:moveTo>
                    <a:pt x="325" y="227230"/>
                  </a:moveTo>
                  <a:cubicBezTo>
                    <a:pt x="-2056" y="228817"/>
                    <a:pt x="9056" y="140447"/>
                    <a:pt x="19375" y="106580"/>
                  </a:cubicBezTo>
                  <a:cubicBezTo>
                    <a:pt x="29694" y="72713"/>
                    <a:pt x="47421" y="41492"/>
                    <a:pt x="62238" y="24030"/>
                  </a:cubicBezTo>
                  <a:cubicBezTo>
                    <a:pt x="77055" y="6568"/>
                    <a:pt x="86315" y="-4545"/>
                    <a:pt x="108275" y="1805"/>
                  </a:cubicBezTo>
                  <a:cubicBezTo>
                    <a:pt x="130235" y="8155"/>
                    <a:pt x="188973" y="60543"/>
                    <a:pt x="194000" y="62130"/>
                  </a:cubicBezTo>
                  <a:cubicBezTo>
                    <a:pt x="199027" y="63717"/>
                    <a:pt x="156430" y="19797"/>
                    <a:pt x="138438" y="11330"/>
                  </a:cubicBezTo>
                  <a:cubicBezTo>
                    <a:pt x="120446" y="2863"/>
                    <a:pt x="103512" y="-2957"/>
                    <a:pt x="86050" y="11330"/>
                  </a:cubicBezTo>
                  <a:cubicBezTo>
                    <a:pt x="68588" y="25617"/>
                    <a:pt x="47951" y="66628"/>
                    <a:pt x="33663" y="97055"/>
                  </a:cubicBezTo>
                  <a:cubicBezTo>
                    <a:pt x="19376" y="127482"/>
                    <a:pt x="2706" y="225643"/>
                    <a:pt x="325" y="227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8" name="フリーフォーム: 図形 1527">
              <a:extLst>
                <a:ext uri="{FF2B5EF4-FFF2-40B4-BE49-F238E27FC236}">
                  <a16:creationId xmlns:a16="http://schemas.microsoft.com/office/drawing/2014/main" id="{07C93EA4-A012-4A05-BA6E-DBF37EE9DC40}"/>
                </a:ext>
              </a:extLst>
            </p:cNvPr>
            <p:cNvSpPr/>
            <p:nvPr/>
          </p:nvSpPr>
          <p:spPr>
            <a:xfrm>
              <a:off x="8346948" y="3339838"/>
              <a:ext cx="123953" cy="173691"/>
            </a:xfrm>
            <a:custGeom>
              <a:avLst/>
              <a:gdLst>
                <a:gd name="connsiteX0" fmla="*/ 127 w 123953"/>
                <a:gd name="connsiteY0" fmla="*/ 173300 h 173691"/>
                <a:gd name="connsiteX1" fmla="*/ 41402 w 123953"/>
                <a:gd name="connsiteY1" fmla="*/ 70112 h 173691"/>
                <a:gd name="connsiteX2" fmla="*/ 73152 w 123953"/>
                <a:gd name="connsiteY2" fmla="*/ 27250 h 173691"/>
                <a:gd name="connsiteX3" fmla="*/ 89027 w 123953"/>
                <a:gd name="connsiteY3" fmla="*/ 12962 h 173691"/>
                <a:gd name="connsiteX4" fmla="*/ 123952 w 123953"/>
                <a:gd name="connsiteY4" fmla="*/ 14550 h 173691"/>
                <a:gd name="connsiteX5" fmla="*/ 87440 w 123953"/>
                <a:gd name="connsiteY5" fmla="*/ 262 h 173691"/>
                <a:gd name="connsiteX6" fmla="*/ 55690 w 123953"/>
                <a:gd name="connsiteY6" fmla="*/ 28837 h 173691"/>
                <a:gd name="connsiteX7" fmla="*/ 127 w 123953"/>
                <a:gd name="connsiteY7" fmla="*/ 173300 h 17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953" h="173691">
                  <a:moveTo>
                    <a:pt x="127" y="173300"/>
                  </a:moveTo>
                  <a:cubicBezTo>
                    <a:pt x="-2254" y="180179"/>
                    <a:pt x="29231" y="94454"/>
                    <a:pt x="41402" y="70112"/>
                  </a:cubicBezTo>
                  <a:cubicBezTo>
                    <a:pt x="53573" y="45770"/>
                    <a:pt x="65215" y="36775"/>
                    <a:pt x="73152" y="27250"/>
                  </a:cubicBezTo>
                  <a:cubicBezTo>
                    <a:pt x="81089" y="17725"/>
                    <a:pt x="80560" y="15079"/>
                    <a:pt x="89027" y="12962"/>
                  </a:cubicBezTo>
                  <a:cubicBezTo>
                    <a:pt x="97494" y="10845"/>
                    <a:pt x="124216" y="16667"/>
                    <a:pt x="123952" y="14550"/>
                  </a:cubicBezTo>
                  <a:cubicBezTo>
                    <a:pt x="123688" y="12433"/>
                    <a:pt x="98817" y="-2119"/>
                    <a:pt x="87440" y="262"/>
                  </a:cubicBezTo>
                  <a:cubicBezTo>
                    <a:pt x="76063" y="2643"/>
                    <a:pt x="71300" y="2114"/>
                    <a:pt x="55690" y="28837"/>
                  </a:cubicBezTo>
                  <a:cubicBezTo>
                    <a:pt x="40080" y="55560"/>
                    <a:pt x="2508" y="166421"/>
                    <a:pt x="127" y="1733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29" name="フリーフォーム: 図形 1528">
              <a:extLst>
                <a:ext uri="{FF2B5EF4-FFF2-40B4-BE49-F238E27FC236}">
                  <a16:creationId xmlns:a16="http://schemas.microsoft.com/office/drawing/2014/main" id="{1772FFCC-D9A9-4926-AEBD-0C5D47C7E49E}"/>
                </a:ext>
              </a:extLst>
            </p:cNvPr>
            <p:cNvSpPr/>
            <p:nvPr/>
          </p:nvSpPr>
          <p:spPr>
            <a:xfrm>
              <a:off x="8391061" y="3307755"/>
              <a:ext cx="230770" cy="428433"/>
            </a:xfrm>
            <a:custGeom>
              <a:avLst/>
              <a:gdLst>
                <a:gd name="connsiteX0" fmla="*/ 464 w 230770"/>
                <a:gd name="connsiteY0" fmla="*/ 3770 h 428433"/>
                <a:gd name="connsiteX1" fmla="*/ 95714 w 230770"/>
                <a:gd name="connsiteY1" fmla="*/ 8533 h 428433"/>
                <a:gd name="connsiteX2" fmla="*/ 151277 w 230770"/>
                <a:gd name="connsiteY2" fmla="*/ 81558 h 428433"/>
                <a:gd name="connsiteX3" fmla="*/ 206839 w 230770"/>
                <a:gd name="connsiteY3" fmla="*/ 249833 h 428433"/>
                <a:gd name="connsiteX4" fmla="*/ 230652 w 230770"/>
                <a:gd name="connsiteY4" fmla="*/ 424458 h 428433"/>
                <a:gd name="connsiteX5" fmla="*/ 214777 w 230770"/>
                <a:gd name="connsiteY5" fmla="*/ 354608 h 428433"/>
                <a:gd name="connsiteX6" fmla="*/ 187789 w 230770"/>
                <a:gd name="connsiteY6" fmla="*/ 159345 h 428433"/>
                <a:gd name="connsiteX7" fmla="*/ 165564 w 230770"/>
                <a:gd name="connsiteY7" fmla="*/ 73620 h 428433"/>
                <a:gd name="connsiteX8" fmla="*/ 138577 w 230770"/>
                <a:gd name="connsiteY8" fmla="*/ 29170 h 428433"/>
                <a:gd name="connsiteX9" fmla="*/ 464 w 230770"/>
                <a:gd name="connsiteY9" fmla="*/ 3770 h 42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770" h="428433">
                  <a:moveTo>
                    <a:pt x="464" y="3770"/>
                  </a:moveTo>
                  <a:cubicBezTo>
                    <a:pt x="-6680" y="330"/>
                    <a:pt x="70579" y="-4432"/>
                    <a:pt x="95714" y="8533"/>
                  </a:cubicBezTo>
                  <a:cubicBezTo>
                    <a:pt x="120849" y="21498"/>
                    <a:pt x="132756" y="41341"/>
                    <a:pt x="151277" y="81558"/>
                  </a:cubicBezTo>
                  <a:cubicBezTo>
                    <a:pt x="169798" y="121775"/>
                    <a:pt x="193610" y="192683"/>
                    <a:pt x="206839" y="249833"/>
                  </a:cubicBezTo>
                  <a:cubicBezTo>
                    <a:pt x="220068" y="306983"/>
                    <a:pt x="229329" y="406995"/>
                    <a:pt x="230652" y="424458"/>
                  </a:cubicBezTo>
                  <a:cubicBezTo>
                    <a:pt x="231975" y="441921"/>
                    <a:pt x="221921" y="398794"/>
                    <a:pt x="214777" y="354608"/>
                  </a:cubicBezTo>
                  <a:cubicBezTo>
                    <a:pt x="207633" y="310423"/>
                    <a:pt x="195991" y="206176"/>
                    <a:pt x="187789" y="159345"/>
                  </a:cubicBezTo>
                  <a:cubicBezTo>
                    <a:pt x="179587" y="112514"/>
                    <a:pt x="173766" y="95316"/>
                    <a:pt x="165564" y="73620"/>
                  </a:cubicBezTo>
                  <a:cubicBezTo>
                    <a:pt x="157362" y="51924"/>
                    <a:pt x="165829" y="42135"/>
                    <a:pt x="138577" y="29170"/>
                  </a:cubicBezTo>
                  <a:cubicBezTo>
                    <a:pt x="111325" y="16205"/>
                    <a:pt x="7608" y="7210"/>
                    <a:pt x="464" y="37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0" name="フリーフォーム: 図形 1529">
              <a:extLst>
                <a:ext uri="{FF2B5EF4-FFF2-40B4-BE49-F238E27FC236}">
                  <a16:creationId xmlns:a16="http://schemas.microsoft.com/office/drawing/2014/main" id="{4EF21BB5-F625-4BB0-8790-1F4B1C518E7D}"/>
                </a:ext>
              </a:extLst>
            </p:cNvPr>
            <p:cNvSpPr/>
            <p:nvPr/>
          </p:nvSpPr>
          <p:spPr>
            <a:xfrm>
              <a:off x="8453431" y="3316672"/>
              <a:ext cx="145518" cy="339016"/>
            </a:xfrm>
            <a:custGeom>
              <a:avLst/>
              <a:gdLst>
                <a:gd name="connsiteX0" fmla="*/ 7 w 145518"/>
                <a:gd name="connsiteY0" fmla="*/ 1203 h 339016"/>
                <a:gd name="connsiteX1" fmla="*/ 82557 w 145518"/>
                <a:gd name="connsiteY1" fmla="*/ 145666 h 339016"/>
                <a:gd name="connsiteX2" fmla="*/ 144469 w 145518"/>
                <a:gd name="connsiteY2" fmla="*/ 337753 h 339016"/>
                <a:gd name="connsiteX3" fmla="*/ 119069 w 145518"/>
                <a:gd name="connsiteY3" fmla="*/ 221866 h 339016"/>
                <a:gd name="connsiteX4" fmla="*/ 87319 w 145518"/>
                <a:gd name="connsiteY4" fmla="*/ 83753 h 339016"/>
                <a:gd name="connsiteX5" fmla="*/ 7 w 145518"/>
                <a:gd name="connsiteY5" fmla="*/ 1203 h 33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518" h="339016">
                  <a:moveTo>
                    <a:pt x="7" y="1203"/>
                  </a:moveTo>
                  <a:cubicBezTo>
                    <a:pt x="-787" y="11522"/>
                    <a:pt x="58480" y="89574"/>
                    <a:pt x="82557" y="145666"/>
                  </a:cubicBezTo>
                  <a:cubicBezTo>
                    <a:pt x="106634" y="201758"/>
                    <a:pt x="138384" y="325053"/>
                    <a:pt x="144469" y="337753"/>
                  </a:cubicBezTo>
                  <a:cubicBezTo>
                    <a:pt x="150554" y="350453"/>
                    <a:pt x="128594" y="264199"/>
                    <a:pt x="119069" y="221866"/>
                  </a:cubicBezTo>
                  <a:cubicBezTo>
                    <a:pt x="109544" y="179533"/>
                    <a:pt x="105311" y="118149"/>
                    <a:pt x="87319" y="83753"/>
                  </a:cubicBezTo>
                  <a:cubicBezTo>
                    <a:pt x="69327" y="49357"/>
                    <a:pt x="801" y="-9116"/>
                    <a:pt x="7" y="12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1" name="フリーフォーム: 図形 1530">
              <a:extLst>
                <a:ext uri="{FF2B5EF4-FFF2-40B4-BE49-F238E27FC236}">
                  <a16:creationId xmlns:a16="http://schemas.microsoft.com/office/drawing/2014/main" id="{6AB4944C-C92C-4EAD-9813-63BADE4D9448}"/>
                </a:ext>
              </a:extLst>
            </p:cNvPr>
            <p:cNvSpPr/>
            <p:nvPr/>
          </p:nvSpPr>
          <p:spPr>
            <a:xfrm>
              <a:off x="8550122" y="3374985"/>
              <a:ext cx="218851" cy="98899"/>
            </a:xfrm>
            <a:custGeom>
              <a:avLst/>
              <a:gdLst>
                <a:gd name="connsiteX0" fmla="*/ 153 w 218851"/>
                <a:gd name="connsiteY0" fmla="*/ 44490 h 98899"/>
                <a:gd name="connsiteX1" fmla="*/ 111278 w 218851"/>
                <a:gd name="connsiteY1" fmla="*/ 7978 h 98899"/>
                <a:gd name="connsiteX2" fmla="*/ 185891 w 218851"/>
                <a:gd name="connsiteY2" fmla="*/ 36553 h 98899"/>
                <a:gd name="connsiteX3" fmla="*/ 217641 w 218851"/>
                <a:gd name="connsiteY3" fmla="*/ 98465 h 98899"/>
                <a:gd name="connsiteX4" fmla="*/ 209703 w 218851"/>
                <a:gd name="connsiteY4" fmla="*/ 61953 h 98899"/>
                <a:gd name="connsiteX5" fmla="*/ 185891 w 218851"/>
                <a:gd name="connsiteY5" fmla="*/ 20678 h 98899"/>
                <a:gd name="connsiteX6" fmla="*/ 136678 w 218851"/>
                <a:gd name="connsiteY6" fmla="*/ 40 h 98899"/>
                <a:gd name="connsiteX7" fmla="*/ 153 w 218851"/>
                <a:gd name="connsiteY7" fmla="*/ 44490 h 9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851" h="98899">
                  <a:moveTo>
                    <a:pt x="153" y="44490"/>
                  </a:moveTo>
                  <a:cubicBezTo>
                    <a:pt x="-4080" y="45813"/>
                    <a:pt x="80322" y="9301"/>
                    <a:pt x="111278" y="7978"/>
                  </a:cubicBezTo>
                  <a:cubicBezTo>
                    <a:pt x="142234" y="6655"/>
                    <a:pt x="168164" y="21472"/>
                    <a:pt x="185891" y="36553"/>
                  </a:cubicBezTo>
                  <a:cubicBezTo>
                    <a:pt x="203618" y="51634"/>
                    <a:pt x="213672" y="94232"/>
                    <a:pt x="217641" y="98465"/>
                  </a:cubicBezTo>
                  <a:cubicBezTo>
                    <a:pt x="221610" y="102698"/>
                    <a:pt x="214995" y="74917"/>
                    <a:pt x="209703" y="61953"/>
                  </a:cubicBezTo>
                  <a:cubicBezTo>
                    <a:pt x="204411" y="48989"/>
                    <a:pt x="198062" y="30997"/>
                    <a:pt x="185891" y="20678"/>
                  </a:cubicBezTo>
                  <a:cubicBezTo>
                    <a:pt x="173720" y="10359"/>
                    <a:pt x="162078" y="-754"/>
                    <a:pt x="136678" y="40"/>
                  </a:cubicBezTo>
                  <a:cubicBezTo>
                    <a:pt x="111278" y="834"/>
                    <a:pt x="4386" y="43167"/>
                    <a:pt x="153" y="444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2" name="フリーフォーム: 図形 1531">
              <a:extLst>
                <a:ext uri="{FF2B5EF4-FFF2-40B4-BE49-F238E27FC236}">
                  <a16:creationId xmlns:a16="http://schemas.microsoft.com/office/drawing/2014/main" id="{679C7F2E-BD9C-476E-B0AF-1CD07F0DFF5D}"/>
                </a:ext>
              </a:extLst>
            </p:cNvPr>
            <p:cNvSpPr/>
            <p:nvPr/>
          </p:nvSpPr>
          <p:spPr>
            <a:xfrm>
              <a:off x="8547946" y="3344366"/>
              <a:ext cx="254814" cy="126089"/>
            </a:xfrm>
            <a:custGeom>
              <a:avLst/>
              <a:gdLst>
                <a:gd name="connsiteX0" fmla="*/ 742 w 254814"/>
                <a:gd name="connsiteY0" fmla="*/ 5259 h 126089"/>
                <a:gd name="connsiteX1" fmla="*/ 169017 w 254814"/>
                <a:gd name="connsiteY1" fmla="*/ 5259 h 126089"/>
                <a:gd name="connsiteX2" fmla="*/ 230929 w 254814"/>
                <a:gd name="connsiteY2" fmla="*/ 70347 h 126089"/>
                <a:gd name="connsiteX3" fmla="*/ 254742 w 254814"/>
                <a:gd name="connsiteY3" fmla="*/ 125909 h 126089"/>
                <a:gd name="connsiteX4" fmla="*/ 224579 w 254814"/>
                <a:gd name="connsiteY4" fmla="*/ 89397 h 126089"/>
                <a:gd name="connsiteX5" fmla="*/ 165842 w 254814"/>
                <a:gd name="connsiteY5" fmla="*/ 17959 h 126089"/>
                <a:gd name="connsiteX6" fmla="*/ 108692 w 254814"/>
                <a:gd name="connsiteY6" fmla="*/ 16372 h 126089"/>
                <a:gd name="connsiteX7" fmla="*/ 742 w 254814"/>
                <a:gd name="connsiteY7" fmla="*/ 5259 h 126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14" h="126089">
                  <a:moveTo>
                    <a:pt x="742" y="5259"/>
                  </a:moveTo>
                  <a:cubicBezTo>
                    <a:pt x="10796" y="3407"/>
                    <a:pt x="130653" y="-5589"/>
                    <a:pt x="169017" y="5259"/>
                  </a:cubicBezTo>
                  <a:cubicBezTo>
                    <a:pt x="207382" y="16107"/>
                    <a:pt x="216642" y="50239"/>
                    <a:pt x="230929" y="70347"/>
                  </a:cubicBezTo>
                  <a:cubicBezTo>
                    <a:pt x="245216" y="90455"/>
                    <a:pt x="255800" y="122734"/>
                    <a:pt x="254742" y="125909"/>
                  </a:cubicBezTo>
                  <a:cubicBezTo>
                    <a:pt x="253684" y="129084"/>
                    <a:pt x="224579" y="89397"/>
                    <a:pt x="224579" y="89397"/>
                  </a:cubicBezTo>
                  <a:cubicBezTo>
                    <a:pt x="209762" y="71405"/>
                    <a:pt x="185157" y="30130"/>
                    <a:pt x="165842" y="17959"/>
                  </a:cubicBezTo>
                  <a:cubicBezTo>
                    <a:pt x="146528" y="5788"/>
                    <a:pt x="131711" y="19018"/>
                    <a:pt x="108692" y="16372"/>
                  </a:cubicBezTo>
                  <a:cubicBezTo>
                    <a:pt x="85673" y="13726"/>
                    <a:pt x="-9312" y="7111"/>
                    <a:pt x="742" y="52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3" name="フリーフォーム: 図形 1532">
              <a:extLst>
                <a:ext uri="{FF2B5EF4-FFF2-40B4-BE49-F238E27FC236}">
                  <a16:creationId xmlns:a16="http://schemas.microsoft.com/office/drawing/2014/main" id="{338063CE-A64C-4A8B-9B83-88085D25D7AC}"/>
                </a:ext>
              </a:extLst>
            </p:cNvPr>
            <p:cNvSpPr/>
            <p:nvPr/>
          </p:nvSpPr>
          <p:spPr>
            <a:xfrm>
              <a:off x="8627349" y="3484542"/>
              <a:ext cx="154764" cy="161125"/>
            </a:xfrm>
            <a:custGeom>
              <a:avLst/>
              <a:gdLst>
                <a:gd name="connsiteX0" fmla="*/ 2301 w 154764"/>
                <a:gd name="connsiteY0" fmla="*/ 160358 h 161125"/>
                <a:gd name="connsiteX1" fmla="*/ 102314 w 154764"/>
                <a:gd name="connsiteY1" fmla="*/ 87333 h 161125"/>
                <a:gd name="connsiteX2" fmla="*/ 154701 w 154764"/>
                <a:gd name="connsiteY2" fmla="*/ 21 h 161125"/>
                <a:gd name="connsiteX3" fmla="*/ 92789 w 154764"/>
                <a:gd name="connsiteY3" fmla="*/ 79396 h 161125"/>
                <a:gd name="connsiteX4" fmla="*/ 37226 w 154764"/>
                <a:gd name="connsiteY4" fmla="*/ 123846 h 161125"/>
                <a:gd name="connsiteX5" fmla="*/ 2301 w 154764"/>
                <a:gd name="connsiteY5" fmla="*/ 160358 h 16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64" h="161125">
                  <a:moveTo>
                    <a:pt x="2301" y="160358"/>
                  </a:moveTo>
                  <a:cubicBezTo>
                    <a:pt x="13149" y="154273"/>
                    <a:pt x="76914" y="114056"/>
                    <a:pt x="102314" y="87333"/>
                  </a:cubicBezTo>
                  <a:cubicBezTo>
                    <a:pt x="127714" y="60610"/>
                    <a:pt x="156288" y="1344"/>
                    <a:pt x="154701" y="21"/>
                  </a:cubicBezTo>
                  <a:cubicBezTo>
                    <a:pt x="153114" y="-1302"/>
                    <a:pt x="112368" y="58759"/>
                    <a:pt x="92789" y="79396"/>
                  </a:cubicBezTo>
                  <a:cubicBezTo>
                    <a:pt x="73210" y="100033"/>
                    <a:pt x="52837" y="112998"/>
                    <a:pt x="37226" y="123846"/>
                  </a:cubicBezTo>
                  <a:cubicBezTo>
                    <a:pt x="21616" y="134694"/>
                    <a:pt x="-8547" y="166443"/>
                    <a:pt x="2301" y="1603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4" name="フリーフォーム: 図形 1533">
              <a:extLst>
                <a:ext uri="{FF2B5EF4-FFF2-40B4-BE49-F238E27FC236}">
                  <a16:creationId xmlns:a16="http://schemas.microsoft.com/office/drawing/2014/main" id="{1E65560E-3EA6-456B-8D48-9158F237F3E9}"/>
                </a:ext>
              </a:extLst>
            </p:cNvPr>
            <p:cNvSpPr/>
            <p:nvPr/>
          </p:nvSpPr>
          <p:spPr>
            <a:xfrm>
              <a:off x="8615280" y="3471863"/>
              <a:ext cx="152610" cy="75215"/>
            </a:xfrm>
            <a:custGeom>
              <a:avLst/>
              <a:gdLst>
                <a:gd name="connsiteX0" fmla="*/ 83 w 152610"/>
                <a:gd name="connsiteY0" fmla="*/ 19050 h 75215"/>
                <a:gd name="connsiteX1" fmla="*/ 74695 w 152610"/>
                <a:gd name="connsiteY1" fmla="*/ 55562 h 75215"/>
                <a:gd name="connsiteX2" fmla="*/ 152483 w 152610"/>
                <a:gd name="connsiteY2" fmla="*/ 0 h 75215"/>
                <a:gd name="connsiteX3" fmla="*/ 92158 w 152610"/>
                <a:gd name="connsiteY3" fmla="*/ 55562 h 75215"/>
                <a:gd name="connsiteX4" fmla="*/ 60408 w 152610"/>
                <a:gd name="connsiteY4" fmla="*/ 74612 h 75215"/>
                <a:gd name="connsiteX5" fmla="*/ 83 w 152610"/>
                <a:gd name="connsiteY5" fmla="*/ 19050 h 7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10" h="75215">
                  <a:moveTo>
                    <a:pt x="83" y="19050"/>
                  </a:moveTo>
                  <a:cubicBezTo>
                    <a:pt x="2464" y="15875"/>
                    <a:pt x="49295" y="58737"/>
                    <a:pt x="74695" y="55562"/>
                  </a:cubicBezTo>
                  <a:cubicBezTo>
                    <a:pt x="100095" y="52387"/>
                    <a:pt x="149573" y="0"/>
                    <a:pt x="152483" y="0"/>
                  </a:cubicBezTo>
                  <a:cubicBezTo>
                    <a:pt x="155393" y="0"/>
                    <a:pt x="107504" y="43127"/>
                    <a:pt x="92158" y="55562"/>
                  </a:cubicBezTo>
                  <a:cubicBezTo>
                    <a:pt x="76812" y="67997"/>
                    <a:pt x="73902" y="77787"/>
                    <a:pt x="60408" y="74612"/>
                  </a:cubicBezTo>
                  <a:cubicBezTo>
                    <a:pt x="46914" y="71437"/>
                    <a:pt x="-2298" y="22225"/>
                    <a:pt x="83" y="19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5" name="フリーフォーム: 図形 1534">
              <a:extLst>
                <a:ext uri="{FF2B5EF4-FFF2-40B4-BE49-F238E27FC236}">
                  <a16:creationId xmlns:a16="http://schemas.microsoft.com/office/drawing/2014/main" id="{7F3E54F1-3FE6-4B37-8510-E04E134FB18D}"/>
                </a:ext>
              </a:extLst>
            </p:cNvPr>
            <p:cNvSpPr/>
            <p:nvPr/>
          </p:nvSpPr>
          <p:spPr>
            <a:xfrm>
              <a:off x="8002518" y="3301417"/>
              <a:ext cx="235797" cy="121440"/>
            </a:xfrm>
            <a:custGeom>
              <a:avLst/>
              <a:gdLst>
                <a:gd name="connsiteX0" fmla="*/ 70 w 235797"/>
                <a:gd name="connsiteY0" fmla="*/ 92658 h 121440"/>
                <a:gd name="connsiteX1" fmla="*/ 111195 w 235797"/>
                <a:gd name="connsiteY1" fmla="*/ 19633 h 121440"/>
                <a:gd name="connsiteX2" fmla="*/ 176282 w 235797"/>
                <a:gd name="connsiteY2" fmla="*/ 583 h 121440"/>
                <a:gd name="connsiteX3" fmla="*/ 220732 w 235797"/>
                <a:gd name="connsiteY3" fmla="*/ 35508 h 121440"/>
                <a:gd name="connsiteX4" fmla="*/ 193745 w 235797"/>
                <a:gd name="connsiteY4" fmla="*/ 86308 h 121440"/>
                <a:gd name="connsiteX5" fmla="*/ 168345 w 235797"/>
                <a:gd name="connsiteY5" fmla="*/ 121233 h 121440"/>
                <a:gd name="connsiteX6" fmla="*/ 222320 w 235797"/>
                <a:gd name="connsiteY6" fmla="*/ 70433 h 121440"/>
                <a:gd name="connsiteX7" fmla="*/ 233432 w 235797"/>
                <a:gd name="connsiteY7" fmla="*/ 41858 h 121440"/>
                <a:gd name="connsiteX8" fmla="*/ 185807 w 235797"/>
                <a:gd name="connsiteY8" fmla="*/ 22808 h 121440"/>
                <a:gd name="connsiteX9" fmla="*/ 95320 w 235797"/>
                <a:gd name="connsiteY9" fmla="*/ 45033 h 121440"/>
                <a:gd name="connsiteX10" fmla="*/ 70 w 235797"/>
                <a:gd name="connsiteY10" fmla="*/ 92658 h 12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797" h="121440">
                  <a:moveTo>
                    <a:pt x="70" y="92658"/>
                  </a:moveTo>
                  <a:cubicBezTo>
                    <a:pt x="2716" y="88425"/>
                    <a:pt x="81826" y="34979"/>
                    <a:pt x="111195" y="19633"/>
                  </a:cubicBezTo>
                  <a:cubicBezTo>
                    <a:pt x="140564" y="4287"/>
                    <a:pt x="158026" y="-2063"/>
                    <a:pt x="176282" y="583"/>
                  </a:cubicBezTo>
                  <a:cubicBezTo>
                    <a:pt x="194538" y="3229"/>
                    <a:pt x="217822" y="21220"/>
                    <a:pt x="220732" y="35508"/>
                  </a:cubicBezTo>
                  <a:cubicBezTo>
                    <a:pt x="223643" y="49795"/>
                    <a:pt x="202476" y="72021"/>
                    <a:pt x="193745" y="86308"/>
                  </a:cubicBezTo>
                  <a:cubicBezTo>
                    <a:pt x="185014" y="100595"/>
                    <a:pt x="163583" y="123879"/>
                    <a:pt x="168345" y="121233"/>
                  </a:cubicBezTo>
                  <a:cubicBezTo>
                    <a:pt x="173107" y="118587"/>
                    <a:pt x="211472" y="83662"/>
                    <a:pt x="222320" y="70433"/>
                  </a:cubicBezTo>
                  <a:cubicBezTo>
                    <a:pt x="233168" y="57204"/>
                    <a:pt x="239517" y="49795"/>
                    <a:pt x="233432" y="41858"/>
                  </a:cubicBezTo>
                  <a:cubicBezTo>
                    <a:pt x="227347" y="33921"/>
                    <a:pt x="208826" y="22279"/>
                    <a:pt x="185807" y="22808"/>
                  </a:cubicBezTo>
                  <a:cubicBezTo>
                    <a:pt x="162788" y="23337"/>
                    <a:pt x="120984" y="37360"/>
                    <a:pt x="95320" y="45033"/>
                  </a:cubicBezTo>
                  <a:cubicBezTo>
                    <a:pt x="69656" y="52706"/>
                    <a:pt x="-2576" y="96891"/>
                    <a:pt x="70" y="92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6" name="フリーフォーム: 図形 1535">
              <a:extLst>
                <a:ext uri="{FF2B5EF4-FFF2-40B4-BE49-F238E27FC236}">
                  <a16:creationId xmlns:a16="http://schemas.microsoft.com/office/drawing/2014/main" id="{9F0E968C-16EF-4D79-990A-636E057C7ADC}"/>
                </a:ext>
              </a:extLst>
            </p:cNvPr>
            <p:cNvSpPr/>
            <p:nvPr/>
          </p:nvSpPr>
          <p:spPr>
            <a:xfrm>
              <a:off x="8217926" y="3347925"/>
              <a:ext cx="79866" cy="178003"/>
            </a:xfrm>
            <a:custGeom>
              <a:avLst/>
              <a:gdLst>
                <a:gd name="connsiteX0" fmla="*/ 14849 w 79866"/>
                <a:gd name="connsiteY0" fmla="*/ 113 h 178003"/>
                <a:gd name="connsiteX1" fmla="*/ 76762 w 79866"/>
                <a:gd name="connsiteY1" fmla="*/ 52500 h 178003"/>
                <a:gd name="connsiteX2" fmla="*/ 32312 w 79866"/>
                <a:gd name="connsiteY2" fmla="*/ 114413 h 178003"/>
                <a:gd name="connsiteX3" fmla="*/ 562 w 79866"/>
                <a:gd name="connsiteY3" fmla="*/ 177913 h 178003"/>
                <a:gd name="connsiteX4" fmla="*/ 59299 w 79866"/>
                <a:gd name="connsiteY4" fmla="*/ 100125 h 178003"/>
                <a:gd name="connsiteX5" fmla="*/ 78349 w 79866"/>
                <a:gd name="connsiteY5" fmla="*/ 66788 h 178003"/>
                <a:gd name="connsiteX6" fmla="*/ 14849 w 79866"/>
                <a:gd name="connsiteY6" fmla="*/ 113 h 17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866" h="178003">
                  <a:moveTo>
                    <a:pt x="14849" y="113"/>
                  </a:moveTo>
                  <a:cubicBezTo>
                    <a:pt x="14585" y="-2268"/>
                    <a:pt x="73852" y="33450"/>
                    <a:pt x="76762" y="52500"/>
                  </a:cubicBezTo>
                  <a:cubicBezTo>
                    <a:pt x="79672" y="71550"/>
                    <a:pt x="45012" y="93511"/>
                    <a:pt x="32312" y="114413"/>
                  </a:cubicBezTo>
                  <a:cubicBezTo>
                    <a:pt x="19612" y="135315"/>
                    <a:pt x="-3936" y="180294"/>
                    <a:pt x="562" y="177913"/>
                  </a:cubicBezTo>
                  <a:cubicBezTo>
                    <a:pt x="5060" y="175532"/>
                    <a:pt x="46335" y="118646"/>
                    <a:pt x="59299" y="100125"/>
                  </a:cubicBezTo>
                  <a:cubicBezTo>
                    <a:pt x="72264" y="81604"/>
                    <a:pt x="84170" y="81340"/>
                    <a:pt x="78349" y="66788"/>
                  </a:cubicBezTo>
                  <a:cubicBezTo>
                    <a:pt x="72528" y="52236"/>
                    <a:pt x="15113" y="2494"/>
                    <a:pt x="14849" y="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7" name="フリーフォーム: 図形 1536">
              <a:extLst>
                <a:ext uri="{FF2B5EF4-FFF2-40B4-BE49-F238E27FC236}">
                  <a16:creationId xmlns:a16="http://schemas.microsoft.com/office/drawing/2014/main" id="{621F38EE-70B7-4C09-B968-097FD0D08277}"/>
                </a:ext>
              </a:extLst>
            </p:cNvPr>
            <p:cNvSpPr/>
            <p:nvPr/>
          </p:nvSpPr>
          <p:spPr>
            <a:xfrm>
              <a:off x="8060011" y="3063413"/>
              <a:ext cx="358847" cy="255004"/>
            </a:xfrm>
            <a:custGeom>
              <a:avLst/>
              <a:gdLst>
                <a:gd name="connsiteX0" fmla="*/ 147364 w 358847"/>
                <a:gd name="connsiteY0" fmla="*/ 52850 h 255004"/>
                <a:gd name="connsiteX1" fmla="*/ 336277 w 358847"/>
                <a:gd name="connsiteY1" fmla="*/ 462 h 255004"/>
                <a:gd name="connsiteX2" fmla="*/ 356914 w 358847"/>
                <a:gd name="connsiteY2" fmla="*/ 30625 h 255004"/>
                <a:gd name="connsiteX3" fmla="*/ 350564 w 358847"/>
                <a:gd name="connsiteY3" fmla="*/ 87775 h 255004"/>
                <a:gd name="connsiteX4" fmla="*/ 304527 w 358847"/>
                <a:gd name="connsiteY4" fmla="*/ 149687 h 255004"/>
                <a:gd name="connsiteX5" fmla="*/ 121964 w 358847"/>
                <a:gd name="connsiteY5" fmla="*/ 243350 h 255004"/>
                <a:gd name="connsiteX6" fmla="*/ 61639 w 358847"/>
                <a:gd name="connsiteY6" fmla="*/ 252875 h 255004"/>
                <a:gd name="connsiteX7" fmla="*/ 1314 w 358847"/>
                <a:gd name="connsiteY7" fmla="*/ 237000 h 255004"/>
                <a:gd name="connsiteX8" fmla="*/ 121964 w 358847"/>
                <a:gd name="connsiteY8" fmla="*/ 243350 h 255004"/>
                <a:gd name="connsiteX9" fmla="*/ 275952 w 358847"/>
                <a:gd name="connsiteY9" fmla="*/ 156037 h 255004"/>
                <a:gd name="connsiteX10" fmla="*/ 337864 w 358847"/>
                <a:gd name="connsiteY10" fmla="*/ 90950 h 255004"/>
                <a:gd name="connsiteX11" fmla="*/ 350564 w 358847"/>
                <a:gd name="connsiteY11" fmla="*/ 14750 h 255004"/>
                <a:gd name="connsiteX12" fmla="*/ 312464 w 358847"/>
                <a:gd name="connsiteY12" fmla="*/ 8400 h 255004"/>
                <a:gd name="connsiteX13" fmla="*/ 147364 w 358847"/>
                <a:gd name="connsiteY13" fmla="*/ 52850 h 2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8847" h="255004">
                  <a:moveTo>
                    <a:pt x="147364" y="52850"/>
                  </a:moveTo>
                  <a:cubicBezTo>
                    <a:pt x="151333" y="51527"/>
                    <a:pt x="301352" y="4166"/>
                    <a:pt x="336277" y="462"/>
                  </a:cubicBezTo>
                  <a:cubicBezTo>
                    <a:pt x="371202" y="-3242"/>
                    <a:pt x="354533" y="16073"/>
                    <a:pt x="356914" y="30625"/>
                  </a:cubicBezTo>
                  <a:cubicBezTo>
                    <a:pt x="359295" y="45177"/>
                    <a:pt x="359295" y="67931"/>
                    <a:pt x="350564" y="87775"/>
                  </a:cubicBezTo>
                  <a:cubicBezTo>
                    <a:pt x="341833" y="107619"/>
                    <a:pt x="342627" y="123758"/>
                    <a:pt x="304527" y="149687"/>
                  </a:cubicBezTo>
                  <a:cubicBezTo>
                    <a:pt x="266427" y="175616"/>
                    <a:pt x="162445" y="226152"/>
                    <a:pt x="121964" y="243350"/>
                  </a:cubicBezTo>
                  <a:cubicBezTo>
                    <a:pt x="81483" y="260548"/>
                    <a:pt x="81747" y="253933"/>
                    <a:pt x="61639" y="252875"/>
                  </a:cubicBezTo>
                  <a:cubicBezTo>
                    <a:pt x="41531" y="251817"/>
                    <a:pt x="-8740" y="238587"/>
                    <a:pt x="1314" y="237000"/>
                  </a:cubicBezTo>
                  <a:cubicBezTo>
                    <a:pt x="11368" y="235413"/>
                    <a:pt x="76191" y="256844"/>
                    <a:pt x="121964" y="243350"/>
                  </a:cubicBezTo>
                  <a:cubicBezTo>
                    <a:pt x="167737" y="229856"/>
                    <a:pt x="239969" y="181437"/>
                    <a:pt x="275952" y="156037"/>
                  </a:cubicBezTo>
                  <a:cubicBezTo>
                    <a:pt x="311935" y="130637"/>
                    <a:pt x="325429" y="114498"/>
                    <a:pt x="337864" y="90950"/>
                  </a:cubicBezTo>
                  <a:cubicBezTo>
                    <a:pt x="350299" y="67402"/>
                    <a:pt x="354797" y="28508"/>
                    <a:pt x="350564" y="14750"/>
                  </a:cubicBezTo>
                  <a:cubicBezTo>
                    <a:pt x="346331" y="992"/>
                    <a:pt x="344214" y="992"/>
                    <a:pt x="312464" y="8400"/>
                  </a:cubicBezTo>
                  <a:cubicBezTo>
                    <a:pt x="280714" y="15808"/>
                    <a:pt x="143395" y="54173"/>
                    <a:pt x="147364" y="528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8" name="フリーフォーム: 図形 1537">
              <a:extLst>
                <a:ext uri="{FF2B5EF4-FFF2-40B4-BE49-F238E27FC236}">
                  <a16:creationId xmlns:a16="http://schemas.microsoft.com/office/drawing/2014/main" id="{6E3448D2-4466-4B63-9E19-A44D06C15AD1}"/>
                </a:ext>
              </a:extLst>
            </p:cNvPr>
            <p:cNvSpPr/>
            <p:nvPr/>
          </p:nvSpPr>
          <p:spPr>
            <a:xfrm>
              <a:off x="8175180" y="3121997"/>
              <a:ext cx="226641" cy="51418"/>
            </a:xfrm>
            <a:custGeom>
              <a:avLst/>
              <a:gdLst>
                <a:gd name="connsiteX0" fmla="*/ 2033 w 226641"/>
                <a:gd name="connsiteY0" fmla="*/ 51416 h 51418"/>
                <a:gd name="connsiteX1" fmla="*/ 127445 w 226641"/>
                <a:gd name="connsiteY1" fmla="*/ 21253 h 51418"/>
                <a:gd name="connsiteX2" fmla="*/ 225870 w 226641"/>
                <a:gd name="connsiteY2" fmla="*/ 616 h 51418"/>
                <a:gd name="connsiteX3" fmla="*/ 167133 w 226641"/>
                <a:gd name="connsiteY3" fmla="*/ 6966 h 51418"/>
                <a:gd name="connsiteX4" fmla="*/ 57595 w 226641"/>
                <a:gd name="connsiteY4" fmla="*/ 22841 h 51418"/>
                <a:gd name="connsiteX5" fmla="*/ 2033 w 226641"/>
                <a:gd name="connsiteY5" fmla="*/ 51416 h 5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641" h="51418">
                  <a:moveTo>
                    <a:pt x="2033" y="51416"/>
                  </a:moveTo>
                  <a:cubicBezTo>
                    <a:pt x="13675" y="51151"/>
                    <a:pt x="90139" y="29720"/>
                    <a:pt x="127445" y="21253"/>
                  </a:cubicBezTo>
                  <a:cubicBezTo>
                    <a:pt x="164751" y="12786"/>
                    <a:pt x="219255" y="2997"/>
                    <a:pt x="225870" y="616"/>
                  </a:cubicBezTo>
                  <a:cubicBezTo>
                    <a:pt x="232485" y="-1765"/>
                    <a:pt x="195179" y="3262"/>
                    <a:pt x="167133" y="6966"/>
                  </a:cubicBezTo>
                  <a:cubicBezTo>
                    <a:pt x="139087" y="10670"/>
                    <a:pt x="83789" y="17549"/>
                    <a:pt x="57595" y="22841"/>
                  </a:cubicBezTo>
                  <a:cubicBezTo>
                    <a:pt x="31401" y="28133"/>
                    <a:pt x="-9609" y="51681"/>
                    <a:pt x="2033" y="514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39" name="フリーフォーム: 図形 1538">
              <a:extLst>
                <a:ext uri="{FF2B5EF4-FFF2-40B4-BE49-F238E27FC236}">
                  <a16:creationId xmlns:a16="http://schemas.microsoft.com/office/drawing/2014/main" id="{F508C1AB-8DCB-4EB2-967F-8485434D8370}"/>
                </a:ext>
              </a:extLst>
            </p:cNvPr>
            <p:cNvSpPr/>
            <p:nvPr/>
          </p:nvSpPr>
          <p:spPr>
            <a:xfrm>
              <a:off x="8239047" y="3063865"/>
              <a:ext cx="208080" cy="288980"/>
            </a:xfrm>
            <a:custGeom>
              <a:avLst/>
              <a:gdLst>
                <a:gd name="connsiteX0" fmla="*/ 185816 w 208080"/>
                <a:gd name="connsiteY0" fmla="*/ 10 h 288980"/>
                <a:gd name="connsiteX1" fmla="*/ 208041 w 208080"/>
                <a:gd name="connsiteY1" fmla="*/ 104785 h 288980"/>
                <a:gd name="connsiteX2" fmla="*/ 179466 w 208080"/>
                <a:gd name="connsiteY2" fmla="*/ 188923 h 288980"/>
                <a:gd name="connsiteX3" fmla="*/ 139778 w 208080"/>
                <a:gd name="connsiteY3" fmla="*/ 227023 h 288980"/>
                <a:gd name="connsiteX4" fmla="*/ 73103 w 208080"/>
                <a:gd name="connsiteY4" fmla="*/ 261948 h 288980"/>
                <a:gd name="connsiteX5" fmla="*/ 78 w 208080"/>
                <a:gd name="connsiteY5" fmla="*/ 288935 h 288980"/>
                <a:gd name="connsiteX6" fmla="*/ 87391 w 208080"/>
                <a:gd name="connsiteY6" fmla="*/ 255598 h 288980"/>
                <a:gd name="connsiteX7" fmla="*/ 168353 w 208080"/>
                <a:gd name="connsiteY7" fmla="*/ 177810 h 288980"/>
                <a:gd name="connsiteX8" fmla="*/ 190578 w 208080"/>
                <a:gd name="connsiteY8" fmla="*/ 98435 h 288980"/>
                <a:gd name="connsiteX9" fmla="*/ 185816 w 208080"/>
                <a:gd name="connsiteY9" fmla="*/ 10 h 28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080" h="288980">
                  <a:moveTo>
                    <a:pt x="185816" y="10"/>
                  </a:moveTo>
                  <a:cubicBezTo>
                    <a:pt x="188726" y="1068"/>
                    <a:pt x="209099" y="73300"/>
                    <a:pt x="208041" y="104785"/>
                  </a:cubicBezTo>
                  <a:cubicBezTo>
                    <a:pt x="206983" y="136270"/>
                    <a:pt x="190843" y="168550"/>
                    <a:pt x="179466" y="188923"/>
                  </a:cubicBezTo>
                  <a:cubicBezTo>
                    <a:pt x="168089" y="209296"/>
                    <a:pt x="157505" y="214852"/>
                    <a:pt x="139778" y="227023"/>
                  </a:cubicBezTo>
                  <a:cubicBezTo>
                    <a:pt x="122051" y="239194"/>
                    <a:pt x="96386" y="251629"/>
                    <a:pt x="73103" y="261948"/>
                  </a:cubicBezTo>
                  <a:cubicBezTo>
                    <a:pt x="49820" y="272267"/>
                    <a:pt x="-2303" y="289993"/>
                    <a:pt x="78" y="288935"/>
                  </a:cubicBezTo>
                  <a:cubicBezTo>
                    <a:pt x="2459" y="287877"/>
                    <a:pt x="59345" y="274119"/>
                    <a:pt x="87391" y="255598"/>
                  </a:cubicBezTo>
                  <a:cubicBezTo>
                    <a:pt x="115437" y="237077"/>
                    <a:pt x="151155" y="204004"/>
                    <a:pt x="168353" y="177810"/>
                  </a:cubicBezTo>
                  <a:cubicBezTo>
                    <a:pt x="185551" y="151616"/>
                    <a:pt x="186874" y="121454"/>
                    <a:pt x="190578" y="98435"/>
                  </a:cubicBezTo>
                  <a:cubicBezTo>
                    <a:pt x="194282" y="75416"/>
                    <a:pt x="182906" y="-1048"/>
                    <a:pt x="185816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0" name="フリーフォーム: 図形 1539">
              <a:extLst>
                <a:ext uri="{FF2B5EF4-FFF2-40B4-BE49-F238E27FC236}">
                  <a16:creationId xmlns:a16="http://schemas.microsoft.com/office/drawing/2014/main" id="{7734F03E-F6BD-4B79-B76A-07D1F636A3F2}"/>
                </a:ext>
              </a:extLst>
            </p:cNvPr>
            <p:cNvSpPr/>
            <p:nvPr/>
          </p:nvSpPr>
          <p:spPr>
            <a:xfrm>
              <a:off x="7717905" y="3349591"/>
              <a:ext cx="61663" cy="198666"/>
            </a:xfrm>
            <a:custGeom>
              <a:avLst/>
              <a:gdLst>
                <a:gd name="connsiteX0" fmla="*/ 29095 w 61663"/>
                <a:gd name="connsiteY0" fmla="*/ 34 h 198666"/>
                <a:gd name="connsiteX1" fmla="*/ 41795 w 61663"/>
                <a:gd name="connsiteY1" fmla="*/ 77822 h 198666"/>
                <a:gd name="connsiteX2" fmla="*/ 25920 w 61663"/>
                <a:gd name="connsiteY2" fmla="*/ 150847 h 198666"/>
                <a:gd name="connsiteX3" fmla="*/ 520 w 61663"/>
                <a:gd name="connsiteY3" fmla="*/ 198472 h 198666"/>
                <a:gd name="connsiteX4" fmla="*/ 51320 w 61663"/>
                <a:gd name="connsiteY4" fmla="*/ 133384 h 198666"/>
                <a:gd name="connsiteX5" fmla="*/ 60845 w 61663"/>
                <a:gd name="connsiteY5" fmla="*/ 87347 h 198666"/>
                <a:gd name="connsiteX6" fmla="*/ 29095 w 61663"/>
                <a:gd name="connsiteY6" fmla="*/ 34 h 19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63" h="198666">
                  <a:moveTo>
                    <a:pt x="29095" y="34"/>
                  </a:moveTo>
                  <a:cubicBezTo>
                    <a:pt x="25920" y="-1553"/>
                    <a:pt x="42324" y="52687"/>
                    <a:pt x="41795" y="77822"/>
                  </a:cubicBezTo>
                  <a:cubicBezTo>
                    <a:pt x="41266" y="102957"/>
                    <a:pt x="32799" y="130739"/>
                    <a:pt x="25920" y="150847"/>
                  </a:cubicBezTo>
                  <a:cubicBezTo>
                    <a:pt x="19041" y="170955"/>
                    <a:pt x="-3713" y="201382"/>
                    <a:pt x="520" y="198472"/>
                  </a:cubicBezTo>
                  <a:cubicBezTo>
                    <a:pt x="4753" y="195562"/>
                    <a:pt x="41266" y="151905"/>
                    <a:pt x="51320" y="133384"/>
                  </a:cubicBezTo>
                  <a:cubicBezTo>
                    <a:pt x="61374" y="114863"/>
                    <a:pt x="62962" y="105603"/>
                    <a:pt x="60845" y="87347"/>
                  </a:cubicBezTo>
                  <a:cubicBezTo>
                    <a:pt x="58728" y="69091"/>
                    <a:pt x="32270" y="1621"/>
                    <a:pt x="29095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1" name="フリーフォーム: 図形 1540">
              <a:extLst>
                <a:ext uri="{FF2B5EF4-FFF2-40B4-BE49-F238E27FC236}">
                  <a16:creationId xmlns:a16="http://schemas.microsoft.com/office/drawing/2014/main" id="{8E5799D2-12F0-458B-B47C-DEF7177C5527}"/>
                </a:ext>
              </a:extLst>
            </p:cNvPr>
            <p:cNvSpPr/>
            <p:nvPr/>
          </p:nvSpPr>
          <p:spPr>
            <a:xfrm>
              <a:off x="7413267" y="3495675"/>
              <a:ext cx="248010" cy="96842"/>
            </a:xfrm>
            <a:custGeom>
              <a:avLst/>
              <a:gdLst>
                <a:gd name="connsiteX0" fmla="*/ 358 w 248010"/>
                <a:gd name="connsiteY0" fmla="*/ 0 h 96842"/>
                <a:gd name="connsiteX1" fmla="*/ 92433 w 248010"/>
                <a:gd name="connsiteY1" fmla="*/ 82550 h 96842"/>
                <a:gd name="connsiteX2" fmla="*/ 151171 w 248010"/>
                <a:gd name="connsiteY2" fmla="*/ 96838 h 96842"/>
                <a:gd name="connsiteX3" fmla="*/ 248008 w 248010"/>
                <a:gd name="connsiteY3" fmla="*/ 84138 h 96842"/>
                <a:gd name="connsiteX4" fmla="*/ 147996 w 248010"/>
                <a:gd name="connsiteY4" fmla="*/ 84138 h 96842"/>
                <a:gd name="connsiteX5" fmla="*/ 128946 w 248010"/>
                <a:gd name="connsiteY5" fmla="*/ 84138 h 96842"/>
                <a:gd name="connsiteX6" fmla="*/ 358 w 248010"/>
                <a:gd name="connsiteY6" fmla="*/ 0 h 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010" h="96842">
                  <a:moveTo>
                    <a:pt x="358" y="0"/>
                  </a:moveTo>
                  <a:cubicBezTo>
                    <a:pt x="-5727" y="-265"/>
                    <a:pt x="67298" y="66410"/>
                    <a:pt x="92433" y="82550"/>
                  </a:cubicBezTo>
                  <a:cubicBezTo>
                    <a:pt x="117568" y="98690"/>
                    <a:pt x="125242" y="96573"/>
                    <a:pt x="151171" y="96838"/>
                  </a:cubicBezTo>
                  <a:cubicBezTo>
                    <a:pt x="177100" y="97103"/>
                    <a:pt x="248537" y="86255"/>
                    <a:pt x="248008" y="84138"/>
                  </a:cubicBezTo>
                  <a:cubicBezTo>
                    <a:pt x="247479" y="82021"/>
                    <a:pt x="147996" y="84138"/>
                    <a:pt x="147996" y="84138"/>
                  </a:cubicBezTo>
                  <a:cubicBezTo>
                    <a:pt x="128152" y="84138"/>
                    <a:pt x="150642" y="96573"/>
                    <a:pt x="128946" y="84138"/>
                  </a:cubicBezTo>
                  <a:cubicBezTo>
                    <a:pt x="107250" y="71703"/>
                    <a:pt x="6443" y="265"/>
                    <a:pt x="35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2" name="フリーフォーム: 図形 1541">
              <a:extLst>
                <a:ext uri="{FF2B5EF4-FFF2-40B4-BE49-F238E27FC236}">
                  <a16:creationId xmlns:a16="http://schemas.microsoft.com/office/drawing/2014/main" id="{9F263999-CFE8-4853-A776-3BD8A4159608}"/>
                </a:ext>
              </a:extLst>
            </p:cNvPr>
            <p:cNvSpPr/>
            <p:nvPr/>
          </p:nvSpPr>
          <p:spPr>
            <a:xfrm>
              <a:off x="7464396" y="3502021"/>
              <a:ext cx="171516" cy="58633"/>
            </a:xfrm>
            <a:custGeom>
              <a:avLst/>
              <a:gdLst>
                <a:gd name="connsiteX0" fmla="*/ 29 w 171516"/>
                <a:gd name="connsiteY0" fmla="*/ 4 h 58633"/>
                <a:gd name="connsiteX1" fmla="*/ 95279 w 171516"/>
                <a:gd name="connsiteY1" fmla="*/ 53979 h 58633"/>
                <a:gd name="connsiteX2" fmla="*/ 171479 w 171516"/>
                <a:gd name="connsiteY2" fmla="*/ 53979 h 58633"/>
                <a:gd name="connsiteX3" fmla="*/ 85754 w 171516"/>
                <a:gd name="connsiteY3" fmla="*/ 57154 h 58633"/>
                <a:gd name="connsiteX4" fmla="*/ 29 w 171516"/>
                <a:gd name="connsiteY4" fmla="*/ 4 h 5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516" h="58633">
                  <a:moveTo>
                    <a:pt x="29" y="4"/>
                  </a:moveTo>
                  <a:cubicBezTo>
                    <a:pt x="1616" y="-525"/>
                    <a:pt x="66704" y="44983"/>
                    <a:pt x="95279" y="53979"/>
                  </a:cubicBezTo>
                  <a:cubicBezTo>
                    <a:pt x="123854" y="62975"/>
                    <a:pt x="173066" y="53450"/>
                    <a:pt x="171479" y="53979"/>
                  </a:cubicBezTo>
                  <a:cubicBezTo>
                    <a:pt x="169892" y="54508"/>
                    <a:pt x="109831" y="61652"/>
                    <a:pt x="85754" y="57154"/>
                  </a:cubicBezTo>
                  <a:cubicBezTo>
                    <a:pt x="61677" y="52656"/>
                    <a:pt x="-1558" y="533"/>
                    <a:pt x="29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3" name="フリーフォーム: 図形 1542">
              <a:extLst>
                <a:ext uri="{FF2B5EF4-FFF2-40B4-BE49-F238E27FC236}">
                  <a16:creationId xmlns:a16="http://schemas.microsoft.com/office/drawing/2014/main" id="{AA1D8493-2D08-4638-A4F0-9AC642312732}"/>
                </a:ext>
              </a:extLst>
            </p:cNvPr>
            <p:cNvSpPr/>
            <p:nvPr/>
          </p:nvSpPr>
          <p:spPr>
            <a:xfrm>
              <a:off x="7359004" y="3516313"/>
              <a:ext cx="340324" cy="134948"/>
            </a:xfrm>
            <a:custGeom>
              <a:avLst/>
              <a:gdLst>
                <a:gd name="connsiteX0" fmla="*/ 646 w 340324"/>
                <a:gd name="connsiteY0" fmla="*/ 0 h 134948"/>
                <a:gd name="connsiteX1" fmla="*/ 46684 w 340324"/>
                <a:gd name="connsiteY1" fmla="*/ 63500 h 134948"/>
                <a:gd name="connsiteX2" fmla="*/ 156221 w 340324"/>
                <a:gd name="connsiteY2" fmla="*/ 104775 h 134948"/>
                <a:gd name="connsiteX3" fmla="*/ 262584 w 340324"/>
                <a:gd name="connsiteY3" fmla="*/ 134937 h 134948"/>
                <a:gd name="connsiteX4" fmla="*/ 321321 w 340324"/>
                <a:gd name="connsiteY4" fmla="*/ 107950 h 134948"/>
                <a:gd name="connsiteX5" fmla="*/ 338784 w 340324"/>
                <a:gd name="connsiteY5" fmla="*/ 80962 h 134948"/>
                <a:gd name="connsiteX6" fmla="*/ 287984 w 340324"/>
                <a:gd name="connsiteY6" fmla="*/ 104775 h 134948"/>
                <a:gd name="connsiteX7" fmla="*/ 205434 w 340324"/>
                <a:gd name="connsiteY7" fmla="*/ 109537 h 134948"/>
                <a:gd name="connsiteX8" fmla="*/ 76846 w 340324"/>
                <a:gd name="connsiteY8" fmla="*/ 63500 h 134948"/>
                <a:gd name="connsiteX9" fmla="*/ 646 w 340324"/>
                <a:gd name="connsiteY9" fmla="*/ 0 h 13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324" h="134948">
                  <a:moveTo>
                    <a:pt x="646" y="0"/>
                  </a:moveTo>
                  <a:cubicBezTo>
                    <a:pt x="-4381" y="0"/>
                    <a:pt x="20755" y="46038"/>
                    <a:pt x="46684" y="63500"/>
                  </a:cubicBezTo>
                  <a:cubicBezTo>
                    <a:pt x="72613" y="80962"/>
                    <a:pt x="120238" y="92869"/>
                    <a:pt x="156221" y="104775"/>
                  </a:cubicBezTo>
                  <a:cubicBezTo>
                    <a:pt x="192204" y="116681"/>
                    <a:pt x="235067" y="134408"/>
                    <a:pt x="262584" y="134937"/>
                  </a:cubicBezTo>
                  <a:cubicBezTo>
                    <a:pt x="290101" y="135466"/>
                    <a:pt x="308621" y="116946"/>
                    <a:pt x="321321" y="107950"/>
                  </a:cubicBezTo>
                  <a:cubicBezTo>
                    <a:pt x="334021" y="98954"/>
                    <a:pt x="344340" y="81491"/>
                    <a:pt x="338784" y="80962"/>
                  </a:cubicBezTo>
                  <a:cubicBezTo>
                    <a:pt x="333228" y="80433"/>
                    <a:pt x="310209" y="100013"/>
                    <a:pt x="287984" y="104775"/>
                  </a:cubicBezTo>
                  <a:cubicBezTo>
                    <a:pt x="265759" y="109538"/>
                    <a:pt x="240624" y="116416"/>
                    <a:pt x="205434" y="109537"/>
                  </a:cubicBezTo>
                  <a:cubicBezTo>
                    <a:pt x="170244" y="102658"/>
                    <a:pt x="107802" y="78581"/>
                    <a:pt x="76846" y="63500"/>
                  </a:cubicBezTo>
                  <a:cubicBezTo>
                    <a:pt x="45890" y="48419"/>
                    <a:pt x="5673" y="0"/>
                    <a:pt x="64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4" name="フリーフォーム: 図形 1543">
              <a:extLst>
                <a:ext uri="{FF2B5EF4-FFF2-40B4-BE49-F238E27FC236}">
                  <a16:creationId xmlns:a16="http://schemas.microsoft.com/office/drawing/2014/main" id="{7C72B65B-8D61-4C0E-8E2F-29176B5DC1EC}"/>
                </a:ext>
              </a:extLst>
            </p:cNvPr>
            <p:cNvSpPr/>
            <p:nvPr/>
          </p:nvSpPr>
          <p:spPr>
            <a:xfrm>
              <a:off x="7770800" y="3320726"/>
              <a:ext cx="187378" cy="61792"/>
            </a:xfrm>
            <a:custGeom>
              <a:avLst/>
              <a:gdLst>
                <a:gd name="connsiteX0" fmla="*/ 13 w 187378"/>
                <a:gd name="connsiteY0" fmla="*/ 60649 h 61792"/>
                <a:gd name="connsiteX1" fmla="*/ 123838 w 187378"/>
                <a:gd name="connsiteY1" fmla="*/ 49537 h 61792"/>
                <a:gd name="connsiteX2" fmla="*/ 187338 w 187378"/>
                <a:gd name="connsiteY2" fmla="*/ 324 h 61792"/>
                <a:gd name="connsiteX3" fmla="*/ 131775 w 187378"/>
                <a:gd name="connsiteY3" fmla="*/ 28899 h 61792"/>
                <a:gd name="connsiteX4" fmla="*/ 13 w 187378"/>
                <a:gd name="connsiteY4" fmla="*/ 60649 h 6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78" h="61792">
                  <a:moveTo>
                    <a:pt x="13" y="60649"/>
                  </a:moveTo>
                  <a:cubicBezTo>
                    <a:pt x="-1310" y="64089"/>
                    <a:pt x="92617" y="59591"/>
                    <a:pt x="123838" y="49537"/>
                  </a:cubicBezTo>
                  <a:cubicBezTo>
                    <a:pt x="155059" y="39483"/>
                    <a:pt x="186015" y="3764"/>
                    <a:pt x="187338" y="324"/>
                  </a:cubicBezTo>
                  <a:cubicBezTo>
                    <a:pt x="188661" y="-3116"/>
                    <a:pt x="157704" y="21755"/>
                    <a:pt x="131775" y="28899"/>
                  </a:cubicBezTo>
                  <a:cubicBezTo>
                    <a:pt x="105846" y="36043"/>
                    <a:pt x="1336" y="57209"/>
                    <a:pt x="13" y="606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5" name="フリーフォーム: 図形 1544">
              <a:extLst>
                <a:ext uri="{FF2B5EF4-FFF2-40B4-BE49-F238E27FC236}">
                  <a16:creationId xmlns:a16="http://schemas.microsoft.com/office/drawing/2014/main" id="{966377D6-8474-4915-8B09-57801F7AFC8E}"/>
                </a:ext>
              </a:extLst>
            </p:cNvPr>
            <p:cNvSpPr/>
            <p:nvPr/>
          </p:nvSpPr>
          <p:spPr>
            <a:xfrm>
              <a:off x="7772386" y="3135154"/>
              <a:ext cx="235692" cy="176746"/>
            </a:xfrm>
            <a:custGeom>
              <a:avLst/>
              <a:gdLst>
                <a:gd name="connsiteX0" fmla="*/ 14 w 235692"/>
                <a:gd name="connsiteY0" fmla="*/ 176371 h 176746"/>
                <a:gd name="connsiteX1" fmla="*/ 171464 w 235692"/>
                <a:gd name="connsiteY1" fmla="*/ 79534 h 176746"/>
                <a:gd name="connsiteX2" fmla="*/ 234964 w 235692"/>
                <a:gd name="connsiteY2" fmla="*/ 159 h 176746"/>
                <a:gd name="connsiteX3" fmla="*/ 203214 w 235692"/>
                <a:gd name="connsiteY3" fmla="*/ 60484 h 176746"/>
                <a:gd name="connsiteX4" fmla="*/ 161939 w 235692"/>
                <a:gd name="connsiteY4" fmla="*/ 111284 h 176746"/>
                <a:gd name="connsiteX5" fmla="*/ 14 w 235692"/>
                <a:gd name="connsiteY5" fmla="*/ 176371 h 17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692" h="176746">
                  <a:moveTo>
                    <a:pt x="14" y="176371"/>
                  </a:moveTo>
                  <a:cubicBezTo>
                    <a:pt x="1601" y="171079"/>
                    <a:pt x="132306" y="108903"/>
                    <a:pt x="171464" y="79534"/>
                  </a:cubicBezTo>
                  <a:cubicBezTo>
                    <a:pt x="210622" y="50165"/>
                    <a:pt x="229672" y="3334"/>
                    <a:pt x="234964" y="159"/>
                  </a:cubicBezTo>
                  <a:cubicBezTo>
                    <a:pt x="240256" y="-3016"/>
                    <a:pt x="215385" y="41963"/>
                    <a:pt x="203214" y="60484"/>
                  </a:cubicBezTo>
                  <a:cubicBezTo>
                    <a:pt x="191043" y="79005"/>
                    <a:pt x="193689" y="93028"/>
                    <a:pt x="161939" y="111284"/>
                  </a:cubicBezTo>
                  <a:cubicBezTo>
                    <a:pt x="130189" y="129540"/>
                    <a:pt x="-1573" y="181663"/>
                    <a:pt x="14" y="1763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6" name="フリーフォーム: 図形 1545">
              <a:extLst>
                <a:ext uri="{FF2B5EF4-FFF2-40B4-BE49-F238E27FC236}">
                  <a16:creationId xmlns:a16="http://schemas.microsoft.com/office/drawing/2014/main" id="{B55E14E8-09EC-4CE8-B0B3-6C8F2A0F2EAE}"/>
                </a:ext>
              </a:extLst>
            </p:cNvPr>
            <p:cNvSpPr/>
            <p:nvPr/>
          </p:nvSpPr>
          <p:spPr>
            <a:xfrm>
              <a:off x="8066082" y="3033578"/>
              <a:ext cx="147650" cy="244787"/>
            </a:xfrm>
            <a:custGeom>
              <a:avLst/>
              <a:gdLst>
                <a:gd name="connsiteX0" fmla="*/ 74618 w 147650"/>
                <a:gd name="connsiteY0" fmla="*/ 135 h 244787"/>
                <a:gd name="connsiteX1" fmla="*/ 134943 w 147650"/>
                <a:gd name="connsiteY1" fmla="*/ 81097 h 244787"/>
                <a:gd name="connsiteX2" fmla="*/ 100018 w 147650"/>
                <a:gd name="connsiteY2" fmla="*/ 127135 h 244787"/>
                <a:gd name="connsiteX3" fmla="*/ 6 w 147650"/>
                <a:gd name="connsiteY3" fmla="*/ 244610 h 244787"/>
                <a:gd name="connsiteX4" fmla="*/ 95256 w 147650"/>
                <a:gd name="connsiteY4" fmla="*/ 152535 h 244787"/>
                <a:gd name="connsiteX5" fmla="*/ 147643 w 147650"/>
                <a:gd name="connsiteY5" fmla="*/ 101735 h 244787"/>
                <a:gd name="connsiteX6" fmla="*/ 74618 w 147650"/>
                <a:gd name="connsiteY6" fmla="*/ 135 h 24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50" h="244787">
                  <a:moveTo>
                    <a:pt x="74618" y="135"/>
                  </a:moveTo>
                  <a:cubicBezTo>
                    <a:pt x="72501" y="-3305"/>
                    <a:pt x="130710" y="59930"/>
                    <a:pt x="134943" y="81097"/>
                  </a:cubicBezTo>
                  <a:cubicBezTo>
                    <a:pt x="139176" y="102264"/>
                    <a:pt x="122507" y="99883"/>
                    <a:pt x="100018" y="127135"/>
                  </a:cubicBezTo>
                  <a:cubicBezTo>
                    <a:pt x="77529" y="154387"/>
                    <a:pt x="800" y="240377"/>
                    <a:pt x="6" y="244610"/>
                  </a:cubicBezTo>
                  <a:cubicBezTo>
                    <a:pt x="-788" y="248843"/>
                    <a:pt x="70650" y="176347"/>
                    <a:pt x="95256" y="152535"/>
                  </a:cubicBezTo>
                  <a:cubicBezTo>
                    <a:pt x="119862" y="128723"/>
                    <a:pt x="148172" y="124754"/>
                    <a:pt x="147643" y="101735"/>
                  </a:cubicBezTo>
                  <a:cubicBezTo>
                    <a:pt x="147114" y="78716"/>
                    <a:pt x="76735" y="3575"/>
                    <a:pt x="74618" y="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7" name="フリーフォーム: 図形 1546">
              <a:extLst>
                <a:ext uri="{FF2B5EF4-FFF2-40B4-BE49-F238E27FC236}">
                  <a16:creationId xmlns:a16="http://schemas.microsoft.com/office/drawing/2014/main" id="{90A67987-7ED8-4C79-873F-3E4FBA671A33}"/>
                </a:ext>
              </a:extLst>
            </p:cNvPr>
            <p:cNvSpPr/>
            <p:nvPr/>
          </p:nvSpPr>
          <p:spPr>
            <a:xfrm>
              <a:off x="8062519" y="3019425"/>
              <a:ext cx="81067" cy="104780"/>
            </a:xfrm>
            <a:custGeom>
              <a:avLst/>
              <a:gdLst>
                <a:gd name="connsiteX0" fmla="*/ 79769 w 81067"/>
                <a:gd name="connsiteY0" fmla="*/ 0 h 104780"/>
                <a:gd name="connsiteX1" fmla="*/ 70244 w 81067"/>
                <a:gd name="connsiteY1" fmla="*/ 63500 h 104780"/>
                <a:gd name="connsiteX2" fmla="*/ 394 w 81067"/>
                <a:gd name="connsiteY2" fmla="*/ 104775 h 104780"/>
                <a:gd name="connsiteX3" fmla="*/ 40081 w 81067"/>
                <a:gd name="connsiteY3" fmla="*/ 66675 h 104780"/>
                <a:gd name="connsiteX4" fmla="*/ 79769 w 81067"/>
                <a:gd name="connsiteY4" fmla="*/ 0 h 10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67" h="104780">
                  <a:moveTo>
                    <a:pt x="79769" y="0"/>
                  </a:moveTo>
                  <a:cubicBezTo>
                    <a:pt x="81621" y="23019"/>
                    <a:pt x="83473" y="46038"/>
                    <a:pt x="70244" y="63500"/>
                  </a:cubicBezTo>
                  <a:cubicBezTo>
                    <a:pt x="57015" y="80963"/>
                    <a:pt x="5421" y="104246"/>
                    <a:pt x="394" y="104775"/>
                  </a:cubicBezTo>
                  <a:cubicBezTo>
                    <a:pt x="-4633" y="105304"/>
                    <a:pt x="40081" y="66675"/>
                    <a:pt x="40081" y="66675"/>
                  </a:cubicBezTo>
                  <a:lnTo>
                    <a:pt x="79769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8" name="フリーフォーム: 図形 1547">
              <a:extLst>
                <a:ext uri="{FF2B5EF4-FFF2-40B4-BE49-F238E27FC236}">
                  <a16:creationId xmlns:a16="http://schemas.microsoft.com/office/drawing/2014/main" id="{D9A4937C-AA79-4022-8E33-995AB83029C7}"/>
                </a:ext>
              </a:extLst>
            </p:cNvPr>
            <p:cNvSpPr/>
            <p:nvPr/>
          </p:nvSpPr>
          <p:spPr>
            <a:xfrm>
              <a:off x="7975475" y="2636540"/>
              <a:ext cx="190324" cy="388707"/>
            </a:xfrm>
            <a:custGeom>
              <a:avLst/>
              <a:gdLst>
                <a:gd name="connsiteX0" fmla="*/ 125 w 190324"/>
                <a:gd name="connsiteY0" fmla="*/ 298 h 388707"/>
                <a:gd name="connsiteX1" fmla="*/ 154113 w 190324"/>
                <a:gd name="connsiteY1" fmla="*/ 154285 h 388707"/>
                <a:gd name="connsiteX2" fmla="*/ 184275 w 190324"/>
                <a:gd name="connsiteY2" fmla="*/ 278110 h 388707"/>
                <a:gd name="connsiteX3" fmla="*/ 147763 w 190324"/>
                <a:gd name="connsiteY3" fmla="*/ 347960 h 388707"/>
                <a:gd name="connsiteX4" fmla="*/ 84263 w 190324"/>
                <a:gd name="connsiteY4" fmla="*/ 381298 h 388707"/>
                <a:gd name="connsiteX5" fmla="*/ 9650 w 190324"/>
                <a:gd name="connsiteY5" fmla="*/ 387648 h 388707"/>
                <a:gd name="connsiteX6" fmla="*/ 103313 w 190324"/>
                <a:gd name="connsiteY6" fmla="*/ 365423 h 388707"/>
                <a:gd name="connsiteX7" fmla="*/ 173163 w 190324"/>
                <a:gd name="connsiteY7" fmla="*/ 317798 h 388707"/>
                <a:gd name="connsiteX8" fmla="*/ 187450 w 190324"/>
                <a:gd name="connsiteY8" fmla="*/ 233660 h 388707"/>
                <a:gd name="connsiteX9" fmla="*/ 128713 w 190324"/>
                <a:gd name="connsiteY9" fmla="*/ 117773 h 388707"/>
                <a:gd name="connsiteX10" fmla="*/ 125 w 190324"/>
                <a:gd name="connsiteY10" fmla="*/ 298 h 38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324" h="388707">
                  <a:moveTo>
                    <a:pt x="125" y="298"/>
                  </a:moveTo>
                  <a:cubicBezTo>
                    <a:pt x="4358" y="6383"/>
                    <a:pt x="123421" y="107983"/>
                    <a:pt x="154113" y="154285"/>
                  </a:cubicBezTo>
                  <a:cubicBezTo>
                    <a:pt x="184805" y="200587"/>
                    <a:pt x="185333" y="245831"/>
                    <a:pt x="184275" y="278110"/>
                  </a:cubicBezTo>
                  <a:cubicBezTo>
                    <a:pt x="183217" y="310389"/>
                    <a:pt x="164432" y="330762"/>
                    <a:pt x="147763" y="347960"/>
                  </a:cubicBezTo>
                  <a:cubicBezTo>
                    <a:pt x="131094" y="365158"/>
                    <a:pt x="107282" y="374683"/>
                    <a:pt x="84263" y="381298"/>
                  </a:cubicBezTo>
                  <a:cubicBezTo>
                    <a:pt x="61244" y="387913"/>
                    <a:pt x="6475" y="390294"/>
                    <a:pt x="9650" y="387648"/>
                  </a:cubicBezTo>
                  <a:cubicBezTo>
                    <a:pt x="12825" y="385002"/>
                    <a:pt x="76061" y="377065"/>
                    <a:pt x="103313" y="365423"/>
                  </a:cubicBezTo>
                  <a:cubicBezTo>
                    <a:pt x="130565" y="353781"/>
                    <a:pt x="159140" y="339758"/>
                    <a:pt x="173163" y="317798"/>
                  </a:cubicBezTo>
                  <a:cubicBezTo>
                    <a:pt x="187186" y="295838"/>
                    <a:pt x="194858" y="266997"/>
                    <a:pt x="187450" y="233660"/>
                  </a:cubicBezTo>
                  <a:cubicBezTo>
                    <a:pt x="180042" y="200323"/>
                    <a:pt x="157288" y="152698"/>
                    <a:pt x="128713" y="117773"/>
                  </a:cubicBezTo>
                  <a:cubicBezTo>
                    <a:pt x="100138" y="82848"/>
                    <a:pt x="-4108" y="-5787"/>
                    <a:pt x="125" y="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49" name="フリーフォーム: 図形 1548">
              <a:extLst>
                <a:ext uri="{FF2B5EF4-FFF2-40B4-BE49-F238E27FC236}">
                  <a16:creationId xmlns:a16="http://schemas.microsoft.com/office/drawing/2014/main" id="{E831F181-EF31-4A32-A024-D7C2B8ADF011}"/>
                </a:ext>
              </a:extLst>
            </p:cNvPr>
            <p:cNvSpPr/>
            <p:nvPr/>
          </p:nvSpPr>
          <p:spPr>
            <a:xfrm>
              <a:off x="7977107" y="2712966"/>
              <a:ext cx="183730" cy="241685"/>
            </a:xfrm>
            <a:custGeom>
              <a:avLst/>
              <a:gdLst>
                <a:gd name="connsiteX0" fmla="*/ 81 w 183730"/>
                <a:gd name="connsiteY0" fmla="*/ 72 h 241685"/>
                <a:gd name="connsiteX1" fmla="*/ 136606 w 183730"/>
                <a:gd name="connsiteY1" fmla="*/ 114372 h 241685"/>
                <a:gd name="connsiteX2" fmla="*/ 168356 w 183730"/>
                <a:gd name="connsiteY2" fmla="*/ 215972 h 241685"/>
                <a:gd name="connsiteX3" fmla="*/ 171531 w 183730"/>
                <a:gd name="connsiteY3" fmla="*/ 241372 h 241685"/>
                <a:gd name="connsiteX4" fmla="*/ 181056 w 183730"/>
                <a:gd name="connsiteY4" fmla="*/ 204859 h 241685"/>
                <a:gd name="connsiteX5" fmla="*/ 117556 w 183730"/>
                <a:gd name="connsiteY5" fmla="*/ 98497 h 241685"/>
                <a:gd name="connsiteX6" fmla="*/ 81 w 183730"/>
                <a:gd name="connsiteY6" fmla="*/ 72 h 24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30" h="241685">
                  <a:moveTo>
                    <a:pt x="81" y="72"/>
                  </a:moveTo>
                  <a:cubicBezTo>
                    <a:pt x="3256" y="2718"/>
                    <a:pt x="108560" y="78389"/>
                    <a:pt x="136606" y="114372"/>
                  </a:cubicBezTo>
                  <a:cubicBezTo>
                    <a:pt x="164652" y="150355"/>
                    <a:pt x="162535" y="194805"/>
                    <a:pt x="168356" y="215972"/>
                  </a:cubicBezTo>
                  <a:cubicBezTo>
                    <a:pt x="174177" y="237139"/>
                    <a:pt x="169414" y="243224"/>
                    <a:pt x="171531" y="241372"/>
                  </a:cubicBezTo>
                  <a:cubicBezTo>
                    <a:pt x="173648" y="239520"/>
                    <a:pt x="190052" y="228671"/>
                    <a:pt x="181056" y="204859"/>
                  </a:cubicBezTo>
                  <a:cubicBezTo>
                    <a:pt x="172060" y="181047"/>
                    <a:pt x="147454" y="128924"/>
                    <a:pt x="117556" y="98497"/>
                  </a:cubicBezTo>
                  <a:cubicBezTo>
                    <a:pt x="87658" y="68070"/>
                    <a:pt x="-3094" y="-2574"/>
                    <a:pt x="81" y="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0" name="フリーフォーム: 図形 1549">
              <a:extLst>
                <a:ext uri="{FF2B5EF4-FFF2-40B4-BE49-F238E27FC236}">
                  <a16:creationId xmlns:a16="http://schemas.microsoft.com/office/drawing/2014/main" id="{96DD0B03-A71E-4B98-B772-11049C34D914}"/>
                </a:ext>
              </a:extLst>
            </p:cNvPr>
            <p:cNvSpPr/>
            <p:nvPr/>
          </p:nvSpPr>
          <p:spPr>
            <a:xfrm>
              <a:off x="7990958" y="2627422"/>
              <a:ext cx="200754" cy="417468"/>
            </a:xfrm>
            <a:custGeom>
              <a:avLst/>
              <a:gdLst>
                <a:gd name="connsiteX0" fmla="*/ 517 w 200754"/>
                <a:gd name="connsiteY0" fmla="*/ 3066 h 417468"/>
                <a:gd name="connsiteX1" fmla="*/ 138630 w 200754"/>
                <a:gd name="connsiteY1" fmla="*/ 128478 h 417468"/>
                <a:gd name="connsiteX2" fmla="*/ 178317 w 200754"/>
                <a:gd name="connsiteY2" fmla="*/ 215791 h 417468"/>
                <a:gd name="connsiteX3" fmla="*/ 194192 w 200754"/>
                <a:gd name="connsiteY3" fmla="*/ 282466 h 417468"/>
                <a:gd name="connsiteX4" fmla="*/ 173555 w 200754"/>
                <a:gd name="connsiteY4" fmla="*/ 325328 h 417468"/>
                <a:gd name="connsiteX5" fmla="*/ 137042 w 200754"/>
                <a:gd name="connsiteY5" fmla="*/ 372953 h 417468"/>
                <a:gd name="connsiteX6" fmla="*/ 65605 w 200754"/>
                <a:gd name="connsiteY6" fmla="*/ 404703 h 417468"/>
                <a:gd name="connsiteX7" fmla="*/ 17980 w 200754"/>
                <a:gd name="connsiteY7" fmla="*/ 417403 h 417468"/>
                <a:gd name="connsiteX8" fmla="*/ 91005 w 200754"/>
                <a:gd name="connsiteY8" fmla="*/ 407878 h 417468"/>
                <a:gd name="connsiteX9" fmla="*/ 159267 w 200754"/>
                <a:gd name="connsiteY9" fmla="*/ 372953 h 417468"/>
                <a:gd name="connsiteX10" fmla="*/ 194192 w 200754"/>
                <a:gd name="connsiteY10" fmla="*/ 266591 h 417468"/>
                <a:gd name="connsiteX11" fmla="*/ 517 w 200754"/>
                <a:gd name="connsiteY11" fmla="*/ 3066 h 417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754" h="417468">
                  <a:moveTo>
                    <a:pt x="517" y="3066"/>
                  </a:moveTo>
                  <a:cubicBezTo>
                    <a:pt x="-8743" y="-19953"/>
                    <a:pt x="108997" y="93024"/>
                    <a:pt x="138630" y="128478"/>
                  </a:cubicBezTo>
                  <a:cubicBezTo>
                    <a:pt x="168263" y="163932"/>
                    <a:pt x="169057" y="190126"/>
                    <a:pt x="178317" y="215791"/>
                  </a:cubicBezTo>
                  <a:cubicBezTo>
                    <a:pt x="187577" y="241456"/>
                    <a:pt x="194986" y="264210"/>
                    <a:pt x="194192" y="282466"/>
                  </a:cubicBezTo>
                  <a:cubicBezTo>
                    <a:pt x="193398" y="300722"/>
                    <a:pt x="183080" y="310247"/>
                    <a:pt x="173555" y="325328"/>
                  </a:cubicBezTo>
                  <a:cubicBezTo>
                    <a:pt x="164030" y="340409"/>
                    <a:pt x="155034" y="359724"/>
                    <a:pt x="137042" y="372953"/>
                  </a:cubicBezTo>
                  <a:cubicBezTo>
                    <a:pt x="119050" y="386182"/>
                    <a:pt x="85449" y="397295"/>
                    <a:pt x="65605" y="404703"/>
                  </a:cubicBezTo>
                  <a:cubicBezTo>
                    <a:pt x="45761" y="412111"/>
                    <a:pt x="13747" y="416874"/>
                    <a:pt x="17980" y="417403"/>
                  </a:cubicBezTo>
                  <a:cubicBezTo>
                    <a:pt x="22213" y="417932"/>
                    <a:pt x="67457" y="415286"/>
                    <a:pt x="91005" y="407878"/>
                  </a:cubicBezTo>
                  <a:cubicBezTo>
                    <a:pt x="114553" y="400470"/>
                    <a:pt x="142069" y="396501"/>
                    <a:pt x="159267" y="372953"/>
                  </a:cubicBezTo>
                  <a:cubicBezTo>
                    <a:pt x="176465" y="349405"/>
                    <a:pt x="216417" y="327180"/>
                    <a:pt x="194192" y="266591"/>
                  </a:cubicBezTo>
                  <a:cubicBezTo>
                    <a:pt x="171967" y="206002"/>
                    <a:pt x="9777" y="26085"/>
                    <a:pt x="517" y="30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1" name="フリーフォーム: 図形 1550">
              <a:extLst>
                <a:ext uri="{FF2B5EF4-FFF2-40B4-BE49-F238E27FC236}">
                  <a16:creationId xmlns:a16="http://schemas.microsoft.com/office/drawing/2014/main" id="{06ABCC03-C555-41D9-BE79-9E09509978EC}"/>
                </a:ext>
              </a:extLst>
            </p:cNvPr>
            <p:cNvSpPr/>
            <p:nvPr/>
          </p:nvSpPr>
          <p:spPr>
            <a:xfrm>
              <a:off x="7499223" y="2571518"/>
              <a:ext cx="338081" cy="397584"/>
            </a:xfrm>
            <a:custGeom>
              <a:avLst/>
              <a:gdLst>
                <a:gd name="connsiteX0" fmla="*/ 127 w 338081"/>
                <a:gd name="connsiteY0" fmla="*/ 3407 h 397584"/>
                <a:gd name="connsiteX1" fmla="*/ 98552 w 338081"/>
                <a:gd name="connsiteY1" fmla="*/ 181207 h 397584"/>
                <a:gd name="connsiteX2" fmla="*/ 128715 w 338081"/>
                <a:gd name="connsiteY2" fmla="*/ 268520 h 397584"/>
                <a:gd name="connsiteX3" fmla="*/ 176340 w 338081"/>
                <a:gd name="connsiteY3" fmla="*/ 322495 h 397584"/>
                <a:gd name="connsiteX4" fmla="*/ 336677 w 338081"/>
                <a:gd name="connsiteY4" fmla="*/ 397107 h 397584"/>
                <a:gd name="connsiteX5" fmla="*/ 249365 w 338081"/>
                <a:gd name="connsiteY5" fmla="*/ 351070 h 397584"/>
                <a:gd name="connsiteX6" fmla="*/ 160465 w 338081"/>
                <a:gd name="connsiteY6" fmla="*/ 284395 h 397584"/>
                <a:gd name="connsiteX7" fmla="*/ 112840 w 338081"/>
                <a:gd name="connsiteY7" fmla="*/ 182795 h 397584"/>
                <a:gd name="connsiteX8" fmla="*/ 77915 w 338081"/>
                <a:gd name="connsiteY8" fmla="*/ 71670 h 397584"/>
                <a:gd name="connsiteX9" fmla="*/ 127 w 338081"/>
                <a:gd name="connsiteY9" fmla="*/ 3407 h 39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081" h="397584">
                  <a:moveTo>
                    <a:pt x="127" y="3407"/>
                  </a:moveTo>
                  <a:cubicBezTo>
                    <a:pt x="3567" y="21663"/>
                    <a:pt x="77121" y="137022"/>
                    <a:pt x="98552" y="181207"/>
                  </a:cubicBezTo>
                  <a:cubicBezTo>
                    <a:pt x="119983" y="225393"/>
                    <a:pt x="115750" y="244972"/>
                    <a:pt x="128715" y="268520"/>
                  </a:cubicBezTo>
                  <a:cubicBezTo>
                    <a:pt x="141680" y="292068"/>
                    <a:pt x="141680" y="301064"/>
                    <a:pt x="176340" y="322495"/>
                  </a:cubicBezTo>
                  <a:cubicBezTo>
                    <a:pt x="211000" y="343926"/>
                    <a:pt x="324506" y="392345"/>
                    <a:pt x="336677" y="397107"/>
                  </a:cubicBezTo>
                  <a:cubicBezTo>
                    <a:pt x="348848" y="401869"/>
                    <a:pt x="278734" y="369855"/>
                    <a:pt x="249365" y="351070"/>
                  </a:cubicBezTo>
                  <a:cubicBezTo>
                    <a:pt x="219996" y="332285"/>
                    <a:pt x="183219" y="312441"/>
                    <a:pt x="160465" y="284395"/>
                  </a:cubicBezTo>
                  <a:cubicBezTo>
                    <a:pt x="137711" y="256349"/>
                    <a:pt x="126598" y="218249"/>
                    <a:pt x="112840" y="182795"/>
                  </a:cubicBezTo>
                  <a:cubicBezTo>
                    <a:pt x="99082" y="147341"/>
                    <a:pt x="92203" y="98393"/>
                    <a:pt x="77915" y="71670"/>
                  </a:cubicBezTo>
                  <a:cubicBezTo>
                    <a:pt x="63627" y="44947"/>
                    <a:pt x="-3313" y="-14849"/>
                    <a:pt x="127" y="34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2" name="フリーフォーム: 図形 1551">
              <a:extLst>
                <a:ext uri="{FF2B5EF4-FFF2-40B4-BE49-F238E27FC236}">
                  <a16:creationId xmlns:a16="http://schemas.microsoft.com/office/drawing/2014/main" id="{CE30AFB8-7865-4620-BB74-A77517B76CCA}"/>
                </a:ext>
              </a:extLst>
            </p:cNvPr>
            <p:cNvSpPr/>
            <p:nvPr/>
          </p:nvSpPr>
          <p:spPr>
            <a:xfrm>
              <a:off x="7520673" y="2282069"/>
              <a:ext cx="231723" cy="312407"/>
            </a:xfrm>
            <a:custGeom>
              <a:avLst/>
              <a:gdLst>
                <a:gd name="connsiteX0" fmla="*/ 231090 w 231723"/>
                <a:gd name="connsiteY0" fmla="*/ 756 h 312407"/>
                <a:gd name="connsiteX1" fmla="*/ 100915 w 231723"/>
                <a:gd name="connsiteY1" fmla="*/ 38856 h 312407"/>
                <a:gd name="connsiteX2" fmla="*/ 64402 w 231723"/>
                <a:gd name="connsiteY2" fmla="*/ 72194 h 312407"/>
                <a:gd name="connsiteX3" fmla="*/ 12015 w 231723"/>
                <a:gd name="connsiteY3" fmla="*/ 176969 h 312407"/>
                <a:gd name="connsiteX4" fmla="*/ 5665 w 231723"/>
                <a:gd name="connsiteY4" fmla="*/ 223006 h 312407"/>
                <a:gd name="connsiteX5" fmla="*/ 7252 w 231723"/>
                <a:gd name="connsiteY5" fmla="*/ 311906 h 312407"/>
                <a:gd name="connsiteX6" fmla="*/ 4077 w 231723"/>
                <a:gd name="connsiteY6" fmla="*/ 256344 h 312407"/>
                <a:gd name="connsiteX7" fmla="*/ 2490 w 231723"/>
                <a:gd name="connsiteY7" fmla="*/ 197606 h 312407"/>
                <a:gd name="connsiteX8" fmla="*/ 40590 w 231723"/>
                <a:gd name="connsiteY8" fmla="*/ 75369 h 312407"/>
                <a:gd name="connsiteX9" fmla="*/ 231090 w 231723"/>
                <a:gd name="connsiteY9" fmla="*/ 756 h 31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723" h="312407">
                  <a:moveTo>
                    <a:pt x="231090" y="756"/>
                  </a:moveTo>
                  <a:cubicBezTo>
                    <a:pt x="241144" y="-5329"/>
                    <a:pt x="128696" y="26950"/>
                    <a:pt x="100915" y="38856"/>
                  </a:cubicBezTo>
                  <a:cubicBezTo>
                    <a:pt x="73134" y="50762"/>
                    <a:pt x="79219" y="49175"/>
                    <a:pt x="64402" y="72194"/>
                  </a:cubicBezTo>
                  <a:cubicBezTo>
                    <a:pt x="49585" y="95213"/>
                    <a:pt x="21805" y="151834"/>
                    <a:pt x="12015" y="176969"/>
                  </a:cubicBezTo>
                  <a:cubicBezTo>
                    <a:pt x="2225" y="202104"/>
                    <a:pt x="6459" y="200517"/>
                    <a:pt x="5665" y="223006"/>
                  </a:cubicBezTo>
                  <a:cubicBezTo>
                    <a:pt x="4871" y="245495"/>
                    <a:pt x="7517" y="306350"/>
                    <a:pt x="7252" y="311906"/>
                  </a:cubicBezTo>
                  <a:cubicBezTo>
                    <a:pt x="6987" y="317462"/>
                    <a:pt x="4871" y="275394"/>
                    <a:pt x="4077" y="256344"/>
                  </a:cubicBezTo>
                  <a:cubicBezTo>
                    <a:pt x="3283" y="237294"/>
                    <a:pt x="-3595" y="227768"/>
                    <a:pt x="2490" y="197606"/>
                  </a:cubicBezTo>
                  <a:cubicBezTo>
                    <a:pt x="8575" y="167444"/>
                    <a:pt x="6459" y="106325"/>
                    <a:pt x="40590" y="75369"/>
                  </a:cubicBezTo>
                  <a:cubicBezTo>
                    <a:pt x="74721" y="44413"/>
                    <a:pt x="221036" y="6841"/>
                    <a:pt x="231090" y="7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3" name="フリーフォーム: 図形 1552">
              <a:extLst>
                <a:ext uri="{FF2B5EF4-FFF2-40B4-BE49-F238E27FC236}">
                  <a16:creationId xmlns:a16="http://schemas.microsoft.com/office/drawing/2014/main" id="{7A09F9EC-0E8D-4155-8C76-15A4D37CD292}"/>
                </a:ext>
              </a:extLst>
            </p:cNvPr>
            <p:cNvSpPr/>
            <p:nvPr/>
          </p:nvSpPr>
          <p:spPr>
            <a:xfrm>
              <a:off x="7584717" y="2301786"/>
              <a:ext cx="282962" cy="636771"/>
            </a:xfrm>
            <a:custGeom>
              <a:avLst/>
              <a:gdLst>
                <a:gd name="connsiteX0" fmla="*/ 132121 w 282962"/>
                <a:gd name="connsiteY0" fmla="*/ 89 h 636771"/>
                <a:gd name="connsiteX1" fmla="*/ 38458 w 282962"/>
                <a:gd name="connsiteY1" fmla="*/ 122327 h 636771"/>
                <a:gd name="connsiteX2" fmla="*/ 32108 w 282962"/>
                <a:gd name="connsiteY2" fmla="*/ 154077 h 636771"/>
                <a:gd name="connsiteX3" fmla="*/ 25758 w 282962"/>
                <a:gd name="connsiteY3" fmla="*/ 265202 h 636771"/>
                <a:gd name="connsiteX4" fmla="*/ 67033 w 282962"/>
                <a:gd name="connsiteY4" fmla="*/ 330289 h 636771"/>
                <a:gd name="connsiteX5" fmla="*/ 90846 w 282962"/>
                <a:gd name="connsiteY5" fmla="*/ 400139 h 636771"/>
                <a:gd name="connsiteX6" fmla="*/ 114658 w 282962"/>
                <a:gd name="connsiteY6" fmla="*/ 473164 h 636771"/>
                <a:gd name="connsiteX7" fmla="*/ 147996 w 282962"/>
                <a:gd name="connsiteY7" fmla="*/ 550952 h 636771"/>
                <a:gd name="connsiteX8" fmla="*/ 219433 w 282962"/>
                <a:gd name="connsiteY8" fmla="*/ 600164 h 636771"/>
                <a:gd name="connsiteX9" fmla="*/ 282933 w 282962"/>
                <a:gd name="connsiteY9" fmla="*/ 636677 h 636771"/>
                <a:gd name="connsiteX10" fmla="*/ 225783 w 282962"/>
                <a:gd name="connsiteY10" fmla="*/ 608102 h 636771"/>
                <a:gd name="connsiteX11" fmla="*/ 98783 w 282962"/>
                <a:gd name="connsiteY11" fmla="*/ 533489 h 636771"/>
                <a:gd name="connsiteX12" fmla="*/ 3533 w 282962"/>
                <a:gd name="connsiteY12" fmla="*/ 233452 h 636771"/>
                <a:gd name="connsiteX13" fmla="*/ 30521 w 282962"/>
                <a:gd name="connsiteY13" fmla="*/ 104864 h 636771"/>
                <a:gd name="connsiteX14" fmla="*/ 132121 w 282962"/>
                <a:gd name="connsiteY14" fmla="*/ 89 h 63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62" h="636771">
                  <a:moveTo>
                    <a:pt x="132121" y="89"/>
                  </a:moveTo>
                  <a:cubicBezTo>
                    <a:pt x="133444" y="3000"/>
                    <a:pt x="55127" y="96662"/>
                    <a:pt x="38458" y="122327"/>
                  </a:cubicBezTo>
                  <a:cubicBezTo>
                    <a:pt x="21789" y="147992"/>
                    <a:pt x="34225" y="130264"/>
                    <a:pt x="32108" y="154077"/>
                  </a:cubicBezTo>
                  <a:cubicBezTo>
                    <a:pt x="29991" y="177890"/>
                    <a:pt x="19937" y="235833"/>
                    <a:pt x="25758" y="265202"/>
                  </a:cubicBezTo>
                  <a:cubicBezTo>
                    <a:pt x="31579" y="294571"/>
                    <a:pt x="56185" y="307799"/>
                    <a:pt x="67033" y="330289"/>
                  </a:cubicBezTo>
                  <a:cubicBezTo>
                    <a:pt x="77881" y="352779"/>
                    <a:pt x="82908" y="376327"/>
                    <a:pt x="90846" y="400139"/>
                  </a:cubicBezTo>
                  <a:cubicBezTo>
                    <a:pt x="98783" y="423952"/>
                    <a:pt x="105133" y="448029"/>
                    <a:pt x="114658" y="473164"/>
                  </a:cubicBezTo>
                  <a:cubicBezTo>
                    <a:pt x="124183" y="498299"/>
                    <a:pt x="130534" y="529785"/>
                    <a:pt x="147996" y="550952"/>
                  </a:cubicBezTo>
                  <a:cubicBezTo>
                    <a:pt x="165458" y="572119"/>
                    <a:pt x="196944" y="585877"/>
                    <a:pt x="219433" y="600164"/>
                  </a:cubicBezTo>
                  <a:cubicBezTo>
                    <a:pt x="241923" y="614452"/>
                    <a:pt x="281875" y="635354"/>
                    <a:pt x="282933" y="636677"/>
                  </a:cubicBezTo>
                  <a:cubicBezTo>
                    <a:pt x="283991" y="638000"/>
                    <a:pt x="256475" y="625300"/>
                    <a:pt x="225783" y="608102"/>
                  </a:cubicBezTo>
                  <a:cubicBezTo>
                    <a:pt x="195091" y="590904"/>
                    <a:pt x="135825" y="595931"/>
                    <a:pt x="98783" y="533489"/>
                  </a:cubicBezTo>
                  <a:cubicBezTo>
                    <a:pt x="61741" y="471047"/>
                    <a:pt x="14910" y="304889"/>
                    <a:pt x="3533" y="233452"/>
                  </a:cubicBezTo>
                  <a:cubicBezTo>
                    <a:pt x="-7844" y="162015"/>
                    <a:pt x="10148" y="143493"/>
                    <a:pt x="30521" y="104864"/>
                  </a:cubicBezTo>
                  <a:cubicBezTo>
                    <a:pt x="50894" y="66235"/>
                    <a:pt x="130798" y="-2822"/>
                    <a:pt x="132121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4" name="フリーフォーム: 図形 1553">
              <a:extLst>
                <a:ext uri="{FF2B5EF4-FFF2-40B4-BE49-F238E27FC236}">
                  <a16:creationId xmlns:a16="http://schemas.microsoft.com/office/drawing/2014/main" id="{0DD10E50-3221-46D6-A453-EA4121F26519}"/>
                </a:ext>
              </a:extLst>
            </p:cNvPr>
            <p:cNvSpPr/>
            <p:nvPr/>
          </p:nvSpPr>
          <p:spPr>
            <a:xfrm>
              <a:off x="7688256" y="2345801"/>
              <a:ext cx="203176" cy="572519"/>
            </a:xfrm>
            <a:custGeom>
              <a:avLst/>
              <a:gdLst>
                <a:gd name="connsiteX0" fmla="*/ 7 w 203176"/>
                <a:gd name="connsiteY0" fmla="*/ 524 h 572519"/>
                <a:gd name="connsiteX1" fmla="*/ 144469 w 203176"/>
                <a:gd name="connsiteY1" fmla="*/ 211662 h 572519"/>
                <a:gd name="connsiteX2" fmla="*/ 177807 w 203176"/>
                <a:gd name="connsiteY2" fmla="*/ 448199 h 572519"/>
                <a:gd name="connsiteX3" fmla="*/ 158757 w 203176"/>
                <a:gd name="connsiteY3" fmla="*/ 572024 h 572519"/>
                <a:gd name="connsiteX4" fmla="*/ 187332 w 203176"/>
                <a:gd name="connsiteY4" fmla="*/ 486299 h 572519"/>
                <a:gd name="connsiteX5" fmla="*/ 201619 w 203176"/>
                <a:gd name="connsiteY5" fmla="*/ 356124 h 572519"/>
                <a:gd name="connsiteX6" fmla="*/ 150819 w 203176"/>
                <a:gd name="connsiteY6" fmla="*/ 157687 h 572519"/>
                <a:gd name="connsiteX7" fmla="*/ 7 w 203176"/>
                <a:gd name="connsiteY7" fmla="*/ 524 h 57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176" h="572519">
                  <a:moveTo>
                    <a:pt x="7" y="524"/>
                  </a:moveTo>
                  <a:cubicBezTo>
                    <a:pt x="-1051" y="9520"/>
                    <a:pt x="114836" y="137050"/>
                    <a:pt x="144469" y="211662"/>
                  </a:cubicBezTo>
                  <a:cubicBezTo>
                    <a:pt x="174102" y="286274"/>
                    <a:pt x="175426" y="388139"/>
                    <a:pt x="177807" y="448199"/>
                  </a:cubicBezTo>
                  <a:cubicBezTo>
                    <a:pt x="180188" y="508259"/>
                    <a:pt x="157170" y="565674"/>
                    <a:pt x="158757" y="572024"/>
                  </a:cubicBezTo>
                  <a:cubicBezTo>
                    <a:pt x="160345" y="578374"/>
                    <a:pt x="180188" y="522282"/>
                    <a:pt x="187332" y="486299"/>
                  </a:cubicBezTo>
                  <a:cubicBezTo>
                    <a:pt x="194476" y="450316"/>
                    <a:pt x="207705" y="410893"/>
                    <a:pt x="201619" y="356124"/>
                  </a:cubicBezTo>
                  <a:cubicBezTo>
                    <a:pt x="195534" y="301355"/>
                    <a:pt x="180452" y="214837"/>
                    <a:pt x="150819" y="157687"/>
                  </a:cubicBezTo>
                  <a:cubicBezTo>
                    <a:pt x="121186" y="100537"/>
                    <a:pt x="1065" y="-8472"/>
                    <a:pt x="7" y="5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5" name="フリーフォーム: 図形 1554">
              <a:extLst>
                <a:ext uri="{FF2B5EF4-FFF2-40B4-BE49-F238E27FC236}">
                  <a16:creationId xmlns:a16="http://schemas.microsoft.com/office/drawing/2014/main" id="{CCA593BD-EC14-41A2-9E5E-E193F21A5479}"/>
                </a:ext>
              </a:extLst>
            </p:cNvPr>
            <p:cNvSpPr/>
            <p:nvPr/>
          </p:nvSpPr>
          <p:spPr>
            <a:xfrm>
              <a:off x="7764238" y="2293317"/>
              <a:ext cx="183821" cy="706634"/>
            </a:xfrm>
            <a:custGeom>
              <a:avLst/>
              <a:gdLst>
                <a:gd name="connsiteX0" fmla="*/ 225 w 183821"/>
                <a:gd name="connsiteY0" fmla="*/ 2208 h 706634"/>
                <a:gd name="connsiteX1" fmla="*/ 128812 w 183821"/>
                <a:gd name="connsiteY1" fmla="*/ 210171 h 706634"/>
                <a:gd name="connsiteX2" fmla="*/ 182787 w 183821"/>
                <a:gd name="connsiteY2" fmla="*/ 429246 h 706634"/>
                <a:gd name="connsiteX3" fmla="*/ 162150 w 183821"/>
                <a:gd name="connsiteY3" fmla="*/ 570533 h 706634"/>
                <a:gd name="connsiteX4" fmla="*/ 135162 w 183821"/>
                <a:gd name="connsiteY4" fmla="*/ 703883 h 706634"/>
                <a:gd name="connsiteX5" fmla="*/ 147862 w 183821"/>
                <a:gd name="connsiteY5" fmla="*/ 645146 h 706634"/>
                <a:gd name="connsiteX6" fmla="*/ 170087 w 183821"/>
                <a:gd name="connsiteY6" fmla="*/ 465758 h 706634"/>
                <a:gd name="connsiteX7" fmla="*/ 155800 w 183821"/>
                <a:gd name="connsiteY7" fmla="*/ 259383 h 706634"/>
                <a:gd name="connsiteX8" fmla="*/ 147862 w 183821"/>
                <a:gd name="connsiteY8" fmla="*/ 216521 h 706634"/>
                <a:gd name="connsiteX9" fmla="*/ 98650 w 183821"/>
                <a:gd name="connsiteY9" fmla="*/ 106983 h 706634"/>
                <a:gd name="connsiteX10" fmla="*/ 225 w 183821"/>
                <a:gd name="connsiteY10" fmla="*/ 2208 h 70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821" h="706634">
                  <a:moveTo>
                    <a:pt x="225" y="2208"/>
                  </a:moveTo>
                  <a:cubicBezTo>
                    <a:pt x="5252" y="19406"/>
                    <a:pt x="98385" y="138998"/>
                    <a:pt x="128812" y="210171"/>
                  </a:cubicBezTo>
                  <a:cubicBezTo>
                    <a:pt x="159239" y="281344"/>
                    <a:pt x="177231" y="369186"/>
                    <a:pt x="182787" y="429246"/>
                  </a:cubicBezTo>
                  <a:cubicBezTo>
                    <a:pt x="188343" y="489306"/>
                    <a:pt x="170087" y="524760"/>
                    <a:pt x="162150" y="570533"/>
                  </a:cubicBezTo>
                  <a:cubicBezTo>
                    <a:pt x="154213" y="616306"/>
                    <a:pt x="137543" y="691448"/>
                    <a:pt x="135162" y="703883"/>
                  </a:cubicBezTo>
                  <a:cubicBezTo>
                    <a:pt x="132781" y="716318"/>
                    <a:pt x="142041" y="684833"/>
                    <a:pt x="147862" y="645146"/>
                  </a:cubicBezTo>
                  <a:cubicBezTo>
                    <a:pt x="153683" y="605459"/>
                    <a:pt x="168764" y="530052"/>
                    <a:pt x="170087" y="465758"/>
                  </a:cubicBezTo>
                  <a:cubicBezTo>
                    <a:pt x="171410" y="401464"/>
                    <a:pt x="159504" y="300922"/>
                    <a:pt x="155800" y="259383"/>
                  </a:cubicBezTo>
                  <a:cubicBezTo>
                    <a:pt x="152096" y="217844"/>
                    <a:pt x="157387" y="241921"/>
                    <a:pt x="147862" y="216521"/>
                  </a:cubicBezTo>
                  <a:cubicBezTo>
                    <a:pt x="138337" y="191121"/>
                    <a:pt x="121669" y="141114"/>
                    <a:pt x="98650" y="106983"/>
                  </a:cubicBezTo>
                  <a:cubicBezTo>
                    <a:pt x="75631" y="72852"/>
                    <a:pt x="-4802" y="-14990"/>
                    <a:pt x="225" y="22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6" name="フリーフォーム: 図形 1555">
              <a:extLst>
                <a:ext uri="{FF2B5EF4-FFF2-40B4-BE49-F238E27FC236}">
                  <a16:creationId xmlns:a16="http://schemas.microsoft.com/office/drawing/2014/main" id="{32F2F9DB-B6AF-4B41-8129-A61FFA45B6BB}"/>
                </a:ext>
              </a:extLst>
            </p:cNvPr>
            <p:cNvSpPr/>
            <p:nvPr/>
          </p:nvSpPr>
          <p:spPr>
            <a:xfrm>
              <a:off x="6496031" y="2711414"/>
              <a:ext cx="511354" cy="746741"/>
            </a:xfrm>
            <a:custGeom>
              <a:avLst/>
              <a:gdLst>
                <a:gd name="connsiteX0" fmla="*/ 511194 w 511354"/>
                <a:gd name="connsiteY0" fmla="*/ 36 h 746741"/>
                <a:gd name="connsiteX1" fmla="*/ 457219 w 511354"/>
                <a:gd name="connsiteY1" fmla="*/ 246099 h 746741"/>
                <a:gd name="connsiteX2" fmla="*/ 319107 w 511354"/>
                <a:gd name="connsiteY2" fmla="*/ 433424 h 746741"/>
                <a:gd name="connsiteX3" fmla="*/ 155594 w 511354"/>
                <a:gd name="connsiteY3" fmla="*/ 615986 h 746741"/>
                <a:gd name="connsiteX4" fmla="*/ 3194 w 511354"/>
                <a:gd name="connsiteY4" fmla="*/ 742986 h 746741"/>
                <a:gd name="connsiteX5" fmla="*/ 65107 w 511354"/>
                <a:gd name="connsiteY5" fmla="*/ 696949 h 746741"/>
                <a:gd name="connsiteX6" fmla="*/ 217507 w 511354"/>
                <a:gd name="connsiteY6" fmla="*/ 533436 h 746741"/>
                <a:gd name="connsiteX7" fmla="*/ 358794 w 511354"/>
                <a:gd name="connsiteY7" fmla="*/ 373099 h 746741"/>
                <a:gd name="connsiteX8" fmla="*/ 442932 w 511354"/>
                <a:gd name="connsiteY8" fmla="*/ 228636 h 746741"/>
                <a:gd name="connsiteX9" fmla="*/ 511194 w 511354"/>
                <a:gd name="connsiteY9" fmla="*/ 36 h 7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354" h="746741">
                  <a:moveTo>
                    <a:pt x="511194" y="36"/>
                  </a:moveTo>
                  <a:cubicBezTo>
                    <a:pt x="513575" y="2946"/>
                    <a:pt x="489233" y="173868"/>
                    <a:pt x="457219" y="246099"/>
                  </a:cubicBezTo>
                  <a:cubicBezTo>
                    <a:pt x="425204" y="318330"/>
                    <a:pt x="369378" y="371776"/>
                    <a:pt x="319107" y="433424"/>
                  </a:cubicBezTo>
                  <a:cubicBezTo>
                    <a:pt x="268836" y="495072"/>
                    <a:pt x="208246" y="564392"/>
                    <a:pt x="155594" y="615986"/>
                  </a:cubicBezTo>
                  <a:cubicBezTo>
                    <a:pt x="102942" y="667580"/>
                    <a:pt x="18275" y="729492"/>
                    <a:pt x="3194" y="742986"/>
                  </a:cubicBezTo>
                  <a:cubicBezTo>
                    <a:pt x="-11887" y="756480"/>
                    <a:pt x="29388" y="731874"/>
                    <a:pt x="65107" y="696949"/>
                  </a:cubicBezTo>
                  <a:cubicBezTo>
                    <a:pt x="100826" y="662024"/>
                    <a:pt x="168559" y="587411"/>
                    <a:pt x="217507" y="533436"/>
                  </a:cubicBezTo>
                  <a:cubicBezTo>
                    <a:pt x="266455" y="479461"/>
                    <a:pt x="321223" y="423899"/>
                    <a:pt x="358794" y="373099"/>
                  </a:cubicBezTo>
                  <a:cubicBezTo>
                    <a:pt x="396365" y="322299"/>
                    <a:pt x="414622" y="287373"/>
                    <a:pt x="442932" y="228636"/>
                  </a:cubicBezTo>
                  <a:cubicBezTo>
                    <a:pt x="471242" y="169899"/>
                    <a:pt x="508813" y="-2874"/>
                    <a:pt x="511194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7" name="フリーフォーム: 図形 1556">
              <a:extLst>
                <a:ext uri="{FF2B5EF4-FFF2-40B4-BE49-F238E27FC236}">
                  <a16:creationId xmlns:a16="http://schemas.microsoft.com/office/drawing/2014/main" id="{8FAC3E38-0122-4BFE-9FA8-0E654B743E53}"/>
                </a:ext>
              </a:extLst>
            </p:cNvPr>
            <p:cNvSpPr/>
            <p:nvPr/>
          </p:nvSpPr>
          <p:spPr>
            <a:xfrm>
              <a:off x="7013064" y="2706596"/>
              <a:ext cx="122193" cy="150925"/>
            </a:xfrm>
            <a:custGeom>
              <a:avLst/>
              <a:gdLst>
                <a:gd name="connsiteX0" fmla="*/ 511 w 122193"/>
                <a:gd name="connsiteY0" fmla="*/ 92 h 150925"/>
                <a:gd name="connsiteX1" fmla="*/ 113224 w 122193"/>
                <a:gd name="connsiteY1" fmla="*/ 95342 h 150925"/>
                <a:gd name="connsiteX2" fmla="*/ 113224 w 122193"/>
                <a:gd name="connsiteY2" fmla="*/ 150904 h 150925"/>
                <a:gd name="connsiteX3" fmla="*/ 97349 w 122193"/>
                <a:gd name="connsiteY3" fmla="*/ 101692 h 150925"/>
                <a:gd name="connsiteX4" fmla="*/ 71949 w 122193"/>
                <a:gd name="connsiteY4" fmla="*/ 77879 h 150925"/>
                <a:gd name="connsiteX5" fmla="*/ 511 w 122193"/>
                <a:gd name="connsiteY5" fmla="*/ 92 h 15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93" h="150925">
                  <a:moveTo>
                    <a:pt x="511" y="92"/>
                  </a:moveTo>
                  <a:cubicBezTo>
                    <a:pt x="7390" y="3003"/>
                    <a:pt x="94439" y="70207"/>
                    <a:pt x="113224" y="95342"/>
                  </a:cubicBezTo>
                  <a:cubicBezTo>
                    <a:pt x="132010" y="120477"/>
                    <a:pt x="115870" y="149846"/>
                    <a:pt x="113224" y="150904"/>
                  </a:cubicBezTo>
                  <a:cubicBezTo>
                    <a:pt x="110578" y="151962"/>
                    <a:pt x="104228" y="113863"/>
                    <a:pt x="97349" y="101692"/>
                  </a:cubicBezTo>
                  <a:cubicBezTo>
                    <a:pt x="90470" y="89521"/>
                    <a:pt x="85707" y="91902"/>
                    <a:pt x="71949" y="77879"/>
                  </a:cubicBezTo>
                  <a:cubicBezTo>
                    <a:pt x="58191" y="63856"/>
                    <a:pt x="-6368" y="-2819"/>
                    <a:pt x="511" y="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8" name="フリーフォーム: 図形 1557">
              <a:extLst>
                <a:ext uri="{FF2B5EF4-FFF2-40B4-BE49-F238E27FC236}">
                  <a16:creationId xmlns:a16="http://schemas.microsoft.com/office/drawing/2014/main" id="{27591496-B13A-4652-B8ED-78686785686C}"/>
                </a:ext>
              </a:extLst>
            </p:cNvPr>
            <p:cNvSpPr/>
            <p:nvPr/>
          </p:nvSpPr>
          <p:spPr>
            <a:xfrm>
              <a:off x="6877667" y="2965270"/>
              <a:ext cx="177482" cy="234957"/>
            </a:xfrm>
            <a:custGeom>
              <a:avLst/>
              <a:gdLst>
                <a:gd name="connsiteX0" fmla="*/ 175596 w 177482"/>
                <a:gd name="connsiteY0" fmla="*/ 180 h 234957"/>
                <a:gd name="connsiteX1" fmla="*/ 94633 w 177482"/>
                <a:gd name="connsiteY1" fmla="*/ 117655 h 234957"/>
                <a:gd name="connsiteX2" fmla="*/ 2558 w 177482"/>
                <a:gd name="connsiteY2" fmla="*/ 233543 h 234957"/>
                <a:gd name="connsiteX3" fmla="*/ 35896 w 177482"/>
                <a:gd name="connsiteY3" fmla="*/ 176393 h 234957"/>
                <a:gd name="connsiteX4" fmla="*/ 142258 w 177482"/>
                <a:gd name="connsiteY4" fmla="*/ 92255 h 234957"/>
                <a:gd name="connsiteX5" fmla="*/ 175596 w 177482"/>
                <a:gd name="connsiteY5" fmla="*/ 180 h 23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482" h="234957">
                  <a:moveTo>
                    <a:pt x="175596" y="180"/>
                  </a:moveTo>
                  <a:cubicBezTo>
                    <a:pt x="167659" y="4413"/>
                    <a:pt x="123473" y="78761"/>
                    <a:pt x="94633" y="117655"/>
                  </a:cubicBezTo>
                  <a:cubicBezTo>
                    <a:pt x="65793" y="156549"/>
                    <a:pt x="12347" y="223753"/>
                    <a:pt x="2558" y="233543"/>
                  </a:cubicBezTo>
                  <a:cubicBezTo>
                    <a:pt x="-7231" y="243333"/>
                    <a:pt x="12613" y="199941"/>
                    <a:pt x="35896" y="176393"/>
                  </a:cubicBezTo>
                  <a:cubicBezTo>
                    <a:pt x="59179" y="152845"/>
                    <a:pt x="119239" y="117126"/>
                    <a:pt x="142258" y="92255"/>
                  </a:cubicBezTo>
                  <a:cubicBezTo>
                    <a:pt x="165277" y="67384"/>
                    <a:pt x="183533" y="-4053"/>
                    <a:pt x="175596" y="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59" name="フリーフォーム: 図形 1558">
              <a:extLst>
                <a:ext uri="{FF2B5EF4-FFF2-40B4-BE49-F238E27FC236}">
                  <a16:creationId xmlns:a16="http://schemas.microsoft.com/office/drawing/2014/main" id="{F3BA8C18-94EE-45CD-A543-DE2531F33E6C}"/>
                </a:ext>
              </a:extLst>
            </p:cNvPr>
            <p:cNvSpPr/>
            <p:nvPr/>
          </p:nvSpPr>
          <p:spPr>
            <a:xfrm>
              <a:off x="5894374" y="3333335"/>
              <a:ext cx="212874" cy="138501"/>
            </a:xfrm>
            <a:custGeom>
              <a:avLst/>
              <a:gdLst>
                <a:gd name="connsiteX0" fmla="*/ 14 w 212874"/>
                <a:gd name="connsiteY0" fmla="*/ 415 h 138501"/>
                <a:gd name="connsiteX1" fmla="*/ 120664 w 212874"/>
                <a:gd name="connsiteY1" fmla="*/ 35340 h 138501"/>
                <a:gd name="connsiteX2" fmla="*/ 211151 w 212874"/>
                <a:gd name="connsiteY2" fmla="*/ 136940 h 138501"/>
                <a:gd name="connsiteX3" fmla="*/ 176226 w 212874"/>
                <a:gd name="connsiteY3" fmla="*/ 94078 h 138501"/>
                <a:gd name="connsiteX4" fmla="*/ 128601 w 212874"/>
                <a:gd name="connsiteY4" fmla="*/ 54390 h 138501"/>
                <a:gd name="connsiteX5" fmla="*/ 14 w 212874"/>
                <a:gd name="connsiteY5" fmla="*/ 415 h 13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874" h="138501">
                  <a:moveTo>
                    <a:pt x="14" y="415"/>
                  </a:moveTo>
                  <a:cubicBezTo>
                    <a:pt x="-1309" y="-2760"/>
                    <a:pt x="85475" y="12586"/>
                    <a:pt x="120664" y="35340"/>
                  </a:cubicBezTo>
                  <a:cubicBezTo>
                    <a:pt x="155854" y="58094"/>
                    <a:pt x="201891" y="127150"/>
                    <a:pt x="211151" y="136940"/>
                  </a:cubicBezTo>
                  <a:cubicBezTo>
                    <a:pt x="220411" y="146730"/>
                    <a:pt x="189984" y="107836"/>
                    <a:pt x="176226" y="94078"/>
                  </a:cubicBezTo>
                  <a:cubicBezTo>
                    <a:pt x="162468" y="80320"/>
                    <a:pt x="152943" y="67619"/>
                    <a:pt x="128601" y="54390"/>
                  </a:cubicBezTo>
                  <a:cubicBezTo>
                    <a:pt x="104259" y="41161"/>
                    <a:pt x="1337" y="3590"/>
                    <a:pt x="14" y="4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0" name="フリーフォーム: 図形 1559">
              <a:extLst>
                <a:ext uri="{FF2B5EF4-FFF2-40B4-BE49-F238E27FC236}">
                  <a16:creationId xmlns:a16="http://schemas.microsoft.com/office/drawing/2014/main" id="{9374534A-09D3-4D32-A350-D33D1100323F}"/>
                </a:ext>
              </a:extLst>
            </p:cNvPr>
            <p:cNvSpPr/>
            <p:nvPr/>
          </p:nvSpPr>
          <p:spPr>
            <a:xfrm>
              <a:off x="5859889" y="3393021"/>
              <a:ext cx="286980" cy="134124"/>
            </a:xfrm>
            <a:custGeom>
              <a:avLst/>
              <a:gdLst>
                <a:gd name="connsiteX0" fmla="*/ 1161 w 286980"/>
                <a:gd name="connsiteY0" fmla="*/ 2642 h 134124"/>
                <a:gd name="connsiteX1" fmla="*/ 97999 w 286980"/>
                <a:gd name="connsiteY1" fmla="*/ 16929 h 134124"/>
                <a:gd name="connsiteX2" fmla="*/ 280561 w 286980"/>
                <a:gd name="connsiteY2" fmla="*/ 131229 h 134124"/>
                <a:gd name="connsiteX3" fmla="*/ 237699 w 286980"/>
                <a:gd name="connsiteY3" fmla="*/ 94717 h 134124"/>
                <a:gd name="connsiteX4" fmla="*/ 159911 w 286980"/>
                <a:gd name="connsiteY4" fmla="*/ 37567 h 134124"/>
                <a:gd name="connsiteX5" fmla="*/ 1161 w 286980"/>
                <a:gd name="connsiteY5" fmla="*/ 2642 h 13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980" h="134124">
                  <a:moveTo>
                    <a:pt x="1161" y="2642"/>
                  </a:moveTo>
                  <a:cubicBezTo>
                    <a:pt x="-9158" y="-798"/>
                    <a:pt x="51432" y="-4502"/>
                    <a:pt x="97999" y="16929"/>
                  </a:cubicBezTo>
                  <a:cubicBezTo>
                    <a:pt x="144566" y="38360"/>
                    <a:pt x="257278" y="118264"/>
                    <a:pt x="280561" y="131229"/>
                  </a:cubicBezTo>
                  <a:cubicBezTo>
                    <a:pt x="303844" y="144194"/>
                    <a:pt x="257807" y="110327"/>
                    <a:pt x="237699" y="94717"/>
                  </a:cubicBezTo>
                  <a:cubicBezTo>
                    <a:pt x="217591" y="79107"/>
                    <a:pt x="196159" y="53971"/>
                    <a:pt x="159911" y="37567"/>
                  </a:cubicBezTo>
                  <a:cubicBezTo>
                    <a:pt x="123663" y="21163"/>
                    <a:pt x="11480" y="6082"/>
                    <a:pt x="1161" y="26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1" name="フリーフォーム: 図形 1560">
              <a:extLst>
                <a:ext uri="{FF2B5EF4-FFF2-40B4-BE49-F238E27FC236}">
                  <a16:creationId xmlns:a16="http://schemas.microsoft.com/office/drawing/2014/main" id="{90E620BC-801D-49F2-9FAF-FB6390135F0F}"/>
                </a:ext>
              </a:extLst>
            </p:cNvPr>
            <p:cNvSpPr/>
            <p:nvPr/>
          </p:nvSpPr>
          <p:spPr>
            <a:xfrm>
              <a:off x="5857517" y="3338480"/>
              <a:ext cx="240443" cy="252455"/>
            </a:xfrm>
            <a:custGeom>
              <a:avLst/>
              <a:gdLst>
                <a:gd name="connsiteX0" fmla="*/ 51158 w 240443"/>
                <a:gd name="connsiteY0" fmla="*/ 33 h 252455"/>
                <a:gd name="connsiteX1" fmla="*/ 3533 w 240443"/>
                <a:gd name="connsiteY1" fmla="*/ 71470 h 252455"/>
                <a:gd name="connsiteX2" fmla="*/ 8296 w 240443"/>
                <a:gd name="connsiteY2" fmla="*/ 103220 h 252455"/>
                <a:gd name="connsiteX3" fmla="*/ 46396 w 240443"/>
                <a:gd name="connsiteY3" fmla="*/ 174658 h 252455"/>
                <a:gd name="connsiteX4" fmla="*/ 147996 w 240443"/>
                <a:gd name="connsiteY4" fmla="*/ 220695 h 252455"/>
                <a:gd name="connsiteX5" fmla="*/ 240071 w 240443"/>
                <a:gd name="connsiteY5" fmla="*/ 252445 h 252455"/>
                <a:gd name="connsiteX6" fmla="*/ 176571 w 240443"/>
                <a:gd name="connsiteY6" fmla="*/ 217520 h 252455"/>
                <a:gd name="connsiteX7" fmla="*/ 82908 w 240443"/>
                <a:gd name="connsiteY7" fmla="*/ 176245 h 252455"/>
                <a:gd name="connsiteX8" fmla="*/ 46396 w 240443"/>
                <a:gd name="connsiteY8" fmla="*/ 146083 h 252455"/>
                <a:gd name="connsiteX9" fmla="*/ 14646 w 240443"/>
                <a:gd name="connsiteY9" fmla="*/ 80995 h 252455"/>
                <a:gd name="connsiteX10" fmla="*/ 51158 w 240443"/>
                <a:gd name="connsiteY10" fmla="*/ 33 h 25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443" h="252455">
                  <a:moveTo>
                    <a:pt x="51158" y="33"/>
                  </a:moveTo>
                  <a:cubicBezTo>
                    <a:pt x="49306" y="-1554"/>
                    <a:pt x="10677" y="54272"/>
                    <a:pt x="3533" y="71470"/>
                  </a:cubicBezTo>
                  <a:cubicBezTo>
                    <a:pt x="-3611" y="88668"/>
                    <a:pt x="1152" y="86022"/>
                    <a:pt x="8296" y="103220"/>
                  </a:cubicBezTo>
                  <a:cubicBezTo>
                    <a:pt x="15440" y="120418"/>
                    <a:pt x="23113" y="155079"/>
                    <a:pt x="46396" y="174658"/>
                  </a:cubicBezTo>
                  <a:cubicBezTo>
                    <a:pt x="69679" y="194237"/>
                    <a:pt x="115717" y="207731"/>
                    <a:pt x="147996" y="220695"/>
                  </a:cubicBezTo>
                  <a:cubicBezTo>
                    <a:pt x="180275" y="233659"/>
                    <a:pt x="235309" y="252974"/>
                    <a:pt x="240071" y="252445"/>
                  </a:cubicBezTo>
                  <a:cubicBezTo>
                    <a:pt x="244834" y="251916"/>
                    <a:pt x="202765" y="230220"/>
                    <a:pt x="176571" y="217520"/>
                  </a:cubicBezTo>
                  <a:cubicBezTo>
                    <a:pt x="150377" y="204820"/>
                    <a:pt x="104604" y="188151"/>
                    <a:pt x="82908" y="176245"/>
                  </a:cubicBezTo>
                  <a:cubicBezTo>
                    <a:pt x="61212" y="164339"/>
                    <a:pt x="57773" y="161958"/>
                    <a:pt x="46396" y="146083"/>
                  </a:cubicBezTo>
                  <a:cubicBezTo>
                    <a:pt x="35019" y="130208"/>
                    <a:pt x="16233" y="102691"/>
                    <a:pt x="14646" y="80995"/>
                  </a:cubicBezTo>
                  <a:cubicBezTo>
                    <a:pt x="13059" y="59299"/>
                    <a:pt x="53010" y="1620"/>
                    <a:pt x="51158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2" name="フリーフォーム: 図形 1561">
              <a:extLst>
                <a:ext uri="{FF2B5EF4-FFF2-40B4-BE49-F238E27FC236}">
                  <a16:creationId xmlns:a16="http://schemas.microsoft.com/office/drawing/2014/main" id="{0A3AD68F-6C54-40F4-87C8-AD5A14D58C55}"/>
                </a:ext>
              </a:extLst>
            </p:cNvPr>
            <p:cNvSpPr/>
            <p:nvPr/>
          </p:nvSpPr>
          <p:spPr>
            <a:xfrm>
              <a:off x="5954711" y="3441672"/>
              <a:ext cx="147649" cy="73344"/>
            </a:xfrm>
            <a:custGeom>
              <a:avLst/>
              <a:gdLst>
                <a:gd name="connsiteX0" fmla="*/ 2 w 147649"/>
                <a:gd name="connsiteY0" fmla="*/ 28 h 73344"/>
                <a:gd name="connsiteX1" fmla="*/ 103189 w 147649"/>
                <a:gd name="connsiteY1" fmla="*/ 55591 h 73344"/>
                <a:gd name="connsiteX2" fmla="*/ 147639 w 147649"/>
                <a:gd name="connsiteY2" fmla="*/ 73053 h 73344"/>
                <a:gd name="connsiteX3" fmla="*/ 100014 w 147649"/>
                <a:gd name="connsiteY3" fmla="*/ 63528 h 73344"/>
                <a:gd name="connsiteX4" fmla="*/ 2 w 147649"/>
                <a:gd name="connsiteY4" fmla="*/ 28 h 7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49" h="73344">
                  <a:moveTo>
                    <a:pt x="2" y="28"/>
                  </a:moveTo>
                  <a:cubicBezTo>
                    <a:pt x="531" y="-1295"/>
                    <a:pt x="78583" y="43420"/>
                    <a:pt x="103189" y="55591"/>
                  </a:cubicBezTo>
                  <a:cubicBezTo>
                    <a:pt x="127795" y="67762"/>
                    <a:pt x="148168" y="71730"/>
                    <a:pt x="147639" y="73053"/>
                  </a:cubicBezTo>
                  <a:cubicBezTo>
                    <a:pt x="147110" y="74376"/>
                    <a:pt x="121181" y="71201"/>
                    <a:pt x="100014" y="63528"/>
                  </a:cubicBezTo>
                  <a:cubicBezTo>
                    <a:pt x="78847" y="55855"/>
                    <a:pt x="-527" y="1351"/>
                    <a:pt x="2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3" name="フリーフォーム: 図形 1562">
              <a:extLst>
                <a:ext uri="{FF2B5EF4-FFF2-40B4-BE49-F238E27FC236}">
                  <a16:creationId xmlns:a16="http://schemas.microsoft.com/office/drawing/2014/main" id="{8F8876FE-06DD-42E1-9856-E78C9D49170F}"/>
                </a:ext>
              </a:extLst>
            </p:cNvPr>
            <p:cNvSpPr/>
            <p:nvPr/>
          </p:nvSpPr>
          <p:spPr>
            <a:xfrm>
              <a:off x="5997000" y="3074903"/>
              <a:ext cx="141945" cy="288286"/>
            </a:xfrm>
            <a:custGeom>
              <a:avLst/>
              <a:gdLst>
                <a:gd name="connsiteX0" fmla="*/ 13275 w 141945"/>
                <a:gd name="connsiteY0" fmla="*/ 85 h 288286"/>
                <a:gd name="connsiteX1" fmla="*/ 6925 w 141945"/>
                <a:gd name="connsiteY1" fmla="*/ 79460 h 288286"/>
                <a:gd name="connsiteX2" fmla="*/ 84713 w 141945"/>
                <a:gd name="connsiteY2" fmla="*/ 201697 h 288286"/>
                <a:gd name="connsiteX3" fmla="*/ 141863 w 141945"/>
                <a:gd name="connsiteY3" fmla="*/ 287422 h 288286"/>
                <a:gd name="connsiteX4" fmla="*/ 95825 w 141945"/>
                <a:gd name="connsiteY4" fmla="*/ 239797 h 288286"/>
                <a:gd name="connsiteX5" fmla="*/ 32325 w 141945"/>
                <a:gd name="connsiteY5" fmla="*/ 142960 h 288286"/>
                <a:gd name="connsiteX6" fmla="*/ 575 w 141945"/>
                <a:gd name="connsiteY6" fmla="*/ 93747 h 288286"/>
                <a:gd name="connsiteX7" fmla="*/ 13275 w 141945"/>
                <a:gd name="connsiteY7" fmla="*/ 85 h 28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45" h="288286">
                  <a:moveTo>
                    <a:pt x="13275" y="85"/>
                  </a:moveTo>
                  <a:cubicBezTo>
                    <a:pt x="14333" y="-2296"/>
                    <a:pt x="-4981" y="45858"/>
                    <a:pt x="6925" y="79460"/>
                  </a:cubicBezTo>
                  <a:cubicBezTo>
                    <a:pt x="18831" y="113062"/>
                    <a:pt x="62223" y="167037"/>
                    <a:pt x="84713" y="201697"/>
                  </a:cubicBezTo>
                  <a:cubicBezTo>
                    <a:pt x="107203" y="236357"/>
                    <a:pt x="140011" y="281072"/>
                    <a:pt x="141863" y="287422"/>
                  </a:cubicBezTo>
                  <a:cubicBezTo>
                    <a:pt x="143715" y="293772"/>
                    <a:pt x="114081" y="263874"/>
                    <a:pt x="95825" y="239797"/>
                  </a:cubicBezTo>
                  <a:cubicBezTo>
                    <a:pt x="77569" y="215720"/>
                    <a:pt x="32325" y="142960"/>
                    <a:pt x="32325" y="142960"/>
                  </a:cubicBezTo>
                  <a:cubicBezTo>
                    <a:pt x="16450" y="118618"/>
                    <a:pt x="4279" y="114120"/>
                    <a:pt x="575" y="93747"/>
                  </a:cubicBezTo>
                  <a:cubicBezTo>
                    <a:pt x="-3129" y="73374"/>
                    <a:pt x="12217" y="2466"/>
                    <a:pt x="13275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4" name="フリーフォーム: 図形 1563">
              <a:extLst>
                <a:ext uri="{FF2B5EF4-FFF2-40B4-BE49-F238E27FC236}">
                  <a16:creationId xmlns:a16="http://schemas.microsoft.com/office/drawing/2014/main" id="{8954026C-F093-475F-9D16-716E0B3E2A0A}"/>
                </a:ext>
              </a:extLst>
            </p:cNvPr>
            <p:cNvSpPr/>
            <p:nvPr/>
          </p:nvSpPr>
          <p:spPr>
            <a:xfrm>
              <a:off x="6035042" y="3074985"/>
              <a:ext cx="119736" cy="266796"/>
            </a:xfrm>
            <a:custGeom>
              <a:avLst/>
              <a:gdLst>
                <a:gd name="connsiteX0" fmla="*/ 10158 w 119736"/>
                <a:gd name="connsiteY0" fmla="*/ 3 h 266796"/>
                <a:gd name="connsiteX1" fmla="*/ 13333 w 119736"/>
                <a:gd name="connsiteY1" fmla="*/ 96840 h 266796"/>
                <a:gd name="connsiteX2" fmla="*/ 62546 w 119736"/>
                <a:gd name="connsiteY2" fmla="*/ 182565 h 266796"/>
                <a:gd name="connsiteX3" fmla="*/ 119696 w 119736"/>
                <a:gd name="connsiteY3" fmla="*/ 266703 h 266796"/>
                <a:gd name="connsiteX4" fmla="*/ 70483 w 119736"/>
                <a:gd name="connsiteY4" fmla="*/ 196853 h 266796"/>
                <a:gd name="connsiteX5" fmla="*/ 3808 w 119736"/>
                <a:gd name="connsiteY5" fmla="*/ 93665 h 266796"/>
                <a:gd name="connsiteX6" fmla="*/ 10158 w 119736"/>
                <a:gd name="connsiteY6" fmla="*/ 3 h 26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736" h="266796">
                  <a:moveTo>
                    <a:pt x="10158" y="3"/>
                  </a:moveTo>
                  <a:cubicBezTo>
                    <a:pt x="11745" y="532"/>
                    <a:pt x="4602" y="66413"/>
                    <a:pt x="13333" y="96840"/>
                  </a:cubicBezTo>
                  <a:cubicBezTo>
                    <a:pt x="22064" y="127267"/>
                    <a:pt x="44819" y="154255"/>
                    <a:pt x="62546" y="182565"/>
                  </a:cubicBezTo>
                  <a:cubicBezTo>
                    <a:pt x="80273" y="210876"/>
                    <a:pt x="118373" y="264322"/>
                    <a:pt x="119696" y="266703"/>
                  </a:cubicBezTo>
                  <a:cubicBezTo>
                    <a:pt x="121019" y="269084"/>
                    <a:pt x="89798" y="225693"/>
                    <a:pt x="70483" y="196853"/>
                  </a:cubicBezTo>
                  <a:cubicBezTo>
                    <a:pt x="51168" y="168013"/>
                    <a:pt x="14656" y="122505"/>
                    <a:pt x="3808" y="93665"/>
                  </a:cubicBezTo>
                  <a:cubicBezTo>
                    <a:pt x="-7040" y="64825"/>
                    <a:pt x="8571" y="-526"/>
                    <a:pt x="10158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5" name="フリーフォーム: 図形 1564">
              <a:extLst>
                <a:ext uri="{FF2B5EF4-FFF2-40B4-BE49-F238E27FC236}">
                  <a16:creationId xmlns:a16="http://schemas.microsoft.com/office/drawing/2014/main" id="{14468585-D7B7-43DA-97A4-47DB74AA9D89}"/>
                </a:ext>
              </a:extLst>
            </p:cNvPr>
            <p:cNvSpPr/>
            <p:nvPr/>
          </p:nvSpPr>
          <p:spPr>
            <a:xfrm>
              <a:off x="5962651" y="3072712"/>
              <a:ext cx="155599" cy="415227"/>
            </a:xfrm>
            <a:custGeom>
              <a:avLst/>
              <a:gdLst>
                <a:gd name="connsiteX0" fmla="*/ 42862 w 155599"/>
                <a:gd name="connsiteY0" fmla="*/ 2276 h 415227"/>
                <a:gd name="connsiteX1" fmla="*/ 4762 w 155599"/>
                <a:gd name="connsiteY1" fmla="*/ 72126 h 415227"/>
                <a:gd name="connsiteX2" fmla="*/ 4762 w 155599"/>
                <a:gd name="connsiteY2" fmla="*/ 154676 h 415227"/>
                <a:gd name="connsiteX3" fmla="*/ 42862 w 155599"/>
                <a:gd name="connsiteY3" fmla="*/ 251513 h 415227"/>
                <a:gd name="connsiteX4" fmla="*/ 153987 w 155599"/>
                <a:gd name="connsiteY4" fmla="*/ 413438 h 415227"/>
                <a:gd name="connsiteX5" fmla="*/ 106362 w 155599"/>
                <a:gd name="connsiteY5" fmla="*/ 334063 h 415227"/>
                <a:gd name="connsiteX6" fmla="*/ 71437 w 155599"/>
                <a:gd name="connsiteY6" fmla="*/ 270563 h 415227"/>
                <a:gd name="connsiteX7" fmla="*/ 12699 w 155599"/>
                <a:gd name="connsiteY7" fmla="*/ 159438 h 415227"/>
                <a:gd name="connsiteX8" fmla="*/ 42862 w 155599"/>
                <a:gd name="connsiteY8" fmla="*/ 2276 h 41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99" h="415227">
                  <a:moveTo>
                    <a:pt x="42862" y="2276"/>
                  </a:moveTo>
                  <a:cubicBezTo>
                    <a:pt x="41539" y="-12276"/>
                    <a:pt x="11112" y="46726"/>
                    <a:pt x="4762" y="72126"/>
                  </a:cubicBezTo>
                  <a:cubicBezTo>
                    <a:pt x="-1588" y="97526"/>
                    <a:pt x="-1588" y="124778"/>
                    <a:pt x="4762" y="154676"/>
                  </a:cubicBezTo>
                  <a:cubicBezTo>
                    <a:pt x="11112" y="184574"/>
                    <a:pt x="17991" y="208386"/>
                    <a:pt x="42862" y="251513"/>
                  </a:cubicBezTo>
                  <a:cubicBezTo>
                    <a:pt x="67733" y="294640"/>
                    <a:pt x="143404" y="399680"/>
                    <a:pt x="153987" y="413438"/>
                  </a:cubicBezTo>
                  <a:cubicBezTo>
                    <a:pt x="164570" y="427196"/>
                    <a:pt x="120120" y="357875"/>
                    <a:pt x="106362" y="334063"/>
                  </a:cubicBezTo>
                  <a:cubicBezTo>
                    <a:pt x="92604" y="310251"/>
                    <a:pt x="71437" y="270563"/>
                    <a:pt x="71437" y="270563"/>
                  </a:cubicBezTo>
                  <a:cubicBezTo>
                    <a:pt x="55827" y="241459"/>
                    <a:pt x="20636" y="200184"/>
                    <a:pt x="12699" y="159438"/>
                  </a:cubicBezTo>
                  <a:cubicBezTo>
                    <a:pt x="4762" y="118692"/>
                    <a:pt x="44185" y="16828"/>
                    <a:pt x="42862" y="2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6" name="フリーフォーム: 図形 1565">
              <a:extLst>
                <a:ext uri="{FF2B5EF4-FFF2-40B4-BE49-F238E27FC236}">
                  <a16:creationId xmlns:a16="http://schemas.microsoft.com/office/drawing/2014/main" id="{D0B849D0-A105-406A-8A5E-A7174ADBB98E}"/>
                </a:ext>
              </a:extLst>
            </p:cNvPr>
            <p:cNvSpPr/>
            <p:nvPr/>
          </p:nvSpPr>
          <p:spPr>
            <a:xfrm>
              <a:off x="5814275" y="2925559"/>
              <a:ext cx="156365" cy="390269"/>
            </a:xfrm>
            <a:custGeom>
              <a:avLst/>
              <a:gdLst>
                <a:gd name="connsiteX0" fmla="*/ 11850 w 156365"/>
                <a:gd name="connsiteY0" fmla="*/ 204 h 390269"/>
                <a:gd name="connsiteX1" fmla="*/ 738 w 156365"/>
                <a:gd name="connsiteY1" fmla="*/ 198641 h 390269"/>
                <a:gd name="connsiteX2" fmla="*/ 35663 w 156365"/>
                <a:gd name="connsiteY2" fmla="*/ 338341 h 390269"/>
                <a:gd name="connsiteX3" fmla="*/ 76938 w 156365"/>
                <a:gd name="connsiteY3" fmla="*/ 382791 h 390269"/>
                <a:gd name="connsiteX4" fmla="*/ 122975 w 156365"/>
                <a:gd name="connsiteY4" fmla="*/ 366916 h 390269"/>
                <a:gd name="connsiteX5" fmla="*/ 156313 w 156365"/>
                <a:gd name="connsiteY5" fmla="*/ 317704 h 390269"/>
                <a:gd name="connsiteX6" fmla="*/ 129325 w 156365"/>
                <a:gd name="connsiteY6" fmla="*/ 376441 h 390269"/>
                <a:gd name="connsiteX7" fmla="*/ 78525 w 156365"/>
                <a:gd name="connsiteY7" fmla="*/ 385966 h 390269"/>
                <a:gd name="connsiteX8" fmla="*/ 40425 w 156365"/>
                <a:gd name="connsiteY8" fmla="*/ 319291 h 390269"/>
                <a:gd name="connsiteX9" fmla="*/ 11850 w 156365"/>
                <a:gd name="connsiteY9" fmla="*/ 163716 h 390269"/>
                <a:gd name="connsiteX10" fmla="*/ 11850 w 156365"/>
                <a:gd name="connsiteY10" fmla="*/ 204 h 39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365" h="390269">
                  <a:moveTo>
                    <a:pt x="11850" y="204"/>
                  </a:moveTo>
                  <a:cubicBezTo>
                    <a:pt x="9998" y="6025"/>
                    <a:pt x="-3231" y="142285"/>
                    <a:pt x="738" y="198641"/>
                  </a:cubicBezTo>
                  <a:cubicBezTo>
                    <a:pt x="4707" y="254997"/>
                    <a:pt x="22963" y="307649"/>
                    <a:pt x="35663" y="338341"/>
                  </a:cubicBezTo>
                  <a:cubicBezTo>
                    <a:pt x="48363" y="369033"/>
                    <a:pt x="62386" y="378028"/>
                    <a:pt x="76938" y="382791"/>
                  </a:cubicBezTo>
                  <a:cubicBezTo>
                    <a:pt x="91490" y="387554"/>
                    <a:pt x="109746" y="377764"/>
                    <a:pt x="122975" y="366916"/>
                  </a:cubicBezTo>
                  <a:cubicBezTo>
                    <a:pt x="136204" y="356068"/>
                    <a:pt x="155255" y="316116"/>
                    <a:pt x="156313" y="317704"/>
                  </a:cubicBezTo>
                  <a:cubicBezTo>
                    <a:pt x="157371" y="319292"/>
                    <a:pt x="142290" y="365064"/>
                    <a:pt x="129325" y="376441"/>
                  </a:cubicBezTo>
                  <a:cubicBezTo>
                    <a:pt x="116360" y="387818"/>
                    <a:pt x="93342" y="395491"/>
                    <a:pt x="78525" y="385966"/>
                  </a:cubicBezTo>
                  <a:cubicBezTo>
                    <a:pt x="63708" y="376441"/>
                    <a:pt x="51537" y="356333"/>
                    <a:pt x="40425" y="319291"/>
                  </a:cubicBezTo>
                  <a:cubicBezTo>
                    <a:pt x="29313" y="282249"/>
                    <a:pt x="17406" y="212929"/>
                    <a:pt x="11850" y="163716"/>
                  </a:cubicBezTo>
                  <a:cubicBezTo>
                    <a:pt x="6294" y="114504"/>
                    <a:pt x="13702" y="-5617"/>
                    <a:pt x="11850" y="2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7" name="フリーフォーム: 図形 1566">
              <a:extLst>
                <a:ext uri="{FF2B5EF4-FFF2-40B4-BE49-F238E27FC236}">
                  <a16:creationId xmlns:a16="http://schemas.microsoft.com/office/drawing/2014/main" id="{6DFCA590-3E42-4AC6-A6E5-3ACA0F55E924}"/>
                </a:ext>
              </a:extLst>
            </p:cNvPr>
            <p:cNvSpPr/>
            <p:nvPr/>
          </p:nvSpPr>
          <p:spPr>
            <a:xfrm>
              <a:off x="5858896" y="2963629"/>
              <a:ext cx="65704" cy="311396"/>
            </a:xfrm>
            <a:custGeom>
              <a:avLst/>
              <a:gdLst>
                <a:gd name="connsiteX0" fmla="*/ 5329 w 65704"/>
                <a:gd name="connsiteY0" fmla="*/ 1821 h 311396"/>
                <a:gd name="connsiteX1" fmla="*/ 2154 w 65704"/>
                <a:gd name="connsiteY1" fmla="*/ 93896 h 311396"/>
                <a:gd name="connsiteX2" fmla="*/ 40254 w 65704"/>
                <a:gd name="connsiteY2" fmla="*/ 247884 h 311396"/>
                <a:gd name="connsiteX3" fmla="*/ 65654 w 65704"/>
                <a:gd name="connsiteY3" fmla="*/ 311384 h 311396"/>
                <a:gd name="connsiteX4" fmla="*/ 33904 w 65704"/>
                <a:gd name="connsiteY4" fmla="*/ 252646 h 311396"/>
                <a:gd name="connsiteX5" fmla="*/ 10092 w 65704"/>
                <a:gd name="connsiteY5" fmla="*/ 174859 h 311396"/>
                <a:gd name="connsiteX6" fmla="*/ 5329 w 65704"/>
                <a:gd name="connsiteY6" fmla="*/ 1821 h 3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04" h="311396">
                  <a:moveTo>
                    <a:pt x="5329" y="1821"/>
                  </a:moveTo>
                  <a:cubicBezTo>
                    <a:pt x="4006" y="-11673"/>
                    <a:pt x="-3667" y="52885"/>
                    <a:pt x="2154" y="93896"/>
                  </a:cubicBezTo>
                  <a:cubicBezTo>
                    <a:pt x="7975" y="134907"/>
                    <a:pt x="29671" y="211636"/>
                    <a:pt x="40254" y="247884"/>
                  </a:cubicBezTo>
                  <a:cubicBezTo>
                    <a:pt x="50837" y="284132"/>
                    <a:pt x="66712" y="310590"/>
                    <a:pt x="65654" y="311384"/>
                  </a:cubicBezTo>
                  <a:cubicBezTo>
                    <a:pt x="64596" y="312178"/>
                    <a:pt x="43164" y="275400"/>
                    <a:pt x="33904" y="252646"/>
                  </a:cubicBezTo>
                  <a:cubicBezTo>
                    <a:pt x="24644" y="229892"/>
                    <a:pt x="16442" y="212430"/>
                    <a:pt x="10092" y="174859"/>
                  </a:cubicBezTo>
                  <a:cubicBezTo>
                    <a:pt x="3742" y="137288"/>
                    <a:pt x="6652" y="15315"/>
                    <a:pt x="5329" y="18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8" name="フリーフォーム: 図形 1567">
              <a:extLst>
                <a:ext uri="{FF2B5EF4-FFF2-40B4-BE49-F238E27FC236}">
                  <a16:creationId xmlns:a16="http://schemas.microsoft.com/office/drawing/2014/main" id="{EFE647E2-32C8-42CC-B695-1DD9F3D05B8C}"/>
                </a:ext>
              </a:extLst>
            </p:cNvPr>
            <p:cNvSpPr/>
            <p:nvPr/>
          </p:nvSpPr>
          <p:spPr>
            <a:xfrm>
              <a:off x="5763854" y="3136637"/>
              <a:ext cx="60846" cy="206439"/>
            </a:xfrm>
            <a:custGeom>
              <a:avLst/>
              <a:gdLst>
                <a:gd name="connsiteX0" fmla="*/ 60684 w 60846"/>
                <a:gd name="connsiteY0" fmla="*/ 263 h 206439"/>
                <a:gd name="connsiteX1" fmla="*/ 17821 w 60846"/>
                <a:gd name="connsiteY1" fmla="*/ 76463 h 206439"/>
                <a:gd name="connsiteX2" fmla="*/ 8296 w 60846"/>
                <a:gd name="connsiteY2" fmla="*/ 119326 h 206439"/>
                <a:gd name="connsiteX3" fmla="*/ 41634 w 60846"/>
                <a:gd name="connsiteY3" fmla="*/ 197113 h 206439"/>
                <a:gd name="connsiteX4" fmla="*/ 46396 w 60846"/>
                <a:gd name="connsiteY4" fmla="*/ 200288 h 206439"/>
                <a:gd name="connsiteX5" fmla="*/ 43221 w 60846"/>
                <a:gd name="connsiteY5" fmla="*/ 154251 h 206439"/>
                <a:gd name="connsiteX6" fmla="*/ 44809 w 60846"/>
                <a:gd name="connsiteY6" fmla="*/ 81226 h 206439"/>
                <a:gd name="connsiteX7" fmla="*/ 30521 w 60846"/>
                <a:gd name="connsiteY7" fmla="*/ 138376 h 206439"/>
                <a:gd name="connsiteX8" fmla="*/ 20996 w 60846"/>
                <a:gd name="connsiteY8" fmla="*/ 151076 h 206439"/>
                <a:gd name="connsiteX9" fmla="*/ 359 w 60846"/>
                <a:gd name="connsiteY9" fmla="*/ 105038 h 206439"/>
                <a:gd name="connsiteX10" fmla="*/ 60684 w 60846"/>
                <a:gd name="connsiteY10" fmla="*/ 263 h 2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46" h="206439">
                  <a:moveTo>
                    <a:pt x="60684" y="263"/>
                  </a:moveTo>
                  <a:cubicBezTo>
                    <a:pt x="63594" y="-4499"/>
                    <a:pt x="26552" y="56619"/>
                    <a:pt x="17821" y="76463"/>
                  </a:cubicBezTo>
                  <a:cubicBezTo>
                    <a:pt x="9090" y="96307"/>
                    <a:pt x="4327" y="99218"/>
                    <a:pt x="8296" y="119326"/>
                  </a:cubicBezTo>
                  <a:cubicBezTo>
                    <a:pt x="12265" y="139434"/>
                    <a:pt x="35284" y="183619"/>
                    <a:pt x="41634" y="197113"/>
                  </a:cubicBezTo>
                  <a:cubicBezTo>
                    <a:pt x="47984" y="210607"/>
                    <a:pt x="46132" y="207432"/>
                    <a:pt x="46396" y="200288"/>
                  </a:cubicBezTo>
                  <a:cubicBezTo>
                    <a:pt x="46660" y="193144"/>
                    <a:pt x="43485" y="174095"/>
                    <a:pt x="43221" y="154251"/>
                  </a:cubicBezTo>
                  <a:cubicBezTo>
                    <a:pt x="42956" y="134407"/>
                    <a:pt x="46926" y="83872"/>
                    <a:pt x="44809" y="81226"/>
                  </a:cubicBezTo>
                  <a:cubicBezTo>
                    <a:pt x="42692" y="78580"/>
                    <a:pt x="34490" y="126734"/>
                    <a:pt x="30521" y="138376"/>
                  </a:cubicBezTo>
                  <a:cubicBezTo>
                    <a:pt x="26552" y="150018"/>
                    <a:pt x="26023" y="156632"/>
                    <a:pt x="20996" y="151076"/>
                  </a:cubicBezTo>
                  <a:cubicBezTo>
                    <a:pt x="15969" y="145520"/>
                    <a:pt x="-2816" y="126998"/>
                    <a:pt x="359" y="105038"/>
                  </a:cubicBezTo>
                  <a:cubicBezTo>
                    <a:pt x="3534" y="83078"/>
                    <a:pt x="57774" y="5025"/>
                    <a:pt x="60684" y="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69" name="フリーフォーム: 図形 1568">
              <a:extLst>
                <a:ext uri="{FF2B5EF4-FFF2-40B4-BE49-F238E27FC236}">
                  <a16:creationId xmlns:a16="http://schemas.microsoft.com/office/drawing/2014/main" id="{08AF940C-E52C-48DC-A11B-89A53FE1CC0F}"/>
                </a:ext>
              </a:extLst>
            </p:cNvPr>
            <p:cNvSpPr/>
            <p:nvPr/>
          </p:nvSpPr>
          <p:spPr>
            <a:xfrm>
              <a:off x="5879743" y="3092858"/>
              <a:ext cx="92171" cy="160425"/>
            </a:xfrm>
            <a:custGeom>
              <a:avLst/>
              <a:gdLst>
                <a:gd name="connsiteX0" fmla="*/ 357 w 92171"/>
                <a:gd name="connsiteY0" fmla="*/ 1180 h 160425"/>
                <a:gd name="connsiteX1" fmla="*/ 51157 w 92171"/>
                <a:gd name="connsiteY1" fmla="*/ 7530 h 160425"/>
                <a:gd name="connsiteX2" fmla="*/ 68620 w 92171"/>
                <a:gd name="connsiteY2" fmla="*/ 48805 h 160425"/>
                <a:gd name="connsiteX3" fmla="*/ 55920 w 92171"/>
                <a:gd name="connsiteY3" fmla="*/ 159930 h 160425"/>
                <a:gd name="connsiteX4" fmla="*/ 90845 w 92171"/>
                <a:gd name="connsiteY4" fmla="*/ 86905 h 160425"/>
                <a:gd name="connsiteX5" fmla="*/ 79732 w 92171"/>
                <a:gd name="connsiteY5" fmla="*/ 21817 h 160425"/>
                <a:gd name="connsiteX6" fmla="*/ 357 w 92171"/>
                <a:gd name="connsiteY6" fmla="*/ 1180 h 16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171" h="160425">
                  <a:moveTo>
                    <a:pt x="357" y="1180"/>
                  </a:moveTo>
                  <a:cubicBezTo>
                    <a:pt x="-4405" y="-1201"/>
                    <a:pt x="39780" y="-407"/>
                    <a:pt x="51157" y="7530"/>
                  </a:cubicBezTo>
                  <a:cubicBezTo>
                    <a:pt x="62534" y="15467"/>
                    <a:pt x="67826" y="23405"/>
                    <a:pt x="68620" y="48805"/>
                  </a:cubicBezTo>
                  <a:cubicBezTo>
                    <a:pt x="69414" y="74205"/>
                    <a:pt x="52216" y="153580"/>
                    <a:pt x="55920" y="159930"/>
                  </a:cubicBezTo>
                  <a:cubicBezTo>
                    <a:pt x="59624" y="166280"/>
                    <a:pt x="86876" y="109924"/>
                    <a:pt x="90845" y="86905"/>
                  </a:cubicBezTo>
                  <a:cubicBezTo>
                    <a:pt x="94814" y="63886"/>
                    <a:pt x="89522" y="35840"/>
                    <a:pt x="79732" y="21817"/>
                  </a:cubicBezTo>
                  <a:cubicBezTo>
                    <a:pt x="69942" y="7794"/>
                    <a:pt x="5119" y="3561"/>
                    <a:pt x="357" y="1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0" name="フリーフォーム: 図形 1569">
              <a:extLst>
                <a:ext uri="{FF2B5EF4-FFF2-40B4-BE49-F238E27FC236}">
                  <a16:creationId xmlns:a16="http://schemas.microsoft.com/office/drawing/2014/main" id="{F05A7261-A2F4-46AA-B3EE-E838A041E23C}"/>
                </a:ext>
              </a:extLst>
            </p:cNvPr>
            <p:cNvSpPr/>
            <p:nvPr/>
          </p:nvSpPr>
          <p:spPr>
            <a:xfrm>
              <a:off x="5698452" y="2882460"/>
              <a:ext cx="69162" cy="326292"/>
            </a:xfrm>
            <a:custGeom>
              <a:avLst/>
              <a:gdLst>
                <a:gd name="connsiteX0" fmla="*/ 5436 w 69162"/>
                <a:gd name="connsiteY0" fmla="*/ 2028 h 326292"/>
                <a:gd name="connsiteX1" fmla="*/ 673 w 69162"/>
                <a:gd name="connsiteY1" fmla="*/ 82990 h 326292"/>
                <a:gd name="connsiteX2" fmla="*/ 19723 w 69162"/>
                <a:gd name="connsiteY2" fmla="*/ 184590 h 326292"/>
                <a:gd name="connsiteX3" fmla="*/ 68936 w 69162"/>
                <a:gd name="connsiteY3" fmla="*/ 325878 h 326292"/>
                <a:gd name="connsiteX4" fmla="*/ 37186 w 69162"/>
                <a:gd name="connsiteY4" fmla="*/ 225865 h 326292"/>
                <a:gd name="connsiteX5" fmla="*/ 16548 w 69162"/>
                <a:gd name="connsiteY5" fmla="*/ 168715 h 326292"/>
                <a:gd name="connsiteX6" fmla="*/ 5436 w 69162"/>
                <a:gd name="connsiteY6" fmla="*/ 2028 h 326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62" h="326292">
                  <a:moveTo>
                    <a:pt x="5436" y="2028"/>
                  </a:moveTo>
                  <a:cubicBezTo>
                    <a:pt x="2790" y="-12259"/>
                    <a:pt x="-1708" y="52563"/>
                    <a:pt x="673" y="82990"/>
                  </a:cubicBezTo>
                  <a:cubicBezTo>
                    <a:pt x="3054" y="113417"/>
                    <a:pt x="8346" y="144109"/>
                    <a:pt x="19723" y="184590"/>
                  </a:cubicBezTo>
                  <a:cubicBezTo>
                    <a:pt x="31100" y="225071"/>
                    <a:pt x="66026" y="318999"/>
                    <a:pt x="68936" y="325878"/>
                  </a:cubicBezTo>
                  <a:cubicBezTo>
                    <a:pt x="71847" y="332757"/>
                    <a:pt x="45917" y="252059"/>
                    <a:pt x="37186" y="225865"/>
                  </a:cubicBezTo>
                  <a:cubicBezTo>
                    <a:pt x="28455" y="199671"/>
                    <a:pt x="20252" y="204434"/>
                    <a:pt x="16548" y="168715"/>
                  </a:cubicBezTo>
                  <a:cubicBezTo>
                    <a:pt x="12844" y="132996"/>
                    <a:pt x="8082" y="16315"/>
                    <a:pt x="5436" y="20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1" name="フリーフォーム: 図形 1570">
              <a:extLst>
                <a:ext uri="{FF2B5EF4-FFF2-40B4-BE49-F238E27FC236}">
                  <a16:creationId xmlns:a16="http://schemas.microsoft.com/office/drawing/2014/main" id="{83C610D6-817C-4EBF-B0D9-4A784C2A2F14}"/>
                </a:ext>
              </a:extLst>
            </p:cNvPr>
            <p:cNvSpPr/>
            <p:nvPr/>
          </p:nvSpPr>
          <p:spPr>
            <a:xfrm>
              <a:off x="5780491" y="2863629"/>
              <a:ext cx="39301" cy="254470"/>
            </a:xfrm>
            <a:custGeom>
              <a:avLst/>
              <a:gdLst>
                <a:gd name="connsiteX0" fmla="*/ 2772 w 39301"/>
                <a:gd name="connsiteY0" fmla="*/ 221 h 254470"/>
                <a:gd name="connsiteX1" fmla="*/ 7534 w 39301"/>
                <a:gd name="connsiteY1" fmla="*/ 119284 h 254470"/>
                <a:gd name="connsiteX2" fmla="*/ 39284 w 39301"/>
                <a:gd name="connsiteY2" fmla="*/ 254221 h 254470"/>
                <a:gd name="connsiteX3" fmla="*/ 2772 w 39301"/>
                <a:gd name="connsiteY3" fmla="*/ 149446 h 254470"/>
                <a:gd name="connsiteX4" fmla="*/ 2772 w 39301"/>
                <a:gd name="connsiteY4" fmla="*/ 221 h 25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01" h="254470">
                  <a:moveTo>
                    <a:pt x="2772" y="221"/>
                  </a:moveTo>
                  <a:cubicBezTo>
                    <a:pt x="3566" y="-4806"/>
                    <a:pt x="1449" y="76951"/>
                    <a:pt x="7534" y="119284"/>
                  </a:cubicBezTo>
                  <a:cubicBezTo>
                    <a:pt x="13619" y="161617"/>
                    <a:pt x="40078" y="249194"/>
                    <a:pt x="39284" y="254221"/>
                  </a:cubicBezTo>
                  <a:cubicBezTo>
                    <a:pt x="38490" y="259248"/>
                    <a:pt x="8593" y="187017"/>
                    <a:pt x="2772" y="149446"/>
                  </a:cubicBezTo>
                  <a:cubicBezTo>
                    <a:pt x="-3049" y="111875"/>
                    <a:pt x="1978" y="5248"/>
                    <a:pt x="2772" y="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2" name="フリーフォーム: 図形 1571">
              <a:extLst>
                <a:ext uri="{FF2B5EF4-FFF2-40B4-BE49-F238E27FC236}">
                  <a16:creationId xmlns:a16="http://schemas.microsoft.com/office/drawing/2014/main" id="{AF943A58-D95C-4B81-BA74-DF7488184BFC}"/>
                </a:ext>
              </a:extLst>
            </p:cNvPr>
            <p:cNvSpPr/>
            <p:nvPr/>
          </p:nvSpPr>
          <p:spPr>
            <a:xfrm>
              <a:off x="5684770" y="2855884"/>
              <a:ext cx="113155" cy="33715"/>
            </a:xfrm>
            <a:custGeom>
              <a:avLst/>
              <a:gdLst>
                <a:gd name="connsiteX0" fmla="*/ 68 w 113155"/>
                <a:gd name="connsiteY0" fmla="*/ 33366 h 33715"/>
                <a:gd name="connsiteX1" fmla="*/ 87380 w 113155"/>
                <a:gd name="connsiteY1" fmla="*/ 17491 h 33715"/>
                <a:gd name="connsiteX2" fmla="*/ 112780 w 113155"/>
                <a:gd name="connsiteY2" fmla="*/ 17491 h 33715"/>
                <a:gd name="connsiteX3" fmla="*/ 73093 w 113155"/>
                <a:gd name="connsiteY3" fmla="*/ 29 h 33715"/>
                <a:gd name="connsiteX4" fmla="*/ 68 w 113155"/>
                <a:gd name="connsiteY4" fmla="*/ 33366 h 3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55" h="33715">
                  <a:moveTo>
                    <a:pt x="68" y="33366"/>
                  </a:moveTo>
                  <a:cubicBezTo>
                    <a:pt x="2449" y="36276"/>
                    <a:pt x="68595" y="20137"/>
                    <a:pt x="87380" y="17491"/>
                  </a:cubicBezTo>
                  <a:cubicBezTo>
                    <a:pt x="106165" y="14845"/>
                    <a:pt x="115161" y="20401"/>
                    <a:pt x="112780" y="17491"/>
                  </a:cubicBezTo>
                  <a:cubicBezTo>
                    <a:pt x="110399" y="14581"/>
                    <a:pt x="88174" y="-765"/>
                    <a:pt x="73093" y="29"/>
                  </a:cubicBezTo>
                  <a:cubicBezTo>
                    <a:pt x="58012" y="823"/>
                    <a:pt x="-2313" y="30456"/>
                    <a:pt x="68" y="333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3" name="フリーフォーム: 図形 1572">
              <a:extLst>
                <a:ext uri="{FF2B5EF4-FFF2-40B4-BE49-F238E27FC236}">
                  <a16:creationId xmlns:a16="http://schemas.microsoft.com/office/drawing/2014/main" id="{BE4A531E-AD4B-4C54-981C-9B605C3A9877}"/>
                </a:ext>
              </a:extLst>
            </p:cNvPr>
            <p:cNvSpPr/>
            <p:nvPr/>
          </p:nvSpPr>
          <p:spPr>
            <a:xfrm>
              <a:off x="5719763" y="2785941"/>
              <a:ext cx="376252" cy="292558"/>
            </a:xfrm>
            <a:custGeom>
              <a:avLst/>
              <a:gdLst>
                <a:gd name="connsiteX0" fmla="*/ 0 w 376252"/>
                <a:gd name="connsiteY0" fmla="*/ 122 h 292558"/>
                <a:gd name="connsiteX1" fmla="*/ 168275 w 376252"/>
                <a:gd name="connsiteY1" fmla="*/ 214434 h 292558"/>
                <a:gd name="connsiteX2" fmla="*/ 306387 w 376252"/>
                <a:gd name="connsiteY2" fmla="*/ 285872 h 292558"/>
                <a:gd name="connsiteX3" fmla="*/ 334962 w 376252"/>
                <a:gd name="connsiteY3" fmla="*/ 284284 h 292558"/>
                <a:gd name="connsiteX4" fmla="*/ 376237 w 376252"/>
                <a:gd name="connsiteY4" fmla="*/ 239834 h 292558"/>
                <a:gd name="connsiteX5" fmla="*/ 330200 w 376252"/>
                <a:gd name="connsiteY5" fmla="*/ 268409 h 292558"/>
                <a:gd name="connsiteX6" fmla="*/ 296862 w 376252"/>
                <a:gd name="connsiteY6" fmla="*/ 265234 h 292558"/>
                <a:gd name="connsiteX7" fmla="*/ 168275 w 376252"/>
                <a:gd name="connsiteY7" fmla="*/ 184272 h 292558"/>
                <a:gd name="connsiteX8" fmla="*/ 0 w 376252"/>
                <a:gd name="connsiteY8" fmla="*/ 122 h 2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6252" h="292558">
                  <a:moveTo>
                    <a:pt x="0" y="122"/>
                  </a:moveTo>
                  <a:cubicBezTo>
                    <a:pt x="0" y="5149"/>
                    <a:pt x="117211" y="166809"/>
                    <a:pt x="168275" y="214434"/>
                  </a:cubicBezTo>
                  <a:cubicBezTo>
                    <a:pt x="219340" y="262059"/>
                    <a:pt x="278606" y="274230"/>
                    <a:pt x="306387" y="285872"/>
                  </a:cubicBezTo>
                  <a:cubicBezTo>
                    <a:pt x="334168" y="297514"/>
                    <a:pt x="323320" y="291957"/>
                    <a:pt x="334962" y="284284"/>
                  </a:cubicBezTo>
                  <a:cubicBezTo>
                    <a:pt x="346604" y="276611"/>
                    <a:pt x="377031" y="242480"/>
                    <a:pt x="376237" y="239834"/>
                  </a:cubicBezTo>
                  <a:cubicBezTo>
                    <a:pt x="375443" y="237188"/>
                    <a:pt x="343429" y="264176"/>
                    <a:pt x="330200" y="268409"/>
                  </a:cubicBezTo>
                  <a:cubicBezTo>
                    <a:pt x="316971" y="272642"/>
                    <a:pt x="323849" y="279257"/>
                    <a:pt x="296862" y="265234"/>
                  </a:cubicBezTo>
                  <a:cubicBezTo>
                    <a:pt x="269875" y="251211"/>
                    <a:pt x="215635" y="222901"/>
                    <a:pt x="168275" y="184272"/>
                  </a:cubicBezTo>
                  <a:cubicBezTo>
                    <a:pt x="120915" y="145643"/>
                    <a:pt x="0" y="-4905"/>
                    <a:pt x="0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4" name="フリーフォーム: 図形 1573">
              <a:extLst>
                <a:ext uri="{FF2B5EF4-FFF2-40B4-BE49-F238E27FC236}">
                  <a16:creationId xmlns:a16="http://schemas.microsoft.com/office/drawing/2014/main" id="{D805922D-CEA6-4CEC-8091-21C1ACC70291}"/>
                </a:ext>
              </a:extLst>
            </p:cNvPr>
            <p:cNvSpPr/>
            <p:nvPr/>
          </p:nvSpPr>
          <p:spPr>
            <a:xfrm>
              <a:off x="5691684" y="2670167"/>
              <a:ext cx="455358" cy="354559"/>
            </a:xfrm>
            <a:custGeom>
              <a:avLst/>
              <a:gdLst>
                <a:gd name="connsiteX0" fmla="*/ 1091 w 455358"/>
                <a:gd name="connsiteY0" fmla="*/ 8 h 354559"/>
                <a:gd name="connsiteX1" fmla="*/ 26491 w 455358"/>
                <a:gd name="connsiteY1" fmla="*/ 92083 h 354559"/>
                <a:gd name="connsiteX2" fmla="*/ 174129 w 455358"/>
                <a:gd name="connsiteY2" fmla="*/ 239721 h 354559"/>
                <a:gd name="connsiteX3" fmla="*/ 363041 w 455358"/>
                <a:gd name="connsiteY3" fmla="*/ 333383 h 354559"/>
                <a:gd name="connsiteX4" fmla="*/ 397966 w 455358"/>
                <a:gd name="connsiteY4" fmla="*/ 350846 h 354559"/>
                <a:gd name="connsiteX5" fmla="*/ 455116 w 455358"/>
                <a:gd name="connsiteY5" fmla="*/ 279408 h 354559"/>
                <a:gd name="connsiteX6" fmla="*/ 374154 w 455358"/>
                <a:gd name="connsiteY6" fmla="*/ 325446 h 354559"/>
                <a:gd name="connsiteX7" fmla="*/ 309066 w 455358"/>
                <a:gd name="connsiteY7" fmla="*/ 295283 h 354559"/>
                <a:gd name="connsiteX8" fmla="*/ 40779 w 455358"/>
                <a:gd name="connsiteY8" fmla="*/ 96846 h 354559"/>
                <a:gd name="connsiteX9" fmla="*/ 1091 w 455358"/>
                <a:gd name="connsiteY9" fmla="*/ 8 h 35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5358" h="354559">
                  <a:moveTo>
                    <a:pt x="1091" y="8"/>
                  </a:moveTo>
                  <a:cubicBezTo>
                    <a:pt x="-1290" y="-786"/>
                    <a:pt x="-2349" y="52131"/>
                    <a:pt x="26491" y="92083"/>
                  </a:cubicBezTo>
                  <a:cubicBezTo>
                    <a:pt x="55331" y="132035"/>
                    <a:pt x="118037" y="199504"/>
                    <a:pt x="174129" y="239721"/>
                  </a:cubicBezTo>
                  <a:cubicBezTo>
                    <a:pt x="230221" y="279938"/>
                    <a:pt x="325735" y="314862"/>
                    <a:pt x="363041" y="333383"/>
                  </a:cubicBezTo>
                  <a:cubicBezTo>
                    <a:pt x="400347" y="351904"/>
                    <a:pt x="382620" y="359842"/>
                    <a:pt x="397966" y="350846"/>
                  </a:cubicBezTo>
                  <a:cubicBezTo>
                    <a:pt x="413312" y="341850"/>
                    <a:pt x="459085" y="283641"/>
                    <a:pt x="455116" y="279408"/>
                  </a:cubicBezTo>
                  <a:cubicBezTo>
                    <a:pt x="451147" y="275175"/>
                    <a:pt x="398496" y="322800"/>
                    <a:pt x="374154" y="325446"/>
                  </a:cubicBezTo>
                  <a:cubicBezTo>
                    <a:pt x="349812" y="328092"/>
                    <a:pt x="364628" y="333383"/>
                    <a:pt x="309066" y="295283"/>
                  </a:cubicBezTo>
                  <a:cubicBezTo>
                    <a:pt x="253504" y="257183"/>
                    <a:pt x="90785" y="143148"/>
                    <a:pt x="40779" y="96846"/>
                  </a:cubicBezTo>
                  <a:cubicBezTo>
                    <a:pt x="-9227" y="50544"/>
                    <a:pt x="3472" y="802"/>
                    <a:pt x="1091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5" name="フリーフォーム: 図形 1574">
              <a:extLst>
                <a:ext uri="{FF2B5EF4-FFF2-40B4-BE49-F238E27FC236}">
                  <a16:creationId xmlns:a16="http://schemas.microsoft.com/office/drawing/2014/main" id="{802111AA-BC73-467F-AE3B-D3F381AC4DB0}"/>
                </a:ext>
              </a:extLst>
            </p:cNvPr>
            <p:cNvSpPr/>
            <p:nvPr/>
          </p:nvSpPr>
          <p:spPr>
            <a:xfrm>
              <a:off x="5689504" y="2592094"/>
              <a:ext cx="437258" cy="248347"/>
            </a:xfrm>
            <a:custGeom>
              <a:avLst/>
              <a:gdLst>
                <a:gd name="connsiteX0" fmla="*/ 96 w 437258"/>
                <a:gd name="connsiteY0" fmla="*/ 74906 h 248347"/>
                <a:gd name="connsiteX1" fmla="*/ 82646 w 437258"/>
                <a:gd name="connsiteY1" fmla="*/ 5056 h 248347"/>
                <a:gd name="connsiteX2" fmla="*/ 115984 w 437258"/>
                <a:gd name="connsiteY2" fmla="*/ 9819 h 248347"/>
                <a:gd name="connsiteX3" fmla="*/ 200121 w 437258"/>
                <a:gd name="connsiteY3" fmla="*/ 44744 h 248347"/>
                <a:gd name="connsiteX4" fmla="*/ 293784 w 437258"/>
                <a:gd name="connsiteY4" fmla="*/ 101894 h 248347"/>
                <a:gd name="connsiteX5" fmla="*/ 393796 w 437258"/>
                <a:gd name="connsiteY5" fmla="*/ 179681 h 248347"/>
                <a:gd name="connsiteX6" fmla="*/ 414434 w 437258"/>
                <a:gd name="connsiteY6" fmla="*/ 206669 h 248347"/>
                <a:gd name="connsiteX7" fmla="*/ 436659 w 437258"/>
                <a:gd name="connsiteY7" fmla="*/ 247944 h 248347"/>
                <a:gd name="connsiteX8" fmla="*/ 389034 w 437258"/>
                <a:gd name="connsiteY8" fmla="*/ 179681 h 248347"/>
                <a:gd name="connsiteX9" fmla="*/ 119159 w 437258"/>
                <a:gd name="connsiteY9" fmla="*/ 22519 h 248347"/>
                <a:gd name="connsiteX10" fmla="*/ 66771 w 437258"/>
                <a:gd name="connsiteY10" fmla="*/ 35219 h 248347"/>
                <a:gd name="connsiteX11" fmla="*/ 96 w 437258"/>
                <a:gd name="connsiteY11" fmla="*/ 74906 h 24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7258" h="248347">
                  <a:moveTo>
                    <a:pt x="96" y="74906"/>
                  </a:moveTo>
                  <a:cubicBezTo>
                    <a:pt x="2742" y="69879"/>
                    <a:pt x="63331" y="15904"/>
                    <a:pt x="82646" y="5056"/>
                  </a:cubicBezTo>
                  <a:cubicBezTo>
                    <a:pt x="101961" y="-5792"/>
                    <a:pt x="96405" y="3204"/>
                    <a:pt x="115984" y="9819"/>
                  </a:cubicBezTo>
                  <a:cubicBezTo>
                    <a:pt x="135563" y="16434"/>
                    <a:pt x="170488" y="29398"/>
                    <a:pt x="200121" y="44744"/>
                  </a:cubicBezTo>
                  <a:cubicBezTo>
                    <a:pt x="229754" y="60090"/>
                    <a:pt x="261505" y="79405"/>
                    <a:pt x="293784" y="101894"/>
                  </a:cubicBezTo>
                  <a:cubicBezTo>
                    <a:pt x="326063" y="124384"/>
                    <a:pt x="373688" y="162219"/>
                    <a:pt x="393796" y="179681"/>
                  </a:cubicBezTo>
                  <a:cubicBezTo>
                    <a:pt x="413904" y="197143"/>
                    <a:pt x="407290" y="195292"/>
                    <a:pt x="414434" y="206669"/>
                  </a:cubicBezTo>
                  <a:cubicBezTo>
                    <a:pt x="421578" y="218046"/>
                    <a:pt x="440892" y="252442"/>
                    <a:pt x="436659" y="247944"/>
                  </a:cubicBezTo>
                  <a:cubicBezTo>
                    <a:pt x="432426" y="243446"/>
                    <a:pt x="441951" y="217252"/>
                    <a:pt x="389034" y="179681"/>
                  </a:cubicBezTo>
                  <a:cubicBezTo>
                    <a:pt x="336117" y="142110"/>
                    <a:pt x="172869" y="46596"/>
                    <a:pt x="119159" y="22519"/>
                  </a:cubicBezTo>
                  <a:cubicBezTo>
                    <a:pt x="65449" y="-1558"/>
                    <a:pt x="83440" y="25959"/>
                    <a:pt x="66771" y="35219"/>
                  </a:cubicBezTo>
                  <a:cubicBezTo>
                    <a:pt x="50102" y="44479"/>
                    <a:pt x="-2550" y="79933"/>
                    <a:pt x="96" y="749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6" name="フリーフォーム: 図形 1575">
              <a:extLst>
                <a:ext uri="{FF2B5EF4-FFF2-40B4-BE49-F238E27FC236}">
                  <a16:creationId xmlns:a16="http://schemas.microsoft.com/office/drawing/2014/main" id="{B7F29CCF-0A36-41A8-BDF4-A438FC825F20}"/>
                </a:ext>
              </a:extLst>
            </p:cNvPr>
            <p:cNvSpPr/>
            <p:nvPr/>
          </p:nvSpPr>
          <p:spPr>
            <a:xfrm>
              <a:off x="5738141" y="2635106"/>
              <a:ext cx="407303" cy="321123"/>
            </a:xfrm>
            <a:custGeom>
              <a:avLst/>
              <a:gdLst>
                <a:gd name="connsiteX0" fmla="*/ 11784 w 407303"/>
                <a:gd name="connsiteY0" fmla="*/ 144 h 321123"/>
                <a:gd name="connsiteX1" fmla="*/ 57822 w 407303"/>
                <a:gd name="connsiteY1" fmla="*/ 101744 h 321123"/>
                <a:gd name="connsiteX2" fmla="*/ 222922 w 407303"/>
                <a:gd name="connsiteY2" fmla="*/ 241444 h 321123"/>
                <a:gd name="connsiteX3" fmla="*/ 321347 w 407303"/>
                <a:gd name="connsiteY3" fmla="*/ 290657 h 321123"/>
                <a:gd name="connsiteX4" fmla="*/ 407072 w 407303"/>
                <a:gd name="connsiteY4" fmla="*/ 320819 h 321123"/>
                <a:gd name="connsiteX5" fmla="*/ 341984 w 407303"/>
                <a:gd name="connsiteY5" fmla="*/ 301769 h 321123"/>
                <a:gd name="connsiteX6" fmla="*/ 208634 w 407303"/>
                <a:gd name="connsiteY6" fmla="*/ 235094 h 321123"/>
                <a:gd name="connsiteX7" fmla="*/ 18134 w 407303"/>
                <a:gd name="connsiteY7" fmla="*/ 82694 h 321123"/>
                <a:gd name="connsiteX8" fmla="*/ 11784 w 407303"/>
                <a:gd name="connsiteY8" fmla="*/ 144 h 32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303" h="321123">
                  <a:moveTo>
                    <a:pt x="11784" y="144"/>
                  </a:moveTo>
                  <a:cubicBezTo>
                    <a:pt x="18399" y="3319"/>
                    <a:pt x="22632" y="61527"/>
                    <a:pt x="57822" y="101744"/>
                  </a:cubicBezTo>
                  <a:cubicBezTo>
                    <a:pt x="93012" y="141961"/>
                    <a:pt x="179001" y="209959"/>
                    <a:pt x="222922" y="241444"/>
                  </a:cubicBezTo>
                  <a:cubicBezTo>
                    <a:pt x="266843" y="272929"/>
                    <a:pt x="290655" y="277428"/>
                    <a:pt x="321347" y="290657"/>
                  </a:cubicBezTo>
                  <a:cubicBezTo>
                    <a:pt x="352039" y="303886"/>
                    <a:pt x="403633" y="318967"/>
                    <a:pt x="407072" y="320819"/>
                  </a:cubicBezTo>
                  <a:cubicBezTo>
                    <a:pt x="410511" y="322671"/>
                    <a:pt x="375057" y="316057"/>
                    <a:pt x="341984" y="301769"/>
                  </a:cubicBezTo>
                  <a:cubicBezTo>
                    <a:pt x="308911" y="287482"/>
                    <a:pt x="262609" y="271606"/>
                    <a:pt x="208634" y="235094"/>
                  </a:cubicBezTo>
                  <a:cubicBezTo>
                    <a:pt x="154659" y="198582"/>
                    <a:pt x="50413" y="118677"/>
                    <a:pt x="18134" y="82694"/>
                  </a:cubicBezTo>
                  <a:cubicBezTo>
                    <a:pt x="-14145" y="46711"/>
                    <a:pt x="5169" y="-3031"/>
                    <a:pt x="11784" y="1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7" name="フリーフォーム: 図形 1576">
              <a:extLst>
                <a:ext uri="{FF2B5EF4-FFF2-40B4-BE49-F238E27FC236}">
                  <a16:creationId xmlns:a16="http://schemas.microsoft.com/office/drawing/2014/main" id="{3654F253-8A93-4B5A-A8BE-E9C756420D96}"/>
                </a:ext>
              </a:extLst>
            </p:cNvPr>
            <p:cNvSpPr/>
            <p:nvPr/>
          </p:nvSpPr>
          <p:spPr>
            <a:xfrm>
              <a:off x="5808590" y="2654450"/>
              <a:ext cx="284833" cy="216299"/>
            </a:xfrm>
            <a:custGeom>
              <a:avLst/>
              <a:gdLst>
                <a:gd name="connsiteX0" fmla="*/ 73 w 284833"/>
                <a:gd name="connsiteY0" fmla="*/ 68113 h 216299"/>
                <a:gd name="connsiteX1" fmla="*/ 81035 w 284833"/>
                <a:gd name="connsiteY1" fmla="*/ 20488 h 216299"/>
                <a:gd name="connsiteX2" fmla="*/ 144535 w 284833"/>
                <a:gd name="connsiteY2" fmla="*/ 71288 h 216299"/>
                <a:gd name="connsiteX3" fmla="*/ 223910 w 284833"/>
                <a:gd name="connsiteY3" fmla="*/ 155425 h 216299"/>
                <a:gd name="connsiteX4" fmla="*/ 263598 w 284833"/>
                <a:gd name="connsiteY4" fmla="*/ 193525 h 216299"/>
                <a:gd name="connsiteX5" fmla="*/ 284235 w 284833"/>
                <a:gd name="connsiteY5" fmla="*/ 215750 h 216299"/>
                <a:gd name="connsiteX6" fmla="*/ 241373 w 284833"/>
                <a:gd name="connsiteY6" fmla="*/ 171300 h 216299"/>
                <a:gd name="connsiteX7" fmla="*/ 69923 w 284833"/>
                <a:gd name="connsiteY7" fmla="*/ 3025 h 216299"/>
                <a:gd name="connsiteX8" fmla="*/ 73 w 284833"/>
                <a:gd name="connsiteY8" fmla="*/ 68113 h 21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4833" h="216299">
                  <a:moveTo>
                    <a:pt x="73" y="68113"/>
                  </a:moveTo>
                  <a:cubicBezTo>
                    <a:pt x="1925" y="71023"/>
                    <a:pt x="56958" y="19959"/>
                    <a:pt x="81035" y="20488"/>
                  </a:cubicBezTo>
                  <a:cubicBezTo>
                    <a:pt x="105112" y="21017"/>
                    <a:pt x="120723" y="48799"/>
                    <a:pt x="144535" y="71288"/>
                  </a:cubicBezTo>
                  <a:cubicBezTo>
                    <a:pt x="168347" y="93777"/>
                    <a:pt x="204066" y="135052"/>
                    <a:pt x="223910" y="155425"/>
                  </a:cubicBezTo>
                  <a:cubicBezTo>
                    <a:pt x="243754" y="175798"/>
                    <a:pt x="253544" y="183471"/>
                    <a:pt x="263598" y="193525"/>
                  </a:cubicBezTo>
                  <a:cubicBezTo>
                    <a:pt x="273652" y="203579"/>
                    <a:pt x="287939" y="219454"/>
                    <a:pt x="284235" y="215750"/>
                  </a:cubicBezTo>
                  <a:cubicBezTo>
                    <a:pt x="280531" y="212046"/>
                    <a:pt x="241373" y="171300"/>
                    <a:pt x="241373" y="171300"/>
                  </a:cubicBezTo>
                  <a:cubicBezTo>
                    <a:pt x="205654" y="135846"/>
                    <a:pt x="108023" y="22604"/>
                    <a:pt x="69923" y="3025"/>
                  </a:cubicBezTo>
                  <a:cubicBezTo>
                    <a:pt x="31823" y="-16554"/>
                    <a:pt x="-1779" y="65203"/>
                    <a:pt x="73" y="68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8" name="フリーフォーム: 図形 1577">
              <a:extLst>
                <a:ext uri="{FF2B5EF4-FFF2-40B4-BE49-F238E27FC236}">
                  <a16:creationId xmlns:a16="http://schemas.microsoft.com/office/drawing/2014/main" id="{EB183040-79B0-4EE8-8105-BB5CD946685D}"/>
                </a:ext>
              </a:extLst>
            </p:cNvPr>
            <p:cNvSpPr/>
            <p:nvPr/>
          </p:nvSpPr>
          <p:spPr>
            <a:xfrm>
              <a:off x="5873582" y="2695436"/>
              <a:ext cx="199779" cy="199829"/>
            </a:xfrm>
            <a:custGeom>
              <a:avLst/>
              <a:gdLst>
                <a:gd name="connsiteX0" fmla="*/ 168 w 199779"/>
                <a:gd name="connsiteY0" fmla="*/ 139 h 199829"/>
                <a:gd name="connsiteX1" fmla="*/ 71606 w 199779"/>
                <a:gd name="connsiteY1" fmla="*/ 112852 h 199829"/>
                <a:gd name="connsiteX2" fmla="*/ 198606 w 199779"/>
                <a:gd name="connsiteY2" fmla="*/ 198577 h 199829"/>
                <a:gd name="connsiteX3" fmla="*/ 130343 w 199779"/>
                <a:gd name="connsiteY3" fmla="*/ 158889 h 199829"/>
                <a:gd name="connsiteX4" fmla="*/ 54143 w 199779"/>
                <a:gd name="connsiteY4" fmla="*/ 90627 h 199829"/>
                <a:gd name="connsiteX5" fmla="*/ 168 w 199779"/>
                <a:gd name="connsiteY5" fmla="*/ 139 h 19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779" h="199829">
                  <a:moveTo>
                    <a:pt x="168" y="139"/>
                  </a:moveTo>
                  <a:cubicBezTo>
                    <a:pt x="3079" y="3843"/>
                    <a:pt x="38533" y="79779"/>
                    <a:pt x="71606" y="112852"/>
                  </a:cubicBezTo>
                  <a:cubicBezTo>
                    <a:pt x="104679" y="145925"/>
                    <a:pt x="188817" y="190904"/>
                    <a:pt x="198606" y="198577"/>
                  </a:cubicBezTo>
                  <a:cubicBezTo>
                    <a:pt x="208395" y="206250"/>
                    <a:pt x="154420" y="176881"/>
                    <a:pt x="130343" y="158889"/>
                  </a:cubicBezTo>
                  <a:cubicBezTo>
                    <a:pt x="106266" y="140897"/>
                    <a:pt x="75574" y="113646"/>
                    <a:pt x="54143" y="90627"/>
                  </a:cubicBezTo>
                  <a:cubicBezTo>
                    <a:pt x="32712" y="67608"/>
                    <a:pt x="-2743" y="-3565"/>
                    <a:pt x="168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79" name="フリーフォーム: 図形 1578">
              <a:extLst>
                <a:ext uri="{FF2B5EF4-FFF2-40B4-BE49-F238E27FC236}">
                  <a16:creationId xmlns:a16="http://schemas.microsoft.com/office/drawing/2014/main" id="{785966EE-3E00-4763-9D79-56B991418930}"/>
                </a:ext>
              </a:extLst>
            </p:cNvPr>
            <p:cNvSpPr/>
            <p:nvPr/>
          </p:nvSpPr>
          <p:spPr>
            <a:xfrm>
              <a:off x="6132208" y="2793962"/>
              <a:ext cx="385172" cy="434484"/>
            </a:xfrm>
            <a:custGeom>
              <a:avLst/>
              <a:gdLst>
                <a:gd name="connsiteX0" fmla="*/ 160642 w 385172"/>
                <a:gd name="connsiteY0" fmla="*/ 38 h 434484"/>
                <a:gd name="connsiteX1" fmla="*/ 60630 w 385172"/>
                <a:gd name="connsiteY1" fmla="*/ 74651 h 434484"/>
                <a:gd name="connsiteX2" fmla="*/ 14592 w 385172"/>
                <a:gd name="connsiteY2" fmla="*/ 166726 h 434484"/>
                <a:gd name="connsiteX3" fmla="*/ 6655 w 385172"/>
                <a:gd name="connsiteY3" fmla="*/ 276263 h 434484"/>
                <a:gd name="connsiteX4" fmla="*/ 105080 w 385172"/>
                <a:gd name="connsiteY4" fmla="*/ 422313 h 434484"/>
                <a:gd name="connsiteX5" fmla="*/ 244780 w 385172"/>
                <a:gd name="connsiteY5" fmla="*/ 420726 h 434484"/>
                <a:gd name="connsiteX6" fmla="*/ 300342 w 385172"/>
                <a:gd name="connsiteY6" fmla="*/ 374688 h 434484"/>
                <a:gd name="connsiteX7" fmla="*/ 367017 w 385172"/>
                <a:gd name="connsiteY7" fmla="*/ 265151 h 434484"/>
                <a:gd name="connsiteX8" fmla="*/ 384480 w 385172"/>
                <a:gd name="connsiteY8" fmla="*/ 169901 h 434484"/>
                <a:gd name="connsiteX9" fmla="*/ 349555 w 385172"/>
                <a:gd name="connsiteY9" fmla="*/ 320713 h 434484"/>
                <a:gd name="connsiteX10" fmla="*/ 289230 w 385172"/>
                <a:gd name="connsiteY10" fmla="*/ 387388 h 434484"/>
                <a:gd name="connsiteX11" fmla="*/ 160642 w 385172"/>
                <a:gd name="connsiteY11" fmla="*/ 408026 h 434484"/>
                <a:gd name="connsiteX12" fmla="*/ 82855 w 385172"/>
                <a:gd name="connsiteY12" fmla="*/ 371513 h 434484"/>
                <a:gd name="connsiteX13" fmla="*/ 6655 w 385172"/>
                <a:gd name="connsiteY13" fmla="*/ 274676 h 434484"/>
                <a:gd name="connsiteX14" fmla="*/ 73330 w 385172"/>
                <a:gd name="connsiteY14" fmla="*/ 84176 h 434484"/>
                <a:gd name="connsiteX15" fmla="*/ 160642 w 385172"/>
                <a:gd name="connsiteY15" fmla="*/ 38 h 43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5172" h="434484">
                  <a:moveTo>
                    <a:pt x="160642" y="38"/>
                  </a:moveTo>
                  <a:cubicBezTo>
                    <a:pt x="158525" y="-1550"/>
                    <a:pt x="84972" y="46870"/>
                    <a:pt x="60630" y="74651"/>
                  </a:cubicBezTo>
                  <a:cubicBezTo>
                    <a:pt x="36288" y="102432"/>
                    <a:pt x="23588" y="133124"/>
                    <a:pt x="14592" y="166726"/>
                  </a:cubicBezTo>
                  <a:cubicBezTo>
                    <a:pt x="5596" y="200328"/>
                    <a:pt x="-8426" y="233665"/>
                    <a:pt x="6655" y="276263"/>
                  </a:cubicBezTo>
                  <a:cubicBezTo>
                    <a:pt x="21736" y="318861"/>
                    <a:pt x="65392" y="398236"/>
                    <a:pt x="105080" y="422313"/>
                  </a:cubicBezTo>
                  <a:cubicBezTo>
                    <a:pt x="144767" y="446390"/>
                    <a:pt x="212236" y="428664"/>
                    <a:pt x="244780" y="420726"/>
                  </a:cubicBezTo>
                  <a:cubicBezTo>
                    <a:pt x="277324" y="412789"/>
                    <a:pt x="279969" y="400617"/>
                    <a:pt x="300342" y="374688"/>
                  </a:cubicBezTo>
                  <a:cubicBezTo>
                    <a:pt x="320715" y="348759"/>
                    <a:pt x="352994" y="299282"/>
                    <a:pt x="367017" y="265151"/>
                  </a:cubicBezTo>
                  <a:cubicBezTo>
                    <a:pt x="381040" y="231020"/>
                    <a:pt x="387390" y="160641"/>
                    <a:pt x="384480" y="169901"/>
                  </a:cubicBezTo>
                  <a:cubicBezTo>
                    <a:pt x="381570" y="179161"/>
                    <a:pt x="365430" y="284465"/>
                    <a:pt x="349555" y="320713"/>
                  </a:cubicBezTo>
                  <a:cubicBezTo>
                    <a:pt x="333680" y="356961"/>
                    <a:pt x="320716" y="372836"/>
                    <a:pt x="289230" y="387388"/>
                  </a:cubicBezTo>
                  <a:cubicBezTo>
                    <a:pt x="257745" y="401940"/>
                    <a:pt x="195038" y="410672"/>
                    <a:pt x="160642" y="408026"/>
                  </a:cubicBezTo>
                  <a:cubicBezTo>
                    <a:pt x="126246" y="405380"/>
                    <a:pt x="108519" y="393738"/>
                    <a:pt x="82855" y="371513"/>
                  </a:cubicBezTo>
                  <a:cubicBezTo>
                    <a:pt x="57191" y="349288"/>
                    <a:pt x="8242" y="322566"/>
                    <a:pt x="6655" y="274676"/>
                  </a:cubicBezTo>
                  <a:cubicBezTo>
                    <a:pt x="5067" y="226787"/>
                    <a:pt x="48988" y="124922"/>
                    <a:pt x="73330" y="84176"/>
                  </a:cubicBezTo>
                  <a:cubicBezTo>
                    <a:pt x="97672" y="43430"/>
                    <a:pt x="162759" y="1626"/>
                    <a:pt x="160642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0" name="フリーフォーム: 図形 1579">
              <a:extLst>
                <a:ext uri="{FF2B5EF4-FFF2-40B4-BE49-F238E27FC236}">
                  <a16:creationId xmlns:a16="http://schemas.microsoft.com/office/drawing/2014/main" id="{7ED974A4-B729-4578-B782-AEE09E5F5715}"/>
                </a:ext>
              </a:extLst>
            </p:cNvPr>
            <p:cNvSpPr/>
            <p:nvPr/>
          </p:nvSpPr>
          <p:spPr>
            <a:xfrm>
              <a:off x="6283324" y="2978010"/>
              <a:ext cx="199287" cy="211418"/>
            </a:xfrm>
            <a:custGeom>
              <a:avLst/>
              <a:gdLst>
                <a:gd name="connsiteX0" fmla="*/ 198439 w 199287"/>
                <a:gd name="connsiteY0" fmla="*/ 140 h 211418"/>
                <a:gd name="connsiteX1" fmla="*/ 130176 w 199287"/>
                <a:gd name="connsiteY1" fmla="*/ 122378 h 211418"/>
                <a:gd name="connsiteX2" fmla="*/ 103189 w 199287"/>
                <a:gd name="connsiteY2" fmla="*/ 146190 h 211418"/>
                <a:gd name="connsiteX3" fmla="*/ 60326 w 199287"/>
                <a:gd name="connsiteY3" fmla="*/ 174765 h 211418"/>
                <a:gd name="connsiteX4" fmla="*/ 1 w 199287"/>
                <a:gd name="connsiteY4" fmla="*/ 211278 h 211418"/>
                <a:gd name="connsiteX5" fmla="*/ 61914 w 199287"/>
                <a:gd name="connsiteY5" fmla="*/ 185878 h 211418"/>
                <a:gd name="connsiteX6" fmla="*/ 134939 w 199287"/>
                <a:gd name="connsiteY6" fmla="*/ 149365 h 211418"/>
                <a:gd name="connsiteX7" fmla="*/ 166689 w 199287"/>
                <a:gd name="connsiteY7" fmla="*/ 98565 h 211418"/>
                <a:gd name="connsiteX8" fmla="*/ 198439 w 199287"/>
                <a:gd name="connsiteY8" fmla="*/ 140 h 21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287" h="211418">
                  <a:moveTo>
                    <a:pt x="198439" y="140"/>
                  </a:moveTo>
                  <a:cubicBezTo>
                    <a:pt x="192354" y="4109"/>
                    <a:pt x="146051" y="98036"/>
                    <a:pt x="130176" y="122378"/>
                  </a:cubicBezTo>
                  <a:cubicBezTo>
                    <a:pt x="114301" y="146720"/>
                    <a:pt x="114830" y="137459"/>
                    <a:pt x="103189" y="146190"/>
                  </a:cubicBezTo>
                  <a:cubicBezTo>
                    <a:pt x="91548" y="154921"/>
                    <a:pt x="77524" y="163917"/>
                    <a:pt x="60326" y="174765"/>
                  </a:cubicBezTo>
                  <a:cubicBezTo>
                    <a:pt x="43128" y="185613"/>
                    <a:pt x="-264" y="209426"/>
                    <a:pt x="1" y="211278"/>
                  </a:cubicBezTo>
                  <a:cubicBezTo>
                    <a:pt x="266" y="213130"/>
                    <a:pt x="39424" y="196197"/>
                    <a:pt x="61914" y="185878"/>
                  </a:cubicBezTo>
                  <a:cubicBezTo>
                    <a:pt x="84404" y="175559"/>
                    <a:pt x="117476" y="163917"/>
                    <a:pt x="134939" y="149365"/>
                  </a:cubicBezTo>
                  <a:cubicBezTo>
                    <a:pt x="152401" y="134813"/>
                    <a:pt x="157164" y="119467"/>
                    <a:pt x="166689" y="98565"/>
                  </a:cubicBezTo>
                  <a:cubicBezTo>
                    <a:pt x="176214" y="77663"/>
                    <a:pt x="204524" y="-3829"/>
                    <a:pt x="198439" y="1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1" name="フリーフォーム: 図形 1580">
              <a:extLst>
                <a:ext uri="{FF2B5EF4-FFF2-40B4-BE49-F238E27FC236}">
                  <a16:creationId xmlns:a16="http://schemas.microsoft.com/office/drawing/2014/main" id="{D04B468B-6647-4AAF-9924-A939D97EF3D5}"/>
                </a:ext>
              </a:extLst>
            </p:cNvPr>
            <p:cNvSpPr/>
            <p:nvPr/>
          </p:nvSpPr>
          <p:spPr>
            <a:xfrm>
              <a:off x="6204275" y="2880647"/>
              <a:ext cx="198373" cy="219743"/>
            </a:xfrm>
            <a:custGeom>
              <a:avLst/>
              <a:gdLst>
                <a:gd name="connsiteX0" fmla="*/ 71113 w 198373"/>
                <a:gd name="connsiteY0" fmla="*/ 666 h 219743"/>
                <a:gd name="connsiteX1" fmla="*/ 6025 w 198373"/>
                <a:gd name="connsiteY1" fmla="*/ 100678 h 219743"/>
                <a:gd name="connsiteX2" fmla="*/ 20313 w 198373"/>
                <a:gd name="connsiteY2" fmla="*/ 176878 h 219743"/>
                <a:gd name="connsiteX3" fmla="*/ 160013 w 198373"/>
                <a:gd name="connsiteY3" fmla="*/ 219741 h 219743"/>
                <a:gd name="connsiteX4" fmla="*/ 188588 w 198373"/>
                <a:gd name="connsiteY4" fmla="*/ 175291 h 219743"/>
                <a:gd name="connsiteX5" fmla="*/ 196525 w 198373"/>
                <a:gd name="connsiteY5" fmla="*/ 124491 h 219743"/>
                <a:gd name="connsiteX6" fmla="*/ 156838 w 198373"/>
                <a:gd name="connsiteY6" fmla="*/ 199103 h 219743"/>
                <a:gd name="connsiteX7" fmla="*/ 91750 w 198373"/>
                <a:gd name="connsiteY7" fmla="*/ 199103 h 219743"/>
                <a:gd name="connsiteX8" fmla="*/ 12375 w 198373"/>
                <a:gd name="connsiteY8" fmla="*/ 153066 h 219743"/>
                <a:gd name="connsiteX9" fmla="*/ 71113 w 198373"/>
                <a:gd name="connsiteY9" fmla="*/ 666 h 21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373" h="219743">
                  <a:moveTo>
                    <a:pt x="71113" y="666"/>
                  </a:moveTo>
                  <a:cubicBezTo>
                    <a:pt x="70055" y="-8065"/>
                    <a:pt x="14492" y="71309"/>
                    <a:pt x="6025" y="100678"/>
                  </a:cubicBezTo>
                  <a:cubicBezTo>
                    <a:pt x="-2442" y="130047"/>
                    <a:pt x="-5352" y="157034"/>
                    <a:pt x="20313" y="176878"/>
                  </a:cubicBezTo>
                  <a:cubicBezTo>
                    <a:pt x="45978" y="196722"/>
                    <a:pt x="131967" y="220005"/>
                    <a:pt x="160013" y="219741"/>
                  </a:cubicBezTo>
                  <a:cubicBezTo>
                    <a:pt x="188059" y="219477"/>
                    <a:pt x="182503" y="191166"/>
                    <a:pt x="188588" y="175291"/>
                  </a:cubicBezTo>
                  <a:cubicBezTo>
                    <a:pt x="194673" y="159416"/>
                    <a:pt x="201817" y="120522"/>
                    <a:pt x="196525" y="124491"/>
                  </a:cubicBezTo>
                  <a:cubicBezTo>
                    <a:pt x="191233" y="128460"/>
                    <a:pt x="174301" y="186668"/>
                    <a:pt x="156838" y="199103"/>
                  </a:cubicBezTo>
                  <a:cubicBezTo>
                    <a:pt x="139376" y="211538"/>
                    <a:pt x="115827" y="206776"/>
                    <a:pt x="91750" y="199103"/>
                  </a:cubicBezTo>
                  <a:cubicBezTo>
                    <a:pt x="67673" y="191430"/>
                    <a:pt x="19254" y="182435"/>
                    <a:pt x="12375" y="153066"/>
                  </a:cubicBezTo>
                  <a:cubicBezTo>
                    <a:pt x="5496" y="123697"/>
                    <a:pt x="72171" y="9397"/>
                    <a:pt x="71113" y="6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2" name="フリーフォーム: 図形 1581">
              <a:extLst>
                <a:ext uri="{FF2B5EF4-FFF2-40B4-BE49-F238E27FC236}">
                  <a16:creationId xmlns:a16="http://schemas.microsoft.com/office/drawing/2014/main" id="{6E0C7798-83C3-4B14-A982-51191823C52B}"/>
                </a:ext>
              </a:extLst>
            </p:cNvPr>
            <p:cNvSpPr/>
            <p:nvPr/>
          </p:nvSpPr>
          <p:spPr>
            <a:xfrm>
              <a:off x="6316622" y="2761763"/>
              <a:ext cx="198147" cy="200142"/>
            </a:xfrm>
            <a:custGeom>
              <a:avLst/>
              <a:gdLst>
                <a:gd name="connsiteX0" fmla="*/ 31791 w 198147"/>
                <a:gd name="connsiteY0" fmla="*/ 8425 h 200142"/>
                <a:gd name="connsiteX1" fmla="*/ 41 w 198147"/>
                <a:gd name="connsiteY1" fmla="*/ 92562 h 200142"/>
                <a:gd name="connsiteX2" fmla="*/ 39728 w 198147"/>
                <a:gd name="connsiteY2" fmla="*/ 184637 h 200142"/>
                <a:gd name="connsiteX3" fmla="*/ 155616 w 198147"/>
                <a:gd name="connsiteY3" fmla="*/ 195750 h 200142"/>
                <a:gd name="connsiteX4" fmla="*/ 192128 w 198147"/>
                <a:gd name="connsiteY4" fmla="*/ 138600 h 200142"/>
                <a:gd name="connsiteX5" fmla="*/ 195303 w 198147"/>
                <a:gd name="connsiteY5" fmla="*/ 46525 h 200142"/>
                <a:gd name="connsiteX6" fmla="*/ 163553 w 198147"/>
                <a:gd name="connsiteY6" fmla="*/ 487 h 200142"/>
                <a:gd name="connsiteX7" fmla="*/ 190541 w 198147"/>
                <a:gd name="connsiteY7" fmla="*/ 73512 h 200142"/>
                <a:gd name="connsiteX8" fmla="*/ 166728 w 198147"/>
                <a:gd name="connsiteY8" fmla="*/ 168762 h 200142"/>
                <a:gd name="connsiteX9" fmla="*/ 111166 w 198147"/>
                <a:gd name="connsiteY9" fmla="*/ 184637 h 200142"/>
                <a:gd name="connsiteX10" fmla="*/ 23853 w 198147"/>
                <a:gd name="connsiteY10" fmla="*/ 152887 h 200142"/>
                <a:gd name="connsiteX11" fmla="*/ 14328 w 198147"/>
                <a:gd name="connsiteY11" fmla="*/ 133837 h 200142"/>
                <a:gd name="connsiteX12" fmla="*/ 31791 w 198147"/>
                <a:gd name="connsiteY12" fmla="*/ 8425 h 20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147" h="200142">
                  <a:moveTo>
                    <a:pt x="31791" y="8425"/>
                  </a:moveTo>
                  <a:cubicBezTo>
                    <a:pt x="29410" y="1546"/>
                    <a:pt x="-1282" y="63193"/>
                    <a:pt x="41" y="92562"/>
                  </a:cubicBezTo>
                  <a:cubicBezTo>
                    <a:pt x="1364" y="121931"/>
                    <a:pt x="13799" y="167439"/>
                    <a:pt x="39728" y="184637"/>
                  </a:cubicBezTo>
                  <a:cubicBezTo>
                    <a:pt x="65657" y="201835"/>
                    <a:pt x="130216" y="203423"/>
                    <a:pt x="155616" y="195750"/>
                  </a:cubicBezTo>
                  <a:cubicBezTo>
                    <a:pt x="181016" y="188077"/>
                    <a:pt x="185514" y="163471"/>
                    <a:pt x="192128" y="138600"/>
                  </a:cubicBezTo>
                  <a:cubicBezTo>
                    <a:pt x="198742" y="113729"/>
                    <a:pt x="200066" y="69544"/>
                    <a:pt x="195303" y="46525"/>
                  </a:cubicBezTo>
                  <a:cubicBezTo>
                    <a:pt x="190541" y="23506"/>
                    <a:pt x="164347" y="-4011"/>
                    <a:pt x="163553" y="487"/>
                  </a:cubicBezTo>
                  <a:cubicBezTo>
                    <a:pt x="162759" y="4985"/>
                    <a:pt x="190012" y="45466"/>
                    <a:pt x="190541" y="73512"/>
                  </a:cubicBezTo>
                  <a:cubicBezTo>
                    <a:pt x="191070" y="101558"/>
                    <a:pt x="179957" y="150241"/>
                    <a:pt x="166728" y="168762"/>
                  </a:cubicBezTo>
                  <a:cubicBezTo>
                    <a:pt x="153499" y="187283"/>
                    <a:pt x="134978" y="187283"/>
                    <a:pt x="111166" y="184637"/>
                  </a:cubicBezTo>
                  <a:cubicBezTo>
                    <a:pt x="87354" y="181991"/>
                    <a:pt x="39993" y="161354"/>
                    <a:pt x="23853" y="152887"/>
                  </a:cubicBezTo>
                  <a:cubicBezTo>
                    <a:pt x="7713" y="144420"/>
                    <a:pt x="14857" y="154210"/>
                    <a:pt x="14328" y="133837"/>
                  </a:cubicBezTo>
                  <a:cubicBezTo>
                    <a:pt x="13799" y="113464"/>
                    <a:pt x="34172" y="15304"/>
                    <a:pt x="31791" y="84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3" name="フリーフォーム: 図形 1582">
              <a:extLst>
                <a:ext uri="{FF2B5EF4-FFF2-40B4-BE49-F238E27FC236}">
                  <a16:creationId xmlns:a16="http://schemas.microsoft.com/office/drawing/2014/main" id="{3EBC14CB-247F-4FA8-9A72-4F6026D449E9}"/>
                </a:ext>
              </a:extLst>
            </p:cNvPr>
            <p:cNvSpPr/>
            <p:nvPr/>
          </p:nvSpPr>
          <p:spPr>
            <a:xfrm>
              <a:off x="6274211" y="2771253"/>
              <a:ext cx="251044" cy="222884"/>
            </a:xfrm>
            <a:custGeom>
              <a:avLst/>
              <a:gdLst>
                <a:gd name="connsiteX0" fmla="*/ 47214 w 251044"/>
                <a:gd name="connsiteY0" fmla="*/ 522 h 222884"/>
                <a:gd name="connsiteX1" fmla="*/ 10702 w 251044"/>
                <a:gd name="connsiteY1" fmla="*/ 76722 h 222884"/>
                <a:gd name="connsiteX2" fmla="*/ 5939 w 251044"/>
                <a:gd name="connsiteY2" fmla="*/ 121172 h 222884"/>
                <a:gd name="connsiteX3" fmla="*/ 86902 w 251044"/>
                <a:gd name="connsiteY3" fmla="*/ 218010 h 222884"/>
                <a:gd name="connsiteX4" fmla="*/ 193264 w 251044"/>
                <a:gd name="connsiteY4" fmla="*/ 203722 h 222884"/>
                <a:gd name="connsiteX5" fmla="*/ 240889 w 251044"/>
                <a:gd name="connsiteY5" fmla="*/ 162447 h 222884"/>
                <a:gd name="connsiteX6" fmla="*/ 242477 w 251044"/>
                <a:gd name="connsiteY6" fmla="*/ 102122 h 222884"/>
                <a:gd name="connsiteX7" fmla="*/ 242477 w 251044"/>
                <a:gd name="connsiteY7" fmla="*/ 62435 h 222884"/>
                <a:gd name="connsiteX8" fmla="*/ 250414 w 251044"/>
                <a:gd name="connsiteY8" fmla="*/ 148160 h 222884"/>
                <a:gd name="connsiteX9" fmla="*/ 223427 w 251044"/>
                <a:gd name="connsiteY9" fmla="*/ 183085 h 222884"/>
                <a:gd name="connsiteX10" fmla="*/ 126589 w 251044"/>
                <a:gd name="connsiteY10" fmla="*/ 210072 h 222884"/>
                <a:gd name="connsiteX11" fmla="*/ 83727 w 251044"/>
                <a:gd name="connsiteY11" fmla="*/ 197372 h 222884"/>
                <a:gd name="connsiteX12" fmla="*/ 13877 w 251044"/>
                <a:gd name="connsiteY12" fmla="*/ 117997 h 222884"/>
                <a:gd name="connsiteX13" fmla="*/ 47214 w 251044"/>
                <a:gd name="connsiteY13" fmla="*/ 522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1044" h="222884">
                  <a:moveTo>
                    <a:pt x="47214" y="522"/>
                  </a:moveTo>
                  <a:cubicBezTo>
                    <a:pt x="46685" y="-6357"/>
                    <a:pt x="17581" y="56614"/>
                    <a:pt x="10702" y="76722"/>
                  </a:cubicBezTo>
                  <a:cubicBezTo>
                    <a:pt x="3823" y="96830"/>
                    <a:pt x="-6761" y="97624"/>
                    <a:pt x="5939" y="121172"/>
                  </a:cubicBezTo>
                  <a:cubicBezTo>
                    <a:pt x="18639" y="144720"/>
                    <a:pt x="55681" y="204252"/>
                    <a:pt x="86902" y="218010"/>
                  </a:cubicBezTo>
                  <a:cubicBezTo>
                    <a:pt x="118123" y="231768"/>
                    <a:pt x="167599" y="212983"/>
                    <a:pt x="193264" y="203722"/>
                  </a:cubicBezTo>
                  <a:cubicBezTo>
                    <a:pt x="218929" y="194461"/>
                    <a:pt x="232687" y="179380"/>
                    <a:pt x="240889" y="162447"/>
                  </a:cubicBezTo>
                  <a:cubicBezTo>
                    <a:pt x="249091" y="145514"/>
                    <a:pt x="242212" y="118791"/>
                    <a:pt x="242477" y="102122"/>
                  </a:cubicBezTo>
                  <a:cubicBezTo>
                    <a:pt x="242742" y="85453"/>
                    <a:pt x="241154" y="54762"/>
                    <a:pt x="242477" y="62435"/>
                  </a:cubicBezTo>
                  <a:cubicBezTo>
                    <a:pt x="243800" y="70108"/>
                    <a:pt x="253589" y="128052"/>
                    <a:pt x="250414" y="148160"/>
                  </a:cubicBezTo>
                  <a:cubicBezTo>
                    <a:pt x="247239" y="168268"/>
                    <a:pt x="244065" y="172766"/>
                    <a:pt x="223427" y="183085"/>
                  </a:cubicBezTo>
                  <a:cubicBezTo>
                    <a:pt x="202790" y="193404"/>
                    <a:pt x="149872" y="207691"/>
                    <a:pt x="126589" y="210072"/>
                  </a:cubicBezTo>
                  <a:cubicBezTo>
                    <a:pt x="103306" y="212453"/>
                    <a:pt x="102512" y="212718"/>
                    <a:pt x="83727" y="197372"/>
                  </a:cubicBezTo>
                  <a:cubicBezTo>
                    <a:pt x="64942" y="182026"/>
                    <a:pt x="21285" y="147630"/>
                    <a:pt x="13877" y="117997"/>
                  </a:cubicBezTo>
                  <a:cubicBezTo>
                    <a:pt x="6469" y="88364"/>
                    <a:pt x="47743" y="7401"/>
                    <a:pt x="47214" y="5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4" name="フリーフォーム: 図形 1583">
              <a:extLst>
                <a:ext uri="{FF2B5EF4-FFF2-40B4-BE49-F238E27FC236}">
                  <a16:creationId xmlns:a16="http://schemas.microsoft.com/office/drawing/2014/main" id="{61611292-0D28-4504-B643-42CBCB7D6566}"/>
                </a:ext>
              </a:extLst>
            </p:cNvPr>
            <p:cNvSpPr/>
            <p:nvPr/>
          </p:nvSpPr>
          <p:spPr>
            <a:xfrm>
              <a:off x="6357225" y="2682859"/>
              <a:ext cx="121868" cy="93679"/>
            </a:xfrm>
            <a:custGeom>
              <a:avLst/>
              <a:gdLst>
                <a:gd name="connsiteX0" fmla="*/ 713 w 121868"/>
                <a:gd name="connsiteY0" fmla="*/ 93679 h 93679"/>
                <a:gd name="connsiteX1" fmla="*/ 18175 w 121868"/>
                <a:gd name="connsiteY1" fmla="*/ 17479 h 93679"/>
                <a:gd name="connsiteX2" fmla="*/ 68975 w 121868"/>
                <a:gd name="connsiteY2" fmla="*/ 9541 h 93679"/>
                <a:gd name="connsiteX3" fmla="*/ 121363 w 121868"/>
                <a:gd name="connsiteY3" fmla="*/ 69866 h 93679"/>
                <a:gd name="connsiteX4" fmla="*/ 94375 w 121868"/>
                <a:gd name="connsiteY4" fmla="*/ 14304 h 93679"/>
                <a:gd name="connsiteX5" fmla="*/ 75325 w 121868"/>
                <a:gd name="connsiteY5" fmla="*/ 16 h 93679"/>
                <a:gd name="connsiteX6" fmla="*/ 38813 w 121868"/>
                <a:gd name="connsiteY6" fmla="*/ 15891 h 93679"/>
                <a:gd name="connsiteX7" fmla="*/ 713 w 121868"/>
                <a:gd name="connsiteY7" fmla="*/ 93679 h 9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68" h="93679">
                  <a:moveTo>
                    <a:pt x="713" y="93679"/>
                  </a:moveTo>
                  <a:cubicBezTo>
                    <a:pt x="-2727" y="93944"/>
                    <a:pt x="6798" y="31502"/>
                    <a:pt x="18175" y="17479"/>
                  </a:cubicBezTo>
                  <a:cubicBezTo>
                    <a:pt x="29552" y="3456"/>
                    <a:pt x="51777" y="810"/>
                    <a:pt x="68975" y="9541"/>
                  </a:cubicBezTo>
                  <a:cubicBezTo>
                    <a:pt x="86173" y="18272"/>
                    <a:pt x="117130" y="69072"/>
                    <a:pt x="121363" y="69866"/>
                  </a:cubicBezTo>
                  <a:cubicBezTo>
                    <a:pt x="125596" y="70660"/>
                    <a:pt x="102048" y="25946"/>
                    <a:pt x="94375" y="14304"/>
                  </a:cubicBezTo>
                  <a:cubicBezTo>
                    <a:pt x="86702" y="2662"/>
                    <a:pt x="84585" y="-249"/>
                    <a:pt x="75325" y="16"/>
                  </a:cubicBezTo>
                  <a:cubicBezTo>
                    <a:pt x="66065" y="280"/>
                    <a:pt x="49926" y="4514"/>
                    <a:pt x="38813" y="15891"/>
                  </a:cubicBezTo>
                  <a:cubicBezTo>
                    <a:pt x="27701" y="27268"/>
                    <a:pt x="4153" y="93414"/>
                    <a:pt x="713" y="936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5" name="フリーフォーム: 図形 1584">
              <a:extLst>
                <a:ext uri="{FF2B5EF4-FFF2-40B4-BE49-F238E27FC236}">
                  <a16:creationId xmlns:a16="http://schemas.microsoft.com/office/drawing/2014/main" id="{19041A30-7BF3-4624-B9E9-4770C9489660}"/>
                </a:ext>
              </a:extLst>
            </p:cNvPr>
            <p:cNvSpPr/>
            <p:nvPr/>
          </p:nvSpPr>
          <p:spPr>
            <a:xfrm>
              <a:off x="6316879" y="2681265"/>
              <a:ext cx="121302" cy="84369"/>
            </a:xfrm>
            <a:custGeom>
              <a:avLst/>
              <a:gdLst>
                <a:gd name="connsiteX0" fmla="*/ 1371 w 121302"/>
                <a:gd name="connsiteY0" fmla="*/ 84160 h 84369"/>
                <a:gd name="connsiteX1" fmla="*/ 17246 w 121302"/>
                <a:gd name="connsiteY1" fmla="*/ 17485 h 84369"/>
                <a:gd name="connsiteX2" fmla="*/ 120434 w 121302"/>
                <a:gd name="connsiteY2" fmla="*/ 23 h 84369"/>
                <a:gd name="connsiteX3" fmla="*/ 64871 w 121302"/>
                <a:gd name="connsiteY3" fmla="*/ 14310 h 84369"/>
                <a:gd name="connsiteX4" fmla="*/ 31534 w 121302"/>
                <a:gd name="connsiteY4" fmla="*/ 38123 h 84369"/>
                <a:gd name="connsiteX5" fmla="*/ 1371 w 121302"/>
                <a:gd name="connsiteY5" fmla="*/ 84160 h 8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302" h="84369">
                  <a:moveTo>
                    <a:pt x="1371" y="84160"/>
                  </a:moveTo>
                  <a:cubicBezTo>
                    <a:pt x="-1010" y="80720"/>
                    <a:pt x="-2598" y="31508"/>
                    <a:pt x="17246" y="17485"/>
                  </a:cubicBezTo>
                  <a:cubicBezTo>
                    <a:pt x="37090" y="3462"/>
                    <a:pt x="112497" y="552"/>
                    <a:pt x="120434" y="23"/>
                  </a:cubicBezTo>
                  <a:cubicBezTo>
                    <a:pt x="128372" y="-506"/>
                    <a:pt x="79688" y="7960"/>
                    <a:pt x="64871" y="14310"/>
                  </a:cubicBezTo>
                  <a:cubicBezTo>
                    <a:pt x="50054" y="20660"/>
                    <a:pt x="39207" y="28598"/>
                    <a:pt x="31534" y="38123"/>
                  </a:cubicBezTo>
                  <a:cubicBezTo>
                    <a:pt x="23861" y="47648"/>
                    <a:pt x="3752" y="87600"/>
                    <a:pt x="1371" y="841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6" name="フリーフォーム: 図形 1585">
              <a:extLst>
                <a:ext uri="{FF2B5EF4-FFF2-40B4-BE49-F238E27FC236}">
                  <a16:creationId xmlns:a16="http://schemas.microsoft.com/office/drawing/2014/main" id="{FF12CCE4-7D05-45CF-BA18-BDC0546B6DF0}"/>
                </a:ext>
              </a:extLst>
            </p:cNvPr>
            <p:cNvSpPr/>
            <p:nvPr/>
          </p:nvSpPr>
          <p:spPr>
            <a:xfrm>
              <a:off x="6106871" y="2366933"/>
              <a:ext cx="132043" cy="535731"/>
            </a:xfrm>
            <a:custGeom>
              <a:avLst/>
              <a:gdLst>
                <a:gd name="connsiteX0" fmla="*/ 132004 w 132043"/>
                <a:gd name="connsiteY0" fmla="*/ 30 h 535731"/>
                <a:gd name="connsiteX1" fmla="*/ 36754 w 132043"/>
                <a:gd name="connsiteY1" fmla="*/ 152430 h 535731"/>
                <a:gd name="connsiteX2" fmla="*/ 1829 w 132043"/>
                <a:gd name="connsiteY2" fmla="*/ 331817 h 535731"/>
                <a:gd name="connsiteX3" fmla="*/ 9767 w 132043"/>
                <a:gd name="connsiteY3" fmla="*/ 414367 h 535731"/>
                <a:gd name="connsiteX4" fmla="*/ 51042 w 132043"/>
                <a:gd name="connsiteY4" fmla="*/ 535017 h 535731"/>
                <a:gd name="connsiteX5" fmla="*/ 30404 w 132043"/>
                <a:gd name="connsiteY5" fmla="*/ 460405 h 535731"/>
                <a:gd name="connsiteX6" fmla="*/ 5004 w 132043"/>
                <a:gd name="connsiteY6" fmla="*/ 377855 h 535731"/>
                <a:gd name="connsiteX7" fmla="*/ 47867 w 132043"/>
                <a:gd name="connsiteY7" fmla="*/ 141317 h 535731"/>
                <a:gd name="connsiteX8" fmla="*/ 132004 w 132043"/>
                <a:gd name="connsiteY8" fmla="*/ 30 h 5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043" h="535731">
                  <a:moveTo>
                    <a:pt x="132004" y="30"/>
                  </a:moveTo>
                  <a:cubicBezTo>
                    <a:pt x="130152" y="1882"/>
                    <a:pt x="58450" y="97132"/>
                    <a:pt x="36754" y="152430"/>
                  </a:cubicBezTo>
                  <a:cubicBezTo>
                    <a:pt x="15058" y="207728"/>
                    <a:pt x="6327" y="288161"/>
                    <a:pt x="1829" y="331817"/>
                  </a:cubicBezTo>
                  <a:cubicBezTo>
                    <a:pt x="-2669" y="375473"/>
                    <a:pt x="1565" y="380500"/>
                    <a:pt x="9767" y="414367"/>
                  </a:cubicBezTo>
                  <a:cubicBezTo>
                    <a:pt x="17969" y="448234"/>
                    <a:pt x="47603" y="527344"/>
                    <a:pt x="51042" y="535017"/>
                  </a:cubicBezTo>
                  <a:cubicBezTo>
                    <a:pt x="54481" y="542690"/>
                    <a:pt x="38077" y="486599"/>
                    <a:pt x="30404" y="460405"/>
                  </a:cubicBezTo>
                  <a:cubicBezTo>
                    <a:pt x="22731" y="434211"/>
                    <a:pt x="2093" y="431036"/>
                    <a:pt x="5004" y="377855"/>
                  </a:cubicBezTo>
                  <a:cubicBezTo>
                    <a:pt x="7914" y="324674"/>
                    <a:pt x="26436" y="201642"/>
                    <a:pt x="47867" y="141317"/>
                  </a:cubicBezTo>
                  <a:cubicBezTo>
                    <a:pt x="69298" y="80992"/>
                    <a:pt x="133856" y="-1822"/>
                    <a:pt x="132004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7" name="フリーフォーム: 図形 1586">
              <a:extLst>
                <a:ext uri="{FF2B5EF4-FFF2-40B4-BE49-F238E27FC236}">
                  <a16:creationId xmlns:a16="http://schemas.microsoft.com/office/drawing/2014/main" id="{F0431AAA-E0F4-4DFF-9B47-B73EEFA67723}"/>
                </a:ext>
              </a:extLst>
            </p:cNvPr>
            <p:cNvSpPr/>
            <p:nvPr/>
          </p:nvSpPr>
          <p:spPr>
            <a:xfrm>
              <a:off x="6238873" y="2357208"/>
              <a:ext cx="170254" cy="327463"/>
            </a:xfrm>
            <a:custGeom>
              <a:avLst/>
              <a:gdLst>
                <a:gd name="connsiteX0" fmla="*/ 2 w 170254"/>
                <a:gd name="connsiteY0" fmla="*/ 230 h 327463"/>
                <a:gd name="connsiteX1" fmla="*/ 122240 w 170254"/>
                <a:gd name="connsiteY1" fmla="*/ 9755 h 327463"/>
                <a:gd name="connsiteX2" fmla="*/ 150815 w 170254"/>
                <a:gd name="connsiteY2" fmla="*/ 63730 h 327463"/>
                <a:gd name="connsiteX3" fmla="*/ 169865 w 170254"/>
                <a:gd name="connsiteY3" fmla="*/ 233592 h 327463"/>
                <a:gd name="connsiteX4" fmla="*/ 163515 w 170254"/>
                <a:gd name="connsiteY4" fmla="*/ 327255 h 327463"/>
                <a:gd name="connsiteX5" fmla="*/ 161927 w 170254"/>
                <a:gd name="connsiteY5" fmla="*/ 257405 h 327463"/>
                <a:gd name="connsiteX6" fmla="*/ 160340 w 170254"/>
                <a:gd name="connsiteY6" fmla="*/ 206605 h 327463"/>
                <a:gd name="connsiteX7" fmla="*/ 136527 w 170254"/>
                <a:gd name="connsiteY7" fmla="*/ 35155 h 327463"/>
                <a:gd name="connsiteX8" fmla="*/ 125415 w 170254"/>
                <a:gd name="connsiteY8" fmla="*/ 12930 h 327463"/>
                <a:gd name="connsiteX9" fmla="*/ 2 w 170254"/>
                <a:gd name="connsiteY9" fmla="*/ 230 h 32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254" h="327463">
                  <a:moveTo>
                    <a:pt x="2" y="230"/>
                  </a:moveTo>
                  <a:cubicBezTo>
                    <a:pt x="-527" y="-299"/>
                    <a:pt x="97104" y="-828"/>
                    <a:pt x="122240" y="9755"/>
                  </a:cubicBezTo>
                  <a:cubicBezTo>
                    <a:pt x="147376" y="20338"/>
                    <a:pt x="142877" y="26424"/>
                    <a:pt x="150815" y="63730"/>
                  </a:cubicBezTo>
                  <a:cubicBezTo>
                    <a:pt x="158753" y="101036"/>
                    <a:pt x="167748" y="189671"/>
                    <a:pt x="169865" y="233592"/>
                  </a:cubicBezTo>
                  <a:cubicBezTo>
                    <a:pt x="171982" y="277513"/>
                    <a:pt x="164838" y="323286"/>
                    <a:pt x="163515" y="327255"/>
                  </a:cubicBezTo>
                  <a:cubicBezTo>
                    <a:pt x="162192" y="331224"/>
                    <a:pt x="162456" y="277513"/>
                    <a:pt x="161927" y="257405"/>
                  </a:cubicBezTo>
                  <a:cubicBezTo>
                    <a:pt x="161398" y="237297"/>
                    <a:pt x="164573" y="243647"/>
                    <a:pt x="160340" y="206605"/>
                  </a:cubicBezTo>
                  <a:cubicBezTo>
                    <a:pt x="156107" y="169563"/>
                    <a:pt x="142348" y="67434"/>
                    <a:pt x="136527" y="35155"/>
                  </a:cubicBezTo>
                  <a:cubicBezTo>
                    <a:pt x="130706" y="2876"/>
                    <a:pt x="144200" y="18222"/>
                    <a:pt x="125415" y="12930"/>
                  </a:cubicBezTo>
                  <a:cubicBezTo>
                    <a:pt x="106630" y="7638"/>
                    <a:pt x="531" y="759"/>
                    <a:pt x="2" y="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8" name="フリーフォーム: 図形 1587">
              <a:extLst>
                <a:ext uri="{FF2B5EF4-FFF2-40B4-BE49-F238E27FC236}">
                  <a16:creationId xmlns:a16="http://schemas.microsoft.com/office/drawing/2014/main" id="{1DFC681B-58C9-41BE-A0F7-497F4510D9BB}"/>
                </a:ext>
              </a:extLst>
            </p:cNvPr>
            <p:cNvSpPr/>
            <p:nvPr/>
          </p:nvSpPr>
          <p:spPr>
            <a:xfrm>
              <a:off x="6156813" y="2378070"/>
              <a:ext cx="147196" cy="479941"/>
            </a:xfrm>
            <a:custGeom>
              <a:avLst/>
              <a:gdLst>
                <a:gd name="connsiteX0" fmla="*/ 147150 w 147196"/>
                <a:gd name="connsiteY0" fmla="*/ 5 h 479941"/>
                <a:gd name="connsiteX1" fmla="*/ 58250 w 147196"/>
                <a:gd name="connsiteY1" fmla="*/ 117480 h 479941"/>
                <a:gd name="connsiteX2" fmla="*/ 24912 w 147196"/>
                <a:gd name="connsiteY2" fmla="*/ 219080 h 479941"/>
                <a:gd name="connsiteX3" fmla="*/ 23325 w 147196"/>
                <a:gd name="connsiteY3" fmla="*/ 266705 h 479941"/>
                <a:gd name="connsiteX4" fmla="*/ 24912 w 147196"/>
                <a:gd name="connsiteY4" fmla="*/ 428630 h 479941"/>
                <a:gd name="connsiteX5" fmla="*/ 36025 w 147196"/>
                <a:gd name="connsiteY5" fmla="*/ 479430 h 479941"/>
                <a:gd name="connsiteX6" fmla="*/ 15387 w 147196"/>
                <a:gd name="connsiteY6" fmla="*/ 404818 h 479941"/>
                <a:gd name="connsiteX7" fmla="*/ 1100 w 147196"/>
                <a:gd name="connsiteY7" fmla="*/ 231780 h 479941"/>
                <a:gd name="connsiteX8" fmla="*/ 45550 w 147196"/>
                <a:gd name="connsiteY8" fmla="*/ 122243 h 479941"/>
                <a:gd name="connsiteX9" fmla="*/ 147150 w 147196"/>
                <a:gd name="connsiteY9" fmla="*/ 5 h 47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196" h="479941">
                  <a:moveTo>
                    <a:pt x="147150" y="5"/>
                  </a:moveTo>
                  <a:cubicBezTo>
                    <a:pt x="149267" y="-789"/>
                    <a:pt x="78623" y="80968"/>
                    <a:pt x="58250" y="117480"/>
                  </a:cubicBezTo>
                  <a:cubicBezTo>
                    <a:pt x="37877" y="153992"/>
                    <a:pt x="30733" y="194209"/>
                    <a:pt x="24912" y="219080"/>
                  </a:cubicBezTo>
                  <a:cubicBezTo>
                    <a:pt x="19091" y="243951"/>
                    <a:pt x="23325" y="231780"/>
                    <a:pt x="23325" y="266705"/>
                  </a:cubicBezTo>
                  <a:cubicBezTo>
                    <a:pt x="23325" y="301630"/>
                    <a:pt x="22795" y="393176"/>
                    <a:pt x="24912" y="428630"/>
                  </a:cubicBezTo>
                  <a:cubicBezTo>
                    <a:pt x="27029" y="464084"/>
                    <a:pt x="37612" y="483399"/>
                    <a:pt x="36025" y="479430"/>
                  </a:cubicBezTo>
                  <a:cubicBezTo>
                    <a:pt x="34438" y="475461"/>
                    <a:pt x="21208" y="446093"/>
                    <a:pt x="15387" y="404818"/>
                  </a:cubicBezTo>
                  <a:cubicBezTo>
                    <a:pt x="9566" y="363543"/>
                    <a:pt x="-3927" y="278876"/>
                    <a:pt x="1100" y="231780"/>
                  </a:cubicBezTo>
                  <a:cubicBezTo>
                    <a:pt x="6127" y="184684"/>
                    <a:pt x="26236" y="156903"/>
                    <a:pt x="45550" y="122243"/>
                  </a:cubicBezTo>
                  <a:cubicBezTo>
                    <a:pt x="64864" y="87583"/>
                    <a:pt x="145033" y="799"/>
                    <a:pt x="14715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89" name="フリーフォーム: 図形 1588">
              <a:extLst>
                <a:ext uri="{FF2B5EF4-FFF2-40B4-BE49-F238E27FC236}">
                  <a16:creationId xmlns:a16="http://schemas.microsoft.com/office/drawing/2014/main" id="{0C689A07-4FED-4A27-9F4F-2BC569E58725}"/>
                </a:ext>
              </a:extLst>
            </p:cNvPr>
            <p:cNvSpPr/>
            <p:nvPr/>
          </p:nvSpPr>
          <p:spPr>
            <a:xfrm>
              <a:off x="6318204" y="2361855"/>
              <a:ext cx="49270" cy="348579"/>
            </a:xfrm>
            <a:custGeom>
              <a:avLst/>
              <a:gdLst>
                <a:gd name="connsiteX0" fmla="*/ 46 w 49270"/>
                <a:gd name="connsiteY0" fmla="*/ 345 h 348579"/>
                <a:gd name="connsiteX1" fmla="*/ 39734 w 49270"/>
                <a:gd name="connsiteY1" fmla="*/ 147983 h 348579"/>
                <a:gd name="connsiteX2" fmla="*/ 12746 w 49270"/>
                <a:gd name="connsiteY2" fmla="*/ 343245 h 348579"/>
                <a:gd name="connsiteX3" fmla="*/ 25446 w 49270"/>
                <a:gd name="connsiteY3" fmla="*/ 284508 h 348579"/>
                <a:gd name="connsiteX4" fmla="*/ 49259 w 49270"/>
                <a:gd name="connsiteY4" fmla="*/ 189258 h 348579"/>
                <a:gd name="connsiteX5" fmla="*/ 46 w 49270"/>
                <a:gd name="connsiteY5" fmla="*/ 345 h 34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70" h="348579">
                  <a:moveTo>
                    <a:pt x="46" y="345"/>
                  </a:moveTo>
                  <a:cubicBezTo>
                    <a:pt x="-1541" y="-6534"/>
                    <a:pt x="37617" y="90833"/>
                    <a:pt x="39734" y="147983"/>
                  </a:cubicBezTo>
                  <a:cubicBezTo>
                    <a:pt x="41851" y="205133"/>
                    <a:pt x="15127" y="320491"/>
                    <a:pt x="12746" y="343245"/>
                  </a:cubicBezTo>
                  <a:cubicBezTo>
                    <a:pt x="10365" y="365999"/>
                    <a:pt x="19361" y="310172"/>
                    <a:pt x="25446" y="284508"/>
                  </a:cubicBezTo>
                  <a:cubicBezTo>
                    <a:pt x="31531" y="258844"/>
                    <a:pt x="49788" y="232385"/>
                    <a:pt x="49259" y="189258"/>
                  </a:cubicBezTo>
                  <a:cubicBezTo>
                    <a:pt x="48730" y="146131"/>
                    <a:pt x="1633" y="7224"/>
                    <a:pt x="46" y="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0" name="フリーフォーム: 図形 1589">
              <a:extLst>
                <a:ext uri="{FF2B5EF4-FFF2-40B4-BE49-F238E27FC236}">
                  <a16:creationId xmlns:a16="http://schemas.microsoft.com/office/drawing/2014/main" id="{E0772E02-FA8E-4E5A-9FE9-E566E531D131}"/>
                </a:ext>
              </a:extLst>
            </p:cNvPr>
            <p:cNvSpPr/>
            <p:nvPr/>
          </p:nvSpPr>
          <p:spPr>
            <a:xfrm>
              <a:off x="6191206" y="2385415"/>
              <a:ext cx="159162" cy="453264"/>
            </a:xfrm>
            <a:custGeom>
              <a:avLst/>
              <a:gdLst>
                <a:gd name="connsiteX0" fmla="*/ 115932 w 159162"/>
                <a:gd name="connsiteY0" fmla="*/ 598 h 453264"/>
                <a:gd name="connsiteX1" fmla="*/ 149269 w 159162"/>
                <a:gd name="connsiteY1" fmla="*/ 175223 h 453264"/>
                <a:gd name="connsiteX2" fmla="*/ 101644 w 159162"/>
                <a:gd name="connsiteY2" fmla="*/ 353023 h 453264"/>
                <a:gd name="connsiteX3" fmla="*/ 71482 w 159162"/>
                <a:gd name="connsiteY3" fmla="*/ 400648 h 453264"/>
                <a:gd name="connsiteX4" fmla="*/ 44 w 159162"/>
                <a:gd name="connsiteY4" fmla="*/ 453035 h 453264"/>
                <a:gd name="connsiteX5" fmla="*/ 61957 w 159162"/>
                <a:gd name="connsiteY5" fmla="*/ 414935 h 453264"/>
                <a:gd name="connsiteX6" fmla="*/ 133394 w 159162"/>
                <a:gd name="connsiteY6" fmla="*/ 308573 h 453264"/>
                <a:gd name="connsiteX7" fmla="*/ 158794 w 159162"/>
                <a:gd name="connsiteY7" fmla="*/ 124423 h 453264"/>
                <a:gd name="connsiteX8" fmla="*/ 115932 w 159162"/>
                <a:gd name="connsiteY8" fmla="*/ 598 h 45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162" h="453264">
                  <a:moveTo>
                    <a:pt x="115932" y="598"/>
                  </a:moveTo>
                  <a:cubicBezTo>
                    <a:pt x="114345" y="9065"/>
                    <a:pt x="151650" y="116486"/>
                    <a:pt x="149269" y="175223"/>
                  </a:cubicBezTo>
                  <a:cubicBezTo>
                    <a:pt x="146888" y="233960"/>
                    <a:pt x="114608" y="315452"/>
                    <a:pt x="101644" y="353023"/>
                  </a:cubicBezTo>
                  <a:cubicBezTo>
                    <a:pt x="88680" y="390594"/>
                    <a:pt x="88415" y="383979"/>
                    <a:pt x="71482" y="400648"/>
                  </a:cubicBezTo>
                  <a:cubicBezTo>
                    <a:pt x="54549" y="417317"/>
                    <a:pt x="1631" y="450654"/>
                    <a:pt x="44" y="453035"/>
                  </a:cubicBezTo>
                  <a:cubicBezTo>
                    <a:pt x="-1544" y="455416"/>
                    <a:pt x="39732" y="439012"/>
                    <a:pt x="61957" y="414935"/>
                  </a:cubicBezTo>
                  <a:cubicBezTo>
                    <a:pt x="84182" y="390858"/>
                    <a:pt x="117255" y="356992"/>
                    <a:pt x="133394" y="308573"/>
                  </a:cubicBezTo>
                  <a:cubicBezTo>
                    <a:pt x="149533" y="260154"/>
                    <a:pt x="161440" y="173371"/>
                    <a:pt x="158794" y="124423"/>
                  </a:cubicBezTo>
                  <a:cubicBezTo>
                    <a:pt x="156148" y="75475"/>
                    <a:pt x="117519" y="-7869"/>
                    <a:pt x="115932" y="5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1" name="フリーフォーム: 図形 1590">
              <a:extLst>
                <a:ext uri="{FF2B5EF4-FFF2-40B4-BE49-F238E27FC236}">
                  <a16:creationId xmlns:a16="http://schemas.microsoft.com/office/drawing/2014/main" id="{29E66A7E-D1FC-4AF2-A864-036A322198ED}"/>
                </a:ext>
              </a:extLst>
            </p:cNvPr>
            <p:cNvSpPr/>
            <p:nvPr/>
          </p:nvSpPr>
          <p:spPr>
            <a:xfrm>
              <a:off x="6019800" y="2444378"/>
              <a:ext cx="163517" cy="236990"/>
            </a:xfrm>
            <a:custGeom>
              <a:avLst/>
              <a:gdLst>
                <a:gd name="connsiteX0" fmla="*/ 163513 w 163517"/>
                <a:gd name="connsiteY0" fmla="*/ 372 h 236990"/>
                <a:gd name="connsiteX1" fmla="*/ 28575 w 163517"/>
                <a:gd name="connsiteY1" fmla="*/ 52760 h 236990"/>
                <a:gd name="connsiteX2" fmla="*/ 0 w 163517"/>
                <a:gd name="connsiteY2" fmla="*/ 117847 h 236990"/>
                <a:gd name="connsiteX3" fmla="*/ 28575 w 163517"/>
                <a:gd name="connsiteY3" fmla="*/ 168647 h 236990"/>
                <a:gd name="connsiteX4" fmla="*/ 63500 w 163517"/>
                <a:gd name="connsiteY4" fmla="*/ 236910 h 236990"/>
                <a:gd name="connsiteX5" fmla="*/ 46038 w 163517"/>
                <a:gd name="connsiteY5" fmla="*/ 181347 h 236990"/>
                <a:gd name="connsiteX6" fmla="*/ 14288 w 163517"/>
                <a:gd name="connsiteY6" fmla="*/ 130547 h 236990"/>
                <a:gd name="connsiteX7" fmla="*/ 23813 w 163517"/>
                <a:gd name="connsiteY7" fmla="*/ 79747 h 236990"/>
                <a:gd name="connsiteX8" fmla="*/ 163513 w 163517"/>
                <a:gd name="connsiteY8" fmla="*/ 372 h 23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517" h="236990">
                  <a:moveTo>
                    <a:pt x="163513" y="372"/>
                  </a:moveTo>
                  <a:cubicBezTo>
                    <a:pt x="164307" y="-4126"/>
                    <a:pt x="55827" y="33181"/>
                    <a:pt x="28575" y="52760"/>
                  </a:cubicBezTo>
                  <a:cubicBezTo>
                    <a:pt x="1323" y="72339"/>
                    <a:pt x="0" y="98533"/>
                    <a:pt x="0" y="117847"/>
                  </a:cubicBezTo>
                  <a:cubicBezTo>
                    <a:pt x="0" y="137161"/>
                    <a:pt x="17992" y="148803"/>
                    <a:pt x="28575" y="168647"/>
                  </a:cubicBezTo>
                  <a:cubicBezTo>
                    <a:pt x="39158" y="188491"/>
                    <a:pt x="60590" y="234793"/>
                    <a:pt x="63500" y="236910"/>
                  </a:cubicBezTo>
                  <a:cubicBezTo>
                    <a:pt x="66410" y="239027"/>
                    <a:pt x="54240" y="199074"/>
                    <a:pt x="46038" y="181347"/>
                  </a:cubicBezTo>
                  <a:cubicBezTo>
                    <a:pt x="37836" y="163620"/>
                    <a:pt x="17992" y="147480"/>
                    <a:pt x="14288" y="130547"/>
                  </a:cubicBezTo>
                  <a:cubicBezTo>
                    <a:pt x="10584" y="113614"/>
                    <a:pt x="2646" y="98268"/>
                    <a:pt x="23813" y="79747"/>
                  </a:cubicBezTo>
                  <a:cubicBezTo>
                    <a:pt x="44980" y="61226"/>
                    <a:pt x="162719" y="4870"/>
                    <a:pt x="163513" y="3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2" name="フリーフォーム: 図形 1591">
              <a:extLst>
                <a:ext uri="{FF2B5EF4-FFF2-40B4-BE49-F238E27FC236}">
                  <a16:creationId xmlns:a16="http://schemas.microsoft.com/office/drawing/2014/main" id="{DEEB5727-9112-4DAF-B8B6-B3F1780689BB}"/>
                </a:ext>
              </a:extLst>
            </p:cNvPr>
            <p:cNvSpPr/>
            <p:nvPr/>
          </p:nvSpPr>
          <p:spPr>
            <a:xfrm>
              <a:off x="6066805" y="2514527"/>
              <a:ext cx="84778" cy="172095"/>
            </a:xfrm>
            <a:custGeom>
              <a:avLst/>
              <a:gdLst>
                <a:gd name="connsiteX0" fmla="*/ 84758 w 84778"/>
                <a:gd name="connsiteY0" fmla="*/ 73 h 172095"/>
                <a:gd name="connsiteX1" fmla="*/ 10145 w 84778"/>
                <a:gd name="connsiteY1" fmla="*/ 61986 h 172095"/>
                <a:gd name="connsiteX2" fmla="*/ 2208 w 84778"/>
                <a:gd name="connsiteY2" fmla="*/ 87386 h 172095"/>
                <a:gd name="connsiteX3" fmla="*/ 24433 w 84778"/>
                <a:gd name="connsiteY3" fmla="*/ 171523 h 172095"/>
                <a:gd name="connsiteX4" fmla="*/ 22845 w 84778"/>
                <a:gd name="connsiteY4" fmla="*/ 120723 h 172095"/>
                <a:gd name="connsiteX5" fmla="*/ 2208 w 84778"/>
                <a:gd name="connsiteY5" fmla="*/ 50873 h 172095"/>
                <a:gd name="connsiteX6" fmla="*/ 84758 w 84778"/>
                <a:gd name="connsiteY6" fmla="*/ 73 h 1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78" h="172095">
                  <a:moveTo>
                    <a:pt x="84758" y="73"/>
                  </a:moveTo>
                  <a:cubicBezTo>
                    <a:pt x="86081" y="1925"/>
                    <a:pt x="23903" y="47434"/>
                    <a:pt x="10145" y="61986"/>
                  </a:cubicBezTo>
                  <a:cubicBezTo>
                    <a:pt x="-3613" y="76538"/>
                    <a:pt x="-173" y="69130"/>
                    <a:pt x="2208" y="87386"/>
                  </a:cubicBezTo>
                  <a:cubicBezTo>
                    <a:pt x="4589" y="105642"/>
                    <a:pt x="20994" y="165967"/>
                    <a:pt x="24433" y="171523"/>
                  </a:cubicBezTo>
                  <a:cubicBezTo>
                    <a:pt x="27872" y="177079"/>
                    <a:pt x="26549" y="140831"/>
                    <a:pt x="22845" y="120723"/>
                  </a:cubicBezTo>
                  <a:cubicBezTo>
                    <a:pt x="19141" y="100615"/>
                    <a:pt x="-4407" y="69923"/>
                    <a:pt x="2208" y="50873"/>
                  </a:cubicBezTo>
                  <a:cubicBezTo>
                    <a:pt x="8823" y="31823"/>
                    <a:pt x="83435" y="-1779"/>
                    <a:pt x="84758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3" name="フリーフォーム: 図形 1592">
              <a:extLst>
                <a:ext uri="{FF2B5EF4-FFF2-40B4-BE49-F238E27FC236}">
                  <a16:creationId xmlns:a16="http://schemas.microsoft.com/office/drawing/2014/main" id="{B0B5CF2E-6FEB-4B27-91DF-E772B53A908D}"/>
                </a:ext>
              </a:extLst>
            </p:cNvPr>
            <p:cNvSpPr/>
            <p:nvPr/>
          </p:nvSpPr>
          <p:spPr>
            <a:xfrm>
              <a:off x="6186533" y="2430278"/>
              <a:ext cx="132551" cy="168859"/>
            </a:xfrm>
            <a:custGeom>
              <a:avLst/>
              <a:gdLst>
                <a:gd name="connsiteX0" fmla="*/ 131717 w 132551"/>
                <a:gd name="connsiteY0" fmla="*/ 185 h 168859"/>
                <a:gd name="connsiteX1" fmla="*/ 34880 w 132551"/>
                <a:gd name="connsiteY1" fmla="*/ 114485 h 168859"/>
                <a:gd name="connsiteX2" fmla="*/ 1542 w 132551"/>
                <a:gd name="connsiteY2" fmla="*/ 168460 h 168859"/>
                <a:gd name="connsiteX3" fmla="*/ 77742 w 132551"/>
                <a:gd name="connsiteY3" fmla="*/ 89085 h 168859"/>
                <a:gd name="connsiteX4" fmla="*/ 131717 w 132551"/>
                <a:gd name="connsiteY4" fmla="*/ 185 h 1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551" h="168859">
                  <a:moveTo>
                    <a:pt x="131717" y="185"/>
                  </a:moveTo>
                  <a:cubicBezTo>
                    <a:pt x="124573" y="4418"/>
                    <a:pt x="56576" y="86439"/>
                    <a:pt x="34880" y="114485"/>
                  </a:cubicBezTo>
                  <a:cubicBezTo>
                    <a:pt x="13184" y="142531"/>
                    <a:pt x="-5602" y="172693"/>
                    <a:pt x="1542" y="168460"/>
                  </a:cubicBezTo>
                  <a:cubicBezTo>
                    <a:pt x="8686" y="164227"/>
                    <a:pt x="57105" y="112897"/>
                    <a:pt x="77742" y="89085"/>
                  </a:cubicBezTo>
                  <a:cubicBezTo>
                    <a:pt x="98379" y="65273"/>
                    <a:pt x="138861" y="-4048"/>
                    <a:pt x="131717" y="1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4" name="フリーフォーム: 図形 1593">
              <a:extLst>
                <a:ext uri="{FF2B5EF4-FFF2-40B4-BE49-F238E27FC236}">
                  <a16:creationId xmlns:a16="http://schemas.microsoft.com/office/drawing/2014/main" id="{B2F56FC4-8DBB-4F20-AA97-7A64B533A49A}"/>
                </a:ext>
              </a:extLst>
            </p:cNvPr>
            <p:cNvSpPr/>
            <p:nvPr/>
          </p:nvSpPr>
          <p:spPr>
            <a:xfrm>
              <a:off x="6217164" y="2570105"/>
              <a:ext cx="74147" cy="233423"/>
            </a:xfrm>
            <a:custGeom>
              <a:avLst/>
              <a:gdLst>
                <a:gd name="connsiteX0" fmla="*/ 74099 w 74147"/>
                <a:gd name="connsiteY0" fmla="*/ 58 h 233423"/>
                <a:gd name="connsiteX1" fmla="*/ 15361 w 74147"/>
                <a:gd name="connsiteY1" fmla="*/ 79433 h 233423"/>
                <a:gd name="connsiteX2" fmla="*/ 20124 w 74147"/>
                <a:gd name="connsiteY2" fmla="*/ 152458 h 233423"/>
                <a:gd name="connsiteX3" fmla="*/ 28061 w 74147"/>
                <a:gd name="connsiteY3" fmla="*/ 233420 h 233423"/>
                <a:gd name="connsiteX4" fmla="*/ 4249 w 74147"/>
                <a:gd name="connsiteY4" fmla="*/ 149283 h 233423"/>
                <a:gd name="connsiteX5" fmla="*/ 4249 w 74147"/>
                <a:gd name="connsiteY5" fmla="*/ 92133 h 233423"/>
                <a:gd name="connsiteX6" fmla="*/ 74099 w 74147"/>
                <a:gd name="connsiteY6" fmla="*/ 58 h 233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47" h="233423">
                  <a:moveTo>
                    <a:pt x="74099" y="58"/>
                  </a:moveTo>
                  <a:cubicBezTo>
                    <a:pt x="75951" y="-2059"/>
                    <a:pt x="24357" y="54033"/>
                    <a:pt x="15361" y="79433"/>
                  </a:cubicBezTo>
                  <a:cubicBezTo>
                    <a:pt x="6365" y="104833"/>
                    <a:pt x="18007" y="126794"/>
                    <a:pt x="20124" y="152458"/>
                  </a:cubicBezTo>
                  <a:cubicBezTo>
                    <a:pt x="22241" y="178122"/>
                    <a:pt x="30707" y="233949"/>
                    <a:pt x="28061" y="233420"/>
                  </a:cubicBezTo>
                  <a:cubicBezTo>
                    <a:pt x="25415" y="232891"/>
                    <a:pt x="8218" y="172831"/>
                    <a:pt x="4249" y="149283"/>
                  </a:cubicBezTo>
                  <a:cubicBezTo>
                    <a:pt x="280" y="125735"/>
                    <a:pt x="-2895" y="113564"/>
                    <a:pt x="4249" y="92133"/>
                  </a:cubicBezTo>
                  <a:cubicBezTo>
                    <a:pt x="11393" y="70702"/>
                    <a:pt x="72247" y="2175"/>
                    <a:pt x="74099" y="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5" name="フリーフォーム: 図形 1594">
              <a:extLst>
                <a:ext uri="{FF2B5EF4-FFF2-40B4-BE49-F238E27FC236}">
                  <a16:creationId xmlns:a16="http://schemas.microsoft.com/office/drawing/2014/main" id="{C5E576A0-EC93-4675-A1A7-CEC7A4DE6D5C}"/>
                </a:ext>
              </a:extLst>
            </p:cNvPr>
            <p:cNvSpPr/>
            <p:nvPr/>
          </p:nvSpPr>
          <p:spPr>
            <a:xfrm>
              <a:off x="6275624" y="2505029"/>
              <a:ext cx="57163" cy="87359"/>
            </a:xfrm>
            <a:custGeom>
              <a:avLst/>
              <a:gdLst>
                <a:gd name="connsiteX0" fmla="*/ 2939 w 57163"/>
                <a:gd name="connsiteY0" fmla="*/ 46 h 87359"/>
                <a:gd name="connsiteX1" fmla="*/ 4526 w 57163"/>
                <a:gd name="connsiteY1" fmla="*/ 73071 h 87359"/>
                <a:gd name="connsiteX2" fmla="*/ 56914 w 57163"/>
                <a:gd name="connsiteY2" fmla="*/ 87359 h 87359"/>
                <a:gd name="connsiteX3" fmla="*/ 23576 w 57163"/>
                <a:gd name="connsiteY3" fmla="*/ 73071 h 87359"/>
                <a:gd name="connsiteX4" fmla="*/ 6114 w 57163"/>
                <a:gd name="connsiteY4" fmla="*/ 61959 h 87359"/>
                <a:gd name="connsiteX5" fmla="*/ 2939 w 57163"/>
                <a:gd name="connsiteY5" fmla="*/ 46 h 8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63" h="87359">
                  <a:moveTo>
                    <a:pt x="2939" y="46"/>
                  </a:moveTo>
                  <a:cubicBezTo>
                    <a:pt x="2674" y="1898"/>
                    <a:pt x="-4470" y="58519"/>
                    <a:pt x="4526" y="73071"/>
                  </a:cubicBezTo>
                  <a:cubicBezTo>
                    <a:pt x="13522" y="87623"/>
                    <a:pt x="53739" y="87359"/>
                    <a:pt x="56914" y="87359"/>
                  </a:cubicBezTo>
                  <a:cubicBezTo>
                    <a:pt x="60089" y="87359"/>
                    <a:pt x="32043" y="77304"/>
                    <a:pt x="23576" y="73071"/>
                  </a:cubicBezTo>
                  <a:cubicBezTo>
                    <a:pt x="15109" y="68838"/>
                    <a:pt x="11141" y="71219"/>
                    <a:pt x="6114" y="61959"/>
                  </a:cubicBezTo>
                  <a:cubicBezTo>
                    <a:pt x="1087" y="52699"/>
                    <a:pt x="3204" y="-1806"/>
                    <a:pt x="2939" y="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6" name="フリーフォーム: 図形 1595">
              <a:extLst>
                <a:ext uri="{FF2B5EF4-FFF2-40B4-BE49-F238E27FC236}">
                  <a16:creationId xmlns:a16="http://schemas.microsoft.com/office/drawing/2014/main" id="{E016B334-71E6-4C65-B0E7-EF34CF37A1F5}"/>
                </a:ext>
              </a:extLst>
            </p:cNvPr>
            <p:cNvSpPr/>
            <p:nvPr/>
          </p:nvSpPr>
          <p:spPr>
            <a:xfrm>
              <a:off x="6413487" y="2516187"/>
              <a:ext cx="292114" cy="80340"/>
            </a:xfrm>
            <a:custGeom>
              <a:avLst/>
              <a:gdLst>
                <a:gd name="connsiteX0" fmla="*/ 13 w 292114"/>
                <a:gd name="connsiteY0" fmla="*/ 79376 h 80340"/>
                <a:gd name="connsiteX1" fmla="*/ 190513 w 292114"/>
                <a:gd name="connsiteY1" fmla="*/ 71438 h 80340"/>
                <a:gd name="connsiteX2" fmla="*/ 233376 w 292114"/>
                <a:gd name="connsiteY2" fmla="*/ 38101 h 80340"/>
                <a:gd name="connsiteX3" fmla="*/ 292113 w 292114"/>
                <a:gd name="connsiteY3" fmla="*/ 1 h 80340"/>
                <a:gd name="connsiteX4" fmla="*/ 234963 w 292114"/>
                <a:gd name="connsiteY4" fmla="*/ 36513 h 80340"/>
                <a:gd name="connsiteX5" fmla="*/ 180988 w 292114"/>
                <a:gd name="connsiteY5" fmla="*/ 53976 h 80340"/>
                <a:gd name="connsiteX6" fmla="*/ 13 w 292114"/>
                <a:gd name="connsiteY6" fmla="*/ 79376 h 8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114" h="80340">
                  <a:moveTo>
                    <a:pt x="13" y="79376"/>
                  </a:moveTo>
                  <a:cubicBezTo>
                    <a:pt x="1600" y="82286"/>
                    <a:pt x="151619" y="78317"/>
                    <a:pt x="190513" y="71438"/>
                  </a:cubicBezTo>
                  <a:cubicBezTo>
                    <a:pt x="229407" y="64559"/>
                    <a:pt x="216443" y="50007"/>
                    <a:pt x="233376" y="38101"/>
                  </a:cubicBezTo>
                  <a:cubicBezTo>
                    <a:pt x="250309" y="26195"/>
                    <a:pt x="291849" y="266"/>
                    <a:pt x="292113" y="1"/>
                  </a:cubicBezTo>
                  <a:cubicBezTo>
                    <a:pt x="292377" y="-264"/>
                    <a:pt x="253484" y="27517"/>
                    <a:pt x="234963" y="36513"/>
                  </a:cubicBezTo>
                  <a:cubicBezTo>
                    <a:pt x="216442" y="45509"/>
                    <a:pt x="219882" y="48420"/>
                    <a:pt x="180988" y="53976"/>
                  </a:cubicBezTo>
                  <a:cubicBezTo>
                    <a:pt x="142094" y="59532"/>
                    <a:pt x="-1574" y="76466"/>
                    <a:pt x="13" y="793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7" name="フリーフォーム: 図形 1596">
              <a:extLst>
                <a:ext uri="{FF2B5EF4-FFF2-40B4-BE49-F238E27FC236}">
                  <a16:creationId xmlns:a16="http://schemas.microsoft.com/office/drawing/2014/main" id="{6DB0FAF6-CE95-4E9C-960C-50F6B451B4EB}"/>
                </a:ext>
              </a:extLst>
            </p:cNvPr>
            <p:cNvSpPr/>
            <p:nvPr/>
          </p:nvSpPr>
          <p:spPr>
            <a:xfrm>
              <a:off x="6437287" y="2514600"/>
              <a:ext cx="263617" cy="36513"/>
            </a:xfrm>
            <a:custGeom>
              <a:avLst/>
              <a:gdLst>
                <a:gd name="connsiteX0" fmla="*/ 26 w 263617"/>
                <a:gd name="connsiteY0" fmla="*/ 36513 h 36513"/>
                <a:gd name="connsiteX1" fmla="*/ 173063 w 263617"/>
                <a:gd name="connsiteY1" fmla="*/ 22225 h 36513"/>
                <a:gd name="connsiteX2" fmla="*/ 263551 w 263617"/>
                <a:gd name="connsiteY2" fmla="*/ 0 h 36513"/>
                <a:gd name="connsiteX3" fmla="*/ 160363 w 263617"/>
                <a:gd name="connsiteY3" fmla="*/ 22225 h 36513"/>
                <a:gd name="connsiteX4" fmla="*/ 26 w 263617"/>
                <a:gd name="connsiteY4" fmla="*/ 36513 h 3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617" h="36513">
                  <a:moveTo>
                    <a:pt x="26" y="36513"/>
                  </a:moveTo>
                  <a:cubicBezTo>
                    <a:pt x="2143" y="36513"/>
                    <a:pt x="129142" y="28310"/>
                    <a:pt x="173063" y="22225"/>
                  </a:cubicBezTo>
                  <a:cubicBezTo>
                    <a:pt x="216984" y="16140"/>
                    <a:pt x="265668" y="0"/>
                    <a:pt x="263551" y="0"/>
                  </a:cubicBezTo>
                  <a:cubicBezTo>
                    <a:pt x="261434" y="0"/>
                    <a:pt x="199786" y="15875"/>
                    <a:pt x="160363" y="22225"/>
                  </a:cubicBezTo>
                  <a:cubicBezTo>
                    <a:pt x="120940" y="28575"/>
                    <a:pt x="-2091" y="36513"/>
                    <a:pt x="26" y="36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8" name="フリーフォーム: 図形 1597">
              <a:extLst>
                <a:ext uri="{FF2B5EF4-FFF2-40B4-BE49-F238E27FC236}">
                  <a16:creationId xmlns:a16="http://schemas.microsoft.com/office/drawing/2014/main" id="{53E8B8B1-DC75-44A9-9469-4822E1B74902}"/>
                </a:ext>
              </a:extLst>
            </p:cNvPr>
            <p:cNvSpPr/>
            <p:nvPr/>
          </p:nvSpPr>
          <p:spPr>
            <a:xfrm>
              <a:off x="6415599" y="2547582"/>
              <a:ext cx="186862" cy="11625"/>
            </a:xfrm>
            <a:custGeom>
              <a:avLst/>
              <a:gdLst>
                <a:gd name="connsiteX0" fmla="*/ 1076 w 186862"/>
                <a:gd name="connsiteY0" fmla="*/ 3531 h 11625"/>
                <a:gd name="connsiteX1" fmla="*/ 183639 w 186862"/>
                <a:gd name="connsiteY1" fmla="*/ 356 h 11625"/>
                <a:gd name="connsiteX2" fmla="*/ 110614 w 186862"/>
                <a:gd name="connsiteY2" fmla="*/ 11468 h 11625"/>
                <a:gd name="connsiteX3" fmla="*/ 1076 w 186862"/>
                <a:gd name="connsiteY3" fmla="*/ 3531 h 1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862" h="11625">
                  <a:moveTo>
                    <a:pt x="1076" y="3531"/>
                  </a:moveTo>
                  <a:cubicBezTo>
                    <a:pt x="13247" y="1679"/>
                    <a:pt x="165383" y="-967"/>
                    <a:pt x="183639" y="356"/>
                  </a:cubicBezTo>
                  <a:cubicBezTo>
                    <a:pt x="201895" y="1679"/>
                    <a:pt x="137866" y="10145"/>
                    <a:pt x="110614" y="11468"/>
                  </a:cubicBezTo>
                  <a:cubicBezTo>
                    <a:pt x="83362" y="12791"/>
                    <a:pt x="-11095" y="5383"/>
                    <a:pt x="1076" y="35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599" name="フリーフォーム: 図形 1598">
              <a:extLst>
                <a:ext uri="{FF2B5EF4-FFF2-40B4-BE49-F238E27FC236}">
                  <a16:creationId xmlns:a16="http://schemas.microsoft.com/office/drawing/2014/main" id="{C64DA75C-2D5F-4F51-A384-C5D2E896EBC2}"/>
                </a:ext>
              </a:extLst>
            </p:cNvPr>
            <p:cNvSpPr/>
            <p:nvPr/>
          </p:nvSpPr>
          <p:spPr>
            <a:xfrm>
              <a:off x="6499222" y="2534888"/>
              <a:ext cx="211433" cy="227600"/>
            </a:xfrm>
            <a:custGeom>
              <a:avLst/>
              <a:gdLst>
                <a:gd name="connsiteX0" fmla="*/ 3 w 211433"/>
                <a:gd name="connsiteY0" fmla="*/ 227362 h 227600"/>
                <a:gd name="connsiteX1" fmla="*/ 88903 w 211433"/>
                <a:gd name="connsiteY1" fmla="*/ 89250 h 227600"/>
                <a:gd name="connsiteX2" fmla="*/ 209553 w 211433"/>
                <a:gd name="connsiteY2" fmla="*/ 350 h 227600"/>
                <a:gd name="connsiteX3" fmla="*/ 157166 w 211433"/>
                <a:gd name="connsiteY3" fmla="*/ 60675 h 227600"/>
                <a:gd name="connsiteX4" fmla="*/ 85728 w 211433"/>
                <a:gd name="connsiteY4" fmla="*/ 121000 h 227600"/>
                <a:gd name="connsiteX5" fmla="*/ 3 w 211433"/>
                <a:gd name="connsiteY5" fmla="*/ 227362 h 22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433" h="227600">
                  <a:moveTo>
                    <a:pt x="3" y="227362"/>
                  </a:moveTo>
                  <a:cubicBezTo>
                    <a:pt x="532" y="222070"/>
                    <a:pt x="53978" y="127085"/>
                    <a:pt x="88903" y="89250"/>
                  </a:cubicBezTo>
                  <a:cubicBezTo>
                    <a:pt x="123828" y="51415"/>
                    <a:pt x="198176" y="5112"/>
                    <a:pt x="209553" y="350"/>
                  </a:cubicBezTo>
                  <a:cubicBezTo>
                    <a:pt x="220930" y="-4412"/>
                    <a:pt x="177803" y="40567"/>
                    <a:pt x="157166" y="60675"/>
                  </a:cubicBezTo>
                  <a:cubicBezTo>
                    <a:pt x="136529" y="80783"/>
                    <a:pt x="108218" y="93748"/>
                    <a:pt x="85728" y="121000"/>
                  </a:cubicBezTo>
                  <a:cubicBezTo>
                    <a:pt x="63238" y="148252"/>
                    <a:pt x="-526" y="232654"/>
                    <a:pt x="3" y="2273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0" name="フリーフォーム: 図形 1599">
              <a:extLst>
                <a:ext uri="{FF2B5EF4-FFF2-40B4-BE49-F238E27FC236}">
                  <a16:creationId xmlns:a16="http://schemas.microsoft.com/office/drawing/2014/main" id="{50FEA68A-D694-4FE8-93F1-B0E4E2205BB9}"/>
                </a:ext>
              </a:extLst>
            </p:cNvPr>
            <p:cNvSpPr/>
            <p:nvPr/>
          </p:nvSpPr>
          <p:spPr>
            <a:xfrm>
              <a:off x="6530974" y="2552675"/>
              <a:ext cx="176781" cy="363672"/>
            </a:xfrm>
            <a:custGeom>
              <a:avLst/>
              <a:gdLst>
                <a:gd name="connsiteX0" fmla="*/ 173039 w 176781"/>
                <a:gd name="connsiteY0" fmla="*/ 25 h 363672"/>
                <a:gd name="connsiteX1" fmla="*/ 169864 w 176781"/>
                <a:gd name="connsiteY1" fmla="*/ 109563 h 363672"/>
                <a:gd name="connsiteX2" fmla="*/ 96839 w 176781"/>
                <a:gd name="connsiteY2" fmla="*/ 230213 h 363672"/>
                <a:gd name="connsiteX3" fmla="*/ 58739 w 176781"/>
                <a:gd name="connsiteY3" fmla="*/ 314350 h 363672"/>
                <a:gd name="connsiteX4" fmla="*/ 1 w 176781"/>
                <a:gd name="connsiteY4" fmla="*/ 363563 h 363672"/>
                <a:gd name="connsiteX5" fmla="*/ 57151 w 176781"/>
                <a:gd name="connsiteY5" fmla="*/ 301650 h 363672"/>
                <a:gd name="connsiteX6" fmla="*/ 112714 w 176781"/>
                <a:gd name="connsiteY6" fmla="*/ 192113 h 363672"/>
                <a:gd name="connsiteX7" fmla="*/ 163514 w 176781"/>
                <a:gd name="connsiteY7" fmla="*/ 100038 h 363672"/>
                <a:gd name="connsiteX8" fmla="*/ 173039 w 176781"/>
                <a:gd name="connsiteY8" fmla="*/ 25 h 36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781" h="363672">
                  <a:moveTo>
                    <a:pt x="173039" y="25"/>
                  </a:moveTo>
                  <a:cubicBezTo>
                    <a:pt x="174097" y="1613"/>
                    <a:pt x="182564" y="71198"/>
                    <a:pt x="169864" y="109563"/>
                  </a:cubicBezTo>
                  <a:cubicBezTo>
                    <a:pt x="157164" y="147928"/>
                    <a:pt x="115360" y="196082"/>
                    <a:pt x="96839" y="230213"/>
                  </a:cubicBezTo>
                  <a:cubicBezTo>
                    <a:pt x="78318" y="264344"/>
                    <a:pt x="74879" y="292125"/>
                    <a:pt x="58739" y="314350"/>
                  </a:cubicBezTo>
                  <a:cubicBezTo>
                    <a:pt x="42599" y="336575"/>
                    <a:pt x="266" y="365680"/>
                    <a:pt x="1" y="363563"/>
                  </a:cubicBezTo>
                  <a:cubicBezTo>
                    <a:pt x="-264" y="361446"/>
                    <a:pt x="38366" y="330225"/>
                    <a:pt x="57151" y="301650"/>
                  </a:cubicBezTo>
                  <a:cubicBezTo>
                    <a:pt x="75936" y="273075"/>
                    <a:pt x="94987" y="225715"/>
                    <a:pt x="112714" y="192113"/>
                  </a:cubicBezTo>
                  <a:cubicBezTo>
                    <a:pt x="130441" y="158511"/>
                    <a:pt x="155047" y="128613"/>
                    <a:pt x="163514" y="100038"/>
                  </a:cubicBezTo>
                  <a:cubicBezTo>
                    <a:pt x="171981" y="71463"/>
                    <a:pt x="171981" y="-1563"/>
                    <a:pt x="173039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1" name="フリーフォーム: 図形 1600">
              <a:extLst>
                <a:ext uri="{FF2B5EF4-FFF2-40B4-BE49-F238E27FC236}">
                  <a16:creationId xmlns:a16="http://schemas.microsoft.com/office/drawing/2014/main" id="{E0FDF972-E9AB-4018-99A9-B96B8915147F}"/>
                </a:ext>
              </a:extLst>
            </p:cNvPr>
            <p:cNvSpPr/>
            <p:nvPr/>
          </p:nvSpPr>
          <p:spPr>
            <a:xfrm>
              <a:off x="6524967" y="2660001"/>
              <a:ext cx="102964" cy="138173"/>
            </a:xfrm>
            <a:custGeom>
              <a:avLst/>
              <a:gdLst>
                <a:gd name="connsiteX0" fmla="*/ 102846 w 102964"/>
                <a:gd name="connsiteY0" fmla="*/ 649 h 138173"/>
                <a:gd name="connsiteX1" fmla="*/ 12358 w 102964"/>
                <a:gd name="connsiteY1" fmla="*/ 121299 h 138173"/>
                <a:gd name="connsiteX2" fmla="*/ 2833 w 102964"/>
                <a:gd name="connsiteY2" fmla="*/ 132412 h 138173"/>
                <a:gd name="connsiteX3" fmla="*/ 31408 w 102964"/>
                <a:gd name="connsiteY3" fmla="*/ 75262 h 138173"/>
                <a:gd name="connsiteX4" fmla="*/ 102846 w 102964"/>
                <a:gd name="connsiteY4" fmla="*/ 649 h 13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64" h="138173">
                  <a:moveTo>
                    <a:pt x="102846" y="649"/>
                  </a:moveTo>
                  <a:cubicBezTo>
                    <a:pt x="99671" y="8322"/>
                    <a:pt x="29027" y="99339"/>
                    <a:pt x="12358" y="121299"/>
                  </a:cubicBezTo>
                  <a:cubicBezTo>
                    <a:pt x="-4311" y="143259"/>
                    <a:pt x="-342" y="140085"/>
                    <a:pt x="2833" y="132412"/>
                  </a:cubicBezTo>
                  <a:cubicBezTo>
                    <a:pt x="6008" y="124739"/>
                    <a:pt x="18443" y="95106"/>
                    <a:pt x="31408" y="75262"/>
                  </a:cubicBezTo>
                  <a:cubicBezTo>
                    <a:pt x="44373" y="55418"/>
                    <a:pt x="106021" y="-7024"/>
                    <a:pt x="102846" y="6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2" name="フリーフォーム: 図形 1601">
              <a:extLst>
                <a:ext uri="{FF2B5EF4-FFF2-40B4-BE49-F238E27FC236}">
                  <a16:creationId xmlns:a16="http://schemas.microsoft.com/office/drawing/2014/main" id="{49FB0E5A-D0B2-4F4E-AC44-5BCC3B63E538}"/>
                </a:ext>
              </a:extLst>
            </p:cNvPr>
            <p:cNvSpPr/>
            <p:nvPr/>
          </p:nvSpPr>
          <p:spPr>
            <a:xfrm>
              <a:off x="6530865" y="2658883"/>
              <a:ext cx="104886" cy="163121"/>
            </a:xfrm>
            <a:custGeom>
              <a:avLst/>
              <a:gdLst>
                <a:gd name="connsiteX0" fmla="*/ 104885 w 104886"/>
                <a:gd name="connsiteY0" fmla="*/ 180 h 163121"/>
                <a:gd name="connsiteX1" fmla="*/ 58848 w 104886"/>
                <a:gd name="connsiteY1" fmla="*/ 103367 h 163121"/>
                <a:gd name="connsiteX2" fmla="*/ 110 w 104886"/>
                <a:gd name="connsiteY2" fmla="*/ 162105 h 163121"/>
                <a:gd name="connsiteX3" fmla="*/ 44560 w 104886"/>
                <a:gd name="connsiteY3" fmla="*/ 139880 h 163121"/>
                <a:gd name="connsiteX4" fmla="*/ 60435 w 104886"/>
                <a:gd name="connsiteY4" fmla="*/ 130355 h 163121"/>
                <a:gd name="connsiteX5" fmla="*/ 104885 w 104886"/>
                <a:gd name="connsiteY5" fmla="*/ 180 h 1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886" h="163121">
                  <a:moveTo>
                    <a:pt x="104885" y="180"/>
                  </a:moveTo>
                  <a:cubicBezTo>
                    <a:pt x="104620" y="-4318"/>
                    <a:pt x="76311" y="76379"/>
                    <a:pt x="58848" y="103367"/>
                  </a:cubicBezTo>
                  <a:cubicBezTo>
                    <a:pt x="41385" y="130355"/>
                    <a:pt x="2491" y="156019"/>
                    <a:pt x="110" y="162105"/>
                  </a:cubicBezTo>
                  <a:cubicBezTo>
                    <a:pt x="-2271" y="168191"/>
                    <a:pt x="34506" y="145172"/>
                    <a:pt x="44560" y="139880"/>
                  </a:cubicBezTo>
                  <a:cubicBezTo>
                    <a:pt x="54614" y="134588"/>
                    <a:pt x="52762" y="148611"/>
                    <a:pt x="60435" y="130355"/>
                  </a:cubicBezTo>
                  <a:cubicBezTo>
                    <a:pt x="68108" y="112099"/>
                    <a:pt x="105150" y="4678"/>
                    <a:pt x="104885" y="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3" name="フリーフォーム: 図形 1602">
              <a:extLst>
                <a:ext uri="{FF2B5EF4-FFF2-40B4-BE49-F238E27FC236}">
                  <a16:creationId xmlns:a16="http://schemas.microsoft.com/office/drawing/2014/main" id="{6846622E-AC6A-4A65-ABF9-EB504BA0DF95}"/>
                </a:ext>
              </a:extLst>
            </p:cNvPr>
            <p:cNvSpPr/>
            <p:nvPr/>
          </p:nvSpPr>
          <p:spPr>
            <a:xfrm>
              <a:off x="6387688" y="2301579"/>
              <a:ext cx="96116" cy="99567"/>
            </a:xfrm>
            <a:custGeom>
              <a:avLst/>
              <a:gdLst>
                <a:gd name="connsiteX0" fmla="*/ 94075 w 96116"/>
                <a:gd name="connsiteY0" fmla="*/ 296 h 99567"/>
                <a:gd name="connsiteX1" fmla="*/ 412 w 96116"/>
                <a:gd name="connsiteY1" fmla="*/ 97134 h 99567"/>
                <a:gd name="connsiteX2" fmla="*/ 60737 w 96116"/>
                <a:gd name="connsiteY2" fmla="*/ 66971 h 99567"/>
                <a:gd name="connsiteX3" fmla="*/ 94075 w 96116"/>
                <a:gd name="connsiteY3" fmla="*/ 296 h 99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16" h="99567">
                  <a:moveTo>
                    <a:pt x="94075" y="296"/>
                  </a:moveTo>
                  <a:cubicBezTo>
                    <a:pt x="84021" y="5323"/>
                    <a:pt x="5968" y="86022"/>
                    <a:pt x="412" y="97134"/>
                  </a:cubicBezTo>
                  <a:cubicBezTo>
                    <a:pt x="-5144" y="108247"/>
                    <a:pt x="46979" y="78348"/>
                    <a:pt x="60737" y="66971"/>
                  </a:cubicBezTo>
                  <a:cubicBezTo>
                    <a:pt x="74495" y="55594"/>
                    <a:pt x="104129" y="-4731"/>
                    <a:pt x="94075" y="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4" name="フリーフォーム: 図形 1603">
              <a:extLst>
                <a:ext uri="{FF2B5EF4-FFF2-40B4-BE49-F238E27FC236}">
                  <a16:creationId xmlns:a16="http://schemas.microsoft.com/office/drawing/2014/main" id="{AAB77F16-26F8-463D-AEC1-A2AD496B0348}"/>
                </a:ext>
              </a:extLst>
            </p:cNvPr>
            <p:cNvSpPr/>
            <p:nvPr/>
          </p:nvSpPr>
          <p:spPr>
            <a:xfrm>
              <a:off x="6404832" y="2390350"/>
              <a:ext cx="56293" cy="99229"/>
            </a:xfrm>
            <a:custGeom>
              <a:avLst/>
              <a:gdLst>
                <a:gd name="connsiteX0" fmla="*/ 56293 w 56293"/>
                <a:gd name="connsiteY0" fmla="*/ 425 h 99229"/>
                <a:gd name="connsiteX1" fmla="*/ 5493 w 56293"/>
                <a:gd name="connsiteY1" fmla="*/ 97263 h 99229"/>
                <a:gd name="connsiteX2" fmla="*/ 5493 w 56293"/>
                <a:gd name="connsiteY2" fmla="*/ 62338 h 99229"/>
                <a:gd name="connsiteX3" fmla="*/ 56293 w 56293"/>
                <a:gd name="connsiteY3" fmla="*/ 425 h 99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3" h="99229">
                  <a:moveTo>
                    <a:pt x="56293" y="425"/>
                  </a:moveTo>
                  <a:cubicBezTo>
                    <a:pt x="56293" y="6246"/>
                    <a:pt x="13960" y="86944"/>
                    <a:pt x="5493" y="97263"/>
                  </a:cubicBezTo>
                  <a:cubicBezTo>
                    <a:pt x="-2974" y="107582"/>
                    <a:pt x="-593" y="74509"/>
                    <a:pt x="5493" y="62338"/>
                  </a:cubicBezTo>
                  <a:cubicBezTo>
                    <a:pt x="11578" y="50167"/>
                    <a:pt x="56293" y="-5396"/>
                    <a:pt x="56293" y="4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5" name="フリーフォーム: 図形 1604">
              <a:extLst>
                <a:ext uri="{FF2B5EF4-FFF2-40B4-BE49-F238E27FC236}">
                  <a16:creationId xmlns:a16="http://schemas.microsoft.com/office/drawing/2014/main" id="{81FAC002-1850-42DB-9251-DC159387C20A}"/>
                </a:ext>
              </a:extLst>
            </p:cNvPr>
            <p:cNvSpPr/>
            <p:nvPr/>
          </p:nvSpPr>
          <p:spPr>
            <a:xfrm>
              <a:off x="6474224" y="2170913"/>
              <a:ext cx="103356" cy="288151"/>
            </a:xfrm>
            <a:custGeom>
              <a:avLst/>
              <a:gdLst>
                <a:gd name="connsiteX0" fmla="*/ 58339 w 103356"/>
                <a:gd name="connsiteY0" fmla="*/ 787 h 288151"/>
                <a:gd name="connsiteX1" fmla="*/ 12301 w 103356"/>
                <a:gd name="connsiteY1" fmla="*/ 94450 h 288151"/>
                <a:gd name="connsiteX2" fmla="*/ 10714 w 103356"/>
                <a:gd name="connsiteY2" fmla="*/ 170650 h 288151"/>
                <a:gd name="connsiteX3" fmla="*/ 5951 w 103356"/>
                <a:gd name="connsiteY3" fmla="*/ 238912 h 288151"/>
                <a:gd name="connsiteX4" fmla="*/ 102789 w 103356"/>
                <a:gd name="connsiteY4" fmla="*/ 288125 h 288151"/>
                <a:gd name="connsiteX5" fmla="*/ 44051 w 103356"/>
                <a:gd name="connsiteY5" fmla="*/ 245262 h 288151"/>
                <a:gd name="connsiteX6" fmla="*/ 4364 w 103356"/>
                <a:gd name="connsiteY6" fmla="*/ 210337 h 288151"/>
                <a:gd name="connsiteX7" fmla="*/ 17064 w 103356"/>
                <a:gd name="connsiteY7" fmla="*/ 57937 h 288151"/>
                <a:gd name="connsiteX8" fmla="*/ 58339 w 103356"/>
                <a:gd name="connsiteY8" fmla="*/ 787 h 28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356" h="288151">
                  <a:moveTo>
                    <a:pt x="58339" y="787"/>
                  </a:moveTo>
                  <a:cubicBezTo>
                    <a:pt x="57545" y="6873"/>
                    <a:pt x="20238" y="66140"/>
                    <a:pt x="12301" y="94450"/>
                  </a:cubicBezTo>
                  <a:cubicBezTo>
                    <a:pt x="4363" y="122761"/>
                    <a:pt x="11772" y="146573"/>
                    <a:pt x="10714" y="170650"/>
                  </a:cubicBezTo>
                  <a:cubicBezTo>
                    <a:pt x="9656" y="194727"/>
                    <a:pt x="-9395" y="219333"/>
                    <a:pt x="5951" y="238912"/>
                  </a:cubicBezTo>
                  <a:cubicBezTo>
                    <a:pt x="21297" y="258491"/>
                    <a:pt x="96439" y="287067"/>
                    <a:pt x="102789" y="288125"/>
                  </a:cubicBezTo>
                  <a:cubicBezTo>
                    <a:pt x="109139" y="289183"/>
                    <a:pt x="60455" y="258227"/>
                    <a:pt x="44051" y="245262"/>
                  </a:cubicBezTo>
                  <a:cubicBezTo>
                    <a:pt x="27647" y="232297"/>
                    <a:pt x="8862" y="241558"/>
                    <a:pt x="4364" y="210337"/>
                  </a:cubicBezTo>
                  <a:cubicBezTo>
                    <a:pt x="-134" y="179116"/>
                    <a:pt x="7804" y="91010"/>
                    <a:pt x="17064" y="57937"/>
                  </a:cubicBezTo>
                  <a:cubicBezTo>
                    <a:pt x="26324" y="24864"/>
                    <a:pt x="59133" y="-5299"/>
                    <a:pt x="58339" y="7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6" name="フリーフォーム: 図形 1605">
              <a:extLst>
                <a:ext uri="{FF2B5EF4-FFF2-40B4-BE49-F238E27FC236}">
                  <a16:creationId xmlns:a16="http://schemas.microsoft.com/office/drawing/2014/main" id="{0B9E61DA-FA0C-4230-A4ED-A5BF099E28D9}"/>
                </a:ext>
              </a:extLst>
            </p:cNvPr>
            <p:cNvSpPr/>
            <p:nvPr/>
          </p:nvSpPr>
          <p:spPr>
            <a:xfrm>
              <a:off x="6476881" y="2424110"/>
              <a:ext cx="425256" cy="86962"/>
            </a:xfrm>
            <a:custGeom>
              <a:avLst/>
              <a:gdLst>
                <a:gd name="connsiteX0" fmla="*/ 119 w 425256"/>
                <a:gd name="connsiteY0" fmla="*/ 3 h 86962"/>
                <a:gd name="connsiteX1" fmla="*/ 125532 w 425256"/>
                <a:gd name="connsiteY1" fmla="*/ 80965 h 86962"/>
                <a:gd name="connsiteX2" fmla="*/ 276344 w 425256"/>
                <a:gd name="connsiteY2" fmla="*/ 80965 h 86962"/>
                <a:gd name="connsiteX3" fmla="*/ 423982 w 425256"/>
                <a:gd name="connsiteY3" fmla="*/ 80965 h 86962"/>
                <a:gd name="connsiteX4" fmla="*/ 336669 w 425256"/>
                <a:gd name="connsiteY4" fmla="*/ 73028 h 86962"/>
                <a:gd name="connsiteX5" fmla="*/ 147757 w 425256"/>
                <a:gd name="connsiteY5" fmla="*/ 77790 h 86962"/>
                <a:gd name="connsiteX6" fmla="*/ 119 w 425256"/>
                <a:gd name="connsiteY6" fmla="*/ 3 h 8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56" h="86962">
                  <a:moveTo>
                    <a:pt x="119" y="3"/>
                  </a:moveTo>
                  <a:cubicBezTo>
                    <a:pt x="-3585" y="532"/>
                    <a:pt x="79495" y="67471"/>
                    <a:pt x="125532" y="80965"/>
                  </a:cubicBezTo>
                  <a:cubicBezTo>
                    <a:pt x="171569" y="94459"/>
                    <a:pt x="276344" y="80965"/>
                    <a:pt x="276344" y="80965"/>
                  </a:cubicBezTo>
                  <a:lnTo>
                    <a:pt x="423982" y="80965"/>
                  </a:lnTo>
                  <a:cubicBezTo>
                    <a:pt x="434036" y="79642"/>
                    <a:pt x="382706" y="73557"/>
                    <a:pt x="336669" y="73028"/>
                  </a:cubicBezTo>
                  <a:cubicBezTo>
                    <a:pt x="290632" y="72499"/>
                    <a:pt x="200145" y="87580"/>
                    <a:pt x="147757" y="77790"/>
                  </a:cubicBezTo>
                  <a:cubicBezTo>
                    <a:pt x="95370" y="68000"/>
                    <a:pt x="3823" y="-526"/>
                    <a:pt x="119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7" name="フリーフォーム: 図形 1606">
              <a:extLst>
                <a:ext uri="{FF2B5EF4-FFF2-40B4-BE49-F238E27FC236}">
                  <a16:creationId xmlns:a16="http://schemas.microsoft.com/office/drawing/2014/main" id="{2C7967FF-8B53-4B9E-8BEE-4822C4D72FFB}"/>
                </a:ext>
              </a:extLst>
            </p:cNvPr>
            <p:cNvSpPr/>
            <p:nvPr/>
          </p:nvSpPr>
          <p:spPr>
            <a:xfrm>
              <a:off x="6505274" y="2174828"/>
              <a:ext cx="252367" cy="200641"/>
            </a:xfrm>
            <a:custGeom>
              <a:avLst/>
              <a:gdLst>
                <a:gd name="connsiteX0" fmla="*/ 251126 w 252367"/>
                <a:gd name="connsiteY0" fmla="*/ 47 h 200641"/>
                <a:gd name="connsiteX1" fmla="*/ 62214 w 252367"/>
                <a:gd name="connsiteY1" fmla="*/ 38147 h 200641"/>
                <a:gd name="connsiteX2" fmla="*/ 20939 w 252367"/>
                <a:gd name="connsiteY2" fmla="*/ 123872 h 200641"/>
                <a:gd name="connsiteX3" fmla="*/ 301 w 252367"/>
                <a:gd name="connsiteY3" fmla="*/ 200072 h 200641"/>
                <a:gd name="connsiteX4" fmla="*/ 14589 w 252367"/>
                <a:gd name="connsiteY4" fmla="*/ 152447 h 200641"/>
                <a:gd name="connsiteX5" fmla="*/ 86026 w 252367"/>
                <a:gd name="connsiteY5" fmla="*/ 41322 h 200641"/>
                <a:gd name="connsiteX6" fmla="*/ 140001 w 252367"/>
                <a:gd name="connsiteY6" fmla="*/ 30210 h 200641"/>
                <a:gd name="connsiteX7" fmla="*/ 251126 w 252367"/>
                <a:gd name="connsiteY7" fmla="*/ 47 h 20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367" h="200641">
                  <a:moveTo>
                    <a:pt x="251126" y="47"/>
                  </a:moveTo>
                  <a:cubicBezTo>
                    <a:pt x="238162" y="1370"/>
                    <a:pt x="100578" y="17510"/>
                    <a:pt x="62214" y="38147"/>
                  </a:cubicBezTo>
                  <a:cubicBezTo>
                    <a:pt x="23850" y="58784"/>
                    <a:pt x="31258" y="96885"/>
                    <a:pt x="20939" y="123872"/>
                  </a:cubicBezTo>
                  <a:cubicBezTo>
                    <a:pt x="10620" y="150860"/>
                    <a:pt x="1359" y="195310"/>
                    <a:pt x="301" y="200072"/>
                  </a:cubicBezTo>
                  <a:cubicBezTo>
                    <a:pt x="-757" y="204834"/>
                    <a:pt x="302" y="178905"/>
                    <a:pt x="14589" y="152447"/>
                  </a:cubicBezTo>
                  <a:cubicBezTo>
                    <a:pt x="28876" y="125989"/>
                    <a:pt x="65124" y="61695"/>
                    <a:pt x="86026" y="41322"/>
                  </a:cubicBezTo>
                  <a:cubicBezTo>
                    <a:pt x="106928" y="20949"/>
                    <a:pt x="107986" y="34708"/>
                    <a:pt x="140001" y="30210"/>
                  </a:cubicBezTo>
                  <a:cubicBezTo>
                    <a:pt x="172016" y="25712"/>
                    <a:pt x="264090" y="-1276"/>
                    <a:pt x="251126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8" name="フリーフォーム: 図形 1607">
              <a:extLst>
                <a:ext uri="{FF2B5EF4-FFF2-40B4-BE49-F238E27FC236}">
                  <a16:creationId xmlns:a16="http://schemas.microsoft.com/office/drawing/2014/main" id="{24AF373B-8D37-4543-86F3-E4820ABAC1C8}"/>
                </a:ext>
              </a:extLst>
            </p:cNvPr>
            <p:cNvSpPr/>
            <p:nvPr/>
          </p:nvSpPr>
          <p:spPr>
            <a:xfrm>
              <a:off x="6533150" y="2132355"/>
              <a:ext cx="584185" cy="59985"/>
            </a:xfrm>
            <a:custGeom>
              <a:avLst/>
              <a:gdLst>
                <a:gd name="connsiteX0" fmla="*/ 1000 w 584185"/>
                <a:gd name="connsiteY0" fmla="*/ 39345 h 59985"/>
                <a:gd name="connsiteX1" fmla="*/ 324850 w 584185"/>
                <a:gd name="connsiteY1" fmla="*/ 7595 h 59985"/>
                <a:gd name="connsiteX2" fmla="*/ 494713 w 584185"/>
                <a:gd name="connsiteY2" fmla="*/ 1245 h 59985"/>
                <a:gd name="connsiteX3" fmla="*/ 550275 w 584185"/>
                <a:gd name="connsiteY3" fmla="*/ 26645 h 59985"/>
                <a:gd name="connsiteX4" fmla="*/ 583613 w 584185"/>
                <a:gd name="connsiteY4" fmla="*/ 59983 h 59985"/>
                <a:gd name="connsiteX5" fmla="*/ 523288 w 584185"/>
                <a:gd name="connsiteY5" fmla="*/ 28233 h 59985"/>
                <a:gd name="connsiteX6" fmla="*/ 445500 w 584185"/>
                <a:gd name="connsiteY6" fmla="*/ 15533 h 59985"/>
                <a:gd name="connsiteX7" fmla="*/ 231188 w 584185"/>
                <a:gd name="connsiteY7" fmla="*/ 25058 h 59985"/>
                <a:gd name="connsiteX8" fmla="*/ 1000 w 584185"/>
                <a:gd name="connsiteY8" fmla="*/ 39345 h 5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185" h="59985">
                  <a:moveTo>
                    <a:pt x="1000" y="39345"/>
                  </a:moveTo>
                  <a:cubicBezTo>
                    <a:pt x="16610" y="36434"/>
                    <a:pt x="242565" y="13945"/>
                    <a:pt x="324850" y="7595"/>
                  </a:cubicBezTo>
                  <a:cubicBezTo>
                    <a:pt x="407135" y="1245"/>
                    <a:pt x="457142" y="-1930"/>
                    <a:pt x="494713" y="1245"/>
                  </a:cubicBezTo>
                  <a:cubicBezTo>
                    <a:pt x="532284" y="4420"/>
                    <a:pt x="535458" y="16855"/>
                    <a:pt x="550275" y="26645"/>
                  </a:cubicBezTo>
                  <a:cubicBezTo>
                    <a:pt x="565092" y="36435"/>
                    <a:pt x="588111" y="59718"/>
                    <a:pt x="583613" y="59983"/>
                  </a:cubicBezTo>
                  <a:cubicBezTo>
                    <a:pt x="579115" y="60248"/>
                    <a:pt x="546307" y="35641"/>
                    <a:pt x="523288" y="28233"/>
                  </a:cubicBezTo>
                  <a:cubicBezTo>
                    <a:pt x="500269" y="20825"/>
                    <a:pt x="494183" y="16062"/>
                    <a:pt x="445500" y="15533"/>
                  </a:cubicBezTo>
                  <a:cubicBezTo>
                    <a:pt x="396817" y="15004"/>
                    <a:pt x="305800" y="18708"/>
                    <a:pt x="231188" y="25058"/>
                  </a:cubicBezTo>
                  <a:cubicBezTo>
                    <a:pt x="156576" y="31408"/>
                    <a:pt x="-14610" y="42256"/>
                    <a:pt x="1000" y="39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09" name="フリーフォーム: 図形 1608">
              <a:extLst>
                <a:ext uri="{FF2B5EF4-FFF2-40B4-BE49-F238E27FC236}">
                  <a16:creationId xmlns:a16="http://schemas.microsoft.com/office/drawing/2014/main" id="{3DFC52FA-9B18-432D-A3CE-65D620D6B6D3}"/>
                </a:ext>
              </a:extLst>
            </p:cNvPr>
            <p:cNvSpPr/>
            <p:nvPr/>
          </p:nvSpPr>
          <p:spPr>
            <a:xfrm>
              <a:off x="6786563" y="2218795"/>
              <a:ext cx="308275" cy="340354"/>
            </a:xfrm>
            <a:custGeom>
              <a:avLst/>
              <a:gdLst>
                <a:gd name="connsiteX0" fmla="*/ 307975 w 308275"/>
                <a:gd name="connsiteY0" fmla="*/ 530 h 340354"/>
                <a:gd name="connsiteX1" fmla="*/ 277812 w 308275"/>
                <a:gd name="connsiteY1" fmla="*/ 116418 h 340354"/>
                <a:gd name="connsiteX2" fmla="*/ 184150 w 308275"/>
                <a:gd name="connsiteY2" fmla="*/ 245005 h 340354"/>
                <a:gd name="connsiteX3" fmla="*/ 127000 w 308275"/>
                <a:gd name="connsiteY3" fmla="*/ 306918 h 340354"/>
                <a:gd name="connsiteX4" fmla="*/ 92075 w 308275"/>
                <a:gd name="connsiteY4" fmla="*/ 324380 h 340354"/>
                <a:gd name="connsiteX5" fmla="*/ 0 w 308275"/>
                <a:gd name="connsiteY5" fmla="*/ 340255 h 340354"/>
                <a:gd name="connsiteX6" fmla="*/ 93662 w 308275"/>
                <a:gd name="connsiteY6" fmla="*/ 329143 h 340354"/>
                <a:gd name="connsiteX7" fmla="*/ 163512 w 308275"/>
                <a:gd name="connsiteY7" fmla="*/ 292630 h 340354"/>
                <a:gd name="connsiteX8" fmla="*/ 263525 w 308275"/>
                <a:gd name="connsiteY8" fmla="*/ 164043 h 340354"/>
                <a:gd name="connsiteX9" fmla="*/ 307975 w 308275"/>
                <a:gd name="connsiteY9" fmla="*/ 530 h 34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75" h="340354">
                  <a:moveTo>
                    <a:pt x="307975" y="530"/>
                  </a:moveTo>
                  <a:cubicBezTo>
                    <a:pt x="310356" y="-7407"/>
                    <a:pt x="298449" y="75672"/>
                    <a:pt x="277812" y="116418"/>
                  </a:cubicBezTo>
                  <a:cubicBezTo>
                    <a:pt x="257175" y="157164"/>
                    <a:pt x="209285" y="213255"/>
                    <a:pt x="184150" y="245005"/>
                  </a:cubicBezTo>
                  <a:cubicBezTo>
                    <a:pt x="159015" y="276755"/>
                    <a:pt x="142346" y="293689"/>
                    <a:pt x="127000" y="306918"/>
                  </a:cubicBezTo>
                  <a:cubicBezTo>
                    <a:pt x="111654" y="320147"/>
                    <a:pt x="113242" y="318824"/>
                    <a:pt x="92075" y="324380"/>
                  </a:cubicBezTo>
                  <a:cubicBezTo>
                    <a:pt x="70908" y="329936"/>
                    <a:pt x="-265" y="339461"/>
                    <a:pt x="0" y="340255"/>
                  </a:cubicBezTo>
                  <a:cubicBezTo>
                    <a:pt x="264" y="341049"/>
                    <a:pt x="66410" y="337080"/>
                    <a:pt x="93662" y="329143"/>
                  </a:cubicBezTo>
                  <a:cubicBezTo>
                    <a:pt x="120914" y="321206"/>
                    <a:pt x="135202" y="320147"/>
                    <a:pt x="163512" y="292630"/>
                  </a:cubicBezTo>
                  <a:cubicBezTo>
                    <a:pt x="191822" y="265113"/>
                    <a:pt x="240242" y="211139"/>
                    <a:pt x="263525" y="164043"/>
                  </a:cubicBezTo>
                  <a:cubicBezTo>
                    <a:pt x="286808" y="116947"/>
                    <a:pt x="305594" y="8467"/>
                    <a:pt x="307975" y="5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0" name="フリーフォーム: 図形 1609">
              <a:extLst>
                <a:ext uri="{FF2B5EF4-FFF2-40B4-BE49-F238E27FC236}">
                  <a16:creationId xmlns:a16="http://schemas.microsoft.com/office/drawing/2014/main" id="{09166906-FAAE-4587-8DAA-2106A03F7A00}"/>
                </a:ext>
              </a:extLst>
            </p:cNvPr>
            <p:cNvSpPr/>
            <p:nvPr/>
          </p:nvSpPr>
          <p:spPr>
            <a:xfrm>
              <a:off x="6804138" y="2220720"/>
              <a:ext cx="357596" cy="383717"/>
            </a:xfrm>
            <a:custGeom>
              <a:avLst/>
              <a:gdLst>
                <a:gd name="connsiteX0" fmla="*/ 338025 w 357596"/>
                <a:gd name="connsiteY0" fmla="*/ 193 h 383717"/>
                <a:gd name="connsiteX1" fmla="*/ 350725 w 357596"/>
                <a:gd name="connsiteY1" fmla="*/ 127193 h 383717"/>
                <a:gd name="connsiteX2" fmla="*/ 217375 w 357596"/>
                <a:gd name="connsiteY2" fmla="*/ 317693 h 383717"/>
                <a:gd name="connsiteX3" fmla="*/ 150700 w 357596"/>
                <a:gd name="connsiteY3" fmla="*/ 365318 h 383717"/>
                <a:gd name="connsiteX4" fmla="*/ 20525 w 357596"/>
                <a:gd name="connsiteY4" fmla="*/ 382780 h 383717"/>
                <a:gd name="connsiteX5" fmla="*/ 4650 w 357596"/>
                <a:gd name="connsiteY5" fmla="*/ 339918 h 383717"/>
                <a:gd name="connsiteX6" fmla="*/ 64975 w 357596"/>
                <a:gd name="connsiteY6" fmla="*/ 373255 h 383717"/>
                <a:gd name="connsiteX7" fmla="*/ 199912 w 357596"/>
                <a:gd name="connsiteY7" fmla="*/ 325630 h 383717"/>
                <a:gd name="connsiteX8" fmla="*/ 274525 w 357596"/>
                <a:gd name="connsiteY8" fmla="*/ 238318 h 383717"/>
                <a:gd name="connsiteX9" fmla="*/ 334850 w 357596"/>
                <a:gd name="connsiteY9" fmla="*/ 101793 h 383717"/>
                <a:gd name="connsiteX10" fmla="*/ 338025 w 357596"/>
                <a:gd name="connsiteY10" fmla="*/ 193 h 38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596" h="383717">
                  <a:moveTo>
                    <a:pt x="338025" y="193"/>
                  </a:moveTo>
                  <a:cubicBezTo>
                    <a:pt x="340671" y="4426"/>
                    <a:pt x="370833" y="74276"/>
                    <a:pt x="350725" y="127193"/>
                  </a:cubicBezTo>
                  <a:cubicBezTo>
                    <a:pt x="330617" y="180110"/>
                    <a:pt x="250712" y="278006"/>
                    <a:pt x="217375" y="317693"/>
                  </a:cubicBezTo>
                  <a:cubicBezTo>
                    <a:pt x="184038" y="357380"/>
                    <a:pt x="183508" y="354470"/>
                    <a:pt x="150700" y="365318"/>
                  </a:cubicBezTo>
                  <a:cubicBezTo>
                    <a:pt x="117892" y="376166"/>
                    <a:pt x="44867" y="387013"/>
                    <a:pt x="20525" y="382780"/>
                  </a:cubicBezTo>
                  <a:cubicBezTo>
                    <a:pt x="-3817" y="378547"/>
                    <a:pt x="-2758" y="341505"/>
                    <a:pt x="4650" y="339918"/>
                  </a:cubicBezTo>
                  <a:cubicBezTo>
                    <a:pt x="12058" y="338331"/>
                    <a:pt x="32431" y="375636"/>
                    <a:pt x="64975" y="373255"/>
                  </a:cubicBezTo>
                  <a:cubicBezTo>
                    <a:pt x="97519" y="370874"/>
                    <a:pt x="164987" y="348119"/>
                    <a:pt x="199912" y="325630"/>
                  </a:cubicBezTo>
                  <a:cubicBezTo>
                    <a:pt x="234837" y="303141"/>
                    <a:pt x="252035" y="275624"/>
                    <a:pt x="274525" y="238318"/>
                  </a:cubicBezTo>
                  <a:cubicBezTo>
                    <a:pt x="297015" y="201012"/>
                    <a:pt x="326913" y="141480"/>
                    <a:pt x="334850" y="101793"/>
                  </a:cubicBezTo>
                  <a:cubicBezTo>
                    <a:pt x="342787" y="62106"/>
                    <a:pt x="335379" y="-4040"/>
                    <a:pt x="338025" y="1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1" name="フリーフォーム: 図形 1610">
              <a:extLst>
                <a:ext uri="{FF2B5EF4-FFF2-40B4-BE49-F238E27FC236}">
                  <a16:creationId xmlns:a16="http://schemas.microsoft.com/office/drawing/2014/main" id="{24E0D6A1-656D-4BC6-B71A-263546DB56FA}"/>
                </a:ext>
              </a:extLst>
            </p:cNvPr>
            <p:cNvSpPr/>
            <p:nvPr/>
          </p:nvSpPr>
          <p:spPr>
            <a:xfrm>
              <a:off x="6544312" y="2352320"/>
              <a:ext cx="485600" cy="133729"/>
            </a:xfrm>
            <a:custGeom>
              <a:avLst/>
              <a:gdLst>
                <a:gd name="connsiteX0" fmla="*/ 15238 w 485600"/>
                <a:gd name="connsiteY0" fmla="*/ 133705 h 133729"/>
                <a:gd name="connsiteX1" fmla="*/ 10476 w 485600"/>
                <a:gd name="connsiteY1" fmla="*/ 46393 h 133729"/>
                <a:gd name="connsiteX2" fmla="*/ 159701 w 485600"/>
                <a:gd name="connsiteY2" fmla="*/ 82905 h 133729"/>
                <a:gd name="connsiteX3" fmla="*/ 235901 w 485600"/>
                <a:gd name="connsiteY3" fmla="*/ 87668 h 133729"/>
                <a:gd name="connsiteX4" fmla="*/ 347026 w 485600"/>
                <a:gd name="connsiteY4" fmla="*/ 47980 h 133729"/>
                <a:gd name="connsiteX5" fmla="*/ 483551 w 485600"/>
                <a:gd name="connsiteY5" fmla="*/ 355 h 133729"/>
                <a:gd name="connsiteX6" fmla="*/ 420051 w 485600"/>
                <a:gd name="connsiteY6" fmla="*/ 28930 h 133729"/>
                <a:gd name="connsiteX7" fmla="*/ 297813 w 485600"/>
                <a:gd name="connsiteY7" fmla="*/ 78143 h 133729"/>
                <a:gd name="connsiteX8" fmla="*/ 167638 w 485600"/>
                <a:gd name="connsiteY8" fmla="*/ 90843 h 133729"/>
                <a:gd name="connsiteX9" fmla="*/ 37463 w 485600"/>
                <a:gd name="connsiteY9" fmla="*/ 55918 h 133729"/>
                <a:gd name="connsiteX10" fmla="*/ 15238 w 485600"/>
                <a:gd name="connsiteY10" fmla="*/ 133705 h 13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600" h="133729">
                  <a:moveTo>
                    <a:pt x="15238" y="133705"/>
                  </a:moveTo>
                  <a:cubicBezTo>
                    <a:pt x="10740" y="132118"/>
                    <a:pt x="-13601" y="54860"/>
                    <a:pt x="10476" y="46393"/>
                  </a:cubicBezTo>
                  <a:cubicBezTo>
                    <a:pt x="34553" y="37926"/>
                    <a:pt x="122130" y="76026"/>
                    <a:pt x="159701" y="82905"/>
                  </a:cubicBezTo>
                  <a:cubicBezTo>
                    <a:pt x="197272" y="89784"/>
                    <a:pt x="204680" y="93489"/>
                    <a:pt x="235901" y="87668"/>
                  </a:cubicBezTo>
                  <a:cubicBezTo>
                    <a:pt x="267122" y="81847"/>
                    <a:pt x="347026" y="47980"/>
                    <a:pt x="347026" y="47980"/>
                  </a:cubicBezTo>
                  <a:lnTo>
                    <a:pt x="483551" y="355"/>
                  </a:lnTo>
                  <a:cubicBezTo>
                    <a:pt x="495722" y="-2820"/>
                    <a:pt x="451007" y="15965"/>
                    <a:pt x="420051" y="28930"/>
                  </a:cubicBezTo>
                  <a:cubicBezTo>
                    <a:pt x="389095" y="41895"/>
                    <a:pt x="339882" y="67824"/>
                    <a:pt x="297813" y="78143"/>
                  </a:cubicBezTo>
                  <a:cubicBezTo>
                    <a:pt x="255744" y="88462"/>
                    <a:pt x="211030" y="94547"/>
                    <a:pt x="167638" y="90843"/>
                  </a:cubicBezTo>
                  <a:cubicBezTo>
                    <a:pt x="124246" y="87139"/>
                    <a:pt x="62598" y="54066"/>
                    <a:pt x="37463" y="55918"/>
                  </a:cubicBezTo>
                  <a:cubicBezTo>
                    <a:pt x="12328" y="57770"/>
                    <a:pt x="19736" y="135292"/>
                    <a:pt x="15238" y="133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2" name="フリーフォーム: 図形 1611">
              <a:extLst>
                <a:ext uri="{FF2B5EF4-FFF2-40B4-BE49-F238E27FC236}">
                  <a16:creationId xmlns:a16="http://schemas.microsoft.com/office/drawing/2014/main" id="{4EFFC3A4-9B61-433F-949F-2B44E89745FC}"/>
                </a:ext>
              </a:extLst>
            </p:cNvPr>
            <p:cNvSpPr/>
            <p:nvPr/>
          </p:nvSpPr>
          <p:spPr>
            <a:xfrm>
              <a:off x="6824657" y="2352623"/>
              <a:ext cx="219087" cy="170361"/>
            </a:xfrm>
            <a:custGeom>
              <a:avLst/>
              <a:gdLst>
                <a:gd name="connsiteX0" fmla="*/ 219081 w 219087"/>
                <a:gd name="connsiteY0" fmla="*/ 52 h 170361"/>
                <a:gd name="connsiteX1" fmla="*/ 112718 w 219087"/>
                <a:gd name="connsiteY1" fmla="*/ 123877 h 170361"/>
                <a:gd name="connsiteX2" fmla="*/ 6 w 219087"/>
                <a:gd name="connsiteY2" fmla="*/ 169915 h 170361"/>
                <a:gd name="connsiteX3" fmla="*/ 107956 w 219087"/>
                <a:gd name="connsiteY3" fmla="*/ 139752 h 170361"/>
                <a:gd name="connsiteX4" fmla="*/ 219081 w 219087"/>
                <a:gd name="connsiteY4" fmla="*/ 52 h 17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87" h="170361">
                  <a:moveTo>
                    <a:pt x="219081" y="52"/>
                  </a:moveTo>
                  <a:cubicBezTo>
                    <a:pt x="219875" y="-2594"/>
                    <a:pt x="149230" y="95567"/>
                    <a:pt x="112718" y="123877"/>
                  </a:cubicBezTo>
                  <a:cubicBezTo>
                    <a:pt x="76206" y="152187"/>
                    <a:pt x="800" y="167269"/>
                    <a:pt x="6" y="169915"/>
                  </a:cubicBezTo>
                  <a:cubicBezTo>
                    <a:pt x="-788" y="172561"/>
                    <a:pt x="72767" y="163564"/>
                    <a:pt x="107956" y="139752"/>
                  </a:cubicBezTo>
                  <a:cubicBezTo>
                    <a:pt x="143145" y="115940"/>
                    <a:pt x="218287" y="2698"/>
                    <a:pt x="219081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3" name="フリーフォーム: 図形 1612">
              <a:extLst>
                <a:ext uri="{FF2B5EF4-FFF2-40B4-BE49-F238E27FC236}">
                  <a16:creationId xmlns:a16="http://schemas.microsoft.com/office/drawing/2014/main" id="{BE3C7580-EEF8-47F7-AF16-54FEBF563926}"/>
                </a:ext>
              </a:extLst>
            </p:cNvPr>
            <p:cNvSpPr/>
            <p:nvPr/>
          </p:nvSpPr>
          <p:spPr>
            <a:xfrm>
              <a:off x="6567474" y="2371603"/>
              <a:ext cx="290555" cy="62626"/>
            </a:xfrm>
            <a:custGeom>
              <a:avLst/>
              <a:gdLst>
                <a:gd name="connsiteX0" fmla="*/ 14 w 290555"/>
                <a:gd name="connsiteY0" fmla="*/ 122 h 62626"/>
                <a:gd name="connsiteX1" fmla="*/ 176226 w 290555"/>
                <a:gd name="connsiteY1" fmla="*/ 46160 h 62626"/>
                <a:gd name="connsiteX2" fmla="*/ 290526 w 290555"/>
                <a:gd name="connsiteY2" fmla="*/ 46160 h 62626"/>
                <a:gd name="connsiteX3" fmla="*/ 185751 w 290555"/>
                <a:gd name="connsiteY3" fmla="*/ 62035 h 62626"/>
                <a:gd name="connsiteX4" fmla="*/ 14 w 290555"/>
                <a:gd name="connsiteY4" fmla="*/ 122 h 62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555" h="62626">
                  <a:moveTo>
                    <a:pt x="14" y="122"/>
                  </a:moveTo>
                  <a:cubicBezTo>
                    <a:pt x="-1574" y="-2524"/>
                    <a:pt x="127807" y="38487"/>
                    <a:pt x="176226" y="46160"/>
                  </a:cubicBezTo>
                  <a:cubicBezTo>
                    <a:pt x="224645" y="53833"/>
                    <a:pt x="288939" y="43514"/>
                    <a:pt x="290526" y="46160"/>
                  </a:cubicBezTo>
                  <a:cubicBezTo>
                    <a:pt x="292114" y="48806"/>
                    <a:pt x="229143" y="66004"/>
                    <a:pt x="185751" y="62035"/>
                  </a:cubicBezTo>
                  <a:cubicBezTo>
                    <a:pt x="142359" y="58066"/>
                    <a:pt x="1602" y="2768"/>
                    <a:pt x="14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4" name="フリーフォーム: 図形 1613">
              <a:extLst>
                <a:ext uri="{FF2B5EF4-FFF2-40B4-BE49-F238E27FC236}">
                  <a16:creationId xmlns:a16="http://schemas.microsoft.com/office/drawing/2014/main" id="{3623D6FC-D3DF-4F8C-A25D-3ADEFEA29AE3}"/>
                </a:ext>
              </a:extLst>
            </p:cNvPr>
            <p:cNvSpPr/>
            <p:nvPr/>
          </p:nvSpPr>
          <p:spPr>
            <a:xfrm>
              <a:off x="6767393" y="2183180"/>
              <a:ext cx="262983" cy="134354"/>
            </a:xfrm>
            <a:custGeom>
              <a:avLst/>
              <a:gdLst>
                <a:gd name="connsiteX0" fmla="*/ 120 w 262983"/>
                <a:gd name="connsiteY0" fmla="*/ 1220 h 134354"/>
                <a:gd name="connsiteX1" fmla="*/ 149345 w 262983"/>
                <a:gd name="connsiteY1" fmla="*/ 45670 h 134354"/>
                <a:gd name="connsiteX2" fmla="*/ 260470 w 262983"/>
                <a:gd name="connsiteY2" fmla="*/ 131395 h 134354"/>
                <a:gd name="connsiteX3" fmla="*/ 222370 w 262983"/>
                <a:gd name="connsiteY3" fmla="*/ 107583 h 134354"/>
                <a:gd name="connsiteX4" fmla="*/ 169982 w 262983"/>
                <a:gd name="connsiteY4" fmla="*/ 39320 h 134354"/>
                <a:gd name="connsiteX5" fmla="*/ 125532 w 262983"/>
                <a:gd name="connsiteY5" fmla="*/ 15508 h 134354"/>
                <a:gd name="connsiteX6" fmla="*/ 120 w 262983"/>
                <a:gd name="connsiteY6" fmla="*/ 1220 h 13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983" h="134354">
                  <a:moveTo>
                    <a:pt x="120" y="1220"/>
                  </a:moveTo>
                  <a:cubicBezTo>
                    <a:pt x="4089" y="6247"/>
                    <a:pt x="105953" y="23974"/>
                    <a:pt x="149345" y="45670"/>
                  </a:cubicBezTo>
                  <a:cubicBezTo>
                    <a:pt x="192737" y="67366"/>
                    <a:pt x="248299" y="121076"/>
                    <a:pt x="260470" y="131395"/>
                  </a:cubicBezTo>
                  <a:cubicBezTo>
                    <a:pt x="272641" y="141714"/>
                    <a:pt x="237451" y="122929"/>
                    <a:pt x="222370" y="107583"/>
                  </a:cubicBezTo>
                  <a:cubicBezTo>
                    <a:pt x="207289" y="92237"/>
                    <a:pt x="186122" y="54666"/>
                    <a:pt x="169982" y="39320"/>
                  </a:cubicBezTo>
                  <a:cubicBezTo>
                    <a:pt x="153842" y="23974"/>
                    <a:pt x="159398" y="23181"/>
                    <a:pt x="125532" y="15508"/>
                  </a:cubicBezTo>
                  <a:cubicBezTo>
                    <a:pt x="91666" y="7835"/>
                    <a:pt x="-3849" y="-3807"/>
                    <a:pt x="120" y="1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5" name="フリーフォーム: 図形 1614">
              <a:extLst>
                <a:ext uri="{FF2B5EF4-FFF2-40B4-BE49-F238E27FC236}">
                  <a16:creationId xmlns:a16="http://schemas.microsoft.com/office/drawing/2014/main" id="{8998179F-15FE-46E1-9F27-31C80D318C0D}"/>
                </a:ext>
              </a:extLst>
            </p:cNvPr>
            <p:cNvSpPr/>
            <p:nvPr/>
          </p:nvSpPr>
          <p:spPr>
            <a:xfrm>
              <a:off x="6535166" y="2282181"/>
              <a:ext cx="141943" cy="129235"/>
            </a:xfrm>
            <a:custGeom>
              <a:avLst/>
              <a:gdLst>
                <a:gd name="connsiteX0" fmla="*/ 572 w 141943"/>
                <a:gd name="connsiteY0" fmla="*/ 129232 h 129235"/>
                <a:gd name="connsiteX1" fmla="*/ 16447 w 141943"/>
                <a:gd name="connsiteY1" fmla="*/ 43507 h 129235"/>
                <a:gd name="connsiteX2" fmla="*/ 141859 w 141943"/>
                <a:gd name="connsiteY2" fmla="*/ 644 h 129235"/>
                <a:gd name="connsiteX3" fmla="*/ 35497 w 141943"/>
                <a:gd name="connsiteY3" fmla="*/ 19694 h 129235"/>
                <a:gd name="connsiteX4" fmla="*/ 6922 w 141943"/>
                <a:gd name="connsiteY4" fmla="*/ 46682 h 129235"/>
                <a:gd name="connsiteX5" fmla="*/ 572 w 141943"/>
                <a:gd name="connsiteY5" fmla="*/ 129232 h 129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943" h="129235">
                  <a:moveTo>
                    <a:pt x="572" y="129232"/>
                  </a:moveTo>
                  <a:cubicBezTo>
                    <a:pt x="2159" y="128703"/>
                    <a:pt x="-7101" y="64938"/>
                    <a:pt x="16447" y="43507"/>
                  </a:cubicBezTo>
                  <a:cubicBezTo>
                    <a:pt x="39995" y="22076"/>
                    <a:pt x="138684" y="4613"/>
                    <a:pt x="141859" y="644"/>
                  </a:cubicBezTo>
                  <a:cubicBezTo>
                    <a:pt x="145034" y="-3325"/>
                    <a:pt x="57987" y="12021"/>
                    <a:pt x="35497" y="19694"/>
                  </a:cubicBezTo>
                  <a:cubicBezTo>
                    <a:pt x="13008" y="27367"/>
                    <a:pt x="13272" y="27103"/>
                    <a:pt x="6922" y="46682"/>
                  </a:cubicBezTo>
                  <a:cubicBezTo>
                    <a:pt x="572" y="66261"/>
                    <a:pt x="-1015" y="129761"/>
                    <a:pt x="572" y="129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6" name="フリーフォーム: 図形 1615">
              <a:extLst>
                <a:ext uri="{FF2B5EF4-FFF2-40B4-BE49-F238E27FC236}">
                  <a16:creationId xmlns:a16="http://schemas.microsoft.com/office/drawing/2014/main" id="{119834FE-CA5B-4309-92E1-97150C5CFB2C}"/>
                </a:ext>
              </a:extLst>
            </p:cNvPr>
            <p:cNvSpPr/>
            <p:nvPr/>
          </p:nvSpPr>
          <p:spPr>
            <a:xfrm>
              <a:off x="6665744" y="2272657"/>
              <a:ext cx="287765" cy="107451"/>
            </a:xfrm>
            <a:custGeom>
              <a:avLst/>
              <a:gdLst>
                <a:gd name="connsiteX0" fmla="*/ 169 w 287765"/>
                <a:gd name="connsiteY0" fmla="*/ 3818 h 107451"/>
                <a:gd name="connsiteX1" fmla="*/ 177969 w 287765"/>
                <a:gd name="connsiteY1" fmla="*/ 10168 h 107451"/>
                <a:gd name="connsiteX2" fmla="*/ 287506 w 287765"/>
                <a:gd name="connsiteY2" fmla="*/ 107006 h 107451"/>
                <a:gd name="connsiteX3" fmla="*/ 206544 w 287765"/>
                <a:gd name="connsiteY3" fmla="*/ 45093 h 107451"/>
                <a:gd name="connsiteX4" fmla="*/ 146219 w 287765"/>
                <a:gd name="connsiteY4" fmla="*/ 18106 h 107451"/>
                <a:gd name="connsiteX5" fmla="*/ 169 w 287765"/>
                <a:gd name="connsiteY5" fmla="*/ 3818 h 10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765" h="107451">
                  <a:moveTo>
                    <a:pt x="169" y="3818"/>
                  </a:moveTo>
                  <a:cubicBezTo>
                    <a:pt x="5461" y="2495"/>
                    <a:pt x="130080" y="-7030"/>
                    <a:pt x="177969" y="10168"/>
                  </a:cubicBezTo>
                  <a:cubicBezTo>
                    <a:pt x="225859" y="27366"/>
                    <a:pt x="282744" y="101185"/>
                    <a:pt x="287506" y="107006"/>
                  </a:cubicBezTo>
                  <a:cubicBezTo>
                    <a:pt x="292268" y="112827"/>
                    <a:pt x="230092" y="59910"/>
                    <a:pt x="206544" y="45093"/>
                  </a:cubicBezTo>
                  <a:cubicBezTo>
                    <a:pt x="182996" y="30276"/>
                    <a:pt x="177704" y="22868"/>
                    <a:pt x="146219" y="18106"/>
                  </a:cubicBezTo>
                  <a:cubicBezTo>
                    <a:pt x="114734" y="13344"/>
                    <a:pt x="-5123" y="5141"/>
                    <a:pt x="169" y="3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7" name="フリーフォーム: 図形 1616">
              <a:extLst>
                <a:ext uri="{FF2B5EF4-FFF2-40B4-BE49-F238E27FC236}">
                  <a16:creationId xmlns:a16="http://schemas.microsoft.com/office/drawing/2014/main" id="{9DD0A245-0C0D-4532-BD41-6C7C387B371C}"/>
                </a:ext>
              </a:extLst>
            </p:cNvPr>
            <p:cNvSpPr/>
            <p:nvPr/>
          </p:nvSpPr>
          <p:spPr>
            <a:xfrm>
              <a:off x="6721294" y="2298240"/>
              <a:ext cx="55755" cy="112512"/>
            </a:xfrm>
            <a:custGeom>
              <a:avLst/>
              <a:gdLst>
                <a:gd name="connsiteX0" fmla="*/ 55744 w 55755"/>
                <a:gd name="connsiteY0" fmla="*/ 460 h 112512"/>
                <a:gd name="connsiteX1" fmla="*/ 8119 w 55755"/>
                <a:gd name="connsiteY1" fmla="*/ 109998 h 112512"/>
                <a:gd name="connsiteX2" fmla="*/ 3356 w 55755"/>
                <a:gd name="connsiteY2" fmla="*/ 71898 h 112512"/>
                <a:gd name="connsiteX3" fmla="*/ 55744 w 55755"/>
                <a:gd name="connsiteY3" fmla="*/ 460 h 11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755" h="112512">
                  <a:moveTo>
                    <a:pt x="55744" y="460"/>
                  </a:moveTo>
                  <a:cubicBezTo>
                    <a:pt x="56538" y="6810"/>
                    <a:pt x="16850" y="98092"/>
                    <a:pt x="8119" y="109998"/>
                  </a:cubicBezTo>
                  <a:cubicBezTo>
                    <a:pt x="-612" y="121904"/>
                    <a:pt x="-2465" y="88567"/>
                    <a:pt x="3356" y="71898"/>
                  </a:cubicBezTo>
                  <a:cubicBezTo>
                    <a:pt x="9177" y="55229"/>
                    <a:pt x="54950" y="-5890"/>
                    <a:pt x="55744" y="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8" name="フリーフォーム: 図形 1617">
              <a:extLst>
                <a:ext uri="{FF2B5EF4-FFF2-40B4-BE49-F238E27FC236}">
                  <a16:creationId xmlns:a16="http://schemas.microsoft.com/office/drawing/2014/main" id="{FD9D01C2-0909-41B6-AC62-C55960C2FA1E}"/>
                </a:ext>
              </a:extLst>
            </p:cNvPr>
            <p:cNvSpPr/>
            <p:nvPr/>
          </p:nvSpPr>
          <p:spPr>
            <a:xfrm>
              <a:off x="6810448" y="2314140"/>
              <a:ext cx="53907" cy="92788"/>
            </a:xfrm>
            <a:custGeom>
              <a:avLst/>
              <a:gdLst>
                <a:gd name="connsiteX0" fmla="*/ 53902 w 53907"/>
                <a:gd name="connsiteY0" fmla="*/ 435 h 92788"/>
                <a:gd name="connsiteX1" fmla="*/ 6277 w 53907"/>
                <a:gd name="connsiteY1" fmla="*/ 90923 h 92788"/>
                <a:gd name="connsiteX2" fmla="*/ 3102 w 53907"/>
                <a:gd name="connsiteY2" fmla="*/ 57585 h 92788"/>
                <a:gd name="connsiteX3" fmla="*/ 53902 w 53907"/>
                <a:gd name="connsiteY3" fmla="*/ 435 h 9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07" h="92788">
                  <a:moveTo>
                    <a:pt x="53902" y="435"/>
                  </a:moveTo>
                  <a:cubicBezTo>
                    <a:pt x="54431" y="5991"/>
                    <a:pt x="14744" y="81398"/>
                    <a:pt x="6277" y="90923"/>
                  </a:cubicBezTo>
                  <a:cubicBezTo>
                    <a:pt x="-2190" y="100448"/>
                    <a:pt x="-867" y="71079"/>
                    <a:pt x="3102" y="57585"/>
                  </a:cubicBezTo>
                  <a:cubicBezTo>
                    <a:pt x="7071" y="44091"/>
                    <a:pt x="53373" y="-5121"/>
                    <a:pt x="53902" y="4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19" name="フリーフォーム: 図形 1618">
              <a:extLst>
                <a:ext uri="{FF2B5EF4-FFF2-40B4-BE49-F238E27FC236}">
                  <a16:creationId xmlns:a16="http://schemas.microsoft.com/office/drawing/2014/main" id="{31A8B9C7-12DC-478F-ADEF-2746FF62F495}"/>
                </a:ext>
              </a:extLst>
            </p:cNvPr>
            <p:cNvSpPr/>
            <p:nvPr/>
          </p:nvSpPr>
          <p:spPr>
            <a:xfrm>
              <a:off x="6608759" y="2308218"/>
              <a:ext cx="165377" cy="78631"/>
            </a:xfrm>
            <a:custGeom>
              <a:avLst/>
              <a:gdLst>
                <a:gd name="connsiteX0" fmla="*/ 165104 w 165377"/>
                <a:gd name="connsiteY0" fmla="*/ 7 h 78631"/>
                <a:gd name="connsiteX1" fmla="*/ 39691 w 165377"/>
                <a:gd name="connsiteY1" fmla="*/ 14295 h 78631"/>
                <a:gd name="connsiteX2" fmla="*/ 65091 w 165377"/>
                <a:gd name="connsiteY2" fmla="*/ 49220 h 78631"/>
                <a:gd name="connsiteX3" fmla="*/ 114304 w 165377"/>
                <a:gd name="connsiteY3" fmla="*/ 77795 h 78631"/>
                <a:gd name="connsiteX4" fmla="*/ 4 w 165377"/>
                <a:gd name="connsiteY4" fmla="*/ 15882 h 78631"/>
                <a:gd name="connsiteX5" fmla="*/ 165104 w 165377"/>
                <a:gd name="connsiteY5" fmla="*/ 7 h 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377" h="78631">
                  <a:moveTo>
                    <a:pt x="165104" y="7"/>
                  </a:moveTo>
                  <a:cubicBezTo>
                    <a:pt x="171718" y="-257"/>
                    <a:pt x="56360" y="6093"/>
                    <a:pt x="39691" y="14295"/>
                  </a:cubicBezTo>
                  <a:cubicBezTo>
                    <a:pt x="23022" y="22497"/>
                    <a:pt x="52656" y="38637"/>
                    <a:pt x="65091" y="49220"/>
                  </a:cubicBezTo>
                  <a:cubicBezTo>
                    <a:pt x="77526" y="59803"/>
                    <a:pt x="125152" y="83351"/>
                    <a:pt x="114304" y="77795"/>
                  </a:cubicBezTo>
                  <a:cubicBezTo>
                    <a:pt x="103456" y="72239"/>
                    <a:pt x="-790" y="29905"/>
                    <a:pt x="4" y="15882"/>
                  </a:cubicBezTo>
                  <a:cubicBezTo>
                    <a:pt x="798" y="1859"/>
                    <a:pt x="158490" y="271"/>
                    <a:pt x="165104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0" name="フリーフォーム: 図形 1619">
              <a:extLst>
                <a:ext uri="{FF2B5EF4-FFF2-40B4-BE49-F238E27FC236}">
                  <a16:creationId xmlns:a16="http://schemas.microsoft.com/office/drawing/2014/main" id="{42737479-FE36-41B2-8757-59B69AA0A0FD}"/>
                </a:ext>
              </a:extLst>
            </p:cNvPr>
            <p:cNvSpPr/>
            <p:nvPr/>
          </p:nvSpPr>
          <p:spPr>
            <a:xfrm>
              <a:off x="6937261" y="2231411"/>
              <a:ext cx="124378" cy="64728"/>
            </a:xfrm>
            <a:custGeom>
              <a:avLst/>
              <a:gdLst>
                <a:gd name="connsiteX0" fmla="*/ 114 w 124378"/>
                <a:gd name="connsiteY0" fmla="*/ 614 h 64728"/>
                <a:gd name="connsiteX1" fmla="*/ 119177 w 124378"/>
                <a:gd name="connsiteY1" fmla="*/ 64114 h 64728"/>
                <a:gd name="connsiteX2" fmla="*/ 96952 w 124378"/>
                <a:gd name="connsiteY2" fmla="*/ 32364 h 64728"/>
                <a:gd name="connsiteX3" fmla="*/ 114 w 124378"/>
                <a:gd name="connsiteY3" fmla="*/ 614 h 6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378" h="64728">
                  <a:moveTo>
                    <a:pt x="114" y="614"/>
                  </a:moveTo>
                  <a:cubicBezTo>
                    <a:pt x="3818" y="5906"/>
                    <a:pt x="103037" y="58822"/>
                    <a:pt x="119177" y="64114"/>
                  </a:cubicBezTo>
                  <a:cubicBezTo>
                    <a:pt x="135317" y="69406"/>
                    <a:pt x="109917" y="38979"/>
                    <a:pt x="96952" y="32364"/>
                  </a:cubicBezTo>
                  <a:cubicBezTo>
                    <a:pt x="83987" y="25750"/>
                    <a:pt x="-3590" y="-4678"/>
                    <a:pt x="114" y="6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1" name="フリーフォーム: 図形 1620">
              <a:extLst>
                <a:ext uri="{FF2B5EF4-FFF2-40B4-BE49-F238E27FC236}">
                  <a16:creationId xmlns:a16="http://schemas.microsoft.com/office/drawing/2014/main" id="{0C2FEEE4-1410-4BEA-A31A-041290E5DD05}"/>
                </a:ext>
              </a:extLst>
            </p:cNvPr>
            <p:cNvSpPr/>
            <p:nvPr/>
          </p:nvSpPr>
          <p:spPr>
            <a:xfrm>
              <a:off x="6880583" y="2052596"/>
              <a:ext cx="234795" cy="139865"/>
            </a:xfrm>
            <a:custGeom>
              <a:avLst/>
              <a:gdLst>
                <a:gd name="connsiteX0" fmla="*/ 1230 w 234795"/>
                <a:gd name="connsiteY0" fmla="*/ 82592 h 139865"/>
                <a:gd name="connsiteX1" fmla="*/ 134580 w 234795"/>
                <a:gd name="connsiteY1" fmla="*/ 14329 h 139865"/>
                <a:gd name="connsiteX2" fmla="*/ 175855 w 234795"/>
                <a:gd name="connsiteY2" fmla="*/ 20679 h 139865"/>
                <a:gd name="connsiteX3" fmla="*/ 215542 w 234795"/>
                <a:gd name="connsiteY3" fmla="*/ 58779 h 139865"/>
                <a:gd name="connsiteX4" fmla="*/ 234592 w 234795"/>
                <a:gd name="connsiteY4" fmla="*/ 139742 h 139865"/>
                <a:gd name="connsiteX5" fmla="*/ 204430 w 234795"/>
                <a:gd name="connsiteY5" fmla="*/ 76242 h 139865"/>
                <a:gd name="connsiteX6" fmla="*/ 186967 w 234795"/>
                <a:gd name="connsiteY6" fmla="*/ 36554 h 139865"/>
                <a:gd name="connsiteX7" fmla="*/ 134580 w 234795"/>
                <a:gd name="connsiteY7" fmla="*/ 42 h 139865"/>
                <a:gd name="connsiteX8" fmla="*/ 71080 w 234795"/>
                <a:gd name="connsiteY8" fmla="*/ 30204 h 139865"/>
                <a:gd name="connsiteX9" fmla="*/ 1230 w 234795"/>
                <a:gd name="connsiteY9" fmla="*/ 82592 h 13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795" h="139865">
                  <a:moveTo>
                    <a:pt x="1230" y="82592"/>
                  </a:moveTo>
                  <a:cubicBezTo>
                    <a:pt x="11813" y="79946"/>
                    <a:pt x="105476" y="24648"/>
                    <a:pt x="134580" y="14329"/>
                  </a:cubicBezTo>
                  <a:cubicBezTo>
                    <a:pt x="163684" y="4010"/>
                    <a:pt x="162361" y="13271"/>
                    <a:pt x="175855" y="20679"/>
                  </a:cubicBezTo>
                  <a:cubicBezTo>
                    <a:pt x="189349" y="28087"/>
                    <a:pt x="205753" y="38935"/>
                    <a:pt x="215542" y="58779"/>
                  </a:cubicBezTo>
                  <a:cubicBezTo>
                    <a:pt x="225331" y="78623"/>
                    <a:pt x="236444" y="136832"/>
                    <a:pt x="234592" y="139742"/>
                  </a:cubicBezTo>
                  <a:cubicBezTo>
                    <a:pt x="232740" y="142652"/>
                    <a:pt x="212367" y="93440"/>
                    <a:pt x="204430" y="76242"/>
                  </a:cubicBezTo>
                  <a:cubicBezTo>
                    <a:pt x="196493" y="59044"/>
                    <a:pt x="198609" y="49254"/>
                    <a:pt x="186967" y="36554"/>
                  </a:cubicBezTo>
                  <a:cubicBezTo>
                    <a:pt x="175325" y="23854"/>
                    <a:pt x="153894" y="1100"/>
                    <a:pt x="134580" y="42"/>
                  </a:cubicBezTo>
                  <a:cubicBezTo>
                    <a:pt x="115266" y="-1016"/>
                    <a:pt x="90924" y="17769"/>
                    <a:pt x="71080" y="30204"/>
                  </a:cubicBezTo>
                  <a:cubicBezTo>
                    <a:pt x="51236" y="42639"/>
                    <a:pt x="-9353" y="85238"/>
                    <a:pt x="1230" y="825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2" name="フリーフォーム: 図形 1621">
              <a:extLst>
                <a:ext uri="{FF2B5EF4-FFF2-40B4-BE49-F238E27FC236}">
                  <a16:creationId xmlns:a16="http://schemas.microsoft.com/office/drawing/2014/main" id="{3D60CBC3-BBF1-49B5-8977-45397B604C24}"/>
                </a:ext>
              </a:extLst>
            </p:cNvPr>
            <p:cNvSpPr/>
            <p:nvPr/>
          </p:nvSpPr>
          <p:spPr>
            <a:xfrm>
              <a:off x="6994522" y="2066457"/>
              <a:ext cx="76385" cy="96648"/>
            </a:xfrm>
            <a:custGeom>
              <a:avLst/>
              <a:gdLst>
                <a:gd name="connsiteX0" fmla="*/ 3 w 76385"/>
                <a:gd name="connsiteY0" fmla="*/ 468 h 96648"/>
                <a:gd name="connsiteX1" fmla="*/ 69853 w 76385"/>
                <a:gd name="connsiteY1" fmla="*/ 70318 h 96648"/>
                <a:gd name="connsiteX2" fmla="*/ 73028 w 76385"/>
                <a:gd name="connsiteY2" fmla="*/ 95718 h 96648"/>
                <a:gd name="connsiteX3" fmla="*/ 66678 w 76385"/>
                <a:gd name="connsiteY3" fmla="*/ 41743 h 96648"/>
                <a:gd name="connsiteX4" fmla="*/ 3 w 76385"/>
                <a:gd name="connsiteY4" fmla="*/ 468 h 9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85" h="96648">
                  <a:moveTo>
                    <a:pt x="3" y="468"/>
                  </a:moveTo>
                  <a:cubicBezTo>
                    <a:pt x="532" y="5231"/>
                    <a:pt x="57682" y="54443"/>
                    <a:pt x="69853" y="70318"/>
                  </a:cubicBezTo>
                  <a:cubicBezTo>
                    <a:pt x="82024" y="86193"/>
                    <a:pt x="73557" y="100481"/>
                    <a:pt x="73028" y="95718"/>
                  </a:cubicBezTo>
                  <a:cubicBezTo>
                    <a:pt x="72499" y="90956"/>
                    <a:pt x="76732" y="54972"/>
                    <a:pt x="66678" y="41743"/>
                  </a:cubicBezTo>
                  <a:cubicBezTo>
                    <a:pt x="56624" y="28514"/>
                    <a:pt x="-526" y="-4295"/>
                    <a:pt x="3" y="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3" name="フリーフォーム: 図形 1622">
              <a:extLst>
                <a:ext uri="{FF2B5EF4-FFF2-40B4-BE49-F238E27FC236}">
                  <a16:creationId xmlns:a16="http://schemas.microsoft.com/office/drawing/2014/main" id="{1E1B5079-B666-4E51-A162-F3E4E05366CF}"/>
                </a:ext>
              </a:extLst>
            </p:cNvPr>
            <p:cNvSpPr/>
            <p:nvPr/>
          </p:nvSpPr>
          <p:spPr>
            <a:xfrm>
              <a:off x="7118308" y="2164974"/>
              <a:ext cx="116400" cy="146588"/>
            </a:xfrm>
            <a:custGeom>
              <a:avLst/>
              <a:gdLst>
                <a:gd name="connsiteX0" fmla="*/ 42 w 116400"/>
                <a:gd name="connsiteY0" fmla="*/ 376 h 146588"/>
                <a:gd name="connsiteX1" fmla="*/ 100055 w 116400"/>
                <a:gd name="connsiteY1" fmla="*/ 41651 h 146588"/>
                <a:gd name="connsiteX2" fmla="*/ 109580 w 116400"/>
                <a:gd name="connsiteY2" fmla="*/ 71814 h 146588"/>
                <a:gd name="connsiteX3" fmla="*/ 31792 w 116400"/>
                <a:gd name="connsiteY3" fmla="*/ 146426 h 146588"/>
                <a:gd name="connsiteX4" fmla="*/ 81005 w 116400"/>
                <a:gd name="connsiteY4" fmla="*/ 49589 h 146588"/>
                <a:gd name="connsiteX5" fmla="*/ 87355 w 116400"/>
                <a:gd name="connsiteY5" fmla="*/ 22601 h 146588"/>
                <a:gd name="connsiteX6" fmla="*/ 42 w 116400"/>
                <a:gd name="connsiteY6" fmla="*/ 376 h 14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00" h="146588">
                  <a:moveTo>
                    <a:pt x="42" y="376"/>
                  </a:moveTo>
                  <a:cubicBezTo>
                    <a:pt x="2159" y="3551"/>
                    <a:pt x="81799" y="29745"/>
                    <a:pt x="100055" y="41651"/>
                  </a:cubicBezTo>
                  <a:cubicBezTo>
                    <a:pt x="118311" y="53557"/>
                    <a:pt x="120957" y="54352"/>
                    <a:pt x="109580" y="71814"/>
                  </a:cubicBezTo>
                  <a:cubicBezTo>
                    <a:pt x="98203" y="89276"/>
                    <a:pt x="36554" y="150130"/>
                    <a:pt x="31792" y="146426"/>
                  </a:cubicBezTo>
                  <a:cubicBezTo>
                    <a:pt x="27030" y="142722"/>
                    <a:pt x="71745" y="70227"/>
                    <a:pt x="81005" y="49589"/>
                  </a:cubicBezTo>
                  <a:cubicBezTo>
                    <a:pt x="90266" y="28952"/>
                    <a:pt x="98468" y="30274"/>
                    <a:pt x="87355" y="22601"/>
                  </a:cubicBezTo>
                  <a:cubicBezTo>
                    <a:pt x="76243" y="14928"/>
                    <a:pt x="-2075" y="-2799"/>
                    <a:pt x="42" y="3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4" name="フリーフォーム: 図形 1623">
              <a:extLst>
                <a:ext uri="{FF2B5EF4-FFF2-40B4-BE49-F238E27FC236}">
                  <a16:creationId xmlns:a16="http://schemas.microsoft.com/office/drawing/2014/main" id="{53D7C077-2E92-4103-A124-75FB30483A8D}"/>
                </a:ext>
              </a:extLst>
            </p:cNvPr>
            <p:cNvSpPr/>
            <p:nvPr/>
          </p:nvSpPr>
          <p:spPr>
            <a:xfrm>
              <a:off x="7071848" y="2216071"/>
              <a:ext cx="151693" cy="257155"/>
            </a:xfrm>
            <a:custGeom>
              <a:avLst/>
              <a:gdLst>
                <a:gd name="connsiteX0" fmla="*/ 3640 w 151693"/>
                <a:gd name="connsiteY0" fmla="*/ 255667 h 257155"/>
                <a:gd name="connsiteX1" fmla="*/ 136990 w 151693"/>
                <a:gd name="connsiteY1" fmla="*/ 162004 h 257155"/>
                <a:gd name="connsiteX2" fmla="*/ 149690 w 151693"/>
                <a:gd name="connsiteY2" fmla="*/ 101679 h 257155"/>
                <a:gd name="connsiteX3" fmla="*/ 149690 w 151693"/>
                <a:gd name="connsiteY3" fmla="*/ 79 h 257155"/>
                <a:gd name="connsiteX4" fmla="*/ 130640 w 151693"/>
                <a:gd name="connsiteY4" fmla="*/ 119142 h 257155"/>
                <a:gd name="connsiteX5" fmla="*/ 125877 w 151693"/>
                <a:gd name="connsiteY5" fmla="*/ 141367 h 257155"/>
                <a:gd name="connsiteX6" fmla="*/ 43327 w 151693"/>
                <a:gd name="connsiteY6" fmla="*/ 215979 h 257155"/>
                <a:gd name="connsiteX7" fmla="*/ 3640 w 151693"/>
                <a:gd name="connsiteY7" fmla="*/ 255667 h 25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693" h="257155">
                  <a:moveTo>
                    <a:pt x="3640" y="255667"/>
                  </a:moveTo>
                  <a:cubicBezTo>
                    <a:pt x="19250" y="246671"/>
                    <a:pt x="112648" y="187669"/>
                    <a:pt x="136990" y="162004"/>
                  </a:cubicBezTo>
                  <a:cubicBezTo>
                    <a:pt x="161332" y="136339"/>
                    <a:pt x="147573" y="128666"/>
                    <a:pt x="149690" y="101679"/>
                  </a:cubicBezTo>
                  <a:cubicBezTo>
                    <a:pt x="151807" y="74691"/>
                    <a:pt x="152865" y="-2832"/>
                    <a:pt x="149690" y="79"/>
                  </a:cubicBezTo>
                  <a:cubicBezTo>
                    <a:pt x="146515" y="2989"/>
                    <a:pt x="134609" y="95594"/>
                    <a:pt x="130640" y="119142"/>
                  </a:cubicBezTo>
                  <a:cubicBezTo>
                    <a:pt x="126671" y="142690"/>
                    <a:pt x="140429" y="125227"/>
                    <a:pt x="125877" y="141367"/>
                  </a:cubicBezTo>
                  <a:cubicBezTo>
                    <a:pt x="111325" y="157506"/>
                    <a:pt x="59996" y="201427"/>
                    <a:pt x="43327" y="215979"/>
                  </a:cubicBezTo>
                  <a:cubicBezTo>
                    <a:pt x="26658" y="230531"/>
                    <a:pt x="-11970" y="264663"/>
                    <a:pt x="3640" y="2556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5" name="フリーフォーム: 図形 1624">
              <a:extLst>
                <a:ext uri="{FF2B5EF4-FFF2-40B4-BE49-F238E27FC236}">
                  <a16:creationId xmlns:a16="http://schemas.microsoft.com/office/drawing/2014/main" id="{9C92540B-27B6-4017-8FEC-D3CCF28F2BA3}"/>
                </a:ext>
              </a:extLst>
            </p:cNvPr>
            <p:cNvSpPr/>
            <p:nvPr/>
          </p:nvSpPr>
          <p:spPr>
            <a:xfrm>
              <a:off x="7089258" y="2097081"/>
              <a:ext cx="281149" cy="218322"/>
            </a:xfrm>
            <a:custGeom>
              <a:avLst/>
              <a:gdLst>
                <a:gd name="connsiteX0" fmla="*/ 517 w 281149"/>
                <a:gd name="connsiteY0" fmla="*/ 7 h 218322"/>
                <a:gd name="connsiteX1" fmla="*/ 148155 w 281149"/>
                <a:gd name="connsiteY1" fmla="*/ 38107 h 218322"/>
                <a:gd name="connsiteX2" fmla="*/ 168792 w 281149"/>
                <a:gd name="connsiteY2" fmla="*/ 69857 h 218322"/>
                <a:gd name="connsiteX3" fmla="*/ 278330 w 281149"/>
                <a:gd name="connsiteY3" fmla="*/ 212732 h 218322"/>
                <a:gd name="connsiteX4" fmla="*/ 240230 w 281149"/>
                <a:gd name="connsiteY4" fmla="*/ 176219 h 218322"/>
                <a:gd name="connsiteX5" fmla="*/ 148155 w 281149"/>
                <a:gd name="connsiteY5" fmla="*/ 53982 h 218322"/>
                <a:gd name="connsiteX6" fmla="*/ 100530 w 281149"/>
                <a:gd name="connsiteY6" fmla="*/ 34932 h 218322"/>
                <a:gd name="connsiteX7" fmla="*/ 517 w 281149"/>
                <a:gd name="connsiteY7" fmla="*/ 7 h 218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149" h="218322">
                  <a:moveTo>
                    <a:pt x="517" y="7"/>
                  </a:moveTo>
                  <a:cubicBezTo>
                    <a:pt x="8455" y="536"/>
                    <a:pt x="120109" y="26465"/>
                    <a:pt x="148155" y="38107"/>
                  </a:cubicBezTo>
                  <a:cubicBezTo>
                    <a:pt x="176201" y="49749"/>
                    <a:pt x="147096" y="40753"/>
                    <a:pt x="168792" y="69857"/>
                  </a:cubicBezTo>
                  <a:cubicBezTo>
                    <a:pt x="190488" y="98961"/>
                    <a:pt x="266424" y="195005"/>
                    <a:pt x="278330" y="212732"/>
                  </a:cubicBezTo>
                  <a:cubicBezTo>
                    <a:pt x="290236" y="230459"/>
                    <a:pt x="261926" y="202677"/>
                    <a:pt x="240230" y="176219"/>
                  </a:cubicBezTo>
                  <a:cubicBezTo>
                    <a:pt x="218534" y="149761"/>
                    <a:pt x="171438" y="77530"/>
                    <a:pt x="148155" y="53982"/>
                  </a:cubicBezTo>
                  <a:cubicBezTo>
                    <a:pt x="124872" y="30434"/>
                    <a:pt x="122755" y="42605"/>
                    <a:pt x="100530" y="34932"/>
                  </a:cubicBezTo>
                  <a:cubicBezTo>
                    <a:pt x="78305" y="27259"/>
                    <a:pt x="-7421" y="-522"/>
                    <a:pt x="517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6" name="フリーフォーム: 図形 1625">
              <a:extLst>
                <a:ext uri="{FF2B5EF4-FFF2-40B4-BE49-F238E27FC236}">
                  <a16:creationId xmlns:a16="http://schemas.microsoft.com/office/drawing/2014/main" id="{56C9DB2E-08B4-4B3C-9B6C-0929405D177D}"/>
                </a:ext>
              </a:extLst>
            </p:cNvPr>
            <p:cNvSpPr/>
            <p:nvPr/>
          </p:nvSpPr>
          <p:spPr>
            <a:xfrm>
              <a:off x="7219816" y="2203400"/>
              <a:ext cx="103706" cy="139912"/>
            </a:xfrm>
            <a:custGeom>
              <a:avLst/>
              <a:gdLst>
                <a:gd name="connsiteX0" fmla="*/ 134 w 103706"/>
                <a:gd name="connsiteY0" fmla="*/ 50 h 139912"/>
                <a:gd name="connsiteX1" fmla="*/ 47759 w 103706"/>
                <a:gd name="connsiteY1" fmla="*/ 81013 h 139912"/>
                <a:gd name="connsiteX2" fmla="*/ 82684 w 103706"/>
                <a:gd name="connsiteY2" fmla="*/ 108000 h 139912"/>
                <a:gd name="connsiteX3" fmla="*/ 101734 w 103706"/>
                <a:gd name="connsiteY3" fmla="*/ 139750 h 139912"/>
                <a:gd name="connsiteX4" fmla="*/ 35059 w 103706"/>
                <a:gd name="connsiteY4" fmla="*/ 93713 h 139912"/>
                <a:gd name="connsiteX5" fmla="*/ 134 w 103706"/>
                <a:gd name="connsiteY5" fmla="*/ 50 h 13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706" h="139912">
                  <a:moveTo>
                    <a:pt x="134" y="50"/>
                  </a:moveTo>
                  <a:cubicBezTo>
                    <a:pt x="2251" y="-2067"/>
                    <a:pt x="34001" y="63021"/>
                    <a:pt x="47759" y="81013"/>
                  </a:cubicBezTo>
                  <a:cubicBezTo>
                    <a:pt x="61517" y="99005"/>
                    <a:pt x="73688" y="98211"/>
                    <a:pt x="82684" y="108000"/>
                  </a:cubicBezTo>
                  <a:cubicBezTo>
                    <a:pt x="91680" y="117789"/>
                    <a:pt x="109671" y="142131"/>
                    <a:pt x="101734" y="139750"/>
                  </a:cubicBezTo>
                  <a:cubicBezTo>
                    <a:pt x="93797" y="137369"/>
                    <a:pt x="48817" y="113292"/>
                    <a:pt x="35059" y="93713"/>
                  </a:cubicBezTo>
                  <a:cubicBezTo>
                    <a:pt x="21301" y="74134"/>
                    <a:pt x="-1983" y="2167"/>
                    <a:pt x="134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7" name="フリーフォーム: 図形 1626">
              <a:extLst>
                <a:ext uri="{FF2B5EF4-FFF2-40B4-BE49-F238E27FC236}">
                  <a16:creationId xmlns:a16="http://schemas.microsoft.com/office/drawing/2014/main" id="{9A8BB9C4-7DFF-46AD-8B1C-7FBF0E74A86A}"/>
                </a:ext>
              </a:extLst>
            </p:cNvPr>
            <p:cNvSpPr/>
            <p:nvPr/>
          </p:nvSpPr>
          <p:spPr>
            <a:xfrm>
              <a:off x="7078648" y="2454233"/>
              <a:ext cx="152594" cy="321083"/>
            </a:xfrm>
            <a:custGeom>
              <a:avLst/>
              <a:gdLst>
                <a:gd name="connsiteX0" fmla="*/ 15 w 152594"/>
                <a:gd name="connsiteY0" fmla="*/ 42 h 321083"/>
                <a:gd name="connsiteX1" fmla="*/ 103202 w 152594"/>
                <a:gd name="connsiteY1" fmla="*/ 73067 h 321083"/>
                <a:gd name="connsiteX2" fmla="*/ 136540 w 152594"/>
                <a:gd name="connsiteY2" fmla="*/ 190542 h 321083"/>
                <a:gd name="connsiteX3" fmla="*/ 152415 w 152594"/>
                <a:gd name="connsiteY3" fmla="*/ 268330 h 321083"/>
                <a:gd name="connsiteX4" fmla="*/ 127015 w 152594"/>
                <a:gd name="connsiteY4" fmla="*/ 296905 h 321083"/>
                <a:gd name="connsiteX5" fmla="*/ 39702 w 152594"/>
                <a:gd name="connsiteY5" fmla="*/ 320717 h 321083"/>
                <a:gd name="connsiteX6" fmla="*/ 128602 w 152594"/>
                <a:gd name="connsiteY6" fmla="*/ 277855 h 321083"/>
                <a:gd name="connsiteX7" fmla="*/ 134952 w 152594"/>
                <a:gd name="connsiteY7" fmla="*/ 220705 h 321083"/>
                <a:gd name="connsiteX8" fmla="*/ 111140 w 152594"/>
                <a:gd name="connsiteY8" fmla="*/ 82592 h 321083"/>
                <a:gd name="connsiteX9" fmla="*/ 15 w 152594"/>
                <a:gd name="connsiteY9" fmla="*/ 42 h 32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594" h="321083">
                  <a:moveTo>
                    <a:pt x="15" y="42"/>
                  </a:moveTo>
                  <a:cubicBezTo>
                    <a:pt x="-1308" y="-1545"/>
                    <a:pt x="80448" y="41317"/>
                    <a:pt x="103202" y="73067"/>
                  </a:cubicBezTo>
                  <a:cubicBezTo>
                    <a:pt x="125956" y="104817"/>
                    <a:pt x="128338" y="157998"/>
                    <a:pt x="136540" y="190542"/>
                  </a:cubicBezTo>
                  <a:cubicBezTo>
                    <a:pt x="144742" y="223086"/>
                    <a:pt x="154003" y="250603"/>
                    <a:pt x="152415" y="268330"/>
                  </a:cubicBezTo>
                  <a:cubicBezTo>
                    <a:pt x="150828" y="286057"/>
                    <a:pt x="145800" y="288174"/>
                    <a:pt x="127015" y="296905"/>
                  </a:cubicBezTo>
                  <a:cubicBezTo>
                    <a:pt x="108230" y="305636"/>
                    <a:pt x="39438" y="323892"/>
                    <a:pt x="39702" y="320717"/>
                  </a:cubicBezTo>
                  <a:cubicBezTo>
                    <a:pt x="39967" y="317542"/>
                    <a:pt x="112727" y="294524"/>
                    <a:pt x="128602" y="277855"/>
                  </a:cubicBezTo>
                  <a:cubicBezTo>
                    <a:pt x="144477" y="261186"/>
                    <a:pt x="137862" y="253249"/>
                    <a:pt x="134952" y="220705"/>
                  </a:cubicBezTo>
                  <a:cubicBezTo>
                    <a:pt x="132042" y="188161"/>
                    <a:pt x="131778" y="117517"/>
                    <a:pt x="111140" y="82592"/>
                  </a:cubicBezTo>
                  <a:cubicBezTo>
                    <a:pt x="90502" y="47667"/>
                    <a:pt x="1338" y="1629"/>
                    <a:pt x="15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8" name="フリーフォーム: 図形 1627">
              <a:extLst>
                <a:ext uri="{FF2B5EF4-FFF2-40B4-BE49-F238E27FC236}">
                  <a16:creationId xmlns:a16="http://schemas.microsoft.com/office/drawing/2014/main" id="{5E5AAC89-16C0-4301-8AA2-E40F7D4EBF76}"/>
                </a:ext>
              </a:extLst>
            </p:cNvPr>
            <p:cNvSpPr/>
            <p:nvPr/>
          </p:nvSpPr>
          <p:spPr>
            <a:xfrm>
              <a:off x="6954411" y="2476448"/>
              <a:ext cx="150177" cy="228653"/>
            </a:xfrm>
            <a:custGeom>
              <a:avLst/>
              <a:gdLst>
                <a:gd name="connsiteX0" fmla="*/ 102027 w 150177"/>
                <a:gd name="connsiteY0" fmla="*/ 52 h 228653"/>
                <a:gd name="connsiteX1" fmla="*/ 149652 w 150177"/>
                <a:gd name="connsiteY1" fmla="*/ 138165 h 228653"/>
                <a:gd name="connsiteX2" fmla="*/ 124252 w 150177"/>
                <a:gd name="connsiteY2" fmla="*/ 169915 h 228653"/>
                <a:gd name="connsiteX3" fmla="*/ 75039 w 150177"/>
                <a:gd name="connsiteY3" fmla="*/ 228652 h 228653"/>
                <a:gd name="connsiteX4" fmla="*/ 60752 w 150177"/>
                <a:gd name="connsiteY4" fmla="*/ 171502 h 228653"/>
                <a:gd name="connsiteX5" fmla="*/ 427 w 150177"/>
                <a:gd name="connsiteY5" fmla="*/ 79427 h 228653"/>
                <a:gd name="connsiteX6" fmla="*/ 35352 w 150177"/>
                <a:gd name="connsiteY6" fmla="*/ 141340 h 228653"/>
                <a:gd name="connsiteX7" fmla="*/ 65514 w 150177"/>
                <a:gd name="connsiteY7" fmla="*/ 215952 h 228653"/>
                <a:gd name="connsiteX8" fmla="*/ 98852 w 150177"/>
                <a:gd name="connsiteY8" fmla="*/ 166740 h 228653"/>
                <a:gd name="connsiteX9" fmla="*/ 129014 w 150177"/>
                <a:gd name="connsiteY9" fmla="*/ 122290 h 228653"/>
                <a:gd name="connsiteX10" fmla="*/ 102027 w 150177"/>
                <a:gd name="connsiteY10" fmla="*/ 52 h 22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177" h="228653">
                  <a:moveTo>
                    <a:pt x="102027" y="52"/>
                  </a:moveTo>
                  <a:cubicBezTo>
                    <a:pt x="105467" y="2698"/>
                    <a:pt x="145948" y="109855"/>
                    <a:pt x="149652" y="138165"/>
                  </a:cubicBezTo>
                  <a:cubicBezTo>
                    <a:pt x="153356" y="166475"/>
                    <a:pt x="136688" y="154834"/>
                    <a:pt x="124252" y="169915"/>
                  </a:cubicBezTo>
                  <a:cubicBezTo>
                    <a:pt x="111817" y="184996"/>
                    <a:pt x="85622" y="228387"/>
                    <a:pt x="75039" y="228652"/>
                  </a:cubicBezTo>
                  <a:cubicBezTo>
                    <a:pt x="64456" y="228917"/>
                    <a:pt x="73187" y="196373"/>
                    <a:pt x="60752" y="171502"/>
                  </a:cubicBezTo>
                  <a:cubicBezTo>
                    <a:pt x="48317" y="146631"/>
                    <a:pt x="4660" y="84454"/>
                    <a:pt x="427" y="79427"/>
                  </a:cubicBezTo>
                  <a:cubicBezTo>
                    <a:pt x="-3806" y="74400"/>
                    <a:pt x="24504" y="118586"/>
                    <a:pt x="35352" y="141340"/>
                  </a:cubicBezTo>
                  <a:cubicBezTo>
                    <a:pt x="46200" y="164094"/>
                    <a:pt x="54931" y="211719"/>
                    <a:pt x="65514" y="215952"/>
                  </a:cubicBezTo>
                  <a:cubicBezTo>
                    <a:pt x="76097" y="220185"/>
                    <a:pt x="88269" y="182350"/>
                    <a:pt x="98852" y="166740"/>
                  </a:cubicBezTo>
                  <a:cubicBezTo>
                    <a:pt x="109435" y="151130"/>
                    <a:pt x="129279" y="148484"/>
                    <a:pt x="129014" y="122290"/>
                  </a:cubicBezTo>
                  <a:cubicBezTo>
                    <a:pt x="128749" y="96096"/>
                    <a:pt x="98587" y="-2594"/>
                    <a:pt x="102027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29" name="フリーフォーム: 図形 1628">
              <a:extLst>
                <a:ext uri="{FF2B5EF4-FFF2-40B4-BE49-F238E27FC236}">
                  <a16:creationId xmlns:a16="http://schemas.microsoft.com/office/drawing/2014/main" id="{F2116BDB-1C3F-4732-AF5B-E39A744642A9}"/>
                </a:ext>
              </a:extLst>
            </p:cNvPr>
            <p:cNvSpPr/>
            <p:nvPr/>
          </p:nvSpPr>
          <p:spPr>
            <a:xfrm>
              <a:off x="7100769" y="2614467"/>
              <a:ext cx="109818" cy="69196"/>
            </a:xfrm>
            <a:custGeom>
              <a:avLst/>
              <a:gdLst>
                <a:gd name="connsiteX0" fmla="*/ 119 w 109818"/>
                <a:gd name="connsiteY0" fmla="*/ 146 h 69196"/>
                <a:gd name="connsiteX1" fmla="*/ 104894 w 109818"/>
                <a:gd name="connsiteY1" fmla="*/ 66821 h 69196"/>
                <a:gd name="connsiteX2" fmla="*/ 84256 w 109818"/>
                <a:gd name="connsiteY2" fmla="*/ 49358 h 69196"/>
                <a:gd name="connsiteX3" fmla="*/ 119 w 109818"/>
                <a:gd name="connsiteY3" fmla="*/ 146 h 6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18" h="69196">
                  <a:moveTo>
                    <a:pt x="119" y="146"/>
                  </a:moveTo>
                  <a:cubicBezTo>
                    <a:pt x="3559" y="3057"/>
                    <a:pt x="90871" y="58619"/>
                    <a:pt x="104894" y="66821"/>
                  </a:cubicBezTo>
                  <a:cubicBezTo>
                    <a:pt x="118917" y="75023"/>
                    <a:pt x="100131" y="60206"/>
                    <a:pt x="84256" y="49358"/>
                  </a:cubicBezTo>
                  <a:cubicBezTo>
                    <a:pt x="68381" y="38510"/>
                    <a:pt x="-3321" y="-2765"/>
                    <a:pt x="119" y="1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0" name="フリーフォーム: 図形 1629">
              <a:extLst>
                <a:ext uri="{FF2B5EF4-FFF2-40B4-BE49-F238E27FC236}">
                  <a16:creationId xmlns:a16="http://schemas.microsoft.com/office/drawing/2014/main" id="{B50CC205-72E7-49D8-A286-C69D6BEB1413}"/>
                </a:ext>
              </a:extLst>
            </p:cNvPr>
            <p:cNvSpPr/>
            <p:nvPr/>
          </p:nvSpPr>
          <p:spPr>
            <a:xfrm>
              <a:off x="7179795" y="2293480"/>
              <a:ext cx="430157" cy="241844"/>
            </a:xfrm>
            <a:custGeom>
              <a:avLst/>
              <a:gdLst>
                <a:gd name="connsiteX0" fmla="*/ 468 w 430157"/>
                <a:gd name="connsiteY0" fmla="*/ 241758 h 241844"/>
                <a:gd name="connsiteX1" fmla="*/ 146518 w 430157"/>
                <a:gd name="connsiteY1" fmla="*/ 54433 h 241844"/>
                <a:gd name="connsiteX2" fmla="*/ 281455 w 430157"/>
                <a:gd name="connsiteY2" fmla="*/ 25858 h 241844"/>
                <a:gd name="connsiteX3" fmla="*/ 427505 w 430157"/>
                <a:gd name="connsiteY3" fmla="*/ 36970 h 241844"/>
                <a:gd name="connsiteX4" fmla="*/ 368768 w 430157"/>
                <a:gd name="connsiteY4" fmla="*/ 9983 h 241844"/>
                <a:gd name="connsiteX5" fmla="*/ 281455 w 430157"/>
                <a:gd name="connsiteY5" fmla="*/ 458 h 241844"/>
                <a:gd name="connsiteX6" fmla="*/ 173505 w 430157"/>
                <a:gd name="connsiteY6" fmla="*/ 22683 h 241844"/>
                <a:gd name="connsiteX7" fmla="*/ 102068 w 430157"/>
                <a:gd name="connsiteY7" fmla="*/ 78245 h 241844"/>
                <a:gd name="connsiteX8" fmla="*/ 468 w 430157"/>
                <a:gd name="connsiteY8" fmla="*/ 241758 h 24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157" h="241844">
                  <a:moveTo>
                    <a:pt x="468" y="241758"/>
                  </a:moveTo>
                  <a:cubicBezTo>
                    <a:pt x="7876" y="237789"/>
                    <a:pt x="99687" y="90416"/>
                    <a:pt x="146518" y="54433"/>
                  </a:cubicBezTo>
                  <a:cubicBezTo>
                    <a:pt x="193349" y="18450"/>
                    <a:pt x="234624" y="28768"/>
                    <a:pt x="281455" y="25858"/>
                  </a:cubicBezTo>
                  <a:cubicBezTo>
                    <a:pt x="328286" y="22948"/>
                    <a:pt x="412953" y="39616"/>
                    <a:pt x="427505" y="36970"/>
                  </a:cubicBezTo>
                  <a:cubicBezTo>
                    <a:pt x="442057" y="34324"/>
                    <a:pt x="393110" y="16068"/>
                    <a:pt x="368768" y="9983"/>
                  </a:cubicBezTo>
                  <a:cubicBezTo>
                    <a:pt x="344426" y="3898"/>
                    <a:pt x="313999" y="-1659"/>
                    <a:pt x="281455" y="458"/>
                  </a:cubicBezTo>
                  <a:cubicBezTo>
                    <a:pt x="248911" y="2575"/>
                    <a:pt x="203403" y="9719"/>
                    <a:pt x="173505" y="22683"/>
                  </a:cubicBezTo>
                  <a:cubicBezTo>
                    <a:pt x="143607" y="35647"/>
                    <a:pt x="128526" y="44643"/>
                    <a:pt x="102068" y="78245"/>
                  </a:cubicBezTo>
                  <a:cubicBezTo>
                    <a:pt x="75610" y="111847"/>
                    <a:pt x="-6940" y="245727"/>
                    <a:pt x="468" y="241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1" name="フリーフォーム: 図形 1630">
              <a:extLst>
                <a:ext uri="{FF2B5EF4-FFF2-40B4-BE49-F238E27FC236}">
                  <a16:creationId xmlns:a16="http://schemas.microsoft.com/office/drawing/2014/main" id="{DAB285A7-ABD3-45B3-8EC3-C364810664F6}"/>
                </a:ext>
              </a:extLst>
            </p:cNvPr>
            <p:cNvSpPr/>
            <p:nvPr/>
          </p:nvSpPr>
          <p:spPr>
            <a:xfrm>
              <a:off x="7259638" y="2422228"/>
              <a:ext cx="268424" cy="181364"/>
            </a:xfrm>
            <a:custGeom>
              <a:avLst/>
              <a:gdLst>
                <a:gd name="connsiteX0" fmla="*/ 268287 w 268424"/>
                <a:gd name="connsiteY0" fmla="*/ 1885 h 181364"/>
                <a:gd name="connsiteX1" fmla="*/ 128587 w 268424"/>
                <a:gd name="connsiteY1" fmla="*/ 30460 h 181364"/>
                <a:gd name="connsiteX2" fmla="*/ 46037 w 268424"/>
                <a:gd name="connsiteY2" fmla="*/ 92372 h 181364"/>
                <a:gd name="connsiteX3" fmla="*/ 0 w 268424"/>
                <a:gd name="connsiteY3" fmla="*/ 181272 h 181364"/>
                <a:gd name="connsiteX4" fmla="*/ 46037 w 268424"/>
                <a:gd name="connsiteY4" fmla="*/ 74910 h 181364"/>
                <a:gd name="connsiteX5" fmla="*/ 101600 w 268424"/>
                <a:gd name="connsiteY5" fmla="*/ 11410 h 181364"/>
                <a:gd name="connsiteX6" fmla="*/ 268287 w 268424"/>
                <a:gd name="connsiteY6" fmla="*/ 1885 h 1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424" h="181364">
                  <a:moveTo>
                    <a:pt x="268287" y="1885"/>
                  </a:moveTo>
                  <a:cubicBezTo>
                    <a:pt x="272785" y="5060"/>
                    <a:pt x="165629" y="15379"/>
                    <a:pt x="128587" y="30460"/>
                  </a:cubicBezTo>
                  <a:cubicBezTo>
                    <a:pt x="91545" y="45541"/>
                    <a:pt x="67468" y="67237"/>
                    <a:pt x="46037" y="92372"/>
                  </a:cubicBezTo>
                  <a:cubicBezTo>
                    <a:pt x="24606" y="117507"/>
                    <a:pt x="0" y="184182"/>
                    <a:pt x="0" y="181272"/>
                  </a:cubicBezTo>
                  <a:cubicBezTo>
                    <a:pt x="0" y="178362"/>
                    <a:pt x="29104" y="103220"/>
                    <a:pt x="46037" y="74910"/>
                  </a:cubicBezTo>
                  <a:cubicBezTo>
                    <a:pt x="62970" y="46600"/>
                    <a:pt x="65087" y="24639"/>
                    <a:pt x="101600" y="11410"/>
                  </a:cubicBezTo>
                  <a:cubicBezTo>
                    <a:pt x="138112" y="-1819"/>
                    <a:pt x="263789" y="-1290"/>
                    <a:pt x="268287" y="18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2" name="フリーフォーム: 図形 1631">
              <a:extLst>
                <a:ext uri="{FF2B5EF4-FFF2-40B4-BE49-F238E27FC236}">
                  <a16:creationId xmlns:a16="http://schemas.microsoft.com/office/drawing/2014/main" id="{D78B1226-3F0F-47BF-9B47-B4136A847BD7}"/>
                </a:ext>
              </a:extLst>
            </p:cNvPr>
            <p:cNvSpPr/>
            <p:nvPr/>
          </p:nvSpPr>
          <p:spPr>
            <a:xfrm>
              <a:off x="7315471" y="2446096"/>
              <a:ext cx="180926" cy="164736"/>
            </a:xfrm>
            <a:custGeom>
              <a:avLst/>
              <a:gdLst>
                <a:gd name="connsiteX0" fmla="*/ 180704 w 180926"/>
                <a:gd name="connsiteY0" fmla="*/ 242 h 164736"/>
                <a:gd name="connsiteX1" fmla="*/ 48942 w 180926"/>
                <a:gd name="connsiteY1" fmla="*/ 58979 h 164736"/>
                <a:gd name="connsiteX2" fmla="*/ 15604 w 180926"/>
                <a:gd name="connsiteY2" fmla="*/ 136767 h 164736"/>
                <a:gd name="connsiteX3" fmla="*/ 9254 w 180926"/>
                <a:gd name="connsiteY3" fmla="*/ 162167 h 164736"/>
                <a:gd name="connsiteX4" fmla="*/ 14017 w 180926"/>
                <a:gd name="connsiteY4" fmla="*/ 81204 h 164736"/>
                <a:gd name="connsiteX5" fmla="*/ 180704 w 180926"/>
                <a:gd name="connsiteY5" fmla="*/ 242 h 1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26" h="164736">
                  <a:moveTo>
                    <a:pt x="180704" y="242"/>
                  </a:moveTo>
                  <a:cubicBezTo>
                    <a:pt x="186525" y="-3462"/>
                    <a:pt x="76459" y="36225"/>
                    <a:pt x="48942" y="58979"/>
                  </a:cubicBezTo>
                  <a:cubicBezTo>
                    <a:pt x="21425" y="81733"/>
                    <a:pt x="22219" y="119569"/>
                    <a:pt x="15604" y="136767"/>
                  </a:cubicBezTo>
                  <a:cubicBezTo>
                    <a:pt x="8989" y="153965"/>
                    <a:pt x="9518" y="171427"/>
                    <a:pt x="9254" y="162167"/>
                  </a:cubicBezTo>
                  <a:cubicBezTo>
                    <a:pt x="8990" y="152907"/>
                    <a:pt x="-14293" y="106869"/>
                    <a:pt x="14017" y="81204"/>
                  </a:cubicBezTo>
                  <a:cubicBezTo>
                    <a:pt x="42327" y="55539"/>
                    <a:pt x="174883" y="3946"/>
                    <a:pt x="180704" y="2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3" name="フリーフォーム: 図形 1632">
              <a:extLst>
                <a:ext uri="{FF2B5EF4-FFF2-40B4-BE49-F238E27FC236}">
                  <a16:creationId xmlns:a16="http://schemas.microsoft.com/office/drawing/2014/main" id="{1E5350DB-FEBA-4D4B-9999-A9EAD4DA39F0}"/>
                </a:ext>
              </a:extLst>
            </p:cNvPr>
            <p:cNvSpPr/>
            <p:nvPr/>
          </p:nvSpPr>
          <p:spPr>
            <a:xfrm>
              <a:off x="7631089" y="2429463"/>
              <a:ext cx="104289" cy="93320"/>
            </a:xfrm>
            <a:custGeom>
              <a:avLst/>
              <a:gdLst>
                <a:gd name="connsiteX0" fmla="*/ 24 w 104289"/>
                <a:gd name="connsiteY0" fmla="*/ 1000 h 93320"/>
                <a:gd name="connsiteX1" fmla="*/ 90511 w 104289"/>
                <a:gd name="connsiteY1" fmla="*/ 64500 h 93320"/>
                <a:gd name="connsiteX2" fmla="*/ 95274 w 104289"/>
                <a:gd name="connsiteY2" fmla="*/ 83550 h 93320"/>
                <a:gd name="connsiteX3" fmla="*/ 96861 w 104289"/>
                <a:gd name="connsiteY3" fmla="*/ 89900 h 93320"/>
                <a:gd name="connsiteX4" fmla="*/ 100036 w 104289"/>
                <a:gd name="connsiteY4" fmla="*/ 29575 h 93320"/>
                <a:gd name="connsiteX5" fmla="*/ 24 w 104289"/>
                <a:gd name="connsiteY5" fmla="*/ 1000 h 9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289" h="93320">
                  <a:moveTo>
                    <a:pt x="24" y="1000"/>
                  </a:moveTo>
                  <a:cubicBezTo>
                    <a:pt x="-1564" y="6821"/>
                    <a:pt x="74636" y="50742"/>
                    <a:pt x="90511" y="64500"/>
                  </a:cubicBezTo>
                  <a:cubicBezTo>
                    <a:pt x="106386" y="78258"/>
                    <a:pt x="95274" y="83550"/>
                    <a:pt x="95274" y="83550"/>
                  </a:cubicBezTo>
                  <a:cubicBezTo>
                    <a:pt x="96332" y="87783"/>
                    <a:pt x="96067" y="98896"/>
                    <a:pt x="96861" y="89900"/>
                  </a:cubicBezTo>
                  <a:cubicBezTo>
                    <a:pt x="97655" y="80904"/>
                    <a:pt x="110884" y="43069"/>
                    <a:pt x="100036" y="29575"/>
                  </a:cubicBezTo>
                  <a:cubicBezTo>
                    <a:pt x="89188" y="16081"/>
                    <a:pt x="1612" y="-4821"/>
                    <a:pt x="24" y="10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4" name="フリーフォーム: 図形 1633">
              <a:extLst>
                <a:ext uri="{FF2B5EF4-FFF2-40B4-BE49-F238E27FC236}">
                  <a16:creationId xmlns:a16="http://schemas.microsoft.com/office/drawing/2014/main" id="{CD88D02A-7144-4521-BA33-89903F7B1CD3}"/>
                </a:ext>
              </a:extLst>
            </p:cNvPr>
            <p:cNvSpPr/>
            <p:nvPr/>
          </p:nvSpPr>
          <p:spPr>
            <a:xfrm>
              <a:off x="7724603" y="2404919"/>
              <a:ext cx="70652" cy="179948"/>
            </a:xfrm>
            <a:custGeom>
              <a:avLst/>
              <a:gdLst>
                <a:gd name="connsiteX0" fmla="*/ 172 w 70652"/>
                <a:gd name="connsiteY0" fmla="*/ 1731 h 179948"/>
                <a:gd name="connsiteX1" fmla="*/ 68435 w 70652"/>
                <a:gd name="connsiteY1" fmla="*/ 177944 h 179948"/>
                <a:gd name="connsiteX2" fmla="*/ 49385 w 70652"/>
                <a:gd name="connsiteY2" fmla="*/ 92219 h 179948"/>
                <a:gd name="connsiteX3" fmla="*/ 172 w 70652"/>
                <a:gd name="connsiteY3" fmla="*/ 1731 h 17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52" h="179948">
                  <a:moveTo>
                    <a:pt x="172" y="1731"/>
                  </a:moveTo>
                  <a:cubicBezTo>
                    <a:pt x="3347" y="16018"/>
                    <a:pt x="60233" y="162863"/>
                    <a:pt x="68435" y="177944"/>
                  </a:cubicBezTo>
                  <a:cubicBezTo>
                    <a:pt x="76637" y="193025"/>
                    <a:pt x="60233" y="118942"/>
                    <a:pt x="49385" y="92219"/>
                  </a:cubicBezTo>
                  <a:cubicBezTo>
                    <a:pt x="38537" y="65496"/>
                    <a:pt x="-3003" y="-12556"/>
                    <a:pt x="172" y="1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5" name="フリーフォーム: 図形 1634">
              <a:extLst>
                <a:ext uri="{FF2B5EF4-FFF2-40B4-BE49-F238E27FC236}">
                  <a16:creationId xmlns:a16="http://schemas.microsoft.com/office/drawing/2014/main" id="{0E376922-B697-4BDD-B88E-5294D35E6C3E}"/>
                </a:ext>
              </a:extLst>
            </p:cNvPr>
            <p:cNvSpPr/>
            <p:nvPr/>
          </p:nvSpPr>
          <p:spPr>
            <a:xfrm>
              <a:off x="7695132" y="2590444"/>
              <a:ext cx="95705" cy="139502"/>
            </a:xfrm>
            <a:custGeom>
              <a:avLst/>
              <a:gdLst>
                <a:gd name="connsiteX0" fmla="*/ 94731 w 95705"/>
                <a:gd name="connsiteY0" fmla="*/ 1944 h 139502"/>
                <a:gd name="connsiteX1" fmla="*/ 1068 w 95705"/>
                <a:gd name="connsiteY1" fmla="*/ 138469 h 139502"/>
                <a:gd name="connsiteX2" fmla="*/ 47106 w 95705"/>
                <a:gd name="connsiteY2" fmla="*/ 62269 h 139502"/>
                <a:gd name="connsiteX3" fmla="*/ 94731 w 95705"/>
                <a:gd name="connsiteY3" fmla="*/ 1944 h 13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05" h="139502">
                  <a:moveTo>
                    <a:pt x="94731" y="1944"/>
                  </a:moveTo>
                  <a:cubicBezTo>
                    <a:pt x="87058" y="14644"/>
                    <a:pt x="9005" y="128415"/>
                    <a:pt x="1068" y="138469"/>
                  </a:cubicBezTo>
                  <a:cubicBezTo>
                    <a:pt x="-6869" y="148523"/>
                    <a:pt x="31496" y="82377"/>
                    <a:pt x="47106" y="62269"/>
                  </a:cubicBezTo>
                  <a:cubicBezTo>
                    <a:pt x="62716" y="42161"/>
                    <a:pt x="102404" y="-10756"/>
                    <a:pt x="94731" y="1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6" name="フリーフォーム: 図形 1635">
              <a:extLst>
                <a:ext uri="{FF2B5EF4-FFF2-40B4-BE49-F238E27FC236}">
                  <a16:creationId xmlns:a16="http://schemas.microsoft.com/office/drawing/2014/main" id="{0626B882-D0F7-49E7-BA2F-5B0FC5D2D78D}"/>
                </a:ext>
              </a:extLst>
            </p:cNvPr>
            <p:cNvSpPr/>
            <p:nvPr/>
          </p:nvSpPr>
          <p:spPr>
            <a:xfrm>
              <a:off x="7654739" y="2510860"/>
              <a:ext cx="92482" cy="116523"/>
            </a:xfrm>
            <a:custGeom>
              <a:avLst/>
              <a:gdLst>
                <a:gd name="connsiteX0" fmla="*/ 89086 w 92482"/>
                <a:gd name="connsiteY0" fmla="*/ 565 h 116523"/>
                <a:gd name="connsiteX1" fmla="*/ 33524 w 92482"/>
                <a:gd name="connsiteY1" fmla="*/ 89465 h 116523"/>
                <a:gd name="connsiteX2" fmla="*/ 186 w 92482"/>
                <a:gd name="connsiteY2" fmla="*/ 116453 h 116523"/>
                <a:gd name="connsiteX3" fmla="*/ 47811 w 92482"/>
                <a:gd name="connsiteY3" fmla="*/ 95815 h 116523"/>
                <a:gd name="connsiteX4" fmla="*/ 82736 w 92482"/>
                <a:gd name="connsiteY4" fmla="*/ 52953 h 116523"/>
                <a:gd name="connsiteX5" fmla="*/ 89086 w 92482"/>
                <a:gd name="connsiteY5" fmla="*/ 565 h 11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482" h="116523">
                  <a:moveTo>
                    <a:pt x="89086" y="565"/>
                  </a:moveTo>
                  <a:cubicBezTo>
                    <a:pt x="80884" y="6650"/>
                    <a:pt x="48341" y="70150"/>
                    <a:pt x="33524" y="89465"/>
                  </a:cubicBezTo>
                  <a:cubicBezTo>
                    <a:pt x="18707" y="108780"/>
                    <a:pt x="-2195" y="115395"/>
                    <a:pt x="186" y="116453"/>
                  </a:cubicBezTo>
                  <a:cubicBezTo>
                    <a:pt x="2567" y="117511"/>
                    <a:pt x="34053" y="106398"/>
                    <a:pt x="47811" y="95815"/>
                  </a:cubicBezTo>
                  <a:cubicBezTo>
                    <a:pt x="61569" y="85232"/>
                    <a:pt x="76651" y="66711"/>
                    <a:pt x="82736" y="52953"/>
                  </a:cubicBezTo>
                  <a:cubicBezTo>
                    <a:pt x="88821" y="39195"/>
                    <a:pt x="97288" y="-5520"/>
                    <a:pt x="89086" y="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7" name="フリーフォーム: 図形 1636">
              <a:extLst>
                <a:ext uri="{FF2B5EF4-FFF2-40B4-BE49-F238E27FC236}">
                  <a16:creationId xmlns:a16="http://schemas.microsoft.com/office/drawing/2014/main" id="{F4A3158A-DBC4-43AF-850E-617F9AE60333}"/>
                </a:ext>
              </a:extLst>
            </p:cNvPr>
            <p:cNvSpPr/>
            <p:nvPr/>
          </p:nvSpPr>
          <p:spPr>
            <a:xfrm>
              <a:off x="7222945" y="2571449"/>
              <a:ext cx="338778" cy="307370"/>
            </a:xfrm>
            <a:custGeom>
              <a:avLst/>
              <a:gdLst>
                <a:gd name="connsiteX0" fmla="*/ 180 w 338778"/>
                <a:gd name="connsiteY0" fmla="*/ 301926 h 307370"/>
                <a:gd name="connsiteX1" fmla="*/ 30343 w 338778"/>
                <a:gd name="connsiteY1" fmla="*/ 168576 h 307370"/>
                <a:gd name="connsiteX2" fmla="*/ 92255 w 338778"/>
                <a:gd name="connsiteY2" fmla="*/ 62214 h 307370"/>
                <a:gd name="connsiteX3" fmla="*/ 166868 w 338778"/>
                <a:gd name="connsiteY3" fmla="*/ 30464 h 307370"/>
                <a:gd name="connsiteX4" fmla="*/ 241480 w 338778"/>
                <a:gd name="connsiteY4" fmla="*/ 46339 h 307370"/>
                <a:gd name="connsiteX5" fmla="*/ 265293 w 338778"/>
                <a:gd name="connsiteY5" fmla="*/ 87614 h 307370"/>
                <a:gd name="connsiteX6" fmla="*/ 336730 w 338778"/>
                <a:gd name="connsiteY6" fmla="*/ 305101 h 307370"/>
                <a:gd name="connsiteX7" fmla="*/ 311330 w 338778"/>
                <a:gd name="connsiteY7" fmla="*/ 190801 h 307370"/>
                <a:gd name="connsiteX8" fmla="*/ 228780 w 338778"/>
                <a:gd name="connsiteY8" fmla="*/ 24114 h 307370"/>
                <a:gd name="connsiteX9" fmla="*/ 141468 w 338778"/>
                <a:gd name="connsiteY9" fmla="*/ 11414 h 307370"/>
                <a:gd name="connsiteX10" fmla="*/ 43043 w 338778"/>
                <a:gd name="connsiteY10" fmla="*/ 124126 h 307370"/>
                <a:gd name="connsiteX11" fmla="*/ 180 w 338778"/>
                <a:gd name="connsiteY11" fmla="*/ 301926 h 30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778" h="307370">
                  <a:moveTo>
                    <a:pt x="180" y="301926"/>
                  </a:moveTo>
                  <a:cubicBezTo>
                    <a:pt x="-1937" y="309334"/>
                    <a:pt x="14997" y="208528"/>
                    <a:pt x="30343" y="168576"/>
                  </a:cubicBezTo>
                  <a:cubicBezTo>
                    <a:pt x="45689" y="128624"/>
                    <a:pt x="69501" y="85233"/>
                    <a:pt x="92255" y="62214"/>
                  </a:cubicBezTo>
                  <a:cubicBezTo>
                    <a:pt x="115009" y="39195"/>
                    <a:pt x="141997" y="33110"/>
                    <a:pt x="166868" y="30464"/>
                  </a:cubicBezTo>
                  <a:cubicBezTo>
                    <a:pt x="191739" y="27818"/>
                    <a:pt x="225076" y="36814"/>
                    <a:pt x="241480" y="46339"/>
                  </a:cubicBezTo>
                  <a:cubicBezTo>
                    <a:pt x="257884" y="55864"/>
                    <a:pt x="249418" y="44487"/>
                    <a:pt x="265293" y="87614"/>
                  </a:cubicBezTo>
                  <a:cubicBezTo>
                    <a:pt x="281168" y="130741"/>
                    <a:pt x="329057" y="287903"/>
                    <a:pt x="336730" y="305101"/>
                  </a:cubicBezTo>
                  <a:cubicBezTo>
                    <a:pt x="344403" y="322299"/>
                    <a:pt x="329322" y="237632"/>
                    <a:pt x="311330" y="190801"/>
                  </a:cubicBezTo>
                  <a:cubicBezTo>
                    <a:pt x="293338" y="143970"/>
                    <a:pt x="257090" y="54012"/>
                    <a:pt x="228780" y="24114"/>
                  </a:cubicBezTo>
                  <a:cubicBezTo>
                    <a:pt x="200470" y="-5784"/>
                    <a:pt x="172424" y="-5255"/>
                    <a:pt x="141468" y="11414"/>
                  </a:cubicBezTo>
                  <a:cubicBezTo>
                    <a:pt x="110512" y="28083"/>
                    <a:pt x="66062" y="77295"/>
                    <a:pt x="43043" y="124126"/>
                  </a:cubicBezTo>
                  <a:cubicBezTo>
                    <a:pt x="20024" y="170957"/>
                    <a:pt x="2297" y="294518"/>
                    <a:pt x="180" y="301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8" name="フリーフォーム: 図形 1637">
              <a:extLst>
                <a:ext uri="{FF2B5EF4-FFF2-40B4-BE49-F238E27FC236}">
                  <a16:creationId xmlns:a16="http://schemas.microsoft.com/office/drawing/2014/main" id="{604D069F-BE18-45D8-BA7F-DEB16EB80E5E}"/>
                </a:ext>
              </a:extLst>
            </p:cNvPr>
            <p:cNvSpPr/>
            <p:nvPr/>
          </p:nvSpPr>
          <p:spPr>
            <a:xfrm>
              <a:off x="7270748" y="2606630"/>
              <a:ext cx="125585" cy="241542"/>
            </a:xfrm>
            <a:custGeom>
              <a:avLst/>
              <a:gdLst>
                <a:gd name="connsiteX0" fmla="*/ 2 w 125585"/>
                <a:gd name="connsiteY0" fmla="*/ 241345 h 241542"/>
                <a:gd name="connsiteX1" fmla="*/ 33340 w 125585"/>
                <a:gd name="connsiteY1" fmla="*/ 109583 h 241542"/>
                <a:gd name="connsiteX2" fmla="*/ 77790 w 125585"/>
                <a:gd name="connsiteY2" fmla="*/ 34970 h 241542"/>
                <a:gd name="connsiteX3" fmla="*/ 125415 w 125585"/>
                <a:gd name="connsiteY3" fmla="*/ 45 h 241542"/>
                <a:gd name="connsiteX4" fmla="*/ 60327 w 125585"/>
                <a:gd name="connsiteY4" fmla="*/ 41320 h 241542"/>
                <a:gd name="connsiteX5" fmla="*/ 31752 w 125585"/>
                <a:gd name="connsiteY5" fmla="*/ 77833 h 241542"/>
                <a:gd name="connsiteX6" fmla="*/ 2 w 125585"/>
                <a:gd name="connsiteY6" fmla="*/ 241345 h 24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85" h="241542">
                  <a:moveTo>
                    <a:pt x="2" y="241345"/>
                  </a:moveTo>
                  <a:cubicBezTo>
                    <a:pt x="267" y="246637"/>
                    <a:pt x="20375" y="143979"/>
                    <a:pt x="33340" y="109583"/>
                  </a:cubicBezTo>
                  <a:cubicBezTo>
                    <a:pt x="46305" y="75187"/>
                    <a:pt x="62444" y="53226"/>
                    <a:pt x="77790" y="34970"/>
                  </a:cubicBezTo>
                  <a:cubicBezTo>
                    <a:pt x="93136" y="16714"/>
                    <a:pt x="128325" y="-1013"/>
                    <a:pt x="125415" y="45"/>
                  </a:cubicBezTo>
                  <a:cubicBezTo>
                    <a:pt x="122505" y="1103"/>
                    <a:pt x="75937" y="28355"/>
                    <a:pt x="60327" y="41320"/>
                  </a:cubicBezTo>
                  <a:cubicBezTo>
                    <a:pt x="44717" y="54285"/>
                    <a:pt x="43394" y="46877"/>
                    <a:pt x="31752" y="77833"/>
                  </a:cubicBezTo>
                  <a:cubicBezTo>
                    <a:pt x="20110" y="108789"/>
                    <a:pt x="-263" y="236053"/>
                    <a:pt x="2" y="241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39" name="フリーフォーム: 図形 1638">
              <a:extLst>
                <a:ext uri="{FF2B5EF4-FFF2-40B4-BE49-F238E27FC236}">
                  <a16:creationId xmlns:a16="http://schemas.microsoft.com/office/drawing/2014/main" id="{C71AF30F-282B-444C-BF1A-E289C5A3E174}"/>
                </a:ext>
              </a:extLst>
            </p:cNvPr>
            <p:cNvSpPr/>
            <p:nvPr/>
          </p:nvSpPr>
          <p:spPr>
            <a:xfrm>
              <a:off x="7396072" y="2591284"/>
              <a:ext cx="135043" cy="256693"/>
            </a:xfrm>
            <a:custGeom>
              <a:avLst/>
              <a:gdLst>
                <a:gd name="connsiteX0" fmla="*/ 91 w 135043"/>
                <a:gd name="connsiteY0" fmla="*/ 1104 h 256693"/>
                <a:gd name="connsiteX1" fmla="*/ 81053 w 135043"/>
                <a:gd name="connsiteY1" fmla="*/ 85241 h 256693"/>
                <a:gd name="connsiteX2" fmla="*/ 96928 w 135043"/>
                <a:gd name="connsiteY2" fmla="*/ 134454 h 256693"/>
                <a:gd name="connsiteX3" fmla="*/ 135028 w 135043"/>
                <a:gd name="connsiteY3" fmla="*/ 256691 h 256693"/>
                <a:gd name="connsiteX4" fmla="*/ 92166 w 135043"/>
                <a:gd name="connsiteY4" fmla="*/ 131279 h 256693"/>
                <a:gd name="connsiteX5" fmla="*/ 65178 w 135043"/>
                <a:gd name="connsiteY5" fmla="*/ 42379 h 256693"/>
                <a:gd name="connsiteX6" fmla="*/ 91 w 135043"/>
                <a:gd name="connsiteY6" fmla="*/ 1104 h 25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043" h="256693">
                  <a:moveTo>
                    <a:pt x="91" y="1104"/>
                  </a:moveTo>
                  <a:cubicBezTo>
                    <a:pt x="2737" y="8248"/>
                    <a:pt x="64914" y="63016"/>
                    <a:pt x="81053" y="85241"/>
                  </a:cubicBezTo>
                  <a:cubicBezTo>
                    <a:pt x="97192" y="107466"/>
                    <a:pt x="87932" y="105879"/>
                    <a:pt x="96928" y="134454"/>
                  </a:cubicBezTo>
                  <a:cubicBezTo>
                    <a:pt x="105924" y="163029"/>
                    <a:pt x="135822" y="257220"/>
                    <a:pt x="135028" y="256691"/>
                  </a:cubicBezTo>
                  <a:cubicBezTo>
                    <a:pt x="134234" y="256162"/>
                    <a:pt x="103808" y="166998"/>
                    <a:pt x="92166" y="131279"/>
                  </a:cubicBezTo>
                  <a:cubicBezTo>
                    <a:pt x="80524" y="95560"/>
                    <a:pt x="77613" y="61694"/>
                    <a:pt x="65178" y="42379"/>
                  </a:cubicBezTo>
                  <a:cubicBezTo>
                    <a:pt x="52743" y="23064"/>
                    <a:pt x="-2555" y="-6040"/>
                    <a:pt x="91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0" name="フリーフォーム: 図形 1639">
              <a:extLst>
                <a:ext uri="{FF2B5EF4-FFF2-40B4-BE49-F238E27FC236}">
                  <a16:creationId xmlns:a16="http://schemas.microsoft.com/office/drawing/2014/main" id="{219DA698-5847-4E23-9EE6-CE40C8B88E5B}"/>
                </a:ext>
              </a:extLst>
            </p:cNvPr>
            <p:cNvSpPr/>
            <p:nvPr/>
          </p:nvSpPr>
          <p:spPr>
            <a:xfrm>
              <a:off x="7332580" y="2674729"/>
              <a:ext cx="147821" cy="79187"/>
            </a:xfrm>
            <a:custGeom>
              <a:avLst/>
              <a:gdLst>
                <a:gd name="connsiteX0" fmla="*/ 83 w 147821"/>
                <a:gd name="connsiteY0" fmla="*/ 209 h 79187"/>
                <a:gd name="connsiteX1" fmla="*/ 71520 w 147821"/>
                <a:gd name="connsiteY1" fmla="*/ 74821 h 79187"/>
                <a:gd name="connsiteX2" fmla="*/ 147720 w 147821"/>
                <a:gd name="connsiteY2" fmla="*/ 68471 h 79187"/>
                <a:gd name="connsiteX3" fmla="*/ 85808 w 147821"/>
                <a:gd name="connsiteY3" fmla="*/ 52596 h 79187"/>
                <a:gd name="connsiteX4" fmla="*/ 83 w 147821"/>
                <a:gd name="connsiteY4" fmla="*/ 209 h 7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821" h="79187">
                  <a:moveTo>
                    <a:pt x="83" y="209"/>
                  </a:moveTo>
                  <a:cubicBezTo>
                    <a:pt x="-2298" y="3913"/>
                    <a:pt x="46914" y="63444"/>
                    <a:pt x="71520" y="74821"/>
                  </a:cubicBezTo>
                  <a:cubicBezTo>
                    <a:pt x="96126" y="86198"/>
                    <a:pt x="145339" y="72175"/>
                    <a:pt x="147720" y="68471"/>
                  </a:cubicBezTo>
                  <a:cubicBezTo>
                    <a:pt x="150101" y="64767"/>
                    <a:pt x="110150" y="62121"/>
                    <a:pt x="85808" y="52596"/>
                  </a:cubicBezTo>
                  <a:cubicBezTo>
                    <a:pt x="61466" y="43071"/>
                    <a:pt x="2464" y="-3495"/>
                    <a:pt x="83" y="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1" name="フリーフォーム: 図形 1640">
              <a:extLst>
                <a:ext uri="{FF2B5EF4-FFF2-40B4-BE49-F238E27FC236}">
                  <a16:creationId xmlns:a16="http://schemas.microsoft.com/office/drawing/2014/main" id="{C31F5CF7-E373-4F85-8B17-4E22B8163D98}"/>
                </a:ext>
              </a:extLst>
            </p:cNvPr>
            <p:cNvSpPr/>
            <p:nvPr/>
          </p:nvSpPr>
          <p:spPr>
            <a:xfrm>
              <a:off x="7736621" y="2262146"/>
              <a:ext cx="162279" cy="104832"/>
            </a:xfrm>
            <a:custGeom>
              <a:avLst/>
              <a:gdLst>
                <a:gd name="connsiteX0" fmla="*/ 158017 w 162279"/>
                <a:gd name="connsiteY0" fmla="*/ 42 h 104832"/>
                <a:gd name="connsiteX1" fmla="*/ 115154 w 162279"/>
                <a:gd name="connsiteY1" fmla="*/ 77829 h 104832"/>
                <a:gd name="connsiteX2" fmla="*/ 75467 w 162279"/>
                <a:gd name="connsiteY2" fmla="*/ 87354 h 104832"/>
                <a:gd name="connsiteX3" fmla="*/ 854 w 162279"/>
                <a:gd name="connsiteY3" fmla="*/ 104817 h 104832"/>
                <a:gd name="connsiteX4" fmla="*/ 129442 w 162279"/>
                <a:gd name="connsiteY4" fmla="*/ 84179 h 104832"/>
                <a:gd name="connsiteX5" fmla="*/ 156429 w 162279"/>
                <a:gd name="connsiteY5" fmla="*/ 66717 h 104832"/>
                <a:gd name="connsiteX6" fmla="*/ 158017 w 162279"/>
                <a:gd name="connsiteY6" fmla="*/ 42 h 10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279" h="104832">
                  <a:moveTo>
                    <a:pt x="158017" y="42"/>
                  </a:moveTo>
                  <a:cubicBezTo>
                    <a:pt x="151138" y="1894"/>
                    <a:pt x="128912" y="63277"/>
                    <a:pt x="115154" y="77829"/>
                  </a:cubicBezTo>
                  <a:cubicBezTo>
                    <a:pt x="101396" y="92381"/>
                    <a:pt x="75467" y="87354"/>
                    <a:pt x="75467" y="87354"/>
                  </a:cubicBezTo>
                  <a:cubicBezTo>
                    <a:pt x="56417" y="91852"/>
                    <a:pt x="-8142" y="105346"/>
                    <a:pt x="854" y="104817"/>
                  </a:cubicBezTo>
                  <a:cubicBezTo>
                    <a:pt x="9850" y="104288"/>
                    <a:pt x="103513" y="90529"/>
                    <a:pt x="129442" y="84179"/>
                  </a:cubicBezTo>
                  <a:cubicBezTo>
                    <a:pt x="155371" y="77829"/>
                    <a:pt x="150079" y="76242"/>
                    <a:pt x="156429" y="66717"/>
                  </a:cubicBezTo>
                  <a:cubicBezTo>
                    <a:pt x="162779" y="57192"/>
                    <a:pt x="164896" y="-1810"/>
                    <a:pt x="158017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2" name="フリーフォーム: 図形 1641">
              <a:extLst>
                <a:ext uri="{FF2B5EF4-FFF2-40B4-BE49-F238E27FC236}">
                  <a16:creationId xmlns:a16="http://schemas.microsoft.com/office/drawing/2014/main" id="{B2BF7CBF-7A30-43CC-B1E6-9A132355FDFA}"/>
                </a:ext>
              </a:extLst>
            </p:cNvPr>
            <p:cNvSpPr/>
            <p:nvPr/>
          </p:nvSpPr>
          <p:spPr>
            <a:xfrm>
              <a:off x="7811650" y="2403300"/>
              <a:ext cx="184596" cy="82730"/>
            </a:xfrm>
            <a:custGeom>
              <a:avLst/>
              <a:gdLst>
                <a:gd name="connsiteX0" fmla="*/ 438 w 184596"/>
                <a:gd name="connsiteY0" fmla="*/ 82725 h 82730"/>
                <a:gd name="connsiteX1" fmla="*/ 105213 w 184596"/>
                <a:gd name="connsiteY1" fmla="*/ 68438 h 82730"/>
                <a:gd name="connsiteX2" fmla="*/ 184588 w 184596"/>
                <a:gd name="connsiteY2" fmla="*/ 175 h 82730"/>
                <a:gd name="connsiteX3" fmla="*/ 109975 w 184596"/>
                <a:gd name="connsiteY3" fmla="*/ 49388 h 82730"/>
                <a:gd name="connsiteX4" fmla="*/ 68700 w 184596"/>
                <a:gd name="connsiteY4" fmla="*/ 70025 h 82730"/>
                <a:gd name="connsiteX5" fmla="*/ 438 w 184596"/>
                <a:gd name="connsiteY5" fmla="*/ 82725 h 8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596" h="82730">
                  <a:moveTo>
                    <a:pt x="438" y="82725"/>
                  </a:moveTo>
                  <a:cubicBezTo>
                    <a:pt x="6523" y="82461"/>
                    <a:pt x="74521" y="82196"/>
                    <a:pt x="105213" y="68438"/>
                  </a:cubicBezTo>
                  <a:cubicBezTo>
                    <a:pt x="135905" y="54680"/>
                    <a:pt x="183794" y="3350"/>
                    <a:pt x="184588" y="175"/>
                  </a:cubicBezTo>
                  <a:cubicBezTo>
                    <a:pt x="185382" y="-3000"/>
                    <a:pt x="129290" y="37746"/>
                    <a:pt x="109975" y="49388"/>
                  </a:cubicBezTo>
                  <a:cubicBezTo>
                    <a:pt x="90660" y="61030"/>
                    <a:pt x="84046" y="65792"/>
                    <a:pt x="68700" y="70025"/>
                  </a:cubicBezTo>
                  <a:cubicBezTo>
                    <a:pt x="53354" y="74258"/>
                    <a:pt x="-5647" y="82989"/>
                    <a:pt x="438" y="827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3" name="フリーフォーム: 図形 1642">
              <a:extLst>
                <a:ext uri="{FF2B5EF4-FFF2-40B4-BE49-F238E27FC236}">
                  <a16:creationId xmlns:a16="http://schemas.microsoft.com/office/drawing/2014/main" id="{09057C8F-CACF-4BB5-A231-6D202E3A660A}"/>
                </a:ext>
              </a:extLst>
            </p:cNvPr>
            <p:cNvSpPr/>
            <p:nvPr/>
          </p:nvSpPr>
          <p:spPr>
            <a:xfrm>
              <a:off x="7733621" y="2417763"/>
              <a:ext cx="307185" cy="231519"/>
            </a:xfrm>
            <a:custGeom>
              <a:avLst/>
              <a:gdLst>
                <a:gd name="connsiteX0" fmla="*/ 259442 w 307185"/>
                <a:gd name="connsiteY0" fmla="*/ 0 h 231519"/>
                <a:gd name="connsiteX1" fmla="*/ 267379 w 307185"/>
                <a:gd name="connsiteY1" fmla="*/ 100012 h 231519"/>
                <a:gd name="connsiteX2" fmla="*/ 307067 w 307185"/>
                <a:gd name="connsiteY2" fmla="*/ 168275 h 231519"/>
                <a:gd name="connsiteX3" fmla="*/ 253092 w 307185"/>
                <a:gd name="connsiteY3" fmla="*/ 207962 h 231519"/>
                <a:gd name="connsiteX4" fmla="*/ 205467 w 307185"/>
                <a:gd name="connsiteY4" fmla="*/ 223837 h 231519"/>
                <a:gd name="connsiteX5" fmla="*/ 113392 w 307185"/>
                <a:gd name="connsiteY5" fmla="*/ 230187 h 231519"/>
                <a:gd name="connsiteX6" fmla="*/ 679 w 307185"/>
                <a:gd name="connsiteY6" fmla="*/ 198437 h 231519"/>
                <a:gd name="connsiteX7" fmla="*/ 168954 w 307185"/>
                <a:gd name="connsiteY7" fmla="*/ 220662 h 231519"/>
                <a:gd name="connsiteX8" fmla="*/ 286429 w 307185"/>
                <a:gd name="connsiteY8" fmla="*/ 163512 h 231519"/>
                <a:gd name="connsiteX9" fmla="*/ 248329 w 307185"/>
                <a:gd name="connsiteY9" fmla="*/ 101600 h 231519"/>
                <a:gd name="connsiteX10" fmla="*/ 259442 w 307185"/>
                <a:gd name="connsiteY10" fmla="*/ 0 h 23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7185" h="231519">
                  <a:moveTo>
                    <a:pt x="259442" y="0"/>
                  </a:moveTo>
                  <a:cubicBezTo>
                    <a:pt x="262617" y="-265"/>
                    <a:pt x="259441" y="71966"/>
                    <a:pt x="267379" y="100012"/>
                  </a:cubicBezTo>
                  <a:cubicBezTo>
                    <a:pt x="275317" y="128058"/>
                    <a:pt x="309448" y="150283"/>
                    <a:pt x="307067" y="168275"/>
                  </a:cubicBezTo>
                  <a:cubicBezTo>
                    <a:pt x="304686" y="186267"/>
                    <a:pt x="270025" y="198702"/>
                    <a:pt x="253092" y="207962"/>
                  </a:cubicBezTo>
                  <a:cubicBezTo>
                    <a:pt x="236159" y="217222"/>
                    <a:pt x="228750" y="220133"/>
                    <a:pt x="205467" y="223837"/>
                  </a:cubicBezTo>
                  <a:cubicBezTo>
                    <a:pt x="182184" y="227541"/>
                    <a:pt x="147523" y="234420"/>
                    <a:pt x="113392" y="230187"/>
                  </a:cubicBezTo>
                  <a:cubicBezTo>
                    <a:pt x="79261" y="225954"/>
                    <a:pt x="-8581" y="200025"/>
                    <a:pt x="679" y="198437"/>
                  </a:cubicBezTo>
                  <a:cubicBezTo>
                    <a:pt x="9939" y="196850"/>
                    <a:pt x="121329" y="226483"/>
                    <a:pt x="168954" y="220662"/>
                  </a:cubicBezTo>
                  <a:cubicBezTo>
                    <a:pt x="216579" y="214841"/>
                    <a:pt x="273200" y="183356"/>
                    <a:pt x="286429" y="163512"/>
                  </a:cubicBezTo>
                  <a:cubicBezTo>
                    <a:pt x="299658" y="143668"/>
                    <a:pt x="255473" y="126735"/>
                    <a:pt x="248329" y="101600"/>
                  </a:cubicBezTo>
                  <a:cubicBezTo>
                    <a:pt x="241185" y="76465"/>
                    <a:pt x="256267" y="265"/>
                    <a:pt x="25944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4" name="フリーフォーム: 図形 1643">
              <a:extLst>
                <a:ext uri="{FF2B5EF4-FFF2-40B4-BE49-F238E27FC236}">
                  <a16:creationId xmlns:a16="http://schemas.microsoft.com/office/drawing/2014/main" id="{801F80C1-D843-40C8-AE74-8831BFDEAA19}"/>
                </a:ext>
              </a:extLst>
            </p:cNvPr>
            <p:cNvSpPr/>
            <p:nvPr/>
          </p:nvSpPr>
          <p:spPr>
            <a:xfrm>
              <a:off x="7705519" y="2727302"/>
              <a:ext cx="164142" cy="139761"/>
            </a:xfrm>
            <a:custGeom>
              <a:avLst/>
              <a:gdLst>
                <a:gd name="connsiteX0" fmla="*/ 206 w 164142"/>
                <a:gd name="connsiteY0" fmla="*/ 23 h 139761"/>
                <a:gd name="connsiteX1" fmla="*/ 141494 w 164142"/>
                <a:gd name="connsiteY1" fmla="*/ 100036 h 139761"/>
                <a:gd name="connsiteX2" fmla="*/ 160544 w 164142"/>
                <a:gd name="connsiteY2" fmla="*/ 119086 h 139761"/>
                <a:gd name="connsiteX3" fmla="*/ 106569 w 164142"/>
                <a:gd name="connsiteY3" fmla="*/ 104798 h 139761"/>
                <a:gd name="connsiteX4" fmla="*/ 49419 w 164142"/>
                <a:gd name="connsiteY4" fmla="*/ 139723 h 139761"/>
                <a:gd name="connsiteX5" fmla="*/ 92281 w 164142"/>
                <a:gd name="connsiteY5" fmla="*/ 96861 h 139761"/>
                <a:gd name="connsiteX6" fmla="*/ 109744 w 164142"/>
                <a:gd name="connsiteY6" fmla="*/ 90511 h 139761"/>
                <a:gd name="connsiteX7" fmla="*/ 206 w 164142"/>
                <a:gd name="connsiteY7" fmla="*/ 23 h 13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142" h="139761">
                  <a:moveTo>
                    <a:pt x="206" y="23"/>
                  </a:moveTo>
                  <a:cubicBezTo>
                    <a:pt x="5498" y="1610"/>
                    <a:pt x="114771" y="80192"/>
                    <a:pt x="141494" y="100036"/>
                  </a:cubicBezTo>
                  <a:cubicBezTo>
                    <a:pt x="168217" y="119880"/>
                    <a:pt x="166365" y="118292"/>
                    <a:pt x="160544" y="119086"/>
                  </a:cubicBezTo>
                  <a:cubicBezTo>
                    <a:pt x="154723" y="119880"/>
                    <a:pt x="125090" y="101358"/>
                    <a:pt x="106569" y="104798"/>
                  </a:cubicBezTo>
                  <a:cubicBezTo>
                    <a:pt x="88048" y="108238"/>
                    <a:pt x="51800" y="141046"/>
                    <a:pt x="49419" y="139723"/>
                  </a:cubicBezTo>
                  <a:cubicBezTo>
                    <a:pt x="47038" y="138400"/>
                    <a:pt x="82227" y="105063"/>
                    <a:pt x="92281" y="96861"/>
                  </a:cubicBezTo>
                  <a:cubicBezTo>
                    <a:pt x="102335" y="88659"/>
                    <a:pt x="126413" y="104798"/>
                    <a:pt x="109744" y="90511"/>
                  </a:cubicBezTo>
                  <a:cubicBezTo>
                    <a:pt x="93075" y="76224"/>
                    <a:pt x="-5086" y="-1564"/>
                    <a:pt x="206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5" name="フリーフォーム: 図形 1644">
              <a:extLst>
                <a:ext uri="{FF2B5EF4-FFF2-40B4-BE49-F238E27FC236}">
                  <a16:creationId xmlns:a16="http://schemas.microsoft.com/office/drawing/2014/main" id="{D0F1F697-9A82-4F2E-BF5F-46A1A4C4B51E}"/>
                </a:ext>
              </a:extLst>
            </p:cNvPr>
            <p:cNvSpPr/>
            <p:nvPr/>
          </p:nvSpPr>
          <p:spPr>
            <a:xfrm>
              <a:off x="7841683" y="2859027"/>
              <a:ext cx="325291" cy="85909"/>
            </a:xfrm>
            <a:custGeom>
              <a:avLst/>
              <a:gdLst>
                <a:gd name="connsiteX0" fmla="*/ 567 w 325291"/>
                <a:gd name="connsiteY0" fmla="*/ 41336 h 85909"/>
                <a:gd name="connsiteX1" fmla="*/ 132330 w 325291"/>
                <a:gd name="connsiteY1" fmla="*/ 17523 h 85909"/>
                <a:gd name="connsiteX2" fmla="*/ 321242 w 325291"/>
                <a:gd name="connsiteY2" fmla="*/ 85786 h 85909"/>
                <a:gd name="connsiteX3" fmla="*/ 248217 w 325291"/>
                <a:gd name="connsiteY3" fmla="*/ 33398 h 85909"/>
                <a:gd name="connsiteX4" fmla="*/ 91055 w 325291"/>
                <a:gd name="connsiteY4" fmla="*/ 61 h 85909"/>
                <a:gd name="connsiteX5" fmla="*/ 567 w 325291"/>
                <a:gd name="connsiteY5" fmla="*/ 41336 h 8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291" h="85909">
                  <a:moveTo>
                    <a:pt x="567" y="41336"/>
                  </a:moveTo>
                  <a:cubicBezTo>
                    <a:pt x="7446" y="44246"/>
                    <a:pt x="78884" y="10115"/>
                    <a:pt x="132330" y="17523"/>
                  </a:cubicBezTo>
                  <a:cubicBezTo>
                    <a:pt x="185776" y="24931"/>
                    <a:pt x="301928" y="83140"/>
                    <a:pt x="321242" y="85786"/>
                  </a:cubicBezTo>
                  <a:cubicBezTo>
                    <a:pt x="340556" y="88432"/>
                    <a:pt x="286581" y="47685"/>
                    <a:pt x="248217" y="33398"/>
                  </a:cubicBezTo>
                  <a:cubicBezTo>
                    <a:pt x="209853" y="19111"/>
                    <a:pt x="131272" y="-1262"/>
                    <a:pt x="91055" y="61"/>
                  </a:cubicBezTo>
                  <a:cubicBezTo>
                    <a:pt x="50838" y="1384"/>
                    <a:pt x="-6312" y="38426"/>
                    <a:pt x="567" y="413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6" name="フリーフォーム: 図形 1645">
              <a:extLst>
                <a:ext uri="{FF2B5EF4-FFF2-40B4-BE49-F238E27FC236}">
                  <a16:creationId xmlns:a16="http://schemas.microsoft.com/office/drawing/2014/main" id="{2CE3C266-1359-4731-8ECD-68045DA38684}"/>
                </a:ext>
              </a:extLst>
            </p:cNvPr>
            <p:cNvSpPr/>
            <p:nvPr/>
          </p:nvSpPr>
          <p:spPr>
            <a:xfrm>
              <a:off x="7900951" y="2803641"/>
              <a:ext cx="239782" cy="134930"/>
            </a:xfrm>
            <a:custGeom>
              <a:avLst/>
              <a:gdLst>
                <a:gd name="connsiteX0" fmla="*/ 37 w 239782"/>
                <a:gd name="connsiteY0" fmla="*/ 14172 h 134930"/>
                <a:gd name="connsiteX1" fmla="*/ 92112 w 239782"/>
                <a:gd name="connsiteY1" fmla="*/ 10997 h 134930"/>
                <a:gd name="connsiteX2" fmla="*/ 161962 w 239782"/>
                <a:gd name="connsiteY2" fmla="*/ 79259 h 134930"/>
                <a:gd name="connsiteX3" fmla="*/ 239749 w 239782"/>
                <a:gd name="connsiteY3" fmla="*/ 134822 h 134930"/>
                <a:gd name="connsiteX4" fmla="*/ 152437 w 239782"/>
                <a:gd name="connsiteY4" fmla="*/ 64972 h 134930"/>
                <a:gd name="connsiteX5" fmla="*/ 103224 w 239782"/>
                <a:gd name="connsiteY5" fmla="*/ 1472 h 134930"/>
                <a:gd name="connsiteX6" fmla="*/ 37 w 239782"/>
                <a:gd name="connsiteY6" fmla="*/ 14172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782" h="134930">
                  <a:moveTo>
                    <a:pt x="37" y="14172"/>
                  </a:moveTo>
                  <a:cubicBezTo>
                    <a:pt x="-1815" y="15759"/>
                    <a:pt x="65125" y="149"/>
                    <a:pt x="92112" y="10997"/>
                  </a:cubicBezTo>
                  <a:cubicBezTo>
                    <a:pt x="119099" y="21845"/>
                    <a:pt x="137356" y="58622"/>
                    <a:pt x="161962" y="79259"/>
                  </a:cubicBezTo>
                  <a:cubicBezTo>
                    <a:pt x="186568" y="99896"/>
                    <a:pt x="241337" y="137203"/>
                    <a:pt x="239749" y="134822"/>
                  </a:cubicBezTo>
                  <a:cubicBezTo>
                    <a:pt x="238162" y="132441"/>
                    <a:pt x="175191" y="87197"/>
                    <a:pt x="152437" y="64972"/>
                  </a:cubicBezTo>
                  <a:cubicBezTo>
                    <a:pt x="129683" y="42747"/>
                    <a:pt x="133651" y="8087"/>
                    <a:pt x="103224" y="1472"/>
                  </a:cubicBezTo>
                  <a:cubicBezTo>
                    <a:pt x="72797" y="-5143"/>
                    <a:pt x="1889" y="12585"/>
                    <a:pt x="37" y="141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7" name="フリーフォーム: 図形 1646">
              <a:extLst>
                <a:ext uri="{FF2B5EF4-FFF2-40B4-BE49-F238E27FC236}">
                  <a16:creationId xmlns:a16="http://schemas.microsoft.com/office/drawing/2014/main" id="{AE153348-B7F5-4A50-A4FA-85D5F16ADD73}"/>
                </a:ext>
              </a:extLst>
            </p:cNvPr>
            <p:cNvSpPr/>
            <p:nvPr/>
          </p:nvSpPr>
          <p:spPr>
            <a:xfrm>
              <a:off x="8019880" y="2489200"/>
              <a:ext cx="390501" cy="337422"/>
            </a:xfrm>
            <a:custGeom>
              <a:avLst/>
              <a:gdLst>
                <a:gd name="connsiteX0" fmla="*/ 1758 w 390501"/>
                <a:gd name="connsiteY0" fmla="*/ 125413 h 337422"/>
                <a:gd name="connsiteX1" fmla="*/ 54145 w 390501"/>
                <a:gd name="connsiteY1" fmla="*/ 19050 h 337422"/>
                <a:gd name="connsiteX2" fmla="*/ 116058 w 390501"/>
                <a:gd name="connsiteY2" fmla="*/ 12700 h 337422"/>
                <a:gd name="connsiteX3" fmla="*/ 317670 w 390501"/>
                <a:gd name="connsiteY3" fmla="*/ 84138 h 337422"/>
                <a:gd name="connsiteX4" fmla="*/ 389108 w 390501"/>
                <a:gd name="connsiteY4" fmla="*/ 222250 h 337422"/>
                <a:gd name="connsiteX5" fmla="*/ 363708 w 390501"/>
                <a:gd name="connsiteY5" fmla="*/ 307975 h 337422"/>
                <a:gd name="connsiteX6" fmla="*/ 347833 w 390501"/>
                <a:gd name="connsiteY6" fmla="*/ 334963 h 337422"/>
                <a:gd name="connsiteX7" fmla="*/ 376408 w 390501"/>
                <a:gd name="connsiteY7" fmla="*/ 254000 h 337422"/>
                <a:gd name="connsiteX8" fmla="*/ 363708 w 390501"/>
                <a:gd name="connsiteY8" fmla="*/ 185738 h 337422"/>
                <a:gd name="connsiteX9" fmla="*/ 308145 w 390501"/>
                <a:gd name="connsiteY9" fmla="*/ 85725 h 337422"/>
                <a:gd name="connsiteX10" fmla="*/ 120820 w 390501"/>
                <a:gd name="connsiteY10" fmla="*/ 0 h 337422"/>
                <a:gd name="connsiteX11" fmla="*/ 1758 w 390501"/>
                <a:gd name="connsiteY11" fmla="*/ 125413 h 33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501" h="337422">
                  <a:moveTo>
                    <a:pt x="1758" y="125413"/>
                  </a:moveTo>
                  <a:cubicBezTo>
                    <a:pt x="-9355" y="128588"/>
                    <a:pt x="35095" y="37835"/>
                    <a:pt x="54145" y="19050"/>
                  </a:cubicBezTo>
                  <a:cubicBezTo>
                    <a:pt x="73195" y="265"/>
                    <a:pt x="72137" y="1852"/>
                    <a:pt x="116058" y="12700"/>
                  </a:cubicBezTo>
                  <a:cubicBezTo>
                    <a:pt x="159979" y="23548"/>
                    <a:pt x="272162" y="49213"/>
                    <a:pt x="317670" y="84138"/>
                  </a:cubicBezTo>
                  <a:cubicBezTo>
                    <a:pt x="363178" y="119063"/>
                    <a:pt x="381435" y="184944"/>
                    <a:pt x="389108" y="222250"/>
                  </a:cubicBezTo>
                  <a:cubicBezTo>
                    <a:pt x="396781" y="259556"/>
                    <a:pt x="370587" y="289190"/>
                    <a:pt x="363708" y="307975"/>
                  </a:cubicBezTo>
                  <a:cubicBezTo>
                    <a:pt x="356829" y="326760"/>
                    <a:pt x="345716" y="343959"/>
                    <a:pt x="347833" y="334963"/>
                  </a:cubicBezTo>
                  <a:cubicBezTo>
                    <a:pt x="349950" y="325967"/>
                    <a:pt x="373762" y="278871"/>
                    <a:pt x="376408" y="254000"/>
                  </a:cubicBezTo>
                  <a:cubicBezTo>
                    <a:pt x="379054" y="229129"/>
                    <a:pt x="375085" y="213784"/>
                    <a:pt x="363708" y="185738"/>
                  </a:cubicBezTo>
                  <a:cubicBezTo>
                    <a:pt x="352331" y="157692"/>
                    <a:pt x="348626" y="116681"/>
                    <a:pt x="308145" y="85725"/>
                  </a:cubicBezTo>
                  <a:cubicBezTo>
                    <a:pt x="267664" y="54769"/>
                    <a:pt x="169239" y="-265"/>
                    <a:pt x="120820" y="0"/>
                  </a:cubicBezTo>
                  <a:cubicBezTo>
                    <a:pt x="72401" y="265"/>
                    <a:pt x="12871" y="122238"/>
                    <a:pt x="1758" y="1254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8" name="フリーフォーム: 図形 1647">
              <a:extLst>
                <a:ext uri="{FF2B5EF4-FFF2-40B4-BE49-F238E27FC236}">
                  <a16:creationId xmlns:a16="http://schemas.microsoft.com/office/drawing/2014/main" id="{317F9FC1-E7A5-4C95-953B-38FB03EF10E7}"/>
                </a:ext>
              </a:extLst>
            </p:cNvPr>
            <p:cNvSpPr/>
            <p:nvPr/>
          </p:nvSpPr>
          <p:spPr>
            <a:xfrm>
              <a:off x="8164513" y="2516074"/>
              <a:ext cx="227018" cy="240213"/>
            </a:xfrm>
            <a:custGeom>
              <a:avLst/>
              <a:gdLst>
                <a:gd name="connsiteX0" fmla="*/ 0 w 227018"/>
                <a:gd name="connsiteY0" fmla="*/ 114 h 240213"/>
                <a:gd name="connsiteX1" fmla="*/ 149225 w 227018"/>
                <a:gd name="connsiteY1" fmla="*/ 109651 h 240213"/>
                <a:gd name="connsiteX2" fmla="*/ 165100 w 227018"/>
                <a:gd name="connsiteY2" fmla="*/ 165214 h 240213"/>
                <a:gd name="connsiteX3" fmla="*/ 71437 w 227018"/>
                <a:gd name="connsiteY3" fmla="*/ 239826 h 240213"/>
                <a:gd name="connsiteX4" fmla="*/ 157162 w 227018"/>
                <a:gd name="connsiteY4" fmla="*/ 193789 h 240213"/>
                <a:gd name="connsiteX5" fmla="*/ 182562 w 227018"/>
                <a:gd name="connsiteY5" fmla="*/ 177914 h 240213"/>
                <a:gd name="connsiteX6" fmla="*/ 227012 w 227018"/>
                <a:gd name="connsiteY6" fmla="*/ 198551 h 240213"/>
                <a:gd name="connsiteX7" fmla="*/ 179387 w 227018"/>
                <a:gd name="connsiteY7" fmla="*/ 125526 h 240213"/>
                <a:gd name="connsiteX8" fmla="*/ 149225 w 227018"/>
                <a:gd name="connsiteY8" fmla="*/ 89014 h 240213"/>
                <a:gd name="connsiteX9" fmla="*/ 0 w 227018"/>
                <a:gd name="connsiteY9" fmla="*/ 114 h 24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18" h="240213">
                  <a:moveTo>
                    <a:pt x="0" y="114"/>
                  </a:moveTo>
                  <a:cubicBezTo>
                    <a:pt x="0" y="3553"/>
                    <a:pt x="121708" y="82134"/>
                    <a:pt x="149225" y="109651"/>
                  </a:cubicBezTo>
                  <a:cubicBezTo>
                    <a:pt x="176742" y="137168"/>
                    <a:pt x="178065" y="143518"/>
                    <a:pt x="165100" y="165214"/>
                  </a:cubicBezTo>
                  <a:cubicBezTo>
                    <a:pt x="152135" y="186910"/>
                    <a:pt x="72760" y="235064"/>
                    <a:pt x="71437" y="239826"/>
                  </a:cubicBezTo>
                  <a:cubicBezTo>
                    <a:pt x="70114" y="244588"/>
                    <a:pt x="138641" y="204108"/>
                    <a:pt x="157162" y="193789"/>
                  </a:cubicBezTo>
                  <a:cubicBezTo>
                    <a:pt x="175683" y="183470"/>
                    <a:pt x="170920" y="177120"/>
                    <a:pt x="182562" y="177914"/>
                  </a:cubicBezTo>
                  <a:cubicBezTo>
                    <a:pt x="194204" y="178708"/>
                    <a:pt x="227541" y="207282"/>
                    <a:pt x="227012" y="198551"/>
                  </a:cubicBezTo>
                  <a:cubicBezTo>
                    <a:pt x="226483" y="189820"/>
                    <a:pt x="192352" y="143782"/>
                    <a:pt x="179387" y="125526"/>
                  </a:cubicBezTo>
                  <a:cubicBezTo>
                    <a:pt x="166423" y="107270"/>
                    <a:pt x="173302" y="106476"/>
                    <a:pt x="149225" y="89014"/>
                  </a:cubicBezTo>
                  <a:cubicBezTo>
                    <a:pt x="125148" y="71552"/>
                    <a:pt x="0" y="-3325"/>
                    <a:pt x="0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49" name="フリーフォーム: 図形 1648">
              <a:extLst>
                <a:ext uri="{FF2B5EF4-FFF2-40B4-BE49-F238E27FC236}">
                  <a16:creationId xmlns:a16="http://schemas.microsoft.com/office/drawing/2014/main" id="{D061437A-6476-40DF-AE6C-5EE2C1EEC7EA}"/>
                </a:ext>
              </a:extLst>
            </p:cNvPr>
            <p:cNvSpPr/>
            <p:nvPr/>
          </p:nvSpPr>
          <p:spPr>
            <a:xfrm>
              <a:off x="7923195" y="2223949"/>
              <a:ext cx="350868" cy="302134"/>
            </a:xfrm>
            <a:custGeom>
              <a:avLst/>
              <a:gdLst>
                <a:gd name="connsiteX0" fmla="*/ 18 w 350868"/>
                <a:gd name="connsiteY0" fmla="*/ 55701 h 302134"/>
                <a:gd name="connsiteX1" fmla="*/ 95268 w 350868"/>
                <a:gd name="connsiteY1" fmla="*/ 139 h 302134"/>
                <a:gd name="connsiteX2" fmla="*/ 155593 w 350868"/>
                <a:gd name="connsiteY2" fmla="*/ 41414 h 302134"/>
                <a:gd name="connsiteX3" fmla="*/ 212743 w 350868"/>
                <a:gd name="connsiteY3" fmla="*/ 90626 h 302134"/>
                <a:gd name="connsiteX4" fmla="*/ 288943 w 350868"/>
                <a:gd name="connsiteY4" fmla="*/ 209689 h 302134"/>
                <a:gd name="connsiteX5" fmla="*/ 350855 w 350868"/>
                <a:gd name="connsiteY5" fmla="*/ 301764 h 302134"/>
                <a:gd name="connsiteX6" fmla="*/ 293705 w 350868"/>
                <a:gd name="connsiteY6" fmla="*/ 236676 h 302134"/>
                <a:gd name="connsiteX7" fmla="*/ 217505 w 350868"/>
                <a:gd name="connsiteY7" fmla="*/ 108089 h 302134"/>
                <a:gd name="connsiteX8" fmla="*/ 103205 w 350868"/>
                <a:gd name="connsiteY8" fmla="*/ 22364 h 302134"/>
                <a:gd name="connsiteX9" fmla="*/ 18 w 350868"/>
                <a:gd name="connsiteY9" fmla="*/ 55701 h 30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868" h="302134">
                  <a:moveTo>
                    <a:pt x="18" y="55701"/>
                  </a:moveTo>
                  <a:cubicBezTo>
                    <a:pt x="-1305" y="51997"/>
                    <a:pt x="69339" y="2520"/>
                    <a:pt x="95268" y="139"/>
                  </a:cubicBezTo>
                  <a:cubicBezTo>
                    <a:pt x="121197" y="-2242"/>
                    <a:pt x="136014" y="26333"/>
                    <a:pt x="155593" y="41414"/>
                  </a:cubicBezTo>
                  <a:cubicBezTo>
                    <a:pt x="175172" y="56495"/>
                    <a:pt x="190518" y="62580"/>
                    <a:pt x="212743" y="90626"/>
                  </a:cubicBezTo>
                  <a:cubicBezTo>
                    <a:pt x="234968" y="118672"/>
                    <a:pt x="288943" y="209689"/>
                    <a:pt x="288943" y="209689"/>
                  </a:cubicBezTo>
                  <a:cubicBezTo>
                    <a:pt x="311962" y="244879"/>
                    <a:pt x="350061" y="297266"/>
                    <a:pt x="350855" y="301764"/>
                  </a:cubicBezTo>
                  <a:cubicBezTo>
                    <a:pt x="351649" y="306262"/>
                    <a:pt x="315930" y="268955"/>
                    <a:pt x="293705" y="236676"/>
                  </a:cubicBezTo>
                  <a:cubicBezTo>
                    <a:pt x="271480" y="204397"/>
                    <a:pt x="249255" y="143808"/>
                    <a:pt x="217505" y="108089"/>
                  </a:cubicBezTo>
                  <a:cubicBezTo>
                    <a:pt x="185755" y="72370"/>
                    <a:pt x="135220" y="32947"/>
                    <a:pt x="103205" y="22364"/>
                  </a:cubicBezTo>
                  <a:cubicBezTo>
                    <a:pt x="71191" y="11781"/>
                    <a:pt x="1341" y="59405"/>
                    <a:pt x="18" y="55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0" name="フリーフォーム: 図形 1649">
              <a:extLst>
                <a:ext uri="{FF2B5EF4-FFF2-40B4-BE49-F238E27FC236}">
                  <a16:creationId xmlns:a16="http://schemas.microsoft.com/office/drawing/2014/main" id="{68CEECCE-6C39-4D53-98D7-6C3EE798EA6E}"/>
                </a:ext>
              </a:extLst>
            </p:cNvPr>
            <p:cNvSpPr/>
            <p:nvPr/>
          </p:nvSpPr>
          <p:spPr>
            <a:xfrm>
              <a:off x="7946842" y="2277985"/>
              <a:ext cx="208701" cy="216117"/>
            </a:xfrm>
            <a:custGeom>
              <a:avLst/>
              <a:gdLst>
                <a:gd name="connsiteX0" fmla="*/ 183 w 208701"/>
                <a:gd name="connsiteY0" fmla="*/ 78 h 216117"/>
                <a:gd name="connsiteX1" fmla="*/ 112896 w 208701"/>
                <a:gd name="connsiteY1" fmla="*/ 76278 h 216117"/>
                <a:gd name="connsiteX2" fmla="*/ 170046 w 208701"/>
                <a:gd name="connsiteY2" fmla="*/ 157240 h 216117"/>
                <a:gd name="connsiteX3" fmla="*/ 208146 w 208701"/>
                <a:gd name="connsiteY3" fmla="*/ 214390 h 216117"/>
                <a:gd name="connsiteX4" fmla="*/ 141471 w 208701"/>
                <a:gd name="connsiteY4" fmla="*/ 90565 h 216117"/>
                <a:gd name="connsiteX5" fmla="*/ 183 w 208701"/>
                <a:gd name="connsiteY5" fmla="*/ 78 h 21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701" h="216117">
                  <a:moveTo>
                    <a:pt x="183" y="78"/>
                  </a:moveTo>
                  <a:cubicBezTo>
                    <a:pt x="-4579" y="-2303"/>
                    <a:pt x="84586" y="50084"/>
                    <a:pt x="112896" y="76278"/>
                  </a:cubicBezTo>
                  <a:cubicBezTo>
                    <a:pt x="141206" y="102472"/>
                    <a:pt x="154171" y="134222"/>
                    <a:pt x="170046" y="157240"/>
                  </a:cubicBezTo>
                  <a:cubicBezTo>
                    <a:pt x="185921" y="180258"/>
                    <a:pt x="212908" y="225502"/>
                    <a:pt x="208146" y="214390"/>
                  </a:cubicBezTo>
                  <a:cubicBezTo>
                    <a:pt x="203384" y="203278"/>
                    <a:pt x="175073" y="125754"/>
                    <a:pt x="141471" y="90565"/>
                  </a:cubicBezTo>
                  <a:cubicBezTo>
                    <a:pt x="107869" y="55376"/>
                    <a:pt x="4945" y="2459"/>
                    <a:pt x="183" y="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1" name="フリーフォーム: 図形 1650">
              <a:extLst>
                <a:ext uri="{FF2B5EF4-FFF2-40B4-BE49-F238E27FC236}">
                  <a16:creationId xmlns:a16="http://schemas.microsoft.com/office/drawing/2014/main" id="{0FE1DA27-1600-45AC-BDB5-A41B450AB334}"/>
                </a:ext>
              </a:extLst>
            </p:cNvPr>
            <p:cNvSpPr/>
            <p:nvPr/>
          </p:nvSpPr>
          <p:spPr>
            <a:xfrm>
              <a:off x="8159724" y="2540514"/>
              <a:ext cx="164149" cy="200804"/>
            </a:xfrm>
            <a:custGeom>
              <a:avLst/>
              <a:gdLst>
                <a:gd name="connsiteX0" fmla="*/ 26 w 164149"/>
                <a:gd name="connsiteY0" fmla="*/ 2661 h 200804"/>
                <a:gd name="connsiteX1" fmla="*/ 63526 w 164149"/>
                <a:gd name="connsiteY1" fmla="*/ 182049 h 200804"/>
                <a:gd name="connsiteX2" fmla="*/ 65114 w 164149"/>
                <a:gd name="connsiteY2" fmla="*/ 193161 h 200804"/>
                <a:gd name="connsiteX3" fmla="*/ 104801 w 164149"/>
                <a:gd name="connsiteY3" fmla="*/ 162999 h 200804"/>
                <a:gd name="connsiteX4" fmla="*/ 163539 w 164149"/>
                <a:gd name="connsiteY4" fmla="*/ 137599 h 200804"/>
                <a:gd name="connsiteX5" fmla="*/ 65114 w 164149"/>
                <a:gd name="connsiteY5" fmla="*/ 155061 h 200804"/>
                <a:gd name="connsiteX6" fmla="*/ 55589 w 164149"/>
                <a:gd name="connsiteY6" fmla="*/ 78861 h 200804"/>
                <a:gd name="connsiteX7" fmla="*/ 26 w 164149"/>
                <a:gd name="connsiteY7" fmla="*/ 2661 h 20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149" h="200804">
                  <a:moveTo>
                    <a:pt x="26" y="2661"/>
                  </a:moveTo>
                  <a:cubicBezTo>
                    <a:pt x="1349" y="19859"/>
                    <a:pt x="52678" y="150299"/>
                    <a:pt x="63526" y="182049"/>
                  </a:cubicBezTo>
                  <a:cubicBezTo>
                    <a:pt x="74374" y="213799"/>
                    <a:pt x="58235" y="196336"/>
                    <a:pt x="65114" y="193161"/>
                  </a:cubicBezTo>
                  <a:cubicBezTo>
                    <a:pt x="71993" y="189986"/>
                    <a:pt x="88397" y="172259"/>
                    <a:pt x="104801" y="162999"/>
                  </a:cubicBezTo>
                  <a:cubicBezTo>
                    <a:pt x="121205" y="153739"/>
                    <a:pt x="170154" y="138922"/>
                    <a:pt x="163539" y="137599"/>
                  </a:cubicBezTo>
                  <a:cubicBezTo>
                    <a:pt x="156924" y="136276"/>
                    <a:pt x="83106" y="164851"/>
                    <a:pt x="65114" y="155061"/>
                  </a:cubicBezTo>
                  <a:cubicBezTo>
                    <a:pt x="47122" y="145271"/>
                    <a:pt x="63791" y="101350"/>
                    <a:pt x="55589" y="78861"/>
                  </a:cubicBezTo>
                  <a:cubicBezTo>
                    <a:pt x="47387" y="56372"/>
                    <a:pt x="-1297" y="-14537"/>
                    <a:pt x="26" y="2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894" name="グループ化 893">
            <a:extLst>
              <a:ext uri="{FF2B5EF4-FFF2-40B4-BE49-F238E27FC236}">
                <a16:creationId xmlns:a16="http://schemas.microsoft.com/office/drawing/2014/main" id="{BCDD4809-B1D4-4816-A12F-C05D5A742075}"/>
              </a:ext>
            </a:extLst>
          </p:cNvPr>
          <p:cNvGrpSpPr/>
          <p:nvPr/>
        </p:nvGrpSpPr>
        <p:grpSpPr>
          <a:xfrm>
            <a:off x="7467606" y="945154"/>
            <a:ext cx="2325687" cy="2253683"/>
            <a:chOff x="7467606" y="945154"/>
            <a:chExt cx="2325687" cy="2253683"/>
          </a:xfrm>
        </p:grpSpPr>
        <p:grpSp>
          <p:nvGrpSpPr>
            <p:cNvPr id="895" name="グループ化 894">
              <a:extLst>
                <a:ext uri="{FF2B5EF4-FFF2-40B4-BE49-F238E27FC236}">
                  <a16:creationId xmlns:a16="http://schemas.microsoft.com/office/drawing/2014/main" id="{E790A308-D7B1-402C-8C1F-072A6F6EC2C7}"/>
                </a:ext>
              </a:extLst>
            </p:cNvPr>
            <p:cNvGrpSpPr/>
            <p:nvPr/>
          </p:nvGrpSpPr>
          <p:grpSpPr>
            <a:xfrm>
              <a:off x="7468765" y="945154"/>
              <a:ext cx="2316610" cy="2253683"/>
              <a:chOff x="7468765" y="945154"/>
              <a:chExt cx="2316610" cy="2253683"/>
            </a:xfrm>
          </p:grpSpPr>
          <p:sp>
            <p:nvSpPr>
              <p:cNvPr id="927" name="フリーフォーム: 図形 926">
                <a:extLst>
                  <a:ext uri="{FF2B5EF4-FFF2-40B4-BE49-F238E27FC236}">
                    <a16:creationId xmlns:a16="http://schemas.microsoft.com/office/drawing/2014/main" id="{899FB3C6-96FA-4F51-A847-A316A06FDF4B}"/>
                  </a:ext>
                </a:extLst>
              </p:cNvPr>
              <p:cNvSpPr/>
              <p:nvPr/>
            </p:nvSpPr>
            <p:spPr>
              <a:xfrm>
                <a:off x="8245472" y="1235596"/>
                <a:ext cx="190145" cy="209397"/>
              </a:xfrm>
              <a:custGeom>
                <a:avLst/>
                <a:gdLst>
                  <a:gd name="connsiteX0" fmla="*/ 3 w 190145"/>
                  <a:gd name="connsiteY0" fmla="*/ 20117 h 209397"/>
                  <a:gd name="connsiteX1" fmla="*/ 76203 w 190145"/>
                  <a:gd name="connsiteY1" fmla="*/ 5829 h 209397"/>
                  <a:gd name="connsiteX2" fmla="*/ 177803 w 190145"/>
                  <a:gd name="connsiteY2" fmla="*/ 128067 h 209397"/>
                  <a:gd name="connsiteX3" fmla="*/ 188916 w 190145"/>
                  <a:gd name="connsiteY3" fmla="*/ 174104 h 209397"/>
                  <a:gd name="connsiteX4" fmla="*/ 182566 w 190145"/>
                  <a:gd name="connsiteY4" fmla="*/ 209029 h 209397"/>
                  <a:gd name="connsiteX5" fmla="*/ 173041 w 190145"/>
                  <a:gd name="connsiteY5" fmla="*/ 151879 h 209397"/>
                  <a:gd name="connsiteX6" fmla="*/ 158753 w 190145"/>
                  <a:gd name="connsiteY6" fmla="*/ 112192 h 209397"/>
                  <a:gd name="connsiteX7" fmla="*/ 119066 w 190145"/>
                  <a:gd name="connsiteY7" fmla="*/ 59804 h 209397"/>
                  <a:gd name="connsiteX8" fmla="*/ 73028 w 190145"/>
                  <a:gd name="connsiteY8" fmla="*/ 24879 h 209397"/>
                  <a:gd name="connsiteX9" fmla="*/ 3 w 190145"/>
                  <a:gd name="connsiteY9" fmla="*/ 20117 h 20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145" h="209397">
                    <a:moveTo>
                      <a:pt x="3" y="20117"/>
                    </a:moveTo>
                    <a:cubicBezTo>
                      <a:pt x="532" y="16942"/>
                      <a:pt x="46570" y="-12163"/>
                      <a:pt x="76203" y="5829"/>
                    </a:cubicBezTo>
                    <a:cubicBezTo>
                      <a:pt x="105836" y="23821"/>
                      <a:pt x="159018" y="100021"/>
                      <a:pt x="177803" y="128067"/>
                    </a:cubicBezTo>
                    <a:cubicBezTo>
                      <a:pt x="196589" y="156113"/>
                      <a:pt x="188122" y="160610"/>
                      <a:pt x="188916" y="174104"/>
                    </a:cubicBezTo>
                    <a:cubicBezTo>
                      <a:pt x="189710" y="187598"/>
                      <a:pt x="185212" y="212733"/>
                      <a:pt x="182566" y="209029"/>
                    </a:cubicBezTo>
                    <a:cubicBezTo>
                      <a:pt x="179920" y="205325"/>
                      <a:pt x="177010" y="168019"/>
                      <a:pt x="173041" y="151879"/>
                    </a:cubicBezTo>
                    <a:cubicBezTo>
                      <a:pt x="169072" y="135740"/>
                      <a:pt x="167749" y="127538"/>
                      <a:pt x="158753" y="112192"/>
                    </a:cubicBezTo>
                    <a:cubicBezTo>
                      <a:pt x="149757" y="96846"/>
                      <a:pt x="133353" y="74356"/>
                      <a:pt x="119066" y="59804"/>
                    </a:cubicBezTo>
                    <a:cubicBezTo>
                      <a:pt x="104779" y="45252"/>
                      <a:pt x="90226" y="30964"/>
                      <a:pt x="73028" y="24879"/>
                    </a:cubicBezTo>
                    <a:cubicBezTo>
                      <a:pt x="55830" y="18794"/>
                      <a:pt x="-526" y="23292"/>
                      <a:pt x="3" y="201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8" name="フリーフォーム: 図形 927">
                <a:extLst>
                  <a:ext uri="{FF2B5EF4-FFF2-40B4-BE49-F238E27FC236}">
                    <a16:creationId xmlns:a16="http://schemas.microsoft.com/office/drawing/2014/main" id="{542E5F75-F82E-4F27-AA94-5A23089D43AD}"/>
                  </a:ext>
                </a:extLst>
              </p:cNvPr>
              <p:cNvSpPr/>
              <p:nvPr/>
            </p:nvSpPr>
            <p:spPr>
              <a:xfrm>
                <a:off x="8421559" y="1347761"/>
                <a:ext cx="78648" cy="92153"/>
              </a:xfrm>
              <a:custGeom>
                <a:avLst/>
                <a:gdLst>
                  <a:gd name="connsiteX0" fmla="*/ 129 w 78648"/>
                  <a:gd name="connsiteY0" fmla="*/ 27 h 92153"/>
                  <a:gd name="connsiteX1" fmla="*/ 54104 w 78648"/>
                  <a:gd name="connsiteY1" fmla="*/ 39714 h 92153"/>
                  <a:gd name="connsiteX2" fmla="*/ 60454 w 78648"/>
                  <a:gd name="connsiteY2" fmla="*/ 63527 h 92153"/>
                  <a:gd name="connsiteX3" fmla="*/ 8066 w 78648"/>
                  <a:gd name="connsiteY3" fmla="*/ 92102 h 92153"/>
                  <a:gd name="connsiteX4" fmla="*/ 69979 w 78648"/>
                  <a:gd name="connsiteY4" fmla="*/ 69877 h 92153"/>
                  <a:gd name="connsiteX5" fmla="*/ 71566 w 78648"/>
                  <a:gd name="connsiteY5" fmla="*/ 46064 h 92153"/>
                  <a:gd name="connsiteX6" fmla="*/ 129 w 78648"/>
                  <a:gd name="connsiteY6" fmla="*/ 27 h 9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648" h="92153">
                    <a:moveTo>
                      <a:pt x="129" y="27"/>
                    </a:moveTo>
                    <a:cubicBezTo>
                      <a:pt x="-2781" y="-1031"/>
                      <a:pt x="44050" y="29131"/>
                      <a:pt x="54104" y="39714"/>
                    </a:cubicBezTo>
                    <a:cubicBezTo>
                      <a:pt x="64158" y="50297"/>
                      <a:pt x="68127" y="54796"/>
                      <a:pt x="60454" y="63527"/>
                    </a:cubicBezTo>
                    <a:cubicBezTo>
                      <a:pt x="52781" y="72258"/>
                      <a:pt x="6478" y="91044"/>
                      <a:pt x="8066" y="92102"/>
                    </a:cubicBezTo>
                    <a:cubicBezTo>
                      <a:pt x="9654" y="93160"/>
                      <a:pt x="59396" y="77550"/>
                      <a:pt x="69979" y="69877"/>
                    </a:cubicBezTo>
                    <a:cubicBezTo>
                      <a:pt x="80562" y="62204"/>
                      <a:pt x="81885" y="55324"/>
                      <a:pt x="71566" y="46064"/>
                    </a:cubicBezTo>
                    <a:cubicBezTo>
                      <a:pt x="61247" y="36804"/>
                      <a:pt x="3039" y="1085"/>
                      <a:pt x="129" y="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9" name="フリーフォーム: 図形 928">
                <a:extLst>
                  <a:ext uri="{FF2B5EF4-FFF2-40B4-BE49-F238E27FC236}">
                    <a16:creationId xmlns:a16="http://schemas.microsoft.com/office/drawing/2014/main" id="{5CF6D729-1A3D-4D4E-8FBB-BF816C33E8FE}"/>
                  </a:ext>
                </a:extLst>
              </p:cNvPr>
              <p:cNvSpPr/>
              <p:nvPr/>
            </p:nvSpPr>
            <p:spPr>
              <a:xfrm>
                <a:off x="8268966" y="1339730"/>
                <a:ext cx="112167" cy="99075"/>
              </a:xfrm>
              <a:custGeom>
                <a:avLst/>
                <a:gdLst>
                  <a:gd name="connsiteX0" fmla="*/ 95572 w 112167"/>
                  <a:gd name="connsiteY0" fmla="*/ 120 h 99075"/>
                  <a:gd name="connsiteX1" fmla="*/ 111447 w 112167"/>
                  <a:gd name="connsiteY1" fmla="*/ 63620 h 99075"/>
                  <a:gd name="connsiteX2" fmla="*/ 70172 w 112167"/>
                  <a:gd name="connsiteY2" fmla="*/ 95370 h 99075"/>
                  <a:gd name="connsiteX3" fmla="*/ 46359 w 112167"/>
                  <a:gd name="connsiteY3" fmla="*/ 90608 h 99075"/>
                  <a:gd name="connsiteX4" fmla="*/ 322 w 112167"/>
                  <a:gd name="connsiteY4" fmla="*/ 25520 h 99075"/>
                  <a:gd name="connsiteX5" fmla="*/ 71759 w 112167"/>
                  <a:gd name="connsiteY5" fmla="*/ 85845 h 99075"/>
                  <a:gd name="connsiteX6" fmla="*/ 84459 w 112167"/>
                  <a:gd name="connsiteY6" fmla="*/ 81083 h 99075"/>
                  <a:gd name="connsiteX7" fmla="*/ 95572 w 112167"/>
                  <a:gd name="connsiteY7" fmla="*/ 120 h 9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67" h="99075">
                    <a:moveTo>
                      <a:pt x="95572" y="120"/>
                    </a:moveTo>
                    <a:cubicBezTo>
                      <a:pt x="100070" y="-2791"/>
                      <a:pt x="115680" y="47745"/>
                      <a:pt x="111447" y="63620"/>
                    </a:cubicBezTo>
                    <a:cubicBezTo>
                      <a:pt x="107214" y="79495"/>
                      <a:pt x="81020" y="90872"/>
                      <a:pt x="70172" y="95370"/>
                    </a:cubicBezTo>
                    <a:cubicBezTo>
                      <a:pt x="59324" y="99868"/>
                      <a:pt x="58001" y="102250"/>
                      <a:pt x="46359" y="90608"/>
                    </a:cubicBezTo>
                    <a:cubicBezTo>
                      <a:pt x="34717" y="78966"/>
                      <a:pt x="-3911" y="26314"/>
                      <a:pt x="322" y="25520"/>
                    </a:cubicBezTo>
                    <a:cubicBezTo>
                      <a:pt x="4555" y="24726"/>
                      <a:pt x="57736" y="76585"/>
                      <a:pt x="71759" y="85845"/>
                    </a:cubicBezTo>
                    <a:cubicBezTo>
                      <a:pt x="85782" y="95106"/>
                      <a:pt x="80226" y="89814"/>
                      <a:pt x="84459" y="81083"/>
                    </a:cubicBezTo>
                    <a:cubicBezTo>
                      <a:pt x="88692" y="72352"/>
                      <a:pt x="91074" y="3031"/>
                      <a:pt x="95572" y="1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0" name="フリーフォーム: 図形 929">
                <a:extLst>
                  <a:ext uri="{FF2B5EF4-FFF2-40B4-BE49-F238E27FC236}">
                    <a16:creationId xmlns:a16="http://schemas.microsoft.com/office/drawing/2014/main" id="{30BC9D05-054A-431C-A9E4-EB717557D15B}"/>
                  </a:ext>
                </a:extLst>
              </p:cNvPr>
              <p:cNvSpPr/>
              <p:nvPr/>
            </p:nvSpPr>
            <p:spPr>
              <a:xfrm>
                <a:off x="8330651" y="1388827"/>
                <a:ext cx="89550" cy="84210"/>
              </a:xfrm>
              <a:custGeom>
                <a:avLst/>
                <a:gdLst>
                  <a:gd name="connsiteX0" fmla="*/ 29124 w 89550"/>
                  <a:gd name="connsiteY0" fmla="*/ 236 h 84210"/>
                  <a:gd name="connsiteX1" fmla="*/ 71987 w 89550"/>
                  <a:gd name="connsiteY1" fmla="*/ 51036 h 84210"/>
                  <a:gd name="connsiteX2" fmla="*/ 57699 w 89550"/>
                  <a:gd name="connsiteY2" fmla="*/ 82786 h 84210"/>
                  <a:gd name="connsiteX3" fmla="*/ 549 w 89550"/>
                  <a:gd name="connsiteY3" fmla="*/ 52623 h 84210"/>
                  <a:gd name="connsiteX4" fmla="*/ 32299 w 89550"/>
                  <a:gd name="connsiteY4" fmla="*/ 82786 h 84210"/>
                  <a:gd name="connsiteX5" fmla="*/ 89449 w 89550"/>
                  <a:gd name="connsiteY5" fmla="*/ 73261 h 84210"/>
                  <a:gd name="connsiteX6" fmla="*/ 29124 w 89550"/>
                  <a:gd name="connsiteY6" fmla="*/ 236 h 8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550" h="84210">
                    <a:moveTo>
                      <a:pt x="29124" y="236"/>
                    </a:moveTo>
                    <a:cubicBezTo>
                      <a:pt x="26214" y="-3468"/>
                      <a:pt x="67225" y="37278"/>
                      <a:pt x="71987" y="51036"/>
                    </a:cubicBezTo>
                    <a:cubicBezTo>
                      <a:pt x="76749" y="64794"/>
                      <a:pt x="69605" y="82522"/>
                      <a:pt x="57699" y="82786"/>
                    </a:cubicBezTo>
                    <a:cubicBezTo>
                      <a:pt x="45793" y="83050"/>
                      <a:pt x="4782" y="52623"/>
                      <a:pt x="549" y="52623"/>
                    </a:cubicBezTo>
                    <a:cubicBezTo>
                      <a:pt x="-3684" y="52623"/>
                      <a:pt x="17482" y="79346"/>
                      <a:pt x="32299" y="82786"/>
                    </a:cubicBezTo>
                    <a:cubicBezTo>
                      <a:pt x="47116" y="86226"/>
                      <a:pt x="86539" y="83580"/>
                      <a:pt x="89449" y="73261"/>
                    </a:cubicBezTo>
                    <a:cubicBezTo>
                      <a:pt x="92359" y="62942"/>
                      <a:pt x="32034" y="3940"/>
                      <a:pt x="29124" y="2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1" name="フリーフォーム: 図形 930">
                <a:extLst>
                  <a:ext uri="{FF2B5EF4-FFF2-40B4-BE49-F238E27FC236}">
                    <a16:creationId xmlns:a16="http://schemas.microsoft.com/office/drawing/2014/main" id="{476C022C-BC84-46B0-86A3-841A5AF642AA}"/>
                  </a:ext>
                </a:extLst>
              </p:cNvPr>
              <p:cNvSpPr/>
              <p:nvPr/>
            </p:nvSpPr>
            <p:spPr>
              <a:xfrm>
                <a:off x="8318542" y="1490278"/>
                <a:ext cx="330885" cy="109922"/>
              </a:xfrm>
              <a:custGeom>
                <a:avLst/>
                <a:gdLst>
                  <a:gd name="connsiteX0" fmla="*/ 1546 w 330885"/>
                  <a:gd name="connsiteY0" fmla="*/ 3560 h 109922"/>
                  <a:gd name="connsiteX1" fmla="*/ 112671 w 330885"/>
                  <a:gd name="connsiteY1" fmla="*/ 41660 h 109922"/>
                  <a:gd name="connsiteX2" fmla="*/ 179346 w 330885"/>
                  <a:gd name="connsiteY2" fmla="*/ 90872 h 109922"/>
                  <a:gd name="connsiteX3" fmla="*/ 280946 w 330885"/>
                  <a:gd name="connsiteY3" fmla="*/ 109922 h 109922"/>
                  <a:gd name="connsiteX4" fmla="*/ 330158 w 330885"/>
                  <a:gd name="connsiteY4" fmla="*/ 90872 h 109922"/>
                  <a:gd name="connsiteX5" fmla="*/ 307933 w 330885"/>
                  <a:gd name="connsiteY5" fmla="*/ 55947 h 109922"/>
                  <a:gd name="connsiteX6" fmla="*/ 274596 w 330885"/>
                  <a:gd name="connsiteY6" fmla="*/ 49597 h 109922"/>
                  <a:gd name="connsiteX7" fmla="*/ 312696 w 330885"/>
                  <a:gd name="connsiteY7" fmla="*/ 65472 h 109922"/>
                  <a:gd name="connsiteX8" fmla="*/ 271421 w 330885"/>
                  <a:gd name="connsiteY8" fmla="*/ 94047 h 109922"/>
                  <a:gd name="connsiteX9" fmla="*/ 184108 w 330885"/>
                  <a:gd name="connsiteY9" fmla="*/ 73410 h 109922"/>
                  <a:gd name="connsiteX10" fmla="*/ 55521 w 330885"/>
                  <a:gd name="connsiteY10" fmla="*/ 9910 h 109922"/>
                  <a:gd name="connsiteX11" fmla="*/ 1546 w 330885"/>
                  <a:gd name="connsiteY11" fmla="*/ 3560 h 10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885" h="109922">
                    <a:moveTo>
                      <a:pt x="1546" y="3560"/>
                    </a:moveTo>
                    <a:cubicBezTo>
                      <a:pt x="11071" y="8852"/>
                      <a:pt x="83038" y="27108"/>
                      <a:pt x="112671" y="41660"/>
                    </a:cubicBezTo>
                    <a:cubicBezTo>
                      <a:pt x="142304" y="56212"/>
                      <a:pt x="151300" y="79495"/>
                      <a:pt x="179346" y="90872"/>
                    </a:cubicBezTo>
                    <a:cubicBezTo>
                      <a:pt x="207392" y="102249"/>
                      <a:pt x="255811" y="109922"/>
                      <a:pt x="280946" y="109922"/>
                    </a:cubicBezTo>
                    <a:cubicBezTo>
                      <a:pt x="306081" y="109922"/>
                      <a:pt x="325660" y="99868"/>
                      <a:pt x="330158" y="90872"/>
                    </a:cubicBezTo>
                    <a:cubicBezTo>
                      <a:pt x="334656" y="81876"/>
                      <a:pt x="317193" y="62826"/>
                      <a:pt x="307933" y="55947"/>
                    </a:cubicBezTo>
                    <a:cubicBezTo>
                      <a:pt x="298673" y="49068"/>
                      <a:pt x="273802" y="48010"/>
                      <a:pt x="274596" y="49597"/>
                    </a:cubicBezTo>
                    <a:cubicBezTo>
                      <a:pt x="275390" y="51184"/>
                      <a:pt x="313225" y="58064"/>
                      <a:pt x="312696" y="65472"/>
                    </a:cubicBezTo>
                    <a:cubicBezTo>
                      <a:pt x="312167" y="72880"/>
                      <a:pt x="292852" y="92724"/>
                      <a:pt x="271421" y="94047"/>
                    </a:cubicBezTo>
                    <a:cubicBezTo>
                      <a:pt x="249990" y="95370"/>
                      <a:pt x="220091" y="87433"/>
                      <a:pt x="184108" y="73410"/>
                    </a:cubicBezTo>
                    <a:cubicBezTo>
                      <a:pt x="148125" y="59387"/>
                      <a:pt x="82509" y="22081"/>
                      <a:pt x="55521" y="9910"/>
                    </a:cubicBezTo>
                    <a:cubicBezTo>
                      <a:pt x="28534" y="-2261"/>
                      <a:pt x="-7979" y="-1732"/>
                      <a:pt x="1546" y="35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2" name="フリーフォーム: 図形 931">
                <a:extLst>
                  <a:ext uri="{FF2B5EF4-FFF2-40B4-BE49-F238E27FC236}">
                    <a16:creationId xmlns:a16="http://schemas.microsoft.com/office/drawing/2014/main" id="{4994F27C-D615-4A3C-B3BA-D19000BE18B7}"/>
                  </a:ext>
                </a:extLst>
              </p:cNvPr>
              <p:cNvSpPr/>
              <p:nvPr/>
            </p:nvSpPr>
            <p:spPr>
              <a:xfrm>
                <a:off x="8424772" y="1450975"/>
                <a:ext cx="171572" cy="102014"/>
              </a:xfrm>
              <a:custGeom>
                <a:avLst/>
                <a:gdLst>
                  <a:gd name="connsiteX0" fmla="*/ 91 w 171572"/>
                  <a:gd name="connsiteY0" fmla="*/ 0 h 102014"/>
                  <a:gd name="connsiteX1" fmla="*/ 62003 w 171572"/>
                  <a:gd name="connsiteY1" fmla="*/ 76200 h 102014"/>
                  <a:gd name="connsiteX2" fmla="*/ 103278 w 171572"/>
                  <a:gd name="connsiteY2" fmla="*/ 93663 h 102014"/>
                  <a:gd name="connsiteX3" fmla="*/ 171541 w 171572"/>
                  <a:gd name="connsiteY3" fmla="*/ 92075 h 102014"/>
                  <a:gd name="connsiteX4" fmla="*/ 111216 w 171572"/>
                  <a:gd name="connsiteY4" fmla="*/ 101600 h 102014"/>
                  <a:gd name="connsiteX5" fmla="*/ 49303 w 171572"/>
                  <a:gd name="connsiteY5" fmla="*/ 76200 h 102014"/>
                  <a:gd name="connsiteX6" fmla="*/ 91 w 171572"/>
                  <a:gd name="connsiteY6" fmla="*/ 0 h 10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572" h="102014">
                    <a:moveTo>
                      <a:pt x="91" y="0"/>
                    </a:moveTo>
                    <a:cubicBezTo>
                      <a:pt x="2208" y="0"/>
                      <a:pt x="44805" y="60590"/>
                      <a:pt x="62003" y="76200"/>
                    </a:cubicBezTo>
                    <a:cubicBezTo>
                      <a:pt x="79201" y="91810"/>
                      <a:pt x="85022" y="91017"/>
                      <a:pt x="103278" y="93663"/>
                    </a:cubicBezTo>
                    <a:cubicBezTo>
                      <a:pt x="121534" y="96309"/>
                      <a:pt x="170218" y="90752"/>
                      <a:pt x="171541" y="92075"/>
                    </a:cubicBezTo>
                    <a:cubicBezTo>
                      <a:pt x="172864" y="93398"/>
                      <a:pt x="131589" y="104246"/>
                      <a:pt x="111216" y="101600"/>
                    </a:cubicBezTo>
                    <a:cubicBezTo>
                      <a:pt x="90843" y="98954"/>
                      <a:pt x="65443" y="91546"/>
                      <a:pt x="49303" y="76200"/>
                    </a:cubicBezTo>
                    <a:cubicBezTo>
                      <a:pt x="33163" y="60854"/>
                      <a:pt x="-2026" y="0"/>
                      <a:pt x="91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3" name="フリーフォーム: 図形 932">
                <a:extLst>
                  <a:ext uri="{FF2B5EF4-FFF2-40B4-BE49-F238E27FC236}">
                    <a16:creationId xmlns:a16="http://schemas.microsoft.com/office/drawing/2014/main" id="{6C98EE23-E5D9-453B-BCDC-48AEAB22A23E}"/>
                  </a:ext>
                </a:extLst>
              </p:cNvPr>
              <p:cNvSpPr/>
              <p:nvPr/>
            </p:nvSpPr>
            <p:spPr>
              <a:xfrm>
                <a:off x="8197261" y="1435033"/>
                <a:ext cx="502348" cy="219233"/>
              </a:xfrm>
              <a:custGeom>
                <a:avLst/>
                <a:gdLst>
                  <a:gd name="connsiteX0" fmla="*/ 30752 w 502348"/>
                  <a:gd name="connsiteY0" fmla="*/ 67 h 219233"/>
                  <a:gd name="connsiteX1" fmla="*/ 589 w 502348"/>
                  <a:gd name="connsiteY1" fmla="*/ 111192 h 219233"/>
                  <a:gd name="connsiteX2" fmla="*/ 62502 w 502348"/>
                  <a:gd name="connsiteY2" fmla="*/ 85792 h 219233"/>
                  <a:gd name="connsiteX3" fmla="*/ 83139 w 502348"/>
                  <a:gd name="connsiteY3" fmla="*/ 114367 h 219233"/>
                  <a:gd name="connsiteX4" fmla="*/ 110127 w 502348"/>
                  <a:gd name="connsiteY4" fmla="*/ 101667 h 219233"/>
                  <a:gd name="connsiteX5" fmla="*/ 116477 w 502348"/>
                  <a:gd name="connsiteY5" fmla="*/ 133417 h 219233"/>
                  <a:gd name="connsiteX6" fmla="*/ 143464 w 502348"/>
                  <a:gd name="connsiteY6" fmla="*/ 112780 h 219233"/>
                  <a:gd name="connsiteX7" fmla="*/ 149814 w 502348"/>
                  <a:gd name="connsiteY7" fmla="*/ 158817 h 219233"/>
                  <a:gd name="connsiteX8" fmla="*/ 202202 w 502348"/>
                  <a:gd name="connsiteY8" fmla="*/ 141355 h 219233"/>
                  <a:gd name="connsiteX9" fmla="*/ 205377 w 502348"/>
                  <a:gd name="connsiteY9" fmla="*/ 173105 h 219233"/>
                  <a:gd name="connsiteX10" fmla="*/ 254589 w 502348"/>
                  <a:gd name="connsiteY10" fmla="*/ 150880 h 219233"/>
                  <a:gd name="connsiteX11" fmla="*/ 259352 w 502348"/>
                  <a:gd name="connsiteY11" fmla="*/ 184217 h 219233"/>
                  <a:gd name="connsiteX12" fmla="*/ 292689 w 502348"/>
                  <a:gd name="connsiteY12" fmla="*/ 173105 h 219233"/>
                  <a:gd name="connsiteX13" fmla="*/ 343489 w 502348"/>
                  <a:gd name="connsiteY13" fmla="*/ 190567 h 219233"/>
                  <a:gd name="connsiteX14" fmla="*/ 367302 w 502348"/>
                  <a:gd name="connsiteY14" fmla="*/ 187392 h 219233"/>
                  <a:gd name="connsiteX15" fmla="*/ 400639 w 502348"/>
                  <a:gd name="connsiteY15" fmla="*/ 219142 h 219233"/>
                  <a:gd name="connsiteX16" fmla="*/ 408577 w 502348"/>
                  <a:gd name="connsiteY16" fmla="*/ 196917 h 219233"/>
                  <a:gd name="connsiteX17" fmla="*/ 438739 w 502348"/>
                  <a:gd name="connsiteY17" fmla="*/ 193742 h 219233"/>
                  <a:gd name="connsiteX18" fmla="*/ 448264 w 502348"/>
                  <a:gd name="connsiteY18" fmla="*/ 184217 h 219233"/>
                  <a:gd name="connsiteX19" fmla="*/ 473664 w 502348"/>
                  <a:gd name="connsiteY19" fmla="*/ 198505 h 219233"/>
                  <a:gd name="connsiteX20" fmla="*/ 468902 w 502348"/>
                  <a:gd name="connsiteY20" fmla="*/ 163580 h 219233"/>
                  <a:gd name="connsiteX21" fmla="*/ 491127 w 502348"/>
                  <a:gd name="connsiteY21" fmla="*/ 157230 h 219233"/>
                  <a:gd name="connsiteX22" fmla="*/ 480014 w 502348"/>
                  <a:gd name="connsiteY22" fmla="*/ 123892 h 219233"/>
                  <a:gd name="connsiteX23" fmla="*/ 502239 w 502348"/>
                  <a:gd name="connsiteY23" fmla="*/ 98492 h 219233"/>
                  <a:gd name="connsiteX24" fmla="*/ 468902 w 502348"/>
                  <a:gd name="connsiteY24" fmla="*/ 76267 h 219233"/>
                  <a:gd name="connsiteX25" fmla="*/ 449852 w 502348"/>
                  <a:gd name="connsiteY25" fmla="*/ 47692 h 219233"/>
                  <a:gd name="connsiteX26" fmla="*/ 432389 w 502348"/>
                  <a:gd name="connsiteY26" fmla="*/ 79442 h 219233"/>
                  <a:gd name="connsiteX27" fmla="*/ 413339 w 502348"/>
                  <a:gd name="connsiteY27" fmla="*/ 44517 h 219233"/>
                  <a:gd name="connsiteX28" fmla="*/ 403814 w 502348"/>
                  <a:gd name="connsiteY28" fmla="*/ 81030 h 219233"/>
                  <a:gd name="connsiteX29" fmla="*/ 394289 w 502348"/>
                  <a:gd name="connsiteY29" fmla="*/ 79442 h 219233"/>
                  <a:gd name="connsiteX30" fmla="*/ 376827 w 502348"/>
                  <a:gd name="connsiteY30" fmla="*/ 93730 h 219233"/>
                  <a:gd name="connsiteX31" fmla="*/ 405402 w 502348"/>
                  <a:gd name="connsiteY31" fmla="*/ 69917 h 219233"/>
                  <a:gd name="connsiteX32" fmla="*/ 438739 w 502348"/>
                  <a:gd name="connsiteY32" fmla="*/ 66742 h 219233"/>
                  <a:gd name="connsiteX33" fmla="*/ 473664 w 502348"/>
                  <a:gd name="connsiteY33" fmla="*/ 95317 h 219233"/>
                  <a:gd name="connsiteX34" fmla="*/ 480014 w 502348"/>
                  <a:gd name="connsiteY34" fmla="*/ 142942 h 219233"/>
                  <a:gd name="connsiteX35" fmla="*/ 414927 w 502348"/>
                  <a:gd name="connsiteY35" fmla="*/ 208030 h 219233"/>
                  <a:gd name="connsiteX36" fmla="*/ 340314 w 502348"/>
                  <a:gd name="connsiteY36" fmla="*/ 187392 h 219233"/>
                  <a:gd name="connsiteX37" fmla="*/ 199027 w 502348"/>
                  <a:gd name="connsiteY37" fmla="*/ 152467 h 219233"/>
                  <a:gd name="connsiteX38" fmla="*/ 21227 w 502348"/>
                  <a:gd name="connsiteY38" fmla="*/ 95317 h 219233"/>
                  <a:gd name="connsiteX39" fmla="*/ 30752 w 502348"/>
                  <a:gd name="connsiteY39" fmla="*/ 67 h 21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02348" h="219233">
                    <a:moveTo>
                      <a:pt x="30752" y="67"/>
                    </a:moveTo>
                    <a:cubicBezTo>
                      <a:pt x="27312" y="2713"/>
                      <a:pt x="-4703" y="96905"/>
                      <a:pt x="589" y="111192"/>
                    </a:cubicBezTo>
                    <a:cubicBezTo>
                      <a:pt x="5881" y="125479"/>
                      <a:pt x="48744" y="85263"/>
                      <a:pt x="62502" y="85792"/>
                    </a:cubicBezTo>
                    <a:cubicBezTo>
                      <a:pt x="76260" y="86321"/>
                      <a:pt x="75202" y="111721"/>
                      <a:pt x="83139" y="114367"/>
                    </a:cubicBezTo>
                    <a:cubicBezTo>
                      <a:pt x="91076" y="117013"/>
                      <a:pt x="104571" y="98492"/>
                      <a:pt x="110127" y="101667"/>
                    </a:cubicBezTo>
                    <a:cubicBezTo>
                      <a:pt x="115683" y="104842"/>
                      <a:pt x="110921" y="131565"/>
                      <a:pt x="116477" y="133417"/>
                    </a:cubicBezTo>
                    <a:cubicBezTo>
                      <a:pt x="122033" y="135269"/>
                      <a:pt x="137908" y="108547"/>
                      <a:pt x="143464" y="112780"/>
                    </a:cubicBezTo>
                    <a:cubicBezTo>
                      <a:pt x="149020" y="117013"/>
                      <a:pt x="140024" y="154055"/>
                      <a:pt x="149814" y="158817"/>
                    </a:cubicBezTo>
                    <a:cubicBezTo>
                      <a:pt x="159604" y="163579"/>
                      <a:pt x="192942" y="138974"/>
                      <a:pt x="202202" y="141355"/>
                    </a:cubicBezTo>
                    <a:cubicBezTo>
                      <a:pt x="211462" y="143736"/>
                      <a:pt x="196646" y="171517"/>
                      <a:pt x="205377" y="173105"/>
                    </a:cubicBezTo>
                    <a:cubicBezTo>
                      <a:pt x="214108" y="174693"/>
                      <a:pt x="245593" y="149028"/>
                      <a:pt x="254589" y="150880"/>
                    </a:cubicBezTo>
                    <a:cubicBezTo>
                      <a:pt x="263585" y="152732"/>
                      <a:pt x="253002" y="180513"/>
                      <a:pt x="259352" y="184217"/>
                    </a:cubicBezTo>
                    <a:cubicBezTo>
                      <a:pt x="265702" y="187921"/>
                      <a:pt x="278666" y="172047"/>
                      <a:pt x="292689" y="173105"/>
                    </a:cubicBezTo>
                    <a:cubicBezTo>
                      <a:pt x="306712" y="174163"/>
                      <a:pt x="331054" y="188186"/>
                      <a:pt x="343489" y="190567"/>
                    </a:cubicBezTo>
                    <a:cubicBezTo>
                      <a:pt x="355925" y="192948"/>
                      <a:pt x="357777" y="182629"/>
                      <a:pt x="367302" y="187392"/>
                    </a:cubicBezTo>
                    <a:cubicBezTo>
                      <a:pt x="376827" y="192155"/>
                      <a:pt x="393760" y="217555"/>
                      <a:pt x="400639" y="219142"/>
                    </a:cubicBezTo>
                    <a:cubicBezTo>
                      <a:pt x="407518" y="220729"/>
                      <a:pt x="402227" y="201150"/>
                      <a:pt x="408577" y="196917"/>
                    </a:cubicBezTo>
                    <a:cubicBezTo>
                      <a:pt x="414927" y="192684"/>
                      <a:pt x="432125" y="195859"/>
                      <a:pt x="438739" y="193742"/>
                    </a:cubicBezTo>
                    <a:cubicBezTo>
                      <a:pt x="445353" y="191625"/>
                      <a:pt x="442443" y="183423"/>
                      <a:pt x="448264" y="184217"/>
                    </a:cubicBezTo>
                    <a:cubicBezTo>
                      <a:pt x="454085" y="185011"/>
                      <a:pt x="470224" y="201944"/>
                      <a:pt x="473664" y="198505"/>
                    </a:cubicBezTo>
                    <a:cubicBezTo>
                      <a:pt x="477104" y="195066"/>
                      <a:pt x="465992" y="170459"/>
                      <a:pt x="468902" y="163580"/>
                    </a:cubicBezTo>
                    <a:cubicBezTo>
                      <a:pt x="471813" y="156701"/>
                      <a:pt x="489275" y="163845"/>
                      <a:pt x="491127" y="157230"/>
                    </a:cubicBezTo>
                    <a:cubicBezTo>
                      <a:pt x="492979" y="150615"/>
                      <a:pt x="478162" y="133681"/>
                      <a:pt x="480014" y="123892"/>
                    </a:cubicBezTo>
                    <a:cubicBezTo>
                      <a:pt x="481866" y="114103"/>
                      <a:pt x="504091" y="106430"/>
                      <a:pt x="502239" y="98492"/>
                    </a:cubicBezTo>
                    <a:cubicBezTo>
                      <a:pt x="500387" y="90555"/>
                      <a:pt x="477633" y="84734"/>
                      <a:pt x="468902" y="76267"/>
                    </a:cubicBezTo>
                    <a:cubicBezTo>
                      <a:pt x="460171" y="67800"/>
                      <a:pt x="455937" y="47163"/>
                      <a:pt x="449852" y="47692"/>
                    </a:cubicBezTo>
                    <a:cubicBezTo>
                      <a:pt x="443767" y="48221"/>
                      <a:pt x="438474" y="79971"/>
                      <a:pt x="432389" y="79442"/>
                    </a:cubicBezTo>
                    <a:cubicBezTo>
                      <a:pt x="426304" y="78913"/>
                      <a:pt x="418101" y="44252"/>
                      <a:pt x="413339" y="44517"/>
                    </a:cubicBezTo>
                    <a:cubicBezTo>
                      <a:pt x="408577" y="44782"/>
                      <a:pt x="406989" y="75209"/>
                      <a:pt x="403814" y="81030"/>
                    </a:cubicBezTo>
                    <a:cubicBezTo>
                      <a:pt x="400639" y="86851"/>
                      <a:pt x="398787" y="77325"/>
                      <a:pt x="394289" y="79442"/>
                    </a:cubicBezTo>
                    <a:cubicBezTo>
                      <a:pt x="389791" y="81559"/>
                      <a:pt x="374975" y="95317"/>
                      <a:pt x="376827" y="93730"/>
                    </a:cubicBezTo>
                    <a:cubicBezTo>
                      <a:pt x="378679" y="92143"/>
                      <a:pt x="395083" y="74415"/>
                      <a:pt x="405402" y="69917"/>
                    </a:cubicBezTo>
                    <a:cubicBezTo>
                      <a:pt x="415721" y="65419"/>
                      <a:pt x="427362" y="62509"/>
                      <a:pt x="438739" y="66742"/>
                    </a:cubicBezTo>
                    <a:cubicBezTo>
                      <a:pt x="450116" y="70975"/>
                      <a:pt x="466785" y="82617"/>
                      <a:pt x="473664" y="95317"/>
                    </a:cubicBezTo>
                    <a:cubicBezTo>
                      <a:pt x="480543" y="108017"/>
                      <a:pt x="489804" y="124157"/>
                      <a:pt x="480014" y="142942"/>
                    </a:cubicBezTo>
                    <a:cubicBezTo>
                      <a:pt x="470225" y="161728"/>
                      <a:pt x="438210" y="200622"/>
                      <a:pt x="414927" y="208030"/>
                    </a:cubicBezTo>
                    <a:cubicBezTo>
                      <a:pt x="391644" y="215438"/>
                      <a:pt x="376297" y="196652"/>
                      <a:pt x="340314" y="187392"/>
                    </a:cubicBezTo>
                    <a:cubicBezTo>
                      <a:pt x="304331" y="178132"/>
                      <a:pt x="252208" y="167813"/>
                      <a:pt x="199027" y="152467"/>
                    </a:cubicBezTo>
                    <a:cubicBezTo>
                      <a:pt x="145846" y="137121"/>
                      <a:pt x="49538" y="117013"/>
                      <a:pt x="21227" y="95317"/>
                    </a:cubicBezTo>
                    <a:cubicBezTo>
                      <a:pt x="-7084" y="73621"/>
                      <a:pt x="34192" y="-2579"/>
                      <a:pt x="30752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4" name="フリーフォーム: 図形 933">
                <a:extLst>
                  <a:ext uri="{FF2B5EF4-FFF2-40B4-BE49-F238E27FC236}">
                    <a16:creationId xmlns:a16="http://schemas.microsoft.com/office/drawing/2014/main" id="{03699930-53BA-4B79-891F-124A76567B7C}"/>
                  </a:ext>
                </a:extLst>
              </p:cNvPr>
              <p:cNvSpPr/>
              <p:nvPr/>
            </p:nvSpPr>
            <p:spPr>
              <a:xfrm>
                <a:off x="8207097" y="1360433"/>
                <a:ext cx="130633" cy="150873"/>
              </a:xfrm>
              <a:custGeom>
                <a:avLst/>
                <a:gdLst>
                  <a:gd name="connsiteX0" fmla="*/ 130453 w 130633"/>
                  <a:gd name="connsiteY0" fmla="*/ 150867 h 150873"/>
                  <a:gd name="connsiteX1" fmla="*/ 57428 w 130633"/>
                  <a:gd name="connsiteY1" fmla="*/ 103242 h 150873"/>
                  <a:gd name="connsiteX2" fmla="*/ 278 w 130633"/>
                  <a:gd name="connsiteY2" fmla="*/ 42917 h 150873"/>
                  <a:gd name="connsiteX3" fmla="*/ 81241 w 130633"/>
                  <a:gd name="connsiteY3" fmla="*/ 28630 h 150873"/>
                  <a:gd name="connsiteX4" fmla="*/ 33616 w 130633"/>
                  <a:gd name="connsiteY4" fmla="*/ 55 h 150873"/>
                  <a:gd name="connsiteX5" fmla="*/ 44728 w 130633"/>
                  <a:gd name="connsiteY5" fmla="*/ 36567 h 150873"/>
                  <a:gd name="connsiteX6" fmla="*/ 3453 w 130633"/>
                  <a:gd name="connsiteY6" fmla="*/ 14342 h 150873"/>
                  <a:gd name="connsiteX7" fmla="*/ 20916 w 130633"/>
                  <a:gd name="connsiteY7" fmla="*/ 54030 h 150873"/>
                  <a:gd name="connsiteX8" fmla="*/ 76478 w 130633"/>
                  <a:gd name="connsiteY8" fmla="*/ 100067 h 150873"/>
                  <a:gd name="connsiteX9" fmla="*/ 130453 w 130633"/>
                  <a:gd name="connsiteY9" fmla="*/ 150867 h 15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0633" h="150873">
                    <a:moveTo>
                      <a:pt x="130453" y="150867"/>
                    </a:moveTo>
                    <a:cubicBezTo>
                      <a:pt x="127278" y="151396"/>
                      <a:pt x="79124" y="121234"/>
                      <a:pt x="57428" y="103242"/>
                    </a:cubicBezTo>
                    <a:cubicBezTo>
                      <a:pt x="35732" y="85250"/>
                      <a:pt x="-3691" y="55352"/>
                      <a:pt x="278" y="42917"/>
                    </a:cubicBezTo>
                    <a:cubicBezTo>
                      <a:pt x="4247" y="30482"/>
                      <a:pt x="75685" y="35774"/>
                      <a:pt x="81241" y="28630"/>
                    </a:cubicBezTo>
                    <a:cubicBezTo>
                      <a:pt x="86797" y="21486"/>
                      <a:pt x="39702" y="-1268"/>
                      <a:pt x="33616" y="55"/>
                    </a:cubicBezTo>
                    <a:cubicBezTo>
                      <a:pt x="27530" y="1378"/>
                      <a:pt x="49755" y="34186"/>
                      <a:pt x="44728" y="36567"/>
                    </a:cubicBezTo>
                    <a:cubicBezTo>
                      <a:pt x="39701" y="38948"/>
                      <a:pt x="7422" y="11431"/>
                      <a:pt x="3453" y="14342"/>
                    </a:cubicBezTo>
                    <a:cubicBezTo>
                      <a:pt x="-516" y="17252"/>
                      <a:pt x="8745" y="39743"/>
                      <a:pt x="20916" y="54030"/>
                    </a:cubicBezTo>
                    <a:cubicBezTo>
                      <a:pt x="33087" y="68317"/>
                      <a:pt x="58751" y="86838"/>
                      <a:pt x="76478" y="100067"/>
                    </a:cubicBezTo>
                    <a:cubicBezTo>
                      <a:pt x="94205" y="113296"/>
                      <a:pt x="133628" y="150338"/>
                      <a:pt x="130453" y="1508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5" name="フリーフォーム: 図形 934">
                <a:extLst>
                  <a:ext uri="{FF2B5EF4-FFF2-40B4-BE49-F238E27FC236}">
                    <a16:creationId xmlns:a16="http://schemas.microsoft.com/office/drawing/2014/main" id="{6CC416C8-6226-42BB-A9E9-40DF364B6607}"/>
                  </a:ext>
                </a:extLst>
              </p:cNvPr>
              <p:cNvSpPr/>
              <p:nvPr/>
            </p:nvSpPr>
            <p:spPr>
              <a:xfrm>
                <a:off x="8162061" y="1447312"/>
                <a:ext cx="94566" cy="23278"/>
              </a:xfrm>
              <a:custGeom>
                <a:avLst/>
                <a:gdLst>
                  <a:gd name="connsiteX0" fmla="*/ 94527 w 94566"/>
                  <a:gd name="connsiteY0" fmla="*/ 13188 h 23278"/>
                  <a:gd name="connsiteX1" fmla="*/ 8802 w 94566"/>
                  <a:gd name="connsiteY1" fmla="*/ 16363 h 23278"/>
                  <a:gd name="connsiteX2" fmla="*/ 4039 w 94566"/>
                  <a:gd name="connsiteY2" fmla="*/ 22713 h 23278"/>
                  <a:gd name="connsiteX3" fmla="*/ 19914 w 94566"/>
                  <a:gd name="connsiteY3" fmla="*/ 488 h 23278"/>
                  <a:gd name="connsiteX4" fmla="*/ 94527 w 94566"/>
                  <a:gd name="connsiteY4" fmla="*/ 13188 h 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66" h="23278">
                    <a:moveTo>
                      <a:pt x="94527" y="13188"/>
                    </a:moveTo>
                    <a:cubicBezTo>
                      <a:pt x="92675" y="15834"/>
                      <a:pt x="23883" y="14776"/>
                      <a:pt x="8802" y="16363"/>
                    </a:cubicBezTo>
                    <a:cubicBezTo>
                      <a:pt x="-6279" y="17950"/>
                      <a:pt x="2187" y="25359"/>
                      <a:pt x="4039" y="22713"/>
                    </a:cubicBezTo>
                    <a:cubicBezTo>
                      <a:pt x="5891" y="20067"/>
                      <a:pt x="7479" y="3663"/>
                      <a:pt x="19914" y="488"/>
                    </a:cubicBezTo>
                    <a:cubicBezTo>
                      <a:pt x="32349" y="-2687"/>
                      <a:pt x="96379" y="10542"/>
                      <a:pt x="94527" y="131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6" name="フリーフォーム: 図形 935">
                <a:extLst>
                  <a:ext uri="{FF2B5EF4-FFF2-40B4-BE49-F238E27FC236}">
                    <a16:creationId xmlns:a16="http://schemas.microsoft.com/office/drawing/2014/main" id="{846FD631-C348-4219-84AB-401F3F650F5E}"/>
                  </a:ext>
                </a:extLst>
              </p:cNvPr>
              <p:cNvSpPr/>
              <p:nvPr/>
            </p:nvSpPr>
            <p:spPr>
              <a:xfrm>
                <a:off x="8437202" y="1209554"/>
                <a:ext cx="190853" cy="278204"/>
              </a:xfrm>
              <a:custGeom>
                <a:avLst/>
                <a:gdLst>
                  <a:gd name="connsiteX0" fmla="*/ 361 w 190853"/>
                  <a:gd name="connsiteY0" fmla="*/ 121 h 278204"/>
                  <a:gd name="connsiteX1" fmla="*/ 127361 w 190853"/>
                  <a:gd name="connsiteY1" fmla="*/ 117596 h 278204"/>
                  <a:gd name="connsiteX2" fmla="*/ 154348 w 190853"/>
                  <a:gd name="connsiteY2" fmla="*/ 163634 h 278204"/>
                  <a:gd name="connsiteX3" fmla="*/ 187686 w 190853"/>
                  <a:gd name="connsiteY3" fmla="*/ 277934 h 278204"/>
                  <a:gd name="connsiteX4" fmla="*/ 187686 w 190853"/>
                  <a:gd name="connsiteY4" fmla="*/ 193796 h 278204"/>
                  <a:gd name="connsiteX5" fmla="*/ 171811 w 190853"/>
                  <a:gd name="connsiteY5" fmla="*/ 141409 h 278204"/>
                  <a:gd name="connsiteX6" fmla="*/ 361 w 190853"/>
                  <a:gd name="connsiteY6" fmla="*/ 121 h 27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853" h="278204">
                    <a:moveTo>
                      <a:pt x="361" y="121"/>
                    </a:moveTo>
                    <a:cubicBezTo>
                      <a:pt x="-7047" y="-3848"/>
                      <a:pt x="101697" y="90344"/>
                      <a:pt x="127361" y="117596"/>
                    </a:cubicBezTo>
                    <a:cubicBezTo>
                      <a:pt x="153026" y="144848"/>
                      <a:pt x="144294" y="136911"/>
                      <a:pt x="154348" y="163634"/>
                    </a:cubicBezTo>
                    <a:cubicBezTo>
                      <a:pt x="164402" y="190357"/>
                      <a:pt x="182130" y="272907"/>
                      <a:pt x="187686" y="277934"/>
                    </a:cubicBezTo>
                    <a:cubicBezTo>
                      <a:pt x="193242" y="282961"/>
                      <a:pt x="190332" y="216550"/>
                      <a:pt x="187686" y="193796"/>
                    </a:cubicBezTo>
                    <a:cubicBezTo>
                      <a:pt x="185040" y="171042"/>
                      <a:pt x="201444" y="170778"/>
                      <a:pt x="171811" y="141409"/>
                    </a:cubicBezTo>
                    <a:cubicBezTo>
                      <a:pt x="142178" y="112040"/>
                      <a:pt x="7769" y="4090"/>
                      <a:pt x="361" y="1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7" name="フリーフォーム: 図形 936">
                <a:extLst>
                  <a:ext uri="{FF2B5EF4-FFF2-40B4-BE49-F238E27FC236}">
                    <a16:creationId xmlns:a16="http://schemas.microsoft.com/office/drawing/2014/main" id="{2353A723-093E-46B6-AC32-E3C7A7A561E0}"/>
                  </a:ext>
                </a:extLst>
              </p:cNvPr>
              <p:cNvSpPr/>
              <p:nvPr/>
            </p:nvSpPr>
            <p:spPr>
              <a:xfrm>
                <a:off x="8465885" y="1193712"/>
                <a:ext cx="177805" cy="298986"/>
              </a:xfrm>
              <a:custGeom>
                <a:avLst/>
                <a:gdLst>
                  <a:gd name="connsiteX0" fmla="*/ 253 w 177805"/>
                  <a:gd name="connsiteY0" fmla="*/ 88 h 298986"/>
                  <a:gd name="connsiteX1" fmla="*/ 125665 w 177805"/>
                  <a:gd name="connsiteY1" fmla="*/ 120738 h 298986"/>
                  <a:gd name="connsiteX2" fmla="*/ 159003 w 177805"/>
                  <a:gd name="connsiteY2" fmla="*/ 158838 h 298986"/>
                  <a:gd name="connsiteX3" fmla="*/ 173290 w 177805"/>
                  <a:gd name="connsiteY3" fmla="*/ 214401 h 298986"/>
                  <a:gd name="connsiteX4" fmla="*/ 173290 w 177805"/>
                  <a:gd name="connsiteY4" fmla="*/ 298538 h 298986"/>
                  <a:gd name="connsiteX5" fmla="*/ 171703 w 177805"/>
                  <a:gd name="connsiteY5" fmla="*/ 242976 h 298986"/>
                  <a:gd name="connsiteX6" fmla="*/ 162178 w 177805"/>
                  <a:gd name="connsiteY6" fmla="*/ 141376 h 298986"/>
                  <a:gd name="connsiteX7" fmla="*/ 253 w 177805"/>
                  <a:gd name="connsiteY7" fmla="*/ 88 h 29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805" h="298986">
                    <a:moveTo>
                      <a:pt x="253" y="88"/>
                    </a:moveTo>
                    <a:cubicBezTo>
                      <a:pt x="-5832" y="-3352"/>
                      <a:pt x="99207" y="94280"/>
                      <a:pt x="125665" y="120738"/>
                    </a:cubicBezTo>
                    <a:cubicBezTo>
                      <a:pt x="152123" y="147196"/>
                      <a:pt x="151066" y="143228"/>
                      <a:pt x="159003" y="158838"/>
                    </a:cubicBezTo>
                    <a:cubicBezTo>
                      <a:pt x="166941" y="174449"/>
                      <a:pt x="170909" y="191118"/>
                      <a:pt x="173290" y="214401"/>
                    </a:cubicBezTo>
                    <a:cubicBezTo>
                      <a:pt x="175671" y="237684"/>
                      <a:pt x="173290" y="298538"/>
                      <a:pt x="173290" y="298538"/>
                    </a:cubicBezTo>
                    <a:cubicBezTo>
                      <a:pt x="173026" y="303300"/>
                      <a:pt x="173555" y="269170"/>
                      <a:pt x="171703" y="242976"/>
                    </a:cubicBezTo>
                    <a:cubicBezTo>
                      <a:pt x="169851" y="216782"/>
                      <a:pt x="191811" y="180799"/>
                      <a:pt x="162178" y="141376"/>
                    </a:cubicBezTo>
                    <a:cubicBezTo>
                      <a:pt x="132545" y="101953"/>
                      <a:pt x="6338" y="3528"/>
                      <a:pt x="253" y="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8" name="フリーフォーム: 図形 937">
                <a:extLst>
                  <a:ext uri="{FF2B5EF4-FFF2-40B4-BE49-F238E27FC236}">
                    <a16:creationId xmlns:a16="http://schemas.microsoft.com/office/drawing/2014/main" id="{18E16112-6A3C-4CD9-803A-800F2089A0CC}"/>
                  </a:ext>
                </a:extLst>
              </p:cNvPr>
              <p:cNvSpPr/>
              <p:nvPr/>
            </p:nvSpPr>
            <p:spPr>
              <a:xfrm>
                <a:off x="8341883" y="1635091"/>
                <a:ext cx="306864" cy="141910"/>
              </a:xfrm>
              <a:custGeom>
                <a:avLst/>
                <a:gdLst>
                  <a:gd name="connsiteX0" fmla="*/ 306817 w 306864"/>
                  <a:gd name="connsiteY0" fmla="*/ 34 h 141910"/>
                  <a:gd name="connsiteX1" fmla="*/ 281417 w 306864"/>
                  <a:gd name="connsiteY1" fmla="*/ 96872 h 141910"/>
                  <a:gd name="connsiteX2" fmla="*/ 184580 w 306864"/>
                  <a:gd name="connsiteY2" fmla="*/ 106397 h 141910"/>
                  <a:gd name="connsiteX3" fmla="*/ 32180 w 306864"/>
                  <a:gd name="connsiteY3" fmla="*/ 122272 h 141910"/>
                  <a:gd name="connsiteX4" fmla="*/ 8367 w 306864"/>
                  <a:gd name="connsiteY4" fmla="*/ 141322 h 141910"/>
                  <a:gd name="connsiteX5" fmla="*/ 140130 w 306864"/>
                  <a:gd name="connsiteY5" fmla="*/ 98459 h 141910"/>
                  <a:gd name="connsiteX6" fmla="*/ 283005 w 306864"/>
                  <a:gd name="connsiteY6" fmla="*/ 85759 h 141910"/>
                  <a:gd name="connsiteX7" fmla="*/ 306817 w 306864"/>
                  <a:gd name="connsiteY7" fmla="*/ 34 h 1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6864" h="141910">
                    <a:moveTo>
                      <a:pt x="306817" y="34"/>
                    </a:moveTo>
                    <a:cubicBezTo>
                      <a:pt x="306552" y="1886"/>
                      <a:pt x="301790" y="79145"/>
                      <a:pt x="281417" y="96872"/>
                    </a:cubicBezTo>
                    <a:cubicBezTo>
                      <a:pt x="261044" y="114599"/>
                      <a:pt x="184580" y="106397"/>
                      <a:pt x="184580" y="106397"/>
                    </a:cubicBezTo>
                    <a:cubicBezTo>
                      <a:pt x="143041" y="110630"/>
                      <a:pt x="61549" y="116451"/>
                      <a:pt x="32180" y="122272"/>
                    </a:cubicBezTo>
                    <a:cubicBezTo>
                      <a:pt x="2811" y="128093"/>
                      <a:pt x="-9625" y="145291"/>
                      <a:pt x="8367" y="141322"/>
                    </a:cubicBezTo>
                    <a:cubicBezTo>
                      <a:pt x="26359" y="137353"/>
                      <a:pt x="94357" y="107720"/>
                      <a:pt x="140130" y="98459"/>
                    </a:cubicBezTo>
                    <a:cubicBezTo>
                      <a:pt x="185903" y="89198"/>
                      <a:pt x="258928" y="99782"/>
                      <a:pt x="283005" y="85759"/>
                    </a:cubicBezTo>
                    <a:cubicBezTo>
                      <a:pt x="307082" y="71736"/>
                      <a:pt x="307082" y="-1818"/>
                      <a:pt x="306817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9" name="フリーフォーム: 図形 938">
                <a:extLst>
                  <a:ext uri="{FF2B5EF4-FFF2-40B4-BE49-F238E27FC236}">
                    <a16:creationId xmlns:a16="http://schemas.microsoft.com/office/drawing/2014/main" id="{BFEC7C62-3DFC-4C5A-A99D-CE8B8E7BD3C5}"/>
                  </a:ext>
                </a:extLst>
              </p:cNvPr>
              <p:cNvSpPr/>
              <p:nvPr/>
            </p:nvSpPr>
            <p:spPr>
              <a:xfrm>
                <a:off x="8353425" y="1636713"/>
                <a:ext cx="317758" cy="139700"/>
              </a:xfrm>
              <a:custGeom>
                <a:avLst/>
                <a:gdLst>
                  <a:gd name="connsiteX0" fmla="*/ 317500 w 317758"/>
                  <a:gd name="connsiteY0" fmla="*/ 0 h 139700"/>
                  <a:gd name="connsiteX1" fmla="*/ 288925 w 317758"/>
                  <a:gd name="connsiteY1" fmla="*/ 103187 h 139700"/>
                  <a:gd name="connsiteX2" fmla="*/ 239713 w 317758"/>
                  <a:gd name="connsiteY2" fmla="*/ 125412 h 139700"/>
                  <a:gd name="connsiteX3" fmla="*/ 149225 w 317758"/>
                  <a:gd name="connsiteY3" fmla="*/ 131762 h 139700"/>
                  <a:gd name="connsiteX4" fmla="*/ 0 w 317758"/>
                  <a:gd name="connsiteY4" fmla="*/ 139700 h 139700"/>
                  <a:gd name="connsiteX5" fmla="*/ 196850 w 317758"/>
                  <a:gd name="connsiteY5" fmla="*/ 125412 h 139700"/>
                  <a:gd name="connsiteX6" fmla="*/ 273050 w 317758"/>
                  <a:gd name="connsiteY6" fmla="*/ 101600 h 139700"/>
                  <a:gd name="connsiteX7" fmla="*/ 317500 w 317758"/>
                  <a:gd name="connsiteY7" fmla="*/ 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758" h="139700">
                    <a:moveTo>
                      <a:pt x="317500" y="0"/>
                    </a:moveTo>
                    <a:cubicBezTo>
                      <a:pt x="320146" y="264"/>
                      <a:pt x="301890" y="82285"/>
                      <a:pt x="288925" y="103187"/>
                    </a:cubicBezTo>
                    <a:cubicBezTo>
                      <a:pt x="275960" y="124089"/>
                      <a:pt x="262996" y="120650"/>
                      <a:pt x="239713" y="125412"/>
                    </a:cubicBezTo>
                    <a:cubicBezTo>
                      <a:pt x="216430" y="130175"/>
                      <a:pt x="149225" y="131762"/>
                      <a:pt x="149225" y="131762"/>
                    </a:cubicBezTo>
                    <a:lnTo>
                      <a:pt x="0" y="139700"/>
                    </a:lnTo>
                    <a:cubicBezTo>
                      <a:pt x="7937" y="138642"/>
                      <a:pt x="151342" y="131762"/>
                      <a:pt x="196850" y="125412"/>
                    </a:cubicBezTo>
                    <a:cubicBezTo>
                      <a:pt x="242358" y="119062"/>
                      <a:pt x="255058" y="119856"/>
                      <a:pt x="273050" y="101600"/>
                    </a:cubicBezTo>
                    <a:cubicBezTo>
                      <a:pt x="291042" y="83344"/>
                      <a:pt x="314854" y="-264"/>
                      <a:pt x="31750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0" name="フリーフォーム: 図形 939">
                <a:extLst>
                  <a:ext uri="{FF2B5EF4-FFF2-40B4-BE49-F238E27FC236}">
                    <a16:creationId xmlns:a16="http://schemas.microsoft.com/office/drawing/2014/main" id="{3DE2BD95-9C12-4049-9949-F605D186999B}"/>
                  </a:ext>
                </a:extLst>
              </p:cNvPr>
              <p:cNvSpPr/>
              <p:nvPr/>
            </p:nvSpPr>
            <p:spPr>
              <a:xfrm>
                <a:off x="8058648" y="1163146"/>
                <a:ext cx="103780" cy="127000"/>
              </a:xfrm>
              <a:custGeom>
                <a:avLst/>
                <a:gdLst>
                  <a:gd name="connsiteX0" fmla="*/ 1090 w 103780"/>
                  <a:gd name="connsiteY0" fmla="*/ 492 h 127000"/>
                  <a:gd name="connsiteX1" fmla="*/ 102690 w 103780"/>
                  <a:gd name="connsiteY1" fmla="*/ 124317 h 127000"/>
                  <a:gd name="connsiteX2" fmla="*/ 51890 w 103780"/>
                  <a:gd name="connsiteY2" fmla="*/ 81454 h 127000"/>
                  <a:gd name="connsiteX3" fmla="*/ 1090 w 103780"/>
                  <a:gd name="connsiteY3" fmla="*/ 492 h 12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80" h="127000">
                    <a:moveTo>
                      <a:pt x="1090" y="492"/>
                    </a:moveTo>
                    <a:cubicBezTo>
                      <a:pt x="9557" y="7636"/>
                      <a:pt x="94223" y="110823"/>
                      <a:pt x="102690" y="124317"/>
                    </a:cubicBezTo>
                    <a:cubicBezTo>
                      <a:pt x="111157" y="137811"/>
                      <a:pt x="68030" y="96800"/>
                      <a:pt x="51890" y="81454"/>
                    </a:cubicBezTo>
                    <a:cubicBezTo>
                      <a:pt x="35750" y="66108"/>
                      <a:pt x="-7377" y="-6652"/>
                      <a:pt x="1090" y="4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1" name="フリーフォーム: 図形 940">
                <a:extLst>
                  <a:ext uri="{FF2B5EF4-FFF2-40B4-BE49-F238E27FC236}">
                    <a16:creationId xmlns:a16="http://schemas.microsoft.com/office/drawing/2014/main" id="{171C9767-7EB2-4173-AD52-4333AD62FC52}"/>
                  </a:ext>
                </a:extLst>
              </p:cNvPr>
              <p:cNvSpPr/>
              <p:nvPr/>
            </p:nvSpPr>
            <p:spPr>
              <a:xfrm>
                <a:off x="8042269" y="1168289"/>
                <a:ext cx="142900" cy="76411"/>
              </a:xfrm>
              <a:custGeom>
                <a:avLst/>
                <a:gdLst>
                  <a:gd name="connsiteX0" fmla="*/ 6 w 142900"/>
                  <a:gd name="connsiteY0" fmla="*/ 111 h 76411"/>
                  <a:gd name="connsiteX1" fmla="*/ 96844 w 142900"/>
                  <a:gd name="connsiteY1" fmla="*/ 41386 h 76411"/>
                  <a:gd name="connsiteX2" fmla="*/ 142881 w 142900"/>
                  <a:gd name="connsiteY2" fmla="*/ 76311 h 76411"/>
                  <a:gd name="connsiteX3" fmla="*/ 101606 w 142900"/>
                  <a:gd name="connsiteY3" fmla="*/ 30274 h 76411"/>
                  <a:gd name="connsiteX4" fmla="*/ 6 w 142900"/>
                  <a:gd name="connsiteY4" fmla="*/ 111 h 76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900" h="76411">
                    <a:moveTo>
                      <a:pt x="6" y="111"/>
                    </a:moveTo>
                    <a:cubicBezTo>
                      <a:pt x="-788" y="1963"/>
                      <a:pt x="73032" y="28686"/>
                      <a:pt x="96844" y="41386"/>
                    </a:cubicBezTo>
                    <a:cubicBezTo>
                      <a:pt x="120657" y="54086"/>
                      <a:pt x="142087" y="78163"/>
                      <a:pt x="142881" y="76311"/>
                    </a:cubicBezTo>
                    <a:cubicBezTo>
                      <a:pt x="143675" y="74459"/>
                      <a:pt x="119862" y="40593"/>
                      <a:pt x="101606" y="30274"/>
                    </a:cubicBezTo>
                    <a:cubicBezTo>
                      <a:pt x="83350" y="19955"/>
                      <a:pt x="800" y="-1741"/>
                      <a:pt x="6" y="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2" name="フリーフォーム: 図形 941">
                <a:extLst>
                  <a:ext uri="{FF2B5EF4-FFF2-40B4-BE49-F238E27FC236}">
                    <a16:creationId xmlns:a16="http://schemas.microsoft.com/office/drawing/2014/main" id="{6ADAA848-D666-4047-BD85-8E4DDDE86017}"/>
                  </a:ext>
                </a:extLst>
              </p:cNvPr>
              <p:cNvSpPr/>
              <p:nvPr/>
            </p:nvSpPr>
            <p:spPr>
              <a:xfrm>
                <a:off x="8195421" y="1129980"/>
                <a:ext cx="48748" cy="120912"/>
              </a:xfrm>
              <a:custGeom>
                <a:avLst/>
                <a:gdLst>
                  <a:gd name="connsiteX0" fmla="*/ 842 w 48748"/>
                  <a:gd name="connsiteY0" fmla="*/ 320 h 120912"/>
                  <a:gd name="connsiteX1" fmla="*/ 48467 w 48748"/>
                  <a:gd name="connsiteY1" fmla="*/ 117795 h 120912"/>
                  <a:gd name="connsiteX2" fmla="*/ 19892 w 48748"/>
                  <a:gd name="connsiteY2" fmla="*/ 82870 h 120912"/>
                  <a:gd name="connsiteX3" fmla="*/ 842 w 48748"/>
                  <a:gd name="connsiteY3" fmla="*/ 320 h 120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48" h="120912">
                    <a:moveTo>
                      <a:pt x="842" y="320"/>
                    </a:moveTo>
                    <a:cubicBezTo>
                      <a:pt x="5604" y="6141"/>
                      <a:pt x="45292" y="104037"/>
                      <a:pt x="48467" y="117795"/>
                    </a:cubicBezTo>
                    <a:cubicBezTo>
                      <a:pt x="51642" y="131553"/>
                      <a:pt x="27036" y="96099"/>
                      <a:pt x="19892" y="82870"/>
                    </a:cubicBezTo>
                    <a:cubicBezTo>
                      <a:pt x="12748" y="69641"/>
                      <a:pt x="-3920" y="-5501"/>
                      <a:pt x="842" y="3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3" name="フリーフォーム: 図形 942">
                <a:extLst>
                  <a:ext uri="{FF2B5EF4-FFF2-40B4-BE49-F238E27FC236}">
                    <a16:creationId xmlns:a16="http://schemas.microsoft.com/office/drawing/2014/main" id="{BBB74E60-1838-4EDE-BA82-AA4AA1874637}"/>
                  </a:ext>
                </a:extLst>
              </p:cNvPr>
              <p:cNvSpPr/>
              <p:nvPr/>
            </p:nvSpPr>
            <p:spPr>
              <a:xfrm>
                <a:off x="8191280" y="1137899"/>
                <a:ext cx="114973" cy="101239"/>
              </a:xfrm>
              <a:custGeom>
                <a:avLst/>
                <a:gdLst>
                  <a:gd name="connsiteX0" fmla="*/ 220 w 114973"/>
                  <a:gd name="connsiteY0" fmla="*/ 339 h 101239"/>
                  <a:gd name="connsiteX1" fmla="*/ 111345 w 114973"/>
                  <a:gd name="connsiteY1" fmla="*/ 98764 h 101239"/>
                  <a:gd name="connsiteX2" fmla="*/ 82770 w 114973"/>
                  <a:gd name="connsiteY2" fmla="*/ 67014 h 101239"/>
                  <a:gd name="connsiteX3" fmla="*/ 220 w 114973"/>
                  <a:gd name="connsiteY3" fmla="*/ 339 h 10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73" h="101239">
                    <a:moveTo>
                      <a:pt x="220" y="339"/>
                    </a:moveTo>
                    <a:cubicBezTo>
                      <a:pt x="4983" y="5631"/>
                      <a:pt x="97587" y="87651"/>
                      <a:pt x="111345" y="98764"/>
                    </a:cubicBezTo>
                    <a:cubicBezTo>
                      <a:pt x="125103" y="109877"/>
                      <a:pt x="96264" y="80772"/>
                      <a:pt x="82770" y="67014"/>
                    </a:cubicBezTo>
                    <a:cubicBezTo>
                      <a:pt x="69276" y="53256"/>
                      <a:pt x="-4543" y="-4953"/>
                      <a:pt x="220" y="3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4" name="フリーフォーム: 図形 943">
                <a:extLst>
                  <a:ext uri="{FF2B5EF4-FFF2-40B4-BE49-F238E27FC236}">
                    <a16:creationId xmlns:a16="http://schemas.microsoft.com/office/drawing/2014/main" id="{568CE1F9-B32D-4284-B503-CBCD73B44972}"/>
                  </a:ext>
                </a:extLst>
              </p:cNvPr>
              <p:cNvSpPr/>
              <p:nvPr/>
            </p:nvSpPr>
            <p:spPr>
              <a:xfrm>
                <a:off x="8129936" y="1239461"/>
                <a:ext cx="144194" cy="270466"/>
              </a:xfrm>
              <a:custGeom>
                <a:avLst/>
                <a:gdLst>
                  <a:gd name="connsiteX0" fmla="*/ 144114 w 144194"/>
                  <a:gd name="connsiteY0" fmla="*/ 19427 h 270466"/>
                  <a:gd name="connsiteX1" fmla="*/ 67914 w 144194"/>
                  <a:gd name="connsiteY1" fmla="*/ 1964 h 270466"/>
                  <a:gd name="connsiteX2" fmla="*/ 9177 w 144194"/>
                  <a:gd name="connsiteY2" fmla="*/ 71814 h 270466"/>
                  <a:gd name="connsiteX3" fmla="*/ 1239 w 144194"/>
                  <a:gd name="connsiteY3" fmla="*/ 128964 h 270466"/>
                  <a:gd name="connsiteX4" fmla="*/ 20289 w 144194"/>
                  <a:gd name="connsiteY4" fmla="*/ 206752 h 270466"/>
                  <a:gd name="connsiteX5" fmla="*/ 23464 w 144194"/>
                  <a:gd name="connsiteY5" fmla="*/ 224214 h 270466"/>
                  <a:gd name="connsiteX6" fmla="*/ 74264 w 144194"/>
                  <a:gd name="connsiteY6" fmla="*/ 270252 h 270466"/>
                  <a:gd name="connsiteX7" fmla="*/ 39339 w 144194"/>
                  <a:gd name="connsiteY7" fmla="*/ 203577 h 270466"/>
                  <a:gd name="connsiteX8" fmla="*/ 20289 w 144194"/>
                  <a:gd name="connsiteY8" fmla="*/ 106739 h 270466"/>
                  <a:gd name="connsiteX9" fmla="*/ 44102 w 144194"/>
                  <a:gd name="connsiteY9" fmla="*/ 51177 h 270466"/>
                  <a:gd name="connsiteX10" fmla="*/ 82202 w 144194"/>
                  <a:gd name="connsiteY10" fmla="*/ 21014 h 270466"/>
                  <a:gd name="connsiteX11" fmla="*/ 144114 w 144194"/>
                  <a:gd name="connsiteY11" fmla="*/ 19427 h 27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4194" h="270466">
                    <a:moveTo>
                      <a:pt x="144114" y="19427"/>
                    </a:moveTo>
                    <a:cubicBezTo>
                      <a:pt x="141733" y="16252"/>
                      <a:pt x="90403" y="-6767"/>
                      <a:pt x="67914" y="1964"/>
                    </a:cubicBezTo>
                    <a:cubicBezTo>
                      <a:pt x="45425" y="10695"/>
                      <a:pt x="20289" y="50647"/>
                      <a:pt x="9177" y="71814"/>
                    </a:cubicBezTo>
                    <a:cubicBezTo>
                      <a:pt x="-1936" y="92981"/>
                      <a:pt x="-613" y="106474"/>
                      <a:pt x="1239" y="128964"/>
                    </a:cubicBezTo>
                    <a:cubicBezTo>
                      <a:pt x="3091" y="151454"/>
                      <a:pt x="16585" y="190877"/>
                      <a:pt x="20289" y="206752"/>
                    </a:cubicBezTo>
                    <a:cubicBezTo>
                      <a:pt x="23993" y="222627"/>
                      <a:pt x="14468" y="213631"/>
                      <a:pt x="23464" y="224214"/>
                    </a:cubicBezTo>
                    <a:cubicBezTo>
                      <a:pt x="32460" y="234797"/>
                      <a:pt x="71618" y="273692"/>
                      <a:pt x="74264" y="270252"/>
                    </a:cubicBezTo>
                    <a:cubicBezTo>
                      <a:pt x="76910" y="266812"/>
                      <a:pt x="48335" y="230829"/>
                      <a:pt x="39339" y="203577"/>
                    </a:cubicBezTo>
                    <a:cubicBezTo>
                      <a:pt x="30343" y="176325"/>
                      <a:pt x="19495" y="132139"/>
                      <a:pt x="20289" y="106739"/>
                    </a:cubicBezTo>
                    <a:cubicBezTo>
                      <a:pt x="21083" y="81339"/>
                      <a:pt x="33783" y="65464"/>
                      <a:pt x="44102" y="51177"/>
                    </a:cubicBezTo>
                    <a:cubicBezTo>
                      <a:pt x="54421" y="36890"/>
                      <a:pt x="68708" y="26041"/>
                      <a:pt x="82202" y="21014"/>
                    </a:cubicBezTo>
                    <a:cubicBezTo>
                      <a:pt x="95696" y="15987"/>
                      <a:pt x="146495" y="22602"/>
                      <a:pt x="144114" y="194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5" name="フリーフォーム: 図形 944">
                <a:extLst>
                  <a:ext uri="{FF2B5EF4-FFF2-40B4-BE49-F238E27FC236}">
                    <a16:creationId xmlns:a16="http://schemas.microsoft.com/office/drawing/2014/main" id="{EA492806-524C-4AF5-94AF-0434B8385070}"/>
                  </a:ext>
                </a:extLst>
              </p:cNvPr>
              <p:cNvSpPr/>
              <p:nvPr/>
            </p:nvSpPr>
            <p:spPr>
              <a:xfrm>
                <a:off x="8240668" y="1257169"/>
                <a:ext cx="119883" cy="57284"/>
              </a:xfrm>
              <a:custGeom>
                <a:avLst/>
                <a:gdLst>
                  <a:gd name="connsiteX0" fmla="*/ 45 w 119883"/>
                  <a:gd name="connsiteY0" fmla="*/ 131 h 57284"/>
                  <a:gd name="connsiteX1" fmla="*/ 63545 w 119883"/>
                  <a:gd name="connsiteY1" fmla="*/ 35056 h 57284"/>
                  <a:gd name="connsiteX2" fmla="*/ 74657 w 119883"/>
                  <a:gd name="connsiteY2" fmla="*/ 57281 h 57284"/>
                  <a:gd name="connsiteX3" fmla="*/ 88945 w 119883"/>
                  <a:gd name="connsiteY3" fmla="*/ 33469 h 57284"/>
                  <a:gd name="connsiteX4" fmla="*/ 119107 w 119883"/>
                  <a:gd name="connsiteY4" fmla="*/ 54106 h 57284"/>
                  <a:gd name="connsiteX5" fmla="*/ 54020 w 119883"/>
                  <a:gd name="connsiteY5" fmla="*/ 23944 h 57284"/>
                  <a:gd name="connsiteX6" fmla="*/ 45 w 119883"/>
                  <a:gd name="connsiteY6" fmla="*/ 131 h 57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883" h="57284">
                    <a:moveTo>
                      <a:pt x="45" y="131"/>
                    </a:moveTo>
                    <a:cubicBezTo>
                      <a:pt x="1632" y="1983"/>
                      <a:pt x="51110" y="25531"/>
                      <a:pt x="63545" y="35056"/>
                    </a:cubicBezTo>
                    <a:cubicBezTo>
                      <a:pt x="75980" y="44581"/>
                      <a:pt x="70424" y="57545"/>
                      <a:pt x="74657" y="57281"/>
                    </a:cubicBezTo>
                    <a:cubicBezTo>
                      <a:pt x="78890" y="57017"/>
                      <a:pt x="81537" y="33998"/>
                      <a:pt x="88945" y="33469"/>
                    </a:cubicBezTo>
                    <a:cubicBezTo>
                      <a:pt x="96353" y="32940"/>
                      <a:pt x="124928" y="55694"/>
                      <a:pt x="119107" y="54106"/>
                    </a:cubicBezTo>
                    <a:cubicBezTo>
                      <a:pt x="113286" y="52519"/>
                      <a:pt x="54020" y="23944"/>
                      <a:pt x="54020" y="23944"/>
                    </a:cubicBezTo>
                    <a:cubicBezTo>
                      <a:pt x="38674" y="16536"/>
                      <a:pt x="-1542" y="-1721"/>
                      <a:pt x="45" y="1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6" name="フリーフォーム: 図形 945">
                <a:extLst>
                  <a:ext uri="{FF2B5EF4-FFF2-40B4-BE49-F238E27FC236}">
                    <a16:creationId xmlns:a16="http://schemas.microsoft.com/office/drawing/2014/main" id="{C525503A-151F-4989-8CF5-ED14F912B75C}"/>
                  </a:ext>
                </a:extLst>
              </p:cNvPr>
              <p:cNvSpPr/>
              <p:nvPr/>
            </p:nvSpPr>
            <p:spPr>
              <a:xfrm>
                <a:off x="8399977" y="1153615"/>
                <a:ext cx="48738" cy="168890"/>
              </a:xfrm>
              <a:custGeom>
                <a:avLst/>
                <a:gdLst>
                  <a:gd name="connsiteX0" fmla="*/ 48698 w 48738"/>
                  <a:gd name="connsiteY0" fmla="*/ 498 h 168890"/>
                  <a:gd name="connsiteX1" fmla="*/ 10598 w 48738"/>
                  <a:gd name="connsiteY1" fmla="*/ 164010 h 168890"/>
                  <a:gd name="connsiteX2" fmla="*/ 2661 w 48738"/>
                  <a:gd name="connsiteY2" fmla="*/ 114798 h 168890"/>
                  <a:gd name="connsiteX3" fmla="*/ 48698 w 48738"/>
                  <a:gd name="connsiteY3" fmla="*/ 498 h 16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38" h="168890">
                    <a:moveTo>
                      <a:pt x="48698" y="498"/>
                    </a:moveTo>
                    <a:cubicBezTo>
                      <a:pt x="50021" y="8700"/>
                      <a:pt x="18271" y="144960"/>
                      <a:pt x="10598" y="164010"/>
                    </a:cubicBezTo>
                    <a:cubicBezTo>
                      <a:pt x="2925" y="183060"/>
                      <a:pt x="-3954" y="142050"/>
                      <a:pt x="2661" y="114798"/>
                    </a:cubicBezTo>
                    <a:cubicBezTo>
                      <a:pt x="9276" y="87546"/>
                      <a:pt x="47375" y="-7704"/>
                      <a:pt x="48698" y="4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7" name="フリーフォーム: 図形 946">
                <a:extLst>
                  <a:ext uri="{FF2B5EF4-FFF2-40B4-BE49-F238E27FC236}">
                    <a16:creationId xmlns:a16="http://schemas.microsoft.com/office/drawing/2014/main" id="{54681856-144D-469C-A1A5-1410FD813C44}"/>
                  </a:ext>
                </a:extLst>
              </p:cNvPr>
              <p:cNvSpPr/>
              <p:nvPr/>
            </p:nvSpPr>
            <p:spPr>
              <a:xfrm>
                <a:off x="8377238" y="1154112"/>
                <a:ext cx="35058" cy="152401"/>
              </a:xfrm>
              <a:custGeom>
                <a:avLst/>
                <a:gdLst>
                  <a:gd name="connsiteX0" fmla="*/ 0 w 35058"/>
                  <a:gd name="connsiteY0" fmla="*/ 152401 h 152401"/>
                  <a:gd name="connsiteX1" fmla="*/ 34925 w 35058"/>
                  <a:gd name="connsiteY1" fmla="*/ 1 h 152401"/>
                  <a:gd name="connsiteX2" fmla="*/ 0 w 35058"/>
                  <a:gd name="connsiteY2" fmla="*/ 152401 h 15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8" h="152401">
                    <a:moveTo>
                      <a:pt x="0" y="152401"/>
                    </a:moveTo>
                    <a:cubicBezTo>
                      <a:pt x="0" y="152401"/>
                      <a:pt x="32279" y="-528"/>
                      <a:pt x="34925" y="1"/>
                    </a:cubicBezTo>
                    <a:cubicBezTo>
                      <a:pt x="37571" y="530"/>
                      <a:pt x="0" y="152401"/>
                      <a:pt x="0" y="1524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8" name="フリーフォーム: 図形 947">
                <a:extLst>
                  <a:ext uri="{FF2B5EF4-FFF2-40B4-BE49-F238E27FC236}">
                    <a16:creationId xmlns:a16="http://schemas.microsoft.com/office/drawing/2014/main" id="{E7EEF4F7-A644-4204-8FA4-0432E6F41ABB}"/>
                  </a:ext>
                </a:extLst>
              </p:cNvPr>
              <p:cNvSpPr/>
              <p:nvPr/>
            </p:nvSpPr>
            <p:spPr>
              <a:xfrm>
                <a:off x="8354199" y="1112881"/>
                <a:ext cx="21727" cy="170231"/>
              </a:xfrm>
              <a:custGeom>
                <a:avLst/>
                <a:gdLst>
                  <a:gd name="connsiteX0" fmla="*/ 11926 w 21727"/>
                  <a:gd name="connsiteY0" fmla="*/ 168232 h 170231"/>
                  <a:gd name="connsiteX1" fmla="*/ 21451 w 21727"/>
                  <a:gd name="connsiteY1" fmla="*/ 1544 h 170231"/>
                  <a:gd name="connsiteX2" fmla="*/ 814 w 21727"/>
                  <a:gd name="connsiteY2" fmla="*/ 88857 h 170231"/>
                  <a:gd name="connsiteX3" fmla="*/ 11926 w 21727"/>
                  <a:gd name="connsiteY3" fmla="*/ 168232 h 170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27" h="170231">
                    <a:moveTo>
                      <a:pt x="11926" y="168232"/>
                    </a:moveTo>
                    <a:cubicBezTo>
                      <a:pt x="15365" y="153680"/>
                      <a:pt x="23303" y="14773"/>
                      <a:pt x="21451" y="1544"/>
                    </a:cubicBezTo>
                    <a:cubicBezTo>
                      <a:pt x="19599" y="-11685"/>
                      <a:pt x="4783" y="63722"/>
                      <a:pt x="814" y="88857"/>
                    </a:cubicBezTo>
                    <a:cubicBezTo>
                      <a:pt x="-3155" y="113992"/>
                      <a:pt x="8487" y="182784"/>
                      <a:pt x="11926" y="1682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9" name="フリーフォーム: 図形 948">
                <a:extLst>
                  <a:ext uri="{FF2B5EF4-FFF2-40B4-BE49-F238E27FC236}">
                    <a16:creationId xmlns:a16="http://schemas.microsoft.com/office/drawing/2014/main" id="{E7504846-A897-476E-B879-9CDA3FDDC2F4}"/>
                  </a:ext>
                </a:extLst>
              </p:cNvPr>
              <p:cNvSpPr/>
              <p:nvPr/>
            </p:nvSpPr>
            <p:spPr>
              <a:xfrm>
                <a:off x="8324606" y="1093224"/>
                <a:ext cx="24463" cy="155769"/>
              </a:xfrm>
              <a:custGeom>
                <a:avLst/>
                <a:gdLst>
                  <a:gd name="connsiteX0" fmla="*/ 20882 w 24463"/>
                  <a:gd name="connsiteY0" fmla="*/ 154551 h 155769"/>
                  <a:gd name="connsiteX1" fmla="*/ 22469 w 24463"/>
                  <a:gd name="connsiteY1" fmla="*/ 2151 h 155769"/>
                  <a:gd name="connsiteX2" fmla="*/ 244 w 24463"/>
                  <a:gd name="connsiteY2" fmla="*/ 70414 h 155769"/>
                  <a:gd name="connsiteX3" fmla="*/ 20882 w 24463"/>
                  <a:gd name="connsiteY3" fmla="*/ 154551 h 155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63" h="155769">
                    <a:moveTo>
                      <a:pt x="20882" y="154551"/>
                    </a:moveTo>
                    <a:cubicBezTo>
                      <a:pt x="24586" y="143174"/>
                      <a:pt x="25909" y="16174"/>
                      <a:pt x="22469" y="2151"/>
                    </a:cubicBezTo>
                    <a:cubicBezTo>
                      <a:pt x="19029" y="-11872"/>
                      <a:pt x="2890" y="46337"/>
                      <a:pt x="244" y="70414"/>
                    </a:cubicBezTo>
                    <a:cubicBezTo>
                      <a:pt x="-2402" y="94491"/>
                      <a:pt x="17178" y="165928"/>
                      <a:pt x="20882" y="1545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0" name="フリーフォーム: 図形 949">
                <a:extLst>
                  <a:ext uri="{FF2B5EF4-FFF2-40B4-BE49-F238E27FC236}">
                    <a16:creationId xmlns:a16="http://schemas.microsoft.com/office/drawing/2014/main" id="{4B13CFFA-6858-471F-9ADA-DF24658C2770}"/>
                  </a:ext>
                </a:extLst>
              </p:cNvPr>
              <p:cNvSpPr/>
              <p:nvPr/>
            </p:nvSpPr>
            <p:spPr>
              <a:xfrm>
                <a:off x="8302291" y="1012508"/>
                <a:ext cx="22219" cy="215801"/>
              </a:xfrm>
              <a:custGeom>
                <a:avLst/>
                <a:gdLst>
                  <a:gd name="connsiteX0" fmla="*/ 17797 w 22219"/>
                  <a:gd name="connsiteY0" fmla="*/ 213042 h 215801"/>
                  <a:gd name="connsiteX1" fmla="*/ 20972 w 22219"/>
                  <a:gd name="connsiteY1" fmla="*/ 1905 h 215801"/>
                  <a:gd name="connsiteX2" fmla="*/ 334 w 22219"/>
                  <a:gd name="connsiteY2" fmla="*/ 114617 h 215801"/>
                  <a:gd name="connsiteX3" fmla="*/ 17797 w 22219"/>
                  <a:gd name="connsiteY3" fmla="*/ 213042 h 215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219" h="215801">
                    <a:moveTo>
                      <a:pt x="17797" y="213042"/>
                    </a:moveTo>
                    <a:cubicBezTo>
                      <a:pt x="21237" y="194257"/>
                      <a:pt x="23882" y="18309"/>
                      <a:pt x="20972" y="1905"/>
                    </a:cubicBezTo>
                    <a:cubicBezTo>
                      <a:pt x="18062" y="-14499"/>
                      <a:pt x="3244" y="79428"/>
                      <a:pt x="334" y="114617"/>
                    </a:cubicBezTo>
                    <a:cubicBezTo>
                      <a:pt x="-2576" y="149806"/>
                      <a:pt x="14357" y="231827"/>
                      <a:pt x="17797" y="2130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1" name="フリーフォーム: 図形 950">
                <a:extLst>
                  <a:ext uri="{FF2B5EF4-FFF2-40B4-BE49-F238E27FC236}">
                    <a16:creationId xmlns:a16="http://schemas.microsoft.com/office/drawing/2014/main" id="{3D94AAD0-28F9-446E-8B33-DA09E6737C26}"/>
                  </a:ext>
                </a:extLst>
              </p:cNvPr>
              <p:cNvSpPr/>
              <p:nvPr/>
            </p:nvSpPr>
            <p:spPr>
              <a:xfrm>
                <a:off x="8267655" y="970297"/>
                <a:ext cx="18685" cy="243397"/>
              </a:xfrm>
              <a:custGeom>
                <a:avLst/>
                <a:gdLst>
                  <a:gd name="connsiteX0" fmla="*/ 17508 w 18685"/>
                  <a:gd name="connsiteY0" fmla="*/ 242553 h 243397"/>
                  <a:gd name="connsiteX1" fmla="*/ 15920 w 18685"/>
                  <a:gd name="connsiteY1" fmla="*/ 7603 h 243397"/>
                  <a:gd name="connsiteX2" fmla="*/ 6395 w 18685"/>
                  <a:gd name="connsiteY2" fmla="*/ 59991 h 243397"/>
                  <a:gd name="connsiteX3" fmla="*/ 45 w 18685"/>
                  <a:gd name="connsiteY3" fmla="*/ 85391 h 243397"/>
                  <a:gd name="connsiteX4" fmla="*/ 17508 w 18685"/>
                  <a:gd name="connsiteY4" fmla="*/ 242553 h 24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85" h="243397">
                    <a:moveTo>
                      <a:pt x="17508" y="242553"/>
                    </a:moveTo>
                    <a:cubicBezTo>
                      <a:pt x="20154" y="229588"/>
                      <a:pt x="17772" y="38030"/>
                      <a:pt x="15920" y="7603"/>
                    </a:cubicBezTo>
                    <a:cubicBezTo>
                      <a:pt x="14068" y="-22824"/>
                      <a:pt x="9041" y="47026"/>
                      <a:pt x="6395" y="59991"/>
                    </a:cubicBezTo>
                    <a:cubicBezTo>
                      <a:pt x="3749" y="72956"/>
                      <a:pt x="-484" y="55493"/>
                      <a:pt x="45" y="85391"/>
                    </a:cubicBezTo>
                    <a:cubicBezTo>
                      <a:pt x="574" y="115289"/>
                      <a:pt x="14862" y="255518"/>
                      <a:pt x="17508" y="2425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2" name="フリーフォーム: 図形 951">
                <a:extLst>
                  <a:ext uri="{FF2B5EF4-FFF2-40B4-BE49-F238E27FC236}">
                    <a16:creationId xmlns:a16="http://schemas.microsoft.com/office/drawing/2014/main" id="{AA0F6D4C-A0DF-4262-B730-3CABF285DCE8}"/>
                  </a:ext>
                </a:extLst>
              </p:cNvPr>
              <p:cNvSpPr/>
              <p:nvPr/>
            </p:nvSpPr>
            <p:spPr>
              <a:xfrm>
                <a:off x="8220720" y="972883"/>
                <a:ext cx="51743" cy="218547"/>
              </a:xfrm>
              <a:custGeom>
                <a:avLst/>
                <a:gdLst>
                  <a:gd name="connsiteX0" fmla="*/ 51743 w 51743"/>
                  <a:gd name="connsiteY0" fmla="*/ 217742 h 218547"/>
                  <a:gd name="connsiteX1" fmla="*/ 4118 w 51743"/>
                  <a:gd name="connsiteY1" fmla="*/ 5017 h 218547"/>
                  <a:gd name="connsiteX2" fmla="*/ 4118 w 51743"/>
                  <a:gd name="connsiteY2" fmla="*/ 76455 h 218547"/>
                  <a:gd name="connsiteX3" fmla="*/ 51743 w 51743"/>
                  <a:gd name="connsiteY3" fmla="*/ 217742 h 21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43" h="218547">
                    <a:moveTo>
                      <a:pt x="51743" y="217742"/>
                    </a:moveTo>
                    <a:cubicBezTo>
                      <a:pt x="51743" y="205836"/>
                      <a:pt x="12055" y="28565"/>
                      <a:pt x="4118" y="5017"/>
                    </a:cubicBezTo>
                    <a:cubicBezTo>
                      <a:pt x="-3819" y="-18531"/>
                      <a:pt x="1737" y="46822"/>
                      <a:pt x="4118" y="76455"/>
                    </a:cubicBezTo>
                    <a:cubicBezTo>
                      <a:pt x="6499" y="106088"/>
                      <a:pt x="51743" y="229648"/>
                      <a:pt x="51743" y="2177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3" name="フリーフォーム: 図形 952">
                <a:extLst>
                  <a:ext uri="{FF2B5EF4-FFF2-40B4-BE49-F238E27FC236}">
                    <a16:creationId xmlns:a16="http://schemas.microsoft.com/office/drawing/2014/main" id="{3BA4FB16-D14D-4F4E-A395-CB6C510537A5}"/>
                  </a:ext>
                </a:extLst>
              </p:cNvPr>
              <p:cNvSpPr/>
              <p:nvPr/>
            </p:nvSpPr>
            <p:spPr>
              <a:xfrm>
                <a:off x="8171569" y="967945"/>
                <a:ext cx="50327" cy="197280"/>
              </a:xfrm>
              <a:custGeom>
                <a:avLst/>
                <a:gdLst>
                  <a:gd name="connsiteX0" fmla="*/ 50094 w 50327"/>
                  <a:gd name="connsiteY0" fmla="*/ 197280 h 197280"/>
                  <a:gd name="connsiteX1" fmla="*/ 19931 w 50327"/>
                  <a:gd name="connsiteY1" fmla="*/ 78218 h 197280"/>
                  <a:gd name="connsiteX2" fmla="*/ 2469 w 50327"/>
                  <a:gd name="connsiteY2" fmla="*/ 430 h 197280"/>
                  <a:gd name="connsiteX3" fmla="*/ 2469 w 50327"/>
                  <a:gd name="connsiteY3" fmla="*/ 44880 h 197280"/>
                  <a:gd name="connsiteX4" fmla="*/ 2469 w 50327"/>
                  <a:gd name="connsiteY4" fmla="*/ 76630 h 197280"/>
                  <a:gd name="connsiteX5" fmla="*/ 50094 w 50327"/>
                  <a:gd name="connsiteY5" fmla="*/ 197280 h 1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327" h="197280">
                    <a:moveTo>
                      <a:pt x="50094" y="197280"/>
                    </a:moveTo>
                    <a:cubicBezTo>
                      <a:pt x="53004" y="197545"/>
                      <a:pt x="27868" y="111026"/>
                      <a:pt x="19931" y="78218"/>
                    </a:cubicBezTo>
                    <a:cubicBezTo>
                      <a:pt x="11994" y="45410"/>
                      <a:pt x="5379" y="5986"/>
                      <a:pt x="2469" y="430"/>
                    </a:cubicBezTo>
                    <a:cubicBezTo>
                      <a:pt x="-441" y="-5126"/>
                      <a:pt x="2469" y="44880"/>
                      <a:pt x="2469" y="44880"/>
                    </a:cubicBezTo>
                    <a:cubicBezTo>
                      <a:pt x="2469" y="57580"/>
                      <a:pt x="-3087" y="54670"/>
                      <a:pt x="2469" y="76630"/>
                    </a:cubicBezTo>
                    <a:cubicBezTo>
                      <a:pt x="8025" y="98590"/>
                      <a:pt x="47184" y="197015"/>
                      <a:pt x="50094" y="1972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4" name="フリーフォーム: 図形 953">
                <a:extLst>
                  <a:ext uri="{FF2B5EF4-FFF2-40B4-BE49-F238E27FC236}">
                    <a16:creationId xmlns:a16="http://schemas.microsoft.com/office/drawing/2014/main" id="{81181BE2-33FC-4E3D-8D21-0C3AFE0422CB}"/>
                  </a:ext>
                </a:extLst>
              </p:cNvPr>
              <p:cNvSpPr/>
              <p:nvPr/>
            </p:nvSpPr>
            <p:spPr>
              <a:xfrm>
                <a:off x="8106727" y="979360"/>
                <a:ext cx="119888" cy="241517"/>
              </a:xfrm>
              <a:custGeom>
                <a:avLst/>
                <a:gdLst>
                  <a:gd name="connsiteX0" fmla="*/ 119698 w 119888"/>
                  <a:gd name="connsiteY0" fmla="*/ 241428 h 241517"/>
                  <a:gd name="connsiteX1" fmla="*/ 45086 w 119888"/>
                  <a:gd name="connsiteY1" fmla="*/ 109665 h 241517"/>
                  <a:gd name="connsiteX2" fmla="*/ 3811 w 119888"/>
                  <a:gd name="connsiteY2" fmla="*/ 1715 h 241517"/>
                  <a:gd name="connsiteX3" fmla="*/ 3811 w 119888"/>
                  <a:gd name="connsiteY3" fmla="*/ 49340 h 241517"/>
                  <a:gd name="connsiteX4" fmla="*/ 21273 w 119888"/>
                  <a:gd name="connsiteY4" fmla="*/ 128715 h 241517"/>
                  <a:gd name="connsiteX5" fmla="*/ 119698 w 119888"/>
                  <a:gd name="connsiteY5" fmla="*/ 241428 h 24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88" h="241517">
                    <a:moveTo>
                      <a:pt x="119698" y="241428"/>
                    </a:moveTo>
                    <a:cubicBezTo>
                      <a:pt x="123667" y="238253"/>
                      <a:pt x="64400" y="149617"/>
                      <a:pt x="45086" y="109665"/>
                    </a:cubicBezTo>
                    <a:cubicBezTo>
                      <a:pt x="25772" y="69713"/>
                      <a:pt x="10690" y="11769"/>
                      <a:pt x="3811" y="1715"/>
                    </a:cubicBezTo>
                    <a:cubicBezTo>
                      <a:pt x="-3068" y="-8339"/>
                      <a:pt x="901" y="28173"/>
                      <a:pt x="3811" y="49340"/>
                    </a:cubicBezTo>
                    <a:cubicBezTo>
                      <a:pt x="6721" y="70507"/>
                      <a:pt x="2488" y="95378"/>
                      <a:pt x="21273" y="128715"/>
                    </a:cubicBezTo>
                    <a:cubicBezTo>
                      <a:pt x="40058" y="162052"/>
                      <a:pt x="115729" y="244603"/>
                      <a:pt x="119698" y="2414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5" name="フリーフォーム: 図形 954">
                <a:extLst>
                  <a:ext uri="{FF2B5EF4-FFF2-40B4-BE49-F238E27FC236}">
                    <a16:creationId xmlns:a16="http://schemas.microsoft.com/office/drawing/2014/main" id="{9153DFDC-B4CC-43B6-B4D7-F261E6BF80D3}"/>
                  </a:ext>
                </a:extLst>
              </p:cNvPr>
              <p:cNvSpPr/>
              <p:nvPr/>
            </p:nvSpPr>
            <p:spPr>
              <a:xfrm>
                <a:off x="8024396" y="945154"/>
                <a:ext cx="202293" cy="310947"/>
              </a:xfrm>
              <a:custGeom>
                <a:avLst/>
                <a:gdLst>
                  <a:gd name="connsiteX0" fmla="*/ 200442 w 202293"/>
                  <a:gd name="connsiteY0" fmla="*/ 308971 h 310947"/>
                  <a:gd name="connsiteX1" fmla="*/ 133767 w 202293"/>
                  <a:gd name="connsiteY1" fmla="*/ 213721 h 310947"/>
                  <a:gd name="connsiteX2" fmla="*/ 5179 w 202293"/>
                  <a:gd name="connsiteY2" fmla="*/ 5759 h 310947"/>
                  <a:gd name="connsiteX3" fmla="*/ 28992 w 202293"/>
                  <a:gd name="connsiteY3" fmla="*/ 64496 h 310947"/>
                  <a:gd name="connsiteX4" fmla="*/ 63917 w 202293"/>
                  <a:gd name="connsiteY4" fmla="*/ 132759 h 310947"/>
                  <a:gd name="connsiteX5" fmla="*/ 200442 w 202293"/>
                  <a:gd name="connsiteY5" fmla="*/ 308971 h 310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293" h="310947">
                    <a:moveTo>
                      <a:pt x="200442" y="308971"/>
                    </a:moveTo>
                    <a:cubicBezTo>
                      <a:pt x="212084" y="322465"/>
                      <a:pt x="166311" y="264256"/>
                      <a:pt x="133767" y="213721"/>
                    </a:cubicBezTo>
                    <a:cubicBezTo>
                      <a:pt x="101223" y="163186"/>
                      <a:pt x="22641" y="30630"/>
                      <a:pt x="5179" y="5759"/>
                    </a:cubicBezTo>
                    <a:cubicBezTo>
                      <a:pt x="-12283" y="-19112"/>
                      <a:pt x="19202" y="43329"/>
                      <a:pt x="28992" y="64496"/>
                    </a:cubicBezTo>
                    <a:cubicBezTo>
                      <a:pt x="38782" y="85663"/>
                      <a:pt x="39046" y="93601"/>
                      <a:pt x="63917" y="132759"/>
                    </a:cubicBezTo>
                    <a:cubicBezTo>
                      <a:pt x="88788" y="171917"/>
                      <a:pt x="188800" y="295477"/>
                      <a:pt x="200442" y="3089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6" name="フリーフォーム: 図形 955">
                <a:extLst>
                  <a:ext uri="{FF2B5EF4-FFF2-40B4-BE49-F238E27FC236}">
                    <a16:creationId xmlns:a16="http://schemas.microsoft.com/office/drawing/2014/main" id="{3D9932F8-AEAD-489D-8BAD-E5703C89786A}"/>
                  </a:ext>
                </a:extLst>
              </p:cNvPr>
              <p:cNvSpPr/>
              <p:nvPr/>
            </p:nvSpPr>
            <p:spPr>
              <a:xfrm>
                <a:off x="7991213" y="979392"/>
                <a:ext cx="154479" cy="229267"/>
              </a:xfrm>
              <a:custGeom>
                <a:avLst/>
                <a:gdLst>
                  <a:gd name="connsiteX0" fmla="*/ 154250 w 154479"/>
                  <a:gd name="connsiteY0" fmla="*/ 228696 h 229267"/>
                  <a:gd name="connsiteX1" fmla="*/ 49475 w 154479"/>
                  <a:gd name="connsiteY1" fmla="*/ 103283 h 229267"/>
                  <a:gd name="connsiteX2" fmla="*/ 262 w 154479"/>
                  <a:gd name="connsiteY2" fmla="*/ 96 h 229267"/>
                  <a:gd name="connsiteX3" fmla="*/ 32012 w 154479"/>
                  <a:gd name="connsiteY3" fmla="*/ 85821 h 229267"/>
                  <a:gd name="connsiteX4" fmla="*/ 76462 w 154479"/>
                  <a:gd name="connsiteY4" fmla="*/ 147733 h 229267"/>
                  <a:gd name="connsiteX5" fmla="*/ 154250 w 154479"/>
                  <a:gd name="connsiteY5" fmla="*/ 228696 h 22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479" h="229267">
                    <a:moveTo>
                      <a:pt x="154250" y="228696"/>
                    </a:moveTo>
                    <a:cubicBezTo>
                      <a:pt x="149752" y="221288"/>
                      <a:pt x="75140" y="141383"/>
                      <a:pt x="49475" y="103283"/>
                    </a:cubicBezTo>
                    <a:cubicBezTo>
                      <a:pt x="23810" y="65183"/>
                      <a:pt x="3172" y="3006"/>
                      <a:pt x="262" y="96"/>
                    </a:cubicBezTo>
                    <a:cubicBezTo>
                      <a:pt x="-2649" y="-2814"/>
                      <a:pt x="19312" y="61215"/>
                      <a:pt x="32012" y="85821"/>
                    </a:cubicBezTo>
                    <a:cubicBezTo>
                      <a:pt x="44712" y="110427"/>
                      <a:pt x="57147" y="126037"/>
                      <a:pt x="76462" y="147733"/>
                    </a:cubicBezTo>
                    <a:cubicBezTo>
                      <a:pt x="95777" y="169429"/>
                      <a:pt x="158748" y="236104"/>
                      <a:pt x="154250" y="2286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7" name="フリーフォーム: 図形 956">
                <a:extLst>
                  <a:ext uri="{FF2B5EF4-FFF2-40B4-BE49-F238E27FC236}">
                    <a16:creationId xmlns:a16="http://schemas.microsoft.com/office/drawing/2014/main" id="{CDC6B893-787D-43E8-AF89-700F0E3BA86B}"/>
                  </a:ext>
                </a:extLst>
              </p:cNvPr>
              <p:cNvSpPr/>
              <p:nvPr/>
            </p:nvSpPr>
            <p:spPr>
              <a:xfrm>
                <a:off x="7949874" y="1114328"/>
                <a:ext cx="144499" cy="112045"/>
              </a:xfrm>
              <a:custGeom>
                <a:avLst/>
                <a:gdLst>
                  <a:gd name="connsiteX0" fmla="*/ 326 w 144499"/>
                  <a:gd name="connsiteY0" fmla="*/ 1685 h 112045"/>
                  <a:gd name="connsiteX1" fmla="*/ 140026 w 144499"/>
                  <a:gd name="connsiteY1" fmla="*/ 111222 h 112045"/>
                  <a:gd name="connsiteX2" fmla="*/ 101926 w 144499"/>
                  <a:gd name="connsiteY2" fmla="*/ 49310 h 112045"/>
                  <a:gd name="connsiteX3" fmla="*/ 326 w 144499"/>
                  <a:gd name="connsiteY3" fmla="*/ 1685 h 11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499" h="112045">
                    <a:moveTo>
                      <a:pt x="326" y="1685"/>
                    </a:moveTo>
                    <a:cubicBezTo>
                      <a:pt x="6676" y="12004"/>
                      <a:pt x="123093" y="103285"/>
                      <a:pt x="140026" y="111222"/>
                    </a:cubicBezTo>
                    <a:cubicBezTo>
                      <a:pt x="156959" y="119159"/>
                      <a:pt x="121770" y="67566"/>
                      <a:pt x="101926" y="49310"/>
                    </a:cubicBezTo>
                    <a:cubicBezTo>
                      <a:pt x="82082" y="31054"/>
                      <a:pt x="-6024" y="-8634"/>
                      <a:pt x="326" y="16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8" name="フリーフォーム: 図形 957">
                <a:extLst>
                  <a:ext uri="{FF2B5EF4-FFF2-40B4-BE49-F238E27FC236}">
                    <a16:creationId xmlns:a16="http://schemas.microsoft.com/office/drawing/2014/main" id="{E269F87B-2DB3-4599-AC21-173CDFC352CA}"/>
                  </a:ext>
                </a:extLst>
              </p:cNvPr>
              <p:cNvSpPr/>
              <p:nvPr/>
            </p:nvSpPr>
            <p:spPr>
              <a:xfrm>
                <a:off x="7932216" y="1116438"/>
                <a:ext cx="207148" cy="164845"/>
              </a:xfrm>
              <a:custGeom>
                <a:avLst/>
                <a:gdLst>
                  <a:gd name="connsiteX0" fmla="*/ 522 w 207148"/>
                  <a:gd name="connsiteY0" fmla="*/ 1162 h 164845"/>
                  <a:gd name="connsiteX1" fmla="*/ 113234 w 207148"/>
                  <a:gd name="connsiteY1" fmla="*/ 121812 h 164845"/>
                  <a:gd name="connsiteX2" fmla="*/ 206897 w 207148"/>
                  <a:gd name="connsiteY2" fmla="*/ 164675 h 164845"/>
                  <a:gd name="connsiteX3" fmla="*/ 138634 w 207148"/>
                  <a:gd name="connsiteY3" fmla="*/ 109112 h 164845"/>
                  <a:gd name="connsiteX4" fmla="*/ 73547 w 207148"/>
                  <a:gd name="connsiteY4" fmla="*/ 63075 h 164845"/>
                  <a:gd name="connsiteX5" fmla="*/ 522 w 207148"/>
                  <a:gd name="connsiteY5" fmla="*/ 1162 h 1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148" h="164845">
                    <a:moveTo>
                      <a:pt x="522" y="1162"/>
                    </a:moveTo>
                    <a:cubicBezTo>
                      <a:pt x="7136" y="10951"/>
                      <a:pt x="78838" y="94560"/>
                      <a:pt x="113234" y="121812"/>
                    </a:cubicBezTo>
                    <a:cubicBezTo>
                      <a:pt x="147630" y="149064"/>
                      <a:pt x="202664" y="166792"/>
                      <a:pt x="206897" y="164675"/>
                    </a:cubicBezTo>
                    <a:cubicBezTo>
                      <a:pt x="211130" y="162558"/>
                      <a:pt x="160859" y="126045"/>
                      <a:pt x="138634" y="109112"/>
                    </a:cubicBezTo>
                    <a:cubicBezTo>
                      <a:pt x="116409" y="92179"/>
                      <a:pt x="95243" y="80008"/>
                      <a:pt x="73547" y="63075"/>
                    </a:cubicBezTo>
                    <a:cubicBezTo>
                      <a:pt x="51851" y="46142"/>
                      <a:pt x="-6092" y="-8627"/>
                      <a:pt x="522" y="1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9" name="フリーフォーム: 図形 958">
                <a:extLst>
                  <a:ext uri="{FF2B5EF4-FFF2-40B4-BE49-F238E27FC236}">
                    <a16:creationId xmlns:a16="http://schemas.microsoft.com/office/drawing/2014/main" id="{56DD2DA7-CA77-49C7-AE77-0411B600D858}"/>
                  </a:ext>
                </a:extLst>
              </p:cNvPr>
              <p:cNvSpPr/>
              <p:nvPr/>
            </p:nvSpPr>
            <p:spPr>
              <a:xfrm>
                <a:off x="7963791" y="1209194"/>
                <a:ext cx="186292" cy="100076"/>
              </a:xfrm>
              <a:custGeom>
                <a:avLst/>
                <a:gdLst>
                  <a:gd name="connsiteX0" fmla="*/ 184847 w 186292"/>
                  <a:gd name="connsiteY0" fmla="*/ 98906 h 100076"/>
                  <a:gd name="connsiteX1" fmla="*/ 83247 w 186292"/>
                  <a:gd name="connsiteY1" fmla="*/ 51281 h 100076"/>
                  <a:gd name="connsiteX2" fmla="*/ 2284 w 186292"/>
                  <a:gd name="connsiteY2" fmla="*/ 481 h 100076"/>
                  <a:gd name="connsiteX3" fmla="*/ 184847 w 186292"/>
                  <a:gd name="connsiteY3" fmla="*/ 98906 h 100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292" h="100076">
                    <a:moveTo>
                      <a:pt x="184847" y="98906"/>
                    </a:moveTo>
                    <a:cubicBezTo>
                      <a:pt x="198341" y="107373"/>
                      <a:pt x="113674" y="67685"/>
                      <a:pt x="83247" y="51281"/>
                    </a:cubicBezTo>
                    <a:cubicBezTo>
                      <a:pt x="52820" y="34877"/>
                      <a:pt x="-13062" y="-4811"/>
                      <a:pt x="2284" y="481"/>
                    </a:cubicBezTo>
                    <a:cubicBezTo>
                      <a:pt x="17630" y="5773"/>
                      <a:pt x="171353" y="90439"/>
                      <a:pt x="184847" y="989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0" name="フリーフォーム: 図形 959">
                <a:extLst>
                  <a:ext uri="{FF2B5EF4-FFF2-40B4-BE49-F238E27FC236}">
                    <a16:creationId xmlns:a16="http://schemas.microsoft.com/office/drawing/2014/main" id="{6A245788-CC21-462E-8670-8DD9D9C8C3E5}"/>
                  </a:ext>
                </a:extLst>
              </p:cNvPr>
              <p:cNvSpPr/>
              <p:nvPr/>
            </p:nvSpPr>
            <p:spPr>
              <a:xfrm>
                <a:off x="7941874" y="1252056"/>
                <a:ext cx="204351" cy="73745"/>
              </a:xfrm>
              <a:custGeom>
                <a:avLst/>
                <a:gdLst>
                  <a:gd name="connsiteX0" fmla="*/ 202001 w 204351"/>
                  <a:gd name="connsiteY0" fmla="*/ 73507 h 73745"/>
                  <a:gd name="connsiteX1" fmla="*/ 1976 w 204351"/>
                  <a:gd name="connsiteY1" fmla="*/ 2069 h 73745"/>
                  <a:gd name="connsiteX2" fmla="*/ 105164 w 204351"/>
                  <a:gd name="connsiteY2" fmla="*/ 24294 h 73745"/>
                  <a:gd name="connsiteX3" fmla="*/ 202001 w 204351"/>
                  <a:gd name="connsiteY3" fmla="*/ 73507 h 73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351" h="73745">
                    <a:moveTo>
                      <a:pt x="202001" y="73507"/>
                    </a:moveTo>
                    <a:cubicBezTo>
                      <a:pt x="184803" y="69803"/>
                      <a:pt x="18115" y="10271"/>
                      <a:pt x="1976" y="2069"/>
                    </a:cubicBezTo>
                    <a:cubicBezTo>
                      <a:pt x="-14163" y="-6133"/>
                      <a:pt x="72885" y="11859"/>
                      <a:pt x="105164" y="24294"/>
                    </a:cubicBezTo>
                    <a:cubicBezTo>
                      <a:pt x="137443" y="36729"/>
                      <a:pt x="219199" y="77211"/>
                      <a:pt x="202001" y="735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1" name="フリーフォーム: 図形 960">
                <a:extLst>
                  <a:ext uri="{FF2B5EF4-FFF2-40B4-BE49-F238E27FC236}">
                    <a16:creationId xmlns:a16="http://schemas.microsoft.com/office/drawing/2014/main" id="{B8FFA990-A8C4-4537-9843-CE596EDB26DA}"/>
                  </a:ext>
                </a:extLst>
              </p:cNvPr>
              <p:cNvSpPr/>
              <p:nvPr/>
            </p:nvSpPr>
            <p:spPr>
              <a:xfrm>
                <a:off x="7913652" y="1269835"/>
                <a:ext cx="230279" cy="95612"/>
              </a:xfrm>
              <a:custGeom>
                <a:avLst/>
                <a:gdLst>
                  <a:gd name="connsiteX0" fmla="*/ 230223 w 230279"/>
                  <a:gd name="connsiteY0" fmla="*/ 95415 h 95612"/>
                  <a:gd name="connsiteX1" fmla="*/ 136561 w 230279"/>
                  <a:gd name="connsiteY1" fmla="*/ 43028 h 95612"/>
                  <a:gd name="connsiteX2" fmla="*/ 36 w 230279"/>
                  <a:gd name="connsiteY2" fmla="*/ 165 h 95612"/>
                  <a:gd name="connsiteX3" fmla="*/ 123861 w 230279"/>
                  <a:gd name="connsiteY3" fmla="*/ 58903 h 95612"/>
                  <a:gd name="connsiteX4" fmla="*/ 230223 w 230279"/>
                  <a:gd name="connsiteY4" fmla="*/ 95415 h 9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279" h="95612">
                    <a:moveTo>
                      <a:pt x="230223" y="95415"/>
                    </a:moveTo>
                    <a:cubicBezTo>
                      <a:pt x="232340" y="92769"/>
                      <a:pt x="174925" y="58903"/>
                      <a:pt x="136561" y="43028"/>
                    </a:cubicBezTo>
                    <a:cubicBezTo>
                      <a:pt x="98197" y="27153"/>
                      <a:pt x="2153" y="-2481"/>
                      <a:pt x="36" y="165"/>
                    </a:cubicBezTo>
                    <a:cubicBezTo>
                      <a:pt x="-2081" y="2811"/>
                      <a:pt x="89465" y="44351"/>
                      <a:pt x="123861" y="58903"/>
                    </a:cubicBezTo>
                    <a:cubicBezTo>
                      <a:pt x="158257" y="73455"/>
                      <a:pt x="228106" y="98061"/>
                      <a:pt x="230223" y="954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2" name="フリーフォーム: 図形 961">
                <a:extLst>
                  <a:ext uri="{FF2B5EF4-FFF2-40B4-BE49-F238E27FC236}">
                    <a16:creationId xmlns:a16="http://schemas.microsoft.com/office/drawing/2014/main" id="{1BF3EBC3-2315-4FA4-9F62-F64F4D4FE261}"/>
                  </a:ext>
                </a:extLst>
              </p:cNvPr>
              <p:cNvSpPr/>
              <p:nvPr/>
            </p:nvSpPr>
            <p:spPr>
              <a:xfrm>
                <a:off x="7972727" y="1341549"/>
                <a:ext cx="177479" cy="25000"/>
              </a:xfrm>
              <a:custGeom>
                <a:avLst/>
                <a:gdLst>
                  <a:gd name="connsiteX0" fmla="*/ 2873 w 177479"/>
                  <a:gd name="connsiteY0" fmla="*/ 23701 h 25000"/>
                  <a:gd name="connsiteX1" fmla="*/ 172736 w 177479"/>
                  <a:gd name="connsiteY1" fmla="*/ 20526 h 25000"/>
                  <a:gd name="connsiteX2" fmla="*/ 125111 w 177479"/>
                  <a:gd name="connsiteY2" fmla="*/ 1476 h 25000"/>
                  <a:gd name="connsiteX3" fmla="*/ 69548 w 177479"/>
                  <a:gd name="connsiteY3" fmla="*/ 3064 h 25000"/>
                  <a:gd name="connsiteX4" fmla="*/ 2873 w 177479"/>
                  <a:gd name="connsiteY4" fmla="*/ 23701 h 25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79" h="25000">
                    <a:moveTo>
                      <a:pt x="2873" y="23701"/>
                    </a:moveTo>
                    <a:cubicBezTo>
                      <a:pt x="20071" y="26611"/>
                      <a:pt x="152363" y="24230"/>
                      <a:pt x="172736" y="20526"/>
                    </a:cubicBezTo>
                    <a:cubicBezTo>
                      <a:pt x="193109" y="16822"/>
                      <a:pt x="142309" y="4386"/>
                      <a:pt x="125111" y="1476"/>
                    </a:cubicBezTo>
                    <a:cubicBezTo>
                      <a:pt x="107913" y="-1434"/>
                      <a:pt x="88598" y="418"/>
                      <a:pt x="69548" y="3064"/>
                    </a:cubicBezTo>
                    <a:cubicBezTo>
                      <a:pt x="50498" y="5710"/>
                      <a:pt x="-14325" y="20791"/>
                      <a:pt x="2873" y="23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3" name="フリーフォーム: 図形 962">
                <a:extLst>
                  <a:ext uri="{FF2B5EF4-FFF2-40B4-BE49-F238E27FC236}">
                    <a16:creationId xmlns:a16="http://schemas.microsoft.com/office/drawing/2014/main" id="{315BB0C4-CC02-46E2-80CA-4F7BDC80AE0C}"/>
                  </a:ext>
                </a:extLst>
              </p:cNvPr>
              <p:cNvSpPr/>
              <p:nvPr/>
            </p:nvSpPr>
            <p:spPr>
              <a:xfrm>
                <a:off x="7994416" y="1404817"/>
                <a:ext cx="161583" cy="35969"/>
              </a:xfrm>
              <a:custGeom>
                <a:avLst/>
                <a:gdLst>
                  <a:gd name="connsiteX0" fmla="*/ 234 w 161583"/>
                  <a:gd name="connsiteY0" fmla="*/ 35046 h 35969"/>
                  <a:gd name="connsiteX1" fmla="*/ 157397 w 161583"/>
                  <a:gd name="connsiteY1" fmla="*/ 23933 h 35969"/>
                  <a:gd name="connsiteX2" fmla="*/ 112947 w 161583"/>
                  <a:gd name="connsiteY2" fmla="*/ 3296 h 35969"/>
                  <a:gd name="connsiteX3" fmla="*/ 76434 w 161583"/>
                  <a:gd name="connsiteY3" fmla="*/ 4883 h 35969"/>
                  <a:gd name="connsiteX4" fmla="*/ 120884 w 161583"/>
                  <a:gd name="connsiteY4" fmla="*/ 121 h 35969"/>
                  <a:gd name="connsiteX5" fmla="*/ 234 w 161583"/>
                  <a:gd name="connsiteY5" fmla="*/ 35046 h 3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583" h="35969">
                    <a:moveTo>
                      <a:pt x="234" y="35046"/>
                    </a:moveTo>
                    <a:cubicBezTo>
                      <a:pt x="6319" y="39015"/>
                      <a:pt x="138612" y="29225"/>
                      <a:pt x="157397" y="23933"/>
                    </a:cubicBezTo>
                    <a:cubicBezTo>
                      <a:pt x="176183" y="18641"/>
                      <a:pt x="126441" y="6471"/>
                      <a:pt x="112947" y="3296"/>
                    </a:cubicBezTo>
                    <a:cubicBezTo>
                      <a:pt x="99453" y="121"/>
                      <a:pt x="75111" y="5412"/>
                      <a:pt x="76434" y="4883"/>
                    </a:cubicBezTo>
                    <a:cubicBezTo>
                      <a:pt x="77757" y="4354"/>
                      <a:pt x="133319" y="2502"/>
                      <a:pt x="120884" y="121"/>
                    </a:cubicBezTo>
                    <a:cubicBezTo>
                      <a:pt x="108449" y="-2260"/>
                      <a:pt x="-5851" y="31077"/>
                      <a:pt x="234" y="350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4" name="フリーフォーム: 図形 963">
                <a:extLst>
                  <a:ext uri="{FF2B5EF4-FFF2-40B4-BE49-F238E27FC236}">
                    <a16:creationId xmlns:a16="http://schemas.microsoft.com/office/drawing/2014/main" id="{41CBFAD5-A4CC-4B66-9C39-42DDEF6A0AC8}"/>
                  </a:ext>
                </a:extLst>
              </p:cNvPr>
              <p:cNvSpPr/>
              <p:nvPr/>
            </p:nvSpPr>
            <p:spPr>
              <a:xfrm>
                <a:off x="8031099" y="1435076"/>
                <a:ext cx="133660" cy="36967"/>
              </a:xfrm>
              <a:custGeom>
                <a:avLst/>
                <a:gdLst>
                  <a:gd name="connsiteX0" fmla="*/ 64 w 133660"/>
                  <a:gd name="connsiteY0" fmla="*/ 36537 h 36967"/>
                  <a:gd name="connsiteX1" fmla="*/ 98489 w 133660"/>
                  <a:gd name="connsiteY1" fmla="*/ 20662 h 36967"/>
                  <a:gd name="connsiteX2" fmla="*/ 133414 w 133660"/>
                  <a:gd name="connsiteY2" fmla="*/ 30187 h 36967"/>
                  <a:gd name="connsiteX3" fmla="*/ 84201 w 133660"/>
                  <a:gd name="connsiteY3" fmla="*/ 24 h 36967"/>
                  <a:gd name="connsiteX4" fmla="*/ 64 w 133660"/>
                  <a:gd name="connsiteY4" fmla="*/ 36537 h 3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660" h="36967">
                    <a:moveTo>
                      <a:pt x="64" y="36537"/>
                    </a:moveTo>
                    <a:cubicBezTo>
                      <a:pt x="2445" y="39977"/>
                      <a:pt x="76264" y="21720"/>
                      <a:pt x="98489" y="20662"/>
                    </a:cubicBezTo>
                    <a:cubicBezTo>
                      <a:pt x="120714" y="19604"/>
                      <a:pt x="135795" y="33627"/>
                      <a:pt x="133414" y="30187"/>
                    </a:cubicBezTo>
                    <a:cubicBezTo>
                      <a:pt x="131033" y="26747"/>
                      <a:pt x="106955" y="1082"/>
                      <a:pt x="84201" y="24"/>
                    </a:cubicBezTo>
                    <a:cubicBezTo>
                      <a:pt x="61447" y="-1034"/>
                      <a:pt x="-2317" y="33097"/>
                      <a:pt x="64" y="365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5" name="フリーフォーム: 図形 964">
                <a:extLst>
                  <a:ext uri="{FF2B5EF4-FFF2-40B4-BE49-F238E27FC236}">
                    <a16:creationId xmlns:a16="http://schemas.microsoft.com/office/drawing/2014/main" id="{2247F6F1-14FC-4B14-9184-7E4688AB9AF1}"/>
                  </a:ext>
                </a:extLst>
              </p:cNvPr>
              <p:cNvSpPr/>
              <p:nvPr/>
            </p:nvSpPr>
            <p:spPr>
              <a:xfrm>
                <a:off x="8055182" y="1468191"/>
                <a:ext cx="110189" cy="30449"/>
              </a:xfrm>
              <a:custGeom>
                <a:avLst/>
                <a:gdLst>
                  <a:gd name="connsiteX0" fmla="*/ 1381 w 110189"/>
                  <a:gd name="connsiteY0" fmla="*/ 30409 h 30449"/>
                  <a:gd name="connsiteX1" fmla="*/ 109331 w 110189"/>
                  <a:gd name="connsiteY1" fmla="*/ 6597 h 30449"/>
                  <a:gd name="connsiteX2" fmla="*/ 50593 w 110189"/>
                  <a:gd name="connsiteY2" fmla="*/ 247 h 30449"/>
                  <a:gd name="connsiteX3" fmla="*/ 1381 w 110189"/>
                  <a:gd name="connsiteY3" fmla="*/ 30409 h 30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89" h="30449">
                    <a:moveTo>
                      <a:pt x="1381" y="30409"/>
                    </a:moveTo>
                    <a:cubicBezTo>
                      <a:pt x="11171" y="31467"/>
                      <a:pt x="101129" y="11624"/>
                      <a:pt x="109331" y="6597"/>
                    </a:cubicBezTo>
                    <a:cubicBezTo>
                      <a:pt x="117533" y="1570"/>
                      <a:pt x="64616" y="-811"/>
                      <a:pt x="50593" y="247"/>
                    </a:cubicBezTo>
                    <a:cubicBezTo>
                      <a:pt x="36570" y="1305"/>
                      <a:pt x="-8409" y="29351"/>
                      <a:pt x="1381" y="30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6" name="フリーフォーム: 図形 965">
                <a:extLst>
                  <a:ext uri="{FF2B5EF4-FFF2-40B4-BE49-F238E27FC236}">
                    <a16:creationId xmlns:a16="http://schemas.microsoft.com/office/drawing/2014/main" id="{253667B8-37C0-4DA3-A8B2-ECE029006987}"/>
                  </a:ext>
                </a:extLst>
              </p:cNvPr>
              <p:cNvSpPr/>
              <p:nvPr/>
            </p:nvSpPr>
            <p:spPr>
              <a:xfrm>
                <a:off x="7983266" y="1040248"/>
                <a:ext cx="99918" cy="147586"/>
              </a:xfrm>
              <a:custGeom>
                <a:avLst/>
                <a:gdLst>
                  <a:gd name="connsiteX0" fmla="*/ 97109 w 99918"/>
                  <a:gd name="connsiteY0" fmla="*/ 145615 h 147586"/>
                  <a:gd name="connsiteX1" fmla="*/ 272 w 99918"/>
                  <a:gd name="connsiteY1" fmla="*/ 1152 h 147586"/>
                  <a:gd name="connsiteX2" fmla="*/ 68534 w 99918"/>
                  <a:gd name="connsiteY2" fmla="*/ 80527 h 147586"/>
                  <a:gd name="connsiteX3" fmla="*/ 97109 w 99918"/>
                  <a:gd name="connsiteY3" fmla="*/ 145615 h 147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18" h="147586">
                    <a:moveTo>
                      <a:pt x="97109" y="145615"/>
                    </a:moveTo>
                    <a:cubicBezTo>
                      <a:pt x="85732" y="132386"/>
                      <a:pt x="5034" y="12000"/>
                      <a:pt x="272" y="1152"/>
                    </a:cubicBezTo>
                    <a:cubicBezTo>
                      <a:pt x="-4490" y="-9696"/>
                      <a:pt x="54511" y="59096"/>
                      <a:pt x="68534" y="80527"/>
                    </a:cubicBezTo>
                    <a:cubicBezTo>
                      <a:pt x="82557" y="101958"/>
                      <a:pt x="108486" y="158844"/>
                      <a:pt x="97109" y="1456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7" name="フリーフォーム: 図形 966">
                <a:extLst>
                  <a:ext uri="{FF2B5EF4-FFF2-40B4-BE49-F238E27FC236}">
                    <a16:creationId xmlns:a16="http://schemas.microsoft.com/office/drawing/2014/main" id="{FB1DD7DC-B03A-4DD9-BF3B-4C826EEE8AD2}"/>
                  </a:ext>
                </a:extLst>
              </p:cNvPr>
              <p:cNvSpPr/>
              <p:nvPr/>
            </p:nvSpPr>
            <p:spPr>
              <a:xfrm>
                <a:off x="7891278" y="994629"/>
                <a:ext cx="173001" cy="174101"/>
              </a:xfrm>
              <a:custGeom>
                <a:avLst/>
                <a:gdLst>
                  <a:gd name="connsiteX0" fmla="*/ 171635 w 173001"/>
                  <a:gd name="connsiteY0" fmla="*/ 173771 h 174101"/>
                  <a:gd name="connsiteX1" fmla="*/ 92260 w 173001"/>
                  <a:gd name="connsiteY1" fmla="*/ 84871 h 174101"/>
                  <a:gd name="connsiteX2" fmla="*/ 20822 w 173001"/>
                  <a:gd name="connsiteY2" fmla="*/ 42009 h 174101"/>
                  <a:gd name="connsiteX3" fmla="*/ 185 w 173001"/>
                  <a:gd name="connsiteY3" fmla="*/ 734 h 174101"/>
                  <a:gd name="connsiteX4" fmla="*/ 11297 w 173001"/>
                  <a:gd name="connsiteY4" fmla="*/ 78521 h 174101"/>
                  <a:gd name="connsiteX5" fmla="*/ 22410 w 173001"/>
                  <a:gd name="connsiteY5" fmla="*/ 49946 h 174101"/>
                  <a:gd name="connsiteX6" fmla="*/ 171635 w 173001"/>
                  <a:gd name="connsiteY6" fmla="*/ 173771 h 174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001" h="174101">
                    <a:moveTo>
                      <a:pt x="171635" y="173771"/>
                    </a:moveTo>
                    <a:cubicBezTo>
                      <a:pt x="183277" y="179592"/>
                      <a:pt x="117395" y="106831"/>
                      <a:pt x="92260" y="84871"/>
                    </a:cubicBezTo>
                    <a:cubicBezTo>
                      <a:pt x="67125" y="62911"/>
                      <a:pt x="36168" y="56032"/>
                      <a:pt x="20822" y="42009"/>
                    </a:cubicBezTo>
                    <a:cubicBezTo>
                      <a:pt x="5476" y="27986"/>
                      <a:pt x="1772" y="-5351"/>
                      <a:pt x="185" y="734"/>
                    </a:cubicBezTo>
                    <a:cubicBezTo>
                      <a:pt x="-1402" y="6819"/>
                      <a:pt x="7593" y="70319"/>
                      <a:pt x="11297" y="78521"/>
                    </a:cubicBezTo>
                    <a:cubicBezTo>
                      <a:pt x="15001" y="86723"/>
                      <a:pt x="-1667" y="39098"/>
                      <a:pt x="22410" y="49946"/>
                    </a:cubicBezTo>
                    <a:cubicBezTo>
                      <a:pt x="46487" y="60794"/>
                      <a:pt x="159993" y="167950"/>
                      <a:pt x="171635" y="1737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8" name="フリーフォーム: 図形 967">
                <a:extLst>
                  <a:ext uri="{FF2B5EF4-FFF2-40B4-BE49-F238E27FC236}">
                    <a16:creationId xmlns:a16="http://schemas.microsoft.com/office/drawing/2014/main" id="{71482056-52B6-4642-A306-ABE3EC0403E9}"/>
                  </a:ext>
                </a:extLst>
              </p:cNvPr>
              <p:cNvSpPr/>
              <p:nvPr/>
            </p:nvSpPr>
            <p:spPr>
              <a:xfrm>
                <a:off x="7468765" y="954988"/>
                <a:ext cx="452860" cy="416276"/>
              </a:xfrm>
              <a:custGeom>
                <a:avLst/>
                <a:gdLst>
                  <a:gd name="connsiteX0" fmla="*/ 452860 w 452860"/>
                  <a:gd name="connsiteY0" fmla="*/ 119750 h 416276"/>
                  <a:gd name="connsiteX1" fmla="*/ 340148 w 452860"/>
                  <a:gd name="connsiteY1" fmla="*/ 61012 h 416276"/>
                  <a:gd name="connsiteX2" fmla="*/ 271885 w 452860"/>
                  <a:gd name="connsiteY2" fmla="*/ 687 h 416276"/>
                  <a:gd name="connsiteX3" fmla="*/ 273473 w 452860"/>
                  <a:gd name="connsiteY3" fmla="*/ 30850 h 416276"/>
                  <a:gd name="connsiteX4" fmla="*/ 263948 w 452860"/>
                  <a:gd name="connsiteY4" fmla="*/ 68950 h 416276"/>
                  <a:gd name="connsiteX5" fmla="*/ 200448 w 452860"/>
                  <a:gd name="connsiteY5" fmla="*/ 70537 h 416276"/>
                  <a:gd name="connsiteX6" fmla="*/ 81385 w 452860"/>
                  <a:gd name="connsiteY6" fmla="*/ 78475 h 416276"/>
                  <a:gd name="connsiteX7" fmla="*/ 113135 w 452860"/>
                  <a:gd name="connsiteY7" fmla="*/ 86412 h 416276"/>
                  <a:gd name="connsiteX8" fmla="*/ 130598 w 452860"/>
                  <a:gd name="connsiteY8" fmla="*/ 138800 h 416276"/>
                  <a:gd name="connsiteX9" fmla="*/ 71860 w 452860"/>
                  <a:gd name="connsiteY9" fmla="*/ 172137 h 416276"/>
                  <a:gd name="connsiteX10" fmla="*/ 423 w 452860"/>
                  <a:gd name="connsiteY10" fmla="*/ 276912 h 416276"/>
                  <a:gd name="connsiteX11" fmla="*/ 41698 w 452860"/>
                  <a:gd name="connsiteY11" fmla="*/ 283262 h 416276"/>
                  <a:gd name="connsiteX12" fmla="*/ 30585 w 452860"/>
                  <a:gd name="connsiteY12" fmla="*/ 321362 h 416276"/>
                  <a:gd name="connsiteX13" fmla="*/ 13123 w 452860"/>
                  <a:gd name="connsiteY13" fmla="*/ 413437 h 416276"/>
                  <a:gd name="connsiteX14" fmla="*/ 17885 w 452860"/>
                  <a:gd name="connsiteY14" fmla="*/ 383275 h 416276"/>
                  <a:gd name="connsiteX15" fmla="*/ 49635 w 452860"/>
                  <a:gd name="connsiteY15" fmla="*/ 288025 h 416276"/>
                  <a:gd name="connsiteX16" fmla="*/ 16298 w 452860"/>
                  <a:gd name="connsiteY16" fmla="*/ 270562 h 416276"/>
                  <a:gd name="connsiteX17" fmla="*/ 54398 w 452860"/>
                  <a:gd name="connsiteY17" fmla="*/ 213412 h 416276"/>
                  <a:gd name="connsiteX18" fmla="*/ 146473 w 452860"/>
                  <a:gd name="connsiteY18" fmla="*/ 137212 h 416276"/>
                  <a:gd name="connsiteX19" fmla="*/ 121073 w 452860"/>
                  <a:gd name="connsiteY19" fmla="*/ 92762 h 416276"/>
                  <a:gd name="connsiteX20" fmla="*/ 217910 w 452860"/>
                  <a:gd name="connsiteY20" fmla="*/ 88000 h 416276"/>
                  <a:gd name="connsiteX21" fmla="*/ 275060 w 452860"/>
                  <a:gd name="connsiteY21" fmla="*/ 81650 h 416276"/>
                  <a:gd name="connsiteX22" fmla="*/ 281410 w 452860"/>
                  <a:gd name="connsiteY22" fmla="*/ 38787 h 416276"/>
                  <a:gd name="connsiteX23" fmla="*/ 340148 w 452860"/>
                  <a:gd name="connsiteY23" fmla="*/ 73712 h 416276"/>
                  <a:gd name="connsiteX24" fmla="*/ 452860 w 452860"/>
                  <a:gd name="connsiteY24" fmla="*/ 119750 h 41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2860" h="416276">
                    <a:moveTo>
                      <a:pt x="452860" y="119750"/>
                    </a:moveTo>
                    <a:cubicBezTo>
                      <a:pt x="452860" y="117633"/>
                      <a:pt x="370310" y="80856"/>
                      <a:pt x="340148" y="61012"/>
                    </a:cubicBezTo>
                    <a:cubicBezTo>
                      <a:pt x="309985" y="41168"/>
                      <a:pt x="282997" y="5714"/>
                      <a:pt x="271885" y="687"/>
                    </a:cubicBezTo>
                    <a:cubicBezTo>
                      <a:pt x="260773" y="-4340"/>
                      <a:pt x="274796" y="19473"/>
                      <a:pt x="273473" y="30850"/>
                    </a:cubicBezTo>
                    <a:cubicBezTo>
                      <a:pt x="272150" y="42227"/>
                      <a:pt x="276119" y="62335"/>
                      <a:pt x="263948" y="68950"/>
                    </a:cubicBezTo>
                    <a:cubicBezTo>
                      <a:pt x="251777" y="75564"/>
                      <a:pt x="230875" y="68950"/>
                      <a:pt x="200448" y="70537"/>
                    </a:cubicBezTo>
                    <a:cubicBezTo>
                      <a:pt x="170021" y="72124"/>
                      <a:pt x="95937" y="75829"/>
                      <a:pt x="81385" y="78475"/>
                    </a:cubicBezTo>
                    <a:cubicBezTo>
                      <a:pt x="66833" y="81121"/>
                      <a:pt x="104933" y="76358"/>
                      <a:pt x="113135" y="86412"/>
                    </a:cubicBezTo>
                    <a:cubicBezTo>
                      <a:pt x="121337" y="96466"/>
                      <a:pt x="137477" y="124513"/>
                      <a:pt x="130598" y="138800"/>
                    </a:cubicBezTo>
                    <a:cubicBezTo>
                      <a:pt x="123719" y="153088"/>
                      <a:pt x="93556" y="149119"/>
                      <a:pt x="71860" y="172137"/>
                    </a:cubicBezTo>
                    <a:cubicBezTo>
                      <a:pt x="50164" y="195155"/>
                      <a:pt x="5450" y="258391"/>
                      <a:pt x="423" y="276912"/>
                    </a:cubicBezTo>
                    <a:cubicBezTo>
                      <a:pt x="-4604" y="295433"/>
                      <a:pt x="36671" y="275854"/>
                      <a:pt x="41698" y="283262"/>
                    </a:cubicBezTo>
                    <a:cubicBezTo>
                      <a:pt x="46725" y="290670"/>
                      <a:pt x="35347" y="299666"/>
                      <a:pt x="30585" y="321362"/>
                    </a:cubicBezTo>
                    <a:cubicBezTo>
                      <a:pt x="25823" y="343058"/>
                      <a:pt x="15240" y="403118"/>
                      <a:pt x="13123" y="413437"/>
                    </a:cubicBezTo>
                    <a:cubicBezTo>
                      <a:pt x="11006" y="423756"/>
                      <a:pt x="11800" y="404177"/>
                      <a:pt x="17885" y="383275"/>
                    </a:cubicBezTo>
                    <a:cubicBezTo>
                      <a:pt x="23970" y="362373"/>
                      <a:pt x="49899" y="306810"/>
                      <a:pt x="49635" y="288025"/>
                    </a:cubicBezTo>
                    <a:cubicBezTo>
                      <a:pt x="49371" y="269240"/>
                      <a:pt x="15504" y="282997"/>
                      <a:pt x="16298" y="270562"/>
                    </a:cubicBezTo>
                    <a:cubicBezTo>
                      <a:pt x="17092" y="258127"/>
                      <a:pt x="32702" y="235637"/>
                      <a:pt x="54398" y="213412"/>
                    </a:cubicBezTo>
                    <a:cubicBezTo>
                      <a:pt x="76094" y="191187"/>
                      <a:pt x="135361" y="157320"/>
                      <a:pt x="146473" y="137212"/>
                    </a:cubicBezTo>
                    <a:cubicBezTo>
                      <a:pt x="157585" y="117104"/>
                      <a:pt x="109167" y="100964"/>
                      <a:pt x="121073" y="92762"/>
                    </a:cubicBezTo>
                    <a:cubicBezTo>
                      <a:pt x="132979" y="84560"/>
                      <a:pt x="217910" y="88000"/>
                      <a:pt x="217910" y="88000"/>
                    </a:cubicBezTo>
                    <a:cubicBezTo>
                      <a:pt x="243574" y="86148"/>
                      <a:pt x="264477" y="89852"/>
                      <a:pt x="275060" y="81650"/>
                    </a:cubicBezTo>
                    <a:cubicBezTo>
                      <a:pt x="285643" y="73448"/>
                      <a:pt x="270562" y="40110"/>
                      <a:pt x="281410" y="38787"/>
                    </a:cubicBezTo>
                    <a:cubicBezTo>
                      <a:pt x="292258" y="37464"/>
                      <a:pt x="312631" y="60218"/>
                      <a:pt x="340148" y="73712"/>
                    </a:cubicBezTo>
                    <a:cubicBezTo>
                      <a:pt x="367665" y="87206"/>
                      <a:pt x="452860" y="121867"/>
                      <a:pt x="452860" y="1197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9" name="フリーフォーム: 図形 968">
                <a:extLst>
                  <a:ext uri="{FF2B5EF4-FFF2-40B4-BE49-F238E27FC236}">
                    <a16:creationId xmlns:a16="http://schemas.microsoft.com/office/drawing/2014/main" id="{163588BA-1A71-4832-B2F8-CF2A4F791ED9}"/>
                  </a:ext>
                </a:extLst>
              </p:cNvPr>
              <p:cNvSpPr/>
              <p:nvPr/>
            </p:nvSpPr>
            <p:spPr>
              <a:xfrm>
                <a:off x="7545057" y="1056701"/>
                <a:ext cx="493318" cy="334254"/>
              </a:xfrm>
              <a:custGeom>
                <a:avLst/>
                <a:gdLst>
                  <a:gd name="connsiteX0" fmla="*/ 492456 w 493318"/>
                  <a:gd name="connsiteY0" fmla="*/ 92649 h 334254"/>
                  <a:gd name="connsiteX1" fmla="*/ 325768 w 493318"/>
                  <a:gd name="connsiteY1" fmla="*/ 19624 h 334254"/>
                  <a:gd name="connsiteX2" fmla="*/ 241631 w 493318"/>
                  <a:gd name="connsiteY2" fmla="*/ 5337 h 334254"/>
                  <a:gd name="connsiteX3" fmla="*/ 70181 w 493318"/>
                  <a:gd name="connsiteY3" fmla="*/ 67249 h 334254"/>
                  <a:gd name="connsiteX4" fmla="*/ 16206 w 493318"/>
                  <a:gd name="connsiteY4" fmla="*/ 149799 h 334254"/>
                  <a:gd name="connsiteX5" fmla="*/ 3506 w 493318"/>
                  <a:gd name="connsiteY5" fmla="*/ 191074 h 334254"/>
                  <a:gd name="connsiteX6" fmla="*/ 331 w 493318"/>
                  <a:gd name="connsiteY6" fmla="*/ 283149 h 334254"/>
                  <a:gd name="connsiteX7" fmla="*/ 9856 w 493318"/>
                  <a:gd name="connsiteY7" fmla="*/ 333949 h 334254"/>
                  <a:gd name="connsiteX8" fmla="*/ 9856 w 493318"/>
                  <a:gd name="connsiteY8" fmla="*/ 260924 h 334254"/>
                  <a:gd name="connsiteX9" fmla="*/ 28906 w 493318"/>
                  <a:gd name="connsiteY9" fmla="*/ 152974 h 334254"/>
                  <a:gd name="connsiteX10" fmla="*/ 163843 w 493318"/>
                  <a:gd name="connsiteY10" fmla="*/ 5337 h 334254"/>
                  <a:gd name="connsiteX11" fmla="*/ 381331 w 493318"/>
                  <a:gd name="connsiteY11" fmla="*/ 37087 h 334254"/>
                  <a:gd name="connsiteX12" fmla="*/ 492456 w 493318"/>
                  <a:gd name="connsiteY12" fmla="*/ 92649 h 33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318" h="334254">
                    <a:moveTo>
                      <a:pt x="492456" y="92649"/>
                    </a:moveTo>
                    <a:cubicBezTo>
                      <a:pt x="483196" y="89739"/>
                      <a:pt x="367572" y="34176"/>
                      <a:pt x="325768" y="19624"/>
                    </a:cubicBezTo>
                    <a:cubicBezTo>
                      <a:pt x="283964" y="5072"/>
                      <a:pt x="284229" y="-2600"/>
                      <a:pt x="241631" y="5337"/>
                    </a:cubicBezTo>
                    <a:cubicBezTo>
                      <a:pt x="199033" y="13274"/>
                      <a:pt x="107752" y="43172"/>
                      <a:pt x="70181" y="67249"/>
                    </a:cubicBezTo>
                    <a:cubicBezTo>
                      <a:pt x="32610" y="91326"/>
                      <a:pt x="27318" y="129162"/>
                      <a:pt x="16206" y="149799"/>
                    </a:cubicBezTo>
                    <a:cubicBezTo>
                      <a:pt x="5094" y="170436"/>
                      <a:pt x="6152" y="168849"/>
                      <a:pt x="3506" y="191074"/>
                    </a:cubicBezTo>
                    <a:cubicBezTo>
                      <a:pt x="860" y="213299"/>
                      <a:pt x="-727" y="259337"/>
                      <a:pt x="331" y="283149"/>
                    </a:cubicBezTo>
                    <a:cubicBezTo>
                      <a:pt x="1389" y="306961"/>
                      <a:pt x="8269" y="337653"/>
                      <a:pt x="9856" y="333949"/>
                    </a:cubicBezTo>
                    <a:cubicBezTo>
                      <a:pt x="11443" y="330245"/>
                      <a:pt x="6681" y="291087"/>
                      <a:pt x="9856" y="260924"/>
                    </a:cubicBezTo>
                    <a:cubicBezTo>
                      <a:pt x="13031" y="230761"/>
                      <a:pt x="3241" y="195572"/>
                      <a:pt x="28906" y="152974"/>
                    </a:cubicBezTo>
                    <a:cubicBezTo>
                      <a:pt x="54570" y="110376"/>
                      <a:pt x="105106" y="24651"/>
                      <a:pt x="163843" y="5337"/>
                    </a:cubicBezTo>
                    <a:cubicBezTo>
                      <a:pt x="222580" y="-13977"/>
                      <a:pt x="328150" y="24387"/>
                      <a:pt x="381331" y="37087"/>
                    </a:cubicBezTo>
                    <a:cubicBezTo>
                      <a:pt x="434512" y="49787"/>
                      <a:pt x="501716" y="95559"/>
                      <a:pt x="492456" y="926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0" name="フリーフォーム: 図形 969">
                <a:extLst>
                  <a:ext uri="{FF2B5EF4-FFF2-40B4-BE49-F238E27FC236}">
                    <a16:creationId xmlns:a16="http://schemas.microsoft.com/office/drawing/2014/main" id="{CDCA86D4-8745-44D8-8767-B28073CBD571}"/>
                  </a:ext>
                </a:extLst>
              </p:cNvPr>
              <p:cNvSpPr/>
              <p:nvPr/>
            </p:nvSpPr>
            <p:spPr>
              <a:xfrm>
                <a:off x="7850188" y="1218814"/>
                <a:ext cx="192162" cy="324242"/>
              </a:xfrm>
              <a:custGeom>
                <a:avLst/>
                <a:gdLst>
                  <a:gd name="connsiteX0" fmla="*/ 136525 w 192162"/>
                  <a:gd name="connsiteY0" fmla="*/ 386 h 324242"/>
                  <a:gd name="connsiteX1" fmla="*/ 93662 w 192162"/>
                  <a:gd name="connsiteY1" fmla="*/ 28961 h 324242"/>
                  <a:gd name="connsiteX2" fmla="*/ 60325 w 192162"/>
                  <a:gd name="connsiteY2" fmla="*/ 28961 h 324242"/>
                  <a:gd name="connsiteX3" fmla="*/ 20637 w 192162"/>
                  <a:gd name="connsiteY3" fmla="*/ 70236 h 324242"/>
                  <a:gd name="connsiteX4" fmla="*/ 0 w 192162"/>
                  <a:gd name="connsiteY4" fmla="*/ 105161 h 324242"/>
                  <a:gd name="connsiteX5" fmla="*/ 20637 w 192162"/>
                  <a:gd name="connsiteY5" fmla="*/ 140086 h 324242"/>
                  <a:gd name="connsiteX6" fmla="*/ 82550 w 192162"/>
                  <a:gd name="connsiteY6" fmla="*/ 138499 h 324242"/>
                  <a:gd name="connsiteX7" fmla="*/ 100012 w 192162"/>
                  <a:gd name="connsiteY7" fmla="*/ 141674 h 324242"/>
                  <a:gd name="connsiteX8" fmla="*/ 157162 w 192162"/>
                  <a:gd name="connsiteY8" fmla="*/ 186124 h 324242"/>
                  <a:gd name="connsiteX9" fmla="*/ 106362 w 192162"/>
                  <a:gd name="connsiteY9" fmla="*/ 189299 h 324242"/>
                  <a:gd name="connsiteX10" fmla="*/ 141287 w 192162"/>
                  <a:gd name="connsiteY10" fmla="*/ 230574 h 324242"/>
                  <a:gd name="connsiteX11" fmla="*/ 166687 w 192162"/>
                  <a:gd name="connsiteY11" fmla="*/ 271849 h 324242"/>
                  <a:gd name="connsiteX12" fmla="*/ 192087 w 192162"/>
                  <a:gd name="connsiteY12" fmla="*/ 324236 h 324242"/>
                  <a:gd name="connsiteX13" fmla="*/ 173037 w 192162"/>
                  <a:gd name="connsiteY13" fmla="*/ 275024 h 324242"/>
                  <a:gd name="connsiteX14" fmla="*/ 133350 w 192162"/>
                  <a:gd name="connsiteY14" fmla="*/ 219461 h 324242"/>
                  <a:gd name="connsiteX15" fmla="*/ 158750 w 192162"/>
                  <a:gd name="connsiteY15" fmla="*/ 181361 h 324242"/>
                  <a:gd name="connsiteX16" fmla="*/ 101600 w 192162"/>
                  <a:gd name="connsiteY16" fmla="*/ 136911 h 324242"/>
                  <a:gd name="connsiteX17" fmla="*/ 14287 w 192162"/>
                  <a:gd name="connsiteY17" fmla="*/ 117861 h 324242"/>
                  <a:gd name="connsiteX18" fmla="*/ 58737 w 192162"/>
                  <a:gd name="connsiteY18" fmla="*/ 52774 h 324242"/>
                  <a:gd name="connsiteX19" fmla="*/ 136525 w 192162"/>
                  <a:gd name="connsiteY19" fmla="*/ 386 h 3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162" h="324242">
                    <a:moveTo>
                      <a:pt x="136525" y="386"/>
                    </a:moveTo>
                    <a:cubicBezTo>
                      <a:pt x="142346" y="-3583"/>
                      <a:pt x="106362" y="24198"/>
                      <a:pt x="93662" y="28961"/>
                    </a:cubicBezTo>
                    <a:cubicBezTo>
                      <a:pt x="80962" y="33724"/>
                      <a:pt x="72496" y="22082"/>
                      <a:pt x="60325" y="28961"/>
                    </a:cubicBezTo>
                    <a:cubicBezTo>
                      <a:pt x="48154" y="35840"/>
                      <a:pt x="30691" y="57536"/>
                      <a:pt x="20637" y="70236"/>
                    </a:cubicBezTo>
                    <a:cubicBezTo>
                      <a:pt x="10583" y="82936"/>
                      <a:pt x="0" y="93519"/>
                      <a:pt x="0" y="105161"/>
                    </a:cubicBezTo>
                    <a:cubicBezTo>
                      <a:pt x="0" y="116803"/>
                      <a:pt x="6879" y="134530"/>
                      <a:pt x="20637" y="140086"/>
                    </a:cubicBezTo>
                    <a:cubicBezTo>
                      <a:pt x="34395" y="145642"/>
                      <a:pt x="69321" y="138234"/>
                      <a:pt x="82550" y="138499"/>
                    </a:cubicBezTo>
                    <a:cubicBezTo>
                      <a:pt x="95779" y="138764"/>
                      <a:pt x="87577" y="133737"/>
                      <a:pt x="100012" y="141674"/>
                    </a:cubicBezTo>
                    <a:cubicBezTo>
                      <a:pt x="112447" y="149611"/>
                      <a:pt x="156104" y="178187"/>
                      <a:pt x="157162" y="186124"/>
                    </a:cubicBezTo>
                    <a:cubicBezTo>
                      <a:pt x="158220" y="194061"/>
                      <a:pt x="109008" y="181891"/>
                      <a:pt x="106362" y="189299"/>
                    </a:cubicBezTo>
                    <a:cubicBezTo>
                      <a:pt x="103716" y="196707"/>
                      <a:pt x="131233" y="216816"/>
                      <a:pt x="141287" y="230574"/>
                    </a:cubicBezTo>
                    <a:cubicBezTo>
                      <a:pt x="151341" y="244332"/>
                      <a:pt x="158220" y="256239"/>
                      <a:pt x="166687" y="271849"/>
                    </a:cubicBezTo>
                    <a:cubicBezTo>
                      <a:pt x="175154" y="287459"/>
                      <a:pt x="191029" y="323707"/>
                      <a:pt x="192087" y="324236"/>
                    </a:cubicBezTo>
                    <a:cubicBezTo>
                      <a:pt x="193145" y="324765"/>
                      <a:pt x="182827" y="292487"/>
                      <a:pt x="173037" y="275024"/>
                    </a:cubicBezTo>
                    <a:cubicBezTo>
                      <a:pt x="163248" y="257562"/>
                      <a:pt x="135731" y="235071"/>
                      <a:pt x="133350" y="219461"/>
                    </a:cubicBezTo>
                    <a:cubicBezTo>
                      <a:pt x="130969" y="203851"/>
                      <a:pt x="164042" y="195119"/>
                      <a:pt x="158750" y="181361"/>
                    </a:cubicBezTo>
                    <a:cubicBezTo>
                      <a:pt x="153458" y="167603"/>
                      <a:pt x="125677" y="147494"/>
                      <a:pt x="101600" y="136911"/>
                    </a:cubicBezTo>
                    <a:cubicBezTo>
                      <a:pt x="77523" y="126328"/>
                      <a:pt x="21431" y="131884"/>
                      <a:pt x="14287" y="117861"/>
                    </a:cubicBezTo>
                    <a:cubicBezTo>
                      <a:pt x="7143" y="103838"/>
                      <a:pt x="40216" y="69442"/>
                      <a:pt x="58737" y="52774"/>
                    </a:cubicBezTo>
                    <a:cubicBezTo>
                      <a:pt x="77258" y="36106"/>
                      <a:pt x="130704" y="4355"/>
                      <a:pt x="136525" y="3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1" name="フリーフォーム: 図形 970">
                <a:extLst>
                  <a:ext uri="{FF2B5EF4-FFF2-40B4-BE49-F238E27FC236}">
                    <a16:creationId xmlns:a16="http://schemas.microsoft.com/office/drawing/2014/main" id="{A1A668BB-D1DF-4530-85EE-6C4A60DC89FC}"/>
                  </a:ext>
                </a:extLst>
              </p:cNvPr>
              <p:cNvSpPr/>
              <p:nvPr/>
            </p:nvSpPr>
            <p:spPr>
              <a:xfrm>
                <a:off x="7843926" y="1084218"/>
                <a:ext cx="115894" cy="159430"/>
              </a:xfrm>
              <a:custGeom>
                <a:avLst/>
                <a:gdLst>
                  <a:gd name="connsiteX0" fmla="*/ 14199 w 115894"/>
                  <a:gd name="connsiteY0" fmla="*/ 45 h 159430"/>
                  <a:gd name="connsiteX1" fmla="*/ 9437 w 115894"/>
                  <a:gd name="connsiteY1" fmla="*/ 69895 h 159430"/>
                  <a:gd name="connsiteX2" fmla="*/ 42774 w 115894"/>
                  <a:gd name="connsiteY2" fmla="*/ 96882 h 159430"/>
                  <a:gd name="connsiteX3" fmla="*/ 106274 w 115894"/>
                  <a:gd name="connsiteY3" fmla="*/ 98470 h 159430"/>
                  <a:gd name="connsiteX4" fmla="*/ 45949 w 115894"/>
                  <a:gd name="connsiteY4" fmla="*/ 98470 h 159430"/>
                  <a:gd name="connsiteX5" fmla="*/ 1499 w 115894"/>
                  <a:gd name="connsiteY5" fmla="*/ 158795 h 159430"/>
                  <a:gd name="connsiteX6" fmla="*/ 20549 w 115894"/>
                  <a:gd name="connsiteY6" fmla="*/ 128632 h 159430"/>
                  <a:gd name="connsiteX7" fmla="*/ 115799 w 115894"/>
                  <a:gd name="connsiteY7" fmla="*/ 104820 h 159430"/>
                  <a:gd name="connsiteX8" fmla="*/ 38012 w 115894"/>
                  <a:gd name="connsiteY8" fmla="*/ 81007 h 159430"/>
                  <a:gd name="connsiteX9" fmla="*/ 14199 w 115894"/>
                  <a:gd name="connsiteY9" fmla="*/ 45 h 159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894" h="159430">
                    <a:moveTo>
                      <a:pt x="14199" y="45"/>
                    </a:moveTo>
                    <a:cubicBezTo>
                      <a:pt x="9436" y="-1807"/>
                      <a:pt x="4674" y="53756"/>
                      <a:pt x="9437" y="69895"/>
                    </a:cubicBezTo>
                    <a:cubicBezTo>
                      <a:pt x="14200" y="86035"/>
                      <a:pt x="26635" y="92120"/>
                      <a:pt x="42774" y="96882"/>
                    </a:cubicBezTo>
                    <a:cubicBezTo>
                      <a:pt x="58914" y="101645"/>
                      <a:pt x="105745" y="98205"/>
                      <a:pt x="106274" y="98470"/>
                    </a:cubicBezTo>
                    <a:cubicBezTo>
                      <a:pt x="106803" y="98735"/>
                      <a:pt x="63411" y="88416"/>
                      <a:pt x="45949" y="98470"/>
                    </a:cubicBezTo>
                    <a:cubicBezTo>
                      <a:pt x="28487" y="108524"/>
                      <a:pt x="5732" y="153768"/>
                      <a:pt x="1499" y="158795"/>
                    </a:cubicBezTo>
                    <a:cubicBezTo>
                      <a:pt x="-2734" y="163822"/>
                      <a:pt x="1499" y="137628"/>
                      <a:pt x="20549" y="128632"/>
                    </a:cubicBezTo>
                    <a:cubicBezTo>
                      <a:pt x="39599" y="119636"/>
                      <a:pt x="112889" y="112757"/>
                      <a:pt x="115799" y="104820"/>
                    </a:cubicBezTo>
                    <a:cubicBezTo>
                      <a:pt x="118709" y="96883"/>
                      <a:pt x="54416" y="95824"/>
                      <a:pt x="38012" y="81007"/>
                    </a:cubicBezTo>
                    <a:cubicBezTo>
                      <a:pt x="21608" y="66190"/>
                      <a:pt x="18962" y="1897"/>
                      <a:pt x="14199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2" name="フリーフォーム: 図形 971">
                <a:extLst>
                  <a:ext uri="{FF2B5EF4-FFF2-40B4-BE49-F238E27FC236}">
                    <a16:creationId xmlns:a16="http://schemas.microsoft.com/office/drawing/2014/main" id="{E4E50401-C541-4CF4-A603-C2BFB4D5EB68}"/>
                  </a:ext>
                </a:extLst>
              </p:cNvPr>
              <p:cNvSpPr/>
              <p:nvPr/>
            </p:nvSpPr>
            <p:spPr>
              <a:xfrm>
                <a:off x="7801165" y="1228205"/>
                <a:ext cx="182386" cy="170187"/>
              </a:xfrm>
              <a:custGeom>
                <a:avLst/>
                <a:gdLst>
                  <a:gd name="connsiteX0" fmla="*/ 182373 w 182386"/>
                  <a:gd name="connsiteY0" fmla="*/ 520 h 170187"/>
                  <a:gd name="connsiteX1" fmla="*/ 60135 w 182386"/>
                  <a:gd name="connsiteY1" fmla="*/ 24333 h 170187"/>
                  <a:gd name="connsiteX2" fmla="*/ 2985 w 182386"/>
                  <a:gd name="connsiteY2" fmla="*/ 64020 h 170187"/>
                  <a:gd name="connsiteX3" fmla="*/ 60135 w 182386"/>
                  <a:gd name="connsiteY3" fmla="*/ 73545 h 170187"/>
                  <a:gd name="connsiteX4" fmla="*/ 2985 w 182386"/>
                  <a:gd name="connsiteY4" fmla="*/ 79895 h 170187"/>
                  <a:gd name="connsiteX5" fmla="*/ 12510 w 182386"/>
                  <a:gd name="connsiteY5" fmla="*/ 121170 h 170187"/>
                  <a:gd name="connsiteX6" fmla="*/ 50610 w 182386"/>
                  <a:gd name="connsiteY6" fmla="*/ 97358 h 170187"/>
                  <a:gd name="connsiteX7" fmla="*/ 26798 w 182386"/>
                  <a:gd name="connsiteY7" fmla="*/ 137045 h 170187"/>
                  <a:gd name="connsiteX8" fmla="*/ 71248 w 182386"/>
                  <a:gd name="connsiteY8" fmla="*/ 148158 h 170187"/>
                  <a:gd name="connsiteX9" fmla="*/ 72835 w 182386"/>
                  <a:gd name="connsiteY9" fmla="*/ 133870 h 170187"/>
                  <a:gd name="connsiteX10" fmla="*/ 85535 w 182386"/>
                  <a:gd name="connsiteY10" fmla="*/ 152920 h 170187"/>
                  <a:gd name="connsiteX11" fmla="*/ 112523 w 182386"/>
                  <a:gd name="connsiteY11" fmla="*/ 141808 h 170187"/>
                  <a:gd name="connsiteX12" fmla="*/ 155385 w 182386"/>
                  <a:gd name="connsiteY12" fmla="*/ 167208 h 170187"/>
                  <a:gd name="connsiteX13" fmla="*/ 179198 w 182386"/>
                  <a:gd name="connsiteY13" fmla="*/ 167208 h 170187"/>
                  <a:gd name="connsiteX14" fmla="*/ 93473 w 182386"/>
                  <a:gd name="connsiteY14" fmla="*/ 144983 h 170187"/>
                  <a:gd name="connsiteX15" fmla="*/ 44260 w 182386"/>
                  <a:gd name="connsiteY15" fmla="*/ 140220 h 170187"/>
                  <a:gd name="connsiteX16" fmla="*/ 12510 w 182386"/>
                  <a:gd name="connsiteY16" fmla="*/ 106883 h 170187"/>
                  <a:gd name="connsiteX17" fmla="*/ 31560 w 182386"/>
                  <a:gd name="connsiteY17" fmla="*/ 70370 h 170187"/>
                  <a:gd name="connsiteX18" fmla="*/ 68073 w 182386"/>
                  <a:gd name="connsiteY18" fmla="*/ 46558 h 170187"/>
                  <a:gd name="connsiteX19" fmla="*/ 182373 w 182386"/>
                  <a:gd name="connsiteY19" fmla="*/ 520 h 170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2386" h="170187">
                    <a:moveTo>
                      <a:pt x="182373" y="520"/>
                    </a:moveTo>
                    <a:cubicBezTo>
                      <a:pt x="181050" y="-3184"/>
                      <a:pt x="90033" y="13750"/>
                      <a:pt x="60135" y="24333"/>
                    </a:cubicBezTo>
                    <a:cubicBezTo>
                      <a:pt x="30237" y="34916"/>
                      <a:pt x="2985" y="55818"/>
                      <a:pt x="2985" y="64020"/>
                    </a:cubicBezTo>
                    <a:cubicBezTo>
                      <a:pt x="2985" y="72222"/>
                      <a:pt x="60135" y="70899"/>
                      <a:pt x="60135" y="73545"/>
                    </a:cubicBezTo>
                    <a:cubicBezTo>
                      <a:pt x="60135" y="76191"/>
                      <a:pt x="10922" y="71958"/>
                      <a:pt x="2985" y="79895"/>
                    </a:cubicBezTo>
                    <a:cubicBezTo>
                      <a:pt x="-4952" y="87832"/>
                      <a:pt x="4573" y="118260"/>
                      <a:pt x="12510" y="121170"/>
                    </a:cubicBezTo>
                    <a:cubicBezTo>
                      <a:pt x="20447" y="124080"/>
                      <a:pt x="48229" y="94712"/>
                      <a:pt x="50610" y="97358"/>
                    </a:cubicBezTo>
                    <a:cubicBezTo>
                      <a:pt x="52991" y="100004"/>
                      <a:pt x="23358" y="128578"/>
                      <a:pt x="26798" y="137045"/>
                    </a:cubicBezTo>
                    <a:cubicBezTo>
                      <a:pt x="30238" y="145512"/>
                      <a:pt x="63575" y="148687"/>
                      <a:pt x="71248" y="148158"/>
                    </a:cubicBezTo>
                    <a:cubicBezTo>
                      <a:pt x="78921" y="147629"/>
                      <a:pt x="70454" y="133076"/>
                      <a:pt x="72835" y="133870"/>
                    </a:cubicBezTo>
                    <a:cubicBezTo>
                      <a:pt x="75216" y="134664"/>
                      <a:pt x="78920" y="151597"/>
                      <a:pt x="85535" y="152920"/>
                    </a:cubicBezTo>
                    <a:cubicBezTo>
                      <a:pt x="92150" y="154243"/>
                      <a:pt x="100882" y="139427"/>
                      <a:pt x="112523" y="141808"/>
                    </a:cubicBezTo>
                    <a:cubicBezTo>
                      <a:pt x="124164" y="144189"/>
                      <a:pt x="144272" y="162975"/>
                      <a:pt x="155385" y="167208"/>
                    </a:cubicBezTo>
                    <a:cubicBezTo>
                      <a:pt x="166497" y="171441"/>
                      <a:pt x="189517" y="170912"/>
                      <a:pt x="179198" y="167208"/>
                    </a:cubicBezTo>
                    <a:cubicBezTo>
                      <a:pt x="168879" y="163504"/>
                      <a:pt x="115963" y="149481"/>
                      <a:pt x="93473" y="144983"/>
                    </a:cubicBezTo>
                    <a:cubicBezTo>
                      <a:pt x="70983" y="140485"/>
                      <a:pt x="57754" y="146570"/>
                      <a:pt x="44260" y="140220"/>
                    </a:cubicBezTo>
                    <a:cubicBezTo>
                      <a:pt x="30766" y="133870"/>
                      <a:pt x="14627" y="118525"/>
                      <a:pt x="12510" y="106883"/>
                    </a:cubicBezTo>
                    <a:cubicBezTo>
                      <a:pt x="10393" y="95241"/>
                      <a:pt x="22300" y="80424"/>
                      <a:pt x="31560" y="70370"/>
                    </a:cubicBezTo>
                    <a:cubicBezTo>
                      <a:pt x="40820" y="60316"/>
                      <a:pt x="46906" y="56877"/>
                      <a:pt x="68073" y="46558"/>
                    </a:cubicBezTo>
                    <a:cubicBezTo>
                      <a:pt x="89240" y="36239"/>
                      <a:pt x="183696" y="4224"/>
                      <a:pt x="182373" y="5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3" name="フリーフォーム: 図形 972">
                <a:extLst>
                  <a:ext uri="{FF2B5EF4-FFF2-40B4-BE49-F238E27FC236}">
                    <a16:creationId xmlns:a16="http://schemas.microsoft.com/office/drawing/2014/main" id="{7B309994-934F-4308-938F-430B7C681C1E}"/>
                  </a:ext>
                </a:extLst>
              </p:cNvPr>
              <p:cNvSpPr/>
              <p:nvPr/>
            </p:nvSpPr>
            <p:spPr>
              <a:xfrm>
                <a:off x="7775088" y="1066687"/>
                <a:ext cx="83122" cy="175402"/>
              </a:xfrm>
              <a:custGeom>
                <a:avLst/>
                <a:gdLst>
                  <a:gd name="connsiteX0" fmla="*/ 13187 w 83122"/>
                  <a:gd name="connsiteY0" fmla="*/ 113 h 175402"/>
                  <a:gd name="connsiteX1" fmla="*/ 11600 w 83122"/>
                  <a:gd name="connsiteY1" fmla="*/ 57263 h 175402"/>
                  <a:gd name="connsiteX2" fmla="*/ 35412 w 83122"/>
                  <a:gd name="connsiteY2" fmla="*/ 63613 h 175402"/>
                  <a:gd name="connsiteX3" fmla="*/ 83037 w 83122"/>
                  <a:gd name="connsiteY3" fmla="*/ 46151 h 175402"/>
                  <a:gd name="connsiteX4" fmla="*/ 22712 w 83122"/>
                  <a:gd name="connsiteY4" fmla="*/ 73138 h 175402"/>
                  <a:gd name="connsiteX5" fmla="*/ 29062 w 83122"/>
                  <a:gd name="connsiteY5" fmla="*/ 119176 h 175402"/>
                  <a:gd name="connsiteX6" fmla="*/ 78275 w 83122"/>
                  <a:gd name="connsiteY6" fmla="*/ 174738 h 175402"/>
                  <a:gd name="connsiteX7" fmla="*/ 30650 w 83122"/>
                  <a:gd name="connsiteY7" fmla="*/ 146163 h 175402"/>
                  <a:gd name="connsiteX8" fmla="*/ 487 w 83122"/>
                  <a:gd name="connsiteY8" fmla="*/ 92188 h 175402"/>
                  <a:gd name="connsiteX9" fmla="*/ 54462 w 83122"/>
                  <a:gd name="connsiteY9" fmla="*/ 42976 h 175402"/>
                  <a:gd name="connsiteX10" fmla="*/ 13187 w 83122"/>
                  <a:gd name="connsiteY10" fmla="*/ 113 h 1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122" h="175402">
                    <a:moveTo>
                      <a:pt x="13187" y="113"/>
                    </a:moveTo>
                    <a:cubicBezTo>
                      <a:pt x="6043" y="2494"/>
                      <a:pt x="7896" y="46680"/>
                      <a:pt x="11600" y="57263"/>
                    </a:cubicBezTo>
                    <a:cubicBezTo>
                      <a:pt x="15304" y="67846"/>
                      <a:pt x="23506" y="65465"/>
                      <a:pt x="35412" y="63613"/>
                    </a:cubicBezTo>
                    <a:cubicBezTo>
                      <a:pt x="47318" y="61761"/>
                      <a:pt x="85154" y="44563"/>
                      <a:pt x="83037" y="46151"/>
                    </a:cubicBezTo>
                    <a:cubicBezTo>
                      <a:pt x="80920" y="47739"/>
                      <a:pt x="31708" y="60967"/>
                      <a:pt x="22712" y="73138"/>
                    </a:cubicBezTo>
                    <a:cubicBezTo>
                      <a:pt x="13716" y="85309"/>
                      <a:pt x="19802" y="102243"/>
                      <a:pt x="29062" y="119176"/>
                    </a:cubicBezTo>
                    <a:cubicBezTo>
                      <a:pt x="38322" y="136109"/>
                      <a:pt x="78010" y="170240"/>
                      <a:pt x="78275" y="174738"/>
                    </a:cubicBezTo>
                    <a:cubicBezTo>
                      <a:pt x="78540" y="179236"/>
                      <a:pt x="43615" y="159921"/>
                      <a:pt x="30650" y="146163"/>
                    </a:cubicBezTo>
                    <a:cubicBezTo>
                      <a:pt x="17685" y="132405"/>
                      <a:pt x="-3482" y="109386"/>
                      <a:pt x="487" y="92188"/>
                    </a:cubicBezTo>
                    <a:cubicBezTo>
                      <a:pt x="4456" y="74990"/>
                      <a:pt x="54197" y="52501"/>
                      <a:pt x="54462" y="42976"/>
                    </a:cubicBezTo>
                    <a:cubicBezTo>
                      <a:pt x="54727" y="33451"/>
                      <a:pt x="20331" y="-2268"/>
                      <a:pt x="13187" y="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4" name="フリーフォーム: 図形 973">
                <a:extLst>
                  <a:ext uri="{FF2B5EF4-FFF2-40B4-BE49-F238E27FC236}">
                    <a16:creationId xmlns:a16="http://schemas.microsoft.com/office/drawing/2014/main" id="{3010F25A-8393-4FA1-AE61-EDEC8AFAD268}"/>
                  </a:ext>
                </a:extLst>
              </p:cNvPr>
              <p:cNvSpPr/>
              <p:nvPr/>
            </p:nvSpPr>
            <p:spPr>
              <a:xfrm>
                <a:off x="7716818" y="1073088"/>
                <a:ext cx="82943" cy="139846"/>
              </a:xfrm>
              <a:custGeom>
                <a:avLst/>
                <a:gdLst>
                  <a:gd name="connsiteX0" fmla="*/ 11132 w 82943"/>
                  <a:gd name="connsiteY0" fmla="*/ 62 h 139846"/>
                  <a:gd name="connsiteX1" fmla="*/ 4782 w 82943"/>
                  <a:gd name="connsiteY1" fmla="*/ 73087 h 139846"/>
                  <a:gd name="connsiteX2" fmla="*/ 82570 w 82943"/>
                  <a:gd name="connsiteY2" fmla="*/ 139762 h 139846"/>
                  <a:gd name="connsiteX3" fmla="*/ 33357 w 82943"/>
                  <a:gd name="connsiteY3" fmla="*/ 85787 h 139846"/>
                  <a:gd name="connsiteX4" fmla="*/ 11132 w 82943"/>
                  <a:gd name="connsiteY4" fmla="*/ 62 h 139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43" h="139846">
                    <a:moveTo>
                      <a:pt x="11132" y="62"/>
                    </a:moveTo>
                    <a:cubicBezTo>
                      <a:pt x="6370" y="-2055"/>
                      <a:pt x="-7124" y="49804"/>
                      <a:pt x="4782" y="73087"/>
                    </a:cubicBezTo>
                    <a:cubicBezTo>
                      <a:pt x="16688" y="96370"/>
                      <a:pt x="77808" y="137645"/>
                      <a:pt x="82570" y="139762"/>
                    </a:cubicBezTo>
                    <a:cubicBezTo>
                      <a:pt x="87332" y="141879"/>
                      <a:pt x="45263" y="103779"/>
                      <a:pt x="33357" y="85787"/>
                    </a:cubicBezTo>
                    <a:cubicBezTo>
                      <a:pt x="21451" y="67795"/>
                      <a:pt x="15894" y="2179"/>
                      <a:pt x="11132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5" name="フリーフォーム: 図形 974">
                <a:extLst>
                  <a:ext uri="{FF2B5EF4-FFF2-40B4-BE49-F238E27FC236}">
                    <a16:creationId xmlns:a16="http://schemas.microsoft.com/office/drawing/2014/main" id="{CFC44496-6D31-4298-B0C3-09E9E3A6D0EF}"/>
                  </a:ext>
                </a:extLst>
              </p:cNvPr>
              <p:cNvSpPr/>
              <p:nvPr/>
            </p:nvSpPr>
            <p:spPr>
              <a:xfrm>
                <a:off x="7692698" y="1117520"/>
                <a:ext cx="109874" cy="185900"/>
              </a:xfrm>
              <a:custGeom>
                <a:avLst/>
                <a:gdLst>
                  <a:gd name="connsiteX0" fmla="*/ 27315 w 109874"/>
                  <a:gd name="connsiteY0" fmla="*/ 80 h 185900"/>
                  <a:gd name="connsiteX1" fmla="*/ 327 w 109874"/>
                  <a:gd name="connsiteY1" fmla="*/ 68343 h 185900"/>
                  <a:gd name="connsiteX2" fmla="*/ 16202 w 109874"/>
                  <a:gd name="connsiteY2" fmla="*/ 115968 h 185900"/>
                  <a:gd name="connsiteX3" fmla="*/ 70177 w 109874"/>
                  <a:gd name="connsiteY3" fmla="*/ 146130 h 185900"/>
                  <a:gd name="connsiteX4" fmla="*/ 109865 w 109874"/>
                  <a:gd name="connsiteY4" fmla="*/ 185818 h 185900"/>
                  <a:gd name="connsiteX5" fmla="*/ 73352 w 109874"/>
                  <a:gd name="connsiteY5" fmla="*/ 135018 h 185900"/>
                  <a:gd name="connsiteX6" fmla="*/ 22552 w 109874"/>
                  <a:gd name="connsiteY6" fmla="*/ 106443 h 185900"/>
                  <a:gd name="connsiteX7" fmla="*/ 9852 w 109874"/>
                  <a:gd name="connsiteY7" fmla="*/ 82630 h 185900"/>
                  <a:gd name="connsiteX8" fmla="*/ 27315 w 109874"/>
                  <a:gd name="connsiteY8" fmla="*/ 80 h 1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874" h="185900">
                    <a:moveTo>
                      <a:pt x="27315" y="80"/>
                    </a:moveTo>
                    <a:cubicBezTo>
                      <a:pt x="25727" y="-2301"/>
                      <a:pt x="2179" y="49029"/>
                      <a:pt x="327" y="68343"/>
                    </a:cubicBezTo>
                    <a:cubicBezTo>
                      <a:pt x="-1525" y="87657"/>
                      <a:pt x="4561" y="103004"/>
                      <a:pt x="16202" y="115968"/>
                    </a:cubicBezTo>
                    <a:cubicBezTo>
                      <a:pt x="27843" y="128932"/>
                      <a:pt x="54567" y="134488"/>
                      <a:pt x="70177" y="146130"/>
                    </a:cubicBezTo>
                    <a:cubicBezTo>
                      <a:pt x="85787" y="157772"/>
                      <a:pt x="109336" y="187670"/>
                      <a:pt x="109865" y="185818"/>
                    </a:cubicBezTo>
                    <a:cubicBezTo>
                      <a:pt x="110394" y="183966"/>
                      <a:pt x="87904" y="148247"/>
                      <a:pt x="73352" y="135018"/>
                    </a:cubicBezTo>
                    <a:cubicBezTo>
                      <a:pt x="58800" y="121789"/>
                      <a:pt x="33135" y="115174"/>
                      <a:pt x="22552" y="106443"/>
                    </a:cubicBezTo>
                    <a:cubicBezTo>
                      <a:pt x="11969" y="97712"/>
                      <a:pt x="9587" y="99563"/>
                      <a:pt x="9852" y="82630"/>
                    </a:cubicBezTo>
                    <a:cubicBezTo>
                      <a:pt x="10117" y="65697"/>
                      <a:pt x="28903" y="2461"/>
                      <a:pt x="27315" y="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6" name="フリーフォーム: 図形 975">
                <a:extLst>
                  <a:ext uri="{FF2B5EF4-FFF2-40B4-BE49-F238E27FC236}">
                    <a16:creationId xmlns:a16="http://schemas.microsoft.com/office/drawing/2014/main" id="{6FA69660-2E50-4932-8C37-7C26BAB1FF27}"/>
                  </a:ext>
                </a:extLst>
              </p:cNvPr>
              <p:cNvSpPr/>
              <p:nvPr/>
            </p:nvSpPr>
            <p:spPr>
              <a:xfrm>
                <a:off x="7762627" y="1188660"/>
                <a:ext cx="41839" cy="99354"/>
              </a:xfrm>
              <a:custGeom>
                <a:avLst/>
                <a:gdLst>
                  <a:gd name="connsiteX0" fmla="*/ 24061 w 41839"/>
                  <a:gd name="connsiteY0" fmla="*/ 378 h 99354"/>
                  <a:gd name="connsiteX1" fmla="*/ 248 w 41839"/>
                  <a:gd name="connsiteY1" fmla="*/ 44828 h 99354"/>
                  <a:gd name="connsiteX2" fmla="*/ 41523 w 41839"/>
                  <a:gd name="connsiteY2" fmla="*/ 98803 h 99354"/>
                  <a:gd name="connsiteX3" fmla="*/ 19298 w 41839"/>
                  <a:gd name="connsiteY3" fmla="*/ 70228 h 99354"/>
                  <a:gd name="connsiteX4" fmla="*/ 24061 w 41839"/>
                  <a:gd name="connsiteY4" fmla="*/ 378 h 9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39" h="99354">
                    <a:moveTo>
                      <a:pt x="24061" y="378"/>
                    </a:moveTo>
                    <a:cubicBezTo>
                      <a:pt x="20886" y="-3855"/>
                      <a:pt x="-2662" y="28424"/>
                      <a:pt x="248" y="44828"/>
                    </a:cubicBezTo>
                    <a:cubicBezTo>
                      <a:pt x="3158" y="61232"/>
                      <a:pt x="38348" y="94570"/>
                      <a:pt x="41523" y="98803"/>
                    </a:cubicBezTo>
                    <a:cubicBezTo>
                      <a:pt x="44698" y="103036"/>
                      <a:pt x="23002" y="81870"/>
                      <a:pt x="19298" y="70228"/>
                    </a:cubicBezTo>
                    <a:cubicBezTo>
                      <a:pt x="15594" y="58586"/>
                      <a:pt x="27236" y="4611"/>
                      <a:pt x="24061" y="3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7" name="フリーフォーム: 図形 976">
                <a:extLst>
                  <a:ext uri="{FF2B5EF4-FFF2-40B4-BE49-F238E27FC236}">
                    <a16:creationId xmlns:a16="http://schemas.microsoft.com/office/drawing/2014/main" id="{7B0D790D-94A6-4880-A0CA-B08912093882}"/>
                  </a:ext>
                </a:extLst>
              </p:cNvPr>
              <p:cNvSpPr/>
              <p:nvPr/>
            </p:nvSpPr>
            <p:spPr>
              <a:xfrm>
                <a:off x="7635873" y="1095091"/>
                <a:ext cx="92161" cy="86251"/>
              </a:xfrm>
              <a:custGeom>
                <a:avLst/>
                <a:gdLst>
                  <a:gd name="connsiteX0" fmla="*/ 92077 w 92161"/>
                  <a:gd name="connsiteY0" fmla="*/ 284 h 86251"/>
                  <a:gd name="connsiteX1" fmla="*/ 74615 w 92161"/>
                  <a:gd name="connsiteY1" fmla="*/ 54259 h 86251"/>
                  <a:gd name="connsiteX2" fmla="*/ 34927 w 92161"/>
                  <a:gd name="connsiteY2" fmla="*/ 49497 h 86251"/>
                  <a:gd name="connsiteX3" fmla="*/ 2 w 92161"/>
                  <a:gd name="connsiteY3" fmla="*/ 25684 h 86251"/>
                  <a:gd name="connsiteX4" fmla="*/ 33340 w 92161"/>
                  <a:gd name="connsiteY4" fmla="*/ 76484 h 86251"/>
                  <a:gd name="connsiteX5" fmla="*/ 68265 w 92161"/>
                  <a:gd name="connsiteY5" fmla="*/ 81247 h 86251"/>
                  <a:gd name="connsiteX6" fmla="*/ 92077 w 92161"/>
                  <a:gd name="connsiteY6" fmla="*/ 284 h 86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161" h="86251">
                    <a:moveTo>
                      <a:pt x="92077" y="284"/>
                    </a:moveTo>
                    <a:cubicBezTo>
                      <a:pt x="93135" y="-4214"/>
                      <a:pt x="84140" y="46057"/>
                      <a:pt x="74615" y="54259"/>
                    </a:cubicBezTo>
                    <a:cubicBezTo>
                      <a:pt x="65090" y="62461"/>
                      <a:pt x="47363" y="54260"/>
                      <a:pt x="34927" y="49497"/>
                    </a:cubicBezTo>
                    <a:cubicBezTo>
                      <a:pt x="22491" y="44734"/>
                      <a:pt x="266" y="21186"/>
                      <a:pt x="2" y="25684"/>
                    </a:cubicBezTo>
                    <a:cubicBezTo>
                      <a:pt x="-262" y="30182"/>
                      <a:pt x="21963" y="67224"/>
                      <a:pt x="33340" y="76484"/>
                    </a:cubicBezTo>
                    <a:cubicBezTo>
                      <a:pt x="44717" y="85744"/>
                      <a:pt x="59269" y="90507"/>
                      <a:pt x="68265" y="81247"/>
                    </a:cubicBezTo>
                    <a:cubicBezTo>
                      <a:pt x="77261" y="71987"/>
                      <a:pt x="91019" y="4782"/>
                      <a:pt x="92077" y="2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8" name="フリーフォーム: 図形 977">
                <a:extLst>
                  <a:ext uri="{FF2B5EF4-FFF2-40B4-BE49-F238E27FC236}">
                    <a16:creationId xmlns:a16="http://schemas.microsoft.com/office/drawing/2014/main" id="{332B0768-8615-4EA6-A590-A099A3E94E75}"/>
                  </a:ext>
                </a:extLst>
              </p:cNvPr>
              <p:cNvSpPr/>
              <p:nvPr/>
            </p:nvSpPr>
            <p:spPr>
              <a:xfrm>
                <a:off x="7585069" y="1177771"/>
                <a:ext cx="166716" cy="145508"/>
              </a:xfrm>
              <a:custGeom>
                <a:avLst/>
                <a:gdLst>
                  <a:gd name="connsiteX0" fmla="*/ 6 w 166716"/>
                  <a:gd name="connsiteY0" fmla="*/ 154 h 145508"/>
                  <a:gd name="connsiteX1" fmla="*/ 52394 w 166716"/>
                  <a:gd name="connsiteY1" fmla="*/ 65242 h 145508"/>
                  <a:gd name="connsiteX2" fmla="*/ 123831 w 166716"/>
                  <a:gd name="connsiteY2" fmla="*/ 55717 h 145508"/>
                  <a:gd name="connsiteX3" fmla="*/ 79381 w 166716"/>
                  <a:gd name="connsiteY3" fmla="*/ 50954 h 145508"/>
                  <a:gd name="connsiteX4" fmla="*/ 65094 w 166716"/>
                  <a:gd name="connsiteY4" fmla="*/ 63654 h 145508"/>
                  <a:gd name="connsiteX5" fmla="*/ 69856 w 166716"/>
                  <a:gd name="connsiteY5" fmla="*/ 106517 h 145508"/>
                  <a:gd name="connsiteX6" fmla="*/ 114306 w 166716"/>
                  <a:gd name="connsiteY6" fmla="*/ 135092 h 145508"/>
                  <a:gd name="connsiteX7" fmla="*/ 166694 w 166716"/>
                  <a:gd name="connsiteY7" fmla="*/ 144617 h 145508"/>
                  <a:gd name="connsiteX8" fmla="*/ 107956 w 166716"/>
                  <a:gd name="connsiteY8" fmla="*/ 138267 h 145508"/>
                  <a:gd name="connsiteX9" fmla="*/ 53981 w 166716"/>
                  <a:gd name="connsiteY9" fmla="*/ 84292 h 145508"/>
                  <a:gd name="connsiteX10" fmla="*/ 55569 w 166716"/>
                  <a:gd name="connsiteY10" fmla="*/ 47779 h 145508"/>
                  <a:gd name="connsiteX11" fmla="*/ 6 w 166716"/>
                  <a:gd name="connsiteY11" fmla="*/ 154 h 14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716" h="145508">
                    <a:moveTo>
                      <a:pt x="6" y="154"/>
                    </a:moveTo>
                    <a:cubicBezTo>
                      <a:pt x="-523" y="3065"/>
                      <a:pt x="31757" y="55982"/>
                      <a:pt x="52394" y="65242"/>
                    </a:cubicBezTo>
                    <a:cubicBezTo>
                      <a:pt x="73032" y="74503"/>
                      <a:pt x="119333" y="58098"/>
                      <a:pt x="123831" y="55717"/>
                    </a:cubicBezTo>
                    <a:cubicBezTo>
                      <a:pt x="128329" y="53336"/>
                      <a:pt x="89170" y="49631"/>
                      <a:pt x="79381" y="50954"/>
                    </a:cubicBezTo>
                    <a:cubicBezTo>
                      <a:pt x="69592" y="52277"/>
                      <a:pt x="66682" y="54394"/>
                      <a:pt x="65094" y="63654"/>
                    </a:cubicBezTo>
                    <a:cubicBezTo>
                      <a:pt x="63507" y="72915"/>
                      <a:pt x="61654" y="94611"/>
                      <a:pt x="69856" y="106517"/>
                    </a:cubicBezTo>
                    <a:cubicBezTo>
                      <a:pt x="78058" y="118423"/>
                      <a:pt x="98167" y="128742"/>
                      <a:pt x="114306" y="135092"/>
                    </a:cubicBezTo>
                    <a:cubicBezTo>
                      <a:pt x="130445" y="141442"/>
                      <a:pt x="167752" y="144088"/>
                      <a:pt x="166694" y="144617"/>
                    </a:cubicBezTo>
                    <a:cubicBezTo>
                      <a:pt x="165636" y="145146"/>
                      <a:pt x="126741" y="148321"/>
                      <a:pt x="107956" y="138267"/>
                    </a:cubicBezTo>
                    <a:cubicBezTo>
                      <a:pt x="89171" y="128213"/>
                      <a:pt x="62712" y="99373"/>
                      <a:pt x="53981" y="84292"/>
                    </a:cubicBezTo>
                    <a:cubicBezTo>
                      <a:pt x="45250" y="69211"/>
                      <a:pt x="61654" y="59156"/>
                      <a:pt x="55569" y="47779"/>
                    </a:cubicBezTo>
                    <a:cubicBezTo>
                      <a:pt x="49484" y="36402"/>
                      <a:pt x="535" y="-2757"/>
                      <a:pt x="6" y="1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9" name="フリーフォーム: 図形 978">
                <a:extLst>
                  <a:ext uri="{FF2B5EF4-FFF2-40B4-BE49-F238E27FC236}">
                    <a16:creationId xmlns:a16="http://schemas.microsoft.com/office/drawing/2014/main" id="{4649F7BE-4CC6-4DF6-B82E-D6757CE34AE7}"/>
                  </a:ext>
                </a:extLst>
              </p:cNvPr>
              <p:cNvSpPr/>
              <p:nvPr/>
            </p:nvSpPr>
            <p:spPr>
              <a:xfrm>
                <a:off x="7555877" y="1253709"/>
                <a:ext cx="240387" cy="105276"/>
              </a:xfrm>
              <a:custGeom>
                <a:avLst/>
                <a:gdLst>
                  <a:gd name="connsiteX0" fmla="*/ 623 w 240387"/>
                  <a:gd name="connsiteY0" fmla="*/ 8354 h 105276"/>
                  <a:gd name="connsiteX1" fmla="*/ 75236 w 240387"/>
                  <a:gd name="connsiteY1" fmla="*/ 48041 h 105276"/>
                  <a:gd name="connsiteX2" fmla="*/ 102223 w 240387"/>
                  <a:gd name="connsiteY2" fmla="*/ 43279 h 105276"/>
                  <a:gd name="connsiteX3" fmla="*/ 126036 w 240387"/>
                  <a:gd name="connsiteY3" fmla="*/ 65504 h 105276"/>
                  <a:gd name="connsiteX4" fmla="*/ 153023 w 240387"/>
                  <a:gd name="connsiteY4" fmla="*/ 105191 h 105276"/>
                  <a:gd name="connsiteX5" fmla="*/ 186361 w 240387"/>
                  <a:gd name="connsiteY5" fmla="*/ 76616 h 105276"/>
                  <a:gd name="connsiteX6" fmla="*/ 240336 w 240387"/>
                  <a:gd name="connsiteY6" fmla="*/ 95666 h 105276"/>
                  <a:gd name="connsiteX7" fmla="*/ 195886 w 240387"/>
                  <a:gd name="connsiteY7" fmla="*/ 44866 h 105276"/>
                  <a:gd name="connsiteX8" fmla="*/ 175248 w 240387"/>
                  <a:gd name="connsiteY8" fmla="*/ 416 h 105276"/>
                  <a:gd name="connsiteX9" fmla="*/ 173661 w 240387"/>
                  <a:gd name="connsiteY9" fmla="*/ 71854 h 105276"/>
                  <a:gd name="connsiteX10" fmla="*/ 154611 w 240387"/>
                  <a:gd name="connsiteY10" fmla="*/ 63916 h 105276"/>
                  <a:gd name="connsiteX11" fmla="*/ 121273 w 240387"/>
                  <a:gd name="connsiteY11" fmla="*/ 38516 h 105276"/>
                  <a:gd name="connsiteX12" fmla="*/ 623 w 240387"/>
                  <a:gd name="connsiteY12" fmla="*/ 8354 h 10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387" h="105276">
                    <a:moveTo>
                      <a:pt x="623" y="8354"/>
                    </a:moveTo>
                    <a:cubicBezTo>
                      <a:pt x="-7050" y="9941"/>
                      <a:pt x="58303" y="42220"/>
                      <a:pt x="75236" y="48041"/>
                    </a:cubicBezTo>
                    <a:cubicBezTo>
                      <a:pt x="92169" y="53862"/>
                      <a:pt x="93756" y="40369"/>
                      <a:pt x="102223" y="43279"/>
                    </a:cubicBezTo>
                    <a:cubicBezTo>
                      <a:pt x="110690" y="46189"/>
                      <a:pt x="117569" y="55185"/>
                      <a:pt x="126036" y="65504"/>
                    </a:cubicBezTo>
                    <a:cubicBezTo>
                      <a:pt x="134503" y="75823"/>
                      <a:pt x="142969" y="103339"/>
                      <a:pt x="153023" y="105191"/>
                    </a:cubicBezTo>
                    <a:cubicBezTo>
                      <a:pt x="163077" y="107043"/>
                      <a:pt x="171809" y="78203"/>
                      <a:pt x="186361" y="76616"/>
                    </a:cubicBezTo>
                    <a:cubicBezTo>
                      <a:pt x="200913" y="75029"/>
                      <a:pt x="238749" y="100958"/>
                      <a:pt x="240336" y="95666"/>
                    </a:cubicBezTo>
                    <a:cubicBezTo>
                      <a:pt x="241923" y="90374"/>
                      <a:pt x="206734" y="60741"/>
                      <a:pt x="195886" y="44866"/>
                    </a:cubicBezTo>
                    <a:cubicBezTo>
                      <a:pt x="185038" y="28991"/>
                      <a:pt x="178952" y="-4082"/>
                      <a:pt x="175248" y="416"/>
                    </a:cubicBezTo>
                    <a:cubicBezTo>
                      <a:pt x="171544" y="4914"/>
                      <a:pt x="177100" y="61271"/>
                      <a:pt x="173661" y="71854"/>
                    </a:cubicBezTo>
                    <a:cubicBezTo>
                      <a:pt x="170222" y="82437"/>
                      <a:pt x="163342" y="69472"/>
                      <a:pt x="154611" y="63916"/>
                    </a:cubicBezTo>
                    <a:cubicBezTo>
                      <a:pt x="145880" y="58360"/>
                      <a:pt x="146938" y="46189"/>
                      <a:pt x="121273" y="38516"/>
                    </a:cubicBezTo>
                    <a:cubicBezTo>
                      <a:pt x="95608" y="30843"/>
                      <a:pt x="8296" y="6767"/>
                      <a:pt x="623" y="83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0" name="フリーフォーム: 図形 979">
                <a:extLst>
                  <a:ext uri="{FF2B5EF4-FFF2-40B4-BE49-F238E27FC236}">
                    <a16:creationId xmlns:a16="http://schemas.microsoft.com/office/drawing/2014/main" id="{9918A449-253C-4B84-9077-CFDBCBA64E5D}"/>
                  </a:ext>
                </a:extLst>
              </p:cNvPr>
              <p:cNvSpPr/>
              <p:nvPr/>
            </p:nvSpPr>
            <p:spPr>
              <a:xfrm>
                <a:off x="7553322" y="1288884"/>
                <a:ext cx="290668" cy="117764"/>
              </a:xfrm>
              <a:custGeom>
                <a:avLst/>
                <a:gdLst>
                  <a:gd name="connsiteX0" fmla="*/ 3 w 290668"/>
                  <a:gd name="connsiteY0" fmla="*/ 95416 h 117764"/>
                  <a:gd name="connsiteX1" fmla="*/ 58741 w 290668"/>
                  <a:gd name="connsiteY1" fmla="*/ 87479 h 117764"/>
                  <a:gd name="connsiteX2" fmla="*/ 80966 w 290668"/>
                  <a:gd name="connsiteY2" fmla="*/ 70016 h 117764"/>
                  <a:gd name="connsiteX3" fmla="*/ 141291 w 290668"/>
                  <a:gd name="connsiteY3" fmla="*/ 84304 h 117764"/>
                  <a:gd name="connsiteX4" fmla="*/ 204791 w 290668"/>
                  <a:gd name="connsiteY4" fmla="*/ 117641 h 117764"/>
                  <a:gd name="connsiteX5" fmla="*/ 290516 w 290668"/>
                  <a:gd name="connsiteY5" fmla="*/ 95416 h 117764"/>
                  <a:gd name="connsiteX6" fmla="*/ 182566 w 290668"/>
                  <a:gd name="connsiteY6" fmla="*/ 90654 h 117764"/>
                  <a:gd name="connsiteX7" fmla="*/ 120653 w 290668"/>
                  <a:gd name="connsiteY7" fmla="*/ 57316 h 117764"/>
                  <a:gd name="connsiteX8" fmla="*/ 65091 w 290668"/>
                  <a:gd name="connsiteY8" fmla="*/ 36679 h 117764"/>
                  <a:gd name="connsiteX9" fmla="*/ 26991 w 290668"/>
                  <a:gd name="connsiteY9" fmla="*/ 166 h 117764"/>
                  <a:gd name="connsiteX10" fmla="*/ 55566 w 290668"/>
                  <a:gd name="connsiteY10" fmla="*/ 52554 h 117764"/>
                  <a:gd name="connsiteX11" fmla="*/ 3 w 290668"/>
                  <a:gd name="connsiteY11" fmla="*/ 95416 h 11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0668" h="117764">
                    <a:moveTo>
                      <a:pt x="3" y="95416"/>
                    </a:moveTo>
                    <a:cubicBezTo>
                      <a:pt x="532" y="101237"/>
                      <a:pt x="45247" y="91712"/>
                      <a:pt x="58741" y="87479"/>
                    </a:cubicBezTo>
                    <a:cubicBezTo>
                      <a:pt x="72235" y="83246"/>
                      <a:pt x="67208" y="70545"/>
                      <a:pt x="80966" y="70016"/>
                    </a:cubicBezTo>
                    <a:cubicBezTo>
                      <a:pt x="94724" y="69487"/>
                      <a:pt x="120654" y="76366"/>
                      <a:pt x="141291" y="84304"/>
                    </a:cubicBezTo>
                    <a:cubicBezTo>
                      <a:pt x="161929" y="92241"/>
                      <a:pt x="179920" y="115789"/>
                      <a:pt x="204791" y="117641"/>
                    </a:cubicBezTo>
                    <a:cubicBezTo>
                      <a:pt x="229662" y="119493"/>
                      <a:pt x="294220" y="99914"/>
                      <a:pt x="290516" y="95416"/>
                    </a:cubicBezTo>
                    <a:cubicBezTo>
                      <a:pt x="286812" y="90918"/>
                      <a:pt x="210876" y="97004"/>
                      <a:pt x="182566" y="90654"/>
                    </a:cubicBezTo>
                    <a:cubicBezTo>
                      <a:pt x="154256" y="84304"/>
                      <a:pt x="140232" y="66312"/>
                      <a:pt x="120653" y="57316"/>
                    </a:cubicBezTo>
                    <a:cubicBezTo>
                      <a:pt x="101074" y="48320"/>
                      <a:pt x="80701" y="46204"/>
                      <a:pt x="65091" y="36679"/>
                    </a:cubicBezTo>
                    <a:cubicBezTo>
                      <a:pt x="49481" y="27154"/>
                      <a:pt x="28579" y="-2480"/>
                      <a:pt x="26991" y="166"/>
                    </a:cubicBezTo>
                    <a:cubicBezTo>
                      <a:pt x="25404" y="2812"/>
                      <a:pt x="56360" y="37473"/>
                      <a:pt x="55566" y="52554"/>
                    </a:cubicBezTo>
                    <a:cubicBezTo>
                      <a:pt x="54772" y="67635"/>
                      <a:pt x="-526" y="89595"/>
                      <a:pt x="3" y="954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1" name="フリーフォーム: 図形 980">
                <a:extLst>
                  <a:ext uri="{FF2B5EF4-FFF2-40B4-BE49-F238E27FC236}">
                    <a16:creationId xmlns:a16="http://schemas.microsoft.com/office/drawing/2014/main" id="{1D4FE243-F629-4DA4-ABC2-4CEF50C11C8C}"/>
                  </a:ext>
                </a:extLst>
              </p:cNvPr>
              <p:cNvSpPr/>
              <p:nvPr/>
            </p:nvSpPr>
            <p:spPr>
              <a:xfrm>
                <a:off x="7594994" y="1382695"/>
                <a:ext cx="319280" cy="61601"/>
              </a:xfrm>
              <a:custGeom>
                <a:avLst/>
                <a:gdLst>
                  <a:gd name="connsiteX0" fmla="*/ 1194 w 319280"/>
                  <a:gd name="connsiteY0" fmla="*/ 18 h 61601"/>
                  <a:gd name="connsiteX1" fmla="*/ 110731 w 319280"/>
                  <a:gd name="connsiteY1" fmla="*/ 47643 h 61601"/>
                  <a:gd name="connsiteX2" fmla="*/ 156769 w 319280"/>
                  <a:gd name="connsiteY2" fmla="*/ 19068 h 61601"/>
                  <a:gd name="connsiteX3" fmla="*/ 229794 w 319280"/>
                  <a:gd name="connsiteY3" fmla="*/ 58755 h 61601"/>
                  <a:gd name="connsiteX4" fmla="*/ 288531 w 319280"/>
                  <a:gd name="connsiteY4" fmla="*/ 42880 h 61601"/>
                  <a:gd name="connsiteX5" fmla="*/ 318694 w 319280"/>
                  <a:gd name="connsiteY5" fmla="*/ 17480 h 61601"/>
                  <a:gd name="connsiteX6" fmla="*/ 263131 w 319280"/>
                  <a:gd name="connsiteY6" fmla="*/ 49230 h 61601"/>
                  <a:gd name="connsiteX7" fmla="*/ 210744 w 319280"/>
                  <a:gd name="connsiteY7" fmla="*/ 60343 h 61601"/>
                  <a:gd name="connsiteX8" fmla="*/ 163119 w 319280"/>
                  <a:gd name="connsiteY8" fmla="*/ 22243 h 61601"/>
                  <a:gd name="connsiteX9" fmla="*/ 105969 w 319280"/>
                  <a:gd name="connsiteY9" fmla="*/ 53993 h 61601"/>
                  <a:gd name="connsiteX10" fmla="*/ 55169 w 319280"/>
                  <a:gd name="connsiteY10" fmla="*/ 53993 h 61601"/>
                  <a:gd name="connsiteX11" fmla="*/ 1194 w 319280"/>
                  <a:gd name="connsiteY11" fmla="*/ 18 h 6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280" h="61601">
                    <a:moveTo>
                      <a:pt x="1194" y="18"/>
                    </a:moveTo>
                    <a:cubicBezTo>
                      <a:pt x="10454" y="-1040"/>
                      <a:pt x="84802" y="44468"/>
                      <a:pt x="110731" y="47643"/>
                    </a:cubicBezTo>
                    <a:cubicBezTo>
                      <a:pt x="136660" y="50818"/>
                      <a:pt x="136925" y="17216"/>
                      <a:pt x="156769" y="19068"/>
                    </a:cubicBezTo>
                    <a:cubicBezTo>
                      <a:pt x="176613" y="20920"/>
                      <a:pt x="207834" y="54786"/>
                      <a:pt x="229794" y="58755"/>
                    </a:cubicBezTo>
                    <a:cubicBezTo>
                      <a:pt x="251754" y="62724"/>
                      <a:pt x="273714" y="49759"/>
                      <a:pt x="288531" y="42880"/>
                    </a:cubicBezTo>
                    <a:cubicBezTo>
                      <a:pt x="303348" y="36001"/>
                      <a:pt x="322927" y="16422"/>
                      <a:pt x="318694" y="17480"/>
                    </a:cubicBezTo>
                    <a:cubicBezTo>
                      <a:pt x="314461" y="18538"/>
                      <a:pt x="281123" y="42086"/>
                      <a:pt x="263131" y="49230"/>
                    </a:cubicBezTo>
                    <a:cubicBezTo>
                      <a:pt x="245139" y="56374"/>
                      <a:pt x="227413" y="64841"/>
                      <a:pt x="210744" y="60343"/>
                    </a:cubicBezTo>
                    <a:cubicBezTo>
                      <a:pt x="194075" y="55845"/>
                      <a:pt x="180581" y="23301"/>
                      <a:pt x="163119" y="22243"/>
                    </a:cubicBezTo>
                    <a:cubicBezTo>
                      <a:pt x="145657" y="21185"/>
                      <a:pt x="123961" y="48701"/>
                      <a:pt x="105969" y="53993"/>
                    </a:cubicBezTo>
                    <a:cubicBezTo>
                      <a:pt x="87977" y="59285"/>
                      <a:pt x="71309" y="59814"/>
                      <a:pt x="55169" y="53993"/>
                    </a:cubicBezTo>
                    <a:cubicBezTo>
                      <a:pt x="39029" y="48172"/>
                      <a:pt x="-8066" y="1076"/>
                      <a:pt x="1194" y="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2" name="フリーフォーム: 図形 981">
                <a:extLst>
                  <a:ext uri="{FF2B5EF4-FFF2-40B4-BE49-F238E27FC236}">
                    <a16:creationId xmlns:a16="http://schemas.microsoft.com/office/drawing/2014/main" id="{4A02E295-2776-49DB-AC12-FBA4EA1379D3}"/>
                  </a:ext>
                </a:extLst>
              </p:cNvPr>
              <p:cNvSpPr/>
              <p:nvPr/>
            </p:nvSpPr>
            <p:spPr>
              <a:xfrm>
                <a:off x="7677099" y="1436564"/>
                <a:ext cx="157989" cy="46197"/>
              </a:xfrm>
              <a:custGeom>
                <a:avLst/>
                <a:gdLst>
                  <a:gd name="connsiteX0" fmla="*/ 51 w 157989"/>
                  <a:gd name="connsiteY0" fmla="*/ 124 h 46197"/>
                  <a:gd name="connsiteX1" fmla="*/ 90539 w 157989"/>
                  <a:gd name="connsiteY1" fmla="*/ 46161 h 46197"/>
                  <a:gd name="connsiteX2" fmla="*/ 157214 w 157989"/>
                  <a:gd name="connsiteY2" fmla="*/ 8061 h 46197"/>
                  <a:gd name="connsiteX3" fmla="*/ 123876 w 157989"/>
                  <a:gd name="connsiteY3" fmla="*/ 19174 h 46197"/>
                  <a:gd name="connsiteX4" fmla="*/ 77839 w 157989"/>
                  <a:gd name="connsiteY4" fmla="*/ 31874 h 46197"/>
                  <a:gd name="connsiteX5" fmla="*/ 51 w 157989"/>
                  <a:gd name="connsiteY5" fmla="*/ 124 h 4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989" h="46197">
                    <a:moveTo>
                      <a:pt x="51" y="124"/>
                    </a:moveTo>
                    <a:cubicBezTo>
                      <a:pt x="2168" y="2505"/>
                      <a:pt x="64345" y="44838"/>
                      <a:pt x="90539" y="46161"/>
                    </a:cubicBezTo>
                    <a:cubicBezTo>
                      <a:pt x="116733" y="47484"/>
                      <a:pt x="151658" y="12559"/>
                      <a:pt x="157214" y="8061"/>
                    </a:cubicBezTo>
                    <a:cubicBezTo>
                      <a:pt x="162770" y="3563"/>
                      <a:pt x="137105" y="15205"/>
                      <a:pt x="123876" y="19174"/>
                    </a:cubicBezTo>
                    <a:cubicBezTo>
                      <a:pt x="110647" y="23143"/>
                      <a:pt x="94243" y="33461"/>
                      <a:pt x="77839" y="31874"/>
                    </a:cubicBezTo>
                    <a:cubicBezTo>
                      <a:pt x="61435" y="30287"/>
                      <a:pt x="-2066" y="-2257"/>
                      <a:pt x="51" y="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3" name="フリーフォーム: 図形 982">
                <a:extLst>
                  <a:ext uri="{FF2B5EF4-FFF2-40B4-BE49-F238E27FC236}">
                    <a16:creationId xmlns:a16="http://schemas.microsoft.com/office/drawing/2014/main" id="{D215AD5B-65DF-4976-9046-F5C02DB2C098}"/>
                  </a:ext>
                </a:extLst>
              </p:cNvPr>
              <p:cNvSpPr/>
              <p:nvPr/>
            </p:nvSpPr>
            <p:spPr>
              <a:xfrm>
                <a:off x="7962868" y="1417442"/>
                <a:ext cx="44653" cy="117213"/>
              </a:xfrm>
              <a:custGeom>
                <a:avLst/>
                <a:gdLst>
                  <a:gd name="connsiteX0" fmla="*/ 1620 w 44653"/>
                  <a:gd name="connsiteY0" fmla="*/ 196 h 117213"/>
                  <a:gd name="connsiteX1" fmla="*/ 42895 w 44653"/>
                  <a:gd name="connsiteY1" fmla="*/ 57346 h 117213"/>
                  <a:gd name="connsiteX2" fmla="*/ 33370 w 44653"/>
                  <a:gd name="connsiteY2" fmla="*/ 108146 h 117213"/>
                  <a:gd name="connsiteX3" fmla="*/ 32 w 44653"/>
                  <a:gd name="connsiteY3" fmla="*/ 114496 h 117213"/>
                  <a:gd name="connsiteX4" fmla="*/ 27020 w 44653"/>
                  <a:gd name="connsiteY4" fmla="*/ 77983 h 117213"/>
                  <a:gd name="connsiteX5" fmla="*/ 1620 w 44653"/>
                  <a:gd name="connsiteY5" fmla="*/ 196 h 11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53" h="117213">
                    <a:moveTo>
                      <a:pt x="1620" y="196"/>
                    </a:moveTo>
                    <a:cubicBezTo>
                      <a:pt x="4266" y="-3244"/>
                      <a:pt x="37603" y="39354"/>
                      <a:pt x="42895" y="57346"/>
                    </a:cubicBezTo>
                    <a:cubicBezTo>
                      <a:pt x="48187" y="75338"/>
                      <a:pt x="40514" y="98621"/>
                      <a:pt x="33370" y="108146"/>
                    </a:cubicBezTo>
                    <a:cubicBezTo>
                      <a:pt x="26226" y="117671"/>
                      <a:pt x="1090" y="119523"/>
                      <a:pt x="32" y="114496"/>
                    </a:cubicBezTo>
                    <a:cubicBezTo>
                      <a:pt x="-1026" y="109469"/>
                      <a:pt x="23845" y="93593"/>
                      <a:pt x="27020" y="77983"/>
                    </a:cubicBezTo>
                    <a:cubicBezTo>
                      <a:pt x="30195" y="62373"/>
                      <a:pt x="-1026" y="3636"/>
                      <a:pt x="1620" y="1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4" name="フリーフォーム: 図形 983">
                <a:extLst>
                  <a:ext uri="{FF2B5EF4-FFF2-40B4-BE49-F238E27FC236}">
                    <a16:creationId xmlns:a16="http://schemas.microsoft.com/office/drawing/2014/main" id="{244F3782-C82A-45FE-B4FB-E2F55D954E12}"/>
                  </a:ext>
                </a:extLst>
              </p:cNvPr>
              <p:cNvSpPr/>
              <p:nvPr/>
            </p:nvSpPr>
            <p:spPr>
              <a:xfrm>
                <a:off x="7815263" y="1407799"/>
                <a:ext cx="135037" cy="117809"/>
              </a:xfrm>
              <a:custGeom>
                <a:avLst/>
                <a:gdLst>
                  <a:gd name="connsiteX0" fmla="*/ 134937 w 135037"/>
                  <a:gd name="connsiteY0" fmla="*/ 314 h 117809"/>
                  <a:gd name="connsiteX1" fmla="*/ 90487 w 135037"/>
                  <a:gd name="connsiteY1" fmla="*/ 86039 h 117809"/>
                  <a:gd name="connsiteX2" fmla="*/ 46037 w 135037"/>
                  <a:gd name="connsiteY2" fmla="*/ 90801 h 117809"/>
                  <a:gd name="connsiteX3" fmla="*/ 0 w 135037"/>
                  <a:gd name="connsiteY3" fmla="*/ 117789 h 117809"/>
                  <a:gd name="connsiteX4" fmla="*/ 46037 w 135037"/>
                  <a:gd name="connsiteY4" fmla="*/ 86039 h 117809"/>
                  <a:gd name="connsiteX5" fmla="*/ 52387 w 135037"/>
                  <a:gd name="connsiteY5" fmla="*/ 38414 h 117809"/>
                  <a:gd name="connsiteX6" fmla="*/ 53975 w 135037"/>
                  <a:gd name="connsiteY6" fmla="*/ 82864 h 117809"/>
                  <a:gd name="connsiteX7" fmla="*/ 101600 w 135037"/>
                  <a:gd name="connsiteY7" fmla="*/ 57464 h 117809"/>
                  <a:gd name="connsiteX8" fmla="*/ 134937 w 135037"/>
                  <a:gd name="connsiteY8" fmla="*/ 314 h 11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037" h="117809">
                    <a:moveTo>
                      <a:pt x="134937" y="314"/>
                    </a:moveTo>
                    <a:cubicBezTo>
                      <a:pt x="133085" y="5076"/>
                      <a:pt x="105304" y="70958"/>
                      <a:pt x="90487" y="86039"/>
                    </a:cubicBezTo>
                    <a:cubicBezTo>
                      <a:pt x="75670" y="101120"/>
                      <a:pt x="61118" y="85509"/>
                      <a:pt x="46037" y="90801"/>
                    </a:cubicBezTo>
                    <a:cubicBezTo>
                      <a:pt x="30956" y="96093"/>
                      <a:pt x="0" y="118583"/>
                      <a:pt x="0" y="117789"/>
                    </a:cubicBezTo>
                    <a:cubicBezTo>
                      <a:pt x="0" y="116995"/>
                      <a:pt x="37306" y="99268"/>
                      <a:pt x="46037" y="86039"/>
                    </a:cubicBezTo>
                    <a:cubicBezTo>
                      <a:pt x="54768" y="72810"/>
                      <a:pt x="51064" y="38943"/>
                      <a:pt x="52387" y="38414"/>
                    </a:cubicBezTo>
                    <a:cubicBezTo>
                      <a:pt x="53710" y="37885"/>
                      <a:pt x="45773" y="79689"/>
                      <a:pt x="53975" y="82864"/>
                    </a:cubicBezTo>
                    <a:cubicBezTo>
                      <a:pt x="62177" y="86039"/>
                      <a:pt x="90752" y="68577"/>
                      <a:pt x="101600" y="57464"/>
                    </a:cubicBezTo>
                    <a:cubicBezTo>
                      <a:pt x="112448" y="46352"/>
                      <a:pt x="136789" y="-4448"/>
                      <a:pt x="134937" y="3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5" name="フリーフォーム: 図形 984">
                <a:extLst>
                  <a:ext uri="{FF2B5EF4-FFF2-40B4-BE49-F238E27FC236}">
                    <a16:creationId xmlns:a16="http://schemas.microsoft.com/office/drawing/2014/main" id="{AF343B8D-9402-4F41-BAAD-DE05CA3A68ED}"/>
                  </a:ext>
                </a:extLst>
              </p:cNvPr>
              <p:cNvSpPr/>
              <p:nvPr/>
            </p:nvSpPr>
            <p:spPr>
              <a:xfrm>
                <a:off x="7864426" y="1455735"/>
                <a:ext cx="90537" cy="144473"/>
              </a:xfrm>
              <a:custGeom>
                <a:avLst/>
                <a:gdLst>
                  <a:gd name="connsiteX0" fmla="*/ 66724 w 90537"/>
                  <a:gd name="connsiteY0" fmla="*/ 3 h 144473"/>
                  <a:gd name="connsiteX1" fmla="*/ 90537 w 90537"/>
                  <a:gd name="connsiteY1" fmla="*/ 73028 h 144473"/>
                  <a:gd name="connsiteX2" fmla="*/ 66724 w 90537"/>
                  <a:gd name="connsiteY2" fmla="*/ 107953 h 144473"/>
                  <a:gd name="connsiteX3" fmla="*/ 15924 w 90537"/>
                  <a:gd name="connsiteY3" fmla="*/ 144465 h 144473"/>
                  <a:gd name="connsiteX4" fmla="*/ 27037 w 90537"/>
                  <a:gd name="connsiteY4" fmla="*/ 104778 h 144473"/>
                  <a:gd name="connsiteX5" fmla="*/ 49 w 90537"/>
                  <a:gd name="connsiteY5" fmla="*/ 39690 h 144473"/>
                  <a:gd name="connsiteX6" fmla="*/ 34974 w 90537"/>
                  <a:gd name="connsiteY6" fmla="*/ 84140 h 144473"/>
                  <a:gd name="connsiteX7" fmla="*/ 47674 w 90537"/>
                  <a:gd name="connsiteY7" fmla="*/ 119065 h 144473"/>
                  <a:gd name="connsiteX8" fmla="*/ 79424 w 90537"/>
                  <a:gd name="connsiteY8" fmla="*/ 69853 h 144473"/>
                  <a:gd name="connsiteX9" fmla="*/ 66724 w 90537"/>
                  <a:gd name="connsiteY9" fmla="*/ 3 h 14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537" h="144473">
                    <a:moveTo>
                      <a:pt x="66724" y="3"/>
                    </a:moveTo>
                    <a:cubicBezTo>
                      <a:pt x="68576" y="532"/>
                      <a:pt x="90537" y="55036"/>
                      <a:pt x="90537" y="73028"/>
                    </a:cubicBezTo>
                    <a:cubicBezTo>
                      <a:pt x="90537" y="91020"/>
                      <a:pt x="79159" y="96047"/>
                      <a:pt x="66724" y="107953"/>
                    </a:cubicBezTo>
                    <a:cubicBezTo>
                      <a:pt x="54289" y="119859"/>
                      <a:pt x="22538" y="144994"/>
                      <a:pt x="15924" y="144465"/>
                    </a:cubicBezTo>
                    <a:cubicBezTo>
                      <a:pt x="9310" y="143936"/>
                      <a:pt x="29683" y="122241"/>
                      <a:pt x="27037" y="104778"/>
                    </a:cubicBezTo>
                    <a:cubicBezTo>
                      <a:pt x="24391" y="87315"/>
                      <a:pt x="-1274" y="43130"/>
                      <a:pt x="49" y="39690"/>
                    </a:cubicBezTo>
                    <a:cubicBezTo>
                      <a:pt x="1372" y="36250"/>
                      <a:pt x="27037" y="70911"/>
                      <a:pt x="34974" y="84140"/>
                    </a:cubicBezTo>
                    <a:cubicBezTo>
                      <a:pt x="42911" y="97369"/>
                      <a:pt x="40266" y="121446"/>
                      <a:pt x="47674" y="119065"/>
                    </a:cubicBezTo>
                    <a:cubicBezTo>
                      <a:pt x="55082" y="116684"/>
                      <a:pt x="75455" y="83611"/>
                      <a:pt x="79424" y="69853"/>
                    </a:cubicBezTo>
                    <a:cubicBezTo>
                      <a:pt x="83393" y="56095"/>
                      <a:pt x="64872" y="-526"/>
                      <a:pt x="66724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6" name="フリーフォーム: 図形 985">
                <a:extLst>
                  <a:ext uri="{FF2B5EF4-FFF2-40B4-BE49-F238E27FC236}">
                    <a16:creationId xmlns:a16="http://schemas.microsoft.com/office/drawing/2014/main" id="{018B4244-42CE-4438-B96B-2A712A0377FD}"/>
                  </a:ext>
                </a:extLst>
              </p:cNvPr>
              <p:cNvSpPr/>
              <p:nvPr/>
            </p:nvSpPr>
            <p:spPr>
              <a:xfrm>
                <a:off x="7930704" y="1517575"/>
                <a:ext cx="192747" cy="147757"/>
              </a:xfrm>
              <a:custGeom>
                <a:avLst/>
                <a:gdLst>
                  <a:gd name="connsiteX0" fmla="*/ 2034 w 192747"/>
                  <a:gd name="connsiteY0" fmla="*/ 147713 h 147757"/>
                  <a:gd name="connsiteX1" fmla="*/ 8384 w 192747"/>
                  <a:gd name="connsiteY1" fmla="*/ 65163 h 147757"/>
                  <a:gd name="connsiteX2" fmla="*/ 73471 w 192747"/>
                  <a:gd name="connsiteY2" fmla="*/ 44525 h 147757"/>
                  <a:gd name="connsiteX3" fmla="*/ 192534 w 192747"/>
                  <a:gd name="connsiteY3" fmla="*/ 75 h 147757"/>
                  <a:gd name="connsiteX4" fmla="*/ 100459 w 192747"/>
                  <a:gd name="connsiteY4" fmla="*/ 35000 h 147757"/>
                  <a:gd name="connsiteX5" fmla="*/ 19496 w 192747"/>
                  <a:gd name="connsiteY5" fmla="*/ 76275 h 147757"/>
                  <a:gd name="connsiteX6" fmla="*/ 2034 w 192747"/>
                  <a:gd name="connsiteY6" fmla="*/ 147713 h 14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747" h="147757">
                    <a:moveTo>
                      <a:pt x="2034" y="147713"/>
                    </a:moveTo>
                    <a:cubicBezTo>
                      <a:pt x="182" y="145861"/>
                      <a:pt x="-3522" y="82361"/>
                      <a:pt x="8384" y="65163"/>
                    </a:cubicBezTo>
                    <a:cubicBezTo>
                      <a:pt x="20290" y="47965"/>
                      <a:pt x="42779" y="55373"/>
                      <a:pt x="73471" y="44525"/>
                    </a:cubicBezTo>
                    <a:cubicBezTo>
                      <a:pt x="104163" y="33677"/>
                      <a:pt x="188036" y="1662"/>
                      <a:pt x="192534" y="75"/>
                    </a:cubicBezTo>
                    <a:cubicBezTo>
                      <a:pt x="197032" y="-1513"/>
                      <a:pt x="129299" y="22300"/>
                      <a:pt x="100459" y="35000"/>
                    </a:cubicBezTo>
                    <a:cubicBezTo>
                      <a:pt x="71619" y="47700"/>
                      <a:pt x="36165" y="59077"/>
                      <a:pt x="19496" y="76275"/>
                    </a:cubicBezTo>
                    <a:cubicBezTo>
                      <a:pt x="2827" y="93473"/>
                      <a:pt x="3886" y="149565"/>
                      <a:pt x="2034" y="1477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7" name="フリーフォーム: 図形 986">
                <a:extLst>
                  <a:ext uri="{FF2B5EF4-FFF2-40B4-BE49-F238E27FC236}">
                    <a16:creationId xmlns:a16="http://schemas.microsoft.com/office/drawing/2014/main" id="{969AF25A-AAEF-4971-B6DD-534BE23AE5F7}"/>
                  </a:ext>
                </a:extLst>
              </p:cNvPr>
              <p:cNvSpPr/>
              <p:nvPr/>
            </p:nvSpPr>
            <p:spPr>
              <a:xfrm>
                <a:off x="7997348" y="1605924"/>
                <a:ext cx="275756" cy="53258"/>
              </a:xfrm>
              <a:custGeom>
                <a:avLst/>
                <a:gdLst>
                  <a:gd name="connsiteX0" fmla="*/ 2065 w 275756"/>
                  <a:gd name="connsiteY0" fmla="*/ 53014 h 53258"/>
                  <a:gd name="connsiteX1" fmla="*/ 157640 w 275756"/>
                  <a:gd name="connsiteY1" fmla="*/ 37139 h 53258"/>
                  <a:gd name="connsiteX2" fmla="*/ 275115 w 275756"/>
                  <a:gd name="connsiteY2" fmla="*/ 626 h 53258"/>
                  <a:gd name="connsiteX3" fmla="*/ 198915 w 275756"/>
                  <a:gd name="connsiteY3" fmla="*/ 14914 h 53258"/>
                  <a:gd name="connsiteX4" fmla="*/ 76677 w 275756"/>
                  <a:gd name="connsiteY4" fmla="*/ 26026 h 53258"/>
                  <a:gd name="connsiteX5" fmla="*/ 2065 w 275756"/>
                  <a:gd name="connsiteY5" fmla="*/ 53014 h 5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56" h="53258">
                    <a:moveTo>
                      <a:pt x="2065" y="53014"/>
                    </a:moveTo>
                    <a:cubicBezTo>
                      <a:pt x="15559" y="54866"/>
                      <a:pt x="112132" y="45870"/>
                      <a:pt x="157640" y="37139"/>
                    </a:cubicBezTo>
                    <a:cubicBezTo>
                      <a:pt x="203148" y="28408"/>
                      <a:pt x="268236" y="4330"/>
                      <a:pt x="275115" y="626"/>
                    </a:cubicBezTo>
                    <a:cubicBezTo>
                      <a:pt x="281994" y="-3078"/>
                      <a:pt x="231988" y="10681"/>
                      <a:pt x="198915" y="14914"/>
                    </a:cubicBezTo>
                    <a:cubicBezTo>
                      <a:pt x="165842" y="19147"/>
                      <a:pt x="108956" y="21528"/>
                      <a:pt x="76677" y="26026"/>
                    </a:cubicBezTo>
                    <a:cubicBezTo>
                      <a:pt x="44398" y="30524"/>
                      <a:pt x="-11429" y="51162"/>
                      <a:pt x="2065" y="530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8" name="フリーフォーム: 図形 987">
                <a:extLst>
                  <a:ext uri="{FF2B5EF4-FFF2-40B4-BE49-F238E27FC236}">
                    <a16:creationId xmlns:a16="http://schemas.microsoft.com/office/drawing/2014/main" id="{A4DB6B55-DDD3-4000-8D91-708F2F2CD06A}"/>
                  </a:ext>
                </a:extLst>
              </p:cNvPr>
              <p:cNvSpPr/>
              <p:nvPr/>
            </p:nvSpPr>
            <p:spPr>
              <a:xfrm>
                <a:off x="7964908" y="1538288"/>
                <a:ext cx="163092" cy="106440"/>
              </a:xfrm>
              <a:custGeom>
                <a:avLst/>
                <a:gdLst>
                  <a:gd name="connsiteX0" fmla="*/ 1167 w 163092"/>
                  <a:gd name="connsiteY0" fmla="*/ 106362 h 106440"/>
                  <a:gd name="connsiteX1" fmla="*/ 66255 w 163092"/>
                  <a:gd name="connsiteY1" fmla="*/ 38100 h 106440"/>
                  <a:gd name="connsiteX2" fmla="*/ 163092 w 163092"/>
                  <a:gd name="connsiteY2" fmla="*/ 0 h 106440"/>
                  <a:gd name="connsiteX3" fmla="*/ 34505 w 163092"/>
                  <a:gd name="connsiteY3" fmla="*/ 50800 h 106440"/>
                  <a:gd name="connsiteX4" fmla="*/ 1167 w 163092"/>
                  <a:gd name="connsiteY4" fmla="*/ 106362 h 10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092" h="106440">
                    <a:moveTo>
                      <a:pt x="1167" y="106362"/>
                    </a:moveTo>
                    <a:cubicBezTo>
                      <a:pt x="6459" y="104245"/>
                      <a:pt x="39267" y="55827"/>
                      <a:pt x="66255" y="38100"/>
                    </a:cubicBezTo>
                    <a:cubicBezTo>
                      <a:pt x="93243" y="20373"/>
                      <a:pt x="163092" y="0"/>
                      <a:pt x="163092" y="0"/>
                    </a:cubicBezTo>
                    <a:cubicBezTo>
                      <a:pt x="157800" y="2117"/>
                      <a:pt x="60169" y="34131"/>
                      <a:pt x="34505" y="50800"/>
                    </a:cubicBezTo>
                    <a:cubicBezTo>
                      <a:pt x="8841" y="67469"/>
                      <a:pt x="-4125" y="108479"/>
                      <a:pt x="1167" y="1063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9" name="フリーフォーム: 図形 988">
                <a:extLst>
                  <a:ext uri="{FF2B5EF4-FFF2-40B4-BE49-F238E27FC236}">
                    <a16:creationId xmlns:a16="http://schemas.microsoft.com/office/drawing/2014/main" id="{9319B040-62F2-4556-9C3E-F05C525BA8E2}"/>
                  </a:ext>
                </a:extLst>
              </p:cNvPr>
              <p:cNvSpPr/>
              <p:nvPr/>
            </p:nvSpPr>
            <p:spPr>
              <a:xfrm>
                <a:off x="8029080" y="1625597"/>
                <a:ext cx="251153" cy="71442"/>
              </a:xfrm>
              <a:custGeom>
                <a:avLst/>
                <a:gdLst>
                  <a:gd name="connsiteX0" fmla="*/ 495 w 251153"/>
                  <a:gd name="connsiteY0" fmla="*/ 71441 h 71442"/>
                  <a:gd name="connsiteX1" fmla="*/ 186233 w 251153"/>
                  <a:gd name="connsiteY1" fmla="*/ 26991 h 71442"/>
                  <a:gd name="connsiteX2" fmla="*/ 249733 w 251153"/>
                  <a:gd name="connsiteY2" fmla="*/ 3 h 71442"/>
                  <a:gd name="connsiteX3" fmla="*/ 135433 w 251153"/>
                  <a:gd name="connsiteY3" fmla="*/ 25403 h 71442"/>
                  <a:gd name="connsiteX4" fmla="*/ 495 w 251153"/>
                  <a:gd name="connsiteY4" fmla="*/ 71441 h 7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153" h="71442">
                    <a:moveTo>
                      <a:pt x="495" y="71441"/>
                    </a:moveTo>
                    <a:cubicBezTo>
                      <a:pt x="8962" y="71706"/>
                      <a:pt x="144693" y="38897"/>
                      <a:pt x="186233" y="26991"/>
                    </a:cubicBezTo>
                    <a:cubicBezTo>
                      <a:pt x="227773" y="15085"/>
                      <a:pt x="258200" y="268"/>
                      <a:pt x="249733" y="3"/>
                    </a:cubicBezTo>
                    <a:cubicBezTo>
                      <a:pt x="241266" y="-262"/>
                      <a:pt x="176444" y="15613"/>
                      <a:pt x="135433" y="25403"/>
                    </a:cubicBezTo>
                    <a:cubicBezTo>
                      <a:pt x="94423" y="35193"/>
                      <a:pt x="-7972" y="71176"/>
                      <a:pt x="495" y="714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0" name="フリーフォーム: 図形 989">
                <a:extLst>
                  <a:ext uri="{FF2B5EF4-FFF2-40B4-BE49-F238E27FC236}">
                    <a16:creationId xmlns:a16="http://schemas.microsoft.com/office/drawing/2014/main" id="{EC3E804B-DA07-4EFF-AB99-7B4033BC7FDC}"/>
                  </a:ext>
                </a:extLst>
              </p:cNvPr>
              <p:cNvSpPr/>
              <p:nvPr/>
            </p:nvSpPr>
            <p:spPr>
              <a:xfrm>
                <a:off x="8066020" y="1657319"/>
                <a:ext cx="349382" cy="80998"/>
              </a:xfrm>
              <a:custGeom>
                <a:avLst/>
                <a:gdLst>
                  <a:gd name="connsiteX0" fmla="*/ 68 w 349382"/>
                  <a:gd name="connsiteY0" fmla="*/ 80994 h 80998"/>
                  <a:gd name="connsiteX1" fmla="*/ 163580 w 349382"/>
                  <a:gd name="connsiteY1" fmla="*/ 19081 h 80998"/>
                  <a:gd name="connsiteX2" fmla="*/ 349318 w 349382"/>
                  <a:gd name="connsiteY2" fmla="*/ 31 h 80998"/>
                  <a:gd name="connsiteX3" fmla="*/ 182630 w 349382"/>
                  <a:gd name="connsiteY3" fmla="*/ 22256 h 80998"/>
                  <a:gd name="connsiteX4" fmla="*/ 68 w 349382"/>
                  <a:gd name="connsiteY4" fmla="*/ 80994 h 8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382" h="80998">
                    <a:moveTo>
                      <a:pt x="68" y="80994"/>
                    </a:moveTo>
                    <a:cubicBezTo>
                      <a:pt x="-3107" y="80465"/>
                      <a:pt x="105372" y="32575"/>
                      <a:pt x="163580" y="19081"/>
                    </a:cubicBezTo>
                    <a:cubicBezTo>
                      <a:pt x="221788" y="5587"/>
                      <a:pt x="346143" y="-498"/>
                      <a:pt x="349318" y="31"/>
                    </a:cubicBezTo>
                    <a:cubicBezTo>
                      <a:pt x="352493" y="560"/>
                      <a:pt x="237663" y="9027"/>
                      <a:pt x="182630" y="22256"/>
                    </a:cubicBezTo>
                    <a:cubicBezTo>
                      <a:pt x="127597" y="35485"/>
                      <a:pt x="3243" y="81523"/>
                      <a:pt x="68" y="809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1" name="フリーフォーム: 図形 990">
                <a:extLst>
                  <a:ext uri="{FF2B5EF4-FFF2-40B4-BE49-F238E27FC236}">
                    <a16:creationId xmlns:a16="http://schemas.microsoft.com/office/drawing/2014/main" id="{E8AE214F-618D-4A96-8E66-9B29F4EEF14D}"/>
                  </a:ext>
                </a:extLst>
              </p:cNvPr>
              <p:cNvSpPr/>
              <p:nvPr/>
            </p:nvSpPr>
            <p:spPr>
              <a:xfrm>
                <a:off x="8116835" y="1666134"/>
                <a:ext cx="276379" cy="102510"/>
              </a:xfrm>
              <a:custGeom>
                <a:avLst/>
                <a:gdLst>
                  <a:gd name="connsiteX0" fmla="*/ 53 w 276379"/>
                  <a:gd name="connsiteY0" fmla="*/ 102341 h 102510"/>
                  <a:gd name="connsiteX1" fmla="*/ 160390 w 276379"/>
                  <a:gd name="connsiteY1" fmla="*/ 38841 h 102510"/>
                  <a:gd name="connsiteX2" fmla="*/ 276278 w 276379"/>
                  <a:gd name="connsiteY2" fmla="*/ 741 h 102510"/>
                  <a:gd name="connsiteX3" fmla="*/ 177853 w 276379"/>
                  <a:gd name="connsiteY3" fmla="*/ 18204 h 102510"/>
                  <a:gd name="connsiteX4" fmla="*/ 53 w 276379"/>
                  <a:gd name="connsiteY4" fmla="*/ 102341 h 102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9" h="102510">
                    <a:moveTo>
                      <a:pt x="53" y="102341"/>
                    </a:moveTo>
                    <a:cubicBezTo>
                      <a:pt x="-2858" y="105781"/>
                      <a:pt x="114353" y="55774"/>
                      <a:pt x="160390" y="38841"/>
                    </a:cubicBezTo>
                    <a:cubicBezTo>
                      <a:pt x="206427" y="21908"/>
                      <a:pt x="273368" y="4180"/>
                      <a:pt x="276278" y="741"/>
                    </a:cubicBezTo>
                    <a:cubicBezTo>
                      <a:pt x="279189" y="-2699"/>
                      <a:pt x="219128" y="6298"/>
                      <a:pt x="177853" y="18204"/>
                    </a:cubicBezTo>
                    <a:cubicBezTo>
                      <a:pt x="136578" y="30110"/>
                      <a:pt x="2964" y="98901"/>
                      <a:pt x="53" y="1023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2" name="フリーフォーム: 図形 991">
                <a:extLst>
                  <a:ext uri="{FF2B5EF4-FFF2-40B4-BE49-F238E27FC236}">
                    <a16:creationId xmlns:a16="http://schemas.microsoft.com/office/drawing/2014/main" id="{957B132D-EE8F-46F7-A427-3BCE1EBE590C}"/>
                  </a:ext>
                </a:extLst>
              </p:cNvPr>
              <p:cNvSpPr/>
              <p:nvPr/>
            </p:nvSpPr>
            <p:spPr>
              <a:xfrm>
                <a:off x="8014325" y="1513461"/>
                <a:ext cx="194017" cy="81990"/>
              </a:xfrm>
              <a:custGeom>
                <a:avLst/>
                <a:gdLst>
                  <a:gd name="connsiteX0" fmla="*/ 963 w 194017"/>
                  <a:gd name="connsiteY0" fmla="*/ 81977 h 81990"/>
                  <a:gd name="connsiteX1" fmla="*/ 189875 w 194017"/>
                  <a:gd name="connsiteY1" fmla="*/ 5777 h 81990"/>
                  <a:gd name="connsiteX2" fmla="*/ 120025 w 194017"/>
                  <a:gd name="connsiteY2" fmla="*/ 12127 h 81990"/>
                  <a:gd name="connsiteX3" fmla="*/ 963 w 194017"/>
                  <a:gd name="connsiteY3" fmla="*/ 81977 h 8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17" h="81990">
                    <a:moveTo>
                      <a:pt x="963" y="81977"/>
                    </a:moveTo>
                    <a:cubicBezTo>
                      <a:pt x="12605" y="80919"/>
                      <a:pt x="170031" y="17419"/>
                      <a:pt x="189875" y="5777"/>
                    </a:cubicBezTo>
                    <a:cubicBezTo>
                      <a:pt x="209719" y="-5865"/>
                      <a:pt x="153627" y="2073"/>
                      <a:pt x="120025" y="12127"/>
                    </a:cubicBezTo>
                    <a:cubicBezTo>
                      <a:pt x="86423" y="22181"/>
                      <a:pt x="-10679" y="83035"/>
                      <a:pt x="963" y="819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3" name="フリーフォーム: 図形 992">
                <a:extLst>
                  <a:ext uri="{FF2B5EF4-FFF2-40B4-BE49-F238E27FC236}">
                    <a16:creationId xmlns:a16="http://schemas.microsoft.com/office/drawing/2014/main" id="{BB486A90-0ADB-4722-BA1E-95CC2FDC79CF}"/>
                  </a:ext>
                </a:extLst>
              </p:cNvPr>
              <p:cNvSpPr/>
              <p:nvPr/>
            </p:nvSpPr>
            <p:spPr>
              <a:xfrm>
                <a:off x="8334019" y="1671265"/>
                <a:ext cx="283269" cy="30692"/>
              </a:xfrm>
              <a:custGeom>
                <a:avLst/>
                <a:gdLst>
                  <a:gd name="connsiteX0" fmla="*/ 356 w 283269"/>
                  <a:gd name="connsiteY0" fmla="*/ 9898 h 30692"/>
                  <a:gd name="connsiteX1" fmla="*/ 103544 w 283269"/>
                  <a:gd name="connsiteY1" fmla="*/ 373 h 30692"/>
                  <a:gd name="connsiteX2" fmla="*/ 176569 w 283269"/>
                  <a:gd name="connsiteY2" fmla="*/ 22598 h 30692"/>
                  <a:gd name="connsiteX3" fmla="*/ 221019 w 283269"/>
                  <a:gd name="connsiteY3" fmla="*/ 6723 h 30692"/>
                  <a:gd name="connsiteX4" fmla="*/ 260706 w 283269"/>
                  <a:gd name="connsiteY4" fmla="*/ 30535 h 30692"/>
                  <a:gd name="connsiteX5" fmla="*/ 281344 w 283269"/>
                  <a:gd name="connsiteY5" fmla="*/ 16248 h 30692"/>
                  <a:gd name="connsiteX6" fmla="*/ 213081 w 283269"/>
                  <a:gd name="connsiteY6" fmla="*/ 373 h 30692"/>
                  <a:gd name="connsiteX7" fmla="*/ 141644 w 283269"/>
                  <a:gd name="connsiteY7" fmla="*/ 3548 h 30692"/>
                  <a:gd name="connsiteX8" fmla="*/ 356 w 283269"/>
                  <a:gd name="connsiteY8" fmla="*/ 9898 h 3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69" h="30692">
                    <a:moveTo>
                      <a:pt x="356" y="9898"/>
                    </a:moveTo>
                    <a:cubicBezTo>
                      <a:pt x="-5994" y="9369"/>
                      <a:pt x="74175" y="-1744"/>
                      <a:pt x="103544" y="373"/>
                    </a:cubicBezTo>
                    <a:cubicBezTo>
                      <a:pt x="132913" y="2490"/>
                      <a:pt x="156990" y="21540"/>
                      <a:pt x="176569" y="22598"/>
                    </a:cubicBezTo>
                    <a:cubicBezTo>
                      <a:pt x="196148" y="23656"/>
                      <a:pt x="206996" y="5400"/>
                      <a:pt x="221019" y="6723"/>
                    </a:cubicBezTo>
                    <a:cubicBezTo>
                      <a:pt x="235042" y="8046"/>
                      <a:pt x="250652" y="28948"/>
                      <a:pt x="260706" y="30535"/>
                    </a:cubicBezTo>
                    <a:cubicBezTo>
                      <a:pt x="270760" y="32122"/>
                      <a:pt x="289282" y="21275"/>
                      <a:pt x="281344" y="16248"/>
                    </a:cubicBezTo>
                    <a:cubicBezTo>
                      <a:pt x="273407" y="11221"/>
                      <a:pt x="236364" y="2490"/>
                      <a:pt x="213081" y="373"/>
                    </a:cubicBezTo>
                    <a:cubicBezTo>
                      <a:pt x="189798" y="-1744"/>
                      <a:pt x="169954" y="5929"/>
                      <a:pt x="141644" y="3548"/>
                    </a:cubicBezTo>
                    <a:cubicBezTo>
                      <a:pt x="113334" y="1167"/>
                      <a:pt x="6706" y="10427"/>
                      <a:pt x="356" y="98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4" name="フリーフォーム: 図形 993">
                <a:extLst>
                  <a:ext uri="{FF2B5EF4-FFF2-40B4-BE49-F238E27FC236}">
                    <a16:creationId xmlns:a16="http://schemas.microsoft.com/office/drawing/2014/main" id="{7B7AB0AC-B8F0-49DB-9AB2-248637C5E423}"/>
                  </a:ext>
                </a:extLst>
              </p:cNvPr>
              <p:cNvSpPr/>
              <p:nvPr/>
            </p:nvSpPr>
            <p:spPr>
              <a:xfrm>
                <a:off x="8070846" y="1531698"/>
                <a:ext cx="172613" cy="100462"/>
              </a:xfrm>
              <a:custGeom>
                <a:avLst/>
                <a:gdLst>
                  <a:gd name="connsiteX0" fmla="*/ 4 w 172613"/>
                  <a:gd name="connsiteY0" fmla="*/ 31990 h 100462"/>
                  <a:gd name="connsiteX1" fmla="*/ 47629 w 172613"/>
                  <a:gd name="connsiteY1" fmla="*/ 68502 h 100462"/>
                  <a:gd name="connsiteX2" fmla="*/ 38104 w 172613"/>
                  <a:gd name="connsiteY2" fmla="*/ 100252 h 100462"/>
                  <a:gd name="connsiteX3" fmla="*/ 80967 w 172613"/>
                  <a:gd name="connsiteY3" fmla="*/ 52627 h 100462"/>
                  <a:gd name="connsiteX4" fmla="*/ 87317 w 172613"/>
                  <a:gd name="connsiteY4" fmla="*/ 47865 h 100462"/>
                  <a:gd name="connsiteX5" fmla="*/ 120654 w 172613"/>
                  <a:gd name="connsiteY5" fmla="*/ 90727 h 100462"/>
                  <a:gd name="connsiteX6" fmla="*/ 155579 w 172613"/>
                  <a:gd name="connsiteY6" fmla="*/ 52627 h 100462"/>
                  <a:gd name="connsiteX7" fmla="*/ 171454 w 172613"/>
                  <a:gd name="connsiteY7" fmla="*/ 8177 h 100462"/>
                  <a:gd name="connsiteX8" fmla="*/ 125417 w 172613"/>
                  <a:gd name="connsiteY8" fmla="*/ 76440 h 100462"/>
                  <a:gd name="connsiteX9" fmla="*/ 93667 w 172613"/>
                  <a:gd name="connsiteY9" fmla="*/ 35165 h 100462"/>
                  <a:gd name="connsiteX10" fmla="*/ 58742 w 172613"/>
                  <a:gd name="connsiteY10" fmla="*/ 81202 h 100462"/>
                  <a:gd name="connsiteX11" fmla="*/ 93667 w 172613"/>
                  <a:gd name="connsiteY11" fmla="*/ 240 h 100462"/>
                  <a:gd name="connsiteX12" fmla="*/ 50804 w 172613"/>
                  <a:gd name="connsiteY12" fmla="*/ 55802 h 100462"/>
                  <a:gd name="connsiteX13" fmla="*/ 4 w 172613"/>
                  <a:gd name="connsiteY13" fmla="*/ 31990 h 100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613" h="100462">
                    <a:moveTo>
                      <a:pt x="4" y="31990"/>
                    </a:moveTo>
                    <a:cubicBezTo>
                      <a:pt x="-525" y="34107"/>
                      <a:pt x="41279" y="57125"/>
                      <a:pt x="47629" y="68502"/>
                    </a:cubicBezTo>
                    <a:cubicBezTo>
                      <a:pt x="53979" y="79879"/>
                      <a:pt x="32548" y="102898"/>
                      <a:pt x="38104" y="100252"/>
                    </a:cubicBezTo>
                    <a:cubicBezTo>
                      <a:pt x="43660" y="97606"/>
                      <a:pt x="72765" y="61358"/>
                      <a:pt x="80967" y="52627"/>
                    </a:cubicBezTo>
                    <a:cubicBezTo>
                      <a:pt x="89169" y="43896"/>
                      <a:pt x="80703" y="41515"/>
                      <a:pt x="87317" y="47865"/>
                    </a:cubicBezTo>
                    <a:cubicBezTo>
                      <a:pt x="93931" y="54215"/>
                      <a:pt x="109277" y="89933"/>
                      <a:pt x="120654" y="90727"/>
                    </a:cubicBezTo>
                    <a:cubicBezTo>
                      <a:pt x="132031" y="91521"/>
                      <a:pt x="147112" y="66385"/>
                      <a:pt x="155579" y="52627"/>
                    </a:cubicBezTo>
                    <a:cubicBezTo>
                      <a:pt x="164046" y="38869"/>
                      <a:pt x="176481" y="4208"/>
                      <a:pt x="171454" y="8177"/>
                    </a:cubicBezTo>
                    <a:cubicBezTo>
                      <a:pt x="166427" y="12146"/>
                      <a:pt x="138381" y="71942"/>
                      <a:pt x="125417" y="76440"/>
                    </a:cubicBezTo>
                    <a:cubicBezTo>
                      <a:pt x="112453" y="80938"/>
                      <a:pt x="104779" y="34371"/>
                      <a:pt x="93667" y="35165"/>
                    </a:cubicBezTo>
                    <a:cubicBezTo>
                      <a:pt x="82555" y="35959"/>
                      <a:pt x="58742" y="87023"/>
                      <a:pt x="58742" y="81202"/>
                    </a:cubicBezTo>
                    <a:cubicBezTo>
                      <a:pt x="58742" y="75381"/>
                      <a:pt x="94990" y="4473"/>
                      <a:pt x="93667" y="240"/>
                    </a:cubicBezTo>
                    <a:cubicBezTo>
                      <a:pt x="92344" y="-3993"/>
                      <a:pt x="63239" y="48923"/>
                      <a:pt x="50804" y="55802"/>
                    </a:cubicBezTo>
                    <a:cubicBezTo>
                      <a:pt x="38369" y="62681"/>
                      <a:pt x="533" y="29873"/>
                      <a:pt x="4" y="319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5" name="フリーフォーム: 図形 994">
                <a:extLst>
                  <a:ext uri="{FF2B5EF4-FFF2-40B4-BE49-F238E27FC236}">
                    <a16:creationId xmlns:a16="http://schemas.microsoft.com/office/drawing/2014/main" id="{C8B2BFCA-5751-4564-BF0D-6B30D3DF21EF}"/>
                  </a:ext>
                </a:extLst>
              </p:cNvPr>
              <p:cNvSpPr/>
              <p:nvPr/>
            </p:nvSpPr>
            <p:spPr>
              <a:xfrm>
                <a:off x="8301509" y="1570029"/>
                <a:ext cx="153170" cy="94857"/>
              </a:xfrm>
              <a:custGeom>
                <a:avLst/>
                <a:gdLst>
                  <a:gd name="connsiteX0" fmla="*/ 2704 w 153170"/>
                  <a:gd name="connsiteY0" fmla="*/ 9 h 94857"/>
                  <a:gd name="connsiteX1" fmla="*/ 12229 w 153170"/>
                  <a:gd name="connsiteY1" fmla="*/ 60334 h 94857"/>
                  <a:gd name="connsiteX2" fmla="*/ 78904 w 153170"/>
                  <a:gd name="connsiteY2" fmla="*/ 76209 h 94857"/>
                  <a:gd name="connsiteX3" fmla="*/ 102716 w 153170"/>
                  <a:gd name="connsiteY3" fmla="*/ 34934 h 94857"/>
                  <a:gd name="connsiteX4" fmla="*/ 69379 w 153170"/>
                  <a:gd name="connsiteY4" fmla="*/ 84146 h 94857"/>
                  <a:gd name="connsiteX5" fmla="*/ 147166 w 153170"/>
                  <a:gd name="connsiteY5" fmla="*/ 92084 h 94857"/>
                  <a:gd name="connsiteX6" fmla="*/ 147166 w 153170"/>
                  <a:gd name="connsiteY6" fmla="*/ 47634 h 94857"/>
                  <a:gd name="connsiteX7" fmla="*/ 140816 w 153170"/>
                  <a:gd name="connsiteY7" fmla="*/ 79384 h 94857"/>
                  <a:gd name="connsiteX8" fmla="*/ 78904 w 153170"/>
                  <a:gd name="connsiteY8" fmla="*/ 85734 h 94857"/>
                  <a:gd name="connsiteX9" fmla="*/ 105891 w 153170"/>
                  <a:gd name="connsiteY9" fmla="*/ 36521 h 94857"/>
                  <a:gd name="connsiteX10" fmla="*/ 43979 w 153170"/>
                  <a:gd name="connsiteY10" fmla="*/ 65096 h 94857"/>
                  <a:gd name="connsiteX11" fmla="*/ 2704 w 153170"/>
                  <a:gd name="connsiteY11" fmla="*/ 9 h 9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170" h="94857">
                    <a:moveTo>
                      <a:pt x="2704" y="9"/>
                    </a:moveTo>
                    <a:cubicBezTo>
                      <a:pt x="-2588" y="-785"/>
                      <a:pt x="-471" y="47634"/>
                      <a:pt x="12229" y="60334"/>
                    </a:cubicBezTo>
                    <a:cubicBezTo>
                      <a:pt x="24929" y="73034"/>
                      <a:pt x="63823" y="80442"/>
                      <a:pt x="78904" y="76209"/>
                    </a:cubicBezTo>
                    <a:cubicBezTo>
                      <a:pt x="93985" y="71976"/>
                      <a:pt x="104303" y="33611"/>
                      <a:pt x="102716" y="34934"/>
                    </a:cubicBezTo>
                    <a:cubicBezTo>
                      <a:pt x="101129" y="36257"/>
                      <a:pt x="61971" y="74621"/>
                      <a:pt x="69379" y="84146"/>
                    </a:cubicBezTo>
                    <a:cubicBezTo>
                      <a:pt x="76787" y="93671"/>
                      <a:pt x="134202" y="98169"/>
                      <a:pt x="147166" y="92084"/>
                    </a:cubicBezTo>
                    <a:cubicBezTo>
                      <a:pt x="160130" y="85999"/>
                      <a:pt x="148224" y="49751"/>
                      <a:pt x="147166" y="47634"/>
                    </a:cubicBezTo>
                    <a:cubicBezTo>
                      <a:pt x="146108" y="45517"/>
                      <a:pt x="152193" y="73034"/>
                      <a:pt x="140816" y="79384"/>
                    </a:cubicBezTo>
                    <a:cubicBezTo>
                      <a:pt x="129439" y="85734"/>
                      <a:pt x="84725" y="92878"/>
                      <a:pt x="78904" y="85734"/>
                    </a:cubicBezTo>
                    <a:cubicBezTo>
                      <a:pt x="73083" y="78590"/>
                      <a:pt x="111712" y="39961"/>
                      <a:pt x="105891" y="36521"/>
                    </a:cubicBezTo>
                    <a:cubicBezTo>
                      <a:pt x="100070" y="33081"/>
                      <a:pt x="58796" y="65361"/>
                      <a:pt x="43979" y="65096"/>
                    </a:cubicBezTo>
                    <a:cubicBezTo>
                      <a:pt x="29162" y="64832"/>
                      <a:pt x="7996" y="803"/>
                      <a:pt x="2704" y="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6" name="フリーフォーム: 図形 995">
                <a:extLst>
                  <a:ext uri="{FF2B5EF4-FFF2-40B4-BE49-F238E27FC236}">
                    <a16:creationId xmlns:a16="http://schemas.microsoft.com/office/drawing/2014/main" id="{59F9416A-0220-4D6E-A43B-1FF2ACE0755F}"/>
                  </a:ext>
                </a:extLst>
              </p:cNvPr>
              <p:cNvSpPr/>
              <p:nvPr/>
            </p:nvSpPr>
            <p:spPr>
              <a:xfrm>
                <a:off x="8473728" y="1612892"/>
                <a:ext cx="94494" cy="73493"/>
              </a:xfrm>
              <a:custGeom>
                <a:avLst/>
                <a:gdLst>
                  <a:gd name="connsiteX0" fmla="*/ 30510 w 94494"/>
                  <a:gd name="connsiteY0" fmla="*/ 8 h 73493"/>
                  <a:gd name="connsiteX1" fmla="*/ 41622 w 94494"/>
                  <a:gd name="connsiteY1" fmla="*/ 68271 h 73493"/>
                  <a:gd name="connsiteX2" fmla="*/ 92422 w 94494"/>
                  <a:gd name="connsiteY2" fmla="*/ 50808 h 73493"/>
                  <a:gd name="connsiteX3" fmla="*/ 84485 w 94494"/>
                  <a:gd name="connsiteY3" fmla="*/ 19058 h 73493"/>
                  <a:gd name="connsiteX4" fmla="*/ 82897 w 94494"/>
                  <a:gd name="connsiteY4" fmla="*/ 55571 h 73493"/>
                  <a:gd name="connsiteX5" fmla="*/ 52735 w 94494"/>
                  <a:gd name="connsiteY5" fmla="*/ 73033 h 73493"/>
                  <a:gd name="connsiteX6" fmla="*/ 347 w 94494"/>
                  <a:gd name="connsiteY6" fmla="*/ 63508 h 73493"/>
                  <a:gd name="connsiteX7" fmla="*/ 30510 w 94494"/>
                  <a:gd name="connsiteY7" fmla="*/ 8 h 7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494" h="73493">
                    <a:moveTo>
                      <a:pt x="30510" y="8"/>
                    </a:moveTo>
                    <a:cubicBezTo>
                      <a:pt x="37389" y="802"/>
                      <a:pt x="31303" y="59804"/>
                      <a:pt x="41622" y="68271"/>
                    </a:cubicBezTo>
                    <a:cubicBezTo>
                      <a:pt x="51941" y="76738"/>
                      <a:pt x="85278" y="59010"/>
                      <a:pt x="92422" y="50808"/>
                    </a:cubicBezTo>
                    <a:cubicBezTo>
                      <a:pt x="99566" y="42606"/>
                      <a:pt x="86072" y="18264"/>
                      <a:pt x="84485" y="19058"/>
                    </a:cubicBezTo>
                    <a:cubicBezTo>
                      <a:pt x="82898" y="19852"/>
                      <a:pt x="88189" y="46575"/>
                      <a:pt x="82897" y="55571"/>
                    </a:cubicBezTo>
                    <a:cubicBezTo>
                      <a:pt x="77605" y="64567"/>
                      <a:pt x="66493" y="71710"/>
                      <a:pt x="52735" y="73033"/>
                    </a:cubicBezTo>
                    <a:cubicBezTo>
                      <a:pt x="38977" y="74356"/>
                      <a:pt x="4051" y="73298"/>
                      <a:pt x="347" y="63508"/>
                    </a:cubicBezTo>
                    <a:cubicBezTo>
                      <a:pt x="-3357" y="53719"/>
                      <a:pt x="23631" y="-786"/>
                      <a:pt x="30510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7" name="フリーフォーム: 図形 996">
                <a:extLst>
                  <a:ext uri="{FF2B5EF4-FFF2-40B4-BE49-F238E27FC236}">
                    <a16:creationId xmlns:a16="http://schemas.microsoft.com/office/drawing/2014/main" id="{970FA530-062A-4A47-9669-DE3EB9428FD4}"/>
                  </a:ext>
                </a:extLst>
              </p:cNvPr>
              <p:cNvSpPr/>
              <p:nvPr/>
            </p:nvSpPr>
            <p:spPr>
              <a:xfrm>
                <a:off x="8473818" y="1372714"/>
                <a:ext cx="165369" cy="39616"/>
              </a:xfrm>
              <a:custGeom>
                <a:avLst/>
                <a:gdLst>
                  <a:gd name="connsiteX0" fmla="*/ 257 w 165369"/>
                  <a:gd name="connsiteY0" fmla="*/ 9999 h 39616"/>
                  <a:gd name="connsiteX1" fmla="*/ 124082 w 165369"/>
                  <a:gd name="connsiteY1" fmla="*/ 474 h 39616"/>
                  <a:gd name="connsiteX2" fmla="*/ 95507 w 165369"/>
                  <a:gd name="connsiteY2" fmla="*/ 27461 h 39616"/>
                  <a:gd name="connsiteX3" fmla="*/ 165357 w 165369"/>
                  <a:gd name="connsiteY3" fmla="*/ 36986 h 39616"/>
                  <a:gd name="connsiteX4" fmla="*/ 89157 w 165369"/>
                  <a:gd name="connsiteY4" fmla="*/ 36986 h 39616"/>
                  <a:gd name="connsiteX5" fmla="*/ 90745 w 165369"/>
                  <a:gd name="connsiteY5" fmla="*/ 6824 h 39616"/>
                  <a:gd name="connsiteX6" fmla="*/ 257 w 165369"/>
                  <a:gd name="connsiteY6" fmla="*/ 9999 h 3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369" h="39616">
                    <a:moveTo>
                      <a:pt x="257" y="9999"/>
                    </a:moveTo>
                    <a:cubicBezTo>
                      <a:pt x="5813" y="8941"/>
                      <a:pt x="108207" y="-2436"/>
                      <a:pt x="124082" y="474"/>
                    </a:cubicBezTo>
                    <a:cubicBezTo>
                      <a:pt x="139957" y="3384"/>
                      <a:pt x="88628" y="21376"/>
                      <a:pt x="95507" y="27461"/>
                    </a:cubicBezTo>
                    <a:cubicBezTo>
                      <a:pt x="102386" y="33546"/>
                      <a:pt x="166415" y="35398"/>
                      <a:pt x="165357" y="36986"/>
                    </a:cubicBezTo>
                    <a:cubicBezTo>
                      <a:pt x="164299" y="38574"/>
                      <a:pt x="101592" y="42013"/>
                      <a:pt x="89157" y="36986"/>
                    </a:cubicBezTo>
                    <a:cubicBezTo>
                      <a:pt x="76722" y="31959"/>
                      <a:pt x="100799" y="11851"/>
                      <a:pt x="90745" y="6824"/>
                    </a:cubicBezTo>
                    <a:cubicBezTo>
                      <a:pt x="80691" y="1797"/>
                      <a:pt x="-5299" y="11057"/>
                      <a:pt x="257" y="99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8" name="フリーフォーム: 図形 997">
                <a:extLst>
                  <a:ext uri="{FF2B5EF4-FFF2-40B4-BE49-F238E27FC236}">
                    <a16:creationId xmlns:a16="http://schemas.microsoft.com/office/drawing/2014/main" id="{04A825CE-B346-4DE4-9006-DC5F36F81AC6}"/>
                  </a:ext>
                </a:extLst>
              </p:cNvPr>
              <p:cNvSpPr/>
              <p:nvPr/>
            </p:nvSpPr>
            <p:spPr>
              <a:xfrm>
                <a:off x="8475351" y="1421340"/>
                <a:ext cx="137854" cy="15561"/>
              </a:xfrm>
              <a:custGeom>
                <a:avLst/>
                <a:gdLst>
                  <a:gd name="connsiteX0" fmla="*/ 312 w 137854"/>
                  <a:gd name="connsiteY0" fmla="*/ 1060 h 15561"/>
                  <a:gd name="connsiteX1" fmla="*/ 133662 w 137854"/>
                  <a:gd name="connsiteY1" fmla="*/ 2648 h 15561"/>
                  <a:gd name="connsiteX2" fmla="*/ 97149 w 137854"/>
                  <a:gd name="connsiteY2" fmla="*/ 15348 h 15561"/>
                  <a:gd name="connsiteX3" fmla="*/ 312 w 137854"/>
                  <a:gd name="connsiteY3" fmla="*/ 1060 h 1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54" h="15561">
                    <a:moveTo>
                      <a:pt x="312" y="1060"/>
                    </a:moveTo>
                    <a:cubicBezTo>
                      <a:pt x="6398" y="-1057"/>
                      <a:pt x="117523" y="267"/>
                      <a:pt x="133662" y="2648"/>
                    </a:cubicBezTo>
                    <a:cubicBezTo>
                      <a:pt x="149801" y="5029"/>
                      <a:pt x="115405" y="13231"/>
                      <a:pt x="97149" y="15348"/>
                    </a:cubicBezTo>
                    <a:cubicBezTo>
                      <a:pt x="78893" y="17465"/>
                      <a:pt x="-5774" y="3177"/>
                      <a:pt x="312" y="10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9" name="フリーフォーム: 図形 998">
                <a:extLst>
                  <a:ext uri="{FF2B5EF4-FFF2-40B4-BE49-F238E27FC236}">
                    <a16:creationId xmlns:a16="http://schemas.microsoft.com/office/drawing/2014/main" id="{3A9D4825-9DEF-4E34-80BF-347F6193A7E5}"/>
                  </a:ext>
                </a:extLst>
              </p:cNvPr>
              <p:cNvSpPr/>
              <p:nvPr/>
            </p:nvSpPr>
            <p:spPr>
              <a:xfrm>
                <a:off x="8480352" y="1416049"/>
                <a:ext cx="46165" cy="111127"/>
              </a:xfrm>
              <a:custGeom>
                <a:avLst/>
                <a:gdLst>
                  <a:gd name="connsiteX0" fmla="*/ 73 w 46165"/>
                  <a:gd name="connsiteY0" fmla="*/ 1 h 111127"/>
                  <a:gd name="connsiteX1" fmla="*/ 34998 w 46165"/>
                  <a:gd name="connsiteY1" fmla="*/ 52389 h 111127"/>
                  <a:gd name="connsiteX2" fmla="*/ 17536 w 46165"/>
                  <a:gd name="connsiteY2" fmla="*/ 111126 h 111127"/>
                  <a:gd name="connsiteX3" fmla="*/ 46111 w 46165"/>
                  <a:gd name="connsiteY3" fmla="*/ 53976 h 111127"/>
                  <a:gd name="connsiteX4" fmla="*/ 73 w 46165"/>
                  <a:gd name="connsiteY4" fmla="*/ 1 h 1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65" h="111127">
                    <a:moveTo>
                      <a:pt x="73" y="1"/>
                    </a:moveTo>
                    <a:cubicBezTo>
                      <a:pt x="-1779" y="-263"/>
                      <a:pt x="32088" y="33868"/>
                      <a:pt x="34998" y="52389"/>
                    </a:cubicBezTo>
                    <a:cubicBezTo>
                      <a:pt x="37908" y="70910"/>
                      <a:pt x="15684" y="110862"/>
                      <a:pt x="17536" y="111126"/>
                    </a:cubicBezTo>
                    <a:cubicBezTo>
                      <a:pt x="19388" y="111390"/>
                      <a:pt x="44259" y="68264"/>
                      <a:pt x="46111" y="53976"/>
                    </a:cubicBezTo>
                    <a:cubicBezTo>
                      <a:pt x="47963" y="39689"/>
                      <a:pt x="1925" y="265"/>
                      <a:pt x="73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0" name="フリーフォーム: 図形 999">
                <a:extLst>
                  <a:ext uri="{FF2B5EF4-FFF2-40B4-BE49-F238E27FC236}">
                    <a16:creationId xmlns:a16="http://schemas.microsoft.com/office/drawing/2014/main" id="{89D6E8AC-135A-4FB7-B083-9F15970A6FF4}"/>
                  </a:ext>
                </a:extLst>
              </p:cNvPr>
              <p:cNvSpPr/>
              <p:nvPr/>
            </p:nvSpPr>
            <p:spPr>
              <a:xfrm>
                <a:off x="8511454" y="1431856"/>
                <a:ext cx="80801" cy="104860"/>
              </a:xfrm>
              <a:custGeom>
                <a:avLst/>
                <a:gdLst>
                  <a:gd name="connsiteX0" fmla="*/ 73746 w 80801"/>
                  <a:gd name="connsiteY0" fmla="*/ 69 h 104860"/>
                  <a:gd name="connsiteX1" fmla="*/ 80096 w 80801"/>
                  <a:gd name="connsiteY1" fmla="*/ 61982 h 104860"/>
                  <a:gd name="connsiteX2" fmla="*/ 56284 w 80801"/>
                  <a:gd name="connsiteY2" fmla="*/ 104844 h 104860"/>
                  <a:gd name="connsiteX3" fmla="*/ 32471 w 80801"/>
                  <a:gd name="connsiteY3" fmla="*/ 66744 h 104860"/>
                  <a:gd name="connsiteX4" fmla="*/ 721 w 80801"/>
                  <a:gd name="connsiteY4" fmla="*/ 34994 h 104860"/>
                  <a:gd name="connsiteX5" fmla="*/ 65809 w 80801"/>
                  <a:gd name="connsiteY5" fmla="*/ 74682 h 104860"/>
                  <a:gd name="connsiteX6" fmla="*/ 73746 w 80801"/>
                  <a:gd name="connsiteY6" fmla="*/ 69 h 10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801" h="104860">
                    <a:moveTo>
                      <a:pt x="73746" y="69"/>
                    </a:moveTo>
                    <a:cubicBezTo>
                      <a:pt x="76127" y="-2048"/>
                      <a:pt x="83006" y="44520"/>
                      <a:pt x="80096" y="61982"/>
                    </a:cubicBezTo>
                    <a:cubicBezTo>
                      <a:pt x="77186" y="79444"/>
                      <a:pt x="64221" y="104050"/>
                      <a:pt x="56284" y="104844"/>
                    </a:cubicBezTo>
                    <a:cubicBezTo>
                      <a:pt x="48347" y="105638"/>
                      <a:pt x="41731" y="78386"/>
                      <a:pt x="32471" y="66744"/>
                    </a:cubicBezTo>
                    <a:cubicBezTo>
                      <a:pt x="23210" y="55102"/>
                      <a:pt x="-4835" y="33671"/>
                      <a:pt x="721" y="34994"/>
                    </a:cubicBezTo>
                    <a:cubicBezTo>
                      <a:pt x="6277" y="36317"/>
                      <a:pt x="52844" y="76005"/>
                      <a:pt x="65809" y="74682"/>
                    </a:cubicBezTo>
                    <a:cubicBezTo>
                      <a:pt x="78774" y="73359"/>
                      <a:pt x="71365" y="2186"/>
                      <a:pt x="73746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1" name="フリーフォーム: 図形 1000">
                <a:extLst>
                  <a:ext uri="{FF2B5EF4-FFF2-40B4-BE49-F238E27FC236}">
                    <a16:creationId xmlns:a16="http://schemas.microsoft.com/office/drawing/2014/main" id="{38B983AC-FEAF-4C70-9822-C766CF2F8467}"/>
                  </a:ext>
                </a:extLst>
              </p:cNvPr>
              <p:cNvSpPr/>
              <p:nvPr/>
            </p:nvSpPr>
            <p:spPr>
              <a:xfrm>
                <a:off x="8639169" y="1253573"/>
                <a:ext cx="213211" cy="184757"/>
              </a:xfrm>
              <a:custGeom>
                <a:avLst/>
                <a:gdLst>
                  <a:gd name="connsiteX0" fmla="*/ 212731 w 213211"/>
                  <a:gd name="connsiteY0" fmla="*/ 552 h 184757"/>
                  <a:gd name="connsiteX1" fmla="*/ 65094 w 213211"/>
                  <a:gd name="connsiteY1" fmla="*/ 49765 h 184757"/>
                  <a:gd name="connsiteX2" fmla="*/ 34931 w 213211"/>
                  <a:gd name="connsiteY2" fmla="*/ 79927 h 184757"/>
                  <a:gd name="connsiteX3" fmla="*/ 38106 w 213211"/>
                  <a:gd name="connsiteY3" fmla="*/ 138665 h 184757"/>
                  <a:gd name="connsiteX4" fmla="*/ 60331 w 213211"/>
                  <a:gd name="connsiteY4" fmla="*/ 184702 h 184757"/>
                  <a:gd name="connsiteX5" fmla="*/ 23819 w 213211"/>
                  <a:gd name="connsiteY5" fmla="*/ 146602 h 184757"/>
                  <a:gd name="connsiteX6" fmla="*/ 9531 w 213211"/>
                  <a:gd name="connsiteY6" fmla="*/ 84690 h 184757"/>
                  <a:gd name="connsiteX7" fmla="*/ 212731 w 213211"/>
                  <a:gd name="connsiteY7" fmla="*/ 552 h 18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211" h="184757">
                    <a:moveTo>
                      <a:pt x="212731" y="552"/>
                    </a:moveTo>
                    <a:cubicBezTo>
                      <a:pt x="221992" y="-5269"/>
                      <a:pt x="94727" y="36536"/>
                      <a:pt x="65094" y="49765"/>
                    </a:cubicBezTo>
                    <a:cubicBezTo>
                      <a:pt x="35461" y="62994"/>
                      <a:pt x="39429" y="65110"/>
                      <a:pt x="34931" y="79927"/>
                    </a:cubicBezTo>
                    <a:cubicBezTo>
                      <a:pt x="30433" y="94744"/>
                      <a:pt x="33873" y="121203"/>
                      <a:pt x="38106" y="138665"/>
                    </a:cubicBezTo>
                    <a:cubicBezTo>
                      <a:pt x="42339" y="156127"/>
                      <a:pt x="62712" y="183379"/>
                      <a:pt x="60331" y="184702"/>
                    </a:cubicBezTo>
                    <a:cubicBezTo>
                      <a:pt x="57950" y="186025"/>
                      <a:pt x="32286" y="163271"/>
                      <a:pt x="23819" y="146602"/>
                    </a:cubicBezTo>
                    <a:cubicBezTo>
                      <a:pt x="15352" y="129933"/>
                      <a:pt x="-15340" y="108238"/>
                      <a:pt x="9531" y="84690"/>
                    </a:cubicBezTo>
                    <a:cubicBezTo>
                      <a:pt x="34402" y="61142"/>
                      <a:pt x="203470" y="6373"/>
                      <a:pt x="212731" y="5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2" name="フリーフォーム: 図形 1001">
                <a:extLst>
                  <a:ext uri="{FF2B5EF4-FFF2-40B4-BE49-F238E27FC236}">
                    <a16:creationId xmlns:a16="http://schemas.microsoft.com/office/drawing/2014/main" id="{ED720321-E6EF-4FEC-93AA-13C95A20B9DA}"/>
                  </a:ext>
                </a:extLst>
              </p:cNvPr>
              <p:cNvSpPr/>
              <p:nvPr/>
            </p:nvSpPr>
            <p:spPr>
              <a:xfrm>
                <a:off x="8670266" y="1253649"/>
                <a:ext cx="196379" cy="160901"/>
              </a:xfrm>
              <a:custGeom>
                <a:avLst/>
                <a:gdLst>
                  <a:gd name="connsiteX0" fmla="*/ 194334 w 196379"/>
                  <a:gd name="connsiteY0" fmla="*/ 476 h 160901"/>
                  <a:gd name="connsiteX1" fmla="*/ 107022 w 196379"/>
                  <a:gd name="connsiteY1" fmla="*/ 57626 h 160901"/>
                  <a:gd name="connsiteX2" fmla="*/ 29234 w 196379"/>
                  <a:gd name="connsiteY2" fmla="*/ 83026 h 160901"/>
                  <a:gd name="connsiteX3" fmla="*/ 30822 w 196379"/>
                  <a:gd name="connsiteY3" fmla="*/ 129064 h 160901"/>
                  <a:gd name="connsiteX4" fmla="*/ 49872 w 196379"/>
                  <a:gd name="connsiteY4" fmla="*/ 160814 h 160901"/>
                  <a:gd name="connsiteX5" fmla="*/ 13359 w 196379"/>
                  <a:gd name="connsiteY5" fmla="*/ 119539 h 160901"/>
                  <a:gd name="connsiteX6" fmla="*/ 14947 w 196379"/>
                  <a:gd name="connsiteY6" fmla="*/ 92551 h 160901"/>
                  <a:gd name="connsiteX7" fmla="*/ 194334 w 196379"/>
                  <a:gd name="connsiteY7" fmla="*/ 476 h 16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379" h="160901">
                    <a:moveTo>
                      <a:pt x="194334" y="476"/>
                    </a:moveTo>
                    <a:cubicBezTo>
                      <a:pt x="209680" y="-5345"/>
                      <a:pt x="134539" y="43868"/>
                      <a:pt x="107022" y="57626"/>
                    </a:cubicBezTo>
                    <a:cubicBezTo>
                      <a:pt x="79505" y="71384"/>
                      <a:pt x="41934" y="71120"/>
                      <a:pt x="29234" y="83026"/>
                    </a:cubicBezTo>
                    <a:cubicBezTo>
                      <a:pt x="16534" y="94932"/>
                      <a:pt x="27382" y="116099"/>
                      <a:pt x="30822" y="129064"/>
                    </a:cubicBezTo>
                    <a:cubicBezTo>
                      <a:pt x="34262" y="142029"/>
                      <a:pt x="52782" y="162401"/>
                      <a:pt x="49872" y="160814"/>
                    </a:cubicBezTo>
                    <a:cubicBezTo>
                      <a:pt x="46962" y="159227"/>
                      <a:pt x="19180" y="130916"/>
                      <a:pt x="13359" y="119539"/>
                    </a:cubicBezTo>
                    <a:cubicBezTo>
                      <a:pt x="7538" y="108162"/>
                      <a:pt x="-14422" y="110013"/>
                      <a:pt x="14947" y="92551"/>
                    </a:cubicBezTo>
                    <a:cubicBezTo>
                      <a:pt x="44316" y="75089"/>
                      <a:pt x="178988" y="6297"/>
                      <a:pt x="194334" y="4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3" name="フリーフォーム: 図形 1002">
                <a:extLst>
                  <a:ext uri="{FF2B5EF4-FFF2-40B4-BE49-F238E27FC236}">
                    <a16:creationId xmlns:a16="http://schemas.microsoft.com/office/drawing/2014/main" id="{254785D2-D924-43D7-B3B9-765367F0FD4A}"/>
                  </a:ext>
                </a:extLst>
              </p:cNvPr>
              <p:cNvSpPr/>
              <p:nvPr/>
            </p:nvSpPr>
            <p:spPr>
              <a:xfrm>
                <a:off x="8705210" y="1342815"/>
                <a:ext cx="361059" cy="133065"/>
              </a:xfrm>
              <a:custGeom>
                <a:avLst/>
                <a:gdLst>
                  <a:gd name="connsiteX0" fmla="*/ 213365 w 361059"/>
                  <a:gd name="connsiteY0" fmla="*/ 44660 h 133065"/>
                  <a:gd name="connsiteX1" fmla="*/ 103828 w 361059"/>
                  <a:gd name="connsiteY1" fmla="*/ 210 h 133065"/>
                  <a:gd name="connsiteX2" fmla="*/ 3815 w 361059"/>
                  <a:gd name="connsiteY2" fmla="*/ 65298 h 133065"/>
                  <a:gd name="connsiteX3" fmla="*/ 33978 w 361059"/>
                  <a:gd name="connsiteY3" fmla="*/ 114510 h 133065"/>
                  <a:gd name="connsiteX4" fmla="*/ 156215 w 361059"/>
                  <a:gd name="connsiteY4" fmla="*/ 119273 h 133065"/>
                  <a:gd name="connsiteX5" fmla="*/ 361003 w 361059"/>
                  <a:gd name="connsiteY5" fmla="*/ 93873 h 133065"/>
                  <a:gd name="connsiteX6" fmla="*/ 135578 w 361059"/>
                  <a:gd name="connsiteY6" fmla="*/ 131973 h 133065"/>
                  <a:gd name="connsiteX7" fmla="*/ 30803 w 361059"/>
                  <a:gd name="connsiteY7" fmla="*/ 116098 h 133065"/>
                  <a:gd name="connsiteX8" fmla="*/ 27628 w 361059"/>
                  <a:gd name="connsiteY8" fmla="*/ 49423 h 133065"/>
                  <a:gd name="connsiteX9" fmla="*/ 213365 w 361059"/>
                  <a:gd name="connsiteY9" fmla="*/ 44660 h 13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059" h="133065">
                    <a:moveTo>
                      <a:pt x="213365" y="44660"/>
                    </a:moveTo>
                    <a:cubicBezTo>
                      <a:pt x="226065" y="36458"/>
                      <a:pt x="138753" y="-3230"/>
                      <a:pt x="103828" y="210"/>
                    </a:cubicBezTo>
                    <a:cubicBezTo>
                      <a:pt x="68903" y="3650"/>
                      <a:pt x="15457" y="46248"/>
                      <a:pt x="3815" y="65298"/>
                    </a:cubicBezTo>
                    <a:cubicBezTo>
                      <a:pt x="-7827" y="84348"/>
                      <a:pt x="8578" y="105514"/>
                      <a:pt x="33978" y="114510"/>
                    </a:cubicBezTo>
                    <a:cubicBezTo>
                      <a:pt x="59378" y="123506"/>
                      <a:pt x="101711" y="122713"/>
                      <a:pt x="156215" y="119273"/>
                    </a:cubicBezTo>
                    <a:cubicBezTo>
                      <a:pt x="210719" y="115834"/>
                      <a:pt x="364443" y="91756"/>
                      <a:pt x="361003" y="93873"/>
                    </a:cubicBezTo>
                    <a:cubicBezTo>
                      <a:pt x="357564" y="95990"/>
                      <a:pt x="190611" y="128269"/>
                      <a:pt x="135578" y="131973"/>
                    </a:cubicBezTo>
                    <a:cubicBezTo>
                      <a:pt x="80545" y="135677"/>
                      <a:pt x="48795" y="129856"/>
                      <a:pt x="30803" y="116098"/>
                    </a:cubicBezTo>
                    <a:cubicBezTo>
                      <a:pt x="12811" y="102340"/>
                      <a:pt x="376" y="62652"/>
                      <a:pt x="27628" y="49423"/>
                    </a:cubicBezTo>
                    <a:cubicBezTo>
                      <a:pt x="54880" y="36194"/>
                      <a:pt x="200665" y="52862"/>
                      <a:pt x="213365" y="446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4" name="フリーフォーム: 図形 1003">
                <a:extLst>
                  <a:ext uri="{FF2B5EF4-FFF2-40B4-BE49-F238E27FC236}">
                    <a16:creationId xmlns:a16="http://schemas.microsoft.com/office/drawing/2014/main" id="{F90C8C22-3BDE-4D73-B8F3-753CF0559F31}"/>
                  </a:ext>
                </a:extLst>
              </p:cNvPr>
              <p:cNvSpPr/>
              <p:nvPr/>
            </p:nvSpPr>
            <p:spPr>
              <a:xfrm>
                <a:off x="8737432" y="1393825"/>
                <a:ext cx="82718" cy="35689"/>
              </a:xfrm>
              <a:custGeom>
                <a:avLst/>
                <a:gdLst>
                  <a:gd name="connsiteX0" fmla="*/ 82718 w 82718"/>
                  <a:gd name="connsiteY0" fmla="*/ 0 h 35689"/>
                  <a:gd name="connsiteX1" fmla="*/ 168 w 82718"/>
                  <a:gd name="connsiteY1" fmla="*/ 34925 h 35689"/>
                  <a:gd name="connsiteX2" fmla="*/ 82718 w 82718"/>
                  <a:gd name="connsiteY2" fmla="*/ 0 h 3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718" h="35689">
                    <a:moveTo>
                      <a:pt x="82718" y="0"/>
                    </a:moveTo>
                    <a:cubicBezTo>
                      <a:pt x="82718" y="0"/>
                      <a:pt x="4666" y="28046"/>
                      <a:pt x="168" y="34925"/>
                    </a:cubicBezTo>
                    <a:cubicBezTo>
                      <a:pt x="-4330" y="41804"/>
                      <a:pt x="82718" y="0"/>
                      <a:pt x="8271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5" name="フリーフォーム: 図形 1004">
                <a:extLst>
                  <a:ext uri="{FF2B5EF4-FFF2-40B4-BE49-F238E27FC236}">
                    <a16:creationId xmlns:a16="http://schemas.microsoft.com/office/drawing/2014/main" id="{43BCD139-737D-4BA7-8D40-2F3B380FE982}"/>
                  </a:ext>
                </a:extLst>
              </p:cNvPr>
              <p:cNvSpPr/>
              <p:nvPr/>
            </p:nvSpPr>
            <p:spPr>
              <a:xfrm>
                <a:off x="8746472" y="1423918"/>
                <a:ext cx="316030" cy="16013"/>
              </a:xfrm>
              <a:custGeom>
                <a:avLst/>
                <a:gdLst>
                  <a:gd name="connsiteX0" fmla="*/ 653 w 316030"/>
                  <a:gd name="connsiteY0" fmla="*/ 11182 h 16013"/>
                  <a:gd name="connsiteX1" fmla="*/ 151466 w 316030"/>
                  <a:gd name="connsiteY1" fmla="*/ 15945 h 16013"/>
                  <a:gd name="connsiteX2" fmla="*/ 314978 w 316030"/>
                  <a:gd name="connsiteY2" fmla="*/ 8007 h 16013"/>
                  <a:gd name="connsiteX3" fmla="*/ 211791 w 316030"/>
                  <a:gd name="connsiteY3" fmla="*/ 70 h 16013"/>
                  <a:gd name="connsiteX4" fmla="*/ 653 w 316030"/>
                  <a:gd name="connsiteY4" fmla="*/ 11182 h 16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030" h="16013">
                    <a:moveTo>
                      <a:pt x="653" y="11182"/>
                    </a:moveTo>
                    <a:cubicBezTo>
                      <a:pt x="-9401" y="13828"/>
                      <a:pt x="99079" y="16474"/>
                      <a:pt x="151466" y="15945"/>
                    </a:cubicBezTo>
                    <a:cubicBezTo>
                      <a:pt x="203853" y="15416"/>
                      <a:pt x="304924" y="10653"/>
                      <a:pt x="314978" y="8007"/>
                    </a:cubicBezTo>
                    <a:cubicBezTo>
                      <a:pt x="325032" y="5361"/>
                      <a:pt x="261003" y="-724"/>
                      <a:pt x="211791" y="70"/>
                    </a:cubicBezTo>
                    <a:cubicBezTo>
                      <a:pt x="162579" y="864"/>
                      <a:pt x="10707" y="8536"/>
                      <a:pt x="653" y="111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6" name="フリーフォーム: 図形 1005">
                <a:extLst>
                  <a:ext uri="{FF2B5EF4-FFF2-40B4-BE49-F238E27FC236}">
                    <a16:creationId xmlns:a16="http://schemas.microsoft.com/office/drawing/2014/main" id="{B2CAAB16-97D9-411D-A4CF-0ED15CE00FF8}"/>
                  </a:ext>
                </a:extLst>
              </p:cNvPr>
              <p:cNvSpPr/>
              <p:nvPr/>
            </p:nvSpPr>
            <p:spPr>
              <a:xfrm>
                <a:off x="8900426" y="1479477"/>
                <a:ext cx="379603" cy="376575"/>
              </a:xfrm>
              <a:custGeom>
                <a:avLst/>
                <a:gdLst>
                  <a:gd name="connsiteX0" fmla="*/ 687 w 379603"/>
                  <a:gd name="connsiteY0" fmla="*/ 73 h 376575"/>
                  <a:gd name="connsiteX1" fmla="*/ 246749 w 379603"/>
                  <a:gd name="connsiteY1" fmla="*/ 87386 h 376575"/>
                  <a:gd name="connsiteX2" fmla="*/ 365812 w 379603"/>
                  <a:gd name="connsiteY2" fmla="*/ 250898 h 376575"/>
                  <a:gd name="connsiteX3" fmla="*/ 375337 w 379603"/>
                  <a:gd name="connsiteY3" fmla="*/ 376311 h 376575"/>
                  <a:gd name="connsiteX4" fmla="*/ 349937 w 379603"/>
                  <a:gd name="connsiteY4" fmla="*/ 279473 h 376575"/>
                  <a:gd name="connsiteX5" fmla="*/ 262624 w 379603"/>
                  <a:gd name="connsiteY5" fmla="*/ 130248 h 376575"/>
                  <a:gd name="connsiteX6" fmla="*/ 175312 w 379603"/>
                  <a:gd name="connsiteY6" fmla="*/ 73098 h 376575"/>
                  <a:gd name="connsiteX7" fmla="*/ 687 w 379603"/>
                  <a:gd name="connsiteY7" fmla="*/ 73 h 3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9603" h="376575">
                    <a:moveTo>
                      <a:pt x="687" y="73"/>
                    </a:moveTo>
                    <a:cubicBezTo>
                      <a:pt x="12593" y="2454"/>
                      <a:pt x="185895" y="45582"/>
                      <a:pt x="246749" y="87386"/>
                    </a:cubicBezTo>
                    <a:cubicBezTo>
                      <a:pt x="307603" y="129190"/>
                      <a:pt x="344381" y="202744"/>
                      <a:pt x="365812" y="250898"/>
                    </a:cubicBezTo>
                    <a:cubicBezTo>
                      <a:pt x="387243" y="299052"/>
                      <a:pt x="377983" y="371549"/>
                      <a:pt x="375337" y="376311"/>
                    </a:cubicBezTo>
                    <a:cubicBezTo>
                      <a:pt x="372691" y="381073"/>
                      <a:pt x="368723" y="320484"/>
                      <a:pt x="349937" y="279473"/>
                    </a:cubicBezTo>
                    <a:cubicBezTo>
                      <a:pt x="331152" y="238463"/>
                      <a:pt x="291728" y="164644"/>
                      <a:pt x="262624" y="130248"/>
                    </a:cubicBezTo>
                    <a:cubicBezTo>
                      <a:pt x="233520" y="95852"/>
                      <a:pt x="215793" y="92677"/>
                      <a:pt x="175312" y="73098"/>
                    </a:cubicBezTo>
                    <a:cubicBezTo>
                      <a:pt x="134831" y="53519"/>
                      <a:pt x="-11219" y="-2308"/>
                      <a:pt x="687" y="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7" name="フリーフォーム: 図形 1006">
                <a:extLst>
                  <a:ext uri="{FF2B5EF4-FFF2-40B4-BE49-F238E27FC236}">
                    <a16:creationId xmlns:a16="http://schemas.microsoft.com/office/drawing/2014/main" id="{CA33A56A-DE79-4A8B-AB09-B55988C9D633}"/>
                  </a:ext>
                </a:extLst>
              </p:cNvPr>
              <p:cNvSpPr/>
              <p:nvPr/>
            </p:nvSpPr>
            <p:spPr>
              <a:xfrm>
                <a:off x="8971303" y="1443028"/>
                <a:ext cx="384115" cy="428714"/>
              </a:xfrm>
              <a:custGeom>
                <a:avLst/>
                <a:gdLst>
                  <a:gd name="connsiteX0" fmla="*/ 1247 w 384115"/>
                  <a:gd name="connsiteY0" fmla="*/ 10 h 428714"/>
                  <a:gd name="connsiteX1" fmla="*/ 179047 w 384115"/>
                  <a:gd name="connsiteY1" fmla="*/ 53985 h 428714"/>
                  <a:gd name="connsiteX2" fmla="*/ 212385 w 384115"/>
                  <a:gd name="connsiteY2" fmla="*/ 46047 h 428714"/>
                  <a:gd name="connsiteX3" fmla="*/ 183810 w 384115"/>
                  <a:gd name="connsiteY3" fmla="*/ 65097 h 428714"/>
                  <a:gd name="connsiteX4" fmla="*/ 158410 w 384115"/>
                  <a:gd name="connsiteY4" fmla="*/ 106372 h 428714"/>
                  <a:gd name="connsiteX5" fmla="*/ 193335 w 384115"/>
                  <a:gd name="connsiteY5" fmla="*/ 101610 h 428714"/>
                  <a:gd name="connsiteX6" fmla="*/ 256835 w 384115"/>
                  <a:gd name="connsiteY6" fmla="*/ 133360 h 428714"/>
                  <a:gd name="connsiteX7" fmla="*/ 312397 w 384115"/>
                  <a:gd name="connsiteY7" fmla="*/ 174635 h 428714"/>
                  <a:gd name="connsiteX8" fmla="*/ 291760 w 384115"/>
                  <a:gd name="connsiteY8" fmla="*/ 203210 h 428714"/>
                  <a:gd name="connsiteX9" fmla="*/ 312397 w 384115"/>
                  <a:gd name="connsiteY9" fmla="*/ 238135 h 428714"/>
                  <a:gd name="connsiteX10" fmla="*/ 350497 w 384115"/>
                  <a:gd name="connsiteY10" fmla="*/ 379422 h 428714"/>
                  <a:gd name="connsiteX11" fmla="*/ 383835 w 384115"/>
                  <a:gd name="connsiteY11" fmla="*/ 414347 h 428714"/>
                  <a:gd name="connsiteX12" fmla="*/ 331447 w 384115"/>
                  <a:gd name="connsiteY12" fmla="*/ 396885 h 428714"/>
                  <a:gd name="connsiteX13" fmla="*/ 310810 w 384115"/>
                  <a:gd name="connsiteY13" fmla="*/ 428635 h 428714"/>
                  <a:gd name="connsiteX14" fmla="*/ 355260 w 384115"/>
                  <a:gd name="connsiteY14" fmla="*/ 385772 h 428714"/>
                  <a:gd name="connsiteX15" fmla="*/ 313985 w 384115"/>
                  <a:gd name="connsiteY15" fmla="*/ 265122 h 428714"/>
                  <a:gd name="connsiteX16" fmla="*/ 277472 w 384115"/>
                  <a:gd name="connsiteY16" fmla="*/ 193685 h 428714"/>
                  <a:gd name="connsiteX17" fmla="*/ 291760 w 384115"/>
                  <a:gd name="connsiteY17" fmla="*/ 163522 h 428714"/>
                  <a:gd name="connsiteX18" fmla="*/ 153647 w 384115"/>
                  <a:gd name="connsiteY18" fmla="*/ 100022 h 428714"/>
                  <a:gd name="connsiteX19" fmla="*/ 183810 w 384115"/>
                  <a:gd name="connsiteY19" fmla="*/ 53985 h 428714"/>
                  <a:gd name="connsiteX20" fmla="*/ 104435 w 384115"/>
                  <a:gd name="connsiteY20" fmla="*/ 49222 h 428714"/>
                  <a:gd name="connsiteX21" fmla="*/ 1247 w 384115"/>
                  <a:gd name="connsiteY21" fmla="*/ 10 h 428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84115" h="428714">
                    <a:moveTo>
                      <a:pt x="1247" y="10"/>
                    </a:moveTo>
                    <a:cubicBezTo>
                      <a:pt x="13682" y="804"/>
                      <a:pt x="143857" y="46312"/>
                      <a:pt x="179047" y="53985"/>
                    </a:cubicBezTo>
                    <a:cubicBezTo>
                      <a:pt x="214237" y="61658"/>
                      <a:pt x="211591" y="44195"/>
                      <a:pt x="212385" y="46047"/>
                    </a:cubicBezTo>
                    <a:cubicBezTo>
                      <a:pt x="213179" y="47899"/>
                      <a:pt x="192806" y="55043"/>
                      <a:pt x="183810" y="65097"/>
                    </a:cubicBezTo>
                    <a:cubicBezTo>
                      <a:pt x="174814" y="75151"/>
                      <a:pt x="156823" y="100287"/>
                      <a:pt x="158410" y="106372"/>
                    </a:cubicBezTo>
                    <a:cubicBezTo>
                      <a:pt x="159997" y="112457"/>
                      <a:pt x="176931" y="97112"/>
                      <a:pt x="193335" y="101610"/>
                    </a:cubicBezTo>
                    <a:cubicBezTo>
                      <a:pt x="209739" y="106108"/>
                      <a:pt x="236991" y="121189"/>
                      <a:pt x="256835" y="133360"/>
                    </a:cubicBezTo>
                    <a:cubicBezTo>
                      <a:pt x="276679" y="145531"/>
                      <a:pt x="306576" y="162993"/>
                      <a:pt x="312397" y="174635"/>
                    </a:cubicBezTo>
                    <a:cubicBezTo>
                      <a:pt x="318218" y="186277"/>
                      <a:pt x="291760" y="192627"/>
                      <a:pt x="291760" y="203210"/>
                    </a:cubicBezTo>
                    <a:cubicBezTo>
                      <a:pt x="291760" y="213793"/>
                      <a:pt x="302608" y="208766"/>
                      <a:pt x="312397" y="238135"/>
                    </a:cubicBezTo>
                    <a:cubicBezTo>
                      <a:pt x="322187" y="267504"/>
                      <a:pt x="338591" y="350053"/>
                      <a:pt x="350497" y="379422"/>
                    </a:cubicBezTo>
                    <a:cubicBezTo>
                      <a:pt x="362403" y="408791"/>
                      <a:pt x="387010" y="411437"/>
                      <a:pt x="383835" y="414347"/>
                    </a:cubicBezTo>
                    <a:cubicBezTo>
                      <a:pt x="380660" y="417258"/>
                      <a:pt x="343618" y="394504"/>
                      <a:pt x="331447" y="396885"/>
                    </a:cubicBezTo>
                    <a:cubicBezTo>
                      <a:pt x="319276" y="399266"/>
                      <a:pt x="306841" y="430487"/>
                      <a:pt x="310810" y="428635"/>
                    </a:cubicBezTo>
                    <a:cubicBezTo>
                      <a:pt x="314779" y="426783"/>
                      <a:pt x="354731" y="413024"/>
                      <a:pt x="355260" y="385772"/>
                    </a:cubicBezTo>
                    <a:cubicBezTo>
                      <a:pt x="355789" y="358520"/>
                      <a:pt x="326950" y="297136"/>
                      <a:pt x="313985" y="265122"/>
                    </a:cubicBezTo>
                    <a:cubicBezTo>
                      <a:pt x="301020" y="233108"/>
                      <a:pt x="281176" y="210618"/>
                      <a:pt x="277472" y="193685"/>
                    </a:cubicBezTo>
                    <a:cubicBezTo>
                      <a:pt x="273768" y="176752"/>
                      <a:pt x="312397" y="179132"/>
                      <a:pt x="291760" y="163522"/>
                    </a:cubicBezTo>
                    <a:cubicBezTo>
                      <a:pt x="271123" y="147912"/>
                      <a:pt x="171639" y="118278"/>
                      <a:pt x="153647" y="100022"/>
                    </a:cubicBezTo>
                    <a:cubicBezTo>
                      <a:pt x="135655" y="81766"/>
                      <a:pt x="192012" y="62452"/>
                      <a:pt x="183810" y="53985"/>
                    </a:cubicBezTo>
                    <a:cubicBezTo>
                      <a:pt x="175608" y="45518"/>
                      <a:pt x="136185" y="56101"/>
                      <a:pt x="104435" y="49222"/>
                    </a:cubicBezTo>
                    <a:cubicBezTo>
                      <a:pt x="72685" y="42343"/>
                      <a:pt x="-11188" y="-784"/>
                      <a:pt x="1247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8" name="フリーフォーム: 図形 1007">
                <a:extLst>
                  <a:ext uri="{FF2B5EF4-FFF2-40B4-BE49-F238E27FC236}">
                    <a16:creationId xmlns:a16="http://schemas.microsoft.com/office/drawing/2014/main" id="{C68AD77F-AD34-44E9-A88C-31ED2F73BC3E}"/>
                  </a:ext>
                </a:extLst>
              </p:cNvPr>
              <p:cNvSpPr/>
              <p:nvPr/>
            </p:nvSpPr>
            <p:spPr>
              <a:xfrm>
                <a:off x="8635872" y="1730982"/>
                <a:ext cx="259072" cy="125001"/>
              </a:xfrm>
              <a:custGeom>
                <a:avLst/>
                <a:gdLst>
                  <a:gd name="connsiteX0" fmla="*/ 128 w 259072"/>
                  <a:gd name="connsiteY0" fmla="*/ 2568 h 125001"/>
                  <a:gd name="connsiteX1" fmla="*/ 139828 w 259072"/>
                  <a:gd name="connsiteY1" fmla="*/ 27968 h 125001"/>
                  <a:gd name="connsiteX2" fmla="*/ 255716 w 259072"/>
                  <a:gd name="connsiteY2" fmla="*/ 124806 h 125001"/>
                  <a:gd name="connsiteX3" fmla="*/ 222378 w 259072"/>
                  <a:gd name="connsiteY3" fmla="*/ 51781 h 125001"/>
                  <a:gd name="connsiteX4" fmla="*/ 165228 w 259072"/>
                  <a:gd name="connsiteY4" fmla="*/ 7331 h 125001"/>
                  <a:gd name="connsiteX5" fmla="*/ 128 w 259072"/>
                  <a:gd name="connsiteY5" fmla="*/ 2568 h 125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72" h="125001">
                    <a:moveTo>
                      <a:pt x="128" y="2568"/>
                    </a:moveTo>
                    <a:cubicBezTo>
                      <a:pt x="-4105" y="6007"/>
                      <a:pt x="97230" y="7595"/>
                      <a:pt x="139828" y="27968"/>
                    </a:cubicBezTo>
                    <a:cubicBezTo>
                      <a:pt x="182426" y="48341"/>
                      <a:pt x="241958" y="120837"/>
                      <a:pt x="255716" y="124806"/>
                    </a:cubicBezTo>
                    <a:cubicBezTo>
                      <a:pt x="269474" y="128775"/>
                      <a:pt x="237459" y="71360"/>
                      <a:pt x="222378" y="51781"/>
                    </a:cubicBezTo>
                    <a:cubicBezTo>
                      <a:pt x="207297" y="32202"/>
                      <a:pt x="196978" y="16856"/>
                      <a:pt x="165228" y="7331"/>
                    </a:cubicBezTo>
                    <a:cubicBezTo>
                      <a:pt x="133478" y="-2194"/>
                      <a:pt x="4361" y="-871"/>
                      <a:pt x="128" y="25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9" name="フリーフォーム: 図形 1008">
                <a:extLst>
                  <a:ext uri="{FF2B5EF4-FFF2-40B4-BE49-F238E27FC236}">
                    <a16:creationId xmlns:a16="http://schemas.microsoft.com/office/drawing/2014/main" id="{8AEA7D0E-33CA-4F0C-807D-5338570BAB8E}"/>
                  </a:ext>
                </a:extLst>
              </p:cNvPr>
              <p:cNvSpPr/>
              <p:nvPr/>
            </p:nvSpPr>
            <p:spPr>
              <a:xfrm>
                <a:off x="8675644" y="1458912"/>
                <a:ext cx="78485" cy="276227"/>
              </a:xfrm>
              <a:custGeom>
                <a:avLst/>
                <a:gdLst>
                  <a:gd name="connsiteX0" fmla="*/ 65131 w 78485"/>
                  <a:gd name="connsiteY0" fmla="*/ 1 h 276227"/>
                  <a:gd name="connsiteX1" fmla="*/ 74656 w 78485"/>
                  <a:gd name="connsiteY1" fmla="*/ 52388 h 276227"/>
                  <a:gd name="connsiteX2" fmla="*/ 17506 w 78485"/>
                  <a:gd name="connsiteY2" fmla="*/ 76201 h 276227"/>
                  <a:gd name="connsiteX3" fmla="*/ 50844 w 78485"/>
                  <a:gd name="connsiteY3" fmla="*/ 76201 h 276227"/>
                  <a:gd name="connsiteX4" fmla="*/ 65131 w 78485"/>
                  <a:gd name="connsiteY4" fmla="*/ 123826 h 276227"/>
                  <a:gd name="connsiteX5" fmla="*/ 44494 w 78485"/>
                  <a:gd name="connsiteY5" fmla="*/ 176213 h 276227"/>
                  <a:gd name="connsiteX6" fmla="*/ 44 w 78485"/>
                  <a:gd name="connsiteY6" fmla="*/ 196851 h 276227"/>
                  <a:gd name="connsiteX7" fmla="*/ 36556 w 78485"/>
                  <a:gd name="connsiteY7" fmla="*/ 195263 h 276227"/>
                  <a:gd name="connsiteX8" fmla="*/ 54019 w 78485"/>
                  <a:gd name="connsiteY8" fmla="*/ 215901 h 276227"/>
                  <a:gd name="connsiteX9" fmla="*/ 49256 w 78485"/>
                  <a:gd name="connsiteY9" fmla="*/ 276226 h 276227"/>
                  <a:gd name="connsiteX10" fmla="*/ 77831 w 78485"/>
                  <a:gd name="connsiteY10" fmla="*/ 217488 h 276227"/>
                  <a:gd name="connsiteX11" fmla="*/ 63544 w 78485"/>
                  <a:gd name="connsiteY11" fmla="*/ 190501 h 276227"/>
                  <a:gd name="connsiteX12" fmla="*/ 1631 w 78485"/>
                  <a:gd name="connsiteY12" fmla="*/ 180976 h 276227"/>
                  <a:gd name="connsiteX13" fmla="*/ 41319 w 78485"/>
                  <a:gd name="connsiteY13" fmla="*/ 165101 h 276227"/>
                  <a:gd name="connsiteX14" fmla="*/ 54019 w 78485"/>
                  <a:gd name="connsiteY14" fmla="*/ 134938 h 276227"/>
                  <a:gd name="connsiteX15" fmla="*/ 39731 w 78485"/>
                  <a:gd name="connsiteY15" fmla="*/ 80963 h 276227"/>
                  <a:gd name="connsiteX16" fmla="*/ 17506 w 78485"/>
                  <a:gd name="connsiteY16" fmla="*/ 77788 h 276227"/>
                  <a:gd name="connsiteX17" fmla="*/ 50844 w 78485"/>
                  <a:gd name="connsiteY17" fmla="*/ 53976 h 276227"/>
                  <a:gd name="connsiteX18" fmla="*/ 65131 w 78485"/>
                  <a:gd name="connsiteY18" fmla="*/ 1 h 276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8485" h="276227">
                    <a:moveTo>
                      <a:pt x="65131" y="1"/>
                    </a:moveTo>
                    <a:cubicBezTo>
                      <a:pt x="69100" y="-264"/>
                      <a:pt x="82593" y="39688"/>
                      <a:pt x="74656" y="52388"/>
                    </a:cubicBezTo>
                    <a:cubicBezTo>
                      <a:pt x="66719" y="65088"/>
                      <a:pt x="21475" y="72232"/>
                      <a:pt x="17506" y="76201"/>
                    </a:cubicBezTo>
                    <a:cubicBezTo>
                      <a:pt x="13537" y="80170"/>
                      <a:pt x="42907" y="68264"/>
                      <a:pt x="50844" y="76201"/>
                    </a:cubicBezTo>
                    <a:cubicBezTo>
                      <a:pt x="58781" y="84138"/>
                      <a:pt x="66189" y="107157"/>
                      <a:pt x="65131" y="123826"/>
                    </a:cubicBezTo>
                    <a:cubicBezTo>
                      <a:pt x="64073" y="140495"/>
                      <a:pt x="55342" y="164042"/>
                      <a:pt x="44494" y="176213"/>
                    </a:cubicBezTo>
                    <a:cubicBezTo>
                      <a:pt x="33646" y="188384"/>
                      <a:pt x="1367" y="193676"/>
                      <a:pt x="44" y="196851"/>
                    </a:cubicBezTo>
                    <a:cubicBezTo>
                      <a:pt x="-1279" y="200026"/>
                      <a:pt x="27560" y="192088"/>
                      <a:pt x="36556" y="195263"/>
                    </a:cubicBezTo>
                    <a:cubicBezTo>
                      <a:pt x="45552" y="198438"/>
                      <a:pt x="51902" y="202407"/>
                      <a:pt x="54019" y="215901"/>
                    </a:cubicBezTo>
                    <a:cubicBezTo>
                      <a:pt x="56136" y="229395"/>
                      <a:pt x="45287" y="275962"/>
                      <a:pt x="49256" y="276226"/>
                    </a:cubicBezTo>
                    <a:cubicBezTo>
                      <a:pt x="53225" y="276490"/>
                      <a:pt x="75450" y="231775"/>
                      <a:pt x="77831" y="217488"/>
                    </a:cubicBezTo>
                    <a:cubicBezTo>
                      <a:pt x="80212" y="203201"/>
                      <a:pt x="76244" y="196586"/>
                      <a:pt x="63544" y="190501"/>
                    </a:cubicBezTo>
                    <a:cubicBezTo>
                      <a:pt x="50844" y="184416"/>
                      <a:pt x="5335" y="185209"/>
                      <a:pt x="1631" y="180976"/>
                    </a:cubicBezTo>
                    <a:cubicBezTo>
                      <a:pt x="-2073" y="176743"/>
                      <a:pt x="32588" y="172774"/>
                      <a:pt x="41319" y="165101"/>
                    </a:cubicBezTo>
                    <a:cubicBezTo>
                      <a:pt x="50050" y="157428"/>
                      <a:pt x="54284" y="148961"/>
                      <a:pt x="54019" y="134938"/>
                    </a:cubicBezTo>
                    <a:cubicBezTo>
                      <a:pt x="53754" y="120915"/>
                      <a:pt x="45816" y="90488"/>
                      <a:pt x="39731" y="80963"/>
                    </a:cubicBezTo>
                    <a:cubicBezTo>
                      <a:pt x="33646" y="71438"/>
                      <a:pt x="15654" y="82286"/>
                      <a:pt x="17506" y="77788"/>
                    </a:cubicBezTo>
                    <a:cubicBezTo>
                      <a:pt x="19358" y="73290"/>
                      <a:pt x="42906" y="62443"/>
                      <a:pt x="50844" y="53976"/>
                    </a:cubicBezTo>
                    <a:cubicBezTo>
                      <a:pt x="58781" y="45509"/>
                      <a:pt x="61162" y="266"/>
                      <a:pt x="65131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0" name="フリーフォーム: 図形 1009">
                <a:extLst>
                  <a:ext uri="{FF2B5EF4-FFF2-40B4-BE49-F238E27FC236}">
                    <a16:creationId xmlns:a16="http://schemas.microsoft.com/office/drawing/2014/main" id="{94E77F0D-D4E4-4DF4-BF1D-9F68766CA868}"/>
                  </a:ext>
                </a:extLst>
              </p:cNvPr>
              <p:cNvSpPr/>
              <p:nvPr/>
            </p:nvSpPr>
            <p:spPr>
              <a:xfrm>
                <a:off x="8721188" y="1474767"/>
                <a:ext cx="96156" cy="251169"/>
              </a:xfrm>
              <a:custGeom>
                <a:avLst/>
                <a:gdLst>
                  <a:gd name="connsiteX0" fmla="*/ 95787 w 96156"/>
                  <a:gd name="connsiteY0" fmla="*/ 21 h 251169"/>
                  <a:gd name="connsiteX1" fmla="*/ 78325 w 96156"/>
                  <a:gd name="connsiteY1" fmla="*/ 77808 h 251169"/>
                  <a:gd name="connsiteX2" fmla="*/ 21175 w 96156"/>
                  <a:gd name="connsiteY2" fmla="*/ 112733 h 251169"/>
                  <a:gd name="connsiteX3" fmla="*/ 62450 w 96156"/>
                  <a:gd name="connsiteY3" fmla="*/ 100033 h 251169"/>
                  <a:gd name="connsiteX4" fmla="*/ 86262 w 96156"/>
                  <a:gd name="connsiteY4" fmla="*/ 160358 h 251169"/>
                  <a:gd name="connsiteX5" fmla="*/ 75150 w 96156"/>
                  <a:gd name="connsiteY5" fmla="*/ 196871 h 251169"/>
                  <a:gd name="connsiteX6" fmla="*/ 537 w 96156"/>
                  <a:gd name="connsiteY6" fmla="*/ 250846 h 251169"/>
                  <a:gd name="connsiteX7" fmla="*/ 43400 w 96156"/>
                  <a:gd name="connsiteY7" fmla="*/ 217508 h 251169"/>
                  <a:gd name="connsiteX8" fmla="*/ 78325 w 96156"/>
                  <a:gd name="connsiteY8" fmla="*/ 179408 h 251169"/>
                  <a:gd name="connsiteX9" fmla="*/ 62450 w 96156"/>
                  <a:gd name="connsiteY9" fmla="*/ 111146 h 251169"/>
                  <a:gd name="connsiteX10" fmla="*/ 30700 w 96156"/>
                  <a:gd name="connsiteY10" fmla="*/ 112733 h 251169"/>
                  <a:gd name="connsiteX11" fmla="*/ 65625 w 96156"/>
                  <a:gd name="connsiteY11" fmla="*/ 85746 h 251169"/>
                  <a:gd name="connsiteX12" fmla="*/ 95787 w 96156"/>
                  <a:gd name="connsiteY12" fmla="*/ 21 h 251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156" h="251169">
                    <a:moveTo>
                      <a:pt x="95787" y="21"/>
                    </a:moveTo>
                    <a:cubicBezTo>
                      <a:pt x="97904" y="-1302"/>
                      <a:pt x="90760" y="59023"/>
                      <a:pt x="78325" y="77808"/>
                    </a:cubicBezTo>
                    <a:cubicBezTo>
                      <a:pt x="65890" y="96593"/>
                      <a:pt x="23821" y="109029"/>
                      <a:pt x="21175" y="112733"/>
                    </a:cubicBezTo>
                    <a:cubicBezTo>
                      <a:pt x="18529" y="116437"/>
                      <a:pt x="51602" y="92096"/>
                      <a:pt x="62450" y="100033"/>
                    </a:cubicBezTo>
                    <a:cubicBezTo>
                      <a:pt x="73298" y="107970"/>
                      <a:pt x="84145" y="144218"/>
                      <a:pt x="86262" y="160358"/>
                    </a:cubicBezTo>
                    <a:cubicBezTo>
                      <a:pt x="88379" y="176498"/>
                      <a:pt x="89437" y="181790"/>
                      <a:pt x="75150" y="196871"/>
                    </a:cubicBezTo>
                    <a:cubicBezTo>
                      <a:pt x="60862" y="211952"/>
                      <a:pt x="5829" y="247407"/>
                      <a:pt x="537" y="250846"/>
                    </a:cubicBezTo>
                    <a:cubicBezTo>
                      <a:pt x="-4755" y="254285"/>
                      <a:pt x="30435" y="229414"/>
                      <a:pt x="43400" y="217508"/>
                    </a:cubicBezTo>
                    <a:cubicBezTo>
                      <a:pt x="56365" y="205602"/>
                      <a:pt x="75150" y="197135"/>
                      <a:pt x="78325" y="179408"/>
                    </a:cubicBezTo>
                    <a:cubicBezTo>
                      <a:pt x="81500" y="161681"/>
                      <a:pt x="70387" y="122259"/>
                      <a:pt x="62450" y="111146"/>
                    </a:cubicBezTo>
                    <a:cubicBezTo>
                      <a:pt x="54512" y="100034"/>
                      <a:pt x="30171" y="116966"/>
                      <a:pt x="30700" y="112733"/>
                    </a:cubicBezTo>
                    <a:cubicBezTo>
                      <a:pt x="31229" y="108500"/>
                      <a:pt x="57952" y="101885"/>
                      <a:pt x="65625" y="85746"/>
                    </a:cubicBezTo>
                    <a:cubicBezTo>
                      <a:pt x="73298" y="69607"/>
                      <a:pt x="93670" y="1344"/>
                      <a:pt x="95787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1" name="フリーフォーム: 図形 1010">
                <a:extLst>
                  <a:ext uri="{FF2B5EF4-FFF2-40B4-BE49-F238E27FC236}">
                    <a16:creationId xmlns:a16="http://schemas.microsoft.com/office/drawing/2014/main" id="{64EF8537-645F-41FC-903D-BD61C90F832C}"/>
                  </a:ext>
                </a:extLst>
              </p:cNvPr>
              <p:cNvSpPr/>
              <p:nvPr/>
            </p:nvSpPr>
            <p:spPr>
              <a:xfrm>
                <a:off x="8785157" y="1490541"/>
                <a:ext cx="85631" cy="258087"/>
              </a:xfrm>
              <a:custGeom>
                <a:avLst/>
                <a:gdLst>
                  <a:gd name="connsiteX0" fmla="*/ 33406 w 85631"/>
                  <a:gd name="connsiteY0" fmla="*/ 122 h 258087"/>
                  <a:gd name="connsiteX1" fmla="*/ 82618 w 85631"/>
                  <a:gd name="connsiteY1" fmla="*/ 79497 h 258087"/>
                  <a:gd name="connsiteX2" fmla="*/ 73093 w 85631"/>
                  <a:gd name="connsiteY2" fmla="*/ 135059 h 258087"/>
                  <a:gd name="connsiteX3" fmla="*/ 14356 w 85631"/>
                  <a:gd name="connsiteY3" fmla="*/ 163634 h 258087"/>
                  <a:gd name="connsiteX4" fmla="*/ 74681 w 85631"/>
                  <a:gd name="connsiteY4" fmla="*/ 147759 h 258087"/>
                  <a:gd name="connsiteX5" fmla="*/ 77856 w 85631"/>
                  <a:gd name="connsiteY5" fmla="*/ 184272 h 258087"/>
                  <a:gd name="connsiteX6" fmla="*/ 60393 w 85631"/>
                  <a:gd name="connsiteY6" fmla="*/ 238247 h 258087"/>
                  <a:gd name="connsiteX7" fmla="*/ 27056 w 85631"/>
                  <a:gd name="connsiteY7" fmla="*/ 255709 h 258087"/>
                  <a:gd name="connsiteX8" fmla="*/ 68 w 85631"/>
                  <a:gd name="connsiteY8" fmla="*/ 190622 h 258087"/>
                  <a:gd name="connsiteX9" fmla="*/ 34993 w 85631"/>
                  <a:gd name="connsiteY9" fmla="*/ 235072 h 258087"/>
                  <a:gd name="connsiteX10" fmla="*/ 69918 w 85631"/>
                  <a:gd name="connsiteY10" fmla="*/ 208084 h 258087"/>
                  <a:gd name="connsiteX11" fmla="*/ 76268 w 85631"/>
                  <a:gd name="connsiteY11" fmla="*/ 158872 h 258087"/>
                  <a:gd name="connsiteX12" fmla="*/ 65156 w 85631"/>
                  <a:gd name="connsiteY12" fmla="*/ 149347 h 258087"/>
                  <a:gd name="connsiteX13" fmla="*/ 34993 w 85631"/>
                  <a:gd name="connsiteY13" fmla="*/ 155697 h 258087"/>
                  <a:gd name="connsiteX14" fmla="*/ 63568 w 85631"/>
                  <a:gd name="connsiteY14" fmla="*/ 103309 h 258087"/>
                  <a:gd name="connsiteX15" fmla="*/ 63568 w 85631"/>
                  <a:gd name="connsiteY15" fmla="*/ 62034 h 258087"/>
                  <a:gd name="connsiteX16" fmla="*/ 33406 w 85631"/>
                  <a:gd name="connsiteY16" fmla="*/ 122 h 258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5631" h="258087">
                    <a:moveTo>
                      <a:pt x="33406" y="122"/>
                    </a:moveTo>
                    <a:cubicBezTo>
                      <a:pt x="36581" y="3033"/>
                      <a:pt x="76004" y="57008"/>
                      <a:pt x="82618" y="79497"/>
                    </a:cubicBezTo>
                    <a:cubicBezTo>
                      <a:pt x="89233" y="101987"/>
                      <a:pt x="84470" y="121036"/>
                      <a:pt x="73093" y="135059"/>
                    </a:cubicBezTo>
                    <a:cubicBezTo>
                      <a:pt x="61716" y="149082"/>
                      <a:pt x="14091" y="161517"/>
                      <a:pt x="14356" y="163634"/>
                    </a:cubicBezTo>
                    <a:cubicBezTo>
                      <a:pt x="14621" y="165751"/>
                      <a:pt x="64098" y="144319"/>
                      <a:pt x="74681" y="147759"/>
                    </a:cubicBezTo>
                    <a:cubicBezTo>
                      <a:pt x="85264" y="151199"/>
                      <a:pt x="80237" y="169191"/>
                      <a:pt x="77856" y="184272"/>
                    </a:cubicBezTo>
                    <a:cubicBezTo>
                      <a:pt x="75475" y="199353"/>
                      <a:pt x="68860" y="226341"/>
                      <a:pt x="60393" y="238247"/>
                    </a:cubicBezTo>
                    <a:cubicBezTo>
                      <a:pt x="51926" y="250153"/>
                      <a:pt x="37110" y="263646"/>
                      <a:pt x="27056" y="255709"/>
                    </a:cubicBezTo>
                    <a:cubicBezTo>
                      <a:pt x="17002" y="247772"/>
                      <a:pt x="-1255" y="194061"/>
                      <a:pt x="68" y="190622"/>
                    </a:cubicBezTo>
                    <a:cubicBezTo>
                      <a:pt x="1391" y="187183"/>
                      <a:pt x="23351" y="232162"/>
                      <a:pt x="34993" y="235072"/>
                    </a:cubicBezTo>
                    <a:cubicBezTo>
                      <a:pt x="46635" y="237982"/>
                      <a:pt x="63039" y="220784"/>
                      <a:pt x="69918" y="208084"/>
                    </a:cubicBezTo>
                    <a:cubicBezTo>
                      <a:pt x="76797" y="195384"/>
                      <a:pt x="77062" y="168661"/>
                      <a:pt x="76268" y="158872"/>
                    </a:cubicBezTo>
                    <a:cubicBezTo>
                      <a:pt x="75474" y="149083"/>
                      <a:pt x="72035" y="149876"/>
                      <a:pt x="65156" y="149347"/>
                    </a:cubicBezTo>
                    <a:cubicBezTo>
                      <a:pt x="58277" y="148818"/>
                      <a:pt x="35258" y="163370"/>
                      <a:pt x="34993" y="155697"/>
                    </a:cubicBezTo>
                    <a:cubicBezTo>
                      <a:pt x="34728" y="148024"/>
                      <a:pt x="58806" y="118919"/>
                      <a:pt x="63568" y="103309"/>
                    </a:cubicBezTo>
                    <a:cubicBezTo>
                      <a:pt x="68330" y="87699"/>
                      <a:pt x="67007" y="76851"/>
                      <a:pt x="63568" y="62034"/>
                    </a:cubicBezTo>
                    <a:cubicBezTo>
                      <a:pt x="60129" y="47217"/>
                      <a:pt x="30231" y="-2789"/>
                      <a:pt x="33406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2" name="フリーフォーム: 図形 1011">
                <a:extLst>
                  <a:ext uri="{FF2B5EF4-FFF2-40B4-BE49-F238E27FC236}">
                    <a16:creationId xmlns:a16="http://schemas.microsoft.com/office/drawing/2014/main" id="{8175DEB2-5A99-4A0D-A99B-56F25E23EDC7}"/>
                  </a:ext>
                </a:extLst>
              </p:cNvPr>
              <p:cNvSpPr/>
              <p:nvPr/>
            </p:nvSpPr>
            <p:spPr>
              <a:xfrm>
                <a:off x="8836967" y="1473131"/>
                <a:ext cx="108680" cy="319421"/>
              </a:xfrm>
              <a:custGeom>
                <a:avLst/>
                <a:gdLst>
                  <a:gd name="connsiteX0" fmla="*/ 76846 w 108680"/>
                  <a:gd name="connsiteY0" fmla="*/ 69 h 319421"/>
                  <a:gd name="connsiteX1" fmla="*/ 103833 w 108680"/>
                  <a:gd name="connsiteY1" fmla="*/ 71507 h 319421"/>
                  <a:gd name="connsiteX2" fmla="*/ 68908 w 108680"/>
                  <a:gd name="connsiteY2" fmla="*/ 87382 h 319421"/>
                  <a:gd name="connsiteX3" fmla="*/ 22871 w 108680"/>
                  <a:gd name="connsiteY3" fmla="*/ 60394 h 319421"/>
                  <a:gd name="connsiteX4" fmla="*/ 86371 w 108680"/>
                  <a:gd name="connsiteY4" fmla="*/ 96907 h 319421"/>
                  <a:gd name="connsiteX5" fmla="*/ 108596 w 108680"/>
                  <a:gd name="connsiteY5" fmla="*/ 160407 h 319421"/>
                  <a:gd name="connsiteX6" fmla="*/ 80021 w 108680"/>
                  <a:gd name="connsiteY6" fmla="*/ 214382 h 319421"/>
                  <a:gd name="connsiteX7" fmla="*/ 646 w 108680"/>
                  <a:gd name="connsiteY7" fmla="*/ 236607 h 319421"/>
                  <a:gd name="connsiteX8" fmla="*/ 43508 w 108680"/>
                  <a:gd name="connsiteY8" fmla="*/ 236607 h 319421"/>
                  <a:gd name="connsiteX9" fmla="*/ 62558 w 108680"/>
                  <a:gd name="connsiteY9" fmla="*/ 263594 h 319421"/>
                  <a:gd name="connsiteX10" fmla="*/ 8583 w 108680"/>
                  <a:gd name="connsiteY10" fmla="*/ 319157 h 319421"/>
                  <a:gd name="connsiteX11" fmla="*/ 70496 w 108680"/>
                  <a:gd name="connsiteY11" fmla="*/ 282644 h 319421"/>
                  <a:gd name="connsiteX12" fmla="*/ 54621 w 108680"/>
                  <a:gd name="connsiteY12" fmla="*/ 238194 h 319421"/>
                  <a:gd name="connsiteX13" fmla="*/ 16521 w 108680"/>
                  <a:gd name="connsiteY13" fmla="*/ 228669 h 319421"/>
                  <a:gd name="connsiteX14" fmla="*/ 83196 w 108680"/>
                  <a:gd name="connsiteY14" fmla="*/ 193744 h 319421"/>
                  <a:gd name="connsiteX15" fmla="*/ 86371 w 108680"/>
                  <a:gd name="connsiteY15" fmla="*/ 136594 h 319421"/>
                  <a:gd name="connsiteX16" fmla="*/ 18108 w 108680"/>
                  <a:gd name="connsiteY16" fmla="*/ 61982 h 319421"/>
                  <a:gd name="connsiteX17" fmla="*/ 76846 w 108680"/>
                  <a:gd name="connsiteY17" fmla="*/ 85794 h 319421"/>
                  <a:gd name="connsiteX18" fmla="*/ 76846 w 108680"/>
                  <a:gd name="connsiteY18" fmla="*/ 69 h 319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8680" h="319421">
                    <a:moveTo>
                      <a:pt x="76846" y="69"/>
                    </a:moveTo>
                    <a:cubicBezTo>
                      <a:pt x="81344" y="-2312"/>
                      <a:pt x="105156" y="56955"/>
                      <a:pt x="103833" y="71507"/>
                    </a:cubicBezTo>
                    <a:cubicBezTo>
                      <a:pt x="102510" y="86059"/>
                      <a:pt x="82402" y="89234"/>
                      <a:pt x="68908" y="87382"/>
                    </a:cubicBezTo>
                    <a:cubicBezTo>
                      <a:pt x="55414" y="85530"/>
                      <a:pt x="19961" y="58807"/>
                      <a:pt x="22871" y="60394"/>
                    </a:cubicBezTo>
                    <a:cubicBezTo>
                      <a:pt x="25781" y="61981"/>
                      <a:pt x="72084" y="80238"/>
                      <a:pt x="86371" y="96907"/>
                    </a:cubicBezTo>
                    <a:cubicBezTo>
                      <a:pt x="100658" y="113576"/>
                      <a:pt x="109654" y="140828"/>
                      <a:pt x="108596" y="160407"/>
                    </a:cubicBezTo>
                    <a:cubicBezTo>
                      <a:pt x="107538" y="179986"/>
                      <a:pt x="98013" y="201682"/>
                      <a:pt x="80021" y="214382"/>
                    </a:cubicBezTo>
                    <a:cubicBezTo>
                      <a:pt x="62029" y="227082"/>
                      <a:pt x="6731" y="232903"/>
                      <a:pt x="646" y="236607"/>
                    </a:cubicBezTo>
                    <a:cubicBezTo>
                      <a:pt x="-5440" y="240311"/>
                      <a:pt x="33190" y="232109"/>
                      <a:pt x="43508" y="236607"/>
                    </a:cubicBezTo>
                    <a:cubicBezTo>
                      <a:pt x="53826" y="241105"/>
                      <a:pt x="68379" y="249836"/>
                      <a:pt x="62558" y="263594"/>
                    </a:cubicBezTo>
                    <a:cubicBezTo>
                      <a:pt x="56737" y="277352"/>
                      <a:pt x="7260" y="315982"/>
                      <a:pt x="8583" y="319157"/>
                    </a:cubicBezTo>
                    <a:cubicBezTo>
                      <a:pt x="9906" y="322332"/>
                      <a:pt x="62823" y="296138"/>
                      <a:pt x="70496" y="282644"/>
                    </a:cubicBezTo>
                    <a:cubicBezTo>
                      <a:pt x="78169" y="269150"/>
                      <a:pt x="63617" y="247190"/>
                      <a:pt x="54621" y="238194"/>
                    </a:cubicBezTo>
                    <a:cubicBezTo>
                      <a:pt x="45625" y="229198"/>
                      <a:pt x="11758" y="236077"/>
                      <a:pt x="16521" y="228669"/>
                    </a:cubicBezTo>
                    <a:cubicBezTo>
                      <a:pt x="21283" y="221261"/>
                      <a:pt x="71554" y="209090"/>
                      <a:pt x="83196" y="193744"/>
                    </a:cubicBezTo>
                    <a:cubicBezTo>
                      <a:pt x="94838" y="178398"/>
                      <a:pt x="97219" y="158554"/>
                      <a:pt x="86371" y="136594"/>
                    </a:cubicBezTo>
                    <a:cubicBezTo>
                      <a:pt x="75523" y="114634"/>
                      <a:pt x="19695" y="70449"/>
                      <a:pt x="18108" y="61982"/>
                    </a:cubicBezTo>
                    <a:cubicBezTo>
                      <a:pt x="16521" y="53515"/>
                      <a:pt x="64146" y="90292"/>
                      <a:pt x="76846" y="85794"/>
                    </a:cubicBezTo>
                    <a:cubicBezTo>
                      <a:pt x="89546" y="81296"/>
                      <a:pt x="72348" y="2450"/>
                      <a:pt x="76846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3" name="フリーフォーム: 図形 1012">
                <a:extLst>
                  <a:ext uri="{FF2B5EF4-FFF2-40B4-BE49-F238E27FC236}">
                    <a16:creationId xmlns:a16="http://schemas.microsoft.com/office/drawing/2014/main" id="{D6146B15-D902-4F55-95E8-2A970BFD8A45}"/>
                  </a:ext>
                </a:extLst>
              </p:cNvPr>
              <p:cNvSpPr/>
              <p:nvPr/>
            </p:nvSpPr>
            <p:spPr>
              <a:xfrm>
                <a:off x="8866094" y="1504878"/>
                <a:ext cx="138780" cy="343120"/>
              </a:xfrm>
              <a:custGeom>
                <a:avLst/>
                <a:gdLst>
                  <a:gd name="connsiteX0" fmla="*/ 119156 w 138780"/>
                  <a:gd name="connsiteY0" fmla="*/ 72 h 343120"/>
                  <a:gd name="connsiteX1" fmla="*/ 136619 w 138780"/>
                  <a:gd name="connsiteY1" fmla="*/ 81035 h 343120"/>
                  <a:gd name="connsiteX2" fmla="*/ 65181 w 138780"/>
                  <a:gd name="connsiteY2" fmla="*/ 158822 h 343120"/>
                  <a:gd name="connsiteX3" fmla="*/ 117569 w 138780"/>
                  <a:gd name="connsiteY3" fmla="*/ 136597 h 343120"/>
                  <a:gd name="connsiteX4" fmla="*/ 125506 w 138780"/>
                  <a:gd name="connsiteY4" fmla="*/ 171522 h 343120"/>
                  <a:gd name="connsiteX5" fmla="*/ 103281 w 138780"/>
                  <a:gd name="connsiteY5" fmla="*/ 217560 h 343120"/>
                  <a:gd name="connsiteX6" fmla="*/ 22319 w 138780"/>
                  <a:gd name="connsiteY6" fmla="*/ 241372 h 343120"/>
                  <a:gd name="connsiteX7" fmla="*/ 81056 w 138780"/>
                  <a:gd name="connsiteY7" fmla="*/ 250897 h 343120"/>
                  <a:gd name="connsiteX8" fmla="*/ 77881 w 138780"/>
                  <a:gd name="connsiteY8" fmla="*/ 287410 h 343120"/>
                  <a:gd name="connsiteX9" fmla="*/ 94 w 138780"/>
                  <a:gd name="connsiteY9" fmla="*/ 342972 h 343120"/>
                  <a:gd name="connsiteX10" fmla="*/ 62006 w 138780"/>
                  <a:gd name="connsiteY10" fmla="*/ 301697 h 343120"/>
                  <a:gd name="connsiteX11" fmla="*/ 66769 w 138780"/>
                  <a:gd name="connsiteY11" fmla="*/ 241372 h 343120"/>
                  <a:gd name="connsiteX12" fmla="*/ 60419 w 138780"/>
                  <a:gd name="connsiteY12" fmla="*/ 233435 h 343120"/>
                  <a:gd name="connsiteX13" fmla="*/ 122331 w 138780"/>
                  <a:gd name="connsiteY13" fmla="*/ 204860 h 343120"/>
                  <a:gd name="connsiteX14" fmla="*/ 115981 w 138780"/>
                  <a:gd name="connsiteY14" fmla="*/ 138185 h 343120"/>
                  <a:gd name="connsiteX15" fmla="*/ 85819 w 138780"/>
                  <a:gd name="connsiteY15" fmla="*/ 133422 h 343120"/>
                  <a:gd name="connsiteX16" fmla="*/ 108044 w 138780"/>
                  <a:gd name="connsiteY16" fmla="*/ 95322 h 343120"/>
                  <a:gd name="connsiteX17" fmla="*/ 119156 w 138780"/>
                  <a:gd name="connsiteY17" fmla="*/ 72 h 34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8780" h="343120">
                    <a:moveTo>
                      <a:pt x="119156" y="72"/>
                    </a:moveTo>
                    <a:cubicBezTo>
                      <a:pt x="123918" y="-2309"/>
                      <a:pt x="145615" y="54577"/>
                      <a:pt x="136619" y="81035"/>
                    </a:cubicBezTo>
                    <a:cubicBezTo>
                      <a:pt x="127623" y="107493"/>
                      <a:pt x="68356" y="149562"/>
                      <a:pt x="65181" y="158822"/>
                    </a:cubicBezTo>
                    <a:cubicBezTo>
                      <a:pt x="62006" y="168082"/>
                      <a:pt x="107515" y="134480"/>
                      <a:pt x="117569" y="136597"/>
                    </a:cubicBezTo>
                    <a:cubicBezTo>
                      <a:pt x="127623" y="138714"/>
                      <a:pt x="127887" y="158028"/>
                      <a:pt x="125506" y="171522"/>
                    </a:cubicBezTo>
                    <a:cubicBezTo>
                      <a:pt x="123125" y="185016"/>
                      <a:pt x="120479" y="205918"/>
                      <a:pt x="103281" y="217560"/>
                    </a:cubicBezTo>
                    <a:cubicBezTo>
                      <a:pt x="86083" y="229202"/>
                      <a:pt x="26023" y="235816"/>
                      <a:pt x="22319" y="241372"/>
                    </a:cubicBezTo>
                    <a:cubicBezTo>
                      <a:pt x="18615" y="246928"/>
                      <a:pt x="71796" y="243224"/>
                      <a:pt x="81056" y="250897"/>
                    </a:cubicBezTo>
                    <a:cubicBezTo>
                      <a:pt x="90316" y="258570"/>
                      <a:pt x="91375" y="272064"/>
                      <a:pt x="77881" y="287410"/>
                    </a:cubicBezTo>
                    <a:cubicBezTo>
                      <a:pt x="64387" y="302756"/>
                      <a:pt x="2740" y="340591"/>
                      <a:pt x="94" y="342972"/>
                    </a:cubicBezTo>
                    <a:cubicBezTo>
                      <a:pt x="-2552" y="345353"/>
                      <a:pt x="50894" y="318630"/>
                      <a:pt x="62006" y="301697"/>
                    </a:cubicBezTo>
                    <a:cubicBezTo>
                      <a:pt x="73118" y="284764"/>
                      <a:pt x="67033" y="252749"/>
                      <a:pt x="66769" y="241372"/>
                    </a:cubicBezTo>
                    <a:cubicBezTo>
                      <a:pt x="66504" y="229995"/>
                      <a:pt x="51159" y="239520"/>
                      <a:pt x="60419" y="233435"/>
                    </a:cubicBezTo>
                    <a:cubicBezTo>
                      <a:pt x="69679" y="227350"/>
                      <a:pt x="113071" y="220735"/>
                      <a:pt x="122331" y="204860"/>
                    </a:cubicBezTo>
                    <a:cubicBezTo>
                      <a:pt x="131591" y="188985"/>
                      <a:pt x="122066" y="150091"/>
                      <a:pt x="115981" y="138185"/>
                    </a:cubicBezTo>
                    <a:cubicBezTo>
                      <a:pt x="109896" y="126279"/>
                      <a:pt x="87142" y="140566"/>
                      <a:pt x="85819" y="133422"/>
                    </a:cubicBezTo>
                    <a:cubicBezTo>
                      <a:pt x="84496" y="126278"/>
                      <a:pt x="100900" y="113843"/>
                      <a:pt x="108044" y="95322"/>
                    </a:cubicBezTo>
                    <a:cubicBezTo>
                      <a:pt x="115188" y="76801"/>
                      <a:pt x="114394" y="2453"/>
                      <a:pt x="119156" y="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4" name="フリーフォーム: 図形 1013">
                <a:extLst>
                  <a:ext uri="{FF2B5EF4-FFF2-40B4-BE49-F238E27FC236}">
                    <a16:creationId xmlns:a16="http://schemas.microsoft.com/office/drawing/2014/main" id="{E97ABF9C-4412-4C55-8AAC-73E5285D08BB}"/>
                  </a:ext>
                </a:extLst>
              </p:cNvPr>
              <p:cNvSpPr/>
              <p:nvPr/>
            </p:nvSpPr>
            <p:spPr>
              <a:xfrm>
                <a:off x="8988335" y="1533490"/>
                <a:ext cx="74748" cy="176483"/>
              </a:xfrm>
              <a:custGeom>
                <a:avLst/>
                <a:gdLst>
                  <a:gd name="connsiteX0" fmla="*/ 54065 w 74748"/>
                  <a:gd name="connsiteY0" fmla="*/ 35 h 176483"/>
                  <a:gd name="connsiteX1" fmla="*/ 57240 w 74748"/>
                  <a:gd name="connsiteY1" fmla="*/ 74648 h 176483"/>
                  <a:gd name="connsiteX2" fmla="*/ 90 w 74748"/>
                  <a:gd name="connsiteY2" fmla="*/ 149260 h 176483"/>
                  <a:gd name="connsiteX3" fmla="*/ 44540 w 74748"/>
                  <a:gd name="connsiteY3" fmla="*/ 101635 h 176483"/>
                  <a:gd name="connsiteX4" fmla="*/ 65178 w 74748"/>
                  <a:gd name="connsiteY4" fmla="*/ 101635 h 176483"/>
                  <a:gd name="connsiteX5" fmla="*/ 74703 w 74748"/>
                  <a:gd name="connsiteY5" fmla="*/ 149260 h 176483"/>
                  <a:gd name="connsiteX6" fmla="*/ 68353 w 74748"/>
                  <a:gd name="connsiteY6" fmla="*/ 174660 h 176483"/>
                  <a:gd name="connsiteX7" fmla="*/ 58828 w 74748"/>
                  <a:gd name="connsiteY7" fmla="*/ 100048 h 176483"/>
                  <a:gd name="connsiteX8" fmla="*/ 6440 w 74748"/>
                  <a:gd name="connsiteY8" fmla="*/ 136560 h 176483"/>
                  <a:gd name="connsiteX9" fmla="*/ 39778 w 74748"/>
                  <a:gd name="connsiteY9" fmla="*/ 84173 h 176483"/>
                  <a:gd name="connsiteX10" fmla="*/ 54065 w 74748"/>
                  <a:gd name="connsiteY10" fmla="*/ 35 h 17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48" h="176483">
                    <a:moveTo>
                      <a:pt x="54065" y="35"/>
                    </a:moveTo>
                    <a:cubicBezTo>
                      <a:pt x="56975" y="-1552"/>
                      <a:pt x="66236" y="49777"/>
                      <a:pt x="57240" y="74648"/>
                    </a:cubicBezTo>
                    <a:cubicBezTo>
                      <a:pt x="48244" y="99519"/>
                      <a:pt x="2207" y="144762"/>
                      <a:pt x="90" y="149260"/>
                    </a:cubicBezTo>
                    <a:cubicBezTo>
                      <a:pt x="-2027" y="153758"/>
                      <a:pt x="33692" y="109572"/>
                      <a:pt x="44540" y="101635"/>
                    </a:cubicBezTo>
                    <a:cubicBezTo>
                      <a:pt x="55388" y="93698"/>
                      <a:pt x="60151" y="93698"/>
                      <a:pt x="65178" y="101635"/>
                    </a:cubicBezTo>
                    <a:cubicBezTo>
                      <a:pt x="70205" y="109572"/>
                      <a:pt x="74174" y="137089"/>
                      <a:pt x="74703" y="149260"/>
                    </a:cubicBezTo>
                    <a:cubicBezTo>
                      <a:pt x="75232" y="161431"/>
                      <a:pt x="70999" y="182862"/>
                      <a:pt x="68353" y="174660"/>
                    </a:cubicBezTo>
                    <a:cubicBezTo>
                      <a:pt x="65707" y="166458"/>
                      <a:pt x="69147" y="106398"/>
                      <a:pt x="58828" y="100048"/>
                    </a:cubicBezTo>
                    <a:cubicBezTo>
                      <a:pt x="48509" y="93698"/>
                      <a:pt x="9615" y="139206"/>
                      <a:pt x="6440" y="136560"/>
                    </a:cubicBezTo>
                    <a:cubicBezTo>
                      <a:pt x="3265" y="133914"/>
                      <a:pt x="32899" y="104281"/>
                      <a:pt x="39778" y="84173"/>
                    </a:cubicBezTo>
                    <a:cubicBezTo>
                      <a:pt x="46657" y="64065"/>
                      <a:pt x="51155" y="1622"/>
                      <a:pt x="54065" y="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5" name="フリーフォーム: 図形 1014">
                <a:extLst>
                  <a:ext uri="{FF2B5EF4-FFF2-40B4-BE49-F238E27FC236}">
                    <a16:creationId xmlns:a16="http://schemas.microsoft.com/office/drawing/2014/main" id="{90639552-07D6-4BF3-A0D4-3EA5321E4BC5}"/>
                  </a:ext>
                </a:extLst>
              </p:cNvPr>
              <p:cNvSpPr/>
              <p:nvPr/>
            </p:nvSpPr>
            <p:spPr>
              <a:xfrm>
                <a:off x="9045532" y="1554112"/>
                <a:ext cx="95366" cy="152464"/>
              </a:xfrm>
              <a:custGeom>
                <a:avLst/>
                <a:gdLst>
                  <a:gd name="connsiteX0" fmla="*/ 46081 w 95366"/>
                  <a:gd name="connsiteY0" fmla="*/ 51 h 152464"/>
                  <a:gd name="connsiteX1" fmla="*/ 63543 w 95366"/>
                  <a:gd name="connsiteY1" fmla="*/ 73076 h 152464"/>
                  <a:gd name="connsiteX2" fmla="*/ 43 w 95366"/>
                  <a:gd name="connsiteY2" fmla="*/ 120701 h 152464"/>
                  <a:gd name="connsiteX3" fmla="*/ 74656 w 95366"/>
                  <a:gd name="connsiteY3" fmla="*/ 79426 h 152464"/>
                  <a:gd name="connsiteX4" fmla="*/ 95293 w 95366"/>
                  <a:gd name="connsiteY4" fmla="*/ 152451 h 152464"/>
                  <a:gd name="connsiteX5" fmla="*/ 69893 w 95366"/>
                  <a:gd name="connsiteY5" fmla="*/ 85776 h 152464"/>
                  <a:gd name="connsiteX6" fmla="*/ 22268 w 95366"/>
                  <a:gd name="connsiteY6" fmla="*/ 104826 h 152464"/>
                  <a:gd name="connsiteX7" fmla="*/ 49256 w 95366"/>
                  <a:gd name="connsiteY7" fmla="*/ 61963 h 152464"/>
                  <a:gd name="connsiteX8" fmla="*/ 46081 w 95366"/>
                  <a:gd name="connsiteY8" fmla="*/ 51 h 152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366" h="152464">
                    <a:moveTo>
                      <a:pt x="46081" y="51"/>
                    </a:moveTo>
                    <a:cubicBezTo>
                      <a:pt x="48462" y="1903"/>
                      <a:pt x="71216" y="52968"/>
                      <a:pt x="63543" y="73076"/>
                    </a:cubicBezTo>
                    <a:cubicBezTo>
                      <a:pt x="55870" y="93184"/>
                      <a:pt x="-1809" y="119643"/>
                      <a:pt x="43" y="120701"/>
                    </a:cubicBezTo>
                    <a:cubicBezTo>
                      <a:pt x="1895" y="121759"/>
                      <a:pt x="58781" y="74134"/>
                      <a:pt x="74656" y="79426"/>
                    </a:cubicBezTo>
                    <a:cubicBezTo>
                      <a:pt x="90531" y="84718"/>
                      <a:pt x="96087" y="151393"/>
                      <a:pt x="95293" y="152451"/>
                    </a:cubicBezTo>
                    <a:cubicBezTo>
                      <a:pt x="94499" y="153509"/>
                      <a:pt x="82064" y="93713"/>
                      <a:pt x="69893" y="85776"/>
                    </a:cubicBezTo>
                    <a:cubicBezTo>
                      <a:pt x="57722" y="77839"/>
                      <a:pt x="25707" y="108795"/>
                      <a:pt x="22268" y="104826"/>
                    </a:cubicBezTo>
                    <a:cubicBezTo>
                      <a:pt x="18829" y="100857"/>
                      <a:pt x="44493" y="77044"/>
                      <a:pt x="49256" y="61963"/>
                    </a:cubicBezTo>
                    <a:cubicBezTo>
                      <a:pt x="54019" y="46882"/>
                      <a:pt x="43700" y="-1801"/>
                      <a:pt x="46081" y="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6" name="フリーフォーム: 図形 1015">
                <a:extLst>
                  <a:ext uri="{FF2B5EF4-FFF2-40B4-BE49-F238E27FC236}">
                    <a16:creationId xmlns:a16="http://schemas.microsoft.com/office/drawing/2014/main" id="{C5E41914-5EED-416A-9441-A9820D66287E}"/>
                  </a:ext>
                </a:extLst>
              </p:cNvPr>
              <p:cNvSpPr/>
              <p:nvPr/>
            </p:nvSpPr>
            <p:spPr>
              <a:xfrm>
                <a:off x="9126398" y="1575450"/>
                <a:ext cx="44761" cy="101362"/>
              </a:xfrm>
              <a:custGeom>
                <a:avLst/>
                <a:gdLst>
                  <a:gd name="connsiteX0" fmla="*/ 16015 w 44761"/>
                  <a:gd name="connsiteY0" fmla="*/ 938 h 101362"/>
                  <a:gd name="connsiteX1" fmla="*/ 44590 w 44761"/>
                  <a:gd name="connsiteY1" fmla="*/ 45388 h 101362"/>
                  <a:gd name="connsiteX2" fmla="*/ 140 w 44761"/>
                  <a:gd name="connsiteY2" fmla="*/ 97775 h 101362"/>
                  <a:gd name="connsiteX3" fmla="*/ 30302 w 44761"/>
                  <a:gd name="connsiteY3" fmla="*/ 88250 h 101362"/>
                  <a:gd name="connsiteX4" fmla="*/ 16015 w 44761"/>
                  <a:gd name="connsiteY4" fmla="*/ 938 h 101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1" h="101362">
                    <a:moveTo>
                      <a:pt x="16015" y="938"/>
                    </a:moveTo>
                    <a:cubicBezTo>
                      <a:pt x="18396" y="-6206"/>
                      <a:pt x="47236" y="29249"/>
                      <a:pt x="44590" y="45388"/>
                    </a:cubicBezTo>
                    <a:cubicBezTo>
                      <a:pt x="41944" y="61527"/>
                      <a:pt x="2521" y="90631"/>
                      <a:pt x="140" y="97775"/>
                    </a:cubicBezTo>
                    <a:cubicBezTo>
                      <a:pt x="-2241" y="104919"/>
                      <a:pt x="26333" y="101214"/>
                      <a:pt x="30302" y="88250"/>
                    </a:cubicBezTo>
                    <a:cubicBezTo>
                      <a:pt x="34271" y="75286"/>
                      <a:pt x="13634" y="8082"/>
                      <a:pt x="16015" y="9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7" name="フリーフォーム: 図形 1016">
                <a:extLst>
                  <a:ext uri="{FF2B5EF4-FFF2-40B4-BE49-F238E27FC236}">
                    <a16:creationId xmlns:a16="http://schemas.microsoft.com/office/drawing/2014/main" id="{FFFC484B-B03F-43F1-94FB-102E4F89AE95}"/>
                  </a:ext>
                </a:extLst>
              </p:cNvPr>
              <p:cNvSpPr/>
              <p:nvPr/>
            </p:nvSpPr>
            <p:spPr>
              <a:xfrm>
                <a:off x="9177256" y="1604942"/>
                <a:ext cx="28694" cy="103234"/>
              </a:xfrm>
              <a:custGeom>
                <a:avLst/>
                <a:gdLst>
                  <a:gd name="connsiteX0" fmla="*/ 82 w 28694"/>
                  <a:gd name="connsiteY0" fmla="*/ 21 h 103234"/>
                  <a:gd name="connsiteX1" fmla="*/ 28657 w 28694"/>
                  <a:gd name="connsiteY1" fmla="*/ 53996 h 103234"/>
                  <a:gd name="connsiteX2" fmla="*/ 6432 w 28694"/>
                  <a:gd name="connsiteY2" fmla="*/ 103208 h 103234"/>
                  <a:gd name="connsiteX3" fmla="*/ 19132 w 28694"/>
                  <a:gd name="connsiteY3" fmla="*/ 60346 h 103234"/>
                  <a:gd name="connsiteX4" fmla="*/ 82 w 28694"/>
                  <a:gd name="connsiteY4" fmla="*/ 21 h 10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94" h="103234">
                    <a:moveTo>
                      <a:pt x="82" y="21"/>
                    </a:moveTo>
                    <a:cubicBezTo>
                      <a:pt x="1670" y="-1037"/>
                      <a:pt x="27599" y="36798"/>
                      <a:pt x="28657" y="53996"/>
                    </a:cubicBezTo>
                    <a:cubicBezTo>
                      <a:pt x="29715" y="71194"/>
                      <a:pt x="8020" y="102150"/>
                      <a:pt x="6432" y="103208"/>
                    </a:cubicBezTo>
                    <a:cubicBezTo>
                      <a:pt x="4844" y="104266"/>
                      <a:pt x="17809" y="73840"/>
                      <a:pt x="19132" y="60346"/>
                    </a:cubicBezTo>
                    <a:cubicBezTo>
                      <a:pt x="20455" y="46852"/>
                      <a:pt x="-1506" y="1079"/>
                      <a:pt x="82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8" name="フリーフォーム: 図形 1017">
                <a:extLst>
                  <a:ext uri="{FF2B5EF4-FFF2-40B4-BE49-F238E27FC236}">
                    <a16:creationId xmlns:a16="http://schemas.microsoft.com/office/drawing/2014/main" id="{3ABD1664-88A1-4910-B4B2-BE96742B9BE8}"/>
                  </a:ext>
                </a:extLst>
              </p:cNvPr>
              <p:cNvSpPr/>
              <p:nvPr/>
            </p:nvSpPr>
            <p:spPr>
              <a:xfrm>
                <a:off x="8916707" y="1690628"/>
                <a:ext cx="295560" cy="128872"/>
              </a:xfrm>
              <a:custGeom>
                <a:avLst/>
                <a:gdLst>
                  <a:gd name="connsiteX0" fmla="*/ 281 w 295560"/>
                  <a:gd name="connsiteY0" fmla="*/ 128647 h 128872"/>
                  <a:gd name="connsiteX1" fmla="*/ 95531 w 295560"/>
                  <a:gd name="connsiteY1" fmla="*/ 36572 h 128872"/>
                  <a:gd name="connsiteX2" fmla="*/ 220943 w 295560"/>
                  <a:gd name="connsiteY2" fmla="*/ 28635 h 128872"/>
                  <a:gd name="connsiteX3" fmla="*/ 295556 w 295560"/>
                  <a:gd name="connsiteY3" fmla="*/ 15935 h 128872"/>
                  <a:gd name="connsiteX4" fmla="*/ 217768 w 295560"/>
                  <a:gd name="connsiteY4" fmla="*/ 7997 h 128872"/>
                  <a:gd name="connsiteX5" fmla="*/ 125693 w 295560"/>
                  <a:gd name="connsiteY5" fmla="*/ 6410 h 128872"/>
                  <a:gd name="connsiteX6" fmla="*/ 281 w 295560"/>
                  <a:gd name="connsiteY6" fmla="*/ 128647 h 128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560" h="128872">
                    <a:moveTo>
                      <a:pt x="281" y="128647"/>
                    </a:moveTo>
                    <a:cubicBezTo>
                      <a:pt x="-4746" y="133674"/>
                      <a:pt x="58754" y="53241"/>
                      <a:pt x="95531" y="36572"/>
                    </a:cubicBezTo>
                    <a:cubicBezTo>
                      <a:pt x="132308" y="19903"/>
                      <a:pt x="187605" y="32075"/>
                      <a:pt x="220943" y="28635"/>
                    </a:cubicBezTo>
                    <a:cubicBezTo>
                      <a:pt x="254281" y="25195"/>
                      <a:pt x="296085" y="19375"/>
                      <a:pt x="295556" y="15935"/>
                    </a:cubicBezTo>
                    <a:cubicBezTo>
                      <a:pt x="295027" y="12495"/>
                      <a:pt x="246078" y="9584"/>
                      <a:pt x="217768" y="7997"/>
                    </a:cubicBezTo>
                    <a:cubicBezTo>
                      <a:pt x="189458" y="6410"/>
                      <a:pt x="159030" y="-8142"/>
                      <a:pt x="125693" y="6410"/>
                    </a:cubicBezTo>
                    <a:cubicBezTo>
                      <a:pt x="92356" y="20962"/>
                      <a:pt x="5308" y="123620"/>
                      <a:pt x="281" y="1286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9" name="フリーフォーム: 図形 1018">
                <a:extLst>
                  <a:ext uri="{FF2B5EF4-FFF2-40B4-BE49-F238E27FC236}">
                    <a16:creationId xmlns:a16="http://schemas.microsoft.com/office/drawing/2014/main" id="{CAAE6AB7-51A7-48B7-9478-8A841C83B6A5}"/>
                  </a:ext>
                </a:extLst>
              </p:cNvPr>
              <p:cNvSpPr/>
              <p:nvPr/>
            </p:nvSpPr>
            <p:spPr>
              <a:xfrm>
                <a:off x="8951831" y="1720589"/>
                <a:ext cx="272481" cy="98783"/>
              </a:xfrm>
              <a:custGeom>
                <a:avLst/>
                <a:gdLst>
                  <a:gd name="connsiteX0" fmla="*/ 1669 w 272481"/>
                  <a:gd name="connsiteY0" fmla="*/ 98686 h 98783"/>
                  <a:gd name="connsiteX1" fmla="*/ 109619 w 272481"/>
                  <a:gd name="connsiteY1" fmla="*/ 33599 h 98783"/>
                  <a:gd name="connsiteX2" fmla="*/ 269957 w 272481"/>
                  <a:gd name="connsiteY2" fmla="*/ 5024 h 98783"/>
                  <a:gd name="connsiteX3" fmla="*/ 204869 w 272481"/>
                  <a:gd name="connsiteY3" fmla="*/ 261 h 98783"/>
                  <a:gd name="connsiteX4" fmla="*/ 165182 w 272481"/>
                  <a:gd name="connsiteY4" fmla="*/ 8199 h 98783"/>
                  <a:gd name="connsiteX5" fmla="*/ 50882 w 272481"/>
                  <a:gd name="connsiteY5" fmla="*/ 47886 h 98783"/>
                  <a:gd name="connsiteX6" fmla="*/ 1669 w 272481"/>
                  <a:gd name="connsiteY6" fmla="*/ 98686 h 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481" h="98783">
                    <a:moveTo>
                      <a:pt x="1669" y="98686"/>
                    </a:moveTo>
                    <a:cubicBezTo>
                      <a:pt x="11458" y="96305"/>
                      <a:pt x="64904" y="49209"/>
                      <a:pt x="109619" y="33599"/>
                    </a:cubicBezTo>
                    <a:cubicBezTo>
                      <a:pt x="154334" y="17989"/>
                      <a:pt x="254082" y="10580"/>
                      <a:pt x="269957" y="5024"/>
                    </a:cubicBezTo>
                    <a:cubicBezTo>
                      <a:pt x="285832" y="-532"/>
                      <a:pt x="222331" y="-268"/>
                      <a:pt x="204869" y="261"/>
                    </a:cubicBezTo>
                    <a:cubicBezTo>
                      <a:pt x="187407" y="790"/>
                      <a:pt x="190847" y="261"/>
                      <a:pt x="165182" y="8199"/>
                    </a:cubicBezTo>
                    <a:cubicBezTo>
                      <a:pt x="139518" y="16136"/>
                      <a:pt x="74430" y="36773"/>
                      <a:pt x="50882" y="47886"/>
                    </a:cubicBezTo>
                    <a:cubicBezTo>
                      <a:pt x="27334" y="58998"/>
                      <a:pt x="-8120" y="101067"/>
                      <a:pt x="1669" y="986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0" name="フリーフォーム: 図形 1019">
                <a:extLst>
                  <a:ext uri="{FF2B5EF4-FFF2-40B4-BE49-F238E27FC236}">
                    <a16:creationId xmlns:a16="http://schemas.microsoft.com/office/drawing/2014/main" id="{447782CF-A746-4A22-8E6E-E90B71AA555B}"/>
                  </a:ext>
                </a:extLst>
              </p:cNvPr>
              <p:cNvSpPr/>
              <p:nvPr/>
            </p:nvSpPr>
            <p:spPr>
              <a:xfrm>
                <a:off x="8880316" y="1802909"/>
                <a:ext cx="615294" cy="81465"/>
              </a:xfrm>
              <a:custGeom>
                <a:avLst/>
                <a:gdLst>
                  <a:gd name="connsiteX0" fmla="*/ 159 w 615294"/>
                  <a:gd name="connsiteY0" fmla="*/ 60816 h 81465"/>
                  <a:gd name="connsiteX1" fmla="*/ 116047 w 615294"/>
                  <a:gd name="connsiteY1" fmla="*/ 491 h 81465"/>
                  <a:gd name="connsiteX2" fmla="*/ 233522 w 615294"/>
                  <a:gd name="connsiteY2" fmla="*/ 30654 h 81465"/>
                  <a:gd name="connsiteX3" fmla="*/ 389097 w 615294"/>
                  <a:gd name="connsiteY3" fmla="*/ 68754 h 81465"/>
                  <a:gd name="connsiteX4" fmla="*/ 466884 w 615294"/>
                  <a:gd name="connsiteY4" fmla="*/ 81454 h 81465"/>
                  <a:gd name="connsiteX5" fmla="*/ 614522 w 615294"/>
                  <a:gd name="connsiteY5" fmla="*/ 67166 h 81465"/>
                  <a:gd name="connsiteX6" fmla="*/ 517684 w 615294"/>
                  <a:gd name="connsiteY6" fmla="*/ 78279 h 81465"/>
                  <a:gd name="connsiteX7" fmla="*/ 360522 w 615294"/>
                  <a:gd name="connsiteY7" fmla="*/ 67166 h 81465"/>
                  <a:gd name="connsiteX8" fmla="*/ 141447 w 615294"/>
                  <a:gd name="connsiteY8" fmla="*/ 11604 h 81465"/>
                  <a:gd name="connsiteX9" fmla="*/ 159 w 615294"/>
                  <a:gd name="connsiteY9" fmla="*/ 60816 h 8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5294" h="81465">
                    <a:moveTo>
                      <a:pt x="159" y="60816"/>
                    </a:moveTo>
                    <a:cubicBezTo>
                      <a:pt x="-4074" y="58964"/>
                      <a:pt x="77153" y="5518"/>
                      <a:pt x="116047" y="491"/>
                    </a:cubicBezTo>
                    <a:cubicBezTo>
                      <a:pt x="154941" y="-4536"/>
                      <a:pt x="233522" y="30654"/>
                      <a:pt x="233522" y="30654"/>
                    </a:cubicBezTo>
                    <a:lnTo>
                      <a:pt x="389097" y="68754"/>
                    </a:lnTo>
                    <a:cubicBezTo>
                      <a:pt x="427991" y="77221"/>
                      <a:pt x="429313" y="81719"/>
                      <a:pt x="466884" y="81454"/>
                    </a:cubicBezTo>
                    <a:cubicBezTo>
                      <a:pt x="504455" y="81189"/>
                      <a:pt x="606055" y="67695"/>
                      <a:pt x="614522" y="67166"/>
                    </a:cubicBezTo>
                    <a:cubicBezTo>
                      <a:pt x="622989" y="66637"/>
                      <a:pt x="560017" y="78279"/>
                      <a:pt x="517684" y="78279"/>
                    </a:cubicBezTo>
                    <a:cubicBezTo>
                      <a:pt x="475351" y="78279"/>
                      <a:pt x="423228" y="78278"/>
                      <a:pt x="360522" y="67166"/>
                    </a:cubicBezTo>
                    <a:cubicBezTo>
                      <a:pt x="297816" y="56054"/>
                      <a:pt x="198333" y="17160"/>
                      <a:pt x="141447" y="11604"/>
                    </a:cubicBezTo>
                    <a:cubicBezTo>
                      <a:pt x="84561" y="6048"/>
                      <a:pt x="4392" y="62668"/>
                      <a:pt x="159" y="608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1" name="フリーフォーム: 図形 1020">
                <a:extLst>
                  <a:ext uri="{FF2B5EF4-FFF2-40B4-BE49-F238E27FC236}">
                    <a16:creationId xmlns:a16="http://schemas.microsoft.com/office/drawing/2014/main" id="{80ECAB2B-2C62-42E2-8D92-E0A67C0B4719}"/>
                  </a:ext>
                </a:extLst>
              </p:cNvPr>
              <p:cNvSpPr/>
              <p:nvPr/>
            </p:nvSpPr>
            <p:spPr>
              <a:xfrm>
                <a:off x="8924576" y="1827883"/>
                <a:ext cx="551420" cy="93225"/>
              </a:xfrm>
              <a:custGeom>
                <a:avLst/>
                <a:gdLst>
                  <a:gd name="connsiteX0" fmla="*/ 349 w 551420"/>
                  <a:gd name="connsiteY0" fmla="*/ 92992 h 93225"/>
                  <a:gd name="connsiteX1" fmla="*/ 73374 w 551420"/>
                  <a:gd name="connsiteY1" fmla="*/ 27905 h 93225"/>
                  <a:gd name="connsiteX2" fmla="*/ 197199 w 551420"/>
                  <a:gd name="connsiteY2" fmla="*/ 46955 h 93225"/>
                  <a:gd name="connsiteX3" fmla="*/ 340074 w 551420"/>
                  <a:gd name="connsiteY3" fmla="*/ 80292 h 93225"/>
                  <a:gd name="connsiteX4" fmla="*/ 459137 w 551420"/>
                  <a:gd name="connsiteY4" fmla="*/ 86642 h 93225"/>
                  <a:gd name="connsiteX5" fmla="*/ 551212 w 551420"/>
                  <a:gd name="connsiteY5" fmla="*/ 37430 h 93225"/>
                  <a:gd name="connsiteX6" fmla="*/ 433737 w 551420"/>
                  <a:gd name="connsiteY6" fmla="*/ 64417 h 93225"/>
                  <a:gd name="connsiteX7" fmla="*/ 244824 w 551420"/>
                  <a:gd name="connsiteY7" fmla="*/ 35842 h 93225"/>
                  <a:gd name="connsiteX8" fmla="*/ 101949 w 551420"/>
                  <a:gd name="connsiteY8" fmla="*/ 917 h 93225"/>
                  <a:gd name="connsiteX9" fmla="*/ 349 w 551420"/>
                  <a:gd name="connsiteY9" fmla="*/ 92992 h 9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1420" h="93225">
                    <a:moveTo>
                      <a:pt x="349" y="92992"/>
                    </a:moveTo>
                    <a:cubicBezTo>
                      <a:pt x="-4414" y="97490"/>
                      <a:pt x="40566" y="35578"/>
                      <a:pt x="73374" y="27905"/>
                    </a:cubicBezTo>
                    <a:cubicBezTo>
                      <a:pt x="106182" y="20232"/>
                      <a:pt x="152749" y="38224"/>
                      <a:pt x="197199" y="46955"/>
                    </a:cubicBezTo>
                    <a:cubicBezTo>
                      <a:pt x="241649" y="55686"/>
                      <a:pt x="296418" y="73677"/>
                      <a:pt x="340074" y="80292"/>
                    </a:cubicBezTo>
                    <a:cubicBezTo>
                      <a:pt x="383730" y="86906"/>
                      <a:pt x="423947" y="93786"/>
                      <a:pt x="459137" y="86642"/>
                    </a:cubicBezTo>
                    <a:cubicBezTo>
                      <a:pt x="494327" y="79498"/>
                      <a:pt x="555445" y="41134"/>
                      <a:pt x="551212" y="37430"/>
                    </a:cubicBezTo>
                    <a:cubicBezTo>
                      <a:pt x="546979" y="33726"/>
                      <a:pt x="484802" y="64682"/>
                      <a:pt x="433737" y="64417"/>
                    </a:cubicBezTo>
                    <a:cubicBezTo>
                      <a:pt x="382672" y="64152"/>
                      <a:pt x="300122" y="46425"/>
                      <a:pt x="244824" y="35842"/>
                    </a:cubicBezTo>
                    <a:cubicBezTo>
                      <a:pt x="189526" y="25259"/>
                      <a:pt x="141372" y="-5698"/>
                      <a:pt x="101949" y="917"/>
                    </a:cubicBezTo>
                    <a:cubicBezTo>
                      <a:pt x="62526" y="7532"/>
                      <a:pt x="5112" y="88494"/>
                      <a:pt x="349" y="92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2" name="フリーフォーム: 図形 1021">
                <a:extLst>
                  <a:ext uri="{FF2B5EF4-FFF2-40B4-BE49-F238E27FC236}">
                    <a16:creationId xmlns:a16="http://schemas.microsoft.com/office/drawing/2014/main" id="{CBCCEDEE-2BD1-4C3B-94D5-E15A9DB18BF6}"/>
                  </a:ext>
                </a:extLst>
              </p:cNvPr>
              <p:cNvSpPr/>
              <p:nvPr/>
            </p:nvSpPr>
            <p:spPr>
              <a:xfrm>
                <a:off x="8873713" y="1876377"/>
                <a:ext cx="471176" cy="167234"/>
              </a:xfrm>
              <a:custGeom>
                <a:avLst/>
                <a:gdLst>
                  <a:gd name="connsiteX0" fmla="*/ 3587 w 471176"/>
                  <a:gd name="connsiteY0" fmla="*/ 48 h 167234"/>
                  <a:gd name="connsiteX1" fmla="*/ 13112 w 471176"/>
                  <a:gd name="connsiteY1" fmla="*/ 76248 h 167234"/>
                  <a:gd name="connsiteX2" fmla="*/ 105187 w 471176"/>
                  <a:gd name="connsiteY2" fmla="*/ 158798 h 167234"/>
                  <a:gd name="connsiteX3" fmla="*/ 198850 w 471176"/>
                  <a:gd name="connsiteY3" fmla="*/ 160386 h 167234"/>
                  <a:gd name="connsiteX4" fmla="*/ 297275 w 471176"/>
                  <a:gd name="connsiteY4" fmla="*/ 122286 h 167234"/>
                  <a:gd name="connsiteX5" fmla="*/ 409987 w 471176"/>
                  <a:gd name="connsiteY5" fmla="*/ 101648 h 167234"/>
                  <a:gd name="connsiteX6" fmla="*/ 470312 w 471176"/>
                  <a:gd name="connsiteY6" fmla="*/ 104823 h 167234"/>
                  <a:gd name="connsiteX7" fmla="*/ 367125 w 471176"/>
                  <a:gd name="connsiteY7" fmla="*/ 103236 h 167234"/>
                  <a:gd name="connsiteX8" fmla="*/ 130587 w 471176"/>
                  <a:gd name="connsiteY8" fmla="*/ 139748 h 167234"/>
                  <a:gd name="connsiteX9" fmla="*/ 41687 w 471176"/>
                  <a:gd name="connsiteY9" fmla="*/ 87361 h 167234"/>
                  <a:gd name="connsiteX10" fmla="*/ 3587 w 471176"/>
                  <a:gd name="connsiteY10" fmla="*/ 48 h 16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1176" h="167234">
                    <a:moveTo>
                      <a:pt x="3587" y="48"/>
                    </a:moveTo>
                    <a:cubicBezTo>
                      <a:pt x="-1175" y="-1804"/>
                      <a:pt x="-3821" y="49790"/>
                      <a:pt x="13112" y="76248"/>
                    </a:cubicBezTo>
                    <a:cubicBezTo>
                      <a:pt x="30045" y="102706"/>
                      <a:pt x="74231" y="144775"/>
                      <a:pt x="105187" y="158798"/>
                    </a:cubicBezTo>
                    <a:cubicBezTo>
                      <a:pt x="136143" y="172821"/>
                      <a:pt x="166835" y="166471"/>
                      <a:pt x="198850" y="160386"/>
                    </a:cubicBezTo>
                    <a:cubicBezTo>
                      <a:pt x="230865" y="154301"/>
                      <a:pt x="262086" y="132076"/>
                      <a:pt x="297275" y="122286"/>
                    </a:cubicBezTo>
                    <a:cubicBezTo>
                      <a:pt x="332465" y="112496"/>
                      <a:pt x="381148" y="104558"/>
                      <a:pt x="409987" y="101648"/>
                    </a:cubicBezTo>
                    <a:cubicBezTo>
                      <a:pt x="438826" y="98738"/>
                      <a:pt x="477456" y="104558"/>
                      <a:pt x="470312" y="104823"/>
                    </a:cubicBezTo>
                    <a:cubicBezTo>
                      <a:pt x="463168" y="105088"/>
                      <a:pt x="423746" y="97415"/>
                      <a:pt x="367125" y="103236"/>
                    </a:cubicBezTo>
                    <a:cubicBezTo>
                      <a:pt x="310504" y="109057"/>
                      <a:pt x="184826" y="142394"/>
                      <a:pt x="130587" y="139748"/>
                    </a:cubicBezTo>
                    <a:cubicBezTo>
                      <a:pt x="76348" y="137102"/>
                      <a:pt x="62325" y="109057"/>
                      <a:pt x="41687" y="87361"/>
                    </a:cubicBezTo>
                    <a:cubicBezTo>
                      <a:pt x="21050" y="65665"/>
                      <a:pt x="8349" y="1900"/>
                      <a:pt x="3587" y="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3" name="フリーフォーム: 図形 1022">
                <a:extLst>
                  <a:ext uri="{FF2B5EF4-FFF2-40B4-BE49-F238E27FC236}">
                    <a16:creationId xmlns:a16="http://schemas.microsoft.com/office/drawing/2014/main" id="{2D94BB7C-A8CE-4604-A516-8F5F74D3338E}"/>
                  </a:ext>
                </a:extLst>
              </p:cNvPr>
              <p:cNvSpPr/>
              <p:nvPr/>
            </p:nvSpPr>
            <p:spPr>
              <a:xfrm>
                <a:off x="8905814" y="1846252"/>
                <a:ext cx="414613" cy="131785"/>
              </a:xfrm>
              <a:custGeom>
                <a:avLst/>
                <a:gdLst>
                  <a:gd name="connsiteX0" fmla="*/ 87374 w 414613"/>
                  <a:gd name="connsiteY0" fmla="*/ 11 h 131785"/>
                  <a:gd name="connsiteX1" fmla="*/ 14349 w 414613"/>
                  <a:gd name="connsiteY1" fmla="*/ 58748 h 131785"/>
                  <a:gd name="connsiteX2" fmla="*/ 55624 w 414613"/>
                  <a:gd name="connsiteY2" fmla="*/ 115898 h 131785"/>
                  <a:gd name="connsiteX3" fmla="*/ 168336 w 414613"/>
                  <a:gd name="connsiteY3" fmla="*/ 131773 h 131785"/>
                  <a:gd name="connsiteX4" fmla="*/ 412811 w 414613"/>
                  <a:gd name="connsiteY4" fmla="*/ 114311 h 131785"/>
                  <a:gd name="connsiteX5" fmla="*/ 268349 w 414613"/>
                  <a:gd name="connsiteY5" fmla="*/ 122248 h 131785"/>
                  <a:gd name="connsiteX6" fmla="*/ 63561 w 414613"/>
                  <a:gd name="connsiteY6" fmla="*/ 123836 h 131785"/>
                  <a:gd name="connsiteX7" fmla="*/ 61 w 414613"/>
                  <a:gd name="connsiteY7" fmla="*/ 63511 h 131785"/>
                  <a:gd name="connsiteX8" fmla="*/ 87374 w 414613"/>
                  <a:gd name="connsiteY8" fmla="*/ 11 h 13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4613" h="131785">
                    <a:moveTo>
                      <a:pt x="87374" y="11"/>
                    </a:moveTo>
                    <a:cubicBezTo>
                      <a:pt x="89755" y="-783"/>
                      <a:pt x="19641" y="39434"/>
                      <a:pt x="14349" y="58748"/>
                    </a:cubicBezTo>
                    <a:cubicBezTo>
                      <a:pt x="9057" y="78062"/>
                      <a:pt x="29960" y="103727"/>
                      <a:pt x="55624" y="115898"/>
                    </a:cubicBezTo>
                    <a:cubicBezTo>
                      <a:pt x="81288" y="128069"/>
                      <a:pt x="108805" y="132037"/>
                      <a:pt x="168336" y="131773"/>
                    </a:cubicBezTo>
                    <a:cubicBezTo>
                      <a:pt x="227867" y="131509"/>
                      <a:pt x="396142" y="115898"/>
                      <a:pt x="412811" y="114311"/>
                    </a:cubicBezTo>
                    <a:cubicBezTo>
                      <a:pt x="429480" y="112724"/>
                      <a:pt x="326557" y="120660"/>
                      <a:pt x="268349" y="122248"/>
                    </a:cubicBezTo>
                    <a:cubicBezTo>
                      <a:pt x="210141" y="123836"/>
                      <a:pt x="108276" y="133625"/>
                      <a:pt x="63561" y="123836"/>
                    </a:cubicBezTo>
                    <a:cubicBezTo>
                      <a:pt x="18846" y="114047"/>
                      <a:pt x="-1262" y="79915"/>
                      <a:pt x="61" y="63511"/>
                    </a:cubicBezTo>
                    <a:cubicBezTo>
                      <a:pt x="1384" y="47107"/>
                      <a:pt x="84993" y="805"/>
                      <a:pt x="87374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0" name="フリーフォーム: 図形 1789">
                <a:extLst>
                  <a:ext uri="{FF2B5EF4-FFF2-40B4-BE49-F238E27FC236}">
                    <a16:creationId xmlns:a16="http://schemas.microsoft.com/office/drawing/2014/main" id="{D928D494-7C46-4E2A-8DB4-9F22037468F4}"/>
                  </a:ext>
                </a:extLst>
              </p:cNvPr>
              <p:cNvSpPr/>
              <p:nvPr/>
            </p:nvSpPr>
            <p:spPr>
              <a:xfrm>
                <a:off x="8943516" y="1997069"/>
                <a:ext cx="318328" cy="172563"/>
              </a:xfrm>
              <a:custGeom>
                <a:avLst/>
                <a:gdLst>
                  <a:gd name="connsiteX0" fmla="*/ 459 w 318328"/>
                  <a:gd name="connsiteY0" fmla="*/ 6 h 172563"/>
                  <a:gd name="connsiteX1" fmla="*/ 21097 w 318328"/>
                  <a:gd name="connsiteY1" fmla="*/ 88906 h 172563"/>
                  <a:gd name="connsiteX2" fmla="*/ 73484 w 318328"/>
                  <a:gd name="connsiteY2" fmla="*/ 133356 h 172563"/>
                  <a:gd name="connsiteX3" fmla="*/ 316372 w 318328"/>
                  <a:gd name="connsiteY3" fmla="*/ 166694 h 172563"/>
                  <a:gd name="connsiteX4" fmla="*/ 183022 w 318328"/>
                  <a:gd name="connsiteY4" fmla="*/ 169869 h 172563"/>
                  <a:gd name="connsiteX5" fmla="*/ 94122 w 318328"/>
                  <a:gd name="connsiteY5" fmla="*/ 138119 h 172563"/>
                  <a:gd name="connsiteX6" fmla="*/ 38559 w 318328"/>
                  <a:gd name="connsiteY6" fmla="*/ 93669 h 172563"/>
                  <a:gd name="connsiteX7" fmla="*/ 459 w 318328"/>
                  <a:gd name="connsiteY7" fmla="*/ 6 h 172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8328" h="172563">
                    <a:moveTo>
                      <a:pt x="459" y="6"/>
                    </a:moveTo>
                    <a:cubicBezTo>
                      <a:pt x="-2451" y="-788"/>
                      <a:pt x="8926" y="66681"/>
                      <a:pt x="21097" y="88906"/>
                    </a:cubicBezTo>
                    <a:cubicBezTo>
                      <a:pt x="33268" y="111131"/>
                      <a:pt x="24272" y="120391"/>
                      <a:pt x="73484" y="133356"/>
                    </a:cubicBezTo>
                    <a:cubicBezTo>
                      <a:pt x="122697" y="146321"/>
                      <a:pt x="298116" y="160609"/>
                      <a:pt x="316372" y="166694"/>
                    </a:cubicBezTo>
                    <a:cubicBezTo>
                      <a:pt x="334628" y="172779"/>
                      <a:pt x="220064" y="174631"/>
                      <a:pt x="183022" y="169869"/>
                    </a:cubicBezTo>
                    <a:cubicBezTo>
                      <a:pt x="145980" y="165107"/>
                      <a:pt x="118199" y="150819"/>
                      <a:pt x="94122" y="138119"/>
                    </a:cubicBezTo>
                    <a:cubicBezTo>
                      <a:pt x="70045" y="125419"/>
                      <a:pt x="53905" y="110338"/>
                      <a:pt x="38559" y="93669"/>
                    </a:cubicBezTo>
                    <a:cubicBezTo>
                      <a:pt x="23213" y="77000"/>
                      <a:pt x="3369" y="800"/>
                      <a:pt x="459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1" name="フリーフォーム: 図形 1790">
                <a:extLst>
                  <a:ext uri="{FF2B5EF4-FFF2-40B4-BE49-F238E27FC236}">
                    <a16:creationId xmlns:a16="http://schemas.microsoft.com/office/drawing/2014/main" id="{5F89E92A-6CE8-4F51-81AA-7652427B0235}"/>
                  </a:ext>
                </a:extLst>
              </p:cNvPr>
              <p:cNvSpPr/>
              <p:nvPr/>
            </p:nvSpPr>
            <p:spPr>
              <a:xfrm>
                <a:off x="8985166" y="2030350"/>
                <a:ext cx="271520" cy="120415"/>
              </a:xfrm>
              <a:custGeom>
                <a:avLst/>
                <a:gdLst>
                  <a:gd name="connsiteX0" fmla="*/ 4847 w 271520"/>
                  <a:gd name="connsiteY0" fmla="*/ 63 h 120415"/>
                  <a:gd name="connsiteX1" fmla="*/ 30247 w 271520"/>
                  <a:gd name="connsiteY1" fmla="*/ 57213 h 120415"/>
                  <a:gd name="connsiteX2" fmla="*/ 268372 w 271520"/>
                  <a:gd name="connsiteY2" fmla="*/ 117538 h 120415"/>
                  <a:gd name="connsiteX3" fmla="*/ 158834 w 271520"/>
                  <a:gd name="connsiteY3" fmla="*/ 106425 h 120415"/>
                  <a:gd name="connsiteX4" fmla="*/ 44534 w 271520"/>
                  <a:gd name="connsiteY4" fmla="*/ 68325 h 120415"/>
                  <a:gd name="connsiteX5" fmla="*/ 4847 w 271520"/>
                  <a:gd name="connsiteY5" fmla="*/ 63 h 120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520" h="120415">
                    <a:moveTo>
                      <a:pt x="4847" y="63"/>
                    </a:moveTo>
                    <a:cubicBezTo>
                      <a:pt x="2466" y="-1789"/>
                      <a:pt x="-13674" y="37634"/>
                      <a:pt x="30247" y="57213"/>
                    </a:cubicBezTo>
                    <a:cubicBezTo>
                      <a:pt x="74168" y="76792"/>
                      <a:pt x="246941" y="109336"/>
                      <a:pt x="268372" y="117538"/>
                    </a:cubicBezTo>
                    <a:cubicBezTo>
                      <a:pt x="289803" y="125740"/>
                      <a:pt x="196140" y="114627"/>
                      <a:pt x="158834" y="106425"/>
                    </a:cubicBezTo>
                    <a:cubicBezTo>
                      <a:pt x="121528" y="98223"/>
                      <a:pt x="69405" y="83406"/>
                      <a:pt x="44534" y="68325"/>
                    </a:cubicBezTo>
                    <a:cubicBezTo>
                      <a:pt x="19663" y="53244"/>
                      <a:pt x="7228" y="1915"/>
                      <a:pt x="4847" y="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2" name="フリーフォーム: 図形 1791">
                <a:extLst>
                  <a:ext uri="{FF2B5EF4-FFF2-40B4-BE49-F238E27FC236}">
                    <a16:creationId xmlns:a16="http://schemas.microsoft.com/office/drawing/2014/main" id="{6669932D-7712-4CC1-8F3D-B86BB5F25FA2}"/>
                  </a:ext>
                </a:extLst>
              </p:cNvPr>
              <p:cNvSpPr/>
              <p:nvPr/>
            </p:nvSpPr>
            <p:spPr>
              <a:xfrm>
                <a:off x="8402810" y="1824017"/>
                <a:ext cx="275831" cy="101621"/>
              </a:xfrm>
              <a:custGeom>
                <a:avLst/>
                <a:gdLst>
                  <a:gd name="connsiteX0" fmla="*/ 1415 w 275831"/>
                  <a:gd name="connsiteY0" fmla="*/ 101621 h 101621"/>
                  <a:gd name="connsiteX1" fmla="*/ 44278 w 275831"/>
                  <a:gd name="connsiteY1" fmla="*/ 7958 h 101621"/>
                  <a:gd name="connsiteX2" fmla="*/ 166515 w 275831"/>
                  <a:gd name="connsiteY2" fmla="*/ 4783 h 101621"/>
                  <a:gd name="connsiteX3" fmla="*/ 274465 w 275831"/>
                  <a:gd name="connsiteY3" fmla="*/ 4783 h 101621"/>
                  <a:gd name="connsiteX4" fmla="*/ 88728 w 275831"/>
                  <a:gd name="connsiteY4" fmla="*/ 7958 h 101621"/>
                  <a:gd name="connsiteX5" fmla="*/ 1415 w 275831"/>
                  <a:gd name="connsiteY5" fmla="*/ 101621 h 101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831" h="101621">
                    <a:moveTo>
                      <a:pt x="1415" y="101621"/>
                    </a:moveTo>
                    <a:cubicBezTo>
                      <a:pt x="-5993" y="101621"/>
                      <a:pt x="16761" y="24098"/>
                      <a:pt x="44278" y="7958"/>
                    </a:cubicBezTo>
                    <a:cubicBezTo>
                      <a:pt x="71795" y="-8182"/>
                      <a:pt x="128151" y="5312"/>
                      <a:pt x="166515" y="4783"/>
                    </a:cubicBezTo>
                    <a:cubicBezTo>
                      <a:pt x="204879" y="4254"/>
                      <a:pt x="287429" y="4254"/>
                      <a:pt x="274465" y="4783"/>
                    </a:cubicBezTo>
                    <a:cubicBezTo>
                      <a:pt x="261501" y="5312"/>
                      <a:pt x="135295" y="-5271"/>
                      <a:pt x="88728" y="7958"/>
                    </a:cubicBezTo>
                    <a:cubicBezTo>
                      <a:pt x="42161" y="21187"/>
                      <a:pt x="8823" y="101621"/>
                      <a:pt x="1415" y="1016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3" name="フリーフォーム: 図形 1792">
                <a:extLst>
                  <a:ext uri="{FF2B5EF4-FFF2-40B4-BE49-F238E27FC236}">
                    <a16:creationId xmlns:a16="http://schemas.microsoft.com/office/drawing/2014/main" id="{ED56D52F-8B6C-48F1-952E-9864B6757177}"/>
                  </a:ext>
                </a:extLst>
              </p:cNvPr>
              <p:cNvSpPr/>
              <p:nvPr/>
            </p:nvSpPr>
            <p:spPr>
              <a:xfrm>
                <a:off x="8462874" y="1855204"/>
                <a:ext cx="279374" cy="76363"/>
              </a:xfrm>
              <a:custGeom>
                <a:avLst/>
                <a:gdLst>
                  <a:gd name="connsiteX0" fmla="*/ 238214 w 279374"/>
                  <a:gd name="connsiteY0" fmla="*/ 584 h 76363"/>
                  <a:gd name="connsiteX1" fmla="*/ 58826 w 279374"/>
                  <a:gd name="connsiteY1" fmla="*/ 8521 h 76363"/>
                  <a:gd name="connsiteX2" fmla="*/ 25489 w 279374"/>
                  <a:gd name="connsiteY2" fmla="*/ 54559 h 76363"/>
                  <a:gd name="connsiteX3" fmla="*/ 95339 w 279374"/>
                  <a:gd name="connsiteY3" fmla="*/ 67259 h 76363"/>
                  <a:gd name="connsiteX4" fmla="*/ 277901 w 279374"/>
                  <a:gd name="connsiteY4" fmla="*/ 35509 h 76363"/>
                  <a:gd name="connsiteX5" fmla="*/ 173126 w 279374"/>
                  <a:gd name="connsiteY5" fmla="*/ 64084 h 76363"/>
                  <a:gd name="connsiteX6" fmla="*/ 25489 w 279374"/>
                  <a:gd name="connsiteY6" fmla="*/ 73609 h 76363"/>
                  <a:gd name="connsiteX7" fmla="*/ 19139 w 279374"/>
                  <a:gd name="connsiteY7" fmla="*/ 16459 h 76363"/>
                  <a:gd name="connsiteX8" fmla="*/ 238214 w 279374"/>
                  <a:gd name="connsiteY8" fmla="*/ 584 h 7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374" h="76363">
                    <a:moveTo>
                      <a:pt x="238214" y="584"/>
                    </a:moveTo>
                    <a:cubicBezTo>
                      <a:pt x="244829" y="-739"/>
                      <a:pt x="94280" y="-475"/>
                      <a:pt x="58826" y="8521"/>
                    </a:cubicBezTo>
                    <a:cubicBezTo>
                      <a:pt x="23372" y="17517"/>
                      <a:pt x="19404" y="44769"/>
                      <a:pt x="25489" y="54559"/>
                    </a:cubicBezTo>
                    <a:cubicBezTo>
                      <a:pt x="31574" y="64349"/>
                      <a:pt x="53270" y="70434"/>
                      <a:pt x="95339" y="67259"/>
                    </a:cubicBezTo>
                    <a:cubicBezTo>
                      <a:pt x="137408" y="64084"/>
                      <a:pt x="264937" y="36038"/>
                      <a:pt x="277901" y="35509"/>
                    </a:cubicBezTo>
                    <a:cubicBezTo>
                      <a:pt x="290865" y="34980"/>
                      <a:pt x="215195" y="57734"/>
                      <a:pt x="173126" y="64084"/>
                    </a:cubicBezTo>
                    <a:cubicBezTo>
                      <a:pt x="131057" y="70434"/>
                      <a:pt x="51153" y="81547"/>
                      <a:pt x="25489" y="73609"/>
                    </a:cubicBezTo>
                    <a:cubicBezTo>
                      <a:pt x="-176" y="65672"/>
                      <a:pt x="-13140" y="28365"/>
                      <a:pt x="19139" y="16459"/>
                    </a:cubicBezTo>
                    <a:cubicBezTo>
                      <a:pt x="51418" y="4553"/>
                      <a:pt x="231599" y="1907"/>
                      <a:pt x="238214" y="5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4" name="フリーフォーム: 図形 1793">
                <a:extLst>
                  <a:ext uri="{FF2B5EF4-FFF2-40B4-BE49-F238E27FC236}">
                    <a16:creationId xmlns:a16="http://schemas.microsoft.com/office/drawing/2014/main" id="{20B5A764-339E-4F91-959F-20878504CBC5}"/>
                  </a:ext>
                </a:extLst>
              </p:cNvPr>
              <p:cNvSpPr/>
              <p:nvPr/>
            </p:nvSpPr>
            <p:spPr>
              <a:xfrm>
                <a:off x="8527886" y="1899401"/>
                <a:ext cx="198153" cy="76194"/>
              </a:xfrm>
              <a:custGeom>
                <a:avLst/>
                <a:gdLst>
                  <a:gd name="connsiteX0" fmla="*/ 3339 w 198153"/>
                  <a:gd name="connsiteY0" fmla="*/ 75449 h 76194"/>
                  <a:gd name="connsiteX1" fmla="*/ 197014 w 198153"/>
                  <a:gd name="connsiteY1" fmla="*/ 837 h 76194"/>
                  <a:gd name="connsiteX2" fmla="*/ 81127 w 198153"/>
                  <a:gd name="connsiteY2" fmla="*/ 37349 h 76194"/>
                  <a:gd name="connsiteX3" fmla="*/ 3339 w 198153"/>
                  <a:gd name="connsiteY3" fmla="*/ 75449 h 76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153" h="76194">
                    <a:moveTo>
                      <a:pt x="3339" y="75449"/>
                    </a:moveTo>
                    <a:cubicBezTo>
                      <a:pt x="22654" y="69364"/>
                      <a:pt x="184049" y="7187"/>
                      <a:pt x="197014" y="837"/>
                    </a:cubicBezTo>
                    <a:cubicBezTo>
                      <a:pt x="209979" y="-5513"/>
                      <a:pt x="108644" y="25972"/>
                      <a:pt x="81127" y="37349"/>
                    </a:cubicBezTo>
                    <a:cubicBezTo>
                      <a:pt x="53610" y="48726"/>
                      <a:pt x="-15976" y="81534"/>
                      <a:pt x="3339" y="75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5" name="フリーフォーム: 図形 1794">
                <a:extLst>
                  <a:ext uri="{FF2B5EF4-FFF2-40B4-BE49-F238E27FC236}">
                    <a16:creationId xmlns:a16="http://schemas.microsoft.com/office/drawing/2014/main" id="{A8ADAE3F-EE1D-4684-80C4-6488DFF91219}"/>
                  </a:ext>
                </a:extLst>
              </p:cNvPr>
              <p:cNvSpPr/>
              <p:nvPr/>
            </p:nvSpPr>
            <p:spPr>
              <a:xfrm>
                <a:off x="8508708" y="1979476"/>
                <a:ext cx="225738" cy="77758"/>
              </a:xfrm>
              <a:custGeom>
                <a:avLst/>
                <a:gdLst>
                  <a:gd name="connsiteX0" fmla="*/ 46330 w 225738"/>
                  <a:gd name="connsiteY0" fmla="*/ 137 h 77758"/>
                  <a:gd name="connsiteX1" fmla="*/ 206667 w 225738"/>
                  <a:gd name="connsiteY1" fmla="*/ 39824 h 77758"/>
                  <a:gd name="connsiteX2" fmla="*/ 208255 w 225738"/>
                  <a:gd name="connsiteY2" fmla="*/ 44587 h 77758"/>
                  <a:gd name="connsiteX3" fmla="*/ 119355 w 225738"/>
                  <a:gd name="connsiteY3" fmla="*/ 62049 h 77758"/>
                  <a:gd name="connsiteX4" fmla="*/ 292 w 225738"/>
                  <a:gd name="connsiteY4" fmla="*/ 74749 h 77758"/>
                  <a:gd name="connsiteX5" fmla="*/ 155867 w 225738"/>
                  <a:gd name="connsiteY5" fmla="*/ 74749 h 77758"/>
                  <a:gd name="connsiteX6" fmla="*/ 224130 w 225738"/>
                  <a:gd name="connsiteY6" fmla="*/ 41412 h 77758"/>
                  <a:gd name="connsiteX7" fmla="*/ 93955 w 225738"/>
                  <a:gd name="connsiteY7" fmla="*/ 27124 h 77758"/>
                  <a:gd name="connsiteX8" fmla="*/ 46330 w 225738"/>
                  <a:gd name="connsiteY8" fmla="*/ 137 h 7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738" h="77758">
                    <a:moveTo>
                      <a:pt x="46330" y="137"/>
                    </a:moveTo>
                    <a:cubicBezTo>
                      <a:pt x="65115" y="2254"/>
                      <a:pt x="179680" y="32416"/>
                      <a:pt x="206667" y="39824"/>
                    </a:cubicBezTo>
                    <a:cubicBezTo>
                      <a:pt x="233654" y="47232"/>
                      <a:pt x="222807" y="40883"/>
                      <a:pt x="208255" y="44587"/>
                    </a:cubicBezTo>
                    <a:cubicBezTo>
                      <a:pt x="193703" y="48291"/>
                      <a:pt x="154015" y="57022"/>
                      <a:pt x="119355" y="62049"/>
                    </a:cubicBezTo>
                    <a:cubicBezTo>
                      <a:pt x="84695" y="67076"/>
                      <a:pt x="-5793" y="72632"/>
                      <a:pt x="292" y="74749"/>
                    </a:cubicBezTo>
                    <a:cubicBezTo>
                      <a:pt x="6377" y="76866"/>
                      <a:pt x="118561" y="80305"/>
                      <a:pt x="155867" y="74749"/>
                    </a:cubicBezTo>
                    <a:cubicBezTo>
                      <a:pt x="193173" y="69193"/>
                      <a:pt x="234449" y="49349"/>
                      <a:pt x="224130" y="41412"/>
                    </a:cubicBezTo>
                    <a:cubicBezTo>
                      <a:pt x="213811" y="33475"/>
                      <a:pt x="123324" y="33209"/>
                      <a:pt x="93955" y="27124"/>
                    </a:cubicBezTo>
                    <a:cubicBezTo>
                      <a:pt x="64586" y="21039"/>
                      <a:pt x="27545" y="-1980"/>
                      <a:pt x="46330" y="1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6" name="フリーフォーム: 図形 1795">
                <a:extLst>
                  <a:ext uri="{FF2B5EF4-FFF2-40B4-BE49-F238E27FC236}">
                    <a16:creationId xmlns:a16="http://schemas.microsoft.com/office/drawing/2014/main" id="{A63E2AC0-741C-48A0-B5BB-DD82FF488EC5}"/>
                  </a:ext>
                </a:extLst>
              </p:cNvPr>
              <p:cNvSpPr/>
              <p:nvPr/>
            </p:nvSpPr>
            <p:spPr>
              <a:xfrm>
                <a:off x="8770278" y="1873314"/>
                <a:ext cx="169816" cy="341567"/>
              </a:xfrm>
              <a:custGeom>
                <a:avLst/>
                <a:gdLst>
                  <a:gd name="connsiteX0" fmla="*/ 103847 w 169816"/>
                  <a:gd name="connsiteY0" fmla="*/ 1524 h 341567"/>
                  <a:gd name="connsiteX1" fmla="*/ 27647 w 169816"/>
                  <a:gd name="connsiteY1" fmla="*/ 65024 h 341567"/>
                  <a:gd name="connsiteX2" fmla="*/ 5422 w 169816"/>
                  <a:gd name="connsiteY2" fmla="*/ 149161 h 341567"/>
                  <a:gd name="connsiteX3" fmla="*/ 121310 w 169816"/>
                  <a:gd name="connsiteY3" fmla="*/ 303149 h 341567"/>
                  <a:gd name="connsiteX4" fmla="*/ 168935 w 169816"/>
                  <a:gd name="connsiteY4" fmla="*/ 339661 h 341567"/>
                  <a:gd name="connsiteX5" fmla="*/ 84797 w 169816"/>
                  <a:gd name="connsiteY5" fmla="*/ 261874 h 341567"/>
                  <a:gd name="connsiteX6" fmla="*/ 24472 w 169816"/>
                  <a:gd name="connsiteY6" fmla="*/ 130111 h 341567"/>
                  <a:gd name="connsiteX7" fmla="*/ 103847 w 169816"/>
                  <a:gd name="connsiteY7" fmla="*/ 1524 h 3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816" h="341567">
                    <a:moveTo>
                      <a:pt x="103847" y="1524"/>
                    </a:moveTo>
                    <a:cubicBezTo>
                      <a:pt x="104376" y="-9324"/>
                      <a:pt x="44051" y="40418"/>
                      <a:pt x="27647" y="65024"/>
                    </a:cubicBezTo>
                    <a:cubicBezTo>
                      <a:pt x="11243" y="89630"/>
                      <a:pt x="-10189" y="109473"/>
                      <a:pt x="5422" y="149161"/>
                    </a:cubicBezTo>
                    <a:cubicBezTo>
                      <a:pt x="21033" y="188849"/>
                      <a:pt x="94058" y="271399"/>
                      <a:pt x="121310" y="303149"/>
                    </a:cubicBezTo>
                    <a:cubicBezTo>
                      <a:pt x="148562" y="334899"/>
                      <a:pt x="175020" y="346540"/>
                      <a:pt x="168935" y="339661"/>
                    </a:cubicBezTo>
                    <a:cubicBezTo>
                      <a:pt x="162850" y="332782"/>
                      <a:pt x="108874" y="296799"/>
                      <a:pt x="84797" y="261874"/>
                    </a:cubicBezTo>
                    <a:cubicBezTo>
                      <a:pt x="60720" y="226949"/>
                      <a:pt x="21562" y="172973"/>
                      <a:pt x="24472" y="130111"/>
                    </a:cubicBezTo>
                    <a:cubicBezTo>
                      <a:pt x="27382" y="87249"/>
                      <a:pt x="103318" y="12372"/>
                      <a:pt x="103847" y="15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7" name="フリーフォーム: 図形 1796">
                <a:extLst>
                  <a:ext uri="{FF2B5EF4-FFF2-40B4-BE49-F238E27FC236}">
                    <a16:creationId xmlns:a16="http://schemas.microsoft.com/office/drawing/2014/main" id="{52CDB85C-16F0-42E5-8E47-A2C73CC25B52}"/>
                  </a:ext>
                </a:extLst>
              </p:cNvPr>
              <p:cNvSpPr/>
              <p:nvPr/>
            </p:nvSpPr>
            <p:spPr>
              <a:xfrm>
                <a:off x="8622865" y="1769847"/>
                <a:ext cx="266138" cy="417879"/>
              </a:xfrm>
              <a:custGeom>
                <a:avLst/>
                <a:gdLst>
                  <a:gd name="connsiteX0" fmla="*/ 435 w 266138"/>
                  <a:gd name="connsiteY0" fmla="*/ 3391 h 417879"/>
                  <a:gd name="connsiteX1" fmla="*/ 125848 w 266138"/>
                  <a:gd name="connsiteY1" fmla="*/ 11328 h 417879"/>
                  <a:gd name="connsiteX2" fmla="*/ 224273 w 266138"/>
                  <a:gd name="connsiteY2" fmla="*/ 63716 h 417879"/>
                  <a:gd name="connsiteX3" fmla="*/ 224273 w 266138"/>
                  <a:gd name="connsiteY3" fmla="*/ 100228 h 417879"/>
                  <a:gd name="connsiteX4" fmla="*/ 148073 w 266138"/>
                  <a:gd name="connsiteY4" fmla="*/ 155791 h 417879"/>
                  <a:gd name="connsiteX5" fmla="*/ 125848 w 266138"/>
                  <a:gd name="connsiteY5" fmla="*/ 211353 h 417879"/>
                  <a:gd name="connsiteX6" fmla="*/ 125848 w 266138"/>
                  <a:gd name="connsiteY6" fmla="*/ 290728 h 417879"/>
                  <a:gd name="connsiteX7" fmla="*/ 176648 w 266138"/>
                  <a:gd name="connsiteY7" fmla="*/ 374866 h 417879"/>
                  <a:gd name="connsiteX8" fmla="*/ 265548 w 266138"/>
                  <a:gd name="connsiteY8" fmla="*/ 417728 h 417879"/>
                  <a:gd name="connsiteX9" fmla="*/ 211573 w 266138"/>
                  <a:gd name="connsiteY9" fmla="*/ 385978 h 417879"/>
                  <a:gd name="connsiteX10" fmla="*/ 138548 w 266138"/>
                  <a:gd name="connsiteY10" fmla="*/ 308191 h 417879"/>
                  <a:gd name="connsiteX11" fmla="*/ 141723 w 266138"/>
                  <a:gd name="connsiteY11" fmla="*/ 163728 h 417879"/>
                  <a:gd name="connsiteX12" fmla="*/ 217923 w 266138"/>
                  <a:gd name="connsiteY12" fmla="*/ 46253 h 417879"/>
                  <a:gd name="connsiteX13" fmla="*/ 171885 w 266138"/>
                  <a:gd name="connsiteY13" fmla="*/ 4978 h 417879"/>
                  <a:gd name="connsiteX14" fmla="*/ 435 w 266138"/>
                  <a:gd name="connsiteY14" fmla="*/ 3391 h 41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6138" h="417879">
                    <a:moveTo>
                      <a:pt x="435" y="3391"/>
                    </a:moveTo>
                    <a:cubicBezTo>
                      <a:pt x="-7238" y="4449"/>
                      <a:pt x="88542" y="1274"/>
                      <a:pt x="125848" y="11328"/>
                    </a:cubicBezTo>
                    <a:cubicBezTo>
                      <a:pt x="163154" y="21382"/>
                      <a:pt x="207869" y="48899"/>
                      <a:pt x="224273" y="63716"/>
                    </a:cubicBezTo>
                    <a:cubicBezTo>
                      <a:pt x="240677" y="78533"/>
                      <a:pt x="236973" y="84882"/>
                      <a:pt x="224273" y="100228"/>
                    </a:cubicBezTo>
                    <a:cubicBezTo>
                      <a:pt x="211573" y="115574"/>
                      <a:pt x="164477" y="137270"/>
                      <a:pt x="148073" y="155791"/>
                    </a:cubicBezTo>
                    <a:cubicBezTo>
                      <a:pt x="131669" y="174312"/>
                      <a:pt x="129552" y="188863"/>
                      <a:pt x="125848" y="211353"/>
                    </a:cubicBezTo>
                    <a:cubicBezTo>
                      <a:pt x="122144" y="233843"/>
                      <a:pt x="117381" y="263476"/>
                      <a:pt x="125848" y="290728"/>
                    </a:cubicBezTo>
                    <a:cubicBezTo>
                      <a:pt x="134315" y="317980"/>
                      <a:pt x="153365" y="353699"/>
                      <a:pt x="176648" y="374866"/>
                    </a:cubicBezTo>
                    <a:cubicBezTo>
                      <a:pt x="199931" y="396033"/>
                      <a:pt x="259727" y="415876"/>
                      <a:pt x="265548" y="417728"/>
                    </a:cubicBezTo>
                    <a:cubicBezTo>
                      <a:pt x="271369" y="419580"/>
                      <a:pt x="232740" y="404234"/>
                      <a:pt x="211573" y="385978"/>
                    </a:cubicBezTo>
                    <a:cubicBezTo>
                      <a:pt x="190406" y="367722"/>
                      <a:pt x="150190" y="345233"/>
                      <a:pt x="138548" y="308191"/>
                    </a:cubicBezTo>
                    <a:cubicBezTo>
                      <a:pt x="126906" y="271149"/>
                      <a:pt x="128494" y="207384"/>
                      <a:pt x="141723" y="163728"/>
                    </a:cubicBezTo>
                    <a:cubicBezTo>
                      <a:pt x="154952" y="120072"/>
                      <a:pt x="212896" y="72711"/>
                      <a:pt x="217923" y="46253"/>
                    </a:cubicBezTo>
                    <a:cubicBezTo>
                      <a:pt x="222950" y="19795"/>
                      <a:pt x="206546" y="14503"/>
                      <a:pt x="171885" y="4978"/>
                    </a:cubicBezTo>
                    <a:cubicBezTo>
                      <a:pt x="137224" y="-4547"/>
                      <a:pt x="8108" y="2333"/>
                      <a:pt x="435" y="3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8" name="フリーフォーム: 図形 1797">
                <a:extLst>
                  <a:ext uri="{FF2B5EF4-FFF2-40B4-BE49-F238E27FC236}">
                    <a16:creationId xmlns:a16="http://schemas.microsoft.com/office/drawing/2014/main" id="{0756DC23-0D69-45E6-A0CE-025FADD1A72F}"/>
                  </a:ext>
                </a:extLst>
              </p:cNvPr>
              <p:cNvSpPr/>
              <p:nvPr/>
            </p:nvSpPr>
            <p:spPr>
              <a:xfrm>
                <a:off x="8949915" y="2207528"/>
                <a:ext cx="354692" cy="428186"/>
              </a:xfrm>
              <a:custGeom>
                <a:avLst/>
                <a:gdLst>
                  <a:gd name="connsiteX0" fmla="*/ 410 w 354692"/>
                  <a:gd name="connsiteY0" fmla="*/ 685 h 428186"/>
                  <a:gd name="connsiteX1" fmla="*/ 205198 w 354692"/>
                  <a:gd name="connsiteY1" fmla="*/ 102285 h 428186"/>
                  <a:gd name="connsiteX2" fmla="*/ 295685 w 354692"/>
                  <a:gd name="connsiteY2" fmla="*/ 200710 h 428186"/>
                  <a:gd name="connsiteX3" fmla="*/ 349660 w 354692"/>
                  <a:gd name="connsiteY3" fmla="*/ 424547 h 428186"/>
                  <a:gd name="connsiteX4" fmla="*/ 349660 w 354692"/>
                  <a:gd name="connsiteY4" fmla="*/ 330885 h 428186"/>
                  <a:gd name="connsiteX5" fmla="*/ 325848 w 354692"/>
                  <a:gd name="connsiteY5" fmla="*/ 218172 h 428186"/>
                  <a:gd name="connsiteX6" fmla="*/ 157573 w 354692"/>
                  <a:gd name="connsiteY6" fmla="*/ 65772 h 428186"/>
                  <a:gd name="connsiteX7" fmla="*/ 410 w 354692"/>
                  <a:gd name="connsiteY7" fmla="*/ 685 h 428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692" h="428186">
                    <a:moveTo>
                      <a:pt x="410" y="685"/>
                    </a:moveTo>
                    <a:cubicBezTo>
                      <a:pt x="8347" y="6770"/>
                      <a:pt x="155985" y="68947"/>
                      <a:pt x="205198" y="102285"/>
                    </a:cubicBezTo>
                    <a:cubicBezTo>
                      <a:pt x="254411" y="135623"/>
                      <a:pt x="271608" y="147000"/>
                      <a:pt x="295685" y="200710"/>
                    </a:cubicBezTo>
                    <a:cubicBezTo>
                      <a:pt x="319762" y="254420"/>
                      <a:pt x="340664" y="402851"/>
                      <a:pt x="349660" y="424547"/>
                    </a:cubicBezTo>
                    <a:cubicBezTo>
                      <a:pt x="358656" y="446243"/>
                      <a:pt x="353629" y="365281"/>
                      <a:pt x="349660" y="330885"/>
                    </a:cubicBezTo>
                    <a:cubicBezTo>
                      <a:pt x="345691" y="296489"/>
                      <a:pt x="357863" y="262358"/>
                      <a:pt x="325848" y="218172"/>
                    </a:cubicBezTo>
                    <a:cubicBezTo>
                      <a:pt x="293834" y="173987"/>
                      <a:pt x="213665" y="101491"/>
                      <a:pt x="157573" y="65772"/>
                    </a:cubicBezTo>
                    <a:cubicBezTo>
                      <a:pt x="101481" y="30053"/>
                      <a:pt x="-7527" y="-5400"/>
                      <a:pt x="410" y="6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9" name="フリーフォーム: 図形 1798">
                <a:extLst>
                  <a:ext uri="{FF2B5EF4-FFF2-40B4-BE49-F238E27FC236}">
                    <a16:creationId xmlns:a16="http://schemas.microsoft.com/office/drawing/2014/main" id="{02B9C194-F008-4395-8169-2B7790F4D0CC}"/>
                  </a:ext>
                </a:extLst>
              </p:cNvPr>
              <p:cNvSpPr/>
              <p:nvPr/>
            </p:nvSpPr>
            <p:spPr>
              <a:xfrm>
                <a:off x="9309869" y="2662164"/>
                <a:ext cx="250196" cy="415266"/>
              </a:xfrm>
              <a:custGeom>
                <a:avLst/>
                <a:gdLst>
                  <a:gd name="connsiteX0" fmla="*/ 5581 w 250196"/>
                  <a:gd name="connsiteY0" fmla="*/ 74 h 415266"/>
                  <a:gd name="connsiteX1" fmla="*/ 5581 w 250196"/>
                  <a:gd name="connsiteY1" fmla="*/ 285824 h 415266"/>
                  <a:gd name="connsiteX2" fmla="*/ 72256 w 250196"/>
                  <a:gd name="connsiteY2" fmla="*/ 390599 h 415266"/>
                  <a:gd name="connsiteX3" fmla="*/ 184969 w 250196"/>
                  <a:gd name="connsiteY3" fmla="*/ 408061 h 415266"/>
                  <a:gd name="connsiteX4" fmla="*/ 250056 w 250196"/>
                  <a:gd name="connsiteY4" fmla="*/ 293761 h 415266"/>
                  <a:gd name="connsiteX5" fmla="*/ 199256 w 250196"/>
                  <a:gd name="connsiteY5" fmla="*/ 363611 h 415266"/>
                  <a:gd name="connsiteX6" fmla="*/ 100831 w 250196"/>
                  <a:gd name="connsiteY6" fmla="*/ 379486 h 415266"/>
                  <a:gd name="connsiteX7" fmla="*/ 21456 w 250196"/>
                  <a:gd name="connsiteY7" fmla="*/ 314399 h 415266"/>
                  <a:gd name="connsiteX8" fmla="*/ 5581 w 250196"/>
                  <a:gd name="connsiteY8" fmla="*/ 74 h 41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196" h="415266">
                    <a:moveTo>
                      <a:pt x="5581" y="74"/>
                    </a:moveTo>
                    <a:cubicBezTo>
                      <a:pt x="2935" y="-4688"/>
                      <a:pt x="-5532" y="220736"/>
                      <a:pt x="5581" y="285824"/>
                    </a:cubicBezTo>
                    <a:cubicBezTo>
                      <a:pt x="16694" y="350912"/>
                      <a:pt x="42358" y="370226"/>
                      <a:pt x="72256" y="390599"/>
                    </a:cubicBezTo>
                    <a:cubicBezTo>
                      <a:pt x="102154" y="410972"/>
                      <a:pt x="155336" y="424201"/>
                      <a:pt x="184969" y="408061"/>
                    </a:cubicBezTo>
                    <a:cubicBezTo>
                      <a:pt x="214602" y="391921"/>
                      <a:pt x="247675" y="301169"/>
                      <a:pt x="250056" y="293761"/>
                    </a:cubicBezTo>
                    <a:cubicBezTo>
                      <a:pt x="252437" y="286353"/>
                      <a:pt x="224127" y="349324"/>
                      <a:pt x="199256" y="363611"/>
                    </a:cubicBezTo>
                    <a:cubicBezTo>
                      <a:pt x="174385" y="377899"/>
                      <a:pt x="130464" y="387688"/>
                      <a:pt x="100831" y="379486"/>
                    </a:cubicBezTo>
                    <a:cubicBezTo>
                      <a:pt x="71198" y="371284"/>
                      <a:pt x="36802" y="379487"/>
                      <a:pt x="21456" y="314399"/>
                    </a:cubicBezTo>
                    <a:cubicBezTo>
                      <a:pt x="6110" y="249312"/>
                      <a:pt x="8227" y="4836"/>
                      <a:pt x="5581" y="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0" name="フリーフォーム: 図形 1799">
                <a:extLst>
                  <a:ext uri="{FF2B5EF4-FFF2-40B4-BE49-F238E27FC236}">
                    <a16:creationId xmlns:a16="http://schemas.microsoft.com/office/drawing/2014/main" id="{D65D6D89-F093-48EF-BE64-38F7F9F13A76}"/>
                  </a:ext>
                </a:extLst>
              </p:cNvPr>
              <p:cNvSpPr/>
              <p:nvPr/>
            </p:nvSpPr>
            <p:spPr>
              <a:xfrm>
                <a:off x="9062827" y="2031561"/>
                <a:ext cx="377204" cy="700369"/>
              </a:xfrm>
              <a:custGeom>
                <a:avLst/>
                <a:gdLst>
                  <a:gd name="connsiteX0" fmla="*/ 1798 w 377204"/>
                  <a:gd name="connsiteY0" fmla="*/ 3614 h 700369"/>
                  <a:gd name="connsiteX1" fmla="*/ 166898 w 377204"/>
                  <a:gd name="connsiteY1" fmla="*/ 78227 h 700369"/>
                  <a:gd name="connsiteX2" fmla="*/ 327236 w 377204"/>
                  <a:gd name="connsiteY2" fmla="*/ 260789 h 700369"/>
                  <a:gd name="connsiteX3" fmla="*/ 373273 w 377204"/>
                  <a:gd name="connsiteY3" fmla="*/ 689414 h 700369"/>
                  <a:gd name="connsiteX4" fmla="*/ 373273 w 377204"/>
                  <a:gd name="connsiteY4" fmla="*/ 551302 h 700369"/>
                  <a:gd name="connsiteX5" fmla="*/ 360573 w 377204"/>
                  <a:gd name="connsiteY5" fmla="*/ 314764 h 700369"/>
                  <a:gd name="connsiteX6" fmla="*/ 278023 w 377204"/>
                  <a:gd name="connsiteY6" fmla="*/ 183002 h 700369"/>
                  <a:gd name="connsiteX7" fmla="*/ 1798 w 377204"/>
                  <a:gd name="connsiteY7" fmla="*/ 3614 h 700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204" h="700369">
                    <a:moveTo>
                      <a:pt x="1798" y="3614"/>
                    </a:moveTo>
                    <a:cubicBezTo>
                      <a:pt x="-16723" y="-13849"/>
                      <a:pt x="112658" y="35365"/>
                      <a:pt x="166898" y="78227"/>
                    </a:cubicBezTo>
                    <a:cubicBezTo>
                      <a:pt x="221138" y="121089"/>
                      <a:pt x="292840" y="158925"/>
                      <a:pt x="327236" y="260789"/>
                    </a:cubicBezTo>
                    <a:cubicBezTo>
                      <a:pt x="361632" y="362653"/>
                      <a:pt x="365600" y="640995"/>
                      <a:pt x="373273" y="689414"/>
                    </a:cubicBezTo>
                    <a:cubicBezTo>
                      <a:pt x="380946" y="737833"/>
                      <a:pt x="375390" y="613744"/>
                      <a:pt x="373273" y="551302"/>
                    </a:cubicBezTo>
                    <a:cubicBezTo>
                      <a:pt x="371156" y="488860"/>
                      <a:pt x="376448" y="376147"/>
                      <a:pt x="360573" y="314764"/>
                    </a:cubicBezTo>
                    <a:cubicBezTo>
                      <a:pt x="344698" y="253381"/>
                      <a:pt x="334379" y="233802"/>
                      <a:pt x="278023" y="183002"/>
                    </a:cubicBezTo>
                    <a:cubicBezTo>
                      <a:pt x="221667" y="132202"/>
                      <a:pt x="20319" y="21077"/>
                      <a:pt x="1798" y="36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1" name="フリーフォーム: 図形 1800">
                <a:extLst>
                  <a:ext uri="{FF2B5EF4-FFF2-40B4-BE49-F238E27FC236}">
                    <a16:creationId xmlns:a16="http://schemas.microsoft.com/office/drawing/2014/main" id="{416B848A-B4B1-4AE9-945E-A9851BBB2B1E}"/>
                  </a:ext>
                </a:extLst>
              </p:cNvPr>
              <p:cNvSpPr/>
              <p:nvPr/>
            </p:nvSpPr>
            <p:spPr>
              <a:xfrm>
                <a:off x="9434563" y="2749538"/>
                <a:ext cx="114467" cy="154102"/>
              </a:xfrm>
              <a:custGeom>
                <a:avLst/>
                <a:gdLst>
                  <a:gd name="connsiteX0" fmla="*/ 4712 w 114467"/>
                  <a:gd name="connsiteY0" fmla="*/ 12 h 154102"/>
                  <a:gd name="connsiteX1" fmla="*/ 11062 w 114467"/>
                  <a:gd name="connsiteY1" fmla="*/ 127012 h 154102"/>
                  <a:gd name="connsiteX2" fmla="*/ 72975 w 114467"/>
                  <a:gd name="connsiteY2" fmla="*/ 150825 h 154102"/>
                  <a:gd name="connsiteX3" fmla="*/ 114250 w 114467"/>
                  <a:gd name="connsiteY3" fmla="*/ 142887 h 154102"/>
                  <a:gd name="connsiteX4" fmla="*/ 55512 w 114467"/>
                  <a:gd name="connsiteY4" fmla="*/ 154000 h 154102"/>
                  <a:gd name="connsiteX5" fmla="*/ 4712 w 114467"/>
                  <a:gd name="connsiteY5" fmla="*/ 134950 h 154102"/>
                  <a:gd name="connsiteX6" fmla="*/ 4712 w 114467"/>
                  <a:gd name="connsiteY6" fmla="*/ 12 h 15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67" h="154102">
                    <a:moveTo>
                      <a:pt x="4712" y="12"/>
                    </a:moveTo>
                    <a:cubicBezTo>
                      <a:pt x="5770" y="-1311"/>
                      <a:pt x="-315" y="101877"/>
                      <a:pt x="11062" y="127012"/>
                    </a:cubicBezTo>
                    <a:cubicBezTo>
                      <a:pt x="22439" y="152147"/>
                      <a:pt x="55777" y="148179"/>
                      <a:pt x="72975" y="150825"/>
                    </a:cubicBezTo>
                    <a:cubicBezTo>
                      <a:pt x="90173" y="153471"/>
                      <a:pt x="117161" y="142358"/>
                      <a:pt x="114250" y="142887"/>
                    </a:cubicBezTo>
                    <a:cubicBezTo>
                      <a:pt x="111340" y="143416"/>
                      <a:pt x="73768" y="155323"/>
                      <a:pt x="55512" y="154000"/>
                    </a:cubicBezTo>
                    <a:cubicBezTo>
                      <a:pt x="37256" y="152677"/>
                      <a:pt x="14766" y="157969"/>
                      <a:pt x="4712" y="134950"/>
                    </a:cubicBezTo>
                    <a:cubicBezTo>
                      <a:pt x="-5342" y="111931"/>
                      <a:pt x="3654" y="1335"/>
                      <a:pt x="4712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2" name="フリーフォーム: 図形 1801">
                <a:extLst>
                  <a:ext uri="{FF2B5EF4-FFF2-40B4-BE49-F238E27FC236}">
                    <a16:creationId xmlns:a16="http://schemas.microsoft.com/office/drawing/2014/main" id="{76E5478F-C282-4484-8E04-529F9DD7A9BA}"/>
                  </a:ext>
                </a:extLst>
              </p:cNvPr>
              <p:cNvSpPr/>
              <p:nvPr/>
            </p:nvSpPr>
            <p:spPr>
              <a:xfrm>
                <a:off x="9093046" y="2016101"/>
                <a:ext cx="441488" cy="434352"/>
              </a:xfrm>
              <a:custGeom>
                <a:avLst/>
                <a:gdLst>
                  <a:gd name="connsiteX0" fmla="*/ 154 w 441488"/>
                  <a:gd name="connsiteY0" fmla="*/ 24 h 434352"/>
                  <a:gd name="connsiteX1" fmla="*/ 116042 w 441488"/>
                  <a:gd name="connsiteY1" fmla="*/ 38124 h 434352"/>
                  <a:gd name="connsiteX2" fmla="*/ 216054 w 441488"/>
                  <a:gd name="connsiteY2" fmla="*/ 31774 h 434352"/>
                  <a:gd name="connsiteX3" fmla="*/ 177954 w 441488"/>
                  <a:gd name="connsiteY3" fmla="*/ 71462 h 434352"/>
                  <a:gd name="connsiteX4" fmla="*/ 177954 w 441488"/>
                  <a:gd name="connsiteY4" fmla="*/ 79399 h 434352"/>
                  <a:gd name="connsiteX5" fmla="*/ 270029 w 441488"/>
                  <a:gd name="connsiteY5" fmla="*/ 122262 h 434352"/>
                  <a:gd name="connsiteX6" fmla="*/ 330354 w 441488"/>
                  <a:gd name="connsiteY6" fmla="*/ 141312 h 434352"/>
                  <a:gd name="connsiteX7" fmla="*/ 298604 w 441488"/>
                  <a:gd name="connsiteY7" fmla="*/ 160362 h 434352"/>
                  <a:gd name="connsiteX8" fmla="*/ 298604 w 441488"/>
                  <a:gd name="connsiteY8" fmla="*/ 180999 h 434352"/>
                  <a:gd name="connsiteX9" fmla="*/ 328767 w 441488"/>
                  <a:gd name="connsiteY9" fmla="*/ 211162 h 434352"/>
                  <a:gd name="connsiteX10" fmla="*/ 376392 w 441488"/>
                  <a:gd name="connsiteY10" fmla="*/ 339749 h 434352"/>
                  <a:gd name="connsiteX11" fmla="*/ 441479 w 441488"/>
                  <a:gd name="connsiteY11" fmla="*/ 431824 h 434352"/>
                  <a:gd name="connsiteX12" fmla="*/ 381154 w 441488"/>
                  <a:gd name="connsiteY12" fmla="*/ 408012 h 434352"/>
                  <a:gd name="connsiteX13" fmla="*/ 365279 w 441488"/>
                  <a:gd name="connsiteY13" fmla="*/ 403249 h 434352"/>
                  <a:gd name="connsiteX14" fmla="*/ 408142 w 441488"/>
                  <a:gd name="connsiteY14" fmla="*/ 400074 h 434352"/>
                  <a:gd name="connsiteX15" fmla="*/ 306542 w 441488"/>
                  <a:gd name="connsiteY15" fmla="*/ 198462 h 434352"/>
                  <a:gd name="connsiteX16" fmla="*/ 304954 w 441488"/>
                  <a:gd name="connsiteY16" fmla="*/ 138137 h 434352"/>
                  <a:gd name="connsiteX17" fmla="*/ 184304 w 441488"/>
                  <a:gd name="connsiteY17" fmla="*/ 87337 h 434352"/>
                  <a:gd name="connsiteX18" fmla="*/ 195417 w 441488"/>
                  <a:gd name="connsiteY18" fmla="*/ 53999 h 434352"/>
                  <a:gd name="connsiteX19" fmla="*/ 141442 w 441488"/>
                  <a:gd name="connsiteY19" fmla="*/ 44474 h 434352"/>
                  <a:gd name="connsiteX20" fmla="*/ 154 w 441488"/>
                  <a:gd name="connsiteY20" fmla="*/ 24 h 43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1488" h="434352">
                    <a:moveTo>
                      <a:pt x="154" y="24"/>
                    </a:moveTo>
                    <a:cubicBezTo>
                      <a:pt x="-4079" y="-1034"/>
                      <a:pt x="80059" y="32832"/>
                      <a:pt x="116042" y="38124"/>
                    </a:cubicBezTo>
                    <a:cubicBezTo>
                      <a:pt x="152025" y="43416"/>
                      <a:pt x="205735" y="26218"/>
                      <a:pt x="216054" y="31774"/>
                    </a:cubicBezTo>
                    <a:cubicBezTo>
                      <a:pt x="226373" y="37330"/>
                      <a:pt x="177954" y="71462"/>
                      <a:pt x="177954" y="71462"/>
                    </a:cubicBezTo>
                    <a:cubicBezTo>
                      <a:pt x="171604" y="79399"/>
                      <a:pt x="162608" y="70932"/>
                      <a:pt x="177954" y="79399"/>
                    </a:cubicBezTo>
                    <a:cubicBezTo>
                      <a:pt x="193300" y="87866"/>
                      <a:pt x="244629" y="111943"/>
                      <a:pt x="270029" y="122262"/>
                    </a:cubicBezTo>
                    <a:cubicBezTo>
                      <a:pt x="295429" y="132581"/>
                      <a:pt x="325592" y="134962"/>
                      <a:pt x="330354" y="141312"/>
                    </a:cubicBezTo>
                    <a:cubicBezTo>
                      <a:pt x="335116" y="147662"/>
                      <a:pt x="303896" y="153748"/>
                      <a:pt x="298604" y="160362"/>
                    </a:cubicBezTo>
                    <a:cubicBezTo>
                      <a:pt x="293312" y="166976"/>
                      <a:pt x="293577" y="172532"/>
                      <a:pt x="298604" y="180999"/>
                    </a:cubicBezTo>
                    <a:cubicBezTo>
                      <a:pt x="303631" y="189466"/>
                      <a:pt x="315802" y="184704"/>
                      <a:pt x="328767" y="211162"/>
                    </a:cubicBezTo>
                    <a:cubicBezTo>
                      <a:pt x="341732" y="237620"/>
                      <a:pt x="357607" y="302972"/>
                      <a:pt x="376392" y="339749"/>
                    </a:cubicBezTo>
                    <a:cubicBezTo>
                      <a:pt x="395177" y="376526"/>
                      <a:pt x="440685" y="420447"/>
                      <a:pt x="441479" y="431824"/>
                    </a:cubicBezTo>
                    <a:cubicBezTo>
                      <a:pt x="442273" y="443201"/>
                      <a:pt x="393854" y="412775"/>
                      <a:pt x="381154" y="408012"/>
                    </a:cubicBezTo>
                    <a:cubicBezTo>
                      <a:pt x="368454" y="403249"/>
                      <a:pt x="360781" y="404572"/>
                      <a:pt x="365279" y="403249"/>
                    </a:cubicBezTo>
                    <a:cubicBezTo>
                      <a:pt x="369777" y="401926"/>
                      <a:pt x="417931" y="434205"/>
                      <a:pt x="408142" y="400074"/>
                    </a:cubicBezTo>
                    <a:cubicBezTo>
                      <a:pt x="398353" y="365943"/>
                      <a:pt x="323740" y="242118"/>
                      <a:pt x="306542" y="198462"/>
                    </a:cubicBezTo>
                    <a:cubicBezTo>
                      <a:pt x="289344" y="154806"/>
                      <a:pt x="325327" y="156658"/>
                      <a:pt x="304954" y="138137"/>
                    </a:cubicBezTo>
                    <a:cubicBezTo>
                      <a:pt x="284581" y="119616"/>
                      <a:pt x="202560" y="101360"/>
                      <a:pt x="184304" y="87337"/>
                    </a:cubicBezTo>
                    <a:cubicBezTo>
                      <a:pt x="166048" y="73314"/>
                      <a:pt x="202561" y="61143"/>
                      <a:pt x="195417" y="53999"/>
                    </a:cubicBezTo>
                    <a:cubicBezTo>
                      <a:pt x="188273" y="46855"/>
                      <a:pt x="141442" y="44474"/>
                      <a:pt x="141442" y="44474"/>
                    </a:cubicBezTo>
                    <a:cubicBezTo>
                      <a:pt x="112338" y="38653"/>
                      <a:pt x="4387" y="1082"/>
                      <a:pt x="154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3" name="フリーフォーム: 図形 1802">
                <a:extLst>
                  <a:ext uri="{FF2B5EF4-FFF2-40B4-BE49-F238E27FC236}">
                    <a16:creationId xmlns:a16="http://schemas.microsoft.com/office/drawing/2014/main" id="{452C41ED-4B0B-4594-A1FF-A7B541FB03FB}"/>
                  </a:ext>
                </a:extLst>
              </p:cNvPr>
              <p:cNvSpPr/>
              <p:nvPr/>
            </p:nvSpPr>
            <p:spPr>
              <a:xfrm>
                <a:off x="9430251" y="2385315"/>
                <a:ext cx="57169" cy="403926"/>
              </a:xfrm>
              <a:custGeom>
                <a:avLst/>
                <a:gdLst>
                  <a:gd name="connsiteX0" fmla="*/ 31249 w 57169"/>
                  <a:gd name="connsiteY0" fmla="*/ 698 h 403926"/>
                  <a:gd name="connsiteX1" fmla="*/ 55062 w 57169"/>
                  <a:gd name="connsiteY1" fmla="*/ 229298 h 403926"/>
                  <a:gd name="connsiteX2" fmla="*/ 53474 w 57169"/>
                  <a:gd name="connsiteY2" fmla="*/ 288035 h 403926"/>
                  <a:gd name="connsiteX3" fmla="*/ 32837 w 57169"/>
                  <a:gd name="connsiteY3" fmla="*/ 264223 h 403926"/>
                  <a:gd name="connsiteX4" fmla="*/ 29662 w 57169"/>
                  <a:gd name="connsiteY4" fmla="*/ 318198 h 403926"/>
                  <a:gd name="connsiteX5" fmla="*/ 1087 w 57169"/>
                  <a:gd name="connsiteY5" fmla="*/ 403923 h 403926"/>
                  <a:gd name="connsiteX6" fmla="*/ 9024 w 57169"/>
                  <a:gd name="connsiteY6" fmla="*/ 321373 h 403926"/>
                  <a:gd name="connsiteX7" fmla="*/ 37599 w 57169"/>
                  <a:gd name="connsiteY7" fmla="*/ 221360 h 403926"/>
                  <a:gd name="connsiteX8" fmla="*/ 26487 w 57169"/>
                  <a:gd name="connsiteY8" fmla="*/ 159448 h 403926"/>
                  <a:gd name="connsiteX9" fmla="*/ 31249 w 57169"/>
                  <a:gd name="connsiteY9" fmla="*/ 698 h 40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69" h="403926">
                    <a:moveTo>
                      <a:pt x="31249" y="698"/>
                    </a:moveTo>
                    <a:cubicBezTo>
                      <a:pt x="36011" y="12340"/>
                      <a:pt x="51358" y="181409"/>
                      <a:pt x="55062" y="229298"/>
                    </a:cubicBezTo>
                    <a:cubicBezTo>
                      <a:pt x="58766" y="277188"/>
                      <a:pt x="57178" y="282214"/>
                      <a:pt x="53474" y="288035"/>
                    </a:cubicBezTo>
                    <a:cubicBezTo>
                      <a:pt x="49770" y="293856"/>
                      <a:pt x="36806" y="259196"/>
                      <a:pt x="32837" y="264223"/>
                    </a:cubicBezTo>
                    <a:cubicBezTo>
                      <a:pt x="28868" y="269250"/>
                      <a:pt x="34954" y="294915"/>
                      <a:pt x="29662" y="318198"/>
                    </a:cubicBezTo>
                    <a:cubicBezTo>
                      <a:pt x="24370" y="341481"/>
                      <a:pt x="4527" y="403394"/>
                      <a:pt x="1087" y="403923"/>
                    </a:cubicBezTo>
                    <a:cubicBezTo>
                      <a:pt x="-2353" y="404452"/>
                      <a:pt x="2939" y="351800"/>
                      <a:pt x="9024" y="321373"/>
                    </a:cubicBezTo>
                    <a:cubicBezTo>
                      <a:pt x="15109" y="290946"/>
                      <a:pt x="34689" y="248347"/>
                      <a:pt x="37599" y="221360"/>
                    </a:cubicBezTo>
                    <a:cubicBezTo>
                      <a:pt x="40509" y="194373"/>
                      <a:pt x="29662" y="192521"/>
                      <a:pt x="26487" y="159448"/>
                    </a:cubicBezTo>
                    <a:cubicBezTo>
                      <a:pt x="23312" y="126375"/>
                      <a:pt x="26487" y="-10944"/>
                      <a:pt x="31249" y="6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4" name="フリーフォーム: 図形 1803">
                <a:extLst>
                  <a:ext uri="{FF2B5EF4-FFF2-40B4-BE49-F238E27FC236}">
                    <a16:creationId xmlns:a16="http://schemas.microsoft.com/office/drawing/2014/main" id="{983F0ED1-0BED-4CA7-B24A-967C7AEE803C}"/>
                  </a:ext>
                </a:extLst>
              </p:cNvPr>
              <p:cNvSpPr/>
              <p:nvPr/>
            </p:nvSpPr>
            <p:spPr>
              <a:xfrm>
                <a:off x="8926512" y="2259767"/>
                <a:ext cx="127353" cy="188245"/>
              </a:xfrm>
              <a:custGeom>
                <a:avLst/>
                <a:gdLst>
                  <a:gd name="connsiteX0" fmla="*/ 112713 w 127353"/>
                  <a:gd name="connsiteY0" fmla="*/ 833 h 188245"/>
                  <a:gd name="connsiteX1" fmla="*/ 112713 w 127353"/>
                  <a:gd name="connsiteY1" fmla="*/ 104021 h 188245"/>
                  <a:gd name="connsiteX2" fmla="*/ 123826 w 127353"/>
                  <a:gd name="connsiteY2" fmla="*/ 123071 h 188245"/>
                  <a:gd name="connsiteX3" fmla="*/ 71438 w 127353"/>
                  <a:gd name="connsiteY3" fmla="*/ 157996 h 188245"/>
                  <a:gd name="connsiteX4" fmla="*/ 1 w 127353"/>
                  <a:gd name="connsiteY4" fmla="*/ 188158 h 188245"/>
                  <a:gd name="connsiteX5" fmla="*/ 69851 w 127353"/>
                  <a:gd name="connsiteY5" fmla="*/ 165933 h 188245"/>
                  <a:gd name="connsiteX6" fmla="*/ 127001 w 127353"/>
                  <a:gd name="connsiteY6" fmla="*/ 131008 h 188245"/>
                  <a:gd name="connsiteX7" fmla="*/ 93663 w 127353"/>
                  <a:gd name="connsiteY7" fmla="*/ 57983 h 188245"/>
                  <a:gd name="connsiteX8" fmla="*/ 112713 w 127353"/>
                  <a:gd name="connsiteY8" fmla="*/ 833 h 1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353" h="188245">
                    <a:moveTo>
                      <a:pt x="112713" y="833"/>
                    </a:moveTo>
                    <a:cubicBezTo>
                      <a:pt x="115888" y="8506"/>
                      <a:pt x="110861" y="83648"/>
                      <a:pt x="112713" y="104021"/>
                    </a:cubicBezTo>
                    <a:cubicBezTo>
                      <a:pt x="114565" y="124394"/>
                      <a:pt x="130705" y="114075"/>
                      <a:pt x="123826" y="123071"/>
                    </a:cubicBezTo>
                    <a:cubicBezTo>
                      <a:pt x="116947" y="132067"/>
                      <a:pt x="92076" y="147148"/>
                      <a:pt x="71438" y="157996"/>
                    </a:cubicBezTo>
                    <a:cubicBezTo>
                      <a:pt x="50800" y="168844"/>
                      <a:pt x="265" y="186835"/>
                      <a:pt x="1" y="188158"/>
                    </a:cubicBezTo>
                    <a:cubicBezTo>
                      <a:pt x="-263" y="189481"/>
                      <a:pt x="48684" y="175458"/>
                      <a:pt x="69851" y="165933"/>
                    </a:cubicBezTo>
                    <a:cubicBezTo>
                      <a:pt x="91018" y="156408"/>
                      <a:pt x="123032" y="149000"/>
                      <a:pt x="127001" y="131008"/>
                    </a:cubicBezTo>
                    <a:cubicBezTo>
                      <a:pt x="130970" y="113016"/>
                      <a:pt x="100278" y="75445"/>
                      <a:pt x="93663" y="57983"/>
                    </a:cubicBezTo>
                    <a:cubicBezTo>
                      <a:pt x="87048" y="40521"/>
                      <a:pt x="109538" y="-6840"/>
                      <a:pt x="112713" y="8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5" name="フリーフォーム: 図形 1804">
                <a:extLst>
                  <a:ext uri="{FF2B5EF4-FFF2-40B4-BE49-F238E27FC236}">
                    <a16:creationId xmlns:a16="http://schemas.microsoft.com/office/drawing/2014/main" id="{5B8FA30A-359A-4C69-861F-F849FFF1F501}"/>
                  </a:ext>
                </a:extLst>
              </p:cNvPr>
              <p:cNvSpPr/>
              <p:nvPr/>
            </p:nvSpPr>
            <p:spPr>
              <a:xfrm>
                <a:off x="8911774" y="2293925"/>
                <a:ext cx="110078" cy="151069"/>
              </a:xfrm>
              <a:custGeom>
                <a:avLst/>
                <a:gdLst>
                  <a:gd name="connsiteX0" fmla="*/ 451 w 110078"/>
                  <a:gd name="connsiteY0" fmla="*/ 150825 h 151069"/>
                  <a:gd name="connsiteX1" fmla="*/ 56014 w 110078"/>
                  <a:gd name="connsiteY1" fmla="*/ 103200 h 151069"/>
                  <a:gd name="connsiteX2" fmla="*/ 109989 w 110078"/>
                  <a:gd name="connsiteY2" fmla="*/ 114313 h 151069"/>
                  <a:gd name="connsiteX3" fmla="*/ 68714 w 110078"/>
                  <a:gd name="connsiteY3" fmla="*/ 80975 h 151069"/>
                  <a:gd name="connsiteX4" fmla="*/ 67126 w 110078"/>
                  <a:gd name="connsiteY4" fmla="*/ 28588 h 151069"/>
                  <a:gd name="connsiteX5" fmla="*/ 44901 w 110078"/>
                  <a:gd name="connsiteY5" fmla="*/ 13 h 151069"/>
                  <a:gd name="connsiteX6" fmla="*/ 76651 w 110078"/>
                  <a:gd name="connsiteY6" fmla="*/ 31763 h 151069"/>
                  <a:gd name="connsiteX7" fmla="*/ 87764 w 110078"/>
                  <a:gd name="connsiteY7" fmla="*/ 79388 h 151069"/>
                  <a:gd name="connsiteX8" fmla="*/ 451 w 110078"/>
                  <a:gd name="connsiteY8" fmla="*/ 150825 h 15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078" h="151069">
                    <a:moveTo>
                      <a:pt x="451" y="150825"/>
                    </a:moveTo>
                    <a:cubicBezTo>
                      <a:pt x="-4841" y="154794"/>
                      <a:pt x="37758" y="109285"/>
                      <a:pt x="56014" y="103200"/>
                    </a:cubicBezTo>
                    <a:cubicBezTo>
                      <a:pt x="74270" y="97115"/>
                      <a:pt x="107872" y="118017"/>
                      <a:pt x="109989" y="114313"/>
                    </a:cubicBezTo>
                    <a:cubicBezTo>
                      <a:pt x="112106" y="110609"/>
                      <a:pt x="75858" y="95262"/>
                      <a:pt x="68714" y="80975"/>
                    </a:cubicBezTo>
                    <a:cubicBezTo>
                      <a:pt x="61570" y="66687"/>
                      <a:pt x="71095" y="42082"/>
                      <a:pt x="67126" y="28588"/>
                    </a:cubicBezTo>
                    <a:cubicBezTo>
                      <a:pt x="63157" y="15094"/>
                      <a:pt x="43314" y="-516"/>
                      <a:pt x="44901" y="13"/>
                    </a:cubicBezTo>
                    <a:cubicBezTo>
                      <a:pt x="46488" y="542"/>
                      <a:pt x="69507" y="18534"/>
                      <a:pt x="76651" y="31763"/>
                    </a:cubicBezTo>
                    <a:cubicBezTo>
                      <a:pt x="83795" y="44992"/>
                      <a:pt x="96495" y="60074"/>
                      <a:pt x="87764" y="79388"/>
                    </a:cubicBezTo>
                    <a:cubicBezTo>
                      <a:pt x="79033" y="98702"/>
                      <a:pt x="5743" y="146856"/>
                      <a:pt x="451" y="1508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6" name="フリーフォーム: 図形 1805">
                <a:extLst>
                  <a:ext uri="{FF2B5EF4-FFF2-40B4-BE49-F238E27FC236}">
                    <a16:creationId xmlns:a16="http://schemas.microsoft.com/office/drawing/2014/main" id="{C648DF62-BBB3-42AB-940C-4A0F574565FC}"/>
                  </a:ext>
                </a:extLst>
              </p:cNvPr>
              <p:cNvSpPr/>
              <p:nvPr/>
            </p:nvSpPr>
            <p:spPr>
              <a:xfrm>
                <a:off x="9040600" y="2286498"/>
                <a:ext cx="255333" cy="663176"/>
              </a:xfrm>
              <a:custGeom>
                <a:avLst/>
                <a:gdLst>
                  <a:gd name="connsiteX0" fmla="*/ 1800 w 255333"/>
                  <a:gd name="connsiteY0" fmla="*/ 4265 h 663176"/>
                  <a:gd name="connsiteX1" fmla="*/ 74825 w 255333"/>
                  <a:gd name="connsiteY1" fmla="*/ 51890 h 663176"/>
                  <a:gd name="connsiteX2" fmla="*/ 139913 w 255333"/>
                  <a:gd name="connsiteY2" fmla="*/ 129677 h 663176"/>
                  <a:gd name="connsiteX3" fmla="*/ 217700 w 255333"/>
                  <a:gd name="connsiteY3" fmla="*/ 285252 h 663176"/>
                  <a:gd name="connsiteX4" fmla="*/ 252625 w 255333"/>
                  <a:gd name="connsiteY4" fmla="*/ 594815 h 663176"/>
                  <a:gd name="connsiteX5" fmla="*/ 252625 w 255333"/>
                  <a:gd name="connsiteY5" fmla="*/ 663077 h 663176"/>
                  <a:gd name="connsiteX6" fmla="*/ 249450 w 255333"/>
                  <a:gd name="connsiteY6" fmla="*/ 588465 h 663176"/>
                  <a:gd name="connsiteX7" fmla="*/ 198650 w 255333"/>
                  <a:gd name="connsiteY7" fmla="*/ 350340 h 663176"/>
                  <a:gd name="connsiteX8" fmla="*/ 154200 w 255333"/>
                  <a:gd name="connsiteY8" fmla="*/ 161427 h 663176"/>
                  <a:gd name="connsiteX9" fmla="*/ 1800 w 255333"/>
                  <a:gd name="connsiteY9" fmla="*/ 4265 h 66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333" h="663176">
                    <a:moveTo>
                      <a:pt x="1800" y="4265"/>
                    </a:moveTo>
                    <a:cubicBezTo>
                      <a:pt x="-11429" y="-13991"/>
                      <a:pt x="51806" y="30988"/>
                      <a:pt x="74825" y="51890"/>
                    </a:cubicBezTo>
                    <a:cubicBezTo>
                      <a:pt x="97844" y="72792"/>
                      <a:pt x="116101" y="90783"/>
                      <a:pt x="139913" y="129677"/>
                    </a:cubicBezTo>
                    <a:cubicBezTo>
                      <a:pt x="163725" y="168571"/>
                      <a:pt x="198915" y="207729"/>
                      <a:pt x="217700" y="285252"/>
                    </a:cubicBezTo>
                    <a:cubicBezTo>
                      <a:pt x="236485" y="362775"/>
                      <a:pt x="246804" y="531844"/>
                      <a:pt x="252625" y="594815"/>
                    </a:cubicBezTo>
                    <a:cubicBezTo>
                      <a:pt x="258446" y="657786"/>
                      <a:pt x="253154" y="664135"/>
                      <a:pt x="252625" y="663077"/>
                    </a:cubicBezTo>
                    <a:cubicBezTo>
                      <a:pt x="252096" y="662019"/>
                      <a:pt x="258446" y="640588"/>
                      <a:pt x="249450" y="588465"/>
                    </a:cubicBezTo>
                    <a:cubicBezTo>
                      <a:pt x="240454" y="536342"/>
                      <a:pt x="214525" y="421513"/>
                      <a:pt x="198650" y="350340"/>
                    </a:cubicBezTo>
                    <a:cubicBezTo>
                      <a:pt x="182775" y="279167"/>
                      <a:pt x="185156" y="216989"/>
                      <a:pt x="154200" y="161427"/>
                    </a:cubicBezTo>
                    <a:cubicBezTo>
                      <a:pt x="123244" y="105865"/>
                      <a:pt x="15029" y="22521"/>
                      <a:pt x="1800" y="42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7" name="フリーフォーム: 図形 1806">
                <a:extLst>
                  <a:ext uri="{FF2B5EF4-FFF2-40B4-BE49-F238E27FC236}">
                    <a16:creationId xmlns:a16="http://schemas.microsoft.com/office/drawing/2014/main" id="{4DA1CFAC-AA44-471F-A039-7A3C6B63F9BA}"/>
                  </a:ext>
                </a:extLst>
              </p:cNvPr>
              <p:cNvSpPr/>
              <p:nvPr/>
            </p:nvSpPr>
            <p:spPr>
              <a:xfrm>
                <a:off x="9050314" y="2269533"/>
                <a:ext cx="160904" cy="113952"/>
              </a:xfrm>
              <a:custGeom>
                <a:avLst/>
                <a:gdLst>
                  <a:gd name="connsiteX0" fmla="*/ 41299 w 160904"/>
                  <a:gd name="connsiteY0" fmla="*/ 592 h 113952"/>
                  <a:gd name="connsiteX1" fmla="*/ 49236 w 160904"/>
                  <a:gd name="connsiteY1" fmla="*/ 64092 h 113952"/>
                  <a:gd name="connsiteX2" fmla="*/ 101624 w 160904"/>
                  <a:gd name="connsiteY2" fmla="*/ 54567 h 113952"/>
                  <a:gd name="connsiteX3" fmla="*/ 76224 w 160904"/>
                  <a:gd name="connsiteY3" fmla="*/ 72030 h 113952"/>
                  <a:gd name="connsiteX4" fmla="*/ 88924 w 160904"/>
                  <a:gd name="connsiteY4" fmla="*/ 102192 h 113952"/>
                  <a:gd name="connsiteX5" fmla="*/ 122261 w 160904"/>
                  <a:gd name="connsiteY5" fmla="*/ 113305 h 113952"/>
                  <a:gd name="connsiteX6" fmla="*/ 160361 w 160904"/>
                  <a:gd name="connsiteY6" fmla="*/ 105367 h 113952"/>
                  <a:gd name="connsiteX7" fmla="*/ 92099 w 160904"/>
                  <a:gd name="connsiteY7" fmla="*/ 113305 h 113952"/>
                  <a:gd name="connsiteX8" fmla="*/ 73049 w 160904"/>
                  <a:gd name="connsiteY8" fmla="*/ 84730 h 113952"/>
                  <a:gd name="connsiteX9" fmla="*/ 85749 w 160904"/>
                  <a:gd name="connsiteY9" fmla="*/ 48217 h 113952"/>
                  <a:gd name="connsiteX10" fmla="*/ 30186 w 160904"/>
                  <a:gd name="connsiteY10" fmla="*/ 54567 h 113952"/>
                  <a:gd name="connsiteX11" fmla="*/ 24 w 160904"/>
                  <a:gd name="connsiteY11" fmla="*/ 32342 h 113952"/>
                  <a:gd name="connsiteX12" fmla="*/ 41299 w 160904"/>
                  <a:gd name="connsiteY12" fmla="*/ 592 h 113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0904" h="113952">
                    <a:moveTo>
                      <a:pt x="41299" y="592"/>
                    </a:moveTo>
                    <a:cubicBezTo>
                      <a:pt x="49501" y="5884"/>
                      <a:pt x="39182" y="55096"/>
                      <a:pt x="49236" y="64092"/>
                    </a:cubicBezTo>
                    <a:cubicBezTo>
                      <a:pt x="59290" y="73088"/>
                      <a:pt x="97126" y="53244"/>
                      <a:pt x="101624" y="54567"/>
                    </a:cubicBezTo>
                    <a:cubicBezTo>
                      <a:pt x="106122" y="55890"/>
                      <a:pt x="78341" y="64093"/>
                      <a:pt x="76224" y="72030"/>
                    </a:cubicBezTo>
                    <a:cubicBezTo>
                      <a:pt x="74107" y="79967"/>
                      <a:pt x="81251" y="95313"/>
                      <a:pt x="88924" y="102192"/>
                    </a:cubicBezTo>
                    <a:cubicBezTo>
                      <a:pt x="96597" y="109071"/>
                      <a:pt x="110355" y="112776"/>
                      <a:pt x="122261" y="113305"/>
                    </a:cubicBezTo>
                    <a:cubicBezTo>
                      <a:pt x="134167" y="113834"/>
                      <a:pt x="165388" y="105367"/>
                      <a:pt x="160361" y="105367"/>
                    </a:cubicBezTo>
                    <a:cubicBezTo>
                      <a:pt x="155334" y="105367"/>
                      <a:pt x="106651" y="116744"/>
                      <a:pt x="92099" y="113305"/>
                    </a:cubicBezTo>
                    <a:cubicBezTo>
                      <a:pt x="77547" y="109866"/>
                      <a:pt x="74107" y="95578"/>
                      <a:pt x="73049" y="84730"/>
                    </a:cubicBezTo>
                    <a:cubicBezTo>
                      <a:pt x="71991" y="73882"/>
                      <a:pt x="92893" y="53244"/>
                      <a:pt x="85749" y="48217"/>
                    </a:cubicBezTo>
                    <a:cubicBezTo>
                      <a:pt x="78605" y="43190"/>
                      <a:pt x="44473" y="57213"/>
                      <a:pt x="30186" y="54567"/>
                    </a:cubicBezTo>
                    <a:cubicBezTo>
                      <a:pt x="15899" y="51921"/>
                      <a:pt x="1082" y="37633"/>
                      <a:pt x="24" y="32342"/>
                    </a:cubicBezTo>
                    <a:cubicBezTo>
                      <a:pt x="-1034" y="27051"/>
                      <a:pt x="33097" y="-4700"/>
                      <a:pt x="41299" y="5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8" name="フリーフォーム: 図形 1807">
                <a:extLst>
                  <a:ext uri="{FF2B5EF4-FFF2-40B4-BE49-F238E27FC236}">
                    <a16:creationId xmlns:a16="http://schemas.microsoft.com/office/drawing/2014/main" id="{DF98D79D-DA1E-43EE-A5FB-59BD878A4148}"/>
                  </a:ext>
                </a:extLst>
              </p:cNvPr>
              <p:cNvSpPr/>
              <p:nvPr/>
            </p:nvSpPr>
            <p:spPr>
              <a:xfrm>
                <a:off x="9175958" y="2404481"/>
                <a:ext cx="98503" cy="77123"/>
              </a:xfrm>
              <a:custGeom>
                <a:avLst/>
                <a:gdLst>
                  <a:gd name="connsiteX0" fmla="*/ 80755 w 98503"/>
                  <a:gd name="connsiteY0" fmla="*/ 582 h 77123"/>
                  <a:gd name="connsiteX1" fmla="*/ 1380 w 98503"/>
                  <a:gd name="connsiteY1" fmla="*/ 14869 h 77123"/>
                  <a:gd name="connsiteX2" fmla="*/ 31542 w 98503"/>
                  <a:gd name="connsiteY2" fmla="*/ 30744 h 77123"/>
                  <a:gd name="connsiteX3" fmla="*/ 47417 w 98503"/>
                  <a:gd name="connsiteY3" fmla="*/ 60907 h 77123"/>
                  <a:gd name="connsiteX4" fmla="*/ 98217 w 98503"/>
                  <a:gd name="connsiteY4" fmla="*/ 76782 h 77123"/>
                  <a:gd name="connsiteX5" fmla="*/ 22017 w 98503"/>
                  <a:gd name="connsiteY5" fmla="*/ 46619 h 77123"/>
                  <a:gd name="connsiteX6" fmla="*/ 14080 w 98503"/>
                  <a:gd name="connsiteY6" fmla="*/ 35507 h 77123"/>
                  <a:gd name="connsiteX7" fmla="*/ 80755 w 98503"/>
                  <a:gd name="connsiteY7" fmla="*/ 582 h 77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503" h="77123">
                    <a:moveTo>
                      <a:pt x="80755" y="582"/>
                    </a:moveTo>
                    <a:cubicBezTo>
                      <a:pt x="78638" y="-2858"/>
                      <a:pt x="9582" y="9842"/>
                      <a:pt x="1380" y="14869"/>
                    </a:cubicBezTo>
                    <a:cubicBezTo>
                      <a:pt x="-6822" y="19896"/>
                      <a:pt x="23869" y="23071"/>
                      <a:pt x="31542" y="30744"/>
                    </a:cubicBezTo>
                    <a:cubicBezTo>
                      <a:pt x="39215" y="38417"/>
                      <a:pt x="36304" y="53234"/>
                      <a:pt x="47417" y="60907"/>
                    </a:cubicBezTo>
                    <a:cubicBezTo>
                      <a:pt x="58529" y="68580"/>
                      <a:pt x="102450" y="79163"/>
                      <a:pt x="98217" y="76782"/>
                    </a:cubicBezTo>
                    <a:cubicBezTo>
                      <a:pt x="93984" y="74401"/>
                      <a:pt x="36040" y="53498"/>
                      <a:pt x="22017" y="46619"/>
                    </a:cubicBezTo>
                    <a:cubicBezTo>
                      <a:pt x="7994" y="39740"/>
                      <a:pt x="9053" y="40534"/>
                      <a:pt x="14080" y="35507"/>
                    </a:cubicBezTo>
                    <a:cubicBezTo>
                      <a:pt x="19107" y="30480"/>
                      <a:pt x="82872" y="4022"/>
                      <a:pt x="80755" y="5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9" name="フリーフォーム: 図形 1808">
                <a:extLst>
                  <a:ext uri="{FF2B5EF4-FFF2-40B4-BE49-F238E27FC236}">
                    <a16:creationId xmlns:a16="http://schemas.microsoft.com/office/drawing/2014/main" id="{6A418228-D81C-46D5-88D6-3AB5E5B11AA2}"/>
                  </a:ext>
                </a:extLst>
              </p:cNvPr>
              <p:cNvSpPr/>
              <p:nvPr/>
            </p:nvSpPr>
            <p:spPr>
              <a:xfrm>
                <a:off x="9210474" y="2482782"/>
                <a:ext cx="94539" cy="73042"/>
              </a:xfrm>
              <a:custGeom>
                <a:avLst/>
                <a:gdLst>
                  <a:gd name="connsiteX0" fmla="*/ 201 w 94539"/>
                  <a:gd name="connsiteY0" fmla="*/ 68 h 73042"/>
                  <a:gd name="connsiteX1" fmla="*/ 71639 w 94539"/>
                  <a:gd name="connsiteY1" fmla="*/ 57218 h 73042"/>
                  <a:gd name="connsiteX2" fmla="*/ 93864 w 94539"/>
                  <a:gd name="connsiteY2" fmla="*/ 69918 h 73042"/>
                  <a:gd name="connsiteX3" fmla="*/ 51001 w 94539"/>
                  <a:gd name="connsiteY3" fmla="*/ 69918 h 73042"/>
                  <a:gd name="connsiteX4" fmla="*/ 201 w 94539"/>
                  <a:gd name="connsiteY4" fmla="*/ 68 h 7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39" h="73042">
                    <a:moveTo>
                      <a:pt x="201" y="68"/>
                    </a:moveTo>
                    <a:cubicBezTo>
                      <a:pt x="3641" y="-2049"/>
                      <a:pt x="56029" y="45576"/>
                      <a:pt x="71639" y="57218"/>
                    </a:cubicBezTo>
                    <a:cubicBezTo>
                      <a:pt x="87249" y="68860"/>
                      <a:pt x="97304" y="67801"/>
                      <a:pt x="93864" y="69918"/>
                    </a:cubicBezTo>
                    <a:cubicBezTo>
                      <a:pt x="90424" y="72035"/>
                      <a:pt x="63701" y="75739"/>
                      <a:pt x="51001" y="69918"/>
                    </a:cubicBezTo>
                    <a:cubicBezTo>
                      <a:pt x="38301" y="64097"/>
                      <a:pt x="-3239" y="2185"/>
                      <a:pt x="201" y="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0" name="フリーフォーム: 図形 1809">
                <a:extLst>
                  <a:ext uri="{FF2B5EF4-FFF2-40B4-BE49-F238E27FC236}">
                    <a16:creationId xmlns:a16="http://schemas.microsoft.com/office/drawing/2014/main" id="{AB4E2CDA-B7DB-4E1E-981A-7EE209032519}"/>
                  </a:ext>
                </a:extLst>
              </p:cNvPr>
              <p:cNvSpPr/>
              <p:nvPr/>
            </p:nvSpPr>
            <p:spPr>
              <a:xfrm>
                <a:off x="9244013" y="2566988"/>
                <a:ext cx="58804" cy="60891"/>
              </a:xfrm>
              <a:custGeom>
                <a:avLst/>
                <a:gdLst>
                  <a:gd name="connsiteX0" fmla="*/ 0 w 58804"/>
                  <a:gd name="connsiteY0" fmla="*/ 0 h 60891"/>
                  <a:gd name="connsiteX1" fmla="*/ 58737 w 58804"/>
                  <a:gd name="connsiteY1" fmla="*/ 60325 h 60891"/>
                  <a:gd name="connsiteX2" fmla="*/ 0 w 58804"/>
                  <a:gd name="connsiteY2" fmla="*/ 0 h 6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804" h="60891">
                    <a:moveTo>
                      <a:pt x="0" y="0"/>
                    </a:moveTo>
                    <a:cubicBezTo>
                      <a:pt x="0" y="0"/>
                      <a:pt x="56356" y="52917"/>
                      <a:pt x="58737" y="60325"/>
                    </a:cubicBezTo>
                    <a:cubicBezTo>
                      <a:pt x="61118" y="6773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1" name="フリーフォーム: 図形 1810">
                <a:extLst>
                  <a:ext uri="{FF2B5EF4-FFF2-40B4-BE49-F238E27FC236}">
                    <a16:creationId xmlns:a16="http://schemas.microsoft.com/office/drawing/2014/main" id="{C098F6F9-3B44-4730-87BB-43CAD620F306}"/>
                  </a:ext>
                </a:extLst>
              </p:cNvPr>
              <p:cNvSpPr/>
              <p:nvPr/>
            </p:nvSpPr>
            <p:spPr>
              <a:xfrm>
                <a:off x="9250792" y="2630449"/>
                <a:ext cx="63397" cy="66871"/>
              </a:xfrm>
              <a:custGeom>
                <a:avLst/>
                <a:gdLst>
                  <a:gd name="connsiteX0" fmla="*/ 1158 w 63397"/>
                  <a:gd name="connsiteY0" fmla="*/ 39 h 66871"/>
                  <a:gd name="connsiteX1" fmla="*/ 63071 w 63397"/>
                  <a:gd name="connsiteY1" fmla="*/ 55601 h 66871"/>
                  <a:gd name="connsiteX2" fmla="*/ 24971 w 63397"/>
                  <a:gd name="connsiteY2" fmla="*/ 65126 h 66871"/>
                  <a:gd name="connsiteX3" fmla="*/ 1158 w 63397"/>
                  <a:gd name="connsiteY3" fmla="*/ 39 h 6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397" h="66871">
                    <a:moveTo>
                      <a:pt x="1158" y="39"/>
                    </a:moveTo>
                    <a:cubicBezTo>
                      <a:pt x="7508" y="-1549"/>
                      <a:pt x="59102" y="44753"/>
                      <a:pt x="63071" y="55601"/>
                    </a:cubicBezTo>
                    <a:cubicBezTo>
                      <a:pt x="67040" y="66449"/>
                      <a:pt x="33702" y="69095"/>
                      <a:pt x="24971" y="65126"/>
                    </a:cubicBezTo>
                    <a:cubicBezTo>
                      <a:pt x="16240" y="61157"/>
                      <a:pt x="-5192" y="1627"/>
                      <a:pt x="1158" y="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2" name="フリーフォーム: 図形 1811">
                <a:extLst>
                  <a:ext uri="{FF2B5EF4-FFF2-40B4-BE49-F238E27FC236}">
                    <a16:creationId xmlns:a16="http://schemas.microsoft.com/office/drawing/2014/main" id="{303AFE4B-A7B9-4165-898A-970CEF95974C}"/>
                  </a:ext>
                </a:extLst>
              </p:cNvPr>
              <p:cNvSpPr/>
              <p:nvPr/>
            </p:nvSpPr>
            <p:spPr>
              <a:xfrm>
                <a:off x="9266902" y="2713038"/>
                <a:ext cx="132714" cy="71943"/>
              </a:xfrm>
              <a:custGeom>
                <a:avLst/>
                <a:gdLst>
                  <a:gd name="connsiteX0" fmla="*/ 923 w 132714"/>
                  <a:gd name="connsiteY0" fmla="*/ 0 h 71943"/>
                  <a:gd name="connsiteX1" fmla="*/ 42198 w 132714"/>
                  <a:gd name="connsiteY1" fmla="*/ 52387 h 71943"/>
                  <a:gd name="connsiteX2" fmla="*/ 89823 w 132714"/>
                  <a:gd name="connsiteY2" fmla="*/ 71437 h 71943"/>
                  <a:gd name="connsiteX3" fmla="*/ 132686 w 132714"/>
                  <a:gd name="connsiteY3" fmla="*/ 34925 h 71943"/>
                  <a:gd name="connsiteX4" fmla="*/ 83473 w 132714"/>
                  <a:gd name="connsiteY4" fmla="*/ 52387 h 71943"/>
                  <a:gd name="connsiteX5" fmla="*/ 923 w 132714"/>
                  <a:gd name="connsiteY5" fmla="*/ 0 h 7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714" h="71943">
                    <a:moveTo>
                      <a:pt x="923" y="0"/>
                    </a:moveTo>
                    <a:cubicBezTo>
                      <a:pt x="-5956" y="0"/>
                      <a:pt x="27381" y="40481"/>
                      <a:pt x="42198" y="52387"/>
                    </a:cubicBezTo>
                    <a:cubicBezTo>
                      <a:pt x="57015" y="64293"/>
                      <a:pt x="74742" y="74347"/>
                      <a:pt x="89823" y="71437"/>
                    </a:cubicBezTo>
                    <a:cubicBezTo>
                      <a:pt x="104904" y="68527"/>
                      <a:pt x="133744" y="38100"/>
                      <a:pt x="132686" y="34925"/>
                    </a:cubicBezTo>
                    <a:cubicBezTo>
                      <a:pt x="131628" y="31750"/>
                      <a:pt x="101994" y="54239"/>
                      <a:pt x="83473" y="52387"/>
                    </a:cubicBezTo>
                    <a:cubicBezTo>
                      <a:pt x="64952" y="50535"/>
                      <a:pt x="7802" y="0"/>
                      <a:pt x="92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3" name="フリーフォーム: 図形 1812">
                <a:extLst>
                  <a:ext uri="{FF2B5EF4-FFF2-40B4-BE49-F238E27FC236}">
                    <a16:creationId xmlns:a16="http://schemas.microsoft.com/office/drawing/2014/main" id="{57218041-25FB-450D-9F3F-8BF868937CE8}"/>
                  </a:ext>
                </a:extLst>
              </p:cNvPr>
              <p:cNvSpPr/>
              <p:nvPr/>
            </p:nvSpPr>
            <p:spPr>
              <a:xfrm>
                <a:off x="9269069" y="2786049"/>
                <a:ext cx="55056" cy="48053"/>
              </a:xfrm>
              <a:custGeom>
                <a:avLst/>
                <a:gdLst>
                  <a:gd name="connsiteX0" fmla="*/ 344 w 55056"/>
                  <a:gd name="connsiteY0" fmla="*/ 14 h 48053"/>
                  <a:gd name="connsiteX1" fmla="*/ 47969 w 55056"/>
                  <a:gd name="connsiteY1" fmla="*/ 39701 h 48053"/>
                  <a:gd name="connsiteX2" fmla="*/ 52731 w 55056"/>
                  <a:gd name="connsiteY2" fmla="*/ 47639 h 48053"/>
                  <a:gd name="connsiteX3" fmla="*/ 27331 w 55056"/>
                  <a:gd name="connsiteY3" fmla="*/ 44464 h 48053"/>
                  <a:gd name="connsiteX4" fmla="*/ 344 w 55056"/>
                  <a:gd name="connsiteY4" fmla="*/ 14 h 4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056" h="48053">
                    <a:moveTo>
                      <a:pt x="344" y="14"/>
                    </a:moveTo>
                    <a:cubicBezTo>
                      <a:pt x="3784" y="-780"/>
                      <a:pt x="39238" y="31764"/>
                      <a:pt x="47969" y="39701"/>
                    </a:cubicBezTo>
                    <a:cubicBezTo>
                      <a:pt x="56700" y="47638"/>
                      <a:pt x="56171" y="46845"/>
                      <a:pt x="52731" y="47639"/>
                    </a:cubicBezTo>
                    <a:cubicBezTo>
                      <a:pt x="49291" y="48433"/>
                      <a:pt x="34474" y="48433"/>
                      <a:pt x="27331" y="44464"/>
                    </a:cubicBezTo>
                    <a:cubicBezTo>
                      <a:pt x="20188" y="40495"/>
                      <a:pt x="-3096" y="808"/>
                      <a:pt x="344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4" name="フリーフォーム: 図形 1813">
                <a:extLst>
                  <a:ext uri="{FF2B5EF4-FFF2-40B4-BE49-F238E27FC236}">
                    <a16:creationId xmlns:a16="http://schemas.microsoft.com/office/drawing/2014/main" id="{238AC926-02A7-4F4D-B19B-7955ADBCB541}"/>
                  </a:ext>
                </a:extLst>
              </p:cNvPr>
              <p:cNvSpPr/>
              <p:nvPr/>
            </p:nvSpPr>
            <p:spPr>
              <a:xfrm>
                <a:off x="9276052" y="2867025"/>
                <a:ext cx="52435" cy="115892"/>
              </a:xfrm>
              <a:custGeom>
                <a:avLst/>
                <a:gdLst>
                  <a:gd name="connsiteX0" fmla="*/ 1298 w 52435"/>
                  <a:gd name="connsiteY0" fmla="*/ 0 h 115892"/>
                  <a:gd name="connsiteX1" fmla="*/ 9236 w 52435"/>
                  <a:gd name="connsiteY1" fmla="*/ 85725 h 115892"/>
                  <a:gd name="connsiteX2" fmla="*/ 52098 w 52435"/>
                  <a:gd name="connsiteY2" fmla="*/ 115888 h 115892"/>
                  <a:gd name="connsiteX3" fmla="*/ 28286 w 52435"/>
                  <a:gd name="connsiteY3" fmla="*/ 84138 h 115892"/>
                  <a:gd name="connsiteX4" fmla="*/ 1298 w 52435"/>
                  <a:gd name="connsiteY4" fmla="*/ 0 h 11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35" h="115892">
                    <a:moveTo>
                      <a:pt x="1298" y="0"/>
                    </a:moveTo>
                    <a:cubicBezTo>
                      <a:pt x="-1877" y="265"/>
                      <a:pt x="769" y="66410"/>
                      <a:pt x="9236" y="85725"/>
                    </a:cubicBezTo>
                    <a:cubicBezTo>
                      <a:pt x="17703" y="105040"/>
                      <a:pt x="48923" y="116153"/>
                      <a:pt x="52098" y="115888"/>
                    </a:cubicBezTo>
                    <a:cubicBezTo>
                      <a:pt x="55273" y="115624"/>
                      <a:pt x="35165" y="102923"/>
                      <a:pt x="28286" y="84138"/>
                    </a:cubicBezTo>
                    <a:cubicBezTo>
                      <a:pt x="21407" y="65353"/>
                      <a:pt x="4473" y="-265"/>
                      <a:pt x="129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5" name="フリーフォーム: 図形 1814">
                <a:extLst>
                  <a:ext uri="{FF2B5EF4-FFF2-40B4-BE49-F238E27FC236}">
                    <a16:creationId xmlns:a16="http://schemas.microsoft.com/office/drawing/2014/main" id="{DB2F75F6-5814-4E63-8D44-59D34687A68D}"/>
                  </a:ext>
                </a:extLst>
              </p:cNvPr>
              <p:cNvSpPr/>
              <p:nvPr/>
            </p:nvSpPr>
            <p:spPr>
              <a:xfrm>
                <a:off x="9469064" y="2712237"/>
                <a:ext cx="114864" cy="191813"/>
              </a:xfrm>
              <a:custGeom>
                <a:avLst/>
                <a:gdLst>
                  <a:gd name="connsiteX0" fmla="*/ 374 w 114864"/>
                  <a:gd name="connsiteY0" fmla="*/ 191301 h 191813"/>
                  <a:gd name="connsiteX1" fmla="*/ 36886 w 114864"/>
                  <a:gd name="connsiteY1" fmla="*/ 102401 h 191813"/>
                  <a:gd name="connsiteX2" fmla="*/ 114674 w 114864"/>
                  <a:gd name="connsiteY2" fmla="*/ 801 h 191813"/>
                  <a:gd name="connsiteX3" fmla="*/ 57524 w 114864"/>
                  <a:gd name="connsiteY3" fmla="*/ 61126 h 191813"/>
                  <a:gd name="connsiteX4" fmla="*/ 374 w 114864"/>
                  <a:gd name="connsiteY4" fmla="*/ 191301 h 19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864" h="191813">
                    <a:moveTo>
                      <a:pt x="374" y="191301"/>
                    </a:moveTo>
                    <a:cubicBezTo>
                      <a:pt x="-3066" y="198180"/>
                      <a:pt x="17836" y="134151"/>
                      <a:pt x="36886" y="102401"/>
                    </a:cubicBezTo>
                    <a:cubicBezTo>
                      <a:pt x="55936" y="70651"/>
                      <a:pt x="111234" y="7680"/>
                      <a:pt x="114674" y="801"/>
                    </a:cubicBezTo>
                    <a:cubicBezTo>
                      <a:pt x="118114" y="-6078"/>
                      <a:pt x="73928" y="32816"/>
                      <a:pt x="57524" y="61126"/>
                    </a:cubicBezTo>
                    <a:cubicBezTo>
                      <a:pt x="41120" y="89436"/>
                      <a:pt x="3814" y="184422"/>
                      <a:pt x="374" y="1913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6" name="フリーフォーム: 図形 1815">
                <a:extLst>
                  <a:ext uri="{FF2B5EF4-FFF2-40B4-BE49-F238E27FC236}">
                    <a16:creationId xmlns:a16="http://schemas.microsoft.com/office/drawing/2014/main" id="{BADCFD16-4FD7-4031-A897-0DD3F329FB8C}"/>
                  </a:ext>
                </a:extLst>
              </p:cNvPr>
              <p:cNvSpPr/>
              <p:nvPr/>
            </p:nvSpPr>
            <p:spPr>
              <a:xfrm>
                <a:off x="9529464" y="2728858"/>
                <a:ext cx="138658" cy="168804"/>
              </a:xfrm>
              <a:custGeom>
                <a:avLst/>
                <a:gdLst>
                  <a:gd name="connsiteX0" fmla="*/ 44749 w 138658"/>
                  <a:gd name="connsiteY0" fmla="*/ 55 h 168804"/>
                  <a:gd name="connsiteX1" fmla="*/ 8236 w 138658"/>
                  <a:gd name="connsiteY1" fmla="*/ 163567 h 168804"/>
                  <a:gd name="connsiteX2" fmla="*/ 43161 w 138658"/>
                  <a:gd name="connsiteY2" fmla="*/ 122292 h 168804"/>
                  <a:gd name="connsiteX3" fmla="*/ 138411 w 138658"/>
                  <a:gd name="connsiteY3" fmla="*/ 60380 h 168804"/>
                  <a:gd name="connsiteX4" fmla="*/ 68561 w 138658"/>
                  <a:gd name="connsiteY4" fmla="*/ 101655 h 168804"/>
                  <a:gd name="connsiteX5" fmla="*/ 299 w 138658"/>
                  <a:gd name="connsiteY5" fmla="*/ 144517 h 168804"/>
                  <a:gd name="connsiteX6" fmla="*/ 44749 w 138658"/>
                  <a:gd name="connsiteY6" fmla="*/ 55 h 168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658" h="168804">
                    <a:moveTo>
                      <a:pt x="44749" y="55"/>
                    </a:moveTo>
                    <a:cubicBezTo>
                      <a:pt x="46072" y="3230"/>
                      <a:pt x="8501" y="143194"/>
                      <a:pt x="8236" y="163567"/>
                    </a:cubicBezTo>
                    <a:cubicBezTo>
                      <a:pt x="7971" y="183940"/>
                      <a:pt x="21465" y="139490"/>
                      <a:pt x="43161" y="122292"/>
                    </a:cubicBezTo>
                    <a:cubicBezTo>
                      <a:pt x="64857" y="105094"/>
                      <a:pt x="134178" y="63819"/>
                      <a:pt x="138411" y="60380"/>
                    </a:cubicBezTo>
                    <a:cubicBezTo>
                      <a:pt x="142644" y="56941"/>
                      <a:pt x="91580" y="87632"/>
                      <a:pt x="68561" y="101655"/>
                    </a:cubicBezTo>
                    <a:cubicBezTo>
                      <a:pt x="45542" y="115678"/>
                      <a:pt x="4797" y="157217"/>
                      <a:pt x="299" y="144517"/>
                    </a:cubicBezTo>
                    <a:cubicBezTo>
                      <a:pt x="-4199" y="131817"/>
                      <a:pt x="43426" y="-3120"/>
                      <a:pt x="44749" y="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7" name="フリーフォーム: 図形 1816">
                <a:extLst>
                  <a:ext uri="{FF2B5EF4-FFF2-40B4-BE49-F238E27FC236}">
                    <a16:creationId xmlns:a16="http://schemas.microsoft.com/office/drawing/2014/main" id="{97A6E703-35B0-4545-A44A-C6E9C6A966F2}"/>
                  </a:ext>
                </a:extLst>
              </p:cNvPr>
              <p:cNvSpPr/>
              <p:nvPr/>
            </p:nvSpPr>
            <p:spPr>
              <a:xfrm>
                <a:off x="9543923" y="2792408"/>
                <a:ext cx="192600" cy="179484"/>
              </a:xfrm>
              <a:custGeom>
                <a:avLst/>
                <a:gdLst>
                  <a:gd name="connsiteX0" fmla="*/ 122365 w 192600"/>
                  <a:gd name="connsiteY0" fmla="*/ 5 h 179484"/>
                  <a:gd name="connsiteX1" fmla="*/ 35052 w 192600"/>
                  <a:gd name="connsiteY1" fmla="*/ 103192 h 179484"/>
                  <a:gd name="connsiteX2" fmla="*/ 146177 w 192600"/>
                  <a:gd name="connsiteY2" fmla="*/ 66680 h 179484"/>
                  <a:gd name="connsiteX3" fmla="*/ 192215 w 192600"/>
                  <a:gd name="connsiteY3" fmla="*/ 58742 h 179484"/>
                  <a:gd name="connsiteX4" fmla="*/ 123952 w 192600"/>
                  <a:gd name="connsiteY4" fmla="*/ 98430 h 179484"/>
                  <a:gd name="connsiteX5" fmla="*/ 127 w 192600"/>
                  <a:gd name="connsiteY5" fmla="*/ 179392 h 179484"/>
                  <a:gd name="connsiteX6" fmla="*/ 98552 w 192600"/>
                  <a:gd name="connsiteY6" fmla="*/ 115892 h 179484"/>
                  <a:gd name="connsiteX7" fmla="*/ 169990 w 192600"/>
                  <a:gd name="connsiteY7" fmla="*/ 63505 h 179484"/>
                  <a:gd name="connsiteX8" fmla="*/ 47752 w 192600"/>
                  <a:gd name="connsiteY8" fmla="*/ 107955 h 179484"/>
                  <a:gd name="connsiteX9" fmla="*/ 122365 w 192600"/>
                  <a:gd name="connsiteY9" fmla="*/ 5 h 179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600" h="179484">
                    <a:moveTo>
                      <a:pt x="122365" y="5"/>
                    </a:moveTo>
                    <a:cubicBezTo>
                      <a:pt x="120248" y="-789"/>
                      <a:pt x="31083" y="92080"/>
                      <a:pt x="35052" y="103192"/>
                    </a:cubicBezTo>
                    <a:cubicBezTo>
                      <a:pt x="39021" y="114304"/>
                      <a:pt x="119983" y="74088"/>
                      <a:pt x="146177" y="66680"/>
                    </a:cubicBezTo>
                    <a:cubicBezTo>
                      <a:pt x="172371" y="59272"/>
                      <a:pt x="195919" y="53450"/>
                      <a:pt x="192215" y="58742"/>
                    </a:cubicBezTo>
                    <a:cubicBezTo>
                      <a:pt x="188511" y="64034"/>
                      <a:pt x="155967" y="78322"/>
                      <a:pt x="123952" y="98430"/>
                    </a:cubicBezTo>
                    <a:cubicBezTo>
                      <a:pt x="91937" y="118538"/>
                      <a:pt x="127" y="179392"/>
                      <a:pt x="127" y="179392"/>
                    </a:cubicBezTo>
                    <a:cubicBezTo>
                      <a:pt x="-4106" y="182302"/>
                      <a:pt x="98552" y="115892"/>
                      <a:pt x="98552" y="115892"/>
                    </a:cubicBezTo>
                    <a:cubicBezTo>
                      <a:pt x="126862" y="96578"/>
                      <a:pt x="178457" y="64828"/>
                      <a:pt x="169990" y="63505"/>
                    </a:cubicBezTo>
                    <a:cubicBezTo>
                      <a:pt x="161523" y="62182"/>
                      <a:pt x="58600" y="117480"/>
                      <a:pt x="47752" y="107955"/>
                    </a:cubicBezTo>
                    <a:cubicBezTo>
                      <a:pt x="36904" y="98430"/>
                      <a:pt x="124482" y="799"/>
                      <a:pt x="122365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8" name="フリーフォーム: 図形 1817">
                <a:extLst>
                  <a:ext uri="{FF2B5EF4-FFF2-40B4-BE49-F238E27FC236}">
                    <a16:creationId xmlns:a16="http://schemas.microsoft.com/office/drawing/2014/main" id="{9CE7FBC9-8911-496D-9EE6-5247C0AF2C7B}"/>
                  </a:ext>
                </a:extLst>
              </p:cNvPr>
              <p:cNvSpPr/>
              <p:nvPr/>
            </p:nvSpPr>
            <p:spPr>
              <a:xfrm>
                <a:off x="9539264" y="2941511"/>
                <a:ext cx="210122" cy="147974"/>
              </a:xfrm>
              <a:custGeom>
                <a:avLst/>
                <a:gdLst>
                  <a:gd name="connsiteX0" fmla="*/ 24 w 210122"/>
                  <a:gd name="connsiteY0" fmla="*/ 25527 h 147974"/>
                  <a:gd name="connsiteX1" fmla="*/ 107974 w 210122"/>
                  <a:gd name="connsiteY1" fmla="*/ 127 h 147974"/>
                  <a:gd name="connsiteX2" fmla="*/ 209574 w 210122"/>
                  <a:gd name="connsiteY2" fmla="*/ 38227 h 147974"/>
                  <a:gd name="connsiteX3" fmla="*/ 144486 w 210122"/>
                  <a:gd name="connsiteY3" fmla="*/ 60452 h 147974"/>
                  <a:gd name="connsiteX4" fmla="*/ 58761 w 210122"/>
                  <a:gd name="connsiteY4" fmla="*/ 60452 h 147974"/>
                  <a:gd name="connsiteX5" fmla="*/ 107974 w 210122"/>
                  <a:gd name="connsiteY5" fmla="*/ 66802 h 147974"/>
                  <a:gd name="connsiteX6" fmla="*/ 152424 w 210122"/>
                  <a:gd name="connsiteY6" fmla="*/ 143002 h 147974"/>
                  <a:gd name="connsiteX7" fmla="*/ 23836 w 210122"/>
                  <a:gd name="connsiteY7" fmla="*/ 138239 h 147974"/>
                  <a:gd name="connsiteX8" fmla="*/ 144486 w 210122"/>
                  <a:gd name="connsiteY8" fmla="*/ 119189 h 147974"/>
                  <a:gd name="connsiteX9" fmla="*/ 79399 w 210122"/>
                  <a:gd name="connsiteY9" fmla="*/ 66802 h 147974"/>
                  <a:gd name="connsiteX10" fmla="*/ 179411 w 210122"/>
                  <a:gd name="connsiteY10" fmla="*/ 38227 h 147974"/>
                  <a:gd name="connsiteX11" fmla="*/ 117499 w 210122"/>
                  <a:gd name="connsiteY11" fmla="*/ 16002 h 147974"/>
                  <a:gd name="connsiteX12" fmla="*/ 24 w 210122"/>
                  <a:gd name="connsiteY12" fmla="*/ 25527 h 14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0122" h="147974">
                    <a:moveTo>
                      <a:pt x="24" y="25527"/>
                    </a:moveTo>
                    <a:cubicBezTo>
                      <a:pt x="-1564" y="22881"/>
                      <a:pt x="73049" y="-1990"/>
                      <a:pt x="107974" y="127"/>
                    </a:cubicBezTo>
                    <a:cubicBezTo>
                      <a:pt x="142899" y="2244"/>
                      <a:pt x="203489" y="28173"/>
                      <a:pt x="209574" y="38227"/>
                    </a:cubicBezTo>
                    <a:cubicBezTo>
                      <a:pt x="215659" y="48281"/>
                      <a:pt x="169621" y="56748"/>
                      <a:pt x="144486" y="60452"/>
                    </a:cubicBezTo>
                    <a:cubicBezTo>
                      <a:pt x="119351" y="64156"/>
                      <a:pt x="64846" y="59394"/>
                      <a:pt x="58761" y="60452"/>
                    </a:cubicBezTo>
                    <a:cubicBezTo>
                      <a:pt x="52676" y="61510"/>
                      <a:pt x="92364" y="53044"/>
                      <a:pt x="107974" y="66802"/>
                    </a:cubicBezTo>
                    <a:cubicBezTo>
                      <a:pt x="123585" y="80560"/>
                      <a:pt x="166447" y="131096"/>
                      <a:pt x="152424" y="143002"/>
                    </a:cubicBezTo>
                    <a:cubicBezTo>
                      <a:pt x="138401" y="154908"/>
                      <a:pt x="25159" y="142208"/>
                      <a:pt x="23836" y="138239"/>
                    </a:cubicBezTo>
                    <a:cubicBezTo>
                      <a:pt x="22513" y="134270"/>
                      <a:pt x="135226" y="131095"/>
                      <a:pt x="144486" y="119189"/>
                    </a:cubicBezTo>
                    <a:cubicBezTo>
                      <a:pt x="153747" y="107283"/>
                      <a:pt x="73578" y="80296"/>
                      <a:pt x="79399" y="66802"/>
                    </a:cubicBezTo>
                    <a:cubicBezTo>
                      <a:pt x="85220" y="53308"/>
                      <a:pt x="173061" y="46694"/>
                      <a:pt x="179411" y="38227"/>
                    </a:cubicBezTo>
                    <a:cubicBezTo>
                      <a:pt x="185761" y="29760"/>
                      <a:pt x="142370" y="19442"/>
                      <a:pt x="117499" y="16002"/>
                    </a:cubicBezTo>
                    <a:cubicBezTo>
                      <a:pt x="92628" y="12562"/>
                      <a:pt x="1612" y="28173"/>
                      <a:pt x="24" y="255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9" name="フリーフォーム: 図形 1818">
                <a:extLst>
                  <a:ext uri="{FF2B5EF4-FFF2-40B4-BE49-F238E27FC236}">
                    <a16:creationId xmlns:a16="http://schemas.microsoft.com/office/drawing/2014/main" id="{5F2458F7-E6C3-4F2A-82AB-BA6F3113A3DA}"/>
                  </a:ext>
                </a:extLst>
              </p:cNvPr>
              <p:cNvSpPr/>
              <p:nvPr/>
            </p:nvSpPr>
            <p:spPr>
              <a:xfrm>
                <a:off x="9538873" y="2990143"/>
                <a:ext cx="140907" cy="12133"/>
              </a:xfrm>
              <a:custGeom>
                <a:avLst/>
                <a:gdLst>
                  <a:gd name="connsiteX0" fmla="*/ 415 w 140907"/>
                  <a:gd name="connsiteY0" fmla="*/ 707 h 12133"/>
                  <a:gd name="connsiteX1" fmla="*/ 136940 w 140907"/>
                  <a:gd name="connsiteY1" fmla="*/ 2295 h 12133"/>
                  <a:gd name="connsiteX2" fmla="*/ 95665 w 140907"/>
                  <a:gd name="connsiteY2" fmla="*/ 11820 h 12133"/>
                  <a:gd name="connsiteX3" fmla="*/ 415 w 140907"/>
                  <a:gd name="connsiteY3" fmla="*/ 707 h 1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07" h="12133">
                    <a:moveTo>
                      <a:pt x="415" y="707"/>
                    </a:moveTo>
                    <a:cubicBezTo>
                      <a:pt x="7294" y="-880"/>
                      <a:pt x="121065" y="443"/>
                      <a:pt x="136940" y="2295"/>
                    </a:cubicBezTo>
                    <a:cubicBezTo>
                      <a:pt x="152815" y="4147"/>
                      <a:pt x="117361" y="9439"/>
                      <a:pt x="95665" y="11820"/>
                    </a:cubicBezTo>
                    <a:cubicBezTo>
                      <a:pt x="73969" y="14201"/>
                      <a:pt x="-6464" y="2294"/>
                      <a:pt x="415" y="7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0" name="フリーフォーム: 図形 1819">
                <a:extLst>
                  <a:ext uri="{FF2B5EF4-FFF2-40B4-BE49-F238E27FC236}">
                    <a16:creationId xmlns:a16="http://schemas.microsoft.com/office/drawing/2014/main" id="{EDE26E67-83AC-4A43-908F-F3E4521C0EF7}"/>
                  </a:ext>
                </a:extLst>
              </p:cNvPr>
              <p:cNvSpPr/>
              <p:nvPr/>
            </p:nvSpPr>
            <p:spPr>
              <a:xfrm>
                <a:off x="9418579" y="3030519"/>
                <a:ext cx="175330" cy="162864"/>
              </a:xfrm>
              <a:custGeom>
                <a:avLst/>
                <a:gdLst>
                  <a:gd name="connsiteX0" fmla="*/ 96896 w 175330"/>
                  <a:gd name="connsiteY0" fmla="*/ 19 h 162864"/>
                  <a:gd name="connsiteX1" fmla="*/ 158809 w 175330"/>
                  <a:gd name="connsiteY1" fmla="*/ 85744 h 162864"/>
                  <a:gd name="connsiteX2" fmla="*/ 173096 w 175330"/>
                  <a:gd name="connsiteY2" fmla="*/ 131781 h 162864"/>
                  <a:gd name="connsiteX3" fmla="*/ 120709 w 175330"/>
                  <a:gd name="connsiteY3" fmla="*/ 88919 h 162864"/>
                  <a:gd name="connsiteX4" fmla="*/ 65146 w 175330"/>
                  <a:gd name="connsiteY4" fmla="*/ 49231 h 162864"/>
                  <a:gd name="connsiteX5" fmla="*/ 108009 w 175330"/>
                  <a:gd name="connsiteY5" fmla="*/ 136544 h 162864"/>
                  <a:gd name="connsiteX6" fmla="*/ 112771 w 175330"/>
                  <a:gd name="connsiteY6" fmla="*/ 157181 h 162864"/>
                  <a:gd name="connsiteX7" fmla="*/ 59 w 175330"/>
                  <a:gd name="connsiteY7" fmla="*/ 46056 h 162864"/>
                  <a:gd name="connsiteX8" fmla="*/ 96896 w 175330"/>
                  <a:gd name="connsiteY8" fmla="*/ 128606 h 162864"/>
                  <a:gd name="connsiteX9" fmla="*/ 76259 w 175330"/>
                  <a:gd name="connsiteY9" fmla="*/ 49231 h 162864"/>
                  <a:gd name="connsiteX10" fmla="*/ 152459 w 175330"/>
                  <a:gd name="connsiteY10" fmla="*/ 93681 h 162864"/>
                  <a:gd name="connsiteX11" fmla="*/ 96896 w 175330"/>
                  <a:gd name="connsiteY11" fmla="*/ 19 h 1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5330" h="162864">
                    <a:moveTo>
                      <a:pt x="96896" y="19"/>
                    </a:moveTo>
                    <a:cubicBezTo>
                      <a:pt x="97954" y="-1304"/>
                      <a:pt x="146109" y="63784"/>
                      <a:pt x="158809" y="85744"/>
                    </a:cubicBezTo>
                    <a:cubicBezTo>
                      <a:pt x="171509" y="107704"/>
                      <a:pt x="179446" y="131252"/>
                      <a:pt x="173096" y="131781"/>
                    </a:cubicBezTo>
                    <a:cubicBezTo>
                      <a:pt x="166746" y="132310"/>
                      <a:pt x="138701" y="102677"/>
                      <a:pt x="120709" y="88919"/>
                    </a:cubicBezTo>
                    <a:cubicBezTo>
                      <a:pt x="102717" y="75161"/>
                      <a:pt x="67263" y="41294"/>
                      <a:pt x="65146" y="49231"/>
                    </a:cubicBezTo>
                    <a:cubicBezTo>
                      <a:pt x="63029" y="57168"/>
                      <a:pt x="100072" y="118552"/>
                      <a:pt x="108009" y="136544"/>
                    </a:cubicBezTo>
                    <a:cubicBezTo>
                      <a:pt x="115947" y="154536"/>
                      <a:pt x="130762" y="172262"/>
                      <a:pt x="112771" y="157181"/>
                    </a:cubicBezTo>
                    <a:cubicBezTo>
                      <a:pt x="94780" y="142100"/>
                      <a:pt x="2705" y="50818"/>
                      <a:pt x="59" y="46056"/>
                    </a:cubicBezTo>
                    <a:cubicBezTo>
                      <a:pt x="-2587" y="41294"/>
                      <a:pt x="84196" y="128077"/>
                      <a:pt x="96896" y="128606"/>
                    </a:cubicBezTo>
                    <a:cubicBezTo>
                      <a:pt x="109596" y="129135"/>
                      <a:pt x="66998" y="55052"/>
                      <a:pt x="76259" y="49231"/>
                    </a:cubicBezTo>
                    <a:cubicBezTo>
                      <a:pt x="85520" y="43410"/>
                      <a:pt x="146374" y="98708"/>
                      <a:pt x="152459" y="93681"/>
                    </a:cubicBezTo>
                    <a:cubicBezTo>
                      <a:pt x="158544" y="88654"/>
                      <a:pt x="95838" y="1342"/>
                      <a:pt x="96896" y="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1" name="フリーフォーム: 図形 1820">
                <a:extLst>
                  <a:ext uri="{FF2B5EF4-FFF2-40B4-BE49-F238E27FC236}">
                    <a16:creationId xmlns:a16="http://schemas.microsoft.com/office/drawing/2014/main" id="{A24F5794-DE5D-4699-9856-1E1CEE620A51}"/>
                  </a:ext>
                </a:extLst>
              </p:cNvPr>
              <p:cNvSpPr/>
              <p:nvPr/>
            </p:nvSpPr>
            <p:spPr>
              <a:xfrm>
                <a:off x="9386969" y="3057403"/>
                <a:ext cx="72996" cy="122457"/>
              </a:xfrm>
              <a:custGeom>
                <a:avLst/>
                <a:gdLst>
                  <a:gd name="connsiteX0" fmla="*/ 7856 w 72996"/>
                  <a:gd name="connsiteY0" fmla="*/ 122 h 122457"/>
                  <a:gd name="connsiteX1" fmla="*/ 15794 w 72996"/>
                  <a:gd name="connsiteY1" fmla="*/ 50922 h 122457"/>
                  <a:gd name="connsiteX2" fmla="*/ 72944 w 72996"/>
                  <a:gd name="connsiteY2" fmla="*/ 122360 h 122457"/>
                  <a:gd name="connsiteX3" fmla="*/ 4681 w 72996"/>
                  <a:gd name="connsiteY3" fmla="*/ 65210 h 122457"/>
                  <a:gd name="connsiteX4" fmla="*/ 7856 w 72996"/>
                  <a:gd name="connsiteY4" fmla="*/ 122 h 12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996" h="122457">
                    <a:moveTo>
                      <a:pt x="7856" y="122"/>
                    </a:moveTo>
                    <a:cubicBezTo>
                      <a:pt x="9708" y="-2259"/>
                      <a:pt x="4946" y="30549"/>
                      <a:pt x="15794" y="50922"/>
                    </a:cubicBezTo>
                    <a:cubicBezTo>
                      <a:pt x="26642" y="71295"/>
                      <a:pt x="74796" y="119979"/>
                      <a:pt x="72944" y="122360"/>
                    </a:cubicBezTo>
                    <a:cubicBezTo>
                      <a:pt x="71092" y="124741"/>
                      <a:pt x="16058" y="82937"/>
                      <a:pt x="4681" y="65210"/>
                    </a:cubicBezTo>
                    <a:cubicBezTo>
                      <a:pt x="-6696" y="47483"/>
                      <a:pt x="6004" y="2503"/>
                      <a:pt x="7856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2" name="フリーフォーム: 図形 1821">
                <a:extLst>
                  <a:ext uri="{FF2B5EF4-FFF2-40B4-BE49-F238E27FC236}">
                    <a16:creationId xmlns:a16="http://schemas.microsoft.com/office/drawing/2014/main" id="{FF7330B8-5D5C-46C4-96B7-6D5FFCF0B067}"/>
                  </a:ext>
                </a:extLst>
              </p:cNvPr>
              <p:cNvSpPr/>
              <p:nvPr/>
            </p:nvSpPr>
            <p:spPr>
              <a:xfrm>
                <a:off x="9421032" y="3082804"/>
                <a:ext cx="130974" cy="116033"/>
              </a:xfrm>
              <a:custGeom>
                <a:avLst/>
                <a:gdLst>
                  <a:gd name="connsiteX0" fmla="*/ 130956 w 130974"/>
                  <a:gd name="connsiteY0" fmla="*/ 116009 h 116033"/>
                  <a:gd name="connsiteX1" fmla="*/ 5543 w 130974"/>
                  <a:gd name="connsiteY1" fmla="*/ 121 h 116033"/>
                  <a:gd name="connsiteX2" fmla="*/ 21418 w 130974"/>
                  <a:gd name="connsiteY2" fmla="*/ 92196 h 116033"/>
                  <a:gd name="connsiteX3" fmla="*/ 15068 w 130974"/>
                  <a:gd name="connsiteY3" fmla="*/ 11234 h 116033"/>
                  <a:gd name="connsiteX4" fmla="*/ 130956 w 130974"/>
                  <a:gd name="connsiteY4" fmla="*/ 116009 h 116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974" h="116033">
                    <a:moveTo>
                      <a:pt x="130956" y="116009"/>
                    </a:moveTo>
                    <a:cubicBezTo>
                      <a:pt x="129369" y="114157"/>
                      <a:pt x="23799" y="4090"/>
                      <a:pt x="5543" y="121"/>
                    </a:cubicBezTo>
                    <a:cubicBezTo>
                      <a:pt x="-12713" y="-3848"/>
                      <a:pt x="19831" y="90344"/>
                      <a:pt x="21418" y="92196"/>
                    </a:cubicBezTo>
                    <a:cubicBezTo>
                      <a:pt x="23005" y="94048"/>
                      <a:pt x="-3188" y="8588"/>
                      <a:pt x="15068" y="11234"/>
                    </a:cubicBezTo>
                    <a:cubicBezTo>
                      <a:pt x="33324" y="13880"/>
                      <a:pt x="132543" y="117861"/>
                      <a:pt x="130956" y="1160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3" name="フリーフォーム: 図形 1822">
                <a:extLst>
                  <a:ext uri="{FF2B5EF4-FFF2-40B4-BE49-F238E27FC236}">
                    <a16:creationId xmlns:a16="http://schemas.microsoft.com/office/drawing/2014/main" id="{8D785F74-6718-44A0-90D3-496A6EC9A9B8}"/>
                  </a:ext>
                </a:extLst>
              </p:cNvPr>
              <p:cNvSpPr/>
              <p:nvPr/>
            </p:nvSpPr>
            <p:spPr>
              <a:xfrm>
                <a:off x="9521480" y="2520720"/>
                <a:ext cx="261512" cy="206881"/>
              </a:xfrm>
              <a:custGeom>
                <a:avLst/>
                <a:gdLst>
                  <a:gd name="connsiteX0" fmla="*/ 187670 w 261512"/>
                  <a:gd name="connsiteY0" fmla="*/ 31980 h 206881"/>
                  <a:gd name="connsiteX1" fmla="*/ 86070 w 261512"/>
                  <a:gd name="connsiteY1" fmla="*/ 4993 h 206881"/>
                  <a:gd name="connsiteX2" fmla="*/ 43208 w 261512"/>
                  <a:gd name="connsiteY2" fmla="*/ 9755 h 206881"/>
                  <a:gd name="connsiteX3" fmla="*/ 8283 w 261512"/>
                  <a:gd name="connsiteY3" fmla="*/ 100243 h 206881"/>
                  <a:gd name="connsiteX4" fmla="*/ 109883 w 261512"/>
                  <a:gd name="connsiteY4" fmla="*/ 112943 h 206881"/>
                  <a:gd name="connsiteX5" fmla="*/ 236883 w 261512"/>
                  <a:gd name="connsiteY5" fmla="*/ 138343 h 206881"/>
                  <a:gd name="connsiteX6" fmla="*/ 65433 w 261512"/>
                  <a:gd name="connsiteY6" fmla="*/ 125643 h 206881"/>
                  <a:gd name="connsiteX7" fmla="*/ 22570 w 261512"/>
                  <a:gd name="connsiteY7" fmla="*/ 131993 h 206881"/>
                  <a:gd name="connsiteX8" fmla="*/ 49558 w 261512"/>
                  <a:gd name="connsiteY8" fmla="*/ 181205 h 206881"/>
                  <a:gd name="connsiteX9" fmla="*/ 167033 w 261512"/>
                  <a:gd name="connsiteY9" fmla="*/ 184380 h 206881"/>
                  <a:gd name="connsiteX10" fmla="*/ 257520 w 261512"/>
                  <a:gd name="connsiteY10" fmla="*/ 206605 h 206881"/>
                  <a:gd name="connsiteX11" fmla="*/ 32095 w 261512"/>
                  <a:gd name="connsiteY11" fmla="*/ 166918 h 206881"/>
                  <a:gd name="connsiteX12" fmla="*/ 63845 w 261512"/>
                  <a:gd name="connsiteY12" fmla="*/ 124055 h 206881"/>
                  <a:gd name="connsiteX13" fmla="*/ 187670 w 261512"/>
                  <a:gd name="connsiteY13" fmla="*/ 124055 h 206881"/>
                  <a:gd name="connsiteX14" fmla="*/ 5108 w 261512"/>
                  <a:gd name="connsiteY14" fmla="*/ 73255 h 206881"/>
                  <a:gd name="connsiteX15" fmla="*/ 60670 w 261512"/>
                  <a:gd name="connsiteY15" fmla="*/ 22455 h 206881"/>
                  <a:gd name="connsiteX16" fmla="*/ 187670 w 261512"/>
                  <a:gd name="connsiteY16" fmla="*/ 31980 h 206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1512" h="206881">
                    <a:moveTo>
                      <a:pt x="187670" y="31980"/>
                    </a:moveTo>
                    <a:cubicBezTo>
                      <a:pt x="191903" y="29070"/>
                      <a:pt x="110147" y="8697"/>
                      <a:pt x="86070" y="4993"/>
                    </a:cubicBezTo>
                    <a:cubicBezTo>
                      <a:pt x="61993" y="1289"/>
                      <a:pt x="56172" y="-6120"/>
                      <a:pt x="43208" y="9755"/>
                    </a:cubicBezTo>
                    <a:cubicBezTo>
                      <a:pt x="30244" y="25630"/>
                      <a:pt x="-2829" y="83045"/>
                      <a:pt x="8283" y="100243"/>
                    </a:cubicBezTo>
                    <a:cubicBezTo>
                      <a:pt x="19395" y="117441"/>
                      <a:pt x="71783" y="106593"/>
                      <a:pt x="109883" y="112943"/>
                    </a:cubicBezTo>
                    <a:cubicBezTo>
                      <a:pt x="147983" y="119293"/>
                      <a:pt x="244291" y="136226"/>
                      <a:pt x="236883" y="138343"/>
                    </a:cubicBezTo>
                    <a:cubicBezTo>
                      <a:pt x="229475" y="140460"/>
                      <a:pt x="101152" y="126701"/>
                      <a:pt x="65433" y="125643"/>
                    </a:cubicBezTo>
                    <a:cubicBezTo>
                      <a:pt x="29714" y="124585"/>
                      <a:pt x="25216" y="122733"/>
                      <a:pt x="22570" y="131993"/>
                    </a:cubicBezTo>
                    <a:cubicBezTo>
                      <a:pt x="19924" y="141253"/>
                      <a:pt x="25481" y="172474"/>
                      <a:pt x="49558" y="181205"/>
                    </a:cubicBezTo>
                    <a:cubicBezTo>
                      <a:pt x="73635" y="189936"/>
                      <a:pt x="132373" y="180147"/>
                      <a:pt x="167033" y="184380"/>
                    </a:cubicBezTo>
                    <a:cubicBezTo>
                      <a:pt x="201693" y="188613"/>
                      <a:pt x="280010" y="209515"/>
                      <a:pt x="257520" y="206605"/>
                    </a:cubicBezTo>
                    <a:cubicBezTo>
                      <a:pt x="235030" y="203695"/>
                      <a:pt x="64374" y="180676"/>
                      <a:pt x="32095" y="166918"/>
                    </a:cubicBezTo>
                    <a:cubicBezTo>
                      <a:pt x="-184" y="153160"/>
                      <a:pt x="37916" y="131199"/>
                      <a:pt x="63845" y="124055"/>
                    </a:cubicBezTo>
                    <a:cubicBezTo>
                      <a:pt x="89774" y="116911"/>
                      <a:pt x="197459" y="132522"/>
                      <a:pt x="187670" y="124055"/>
                    </a:cubicBezTo>
                    <a:cubicBezTo>
                      <a:pt x="177881" y="115588"/>
                      <a:pt x="26275" y="90188"/>
                      <a:pt x="5108" y="73255"/>
                    </a:cubicBezTo>
                    <a:cubicBezTo>
                      <a:pt x="-16059" y="56322"/>
                      <a:pt x="33682" y="30657"/>
                      <a:pt x="60670" y="22455"/>
                    </a:cubicBezTo>
                    <a:cubicBezTo>
                      <a:pt x="87657" y="14253"/>
                      <a:pt x="183437" y="34890"/>
                      <a:pt x="187670" y="319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4" name="フリーフォーム: 図形 1823">
                <a:extLst>
                  <a:ext uri="{FF2B5EF4-FFF2-40B4-BE49-F238E27FC236}">
                    <a16:creationId xmlns:a16="http://schemas.microsoft.com/office/drawing/2014/main" id="{F0AE960A-A8B8-40B6-B8C9-15C4646CD7DA}"/>
                  </a:ext>
                </a:extLst>
              </p:cNvPr>
              <p:cNvSpPr/>
              <p:nvPr/>
            </p:nvSpPr>
            <p:spPr>
              <a:xfrm>
                <a:off x="9557862" y="2543173"/>
                <a:ext cx="153721" cy="50805"/>
              </a:xfrm>
              <a:custGeom>
                <a:avLst/>
                <a:gdLst>
                  <a:gd name="connsiteX0" fmla="*/ 476 w 153721"/>
                  <a:gd name="connsiteY0" fmla="*/ 50802 h 50805"/>
                  <a:gd name="connsiteX1" fmla="*/ 73501 w 153721"/>
                  <a:gd name="connsiteY1" fmla="*/ 28577 h 50805"/>
                  <a:gd name="connsiteX2" fmla="*/ 152876 w 153721"/>
                  <a:gd name="connsiteY2" fmla="*/ 2 h 50805"/>
                  <a:gd name="connsiteX3" fmla="*/ 110013 w 153721"/>
                  <a:gd name="connsiteY3" fmla="*/ 26990 h 50805"/>
                  <a:gd name="connsiteX4" fmla="*/ 476 w 153721"/>
                  <a:gd name="connsiteY4" fmla="*/ 50802 h 5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721" h="50805">
                    <a:moveTo>
                      <a:pt x="476" y="50802"/>
                    </a:moveTo>
                    <a:cubicBezTo>
                      <a:pt x="-5609" y="51067"/>
                      <a:pt x="48101" y="37044"/>
                      <a:pt x="73501" y="28577"/>
                    </a:cubicBezTo>
                    <a:cubicBezTo>
                      <a:pt x="98901" y="20110"/>
                      <a:pt x="146791" y="266"/>
                      <a:pt x="152876" y="2"/>
                    </a:cubicBezTo>
                    <a:cubicBezTo>
                      <a:pt x="158961" y="-263"/>
                      <a:pt x="130915" y="25138"/>
                      <a:pt x="110013" y="26990"/>
                    </a:cubicBezTo>
                    <a:cubicBezTo>
                      <a:pt x="89111" y="28842"/>
                      <a:pt x="6561" y="50537"/>
                      <a:pt x="476" y="508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5" name="フリーフォーム: 図形 1824">
                <a:extLst>
                  <a:ext uri="{FF2B5EF4-FFF2-40B4-BE49-F238E27FC236}">
                    <a16:creationId xmlns:a16="http://schemas.microsoft.com/office/drawing/2014/main" id="{521B4B8A-7633-4504-A588-D4D5E0D31234}"/>
                  </a:ext>
                </a:extLst>
              </p:cNvPr>
              <p:cNvSpPr/>
              <p:nvPr/>
            </p:nvSpPr>
            <p:spPr>
              <a:xfrm>
                <a:off x="9575786" y="2653847"/>
                <a:ext cx="209589" cy="62627"/>
              </a:xfrm>
              <a:custGeom>
                <a:avLst/>
                <a:gdLst>
                  <a:gd name="connsiteX0" fmla="*/ 14 w 209589"/>
                  <a:gd name="connsiteY0" fmla="*/ 453 h 62627"/>
                  <a:gd name="connsiteX1" fmla="*/ 125427 w 209589"/>
                  <a:gd name="connsiteY1" fmla="*/ 19503 h 62627"/>
                  <a:gd name="connsiteX2" fmla="*/ 209564 w 209589"/>
                  <a:gd name="connsiteY2" fmla="*/ 62366 h 62627"/>
                  <a:gd name="connsiteX3" fmla="*/ 117489 w 209589"/>
                  <a:gd name="connsiteY3" fmla="*/ 36966 h 62627"/>
                  <a:gd name="connsiteX4" fmla="*/ 14 w 209589"/>
                  <a:gd name="connsiteY4" fmla="*/ 453 h 6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89" h="62627">
                    <a:moveTo>
                      <a:pt x="14" y="453"/>
                    </a:moveTo>
                    <a:cubicBezTo>
                      <a:pt x="1337" y="-2457"/>
                      <a:pt x="90502" y="9184"/>
                      <a:pt x="125427" y="19503"/>
                    </a:cubicBezTo>
                    <a:cubicBezTo>
                      <a:pt x="160352" y="29822"/>
                      <a:pt x="210887" y="59456"/>
                      <a:pt x="209564" y="62366"/>
                    </a:cubicBezTo>
                    <a:cubicBezTo>
                      <a:pt x="208241" y="65276"/>
                      <a:pt x="146064" y="43052"/>
                      <a:pt x="117489" y="36966"/>
                    </a:cubicBezTo>
                    <a:cubicBezTo>
                      <a:pt x="88914" y="30880"/>
                      <a:pt x="-1309" y="3363"/>
                      <a:pt x="14" y="4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896" name="フリーフォーム: 図形 895">
              <a:extLst>
                <a:ext uri="{FF2B5EF4-FFF2-40B4-BE49-F238E27FC236}">
                  <a16:creationId xmlns:a16="http://schemas.microsoft.com/office/drawing/2014/main" id="{EBCCB2E1-EA20-4DD2-A92C-042BD7D99B2C}"/>
                </a:ext>
              </a:extLst>
            </p:cNvPr>
            <p:cNvSpPr/>
            <p:nvPr/>
          </p:nvSpPr>
          <p:spPr>
            <a:xfrm>
              <a:off x="8061042" y="1144225"/>
              <a:ext cx="634966" cy="495357"/>
            </a:xfrm>
            <a:custGeom>
              <a:avLst/>
              <a:gdLst>
                <a:gd name="connsiteX0" fmla="*/ 283 w 634966"/>
                <a:gd name="connsiteY0" fmla="*/ 40050 h 495357"/>
                <a:gd name="connsiteX1" fmla="*/ 93946 w 634966"/>
                <a:gd name="connsiteY1" fmla="*/ 144825 h 495357"/>
                <a:gd name="connsiteX2" fmla="*/ 84421 w 634966"/>
                <a:gd name="connsiteY2" fmla="*/ 206738 h 495357"/>
                <a:gd name="connsiteX3" fmla="*/ 89183 w 634966"/>
                <a:gd name="connsiteY3" fmla="*/ 281350 h 495357"/>
                <a:gd name="connsiteX4" fmla="*/ 206658 w 634966"/>
                <a:gd name="connsiteY4" fmla="*/ 397238 h 495357"/>
                <a:gd name="connsiteX5" fmla="*/ 516221 w 634966"/>
                <a:gd name="connsiteY5" fmla="*/ 482963 h 495357"/>
                <a:gd name="connsiteX6" fmla="*/ 601946 w 634966"/>
                <a:gd name="connsiteY6" fmla="*/ 486138 h 495357"/>
                <a:gd name="connsiteX7" fmla="*/ 633696 w 634966"/>
                <a:gd name="connsiteY7" fmla="*/ 400413 h 495357"/>
                <a:gd name="connsiteX8" fmla="*/ 563846 w 634966"/>
                <a:gd name="connsiteY8" fmla="*/ 360725 h 495357"/>
                <a:gd name="connsiteX9" fmla="*/ 505108 w 634966"/>
                <a:gd name="connsiteY9" fmla="*/ 376600 h 495357"/>
                <a:gd name="connsiteX10" fmla="*/ 554321 w 634966"/>
                <a:gd name="connsiteY10" fmla="*/ 402000 h 495357"/>
                <a:gd name="connsiteX11" fmla="*/ 501933 w 634966"/>
                <a:gd name="connsiteY11" fmla="*/ 400413 h 495357"/>
                <a:gd name="connsiteX12" fmla="*/ 424146 w 634966"/>
                <a:gd name="connsiteY12" fmla="*/ 376600 h 495357"/>
                <a:gd name="connsiteX13" fmla="*/ 359058 w 634966"/>
                <a:gd name="connsiteY13" fmla="*/ 308338 h 495357"/>
                <a:gd name="connsiteX14" fmla="*/ 354296 w 634966"/>
                <a:gd name="connsiteY14" fmla="*/ 225788 h 495357"/>
                <a:gd name="connsiteX15" fmla="*/ 239996 w 634966"/>
                <a:gd name="connsiteY15" fmla="*/ 67038 h 495357"/>
                <a:gd name="connsiteX16" fmla="*/ 149508 w 634966"/>
                <a:gd name="connsiteY16" fmla="*/ 363 h 495357"/>
                <a:gd name="connsiteX17" fmla="*/ 189196 w 634966"/>
                <a:gd name="connsiteY17" fmla="*/ 92438 h 495357"/>
                <a:gd name="connsiteX18" fmla="*/ 128871 w 634966"/>
                <a:gd name="connsiteY18" fmla="*/ 98788 h 495357"/>
                <a:gd name="connsiteX19" fmla="*/ 283 w 634966"/>
                <a:gd name="connsiteY19" fmla="*/ 40050 h 49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4966" h="495357">
                  <a:moveTo>
                    <a:pt x="283" y="40050"/>
                  </a:moveTo>
                  <a:cubicBezTo>
                    <a:pt x="-5538" y="47723"/>
                    <a:pt x="79923" y="117044"/>
                    <a:pt x="93946" y="144825"/>
                  </a:cubicBezTo>
                  <a:cubicBezTo>
                    <a:pt x="107969" y="172606"/>
                    <a:pt x="85215" y="183984"/>
                    <a:pt x="84421" y="206738"/>
                  </a:cubicBezTo>
                  <a:cubicBezTo>
                    <a:pt x="83627" y="229492"/>
                    <a:pt x="68810" y="249600"/>
                    <a:pt x="89183" y="281350"/>
                  </a:cubicBezTo>
                  <a:cubicBezTo>
                    <a:pt x="109556" y="313100"/>
                    <a:pt x="135485" y="363636"/>
                    <a:pt x="206658" y="397238"/>
                  </a:cubicBezTo>
                  <a:cubicBezTo>
                    <a:pt x="277831" y="430840"/>
                    <a:pt x="450340" y="468146"/>
                    <a:pt x="516221" y="482963"/>
                  </a:cubicBezTo>
                  <a:cubicBezTo>
                    <a:pt x="582102" y="497780"/>
                    <a:pt x="582367" y="499896"/>
                    <a:pt x="601946" y="486138"/>
                  </a:cubicBezTo>
                  <a:cubicBezTo>
                    <a:pt x="621525" y="472380"/>
                    <a:pt x="640046" y="421315"/>
                    <a:pt x="633696" y="400413"/>
                  </a:cubicBezTo>
                  <a:cubicBezTo>
                    <a:pt x="627346" y="379511"/>
                    <a:pt x="585277" y="364694"/>
                    <a:pt x="563846" y="360725"/>
                  </a:cubicBezTo>
                  <a:cubicBezTo>
                    <a:pt x="542415" y="356756"/>
                    <a:pt x="506695" y="369721"/>
                    <a:pt x="505108" y="376600"/>
                  </a:cubicBezTo>
                  <a:cubicBezTo>
                    <a:pt x="503521" y="383479"/>
                    <a:pt x="554850" y="398031"/>
                    <a:pt x="554321" y="402000"/>
                  </a:cubicBezTo>
                  <a:cubicBezTo>
                    <a:pt x="553792" y="405969"/>
                    <a:pt x="523629" y="404646"/>
                    <a:pt x="501933" y="400413"/>
                  </a:cubicBezTo>
                  <a:cubicBezTo>
                    <a:pt x="480237" y="396180"/>
                    <a:pt x="447958" y="391946"/>
                    <a:pt x="424146" y="376600"/>
                  </a:cubicBezTo>
                  <a:cubicBezTo>
                    <a:pt x="400334" y="361254"/>
                    <a:pt x="370700" y="333473"/>
                    <a:pt x="359058" y="308338"/>
                  </a:cubicBezTo>
                  <a:cubicBezTo>
                    <a:pt x="347416" y="283203"/>
                    <a:pt x="374140" y="266005"/>
                    <a:pt x="354296" y="225788"/>
                  </a:cubicBezTo>
                  <a:cubicBezTo>
                    <a:pt x="334452" y="185571"/>
                    <a:pt x="274127" y="104609"/>
                    <a:pt x="239996" y="67038"/>
                  </a:cubicBezTo>
                  <a:cubicBezTo>
                    <a:pt x="205865" y="29467"/>
                    <a:pt x="157975" y="-3870"/>
                    <a:pt x="149508" y="363"/>
                  </a:cubicBezTo>
                  <a:cubicBezTo>
                    <a:pt x="141041" y="4596"/>
                    <a:pt x="192635" y="76034"/>
                    <a:pt x="189196" y="92438"/>
                  </a:cubicBezTo>
                  <a:cubicBezTo>
                    <a:pt x="185757" y="108842"/>
                    <a:pt x="156652" y="105403"/>
                    <a:pt x="128871" y="98788"/>
                  </a:cubicBezTo>
                  <a:cubicBezTo>
                    <a:pt x="101090" y="92173"/>
                    <a:pt x="6104" y="32377"/>
                    <a:pt x="283" y="4005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楕円 896">
              <a:extLst>
                <a:ext uri="{FF2B5EF4-FFF2-40B4-BE49-F238E27FC236}">
                  <a16:creationId xmlns:a16="http://schemas.microsoft.com/office/drawing/2014/main" id="{2EE7719C-4008-4846-9E4F-98E6B105BD0D}"/>
                </a:ext>
              </a:extLst>
            </p:cNvPr>
            <p:cNvSpPr/>
            <p:nvPr/>
          </p:nvSpPr>
          <p:spPr>
            <a:xfrm>
              <a:off x="8351838" y="1414463"/>
              <a:ext cx="49212" cy="49212"/>
            </a:xfrm>
            <a:prstGeom prst="ellipse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楕円 897">
              <a:extLst>
                <a:ext uri="{FF2B5EF4-FFF2-40B4-BE49-F238E27FC236}">
                  <a16:creationId xmlns:a16="http://schemas.microsoft.com/office/drawing/2014/main" id="{6CF280D4-5FF1-4B21-94B7-ED546C96566B}"/>
                </a:ext>
              </a:extLst>
            </p:cNvPr>
            <p:cNvSpPr/>
            <p:nvPr/>
          </p:nvSpPr>
          <p:spPr>
            <a:xfrm>
              <a:off x="8429626" y="1381125"/>
              <a:ext cx="49212" cy="49212"/>
            </a:xfrm>
            <a:prstGeom prst="ellipse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: 図形 898">
              <a:extLst>
                <a:ext uri="{FF2B5EF4-FFF2-40B4-BE49-F238E27FC236}">
                  <a16:creationId xmlns:a16="http://schemas.microsoft.com/office/drawing/2014/main" id="{45CEAC2D-C96B-468B-93D7-9483AD1A1814}"/>
                </a:ext>
              </a:extLst>
            </p:cNvPr>
            <p:cNvSpPr/>
            <p:nvPr/>
          </p:nvSpPr>
          <p:spPr>
            <a:xfrm>
              <a:off x="7558901" y="1072032"/>
              <a:ext cx="482739" cy="556889"/>
            </a:xfrm>
            <a:custGeom>
              <a:avLst/>
              <a:gdLst>
                <a:gd name="connsiteX0" fmla="*/ 351612 w 482739"/>
                <a:gd name="connsiteY0" fmla="*/ 18581 h 556889"/>
                <a:gd name="connsiteX1" fmla="*/ 176987 w 482739"/>
                <a:gd name="connsiteY1" fmla="*/ 4293 h 556889"/>
                <a:gd name="connsiteX2" fmla="*/ 51574 w 482739"/>
                <a:gd name="connsiteY2" fmla="*/ 70968 h 556889"/>
                <a:gd name="connsiteX3" fmla="*/ 774 w 482739"/>
                <a:gd name="connsiteY3" fmla="*/ 259881 h 556889"/>
                <a:gd name="connsiteX4" fmla="*/ 32524 w 482739"/>
                <a:gd name="connsiteY4" fmla="*/ 345606 h 556889"/>
                <a:gd name="connsiteX5" fmla="*/ 175399 w 482739"/>
                <a:gd name="connsiteY5" fmla="*/ 426568 h 556889"/>
                <a:gd name="connsiteX6" fmla="*/ 370662 w 482739"/>
                <a:gd name="connsiteY6" fmla="*/ 551981 h 556889"/>
                <a:gd name="connsiteX7" fmla="*/ 377012 w 482739"/>
                <a:gd name="connsiteY7" fmla="*/ 526581 h 556889"/>
                <a:gd name="connsiteX8" fmla="*/ 477024 w 482739"/>
                <a:gd name="connsiteY8" fmla="*/ 480543 h 556889"/>
                <a:gd name="connsiteX9" fmla="*/ 461149 w 482739"/>
                <a:gd name="connsiteY9" fmla="*/ 423393 h 556889"/>
                <a:gd name="connsiteX10" fmla="*/ 383362 w 482739"/>
                <a:gd name="connsiteY10" fmla="*/ 339256 h 556889"/>
                <a:gd name="connsiteX11" fmla="*/ 283349 w 482739"/>
                <a:gd name="connsiteY11" fmla="*/ 312268 h 556889"/>
                <a:gd name="connsiteX12" fmla="*/ 224612 w 482739"/>
                <a:gd name="connsiteY12" fmla="*/ 270993 h 556889"/>
                <a:gd name="connsiteX13" fmla="*/ 243662 w 482739"/>
                <a:gd name="connsiteY13" fmla="*/ 205906 h 556889"/>
                <a:gd name="connsiteX14" fmla="*/ 365899 w 482739"/>
                <a:gd name="connsiteY14" fmla="*/ 174156 h 556889"/>
                <a:gd name="connsiteX15" fmla="*/ 416699 w 482739"/>
                <a:gd name="connsiteY15" fmla="*/ 159868 h 556889"/>
                <a:gd name="connsiteX16" fmla="*/ 400824 w 482739"/>
                <a:gd name="connsiteY16" fmla="*/ 115418 h 556889"/>
                <a:gd name="connsiteX17" fmla="*/ 351612 w 482739"/>
                <a:gd name="connsiteY17" fmla="*/ 18581 h 55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739" h="556889">
                  <a:moveTo>
                    <a:pt x="351612" y="18581"/>
                  </a:moveTo>
                  <a:cubicBezTo>
                    <a:pt x="314306" y="60"/>
                    <a:pt x="226993" y="-4438"/>
                    <a:pt x="176987" y="4293"/>
                  </a:cubicBezTo>
                  <a:cubicBezTo>
                    <a:pt x="126981" y="13024"/>
                    <a:pt x="80943" y="28370"/>
                    <a:pt x="51574" y="70968"/>
                  </a:cubicBezTo>
                  <a:cubicBezTo>
                    <a:pt x="22205" y="113566"/>
                    <a:pt x="3949" y="214108"/>
                    <a:pt x="774" y="259881"/>
                  </a:cubicBezTo>
                  <a:cubicBezTo>
                    <a:pt x="-2401" y="305654"/>
                    <a:pt x="3420" y="317825"/>
                    <a:pt x="32524" y="345606"/>
                  </a:cubicBezTo>
                  <a:cubicBezTo>
                    <a:pt x="61628" y="373387"/>
                    <a:pt x="119043" y="392172"/>
                    <a:pt x="175399" y="426568"/>
                  </a:cubicBezTo>
                  <a:cubicBezTo>
                    <a:pt x="231755" y="460964"/>
                    <a:pt x="337060" y="535312"/>
                    <a:pt x="370662" y="551981"/>
                  </a:cubicBezTo>
                  <a:cubicBezTo>
                    <a:pt x="404264" y="568650"/>
                    <a:pt x="359285" y="538487"/>
                    <a:pt x="377012" y="526581"/>
                  </a:cubicBezTo>
                  <a:cubicBezTo>
                    <a:pt x="394739" y="514675"/>
                    <a:pt x="463001" y="497741"/>
                    <a:pt x="477024" y="480543"/>
                  </a:cubicBezTo>
                  <a:cubicBezTo>
                    <a:pt x="491047" y="463345"/>
                    <a:pt x="476759" y="446941"/>
                    <a:pt x="461149" y="423393"/>
                  </a:cubicBezTo>
                  <a:cubicBezTo>
                    <a:pt x="445539" y="399845"/>
                    <a:pt x="412995" y="357777"/>
                    <a:pt x="383362" y="339256"/>
                  </a:cubicBezTo>
                  <a:cubicBezTo>
                    <a:pt x="353729" y="320735"/>
                    <a:pt x="309807" y="323645"/>
                    <a:pt x="283349" y="312268"/>
                  </a:cubicBezTo>
                  <a:cubicBezTo>
                    <a:pt x="256891" y="300891"/>
                    <a:pt x="231226" y="288720"/>
                    <a:pt x="224612" y="270993"/>
                  </a:cubicBezTo>
                  <a:cubicBezTo>
                    <a:pt x="217997" y="253266"/>
                    <a:pt x="220114" y="222046"/>
                    <a:pt x="243662" y="205906"/>
                  </a:cubicBezTo>
                  <a:cubicBezTo>
                    <a:pt x="267210" y="189767"/>
                    <a:pt x="337060" y="181829"/>
                    <a:pt x="365899" y="174156"/>
                  </a:cubicBezTo>
                  <a:cubicBezTo>
                    <a:pt x="394738" y="166483"/>
                    <a:pt x="410878" y="169658"/>
                    <a:pt x="416699" y="159868"/>
                  </a:cubicBezTo>
                  <a:cubicBezTo>
                    <a:pt x="422520" y="150078"/>
                    <a:pt x="409555" y="137378"/>
                    <a:pt x="400824" y="115418"/>
                  </a:cubicBezTo>
                  <a:cubicBezTo>
                    <a:pt x="392093" y="93458"/>
                    <a:pt x="388918" y="37102"/>
                    <a:pt x="351612" y="18581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: 図形 899">
              <a:extLst>
                <a:ext uri="{FF2B5EF4-FFF2-40B4-BE49-F238E27FC236}">
                  <a16:creationId xmlns:a16="http://schemas.microsoft.com/office/drawing/2014/main" id="{BFD5DA87-2A8D-4521-9920-099B2F751ACF}"/>
                </a:ext>
              </a:extLst>
            </p:cNvPr>
            <p:cNvSpPr/>
            <p:nvPr/>
          </p:nvSpPr>
          <p:spPr>
            <a:xfrm>
              <a:off x="7964480" y="1526870"/>
              <a:ext cx="681945" cy="165573"/>
            </a:xfrm>
            <a:custGeom>
              <a:avLst/>
              <a:gdLst>
                <a:gd name="connsiteX0" fmla="*/ 8 w 681945"/>
                <a:gd name="connsiteY0" fmla="*/ 106668 h 165573"/>
                <a:gd name="connsiteX1" fmla="*/ 214320 w 681945"/>
                <a:gd name="connsiteY1" fmla="*/ 6655 h 165573"/>
                <a:gd name="connsiteX2" fmla="*/ 276233 w 681945"/>
                <a:gd name="connsiteY2" fmla="*/ 17768 h 165573"/>
                <a:gd name="connsiteX3" fmla="*/ 531820 w 681945"/>
                <a:gd name="connsiteY3" fmla="*/ 86030 h 165573"/>
                <a:gd name="connsiteX4" fmla="*/ 671520 w 681945"/>
                <a:gd name="connsiteY4" fmla="*/ 109843 h 165573"/>
                <a:gd name="connsiteX5" fmla="*/ 658820 w 681945"/>
                <a:gd name="connsiteY5" fmla="*/ 163818 h 165573"/>
                <a:gd name="connsiteX6" fmla="*/ 555633 w 681945"/>
                <a:gd name="connsiteY6" fmla="*/ 147943 h 165573"/>
                <a:gd name="connsiteX7" fmla="*/ 381008 w 681945"/>
                <a:gd name="connsiteY7" fmla="*/ 103493 h 165573"/>
                <a:gd name="connsiteX8" fmla="*/ 309570 w 681945"/>
                <a:gd name="connsiteY8" fmla="*/ 82855 h 165573"/>
                <a:gd name="connsiteX9" fmla="*/ 206383 w 681945"/>
                <a:gd name="connsiteY9" fmla="*/ 89205 h 165573"/>
                <a:gd name="connsiteX10" fmla="*/ 8 w 681945"/>
                <a:gd name="connsiteY10" fmla="*/ 106668 h 16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1945" h="165573">
                  <a:moveTo>
                    <a:pt x="8" y="106668"/>
                  </a:moveTo>
                  <a:cubicBezTo>
                    <a:pt x="1331" y="92910"/>
                    <a:pt x="168283" y="21472"/>
                    <a:pt x="214320" y="6655"/>
                  </a:cubicBezTo>
                  <a:cubicBezTo>
                    <a:pt x="260357" y="-8162"/>
                    <a:pt x="223316" y="4539"/>
                    <a:pt x="276233" y="17768"/>
                  </a:cubicBezTo>
                  <a:cubicBezTo>
                    <a:pt x="329150" y="30997"/>
                    <a:pt x="465939" y="70684"/>
                    <a:pt x="531820" y="86030"/>
                  </a:cubicBezTo>
                  <a:cubicBezTo>
                    <a:pt x="597701" y="101376"/>
                    <a:pt x="650353" y="96878"/>
                    <a:pt x="671520" y="109843"/>
                  </a:cubicBezTo>
                  <a:cubicBezTo>
                    <a:pt x="692687" y="122808"/>
                    <a:pt x="678134" y="157468"/>
                    <a:pt x="658820" y="163818"/>
                  </a:cubicBezTo>
                  <a:cubicBezTo>
                    <a:pt x="639506" y="170168"/>
                    <a:pt x="601935" y="157997"/>
                    <a:pt x="555633" y="147943"/>
                  </a:cubicBezTo>
                  <a:cubicBezTo>
                    <a:pt x="509331" y="137889"/>
                    <a:pt x="422018" y="114341"/>
                    <a:pt x="381008" y="103493"/>
                  </a:cubicBezTo>
                  <a:cubicBezTo>
                    <a:pt x="339998" y="92645"/>
                    <a:pt x="338674" y="85236"/>
                    <a:pt x="309570" y="82855"/>
                  </a:cubicBezTo>
                  <a:cubicBezTo>
                    <a:pt x="280466" y="80474"/>
                    <a:pt x="253743" y="84443"/>
                    <a:pt x="206383" y="89205"/>
                  </a:cubicBezTo>
                  <a:cubicBezTo>
                    <a:pt x="159023" y="93967"/>
                    <a:pt x="-1315" y="120426"/>
                    <a:pt x="8" y="10666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: 図形 900">
              <a:extLst>
                <a:ext uri="{FF2B5EF4-FFF2-40B4-BE49-F238E27FC236}">
                  <a16:creationId xmlns:a16="http://schemas.microsoft.com/office/drawing/2014/main" id="{EF01B1B1-7644-4B86-90FC-1C9BE59C638F}"/>
                </a:ext>
              </a:extLst>
            </p:cNvPr>
            <p:cNvSpPr/>
            <p:nvPr/>
          </p:nvSpPr>
          <p:spPr>
            <a:xfrm>
              <a:off x="8424331" y="1431546"/>
              <a:ext cx="829393" cy="393573"/>
            </a:xfrm>
            <a:custGeom>
              <a:avLst/>
              <a:gdLst>
                <a:gd name="connsiteX0" fmla="*/ 5294 w 829393"/>
                <a:gd name="connsiteY0" fmla="*/ 5142 h 393573"/>
                <a:gd name="connsiteX1" fmla="*/ 178332 w 829393"/>
                <a:gd name="connsiteY1" fmla="*/ 5142 h 393573"/>
                <a:gd name="connsiteX2" fmla="*/ 279932 w 829393"/>
                <a:gd name="connsiteY2" fmla="*/ 16254 h 393573"/>
                <a:gd name="connsiteX3" fmla="*/ 457732 w 829393"/>
                <a:gd name="connsiteY3" fmla="*/ 44829 h 393573"/>
                <a:gd name="connsiteX4" fmla="*/ 697444 w 829393"/>
                <a:gd name="connsiteY4" fmla="*/ 122617 h 393573"/>
                <a:gd name="connsiteX5" fmla="*/ 827619 w 829393"/>
                <a:gd name="connsiteY5" fmla="*/ 319467 h 393573"/>
                <a:gd name="connsiteX6" fmla="*/ 762532 w 829393"/>
                <a:gd name="connsiteY6" fmla="*/ 267079 h 393573"/>
                <a:gd name="connsiteX7" fmla="*/ 618069 w 829393"/>
                <a:gd name="connsiteY7" fmla="*/ 273429 h 393573"/>
                <a:gd name="connsiteX8" fmla="*/ 464082 w 829393"/>
                <a:gd name="connsiteY8" fmla="*/ 392492 h 393573"/>
                <a:gd name="connsiteX9" fmla="*/ 378357 w 829393"/>
                <a:gd name="connsiteY9" fmla="*/ 330579 h 393573"/>
                <a:gd name="connsiteX10" fmla="*/ 229132 w 829393"/>
                <a:gd name="connsiteY10" fmla="*/ 300417 h 393573"/>
                <a:gd name="connsiteX11" fmla="*/ 248182 w 829393"/>
                <a:gd name="connsiteY11" fmla="*/ 211517 h 393573"/>
                <a:gd name="connsiteX12" fmla="*/ 254532 w 829393"/>
                <a:gd name="connsiteY12" fmla="*/ 144842 h 393573"/>
                <a:gd name="connsiteX13" fmla="*/ 256119 w 829393"/>
                <a:gd name="connsiteY13" fmla="*/ 82929 h 393573"/>
                <a:gd name="connsiteX14" fmla="*/ 179919 w 829393"/>
                <a:gd name="connsiteY14" fmla="*/ 59117 h 393573"/>
                <a:gd name="connsiteX15" fmla="*/ 110069 w 829393"/>
                <a:gd name="connsiteY15" fmla="*/ 111504 h 393573"/>
                <a:gd name="connsiteX16" fmla="*/ 49744 w 829393"/>
                <a:gd name="connsiteY16" fmla="*/ 68642 h 393573"/>
                <a:gd name="connsiteX17" fmla="*/ 5294 w 829393"/>
                <a:gd name="connsiteY17" fmla="*/ 5142 h 39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9393" h="393573">
                  <a:moveTo>
                    <a:pt x="5294" y="5142"/>
                  </a:moveTo>
                  <a:cubicBezTo>
                    <a:pt x="26725" y="-5441"/>
                    <a:pt x="132559" y="3290"/>
                    <a:pt x="178332" y="5142"/>
                  </a:cubicBezTo>
                  <a:cubicBezTo>
                    <a:pt x="224105" y="6994"/>
                    <a:pt x="233365" y="9640"/>
                    <a:pt x="279932" y="16254"/>
                  </a:cubicBezTo>
                  <a:cubicBezTo>
                    <a:pt x="326499" y="22869"/>
                    <a:pt x="388147" y="27102"/>
                    <a:pt x="457732" y="44829"/>
                  </a:cubicBezTo>
                  <a:cubicBezTo>
                    <a:pt x="527317" y="62556"/>
                    <a:pt x="635796" y="76844"/>
                    <a:pt x="697444" y="122617"/>
                  </a:cubicBezTo>
                  <a:cubicBezTo>
                    <a:pt x="759092" y="168390"/>
                    <a:pt x="816771" y="295390"/>
                    <a:pt x="827619" y="319467"/>
                  </a:cubicBezTo>
                  <a:cubicBezTo>
                    <a:pt x="838467" y="343544"/>
                    <a:pt x="797457" y="274752"/>
                    <a:pt x="762532" y="267079"/>
                  </a:cubicBezTo>
                  <a:cubicBezTo>
                    <a:pt x="727607" y="259406"/>
                    <a:pt x="667811" y="252527"/>
                    <a:pt x="618069" y="273429"/>
                  </a:cubicBezTo>
                  <a:cubicBezTo>
                    <a:pt x="568327" y="294331"/>
                    <a:pt x="504034" y="382967"/>
                    <a:pt x="464082" y="392492"/>
                  </a:cubicBezTo>
                  <a:cubicBezTo>
                    <a:pt x="424130" y="402017"/>
                    <a:pt x="417515" y="345925"/>
                    <a:pt x="378357" y="330579"/>
                  </a:cubicBezTo>
                  <a:cubicBezTo>
                    <a:pt x="339199" y="315233"/>
                    <a:pt x="250828" y="320261"/>
                    <a:pt x="229132" y="300417"/>
                  </a:cubicBezTo>
                  <a:cubicBezTo>
                    <a:pt x="207436" y="280573"/>
                    <a:pt x="243949" y="237446"/>
                    <a:pt x="248182" y="211517"/>
                  </a:cubicBezTo>
                  <a:cubicBezTo>
                    <a:pt x="252415" y="185588"/>
                    <a:pt x="253209" y="166273"/>
                    <a:pt x="254532" y="144842"/>
                  </a:cubicBezTo>
                  <a:cubicBezTo>
                    <a:pt x="255855" y="123411"/>
                    <a:pt x="268555" y="97217"/>
                    <a:pt x="256119" y="82929"/>
                  </a:cubicBezTo>
                  <a:cubicBezTo>
                    <a:pt x="243684" y="68642"/>
                    <a:pt x="204261" y="54355"/>
                    <a:pt x="179919" y="59117"/>
                  </a:cubicBezTo>
                  <a:cubicBezTo>
                    <a:pt x="155577" y="63879"/>
                    <a:pt x="131765" y="109917"/>
                    <a:pt x="110069" y="111504"/>
                  </a:cubicBezTo>
                  <a:cubicBezTo>
                    <a:pt x="88373" y="113091"/>
                    <a:pt x="66148" y="83459"/>
                    <a:pt x="49744" y="68642"/>
                  </a:cubicBezTo>
                  <a:cubicBezTo>
                    <a:pt x="33340" y="53825"/>
                    <a:pt x="-16137" y="15725"/>
                    <a:pt x="5294" y="514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: 図形 901">
              <a:extLst>
                <a:ext uri="{FF2B5EF4-FFF2-40B4-BE49-F238E27FC236}">
                  <a16:creationId xmlns:a16="http://schemas.microsoft.com/office/drawing/2014/main" id="{A8B4254A-BCAC-466B-8928-5FF633F918D0}"/>
                </a:ext>
              </a:extLst>
            </p:cNvPr>
            <p:cNvSpPr/>
            <p:nvPr/>
          </p:nvSpPr>
          <p:spPr>
            <a:xfrm>
              <a:off x="8961801" y="1735172"/>
              <a:ext cx="312073" cy="118490"/>
            </a:xfrm>
            <a:custGeom>
              <a:avLst/>
              <a:gdLst>
                <a:gd name="connsiteX0" fmla="*/ 2812 w 312073"/>
                <a:gd name="connsiteY0" fmla="*/ 82516 h 118490"/>
                <a:gd name="connsiteX1" fmla="*/ 126637 w 312073"/>
                <a:gd name="connsiteY1" fmla="*/ 14253 h 118490"/>
                <a:gd name="connsiteX2" fmla="*/ 280624 w 312073"/>
                <a:gd name="connsiteY2" fmla="*/ 6316 h 118490"/>
                <a:gd name="connsiteX3" fmla="*/ 309199 w 312073"/>
                <a:gd name="connsiteY3" fmla="*/ 88866 h 118490"/>
                <a:gd name="connsiteX4" fmla="*/ 304437 w 312073"/>
                <a:gd name="connsiteY4" fmla="*/ 114266 h 118490"/>
                <a:gd name="connsiteX5" fmla="*/ 250462 w 312073"/>
                <a:gd name="connsiteY5" fmla="*/ 114266 h 118490"/>
                <a:gd name="connsiteX6" fmla="*/ 2812 w 312073"/>
                <a:gd name="connsiteY6" fmla="*/ 82516 h 1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073" h="118490">
                  <a:moveTo>
                    <a:pt x="2812" y="82516"/>
                  </a:moveTo>
                  <a:cubicBezTo>
                    <a:pt x="-17826" y="65847"/>
                    <a:pt x="80335" y="26953"/>
                    <a:pt x="126637" y="14253"/>
                  </a:cubicBezTo>
                  <a:cubicBezTo>
                    <a:pt x="172939" y="1553"/>
                    <a:pt x="250197" y="-6119"/>
                    <a:pt x="280624" y="6316"/>
                  </a:cubicBezTo>
                  <a:cubicBezTo>
                    <a:pt x="311051" y="18751"/>
                    <a:pt x="305230" y="70874"/>
                    <a:pt x="309199" y="88866"/>
                  </a:cubicBezTo>
                  <a:cubicBezTo>
                    <a:pt x="313168" y="106858"/>
                    <a:pt x="314226" y="110033"/>
                    <a:pt x="304437" y="114266"/>
                  </a:cubicBezTo>
                  <a:cubicBezTo>
                    <a:pt x="294648" y="118499"/>
                    <a:pt x="294383" y="121145"/>
                    <a:pt x="250462" y="114266"/>
                  </a:cubicBezTo>
                  <a:cubicBezTo>
                    <a:pt x="206541" y="107387"/>
                    <a:pt x="23450" y="99185"/>
                    <a:pt x="2812" y="82516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: 図形 902">
              <a:extLst>
                <a:ext uri="{FF2B5EF4-FFF2-40B4-BE49-F238E27FC236}">
                  <a16:creationId xmlns:a16="http://schemas.microsoft.com/office/drawing/2014/main" id="{F93D2B9A-63F4-46C6-879C-B1358CAFD3ED}"/>
                </a:ext>
              </a:extLst>
            </p:cNvPr>
            <p:cNvSpPr/>
            <p:nvPr/>
          </p:nvSpPr>
          <p:spPr>
            <a:xfrm>
              <a:off x="8939013" y="1850582"/>
              <a:ext cx="302055" cy="124734"/>
            </a:xfrm>
            <a:custGeom>
              <a:avLst/>
              <a:gdLst>
                <a:gd name="connsiteX0" fmla="*/ 22425 w 302055"/>
                <a:gd name="connsiteY0" fmla="*/ 108393 h 124734"/>
                <a:gd name="connsiteX1" fmla="*/ 208162 w 302055"/>
                <a:gd name="connsiteY1" fmla="*/ 124268 h 124734"/>
                <a:gd name="connsiteX2" fmla="*/ 287537 w 302055"/>
                <a:gd name="connsiteY2" fmla="*/ 102043 h 124734"/>
                <a:gd name="connsiteX3" fmla="*/ 293887 w 302055"/>
                <a:gd name="connsiteY3" fmla="*/ 54418 h 124734"/>
                <a:gd name="connsiteX4" fmla="*/ 200225 w 302055"/>
                <a:gd name="connsiteY4" fmla="*/ 32193 h 124734"/>
                <a:gd name="connsiteX5" fmla="*/ 81162 w 302055"/>
                <a:gd name="connsiteY5" fmla="*/ 443 h 124734"/>
                <a:gd name="connsiteX6" fmla="*/ 12900 w 302055"/>
                <a:gd name="connsiteY6" fmla="*/ 17906 h 124734"/>
                <a:gd name="connsiteX7" fmla="*/ 22425 w 302055"/>
                <a:gd name="connsiteY7" fmla="*/ 108393 h 12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055" h="124734">
                  <a:moveTo>
                    <a:pt x="22425" y="108393"/>
                  </a:moveTo>
                  <a:cubicBezTo>
                    <a:pt x="54969" y="126120"/>
                    <a:pt x="163977" y="125326"/>
                    <a:pt x="208162" y="124268"/>
                  </a:cubicBezTo>
                  <a:cubicBezTo>
                    <a:pt x="252347" y="123210"/>
                    <a:pt x="273250" y="113685"/>
                    <a:pt x="287537" y="102043"/>
                  </a:cubicBezTo>
                  <a:cubicBezTo>
                    <a:pt x="301824" y="90401"/>
                    <a:pt x="308439" y="66060"/>
                    <a:pt x="293887" y="54418"/>
                  </a:cubicBezTo>
                  <a:cubicBezTo>
                    <a:pt x="279335" y="42776"/>
                    <a:pt x="235679" y="41189"/>
                    <a:pt x="200225" y="32193"/>
                  </a:cubicBezTo>
                  <a:cubicBezTo>
                    <a:pt x="164771" y="23197"/>
                    <a:pt x="112383" y="2824"/>
                    <a:pt x="81162" y="443"/>
                  </a:cubicBezTo>
                  <a:cubicBezTo>
                    <a:pt x="49941" y="-1938"/>
                    <a:pt x="27452" y="5471"/>
                    <a:pt x="12900" y="17906"/>
                  </a:cubicBezTo>
                  <a:cubicBezTo>
                    <a:pt x="-1652" y="30341"/>
                    <a:pt x="-10119" y="90666"/>
                    <a:pt x="22425" y="108393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: 図形 903">
              <a:extLst>
                <a:ext uri="{FF2B5EF4-FFF2-40B4-BE49-F238E27FC236}">
                  <a16:creationId xmlns:a16="http://schemas.microsoft.com/office/drawing/2014/main" id="{C89CDE2C-E23C-4915-A35C-AC11589F43C7}"/>
                </a:ext>
              </a:extLst>
            </p:cNvPr>
            <p:cNvSpPr/>
            <p:nvPr/>
          </p:nvSpPr>
          <p:spPr>
            <a:xfrm>
              <a:off x="8999212" y="2030055"/>
              <a:ext cx="311770" cy="147232"/>
            </a:xfrm>
            <a:custGeom>
              <a:avLst/>
              <a:gdLst>
                <a:gd name="connsiteX0" fmla="*/ 5088 w 311770"/>
                <a:gd name="connsiteY0" fmla="*/ 358 h 147232"/>
                <a:gd name="connsiteX1" fmla="*/ 147963 w 311770"/>
                <a:gd name="connsiteY1" fmla="*/ 46395 h 147232"/>
                <a:gd name="connsiteX2" fmla="*/ 308301 w 311770"/>
                <a:gd name="connsiteY2" fmla="*/ 144820 h 147232"/>
                <a:gd name="connsiteX3" fmla="*/ 241626 w 311770"/>
                <a:gd name="connsiteY3" fmla="*/ 113070 h 147232"/>
                <a:gd name="connsiteX4" fmla="*/ 52713 w 311770"/>
                <a:gd name="connsiteY4" fmla="*/ 68620 h 147232"/>
                <a:gd name="connsiteX5" fmla="*/ 5088 w 311770"/>
                <a:gd name="connsiteY5" fmla="*/ 358 h 14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770" h="147232">
                  <a:moveTo>
                    <a:pt x="5088" y="358"/>
                  </a:moveTo>
                  <a:cubicBezTo>
                    <a:pt x="20963" y="-3346"/>
                    <a:pt x="97428" y="22318"/>
                    <a:pt x="147963" y="46395"/>
                  </a:cubicBezTo>
                  <a:cubicBezTo>
                    <a:pt x="198499" y="70472"/>
                    <a:pt x="292691" y="133708"/>
                    <a:pt x="308301" y="144820"/>
                  </a:cubicBezTo>
                  <a:cubicBezTo>
                    <a:pt x="323911" y="155932"/>
                    <a:pt x="284224" y="125770"/>
                    <a:pt x="241626" y="113070"/>
                  </a:cubicBezTo>
                  <a:cubicBezTo>
                    <a:pt x="199028" y="100370"/>
                    <a:pt x="93459" y="84230"/>
                    <a:pt x="52713" y="68620"/>
                  </a:cubicBezTo>
                  <a:cubicBezTo>
                    <a:pt x="11967" y="53010"/>
                    <a:pt x="-10787" y="4062"/>
                    <a:pt x="5088" y="35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: 図形 904">
              <a:extLst>
                <a:ext uri="{FF2B5EF4-FFF2-40B4-BE49-F238E27FC236}">
                  <a16:creationId xmlns:a16="http://schemas.microsoft.com/office/drawing/2014/main" id="{FC5DA35F-29A5-4AD7-AB36-325D94D3217D}"/>
                </a:ext>
              </a:extLst>
            </p:cNvPr>
            <p:cNvSpPr/>
            <p:nvPr/>
          </p:nvSpPr>
          <p:spPr>
            <a:xfrm>
              <a:off x="8791116" y="1896681"/>
              <a:ext cx="642403" cy="664009"/>
            </a:xfrm>
            <a:custGeom>
              <a:avLst/>
              <a:gdLst>
                <a:gd name="connsiteX0" fmla="*/ 79834 w 642403"/>
                <a:gd name="connsiteY0" fmla="*/ 382 h 664009"/>
                <a:gd name="connsiteX1" fmla="*/ 148097 w 642403"/>
                <a:gd name="connsiteY1" fmla="*/ 132144 h 664009"/>
                <a:gd name="connsiteX2" fmla="*/ 179847 w 642403"/>
                <a:gd name="connsiteY2" fmla="*/ 194057 h 664009"/>
                <a:gd name="connsiteX3" fmla="*/ 319547 w 642403"/>
                <a:gd name="connsiteY3" fmla="*/ 263907 h 664009"/>
                <a:gd name="connsiteX4" fmla="*/ 471947 w 642403"/>
                <a:gd name="connsiteY4" fmla="*/ 282957 h 664009"/>
                <a:gd name="connsiteX5" fmla="*/ 557672 w 642403"/>
                <a:gd name="connsiteY5" fmla="*/ 327407 h 664009"/>
                <a:gd name="connsiteX6" fmla="*/ 630697 w 642403"/>
                <a:gd name="connsiteY6" fmla="*/ 484569 h 664009"/>
                <a:gd name="connsiteX7" fmla="*/ 641809 w 642403"/>
                <a:gd name="connsiteY7" fmla="*/ 660782 h 664009"/>
                <a:gd name="connsiteX8" fmla="*/ 632284 w 642403"/>
                <a:gd name="connsiteY8" fmla="*/ 582994 h 664009"/>
                <a:gd name="connsiteX9" fmla="*/ 562434 w 642403"/>
                <a:gd name="connsiteY9" fmla="*/ 390907 h 664009"/>
                <a:gd name="connsiteX10" fmla="*/ 522747 w 642403"/>
                <a:gd name="connsiteY10" fmla="*/ 511557 h 664009"/>
                <a:gd name="connsiteX11" fmla="*/ 392572 w 642403"/>
                <a:gd name="connsiteY11" fmla="*/ 424244 h 664009"/>
                <a:gd name="connsiteX12" fmla="*/ 125872 w 642403"/>
                <a:gd name="connsiteY12" fmla="*/ 284544 h 664009"/>
                <a:gd name="connsiteX13" fmla="*/ 459 w 642403"/>
                <a:gd name="connsiteY13" fmla="*/ 98807 h 664009"/>
                <a:gd name="connsiteX14" fmla="*/ 79834 w 642403"/>
                <a:gd name="connsiteY14" fmla="*/ 382 h 66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2403" h="664009">
                  <a:moveTo>
                    <a:pt x="79834" y="382"/>
                  </a:moveTo>
                  <a:cubicBezTo>
                    <a:pt x="104440" y="5938"/>
                    <a:pt x="131428" y="99865"/>
                    <a:pt x="148097" y="132144"/>
                  </a:cubicBezTo>
                  <a:cubicBezTo>
                    <a:pt x="164766" y="164423"/>
                    <a:pt x="151272" y="172097"/>
                    <a:pt x="179847" y="194057"/>
                  </a:cubicBezTo>
                  <a:cubicBezTo>
                    <a:pt x="208422" y="216017"/>
                    <a:pt x="270864" y="249090"/>
                    <a:pt x="319547" y="263907"/>
                  </a:cubicBezTo>
                  <a:cubicBezTo>
                    <a:pt x="368230" y="278724"/>
                    <a:pt x="432260" y="272374"/>
                    <a:pt x="471947" y="282957"/>
                  </a:cubicBezTo>
                  <a:cubicBezTo>
                    <a:pt x="511635" y="293540"/>
                    <a:pt x="531214" y="293805"/>
                    <a:pt x="557672" y="327407"/>
                  </a:cubicBezTo>
                  <a:cubicBezTo>
                    <a:pt x="584130" y="361009"/>
                    <a:pt x="616674" y="429007"/>
                    <a:pt x="630697" y="484569"/>
                  </a:cubicBezTo>
                  <a:cubicBezTo>
                    <a:pt x="644720" y="540131"/>
                    <a:pt x="641545" y="644378"/>
                    <a:pt x="641809" y="660782"/>
                  </a:cubicBezTo>
                  <a:cubicBezTo>
                    <a:pt x="642074" y="677186"/>
                    <a:pt x="645513" y="627973"/>
                    <a:pt x="632284" y="582994"/>
                  </a:cubicBezTo>
                  <a:cubicBezTo>
                    <a:pt x="619055" y="538015"/>
                    <a:pt x="580690" y="402813"/>
                    <a:pt x="562434" y="390907"/>
                  </a:cubicBezTo>
                  <a:cubicBezTo>
                    <a:pt x="544178" y="379001"/>
                    <a:pt x="551057" y="506001"/>
                    <a:pt x="522747" y="511557"/>
                  </a:cubicBezTo>
                  <a:cubicBezTo>
                    <a:pt x="494437" y="517113"/>
                    <a:pt x="458718" y="462080"/>
                    <a:pt x="392572" y="424244"/>
                  </a:cubicBezTo>
                  <a:cubicBezTo>
                    <a:pt x="326426" y="386408"/>
                    <a:pt x="191224" y="338784"/>
                    <a:pt x="125872" y="284544"/>
                  </a:cubicBezTo>
                  <a:cubicBezTo>
                    <a:pt x="60520" y="230305"/>
                    <a:pt x="6809" y="146697"/>
                    <a:pt x="459" y="98807"/>
                  </a:cubicBezTo>
                  <a:cubicBezTo>
                    <a:pt x="-5891" y="50918"/>
                    <a:pt x="55228" y="-5174"/>
                    <a:pt x="79834" y="38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: 図形 905">
              <a:extLst>
                <a:ext uri="{FF2B5EF4-FFF2-40B4-BE49-F238E27FC236}">
                  <a16:creationId xmlns:a16="http://schemas.microsoft.com/office/drawing/2014/main" id="{44285532-E1DE-47D6-9FE0-AF79623C0B12}"/>
                </a:ext>
              </a:extLst>
            </p:cNvPr>
            <p:cNvSpPr/>
            <p:nvPr/>
          </p:nvSpPr>
          <p:spPr>
            <a:xfrm>
              <a:off x="9143693" y="2242685"/>
              <a:ext cx="421145" cy="806020"/>
            </a:xfrm>
            <a:custGeom>
              <a:avLst/>
              <a:gdLst>
                <a:gd name="connsiteX0" fmla="*/ 246370 w 421145"/>
                <a:gd name="connsiteY0" fmla="*/ 70303 h 806020"/>
                <a:gd name="connsiteX1" fmla="*/ 282882 w 421145"/>
                <a:gd name="connsiteY1" fmla="*/ 408440 h 806020"/>
                <a:gd name="connsiteX2" fmla="*/ 290820 w 421145"/>
                <a:gd name="connsiteY2" fmla="*/ 595765 h 806020"/>
                <a:gd name="connsiteX3" fmla="*/ 332095 w 421145"/>
                <a:gd name="connsiteY3" fmla="*/ 646565 h 806020"/>
                <a:gd name="connsiteX4" fmla="*/ 401945 w 421145"/>
                <a:gd name="connsiteY4" fmla="*/ 671965 h 806020"/>
                <a:gd name="connsiteX5" fmla="*/ 417820 w 421145"/>
                <a:gd name="connsiteY5" fmla="*/ 706890 h 806020"/>
                <a:gd name="connsiteX6" fmla="*/ 347970 w 421145"/>
                <a:gd name="connsiteY6" fmla="*/ 805315 h 806020"/>
                <a:gd name="connsiteX7" fmla="*/ 182870 w 421145"/>
                <a:gd name="connsiteY7" fmla="*/ 740228 h 806020"/>
                <a:gd name="connsiteX8" fmla="*/ 171757 w 421145"/>
                <a:gd name="connsiteY8" fmla="*/ 548140 h 806020"/>
                <a:gd name="connsiteX9" fmla="*/ 113020 w 421145"/>
                <a:gd name="connsiteY9" fmla="*/ 157615 h 806020"/>
                <a:gd name="connsiteX10" fmla="*/ 6657 w 421145"/>
                <a:gd name="connsiteY10" fmla="*/ 21090 h 806020"/>
                <a:gd name="connsiteX11" fmla="*/ 28882 w 421145"/>
                <a:gd name="connsiteY11" fmla="*/ 16328 h 806020"/>
                <a:gd name="connsiteX12" fmla="*/ 173345 w 421145"/>
                <a:gd name="connsiteY12" fmla="*/ 175078 h 806020"/>
                <a:gd name="connsiteX13" fmla="*/ 246370 w 421145"/>
                <a:gd name="connsiteY13" fmla="*/ 70303 h 80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1145" h="806020">
                  <a:moveTo>
                    <a:pt x="246370" y="70303"/>
                  </a:moveTo>
                  <a:cubicBezTo>
                    <a:pt x="264626" y="109197"/>
                    <a:pt x="275474" y="320863"/>
                    <a:pt x="282882" y="408440"/>
                  </a:cubicBezTo>
                  <a:cubicBezTo>
                    <a:pt x="290290" y="496017"/>
                    <a:pt x="282618" y="556078"/>
                    <a:pt x="290820" y="595765"/>
                  </a:cubicBezTo>
                  <a:cubicBezTo>
                    <a:pt x="299022" y="635452"/>
                    <a:pt x="313574" y="633865"/>
                    <a:pt x="332095" y="646565"/>
                  </a:cubicBezTo>
                  <a:cubicBezTo>
                    <a:pt x="350616" y="659265"/>
                    <a:pt x="387658" y="661911"/>
                    <a:pt x="401945" y="671965"/>
                  </a:cubicBezTo>
                  <a:cubicBezTo>
                    <a:pt x="416232" y="682019"/>
                    <a:pt x="426816" y="684665"/>
                    <a:pt x="417820" y="706890"/>
                  </a:cubicBezTo>
                  <a:cubicBezTo>
                    <a:pt x="408824" y="729115"/>
                    <a:pt x="387128" y="799759"/>
                    <a:pt x="347970" y="805315"/>
                  </a:cubicBezTo>
                  <a:cubicBezTo>
                    <a:pt x="308812" y="810871"/>
                    <a:pt x="212239" y="783090"/>
                    <a:pt x="182870" y="740228"/>
                  </a:cubicBezTo>
                  <a:cubicBezTo>
                    <a:pt x="153501" y="697366"/>
                    <a:pt x="183399" y="645242"/>
                    <a:pt x="171757" y="548140"/>
                  </a:cubicBezTo>
                  <a:cubicBezTo>
                    <a:pt x="160115" y="451038"/>
                    <a:pt x="140537" y="245457"/>
                    <a:pt x="113020" y="157615"/>
                  </a:cubicBezTo>
                  <a:cubicBezTo>
                    <a:pt x="85503" y="69773"/>
                    <a:pt x="20680" y="44638"/>
                    <a:pt x="6657" y="21090"/>
                  </a:cubicBezTo>
                  <a:cubicBezTo>
                    <a:pt x="-7366" y="-2458"/>
                    <a:pt x="1101" y="-9337"/>
                    <a:pt x="28882" y="16328"/>
                  </a:cubicBezTo>
                  <a:cubicBezTo>
                    <a:pt x="56663" y="41993"/>
                    <a:pt x="142124" y="164495"/>
                    <a:pt x="173345" y="175078"/>
                  </a:cubicBezTo>
                  <a:cubicBezTo>
                    <a:pt x="204566" y="185661"/>
                    <a:pt x="228114" y="31409"/>
                    <a:pt x="246370" y="70303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: 図形 906">
              <a:extLst>
                <a:ext uri="{FF2B5EF4-FFF2-40B4-BE49-F238E27FC236}">
                  <a16:creationId xmlns:a16="http://schemas.microsoft.com/office/drawing/2014/main" id="{3255705F-05B2-4C0B-86BB-55727FCD9B85}"/>
                </a:ext>
              </a:extLst>
            </p:cNvPr>
            <p:cNvSpPr/>
            <p:nvPr/>
          </p:nvSpPr>
          <p:spPr>
            <a:xfrm>
              <a:off x="7467606" y="963278"/>
              <a:ext cx="578215" cy="503609"/>
            </a:xfrm>
            <a:custGeom>
              <a:avLst/>
              <a:gdLst>
                <a:gd name="connsiteX0" fmla="*/ 577844 w 578215"/>
                <a:gd name="connsiteY0" fmla="*/ 189247 h 503609"/>
                <a:gd name="connsiteX1" fmla="*/ 430207 w 578215"/>
                <a:gd name="connsiteY1" fmla="*/ 47960 h 503609"/>
                <a:gd name="connsiteX2" fmla="*/ 423857 w 578215"/>
                <a:gd name="connsiteY2" fmla="*/ 90822 h 503609"/>
                <a:gd name="connsiteX3" fmla="*/ 268282 w 578215"/>
                <a:gd name="connsiteY3" fmla="*/ 335 h 503609"/>
                <a:gd name="connsiteX4" fmla="*/ 242882 w 578215"/>
                <a:gd name="connsiteY4" fmla="*/ 60660 h 503609"/>
                <a:gd name="connsiteX5" fmla="*/ 107944 w 578215"/>
                <a:gd name="connsiteY5" fmla="*/ 74947 h 503609"/>
                <a:gd name="connsiteX6" fmla="*/ 134932 w 578215"/>
                <a:gd name="connsiteY6" fmla="*/ 97172 h 503609"/>
                <a:gd name="connsiteX7" fmla="*/ 106357 w 578215"/>
                <a:gd name="connsiteY7" fmla="*/ 143210 h 503609"/>
                <a:gd name="connsiteX8" fmla="*/ 1582 w 578215"/>
                <a:gd name="connsiteY8" fmla="*/ 265447 h 503609"/>
                <a:gd name="connsiteX9" fmla="*/ 41269 w 578215"/>
                <a:gd name="connsiteY9" fmla="*/ 284497 h 503609"/>
                <a:gd name="connsiteX10" fmla="*/ 14282 w 578215"/>
                <a:gd name="connsiteY10" fmla="*/ 379747 h 503609"/>
                <a:gd name="connsiteX11" fmla="*/ 9519 w 578215"/>
                <a:gd name="connsiteY11" fmla="*/ 422610 h 503609"/>
                <a:gd name="connsiteX12" fmla="*/ 93657 w 578215"/>
                <a:gd name="connsiteY12" fmla="*/ 467060 h 503609"/>
                <a:gd name="connsiteX13" fmla="*/ 120644 w 578215"/>
                <a:gd name="connsiteY13" fmla="*/ 501985 h 503609"/>
                <a:gd name="connsiteX14" fmla="*/ 82544 w 578215"/>
                <a:gd name="connsiteY14" fmla="*/ 413085 h 503609"/>
                <a:gd name="connsiteX15" fmla="*/ 96832 w 578215"/>
                <a:gd name="connsiteY15" fmla="*/ 263860 h 503609"/>
                <a:gd name="connsiteX16" fmla="*/ 252407 w 578215"/>
                <a:gd name="connsiteY16" fmla="*/ 109872 h 503609"/>
                <a:gd name="connsiteX17" fmla="*/ 380994 w 578215"/>
                <a:gd name="connsiteY17" fmla="*/ 105110 h 503609"/>
                <a:gd name="connsiteX18" fmla="*/ 577844 w 578215"/>
                <a:gd name="connsiteY18" fmla="*/ 189247 h 50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8215" h="503609">
                  <a:moveTo>
                    <a:pt x="577844" y="189247"/>
                  </a:moveTo>
                  <a:cubicBezTo>
                    <a:pt x="586046" y="179722"/>
                    <a:pt x="455871" y="64364"/>
                    <a:pt x="430207" y="47960"/>
                  </a:cubicBezTo>
                  <a:cubicBezTo>
                    <a:pt x="404543" y="31556"/>
                    <a:pt x="450844" y="98759"/>
                    <a:pt x="423857" y="90822"/>
                  </a:cubicBezTo>
                  <a:cubicBezTo>
                    <a:pt x="396870" y="82885"/>
                    <a:pt x="298444" y="5362"/>
                    <a:pt x="268282" y="335"/>
                  </a:cubicBezTo>
                  <a:cubicBezTo>
                    <a:pt x="238120" y="-4692"/>
                    <a:pt x="269605" y="48225"/>
                    <a:pt x="242882" y="60660"/>
                  </a:cubicBezTo>
                  <a:cubicBezTo>
                    <a:pt x="216159" y="73095"/>
                    <a:pt x="125936" y="68862"/>
                    <a:pt x="107944" y="74947"/>
                  </a:cubicBezTo>
                  <a:cubicBezTo>
                    <a:pt x="89952" y="81032"/>
                    <a:pt x="135196" y="85795"/>
                    <a:pt x="134932" y="97172"/>
                  </a:cubicBezTo>
                  <a:cubicBezTo>
                    <a:pt x="134668" y="108549"/>
                    <a:pt x="128582" y="115164"/>
                    <a:pt x="106357" y="143210"/>
                  </a:cubicBezTo>
                  <a:cubicBezTo>
                    <a:pt x="84132" y="171256"/>
                    <a:pt x="12430" y="241899"/>
                    <a:pt x="1582" y="265447"/>
                  </a:cubicBezTo>
                  <a:cubicBezTo>
                    <a:pt x="-9266" y="288995"/>
                    <a:pt x="39152" y="265447"/>
                    <a:pt x="41269" y="284497"/>
                  </a:cubicBezTo>
                  <a:cubicBezTo>
                    <a:pt x="43386" y="303547"/>
                    <a:pt x="19574" y="356728"/>
                    <a:pt x="14282" y="379747"/>
                  </a:cubicBezTo>
                  <a:cubicBezTo>
                    <a:pt x="8990" y="402766"/>
                    <a:pt x="-3710" y="408058"/>
                    <a:pt x="9519" y="422610"/>
                  </a:cubicBezTo>
                  <a:cubicBezTo>
                    <a:pt x="22748" y="437162"/>
                    <a:pt x="75136" y="453831"/>
                    <a:pt x="93657" y="467060"/>
                  </a:cubicBezTo>
                  <a:cubicBezTo>
                    <a:pt x="112178" y="480289"/>
                    <a:pt x="122496" y="510981"/>
                    <a:pt x="120644" y="501985"/>
                  </a:cubicBezTo>
                  <a:cubicBezTo>
                    <a:pt x="118792" y="492989"/>
                    <a:pt x="86513" y="452773"/>
                    <a:pt x="82544" y="413085"/>
                  </a:cubicBezTo>
                  <a:cubicBezTo>
                    <a:pt x="78575" y="373398"/>
                    <a:pt x="68522" y="314395"/>
                    <a:pt x="96832" y="263860"/>
                  </a:cubicBezTo>
                  <a:cubicBezTo>
                    <a:pt x="125142" y="213325"/>
                    <a:pt x="205047" y="136330"/>
                    <a:pt x="252407" y="109872"/>
                  </a:cubicBezTo>
                  <a:cubicBezTo>
                    <a:pt x="299767" y="83414"/>
                    <a:pt x="327548" y="91087"/>
                    <a:pt x="380994" y="105110"/>
                  </a:cubicBezTo>
                  <a:cubicBezTo>
                    <a:pt x="434440" y="119133"/>
                    <a:pt x="569642" y="198772"/>
                    <a:pt x="577844" y="18924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: 図形 907">
              <a:extLst>
                <a:ext uri="{FF2B5EF4-FFF2-40B4-BE49-F238E27FC236}">
                  <a16:creationId xmlns:a16="http://schemas.microsoft.com/office/drawing/2014/main" id="{72B5277C-9970-4667-A1AC-B25359EBFB4E}"/>
                </a:ext>
              </a:extLst>
            </p:cNvPr>
            <p:cNvSpPr/>
            <p:nvPr/>
          </p:nvSpPr>
          <p:spPr>
            <a:xfrm>
              <a:off x="7781110" y="1223717"/>
              <a:ext cx="217060" cy="179652"/>
            </a:xfrm>
            <a:custGeom>
              <a:avLst/>
              <a:gdLst>
                <a:gd name="connsiteX0" fmla="*/ 194490 w 217060"/>
                <a:gd name="connsiteY0" fmla="*/ 246 h 179652"/>
                <a:gd name="connsiteX1" fmla="*/ 94478 w 217060"/>
                <a:gd name="connsiteY1" fmla="*/ 87558 h 179652"/>
                <a:gd name="connsiteX2" fmla="*/ 119878 w 217060"/>
                <a:gd name="connsiteY2" fmla="*/ 125658 h 179652"/>
                <a:gd name="connsiteX3" fmla="*/ 213540 w 217060"/>
                <a:gd name="connsiteY3" fmla="*/ 168521 h 179652"/>
                <a:gd name="connsiteX4" fmla="*/ 188140 w 217060"/>
                <a:gd name="connsiteY4" fmla="*/ 179633 h 179652"/>
                <a:gd name="connsiteX5" fmla="*/ 102415 w 217060"/>
                <a:gd name="connsiteY5" fmla="*/ 166933 h 179652"/>
                <a:gd name="connsiteX6" fmla="*/ 7165 w 217060"/>
                <a:gd name="connsiteY6" fmla="*/ 111371 h 179652"/>
                <a:gd name="connsiteX7" fmla="*/ 26215 w 217060"/>
                <a:gd name="connsiteY7" fmla="*/ 62158 h 179652"/>
                <a:gd name="connsiteX8" fmla="*/ 194490 w 217060"/>
                <a:gd name="connsiteY8" fmla="*/ 246 h 17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060" h="179652">
                  <a:moveTo>
                    <a:pt x="194490" y="246"/>
                  </a:moveTo>
                  <a:cubicBezTo>
                    <a:pt x="205867" y="4479"/>
                    <a:pt x="106913" y="66656"/>
                    <a:pt x="94478" y="87558"/>
                  </a:cubicBezTo>
                  <a:cubicBezTo>
                    <a:pt x="82043" y="108460"/>
                    <a:pt x="100034" y="112164"/>
                    <a:pt x="119878" y="125658"/>
                  </a:cubicBezTo>
                  <a:cubicBezTo>
                    <a:pt x="139722" y="139152"/>
                    <a:pt x="202163" y="159525"/>
                    <a:pt x="213540" y="168521"/>
                  </a:cubicBezTo>
                  <a:cubicBezTo>
                    <a:pt x="224917" y="177517"/>
                    <a:pt x="206661" y="179898"/>
                    <a:pt x="188140" y="179633"/>
                  </a:cubicBezTo>
                  <a:cubicBezTo>
                    <a:pt x="169619" y="179368"/>
                    <a:pt x="132577" y="178310"/>
                    <a:pt x="102415" y="166933"/>
                  </a:cubicBezTo>
                  <a:cubicBezTo>
                    <a:pt x="72253" y="155556"/>
                    <a:pt x="19865" y="128834"/>
                    <a:pt x="7165" y="111371"/>
                  </a:cubicBezTo>
                  <a:cubicBezTo>
                    <a:pt x="-5535" y="93909"/>
                    <a:pt x="-2625" y="76710"/>
                    <a:pt x="26215" y="62158"/>
                  </a:cubicBezTo>
                  <a:cubicBezTo>
                    <a:pt x="55055" y="47606"/>
                    <a:pt x="183113" y="-3987"/>
                    <a:pt x="194490" y="246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: 図形 908">
              <a:extLst>
                <a:ext uri="{FF2B5EF4-FFF2-40B4-BE49-F238E27FC236}">
                  <a16:creationId xmlns:a16="http://schemas.microsoft.com/office/drawing/2014/main" id="{6164E5ED-6595-4312-9F88-E0466FEFA580}"/>
                </a:ext>
              </a:extLst>
            </p:cNvPr>
            <p:cNvSpPr/>
            <p:nvPr/>
          </p:nvSpPr>
          <p:spPr>
            <a:xfrm>
              <a:off x="8427695" y="1203163"/>
              <a:ext cx="207496" cy="303507"/>
            </a:xfrm>
            <a:custGeom>
              <a:avLst/>
              <a:gdLst>
                <a:gd name="connsiteX0" fmla="*/ 343 w 207496"/>
                <a:gd name="connsiteY0" fmla="*/ 162 h 303507"/>
                <a:gd name="connsiteX1" fmla="*/ 136868 w 207496"/>
                <a:gd name="connsiteY1" fmla="*/ 103350 h 303507"/>
                <a:gd name="connsiteX2" fmla="*/ 176555 w 207496"/>
                <a:gd name="connsiteY2" fmla="*/ 168437 h 303507"/>
                <a:gd name="connsiteX3" fmla="*/ 198780 w 207496"/>
                <a:gd name="connsiteY3" fmla="*/ 303375 h 303507"/>
                <a:gd name="connsiteX4" fmla="*/ 206718 w 207496"/>
                <a:gd name="connsiteY4" fmla="*/ 192250 h 303507"/>
                <a:gd name="connsiteX5" fmla="*/ 181318 w 207496"/>
                <a:gd name="connsiteY5" fmla="*/ 128750 h 303507"/>
                <a:gd name="connsiteX6" fmla="*/ 343 w 207496"/>
                <a:gd name="connsiteY6" fmla="*/ 162 h 30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96" h="303507">
                  <a:moveTo>
                    <a:pt x="343" y="162"/>
                  </a:moveTo>
                  <a:cubicBezTo>
                    <a:pt x="-7065" y="-4071"/>
                    <a:pt x="107499" y="75304"/>
                    <a:pt x="136868" y="103350"/>
                  </a:cubicBezTo>
                  <a:cubicBezTo>
                    <a:pt x="166237" y="131396"/>
                    <a:pt x="166236" y="135100"/>
                    <a:pt x="176555" y="168437"/>
                  </a:cubicBezTo>
                  <a:cubicBezTo>
                    <a:pt x="186874" y="201774"/>
                    <a:pt x="193753" y="299406"/>
                    <a:pt x="198780" y="303375"/>
                  </a:cubicBezTo>
                  <a:cubicBezTo>
                    <a:pt x="203807" y="307344"/>
                    <a:pt x="209628" y="221354"/>
                    <a:pt x="206718" y="192250"/>
                  </a:cubicBezTo>
                  <a:cubicBezTo>
                    <a:pt x="203808" y="163146"/>
                    <a:pt x="210951" y="161823"/>
                    <a:pt x="181318" y="128750"/>
                  </a:cubicBezTo>
                  <a:cubicBezTo>
                    <a:pt x="151685" y="95677"/>
                    <a:pt x="7751" y="4395"/>
                    <a:pt x="343" y="162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: 図形 909">
              <a:extLst>
                <a:ext uri="{FF2B5EF4-FFF2-40B4-BE49-F238E27FC236}">
                  <a16:creationId xmlns:a16="http://schemas.microsoft.com/office/drawing/2014/main" id="{C3A7BCCD-3044-45F5-ADC6-088393048A99}"/>
                </a:ext>
              </a:extLst>
            </p:cNvPr>
            <p:cNvSpPr/>
            <p:nvPr/>
          </p:nvSpPr>
          <p:spPr>
            <a:xfrm>
              <a:off x="8470900" y="1382256"/>
              <a:ext cx="196901" cy="40085"/>
            </a:xfrm>
            <a:custGeom>
              <a:avLst/>
              <a:gdLst>
                <a:gd name="connsiteX0" fmla="*/ 0 w 196901"/>
                <a:gd name="connsiteY0" fmla="*/ 6807 h 40085"/>
                <a:gd name="connsiteX1" fmla="*/ 114300 w 196901"/>
                <a:gd name="connsiteY1" fmla="*/ 457 h 40085"/>
                <a:gd name="connsiteX2" fmla="*/ 104775 w 196901"/>
                <a:gd name="connsiteY2" fmla="*/ 17919 h 40085"/>
                <a:gd name="connsiteX3" fmla="*/ 196850 w 196901"/>
                <a:gd name="connsiteY3" fmla="*/ 38557 h 40085"/>
                <a:gd name="connsiteX4" fmla="*/ 90488 w 196901"/>
                <a:gd name="connsiteY4" fmla="*/ 38557 h 40085"/>
                <a:gd name="connsiteX5" fmla="*/ 0 w 196901"/>
                <a:gd name="connsiteY5" fmla="*/ 6807 h 4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01" h="40085">
                  <a:moveTo>
                    <a:pt x="0" y="6807"/>
                  </a:moveTo>
                  <a:cubicBezTo>
                    <a:pt x="48419" y="2706"/>
                    <a:pt x="96838" y="-1395"/>
                    <a:pt x="114300" y="457"/>
                  </a:cubicBezTo>
                  <a:cubicBezTo>
                    <a:pt x="131762" y="2309"/>
                    <a:pt x="91017" y="11569"/>
                    <a:pt x="104775" y="17919"/>
                  </a:cubicBezTo>
                  <a:cubicBezTo>
                    <a:pt x="118533" y="24269"/>
                    <a:pt x="199231" y="35117"/>
                    <a:pt x="196850" y="38557"/>
                  </a:cubicBezTo>
                  <a:cubicBezTo>
                    <a:pt x="194469" y="41997"/>
                    <a:pt x="90488" y="38557"/>
                    <a:pt x="90488" y="38557"/>
                  </a:cubicBezTo>
                  <a:lnTo>
                    <a:pt x="0" y="6807"/>
                  </a:ln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: 図形 910">
              <a:extLst>
                <a:ext uri="{FF2B5EF4-FFF2-40B4-BE49-F238E27FC236}">
                  <a16:creationId xmlns:a16="http://schemas.microsoft.com/office/drawing/2014/main" id="{99A1D69E-3E4F-46D7-83C3-A042CBBD860E}"/>
                </a:ext>
              </a:extLst>
            </p:cNvPr>
            <p:cNvSpPr/>
            <p:nvPr/>
          </p:nvSpPr>
          <p:spPr>
            <a:xfrm>
              <a:off x="8358017" y="1636304"/>
              <a:ext cx="311400" cy="131945"/>
            </a:xfrm>
            <a:custGeom>
              <a:avLst/>
              <a:gdLst>
                <a:gd name="connsiteX0" fmla="*/ 311321 w 311400"/>
                <a:gd name="connsiteY0" fmla="*/ 409 h 131945"/>
                <a:gd name="connsiteX1" fmla="*/ 274808 w 311400"/>
                <a:gd name="connsiteY1" fmla="*/ 116296 h 131945"/>
                <a:gd name="connsiteX2" fmla="*/ 176383 w 311400"/>
                <a:gd name="connsiteY2" fmla="*/ 130584 h 131945"/>
                <a:gd name="connsiteX3" fmla="*/ 171 w 311400"/>
                <a:gd name="connsiteY3" fmla="*/ 127409 h 131945"/>
                <a:gd name="connsiteX4" fmla="*/ 146221 w 311400"/>
                <a:gd name="connsiteY4" fmla="*/ 95659 h 131945"/>
                <a:gd name="connsiteX5" fmla="*/ 266871 w 311400"/>
                <a:gd name="connsiteY5" fmla="*/ 78196 h 131945"/>
                <a:gd name="connsiteX6" fmla="*/ 311321 w 311400"/>
                <a:gd name="connsiteY6" fmla="*/ 409 h 1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400" h="131945">
                  <a:moveTo>
                    <a:pt x="311321" y="409"/>
                  </a:moveTo>
                  <a:cubicBezTo>
                    <a:pt x="312644" y="6759"/>
                    <a:pt x="297298" y="94600"/>
                    <a:pt x="274808" y="116296"/>
                  </a:cubicBezTo>
                  <a:cubicBezTo>
                    <a:pt x="252318" y="137992"/>
                    <a:pt x="222156" y="128732"/>
                    <a:pt x="176383" y="130584"/>
                  </a:cubicBezTo>
                  <a:cubicBezTo>
                    <a:pt x="130610" y="132436"/>
                    <a:pt x="5198" y="133230"/>
                    <a:pt x="171" y="127409"/>
                  </a:cubicBezTo>
                  <a:cubicBezTo>
                    <a:pt x="-4856" y="121588"/>
                    <a:pt x="101771" y="103861"/>
                    <a:pt x="146221" y="95659"/>
                  </a:cubicBezTo>
                  <a:cubicBezTo>
                    <a:pt x="190671" y="87457"/>
                    <a:pt x="241471" y="93013"/>
                    <a:pt x="266871" y="78196"/>
                  </a:cubicBezTo>
                  <a:cubicBezTo>
                    <a:pt x="292271" y="63379"/>
                    <a:pt x="309998" y="-5941"/>
                    <a:pt x="311321" y="409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: 図形 911">
              <a:extLst>
                <a:ext uri="{FF2B5EF4-FFF2-40B4-BE49-F238E27FC236}">
                  <a16:creationId xmlns:a16="http://schemas.microsoft.com/office/drawing/2014/main" id="{9611C0B9-6A94-48F4-B23C-0BE4F540DFAE}"/>
                </a:ext>
              </a:extLst>
            </p:cNvPr>
            <p:cNvSpPr/>
            <p:nvPr/>
          </p:nvSpPr>
          <p:spPr>
            <a:xfrm>
              <a:off x="8616568" y="1733457"/>
              <a:ext cx="273552" cy="92651"/>
            </a:xfrm>
            <a:custGeom>
              <a:avLst/>
              <a:gdLst>
                <a:gd name="connsiteX0" fmla="*/ 6732 w 273552"/>
                <a:gd name="connsiteY0" fmla="*/ 93 h 92651"/>
                <a:gd name="connsiteX1" fmla="*/ 170245 w 273552"/>
                <a:gd name="connsiteY1" fmla="*/ 27081 h 92651"/>
                <a:gd name="connsiteX2" fmla="*/ 273432 w 273552"/>
                <a:gd name="connsiteY2" fmla="*/ 92168 h 92651"/>
                <a:gd name="connsiteX3" fmla="*/ 187707 w 273552"/>
                <a:gd name="connsiteY3" fmla="*/ 55656 h 92651"/>
                <a:gd name="connsiteX4" fmla="*/ 44832 w 273552"/>
                <a:gd name="connsiteY4" fmla="*/ 35018 h 92651"/>
                <a:gd name="connsiteX5" fmla="*/ 6732 w 273552"/>
                <a:gd name="connsiteY5" fmla="*/ 93 h 9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552" h="92651">
                  <a:moveTo>
                    <a:pt x="6732" y="93"/>
                  </a:moveTo>
                  <a:cubicBezTo>
                    <a:pt x="27634" y="-1230"/>
                    <a:pt x="125795" y="11735"/>
                    <a:pt x="170245" y="27081"/>
                  </a:cubicBezTo>
                  <a:cubicBezTo>
                    <a:pt x="214695" y="42427"/>
                    <a:pt x="270522" y="87406"/>
                    <a:pt x="273432" y="92168"/>
                  </a:cubicBezTo>
                  <a:cubicBezTo>
                    <a:pt x="276342" y="96930"/>
                    <a:pt x="225807" y="65181"/>
                    <a:pt x="187707" y="55656"/>
                  </a:cubicBezTo>
                  <a:cubicBezTo>
                    <a:pt x="149607" y="46131"/>
                    <a:pt x="71820" y="42691"/>
                    <a:pt x="44832" y="35018"/>
                  </a:cubicBezTo>
                  <a:cubicBezTo>
                    <a:pt x="17845" y="27345"/>
                    <a:pt x="-14170" y="1416"/>
                    <a:pt x="6732" y="93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: 図形 912">
              <a:extLst>
                <a:ext uri="{FF2B5EF4-FFF2-40B4-BE49-F238E27FC236}">
                  <a16:creationId xmlns:a16="http://schemas.microsoft.com/office/drawing/2014/main" id="{B4D898E3-5A2E-47F4-B3B0-D89ACB0AE230}"/>
                </a:ext>
              </a:extLst>
            </p:cNvPr>
            <p:cNvSpPr/>
            <p:nvPr/>
          </p:nvSpPr>
          <p:spPr>
            <a:xfrm>
              <a:off x="8741645" y="1824503"/>
              <a:ext cx="168166" cy="368232"/>
            </a:xfrm>
            <a:custGeom>
              <a:avLst/>
              <a:gdLst>
                <a:gd name="connsiteX0" fmla="*/ 97555 w 168166"/>
                <a:gd name="connsiteY0" fmla="*/ 4297 h 368232"/>
                <a:gd name="connsiteX1" fmla="*/ 13418 w 168166"/>
                <a:gd name="connsiteY1" fmla="*/ 115422 h 368232"/>
                <a:gd name="connsiteX2" fmla="*/ 2305 w 168166"/>
                <a:gd name="connsiteY2" fmla="*/ 190035 h 368232"/>
                <a:gd name="connsiteX3" fmla="*/ 35643 w 168166"/>
                <a:gd name="connsiteY3" fmla="*/ 278935 h 368232"/>
                <a:gd name="connsiteX4" fmla="*/ 167405 w 168166"/>
                <a:gd name="connsiteY4" fmla="*/ 367835 h 368232"/>
                <a:gd name="connsiteX5" fmla="*/ 88030 w 168166"/>
                <a:gd name="connsiteY5" fmla="*/ 242422 h 368232"/>
                <a:gd name="connsiteX6" fmla="*/ 51518 w 168166"/>
                <a:gd name="connsiteY6" fmla="*/ 121772 h 368232"/>
                <a:gd name="connsiteX7" fmla="*/ 142005 w 168166"/>
                <a:gd name="connsiteY7" fmla="*/ 31285 h 368232"/>
                <a:gd name="connsiteX8" fmla="*/ 97555 w 168166"/>
                <a:gd name="connsiteY8" fmla="*/ 4297 h 36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166" h="368232">
                  <a:moveTo>
                    <a:pt x="97555" y="4297"/>
                  </a:moveTo>
                  <a:cubicBezTo>
                    <a:pt x="76124" y="18320"/>
                    <a:pt x="29293" y="84466"/>
                    <a:pt x="13418" y="115422"/>
                  </a:cubicBezTo>
                  <a:cubicBezTo>
                    <a:pt x="-2457" y="146378"/>
                    <a:pt x="-1399" y="162783"/>
                    <a:pt x="2305" y="190035"/>
                  </a:cubicBezTo>
                  <a:cubicBezTo>
                    <a:pt x="6009" y="217287"/>
                    <a:pt x="8126" y="249302"/>
                    <a:pt x="35643" y="278935"/>
                  </a:cubicBezTo>
                  <a:cubicBezTo>
                    <a:pt x="63160" y="308568"/>
                    <a:pt x="158674" y="373921"/>
                    <a:pt x="167405" y="367835"/>
                  </a:cubicBezTo>
                  <a:cubicBezTo>
                    <a:pt x="176136" y="361749"/>
                    <a:pt x="107344" y="283432"/>
                    <a:pt x="88030" y="242422"/>
                  </a:cubicBezTo>
                  <a:cubicBezTo>
                    <a:pt x="68716" y="201412"/>
                    <a:pt x="42522" y="156961"/>
                    <a:pt x="51518" y="121772"/>
                  </a:cubicBezTo>
                  <a:cubicBezTo>
                    <a:pt x="60514" y="86583"/>
                    <a:pt x="130099" y="49012"/>
                    <a:pt x="142005" y="31285"/>
                  </a:cubicBezTo>
                  <a:cubicBezTo>
                    <a:pt x="153911" y="13558"/>
                    <a:pt x="118986" y="-9726"/>
                    <a:pt x="97555" y="429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: 図形 913">
              <a:extLst>
                <a:ext uri="{FF2B5EF4-FFF2-40B4-BE49-F238E27FC236}">
                  <a16:creationId xmlns:a16="http://schemas.microsoft.com/office/drawing/2014/main" id="{62E0607F-64AD-49E4-9B55-C14B3D3018B1}"/>
                </a:ext>
              </a:extLst>
            </p:cNvPr>
            <p:cNvSpPr/>
            <p:nvPr/>
          </p:nvSpPr>
          <p:spPr>
            <a:xfrm>
              <a:off x="8874855" y="1450466"/>
              <a:ext cx="467698" cy="411323"/>
            </a:xfrm>
            <a:custGeom>
              <a:avLst/>
              <a:gdLst>
                <a:gd name="connsiteX0" fmla="*/ 92933 w 467698"/>
                <a:gd name="connsiteY0" fmla="*/ 2097 h 411323"/>
                <a:gd name="connsiteX1" fmla="*/ 275495 w 467698"/>
                <a:gd name="connsiteY1" fmla="*/ 52897 h 411323"/>
                <a:gd name="connsiteX2" fmla="*/ 261208 w 467698"/>
                <a:gd name="connsiteY2" fmla="*/ 86234 h 411323"/>
                <a:gd name="connsiteX3" fmla="*/ 338995 w 467698"/>
                <a:gd name="connsiteY3" fmla="*/ 119572 h 411323"/>
                <a:gd name="connsiteX4" fmla="*/ 405670 w 467698"/>
                <a:gd name="connsiteY4" fmla="*/ 167197 h 411323"/>
                <a:gd name="connsiteX5" fmla="*/ 391383 w 467698"/>
                <a:gd name="connsiteY5" fmla="*/ 183072 h 411323"/>
                <a:gd name="connsiteX6" fmla="*/ 418370 w 467698"/>
                <a:gd name="connsiteY6" fmla="*/ 291022 h 411323"/>
                <a:gd name="connsiteX7" fmla="*/ 467583 w 467698"/>
                <a:gd name="connsiteY7" fmla="*/ 408497 h 411323"/>
                <a:gd name="connsiteX8" fmla="*/ 431070 w 467698"/>
                <a:gd name="connsiteY8" fmla="*/ 376747 h 411323"/>
                <a:gd name="connsiteX9" fmla="*/ 400908 w 467698"/>
                <a:gd name="connsiteY9" fmla="*/ 398972 h 411323"/>
                <a:gd name="connsiteX10" fmla="*/ 389795 w 467698"/>
                <a:gd name="connsiteY10" fmla="*/ 275147 h 411323"/>
                <a:gd name="connsiteX11" fmla="*/ 246920 w 467698"/>
                <a:gd name="connsiteY11" fmla="*/ 106872 h 411323"/>
                <a:gd name="connsiteX12" fmla="*/ 5620 w 467698"/>
                <a:gd name="connsiteY12" fmla="*/ 17972 h 411323"/>
                <a:gd name="connsiteX13" fmla="*/ 92933 w 467698"/>
                <a:gd name="connsiteY13" fmla="*/ 2097 h 41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7698" h="411323">
                  <a:moveTo>
                    <a:pt x="92933" y="2097"/>
                  </a:moveTo>
                  <a:cubicBezTo>
                    <a:pt x="137912" y="7918"/>
                    <a:pt x="247449" y="38874"/>
                    <a:pt x="275495" y="52897"/>
                  </a:cubicBezTo>
                  <a:cubicBezTo>
                    <a:pt x="303541" y="66920"/>
                    <a:pt x="250625" y="75122"/>
                    <a:pt x="261208" y="86234"/>
                  </a:cubicBezTo>
                  <a:cubicBezTo>
                    <a:pt x="271791" y="97346"/>
                    <a:pt x="314918" y="106078"/>
                    <a:pt x="338995" y="119572"/>
                  </a:cubicBezTo>
                  <a:cubicBezTo>
                    <a:pt x="363072" y="133066"/>
                    <a:pt x="396939" y="156614"/>
                    <a:pt x="405670" y="167197"/>
                  </a:cubicBezTo>
                  <a:cubicBezTo>
                    <a:pt x="414401" y="177780"/>
                    <a:pt x="389266" y="162435"/>
                    <a:pt x="391383" y="183072"/>
                  </a:cubicBezTo>
                  <a:cubicBezTo>
                    <a:pt x="393500" y="203709"/>
                    <a:pt x="405670" y="253451"/>
                    <a:pt x="418370" y="291022"/>
                  </a:cubicBezTo>
                  <a:cubicBezTo>
                    <a:pt x="431070" y="328593"/>
                    <a:pt x="465466" y="394210"/>
                    <a:pt x="467583" y="408497"/>
                  </a:cubicBezTo>
                  <a:cubicBezTo>
                    <a:pt x="469700" y="422785"/>
                    <a:pt x="442182" y="378334"/>
                    <a:pt x="431070" y="376747"/>
                  </a:cubicBezTo>
                  <a:cubicBezTo>
                    <a:pt x="419958" y="375160"/>
                    <a:pt x="407787" y="415905"/>
                    <a:pt x="400908" y="398972"/>
                  </a:cubicBezTo>
                  <a:cubicBezTo>
                    <a:pt x="394029" y="382039"/>
                    <a:pt x="415460" y="323830"/>
                    <a:pt x="389795" y="275147"/>
                  </a:cubicBezTo>
                  <a:cubicBezTo>
                    <a:pt x="364130" y="226464"/>
                    <a:pt x="310949" y="149734"/>
                    <a:pt x="246920" y="106872"/>
                  </a:cubicBezTo>
                  <a:cubicBezTo>
                    <a:pt x="182891" y="64010"/>
                    <a:pt x="31284" y="33053"/>
                    <a:pt x="5620" y="17972"/>
                  </a:cubicBezTo>
                  <a:cubicBezTo>
                    <a:pt x="-20044" y="2891"/>
                    <a:pt x="47954" y="-3724"/>
                    <a:pt x="92933" y="209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: 図形 914">
              <a:extLst>
                <a:ext uri="{FF2B5EF4-FFF2-40B4-BE49-F238E27FC236}">
                  <a16:creationId xmlns:a16="http://schemas.microsoft.com/office/drawing/2014/main" id="{EDD7BFF2-B1A8-4FA7-A5EE-ED7DA634D22E}"/>
                </a:ext>
              </a:extLst>
            </p:cNvPr>
            <p:cNvSpPr/>
            <p:nvPr/>
          </p:nvSpPr>
          <p:spPr>
            <a:xfrm>
              <a:off x="9090025" y="2016380"/>
              <a:ext cx="428916" cy="667983"/>
            </a:xfrm>
            <a:custGeom>
              <a:avLst/>
              <a:gdLst>
                <a:gd name="connsiteX0" fmla="*/ 0 w 428916"/>
                <a:gd name="connsiteY0" fmla="*/ 1333 h 667983"/>
                <a:gd name="connsiteX1" fmla="*/ 138113 w 428916"/>
                <a:gd name="connsiteY1" fmla="*/ 45783 h 667983"/>
                <a:gd name="connsiteX2" fmla="*/ 212725 w 428916"/>
                <a:gd name="connsiteY2" fmla="*/ 44195 h 667983"/>
                <a:gd name="connsiteX3" fmla="*/ 168275 w 428916"/>
                <a:gd name="connsiteY3" fmla="*/ 72770 h 667983"/>
                <a:gd name="connsiteX4" fmla="*/ 276225 w 428916"/>
                <a:gd name="connsiteY4" fmla="*/ 121983 h 667983"/>
                <a:gd name="connsiteX5" fmla="*/ 322263 w 428916"/>
                <a:gd name="connsiteY5" fmla="*/ 137858 h 667983"/>
                <a:gd name="connsiteX6" fmla="*/ 309563 w 428916"/>
                <a:gd name="connsiteY6" fmla="*/ 174370 h 667983"/>
                <a:gd name="connsiteX7" fmla="*/ 341313 w 428916"/>
                <a:gd name="connsiteY7" fmla="*/ 237870 h 667983"/>
                <a:gd name="connsiteX8" fmla="*/ 428625 w 428916"/>
                <a:gd name="connsiteY8" fmla="*/ 434720 h 667983"/>
                <a:gd name="connsiteX9" fmla="*/ 369888 w 428916"/>
                <a:gd name="connsiteY9" fmla="*/ 391858 h 667983"/>
                <a:gd name="connsiteX10" fmla="*/ 377825 w 428916"/>
                <a:gd name="connsiteY10" fmla="*/ 628395 h 667983"/>
                <a:gd name="connsiteX11" fmla="*/ 344488 w 428916"/>
                <a:gd name="connsiteY11" fmla="*/ 660145 h 667983"/>
                <a:gd name="connsiteX12" fmla="*/ 338138 w 428916"/>
                <a:gd name="connsiteY12" fmla="*/ 545845 h 667983"/>
                <a:gd name="connsiteX13" fmla="*/ 274638 w 428916"/>
                <a:gd name="connsiteY13" fmla="*/ 234695 h 667983"/>
                <a:gd name="connsiteX14" fmla="*/ 139700 w 428916"/>
                <a:gd name="connsiteY14" fmla="*/ 104520 h 667983"/>
                <a:gd name="connsiteX15" fmla="*/ 0 w 428916"/>
                <a:gd name="connsiteY15" fmla="*/ 1333 h 66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8916" h="667983">
                  <a:moveTo>
                    <a:pt x="0" y="1333"/>
                  </a:moveTo>
                  <a:cubicBezTo>
                    <a:pt x="-264" y="-8456"/>
                    <a:pt x="102659" y="38639"/>
                    <a:pt x="138113" y="45783"/>
                  </a:cubicBezTo>
                  <a:cubicBezTo>
                    <a:pt x="173567" y="52927"/>
                    <a:pt x="207698" y="39697"/>
                    <a:pt x="212725" y="44195"/>
                  </a:cubicBezTo>
                  <a:cubicBezTo>
                    <a:pt x="217752" y="48693"/>
                    <a:pt x="157692" y="59805"/>
                    <a:pt x="168275" y="72770"/>
                  </a:cubicBezTo>
                  <a:cubicBezTo>
                    <a:pt x="178858" y="85735"/>
                    <a:pt x="250560" y="111135"/>
                    <a:pt x="276225" y="121983"/>
                  </a:cubicBezTo>
                  <a:cubicBezTo>
                    <a:pt x="301890" y="132831"/>
                    <a:pt x="316707" y="129127"/>
                    <a:pt x="322263" y="137858"/>
                  </a:cubicBezTo>
                  <a:cubicBezTo>
                    <a:pt x="327819" y="146589"/>
                    <a:pt x="306388" y="157701"/>
                    <a:pt x="309563" y="174370"/>
                  </a:cubicBezTo>
                  <a:cubicBezTo>
                    <a:pt x="312738" y="191039"/>
                    <a:pt x="321469" y="194478"/>
                    <a:pt x="341313" y="237870"/>
                  </a:cubicBezTo>
                  <a:cubicBezTo>
                    <a:pt x="361157" y="281262"/>
                    <a:pt x="423863" y="409055"/>
                    <a:pt x="428625" y="434720"/>
                  </a:cubicBezTo>
                  <a:cubicBezTo>
                    <a:pt x="433387" y="460385"/>
                    <a:pt x="378355" y="359579"/>
                    <a:pt x="369888" y="391858"/>
                  </a:cubicBezTo>
                  <a:cubicBezTo>
                    <a:pt x="361421" y="424137"/>
                    <a:pt x="382058" y="583681"/>
                    <a:pt x="377825" y="628395"/>
                  </a:cubicBezTo>
                  <a:cubicBezTo>
                    <a:pt x="373592" y="673109"/>
                    <a:pt x="351102" y="673903"/>
                    <a:pt x="344488" y="660145"/>
                  </a:cubicBezTo>
                  <a:cubicBezTo>
                    <a:pt x="337874" y="646387"/>
                    <a:pt x="349780" y="616753"/>
                    <a:pt x="338138" y="545845"/>
                  </a:cubicBezTo>
                  <a:cubicBezTo>
                    <a:pt x="326496" y="474937"/>
                    <a:pt x="307711" y="308249"/>
                    <a:pt x="274638" y="234695"/>
                  </a:cubicBezTo>
                  <a:cubicBezTo>
                    <a:pt x="241565" y="161141"/>
                    <a:pt x="186796" y="142091"/>
                    <a:pt x="139700" y="104520"/>
                  </a:cubicBezTo>
                  <a:cubicBezTo>
                    <a:pt x="92604" y="66949"/>
                    <a:pt x="264" y="11122"/>
                    <a:pt x="0" y="1333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: 図形 915">
              <a:extLst>
                <a:ext uri="{FF2B5EF4-FFF2-40B4-BE49-F238E27FC236}">
                  <a16:creationId xmlns:a16="http://schemas.microsoft.com/office/drawing/2014/main" id="{9DBC7A7E-CAA1-4948-894B-09D39B36DC54}"/>
                </a:ext>
              </a:extLst>
            </p:cNvPr>
            <p:cNvSpPr/>
            <p:nvPr/>
          </p:nvSpPr>
          <p:spPr>
            <a:xfrm>
              <a:off x="9032875" y="2249488"/>
              <a:ext cx="276822" cy="724245"/>
            </a:xfrm>
            <a:custGeom>
              <a:avLst/>
              <a:gdLst>
                <a:gd name="connsiteX0" fmla="*/ 0 w 276822"/>
                <a:gd name="connsiteY0" fmla="*/ 0 h 724245"/>
                <a:gd name="connsiteX1" fmla="*/ 201613 w 276822"/>
                <a:gd name="connsiteY1" fmla="*/ 119062 h 724245"/>
                <a:gd name="connsiteX2" fmla="*/ 242888 w 276822"/>
                <a:gd name="connsiteY2" fmla="*/ 236537 h 724245"/>
                <a:gd name="connsiteX3" fmla="*/ 273050 w 276822"/>
                <a:gd name="connsiteY3" fmla="*/ 652462 h 724245"/>
                <a:gd name="connsiteX4" fmla="*/ 271463 w 276822"/>
                <a:gd name="connsiteY4" fmla="*/ 715962 h 724245"/>
                <a:gd name="connsiteX5" fmla="*/ 228600 w 276822"/>
                <a:gd name="connsiteY5" fmla="*/ 558800 h 724245"/>
                <a:gd name="connsiteX6" fmla="*/ 171450 w 276822"/>
                <a:gd name="connsiteY6" fmla="*/ 219075 h 724245"/>
                <a:gd name="connsiteX7" fmla="*/ 96838 w 276822"/>
                <a:gd name="connsiteY7" fmla="*/ 131762 h 724245"/>
                <a:gd name="connsiteX8" fmla="*/ 0 w 276822"/>
                <a:gd name="connsiteY8" fmla="*/ 0 h 72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22" h="724245">
                  <a:moveTo>
                    <a:pt x="0" y="0"/>
                  </a:moveTo>
                  <a:cubicBezTo>
                    <a:pt x="80566" y="39819"/>
                    <a:pt x="161132" y="79639"/>
                    <a:pt x="201613" y="119062"/>
                  </a:cubicBezTo>
                  <a:cubicBezTo>
                    <a:pt x="242094" y="158485"/>
                    <a:pt x="230982" y="147637"/>
                    <a:pt x="242888" y="236537"/>
                  </a:cubicBezTo>
                  <a:cubicBezTo>
                    <a:pt x="254794" y="325437"/>
                    <a:pt x="268288" y="572558"/>
                    <a:pt x="273050" y="652462"/>
                  </a:cubicBezTo>
                  <a:cubicBezTo>
                    <a:pt x="277812" y="732366"/>
                    <a:pt x="278871" y="731572"/>
                    <a:pt x="271463" y="715962"/>
                  </a:cubicBezTo>
                  <a:cubicBezTo>
                    <a:pt x="264055" y="700352"/>
                    <a:pt x="245269" y="641614"/>
                    <a:pt x="228600" y="558800"/>
                  </a:cubicBezTo>
                  <a:cubicBezTo>
                    <a:pt x="211931" y="475986"/>
                    <a:pt x="193410" y="290248"/>
                    <a:pt x="171450" y="219075"/>
                  </a:cubicBezTo>
                  <a:cubicBezTo>
                    <a:pt x="149490" y="147902"/>
                    <a:pt x="124884" y="164306"/>
                    <a:pt x="96838" y="131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: 図形 916">
              <a:extLst>
                <a:ext uri="{FF2B5EF4-FFF2-40B4-BE49-F238E27FC236}">
                  <a16:creationId xmlns:a16="http://schemas.microsoft.com/office/drawing/2014/main" id="{E54E0838-A24F-42D1-BD81-120BA97DA205}"/>
                </a:ext>
              </a:extLst>
            </p:cNvPr>
            <p:cNvSpPr/>
            <p:nvPr/>
          </p:nvSpPr>
          <p:spPr>
            <a:xfrm>
              <a:off x="9390893" y="2707335"/>
              <a:ext cx="354020" cy="467733"/>
            </a:xfrm>
            <a:custGeom>
              <a:avLst/>
              <a:gdLst>
                <a:gd name="connsiteX0" fmla="*/ 73782 w 354020"/>
                <a:gd name="connsiteY0" fmla="*/ 186678 h 467733"/>
                <a:gd name="connsiteX1" fmla="*/ 186495 w 354020"/>
                <a:gd name="connsiteY1" fmla="*/ 4115 h 467733"/>
                <a:gd name="connsiteX2" fmla="*/ 161095 w 354020"/>
                <a:gd name="connsiteY2" fmla="*/ 69203 h 467733"/>
                <a:gd name="connsiteX3" fmla="*/ 149982 w 354020"/>
                <a:gd name="connsiteY3" fmla="*/ 181915 h 467733"/>
                <a:gd name="connsiteX4" fmla="*/ 189670 w 354020"/>
                <a:gd name="connsiteY4" fmla="*/ 124765 h 467733"/>
                <a:gd name="connsiteX5" fmla="*/ 259520 w 354020"/>
                <a:gd name="connsiteY5" fmla="*/ 93015 h 467733"/>
                <a:gd name="connsiteX6" fmla="*/ 203957 w 354020"/>
                <a:gd name="connsiteY6" fmla="*/ 191440 h 467733"/>
                <a:gd name="connsiteX7" fmla="*/ 332545 w 354020"/>
                <a:gd name="connsiteY7" fmla="*/ 150165 h 467733"/>
                <a:gd name="connsiteX8" fmla="*/ 224595 w 354020"/>
                <a:gd name="connsiteY8" fmla="*/ 227953 h 467733"/>
                <a:gd name="connsiteX9" fmla="*/ 237295 w 354020"/>
                <a:gd name="connsiteY9" fmla="*/ 243828 h 467733"/>
                <a:gd name="connsiteX10" fmla="*/ 351595 w 354020"/>
                <a:gd name="connsiteY10" fmla="*/ 264465 h 467733"/>
                <a:gd name="connsiteX11" fmla="*/ 307145 w 354020"/>
                <a:gd name="connsiteY11" fmla="*/ 280340 h 467733"/>
                <a:gd name="connsiteX12" fmla="*/ 211895 w 354020"/>
                <a:gd name="connsiteY12" fmla="*/ 302565 h 467733"/>
                <a:gd name="connsiteX13" fmla="*/ 261107 w 354020"/>
                <a:gd name="connsiteY13" fmla="*/ 315265 h 467733"/>
                <a:gd name="connsiteX14" fmla="*/ 270632 w 354020"/>
                <a:gd name="connsiteY14" fmla="*/ 374003 h 467733"/>
                <a:gd name="connsiteX15" fmla="*/ 188082 w 354020"/>
                <a:gd name="connsiteY15" fmla="*/ 370828 h 467733"/>
                <a:gd name="connsiteX16" fmla="*/ 183320 w 354020"/>
                <a:gd name="connsiteY16" fmla="*/ 378765 h 467733"/>
                <a:gd name="connsiteX17" fmla="*/ 202370 w 354020"/>
                <a:gd name="connsiteY17" fmla="*/ 442265 h 467733"/>
                <a:gd name="connsiteX18" fmla="*/ 110295 w 354020"/>
                <a:gd name="connsiteY18" fmla="*/ 393053 h 467733"/>
                <a:gd name="connsiteX19" fmla="*/ 116645 w 354020"/>
                <a:gd name="connsiteY19" fmla="*/ 467665 h 467733"/>
                <a:gd name="connsiteX20" fmla="*/ 56320 w 354020"/>
                <a:gd name="connsiteY20" fmla="*/ 407340 h 467733"/>
                <a:gd name="connsiteX21" fmla="*/ 48382 w 354020"/>
                <a:gd name="connsiteY21" fmla="*/ 456553 h 467733"/>
                <a:gd name="connsiteX22" fmla="*/ 757 w 354020"/>
                <a:gd name="connsiteY22" fmla="*/ 358128 h 467733"/>
                <a:gd name="connsiteX23" fmla="*/ 91245 w 354020"/>
                <a:gd name="connsiteY23" fmla="*/ 354953 h 467733"/>
                <a:gd name="connsiteX24" fmla="*/ 151570 w 354020"/>
                <a:gd name="connsiteY24" fmla="*/ 321615 h 467733"/>
                <a:gd name="connsiteX25" fmla="*/ 167445 w 354020"/>
                <a:gd name="connsiteY25" fmla="*/ 202553 h 467733"/>
                <a:gd name="connsiteX26" fmla="*/ 73782 w 354020"/>
                <a:gd name="connsiteY26" fmla="*/ 186678 h 4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020" h="467733">
                  <a:moveTo>
                    <a:pt x="73782" y="186678"/>
                  </a:moveTo>
                  <a:cubicBezTo>
                    <a:pt x="76957" y="153605"/>
                    <a:pt x="171943" y="23694"/>
                    <a:pt x="186495" y="4115"/>
                  </a:cubicBezTo>
                  <a:cubicBezTo>
                    <a:pt x="201047" y="-15464"/>
                    <a:pt x="167180" y="39570"/>
                    <a:pt x="161095" y="69203"/>
                  </a:cubicBezTo>
                  <a:cubicBezTo>
                    <a:pt x="155010" y="98836"/>
                    <a:pt x="145220" y="172655"/>
                    <a:pt x="149982" y="181915"/>
                  </a:cubicBezTo>
                  <a:cubicBezTo>
                    <a:pt x="154744" y="191175"/>
                    <a:pt x="171414" y="139582"/>
                    <a:pt x="189670" y="124765"/>
                  </a:cubicBezTo>
                  <a:cubicBezTo>
                    <a:pt x="207926" y="109948"/>
                    <a:pt x="257139" y="81902"/>
                    <a:pt x="259520" y="93015"/>
                  </a:cubicBezTo>
                  <a:cubicBezTo>
                    <a:pt x="261901" y="104127"/>
                    <a:pt x="191786" y="181915"/>
                    <a:pt x="203957" y="191440"/>
                  </a:cubicBezTo>
                  <a:cubicBezTo>
                    <a:pt x="216128" y="200965"/>
                    <a:pt x="329105" y="144080"/>
                    <a:pt x="332545" y="150165"/>
                  </a:cubicBezTo>
                  <a:cubicBezTo>
                    <a:pt x="335985" y="156250"/>
                    <a:pt x="240470" y="212343"/>
                    <a:pt x="224595" y="227953"/>
                  </a:cubicBezTo>
                  <a:cubicBezTo>
                    <a:pt x="208720" y="243563"/>
                    <a:pt x="216128" y="237743"/>
                    <a:pt x="237295" y="243828"/>
                  </a:cubicBezTo>
                  <a:cubicBezTo>
                    <a:pt x="258462" y="249913"/>
                    <a:pt x="339953" y="258380"/>
                    <a:pt x="351595" y="264465"/>
                  </a:cubicBezTo>
                  <a:cubicBezTo>
                    <a:pt x="363237" y="270550"/>
                    <a:pt x="330428" y="273990"/>
                    <a:pt x="307145" y="280340"/>
                  </a:cubicBezTo>
                  <a:cubicBezTo>
                    <a:pt x="283862" y="286690"/>
                    <a:pt x="219568" y="296744"/>
                    <a:pt x="211895" y="302565"/>
                  </a:cubicBezTo>
                  <a:cubicBezTo>
                    <a:pt x="204222" y="308386"/>
                    <a:pt x="251318" y="303359"/>
                    <a:pt x="261107" y="315265"/>
                  </a:cubicBezTo>
                  <a:cubicBezTo>
                    <a:pt x="270896" y="327171"/>
                    <a:pt x="282803" y="364743"/>
                    <a:pt x="270632" y="374003"/>
                  </a:cubicBezTo>
                  <a:cubicBezTo>
                    <a:pt x="258461" y="383263"/>
                    <a:pt x="202634" y="370034"/>
                    <a:pt x="188082" y="370828"/>
                  </a:cubicBezTo>
                  <a:cubicBezTo>
                    <a:pt x="173530" y="371622"/>
                    <a:pt x="180939" y="366859"/>
                    <a:pt x="183320" y="378765"/>
                  </a:cubicBezTo>
                  <a:cubicBezTo>
                    <a:pt x="185701" y="390671"/>
                    <a:pt x="214541" y="439884"/>
                    <a:pt x="202370" y="442265"/>
                  </a:cubicBezTo>
                  <a:cubicBezTo>
                    <a:pt x="190199" y="444646"/>
                    <a:pt x="124582" y="388820"/>
                    <a:pt x="110295" y="393053"/>
                  </a:cubicBezTo>
                  <a:cubicBezTo>
                    <a:pt x="96008" y="397286"/>
                    <a:pt x="125641" y="465284"/>
                    <a:pt x="116645" y="467665"/>
                  </a:cubicBezTo>
                  <a:cubicBezTo>
                    <a:pt x="107649" y="470046"/>
                    <a:pt x="67697" y="409192"/>
                    <a:pt x="56320" y="407340"/>
                  </a:cubicBezTo>
                  <a:cubicBezTo>
                    <a:pt x="44943" y="405488"/>
                    <a:pt x="57642" y="464755"/>
                    <a:pt x="48382" y="456553"/>
                  </a:cubicBezTo>
                  <a:cubicBezTo>
                    <a:pt x="39121" y="448351"/>
                    <a:pt x="-6387" y="375061"/>
                    <a:pt x="757" y="358128"/>
                  </a:cubicBezTo>
                  <a:cubicBezTo>
                    <a:pt x="7901" y="341195"/>
                    <a:pt x="66109" y="361039"/>
                    <a:pt x="91245" y="354953"/>
                  </a:cubicBezTo>
                  <a:cubicBezTo>
                    <a:pt x="116381" y="348868"/>
                    <a:pt x="138870" y="347015"/>
                    <a:pt x="151570" y="321615"/>
                  </a:cubicBezTo>
                  <a:cubicBezTo>
                    <a:pt x="164270" y="296215"/>
                    <a:pt x="176706" y="225307"/>
                    <a:pt x="167445" y="202553"/>
                  </a:cubicBezTo>
                  <a:cubicBezTo>
                    <a:pt x="158184" y="179799"/>
                    <a:pt x="70607" y="219751"/>
                    <a:pt x="73782" y="186678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: 図形 917">
              <a:extLst>
                <a:ext uri="{FF2B5EF4-FFF2-40B4-BE49-F238E27FC236}">
                  <a16:creationId xmlns:a16="http://schemas.microsoft.com/office/drawing/2014/main" id="{47F51E43-F6B0-4AE1-8215-88DBAC958221}"/>
                </a:ext>
              </a:extLst>
            </p:cNvPr>
            <p:cNvSpPr/>
            <p:nvPr/>
          </p:nvSpPr>
          <p:spPr>
            <a:xfrm>
              <a:off x="7917522" y="1519479"/>
              <a:ext cx="226920" cy="131662"/>
            </a:xfrm>
            <a:custGeom>
              <a:avLst/>
              <a:gdLst>
                <a:gd name="connsiteX0" fmla="*/ 13628 w 226920"/>
                <a:gd name="connsiteY0" fmla="*/ 131521 h 131662"/>
                <a:gd name="connsiteX1" fmla="*/ 24211 w 226920"/>
                <a:gd name="connsiteY1" fmla="*/ 61671 h 131662"/>
                <a:gd name="connsiteX2" fmla="*/ 225295 w 226920"/>
                <a:gd name="connsiteY2" fmla="*/ 288 h 131662"/>
                <a:gd name="connsiteX3" fmla="*/ 115228 w 226920"/>
                <a:gd name="connsiteY3" fmla="*/ 42621 h 131662"/>
                <a:gd name="connsiteX4" fmla="*/ 13628 w 226920"/>
                <a:gd name="connsiteY4" fmla="*/ 131521 h 13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920" h="131662">
                  <a:moveTo>
                    <a:pt x="13628" y="131521"/>
                  </a:moveTo>
                  <a:cubicBezTo>
                    <a:pt x="-1542" y="134696"/>
                    <a:pt x="-11067" y="83543"/>
                    <a:pt x="24211" y="61671"/>
                  </a:cubicBezTo>
                  <a:cubicBezTo>
                    <a:pt x="59489" y="39799"/>
                    <a:pt x="210125" y="3463"/>
                    <a:pt x="225295" y="288"/>
                  </a:cubicBezTo>
                  <a:cubicBezTo>
                    <a:pt x="240465" y="-2887"/>
                    <a:pt x="145214" y="20749"/>
                    <a:pt x="115228" y="42621"/>
                  </a:cubicBezTo>
                  <a:cubicBezTo>
                    <a:pt x="85242" y="64493"/>
                    <a:pt x="28798" y="128346"/>
                    <a:pt x="13628" y="131521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: 図形 918">
              <a:extLst>
                <a:ext uri="{FF2B5EF4-FFF2-40B4-BE49-F238E27FC236}">
                  <a16:creationId xmlns:a16="http://schemas.microsoft.com/office/drawing/2014/main" id="{52367ED7-9C82-4EAF-B6A6-63AFA5105AD0}"/>
                </a:ext>
              </a:extLst>
            </p:cNvPr>
            <p:cNvSpPr/>
            <p:nvPr/>
          </p:nvSpPr>
          <p:spPr>
            <a:xfrm>
              <a:off x="7960233" y="1612890"/>
              <a:ext cx="330908" cy="85009"/>
            </a:xfrm>
            <a:custGeom>
              <a:avLst/>
              <a:gdLst>
                <a:gd name="connsiteX0" fmla="*/ 13250 w 330908"/>
                <a:gd name="connsiteY0" fmla="*/ 48693 h 85009"/>
                <a:gd name="connsiteX1" fmla="*/ 328634 w 330908"/>
                <a:gd name="connsiteY1" fmla="*/ 10 h 85009"/>
                <a:gd name="connsiteX2" fmla="*/ 150834 w 330908"/>
                <a:gd name="connsiteY2" fmla="*/ 52927 h 85009"/>
                <a:gd name="connsiteX3" fmla="*/ 66167 w 330908"/>
                <a:gd name="connsiteY3" fmla="*/ 84677 h 85009"/>
                <a:gd name="connsiteX4" fmla="*/ 13250 w 330908"/>
                <a:gd name="connsiteY4" fmla="*/ 48693 h 8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908" h="85009">
                  <a:moveTo>
                    <a:pt x="13250" y="48693"/>
                  </a:moveTo>
                  <a:cubicBezTo>
                    <a:pt x="56994" y="34582"/>
                    <a:pt x="305703" y="-696"/>
                    <a:pt x="328634" y="10"/>
                  </a:cubicBezTo>
                  <a:cubicBezTo>
                    <a:pt x="351565" y="716"/>
                    <a:pt x="194578" y="38816"/>
                    <a:pt x="150834" y="52927"/>
                  </a:cubicBezTo>
                  <a:cubicBezTo>
                    <a:pt x="107090" y="67038"/>
                    <a:pt x="85923" y="81149"/>
                    <a:pt x="66167" y="84677"/>
                  </a:cubicBezTo>
                  <a:cubicBezTo>
                    <a:pt x="46411" y="88205"/>
                    <a:pt x="-30494" y="62804"/>
                    <a:pt x="13250" y="48693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: 図形 919">
              <a:extLst>
                <a:ext uri="{FF2B5EF4-FFF2-40B4-BE49-F238E27FC236}">
                  <a16:creationId xmlns:a16="http://schemas.microsoft.com/office/drawing/2014/main" id="{8710C0C3-9E7C-4FF3-A67E-2BDCF11A20E1}"/>
                </a:ext>
              </a:extLst>
            </p:cNvPr>
            <p:cNvSpPr/>
            <p:nvPr/>
          </p:nvSpPr>
          <p:spPr>
            <a:xfrm>
              <a:off x="8031886" y="1666788"/>
              <a:ext cx="411699" cy="89578"/>
            </a:xfrm>
            <a:custGeom>
              <a:avLst/>
              <a:gdLst>
                <a:gd name="connsiteX0" fmla="*/ 2981 w 411699"/>
                <a:gd name="connsiteY0" fmla="*/ 77345 h 89578"/>
                <a:gd name="connsiteX1" fmla="*/ 220997 w 411699"/>
                <a:gd name="connsiteY1" fmla="*/ 13845 h 89578"/>
                <a:gd name="connsiteX2" fmla="*/ 411497 w 411699"/>
                <a:gd name="connsiteY2" fmla="*/ 1145 h 89578"/>
                <a:gd name="connsiteX3" fmla="*/ 185014 w 411699"/>
                <a:gd name="connsiteY3" fmla="*/ 32895 h 89578"/>
                <a:gd name="connsiteX4" fmla="*/ 98231 w 411699"/>
                <a:gd name="connsiteY4" fmla="*/ 85812 h 89578"/>
                <a:gd name="connsiteX5" fmla="*/ 2981 w 411699"/>
                <a:gd name="connsiteY5" fmla="*/ 77345 h 8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699" h="89578">
                  <a:moveTo>
                    <a:pt x="2981" y="77345"/>
                  </a:moveTo>
                  <a:cubicBezTo>
                    <a:pt x="23442" y="65351"/>
                    <a:pt x="152911" y="26545"/>
                    <a:pt x="220997" y="13845"/>
                  </a:cubicBezTo>
                  <a:cubicBezTo>
                    <a:pt x="289083" y="1145"/>
                    <a:pt x="417494" y="-2030"/>
                    <a:pt x="411497" y="1145"/>
                  </a:cubicBezTo>
                  <a:cubicBezTo>
                    <a:pt x="405500" y="4320"/>
                    <a:pt x="237225" y="18784"/>
                    <a:pt x="185014" y="32895"/>
                  </a:cubicBezTo>
                  <a:cubicBezTo>
                    <a:pt x="132803" y="47006"/>
                    <a:pt x="123278" y="78404"/>
                    <a:pt x="98231" y="85812"/>
                  </a:cubicBezTo>
                  <a:cubicBezTo>
                    <a:pt x="73184" y="93220"/>
                    <a:pt x="-17480" y="89339"/>
                    <a:pt x="2981" y="77345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: 図形 920">
              <a:extLst>
                <a:ext uri="{FF2B5EF4-FFF2-40B4-BE49-F238E27FC236}">
                  <a16:creationId xmlns:a16="http://schemas.microsoft.com/office/drawing/2014/main" id="{44AA6371-3BCD-46D6-9EFD-B7FAF65862EB}"/>
                </a:ext>
              </a:extLst>
            </p:cNvPr>
            <p:cNvSpPr/>
            <p:nvPr/>
          </p:nvSpPr>
          <p:spPr>
            <a:xfrm>
              <a:off x="8650808" y="1249655"/>
              <a:ext cx="421989" cy="208728"/>
            </a:xfrm>
            <a:custGeom>
              <a:avLst/>
              <a:gdLst>
                <a:gd name="connsiteX0" fmla="*/ 192625 w 421989"/>
                <a:gd name="connsiteY0" fmla="*/ 1295 h 208728"/>
                <a:gd name="connsiteX1" fmla="*/ 21175 w 421989"/>
                <a:gd name="connsiteY1" fmla="*/ 66912 h 208728"/>
                <a:gd name="connsiteX2" fmla="*/ 12709 w 421989"/>
                <a:gd name="connsiteY2" fmla="*/ 115595 h 208728"/>
                <a:gd name="connsiteX3" fmla="*/ 112192 w 421989"/>
                <a:gd name="connsiteY3" fmla="*/ 202378 h 208728"/>
                <a:gd name="connsiteX4" fmla="*/ 419109 w 421989"/>
                <a:gd name="connsiteY4" fmla="*/ 200262 h 208728"/>
                <a:gd name="connsiteX5" fmla="*/ 258242 w 421989"/>
                <a:gd name="connsiteY5" fmla="*/ 185445 h 208728"/>
                <a:gd name="connsiteX6" fmla="*/ 127009 w 421989"/>
                <a:gd name="connsiteY6" fmla="*/ 176978 h 208728"/>
                <a:gd name="connsiteX7" fmla="*/ 245542 w 421989"/>
                <a:gd name="connsiteY7" fmla="*/ 126178 h 208728"/>
                <a:gd name="connsiteX8" fmla="*/ 114309 w 421989"/>
                <a:gd name="connsiteY8" fmla="*/ 115595 h 208728"/>
                <a:gd name="connsiteX9" fmla="*/ 38109 w 421989"/>
                <a:gd name="connsiteY9" fmla="*/ 130412 h 208728"/>
                <a:gd name="connsiteX10" fmla="*/ 192625 w 421989"/>
                <a:gd name="connsiteY10" fmla="*/ 1295 h 20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989" h="208728">
                  <a:moveTo>
                    <a:pt x="192625" y="1295"/>
                  </a:moveTo>
                  <a:cubicBezTo>
                    <a:pt x="189803" y="-9288"/>
                    <a:pt x="51161" y="47862"/>
                    <a:pt x="21175" y="66912"/>
                  </a:cubicBezTo>
                  <a:cubicBezTo>
                    <a:pt x="-8811" y="85962"/>
                    <a:pt x="-2461" y="93017"/>
                    <a:pt x="12709" y="115595"/>
                  </a:cubicBezTo>
                  <a:cubicBezTo>
                    <a:pt x="27879" y="138173"/>
                    <a:pt x="44459" y="188267"/>
                    <a:pt x="112192" y="202378"/>
                  </a:cubicBezTo>
                  <a:cubicBezTo>
                    <a:pt x="179925" y="216489"/>
                    <a:pt x="394767" y="203084"/>
                    <a:pt x="419109" y="200262"/>
                  </a:cubicBezTo>
                  <a:cubicBezTo>
                    <a:pt x="443451" y="197440"/>
                    <a:pt x="306925" y="189326"/>
                    <a:pt x="258242" y="185445"/>
                  </a:cubicBezTo>
                  <a:cubicBezTo>
                    <a:pt x="209559" y="181564"/>
                    <a:pt x="129126" y="186856"/>
                    <a:pt x="127009" y="176978"/>
                  </a:cubicBezTo>
                  <a:cubicBezTo>
                    <a:pt x="124892" y="167100"/>
                    <a:pt x="247659" y="136408"/>
                    <a:pt x="245542" y="126178"/>
                  </a:cubicBezTo>
                  <a:cubicBezTo>
                    <a:pt x="243425" y="115948"/>
                    <a:pt x="148881" y="114889"/>
                    <a:pt x="114309" y="115595"/>
                  </a:cubicBezTo>
                  <a:cubicBezTo>
                    <a:pt x="79737" y="116301"/>
                    <a:pt x="26115" y="144876"/>
                    <a:pt x="38109" y="130412"/>
                  </a:cubicBezTo>
                  <a:cubicBezTo>
                    <a:pt x="50103" y="115948"/>
                    <a:pt x="195447" y="11878"/>
                    <a:pt x="192625" y="1295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: 図形 921">
              <a:extLst>
                <a:ext uri="{FF2B5EF4-FFF2-40B4-BE49-F238E27FC236}">
                  <a16:creationId xmlns:a16="http://schemas.microsoft.com/office/drawing/2014/main" id="{354F582D-46BC-43BC-B380-F9D4EFCD69B5}"/>
                </a:ext>
              </a:extLst>
            </p:cNvPr>
            <p:cNvSpPr/>
            <p:nvPr/>
          </p:nvSpPr>
          <p:spPr>
            <a:xfrm>
              <a:off x="8868885" y="1703467"/>
              <a:ext cx="617349" cy="475100"/>
            </a:xfrm>
            <a:custGeom>
              <a:avLst/>
              <a:gdLst>
                <a:gd name="connsiteX0" fmla="*/ 313215 w 617349"/>
                <a:gd name="connsiteY0" fmla="*/ 4683 h 475100"/>
                <a:gd name="connsiteX1" fmla="*/ 126948 w 617349"/>
                <a:gd name="connsiteY1" fmla="*/ 30083 h 475100"/>
                <a:gd name="connsiteX2" fmla="*/ 4182 w 617349"/>
                <a:gd name="connsiteY2" fmla="*/ 174016 h 475100"/>
                <a:gd name="connsiteX3" fmla="*/ 40165 w 617349"/>
                <a:gd name="connsiteY3" fmla="*/ 269266 h 475100"/>
                <a:gd name="connsiteX4" fmla="*/ 152348 w 617349"/>
                <a:gd name="connsiteY4" fmla="*/ 343350 h 475100"/>
                <a:gd name="connsiteX5" fmla="*/ 262415 w 617349"/>
                <a:gd name="connsiteY5" fmla="*/ 313716 h 475100"/>
                <a:gd name="connsiteX6" fmla="*/ 266648 w 617349"/>
                <a:gd name="connsiteY6" fmla="*/ 301016 h 475100"/>
                <a:gd name="connsiteX7" fmla="*/ 84615 w 617349"/>
                <a:gd name="connsiteY7" fmla="*/ 332766 h 475100"/>
                <a:gd name="connsiteX8" fmla="*/ 114248 w 617349"/>
                <a:gd name="connsiteY8" fmla="*/ 411083 h 475100"/>
                <a:gd name="connsiteX9" fmla="*/ 361898 w 617349"/>
                <a:gd name="connsiteY9" fmla="*/ 470350 h 475100"/>
                <a:gd name="connsiteX10" fmla="*/ 313215 w 617349"/>
                <a:gd name="connsiteY10" fmla="*/ 464000 h 475100"/>
                <a:gd name="connsiteX11" fmla="*/ 190448 w 617349"/>
                <a:gd name="connsiteY11" fmla="*/ 404733 h 475100"/>
                <a:gd name="connsiteX12" fmla="*/ 203148 w 617349"/>
                <a:gd name="connsiteY12" fmla="*/ 305250 h 475100"/>
                <a:gd name="connsiteX13" fmla="*/ 406348 w 617349"/>
                <a:gd name="connsiteY13" fmla="*/ 265033 h 475100"/>
                <a:gd name="connsiteX14" fmla="*/ 213732 w 617349"/>
                <a:gd name="connsiteY14" fmla="*/ 256566 h 475100"/>
                <a:gd name="connsiteX15" fmla="*/ 80382 w 617349"/>
                <a:gd name="connsiteY15" fmla="*/ 188833 h 475100"/>
                <a:gd name="connsiteX16" fmla="*/ 262415 w 617349"/>
                <a:gd name="connsiteY16" fmla="*/ 142266 h 475100"/>
                <a:gd name="connsiteX17" fmla="*/ 615898 w 617349"/>
                <a:gd name="connsiteY17" fmla="*/ 193066 h 475100"/>
                <a:gd name="connsiteX18" fmla="*/ 116365 w 617349"/>
                <a:gd name="connsiteY18" fmla="*/ 104166 h 475100"/>
                <a:gd name="connsiteX19" fmla="*/ 143882 w 617349"/>
                <a:gd name="connsiteY19" fmla="*/ 95700 h 475100"/>
                <a:gd name="connsiteX20" fmla="*/ 313215 w 617349"/>
                <a:gd name="connsiteY20" fmla="*/ 4683 h 4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7349" h="475100">
                  <a:moveTo>
                    <a:pt x="313215" y="4683"/>
                  </a:moveTo>
                  <a:cubicBezTo>
                    <a:pt x="310393" y="-6253"/>
                    <a:pt x="178453" y="1861"/>
                    <a:pt x="126948" y="30083"/>
                  </a:cubicBezTo>
                  <a:cubicBezTo>
                    <a:pt x="75443" y="58305"/>
                    <a:pt x="18646" y="134152"/>
                    <a:pt x="4182" y="174016"/>
                  </a:cubicBezTo>
                  <a:cubicBezTo>
                    <a:pt x="-10282" y="213880"/>
                    <a:pt x="15471" y="241044"/>
                    <a:pt x="40165" y="269266"/>
                  </a:cubicBezTo>
                  <a:cubicBezTo>
                    <a:pt x="64859" y="297488"/>
                    <a:pt x="115306" y="335942"/>
                    <a:pt x="152348" y="343350"/>
                  </a:cubicBezTo>
                  <a:cubicBezTo>
                    <a:pt x="189390" y="350758"/>
                    <a:pt x="243365" y="320772"/>
                    <a:pt x="262415" y="313716"/>
                  </a:cubicBezTo>
                  <a:cubicBezTo>
                    <a:pt x="281465" y="306660"/>
                    <a:pt x="296281" y="297841"/>
                    <a:pt x="266648" y="301016"/>
                  </a:cubicBezTo>
                  <a:cubicBezTo>
                    <a:pt x="237015" y="304191"/>
                    <a:pt x="110015" y="314421"/>
                    <a:pt x="84615" y="332766"/>
                  </a:cubicBezTo>
                  <a:cubicBezTo>
                    <a:pt x="59215" y="351111"/>
                    <a:pt x="68034" y="388152"/>
                    <a:pt x="114248" y="411083"/>
                  </a:cubicBezTo>
                  <a:cubicBezTo>
                    <a:pt x="160462" y="434014"/>
                    <a:pt x="328737" y="461531"/>
                    <a:pt x="361898" y="470350"/>
                  </a:cubicBezTo>
                  <a:cubicBezTo>
                    <a:pt x="395059" y="479169"/>
                    <a:pt x="341790" y="474936"/>
                    <a:pt x="313215" y="464000"/>
                  </a:cubicBezTo>
                  <a:cubicBezTo>
                    <a:pt x="284640" y="453064"/>
                    <a:pt x="208793" y="431191"/>
                    <a:pt x="190448" y="404733"/>
                  </a:cubicBezTo>
                  <a:cubicBezTo>
                    <a:pt x="172103" y="378275"/>
                    <a:pt x="167165" y="328533"/>
                    <a:pt x="203148" y="305250"/>
                  </a:cubicBezTo>
                  <a:cubicBezTo>
                    <a:pt x="239131" y="281967"/>
                    <a:pt x="404584" y="273147"/>
                    <a:pt x="406348" y="265033"/>
                  </a:cubicBezTo>
                  <a:cubicBezTo>
                    <a:pt x="408112" y="256919"/>
                    <a:pt x="268060" y="269266"/>
                    <a:pt x="213732" y="256566"/>
                  </a:cubicBezTo>
                  <a:cubicBezTo>
                    <a:pt x="159404" y="243866"/>
                    <a:pt x="72268" y="207883"/>
                    <a:pt x="80382" y="188833"/>
                  </a:cubicBezTo>
                  <a:cubicBezTo>
                    <a:pt x="88496" y="169783"/>
                    <a:pt x="173162" y="141561"/>
                    <a:pt x="262415" y="142266"/>
                  </a:cubicBezTo>
                  <a:cubicBezTo>
                    <a:pt x="351668" y="142972"/>
                    <a:pt x="640240" y="199416"/>
                    <a:pt x="615898" y="193066"/>
                  </a:cubicBezTo>
                  <a:cubicBezTo>
                    <a:pt x="591556" y="186716"/>
                    <a:pt x="195034" y="120394"/>
                    <a:pt x="116365" y="104166"/>
                  </a:cubicBezTo>
                  <a:cubicBezTo>
                    <a:pt x="37696" y="87938"/>
                    <a:pt x="108957" y="111575"/>
                    <a:pt x="143882" y="95700"/>
                  </a:cubicBezTo>
                  <a:cubicBezTo>
                    <a:pt x="178807" y="79825"/>
                    <a:pt x="316037" y="15619"/>
                    <a:pt x="313215" y="4683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: 図形 922">
              <a:extLst>
                <a:ext uri="{FF2B5EF4-FFF2-40B4-BE49-F238E27FC236}">
                  <a16:creationId xmlns:a16="http://schemas.microsoft.com/office/drawing/2014/main" id="{965D0DCC-010B-4879-B928-82CE09B04269}"/>
                </a:ext>
              </a:extLst>
            </p:cNvPr>
            <p:cNvSpPr/>
            <p:nvPr/>
          </p:nvSpPr>
          <p:spPr>
            <a:xfrm>
              <a:off x="9509896" y="2541369"/>
              <a:ext cx="283397" cy="186074"/>
            </a:xfrm>
            <a:custGeom>
              <a:avLst/>
              <a:gdLst>
                <a:gd name="connsiteX0" fmla="*/ 205604 w 283397"/>
                <a:gd name="connsiteY0" fmla="*/ 13448 h 186074"/>
                <a:gd name="connsiteX1" fmla="*/ 48971 w 283397"/>
                <a:gd name="connsiteY1" fmla="*/ 2864 h 186074"/>
                <a:gd name="connsiteX2" fmla="*/ 287 w 283397"/>
                <a:gd name="connsiteY2" fmla="*/ 60014 h 186074"/>
                <a:gd name="connsiteX3" fmla="*/ 29921 w 283397"/>
                <a:gd name="connsiteY3" fmla="*/ 127748 h 186074"/>
                <a:gd name="connsiteX4" fmla="*/ 53204 w 283397"/>
                <a:gd name="connsiteY4" fmla="*/ 163731 h 186074"/>
                <a:gd name="connsiteX5" fmla="*/ 250054 w 283397"/>
                <a:gd name="connsiteY5" fmla="*/ 180664 h 186074"/>
                <a:gd name="connsiteX6" fmla="*/ 273337 w 283397"/>
                <a:gd name="connsiteY6" fmla="*/ 182781 h 186074"/>
                <a:gd name="connsiteX7" fmla="*/ 144221 w 283397"/>
                <a:gd name="connsiteY7" fmla="*/ 138331 h 186074"/>
                <a:gd name="connsiteX8" fmla="*/ 82837 w 283397"/>
                <a:gd name="connsiteY8" fmla="*/ 106581 h 186074"/>
                <a:gd name="connsiteX9" fmla="*/ 190787 w 283397"/>
                <a:gd name="connsiteY9" fmla="*/ 100231 h 186074"/>
                <a:gd name="connsiteX10" fmla="*/ 224654 w 283397"/>
                <a:gd name="connsiteY10" fmla="*/ 102348 h 186074"/>
                <a:gd name="connsiteX11" fmla="*/ 93421 w 283397"/>
                <a:gd name="connsiteY11" fmla="*/ 64248 h 186074"/>
                <a:gd name="connsiteX12" fmla="*/ 51087 w 283397"/>
                <a:gd name="connsiteY12" fmla="*/ 55781 h 186074"/>
                <a:gd name="connsiteX13" fmla="*/ 205604 w 283397"/>
                <a:gd name="connsiteY13" fmla="*/ 13448 h 18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397" h="186074">
                  <a:moveTo>
                    <a:pt x="205604" y="13448"/>
                  </a:moveTo>
                  <a:cubicBezTo>
                    <a:pt x="205251" y="4629"/>
                    <a:pt x="83190" y="-4897"/>
                    <a:pt x="48971" y="2864"/>
                  </a:cubicBezTo>
                  <a:cubicBezTo>
                    <a:pt x="14751" y="10625"/>
                    <a:pt x="3462" y="39200"/>
                    <a:pt x="287" y="60014"/>
                  </a:cubicBezTo>
                  <a:cubicBezTo>
                    <a:pt x="-2888" y="80828"/>
                    <a:pt x="21102" y="110462"/>
                    <a:pt x="29921" y="127748"/>
                  </a:cubicBezTo>
                  <a:cubicBezTo>
                    <a:pt x="38740" y="145034"/>
                    <a:pt x="16515" y="154912"/>
                    <a:pt x="53204" y="163731"/>
                  </a:cubicBezTo>
                  <a:cubicBezTo>
                    <a:pt x="89893" y="172550"/>
                    <a:pt x="213365" y="177489"/>
                    <a:pt x="250054" y="180664"/>
                  </a:cubicBezTo>
                  <a:cubicBezTo>
                    <a:pt x="286743" y="183839"/>
                    <a:pt x="290976" y="189836"/>
                    <a:pt x="273337" y="182781"/>
                  </a:cubicBezTo>
                  <a:cubicBezTo>
                    <a:pt x="255698" y="175726"/>
                    <a:pt x="175971" y="151031"/>
                    <a:pt x="144221" y="138331"/>
                  </a:cubicBezTo>
                  <a:cubicBezTo>
                    <a:pt x="112471" y="125631"/>
                    <a:pt x="75076" y="112931"/>
                    <a:pt x="82837" y="106581"/>
                  </a:cubicBezTo>
                  <a:cubicBezTo>
                    <a:pt x="90598" y="100231"/>
                    <a:pt x="167151" y="100936"/>
                    <a:pt x="190787" y="100231"/>
                  </a:cubicBezTo>
                  <a:cubicBezTo>
                    <a:pt x="214423" y="99526"/>
                    <a:pt x="240882" y="108345"/>
                    <a:pt x="224654" y="102348"/>
                  </a:cubicBezTo>
                  <a:cubicBezTo>
                    <a:pt x="208426" y="96351"/>
                    <a:pt x="122349" y="72009"/>
                    <a:pt x="93421" y="64248"/>
                  </a:cubicBezTo>
                  <a:cubicBezTo>
                    <a:pt x="64493" y="56487"/>
                    <a:pt x="36270" y="62837"/>
                    <a:pt x="51087" y="55781"/>
                  </a:cubicBezTo>
                  <a:cubicBezTo>
                    <a:pt x="65904" y="48725"/>
                    <a:pt x="205957" y="22267"/>
                    <a:pt x="205604" y="13448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: 図形 923">
              <a:extLst>
                <a:ext uri="{FF2B5EF4-FFF2-40B4-BE49-F238E27FC236}">
                  <a16:creationId xmlns:a16="http://schemas.microsoft.com/office/drawing/2014/main" id="{11AAC4A9-122A-4212-B326-326733F6E0D1}"/>
                </a:ext>
              </a:extLst>
            </p:cNvPr>
            <p:cNvSpPr/>
            <p:nvPr/>
          </p:nvSpPr>
          <p:spPr>
            <a:xfrm>
              <a:off x="8728057" y="2155748"/>
              <a:ext cx="315567" cy="302662"/>
            </a:xfrm>
            <a:custGeom>
              <a:avLst/>
              <a:gdLst>
                <a:gd name="connsiteX0" fmla="*/ 65106 w 315567"/>
                <a:gd name="connsiteY0" fmla="*/ 77 h 302662"/>
                <a:gd name="connsiteX1" fmla="*/ 42881 w 315567"/>
                <a:gd name="connsiteY1" fmla="*/ 82627 h 302662"/>
                <a:gd name="connsiteX2" fmla="*/ 18 w 315567"/>
                <a:gd name="connsiteY2" fmla="*/ 117552 h 302662"/>
                <a:gd name="connsiteX3" fmla="*/ 38118 w 315567"/>
                <a:gd name="connsiteY3" fmla="*/ 158827 h 302662"/>
                <a:gd name="connsiteX4" fmla="*/ 85743 w 315567"/>
                <a:gd name="connsiteY4" fmla="*/ 141365 h 302662"/>
                <a:gd name="connsiteX5" fmla="*/ 222268 w 315567"/>
                <a:gd name="connsiteY5" fmla="*/ 149302 h 302662"/>
                <a:gd name="connsiteX6" fmla="*/ 238143 w 315567"/>
                <a:gd name="connsiteY6" fmla="*/ 144540 h 302662"/>
                <a:gd name="connsiteX7" fmla="*/ 268306 w 315567"/>
                <a:gd name="connsiteY7" fmla="*/ 203277 h 302662"/>
                <a:gd name="connsiteX8" fmla="*/ 193693 w 315567"/>
                <a:gd name="connsiteY8" fmla="*/ 301702 h 302662"/>
                <a:gd name="connsiteX9" fmla="*/ 307993 w 315567"/>
                <a:gd name="connsiteY9" fmla="*/ 249315 h 302662"/>
                <a:gd name="connsiteX10" fmla="*/ 303231 w 315567"/>
                <a:gd name="connsiteY10" fmla="*/ 182640 h 302662"/>
                <a:gd name="connsiteX11" fmla="*/ 290531 w 315567"/>
                <a:gd name="connsiteY11" fmla="*/ 101677 h 302662"/>
                <a:gd name="connsiteX12" fmla="*/ 260368 w 315567"/>
                <a:gd name="connsiteY12" fmla="*/ 84215 h 302662"/>
                <a:gd name="connsiteX13" fmla="*/ 212743 w 315567"/>
                <a:gd name="connsiteY13" fmla="*/ 125490 h 302662"/>
                <a:gd name="connsiteX14" fmla="*/ 193693 w 315567"/>
                <a:gd name="connsiteY14" fmla="*/ 55640 h 302662"/>
                <a:gd name="connsiteX15" fmla="*/ 149243 w 315567"/>
                <a:gd name="connsiteY15" fmla="*/ 103265 h 302662"/>
                <a:gd name="connsiteX16" fmla="*/ 82568 w 315567"/>
                <a:gd name="connsiteY16" fmla="*/ 98502 h 302662"/>
                <a:gd name="connsiteX17" fmla="*/ 65106 w 315567"/>
                <a:gd name="connsiteY17" fmla="*/ 77 h 3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5567" h="302662">
                  <a:moveTo>
                    <a:pt x="65106" y="77"/>
                  </a:moveTo>
                  <a:cubicBezTo>
                    <a:pt x="58491" y="-2569"/>
                    <a:pt x="53729" y="63048"/>
                    <a:pt x="42881" y="82627"/>
                  </a:cubicBezTo>
                  <a:cubicBezTo>
                    <a:pt x="32033" y="102206"/>
                    <a:pt x="812" y="104852"/>
                    <a:pt x="18" y="117552"/>
                  </a:cubicBezTo>
                  <a:cubicBezTo>
                    <a:pt x="-776" y="130252"/>
                    <a:pt x="23831" y="154858"/>
                    <a:pt x="38118" y="158827"/>
                  </a:cubicBezTo>
                  <a:cubicBezTo>
                    <a:pt x="52405" y="162796"/>
                    <a:pt x="55051" y="142953"/>
                    <a:pt x="85743" y="141365"/>
                  </a:cubicBezTo>
                  <a:lnTo>
                    <a:pt x="222268" y="149302"/>
                  </a:lnTo>
                  <a:cubicBezTo>
                    <a:pt x="247668" y="149831"/>
                    <a:pt x="230470" y="135544"/>
                    <a:pt x="238143" y="144540"/>
                  </a:cubicBezTo>
                  <a:cubicBezTo>
                    <a:pt x="245816" y="153536"/>
                    <a:pt x="275714" y="177083"/>
                    <a:pt x="268306" y="203277"/>
                  </a:cubicBezTo>
                  <a:cubicBezTo>
                    <a:pt x="260898" y="229471"/>
                    <a:pt x="187079" y="294029"/>
                    <a:pt x="193693" y="301702"/>
                  </a:cubicBezTo>
                  <a:cubicBezTo>
                    <a:pt x="200308" y="309375"/>
                    <a:pt x="289737" y="269159"/>
                    <a:pt x="307993" y="249315"/>
                  </a:cubicBezTo>
                  <a:cubicBezTo>
                    <a:pt x="326249" y="229471"/>
                    <a:pt x="306141" y="207246"/>
                    <a:pt x="303231" y="182640"/>
                  </a:cubicBezTo>
                  <a:cubicBezTo>
                    <a:pt x="300321" y="158034"/>
                    <a:pt x="297675" y="118081"/>
                    <a:pt x="290531" y="101677"/>
                  </a:cubicBezTo>
                  <a:cubicBezTo>
                    <a:pt x="283387" y="85273"/>
                    <a:pt x="273333" y="80246"/>
                    <a:pt x="260368" y="84215"/>
                  </a:cubicBezTo>
                  <a:cubicBezTo>
                    <a:pt x="247403" y="88184"/>
                    <a:pt x="223855" y="130252"/>
                    <a:pt x="212743" y="125490"/>
                  </a:cubicBezTo>
                  <a:cubicBezTo>
                    <a:pt x="201631" y="120728"/>
                    <a:pt x="204276" y="59344"/>
                    <a:pt x="193693" y="55640"/>
                  </a:cubicBezTo>
                  <a:cubicBezTo>
                    <a:pt x="183110" y="51936"/>
                    <a:pt x="167764" y="96121"/>
                    <a:pt x="149243" y="103265"/>
                  </a:cubicBezTo>
                  <a:cubicBezTo>
                    <a:pt x="130722" y="110409"/>
                    <a:pt x="91564" y="109614"/>
                    <a:pt x="82568" y="98502"/>
                  </a:cubicBezTo>
                  <a:cubicBezTo>
                    <a:pt x="73572" y="87390"/>
                    <a:pt x="71721" y="2723"/>
                    <a:pt x="65106" y="77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5" name="フリーフォーム: 図形 924">
              <a:extLst>
                <a:ext uri="{FF2B5EF4-FFF2-40B4-BE49-F238E27FC236}">
                  <a16:creationId xmlns:a16="http://schemas.microsoft.com/office/drawing/2014/main" id="{8C0F3E88-48DA-4F27-AC65-E187A51D691D}"/>
                </a:ext>
              </a:extLst>
            </p:cNvPr>
            <p:cNvSpPr/>
            <p:nvPr/>
          </p:nvSpPr>
          <p:spPr>
            <a:xfrm>
              <a:off x="8893088" y="2369436"/>
              <a:ext cx="120221" cy="97591"/>
            </a:xfrm>
            <a:custGeom>
              <a:avLst/>
              <a:gdLst>
                <a:gd name="connsiteX0" fmla="*/ 104862 w 120221"/>
                <a:gd name="connsiteY0" fmla="*/ 702 h 97591"/>
                <a:gd name="connsiteX1" fmla="*/ 87 w 120221"/>
                <a:gd name="connsiteY1" fmla="*/ 94364 h 97591"/>
                <a:gd name="connsiteX2" fmla="*/ 87400 w 120221"/>
                <a:gd name="connsiteY2" fmla="*/ 73727 h 97591"/>
                <a:gd name="connsiteX3" fmla="*/ 117562 w 120221"/>
                <a:gd name="connsiteY3" fmla="*/ 51502 h 97591"/>
                <a:gd name="connsiteX4" fmla="*/ 104862 w 120221"/>
                <a:gd name="connsiteY4" fmla="*/ 702 h 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221" h="97591">
                  <a:moveTo>
                    <a:pt x="104862" y="702"/>
                  </a:moveTo>
                  <a:cubicBezTo>
                    <a:pt x="85283" y="7846"/>
                    <a:pt x="2997" y="82193"/>
                    <a:pt x="87" y="94364"/>
                  </a:cubicBezTo>
                  <a:cubicBezTo>
                    <a:pt x="-2823" y="106535"/>
                    <a:pt x="67821" y="80871"/>
                    <a:pt x="87400" y="73727"/>
                  </a:cubicBezTo>
                  <a:cubicBezTo>
                    <a:pt x="106979" y="66583"/>
                    <a:pt x="114122" y="59969"/>
                    <a:pt x="117562" y="51502"/>
                  </a:cubicBezTo>
                  <a:cubicBezTo>
                    <a:pt x="121002" y="43035"/>
                    <a:pt x="124441" y="-6442"/>
                    <a:pt x="104862" y="702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6" name="フリーフォーム: 図形 925">
              <a:extLst>
                <a:ext uri="{FF2B5EF4-FFF2-40B4-BE49-F238E27FC236}">
                  <a16:creationId xmlns:a16="http://schemas.microsoft.com/office/drawing/2014/main" id="{85B55BB5-E848-4D99-9D30-2D690A15B13F}"/>
                </a:ext>
              </a:extLst>
            </p:cNvPr>
            <p:cNvSpPr/>
            <p:nvPr/>
          </p:nvSpPr>
          <p:spPr>
            <a:xfrm>
              <a:off x="8395977" y="1812015"/>
              <a:ext cx="310964" cy="226540"/>
            </a:xfrm>
            <a:custGeom>
              <a:avLst/>
              <a:gdLst>
                <a:gd name="connsiteX0" fmla="*/ 840 w 310964"/>
                <a:gd name="connsiteY0" fmla="*/ 97218 h 226540"/>
                <a:gd name="connsiteX1" fmla="*/ 68573 w 310964"/>
                <a:gd name="connsiteY1" fmla="*/ 4085 h 226540"/>
                <a:gd name="connsiteX2" fmla="*/ 284473 w 310964"/>
                <a:gd name="connsiteY2" fmla="*/ 18902 h 226540"/>
                <a:gd name="connsiteX3" fmla="*/ 163823 w 310964"/>
                <a:gd name="connsiteY3" fmla="*/ 40068 h 226540"/>
                <a:gd name="connsiteX4" fmla="*/ 89740 w 310964"/>
                <a:gd name="connsiteY4" fmla="*/ 88752 h 226540"/>
                <a:gd name="connsiteX5" fmla="*/ 155356 w 310964"/>
                <a:gd name="connsiteY5" fmla="*/ 105685 h 226540"/>
                <a:gd name="connsiteX6" fmla="*/ 286590 w 310964"/>
                <a:gd name="connsiteY6" fmla="*/ 92985 h 226540"/>
                <a:gd name="connsiteX7" fmla="*/ 184990 w 310964"/>
                <a:gd name="connsiteY7" fmla="*/ 171302 h 226540"/>
                <a:gd name="connsiteX8" fmla="*/ 305640 w 310964"/>
                <a:gd name="connsiteY8" fmla="*/ 186118 h 226540"/>
                <a:gd name="connsiteX9" fmla="*/ 271773 w 310964"/>
                <a:gd name="connsiteY9" fmla="*/ 209402 h 226540"/>
                <a:gd name="connsiteX10" fmla="*/ 113023 w 310964"/>
                <a:gd name="connsiteY10" fmla="*/ 224218 h 226540"/>
                <a:gd name="connsiteX11" fmla="*/ 127840 w 310964"/>
                <a:gd name="connsiteY11" fmla="*/ 158602 h 226540"/>
                <a:gd name="connsiteX12" fmla="*/ 104556 w 310964"/>
                <a:gd name="connsiteY12" fmla="*/ 133202 h 226540"/>
                <a:gd name="connsiteX13" fmla="*/ 840 w 310964"/>
                <a:gd name="connsiteY13" fmla="*/ 97218 h 22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964" h="226540">
                  <a:moveTo>
                    <a:pt x="840" y="97218"/>
                  </a:moveTo>
                  <a:cubicBezTo>
                    <a:pt x="-5157" y="75699"/>
                    <a:pt x="21301" y="17138"/>
                    <a:pt x="68573" y="4085"/>
                  </a:cubicBezTo>
                  <a:cubicBezTo>
                    <a:pt x="115845" y="-8968"/>
                    <a:pt x="268598" y="12905"/>
                    <a:pt x="284473" y="18902"/>
                  </a:cubicBezTo>
                  <a:cubicBezTo>
                    <a:pt x="300348" y="24899"/>
                    <a:pt x="196279" y="28426"/>
                    <a:pt x="163823" y="40068"/>
                  </a:cubicBezTo>
                  <a:cubicBezTo>
                    <a:pt x="131368" y="51710"/>
                    <a:pt x="91151" y="77816"/>
                    <a:pt x="89740" y="88752"/>
                  </a:cubicBezTo>
                  <a:cubicBezTo>
                    <a:pt x="88329" y="99688"/>
                    <a:pt x="122548" y="104980"/>
                    <a:pt x="155356" y="105685"/>
                  </a:cubicBezTo>
                  <a:cubicBezTo>
                    <a:pt x="188164" y="106390"/>
                    <a:pt x="281651" y="82049"/>
                    <a:pt x="286590" y="92985"/>
                  </a:cubicBezTo>
                  <a:cubicBezTo>
                    <a:pt x="291529" y="103921"/>
                    <a:pt x="181815" y="155780"/>
                    <a:pt x="184990" y="171302"/>
                  </a:cubicBezTo>
                  <a:cubicBezTo>
                    <a:pt x="188165" y="186824"/>
                    <a:pt x="291176" y="179768"/>
                    <a:pt x="305640" y="186118"/>
                  </a:cubicBezTo>
                  <a:cubicBezTo>
                    <a:pt x="320104" y="192468"/>
                    <a:pt x="303876" y="203052"/>
                    <a:pt x="271773" y="209402"/>
                  </a:cubicBezTo>
                  <a:cubicBezTo>
                    <a:pt x="239670" y="215752"/>
                    <a:pt x="137012" y="232685"/>
                    <a:pt x="113023" y="224218"/>
                  </a:cubicBezTo>
                  <a:cubicBezTo>
                    <a:pt x="89034" y="215751"/>
                    <a:pt x="129251" y="173771"/>
                    <a:pt x="127840" y="158602"/>
                  </a:cubicBezTo>
                  <a:cubicBezTo>
                    <a:pt x="126429" y="143433"/>
                    <a:pt x="122900" y="141316"/>
                    <a:pt x="104556" y="133202"/>
                  </a:cubicBezTo>
                  <a:cubicBezTo>
                    <a:pt x="86212" y="125088"/>
                    <a:pt x="6837" y="118737"/>
                    <a:pt x="840" y="97218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26" name="グループ化 1825">
            <a:extLst>
              <a:ext uri="{FF2B5EF4-FFF2-40B4-BE49-F238E27FC236}">
                <a16:creationId xmlns:a16="http://schemas.microsoft.com/office/drawing/2014/main" id="{44C5FC1E-7E94-4E91-A061-B7AF0CE2FB53}"/>
              </a:ext>
            </a:extLst>
          </p:cNvPr>
          <p:cNvGrpSpPr/>
          <p:nvPr/>
        </p:nvGrpSpPr>
        <p:grpSpPr>
          <a:xfrm rot="16200000">
            <a:off x="2149364" y="1176374"/>
            <a:ext cx="2325687" cy="2253683"/>
            <a:chOff x="7467606" y="945154"/>
            <a:chExt cx="2325687" cy="2253683"/>
          </a:xfrm>
        </p:grpSpPr>
        <p:grpSp>
          <p:nvGrpSpPr>
            <p:cNvPr id="1827" name="グループ化 1826">
              <a:extLst>
                <a:ext uri="{FF2B5EF4-FFF2-40B4-BE49-F238E27FC236}">
                  <a16:creationId xmlns:a16="http://schemas.microsoft.com/office/drawing/2014/main" id="{82ABD9FA-57B4-4FFB-B89A-1FAA266BD247}"/>
                </a:ext>
              </a:extLst>
            </p:cNvPr>
            <p:cNvGrpSpPr/>
            <p:nvPr/>
          </p:nvGrpSpPr>
          <p:grpSpPr>
            <a:xfrm>
              <a:off x="7468765" y="945154"/>
              <a:ext cx="2316610" cy="2253683"/>
              <a:chOff x="7468765" y="945154"/>
              <a:chExt cx="2316610" cy="2253683"/>
            </a:xfrm>
          </p:grpSpPr>
          <p:sp>
            <p:nvSpPr>
              <p:cNvPr id="1859" name="フリーフォーム: 図形 1858">
                <a:extLst>
                  <a:ext uri="{FF2B5EF4-FFF2-40B4-BE49-F238E27FC236}">
                    <a16:creationId xmlns:a16="http://schemas.microsoft.com/office/drawing/2014/main" id="{77C7DD83-0EFF-4E2E-9298-DA63FF9CB89B}"/>
                  </a:ext>
                </a:extLst>
              </p:cNvPr>
              <p:cNvSpPr/>
              <p:nvPr/>
            </p:nvSpPr>
            <p:spPr>
              <a:xfrm>
                <a:off x="8245472" y="1235596"/>
                <a:ext cx="190145" cy="209397"/>
              </a:xfrm>
              <a:custGeom>
                <a:avLst/>
                <a:gdLst>
                  <a:gd name="connsiteX0" fmla="*/ 3 w 190145"/>
                  <a:gd name="connsiteY0" fmla="*/ 20117 h 209397"/>
                  <a:gd name="connsiteX1" fmla="*/ 76203 w 190145"/>
                  <a:gd name="connsiteY1" fmla="*/ 5829 h 209397"/>
                  <a:gd name="connsiteX2" fmla="*/ 177803 w 190145"/>
                  <a:gd name="connsiteY2" fmla="*/ 128067 h 209397"/>
                  <a:gd name="connsiteX3" fmla="*/ 188916 w 190145"/>
                  <a:gd name="connsiteY3" fmla="*/ 174104 h 209397"/>
                  <a:gd name="connsiteX4" fmla="*/ 182566 w 190145"/>
                  <a:gd name="connsiteY4" fmla="*/ 209029 h 209397"/>
                  <a:gd name="connsiteX5" fmla="*/ 173041 w 190145"/>
                  <a:gd name="connsiteY5" fmla="*/ 151879 h 209397"/>
                  <a:gd name="connsiteX6" fmla="*/ 158753 w 190145"/>
                  <a:gd name="connsiteY6" fmla="*/ 112192 h 209397"/>
                  <a:gd name="connsiteX7" fmla="*/ 119066 w 190145"/>
                  <a:gd name="connsiteY7" fmla="*/ 59804 h 209397"/>
                  <a:gd name="connsiteX8" fmla="*/ 73028 w 190145"/>
                  <a:gd name="connsiteY8" fmla="*/ 24879 h 209397"/>
                  <a:gd name="connsiteX9" fmla="*/ 3 w 190145"/>
                  <a:gd name="connsiteY9" fmla="*/ 20117 h 20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145" h="209397">
                    <a:moveTo>
                      <a:pt x="3" y="20117"/>
                    </a:moveTo>
                    <a:cubicBezTo>
                      <a:pt x="532" y="16942"/>
                      <a:pt x="46570" y="-12163"/>
                      <a:pt x="76203" y="5829"/>
                    </a:cubicBezTo>
                    <a:cubicBezTo>
                      <a:pt x="105836" y="23821"/>
                      <a:pt x="159018" y="100021"/>
                      <a:pt x="177803" y="128067"/>
                    </a:cubicBezTo>
                    <a:cubicBezTo>
                      <a:pt x="196589" y="156113"/>
                      <a:pt x="188122" y="160610"/>
                      <a:pt x="188916" y="174104"/>
                    </a:cubicBezTo>
                    <a:cubicBezTo>
                      <a:pt x="189710" y="187598"/>
                      <a:pt x="185212" y="212733"/>
                      <a:pt x="182566" y="209029"/>
                    </a:cubicBezTo>
                    <a:cubicBezTo>
                      <a:pt x="179920" y="205325"/>
                      <a:pt x="177010" y="168019"/>
                      <a:pt x="173041" y="151879"/>
                    </a:cubicBezTo>
                    <a:cubicBezTo>
                      <a:pt x="169072" y="135740"/>
                      <a:pt x="167749" y="127538"/>
                      <a:pt x="158753" y="112192"/>
                    </a:cubicBezTo>
                    <a:cubicBezTo>
                      <a:pt x="149757" y="96846"/>
                      <a:pt x="133353" y="74356"/>
                      <a:pt x="119066" y="59804"/>
                    </a:cubicBezTo>
                    <a:cubicBezTo>
                      <a:pt x="104779" y="45252"/>
                      <a:pt x="90226" y="30964"/>
                      <a:pt x="73028" y="24879"/>
                    </a:cubicBezTo>
                    <a:cubicBezTo>
                      <a:pt x="55830" y="18794"/>
                      <a:pt x="-526" y="23292"/>
                      <a:pt x="3" y="201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0" name="フリーフォーム: 図形 1859">
                <a:extLst>
                  <a:ext uri="{FF2B5EF4-FFF2-40B4-BE49-F238E27FC236}">
                    <a16:creationId xmlns:a16="http://schemas.microsoft.com/office/drawing/2014/main" id="{3BA028AC-E63E-4BCB-B568-6F41197D8DC6}"/>
                  </a:ext>
                </a:extLst>
              </p:cNvPr>
              <p:cNvSpPr/>
              <p:nvPr/>
            </p:nvSpPr>
            <p:spPr>
              <a:xfrm>
                <a:off x="8421559" y="1347761"/>
                <a:ext cx="78648" cy="92153"/>
              </a:xfrm>
              <a:custGeom>
                <a:avLst/>
                <a:gdLst>
                  <a:gd name="connsiteX0" fmla="*/ 129 w 78648"/>
                  <a:gd name="connsiteY0" fmla="*/ 27 h 92153"/>
                  <a:gd name="connsiteX1" fmla="*/ 54104 w 78648"/>
                  <a:gd name="connsiteY1" fmla="*/ 39714 h 92153"/>
                  <a:gd name="connsiteX2" fmla="*/ 60454 w 78648"/>
                  <a:gd name="connsiteY2" fmla="*/ 63527 h 92153"/>
                  <a:gd name="connsiteX3" fmla="*/ 8066 w 78648"/>
                  <a:gd name="connsiteY3" fmla="*/ 92102 h 92153"/>
                  <a:gd name="connsiteX4" fmla="*/ 69979 w 78648"/>
                  <a:gd name="connsiteY4" fmla="*/ 69877 h 92153"/>
                  <a:gd name="connsiteX5" fmla="*/ 71566 w 78648"/>
                  <a:gd name="connsiteY5" fmla="*/ 46064 h 92153"/>
                  <a:gd name="connsiteX6" fmla="*/ 129 w 78648"/>
                  <a:gd name="connsiteY6" fmla="*/ 27 h 9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648" h="92153">
                    <a:moveTo>
                      <a:pt x="129" y="27"/>
                    </a:moveTo>
                    <a:cubicBezTo>
                      <a:pt x="-2781" y="-1031"/>
                      <a:pt x="44050" y="29131"/>
                      <a:pt x="54104" y="39714"/>
                    </a:cubicBezTo>
                    <a:cubicBezTo>
                      <a:pt x="64158" y="50297"/>
                      <a:pt x="68127" y="54796"/>
                      <a:pt x="60454" y="63527"/>
                    </a:cubicBezTo>
                    <a:cubicBezTo>
                      <a:pt x="52781" y="72258"/>
                      <a:pt x="6478" y="91044"/>
                      <a:pt x="8066" y="92102"/>
                    </a:cubicBezTo>
                    <a:cubicBezTo>
                      <a:pt x="9654" y="93160"/>
                      <a:pt x="59396" y="77550"/>
                      <a:pt x="69979" y="69877"/>
                    </a:cubicBezTo>
                    <a:cubicBezTo>
                      <a:pt x="80562" y="62204"/>
                      <a:pt x="81885" y="55324"/>
                      <a:pt x="71566" y="46064"/>
                    </a:cubicBezTo>
                    <a:cubicBezTo>
                      <a:pt x="61247" y="36804"/>
                      <a:pt x="3039" y="1085"/>
                      <a:pt x="129" y="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1" name="フリーフォーム: 図形 1860">
                <a:extLst>
                  <a:ext uri="{FF2B5EF4-FFF2-40B4-BE49-F238E27FC236}">
                    <a16:creationId xmlns:a16="http://schemas.microsoft.com/office/drawing/2014/main" id="{6EBE8E27-B337-499A-9298-053B0A209E05}"/>
                  </a:ext>
                </a:extLst>
              </p:cNvPr>
              <p:cNvSpPr/>
              <p:nvPr/>
            </p:nvSpPr>
            <p:spPr>
              <a:xfrm>
                <a:off x="8268966" y="1339730"/>
                <a:ext cx="112167" cy="99075"/>
              </a:xfrm>
              <a:custGeom>
                <a:avLst/>
                <a:gdLst>
                  <a:gd name="connsiteX0" fmla="*/ 95572 w 112167"/>
                  <a:gd name="connsiteY0" fmla="*/ 120 h 99075"/>
                  <a:gd name="connsiteX1" fmla="*/ 111447 w 112167"/>
                  <a:gd name="connsiteY1" fmla="*/ 63620 h 99075"/>
                  <a:gd name="connsiteX2" fmla="*/ 70172 w 112167"/>
                  <a:gd name="connsiteY2" fmla="*/ 95370 h 99075"/>
                  <a:gd name="connsiteX3" fmla="*/ 46359 w 112167"/>
                  <a:gd name="connsiteY3" fmla="*/ 90608 h 99075"/>
                  <a:gd name="connsiteX4" fmla="*/ 322 w 112167"/>
                  <a:gd name="connsiteY4" fmla="*/ 25520 h 99075"/>
                  <a:gd name="connsiteX5" fmla="*/ 71759 w 112167"/>
                  <a:gd name="connsiteY5" fmla="*/ 85845 h 99075"/>
                  <a:gd name="connsiteX6" fmla="*/ 84459 w 112167"/>
                  <a:gd name="connsiteY6" fmla="*/ 81083 h 99075"/>
                  <a:gd name="connsiteX7" fmla="*/ 95572 w 112167"/>
                  <a:gd name="connsiteY7" fmla="*/ 120 h 9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67" h="99075">
                    <a:moveTo>
                      <a:pt x="95572" y="120"/>
                    </a:moveTo>
                    <a:cubicBezTo>
                      <a:pt x="100070" y="-2791"/>
                      <a:pt x="115680" y="47745"/>
                      <a:pt x="111447" y="63620"/>
                    </a:cubicBezTo>
                    <a:cubicBezTo>
                      <a:pt x="107214" y="79495"/>
                      <a:pt x="81020" y="90872"/>
                      <a:pt x="70172" y="95370"/>
                    </a:cubicBezTo>
                    <a:cubicBezTo>
                      <a:pt x="59324" y="99868"/>
                      <a:pt x="58001" y="102250"/>
                      <a:pt x="46359" y="90608"/>
                    </a:cubicBezTo>
                    <a:cubicBezTo>
                      <a:pt x="34717" y="78966"/>
                      <a:pt x="-3911" y="26314"/>
                      <a:pt x="322" y="25520"/>
                    </a:cubicBezTo>
                    <a:cubicBezTo>
                      <a:pt x="4555" y="24726"/>
                      <a:pt x="57736" y="76585"/>
                      <a:pt x="71759" y="85845"/>
                    </a:cubicBezTo>
                    <a:cubicBezTo>
                      <a:pt x="85782" y="95106"/>
                      <a:pt x="80226" y="89814"/>
                      <a:pt x="84459" y="81083"/>
                    </a:cubicBezTo>
                    <a:cubicBezTo>
                      <a:pt x="88692" y="72352"/>
                      <a:pt x="91074" y="3031"/>
                      <a:pt x="95572" y="1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2" name="フリーフォーム: 図形 1861">
                <a:extLst>
                  <a:ext uri="{FF2B5EF4-FFF2-40B4-BE49-F238E27FC236}">
                    <a16:creationId xmlns:a16="http://schemas.microsoft.com/office/drawing/2014/main" id="{94E39425-7351-4FED-AE68-67FBB73CA10E}"/>
                  </a:ext>
                </a:extLst>
              </p:cNvPr>
              <p:cNvSpPr/>
              <p:nvPr/>
            </p:nvSpPr>
            <p:spPr>
              <a:xfrm>
                <a:off x="8330651" y="1388827"/>
                <a:ext cx="89550" cy="84210"/>
              </a:xfrm>
              <a:custGeom>
                <a:avLst/>
                <a:gdLst>
                  <a:gd name="connsiteX0" fmla="*/ 29124 w 89550"/>
                  <a:gd name="connsiteY0" fmla="*/ 236 h 84210"/>
                  <a:gd name="connsiteX1" fmla="*/ 71987 w 89550"/>
                  <a:gd name="connsiteY1" fmla="*/ 51036 h 84210"/>
                  <a:gd name="connsiteX2" fmla="*/ 57699 w 89550"/>
                  <a:gd name="connsiteY2" fmla="*/ 82786 h 84210"/>
                  <a:gd name="connsiteX3" fmla="*/ 549 w 89550"/>
                  <a:gd name="connsiteY3" fmla="*/ 52623 h 84210"/>
                  <a:gd name="connsiteX4" fmla="*/ 32299 w 89550"/>
                  <a:gd name="connsiteY4" fmla="*/ 82786 h 84210"/>
                  <a:gd name="connsiteX5" fmla="*/ 89449 w 89550"/>
                  <a:gd name="connsiteY5" fmla="*/ 73261 h 84210"/>
                  <a:gd name="connsiteX6" fmla="*/ 29124 w 89550"/>
                  <a:gd name="connsiteY6" fmla="*/ 236 h 8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550" h="84210">
                    <a:moveTo>
                      <a:pt x="29124" y="236"/>
                    </a:moveTo>
                    <a:cubicBezTo>
                      <a:pt x="26214" y="-3468"/>
                      <a:pt x="67225" y="37278"/>
                      <a:pt x="71987" y="51036"/>
                    </a:cubicBezTo>
                    <a:cubicBezTo>
                      <a:pt x="76749" y="64794"/>
                      <a:pt x="69605" y="82522"/>
                      <a:pt x="57699" y="82786"/>
                    </a:cubicBezTo>
                    <a:cubicBezTo>
                      <a:pt x="45793" y="83050"/>
                      <a:pt x="4782" y="52623"/>
                      <a:pt x="549" y="52623"/>
                    </a:cubicBezTo>
                    <a:cubicBezTo>
                      <a:pt x="-3684" y="52623"/>
                      <a:pt x="17482" y="79346"/>
                      <a:pt x="32299" y="82786"/>
                    </a:cubicBezTo>
                    <a:cubicBezTo>
                      <a:pt x="47116" y="86226"/>
                      <a:pt x="86539" y="83580"/>
                      <a:pt x="89449" y="73261"/>
                    </a:cubicBezTo>
                    <a:cubicBezTo>
                      <a:pt x="92359" y="62942"/>
                      <a:pt x="32034" y="3940"/>
                      <a:pt x="29124" y="2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3" name="フリーフォーム: 図形 1862">
                <a:extLst>
                  <a:ext uri="{FF2B5EF4-FFF2-40B4-BE49-F238E27FC236}">
                    <a16:creationId xmlns:a16="http://schemas.microsoft.com/office/drawing/2014/main" id="{2E85C3DD-3B38-47F9-87EB-3A084A5E3B07}"/>
                  </a:ext>
                </a:extLst>
              </p:cNvPr>
              <p:cNvSpPr/>
              <p:nvPr/>
            </p:nvSpPr>
            <p:spPr>
              <a:xfrm>
                <a:off x="8318542" y="1490278"/>
                <a:ext cx="330885" cy="109922"/>
              </a:xfrm>
              <a:custGeom>
                <a:avLst/>
                <a:gdLst>
                  <a:gd name="connsiteX0" fmla="*/ 1546 w 330885"/>
                  <a:gd name="connsiteY0" fmla="*/ 3560 h 109922"/>
                  <a:gd name="connsiteX1" fmla="*/ 112671 w 330885"/>
                  <a:gd name="connsiteY1" fmla="*/ 41660 h 109922"/>
                  <a:gd name="connsiteX2" fmla="*/ 179346 w 330885"/>
                  <a:gd name="connsiteY2" fmla="*/ 90872 h 109922"/>
                  <a:gd name="connsiteX3" fmla="*/ 280946 w 330885"/>
                  <a:gd name="connsiteY3" fmla="*/ 109922 h 109922"/>
                  <a:gd name="connsiteX4" fmla="*/ 330158 w 330885"/>
                  <a:gd name="connsiteY4" fmla="*/ 90872 h 109922"/>
                  <a:gd name="connsiteX5" fmla="*/ 307933 w 330885"/>
                  <a:gd name="connsiteY5" fmla="*/ 55947 h 109922"/>
                  <a:gd name="connsiteX6" fmla="*/ 274596 w 330885"/>
                  <a:gd name="connsiteY6" fmla="*/ 49597 h 109922"/>
                  <a:gd name="connsiteX7" fmla="*/ 312696 w 330885"/>
                  <a:gd name="connsiteY7" fmla="*/ 65472 h 109922"/>
                  <a:gd name="connsiteX8" fmla="*/ 271421 w 330885"/>
                  <a:gd name="connsiteY8" fmla="*/ 94047 h 109922"/>
                  <a:gd name="connsiteX9" fmla="*/ 184108 w 330885"/>
                  <a:gd name="connsiteY9" fmla="*/ 73410 h 109922"/>
                  <a:gd name="connsiteX10" fmla="*/ 55521 w 330885"/>
                  <a:gd name="connsiteY10" fmla="*/ 9910 h 109922"/>
                  <a:gd name="connsiteX11" fmla="*/ 1546 w 330885"/>
                  <a:gd name="connsiteY11" fmla="*/ 3560 h 10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885" h="109922">
                    <a:moveTo>
                      <a:pt x="1546" y="3560"/>
                    </a:moveTo>
                    <a:cubicBezTo>
                      <a:pt x="11071" y="8852"/>
                      <a:pt x="83038" y="27108"/>
                      <a:pt x="112671" y="41660"/>
                    </a:cubicBezTo>
                    <a:cubicBezTo>
                      <a:pt x="142304" y="56212"/>
                      <a:pt x="151300" y="79495"/>
                      <a:pt x="179346" y="90872"/>
                    </a:cubicBezTo>
                    <a:cubicBezTo>
                      <a:pt x="207392" y="102249"/>
                      <a:pt x="255811" y="109922"/>
                      <a:pt x="280946" y="109922"/>
                    </a:cubicBezTo>
                    <a:cubicBezTo>
                      <a:pt x="306081" y="109922"/>
                      <a:pt x="325660" y="99868"/>
                      <a:pt x="330158" y="90872"/>
                    </a:cubicBezTo>
                    <a:cubicBezTo>
                      <a:pt x="334656" y="81876"/>
                      <a:pt x="317193" y="62826"/>
                      <a:pt x="307933" y="55947"/>
                    </a:cubicBezTo>
                    <a:cubicBezTo>
                      <a:pt x="298673" y="49068"/>
                      <a:pt x="273802" y="48010"/>
                      <a:pt x="274596" y="49597"/>
                    </a:cubicBezTo>
                    <a:cubicBezTo>
                      <a:pt x="275390" y="51184"/>
                      <a:pt x="313225" y="58064"/>
                      <a:pt x="312696" y="65472"/>
                    </a:cubicBezTo>
                    <a:cubicBezTo>
                      <a:pt x="312167" y="72880"/>
                      <a:pt x="292852" y="92724"/>
                      <a:pt x="271421" y="94047"/>
                    </a:cubicBezTo>
                    <a:cubicBezTo>
                      <a:pt x="249990" y="95370"/>
                      <a:pt x="220091" y="87433"/>
                      <a:pt x="184108" y="73410"/>
                    </a:cubicBezTo>
                    <a:cubicBezTo>
                      <a:pt x="148125" y="59387"/>
                      <a:pt x="82509" y="22081"/>
                      <a:pt x="55521" y="9910"/>
                    </a:cubicBezTo>
                    <a:cubicBezTo>
                      <a:pt x="28534" y="-2261"/>
                      <a:pt x="-7979" y="-1732"/>
                      <a:pt x="1546" y="35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4" name="フリーフォーム: 図形 1863">
                <a:extLst>
                  <a:ext uri="{FF2B5EF4-FFF2-40B4-BE49-F238E27FC236}">
                    <a16:creationId xmlns:a16="http://schemas.microsoft.com/office/drawing/2014/main" id="{E5217ECF-9E94-441F-B811-DB9BA18A3799}"/>
                  </a:ext>
                </a:extLst>
              </p:cNvPr>
              <p:cNvSpPr/>
              <p:nvPr/>
            </p:nvSpPr>
            <p:spPr>
              <a:xfrm>
                <a:off x="8424772" y="1450975"/>
                <a:ext cx="171572" cy="102014"/>
              </a:xfrm>
              <a:custGeom>
                <a:avLst/>
                <a:gdLst>
                  <a:gd name="connsiteX0" fmla="*/ 91 w 171572"/>
                  <a:gd name="connsiteY0" fmla="*/ 0 h 102014"/>
                  <a:gd name="connsiteX1" fmla="*/ 62003 w 171572"/>
                  <a:gd name="connsiteY1" fmla="*/ 76200 h 102014"/>
                  <a:gd name="connsiteX2" fmla="*/ 103278 w 171572"/>
                  <a:gd name="connsiteY2" fmla="*/ 93663 h 102014"/>
                  <a:gd name="connsiteX3" fmla="*/ 171541 w 171572"/>
                  <a:gd name="connsiteY3" fmla="*/ 92075 h 102014"/>
                  <a:gd name="connsiteX4" fmla="*/ 111216 w 171572"/>
                  <a:gd name="connsiteY4" fmla="*/ 101600 h 102014"/>
                  <a:gd name="connsiteX5" fmla="*/ 49303 w 171572"/>
                  <a:gd name="connsiteY5" fmla="*/ 76200 h 102014"/>
                  <a:gd name="connsiteX6" fmla="*/ 91 w 171572"/>
                  <a:gd name="connsiteY6" fmla="*/ 0 h 10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572" h="102014">
                    <a:moveTo>
                      <a:pt x="91" y="0"/>
                    </a:moveTo>
                    <a:cubicBezTo>
                      <a:pt x="2208" y="0"/>
                      <a:pt x="44805" y="60590"/>
                      <a:pt x="62003" y="76200"/>
                    </a:cubicBezTo>
                    <a:cubicBezTo>
                      <a:pt x="79201" y="91810"/>
                      <a:pt x="85022" y="91017"/>
                      <a:pt x="103278" y="93663"/>
                    </a:cubicBezTo>
                    <a:cubicBezTo>
                      <a:pt x="121534" y="96309"/>
                      <a:pt x="170218" y="90752"/>
                      <a:pt x="171541" y="92075"/>
                    </a:cubicBezTo>
                    <a:cubicBezTo>
                      <a:pt x="172864" y="93398"/>
                      <a:pt x="131589" y="104246"/>
                      <a:pt x="111216" y="101600"/>
                    </a:cubicBezTo>
                    <a:cubicBezTo>
                      <a:pt x="90843" y="98954"/>
                      <a:pt x="65443" y="91546"/>
                      <a:pt x="49303" y="76200"/>
                    </a:cubicBezTo>
                    <a:cubicBezTo>
                      <a:pt x="33163" y="60854"/>
                      <a:pt x="-2026" y="0"/>
                      <a:pt x="91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5" name="フリーフォーム: 図形 1864">
                <a:extLst>
                  <a:ext uri="{FF2B5EF4-FFF2-40B4-BE49-F238E27FC236}">
                    <a16:creationId xmlns:a16="http://schemas.microsoft.com/office/drawing/2014/main" id="{0D015702-927C-4B66-9B8F-F4ADFF2A95B4}"/>
                  </a:ext>
                </a:extLst>
              </p:cNvPr>
              <p:cNvSpPr/>
              <p:nvPr/>
            </p:nvSpPr>
            <p:spPr>
              <a:xfrm>
                <a:off x="8197261" y="1435033"/>
                <a:ext cx="502348" cy="219233"/>
              </a:xfrm>
              <a:custGeom>
                <a:avLst/>
                <a:gdLst>
                  <a:gd name="connsiteX0" fmla="*/ 30752 w 502348"/>
                  <a:gd name="connsiteY0" fmla="*/ 67 h 219233"/>
                  <a:gd name="connsiteX1" fmla="*/ 589 w 502348"/>
                  <a:gd name="connsiteY1" fmla="*/ 111192 h 219233"/>
                  <a:gd name="connsiteX2" fmla="*/ 62502 w 502348"/>
                  <a:gd name="connsiteY2" fmla="*/ 85792 h 219233"/>
                  <a:gd name="connsiteX3" fmla="*/ 83139 w 502348"/>
                  <a:gd name="connsiteY3" fmla="*/ 114367 h 219233"/>
                  <a:gd name="connsiteX4" fmla="*/ 110127 w 502348"/>
                  <a:gd name="connsiteY4" fmla="*/ 101667 h 219233"/>
                  <a:gd name="connsiteX5" fmla="*/ 116477 w 502348"/>
                  <a:gd name="connsiteY5" fmla="*/ 133417 h 219233"/>
                  <a:gd name="connsiteX6" fmla="*/ 143464 w 502348"/>
                  <a:gd name="connsiteY6" fmla="*/ 112780 h 219233"/>
                  <a:gd name="connsiteX7" fmla="*/ 149814 w 502348"/>
                  <a:gd name="connsiteY7" fmla="*/ 158817 h 219233"/>
                  <a:gd name="connsiteX8" fmla="*/ 202202 w 502348"/>
                  <a:gd name="connsiteY8" fmla="*/ 141355 h 219233"/>
                  <a:gd name="connsiteX9" fmla="*/ 205377 w 502348"/>
                  <a:gd name="connsiteY9" fmla="*/ 173105 h 219233"/>
                  <a:gd name="connsiteX10" fmla="*/ 254589 w 502348"/>
                  <a:gd name="connsiteY10" fmla="*/ 150880 h 219233"/>
                  <a:gd name="connsiteX11" fmla="*/ 259352 w 502348"/>
                  <a:gd name="connsiteY11" fmla="*/ 184217 h 219233"/>
                  <a:gd name="connsiteX12" fmla="*/ 292689 w 502348"/>
                  <a:gd name="connsiteY12" fmla="*/ 173105 h 219233"/>
                  <a:gd name="connsiteX13" fmla="*/ 343489 w 502348"/>
                  <a:gd name="connsiteY13" fmla="*/ 190567 h 219233"/>
                  <a:gd name="connsiteX14" fmla="*/ 367302 w 502348"/>
                  <a:gd name="connsiteY14" fmla="*/ 187392 h 219233"/>
                  <a:gd name="connsiteX15" fmla="*/ 400639 w 502348"/>
                  <a:gd name="connsiteY15" fmla="*/ 219142 h 219233"/>
                  <a:gd name="connsiteX16" fmla="*/ 408577 w 502348"/>
                  <a:gd name="connsiteY16" fmla="*/ 196917 h 219233"/>
                  <a:gd name="connsiteX17" fmla="*/ 438739 w 502348"/>
                  <a:gd name="connsiteY17" fmla="*/ 193742 h 219233"/>
                  <a:gd name="connsiteX18" fmla="*/ 448264 w 502348"/>
                  <a:gd name="connsiteY18" fmla="*/ 184217 h 219233"/>
                  <a:gd name="connsiteX19" fmla="*/ 473664 w 502348"/>
                  <a:gd name="connsiteY19" fmla="*/ 198505 h 219233"/>
                  <a:gd name="connsiteX20" fmla="*/ 468902 w 502348"/>
                  <a:gd name="connsiteY20" fmla="*/ 163580 h 219233"/>
                  <a:gd name="connsiteX21" fmla="*/ 491127 w 502348"/>
                  <a:gd name="connsiteY21" fmla="*/ 157230 h 219233"/>
                  <a:gd name="connsiteX22" fmla="*/ 480014 w 502348"/>
                  <a:gd name="connsiteY22" fmla="*/ 123892 h 219233"/>
                  <a:gd name="connsiteX23" fmla="*/ 502239 w 502348"/>
                  <a:gd name="connsiteY23" fmla="*/ 98492 h 219233"/>
                  <a:gd name="connsiteX24" fmla="*/ 468902 w 502348"/>
                  <a:gd name="connsiteY24" fmla="*/ 76267 h 219233"/>
                  <a:gd name="connsiteX25" fmla="*/ 449852 w 502348"/>
                  <a:gd name="connsiteY25" fmla="*/ 47692 h 219233"/>
                  <a:gd name="connsiteX26" fmla="*/ 432389 w 502348"/>
                  <a:gd name="connsiteY26" fmla="*/ 79442 h 219233"/>
                  <a:gd name="connsiteX27" fmla="*/ 413339 w 502348"/>
                  <a:gd name="connsiteY27" fmla="*/ 44517 h 219233"/>
                  <a:gd name="connsiteX28" fmla="*/ 403814 w 502348"/>
                  <a:gd name="connsiteY28" fmla="*/ 81030 h 219233"/>
                  <a:gd name="connsiteX29" fmla="*/ 394289 w 502348"/>
                  <a:gd name="connsiteY29" fmla="*/ 79442 h 219233"/>
                  <a:gd name="connsiteX30" fmla="*/ 376827 w 502348"/>
                  <a:gd name="connsiteY30" fmla="*/ 93730 h 219233"/>
                  <a:gd name="connsiteX31" fmla="*/ 405402 w 502348"/>
                  <a:gd name="connsiteY31" fmla="*/ 69917 h 219233"/>
                  <a:gd name="connsiteX32" fmla="*/ 438739 w 502348"/>
                  <a:gd name="connsiteY32" fmla="*/ 66742 h 219233"/>
                  <a:gd name="connsiteX33" fmla="*/ 473664 w 502348"/>
                  <a:gd name="connsiteY33" fmla="*/ 95317 h 219233"/>
                  <a:gd name="connsiteX34" fmla="*/ 480014 w 502348"/>
                  <a:gd name="connsiteY34" fmla="*/ 142942 h 219233"/>
                  <a:gd name="connsiteX35" fmla="*/ 414927 w 502348"/>
                  <a:gd name="connsiteY35" fmla="*/ 208030 h 219233"/>
                  <a:gd name="connsiteX36" fmla="*/ 340314 w 502348"/>
                  <a:gd name="connsiteY36" fmla="*/ 187392 h 219233"/>
                  <a:gd name="connsiteX37" fmla="*/ 199027 w 502348"/>
                  <a:gd name="connsiteY37" fmla="*/ 152467 h 219233"/>
                  <a:gd name="connsiteX38" fmla="*/ 21227 w 502348"/>
                  <a:gd name="connsiteY38" fmla="*/ 95317 h 219233"/>
                  <a:gd name="connsiteX39" fmla="*/ 30752 w 502348"/>
                  <a:gd name="connsiteY39" fmla="*/ 67 h 21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02348" h="219233">
                    <a:moveTo>
                      <a:pt x="30752" y="67"/>
                    </a:moveTo>
                    <a:cubicBezTo>
                      <a:pt x="27312" y="2713"/>
                      <a:pt x="-4703" y="96905"/>
                      <a:pt x="589" y="111192"/>
                    </a:cubicBezTo>
                    <a:cubicBezTo>
                      <a:pt x="5881" y="125479"/>
                      <a:pt x="48744" y="85263"/>
                      <a:pt x="62502" y="85792"/>
                    </a:cubicBezTo>
                    <a:cubicBezTo>
                      <a:pt x="76260" y="86321"/>
                      <a:pt x="75202" y="111721"/>
                      <a:pt x="83139" y="114367"/>
                    </a:cubicBezTo>
                    <a:cubicBezTo>
                      <a:pt x="91076" y="117013"/>
                      <a:pt x="104571" y="98492"/>
                      <a:pt x="110127" y="101667"/>
                    </a:cubicBezTo>
                    <a:cubicBezTo>
                      <a:pt x="115683" y="104842"/>
                      <a:pt x="110921" y="131565"/>
                      <a:pt x="116477" y="133417"/>
                    </a:cubicBezTo>
                    <a:cubicBezTo>
                      <a:pt x="122033" y="135269"/>
                      <a:pt x="137908" y="108547"/>
                      <a:pt x="143464" y="112780"/>
                    </a:cubicBezTo>
                    <a:cubicBezTo>
                      <a:pt x="149020" y="117013"/>
                      <a:pt x="140024" y="154055"/>
                      <a:pt x="149814" y="158817"/>
                    </a:cubicBezTo>
                    <a:cubicBezTo>
                      <a:pt x="159604" y="163579"/>
                      <a:pt x="192942" y="138974"/>
                      <a:pt x="202202" y="141355"/>
                    </a:cubicBezTo>
                    <a:cubicBezTo>
                      <a:pt x="211462" y="143736"/>
                      <a:pt x="196646" y="171517"/>
                      <a:pt x="205377" y="173105"/>
                    </a:cubicBezTo>
                    <a:cubicBezTo>
                      <a:pt x="214108" y="174693"/>
                      <a:pt x="245593" y="149028"/>
                      <a:pt x="254589" y="150880"/>
                    </a:cubicBezTo>
                    <a:cubicBezTo>
                      <a:pt x="263585" y="152732"/>
                      <a:pt x="253002" y="180513"/>
                      <a:pt x="259352" y="184217"/>
                    </a:cubicBezTo>
                    <a:cubicBezTo>
                      <a:pt x="265702" y="187921"/>
                      <a:pt x="278666" y="172047"/>
                      <a:pt x="292689" y="173105"/>
                    </a:cubicBezTo>
                    <a:cubicBezTo>
                      <a:pt x="306712" y="174163"/>
                      <a:pt x="331054" y="188186"/>
                      <a:pt x="343489" y="190567"/>
                    </a:cubicBezTo>
                    <a:cubicBezTo>
                      <a:pt x="355925" y="192948"/>
                      <a:pt x="357777" y="182629"/>
                      <a:pt x="367302" y="187392"/>
                    </a:cubicBezTo>
                    <a:cubicBezTo>
                      <a:pt x="376827" y="192155"/>
                      <a:pt x="393760" y="217555"/>
                      <a:pt x="400639" y="219142"/>
                    </a:cubicBezTo>
                    <a:cubicBezTo>
                      <a:pt x="407518" y="220729"/>
                      <a:pt x="402227" y="201150"/>
                      <a:pt x="408577" y="196917"/>
                    </a:cubicBezTo>
                    <a:cubicBezTo>
                      <a:pt x="414927" y="192684"/>
                      <a:pt x="432125" y="195859"/>
                      <a:pt x="438739" y="193742"/>
                    </a:cubicBezTo>
                    <a:cubicBezTo>
                      <a:pt x="445353" y="191625"/>
                      <a:pt x="442443" y="183423"/>
                      <a:pt x="448264" y="184217"/>
                    </a:cubicBezTo>
                    <a:cubicBezTo>
                      <a:pt x="454085" y="185011"/>
                      <a:pt x="470224" y="201944"/>
                      <a:pt x="473664" y="198505"/>
                    </a:cubicBezTo>
                    <a:cubicBezTo>
                      <a:pt x="477104" y="195066"/>
                      <a:pt x="465992" y="170459"/>
                      <a:pt x="468902" y="163580"/>
                    </a:cubicBezTo>
                    <a:cubicBezTo>
                      <a:pt x="471813" y="156701"/>
                      <a:pt x="489275" y="163845"/>
                      <a:pt x="491127" y="157230"/>
                    </a:cubicBezTo>
                    <a:cubicBezTo>
                      <a:pt x="492979" y="150615"/>
                      <a:pt x="478162" y="133681"/>
                      <a:pt x="480014" y="123892"/>
                    </a:cubicBezTo>
                    <a:cubicBezTo>
                      <a:pt x="481866" y="114103"/>
                      <a:pt x="504091" y="106430"/>
                      <a:pt x="502239" y="98492"/>
                    </a:cubicBezTo>
                    <a:cubicBezTo>
                      <a:pt x="500387" y="90555"/>
                      <a:pt x="477633" y="84734"/>
                      <a:pt x="468902" y="76267"/>
                    </a:cubicBezTo>
                    <a:cubicBezTo>
                      <a:pt x="460171" y="67800"/>
                      <a:pt x="455937" y="47163"/>
                      <a:pt x="449852" y="47692"/>
                    </a:cubicBezTo>
                    <a:cubicBezTo>
                      <a:pt x="443767" y="48221"/>
                      <a:pt x="438474" y="79971"/>
                      <a:pt x="432389" y="79442"/>
                    </a:cubicBezTo>
                    <a:cubicBezTo>
                      <a:pt x="426304" y="78913"/>
                      <a:pt x="418101" y="44252"/>
                      <a:pt x="413339" y="44517"/>
                    </a:cubicBezTo>
                    <a:cubicBezTo>
                      <a:pt x="408577" y="44782"/>
                      <a:pt x="406989" y="75209"/>
                      <a:pt x="403814" y="81030"/>
                    </a:cubicBezTo>
                    <a:cubicBezTo>
                      <a:pt x="400639" y="86851"/>
                      <a:pt x="398787" y="77325"/>
                      <a:pt x="394289" y="79442"/>
                    </a:cubicBezTo>
                    <a:cubicBezTo>
                      <a:pt x="389791" y="81559"/>
                      <a:pt x="374975" y="95317"/>
                      <a:pt x="376827" y="93730"/>
                    </a:cubicBezTo>
                    <a:cubicBezTo>
                      <a:pt x="378679" y="92143"/>
                      <a:pt x="395083" y="74415"/>
                      <a:pt x="405402" y="69917"/>
                    </a:cubicBezTo>
                    <a:cubicBezTo>
                      <a:pt x="415721" y="65419"/>
                      <a:pt x="427362" y="62509"/>
                      <a:pt x="438739" y="66742"/>
                    </a:cubicBezTo>
                    <a:cubicBezTo>
                      <a:pt x="450116" y="70975"/>
                      <a:pt x="466785" y="82617"/>
                      <a:pt x="473664" y="95317"/>
                    </a:cubicBezTo>
                    <a:cubicBezTo>
                      <a:pt x="480543" y="108017"/>
                      <a:pt x="489804" y="124157"/>
                      <a:pt x="480014" y="142942"/>
                    </a:cubicBezTo>
                    <a:cubicBezTo>
                      <a:pt x="470225" y="161728"/>
                      <a:pt x="438210" y="200622"/>
                      <a:pt x="414927" y="208030"/>
                    </a:cubicBezTo>
                    <a:cubicBezTo>
                      <a:pt x="391644" y="215438"/>
                      <a:pt x="376297" y="196652"/>
                      <a:pt x="340314" y="187392"/>
                    </a:cubicBezTo>
                    <a:cubicBezTo>
                      <a:pt x="304331" y="178132"/>
                      <a:pt x="252208" y="167813"/>
                      <a:pt x="199027" y="152467"/>
                    </a:cubicBezTo>
                    <a:cubicBezTo>
                      <a:pt x="145846" y="137121"/>
                      <a:pt x="49538" y="117013"/>
                      <a:pt x="21227" y="95317"/>
                    </a:cubicBezTo>
                    <a:cubicBezTo>
                      <a:pt x="-7084" y="73621"/>
                      <a:pt x="34192" y="-2579"/>
                      <a:pt x="30752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6" name="フリーフォーム: 図形 1865">
                <a:extLst>
                  <a:ext uri="{FF2B5EF4-FFF2-40B4-BE49-F238E27FC236}">
                    <a16:creationId xmlns:a16="http://schemas.microsoft.com/office/drawing/2014/main" id="{B7FF763A-8F91-4749-8040-A95CCEF0E97C}"/>
                  </a:ext>
                </a:extLst>
              </p:cNvPr>
              <p:cNvSpPr/>
              <p:nvPr/>
            </p:nvSpPr>
            <p:spPr>
              <a:xfrm>
                <a:off x="8207097" y="1360433"/>
                <a:ext cx="130633" cy="150873"/>
              </a:xfrm>
              <a:custGeom>
                <a:avLst/>
                <a:gdLst>
                  <a:gd name="connsiteX0" fmla="*/ 130453 w 130633"/>
                  <a:gd name="connsiteY0" fmla="*/ 150867 h 150873"/>
                  <a:gd name="connsiteX1" fmla="*/ 57428 w 130633"/>
                  <a:gd name="connsiteY1" fmla="*/ 103242 h 150873"/>
                  <a:gd name="connsiteX2" fmla="*/ 278 w 130633"/>
                  <a:gd name="connsiteY2" fmla="*/ 42917 h 150873"/>
                  <a:gd name="connsiteX3" fmla="*/ 81241 w 130633"/>
                  <a:gd name="connsiteY3" fmla="*/ 28630 h 150873"/>
                  <a:gd name="connsiteX4" fmla="*/ 33616 w 130633"/>
                  <a:gd name="connsiteY4" fmla="*/ 55 h 150873"/>
                  <a:gd name="connsiteX5" fmla="*/ 44728 w 130633"/>
                  <a:gd name="connsiteY5" fmla="*/ 36567 h 150873"/>
                  <a:gd name="connsiteX6" fmla="*/ 3453 w 130633"/>
                  <a:gd name="connsiteY6" fmla="*/ 14342 h 150873"/>
                  <a:gd name="connsiteX7" fmla="*/ 20916 w 130633"/>
                  <a:gd name="connsiteY7" fmla="*/ 54030 h 150873"/>
                  <a:gd name="connsiteX8" fmla="*/ 76478 w 130633"/>
                  <a:gd name="connsiteY8" fmla="*/ 100067 h 150873"/>
                  <a:gd name="connsiteX9" fmla="*/ 130453 w 130633"/>
                  <a:gd name="connsiteY9" fmla="*/ 150867 h 15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0633" h="150873">
                    <a:moveTo>
                      <a:pt x="130453" y="150867"/>
                    </a:moveTo>
                    <a:cubicBezTo>
                      <a:pt x="127278" y="151396"/>
                      <a:pt x="79124" y="121234"/>
                      <a:pt x="57428" y="103242"/>
                    </a:cubicBezTo>
                    <a:cubicBezTo>
                      <a:pt x="35732" y="85250"/>
                      <a:pt x="-3691" y="55352"/>
                      <a:pt x="278" y="42917"/>
                    </a:cubicBezTo>
                    <a:cubicBezTo>
                      <a:pt x="4247" y="30482"/>
                      <a:pt x="75685" y="35774"/>
                      <a:pt x="81241" y="28630"/>
                    </a:cubicBezTo>
                    <a:cubicBezTo>
                      <a:pt x="86797" y="21486"/>
                      <a:pt x="39702" y="-1268"/>
                      <a:pt x="33616" y="55"/>
                    </a:cubicBezTo>
                    <a:cubicBezTo>
                      <a:pt x="27530" y="1378"/>
                      <a:pt x="49755" y="34186"/>
                      <a:pt x="44728" y="36567"/>
                    </a:cubicBezTo>
                    <a:cubicBezTo>
                      <a:pt x="39701" y="38948"/>
                      <a:pt x="7422" y="11431"/>
                      <a:pt x="3453" y="14342"/>
                    </a:cubicBezTo>
                    <a:cubicBezTo>
                      <a:pt x="-516" y="17252"/>
                      <a:pt x="8745" y="39743"/>
                      <a:pt x="20916" y="54030"/>
                    </a:cubicBezTo>
                    <a:cubicBezTo>
                      <a:pt x="33087" y="68317"/>
                      <a:pt x="58751" y="86838"/>
                      <a:pt x="76478" y="100067"/>
                    </a:cubicBezTo>
                    <a:cubicBezTo>
                      <a:pt x="94205" y="113296"/>
                      <a:pt x="133628" y="150338"/>
                      <a:pt x="130453" y="1508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7" name="フリーフォーム: 図形 1866">
                <a:extLst>
                  <a:ext uri="{FF2B5EF4-FFF2-40B4-BE49-F238E27FC236}">
                    <a16:creationId xmlns:a16="http://schemas.microsoft.com/office/drawing/2014/main" id="{ACCE80BE-E1BE-457F-B525-4E8B20CC5C4A}"/>
                  </a:ext>
                </a:extLst>
              </p:cNvPr>
              <p:cNvSpPr/>
              <p:nvPr/>
            </p:nvSpPr>
            <p:spPr>
              <a:xfrm>
                <a:off x="8162061" y="1447312"/>
                <a:ext cx="94566" cy="23278"/>
              </a:xfrm>
              <a:custGeom>
                <a:avLst/>
                <a:gdLst>
                  <a:gd name="connsiteX0" fmla="*/ 94527 w 94566"/>
                  <a:gd name="connsiteY0" fmla="*/ 13188 h 23278"/>
                  <a:gd name="connsiteX1" fmla="*/ 8802 w 94566"/>
                  <a:gd name="connsiteY1" fmla="*/ 16363 h 23278"/>
                  <a:gd name="connsiteX2" fmla="*/ 4039 w 94566"/>
                  <a:gd name="connsiteY2" fmla="*/ 22713 h 23278"/>
                  <a:gd name="connsiteX3" fmla="*/ 19914 w 94566"/>
                  <a:gd name="connsiteY3" fmla="*/ 488 h 23278"/>
                  <a:gd name="connsiteX4" fmla="*/ 94527 w 94566"/>
                  <a:gd name="connsiteY4" fmla="*/ 13188 h 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66" h="23278">
                    <a:moveTo>
                      <a:pt x="94527" y="13188"/>
                    </a:moveTo>
                    <a:cubicBezTo>
                      <a:pt x="92675" y="15834"/>
                      <a:pt x="23883" y="14776"/>
                      <a:pt x="8802" y="16363"/>
                    </a:cubicBezTo>
                    <a:cubicBezTo>
                      <a:pt x="-6279" y="17950"/>
                      <a:pt x="2187" y="25359"/>
                      <a:pt x="4039" y="22713"/>
                    </a:cubicBezTo>
                    <a:cubicBezTo>
                      <a:pt x="5891" y="20067"/>
                      <a:pt x="7479" y="3663"/>
                      <a:pt x="19914" y="488"/>
                    </a:cubicBezTo>
                    <a:cubicBezTo>
                      <a:pt x="32349" y="-2687"/>
                      <a:pt x="96379" y="10542"/>
                      <a:pt x="94527" y="131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8" name="フリーフォーム: 図形 1867">
                <a:extLst>
                  <a:ext uri="{FF2B5EF4-FFF2-40B4-BE49-F238E27FC236}">
                    <a16:creationId xmlns:a16="http://schemas.microsoft.com/office/drawing/2014/main" id="{EB70D69D-1D2D-4FF1-99C2-548FE467B1D7}"/>
                  </a:ext>
                </a:extLst>
              </p:cNvPr>
              <p:cNvSpPr/>
              <p:nvPr/>
            </p:nvSpPr>
            <p:spPr>
              <a:xfrm>
                <a:off x="8437202" y="1209554"/>
                <a:ext cx="190853" cy="278204"/>
              </a:xfrm>
              <a:custGeom>
                <a:avLst/>
                <a:gdLst>
                  <a:gd name="connsiteX0" fmla="*/ 361 w 190853"/>
                  <a:gd name="connsiteY0" fmla="*/ 121 h 278204"/>
                  <a:gd name="connsiteX1" fmla="*/ 127361 w 190853"/>
                  <a:gd name="connsiteY1" fmla="*/ 117596 h 278204"/>
                  <a:gd name="connsiteX2" fmla="*/ 154348 w 190853"/>
                  <a:gd name="connsiteY2" fmla="*/ 163634 h 278204"/>
                  <a:gd name="connsiteX3" fmla="*/ 187686 w 190853"/>
                  <a:gd name="connsiteY3" fmla="*/ 277934 h 278204"/>
                  <a:gd name="connsiteX4" fmla="*/ 187686 w 190853"/>
                  <a:gd name="connsiteY4" fmla="*/ 193796 h 278204"/>
                  <a:gd name="connsiteX5" fmla="*/ 171811 w 190853"/>
                  <a:gd name="connsiteY5" fmla="*/ 141409 h 278204"/>
                  <a:gd name="connsiteX6" fmla="*/ 361 w 190853"/>
                  <a:gd name="connsiteY6" fmla="*/ 121 h 27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853" h="278204">
                    <a:moveTo>
                      <a:pt x="361" y="121"/>
                    </a:moveTo>
                    <a:cubicBezTo>
                      <a:pt x="-7047" y="-3848"/>
                      <a:pt x="101697" y="90344"/>
                      <a:pt x="127361" y="117596"/>
                    </a:cubicBezTo>
                    <a:cubicBezTo>
                      <a:pt x="153026" y="144848"/>
                      <a:pt x="144294" y="136911"/>
                      <a:pt x="154348" y="163634"/>
                    </a:cubicBezTo>
                    <a:cubicBezTo>
                      <a:pt x="164402" y="190357"/>
                      <a:pt x="182130" y="272907"/>
                      <a:pt x="187686" y="277934"/>
                    </a:cubicBezTo>
                    <a:cubicBezTo>
                      <a:pt x="193242" y="282961"/>
                      <a:pt x="190332" y="216550"/>
                      <a:pt x="187686" y="193796"/>
                    </a:cubicBezTo>
                    <a:cubicBezTo>
                      <a:pt x="185040" y="171042"/>
                      <a:pt x="201444" y="170778"/>
                      <a:pt x="171811" y="141409"/>
                    </a:cubicBezTo>
                    <a:cubicBezTo>
                      <a:pt x="142178" y="112040"/>
                      <a:pt x="7769" y="4090"/>
                      <a:pt x="361" y="1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9" name="フリーフォーム: 図形 1868">
                <a:extLst>
                  <a:ext uri="{FF2B5EF4-FFF2-40B4-BE49-F238E27FC236}">
                    <a16:creationId xmlns:a16="http://schemas.microsoft.com/office/drawing/2014/main" id="{202FEEDF-435F-49B1-B4E9-C0A01183A80E}"/>
                  </a:ext>
                </a:extLst>
              </p:cNvPr>
              <p:cNvSpPr/>
              <p:nvPr/>
            </p:nvSpPr>
            <p:spPr>
              <a:xfrm>
                <a:off x="8465885" y="1193712"/>
                <a:ext cx="177805" cy="298986"/>
              </a:xfrm>
              <a:custGeom>
                <a:avLst/>
                <a:gdLst>
                  <a:gd name="connsiteX0" fmla="*/ 253 w 177805"/>
                  <a:gd name="connsiteY0" fmla="*/ 88 h 298986"/>
                  <a:gd name="connsiteX1" fmla="*/ 125665 w 177805"/>
                  <a:gd name="connsiteY1" fmla="*/ 120738 h 298986"/>
                  <a:gd name="connsiteX2" fmla="*/ 159003 w 177805"/>
                  <a:gd name="connsiteY2" fmla="*/ 158838 h 298986"/>
                  <a:gd name="connsiteX3" fmla="*/ 173290 w 177805"/>
                  <a:gd name="connsiteY3" fmla="*/ 214401 h 298986"/>
                  <a:gd name="connsiteX4" fmla="*/ 173290 w 177805"/>
                  <a:gd name="connsiteY4" fmla="*/ 298538 h 298986"/>
                  <a:gd name="connsiteX5" fmla="*/ 171703 w 177805"/>
                  <a:gd name="connsiteY5" fmla="*/ 242976 h 298986"/>
                  <a:gd name="connsiteX6" fmla="*/ 162178 w 177805"/>
                  <a:gd name="connsiteY6" fmla="*/ 141376 h 298986"/>
                  <a:gd name="connsiteX7" fmla="*/ 253 w 177805"/>
                  <a:gd name="connsiteY7" fmla="*/ 88 h 29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805" h="298986">
                    <a:moveTo>
                      <a:pt x="253" y="88"/>
                    </a:moveTo>
                    <a:cubicBezTo>
                      <a:pt x="-5832" y="-3352"/>
                      <a:pt x="99207" y="94280"/>
                      <a:pt x="125665" y="120738"/>
                    </a:cubicBezTo>
                    <a:cubicBezTo>
                      <a:pt x="152123" y="147196"/>
                      <a:pt x="151066" y="143228"/>
                      <a:pt x="159003" y="158838"/>
                    </a:cubicBezTo>
                    <a:cubicBezTo>
                      <a:pt x="166941" y="174449"/>
                      <a:pt x="170909" y="191118"/>
                      <a:pt x="173290" y="214401"/>
                    </a:cubicBezTo>
                    <a:cubicBezTo>
                      <a:pt x="175671" y="237684"/>
                      <a:pt x="173290" y="298538"/>
                      <a:pt x="173290" y="298538"/>
                    </a:cubicBezTo>
                    <a:cubicBezTo>
                      <a:pt x="173026" y="303300"/>
                      <a:pt x="173555" y="269170"/>
                      <a:pt x="171703" y="242976"/>
                    </a:cubicBezTo>
                    <a:cubicBezTo>
                      <a:pt x="169851" y="216782"/>
                      <a:pt x="191811" y="180799"/>
                      <a:pt x="162178" y="141376"/>
                    </a:cubicBezTo>
                    <a:cubicBezTo>
                      <a:pt x="132545" y="101953"/>
                      <a:pt x="6338" y="3528"/>
                      <a:pt x="253" y="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0" name="フリーフォーム: 図形 1869">
                <a:extLst>
                  <a:ext uri="{FF2B5EF4-FFF2-40B4-BE49-F238E27FC236}">
                    <a16:creationId xmlns:a16="http://schemas.microsoft.com/office/drawing/2014/main" id="{C60C64C7-DDFF-4C6A-BAEC-B0E25466C412}"/>
                  </a:ext>
                </a:extLst>
              </p:cNvPr>
              <p:cNvSpPr/>
              <p:nvPr/>
            </p:nvSpPr>
            <p:spPr>
              <a:xfrm>
                <a:off x="8341883" y="1635091"/>
                <a:ext cx="306864" cy="141910"/>
              </a:xfrm>
              <a:custGeom>
                <a:avLst/>
                <a:gdLst>
                  <a:gd name="connsiteX0" fmla="*/ 306817 w 306864"/>
                  <a:gd name="connsiteY0" fmla="*/ 34 h 141910"/>
                  <a:gd name="connsiteX1" fmla="*/ 281417 w 306864"/>
                  <a:gd name="connsiteY1" fmla="*/ 96872 h 141910"/>
                  <a:gd name="connsiteX2" fmla="*/ 184580 w 306864"/>
                  <a:gd name="connsiteY2" fmla="*/ 106397 h 141910"/>
                  <a:gd name="connsiteX3" fmla="*/ 32180 w 306864"/>
                  <a:gd name="connsiteY3" fmla="*/ 122272 h 141910"/>
                  <a:gd name="connsiteX4" fmla="*/ 8367 w 306864"/>
                  <a:gd name="connsiteY4" fmla="*/ 141322 h 141910"/>
                  <a:gd name="connsiteX5" fmla="*/ 140130 w 306864"/>
                  <a:gd name="connsiteY5" fmla="*/ 98459 h 141910"/>
                  <a:gd name="connsiteX6" fmla="*/ 283005 w 306864"/>
                  <a:gd name="connsiteY6" fmla="*/ 85759 h 141910"/>
                  <a:gd name="connsiteX7" fmla="*/ 306817 w 306864"/>
                  <a:gd name="connsiteY7" fmla="*/ 34 h 1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6864" h="141910">
                    <a:moveTo>
                      <a:pt x="306817" y="34"/>
                    </a:moveTo>
                    <a:cubicBezTo>
                      <a:pt x="306552" y="1886"/>
                      <a:pt x="301790" y="79145"/>
                      <a:pt x="281417" y="96872"/>
                    </a:cubicBezTo>
                    <a:cubicBezTo>
                      <a:pt x="261044" y="114599"/>
                      <a:pt x="184580" y="106397"/>
                      <a:pt x="184580" y="106397"/>
                    </a:cubicBezTo>
                    <a:cubicBezTo>
                      <a:pt x="143041" y="110630"/>
                      <a:pt x="61549" y="116451"/>
                      <a:pt x="32180" y="122272"/>
                    </a:cubicBezTo>
                    <a:cubicBezTo>
                      <a:pt x="2811" y="128093"/>
                      <a:pt x="-9625" y="145291"/>
                      <a:pt x="8367" y="141322"/>
                    </a:cubicBezTo>
                    <a:cubicBezTo>
                      <a:pt x="26359" y="137353"/>
                      <a:pt x="94357" y="107720"/>
                      <a:pt x="140130" y="98459"/>
                    </a:cubicBezTo>
                    <a:cubicBezTo>
                      <a:pt x="185903" y="89198"/>
                      <a:pt x="258928" y="99782"/>
                      <a:pt x="283005" y="85759"/>
                    </a:cubicBezTo>
                    <a:cubicBezTo>
                      <a:pt x="307082" y="71736"/>
                      <a:pt x="307082" y="-1818"/>
                      <a:pt x="306817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1" name="フリーフォーム: 図形 1870">
                <a:extLst>
                  <a:ext uri="{FF2B5EF4-FFF2-40B4-BE49-F238E27FC236}">
                    <a16:creationId xmlns:a16="http://schemas.microsoft.com/office/drawing/2014/main" id="{0894D2AD-98A5-4C42-B6C9-BE4ECF7AA568}"/>
                  </a:ext>
                </a:extLst>
              </p:cNvPr>
              <p:cNvSpPr/>
              <p:nvPr/>
            </p:nvSpPr>
            <p:spPr>
              <a:xfrm>
                <a:off x="8353425" y="1636713"/>
                <a:ext cx="317758" cy="139700"/>
              </a:xfrm>
              <a:custGeom>
                <a:avLst/>
                <a:gdLst>
                  <a:gd name="connsiteX0" fmla="*/ 317500 w 317758"/>
                  <a:gd name="connsiteY0" fmla="*/ 0 h 139700"/>
                  <a:gd name="connsiteX1" fmla="*/ 288925 w 317758"/>
                  <a:gd name="connsiteY1" fmla="*/ 103187 h 139700"/>
                  <a:gd name="connsiteX2" fmla="*/ 239713 w 317758"/>
                  <a:gd name="connsiteY2" fmla="*/ 125412 h 139700"/>
                  <a:gd name="connsiteX3" fmla="*/ 149225 w 317758"/>
                  <a:gd name="connsiteY3" fmla="*/ 131762 h 139700"/>
                  <a:gd name="connsiteX4" fmla="*/ 0 w 317758"/>
                  <a:gd name="connsiteY4" fmla="*/ 139700 h 139700"/>
                  <a:gd name="connsiteX5" fmla="*/ 196850 w 317758"/>
                  <a:gd name="connsiteY5" fmla="*/ 125412 h 139700"/>
                  <a:gd name="connsiteX6" fmla="*/ 273050 w 317758"/>
                  <a:gd name="connsiteY6" fmla="*/ 101600 h 139700"/>
                  <a:gd name="connsiteX7" fmla="*/ 317500 w 317758"/>
                  <a:gd name="connsiteY7" fmla="*/ 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758" h="139700">
                    <a:moveTo>
                      <a:pt x="317500" y="0"/>
                    </a:moveTo>
                    <a:cubicBezTo>
                      <a:pt x="320146" y="264"/>
                      <a:pt x="301890" y="82285"/>
                      <a:pt x="288925" y="103187"/>
                    </a:cubicBezTo>
                    <a:cubicBezTo>
                      <a:pt x="275960" y="124089"/>
                      <a:pt x="262996" y="120650"/>
                      <a:pt x="239713" y="125412"/>
                    </a:cubicBezTo>
                    <a:cubicBezTo>
                      <a:pt x="216430" y="130175"/>
                      <a:pt x="149225" y="131762"/>
                      <a:pt x="149225" y="131762"/>
                    </a:cubicBezTo>
                    <a:lnTo>
                      <a:pt x="0" y="139700"/>
                    </a:lnTo>
                    <a:cubicBezTo>
                      <a:pt x="7937" y="138642"/>
                      <a:pt x="151342" y="131762"/>
                      <a:pt x="196850" y="125412"/>
                    </a:cubicBezTo>
                    <a:cubicBezTo>
                      <a:pt x="242358" y="119062"/>
                      <a:pt x="255058" y="119856"/>
                      <a:pt x="273050" y="101600"/>
                    </a:cubicBezTo>
                    <a:cubicBezTo>
                      <a:pt x="291042" y="83344"/>
                      <a:pt x="314854" y="-264"/>
                      <a:pt x="31750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2" name="フリーフォーム: 図形 1871">
                <a:extLst>
                  <a:ext uri="{FF2B5EF4-FFF2-40B4-BE49-F238E27FC236}">
                    <a16:creationId xmlns:a16="http://schemas.microsoft.com/office/drawing/2014/main" id="{324A5394-CD1D-4CE2-8601-06F7D1A32CD6}"/>
                  </a:ext>
                </a:extLst>
              </p:cNvPr>
              <p:cNvSpPr/>
              <p:nvPr/>
            </p:nvSpPr>
            <p:spPr>
              <a:xfrm>
                <a:off x="8058648" y="1163146"/>
                <a:ext cx="103780" cy="127000"/>
              </a:xfrm>
              <a:custGeom>
                <a:avLst/>
                <a:gdLst>
                  <a:gd name="connsiteX0" fmla="*/ 1090 w 103780"/>
                  <a:gd name="connsiteY0" fmla="*/ 492 h 127000"/>
                  <a:gd name="connsiteX1" fmla="*/ 102690 w 103780"/>
                  <a:gd name="connsiteY1" fmla="*/ 124317 h 127000"/>
                  <a:gd name="connsiteX2" fmla="*/ 51890 w 103780"/>
                  <a:gd name="connsiteY2" fmla="*/ 81454 h 127000"/>
                  <a:gd name="connsiteX3" fmla="*/ 1090 w 103780"/>
                  <a:gd name="connsiteY3" fmla="*/ 492 h 12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80" h="127000">
                    <a:moveTo>
                      <a:pt x="1090" y="492"/>
                    </a:moveTo>
                    <a:cubicBezTo>
                      <a:pt x="9557" y="7636"/>
                      <a:pt x="94223" y="110823"/>
                      <a:pt x="102690" y="124317"/>
                    </a:cubicBezTo>
                    <a:cubicBezTo>
                      <a:pt x="111157" y="137811"/>
                      <a:pt x="68030" y="96800"/>
                      <a:pt x="51890" y="81454"/>
                    </a:cubicBezTo>
                    <a:cubicBezTo>
                      <a:pt x="35750" y="66108"/>
                      <a:pt x="-7377" y="-6652"/>
                      <a:pt x="1090" y="4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3" name="フリーフォーム: 図形 1872">
                <a:extLst>
                  <a:ext uri="{FF2B5EF4-FFF2-40B4-BE49-F238E27FC236}">
                    <a16:creationId xmlns:a16="http://schemas.microsoft.com/office/drawing/2014/main" id="{1AE807D0-1505-4E81-8478-AA04F69A6114}"/>
                  </a:ext>
                </a:extLst>
              </p:cNvPr>
              <p:cNvSpPr/>
              <p:nvPr/>
            </p:nvSpPr>
            <p:spPr>
              <a:xfrm>
                <a:off x="8042269" y="1168289"/>
                <a:ext cx="142900" cy="76411"/>
              </a:xfrm>
              <a:custGeom>
                <a:avLst/>
                <a:gdLst>
                  <a:gd name="connsiteX0" fmla="*/ 6 w 142900"/>
                  <a:gd name="connsiteY0" fmla="*/ 111 h 76411"/>
                  <a:gd name="connsiteX1" fmla="*/ 96844 w 142900"/>
                  <a:gd name="connsiteY1" fmla="*/ 41386 h 76411"/>
                  <a:gd name="connsiteX2" fmla="*/ 142881 w 142900"/>
                  <a:gd name="connsiteY2" fmla="*/ 76311 h 76411"/>
                  <a:gd name="connsiteX3" fmla="*/ 101606 w 142900"/>
                  <a:gd name="connsiteY3" fmla="*/ 30274 h 76411"/>
                  <a:gd name="connsiteX4" fmla="*/ 6 w 142900"/>
                  <a:gd name="connsiteY4" fmla="*/ 111 h 76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900" h="76411">
                    <a:moveTo>
                      <a:pt x="6" y="111"/>
                    </a:moveTo>
                    <a:cubicBezTo>
                      <a:pt x="-788" y="1963"/>
                      <a:pt x="73032" y="28686"/>
                      <a:pt x="96844" y="41386"/>
                    </a:cubicBezTo>
                    <a:cubicBezTo>
                      <a:pt x="120657" y="54086"/>
                      <a:pt x="142087" y="78163"/>
                      <a:pt x="142881" y="76311"/>
                    </a:cubicBezTo>
                    <a:cubicBezTo>
                      <a:pt x="143675" y="74459"/>
                      <a:pt x="119862" y="40593"/>
                      <a:pt x="101606" y="30274"/>
                    </a:cubicBezTo>
                    <a:cubicBezTo>
                      <a:pt x="83350" y="19955"/>
                      <a:pt x="800" y="-1741"/>
                      <a:pt x="6" y="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4" name="フリーフォーム: 図形 1873">
                <a:extLst>
                  <a:ext uri="{FF2B5EF4-FFF2-40B4-BE49-F238E27FC236}">
                    <a16:creationId xmlns:a16="http://schemas.microsoft.com/office/drawing/2014/main" id="{3B6613F5-8829-4DC7-9500-E534E4034AF5}"/>
                  </a:ext>
                </a:extLst>
              </p:cNvPr>
              <p:cNvSpPr/>
              <p:nvPr/>
            </p:nvSpPr>
            <p:spPr>
              <a:xfrm>
                <a:off x="8195421" y="1129980"/>
                <a:ext cx="48748" cy="120912"/>
              </a:xfrm>
              <a:custGeom>
                <a:avLst/>
                <a:gdLst>
                  <a:gd name="connsiteX0" fmla="*/ 842 w 48748"/>
                  <a:gd name="connsiteY0" fmla="*/ 320 h 120912"/>
                  <a:gd name="connsiteX1" fmla="*/ 48467 w 48748"/>
                  <a:gd name="connsiteY1" fmla="*/ 117795 h 120912"/>
                  <a:gd name="connsiteX2" fmla="*/ 19892 w 48748"/>
                  <a:gd name="connsiteY2" fmla="*/ 82870 h 120912"/>
                  <a:gd name="connsiteX3" fmla="*/ 842 w 48748"/>
                  <a:gd name="connsiteY3" fmla="*/ 320 h 120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48" h="120912">
                    <a:moveTo>
                      <a:pt x="842" y="320"/>
                    </a:moveTo>
                    <a:cubicBezTo>
                      <a:pt x="5604" y="6141"/>
                      <a:pt x="45292" y="104037"/>
                      <a:pt x="48467" y="117795"/>
                    </a:cubicBezTo>
                    <a:cubicBezTo>
                      <a:pt x="51642" y="131553"/>
                      <a:pt x="27036" y="96099"/>
                      <a:pt x="19892" y="82870"/>
                    </a:cubicBezTo>
                    <a:cubicBezTo>
                      <a:pt x="12748" y="69641"/>
                      <a:pt x="-3920" y="-5501"/>
                      <a:pt x="842" y="3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5" name="フリーフォーム: 図形 1874">
                <a:extLst>
                  <a:ext uri="{FF2B5EF4-FFF2-40B4-BE49-F238E27FC236}">
                    <a16:creationId xmlns:a16="http://schemas.microsoft.com/office/drawing/2014/main" id="{463E78B3-E2D8-4BA1-BEB1-01C18D5A461B}"/>
                  </a:ext>
                </a:extLst>
              </p:cNvPr>
              <p:cNvSpPr/>
              <p:nvPr/>
            </p:nvSpPr>
            <p:spPr>
              <a:xfrm>
                <a:off x="8191280" y="1137899"/>
                <a:ext cx="114973" cy="101239"/>
              </a:xfrm>
              <a:custGeom>
                <a:avLst/>
                <a:gdLst>
                  <a:gd name="connsiteX0" fmla="*/ 220 w 114973"/>
                  <a:gd name="connsiteY0" fmla="*/ 339 h 101239"/>
                  <a:gd name="connsiteX1" fmla="*/ 111345 w 114973"/>
                  <a:gd name="connsiteY1" fmla="*/ 98764 h 101239"/>
                  <a:gd name="connsiteX2" fmla="*/ 82770 w 114973"/>
                  <a:gd name="connsiteY2" fmla="*/ 67014 h 101239"/>
                  <a:gd name="connsiteX3" fmla="*/ 220 w 114973"/>
                  <a:gd name="connsiteY3" fmla="*/ 339 h 10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73" h="101239">
                    <a:moveTo>
                      <a:pt x="220" y="339"/>
                    </a:moveTo>
                    <a:cubicBezTo>
                      <a:pt x="4983" y="5631"/>
                      <a:pt x="97587" y="87651"/>
                      <a:pt x="111345" y="98764"/>
                    </a:cubicBezTo>
                    <a:cubicBezTo>
                      <a:pt x="125103" y="109877"/>
                      <a:pt x="96264" y="80772"/>
                      <a:pt x="82770" y="67014"/>
                    </a:cubicBezTo>
                    <a:cubicBezTo>
                      <a:pt x="69276" y="53256"/>
                      <a:pt x="-4543" y="-4953"/>
                      <a:pt x="220" y="3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6" name="フリーフォーム: 図形 1875">
                <a:extLst>
                  <a:ext uri="{FF2B5EF4-FFF2-40B4-BE49-F238E27FC236}">
                    <a16:creationId xmlns:a16="http://schemas.microsoft.com/office/drawing/2014/main" id="{B2B78FB2-842F-42F9-8B8E-6D61424D66CF}"/>
                  </a:ext>
                </a:extLst>
              </p:cNvPr>
              <p:cNvSpPr/>
              <p:nvPr/>
            </p:nvSpPr>
            <p:spPr>
              <a:xfrm>
                <a:off x="8129936" y="1239461"/>
                <a:ext cx="144194" cy="270466"/>
              </a:xfrm>
              <a:custGeom>
                <a:avLst/>
                <a:gdLst>
                  <a:gd name="connsiteX0" fmla="*/ 144114 w 144194"/>
                  <a:gd name="connsiteY0" fmla="*/ 19427 h 270466"/>
                  <a:gd name="connsiteX1" fmla="*/ 67914 w 144194"/>
                  <a:gd name="connsiteY1" fmla="*/ 1964 h 270466"/>
                  <a:gd name="connsiteX2" fmla="*/ 9177 w 144194"/>
                  <a:gd name="connsiteY2" fmla="*/ 71814 h 270466"/>
                  <a:gd name="connsiteX3" fmla="*/ 1239 w 144194"/>
                  <a:gd name="connsiteY3" fmla="*/ 128964 h 270466"/>
                  <a:gd name="connsiteX4" fmla="*/ 20289 w 144194"/>
                  <a:gd name="connsiteY4" fmla="*/ 206752 h 270466"/>
                  <a:gd name="connsiteX5" fmla="*/ 23464 w 144194"/>
                  <a:gd name="connsiteY5" fmla="*/ 224214 h 270466"/>
                  <a:gd name="connsiteX6" fmla="*/ 74264 w 144194"/>
                  <a:gd name="connsiteY6" fmla="*/ 270252 h 270466"/>
                  <a:gd name="connsiteX7" fmla="*/ 39339 w 144194"/>
                  <a:gd name="connsiteY7" fmla="*/ 203577 h 270466"/>
                  <a:gd name="connsiteX8" fmla="*/ 20289 w 144194"/>
                  <a:gd name="connsiteY8" fmla="*/ 106739 h 270466"/>
                  <a:gd name="connsiteX9" fmla="*/ 44102 w 144194"/>
                  <a:gd name="connsiteY9" fmla="*/ 51177 h 270466"/>
                  <a:gd name="connsiteX10" fmla="*/ 82202 w 144194"/>
                  <a:gd name="connsiteY10" fmla="*/ 21014 h 270466"/>
                  <a:gd name="connsiteX11" fmla="*/ 144114 w 144194"/>
                  <a:gd name="connsiteY11" fmla="*/ 19427 h 27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4194" h="270466">
                    <a:moveTo>
                      <a:pt x="144114" y="19427"/>
                    </a:moveTo>
                    <a:cubicBezTo>
                      <a:pt x="141733" y="16252"/>
                      <a:pt x="90403" y="-6767"/>
                      <a:pt x="67914" y="1964"/>
                    </a:cubicBezTo>
                    <a:cubicBezTo>
                      <a:pt x="45425" y="10695"/>
                      <a:pt x="20289" y="50647"/>
                      <a:pt x="9177" y="71814"/>
                    </a:cubicBezTo>
                    <a:cubicBezTo>
                      <a:pt x="-1936" y="92981"/>
                      <a:pt x="-613" y="106474"/>
                      <a:pt x="1239" y="128964"/>
                    </a:cubicBezTo>
                    <a:cubicBezTo>
                      <a:pt x="3091" y="151454"/>
                      <a:pt x="16585" y="190877"/>
                      <a:pt x="20289" y="206752"/>
                    </a:cubicBezTo>
                    <a:cubicBezTo>
                      <a:pt x="23993" y="222627"/>
                      <a:pt x="14468" y="213631"/>
                      <a:pt x="23464" y="224214"/>
                    </a:cubicBezTo>
                    <a:cubicBezTo>
                      <a:pt x="32460" y="234797"/>
                      <a:pt x="71618" y="273692"/>
                      <a:pt x="74264" y="270252"/>
                    </a:cubicBezTo>
                    <a:cubicBezTo>
                      <a:pt x="76910" y="266812"/>
                      <a:pt x="48335" y="230829"/>
                      <a:pt x="39339" y="203577"/>
                    </a:cubicBezTo>
                    <a:cubicBezTo>
                      <a:pt x="30343" y="176325"/>
                      <a:pt x="19495" y="132139"/>
                      <a:pt x="20289" y="106739"/>
                    </a:cubicBezTo>
                    <a:cubicBezTo>
                      <a:pt x="21083" y="81339"/>
                      <a:pt x="33783" y="65464"/>
                      <a:pt x="44102" y="51177"/>
                    </a:cubicBezTo>
                    <a:cubicBezTo>
                      <a:pt x="54421" y="36890"/>
                      <a:pt x="68708" y="26041"/>
                      <a:pt x="82202" y="21014"/>
                    </a:cubicBezTo>
                    <a:cubicBezTo>
                      <a:pt x="95696" y="15987"/>
                      <a:pt x="146495" y="22602"/>
                      <a:pt x="144114" y="194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7" name="フリーフォーム: 図形 1876">
                <a:extLst>
                  <a:ext uri="{FF2B5EF4-FFF2-40B4-BE49-F238E27FC236}">
                    <a16:creationId xmlns:a16="http://schemas.microsoft.com/office/drawing/2014/main" id="{809DF423-0E92-4427-9815-E23E66B3135C}"/>
                  </a:ext>
                </a:extLst>
              </p:cNvPr>
              <p:cNvSpPr/>
              <p:nvPr/>
            </p:nvSpPr>
            <p:spPr>
              <a:xfrm>
                <a:off x="8240668" y="1257169"/>
                <a:ext cx="119883" cy="57284"/>
              </a:xfrm>
              <a:custGeom>
                <a:avLst/>
                <a:gdLst>
                  <a:gd name="connsiteX0" fmla="*/ 45 w 119883"/>
                  <a:gd name="connsiteY0" fmla="*/ 131 h 57284"/>
                  <a:gd name="connsiteX1" fmla="*/ 63545 w 119883"/>
                  <a:gd name="connsiteY1" fmla="*/ 35056 h 57284"/>
                  <a:gd name="connsiteX2" fmla="*/ 74657 w 119883"/>
                  <a:gd name="connsiteY2" fmla="*/ 57281 h 57284"/>
                  <a:gd name="connsiteX3" fmla="*/ 88945 w 119883"/>
                  <a:gd name="connsiteY3" fmla="*/ 33469 h 57284"/>
                  <a:gd name="connsiteX4" fmla="*/ 119107 w 119883"/>
                  <a:gd name="connsiteY4" fmla="*/ 54106 h 57284"/>
                  <a:gd name="connsiteX5" fmla="*/ 54020 w 119883"/>
                  <a:gd name="connsiteY5" fmla="*/ 23944 h 57284"/>
                  <a:gd name="connsiteX6" fmla="*/ 45 w 119883"/>
                  <a:gd name="connsiteY6" fmla="*/ 131 h 57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883" h="57284">
                    <a:moveTo>
                      <a:pt x="45" y="131"/>
                    </a:moveTo>
                    <a:cubicBezTo>
                      <a:pt x="1632" y="1983"/>
                      <a:pt x="51110" y="25531"/>
                      <a:pt x="63545" y="35056"/>
                    </a:cubicBezTo>
                    <a:cubicBezTo>
                      <a:pt x="75980" y="44581"/>
                      <a:pt x="70424" y="57545"/>
                      <a:pt x="74657" y="57281"/>
                    </a:cubicBezTo>
                    <a:cubicBezTo>
                      <a:pt x="78890" y="57017"/>
                      <a:pt x="81537" y="33998"/>
                      <a:pt x="88945" y="33469"/>
                    </a:cubicBezTo>
                    <a:cubicBezTo>
                      <a:pt x="96353" y="32940"/>
                      <a:pt x="124928" y="55694"/>
                      <a:pt x="119107" y="54106"/>
                    </a:cubicBezTo>
                    <a:cubicBezTo>
                      <a:pt x="113286" y="52519"/>
                      <a:pt x="54020" y="23944"/>
                      <a:pt x="54020" y="23944"/>
                    </a:cubicBezTo>
                    <a:cubicBezTo>
                      <a:pt x="38674" y="16536"/>
                      <a:pt x="-1542" y="-1721"/>
                      <a:pt x="45" y="1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8" name="フリーフォーム: 図形 1877">
                <a:extLst>
                  <a:ext uri="{FF2B5EF4-FFF2-40B4-BE49-F238E27FC236}">
                    <a16:creationId xmlns:a16="http://schemas.microsoft.com/office/drawing/2014/main" id="{69792E35-0CAD-4CA3-833A-D157109826E5}"/>
                  </a:ext>
                </a:extLst>
              </p:cNvPr>
              <p:cNvSpPr/>
              <p:nvPr/>
            </p:nvSpPr>
            <p:spPr>
              <a:xfrm>
                <a:off x="8399977" y="1153615"/>
                <a:ext cx="48738" cy="168890"/>
              </a:xfrm>
              <a:custGeom>
                <a:avLst/>
                <a:gdLst>
                  <a:gd name="connsiteX0" fmla="*/ 48698 w 48738"/>
                  <a:gd name="connsiteY0" fmla="*/ 498 h 168890"/>
                  <a:gd name="connsiteX1" fmla="*/ 10598 w 48738"/>
                  <a:gd name="connsiteY1" fmla="*/ 164010 h 168890"/>
                  <a:gd name="connsiteX2" fmla="*/ 2661 w 48738"/>
                  <a:gd name="connsiteY2" fmla="*/ 114798 h 168890"/>
                  <a:gd name="connsiteX3" fmla="*/ 48698 w 48738"/>
                  <a:gd name="connsiteY3" fmla="*/ 498 h 16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38" h="168890">
                    <a:moveTo>
                      <a:pt x="48698" y="498"/>
                    </a:moveTo>
                    <a:cubicBezTo>
                      <a:pt x="50021" y="8700"/>
                      <a:pt x="18271" y="144960"/>
                      <a:pt x="10598" y="164010"/>
                    </a:cubicBezTo>
                    <a:cubicBezTo>
                      <a:pt x="2925" y="183060"/>
                      <a:pt x="-3954" y="142050"/>
                      <a:pt x="2661" y="114798"/>
                    </a:cubicBezTo>
                    <a:cubicBezTo>
                      <a:pt x="9276" y="87546"/>
                      <a:pt x="47375" y="-7704"/>
                      <a:pt x="48698" y="4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9" name="フリーフォーム: 図形 1878">
                <a:extLst>
                  <a:ext uri="{FF2B5EF4-FFF2-40B4-BE49-F238E27FC236}">
                    <a16:creationId xmlns:a16="http://schemas.microsoft.com/office/drawing/2014/main" id="{DA5E2E7D-8E5F-45D7-BCEC-13A97CCEB482}"/>
                  </a:ext>
                </a:extLst>
              </p:cNvPr>
              <p:cNvSpPr/>
              <p:nvPr/>
            </p:nvSpPr>
            <p:spPr>
              <a:xfrm>
                <a:off x="8377238" y="1154112"/>
                <a:ext cx="35058" cy="152401"/>
              </a:xfrm>
              <a:custGeom>
                <a:avLst/>
                <a:gdLst>
                  <a:gd name="connsiteX0" fmla="*/ 0 w 35058"/>
                  <a:gd name="connsiteY0" fmla="*/ 152401 h 152401"/>
                  <a:gd name="connsiteX1" fmla="*/ 34925 w 35058"/>
                  <a:gd name="connsiteY1" fmla="*/ 1 h 152401"/>
                  <a:gd name="connsiteX2" fmla="*/ 0 w 35058"/>
                  <a:gd name="connsiteY2" fmla="*/ 152401 h 15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8" h="152401">
                    <a:moveTo>
                      <a:pt x="0" y="152401"/>
                    </a:moveTo>
                    <a:cubicBezTo>
                      <a:pt x="0" y="152401"/>
                      <a:pt x="32279" y="-528"/>
                      <a:pt x="34925" y="1"/>
                    </a:cubicBezTo>
                    <a:cubicBezTo>
                      <a:pt x="37571" y="530"/>
                      <a:pt x="0" y="152401"/>
                      <a:pt x="0" y="1524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0" name="フリーフォーム: 図形 1879">
                <a:extLst>
                  <a:ext uri="{FF2B5EF4-FFF2-40B4-BE49-F238E27FC236}">
                    <a16:creationId xmlns:a16="http://schemas.microsoft.com/office/drawing/2014/main" id="{1C771AC9-DDEE-4471-B358-77009EF892B9}"/>
                  </a:ext>
                </a:extLst>
              </p:cNvPr>
              <p:cNvSpPr/>
              <p:nvPr/>
            </p:nvSpPr>
            <p:spPr>
              <a:xfrm>
                <a:off x="8354199" y="1112881"/>
                <a:ext cx="21727" cy="170231"/>
              </a:xfrm>
              <a:custGeom>
                <a:avLst/>
                <a:gdLst>
                  <a:gd name="connsiteX0" fmla="*/ 11926 w 21727"/>
                  <a:gd name="connsiteY0" fmla="*/ 168232 h 170231"/>
                  <a:gd name="connsiteX1" fmla="*/ 21451 w 21727"/>
                  <a:gd name="connsiteY1" fmla="*/ 1544 h 170231"/>
                  <a:gd name="connsiteX2" fmla="*/ 814 w 21727"/>
                  <a:gd name="connsiteY2" fmla="*/ 88857 h 170231"/>
                  <a:gd name="connsiteX3" fmla="*/ 11926 w 21727"/>
                  <a:gd name="connsiteY3" fmla="*/ 168232 h 170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27" h="170231">
                    <a:moveTo>
                      <a:pt x="11926" y="168232"/>
                    </a:moveTo>
                    <a:cubicBezTo>
                      <a:pt x="15365" y="153680"/>
                      <a:pt x="23303" y="14773"/>
                      <a:pt x="21451" y="1544"/>
                    </a:cubicBezTo>
                    <a:cubicBezTo>
                      <a:pt x="19599" y="-11685"/>
                      <a:pt x="4783" y="63722"/>
                      <a:pt x="814" y="88857"/>
                    </a:cubicBezTo>
                    <a:cubicBezTo>
                      <a:pt x="-3155" y="113992"/>
                      <a:pt x="8487" y="182784"/>
                      <a:pt x="11926" y="1682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1" name="フリーフォーム: 図形 1880">
                <a:extLst>
                  <a:ext uri="{FF2B5EF4-FFF2-40B4-BE49-F238E27FC236}">
                    <a16:creationId xmlns:a16="http://schemas.microsoft.com/office/drawing/2014/main" id="{B71BB29C-F37E-4D27-A98A-4CB6E15F842F}"/>
                  </a:ext>
                </a:extLst>
              </p:cNvPr>
              <p:cNvSpPr/>
              <p:nvPr/>
            </p:nvSpPr>
            <p:spPr>
              <a:xfrm>
                <a:off x="8324606" y="1093224"/>
                <a:ext cx="24463" cy="155769"/>
              </a:xfrm>
              <a:custGeom>
                <a:avLst/>
                <a:gdLst>
                  <a:gd name="connsiteX0" fmla="*/ 20882 w 24463"/>
                  <a:gd name="connsiteY0" fmla="*/ 154551 h 155769"/>
                  <a:gd name="connsiteX1" fmla="*/ 22469 w 24463"/>
                  <a:gd name="connsiteY1" fmla="*/ 2151 h 155769"/>
                  <a:gd name="connsiteX2" fmla="*/ 244 w 24463"/>
                  <a:gd name="connsiteY2" fmla="*/ 70414 h 155769"/>
                  <a:gd name="connsiteX3" fmla="*/ 20882 w 24463"/>
                  <a:gd name="connsiteY3" fmla="*/ 154551 h 155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63" h="155769">
                    <a:moveTo>
                      <a:pt x="20882" y="154551"/>
                    </a:moveTo>
                    <a:cubicBezTo>
                      <a:pt x="24586" y="143174"/>
                      <a:pt x="25909" y="16174"/>
                      <a:pt x="22469" y="2151"/>
                    </a:cubicBezTo>
                    <a:cubicBezTo>
                      <a:pt x="19029" y="-11872"/>
                      <a:pt x="2890" y="46337"/>
                      <a:pt x="244" y="70414"/>
                    </a:cubicBezTo>
                    <a:cubicBezTo>
                      <a:pt x="-2402" y="94491"/>
                      <a:pt x="17178" y="165928"/>
                      <a:pt x="20882" y="1545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2" name="フリーフォーム: 図形 1881">
                <a:extLst>
                  <a:ext uri="{FF2B5EF4-FFF2-40B4-BE49-F238E27FC236}">
                    <a16:creationId xmlns:a16="http://schemas.microsoft.com/office/drawing/2014/main" id="{687426FC-E68D-4AF1-99B4-6A76352D35A5}"/>
                  </a:ext>
                </a:extLst>
              </p:cNvPr>
              <p:cNvSpPr/>
              <p:nvPr/>
            </p:nvSpPr>
            <p:spPr>
              <a:xfrm>
                <a:off x="8302291" y="1012508"/>
                <a:ext cx="22219" cy="215801"/>
              </a:xfrm>
              <a:custGeom>
                <a:avLst/>
                <a:gdLst>
                  <a:gd name="connsiteX0" fmla="*/ 17797 w 22219"/>
                  <a:gd name="connsiteY0" fmla="*/ 213042 h 215801"/>
                  <a:gd name="connsiteX1" fmla="*/ 20972 w 22219"/>
                  <a:gd name="connsiteY1" fmla="*/ 1905 h 215801"/>
                  <a:gd name="connsiteX2" fmla="*/ 334 w 22219"/>
                  <a:gd name="connsiteY2" fmla="*/ 114617 h 215801"/>
                  <a:gd name="connsiteX3" fmla="*/ 17797 w 22219"/>
                  <a:gd name="connsiteY3" fmla="*/ 213042 h 215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219" h="215801">
                    <a:moveTo>
                      <a:pt x="17797" y="213042"/>
                    </a:moveTo>
                    <a:cubicBezTo>
                      <a:pt x="21237" y="194257"/>
                      <a:pt x="23882" y="18309"/>
                      <a:pt x="20972" y="1905"/>
                    </a:cubicBezTo>
                    <a:cubicBezTo>
                      <a:pt x="18062" y="-14499"/>
                      <a:pt x="3244" y="79428"/>
                      <a:pt x="334" y="114617"/>
                    </a:cubicBezTo>
                    <a:cubicBezTo>
                      <a:pt x="-2576" y="149806"/>
                      <a:pt x="14357" y="231827"/>
                      <a:pt x="17797" y="2130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3" name="フリーフォーム: 図形 1882">
                <a:extLst>
                  <a:ext uri="{FF2B5EF4-FFF2-40B4-BE49-F238E27FC236}">
                    <a16:creationId xmlns:a16="http://schemas.microsoft.com/office/drawing/2014/main" id="{11E48FFE-5D86-4250-9785-B535634D6572}"/>
                  </a:ext>
                </a:extLst>
              </p:cNvPr>
              <p:cNvSpPr/>
              <p:nvPr/>
            </p:nvSpPr>
            <p:spPr>
              <a:xfrm>
                <a:off x="8267655" y="970297"/>
                <a:ext cx="18685" cy="243397"/>
              </a:xfrm>
              <a:custGeom>
                <a:avLst/>
                <a:gdLst>
                  <a:gd name="connsiteX0" fmla="*/ 17508 w 18685"/>
                  <a:gd name="connsiteY0" fmla="*/ 242553 h 243397"/>
                  <a:gd name="connsiteX1" fmla="*/ 15920 w 18685"/>
                  <a:gd name="connsiteY1" fmla="*/ 7603 h 243397"/>
                  <a:gd name="connsiteX2" fmla="*/ 6395 w 18685"/>
                  <a:gd name="connsiteY2" fmla="*/ 59991 h 243397"/>
                  <a:gd name="connsiteX3" fmla="*/ 45 w 18685"/>
                  <a:gd name="connsiteY3" fmla="*/ 85391 h 243397"/>
                  <a:gd name="connsiteX4" fmla="*/ 17508 w 18685"/>
                  <a:gd name="connsiteY4" fmla="*/ 242553 h 24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85" h="243397">
                    <a:moveTo>
                      <a:pt x="17508" y="242553"/>
                    </a:moveTo>
                    <a:cubicBezTo>
                      <a:pt x="20154" y="229588"/>
                      <a:pt x="17772" y="38030"/>
                      <a:pt x="15920" y="7603"/>
                    </a:cubicBezTo>
                    <a:cubicBezTo>
                      <a:pt x="14068" y="-22824"/>
                      <a:pt x="9041" y="47026"/>
                      <a:pt x="6395" y="59991"/>
                    </a:cubicBezTo>
                    <a:cubicBezTo>
                      <a:pt x="3749" y="72956"/>
                      <a:pt x="-484" y="55493"/>
                      <a:pt x="45" y="85391"/>
                    </a:cubicBezTo>
                    <a:cubicBezTo>
                      <a:pt x="574" y="115289"/>
                      <a:pt x="14862" y="255518"/>
                      <a:pt x="17508" y="2425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4" name="フリーフォーム: 図形 1883">
                <a:extLst>
                  <a:ext uri="{FF2B5EF4-FFF2-40B4-BE49-F238E27FC236}">
                    <a16:creationId xmlns:a16="http://schemas.microsoft.com/office/drawing/2014/main" id="{7DE4D8EA-0569-4821-B0E0-32BC489F0C39}"/>
                  </a:ext>
                </a:extLst>
              </p:cNvPr>
              <p:cNvSpPr/>
              <p:nvPr/>
            </p:nvSpPr>
            <p:spPr>
              <a:xfrm>
                <a:off x="8220720" y="972883"/>
                <a:ext cx="51743" cy="218547"/>
              </a:xfrm>
              <a:custGeom>
                <a:avLst/>
                <a:gdLst>
                  <a:gd name="connsiteX0" fmla="*/ 51743 w 51743"/>
                  <a:gd name="connsiteY0" fmla="*/ 217742 h 218547"/>
                  <a:gd name="connsiteX1" fmla="*/ 4118 w 51743"/>
                  <a:gd name="connsiteY1" fmla="*/ 5017 h 218547"/>
                  <a:gd name="connsiteX2" fmla="*/ 4118 w 51743"/>
                  <a:gd name="connsiteY2" fmla="*/ 76455 h 218547"/>
                  <a:gd name="connsiteX3" fmla="*/ 51743 w 51743"/>
                  <a:gd name="connsiteY3" fmla="*/ 217742 h 21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43" h="218547">
                    <a:moveTo>
                      <a:pt x="51743" y="217742"/>
                    </a:moveTo>
                    <a:cubicBezTo>
                      <a:pt x="51743" y="205836"/>
                      <a:pt x="12055" y="28565"/>
                      <a:pt x="4118" y="5017"/>
                    </a:cubicBezTo>
                    <a:cubicBezTo>
                      <a:pt x="-3819" y="-18531"/>
                      <a:pt x="1737" y="46822"/>
                      <a:pt x="4118" y="76455"/>
                    </a:cubicBezTo>
                    <a:cubicBezTo>
                      <a:pt x="6499" y="106088"/>
                      <a:pt x="51743" y="229648"/>
                      <a:pt x="51743" y="2177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5" name="フリーフォーム: 図形 1884">
                <a:extLst>
                  <a:ext uri="{FF2B5EF4-FFF2-40B4-BE49-F238E27FC236}">
                    <a16:creationId xmlns:a16="http://schemas.microsoft.com/office/drawing/2014/main" id="{5E024DE0-F7F4-4CD2-9DD0-378AFE9C12FA}"/>
                  </a:ext>
                </a:extLst>
              </p:cNvPr>
              <p:cNvSpPr/>
              <p:nvPr/>
            </p:nvSpPr>
            <p:spPr>
              <a:xfrm>
                <a:off x="8171569" y="967945"/>
                <a:ext cx="50327" cy="197280"/>
              </a:xfrm>
              <a:custGeom>
                <a:avLst/>
                <a:gdLst>
                  <a:gd name="connsiteX0" fmla="*/ 50094 w 50327"/>
                  <a:gd name="connsiteY0" fmla="*/ 197280 h 197280"/>
                  <a:gd name="connsiteX1" fmla="*/ 19931 w 50327"/>
                  <a:gd name="connsiteY1" fmla="*/ 78218 h 197280"/>
                  <a:gd name="connsiteX2" fmla="*/ 2469 w 50327"/>
                  <a:gd name="connsiteY2" fmla="*/ 430 h 197280"/>
                  <a:gd name="connsiteX3" fmla="*/ 2469 w 50327"/>
                  <a:gd name="connsiteY3" fmla="*/ 44880 h 197280"/>
                  <a:gd name="connsiteX4" fmla="*/ 2469 w 50327"/>
                  <a:gd name="connsiteY4" fmla="*/ 76630 h 197280"/>
                  <a:gd name="connsiteX5" fmla="*/ 50094 w 50327"/>
                  <a:gd name="connsiteY5" fmla="*/ 197280 h 1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327" h="197280">
                    <a:moveTo>
                      <a:pt x="50094" y="197280"/>
                    </a:moveTo>
                    <a:cubicBezTo>
                      <a:pt x="53004" y="197545"/>
                      <a:pt x="27868" y="111026"/>
                      <a:pt x="19931" y="78218"/>
                    </a:cubicBezTo>
                    <a:cubicBezTo>
                      <a:pt x="11994" y="45410"/>
                      <a:pt x="5379" y="5986"/>
                      <a:pt x="2469" y="430"/>
                    </a:cubicBezTo>
                    <a:cubicBezTo>
                      <a:pt x="-441" y="-5126"/>
                      <a:pt x="2469" y="44880"/>
                      <a:pt x="2469" y="44880"/>
                    </a:cubicBezTo>
                    <a:cubicBezTo>
                      <a:pt x="2469" y="57580"/>
                      <a:pt x="-3087" y="54670"/>
                      <a:pt x="2469" y="76630"/>
                    </a:cubicBezTo>
                    <a:cubicBezTo>
                      <a:pt x="8025" y="98590"/>
                      <a:pt x="47184" y="197015"/>
                      <a:pt x="50094" y="1972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6" name="フリーフォーム: 図形 1885">
                <a:extLst>
                  <a:ext uri="{FF2B5EF4-FFF2-40B4-BE49-F238E27FC236}">
                    <a16:creationId xmlns:a16="http://schemas.microsoft.com/office/drawing/2014/main" id="{09A20D39-FA07-4343-AB4B-D9256BBF0B58}"/>
                  </a:ext>
                </a:extLst>
              </p:cNvPr>
              <p:cNvSpPr/>
              <p:nvPr/>
            </p:nvSpPr>
            <p:spPr>
              <a:xfrm>
                <a:off x="8106727" y="979360"/>
                <a:ext cx="119888" cy="241517"/>
              </a:xfrm>
              <a:custGeom>
                <a:avLst/>
                <a:gdLst>
                  <a:gd name="connsiteX0" fmla="*/ 119698 w 119888"/>
                  <a:gd name="connsiteY0" fmla="*/ 241428 h 241517"/>
                  <a:gd name="connsiteX1" fmla="*/ 45086 w 119888"/>
                  <a:gd name="connsiteY1" fmla="*/ 109665 h 241517"/>
                  <a:gd name="connsiteX2" fmla="*/ 3811 w 119888"/>
                  <a:gd name="connsiteY2" fmla="*/ 1715 h 241517"/>
                  <a:gd name="connsiteX3" fmla="*/ 3811 w 119888"/>
                  <a:gd name="connsiteY3" fmla="*/ 49340 h 241517"/>
                  <a:gd name="connsiteX4" fmla="*/ 21273 w 119888"/>
                  <a:gd name="connsiteY4" fmla="*/ 128715 h 241517"/>
                  <a:gd name="connsiteX5" fmla="*/ 119698 w 119888"/>
                  <a:gd name="connsiteY5" fmla="*/ 241428 h 24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88" h="241517">
                    <a:moveTo>
                      <a:pt x="119698" y="241428"/>
                    </a:moveTo>
                    <a:cubicBezTo>
                      <a:pt x="123667" y="238253"/>
                      <a:pt x="64400" y="149617"/>
                      <a:pt x="45086" y="109665"/>
                    </a:cubicBezTo>
                    <a:cubicBezTo>
                      <a:pt x="25772" y="69713"/>
                      <a:pt x="10690" y="11769"/>
                      <a:pt x="3811" y="1715"/>
                    </a:cubicBezTo>
                    <a:cubicBezTo>
                      <a:pt x="-3068" y="-8339"/>
                      <a:pt x="901" y="28173"/>
                      <a:pt x="3811" y="49340"/>
                    </a:cubicBezTo>
                    <a:cubicBezTo>
                      <a:pt x="6721" y="70507"/>
                      <a:pt x="2488" y="95378"/>
                      <a:pt x="21273" y="128715"/>
                    </a:cubicBezTo>
                    <a:cubicBezTo>
                      <a:pt x="40058" y="162052"/>
                      <a:pt x="115729" y="244603"/>
                      <a:pt x="119698" y="2414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7" name="フリーフォーム: 図形 1886">
                <a:extLst>
                  <a:ext uri="{FF2B5EF4-FFF2-40B4-BE49-F238E27FC236}">
                    <a16:creationId xmlns:a16="http://schemas.microsoft.com/office/drawing/2014/main" id="{18CF1CB1-8259-4941-B486-B51A94BEF6DA}"/>
                  </a:ext>
                </a:extLst>
              </p:cNvPr>
              <p:cNvSpPr/>
              <p:nvPr/>
            </p:nvSpPr>
            <p:spPr>
              <a:xfrm>
                <a:off x="8024396" y="945154"/>
                <a:ext cx="202293" cy="310947"/>
              </a:xfrm>
              <a:custGeom>
                <a:avLst/>
                <a:gdLst>
                  <a:gd name="connsiteX0" fmla="*/ 200442 w 202293"/>
                  <a:gd name="connsiteY0" fmla="*/ 308971 h 310947"/>
                  <a:gd name="connsiteX1" fmla="*/ 133767 w 202293"/>
                  <a:gd name="connsiteY1" fmla="*/ 213721 h 310947"/>
                  <a:gd name="connsiteX2" fmla="*/ 5179 w 202293"/>
                  <a:gd name="connsiteY2" fmla="*/ 5759 h 310947"/>
                  <a:gd name="connsiteX3" fmla="*/ 28992 w 202293"/>
                  <a:gd name="connsiteY3" fmla="*/ 64496 h 310947"/>
                  <a:gd name="connsiteX4" fmla="*/ 63917 w 202293"/>
                  <a:gd name="connsiteY4" fmla="*/ 132759 h 310947"/>
                  <a:gd name="connsiteX5" fmla="*/ 200442 w 202293"/>
                  <a:gd name="connsiteY5" fmla="*/ 308971 h 310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293" h="310947">
                    <a:moveTo>
                      <a:pt x="200442" y="308971"/>
                    </a:moveTo>
                    <a:cubicBezTo>
                      <a:pt x="212084" y="322465"/>
                      <a:pt x="166311" y="264256"/>
                      <a:pt x="133767" y="213721"/>
                    </a:cubicBezTo>
                    <a:cubicBezTo>
                      <a:pt x="101223" y="163186"/>
                      <a:pt x="22641" y="30630"/>
                      <a:pt x="5179" y="5759"/>
                    </a:cubicBezTo>
                    <a:cubicBezTo>
                      <a:pt x="-12283" y="-19112"/>
                      <a:pt x="19202" y="43329"/>
                      <a:pt x="28992" y="64496"/>
                    </a:cubicBezTo>
                    <a:cubicBezTo>
                      <a:pt x="38782" y="85663"/>
                      <a:pt x="39046" y="93601"/>
                      <a:pt x="63917" y="132759"/>
                    </a:cubicBezTo>
                    <a:cubicBezTo>
                      <a:pt x="88788" y="171917"/>
                      <a:pt x="188800" y="295477"/>
                      <a:pt x="200442" y="3089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8" name="フリーフォーム: 図形 1887">
                <a:extLst>
                  <a:ext uri="{FF2B5EF4-FFF2-40B4-BE49-F238E27FC236}">
                    <a16:creationId xmlns:a16="http://schemas.microsoft.com/office/drawing/2014/main" id="{F8FD6D8A-7D9E-4905-9333-31CCF2F91DF9}"/>
                  </a:ext>
                </a:extLst>
              </p:cNvPr>
              <p:cNvSpPr/>
              <p:nvPr/>
            </p:nvSpPr>
            <p:spPr>
              <a:xfrm>
                <a:off x="7991213" y="979392"/>
                <a:ext cx="154479" cy="229267"/>
              </a:xfrm>
              <a:custGeom>
                <a:avLst/>
                <a:gdLst>
                  <a:gd name="connsiteX0" fmla="*/ 154250 w 154479"/>
                  <a:gd name="connsiteY0" fmla="*/ 228696 h 229267"/>
                  <a:gd name="connsiteX1" fmla="*/ 49475 w 154479"/>
                  <a:gd name="connsiteY1" fmla="*/ 103283 h 229267"/>
                  <a:gd name="connsiteX2" fmla="*/ 262 w 154479"/>
                  <a:gd name="connsiteY2" fmla="*/ 96 h 229267"/>
                  <a:gd name="connsiteX3" fmla="*/ 32012 w 154479"/>
                  <a:gd name="connsiteY3" fmla="*/ 85821 h 229267"/>
                  <a:gd name="connsiteX4" fmla="*/ 76462 w 154479"/>
                  <a:gd name="connsiteY4" fmla="*/ 147733 h 229267"/>
                  <a:gd name="connsiteX5" fmla="*/ 154250 w 154479"/>
                  <a:gd name="connsiteY5" fmla="*/ 228696 h 22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479" h="229267">
                    <a:moveTo>
                      <a:pt x="154250" y="228696"/>
                    </a:moveTo>
                    <a:cubicBezTo>
                      <a:pt x="149752" y="221288"/>
                      <a:pt x="75140" y="141383"/>
                      <a:pt x="49475" y="103283"/>
                    </a:cubicBezTo>
                    <a:cubicBezTo>
                      <a:pt x="23810" y="65183"/>
                      <a:pt x="3172" y="3006"/>
                      <a:pt x="262" y="96"/>
                    </a:cubicBezTo>
                    <a:cubicBezTo>
                      <a:pt x="-2649" y="-2814"/>
                      <a:pt x="19312" y="61215"/>
                      <a:pt x="32012" y="85821"/>
                    </a:cubicBezTo>
                    <a:cubicBezTo>
                      <a:pt x="44712" y="110427"/>
                      <a:pt x="57147" y="126037"/>
                      <a:pt x="76462" y="147733"/>
                    </a:cubicBezTo>
                    <a:cubicBezTo>
                      <a:pt x="95777" y="169429"/>
                      <a:pt x="158748" y="236104"/>
                      <a:pt x="154250" y="2286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9" name="フリーフォーム: 図形 1888">
                <a:extLst>
                  <a:ext uri="{FF2B5EF4-FFF2-40B4-BE49-F238E27FC236}">
                    <a16:creationId xmlns:a16="http://schemas.microsoft.com/office/drawing/2014/main" id="{468233E8-B3A1-4828-B53B-7BE1CD55AD1C}"/>
                  </a:ext>
                </a:extLst>
              </p:cNvPr>
              <p:cNvSpPr/>
              <p:nvPr/>
            </p:nvSpPr>
            <p:spPr>
              <a:xfrm>
                <a:off x="7949874" y="1114328"/>
                <a:ext cx="144499" cy="112045"/>
              </a:xfrm>
              <a:custGeom>
                <a:avLst/>
                <a:gdLst>
                  <a:gd name="connsiteX0" fmla="*/ 326 w 144499"/>
                  <a:gd name="connsiteY0" fmla="*/ 1685 h 112045"/>
                  <a:gd name="connsiteX1" fmla="*/ 140026 w 144499"/>
                  <a:gd name="connsiteY1" fmla="*/ 111222 h 112045"/>
                  <a:gd name="connsiteX2" fmla="*/ 101926 w 144499"/>
                  <a:gd name="connsiteY2" fmla="*/ 49310 h 112045"/>
                  <a:gd name="connsiteX3" fmla="*/ 326 w 144499"/>
                  <a:gd name="connsiteY3" fmla="*/ 1685 h 11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499" h="112045">
                    <a:moveTo>
                      <a:pt x="326" y="1685"/>
                    </a:moveTo>
                    <a:cubicBezTo>
                      <a:pt x="6676" y="12004"/>
                      <a:pt x="123093" y="103285"/>
                      <a:pt x="140026" y="111222"/>
                    </a:cubicBezTo>
                    <a:cubicBezTo>
                      <a:pt x="156959" y="119159"/>
                      <a:pt x="121770" y="67566"/>
                      <a:pt x="101926" y="49310"/>
                    </a:cubicBezTo>
                    <a:cubicBezTo>
                      <a:pt x="82082" y="31054"/>
                      <a:pt x="-6024" y="-8634"/>
                      <a:pt x="326" y="16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0" name="フリーフォーム: 図形 1889">
                <a:extLst>
                  <a:ext uri="{FF2B5EF4-FFF2-40B4-BE49-F238E27FC236}">
                    <a16:creationId xmlns:a16="http://schemas.microsoft.com/office/drawing/2014/main" id="{4AE2DAA9-274D-42F9-8801-FEC6790D60CF}"/>
                  </a:ext>
                </a:extLst>
              </p:cNvPr>
              <p:cNvSpPr/>
              <p:nvPr/>
            </p:nvSpPr>
            <p:spPr>
              <a:xfrm>
                <a:off x="7932216" y="1116438"/>
                <a:ext cx="207148" cy="164845"/>
              </a:xfrm>
              <a:custGeom>
                <a:avLst/>
                <a:gdLst>
                  <a:gd name="connsiteX0" fmla="*/ 522 w 207148"/>
                  <a:gd name="connsiteY0" fmla="*/ 1162 h 164845"/>
                  <a:gd name="connsiteX1" fmla="*/ 113234 w 207148"/>
                  <a:gd name="connsiteY1" fmla="*/ 121812 h 164845"/>
                  <a:gd name="connsiteX2" fmla="*/ 206897 w 207148"/>
                  <a:gd name="connsiteY2" fmla="*/ 164675 h 164845"/>
                  <a:gd name="connsiteX3" fmla="*/ 138634 w 207148"/>
                  <a:gd name="connsiteY3" fmla="*/ 109112 h 164845"/>
                  <a:gd name="connsiteX4" fmla="*/ 73547 w 207148"/>
                  <a:gd name="connsiteY4" fmla="*/ 63075 h 164845"/>
                  <a:gd name="connsiteX5" fmla="*/ 522 w 207148"/>
                  <a:gd name="connsiteY5" fmla="*/ 1162 h 1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148" h="164845">
                    <a:moveTo>
                      <a:pt x="522" y="1162"/>
                    </a:moveTo>
                    <a:cubicBezTo>
                      <a:pt x="7136" y="10951"/>
                      <a:pt x="78838" y="94560"/>
                      <a:pt x="113234" y="121812"/>
                    </a:cubicBezTo>
                    <a:cubicBezTo>
                      <a:pt x="147630" y="149064"/>
                      <a:pt x="202664" y="166792"/>
                      <a:pt x="206897" y="164675"/>
                    </a:cubicBezTo>
                    <a:cubicBezTo>
                      <a:pt x="211130" y="162558"/>
                      <a:pt x="160859" y="126045"/>
                      <a:pt x="138634" y="109112"/>
                    </a:cubicBezTo>
                    <a:cubicBezTo>
                      <a:pt x="116409" y="92179"/>
                      <a:pt x="95243" y="80008"/>
                      <a:pt x="73547" y="63075"/>
                    </a:cubicBezTo>
                    <a:cubicBezTo>
                      <a:pt x="51851" y="46142"/>
                      <a:pt x="-6092" y="-8627"/>
                      <a:pt x="522" y="1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1" name="フリーフォーム: 図形 1890">
                <a:extLst>
                  <a:ext uri="{FF2B5EF4-FFF2-40B4-BE49-F238E27FC236}">
                    <a16:creationId xmlns:a16="http://schemas.microsoft.com/office/drawing/2014/main" id="{BA0DF9CA-156C-49B7-9433-27D176D946AB}"/>
                  </a:ext>
                </a:extLst>
              </p:cNvPr>
              <p:cNvSpPr/>
              <p:nvPr/>
            </p:nvSpPr>
            <p:spPr>
              <a:xfrm>
                <a:off x="7963791" y="1209194"/>
                <a:ext cx="186292" cy="100076"/>
              </a:xfrm>
              <a:custGeom>
                <a:avLst/>
                <a:gdLst>
                  <a:gd name="connsiteX0" fmla="*/ 184847 w 186292"/>
                  <a:gd name="connsiteY0" fmla="*/ 98906 h 100076"/>
                  <a:gd name="connsiteX1" fmla="*/ 83247 w 186292"/>
                  <a:gd name="connsiteY1" fmla="*/ 51281 h 100076"/>
                  <a:gd name="connsiteX2" fmla="*/ 2284 w 186292"/>
                  <a:gd name="connsiteY2" fmla="*/ 481 h 100076"/>
                  <a:gd name="connsiteX3" fmla="*/ 184847 w 186292"/>
                  <a:gd name="connsiteY3" fmla="*/ 98906 h 100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292" h="100076">
                    <a:moveTo>
                      <a:pt x="184847" y="98906"/>
                    </a:moveTo>
                    <a:cubicBezTo>
                      <a:pt x="198341" y="107373"/>
                      <a:pt x="113674" y="67685"/>
                      <a:pt x="83247" y="51281"/>
                    </a:cubicBezTo>
                    <a:cubicBezTo>
                      <a:pt x="52820" y="34877"/>
                      <a:pt x="-13062" y="-4811"/>
                      <a:pt x="2284" y="481"/>
                    </a:cubicBezTo>
                    <a:cubicBezTo>
                      <a:pt x="17630" y="5773"/>
                      <a:pt x="171353" y="90439"/>
                      <a:pt x="184847" y="989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2" name="フリーフォーム: 図形 1891">
                <a:extLst>
                  <a:ext uri="{FF2B5EF4-FFF2-40B4-BE49-F238E27FC236}">
                    <a16:creationId xmlns:a16="http://schemas.microsoft.com/office/drawing/2014/main" id="{DE99DD19-88A6-4B96-BA76-4574B408A628}"/>
                  </a:ext>
                </a:extLst>
              </p:cNvPr>
              <p:cNvSpPr/>
              <p:nvPr/>
            </p:nvSpPr>
            <p:spPr>
              <a:xfrm>
                <a:off x="7941874" y="1252056"/>
                <a:ext cx="204351" cy="73745"/>
              </a:xfrm>
              <a:custGeom>
                <a:avLst/>
                <a:gdLst>
                  <a:gd name="connsiteX0" fmla="*/ 202001 w 204351"/>
                  <a:gd name="connsiteY0" fmla="*/ 73507 h 73745"/>
                  <a:gd name="connsiteX1" fmla="*/ 1976 w 204351"/>
                  <a:gd name="connsiteY1" fmla="*/ 2069 h 73745"/>
                  <a:gd name="connsiteX2" fmla="*/ 105164 w 204351"/>
                  <a:gd name="connsiteY2" fmla="*/ 24294 h 73745"/>
                  <a:gd name="connsiteX3" fmla="*/ 202001 w 204351"/>
                  <a:gd name="connsiteY3" fmla="*/ 73507 h 73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351" h="73745">
                    <a:moveTo>
                      <a:pt x="202001" y="73507"/>
                    </a:moveTo>
                    <a:cubicBezTo>
                      <a:pt x="184803" y="69803"/>
                      <a:pt x="18115" y="10271"/>
                      <a:pt x="1976" y="2069"/>
                    </a:cubicBezTo>
                    <a:cubicBezTo>
                      <a:pt x="-14163" y="-6133"/>
                      <a:pt x="72885" y="11859"/>
                      <a:pt x="105164" y="24294"/>
                    </a:cubicBezTo>
                    <a:cubicBezTo>
                      <a:pt x="137443" y="36729"/>
                      <a:pt x="219199" y="77211"/>
                      <a:pt x="202001" y="735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3" name="フリーフォーム: 図形 1892">
                <a:extLst>
                  <a:ext uri="{FF2B5EF4-FFF2-40B4-BE49-F238E27FC236}">
                    <a16:creationId xmlns:a16="http://schemas.microsoft.com/office/drawing/2014/main" id="{D1A1F87E-FC6A-4055-A784-3A8710BAD0F7}"/>
                  </a:ext>
                </a:extLst>
              </p:cNvPr>
              <p:cNvSpPr/>
              <p:nvPr/>
            </p:nvSpPr>
            <p:spPr>
              <a:xfrm>
                <a:off x="7913652" y="1269835"/>
                <a:ext cx="230279" cy="95612"/>
              </a:xfrm>
              <a:custGeom>
                <a:avLst/>
                <a:gdLst>
                  <a:gd name="connsiteX0" fmla="*/ 230223 w 230279"/>
                  <a:gd name="connsiteY0" fmla="*/ 95415 h 95612"/>
                  <a:gd name="connsiteX1" fmla="*/ 136561 w 230279"/>
                  <a:gd name="connsiteY1" fmla="*/ 43028 h 95612"/>
                  <a:gd name="connsiteX2" fmla="*/ 36 w 230279"/>
                  <a:gd name="connsiteY2" fmla="*/ 165 h 95612"/>
                  <a:gd name="connsiteX3" fmla="*/ 123861 w 230279"/>
                  <a:gd name="connsiteY3" fmla="*/ 58903 h 95612"/>
                  <a:gd name="connsiteX4" fmla="*/ 230223 w 230279"/>
                  <a:gd name="connsiteY4" fmla="*/ 95415 h 9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279" h="95612">
                    <a:moveTo>
                      <a:pt x="230223" y="95415"/>
                    </a:moveTo>
                    <a:cubicBezTo>
                      <a:pt x="232340" y="92769"/>
                      <a:pt x="174925" y="58903"/>
                      <a:pt x="136561" y="43028"/>
                    </a:cubicBezTo>
                    <a:cubicBezTo>
                      <a:pt x="98197" y="27153"/>
                      <a:pt x="2153" y="-2481"/>
                      <a:pt x="36" y="165"/>
                    </a:cubicBezTo>
                    <a:cubicBezTo>
                      <a:pt x="-2081" y="2811"/>
                      <a:pt x="89465" y="44351"/>
                      <a:pt x="123861" y="58903"/>
                    </a:cubicBezTo>
                    <a:cubicBezTo>
                      <a:pt x="158257" y="73455"/>
                      <a:pt x="228106" y="98061"/>
                      <a:pt x="230223" y="954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4" name="フリーフォーム: 図形 1893">
                <a:extLst>
                  <a:ext uri="{FF2B5EF4-FFF2-40B4-BE49-F238E27FC236}">
                    <a16:creationId xmlns:a16="http://schemas.microsoft.com/office/drawing/2014/main" id="{298A6DE6-700F-4DBB-9AD2-4BD164D7D552}"/>
                  </a:ext>
                </a:extLst>
              </p:cNvPr>
              <p:cNvSpPr/>
              <p:nvPr/>
            </p:nvSpPr>
            <p:spPr>
              <a:xfrm>
                <a:off x="7972727" y="1341549"/>
                <a:ext cx="177479" cy="25000"/>
              </a:xfrm>
              <a:custGeom>
                <a:avLst/>
                <a:gdLst>
                  <a:gd name="connsiteX0" fmla="*/ 2873 w 177479"/>
                  <a:gd name="connsiteY0" fmla="*/ 23701 h 25000"/>
                  <a:gd name="connsiteX1" fmla="*/ 172736 w 177479"/>
                  <a:gd name="connsiteY1" fmla="*/ 20526 h 25000"/>
                  <a:gd name="connsiteX2" fmla="*/ 125111 w 177479"/>
                  <a:gd name="connsiteY2" fmla="*/ 1476 h 25000"/>
                  <a:gd name="connsiteX3" fmla="*/ 69548 w 177479"/>
                  <a:gd name="connsiteY3" fmla="*/ 3064 h 25000"/>
                  <a:gd name="connsiteX4" fmla="*/ 2873 w 177479"/>
                  <a:gd name="connsiteY4" fmla="*/ 23701 h 25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79" h="25000">
                    <a:moveTo>
                      <a:pt x="2873" y="23701"/>
                    </a:moveTo>
                    <a:cubicBezTo>
                      <a:pt x="20071" y="26611"/>
                      <a:pt x="152363" y="24230"/>
                      <a:pt x="172736" y="20526"/>
                    </a:cubicBezTo>
                    <a:cubicBezTo>
                      <a:pt x="193109" y="16822"/>
                      <a:pt x="142309" y="4386"/>
                      <a:pt x="125111" y="1476"/>
                    </a:cubicBezTo>
                    <a:cubicBezTo>
                      <a:pt x="107913" y="-1434"/>
                      <a:pt x="88598" y="418"/>
                      <a:pt x="69548" y="3064"/>
                    </a:cubicBezTo>
                    <a:cubicBezTo>
                      <a:pt x="50498" y="5710"/>
                      <a:pt x="-14325" y="20791"/>
                      <a:pt x="2873" y="23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5" name="フリーフォーム: 図形 1894">
                <a:extLst>
                  <a:ext uri="{FF2B5EF4-FFF2-40B4-BE49-F238E27FC236}">
                    <a16:creationId xmlns:a16="http://schemas.microsoft.com/office/drawing/2014/main" id="{CD2E7267-288F-4E11-BC46-F707E849B2B8}"/>
                  </a:ext>
                </a:extLst>
              </p:cNvPr>
              <p:cNvSpPr/>
              <p:nvPr/>
            </p:nvSpPr>
            <p:spPr>
              <a:xfrm>
                <a:off x="7994416" y="1404817"/>
                <a:ext cx="161583" cy="35969"/>
              </a:xfrm>
              <a:custGeom>
                <a:avLst/>
                <a:gdLst>
                  <a:gd name="connsiteX0" fmla="*/ 234 w 161583"/>
                  <a:gd name="connsiteY0" fmla="*/ 35046 h 35969"/>
                  <a:gd name="connsiteX1" fmla="*/ 157397 w 161583"/>
                  <a:gd name="connsiteY1" fmla="*/ 23933 h 35969"/>
                  <a:gd name="connsiteX2" fmla="*/ 112947 w 161583"/>
                  <a:gd name="connsiteY2" fmla="*/ 3296 h 35969"/>
                  <a:gd name="connsiteX3" fmla="*/ 76434 w 161583"/>
                  <a:gd name="connsiteY3" fmla="*/ 4883 h 35969"/>
                  <a:gd name="connsiteX4" fmla="*/ 120884 w 161583"/>
                  <a:gd name="connsiteY4" fmla="*/ 121 h 35969"/>
                  <a:gd name="connsiteX5" fmla="*/ 234 w 161583"/>
                  <a:gd name="connsiteY5" fmla="*/ 35046 h 3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583" h="35969">
                    <a:moveTo>
                      <a:pt x="234" y="35046"/>
                    </a:moveTo>
                    <a:cubicBezTo>
                      <a:pt x="6319" y="39015"/>
                      <a:pt x="138612" y="29225"/>
                      <a:pt x="157397" y="23933"/>
                    </a:cubicBezTo>
                    <a:cubicBezTo>
                      <a:pt x="176183" y="18641"/>
                      <a:pt x="126441" y="6471"/>
                      <a:pt x="112947" y="3296"/>
                    </a:cubicBezTo>
                    <a:cubicBezTo>
                      <a:pt x="99453" y="121"/>
                      <a:pt x="75111" y="5412"/>
                      <a:pt x="76434" y="4883"/>
                    </a:cubicBezTo>
                    <a:cubicBezTo>
                      <a:pt x="77757" y="4354"/>
                      <a:pt x="133319" y="2502"/>
                      <a:pt x="120884" y="121"/>
                    </a:cubicBezTo>
                    <a:cubicBezTo>
                      <a:pt x="108449" y="-2260"/>
                      <a:pt x="-5851" y="31077"/>
                      <a:pt x="234" y="350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6" name="フリーフォーム: 図形 1895">
                <a:extLst>
                  <a:ext uri="{FF2B5EF4-FFF2-40B4-BE49-F238E27FC236}">
                    <a16:creationId xmlns:a16="http://schemas.microsoft.com/office/drawing/2014/main" id="{F1808763-6D16-4381-8AFA-325B558A54DE}"/>
                  </a:ext>
                </a:extLst>
              </p:cNvPr>
              <p:cNvSpPr/>
              <p:nvPr/>
            </p:nvSpPr>
            <p:spPr>
              <a:xfrm>
                <a:off x="8031099" y="1435076"/>
                <a:ext cx="133660" cy="36967"/>
              </a:xfrm>
              <a:custGeom>
                <a:avLst/>
                <a:gdLst>
                  <a:gd name="connsiteX0" fmla="*/ 64 w 133660"/>
                  <a:gd name="connsiteY0" fmla="*/ 36537 h 36967"/>
                  <a:gd name="connsiteX1" fmla="*/ 98489 w 133660"/>
                  <a:gd name="connsiteY1" fmla="*/ 20662 h 36967"/>
                  <a:gd name="connsiteX2" fmla="*/ 133414 w 133660"/>
                  <a:gd name="connsiteY2" fmla="*/ 30187 h 36967"/>
                  <a:gd name="connsiteX3" fmla="*/ 84201 w 133660"/>
                  <a:gd name="connsiteY3" fmla="*/ 24 h 36967"/>
                  <a:gd name="connsiteX4" fmla="*/ 64 w 133660"/>
                  <a:gd name="connsiteY4" fmla="*/ 36537 h 3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660" h="36967">
                    <a:moveTo>
                      <a:pt x="64" y="36537"/>
                    </a:moveTo>
                    <a:cubicBezTo>
                      <a:pt x="2445" y="39977"/>
                      <a:pt x="76264" y="21720"/>
                      <a:pt x="98489" y="20662"/>
                    </a:cubicBezTo>
                    <a:cubicBezTo>
                      <a:pt x="120714" y="19604"/>
                      <a:pt x="135795" y="33627"/>
                      <a:pt x="133414" y="30187"/>
                    </a:cubicBezTo>
                    <a:cubicBezTo>
                      <a:pt x="131033" y="26747"/>
                      <a:pt x="106955" y="1082"/>
                      <a:pt x="84201" y="24"/>
                    </a:cubicBezTo>
                    <a:cubicBezTo>
                      <a:pt x="61447" y="-1034"/>
                      <a:pt x="-2317" y="33097"/>
                      <a:pt x="64" y="365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7" name="フリーフォーム: 図形 1896">
                <a:extLst>
                  <a:ext uri="{FF2B5EF4-FFF2-40B4-BE49-F238E27FC236}">
                    <a16:creationId xmlns:a16="http://schemas.microsoft.com/office/drawing/2014/main" id="{9E41830D-2E01-47A8-B933-36B969EA3C71}"/>
                  </a:ext>
                </a:extLst>
              </p:cNvPr>
              <p:cNvSpPr/>
              <p:nvPr/>
            </p:nvSpPr>
            <p:spPr>
              <a:xfrm>
                <a:off x="8055182" y="1468191"/>
                <a:ext cx="110189" cy="30449"/>
              </a:xfrm>
              <a:custGeom>
                <a:avLst/>
                <a:gdLst>
                  <a:gd name="connsiteX0" fmla="*/ 1381 w 110189"/>
                  <a:gd name="connsiteY0" fmla="*/ 30409 h 30449"/>
                  <a:gd name="connsiteX1" fmla="*/ 109331 w 110189"/>
                  <a:gd name="connsiteY1" fmla="*/ 6597 h 30449"/>
                  <a:gd name="connsiteX2" fmla="*/ 50593 w 110189"/>
                  <a:gd name="connsiteY2" fmla="*/ 247 h 30449"/>
                  <a:gd name="connsiteX3" fmla="*/ 1381 w 110189"/>
                  <a:gd name="connsiteY3" fmla="*/ 30409 h 30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89" h="30449">
                    <a:moveTo>
                      <a:pt x="1381" y="30409"/>
                    </a:moveTo>
                    <a:cubicBezTo>
                      <a:pt x="11171" y="31467"/>
                      <a:pt x="101129" y="11624"/>
                      <a:pt x="109331" y="6597"/>
                    </a:cubicBezTo>
                    <a:cubicBezTo>
                      <a:pt x="117533" y="1570"/>
                      <a:pt x="64616" y="-811"/>
                      <a:pt x="50593" y="247"/>
                    </a:cubicBezTo>
                    <a:cubicBezTo>
                      <a:pt x="36570" y="1305"/>
                      <a:pt x="-8409" y="29351"/>
                      <a:pt x="1381" y="30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8" name="フリーフォーム: 図形 1897">
                <a:extLst>
                  <a:ext uri="{FF2B5EF4-FFF2-40B4-BE49-F238E27FC236}">
                    <a16:creationId xmlns:a16="http://schemas.microsoft.com/office/drawing/2014/main" id="{5B33E22C-8253-4F8A-A622-A9B038C1FCE3}"/>
                  </a:ext>
                </a:extLst>
              </p:cNvPr>
              <p:cNvSpPr/>
              <p:nvPr/>
            </p:nvSpPr>
            <p:spPr>
              <a:xfrm>
                <a:off x="7983266" y="1040248"/>
                <a:ext cx="99918" cy="147586"/>
              </a:xfrm>
              <a:custGeom>
                <a:avLst/>
                <a:gdLst>
                  <a:gd name="connsiteX0" fmla="*/ 97109 w 99918"/>
                  <a:gd name="connsiteY0" fmla="*/ 145615 h 147586"/>
                  <a:gd name="connsiteX1" fmla="*/ 272 w 99918"/>
                  <a:gd name="connsiteY1" fmla="*/ 1152 h 147586"/>
                  <a:gd name="connsiteX2" fmla="*/ 68534 w 99918"/>
                  <a:gd name="connsiteY2" fmla="*/ 80527 h 147586"/>
                  <a:gd name="connsiteX3" fmla="*/ 97109 w 99918"/>
                  <a:gd name="connsiteY3" fmla="*/ 145615 h 147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18" h="147586">
                    <a:moveTo>
                      <a:pt x="97109" y="145615"/>
                    </a:moveTo>
                    <a:cubicBezTo>
                      <a:pt x="85732" y="132386"/>
                      <a:pt x="5034" y="12000"/>
                      <a:pt x="272" y="1152"/>
                    </a:cubicBezTo>
                    <a:cubicBezTo>
                      <a:pt x="-4490" y="-9696"/>
                      <a:pt x="54511" y="59096"/>
                      <a:pt x="68534" y="80527"/>
                    </a:cubicBezTo>
                    <a:cubicBezTo>
                      <a:pt x="82557" y="101958"/>
                      <a:pt x="108486" y="158844"/>
                      <a:pt x="97109" y="1456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9" name="フリーフォーム: 図形 1898">
                <a:extLst>
                  <a:ext uri="{FF2B5EF4-FFF2-40B4-BE49-F238E27FC236}">
                    <a16:creationId xmlns:a16="http://schemas.microsoft.com/office/drawing/2014/main" id="{05230689-619D-40DA-AE30-3489DF19F844}"/>
                  </a:ext>
                </a:extLst>
              </p:cNvPr>
              <p:cNvSpPr/>
              <p:nvPr/>
            </p:nvSpPr>
            <p:spPr>
              <a:xfrm>
                <a:off x="7891278" y="994629"/>
                <a:ext cx="173001" cy="174101"/>
              </a:xfrm>
              <a:custGeom>
                <a:avLst/>
                <a:gdLst>
                  <a:gd name="connsiteX0" fmla="*/ 171635 w 173001"/>
                  <a:gd name="connsiteY0" fmla="*/ 173771 h 174101"/>
                  <a:gd name="connsiteX1" fmla="*/ 92260 w 173001"/>
                  <a:gd name="connsiteY1" fmla="*/ 84871 h 174101"/>
                  <a:gd name="connsiteX2" fmla="*/ 20822 w 173001"/>
                  <a:gd name="connsiteY2" fmla="*/ 42009 h 174101"/>
                  <a:gd name="connsiteX3" fmla="*/ 185 w 173001"/>
                  <a:gd name="connsiteY3" fmla="*/ 734 h 174101"/>
                  <a:gd name="connsiteX4" fmla="*/ 11297 w 173001"/>
                  <a:gd name="connsiteY4" fmla="*/ 78521 h 174101"/>
                  <a:gd name="connsiteX5" fmla="*/ 22410 w 173001"/>
                  <a:gd name="connsiteY5" fmla="*/ 49946 h 174101"/>
                  <a:gd name="connsiteX6" fmla="*/ 171635 w 173001"/>
                  <a:gd name="connsiteY6" fmla="*/ 173771 h 174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001" h="174101">
                    <a:moveTo>
                      <a:pt x="171635" y="173771"/>
                    </a:moveTo>
                    <a:cubicBezTo>
                      <a:pt x="183277" y="179592"/>
                      <a:pt x="117395" y="106831"/>
                      <a:pt x="92260" y="84871"/>
                    </a:cubicBezTo>
                    <a:cubicBezTo>
                      <a:pt x="67125" y="62911"/>
                      <a:pt x="36168" y="56032"/>
                      <a:pt x="20822" y="42009"/>
                    </a:cubicBezTo>
                    <a:cubicBezTo>
                      <a:pt x="5476" y="27986"/>
                      <a:pt x="1772" y="-5351"/>
                      <a:pt x="185" y="734"/>
                    </a:cubicBezTo>
                    <a:cubicBezTo>
                      <a:pt x="-1402" y="6819"/>
                      <a:pt x="7593" y="70319"/>
                      <a:pt x="11297" y="78521"/>
                    </a:cubicBezTo>
                    <a:cubicBezTo>
                      <a:pt x="15001" y="86723"/>
                      <a:pt x="-1667" y="39098"/>
                      <a:pt x="22410" y="49946"/>
                    </a:cubicBezTo>
                    <a:cubicBezTo>
                      <a:pt x="46487" y="60794"/>
                      <a:pt x="159993" y="167950"/>
                      <a:pt x="171635" y="1737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0" name="フリーフォーム: 図形 1899">
                <a:extLst>
                  <a:ext uri="{FF2B5EF4-FFF2-40B4-BE49-F238E27FC236}">
                    <a16:creationId xmlns:a16="http://schemas.microsoft.com/office/drawing/2014/main" id="{7681C8E6-0615-4DD7-9C2F-13C88E091C0F}"/>
                  </a:ext>
                </a:extLst>
              </p:cNvPr>
              <p:cNvSpPr/>
              <p:nvPr/>
            </p:nvSpPr>
            <p:spPr>
              <a:xfrm>
                <a:off x="7468765" y="954988"/>
                <a:ext cx="452860" cy="416276"/>
              </a:xfrm>
              <a:custGeom>
                <a:avLst/>
                <a:gdLst>
                  <a:gd name="connsiteX0" fmla="*/ 452860 w 452860"/>
                  <a:gd name="connsiteY0" fmla="*/ 119750 h 416276"/>
                  <a:gd name="connsiteX1" fmla="*/ 340148 w 452860"/>
                  <a:gd name="connsiteY1" fmla="*/ 61012 h 416276"/>
                  <a:gd name="connsiteX2" fmla="*/ 271885 w 452860"/>
                  <a:gd name="connsiteY2" fmla="*/ 687 h 416276"/>
                  <a:gd name="connsiteX3" fmla="*/ 273473 w 452860"/>
                  <a:gd name="connsiteY3" fmla="*/ 30850 h 416276"/>
                  <a:gd name="connsiteX4" fmla="*/ 263948 w 452860"/>
                  <a:gd name="connsiteY4" fmla="*/ 68950 h 416276"/>
                  <a:gd name="connsiteX5" fmla="*/ 200448 w 452860"/>
                  <a:gd name="connsiteY5" fmla="*/ 70537 h 416276"/>
                  <a:gd name="connsiteX6" fmla="*/ 81385 w 452860"/>
                  <a:gd name="connsiteY6" fmla="*/ 78475 h 416276"/>
                  <a:gd name="connsiteX7" fmla="*/ 113135 w 452860"/>
                  <a:gd name="connsiteY7" fmla="*/ 86412 h 416276"/>
                  <a:gd name="connsiteX8" fmla="*/ 130598 w 452860"/>
                  <a:gd name="connsiteY8" fmla="*/ 138800 h 416276"/>
                  <a:gd name="connsiteX9" fmla="*/ 71860 w 452860"/>
                  <a:gd name="connsiteY9" fmla="*/ 172137 h 416276"/>
                  <a:gd name="connsiteX10" fmla="*/ 423 w 452860"/>
                  <a:gd name="connsiteY10" fmla="*/ 276912 h 416276"/>
                  <a:gd name="connsiteX11" fmla="*/ 41698 w 452860"/>
                  <a:gd name="connsiteY11" fmla="*/ 283262 h 416276"/>
                  <a:gd name="connsiteX12" fmla="*/ 30585 w 452860"/>
                  <a:gd name="connsiteY12" fmla="*/ 321362 h 416276"/>
                  <a:gd name="connsiteX13" fmla="*/ 13123 w 452860"/>
                  <a:gd name="connsiteY13" fmla="*/ 413437 h 416276"/>
                  <a:gd name="connsiteX14" fmla="*/ 17885 w 452860"/>
                  <a:gd name="connsiteY14" fmla="*/ 383275 h 416276"/>
                  <a:gd name="connsiteX15" fmla="*/ 49635 w 452860"/>
                  <a:gd name="connsiteY15" fmla="*/ 288025 h 416276"/>
                  <a:gd name="connsiteX16" fmla="*/ 16298 w 452860"/>
                  <a:gd name="connsiteY16" fmla="*/ 270562 h 416276"/>
                  <a:gd name="connsiteX17" fmla="*/ 54398 w 452860"/>
                  <a:gd name="connsiteY17" fmla="*/ 213412 h 416276"/>
                  <a:gd name="connsiteX18" fmla="*/ 146473 w 452860"/>
                  <a:gd name="connsiteY18" fmla="*/ 137212 h 416276"/>
                  <a:gd name="connsiteX19" fmla="*/ 121073 w 452860"/>
                  <a:gd name="connsiteY19" fmla="*/ 92762 h 416276"/>
                  <a:gd name="connsiteX20" fmla="*/ 217910 w 452860"/>
                  <a:gd name="connsiteY20" fmla="*/ 88000 h 416276"/>
                  <a:gd name="connsiteX21" fmla="*/ 275060 w 452860"/>
                  <a:gd name="connsiteY21" fmla="*/ 81650 h 416276"/>
                  <a:gd name="connsiteX22" fmla="*/ 281410 w 452860"/>
                  <a:gd name="connsiteY22" fmla="*/ 38787 h 416276"/>
                  <a:gd name="connsiteX23" fmla="*/ 340148 w 452860"/>
                  <a:gd name="connsiteY23" fmla="*/ 73712 h 416276"/>
                  <a:gd name="connsiteX24" fmla="*/ 452860 w 452860"/>
                  <a:gd name="connsiteY24" fmla="*/ 119750 h 41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2860" h="416276">
                    <a:moveTo>
                      <a:pt x="452860" y="119750"/>
                    </a:moveTo>
                    <a:cubicBezTo>
                      <a:pt x="452860" y="117633"/>
                      <a:pt x="370310" y="80856"/>
                      <a:pt x="340148" y="61012"/>
                    </a:cubicBezTo>
                    <a:cubicBezTo>
                      <a:pt x="309985" y="41168"/>
                      <a:pt x="282997" y="5714"/>
                      <a:pt x="271885" y="687"/>
                    </a:cubicBezTo>
                    <a:cubicBezTo>
                      <a:pt x="260773" y="-4340"/>
                      <a:pt x="274796" y="19473"/>
                      <a:pt x="273473" y="30850"/>
                    </a:cubicBezTo>
                    <a:cubicBezTo>
                      <a:pt x="272150" y="42227"/>
                      <a:pt x="276119" y="62335"/>
                      <a:pt x="263948" y="68950"/>
                    </a:cubicBezTo>
                    <a:cubicBezTo>
                      <a:pt x="251777" y="75564"/>
                      <a:pt x="230875" y="68950"/>
                      <a:pt x="200448" y="70537"/>
                    </a:cubicBezTo>
                    <a:cubicBezTo>
                      <a:pt x="170021" y="72124"/>
                      <a:pt x="95937" y="75829"/>
                      <a:pt x="81385" y="78475"/>
                    </a:cubicBezTo>
                    <a:cubicBezTo>
                      <a:pt x="66833" y="81121"/>
                      <a:pt x="104933" y="76358"/>
                      <a:pt x="113135" y="86412"/>
                    </a:cubicBezTo>
                    <a:cubicBezTo>
                      <a:pt x="121337" y="96466"/>
                      <a:pt x="137477" y="124513"/>
                      <a:pt x="130598" y="138800"/>
                    </a:cubicBezTo>
                    <a:cubicBezTo>
                      <a:pt x="123719" y="153088"/>
                      <a:pt x="93556" y="149119"/>
                      <a:pt x="71860" y="172137"/>
                    </a:cubicBezTo>
                    <a:cubicBezTo>
                      <a:pt x="50164" y="195155"/>
                      <a:pt x="5450" y="258391"/>
                      <a:pt x="423" y="276912"/>
                    </a:cubicBezTo>
                    <a:cubicBezTo>
                      <a:pt x="-4604" y="295433"/>
                      <a:pt x="36671" y="275854"/>
                      <a:pt x="41698" y="283262"/>
                    </a:cubicBezTo>
                    <a:cubicBezTo>
                      <a:pt x="46725" y="290670"/>
                      <a:pt x="35347" y="299666"/>
                      <a:pt x="30585" y="321362"/>
                    </a:cubicBezTo>
                    <a:cubicBezTo>
                      <a:pt x="25823" y="343058"/>
                      <a:pt x="15240" y="403118"/>
                      <a:pt x="13123" y="413437"/>
                    </a:cubicBezTo>
                    <a:cubicBezTo>
                      <a:pt x="11006" y="423756"/>
                      <a:pt x="11800" y="404177"/>
                      <a:pt x="17885" y="383275"/>
                    </a:cubicBezTo>
                    <a:cubicBezTo>
                      <a:pt x="23970" y="362373"/>
                      <a:pt x="49899" y="306810"/>
                      <a:pt x="49635" y="288025"/>
                    </a:cubicBezTo>
                    <a:cubicBezTo>
                      <a:pt x="49371" y="269240"/>
                      <a:pt x="15504" y="282997"/>
                      <a:pt x="16298" y="270562"/>
                    </a:cubicBezTo>
                    <a:cubicBezTo>
                      <a:pt x="17092" y="258127"/>
                      <a:pt x="32702" y="235637"/>
                      <a:pt x="54398" y="213412"/>
                    </a:cubicBezTo>
                    <a:cubicBezTo>
                      <a:pt x="76094" y="191187"/>
                      <a:pt x="135361" y="157320"/>
                      <a:pt x="146473" y="137212"/>
                    </a:cubicBezTo>
                    <a:cubicBezTo>
                      <a:pt x="157585" y="117104"/>
                      <a:pt x="109167" y="100964"/>
                      <a:pt x="121073" y="92762"/>
                    </a:cubicBezTo>
                    <a:cubicBezTo>
                      <a:pt x="132979" y="84560"/>
                      <a:pt x="217910" y="88000"/>
                      <a:pt x="217910" y="88000"/>
                    </a:cubicBezTo>
                    <a:cubicBezTo>
                      <a:pt x="243574" y="86148"/>
                      <a:pt x="264477" y="89852"/>
                      <a:pt x="275060" y="81650"/>
                    </a:cubicBezTo>
                    <a:cubicBezTo>
                      <a:pt x="285643" y="73448"/>
                      <a:pt x="270562" y="40110"/>
                      <a:pt x="281410" y="38787"/>
                    </a:cubicBezTo>
                    <a:cubicBezTo>
                      <a:pt x="292258" y="37464"/>
                      <a:pt x="312631" y="60218"/>
                      <a:pt x="340148" y="73712"/>
                    </a:cubicBezTo>
                    <a:cubicBezTo>
                      <a:pt x="367665" y="87206"/>
                      <a:pt x="452860" y="121867"/>
                      <a:pt x="452860" y="1197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1" name="フリーフォーム: 図形 1900">
                <a:extLst>
                  <a:ext uri="{FF2B5EF4-FFF2-40B4-BE49-F238E27FC236}">
                    <a16:creationId xmlns:a16="http://schemas.microsoft.com/office/drawing/2014/main" id="{5E73AB5E-46BA-4F87-9E59-A4FE2B9DEE68}"/>
                  </a:ext>
                </a:extLst>
              </p:cNvPr>
              <p:cNvSpPr/>
              <p:nvPr/>
            </p:nvSpPr>
            <p:spPr>
              <a:xfrm>
                <a:off x="7545057" y="1056701"/>
                <a:ext cx="493318" cy="334254"/>
              </a:xfrm>
              <a:custGeom>
                <a:avLst/>
                <a:gdLst>
                  <a:gd name="connsiteX0" fmla="*/ 492456 w 493318"/>
                  <a:gd name="connsiteY0" fmla="*/ 92649 h 334254"/>
                  <a:gd name="connsiteX1" fmla="*/ 325768 w 493318"/>
                  <a:gd name="connsiteY1" fmla="*/ 19624 h 334254"/>
                  <a:gd name="connsiteX2" fmla="*/ 241631 w 493318"/>
                  <a:gd name="connsiteY2" fmla="*/ 5337 h 334254"/>
                  <a:gd name="connsiteX3" fmla="*/ 70181 w 493318"/>
                  <a:gd name="connsiteY3" fmla="*/ 67249 h 334254"/>
                  <a:gd name="connsiteX4" fmla="*/ 16206 w 493318"/>
                  <a:gd name="connsiteY4" fmla="*/ 149799 h 334254"/>
                  <a:gd name="connsiteX5" fmla="*/ 3506 w 493318"/>
                  <a:gd name="connsiteY5" fmla="*/ 191074 h 334254"/>
                  <a:gd name="connsiteX6" fmla="*/ 331 w 493318"/>
                  <a:gd name="connsiteY6" fmla="*/ 283149 h 334254"/>
                  <a:gd name="connsiteX7" fmla="*/ 9856 w 493318"/>
                  <a:gd name="connsiteY7" fmla="*/ 333949 h 334254"/>
                  <a:gd name="connsiteX8" fmla="*/ 9856 w 493318"/>
                  <a:gd name="connsiteY8" fmla="*/ 260924 h 334254"/>
                  <a:gd name="connsiteX9" fmla="*/ 28906 w 493318"/>
                  <a:gd name="connsiteY9" fmla="*/ 152974 h 334254"/>
                  <a:gd name="connsiteX10" fmla="*/ 163843 w 493318"/>
                  <a:gd name="connsiteY10" fmla="*/ 5337 h 334254"/>
                  <a:gd name="connsiteX11" fmla="*/ 381331 w 493318"/>
                  <a:gd name="connsiteY11" fmla="*/ 37087 h 334254"/>
                  <a:gd name="connsiteX12" fmla="*/ 492456 w 493318"/>
                  <a:gd name="connsiteY12" fmla="*/ 92649 h 33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318" h="334254">
                    <a:moveTo>
                      <a:pt x="492456" y="92649"/>
                    </a:moveTo>
                    <a:cubicBezTo>
                      <a:pt x="483196" y="89739"/>
                      <a:pt x="367572" y="34176"/>
                      <a:pt x="325768" y="19624"/>
                    </a:cubicBezTo>
                    <a:cubicBezTo>
                      <a:pt x="283964" y="5072"/>
                      <a:pt x="284229" y="-2600"/>
                      <a:pt x="241631" y="5337"/>
                    </a:cubicBezTo>
                    <a:cubicBezTo>
                      <a:pt x="199033" y="13274"/>
                      <a:pt x="107752" y="43172"/>
                      <a:pt x="70181" y="67249"/>
                    </a:cubicBezTo>
                    <a:cubicBezTo>
                      <a:pt x="32610" y="91326"/>
                      <a:pt x="27318" y="129162"/>
                      <a:pt x="16206" y="149799"/>
                    </a:cubicBezTo>
                    <a:cubicBezTo>
                      <a:pt x="5094" y="170436"/>
                      <a:pt x="6152" y="168849"/>
                      <a:pt x="3506" y="191074"/>
                    </a:cubicBezTo>
                    <a:cubicBezTo>
                      <a:pt x="860" y="213299"/>
                      <a:pt x="-727" y="259337"/>
                      <a:pt x="331" y="283149"/>
                    </a:cubicBezTo>
                    <a:cubicBezTo>
                      <a:pt x="1389" y="306961"/>
                      <a:pt x="8269" y="337653"/>
                      <a:pt x="9856" y="333949"/>
                    </a:cubicBezTo>
                    <a:cubicBezTo>
                      <a:pt x="11443" y="330245"/>
                      <a:pt x="6681" y="291087"/>
                      <a:pt x="9856" y="260924"/>
                    </a:cubicBezTo>
                    <a:cubicBezTo>
                      <a:pt x="13031" y="230761"/>
                      <a:pt x="3241" y="195572"/>
                      <a:pt x="28906" y="152974"/>
                    </a:cubicBezTo>
                    <a:cubicBezTo>
                      <a:pt x="54570" y="110376"/>
                      <a:pt x="105106" y="24651"/>
                      <a:pt x="163843" y="5337"/>
                    </a:cubicBezTo>
                    <a:cubicBezTo>
                      <a:pt x="222580" y="-13977"/>
                      <a:pt x="328150" y="24387"/>
                      <a:pt x="381331" y="37087"/>
                    </a:cubicBezTo>
                    <a:cubicBezTo>
                      <a:pt x="434512" y="49787"/>
                      <a:pt x="501716" y="95559"/>
                      <a:pt x="492456" y="926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2" name="フリーフォーム: 図形 1901">
                <a:extLst>
                  <a:ext uri="{FF2B5EF4-FFF2-40B4-BE49-F238E27FC236}">
                    <a16:creationId xmlns:a16="http://schemas.microsoft.com/office/drawing/2014/main" id="{3B05AA00-487D-450D-B33B-AF858966A465}"/>
                  </a:ext>
                </a:extLst>
              </p:cNvPr>
              <p:cNvSpPr/>
              <p:nvPr/>
            </p:nvSpPr>
            <p:spPr>
              <a:xfrm>
                <a:off x="7850188" y="1218814"/>
                <a:ext cx="192162" cy="324242"/>
              </a:xfrm>
              <a:custGeom>
                <a:avLst/>
                <a:gdLst>
                  <a:gd name="connsiteX0" fmla="*/ 136525 w 192162"/>
                  <a:gd name="connsiteY0" fmla="*/ 386 h 324242"/>
                  <a:gd name="connsiteX1" fmla="*/ 93662 w 192162"/>
                  <a:gd name="connsiteY1" fmla="*/ 28961 h 324242"/>
                  <a:gd name="connsiteX2" fmla="*/ 60325 w 192162"/>
                  <a:gd name="connsiteY2" fmla="*/ 28961 h 324242"/>
                  <a:gd name="connsiteX3" fmla="*/ 20637 w 192162"/>
                  <a:gd name="connsiteY3" fmla="*/ 70236 h 324242"/>
                  <a:gd name="connsiteX4" fmla="*/ 0 w 192162"/>
                  <a:gd name="connsiteY4" fmla="*/ 105161 h 324242"/>
                  <a:gd name="connsiteX5" fmla="*/ 20637 w 192162"/>
                  <a:gd name="connsiteY5" fmla="*/ 140086 h 324242"/>
                  <a:gd name="connsiteX6" fmla="*/ 82550 w 192162"/>
                  <a:gd name="connsiteY6" fmla="*/ 138499 h 324242"/>
                  <a:gd name="connsiteX7" fmla="*/ 100012 w 192162"/>
                  <a:gd name="connsiteY7" fmla="*/ 141674 h 324242"/>
                  <a:gd name="connsiteX8" fmla="*/ 157162 w 192162"/>
                  <a:gd name="connsiteY8" fmla="*/ 186124 h 324242"/>
                  <a:gd name="connsiteX9" fmla="*/ 106362 w 192162"/>
                  <a:gd name="connsiteY9" fmla="*/ 189299 h 324242"/>
                  <a:gd name="connsiteX10" fmla="*/ 141287 w 192162"/>
                  <a:gd name="connsiteY10" fmla="*/ 230574 h 324242"/>
                  <a:gd name="connsiteX11" fmla="*/ 166687 w 192162"/>
                  <a:gd name="connsiteY11" fmla="*/ 271849 h 324242"/>
                  <a:gd name="connsiteX12" fmla="*/ 192087 w 192162"/>
                  <a:gd name="connsiteY12" fmla="*/ 324236 h 324242"/>
                  <a:gd name="connsiteX13" fmla="*/ 173037 w 192162"/>
                  <a:gd name="connsiteY13" fmla="*/ 275024 h 324242"/>
                  <a:gd name="connsiteX14" fmla="*/ 133350 w 192162"/>
                  <a:gd name="connsiteY14" fmla="*/ 219461 h 324242"/>
                  <a:gd name="connsiteX15" fmla="*/ 158750 w 192162"/>
                  <a:gd name="connsiteY15" fmla="*/ 181361 h 324242"/>
                  <a:gd name="connsiteX16" fmla="*/ 101600 w 192162"/>
                  <a:gd name="connsiteY16" fmla="*/ 136911 h 324242"/>
                  <a:gd name="connsiteX17" fmla="*/ 14287 w 192162"/>
                  <a:gd name="connsiteY17" fmla="*/ 117861 h 324242"/>
                  <a:gd name="connsiteX18" fmla="*/ 58737 w 192162"/>
                  <a:gd name="connsiteY18" fmla="*/ 52774 h 324242"/>
                  <a:gd name="connsiteX19" fmla="*/ 136525 w 192162"/>
                  <a:gd name="connsiteY19" fmla="*/ 386 h 3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162" h="324242">
                    <a:moveTo>
                      <a:pt x="136525" y="386"/>
                    </a:moveTo>
                    <a:cubicBezTo>
                      <a:pt x="142346" y="-3583"/>
                      <a:pt x="106362" y="24198"/>
                      <a:pt x="93662" y="28961"/>
                    </a:cubicBezTo>
                    <a:cubicBezTo>
                      <a:pt x="80962" y="33724"/>
                      <a:pt x="72496" y="22082"/>
                      <a:pt x="60325" y="28961"/>
                    </a:cubicBezTo>
                    <a:cubicBezTo>
                      <a:pt x="48154" y="35840"/>
                      <a:pt x="30691" y="57536"/>
                      <a:pt x="20637" y="70236"/>
                    </a:cubicBezTo>
                    <a:cubicBezTo>
                      <a:pt x="10583" y="82936"/>
                      <a:pt x="0" y="93519"/>
                      <a:pt x="0" y="105161"/>
                    </a:cubicBezTo>
                    <a:cubicBezTo>
                      <a:pt x="0" y="116803"/>
                      <a:pt x="6879" y="134530"/>
                      <a:pt x="20637" y="140086"/>
                    </a:cubicBezTo>
                    <a:cubicBezTo>
                      <a:pt x="34395" y="145642"/>
                      <a:pt x="69321" y="138234"/>
                      <a:pt x="82550" y="138499"/>
                    </a:cubicBezTo>
                    <a:cubicBezTo>
                      <a:pt x="95779" y="138764"/>
                      <a:pt x="87577" y="133737"/>
                      <a:pt x="100012" y="141674"/>
                    </a:cubicBezTo>
                    <a:cubicBezTo>
                      <a:pt x="112447" y="149611"/>
                      <a:pt x="156104" y="178187"/>
                      <a:pt x="157162" y="186124"/>
                    </a:cubicBezTo>
                    <a:cubicBezTo>
                      <a:pt x="158220" y="194061"/>
                      <a:pt x="109008" y="181891"/>
                      <a:pt x="106362" y="189299"/>
                    </a:cubicBezTo>
                    <a:cubicBezTo>
                      <a:pt x="103716" y="196707"/>
                      <a:pt x="131233" y="216816"/>
                      <a:pt x="141287" y="230574"/>
                    </a:cubicBezTo>
                    <a:cubicBezTo>
                      <a:pt x="151341" y="244332"/>
                      <a:pt x="158220" y="256239"/>
                      <a:pt x="166687" y="271849"/>
                    </a:cubicBezTo>
                    <a:cubicBezTo>
                      <a:pt x="175154" y="287459"/>
                      <a:pt x="191029" y="323707"/>
                      <a:pt x="192087" y="324236"/>
                    </a:cubicBezTo>
                    <a:cubicBezTo>
                      <a:pt x="193145" y="324765"/>
                      <a:pt x="182827" y="292487"/>
                      <a:pt x="173037" y="275024"/>
                    </a:cubicBezTo>
                    <a:cubicBezTo>
                      <a:pt x="163248" y="257562"/>
                      <a:pt x="135731" y="235071"/>
                      <a:pt x="133350" y="219461"/>
                    </a:cubicBezTo>
                    <a:cubicBezTo>
                      <a:pt x="130969" y="203851"/>
                      <a:pt x="164042" y="195119"/>
                      <a:pt x="158750" y="181361"/>
                    </a:cubicBezTo>
                    <a:cubicBezTo>
                      <a:pt x="153458" y="167603"/>
                      <a:pt x="125677" y="147494"/>
                      <a:pt x="101600" y="136911"/>
                    </a:cubicBezTo>
                    <a:cubicBezTo>
                      <a:pt x="77523" y="126328"/>
                      <a:pt x="21431" y="131884"/>
                      <a:pt x="14287" y="117861"/>
                    </a:cubicBezTo>
                    <a:cubicBezTo>
                      <a:pt x="7143" y="103838"/>
                      <a:pt x="40216" y="69442"/>
                      <a:pt x="58737" y="52774"/>
                    </a:cubicBezTo>
                    <a:cubicBezTo>
                      <a:pt x="77258" y="36106"/>
                      <a:pt x="130704" y="4355"/>
                      <a:pt x="136525" y="3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3" name="フリーフォーム: 図形 1902">
                <a:extLst>
                  <a:ext uri="{FF2B5EF4-FFF2-40B4-BE49-F238E27FC236}">
                    <a16:creationId xmlns:a16="http://schemas.microsoft.com/office/drawing/2014/main" id="{0E1DFE55-5D75-4A0F-971B-14BBC03183FA}"/>
                  </a:ext>
                </a:extLst>
              </p:cNvPr>
              <p:cNvSpPr/>
              <p:nvPr/>
            </p:nvSpPr>
            <p:spPr>
              <a:xfrm>
                <a:off x="7843926" y="1084218"/>
                <a:ext cx="115894" cy="159430"/>
              </a:xfrm>
              <a:custGeom>
                <a:avLst/>
                <a:gdLst>
                  <a:gd name="connsiteX0" fmla="*/ 14199 w 115894"/>
                  <a:gd name="connsiteY0" fmla="*/ 45 h 159430"/>
                  <a:gd name="connsiteX1" fmla="*/ 9437 w 115894"/>
                  <a:gd name="connsiteY1" fmla="*/ 69895 h 159430"/>
                  <a:gd name="connsiteX2" fmla="*/ 42774 w 115894"/>
                  <a:gd name="connsiteY2" fmla="*/ 96882 h 159430"/>
                  <a:gd name="connsiteX3" fmla="*/ 106274 w 115894"/>
                  <a:gd name="connsiteY3" fmla="*/ 98470 h 159430"/>
                  <a:gd name="connsiteX4" fmla="*/ 45949 w 115894"/>
                  <a:gd name="connsiteY4" fmla="*/ 98470 h 159430"/>
                  <a:gd name="connsiteX5" fmla="*/ 1499 w 115894"/>
                  <a:gd name="connsiteY5" fmla="*/ 158795 h 159430"/>
                  <a:gd name="connsiteX6" fmla="*/ 20549 w 115894"/>
                  <a:gd name="connsiteY6" fmla="*/ 128632 h 159430"/>
                  <a:gd name="connsiteX7" fmla="*/ 115799 w 115894"/>
                  <a:gd name="connsiteY7" fmla="*/ 104820 h 159430"/>
                  <a:gd name="connsiteX8" fmla="*/ 38012 w 115894"/>
                  <a:gd name="connsiteY8" fmla="*/ 81007 h 159430"/>
                  <a:gd name="connsiteX9" fmla="*/ 14199 w 115894"/>
                  <a:gd name="connsiteY9" fmla="*/ 45 h 159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894" h="159430">
                    <a:moveTo>
                      <a:pt x="14199" y="45"/>
                    </a:moveTo>
                    <a:cubicBezTo>
                      <a:pt x="9436" y="-1807"/>
                      <a:pt x="4674" y="53756"/>
                      <a:pt x="9437" y="69895"/>
                    </a:cubicBezTo>
                    <a:cubicBezTo>
                      <a:pt x="14200" y="86035"/>
                      <a:pt x="26635" y="92120"/>
                      <a:pt x="42774" y="96882"/>
                    </a:cubicBezTo>
                    <a:cubicBezTo>
                      <a:pt x="58914" y="101645"/>
                      <a:pt x="105745" y="98205"/>
                      <a:pt x="106274" y="98470"/>
                    </a:cubicBezTo>
                    <a:cubicBezTo>
                      <a:pt x="106803" y="98735"/>
                      <a:pt x="63411" y="88416"/>
                      <a:pt x="45949" y="98470"/>
                    </a:cubicBezTo>
                    <a:cubicBezTo>
                      <a:pt x="28487" y="108524"/>
                      <a:pt x="5732" y="153768"/>
                      <a:pt x="1499" y="158795"/>
                    </a:cubicBezTo>
                    <a:cubicBezTo>
                      <a:pt x="-2734" y="163822"/>
                      <a:pt x="1499" y="137628"/>
                      <a:pt x="20549" y="128632"/>
                    </a:cubicBezTo>
                    <a:cubicBezTo>
                      <a:pt x="39599" y="119636"/>
                      <a:pt x="112889" y="112757"/>
                      <a:pt x="115799" y="104820"/>
                    </a:cubicBezTo>
                    <a:cubicBezTo>
                      <a:pt x="118709" y="96883"/>
                      <a:pt x="54416" y="95824"/>
                      <a:pt x="38012" y="81007"/>
                    </a:cubicBezTo>
                    <a:cubicBezTo>
                      <a:pt x="21608" y="66190"/>
                      <a:pt x="18962" y="1897"/>
                      <a:pt x="14199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4" name="フリーフォーム: 図形 1903">
                <a:extLst>
                  <a:ext uri="{FF2B5EF4-FFF2-40B4-BE49-F238E27FC236}">
                    <a16:creationId xmlns:a16="http://schemas.microsoft.com/office/drawing/2014/main" id="{F5B40AA7-03DF-444A-AA14-90E781C21354}"/>
                  </a:ext>
                </a:extLst>
              </p:cNvPr>
              <p:cNvSpPr/>
              <p:nvPr/>
            </p:nvSpPr>
            <p:spPr>
              <a:xfrm>
                <a:off x="7801165" y="1228205"/>
                <a:ext cx="182386" cy="170187"/>
              </a:xfrm>
              <a:custGeom>
                <a:avLst/>
                <a:gdLst>
                  <a:gd name="connsiteX0" fmla="*/ 182373 w 182386"/>
                  <a:gd name="connsiteY0" fmla="*/ 520 h 170187"/>
                  <a:gd name="connsiteX1" fmla="*/ 60135 w 182386"/>
                  <a:gd name="connsiteY1" fmla="*/ 24333 h 170187"/>
                  <a:gd name="connsiteX2" fmla="*/ 2985 w 182386"/>
                  <a:gd name="connsiteY2" fmla="*/ 64020 h 170187"/>
                  <a:gd name="connsiteX3" fmla="*/ 60135 w 182386"/>
                  <a:gd name="connsiteY3" fmla="*/ 73545 h 170187"/>
                  <a:gd name="connsiteX4" fmla="*/ 2985 w 182386"/>
                  <a:gd name="connsiteY4" fmla="*/ 79895 h 170187"/>
                  <a:gd name="connsiteX5" fmla="*/ 12510 w 182386"/>
                  <a:gd name="connsiteY5" fmla="*/ 121170 h 170187"/>
                  <a:gd name="connsiteX6" fmla="*/ 50610 w 182386"/>
                  <a:gd name="connsiteY6" fmla="*/ 97358 h 170187"/>
                  <a:gd name="connsiteX7" fmla="*/ 26798 w 182386"/>
                  <a:gd name="connsiteY7" fmla="*/ 137045 h 170187"/>
                  <a:gd name="connsiteX8" fmla="*/ 71248 w 182386"/>
                  <a:gd name="connsiteY8" fmla="*/ 148158 h 170187"/>
                  <a:gd name="connsiteX9" fmla="*/ 72835 w 182386"/>
                  <a:gd name="connsiteY9" fmla="*/ 133870 h 170187"/>
                  <a:gd name="connsiteX10" fmla="*/ 85535 w 182386"/>
                  <a:gd name="connsiteY10" fmla="*/ 152920 h 170187"/>
                  <a:gd name="connsiteX11" fmla="*/ 112523 w 182386"/>
                  <a:gd name="connsiteY11" fmla="*/ 141808 h 170187"/>
                  <a:gd name="connsiteX12" fmla="*/ 155385 w 182386"/>
                  <a:gd name="connsiteY12" fmla="*/ 167208 h 170187"/>
                  <a:gd name="connsiteX13" fmla="*/ 179198 w 182386"/>
                  <a:gd name="connsiteY13" fmla="*/ 167208 h 170187"/>
                  <a:gd name="connsiteX14" fmla="*/ 93473 w 182386"/>
                  <a:gd name="connsiteY14" fmla="*/ 144983 h 170187"/>
                  <a:gd name="connsiteX15" fmla="*/ 44260 w 182386"/>
                  <a:gd name="connsiteY15" fmla="*/ 140220 h 170187"/>
                  <a:gd name="connsiteX16" fmla="*/ 12510 w 182386"/>
                  <a:gd name="connsiteY16" fmla="*/ 106883 h 170187"/>
                  <a:gd name="connsiteX17" fmla="*/ 31560 w 182386"/>
                  <a:gd name="connsiteY17" fmla="*/ 70370 h 170187"/>
                  <a:gd name="connsiteX18" fmla="*/ 68073 w 182386"/>
                  <a:gd name="connsiteY18" fmla="*/ 46558 h 170187"/>
                  <a:gd name="connsiteX19" fmla="*/ 182373 w 182386"/>
                  <a:gd name="connsiteY19" fmla="*/ 520 h 170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2386" h="170187">
                    <a:moveTo>
                      <a:pt x="182373" y="520"/>
                    </a:moveTo>
                    <a:cubicBezTo>
                      <a:pt x="181050" y="-3184"/>
                      <a:pt x="90033" y="13750"/>
                      <a:pt x="60135" y="24333"/>
                    </a:cubicBezTo>
                    <a:cubicBezTo>
                      <a:pt x="30237" y="34916"/>
                      <a:pt x="2985" y="55818"/>
                      <a:pt x="2985" y="64020"/>
                    </a:cubicBezTo>
                    <a:cubicBezTo>
                      <a:pt x="2985" y="72222"/>
                      <a:pt x="60135" y="70899"/>
                      <a:pt x="60135" y="73545"/>
                    </a:cubicBezTo>
                    <a:cubicBezTo>
                      <a:pt x="60135" y="76191"/>
                      <a:pt x="10922" y="71958"/>
                      <a:pt x="2985" y="79895"/>
                    </a:cubicBezTo>
                    <a:cubicBezTo>
                      <a:pt x="-4952" y="87832"/>
                      <a:pt x="4573" y="118260"/>
                      <a:pt x="12510" y="121170"/>
                    </a:cubicBezTo>
                    <a:cubicBezTo>
                      <a:pt x="20447" y="124080"/>
                      <a:pt x="48229" y="94712"/>
                      <a:pt x="50610" y="97358"/>
                    </a:cubicBezTo>
                    <a:cubicBezTo>
                      <a:pt x="52991" y="100004"/>
                      <a:pt x="23358" y="128578"/>
                      <a:pt x="26798" y="137045"/>
                    </a:cubicBezTo>
                    <a:cubicBezTo>
                      <a:pt x="30238" y="145512"/>
                      <a:pt x="63575" y="148687"/>
                      <a:pt x="71248" y="148158"/>
                    </a:cubicBezTo>
                    <a:cubicBezTo>
                      <a:pt x="78921" y="147629"/>
                      <a:pt x="70454" y="133076"/>
                      <a:pt x="72835" y="133870"/>
                    </a:cubicBezTo>
                    <a:cubicBezTo>
                      <a:pt x="75216" y="134664"/>
                      <a:pt x="78920" y="151597"/>
                      <a:pt x="85535" y="152920"/>
                    </a:cubicBezTo>
                    <a:cubicBezTo>
                      <a:pt x="92150" y="154243"/>
                      <a:pt x="100882" y="139427"/>
                      <a:pt x="112523" y="141808"/>
                    </a:cubicBezTo>
                    <a:cubicBezTo>
                      <a:pt x="124164" y="144189"/>
                      <a:pt x="144272" y="162975"/>
                      <a:pt x="155385" y="167208"/>
                    </a:cubicBezTo>
                    <a:cubicBezTo>
                      <a:pt x="166497" y="171441"/>
                      <a:pt x="189517" y="170912"/>
                      <a:pt x="179198" y="167208"/>
                    </a:cubicBezTo>
                    <a:cubicBezTo>
                      <a:pt x="168879" y="163504"/>
                      <a:pt x="115963" y="149481"/>
                      <a:pt x="93473" y="144983"/>
                    </a:cubicBezTo>
                    <a:cubicBezTo>
                      <a:pt x="70983" y="140485"/>
                      <a:pt x="57754" y="146570"/>
                      <a:pt x="44260" y="140220"/>
                    </a:cubicBezTo>
                    <a:cubicBezTo>
                      <a:pt x="30766" y="133870"/>
                      <a:pt x="14627" y="118525"/>
                      <a:pt x="12510" y="106883"/>
                    </a:cubicBezTo>
                    <a:cubicBezTo>
                      <a:pt x="10393" y="95241"/>
                      <a:pt x="22300" y="80424"/>
                      <a:pt x="31560" y="70370"/>
                    </a:cubicBezTo>
                    <a:cubicBezTo>
                      <a:pt x="40820" y="60316"/>
                      <a:pt x="46906" y="56877"/>
                      <a:pt x="68073" y="46558"/>
                    </a:cubicBezTo>
                    <a:cubicBezTo>
                      <a:pt x="89240" y="36239"/>
                      <a:pt x="183696" y="4224"/>
                      <a:pt x="182373" y="5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5" name="フリーフォーム: 図形 1904">
                <a:extLst>
                  <a:ext uri="{FF2B5EF4-FFF2-40B4-BE49-F238E27FC236}">
                    <a16:creationId xmlns:a16="http://schemas.microsoft.com/office/drawing/2014/main" id="{F6747B70-1B3A-45D9-AC35-781B9118EE26}"/>
                  </a:ext>
                </a:extLst>
              </p:cNvPr>
              <p:cNvSpPr/>
              <p:nvPr/>
            </p:nvSpPr>
            <p:spPr>
              <a:xfrm>
                <a:off x="7775088" y="1066687"/>
                <a:ext cx="83122" cy="175402"/>
              </a:xfrm>
              <a:custGeom>
                <a:avLst/>
                <a:gdLst>
                  <a:gd name="connsiteX0" fmla="*/ 13187 w 83122"/>
                  <a:gd name="connsiteY0" fmla="*/ 113 h 175402"/>
                  <a:gd name="connsiteX1" fmla="*/ 11600 w 83122"/>
                  <a:gd name="connsiteY1" fmla="*/ 57263 h 175402"/>
                  <a:gd name="connsiteX2" fmla="*/ 35412 w 83122"/>
                  <a:gd name="connsiteY2" fmla="*/ 63613 h 175402"/>
                  <a:gd name="connsiteX3" fmla="*/ 83037 w 83122"/>
                  <a:gd name="connsiteY3" fmla="*/ 46151 h 175402"/>
                  <a:gd name="connsiteX4" fmla="*/ 22712 w 83122"/>
                  <a:gd name="connsiteY4" fmla="*/ 73138 h 175402"/>
                  <a:gd name="connsiteX5" fmla="*/ 29062 w 83122"/>
                  <a:gd name="connsiteY5" fmla="*/ 119176 h 175402"/>
                  <a:gd name="connsiteX6" fmla="*/ 78275 w 83122"/>
                  <a:gd name="connsiteY6" fmla="*/ 174738 h 175402"/>
                  <a:gd name="connsiteX7" fmla="*/ 30650 w 83122"/>
                  <a:gd name="connsiteY7" fmla="*/ 146163 h 175402"/>
                  <a:gd name="connsiteX8" fmla="*/ 487 w 83122"/>
                  <a:gd name="connsiteY8" fmla="*/ 92188 h 175402"/>
                  <a:gd name="connsiteX9" fmla="*/ 54462 w 83122"/>
                  <a:gd name="connsiteY9" fmla="*/ 42976 h 175402"/>
                  <a:gd name="connsiteX10" fmla="*/ 13187 w 83122"/>
                  <a:gd name="connsiteY10" fmla="*/ 113 h 1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122" h="175402">
                    <a:moveTo>
                      <a:pt x="13187" y="113"/>
                    </a:moveTo>
                    <a:cubicBezTo>
                      <a:pt x="6043" y="2494"/>
                      <a:pt x="7896" y="46680"/>
                      <a:pt x="11600" y="57263"/>
                    </a:cubicBezTo>
                    <a:cubicBezTo>
                      <a:pt x="15304" y="67846"/>
                      <a:pt x="23506" y="65465"/>
                      <a:pt x="35412" y="63613"/>
                    </a:cubicBezTo>
                    <a:cubicBezTo>
                      <a:pt x="47318" y="61761"/>
                      <a:pt x="85154" y="44563"/>
                      <a:pt x="83037" y="46151"/>
                    </a:cubicBezTo>
                    <a:cubicBezTo>
                      <a:pt x="80920" y="47739"/>
                      <a:pt x="31708" y="60967"/>
                      <a:pt x="22712" y="73138"/>
                    </a:cubicBezTo>
                    <a:cubicBezTo>
                      <a:pt x="13716" y="85309"/>
                      <a:pt x="19802" y="102243"/>
                      <a:pt x="29062" y="119176"/>
                    </a:cubicBezTo>
                    <a:cubicBezTo>
                      <a:pt x="38322" y="136109"/>
                      <a:pt x="78010" y="170240"/>
                      <a:pt x="78275" y="174738"/>
                    </a:cubicBezTo>
                    <a:cubicBezTo>
                      <a:pt x="78540" y="179236"/>
                      <a:pt x="43615" y="159921"/>
                      <a:pt x="30650" y="146163"/>
                    </a:cubicBezTo>
                    <a:cubicBezTo>
                      <a:pt x="17685" y="132405"/>
                      <a:pt x="-3482" y="109386"/>
                      <a:pt x="487" y="92188"/>
                    </a:cubicBezTo>
                    <a:cubicBezTo>
                      <a:pt x="4456" y="74990"/>
                      <a:pt x="54197" y="52501"/>
                      <a:pt x="54462" y="42976"/>
                    </a:cubicBezTo>
                    <a:cubicBezTo>
                      <a:pt x="54727" y="33451"/>
                      <a:pt x="20331" y="-2268"/>
                      <a:pt x="13187" y="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6" name="フリーフォーム: 図形 1905">
                <a:extLst>
                  <a:ext uri="{FF2B5EF4-FFF2-40B4-BE49-F238E27FC236}">
                    <a16:creationId xmlns:a16="http://schemas.microsoft.com/office/drawing/2014/main" id="{09255C58-30B5-4B87-8D8C-247521C9E7BA}"/>
                  </a:ext>
                </a:extLst>
              </p:cNvPr>
              <p:cNvSpPr/>
              <p:nvPr/>
            </p:nvSpPr>
            <p:spPr>
              <a:xfrm>
                <a:off x="7716818" y="1073088"/>
                <a:ext cx="82943" cy="139846"/>
              </a:xfrm>
              <a:custGeom>
                <a:avLst/>
                <a:gdLst>
                  <a:gd name="connsiteX0" fmla="*/ 11132 w 82943"/>
                  <a:gd name="connsiteY0" fmla="*/ 62 h 139846"/>
                  <a:gd name="connsiteX1" fmla="*/ 4782 w 82943"/>
                  <a:gd name="connsiteY1" fmla="*/ 73087 h 139846"/>
                  <a:gd name="connsiteX2" fmla="*/ 82570 w 82943"/>
                  <a:gd name="connsiteY2" fmla="*/ 139762 h 139846"/>
                  <a:gd name="connsiteX3" fmla="*/ 33357 w 82943"/>
                  <a:gd name="connsiteY3" fmla="*/ 85787 h 139846"/>
                  <a:gd name="connsiteX4" fmla="*/ 11132 w 82943"/>
                  <a:gd name="connsiteY4" fmla="*/ 62 h 139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43" h="139846">
                    <a:moveTo>
                      <a:pt x="11132" y="62"/>
                    </a:moveTo>
                    <a:cubicBezTo>
                      <a:pt x="6370" y="-2055"/>
                      <a:pt x="-7124" y="49804"/>
                      <a:pt x="4782" y="73087"/>
                    </a:cubicBezTo>
                    <a:cubicBezTo>
                      <a:pt x="16688" y="96370"/>
                      <a:pt x="77808" y="137645"/>
                      <a:pt x="82570" y="139762"/>
                    </a:cubicBezTo>
                    <a:cubicBezTo>
                      <a:pt x="87332" y="141879"/>
                      <a:pt x="45263" y="103779"/>
                      <a:pt x="33357" y="85787"/>
                    </a:cubicBezTo>
                    <a:cubicBezTo>
                      <a:pt x="21451" y="67795"/>
                      <a:pt x="15894" y="2179"/>
                      <a:pt x="11132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7" name="フリーフォーム: 図形 1906">
                <a:extLst>
                  <a:ext uri="{FF2B5EF4-FFF2-40B4-BE49-F238E27FC236}">
                    <a16:creationId xmlns:a16="http://schemas.microsoft.com/office/drawing/2014/main" id="{AB0DB22A-4F0A-4C3D-AC30-D4DD416AA23F}"/>
                  </a:ext>
                </a:extLst>
              </p:cNvPr>
              <p:cNvSpPr/>
              <p:nvPr/>
            </p:nvSpPr>
            <p:spPr>
              <a:xfrm>
                <a:off x="7692698" y="1117520"/>
                <a:ext cx="109874" cy="185900"/>
              </a:xfrm>
              <a:custGeom>
                <a:avLst/>
                <a:gdLst>
                  <a:gd name="connsiteX0" fmla="*/ 27315 w 109874"/>
                  <a:gd name="connsiteY0" fmla="*/ 80 h 185900"/>
                  <a:gd name="connsiteX1" fmla="*/ 327 w 109874"/>
                  <a:gd name="connsiteY1" fmla="*/ 68343 h 185900"/>
                  <a:gd name="connsiteX2" fmla="*/ 16202 w 109874"/>
                  <a:gd name="connsiteY2" fmla="*/ 115968 h 185900"/>
                  <a:gd name="connsiteX3" fmla="*/ 70177 w 109874"/>
                  <a:gd name="connsiteY3" fmla="*/ 146130 h 185900"/>
                  <a:gd name="connsiteX4" fmla="*/ 109865 w 109874"/>
                  <a:gd name="connsiteY4" fmla="*/ 185818 h 185900"/>
                  <a:gd name="connsiteX5" fmla="*/ 73352 w 109874"/>
                  <a:gd name="connsiteY5" fmla="*/ 135018 h 185900"/>
                  <a:gd name="connsiteX6" fmla="*/ 22552 w 109874"/>
                  <a:gd name="connsiteY6" fmla="*/ 106443 h 185900"/>
                  <a:gd name="connsiteX7" fmla="*/ 9852 w 109874"/>
                  <a:gd name="connsiteY7" fmla="*/ 82630 h 185900"/>
                  <a:gd name="connsiteX8" fmla="*/ 27315 w 109874"/>
                  <a:gd name="connsiteY8" fmla="*/ 80 h 1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874" h="185900">
                    <a:moveTo>
                      <a:pt x="27315" y="80"/>
                    </a:moveTo>
                    <a:cubicBezTo>
                      <a:pt x="25727" y="-2301"/>
                      <a:pt x="2179" y="49029"/>
                      <a:pt x="327" y="68343"/>
                    </a:cubicBezTo>
                    <a:cubicBezTo>
                      <a:pt x="-1525" y="87657"/>
                      <a:pt x="4561" y="103004"/>
                      <a:pt x="16202" y="115968"/>
                    </a:cubicBezTo>
                    <a:cubicBezTo>
                      <a:pt x="27843" y="128932"/>
                      <a:pt x="54567" y="134488"/>
                      <a:pt x="70177" y="146130"/>
                    </a:cubicBezTo>
                    <a:cubicBezTo>
                      <a:pt x="85787" y="157772"/>
                      <a:pt x="109336" y="187670"/>
                      <a:pt x="109865" y="185818"/>
                    </a:cubicBezTo>
                    <a:cubicBezTo>
                      <a:pt x="110394" y="183966"/>
                      <a:pt x="87904" y="148247"/>
                      <a:pt x="73352" y="135018"/>
                    </a:cubicBezTo>
                    <a:cubicBezTo>
                      <a:pt x="58800" y="121789"/>
                      <a:pt x="33135" y="115174"/>
                      <a:pt x="22552" y="106443"/>
                    </a:cubicBezTo>
                    <a:cubicBezTo>
                      <a:pt x="11969" y="97712"/>
                      <a:pt x="9587" y="99563"/>
                      <a:pt x="9852" y="82630"/>
                    </a:cubicBezTo>
                    <a:cubicBezTo>
                      <a:pt x="10117" y="65697"/>
                      <a:pt x="28903" y="2461"/>
                      <a:pt x="27315" y="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8" name="フリーフォーム: 図形 1907">
                <a:extLst>
                  <a:ext uri="{FF2B5EF4-FFF2-40B4-BE49-F238E27FC236}">
                    <a16:creationId xmlns:a16="http://schemas.microsoft.com/office/drawing/2014/main" id="{C4D1E36F-BAD4-499E-9EE5-6CABFC0B1F3D}"/>
                  </a:ext>
                </a:extLst>
              </p:cNvPr>
              <p:cNvSpPr/>
              <p:nvPr/>
            </p:nvSpPr>
            <p:spPr>
              <a:xfrm>
                <a:off x="7762627" y="1188660"/>
                <a:ext cx="41839" cy="99354"/>
              </a:xfrm>
              <a:custGeom>
                <a:avLst/>
                <a:gdLst>
                  <a:gd name="connsiteX0" fmla="*/ 24061 w 41839"/>
                  <a:gd name="connsiteY0" fmla="*/ 378 h 99354"/>
                  <a:gd name="connsiteX1" fmla="*/ 248 w 41839"/>
                  <a:gd name="connsiteY1" fmla="*/ 44828 h 99354"/>
                  <a:gd name="connsiteX2" fmla="*/ 41523 w 41839"/>
                  <a:gd name="connsiteY2" fmla="*/ 98803 h 99354"/>
                  <a:gd name="connsiteX3" fmla="*/ 19298 w 41839"/>
                  <a:gd name="connsiteY3" fmla="*/ 70228 h 99354"/>
                  <a:gd name="connsiteX4" fmla="*/ 24061 w 41839"/>
                  <a:gd name="connsiteY4" fmla="*/ 378 h 9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39" h="99354">
                    <a:moveTo>
                      <a:pt x="24061" y="378"/>
                    </a:moveTo>
                    <a:cubicBezTo>
                      <a:pt x="20886" y="-3855"/>
                      <a:pt x="-2662" y="28424"/>
                      <a:pt x="248" y="44828"/>
                    </a:cubicBezTo>
                    <a:cubicBezTo>
                      <a:pt x="3158" y="61232"/>
                      <a:pt x="38348" y="94570"/>
                      <a:pt x="41523" y="98803"/>
                    </a:cubicBezTo>
                    <a:cubicBezTo>
                      <a:pt x="44698" y="103036"/>
                      <a:pt x="23002" y="81870"/>
                      <a:pt x="19298" y="70228"/>
                    </a:cubicBezTo>
                    <a:cubicBezTo>
                      <a:pt x="15594" y="58586"/>
                      <a:pt x="27236" y="4611"/>
                      <a:pt x="24061" y="3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9" name="フリーフォーム: 図形 1908">
                <a:extLst>
                  <a:ext uri="{FF2B5EF4-FFF2-40B4-BE49-F238E27FC236}">
                    <a16:creationId xmlns:a16="http://schemas.microsoft.com/office/drawing/2014/main" id="{0678C98A-5968-4A90-83FB-2F1100B7E5C1}"/>
                  </a:ext>
                </a:extLst>
              </p:cNvPr>
              <p:cNvSpPr/>
              <p:nvPr/>
            </p:nvSpPr>
            <p:spPr>
              <a:xfrm>
                <a:off x="7635873" y="1095091"/>
                <a:ext cx="92161" cy="86251"/>
              </a:xfrm>
              <a:custGeom>
                <a:avLst/>
                <a:gdLst>
                  <a:gd name="connsiteX0" fmla="*/ 92077 w 92161"/>
                  <a:gd name="connsiteY0" fmla="*/ 284 h 86251"/>
                  <a:gd name="connsiteX1" fmla="*/ 74615 w 92161"/>
                  <a:gd name="connsiteY1" fmla="*/ 54259 h 86251"/>
                  <a:gd name="connsiteX2" fmla="*/ 34927 w 92161"/>
                  <a:gd name="connsiteY2" fmla="*/ 49497 h 86251"/>
                  <a:gd name="connsiteX3" fmla="*/ 2 w 92161"/>
                  <a:gd name="connsiteY3" fmla="*/ 25684 h 86251"/>
                  <a:gd name="connsiteX4" fmla="*/ 33340 w 92161"/>
                  <a:gd name="connsiteY4" fmla="*/ 76484 h 86251"/>
                  <a:gd name="connsiteX5" fmla="*/ 68265 w 92161"/>
                  <a:gd name="connsiteY5" fmla="*/ 81247 h 86251"/>
                  <a:gd name="connsiteX6" fmla="*/ 92077 w 92161"/>
                  <a:gd name="connsiteY6" fmla="*/ 284 h 86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161" h="86251">
                    <a:moveTo>
                      <a:pt x="92077" y="284"/>
                    </a:moveTo>
                    <a:cubicBezTo>
                      <a:pt x="93135" y="-4214"/>
                      <a:pt x="84140" y="46057"/>
                      <a:pt x="74615" y="54259"/>
                    </a:cubicBezTo>
                    <a:cubicBezTo>
                      <a:pt x="65090" y="62461"/>
                      <a:pt x="47363" y="54260"/>
                      <a:pt x="34927" y="49497"/>
                    </a:cubicBezTo>
                    <a:cubicBezTo>
                      <a:pt x="22491" y="44734"/>
                      <a:pt x="266" y="21186"/>
                      <a:pt x="2" y="25684"/>
                    </a:cubicBezTo>
                    <a:cubicBezTo>
                      <a:pt x="-262" y="30182"/>
                      <a:pt x="21963" y="67224"/>
                      <a:pt x="33340" y="76484"/>
                    </a:cubicBezTo>
                    <a:cubicBezTo>
                      <a:pt x="44717" y="85744"/>
                      <a:pt x="59269" y="90507"/>
                      <a:pt x="68265" y="81247"/>
                    </a:cubicBezTo>
                    <a:cubicBezTo>
                      <a:pt x="77261" y="71987"/>
                      <a:pt x="91019" y="4782"/>
                      <a:pt x="92077" y="2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0" name="フリーフォーム: 図形 1909">
                <a:extLst>
                  <a:ext uri="{FF2B5EF4-FFF2-40B4-BE49-F238E27FC236}">
                    <a16:creationId xmlns:a16="http://schemas.microsoft.com/office/drawing/2014/main" id="{1BE570DE-4B36-4FBD-89F5-CCAD6B3EF0EA}"/>
                  </a:ext>
                </a:extLst>
              </p:cNvPr>
              <p:cNvSpPr/>
              <p:nvPr/>
            </p:nvSpPr>
            <p:spPr>
              <a:xfrm>
                <a:off x="7585069" y="1177771"/>
                <a:ext cx="166716" cy="145508"/>
              </a:xfrm>
              <a:custGeom>
                <a:avLst/>
                <a:gdLst>
                  <a:gd name="connsiteX0" fmla="*/ 6 w 166716"/>
                  <a:gd name="connsiteY0" fmla="*/ 154 h 145508"/>
                  <a:gd name="connsiteX1" fmla="*/ 52394 w 166716"/>
                  <a:gd name="connsiteY1" fmla="*/ 65242 h 145508"/>
                  <a:gd name="connsiteX2" fmla="*/ 123831 w 166716"/>
                  <a:gd name="connsiteY2" fmla="*/ 55717 h 145508"/>
                  <a:gd name="connsiteX3" fmla="*/ 79381 w 166716"/>
                  <a:gd name="connsiteY3" fmla="*/ 50954 h 145508"/>
                  <a:gd name="connsiteX4" fmla="*/ 65094 w 166716"/>
                  <a:gd name="connsiteY4" fmla="*/ 63654 h 145508"/>
                  <a:gd name="connsiteX5" fmla="*/ 69856 w 166716"/>
                  <a:gd name="connsiteY5" fmla="*/ 106517 h 145508"/>
                  <a:gd name="connsiteX6" fmla="*/ 114306 w 166716"/>
                  <a:gd name="connsiteY6" fmla="*/ 135092 h 145508"/>
                  <a:gd name="connsiteX7" fmla="*/ 166694 w 166716"/>
                  <a:gd name="connsiteY7" fmla="*/ 144617 h 145508"/>
                  <a:gd name="connsiteX8" fmla="*/ 107956 w 166716"/>
                  <a:gd name="connsiteY8" fmla="*/ 138267 h 145508"/>
                  <a:gd name="connsiteX9" fmla="*/ 53981 w 166716"/>
                  <a:gd name="connsiteY9" fmla="*/ 84292 h 145508"/>
                  <a:gd name="connsiteX10" fmla="*/ 55569 w 166716"/>
                  <a:gd name="connsiteY10" fmla="*/ 47779 h 145508"/>
                  <a:gd name="connsiteX11" fmla="*/ 6 w 166716"/>
                  <a:gd name="connsiteY11" fmla="*/ 154 h 14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716" h="145508">
                    <a:moveTo>
                      <a:pt x="6" y="154"/>
                    </a:moveTo>
                    <a:cubicBezTo>
                      <a:pt x="-523" y="3065"/>
                      <a:pt x="31757" y="55982"/>
                      <a:pt x="52394" y="65242"/>
                    </a:cubicBezTo>
                    <a:cubicBezTo>
                      <a:pt x="73032" y="74503"/>
                      <a:pt x="119333" y="58098"/>
                      <a:pt x="123831" y="55717"/>
                    </a:cubicBezTo>
                    <a:cubicBezTo>
                      <a:pt x="128329" y="53336"/>
                      <a:pt x="89170" y="49631"/>
                      <a:pt x="79381" y="50954"/>
                    </a:cubicBezTo>
                    <a:cubicBezTo>
                      <a:pt x="69592" y="52277"/>
                      <a:pt x="66682" y="54394"/>
                      <a:pt x="65094" y="63654"/>
                    </a:cubicBezTo>
                    <a:cubicBezTo>
                      <a:pt x="63507" y="72915"/>
                      <a:pt x="61654" y="94611"/>
                      <a:pt x="69856" y="106517"/>
                    </a:cubicBezTo>
                    <a:cubicBezTo>
                      <a:pt x="78058" y="118423"/>
                      <a:pt x="98167" y="128742"/>
                      <a:pt x="114306" y="135092"/>
                    </a:cubicBezTo>
                    <a:cubicBezTo>
                      <a:pt x="130445" y="141442"/>
                      <a:pt x="167752" y="144088"/>
                      <a:pt x="166694" y="144617"/>
                    </a:cubicBezTo>
                    <a:cubicBezTo>
                      <a:pt x="165636" y="145146"/>
                      <a:pt x="126741" y="148321"/>
                      <a:pt x="107956" y="138267"/>
                    </a:cubicBezTo>
                    <a:cubicBezTo>
                      <a:pt x="89171" y="128213"/>
                      <a:pt x="62712" y="99373"/>
                      <a:pt x="53981" y="84292"/>
                    </a:cubicBezTo>
                    <a:cubicBezTo>
                      <a:pt x="45250" y="69211"/>
                      <a:pt x="61654" y="59156"/>
                      <a:pt x="55569" y="47779"/>
                    </a:cubicBezTo>
                    <a:cubicBezTo>
                      <a:pt x="49484" y="36402"/>
                      <a:pt x="535" y="-2757"/>
                      <a:pt x="6" y="1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1" name="フリーフォーム: 図形 1910">
                <a:extLst>
                  <a:ext uri="{FF2B5EF4-FFF2-40B4-BE49-F238E27FC236}">
                    <a16:creationId xmlns:a16="http://schemas.microsoft.com/office/drawing/2014/main" id="{D012CC89-B9E7-4241-81C3-B078928794E4}"/>
                  </a:ext>
                </a:extLst>
              </p:cNvPr>
              <p:cNvSpPr/>
              <p:nvPr/>
            </p:nvSpPr>
            <p:spPr>
              <a:xfrm>
                <a:off x="7555877" y="1253709"/>
                <a:ext cx="240387" cy="105276"/>
              </a:xfrm>
              <a:custGeom>
                <a:avLst/>
                <a:gdLst>
                  <a:gd name="connsiteX0" fmla="*/ 623 w 240387"/>
                  <a:gd name="connsiteY0" fmla="*/ 8354 h 105276"/>
                  <a:gd name="connsiteX1" fmla="*/ 75236 w 240387"/>
                  <a:gd name="connsiteY1" fmla="*/ 48041 h 105276"/>
                  <a:gd name="connsiteX2" fmla="*/ 102223 w 240387"/>
                  <a:gd name="connsiteY2" fmla="*/ 43279 h 105276"/>
                  <a:gd name="connsiteX3" fmla="*/ 126036 w 240387"/>
                  <a:gd name="connsiteY3" fmla="*/ 65504 h 105276"/>
                  <a:gd name="connsiteX4" fmla="*/ 153023 w 240387"/>
                  <a:gd name="connsiteY4" fmla="*/ 105191 h 105276"/>
                  <a:gd name="connsiteX5" fmla="*/ 186361 w 240387"/>
                  <a:gd name="connsiteY5" fmla="*/ 76616 h 105276"/>
                  <a:gd name="connsiteX6" fmla="*/ 240336 w 240387"/>
                  <a:gd name="connsiteY6" fmla="*/ 95666 h 105276"/>
                  <a:gd name="connsiteX7" fmla="*/ 195886 w 240387"/>
                  <a:gd name="connsiteY7" fmla="*/ 44866 h 105276"/>
                  <a:gd name="connsiteX8" fmla="*/ 175248 w 240387"/>
                  <a:gd name="connsiteY8" fmla="*/ 416 h 105276"/>
                  <a:gd name="connsiteX9" fmla="*/ 173661 w 240387"/>
                  <a:gd name="connsiteY9" fmla="*/ 71854 h 105276"/>
                  <a:gd name="connsiteX10" fmla="*/ 154611 w 240387"/>
                  <a:gd name="connsiteY10" fmla="*/ 63916 h 105276"/>
                  <a:gd name="connsiteX11" fmla="*/ 121273 w 240387"/>
                  <a:gd name="connsiteY11" fmla="*/ 38516 h 105276"/>
                  <a:gd name="connsiteX12" fmla="*/ 623 w 240387"/>
                  <a:gd name="connsiteY12" fmla="*/ 8354 h 10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387" h="105276">
                    <a:moveTo>
                      <a:pt x="623" y="8354"/>
                    </a:moveTo>
                    <a:cubicBezTo>
                      <a:pt x="-7050" y="9941"/>
                      <a:pt x="58303" y="42220"/>
                      <a:pt x="75236" y="48041"/>
                    </a:cubicBezTo>
                    <a:cubicBezTo>
                      <a:pt x="92169" y="53862"/>
                      <a:pt x="93756" y="40369"/>
                      <a:pt x="102223" y="43279"/>
                    </a:cubicBezTo>
                    <a:cubicBezTo>
                      <a:pt x="110690" y="46189"/>
                      <a:pt x="117569" y="55185"/>
                      <a:pt x="126036" y="65504"/>
                    </a:cubicBezTo>
                    <a:cubicBezTo>
                      <a:pt x="134503" y="75823"/>
                      <a:pt x="142969" y="103339"/>
                      <a:pt x="153023" y="105191"/>
                    </a:cubicBezTo>
                    <a:cubicBezTo>
                      <a:pt x="163077" y="107043"/>
                      <a:pt x="171809" y="78203"/>
                      <a:pt x="186361" y="76616"/>
                    </a:cubicBezTo>
                    <a:cubicBezTo>
                      <a:pt x="200913" y="75029"/>
                      <a:pt x="238749" y="100958"/>
                      <a:pt x="240336" y="95666"/>
                    </a:cubicBezTo>
                    <a:cubicBezTo>
                      <a:pt x="241923" y="90374"/>
                      <a:pt x="206734" y="60741"/>
                      <a:pt x="195886" y="44866"/>
                    </a:cubicBezTo>
                    <a:cubicBezTo>
                      <a:pt x="185038" y="28991"/>
                      <a:pt x="178952" y="-4082"/>
                      <a:pt x="175248" y="416"/>
                    </a:cubicBezTo>
                    <a:cubicBezTo>
                      <a:pt x="171544" y="4914"/>
                      <a:pt x="177100" y="61271"/>
                      <a:pt x="173661" y="71854"/>
                    </a:cubicBezTo>
                    <a:cubicBezTo>
                      <a:pt x="170222" y="82437"/>
                      <a:pt x="163342" y="69472"/>
                      <a:pt x="154611" y="63916"/>
                    </a:cubicBezTo>
                    <a:cubicBezTo>
                      <a:pt x="145880" y="58360"/>
                      <a:pt x="146938" y="46189"/>
                      <a:pt x="121273" y="38516"/>
                    </a:cubicBezTo>
                    <a:cubicBezTo>
                      <a:pt x="95608" y="30843"/>
                      <a:pt x="8296" y="6767"/>
                      <a:pt x="623" y="83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2" name="フリーフォーム: 図形 1911">
                <a:extLst>
                  <a:ext uri="{FF2B5EF4-FFF2-40B4-BE49-F238E27FC236}">
                    <a16:creationId xmlns:a16="http://schemas.microsoft.com/office/drawing/2014/main" id="{A35336A0-7899-4344-A021-A58A0D18B42B}"/>
                  </a:ext>
                </a:extLst>
              </p:cNvPr>
              <p:cNvSpPr/>
              <p:nvPr/>
            </p:nvSpPr>
            <p:spPr>
              <a:xfrm>
                <a:off x="7553322" y="1288884"/>
                <a:ext cx="290668" cy="117764"/>
              </a:xfrm>
              <a:custGeom>
                <a:avLst/>
                <a:gdLst>
                  <a:gd name="connsiteX0" fmla="*/ 3 w 290668"/>
                  <a:gd name="connsiteY0" fmla="*/ 95416 h 117764"/>
                  <a:gd name="connsiteX1" fmla="*/ 58741 w 290668"/>
                  <a:gd name="connsiteY1" fmla="*/ 87479 h 117764"/>
                  <a:gd name="connsiteX2" fmla="*/ 80966 w 290668"/>
                  <a:gd name="connsiteY2" fmla="*/ 70016 h 117764"/>
                  <a:gd name="connsiteX3" fmla="*/ 141291 w 290668"/>
                  <a:gd name="connsiteY3" fmla="*/ 84304 h 117764"/>
                  <a:gd name="connsiteX4" fmla="*/ 204791 w 290668"/>
                  <a:gd name="connsiteY4" fmla="*/ 117641 h 117764"/>
                  <a:gd name="connsiteX5" fmla="*/ 290516 w 290668"/>
                  <a:gd name="connsiteY5" fmla="*/ 95416 h 117764"/>
                  <a:gd name="connsiteX6" fmla="*/ 182566 w 290668"/>
                  <a:gd name="connsiteY6" fmla="*/ 90654 h 117764"/>
                  <a:gd name="connsiteX7" fmla="*/ 120653 w 290668"/>
                  <a:gd name="connsiteY7" fmla="*/ 57316 h 117764"/>
                  <a:gd name="connsiteX8" fmla="*/ 65091 w 290668"/>
                  <a:gd name="connsiteY8" fmla="*/ 36679 h 117764"/>
                  <a:gd name="connsiteX9" fmla="*/ 26991 w 290668"/>
                  <a:gd name="connsiteY9" fmla="*/ 166 h 117764"/>
                  <a:gd name="connsiteX10" fmla="*/ 55566 w 290668"/>
                  <a:gd name="connsiteY10" fmla="*/ 52554 h 117764"/>
                  <a:gd name="connsiteX11" fmla="*/ 3 w 290668"/>
                  <a:gd name="connsiteY11" fmla="*/ 95416 h 11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0668" h="117764">
                    <a:moveTo>
                      <a:pt x="3" y="95416"/>
                    </a:moveTo>
                    <a:cubicBezTo>
                      <a:pt x="532" y="101237"/>
                      <a:pt x="45247" y="91712"/>
                      <a:pt x="58741" y="87479"/>
                    </a:cubicBezTo>
                    <a:cubicBezTo>
                      <a:pt x="72235" y="83246"/>
                      <a:pt x="67208" y="70545"/>
                      <a:pt x="80966" y="70016"/>
                    </a:cubicBezTo>
                    <a:cubicBezTo>
                      <a:pt x="94724" y="69487"/>
                      <a:pt x="120654" y="76366"/>
                      <a:pt x="141291" y="84304"/>
                    </a:cubicBezTo>
                    <a:cubicBezTo>
                      <a:pt x="161929" y="92241"/>
                      <a:pt x="179920" y="115789"/>
                      <a:pt x="204791" y="117641"/>
                    </a:cubicBezTo>
                    <a:cubicBezTo>
                      <a:pt x="229662" y="119493"/>
                      <a:pt x="294220" y="99914"/>
                      <a:pt x="290516" y="95416"/>
                    </a:cubicBezTo>
                    <a:cubicBezTo>
                      <a:pt x="286812" y="90918"/>
                      <a:pt x="210876" y="97004"/>
                      <a:pt x="182566" y="90654"/>
                    </a:cubicBezTo>
                    <a:cubicBezTo>
                      <a:pt x="154256" y="84304"/>
                      <a:pt x="140232" y="66312"/>
                      <a:pt x="120653" y="57316"/>
                    </a:cubicBezTo>
                    <a:cubicBezTo>
                      <a:pt x="101074" y="48320"/>
                      <a:pt x="80701" y="46204"/>
                      <a:pt x="65091" y="36679"/>
                    </a:cubicBezTo>
                    <a:cubicBezTo>
                      <a:pt x="49481" y="27154"/>
                      <a:pt x="28579" y="-2480"/>
                      <a:pt x="26991" y="166"/>
                    </a:cubicBezTo>
                    <a:cubicBezTo>
                      <a:pt x="25404" y="2812"/>
                      <a:pt x="56360" y="37473"/>
                      <a:pt x="55566" y="52554"/>
                    </a:cubicBezTo>
                    <a:cubicBezTo>
                      <a:pt x="54772" y="67635"/>
                      <a:pt x="-526" y="89595"/>
                      <a:pt x="3" y="954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3" name="フリーフォーム: 図形 1912">
                <a:extLst>
                  <a:ext uri="{FF2B5EF4-FFF2-40B4-BE49-F238E27FC236}">
                    <a16:creationId xmlns:a16="http://schemas.microsoft.com/office/drawing/2014/main" id="{A2ED0F06-8C1A-4CDC-9375-1A5028EF7A01}"/>
                  </a:ext>
                </a:extLst>
              </p:cNvPr>
              <p:cNvSpPr/>
              <p:nvPr/>
            </p:nvSpPr>
            <p:spPr>
              <a:xfrm>
                <a:off x="7594994" y="1382695"/>
                <a:ext cx="319280" cy="61601"/>
              </a:xfrm>
              <a:custGeom>
                <a:avLst/>
                <a:gdLst>
                  <a:gd name="connsiteX0" fmla="*/ 1194 w 319280"/>
                  <a:gd name="connsiteY0" fmla="*/ 18 h 61601"/>
                  <a:gd name="connsiteX1" fmla="*/ 110731 w 319280"/>
                  <a:gd name="connsiteY1" fmla="*/ 47643 h 61601"/>
                  <a:gd name="connsiteX2" fmla="*/ 156769 w 319280"/>
                  <a:gd name="connsiteY2" fmla="*/ 19068 h 61601"/>
                  <a:gd name="connsiteX3" fmla="*/ 229794 w 319280"/>
                  <a:gd name="connsiteY3" fmla="*/ 58755 h 61601"/>
                  <a:gd name="connsiteX4" fmla="*/ 288531 w 319280"/>
                  <a:gd name="connsiteY4" fmla="*/ 42880 h 61601"/>
                  <a:gd name="connsiteX5" fmla="*/ 318694 w 319280"/>
                  <a:gd name="connsiteY5" fmla="*/ 17480 h 61601"/>
                  <a:gd name="connsiteX6" fmla="*/ 263131 w 319280"/>
                  <a:gd name="connsiteY6" fmla="*/ 49230 h 61601"/>
                  <a:gd name="connsiteX7" fmla="*/ 210744 w 319280"/>
                  <a:gd name="connsiteY7" fmla="*/ 60343 h 61601"/>
                  <a:gd name="connsiteX8" fmla="*/ 163119 w 319280"/>
                  <a:gd name="connsiteY8" fmla="*/ 22243 h 61601"/>
                  <a:gd name="connsiteX9" fmla="*/ 105969 w 319280"/>
                  <a:gd name="connsiteY9" fmla="*/ 53993 h 61601"/>
                  <a:gd name="connsiteX10" fmla="*/ 55169 w 319280"/>
                  <a:gd name="connsiteY10" fmla="*/ 53993 h 61601"/>
                  <a:gd name="connsiteX11" fmla="*/ 1194 w 319280"/>
                  <a:gd name="connsiteY11" fmla="*/ 18 h 6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280" h="61601">
                    <a:moveTo>
                      <a:pt x="1194" y="18"/>
                    </a:moveTo>
                    <a:cubicBezTo>
                      <a:pt x="10454" y="-1040"/>
                      <a:pt x="84802" y="44468"/>
                      <a:pt x="110731" y="47643"/>
                    </a:cubicBezTo>
                    <a:cubicBezTo>
                      <a:pt x="136660" y="50818"/>
                      <a:pt x="136925" y="17216"/>
                      <a:pt x="156769" y="19068"/>
                    </a:cubicBezTo>
                    <a:cubicBezTo>
                      <a:pt x="176613" y="20920"/>
                      <a:pt x="207834" y="54786"/>
                      <a:pt x="229794" y="58755"/>
                    </a:cubicBezTo>
                    <a:cubicBezTo>
                      <a:pt x="251754" y="62724"/>
                      <a:pt x="273714" y="49759"/>
                      <a:pt x="288531" y="42880"/>
                    </a:cubicBezTo>
                    <a:cubicBezTo>
                      <a:pt x="303348" y="36001"/>
                      <a:pt x="322927" y="16422"/>
                      <a:pt x="318694" y="17480"/>
                    </a:cubicBezTo>
                    <a:cubicBezTo>
                      <a:pt x="314461" y="18538"/>
                      <a:pt x="281123" y="42086"/>
                      <a:pt x="263131" y="49230"/>
                    </a:cubicBezTo>
                    <a:cubicBezTo>
                      <a:pt x="245139" y="56374"/>
                      <a:pt x="227413" y="64841"/>
                      <a:pt x="210744" y="60343"/>
                    </a:cubicBezTo>
                    <a:cubicBezTo>
                      <a:pt x="194075" y="55845"/>
                      <a:pt x="180581" y="23301"/>
                      <a:pt x="163119" y="22243"/>
                    </a:cubicBezTo>
                    <a:cubicBezTo>
                      <a:pt x="145657" y="21185"/>
                      <a:pt x="123961" y="48701"/>
                      <a:pt x="105969" y="53993"/>
                    </a:cubicBezTo>
                    <a:cubicBezTo>
                      <a:pt x="87977" y="59285"/>
                      <a:pt x="71309" y="59814"/>
                      <a:pt x="55169" y="53993"/>
                    </a:cubicBezTo>
                    <a:cubicBezTo>
                      <a:pt x="39029" y="48172"/>
                      <a:pt x="-8066" y="1076"/>
                      <a:pt x="1194" y="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4" name="フリーフォーム: 図形 1913">
                <a:extLst>
                  <a:ext uri="{FF2B5EF4-FFF2-40B4-BE49-F238E27FC236}">
                    <a16:creationId xmlns:a16="http://schemas.microsoft.com/office/drawing/2014/main" id="{B5C1116C-3B1E-4B36-B872-674DBA8CD8DD}"/>
                  </a:ext>
                </a:extLst>
              </p:cNvPr>
              <p:cNvSpPr/>
              <p:nvPr/>
            </p:nvSpPr>
            <p:spPr>
              <a:xfrm>
                <a:off x="7677099" y="1436564"/>
                <a:ext cx="157989" cy="46197"/>
              </a:xfrm>
              <a:custGeom>
                <a:avLst/>
                <a:gdLst>
                  <a:gd name="connsiteX0" fmla="*/ 51 w 157989"/>
                  <a:gd name="connsiteY0" fmla="*/ 124 h 46197"/>
                  <a:gd name="connsiteX1" fmla="*/ 90539 w 157989"/>
                  <a:gd name="connsiteY1" fmla="*/ 46161 h 46197"/>
                  <a:gd name="connsiteX2" fmla="*/ 157214 w 157989"/>
                  <a:gd name="connsiteY2" fmla="*/ 8061 h 46197"/>
                  <a:gd name="connsiteX3" fmla="*/ 123876 w 157989"/>
                  <a:gd name="connsiteY3" fmla="*/ 19174 h 46197"/>
                  <a:gd name="connsiteX4" fmla="*/ 77839 w 157989"/>
                  <a:gd name="connsiteY4" fmla="*/ 31874 h 46197"/>
                  <a:gd name="connsiteX5" fmla="*/ 51 w 157989"/>
                  <a:gd name="connsiteY5" fmla="*/ 124 h 4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989" h="46197">
                    <a:moveTo>
                      <a:pt x="51" y="124"/>
                    </a:moveTo>
                    <a:cubicBezTo>
                      <a:pt x="2168" y="2505"/>
                      <a:pt x="64345" y="44838"/>
                      <a:pt x="90539" y="46161"/>
                    </a:cubicBezTo>
                    <a:cubicBezTo>
                      <a:pt x="116733" y="47484"/>
                      <a:pt x="151658" y="12559"/>
                      <a:pt x="157214" y="8061"/>
                    </a:cubicBezTo>
                    <a:cubicBezTo>
                      <a:pt x="162770" y="3563"/>
                      <a:pt x="137105" y="15205"/>
                      <a:pt x="123876" y="19174"/>
                    </a:cubicBezTo>
                    <a:cubicBezTo>
                      <a:pt x="110647" y="23143"/>
                      <a:pt x="94243" y="33461"/>
                      <a:pt x="77839" y="31874"/>
                    </a:cubicBezTo>
                    <a:cubicBezTo>
                      <a:pt x="61435" y="30287"/>
                      <a:pt x="-2066" y="-2257"/>
                      <a:pt x="51" y="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5" name="フリーフォーム: 図形 1914">
                <a:extLst>
                  <a:ext uri="{FF2B5EF4-FFF2-40B4-BE49-F238E27FC236}">
                    <a16:creationId xmlns:a16="http://schemas.microsoft.com/office/drawing/2014/main" id="{7F0FE667-3DB7-46E4-A385-0B27B1360174}"/>
                  </a:ext>
                </a:extLst>
              </p:cNvPr>
              <p:cNvSpPr/>
              <p:nvPr/>
            </p:nvSpPr>
            <p:spPr>
              <a:xfrm>
                <a:off x="7962868" y="1417442"/>
                <a:ext cx="44653" cy="117213"/>
              </a:xfrm>
              <a:custGeom>
                <a:avLst/>
                <a:gdLst>
                  <a:gd name="connsiteX0" fmla="*/ 1620 w 44653"/>
                  <a:gd name="connsiteY0" fmla="*/ 196 h 117213"/>
                  <a:gd name="connsiteX1" fmla="*/ 42895 w 44653"/>
                  <a:gd name="connsiteY1" fmla="*/ 57346 h 117213"/>
                  <a:gd name="connsiteX2" fmla="*/ 33370 w 44653"/>
                  <a:gd name="connsiteY2" fmla="*/ 108146 h 117213"/>
                  <a:gd name="connsiteX3" fmla="*/ 32 w 44653"/>
                  <a:gd name="connsiteY3" fmla="*/ 114496 h 117213"/>
                  <a:gd name="connsiteX4" fmla="*/ 27020 w 44653"/>
                  <a:gd name="connsiteY4" fmla="*/ 77983 h 117213"/>
                  <a:gd name="connsiteX5" fmla="*/ 1620 w 44653"/>
                  <a:gd name="connsiteY5" fmla="*/ 196 h 11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53" h="117213">
                    <a:moveTo>
                      <a:pt x="1620" y="196"/>
                    </a:moveTo>
                    <a:cubicBezTo>
                      <a:pt x="4266" y="-3244"/>
                      <a:pt x="37603" y="39354"/>
                      <a:pt x="42895" y="57346"/>
                    </a:cubicBezTo>
                    <a:cubicBezTo>
                      <a:pt x="48187" y="75338"/>
                      <a:pt x="40514" y="98621"/>
                      <a:pt x="33370" y="108146"/>
                    </a:cubicBezTo>
                    <a:cubicBezTo>
                      <a:pt x="26226" y="117671"/>
                      <a:pt x="1090" y="119523"/>
                      <a:pt x="32" y="114496"/>
                    </a:cubicBezTo>
                    <a:cubicBezTo>
                      <a:pt x="-1026" y="109469"/>
                      <a:pt x="23845" y="93593"/>
                      <a:pt x="27020" y="77983"/>
                    </a:cubicBezTo>
                    <a:cubicBezTo>
                      <a:pt x="30195" y="62373"/>
                      <a:pt x="-1026" y="3636"/>
                      <a:pt x="1620" y="1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6" name="フリーフォーム: 図形 1915">
                <a:extLst>
                  <a:ext uri="{FF2B5EF4-FFF2-40B4-BE49-F238E27FC236}">
                    <a16:creationId xmlns:a16="http://schemas.microsoft.com/office/drawing/2014/main" id="{0AE0F5C3-2E5B-4E75-AF86-413474FA0186}"/>
                  </a:ext>
                </a:extLst>
              </p:cNvPr>
              <p:cNvSpPr/>
              <p:nvPr/>
            </p:nvSpPr>
            <p:spPr>
              <a:xfrm>
                <a:off x="7815263" y="1407799"/>
                <a:ext cx="135037" cy="117809"/>
              </a:xfrm>
              <a:custGeom>
                <a:avLst/>
                <a:gdLst>
                  <a:gd name="connsiteX0" fmla="*/ 134937 w 135037"/>
                  <a:gd name="connsiteY0" fmla="*/ 314 h 117809"/>
                  <a:gd name="connsiteX1" fmla="*/ 90487 w 135037"/>
                  <a:gd name="connsiteY1" fmla="*/ 86039 h 117809"/>
                  <a:gd name="connsiteX2" fmla="*/ 46037 w 135037"/>
                  <a:gd name="connsiteY2" fmla="*/ 90801 h 117809"/>
                  <a:gd name="connsiteX3" fmla="*/ 0 w 135037"/>
                  <a:gd name="connsiteY3" fmla="*/ 117789 h 117809"/>
                  <a:gd name="connsiteX4" fmla="*/ 46037 w 135037"/>
                  <a:gd name="connsiteY4" fmla="*/ 86039 h 117809"/>
                  <a:gd name="connsiteX5" fmla="*/ 52387 w 135037"/>
                  <a:gd name="connsiteY5" fmla="*/ 38414 h 117809"/>
                  <a:gd name="connsiteX6" fmla="*/ 53975 w 135037"/>
                  <a:gd name="connsiteY6" fmla="*/ 82864 h 117809"/>
                  <a:gd name="connsiteX7" fmla="*/ 101600 w 135037"/>
                  <a:gd name="connsiteY7" fmla="*/ 57464 h 117809"/>
                  <a:gd name="connsiteX8" fmla="*/ 134937 w 135037"/>
                  <a:gd name="connsiteY8" fmla="*/ 314 h 11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037" h="117809">
                    <a:moveTo>
                      <a:pt x="134937" y="314"/>
                    </a:moveTo>
                    <a:cubicBezTo>
                      <a:pt x="133085" y="5076"/>
                      <a:pt x="105304" y="70958"/>
                      <a:pt x="90487" y="86039"/>
                    </a:cubicBezTo>
                    <a:cubicBezTo>
                      <a:pt x="75670" y="101120"/>
                      <a:pt x="61118" y="85509"/>
                      <a:pt x="46037" y="90801"/>
                    </a:cubicBezTo>
                    <a:cubicBezTo>
                      <a:pt x="30956" y="96093"/>
                      <a:pt x="0" y="118583"/>
                      <a:pt x="0" y="117789"/>
                    </a:cubicBezTo>
                    <a:cubicBezTo>
                      <a:pt x="0" y="116995"/>
                      <a:pt x="37306" y="99268"/>
                      <a:pt x="46037" y="86039"/>
                    </a:cubicBezTo>
                    <a:cubicBezTo>
                      <a:pt x="54768" y="72810"/>
                      <a:pt x="51064" y="38943"/>
                      <a:pt x="52387" y="38414"/>
                    </a:cubicBezTo>
                    <a:cubicBezTo>
                      <a:pt x="53710" y="37885"/>
                      <a:pt x="45773" y="79689"/>
                      <a:pt x="53975" y="82864"/>
                    </a:cubicBezTo>
                    <a:cubicBezTo>
                      <a:pt x="62177" y="86039"/>
                      <a:pt x="90752" y="68577"/>
                      <a:pt x="101600" y="57464"/>
                    </a:cubicBezTo>
                    <a:cubicBezTo>
                      <a:pt x="112448" y="46352"/>
                      <a:pt x="136789" y="-4448"/>
                      <a:pt x="134937" y="3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7" name="フリーフォーム: 図形 1916">
                <a:extLst>
                  <a:ext uri="{FF2B5EF4-FFF2-40B4-BE49-F238E27FC236}">
                    <a16:creationId xmlns:a16="http://schemas.microsoft.com/office/drawing/2014/main" id="{B69ACA74-0506-4442-830A-3291B7A82163}"/>
                  </a:ext>
                </a:extLst>
              </p:cNvPr>
              <p:cNvSpPr/>
              <p:nvPr/>
            </p:nvSpPr>
            <p:spPr>
              <a:xfrm>
                <a:off x="7864426" y="1455735"/>
                <a:ext cx="90537" cy="144473"/>
              </a:xfrm>
              <a:custGeom>
                <a:avLst/>
                <a:gdLst>
                  <a:gd name="connsiteX0" fmla="*/ 66724 w 90537"/>
                  <a:gd name="connsiteY0" fmla="*/ 3 h 144473"/>
                  <a:gd name="connsiteX1" fmla="*/ 90537 w 90537"/>
                  <a:gd name="connsiteY1" fmla="*/ 73028 h 144473"/>
                  <a:gd name="connsiteX2" fmla="*/ 66724 w 90537"/>
                  <a:gd name="connsiteY2" fmla="*/ 107953 h 144473"/>
                  <a:gd name="connsiteX3" fmla="*/ 15924 w 90537"/>
                  <a:gd name="connsiteY3" fmla="*/ 144465 h 144473"/>
                  <a:gd name="connsiteX4" fmla="*/ 27037 w 90537"/>
                  <a:gd name="connsiteY4" fmla="*/ 104778 h 144473"/>
                  <a:gd name="connsiteX5" fmla="*/ 49 w 90537"/>
                  <a:gd name="connsiteY5" fmla="*/ 39690 h 144473"/>
                  <a:gd name="connsiteX6" fmla="*/ 34974 w 90537"/>
                  <a:gd name="connsiteY6" fmla="*/ 84140 h 144473"/>
                  <a:gd name="connsiteX7" fmla="*/ 47674 w 90537"/>
                  <a:gd name="connsiteY7" fmla="*/ 119065 h 144473"/>
                  <a:gd name="connsiteX8" fmla="*/ 79424 w 90537"/>
                  <a:gd name="connsiteY8" fmla="*/ 69853 h 144473"/>
                  <a:gd name="connsiteX9" fmla="*/ 66724 w 90537"/>
                  <a:gd name="connsiteY9" fmla="*/ 3 h 14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537" h="144473">
                    <a:moveTo>
                      <a:pt x="66724" y="3"/>
                    </a:moveTo>
                    <a:cubicBezTo>
                      <a:pt x="68576" y="532"/>
                      <a:pt x="90537" y="55036"/>
                      <a:pt x="90537" y="73028"/>
                    </a:cubicBezTo>
                    <a:cubicBezTo>
                      <a:pt x="90537" y="91020"/>
                      <a:pt x="79159" y="96047"/>
                      <a:pt x="66724" y="107953"/>
                    </a:cubicBezTo>
                    <a:cubicBezTo>
                      <a:pt x="54289" y="119859"/>
                      <a:pt x="22538" y="144994"/>
                      <a:pt x="15924" y="144465"/>
                    </a:cubicBezTo>
                    <a:cubicBezTo>
                      <a:pt x="9310" y="143936"/>
                      <a:pt x="29683" y="122241"/>
                      <a:pt x="27037" y="104778"/>
                    </a:cubicBezTo>
                    <a:cubicBezTo>
                      <a:pt x="24391" y="87315"/>
                      <a:pt x="-1274" y="43130"/>
                      <a:pt x="49" y="39690"/>
                    </a:cubicBezTo>
                    <a:cubicBezTo>
                      <a:pt x="1372" y="36250"/>
                      <a:pt x="27037" y="70911"/>
                      <a:pt x="34974" y="84140"/>
                    </a:cubicBezTo>
                    <a:cubicBezTo>
                      <a:pt x="42911" y="97369"/>
                      <a:pt x="40266" y="121446"/>
                      <a:pt x="47674" y="119065"/>
                    </a:cubicBezTo>
                    <a:cubicBezTo>
                      <a:pt x="55082" y="116684"/>
                      <a:pt x="75455" y="83611"/>
                      <a:pt x="79424" y="69853"/>
                    </a:cubicBezTo>
                    <a:cubicBezTo>
                      <a:pt x="83393" y="56095"/>
                      <a:pt x="64872" y="-526"/>
                      <a:pt x="66724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8" name="フリーフォーム: 図形 1917">
                <a:extLst>
                  <a:ext uri="{FF2B5EF4-FFF2-40B4-BE49-F238E27FC236}">
                    <a16:creationId xmlns:a16="http://schemas.microsoft.com/office/drawing/2014/main" id="{12E8B720-61C0-468C-A2B6-B177FF2A88AA}"/>
                  </a:ext>
                </a:extLst>
              </p:cNvPr>
              <p:cNvSpPr/>
              <p:nvPr/>
            </p:nvSpPr>
            <p:spPr>
              <a:xfrm>
                <a:off x="7930704" y="1517575"/>
                <a:ext cx="192747" cy="147757"/>
              </a:xfrm>
              <a:custGeom>
                <a:avLst/>
                <a:gdLst>
                  <a:gd name="connsiteX0" fmla="*/ 2034 w 192747"/>
                  <a:gd name="connsiteY0" fmla="*/ 147713 h 147757"/>
                  <a:gd name="connsiteX1" fmla="*/ 8384 w 192747"/>
                  <a:gd name="connsiteY1" fmla="*/ 65163 h 147757"/>
                  <a:gd name="connsiteX2" fmla="*/ 73471 w 192747"/>
                  <a:gd name="connsiteY2" fmla="*/ 44525 h 147757"/>
                  <a:gd name="connsiteX3" fmla="*/ 192534 w 192747"/>
                  <a:gd name="connsiteY3" fmla="*/ 75 h 147757"/>
                  <a:gd name="connsiteX4" fmla="*/ 100459 w 192747"/>
                  <a:gd name="connsiteY4" fmla="*/ 35000 h 147757"/>
                  <a:gd name="connsiteX5" fmla="*/ 19496 w 192747"/>
                  <a:gd name="connsiteY5" fmla="*/ 76275 h 147757"/>
                  <a:gd name="connsiteX6" fmla="*/ 2034 w 192747"/>
                  <a:gd name="connsiteY6" fmla="*/ 147713 h 14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747" h="147757">
                    <a:moveTo>
                      <a:pt x="2034" y="147713"/>
                    </a:moveTo>
                    <a:cubicBezTo>
                      <a:pt x="182" y="145861"/>
                      <a:pt x="-3522" y="82361"/>
                      <a:pt x="8384" y="65163"/>
                    </a:cubicBezTo>
                    <a:cubicBezTo>
                      <a:pt x="20290" y="47965"/>
                      <a:pt x="42779" y="55373"/>
                      <a:pt x="73471" y="44525"/>
                    </a:cubicBezTo>
                    <a:cubicBezTo>
                      <a:pt x="104163" y="33677"/>
                      <a:pt x="188036" y="1662"/>
                      <a:pt x="192534" y="75"/>
                    </a:cubicBezTo>
                    <a:cubicBezTo>
                      <a:pt x="197032" y="-1513"/>
                      <a:pt x="129299" y="22300"/>
                      <a:pt x="100459" y="35000"/>
                    </a:cubicBezTo>
                    <a:cubicBezTo>
                      <a:pt x="71619" y="47700"/>
                      <a:pt x="36165" y="59077"/>
                      <a:pt x="19496" y="76275"/>
                    </a:cubicBezTo>
                    <a:cubicBezTo>
                      <a:pt x="2827" y="93473"/>
                      <a:pt x="3886" y="149565"/>
                      <a:pt x="2034" y="1477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9" name="フリーフォーム: 図形 1918">
                <a:extLst>
                  <a:ext uri="{FF2B5EF4-FFF2-40B4-BE49-F238E27FC236}">
                    <a16:creationId xmlns:a16="http://schemas.microsoft.com/office/drawing/2014/main" id="{19D7AC6F-EDA6-4B84-8E9D-338E19C0CC8B}"/>
                  </a:ext>
                </a:extLst>
              </p:cNvPr>
              <p:cNvSpPr/>
              <p:nvPr/>
            </p:nvSpPr>
            <p:spPr>
              <a:xfrm>
                <a:off x="7997348" y="1605924"/>
                <a:ext cx="275756" cy="53258"/>
              </a:xfrm>
              <a:custGeom>
                <a:avLst/>
                <a:gdLst>
                  <a:gd name="connsiteX0" fmla="*/ 2065 w 275756"/>
                  <a:gd name="connsiteY0" fmla="*/ 53014 h 53258"/>
                  <a:gd name="connsiteX1" fmla="*/ 157640 w 275756"/>
                  <a:gd name="connsiteY1" fmla="*/ 37139 h 53258"/>
                  <a:gd name="connsiteX2" fmla="*/ 275115 w 275756"/>
                  <a:gd name="connsiteY2" fmla="*/ 626 h 53258"/>
                  <a:gd name="connsiteX3" fmla="*/ 198915 w 275756"/>
                  <a:gd name="connsiteY3" fmla="*/ 14914 h 53258"/>
                  <a:gd name="connsiteX4" fmla="*/ 76677 w 275756"/>
                  <a:gd name="connsiteY4" fmla="*/ 26026 h 53258"/>
                  <a:gd name="connsiteX5" fmla="*/ 2065 w 275756"/>
                  <a:gd name="connsiteY5" fmla="*/ 53014 h 5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56" h="53258">
                    <a:moveTo>
                      <a:pt x="2065" y="53014"/>
                    </a:moveTo>
                    <a:cubicBezTo>
                      <a:pt x="15559" y="54866"/>
                      <a:pt x="112132" y="45870"/>
                      <a:pt x="157640" y="37139"/>
                    </a:cubicBezTo>
                    <a:cubicBezTo>
                      <a:pt x="203148" y="28408"/>
                      <a:pt x="268236" y="4330"/>
                      <a:pt x="275115" y="626"/>
                    </a:cubicBezTo>
                    <a:cubicBezTo>
                      <a:pt x="281994" y="-3078"/>
                      <a:pt x="231988" y="10681"/>
                      <a:pt x="198915" y="14914"/>
                    </a:cubicBezTo>
                    <a:cubicBezTo>
                      <a:pt x="165842" y="19147"/>
                      <a:pt x="108956" y="21528"/>
                      <a:pt x="76677" y="26026"/>
                    </a:cubicBezTo>
                    <a:cubicBezTo>
                      <a:pt x="44398" y="30524"/>
                      <a:pt x="-11429" y="51162"/>
                      <a:pt x="2065" y="530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0" name="フリーフォーム: 図形 1919">
                <a:extLst>
                  <a:ext uri="{FF2B5EF4-FFF2-40B4-BE49-F238E27FC236}">
                    <a16:creationId xmlns:a16="http://schemas.microsoft.com/office/drawing/2014/main" id="{709D7C4E-9CBA-4688-B465-8A6E9A85E1E9}"/>
                  </a:ext>
                </a:extLst>
              </p:cNvPr>
              <p:cNvSpPr/>
              <p:nvPr/>
            </p:nvSpPr>
            <p:spPr>
              <a:xfrm>
                <a:off x="7964908" y="1538288"/>
                <a:ext cx="163092" cy="106440"/>
              </a:xfrm>
              <a:custGeom>
                <a:avLst/>
                <a:gdLst>
                  <a:gd name="connsiteX0" fmla="*/ 1167 w 163092"/>
                  <a:gd name="connsiteY0" fmla="*/ 106362 h 106440"/>
                  <a:gd name="connsiteX1" fmla="*/ 66255 w 163092"/>
                  <a:gd name="connsiteY1" fmla="*/ 38100 h 106440"/>
                  <a:gd name="connsiteX2" fmla="*/ 163092 w 163092"/>
                  <a:gd name="connsiteY2" fmla="*/ 0 h 106440"/>
                  <a:gd name="connsiteX3" fmla="*/ 34505 w 163092"/>
                  <a:gd name="connsiteY3" fmla="*/ 50800 h 106440"/>
                  <a:gd name="connsiteX4" fmla="*/ 1167 w 163092"/>
                  <a:gd name="connsiteY4" fmla="*/ 106362 h 10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092" h="106440">
                    <a:moveTo>
                      <a:pt x="1167" y="106362"/>
                    </a:moveTo>
                    <a:cubicBezTo>
                      <a:pt x="6459" y="104245"/>
                      <a:pt x="39267" y="55827"/>
                      <a:pt x="66255" y="38100"/>
                    </a:cubicBezTo>
                    <a:cubicBezTo>
                      <a:pt x="93243" y="20373"/>
                      <a:pt x="163092" y="0"/>
                      <a:pt x="163092" y="0"/>
                    </a:cubicBezTo>
                    <a:cubicBezTo>
                      <a:pt x="157800" y="2117"/>
                      <a:pt x="60169" y="34131"/>
                      <a:pt x="34505" y="50800"/>
                    </a:cubicBezTo>
                    <a:cubicBezTo>
                      <a:pt x="8841" y="67469"/>
                      <a:pt x="-4125" y="108479"/>
                      <a:pt x="1167" y="1063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1" name="フリーフォーム: 図形 1920">
                <a:extLst>
                  <a:ext uri="{FF2B5EF4-FFF2-40B4-BE49-F238E27FC236}">
                    <a16:creationId xmlns:a16="http://schemas.microsoft.com/office/drawing/2014/main" id="{8F7705A5-8595-4EE9-8796-459F2CE1E3A8}"/>
                  </a:ext>
                </a:extLst>
              </p:cNvPr>
              <p:cNvSpPr/>
              <p:nvPr/>
            </p:nvSpPr>
            <p:spPr>
              <a:xfrm>
                <a:off x="8029080" y="1625597"/>
                <a:ext cx="251153" cy="71442"/>
              </a:xfrm>
              <a:custGeom>
                <a:avLst/>
                <a:gdLst>
                  <a:gd name="connsiteX0" fmla="*/ 495 w 251153"/>
                  <a:gd name="connsiteY0" fmla="*/ 71441 h 71442"/>
                  <a:gd name="connsiteX1" fmla="*/ 186233 w 251153"/>
                  <a:gd name="connsiteY1" fmla="*/ 26991 h 71442"/>
                  <a:gd name="connsiteX2" fmla="*/ 249733 w 251153"/>
                  <a:gd name="connsiteY2" fmla="*/ 3 h 71442"/>
                  <a:gd name="connsiteX3" fmla="*/ 135433 w 251153"/>
                  <a:gd name="connsiteY3" fmla="*/ 25403 h 71442"/>
                  <a:gd name="connsiteX4" fmla="*/ 495 w 251153"/>
                  <a:gd name="connsiteY4" fmla="*/ 71441 h 7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153" h="71442">
                    <a:moveTo>
                      <a:pt x="495" y="71441"/>
                    </a:moveTo>
                    <a:cubicBezTo>
                      <a:pt x="8962" y="71706"/>
                      <a:pt x="144693" y="38897"/>
                      <a:pt x="186233" y="26991"/>
                    </a:cubicBezTo>
                    <a:cubicBezTo>
                      <a:pt x="227773" y="15085"/>
                      <a:pt x="258200" y="268"/>
                      <a:pt x="249733" y="3"/>
                    </a:cubicBezTo>
                    <a:cubicBezTo>
                      <a:pt x="241266" y="-262"/>
                      <a:pt x="176444" y="15613"/>
                      <a:pt x="135433" y="25403"/>
                    </a:cubicBezTo>
                    <a:cubicBezTo>
                      <a:pt x="94423" y="35193"/>
                      <a:pt x="-7972" y="71176"/>
                      <a:pt x="495" y="714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2" name="フリーフォーム: 図形 1921">
                <a:extLst>
                  <a:ext uri="{FF2B5EF4-FFF2-40B4-BE49-F238E27FC236}">
                    <a16:creationId xmlns:a16="http://schemas.microsoft.com/office/drawing/2014/main" id="{A59A4D27-42E1-4FD3-A8DC-1354FAA1F4A0}"/>
                  </a:ext>
                </a:extLst>
              </p:cNvPr>
              <p:cNvSpPr/>
              <p:nvPr/>
            </p:nvSpPr>
            <p:spPr>
              <a:xfrm>
                <a:off x="8066020" y="1657319"/>
                <a:ext cx="349382" cy="80998"/>
              </a:xfrm>
              <a:custGeom>
                <a:avLst/>
                <a:gdLst>
                  <a:gd name="connsiteX0" fmla="*/ 68 w 349382"/>
                  <a:gd name="connsiteY0" fmla="*/ 80994 h 80998"/>
                  <a:gd name="connsiteX1" fmla="*/ 163580 w 349382"/>
                  <a:gd name="connsiteY1" fmla="*/ 19081 h 80998"/>
                  <a:gd name="connsiteX2" fmla="*/ 349318 w 349382"/>
                  <a:gd name="connsiteY2" fmla="*/ 31 h 80998"/>
                  <a:gd name="connsiteX3" fmla="*/ 182630 w 349382"/>
                  <a:gd name="connsiteY3" fmla="*/ 22256 h 80998"/>
                  <a:gd name="connsiteX4" fmla="*/ 68 w 349382"/>
                  <a:gd name="connsiteY4" fmla="*/ 80994 h 8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382" h="80998">
                    <a:moveTo>
                      <a:pt x="68" y="80994"/>
                    </a:moveTo>
                    <a:cubicBezTo>
                      <a:pt x="-3107" y="80465"/>
                      <a:pt x="105372" y="32575"/>
                      <a:pt x="163580" y="19081"/>
                    </a:cubicBezTo>
                    <a:cubicBezTo>
                      <a:pt x="221788" y="5587"/>
                      <a:pt x="346143" y="-498"/>
                      <a:pt x="349318" y="31"/>
                    </a:cubicBezTo>
                    <a:cubicBezTo>
                      <a:pt x="352493" y="560"/>
                      <a:pt x="237663" y="9027"/>
                      <a:pt x="182630" y="22256"/>
                    </a:cubicBezTo>
                    <a:cubicBezTo>
                      <a:pt x="127597" y="35485"/>
                      <a:pt x="3243" y="81523"/>
                      <a:pt x="68" y="809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3" name="フリーフォーム: 図形 1922">
                <a:extLst>
                  <a:ext uri="{FF2B5EF4-FFF2-40B4-BE49-F238E27FC236}">
                    <a16:creationId xmlns:a16="http://schemas.microsoft.com/office/drawing/2014/main" id="{4BA92866-0841-4EBC-9779-FD9093A6F44C}"/>
                  </a:ext>
                </a:extLst>
              </p:cNvPr>
              <p:cNvSpPr/>
              <p:nvPr/>
            </p:nvSpPr>
            <p:spPr>
              <a:xfrm>
                <a:off x="8116835" y="1666134"/>
                <a:ext cx="276379" cy="102510"/>
              </a:xfrm>
              <a:custGeom>
                <a:avLst/>
                <a:gdLst>
                  <a:gd name="connsiteX0" fmla="*/ 53 w 276379"/>
                  <a:gd name="connsiteY0" fmla="*/ 102341 h 102510"/>
                  <a:gd name="connsiteX1" fmla="*/ 160390 w 276379"/>
                  <a:gd name="connsiteY1" fmla="*/ 38841 h 102510"/>
                  <a:gd name="connsiteX2" fmla="*/ 276278 w 276379"/>
                  <a:gd name="connsiteY2" fmla="*/ 741 h 102510"/>
                  <a:gd name="connsiteX3" fmla="*/ 177853 w 276379"/>
                  <a:gd name="connsiteY3" fmla="*/ 18204 h 102510"/>
                  <a:gd name="connsiteX4" fmla="*/ 53 w 276379"/>
                  <a:gd name="connsiteY4" fmla="*/ 102341 h 102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9" h="102510">
                    <a:moveTo>
                      <a:pt x="53" y="102341"/>
                    </a:moveTo>
                    <a:cubicBezTo>
                      <a:pt x="-2858" y="105781"/>
                      <a:pt x="114353" y="55774"/>
                      <a:pt x="160390" y="38841"/>
                    </a:cubicBezTo>
                    <a:cubicBezTo>
                      <a:pt x="206427" y="21908"/>
                      <a:pt x="273368" y="4180"/>
                      <a:pt x="276278" y="741"/>
                    </a:cubicBezTo>
                    <a:cubicBezTo>
                      <a:pt x="279189" y="-2699"/>
                      <a:pt x="219128" y="6298"/>
                      <a:pt x="177853" y="18204"/>
                    </a:cubicBezTo>
                    <a:cubicBezTo>
                      <a:pt x="136578" y="30110"/>
                      <a:pt x="2964" y="98901"/>
                      <a:pt x="53" y="1023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4" name="フリーフォーム: 図形 1923">
                <a:extLst>
                  <a:ext uri="{FF2B5EF4-FFF2-40B4-BE49-F238E27FC236}">
                    <a16:creationId xmlns:a16="http://schemas.microsoft.com/office/drawing/2014/main" id="{CC750993-6100-42C1-A4B9-907A76848B81}"/>
                  </a:ext>
                </a:extLst>
              </p:cNvPr>
              <p:cNvSpPr/>
              <p:nvPr/>
            </p:nvSpPr>
            <p:spPr>
              <a:xfrm>
                <a:off x="8014325" y="1513461"/>
                <a:ext cx="194017" cy="81990"/>
              </a:xfrm>
              <a:custGeom>
                <a:avLst/>
                <a:gdLst>
                  <a:gd name="connsiteX0" fmla="*/ 963 w 194017"/>
                  <a:gd name="connsiteY0" fmla="*/ 81977 h 81990"/>
                  <a:gd name="connsiteX1" fmla="*/ 189875 w 194017"/>
                  <a:gd name="connsiteY1" fmla="*/ 5777 h 81990"/>
                  <a:gd name="connsiteX2" fmla="*/ 120025 w 194017"/>
                  <a:gd name="connsiteY2" fmla="*/ 12127 h 81990"/>
                  <a:gd name="connsiteX3" fmla="*/ 963 w 194017"/>
                  <a:gd name="connsiteY3" fmla="*/ 81977 h 8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17" h="81990">
                    <a:moveTo>
                      <a:pt x="963" y="81977"/>
                    </a:moveTo>
                    <a:cubicBezTo>
                      <a:pt x="12605" y="80919"/>
                      <a:pt x="170031" y="17419"/>
                      <a:pt x="189875" y="5777"/>
                    </a:cubicBezTo>
                    <a:cubicBezTo>
                      <a:pt x="209719" y="-5865"/>
                      <a:pt x="153627" y="2073"/>
                      <a:pt x="120025" y="12127"/>
                    </a:cubicBezTo>
                    <a:cubicBezTo>
                      <a:pt x="86423" y="22181"/>
                      <a:pt x="-10679" y="83035"/>
                      <a:pt x="963" y="819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5" name="フリーフォーム: 図形 1924">
                <a:extLst>
                  <a:ext uri="{FF2B5EF4-FFF2-40B4-BE49-F238E27FC236}">
                    <a16:creationId xmlns:a16="http://schemas.microsoft.com/office/drawing/2014/main" id="{E44842DA-7A2D-48A2-A512-36982723C878}"/>
                  </a:ext>
                </a:extLst>
              </p:cNvPr>
              <p:cNvSpPr/>
              <p:nvPr/>
            </p:nvSpPr>
            <p:spPr>
              <a:xfrm>
                <a:off x="8334019" y="1671265"/>
                <a:ext cx="283269" cy="30692"/>
              </a:xfrm>
              <a:custGeom>
                <a:avLst/>
                <a:gdLst>
                  <a:gd name="connsiteX0" fmla="*/ 356 w 283269"/>
                  <a:gd name="connsiteY0" fmla="*/ 9898 h 30692"/>
                  <a:gd name="connsiteX1" fmla="*/ 103544 w 283269"/>
                  <a:gd name="connsiteY1" fmla="*/ 373 h 30692"/>
                  <a:gd name="connsiteX2" fmla="*/ 176569 w 283269"/>
                  <a:gd name="connsiteY2" fmla="*/ 22598 h 30692"/>
                  <a:gd name="connsiteX3" fmla="*/ 221019 w 283269"/>
                  <a:gd name="connsiteY3" fmla="*/ 6723 h 30692"/>
                  <a:gd name="connsiteX4" fmla="*/ 260706 w 283269"/>
                  <a:gd name="connsiteY4" fmla="*/ 30535 h 30692"/>
                  <a:gd name="connsiteX5" fmla="*/ 281344 w 283269"/>
                  <a:gd name="connsiteY5" fmla="*/ 16248 h 30692"/>
                  <a:gd name="connsiteX6" fmla="*/ 213081 w 283269"/>
                  <a:gd name="connsiteY6" fmla="*/ 373 h 30692"/>
                  <a:gd name="connsiteX7" fmla="*/ 141644 w 283269"/>
                  <a:gd name="connsiteY7" fmla="*/ 3548 h 30692"/>
                  <a:gd name="connsiteX8" fmla="*/ 356 w 283269"/>
                  <a:gd name="connsiteY8" fmla="*/ 9898 h 3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69" h="30692">
                    <a:moveTo>
                      <a:pt x="356" y="9898"/>
                    </a:moveTo>
                    <a:cubicBezTo>
                      <a:pt x="-5994" y="9369"/>
                      <a:pt x="74175" y="-1744"/>
                      <a:pt x="103544" y="373"/>
                    </a:cubicBezTo>
                    <a:cubicBezTo>
                      <a:pt x="132913" y="2490"/>
                      <a:pt x="156990" y="21540"/>
                      <a:pt x="176569" y="22598"/>
                    </a:cubicBezTo>
                    <a:cubicBezTo>
                      <a:pt x="196148" y="23656"/>
                      <a:pt x="206996" y="5400"/>
                      <a:pt x="221019" y="6723"/>
                    </a:cubicBezTo>
                    <a:cubicBezTo>
                      <a:pt x="235042" y="8046"/>
                      <a:pt x="250652" y="28948"/>
                      <a:pt x="260706" y="30535"/>
                    </a:cubicBezTo>
                    <a:cubicBezTo>
                      <a:pt x="270760" y="32122"/>
                      <a:pt x="289282" y="21275"/>
                      <a:pt x="281344" y="16248"/>
                    </a:cubicBezTo>
                    <a:cubicBezTo>
                      <a:pt x="273407" y="11221"/>
                      <a:pt x="236364" y="2490"/>
                      <a:pt x="213081" y="373"/>
                    </a:cubicBezTo>
                    <a:cubicBezTo>
                      <a:pt x="189798" y="-1744"/>
                      <a:pt x="169954" y="5929"/>
                      <a:pt x="141644" y="3548"/>
                    </a:cubicBezTo>
                    <a:cubicBezTo>
                      <a:pt x="113334" y="1167"/>
                      <a:pt x="6706" y="10427"/>
                      <a:pt x="356" y="98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6" name="フリーフォーム: 図形 1925">
                <a:extLst>
                  <a:ext uri="{FF2B5EF4-FFF2-40B4-BE49-F238E27FC236}">
                    <a16:creationId xmlns:a16="http://schemas.microsoft.com/office/drawing/2014/main" id="{036BFEF3-7D1D-4833-8100-7217027E7857}"/>
                  </a:ext>
                </a:extLst>
              </p:cNvPr>
              <p:cNvSpPr/>
              <p:nvPr/>
            </p:nvSpPr>
            <p:spPr>
              <a:xfrm>
                <a:off x="8070846" y="1531698"/>
                <a:ext cx="172613" cy="100462"/>
              </a:xfrm>
              <a:custGeom>
                <a:avLst/>
                <a:gdLst>
                  <a:gd name="connsiteX0" fmla="*/ 4 w 172613"/>
                  <a:gd name="connsiteY0" fmla="*/ 31990 h 100462"/>
                  <a:gd name="connsiteX1" fmla="*/ 47629 w 172613"/>
                  <a:gd name="connsiteY1" fmla="*/ 68502 h 100462"/>
                  <a:gd name="connsiteX2" fmla="*/ 38104 w 172613"/>
                  <a:gd name="connsiteY2" fmla="*/ 100252 h 100462"/>
                  <a:gd name="connsiteX3" fmla="*/ 80967 w 172613"/>
                  <a:gd name="connsiteY3" fmla="*/ 52627 h 100462"/>
                  <a:gd name="connsiteX4" fmla="*/ 87317 w 172613"/>
                  <a:gd name="connsiteY4" fmla="*/ 47865 h 100462"/>
                  <a:gd name="connsiteX5" fmla="*/ 120654 w 172613"/>
                  <a:gd name="connsiteY5" fmla="*/ 90727 h 100462"/>
                  <a:gd name="connsiteX6" fmla="*/ 155579 w 172613"/>
                  <a:gd name="connsiteY6" fmla="*/ 52627 h 100462"/>
                  <a:gd name="connsiteX7" fmla="*/ 171454 w 172613"/>
                  <a:gd name="connsiteY7" fmla="*/ 8177 h 100462"/>
                  <a:gd name="connsiteX8" fmla="*/ 125417 w 172613"/>
                  <a:gd name="connsiteY8" fmla="*/ 76440 h 100462"/>
                  <a:gd name="connsiteX9" fmla="*/ 93667 w 172613"/>
                  <a:gd name="connsiteY9" fmla="*/ 35165 h 100462"/>
                  <a:gd name="connsiteX10" fmla="*/ 58742 w 172613"/>
                  <a:gd name="connsiteY10" fmla="*/ 81202 h 100462"/>
                  <a:gd name="connsiteX11" fmla="*/ 93667 w 172613"/>
                  <a:gd name="connsiteY11" fmla="*/ 240 h 100462"/>
                  <a:gd name="connsiteX12" fmla="*/ 50804 w 172613"/>
                  <a:gd name="connsiteY12" fmla="*/ 55802 h 100462"/>
                  <a:gd name="connsiteX13" fmla="*/ 4 w 172613"/>
                  <a:gd name="connsiteY13" fmla="*/ 31990 h 100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613" h="100462">
                    <a:moveTo>
                      <a:pt x="4" y="31990"/>
                    </a:moveTo>
                    <a:cubicBezTo>
                      <a:pt x="-525" y="34107"/>
                      <a:pt x="41279" y="57125"/>
                      <a:pt x="47629" y="68502"/>
                    </a:cubicBezTo>
                    <a:cubicBezTo>
                      <a:pt x="53979" y="79879"/>
                      <a:pt x="32548" y="102898"/>
                      <a:pt x="38104" y="100252"/>
                    </a:cubicBezTo>
                    <a:cubicBezTo>
                      <a:pt x="43660" y="97606"/>
                      <a:pt x="72765" y="61358"/>
                      <a:pt x="80967" y="52627"/>
                    </a:cubicBezTo>
                    <a:cubicBezTo>
                      <a:pt x="89169" y="43896"/>
                      <a:pt x="80703" y="41515"/>
                      <a:pt x="87317" y="47865"/>
                    </a:cubicBezTo>
                    <a:cubicBezTo>
                      <a:pt x="93931" y="54215"/>
                      <a:pt x="109277" y="89933"/>
                      <a:pt x="120654" y="90727"/>
                    </a:cubicBezTo>
                    <a:cubicBezTo>
                      <a:pt x="132031" y="91521"/>
                      <a:pt x="147112" y="66385"/>
                      <a:pt x="155579" y="52627"/>
                    </a:cubicBezTo>
                    <a:cubicBezTo>
                      <a:pt x="164046" y="38869"/>
                      <a:pt x="176481" y="4208"/>
                      <a:pt x="171454" y="8177"/>
                    </a:cubicBezTo>
                    <a:cubicBezTo>
                      <a:pt x="166427" y="12146"/>
                      <a:pt x="138381" y="71942"/>
                      <a:pt x="125417" y="76440"/>
                    </a:cubicBezTo>
                    <a:cubicBezTo>
                      <a:pt x="112453" y="80938"/>
                      <a:pt x="104779" y="34371"/>
                      <a:pt x="93667" y="35165"/>
                    </a:cubicBezTo>
                    <a:cubicBezTo>
                      <a:pt x="82555" y="35959"/>
                      <a:pt x="58742" y="87023"/>
                      <a:pt x="58742" y="81202"/>
                    </a:cubicBezTo>
                    <a:cubicBezTo>
                      <a:pt x="58742" y="75381"/>
                      <a:pt x="94990" y="4473"/>
                      <a:pt x="93667" y="240"/>
                    </a:cubicBezTo>
                    <a:cubicBezTo>
                      <a:pt x="92344" y="-3993"/>
                      <a:pt x="63239" y="48923"/>
                      <a:pt x="50804" y="55802"/>
                    </a:cubicBezTo>
                    <a:cubicBezTo>
                      <a:pt x="38369" y="62681"/>
                      <a:pt x="533" y="29873"/>
                      <a:pt x="4" y="319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7" name="フリーフォーム: 図形 1926">
                <a:extLst>
                  <a:ext uri="{FF2B5EF4-FFF2-40B4-BE49-F238E27FC236}">
                    <a16:creationId xmlns:a16="http://schemas.microsoft.com/office/drawing/2014/main" id="{7DABCF31-2A43-448F-BF58-3C5DF7D3CEC3}"/>
                  </a:ext>
                </a:extLst>
              </p:cNvPr>
              <p:cNvSpPr/>
              <p:nvPr/>
            </p:nvSpPr>
            <p:spPr>
              <a:xfrm>
                <a:off x="8301509" y="1570029"/>
                <a:ext cx="153170" cy="94857"/>
              </a:xfrm>
              <a:custGeom>
                <a:avLst/>
                <a:gdLst>
                  <a:gd name="connsiteX0" fmla="*/ 2704 w 153170"/>
                  <a:gd name="connsiteY0" fmla="*/ 9 h 94857"/>
                  <a:gd name="connsiteX1" fmla="*/ 12229 w 153170"/>
                  <a:gd name="connsiteY1" fmla="*/ 60334 h 94857"/>
                  <a:gd name="connsiteX2" fmla="*/ 78904 w 153170"/>
                  <a:gd name="connsiteY2" fmla="*/ 76209 h 94857"/>
                  <a:gd name="connsiteX3" fmla="*/ 102716 w 153170"/>
                  <a:gd name="connsiteY3" fmla="*/ 34934 h 94857"/>
                  <a:gd name="connsiteX4" fmla="*/ 69379 w 153170"/>
                  <a:gd name="connsiteY4" fmla="*/ 84146 h 94857"/>
                  <a:gd name="connsiteX5" fmla="*/ 147166 w 153170"/>
                  <a:gd name="connsiteY5" fmla="*/ 92084 h 94857"/>
                  <a:gd name="connsiteX6" fmla="*/ 147166 w 153170"/>
                  <a:gd name="connsiteY6" fmla="*/ 47634 h 94857"/>
                  <a:gd name="connsiteX7" fmla="*/ 140816 w 153170"/>
                  <a:gd name="connsiteY7" fmla="*/ 79384 h 94857"/>
                  <a:gd name="connsiteX8" fmla="*/ 78904 w 153170"/>
                  <a:gd name="connsiteY8" fmla="*/ 85734 h 94857"/>
                  <a:gd name="connsiteX9" fmla="*/ 105891 w 153170"/>
                  <a:gd name="connsiteY9" fmla="*/ 36521 h 94857"/>
                  <a:gd name="connsiteX10" fmla="*/ 43979 w 153170"/>
                  <a:gd name="connsiteY10" fmla="*/ 65096 h 94857"/>
                  <a:gd name="connsiteX11" fmla="*/ 2704 w 153170"/>
                  <a:gd name="connsiteY11" fmla="*/ 9 h 9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170" h="94857">
                    <a:moveTo>
                      <a:pt x="2704" y="9"/>
                    </a:moveTo>
                    <a:cubicBezTo>
                      <a:pt x="-2588" y="-785"/>
                      <a:pt x="-471" y="47634"/>
                      <a:pt x="12229" y="60334"/>
                    </a:cubicBezTo>
                    <a:cubicBezTo>
                      <a:pt x="24929" y="73034"/>
                      <a:pt x="63823" y="80442"/>
                      <a:pt x="78904" y="76209"/>
                    </a:cubicBezTo>
                    <a:cubicBezTo>
                      <a:pt x="93985" y="71976"/>
                      <a:pt x="104303" y="33611"/>
                      <a:pt x="102716" y="34934"/>
                    </a:cubicBezTo>
                    <a:cubicBezTo>
                      <a:pt x="101129" y="36257"/>
                      <a:pt x="61971" y="74621"/>
                      <a:pt x="69379" y="84146"/>
                    </a:cubicBezTo>
                    <a:cubicBezTo>
                      <a:pt x="76787" y="93671"/>
                      <a:pt x="134202" y="98169"/>
                      <a:pt x="147166" y="92084"/>
                    </a:cubicBezTo>
                    <a:cubicBezTo>
                      <a:pt x="160130" y="85999"/>
                      <a:pt x="148224" y="49751"/>
                      <a:pt x="147166" y="47634"/>
                    </a:cubicBezTo>
                    <a:cubicBezTo>
                      <a:pt x="146108" y="45517"/>
                      <a:pt x="152193" y="73034"/>
                      <a:pt x="140816" y="79384"/>
                    </a:cubicBezTo>
                    <a:cubicBezTo>
                      <a:pt x="129439" y="85734"/>
                      <a:pt x="84725" y="92878"/>
                      <a:pt x="78904" y="85734"/>
                    </a:cubicBezTo>
                    <a:cubicBezTo>
                      <a:pt x="73083" y="78590"/>
                      <a:pt x="111712" y="39961"/>
                      <a:pt x="105891" y="36521"/>
                    </a:cubicBezTo>
                    <a:cubicBezTo>
                      <a:pt x="100070" y="33081"/>
                      <a:pt x="58796" y="65361"/>
                      <a:pt x="43979" y="65096"/>
                    </a:cubicBezTo>
                    <a:cubicBezTo>
                      <a:pt x="29162" y="64832"/>
                      <a:pt x="7996" y="803"/>
                      <a:pt x="2704" y="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8" name="フリーフォーム: 図形 1927">
                <a:extLst>
                  <a:ext uri="{FF2B5EF4-FFF2-40B4-BE49-F238E27FC236}">
                    <a16:creationId xmlns:a16="http://schemas.microsoft.com/office/drawing/2014/main" id="{2B392CBB-8089-4A53-960A-B358F0AE1B64}"/>
                  </a:ext>
                </a:extLst>
              </p:cNvPr>
              <p:cNvSpPr/>
              <p:nvPr/>
            </p:nvSpPr>
            <p:spPr>
              <a:xfrm>
                <a:off x="8473728" y="1612892"/>
                <a:ext cx="94494" cy="73493"/>
              </a:xfrm>
              <a:custGeom>
                <a:avLst/>
                <a:gdLst>
                  <a:gd name="connsiteX0" fmla="*/ 30510 w 94494"/>
                  <a:gd name="connsiteY0" fmla="*/ 8 h 73493"/>
                  <a:gd name="connsiteX1" fmla="*/ 41622 w 94494"/>
                  <a:gd name="connsiteY1" fmla="*/ 68271 h 73493"/>
                  <a:gd name="connsiteX2" fmla="*/ 92422 w 94494"/>
                  <a:gd name="connsiteY2" fmla="*/ 50808 h 73493"/>
                  <a:gd name="connsiteX3" fmla="*/ 84485 w 94494"/>
                  <a:gd name="connsiteY3" fmla="*/ 19058 h 73493"/>
                  <a:gd name="connsiteX4" fmla="*/ 82897 w 94494"/>
                  <a:gd name="connsiteY4" fmla="*/ 55571 h 73493"/>
                  <a:gd name="connsiteX5" fmla="*/ 52735 w 94494"/>
                  <a:gd name="connsiteY5" fmla="*/ 73033 h 73493"/>
                  <a:gd name="connsiteX6" fmla="*/ 347 w 94494"/>
                  <a:gd name="connsiteY6" fmla="*/ 63508 h 73493"/>
                  <a:gd name="connsiteX7" fmla="*/ 30510 w 94494"/>
                  <a:gd name="connsiteY7" fmla="*/ 8 h 7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494" h="73493">
                    <a:moveTo>
                      <a:pt x="30510" y="8"/>
                    </a:moveTo>
                    <a:cubicBezTo>
                      <a:pt x="37389" y="802"/>
                      <a:pt x="31303" y="59804"/>
                      <a:pt x="41622" y="68271"/>
                    </a:cubicBezTo>
                    <a:cubicBezTo>
                      <a:pt x="51941" y="76738"/>
                      <a:pt x="85278" y="59010"/>
                      <a:pt x="92422" y="50808"/>
                    </a:cubicBezTo>
                    <a:cubicBezTo>
                      <a:pt x="99566" y="42606"/>
                      <a:pt x="86072" y="18264"/>
                      <a:pt x="84485" y="19058"/>
                    </a:cubicBezTo>
                    <a:cubicBezTo>
                      <a:pt x="82898" y="19852"/>
                      <a:pt x="88189" y="46575"/>
                      <a:pt x="82897" y="55571"/>
                    </a:cubicBezTo>
                    <a:cubicBezTo>
                      <a:pt x="77605" y="64567"/>
                      <a:pt x="66493" y="71710"/>
                      <a:pt x="52735" y="73033"/>
                    </a:cubicBezTo>
                    <a:cubicBezTo>
                      <a:pt x="38977" y="74356"/>
                      <a:pt x="4051" y="73298"/>
                      <a:pt x="347" y="63508"/>
                    </a:cubicBezTo>
                    <a:cubicBezTo>
                      <a:pt x="-3357" y="53719"/>
                      <a:pt x="23631" y="-786"/>
                      <a:pt x="30510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9" name="フリーフォーム: 図形 1928">
                <a:extLst>
                  <a:ext uri="{FF2B5EF4-FFF2-40B4-BE49-F238E27FC236}">
                    <a16:creationId xmlns:a16="http://schemas.microsoft.com/office/drawing/2014/main" id="{A8E74E5F-55D5-430C-B6B8-82BEBCD98E8D}"/>
                  </a:ext>
                </a:extLst>
              </p:cNvPr>
              <p:cNvSpPr/>
              <p:nvPr/>
            </p:nvSpPr>
            <p:spPr>
              <a:xfrm>
                <a:off x="8473818" y="1372714"/>
                <a:ext cx="165369" cy="39616"/>
              </a:xfrm>
              <a:custGeom>
                <a:avLst/>
                <a:gdLst>
                  <a:gd name="connsiteX0" fmla="*/ 257 w 165369"/>
                  <a:gd name="connsiteY0" fmla="*/ 9999 h 39616"/>
                  <a:gd name="connsiteX1" fmla="*/ 124082 w 165369"/>
                  <a:gd name="connsiteY1" fmla="*/ 474 h 39616"/>
                  <a:gd name="connsiteX2" fmla="*/ 95507 w 165369"/>
                  <a:gd name="connsiteY2" fmla="*/ 27461 h 39616"/>
                  <a:gd name="connsiteX3" fmla="*/ 165357 w 165369"/>
                  <a:gd name="connsiteY3" fmla="*/ 36986 h 39616"/>
                  <a:gd name="connsiteX4" fmla="*/ 89157 w 165369"/>
                  <a:gd name="connsiteY4" fmla="*/ 36986 h 39616"/>
                  <a:gd name="connsiteX5" fmla="*/ 90745 w 165369"/>
                  <a:gd name="connsiteY5" fmla="*/ 6824 h 39616"/>
                  <a:gd name="connsiteX6" fmla="*/ 257 w 165369"/>
                  <a:gd name="connsiteY6" fmla="*/ 9999 h 3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369" h="39616">
                    <a:moveTo>
                      <a:pt x="257" y="9999"/>
                    </a:moveTo>
                    <a:cubicBezTo>
                      <a:pt x="5813" y="8941"/>
                      <a:pt x="108207" y="-2436"/>
                      <a:pt x="124082" y="474"/>
                    </a:cubicBezTo>
                    <a:cubicBezTo>
                      <a:pt x="139957" y="3384"/>
                      <a:pt x="88628" y="21376"/>
                      <a:pt x="95507" y="27461"/>
                    </a:cubicBezTo>
                    <a:cubicBezTo>
                      <a:pt x="102386" y="33546"/>
                      <a:pt x="166415" y="35398"/>
                      <a:pt x="165357" y="36986"/>
                    </a:cubicBezTo>
                    <a:cubicBezTo>
                      <a:pt x="164299" y="38574"/>
                      <a:pt x="101592" y="42013"/>
                      <a:pt x="89157" y="36986"/>
                    </a:cubicBezTo>
                    <a:cubicBezTo>
                      <a:pt x="76722" y="31959"/>
                      <a:pt x="100799" y="11851"/>
                      <a:pt x="90745" y="6824"/>
                    </a:cubicBezTo>
                    <a:cubicBezTo>
                      <a:pt x="80691" y="1797"/>
                      <a:pt x="-5299" y="11057"/>
                      <a:pt x="257" y="99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0" name="フリーフォーム: 図形 1929">
                <a:extLst>
                  <a:ext uri="{FF2B5EF4-FFF2-40B4-BE49-F238E27FC236}">
                    <a16:creationId xmlns:a16="http://schemas.microsoft.com/office/drawing/2014/main" id="{A01C0D5F-A99C-4C99-828D-BACCAE48BD23}"/>
                  </a:ext>
                </a:extLst>
              </p:cNvPr>
              <p:cNvSpPr/>
              <p:nvPr/>
            </p:nvSpPr>
            <p:spPr>
              <a:xfrm>
                <a:off x="8475351" y="1421340"/>
                <a:ext cx="137854" cy="15561"/>
              </a:xfrm>
              <a:custGeom>
                <a:avLst/>
                <a:gdLst>
                  <a:gd name="connsiteX0" fmla="*/ 312 w 137854"/>
                  <a:gd name="connsiteY0" fmla="*/ 1060 h 15561"/>
                  <a:gd name="connsiteX1" fmla="*/ 133662 w 137854"/>
                  <a:gd name="connsiteY1" fmla="*/ 2648 h 15561"/>
                  <a:gd name="connsiteX2" fmla="*/ 97149 w 137854"/>
                  <a:gd name="connsiteY2" fmla="*/ 15348 h 15561"/>
                  <a:gd name="connsiteX3" fmla="*/ 312 w 137854"/>
                  <a:gd name="connsiteY3" fmla="*/ 1060 h 1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54" h="15561">
                    <a:moveTo>
                      <a:pt x="312" y="1060"/>
                    </a:moveTo>
                    <a:cubicBezTo>
                      <a:pt x="6398" y="-1057"/>
                      <a:pt x="117523" y="267"/>
                      <a:pt x="133662" y="2648"/>
                    </a:cubicBezTo>
                    <a:cubicBezTo>
                      <a:pt x="149801" y="5029"/>
                      <a:pt x="115405" y="13231"/>
                      <a:pt x="97149" y="15348"/>
                    </a:cubicBezTo>
                    <a:cubicBezTo>
                      <a:pt x="78893" y="17465"/>
                      <a:pt x="-5774" y="3177"/>
                      <a:pt x="312" y="10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1" name="フリーフォーム: 図形 1930">
                <a:extLst>
                  <a:ext uri="{FF2B5EF4-FFF2-40B4-BE49-F238E27FC236}">
                    <a16:creationId xmlns:a16="http://schemas.microsoft.com/office/drawing/2014/main" id="{42B3EF53-8FB9-46B0-9A4B-440745C53B21}"/>
                  </a:ext>
                </a:extLst>
              </p:cNvPr>
              <p:cNvSpPr/>
              <p:nvPr/>
            </p:nvSpPr>
            <p:spPr>
              <a:xfrm>
                <a:off x="8480352" y="1416049"/>
                <a:ext cx="46165" cy="111127"/>
              </a:xfrm>
              <a:custGeom>
                <a:avLst/>
                <a:gdLst>
                  <a:gd name="connsiteX0" fmla="*/ 73 w 46165"/>
                  <a:gd name="connsiteY0" fmla="*/ 1 h 111127"/>
                  <a:gd name="connsiteX1" fmla="*/ 34998 w 46165"/>
                  <a:gd name="connsiteY1" fmla="*/ 52389 h 111127"/>
                  <a:gd name="connsiteX2" fmla="*/ 17536 w 46165"/>
                  <a:gd name="connsiteY2" fmla="*/ 111126 h 111127"/>
                  <a:gd name="connsiteX3" fmla="*/ 46111 w 46165"/>
                  <a:gd name="connsiteY3" fmla="*/ 53976 h 111127"/>
                  <a:gd name="connsiteX4" fmla="*/ 73 w 46165"/>
                  <a:gd name="connsiteY4" fmla="*/ 1 h 1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65" h="111127">
                    <a:moveTo>
                      <a:pt x="73" y="1"/>
                    </a:moveTo>
                    <a:cubicBezTo>
                      <a:pt x="-1779" y="-263"/>
                      <a:pt x="32088" y="33868"/>
                      <a:pt x="34998" y="52389"/>
                    </a:cubicBezTo>
                    <a:cubicBezTo>
                      <a:pt x="37908" y="70910"/>
                      <a:pt x="15684" y="110862"/>
                      <a:pt x="17536" y="111126"/>
                    </a:cubicBezTo>
                    <a:cubicBezTo>
                      <a:pt x="19388" y="111390"/>
                      <a:pt x="44259" y="68264"/>
                      <a:pt x="46111" y="53976"/>
                    </a:cubicBezTo>
                    <a:cubicBezTo>
                      <a:pt x="47963" y="39689"/>
                      <a:pt x="1925" y="265"/>
                      <a:pt x="73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2" name="フリーフォーム: 図形 1931">
                <a:extLst>
                  <a:ext uri="{FF2B5EF4-FFF2-40B4-BE49-F238E27FC236}">
                    <a16:creationId xmlns:a16="http://schemas.microsoft.com/office/drawing/2014/main" id="{B1B96E36-E074-40CA-9C8A-E70FFB1C0C03}"/>
                  </a:ext>
                </a:extLst>
              </p:cNvPr>
              <p:cNvSpPr/>
              <p:nvPr/>
            </p:nvSpPr>
            <p:spPr>
              <a:xfrm>
                <a:off x="8511454" y="1431856"/>
                <a:ext cx="80801" cy="104860"/>
              </a:xfrm>
              <a:custGeom>
                <a:avLst/>
                <a:gdLst>
                  <a:gd name="connsiteX0" fmla="*/ 73746 w 80801"/>
                  <a:gd name="connsiteY0" fmla="*/ 69 h 104860"/>
                  <a:gd name="connsiteX1" fmla="*/ 80096 w 80801"/>
                  <a:gd name="connsiteY1" fmla="*/ 61982 h 104860"/>
                  <a:gd name="connsiteX2" fmla="*/ 56284 w 80801"/>
                  <a:gd name="connsiteY2" fmla="*/ 104844 h 104860"/>
                  <a:gd name="connsiteX3" fmla="*/ 32471 w 80801"/>
                  <a:gd name="connsiteY3" fmla="*/ 66744 h 104860"/>
                  <a:gd name="connsiteX4" fmla="*/ 721 w 80801"/>
                  <a:gd name="connsiteY4" fmla="*/ 34994 h 104860"/>
                  <a:gd name="connsiteX5" fmla="*/ 65809 w 80801"/>
                  <a:gd name="connsiteY5" fmla="*/ 74682 h 104860"/>
                  <a:gd name="connsiteX6" fmla="*/ 73746 w 80801"/>
                  <a:gd name="connsiteY6" fmla="*/ 69 h 10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801" h="104860">
                    <a:moveTo>
                      <a:pt x="73746" y="69"/>
                    </a:moveTo>
                    <a:cubicBezTo>
                      <a:pt x="76127" y="-2048"/>
                      <a:pt x="83006" y="44520"/>
                      <a:pt x="80096" y="61982"/>
                    </a:cubicBezTo>
                    <a:cubicBezTo>
                      <a:pt x="77186" y="79444"/>
                      <a:pt x="64221" y="104050"/>
                      <a:pt x="56284" y="104844"/>
                    </a:cubicBezTo>
                    <a:cubicBezTo>
                      <a:pt x="48347" y="105638"/>
                      <a:pt x="41731" y="78386"/>
                      <a:pt x="32471" y="66744"/>
                    </a:cubicBezTo>
                    <a:cubicBezTo>
                      <a:pt x="23210" y="55102"/>
                      <a:pt x="-4835" y="33671"/>
                      <a:pt x="721" y="34994"/>
                    </a:cubicBezTo>
                    <a:cubicBezTo>
                      <a:pt x="6277" y="36317"/>
                      <a:pt x="52844" y="76005"/>
                      <a:pt x="65809" y="74682"/>
                    </a:cubicBezTo>
                    <a:cubicBezTo>
                      <a:pt x="78774" y="73359"/>
                      <a:pt x="71365" y="2186"/>
                      <a:pt x="73746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3" name="フリーフォーム: 図形 1932">
                <a:extLst>
                  <a:ext uri="{FF2B5EF4-FFF2-40B4-BE49-F238E27FC236}">
                    <a16:creationId xmlns:a16="http://schemas.microsoft.com/office/drawing/2014/main" id="{8A89FD1E-DF63-45C5-8434-CDC6B5BEEC6A}"/>
                  </a:ext>
                </a:extLst>
              </p:cNvPr>
              <p:cNvSpPr/>
              <p:nvPr/>
            </p:nvSpPr>
            <p:spPr>
              <a:xfrm>
                <a:off x="8639169" y="1253573"/>
                <a:ext cx="213211" cy="184757"/>
              </a:xfrm>
              <a:custGeom>
                <a:avLst/>
                <a:gdLst>
                  <a:gd name="connsiteX0" fmla="*/ 212731 w 213211"/>
                  <a:gd name="connsiteY0" fmla="*/ 552 h 184757"/>
                  <a:gd name="connsiteX1" fmla="*/ 65094 w 213211"/>
                  <a:gd name="connsiteY1" fmla="*/ 49765 h 184757"/>
                  <a:gd name="connsiteX2" fmla="*/ 34931 w 213211"/>
                  <a:gd name="connsiteY2" fmla="*/ 79927 h 184757"/>
                  <a:gd name="connsiteX3" fmla="*/ 38106 w 213211"/>
                  <a:gd name="connsiteY3" fmla="*/ 138665 h 184757"/>
                  <a:gd name="connsiteX4" fmla="*/ 60331 w 213211"/>
                  <a:gd name="connsiteY4" fmla="*/ 184702 h 184757"/>
                  <a:gd name="connsiteX5" fmla="*/ 23819 w 213211"/>
                  <a:gd name="connsiteY5" fmla="*/ 146602 h 184757"/>
                  <a:gd name="connsiteX6" fmla="*/ 9531 w 213211"/>
                  <a:gd name="connsiteY6" fmla="*/ 84690 h 184757"/>
                  <a:gd name="connsiteX7" fmla="*/ 212731 w 213211"/>
                  <a:gd name="connsiteY7" fmla="*/ 552 h 18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211" h="184757">
                    <a:moveTo>
                      <a:pt x="212731" y="552"/>
                    </a:moveTo>
                    <a:cubicBezTo>
                      <a:pt x="221992" y="-5269"/>
                      <a:pt x="94727" y="36536"/>
                      <a:pt x="65094" y="49765"/>
                    </a:cubicBezTo>
                    <a:cubicBezTo>
                      <a:pt x="35461" y="62994"/>
                      <a:pt x="39429" y="65110"/>
                      <a:pt x="34931" y="79927"/>
                    </a:cubicBezTo>
                    <a:cubicBezTo>
                      <a:pt x="30433" y="94744"/>
                      <a:pt x="33873" y="121203"/>
                      <a:pt x="38106" y="138665"/>
                    </a:cubicBezTo>
                    <a:cubicBezTo>
                      <a:pt x="42339" y="156127"/>
                      <a:pt x="62712" y="183379"/>
                      <a:pt x="60331" y="184702"/>
                    </a:cubicBezTo>
                    <a:cubicBezTo>
                      <a:pt x="57950" y="186025"/>
                      <a:pt x="32286" y="163271"/>
                      <a:pt x="23819" y="146602"/>
                    </a:cubicBezTo>
                    <a:cubicBezTo>
                      <a:pt x="15352" y="129933"/>
                      <a:pt x="-15340" y="108238"/>
                      <a:pt x="9531" y="84690"/>
                    </a:cubicBezTo>
                    <a:cubicBezTo>
                      <a:pt x="34402" y="61142"/>
                      <a:pt x="203470" y="6373"/>
                      <a:pt x="212731" y="5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4" name="フリーフォーム: 図形 1933">
                <a:extLst>
                  <a:ext uri="{FF2B5EF4-FFF2-40B4-BE49-F238E27FC236}">
                    <a16:creationId xmlns:a16="http://schemas.microsoft.com/office/drawing/2014/main" id="{9540D793-6CF2-4F72-8F6E-1CAC07BD06B5}"/>
                  </a:ext>
                </a:extLst>
              </p:cNvPr>
              <p:cNvSpPr/>
              <p:nvPr/>
            </p:nvSpPr>
            <p:spPr>
              <a:xfrm>
                <a:off x="8670266" y="1253649"/>
                <a:ext cx="196379" cy="160901"/>
              </a:xfrm>
              <a:custGeom>
                <a:avLst/>
                <a:gdLst>
                  <a:gd name="connsiteX0" fmla="*/ 194334 w 196379"/>
                  <a:gd name="connsiteY0" fmla="*/ 476 h 160901"/>
                  <a:gd name="connsiteX1" fmla="*/ 107022 w 196379"/>
                  <a:gd name="connsiteY1" fmla="*/ 57626 h 160901"/>
                  <a:gd name="connsiteX2" fmla="*/ 29234 w 196379"/>
                  <a:gd name="connsiteY2" fmla="*/ 83026 h 160901"/>
                  <a:gd name="connsiteX3" fmla="*/ 30822 w 196379"/>
                  <a:gd name="connsiteY3" fmla="*/ 129064 h 160901"/>
                  <a:gd name="connsiteX4" fmla="*/ 49872 w 196379"/>
                  <a:gd name="connsiteY4" fmla="*/ 160814 h 160901"/>
                  <a:gd name="connsiteX5" fmla="*/ 13359 w 196379"/>
                  <a:gd name="connsiteY5" fmla="*/ 119539 h 160901"/>
                  <a:gd name="connsiteX6" fmla="*/ 14947 w 196379"/>
                  <a:gd name="connsiteY6" fmla="*/ 92551 h 160901"/>
                  <a:gd name="connsiteX7" fmla="*/ 194334 w 196379"/>
                  <a:gd name="connsiteY7" fmla="*/ 476 h 16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379" h="160901">
                    <a:moveTo>
                      <a:pt x="194334" y="476"/>
                    </a:moveTo>
                    <a:cubicBezTo>
                      <a:pt x="209680" y="-5345"/>
                      <a:pt x="134539" y="43868"/>
                      <a:pt x="107022" y="57626"/>
                    </a:cubicBezTo>
                    <a:cubicBezTo>
                      <a:pt x="79505" y="71384"/>
                      <a:pt x="41934" y="71120"/>
                      <a:pt x="29234" y="83026"/>
                    </a:cubicBezTo>
                    <a:cubicBezTo>
                      <a:pt x="16534" y="94932"/>
                      <a:pt x="27382" y="116099"/>
                      <a:pt x="30822" y="129064"/>
                    </a:cubicBezTo>
                    <a:cubicBezTo>
                      <a:pt x="34262" y="142029"/>
                      <a:pt x="52782" y="162401"/>
                      <a:pt x="49872" y="160814"/>
                    </a:cubicBezTo>
                    <a:cubicBezTo>
                      <a:pt x="46962" y="159227"/>
                      <a:pt x="19180" y="130916"/>
                      <a:pt x="13359" y="119539"/>
                    </a:cubicBezTo>
                    <a:cubicBezTo>
                      <a:pt x="7538" y="108162"/>
                      <a:pt x="-14422" y="110013"/>
                      <a:pt x="14947" y="92551"/>
                    </a:cubicBezTo>
                    <a:cubicBezTo>
                      <a:pt x="44316" y="75089"/>
                      <a:pt x="178988" y="6297"/>
                      <a:pt x="194334" y="4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5" name="フリーフォーム: 図形 1934">
                <a:extLst>
                  <a:ext uri="{FF2B5EF4-FFF2-40B4-BE49-F238E27FC236}">
                    <a16:creationId xmlns:a16="http://schemas.microsoft.com/office/drawing/2014/main" id="{0A6A0ECA-F9AD-47D4-AA07-466FD139B3CA}"/>
                  </a:ext>
                </a:extLst>
              </p:cNvPr>
              <p:cNvSpPr/>
              <p:nvPr/>
            </p:nvSpPr>
            <p:spPr>
              <a:xfrm>
                <a:off x="8705210" y="1342815"/>
                <a:ext cx="361059" cy="133065"/>
              </a:xfrm>
              <a:custGeom>
                <a:avLst/>
                <a:gdLst>
                  <a:gd name="connsiteX0" fmla="*/ 213365 w 361059"/>
                  <a:gd name="connsiteY0" fmla="*/ 44660 h 133065"/>
                  <a:gd name="connsiteX1" fmla="*/ 103828 w 361059"/>
                  <a:gd name="connsiteY1" fmla="*/ 210 h 133065"/>
                  <a:gd name="connsiteX2" fmla="*/ 3815 w 361059"/>
                  <a:gd name="connsiteY2" fmla="*/ 65298 h 133065"/>
                  <a:gd name="connsiteX3" fmla="*/ 33978 w 361059"/>
                  <a:gd name="connsiteY3" fmla="*/ 114510 h 133065"/>
                  <a:gd name="connsiteX4" fmla="*/ 156215 w 361059"/>
                  <a:gd name="connsiteY4" fmla="*/ 119273 h 133065"/>
                  <a:gd name="connsiteX5" fmla="*/ 361003 w 361059"/>
                  <a:gd name="connsiteY5" fmla="*/ 93873 h 133065"/>
                  <a:gd name="connsiteX6" fmla="*/ 135578 w 361059"/>
                  <a:gd name="connsiteY6" fmla="*/ 131973 h 133065"/>
                  <a:gd name="connsiteX7" fmla="*/ 30803 w 361059"/>
                  <a:gd name="connsiteY7" fmla="*/ 116098 h 133065"/>
                  <a:gd name="connsiteX8" fmla="*/ 27628 w 361059"/>
                  <a:gd name="connsiteY8" fmla="*/ 49423 h 133065"/>
                  <a:gd name="connsiteX9" fmla="*/ 213365 w 361059"/>
                  <a:gd name="connsiteY9" fmla="*/ 44660 h 13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059" h="133065">
                    <a:moveTo>
                      <a:pt x="213365" y="44660"/>
                    </a:moveTo>
                    <a:cubicBezTo>
                      <a:pt x="226065" y="36458"/>
                      <a:pt x="138753" y="-3230"/>
                      <a:pt x="103828" y="210"/>
                    </a:cubicBezTo>
                    <a:cubicBezTo>
                      <a:pt x="68903" y="3650"/>
                      <a:pt x="15457" y="46248"/>
                      <a:pt x="3815" y="65298"/>
                    </a:cubicBezTo>
                    <a:cubicBezTo>
                      <a:pt x="-7827" y="84348"/>
                      <a:pt x="8578" y="105514"/>
                      <a:pt x="33978" y="114510"/>
                    </a:cubicBezTo>
                    <a:cubicBezTo>
                      <a:pt x="59378" y="123506"/>
                      <a:pt x="101711" y="122713"/>
                      <a:pt x="156215" y="119273"/>
                    </a:cubicBezTo>
                    <a:cubicBezTo>
                      <a:pt x="210719" y="115834"/>
                      <a:pt x="364443" y="91756"/>
                      <a:pt x="361003" y="93873"/>
                    </a:cubicBezTo>
                    <a:cubicBezTo>
                      <a:pt x="357564" y="95990"/>
                      <a:pt x="190611" y="128269"/>
                      <a:pt x="135578" y="131973"/>
                    </a:cubicBezTo>
                    <a:cubicBezTo>
                      <a:pt x="80545" y="135677"/>
                      <a:pt x="48795" y="129856"/>
                      <a:pt x="30803" y="116098"/>
                    </a:cubicBezTo>
                    <a:cubicBezTo>
                      <a:pt x="12811" y="102340"/>
                      <a:pt x="376" y="62652"/>
                      <a:pt x="27628" y="49423"/>
                    </a:cubicBezTo>
                    <a:cubicBezTo>
                      <a:pt x="54880" y="36194"/>
                      <a:pt x="200665" y="52862"/>
                      <a:pt x="213365" y="446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6" name="フリーフォーム: 図形 1935">
                <a:extLst>
                  <a:ext uri="{FF2B5EF4-FFF2-40B4-BE49-F238E27FC236}">
                    <a16:creationId xmlns:a16="http://schemas.microsoft.com/office/drawing/2014/main" id="{BECF4874-199B-46CF-B338-C5FBC5331A7A}"/>
                  </a:ext>
                </a:extLst>
              </p:cNvPr>
              <p:cNvSpPr/>
              <p:nvPr/>
            </p:nvSpPr>
            <p:spPr>
              <a:xfrm>
                <a:off x="8737432" y="1393825"/>
                <a:ext cx="82718" cy="35689"/>
              </a:xfrm>
              <a:custGeom>
                <a:avLst/>
                <a:gdLst>
                  <a:gd name="connsiteX0" fmla="*/ 82718 w 82718"/>
                  <a:gd name="connsiteY0" fmla="*/ 0 h 35689"/>
                  <a:gd name="connsiteX1" fmla="*/ 168 w 82718"/>
                  <a:gd name="connsiteY1" fmla="*/ 34925 h 35689"/>
                  <a:gd name="connsiteX2" fmla="*/ 82718 w 82718"/>
                  <a:gd name="connsiteY2" fmla="*/ 0 h 3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718" h="35689">
                    <a:moveTo>
                      <a:pt x="82718" y="0"/>
                    </a:moveTo>
                    <a:cubicBezTo>
                      <a:pt x="82718" y="0"/>
                      <a:pt x="4666" y="28046"/>
                      <a:pt x="168" y="34925"/>
                    </a:cubicBezTo>
                    <a:cubicBezTo>
                      <a:pt x="-4330" y="41804"/>
                      <a:pt x="82718" y="0"/>
                      <a:pt x="8271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7" name="フリーフォーム: 図形 1936">
                <a:extLst>
                  <a:ext uri="{FF2B5EF4-FFF2-40B4-BE49-F238E27FC236}">
                    <a16:creationId xmlns:a16="http://schemas.microsoft.com/office/drawing/2014/main" id="{4B187206-13B6-4391-B6D5-B1D6CC07316A}"/>
                  </a:ext>
                </a:extLst>
              </p:cNvPr>
              <p:cNvSpPr/>
              <p:nvPr/>
            </p:nvSpPr>
            <p:spPr>
              <a:xfrm>
                <a:off x="8746472" y="1423918"/>
                <a:ext cx="316030" cy="16013"/>
              </a:xfrm>
              <a:custGeom>
                <a:avLst/>
                <a:gdLst>
                  <a:gd name="connsiteX0" fmla="*/ 653 w 316030"/>
                  <a:gd name="connsiteY0" fmla="*/ 11182 h 16013"/>
                  <a:gd name="connsiteX1" fmla="*/ 151466 w 316030"/>
                  <a:gd name="connsiteY1" fmla="*/ 15945 h 16013"/>
                  <a:gd name="connsiteX2" fmla="*/ 314978 w 316030"/>
                  <a:gd name="connsiteY2" fmla="*/ 8007 h 16013"/>
                  <a:gd name="connsiteX3" fmla="*/ 211791 w 316030"/>
                  <a:gd name="connsiteY3" fmla="*/ 70 h 16013"/>
                  <a:gd name="connsiteX4" fmla="*/ 653 w 316030"/>
                  <a:gd name="connsiteY4" fmla="*/ 11182 h 16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030" h="16013">
                    <a:moveTo>
                      <a:pt x="653" y="11182"/>
                    </a:moveTo>
                    <a:cubicBezTo>
                      <a:pt x="-9401" y="13828"/>
                      <a:pt x="99079" y="16474"/>
                      <a:pt x="151466" y="15945"/>
                    </a:cubicBezTo>
                    <a:cubicBezTo>
                      <a:pt x="203853" y="15416"/>
                      <a:pt x="304924" y="10653"/>
                      <a:pt x="314978" y="8007"/>
                    </a:cubicBezTo>
                    <a:cubicBezTo>
                      <a:pt x="325032" y="5361"/>
                      <a:pt x="261003" y="-724"/>
                      <a:pt x="211791" y="70"/>
                    </a:cubicBezTo>
                    <a:cubicBezTo>
                      <a:pt x="162579" y="864"/>
                      <a:pt x="10707" y="8536"/>
                      <a:pt x="653" y="111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8" name="フリーフォーム: 図形 1937">
                <a:extLst>
                  <a:ext uri="{FF2B5EF4-FFF2-40B4-BE49-F238E27FC236}">
                    <a16:creationId xmlns:a16="http://schemas.microsoft.com/office/drawing/2014/main" id="{96F70CEC-12D9-47F2-B584-4FACFC83D38D}"/>
                  </a:ext>
                </a:extLst>
              </p:cNvPr>
              <p:cNvSpPr/>
              <p:nvPr/>
            </p:nvSpPr>
            <p:spPr>
              <a:xfrm>
                <a:off x="8900426" y="1479477"/>
                <a:ext cx="379603" cy="376575"/>
              </a:xfrm>
              <a:custGeom>
                <a:avLst/>
                <a:gdLst>
                  <a:gd name="connsiteX0" fmla="*/ 687 w 379603"/>
                  <a:gd name="connsiteY0" fmla="*/ 73 h 376575"/>
                  <a:gd name="connsiteX1" fmla="*/ 246749 w 379603"/>
                  <a:gd name="connsiteY1" fmla="*/ 87386 h 376575"/>
                  <a:gd name="connsiteX2" fmla="*/ 365812 w 379603"/>
                  <a:gd name="connsiteY2" fmla="*/ 250898 h 376575"/>
                  <a:gd name="connsiteX3" fmla="*/ 375337 w 379603"/>
                  <a:gd name="connsiteY3" fmla="*/ 376311 h 376575"/>
                  <a:gd name="connsiteX4" fmla="*/ 349937 w 379603"/>
                  <a:gd name="connsiteY4" fmla="*/ 279473 h 376575"/>
                  <a:gd name="connsiteX5" fmla="*/ 262624 w 379603"/>
                  <a:gd name="connsiteY5" fmla="*/ 130248 h 376575"/>
                  <a:gd name="connsiteX6" fmla="*/ 175312 w 379603"/>
                  <a:gd name="connsiteY6" fmla="*/ 73098 h 376575"/>
                  <a:gd name="connsiteX7" fmla="*/ 687 w 379603"/>
                  <a:gd name="connsiteY7" fmla="*/ 73 h 3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9603" h="376575">
                    <a:moveTo>
                      <a:pt x="687" y="73"/>
                    </a:moveTo>
                    <a:cubicBezTo>
                      <a:pt x="12593" y="2454"/>
                      <a:pt x="185895" y="45582"/>
                      <a:pt x="246749" y="87386"/>
                    </a:cubicBezTo>
                    <a:cubicBezTo>
                      <a:pt x="307603" y="129190"/>
                      <a:pt x="344381" y="202744"/>
                      <a:pt x="365812" y="250898"/>
                    </a:cubicBezTo>
                    <a:cubicBezTo>
                      <a:pt x="387243" y="299052"/>
                      <a:pt x="377983" y="371549"/>
                      <a:pt x="375337" y="376311"/>
                    </a:cubicBezTo>
                    <a:cubicBezTo>
                      <a:pt x="372691" y="381073"/>
                      <a:pt x="368723" y="320484"/>
                      <a:pt x="349937" y="279473"/>
                    </a:cubicBezTo>
                    <a:cubicBezTo>
                      <a:pt x="331152" y="238463"/>
                      <a:pt x="291728" y="164644"/>
                      <a:pt x="262624" y="130248"/>
                    </a:cubicBezTo>
                    <a:cubicBezTo>
                      <a:pt x="233520" y="95852"/>
                      <a:pt x="215793" y="92677"/>
                      <a:pt x="175312" y="73098"/>
                    </a:cubicBezTo>
                    <a:cubicBezTo>
                      <a:pt x="134831" y="53519"/>
                      <a:pt x="-11219" y="-2308"/>
                      <a:pt x="687" y="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9" name="フリーフォーム: 図形 1938">
                <a:extLst>
                  <a:ext uri="{FF2B5EF4-FFF2-40B4-BE49-F238E27FC236}">
                    <a16:creationId xmlns:a16="http://schemas.microsoft.com/office/drawing/2014/main" id="{C828346D-6E42-496C-9C83-85C45D4B897D}"/>
                  </a:ext>
                </a:extLst>
              </p:cNvPr>
              <p:cNvSpPr/>
              <p:nvPr/>
            </p:nvSpPr>
            <p:spPr>
              <a:xfrm>
                <a:off x="8971303" y="1443028"/>
                <a:ext cx="384115" cy="428714"/>
              </a:xfrm>
              <a:custGeom>
                <a:avLst/>
                <a:gdLst>
                  <a:gd name="connsiteX0" fmla="*/ 1247 w 384115"/>
                  <a:gd name="connsiteY0" fmla="*/ 10 h 428714"/>
                  <a:gd name="connsiteX1" fmla="*/ 179047 w 384115"/>
                  <a:gd name="connsiteY1" fmla="*/ 53985 h 428714"/>
                  <a:gd name="connsiteX2" fmla="*/ 212385 w 384115"/>
                  <a:gd name="connsiteY2" fmla="*/ 46047 h 428714"/>
                  <a:gd name="connsiteX3" fmla="*/ 183810 w 384115"/>
                  <a:gd name="connsiteY3" fmla="*/ 65097 h 428714"/>
                  <a:gd name="connsiteX4" fmla="*/ 158410 w 384115"/>
                  <a:gd name="connsiteY4" fmla="*/ 106372 h 428714"/>
                  <a:gd name="connsiteX5" fmla="*/ 193335 w 384115"/>
                  <a:gd name="connsiteY5" fmla="*/ 101610 h 428714"/>
                  <a:gd name="connsiteX6" fmla="*/ 256835 w 384115"/>
                  <a:gd name="connsiteY6" fmla="*/ 133360 h 428714"/>
                  <a:gd name="connsiteX7" fmla="*/ 312397 w 384115"/>
                  <a:gd name="connsiteY7" fmla="*/ 174635 h 428714"/>
                  <a:gd name="connsiteX8" fmla="*/ 291760 w 384115"/>
                  <a:gd name="connsiteY8" fmla="*/ 203210 h 428714"/>
                  <a:gd name="connsiteX9" fmla="*/ 312397 w 384115"/>
                  <a:gd name="connsiteY9" fmla="*/ 238135 h 428714"/>
                  <a:gd name="connsiteX10" fmla="*/ 350497 w 384115"/>
                  <a:gd name="connsiteY10" fmla="*/ 379422 h 428714"/>
                  <a:gd name="connsiteX11" fmla="*/ 383835 w 384115"/>
                  <a:gd name="connsiteY11" fmla="*/ 414347 h 428714"/>
                  <a:gd name="connsiteX12" fmla="*/ 331447 w 384115"/>
                  <a:gd name="connsiteY12" fmla="*/ 396885 h 428714"/>
                  <a:gd name="connsiteX13" fmla="*/ 310810 w 384115"/>
                  <a:gd name="connsiteY13" fmla="*/ 428635 h 428714"/>
                  <a:gd name="connsiteX14" fmla="*/ 355260 w 384115"/>
                  <a:gd name="connsiteY14" fmla="*/ 385772 h 428714"/>
                  <a:gd name="connsiteX15" fmla="*/ 313985 w 384115"/>
                  <a:gd name="connsiteY15" fmla="*/ 265122 h 428714"/>
                  <a:gd name="connsiteX16" fmla="*/ 277472 w 384115"/>
                  <a:gd name="connsiteY16" fmla="*/ 193685 h 428714"/>
                  <a:gd name="connsiteX17" fmla="*/ 291760 w 384115"/>
                  <a:gd name="connsiteY17" fmla="*/ 163522 h 428714"/>
                  <a:gd name="connsiteX18" fmla="*/ 153647 w 384115"/>
                  <a:gd name="connsiteY18" fmla="*/ 100022 h 428714"/>
                  <a:gd name="connsiteX19" fmla="*/ 183810 w 384115"/>
                  <a:gd name="connsiteY19" fmla="*/ 53985 h 428714"/>
                  <a:gd name="connsiteX20" fmla="*/ 104435 w 384115"/>
                  <a:gd name="connsiteY20" fmla="*/ 49222 h 428714"/>
                  <a:gd name="connsiteX21" fmla="*/ 1247 w 384115"/>
                  <a:gd name="connsiteY21" fmla="*/ 10 h 428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84115" h="428714">
                    <a:moveTo>
                      <a:pt x="1247" y="10"/>
                    </a:moveTo>
                    <a:cubicBezTo>
                      <a:pt x="13682" y="804"/>
                      <a:pt x="143857" y="46312"/>
                      <a:pt x="179047" y="53985"/>
                    </a:cubicBezTo>
                    <a:cubicBezTo>
                      <a:pt x="214237" y="61658"/>
                      <a:pt x="211591" y="44195"/>
                      <a:pt x="212385" y="46047"/>
                    </a:cubicBezTo>
                    <a:cubicBezTo>
                      <a:pt x="213179" y="47899"/>
                      <a:pt x="192806" y="55043"/>
                      <a:pt x="183810" y="65097"/>
                    </a:cubicBezTo>
                    <a:cubicBezTo>
                      <a:pt x="174814" y="75151"/>
                      <a:pt x="156823" y="100287"/>
                      <a:pt x="158410" y="106372"/>
                    </a:cubicBezTo>
                    <a:cubicBezTo>
                      <a:pt x="159997" y="112457"/>
                      <a:pt x="176931" y="97112"/>
                      <a:pt x="193335" y="101610"/>
                    </a:cubicBezTo>
                    <a:cubicBezTo>
                      <a:pt x="209739" y="106108"/>
                      <a:pt x="236991" y="121189"/>
                      <a:pt x="256835" y="133360"/>
                    </a:cubicBezTo>
                    <a:cubicBezTo>
                      <a:pt x="276679" y="145531"/>
                      <a:pt x="306576" y="162993"/>
                      <a:pt x="312397" y="174635"/>
                    </a:cubicBezTo>
                    <a:cubicBezTo>
                      <a:pt x="318218" y="186277"/>
                      <a:pt x="291760" y="192627"/>
                      <a:pt x="291760" y="203210"/>
                    </a:cubicBezTo>
                    <a:cubicBezTo>
                      <a:pt x="291760" y="213793"/>
                      <a:pt x="302608" y="208766"/>
                      <a:pt x="312397" y="238135"/>
                    </a:cubicBezTo>
                    <a:cubicBezTo>
                      <a:pt x="322187" y="267504"/>
                      <a:pt x="338591" y="350053"/>
                      <a:pt x="350497" y="379422"/>
                    </a:cubicBezTo>
                    <a:cubicBezTo>
                      <a:pt x="362403" y="408791"/>
                      <a:pt x="387010" y="411437"/>
                      <a:pt x="383835" y="414347"/>
                    </a:cubicBezTo>
                    <a:cubicBezTo>
                      <a:pt x="380660" y="417258"/>
                      <a:pt x="343618" y="394504"/>
                      <a:pt x="331447" y="396885"/>
                    </a:cubicBezTo>
                    <a:cubicBezTo>
                      <a:pt x="319276" y="399266"/>
                      <a:pt x="306841" y="430487"/>
                      <a:pt x="310810" y="428635"/>
                    </a:cubicBezTo>
                    <a:cubicBezTo>
                      <a:pt x="314779" y="426783"/>
                      <a:pt x="354731" y="413024"/>
                      <a:pt x="355260" y="385772"/>
                    </a:cubicBezTo>
                    <a:cubicBezTo>
                      <a:pt x="355789" y="358520"/>
                      <a:pt x="326950" y="297136"/>
                      <a:pt x="313985" y="265122"/>
                    </a:cubicBezTo>
                    <a:cubicBezTo>
                      <a:pt x="301020" y="233108"/>
                      <a:pt x="281176" y="210618"/>
                      <a:pt x="277472" y="193685"/>
                    </a:cubicBezTo>
                    <a:cubicBezTo>
                      <a:pt x="273768" y="176752"/>
                      <a:pt x="312397" y="179132"/>
                      <a:pt x="291760" y="163522"/>
                    </a:cubicBezTo>
                    <a:cubicBezTo>
                      <a:pt x="271123" y="147912"/>
                      <a:pt x="171639" y="118278"/>
                      <a:pt x="153647" y="100022"/>
                    </a:cubicBezTo>
                    <a:cubicBezTo>
                      <a:pt x="135655" y="81766"/>
                      <a:pt x="192012" y="62452"/>
                      <a:pt x="183810" y="53985"/>
                    </a:cubicBezTo>
                    <a:cubicBezTo>
                      <a:pt x="175608" y="45518"/>
                      <a:pt x="136185" y="56101"/>
                      <a:pt x="104435" y="49222"/>
                    </a:cubicBezTo>
                    <a:cubicBezTo>
                      <a:pt x="72685" y="42343"/>
                      <a:pt x="-11188" y="-784"/>
                      <a:pt x="1247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0" name="フリーフォーム: 図形 1939">
                <a:extLst>
                  <a:ext uri="{FF2B5EF4-FFF2-40B4-BE49-F238E27FC236}">
                    <a16:creationId xmlns:a16="http://schemas.microsoft.com/office/drawing/2014/main" id="{6548F59C-D65F-4040-95B8-E02DDC26004D}"/>
                  </a:ext>
                </a:extLst>
              </p:cNvPr>
              <p:cNvSpPr/>
              <p:nvPr/>
            </p:nvSpPr>
            <p:spPr>
              <a:xfrm>
                <a:off x="8635872" y="1730982"/>
                <a:ext cx="259072" cy="125001"/>
              </a:xfrm>
              <a:custGeom>
                <a:avLst/>
                <a:gdLst>
                  <a:gd name="connsiteX0" fmla="*/ 128 w 259072"/>
                  <a:gd name="connsiteY0" fmla="*/ 2568 h 125001"/>
                  <a:gd name="connsiteX1" fmla="*/ 139828 w 259072"/>
                  <a:gd name="connsiteY1" fmla="*/ 27968 h 125001"/>
                  <a:gd name="connsiteX2" fmla="*/ 255716 w 259072"/>
                  <a:gd name="connsiteY2" fmla="*/ 124806 h 125001"/>
                  <a:gd name="connsiteX3" fmla="*/ 222378 w 259072"/>
                  <a:gd name="connsiteY3" fmla="*/ 51781 h 125001"/>
                  <a:gd name="connsiteX4" fmla="*/ 165228 w 259072"/>
                  <a:gd name="connsiteY4" fmla="*/ 7331 h 125001"/>
                  <a:gd name="connsiteX5" fmla="*/ 128 w 259072"/>
                  <a:gd name="connsiteY5" fmla="*/ 2568 h 125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72" h="125001">
                    <a:moveTo>
                      <a:pt x="128" y="2568"/>
                    </a:moveTo>
                    <a:cubicBezTo>
                      <a:pt x="-4105" y="6007"/>
                      <a:pt x="97230" y="7595"/>
                      <a:pt x="139828" y="27968"/>
                    </a:cubicBezTo>
                    <a:cubicBezTo>
                      <a:pt x="182426" y="48341"/>
                      <a:pt x="241958" y="120837"/>
                      <a:pt x="255716" y="124806"/>
                    </a:cubicBezTo>
                    <a:cubicBezTo>
                      <a:pt x="269474" y="128775"/>
                      <a:pt x="237459" y="71360"/>
                      <a:pt x="222378" y="51781"/>
                    </a:cubicBezTo>
                    <a:cubicBezTo>
                      <a:pt x="207297" y="32202"/>
                      <a:pt x="196978" y="16856"/>
                      <a:pt x="165228" y="7331"/>
                    </a:cubicBezTo>
                    <a:cubicBezTo>
                      <a:pt x="133478" y="-2194"/>
                      <a:pt x="4361" y="-871"/>
                      <a:pt x="128" y="25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1" name="フリーフォーム: 図形 1940">
                <a:extLst>
                  <a:ext uri="{FF2B5EF4-FFF2-40B4-BE49-F238E27FC236}">
                    <a16:creationId xmlns:a16="http://schemas.microsoft.com/office/drawing/2014/main" id="{F7958940-0703-482A-9F16-D7C1895BF14F}"/>
                  </a:ext>
                </a:extLst>
              </p:cNvPr>
              <p:cNvSpPr/>
              <p:nvPr/>
            </p:nvSpPr>
            <p:spPr>
              <a:xfrm>
                <a:off x="8675644" y="1458912"/>
                <a:ext cx="78485" cy="276227"/>
              </a:xfrm>
              <a:custGeom>
                <a:avLst/>
                <a:gdLst>
                  <a:gd name="connsiteX0" fmla="*/ 65131 w 78485"/>
                  <a:gd name="connsiteY0" fmla="*/ 1 h 276227"/>
                  <a:gd name="connsiteX1" fmla="*/ 74656 w 78485"/>
                  <a:gd name="connsiteY1" fmla="*/ 52388 h 276227"/>
                  <a:gd name="connsiteX2" fmla="*/ 17506 w 78485"/>
                  <a:gd name="connsiteY2" fmla="*/ 76201 h 276227"/>
                  <a:gd name="connsiteX3" fmla="*/ 50844 w 78485"/>
                  <a:gd name="connsiteY3" fmla="*/ 76201 h 276227"/>
                  <a:gd name="connsiteX4" fmla="*/ 65131 w 78485"/>
                  <a:gd name="connsiteY4" fmla="*/ 123826 h 276227"/>
                  <a:gd name="connsiteX5" fmla="*/ 44494 w 78485"/>
                  <a:gd name="connsiteY5" fmla="*/ 176213 h 276227"/>
                  <a:gd name="connsiteX6" fmla="*/ 44 w 78485"/>
                  <a:gd name="connsiteY6" fmla="*/ 196851 h 276227"/>
                  <a:gd name="connsiteX7" fmla="*/ 36556 w 78485"/>
                  <a:gd name="connsiteY7" fmla="*/ 195263 h 276227"/>
                  <a:gd name="connsiteX8" fmla="*/ 54019 w 78485"/>
                  <a:gd name="connsiteY8" fmla="*/ 215901 h 276227"/>
                  <a:gd name="connsiteX9" fmla="*/ 49256 w 78485"/>
                  <a:gd name="connsiteY9" fmla="*/ 276226 h 276227"/>
                  <a:gd name="connsiteX10" fmla="*/ 77831 w 78485"/>
                  <a:gd name="connsiteY10" fmla="*/ 217488 h 276227"/>
                  <a:gd name="connsiteX11" fmla="*/ 63544 w 78485"/>
                  <a:gd name="connsiteY11" fmla="*/ 190501 h 276227"/>
                  <a:gd name="connsiteX12" fmla="*/ 1631 w 78485"/>
                  <a:gd name="connsiteY12" fmla="*/ 180976 h 276227"/>
                  <a:gd name="connsiteX13" fmla="*/ 41319 w 78485"/>
                  <a:gd name="connsiteY13" fmla="*/ 165101 h 276227"/>
                  <a:gd name="connsiteX14" fmla="*/ 54019 w 78485"/>
                  <a:gd name="connsiteY14" fmla="*/ 134938 h 276227"/>
                  <a:gd name="connsiteX15" fmla="*/ 39731 w 78485"/>
                  <a:gd name="connsiteY15" fmla="*/ 80963 h 276227"/>
                  <a:gd name="connsiteX16" fmla="*/ 17506 w 78485"/>
                  <a:gd name="connsiteY16" fmla="*/ 77788 h 276227"/>
                  <a:gd name="connsiteX17" fmla="*/ 50844 w 78485"/>
                  <a:gd name="connsiteY17" fmla="*/ 53976 h 276227"/>
                  <a:gd name="connsiteX18" fmla="*/ 65131 w 78485"/>
                  <a:gd name="connsiteY18" fmla="*/ 1 h 276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8485" h="276227">
                    <a:moveTo>
                      <a:pt x="65131" y="1"/>
                    </a:moveTo>
                    <a:cubicBezTo>
                      <a:pt x="69100" y="-264"/>
                      <a:pt x="82593" y="39688"/>
                      <a:pt x="74656" y="52388"/>
                    </a:cubicBezTo>
                    <a:cubicBezTo>
                      <a:pt x="66719" y="65088"/>
                      <a:pt x="21475" y="72232"/>
                      <a:pt x="17506" y="76201"/>
                    </a:cubicBezTo>
                    <a:cubicBezTo>
                      <a:pt x="13537" y="80170"/>
                      <a:pt x="42907" y="68264"/>
                      <a:pt x="50844" y="76201"/>
                    </a:cubicBezTo>
                    <a:cubicBezTo>
                      <a:pt x="58781" y="84138"/>
                      <a:pt x="66189" y="107157"/>
                      <a:pt x="65131" y="123826"/>
                    </a:cubicBezTo>
                    <a:cubicBezTo>
                      <a:pt x="64073" y="140495"/>
                      <a:pt x="55342" y="164042"/>
                      <a:pt x="44494" y="176213"/>
                    </a:cubicBezTo>
                    <a:cubicBezTo>
                      <a:pt x="33646" y="188384"/>
                      <a:pt x="1367" y="193676"/>
                      <a:pt x="44" y="196851"/>
                    </a:cubicBezTo>
                    <a:cubicBezTo>
                      <a:pt x="-1279" y="200026"/>
                      <a:pt x="27560" y="192088"/>
                      <a:pt x="36556" y="195263"/>
                    </a:cubicBezTo>
                    <a:cubicBezTo>
                      <a:pt x="45552" y="198438"/>
                      <a:pt x="51902" y="202407"/>
                      <a:pt x="54019" y="215901"/>
                    </a:cubicBezTo>
                    <a:cubicBezTo>
                      <a:pt x="56136" y="229395"/>
                      <a:pt x="45287" y="275962"/>
                      <a:pt x="49256" y="276226"/>
                    </a:cubicBezTo>
                    <a:cubicBezTo>
                      <a:pt x="53225" y="276490"/>
                      <a:pt x="75450" y="231775"/>
                      <a:pt x="77831" y="217488"/>
                    </a:cubicBezTo>
                    <a:cubicBezTo>
                      <a:pt x="80212" y="203201"/>
                      <a:pt x="76244" y="196586"/>
                      <a:pt x="63544" y="190501"/>
                    </a:cubicBezTo>
                    <a:cubicBezTo>
                      <a:pt x="50844" y="184416"/>
                      <a:pt x="5335" y="185209"/>
                      <a:pt x="1631" y="180976"/>
                    </a:cubicBezTo>
                    <a:cubicBezTo>
                      <a:pt x="-2073" y="176743"/>
                      <a:pt x="32588" y="172774"/>
                      <a:pt x="41319" y="165101"/>
                    </a:cubicBezTo>
                    <a:cubicBezTo>
                      <a:pt x="50050" y="157428"/>
                      <a:pt x="54284" y="148961"/>
                      <a:pt x="54019" y="134938"/>
                    </a:cubicBezTo>
                    <a:cubicBezTo>
                      <a:pt x="53754" y="120915"/>
                      <a:pt x="45816" y="90488"/>
                      <a:pt x="39731" y="80963"/>
                    </a:cubicBezTo>
                    <a:cubicBezTo>
                      <a:pt x="33646" y="71438"/>
                      <a:pt x="15654" y="82286"/>
                      <a:pt x="17506" y="77788"/>
                    </a:cubicBezTo>
                    <a:cubicBezTo>
                      <a:pt x="19358" y="73290"/>
                      <a:pt x="42906" y="62443"/>
                      <a:pt x="50844" y="53976"/>
                    </a:cubicBezTo>
                    <a:cubicBezTo>
                      <a:pt x="58781" y="45509"/>
                      <a:pt x="61162" y="266"/>
                      <a:pt x="65131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2" name="フリーフォーム: 図形 1941">
                <a:extLst>
                  <a:ext uri="{FF2B5EF4-FFF2-40B4-BE49-F238E27FC236}">
                    <a16:creationId xmlns:a16="http://schemas.microsoft.com/office/drawing/2014/main" id="{DAB4327E-5898-49D1-BFD1-F8BDC5FC3884}"/>
                  </a:ext>
                </a:extLst>
              </p:cNvPr>
              <p:cNvSpPr/>
              <p:nvPr/>
            </p:nvSpPr>
            <p:spPr>
              <a:xfrm>
                <a:off x="8721188" y="1474767"/>
                <a:ext cx="96156" cy="251169"/>
              </a:xfrm>
              <a:custGeom>
                <a:avLst/>
                <a:gdLst>
                  <a:gd name="connsiteX0" fmla="*/ 95787 w 96156"/>
                  <a:gd name="connsiteY0" fmla="*/ 21 h 251169"/>
                  <a:gd name="connsiteX1" fmla="*/ 78325 w 96156"/>
                  <a:gd name="connsiteY1" fmla="*/ 77808 h 251169"/>
                  <a:gd name="connsiteX2" fmla="*/ 21175 w 96156"/>
                  <a:gd name="connsiteY2" fmla="*/ 112733 h 251169"/>
                  <a:gd name="connsiteX3" fmla="*/ 62450 w 96156"/>
                  <a:gd name="connsiteY3" fmla="*/ 100033 h 251169"/>
                  <a:gd name="connsiteX4" fmla="*/ 86262 w 96156"/>
                  <a:gd name="connsiteY4" fmla="*/ 160358 h 251169"/>
                  <a:gd name="connsiteX5" fmla="*/ 75150 w 96156"/>
                  <a:gd name="connsiteY5" fmla="*/ 196871 h 251169"/>
                  <a:gd name="connsiteX6" fmla="*/ 537 w 96156"/>
                  <a:gd name="connsiteY6" fmla="*/ 250846 h 251169"/>
                  <a:gd name="connsiteX7" fmla="*/ 43400 w 96156"/>
                  <a:gd name="connsiteY7" fmla="*/ 217508 h 251169"/>
                  <a:gd name="connsiteX8" fmla="*/ 78325 w 96156"/>
                  <a:gd name="connsiteY8" fmla="*/ 179408 h 251169"/>
                  <a:gd name="connsiteX9" fmla="*/ 62450 w 96156"/>
                  <a:gd name="connsiteY9" fmla="*/ 111146 h 251169"/>
                  <a:gd name="connsiteX10" fmla="*/ 30700 w 96156"/>
                  <a:gd name="connsiteY10" fmla="*/ 112733 h 251169"/>
                  <a:gd name="connsiteX11" fmla="*/ 65625 w 96156"/>
                  <a:gd name="connsiteY11" fmla="*/ 85746 h 251169"/>
                  <a:gd name="connsiteX12" fmla="*/ 95787 w 96156"/>
                  <a:gd name="connsiteY12" fmla="*/ 21 h 251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156" h="251169">
                    <a:moveTo>
                      <a:pt x="95787" y="21"/>
                    </a:moveTo>
                    <a:cubicBezTo>
                      <a:pt x="97904" y="-1302"/>
                      <a:pt x="90760" y="59023"/>
                      <a:pt x="78325" y="77808"/>
                    </a:cubicBezTo>
                    <a:cubicBezTo>
                      <a:pt x="65890" y="96593"/>
                      <a:pt x="23821" y="109029"/>
                      <a:pt x="21175" y="112733"/>
                    </a:cubicBezTo>
                    <a:cubicBezTo>
                      <a:pt x="18529" y="116437"/>
                      <a:pt x="51602" y="92096"/>
                      <a:pt x="62450" y="100033"/>
                    </a:cubicBezTo>
                    <a:cubicBezTo>
                      <a:pt x="73298" y="107970"/>
                      <a:pt x="84145" y="144218"/>
                      <a:pt x="86262" y="160358"/>
                    </a:cubicBezTo>
                    <a:cubicBezTo>
                      <a:pt x="88379" y="176498"/>
                      <a:pt x="89437" y="181790"/>
                      <a:pt x="75150" y="196871"/>
                    </a:cubicBezTo>
                    <a:cubicBezTo>
                      <a:pt x="60862" y="211952"/>
                      <a:pt x="5829" y="247407"/>
                      <a:pt x="537" y="250846"/>
                    </a:cubicBezTo>
                    <a:cubicBezTo>
                      <a:pt x="-4755" y="254285"/>
                      <a:pt x="30435" y="229414"/>
                      <a:pt x="43400" y="217508"/>
                    </a:cubicBezTo>
                    <a:cubicBezTo>
                      <a:pt x="56365" y="205602"/>
                      <a:pt x="75150" y="197135"/>
                      <a:pt x="78325" y="179408"/>
                    </a:cubicBezTo>
                    <a:cubicBezTo>
                      <a:pt x="81500" y="161681"/>
                      <a:pt x="70387" y="122259"/>
                      <a:pt x="62450" y="111146"/>
                    </a:cubicBezTo>
                    <a:cubicBezTo>
                      <a:pt x="54512" y="100034"/>
                      <a:pt x="30171" y="116966"/>
                      <a:pt x="30700" y="112733"/>
                    </a:cubicBezTo>
                    <a:cubicBezTo>
                      <a:pt x="31229" y="108500"/>
                      <a:pt x="57952" y="101885"/>
                      <a:pt x="65625" y="85746"/>
                    </a:cubicBezTo>
                    <a:cubicBezTo>
                      <a:pt x="73298" y="69607"/>
                      <a:pt x="93670" y="1344"/>
                      <a:pt x="95787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3" name="フリーフォーム: 図形 1942">
                <a:extLst>
                  <a:ext uri="{FF2B5EF4-FFF2-40B4-BE49-F238E27FC236}">
                    <a16:creationId xmlns:a16="http://schemas.microsoft.com/office/drawing/2014/main" id="{8E8E2E1E-7D60-44A5-AAC8-8C1D79C55690}"/>
                  </a:ext>
                </a:extLst>
              </p:cNvPr>
              <p:cNvSpPr/>
              <p:nvPr/>
            </p:nvSpPr>
            <p:spPr>
              <a:xfrm>
                <a:off x="8785157" y="1490541"/>
                <a:ext cx="85631" cy="258087"/>
              </a:xfrm>
              <a:custGeom>
                <a:avLst/>
                <a:gdLst>
                  <a:gd name="connsiteX0" fmla="*/ 33406 w 85631"/>
                  <a:gd name="connsiteY0" fmla="*/ 122 h 258087"/>
                  <a:gd name="connsiteX1" fmla="*/ 82618 w 85631"/>
                  <a:gd name="connsiteY1" fmla="*/ 79497 h 258087"/>
                  <a:gd name="connsiteX2" fmla="*/ 73093 w 85631"/>
                  <a:gd name="connsiteY2" fmla="*/ 135059 h 258087"/>
                  <a:gd name="connsiteX3" fmla="*/ 14356 w 85631"/>
                  <a:gd name="connsiteY3" fmla="*/ 163634 h 258087"/>
                  <a:gd name="connsiteX4" fmla="*/ 74681 w 85631"/>
                  <a:gd name="connsiteY4" fmla="*/ 147759 h 258087"/>
                  <a:gd name="connsiteX5" fmla="*/ 77856 w 85631"/>
                  <a:gd name="connsiteY5" fmla="*/ 184272 h 258087"/>
                  <a:gd name="connsiteX6" fmla="*/ 60393 w 85631"/>
                  <a:gd name="connsiteY6" fmla="*/ 238247 h 258087"/>
                  <a:gd name="connsiteX7" fmla="*/ 27056 w 85631"/>
                  <a:gd name="connsiteY7" fmla="*/ 255709 h 258087"/>
                  <a:gd name="connsiteX8" fmla="*/ 68 w 85631"/>
                  <a:gd name="connsiteY8" fmla="*/ 190622 h 258087"/>
                  <a:gd name="connsiteX9" fmla="*/ 34993 w 85631"/>
                  <a:gd name="connsiteY9" fmla="*/ 235072 h 258087"/>
                  <a:gd name="connsiteX10" fmla="*/ 69918 w 85631"/>
                  <a:gd name="connsiteY10" fmla="*/ 208084 h 258087"/>
                  <a:gd name="connsiteX11" fmla="*/ 76268 w 85631"/>
                  <a:gd name="connsiteY11" fmla="*/ 158872 h 258087"/>
                  <a:gd name="connsiteX12" fmla="*/ 65156 w 85631"/>
                  <a:gd name="connsiteY12" fmla="*/ 149347 h 258087"/>
                  <a:gd name="connsiteX13" fmla="*/ 34993 w 85631"/>
                  <a:gd name="connsiteY13" fmla="*/ 155697 h 258087"/>
                  <a:gd name="connsiteX14" fmla="*/ 63568 w 85631"/>
                  <a:gd name="connsiteY14" fmla="*/ 103309 h 258087"/>
                  <a:gd name="connsiteX15" fmla="*/ 63568 w 85631"/>
                  <a:gd name="connsiteY15" fmla="*/ 62034 h 258087"/>
                  <a:gd name="connsiteX16" fmla="*/ 33406 w 85631"/>
                  <a:gd name="connsiteY16" fmla="*/ 122 h 258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5631" h="258087">
                    <a:moveTo>
                      <a:pt x="33406" y="122"/>
                    </a:moveTo>
                    <a:cubicBezTo>
                      <a:pt x="36581" y="3033"/>
                      <a:pt x="76004" y="57008"/>
                      <a:pt x="82618" y="79497"/>
                    </a:cubicBezTo>
                    <a:cubicBezTo>
                      <a:pt x="89233" y="101987"/>
                      <a:pt x="84470" y="121036"/>
                      <a:pt x="73093" y="135059"/>
                    </a:cubicBezTo>
                    <a:cubicBezTo>
                      <a:pt x="61716" y="149082"/>
                      <a:pt x="14091" y="161517"/>
                      <a:pt x="14356" y="163634"/>
                    </a:cubicBezTo>
                    <a:cubicBezTo>
                      <a:pt x="14621" y="165751"/>
                      <a:pt x="64098" y="144319"/>
                      <a:pt x="74681" y="147759"/>
                    </a:cubicBezTo>
                    <a:cubicBezTo>
                      <a:pt x="85264" y="151199"/>
                      <a:pt x="80237" y="169191"/>
                      <a:pt x="77856" y="184272"/>
                    </a:cubicBezTo>
                    <a:cubicBezTo>
                      <a:pt x="75475" y="199353"/>
                      <a:pt x="68860" y="226341"/>
                      <a:pt x="60393" y="238247"/>
                    </a:cubicBezTo>
                    <a:cubicBezTo>
                      <a:pt x="51926" y="250153"/>
                      <a:pt x="37110" y="263646"/>
                      <a:pt x="27056" y="255709"/>
                    </a:cubicBezTo>
                    <a:cubicBezTo>
                      <a:pt x="17002" y="247772"/>
                      <a:pt x="-1255" y="194061"/>
                      <a:pt x="68" y="190622"/>
                    </a:cubicBezTo>
                    <a:cubicBezTo>
                      <a:pt x="1391" y="187183"/>
                      <a:pt x="23351" y="232162"/>
                      <a:pt x="34993" y="235072"/>
                    </a:cubicBezTo>
                    <a:cubicBezTo>
                      <a:pt x="46635" y="237982"/>
                      <a:pt x="63039" y="220784"/>
                      <a:pt x="69918" y="208084"/>
                    </a:cubicBezTo>
                    <a:cubicBezTo>
                      <a:pt x="76797" y="195384"/>
                      <a:pt x="77062" y="168661"/>
                      <a:pt x="76268" y="158872"/>
                    </a:cubicBezTo>
                    <a:cubicBezTo>
                      <a:pt x="75474" y="149083"/>
                      <a:pt x="72035" y="149876"/>
                      <a:pt x="65156" y="149347"/>
                    </a:cubicBezTo>
                    <a:cubicBezTo>
                      <a:pt x="58277" y="148818"/>
                      <a:pt x="35258" y="163370"/>
                      <a:pt x="34993" y="155697"/>
                    </a:cubicBezTo>
                    <a:cubicBezTo>
                      <a:pt x="34728" y="148024"/>
                      <a:pt x="58806" y="118919"/>
                      <a:pt x="63568" y="103309"/>
                    </a:cubicBezTo>
                    <a:cubicBezTo>
                      <a:pt x="68330" y="87699"/>
                      <a:pt x="67007" y="76851"/>
                      <a:pt x="63568" y="62034"/>
                    </a:cubicBezTo>
                    <a:cubicBezTo>
                      <a:pt x="60129" y="47217"/>
                      <a:pt x="30231" y="-2789"/>
                      <a:pt x="33406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4" name="フリーフォーム: 図形 1943">
                <a:extLst>
                  <a:ext uri="{FF2B5EF4-FFF2-40B4-BE49-F238E27FC236}">
                    <a16:creationId xmlns:a16="http://schemas.microsoft.com/office/drawing/2014/main" id="{C249F5A5-9923-448B-A7ED-B0E9C1E59AC7}"/>
                  </a:ext>
                </a:extLst>
              </p:cNvPr>
              <p:cNvSpPr/>
              <p:nvPr/>
            </p:nvSpPr>
            <p:spPr>
              <a:xfrm>
                <a:off x="8836967" y="1473131"/>
                <a:ext cx="108680" cy="319421"/>
              </a:xfrm>
              <a:custGeom>
                <a:avLst/>
                <a:gdLst>
                  <a:gd name="connsiteX0" fmla="*/ 76846 w 108680"/>
                  <a:gd name="connsiteY0" fmla="*/ 69 h 319421"/>
                  <a:gd name="connsiteX1" fmla="*/ 103833 w 108680"/>
                  <a:gd name="connsiteY1" fmla="*/ 71507 h 319421"/>
                  <a:gd name="connsiteX2" fmla="*/ 68908 w 108680"/>
                  <a:gd name="connsiteY2" fmla="*/ 87382 h 319421"/>
                  <a:gd name="connsiteX3" fmla="*/ 22871 w 108680"/>
                  <a:gd name="connsiteY3" fmla="*/ 60394 h 319421"/>
                  <a:gd name="connsiteX4" fmla="*/ 86371 w 108680"/>
                  <a:gd name="connsiteY4" fmla="*/ 96907 h 319421"/>
                  <a:gd name="connsiteX5" fmla="*/ 108596 w 108680"/>
                  <a:gd name="connsiteY5" fmla="*/ 160407 h 319421"/>
                  <a:gd name="connsiteX6" fmla="*/ 80021 w 108680"/>
                  <a:gd name="connsiteY6" fmla="*/ 214382 h 319421"/>
                  <a:gd name="connsiteX7" fmla="*/ 646 w 108680"/>
                  <a:gd name="connsiteY7" fmla="*/ 236607 h 319421"/>
                  <a:gd name="connsiteX8" fmla="*/ 43508 w 108680"/>
                  <a:gd name="connsiteY8" fmla="*/ 236607 h 319421"/>
                  <a:gd name="connsiteX9" fmla="*/ 62558 w 108680"/>
                  <a:gd name="connsiteY9" fmla="*/ 263594 h 319421"/>
                  <a:gd name="connsiteX10" fmla="*/ 8583 w 108680"/>
                  <a:gd name="connsiteY10" fmla="*/ 319157 h 319421"/>
                  <a:gd name="connsiteX11" fmla="*/ 70496 w 108680"/>
                  <a:gd name="connsiteY11" fmla="*/ 282644 h 319421"/>
                  <a:gd name="connsiteX12" fmla="*/ 54621 w 108680"/>
                  <a:gd name="connsiteY12" fmla="*/ 238194 h 319421"/>
                  <a:gd name="connsiteX13" fmla="*/ 16521 w 108680"/>
                  <a:gd name="connsiteY13" fmla="*/ 228669 h 319421"/>
                  <a:gd name="connsiteX14" fmla="*/ 83196 w 108680"/>
                  <a:gd name="connsiteY14" fmla="*/ 193744 h 319421"/>
                  <a:gd name="connsiteX15" fmla="*/ 86371 w 108680"/>
                  <a:gd name="connsiteY15" fmla="*/ 136594 h 319421"/>
                  <a:gd name="connsiteX16" fmla="*/ 18108 w 108680"/>
                  <a:gd name="connsiteY16" fmla="*/ 61982 h 319421"/>
                  <a:gd name="connsiteX17" fmla="*/ 76846 w 108680"/>
                  <a:gd name="connsiteY17" fmla="*/ 85794 h 319421"/>
                  <a:gd name="connsiteX18" fmla="*/ 76846 w 108680"/>
                  <a:gd name="connsiteY18" fmla="*/ 69 h 319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8680" h="319421">
                    <a:moveTo>
                      <a:pt x="76846" y="69"/>
                    </a:moveTo>
                    <a:cubicBezTo>
                      <a:pt x="81344" y="-2312"/>
                      <a:pt x="105156" y="56955"/>
                      <a:pt x="103833" y="71507"/>
                    </a:cubicBezTo>
                    <a:cubicBezTo>
                      <a:pt x="102510" y="86059"/>
                      <a:pt x="82402" y="89234"/>
                      <a:pt x="68908" y="87382"/>
                    </a:cubicBezTo>
                    <a:cubicBezTo>
                      <a:pt x="55414" y="85530"/>
                      <a:pt x="19961" y="58807"/>
                      <a:pt x="22871" y="60394"/>
                    </a:cubicBezTo>
                    <a:cubicBezTo>
                      <a:pt x="25781" y="61981"/>
                      <a:pt x="72084" y="80238"/>
                      <a:pt x="86371" y="96907"/>
                    </a:cubicBezTo>
                    <a:cubicBezTo>
                      <a:pt x="100658" y="113576"/>
                      <a:pt x="109654" y="140828"/>
                      <a:pt x="108596" y="160407"/>
                    </a:cubicBezTo>
                    <a:cubicBezTo>
                      <a:pt x="107538" y="179986"/>
                      <a:pt x="98013" y="201682"/>
                      <a:pt x="80021" y="214382"/>
                    </a:cubicBezTo>
                    <a:cubicBezTo>
                      <a:pt x="62029" y="227082"/>
                      <a:pt x="6731" y="232903"/>
                      <a:pt x="646" y="236607"/>
                    </a:cubicBezTo>
                    <a:cubicBezTo>
                      <a:pt x="-5440" y="240311"/>
                      <a:pt x="33190" y="232109"/>
                      <a:pt x="43508" y="236607"/>
                    </a:cubicBezTo>
                    <a:cubicBezTo>
                      <a:pt x="53826" y="241105"/>
                      <a:pt x="68379" y="249836"/>
                      <a:pt x="62558" y="263594"/>
                    </a:cubicBezTo>
                    <a:cubicBezTo>
                      <a:pt x="56737" y="277352"/>
                      <a:pt x="7260" y="315982"/>
                      <a:pt x="8583" y="319157"/>
                    </a:cubicBezTo>
                    <a:cubicBezTo>
                      <a:pt x="9906" y="322332"/>
                      <a:pt x="62823" y="296138"/>
                      <a:pt x="70496" y="282644"/>
                    </a:cubicBezTo>
                    <a:cubicBezTo>
                      <a:pt x="78169" y="269150"/>
                      <a:pt x="63617" y="247190"/>
                      <a:pt x="54621" y="238194"/>
                    </a:cubicBezTo>
                    <a:cubicBezTo>
                      <a:pt x="45625" y="229198"/>
                      <a:pt x="11758" y="236077"/>
                      <a:pt x="16521" y="228669"/>
                    </a:cubicBezTo>
                    <a:cubicBezTo>
                      <a:pt x="21283" y="221261"/>
                      <a:pt x="71554" y="209090"/>
                      <a:pt x="83196" y="193744"/>
                    </a:cubicBezTo>
                    <a:cubicBezTo>
                      <a:pt x="94838" y="178398"/>
                      <a:pt x="97219" y="158554"/>
                      <a:pt x="86371" y="136594"/>
                    </a:cubicBezTo>
                    <a:cubicBezTo>
                      <a:pt x="75523" y="114634"/>
                      <a:pt x="19695" y="70449"/>
                      <a:pt x="18108" y="61982"/>
                    </a:cubicBezTo>
                    <a:cubicBezTo>
                      <a:pt x="16521" y="53515"/>
                      <a:pt x="64146" y="90292"/>
                      <a:pt x="76846" y="85794"/>
                    </a:cubicBezTo>
                    <a:cubicBezTo>
                      <a:pt x="89546" y="81296"/>
                      <a:pt x="72348" y="2450"/>
                      <a:pt x="76846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5" name="フリーフォーム: 図形 1944">
                <a:extLst>
                  <a:ext uri="{FF2B5EF4-FFF2-40B4-BE49-F238E27FC236}">
                    <a16:creationId xmlns:a16="http://schemas.microsoft.com/office/drawing/2014/main" id="{766B4CF7-636A-4644-958E-907F3EC4844A}"/>
                  </a:ext>
                </a:extLst>
              </p:cNvPr>
              <p:cNvSpPr/>
              <p:nvPr/>
            </p:nvSpPr>
            <p:spPr>
              <a:xfrm>
                <a:off x="8866094" y="1504878"/>
                <a:ext cx="138780" cy="343120"/>
              </a:xfrm>
              <a:custGeom>
                <a:avLst/>
                <a:gdLst>
                  <a:gd name="connsiteX0" fmla="*/ 119156 w 138780"/>
                  <a:gd name="connsiteY0" fmla="*/ 72 h 343120"/>
                  <a:gd name="connsiteX1" fmla="*/ 136619 w 138780"/>
                  <a:gd name="connsiteY1" fmla="*/ 81035 h 343120"/>
                  <a:gd name="connsiteX2" fmla="*/ 65181 w 138780"/>
                  <a:gd name="connsiteY2" fmla="*/ 158822 h 343120"/>
                  <a:gd name="connsiteX3" fmla="*/ 117569 w 138780"/>
                  <a:gd name="connsiteY3" fmla="*/ 136597 h 343120"/>
                  <a:gd name="connsiteX4" fmla="*/ 125506 w 138780"/>
                  <a:gd name="connsiteY4" fmla="*/ 171522 h 343120"/>
                  <a:gd name="connsiteX5" fmla="*/ 103281 w 138780"/>
                  <a:gd name="connsiteY5" fmla="*/ 217560 h 343120"/>
                  <a:gd name="connsiteX6" fmla="*/ 22319 w 138780"/>
                  <a:gd name="connsiteY6" fmla="*/ 241372 h 343120"/>
                  <a:gd name="connsiteX7" fmla="*/ 81056 w 138780"/>
                  <a:gd name="connsiteY7" fmla="*/ 250897 h 343120"/>
                  <a:gd name="connsiteX8" fmla="*/ 77881 w 138780"/>
                  <a:gd name="connsiteY8" fmla="*/ 287410 h 343120"/>
                  <a:gd name="connsiteX9" fmla="*/ 94 w 138780"/>
                  <a:gd name="connsiteY9" fmla="*/ 342972 h 343120"/>
                  <a:gd name="connsiteX10" fmla="*/ 62006 w 138780"/>
                  <a:gd name="connsiteY10" fmla="*/ 301697 h 343120"/>
                  <a:gd name="connsiteX11" fmla="*/ 66769 w 138780"/>
                  <a:gd name="connsiteY11" fmla="*/ 241372 h 343120"/>
                  <a:gd name="connsiteX12" fmla="*/ 60419 w 138780"/>
                  <a:gd name="connsiteY12" fmla="*/ 233435 h 343120"/>
                  <a:gd name="connsiteX13" fmla="*/ 122331 w 138780"/>
                  <a:gd name="connsiteY13" fmla="*/ 204860 h 343120"/>
                  <a:gd name="connsiteX14" fmla="*/ 115981 w 138780"/>
                  <a:gd name="connsiteY14" fmla="*/ 138185 h 343120"/>
                  <a:gd name="connsiteX15" fmla="*/ 85819 w 138780"/>
                  <a:gd name="connsiteY15" fmla="*/ 133422 h 343120"/>
                  <a:gd name="connsiteX16" fmla="*/ 108044 w 138780"/>
                  <a:gd name="connsiteY16" fmla="*/ 95322 h 343120"/>
                  <a:gd name="connsiteX17" fmla="*/ 119156 w 138780"/>
                  <a:gd name="connsiteY17" fmla="*/ 72 h 34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8780" h="343120">
                    <a:moveTo>
                      <a:pt x="119156" y="72"/>
                    </a:moveTo>
                    <a:cubicBezTo>
                      <a:pt x="123918" y="-2309"/>
                      <a:pt x="145615" y="54577"/>
                      <a:pt x="136619" y="81035"/>
                    </a:cubicBezTo>
                    <a:cubicBezTo>
                      <a:pt x="127623" y="107493"/>
                      <a:pt x="68356" y="149562"/>
                      <a:pt x="65181" y="158822"/>
                    </a:cubicBezTo>
                    <a:cubicBezTo>
                      <a:pt x="62006" y="168082"/>
                      <a:pt x="107515" y="134480"/>
                      <a:pt x="117569" y="136597"/>
                    </a:cubicBezTo>
                    <a:cubicBezTo>
                      <a:pt x="127623" y="138714"/>
                      <a:pt x="127887" y="158028"/>
                      <a:pt x="125506" y="171522"/>
                    </a:cubicBezTo>
                    <a:cubicBezTo>
                      <a:pt x="123125" y="185016"/>
                      <a:pt x="120479" y="205918"/>
                      <a:pt x="103281" y="217560"/>
                    </a:cubicBezTo>
                    <a:cubicBezTo>
                      <a:pt x="86083" y="229202"/>
                      <a:pt x="26023" y="235816"/>
                      <a:pt x="22319" y="241372"/>
                    </a:cubicBezTo>
                    <a:cubicBezTo>
                      <a:pt x="18615" y="246928"/>
                      <a:pt x="71796" y="243224"/>
                      <a:pt x="81056" y="250897"/>
                    </a:cubicBezTo>
                    <a:cubicBezTo>
                      <a:pt x="90316" y="258570"/>
                      <a:pt x="91375" y="272064"/>
                      <a:pt x="77881" y="287410"/>
                    </a:cubicBezTo>
                    <a:cubicBezTo>
                      <a:pt x="64387" y="302756"/>
                      <a:pt x="2740" y="340591"/>
                      <a:pt x="94" y="342972"/>
                    </a:cubicBezTo>
                    <a:cubicBezTo>
                      <a:pt x="-2552" y="345353"/>
                      <a:pt x="50894" y="318630"/>
                      <a:pt x="62006" y="301697"/>
                    </a:cubicBezTo>
                    <a:cubicBezTo>
                      <a:pt x="73118" y="284764"/>
                      <a:pt x="67033" y="252749"/>
                      <a:pt x="66769" y="241372"/>
                    </a:cubicBezTo>
                    <a:cubicBezTo>
                      <a:pt x="66504" y="229995"/>
                      <a:pt x="51159" y="239520"/>
                      <a:pt x="60419" y="233435"/>
                    </a:cubicBezTo>
                    <a:cubicBezTo>
                      <a:pt x="69679" y="227350"/>
                      <a:pt x="113071" y="220735"/>
                      <a:pt x="122331" y="204860"/>
                    </a:cubicBezTo>
                    <a:cubicBezTo>
                      <a:pt x="131591" y="188985"/>
                      <a:pt x="122066" y="150091"/>
                      <a:pt x="115981" y="138185"/>
                    </a:cubicBezTo>
                    <a:cubicBezTo>
                      <a:pt x="109896" y="126279"/>
                      <a:pt x="87142" y="140566"/>
                      <a:pt x="85819" y="133422"/>
                    </a:cubicBezTo>
                    <a:cubicBezTo>
                      <a:pt x="84496" y="126278"/>
                      <a:pt x="100900" y="113843"/>
                      <a:pt x="108044" y="95322"/>
                    </a:cubicBezTo>
                    <a:cubicBezTo>
                      <a:pt x="115188" y="76801"/>
                      <a:pt x="114394" y="2453"/>
                      <a:pt x="119156" y="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6" name="フリーフォーム: 図形 1945">
                <a:extLst>
                  <a:ext uri="{FF2B5EF4-FFF2-40B4-BE49-F238E27FC236}">
                    <a16:creationId xmlns:a16="http://schemas.microsoft.com/office/drawing/2014/main" id="{0E95F665-0894-4FFF-82A8-5E0EC4C5ACEF}"/>
                  </a:ext>
                </a:extLst>
              </p:cNvPr>
              <p:cNvSpPr/>
              <p:nvPr/>
            </p:nvSpPr>
            <p:spPr>
              <a:xfrm>
                <a:off x="8988335" y="1533490"/>
                <a:ext cx="74748" cy="176483"/>
              </a:xfrm>
              <a:custGeom>
                <a:avLst/>
                <a:gdLst>
                  <a:gd name="connsiteX0" fmla="*/ 54065 w 74748"/>
                  <a:gd name="connsiteY0" fmla="*/ 35 h 176483"/>
                  <a:gd name="connsiteX1" fmla="*/ 57240 w 74748"/>
                  <a:gd name="connsiteY1" fmla="*/ 74648 h 176483"/>
                  <a:gd name="connsiteX2" fmla="*/ 90 w 74748"/>
                  <a:gd name="connsiteY2" fmla="*/ 149260 h 176483"/>
                  <a:gd name="connsiteX3" fmla="*/ 44540 w 74748"/>
                  <a:gd name="connsiteY3" fmla="*/ 101635 h 176483"/>
                  <a:gd name="connsiteX4" fmla="*/ 65178 w 74748"/>
                  <a:gd name="connsiteY4" fmla="*/ 101635 h 176483"/>
                  <a:gd name="connsiteX5" fmla="*/ 74703 w 74748"/>
                  <a:gd name="connsiteY5" fmla="*/ 149260 h 176483"/>
                  <a:gd name="connsiteX6" fmla="*/ 68353 w 74748"/>
                  <a:gd name="connsiteY6" fmla="*/ 174660 h 176483"/>
                  <a:gd name="connsiteX7" fmla="*/ 58828 w 74748"/>
                  <a:gd name="connsiteY7" fmla="*/ 100048 h 176483"/>
                  <a:gd name="connsiteX8" fmla="*/ 6440 w 74748"/>
                  <a:gd name="connsiteY8" fmla="*/ 136560 h 176483"/>
                  <a:gd name="connsiteX9" fmla="*/ 39778 w 74748"/>
                  <a:gd name="connsiteY9" fmla="*/ 84173 h 176483"/>
                  <a:gd name="connsiteX10" fmla="*/ 54065 w 74748"/>
                  <a:gd name="connsiteY10" fmla="*/ 35 h 17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48" h="176483">
                    <a:moveTo>
                      <a:pt x="54065" y="35"/>
                    </a:moveTo>
                    <a:cubicBezTo>
                      <a:pt x="56975" y="-1552"/>
                      <a:pt x="66236" y="49777"/>
                      <a:pt x="57240" y="74648"/>
                    </a:cubicBezTo>
                    <a:cubicBezTo>
                      <a:pt x="48244" y="99519"/>
                      <a:pt x="2207" y="144762"/>
                      <a:pt x="90" y="149260"/>
                    </a:cubicBezTo>
                    <a:cubicBezTo>
                      <a:pt x="-2027" y="153758"/>
                      <a:pt x="33692" y="109572"/>
                      <a:pt x="44540" y="101635"/>
                    </a:cubicBezTo>
                    <a:cubicBezTo>
                      <a:pt x="55388" y="93698"/>
                      <a:pt x="60151" y="93698"/>
                      <a:pt x="65178" y="101635"/>
                    </a:cubicBezTo>
                    <a:cubicBezTo>
                      <a:pt x="70205" y="109572"/>
                      <a:pt x="74174" y="137089"/>
                      <a:pt x="74703" y="149260"/>
                    </a:cubicBezTo>
                    <a:cubicBezTo>
                      <a:pt x="75232" y="161431"/>
                      <a:pt x="70999" y="182862"/>
                      <a:pt x="68353" y="174660"/>
                    </a:cubicBezTo>
                    <a:cubicBezTo>
                      <a:pt x="65707" y="166458"/>
                      <a:pt x="69147" y="106398"/>
                      <a:pt x="58828" y="100048"/>
                    </a:cubicBezTo>
                    <a:cubicBezTo>
                      <a:pt x="48509" y="93698"/>
                      <a:pt x="9615" y="139206"/>
                      <a:pt x="6440" y="136560"/>
                    </a:cubicBezTo>
                    <a:cubicBezTo>
                      <a:pt x="3265" y="133914"/>
                      <a:pt x="32899" y="104281"/>
                      <a:pt x="39778" y="84173"/>
                    </a:cubicBezTo>
                    <a:cubicBezTo>
                      <a:pt x="46657" y="64065"/>
                      <a:pt x="51155" y="1622"/>
                      <a:pt x="54065" y="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7" name="フリーフォーム: 図形 1946">
                <a:extLst>
                  <a:ext uri="{FF2B5EF4-FFF2-40B4-BE49-F238E27FC236}">
                    <a16:creationId xmlns:a16="http://schemas.microsoft.com/office/drawing/2014/main" id="{3FBEB656-CA7E-4B5B-B678-D0F0C312AEED}"/>
                  </a:ext>
                </a:extLst>
              </p:cNvPr>
              <p:cNvSpPr/>
              <p:nvPr/>
            </p:nvSpPr>
            <p:spPr>
              <a:xfrm>
                <a:off x="9045532" y="1554112"/>
                <a:ext cx="95366" cy="152464"/>
              </a:xfrm>
              <a:custGeom>
                <a:avLst/>
                <a:gdLst>
                  <a:gd name="connsiteX0" fmla="*/ 46081 w 95366"/>
                  <a:gd name="connsiteY0" fmla="*/ 51 h 152464"/>
                  <a:gd name="connsiteX1" fmla="*/ 63543 w 95366"/>
                  <a:gd name="connsiteY1" fmla="*/ 73076 h 152464"/>
                  <a:gd name="connsiteX2" fmla="*/ 43 w 95366"/>
                  <a:gd name="connsiteY2" fmla="*/ 120701 h 152464"/>
                  <a:gd name="connsiteX3" fmla="*/ 74656 w 95366"/>
                  <a:gd name="connsiteY3" fmla="*/ 79426 h 152464"/>
                  <a:gd name="connsiteX4" fmla="*/ 95293 w 95366"/>
                  <a:gd name="connsiteY4" fmla="*/ 152451 h 152464"/>
                  <a:gd name="connsiteX5" fmla="*/ 69893 w 95366"/>
                  <a:gd name="connsiteY5" fmla="*/ 85776 h 152464"/>
                  <a:gd name="connsiteX6" fmla="*/ 22268 w 95366"/>
                  <a:gd name="connsiteY6" fmla="*/ 104826 h 152464"/>
                  <a:gd name="connsiteX7" fmla="*/ 49256 w 95366"/>
                  <a:gd name="connsiteY7" fmla="*/ 61963 h 152464"/>
                  <a:gd name="connsiteX8" fmla="*/ 46081 w 95366"/>
                  <a:gd name="connsiteY8" fmla="*/ 51 h 152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366" h="152464">
                    <a:moveTo>
                      <a:pt x="46081" y="51"/>
                    </a:moveTo>
                    <a:cubicBezTo>
                      <a:pt x="48462" y="1903"/>
                      <a:pt x="71216" y="52968"/>
                      <a:pt x="63543" y="73076"/>
                    </a:cubicBezTo>
                    <a:cubicBezTo>
                      <a:pt x="55870" y="93184"/>
                      <a:pt x="-1809" y="119643"/>
                      <a:pt x="43" y="120701"/>
                    </a:cubicBezTo>
                    <a:cubicBezTo>
                      <a:pt x="1895" y="121759"/>
                      <a:pt x="58781" y="74134"/>
                      <a:pt x="74656" y="79426"/>
                    </a:cubicBezTo>
                    <a:cubicBezTo>
                      <a:pt x="90531" y="84718"/>
                      <a:pt x="96087" y="151393"/>
                      <a:pt x="95293" y="152451"/>
                    </a:cubicBezTo>
                    <a:cubicBezTo>
                      <a:pt x="94499" y="153509"/>
                      <a:pt x="82064" y="93713"/>
                      <a:pt x="69893" y="85776"/>
                    </a:cubicBezTo>
                    <a:cubicBezTo>
                      <a:pt x="57722" y="77839"/>
                      <a:pt x="25707" y="108795"/>
                      <a:pt x="22268" y="104826"/>
                    </a:cubicBezTo>
                    <a:cubicBezTo>
                      <a:pt x="18829" y="100857"/>
                      <a:pt x="44493" y="77044"/>
                      <a:pt x="49256" y="61963"/>
                    </a:cubicBezTo>
                    <a:cubicBezTo>
                      <a:pt x="54019" y="46882"/>
                      <a:pt x="43700" y="-1801"/>
                      <a:pt x="46081" y="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8" name="フリーフォーム: 図形 1947">
                <a:extLst>
                  <a:ext uri="{FF2B5EF4-FFF2-40B4-BE49-F238E27FC236}">
                    <a16:creationId xmlns:a16="http://schemas.microsoft.com/office/drawing/2014/main" id="{D433FEF8-5D85-4F73-8995-F2814C8EBC8B}"/>
                  </a:ext>
                </a:extLst>
              </p:cNvPr>
              <p:cNvSpPr/>
              <p:nvPr/>
            </p:nvSpPr>
            <p:spPr>
              <a:xfrm>
                <a:off x="9126398" y="1575450"/>
                <a:ext cx="44761" cy="101362"/>
              </a:xfrm>
              <a:custGeom>
                <a:avLst/>
                <a:gdLst>
                  <a:gd name="connsiteX0" fmla="*/ 16015 w 44761"/>
                  <a:gd name="connsiteY0" fmla="*/ 938 h 101362"/>
                  <a:gd name="connsiteX1" fmla="*/ 44590 w 44761"/>
                  <a:gd name="connsiteY1" fmla="*/ 45388 h 101362"/>
                  <a:gd name="connsiteX2" fmla="*/ 140 w 44761"/>
                  <a:gd name="connsiteY2" fmla="*/ 97775 h 101362"/>
                  <a:gd name="connsiteX3" fmla="*/ 30302 w 44761"/>
                  <a:gd name="connsiteY3" fmla="*/ 88250 h 101362"/>
                  <a:gd name="connsiteX4" fmla="*/ 16015 w 44761"/>
                  <a:gd name="connsiteY4" fmla="*/ 938 h 101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1" h="101362">
                    <a:moveTo>
                      <a:pt x="16015" y="938"/>
                    </a:moveTo>
                    <a:cubicBezTo>
                      <a:pt x="18396" y="-6206"/>
                      <a:pt x="47236" y="29249"/>
                      <a:pt x="44590" y="45388"/>
                    </a:cubicBezTo>
                    <a:cubicBezTo>
                      <a:pt x="41944" y="61527"/>
                      <a:pt x="2521" y="90631"/>
                      <a:pt x="140" y="97775"/>
                    </a:cubicBezTo>
                    <a:cubicBezTo>
                      <a:pt x="-2241" y="104919"/>
                      <a:pt x="26333" y="101214"/>
                      <a:pt x="30302" y="88250"/>
                    </a:cubicBezTo>
                    <a:cubicBezTo>
                      <a:pt x="34271" y="75286"/>
                      <a:pt x="13634" y="8082"/>
                      <a:pt x="16015" y="9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9" name="フリーフォーム: 図形 1948">
                <a:extLst>
                  <a:ext uri="{FF2B5EF4-FFF2-40B4-BE49-F238E27FC236}">
                    <a16:creationId xmlns:a16="http://schemas.microsoft.com/office/drawing/2014/main" id="{F69698FA-1768-427B-B7E8-73DAD47B21FE}"/>
                  </a:ext>
                </a:extLst>
              </p:cNvPr>
              <p:cNvSpPr/>
              <p:nvPr/>
            </p:nvSpPr>
            <p:spPr>
              <a:xfrm>
                <a:off x="9177256" y="1604942"/>
                <a:ext cx="28694" cy="103234"/>
              </a:xfrm>
              <a:custGeom>
                <a:avLst/>
                <a:gdLst>
                  <a:gd name="connsiteX0" fmla="*/ 82 w 28694"/>
                  <a:gd name="connsiteY0" fmla="*/ 21 h 103234"/>
                  <a:gd name="connsiteX1" fmla="*/ 28657 w 28694"/>
                  <a:gd name="connsiteY1" fmla="*/ 53996 h 103234"/>
                  <a:gd name="connsiteX2" fmla="*/ 6432 w 28694"/>
                  <a:gd name="connsiteY2" fmla="*/ 103208 h 103234"/>
                  <a:gd name="connsiteX3" fmla="*/ 19132 w 28694"/>
                  <a:gd name="connsiteY3" fmla="*/ 60346 h 103234"/>
                  <a:gd name="connsiteX4" fmla="*/ 82 w 28694"/>
                  <a:gd name="connsiteY4" fmla="*/ 21 h 10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94" h="103234">
                    <a:moveTo>
                      <a:pt x="82" y="21"/>
                    </a:moveTo>
                    <a:cubicBezTo>
                      <a:pt x="1670" y="-1037"/>
                      <a:pt x="27599" y="36798"/>
                      <a:pt x="28657" y="53996"/>
                    </a:cubicBezTo>
                    <a:cubicBezTo>
                      <a:pt x="29715" y="71194"/>
                      <a:pt x="8020" y="102150"/>
                      <a:pt x="6432" y="103208"/>
                    </a:cubicBezTo>
                    <a:cubicBezTo>
                      <a:pt x="4844" y="104266"/>
                      <a:pt x="17809" y="73840"/>
                      <a:pt x="19132" y="60346"/>
                    </a:cubicBezTo>
                    <a:cubicBezTo>
                      <a:pt x="20455" y="46852"/>
                      <a:pt x="-1506" y="1079"/>
                      <a:pt x="82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0" name="フリーフォーム: 図形 1949">
                <a:extLst>
                  <a:ext uri="{FF2B5EF4-FFF2-40B4-BE49-F238E27FC236}">
                    <a16:creationId xmlns:a16="http://schemas.microsoft.com/office/drawing/2014/main" id="{2EFFAD3C-51E9-45FF-9E12-7FB301DA4BA4}"/>
                  </a:ext>
                </a:extLst>
              </p:cNvPr>
              <p:cNvSpPr/>
              <p:nvPr/>
            </p:nvSpPr>
            <p:spPr>
              <a:xfrm>
                <a:off x="8916707" y="1690628"/>
                <a:ext cx="295560" cy="128872"/>
              </a:xfrm>
              <a:custGeom>
                <a:avLst/>
                <a:gdLst>
                  <a:gd name="connsiteX0" fmla="*/ 281 w 295560"/>
                  <a:gd name="connsiteY0" fmla="*/ 128647 h 128872"/>
                  <a:gd name="connsiteX1" fmla="*/ 95531 w 295560"/>
                  <a:gd name="connsiteY1" fmla="*/ 36572 h 128872"/>
                  <a:gd name="connsiteX2" fmla="*/ 220943 w 295560"/>
                  <a:gd name="connsiteY2" fmla="*/ 28635 h 128872"/>
                  <a:gd name="connsiteX3" fmla="*/ 295556 w 295560"/>
                  <a:gd name="connsiteY3" fmla="*/ 15935 h 128872"/>
                  <a:gd name="connsiteX4" fmla="*/ 217768 w 295560"/>
                  <a:gd name="connsiteY4" fmla="*/ 7997 h 128872"/>
                  <a:gd name="connsiteX5" fmla="*/ 125693 w 295560"/>
                  <a:gd name="connsiteY5" fmla="*/ 6410 h 128872"/>
                  <a:gd name="connsiteX6" fmla="*/ 281 w 295560"/>
                  <a:gd name="connsiteY6" fmla="*/ 128647 h 128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560" h="128872">
                    <a:moveTo>
                      <a:pt x="281" y="128647"/>
                    </a:moveTo>
                    <a:cubicBezTo>
                      <a:pt x="-4746" y="133674"/>
                      <a:pt x="58754" y="53241"/>
                      <a:pt x="95531" y="36572"/>
                    </a:cubicBezTo>
                    <a:cubicBezTo>
                      <a:pt x="132308" y="19903"/>
                      <a:pt x="187605" y="32075"/>
                      <a:pt x="220943" y="28635"/>
                    </a:cubicBezTo>
                    <a:cubicBezTo>
                      <a:pt x="254281" y="25195"/>
                      <a:pt x="296085" y="19375"/>
                      <a:pt x="295556" y="15935"/>
                    </a:cubicBezTo>
                    <a:cubicBezTo>
                      <a:pt x="295027" y="12495"/>
                      <a:pt x="246078" y="9584"/>
                      <a:pt x="217768" y="7997"/>
                    </a:cubicBezTo>
                    <a:cubicBezTo>
                      <a:pt x="189458" y="6410"/>
                      <a:pt x="159030" y="-8142"/>
                      <a:pt x="125693" y="6410"/>
                    </a:cubicBezTo>
                    <a:cubicBezTo>
                      <a:pt x="92356" y="20962"/>
                      <a:pt x="5308" y="123620"/>
                      <a:pt x="281" y="1286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1" name="フリーフォーム: 図形 1950">
                <a:extLst>
                  <a:ext uri="{FF2B5EF4-FFF2-40B4-BE49-F238E27FC236}">
                    <a16:creationId xmlns:a16="http://schemas.microsoft.com/office/drawing/2014/main" id="{CF336E5C-0B95-4DC6-BFEA-D16BBEBAEF2D}"/>
                  </a:ext>
                </a:extLst>
              </p:cNvPr>
              <p:cNvSpPr/>
              <p:nvPr/>
            </p:nvSpPr>
            <p:spPr>
              <a:xfrm>
                <a:off x="8951831" y="1720589"/>
                <a:ext cx="272481" cy="98783"/>
              </a:xfrm>
              <a:custGeom>
                <a:avLst/>
                <a:gdLst>
                  <a:gd name="connsiteX0" fmla="*/ 1669 w 272481"/>
                  <a:gd name="connsiteY0" fmla="*/ 98686 h 98783"/>
                  <a:gd name="connsiteX1" fmla="*/ 109619 w 272481"/>
                  <a:gd name="connsiteY1" fmla="*/ 33599 h 98783"/>
                  <a:gd name="connsiteX2" fmla="*/ 269957 w 272481"/>
                  <a:gd name="connsiteY2" fmla="*/ 5024 h 98783"/>
                  <a:gd name="connsiteX3" fmla="*/ 204869 w 272481"/>
                  <a:gd name="connsiteY3" fmla="*/ 261 h 98783"/>
                  <a:gd name="connsiteX4" fmla="*/ 165182 w 272481"/>
                  <a:gd name="connsiteY4" fmla="*/ 8199 h 98783"/>
                  <a:gd name="connsiteX5" fmla="*/ 50882 w 272481"/>
                  <a:gd name="connsiteY5" fmla="*/ 47886 h 98783"/>
                  <a:gd name="connsiteX6" fmla="*/ 1669 w 272481"/>
                  <a:gd name="connsiteY6" fmla="*/ 98686 h 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481" h="98783">
                    <a:moveTo>
                      <a:pt x="1669" y="98686"/>
                    </a:moveTo>
                    <a:cubicBezTo>
                      <a:pt x="11458" y="96305"/>
                      <a:pt x="64904" y="49209"/>
                      <a:pt x="109619" y="33599"/>
                    </a:cubicBezTo>
                    <a:cubicBezTo>
                      <a:pt x="154334" y="17989"/>
                      <a:pt x="254082" y="10580"/>
                      <a:pt x="269957" y="5024"/>
                    </a:cubicBezTo>
                    <a:cubicBezTo>
                      <a:pt x="285832" y="-532"/>
                      <a:pt x="222331" y="-268"/>
                      <a:pt x="204869" y="261"/>
                    </a:cubicBezTo>
                    <a:cubicBezTo>
                      <a:pt x="187407" y="790"/>
                      <a:pt x="190847" y="261"/>
                      <a:pt x="165182" y="8199"/>
                    </a:cubicBezTo>
                    <a:cubicBezTo>
                      <a:pt x="139518" y="16136"/>
                      <a:pt x="74430" y="36773"/>
                      <a:pt x="50882" y="47886"/>
                    </a:cubicBezTo>
                    <a:cubicBezTo>
                      <a:pt x="27334" y="58998"/>
                      <a:pt x="-8120" y="101067"/>
                      <a:pt x="1669" y="986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2" name="フリーフォーム: 図形 1951">
                <a:extLst>
                  <a:ext uri="{FF2B5EF4-FFF2-40B4-BE49-F238E27FC236}">
                    <a16:creationId xmlns:a16="http://schemas.microsoft.com/office/drawing/2014/main" id="{A2E4B750-D0B7-42F6-B885-B0E5C3C9878B}"/>
                  </a:ext>
                </a:extLst>
              </p:cNvPr>
              <p:cNvSpPr/>
              <p:nvPr/>
            </p:nvSpPr>
            <p:spPr>
              <a:xfrm>
                <a:off x="8880316" y="1802909"/>
                <a:ext cx="615294" cy="81465"/>
              </a:xfrm>
              <a:custGeom>
                <a:avLst/>
                <a:gdLst>
                  <a:gd name="connsiteX0" fmla="*/ 159 w 615294"/>
                  <a:gd name="connsiteY0" fmla="*/ 60816 h 81465"/>
                  <a:gd name="connsiteX1" fmla="*/ 116047 w 615294"/>
                  <a:gd name="connsiteY1" fmla="*/ 491 h 81465"/>
                  <a:gd name="connsiteX2" fmla="*/ 233522 w 615294"/>
                  <a:gd name="connsiteY2" fmla="*/ 30654 h 81465"/>
                  <a:gd name="connsiteX3" fmla="*/ 389097 w 615294"/>
                  <a:gd name="connsiteY3" fmla="*/ 68754 h 81465"/>
                  <a:gd name="connsiteX4" fmla="*/ 466884 w 615294"/>
                  <a:gd name="connsiteY4" fmla="*/ 81454 h 81465"/>
                  <a:gd name="connsiteX5" fmla="*/ 614522 w 615294"/>
                  <a:gd name="connsiteY5" fmla="*/ 67166 h 81465"/>
                  <a:gd name="connsiteX6" fmla="*/ 517684 w 615294"/>
                  <a:gd name="connsiteY6" fmla="*/ 78279 h 81465"/>
                  <a:gd name="connsiteX7" fmla="*/ 360522 w 615294"/>
                  <a:gd name="connsiteY7" fmla="*/ 67166 h 81465"/>
                  <a:gd name="connsiteX8" fmla="*/ 141447 w 615294"/>
                  <a:gd name="connsiteY8" fmla="*/ 11604 h 81465"/>
                  <a:gd name="connsiteX9" fmla="*/ 159 w 615294"/>
                  <a:gd name="connsiteY9" fmla="*/ 60816 h 8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5294" h="81465">
                    <a:moveTo>
                      <a:pt x="159" y="60816"/>
                    </a:moveTo>
                    <a:cubicBezTo>
                      <a:pt x="-4074" y="58964"/>
                      <a:pt x="77153" y="5518"/>
                      <a:pt x="116047" y="491"/>
                    </a:cubicBezTo>
                    <a:cubicBezTo>
                      <a:pt x="154941" y="-4536"/>
                      <a:pt x="233522" y="30654"/>
                      <a:pt x="233522" y="30654"/>
                    </a:cubicBezTo>
                    <a:lnTo>
                      <a:pt x="389097" y="68754"/>
                    </a:lnTo>
                    <a:cubicBezTo>
                      <a:pt x="427991" y="77221"/>
                      <a:pt x="429313" y="81719"/>
                      <a:pt x="466884" y="81454"/>
                    </a:cubicBezTo>
                    <a:cubicBezTo>
                      <a:pt x="504455" y="81189"/>
                      <a:pt x="606055" y="67695"/>
                      <a:pt x="614522" y="67166"/>
                    </a:cubicBezTo>
                    <a:cubicBezTo>
                      <a:pt x="622989" y="66637"/>
                      <a:pt x="560017" y="78279"/>
                      <a:pt x="517684" y="78279"/>
                    </a:cubicBezTo>
                    <a:cubicBezTo>
                      <a:pt x="475351" y="78279"/>
                      <a:pt x="423228" y="78278"/>
                      <a:pt x="360522" y="67166"/>
                    </a:cubicBezTo>
                    <a:cubicBezTo>
                      <a:pt x="297816" y="56054"/>
                      <a:pt x="198333" y="17160"/>
                      <a:pt x="141447" y="11604"/>
                    </a:cubicBezTo>
                    <a:cubicBezTo>
                      <a:pt x="84561" y="6048"/>
                      <a:pt x="4392" y="62668"/>
                      <a:pt x="159" y="608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3" name="フリーフォーム: 図形 1952">
                <a:extLst>
                  <a:ext uri="{FF2B5EF4-FFF2-40B4-BE49-F238E27FC236}">
                    <a16:creationId xmlns:a16="http://schemas.microsoft.com/office/drawing/2014/main" id="{1C673CF6-FCBE-43E6-B936-E7B49340132D}"/>
                  </a:ext>
                </a:extLst>
              </p:cNvPr>
              <p:cNvSpPr/>
              <p:nvPr/>
            </p:nvSpPr>
            <p:spPr>
              <a:xfrm>
                <a:off x="8924576" y="1827883"/>
                <a:ext cx="551420" cy="93225"/>
              </a:xfrm>
              <a:custGeom>
                <a:avLst/>
                <a:gdLst>
                  <a:gd name="connsiteX0" fmla="*/ 349 w 551420"/>
                  <a:gd name="connsiteY0" fmla="*/ 92992 h 93225"/>
                  <a:gd name="connsiteX1" fmla="*/ 73374 w 551420"/>
                  <a:gd name="connsiteY1" fmla="*/ 27905 h 93225"/>
                  <a:gd name="connsiteX2" fmla="*/ 197199 w 551420"/>
                  <a:gd name="connsiteY2" fmla="*/ 46955 h 93225"/>
                  <a:gd name="connsiteX3" fmla="*/ 340074 w 551420"/>
                  <a:gd name="connsiteY3" fmla="*/ 80292 h 93225"/>
                  <a:gd name="connsiteX4" fmla="*/ 459137 w 551420"/>
                  <a:gd name="connsiteY4" fmla="*/ 86642 h 93225"/>
                  <a:gd name="connsiteX5" fmla="*/ 551212 w 551420"/>
                  <a:gd name="connsiteY5" fmla="*/ 37430 h 93225"/>
                  <a:gd name="connsiteX6" fmla="*/ 433737 w 551420"/>
                  <a:gd name="connsiteY6" fmla="*/ 64417 h 93225"/>
                  <a:gd name="connsiteX7" fmla="*/ 244824 w 551420"/>
                  <a:gd name="connsiteY7" fmla="*/ 35842 h 93225"/>
                  <a:gd name="connsiteX8" fmla="*/ 101949 w 551420"/>
                  <a:gd name="connsiteY8" fmla="*/ 917 h 93225"/>
                  <a:gd name="connsiteX9" fmla="*/ 349 w 551420"/>
                  <a:gd name="connsiteY9" fmla="*/ 92992 h 9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1420" h="93225">
                    <a:moveTo>
                      <a:pt x="349" y="92992"/>
                    </a:moveTo>
                    <a:cubicBezTo>
                      <a:pt x="-4414" y="97490"/>
                      <a:pt x="40566" y="35578"/>
                      <a:pt x="73374" y="27905"/>
                    </a:cubicBezTo>
                    <a:cubicBezTo>
                      <a:pt x="106182" y="20232"/>
                      <a:pt x="152749" y="38224"/>
                      <a:pt x="197199" y="46955"/>
                    </a:cubicBezTo>
                    <a:cubicBezTo>
                      <a:pt x="241649" y="55686"/>
                      <a:pt x="296418" y="73677"/>
                      <a:pt x="340074" y="80292"/>
                    </a:cubicBezTo>
                    <a:cubicBezTo>
                      <a:pt x="383730" y="86906"/>
                      <a:pt x="423947" y="93786"/>
                      <a:pt x="459137" y="86642"/>
                    </a:cubicBezTo>
                    <a:cubicBezTo>
                      <a:pt x="494327" y="79498"/>
                      <a:pt x="555445" y="41134"/>
                      <a:pt x="551212" y="37430"/>
                    </a:cubicBezTo>
                    <a:cubicBezTo>
                      <a:pt x="546979" y="33726"/>
                      <a:pt x="484802" y="64682"/>
                      <a:pt x="433737" y="64417"/>
                    </a:cubicBezTo>
                    <a:cubicBezTo>
                      <a:pt x="382672" y="64152"/>
                      <a:pt x="300122" y="46425"/>
                      <a:pt x="244824" y="35842"/>
                    </a:cubicBezTo>
                    <a:cubicBezTo>
                      <a:pt x="189526" y="25259"/>
                      <a:pt x="141372" y="-5698"/>
                      <a:pt x="101949" y="917"/>
                    </a:cubicBezTo>
                    <a:cubicBezTo>
                      <a:pt x="62526" y="7532"/>
                      <a:pt x="5112" y="88494"/>
                      <a:pt x="349" y="92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4" name="フリーフォーム: 図形 1953">
                <a:extLst>
                  <a:ext uri="{FF2B5EF4-FFF2-40B4-BE49-F238E27FC236}">
                    <a16:creationId xmlns:a16="http://schemas.microsoft.com/office/drawing/2014/main" id="{C14D438B-1ED3-4C04-A7F9-39E7A28C7B90}"/>
                  </a:ext>
                </a:extLst>
              </p:cNvPr>
              <p:cNvSpPr/>
              <p:nvPr/>
            </p:nvSpPr>
            <p:spPr>
              <a:xfrm>
                <a:off x="8873713" y="1876377"/>
                <a:ext cx="471176" cy="167234"/>
              </a:xfrm>
              <a:custGeom>
                <a:avLst/>
                <a:gdLst>
                  <a:gd name="connsiteX0" fmla="*/ 3587 w 471176"/>
                  <a:gd name="connsiteY0" fmla="*/ 48 h 167234"/>
                  <a:gd name="connsiteX1" fmla="*/ 13112 w 471176"/>
                  <a:gd name="connsiteY1" fmla="*/ 76248 h 167234"/>
                  <a:gd name="connsiteX2" fmla="*/ 105187 w 471176"/>
                  <a:gd name="connsiteY2" fmla="*/ 158798 h 167234"/>
                  <a:gd name="connsiteX3" fmla="*/ 198850 w 471176"/>
                  <a:gd name="connsiteY3" fmla="*/ 160386 h 167234"/>
                  <a:gd name="connsiteX4" fmla="*/ 297275 w 471176"/>
                  <a:gd name="connsiteY4" fmla="*/ 122286 h 167234"/>
                  <a:gd name="connsiteX5" fmla="*/ 409987 w 471176"/>
                  <a:gd name="connsiteY5" fmla="*/ 101648 h 167234"/>
                  <a:gd name="connsiteX6" fmla="*/ 470312 w 471176"/>
                  <a:gd name="connsiteY6" fmla="*/ 104823 h 167234"/>
                  <a:gd name="connsiteX7" fmla="*/ 367125 w 471176"/>
                  <a:gd name="connsiteY7" fmla="*/ 103236 h 167234"/>
                  <a:gd name="connsiteX8" fmla="*/ 130587 w 471176"/>
                  <a:gd name="connsiteY8" fmla="*/ 139748 h 167234"/>
                  <a:gd name="connsiteX9" fmla="*/ 41687 w 471176"/>
                  <a:gd name="connsiteY9" fmla="*/ 87361 h 167234"/>
                  <a:gd name="connsiteX10" fmla="*/ 3587 w 471176"/>
                  <a:gd name="connsiteY10" fmla="*/ 48 h 16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1176" h="167234">
                    <a:moveTo>
                      <a:pt x="3587" y="48"/>
                    </a:moveTo>
                    <a:cubicBezTo>
                      <a:pt x="-1175" y="-1804"/>
                      <a:pt x="-3821" y="49790"/>
                      <a:pt x="13112" y="76248"/>
                    </a:cubicBezTo>
                    <a:cubicBezTo>
                      <a:pt x="30045" y="102706"/>
                      <a:pt x="74231" y="144775"/>
                      <a:pt x="105187" y="158798"/>
                    </a:cubicBezTo>
                    <a:cubicBezTo>
                      <a:pt x="136143" y="172821"/>
                      <a:pt x="166835" y="166471"/>
                      <a:pt x="198850" y="160386"/>
                    </a:cubicBezTo>
                    <a:cubicBezTo>
                      <a:pt x="230865" y="154301"/>
                      <a:pt x="262086" y="132076"/>
                      <a:pt x="297275" y="122286"/>
                    </a:cubicBezTo>
                    <a:cubicBezTo>
                      <a:pt x="332465" y="112496"/>
                      <a:pt x="381148" y="104558"/>
                      <a:pt x="409987" y="101648"/>
                    </a:cubicBezTo>
                    <a:cubicBezTo>
                      <a:pt x="438826" y="98738"/>
                      <a:pt x="477456" y="104558"/>
                      <a:pt x="470312" y="104823"/>
                    </a:cubicBezTo>
                    <a:cubicBezTo>
                      <a:pt x="463168" y="105088"/>
                      <a:pt x="423746" y="97415"/>
                      <a:pt x="367125" y="103236"/>
                    </a:cubicBezTo>
                    <a:cubicBezTo>
                      <a:pt x="310504" y="109057"/>
                      <a:pt x="184826" y="142394"/>
                      <a:pt x="130587" y="139748"/>
                    </a:cubicBezTo>
                    <a:cubicBezTo>
                      <a:pt x="76348" y="137102"/>
                      <a:pt x="62325" y="109057"/>
                      <a:pt x="41687" y="87361"/>
                    </a:cubicBezTo>
                    <a:cubicBezTo>
                      <a:pt x="21050" y="65665"/>
                      <a:pt x="8349" y="1900"/>
                      <a:pt x="3587" y="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5" name="フリーフォーム: 図形 1954">
                <a:extLst>
                  <a:ext uri="{FF2B5EF4-FFF2-40B4-BE49-F238E27FC236}">
                    <a16:creationId xmlns:a16="http://schemas.microsoft.com/office/drawing/2014/main" id="{49F47E52-8FDB-454D-A94D-8BB42FCCA002}"/>
                  </a:ext>
                </a:extLst>
              </p:cNvPr>
              <p:cNvSpPr/>
              <p:nvPr/>
            </p:nvSpPr>
            <p:spPr>
              <a:xfrm>
                <a:off x="8905814" y="1846252"/>
                <a:ext cx="414613" cy="131785"/>
              </a:xfrm>
              <a:custGeom>
                <a:avLst/>
                <a:gdLst>
                  <a:gd name="connsiteX0" fmla="*/ 87374 w 414613"/>
                  <a:gd name="connsiteY0" fmla="*/ 11 h 131785"/>
                  <a:gd name="connsiteX1" fmla="*/ 14349 w 414613"/>
                  <a:gd name="connsiteY1" fmla="*/ 58748 h 131785"/>
                  <a:gd name="connsiteX2" fmla="*/ 55624 w 414613"/>
                  <a:gd name="connsiteY2" fmla="*/ 115898 h 131785"/>
                  <a:gd name="connsiteX3" fmla="*/ 168336 w 414613"/>
                  <a:gd name="connsiteY3" fmla="*/ 131773 h 131785"/>
                  <a:gd name="connsiteX4" fmla="*/ 412811 w 414613"/>
                  <a:gd name="connsiteY4" fmla="*/ 114311 h 131785"/>
                  <a:gd name="connsiteX5" fmla="*/ 268349 w 414613"/>
                  <a:gd name="connsiteY5" fmla="*/ 122248 h 131785"/>
                  <a:gd name="connsiteX6" fmla="*/ 63561 w 414613"/>
                  <a:gd name="connsiteY6" fmla="*/ 123836 h 131785"/>
                  <a:gd name="connsiteX7" fmla="*/ 61 w 414613"/>
                  <a:gd name="connsiteY7" fmla="*/ 63511 h 131785"/>
                  <a:gd name="connsiteX8" fmla="*/ 87374 w 414613"/>
                  <a:gd name="connsiteY8" fmla="*/ 11 h 13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4613" h="131785">
                    <a:moveTo>
                      <a:pt x="87374" y="11"/>
                    </a:moveTo>
                    <a:cubicBezTo>
                      <a:pt x="89755" y="-783"/>
                      <a:pt x="19641" y="39434"/>
                      <a:pt x="14349" y="58748"/>
                    </a:cubicBezTo>
                    <a:cubicBezTo>
                      <a:pt x="9057" y="78062"/>
                      <a:pt x="29960" y="103727"/>
                      <a:pt x="55624" y="115898"/>
                    </a:cubicBezTo>
                    <a:cubicBezTo>
                      <a:pt x="81288" y="128069"/>
                      <a:pt x="108805" y="132037"/>
                      <a:pt x="168336" y="131773"/>
                    </a:cubicBezTo>
                    <a:cubicBezTo>
                      <a:pt x="227867" y="131509"/>
                      <a:pt x="396142" y="115898"/>
                      <a:pt x="412811" y="114311"/>
                    </a:cubicBezTo>
                    <a:cubicBezTo>
                      <a:pt x="429480" y="112724"/>
                      <a:pt x="326557" y="120660"/>
                      <a:pt x="268349" y="122248"/>
                    </a:cubicBezTo>
                    <a:cubicBezTo>
                      <a:pt x="210141" y="123836"/>
                      <a:pt x="108276" y="133625"/>
                      <a:pt x="63561" y="123836"/>
                    </a:cubicBezTo>
                    <a:cubicBezTo>
                      <a:pt x="18846" y="114047"/>
                      <a:pt x="-1262" y="79915"/>
                      <a:pt x="61" y="63511"/>
                    </a:cubicBezTo>
                    <a:cubicBezTo>
                      <a:pt x="1384" y="47107"/>
                      <a:pt x="84993" y="805"/>
                      <a:pt x="87374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6" name="フリーフォーム: 図形 1955">
                <a:extLst>
                  <a:ext uri="{FF2B5EF4-FFF2-40B4-BE49-F238E27FC236}">
                    <a16:creationId xmlns:a16="http://schemas.microsoft.com/office/drawing/2014/main" id="{8043DEFC-4356-404C-A115-3E36C38E5453}"/>
                  </a:ext>
                </a:extLst>
              </p:cNvPr>
              <p:cNvSpPr/>
              <p:nvPr/>
            </p:nvSpPr>
            <p:spPr>
              <a:xfrm>
                <a:off x="8943516" y="1997069"/>
                <a:ext cx="318328" cy="172563"/>
              </a:xfrm>
              <a:custGeom>
                <a:avLst/>
                <a:gdLst>
                  <a:gd name="connsiteX0" fmla="*/ 459 w 318328"/>
                  <a:gd name="connsiteY0" fmla="*/ 6 h 172563"/>
                  <a:gd name="connsiteX1" fmla="*/ 21097 w 318328"/>
                  <a:gd name="connsiteY1" fmla="*/ 88906 h 172563"/>
                  <a:gd name="connsiteX2" fmla="*/ 73484 w 318328"/>
                  <a:gd name="connsiteY2" fmla="*/ 133356 h 172563"/>
                  <a:gd name="connsiteX3" fmla="*/ 316372 w 318328"/>
                  <a:gd name="connsiteY3" fmla="*/ 166694 h 172563"/>
                  <a:gd name="connsiteX4" fmla="*/ 183022 w 318328"/>
                  <a:gd name="connsiteY4" fmla="*/ 169869 h 172563"/>
                  <a:gd name="connsiteX5" fmla="*/ 94122 w 318328"/>
                  <a:gd name="connsiteY5" fmla="*/ 138119 h 172563"/>
                  <a:gd name="connsiteX6" fmla="*/ 38559 w 318328"/>
                  <a:gd name="connsiteY6" fmla="*/ 93669 h 172563"/>
                  <a:gd name="connsiteX7" fmla="*/ 459 w 318328"/>
                  <a:gd name="connsiteY7" fmla="*/ 6 h 172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8328" h="172563">
                    <a:moveTo>
                      <a:pt x="459" y="6"/>
                    </a:moveTo>
                    <a:cubicBezTo>
                      <a:pt x="-2451" y="-788"/>
                      <a:pt x="8926" y="66681"/>
                      <a:pt x="21097" y="88906"/>
                    </a:cubicBezTo>
                    <a:cubicBezTo>
                      <a:pt x="33268" y="111131"/>
                      <a:pt x="24272" y="120391"/>
                      <a:pt x="73484" y="133356"/>
                    </a:cubicBezTo>
                    <a:cubicBezTo>
                      <a:pt x="122697" y="146321"/>
                      <a:pt x="298116" y="160609"/>
                      <a:pt x="316372" y="166694"/>
                    </a:cubicBezTo>
                    <a:cubicBezTo>
                      <a:pt x="334628" y="172779"/>
                      <a:pt x="220064" y="174631"/>
                      <a:pt x="183022" y="169869"/>
                    </a:cubicBezTo>
                    <a:cubicBezTo>
                      <a:pt x="145980" y="165107"/>
                      <a:pt x="118199" y="150819"/>
                      <a:pt x="94122" y="138119"/>
                    </a:cubicBezTo>
                    <a:cubicBezTo>
                      <a:pt x="70045" y="125419"/>
                      <a:pt x="53905" y="110338"/>
                      <a:pt x="38559" y="93669"/>
                    </a:cubicBezTo>
                    <a:cubicBezTo>
                      <a:pt x="23213" y="77000"/>
                      <a:pt x="3369" y="800"/>
                      <a:pt x="459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7" name="フリーフォーム: 図形 1956">
                <a:extLst>
                  <a:ext uri="{FF2B5EF4-FFF2-40B4-BE49-F238E27FC236}">
                    <a16:creationId xmlns:a16="http://schemas.microsoft.com/office/drawing/2014/main" id="{DAEDBE2F-74EB-4EF4-96A7-155BF74D29F3}"/>
                  </a:ext>
                </a:extLst>
              </p:cNvPr>
              <p:cNvSpPr/>
              <p:nvPr/>
            </p:nvSpPr>
            <p:spPr>
              <a:xfrm>
                <a:off x="8985166" y="2030350"/>
                <a:ext cx="271520" cy="120415"/>
              </a:xfrm>
              <a:custGeom>
                <a:avLst/>
                <a:gdLst>
                  <a:gd name="connsiteX0" fmla="*/ 4847 w 271520"/>
                  <a:gd name="connsiteY0" fmla="*/ 63 h 120415"/>
                  <a:gd name="connsiteX1" fmla="*/ 30247 w 271520"/>
                  <a:gd name="connsiteY1" fmla="*/ 57213 h 120415"/>
                  <a:gd name="connsiteX2" fmla="*/ 268372 w 271520"/>
                  <a:gd name="connsiteY2" fmla="*/ 117538 h 120415"/>
                  <a:gd name="connsiteX3" fmla="*/ 158834 w 271520"/>
                  <a:gd name="connsiteY3" fmla="*/ 106425 h 120415"/>
                  <a:gd name="connsiteX4" fmla="*/ 44534 w 271520"/>
                  <a:gd name="connsiteY4" fmla="*/ 68325 h 120415"/>
                  <a:gd name="connsiteX5" fmla="*/ 4847 w 271520"/>
                  <a:gd name="connsiteY5" fmla="*/ 63 h 120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520" h="120415">
                    <a:moveTo>
                      <a:pt x="4847" y="63"/>
                    </a:moveTo>
                    <a:cubicBezTo>
                      <a:pt x="2466" y="-1789"/>
                      <a:pt x="-13674" y="37634"/>
                      <a:pt x="30247" y="57213"/>
                    </a:cubicBezTo>
                    <a:cubicBezTo>
                      <a:pt x="74168" y="76792"/>
                      <a:pt x="246941" y="109336"/>
                      <a:pt x="268372" y="117538"/>
                    </a:cubicBezTo>
                    <a:cubicBezTo>
                      <a:pt x="289803" y="125740"/>
                      <a:pt x="196140" y="114627"/>
                      <a:pt x="158834" y="106425"/>
                    </a:cubicBezTo>
                    <a:cubicBezTo>
                      <a:pt x="121528" y="98223"/>
                      <a:pt x="69405" y="83406"/>
                      <a:pt x="44534" y="68325"/>
                    </a:cubicBezTo>
                    <a:cubicBezTo>
                      <a:pt x="19663" y="53244"/>
                      <a:pt x="7228" y="1915"/>
                      <a:pt x="4847" y="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8" name="フリーフォーム: 図形 1957">
                <a:extLst>
                  <a:ext uri="{FF2B5EF4-FFF2-40B4-BE49-F238E27FC236}">
                    <a16:creationId xmlns:a16="http://schemas.microsoft.com/office/drawing/2014/main" id="{D9EAC03D-9EEB-4E22-B1A8-CCB3F717A401}"/>
                  </a:ext>
                </a:extLst>
              </p:cNvPr>
              <p:cNvSpPr/>
              <p:nvPr/>
            </p:nvSpPr>
            <p:spPr>
              <a:xfrm>
                <a:off x="8402810" y="1824017"/>
                <a:ext cx="275831" cy="101621"/>
              </a:xfrm>
              <a:custGeom>
                <a:avLst/>
                <a:gdLst>
                  <a:gd name="connsiteX0" fmla="*/ 1415 w 275831"/>
                  <a:gd name="connsiteY0" fmla="*/ 101621 h 101621"/>
                  <a:gd name="connsiteX1" fmla="*/ 44278 w 275831"/>
                  <a:gd name="connsiteY1" fmla="*/ 7958 h 101621"/>
                  <a:gd name="connsiteX2" fmla="*/ 166515 w 275831"/>
                  <a:gd name="connsiteY2" fmla="*/ 4783 h 101621"/>
                  <a:gd name="connsiteX3" fmla="*/ 274465 w 275831"/>
                  <a:gd name="connsiteY3" fmla="*/ 4783 h 101621"/>
                  <a:gd name="connsiteX4" fmla="*/ 88728 w 275831"/>
                  <a:gd name="connsiteY4" fmla="*/ 7958 h 101621"/>
                  <a:gd name="connsiteX5" fmla="*/ 1415 w 275831"/>
                  <a:gd name="connsiteY5" fmla="*/ 101621 h 101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831" h="101621">
                    <a:moveTo>
                      <a:pt x="1415" y="101621"/>
                    </a:moveTo>
                    <a:cubicBezTo>
                      <a:pt x="-5993" y="101621"/>
                      <a:pt x="16761" y="24098"/>
                      <a:pt x="44278" y="7958"/>
                    </a:cubicBezTo>
                    <a:cubicBezTo>
                      <a:pt x="71795" y="-8182"/>
                      <a:pt x="128151" y="5312"/>
                      <a:pt x="166515" y="4783"/>
                    </a:cubicBezTo>
                    <a:cubicBezTo>
                      <a:pt x="204879" y="4254"/>
                      <a:pt x="287429" y="4254"/>
                      <a:pt x="274465" y="4783"/>
                    </a:cubicBezTo>
                    <a:cubicBezTo>
                      <a:pt x="261501" y="5312"/>
                      <a:pt x="135295" y="-5271"/>
                      <a:pt x="88728" y="7958"/>
                    </a:cubicBezTo>
                    <a:cubicBezTo>
                      <a:pt x="42161" y="21187"/>
                      <a:pt x="8823" y="101621"/>
                      <a:pt x="1415" y="1016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9" name="フリーフォーム: 図形 1958">
                <a:extLst>
                  <a:ext uri="{FF2B5EF4-FFF2-40B4-BE49-F238E27FC236}">
                    <a16:creationId xmlns:a16="http://schemas.microsoft.com/office/drawing/2014/main" id="{B7A23BCB-A9F5-43D4-86CE-D299CC56E1D7}"/>
                  </a:ext>
                </a:extLst>
              </p:cNvPr>
              <p:cNvSpPr/>
              <p:nvPr/>
            </p:nvSpPr>
            <p:spPr>
              <a:xfrm>
                <a:off x="8462874" y="1855204"/>
                <a:ext cx="279374" cy="76363"/>
              </a:xfrm>
              <a:custGeom>
                <a:avLst/>
                <a:gdLst>
                  <a:gd name="connsiteX0" fmla="*/ 238214 w 279374"/>
                  <a:gd name="connsiteY0" fmla="*/ 584 h 76363"/>
                  <a:gd name="connsiteX1" fmla="*/ 58826 w 279374"/>
                  <a:gd name="connsiteY1" fmla="*/ 8521 h 76363"/>
                  <a:gd name="connsiteX2" fmla="*/ 25489 w 279374"/>
                  <a:gd name="connsiteY2" fmla="*/ 54559 h 76363"/>
                  <a:gd name="connsiteX3" fmla="*/ 95339 w 279374"/>
                  <a:gd name="connsiteY3" fmla="*/ 67259 h 76363"/>
                  <a:gd name="connsiteX4" fmla="*/ 277901 w 279374"/>
                  <a:gd name="connsiteY4" fmla="*/ 35509 h 76363"/>
                  <a:gd name="connsiteX5" fmla="*/ 173126 w 279374"/>
                  <a:gd name="connsiteY5" fmla="*/ 64084 h 76363"/>
                  <a:gd name="connsiteX6" fmla="*/ 25489 w 279374"/>
                  <a:gd name="connsiteY6" fmla="*/ 73609 h 76363"/>
                  <a:gd name="connsiteX7" fmla="*/ 19139 w 279374"/>
                  <a:gd name="connsiteY7" fmla="*/ 16459 h 76363"/>
                  <a:gd name="connsiteX8" fmla="*/ 238214 w 279374"/>
                  <a:gd name="connsiteY8" fmla="*/ 584 h 7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374" h="76363">
                    <a:moveTo>
                      <a:pt x="238214" y="584"/>
                    </a:moveTo>
                    <a:cubicBezTo>
                      <a:pt x="244829" y="-739"/>
                      <a:pt x="94280" y="-475"/>
                      <a:pt x="58826" y="8521"/>
                    </a:cubicBezTo>
                    <a:cubicBezTo>
                      <a:pt x="23372" y="17517"/>
                      <a:pt x="19404" y="44769"/>
                      <a:pt x="25489" y="54559"/>
                    </a:cubicBezTo>
                    <a:cubicBezTo>
                      <a:pt x="31574" y="64349"/>
                      <a:pt x="53270" y="70434"/>
                      <a:pt x="95339" y="67259"/>
                    </a:cubicBezTo>
                    <a:cubicBezTo>
                      <a:pt x="137408" y="64084"/>
                      <a:pt x="264937" y="36038"/>
                      <a:pt x="277901" y="35509"/>
                    </a:cubicBezTo>
                    <a:cubicBezTo>
                      <a:pt x="290865" y="34980"/>
                      <a:pt x="215195" y="57734"/>
                      <a:pt x="173126" y="64084"/>
                    </a:cubicBezTo>
                    <a:cubicBezTo>
                      <a:pt x="131057" y="70434"/>
                      <a:pt x="51153" y="81547"/>
                      <a:pt x="25489" y="73609"/>
                    </a:cubicBezTo>
                    <a:cubicBezTo>
                      <a:pt x="-176" y="65672"/>
                      <a:pt x="-13140" y="28365"/>
                      <a:pt x="19139" y="16459"/>
                    </a:cubicBezTo>
                    <a:cubicBezTo>
                      <a:pt x="51418" y="4553"/>
                      <a:pt x="231599" y="1907"/>
                      <a:pt x="238214" y="5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0" name="フリーフォーム: 図形 1959">
                <a:extLst>
                  <a:ext uri="{FF2B5EF4-FFF2-40B4-BE49-F238E27FC236}">
                    <a16:creationId xmlns:a16="http://schemas.microsoft.com/office/drawing/2014/main" id="{64FC45F3-F486-4685-8941-E766619DEB49}"/>
                  </a:ext>
                </a:extLst>
              </p:cNvPr>
              <p:cNvSpPr/>
              <p:nvPr/>
            </p:nvSpPr>
            <p:spPr>
              <a:xfrm>
                <a:off x="8527886" y="1899401"/>
                <a:ext cx="198153" cy="76194"/>
              </a:xfrm>
              <a:custGeom>
                <a:avLst/>
                <a:gdLst>
                  <a:gd name="connsiteX0" fmla="*/ 3339 w 198153"/>
                  <a:gd name="connsiteY0" fmla="*/ 75449 h 76194"/>
                  <a:gd name="connsiteX1" fmla="*/ 197014 w 198153"/>
                  <a:gd name="connsiteY1" fmla="*/ 837 h 76194"/>
                  <a:gd name="connsiteX2" fmla="*/ 81127 w 198153"/>
                  <a:gd name="connsiteY2" fmla="*/ 37349 h 76194"/>
                  <a:gd name="connsiteX3" fmla="*/ 3339 w 198153"/>
                  <a:gd name="connsiteY3" fmla="*/ 75449 h 76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153" h="76194">
                    <a:moveTo>
                      <a:pt x="3339" y="75449"/>
                    </a:moveTo>
                    <a:cubicBezTo>
                      <a:pt x="22654" y="69364"/>
                      <a:pt x="184049" y="7187"/>
                      <a:pt x="197014" y="837"/>
                    </a:cubicBezTo>
                    <a:cubicBezTo>
                      <a:pt x="209979" y="-5513"/>
                      <a:pt x="108644" y="25972"/>
                      <a:pt x="81127" y="37349"/>
                    </a:cubicBezTo>
                    <a:cubicBezTo>
                      <a:pt x="53610" y="48726"/>
                      <a:pt x="-15976" y="81534"/>
                      <a:pt x="3339" y="75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1" name="フリーフォーム: 図形 1960">
                <a:extLst>
                  <a:ext uri="{FF2B5EF4-FFF2-40B4-BE49-F238E27FC236}">
                    <a16:creationId xmlns:a16="http://schemas.microsoft.com/office/drawing/2014/main" id="{5373F52A-2C2A-45B6-8332-F4741CF59FBE}"/>
                  </a:ext>
                </a:extLst>
              </p:cNvPr>
              <p:cNvSpPr/>
              <p:nvPr/>
            </p:nvSpPr>
            <p:spPr>
              <a:xfrm>
                <a:off x="8508708" y="1979476"/>
                <a:ext cx="225738" cy="77758"/>
              </a:xfrm>
              <a:custGeom>
                <a:avLst/>
                <a:gdLst>
                  <a:gd name="connsiteX0" fmla="*/ 46330 w 225738"/>
                  <a:gd name="connsiteY0" fmla="*/ 137 h 77758"/>
                  <a:gd name="connsiteX1" fmla="*/ 206667 w 225738"/>
                  <a:gd name="connsiteY1" fmla="*/ 39824 h 77758"/>
                  <a:gd name="connsiteX2" fmla="*/ 208255 w 225738"/>
                  <a:gd name="connsiteY2" fmla="*/ 44587 h 77758"/>
                  <a:gd name="connsiteX3" fmla="*/ 119355 w 225738"/>
                  <a:gd name="connsiteY3" fmla="*/ 62049 h 77758"/>
                  <a:gd name="connsiteX4" fmla="*/ 292 w 225738"/>
                  <a:gd name="connsiteY4" fmla="*/ 74749 h 77758"/>
                  <a:gd name="connsiteX5" fmla="*/ 155867 w 225738"/>
                  <a:gd name="connsiteY5" fmla="*/ 74749 h 77758"/>
                  <a:gd name="connsiteX6" fmla="*/ 224130 w 225738"/>
                  <a:gd name="connsiteY6" fmla="*/ 41412 h 77758"/>
                  <a:gd name="connsiteX7" fmla="*/ 93955 w 225738"/>
                  <a:gd name="connsiteY7" fmla="*/ 27124 h 77758"/>
                  <a:gd name="connsiteX8" fmla="*/ 46330 w 225738"/>
                  <a:gd name="connsiteY8" fmla="*/ 137 h 7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738" h="77758">
                    <a:moveTo>
                      <a:pt x="46330" y="137"/>
                    </a:moveTo>
                    <a:cubicBezTo>
                      <a:pt x="65115" y="2254"/>
                      <a:pt x="179680" y="32416"/>
                      <a:pt x="206667" y="39824"/>
                    </a:cubicBezTo>
                    <a:cubicBezTo>
                      <a:pt x="233654" y="47232"/>
                      <a:pt x="222807" y="40883"/>
                      <a:pt x="208255" y="44587"/>
                    </a:cubicBezTo>
                    <a:cubicBezTo>
                      <a:pt x="193703" y="48291"/>
                      <a:pt x="154015" y="57022"/>
                      <a:pt x="119355" y="62049"/>
                    </a:cubicBezTo>
                    <a:cubicBezTo>
                      <a:pt x="84695" y="67076"/>
                      <a:pt x="-5793" y="72632"/>
                      <a:pt x="292" y="74749"/>
                    </a:cubicBezTo>
                    <a:cubicBezTo>
                      <a:pt x="6377" y="76866"/>
                      <a:pt x="118561" y="80305"/>
                      <a:pt x="155867" y="74749"/>
                    </a:cubicBezTo>
                    <a:cubicBezTo>
                      <a:pt x="193173" y="69193"/>
                      <a:pt x="234449" y="49349"/>
                      <a:pt x="224130" y="41412"/>
                    </a:cubicBezTo>
                    <a:cubicBezTo>
                      <a:pt x="213811" y="33475"/>
                      <a:pt x="123324" y="33209"/>
                      <a:pt x="93955" y="27124"/>
                    </a:cubicBezTo>
                    <a:cubicBezTo>
                      <a:pt x="64586" y="21039"/>
                      <a:pt x="27545" y="-1980"/>
                      <a:pt x="46330" y="1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2" name="フリーフォーム: 図形 1961">
                <a:extLst>
                  <a:ext uri="{FF2B5EF4-FFF2-40B4-BE49-F238E27FC236}">
                    <a16:creationId xmlns:a16="http://schemas.microsoft.com/office/drawing/2014/main" id="{638BFC4B-EB6C-4AAD-98BA-DBB2896F30B6}"/>
                  </a:ext>
                </a:extLst>
              </p:cNvPr>
              <p:cNvSpPr/>
              <p:nvPr/>
            </p:nvSpPr>
            <p:spPr>
              <a:xfrm>
                <a:off x="8770278" y="1873314"/>
                <a:ext cx="169816" cy="341567"/>
              </a:xfrm>
              <a:custGeom>
                <a:avLst/>
                <a:gdLst>
                  <a:gd name="connsiteX0" fmla="*/ 103847 w 169816"/>
                  <a:gd name="connsiteY0" fmla="*/ 1524 h 341567"/>
                  <a:gd name="connsiteX1" fmla="*/ 27647 w 169816"/>
                  <a:gd name="connsiteY1" fmla="*/ 65024 h 341567"/>
                  <a:gd name="connsiteX2" fmla="*/ 5422 w 169816"/>
                  <a:gd name="connsiteY2" fmla="*/ 149161 h 341567"/>
                  <a:gd name="connsiteX3" fmla="*/ 121310 w 169816"/>
                  <a:gd name="connsiteY3" fmla="*/ 303149 h 341567"/>
                  <a:gd name="connsiteX4" fmla="*/ 168935 w 169816"/>
                  <a:gd name="connsiteY4" fmla="*/ 339661 h 341567"/>
                  <a:gd name="connsiteX5" fmla="*/ 84797 w 169816"/>
                  <a:gd name="connsiteY5" fmla="*/ 261874 h 341567"/>
                  <a:gd name="connsiteX6" fmla="*/ 24472 w 169816"/>
                  <a:gd name="connsiteY6" fmla="*/ 130111 h 341567"/>
                  <a:gd name="connsiteX7" fmla="*/ 103847 w 169816"/>
                  <a:gd name="connsiteY7" fmla="*/ 1524 h 3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816" h="341567">
                    <a:moveTo>
                      <a:pt x="103847" y="1524"/>
                    </a:moveTo>
                    <a:cubicBezTo>
                      <a:pt x="104376" y="-9324"/>
                      <a:pt x="44051" y="40418"/>
                      <a:pt x="27647" y="65024"/>
                    </a:cubicBezTo>
                    <a:cubicBezTo>
                      <a:pt x="11243" y="89630"/>
                      <a:pt x="-10189" y="109473"/>
                      <a:pt x="5422" y="149161"/>
                    </a:cubicBezTo>
                    <a:cubicBezTo>
                      <a:pt x="21033" y="188849"/>
                      <a:pt x="94058" y="271399"/>
                      <a:pt x="121310" y="303149"/>
                    </a:cubicBezTo>
                    <a:cubicBezTo>
                      <a:pt x="148562" y="334899"/>
                      <a:pt x="175020" y="346540"/>
                      <a:pt x="168935" y="339661"/>
                    </a:cubicBezTo>
                    <a:cubicBezTo>
                      <a:pt x="162850" y="332782"/>
                      <a:pt x="108874" y="296799"/>
                      <a:pt x="84797" y="261874"/>
                    </a:cubicBezTo>
                    <a:cubicBezTo>
                      <a:pt x="60720" y="226949"/>
                      <a:pt x="21562" y="172973"/>
                      <a:pt x="24472" y="130111"/>
                    </a:cubicBezTo>
                    <a:cubicBezTo>
                      <a:pt x="27382" y="87249"/>
                      <a:pt x="103318" y="12372"/>
                      <a:pt x="103847" y="15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3" name="フリーフォーム: 図形 1962">
                <a:extLst>
                  <a:ext uri="{FF2B5EF4-FFF2-40B4-BE49-F238E27FC236}">
                    <a16:creationId xmlns:a16="http://schemas.microsoft.com/office/drawing/2014/main" id="{B4C62799-8F66-4020-91C6-A5B4E36BBE4E}"/>
                  </a:ext>
                </a:extLst>
              </p:cNvPr>
              <p:cNvSpPr/>
              <p:nvPr/>
            </p:nvSpPr>
            <p:spPr>
              <a:xfrm>
                <a:off x="8622865" y="1769847"/>
                <a:ext cx="266138" cy="417879"/>
              </a:xfrm>
              <a:custGeom>
                <a:avLst/>
                <a:gdLst>
                  <a:gd name="connsiteX0" fmla="*/ 435 w 266138"/>
                  <a:gd name="connsiteY0" fmla="*/ 3391 h 417879"/>
                  <a:gd name="connsiteX1" fmla="*/ 125848 w 266138"/>
                  <a:gd name="connsiteY1" fmla="*/ 11328 h 417879"/>
                  <a:gd name="connsiteX2" fmla="*/ 224273 w 266138"/>
                  <a:gd name="connsiteY2" fmla="*/ 63716 h 417879"/>
                  <a:gd name="connsiteX3" fmla="*/ 224273 w 266138"/>
                  <a:gd name="connsiteY3" fmla="*/ 100228 h 417879"/>
                  <a:gd name="connsiteX4" fmla="*/ 148073 w 266138"/>
                  <a:gd name="connsiteY4" fmla="*/ 155791 h 417879"/>
                  <a:gd name="connsiteX5" fmla="*/ 125848 w 266138"/>
                  <a:gd name="connsiteY5" fmla="*/ 211353 h 417879"/>
                  <a:gd name="connsiteX6" fmla="*/ 125848 w 266138"/>
                  <a:gd name="connsiteY6" fmla="*/ 290728 h 417879"/>
                  <a:gd name="connsiteX7" fmla="*/ 176648 w 266138"/>
                  <a:gd name="connsiteY7" fmla="*/ 374866 h 417879"/>
                  <a:gd name="connsiteX8" fmla="*/ 265548 w 266138"/>
                  <a:gd name="connsiteY8" fmla="*/ 417728 h 417879"/>
                  <a:gd name="connsiteX9" fmla="*/ 211573 w 266138"/>
                  <a:gd name="connsiteY9" fmla="*/ 385978 h 417879"/>
                  <a:gd name="connsiteX10" fmla="*/ 138548 w 266138"/>
                  <a:gd name="connsiteY10" fmla="*/ 308191 h 417879"/>
                  <a:gd name="connsiteX11" fmla="*/ 141723 w 266138"/>
                  <a:gd name="connsiteY11" fmla="*/ 163728 h 417879"/>
                  <a:gd name="connsiteX12" fmla="*/ 217923 w 266138"/>
                  <a:gd name="connsiteY12" fmla="*/ 46253 h 417879"/>
                  <a:gd name="connsiteX13" fmla="*/ 171885 w 266138"/>
                  <a:gd name="connsiteY13" fmla="*/ 4978 h 417879"/>
                  <a:gd name="connsiteX14" fmla="*/ 435 w 266138"/>
                  <a:gd name="connsiteY14" fmla="*/ 3391 h 41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6138" h="417879">
                    <a:moveTo>
                      <a:pt x="435" y="3391"/>
                    </a:moveTo>
                    <a:cubicBezTo>
                      <a:pt x="-7238" y="4449"/>
                      <a:pt x="88542" y="1274"/>
                      <a:pt x="125848" y="11328"/>
                    </a:cubicBezTo>
                    <a:cubicBezTo>
                      <a:pt x="163154" y="21382"/>
                      <a:pt x="207869" y="48899"/>
                      <a:pt x="224273" y="63716"/>
                    </a:cubicBezTo>
                    <a:cubicBezTo>
                      <a:pt x="240677" y="78533"/>
                      <a:pt x="236973" y="84882"/>
                      <a:pt x="224273" y="100228"/>
                    </a:cubicBezTo>
                    <a:cubicBezTo>
                      <a:pt x="211573" y="115574"/>
                      <a:pt x="164477" y="137270"/>
                      <a:pt x="148073" y="155791"/>
                    </a:cubicBezTo>
                    <a:cubicBezTo>
                      <a:pt x="131669" y="174312"/>
                      <a:pt x="129552" y="188863"/>
                      <a:pt x="125848" y="211353"/>
                    </a:cubicBezTo>
                    <a:cubicBezTo>
                      <a:pt x="122144" y="233843"/>
                      <a:pt x="117381" y="263476"/>
                      <a:pt x="125848" y="290728"/>
                    </a:cubicBezTo>
                    <a:cubicBezTo>
                      <a:pt x="134315" y="317980"/>
                      <a:pt x="153365" y="353699"/>
                      <a:pt x="176648" y="374866"/>
                    </a:cubicBezTo>
                    <a:cubicBezTo>
                      <a:pt x="199931" y="396033"/>
                      <a:pt x="259727" y="415876"/>
                      <a:pt x="265548" y="417728"/>
                    </a:cubicBezTo>
                    <a:cubicBezTo>
                      <a:pt x="271369" y="419580"/>
                      <a:pt x="232740" y="404234"/>
                      <a:pt x="211573" y="385978"/>
                    </a:cubicBezTo>
                    <a:cubicBezTo>
                      <a:pt x="190406" y="367722"/>
                      <a:pt x="150190" y="345233"/>
                      <a:pt x="138548" y="308191"/>
                    </a:cubicBezTo>
                    <a:cubicBezTo>
                      <a:pt x="126906" y="271149"/>
                      <a:pt x="128494" y="207384"/>
                      <a:pt x="141723" y="163728"/>
                    </a:cubicBezTo>
                    <a:cubicBezTo>
                      <a:pt x="154952" y="120072"/>
                      <a:pt x="212896" y="72711"/>
                      <a:pt x="217923" y="46253"/>
                    </a:cubicBezTo>
                    <a:cubicBezTo>
                      <a:pt x="222950" y="19795"/>
                      <a:pt x="206546" y="14503"/>
                      <a:pt x="171885" y="4978"/>
                    </a:cubicBezTo>
                    <a:cubicBezTo>
                      <a:pt x="137224" y="-4547"/>
                      <a:pt x="8108" y="2333"/>
                      <a:pt x="435" y="3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4" name="フリーフォーム: 図形 1963">
                <a:extLst>
                  <a:ext uri="{FF2B5EF4-FFF2-40B4-BE49-F238E27FC236}">
                    <a16:creationId xmlns:a16="http://schemas.microsoft.com/office/drawing/2014/main" id="{46AAA12E-B789-416A-9230-0D3D12D89A9B}"/>
                  </a:ext>
                </a:extLst>
              </p:cNvPr>
              <p:cNvSpPr/>
              <p:nvPr/>
            </p:nvSpPr>
            <p:spPr>
              <a:xfrm>
                <a:off x="8949915" y="2207528"/>
                <a:ext cx="354692" cy="428186"/>
              </a:xfrm>
              <a:custGeom>
                <a:avLst/>
                <a:gdLst>
                  <a:gd name="connsiteX0" fmla="*/ 410 w 354692"/>
                  <a:gd name="connsiteY0" fmla="*/ 685 h 428186"/>
                  <a:gd name="connsiteX1" fmla="*/ 205198 w 354692"/>
                  <a:gd name="connsiteY1" fmla="*/ 102285 h 428186"/>
                  <a:gd name="connsiteX2" fmla="*/ 295685 w 354692"/>
                  <a:gd name="connsiteY2" fmla="*/ 200710 h 428186"/>
                  <a:gd name="connsiteX3" fmla="*/ 349660 w 354692"/>
                  <a:gd name="connsiteY3" fmla="*/ 424547 h 428186"/>
                  <a:gd name="connsiteX4" fmla="*/ 349660 w 354692"/>
                  <a:gd name="connsiteY4" fmla="*/ 330885 h 428186"/>
                  <a:gd name="connsiteX5" fmla="*/ 325848 w 354692"/>
                  <a:gd name="connsiteY5" fmla="*/ 218172 h 428186"/>
                  <a:gd name="connsiteX6" fmla="*/ 157573 w 354692"/>
                  <a:gd name="connsiteY6" fmla="*/ 65772 h 428186"/>
                  <a:gd name="connsiteX7" fmla="*/ 410 w 354692"/>
                  <a:gd name="connsiteY7" fmla="*/ 685 h 428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692" h="428186">
                    <a:moveTo>
                      <a:pt x="410" y="685"/>
                    </a:moveTo>
                    <a:cubicBezTo>
                      <a:pt x="8347" y="6770"/>
                      <a:pt x="155985" y="68947"/>
                      <a:pt x="205198" y="102285"/>
                    </a:cubicBezTo>
                    <a:cubicBezTo>
                      <a:pt x="254411" y="135623"/>
                      <a:pt x="271608" y="147000"/>
                      <a:pt x="295685" y="200710"/>
                    </a:cubicBezTo>
                    <a:cubicBezTo>
                      <a:pt x="319762" y="254420"/>
                      <a:pt x="340664" y="402851"/>
                      <a:pt x="349660" y="424547"/>
                    </a:cubicBezTo>
                    <a:cubicBezTo>
                      <a:pt x="358656" y="446243"/>
                      <a:pt x="353629" y="365281"/>
                      <a:pt x="349660" y="330885"/>
                    </a:cubicBezTo>
                    <a:cubicBezTo>
                      <a:pt x="345691" y="296489"/>
                      <a:pt x="357863" y="262358"/>
                      <a:pt x="325848" y="218172"/>
                    </a:cubicBezTo>
                    <a:cubicBezTo>
                      <a:pt x="293834" y="173987"/>
                      <a:pt x="213665" y="101491"/>
                      <a:pt x="157573" y="65772"/>
                    </a:cubicBezTo>
                    <a:cubicBezTo>
                      <a:pt x="101481" y="30053"/>
                      <a:pt x="-7527" y="-5400"/>
                      <a:pt x="410" y="6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5" name="フリーフォーム: 図形 1964">
                <a:extLst>
                  <a:ext uri="{FF2B5EF4-FFF2-40B4-BE49-F238E27FC236}">
                    <a16:creationId xmlns:a16="http://schemas.microsoft.com/office/drawing/2014/main" id="{68CDC1E4-A6FC-4A06-BD20-84CAE6D5BB99}"/>
                  </a:ext>
                </a:extLst>
              </p:cNvPr>
              <p:cNvSpPr/>
              <p:nvPr/>
            </p:nvSpPr>
            <p:spPr>
              <a:xfrm>
                <a:off x="9309869" y="2662164"/>
                <a:ext cx="250196" cy="415266"/>
              </a:xfrm>
              <a:custGeom>
                <a:avLst/>
                <a:gdLst>
                  <a:gd name="connsiteX0" fmla="*/ 5581 w 250196"/>
                  <a:gd name="connsiteY0" fmla="*/ 74 h 415266"/>
                  <a:gd name="connsiteX1" fmla="*/ 5581 w 250196"/>
                  <a:gd name="connsiteY1" fmla="*/ 285824 h 415266"/>
                  <a:gd name="connsiteX2" fmla="*/ 72256 w 250196"/>
                  <a:gd name="connsiteY2" fmla="*/ 390599 h 415266"/>
                  <a:gd name="connsiteX3" fmla="*/ 184969 w 250196"/>
                  <a:gd name="connsiteY3" fmla="*/ 408061 h 415266"/>
                  <a:gd name="connsiteX4" fmla="*/ 250056 w 250196"/>
                  <a:gd name="connsiteY4" fmla="*/ 293761 h 415266"/>
                  <a:gd name="connsiteX5" fmla="*/ 199256 w 250196"/>
                  <a:gd name="connsiteY5" fmla="*/ 363611 h 415266"/>
                  <a:gd name="connsiteX6" fmla="*/ 100831 w 250196"/>
                  <a:gd name="connsiteY6" fmla="*/ 379486 h 415266"/>
                  <a:gd name="connsiteX7" fmla="*/ 21456 w 250196"/>
                  <a:gd name="connsiteY7" fmla="*/ 314399 h 415266"/>
                  <a:gd name="connsiteX8" fmla="*/ 5581 w 250196"/>
                  <a:gd name="connsiteY8" fmla="*/ 74 h 41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196" h="415266">
                    <a:moveTo>
                      <a:pt x="5581" y="74"/>
                    </a:moveTo>
                    <a:cubicBezTo>
                      <a:pt x="2935" y="-4688"/>
                      <a:pt x="-5532" y="220736"/>
                      <a:pt x="5581" y="285824"/>
                    </a:cubicBezTo>
                    <a:cubicBezTo>
                      <a:pt x="16694" y="350912"/>
                      <a:pt x="42358" y="370226"/>
                      <a:pt x="72256" y="390599"/>
                    </a:cubicBezTo>
                    <a:cubicBezTo>
                      <a:pt x="102154" y="410972"/>
                      <a:pt x="155336" y="424201"/>
                      <a:pt x="184969" y="408061"/>
                    </a:cubicBezTo>
                    <a:cubicBezTo>
                      <a:pt x="214602" y="391921"/>
                      <a:pt x="247675" y="301169"/>
                      <a:pt x="250056" y="293761"/>
                    </a:cubicBezTo>
                    <a:cubicBezTo>
                      <a:pt x="252437" y="286353"/>
                      <a:pt x="224127" y="349324"/>
                      <a:pt x="199256" y="363611"/>
                    </a:cubicBezTo>
                    <a:cubicBezTo>
                      <a:pt x="174385" y="377899"/>
                      <a:pt x="130464" y="387688"/>
                      <a:pt x="100831" y="379486"/>
                    </a:cubicBezTo>
                    <a:cubicBezTo>
                      <a:pt x="71198" y="371284"/>
                      <a:pt x="36802" y="379487"/>
                      <a:pt x="21456" y="314399"/>
                    </a:cubicBezTo>
                    <a:cubicBezTo>
                      <a:pt x="6110" y="249312"/>
                      <a:pt x="8227" y="4836"/>
                      <a:pt x="5581" y="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6" name="フリーフォーム: 図形 1965">
                <a:extLst>
                  <a:ext uri="{FF2B5EF4-FFF2-40B4-BE49-F238E27FC236}">
                    <a16:creationId xmlns:a16="http://schemas.microsoft.com/office/drawing/2014/main" id="{32693E36-189C-44F8-9DE5-03999A774FF4}"/>
                  </a:ext>
                </a:extLst>
              </p:cNvPr>
              <p:cNvSpPr/>
              <p:nvPr/>
            </p:nvSpPr>
            <p:spPr>
              <a:xfrm>
                <a:off x="9062827" y="2031561"/>
                <a:ext cx="377204" cy="700369"/>
              </a:xfrm>
              <a:custGeom>
                <a:avLst/>
                <a:gdLst>
                  <a:gd name="connsiteX0" fmla="*/ 1798 w 377204"/>
                  <a:gd name="connsiteY0" fmla="*/ 3614 h 700369"/>
                  <a:gd name="connsiteX1" fmla="*/ 166898 w 377204"/>
                  <a:gd name="connsiteY1" fmla="*/ 78227 h 700369"/>
                  <a:gd name="connsiteX2" fmla="*/ 327236 w 377204"/>
                  <a:gd name="connsiteY2" fmla="*/ 260789 h 700369"/>
                  <a:gd name="connsiteX3" fmla="*/ 373273 w 377204"/>
                  <a:gd name="connsiteY3" fmla="*/ 689414 h 700369"/>
                  <a:gd name="connsiteX4" fmla="*/ 373273 w 377204"/>
                  <a:gd name="connsiteY4" fmla="*/ 551302 h 700369"/>
                  <a:gd name="connsiteX5" fmla="*/ 360573 w 377204"/>
                  <a:gd name="connsiteY5" fmla="*/ 314764 h 700369"/>
                  <a:gd name="connsiteX6" fmla="*/ 278023 w 377204"/>
                  <a:gd name="connsiteY6" fmla="*/ 183002 h 700369"/>
                  <a:gd name="connsiteX7" fmla="*/ 1798 w 377204"/>
                  <a:gd name="connsiteY7" fmla="*/ 3614 h 700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204" h="700369">
                    <a:moveTo>
                      <a:pt x="1798" y="3614"/>
                    </a:moveTo>
                    <a:cubicBezTo>
                      <a:pt x="-16723" y="-13849"/>
                      <a:pt x="112658" y="35365"/>
                      <a:pt x="166898" y="78227"/>
                    </a:cubicBezTo>
                    <a:cubicBezTo>
                      <a:pt x="221138" y="121089"/>
                      <a:pt x="292840" y="158925"/>
                      <a:pt x="327236" y="260789"/>
                    </a:cubicBezTo>
                    <a:cubicBezTo>
                      <a:pt x="361632" y="362653"/>
                      <a:pt x="365600" y="640995"/>
                      <a:pt x="373273" y="689414"/>
                    </a:cubicBezTo>
                    <a:cubicBezTo>
                      <a:pt x="380946" y="737833"/>
                      <a:pt x="375390" y="613744"/>
                      <a:pt x="373273" y="551302"/>
                    </a:cubicBezTo>
                    <a:cubicBezTo>
                      <a:pt x="371156" y="488860"/>
                      <a:pt x="376448" y="376147"/>
                      <a:pt x="360573" y="314764"/>
                    </a:cubicBezTo>
                    <a:cubicBezTo>
                      <a:pt x="344698" y="253381"/>
                      <a:pt x="334379" y="233802"/>
                      <a:pt x="278023" y="183002"/>
                    </a:cubicBezTo>
                    <a:cubicBezTo>
                      <a:pt x="221667" y="132202"/>
                      <a:pt x="20319" y="21077"/>
                      <a:pt x="1798" y="36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7" name="フリーフォーム: 図形 1966">
                <a:extLst>
                  <a:ext uri="{FF2B5EF4-FFF2-40B4-BE49-F238E27FC236}">
                    <a16:creationId xmlns:a16="http://schemas.microsoft.com/office/drawing/2014/main" id="{EE7821AF-8FDA-46D3-B3EA-C66266B7C4EE}"/>
                  </a:ext>
                </a:extLst>
              </p:cNvPr>
              <p:cNvSpPr/>
              <p:nvPr/>
            </p:nvSpPr>
            <p:spPr>
              <a:xfrm>
                <a:off x="9434563" y="2749538"/>
                <a:ext cx="114467" cy="154102"/>
              </a:xfrm>
              <a:custGeom>
                <a:avLst/>
                <a:gdLst>
                  <a:gd name="connsiteX0" fmla="*/ 4712 w 114467"/>
                  <a:gd name="connsiteY0" fmla="*/ 12 h 154102"/>
                  <a:gd name="connsiteX1" fmla="*/ 11062 w 114467"/>
                  <a:gd name="connsiteY1" fmla="*/ 127012 h 154102"/>
                  <a:gd name="connsiteX2" fmla="*/ 72975 w 114467"/>
                  <a:gd name="connsiteY2" fmla="*/ 150825 h 154102"/>
                  <a:gd name="connsiteX3" fmla="*/ 114250 w 114467"/>
                  <a:gd name="connsiteY3" fmla="*/ 142887 h 154102"/>
                  <a:gd name="connsiteX4" fmla="*/ 55512 w 114467"/>
                  <a:gd name="connsiteY4" fmla="*/ 154000 h 154102"/>
                  <a:gd name="connsiteX5" fmla="*/ 4712 w 114467"/>
                  <a:gd name="connsiteY5" fmla="*/ 134950 h 154102"/>
                  <a:gd name="connsiteX6" fmla="*/ 4712 w 114467"/>
                  <a:gd name="connsiteY6" fmla="*/ 12 h 15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67" h="154102">
                    <a:moveTo>
                      <a:pt x="4712" y="12"/>
                    </a:moveTo>
                    <a:cubicBezTo>
                      <a:pt x="5770" y="-1311"/>
                      <a:pt x="-315" y="101877"/>
                      <a:pt x="11062" y="127012"/>
                    </a:cubicBezTo>
                    <a:cubicBezTo>
                      <a:pt x="22439" y="152147"/>
                      <a:pt x="55777" y="148179"/>
                      <a:pt x="72975" y="150825"/>
                    </a:cubicBezTo>
                    <a:cubicBezTo>
                      <a:pt x="90173" y="153471"/>
                      <a:pt x="117161" y="142358"/>
                      <a:pt x="114250" y="142887"/>
                    </a:cubicBezTo>
                    <a:cubicBezTo>
                      <a:pt x="111340" y="143416"/>
                      <a:pt x="73768" y="155323"/>
                      <a:pt x="55512" y="154000"/>
                    </a:cubicBezTo>
                    <a:cubicBezTo>
                      <a:pt x="37256" y="152677"/>
                      <a:pt x="14766" y="157969"/>
                      <a:pt x="4712" y="134950"/>
                    </a:cubicBezTo>
                    <a:cubicBezTo>
                      <a:pt x="-5342" y="111931"/>
                      <a:pt x="3654" y="1335"/>
                      <a:pt x="4712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8" name="フリーフォーム: 図形 1967">
                <a:extLst>
                  <a:ext uri="{FF2B5EF4-FFF2-40B4-BE49-F238E27FC236}">
                    <a16:creationId xmlns:a16="http://schemas.microsoft.com/office/drawing/2014/main" id="{969AD7D5-E2AD-4D0C-9A11-3E851DCECE8C}"/>
                  </a:ext>
                </a:extLst>
              </p:cNvPr>
              <p:cNvSpPr/>
              <p:nvPr/>
            </p:nvSpPr>
            <p:spPr>
              <a:xfrm>
                <a:off x="9093046" y="2016101"/>
                <a:ext cx="441488" cy="434352"/>
              </a:xfrm>
              <a:custGeom>
                <a:avLst/>
                <a:gdLst>
                  <a:gd name="connsiteX0" fmla="*/ 154 w 441488"/>
                  <a:gd name="connsiteY0" fmla="*/ 24 h 434352"/>
                  <a:gd name="connsiteX1" fmla="*/ 116042 w 441488"/>
                  <a:gd name="connsiteY1" fmla="*/ 38124 h 434352"/>
                  <a:gd name="connsiteX2" fmla="*/ 216054 w 441488"/>
                  <a:gd name="connsiteY2" fmla="*/ 31774 h 434352"/>
                  <a:gd name="connsiteX3" fmla="*/ 177954 w 441488"/>
                  <a:gd name="connsiteY3" fmla="*/ 71462 h 434352"/>
                  <a:gd name="connsiteX4" fmla="*/ 177954 w 441488"/>
                  <a:gd name="connsiteY4" fmla="*/ 79399 h 434352"/>
                  <a:gd name="connsiteX5" fmla="*/ 270029 w 441488"/>
                  <a:gd name="connsiteY5" fmla="*/ 122262 h 434352"/>
                  <a:gd name="connsiteX6" fmla="*/ 330354 w 441488"/>
                  <a:gd name="connsiteY6" fmla="*/ 141312 h 434352"/>
                  <a:gd name="connsiteX7" fmla="*/ 298604 w 441488"/>
                  <a:gd name="connsiteY7" fmla="*/ 160362 h 434352"/>
                  <a:gd name="connsiteX8" fmla="*/ 298604 w 441488"/>
                  <a:gd name="connsiteY8" fmla="*/ 180999 h 434352"/>
                  <a:gd name="connsiteX9" fmla="*/ 328767 w 441488"/>
                  <a:gd name="connsiteY9" fmla="*/ 211162 h 434352"/>
                  <a:gd name="connsiteX10" fmla="*/ 376392 w 441488"/>
                  <a:gd name="connsiteY10" fmla="*/ 339749 h 434352"/>
                  <a:gd name="connsiteX11" fmla="*/ 441479 w 441488"/>
                  <a:gd name="connsiteY11" fmla="*/ 431824 h 434352"/>
                  <a:gd name="connsiteX12" fmla="*/ 381154 w 441488"/>
                  <a:gd name="connsiteY12" fmla="*/ 408012 h 434352"/>
                  <a:gd name="connsiteX13" fmla="*/ 365279 w 441488"/>
                  <a:gd name="connsiteY13" fmla="*/ 403249 h 434352"/>
                  <a:gd name="connsiteX14" fmla="*/ 408142 w 441488"/>
                  <a:gd name="connsiteY14" fmla="*/ 400074 h 434352"/>
                  <a:gd name="connsiteX15" fmla="*/ 306542 w 441488"/>
                  <a:gd name="connsiteY15" fmla="*/ 198462 h 434352"/>
                  <a:gd name="connsiteX16" fmla="*/ 304954 w 441488"/>
                  <a:gd name="connsiteY16" fmla="*/ 138137 h 434352"/>
                  <a:gd name="connsiteX17" fmla="*/ 184304 w 441488"/>
                  <a:gd name="connsiteY17" fmla="*/ 87337 h 434352"/>
                  <a:gd name="connsiteX18" fmla="*/ 195417 w 441488"/>
                  <a:gd name="connsiteY18" fmla="*/ 53999 h 434352"/>
                  <a:gd name="connsiteX19" fmla="*/ 141442 w 441488"/>
                  <a:gd name="connsiteY19" fmla="*/ 44474 h 434352"/>
                  <a:gd name="connsiteX20" fmla="*/ 154 w 441488"/>
                  <a:gd name="connsiteY20" fmla="*/ 24 h 43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1488" h="434352">
                    <a:moveTo>
                      <a:pt x="154" y="24"/>
                    </a:moveTo>
                    <a:cubicBezTo>
                      <a:pt x="-4079" y="-1034"/>
                      <a:pt x="80059" y="32832"/>
                      <a:pt x="116042" y="38124"/>
                    </a:cubicBezTo>
                    <a:cubicBezTo>
                      <a:pt x="152025" y="43416"/>
                      <a:pt x="205735" y="26218"/>
                      <a:pt x="216054" y="31774"/>
                    </a:cubicBezTo>
                    <a:cubicBezTo>
                      <a:pt x="226373" y="37330"/>
                      <a:pt x="177954" y="71462"/>
                      <a:pt x="177954" y="71462"/>
                    </a:cubicBezTo>
                    <a:cubicBezTo>
                      <a:pt x="171604" y="79399"/>
                      <a:pt x="162608" y="70932"/>
                      <a:pt x="177954" y="79399"/>
                    </a:cubicBezTo>
                    <a:cubicBezTo>
                      <a:pt x="193300" y="87866"/>
                      <a:pt x="244629" y="111943"/>
                      <a:pt x="270029" y="122262"/>
                    </a:cubicBezTo>
                    <a:cubicBezTo>
                      <a:pt x="295429" y="132581"/>
                      <a:pt x="325592" y="134962"/>
                      <a:pt x="330354" y="141312"/>
                    </a:cubicBezTo>
                    <a:cubicBezTo>
                      <a:pt x="335116" y="147662"/>
                      <a:pt x="303896" y="153748"/>
                      <a:pt x="298604" y="160362"/>
                    </a:cubicBezTo>
                    <a:cubicBezTo>
                      <a:pt x="293312" y="166976"/>
                      <a:pt x="293577" y="172532"/>
                      <a:pt x="298604" y="180999"/>
                    </a:cubicBezTo>
                    <a:cubicBezTo>
                      <a:pt x="303631" y="189466"/>
                      <a:pt x="315802" y="184704"/>
                      <a:pt x="328767" y="211162"/>
                    </a:cubicBezTo>
                    <a:cubicBezTo>
                      <a:pt x="341732" y="237620"/>
                      <a:pt x="357607" y="302972"/>
                      <a:pt x="376392" y="339749"/>
                    </a:cubicBezTo>
                    <a:cubicBezTo>
                      <a:pt x="395177" y="376526"/>
                      <a:pt x="440685" y="420447"/>
                      <a:pt x="441479" y="431824"/>
                    </a:cubicBezTo>
                    <a:cubicBezTo>
                      <a:pt x="442273" y="443201"/>
                      <a:pt x="393854" y="412775"/>
                      <a:pt x="381154" y="408012"/>
                    </a:cubicBezTo>
                    <a:cubicBezTo>
                      <a:pt x="368454" y="403249"/>
                      <a:pt x="360781" y="404572"/>
                      <a:pt x="365279" y="403249"/>
                    </a:cubicBezTo>
                    <a:cubicBezTo>
                      <a:pt x="369777" y="401926"/>
                      <a:pt x="417931" y="434205"/>
                      <a:pt x="408142" y="400074"/>
                    </a:cubicBezTo>
                    <a:cubicBezTo>
                      <a:pt x="398353" y="365943"/>
                      <a:pt x="323740" y="242118"/>
                      <a:pt x="306542" y="198462"/>
                    </a:cubicBezTo>
                    <a:cubicBezTo>
                      <a:pt x="289344" y="154806"/>
                      <a:pt x="325327" y="156658"/>
                      <a:pt x="304954" y="138137"/>
                    </a:cubicBezTo>
                    <a:cubicBezTo>
                      <a:pt x="284581" y="119616"/>
                      <a:pt x="202560" y="101360"/>
                      <a:pt x="184304" y="87337"/>
                    </a:cubicBezTo>
                    <a:cubicBezTo>
                      <a:pt x="166048" y="73314"/>
                      <a:pt x="202561" y="61143"/>
                      <a:pt x="195417" y="53999"/>
                    </a:cubicBezTo>
                    <a:cubicBezTo>
                      <a:pt x="188273" y="46855"/>
                      <a:pt x="141442" y="44474"/>
                      <a:pt x="141442" y="44474"/>
                    </a:cubicBezTo>
                    <a:cubicBezTo>
                      <a:pt x="112338" y="38653"/>
                      <a:pt x="4387" y="1082"/>
                      <a:pt x="154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9" name="フリーフォーム: 図形 1968">
                <a:extLst>
                  <a:ext uri="{FF2B5EF4-FFF2-40B4-BE49-F238E27FC236}">
                    <a16:creationId xmlns:a16="http://schemas.microsoft.com/office/drawing/2014/main" id="{52534B50-E1D8-4A09-A299-049D32504574}"/>
                  </a:ext>
                </a:extLst>
              </p:cNvPr>
              <p:cNvSpPr/>
              <p:nvPr/>
            </p:nvSpPr>
            <p:spPr>
              <a:xfrm>
                <a:off x="9430251" y="2385315"/>
                <a:ext cx="57169" cy="403926"/>
              </a:xfrm>
              <a:custGeom>
                <a:avLst/>
                <a:gdLst>
                  <a:gd name="connsiteX0" fmla="*/ 31249 w 57169"/>
                  <a:gd name="connsiteY0" fmla="*/ 698 h 403926"/>
                  <a:gd name="connsiteX1" fmla="*/ 55062 w 57169"/>
                  <a:gd name="connsiteY1" fmla="*/ 229298 h 403926"/>
                  <a:gd name="connsiteX2" fmla="*/ 53474 w 57169"/>
                  <a:gd name="connsiteY2" fmla="*/ 288035 h 403926"/>
                  <a:gd name="connsiteX3" fmla="*/ 32837 w 57169"/>
                  <a:gd name="connsiteY3" fmla="*/ 264223 h 403926"/>
                  <a:gd name="connsiteX4" fmla="*/ 29662 w 57169"/>
                  <a:gd name="connsiteY4" fmla="*/ 318198 h 403926"/>
                  <a:gd name="connsiteX5" fmla="*/ 1087 w 57169"/>
                  <a:gd name="connsiteY5" fmla="*/ 403923 h 403926"/>
                  <a:gd name="connsiteX6" fmla="*/ 9024 w 57169"/>
                  <a:gd name="connsiteY6" fmla="*/ 321373 h 403926"/>
                  <a:gd name="connsiteX7" fmla="*/ 37599 w 57169"/>
                  <a:gd name="connsiteY7" fmla="*/ 221360 h 403926"/>
                  <a:gd name="connsiteX8" fmla="*/ 26487 w 57169"/>
                  <a:gd name="connsiteY8" fmla="*/ 159448 h 403926"/>
                  <a:gd name="connsiteX9" fmla="*/ 31249 w 57169"/>
                  <a:gd name="connsiteY9" fmla="*/ 698 h 40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69" h="403926">
                    <a:moveTo>
                      <a:pt x="31249" y="698"/>
                    </a:moveTo>
                    <a:cubicBezTo>
                      <a:pt x="36011" y="12340"/>
                      <a:pt x="51358" y="181409"/>
                      <a:pt x="55062" y="229298"/>
                    </a:cubicBezTo>
                    <a:cubicBezTo>
                      <a:pt x="58766" y="277188"/>
                      <a:pt x="57178" y="282214"/>
                      <a:pt x="53474" y="288035"/>
                    </a:cubicBezTo>
                    <a:cubicBezTo>
                      <a:pt x="49770" y="293856"/>
                      <a:pt x="36806" y="259196"/>
                      <a:pt x="32837" y="264223"/>
                    </a:cubicBezTo>
                    <a:cubicBezTo>
                      <a:pt x="28868" y="269250"/>
                      <a:pt x="34954" y="294915"/>
                      <a:pt x="29662" y="318198"/>
                    </a:cubicBezTo>
                    <a:cubicBezTo>
                      <a:pt x="24370" y="341481"/>
                      <a:pt x="4527" y="403394"/>
                      <a:pt x="1087" y="403923"/>
                    </a:cubicBezTo>
                    <a:cubicBezTo>
                      <a:pt x="-2353" y="404452"/>
                      <a:pt x="2939" y="351800"/>
                      <a:pt x="9024" y="321373"/>
                    </a:cubicBezTo>
                    <a:cubicBezTo>
                      <a:pt x="15109" y="290946"/>
                      <a:pt x="34689" y="248347"/>
                      <a:pt x="37599" y="221360"/>
                    </a:cubicBezTo>
                    <a:cubicBezTo>
                      <a:pt x="40509" y="194373"/>
                      <a:pt x="29662" y="192521"/>
                      <a:pt x="26487" y="159448"/>
                    </a:cubicBezTo>
                    <a:cubicBezTo>
                      <a:pt x="23312" y="126375"/>
                      <a:pt x="26487" y="-10944"/>
                      <a:pt x="31249" y="6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0" name="フリーフォーム: 図形 1969">
                <a:extLst>
                  <a:ext uri="{FF2B5EF4-FFF2-40B4-BE49-F238E27FC236}">
                    <a16:creationId xmlns:a16="http://schemas.microsoft.com/office/drawing/2014/main" id="{A4FAD279-FBCB-4DAC-84A7-FD969E5642A1}"/>
                  </a:ext>
                </a:extLst>
              </p:cNvPr>
              <p:cNvSpPr/>
              <p:nvPr/>
            </p:nvSpPr>
            <p:spPr>
              <a:xfrm>
                <a:off x="8926512" y="2259767"/>
                <a:ext cx="127353" cy="188245"/>
              </a:xfrm>
              <a:custGeom>
                <a:avLst/>
                <a:gdLst>
                  <a:gd name="connsiteX0" fmla="*/ 112713 w 127353"/>
                  <a:gd name="connsiteY0" fmla="*/ 833 h 188245"/>
                  <a:gd name="connsiteX1" fmla="*/ 112713 w 127353"/>
                  <a:gd name="connsiteY1" fmla="*/ 104021 h 188245"/>
                  <a:gd name="connsiteX2" fmla="*/ 123826 w 127353"/>
                  <a:gd name="connsiteY2" fmla="*/ 123071 h 188245"/>
                  <a:gd name="connsiteX3" fmla="*/ 71438 w 127353"/>
                  <a:gd name="connsiteY3" fmla="*/ 157996 h 188245"/>
                  <a:gd name="connsiteX4" fmla="*/ 1 w 127353"/>
                  <a:gd name="connsiteY4" fmla="*/ 188158 h 188245"/>
                  <a:gd name="connsiteX5" fmla="*/ 69851 w 127353"/>
                  <a:gd name="connsiteY5" fmla="*/ 165933 h 188245"/>
                  <a:gd name="connsiteX6" fmla="*/ 127001 w 127353"/>
                  <a:gd name="connsiteY6" fmla="*/ 131008 h 188245"/>
                  <a:gd name="connsiteX7" fmla="*/ 93663 w 127353"/>
                  <a:gd name="connsiteY7" fmla="*/ 57983 h 188245"/>
                  <a:gd name="connsiteX8" fmla="*/ 112713 w 127353"/>
                  <a:gd name="connsiteY8" fmla="*/ 833 h 1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353" h="188245">
                    <a:moveTo>
                      <a:pt x="112713" y="833"/>
                    </a:moveTo>
                    <a:cubicBezTo>
                      <a:pt x="115888" y="8506"/>
                      <a:pt x="110861" y="83648"/>
                      <a:pt x="112713" y="104021"/>
                    </a:cubicBezTo>
                    <a:cubicBezTo>
                      <a:pt x="114565" y="124394"/>
                      <a:pt x="130705" y="114075"/>
                      <a:pt x="123826" y="123071"/>
                    </a:cubicBezTo>
                    <a:cubicBezTo>
                      <a:pt x="116947" y="132067"/>
                      <a:pt x="92076" y="147148"/>
                      <a:pt x="71438" y="157996"/>
                    </a:cubicBezTo>
                    <a:cubicBezTo>
                      <a:pt x="50800" y="168844"/>
                      <a:pt x="265" y="186835"/>
                      <a:pt x="1" y="188158"/>
                    </a:cubicBezTo>
                    <a:cubicBezTo>
                      <a:pt x="-263" y="189481"/>
                      <a:pt x="48684" y="175458"/>
                      <a:pt x="69851" y="165933"/>
                    </a:cubicBezTo>
                    <a:cubicBezTo>
                      <a:pt x="91018" y="156408"/>
                      <a:pt x="123032" y="149000"/>
                      <a:pt x="127001" y="131008"/>
                    </a:cubicBezTo>
                    <a:cubicBezTo>
                      <a:pt x="130970" y="113016"/>
                      <a:pt x="100278" y="75445"/>
                      <a:pt x="93663" y="57983"/>
                    </a:cubicBezTo>
                    <a:cubicBezTo>
                      <a:pt x="87048" y="40521"/>
                      <a:pt x="109538" y="-6840"/>
                      <a:pt x="112713" y="8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1" name="フリーフォーム: 図形 1970">
                <a:extLst>
                  <a:ext uri="{FF2B5EF4-FFF2-40B4-BE49-F238E27FC236}">
                    <a16:creationId xmlns:a16="http://schemas.microsoft.com/office/drawing/2014/main" id="{FB89B148-7567-40BF-8B3D-102EAC333034}"/>
                  </a:ext>
                </a:extLst>
              </p:cNvPr>
              <p:cNvSpPr/>
              <p:nvPr/>
            </p:nvSpPr>
            <p:spPr>
              <a:xfrm>
                <a:off x="8911774" y="2293925"/>
                <a:ext cx="110078" cy="151069"/>
              </a:xfrm>
              <a:custGeom>
                <a:avLst/>
                <a:gdLst>
                  <a:gd name="connsiteX0" fmla="*/ 451 w 110078"/>
                  <a:gd name="connsiteY0" fmla="*/ 150825 h 151069"/>
                  <a:gd name="connsiteX1" fmla="*/ 56014 w 110078"/>
                  <a:gd name="connsiteY1" fmla="*/ 103200 h 151069"/>
                  <a:gd name="connsiteX2" fmla="*/ 109989 w 110078"/>
                  <a:gd name="connsiteY2" fmla="*/ 114313 h 151069"/>
                  <a:gd name="connsiteX3" fmla="*/ 68714 w 110078"/>
                  <a:gd name="connsiteY3" fmla="*/ 80975 h 151069"/>
                  <a:gd name="connsiteX4" fmla="*/ 67126 w 110078"/>
                  <a:gd name="connsiteY4" fmla="*/ 28588 h 151069"/>
                  <a:gd name="connsiteX5" fmla="*/ 44901 w 110078"/>
                  <a:gd name="connsiteY5" fmla="*/ 13 h 151069"/>
                  <a:gd name="connsiteX6" fmla="*/ 76651 w 110078"/>
                  <a:gd name="connsiteY6" fmla="*/ 31763 h 151069"/>
                  <a:gd name="connsiteX7" fmla="*/ 87764 w 110078"/>
                  <a:gd name="connsiteY7" fmla="*/ 79388 h 151069"/>
                  <a:gd name="connsiteX8" fmla="*/ 451 w 110078"/>
                  <a:gd name="connsiteY8" fmla="*/ 150825 h 15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078" h="151069">
                    <a:moveTo>
                      <a:pt x="451" y="150825"/>
                    </a:moveTo>
                    <a:cubicBezTo>
                      <a:pt x="-4841" y="154794"/>
                      <a:pt x="37758" y="109285"/>
                      <a:pt x="56014" y="103200"/>
                    </a:cubicBezTo>
                    <a:cubicBezTo>
                      <a:pt x="74270" y="97115"/>
                      <a:pt x="107872" y="118017"/>
                      <a:pt x="109989" y="114313"/>
                    </a:cubicBezTo>
                    <a:cubicBezTo>
                      <a:pt x="112106" y="110609"/>
                      <a:pt x="75858" y="95262"/>
                      <a:pt x="68714" y="80975"/>
                    </a:cubicBezTo>
                    <a:cubicBezTo>
                      <a:pt x="61570" y="66687"/>
                      <a:pt x="71095" y="42082"/>
                      <a:pt x="67126" y="28588"/>
                    </a:cubicBezTo>
                    <a:cubicBezTo>
                      <a:pt x="63157" y="15094"/>
                      <a:pt x="43314" y="-516"/>
                      <a:pt x="44901" y="13"/>
                    </a:cubicBezTo>
                    <a:cubicBezTo>
                      <a:pt x="46488" y="542"/>
                      <a:pt x="69507" y="18534"/>
                      <a:pt x="76651" y="31763"/>
                    </a:cubicBezTo>
                    <a:cubicBezTo>
                      <a:pt x="83795" y="44992"/>
                      <a:pt x="96495" y="60074"/>
                      <a:pt x="87764" y="79388"/>
                    </a:cubicBezTo>
                    <a:cubicBezTo>
                      <a:pt x="79033" y="98702"/>
                      <a:pt x="5743" y="146856"/>
                      <a:pt x="451" y="1508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2" name="フリーフォーム: 図形 1971">
                <a:extLst>
                  <a:ext uri="{FF2B5EF4-FFF2-40B4-BE49-F238E27FC236}">
                    <a16:creationId xmlns:a16="http://schemas.microsoft.com/office/drawing/2014/main" id="{3A364BE8-4876-411F-8EF9-A2A868CFDDA6}"/>
                  </a:ext>
                </a:extLst>
              </p:cNvPr>
              <p:cNvSpPr/>
              <p:nvPr/>
            </p:nvSpPr>
            <p:spPr>
              <a:xfrm>
                <a:off x="9040600" y="2286498"/>
                <a:ext cx="255333" cy="663176"/>
              </a:xfrm>
              <a:custGeom>
                <a:avLst/>
                <a:gdLst>
                  <a:gd name="connsiteX0" fmla="*/ 1800 w 255333"/>
                  <a:gd name="connsiteY0" fmla="*/ 4265 h 663176"/>
                  <a:gd name="connsiteX1" fmla="*/ 74825 w 255333"/>
                  <a:gd name="connsiteY1" fmla="*/ 51890 h 663176"/>
                  <a:gd name="connsiteX2" fmla="*/ 139913 w 255333"/>
                  <a:gd name="connsiteY2" fmla="*/ 129677 h 663176"/>
                  <a:gd name="connsiteX3" fmla="*/ 217700 w 255333"/>
                  <a:gd name="connsiteY3" fmla="*/ 285252 h 663176"/>
                  <a:gd name="connsiteX4" fmla="*/ 252625 w 255333"/>
                  <a:gd name="connsiteY4" fmla="*/ 594815 h 663176"/>
                  <a:gd name="connsiteX5" fmla="*/ 252625 w 255333"/>
                  <a:gd name="connsiteY5" fmla="*/ 663077 h 663176"/>
                  <a:gd name="connsiteX6" fmla="*/ 249450 w 255333"/>
                  <a:gd name="connsiteY6" fmla="*/ 588465 h 663176"/>
                  <a:gd name="connsiteX7" fmla="*/ 198650 w 255333"/>
                  <a:gd name="connsiteY7" fmla="*/ 350340 h 663176"/>
                  <a:gd name="connsiteX8" fmla="*/ 154200 w 255333"/>
                  <a:gd name="connsiteY8" fmla="*/ 161427 h 663176"/>
                  <a:gd name="connsiteX9" fmla="*/ 1800 w 255333"/>
                  <a:gd name="connsiteY9" fmla="*/ 4265 h 66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333" h="663176">
                    <a:moveTo>
                      <a:pt x="1800" y="4265"/>
                    </a:moveTo>
                    <a:cubicBezTo>
                      <a:pt x="-11429" y="-13991"/>
                      <a:pt x="51806" y="30988"/>
                      <a:pt x="74825" y="51890"/>
                    </a:cubicBezTo>
                    <a:cubicBezTo>
                      <a:pt x="97844" y="72792"/>
                      <a:pt x="116101" y="90783"/>
                      <a:pt x="139913" y="129677"/>
                    </a:cubicBezTo>
                    <a:cubicBezTo>
                      <a:pt x="163725" y="168571"/>
                      <a:pt x="198915" y="207729"/>
                      <a:pt x="217700" y="285252"/>
                    </a:cubicBezTo>
                    <a:cubicBezTo>
                      <a:pt x="236485" y="362775"/>
                      <a:pt x="246804" y="531844"/>
                      <a:pt x="252625" y="594815"/>
                    </a:cubicBezTo>
                    <a:cubicBezTo>
                      <a:pt x="258446" y="657786"/>
                      <a:pt x="253154" y="664135"/>
                      <a:pt x="252625" y="663077"/>
                    </a:cubicBezTo>
                    <a:cubicBezTo>
                      <a:pt x="252096" y="662019"/>
                      <a:pt x="258446" y="640588"/>
                      <a:pt x="249450" y="588465"/>
                    </a:cubicBezTo>
                    <a:cubicBezTo>
                      <a:pt x="240454" y="536342"/>
                      <a:pt x="214525" y="421513"/>
                      <a:pt x="198650" y="350340"/>
                    </a:cubicBezTo>
                    <a:cubicBezTo>
                      <a:pt x="182775" y="279167"/>
                      <a:pt x="185156" y="216989"/>
                      <a:pt x="154200" y="161427"/>
                    </a:cubicBezTo>
                    <a:cubicBezTo>
                      <a:pt x="123244" y="105865"/>
                      <a:pt x="15029" y="22521"/>
                      <a:pt x="1800" y="42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3" name="フリーフォーム: 図形 1972">
                <a:extLst>
                  <a:ext uri="{FF2B5EF4-FFF2-40B4-BE49-F238E27FC236}">
                    <a16:creationId xmlns:a16="http://schemas.microsoft.com/office/drawing/2014/main" id="{E0E1D7AE-0A48-44EF-B0A7-A228D937C37D}"/>
                  </a:ext>
                </a:extLst>
              </p:cNvPr>
              <p:cNvSpPr/>
              <p:nvPr/>
            </p:nvSpPr>
            <p:spPr>
              <a:xfrm>
                <a:off x="9050314" y="2269533"/>
                <a:ext cx="160904" cy="113952"/>
              </a:xfrm>
              <a:custGeom>
                <a:avLst/>
                <a:gdLst>
                  <a:gd name="connsiteX0" fmla="*/ 41299 w 160904"/>
                  <a:gd name="connsiteY0" fmla="*/ 592 h 113952"/>
                  <a:gd name="connsiteX1" fmla="*/ 49236 w 160904"/>
                  <a:gd name="connsiteY1" fmla="*/ 64092 h 113952"/>
                  <a:gd name="connsiteX2" fmla="*/ 101624 w 160904"/>
                  <a:gd name="connsiteY2" fmla="*/ 54567 h 113952"/>
                  <a:gd name="connsiteX3" fmla="*/ 76224 w 160904"/>
                  <a:gd name="connsiteY3" fmla="*/ 72030 h 113952"/>
                  <a:gd name="connsiteX4" fmla="*/ 88924 w 160904"/>
                  <a:gd name="connsiteY4" fmla="*/ 102192 h 113952"/>
                  <a:gd name="connsiteX5" fmla="*/ 122261 w 160904"/>
                  <a:gd name="connsiteY5" fmla="*/ 113305 h 113952"/>
                  <a:gd name="connsiteX6" fmla="*/ 160361 w 160904"/>
                  <a:gd name="connsiteY6" fmla="*/ 105367 h 113952"/>
                  <a:gd name="connsiteX7" fmla="*/ 92099 w 160904"/>
                  <a:gd name="connsiteY7" fmla="*/ 113305 h 113952"/>
                  <a:gd name="connsiteX8" fmla="*/ 73049 w 160904"/>
                  <a:gd name="connsiteY8" fmla="*/ 84730 h 113952"/>
                  <a:gd name="connsiteX9" fmla="*/ 85749 w 160904"/>
                  <a:gd name="connsiteY9" fmla="*/ 48217 h 113952"/>
                  <a:gd name="connsiteX10" fmla="*/ 30186 w 160904"/>
                  <a:gd name="connsiteY10" fmla="*/ 54567 h 113952"/>
                  <a:gd name="connsiteX11" fmla="*/ 24 w 160904"/>
                  <a:gd name="connsiteY11" fmla="*/ 32342 h 113952"/>
                  <a:gd name="connsiteX12" fmla="*/ 41299 w 160904"/>
                  <a:gd name="connsiteY12" fmla="*/ 592 h 113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0904" h="113952">
                    <a:moveTo>
                      <a:pt x="41299" y="592"/>
                    </a:moveTo>
                    <a:cubicBezTo>
                      <a:pt x="49501" y="5884"/>
                      <a:pt x="39182" y="55096"/>
                      <a:pt x="49236" y="64092"/>
                    </a:cubicBezTo>
                    <a:cubicBezTo>
                      <a:pt x="59290" y="73088"/>
                      <a:pt x="97126" y="53244"/>
                      <a:pt x="101624" y="54567"/>
                    </a:cubicBezTo>
                    <a:cubicBezTo>
                      <a:pt x="106122" y="55890"/>
                      <a:pt x="78341" y="64093"/>
                      <a:pt x="76224" y="72030"/>
                    </a:cubicBezTo>
                    <a:cubicBezTo>
                      <a:pt x="74107" y="79967"/>
                      <a:pt x="81251" y="95313"/>
                      <a:pt x="88924" y="102192"/>
                    </a:cubicBezTo>
                    <a:cubicBezTo>
                      <a:pt x="96597" y="109071"/>
                      <a:pt x="110355" y="112776"/>
                      <a:pt x="122261" y="113305"/>
                    </a:cubicBezTo>
                    <a:cubicBezTo>
                      <a:pt x="134167" y="113834"/>
                      <a:pt x="165388" y="105367"/>
                      <a:pt x="160361" y="105367"/>
                    </a:cubicBezTo>
                    <a:cubicBezTo>
                      <a:pt x="155334" y="105367"/>
                      <a:pt x="106651" y="116744"/>
                      <a:pt x="92099" y="113305"/>
                    </a:cubicBezTo>
                    <a:cubicBezTo>
                      <a:pt x="77547" y="109866"/>
                      <a:pt x="74107" y="95578"/>
                      <a:pt x="73049" y="84730"/>
                    </a:cubicBezTo>
                    <a:cubicBezTo>
                      <a:pt x="71991" y="73882"/>
                      <a:pt x="92893" y="53244"/>
                      <a:pt x="85749" y="48217"/>
                    </a:cubicBezTo>
                    <a:cubicBezTo>
                      <a:pt x="78605" y="43190"/>
                      <a:pt x="44473" y="57213"/>
                      <a:pt x="30186" y="54567"/>
                    </a:cubicBezTo>
                    <a:cubicBezTo>
                      <a:pt x="15899" y="51921"/>
                      <a:pt x="1082" y="37633"/>
                      <a:pt x="24" y="32342"/>
                    </a:cubicBezTo>
                    <a:cubicBezTo>
                      <a:pt x="-1034" y="27051"/>
                      <a:pt x="33097" y="-4700"/>
                      <a:pt x="41299" y="5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4" name="フリーフォーム: 図形 1973">
                <a:extLst>
                  <a:ext uri="{FF2B5EF4-FFF2-40B4-BE49-F238E27FC236}">
                    <a16:creationId xmlns:a16="http://schemas.microsoft.com/office/drawing/2014/main" id="{3328EFFC-FB4D-44D1-8D63-685CB6C841A9}"/>
                  </a:ext>
                </a:extLst>
              </p:cNvPr>
              <p:cNvSpPr/>
              <p:nvPr/>
            </p:nvSpPr>
            <p:spPr>
              <a:xfrm>
                <a:off x="9175958" y="2404481"/>
                <a:ext cx="98503" cy="77123"/>
              </a:xfrm>
              <a:custGeom>
                <a:avLst/>
                <a:gdLst>
                  <a:gd name="connsiteX0" fmla="*/ 80755 w 98503"/>
                  <a:gd name="connsiteY0" fmla="*/ 582 h 77123"/>
                  <a:gd name="connsiteX1" fmla="*/ 1380 w 98503"/>
                  <a:gd name="connsiteY1" fmla="*/ 14869 h 77123"/>
                  <a:gd name="connsiteX2" fmla="*/ 31542 w 98503"/>
                  <a:gd name="connsiteY2" fmla="*/ 30744 h 77123"/>
                  <a:gd name="connsiteX3" fmla="*/ 47417 w 98503"/>
                  <a:gd name="connsiteY3" fmla="*/ 60907 h 77123"/>
                  <a:gd name="connsiteX4" fmla="*/ 98217 w 98503"/>
                  <a:gd name="connsiteY4" fmla="*/ 76782 h 77123"/>
                  <a:gd name="connsiteX5" fmla="*/ 22017 w 98503"/>
                  <a:gd name="connsiteY5" fmla="*/ 46619 h 77123"/>
                  <a:gd name="connsiteX6" fmla="*/ 14080 w 98503"/>
                  <a:gd name="connsiteY6" fmla="*/ 35507 h 77123"/>
                  <a:gd name="connsiteX7" fmla="*/ 80755 w 98503"/>
                  <a:gd name="connsiteY7" fmla="*/ 582 h 77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503" h="77123">
                    <a:moveTo>
                      <a:pt x="80755" y="582"/>
                    </a:moveTo>
                    <a:cubicBezTo>
                      <a:pt x="78638" y="-2858"/>
                      <a:pt x="9582" y="9842"/>
                      <a:pt x="1380" y="14869"/>
                    </a:cubicBezTo>
                    <a:cubicBezTo>
                      <a:pt x="-6822" y="19896"/>
                      <a:pt x="23869" y="23071"/>
                      <a:pt x="31542" y="30744"/>
                    </a:cubicBezTo>
                    <a:cubicBezTo>
                      <a:pt x="39215" y="38417"/>
                      <a:pt x="36304" y="53234"/>
                      <a:pt x="47417" y="60907"/>
                    </a:cubicBezTo>
                    <a:cubicBezTo>
                      <a:pt x="58529" y="68580"/>
                      <a:pt x="102450" y="79163"/>
                      <a:pt x="98217" y="76782"/>
                    </a:cubicBezTo>
                    <a:cubicBezTo>
                      <a:pt x="93984" y="74401"/>
                      <a:pt x="36040" y="53498"/>
                      <a:pt x="22017" y="46619"/>
                    </a:cubicBezTo>
                    <a:cubicBezTo>
                      <a:pt x="7994" y="39740"/>
                      <a:pt x="9053" y="40534"/>
                      <a:pt x="14080" y="35507"/>
                    </a:cubicBezTo>
                    <a:cubicBezTo>
                      <a:pt x="19107" y="30480"/>
                      <a:pt x="82872" y="4022"/>
                      <a:pt x="80755" y="5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5" name="フリーフォーム: 図形 1974">
                <a:extLst>
                  <a:ext uri="{FF2B5EF4-FFF2-40B4-BE49-F238E27FC236}">
                    <a16:creationId xmlns:a16="http://schemas.microsoft.com/office/drawing/2014/main" id="{393D4EE1-BD5F-42DB-9089-38A2C605F011}"/>
                  </a:ext>
                </a:extLst>
              </p:cNvPr>
              <p:cNvSpPr/>
              <p:nvPr/>
            </p:nvSpPr>
            <p:spPr>
              <a:xfrm>
                <a:off x="9210474" y="2482782"/>
                <a:ext cx="94539" cy="73042"/>
              </a:xfrm>
              <a:custGeom>
                <a:avLst/>
                <a:gdLst>
                  <a:gd name="connsiteX0" fmla="*/ 201 w 94539"/>
                  <a:gd name="connsiteY0" fmla="*/ 68 h 73042"/>
                  <a:gd name="connsiteX1" fmla="*/ 71639 w 94539"/>
                  <a:gd name="connsiteY1" fmla="*/ 57218 h 73042"/>
                  <a:gd name="connsiteX2" fmla="*/ 93864 w 94539"/>
                  <a:gd name="connsiteY2" fmla="*/ 69918 h 73042"/>
                  <a:gd name="connsiteX3" fmla="*/ 51001 w 94539"/>
                  <a:gd name="connsiteY3" fmla="*/ 69918 h 73042"/>
                  <a:gd name="connsiteX4" fmla="*/ 201 w 94539"/>
                  <a:gd name="connsiteY4" fmla="*/ 68 h 7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39" h="73042">
                    <a:moveTo>
                      <a:pt x="201" y="68"/>
                    </a:moveTo>
                    <a:cubicBezTo>
                      <a:pt x="3641" y="-2049"/>
                      <a:pt x="56029" y="45576"/>
                      <a:pt x="71639" y="57218"/>
                    </a:cubicBezTo>
                    <a:cubicBezTo>
                      <a:pt x="87249" y="68860"/>
                      <a:pt x="97304" y="67801"/>
                      <a:pt x="93864" y="69918"/>
                    </a:cubicBezTo>
                    <a:cubicBezTo>
                      <a:pt x="90424" y="72035"/>
                      <a:pt x="63701" y="75739"/>
                      <a:pt x="51001" y="69918"/>
                    </a:cubicBezTo>
                    <a:cubicBezTo>
                      <a:pt x="38301" y="64097"/>
                      <a:pt x="-3239" y="2185"/>
                      <a:pt x="201" y="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6" name="フリーフォーム: 図形 1975">
                <a:extLst>
                  <a:ext uri="{FF2B5EF4-FFF2-40B4-BE49-F238E27FC236}">
                    <a16:creationId xmlns:a16="http://schemas.microsoft.com/office/drawing/2014/main" id="{496D3975-6ECE-447D-9E83-377E63FD2264}"/>
                  </a:ext>
                </a:extLst>
              </p:cNvPr>
              <p:cNvSpPr/>
              <p:nvPr/>
            </p:nvSpPr>
            <p:spPr>
              <a:xfrm>
                <a:off x="9244013" y="2566988"/>
                <a:ext cx="58804" cy="60891"/>
              </a:xfrm>
              <a:custGeom>
                <a:avLst/>
                <a:gdLst>
                  <a:gd name="connsiteX0" fmla="*/ 0 w 58804"/>
                  <a:gd name="connsiteY0" fmla="*/ 0 h 60891"/>
                  <a:gd name="connsiteX1" fmla="*/ 58737 w 58804"/>
                  <a:gd name="connsiteY1" fmla="*/ 60325 h 60891"/>
                  <a:gd name="connsiteX2" fmla="*/ 0 w 58804"/>
                  <a:gd name="connsiteY2" fmla="*/ 0 h 6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804" h="60891">
                    <a:moveTo>
                      <a:pt x="0" y="0"/>
                    </a:moveTo>
                    <a:cubicBezTo>
                      <a:pt x="0" y="0"/>
                      <a:pt x="56356" y="52917"/>
                      <a:pt x="58737" y="60325"/>
                    </a:cubicBezTo>
                    <a:cubicBezTo>
                      <a:pt x="61118" y="6773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7" name="フリーフォーム: 図形 1976">
                <a:extLst>
                  <a:ext uri="{FF2B5EF4-FFF2-40B4-BE49-F238E27FC236}">
                    <a16:creationId xmlns:a16="http://schemas.microsoft.com/office/drawing/2014/main" id="{B1BC4C29-1CC4-4EBA-A5BF-FCF8CAA65A37}"/>
                  </a:ext>
                </a:extLst>
              </p:cNvPr>
              <p:cNvSpPr/>
              <p:nvPr/>
            </p:nvSpPr>
            <p:spPr>
              <a:xfrm>
                <a:off x="9250792" y="2630449"/>
                <a:ext cx="63397" cy="66871"/>
              </a:xfrm>
              <a:custGeom>
                <a:avLst/>
                <a:gdLst>
                  <a:gd name="connsiteX0" fmla="*/ 1158 w 63397"/>
                  <a:gd name="connsiteY0" fmla="*/ 39 h 66871"/>
                  <a:gd name="connsiteX1" fmla="*/ 63071 w 63397"/>
                  <a:gd name="connsiteY1" fmla="*/ 55601 h 66871"/>
                  <a:gd name="connsiteX2" fmla="*/ 24971 w 63397"/>
                  <a:gd name="connsiteY2" fmla="*/ 65126 h 66871"/>
                  <a:gd name="connsiteX3" fmla="*/ 1158 w 63397"/>
                  <a:gd name="connsiteY3" fmla="*/ 39 h 6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397" h="66871">
                    <a:moveTo>
                      <a:pt x="1158" y="39"/>
                    </a:moveTo>
                    <a:cubicBezTo>
                      <a:pt x="7508" y="-1549"/>
                      <a:pt x="59102" y="44753"/>
                      <a:pt x="63071" y="55601"/>
                    </a:cubicBezTo>
                    <a:cubicBezTo>
                      <a:pt x="67040" y="66449"/>
                      <a:pt x="33702" y="69095"/>
                      <a:pt x="24971" y="65126"/>
                    </a:cubicBezTo>
                    <a:cubicBezTo>
                      <a:pt x="16240" y="61157"/>
                      <a:pt x="-5192" y="1627"/>
                      <a:pt x="1158" y="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8" name="フリーフォーム: 図形 1977">
                <a:extLst>
                  <a:ext uri="{FF2B5EF4-FFF2-40B4-BE49-F238E27FC236}">
                    <a16:creationId xmlns:a16="http://schemas.microsoft.com/office/drawing/2014/main" id="{18C7A4B2-6F0F-4E99-B3F7-27D3578195C1}"/>
                  </a:ext>
                </a:extLst>
              </p:cNvPr>
              <p:cNvSpPr/>
              <p:nvPr/>
            </p:nvSpPr>
            <p:spPr>
              <a:xfrm>
                <a:off x="9266902" y="2713038"/>
                <a:ext cx="132714" cy="71943"/>
              </a:xfrm>
              <a:custGeom>
                <a:avLst/>
                <a:gdLst>
                  <a:gd name="connsiteX0" fmla="*/ 923 w 132714"/>
                  <a:gd name="connsiteY0" fmla="*/ 0 h 71943"/>
                  <a:gd name="connsiteX1" fmla="*/ 42198 w 132714"/>
                  <a:gd name="connsiteY1" fmla="*/ 52387 h 71943"/>
                  <a:gd name="connsiteX2" fmla="*/ 89823 w 132714"/>
                  <a:gd name="connsiteY2" fmla="*/ 71437 h 71943"/>
                  <a:gd name="connsiteX3" fmla="*/ 132686 w 132714"/>
                  <a:gd name="connsiteY3" fmla="*/ 34925 h 71943"/>
                  <a:gd name="connsiteX4" fmla="*/ 83473 w 132714"/>
                  <a:gd name="connsiteY4" fmla="*/ 52387 h 71943"/>
                  <a:gd name="connsiteX5" fmla="*/ 923 w 132714"/>
                  <a:gd name="connsiteY5" fmla="*/ 0 h 7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714" h="71943">
                    <a:moveTo>
                      <a:pt x="923" y="0"/>
                    </a:moveTo>
                    <a:cubicBezTo>
                      <a:pt x="-5956" y="0"/>
                      <a:pt x="27381" y="40481"/>
                      <a:pt x="42198" y="52387"/>
                    </a:cubicBezTo>
                    <a:cubicBezTo>
                      <a:pt x="57015" y="64293"/>
                      <a:pt x="74742" y="74347"/>
                      <a:pt x="89823" y="71437"/>
                    </a:cubicBezTo>
                    <a:cubicBezTo>
                      <a:pt x="104904" y="68527"/>
                      <a:pt x="133744" y="38100"/>
                      <a:pt x="132686" y="34925"/>
                    </a:cubicBezTo>
                    <a:cubicBezTo>
                      <a:pt x="131628" y="31750"/>
                      <a:pt x="101994" y="54239"/>
                      <a:pt x="83473" y="52387"/>
                    </a:cubicBezTo>
                    <a:cubicBezTo>
                      <a:pt x="64952" y="50535"/>
                      <a:pt x="7802" y="0"/>
                      <a:pt x="92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9" name="フリーフォーム: 図形 1978">
                <a:extLst>
                  <a:ext uri="{FF2B5EF4-FFF2-40B4-BE49-F238E27FC236}">
                    <a16:creationId xmlns:a16="http://schemas.microsoft.com/office/drawing/2014/main" id="{1D275BF9-2A6E-42DC-A43E-79B3A54AEC4B}"/>
                  </a:ext>
                </a:extLst>
              </p:cNvPr>
              <p:cNvSpPr/>
              <p:nvPr/>
            </p:nvSpPr>
            <p:spPr>
              <a:xfrm>
                <a:off x="9269069" y="2786049"/>
                <a:ext cx="55056" cy="48053"/>
              </a:xfrm>
              <a:custGeom>
                <a:avLst/>
                <a:gdLst>
                  <a:gd name="connsiteX0" fmla="*/ 344 w 55056"/>
                  <a:gd name="connsiteY0" fmla="*/ 14 h 48053"/>
                  <a:gd name="connsiteX1" fmla="*/ 47969 w 55056"/>
                  <a:gd name="connsiteY1" fmla="*/ 39701 h 48053"/>
                  <a:gd name="connsiteX2" fmla="*/ 52731 w 55056"/>
                  <a:gd name="connsiteY2" fmla="*/ 47639 h 48053"/>
                  <a:gd name="connsiteX3" fmla="*/ 27331 w 55056"/>
                  <a:gd name="connsiteY3" fmla="*/ 44464 h 48053"/>
                  <a:gd name="connsiteX4" fmla="*/ 344 w 55056"/>
                  <a:gd name="connsiteY4" fmla="*/ 14 h 4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056" h="48053">
                    <a:moveTo>
                      <a:pt x="344" y="14"/>
                    </a:moveTo>
                    <a:cubicBezTo>
                      <a:pt x="3784" y="-780"/>
                      <a:pt x="39238" y="31764"/>
                      <a:pt x="47969" y="39701"/>
                    </a:cubicBezTo>
                    <a:cubicBezTo>
                      <a:pt x="56700" y="47638"/>
                      <a:pt x="56171" y="46845"/>
                      <a:pt x="52731" y="47639"/>
                    </a:cubicBezTo>
                    <a:cubicBezTo>
                      <a:pt x="49291" y="48433"/>
                      <a:pt x="34474" y="48433"/>
                      <a:pt x="27331" y="44464"/>
                    </a:cubicBezTo>
                    <a:cubicBezTo>
                      <a:pt x="20188" y="40495"/>
                      <a:pt x="-3096" y="808"/>
                      <a:pt x="344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0" name="フリーフォーム: 図形 1979">
                <a:extLst>
                  <a:ext uri="{FF2B5EF4-FFF2-40B4-BE49-F238E27FC236}">
                    <a16:creationId xmlns:a16="http://schemas.microsoft.com/office/drawing/2014/main" id="{8F690152-D4D9-4067-A623-2851375606A7}"/>
                  </a:ext>
                </a:extLst>
              </p:cNvPr>
              <p:cNvSpPr/>
              <p:nvPr/>
            </p:nvSpPr>
            <p:spPr>
              <a:xfrm>
                <a:off x="9276052" y="2867025"/>
                <a:ext cx="52435" cy="115892"/>
              </a:xfrm>
              <a:custGeom>
                <a:avLst/>
                <a:gdLst>
                  <a:gd name="connsiteX0" fmla="*/ 1298 w 52435"/>
                  <a:gd name="connsiteY0" fmla="*/ 0 h 115892"/>
                  <a:gd name="connsiteX1" fmla="*/ 9236 w 52435"/>
                  <a:gd name="connsiteY1" fmla="*/ 85725 h 115892"/>
                  <a:gd name="connsiteX2" fmla="*/ 52098 w 52435"/>
                  <a:gd name="connsiteY2" fmla="*/ 115888 h 115892"/>
                  <a:gd name="connsiteX3" fmla="*/ 28286 w 52435"/>
                  <a:gd name="connsiteY3" fmla="*/ 84138 h 115892"/>
                  <a:gd name="connsiteX4" fmla="*/ 1298 w 52435"/>
                  <a:gd name="connsiteY4" fmla="*/ 0 h 11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35" h="115892">
                    <a:moveTo>
                      <a:pt x="1298" y="0"/>
                    </a:moveTo>
                    <a:cubicBezTo>
                      <a:pt x="-1877" y="265"/>
                      <a:pt x="769" y="66410"/>
                      <a:pt x="9236" y="85725"/>
                    </a:cubicBezTo>
                    <a:cubicBezTo>
                      <a:pt x="17703" y="105040"/>
                      <a:pt x="48923" y="116153"/>
                      <a:pt x="52098" y="115888"/>
                    </a:cubicBezTo>
                    <a:cubicBezTo>
                      <a:pt x="55273" y="115624"/>
                      <a:pt x="35165" y="102923"/>
                      <a:pt x="28286" y="84138"/>
                    </a:cubicBezTo>
                    <a:cubicBezTo>
                      <a:pt x="21407" y="65353"/>
                      <a:pt x="4473" y="-265"/>
                      <a:pt x="129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1" name="フリーフォーム: 図形 1980">
                <a:extLst>
                  <a:ext uri="{FF2B5EF4-FFF2-40B4-BE49-F238E27FC236}">
                    <a16:creationId xmlns:a16="http://schemas.microsoft.com/office/drawing/2014/main" id="{2A11F176-2D66-4346-88F0-F98455746BF9}"/>
                  </a:ext>
                </a:extLst>
              </p:cNvPr>
              <p:cNvSpPr/>
              <p:nvPr/>
            </p:nvSpPr>
            <p:spPr>
              <a:xfrm>
                <a:off x="9469064" y="2712237"/>
                <a:ext cx="114864" cy="191813"/>
              </a:xfrm>
              <a:custGeom>
                <a:avLst/>
                <a:gdLst>
                  <a:gd name="connsiteX0" fmla="*/ 374 w 114864"/>
                  <a:gd name="connsiteY0" fmla="*/ 191301 h 191813"/>
                  <a:gd name="connsiteX1" fmla="*/ 36886 w 114864"/>
                  <a:gd name="connsiteY1" fmla="*/ 102401 h 191813"/>
                  <a:gd name="connsiteX2" fmla="*/ 114674 w 114864"/>
                  <a:gd name="connsiteY2" fmla="*/ 801 h 191813"/>
                  <a:gd name="connsiteX3" fmla="*/ 57524 w 114864"/>
                  <a:gd name="connsiteY3" fmla="*/ 61126 h 191813"/>
                  <a:gd name="connsiteX4" fmla="*/ 374 w 114864"/>
                  <a:gd name="connsiteY4" fmla="*/ 191301 h 19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864" h="191813">
                    <a:moveTo>
                      <a:pt x="374" y="191301"/>
                    </a:moveTo>
                    <a:cubicBezTo>
                      <a:pt x="-3066" y="198180"/>
                      <a:pt x="17836" y="134151"/>
                      <a:pt x="36886" y="102401"/>
                    </a:cubicBezTo>
                    <a:cubicBezTo>
                      <a:pt x="55936" y="70651"/>
                      <a:pt x="111234" y="7680"/>
                      <a:pt x="114674" y="801"/>
                    </a:cubicBezTo>
                    <a:cubicBezTo>
                      <a:pt x="118114" y="-6078"/>
                      <a:pt x="73928" y="32816"/>
                      <a:pt x="57524" y="61126"/>
                    </a:cubicBezTo>
                    <a:cubicBezTo>
                      <a:pt x="41120" y="89436"/>
                      <a:pt x="3814" y="184422"/>
                      <a:pt x="374" y="1913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2" name="フリーフォーム: 図形 1981">
                <a:extLst>
                  <a:ext uri="{FF2B5EF4-FFF2-40B4-BE49-F238E27FC236}">
                    <a16:creationId xmlns:a16="http://schemas.microsoft.com/office/drawing/2014/main" id="{7626C86A-6EBF-48AB-99C7-50DF808FEBDE}"/>
                  </a:ext>
                </a:extLst>
              </p:cNvPr>
              <p:cNvSpPr/>
              <p:nvPr/>
            </p:nvSpPr>
            <p:spPr>
              <a:xfrm>
                <a:off x="9529464" y="2728858"/>
                <a:ext cx="138658" cy="168804"/>
              </a:xfrm>
              <a:custGeom>
                <a:avLst/>
                <a:gdLst>
                  <a:gd name="connsiteX0" fmla="*/ 44749 w 138658"/>
                  <a:gd name="connsiteY0" fmla="*/ 55 h 168804"/>
                  <a:gd name="connsiteX1" fmla="*/ 8236 w 138658"/>
                  <a:gd name="connsiteY1" fmla="*/ 163567 h 168804"/>
                  <a:gd name="connsiteX2" fmla="*/ 43161 w 138658"/>
                  <a:gd name="connsiteY2" fmla="*/ 122292 h 168804"/>
                  <a:gd name="connsiteX3" fmla="*/ 138411 w 138658"/>
                  <a:gd name="connsiteY3" fmla="*/ 60380 h 168804"/>
                  <a:gd name="connsiteX4" fmla="*/ 68561 w 138658"/>
                  <a:gd name="connsiteY4" fmla="*/ 101655 h 168804"/>
                  <a:gd name="connsiteX5" fmla="*/ 299 w 138658"/>
                  <a:gd name="connsiteY5" fmla="*/ 144517 h 168804"/>
                  <a:gd name="connsiteX6" fmla="*/ 44749 w 138658"/>
                  <a:gd name="connsiteY6" fmla="*/ 55 h 168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658" h="168804">
                    <a:moveTo>
                      <a:pt x="44749" y="55"/>
                    </a:moveTo>
                    <a:cubicBezTo>
                      <a:pt x="46072" y="3230"/>
                      <a:pt x="8501" y="143194"/>
                      <a:pt x="8236" y="163567"/>
                    </a:cubicBezTo>
                    <a:cubicBezTo>
                      <a:pt x="7971" y="183940"/>
                      <a:pt x="21465" y="139490"/>
                      <a:pt x="43161" y="122292"/>
                    </a:cubicBezTo>
                    <a:cubicBezTo>
                      <a:pt x="64857" y="105094"/>
                      <a:pt x="134178" y="63819"/>
                      <a:pt x="138411" y="60380"/>
                    </a:cubicBezTo>
                    <a:cubicBezTo>
                      <a:pt x="142644" y="56941"/>
                      <a:pt x="91580" y="87632"/>
                      <a:pt x="68561" y="101655"/>
                    </a:cubicBezTo>
                    <a:cubicBezTo>
                      <a:pt x="45542" y="115678"/>
                      <a:pt x="4797" y="157217"/>
                      <a:pt x="299" y="144517"/>
                    </a:cubicBezTo>
                    <a:cubicBezTo>
                      <a:pt x="-4199" y="131817"/>
                      <a:pt x="43426" y="-3120"/>
                      <a:pt x="44749" y="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3" name="フリーフォーム: 図形 1982">
                <a:extLst>
                  <a:ext uri="{FF2B5EF4-FFF2-40B4-BE49-F238E27FC236}">
                    <a16:creationId xmlns:a16="http://schemas.microsoft.com/office/drawing/2014/main" id="{DB92C9B9-DCB8-4140-AAD5-EEC0F7376D9F}"/>
                  </a:ext>
                </a:extLst>
              </p:cNvPr>
              <p:cNvSpPr/>
              <p:nvPr/>
            </p:nvSpPr>
            <p:spPr>
              <a:xfrm>
                <a:off x="9543923" y="2792408"/>
                <a:ext cx="192600" cy="179484"/>
              </a:xfrm>
              <a:custGeom>
                <a:avLst/>
                <a:gdLst>
                  <a:gd name="connsiteX0" fmla="*/ 122365 w 192600"/>
                  <a:gd name="connsiteY0" fmla="*/ 5 h 179484"/>
                  <a:gd name="connsiteX1" fmla="*/ 35052 w 192600"/>
                  <a:gd name="connsiteY1" fmla="*/ 103192 h 179484"/>
                  <a:gd name="connsiteX2" fmla="*/ 146177 w 192600"/>
                  <a:gd name="connsiteY2" fmla="*/ 66680 h 179484"/>
                  <a:gd name="connsiteX3" fmla="*/ 192215 w 192600"/>
                  <a:gd name="connsiteY3" fmla="*/ 58742 h 179484"/>
                  <a:gd name="connsiteX4" fmla="*/ 123952 w 192600"/>
                  <a:gd name="connsiteY4" fmla="*/ 98430 h 179484"/>
                  <a:gd name="connsiteX5" fmla="*/ 127 w 192600"/>
                  <a:gd name="connsiteY5" fmla="*/ 179392 h 179484"/>
                  <a:gd name="connsiteX6" fmla="*/ 98552 w 192600"/>
                  <a:gd name="connsiteY6" fmla="*/ 115892 h 179484"/>
                  <a:gd name="connsiteX7" fmla="*/ 169990 w 192600"/>
                  <a:gd name="connsiteY7" fmla="*/ 63505 h 179484"/>
                  <a:gd name="connsiteX8" fmla="*/ 47752 w 192600"/>
                  <a:gd name="connsiteY8" fmla="*/ 107955 h 179484"/>
                  <a:gd name="connsiteX9" fmla="*/ 122365 w 192600"/>
                  <a:gd name="connsiteY9" fmla="*/ 5 h 179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600" h="179484">
                    <a:moveTo>
                      <a:pt x="122365" y="5"/>
                    </a:moveTo>
                    <a:cubicBezTo>
                      <a:pt x="120248" y="-789"/>
                      <a:pt x="31083" y="92080"/>
                      <a:pt x="35052" y="103192"/>
                    </a:cubicBezTo>
                    <a:cubicBezTo>
                      <a:pt x="39021" y="114304"/>
                      <a:pt x="119983" y="74088"/>
                      <a:pt x="146177" y="66680"/>
                    </a:cubicBezTo>
                    <a:cubicBezTo>
                      <a:pt x="172371" y="59272"/>
                      <a:pt x="195919" y="53450"/>
                      <a:pt x="192215" y="58742"/>
                    </a:cubicBezTo>
                    <a:cubicBezTo>
                      <a:pt x="188511" y="64034"/>
                      <a:pt x="155967" y="78322"/>
                      <a:pt x="123952" y="98430"/>
                    </a:cubicBezTo>
                    <a:cubicBezTo>
                      <a:pt x="91937" y="118538"/>
                      <a:pt x="127" y="179392"/>
                      <a:pt x="127" y="179392"/>
                    </a:cubicBezTo>
                    <a:cubicBezTo>
                      <a:pt x="-4106" y="182302"/>
                      <a:pt x="98552" y="115892"/>
                      <a:pt x="98552" y="115892"/>
                    </a:cubicBezTo>
                    <a:cubicBezTo>
                      <a:pt x="126862" y="96578"/>
                      <a:pt x="178457" y="64828"/>
                      <a:pt x="169990" y="63505"/>
                    </a:cubicBezTo>
                    <a:cubicBezTo>
                      <a:pt x="161523" y="62182"/>
                      <a:pt x="58600" y="117480"/>
                      <a:pt x="47752" y="107955"/>
                    </a:cubicBezTo>
                    <a:cubicBezTo>
                      <a:pt x="36904" y="98430"/>
                      <a:pt x="124482" y="799"/>
                      <a:pt x="122365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4" name="フリーフォーム: 図形 1983">
                <a:extLst>
                  <a:ext uri="{FF2B5EF4-FFF2-40B4-BE49-F238E27FC236}">
                    <a16:creationId xmlns:a16="http://schemas.microsoft.com/office/drawing/2014/main" id="{F3538A11-757B-4A73-A9B9-580AC31AC337}"/>
                  </a:ext>
                </a:extLst>
              </p:cNvPr>
              <p:cNvSpPr/>
              <p:nvPr/>
            </p:nvSpPr>
            <p:spPr>
              <a:xfrm>
                <a:off x="9539264" y="2941511"/>
                <a:ext cx="210122" cy="147974"/>
              </a:xfrm>
              <a:custGeom>
                <a:avLst/>
                <a:gdLst>
                  <a:gd name="connsiteX0" fmla="*/ 24 w 210122"/>
                  <a:gd name="connsiteY0" fmla="*/ 25527 h 147974"/>
                  <a:gd name="connsiteX1" fmla="*/ 107974 w 210122"/>
                  <a:gd name="connsiteY1" fmla="*/ 127 h 147974"/>
                  <a:gd name="connsiteX2" fmla="*/ 209574 w 210122"/>
                  <a:gd name="connsiteY2" fmla="*/ 38227 h 147974"/>
                  <a:gd name="connsiteX3" fmla="*/ 144486 w 210122"/>
                  <a:gd name="connsiteY3" fmla="*/ 60452 h 147974"/>
                  <a:gd name="connsiteX4" fmla="*/ 58761 w 210122"/>
                  <a:gd name="connsiteY4" fmla="*/ 60452 h 147974"/>
                  <a:gd name="connsiteX5" fmla="*/ 107974 w 210122"/>
                  <a:gd name="connsiteY5" fmla="*/ 66802 h 147974"/>
                  <a:gd name="connsiteX6" fmla="*/ 152424 w 210122"/>
                  <a:gd name="connsiteY6" fmla="*/ 143002 h 147974"/>
                  <a:gd name="connsiteX7" fmla="*/ 23836 w 210122"/>
                  <a:gd name="connsiteY7" fmla="*/ 138239 h 147974"/>
                  <a:gd name="connsiteX8" fmla="*/ 144486 w 210122"/>
                  <a:gd name="connsiteY8" fmla="*/ 119189 h 147974"/>
                  <a:gd name="connsiteX9" fmla="*/ 79399 w 210122"/>
                  <a:gd name="connsiteY9" fmla="*/ 66802 h 147974"/>
                  <a:gd name="connsiteX10" fmla="*/ 179411 w 210122"/>
                  <a:gd name="connsiteY10" fmla="*/ 38227 h 147974"/>
                  <a:gd name="connsiteX11" fmla="*/ 117499 w 210122"/>
                  <a:gd name="connsiteY11" fmla="*/ 16002 h 147974"/>
                  <a:gd name="connsiteX12" fmla="*/ 24 w 210122"/>
                  <a:gd name="connsiteY12" fmla="*/ 25527 h 14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0122" h="147974">
                    <a:moveTo>
                      <a:pt x="24" y="25527"/>
                    </a:moveTo>
                    <a:cubicBezTo>
                      <a:pt x="-1564" y="22881"/>
                      <a:pt x="73049" y="-1990"/>
                      <a:pt x="107974" y="127"/>
                    </a:cubicBezTo>
                    <a:cubicBezTo>
                      <a:pt x="142899" y="2244"/>
                      <a:pt x="203489" y="28173"/>
                      <a:pt x="209574" y="38227"/>
                    </a:cubicBezTo>
                    <a:cubicBezTo>
                      <a:pt x="215659" y="48281"/>
                      <a:pt x="169621" y="56748"/>
                      <a:pt x="144486" y="60452"/>
                    </a:cubicBezTo>
                    <a:cubicBezTo>
                      <a:pt x="119351" y="64156"/>
                      <a:pt x="64846" y="59394"/>
                      <a:pt x="58761" y="60452"/>
                    </a:cubicBezTo>
                    <a:cubicBezTo>
                      <a:pt x="52676" y="61510"/>
                      <a:pt x="92364" y="53044"/>
                      <a:pt x="107974" y="66802"/>
                    </a:cubicBezTo>
                    <a:cubicBezTo>
                      <a:pt x="123585" y="80560"/>
                      <a:pt x="166447" y="131096"/>
                      <a:pt x="152424" y="143002"/>
                    </a:cubicBezTo>
                    <a:cubicBezTo>
                      <a:pt x="138401" y="154908"/>
                      <a:pt x="25159" y="142208"/>
                      <a:pt x="23836" y="138239"/>
                    </a:cubicBezTo>
                    <a:cubicBezTo>
                      <a:pt x="22513" y="134270"/>
                      <a:pt x="135226" y="131095"/>
                      <a:pt x="144486" y="119189"/>
                    </a:cubicBezTo>
                    <a:cubicBezTo>
                      <a:pt x="153747" y="107283"/>
                      <a:pt x="73578" y="80296"/>
                      <a:pt x="79399" y="66802"/>
                    </a:cubicBezTo>
                    <a:cubicBezTo>
                      <a:pt x="85220" y="53308"/>
                      <a:pt x="173061" y="46694"/>
                      <a:pt x="179411" y="38227"/>
                    </a:cubicBezTo>
                    <a:cubicBezTo>
                      <a:pt x="185761" y="29760"/>
                      <a:pt x="142370" y="19442"/>
                      <a:pt x="117499" y="16002"/>
                    </a:cubicBezTo>
                    <a:cubicBezTo>
                      <a:pt x="92628" y="12562"/>
                      <a:pt x="1612" y="28173"/>
                      <a:pt x="24" y="255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5" name="フリーフォーム: 図形 1984">
                <a:extLst>
                  <a:ext uri="{FF2B5EF4-FFF2-40B4-BE49-F238E27FC236}">
                    <a16:creationId xmlns:a16="http://schemas.microsoft.com/office/drawing/2014/main" id="{09CE0C6F-AF8B-43C6-9B8D-C713CCB0228B}"/>
                  </a:ext>
                </a:extLst>
              </p:cNvPr>
              <p:cNvSpPr/>
              <p:nvPr/>
            </p:nvSpPr>
            <p:spPr>
              <a:xfrm>
                <a:off x="9538873" y="2990143"/>
                <a:ext cx="140907" cy="12133"/>
              </a:xfrm>
              <a:custGeom>
                <a:avLst/>
                <a:gdLst>
                  <a:gd name="connsiteX0" fmla="*/ 415 w 140907"/>
                  <a:gd name="connsiteY0" fmla="*/ 707 h 12133"/>
                  <a:gd name="connsiteX1" fmla="*/ 136940 w 140907"/>
                  <a:gd name="connsiteY1" fmla="*/ 2295 h 12133"/>
                  <a:gd name="connsiteX2" fmla="*/ 95665 w 140907"/>
                  <a:gd name="connsiteY2" fmla="*/ 11820 h 12133"/>
                  <a:gd name="connsiteX3" fmla="*/ 415 w 140907"/>
                  <a:gd name="connsiteY3" fmla="*/ 707 h 1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07" h="12133">
                    <a:moveTo>
                      <a:pt x="415" y="707"/>
                    </a:moveTo>
                    <a:cubicBezTo>
                      <a:pt x="7294" y="-880"/>
                      <a:pt x="121065" y="443"/>
                      <a:pt x="136940" y="2295"/>
                    </a:cubicBezTo>
                    <a:cubicBezTo>
                      <a:pt x="152815" y="4147"/>
                      <a:pt x="117361" y="9439"/>
                      <a:pt x="95665" y="11820"/>
                    </a:cubicBezTo>
                    <a:cubicBezTo>
                      <a:pt x="73969" y="14201"/>
                      <a:pt x="-6464" y="2294"/>
                      <a:pt x="415" y="7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6" name="フリーフォーム: 図形 1985">
                <a:extLst>
                  <a:ext uri="{FF2B5EF4-FFF2-40B4-BE49-F238E27FC236}">
                    <a16:creationId xmlns:a16="http://schemas.microsoft.com/office/drawing/2014/main" id="{B9DF0E88-3C07-4454-A2D4-F4561DF64F9E}"/>
                  </a:ext>
                </a:extLst>
              </p:cNvPr>
              <p:cNvSpPr/>
              <p:nvPr/>
            </p:nvSpPr>
            <p:spPr>
              <a:xfrm>
                <a:off x="9418579" y="3030519"/>
                <a:ext cx="175330" cy="162864"/>
              </a:xfrm>
              <a:custGeom>
                <a:avLst/>
                <a:gdLst>
                  <a:gd name="connsiteX0" fmla="*/ 96896 w 175330"/>
                  <a:gd name="connsiteY0" fmla="*/ 19 h 162864"/>
                  <a:gd name="connsiteX1" fmla="*/ 158809 w 175330"/>
                  <a:gd name="connsiteY1" fmla="*/ 85744 h 162864"/>
                  <a:gd name="connsiteX2" fmla="*/ 173096 w 175330"/>
                  <a:gd name="connsiteY2" fmla="*/ 131781 h 162864"/>
                  <a:gd name="connsiteX3" fmla="*/ 120709 w 175330"/>
                  <a:gd name="connsiteY3" fmla="*/ 88919 h 162864"/>
                  <a:gd name="connsiteX4" fmla="*/ 65146 w 175330"/>
                  <a:gd name="connsiteY4" fmla="*/ 49231 h 162864"/>
                  <a:gd name="connsiteX5" fmla="*/ 108009 w 175330"/>
                  <a:gd name="connsiteY5" fmla="*/ 136544 h 162864"/>
                  <a:gd name="connsiteX6" fmla="*/ 112771 w 175330"/>
                  <a:gd name="connsiteY6" fmla="*/ 157181 h 162864"/>
                  <a:gd name="connsiteX7" fmla="*/ 59 w 175330"/>
                  <a:gd name="connsiteY7" fmla="*/ 46056 h 162864"/>
                  <a:gd name="connsiteX8" fmla="*/ 96896 w 175330"/>
                  <a:gd name="connsiteY8" fmla="*/ 128606 h 162864"/>
                  <a:gd name="connsiteX9" fmla="*/ 76259 w 175330"/>
                  <a:gd name="connsiteY9" fmla="*/ 49231 h 162864"/>
                  <a:gd name="connsiteX10" fmla="*/ 152459 w 175330"/>
                  <a:gd name="connsiteY10" fmla="*/ 93681 h 162864"/>
                  <a:gd name="connsiteX11" fmla="*/ 96896 w 175330"/>
                  <a:gd name="connsiteY11" fmla="*/ 19 h 1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5330" h="162864">
                    <a:moveTo>
                      <a:pt x="96896" y="19"/>
                    </a:moveTo>
                    <a:cubicBezTo>
                      <a:pt x="97954" y="-1304"/>
                      <a:pt x="146109" y="63784"/>
                      <a:pt x="158809" y="85744"/>
                    </a:cubicBezTo>
                    <a:cubicBezTo>
                      <a:pt x="171509" y="107704"/>
                      <a:pt x="179446" y="131252"/>
                      <a:pt x="173096" y="131781"/>
                    </a:cubicBezTo>
                    <a:cubicBezTo>
                      <a:pt x="166746" y="132310"/>
                      <a:pt x="138701" y="102677"/>
                      <a:pt x="120709" y="88919"/>
                    </a:cubicBezTo>
                    <a:cubicBezTo>
                      <a:pt x="102717" y="75161"/>
                      <a:pt x="67263" y="41294"/>
                      <a:pt x="65146" y="49231"/>
                    </a:cubicBezTo>
                    <a:cubicBezTo>
                      <a:pt x="63029" y="57168"/>
                      <a:pt x="100072" y="118552"/>
                      <a:pt x="108009" y="136544"/>
                    </a:cubicBezTo>
                    <a:cubicBezTo>
                      <a:pt x="115947" y="154536"/>
                      <a:pt x="130762" y="172262"/>
                      <a:pt x="112771" y="157181"/>
                    </a:cubicBezTo>
                    <a:cubicBezTo>
                      <a:pt x="94780" y="142100"/>
                      <a:pt x="2705" y="50818"/>
                      <a:pt x="59" y="46056"/>
                    </a:cubicBezTo>
                    <a:cubicBezTo>
                      <a:pt x="-2587" y="41294"/>
                      <a:pt x="84196" y="128077"/>
                      <a:pt x="96896" y="128606"/>
                    </a:cubicBezTo>
                    <a:cubicBezTo>
                      <a:pt x="109596" y="129135"/>
                      <a:pt x="66998" y="55052"/>
                      <a:pt x="76259" y="49231"/>
                    </a:cubicBezTo>
                    <a:cubicBezTo>
                      <a:pt x="85520" y="43410"/>
                      <a:pt x="146374" y="98708"/>
                      <a:pt x="152459" y="93681"/>
                    </a:cubicBezTo>
                    <a:cubicBezTo>
                      <a:pt x="158544" y="88654"/>
                      <a:pt x="95838" y="1342"/>
                      <a:pt x="96896" y="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7" name="フリーフォーム: 図形 1986">
                <a:extLst>
                  <a:ext uri="{FF2B5EF4-FFF2-40B4-BE49-F238E27FC236}">
                    <a16:creationId xmlns:a16="http://schemas.microsoft.com/office/drawing/2014/main" id="{1AF16783-67A9-4117-9ADB-9C30B87C932F}"/>
                  </a:ext>
                </a:extLst>
              </p:cNvPr>
              <p:cNvSpPr/>
              <p:nvPr/>
            </p:nvSpPr>
            <p:spPr>
              <a:xfrm>
                <a:off x="9386969" y="3057403"/>
                <a:ext cx="72996" cy="122457"/>
              </a:xfrm>
              <a:custGeom>
                <a:avLst/>
                <a:gdLst>
                  <a:gd name="connsiteX0" fmla="*/ 7856 w 72996"/>
                  <a:gd name="connsiteY0" fmla="*/ 122 h 122457"/>
                  <a:gd name="connsiteX1" fmla="*/ 15794 w 72996"/>
                  <a:gd name="connsiteY1" fmla="*/ 50922 h 122457"/>
                  <a:gd name="connsiteX2" fmla="*/ 72944 w 72996"/>
                  <a:gd name="connsiteY2" fmla="*/ 122360 h 122457"/>
                  <a:gd name="connsiteX3" fmla="*/ 4681 w 72996"/>
                  <a:gd name="connsiteY3" fmla="*/ 65210 h 122457"/>
                  <a:gd name="connsiteX4" fmla="*/ 7856 w 72996"/>
                  <a:gd name="connsiteY4" fmla="*/ 122 h 12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996" h="122457">
                    <a:moveTo>
                      <a:pt x="7856" y="122"/>
                    </a:moveTo>
                    <a:cubicBezTo>
                      <a:pt x="9708" y="-2259"/>
                      <a:pt x="4946" y="30549"/>
                      <a:pt x="15794" y="50922"/>
                    </a:cubicBezTo>
                    <a:cubicBezTo>
                      <a:pt x="26642" y="71295"/>
                      <a:pt x="74796" y="119979"/>
                      <a:pt x="72944" y="122360"/>
                    </a:cubicBezTo>
                    <a:cubicBezTo>
                      <a:pt x="71092" y="124741"/>
                      <a:pt x="16058" y="82937"/>
                      <a:pt x="4681" y="65210"/>
                    </a:cubicBezTo>
                    <a:cubicBezTo>
                      <a:pt x="-6696" y="47483"/>
                      <a:pt x="6004" y="2503"/>
                      <a:pt x="7856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8" name="フリーフォーム: 図形 1987">
                <a:extLst>
                  <a:ext uri="{FF2B5EF4-FFF2-40B4-BE49-F238E27FC236}">
                    <a16:creationId xmlns:a16="http://schemas.microsoft.com/office/drawing/2014/main" id="{6B1176C0-93CA-4796-9B98-1BABEA2BA92B}"/>
                  </a:ext>
                </a:extLst>
              </p:cNvPr>
              <p:cNvSpPr/>
              <p:nvPr/>
            </p:nvSpPr>
            <p:spPr>
              <a:xfrm>
                <a:off x="9421032" y="3082804"/>
                <a:ext cx="130974" cy="116033"/>
              </a:xfrm>
              <a:custGeom>
                <a:avLst/>
                <a:gdLst>
                  <a:gd name="connsiteX0" fmla="*/ 130956 w 130974"/>
                  <a:gd name="connsiteY0" fmla="*/ 116009 h 116033"/>
                  <a:gd name="connsiteX1" fmla="*/ 5543 w 130974"/>
                  <a:gd name="connsiteY1" fmla="*/ 121 h 116033"/>
                  <a:gd name="connsiteX2" fmla="*/ 21418 w 130974"/>
                  <a:gd name="connsiteY2" fmla="*/ 92196 h 116033"/>
                  <a:gd name="connsiteX3" fmla="*/ 15068 w 130974"/>
                  <a:gd name="connsiteY3" fmla="*/ 11234 h 116033"/>
                  <a:gd name="connsiteX4" fmla="*/ 130956 w 130974"/>
                  <a:gd name="connsiteY4" fmla="*/ 116009 h 116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974" h="116033">
                    <a:moveTo>
                      <a:pt x="130956" y="116009"/>
                    </a:moveTo>
                    <a:cubicBezTo>
                      <a:pt x="129369" y="114157"/>
                      <a:pt x="23799" y="4090"/>
                      <a:pt x="5543" y="121"/>
                    </a:cubicBezTo>
                    <a:cubicBezTo>
                      <a:pt x="-12713" y="-3848"/>
                      <a:pt x="19831" y="90344"/>
                      <a:pt x="21418" y="92196"/>
                    </a:cubicBezTo>
                    <a:cubicBezTo>
                      <a:pt x="23005" y="94048"/>
                      <a:pt x="-3188" y="8588"/>
                      <a:pt x="15068" y="11234"/>
                    </a:cubicBezTo>
                    <a:cubicBezTo>
                      <a:pt x="33324" y="13880"/>
                      <a:pt x="132543" y="117861"/>
                      <a:pt x="130956" y="1160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9" name="フリーフォーム: 図形 1988">
                <a:extLst>
                  <a:ext uri="{FF2B5EF4-FFF2-40B4-BE49-F238E27FC236}">
                    <a16:creationId xmlns:a16="http://schemas.microsoft.com/office/drawing/2014/main" id="{3731DD11-2BE9-4B8F-8167-70C70F1D855F}"/>
                  </a:ext>
                </a:extLst>
              </p:cNvPr>
              <p:cNvSpPr/>
              <p:nvPr/>
            </p:nvSpPr>
            <p:spPr>
              <a:xfrm>
                <a:off x="9521480" y="2520720"/>
                <a:ext cx="261512" cy="206881"/>
              </a:xfrm>
              <a:custGeom>
                <a:avLst/>
                <a:gdLst>
                  <a:gd name="connsiteX0" fmla="*/ 187670 w 261512"/>
                  <a:gd name="connsiteY0" fmla="*/ 31980 h 206881"/>
                  <a:gd name="connsiteX1" fmla="*/ 86070 w 261512"/>
                  <a:gd name="connsiteY1" fmla="*/ 4993 h 206881"/>
                  <a:gd name="connsiteX2" fmla="*/ 43208 w 261512"/>
                  <a:gd name="connsiteY2" fmla="*/ 9755 h 206881"/>
                  <a:gd name="connsiteX3" fmla="*/ 8283 w 261512"/>
                  <a:gd name="connsiteY3" fmla="*/ 100243 h 206881"/>
                  <a:gd name="connsiteX4" fmla="*/ 109883 w 261512"/>
                  <a:gd name="connsiteY4" fmla="*/ 112943 h 206881"/>
                  <a:gd name="connsiteX5" fmla="*/ 236883 w 261512"/>
                  <a:gd name="connsiteY5" fmla="*/ 138343 h 206881"/>
                  <a:gd name="connsiteX6" fmla="*/ 65433 w 261512"/>
                  <a:gd name="connsiteY6" fmla="*/ 125643 h 206881"/>
                  <a:gd name="connsiteX7" fmla="*/ 22570 w 261512"/>
                  <a:gd name="connsiteY7" fmla="*/ 131993 h 206881"/>
                  <a:gd name="connsiteX8" fmla="*/ 49558 w 261512"/>
                  <a:gd name="connsiteY8" fmla="*/ 181205 h 206881"/>
                  <a:gd name="connsiteX9" fmla="*/ 167033 w 261512"/>
                  <a:gd name="connsiteY9" fmla="*/ 184380 h 206881"/>
                  <a:gd name="connsiteX10" fmla="*/ 257520 w 261512"/>
                  <a:gd name="connsiteY10" fmla="*/ 206605 h 206881"/>
                  <a:gd name="connsiteX11" fmla="*/ 32095 w 261512"/>
                  <a:gd name="connsiteY11" fmla="*/ 166918 h 206881"/>
                  <a:gd name="connsiteX12" fmla="*/ 63845 w 261512"/>
                  <a:gd name="connsiteY12" fmla="*/ 124055 h 206881"/>
                  <a:gd name="connsiteX13" fmla="*/ 187670 w 261512"/>
                  <a:gd name="connsiteY13" fmla="*/ 124055 h 206881"/>
                  <a:gd name="connsiteX14" fmla="*/ 5108 w 261512"/>
                  <a:gd name="connsiteY14" fmla="*/ 73255 h 206881"/>
                  <a:gd name="connsiteX15" fmla="*/ 60670 w 261512"/>
                  <a:gd name="connsiteY15" fmla="*/ 22455 h 206881"/>
                  <a:gd name="connsiteX16" fmla="*/ 187670 w 261512"/>
                  <a:gd name="connsiteY16" fmla="*/ 31980 h 206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1512" h="206881">
                    <a:moveTo>
                      <a:pt x="187670" y="31980"/>
                    </a:moveTo>
                    <a:cubicBezTo>
                      <a:pt x="191903" y="29070"/>
                      <a:pt x="110147" y="8697"/>
                      <a:pt x="86070" y="4993"/>
                    </a:cubicBezTo>
                    <a:cubicBezTo>
                      <a:pt x="61993" y="1289"/>
                      <a:pt x="56172" y="-6120"/>
                      <a:pt x="43208" y="9755"/>
                    </a:cubicBezTo>
                    <a:cubicBezTo>
                      <a:pt x="30244" y="25630"/>
                      <a:pt x="-2829" y="83045"/>
                      <a:pt x="8283" y="100243"/>
                    </a:cubicBezTo>
                    <a:cubicBezTo>
                      <a:pt x="19395" y="117441"/>
                      <a:pt x="71783" y="106593"/>
                      <a:pt x="109883" y="112943"/>
                    </a:cubicBezTo>
                    <a:cubicBezTo>
                      <a:pt x="147983" y="119293"/>
                      <a:pt x="244291" y="136226"/>
                      <a:pt x="236883" y="138343"/>
                    </a:cubicBezTo>
                    <a:cubicBezTo>
                      <a:pt x="229475" y="140460"/>
                      <a:pt x="101152" y="126701"/>
                      <a:pt x="65433" y="125643"/>
                    </a:cubicBezTo>
                    <a:cubicBezTo>
                      <a:pt x="29714" y="124585"/>
                      <a:pt x="25216" y="122733"/>
                      <a:pt x="22570" y="131993"/>
                    </a:cubicBezTo>
                    <a:cubicBezTo>
                      <a:pt x="19924" y="141253"/>
                      <a:pt x="25481" y="172474"/>
                      <a:pt x="49558" y="181205"/>
                    </a:cubicBezTo>
                    <a:cubicBezTo>
                      <a:pt x="73635" y="189936"/>
                      <a:pt x="132373" y="180147"/>
                      <a:pt x="167033" y="184380"/>
                    </a:cubicBezTo>
                    <a:cubicBezTo>
                      <a:pt x="201693" y="188613"/>
                      <a:pt x="280010" y="209515"/>
                      <a:pt x="257520" y="206605"/>
                    </a:cubicBezTo>
                    <a:cubicBezTo>
                      <a:pt x="235030" y="203695"/>
                      <a:pt x="64374" y="180676"/>
                      <a:pt x="32095" y="166918"/>
                    </a:cubicBezTo>
                    <a:cubicBezTo>
                      <a:pt x="-184" y="153160"/>
                      <a:pt x="37916" y="131199"/>
                      <a:pt x="63845" y="124055"/>
                    </a:cubicBezTo>
                    <a:cubicBezTo>
                      <a:pt x="89774" y="116911"/>
                      <a:pt x="197459" y="132522"/>
                      <a:pt x="187670" y="124055"/>
                    </a:cubicBezTo>
                    <a:cubicBezTo>
                      <a:pt x="177881" y="115588"/>
                      <a:pt x="26275" y="90188"/>
                      <a:pt x="5108" y="73255"/>
                    </a:cubicBezTo>
                    <a:cubicBezTo>
                      <a:pt x="-16059" y="56322"/>
                      <a:pt x="33682" y="30657"/>
                      <a:pt x="60670" y="22455"/>
                    </a:cubicBezTo>
                    <a:cubicBezTo>
                      <a:pt x="87657" y="14253"/>
                      <a:pt x="183437" y="34890"/>
                      <a:pt x="187670" y="319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0" name="フリーフォーム: 図形 1989">
                <a:extLst>
                  <a:ext uri="{FF2B5EF4-FFF2-40B4-BE49-F238E27FC236}">
                    <a16:creationId xmlns:a16="http://schemas.microsoft.com/office/drawing/2014/main" id="{95762C1C-D8E0-4E1C-9B78-2E5E0211D4D1}"/>
                  </a:ext>
                </a:extLst>
              </p:cNvPr>
              <p:cNvSpPr/>
              <p:nvPr/>
            </p:nvSpPr>
            <p:spPr>
              <a:xfrm>
                <a:off x="9557862" y="2543173"/>
                <a:ext cx="153721" cy="50805"/>
              </a:xfrm>
              <a:custGeom>
                <a:avLst/>
                <a:gdLst>
                  <a:gd name="connsiteX0" fmla="*/ 476 w 153721"/>
                  <a:gd name="connsiteY0" fmla="*/ 50802 h 50805"/>
                  <a:gd name="connsiteX1" fmla="*/ 73501 w 153721"/>
                  <a:gd name="connsiteY1" fmla="*/ 28577 h 50805"/>
                  <a:gd name="connsiteX2" fmla="*/ 152876 w 153721"/>
                  <a:gd name="connsiteY2" fmla="*/ 2 h 50805"/>
                  <a:gd name="connsiteX3" fmla="*/ 110013 w 153721"/>
                  <a:gd name="connsiteY3" fmla="*/ 26990 h 50805"/>
                  <a:gd name="connsiteX4" fmla="*/ 476 w 153721"/>
                  <a:gd name="connsiteY4" fmla="*/ 50802 h 5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721" h="50805">
                    <a:moveTo>
                      <a:pt x="476" y="50802"/>
                    </a:moveTo>
                    <a:cubicBezTo>
                      <a:pt x="-5609" y="51067"/>
                      <a:pt x="48101" y="37044"/>
                      <a:pt x="73501" y="28577"/>
                    </a:cubicBezTo>
                    <a:cubicBezTo>
                      <a:pt x="98901" y="20110"/>
                      <a:pt x="146791" y="266"/>
                      <a:pt x="152876" y="2"/>
                    </a:cubicBezTo>
                    <a:cubicBezTo>
                      <a:pt x="158961" y="-263"/>
                      <a:pt x="130915" y="25138"/>
                      <a:pt x="110013" y="26990"/>
                    </a:cubicBezTo>
                    <a:cubicBezTo>
                      <a:pt x="89111" y="28842"/>
                      <a:pt x="6561" y="50537"/>
                      <a:pt x="476" y="508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1" name="フリーフォーム: 図形 1990">
                <a:extLst>
                  <a:ext uri="{FF2B5EF4-FFF2-40B4-BE49-F238E27FC236}">
                    <a16:creationId xmlns:a16="http://schemas.microsoft.com/office/drawing/2014/main" id="{F1451BB2-9E91-4765-907B-ADC8BD3E772B}"/>
                  </a:ext>
                </a:extLst>
              </p:cNvPr>
              <p:cNvSpPr/>
              <p:nvPr/>
            </p:nvSpPr>
            <p:spPr>
              <a:xfrm>
                <a:off x="9575786" y="2653847"/>
                <a:ext cx="209589" cy="62627"/>
              </a:xfrm>
              <a:custGeom>
                <a:avLst/>
                <a:gdLst>
                  <a:gd name="connsiteX0" fmla="*/ 14 w 209589"/>
                  <a:gd name="connsiteY0" fmla="*/ 453 h 62627"/>
                  <a:gd name="connsiteX1" fmla="*/ 125427 w 209589"/>
                  <a:gd name="connsiteY1" fmla="*/ 19503 h 62627"/>
                  <a:gd name="connsiteX2" fmla="*/ 209564 w 209589"/>
                  <a:gd name="connsiteY2" fmla="*/ 62366 h 62627"/>
                  <a:gd name="connsiteX3" fmla="*/ 117489 w 209589"/>
                  <a:gd name="connsiteY3" fmla="*/ 36966 h 62627"/>
                  <a:gd name="connsiteX4" fmla="*/ 14 w 209589"/>
                  <a:gd name="connsiteY4" fmla="*/ 453 h 6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89" h="62627">
                    <a:moveTo>
                      <a:pt x="14" y="453"/>
                    </a:moveTo>
                    <a:cubicBezTo>
                      <a:pt x="1337" y="-2457"/>
                      <a:pt x="90502" y="9184"/>
                      <a:pt x="125427" y="19503"/>
                    </a:cubicBezTo>
                    <a:cubicBezTo>
                      <a:pt x="160352" y="29822"/>
                      <a:pt x="210887" y="59456"/>
                      <a:pt x="209564" y="62366"/>
                    </a:cubicBezTo>
                    <a:cubicBezTo>
                      <a:pt x="208241" y="65276"/>
                      <a:pt x="146064" y="43052"/>
                      <a:pt x="117489" y="36966"/>
                    </a:cubicBezTo>
                    <a:cubicBezTo>
                      <a:pt x="88914" y="30880"/>
                      <a:pt x="-1309" y="3363"/>
                      <a:pt x="14" y="4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828" name="フリーフォーム: 図形 1827">
              <a:extLst>
                <a:ext uri="{FF2B5EF4-FFF2-40B4-BE49-F238E27FC236}">
                  <a16:creationId xmlns:a16="http://schemas.microsoft.com/office/drawing/2014/main" id="{3044819E-B2C0-4406-94F0-604BDE390D7E}"/>
                </a:ext>
              </a:extLst>
            </p:cNvPr>
            <p:cNvSpPr/>
            <p:nvPr/>
          </p:nvSpPr>
          <p:spPr>
            <a:xfrm>
              <a:off x="8061042" y="1144225"/>
              <a:ext cx="634966" cy="495357"/>
            </a:xfrm>
            <a:custGeom>
              <a:avLst/>
              <a:gdLst>
                <a:gd name="connsiteX0" fmla="*/ 283 w 634966"/>
                <a:gd name="connsiteY0" fmla="*/ 40050 h 495357"/>
                <a:gd name="connsiteX1" fmla="*/ 93946 w 634966"/>
                <a:gd name="connsiteY1" fmla="*/ 144825 h 495357"/>
                <a:gd name="connsiteX2" fmla="*/ 84421 w 634966"/>
                <a:gd name="connsiteY2" fmla="*/ 206738 h 495357"/>
                <a:gd name="connsiteX3" fmla="*/ 89183 w 634966"/>
                <a:gd name="connsiteY3" fmla="*/ 281350 h 495357"/>
                <a:gd name="connsiteX4" fmla="*/ 206658 w 634966"/>
                <a:gd name="connsiteY4" fmla="*/ 397238 h 495357"/>
                <a:gd name="connsiteX5" fmla="*/ 516221 w 634966"/>
                <a:gd name="connsiteY5" fmla="*/ 482963 h 495357"/>
                <a:gd name="connsiteX6" fmla="*/ 601946 w 634966"/>
                <a:gd name="connsiteY6" fmla="*/ 486138 h 495357"/>
                <a:gd name="connsiteX7" fmla="*/ 633696 w 634966"/>
                <a:gd name="connsiteY7" fmla="*/ 400413 h 495357"/>
                <a:gd name="connsiteX8" fmla="*/ 563846 w 634966"/>
                <a:gd name="connsiteY8" fmla="*/ 360725 h 495357"/>
                <a:gd name="connsiteX9" fmla="*/ 505108 w 634966"/>
                <a:gd name="connsiteY9" fmla="*/ 376600 h 495357"/>
                <a:gd name="connsiteX10" fmla="*/ 554321 w 634966"/>
                <a:gd name="connsiteY10" fmla="*/ 402000 h 495357"/>
                <a:gd name="connsiteX11" fmla="*/ 501933 w 634966"/>
                <a:gd name="connsiteY11" fmla="*/ 400413 h 495357"/>
                <a:gd name="connsiteX12" fmla="*/ 424146 w 634966"/>
                <a:gd name="connsiteY12" fmla="*/ 376600 h 495357"/>
                <a:gd name="connsiteX13" fmla="*/ 359058 w 634966"/>
                <a:gd name="connsiteY13" fmla="*/ 308338 h 495357"/>
                <a:gd name="connsiteX14" fmla="*/ 354296 w 634966"/>
                <a:gd name="connsiteY14" fmla="*/ 225788 h 495357"/>
                <a:gd name="connsiteX15" fmla="*/ 239996 w 634966"/>
                <a:gd name="connsiteY15" fmla="*/ 67038 h 495357"/>
                <a:gd name="connsiteX16" fmla="*/ 149508 w 634966"/>
                <a:gd name="connsiteY16" fmla="*/ 363 h 495357"/>
                <a:gd name="connsiteX17" fmla="*/ 189196 w 634966"/>
                <a:gd name="connsiteY17" fmla="*/ 92438 h 495357"/>
                <a:gd name="connsiteX18" fmla="*/ 128871 w 634966"/>
                <a:gd name="connsiteY18" fmla="*/ 98788 h 495357"/>
                <a:gd name="connsiteX19" fmla="*/ 283 w 634966"/>
                <a:gd name="connsiteY19" fmla="*/ 40050 h 49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4966" h="495357">
                  <a:moveTo>
                    <a:pt x="283" y="40050"/>
                  </a:moveTo>
                  <a:cubicBezTo>
                    <a:pt x="-5538" y="47723"/>
                    <a:pt x="79923" y="117044"/>
                    <a:pt x="93946" y="144825"/>
                  </a:cubicBezTo>
                  <a:cubicBezTo>
                    <a:pt x="107969" y="172606"/>
                    <a:pt x="85215" y="183984"/>
                    <a:pt x="84421" y="206738"/>
                  </a:cubicBezTo>
                  <a:cubicBezTo>
                    <a:pt x="83627" y="229492"/>
                    <a:pt x="68810" y="249600"/>
                    <a:pt x="89183" y="281350"/>
                  </a:cubicBezTo>
                  <a:cubicBezTo>
                    <a:pt x="109556" y="313100"/>
                    <a:pt x="135485" y="363636"/>
                    <a:pt x="206658" y="397238"/>
                  </a:cubicBezTo>
                  <a:cubicBezTo>
                    <a:pt x="277831" y="430840"/>
                    <a:pt x="450340" y="468146"/>
                    <a:pt x="516221" y="482963"/>
                  </a:cubicBezTo>
                  <a:cubicBezTo>
                    <a:pt x="582102" y="497780"/>
                    <a:pt x="582367" y="499896"/>
                    <a:pt x="601946" y="486138"/>
                  </a:cubicBezTo>
                  <a:cubicBezTo>
                    <a:pt x="621525" y="472380"/>
                    <a:pt x="640046" y="421315"/>
                    <a:pt x="633696" y="400413"/>
                  </a:cubicBezTo>
                  <a:cubicBezTo>
                    <a:pt x="627346" y="379511"/>
                    <a:pt x="585277" y="364694"/>
                    <a:pt x="563846" y="360725"/>
                  </a:cubicBezTo>
                  <a:cubicBezTo>
                    <a:pt x="542415" y="356756"/>
                    <a:pt x="506695" y="369721"/>
                    <a:pt x="505108" y="376600"/>
                  </a:cubicBezTo>
                  <a:cubicBezTo>
                    <a:pt x="503521" y="383479"/>
                    <a:pt x="554850" y="398031"/>
                    <a:pt x="554321" y="402000"/>
                  </a:cubicBezTo>
                  <a:cubicBezTo>
                    <a:pt x="553792" y="405969"/>
                    <a:pt x="523629" y="404646"/>
                    <a:pt x="501933" y="400413"/>
                  </a:cubicBezTo>
                  <a:cubicBezTo>
                    <a:pt x="480237" y="396180"/>
                    <a:pt x="447958" y="391946"/>
                    <a:pt x="424146" y="376600"/>
                  </a:cubicBezTo>
                  <a:cubicBezTo>
                    <a:pt x="400334" y="361254"/>
                    <a:pt x="370700" y="333473"/>
                    <a:pt x="359058" y="308338"/>
                  </a:cubicBezTo>
                  <a:cubicBezTo>
                    <a:pt x="347416" y="283203"/>
                    <a:pt x="374140" y="266005"/>
                    <a:pt x="354296" y="225788"/>
                  </a:cubicBezTo>
                  <a:cubicBezTo>
                    <a:pt x="334452" y="185571"/>
                    <a:pt x="274127" y="104609"/>
                    <a:pt x="239996" y="67038"/>
                  </a:cubicBezTo>
                  <a:cubicBezTo>
                    <a:pt x="205865" y="29467"/>
                    <a:pt x="157975" y="-3870"/>
                    <a:pt x="149508" y="363"/>
                  </a:cubicBezTo>
                  <a:cubicBezTo>
                    <a:pt x="141041" y="4596"/>
                    <a:pt x="192635" y="76034"/>
                    <a:pt x="189196" y="92438"/>
                  </a:cubicBezTo>
                  <a:cubicBezTo>
                    <a:pt x="185757" y="108842"/>
                    <a:pt x="156652" y="105403"/>
                    <a:pt x="128871" y="98788"/>
                  </a:cubicBezTo>
                  <a:cubicBezTo>
                    <a:pt x="101090" y="92173"/>
                    <a:pt x="6104" y="32377"/>
                    <a:pt x="283" y="4005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9" name="楕円 1828">
              <a:extLst>
                <a:ext uri="{FF2B5EF4-FFF2-40B4-BE49-F238E27FC236}">
                  <a16:creationId xmlns:a16="http://schemas.microsoft.com/office/drawing/2014/main" id="{B05EE000-7A14-473E-B446-6B6ED45EA36A}"/>
                </a:ext>
              </a:extLst>
            </p:cNvPr>
            <p:cNvSpPr/>
            <p:nvPr/>
          </p:nvSpPr>
          <p:spPr>
            <a:xfrm>
              <a:off x="8351838" y="1414463"/>
              <a:ext cx="49212" cy="49212"/>
            </a:xfrm>
            <a:prstGeom prst="ellipse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0" name="楕円 1829">
              <a:extLst>
                <a:ext uri="{FF2B5EF4-FFF2-40B4-BE49-F238E27FC236}">
                  <a16:creationId xmlns:a16="http://schemas.microsoft.com/office/drawing/2014/main" id="{36F46836-4EDD-4002-834C-73C68E7CD028}"/>
                </a:ext>
              </a:extLst>
            </p:cNvPr>
            <p:cNvSpPr/>
            <p:nvPr/>
          </p:nvSpPr>
          <p:spPr>
            <a:xfrm>
              <a:off x="8429626" y="1381125"/>
              <a:ext cx="49212" cy="49212"/>
            </a:xfrm>
            <a:prstGeom prst="ellipse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" name="フリーフォーム: 図形 1830">
              <a:extLst>
                <a:ext uri="{FF2B5EF4-FFF2-40B4-BE49-F238E27FC236}">
                  <a16:creationId xmlns:a16="http://schemas.microsoft.com/office/drawing/2014/main" id="{4BB5C2B5-F0AA-46B6-84E4-AB728FFBE1D5}"/>
                </a:ext>
              </a:extLst>
            </p:cNvPr>
            <p:cNvSpPr/>
            <p:nvPr/>
          </p:nvSpPr>
          <p:spPr>
            <a:xfrm>
              <a:off x="7558901" y="1072032"/>
              <a:ext cx="482739" cy="556889"/>
            </a:xfrm>
            <a:custGeom>
              <a:avLst/>
              <a:gdLst>
                <a:gd name="connsiteX0" fmla="*/ 351612 w 482739"/>
                <a:gd name="connsiteY0" fmla="*/ 18581 h 556889"/>
                <a:gd name="connsiteX1" fmla="*/ 176987 w 482739"/>
                <a:gd name="connsiteY1" fmla="*/ 4293 h 556889"/>
                <a:gd name="connsiteX2" fmla="*/ 51574 w 482739"/>
                <a:gd name="connsiteY2" fmla="*/ 70968 h 556889"/>
                <a:gd name="connsiteX3" fmla="*/ 774 w 482739"/>
                <a:gd name="connsiteY3" fmla="*/ 259881 h 556889"/>
                <a:gd name="connsiteX4" fmla="*/ 32524 w 482739"/>
                <a:gd name="connsiteY4" fmla="*/ 345606 h 556889"/>
                <a:gd name="connsiteX5" fmla="*/ 175399 w 482739"/>
                <a:gd name="connsiteY5" fmla="*/ 426568 h 556889"/>
                <a:gd name="connsiteX6" fmla="*/ 370662 w 482739"/>
                <a:gd name="connsiteY6" fmla="*/ 551981 h 556889"/>
                <a:gd name="connsiteX7" fmla="*/ 377012 w 482739"/>
                <a:gd name="connsiteY7" fmla="*/ 526581 h 556889"/>
                <a:gd name="connsiteX8" fmla="*/ 477024 w 482739"/>
                <a:gd name="connsiteY8" fmla="*/ 480543 h 556889"/>
                <a:gd name="connsiteX9" fmla="*/ 461149 w 482739"/>
                <a:gd name="connsiteY9" fmla="*/ 423393 h 556889"/>
                <a:gd name="connsiteX10" fmla="*/ 383362 w 482739"/>
                <a:gd name="connsiteY10" fmla="*/ 339256 h 556889"/>
                <a:gd name="connsiteX11" fmla="*/ 283349 w 482739"/>
                <a:gd name="connsiteY11" fmla="*/ 312268 h 556889"/>
                <a:gd name="connsiteX12" fmla="*/ 224612 w 482739"/>
                <a:gd name="connsiteY12" fmla="*/ 270993 h 556889"/>
                <a:gd name="connsiteX13" fmla="*/ 243662 w 482739"/>
                <a:gd name="connsiteY13" fmla="*/ 205906 h 556889"/>
                <a:gd name="connsiteX14" fmla="*/ 365899 w 482739"/>
                <a:gd name="connsiteY14" fmla="*/ 174156 h 556889"/>
                <a:gd name="connsiteX15" fmla="*/ 416699 w 482739"/>
                <a:gd name="connsiteY15" fmla="*/ 159868 h 556889"/>
                <a:gd name="connsiteX16" fmla="*/ 400824 w 482739"/>
                <a:gd name="connsiteY16" fmla="*/ 115418 h 556889"/>
                <a:gd name="connsiteX17" fmla="*/ 351612 w 482739"/>
                <a:gd name="connsiteY17" fmla="*/ 18581 h 55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739" h="556889">
                  <a:moveTo>
                    <a:pt x="351612" y="18581"/>
                  </a:moveTo>
                  <a:cubicBezTo>
                    <a:pt x="314306" y="60"/>
                    <a:pt x="226993" y="-4438"/>
                    <a:pt x="176987" y="4293"/>
                  </a:cubicBezTo>
                  <a:cubicBezTo>
                    <a:pt x="126981" y="13024"/>
                    <a:pt x="80943" y="28370"/>
                    <a:pt x="51574" y="70968"/>
                  </a:cubicBezTo>
                  <a:cubicBezTo>
                    <a:pt x="22205" y="113566"/>
                    <a:pt x="3949" y="214108"/>
                    <a:pt x="774" y="259881"/>
                  </a:cubicBezTo>
                  <a:cubicBezTo>
                    <a:pt x="-2401" y="305654"/>
                    <a:pt x="3420" y="317825"/>
                    <a:pt x="32524" y="345606"/>
                  </a:cubicBezTo>
                  <a:cubicBezTo>
                    <a:pt x="61628" y="373387"/>
                    <a:pt x="119043" y="392172"/>
                    <a:pt x="175399" y="426568"/>
                  </a:cubicBezTo>
                  <a:cubicBezTo>
                    <a:pt x="231755" y="460964"/>
                    <a:pt x="337060" y="535312"/>
                    <a:pt x="370662" y="551981"/>
                  </a:cubicBezTo>
                  <a:cubicBezTo>
                    <a:pt x="404264" y="568650"/>
                    <a:pt x="359285" y="538487"/>
                    <a:pt x="377012" y="526581"/>
                  </a:cubicBezTo>
                  <a:cubicBezTo>
                    <a:pt x="394739" y="514675"/>
                    <a:pt x="463001" y="497741"/>
                    <a:pt x="477024" y="480543"/>
                  </a:cubicBezTo>
                  <a:cubicBezTo>
                    <a:pt x="491047" y="463345"/>
                    <a:pt x="476759" y="446941"/>
                    <a:pt x="461149" y="423393"/>
                  </a:cubicBezTo>
                  <a:cubicBezTo>
                    <a:pt x="445539" y="399845"/>
                    <a:pt x="412995" y="357777"/>
                    <a:pt x="383362" y="339256"/>
                  </a:cubicBezTo>
                  <a:cubicBezTo>
                    <a:pt x="353729" y="320735"/>
                    <a:pt x="309807" y="323645"/>
                    <a:pt x="283349" y="312268"/>
                  </a:cubicBezTo>
                  <a:cubicBezTo>
                    <a:pt x="256891" y="300891"/>
                    <a:pt x="231226" y="288720"/>
                    <a:pt x="224612" y="270993"/>
                  </a:cubicBezTo>
                  <a:cubicBezTo>
                    <a:pt x="217997" y="253266"/>
                    <a:pt x="220114" y="222046"/>
                    <a:pt x="243662" y="205906"/>
                  </a:cubicBezTo>
                  <a:cubicBezTo>
                    <a:pt x="267210" y="189767"/>
                    <a:pt x="337060" y="181829"/>
                    <a:pt x="365899" y="174156"/>
                  </a:cubicBezTo>
                  <a:cubicBezTo>
                    <a:pt x="394738" y="166483"/>
                    <a:pt x="410878" y="169658"/>
                    <a:pt x="416699" y="159868"/>
                  </a:cubicBezTo>
                  <a:cubicBezTo>
                    <a:pt x="422520" y="150078"/>
                    <a:pt x="409555" y="137378"/>
                    <a:pt x="400824" y="115418"/>
                  </a:cubicBezTo>
                  <a:cubicBezTo>
                    <a:pt x="392093" y="93458"/>
                    <a:pt x="388918" y="37102"/>
                    <a:pt x="351612" y="18581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" name="フリーフォーム: 図形 1831">
              <a:extLst>
                <a:ext uri="{FF2B5EF4-FFF2-40B4-BE49-F238E27FC236}">
                  <a16:creationId xmlns:a16="http://schemas.microsoft.com/office/drawing/2014/main" id="{B1FEF928-0DA8-493B-A2C3-CB36F85845BF}"/>
                </a:ext>
              </a:extLst>
            </p:cNvPr>
            <p:cNvSpPr/>
            <p:nvPr/>
          </p:nvSpPr>
          <p:spPr>
            <a:xfrm>
              <a:off x="7964480" y="1526870"/>
              <a:ext cx="681945" cy="165573"/>
            </a:xfrm>
            <a:custGeom>
              <a:avLst/>
              <a:gdLst>
                <a:gd name="connsiteX0" fmla="*/ 8 w 681945"/>
                <a:gd name="connsiteY0" fmla="*/ 106668 h 165573"/>
                <a:gd name="connsiteX1" fmla="*/ 214320 w 681945"/>
                <a:gd name="connsiteY1" fmla="*/ 6655 h 165573"/>
                <a:gd name="connsiteX2" fmla="*/ 276233 w 681945"/>
                <a:gd name="connsiteY2" fmla="*/ 17768 h 165573"/>
                <a:gd name="connsiteX3" fmla="*/ 531820 w 681945"/>
                <a:gd name="connsiteY3" fmla="*/ 86030 h 165573"/>
                <a:gd name="connsiteX4" fmla="*/ 671520 w 681945"/>
                <a:gd name="connsiteY4" fmla="*/ 109843 h 165573"/>
                <a:gd name="connsiteX5" fmla="*/ 658820 w 681945"/>
                <a:gd name="connsiteY5" fmla="*/ 163818 h 165573"/>
                <a:gd name="connsiteX6" fmla="*/ 555633 w 681945"/>
                <a:gd name="connsiteY6" fmla="*/ 147943 h 165573"/>
                <a:gd name="connsiteX7" fmla="*/ 381008 w 681945"/>
                <a:gd name="connsiteY7" fmla="*/ 103493 h 165573"/>
                <a:gd name="connsiteX8" fmla="*/ 309570 w 681945"/>
                <a:gd name="connsiteY8" fmla="*/ 82855 h 165573"/>
                <a:gd name="connsiteX9" fmla="*/ 206383 w 681945"/>
                <a:gd name="connsiteY9" fmla="*/ 89205 h 165573"/>
                <a:gd name="connsiteX10" fmla="*/ 8 w 681945"/>
                <a:gd name="connsiteY10" fmla="*/ 106668 h 16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1945" h="165573">
                  <a:moveTo>
                    <a:pt x="8" y="106668"/>
                  </a:moveTo>
                  <a:cubicBezTo>
                    <a:pt x="1331" y="92910"/>
                    <a:pt x="168283" y="21472"/>
                    <a:pt x="214320" y="6655"/>
                  </a:cubicBezTo>
                  <a:cubicBezTo>
                    <a:pt x="260357" y="-8162"/>
                    <a:pt x="223316" y="4539"/>
                    <a:pt x="276233" y="17768"/>
                  </a:cubicBezTo>
                  <a:cubicBezTo>
                    <a:pt x="329150" y="30997"/>
                    <a:pt x="465939" y="70684"/>
                    <a:pt x="531820" y="86030"/>
                  </a:cubicBezTo>
                  <a:cubicBezTo>
                    <a:pt x="597701" y="101376"/>
                    <a:pt x="650353" y="96878"/>
                    <a:pt x="671520" y="109843"/>
                  </a:cubicBezTo>
                  <a:cubicBezTo>
                    <a:pt x="692687" y="122808"/>
                    <a:pt x="678134" y="157468"/>
                    <a:pt x="658820" y="163818"/>
                  </a:cubicBezTo>
                  <a:cubicBezTo>
                    <a:pt x="639506" y="170168"/>
                    <a:pt x="601935" y="157997"/>
                    <a:pt x="555633" y="147943"/>
                  </a:cubicBezTo>
                  <a:cubicBezTo>
                    <a:pt x="509331" y="137889"/>
                    <a:pt x="422018" y="114341"/>
                    <a:pt x="381008" y="103493"/>
                  </a:cubicBezTo>
                  <a:cubicBezTo>
                    <a:pt x="339998" y="92645"/>
                    <a:pt x="338674" y="85236"/>
                    <a:pt x="309570" y="82855"/>
                  </a:cubicBezTo>
                  <a:cubicBezTo>
                    <a:pt x="280466" y="80474"/>
                    <a:pt x="253743" y="84443"/>
                    <a:pt x="206383" y="89205"/>
                  </a:cubicBezTo>
                  <a:cubicBezTo>
                    <a:pt x="159023" y="93967"/>
                    <a:pt x="-1315" y="120426"/>
                    <a:pt x="8" y="10666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" name="フリーフォーム: 図形 1832">
              <a:extLst>
                <a:ext uri="{FF2B5EF4-FFF2-40B4-BE49-F238E27FC236}">
                  <a16:creationId xmlns:a16="http://schemas.microsoft.com/office/drawing/2014/main" id="{9FF73B31-F288-4AFE-9F39-DD4B5BA26125}"/>
                </a:ext>
              </a:extLst>
            </p:cNvPr>
            <p:cNvSpPr/>
            <p:nvPr/>
          </p:nvSpPr>
          <p:spPr>
            <a:xfrm>
              <a:off x="8424331" y="1431546"/>
              <a:ext cx="829393" cy="393573"/>
            </a:xfrm>
            <a:custGeom>
              <a:avLst/>
              <a:gdLst>
                <a:gd name="connsiteX0" fmla="*/ 5294 w 829393"/>
                <a:gd name="connsiteY0" fmla="*/ 5142 h 393573"/>
                <a:gd name="connsiteX1" fmla="*/ 178332 w 829393"/>
                <a:gd name="connsiteY1" fmla="*/ 5142 h 393573"/>
                <a:gd name="connsiteX2" fmla="*/ 279932 w 829393"/>
                <a:gd name="connsiteY2" fmla="*/ 16254 h 393573"/>
                <a:gd name="connsiteX3" fmla="*/ 457732 w 829393"/>
                <a:gd name="connsiteY3" fmla="*/ 44829 h 393573"/>
                <a:gd name="connsiteX4" fmla="*/ 697444 w 829393"/>
                <a:gd name="connsiteY4" fmla="*/ 122617 h 393573"/>
                <a:gd name="connsiteX5" fmla="*/ 827619 w 829393"/>
                <a:gd name="connsiteY5" fmla="*/ 319467 h 393573"/>
                <a:gd name="connsiteX6" fmla="*/ 762532 w 829393"/>
                <a:gd name="connsiteY6" fmla="*/ 267079 h 393573"/>
                <a:gd name="connsiteX7" fmla="*/ 618069 w 829393"/>
                <a:gd name="connsiteY7" fmla="*/ 273429 h 393573"/>
                <a:gd name="connsiteX8" fmla="*/ 464082 w 829393"/>
                <a:gd name="connsiteY8" fmla="*/ 392492 h 393573"/>
                <a:gd name="connsiteX9" fmla="*/ 378357 w 829393"/>
                <a:gd name="connsiteY9" fmla="*/ 330579 h 393573"/>
                <a:gd name="connsiteX10" fmla="*/ 229132 w 829393"/>
                <a:gd name="connsiteY10" fmla="*/ 300417 h 393573"/>
                <a:gd name="connsiteX11" fmla="*/ 248182 w 829393"/>
                <a:gd name="connsiteY11" fmla="*/ 211517 h 393573"/>
                <a:gd name="connsiteX12" fmla="*/ 254532 w 829393"/>
                <a:gd name="connsiteY12" fmla="*/ 144842 h 393573"/>
                <a:gd name="connsiteX13" fmla="*/ 256119 w 829393"/>
                <a:gd name="connsiteY13" fmla="*/ 82929 h 393573"/>
                <a:gd name="connsiteX14" fmla="*/ 179919 w 829393"/>
                <a:gd name="connsiteY14" fmla="*/ 59117 h 393573"/>
                <a:gd name="connsiteX15" fmla="*/ 110069 w 829393"/>
                <a:gd name="connsiteY15" fmla="*/ 111504 h 393573"/>
                <a:gd name="connsiteX16" fmla="*/ 49744 w 829393"/>
                <a:gd name="connsiteY16" fmla="*/ 68642 h 393573"/>
                <a:gd name="connsiteX17" fmla="*/ 5294 w 829393"/>
                <a:gd name="connsiteY17" fmla="*/ 5142 h 39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9393" h="393573">
                  <a:moveTo>
                    <a:pt x="5294" y="5142"/>
                  </a:moveTo>
                  <a:cubicBezTo>
                    <a:pt x="26725" y="-5441"/>
                    <a:pt x="132559" y="3290"/>
                    <a:pt x="178332" y="5142"/>
                  </a:cubicBezTo>
                  <a:cubicBezTo>
                    <a:pt x="224105" y="6994"/>
                    <a:pt x="233365" y="9640"/>
                    <a:pt x="279932" y="16254"/>
                  </a:cubicBezTo>
                  <a:cubicBezTo>
                    <a:pt x="326499" y="22869"/>
                    <a:pt x="388147" y="27102"/>
                    <a:pt x="457732" y="44829"/>
                  </a:cubicBezTo>
                  <a:cubicBezTo>
                    <a:pt x="527317" y="62556"/>
                    <a:pt x="635796" y="76844"/>
                    <a:pt x="697444" y="122617"/>
                  </a:cubicBezTo>
                  <a:cubicBezTo>
                    <a:pt x="759092" y="168390"/>
                    <a:pt x="816771" y="295390"/>
                    <a:pt x="827619" y="319467"/>
                  </a:cubicBezTo>
                  <a:cubicBezTo>
                    <a:pt x="838467" y="343544"/>
                    <a:pt x="797457" y="274752"/>
                    <a:pt x="762532" y="267079"/>
                  </a:cubicBezTo>
                  <a:cubicBezTo>
                    <a:pt x="727607" y="259406"/>
                    <a:pt x="667811" y="252527"/>
                    <a:pt x="618069" y="273429"/>
                  </a:cubicBezTo>
                  <a:cubicBezTo>
                    <a:pt x="568327" y="294331"/>
                    <a:pt x="504034" y="382967"/>
                    <a:pt x="464082" y="392492"/>
                  </a:cubicBezTo>
                  <a:cubicBezTo>
                    <a:pt x="424130" y="402017"/>
                    <a:pt x="417515" y="345925"/>
                    <a:pt x="378357" y="330579"/>
                  </a:cubicBezTo>
                  <a:cubicBezTo>
                    <a:pt x="339199" y="315233"/>
                    <a:pt x="250828" y="320261"/>
                    <a:pt x="229132" y="300417"/>
                  </a:cubicBezTo>
                  <a:cubicBezTo>
                    <a:pt x="207436" y="280573"/>
                    <a:pt x="243949" y="237446"/>
                    <a:pt x="248182" y="211517"/>
                  </a:cubicBezTo>
                  <a:cubicBezTo>
                    <a:pt x="252415" y="185588"/>
                    <a:pt x="253209" y="166273"/>
                    <a:pt x="254532" y="144842"/>
                  </a:cubicBezTo>
                  <a:cubicBezTo>
                    <a:pt x="255855" y="123411"/>
                    <a:pt x="268555" y="97217"/>
                    <a:pt x="256119" y="82929"/>
                  </a:cubicBezTo>
                  <a:cubicBezTo>
                    <a:pt x="243684" y="68642"/>
                    <a:pt x="204261" y="54355"/>
                    <a:pt x="179919" y="59117"/>
                  </a:cubicBezTo>
                  <a:cubicBezTo>
                    <a:pt x="155577" y="63879"/>
                    <a:pt x="131765" y="109917"/>
                    <a:pt x="110069" y="111504"/>
                  </a:cubicBezTo>
                  <a:cubicBezTo>
                    <a:pt x="88373" y="113091"/>
                    <a:pt x="66148" y="83459"/>
                    <a:pt x="49744" y="68642"/>
                  </a:cubicBezTo>
                  <a:cubicBezTo>
                    <a:pt x="33340" y="53825"/>
                    <a:pt x="-16137" y="15725"/>
                    <a:pt x="5294" y="514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" name="フリーフォーム: 図形 1833">
              <a:extLst>
                <a:ext uri="{FF2B5EF4-FFF2-40B4-BE49-F238E27FC236}">
                  <a16:creationId xmlns:a16="http://schemas.microsoft.com/office/drawing/2014/main" id="{1DAC002D-BDF2-4D02-A324-8602666F9FD0}"/>
                </a:ext>
              </a:extLst>
            </p:cNvPr>
            <p:cNvSpPr/>
            <p:nvPr/>
          </p:nvSpPr>
          <p:spPr>
            <a:xfrm>
              <a:off x="8961801" y="1735172"/>
              <a:ext cx="312073" cy="118490"/>
            </a:xfrm>
            <a:custGeom>
              <a:avLst/>
              <a:gdLst>
                <a:gd name="connsiteX0" fmla="*/ 2812 w 312073"/>
                <a:gd name="connsiteY0" fmla="*/ 82516 h 118490"/>
                <a:gd name="connsiteX1" fmla="*/ 126637 w 312073"/>
                <a:gd name="connsiteY1" fmla="*/ 14253 h 118490"/>
                <a:gd name="connsiteX2" fmla="*/ 280624 w 312073"/>
                <a:gd name="connsiteY2" fmla="*/ 6316 h 118490"/>
                <a:gd name="connsiteX3" fmla="*/ 309199 w 312073"/>
                <a:gd name="connsiteY3" fmla="*/ 88866 h 118490"/>
                <a:gd name="connsiteX4" fmla="*/ 304437 w 312073"/>
                <a:gd name="connsiteY4" fmla="*/ 114266 h 118490"/>
                <a:gd name="connsiteX5" fmla="*/ 250462 w 312073"/>
                <a:gd name="connsiteY5" fmla="*/ 114266 h 118490"/>
                <a:gd name="connsiteX6" fmla="*/ 2812 w 312073"/>
                <a:gd name="connsiteY6" fmla="*/ 82516 h 1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073" h="118490">
                  <a:moveTo>
                    <a:pt x="2812" y="82516"/>
                  </a:moveTo>
                  <a:cubicBezTo>
                    <a:pt x="-17826" y="65847"/>
                    <a:pt x="80335" y="26953"/>
                    <a:pt x="126637" y="14253"/>
                  </a:cubicBezTo>
                  <a:cubicBezTo>
                    <a:pt x="172939" y="1553"/>
                    <a:pt x="250197" y="-6119"/>
                    <a:pt x="280624" y="6316"/>
                  </a:cubicBezTo>
                  <a:cubicBezTo>
                    <a:pt x="311051" y="18751"/>
                    <a:pt x="305230" y="70874"/>
                    <a:pt x="309199" y="88866"/>
                  </a:cubicBezTo>
                  <a:cubicBezTo>
                    <a:pt x="313168" y="106858"/>
                    <a:pt x="314226" y="110033"/>
                    <a:pt x="304437" y="114266"/>
                  </a:cubicBezTo>
                  <a:cubicBezTo>
                    <a:pt x="294648" y="118499"/>
                    <a:pt x="294383" y="121145"/>
                    <a:pt x="250462" y="114266"/>
                  </a:cubicBezTo>
                  <a:cubicBezTo>
                    <a:pt x="206541" y="107387"/>
                    <a:pt x="23450" y="99185"/>
                    <a:pt x="2812" y="82516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5" name="フリーフォーム: 図形 1834">
              <a:extLst>
                <a:ext uri="{FF2B5EF4-FFF2-40B4-BE49-F238E27FC236}">
                  <a16:creationId xmlns:a16="http://schemas.microsoft.com/office/drawing/2014/main" id="{ACBCEB4E-A0AD-4118-8F02-F6CA596888DA}"/>
                </a:ext>
              </a:extLst>
            </p:cNvPr>
            <p:cNvSpPr/>
            <p:nvPr/>
          </p:nvSpPr>
          <p:spPr>
            <a:xfrm>
              <a:off x="8939013" y="1850582"/>
              <a:ext cx="302055" cy="124734"/>
            </a:xfrm>
            <a:custGeom>
              <a:avLst/>
              <a:gdLst>
                <a:gd name="connsiteX0" fmla="*/ 22425 w 302055"/>
                <a:gd name="connsiteY0" fmla="*/ 108393 h 124734"/>
                <a:gd name="connsiteX1" fmla="*/ 208162 w 302055"/>
                <a:gd name="connsiteY1" fmla="*/ 124268 h 124734"/>
                <a:gd name="connsiteX2" fmla="*/ 287537 w 302055"/>
                <a:gd name="connsiteY2" fmla="*/ 102043 h 124734"/>
                <a:gd name="connsiteX3" fmla="*/ 293887 w 302055"/>
                <a:gd name="connsiteY3" fmla="*/ 54418 h 124734"/>
                <a:gd name="connsiteX4" fmla="*/ 200225 w 302055"/>
                <a:gd name="connsiteY4" fmla="*/ 32193 h 124734"/>
                <a:gd name="connsiteX5" fmla="*/ 81162 w 302055"/>
                <a:gd name="connsiteY5" fmla="*/ 443 h 124734"/>
                <a:gd name="connsiteX6" fmla="*/ 12900 w 302055"/>
                <a:gd name="connsiteY6" fmla="*/ 17906 h 124734"/>
                <a:gd name="connsiteX7" fmla="*/ 22425 w 302055"/>
                <a:gd name="connsiteY7" fmla="*/ 108393 h 12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055" h="124734">
                  <a:moveTo>
                    <a:pt x="22425" y="108393"/>
                  </a:moveTo>
                  <a:cubicBezTo>
                    <a:pt x="54969" y="126120"/>
                    <a:pt x="163977" y="125326"/>
                    <a:pt x="208162" y="124268"/>
                  </a:cubicBezTo>
                  <a:cubicBezTo>
                    <a:pt x="252347" y="123210"/>
                    <a:pt x="273250" y="113685"/>
                    <a:pt x="287537" y="102043"/>
                  </a:cubicBezTo>
                  <a:cubicBezTo>
                    <a:pt x="301824" y="90401"/>
                    <a:pt x="308439" y="66060"/>
                    <a:pt x="293887" y="54418"/>
                  </a:cubicBezTo>
                  <a:cubicBezTo>
                    <a:pt x="279335" y="42776"/>
                    <a:pt x="235679" y="41189"/>
                    <a:pt x="200225" y="32193"/>
                  </a:cubicBezTo>
                  <a:cubicBezTo>
                    <a:pt x="164771" y="23197"/>
                    <a:pt x="112383" y="2824"/>
                    <a:pt x="81162" y="443"/>
                  </a:cubicBezTo>
                  <a:cubicBezTo>
                    <a:pt x="49941" y="-1938"/>
                    <a:pt x="27452" y="5471"/>
                    <a:pt x="12900" y="17906"/>
                  </a:cubicBezTo>
                  <a:cubicBezTo>
                    <a:pt x="-1652" y="30341"/>
                    <a:pt x="-10119" y="90666"/>
                    <a:pt x="22425" y="108393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6" name="フリーフォーム: 図形 1835">
              <a:extLst>
                <a:ext uri="{FF2B5EF4-FFF2-40B4-BE49-F238E27FC236}">
                  <a16:creationId xmlns:a16="http://schemas.microsoft.com/office/drawing/2014/main" id="{1D64685F-1B4B-48EC-8812-2BA15063F116}"/>
                </a:ext>
              </a:extLst>
            </p:cNvPr>
            <p:cNvSpPr/>
            <p:nvPr/>
          </p:nvSpPr>
          <p:spPr>
            <a:xfrm>
              <a:off x="8999212" y="2030055"/>
              <a:ext cx="311770" cy="147232"/>
            </a:xfrm>
            <a:custGeom>
              <a:avLst/>
              <a:gdLst>
                <a:gd name="connsiteX0" fmla="*/ 5088 w 311770"/>
                <a:gd name="connsiteY0" fmla="*/ 358 h 147232"/>
                <a:gd name="connsiteX1" fmla="*/ 147963 w 311770"/>
                <a:gd name="connsiteY1" fmla="*/ 46395 h 147232"/>
                <a:gd name="connsiteX2" fmla="*/ 308301 w 311770"/>
                <a:gd name="connsiteY2" fmla="*/ 144820 h 147232"/>
                <a:gd name="connsiteX3" fmla="*/ 241626 w 311770"/>
                <a:gd name="connsiteY3" fmla="*/ 113070 h 147232"/>
                <a:gd name="connsiteX4" fmla="*/ 52713 w 311770"/>
                <a:gd name="connsiteY4" fmla="*/ 68620 h 147232"/>
                <a:gd name="connsiteX5" fmla="*/ 5088 w 311770"/>
                <a:gd name="connsiteY5" fmla="*/ 358 h 14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770" h="147232">
                  <a:moveTo>
                    <a:pt x="5088" y="358"/>
                  </a:moveTo>
                  <a:cubicBezTo>
                    <a:pt x="20963" y="-3346"/>
                    <a:pt x="97428" y="22318"/>
                    <a:pt x="147963" y="46395"/>
                  </a:cubicBezTo>
                  <a:cubicBezTo>
                    <a:pt x="198499" y="70472"/>
                    <a:pt x="292691" y="133708"/>
                    <a:pt x="308301" y="144820"/>
                  </a:cubicBezTo>
                  <a:cubicBezTo>
                    <a:pt x="323911" y="155932"/>
                    <a:pt x="284224" y="125770"/>
                    <a:pt x="241626" y="113070"/>
                  </a:cubicBezTo>
                  <a:cubicBezTo>
                    <a:pt x="199028" y="100370"/>
                    <a:pt x="93459" y="84230"/>
                    <a:pt x="52713" y="68620"/>
                  </a:cubicBezTo>
                  <a:cubicBezTo>
                    <a:pt x="11967" y="53010"/>
                    <a:pt x="-10787" y="4062"/>
                    <a:pt x="5088" y="35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" name="フリーフォーム: 図形 1836">
              <a:extLst>
                <a:ext uri="{FF2B5EF4-FFF2-40B4-BE49-F238E27FC236}">
                  <a16:creationId xmlns:a16="http://schemas.microsoft.com/office/drawing/2014/main" id="{A0BAF492-5ED6-43E2-8EAE-B65CF2A51035}"/>
                </a:ext>
              </a:extLst>
            </p:cNvPr>
            <p:cNvSpPr/>
            <p:nvPr/>
          </p:nvSpPr>
          <p:spPr>
            <a:xfrm>
              <a:off x="8791116" y="1896681"/>
              <a:ext cx="642403" cy="664009"/>
            </a:xfrm>
            <a:custGeom>
              <a:avLst/>
              <a:gdLst>
                <a:gd name="connsiteX0" fmla="*/ 79834 w 642403"/>
                <a:gd name="connsiteY0" fmla="*/ 382 h 664009"/>
                <a:gd name="connsiteX1" fmla="*/ 148097 w 642403"/>
                <a:gd name="connsiteY1" fmla="*/ 132144 h 664009"/>
                <a:gd name="connsiteX2" fmla="*/ 179847 w 642403"/>
                <a:gd name="connsiteY2" fmla="*/ 194057 h 664009"/>
                <a:gd name="connsiteX3" fmla="*/ 319547 w 642403"/>
                <a:gd name="connsiteY3" fmla="*/ 263907 h 664009"/>
                <a:gd name="connsiteX4" fmla="*/ 471947 w 642403"/>
                <a:gd name="connsiteY4" fmla="*/ 282957 h 664009"/>
                <a:gd name="connsiteX5" fmla="*/ 557672 w 642403"/>
                <a:gd name="connsiteY5" fmla="*/ 327407 h 664009"/>
                <a:gd name="connsiteX6" fmla="*/ 630697 w 642403"/>
                <a:gd name="connsiteY6" fmla="*/ 484569 h 664009"/>
                <a:gd name="connsiteX7" fmla="*/ 641809 w 642403"/>
                <a:gd name="connsiteY7" fmla="*/ 660782 h 664009"/>
                <a:gd name="connsiteX8" fmla="*/ 632284 w 642403"/>
                <a:gd name="connsiteY8" fmla="*/ 582994 h 664009"/>
                <a:gd name="connsiteX9" fmla="*/ 562434 w 642403"/>
                <a:gd name="connsiteY9" fmla="*/ 390907 h 664009"/>
                <a:gd name="connsiteX10" fmla="*/ 522747 w 642403"/>
                <a:gd name="connsiteY10" fmla="*/ 511557 h 664009"/>
                <a:gd name="connsiteX11" fmla="*/ 392572 w 642403"/>
                <a:gd name="connsiteY11" fmla="*/ 424244 h 664009"/>
                <a:gd name="connsiteX12" fmla="*/ 125872 w 642403"/>
                <a:gd name="connsiteY12" fmla="*/ 284544 h 664009"/>
                <a:gd name="connsiteX13" fmla="*/ 459 w 642403"/>
                <a:gd name="connsiteY13" fmla="*/ 98807 h 664009"/>
                <a:gd name="connsiteX14" fmla="*/ 79834 w 642403"/>
                <a:gd name="connsiteY14" fmla="*/ 382 h 66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2403" h="664009">
                  <a:moveTo>
                    <a:pt x="79834" y="382"/>
                  </a:moveTo>
                  <a:cubicBezTo>
                    <a:pt x="104440" y="5938"/>
                    <a:pt x="131428" y="99865"/>
                    <a:pt x="148097" y="132144"/>
                  </a:cubicBezTo>
                  <a:cubicBezTo>
                    <a:pt x="164766" y="164423"/>
                    <a:pt x="151272" y="172097"/>
                    <a:pt x="179847" y="194057"/>
                  </a:cubicBezTo>
                  <a:cubicBezTo>
                    <a:pt x="208422" y="216017"/>
                    <a:pt x="270864" y="249090"/>
                    <a:pt x="319547" y="263907"/>
                  </a:cubicBezTo>
                  <a:cubicBezTo>
                    <a:pt x="368230" y="278724"/>
                    <a:pt x="432260" y="272374"/>
                    <a:pt x="471947" y="282957"/>
                  </a:cubicBezTo>
                  <a:cubicBezTo>
                    <a:pt x="511635" y="293540"/>
                    <a:pt x="531214" y="293805"/>
                    <a:pt x="557672" y="327407"/>
                  </a:cubicBezTo>
                  <a:cubicBezTo>
                    <a:pt x="584130" y="361009"/>
                    <a:pt x="616674" y="429007"/>
                    <a:pt x="630697" y="484569"/>
                  </a:cubicBezTo>
                  <a:cubicBezTo>
                    <a:pt x="644720" y="540131"/>
                    <a:pt x="641545" y="644378"/>
                    <a:pt x="641809" y="660782"/>
                  </a:cubicBezTo>
                  <a:cubicBezTo>
                    <a:pt x="642074" y="677186"/>
                    <a:pt x="645513" y="627973"/>
                    <a:pt x="632284" y="582994"/>
                  </a:cubicBezTo>
                  <a:cubicBezTo>
                    <a:pt x="619055" y="538015"/>
                    <a:pt x="580690" y="402813"/>
                    <a:pt x="562434" y="390907"/>
                  </a:cubicBezTo>
                  <a:cubicBezTo>
                    <a:pt x="544178" y="379001"/>
                    <a:pt x="551057" y="506001"/>
                    <a:pt x="522747" y="511557"/>
                  </a:cubicBezTo>
                  <a:cubicBezTo>
                    <a:pt x="494437" y="517113"/>
                    <a:pt x="458718" y="462080"/>
                    <a:pt x="392572" y="424244"/>
                  </a:cubicBezTo>
                  <a:cubicBezTo>
                    <a:pt x="326426" y="386408"/>
                    <a:pt x="191224" y="338784"/>
                    <a:pt x="125872" y="284544"/>
                  </a:cubicBezTo>
                  <a:cubicBezTo>
                    <a:pt x="60520" y="230305"/>
                    <a:pt x="6809" y="146697"/>
                    <a:pt x="459" y="98807"/>
                  </a:cubicBezTo>
                  <a:cubicBezTo>
                    <a:pt x="-5891" y="50918"/>
                    <a:pt x="55228" y="-5174"/>
                    <a:pt x="79834" y="38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8" name="フリーフォーム: 図形 1837">
              <a:extLst>
                <a:ext uri="{FF2B5EF4-FFF2-40B4-BE49-F238E27FC236}">
                  <a16:creationId xmlns:a16="http://schemas.microsoft.com/office/drawing/2014/main" id="{BEEB2CE7-0929-4FF7-A173-FB85D32DA8B8}"/>
                </a:ext>
              </a:extLst>
            </p:cNvPr>
            <p:cNvSpPr/>
            <p:nvPr/>
          </p:nvSpPr>
          <p:spPr>
            <a:xfrm>
              <a:off x="9143693" y="2242685"/>
              <a:ext cx="421145" cy="806020"/>
            </a:xfrm>
            <a:custGeom>
              <a:avLst/>
              <a:gdLst>
                <a:gd name="connsiteX0" fmla="*/ 246370 w 421145"/>
                <a:gd name="connsiteY0" fmla="*/ 70303 h 806020"/>
                <a:gd name="connsiteX1" fmla="*/ 282882 w 421145"/>
                <a:gd name="connsiteY1" fmla="*/ 408440 h 806020"/>
                <a:gd name="connsiteX2" fmla="*/ 290820 w 421145"/>
                <a:gd name="connsiteY2" fmla="*/ 595765 h 806020"/>
                <a:gd name="connsiteX3" fmla="*/ 332095 w 421145"/>
                <a:gd name="connsiteY3" fmla="*/ 646565 h 806020"/>
                <a:gd name="connsiteX4" fmla="*/ 401945 w 421145"/>
                <a:gd name="connsiteY4" fmla="*/ 671965 h 806020"/>
                <a:gd name="connsiteX5" fmla="*/ 417820 w 421145"/>
                <a:gd name="connsiteY5" fmla="*/ 706890 h 806020"/>
                <a:gd name="connsiteX6" fmla="*/ 347970 w 421145"/>
                <a:gd name="connsiteY6" fmla="*/ 805315 h 806020"/>
                <a:gd name="connsiteX7" fmla="*/ 182870 w 421145"/>
                <a:gd name="connsiteY7" fmla="*/ 740228 h 806020"/>
                <a:gd name="connsiteX8" fmla="*/ 171757 w 421145"/>
                <a:gd name="connsiteY8" fmla="*/ 548140 h 806020"/>
                <a:gd name="connsiteX9" fmla="*/ 113020 w 421145"/>
                <a:gd name="connsiteY9" fmla="*/ 157615 h 806020"/>
                <a:gd name="connsiteX10" fmla="*/ 6657 w 421145"/>
                <a:gd name="connsiteY10" fmla="*/ 21090 h 806020"/>
                <a:gd name="connsiteX11" fmla="*/ 28882 w 421145"/>
                <a:gd name="connsiteY11" fmla="*/ 16328 h 806020"/>
                <a:gd name="connsiteX12" fmla="*/ 173345 w 421145"/>
                <a:gd name="connsiteY12" fmla="*/ 175078 h 806020"/>
                <a:gd name="connsiteX13" fmla="*/ 246370 w 421145"/>
                <a:gd name="connsiteY13" fmla="*/ 70303 h 80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1145" h="806020">
                  <a:moveTo>
                    <a:pt x="246370" y="70303"/>
                  </a:moveTo>
                  <a:cubicBezTo>
                    <a:pt x="264626" y="109197"/>
                    <a:pt x="275474" y="320863"/>
                    <a:pt x="282882" y="408440"/>
                  </a:cubicBezTo>
                  <a:cubicBezTo>
                    <a:pt x="290290" y="496017"/>
                    <a:pt x="282618" y="556078"/>
                    <a:pt x="290820" y="595765"/>
                  </a:cubicBezTo>
                  <a:cubicBezTo>
                    <a:pt x="299022" y="635452"/>
                    <a:pt x="313574" y="633865"/>
                    <a:pt x="332095" y="646565"/>
                  </a:cubicBezTo>
                  <a:cubicBezTo>
                    <a:pt x="350616" y="659265"/>
                    <a:pt x="387658" y="661911"/>
                    <a:pt x="401945" y="671965"/>
                  </a:cubicBezTo>
                  <a:cubicBezTo>
                    <a:pt x="416232" y="682019"/>
                    <a:pt x="426816" y="684665"/>
                    <a:pt x="417820" y="706890"/>
                  </a:cubicBezTo>
                  <a:cubicBezTo>
                    <a:pt x="408824" y="729115"/>
                    <a:pt x="387128" y="799759"/>
                    <a:pt x="347970" y="805315"/>
                  </a:cubicBezTo>
                  <a:cubicBezTo>
                    <a:pt x="308812" y="810871"/>
                    <a:pt x="212239" y="783090"/>
                    <a:pt x="182870" y="740228"/>
                  </a:cubicBezTo>
                  <a:cubicBezTo>
                    <a:pt x="153501" y="697366"/>
                    <a:pt x="183399" y="645242"/>
                    <a:pt x="171757" y="548140"/>
                  </a:cubicBezTo>
                  <a:cubicBezTo>
                    <a:pt x="160115" y="451038"/>
                    <a:pt x="140537" y="245457"/>
                    <a:pt x="113020" y="157615"/>
                  </a:cubicBezTo>
                  <a:cubicBezTo>
                    <a:pt x="85503" y="69773"/>
                    <a:pt x="20680" y="44638"/>
                    <a:pt x="6657" y="21090"/>
                  </a:cubicBezTo>
                  <a:cubicBezTo>
                    <a:pt x="-7366" y="-2458"/>
                    <a:pt x="1101" y="-9337"/>
                    <a:pt x="28882" y="16328"/>
                  </a:cubicBezTo>
                  <a:cubicBezTo>
                    <a:pt x="56663" y="41993"/>
                    <a:pt x="142124" y="164495"/>
                    <a:pt x="173345" y="175078"/>
                  </a:cubicBezTo>
                  <a:cubicBezTo>
                    <a:pt x="204566" y="185661"/>
                    <a:pt x="228114" y="31409"/>
                    <a:pt x="246370" y="70303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9" name="フリーフォーム: 図形 1838">
              <a:extLst>
                <a:ext uri="{FF2B5EF4-FFF2-40B4-BE49-F238E27FC236}">
                  <a16:creationId xmlns:a16="http://schemas.microsoft.com/office/drawing/2014/main" id="{2F6CC539-34F6-42B7-AB02-B5F9869BF3D5}"/>
                </a:ext>
              </a:extLst>
            </p:cNvPr>
            <p:cNvSpPr/>
            <p:nvPr/>
          </p:nvSpPr>
          <p:spPr>
            <a:xfrm>
              <a:off x="7467606" y="963278"/>
              <a:ext cx="578215" cy="503609"/>
            </a:xfrm>
            <a:custGeom>
              <a:avLst/>
              <a:gdLst>
                <a:gd name="connsiteX0" fmla="*/ 577844 w 578215"/>
                <a:gd name="connsiteY0" fmla="*/ 189247 h 503609"/>
                <a:gd name="connsiteX1" fmla="*/ 430207 w 578215"/>
                <a:gd name="connsiteY1" fmla="*/ 47960 h 503609"/>
                <a:gd name="connsiteX2" fmla="*/ 423857 w 578215"/>
                <a:gd name="connsiteY2" fmla="*/ 90822 h 503609"/>
                <a:gd name="connsiteX3" fmla="*/ 268282 w 578215"/>
                <a:gd name="connsiteY3" fmla="*/ 335 h 503609"/>
                <a:gd name="connsiteX4" fmla="*/ 242882 w 578215"/>
                <a:gd name="connsiteY4" fmla="*/ 60660 h 503609"/>
                <a:gd name="connsiteX5" fmla="*/ 107944 w 578215"/>
                <a:gd name="connsiteY5" fmla="*/ 74947 h 503609"/>
                <a:gd name="connsiteX6" fmla="*/ 134932 w 578215"/>
                <a:gd name="connsiteY6" fmla="*/ 97172 h 503609"/>
                <a:gd name="connsiteX7" fmla="*/ 106357 w 578215"/>
                <a:gd name="connsiteY7" fmla="*/ 143210 h 503609"/>
                <a:gd name="connsiteX8" fmla="*/ 1582 w 578215"/>
                <a:gd name="connsiteY8" fmla="*/ 265447 h 503609"/>
                <a:gd name="connsiteX9" fmla="*/ 41269 w 578215"/>
                <a:gd name="connsiteY9" fmla="*/ 284497 h 503609"/>
                <a:gd name="connsiteX10" fmla="*/ 14282 w 578215"/>
                <a:gd name="connsiteY10" fmla="*/ 379747 h 503609"/>
                <a:gd name="connsiteX11" fmla="*/ 9519 w 578215"/>
                <a:gd name="connsiteY11" fmla="*/ 422610 h 503609"/>
                <a:gd name="connsiteX12" fmla="*/ 93657 w 578215"/>
                <a:gd name="connsiteY12" fmla="*/ 467060 h 503609"/>
                <a:gd name="connsiteX13" fmla="*/ 120644 w 578215"/>
                <a:gd name="connsiteY13" fmla="*/ 501985 h 503609"/>
                <a:gd name="connsiteX14" fmla="*/ 82544 w 578215"/>
                <a:gd name="connsiteY14" fmla="*/ 413085 h 503609"/>
                <a:gd name="connsiteX15" fmla="*/ 96832 w 578215"/>
                <a:gd name="connsiteY15" fmla="*/ 263860 h 503609"/>
                <a:gd name="connsiteX16" fmla="*/ 252407 w 578215"/>
                <a:gd name="connsiteY16" fmla="*/ 109872 h 503609"/>
                <a:gd name="connsiteX17" fmla="*/ 380994 w 578215"/>
                <a:gd name="connsiteY17" fmla="*/ 105110 h 503609"/>
                <a:gd name="connsiteX18" fmla="*/ 577844 w 578215"/>
                <a:gd name="connsiteY18" fmla="*/ 189247 h 50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8215" h="503609">
                  <a:moveTo>
                    <a:pt x="577844" y="189247"/>
                  </a:moveTo>
                  <a:cubicBezTo>
                    <a:pt x="586046" y="179722"/>
                    <a:pt x="455871" y="64364"/>
                    <a:pt x="430207" y="47960"/>
                  </a:cubicBezTo>
                  <a:cubicBezTo>
                    <a:pt x="404543" y="31556"/>
                    <a:pt x="450844" y="98759"/>
                    <a:pt x="423857" y="90822"/>
                  </a:cubicBezTo>
                  <a:cubicBezTo>
                    <a:pt x="396870" y="82885"/>
                    <a:pt x="298444" y="5362"/>
                    <a:pt x="268282" y="335"/>
                  </a:cubicBezTo>
                  <a:cubicBezTo>
                    <a:pt x="238120" y="-4692"/>
                    <a:pt x="269605" y="48225"/>
                    <a:pt x="242882" y="60660"/>
                  </a:cubicBezTo>
                  <a:cubicBezTo>
                    <a:pt x="216159" y="73095"/>
                    <a:pt x="125936" y="68862"/>
                    <a:pt x="107944" y="74947"/>
                  </a:cubicBezTo>
                  <a:cubicBezTo>
                    <a:pt x="89952" y="81032"/>
                    <a:pt x="135196" y="85795"/>
                    <a:pt x="134932" y="97172"/>
                  </a:cubicBezTo>
                  <a:cubicBezTo>
                    <a:pt x="134668" y="108549"/>
                    <a:pt x="128582" y="115164"/>
                    <a:pt x="106357" y="143210"/>
                  </a:cubicBezTo>
                  <a:cubicBezTo>
                    <a:pt x="84132" y="171256"/>
                    <a:pt x="12430" y="241899"/>
                    <a:pt x="1582" y="265447"/>
                  </a:cubicBezTo>
                  <a:cubicBezTo>
                    <a:pt x="-9266" y="288995"/>
                    <a:pt x="39152" y="265447"/>
                    <a:pt x="41269" y="284497"/>
                  </a:cubicBezTo>
                  <a:cubicBezTo>
                    <a:pt x="43386" y="303547"/>
                    <a:pt x="19574" y="356728"/>
                    <a:pt x="14282" y="379747"/>
                  </a:cubicBezTo>
                  <a:cubicBezTo>
                    <a:pt x="8990" y="402766"/>
                    <a:pt x="-3710" y="408058"/>
                    <a:pt x="9519" y="422610"/>
                  </a:cubicBezTo>
                  <a:cubicBezTo>
                    <a:pt x="22748" y="437162"/>
                    <a:pt x="75136" y="453831"/>
                    <a:pt x="93657" y="467060"/>
                  </a:cubicBezTo>
                  <a:cubicBezTo>
                    <a:pt x="112178" y="480289"/>
                    <a:pt x="122496" y="510981"/>
                    <a:pt x="120644" y="501985"/>
                  </a:cubicBezTo>
                  <a:cubicBezTo>
                    <a:pt x="118792" y="492989"/>
                    <a:pt x="86513" y="452773"/>
                    <a:pt x="82544" y="413085"/>
                  </a:cubicBezTo>
                  <a:cubicBezTo>
                    <a:pt x="78575" y="373398"/>
                    <a:pt x="68522" y="314395"/>
                    <a:pt x="96832" y="263860"/>
                  </a:cubicBezTo>
                  <a:cubicBezTo>
                    <a:pt x="125142" y="213325"/>
                    <a:pt x="205047" y="136330"/>
                    <a:pt x="252407" y="109872"/>
                  </a:cubicBezTo>
                  <a:cubicBezTo>
                    <a:pt x="299767" y="83414"/>
                    <a:pt x="327548" y="91087"/>
                    <a:pt x="380994" y="105110"/>
                  </a:cubicBezTo>
                  <a:cubicBezTo>
                    <a:pt x="434440" y="119133"/>
                    <a:pt x="569642" y="198772"/>
                    <a:pt x="577844" y="18924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0" name="フリーフォーム: 図形 1839">
              <a:extLst>
                <a:ext uri="{FF2B5EF4-FFF2-40B4-BE49-F238E27FC236}">
                  <a16:creationId xmlns:a16="http://schemas.microsoft.com/office/drawing/2014/main" id="{653CF066-3053-40FA-B938-754F38F35EF4}"/>
                </a:ext>
              </a:extLst>
            </p:cNvPr>
            <p:cNvSpPr/>
            <p:nvPr/>
          </p:nvSpPr>
          <p:spPr>
            <a:xfrm>
              <a:off x="7781110" y="1223717"/>
              <a:ext cx="217060" cy="179652"/>
            </a:xfrm>
            <a:custGeom>
              <a:avLst/>
              <a:gdLst>
                <a:gd name="connsiteX0" fmla="*/ 194490 w 217060"/>
                <a:gd name="connsiteY0" fmla="*/ 246 h 179652"/>
                <a:gd name="connsiteX1" fmla="*/ 94478 w 217060"/>
                <a:gd name="connsiteY1" fmla="*/ 87558 h 179652"/>
                <a:gd name="connsiteX2" fmla="*/ 119878 w 217060"/>
                <a:gd name="connsiteY2" fmla="*/ 125658 h 179652"/>
                <a:gd name="connsiteX3" fmla="*/ 213540 w 217060"/>
                <a:gd name="connsiteY3" fmla="*/ 168521 h 179652"/>
                <a:gd name="connsiteX4" fmla="*/ 188140 w 217060"/>
                <a:gd name="connsiteY4" fmla="*/ 179633 h 179652"/>
                <a:gd name="connsiteX5" fmla="*/ 102415 w 217060"/>
                <a:gd name="connsiteY5" fmla="*/ 166933 h 179652"/>
                <a:gd name="connsiteX6" fmla="*/ 7165 w 217060"/>
                <a:gd name="connsiteY6" fmla="*/ 111371 h 179652"/>
                <a:gd name="connsiteX7" fmla="*/ 26215 w 217060"/>
                <a:gd name="connsiteY7" fmla="*/ 62158 h 179652"/>
                <a:gd name="connsiteX8" fmla="*/ 194490 w 217060"/>
                <a:gd name="connsiteY8" fmla="*/ 246 h 17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060" h="179652">
                  <a:moveTo>
                    <a:pt x="194490" y="246"/>
                  </a:moveTo>
                  <a:cubicBezTo>
                    <a:pt x="205867" y="4479"/>
                    <a:pt x="106913" y="66656"/>
                    <a:pt x="94478" y="87558"/>
                  </a:cubicBezTo>
                  <a:cubicBezTo>
                    <a:pt x="82043" y="108460"/>
                    <a:pt x="100034" y="112164"/>
                    <a:pt x="119878" y="125658"/>
                  </a:cubicBezTo>
                  <a:cubicBezTo>
                    <a:pt x="139722" y="139152"/>
                    <a:pt x="202163" y="159525"/>
                    <a:pt x="213540" y="168521"/>
                  </a:cubicBezTo>
                  <a:cubicBezTo>
                    <a:pt x="224917" y="177517"/>
                    <a:pt x="206661" y="179898"/>
                    <a:pt x="188140" y="179633"/>
                  </a:cubicBezTo>
                  <a:cubicBezTo>
                    <a:pt x="169619" y="179368"/>
                    <a:pt x="132577" y="178310"/>
                    <a:pt x="102415" y="166933"/>
                  </a:cubicBezTo>
                  <a:cubicBezTo>
                    <a:pt x="72253" y="155556"/>
                    <a:pt x="19865" y="128834"/>
                    <a:pt x="7165" y="111371"/>
                  </a:cubicBezTo>
                  <a:cubicBezTo>
                    <a:pt x="-5535" y="93909"/>
                    <a:pt x="-2625" y="76710"/>
                    <a:pt x="26215" y="62158"/>
                  </a:cubicBezTo>
                  <a:cubicBezTo>
                    <a:pt x="55055" y="47606"/>
                    <a:pt x="183113" y="-3987"/>
                    <a:pt x="194490" y="246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1" name="フリーフォーム: 図形 1840">
              <a:extLst>
                <a:ext uri="{FF2B5EF4-FFF2-40B4-BE49-F238E27FC236}">
                  <a16:creationId xmlns:a16="http://schemas.microsoft.com/office/drawing/2014/main" id="{C45EB10C-CBBA-4A75-BB63-D2F3B9203E57}"/>
                </a:ext>
              </a:extLst>
            </p:cNvPr>
            <p:cNvSpPr/>
            <p:nvPr/>
          </p:nvSpPr>
          <p:spPr>
            <a:xfrm>
              <a:off x="8427695" y="1203163"/>
              <a:ext cx="207496" cy="303507"/>
            </a:xfrm>
            <a:custGeom>
              <a:avLst/>
              <a:gdLst>
                <a:gd name="connsiteX0" fmla="*/ 343 w 207496"/>
                <a:gd name="connsiteY0" fmla="*/ 162 h 303507"/>
                <a:gd name="connsiteX1" fmla="*/ 136868 w 207496"/>
                <a:gd name="connsiteY1" fmla="*/ 103350 h 303507"/>
                <a:gd name="connsiteX2" fmla="*/ 176555 w 207496"/>
                <a:gd name="connsiteY2" fmla="*/ 168437 h 303507"/>
                <a:gd name="connsiteX3" fmla="*/ 198780 w 207496"/>
                <a:gd name="connsiteY3" fmla="*/ 303375 h 303507"/>
                <a:gd name="connsiteX4" fmla="*/ 206718 w 207496"/>
                <a:gd name="connsiteY4" fmla="*/ 192250 h 303507"/>
                <a:gd name="connsiteX5" fmla="*/ 181318 w 207496"/>
                <a:gd name="connsiteY5" fmla="*/ 128750 h 303507"/>
                <a:gd name="connsiteX6" fmla="*/ 343 w 207496"/>
                <a:gd name="connsiteY6" fmla="*/ 162 h 30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96" h="303507">
                  <a:moveTo>
                    <a:pt x="343" y="162"/>
                  </a:moveTo>
                  <a:cubicBezTo>
                    <a:pt x="-7065" y="-4071"/>
                    <a:pt x="107499" y="75304"/>
                    <a:pt x="136868" y="103350"/>
                  </a:cubicBezTo>
                  <a:cubicBezTo>
                    <a:pt x="166237" y="131396"/>
                    <a:pt x="166236" y="135100"/>
                    <a:pt x="176555" y="168437"/>
                  </a:cubicBezTo>
                  <a:cubicBezTo>
                    <a:pt x="186874" y="201774"/>
                    <a:pt x="193753" y="299406"/>
                    <a:pt x="198780" y="303375"/>
                  </a:cubicBezTo>
                  <a:cubicBezTo>
                    <a:pt x="203807" y="307344"/>
                    <a:pt x="209628" y="221354"/>
                    <a:pt x="206718" y="192250"/>
                  </a:cubicBezTo>
                  <a:cubicBezTo>
                    <a:pt x="203808" y="163146"/>
                    <a:pt x="210951" y="161823"/>
                    <a:pt x="181318" y="128750"/>
                  </a:cubicBezTo>
                  <a:cubicBezTo>
                    <a:pt x="151685" y="95677"/>
                    <a:pt x="7751" y="4395"/>
                    <a:pt x="343" y="162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2" name="フリーフォーム: 図形 1841">
              <a:extLst>
                <a:ext uri="{FF2B5EF4-FFF2-40B4-BE49-F238E27FC236}">
                  <a16:creationId xmlns:a16="http://schemas.microsoft.com/office/drawing/2014/main" id="{528BD9D3-1A7E-4CC7-9671-582039BF6787}"/>
                </a:ext>
              </a:extLst>
            </p:cNvPr>
            <p:cNvSpPr/>
            <p:nvPr/>
          </p:nvSpPr>
          <p:spPr>
            <a:xfrm>
              <a:off x="8470900" y="1382256"/>
              <a:ext cx="196901" cy="40085"/>
            </a:xfrm>
            <a:custGeom>
              <a:avLst/>
              <a:gdLst>
                <a:gd name="connsiteX0" fmla="*/ 0 w 196901"/>
                <a:gd name="connsiteY0" fmla="*/ 6807 h 40085"/>
                <a:gd name="connsiteX1" fmla="*/ 114300 w 196901"/>
                <a:gd name="connsiteY1" fmla="*/ 457 h 40085"/>
                <a:gd name="connsiteX2" fmla="*/ 104775 w 196901"/>
                <a:gd name="connsiteY2" fmla="*/ 17919 h 40085"/>
                <a:gd name="connsiteX3" fmla="*/ 196850 w 196901"/>
                <a:gd name="connsiteY3" fmla="*/ 38557 h 40085"/>
                <a:gd name="connsiteX4" fmla="*/ 90488 w 196901"/>
                <a:gd name="connsiteY4" fmla="*/ 38557 h 40085"/>
                <a:gd name="connsiteX5" fmla="*/ 0 w 196901"/>
                <a:gd name="connsiteY5" fmla="*/ 6807 h 4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01" h="40085">
                  <a:moveTo>
                    <a:pt x="0" y="6807"/>
                  </a:moveTo>
                  <a:cubicBezTo>
                    <a:pt x="48419" y="2706"/>
                    <a:pt x="96838" y="-1395"/>
                    <a:pt x="114300" y="457"/>
                  </a:cubicBezTo>
                  <a:cubicBezTo>
                    <a:pt x="131762" y="2309"/>
                    <a:pt x="91017" y="11569"/>
                    <a:pt x="104775" y="17919"/>
                  </a:cubicBezTo>
                  <a:cubicBezTo>
                    <a:pt x="118533" y="24269"/>
                    <a:pt x="199231" y="35117"/>
                    <a:pt x="196850" y="38557"/>
                  </a:cubicBezTo>
                  <a:cubicBezTo>
                    <a:pt x="194469" y="41997"/>
                    <a:pt x="90488" y="38557"/>
                    <a:pt x="90488" y="38557"/>
                  </a:cubicBezTo>
                  <a:lnTo>
                    <a:pt x="0" y="6807"/>
                  </a:ln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3" name="フリーフォーム: 図形 1842">
              <a:extLst>
                <a:ext uri="{FF2B5EF4-FFF2-40B4-BE49-F238E27FC236}">
                  <a16:creationId xmlns:a16="http://schemas.microsoft.com/office/drawing/2014/main" id="{57D750D9-6B27-475A-A391-F74ABAF6BBF3}"/>
                </a:ext>
              </a:extLst>
            </p:cNvPr>
            <p:cNvSpPr/>
            <p:nvPr/>
          </p:nvSpPr>
          <p:spPr>
            <a:xfrm>
              <a:off x="8358017" y="1636304"/>
              <a:ext cx="311400" cy="131945"/>
            </a:xfrm>
            <a:custGeom>
              <a:avLst/>
              <a:gdLst>
                <a:gd name="connsiteX0" fmla="*/ 311321 w 311400"/>
                <a:gd name="connsiteY0" fmla="*/ 409 h 131945"/>
                <a:gd name="connsiteX1" fmla="*/ 274808 w 311400"/>
                <a:gd name="connsiteY1" fmla="*/ 116296 h 131945"/>
                <a:gd name="connsiteX2" fmla="*/ 176383 w 311400"/>
                <a:gd name="connsiteY2" fmla="*/ 130584 h 131945"/>
                <a:gd name="connsiteX3" fmla="*/ 171 w 311400"/>
                <a:gd name="connsiteY3" fmla="*/ 127409 h 131945"/>
                <a:gd name="connsiteX4" fmla="*/ 146221 w 311400"/>
                <a:gd name="connsiteY4" fmla="*/ 95659 h 131945"/>
                <a:gd name="connsiteX5" fmla="*/ 266871 w 311400"/>
                <a:gd name="connsiteY5" fmla="*/ 78196 h 131945"/>
                <a:gd name="connsiteX6" fmla="*/ 311321 w 311400"/>
                <a:gd name="connsiteY6" fmla="*/ 409 h 1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400" h="131945">
                  <a:moveTo>
                    <a:pt x="311321" y="409"/>
                  </a:moveTo>
                  <a:cubicBezTo>
                    <a:pt x="312644" y="6759"/>
                    <a:pt x="297298" y="94600"/>
                    <a:pt x="274808" y="116296"/>
                  </a:cubicBezTo>
                  <a:cubicBezTo>
                    <a:pt x="252318" y="137992"/>
                    <a:pt x="222156" y="128732"/>
                    <a:pt x="176383" y="130584"/>
                  </a:cubicBezTo>
                  <a:cubicBezTo>
                    <a:pt x="130610" y="132436"/>
                    <a:pt x="5198" y="133230"/>
                    <a:pt x="171" y="127409"/>
                  </a:cubicBezTo>
                  <a:cubicBezTo>
                    <a:pt x="-4856" y="121588"/>
                    <a:pt x="101771" y="103861"/>
                    <a:pt x="146221" y="95659"/>
                  </a:cubicBezTo>
                  <a:cubicBezTo>
                    <a:pt x="190671" y="87457"/>
                    <a:pt x="241471" y="93013"/>
                    <a:pt x="266871" y="78196"/>
                  </a:cubicBezTo>
                  <a:cubicBezTo>
                    <a:pt x="292271" y="63379"/>
                    <a:pt x="309998" y="-5941"/>
                    <a:pt x="311321" y="409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4" name="フリーフォーム: 図形 1843">
              <a:extLst>
                <a:ext uri="{FF2B5EF4-FFF2-40B4-BE49-F238E27FC236}">
                  <a16:creationId xmlns:a16="http://schemas.microsoft.com/office/drawing/2014/main" id="{17426854-669E-4519-8931-7A0BFCD765CD}"/>
                </a:ext>
              </a:extLst>
            </p:cNvPr>
            <p:cNvSpPr/>
            <p:nvPr/>
          </p:nvSpPr>
          <p:spPr>
            <a:xfrm>
              <a:off x="8616568" y="1733457"/>
              <a:ext cx="273552" cy="92651"/>
            </a:xfrm>
            <a:custGeom>
              <a:avLst/>
              <a:gdLst>
                <a:gd name="connsiteX0" fmla="*/ 6732 w 273552"/>
                <a:gd name="connsiteY0" fmla="*/ 93 h 92651"/>
                <a:gd name="connsiteX1" fmla="*/ 170245 w 273552"/>
                <a:gd name="connsiteY1" fmla="*/ 27081 h 92651"/>
                <a:gd name="connsiteX2" fmla="*/ 273432 w 273552"/>
                <a:gd name="connsiteY2" fmla="*/ 92168 h 92651"/>
                <a:gd name="connsiteX3" fmla="*/ 187707 w 273552"/>
                <a:gd name="connsiteY3" fmla="*/ 55656 h 92651"/>
                <a:gd name="connsiteX4" fmla="*/ 44832 w 273552"/>
                <a:gd name="connsiteY4" fmla="*/ 35018 h 92651"/>
                <a:gd name="connsiteX5" fmla="*/ 6732 w 273552"/>
                <a:gd name="connsiteY5" fmla="*/ 93 h 9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552" h="92651">
                  <a:moveTo>
                    <a:pt x="6732" y="93"/>
                  </a:moveTo>
                  <a:cubicBezTo>
                    <a:pt x="27634" y="-1230"/>
                    <a:pt x="125795" y="11735"/>
                    <a:pt x="170245" y="27081"/>
                  </a:cubicBezTo>
                  <a:cubicBezTo>
                    <a:pt x="214695" y="42427"/>
                    <a:pt x="270522" y="87406"/>
                    <a:pt x="273432" y="92168"/>
                  </a:cubicBezTo>
                  <a:cubicBezTo>
                    <a:pt x="276342" y="96930"/>
                    <a:pt x="225807" y="65181"/>
                    <a:pt x="187707" y="55656"/>
                  </a:cubicBezTo>
                  <a:cubicBezTo>
                    <a:pt x="149607" y="46131"/>
                    <a:pt x="71820" y="42691"/>
                    <a:pt x="44832" y="35018"/>
                  </a:cubicBezTo>
                  <a:cubicBezTo>
                    <a:pt x="17845" y="27345"/>
                    <a:pt x="-14170" y="1416"/>
                    <a:pt x="6732" y="93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5" name="フリーフォーム: 図形 1844">
              <a:extLst>
                <a:ext uri="{FF2B5EF4-FFF2-40B4-BE49-F238E27FC236}">
                  <a16:creationId xmlns:a16="http://schemas.microsoft.com/office/drawing/2014/main" id="{9D7134C1-AF35-4DE7-8BB0-578BEF3623FF}"/>
                </a:ext>
              </a:extLst>
            </p:cNvPr>
            <p:cNvSpPr/>
            <p:nvPr/>
          </p:nvSpPr>
          <p:spPr>
            <a:xfrm>
              <a:off x="8741645" y="1824503"/>
              <a:ext cx="168166" cy="368232"/>
            </a:xfrm>
            <a:custGeom>
              <a:avLst/>
              <a:gdLst>
                <a:gd name="connsiteX0" fmla="*/ 97555 w 168166"/>
                <a:gd name="connsiteY0" fmla="*/ 4297 h 368232"/>
                <a:gd name="connsiteX1" fmla="*/ 13418 w 168166"/>
                <a:gd name="connsiteY1" fmla="*/ 115422 h 368232"/>
                <a:gd name="connsiteX2" fmla="*/ 2305 w 168166"/>
                <a:gd name="connsiteY2" fmla="*/ 190035 h 368232"/>
                <a:gd name="connsiteX3" fmla="*/ 35643 w 168166"/>
                <a:gd name="connsiteY3" fmla="*/ 278935 h 368232"/>
                <a:gd name="connsiteX4" fmla="*/ 167405 w 168166"/>
                <a:gd name="connsiteY4" fmla="*/ 367835 h 368232"/>
                <a:gd name="connsiteX5" fmla="*/ 88030 w 168166"/>
                <a:gd name="connsiteY5" fmla="*/ 242422 h 368232"/>
                <a:gd name="connsiteX6" fmla="*/ 51518 w 168166"/>
                <a:gd name="connsiteY6" fmla="*/ 121772 h 368232"/>
                <a:gd name="connsiteX7" fmla="*/ 142005 w 168166"/>
                <a:gd name="connsiteY7" fmla="*/ 31285 h 368232"/>
                <a:gd name="connsiteX8" fmla="*/ 97555 w 168166"/>
                <a:gd name="connsiteY8" fmla="*/ 4297 h 36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166" h="368232">
                  <a:moveTo>
                    <a:pt x="97555" y="4297"/>
                  </a:moveTo>
                  <a:cubicBezTo>
                    <a:pt x="76124" y="18320"/>
                    <a:pt x="29293" y="84466"/>
                    <a:pt x="13418" y="115422"/>
                  </a:cubicBezTo>
                  <a:cubicBezTo>
                    <a:pt x="-2457" y="146378"/>
                    <a:pt x="-1399" y="162783"/>
                    <a:pt x="2305" y="190035"/>
                  </a:cubicBezTo>
                  <a:cubicBezTo>
                    <a:pt x="6009" y="217287"/>
                    <a:pt x="8126" y="249302"/>
                    <a:pt x="35643" y="278935"/>
                  </a:cubicBezTo>
                  <a:cubicBezTo>
                    <a:pt x="63160" y="308568"/>
                    <a:pt x="158674" y="373921"/>
                    <a:pt x="167405" y="367835"/>
                  </a:cubicBezTo>
                  <a:cubicBezTo>
                    <a:pt x="176136" y="361749"/>
                    <a:pt x="107344" y="283432"/>
                    <a:pt x="88030" y="242422"/>
                  </a:cubicBezTo>
                  <a:cubicBezTo>
                    <a:pt x="68716" y="201412"/>
                    <a:pt x="42522" y="156961"/>
                    <a:pt x="51518" y="121772"/>
                  </a:cubicBezTo>
                  <a:cubicBezTo>
                    <a:pt x="60514" y="86583"/>
                    <a:pt x="130099" y="49012"/>
                    <a:pt x="142005" y="31285"/>
                  </a:cubicBezTo>
                  <a:cubicBezTo>
                    <a:pt x="153911" y="13558"/>
                    <a:pt x="118986" y="-9726"/>
                    <a:pt x="97555" y="429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6" name="フリーフォーム: 図形 1845">
              <a:extLst>
                <a:ext uri="{FF2B5EF4-FFF2-40B4-BE49-F238E27FC236}">
                  <a16:creationId xmlns:a16="http://schemas.microsoft.com/office/drawing/2014/main" id="{EC22CF00-0D95-445E-8053-87F0F2FF1BF0}"/>
                </a:ext>
              </a:extLst>
            </p:cNvPr>
            <p:cNvSpPr/>
            <p:nvPr/>
          </p:nvSpPr>
          <p:spPr>
            <a:xfrm>
              <a:off x="8874855" y="1450466"/>
              <a:ext cx="467698" cy="411323"/>
            </a:xfrm>
            <a:custGeom>
              <a:avLst/>
              <a:gdLst>
                <a:gd name="connsiteX0" fmla="*/ 92933 w 467698"/>
                <a:gd name="connsiteY0" fmla="*/ 2097 h 411323"/>
                <a:gd name="connsiteX1" fmla="*/ 275495 w 467698"/>
                <a:gd name="connsiteY1" fmla="*/ 52897 h 411323"/>
                <a:gd name="connsiteX2" fmla="*/ 261208 w 467698"/>
                <a:gd name="connsiteY2" fmla="*/ 86234 h 411323"/>
                <a:gd name="connsiteX3" fmla="*/ 338995 w 467698"/>
                <a:gd name="connsiteY3" fmla="*/ 119572 h 411323"/>
                <a:gd name="connsiteX4" fmla="*/ 405670 w 467698"/>
                <a:gd name="connsiteY4" fmla="*/ 167197 h 411323"/>
                <a:gd name="connsiteX5" fmla="*/ 391383 w 467698"/>
                <a:gd name="connsiteY5" fmla="*/ 183072 h 411323"/>
                <a:gd name="connsiteX6" fmla="*/ 418370 w 467698"/>
                <a:gd name="connsiteY6" fmla="*/ 291022 h 411323"/>
                <a:gd name="connsiteX7" fmla="*/ 467583 w 467698"/>
                <a:gd name="connsiteY7" fmla="*/ 408497 h 411323"/>
                <a:gd name="connsiteX8" fmla="*/ 431070 w 467698"/>
                <a:gd name="connsiteY8" fmla="*/ 376747 h 411323"/>
                <a:gd name="connsiteX9" fmla="*/ 400908 w 467698"/>
                <a:gd name="connsiteY9" fmla="*/ 398972 h 411323"/>
                <a:gd name="connsiteX10" fmla="*/ 389795 w 467698"/>
                <a:gd name="connsiteY10" fmla="*/ 275147 h 411323"/>
                <a:gd name="connsiteX11" fmla="*/ 246920 w 467698"/>
                <a:gd name="connsiteY11" fmla="*/ 106872 h 411323"/>
                <a:gd name="connsiteX12" fmla="*/ 5620 w 467698"/>
                <a:gd name="connsiteY12" fmla="*/ 17972 h 411323"/>
                <a:gd name="connsiteX13" fmla="*/ 92933 w 467698"/>
                <a:gd name="connsiteY13" fmla="*/ 2097 h 41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7698" h="411323">
                  <a:moveTo>
                    <a:pt x="92933" y="2097"/>
                  </a:moveTo>
                  <a:cubicBezTo>
                    <a:pt x="137912" y="7918"/>
                    <a:pt x="247449" y="38874"/>
                    <a:pt x="275495" y="52897"/>
                  </a:cubicBezTo>
                  <a:cubicBezTo>
                    <a:pt x="303541" y="66920"/>
                    <a:pt x="250625" y="75122"/>
                    <a:pt x="261208" y="86234"/>
                  </a:cubicBezTo>
                  <a:cubicBezTo>
                    <a:pt x="271791" y="97346"/>
                    <a:pt x="314918" y="106078"/>
                    <a:pt x="338995" y="119572"/>
                  </a:cubicBezTo>
                  <a:cubicBezTo>
                    <a:pt x="363072" y="133066"/>
                    <a:pt x="396939" y="156614"/>
                    <a:pt x="405670" y="167197"/>
                  </a:cubicBezTo>
                  <a:cubicBezTo>
                    <a:pt x="414401" y="177780"/>
                    <a:pt x="389266" y="162435"/>
                    <a:pt x="391383" y="183072"/>
                  </a:cubicBezTo>
                  <a:cubicBezTo>
                    <a:pt x="393500" y="203709"/>
                    <a:pt x="405670" y="253451"/>
                    <a:pt x="418370" y="291022"/>
                  </a:cubicBezTo>
                  <a:cubicBezTo>
                    <a:pt x="431070" y="328593"/>
                    <a:pt x="465466" y="394210"/>
                    <a:pt x="467583" y="408497"/>
                  </a:cubicBezTo>
                  <a:cubicBezTo>
                    <a:pt x="469700" y="422785"/>
                    <a:pt x="442182" y="378334"/>
                    <a:pt x="431070" y="376747"/>
                  </a:cubicBezTo>
                  <a:cubicBezTo>
                    <a:pt x="419958" y="375160"/>
                    <a:pt x="407787" y="415905"/>
                    <a:pt x="400908" y="398972"/>
                  </a:cubicBezTo>
                  <a:cubicBezTo>
                    <a:pt x="394029" y="382039"/>
                    <a:pt x="415460" y="323830"/>
                    <a:pt x="389795" y="275147"/>
                  </a:cubicBezTo>
                  <a:cubicBezTo>
                    <a:pt x="364130" y="226464"/>
                    <a:pt x="310949" y="149734"/>
                    <a:pt x="246920" y="106872"/>
                  </a:cubicBezTo>
                  <a:cubicBezTo>
                    <a:pt x="182891" y="64010"/>
                    <a:pt x="31284" y="33053"/>
                    <a:pt x="5620" y="17972"/>
                  </a:cubicBezTo>
                  <a:cubicBezTo>
                    <a:pt x="-20044" y="2891"/>
                    <a:pt x="47954" y="-3724"/>
                    <a:pt x="92933" y="209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7" name="フリーフォーム: 図形 1846">
              <a:extLst>
                <a:ext uri="{FF2B5EF4-FFF2-40B4-BE49-F238E27FC236}">
                  <a16:creationId xmlns:a16="http://schemas.microsoft.com/office/drawing/2014/main" id="{CF7F76A8-528E-4E52-ABCD-77FC2A71C414}"/>
                </a:ext>
              </a:extLst>
            </p:cNvPr>
            <p:cNvSpPr/>
            <p:nvPr/>
          </p:nvSpPr>
          <p:spPr>
            <a:xfrm>
              <a:off x="9090025" y="2016380"/>
              <a:ext cx="428916" cy="667983"/>
            </a:xfrm>
            <a:custGeom>
              <a:avLst/>
              <a:gdLst>
                <a:gd name="connsiteX0" fmla="*/ 0 w 428916"/>
                <a:gd name="connsiteY0" fmla="*/ 1333 h 667983"/>
                <a:gd name="connsiteX1" fmla="*/ 138113 w 428916"/>
                <a:gd name="connsiteY1" fmla="*/ 45783 h 667983"/>
                <a:gd name="connsiteX2" fmla="*/ 212725 w 428916"/>
                <a:gd name="connsiteY2" fmla="*/ 44195 h 667983"/>
                <a:gd name="connsiteX3" fmla="*/ 168275 w 428916"/>
                <a:gd name="connsiteY3" fmla="*/ 72770 h 667983"/>
                <a:gd name="connsiteX4" fmla="*/ 276225 w 428916"/>
                <a:gd name="connsiteY4" fmla="*/ 121983 h 667983"/>
                <a:gd name="connsiteX5" fmla="*/ 322263 w 428916"/>
                <a:gd name="connsiteY5" fmla="*/ 137858 h 667983"/>
                <a:gd name="connsiteX6" fmla="*/ 309563 w 428916"/>
                <a:gd name="connsiteY6" fmla="*/ 174370 h 667983"/>
                <a:gd name="connsiteX7" fmla="*/ 341313 w 428916"/>
                <a:gd name="connsiteY7" fmla="*/ 237870 h 667983"/>
                <a:gd name="connsiteX8" fmla="*/ 428625 w 428916"/>
                <a:gd name="connsiteY8" fmla="*/ 434720 h 667983"/>
                <a:gd name="connsiteX9" fmla="*/ 369888 w 428916"/>
                <a:gd name="connsiteY9" fmla="*/ 391858 h 667983"/>
                <a:gd name="connsiteX10" fmla="*/ 377825 w 428916"/>
                <a:gd name="connsiteY10" fmla="*/ 628395 h 667983"/>
                <a:gd name="connsiteX11" fmla="*/ 344488 w 428916"/>
                <a:gd name="connsiteY11" fmla="*/ 660145 h 667983"/>
                <a:gd name="connsiteX12" fmla="*/ 338138 w 428916"/>
                <a:gd name="connsiteY12" fmla="*/ 545845 h 667983"/>
                <a:gd name="connsiteX13" fmla="*/ 274638 w 428916"/>
                <a:gd name="connsiteY13" fmla="*/ 234695 h 667983"/>
                <a:gd name="connsiteX14" fmla="*/ 139700 w 428916"/>
                <a:gd name="connsiteY14" fmla="*/ 104520 h 667983"/>
                <a:gd name="connsiteX15" fmla="*/ 0 w 428916"/>
                <a:gd name="connsiteY15" fmla="*/ 1333 h 66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8916" h="667983">
                  <a:moveTo>
                    <a:pt x="0" y="1333"/>
                  </a:moveTo>
                  <a:cubicBezTo>
                    <a:pt x="-264" y="-8456"/>
                    <a:pt x="102659" y="38639"/>
                    <a:pt x="138113" y="45783"/>
                  </a:cubicBezTo>
                  <a:cubicBezTo>
                    <a:pt x="173567" y="52927"/>
                    <a:pt x="207698" y="39697"/>
                    <a:pt x="212725" y="44195"/>
                  </a:cubicBezTo>
                  <a:cubicBezTo>
                    <a:pt x="217752" y="48693"/>
                    <a:pt x="157692" y="59805"/>
                    <a:pt x="168275" y="72770"/>
                  </a:cubicBezTo>
                  <a:cubicBezTo>
                    <a:pt x="178858" y="85735"/>
                    <a:pt x="250560" y="111135"/>
                    <a:pt x="276225" y="121983"/>
                  </a:cubicBezTo>
                  <a:cubicBezTo>
                    <a:pt x="301890" y="132831"/>
                    <a:pt x="316707" y="129127"/>
                    <a:pt x="322263" y="137858"/>
                  </a:cubicBezTo>
                  <a:cubicBezTo>
                    <a:pt x="327819" y="146589"/>
                    <a:pt x="306388" y="157701"/>
                    <a:pt x="309563" y="174370"/>
                  </a:cubicBezTo>
                  <a:cubicBezTo>
                    <a:pt x="312738" y="191039"/>
                    <a:pt x="321469" y="194478"/>
                    <a:pt x="341313" y="237870"/>
                  </a:cubicBezTo>
                  <a:cubicBezTo>
                    <a:pt x="361157" y="281262"/>
                    <a:pt x="423863" y="409055"/>
                    <a:pt x="428625" y="434720"/>
                  </a:cubicBezTo>
                  <a:cubicBezTo>
                    <a:pt x="433387" y="460385"/>
                    <a:pt x="378355" y="359579"/>
                    <a:pt x="369888" y="391858"/>
                  </a:cubicBezTo>
                  <a:cubicBezTo>
                    <a:pt x="361421" y="424137"/>
                    <a:pt x="382058" y="583681"/>
                    <a:pt x="377825" y="628395"/>
                  </a:cubicBezTo>
                  <a:cubicBezTo>
                    <a:pt x="373592" y="673109"/>
                    <a:pt x="351102" y="673903"/>
                    <a:pt x="344488" y="660145"/>
                  </a:cubicBezTo>
                  <a:cubicBezTo>
                    <a:pt x="337874" y="646387"/>
                    <a:pt x="349780" y="616753"/>
                    <a:pt x="338138" y="545845"/>
                  </a:cubicBezTo>
                  <a:cubicBezTo>
                    <a:pt x="326496" y="474937"/>
                    <a:pt x="307711" y="308249"/>
                    <a:pt x="274638" y="234695"/>
                  </a:cubicBezTo>
                  <a:cubicBezTo>
                    <a:pt x="241565" y="161141"/>
                    <a:pt x="186796" y="142091"/>
                    <a:pt x="139700" y="104520"/>
                  </a:cubicBezTo>
                  <a:cubicBezTo>
                    <a:pt x="92604" y="66949"/>
                    <a:pt x="264" y="11122"/>
                    <a:pt x="0" y="1333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8" name="フリーフォーム: 図形 1847">
              <a:extLst>
                <a:ext uri="{FF2B5EF4-FFF2-40B4-BE49-F238E27FC236}">
                  <a16:creationId xmlns:a16="http://schemas.microsoft.com/office/drawing/2014/main" id="{6E15D5E9-B4F4-44D0-8407-9DD6C5E5752A}"/>
                </a:ext>
              </a:extLst>
            </p:cNvPr>
            <p:cNvSpPr/>
            <p:nvPr/>
          </p:nvSpPr>
          <p:spPr>
            <a:xfrm>
              <a:off x="9032875" y="2249488"/>
              <a:ext cx="276822" cy="724245"/>
            </a:xfrm>
            <a:custGeom>
              <a:avLst/>
              <a:gdLst>
                <a:gd name="connsiteX0" fmla="*/ 0 w 276822"/>
                <a:gd name="connsiteY0" fmla="*/ 0 h 724245"/>
                <a:gd name="connsiteX1" fmla="*/ 201613 w 276822"/>
                <a:gd name="connsiteY1" fmla="*/ 119062 h 724245"/>
                <a:gd name="connsiteX2" fmla="*/ 242888 w 276822"/>
                <a:gd name="connsiteY2" fmla="*/ 236537 h 724245"/>
                <a:gd name="connsiteX3" fmla="*/ 273050 w 276822"/>
                <a:gd name="connsiteY3" fmla="*/ 652462 h 724245"/>
                <a:gd name="connsiteX4" fmla="*/ 271463 w 276822"/>
                <a:gd name="connsiteY4" fmla="*/ 715962 h 724245"/>
                <a:gd name="connsiteX5" fmla="*/ 228600 w 276822"/>
                <a:gd name="connsiteY5" fmla="*/ 558800 h 724245"/>
                <a:gd name="connsiteX6" fmla="*/ 171450 w 276822"/>
                <a:gd name="connsiteY6" fmla="*/ 219075 h 724245"/>
                <a:gd name="connsiteX7" fmla="*/ 96838 w 276822"/>
                <a:gd name="connsiteY7" fmla="*/ 131762 h 724245"/>
                <a:gd name="connsiteX8" fmla="*/ 0 w 276822"/>
                <a:gd name="connsiteY8" fmla="*/ 0 h 72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22" h="724245">
                  <a:moveTo>
                    <a:pt x="0" y="0"/>
                  </a:moveTo>
                  <a:cubicBezTo>
                    <a:pt x="80566" y="39819"/>
                    <a:pt x="161132" y="79639"/>
                    <a:pt x="201613" y="119062"/>
                  </a:cubicBezTo>
                  <a:cubicBezTo>
                    <a:pt x="242094" y="158485"/>
                    <a:pt x="230982" y="147637"/>
                    <a:pt x="242888" y="236537"/>
                  </a:cubicBezTo>
                  <a:cubicBezTo>
                    <a:pt x="254794" y="325437"/>
                    <a:pt x="268288" y="572558"/>
                    <a:pt x="273050" y="652462"/>
                  </a:cubicBezTo>
                  <a:cubicBezTo>
                    <a:pt x="277812" y="732366"/>
                    <a:pt x="278871" y="731572"/>
                    <a:pt x="271463" y="715962"/>
                  </a:cubicBezTo>
                  <a:cubicBezTo>
                    <a:pt x="264055" y="700352"/>
                    <a:pt x="245269" y="641614"/>
                    <a:pt x="228600" y="558800"/>
                  </a:cubicBezTo>
                  <a:cubicBezTo>
                    <a:pt x="211931" y="475986"/>
                    <a:pt x="193410" y="290248"/>
                    <a:pt x="171450" y="219075"/>
                  </a:cubicBezTo>
                  <a:cubicBezTo>
                    <a:pt x="149490" y="147902"/>
                    <a:pt x="124884" y="164306"/>
                    <a:pt x="96838" y="131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9" name="フリーフォーム: 図形 1848">
              <a:extLst>
                <a:ext uri="{FF2B5EF4-FFF2-40B4-BE49-F238E27FC236}">
                  <a16:creationId xmlns:a16="http://schemas.microsoft.com/office/drawing/2014/main" id="{EC8D098E-2F47-4B62-83F0-5B1BA39E46CB}"/>
                </a:ext>
              </a:extLst>
            </p:cNvPr>
            <p:cNvSpPr/>
            <p:nvPr/>
          </p:nvSpPr>
          <p:spPr>
            <a:xfrm>
              <a:off x="9390893" y="2707335"/>
              <a:ext cx="354020" cy="467733"/>
            </a:xfrm>
            <a:custGeom>
              <a:avLst/>
              <a:gdLst>
                <a:gd name="connsiteX0" fmla="*/ 73782 w 354020"/>
                <a:gd name="connsiteY0" fmla="*/ 186678 h 467733"/>
                <a:gd name="connsiteX1" fmla="*/ 186495 w 354020"/>
                <a:gd name="connsiteY1" fmla="*/ 4115 h 467733"/>
                <a:gd name="connsiteX2" fmla="*/ 161095 w 354020"/>
                <a:gd name="connsiteY2" fmla="*/ 69203 h 467733"/>
                <a:gd name="connsiteX3" fmla="*/ 149982 w 354020"/>
                <a:gd name="connsiteY3" fmla="*/ 181915 h 467733"/>
                <a:gd name="connsiteX4" fmla="*/ 189670 w 354020"/>
                <a:gd name="connsiteY4" fmla="*/ 124765 h 467733"/>
                <a:gd name="connsiteX5" fmla="*/ 259520 w 354020"/>
                <a:gd name="connsiteY5" fmla="*/ 93015 h 467733"/>
                <a:gd name="connsiteX6" fmla="*/ 203957 w 354020"/>
                <a:gd name="connsiteY6" fmla="*/ 191440 h 467733"/>
                <a:gd name="connsiteX7" fmla="*/ 332545 w 354020"/>
                <a:gd name="connsiteY7" fmla="*/ 150165 h 467733"/>
                <a:gd name="connsiteX8" fmla="*/ 224595 w 354020"/>
                <a:gd name="connsiteY8" fmla="*/ 227953 h 467733"/>
                <a:gd name="connsiteX9" fmla="*/ 237295 w 354020"/>
                <a:gd name="connsiteY9" fmla="*/ 243828 h 467733"/>
                <a:gd name="connsiteX10" fmla="*/ 351595 w 354020"/>
                <a:gd name="connsiteY10" fmla="*/ 264465 h 467733"/>
                <a:gd name="connsiteX11" fmla="*/ 307145 w 354020"/>
                <a:gd name="connsiteY11" fmla="*/ 280340 h 467733"/>
                <a:gd name="connsiteX12" fmla="*/ 211895 w 354020"/>
                <a:gd name="connsiteY12" fmla="*/ 302565 h 467733"/>
                <a:gd name="connsiteX13" fmla="*/ 261107 w 354020"/>
                <a:gd name="connsiteY13" fmla="*/ 315265 h 467733"/>
                <a:gd name="connsiteX14" fmla="*/ 270632 w 354020"/>
                <a:gd name="connsiteY14" fmla="*/ 374003 h 467733"/>
                <a:gd name="connsiteX15" fmla="*/ 188082 w 354020"/>
                <a:gd name="connsiteY15" fmla="*/ 370828 h 467733"/>
                <a:gd name="connsiteX16" fmla="*/ 183320 w 354020"/>
                <a:gd name="connsiteY16" fmla="*/ 378765 h 467733"/>
                <a:gd name="connsiteX17" fmla="*/ 202370 w 354020"/>
                <a:gd name="connsiteY17" fmla="*/ 442265 h 467733"/>
                <a:gd name="connsiteX18" fmla="*/ 110295 w 354020"/>
                <a:gd name="connsiteY18" fmla="*/ 393053 h 467733"/>
                <a:gd name="connsiteX19" fmla="*/ 116645 w 354020"/>
                <a:gd name="connsiteY19" fmla="*/ 467665 h 467733"/>
                <a:gd name="connsiteX20" fmla="*/ 56320 w 354020"/>
                <a:gd name="connsiteY20" fmla="*/ 407340 h 467733"/>
                <a:gd name="connsiteX21" fmla="*/ 48382 w 354020"/>
                <a:gd name="connsiteY21" fmla="*/ 456553 h 467733"/>
                <a:gd name="connsiteX22" fmla="*/ 757 w 354020"/>
                <a:gd name="connsiteY22" fmla="*/ 358128 h 467733"/>
                <a:gd name="connsiteX23" fmla="*/ 91245 w 354020"/>
                <a:gd name="connsiteY23" fmla="*/ 354953 h 467733"/>
                <a:gd name="connsiteX24" fmla="*/ 151570 w 354020"/>
                <a:gd name="connsiteY24" fmla="*/ 321615 h 467733"/>
                <a:gd name="connsiteX25" fmla="*/ 167445 w 354020"/>
                <a:gd name="connsiteY25" fmla="*/ 202553 h 467733"/>
                <a:gd name="connsiteX26" fmla="*/ 73782 w 354020"/>
                <a:gd name="connsiteY26" fmla="*/ 186678 h 4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020" h="467733">
                  <a:moveTo>
                    <a:pt x="73782" y="186678"/>
                  </a:moveTo>
                  <a:cubicBezTo>
                    <a:pt x="76957" y="153605"/>
                    <a:pt x="171943" y="23694"/>
                    <a:pt x="186495" y="4115"/>
                  </a:cubicBezTo>
                  <a:cubicBezTo>
                    <a:pt x="201047" y="-15464"/>
                    <a:pt x="167180" y="39570"/>
                    <a:pt x="161095" y="69203"/>
                  </a:cubicBezTo>
                  <a:cubicBezTo>
                    <a:pt x="155010" y="98836"/>
                    <a:pt x="145220" y="172655"/>
                    <a:pt x="149982" y="181915"/>
                  </a:cubicBezTo>
                  <a:cubicBezTo>
                    <a:pt x="154744" y="191175"/>
                    <a:pt x="171414" y="139582"/>
                    <a:pt x="189670" y="124765"/>
                  </a:cubicBezTo>
                  <a:cubicBezTo>
                    <a:pt x="207926" y="109948"/>
                    <a:pt x="257139" y="81902"/>
                    <a:pt x="259520" y="93015"/>
                  </a:cubicBezTo>
                  <a:cubicBezTo>
                    <a:pt x="261901" y="104127"/>
                    <a:pt x="191786" y="181915"/>
                    <a:pt x="203957" y="191440"/>
                  </a:cubicBezTo>
                  <a:cubicBezTo>
                    <a:pt x="216128" y="200965"/>
                    <a:pt x="329105" y="144080"/>
                    <a:pt x="332545" y="150165"/>
                  </a:cubicBezTo>
                  <a:cubicBezTo>
                    <a:pt x="335985" y="156250"/>
                    <a:pt x="240470" y="212343"/>
                    <a:pt x="224595" y="227953"/>
                  </a:cubicBezTo>
                  <a:cubicBezTo>
                    <a:pt x="208720" y="243563"/>
                    <a:pt x="216128" y="237743"/>
                    <a:pt x="237295" y="243828"/>
                  </a:cubicBezTo>
                  <a:cubicBezTo>
                    <a:pt x="258462" y="249913"/>
                    <a:pt x="339953" y="258380"/>
                    <a:pt x="351595" y="264465"/>
                  </a:cubicBezTo>
                  <a:cubicBezTo>
                    <a:pt x="363237" y="270550"/>
                    <a:pt x="330428" y="273990"/>
                    <a:pt x="307145" y="280340"/>
                  </a:cubicBezTo>
                  <a:cubicBezTo>
                    <a:pt x="283862" y="286690"/>
                    <a:pt x="219568" y="296744"/>
                    <a:pt x="211895" y="302565"/>
                  </a:cubicBezTo>
                  <a:cubicBezTo>
                    <a:pt x="204222" y="308386"/>
                    <a:pt x="251318" y="303359"/>
                    <a:pt x="261107" y="315265"/>
                  </a:cubicBezTo>
                  <a:cubicBezTo>
                    <a:pt x="270896" y="327171"/>
                    <a:pt x="282803" y="364743"/>
                    <a:pt x="270632" y="374003"/>
                  </a:cubicBezTo>
                  <a:cubicBezTo>
                    <a:pt x="258461" y="383263"/>
                    <a:pt x="202634" y="370034"/>
                    <a:pt x="188082" y="370828"/>
                  </a:cubicBezTo>
                  <a:cubicBezTo>
                    <a:pt x="173530" y="371622"/>
                    <a:pt x="180939" y="366859"/>
                    <a:pt x="183320" y="378765"/>
                  </a:cubicBezTo>
                  <a:cubicBezTo>
                    <a:pt x="185701" y="390671"/>
                    <a:pt x="214541" y="439884"/>
                    <a:pt x="202370" y="442265"/>
                  </a:cubicBezTo>
                  <a:cubicBezTo>
                    <a:pt x="190199" y="444646"/>
                    <a:pt x="124582" y="388820"/>
                    <a:pt x="110295" y="393053"/>
                  </a:cubicBezTo>
                  <a:cubicBezTo>
                    <a:pt x="96008" y="397286"/>
                    <a:pt x="125641" y="465284"/>
                    <a:pt x="116645" y="467665"/>
                  </a:cubicBezTo>
                  <a:cubicBezTo>
                    <a:pt x="107649" y="470046"/>
                    <a:pt x="67697" y="409192"/>
                    <a:pt x="56320" y="407340"/>
                  </a:cubicBezTo>
                  <a:cubicBezTo>
                    <a:pt x="44943" y="405488"/>
                    <a:pt x="57642" y="464755"/>
                    <a:pt x="48382" y="456553"/>
                  </a:cubicBezTo>
                  <a:cubicBezTo>
                    <a:pt x="39121" y="448351"/>
                    <a:pt x="-6387" y="375061"/>
                    <a:pt x="757" y="358128"/>
                  </a:cubicBezTo>
                  <a:cubicBezTo>
                    <a:pt x="7901" y="341195"/>
                    <a:pt x="66109" y="361039"/>
                    <a:pt x="91245" y="354953"/>
                  </a:cubicBezTo>
                  <a:cubicBezTo>
                    <a:pt x="116381" y="348868"/>
                    <a:pt x="138870" y="347015"/>
                    <a:pt x="151570" y="321615"/>
                  </a:cubicBezTo>
                  <a:cubicBezTo>
                    <a:pt x="164270" y="296215"/>
                    <a:pt x="176706" y="225307"/>
                    <a:pt x="167445" y="202553"/>
                  </a:cubicBezTo>
                  <a:cubicBezTo>
                    <a:pt x="158184" y="179799"/>
                    <a:pt x="70607" y="219751"/>
                    <a:pt x="73782" y="186678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0" name="フリーフォーム: 図形 1849">
              <a:extLst>
                <a:ext uri="{FF2B5EF4-FFF2-40B4-BE49-F238E27FC236}">
                  <a16:creationId xmlns:a16="http://schemas.microsoft.com/office/drawing/2014/main" id="{6DFEA738-5255-49A3-938E-826680DC2CF6}"/>
                </a:ext>
              </a:extLst>
            </p:cNvPr>
            <p:cNvSpPr/>
            <p:nvPr/>
          </p:nvSpPr>
          <p:spPr>
            <a:xfrm>
              <a:off x="7917522" y="1519479"/>
              <a:ext cx="226920" cy="131662"/>
            </a:xfrm>
            <a:custGeom>
              <a:avLst/>
              <a:gdLst>
                <a:gd name="connsiteX0" fmla="*/ 13628 w 226920"/>
                <a:gd name="connsiteY0" fmla="*/ 131521 h 131662"/>
                <a:gd name="connsiteX1" fmla="*/ 24211 w 226920"/>
                <a:gd name="connsiteY1" fmla="*/ 61671 h 131662"/>
                <a:gd name="connsiteX2" fmla="*/ 225295 w 226920"/>
                <a:gd name="connsiteY2" fmla="*/ 288 h 131662"/>
                <a:gd name="connsiteX3" fmla="*/ 115228 w 226920"/>
                <a:gd name="connsiteY3" fmla="*/ 42621 h 131662"/>
                <a:gd name="connsiteX4" fmla="*/ 13628 w 226920"/>
                <a:gd name="connsiteY4" fmla="*/ 131521 h 13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920" h="131662">
                  <a:moveTo>
                    <a:pt x="13628" y="131521"/>
                  </a:moveTo>
                  <a:cubicBezTo>
                    <a:pt x="-1542" y="134696"/>
                    <a:pt x="-11067" y="83543"/>
                    <a:pt x="24211" y="61671"/>
                  </a:cubicBezTo>
                  <a:cubicBezTo>
                    <a:pt x="59489" y="39799"/>
                    <a:pt x="210125" y="3463"/>
                    <a:pt x="225295" y="288"/>
                  </a:cubicBezTo>
                  <a:cubicBezTo>
                    <a:pt x="240465" y="-2887"/>
                    <a:pt x="145214" y="20749"/>
                    <a:pt x="115228" y="42621"/>
                  </a:cubicBezTo>
                  <a:cubicBezTo>
                    <a:pt x="85242" y="64493"/>
                    <a:pt x="28798" y="128346"/>
                    <a:pt x="13628" y="131521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1" name="フリーフォーム: 図形 1850">
              <a:extLst>
                <a:ext uri="{FF2B5EF4-FFF2-40B4-BE49-F238E27FC236}">
                  <a16:creationId xmlns:a16="http://schemas.microsoft.com/office/drawing/2014/main" id="{F22326D6-1973-4665-BB87-66D53624C0FB}"/>
                </a:ext>
              </a:extLst>
            </p:cNvPr>
            <p:cNvSpPr/>
            <p:nvPr/>
          </p:nvSpPr>
          <p:spPr>
            <a:xfrm>
              <a:off x="7960233" y="1612890"/>
              <a:ext cx="330908" cy="85009"/>
            </a:xfrm>
            <a:custGeom>
              <a:avLst/>
              <a:gdLst>
                <a:gd name="connsiteX0" fmla="*/ 13250 w 330908"/>
                <a:gd name="connsiteY0" fmla="*/ 48693 h 85009"/>
                <a:gd name="connsiteX1" fmla="*/ 328634 w 330908"/>
                <a:gd name="connsiteY1" fmla="*/ 10 h 85009"/>
                <a:gd name="connsiteX2" fmla="*/ 150834 w 330908"/>
                <a:gd name="connsiteY2" fmla="*/ 52927 h 85009"/>
                <a:gd name="connsiteX3" fmla="*/ 66167 w 330908"/>
                <a:gd name="connsiteY3" fmla="*/ 84677 h 85009"/>
                <a:gd name="connsiteX4" fmla="*/ 13250 w 330908"/>
                <a:gd name="connsiteY4" fmla="*/ 48693 h 8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908" h="85009">
                  <a:moveTo>
                    <a:pt x="13250" y="48693"/>
                  </a:moveTo>
                  <a:cubicBezTo>
                    <a:pt x="56994" y="34582"/>
                    <a:pt x="305703" y="-696"/>
                    <a:pt x="328634" y="10"/>
                  </a:cubicBezTo>
                  <a:cubicBezTo>
                    <a:pt x="351565" y="716"/>
                    <a:pt x="194578" y="38816"/>
                    <a:pt x="150834" y="52927"/>
                  </a:cubicBezTo>
                  <a:cubicBezTo>
                    <a:pt x="107090" y="67038"/>
                    <a:pt x="85923" y="81149"/>
                    <a:pt x="66167" y="84677"/>
                  </a:cubicBezTo>
                  <a:cubicBezTo>
                    <a:pt x="46411" y="88205"/>
                    <a:pt x="-30494" y="62804"/>
                    <a:pt x="13250" y="48693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2" name="フリーフォーム: 図形 1851">
              <a:extLst>
                <a:ext uri="{FF2B5EF4-FFF2-40B4-BE49-F238E27FC236}">
                  <a16:creationId xmlns:a16="http://schemas.microsoft.com/office/drawing/2014/main" id="{B24686CC-38D4-481B-9D6E-90B2B1C8571D}"/>
                </a:ext>
              </a:extLst>
            </p:cNvPr>
            <p:cNvSpPr/>
            <p:nvPr/>
          </p:nvSpPr>
          <p:spPr>
            <a:xfrm>
              <a:off x="8031886" y="1666788"/>
              <a:ext cx="411699" cy="89578"/>
            </a:xfrm>
            <a:custGeom>
              <a:avLst/>
              <a:gdLst>
                <a:gd name="connsiteX0" fmla="*/ 2981 w 411699"/>
                <a:gd name="connsiteY0" fmla="*/ 77345 h 89578"/>
                <a:gd name="connsiteX1" fmla="*/ 220997 w 411699"/>
                <a:gd name="connsiteY1" fmla="*/ 13845 h 89578"/>
                <a:gd name="connsiteX2" fmla="*/ 411497 w 411699"/>
                <a:gd name="connsiteY2" fmla="*/ 1145 h 89578"/>
                <a:gd name="connsiteX3" fmla="*/ 185014 w 411699"/>
                <a:gd name="connsiteY3" fmla="*/ 32895 h 89578"/>
                <a:gd name="connsiteX4" fmla="*/ 98231 w 411699"/>
                <a:gd name="connsiteY4" fmla="*/ 85812 h 89578"/>
                <a:gd name="connsiteX5" fmla="*/ 2981 w 411699"/>
                <a:gd name="connsiteY5" fmla="*/ 77345 h 8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699" h="89578">
                  <a:moveTo>
                    <a:pt x="2981" y="77345"/>
                  </a:moveTo>
                  <a:cubicBezTo>
                    <a:pt x="23442" y="65351"/>
                    <a:pt x="152911" y="26545"/>
                    <a:pt x="220997" y="13845"/>
                  </a:cubicBezTo>
                  <a:cubicBezTo>
                    <a:pt x="289083" y="1145"/>
                    <a:pt x="417494" y="-2030"/>
                    <a:pt x="411497" y="1145"/>
                  </a:cubicBezTo>
                  <a:cubicBezTo>
                    <a:pt x="405500" y="4320"/>
                    <a:pt x="237225" y="18784"/>
                    <a:pt x="185014" y="32895"/>
                  </a:cubicBezTo>
                  <a:cubicBezTo>
                    <a:pt x="132803" y="47006"/>
                    <a:pt x="123278" y="78404"/>
                    <a:pt x="98231" y="85812"/>
                  </a:cubicBezTo>
                  <a:cubicBezTo>
                    <a:pt x="73184" y="93220"/>
                    <a:pt x="-17480" y="89339"/>
                    <a:pt x="2981" y="77345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3" name="フリーフォーム: 図形 1852">
              <a:extLst>
                <a:ext uri="{FF2B5EF4-FFF2-40B4-BE49-F238E27FC236}">
                  <a16:creationId xmlns:a16="http://schemas.microsoft.com/office/drawing/2014/main" id="{BE572BCF-BE8F-42A6-8EE6-DB971146030E}"/>
                </a:ext>
              </a:extLst>
            </p:cNvPr>
            <p:cNvSpPr/>
            <p:nvPr/>
          </p:nvSpPr>
          <p:spPr>
            <a:xfrm>
              <a:off x="8650808" y="1249655"/>
              <a:ext cx="421989" cy="208728"/>
            </a:xfrm>
            <a:custGeom>
              <a:avLst/>
              <a:gdLst>
                <a:gd name="connsiteX0" fmla="*/ 192625 w 421989"/>
                <a:gd name="connsiteY0" fmla="*/ 1295 h 208728"/>
                <a:gd name="connsiteX1" fmla="*/ 21175 w 421989"/>
                <a:gd name="connsiteY1" fmla="*/ 66912 h 208728"/>
                <a:gd name="connsiteX2" fmla="*/ 12709 w 421989"/>
                <a:gd name="connsiteY2" fmla="*/ 115595 h 208728"/>
                <a:gd name="connsiteX3" fmla="*/ 112192 w 421989"/>
                <a:gd name="connsiteY3" fmla="*/ 202378 h 208728"/>
                <a:gd name="connsiteX4" fmla="*/ 419109 w 421989"/>
                <a:gd name="connsiteY4" fmla="*/ 200262 h 208728"/>
                <a:gd name="connsiteX5" fmla="*/ 258242 w 421989"/>
                <a:gd name="connsiteY5" fmla="*/ 185445 h 208728"/>
                <a:gd name="connsiteX6" fmla="*/ 127009 w 421989"/>
                <a:gd name="connsiteY6" fmla="*/ 176978 h 208728"/>
                <a:gd name="connsiteX7" fmla="*/ 245542 w 421989"/>
                <a:gd name="connsiteY7" fmla="*/ 126178 h 208728"/>
                <a:gd name="connsiteX8" fmla="*/ 114309 w 421989"/>
                <a:gd name="connsiteY8" fmla="*/ 115595 h 208728"/>
                <a:gd name="connsiteX9" fmla="*/ 38109 w 421989"/>
                <a:gd name="connsiteY9" fmla="*/ 130412 h 208728"/>
                <a:gd name="connsiteX10" fmla="*/ 192625 w 421989"/>
                <a:gd name="connsiteY10" fmla="*/ 1295 h 20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989" h="208728">
                  <a:moveTo>
                    <a:pt x="192625" y="1295"/>
                  </a:moveTo>
                  <a:cubicBezTo>
                    <a:pt x="189803" y="-9288"/>
                    <a:pt x="51161" y="47862"/>
                    <a:pt x="21175" y="66912"/>
                  </a:cubicBezTo>
                  <a:cubicBezTo>
                    <a:pt x="-8811" y="85962"/>
                    <a:pt x="-2461" y="93017"/>
                    <a:pt x="12709" y="115595"/>
                  </a:cubicBezTo>
                  <a:cubicBezTo>
                    <a:pt x="27879" y="138173"/>
                    <a:pt x="44459" y="188267"/>
                    <a:pt x="112192" y="202378"/>
                  </a:cubicBezTo>
                  <a:cubicBezTo>
                    <a:pt x="179925" y="216489"/>
                    <a:pt x="394767" y="203084"/>
                    <a:pt x="419109" y="200262"/>
                  </a:cubicBezTo>
                  <a:cubicBezTo>
                    <a:pt x="443451" y="197440"/>
                    <a:pt x="306925" y="189326"/>
                    <a:pt x="258242" y="185445"/>
                  </a:cubicBezTo>
                  <a:cubicBezTo>
                    <a:pt x="209559" y="181564"/>
                    <a:pt x="129126" y="186856"/>
                    <a:pt x="127009" y="176978"/>
                  </a:cubicBezTo>
                  <a:cubicBezTo>
                    <a:pt x="124892" y="167100"/>
                    <a:pt x="247659" y="136408"/>
                    <a:pt x="245542" y="126178"/>
                  </a:cubicBezTo>
                  <a:cubicBezTo>
                    <a:pt x="243425" y="115948"/>
                    <a:pt x="148881" y="114889"/>
                    <a:pt x="114309" y="115595"/>
                  </a:cubicBezTo>
                  <a:cubicBezTo>
                    <a:pt x="79737" y="116301"/>
                    <a:pt x="26115" y="144876"/>
                    <a:pt x="38109" y="130412"/>
                  </a:cubicBezTo>
                  <a:cubicBezTo>
                    <a:pt x="50103" y="115948"/>
                    <a:pt x="195447" y="11878"/>
                    <a:pt x="192625" y="1295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4" name="フリーフォーム: 図形 1853">
              <a:extLst>
                <a:ext uri="{FF2B5EF4-FFF2-40B4-BE49-F238E27FC236}">
                  <a16:creationId xmlns:a16="http://schemas.microsoft.com/office/drawing/2014/main" id="{CE368E2A-FC2F-4AA3-812D-342A85EFEB39}"/>
                </a:ext>
              </a:extLst>
            </p:cNvPr>
            <p:cNvSpPr/>
            <p:nvPr/>
          </p:nvSpPr>
          <p:spPr>
            <a:xfrm>
              <a:off x="8868885" y="1703467"/>
              <a:ext cx="617349" cy="475100"/>
            </a:xfrm>
            <a:custGeom>
              <a:avLst/>
              <a:gdLst>
                <a:gd name="connsiteX0" fmla="*/ 313215 w 617349"/>
                <a:gd name="connsiteY0" fmla="*/ 4683 h 475100"/>
                <a:gd name="connsiteX1" fmla="*/ 126948 w 617349"/>
                <a:gd name="connsiteY1" fmla="*/ 30083 h 475100"/>
                <a:gd name="connsiteX2" fmla="*/ 4182 w 617349"/>
                <a:gd name="connsiteY2" fmla="*/ 174016 h 475100"/>
                <a:gd name="connsiteX3" fmla="*/ 40165 w 617349"/>
                <a:gd name="connsiteY3" fmla="*/ 269266 h 475100"/>
                <a:gd name="connsiteX4" fmla="*/ 152348 w 617349"/>
                <a:gd name="connsiteY4" fmla="*/ 343350 h 475100"/>
                <a:gd name="connsiteX5" fmla="*/ 262415 w 617349"/>
                <a:gd name="connsiteY5" fmla="*/ 313716 h 475100"/>
                <a:gd name="connsiteX6" fmla="*/ 266648 w 617349"/>
                <a:gd name="connsiteY6" fmla="*/ 301016 h 475100"/>
                <a:gd name="connsiteX7" fmla="*/ 84615 w 617349"/>
                <a:gd name="connsiteY7" fmla="*/ 332766 h 475100"/>
                <a:gd name="connsiteX8" fmla="*/ 114248 w 617349"/>
                <a:gd name="connsiteY8" fmla="*/ 411083 h 475100"/>
                <a:gd name="connsiteX9" fmla="*/ 361898 w 617349"/>
                <a:gd name="connsiteY9" fmla="*/ 470350 h 475100"/>
                <a:gd name="connsiteX10" fmla="*/ 313215 w 617349"/>
                <a:gd name="connsiteY10" fmla="*/ 464000 h 475100"/>
                <a:gd name="connsiteX11" fmla="*/ 190448 w 617349"/>
                <a:gd name="connsiteY11" fmla="*/ 404733 h 475100"/>
                <a:gd name="connsiteX12" fmla="*/ 203148 w 617349"/>
                <a:gd name="connsiteY12" fmla="*/ 305250 h 475100"/>
                <a:gd name="connsiteX13" fmla="*/ 406348 w 617349"/>
                <a:gd name="connsiteY13" fmla="*/ 265033 h 475100"/>
                <a:gd name="connsiteX14" fmla="*/ 213732 w 617349"/>
                <a:gd name="connsiteY14" fmla="*/ 256566 h 475100"/>
                <a:gd name="connsiteX15" fmla="*/ 80382 w 617349"/>
                <a:gd name="connsiteY15" fmla="*/ 188833 h 475100"/>
                <a:gd name="connsiteX16" fmla="*/ 262415 w 617349"/>
                <a:gd name="connsiteY16" fmla="*/ 142266 h 475100"/>
                <a:gd name="connsiteX17" fmla="*/ 615898 w 617349"/>
                <a:gd name="connsiteY17" fmla="*/ 193066 h 475100"/>
                <a:gd name="connsiteX18" fmla="*/ 116365 w 617349"/>
                <a:gd name="connsiteY18" fmla="*/ 104166 h 475100"/>
                <a:gd name="connsiteX19" fmla="*/ 143882 w 617349"/>
                <a:gd name="connsiteY19" fmla="*/ 95700 h 475100"/>
                <a:gd name="connsiteX20" fmla="*/ 313215 w 617349"/>
                <a:gd name="connsiteY20" fmla="*/ 4683 h 4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7349" h="475100">
                  <a:moveTo>
                    <a:pt x="313215" y="4683"/>
                  </a:moveTo>
                  <a:cubicBezTo>
                    <a:pt x="310393" y="-6253"/>
                    <a:pt x="178453" y="1861"/>
                    <a:pt x="126948" y="30083"/>
                  </a:cubicBezTo>
                  <a:cubicBezTo>
                    <a:pt x="75443" y="58305"/>
                    <a:pt x="18646" y="134152"/>
                    <a:pt x="4182" y="174016"/>
                  </a:cubicBezTo>
                  <a:cubicBezTo>
                    <a:pt x="-10282" y="213880"/>
                    <a:pt x="15471" y="241044"/>
                    <a:pt x="40165" y="269266"/>
                  </a:cubicBezTo>
                  <a:cubicBezTo>
                    <a:pt x="64859" y="297488"/>
                    <a:pt x="115306" y="335942"/>
                    <a:pt x="152348" y="343350"/>
                  </a:cubicBezTo>
                  <a:cubicBezTo>
                    <a:pt x="189390" y="350758"/>
                    <a:pt x="243365" y="320772"/>
                    <a:pt x="262415" y="313716"/>
                  </a:cubicBezTo>
                  <a:cubicBezTo>
                    <a:pt x="281465" y="306660"/>
                    <a:pt x="296281" y="297841"/>
                    <a:pt x="266648" y="301016"/>
                  </a:cubicBezTo>
                  <a:cubicBezTo>
                    <a:pt x="237015" y="304191"/>
                    <a:pt x="110015" y="314421"/>
                    <a:pt x="84615" y="332766"/>
                  </a:cubicBezTo>
                  <a:cubicBezTo>
                    <a:pt x="59215" y="351111"/>
                    <a:pt x="68034" y="388152"/>
                    <a:pt x="114248" y="411083"/>
                  </a:cubicBezTo>
                  <a:cubicBezTo>
                    <a:pt x="160462" y="434014"/>
                    <a:pt x="328737" y="461531"/>
                    <a:pt x="361898" y="470350"/>
                  </a:cubicBezTo>
                  <a:cubicBezTo>
                    <a:pt x="395059" y="479169"/>
                    <a:pt x="341790" y="474936"/>
                    <a:pt x="313215" y="464000"/>
                  </a:cubicBezTo>
                  <a:cubicBezTo>
                    <a:pt x="284640" y="453064"/>
                    <a:pt x="208793" y="431191"/>
                    <a:pt x="190448" y="404733"/>
                  </a:cubicBezTo>
                  <a:cubicBezTo>
                    <a:pt x="172103" y="378275"/>
                    <a:pt x="167165" y="328533"/>
                    <a:pt x="203148" y="305250"/>
                  </a:cubicBezTo>
                  <a:cubicBezTo>
                    <a:pt x="239131" y="281967"/>
                    <a:pt x="404584" y="273147"/>
                    <a:pt x="406348" y="265033"/>
                  </a:cubicBezTo>
                  <a:cubicBezTo>
                    <a:pt x="408112" y="256919"/>
                    <a:pt x="268060" y="269266"/>
                    <a:pt x="213732" y="256566"/>
                  </a:cubicBezTo>
                  <a:cubicBezTo>
                    <a:pt x="159404" y="243866"/>
                    <a:pt x="72268" y="207883"/>
                    <a:pt x="80382" y="188833"/>
                  </a:cubicBezTo>
                  <a:cubicBezTo>
                    <a:pt x="88496" y="169783"/>
                    <a:pt x="173162" y="141561"/>
                    <a:pt x="262415" y="142266"/>
                  </a:cubicBezTo>
                  <a:cubicBezTo>
                    <a:pt x="351668" y="142972"/>
                    <a:pt x="640240" y="199416"/>
                    <a:pt x="615898" y="193066"/>
                  </a:cubicBezTo>
                  <a:cubicBezTo>
                    <a:pt x="591556" y="186716"/>
                    <a:pt x="195034" y="120394"/>
                    <a:pt x="116365" y="104166"/>
                  </a:cubicBezTo>
                  <a:cubicBezTo>
                    <a:pt x="37696" y="87938"/>
                    <a:pt x="108957" y="111575"/>
                    <a:pt x="143882" y="95700"/>
                  </a:cubicBezTo>
                  <a:cubicBezTo>
                    <a:pt x="178807" y="79825"/>
                    <a:pt x="316037" y="15619"/>
                    <a:pt x="313215" y="4683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5" name="フリーフォーム: 図形 1854">
              <a:extLst>
                <a:ext uri="{FF2B5EF4-FFF2-40B4-BE49-F238E27FC236}">
                  <a16:creationId xmlns:a16="http://schemas.microsoft.com/office/drawing/2014/main" id="{F90E4715-7C3F-48F0-9A7C-4F7AB9582EFD}"/>
                </a:ext>
              </a:extLst>
            </p:cNvPr>
            <p:cNvSpPr/>
            <p:nvPr/>
          </p:nvSpPr>
          <p:spPr>
            <a:xfrm>
              <a:off x="9509896" y="2541369"/>
              <a:ext cx="283397" cy="186074"/>
            </a:xfrm>
            <a:custGeom>
              <a:avLst/>
              <a:gdLst>
                <a:gd name="connsiteX0" fmla="*/ 205604 w 283397"/>
                <a:gd name="connsiteY0" fmla="*/ 13448 h 186074"/>
                <a:gd name="connsiteX1" fmla="*/ 48971 w 283397"/>
                <a:gd name="connsiteY1" fmla="*/ 2864 h 186074"/>
                <a:gd name="connsiteX2" fmla="*/ 287 w 283397"/>
                <a:gd name="connsiteY2" fmla="*/ 60014 h 186074"/>
                <a:gd name="connsiteX3" fmla="*/ 29921 w 283397"/>
                <a:gd name="connsiteY3" fmla="*/ 127748 h 186074"/>
                <a:gd name="connsiteX4" fmla="*/ 53204 w 283397"/>
                <a:gd name="connsiteY4" fmla="*/ 163731 h 186074"/>
                <a:gd name="connsiteX5" fmla="*/ 250054 w 283397"/>
                <a:gd name="connsiteY5" fmla="*/ 180664 h 186074"/>
                <a:gd name="connsiteX6" fmla="*/ 273337 w 283397"/>
                <a:gd name="connsiteY6" fmla="*/ 182781 h 186074"/>
                <a:gd name="connsiteX7" fmla="*/ 144221 w 283397"/>
                <a:gd name="connsiteY7" fmla="*/ 138331 h 186074"/>
                <a:gd name="connsiteX8" fmla="*/ 82837 w 283397"/>
                <a:gd name="connsiteY8" fmla="*/ 106581 h 186074"/>
                <a:gd name="connsiteX9" fmla="*/ 190787 w 283397"/>
                <a:gd name="connsiteY9" fmla="*/ 100231 h 186074"/>
                <a:gd name="connsiteX10" fmla="*/ 224654 w 283397"/>
                <a:gd name="connsiteY10" fmla="*/ 102348 h 186074"/>
                <a:gd name="connsiteX11" fmla="*/ 93421 w 283397"/>
                <a:gd name="connsiteY11" fmla="*/ 64248 h 186074"/>
                <a:gd name="connsiteX12" fmla="*/ 51087 w 283397"/>
                <a:gd name="connsiteY12" fmla="*/ 55781 h 186074"/>
                <a:gd name="connsiteX13" fmla="*/ 205604 w 283397"/>
                <a:gd name="connsiteY13" fmla="*/ 13448 h 18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397" h="186074">
                  <a:moveTo>
                    <a:pt x="205604" y="13448"/>
                  </a:moveTo>
                  <a:cubicBezTo>
                    <a:pt x="205251" y="4629"/>
                    <a:pt x="83190" y="-4897"/>
                    <a:pt x="48971" y="2864"/>
                  </a:cubicBezTo>
                  <a:cubicBezTo>
                    <a:pt x="14751" y="10625"/>
                    <a:pt x="3462" y="39200"/>
                    <a:pt x="287" y="60014"/>
                  </a:cubicBezTo>
                  <a:cubicBezTo>
                    <a:pt x="-2888" y="80828"/>
                    <a:pt x="21102" y="110462"/>
                    <a:pt x="29921" y="127748"/>
                  </a:cubicBezTo>
                  <a:cubicBezTo>
                    <a:pt x="38740" y="145034"/>
                    <a:pt x="16515" y="154912"/>
                    <a:pt x="53204" y="163731"/>
                  </a:cubicBezTo>
                  <a:cubicBezTo>
                    <a:pt x="89893" y="172550"/>
                    <a:pt x="213365" y="177489"/>
                    <a:pt x="250054" y="180664"/>
                  </a:cubicBezTo>
                  <a:cubicBezTo>
                    <a:pt x="286743" y="183839"/>
                    <a:pt x="290976" y="189836"/>
                    <a:pt x="273337" y="182781"/>
                  </a:cubicBezTo>
                  <a:cubicBezTo>
                    <a:pt x="255698" y="175726"/>
                    <a:pt x="175971" y="151031"/>
                    <a:pt x="144221" y="138331"/>
                  </a:cubicBezTo>
                  <a:cubicBezTo>
                    <a:pt x="112471" y="125631"/>
                    <a:pt x="75076" y="112931"/>
                    <a:pt x="82837" y="106581"/>
                  </a:cubicBezTo>
                  <a:cubicBezTo>
                    <a:pt x="90598" y="100231"/>
                    <a:pt x="167151" y="100936"/>
                    <a:pt x="190787" y="100231"/>
                  </a:cubicBezTo>
                  <a:cubicBezTo>
                    <a:pt x="214423" y="99526"/>
                    <a:pt x="240882" y="108345"/>
                    <a:pt x="224654" y="102348"/>
                  </a:cubicBezTo>
                  <a:cubicBezTo>
                    <a:pt x="208426" y="96351"/>
                    <a:pt x="122349" y="72009"/>
                    <a:pt x="93421" y="64248"/>
                  </a:cubicBezTo>
                  <a:cubicBezTo>
                    <a:pt x="64493" y="56487"/>
                    <a:pt x="36270" y="62837"/>
                    <a:pt x="51087" y="55781"/>
                  </a:cubicBezTo>
                  <a:cubicBezTo>
                    <a:pt x="65904" y="48725"/>
                    <a:pt x="205957" y="22267"/>
                    <a:pt x="205604" y="13448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6" name="フリーフォーム: 図形 1855">
              <a:extLst>
                <a:ext uri="{FF2B5EF4-FFF2-40B4-BE49-F238E27FC236}">
                  <a16:creationId xmlns:a16="http://schemas.microsoft.com/office/drawing/2014/main" id="{99C93023-90CA-4F05-8275-310C1BA484EC}"/>
                </a:ext>
              </a:extLst>
            </p:cNvPr>
            <p:cNvSpPr/>
            <p:nvPr/>
          </p:nvSpPr>
          <p:spPr>
            <a:xfrm>
              <a:off x="8728057" y="2155748"/>
              <a:ext cx="315567" cy="302662"/>
            </a:xfrm>
            <a:custGeom>
              <a:avLst/>
              <a:gdLst>
                <a:gd name="connsiteX0" fmla="*/ 65106 w 315567"/>
                <a:gd name="connsiteY0" fmla="*/ 77 h 302662"/>
                <a:gd name="connsiteX1" fmla="*/ 42881 w 315567"/>
                <a:gd name="connsiteY1" fmla="*/ 82627 h 302662"/>
                <a:gd name="connsiteX2" fmla="*/ 18 w 315567"/>
                <a:gd name="connsiteY2" fmla="*/ 117552 h 302662"/>
                <a:gd name="connsiteX3" fmla="*/ 38118 w 315567"/>
                <a:gd name="connsiteY3" fmla="*/ 158827 h 302662"/>
                <a:gd name="connsiteX4" fmla="*/ 85743 w 315567"/>
                <a:gd name="connsiteY4" fmla="*/ 141365 h 302662"/>
                <a:gd name="connsiteX5" fmla="*/ 222268 w 315567"/>
                <a:gd name="connsiteY5" fmla="*/ 149302 h 302662"/>
                <a:gd name="connsiteX6" fmla="*/ 238143 w 315567"/>
                <a:gd name="connsiteY6" fmla="*/ 144540 h 302662"/>
                <a:gd name="connsiteX7" fmla="*/ 268306 w 315567"/>
                <a:gd name="connsiteY7" fmla="*/ 203277 h 302662"/>
                <a:gd name="connsiteX8" fmla="*/ 193693 w 315567"/>
                <a:gd name="connsiteY8" fmla="*/ 301702 h 302662"/>
                <a:gd name="connsiteX9" fmla="*/ 307993 w 315567"/>
                <a:gd name="connsiteY9" fmla="*/ 249315 h 302662"/>
                <a:gd name="connsiteX10" fmla="*/ 303231 w 315567"/>
                <a:gd name="connsiteY10" fmla="*/ 182640 h 302662"/>
                <a:gd name="connsiteX11" fmla="*/ 290531 w 315567"/>
                <a:gd name="connsiteY11" fmla="*/ 101677 h 302662"/>
                <a:gd name="connsiteX12" fmla="*/ 260368 w 315567"/>
                <a:gd name="connsiteY12" fmla="*/ 84215 h 302662"/>
                <a:gd name="connsiteX13" fmla="*/ 212743 w 315567"/>
                <a:gd name="connsiteY13" fmla="*/ 125490 h 302662"/>
                <a:gd name="connsiteX14" fmla="*/ 193693 w 315567"/>
                <a:gd name="connsiteY14" fmla="*/ 55640 h 302662"/>
                <a:gd name="connsiteX15" fmla="*/ 149243 w 315567"/>
                <a:gd name="connsiteY15" fmla="*/ 103265 h 302662"/>
                <a:gd name="connsiteX16" fmla="*/ 82568 w 315567"/>
                <a:gd name="connsiteY16" fmla="*/ 98502 h 302662"/>
                <a:gd name="connsiteX17" fmla="*/ 65106 w 315567"/>
                <a:gd name="connsiteY17" fmla="*/ 77 h 3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5567" h="302662">
                  <a:moveTo>
                    <a:pt x="65106" y="77"/>
                  </a:moveTo>
                  <a:cubicBezTo>
                    <a:pt x="58491" y="-2569"/>
                    <a:pt x="53729" y="63048"/>
                    <a:pt x="42881" y="82627"/>
                  </a:cubicBezTo>
                  <a:cubicBezTo>
                    <a:pt x="32033" y="102206"/>
                    <a:pt x="812" y="104852"/>
                    <a:pt x="18" y="117552"/>
                  </a:cubicBezTo>
                  <a:cubicBezTo>
                    <a:pt x="-776" y="130252"/>
                    <a:pt x="23831" y="154858"/>
                    <a:pt x="38118" y="158827"/>
                  </a:cubicBezTo>
                  <a:cubicBezTo>
                    <a:pt x="52405" y="162796"/>
                    <a:pt x="55051" y="142953"/>
                    <a:pt x="85743" y="141365"/>
                  </a:cubicBezTo>
                  <a:lnTo>
                    <a:pt x="222268" y="149302"/>
                  </a:lnTo>
                  <a:cubicBezTo>
                    <a:pt x="247668" y="149831"/>
                    <a:pt x="230470" y="135544"/>
                    <a:pt x="238143" y="144540"/>
                  </a:cubicBezTo>
                  <a:cubicBezTo>
                    <a:pt x="245816" y="153536"/>
                    <a:pt x="275714" y="177083"/>
                    <a:pt x="268306" y="203277"/>
                  </a:cubicBezTo>
                  <a:cubicBezTo>
                    <a:pt x="260898" y="229471"/>
                    <a:pt x="187079" y="294029"/>
                    <a:pt x="193693" y="301702"/>
                  </a:cubicBezTo>
                  <a:cubicBezTo>
                    <a:pt x="200308" y="309375"/>
                    <a:pt x="289737" y="269159"/>
                    <a:pt x="307993" y="249315"/>
                  </a:cubicBezTo>
                  <a:cubicBezTo>
                    <a:pt x="326249" y="229471"/>
                    <a:pt x="306141" y="207246"/>
                    <a:pt x="303231" y="182640"/>
                  </a:cubicBezTo>
                  <a:cubicBezTo>
                    <a:pt x="300321" y="158034"/>
                    <a:pt x="297675" y="118081"/>
                    <a:pt x="290531" y="101677"/>
                  </a:cubicBezTo>
                  <a:cubicBezTo>
                    <a:pt x="283387" y="85273"/>
                    <a:pt x="273333" y="80246"/>
                    <a:pt x="260368" y="84215"/>
                  </a:cubicBezTo>
                  <a:cubicBezTo>
                    <a:pt x="247403" y="88184"/>
                    <a:pt x="223855" y="130252"/>
                    <a:pt x="212743" y="125490"/>
                  </a:cubicBezTo>
                  <a:cubicBezTo>
                    <a:pt x="201631" y="120728"/>
                    <a:pt x="204276" y="59344"/>
                    <a:pt x="193693" y="55640"/>
                  </a:cubicBezTo>
                  <a:cubicBezTo>
                    <a:pt x="183110" y="51936"/>
                    <a:pt x="167764" y="96121"/>
                    <a:pt x="149243" y="103265"/>
                  </a:cubicBezTo>
                  <a:cubicBezTo>
                    <a:pt x="130722" y="110409"/>
                    <a:pt x="91564" y="109614"/>
                    <a:pt x="82568" y="98502"/>
                  </a:cubicBezTo>
                  <a:cubicBezTo>
                    <a:pt x="73572" y="87390"/>
                    <a:pt x="71721" y="2723"/>
                    <a:pt x="65106" y="77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7" name="フリーフォーム: 図形 1856">
              <a:extLst>
                <a:ext uri="{FF2B5EF4-FFF2-40B4-BE49-F238E27FC236}">
                  <a16:creationId xmlns:a16="http://schemas.microsoft.com/office/drawing/2014/main" id="{A0E54F65-345C-420D-9E08-5A093FA86443}"/>
                </a:ext>
              </a:extLst>
            </p:cNvPr>
            <p:cNvSpPr/>
            <p:nvPr/>
          </p:nvSpPr>
          <p:spPr>
            <a:xfrm>
              <a:off x="8893088" y="2369436"/>
              <a:ext cx="120221" cy="97591"/>
            </a:xfrm>
            <a:custGeom>
              <a:avLst/>
              <a:gdLst>
                <a:gd name="connsiteX0" fmla="*/ 104862 w 120221"/>
                <a:gd name="connsiteY0" fmla="*/ 702 h 97591"/>
                <a:gd name="connsiteX1" fmla="*/ 87 w 120221"/>
                <a:gd name="connsiteY1" fmla="*/ 94364 h 97591"/>
                <a:gd name="connsiteX2" fmla="*/ 87400 w 120221"/>
                <a:gd name="connsiteY2" fmla="*/ 73727 h 97591"/>
                <a:gd name="connsiteX3" fmla="*/ 117562 w 120221"/>
                <a:gd name="connsiteY3" fmla="*/ 51502 h 97591"/>
                <a:gd name="connsiteX4" fmla="*/ 104862 w 120221"/>
                <a:gd name="connsiteY4" fmla="*/ 702 h 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221" h="97591">
                  <a:moveTo>
                    <a:pt x="104862" y="702"/>
                  </a:moveTo>
                  <a:cubicBezTo>
                    <a:pt x="85283" y="7846"/>
                    <a:pt x="2997" y="82193"/>
                    <a:pt x="87" y="94364"/>
                  </a:cubicBezTo>
                  <a:cubicBezTo>
                    <a:pt x="-2823" y="106535"/>
                    <a:pt x="67821" y="80871"/>
                    <a:pt x="87400" y="73727"/>
                  </a:cubicBezTo>
                  <a:cubicBezTo>
                    <a:pt x="106979" y="66583"/>
                    <a:pt x="114122" y="59969"/>
                    <a:pt x="117562" y="51502"/>
                  </a:cubicBezTo>
                  <a:cubicBezTo>
                    <a:pt x="121002" y="43035"/>
                    <a:pt x="124441" y="-6442"/>
                    <a:pt x="104862" y="702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8" name="フリーフォーム: 図形 1857">
              <a:extLst>
                <a:ext uri="{FF2B5EF4-FFF2-40B4-BE49-F238E27FC236}">
                  <a16:creationId xmlns:a16="http://schemas.microsoft.com/office/drawing/2014/main" id="{9A87B9C3-C3EE-4AC4-9860-A12817EF3E79}"/>
                </a:ext>
              </a:extLst>
            </p:cNvPr>
            <p:cNvSpPr/>
            <p:nvPr/>
          </p:nvSpPr>
          <p:spPr>
            <a:xfrm>
              <a:off x="8395977" y="1812015"/>
              <a:ext cx="310964" cy="226540"/>
            </a:xfrm>
            <a:custGeom>
              <a:avLst/>
              <a:gdLst>
                <a:gd name="connsiteX0" fmla="*/ 840 w 310964"/>
                <a:gd name="connsiteY0" fmla="*/ 97218 h 226540"/>
                <a:gd name="connsiteX1" fmla="*/ 68573 w 310964"/>
                <a:gd name="connsiteY1" fmla="*/ 4085 h 226540"/>
                <a:gd name="connsiteX2" fmla="*/ 284473 w 310964"/>
                <a:gd name="connsiteY2" fmla="*/ 18902 h 226540"/>
                <a:gd name="connsiteX3" fmla="*/ 163823 w 310964"/>
                <a:gd name="connsiteY3" fmla="*/ 40068 h 226540"/>
                <a:gd name="connsiteX4" fmla="*/ 89740 w 310964"/>
                <a:gd name="connsiteY4" fmla="*/ 88752 h 226540"/>
                <a:gd name="connsiteX5" fmla="*/ 155356 w 310964"/>
                <a:gd name="connsiteY5" fmla="*/ 105685 h 226540"/>
                <a:gd name="connsiteX6" fmla="*/ 286590 w 310964"/>
                <a:gd name="connsiteY6" fmla="*/ 92985 h 226540"/>
                <a:gd name="connsiteX7" fmla="*/ 184990 w 310964"/>
                <a:gd name="connsiteY7" fmla="*/ 171302 h 226540"/>
                <a:gd name="connsiteX8" fmla="*/ 305640 w 310964"/>
                <a:gd name="connsiteY8" fmla="*/ 186118 h 226540"/>
                <a:gd name="connsiteX9" fmla="*/ 271773 w 310964"/>
                <a:gd name="connsiteY9" fmla="*/ 209402 h 226540"/>
                <a:gd name="connsiteX10" fmla="*/ 113023 w 310964"/>
                <a:gd name="connsiteY10" fmla="*/ 224218 h 226540"/>
                <a:gd name="connsiteX11" fmla="*/ 127840 w 310964"/>
                <a:gd name="connsiteY11" fmla="*/ 158602 h 226540"/>
                <a:gd name="connsiteX12" fmla="*/ 104556 w 310964"/>
                <a:gd name="connsiteY12" fmla="*/ 133202 h 226540"/>
                <a:gd name="connsiteX13" fmla="*/ 840 w 310964"/>
                <a:gd name="connsiteY13" fmla="*/ 97218 h 22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964" h="226540">
                  <a:moveTo>
                    <a:pt x="840" y="97218"/>
                  </a:moveTo>
                  <a:cubicBezTo>
                    <a:pt x="-5157" y="75699"/>
                    <a:pt x="21301" y="17138"/>
                    <a:pt x="68573" y="4085"/>
                  </a:cubicBezTo>
                  <a:cubicBezTo>
                    <a:pt x="115845" y="-8968"/>
                    <a:pt x="268598" y="12905"/>
                    <a:pt x="284473" y="18902"/>
                  </a:cubicBezTo>
                  <a:cubicBezTo>
                    <a:pt x="300348" y="24899"/>
                    <a:pt x="196279" y="28426"/>
                    <a:pt x="163823" y="40068"/>
                  </a:cubicBezTo>
                  <a:cubicBezTo>
                    <a:pt x="131368" y="51710"/>
                    <a:pt x="91151" y="77816"/>
                    <a:pt x="89740" y="88752"/>
                  </a:cubicBezTo>
                  <a:cubicBezTo>
                    <a:pt x="88329" y="99688"/>
                    <a:pt x="122548" y="104980"/>
                    <a:pt x="155356" y="105685"/>
                  </a:cubicBezTo>
                  <a:cubicBezTo>
                    <a:pt x="188164" y="106390"/>
                    <a:pt x="281651" y="82049"/>
                    <a:pt x="286590" y="92985"/>
                  </a:cubicBezTo>
                  <a:cubicBezTo>
                    <a:pt x="291529" y="103921"/>
                    <a:pt x="181815" y="155780"/>
                    <a:pt x="184990" y="171302"/>
                  </a:cubicBezTo>
                  <a:cubicBezTo>
                    <a:pt x="188165" y="186824"/>
                    <a:pt x="291176" y="179768"/>
                    <a:pt x="305640" y="186118"/>
                  </a:cubicBezTo>
                  <a:cubicBezTo>
                    <a:pt x="320104" y="192468"/>
                    <a:pt x="303876" y="203052"/>
                    <a:pt x="271773" y="209402"/>
                  </a:cubicBezTo>
                  <a:cubicBezTo>
                    <a:pt x="239670" y="215752"/>
                    <a:pt x="137012" y="232685"/>
                    <a:pt x="113023" y="224218"/>
                  </a:cubicBezTo>
                  <a:cubicBezTo>
                    <a:pt x="89034" y="215751"/>
                    <a:pt x="129251" y="173771"/>
                    <a:pt x="127840" y="158602"/>
                  </a:cubicBezTo>
                  <a:cubicBezTo>
                    <a:pt x="126429" y="143433"/>
                    <a:pt x="122900" y="141316"/>
                    <a:pt x="104556" y="133202"/>
                  </a:cubicBezTo>
                  <a:cubicBezTo>
                    <a:pt x="86212" y="125088"/>
                    <a:pt x="6837" y="118737"/>
                    <a:pt x="840" y="97218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992" name="フリーフォーム: 図形 1991">
            <a:extLst>
              <a:ext uri="{FF2B5EF4-FFF2-40B4-BE49-F238E27FC236}">
                <a16:creationId xmlns:a16="http://schemas.microsoft.com/office/drawing/2014/main" id="{9750EE7F-5A07-465A-AB48-FA6241A67554}"/>
              </a:ext>
            </a:extLst>
          </p:cNvPr>
          <p:cNvSpPr/>
          <p:nvPr/>
        </p:nvSpPr>
        <p:spPr>
          <a:xfrm>
            <a:off x="4703003" y="656646"/>
            <a:ext cx="661493" cy="330486"/>
          </a:xfrm>
          <a:custGeom>
            <a:avLst/>
            <a:gdLst>
              <a:gd name="connsiteX0" fmla="*/ 6580 w 661493"/>
              <a:gd name="connsiteY0" fmla="*/ 323371 h 330486"/>
              <a:gd name="connsiteX1" fmla="*/ 106064 w 661493"/>
              <a:gd name="connsiteY1" fmla="*/ 118054 h 330486"/>
              <a:gd name="connsiteX2" fmla="*/ 307147 w 661493"/>
              <a:gd name="connsiteY2" fmla="*/ 5871 h 330486"/>
              <a:gd name="connsiteX3" fmla="*/ 214014 w 661493"/>
              <a:gd name="connsiteY3" fmla="*/ 14337 h 330486"/>
              <a:gd name="connsiteX4" fmla="*/ 389697 w 661493"/>
              <a:gd name="connsiteY4" fmla="*/ 1637 h 330486"/>
              <a:gd name="connsiteX5" fmla="*/ 516697 w 661493"/>
              <a:gd name="connsiteY5" fmla="*/ 41854 h 330486"/>
              <a:gd name="connsiteX6" fmla="*/ 601364 w 661493"/>
              <a:gd name="connsiteY6" fmla="*/ 107471 h 330486"/>
              <a:gd name="connsiteX7" fmla="*/ 658514 w 661493"/>
              <a:gd name="connsiteY7" fmla="*/ 209071 h 330486"/>
              <a:gd name="connsiteX8" fmla="*/ 508230 w 661493"/>
              <a:gd name="connsiteY8" fmla="*/ 223887 h 330486"/>
              <a:gd name="connsiteX9" fmla="*/ 355830 w 661493"/>
              <a:gd name="connsiteY9" fmla="*/ 281037 h 330486"/>
              <a:gd name="connsiteX10" fmla="*/ 285980 w 661493"/>
              <a:gd name="connsiteY10" fmla="*/ 283154 h 330486"/>
              <a:gd name="connsiteX11" fmla="*/ 6580 w 661493"/>
              <a:gd name="connsiteY11" fmla="*/ 323371 h 330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1493" h="330486">
                <a:moveTo>
                  <a:pt x="6580" y="323371"/>
                </a:moveTo>
                <a:cubicBezTo>
                  <a:pt x="-23406" y="295854"/>
                  <a:pt x="55969" y="170971"/>
                  <a:pt x="106064" y="118054"/>
                </a:cubicBezTo>
                <a:cubicBezTo>
                  <a:pt x="156159" y="65137"/>
                  <a:pt x="289155" y="23157"/>
                  <a:pt x="307147" y="5871"/>
                </a:cubicBezTo>
                <a:cubicBezTo>
                  <a:pt x="325139" y="-11415"/>
                  <a:pt x="200256" y="15043"/>
                  <a:pt x="214014" y="14337"/>
                </a:cubicBezTo>
                <a:cubicBezTo>
                  <a:pt x="227772" y="13631"/>
                  <a:pt x="339250" y="-2949"/>
                  <a:pt x="389697" y="1637"/>
                </a:cubicBezTo>
                <a:cubicBezTo>
                  <a:pt x="440144" y="6223"/>
                  <a:pt x="481419" y="24215"/>
                  <a:pt x="516697" y="41854"/>
                </a:cubicBezTo>
                <a:cubicBezTo>
                  <a:pt x="551975" y="59493"/>
                  <a:pt x="577728" y="79602"/>
                  <a:pt x="601364" y="107471"/>
                </a:cubicBezTo>
                <a:cubicBezTo>
                  <a:pt x="625000" y="135340"/>
                  <a:pt x="674036" y="189668"/>
                  <a:pt x="658514" y="209071"/>
                </a:cubicBezTo>
                <a:cubicBezTo>
                  <a:pt x="642992" y="228474"/>
                  <a:pt x="558677" y="211893"/>
                  <a:pt x="508230" y="223887"/>
                </a:cubicBezTo>
                <a:cubicBezTo>
                  <a:pt x="457783" y="235881"/>
                  <a:pt x="392872" y="271159"/>
                  <a:pt x="355830" y="281037"/>
                </a:cubicBezTo>
                <a:cubicBezTo>
                  <a:pt x="318788" y="290915"/>
                  <a:pt x="339955" y="276098"/>
                  <a:pt x="285980" y="283154"/>
                </a:cubicBezTo>
                <a:cubicBezTo>
                  <a:pt x="232005" y="290210"/>
                  <a:pt x="36566" y="350888"/>
                  <a:pt x="6580" y="323371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3" name="フリーフォーム: 図形 1992">
            <a:extLst>
              <a:ext uri="{FF2B5EF4-FFF2-40B4-BE49-F238E27FC236}">
                <a16:creationId xmlns:a16="http://schemas.microsoft.com/office/drawing/2014/main" id="{D889AE1D-E5A8-4173-B7D6-97CF8ABADE8B}"/>
              </a:ext>
            </a:extLst>
          </p:cNvPr>
          <p:cNvSpPr/>
          <p:nvPr/>
        </p:nvSpPr>
        <p:spPr>
          <a:xfrm>
            <a:off x="4734944" y="877984"/>
            <a:ext cx="658327" cy="409745"/>
          </a:xfrm>
          <a:custGeom>
            <a:avLst/>
            <a:gdLst>
              <a:gd name="connsiteX0" fmla="*/ 643506 w 658327"/>
              <a:gd name="connsiteY0" fmla="*/ 4666 h 409745"/>
              <a:gd name="connsiteX1" fmla="*/ 404323 w 658327"/>
              <a:gd name="connsiteY1" fmla="*/ 53349 h 409745"/>
              <a:gd name="connsiteX2" fmla="*/ 463589 w 658327"/>
              <a:gd name="connsiteY2" fmla="*/ 70283 h 409745"/>
              <a:gd name="connsiteX3" fmla="*/ 546139 w 658327"/>
              <a:gd name="connsiteY3" fmla="*/ 89333 h 409745"/>
              <a:gd name="connsiteX4" fmla="*/ 474173 w 658327"/>
              <a:gd name="connsiteY4" fmla="*/ 114733 h 409745"/>
              <a:gd name="connsiteX5" fmla="*/ 275206 w 658327"/>
              <a:gd name="connsiteY5" fmla="*/ 176116 h 409745"/>
              <a:gd name="connsiteX6" fmla="*/ 97406 w 658327"/>
              <a:gd name="connsiteY6" fmla="*/ 188816 h 409745"/>
              <a:gd name="connsiteX7" fmla="*/ 78356 w 658327"/>
              <a:gd name="connsiteY7" fmla="*/ 188816 h 409745"/>
              <a:gd name="connsiteX8" fmla="*/ 95289 w 658327"/>
              <a:gd name="connsiteY8" fmla="*/ 173999 h 409745"/>
              <a:gd name="connsiteX9" fmla="*/ 59306 w 658327"/>
              <a:gd name="connsiteY9" fmla="*/ 167649 h 409745"/>
              <a:gd name="connsiteX10" fmla="*/ 67773 w 658327"/>
              <a:gd name="connsiteY10" fmla="*/ 142249 h 409745"/>
              <a:gd name="connsiteX11" fmla="*/ 6389 w 658327"/>
              <a:gd name="connsiteY11" fmla="*/ 140133 h 409745"/>
              <a:gd name="connsiteX12" fmla="*/ 16973 w 658327"/>
              <a:gd name="connsiteY12" fmla="*/ 216333 h 409745"/>
              <a:gd name="connsiteX13" fmla="*/ 139739 w 658327"/>
              <a:gd name="connsiteY13" fmla="*/ 385666 h 409745"/>
              <a:gd name="connsiteX14" fmla="*/ 222289 w 658327"/>
              <a:gd name="connsiteY14" fmla="*/ 408949 h 409745"/>
              <a:gd name="connsiteX15" fmla="*/ 397973 w 658327"/>
              <a:gd name="connsiteY15" fmla="*/ 389899 h 409745"/>
              <a:gd name="connsiteX16" fmla="*/ 565189 w 658327"/>
              <a:gd name="connsiteY16" fmla="*/ 324283 h 409745"/>
              <a:gd name="connsiteX17" fmla="*/ 626573 w 658327"/>
              <a:gd name="connsiteY17" fmla="*/ 182466 h 409745"/>
              <a:gd name="connsiteX18" fmla="*/ 643506 w 658327"/>
              <a:gd name="connsiteY18" fmla="*/ 4666 h 40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58327" h="409745">
                <a:moveTo>
                  <a:pt x="643506" y="4666"/>
                </a:moveTo>
                <a:cubicBezTo>
                  <a:pt x="606464" y="-16853"/>
                  <a:pt x="434309" y="42413"/>
                  <a:pt x="404323" y="53349"/>
                </a:cubicBezTo>
                <a:cubicBezTo>
                  <a:pt x="374337" y="64285"/>
                  <a:pt x="439953" y="64286"/>
                  <a:pt x="463589" y="70283"/>
                </a:cubicBezTo>
                <a:cubicBezTo>
                  <a:pt x="487225" y="76280"/>
                  <a:pt x="544375" y="81925"/>
                  <a:pt x="546139" y="89333"/>
                </a:cubicBezTo>
                <a:cubicBezTo>
                  <a:pt x="547903" y="96741"/>
                  <a:pt x="519328" y="100269"/>
                  <a:pt x="474173" y="114733"/>
                </a:cubicBezTo>
                <a:cubicBezTo>
                  <a:pt x="429018" y="129197"/>
                  <a:pt x="338000" y="163769"/>
                  <a:pt x="275206" y="176116"/>
                </a:cubicBezTo>
                <a:cubicBezTo>
                  <a:pt x="212412" y="188463"/>
                  <a:pt x="130214" y="186699"/>
                  <a:pt x="97406" y="188816"/>
                </a:cubicBezTo>
                <a:cubicBezTo>
                  <a:pt x="64598" y="190933"/>
                  <a:pt x="78709" y="191285"/>
                  <a:pt x="78356" y="188816"/>
                </a:cubicBezTo>
                <a:cubicBezTo>
                  <a:pt x="78003" y="186347"/>
                  <a:pt x="98464" y="177527"/>
                  <a:pt x="95289" y="173999"/>
                </a:cubicBezTo>
                <a:cubicBezTo>
                  <a:pt x="92114" y="170471"/>
                  <a:pt x="63892" y="172941"/>
                  <a:pt x="59306" y="167649"/>
                </a:cubicBezTo>
                <a:cubicBezTo>
                  <a:pt x="54720" y="162357"/>
                  <a:pt x="76592" y="146835"/>
                  <a:pt x="67773" y="142249"/>
                </a:cubicBezTo>
                <a:cubicBezTo>
                  <a:pt x="58953" y="137663"/>
                  <a:pt x="14856" y="127786"/>
                  <a:pt x="6389" y="140133"/>
                </a:cubicBezTo>
                <a:cubicBezTo>
                  <a:pt x="-2078" y="152480"/>
                  <a:pt x="-5252" y="175411"/>
                  <a:pt x="16973" y="216333"/>
                </a:cubicBezTo>
                <a:cubicBezTo>
                  <a:pt x="39198" y="257255"/>
                  <a:pt x="105520" y="353563"/>
                  <a:pt x="139739" y="385666"/>
                </a:cubicBezTo>
                <a:cubicBezTo>
                  <a:pt x="173958" y="417769"/>
                  <a:pt x="179250" y="408244"/>
                  <a:pt x="222289" y="408949"/>
                </a:cubicBezTo>
                <a:cubicBezTo>
                  <a:pt x="265328" y="409655"/>
                  <a:pt x="340823" y="404010"/>
                  <a:pt x="397973" y="389899"/>
                </a:cubicBezTo>
                <a:cubicBezTo>
                  <a:pt x="455123" y="375788"/>
                  <a:pt x="527089" y="358855"/>
                  <a:pt x="565189" y="324283"/>
                </a:cubicBezTo>
                <a:cubicBezTo>
                  <a:pt x="603289" y="289711"/>
                  <a:pt x="615284" y="235030"/>
                  <a:pt x="626573" y="182466"/>
                </a:cubicBezTo>
                <a:cubicBezTo>
                  <a:pt x="637862" y="129902"/>
                  <a:pt x="680548" y="26185"/>
                  <a:pt x="643506" y="4666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6" name="テキスト ボックス 2005">
            <a:extLst>
              <a:ext uri="{FF2B5EF4-FFF2-40B4-BE49-F238E27FC236}">
                <a16:creationId xmlns:a16="http://schemas.microsoft.com/office/drawing/2014/main" id="{063D9816-4217-4A27-863D-A6F575C1C380}"/>
              </a:ext>
            </a:extLst>
          </p:cNvPr>
          <p:cNvSpPr txBox="1"/>
          <p:nvPr/>
        </p:nvSpPr>
        <p:spPr>
          <a:xfrm flipH="1">
            <a:off x="5889297" y="598277"/>
            <a:ext cx="82582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>
                <a:solidFill>
                  <a:srgbClr val="5F191B"/>
                </a:solidFill>
              </a:rPr>
              <a:t>TENKAIPPIN</a:t>
            </a:r>
            <a:endParaRPr kumimoji="1" lang="ja-JP" altLang="en-US" sz="800" b="1" dirty="0">
              <a:solidFill>
                <a:srgbClr val="5F191B"/>
              </a:solidFill>
            </a:endParaRPr>
          </a:p>
        </p:txBody>
      </p:sp>
      <p:sp>
        <p:nvSpPr>
          <p:cNvPr id="2007" name="フリーフォーム: 図形 2006">
            <a:extLst>
              <a:ext uri="{FF2B5EF4-FFF2-40B4-BE49-F238E27FC236}">
                <a16:creationId xmlns:a16="http://schemas.microsoft.com/office/drawing/2014/main" id="{18D8A605-A842-4C8E-B236-2FE21257DA50}"/>
              </a:ext>
            </a:extLst>
          </p:cNvPr>
          <p:cNvSpPr/>
          <p:nvPr/>
        </p:nvSpPr>
        <p:spPr>
          <a:xfrm>
            <a:off x="5545322" y="668421"/>
            <a:ext cx="359122" cy="146779"/>
          </a:xfrm>
          <a:custGeom>
            <a:avLst/>
            <a:gdLst>
              <a:gd name="connsiteX0" fmla="*/ 34211 w 359122"/>
              <a:gd name="connsiteY0" fmla="*/ 32196 h 146779"/>
              <a:gd name="connsiteX1" fmla="*/ 347478 w 359122"/>
              <a:gd name="connsiteY1" fmla="*/ 446 h 146779"/>
              <a:gd name="connsiteX2" fmla="*/ 290328 w 359122"/>
              <a:gd name="connsiteY2" fmla="*/ 53362 h 146779"/>
              <a:gd name="connsiteX3" fmla="*/ 273395 w 359122"/>
              <a:gd name="connsiteY3" fmla="*/ 80879 h 146779"/>
              <a:gd name="connsiteX4" fmla="*/ 243761 w 359122"/>
              <a:gd name="connsiteY4" fmla="*/ 93579 h 146779"/>
              <a:gd name="connsiteX5" fmla="*/ 243761 w 359122"/>
              <a:gd name="connsiteY5" fmla="*/ 93579 h 146779"/>
              <a:gd name="connsiteX6" fmla="*/ 205661 w 359122"/>
              <a:gd name="connsiteY6" fmla="*/ 116862 h 146779"/>
              <a:gd name="connsiteX7" fmla="*/ 209895 w 359122"/>
              <a:gd name="connsiteY7" fmla="*/ 125329 h 146779"/>
              <a:gd name="connsiteX8" fmla="*/ 110411 w 359122"/>
              <a:gd name="connsiteY8" fmla="*/ 146496 h 146779"/>
              <a:gd name="connsiteX9" fmla="*/ 131578 w 359122"/>
              <a:gd name="connsiteY9" fmla="*/ 108396 h 146779"/>
              <a:gd name="connsiteX10" fmla="*/ 17278 w 359122"/>
              <a:gd name="connsiteY10" fmla="*/ 104162 h 146779"/>
              <a:gd name="connsiteX11" fmla="*/ 34211 w 359122"/>
              <a:gd name="connsiteY11" fmla="*/ 32196 h 14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9122" h="146779">
                <a:moveTo>
                  <a:pt x="34211" y="32196"/>
                </a:moveTo>
                <a:cubicBezTo>
                  <a:pt x="89244" y="14910"/>
                  <a:pt x="304792" y="-3082"/>
                  <a:pt x="347478" y="446"/>
                </a:cubicBezTo>
                <a:cubicBezTo>
                  <a:pt x="390164" y="3974"/>
                  <a:pt x="302675" y="39957"/>
                  <a:pt x="290328" y="53362"/>
                </a:cubicBezTo>
                <a:cubicBezTo>
                  <a:pt x="277981" y="66768"/>
                  <a:pt x="281156" y="74176"/>
                  <a:pt x="273395" y="80879"/>
                </a:cubicBezTo>
                <a:cubicBezTo>
                  <a:pt x="265634" y="87582"/>
                  <a:pt x="243761" y="93579"/>
                  <a:pt x="243761" y="93579"/>
                </a:cubicBezTo>
                <a:lnTo>
                  <a:pt x="243761" y="93579"/>
                </a:lnTo>
                <a:cubicBezTo>
                  <a:pt x="237411" y="97460"/>
                  <a:pt x="211305" y="111570"/>
                  <a:pt x="205661" y="116862"/>
                </a:cubicBezTo>
                <a:cubicBezTo>
                  <a:pt x="200017" y="122154"/>
                  <a:pt x="225770" y="120390"/>
                  <a:pt x="209895" y="125329"/>
                </a:cubicBezTo>
                <a:cubicBezTo>
                  <a:pt x="194020" y="130268"/>
                  <a:pt x="123464" y="149318"/>
                  <a:pt x="110411" y="146496"/>
                </a:cubicBezTo>
                <a:cubicBezTo>
                  <a:pt x="97358" y="143674"/>
                  <a:pt x="147100" y="115452"/>
                  <a:pt x="131578" y="108396"/>
                </a:cubicBezTo>
                <a:cubicBezTo>
                  <a:pt x="116056" y="101340"/>
                  <a:pt x="30683" y="111570"/>
                  <a:pt x="17278" y="104162"/>
                </a:cubicBezTo>
                <a:cubicBezTo>
                  <a:pt x="3873" y="96754"/>
                  <a:pt x="-20822" y="49482"/>
                  <a:pt x="34211" y="32196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8" name="フリーフォーム: 図形 2007">
            <a:extLst>
              <a:ext uri="{FF2B5EF4-FFF2-40B4-BE49-F238E27FC236}">
                <a16:creationId xmlns:a16="http://schemas.microsoft.com/office/drawing/2014/main" id="{C517D002-706D-4836-A295-3C8CC4005048}"/>
              </a:ext>
            </a:extLst>
          </p:cNvPr>
          <p:cNvSpPr/>
          <p:nvPr/>
        </p:nvSpPr>
        <p:spPr>
          <a:xfrm>
            <a:off x="5514176" y="778863"/>
            <a:ext cx="397401" cy="302082"/>
          </a:xfrm>
          <a:custGeom>
            <a:avLst/>
            <a:gdLst>
              <a:gd name="connsiteX0" fmla="*/ 25141 w 397401"/>
              <a:gd name="connsiteY0" fmla="*/ 36054 h 302082"/>
              <a:gd name="connsiteX1" fmla="*/ 384974 w 397401"/>
              <a:gd name="connsiteY1" fmla="*/ 70 h 302082"/>
              <a:gd name="connsiteX2" fmla="*/ 308774 w 397401"/>
              <a:gd name="connsiteY2" fmla="*/ 44520 h 302082"/>
              <a:gd name="connsiteX3" fmla="*/ 251624 w 397401"/>
              <a:gd name="connsiteY3" fmla="*/ 124954 h 302082"/>
              <a:gd name="connsiteX4" fmla="*/ 298191 w 397401"/>
              <a:gd name="connsiteY4" fmla="*/ 163054 h 302082"/>
              <a:gd name="connsiteX5" fmla="*/ 353224 w 397401"/>
              <a:gd name="connsiteY5" fmla="*/ 173637 h 302082"/>
              <a:gd name="connsiteX6" fmla="*/ 302424 w 397401"/>
              <a:gd name="connsiteY6" fmla="*/ 260420 h 302082"/>
              <a:gd name="connsiteX7" fmla="*/ 200824 w 397401"/>
              <a:gd name="connsiteY7" fmla="*/ 211737 h 302082"/>
              <a:gd name="connsiteX8" fmla="*/ 160607 w 397401"/>
              <a:gd name="connsiteY8" fmla="*/ 260420 h 302082"/>
              <a:gd name="connsiteX9" fmla="*/ 109807 w 397401"/>
              <a:gd name="connsiteY9" fmla="*/ 292170 h 302082"/>
              <a:gd name="connsiteX10" fmla="*/ 14557 w 397401"/>
              <a:gd name="connsiteY10" fmla="*/ 298520 h 302082"/>
              <a:gd name="connsiteX11" fmla="*/ 61124 w 397401"/>
              <a:gd name="connsiteY11" fmla="*/ 241370 h 302082"/>
              <a:gd name="connsiteX12" fmla="*/ 88641 w 397401"/>
              <a:gd name="connsiteY12" fmla="*/ 124954 h 302082"/>
              <a:gd name="connsiteX13" fmla="*/ 10324 w 397401"/>
              <a:gd name="connsiteY13" fmla="*/ 139770 h 302082"/>
              <a:gd name="connsiteX14" fmla="*/ 29374 w 397401"/>
              <a:gd name="connsiteY14" fmla="*/ 103787 h 302082"/>
              <a:gd name="connsiteX15" fmla="*/ 25141 w 397401"/>
              <a:gd name="connsiteY15" fmla="*/ 36054 h 30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97401" h="302082">
                <a:moveTo>
                  <a:pt x="25141" y="36054"/>
                </a:moveTo>
                <a:cubicBezTo>
                  <a:pt x="84408" y="18768"/>
                  <a:pt x="337702" y="-1341"/>
                  <a:pt x="384974" y="70"/>
                </a:cubicBezTo>
                <a:cubicBezTo>
                  <a:pt x="432246" y="1481"/>
                  <a:pt x="330999" y="23706"/>
                  <a:pt x="308774" y="44520"/>
                </a:cubicBezTo>
                <a:cubicBezTo>
                  <a:pt x="286549" y="65334"/>
                  <a:pt x="253388" y="105198"/>
                  <a:pt x="251624" y="124954"/>
                </a:cubicBezTo>
                <a:cubicBezTo>
                  <a:pt x="249860" y="144710"/>
                  <a:pt x="281258" y="154940"/>
                  <a:pt x="298191" y="163054"/>
                </a:cubicBezTo>
                <a:cubicBezTo>
                  <a:pt x="315124" y="171168"/>
                  <a:pt x="352519" y="157409"/>
                  <a:pt x="353224" y="173637"/>
                </a:cubicBezTo>
                <a:cubicBezTo>
                  <a:pt x="353930" y="189865"/>
                  <a:pt x="327824" y="254070"/>
                  <a:pt x="302424" y="260420"/>
                </a:cubicBezTo>
                <a:cubicBezTo>
                  <a:pt x="277024" y="266770"/>
                  <a:pt x="224460" y="211737"/>
                  <a:pt x="200824" y="211737"/>
                </a:cubicBezTo>
                <a:cubicBezTo>
                  <a:pt x="177188" y="211737"/>
                  <a:pt x="175776" y="247015"/>
                  <a:pt x="160607" y="260420"/>
                </a:cubicBezTo>
                <a:cubicBezTo>
                  <a:pt x="145438" y="273825"/>
                  <a:pt x="134149" y="285820"/>
                  <a:pt x="109807" y="292170"/>
                </a:cubicBezTo>
                <a:cubicBezTo>
                  <a:pt x="85465" y="298520"/>
                  <a:pt x="22671" y="306987"/>
                  <a:pt x="14557" y="298520"/>
                </a:cubicBezTo>
                <a:cubicBezTo>
                  <a:pt x="6443" y="290053"/>
                  <a:pt x="48777" y="270298"/>
                  <a:pt x="61124" y="241370"/>
                </a:cubicBezTo>
                <a:cubicBezTo>
                  <a:pt x="73471" y="212442"/>
                  <a:pt x="97108" y="141887"/>
                  <a:pt x="88641" y="124954"/>
                </a:cubicBezTo>
                <a:cubicBezTo>
                  <a:pt x="80174" y="108021"/>
                  <a:pt x="20202" y="143298"/>
                  <a:pt x="10324" y="139770"/>
                </a:cubicBezTo>
                <a:cubicBezTo>
                  <a:pt x="446" y="136242"/>
                  <a:pt x="28669" y="118604"/>
                  <a:pt x="29374" y="103787"/>
                </a:cubicBezTo>
                <a:cubicBezTo>
                  <a:pt x="30079" y="88970"/>
                  <a:pt x="-34126" y="53340"/>
                  <a:pt x="25141" y="36054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9" name="フリーフォーム: 図形 2008">
            <a:extLst>
              <a:ext uri="{FF2B5EF4-FFF2-40B4-BE49-F238E27FC236}">
                <a16:creationId xmlns:a16="http://schemas.microsoft.com/office/drawing/2014/main" id="{EE984494-84B6-4ACC-ADF6-EA20D2524A3B}"/>
              </a:ext>
            </a:extLst>
          </p:cNvPr>
          <p:cNvSpPr/>
          <p:nvPr/>
        </p:nvSpPr>
        <p:spPr>
          <a:xfrm>
            <a:off x="5907226" y="810579"/>
            <a:ext cx="356702" cy="271180"/>
          </a:xfrm>
          <a:custGeom>
            <a:avLst/>
            <a:gdLst>
              <a:gd name="connsiteX0" fmla="*/ 8857 w 356702"/>
              <a:gd name="connsiteY0" fmla="*/ 4338 h 271180"/>
              <a:gd name="connsiteX1" fmla="*/ 224757 w 356702"/>
              <a:gd name="connsiteY1" fmla="*/ 12804 h 271180"/>
              <a:gd name="connsiteX2" fmla="*/ 349641 w 356702"/>
              <a:gd name="connsiteY2" fmla="*/ 29738 h 271180"/>
              <a:gd name="connsiteX3" fmla="*/ 235341 w 356702"/>
              <a:gd name="connsiteY3" fmla="*/ 67838 h 271180"/>
              <a:gd name="connsiteX4" fmla="*/ 239574 w 356702"/>
              <a:gd name="connsiteY4" fmla="*/ 91121 h 271180"/>
              <a:gd name="connsiteX5" fmla="*/ 305191 w 356702"/>
              <a:gd name="connsiteY5" fmla="*/ 131338 h 271180"/>
              <a:gd name="connsiteX6" fmla="*/ 355991 w 356702"/>
              <a:gd name="connsiteY6" fmla="*/ 209654 h 271180"/>
              <a:gd name="connsiteX7" fmla="*/ 267091 w 356702"/>
              <a:gd name="connsiteY7" fmla="*/ 211771 h 271180"/>
              <a:gd name="connsiteX8" fmla="*/ 214174 w 356702"/>
              <a:gd name="connsiteY8" fmla="*/ 188488 h 271180"/>
              <a:gd name="connsiteX9" fmla="*/ 163374 w 356702"/>
              <a:gd name="connsiteY9" fmla="*/ 271038 h 271180"/>
              <a:gd name="connsiteX10" fmla="*/ 131624 w 356702"/>
              <a:gd name="connsiteY10" fmla="*/ 165204 h 271180"/>
              <a:gd name="connsiteX11" fmla="*/ 112574 w 356702"/>
              <a:gd name="connsiteY11" fmla="*/ 112288 h 271180"/>
              <a:gd name="connsiteX12" fmla="*/ 49074 w 356702"/>
              <a:gd name="connsiteY12" fmla="*/ 84771 h 271180"/>
              <a:gd name="connsiteX13" fmla="*/ 8857 w 356702"/>
              <a:gd name="connsiteY13" fmla="*/ 4338 h 27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6702" h="271180">
                <a:moveTo>
                  <a:pt x="8857" y="4338"/>
                </a:moveTo>
                <a:cubicBezTo>
                  <a:pt x="38137" y="-7656"/>
                  <a:pt x="167960" y="8571"/>
                  <a:pt x="224757" y="12804"/>
                </a:cubicBezTo>
                <a:cubicBezTo>
                  <a:pt x="281554" y="17037"/>
                  <a:pt x="347877" y="20566"/>
                  <a:pt x="349641" y="29738"/>
                </a:cubicBezTo>
                <a:cubicBezTo>
                  <a:pt x="351405" y="38910"/>
                  <a:pt x="253686" y="57608"/>
                  <a:pt x="235341" y="67838"/>
                </a:cubicBezTo>
                <a:cubicBezTo>
                  <a:pt x="216997" y="78069"/>
                  <a:pt x="227932" y="80538"/>
                  <a:pt x="239574" y="91121"/>
                </a:cubicBezTo>
                <a:cubicBezTo>
                  <a:pt x="251216" y="101704"/>
                  <a:pt x="285788" y="111583"/>
                  <a:pt x="305191" y="131338"/>
                </a:cubicBezTo>
                <a:cubicBezTo>
                  <a:pt x="324594" y="151094"/>
                  <a:pt x="362341" y="196249"/>
                  <a:pt x="355991" y="209654"/>
                </a:cubicBezTo>
                <a:cubicBezTo>
                  <a:pt x="349641" y="223059"/>
                  <a:pt x="290727" y="215299"/>
                  <a:pt x="267091" y="211771"/>
                </a:cubicBezTo>
                <a:cubicBezTo>
                  <a:pt x="243455" y="208243"/>
                  <a:pt x="231460" y="178610"/>
                  <a:pt x="214174" y="188488"/>
                </a:cubicBezTo>
                <a:cubicBezTo>
                  <a:pt x="196888" y="198366"/>
                  <a:pt x="177132" y="274919"/>
                  <a:pt x="163374" y="271038"/>
                </a:cubicBezTo>
                <a:cubicBezTo>
                  <a:pt x="149616" y="267157"/>
                  <a:pt x="140091" y="191662"/>
                  <a:pt x="131624" y="165204"/>
                </a:cubicBezTo>
                <a:cubicBezTo>
                  <a:pt x="123157" y="138746"/>
                  <a:pt x="126332" y="125693"/>
                  <a:pt x="112574" y="112288"/>
                </a:cubicBezTo>
                <a:cubicBezTo>
                  <a:pt x="98816" y="98883"/>
                  <a:pt x="67418" y="96765"/>
                  <a:pt x="49074" y="84771"/>
                </a:cubicBezTo>
                <a:cubicBezTo>
                  <a:pt x="30730" y="72777"/>
                  <a:pt x="-20423" y="16332"/>
                  <a:pt x="8857" y="4338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0" name="フリーフォーム: 図形 2009">
            <a:extLst>
              <a:ext uri="{FF2B5EF4-FFF2-40B4-BE49-F238E27FC236}">
                <a16:creationId xmlns:a16="http://schemas.microsoft.com/office/drawing/2014/main" id="{164631BC-2F09-4D0D-A249-0A33724148F7}"/>
              </a:ext>
            </a:extLst>
          </p:cNvPr>
          <p:cNvSpPr/>
          <p:nvPr/>
        </p:nvSpPr>
        <p:spPr>
          <a:xfrm>
            <a:off x="6256767" y="822643"/>
            <a:ext cx="451044" cy="113156"/>
          </a:xfrm>
          <a:custGeom>
            <a:avLst/>
            <a:gdLst>
              <a:gd name="connsiteX0" fmla="*/ 100 w 451044"/>
              <a:gd name="connsiteY0" fmla="*/ 7090 h 113156"/>
              <a:gd name="connsiteX1" fmla="*/ 135566 w 451044"/>
              <a:gd name="connsiteY1" fmla="*/ 11324 h 113156"/>
              <a:gd name="connsiteX2" fmla="*/ 281616 w 451044"/>
              <a:gd name="connsiteY2" fmla="*/ 24024 h 113156"/>
              <a:gd name="connsiteX3" fmla="*/ 450950 w 451044"/>
              <a:gd name="connsiteY3" fmla="*/ 34607 h 113156"/>
              <a:gd name="connsiteX4" fmla="*/ 302783 w 451044"/>
              <a:gd name="connsiteY4" fmla="*/ 57890 h 113156"/>
              <a:gd name="connsiteX5" fmla="*/ 116516 w 451044"/>
              <a:gd name="connsiteY5" fmla="*/ 112924 h 113156"/>
              <a:gd name="connsiteX6" fmla="*/ 100 w 451044"/>
              <a:gd name="connsiteY6" fmla="*/ 7090 h 11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1044" h="113156">
                <a:moveTo>
                  <a:pt x="100" y="7090"/>
                </a:moveTo>
                <a:cubicBezTo>
                  <a:pt x="3275" y="-9843"/>
                  <a:pt x="88647" y="8502"/>
                  <a:pt x="135566" y="11324"/>
                </a:cubicBezTo>
                <a:cubicBezTo>
                  <a:pt x="182485" y="14146"/>
                  <a:pt x="229052" y="20144"/>
                  <a:pt x="281616" y="24024"/>
                </a:cubicBezTo>
                <a:cubicBezTo>
                  <a:pt x="334180" y="27904"/>
                  <a:pt x="447422" y="28963"/>
                  <a:pt x="450950" y="34607"/>
                </a:cubicBezTo>
                <a:cubicBezTo>
                  <a:pt x="454478" y="40251"/>
                  <a:pt x="358522" y="44837"/>
                  <a:pt x="302783" y="57890"/>
                </a:cubicBezTo>
                <a:cubicBezTo>
                  <a:pt x="247044" y="70943"/>
                  <a:pt x="163435" y="116804"/>
                  <a:pt x="116516" y="112924"/>
                </a:cubicBezTo>
                <a:cubicBezTo>
                  <a:pt x="69597" y="109044"/>
                  <a:pt x="-3075" y="24023"/>
                  <a:pt x="100" y="7090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1" name="フリーフォーム: 図形 2010">
            <a:extLst>
              <a:ext uri="{FF2B5EF4-FFF2-40B4-BE49-F238E27FC236}">
                <a16:creationId xmlns:a16="http://schemas.microsoft.com/office/drawing/2014/main" id="{ED78908E-8BDE-4657-BAC6-0FBE64DD42CB}"/>
              </a:ext>
            </a:extLst>
          </p:cNvPr>
          <p:cNvSpPr/>
          <p:nvPr/>
        </p:nvSpPr>
        <p:spPr>
          <a:xfrm>
            <a:off x="6753453" y="711143"/>
            <a:ext cx="185056" cy="205102"/>
          </a:xfrm>
          <a:custGeom>
            <a:avLst/>
            <a:gdLst>
              <a:gd name="connsiteX0" fmla="*/ 9297 w 185056"/>
              <a:gd name="connsiteY0" fmla="*/ 8524 h 205102"/>
              <a:gd name="connsiteX1" fmla="*/ 5064 w 185056"/>
              <a:gd name="connsiteY1" fmla="*/ 143990 h 205102"/>
              <a:gd name="connsiteX2" fmla="*/ 32580 w 185056"/>
              <a:gd name="connsiteY2" fmla="*/ 171507 h 205102"/>
              <a:gd name="connsiteX3" fmla="*/ 142647 w 185056"/>
              <a:gd name="connsiteY3" fmla="*/ 188440 h 205102"/>
              <a:gd name="connsiteX4" fmla="*/ 184980 w 185056"/>
              <a:gd name="connsiteY4" fmla="*/ 203257 h 205102"/>
              <a:gd name="connsiteX5" fmla="*/ 134180 w 185056"/>
              <a:gd name="connsiteY5" fmla="*/ 143990 h 205102"/>
              <a:gd name="connsiteX6" fmla="*/ 85497 w 185056"/>
              <a:gd name="connsiteY6" fmla="*/ 114357 h 205102"/>
              <a:gd name="connsiteX7" fmla="*/ 96080 w 185056"/>
              <a:gd name="connsiteY7" fmla="*/ 25457 h 205102"/>
              <a:gd name="connsiteX8" fmla="*/ 9297 w 185056"/>
              <a:gd name="connsiteY8" fmla="*/ 8524 h 205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5056" h="205102">
                <a:moveTo>
                  <a:pt x="9297" y="8524"/>
                </a:moveTo>
                <a:cubicBezTo>
                  <a:pt x="-5872" y="28280"/>
                  <a:pt x="1184" y="116826"/>
                  <a:pt x="5064" y="143990"/>
                </a:cubicBezTo>
                <a:cubicBezTo>
                  <a:pt x="8944" y="171154"/>
                  <a:pt x="9649" y="164099"/>
                  <a:pt x="32580" y="171507"/>
                </a:cubicBezTo>
                <a:cubicBezTo>
                  <a:pt x="55511" y="178915"/>
                  <a:pt x="117247" y="183148"/>
                  <a:pt x="142647" y="188440"/>
                </a:cubicBezTo>
                <a:cubicBezTo>
                  <a:pt x="168047" y="193732"/>
                  <a:pt x="186391" y="210665"/>
                  <a:pt x="184980" y="203257"/>
                </a:cubicBezTo>
                <a:cubicBezTo>
                  <a:pt x="183569" y="195849"/>
                  <a:pt x="150760" y="158807"/>
                  <a:pt x="134180" y="143990"/>
                </a:cubicBezTo>
                <a:cubicBezTo>
                  <a:pt x="117600" y="129173"/>
                  <a:pt x="91847" y="134112"/>
                  <a:pt x="85497" y="114357"/>
                </a:cubicBezTo>
                <a:cubicBezTo>
                  <a:pt x="79147" y="94602"/>
                  <a:pt x="111602" y="43801"/>
                  <a:pt x="96080" y="25457"/>
                </a:cubicBezTo>
                <a:cubicBezTo>
                  <a:pt x="80558" y="7113"/>
                  <a:pt x="24466" y="-11232"/>
                  <a:pt x="9297" y="8524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2" name="フリーフォーム: 図形 2011">
            <a:extLst>
              <a:ext uri="{FF2B5EF4-FFF2-40B4-BE49-F238E27FC236}">
                <a16:creationId xmlns:a16="http://schemas.microsoft.com/office/drawing/2014/main" id="{04A727CE-E23B-47D0-AA37-C4554D441D6E}"/>
              </a:ext>
            </a:extLst>
          </p:cNvPr>
          <p:cNvSpPr/>
          <p:nvPr/>
        </p:nvSpPr>
        <p:spPr>
          <a:xfrm>
            <a:off x="6828318" y="730075"/>
            <a:ext cx="196981" cy="184476"/>
          </a:xfrm>
          <a:custGeom>
            <a:avLst/>
            <a:gdLst>
              <a:gd name="connsiteX0" fmla="*/ 49 w 196981"/>
              <a:gd name="connsiteY0" fmla="*/ 2292 h 184476"/>
              <a:gd name="connsiteX1" fmla="*/ 118582 w 196981"/>
              <a:gd name="connsiteY1" fmla="*/ 8642 h 184476"/>
              <a:gd name="connsiteX2" fmla="*/ 158799 w 196981"/>
              <a:gd name="connsiteY2" fmla="*/ 14992 h 184476"/>
              <a:gd name="connsiteX3" fmla="*/ 196899 w 196981"/>
              <a:gd name="connsiteY3" fmla="*/ 50975 h 184476"/>
              <a:gd name="connsiteX4" fmla="*/ 148215 w 196981"/>
              <a:gd name="connsiteY4" fmla="*/ 125058 h 184476"/>
              <a:gd name="connsiteX5" fmla="*/ 120699 w 196981"/>
              <a:gd name="connsiteY5" fmla="*/ 184325 h 184476"/>
              <a:gd name="connsiteX6" fmla="*/ 65665 w 196981"/>
              <a:gd name="connsiteY6" fmla="*/ 139875 h 184476"/>
              <a:gd name="connsiteX7" fmla="*/ 101649 w 196981"/>
              <a:gd name="connsiteY7" fmla="*/ 72142 h 184476"/>
              <a:gd name="connsiteX8" fmla="*/ 103765 w 196981"/>
              <a:gd name="connsiteY8" fmla="*/ 50975 h 184476"/>
              <a:gd name="connsiteX9" fmla="*/ 49 w 196981"/>
              <a:gd name="connsiteY9" fmla="*/ 2292 h 184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6981" h="184476">
                <a:moveTo>
                  <a:pt x="49" y="2292"/>
                </a:moveTo>
                <a:cubicBezTo>
                  <a:pt x="2518" y="-4763"/>
                  <a:pt x="92124" y="6525"/>
                  <a:pt x="118582" y="8642"/>
                </a:cubicBezTo>
                <a:cubicBezTo>
                  <a:pt x="145040" y="10759"/>
                  <a:pt x="145746" y="7937"/>
                  <a:pt x="158799" y="14992"/>
                </a:cubicBezTo>
                <a:cubicBezTo>
                  <a:pt x="171852" y="22047"/>
                  <a:pt x="198663" y="32631"/>
                  <a:pt x="196899" y="50975"/>
                </a:cubicBezTo>
                <a:cubicBezTo>
                  <a:pt x="195135" y="69319"/>
                  <a:pt x="160915" y="102833"/>
                  <a:pt x="148215" y="125058"/>
                </a:cubicBezTo>
                <a:cubicBezTo>
                  <a:pt x="135515" y="147283"/>
                  <a:pt x="134457" y="181856"/>
                  <a:pt x="120699" y="184325"/>
                </a:cubicBezTo>
                <a:cubicBezTo>
                  <a:pt x="106941" y="186794"/>
                  <a:pt x="68840" y="158572"/>
                  <a:pt x="65665" y="139875"/>
                </a:cubicBezTo>
                <a:cubicBezTo>
                  <a:pt x="62490" y="121178"/>
                  <a:pt x="95299" y="86959"/>
                  <a:pt x="101649" y="72142"/>
                </a:cubicBezTo>
                <a:cubicBezTo>
                  <a:pt x="107999" y="57325"/>
                  <a:pt x="119993" y="55561"/>
                  <a:pt x="103765" y="50975"/>
                </a:cubicBezTo>
                <a:cubicBezTo>
                  <a:pt x="87537" y="46389"/>
                  <a:pt x="-2420" y="9347"/>
                  <a:pt x="49" y="2292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3" name="フリーフォーム: 図形 2012">
            <a:extLst>
              <a:ext uri="{FF2B5EF4-FFF2-40B4-BE49-F238E27FC236}">
                <a16:creationId xmlns:a16="http://schemas.microsoft.com/office/drawing/2014/main" id="{7347D343-F732-42BF-8DE0-0B0C52568838}"/>
              </a:ext>
            </a:extLst>
          </p:cNvPr>
          <p:cNvSpPr/>
          <p:nvPr/>
        </p:nvSpPr>
        <p:spPr>
          <a:xfrm>
            <a:off x="6636892" y="903586"/>
            <a:ext cx="95677" cy="189797"/>
          </a:xfrm>
          <a:custGeom>
            <a:avLst/>
            <a:gdLst>
              <a:gd name="connsiteX0" fmla="*/ 3091 w 95677"/>
              <a:gd name="connsiteY0" fmla="*/ 4464 h 189797"/>
              <a:gd name="connsiteX1" fmla="*/ 22141 w 95677"/>
              <a:gd name="connsiteY1" fmla="*/ 144164 h 189797"/>
              <a:gd name="connsiteX2" fmla="*/ 30608 w 95677"/>
              <a:gd name="connsiteY2" fmla="*/ 180147 h 189797"/>
              <a:gd name="connsiteX3" fmla="*/ 87758 w 95677"/>
              <a:gd name="connsiteY3" fmla="*/ 184381 h 189797"/>
              <a:gd name="connsiteX4" fmla="*/ 79291 w 95677"/>
              <a:gd name="connsiteY4" fmla="*/ 112414 h 189797"/>
              <a:gd name="connsiteX5" fmla="*/ 94108 w 95677"/>
              <a:gd name="connsiteY5" fmla="*/ 40447 h 189797"/>
              <a:gd name="connsiteX6" fmla="*/ 3091 w 95677"/>
              <a:gd name="connsiteY6" fmla="*/ 4464 h 189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677" h="189797">
                <a:moveTo>
                  <a:pt x="3091" y="4464"/>
                </a:moveTo>
                <a:cubicBezTo>
                  <a:pt x="-8904" y="21750"/>
                  <a:pt x="17555" y="114884"/>
                  <a:pt x="22141" y="144164"/>
                </a:cubicBezTo>
                <a:cubicBezTo>
                  <a:pt x="26727" y="173444"/>
                  <a:pt x="19672" y="173444"/>
                  <a:pt x="30608" y="180147"/>
                </a:cubicBezTo>
                <a:cubicBezTo>
                  <a:pt x="41544" y="186850"/>
                  <a:pt x="79644" y="195670"/>
                  <a:pt x="87758" y="184381"/>
                </a:cubicBezTo>
                <a:cubicBezTo>
                  <a:pt x="95872" y="173092"/>
                  <a:pt x="78233" y="136403"/>
                  <a:pt x="79291" y="112414"/>
                </a:cubicBezTo>
                <a:cubicBezTo>
                  <a:pt x="80349" y="88425"/>
                  <a:pt x="101516" y="56322"/>
                  <a:pt x="94108" y="40447"/>
                </a:cubicBezTo>
                <a:cubicBezTo>
                  <a:pt x="86700" y="24572"/>
                  <a:pt x="15086" y="-12822"/>
                  <a:pt x="3091" y="4464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4" name="フリーフォーム: 図形 2013">
            <a:extLst>
              <a:ext uri="{FF2B5EF4-FFF2-40B4-BE49-F238E27FC236}">
                <a16:creationId xmlns:a16="http://schemas.microsoft.com/office/drawing/2014/main" id="{CB1EADE2-2EDE-4E61-9CC5-D98B33D13026}"/>
              </a:ext>
            </a:extLst>
          </p:cNvPr>
          <p:cNvSpPr/>
          <p:nvPr/>
        </p:nvSpPr>
        <p:spPr>
          <a:xfrm>
            <a:off x="6666346" y="918061"/>
            <a:ext cx="175218" cy="197594"/>
          </a:xfrm>
          <a:custGeom>
            <a:avLst/>
            <a:gdLst>
              <a:gd name="connsiteX0" fmla="*/ 1154 w 175218"/>
              <a:gd name="connsiteY0" fmla="*/ 572 h 197594"/>
              <a:gd name="connsiteX1" fmla="*/ 149321 w 175218"/>
              <a:gd name="connsiteY1" fmla="*/ 32322 h 197594"/>
              <a:gd name="connsiteX2" fmla="*/ 174721 w 175218"/>
              <a:gd name="connsiteY2" fmla="*/ 95822 h 197594"/>
              <a:gd name="connsiteX3" fmla="*/ 159904 w 175218"/>
              <a:gd name="connsiteY3" fmla="*/ 180489 h 197594"/>
              <a:gd name="connsiteX4" fmla="*/ 90054 w 175218"/>
              <a:gd name="connsiteY4" fmla="*/ 197422 h 197594"/>
              <a:gd name="connsiteX5" fmla="*/ 66771 w 175218"/>
              <a:gd name="connsiteY5" fmla="*/ 176256 h 197594"/>
              <a:gd name="connsiteX6" fmla="*/ 94287 w 175218"/>
              <a:gd name="connsiteY6" fmla="*/ 127572 h 197594"/>
              <a:gd name="connsiteX7" fmla="*/ 117571 w 175218"/>
              <a:gd name="connsiteY7" fmla="*/ 70422 h 197594"/>
              <a:gd name="connsiteX8" fmla="*/ 81587 w 175218"/>
              <a:gd name="connsiteY8" fmla="*/ 57722 h 197594"/>
              <a:gd name="connsiteX9" fmla="*/ 1154 w 175218"/>
              <a:gd name="connsiteY9" fmla="*/ 572 h 1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5218" h="197594">
                <a:moveTo>
                  <a:pt x="1154" y="572"/>
                </a:moveTo>
                <a:cubicBezTo>
                  <a:pt x="12443" y="-3661"/>
                  <a:pt x="120393" y="16447"/>
                  <a:pt x="149321" y="32322"/>
                </a:cubicBezTo>
                <a:cubicBezTo>
                  <a:pt x="178249" y="48197"/>
                  <a:pt x="172957" y="71128"/>
                  <a:pt x="174721" y="95822"/>
                </a:cubicBezTo>
                <a:cubicBezTo>
                  <a:pt x="176485" y="120516"/>
                  <a:pt x="174015" y="163556"/>
                  <a:pt x="159904" y="180489"/>
                </a:cubicBezTo>
                <a:cubicBezTo>
                  <a:pt x="145793" y="197422"/>
                  <a:pt x="105576" y="198127"/>
                  <a:pt x="90054" y="197422"/>
                </a:cubicBezTo>
                <a:cubicBezTo>
                  <a:pt x="74532" y="196717"/>
                  <a:pt x="66066" y="187898"/>
                  <a:pt x="66771" y="176256"/>
                </a:cubicBezTo>
                <a:cubicBezTo>
                  <a:pt x="67477" y="164614"/>
                  <a:pt x="85820" y="145211"/>
                  <a:pt x="94287" y="127572"/>
                </a:cubicBezTo>
                <a:cubicBezTo>
                  <a:pt x="102754" y="109933"/>
                  <a:pt x="119688" y="82064"/>
                  <a:pt x="117571" y="70422"/>
                </a:cubicBezTo>
                <a:cubicBezTo>
                  <a:pt x="115454" y="58780"/>
                  <a:pt x="98520" y="65483"/>
                  <a:pt x="81587" y="57722"/>
                </a:cubicBezTo>
                <a:cubicBezTo>
                  <a:pt x="64654" y="49961"/>
                  <a:pt x="-10135" y="4805"/>
                  <a:pt x="1154" y="572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5" name="フリーフォーム: 図形 2014">
            <a:extLst>
              <a:ext uri="{FF2B5EF4-FFF2-40B4-BE49-F238E27FC236}">
                <a16:creationId xmlns:a16="http://schemas.microsoft.com/office/drawing/2014/main" id="{CBBF47E6-6B64-4BE2-B118-09ABB8804841}"/>
              </a:ext>
            </a:extLst>
          </p:cNvPr>
          <p:cNvSpPr/>
          <p:nvPr/>
        </p:nvSpPr>
        <p:spPr>
          <a:xfrm>
            <a:off x="6865710" y="962682"/>
            <a:ext cx="90238" cy="187909"/>
          </a:xfrm>
          <a:custGeom>
            <a:avLst/>
            <a:gdLst>
              <a:gd name="connsiteX0" fmla="*/ 17690 w 90238"/>
              <a:gd name="connsiteY0" fmla="*/ 2518 h 187909"/>
              <a:gd name="connsiteX1" fmla="*/ 757 w 90238"/>
              <a:gd name="connsiteY1" fmla="*/ 102001 h 187909"/>
              <a:gd name="connsiteX2" fmla="*/ 34623 w 90238"/>
              <a:gd name="connsiteY2" fmla="*/ 154918 h 187909"/>
              <a:gd name="connsiteX3" fmla="*/ 79073 w 90238"/>
              <a:gd name="connsiteY3" fmla="*/ 186668 h 187909"/>
              <a:gd name="connsiteX4" fmla="*/ 68490 w 90238"/>
              <a:gd name="connsiteY4" fmla="*/ 112585 h 187909"/>
              <a:gd name="connsiteX5" fmla="*/ 89657 w 90238"/>
              <a:gd name="connsiteY5" fmla="*/ 36385 h 187909"/>
              <a:gd name="connsiteX6" fmla="*/ 17690 w 90238"/>
              <a:gd name="connsiteY6" fmla="*/ 2518 h 18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238" h="187909">
                <a:moveTo>
                  <a:pt x="17690" y="2518"/>
                </a:moveTo>
                <a:cubicBezTo>
                  <a:pt x="2873" y="13454"/>
                  <a:pt x="-2065" y="76601"/>
                  <a:pt x="757" y="102001"/>
                </a:cubicBezTo>
                <a:cubicBezTo>
                  <a:pt x="3579" y="127401"/>
                  <a:pt x="21570" y="140807"/>
                  <a:pt x="34623" y="154918"/>
                </a:cubicBezTo>
                <a:cubicBezTo>
                  <a:pt x="47676" y="169029"/>
                  <a:pt x="73429" y="193723"/>
                  <a:pt x="79073" y="186668"/>
                </a:cubicBezTo>
                <a:cubicBezTo>
                  <a:pt x="84717" y="179613"/>
                  <a:pt x="66726" y="137632"/>
                  <a:pt x="68490" y="112585"/>
                </a:cubicBezTo>
                <a:cubicBezTo>
                  <a:pt x="70254" y="87538"/>
                  <a:pt x="94243" y="54024"/>
                  <a:pt x="89657" y="36385"/>
                </a:cubicBezTo>
                <a:cubicBezTo>
                  <a:pt x="85071" y="18746"/>
                  <a:pt x="32507" y="-8418"/>
                  <a:pt x="17690" y="2518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6" name="フリーフォーム: 図形 2015">
            <a:extLst>
              <a:ext uri="{FF2B5EF4-FFF2-40B4-BE49-F238E27FC236}">
                <a16:creationId xmlns:a16="http://schemas.microsoft.com/office/drawing/2014/main" id="{E8E29E16-C8CF-4D9E-BACB-C5AB169A3BA1}"/>
              </a:ext>
            </a:extLst>
          </p:cNvPr>
          <p:cNvSpPr/>
          <p:nvPr/>
        </p:nvSpPr>
        <p:spPr>
          <a:xfrm>
            <a:off x="6906634" y="979597"/>
            <a:ext cx="164703" cy="181754"/>
          </a:xfrm>
          <a:custGeom>
            <a:avLst/>
            <a:gdLst>
              <a:gd name="connsiteX0" fmla="*/ 49 w 164703"/>
              <a:gd name="connsiteY0" fmla="*/ 4653 h 181754"/>
              <a:gd name="connsiteX1" fmla="*/ 112233 w 164703"/>
              <a:gd name="connsiteY1" fmla="*/ 4653 h 181754"/>
              <a:gd name="connsiteX2" fmla="*/ 163033 w 164703"/>
              <a:gd name="connsiteY2" fmla="*/ 46986 h 181754"/>
              <a:gd name="connsiteX3" fmla="*/ 150333 w 164703"/>
              <a:gd name="connsiteY3" fmla="*/ 114720 h 181754"/>
              <a:gd name="connsiteX4" fmla="*/ 129166 w 164703"/>
              <a:gd name="connsiteY4" fmla="*/ 154936 h 181754"/>
              <a:gd name="connsiteX5" fmla="*/ 127049 w 164703"/>
              <a:gd name="connsiteY5" fmla="*/ 180336 h 181754"/>
              <a:gd name="connsiteX6" fmla="*/ 57199 w 164703"/>
              <a:gd name="connsiteY6" fmla="*/ 171870 h 181754"/>
              <a:gd name="connsiteX7" fmla="*/ 55083 w 164703"/>
              <a:gd name="connsiteY7" fmla="*/ 116836 h 181754"/>
              <a:gd name="connsiteX8" fmla="*/ 80483 w 164703"/>
              <a:gd name="connsiteY8" fmla="*/ 61803 h 181754"/>
              <a:gd name="connsiteX9" fmla="*/ 97416 w 164703"/>
              <a:gd name="connsiteY9" fmla="*/ 36403 h 181754"/>
              <a:gd name="connsiteX10" fmla="*/ 49 w 164703"/>
              <a:gd name="connsiteY10" fmla="*/ 4653 h 181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4703" h="181754">
                <a:moveTo>
                  <a:pt x="49" y="4653"/>
                </a:moveTo>
                <a:cubicBezTo>
                  <a:pt x="2519" y="-639"/>
                  <a:pt x="85069" y="-2402"/>
                  <a:pt x="112233" y="4653"/>
                </a:cubicBezTo>
                <a:cubicBezTo>
                  <a:pt x="139397" y="11708"/>
                  <a:pt x="156683" y="28642"/>
                  <a:pt x="163033" y="46986"/>
                </a:cubicBezTo>
                <a:cubicBezTo>
                  <a:pt x="169383" y="65330"/>
                  <a:pt x="155978" y="96728"/>
                  <a:pt x="150333" y="114720"/>
                </a:cubicBezTo>
                <a:cubicBezTo>
                  <a:pt x="144689" y="132712"/>
                  <a:pt x="133047" y="144000"/>
                  <a:pt x="129166" y="154936"/>
                </a:cubicBezTo>
                <a:cubicBezTo>
                  <a:pt x="125285" y="165872"/>
                  <a:pt x="139044" y="177514"/>
                  <a:pt x="127049" y="180336"/>
                </a:cubicBezTo>
                <a:cubicBezTo>
                  <a:pt x="115055" y="183158"/>
                  <a:pt x="69193" y="182453"/>
                  <a:pt x="57199" y="171870"/>
                </a:cubicBezTo>
                <a:cubicBezTo>
                  <a:pt x="45205" y="161287"/>
                  <a:pt x="51202" y="135180"/>
                  <a:pt x="55083" y="116836"/>
                </a:cubicBezTo>
                <a:cubicBezTo>
                  <a:pt x="58964" y="98492"/>
                  <a:pt x="73428" y="75208"/>
                  <a:pt x="80483" y="61803"/>
                </a:cubicBezTo>
                <a:cubicBezTo>
                  <a:pt x="87538" y="48398"/>
                  <a:pt x="106941" y="42753"/>
                  <a:pt x="97416" y="36403"/>
                </a:cubicBezTo>
                <a:cubicBezTo>
                  <a:pt x="87891" y="30053"/>
                  <a:pt x="-2421" y="9945"/>
                  <a:pt x="49" y="4653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7" name="フリーフォーム: 図形 2016">
            <a:extLst>
              <a:ext uri="{FF2B5EF4-FFF2-40B4-BE49-F238E27FC236}">
                <a16:creationId xmlns:a16="http://schemas.microsoft.com/office/drawing/2014/main" id="{D667E6C3-DA4D-469E-B825-178AC54566E0}"/>
              </a:ext>
            </a:extLst>
          </p:cNvPr>
          <p:cNvSpPr/>
          <p:nvPr/>
        </p:nvSpPr>
        <p:spPr>
          <a:xfrm>
            <a:off x="7086476" y="751305"/>
            <a:ext cx="103965" cy="115995"/>
          </a:xfrm>
          <a:custGeom>
            <a:avLst/>
            <a:gdLst>
              <a:gd name="connsiteX0" fmla="*/ 124 w 103965"/>
              <a:gd name="connsiteY0" fmla="*/ 112 h 115995"/>
              <a:gd name="connsiteX1" fmla="*/ 69974 w 103965"/>
              <a:gd name="connsiteY1" fmla="*/ 55145 h 115995"/>
              <a:gd name="connsiteX2" fmla="*/ 6474 w 103965"/>
              <a:gd name="connsiteY2" fmla="*/ 112295 h 115995"/>
              <a:gd name="connsiteX3" fmla="*/ 95374 w 103965"/>
              <a:gd name="connsiteY3" fmla="*/ 105945 h 115995"/>
              <a:gd name="connsiteX4" fmla="*/ 91141 w 103965"/>
              <a:gd name="connsiteY4" fmla="*/ 69962 h 115995"/>
              <a:gd name="connsiteX5" fmla="*/ 124 w 103965"/>
              <a:gd name="connsiteY5" fmla="*/ 112 h 11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65" h="115995">
                <a:moveTo>
                  <a:pt x="124" y="112"/>
                </a:moveTo>
                <a:cubicBezTo>
                  <a:pt x="-3404" y="-2357"/>
                  <a:pt x="68916" y="36448"/>
                  <a:pt x="69974" y="55145"/>
                </a:cubicBezTo>
                <a:cubicBezTo>
                  <a:pt x="71032" y="73842"/>
                  <a:pt x="2241" y="103828"/>
                  <a:pt x="6474" y="112295"/>
                </a:cubicBezTo>
                <a:cubicBezTo>
                  <a:pt x="10707" y="120762"/>
                  <a:pt x="81263" y="113000"/>
                  <a:pt x="95374" y="105945"/>
                </a:cubicBezTo>
                <a:cubicBezTo>
                  <a:pt x="109485" y="98890"/>
                  <a:pt x="104899" y="84073"/>
                  <a:pt x="91141" y="69962"/>
                </a:cubicBezTo>
                <a:cubicBezTo>
                  <a:pt x="77383" y="55851"/>
                  <a:pt x="3652" y="2581"/>
                  <a:pt x="124" y="112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8" name="フリーフォーム: 図形 2017">
            <a:extLst>
              <a:ext uri="{FF2B5EF4-FFF2-40B4-BE49-F238E27FC236}">
                <a16:creationId xmlns:a16="http://schemas.microsoft.com/office/drawing/2014/main" id="{74B7EC12-3947-4A27-8660-618F065C30B3}"/>
              </a:ext>
            </a:extLst>
          </p:cNvPr>
          <p:cNvSpPr/>
          <p:nvPr/>
        </p:nvSpPr>
        <p:spPr>
          <a:xfrm>
            <a:off x="7048329" y="740754"/>
            <a:ext cx="78579" cy="137801"/>
          </a:xfrm>
          <a:custGeom>
            <a:avLst/>
            <a:gdLst>
              <a:gd name="connsiteX0" fmla="*/ 78488 w 78579"/>
              <a:gd name="connsiteY0" fmla="*/ 79 h 137801"/>
              <a:gd name="connsiteX1" fmla="*/ 17104 w 78579"/>
              <a:gd name="connsiteY1" fmla="*/ 76279 h 137801"/>
              <a:gd name="connsiteX2" fmla="*/ 74254 w 78579"/>
              <a:gd name="connsiteY2" fmla="*/ 137663 h 137801"/>
              <a:gd name="connsiteX3" fmla="*/ 171 w 78579"/>
              <a:gd name="connsiteY3" fmla="*/ 91096 h 137801"/>
              <a:gd name="connsiteX4" fmla="*/ 78488 w 78579"/>
              <a:gd name="connsiteY4" fmla="*/ 79 h 13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579" h="137801">
                <a:moveTo>
                  <a:pt x="78488" y="79"/>
                </a:moveTo>
                <a:cubicBezTo>
                  <a:pt x="81310" y="-2391"/>
                  <a:pt x="17810" y="53348"/>
                  <a:pt x="17104" y="76279"/>
                </a:cubicBezTo>
                <a:cubicBezTo>
                  <a:pt x="16398" y="99210"/>
                  <a:pt x="77076" y="135194"/>
                  <a:pt x="74254" y="137663"/>
                </a:cubicBezTo>
                <a:cubicBezTo>
                  <a:pt x="71432" y="140133"/>
                  <a:pt x="-4062" y="109088"/>
                  <a:pt x="171" y="91096"/>
                </a:cubicBezTo>
                <a:cubicBezTo>
                  <a:pt x="4404" y="73104"/>
                  <a:pt x="75666" y="2549"/>
                  <a:pt x="78488" y="79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9" name="フリーフォーム: 図形 2018">
            <a:extLst>
              <a:ext uri="{FF2B5EF4-FFF2-40B4-BE49-F238E27FC236}">
                <a16:creationId xmlns:a16="http://schemas.microsoft.com/office/drawing/2014/main" id="{FAB54012-4136-480F-80DF-827F37521BFE}"/>
              </a:ext>
            </a:extLst>
          </p:cNvPr>
          <p:cNvSpPr/>
          <p:nvPr/>
        </p:nvSpPr>
        <p:spPr>
          <a:xfrm>
            <a:off x="6085890" y="30164"/>
            <a:ext cx="2558463" cy="724844"/>
          </a:xfrm>
          <a:custGeom>
            <a:avLst/>
            <a:gdLst>
              <a:gd name="connsiteX0" fmla="*/ 10110 w 2558463"/>
              <a:gd name="connsiteY0" fmla="*/ 12169 h 724844"/>
              <a:gd name="connsiteX1" fmla="*/ 611243 w 2558463"/>
              <a:gd name="connsiteY1" fmla="*/ 33336 h 724844"/>
              <a:gd name="connsiteX2" fmla="*/ 1546810 w 2558463"/>
              <a:gd name="connsiteY2" fmla="*/ 236536 h 724844"/>
              <a:gd name="connsiteX3" fmla="*/ 2512010 w 2558463"/>
              <a:gd name="connsiteY3" fmla="*/ 706436 h 724844"/>
              <a:gd name="connsiteX4" fmla="*/ 2270710 w 2558463"/>
              <a:gd name="connsiteY4" fmla="*/ 583669 h 724844"/>
              <a:gd name="connsiteX5" fmla="*/ 1098077 w 2558463"/>
              <a:gd name="connsiteY5" fmla="*/ 156103 h 724844"/>
              <a:gd name="connsiteX6" fmla="*/ 10110 w 2558463"/>
              <a:gd name="connsiteY6" fmla="*/ 12169 h 72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8463" h="724844">
                <a:moveTo>
                  <a:pt x="10110" y="12169"/>
                </a:moveTo>
                <a:cubicBezTo>
                  <a:pt x="-71029" y="-8292"/>
                  <a:pt x="355126" y="-4058"/>
                  <a:pt x="611243" y="33336"/>
                </a:cubicBezTo>
                <a:cubicBezTo>
                  <a:pt x="867360" y="70730"/>
                  <a:pt x="1230016" y="124353"/>
                  <a:pt x="1546810" y="236536"/>
                </a:cubicBezTo>
                <a:cubicBezTo>
                  <a:pt x="1863604" y="348719"/>
                  <a:pt x="2391360" y="648581"/>
                  <a:pt x="2512010" y="706436"/>
                </a:cubicBezTo>
                <a:cubicBezTo>
                  <a:pt x="2632660" y="764292"/>
                  <a:pt x="2506365" y="675391"/>
                  <a:pt x="2270710" y="583669"/>
                </a:cubicBezTo>
                <a:cubicBezTo>
                  <a:pt x="2035055" y="491947"/>
                  <a:pt x="1475549" y="244297"/>
                  <a:pt x="1098077" y="156103"/>
                </a:cubicBezTo>
                <a:cubicBezTo>
                  <a:pt x="720605" y="67909"/>
                  <a:pt x="91249" y="32630"/>
                  <a:pt x="10110" y="12169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0" name="フリーフォーム: 図形 2019">
            <a:extLst>
              <a:ext uri="{FF2B5EF4-FFF2-40B4-BE49-F238E27FC236}">
                <a16:creationId xmlns:a16="http://schemas.microsoft.com/office/drawing/2014/main" id="{AA5015F8-C89A-4A11-A6A5-639BABE2ECCC}"/>
              </a:ext>
            </a:extLst>
          </p:cNvPr>
          <p:cNvSpPr/>
          <p:nvPr/>
        </p:nvSpPr>
        <p:spPr>
          <a:xfrm>
            <a:off x="8541134" y="694135"/>
            <a:ext cx="1104252" cy="998307"/>
          </a:xfrm>
          <a:custGeom>
            <a:avLst/>
            <a:gdLst>
              <a:gd name="connsiteX0" fmla="*/ 1733 w 1104252"/>
              <a:gd name="connsiteY0" fmla="*/ 132 h 998307"/>
              <a:gd name="connsiteX1" fmla="*/ 475866 w 1104252"/>
              <a:gd name="connsiteY1" fmla="*/ 338798 h 998307"/>
              <a:gd name="connsiteX2" fmla="*/ 810299 w 1104252"/>
              <a:gd name="connsiteY2" fmla="*/ 652065 h 998307"/>
              <a:gd name="connsiteX3" fmla="*/ 1093933 w 1104252"/>
              <a:gd name="connsiteY3" fmla="*/ 986498 h 998307"/>
              <a:gd name="connsiteX4" fmla="*/ 1000799 w 1104252"/>
              <a:gd name="connsiteY4" fmla="*/ 884898 h 998307"/>
              <a:gd name="connsiteX5" fmla="*/ 611333 w 1104252"/>
              <a:gd name="connsiteY5" fmla="*/ 520832 h 998307"/>
              <a:gd name="connsiteX6" fmla="*/ 327699 w 1104252"/>
              <a:gd name="connsiteY6" fmla="*/ 300698 h 998307"/>
              <a:gd name="connsiteX7" fmla="*/ 1733 w 1104252"/>
              <a:gd name="connsiteY7" fmla="*/ 132 h 998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04252" h="998307">
                <a:moveTo>
                  <a:pt x="1733" y="132"/>
                </a:moveTo>
                <a:cubicBezTo>
                  <a:pt x="26428" y="6482"/>
                  <a:pt x="341105" y="230143"/>
                  <a:pt x="475866" y="338798"/>
                </a:cubicBezTo>
                <a:cubicBezTo>
                  <a:pt x="610627" y="447453"/>
                  <a:pt x="707288" y="544115"/>
                  <a:pt x="810299" y="652065"/>
                </a:cubicBezTo>
                <a:cubicBezTo>
                  <a:pt x="913310" y="760015"/>
                  <a:pt x="1062183" y="947693"/>
                  <a:pt x="1093933" y="986498"/>
                </a:cubicBezTo>
                <a:cubicBezTo>
                  <a:pt x="1125683" y="1025304"/>
                  <a:pt x="1081232" y="962509"/>
                  <a:pt x="1000799" y="884898"/>
                </a:cubicBezTo>
                <a:cubicBezTo>
                  <a:pt x="920366" y="807287"/>
                  <a:pt x="723516" y="618199"/>
                  <a:pt x="611333" y="520832"/>
                </a:cubicBezTo>
                <a:cubicBezTo>
                  <a:pt x="499150" y="423465"/>
                  <a:pt x="432827" y="384659"/>
                  <a:pt x="327699" y="300698"/>
                </a:cubicBezTo>
                <a:cubicBezTo>
                  <a:pt x="222571" y="216737"/>
                  <a:pt x="-22962" y="-6218"/>
                  <a:pt x="1733" y="132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1" name="フリーフォーム: 図形 2020">
            <a:extLst>
              <a:ext uri="{FF2B5EF4-FFF2-40B4-BE49-F238E27FC236}">
                <a16:creationId xmlns:a16="http://schemas.microsoft.com/office/drawing/2014/main" id="{EC9AE83C-9ACA-45D2-BC25-B44CACEB1D26}"/>
              </a:ext>
            </a:extLst>
          </p:cNvPr>
          <p:cNvSpPr/>
          <p:nvPr/>
        </p:nvSpPr>
        <p:spPr>
          <a:xfrm>
            <a:off x="9488638" y="1500487"/>
            <a:ext cx="753415" cy="1994465"/>
          </a:xfrm>
          <a:custGeom>
            <a:avLst/>
            <a:gdLst>
              <a:gd name="connsiteX0" fmla="*/ 121029 w 753415"/>
              <a:gd name="connsiteY0" fmla="*/ 120880 h 1994465"/>
              <a:gd name="connsiteX1" fmla="*/ 417362 w 753415"/>
              <a:gd name="connsiteY1" fmla="*/ 586546 h 1994465"/>
              <a:gd name="connsiteX2" fmla="*/ 607862 w 753415"/>
              <a:gd name="connsiteY2" fmla="*/ 1060680 h 1994465"/>
              <a:gd name="connsiteX3" fmla="*/ 747562 w 753415"/>
              <a:gd name="connsiteY3" fmla="*/ 1949680 h 1994465"/>
              <a:gd name="connsiteX4" fmla="*/ 717929 w 753415"/>
              <a:gd name="connsiteY4" fmla="*/ 1818446 h 1994465"/>
              <a:gd name="connsiteX5" fmla="*/ 633262 w 753415"/>
              <a:gd name="connsiteY5" fmla="*/ 1437446 h 1994465"/>
              <a:gd name="connsiteX6" fmla="*/ 480862 w 753415"/>
              <a:gd name="connsiteY6" fmla="*/ 865946 h 1994465"/>
              <a:gd name="connsiteX7" fmla="*/ 209929 w 753415"/>
              <a:gd name="connsiteY7" fmla="*/ 374880 h 1994465"/>
              <a:gd name="connsiteX8" fmla="*/ 2495 w 753415"/>
              <a:gd name="connsiteY8" fmla="*/ 15046 h 1994465"/>
              <a:gd name="connsiteX9" fmla="*/ 121029 w 753415"/>
              <a:gd name="connsiteY9" fmla="*/ 120880 h 1994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3415" h="1994465">
                <a:moveTo>
                  <a:pt x="121029" y="120880"/>
                </a:moveTo>
                <a:cubicBezTo>
                  <a:pt x="190173" y="216130"/>
                  <a:pt x="336223" y="429913"/>
                  <a:pt x="417362" y="586546"/>
                </a:cubicBezTo>
                <a:cubicBezTo>
                  <a:pt x="498501" y="743179"/>
                  <a:pt x="552829" y="833491"/>
                  <a:pt x="607862" y="1060680"/>
                </a:cubicBezTo>
                <a:cubicBezTo>
                  <a:pt x="662895" y="1287869"/>
                  <a:pt x="729218" y="1823386"/>
                  <a:pt x="747562" y="1949680"/>
                </a:cubicBezTo>
                <a:cubicBezTo>
                  <a:pt x="765906" y="2075974"/>
                  <a:pt x="736979" y="1903818"/>
                  <a:pt x="717929" y="1818446"/>
                </a:cubicBezTo>
                <a:cubicBezTo>
                  <a:pt x="698879" y="1733074"/>
                  <a:pt x="672773" y="1596196"/>
                  <a:pt x="633262" y="1437446"/>
                </a:cubicBezTo>
                <a:cubicBezTo>
                  <a:pt x="593751" y="1278696"/>
                  <a:pt x="551417" y="1043040"/>
                  <a:pt x="480862" y="865946"/>
                </a:cubicBezTo>
                <a:cubicBezTo>
                  <a:pt x="410307" y="688852"/>
                  <a:pt x="289657" y="516697"/>
                  <a:pt x="209929" y="374880"/>
                </a:cubicBezTo>
                <a:cubicBezTo>
                  <a:pt x="130201" y="233063"/>
                  <a:pt x="18723" y="58085"/>
                  <a:pt x="2495" y="15046"/>
                </a:cubicBezTo>
                <a:cubicBezTo>
                  <a:pt x="-13733" y="-27993"/>
                  <a:pt x="51885" y="25630"/>
                  <a:pt x="121029" y="120880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2" name="フリーフォーム: 図形 2021">
            <a:extLst>
              <a:ext uri="{FF2B5EF4-FFF2-40B4-BE49-F238E27FC236}">
                <a16:creationId xmlns:a16="http://schemas.microsoft.com/office/drawing/2014/main" id="{3A2F077E-5239-4E1B-9F90-98BF164130A8}"/>
              </a:ext>
            </a:extLst>
          </p:cNvPr>
          <p:cNvSpPr/>
          <p:nvPr/>
        </p:nvSpPr>
        <p:spPr>
          <a:xfrm>
            <a:off x="10036315" y="2729787"/>
            <a:ext cx="191662" cy="1547789"/>
          </a:xfrm>
          <a:custGeom>
            <a:avLst/>
            <a:gdLst>
              <a:gd name="connsiteX0" fmla="*/ 106752 w 191662"/>
              <a:gd name="connsiteY0" fmla="*/ 713 h 1547789"/>
              <a:gd name="connsiteX1" fmla="*/ 191418 w 191662"/>
              <a:gd name="connsiteY1" fmla="*/ 821980 h 1547789"/>
              <a:gd name="connsiteX2" fmla="*/ 127918 w 191662"/>
              <a:gd name="connsiteY2" fmla="*/ 1122546 h 1547789"/>
              <a:gd name="connsiteX3" fmla="*/ 918 w 191662"/>
              <a:gd name="connsiteY3" fmla="*/ 1545880 h 1547789"/>
              <a:gd name="connsiteX4" fmla="*/ 72885 w 191662"/>
              <a:gd name="connsiteY4" fmla="*/ 1266480 h 1547789"/>
              <a:gd name="connsiteX5" fmla="*/ 115218 w 191662"/>
              <a:gd name="connsiteY5" fmla="*/ 974380 h 1547789"/>
              <a:gd name="connsiteX6" fmla="*/ 106752 w 191662"/>
              <a:gd name="connsiteY6" fmla="*/ 713 h 154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662" h="1547789">
                <a:moveTo>
                  <a:pt x="106752" y="713"/>
                </a:moveTo>
                <a:cubicBezTo>
                  <a:pt x="119452" y="-24687"/>
                  <a:pt x="187890" y="635008"/>
                  <a:pt x="191418" y="821980"/>
                </a:cubicBezTo>
                <a:cubicBezTo>
                  <a:pt x="194946" y="1008952"/>
                  <a:pt x="159668" y="1001896"/>
                  <a:pt x="127918" y="1122546"/>
                </a:cubicBezTo>
                <a:cubicBezTo>
                  <a:pt x="96168" y="1243196"/>
                  <a:pt x="10090" y="1521891"/>
                  <a:pt x="918" y="1545880"/>
                </a:cubicBezTo>
                <a:cubicBezTo>
                  <a:pt x="-8254" y="1569869"/>
                  <a:pt x="53835" y="1361730"/>
                  <a:pt x="72885" y="1266480"/>
                </a:cubicBezTo>
                <a:cubicBezTo>
                  <a:pt x="91935" y="1171230"/>
                  <a:pt x="110279" y="1181813"/>
                  <a:pt x="115218" y="974380"/>
                </a:cubicBezTo>
                <a:cubicBezTo>
                  <a:pt x="120157" y="766947"/>
                  <a:pt x="94052" y="26113"/>
                  <a:pt x="106752" y="713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3" name="フリーフォーム: 図形 2022">
            <a:extLst>
              <a:ext uri="{FF2B5EF4-FFF2-40B4-BE49-F238E27FC236}">
                <a16:creationId xmlns:a16="http://schemas.microsoft.com/office/drawing/2014/main" id="{BE648135-2783-4982-95F6-11EA4E9AA85A}"/>
              </a:ext>
            </a:extLst>
          </p:cNvPr>
          <p:cNvSpPr/>
          <p:nvPr/>
        </p:nvSpPr>
        <p:spPr>
          <a:xfrm>
            <a:off x="8861505" y="4109038"/>
            <a:ext cx="1254529" cy="1718538"/>
          </a:xfrm>
          <a:custGeom>
            <a:avLst/>
            <a:gdLst>
              <a:gd name="connsiteX0" fmla="*/ 1251928 w 1254529"/>
              <a:gd name="connsiteY0" fmla="*/ 1529 h 1718538"/>
              <a:gd name="connsiteX1" fmla="*/ 887862 w 1254529"/>
              <a:gd name="connsiteY1" fmla="*/ 729662 h 1718538"/>
              <a:gd name="connsiteX2" fmla="*/ 337528 w 1254529"/>
              <a:gd name="connsiteY2" fmla="*/ 1347729 h 1718538"/>
              <a:gd name="connsiteX3" fmla="*/ 3095 w 1254529"/>
              <a:gd name="connsiteY3" fmla="*/ 1711795 h 1718538"/>
              <a:gd name="connsiteX4" fmla="*/ 202062 w 1254529"/>
              <a:gd name="connsiteY4" fmla="*/ 1533995 h 1718538"/>
              <a:gd name="connsiteX5" fmla="*/ 705828 w 1254529"/>
              <a:gd name="connsiteY5" fmla="*/ 932862 h 1718538"/>
              <a:gd name="connsiteX6" fmla="*/ 1251928 w 1254529"/>
              <a:gd name="connsiteY6" fmla="*/ 1529 h 171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529" h="1718538">
                <a:moveTo>
                  <a:pt x="1251928" y="1529"/>
                </a:moveTo>
                <a:cubicBezTo>
                  <a:pt x="1282267" y="-32338"/>
                  <a:pt x="1040262" y="505295"/>
                  <a:pt x="887862" y="729662"/>
                </a:cubicBezTo>
                <a:cubicBezTo>
                  <a:pt x="735462" y="954029"/>
                  <a:pt x="484989" y="1184040"/>
                  <a:pt x="337528" y="1347729"/>
                </a:cubicBezTo>
                <a:cubicBezTo>
                  <a:pt x="190067" y="1511418"/>
                  <a:pt x="25673" y="1680751"/>
                  <a:pt x="3095" y="1711795"/>
                </a:cubicBezTo>
                <a:cubicBezTo>
                  <a:pt x="-19483" y="1742839"/>
                  <a:pt x="84940" y="1663817"/>
                  <a:pt x="202062" y="1533995"/>
                </a:cubicBezTo>
                <a:cubicBezTo>
                  <a:pt x="319184" y="1404173"/>
                  <a:pt x="532967" y="1184745"/>
                  <a:pt x="705828" y="932862"/>
                </a:cubicBezTo>
                <a:cubicBezTo>
                  <a:pt x="878689" y="680979"/>
                  <a:pt x="1221589" y="35396"/>
                  <a:pt x="1251928" y="1529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4" name="フリーフォーム: 図形 2023">
            <a:extLst>
              <a:ext uri="{FF2B5EF4-FFF2-40B4-BE49-F238E27FC236}">
                <a16:creationId xmlns:a16="http://schemas.microsoft.com/office/drawing/2014/main" id="{4577734E-56C1-46A5-87B7-36E58BD8205A}"/>
              </a:ext>
            </a:extLst>
          </p:cNvPr>
          <p:cNvSpPr/>
          <p:nvPr/>
        </p:nvSpPr>
        <p:spPr>
          <a:xfrm>
            <a:off x="5993415" y="5617588"/>
            <a:ext cx="3071158" cy="1067807"/>
          </a:xfrm>
          <a:custGeom>
            <a:avLst/>
            <a:gdLst>
              <a:gd name="connsiteX0" fmla="*/ 3070152 w 3071158"/>
              <a:gd name="connsiteY0" fmla="*/ 45 h 1067807"/>
              <a:gd name="connsiteX1" fmla="*/ 2303918 w 3071158"/>
              <a:gd name="connsiteY1" fmla="*/ 491112 h 1067807"/>
              <a:gd name="connsiteX2" fmla="*/ 1304852 w 3071158"/>
              <a:gd name="connsiteY2" fmla="*/ 880579 h 1067807"/>
              <a:gd name="connsiteX3" fmla="*/ 60252 w 3071158"/>
              <a:gd name="connsiteY3" fmla="*/ 1037212 h 1067807"/>
              <a:gd name="connsiteX4" fmla="*/ 250752 w 3071158"/>
              <a:gd name="connsiteY4" fmla="*/ 994879 h 1067807"/>
              <a:gd name="connsiteX5" fmla="*/ 737585 w 3071158"/>
              <a:gd name="connsiteY5" fmla="*/ 1037212 h 1067807"/>
              <a:gd name="connsiteX6" fmla="*/ 2422452 w 3071158"/>
              <a:gd name="connsiteY6" fmla="*/ 465712 h 1067807"/>
              <a:gd name="connsiteX7" fmla="*/ 3070152 w 3071158"/>
              <a:gd name="connsiteY7" fmla="*/ 45 h 106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71158" h="1067807">
                <a:moveTo>
                  <a:pt x="3070152" y="45"/>
                </a:moveTo>
                <a:cubicBezTo>
                  <a:pt x="3050396" y="4278"/>
                  <a:pt x="2598135" y="344356"/>
                  <a:pt x="2303918" y="491112"/>
                </a:cubicBezTo>
                <a:cubicBezTo>
                  <a:pt x="2009701" y="637868"/>
                  <a:pt x="1678796" y="789562"/>
                  <a:pt x="1304852" y="880579"/>
                </a:cubicBezTo>
                <a:cubicBezTo>
                  <a:pt x="930908" y="971596"/>
                  <a:pt x="235935" y="1018162"/>
                  <a:pt x="60252" y="1037212"/>
                </a:cubicBezTo>
                <a:cubicBezTo>
                  <a:pt x="-115431" y="1056262"/>
                  <a:pt x="137863" y="994879"/>
                  <a:pt x="250752" y="994879"/>
                </a:cubicBezTo>
                <a:cubicBezTo>
                  <a:pt x="363641" y="994879"/>
                  <a:pt x="375635" y="1125407"/>
                  <a:pt x="737585" y="1037212"/>
                </a:cubicBezTo>
                <a:cubicBezTo>
                  <a:pt x="1099535" y="949018"/>
                  <a:pt x="2028047" y="642101"/>
                  <a:pt x="2422452" y="465712"/>
                </a:cubicBezTo>
                <a:cubicBezTo>
                  <a:pt x="2816857" y="289323"/>
                  <a:pt x="3089908" y="-4188"/>
                  <a:pt x="3070152" y="45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5" name="フリーフォーム: 図形 2024">
            <a:extLst>
              <a:ext uri="{FF2B5EF4-FFF2-40B4-BE49-F238E27FC236}">
                <a16:creationId xmlns:a16="http://schemas.microsoft.com/office/drawing/2014/main" id="{E7CE07F3-D89D-4641-B178-F87B5D1771E9}"/>
              </a:ext>
            </a:extLst>
          </p:cNvPr>
          <p:cNvSpPr/>
          <p:nvPr/>
        </p:nvSpPr>
        <p:spPr>
          <a:xfrm>
            <a:off x="3458647" y="52962"/>
            <a:ext cx="2810261" cy="855437"/>
          </a:xfrm>
          <a:custGeom>
            <a:avLst/>
            <a:gdLst>
              <a:gd name="connsiteX0" fmla="*/ 5913 w 2810261"/>
              <a:gd name="connsiteY0" fmla="*/ 851278 h 855437"/>
              <a:gd name="connsiteX1" fmla="*/ 417393 w 2810261"/>
              <a:gd name="connsiteY1" fmla="*/ 592198 h 855437"/>
              <a:gd name="connsiteX2" fmla="*/ 1108273 w 2810261"/>
              <a:gd name="connsiteY2" fmla="*/ 292478 h 855437"/>
              <a:gd name="connsiteX3" fmla="*/ 2606873 w 2810261"/>
              <a:gd name="connsiteY3" fmla="*/ 23238 h 855437"/>
              <a:gd name="connsiteX4" fmla="*/ 2784673 w 2810261"/>
              <a:gd name="connsiteY4" fmla="*/ 13078 h 855437"/>
              <a:gd name="connsiteX5" fmla="*/ 2500193 w 2810261"/>
              <a:gd name="connsiteY5" fmla="*/ 13078 h 855437"/>
              <a:gd name="connsiteX6" fmla="*/ 1768673 w 2810261"/>
              <a:gd name="connsiteY6" fmla="*/ 48638 h 855437"/>
              <a:gd name="connsiteX7" fmla="*/ 717113 w 2810261"/>
              <a:gd name="connsiteY7" fmla="*/ 378838 h 855437"/>
              <a:gd name="connsiteX8" fmla="*/ 5913 w 2810261"/>
              <a:gd name="connsiteY8" fmla="*/ 851278 h 85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0261" h="855437">
                <a:moveTo>
                  <a:pt x="5913" y="851278"/>
                </a:moveTo>
                <a:cubicBezTo>
                  <a:pt x="-44040" y="886838"/>
                  <a:pt x="233666" y="685331"/>
                  <a:pt x="417393" y="592198"/>
                </a:cubicBezTo>
                <a:cubicBezTo>
                  <a:pt x="601120" y="499065"/>
                  <a:pt x="743360" y="387305"/>
                  <a:pt x="1108273" y="292478"/>
                </a:cubicBezTo>
                <a:cubicBezTo>
                  <a:pt x="1473186" y="197651"/>
                  <a:pt x="2327473" y="69805"/>
                  <a:pt x="2606873" y="23238"/>
                </a:cubicBezTo>
                <a:cubicBezTo>
                  <a:pt x="2886273" y="-23329"/>
                  <a:pt x="2802453" y="14771"/>
                  <a:pt x="2784673" y="13078"/>
                </a:cubicBezTo>
                <a:cubicBezTo>
                  <a:pt x="2766893" y="11385"/>
                  <a:pt x="2669526" y="7151"/>
                  <a:pt x="2500193" y="13078"/>
                </a:cubicBezTo>
                <a:cubicBezTo>
                  <a:pt x="2330860" y="19005"/>
                  <a:pt x="2065853" y="-12322"/>
                  <a:pt x="1768673" y="48638"/>
                </a:cubicBezTo>
                <a:cubicBezTo>
                  <a:pt x="1471493" y="109598"/>
                  <a:pt x="1010906" y="247605"/>
                  <a:pt x="717113" y="378838"/>
                </a:cubicBezTo>
                <a:cubicBezTo>
                  <a:pt x="423320" y="510071"/>
                  <a:pt x="55866" y="815718"/>
                  <a:pt x="5913" y="851278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6" name="フリーフォーム: 図形 2025">
            <a:extLst>
              <a:ext uri="{FF2B5EF4-FFF2-40B4-BE49-F238E27FC236}">
                <a16:creationId xmlns:a16="http://schemas.microsoft.com/office/drawing/2014/main" id="{BF046C4E-9500-4DBD-B02B-0205F81D530A}"/>
              </a:ext>
            </a:extLst>
          </p:cNvPr>
          <p:cNvSpPr/>
          <p:nvPr/>
        </p:nvSpPr>
        <p:spPr>
          <a:xfrm>
            <a:off x="2192125" y="675604"/>
            <a:ext cx="1613260" cy="1872602"/>
          </a:xfrm>
          <a:custGeom>
            <a:avLst/>
            <a:gdLst>
              <a:gd name="connsiteX0" fmla="*/ 1612795 w 1613260"/>
              <a:gd name="connsiteY0" fmla="*/ 36 h 1872602"/>
              <a:gd name="connsiteX1" fmla="*/ 810155 w 1613260"/>
              <a:gd name="connsiteY1" fmla="*/ 584236 h 1872602"/>
              <a:gd name="connsiteX2" fmla="*/ 261515 w 1613260"/>
              <a:gd name="connsiteY2" fmla="*/ 1325916 h 1872602"/>
              <a:gd name="connsiteX3" fmla="*/ 12595 w 1613260"/>
              <a:gd name="connsiteY3" fmla="*/ 1854236 h 1872602"/>
              <a:gd name="connsiteX4" fmla="*/ 73555 w 1613260"/>
              <a:gd name="connsiteY4" fmla="*/ 1686596 h 1872602"/>
              <a:gd name="connsiteX5" fmla="*/ 388515 w 1613260"/>
              <a:gd name="connsiteY5" fmla="*/ 1061756 h 1872602"/>
              <a:gd name="connsiteX6" fmla="*/ 693315 w 1613260"/>
              <a:gd name="connsiteY6" fmla="*/ 609636 h 1872602"/>
              <a:gd name="connsiteX7" fmla="*/ 1612795 w 1613260"/>
              <a:gd name="connsiteY7" fmla="*/ 36 h 187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3260" h="1872602">
                <a:moveTo>
                  <a:pt x="1612795" y="36"/>
                </a:moveTo>
                <a:cubicBezTo>
                  <a:pt x="1632268" y="-4197"/>
                  <a:pt x="1035368" y="363256"/>
                  <a:pt x="810155" y="584236"/>
                </a:cubicBezTo>
                <a:cubicBezTo>
                  <a:pt x="584942" y="805216"/>
                  <a:pt x="394442" y="1114249"/>
                  <a:pt x="261515" y="1325916"/>
                </a:cubicBezTo>
                <a:cubicBezTo>
                  <a:pt x="128588" y="1537583"/>
                  <a:pt x="43922" y="1794123"/>
                  <a:pt x="12595" y="1854236"/>
                </a:cubicBezTo>
                <a:cubicBezTo>
                  <a:pt x="-18732" y="1914349"/>
                  <a:pt x="10902" y="1818676"/>
                  <a:pt x="73555" y="1686596"/>
                </a:cubicBezTo>
                <a:cubicBezTo>
                  <a:pt x="136208" y="1554516"/>
                  <a:pt x="285222" y="1241249"/>
                  <a:pt x="388515" y="1061756"/>
                </a:cubicBezTo>
                <a:cubicBezTo>
                  <a:pt x="491808" y="882263"/>
                  <a:pt x="490962" y="782356"/>
                  <a:pt x="693315" y="609636"/>
                </a:cubicBezTo>
                <a:cubicBezTo>
                  <a:pt x="895668" y="436916"/>
                  <a:pt x="1593322" y="4269"/>
                  <a:pt x="1612795" y="36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7" name="フリーフォーム: 図形 2026">
            <a:extLst>
              <a:ext uri="{FF2B5EF4-FFF2-40B4-BE49-F238E27FC236}">
                <a16:creationId xmlns:a16="http://schemas.microsoft.com/office/drawing/2014/main" id="{5B5480AF-D795-4558-BC88-6003706494A6}"/>
              </a:ext>
            </a:extLst>
          </p:cNvPr>
          <p:cNvSpPr/>
          <p:nvPr/>
        </p:nvSpPr>
        <p:spPr>
          <a:xfrm>
            <a:off x="1986966" y="1796041"/>
            <a:ext cx="548003" cy="1710398"/>
          </a:xfrm>
          <a:custGeom>
            <a:avLst/>
            <a:gdLst>
              <a:gd name="connsiteX0" fmla="*/ 547954 w 548003"/>
              <a:gd name="connsiteY0" fmla="*/ 2279 h 1710398"/>
              <a:gd name="connsiteX1" fmla="*/ 177114 w 548003"/>
              <a:gd name="connsiteY1" fmla="*/ 703319 h 1710398"/>
              <a:gd name="connsiteX2" fmla="*/ 4394 w 548003"/>
              <a:gd name="connsiteY2" fmla="*/ 1500879 h 1710398"/>
              <a:gd name="connsiteX3" fmla="*/ 55194 w 548003"/>
              <a:gd name="connsiteY3" fmla="*/ 1709159 h 1710398"/>
              <a:gd name="connsiteX4" fmla="*/ 95834 w 548003"/>
              <a:gd name="connsiteY4" fmla="*/ 1439919 h 1710398"/>
              <a:gd name="connsiteX5" fmla="*/ 202514 w 548003"/>
              <a:gd name="connsiteY5" fmla="*/ 942079 h 1710398"/>
              <a:gd name="connsiteX6" fmla="*/ 547954 w 548003"/>
              <a:gd name="connsiteY6" fmla="*/ 2279 h 171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8003" h="1710398">
                <a:moveTo>
                  <a:pt x="547954" y="2279"/>
                </a:moveTo>
                <a:cubicBezTo>
                  <a:pt x="543721" y="-37514"/>
                  <a:pt x="267707" y="453552"/>
                  <a:pt x="177114" y="703319"/>
                </a:cubicBezTo>
                <a:cubicBezTo>
                  <a:pt x="86521" y="953086"/>
                  <a:pt x="24714" y="1333239"/>
                  <a:pt x="4394" y="1500879"/>
                </a:cubicBezTo>
                <a:cubicBezTo>
                  <a:pt x="-15926" y="1668519"/>
                  <a:pt x="39954" y="1719319"/>
                  <a:pt x="55194" y="1709159"/>
                </a:cubicBezTo>
                <a:cubicBezTo>
                  <a:pt x="70434" y="1698999"/>
                  <a:pt x="71281" y="1567766"/>
                  <a:pt x="95834" y="1439919"/>
                </a:cubicBezTo>
                <a:cubicBezTo>
                  <a:pt x="120387" y="1312072"/>
                  <a:pt x="123774" y="1179992"/>
                  <a:pt x="202514" y="942079"/>
                </a:cubicBezTo>
                <a:cubicBezTo>
                  <a:pt x="281254" y="704166"/>
                  <a:pt x="552187" y="42072"/>
                  <a:pt x="547954" y="2279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8" name="フリーフォーム: 図形 2027">
            <a:extLst>
              <a:ext uri="{FF2B5EF4-FFF2-40B4-BE49-F238E27FC236}">
                <a16:creationId xmlns:a16="http://schemas.microsoft.com/office/drawing/2014/main" id="{A23E0B77-BB6F-433F-B791-4BE864D0783C}"/>
              </a:ext>
            </a:extLst>
          </p:cNvPr>
          <p:cNvSpPr/>
          <p:nvPr/>
        </p:nvSpPr>
        <p:spPr>
          <a:xfrm>
            <a:off x="2010860" y="3326493"/>
            <a:ext cx="1299050" cy="2367600"/>
          </a:xfrm>
          <a:custGeom>
            <a:avLst/>
            <a:gdLst>
              <a:gd name="connsiteX0" fmla="*/ 77020 w 1299050"/>
              <a:gd name="connsiteY0" fmla="*/ 5987 h 2367600"/>
              <a:gd name="connsiteX1" fmla="*/ 127820 w 1299050"/>
              <a:gd name="connsiteY1" fmla="*/ 671467 h 2367600"/>
              <a:gd name="connsiteX2" fmla="*/ 757740 w 1299050"/>
              <a:gd name="connsiteY2" fmla="*/ 1829707 h 2367600"/>
              <a:gd name="connsiteX3" fmla="*/ 1286060 w 1299050"/>
              <a:gd name="connsiteY3" fmla="*/ 2347867 h 2367600"/>
              <a:gd name="connsiteX4" fmla="*/ 1067620 w 1299050"/>
              <a:gd name="connsiteY4" fmla="*/ 2159907 h 2367600"/>
              <a:gd name="connsiteX5" fmla="*/ 315780 w 1299050"/>
              <a:gd name="connsiteY5" fmla="*/ 1245507 h 2367600"/>
              <a:gd name="connsiteX6" fmla="*/ 10980 w 1299050"/>
              <a:gd name="connsiteY6" fmla="*/ 397147 h 2367600"/>
              <a:gd name="connsiteX7" fmla="*/ 77020 w 1299050"/>
              <a:gd name="connsiteY7" fmla="*/ 5987 h 236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9050" h="2367600">
                <a:moveTo>
                  <a:pt x="77020" y="5987"/>
                </a:moveTo>
                <a:cubicBezTo>
                  <a:pt x="96493" y="51707"/>
                  <a:pt x="14367" y="367514"/>
                  <a:pt x="127820" y="671467"/>
                </a:cubicBezTo>
                <a:cubicBezTo>
                  <a:pt x="241273" y="975420"/>
                  <a:pt x="564700" y="1550307"/>
                  <a:pt x="757740" y="1829707"/>
                </a:cubicBezTo>
                <a:cubicBezTo>
                  <a:pt x="950780" y="2109107"/>
                  <a:pt x="1234413" y="2292834"/>
                  <a:pt x="1286060" y="2347867"/>
                </a:cubicBezTo>
                <a:cubicBezTo>
                  <a:pt x="1337707" y="2402900"/>
                  <a:pt x="1229333" y="2343634"/>
                  <a:pt x="1067620" y="2159907"/>
                </a:cubicBezTo>
                <a:cubicBezTo>
                  <a:pt x="905907" y="1976180"/>
                  <a:pt x="491887" y="1539300"/>
                  <a:pt x="315780" y="1245507"/>
                </a:cubicBezTo>
                <a:cubicBezTo>
                  <a:pt x="139673" y="951714"/>
                  <a:pt x="52467" y="609660"/>
                  <a:pt x="10980" y="397147"/>
                </a:cubicBezTo>
                <a:cubicBezTo>
                  <a:pt x="-30507" y="184634"/>
                  <a:pt x="57547" y="-39733"/>
                  <a:pt x="77020" y="5987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9" name="フリーフォーム: 図形 2028">
            <a:extLst>
              <a:ext uri="{FF2B5EF4-FFF2-40B4-BE49-F238E27FC236}">
                <a16:creationId xmlns:a16="http://schemas.microsoft.com/office/drawing/2014/main" id="{86D6C593-06AD-4596-A40F-FB5ADB0AC296}"/>
              </a:ext>
            </a:extLst>
          </p:cNvPr>
          <p:cNvSpPr/>
          <p:nvPr/>
        </p:nvSpPr>
        <p:spPr>
          <a:xfrm>
            <a:off x="3025927" y="5460645"/>
            <a:ext cx="3298321" cy="1254016"/>
          </a:xfrm>
          <a:custGeom>
            <a:avLst/>
            <a:gdLst>
              <a:gd name="connsiteX0" fmla="*/ 11913 w 3298321"/>
              <a:gd name="connsiteY0" fmla="*/ 5435 h 1254016"/>
              <a:gd name="connsiteX1" fmla="*/ 982193 w 3298321"/>
              <a:gd name="connsiteY1" fmla="*/ 726795 h 1254016"/>
              <a:gd name="connsiteX2" fmla="*/ 1586713 w 3298321"/>
              <a:gd name="connsiteY2" fmla="*/ 975715 h 1254016"/>
              <a:gd name="connsiteX3" fmla="*/ 3232633 w 3298321"/>
              <a:gd name="connsiteY3" fmla="*/ 1239875 h 1254016"/>
              <a:gd name="connsiteX4" fmla="*/ 2892273 w 3298321"/>
              <a:gd name="connsiteY4" fmla="*/ 1194155 h 1254016"/>
              <a:gd name="connsiteX5" fmla="*/ 2150593 w 3298321"/>
              <a:gd name="connsiteY5" fmla="*/ 990955 h 1254016"/>
              <a:gd name="connsiteX6" fmla="*/ 555473 w 3298321"/>
              <a:gd name="connsiteY6" fmla="*/ 427075 h 1254016"/>
              <a:gd name="connsiteX7" fmla="*/ 11913 w 3298321"/>
              <a:gd name="connsiteY7" fmla="*/ 5435 h 125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8321" h="1254016">
                <a:moveTo>
                  <a:pt x="11913" y="5435"/>
                </a:moveTo>
                <a:cubicBezTo>
                  <a:pt x="83033" y="55388"/>
                  <a:pt x="719726" y="565082"/>
                  <a:pt x="982193" y="726795"/>
                </a:cubicBezTo>
                <a:cubicBezTo>
                  <a:pt x="1244660" y="888508"/>
                  <a:pt x="1211640" y="890202"/>
                  <a:pt x="1586713" y="975715"/>
                </a:cubicBezTo>
                <a:cubicBezTo>
                  <a:pt x="1961786" y="1061228"/>
                  <a:pt x="3015040" y="1203468"/>
                  <a:pt x="3232633" y="1239875"/>
                </a:cubicBezTo>
                <a:cubicBezTo>
                  <a:pt x="3450226" y="1276282"/>
                  <a:pt x="3072613" y="1235642"/>
                  <a:pt x="2892273" y="1194155"/>
                </a:cubicBezTo>
                <a:cubicBezTo>
                  <a:pt x="2711933" y="1152668"/>
                  <a:pt x="2540059" y="1118802"/>
                  <a:pt x="2150593" y="990955"/>
                </a:cubicBezTo>
                <a:cubicBezTo>
                  <a:pt x="1761127" y="863108"/>
                  <a:pt x="914460" y="592175"/>
                  <a:pt x="555473" y="427075"/>
                </a:cubicBezTo>
                <a:cubicBezTo>
                  <a:pt x="196486" y="261975"/>
                  <a:pt x="-59207" y="-44518"/>
                  <a:pt x="11913" y="5435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1221" name="グループ化 1220">
            <a:extLst>
              <a:ext uri="{FF2B5EF4-FFF2-40B4-BE49-F238E27FC236}">
                <a16:creationId xmlns:a16="http://schemas.microsoft.com/office/drawing/2014/main" id="{AF07689D-0724-4A65-9046-87446E1CF972}"/>
              </a:ext>
            </a:extLst>
          </p:cNvPr>
          <p:cNvGrpSpPr/>
          <p:nvPr/>
        </p:nvGrpSpPr>
        <p:grpSpPr>
          <a:xfrm>
            <a:off x="2162076" y="185738"/>
            <a:ext cx="8230197" cy="6835307"/>
            <a:chOff x="2009676" y="33338"/>
            <a:chExt cx="8230197" cy="6835307"/>
          </a:xfrm>
        </p:grpSpPr>
        <p:grpSp>
          <p:nvGrpSpPr>
            <p:cNvPr id="1222" name="グループ化 1221">
              <a:extLst>
                <a:ext uri="{FF2B5EF4-FFF2-40B4-BE49-F238E27FC236}">
                  <a16:creationId xmlns:a16="http://schemas.microsoft.com/office/drawing/2014/main" id="{B2D7568C-3732-4BF2-A237-57E08162C9B6}"/>
                </a:ext>
              </a:extLst>
            </p:cNvPr>
            <p:cNvGrpSpPr/>
            <p:nvPr/>
          </p:nvGrpSpPr>
          <p:grpSpPr>
            <a:xfrm>
              <a:off x="6014988" y="33338"/>
              <a:ext cx="4224885" cy="6835307"/>
              <a:chOff x="6014988" y="33338"/>
              <a:chExt cx="4224885" cy="6835307"/>
            </a:xfrm>
          </p:grpSpPr>
          <p:sp>
            <p:nvSpPr>
              <p:cNvPr id="2531" name="フリーフォーム: 図形 2530">
                <a:extLst>
                  <a:ext uri="{FF2B5EF4-FFF2-40B4-BE49-F238E27FC236}">
                    <a16:creationId xmlns:a16="http://schemas.microsoft.com/office/drawing/2014/main" id="{26EB9BE6-CBDC-4691-9AB5-4D85E2D0EF60}"/>
                  </a:ext>
                </a:extLst>
              </p:cNvPr>
              <p:cNvSpPr/>
              <p:nvPr/>
            </p:nvSpPr>
            <p:spPr>
              <a:xfrm>
                <a:off x="6083207" y="77384"/>
                <a:ext cx="839216" cy="83600"/>
              </a:xfrm>
              <a:custGeom>
                <a:avLst/>
                <a:gdLst>
                  <a:gd name="connsiteX0" fmla="*/ 93 w 839216"/>
                  <a:gd name="connsiteY0" fmla="*/ 15749 h 83600"/>
                  <a:gd name="connsiteX1" fmla="*/ 383210 w 839216"/>
                  <a:gd name="connsiteY1" fmla="*/ 3049 h 83600"/>
                  <a:gd name="connsiteX2" fmla="*/ 827710 w 839216"/>
                  <a:gd name="connsiteY2" fmla="*/ 79249 h 83600"/>
                  <a:gd name="connsiteX3" fmla="*/ 683776 w 839216"/>
                  <a:gd name="connsiteY3" fmla="*/ 68666 h 83600"/>
                  <a:gd name="connsiteX4" fmla="*/ 417076 w 839216"/>
                  <a:gd name="connsiteY4" fmla="*/ 22099 h 83600"/>
                  <a:gd name="connsiteX5" fmla="*/ 93 w 839216"/>
                  <a:gd name="connsiteY5" fmla="*/ 15749 h 8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16" h="83600">
                    <a:moveTo>
                      <a:pt x="93" y="15749"/>
                    </a:moveTo>
                    <a:cubicBezTo>
                      <a:pt x="-5551" y="12574"/>
                      <a:pt x="245274" y="-7534"/>
                      <a:pt x="383210" y="3049"/>
                    </a:cubicBezTo>
                    <a:cubicBezTo>
                      <a:pt x="521146" y="13632"/>
                      <a:pt x="777616" y="68313"/>
                      <a:pt x="827710" y="79249"/>
                    </a:cubicBezTo>
                    <a:cubicBezTo>
                      <a:pt x="877804" y="90185"/>
                      <a:pt x="752215" y="78191"/>
                      <a:pt x="683776" y="68666"/>
                    </a:cubicBezTo>
                    <a:cubicBezTo>
                      <a:pt x="615337" y="59141"/>
                      <a:pt x="531376" y="31977"/>
                      <a:pt x="417076" y="22099"/>
                    </a:cubicBezTo>
                    <a:cubicBezTo>
                      <a:pt x="302776" y="12221"/>
                      <a:pt x="5737" y="18924"/>
                      <a:pt x="93" y="157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2" name="フリーフォーム: 図形 2531">
                <a:extLst>
                  <a:ext uri="{FF2B5EF4-FFF2-40B4-BE49-F238E27FC236}">
                    <a16:creationId xmlns:a16="http://schemas.microsoft.com/office/drawing/2014/main" id="{7972FD10-E5B4-486B-8E3D-379E1F5DB77D}"/>
                  </a:ext>
                </a:extLst>
              </p:cNvPr>
              <p:cNvSpPr/>
              <p:nvPr/>
            </p:nvSpPr>
            <p:spPr>
              <a:xfrm>
                <a:off x="6037263" y="33338"/>
                <a:ext cx="700827" cy="38127"/>
              </a:xfrm>
              <a:custGeom>
                <a:avLst/>
                <a:gdLst>
                  <a:gd name="connsiteX0" fmla="*/ 0 w 700827"/>
                  <a:gd name="connsiteY0" fmla="*/ 0 h 38127"/>
                  <a:gd name="connsiteX1" fmla="*/ 520700 w 700827"/>
                  <a:gd name="connsiteY1" fmla="*/ 17462 h 38127"/>
                  <a:gd name="connsiteX2" fmla="*/ 696912 w 700827"/>
                  <a:gd name="connsiteY2" fmla="*/ 38100 h 38127"/>
                  <a:gd name="connsiteX3" fmla="*/ 381000 w 700827"/>
                  <a:gd name="connsiteY3" fmla="*/ 22225 h 38127"/>
                  <a:gd name="connsiteX4" fmla="*/ 0 w 700827"/>
                  <a:gd name="connsiteY4" fmla="*/ 0 h 3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827" h="38127">
                    <a:moveTo>
                      <a:pt x="0" y="0"/>
                    </a:moveTo>
                    <a:lnTo>
                      <a:pt x="520700" y="17462"/>
                    </a:lnTo>
                    <a:cubicBezTo>
                      <a:pt x="636852" y="23812"/>
                      <a:pt x="720195" y="37306"/>
                      <a:pt x="696912" y="38100"/>
                    </a:cubicBezTo>
                    <a:cubicBezTo>
                      <a:pt x="673629" y="38894"/>
                      <a:pt x="381000" y="22225"/>
                      <a:pt x="381000" y="222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3" name="フリーフォーム: 図形 2532">
                <a:extLst>
                  <a:ext uri="{FF2B5EF4-FFF2-40B4-BE49-F238E27FC236}">
                    <a16:creationId xmlns:a16="http://schemas.microsoft.com/office/drawing/2014/main" id="{E0F8C3D3-39C6-45A5-9EBD-8835AEE60B99}"/>
                  </a:ext>
                </a:extLst>
              </p:cNvPr>
              <p:cNvSpPr/>
              <p:nvPr/>
            </p:nvSpPr>
            <p:spPr>
              <a:xfrm>
                <a:off x="6683808" y="54737"/>
                <a:ext cx="640919" cy="132602"/>
              </a:xfrm>
              <a:custGeom>
                <a:avLst/>
                <a:gdLst>
                  <a:gd name="connsiteX0" fmla="*/ 5917 w 640919"/>
                  <a:gd name="connsiteY0" fmla="*/ 2413 h 132602"/>
                  <a:gd name="connsiteX1" fmla="*/ 453592 w 640919"/>
                  <a:gd name="connsiteY1" fmla="*/ 80201 h 132602"/>
                  <a:gd name="connsiteX2" fmla="*/ 640917 w 640919"/>
                  <a:gd name="connsiteY2" fmla="*/ 132588 h 132602"/>
                  <a:gd name="connsiteX3" fmla="*/ 450417 w 640919"/>
                  <a:gd name="connsiteY3" fmla="*/ 75438 h 132602"/>
                  <a:gd name="connsiteX4" fmla="*/ 364692 w 640919"/>
                  <a:gd name="connsiteY4" fmla="*/ 48451 h 132602"/>
                  <a:gd name="connsiteX5" fmla="*/ 210705 w 640919"/>
                  <a:gd name="connsiteY5" fmla="*/ 21463 h 132602"/>
                  <a:gd name="connsiteX6" fmla="*/ 5917 w 640919"/>
                  <a:gd name="connsiteY6" fmla="*/ 2413 h 13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0919" h="132602">
                    <a:moveTo>
                      <a:pt x="5917" y="2413"/>
                    </a:moveTo>
                    <a:cubicBezTo>
                      <a:pt x="46398" y="12203"/>
                      <a:pt x="347759" y="58505"/>
                      <a:pt x="453592" y="80201"/>
                    </a:cubicBezTo>
                    <a:cubicBezTo>
                      <a:pt x="559425" y="101897"/>
                      <a:pt x="641446" y="133382"/>
                      <a:pt x="640917" y="132588"/>
                    </a:cubicBezTo>
                    <a:cubicBezTo>
                      <a:pt x="640388" y="131794"/>
                      <a:pt x="496455" y="89461"/>
                      <a:pt x="450417" y="75438"/>
                    </a:cubicBezTo>
                    <a:cubicBezTo>
                      <a:pt x="404379" y="61415"/>
                      <a:pt x="404644" y="57447"/>
                      <a:pt x="364692" y="48451"/>
                    </a:cubicBezTo>
                    <a:cubicBezTo>
                      <a:pt x="324740" y="39455"/>
                      <a:pt x="277909" y="27548"/>
                      <a:pt x="210705" y="21463"/>
                    </a:cubicBezTo>
                    <a:cubicBezTo>
                      <a:pt x="143501" y="15378"/>
                      <a:pt x="-34564" y="-7377"/>
                      <a:pt x="5917" y="24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4" name="フリーフォーム: 図形 2533">
                <a:extLst>
                  <a:ext uri="{FF2B5EF4-FFF2-40B4-BE49-F238E27FC236}">
                    <a16:creationId xmlns:a16="http://schemas.microsoft.com/office/drawing/2014/main" id="{C9B2A692-1394-4154-90BB-0C9E515D20B2}"/>
                  </a:ext>
                </a:extLst>
              </p:cNvPr>
              <p:cNvSpPr/>
              <p:nvPr/>
            </p:nvSpPr>
            <p:spPr>
              <a:xfrm>
                <a:off x="6892925" y="141288"/>
                <a:ext cx="789260" cy="187283"/>
              </a:xfrm>
              <a:custGeom>
                <a:avLst/>
                <a:gdLst>
                  <a:gd name="connsiteX0" fmla="*/ 0 w 789260"/>
                  <a:gd name="connsiteY0" fmla="*/ 0 h 187283"/>
                  <a:gd name="connsiteX1" fmla="*/ 400050 w 789260"/>
                  <a:gd name="connsiteY1" fmla="*/ 77787 h 187283"/>
                  <a:gd name="connsiteX2" fmla="*/ 774700 w 789260"/>
                  <a:gd name="connsiteY2" fmla="*/ 184150 h 187283"/>
                  <a:gd name="connsiteX3" fmla="*/ 685800 w 789260"/>
                  <a:gd name="connsiteY3" fmla="*/ 153987 h 187283"/>
                  <a:gd name="connsiteX4" fmla="*/ 433388 w 789260"/>
                  <a:gd name="connsiteY4" fmla="*/ 101600 h 187283"/>
                  <a:gd name="connsiteX5" fmla="*/ 0 w 789260"/>
                  <a:gd name="connsiteY5" fmla="*/ 0 h 187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9260" h="187283">
                    <a:moveTo>
                      <a:pt x="0" y="0"/>
                    </a:moveTo>
                    <a:cubicBezTo>
                      <a:pt x="135466" y="23547"/>
                      <a:pt x="270933" y="47095"/>
                      <a:pt x="400050" y="77787"/>
                    </a:cubicBezTo>
                    <a:cubicBezTo>
                      <a:pt x="529167" y="108479"/>
                      <a:pt x="727075" y="171450"/>
                      <a:pt x="774700" y="184150"/>
                    </a:cubicBezTo>
                    <a:cubicBezTo>
                      <a:pt x="822325" y="196850"/>
                      <a:pt x="742685" y="167745"/>
                      <a:pt x="685800" y="153987"/>
                    </a:cubicBezTo>
                    <a:cubicBezTo>
                      <a:pt x="628915" y="140229"/>
                      <a:pt x="433388" y="101600"/>
                      <a:pt x="433388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5" name="フリーフォーム: 図形 2534">
                <a:extLst>
                  <a:ext uri="{FF2B5EF4-FFF2-40B4-BE49-F238E27FC236}">
                    <a16:creationId xmlns:a16="http://schemas.microsoft.com/office/drawing/2014/main" id="{C3E7A6E9-2944-42E6-BBB4-60BB19CF8940}"/>
                  </a:ext>
                </a:extLst>
              </p:cNvPr>
              <p:cNvSpPr/>
              <p:nvPr/>
            </p:nvSpPr>
            <p:spPr>
              <a:xfrm>
                <a:off x="7271464" y="151206"/>
                <a:ext cx="596211" cy="190412"/>
              </a:xfrm>
              <a:custGeom>
                <a:avLst/>
                <a:gdLst>
                  <a:gd name="connsiteX0" fmla="*/ 7224 w 596211"/>
                  <a:gd name="connsiteY0" fmla="*/ 4369 h 190412"/>
                  <a:gd name="connsiteX1" fmla="*/ 450136 w 596211"/>
                  <a:gd name="connsiteY1" fmla="*/ 147244 h 190412"/>
                  <a:gd name="connsiteX2" fmla="*/ 596186 w 596211"/>
                  <a:gd name="connsiteY2" fmla="*/ 190107 h 190412"/>
                  <a:gd name="connsiteX3" fmla="*/ 459661 w 596211"/>
                  <a:gd name="connsiteY3" fmla="*/ 131369 h 190412"/>
                  <a:gd name="connsiteX4" fmla="*/ 196136 w 596211"/>
                  <a:gd name="connsiteY4" fmla="*/ 44057 h 190412"/>
                  <a:gd name="connsiteX5" fmla="*/ 7224 w 596211"/>
                  <a:gd name="connsiteY5" fmla="*/ 4369 h 1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211" h="190412">
                    <a:moveTo>
                      <a:pt x="7224" y="4369"/>
                    </a:moveTo>
                    <a:cubicBezTo>
                      <a:pt x="49557" y="21567"/>
                      <a:pt x="351976" y="116288"/>
                      <a:pt x="450136" y="147244"/>
                    </a:cubicBezTo>
                    <a:cubicBezTo>
                      <a:pt x="548296" y="178200"/>
                      <a:pt x="594599" y="192753"/>
                      <a:pt x="596186" y="190107"/>
                    </a:cubicBezTo>
                    <a:cubicBezTo>
                      <a:pt x="597774" y="187461"/>
                      <a:pt x="526336" y="155711"/>
                      <a:pt x="459661" y="131369"/>
                    </a:cubicBezTo>
                    <a:cubicBezTo>
                      <a:pt x="392986" y="107027"/>
                      <a:pt x="273130" y="63107"/>
                      <a:pt x="196136" y="44057"/>
                    </a:cubicBezTo>
                    <a:cubicBezTo>
                      <a:pt x="119142" y="25007"/>
                      <a:pt x="-35109" y="-12829"/>
                      <a:pt x="7224" y="43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6" name="フリーフォーム: 図形 2535">
                <a:extLst>
                  <a:ext uri="{FF2B5EF4-FFF2-40B4-BE49-F238E27FC236}">
                    <a16:creationId xmlns:a16="http://schemas.microsoft.com/office/drawing/2014/main" id="{53824E77-CB5C-4F6D-BF24-C958B688F974}"/>
                  </a:ext>
                </a:extLst>
              </p:cNvPr>
              <p:cNvSpPr/>
              <p:nvPr/>
            </p:nvSpPr>
            <p:spPr>
              <a:xfrm>
                <a:off x="7646988" y="341136"/>
                <a:ext cx="624436" cy="257125"/>
              </a:xfrm>
              <a:custGeom>
                <a:avLst/>
                <a:gdLst>
                  <a:gd name="connsiteX0" fmla="*/ 0 w 624436"/>
                  <a:gd name="connsiteY0" fmla="*/ 177 h 257125"/>
                  <a:gd name="connsiteX1" fmla="*/ 442912 w 624436"/>
                  <a:gd name="connsiteY1" fmla="*/ 163689 h 257125"/>
                  <a:gd name="connsiteX2" fmla="*/ 619125 w 624436"/>
                  <a:gd name="connsiteY2" fmla="*/ 255764 h 257125"/>
                  <a:gd name="connsiteX3" fmla="*/ 566737 w 624436"/>
                  <a:gd name="connsiteY3" fmla="*/ 212902 h 257125"/>
                  <a:gd name="connsiteX4" fmla="*/ 446087 w 624436"/>
                  <a:gd name="connsiteY4" fmla="*/ 133527 h 257125"/>
                  <a:gd name="connsiteX5" fmla="*/ 0 w 624436"/>
                  <a:gd name="connsiteY5" fmla="*/ 177 h 25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436" h="257125">
                    <a:moveTo>
                      <a:pt x="0" y="177"/>
                    </a:moveTo>
                    <a:cubicBezTo>
                      <a:pt x="-529" y="5204"/>
                      <a:pt x="339725" y="121091"/>
                      <a:pt x="442912" y="163689"/>
                    </a:cubicBezTo>
                    <a:cubicBezTo>
                      <a:pt x="546099" y="206287"/>
                      <a:pt x="598488" y="247562"/>
                      <a:pt x="619125" y="255764"/>
                    </a:cubicBezTo>
                    <a:cubicBezTo>
                      <a:pt x="639763" y="263966"/>
                      <a:pt x="595577" y="233275"/>
                      <a:pt x="566737" y="212902"/>
                    </a:cubicBezTo>
                    <a:cubicBezTo>
                      <a:pt x="537897" y="192529"/>
                      <a:pt x="536575" y="168717"/>
                      <a:pt x="446087" y="133527"/>
                    </a:cubicBezTo>
                    <a:cubicBezTo>
                      <a:pt x="355600" y="98337"/>
                      <a:pt x="529" y="-4850"/>
                      <a:pt x="0" y="1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7" name="フリーフォーム: 図形 2536">
                <a:extLst>
                  <a:ext uri="{FF2B5EF4-FFF2-40B4-BE49-F238E27FC236}">
                    <a16:creationId xmlns:a16="http://schemas.microsoft.com/office/drawing/2014/main" id="{A1C9A7B3-85EC-4115-A03C-D620DE0E1BC4}"/>
                  </a:ext>
                </a:extLst>
              </p:cNvPr>
              <p:cNvSpPr/>
              <p:nvPr/>
            </p:nvSpPr>
            <p:spPr>
              <a:xfrm>
                <a:off x="7875505" y="341312"/>
                <a:ext cx="589062" cy="310182"/>
              </a:xfrm>
              <a:custGeom>
                <a:avLst/>
                <a:gdLst>
                  <a:gd name="connsiteX0" fmla="*/ 83 w 589062"/>
                  <a:gd name="connsiteY0" fmla="*/ 1 h 310182"/>
                  <a:gd name="connsiteX1" fmla="*/ 330283 w 589062"/>
                  <a:gd name="connsiteY1" fmla="*/ 160338 h 310182"/>
                  <a:gd name="connsiteX2" fmla="*/ 582695 w 589062"/>
                  <a:gd name="connsiteY2" fmla="*/ 304801 h 310182"/>
                  <a:gd name="connsiteX3" fmla="*/ 495383 w 589062"/>
                  <a:gd name="connsiteY3" fmla="*/ 268288 h 310182"/>
                  <a:gd name="connsiteX4" fmla="*/ 300120 w 589062"/>
                  <a:gd name="connsiteY4" fmla="*/ 163513 h 310182"/>
                  <a:gd name="connsiteX5" fmla="*/ 83 w 589062"/>
                  <a:gd name="connsiteY5" fmla="*/ 1 h 3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62" h="310182">
                    <a:moveTo>
                      <a:pt x="83" y="1"/>
                    </a:moveTo>
                    <a:cubicBezTo>
                      <a:pt x="5110" y="-528"/>
                      <a:pt x="233181" y="109538"/>
                      <a:pt x="330283" y="160338"/>
                    </a:cubicBezTo>
                    <a:cubicBezTo>
                      <a:pt x="427385" y="211138"/>
                      <a:pt x="555178" y="286809"/>
                      <a:pt x="582695" y="304801"/>
                    </a:cubicBezTo>
                    <a:cubicBezTo>
                      <a:pt x="610212" y="322793"/>
                      <a:pt x="542479" y="291836"/>
                      <a:pt x="495383" y="268288"/>
                    </a:cubicBezTo>
                    <a:cubicBezTo>
                      <a:pt x="448287" y="244740"/>
                      <a:pt x="381876" y="205317"/>
                      <a:pt x="300120" y="163513"/>
                    </a:cubicBezTo>
                    <a:cubicBezTo>
                      <a:pt x="218364" y="121709"/>
                      <a:pt x="-4944" y="530"/>
                      <a:pt x="83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8" name="フリーフォーム: 図形 2537">
                <a:extLst>
                  <a:ext uri="{FF2B5EF4-FFF2-40B4-BE49-F238E27FC236}">
                    <a16:creationId xmlns:a16="http://schemas.microsoft.com/office/drawing/2014/main" id="{44C88A4E-1F4C-4FEA-92E3-F363E4C57566}"/>
                  </a:ext>
                </a:extLst>
              </p:cNvPr>
              <p:cNvSpPr/>
              <p:nvPr/>
            </p:nvSpPr>
            <p:spPr>
              <a:xfrm>
                <a:off x="8255738" y="578575"/>
                <a:ext cx="547457" cy="352665"/>
              </a:xfrm>
              <a:custGeom>
                <a:avLst/>
                <a:gdLst>
                  <a:gd name="connsiteX0" fmla="*/ 8787 w 547457"/>
                  <a:gd name="connsiteY0" fmla="*/ 11975 h 352665"/>
                  <a:gd name="connsiteX1" fmla="*/ 272312 w 547457"/>
                  <a:gd name="connsiteY1" fmla="*/ 148500 h 352665"/>
                  <a:gd name="connsiteX2" fmla="*/ 535837 w 547457"/>
                  <a:gd name="connsiteY2" fmla="*/ 345350 h 352665"/>
                  <a:gd name="connsiteX3" fmla="*/ 494562 w 547457"/>
                  <a:gd name="connsiteY3" fmla="*/ 304075 h 352665"/>
                  <a:gd name="connsiteX4" fmla="*/ 437412 w 547457"/>
                  <a:gd name="connsiteY4" fmla="*/ 242163 h 352665"/>
                  <a:gd name="connsiteX5" fmla="*/ 99275 w 547457"/>
                  <a:gd name="connsiteY5" fmla="*/ 32613 h 352665"/>
                  <a:gd name="connsiteX6" fmla="*/ 8787 w 547457"/>
                  <a:gd name="connsiteY6" fmla="*/ 11975 h 35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457" h="352665">
                    <a:moveTo>
                      <a:pt x="8787" y="11975"/>
                    </a:moveTo>
                    <a:cubicBezTo>
                      <a:pt x="37626" y="31289"/>
                      <a:pt x="184470" y="92938"/>
                      <a:pt x="272312" y="148500"/>
                    </a:cubicBezTo>
                    <a:cubicBezTo>
                      <a:pt x="360154" y="204062"/>
                      <a:pt x="498795" y="319421"/>
                      <a:pt x="535837" y="345350"/>
                    </a:cubicBezTo>
                    <a:cubicBezTo>
                      <a:pt x="572879" y="371279"/>
                      <a:pt x="510966" y="321273"/>
                      <a:pt x="494562" y="304075"/>
                    </a:cubicBezTo>
                    <a:cubicBezTo>
                      <a:pt x="478158" y="286877"/>
                      <a:pt x="503293" y="287407"/>
                      <a:pt x="437412" y="242163"/>
                    </a:cubicBezTo>
                    <a:cubicBezTo>
                      <a:pt x="371531" y="196919"/>
                      <a:pt x="173358" y="70448"/>
                      <a:pt x="99275" y="32613"/>
                    </a:cubicBezTo>
                    <a:cubicBezTo>
                      <a:pt x="25192" y="-5222"/>
                      <a:pt x="-20052" y="-7339"/>
                      <a:pt x="8787" y="119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9" name="フリーフォーム: 図形 2538">
                <a:extLst>
                  <a:ext uri="{FF2B5EF4-FFF2-40B4-BE49-F238E27FC236}">
                    <a16:creationId xmlns:a16="http://schemas.microsoft.com/office/drawing/2014/main" id="{BF491E14-0225-4E2E-9B89-67D6427410F3}"/>
                  </a:ext>
                </a:extLst>
              </p:cNvPr>
              <p:cNvSpPr/>
              <p:nvPr/>
            </p:nvSpPr>
            <p:spPr>
              <a:xfrm>
                <a:off x="8477250" y="652463"/>
                <a:ext cx="592516" cy="413881"/>
              </a:xfrm>
              <a:custGeom>
                <a:avLst/>
                <a:gdLst>
                  <a:gd name="connsiteX0" fmla="*/ 0 w 592516"/>
                  <a:gd name="connsiteY0" fmla="*/ 0 h 413881"/>
                  <a:gd name="connsiteX1" fmla="*/ 323850 w 592516"/>
                  <a:gd name="connsiteY1" fmla="*/ 207962 h 413881"/>
                  <a:gd name="connsiteX2" fmla="*/ 584200 w 592516"/>
                  <a:gd name="connsiteY2" fmla="*/ 406400 h 413881"/>
                  <a:gd name="connsiteX3" fmla="*/ 515938 w 592516"/>
                  <a:gd name="connsiteY3" fmla="*/ 363537 h 413881"/>
                  <a:gd name="connsiteX4" fmla="*/ 393700 w 592516"/>
                  <a:gd name="connsiteY4" fmla="*/ 282575 h 413881"/>
                  <a:gd name="connsiteX5" fmla="*/ 322263 w 592516"/>
                  <a:gd name="connsiteY5" fmla="*/ 241300 h 413881"/>
                  <a:gd name="connsiteX6" fmla="*/ 0 w 592516"/>
                  <a:gd name="connsiteY6" fmla="*/ 0 h 41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516" h="413881">
                    <a:moveTo>
                      <a:pt x="0" y="0"/>
                    </a:moveTo>
                    <a:cubicBezTo>
                      <a:pt x="113241" y="70114"/>
                      <a:pt x="226483" y="140229"/>
                      <a:pt x="323850" y="207962"/>
                    </a:cubicBezTo>
                    <a:cubicBezTo>
                      <a:pt x="421217" y="275695"/>
                      <a:pt x="552186" y="380471"/>
                      <a:pt x="584200" y="406400"/>
                    </a:cubicBezTo>
                    <a:cubicBezTo>
                      <a:pt x="616214" y="432329"/>
                      <a:pt x="547688" y="384174"/>
                      <a:pt x="515938" y="363537"/>
                    </a:cubicBezTo>
                    <a:cubicBezTo>
                      <a:pt x="484188" y="342900"/>
                      <a:pt x="425979" y="302948"/>
                      <a:pt x="393700" y="282575"/>
                    </a:cubicBezTo>
                    <a:cubicBezTo>
                      <a:pt x="361421" y="262202"/>
                      <a:pt x="322263" y="241300"/>
                      <a:pt x="322263" y="2413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0" name="フリーフォーム: 図形 2539">
                <a:extLst>
                  <a:ext uri="{FF2B5EF4-FFF2-40B4-BE49-F238E27FC236}">
                    <a16:creationId xmlns:a16="http://schemas.microsoft.com/office/drawing/2014/main" id="{FB70C553-A1DC-4383-9E92-555E6D385CB5}"/>
                  </a:ext>
                </a:extLst>
              </p:cNvPr>
              <p:cNvSpPr/>
              <p:nvPr/>
            </p:nvSpPr>
            <p:spPr>
              <a:xfrm>
                <a:off x="8803586" y="923927"/>
                <a:ext cx="389356" cy="323883"/>
              </a:xfrm>
              <a:custGeom>
                <a:avLst/>
                <a:gdLst>
                  <a:gd name="connsiteX0" fmla="*/ 689 w 389356"/>
                  <a:gd name="connsiteY0" fmla="*/ 1586 h 323883"/>
                  <a:gd name="connsiteX1" fmla="*/ 370577 w 389356"/>
                  <a:gd name="connsiteY1" fmla="*/ 312736 h 323883"/>
                  <a:gd name="connsiteX2" fmla="*/ 329302 w 389356"/>
                  <a:gd name="connsiteY2" fmla="*/ 249236 h 323883"/>
                  <a:gd name="connsiteX3" fmla="*/ 280089 w 389356"/>
                  <a:gd name="connsiteY3" fmla="*/ 195261 h 323883"/>
                  <a:gd name="connsiteX4" fmla="*/ 689 w 389356"/>
                  <a:gd name="connsiteY4" fmla="*/ 1586 h 32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56" h="323883">
                    <a:moveTo>
                      <a:pt x="689" y="1586"/>
                    </a:moveTo>
                    <a:cubicBezTo>
                      <a:pt x="15770" y="21165"/>
                      <a:pt x="315808" y="271461"/>
                      <a:pt x="370577" y="312736"/>
                    </a:cubicBezTo>
                    <a:cubicBezTo>
                      <a:pt x="425346" y="354011"/>
                      <a:pt x="344383" y="268815"/>
                      <a:pt x="329302" y="249236"/>
                    </a:cubicBezTo>
                    <a:cubicBezTo>
                      <a:pt x="314221" y="229657"/>
                      <a:pt x="338033" y="241298"/>
                      <a:pt x="280089" y="195261"/>
                    </a:cubicBezTo>
                    <a:cubicBezTo>
                      <a:pt x="222145" y="149224"/>
                      <a:pt x="-14392" y="-17993"/>
                      <a:pt x="689" y="15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1" name="フリーフォーム: 図形 2540">
                <a:extLst>
                  <a:ext uri="{FF2B5EF4-FFF2-40B4-BE49-F238E27FC236}">
                    <a16:creationId xmlns:a16="http://schemas.microsoft.com/office/drawing/2014/main" id="{7DC383E2-86F9-44D3-B58A-06D69E3E970F}"/>
                  </a:ext>
                </a:extLst>
              </p:cNvPr>
              <p:cNvSpPr/>
              <p:nvPr/>
            </p:nvSpPr>
            <p:spPr>
              <a:xfrm>
                <a:off x="9093200" y="1095162"/>
                <a:ext cx="418815" cy="420198"/>
              </a:xfrm>
              <a:custGeom>
                <a:avLst/>
                <a:gdLst>
                  <a:gd name="connsiteX0" fmla="*/ 0 w 418815"/>
                  <a:gd name="connsiteY0" fmla="*/ 213 h 420198"/>
                  <a:gd name="connsiteX1" fmla="*/ 217488 w 418815"/>
                  <a:gd name="connsiteY1" fmla="*/ 209763 h 420198"/>
                  <a:gd name="connsiteX2" fmla="*/ 412750 w 418815"/>
                  <a:gd name="connsiteY2" fmla="*/ 416138 h 420198"/>
                  <a:gd name="connsiteX3" fmla="*/ 355600 w 418815"/>
                  <a:gd name="connsiteY3" fmla="*/ 333588 h 420198"/>
                  <a:gd name="connsiteX4" fmla="*/ 217488 w 418815"/>
                  <a:gd name="connsiteY4" fmla="*/ 173251 h 420198"/>
                  <a:gd name="connsiteX5" fmla="*/ 0 w 418815"/>
                  <a:gd name="connsiteY5" fmla="*/ 213 h 42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8815" h="420198">
                    <a:moveTo>
                      <a:pt x="0" y="213"/>
                    </a:moveTo>
                    <a:cubicBezTo>
                      <a:pt x="0" y="6298"/>
                      <a:pt x="148696" y="140442"/>
                      <a:pt x="217488" y="209763"/>
                    </a:cubicBezTo>
                    <a:cubicBezTo>
                      <a:pt x="286280" y="279084"/>
                      <a:pt x="389731" y="395501"/>
                      <a:pt x="412750" y="416138"/>
                    </a:cubicBezTo>
                    <a:cubicBezTo>
                      <a:pt x="435769" y="436775"/>
                      <a:pt x="388144" y="374069"/>
                      <a:pt x="355600" y="333588"/>
                    </a:cubicBezTo>
                    <a:cubicBezTo>
                      <a:pt x="323056" y="293107"/>
                      <a:pt x="275961" y="226697"/>
                      <a:pt x="217488" y="173251"/>
                    </a:cubicBezTo>
                    <a:cubicBezTo>
                      <a:pt x="159015" y="119805"/>
                      <a:pt x="0" y="-5872"/>
                      <a:pt x="0" y="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2" name="フリーフォーム: 図形 2541">
                <a:extLst>
                  <a:ext uri="{FF2B5EF4-FFF2-40B4-BE49-F238E27FC236}">
                    <a16:creationId xmlns:a16="http://schemas.microsoft.com/office/drawing/2014/main" id="{4371DCD9-BCCA-4361-81AB-260D15629642}"/>
                  </a:ext>
                </a:extLst>
              </p:cNvPr>
              <p:cNvSpPr/>
              <p:nvPr/>
            </p:nvSpPr>
            <p:spPr>
              <a:xfrm>
                <a:off x="9205207" y="1257382"/>
                <a:ext cx="276376" cy="272204"/>
              </a:xfrm>
              <a:custGeom>
                <a:avLst/>
                <a:gdLst>
                  <a:gd name="connsiteX0" fmla="*/ 706 w 276376"/>
                  <a:gd name="connsiteY0" fmla="*/ 1506 h 272204"/>
                  <a:gd name="connsiteX1" fmla="*/ 262643 w 276376"/>
                  <a:gd name="connsiteY1" fmla="*/ 261856 h 272204"/>
                  <a:gd name="connsiteX2" fmla="*/ 234068 w 276376"/>
                  <a:gd name="connsiteY2" fmla="*/ 214231 h 272204"/>
                  <a:gd name="connsiteX3" fmla="*/ 186443 w 276376"/>
                  <a:gd name="connsiteY3" fmla="*/ 157081 h 272204"/>
                  <a:gd name="connsiteX4" fmla="*/ 706 w 276376"/>
                  <a:gd name="connsiteY4" fmla="*/ 1506 h 27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6" h="272204">
                    <a:moveTo>
                      <a:pt x="706" y="1506"/>
                    </a:moveTo>
                    <a:cubicBezTo>
                      <a:pt x="13406" y="18969"/>
                      <a:pt x="223749" y="226402"/>
                      <a:pt x="262643" y="261856"/>
                    </a:cubicBezTo>
                    <a:cubicBezTo>
                      <a:pt x="301537" y="297310"/>
                      <a:pt x="246768" y="231694"/>
                      <a:pt x="234068" y="214231"/>
                    </a:cubicBezTo>
                    <a:cubicBezTo>
                      <a:pt x="221368" y="196769"/>
                      <a:pt x="222691" y="190683"/>
                      <a:pt x="186443" y="157081"/>
                    </a:cubicBezTo>
                    <a:cubicBezTo>
                      <a:pt x="150195" y="123479"/>
                      <a:pt x="-11994" y="-15957"/>
                      <a:pt x="706" y="15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3" name="フリーフォーム: 図形 2542">
                <a:extLst>
                  <a:ext uri="{FF2B5EF4-FFF2-40B4-BE49-F238E27FC236}">
                    <a16:creationId xmlns:a16="http://schemas.microsoft.com/office/drawing/2014/main" id="{9E3621A9-C3FB-4A6D-A2FB-C87B755DE151}"/>
                  </a:ext>
                </a:extLst>
              </p:cNvPr>
              <p:cNvSpPr/>
              <p:nvPr/>
            </p:nvSpPr>
            <p:spPr>
              <a:xfrm>
                <a:off x="9515639" y="1517382"/>
                <a:ext cx="294781" cy="419390"/>
              </a:xfrm>
              <a:custGeom>
                <a:avLst/>
                <a:gdLst>
                  <a:gd name="connsiteX0" fmla="*/ 894 w 294781"/>
                  <a:gd name="connsiteY0" fmla="*/ 2385 h 419390"/>
                  <a:gd name="connsiteX1" fmla="*/ 280294 w 294781"/>
                  <a:gd name="connsiteY1" fmla="*/ 404551 h 419390"/>
                  <a:gd name="connsiteX2" fmla="*/ 248544 w 294781"/>
                  <a:gd name="connsiteY2" fmla="*/ 324118 h 419390"/>
                  <a:gd name="connsiteX3" fmla="*/ 193511 w 294781"/>
                  <a:gd name="connsiteY3" fmla="*/ 241568 h 419390"/>
                  <a:gd name="connsiteX4" fmla="*/ 894 w 294781"/>
                  <a:gd name="connsiteY4" fmla="*/ 2385 h 41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419390">
                    <a:moveTo>
                      <a:pt x="894" y="2385"/>
                    </a:moveTo>
                    <a:cubicBezTo>
                      <a:pt x="15358" y="29549"/>
                      <a:pt x="239019" y="350929"/>
                      <a:pt x="280294" y="404551"/>
                    </a:cubicBezTo>
                    <a:cubicBezTo>
                      <a:pt x="321569" y="458173"/>
                      <a:pt x="263008" y="351282"/>
                      <a:pt x="248544" y="324118"/>
                    </a:cubicBezTo>
                    <a:cubicBezTo>
                      <a:pt x="234080" y="296954"/>
                      <a:pt x="235491" y="295190"/>
                      <a:pt x="193511" y="241568"/>
                    </a:cubicBezTo>
                    <a:cubicBezTo>
                      <a:pt x="151531" y="187946"/>
                      <a:pt x="-13570" y="-24779"/>
                      <a:pt x="894" y="23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4" name="フリーフォーム: 図形 2543">
                <a:extLst>
                  <a:ext uri="{FF2B5EF4-FFF2-40B4-BE49-F238E27FC236}">
                    <a16:creationId xmlns:a16="http://schemas.microsoft.com/office/drawing/2014/main" id="{65FFDBDF-8AF9-430C-A4C7-676399182D61}"/>
                  </a:ext>
                </a:extLst>
              </p:cNvPr>
              <p:cNvSpPr/>
              <p:nvPr/>
            </p:nvSpPr>
            <p:spPr>
              <a:xfrm>
                <a:off x="9479043" y="1549823"/>
                <a:ext cx="326811" cy="451949"/>
              </a:xfrm>
              <a:custGeom>
                <a:avLst/>
                <a:gdLst>
                  <a:gd name="connsiteX0" fmla="*/ 1507 w 326811"/>
                  <a:gd name="connsiteY0" fmla="*/ 3810 h 451949"/>
                  <a:gd name="connsiteX1" fmla="*/ 312657 w 326811"/>
                  <a:gd name="connsiteY1" fmla="*/ 433494 h 451949"/>
                  <a:gd name="connsiteX2" fmla="*/ 266090 w 326811"/>
                  <a:gd name="connsiteY2" fmla="*/ 359410 h 451949"/>
                  <a:gd name="connsiteX3" fmla="*/ 196240 w 326811"/>
                  <a:gd name="connsiteY3" fmla="*/ 230294 h 451949"/>
                  <a:gd name="connsiteX4" fmla="*/ 1507 w 326811"/>
                  <a:gd name="connsiteY4" fmla="*/ 3810 h 45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811" h="451949">
                    <a:moveTo>
                      <a:pt x="1507" y="3810"/>
                    </a:moveTo>
                    <a:cubicBezTo>
                      <a:pt x="20910" y="37677"/>
                      <a:pt x="268560" y="374227"/>
                      <a:pt x="312657" y="433494"/>
                    </a:cubicBezTo>
                    <a:cubicBezTo>
                      <a:pt x="356754" y="492761"/>
                      <a:pt x="285493" y="393277"/>
                      <a:pt x="266090" y="359410"/>
                    </a:cubicBezTo>
                    <a:cubicBezTo>
                      <a:pt x="246687" y="325543"/>
                      <a:pt x="236809" y="289208"/>
                      <a:pt x="196240" y="230294"/>
                    </a:cubicBezTo>
                    <a:cubicBezTo>
                      <a:pt x="155671" y="171380"/>
                      <a:pt x="-17896" y="-30057"/>
                      <a:pt x="1507" y="38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5" name="フリーフォーム: 図形 2544">
                <a:extLst>
                  <a:ext uri="{FF2B5EF4-FFF2-40B4-BE49-F238E27FC236}">
                    <a16:creationId xmlns:a16="http://schemas.microsoft.com/office/drawing/2014/main" id="{6EADAF9F-DC1D-4ED3-886A-9CE16F06AA5C}"/>
                  </a:ext>
                </a:extLst>
              </p:cNvPr>
              <p:cNvSpPr/>
              <p:nvPr/>
            </p:nvSpPr>
            <p:spPr>
              <a:xfrm>
                <a:off x="9808192" y="1997951"/>
                <a:ext cx="178311" cy="416671"/>
              </a:xfrm>
              <a:custGeom>
                <a:avLst/>
                <a:gdLst>
                  <a:gd name="connsiteX0" fmla="*/ 441 w 178311"/>
                  <a:gd name="connsiteY0" fmla="*/ 2299 h 416671"/>
                  <a:gd name="connsiteX1" fmla="*/ 171891 w 178311"/>
                  <a:gd name="connsiteY1" fmla="*/ 406582 h 416671"/>
                  <a:gd name="connsiteX2" fmla="*/ 140141 w 178311"/>
                  <a:gd name="connsiteY2" fmla="*/ 290166 h 416671"/>
                  <a:gd name="connsiteX3" fmla="*/ 123208 w 178311"/>
                  <a:gd name="connsiteY3" fmla="*/ 243599 h 416671"/>
                  <a:gd name="connsiteX4" fmla="*/ 441 w 178311"/>
                  <a:gd name="connsiteY4" fmla="*/ 2299 h 41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11" h="416671">
                    <a:moveTo>
                      <a:pt x="441" y="2299"/>
                    </a:moveTo>
                    <a:cubicBezTo>
                      <a:pt x="8555" y="29463"/>
                      <a:pt x="148608" y="358604"/>
                      <a:pt x="171891" y="406582"/>
                    </a:cubicBezTo>
                    <a:cubicBezTo>
                      <a:pt x="195174" y="454560"/>
                      <a:pt x="148255" y="317330"/>
                      <a:pt x="140141" y="290166"/>
                    </a:cubicBezTo>
                    <a:cubicBezTo>
                      <a:pt x="132027" y="263002"/>
                      <a:pt x="147902" y="290518"/>
                      <a:pt x="123208" y="243599"/>
                    </a:cubicBezTo>
                    <a:cubicBezTo>
                      <a:pt x="98514" y="196680"/>
                      <a:pt x="-7673" y="-24865"/>
                      <a:pt x="441" y="22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6" name="フリーフォーム: 図形 2545">
                <a:extLst>
                  <a:ext uri="{FF2B5EF4-FFF2-40B4-BE49-F238E27FC236}">
                    <a16:creationId xmlns:a16="http://schemas.microsoft.com/office/drawing/2014/main" id="{FCDFD034-A1F2-4C98-955A-C16DE4145438}"/>
                  </a:ext>
                </a:extLst>
              </p:cNvPr>
              <p:cNvSpPr/>
              <p:nvPr/>
            </p:nvSpPr>
            <p:spPr>
              <a:xfrm>
                <a:off x="9844003" y="1994949"/>
                <a:ext cx="221187" cy="485777"/>
              </a:xfrm>
              <a:custGeom>
                <a:avLst/>
                <a:gdLst>
                  <a:gd name="connsiteX0" fmla="*/ 614 w 221187"/>
                  <a:gd name="connsiteY0" fmla="*/ 3184 h 485777"/>
                  <a:gd name="connsiteX1" fmla="*/ 212280 w 221187"/>
                  <a:gd name="connsiteY1" fmla="*/ 466734 h 485777"/>
                  <a:gd name="connsiteX2" fmla="*/ 178414 w 221187"/>
                  <a:gd name="connsiteY2" fmla="*/ 384184 h 485777"/>
                  <a:gd name="connsiteX3" fmla="*/ 148780 w 221187"/>
                  <a:gd name="connsiteY3" fmla="*/ 267768 h 485777"/>
                  <a:gd name="connsiteX4" fmla="*/ 614 w 221187"/>
                  <a:gd name="connsiteY4" fmla="*/ 3184 h 48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187" h="485777">
                    <a:moveTo>
                      <a:pt x="614" y="3184"/>
                    </a:moveTo>
                    <a:cubicBezTo>
                      <a:pt x="11197" y="36345"/>
                      <a:pt x="182647" y="403234"/>
                      <a:pt x="212280" y="466734"/>
                    </a:cubicBezTo>
                    <a:cubicBezTo>
                      <a:pt x="241913" y="530234"/>
                      <a:pt x="188997" y="417345"/>
                      <a:pt x="178414" y="384184"/>
                    </a:cubicBezTo>
                    <a:cubicBezTo>
                      <a:pt x="167831" y="351023"/>
                      <a:pt x="178413" y="330210"/>
                      <a:pt x="148780" y="267768"/>
                    </a:cubicBezTo>
                    <a:cubicBezTo>
                      <a:pt x="119147" y="205326"/>
                      <a:pt x="-9969" y="-29977"/>
                      <a:pt x="614" y="31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7" name="フリーフォーム: 図形 2546">
                <a:extLst>
                  <a:ext uri="{FF2B5EF4-FFF2-40B4-BE49-F238E27FC236}">
                    <a16:creationId xmlns:a16="http://schemas.microsoft.com/office/drawing/2014/main" id="{7F1758F6-0014-4A48-BDEF-DA03FC864E42}"/>
                  </a:ext>
                </a:extLst>
              </p:cNvPr>
              <p:cNvSpPr/>
              <p:nvPr/>
            </p:nvSpPr>
            <p:spPr>
              <a:xfrm>
                <a:off x="9996971" y="2441612"/>
                <a:ext cx="142446" cy="497439"/>
              </a:xfrm>
              <a:custGeom>
                <a:avLst/>
                <a:gdLst>
                  <a:gd name="connsiteX0" fmla="*/ 46 w 142446"/>
                  <a:gd name="connsiteY0" fmla="*/ 3138 h 497439"/>
                  <a:gd name="connsiteX1" fmla="*/ 133396 w 142446"/>
                  <a:gd name="connsiteY1" fmla="*/ 479388 h 497439"/>
                  <a:gd name="connsiteX2" fmla="*/ 129162 w 142446"/>
                  <a:gd name="connsiteY2" fmla="*/ 386255 h 497439"/>
                  <a:gd name="connsiteX3" fmla="*/ 118579 w 142446"/>
                  <a:gd name="connsiteY3" fmla="*/ 278305 h 497439"/>
                  <a:gd name="connsiteX4" fmla="*/ 46 w 142446"/>
                  <a:gd name="connsiteY4" fmla="*/ 3138 h 4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46" h="497439">
                    <a:moveTo>
                      <a:pt x="46" y="3138"/>
                    </a:moveTo>
                    <a:cubicBezTo>
                      <a:pt x="2515" y="36652"/>
                      <a:pt x="111877" y="415535"/>
                      <a:pt x="133396" y="479388"/>
                    </a:cubicBezTo>
                    <a:cubicBezTo>
                      <a:pt x="154915" y="543241"/>
                      <a:pt x="131631" y="419769"/>
                      <a:pt x="129162" y="386255"/>
                    </a:cubicBezTo>
                    <a:cubicBezTo>
                      <a:pt x="126693" y="352741"/>
                      <a:pt x="142568" y="342511"/>
                      <a:pt x="118579" y="278305"/>
                    </a:cubicBezTo>
                    <a:cubicBezTo>
                      <a:pt x="94590" y="214099"/>
                      <a:pt x="-2423" y="-30376"/>
                      <a:pt x="46" y="31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8" name="フリーフォーム: 図形 2547">
                <a:extLst>
                  <a:ext uri="{FF2B5EF4-FFF2-40B4-BE49-F238E27FC236}">
                    <a16:creationId xmlns:a16="http://schemas.microsoft.com/office/drawing/2014/main" id="{4EE262F7-4478-4C8B-9DA8-99C7D551D1D6}"/>
                  </a:ext>
                </a:extLst>
              </p:cNvPr>
              <p:cNvSpPr/>
              <p:nvPr/>
            </p:nvSpPr>
            <p:spPr>
              <a:xfrm>
                <a:off x="10030873" y="2414894"/>
                <a:ext cx="169773" cy="610848"/>
              </a:xfrm>
              <a:custGeom>
                <a:avLst/>
                <a:gdLst>
                  <a:gd name="connsiteX0" fmla="*/ 10 w 169773"/>
                  <a:gd name="connsiteY0" fmla="*/ 223 h 610848"/>
                  <a:gd name="connsiteX1" fmla="*/ 107960 w 169773"/>
                  <a:gd name="connsiteY1" fmla="*/ 311373 h 610848"/>
                  <a:gd name="connsiteX2" fmla="*/ 167227 w 169773"/>
                  <a:gd name="connsiteY2" fmla="*/ 605589 h 610848"/>
                  <a:gd name="connsiteX3" fmla="*/ 154527 w 169773"/>
                  <a:gd name="connsiteY3" fmla="*/ 482823 h 610848"/>
                  <a:gd name="connsiteX4" fmla="*/ 114310 w 169773"/>
                  <a:gd name="connsiteY4" fmla="*/ 264806 h 610848"/>
                  <a:gd name="connsiteX5" fmla="*/ 10 w 169773"/>
                  <a:gd name="connsiteY5" fmla="*/ 223 h 61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773" h="610848">
                    <a:moveTo>
                      <a:pt x="10" y="223"/>
                    </a:moveTo>
                    <a:cubicBezTo>
                      <a:pt x="-1048" y="7984"/>
                      <a:pt x="80091" y="210479"/>
                      <a:pt x="107960" y="311373"/>
                    </a:cubicBezTo>
                    <a:cubicBezTo>
                      <a:pt x="135830" y="412267"/>
                      <a:pt x="159466" y="577014"/>
                      <a:pt x="167227" y="605589"/>
                    </a:cubicBezTo>
                    <a:cubicBezTo>
                      <a:pt x="174988" y="634164"/>
                      <a:pt x="163346" y="539620"/>
                      <a:pt x="154527" y="482823"/>
                    </a:cubicBezTo>
                    <a:cubicBezTo>
                      <a:pt x="145708" y="426026"/>
                      <a:pt x="141121" y="341006"/>
                      <a:pt x="114310" y="264806"/>
                    </a:cubicBezTo>
                    <a:cubicBezTo>
                      <a:pt x="87499" y="188606"/>
                      <a:pt x="1068" y="-7538"/>
                      <a:pt x="10" y="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49" name="フリーフォーム: 図形 2548">
                <a:extLst>
                  <a:ext uri="{FF2B5EF4-FFF2-40B4-BE49-F238E27FC236}">
                    <a16:creationId xmlns:a16="http://schemas.microsoft.com/office/drawing/2014/main" id="{F3DE8696-0389-4D1E-AA0E-95903EF23238}"/>
                  </a:ext>
                </a:extLst>
              </p:cNvPr>
              <p:cNvSpPr/>
              <p:nvPr/>
            </p:nvSpPr>
            <p:spPr>
              <a:xfrm>
                <a:off x="10155615" y="2997019"/>
                <a:ext cx="41605" cy="343142"/>
              </a:xfrm>
              <a:custGeom>
                <a:avLst/>
                <a:gdLst>
                  <a:gd name="connsiteX0" fmla="*/ 152 w 41605"/>
                  <a:gd name="connsiteY0" fmla="*/ 8648 h 343142"/>
                  <a:gd name="connsiteX1" fmla="*/ 38252 w 41605"/>
                  <a:gd name="connsiteY1" fmla="*/ 338848 h 343142"/>
                  <a:gd name="connsiteX2" fmla="*/ 38252 w 41605"/>
                  <a:gd name="connsiteY2" fmla="*/ 190681 h 343142"/>
                  <a:gd name="connsiteX3" fmla="*/ 25552 w 41605"/>
                  <a:gd name="connsiteY3" fmla="*/ 101781 h 343142"/>
                  <a:gd name="connsiteX4" fmla="*/ 152 w 41605"/>
                  <a:gd name="connsiteY4" fmla="*/ 8648 h 343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05" h="343142">
                    <a:moveTo>
                      <a:pt x="152" y="8648"/>
                    </a:moveTo>
                    <a:cubicBezTo>
                      <a:pt x="2269" y="48159"/>
                      <a:pt x="31902" y="308509"/>
                      <a:pt x="38252" y="338848"/>
                    </a:cubicBezTo>
                    <a:cubicBezTo>
                      <a:pt x="44602" y="369187"/>
                      <a:pt x="40369" y="230192"/>
                      <a:pt x="38252" y="190681"/>
                    </a:cubicBezTo>
                    <a:cubicBezTo>
                      <a:pt x="36135" y="151170"/>
                      <a:pt x="32608" y="127181"/>
                      <a:pt x="25552" y="101781"/>
                    </a:cubicBezTo>
                    <a:cubicBezTo>
                      <a:pt x="18496" y="76381"/>
                      <a:pt x="-1965" y="-30863"/>
                      <a:pt x="152" y="86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0" name="フリーフォーム: 図形 2549">
                <a:extLst>
                  <a:ext uri="{FF2B5EF4-FFF2-40B4-BE49-F238E27FC236}">
                    <a16:creationId xmlns:a16="http://schemas.microsoft.com/office/drawing/2014/main" id="{DA8046C3-658B-43D2-9B2B-B1CBD20AED36}"/>
                  </a:ext>
                </a:extLst>
              </p:cNvPr>
              <p:cNvSpPr/>
              <p:nvPr/>
            </p:nvSpPr>
            <p:spPr>
              <a:xfrm>
                <a:off x="10121898" y="2937352"/>
                <a:ext cx="53704" cy="593580"/>
              </a:xfrm>
              <a:custGeom>
                <a:avLst/>
                <a:gdLst>
                  <a:gd name="connsiteX0" fmla="*/ 2 w 53704"/>
                  <a:gd name="connsiteY0" fmla="*/ 4815 h 593580"/>
                  <a:gd name="connsiteX1" fmla="*/ 48685 w 53704"/>
                  <a:gd name="connsiteY1" fmla="*/ 565731 h 593580"/>
                  <a:gd name="connsiteX2" fmla="*/ 50802 w 53704"/>
                  <a:gd name="connsiteY2" fmla="*/ 487415 h 593580"/>
                  <a:gd name="connsiteX3" fmla="*/ 50802 w 53704"/>
                  <a:gd name="connsiteY3" fmla="*/ 303265 h 593580"/>
                  <a:gd name="connsiteX4" fmla="*/ 2 w 53704"/>
                  <a:gd name="connsiteY4" fmla="*/ 4815 h 59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04" h="593580">
                    <a:moveTo>
                      <a:pt x="2" y="4815"/>
                    </a:moveTo>
                    <a:cubicBezTo>
                      <a:pt x="-351" y="48559"/>
                      <a:pt x="40218" y="485298"/>
                      <a:pt x="48685" y="565731"/>
                    </a:cubicBezTo>
                    <a:cubicBezTo>
                      <a:pt x="57152" y="646164"/>
                      <a:pt x="50449" y="531159"/>
                      <a:pt x="50802" y="487415"/>
                    </a:cubicBezTo>
                    <a:cubicBezTo>
                      <a:pt x="51155" y="443671"/>
                      <a:pt x="57152" y="378760"/>
                      <a:pt x="50802" y="303265"/>
                    </a:cubicBezTo>
                    <a:cubicBezTo>
                      <a:pt x="44452" y="227771"/>
                      <a:pt x="355" y="-38929"/>
                      <a:pt x="2" y="48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1" name="フリーフォーム: 図形 2550">
                <a:extLst>
                  <a:ext uri="{FF2B5EF4-FFF2-40B4-BE49-F238E27FC236}">
                    <a16:creationId xmlns:a16="http://schemas.microsoft.com/office/drawing/2014/main" id="{D090295C-B451-4D0C-8C29-CA082AAAEE83}"/>
                  </a:ext>
                </a:extLst>
              </p:cNvPr>
              <p:cNvSpPr/>
              <p:nvPr/>
            </p:nvSpPr>
            <p:spPr>
              <a:xfrm>
                <a:off x="10180751" y="3124009"/>
                <a:ext cx="59122" cy="617546"/>
              </a:xfrm>
              <a:custGeom>
                <a:avLst/>
                <a:gdLst>
                  <a:gd name="connsiteX0" fmla="*/ 42749 w 59122"/>
                  <a:gd name="connsiteY0" fmla="*/ 191 h 617546"/>
                  <a:gd name="connsiteX1" fmla="*/ 57566 w 59122"/>
                  <a:gd name="connsiteY1" fmla="*/ 389658 h 617546"/>
                  <a:gd name="connsiteX2" fmla="*/ 416 w 59122"/>
                  <a:gd name="connsiteY2" fmla="*/ 616141 h 617546"/>
                  <a:gd name="connsiteX3" fmla="*/ 32166 w 59122"/>
                  <a:gd name="connsiteY3" fmla="*/ 478558 h 617546"/>
                  <a:gd name="connsiteX4" fmla="*/ 40632 w 59122"/>
                  <a:gd name="connsiteY4" fmla="*/ 338858 h 617546"/>
                  <a:gd name="connsiteX5" fmla="*/ 42749 w 59122"/>
                  <a:gd name="connsiteY5" fmla="*/ 191 h 617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22" h="617546">
                    <a:moveTo>
                      <a:pt x="42749" y="191"/>
                    </a:moveTo>
                    <a:cubicBezTo>
                      <a:pt x="45571" y="8658"/>
                      <a:pt x="64621" y="287000"/>
                      <a:pt x="57566" y="389658"/>
                    </a:cubicBezTo>
                    <a:cubicBezTo>
                      <a:pt x="50511" y="492316"/>
                      <a:pt x="4649" y="601324"/>
                      <a:pt x="416" y="616141"/>
                    </a:cubicBezTo>
                    <a:cubicBezTo>
                      <a:pt x="-3817" y="630958"/>
                      <a:pt x="25463" y="524772"/>
                      <a:pt x="32166" y="478558"/>
                    </a:cubicBezTo>
                    <a:cubicBezTo>
                      <a:pt x="38869" y="432344"/>
                      <a:pt x="39927" y="411177"/>
                      <a:pt x="40632" y="338858"/>
                    </a:cubicBezTo>
                    <a:cubicBezTo>
                      <a:pt x="41337" y="266539"/>
                      <a:pt x="39927" y="-8276"/>
                      <a:pt x="42749" y="1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2" name="フリーフォーム: 図形 2551">
                <a:extLst>
                  <a:ext uri="{FF2B5EF4-FFF2-40B4-BE49-F238E27FC236}">
                    <a16:creationId xmlns:a16="http://schemas.microsoft.com/office/drawing/2014/main" id="{8B21DF58-985A-4A29-925C-0AE10E8E5065}"/>
                  </a:ext>
                </a:extLst>
              </p:cNvPr>
              <p:cNvSpPr/>
              <p:nvPr/>
            </p:nvSpPr>
            <p:spPr>
              <a:xfrm>
                <a:off x="10115531" y="3634873"/>
                <a:ext cx="61167" cy="347377"/>
              </a:xfrm>
              <a:custGeom>
                <a:avLst/>
                <a:gdLst>
                  <a:gd name="connsiteX0" fmla="*/ 57169 w 61167"/>
                  <a:gd name="connsiteY0" fmla="*/ 1560 h 347377"/>
                  <a:gd name="connsiteX1" fmla="*/ 19 w 61167"/>
                  <a:gd name="connsiteY1" fmla="*/ 340227 h 347377"/>
                  <a:gd name="connsiteX2" fmla="*/ 50819 w 61167"/>
                  <a:gd name="connsiteY2" fmla="*/ 217460 h 347377"/>
                  <a:gd name="connsiteX3" fmla="*/ 57169 w 61167"/>
                  <a:gd name="connsiteY3" fmla="*/ 1560 h 34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67" h="347377">
                    <a:moveTo>
                      <a:pt x="57169" y="1560"/>
                    </a:moveTo>
                    <a:cubicBezTo>
                      <a:pt x="48702" y="22021"/>
                      <a:pt x="1077" y="304244"/>
                      <a:pt x="19" y="340227"/>
                    </a:cubicBezTo>
                    <a:cubicBezTo>
                      <a:pt x="-1039" y="376210"/>
                      <a:pt x="42352" y="267202"/>
                      <a:pt x="50819" y="217460"/>
                    </a:cubicBezTo>
                    <a:cubicBezTo>
                      <a:pt x="59286" y="167718"/>
                      <a:pt x="65636" y="-18901"/>
                      <a:pt x="57169" y="15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3" name="フリーフォーム: 図形 2552">
                <a:extLst>
                  <a:ext uri="{FF2B5EF4-FFF2-40B4-BE49-F238E27FC236}">
                    <a16:creationId xmlns:a16="http://schemas.microsoft.com/office/drawing/2014/main" id="{632C8AAE-FF8E-4E10-A122-CB1E42A2FAC8}"/>
                  </a:ext>
                </a:extLst>
              </p:cNvPr>
              <p:cNvSpPr/>
              <p:nvPr/>
            </p:nvSpPr>
            <p:spPr>
              <a:xfrm>
                <a:off x="10074701" y="3742953"/>
                <a:ext cx="129009" cy="483916"/>
              </a:xfrm>
              <a:custGeom>
                <a:avLst/>
                <a:gdLst>
                  <a:gd name="connsiteX0" fmla="*/ 125516 w 129009"/>
                  <a:gd name="connsiteY0" fmla="*/ 5664 h 483916"/>
                  <a:gd name="connsiteX1" fmla="*/ 4866 w 129009"/>
                  <a:gd name="connsiteY1" fmla="*/ 467097 h 483916"/>
                  <a:gd name="connsiteX2" fmla="*/ 30266 w 129009"/>
                  <a:gd name="connsiteY2" fmla="*/ 367614 h 483916"/>
                  <a:gd name="connsiteX3" fmla="*/ 91649 w 129009"/>
                  <a:gd name="connsiteY3" fmla="*/ 217330 h 483916"/>
                  <a:gd name="connsiteX4" fmla="*/ 125516 w 129009"/>
                  <a:gd name="connsiteY4" fmla="*/ 5664 h 48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009" h="483916">
                    <a:moveTo>
                      <a:pt x="125516" y="5664"/>
                    </a:moveTo>
                    <a:cubicBezTo>
                      <a:pt x="111052" y="47292"/>
                      <a:pt x="20741" y="406772"/>
                      <a:pt x="4866" y="467097"/>
                    </a:cubicBezTo>
                    <a:cubicBezTo>
                      <a:pt x="-11009" y="527422"/>
                      <a:pt x="15802" y="409242"/>
                      <a:pt x="30266" y="367614"/>
                    </a:cubicBezTo>
                    <a:cubicBezTo>
                      <a:pt x="44730" y="325986"/>
                      <a:pt x="77538" y="270952"/>
                      <a:pt x="91649" y="217330"/>
                    </a:cubicBezTo>
                    <a:cubicBezTo>
                      <a:pt x="105760" y="163708"/>
                      <a:pt x="139980" y="-35964"/>
                      <a:pt x="125516" y="56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4" name="フリーフォーム: 図形 2553">
                <a:extLst>
                  <a:ext uri="{FF2B5EF4-FFF2-40B4-BE49-F238E27FC236}">
                    <a16:creationId xmlns:a16="http://schemas.microsoft.com/office/drawing/2014/main" id="{E5F89908-0C1F-458A-9E92-7CF4907AB4DB}"/>
                  </a:ext>
                </a:extLst>
              </p:cNvPr>
              <p:cNvSpPr/>
              <p:nvPr/>
            </p:nvSpPr>
            <p:spPr>
              <a:xfrm>
                <a:off x="9968967" y="3997293"/>
                <a:ext cx="153811" cy="391412"/>
              </a:xfrm>
              <a:custGeom>
                <a:avLst/>
                <a:gdLst>
                  <a:gd name="connsiteX0" fmla="*/ 149758 w 153811"/>
                  <a:gd name="connsiteY0" fmla="*/ 4795 h 391412"/>
                  <a:gd name="connsiteX1" fmla="*/ 5296 w 153811"/>
                  <a:gd name="connsiteY1" fmla="*/ 377857 h 391412"/>
                  <a:gd name="connsiteX2" fmla="*/ 38633 w 153811"/>
                  <a:gd name="connsiteY2" fmla="*/ 296895 h 391412"/>
                  <a:gd name="connsiteX3" fmla="*/ 108483 w 153811"/>
                  <a:gd name="connsiteY3" fmla="*/ 173070 h 391412"/>
                  <a:gd name="connsiteX4" fmla="*/ 149758 w 153811"/>
                  <a:gd name="connsiteY4" fmla="*/ 4795 h 39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811" h="391412">
                    <a:moveTo>
                      <a:pt x="149758" y="4795"/>
                    </a:moveTo>
                    <a:cubicBezTo>
                      <a:pt x="132560" y="38926"/>
                      <a:pt x="23817" y="329174"/>
                      <a:pt x="5296" y="377857"/>
                    </a:cubicBezTo>
                    <a:cubicBezTo>
                      <a:pt x="-13225" y="426540"/>
                      <a:pt x="21435" y="331026"/>
                      <a:pt x="38633" y="296895"/>
                    </a:cubicBezTo>
                    <a:cubicBezTo>
                      <a:pt x="55831" y="262764"/>
                      <a:pt x="92079" y="217785"/>
                      <a:pt x="108483" y="173070"/>
                    </a:cubicBezTo>
                    <a:cubicBezTo>
                      <a:pt x="124887" y="128355"/>
                      <a:pt x="166956" y="-29336"/>
                      <a:pt x="149758" y="47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5" name="フリーフォーム: 図形 2554">
                <a:extLst>
                  <a:ext uri="{FF2B5EF4-FFF2-40B4-BE49-F238E27FC236}">
                    <a16:creationId xmlns:a16="http://schemas.microsoft.com/office/drawing/2014/main" id="{B8BAA65A-D790-474D-AB69-8109CD76C8A1}"/>
                  </a:ext>
                </a:extLst>
              </p:cNvPr>
              <p:cNvSpPr/>
              <p:nvPr/>
            </p:nvSpPr>
            <p:spPr>
              <a:xfrm>
                <a:off x="9949806" y="3972724"/>
                <a:ext cx="151369" cy="440954"/>
              </a:xfrm>
              <a:custGeom>
                <a:avLst/>
                <a:gdLst>
                  <a:gd name="connsiteX0" fmla="*/ 148282 w 151369"/>
                  <a:gd name="connsiteY0" fmla="*/ 3964 h 440954"/>
                  <a:gd name="connsiteX1" fmla="*/ 3819 w 151369"/>
                  <a:gd name="connsiteY1" fmla="*/ 427826 h 440954"/>
                  <a:gd name="connsiteX2" fmla="*/ 46682 w 151369"/>
                  <a:gd name="connsiteY2" fmla="*/ 323051 h 440954"/>
                  <a:gd name="connsiteX3" fmla="*/ 99069 w 151369"/>
                  <a:gd name="connsiteY3" fmla="*/ 219864 h 440954"/>
                  <a:gd name="connsiteX4" fmla="*/ 148282 w 151369"/>
                  <a:gd name="connsiteY4" fmla="*/ 3964 h 4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69" h="440954">
                    <a:moveTo>
                      <a:pt x="148282" y="3964"/>
                    </a:moveTo>
                    <a:cubicBezTo>
                      <a:pt x="132407" y="38624"/>
                      <a:pt x="20752" y="374645"/>
                      <a:pt x="3819" y="427826"/>
                    </a:cubicBezTo>
                    <a:cubicBezTo>
                      <a:pt x="-13114" y="481007"/>
                      <a:pt x="30807" y="357711"/>
                      <a:pt x="46682" y="323051"/>
                    </a:cubicBezTo>
                    <a:cubicBezTo>
                      <a:pt x="62557" y="288391"/>
                      <a:pt x="83723" y="267754"/>
                      <a:pt x="99069" y="219864"/>
                    </a:cubicBezTo>
                    <a:cubicBezTo>
                      <a:pt x="114415" y="171975"/>
                      <a:pt x="164157" y="-30696"/>
                      <a:pt x="148282" y="39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6" name="フリーフォーム: 図形 2555">
                <a:extLst>
                  <a:ext uri="{FF2B5EF4-FFF2-40B4-BE49-F238E27FC236}">
                    <a16:creationId xmlns:a16="http://schemas.microsoft.com/office/drawing/2014/main" id="{6D5F5319-35A7-4F91-BE9F-E47770F0A01B}"/>
                  </a:ext>
                </a:extLst>
              </p:cNvPr>
              <p:cNvSpPr/>
              <p:nvPr/>
            </p:nvSpPr>
            <p:spPr>
              <a:xfrm>
                <a:off x="9858135" y="4192660"/>
                <a:ext cx="242344" cy="514721"/>
              </a:xfrm>
              <a:custGeom>
                <a:avLst/>
                <a:gdLst>
                  <a:gd name="connsiteX0" fmla="*/ 233603 w 242344"/>
                  <a:gd name="connsiteY0" fmla="*/ 11040 h 514721"/>
                  <a:gd name="connsiteX1" fmla="*/ 8178 w 242344"/>
                  <a:gd name="connsiteY1" fmla="*/ 490465 h 514721"/>
                  <a:gd name="connsiteX2" fmla="*/ 62153 w 242344"/>
                  <a:gd name="connsiteY2" fmla="*/ 415853 h 514721"/>
                  <a:gd name="connsiteX3" fmla="*/ 184390 w 242344"/>
                  <a:gd name="connsiteY3" fmla="*/ 172965 h 514721"/>
                  <a:gd name="connsiteX4" fmla="*/ 233603 w 242344"/>
                  <a:gd name="connsiteY4" fmla="*/ 11040 h 51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44" h="514721">
                    <a:moveTo>
                      <a:pt x="233603" y="11040"/>
                    </a:moveTo>
                    <a:cubicBezTo>
                      <a:pt x="204234" y="63957"/>
                      <a:pt x="36753" y="422996"/>
                      <a:pt x="8178" y="490465"/>
                    </a:cubicBezTo>
                    <a:cubicBezTo>
                      <a:pt x="-20397" y="557934"/>
                      <a:pt x="32784" y="468770"/>
                      <a:pt x="62153" y="415853"/>
                    </a:cubicBezTo>
                    <a:cubicBezTo>
                      <a:pt x="91522" y="362936"/>
                      <a:pt x="157667" y="236730"/>
                      <a:pt x="184390" y="172965"/>
                    </a:cubicBezTo>
                    <a:cubicBezTo>
                      <a:pt x="211113" y="109200"/>
                      <a:pt x="262972" y="-41877"/>
                      <a:pt x="233603" y="110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7" name="フリーフォーム: 図形 2556">
                <a:extLst>
                  <a:ext uri="{FF2B5EF4-FFF2-40B4-BE49-F238E27FC236}">
                    <a16:creationId xmlns:a16="http://schemas.microsoft.com/office/drawing/2014/main" id="{956EB627-DF3D-468F-8231-824FCB3F451C}"/>
                  </a:ext>
                </a:extLst>
              </p:cNvPr>
              <p:cNvSpPr/>
              <p:nvPr/>
            </p:nvSpPr>
            <p:spPr>
              <a:xfrm>
                <a:off x="9777300" y="4436465"/>
                <a:ext cx="184269" cy="308445"/>
              </a:xfrm>
              <a:custGeom>
                <a:avLst/>
                <a:gdLst>
                  <a:gd name="connsiteX0" fmla="*/ 184263 w 184269"/>
                  <a:gd name="connsiteY0" fmla="*/ 598 h 308445"/>
                  <a:gd name="connsiteX1" fmla="*/ 87425 w 184269"/>
                  <a:gd name="connsiteY1" fmla="*/ 168873 h 308445"/>
                  <a:gd name="connsiteX2" fmla="*/ 1700 w 184269"/>
                  <a:gd name="connsiteY2" fmla="*/ 306985 h 308445"/>
                  <a:gd name="connsiteX3" fmla="*/ 35038 w 184269"/>
                  <a:gd name="connsiteY3" fmla="*/ 233960 h 308445"/>
                  <a:gd name="connsiteX4" fmla="*/ 92188 w 184269"/>
                  <a:gd name="connsiteY4" fmla="*/ 116485 h 308445"/>
                  <a:gd name="connsiteX5" fmla="*/ 184263 w 184269"/>
                  <a:gd name="connsiteY5" fmla="*/ 598 h 30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269" h="308445">
                    <a:moveTo>
                      <a:pt x="184263" y="598"/>
                    </a:moveTo>
                    <a:cubicBezTo>
                      <a:pt x="183469" y="9329"/>
                      <a:pt x="117852" y="117809"/>
                      <a:pt x="87425" y="168873"/>
                    </a:cubicBezTo>
                    <a:cubicBezTo>
                      <a:pt x="56998" y="219938"/>
                      <a:pt x="10431" y="296137"/>
                      <a:pt x="1700" y="306985"/>
                    </a:cubicBezTo>
                    <a:cubicBezTo>
                      <a:pt x="-7031" y="317833"/>
                      <a:pt x="19957" y="265710"/>
                      <a:pt x="35038" y="233960"/>
                    </a:cubicBezTo>
                    <a:cubicBezTo>
                      <a:pt x="50119" y="202210"/>
                      <a:pt x="69434" y="151939"/>
                      <a:pt x="92188" y="116485"/>
                    </a:cubicBezTo>
                    <a:cubicBezTo>
                      <a:pt x="114942" y="81031"/>
                      <a:pt x="185057" y="-8133"/>
                      <a:pt x="184263" y="5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8" name="フリーフォーム: 図形 2557">
                <a:extLst>
                  <a:ext uri="{FF2B5EF4-FFF2-40B4-BE49-F238E27FC236}">
                    <a16:creationId xmlns:a16="http://schemas.microsoft.com/office/drawing/2014/main" id="{23F93416-5402-4EC5-88EC-74C558D78878}"/>
                  </a:ext>
                </a:extLst>
              </p:cNvPr>
              <p:cNvSpPr/>
              <p:nvPr/>
            </p:nvSpPr>
            <p:spPr>
              <a:xfrm>
                <a:off x="9480833" y="4734322"/>
                <a:ext cx="383594" cy="507701"/>
              </a:xfrm>
              <a:custGeom>
                <a:avLst/>
                <a:gdLst>
                  <a:gd name="connsiteX0" fmla="*/ 374367 w 383594"/>
                  <a:gd name="connsiteY0" fmla="*/ 7541 h 507701"/>
                  <a:gd name="connsiteX1" fmla="*/ 17180 w 383594"/>
                  <a:gd name="connsiteY1" fmla="*/ 486966 h 507701"/>
                  <a:gd name="connsiteX2" fmla="*/ 77505 w 383594"/>
                  <a:gd name="connsiteY2" fmla="*/ 399653 h 507701"/>
                  <a:gd name="connsiteX3" fmla="*/ 261655 w 383594"/>
                  <a:gd name="connsiteY3" fmla="*/ 205978 h 507701"/>
                  <a:gd name="connsiteX4" fmla="*/ 374367 w 383594"/>
                  <a:gd name="connsiteY4" fmla="*/ 7541 h 50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594" h="507701">
                    <a:moveTo>
                      <a:pt x="374367" y="7541"/>
                    </a:moveTo>
                    <a:cubicBezTo>
                      <a:pt x="333621" y="54372"/>
                      <a:pt x="66657" y="421614"/>
                      <a:pt x="17180" y="486966"/>
                    </a:cubicBezTo>
                    <a:cubicBezTo>
                      <a:pt x="-32297" y="552318"/>
                      <a:pt x="36759" y="446484"/>
                      <a:pt x="77505" y="399653"/>
                    </a:cubicBezTo>
                    <a:cubicBezTo>
                      <a:pt x="118251" y="352822"/>
                      <a:pt x="212707" y="267097"/>
                      <a:pt x="261655" y="205978"/>
                    </a:cubicBezTo>
                    <a:cubicBezTo>
                      <a:pt x="310603" y="144859"/>
                      <a:pt x="415113" y="-39290"/>
                      <a:pt x="374367" y="75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59" name="フリーフォーム: 図形 2558">
                <a:extLst>
                  <a:ext uri="{FF2B5EF4-FFF2-40B4-BE49-F238E27FC236}">
                    <a16:creationId xmlns:a16="http://schemas.microsoft.com/office/drawing/2014/main" id="{2B2D93C6-BED6-46B2-A990-8F6BB9E19010}"/>
                  </a:ext>
                </a:extLst>
              </p:cNvPr>
              <p:cNvSpPr/>
              <p:nvPr/>
            </p:nvSpPr>
            <p:spPr>
              <a:xfrm>
                <a:off x="9557804" y="4695779"/>
                <a:ext cx="282573" cy="409723"/>
              </a:xfrm>
              <a:custGeom>
                <a:avLst/>
                <a:gdLst>
                  <a:gd name="connsiteX0" fmla="*/ 278346 w 282573"/>
                  <a:gd name="connsiteY0" fmla="*/ 3221 h 409723"/>
                  <a:gd name="connsiteX1" fmla="*/ 10059 w 282573"/>
                  <a:gd name="connsiteY1" fmla="*/ 396921 h 409723"/>
                  <a:gd name="connsiteX2" fmla="*/ 67209 w 282573"/>
                  <a:gd name="connsiteY2" fmla="*/ 304846 h 409723"/>
                  <a:gd name="connsiteX3" fmla="*/ 165634 w 282573"/>
                  <a:gd name="connsiteY3" fmla="*/ 214359 h 409723"/>
                  <a:gd name="connsiteX4" fmla="*/ 278346 w 282573"/>
                  <a:gd name="connsiteY4" fmla="*/ 3221 h 40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573" h="409723">
                    <a:moveTo>
                      <a:pt x="278346" y="3221"/>
                    </a:moveTo>
                    <a:cubicBezTo>
                      <a:pt x="252417" y="33648"/>
                      <a:pt x="45249" y="346650"/>
                      <a:pt x="10059" y="396921"/>
                    </a:cubicBezTo>
                    <a:cubicBezTo>
                      <a:pt x="-25131" y="447192"/>
                      <a:pt x="41280" y="335273"/>
                      <a:pt x="67209" y="304846"/>
                    </a:cubicBezTo>
                    <a:cubicBezTo>
                      <a:pt x="93138" y="274419"/>
                      <a:pt x="127270" y="261984"/>
                      <a:pt x="165634" y="214359"/>
                    </a:cubicBezTo>
                    <a:cubicBezTo>
                      <a:pt x="203998" y="166734"/>
                      <a:pt x="304275" y="-27206"/>
                      <a:pt x="278346" y="32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0" name="フリーフォーム: 図形 2559">
                <a:extLst>
                  <a:ext uri="{FF2B5EF4-FFF2-40B4-BE49-F238E27FC236}">
                    <a16:creationId xmlns:a16="http://schemas.microsoft.com/office/drawing/2014/main" id="{124B7B36-B4A6-423F-8D18-00A20BD07A41}"/>
                  </a:ext>
                </a:extLst>
              </p:cNvPr>
              <p:cNvSpPr/>
              <p:nvPr/>
            </p:nvSpPr>
            <p:spPr>
              <a:xfrm>
                <a:off x="9339529" y="4859691"/>
                <a:ext cx="361927" cy="465921"/>
              </a:xfrm>
              <a:custGeom>
                <a:avLst/>
                <a:gdLst>
                  <a:gd name="connsiteX0" fmla="*/ 355334 w 361927"/>
                  <a:gd name="connsiteY0" fmla="*/ 4409 h 465921"/>
                  <a:gd name="connsiteX1" fmla="*/ 15609 w 361927"/>
                  <a:gd name="connsiteY1" fmla="*/ 442559 h 465921"/>
                  <a:gd name="connsiteX2" fmla="*/ 74346 w 361927"/>
                  <a:gd name="connsiteY2" fmla="*/ 386997 h 465921"/>
                  <a:gd name="connsiteX3" fmla="*/ 228334 w 361927"/>
                  <a:gd name="connsiteY3" fmla="*/ 225072 h 465921"/>
                  <a:gd name="connsiteX4" fmla="*/ 355334 w 361927"/>
                  <a:gd name="connsiteY4" fmla="*/ 4409 h 46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27" h="465921">
                    <a:moveTo>
                      <a:pt x="355334" y="4409"/>
                    </a:moveTo>
                    <a:cubicBezTo>
                      <a:pt x="319880" y="40657"/>
                      <a:pt x="62440" y="378794"/>
                      <a:pt x="15609" y="442559"/>
                    </a:cubicBezTo>
                    <a:cubicBezTo>
                      <a:pt x="-31222" y="506324"/>
                      <a:pt x="38892" y="423245"/>
                      <a:pt x="74346" y="386997"/>
                    </a:cubicBezTo>
                    <a:cubicBezTo>
                      <a:pt x="109800" y="350749"/>
                      <a:pt x="182826" y="284603"/>
                      <a:pt x="228334" y="225072"/>
                    </a:cubicBezTo>
                    <a:cubicBezTo>
                      <a:pt x="273842" y="165541"/>
                      <a:pt x="390788" y="-31839"/>
                      <a:pt x="355334" y="4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1" name="フリーフォーム: 図形 2560">
                <a:extLst>
                  <a:ext uri="{FF2B5EF4-FFF2-40B4-BE49-F238E27FC236}">
                    <a16:creationId xmlns:a16="http://schemas.microsoft.com/office/drawing/2014/main" id="{26FD9D74-D0A8-4C24-ABBD-85DA840629C3}"/>
                  </a:ext>
                </a:extLst>
              </p:cNvPr>
              <p:cNvSpPr/>
              <p:nvPr/>
            </p:nvSpPr>
            <p:spPr>
              <a:xfrm>
                <a:off x="9263107" y="5194674"/>
                <a:ext cx="264017" cy="272143"/>
              </a:xfrm>
              <a:custGeom>
                <a:avLst/>
                <a:gdLst>
                  <a:gd name="connsiteX0" fmla="*/ 263481 w 264017"/>
                  <a:gd name="connsiteY0" fmla="*/ 1214 h 272143"/>
                  <a:gd name="connsiteX1" fmla="*/ 9481 w 264017"/>
                  <a:gd name="connsiteY1" fmla="*/ 266326 h 272143"/>
                  <a:gd name="connsiteX2" fmla="*/ 74568 w 264017"/>
                  <a:gd name="connsiteY2" fmla="*/ 171076 h 272143"/>
                  <a:gd name="connsiteX3" fmla="*/ 263481 w 264017"/>
                  <a:gd name="connsiteY3" fmla="*/ 1214 h 27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017" h="272143">
                    <a:moveTo>
                      <a:pt x="263481" y="1214"/>
                    </a:moveTo>
                    <a:cubicBezTo>
                      <a:pt x="252633" y="17089"/>
                      <a:pt x="40966" y="238016"/>
                      <a:pt x="9481" y="266326"/>
                    </a:cubicBezTo>
                    <a:cubicBezTo>
                      <a:pt x="-22005" y="294636"/>
                      <a:pt x="31441" y="212615"/>
                      <a:pt x="74568" y="171076"/>
                    </a:cubicBezTo>
                    <a:cubicBezTo>
                      <a:pt x="117695" y="129537"/>
                      <a:pt x="274329" y="-14661"/>
                      <a:pt x="263481" y="12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2" name="フリーフォーム: 図形 2561">
                <a:extLst>
                  <a:ext uri="{FF2B5EF4-FFF2-40B4-BE49-F238E27FC236}">
                    <a16:creationId xmlns:a16="http://schemas.microsoft.com/office/drawing/2014/main" id="{AAF92828-2F67-4AD8-A1EB-619FC6DD02E6}"/>
                  </a:ext>
                </a:extLst>
              </p:cNvPr>
              <p:cNvSpPr/>
              <p:nvPr/>
            </p:nvSpPr>
            <p:spPr>
              <a:xfrm>
                <a:off x="8990619" y="5319454"/>
                <a:ext cx="381532" cy="318730"/>
              </a:xfrm>
              <a:custGeom>
                <a:avLst/>
                <a:gdLst>
                  <a:gd name="connsiteX0" fmla="*/ 375631 w 381532"/>
                  <a:gd name="connsiteY0" fmla="*/ 6609 h 318730"/>
                  <a:gd name="connsiteX1" fmla="*/ 13681 w 381532"/>
                  <a:gd name="connsiteY1" fmla="*/ 303471 h 318730"/>
                  <a:gd name="connsiteX2" fmla="*/ 91469 w 381532"/>
                  <a:gd name="connsiteY2" fmla="*/ 257434 h 318730"/>
                  <a:gd name="connsiteX3" fmla="*/ 237519 w 381532"/>
                  <a:gd name="connsiteY3" fmla="*/ 98684 h 318730"/>
                  <a:gd name="connsiteX4" fmla="*/ 237519 w 381532"/>
                  <a:gd name="connsiteY4" fmla="*/ 97096 h 318730"/>
                  <a:gd name="connsiteX5" fmla="*/ 375631 w 381532"/>
                  <a:gd name="connsiteY5" fmla="*/ 6609 h 31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32" h="318730">
                    <a:moveTo>
                      <a:pt x="375631" y="6609"/>
                    </a:moveTo>
                    <a:cubicBezTo>
                      <a:pt x="338325" y="41005"/>
                      <a:pt x="61041" y="261667"/>
                      <a:pt x="13681" y="303471"/>
                    </a:cubicBezTo>
                    <a:cubicBezTo>
                      <a:pt x="-33679" y="345275"/>
                      <a:pt x="54163" y="291565"/>
                      <a:pt x="91469" y="257434"/>
                    </a:cubicBezTo>
                    <a:cubicBezTo>
                      <a:pt x="128775" y="223303"/>
                      <a:pt x="237519" y="98684"/>
                      <a:pt x="237519" y="98684"/>
                    </a:cubicBezTo>
                    <a:cubicBezTo>
                      <a:pt x="261861" y="71961"/>
                      <a:pt x="212913" y="111648"/>
                      <a:pt x="237519" y="97096"/>
                    </a:cubicBezTo>
                    <a:cubicBezTo>
                      <a:pt x="262125" y="82544"/>
                      <a:pt x="412937" y="-27787"/>
                      <a:pt x="375631" y="66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3" name="フリーフォーム: 図形 2562">
                <a:extLst>
                  <a:ext uri="{FF2B5EF4-FFF2-40B4-BE49-F238E27FC236}">
                    <a16:creationId xmlns:a16="http://schemas.microsoft.com/office/drawing/2014/main" id="{30BB59F3-87A8-42FB-9B9C-AB4334260134}"/>
                  </a:ext>
                </a:extLst>
              </p:cNvPr>
              <p:cNvSpPr/>
              <p:nvPr/>
            </p:nvSpPr>
            <p:spPr>
              <a:xfrm>
                <a:off x="8991173" y="5473485"/>
                <a:ext cx="245652" cy="174104"/>
              </a:xfrm>
              <a:custGeom>
                <a:avLst/>
                <a:gdLst>
                  <a:gd name="connsiteX0" fmla="*/ 244902 w 245652"/>
                  <a:gd name="connsiteY0" fmla="*/ 215 h 174104"/>
                  <a:gd name="connsiteX1" fmla="*/ 6777 w 245652"/>
                  <a:gd name="connsiteY1" fmla="*/ 166903 h 174104"/>
                  <a:gd name="connsiteX2" fmla="*/ 79802 w 245652"/>
                  <a:gd name="connsiteY2" fmla="*/ 131978 h 174104"/>
                  <a:gd name="connsiteX3" fmla="*/ 244902 w 245652"/>
                  <a:gd name="connsiteY3" fmla="*/ 215 h 17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52" h="174104">
                    <a:moveTo>
                      <a:pt x="244902" y="215"/>
                    </a:moveTo>
                    <a:cubicBezTo>
                      <a:pt x="232731" y="6036"/>
                      <a:pt x="34294" y="144942"/>
                      <a:pt x="6777" y="166903"/>
                    </a:cubicBezTo>
                    <a:cubicBezTo>
                      <a:pt x="-20740" y="188864"/>
                      <a:pt x="41966" y="155791"/>
                      <a:pt x="79802" y="131978"/>
                    </a:cubicBezTo>
                    <a:cubicBezTo>
                      <a:pt x="117637" y="108166"/>
                      <a:pt x="257073" y="-5606"/>
                      <a:pt x="244902" y="2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4" name="フリーフォーム: 図形 2563">
                <a:extLst>
                  <a:ext uri="{FF2B5EF4-FFF2-40B4-BE49-F238E27FC236}">
                    <a16:creationId xmlns:a16="http://schemas.microsoft.com/office/drawing/2014/main" id="{53D46F41-27E9-4C69-8438-E330C76B8852}"/>
                  </a:ext>
                </a:extLst>
              </p:cNvPr>
              <p:cNvSpPr/>
              <p:nvPr/>
            </p:nvSpPr>
            <p:spPr>
              <a:xfrm>
                <a:off x="8606989" y="5616449"/>
                <a:ext cx="502394" cy="340059"/>
              </a:xfrm>
              <a:custGeom>
                <a:avLst/>
                <a:gdLst>
                  <a:gd name="connsiteX0" fmla="*/ 502086 w 502394"/>
                  <a:gd name="connsiteY0" fmla="*/ 126 h 340059"/>
                  <a:gd name="connsiteX1" fmla="*/ 248086 w 502394"/>
                  <a:gd name="connsiteY1" fmla="*/ 182689 h 340059"/>
                  <a:gd name="connsiteX2" fmla="*/ 436 w 502394"/>
                  <a:gd name="connsiteY2" fmla="*/ 339851 h 340059"/>
                  <a:gd name="connsiteX3" fmla="*/ 195699 w 502394"/>
                  <a:gd name="connsiteY3" fmla="*/ 211264 h 340059"/>
                  <a:gd name="connsiteX4" fmla="*/ 502086 w 502394"/>
                  <a:gd name="connsiteY4" fmla="*/ 126 h 34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394" h="340059">
                    <a:moveTo>
                      <a:pt x="502086" y="126"/>
                    </a:moveTo>
                    <a:cubicBezTo>
                      <a:pt x="510817" y="-4636"/>
                      <a:pt x="331694" y="126068"/>
                      <a:pt x="248086" y="182689"/>
                    </a:cubicBezTo>
                    <a:cubicBezTo>
                      <a:pt x="164478" y="239310"/>
                      <a:pt x="9167" y="335089"/>
                      <a:pt x="436" y="339851"/>
                    </a:cubicBezTo>
                    <a:cubicBezTo>
                      <a:pt x="-8295" y="344613"/>
                      <a:pt x="116059" y="266826"/>
                      <a:pt x="195699" y="211264"/>
                    </a:cubicBezTo>
                    <a:lnTo>
                      <a:pt x="502086" y="126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5" name="フリーフォーム: 図形 2564">
                <a:extLst>
                  <a:ext uri="{FF2B5EF4-FFF2-40B4-BE49-F238E27FC236}">
                    <a16:creationId xmlns:a16="http://schemas.microsoft.com/office/drawing/2014/main" id="{3336C5B6-4C95-4F88-8B7E-F23CE46B7E9C}"/>
                  </a:ext>
                </a:extLst>
              </p:cNvPr>
              <p:cNvSpPr/>
              <p:nvPr/>
            </p:nvSpPr>
            <p:spPr>
              <a:xfrm>
                <a:off x="8379651" y="5649792"/>
                <a:ext cx="619906" cy="402045"/>
              </a:xfrm>
              <a:custGeom>
                <a:avLst/>
                <a:gdLst>
                  <a:gd name="connsiteX0" fmla="*/ 619887 w 619906"/>
                  <a:gd name="connsiteY0" fmla="*/ 121 h 402045"/>
                  <a:gd name="connsiteX1" fmla="*/ 256349 w 619906"/>
                  <a:gd name="connsiteY1" fmla="*/ 247771 h 402045"/>
                  <a:gd name="connsiteX2" fmla="*/ 3937 w 619906"/>
                  <a:gd name="connsiteY2" fmla="*/ 398583 h 402045"/>
                  <a:gd name="connsiteX3" fmla="*/ 111887 w 619906"/>
                  <a:gd name="connsiteY3" fmla="*/ 347783 h 402045"/>
                  <a:gd name="connsiteX4" fmla="*/ 240474 w 619906"/>
                  <a:gd name="connsiteY4" fmla="*/ 281108 h 402045"/>
                  <a:gd name="connsiteX5" fmla="*/ 619887 w 619906"/>
                  <a:gd name="connsiteY5" fmla="*/ 121 h 40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906" h="402045">
                    <a:moveTo>
                      <a:pt x="619887" y="121"/>
                    </a:moveTo>
                    <a:cubicBezTo>
                      <a:pt x="622533" y="-5435"/>
                      <a:pt x="359007" y="181361"/>
                      <a:pt x="256349" y="247771"/>
                    </a:cubicBezTo>
                    <a:cubicBezTo>
                      <a:pt x="153691" y="314181"/>
                      <a:pt x="28014" y="381914"/>
                      <a:pt x="3937" y="398583"/>
                    </a:cubicBezTo>
                    <a:cubicBezTo>
                      <a:pt x="-20140" y="415252"/>
                      <a:pt x="72464" y="367362"/>
                      <a:pt x="111887" y="347783"/>
                    </a:cubicBezTo>
                    <a:cubicBezTo>
                      <a:pt x="151310" y="328204"/>
                      <a:pt x="152368" y="339845"/>
                      <a:pt x="240474" y="281108"/>
                    </a:cubicBezTo>
                    <a:cubicBezTo>
                      <a:pt x="328580" y="222371"/>
                      <a:pt x="617241" y="5677"/>
                      <a:pt x="619887" y="1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6" name="フリーフォーム: 図形 2565">
                <a:extLst>
                  <a:ext uri="{FF2B5EF4-FFF2-40B4-BE49-F238E27FC236}">
                    <a16:creationId xmlns:a16="http://schemas.microsoft.com/office/drawing/2014/main" id="{0B1B0884-7030-4B47-8096-293B3581D7C6}"/>
                  </a:ext>
                </a:extLst>
              </p:cNvPr>
              <p:cNvSpPr/>
              <p:nvPr/>
            </p:nvSpPr>
            <p:spPr>
              <a:xfrm>
                <a:off x="7816841" y="5976318"/>
                <a:ext cx="799496" cy="383233"/>
              </a:xfrm>
              <a:custGeom>
                <a:avLst/>
                <a:gdLst>
                  <a:gd name="connsiteX0" fmla="*/ 9 w 799496"/>
                  <a:gd name="connsiteY0" fmla="*/ 383207 h 383233"/>
                  <a:gd name="connsiteX1" fmla="*/ 455622 w 799496"/>
                  <a:gd name="connsiteY1" fmla="*/ 195882 h 383233"/>
                  <a:gd name="connsiteX2" fmla="*/ 795347 w 799496"/>
                  <a:gd name="connsiteY2" fmla="*/ 3795 h 383233"/>
                  <a:gd name="connsiteX3" fmla="*/ 631834 w 799496"/>
                  <a:gd name="connsiteY3" fmla="*/ 76820 h 383233"/>
                  <a:gd name="connsiteX4" fmla="*/ 442922 w 799496"/>
                  <a:gd name="connsiteY4" fmla="*/ 183182 h 383233"/>
                  <a:gd name="connsiteX5" fmla="*/ 9 w 799496"/>
                  <a:gd name="connsiteY5" fmla="*/ 383207 h 3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9496" h="383233">
                    <a:moveTo>
                      <a:pt x="9" y="383207"/>
                    </a:moveTo>
                    <a:cubicBezTo>
                      <a:pt x="2126" y="385324"/>
                      <a:pt x="323066" y="259117"/>
                      <a:pt x="455622" y="195882"/>
                    </a:cubicBezTo>
                    <a:cubicBezTo>
                      <a:pt x="588178" y="132647"/>
                      <a:pt x="765978" y="23639"/>
                      <a:pt x="795347" y="3795"/>
                    </a:cubicBezTo>
                    <a:cubicBezTo>
                      <a:pt x="824716" y="-16049"/>
                      <a:pt x="690572" y="46922"/>
                      <a:pt x="631834" y="76820"/>
                    </a:cubicBezTo>
                    <a:cubicBezTo>
                      <a:pt x="573096" y="106718"/>
                      <a:pt x="551930" y="131853"/>
                      <a:pt x="442922" y="183182"/>
                    </a:cubicBezTo>
                    <a:cubicBezTo>
                      <a:pt x="333914" y="234511"/>
                      <a:pt x="-2108" y="381090"/>
                      <a:pt x="9" y="3832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7" name="フリーフォーム: 図形 2566">
                <a:extLst>
                  <a:ext uri="{FF2B5EF4-FFF2-40B4-BE49-F238E27FC236}">
                    <a16:creationId xmlns:a16="http://schemas.microsoft.com/office/drawing/2014/main" id="{439A4CFB-7C6B-4EE8-8F1B-A249BAF4AD3E}"/>
                  </a:ext>
                </a:extLst>
              </p:cNvPr>
              <p:cNvSpPr/>
              <p:nvPr/>
            </p:nvSpPr>
            <p:spPr>
              <a:xfrm>
                <a:off x="7571608" y="6053484"/>
                <a:ext cx="833894" cy="360279"/>
              </a:xfrm>
              <a:custGeom>
                <a:avLst/>
                <a:gdLst>
                  <a:gd name="connsiteX0" fmla="*/ 807217 w 833894"/>
                  <a:gd name="connsiteY0" fmla="*/ 9179 h 360279"/>
                  <a:gd name="connsiteX1" fmla="*/ 24580 w 833894"/>
                  <a:gd name="connsiteY1" fmla="*/ 345729 h 360279"/>
                  <a:gd name="connsiteX2" fmla="*/ 234130 w 833894"/>
                  <a:gd name="connsiteY2" fmla="*/ 280641 h 360279"/>
                  <a:gd name="connsiteX3" fmla="*/ 613542 w 833894"/>
                  <a:gd name="connsiteY3" fmla="*/ 110779 h 360279"/>
                  <a:gd name="connsiteX4" fmla="*/ 807217 w 833894"/>
                  <a:gd name="connsiteY4" fmla="*/ 9179 h 36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94" h="360279">
                    <a:moveTo>
                      <a:pt x="807217" y="9179"/>
                    </a:moveTo>
                    <a:cubicBezTo>
                      <a:pt x="709057" y="48337"/>
                      <a:pt x="120094" y="300485"/>
                      <a:pt x="24580" y="345729"/>
                    </a:cubicBezTo>
                    <a:cubicBezTo>
                      <a:pt x="-70934" y="390973"/>
                      <a:pt x="135970" y="319799"/>
                      <a:pt x="234130" y="280641"/>
                    </a:cubicBezTo>
                    <a:cubicBezTo>
                      <a:pt x="332290" y="241483"/>
                      <a:pt x="519086" y="155494"/>
                      <a:pt x="613542" y="110779"/>
                    </a:cubicBezTo>
                    <a:cubicBezTo>
                      <a:pt x="707998" y="66064"/>
                      <a:pt x="905377" y="-29979"/>
                      <a:pt x="807217" y="91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8" name="フリーフォーム: 図形 2567">
                <a:extLst>
                  <a:ext uri="{FF2B5EF4-FFF2-40B4-BE49-F238E27FC236}">
                    <a16:creationId xmlns:a16="http://schemas.microsoft.com/office/drawing/2014/main" id="{B45B0091-6B27-4344-9B90-2B57C8029A39}"/>
                  </a:ext>
                </a:extLst>
              </p:cNvPr>
              <p:cNvSpPr/>
              <p:nvPr/>
            </p:nvSpPr>
            <p:spPr>
              <a:xfrm>
                <a:off x="6739104" y="6405563"/>
                <a:ext cx="861846" cy="197695"/>
              </a:xfrm>
              <a:custGeom>
                <a:avLst/>
                <a:gdLst>
                  <a:gd name="connsiteX0" fmla="*/ 861846 w 861846"/>
                  <a:gd name="connsiteY0" fmla="*/ 0 h 197695"/>
                  <a:gd name="connsiteX1" fmla="*/ 384009 w 861846"/>
                  <a:gd name="connsiteY1" fmla="*/ 122237 h 197695"/>
                  <a:gd name="connsiteX2" fmla="*/ 1421 w 861846"/>
                  <a:gd name="connsiteY2" fmla="*/ 196850 h 197695"/>
                  <a:gd name="connsiteX3" fmla="*/ 522121 w 861846"/>
                  <a:gd name="connsiteY3" fmla="*/ 74612 h 197695"/>
                  <a:gd name="connsiteX4" fmla="*/ 861846 w 861846"/>
                  <a:gd name="connsiteY4" fmla="*/ 0 h 197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846" h="197695">
                    <a:moveTo>
                      <a:pt x="861846" y="0"/>
                    </a:moveTo>
                    <a:cubicBezTo>
                      <a:pt x="694629" y="44714"/>
                      <a:pt x="527413" y="89429"/>
                      <a:pt x="384009" y="122237"/>
                    </a:cubicBezTo>
                    <a:cubicBezTo>
                      <a:pt x="240605" y="155045"/>
                      <a:pt x="-21598" y="204787"/>
                      <a:pt x="1421" y="196850"/>
                    </a:cubicBezTo>
                    <a:cubicBezTo>
                      <a:pt x="24440" y="188913"/>
                      <a:pt x="522121" y="74612"/>
                      <a:pt x="522121" y="74612"/>
                    </a:cubicBezTo>
                    <a:lnTo>
                      <a:pt x="861846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69" name="フリーフォーム: 図形 2568">
                <a:extLst>
                  <a:ext uri="{FF2B5EF4-FFF2-40B4-BE49-F238E27FC236}">
                    <a16:creationId xmlns:a16="http://schemas.microsoft.com/office/drawing/2014/main" id="{019E9407-F1AD-4B47-A580-7B522EE11881}"/>
                  </a:ext>
                </a:extLst>
              </p:cNvPr>
              <p:cNvSpPr/>
              <p:nvPr/>
            </p:nvSpPr>
            <p:spPr>
              <a:xfrm>
                <a:off x="6790519" y="6340742"/>
                <a:ext cx="1074277" cy="275099"/>
              </a:xfrm>
              <a:custGeom>
                <a:avLst/>
                <a:gdLst>
                  <a:gd name="connsiteX0" fmla="*/ 806 w 1074277"/>
                  <a:gd name="connsiteY0" fmla="*/ 274371 h 275099"/>
                  <a:gd name="connsiteX1" fmla="*/ 462769 w 1074277"/>
                  <a:gd name="connsiteY1" fmla="*/ 185471 h 275099"/>
                  <a:gd name="connsiteX2" fmla="*/ 948544 w 1074277"/>
                  <a:gd name="connsiteY2" fmla="*/ 45771 h 275099"/>
                  <a:gd name="connsiteX3" fmla="*/ 1050144 w 1074277"/>
                  <a:gd name="connsiteY3" fmla="*/ 4496 h 275099"/>
                  <a:gd name="connsiteX4" fmla="*/ 577069 w 1074277"/>
                  <a:gd name="connsiteY4" fmla="*/ 137846 h 275099"/>
                  <a:gd name="connsiteX5" fmla="*/ 806 w 1074277"/>
                  <a:gd name="connsiteY5" fmla="*/ 274371 h 27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4277" h="275099">
                    <a:moveTo>
                      <a:pt x="806" y="274371"/>
                    </a:moveTo>
                    <a:cubicBezTo>
                      <a:pt x="-18244" y="282308"/>
                      <a:pt x="304813" y="223571"/>
                      <a:pt x="462769" y="185471"/>
                    </a:cubicBezTo>
                    <a:cubicBezTo>
                      <a:pt x="620725" y="147371"/>
                      <a:pt x="850648" y="75933"/>
                      <a:pt x="948544" y="45771"/>
                    </a:cubicBezTo>
                    <a:cubicBezTo>
                      <a:pt x="1046440" y="15609"/>
                      <a:pt x="1112056" y="-10850"/>
                      <a:pt x="1050144" y="4496"/>
                    </a:cubicBezTo>
                    <a:cubicBezTo>
                      <a:pt x="988232" y="19842"/>
                      <a:pt x="755134" y="94190"/>
                      <a:pt x="577069" y="137846"/>
                    </a:cubicBezTo>
                    <a:lnTo>
                      <a:pt x="806" y="27437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0" name="フリーフォーム: 図形 2569">
                <a:extLst>
                  <a:ext uri="{FF2B5EF4-FFF2-40B4-BE49-F238E27FC236}">
                    <a16:creationId xmlns:a16="http://schemas.microsoft.com/office/drawing/2014/main" id="{B2D9B515-F285-4EDF-90DF-070B42203A16}"/>
                  </a:ext>
                </a:extLst>
              </p:cNvPr>
              <p:cNvSpPr/>
              <p:nvPr/>
            </p:nvSpPr>
            <p:spPr>
              <a:xfrm>
                <a:off x="6014988" y="6588107"/>
                <a:ext cx="818768" cy="50859"/>
              </a:xfrm>
              <a:custGeom>
                <a:avLst/>
                <a:gdLst>
                  <a:gd name="connsiteX0" fmla="*/ 50 w 818768"/>
                  <a:gd name="connsiteY0" fmla="*/ 14306 h 50859"/>
                  <a:gd name="connsiteX1" fmla="*/ 233412 w 818768"/>
                  <a:gd name="connsiteY1" fmla="*/ 28593 h 50859"/>
                  <a:gd name="connsiteX2" fmla="*/ 811262 w 818768"/>
                  <a:gd name="connsiteY2" fmla="*/ 18 h 50859"/>
                  <a:gd name="connsiteX3" fmla="*/ 577900 w 818768"/>
                  <a:gd name="connsiteY3" fmla="*/ 23831 h 50859"/>
                  <a:gd name="connsiteX4" fmla="*/ 249287 w 818768"/>
                  <a:gd name="connsiteY4" fmla="*/ 50818 h 50859"/>
                  <a:gd name="connsiteX5" fmla="*/ 50 w 818768"/>
                  <a:gd name="connsiteY5" fmla="*/ 14306 h 5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768" h="50859">
                    <a:moveTo>
                      <a:pt x="50" y="14306"/>
                    </a:moveTo>
                    <a:cubicBezTo>
                      <a:pt x="-2596" y="10602"/>
                      <a:pt x="98210" y="30974"/>
                      <a:pt x="233412" y="28593"/>
                    </a:cubicBezTo>
                    <a:cubicBezTo>
                      <a:pt x="368614" y="26212"/>
                      <a:pt x="753847" y="812"/>
                      <a:pt x="811262" y="18"/>
                    </a:cubicBezTo>
                    <a:cubicBezTo>
                      <a:pt x="868677" y="-776"/>
                      <a:pt x="577900" y="23831"/>
                      <a:pt x="577900" y="23831"/>
                    </a:cubicBezTo>
                    <a:cubicBezTo>
                      <a:pt x="484238" y="32298"/>
                      <a:pt x="346389" y="51876"/>
                      <a:pt x="249287" y="50818"/>
                    </a:cubicBezTo>
                    <a:cubicBezTo>
                      <a:pt x="152185" y="49760"/>
                      <a:pt x="2696" y="18010"/>
                      <a:pt x="50" y="143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1" name="フリーフォーム: 図形 2570">
                <a:extLst>
                  <a:ext uri="{FF2B5EF4-FFF2-40B4-BE49-F238E27FC236}">
                    <a16:creationId xmlns:a16="http://schemas.microsoft.com/office/drawing/2014/main" id="{17FC3989-DA06-4D12-9D17-3E9C89414767}"/>
                  </a:ext>
                </a:extLst>
              </p:cNvPr>
              <p:cNvSpPr/>
              <p:nvPr/>
            </p:nvSpPr>
            <p:spPr>
              <a:xfrm>
                <a:off x="6036691" y="6630628"/>
                <a:ext cx="761981" cy="50083"/>
              </a:xfrm>
              <a:custGeom>
                <a:avLst/>
                <a:gdLst>
                  <a:gd name="connsiteX0" fmla="*/ 572 w 761981"/>
                  <a:gd name="connsiteY0" fmla="*/ 47985 h 50083"/>
                  <a:gd name="connsiteX1" fmla="*/ 399034 w 761981"/>
                  <a:gd name="connsiteY1" fmla="*/ 43222 h 50083"/>
                  <a:gd name="connsiteX2" fmla="*/ 760984 w 761981"/>
                  <a:gd name="connsiteY2" fmla="*/ 360 h 50083"/>
                  <a:gd name="connsiteX3" fmla="*/ 489522 w 761981"/>
                  <a:gd name="connsiteY3" fmla="*/ 22585 h 50083"/>
                  <a:gd name="connsiteX4" fmla="*/ 572 w 761981"/>
                  <a:gd name="connsiteY4" fmla="*/ 47985 h 50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981" h="50083">
                    <a:moveTo>
                      <a:pt x="572" y="47985"/>
                    </a:moveTo>
                    <a:cubicBezTo>
                      <a:pt x="-14509" y="51424"/>
                      <a:pt x="272299" y="51159"/>
                      <a:pt x="399034" y="43222"/>
                    </a:cubicBezTo>
                    <a:cubicBezTo>
                      <a:pt x="525769" y="35285"/>
                      <a:pt x="745903" y="3799"/>
                      <a:pt x="760984" y="360"/>
                    </a:cubicBezTo>
                    <a:cubicBezTo>
                      <a:pt x="776065" y="-3079"/>
                      <a:pt x="617051" y="19146"/>
                      <a:pt x="489522" y="22585"/>
                    </a:cubicBezTo>
                    <a:cubicBezTo>
                      <a:pt x="361993" y="26024"/>
                      <a:pt x="15653" y="44546"/>
                      <a:pt x="572" y="479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2" name="フリーフォーム: 図形 2571">
                <a:extLst>
                  <a:ext uri="{FF2B5EF4-FFF2-40B4-BE49-F238E27FC236}">
                    <a16:creationId xmlns:a16="http://schemas.microsoft.com/office/drawing/2014/main" id="{9B01B70E-08AC-4723-A6BE-01CEB73C2EBA}"/>
                  </a:ext>
                </a:extLst>
              </p:cNvPr>
              <p:cNvSpPr/>
              <p:nvPr/>
            </p:nvSpPr>
            <p:spPr>
              <a:xfrm>
                <a:off x="10031310" y="3739494"/>
                <a:ext cx="208190" cy="890503"/>
              </a:xfrm>
              <a:custGeom>
                <a:avLst/>
                <a:gdLst>
                  <a:gd name="connsiteX0" fmla="*/ 208065 w 208190"/>
                  <a:gd name="connsiteY0" fmla="*/ 656 h 890503"/>
                  <a:gd name="connsiteX1" fmla="*/ 128690 w 208190"/>
                  <a:gd name="connsiteY1" fmla="*/ 591206 h 890503"/>
                  <a:gd name="connsiteX2" fmla="*/ 4865 w 208190"/>
                  <a:gd name="connsiteY2" fmla="*/ 886481 h 890503"/>
                  <a:gd name="connsiteX3" fmla="*/ 36615 w 208190"/>
                  <a:gd name="connsiteY3" fmla="*/ 743606 h 890503"/>
                  <a:gd name="connsiteX4" fmla="*/ 144565 w 208190"/>
                  <a:gd name="connsiteY4" fmla="*/ 480081 h 890503"/>
                  <a:gd name="connsiteX5" fmla="*/ 208065 w 208190"/>
                  <a:gd name="connsiteY5" fmla="*/ 656 h 890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190" h="890503">
                    <a:moveTo>
                      <a:pt x="208065" y="656"/>
                    </a:moveTo>
                    <a:cubicBezTo>
                      <a:pt x="205419" y="19177"/>
                      <a:pt x="162557" y="443569"/>
                      <a:pt x="128690" y="591206"/>
                    </a:cubicBezTo>
                    <a:cubicBezTo>
                      <a:pt x="94823" y="738843"/>
                      <a:pt x="20211" y="861081"/>
                      <a:pt x="4865" y="886481"/>
                    </a:cubicBezTo>
                    <a:cubicBezTo>
                      <a:pt x="-10481" y="911881"/>
                      <a:pt x="13332" y="811339"/>
                      <a:pt x="36615" y="743606"/>
                    </a:cubicBezTo>
                    <a:cubicBezTo>
                      <a:pt x="59898" y="675873"/>
                      <a:pt x="118107" y="599673"/>
                      <a:pt x="144565" y="480081"/>
                    </a:cubicBezTo>
                    <a:cubicBezTo>
                      <a:pt x="171023" y="360489"/>
                      <a:pt x="210711" y="-17865"/>
                      <a:pt x="208065" y="6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3" name="フリーフォーム: 図形 2572">
                <a:extLst>
                  <a:ext uri="{FF2B5EF4-FFF2-40B4-BE49-F238E27FC236}">
                    <a16:creationId xmlns:a16="http://schemas.microsoft.com/office/drawing/2014/main" id="{A637127D-28D8-4305-9193-E12AF9BD2061}"/>
                  </a:ext>
                </a:extLst>
              </p:cNvPr>
              <p:cNvSpPr/>
              <p:nvPr/>
            </p:nvSpPr>
            <p:spPr>
              <a:xfrm>
                <a:off x="9086262" y="4641616"/>
                <a:ext cx="938325" cy="1116933"/>
              </a:xfrm>
              <a:custGeom>
                <a:avLst/>
                <a:gdLst>
                  <a:gd name="connsiteX0" fmla="*/ 937213 w 938325"/>
                  <a:gd name="connsiteY0" fmla="*/ 234 h 1116933"/>
                  <a:gd name="connsiteX1" fmla="*/ 533988 w 938325"/>
                  <a:gd name="connsiteY1" fmla="*/ 635234 h 1116933"/>
                  <a:gd name="connsiteX2" fmla="*/ 22813 w 938325"/>
                  <a:gd name="connsiteY2" fmla="*/ 1095609 h 1116933"/>
                  <a:gd name="connsiteX3" fmla="*/ 121238 w 938325"/>
                  <a:gd name="connsiteY3" fmla="*/ 1006709 h 1116933"/>
                  <a:gd name="connsiteX4" fmla="*/ 410163 w 938325"/>
                  <a:gd name="connsiteY4" fmla="*/ 708259 h 1116933"/>
                  <a:gd name="connsiteX5" fmla="*/ 937213 w 938325"/>
                  <a:gd name="connsiteY5" fmla="*/ 234 h 111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8325" h="1116933">
                    <a:moveTo>
                      <a:pt x="937213" y="234"/>
                    </a:moveTo>
                    <a:cubicBezTo>
                      <a:pt x="957850" y="-11937"/>
                      <a:pt x="686388" y="452672"/>
                      <a:pt x="533988" y="635234"/>
                    </a:cubicBezTo>
                    <a:cubicBezTo>
                      <a:pt x="381588" y="817797"/>
                      <a:pt x="91605" y="1033697"/>
                      <a:pt x="22813" y="1095609"/>
                    </a:cubicBezTo>
                    <a:cubicBezTo>
                      <a:pt x="-45979" y="1157522"/>
                      <a:pt x="56680" y="1071267"/>
                      <a:pt x="121238" y="1006709"/>
                    </a:cubicBezTo>
                    <a:cubicBezTo>
                      <a:pt x="185796" y="942151"/>
                      <a:pt x="274696" y="876534"/>
                      <a:pt x="410163" y="708259"/>
                    </a:cubicBezTo>
                    <a:cubicBezTo>
                      <a:pt x="545630" y="539984"/>
                      <a:pt x="916576" y="12405"/>
                      <a:pt x="937213" y="2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4" name="フリーフォーム: 図形 2573">
                <a:extLst>
                  <a:ext uri="{FF2B5EF4-FFF2-40B4-BE49-F238E27FC236}">
                    <a16:creationId xmlns:a16="http://schemas.microsoft.com/office/drawing/2014/main" id="{BF46B1B0-553A-4706-9EC0-614D69338822}"/>
                  </a:ext>
                </a:extLst>
              </p:cNvPr>
              <p:cNvSpPr/>
              <p:nvPr/>
            </p:nvSpPr>
            <p:spPr>
              <a:xfrm>
                <a:off x="8890402" y="4608664"/>
                <a:ext cx="1168737" cy="1388862"/>
              </a:xfrm>
              <a:custGeom>
                <a:avLst/>
                <a:gdLst>
                  <a:gd name="connsiteX0" fmla="*/ 1167998 w 1168737"/>
                  <a:gd name="connsiteY0" fmla="*/ 1436 h 1388862"/>
                  <a:gd name="connsiteX1" fmla="*/ 809223 w 1168737"/>
                  <a:gd name="connsiteY1" fmla="*/ 636436 h 1388862"/>
                  <a:gd name="connsiteX2" fmla="*/ 15473 w 1168737"/>
                  <a:gd name="connsiteY2" fmla="*/ 1373036 h 1388862"/>
                  <a:gd name="connsiteX3" fmla="*/ 317098 w 1168737"/>
                  <a:gd name="connsiteY3" fmla="*/ 1115861 h 1388862"/>
                  <a:gd name="connsiteX4" fmla="*/ 726673 w 1168737"/>
                  <a:gd name="connsiteY4" fmla="*/ 814236 h 1388862"/>
                  <a:gd name="connsiteX5" fmla="*/ 1167998 w 1168737"/>
                  <a:gd name="connsiteY5" fmla="*/ 1436 h 138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8737" h="1388862">
                    <a:moveTo>
                      <a:pt x="1167998" y="1436"/>
                    </a:moveTo>
                    <a:cubicBezTo>
                      <a:pt x="1181756" y="-28197"/>
                      <a:pt x="1001311" y="407836"/>
                      <a:pt x="809223" y="636436"/>
                    </a:cubicBezTo>
                    <a:cubicBezTo>
                      <a:pt x="617135" y="865036"/>
                      <a:pt x="97494" y="1293132"/>
                      <a:pt x="15473" y="1373036"/>
                    </a:cubicBezTo>
                    <a:cubicBezTo>
                      <a:pt x="-66548" y="1452940"/>
                      <a:pt x="198565" y="1208994"/>
                      <a:pt x="317098" y="1115861"/>
                    </a:cubicBezTo>
                    <a:cubicBezTo>
                      <a:pt x="435631" y="1022728"/>
                      <a:pt x="585385" y="994682"/>
                      <a:pt x="726673" y="814236"/>
                    </a:cubicBezTo>
                    <a:cubicBezTo>
                      <a:pt x="867960" y="633790"/>
                      <a:pt x="1154240" y="31069"/>
                      <a:pt x="1167998" y="14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5" name="フリーフォーム: 図形 2574">
                <a:extLst>
                  <a:ext uri="{FF2B5EF4-FFF2-40B4-BE49-F238E27FC236}">
                    <a16:creationId xmlns:a16="http://schemas.microsoft.com/office/drawing/2014/main" id="{4558B8F7-684D-499E-9D57-8E60D3554214}"/>
                  </a:ext>
                </a:extLst>
              </p:cNvPr>
              <p:cNvSpPr/>
              <p:nvPr/>
            </p:nvSpPr>
            <p:spPr>
              <a:xfrm>
                <a:off x="8425329" y="5695302"/>
                <a:ext cx="704757" cy="493943"/>
              </a:xfrm>
              <a:custGeom>
                <a:avLst/>
                <a:gdLst>
                  <a:gd name="connsiteX0" fmla="*/ 686921 w 704757"/>
                  <a:gd name="connsiteY0" fmla="*/ 6998 h 493943"/>
                  <a:gd name="connsiteX1" fmla="*/ 10646 w 704757"/>
                  <a:gd name="connsiteY1" fmla="*/ 483248 h 493943"/>
                  <a:gd name="connsiteX2" fmla="*/ 255121 w 704757"/>
                  <a:gd name="connsiteY2" fmla="*/ 349898 h 493943"/>
                  <a:gd name="connsiteX3" fmla="*/ 490071 w 704757"/>
                  <a:gd name="connsiteY3" fmla="*/ 207023 h 493943"/>
                  <a:gd name="connsiteX4" fmla="*/ 686921 w 704757"/>
                  <a:gd name="connsiteY4" fmla="*/ 6998 h 49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4757" h="493943">
                    <a:moveTo>
                      <a:pt x="686921" y="6998"/>
                    </a:moveTo>
                    <a:cubicBezTo>
                      <a:pt x="607017" y="53035"/>
                      <a:pt x="82613" y="426098"/>
                      <a:pt x="10646" y="483248"/>
                    </a:cubicBezTo>
                    <a:cubicBezTo>
                      <a:pt x="-61321" y="540398"/>
                      <a:pt x="255121" y="349898"/>
                      <a:pt x="255121" y="349898"/>
                    </a:cubicBezTo>
                    <a:cubicBezTo>
                      <a:pt x="335025" y="303861"/>
                      <a:pt x="423925" y="258881"/>
                      <a:pt x="490071" y="207023"/>
                    </a:cubicBezTo>
                    <a:cubicBezTo>
                      <a:pt x="556217" y="155165"/>
                      <a:pt x="766825" y="-39039"/>
                      <a:pt x="686921" y="69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6" name="フリーフォーム: 図形 2575">
                <a:extLst>
                  <a:ext uri="{FF2B5EF4-FFF2-40B4-BE49-F238E27FC236}">
                    <a16:creationId xmlns:a16="http://schemas.microsoft.com/office/drawing/2014/main" id="{893CF0DD-4DD2-4215-A96A-B8A4AF7CE227}"/>
                  </a:ext>
                </a:extLst>
              </p:cNvPr>
              <p:cNvSpPr/>
              <p:nvPr/>
            </p:nvSpPr>
            <p:spPr>
              <a:xfrm>
                <a:off x="7594150" y="5971537"/>
                <a:ext cx="1304605" cy="630748"/>
              </a:xfrm>
              <a:custGeom>
                <a:avLst/>
                <a:gdLst>
                  <a:gd name="connsiteX0" fmla="*/ 48075 w 1304605"/>
                  <a:gd name="connsiteY0" fmla="*/ 603888 h 630748"/>
                  <a:gd name="connsiteX1" fmla="*/ 114750 w 1304605"/>
                  <a:gd name="connsiteY1" fmla="*/ 581663 h 630748"/>
                  <a:gd name="connsiteX2" fmla="*/ 797375 w 1304605"/>
                  <a:gd name="connsiteY2" fmla="*/ 280038 h 630748"/>
                  <a:gd name="connsiteX3" fmla="*/ 1302200 w 1304605"/>
                  <a:gd name="connsiteY3" fmla="*/ 3813 h 630748"/>
                  <a:gd name="connsiteX4" fmla="*/ 946600 w 1304605"/>
                  <a:gd name="connsiteY4" fmla="*/ 153038 h 630748"/>
                  <a:gd name="connsiteX5" fmla="*/ 48075 w 1304605"/>
                  <a:gd name="connsiteY5" fmla="*/ 603888 h 63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605" h="630748">
                    <a:moveTo>
                      <a:pt x="48075" y="603888"/>
                    </a:moveTo>
                    <a:cubicBezTo>
                      <a:pt x="-90567" y="675326"/>
                      <a:pt x="114750" y="581663"/>
                      <a:pt x="114750" y="581663"/>
                    </a:cubicBezTo>
                    <a:cubicBezTo>
                      <a:pt x="239633" y="527688"/>
                      <a:pt x="599467" y="376346"/>
                      <a:pt x="797375" y="280038"/>
                    </a:cubicBezTo>
                    <a:cubicBezTo>
                      <a:pt x="995283" y="183730"/>
                      <a:pt x="1277329" y="24980"/>
                      <a:pt x="1302200" y="3813"/>
                    </a:cubicBezTo>
                    <a:cubicBezTo>
                      <a:pt x="1327071" y="-17354"/>
                      <a:pt x="1155621" y="51967"/>
                      <a:pt x="946600" y="153038"/>
                    </a:cubicBezTo>
                    <a:cubicBezTo>
                      <a:pt x="737579" y="254109"/>
                      <a:pt x="186717" y="532450"/>
                      <a:pt x="48075" y="6038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7" name="フリーフォーム: 図形 2576">
                <a:extLst>
                  <a:ext uri="{FF2B5EF4-FFF2-40B4-BE49-F238E27FC236}">
                    <a16:creationId xmlns:a16="http://schemas.microsoft.com/office/drawing/2014/main" id="{19C25C96-7CAE-4CAF-BE18-9182C7B73D3F}"/>
                  </a:ext>
                </a:extLst>
              </p:cNvPr>
              <p:cNvSpPr/>
              <p:nvPr/>
            </p:nvSpPr>
            <p:spPr>
              <a:xfrm>
                <a:off x="7663801" y="5970289"/>
                <a:ext cx="1308673" cy="636893"/>
              </a:xfrm>
              <a:custGeom>
                <a:avLst/>
                <a:gdLst>
                  <a:gd name="connsiteX0" fmla="*/ 1264299 w 1308673"/>
                  <a:gd name="connsiteY0" fmla="*/ 20936 h 636893"/>
                  <a:gd name="connsiteX1" fmla="*/ 1213499 w 1308673"/>
                  <a:gd name="connsiteY1" fmla="*/ 52686 h 636893"/>
                  <a:gd name="connsiteX2" fmla="*/ 565799 w 1308673"/>
                  <a:gd name="connsiteY2" fmla="*/ 414636 h 636893"/>
                  <a:gd name="connsiteX3" fmla="*/ 649 w 1308673"/>
                  <a:gd name="connsiteY3" fmla="*/ 636886 h 636893"/>
                  <a:gd name="connsiteX4" fmla="*/ 470549 w 1308673"/>
                  <a:gd name="connsiteY4" fmla="*/ 420986 h 636893"/>
                  <a:gd name="connsiteX5" fmla="*/ 1264299 w 1308673"/>
                  <a:gd name="connsiteY5" fmla="*/ 20936 h 63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8673" h="636893">
                    <a:moveTo>
                      <a:pt x="1264299" y="20936"/>
                    </a:moveTo>
                    <a:cubicBezTo>
                      <a:pt x="1388124" y="-40447"/>
                      <a:pt x="1213499" y="52686"/>
                      <a:pt x="1213499" y="52686"/>
                    </a:cubicBezTo>
                    <a:cubicBezTo>
                      <a:pt x="1097082" y="118303"/>
                      <a:pt x="767941" y="317269"/>
                      <a:pt x="565799" y="414636"/>
                    </a:cubicBezTo>
                    <a:cubicBezTo>
                      <a:pt x="363657" y="512003"/>
                      <a:pt x="16524" y="635828"/>
                      <a:pt x="649" y="636886"/>
                    </a:cubicBezTo>
                    <a:cubicBezTo>
                      <a:pt x="-15226" y="637944"/>
                      <a:pt x="263116" y="528407"/>
                      <a:pt x="470549" y="420986"/>
                    </a:cubicBezTo>
                    <a:cubicBezTo>
                      <a:pt x="677982" y="313565"/>
                      <a:pt x="1140474" y="82319"/>
                      <a:pt x="1264299" y="209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8" name="フリーフォーム: 図形 2577">
                <a:extLst>
                  <a:ext uri="{FF2B5EF4-FFF2-40B4-BE49-F238E27FC236}">
                    <a16:creationId xmlns:a16="http://schemas.microsoft.com/office/drawing/2014/main" id="{ECBE10F1-E40F-40FA-983A-84ADC8370185}"/>
                  </a:ext>
                </a:extLst>
              </p:cNvPr>
              <p:cNvSpPr/>
              <p:nvPr/>
            </p:nvSpPr>
            <p:spPr>
              <a:xfrm>
                <a:off x="6076027" y="6613195"/>
                <a:ext cx="1586234" cy="255450"/>
              </a:xfrm>
              <a:custGeom>
                <a:avLst/>
                <a:gdLst>
                  <a:gd name="connsiteX0" fmla="*/ 13623 w 1586234"/>
                  <a:gd name="connsiteY0" fmla="*/ 251155 h 255450"/>
                  <a:gd name="connsiteX1" fmla="*/ 493048 w 1586234"/>
                  <a:gd name="connsiteY1" fmla="*/ 209880 h 255450"/>
                  <a:gd name="connsiteX2" fmla="*/ 937548 w 1586234"/>
                  <a:gd name="connsiteY2" fmla="*/ 140030 h 255450"/>
                  <a:gd name="connsiteX3" fmla="*/ 1585248 w 1586234"/>
                  <a:gd name="connsiteY3" fmla="*/ 330 h 255450"/>
                  <a:gd name="connsiteX4" fmla="*/ 1058198 w 1586234"/>
                  <a:gd name="connsiteY4" fmla="*/ 105105 h 255450"/>
                  <a:gd name="connsiteX5" fmla="*/ 13623 w 1586234"/>
                  <a:gd name="connsiteY5" fmla="*/ 251155 h 25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6234" h="255450">
                    <a:moveTo>
                      <a:pt x="13623" y="251155"/>
                    </a:moveTo>
                    <a:cubicBezTo>
                      <a:pt x="-80569" y="268618"/>
                      <a:pt x="339061" y="228401"/>
                      <a:pt x="493048" y="209880"/>
                    </a:cubicBezTo>
                    <a:cubicBezTo>
                      <a:pt x="647036" y="191359"/>
                      <a:pt x="755515" y="174955"/>
                      <a:pt x="937548" y="140030"/>
                    </a:cubicBezTo>
                    <a:cubicBezTo>
                      <a:pt x="1119581" y="105105"/>
                      <a:pt x="1565140" y="6151"/>
                      <a:pt x="1585248" y="330"/>
                    </a:cubicBezTo>
                    <a:cubicBezTo>
                      <a:pt x="1605356" y="-5491"/>
                      <a:pt x="1314315" y="67005"/>
                      <a:pt x="1058198" y="105105"/>
                    </a:cubicBezTo>
                    <a:lnTo>
                      <a:pt x="13623" y="25115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79" name="フリーフォーム: 図形 2578">
                <a:extLst>
                  <a:ext uri="{FF2B5EF4-FFF2-40B4-BE49-F238E27FC236}">
                    <a16:creationId xmlns:a16="http://schemas.microsoft.com/office/drawing/2014/main" id="{7765BCBA-7AEA-4A5E-9128-8A2DC12C204E}"/>
                  </a:ext>
                </a:extLst>
              </p:cNvPr>
              <p:cNvSpPr/>
              <p:nvPr/>
            </p:nvSpPr>
            <p:spPr>
              <a:xfrm>
                <a:off x="6029244" y="6741986"/>
                <a:ext cx="654717" cy="52369"/>
              </a:xfrm>
              <a:custGeom>
                <a:avLst/>
                <a:gdLst>
                  <a:gd name="connsiteX0" fmla="*/ 81 w 654717"/>
                  <a:gd name="connsiteY0" fmla="*/ 46164 h 52369"/>
                  <a:gd name="connsiteX1" fmla="*/ 469981 w 654717"/>
                  <a:gd name="connsiteY1" fmla="*/ 49339 h 52369"/>
                  <a:gd name="connsiteX2" fmla="*/ 654131 w 654717"/>
                  <a:gd name="connsiteY2" fmla="*/ 20764 h 52369"/>
                  <a:gd name="connsiteX3" fmla="*/ 508081 w 654717"/>
                  <a:gd name="connsiteY3" fmla="*/ 1714 h 52369"/>
                  <a:gd name="connsiteX4" fmla="*/ 81 w 654717"/>
                  <a:gd name="connsiteY4" fmla="*/ 46164 h 52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717" h="52369">
                    <a:moveTo>
                      <a:pt x="81" y="46164"/>
                    </a:moveTo>
                    <a:cubicBezTo>
                      <a:pt x="-6269" y="54101"/>
                      <a:pt x="360973" y="53572"/>
                      <a:pt x="469981" y="49339"/>
                    </a:cubicBezTo>
                    <a:cubicBezTo>
                      <a:pt x="578989" y="45106"/>
                      <a:pt x="647781" y="28701"/>
                      <a:pt x="654131" y="20764"/>
                    </a:cubicBezTo>
                    <a:cubicBezTo>
                      <a:pt x="660481" y="12827"/>
                      <a:pt x="615502" y="-5694"/>
                      <a:pt x="508081" y="1714"/>
                    </a:cubicBezTo>
                    <a:cubicBezTo>
                      <a:pt x="400660" y="9122"/>
                      <a:pt x="6431" y="38227"/>
                      <a:pt x="81" y="461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80" name="フリーフォーム: 図形 2579">
                <a:extLst>
                  <a:ext uri="{FF2B5EF4-FFF2-40B4-BE49-F238E27FC236}">
                    <a16:creationId xmlns:a16="http://schemas.microsoft.com/office/drawing/2014/main" id="{6736C0DE-57A1-4BDC-8425-FFAE343F2368}"/>
                  </a:ext>
                </a:extLst>
              </p:cNvPr>
              <p:cNvSpPr/>
              <p:nvPr/>
            </p:nvSpPr>
            <p:spPr>
              <a:xfrm>
                <a:off x="7051455" y="6546619"/>
                <a:ext cx="642261" cy="174930"/>
              </a:xfrm>
              <a:custGeom>
                <a:avLst/>
                <a:gdLst>
                  <a:gd name="connsiteX0" fmla="*/ 3395 w 642261"/>
                  <a:gd name="connsiteY0" fmla="*/ 171681 h 174930"/>
                  <a:gd name="connsiteX1" fmla="*/ 244695 w 642261"/>
                  <a:gd name="connsiteY1" fmla="*/ 127231 h 174930"/>
                  <a:gd name="connsiteX2" fmla="*/ 638395 w 642261"/>
                  <a:gd name="connsiteY2" fmla="*/ 3406 h 174930"/>
                  <a:gd name="connsiteX3" fmla="*/ 419320 w 642261"/>
                  <a:gd name="connsiteY3" fmla="*/ 47856 h 174930"/>
                  <a:gd name="connsiteX4" fmla="*/ 3395 w 642261"/>
                  <a:gd name="connsiteY4" fmla="*/ 171681 h 17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261" h="174930">
                    <a:moveTo>
                      <a:pt x="3395" y="171681"/>
                    </a:moveTo>
                    <a:cubicBezTo>
                      <a:pt x="-25709" y="184910"/>
                      <a:pt x="138862" y="155277"/>
                      <a:pt x="244695" y="127231"/>
                    </a:cubicBezTo>
                    <a:cubicBezTo>
                      <a:pt x="350528" y="99185"/>
                      <a:pt x="609291" y="16635"/>
                      <a:pt x="638395" y="3406"/>
                    </a:cubicBezTo>
                    <a:cubicBezTo>
                      <a:pt x="667499" y="-9823"/>
                      <a:pt x="526212" y="17694"/>
                      <a:pt x="419320" y="47856"/>
                    </a:cubicBezTo>
                    <a:cubicBezTo>
                      <a:pt x="312428" y="78018"/>
                      <a:pt x="32499" y="158452"/>
                      <a:pt x="3395" y="1716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1223" name="グループ化 1222">
              <a:extLst>
                <a:ext uri="{FF2B5EF4-FFF2-40B4-BE49-F238E27FC236}">
                  <a16:creationId xmlns:a16="http://schemas.microsoft.com/office/drawing/2014/main" id="{5DA46411-D574-4715-9B2E-5A3118486CA2}"/>
                </a:ext>
              </a:extLst>
            </p:cNvPr>
            <p:cNvGrpSpPr/>
            <p:nvPr/>
          </p:nvGrpSpPr>
          <p:grpSpPr>
            <a:xfrm flipH="1">
              <a:off x="2009676" y="33338"/>
              <a:ext cx="4224885" cy="6835307"/>
              <a:chOff x="6014988" y="33338"/>
              <a:chExt cx="4224885" cy="6835307"/>
            </a:xfrm>
          </p:grpSpPr>
          <p:sp>
            <p:nvSpPr>
              <p:cNvPr id="2481" name="フリーフォーム: 図形 2480">
                <a:extLst>
                  <a:ext uri="{FF2B5EF4-FFF2-40B4-BE49-F238E27FC236}">
                    <a16:creationId xmlns:a16="http://schemas.microsoft.com/office/drawing/2014/main" id="{DED15D8F-3D53-442D-8D81-31583ED67E8C}"/>
                  </a:ext>
                </a:extLst>
              </p:cNvPr>
              <p:cNvSpPr/>
              <p:nvPr/>
            </p:nvSpPr>
            <p:spPr>
              <a:xfrm>
                <a:off x="6083207" y="77384"/>
                <a:ext cx="839216" cy="83600"/>
              </a:xfrm>
              <a:custGeom>
                <a:avLst/>
                <a:gdLst>
                  <a:gd name="connsiteX0" fmla="*/ 93 w 839216"/>
                  <a:gd name="connsiteY0" fmla="*/ 15749 h 83600"/>
                  <a:gd name="connsiteX1" fmla="*/ 383210 w 839216"/>
                  <a:gd name="connsiteY1" fmla="*/ 3049 h 83600"/>
                  <a:gd name="connsiteX2" fmla="*/ 827710 w 839216"/>
                  <a:gd name="connsiteY2" fmla="*/ 79249 h 83600"/>
                  <a:gd name="connsiteX3" fmla="*/ 683776 w 839216"/>
                  <a:gd name="connsiteY3" fmla="*/ 68666 h 83600"/>
                  <a:gd name="connsiteX4" fmla="*/ 417076 w 839216"/>
                  <a:gd name="connsiteY4" fmla="*/ 22099 h 83600"/>
                  <a:gd name="connsiteX5" fmla="*/ 93 w 839216"/>
                  <a:gd name="connsiteY5" fmla="*/ 15749 h 8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16" h="83600">
                    <a:moveTo>
                      <a:pt x="93" y="15749"/>
                    </a:moveTo>
                    <a:cubicBezTo>
                      <a:pt x="-5551" y="12574"/>
                      <a:pt x="245274" y="-7534"/>
                      <a:pt x="383210" y="3049"/>
                    </a:cubicBezTo>
                    <a:cubicBezTo>
                      <a:pt x="521146" y="13632"/>
                      <a:pt x="777616" y="68313"/>
                      <a:pt x="827710" y="79249"/>
                    </a:cubicBezTo>
                    <a:cubicBezTo>
                      <a:pt x="877804" y="90185"/>
                      <a:pt x="752215" y="78191"/>
                      <a:pt x="683776" y="68666"/>
                    </a:cubicBezTo>
                    <a:cubicBezTo>
                      <a:pt x="615337" y="59141"/>
                      <a:pt x="531376" y="31977"/>
                      <a:pt x="417076" y="22099"/>
                    </a:cubicBezTo>
                    <a:cubicBezTo>
                      <a:pt x="302776" y="12221"/>
                      <a:pt x="5737" y="18924"/>
                      <a:pt x="93" y="157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2" name="フリーフォーム: 図形 2481">
                <a:extLst>
                  <a:ext uri="{FF2B5EF4-FFF2-40B4-BE49-F238E27FC236}">
                    <a16:creationId xmlns:a16="http://schemas.microsoft.com/office/drawing/2014/main" id="{4604260C-6D82-44A1-9E8D-00DA7DC6D3DF}"/>
                  </a:ext>
                </a:extLst>
              </p:cNvPr>
              <p:cNvSpPr/>
              <p:nvPr/>
            </p:nvSpPr>
            <p:spPr>
              <a:xfrm>
                <a:off x="6037263" y="33338"/>
                <a:ext cx="700827" cy="38127"/>
              </a:xfrm>
              <a:custGeom>
                <a:avLst/>
                <a:gdLst>
                  <a:gd name="connsiteX0" fmla="*/ 0 w 700827"/>
                  <a:gd name="connsiteY0" fmla="*/ 0 h 38127"/>
                  <a:gd name="connsiteX1" fmla="*/ 520700 w 700827"/>
                  <a:gd name="connsiteY1" fmla="*/ 17462 h 38127"/>
                  <a:gd name="connsiteX2" fmla="*/ 696912 w 700827"/>
                  <a:gd name="connsiteY2" fmla="*/ 38100 h 38127"/>
                  <a:gd name="connsiteX3" fmla="*/ 381000 w 700827"/>
                  <a:gd name="connsiteY3" fmla="*/ 22225 h 38127"/>
                  <a:gd name="connsiteX4" fmla="*/ 0 w 700827"/>
                  <a:gd name="connsiteY4" fmla="*/ 0 h 3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827" h="38127">
                    <a:moveTo>
                      <a:pt x="0" y="0"/>
                    </a:moveTo>
                    <a:lnTo>
                      <a:pt x="520700" y="17462"/>
                    </a:lnTo>
                    <a:cubicBezTo>
                      <a:pt x="636852" y="23812"/>
                      <a:pt x="720195" y="37306"/>
                      <a:pt x="696912" y="38100"/>
                    </a:cubicBezTo>
                    <a:cubicBezTo>
                      <a:pt x="673629" y="38894"/>
                      <a:pt x="381000" y="22225"/>
                      <a:pt x="381000" y="22225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3" name="フリーフォーム: 図形 2482">
                <a:extLst>
                  <a:ext uri="{FF2B5EF4-FFF2-40B4-BE49-F238E27FC236}">
                    <a16:creationId xmlns:a16="http://schemas.microsoft.com/office/drawing/2014/main" id="{14CC6821-F0E3-4119-9EF0-9868AF05BD21}"/>
                  </a:ext>
                </a:extLst>
              </p:cNvPr>
              <p:cNvSpPr/>
              <p:nvPr/>
            </p:nvSpPr>
            <p:spPr>
              <a:xfrm>
                <a:off x="6683808" y="54737"/>
                <a:ext cx="640919" cy="132602"/>
              </a:xfrm>
              <a:custGeom>
                <a:avLst/>
                <a:gdLst>
                  <a:gd name="connsiteX0" fmla="*/ 5917 w 640919"/>
                  <a:gd name="connsiteY0" fmla="*/ 2413 h 132602"/>
                  <a:gd name="connsiteX1" fmla="*/ 453592 w 640919"/>
                  <a:gd name="connsiteY1" fmla="*/ 80201 h 132602"/>
                  <a:gd name="connsiteX2" fmla="*/ 640917 w 640919"/>
                  <a:gd name="connsiteY2" fmla="*/ 132588 h 132602"/>
                  <a:gd name="connsiteX3" fmla="*/ 450417 w 640919"/>
                  <a:gd name="connsiteY3" fmla="*/ 75438 h 132602"/>
                  <a:gd name="connsiteX4" fmla="*/ 364692 w 640919"/>
                  <a:gd name="connsiteY4" fmla="*/ 48451 h 132602"/>
                  <a:gd name="connsiteX5" fmla="*/ 210705 w 640919"/>
                  <a:gd name="connsiteY5" fmla="*/ 21463 h 132602"/>
                  <a:gd name="connsiteX6" fmla="*/ 5917 w 640919"/>
                  <a:gd name="connsiteY6" fmla="*/ 2413 h 13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0919" h="132602">
                    <a:moveTo>
                      <a:pt x="5917" y="2413"/>
                    </a:moveTo>
                    <a:cubicBezTo>
                      <a:pt x="46398" y="12203"/>
                      <a:pt x="347759" y="58505"/>
                      <a:pt x="453592" y="80201"/>
                    </a:cubicBezTo>
                    <a:cubicBezTo>
                      <a:pt x="559425" y="101897"/>
                      <a:pt x="641446" y="133382"/>
                      <a:pt x="640917" y="132588"/>
                    </a:cubicBezTo>
                    <a:cubicBezTo>
                      <a:pt x="640388" y="131794"/>
                      <a:pt x="496455" y="89461"/>
                      <a:pt x="450417" y="75438"/>
                    </a:cubicBezTo>
                    <a:cubicBezTo>
                      <a:pt x="404379" y="61415"/>
                      <a:pt x="404644" y="57447"/>
                      <a:pt x="364692" y="48451"/>
                    </a:cubicBezTo>
                    <a:cubicBezTo>
                      <a:pt x="324740" y="39455"/>
                      <a:pt x="277909" y="27548"/>
                      <a:pt x="210705" y="21463"/>
                    </a:cubicBezTo>
                    <a:cubicBezTo>
                      <a:pt x="143501" y="15378"/>
                      <a:pt x="-34564" y="-7377"/>
                      <a:pt x="5917" y="24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4" name="フリーフォーム: 図形 2483">
                <a:extLst>
                  <a:ext uri="{FF2B5EF4-FFF2-40B4-BE49-F238E27FC236}">
                    <a16:creationId xmlns:a16="http://schemas.microsoft.com/office/drawing/2014/main" id="{4E037686-E384-44F1-9527-84A17F5078CA}"/>
                  </a:ext>
                </a:extLst>
              </p:cNvPr>
              <p:cNvSpPr/>
              <p:nvPr/>
            </p:nvSpPr>
            <p:spPr>
              <a:xfrm>
                <a:off x="6892925" y="141288"/>
                <a:ext cx="789260" cy="187283"/>
              </a:xfrm>
              <a:custGeom>
                <a:avLst/>
                <a:gdLst>
                  <a:gd name="connsiteX0" fmla="*/ 0 w 789260"/>
                  <a:gd name="connsiteY0" fmla="*/ 0 h 187283"/>
                  <a:gd name="connsiteX1" fmla="*/ 400050 w 789260"/>
                  <a:gd name="connsiteY1" fmla="*/ 77787 h 187283"/>
                  <a:gd name="connsiteX2" fmla="*/ 774700 w 789260"/>
                  <a:gd name="connsiteY2" fmla="*/ 184150 h 187283"/>
                  <a:gd name="connsiteX3" fmla="*/ 685800 w 789260"/>
                  <a:gd name="connsiteY3" fmla="*/ 153987 h 187283"/>
                  <a:gd name="connsiteX4" fmla="*/ 433388 w 789260"/>
                  <a:gd name="connsiteY4" fmla="*/ 101600 h 187283"/>
                  <a:gd name="connsiteX5" fmla="*/ 0 w 789260"/>
                  <a:gd name="connsiteY5" fmla="*/ 0 h 187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9260" h="187283">
                    <a:moveTo>
                      <a:pt x="0" y="0"/>
                    </a:moveTo>
                    <a:cubicBezTo>
                      <a:pt x="135466" y="23547"/>
                      <a:pt x="270933" y="47095"/>
                      <a:pt x="400050" y="77787"/>
                    </a:cubicBezTo>
                    <a:cubicBezTo>
                      <a:pt x="529167" y="108479"/>
                      <a:pt x="727075" y="171450"/>
                      <a:pt x="774700" y="184150"/>
                    </a:cubicBezTo>
                    <a:cubicBezTo>
                      <a:pt x="822325" y="196850"/>
                      <a:pt x="742685" y="167745"/>
                      <a:pt x="685800" y="153987"/>
                    </a:cubicBezTo>
                    <a:cubicBezTo>
                      <a:pt x="628915" y="140229"/>
                      <a:pt x="433388" y="101600"/>
                      <a:pt x="433388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5" name="フリーフォーム: 図形 2484">
                <a:extLst>
                  <a:ext uri="{FF2B5EF4-FFF2-40B4-BE49-F238E27FC236}">
                    <a16:creationId xmlns:a16="http://schemas.microsoft.com/office/drawing/2014/main" id="{8FDDDD77-A82B-402A-B045-00A03A9CBBC4}"/>
                  </a:ext>
                </a:extLst>
              </p:cNvPr>
              <p:cNvSpPr/>
              <p:nvPr/>
            </p:nvSpPr>
            <p:spPr>
              <a:xfrm>
                <a:off x="7271464" y="151206"/>
                <a:ext cx="596211" cy="190412"/>
              </a:xfrm>
              <a:custGeom>
                <a:avLst/>
                <a:gdLst>
                  <a:gd name="connsiteX0" fmla="*/ 7224 w 596211"/>
                  <a:gd name="connsiteY0" fmla="*/ 4369 h 190412"/>
                  <a:gd name="connsiteX1" fmla="*/ 450136 w 596211"/>
                  <a:gd name="connsiteY1" fmla="*/ 147244 h 190412"/>
                  <a:gd name="connsiteX2" fmla="*/ 596186 w 596211"/>
                  <a:gd name="connsiteY2" fmla="*/ 190107 h 190412"/>
                  <a:gd name="connsiteX3" fmla="*/ 459661 w 596211"/>
                  <a:gd name="connsiteY3" fmla="*/ 131369 h 190412"/>
                  <a:gd name="connsiteX4" fmla="*/ 196136 w 596211"/>
                  <a:gd name="connsiteY4" fmla="*/ 44057 h 190412"/>
                  <a:gd name="connsiteX5" fmla="*/ 7224 w 596211"/>
                  <a:gd name="connsiteY5" fmla="*/ 4369 h 1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211" h="190412">
                    <a:moveTo>
                      <a:pt x="7224" y="4369"/>
                    </a:moveTo>
                    <a:cubicBezTo>
                      <a:pt x="49557" y="21567"/>
                      <a:pt x="351976" y="116288"/>
                      <a:pt x="450136" y="147244"/>
                    </a:cubicBezTo>
                    <a:cubicBezTo>
                      <a:pt x="548296" y="178200"/>
                      <a:pt x="594599" y="192753"/>
                      <a:pt x="596186" y="190107"/>
                    </a:cubicBezTo>
                    <a:cubicBezTo>
                      <a:pt x="597774" y="187461"/>
                      <a:pt x="526336" y="155711"/>
                      <a:pt x="459661" y="131369"/>
                    </a:cubicBezTo>
                    <a:cubicBezTo>
                      <a:pt x="392986" y="107027"/>
                      <a:pt x="273130" y="63107"/>
                      <a:pt x="196136" y="44057"/>
                    </a:cubicBezTo>
                    <a:cubicBezTo>
                      <a:pt x="119142" y="25007"/>
                      <a:pt x="-35109" y="-12829"/>
                      <a:pt x="7224" y="43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6" name="フリーフォーム: 図形 2485">
                <a:extLst>
                  <a:ext uri="{FF2B5EF4-FFF2-40B4-BE49-F238E27FC236}">
                    <a16:creationId xmlns:a16="http://schemas.microsoft.com/office/drawing/2014/main" id="{9C9A36A4-0D3C-410F-BC6E-654AB1E18D0E}"/>
                  </a:ext>
                </a:extLst>
              </p:cNvPr>
              <p:cNvSpPr/>
              <p:nvPr/>
            </p:nvSpPr>
            <p:spPr>
              <a:xfrm>
                <a:off x="7646988" y="341136"/>
                <a:ext cx="624436" cy="257125"/>
              </a:xfrm>
              <a:custGeom>
                <a:avLst/>
                <a:gdLst>
                  <a:gd name="connsiteX0" fmla="*/ 0 w 624436"/>
                  <a:gd name="connsiteY0" fmla="*/ 177 h 257125"/>
                  <a:gd name="connsiteX1" fmla="*/ 442912 w 624436"/>
                  <a:gd name="connsiteY1" fmla="*/ 163689 h 257125"/>
                  <a:gd name="connsiteX2" fmla="*/ 619125 w 624436"/>
                  <a:gd name="connsiteY2" fmla="*/ 255764 h 257125"/>
                  <a:gd name="connsiteX3" fmla="*/ 566737 w 624436"/>
                  <a:gd name="connsiteY3" fmla="*/ 212902 h 257125"/>
                  <a:gd name="connsiteX4" fmla="*/ 446087 w 624436"/>
                  <a:gd name="connsiteY4" fmla="*/ 133527 h 257125"/>
                  <a:gd name="connsiteX5" fmla="*/ 0 w 624436"/>
                  <a:gd name="connsiteY5" fmla="*/ 177 h 25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436" h="257125">
                    <a:moveTo>
                      <a:pt x="0" y="177"/>
                    </a:moveTo>
                    <a:cubicBezTo>
                      <a:pt x="-529" y="5204"/>
                      <a:pt x="339725" y="121091"/>
                      <a:pt x="442912" y="163689"/>
                    </a:cubicBezTo>
                    <a:cubicBezTo>
                      <a:pt x="546099" y="206287"/>
                      <a:pt x="598488" y="247562"/>
                      <a:pt x="619125" y="255764"/>
                    </a:cubicBezTo>
                    <a:cubicBezTo>
                      <a:pt x="639763" y="263966"/>
                      <a:pt x="595577" y="233275"/>
                      <a:pt x="566737" y="212902"/>
                    </a:cubicBezTo>
                    <a:cubicBezTo>
                      <a:pt x="537897" y="192529"/>
                      <a:pt x="536575" y="168717"/>
                      <a:pt x="446087" y="133527"/>
                    </a:cubicBezTo>
                    <a:cubicBezTo>
                      <a:pt x="355600" y="98337"/>
                      <a:pt x="529" y="-4850"/>
                      <a:pt x="0" y="1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7" name="フリーフォーム: 図形 2486">
                <a:extLst>
                  <a:ext uri="{FF2B5EF4-FFF2-40B4-BE49-F238E27FC236}">
                    <a16:creationId xmlns:a16="http://schemas.microsoft.com/office/drawing/2014/main" id="{0971B9F8-B9C6-411F-AB32-C40B67A07048}"/>
                  </a:ext>
                </a:extLst>
              </p:cNvPr>
              <p:cNvSpPr/>
              <p:nvPr/>
            </p:nvSpPr>
            <p:spPr>
              <a:xfrm>
                <a:off x="7875505" y="341312"/>
                <a:ext cx="589062" cy="310182"/>
              </a:xfrm>
              <a:custGeom>
                <a:avLst/>
                <a:gdLst>
                  <a:gd name="connsiteX0" fmla="*/ 83 w 589062"/>
                  <a:gd name="connsiteY0" fmla="*/ 1 h 310182"/>
                  <a:gd name="connsiteX1" fmla="*/ 330283 w 589062"/>
                  <a:gd name="connsiteY1" fmla="*/ 160338 h 310182"/>
                  <a:gd name="connsiteX2" fmla="*/ 582695 w 589062"/>
                  <a:gd name="connsiteY2" fmla="*/ 304801 h 310182"/>
                  <a:gd name="connsiteX3" fmla="*/ 495383 w 589062"/>
                  <a:gd name="connsiteY3" fmla="*/ 268288 h 310182"/>
                  <a:gd name="connsiteX4" fmla="*/ 300120 w 589062"/>
                  <a:gd name="connsiteY4" fmla="*/ 163513 h 310182"/>
                  <a:gd name="connsiteX5" fmla="*/ 83 w 589062"/>
                  <a:gd name="connsiteY5" fmla="*/ 1 h 3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62" h="310182">
                    <a:moveTo>
                      <a:pt x="83" y="1"/>
                    </a:moveTo>
                    <a:cubicBezTo>
                      <a:pt x="5110" y="-528"/>
                      <a:pt x="233181" y="109538"/>
                      <a:pt x="330283" y="160338"/>
                    </a:cubicBezTo>
                    <a:cubicBezTo>
                      <a:pt x="427385" y="211138"/>
                      <a:pt x="555178" y="286809"/>
                      <a:pt x="582695" y="304801"/>
                    </a:cubicBezTo>
                    <a:cubicBezTo>
                      <a:pt x="610212" y="322793"/>
                      <a:pt x="542479" y="291836"/>
                      <a:pt x="495383" y="268288"/>
                    </a:cubicBezTo>
                    <a:cubicBezTo>
                      <a:pt x="448287" y="244740"/>
                      <a:pt x="381876" y="205317"/>
                      <a:pt x="300120" y="163513"/>
                    </a:cubicBezTo>
                    <a:cubicBezTo>
                      <a:pt x="218364" y="121709"/>
                      <a:pt x="-4944" y="530"/>
                      <a:pt x="83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8" name="フリーフォーム: 図形 2487">
                <a:extLst>
                  <a:ext uri="{FF2B5EF4-FFF2-40B4-BE49-F238E27FC236}">
                    <a16:creationId xmlns:a16="http://schemas.microsoft.com/office/drawing/2014/main" id="{EFB90996-9498-4CD2-9A01-B0A4CD1FF0B1}"/>
                  </a:ext>
                </a:extLst>
              </p:cNvPr>
              <p:cNvSpPr/>
              <p:nvPr/>
            </p:nvSpPr>
            <p:spPr>
              <a:xfrm>
                <a:off x="8255738" y="578575"/>
                <a:ext cx="547457" cy="352665"/>
              </a:xfrm>
              <a:custGeom>
                <a:avLst/>
                <a:gdLst>
                  <a:gd name="connsiteX0" fmla="*/ 8787 w 547457"/>
                  <a:gd name="connsiteY0" fmla="*/ 11975 h 352665"/>
                  <a:gd name="connsiteX1" fmla="*/ 272312 w 547457"/>
                  <a:gd name="connsiteY1" fmla="*/ 148500 h 352665"/>
                  <a:gd name="connsiteX2" fmla="*/ 535837 w 547457"/>
                  <a:gd name="connsiteY2" fmla="*/ 345350 h 352665"/>
                  <a:gd name="connsiteX3" fmla="*/ 494562 w 547457"/>
                  <a:gd name="connsiteY3" fmla="*/ 304075 h 352665"/>
                  <a:gd name="connsiteX4" fmla="*/ 437412 w 547457"/>
                  <a:gd name="connsiteY4" fmla="*/ 242163 h 352665"/>
                  <a:gd name="connsiteX5" fmla="*/ 99275 w 547457"/>
                  <a:gd name="connsiteY5" fmla="*/ 32613 h 352665"/>
                  <a:gd name="connsiteX6" fmla="*/ 8787 w 547457"/>
                  <a:gd name="connsiteY6" fmla="*/ 11975 h 35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457" h="352665">
                    <a:moveTo>
                      <a:pt x="8787" y="11975"/>
                    </a:moveTo>
                    <a:cubicBezTo>
                      <a:pt x="37626" y="31289"/>
                      <a:pt x="184470" y="92938"/>
                      <a:pt x="272312" y="148500"/>
                    </a:cubicBezTo>
                    <a:cubicBezTo>
                      <a:pt x="360154" y="204062"/>
                      <a:pt x="498795" y="319421"/>
                      <a:pt x="535837" y="345350"/>
                    </a:cubicBezTo>
                    <a:cubicBezTo>
                      <a:pt x="572879" y="371279"/>
                      <a:pt x="510966" y="321273"/>
                      <a:pt x="494562" y="304075"/>
                    </a:cubicBezTo>
                    <a:cubicBezTo>
                      <a:pt x="478158" y="286877"/>
                      <a:pt x="503293" y="287407"/>
                      <a:pt x="437412" y="242163"/>
                    </a:cubicBezTo>
                    <a:cubicBezTo>
                      <a:pt x="371531" y="196919"/>
                      <a:pt x="173358" y="70448"/>
                      <a:pt x="99275" y="32613"/>
                    </a:cubicBezTo>
                    <a:cubicBezTo>
                      <a:pt x="25192" y="-5222"/>
                      <a:pt x="-20052" y="-7339"/>
                      <a:pt x="8787" y="1197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89" name="フリーフォーム: 図形 2488">
                <a:extLst>
                  <a:ext uri="{FF2B5EF4-FFF2-40B4-BE49-F238E27FC236}">
                    <a16:creationId xmlns:a16="http://schemas.microsoft.com/office/drawing/2014/main" id="{5053C512-A817-4C34-9389-F9B2913DD30E}"/>
                  </a:ext>
                </a:extLst>
              </p:cNvPr>
              <p:cNvSpPr/>
              <p:nvPr/>
            </p:nvSpPr>
            <p:spPr>
              <a:xfrm>
                <a:off x="8477250" y="652463"/>
                <a:ext cx="592516" cy="413881"/>
              </a:xfrm>
              <a:custGeom>
                <a:avLst/>
                <a:gdLst>
                  <a:gd name="connsiteX0" fmla="*/ 0 w 592516"/>
                  <a:gd name="connsiteY0" fmla="*/ 0 h 413881"/>
                  <a:gd name="connsiteX1" fmla="*/ 323850 w 592516"/>
                  <a:gd name="connsiteY1" fmla="*/ 207962 h 413881"/>
                  <a:gd name="connsiteX2" fmla="*/ 584200 w 592516"/>
                  <a:gd name="connsiteY2" fmla="*/ 406400 h 413881"/>
                  <a:gd name="connsiteX3" fmla="*/ 515938 w 592516"/>
                  <a:gd name="connsiteY3" fmla="*/ 363537 h 413881"/>
                  <a:gd name="connsiteX4" fmla="*/ 393700 w 592516"/>
                  <a:gd name="connsiteY4" fmla="*/ 282575 h 413881"/>
                  <a:gd name="connsiteX5" fmla="*/ 322263 w 592516"/>
                  <a:gd name="connsiteY5" fmla="*/ 241300 h 413881"/>
                  <a:gd name="connsiteX6" fmla="*/ 0 w 592516"/>
                  <a:gd name="connsiteY6" fmla="*/ 0 h 41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516" h="413881">
                    <a:moveTo>
                      <a:pt x="0" y="0"/>
                    </a:moveTo>
                    <a:cubicBezTo>
                      <a:pt x="113241" y="70114"/>
                      <a:pt x="226483" y="140229"/>
                      <a:pt x="323850" y="207962"/>
                    </a:cubicBezTo>
                    <a:cubicBezTo>
                      <a:pt x="421217" y="275695"/>
                      <a:pt x="552186" y="380471"/>
                      <a:pt x="584200" y="406400"/>
                    </a:cubicBezTo>
                    <a:cubicBezTo>
                      <a:pt x="616214" y="432329"/>
                      <a:pt x="547688" y="384174"/>
                      <a:pt x="515938" y="363537"/>
                    </a:cubicBezTo>
                    <a:cubicBezTo>
                      <a:pt x="484188" y="342900"/>
                      <a:pt x="425979" y="302948"/>
                      <a:pt x="393700" y="282575"/>
                    </a:cubicBezTo>
                    <a:cubicBezTo>
                      <a:pt x="361421" y="262202"/>
                      <a:pt x="322263" y="241300"/>
                      <a:pt x="322263" y="241300"/>
                    </a:cubicBezTo>
                    <a:lnTo>
                      <a:pt x="0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0" name="フリーフォーム: 図形 2489">
                <a:extLst>
                  <a:ext uri="{FF2B5EF4-FFF2-40B4-BE49-F238E27FC236}">
                    <a16:creationId xmlns:a16="http://schemas.microsoft.com/office/drawing/2014/main" id="{F7E21693-0430-48A5-B41E-55F7037295E0}"/>
                  </a:ext>
                </a:extLst>
              </p:cNvPr>
              <p:cNvSpPr/>
              <p:nvPr/>
            </p:nvSpPr>
            <p:spPr>
              <a:xfrm>
                <a:off x="8803586" y="923927"/>
                <a:ext cx="389356" cy="323883"/>
              </a:xfrm>
              <a:custGeom>
                <a:avLst/>
                <a:gdLst>
                  <a:gd name="connsiteX0" fmla="*/ 689 w 389356"/>
                  <a:gd name="connsiteY0" fmla="*/ 1586 h 323883"/>
                  <a:gd name="connsiteX1" fmla="*/ 370577 w 389356"/>
                  <a:gd name="connsiteY1" fmla="*/ 312736 h 323883"/>
                  <a:gd name="connsiteX2" fmla="*/ 329302 w 389356"/>
                  <a:gd name="connsiteY2" fmla="*/ 249236 h 323883"/>
                  <a:gd name="connsiteX3" fmla="*/ 280089 w 389356"/>
                  <a:gd name="connsiteY3" fmla="*/ 195261 h 323883"/>
                  <a:gd name="connsiteX4" fmla="*/ 689 w 389356"/>
                  <a:gd name="connsiteY4" fmla="*/ 1586 h 32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56" h="323883">
                    <a:moveTo>
                      <a:pt x="689" y="1586"/>
                    </a:moveTo>
                    <a:cubicBezTo>
                      <a:pt x="15770" y="21165"/>
                      <a:pt x="315808" y="271461"/>
                      <a:pt x="370577" y="312736"/>
                    </a:cubicBezTo>
                    <a:cubicBezTo>
                      <a:pt x="425346" y="354011"/>
                      <a:pt x="344383" y="268815"/>
                      <a:pt x="329302" y="249236"/>
                    </a:cubicBezTo>
                    <a:cubicBezTo>
                      <a:pt x="314221" y="229657"/>
                      <a:pt x="338033" y="241298"/>
                      <a:pt x="280089" y="195261"/>
                    </a:cubicBezTo>
                    <a:cubicBezTo>
                      <a:pt x="222145" y="149224"/>
                      <a:pt x="-14392" y="-17993"/>
                      <a:pt x="689" y="15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1" name="フリーフォーム: 図形 2490">
                <a:extLst>
                  <a:ext uri="{FF2B5EF4-FFF2-40B4-BE49-F238E27FC236}">
                    <a16:creationId xmlns:a16="http://schemas.microsoft.com/office/drawing/2014/main" id="{ABA3C1B9-3832-4885-981D-FDA21A59FF23}"/>
                  </a:ext>
                </a:extLst>
              </p:cNvPr>
              <p:cNvSpPr/>
              <p:nvPr/>
            </p:nvSpPr>
            <p:spPr>
              <a:xfrm>
                <a:off x="9093200" y="1095162"/>
                <a:ext cx="418815" cy="420198"/>
              </a:xfrm>
              <a:custGeom>
                <a:avLst/>
                <a:gdLst>
                  <a:gd name="connsiteX0" fmla="*/ 0 w 418815"/>
                  <a:gd name="connsiteY0" fmla="*/ 213 h 420198"/>
                  <a:gd name="connsiteX1" fmla="*/ 217488 w 418815"/>
                  <a:gd name="connsiteY1" fmla="*/ 209763 h 420198"/>
                  <a:gd name="connsiteX2" fmla="*/ 412750 w 418815"/>
                  <a:gd name="connsiteY2" fmla="*/ 416138 h 420198"/>
                  <a:gd name="connsiteX3" fmla="*/ 355600 w 418815"/>
                  <a:gd name="connsiteY3" fmla="*/ 333588 h 420198"/>
                  <a:gd name="connsiteX4" fmla="*/ 217488 w 418815"/>
                  <a:gd name="connsiteY4" fmla="*/ 173251 h 420198"/>
                  <a:gd name="connsiteX5" fmla="*/ 0 w 418815"/>
                  <a:gd name="connsiteY5" fmla="*/ 213 h 42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8815" h="420198">
                    <a:moveTo>
                      <a:pt x="0" y="213"/>
                    </a:moveTo>
                    <a:cubicBezTo>
                      <a:pt x="0" y="6298"/>
                      <a:pt x="148696" y="140442"/>
                      <a:pt x="217488" y="209763"/>
                    </a:cubicBezTo>
                    <a:cubicBezTo>
                      <a:pt x="286280" y="279084"/>
                      <a:pt x="389731" y="395501"/>
                      <a:pt x="412750" y="416138"/>
                    </a:cubicBezTo>
                    <a:cubicBezTo>
                      <a:pt x="435769" y="436775"/>
                      <a:pt x="388144" y="374069"/>
                      <a:pt x="355600" y="333588"/>
                    </a:cubicBezTo>
                    <a:cubicBezTo>
                      <a:pt x="323056" y="293107"/>
                      <a:pt x="275961" y="226697"/>
                      <a:pt x="217488" y="173251"/>
                    </a:cubicBezTo>
                    <a:cubicBezTo>
                      <a:pt x="159015" y="119805"/>
                      <a:pt x="0" y="-5872"/>
                      <a:pt x="0" y="2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2" name="フリーフォーム: 図形 2491">
                <a:extLst>
                  <a:ext uri="{FF2B5EF4-FFF2-40B4-BE49-F238E27FC236}">
                    <a16:creationId xmlns:a16="http://schemas.microsoft.com/office/drawing/2014/main" id="{AA914868-7A80-4204-97F6-8F294F91F131}"/>
                  </a:ext>
                </a:extLst>
              </p:cNvPr>
              <p:cNvSpPr/>
              <p:nvPr/>
            </p:nvSpPr>
            <p:spPr>
              <a:xfrm>
                <a:off x="9205207" y="1257382"/>
                <a:ext cx="276376" cy="272204"/>
              </a:xfrm>
              <a:custGeom>
                <a:avLst/>
                <a:gdLst>
                  <a:gd name="connsiteX0" fmla="*/ 706 w 276376"/>
                  <a:gd name="connsiteY0" fmla="*/ 1506 h 272204"/>
                  <a:gd name="connsiteX1" fmla="*/ 262643 w 276376"/>
                  <a:gd name="connsiteY1" fmla="*/ 261856 h 272204"/>
                  <a:gd name="connsiteX2" fmla="*/ 234068 w 276376"/>
                  <a:gd name="connsiteY2" fmla="*/ 214231 h 272204"/>
                  <a:gd name="connsiteX3" fmla="*/ 186443 w 276376"/>
                  <a:gd name="connsiteY3" fmla="*/ 157081 h 272204"/>
                  <a:gd name="connsiteX4" fmla="*/ 706 w 276376"/>
                  <a:gd name="connsiteY4" fmla="*/ 1506 h 27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6" h="272204">
                    <a:moveTo>
                      <a:pt x="706" y="1506"/>
                    </a:moveTo>
                    <a:cubicBezTo>
                      <a:pt x="13406" y="18969"/>
                      <a:pt x="223749" y="226402"/>
                      <a:pt x="262643" y="261856"/>
                    </a:cubicBezTo>
                    <a:cubicBezTo>
                      <a:pt x="301537" y="297310"/>
                      <a:pt x="246768" y="231694"/>
                      <a:pt x="234068" y="214231"/>
                    </a:cubicBezTo>
                    <a:cubicBezTo>
                      <a:pt x="221368" y="196769"/>
                      <a:pt x="222691" y="190683"/>
                      <a:pt x="186443" y="157081"/>
                    </a:cubicBezTo>
                    <a:cubicBezTo>
                      <a:pt x="150195" y="123479"/>
                      <a:pt x="-11994" y="-15957"/>
                      <a:pt x="706" y="15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3" name="フリーフォーム: 図形 2492">
                <a:extLst>
                  <a:ext uri="{FF2B5EF4-FFF2-40B4-BE49-F238E27FC236}">
                    <a16:creationId xmlns:a16="http://schemas.microsoft.com/office/drawing/2014/main" id="{E564E9E6-5F1F-441F-98AC-1658AA123D37}"/>
                  </a:ext>
                </a:extLst>
              </p:cNvPr>
              <p:cNvSpPr/>
              <p:nvPr/>
            </p:nvSpPr>
            <p:spPr>
              <a:xfrm>
                <a:off x="9515639" y="1517382"/>
                <a:ext cx="294781" cy="419390"/>
              </a:xfrm>
              <a:custGeom>
                <a:avLst/>
                <a:gdLst>
                  <a:gd name="connsiteX0" fmla="*/ 894 w 294781"/>
                  <a:gd name="connsiteY0" fmla="*/ 2385 h 419390"/>
                  <a:gd name="connsiteX1" fmla="*/ 280294 w 294781"/>
                  <a:gd name="connsiteY1" fmla="*/ 404551 h 419390"/>
                  <a:gd name="connsiteX2" fmla="*/ 248544 w 294781"/>
                  <a:gd name="connsiteY2" fmla="*/ 324118 h 419390"/>
                  <a:gd name="connsiteX3" fmla="*/ 193511 w 294781"/>
                  <a:gd name="connsiteY3" fmla="*/ 241568 h 419390"/>
                  <a:gd name="connsiteX4" fmla="*/ 894 w 294781"/>
                  <a:gd name="connsiteY4" fmla="*/ 2385 h 41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419390">
                    <a:moveTo>
                      <a:pt x="894" y="2385"/>
                    </a:moveTo>
                    <a:cubicBezTo>
                      <a:pt x="15358" y="29549"/>
                      <a:pt x="239019" y="350929"/>
                      <a:pt x="280294" y="404551"/>
                    </a:cubicBezTo>
                    <a:cubicBezTo>
                      <a:pt x="321569" y="458173"/>
                      <a:pt x="263008" y="351282"/>
                      <a:pt x="248544" y="324118"/>
                    </a:cubicBezTo>
                    <a:cubicBezTo>
                      <a:pt x="234080" y="296954"/>
                      <a:pt x="235491" y="295190"/>
                      <a:pt x="193511" y="241568"/>
                    </a:cubicBezTo>
                    <a:cubicBezTo>
                      <a:pt x="151531" y="187946"/>
                      <a:pt x="-13570" y="-24779"/>
                      <a:pt x="894" y="23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4" name="フリーフォーム: 図形 2493">
                <a:extLst>
                  <a:ext uri="{FF2B5EF4-FFF2-40B4-BE49-F238E27FC236}">
                    <a16:creationId xmlns:a16="http://schemas.microsoft.com/office/drawing/2014/main" id="{AFF44A3B-216E-4EE2-B914-BE2223C6133E}"/>
                  </a:ext>
                </a:extLst>
              </p:cNvPr>
              <p:cNvSpPr/>
              <p:nvPr/>
            </p:nvSpPr>
            <p:spPr>
              <a:xfrm>
                <a:off x="9479043" y="1549823"/>
                <a:ext cx="326811" cy="451949"/>
              </a:xfrm>
              <a:custGeom>
                <a:avLst/>
                <a:gdLst>
                  <a:gd name="connsiteX0" fmla="*/ 1507 w 326811"/>
                  <a:gd name="connsiteY0" fmla="*/ 3810 h 451949"/>
                  <a:gd name="connsiteX1" fmla="*/ 312657 w 326811"/>
                  <a:gd name="connsiteY1" fmla="*/ 433494 h 451949"/>
                  <a:gd name="connsiteX2" fmla="*/ 266090 w 326811"/>
                  <a:gd name="connsiteY2" fmla="*/ 359410 h 451949"/>
                  <a:gd name="connsiteX3" fmla="*/ 196240 w 326811"/>
                  <a:gd name="connsiteY3" fmla="*/ 230294 h 451949"/>
                  <a:gd name="connsiteX4" fmla="*/ 1507 w 326811"/>
                  <a:gd name="connsiteY4" fmla="*/ 3810 h 45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811" h="451949">
                    <a:moveTo>
                      <a:pt x="1507" y="3810"/>
                    </a:moveTo>
                    <a:cubicBezTo>
                      <a:pt x="20910" y="37677"/>
                      <a:pt x="268560" y="374227"/>
                      <a:pt x="312657" y="433494"/>
                    </a:cubicBezTo>
                    <a:cubicBezTo>
                      <a:pt x="356754" y="492761"/>
                      <a:pt x="285493" y="393277"/>
                      <a:pt x="266090" y="359410"/>
                    </a:cubicBezTo>
                    <a:cubicBezTo>
                      <a:pt x="246687" y="325543"/>
                      <a:pt x="236809" y="289208"/>
                      <a:pt x="196240" y="230294"/>
                    </a:cubicBezTo>
                    <a:cubicBezTo>
                      <a:pt x="155671" y="171380"/>
                      <a:pt x="-17896" y="-30057"/>
                      <a:pt x="1507" y="38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5" name="フリーフォーム: 図形 2494">
                <a:extLst>
                  <a:ext uri="{FF2B5EF4-FFF2-40B4-BE49-F238E27FC236}">
                    <a16:creationId xmlns:a16="http://schemas.microsoft.com/office/drawing/2014/main" id="{740930D4-9A7E-4632-8155-30ABA05295E4}"/>
                  </a:ext>
                </a:extLst>
              </p:cNvPr>
              <p:cNvSpPr/>
              <p:nvPr/>
            </p:nvSpPr>
            <p:spPr>
              <a:xfrm>
                <a:off x="9808192" y="1997951"/>
                <a:ext cx="178311" cy="416671"/>
              </a:xfrm>
              <a:custGeom>
                <a:avLst/>
                <a:gdLst>
                  <a:gd name="connsiteX0" fmla="*/ 441 w 178311"/>
                  <a:gd name="connsiteY0" fmla="*/ 2299 h 416671"/>
                  <a:gd name="connsiteX1" fmla="*/ 171891 w 178311"/>
                  <a:gd name="connsiteY1" fmla="*/ 406582 h 416671"/>
                  <a:gd name="connsiteX2" fmla="*/ 140141 w 178311"/>
                  <a:gd name="connsiteY2" fmla="*/ 290166 h 416671"/>
                  <a:gd name="connsiteX3" fmla="*/ 123208 w 178311"/>
                  <a:gd name="connsiteY3" fmla="*/ 243599 h 416671"/>
                  <a:gd name="connsiteX4" fmla="*/ 441 w 178311"/>
                  <a:gd name="connsiteY4" fmla="*/ 2299 h 41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11" h="416671">
                    <a:moveTo>
                      <a:pt x="441" y="2299"/>
                    </a:moveTo>
                    <a:cubicBezTo>
                      <a:pt x="8555" y="29463"/>
                      <a:pt x="148608" y="358604"/>
                      <a:pt x="171891" y="406582"/>
                    </a:cubicBezTo>
                    <a:cubicBezTo>
                      <a:pt x="195174" y="454560"/>
                      <a:pt x="148255" y="317330"/>
                      <a:pt x="140141" y="290166"/>
                    </a:cubicBezTo>
                    <a:cubicBezTo>
                      <a:pt x="132027" y="263002"/>
                      <a:pt x="147902" y="290518"/>
                      <a:pt x="123208" y="243599"/>
                    </a:cubicBezTo>
                    <a:cubicBezTo>
                      <a:pt x="98514" y="196680"/>
                      <a:pt x="-7673" y="-24865"/>
                      <a:pt x="441" y="22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6" name="フリーフォーム: 図形 2495">
                <a:extLst>
                  <a:ext uri="{FF2B5EF4-FFF2-40B4-BE49-F238E27FC236}">
                    <a16:creationId xmlns:a16="http://schemas.microsoft.com/office/drawing/2014/main" id="{A42FE62E-090F-4F99-97CD-8CAF2AD7E9ED}"/>
                  </a:ext>
                </a:extLst>
              </p:cNvPr>
              <p:cNvSpPr/>
              <p:nvPr/>
            </p:nvSpPr>
            <p:spPr>
              <a:xfrm>
                <a:off x="9844003" y="1994949"/>
                <a:ext cx="221187" cy="485777"/>
              </a:xfrm>
              <a:custGeom>
                <a:avLst/>
                <a:gdLst>
                  <a:gd name="connsiteX0" fmla="*/ 614 w 221187"/>
                  <a:gd name="connsiteY0" fmla="*/ 3184 h 485777"/>
                  <a:gd name="connsiteX1" fmla="*/ 212280 w 221187"/>
                  <a:gd name="connsiteY1" fmla="*/ 466734 h 485777"/>
                  <a:gd name="connsiteX2" fmla="*/ 178414 w 221187"/>
                  <a:gd name="connsiteY2" fmla="*/ 384184 h 485777"/>
                  <a:gd name="connsiteX3" fmla="*/ 148780 w 221187"/>
                  <a:gd name="connsiteY3" fmla="*/ 267768 h 485777"/>
                  <a:gd name="connsiteX4" fmla="*/ 614 w 221187"/>
                  <a:gd name="connsiteY4" fmla="*/ 3184 h 48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187" h="485777">
                    <a:moveTo>
                      <a:pt x="614" y="3184"/>
                    </a:moveTo>
                    <a:cubicBezTo>
                      <a:pt x="11197" y="36345"/>
                      <a:pt x="182647" y="403234"/>
                      <a:pt x="212280" y="466734"/>
                    </a:cubicBezTo>
                    <a:cubicBezTo>
                      <a:pt x="241913" y="530234"/>
                      <a:pt x="188997" y="417345"/>
                      <a:pt x="178414" y="384184"/>
                    </a:cubicBezTo>
                    <a:cubicBezTo>
                      <a:pt x="167831" y="351023"/>
                      <a:pt x="178413" y="330210"/>
                      <a:pt x="148780" y="267768"/>
                    </a:cubicBezTo>
                    <a:cubicBezTo>
                      <a:pt x="119147" y="205326"/>
                      <a:pt x="-9969" y="-29977"/>
                      <a:pt x="614" y="31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7" name="フリーフォーム: 図形 2496">
                <a:extLst>
                  <a:ext uri="{FF2B5EF4-FFF2-40B4-BE49-F238E27FC236}">
                    <a16:creationId xmlns:a16="http://schemas.microsoft.com/office/drawing/2014/main" id="{BF0DB95A-78C4-4BD7-B987-F267CC93A059}"/>
                  </a:ext>
                </a:extLst>
              </p:cNvPr>
              <p:cNvSpPr/>
              <p:nvPr/>
            </p:nvSpPr>
            <p:spPr>
              <a:xfrm>
                <a:off x="9996971" y="2441612"/>
                <a:ext cx="142446" cy="497439"/>
              </a:xfrm>
              <a:custGeom>
                <a:avLst/>
                <a:gdLst>
                  <a:gd name="connsiteX0" fmla="*/ 46 w 142446"/>
                  <a:gd name="connsiteY0" fmla="*/ 3138 h 497439"/>
                  <a:gd name="connsiteX1" fmla="*/ 133396 w 142446"/>
                  <a:gd name="connsiteY1" fmla="*/ 479388 h 497439"/>
                  <a:gd name="connsiteX2" fmla="*/ 129162 w 142446"/>
                  <a:gd name="connsiteY2" fmla="*/ 386255 h 497439"/>
                  <a:gd name="connsiteX3" fmla="*/ 118579 w 142446"/>
                  <a:gd name="connsiteY3" fmla="*/ 278305 h 497439"/>
                  <a:gd name="connsiteX4" fmla="*/ 46 w 142446"/>
                  <a:gd name="connsiteY4" fmla="*/ 3138 h 4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46" h="497439">
                    <a:moveTo>
                      <a:pt x="46" y="3138"/>
                    </a:moveTo>
                    <a:cubicBezTo>
                      <a:pt x="2515" y="36652"/>
                      <a:pt x="111877" y="415535"/>
                      <a:pt x="133396" y="479388"/>
                    </a:cubicBezTo>
                    <a:cubicBezTo>
                      <a:pt x="154915" y="543241"/>
                      <a:pt x="131631" y="419769"/>
                      <a:pt x="129162" y="386255"/>
                    </a:cubicBezTo>
                    <a:cubicBezTo>
                      <a:pt x="126693" y="352741"/>
                      <a:pt x="142568" y="342511"/>
                      <a:pt x="118579" y="278305"/>
                    </a:cubicBezTo>
                    <a:cubicBezTo>
                      <a:pt x="94590" y="214099"/>
                      <a:pt x="-2423" y="-30376"/>
                      <a:pt x="46" y="31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8" name="フリーフォーム: 図形 2497">
                <a:extLst>
                  <a:ext uri="{FF2B5EF4-FFF2-40B4-BE49-F238E27FC236}">
                    <a16:creationId xmlns:a16="http://schemas.microsoft.com/office/drawing/2014/main" id="{52901C8D-D96D-4324-B16B-72BB708F84C4}"/>
                  </a:ext>
                </a:extLst>
              </p:cNvPr>
              <p:cNvSpPr/>
              <p:nvPr/>
            </p:nvSpPr>
            <p:spPr>
              <a:xfrm>
                <a:off x="10030873" y="2414894"/>
                <a:ext cx="169773" cy="610848"/>
              </a:xfrm>
              <a:custGeom>
                <a:avLst/>
                <a:gdLst>
                  <a:gd name="connsiteX0" fmla="*/ 10 w 169773"/>
                  <a:gd name="connsiteY0" fmla="*/ 223 h 610848"/>
                  <a:gd name="connsiteX1" fmla="*/ 107960 w 169773"/>
                  <a:gd name="connsiteY1" fmla="*/ 311373 h 610848"/>
                  <a:gd name="connsiteX2" fmla="*/ 167227 w 169773"/>
                  <a:gd name="connsiteY2" fmla="*/ 605589 h 610848"/>
                  <a:gd name="connsiteX3" fmla="*/ 154527 w 169773"/>
                  <a:gd name="connsiteY3" fmla="*/ 482823 h 610848"/>
                  <a:gd name="connsiteX4" fmla="*/ 114310 w 169773"/>
                  <a:gd name="connsiteY4" fmla="*/ 264806 h 610848"/>
                  <a:gd name="connsiteX5" fmla="*/ 10 w 169773"/>
                  <a:gd name="connsiteY5" fmla="*/ 223 h 61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773" h="610848">
                    <a:moveTo>
                      <a:pt x="10" y="223"/>
                    </a:moveTo>
                    <a:cubicBezTo>
                      <a:pt x="-1048" y="7984"/>
                      <a:pt x="80091" y="210479"/>
                      <a:pt x="107960" y="311373"/>
                    </a:cubicBezTo>
                    <a:cubicBezTo>
                      <a:pt x="135830" y="412267"/>
                      <a:pt x="159466" y="577014"/>
                      <a:pt x="167227" y="605589"/>
                    </a:cubicBezTo>
                    <a:cubicBezTo>
                      <a:pt x="174988" y="634164"/>
                      <a:pt x="163346" y="539620"/>
                      <a:pt x="154527" y="482823"/>
                    </a:cubicBezTo>
                    <a:cubicBezTo>
                      <a:pt x="145708" y="426026"/>
                      <a:pt x="141121" y="341006"/>
                      <a:pt x="114310" y="264806"/>
                    </a:cubicBezTo>
                    <a:cubicBezTo>
                      <a:pt x="87499" y="188606"/>
                      <a:pt x="1068" y="-7538"/>
                      <a:pt x="10" y="22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499" name="フリーフォーム: 図形 2498">
                <a:extLst>
                  <a:ext uri="{FF2B5EF4-FFF2-40B4-BE49-F238E27FC236}">
                    <a16:creationId xmlns:a16="http://schemas.microsoft.com/office/drawing/2014/main" id="{F9B0724A-8042-42EB-BB56-6A1A612F99F7}"/>
                  </a:ext>
                </a:extLst>
              </p:cNvPr>
              <p:cNvSpPr/>
              <p:nvPr/>
            </p:nvSpPr>
            <p:spPr>
              <a:xfrm>
                <a:off x="10155615" y="2997019"/>
                <a:ext cx="41605" cy="343142"/>
              </a:xfrm>
              <a:custGeom>
                <a:avLst/>
                <a:gdLst>
                  <a:gd name="connsiteX0" fmla="*/ 152 w 41605"/>
                  <a:gd name="connsiteY0" fmla="*/ 8648 h 343142"/>
                  <a:gd name="connsiteX1" fmla="*/ 38252 w 41605"/>
                  <a:gd name="connsiteY1" fmla="*/ 338848 h 343142"/>
                  <a:gd name="connsiteX2" fmla="*/ 38252 w 41605"/>
                  <a:gd name="connsiteY2" fmla="*/ 190681 h 343142"/>
                  <a:gd name="connsiteX3" fmla="*/ 25552 w 41605"/>
                  <a:gd name="connsiteY3" fmla="*/ 101781 h 343142"/>
                  <a:gd name="connsiteX4" fmla="*/ 152 w 41605"/>
                  <a:gd name="connsiteY4" fmla="*/ 8648 h 343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05" h="343142">
                    <a:moveTo>
                      <a:pt x="152" y="8648"/>
                    </a:moveTo>
                    <a:cubicBezTo>
                      <a:pt x="2269" y="48159"/>
                      <a:pt x="31902" y="308509"/>
                      <a:pt x="38252" y="338848"/>
                    </a:cubicBezTo>
                    <a:cubicBezTo>
                      <a:pt x="44602" y="369187"/>
                      <a:pt x="40369" y="230192"/>
                      <a:pt x="38252" y="190681"/>
                    </a:cubicBezTo>
                    <a:cubicBezTo>
                      <a:pt x="36135" y="151170"/>
                      <a:pt x="32608" y="127181"/>
                      <a:pt x="25552" y="101781"/>
                    </a:cubicBezTo>
                    <a:cubicBezTo>
                      <a:pt x="18496" y="76381"/>
                      <a:pt x="-1965" y="-30863"/>
                      <a:pt x="152" y="86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0" name="フリーフォーム: 図形 2499">
                <a:extLst>
                  <a:ext uri="{FF2B5EF4-FFF2-40B4-BE49-F238E27FC236}">
                    <a16:creationId xmlns:a16="http://schemas.microsoft.com/office/drawing/2014/main" id="{3C24C45B-7649-4964-AEA4-2B87F64379E5}"/>
                  </a:ext>
                </a:extLst>
              </p:cNvPr>
              <p:cNvSpPr/>
              <p:nvPr/>
            </p:nvSpPr>
            <p:spPr>
              <a:xfrm>
                <a:off x="10121898" y="2937352"/>
                <a:ext cx="53704" cy="593580"/>
              </a:xfrm>
              <a:custGeom>
                <a:avLst/>
                <a:gdLst>
                  <a:gd name="connsiteX0" fmla="*/ 2 w 53704"/>
                  <a:gd name="connsiteY0" fmla="*/ 4815 h 593580"/>
                  <a:gd name="connsiteX1" fmla="*/ 48685 w 53704"/>
                  <a:gd name="connsiteY1" fmla="*/ 565731 h 593580"/>
                  <a:gd name="connsiteX2" fmla="*/ 50802 w 53704"/>
                  <a:gd name="connsiteY2" fmla="*/ 487415 h 593580"/>
                  <a:gd name="connsiteX3" fmla="*/ 50802 w 53704"/>
                  <a:gd name="connsiteY3" fmla="*/ 303265 h 593580"/>
                  <a:gd name="connsiteX4" fmla="*/ 2 w 53704"/>
                  <a:gd name="connsiteY4" fmla="*/ 4815 h 59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04" h="593580">
                    <a:moveTo>
                      <a:pt x="2" y="4815"/>
                    </a:moveTo>
                    <a:cubicBezTo>
                      <a:pt x="-351" y="48559"/>
                      <a:pt x="40218" y="485298"/>
                      <a:pt x="48685" y="565731"/>
                    </a:cubicBezTo>
                    <a:cubicBezTo>
                      <a:pt x="57152" y="646164"/>
                      <a:pt x="50449" y="531159"/>
                      <a:pt x="50802" y="487415"/>
                    </a:cubicBezTo>
                    <a:cubicBezTo>
                      <a:pt x="51155" y="443671"/>
                      <a:pt x="57152" y="378760"/>
                      <a:pt x="50802" y="303265"/>
                    </a:cubicBezTo>
                    <a:cubicBezTo>
                      <a:pt x="44452" y="227771"/>
                      <a:pt x="355" y="-38929"/>
                      <a:pt x="2" y="48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1" name="フリーフォーム: 図形 2500">
                <a:extLst>
                  <a:ext uri="{FF2B5EF4-FFF2-40B4-BE49-F238E27FC236}">
                    <a16:creationId xmlns:a16="http://schemas.microsoft.com/office/drawing/2014/main" id="{EB34153D-C928-4DF8-AA22-B34E83F75571}"/>
                  </a:ext>
                </a:extLst>
              </p:cNvPr>
              <p:cNvSpPr/>
              <p:nvPr/>
            </p:nvSpPr>
            <p:spPr>
              <a:xfrm>
                <a:off x="10180751" y="3124009"/>
                <a:ext cx="59122" cy="617546"/>
              </a:xfrm>
              <a:custGeom>
                <a:avLst/>
                <a:gdLst>
                  <a:gd name="connsiteX0" fmla="*/ 42749 w 59122"/>
                  <a:gd name="connsiteY0" fmla="*/ 191 h 617546"/>
                  <a:gd name="connsiteX1" fmla="*/ 57566 w 59122"/>
                  <a:gd name="connsiteY1" fmla="*/ 389658 h 617546"/>
                  <a:gd name="connsiteX2" fmla="*/ 416 w 59122"/>
                  <a:gd name="connsiteY2" fmla="*/ 616141 h 617546"/>
                  <a:gd name="connsiteX3" fmla="*/ 32166 w 59122"/>
                  <a:gd name="connsiteY3" fmla="*/ 478558 h 617546"/>
                  <a:gd name="connsiteX4" fmla="*/ 40632 w 59122"/>
                  <a:gd name="connsiteY4" fmla="*/ 338858 h 617546"/>
                  <a:gd name="connsiteX5" fmla="*/ 42749 w 59122"/>
                  <a:gd name="connsiteY5" fmla="*/ 191 h 617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22" h="617546">
                    <a:moveTo>
                      <a:pt x="42749" y="191"/>
                    </a:moveTo>
                    <a:cubicBezTo>
                      <a:pt x="45571" y="8658"/>
                      <a:pt x="64621" y="287000"/>
                      <a:pt x="57566" y="389658"/>
                    </a:cubicBezTo>
                    <a:cubicBezTo>
                      <a:pt x="50511" y="492316"/>
                      <a:pt x="4649" y="601324"/>
                      <a:pt x="416" y="616141"/>
                    </a:cubicBezTo>
                    <a:cubicBezTo>
                      <a:pt x="-3817" y="630958"/>
                      <a:pt x="25463" y="524772"/>
                      <a:pt x="32166" y="478558"/>
                    </a:cubicBezTo>
                    <a:cubicBezTo>
                      <a:pt x="38869" y="432344"/>
                      <a:pt x="39927" y="411177"/>
                      <a:pt x="40632" y="338858"/>
                    </a:cubicBezTo>
                    <a:cubicBezTo>
                      <a:pt x="41337" y="266539"/>
                      <a:pt x="39927" y="-8276"/>
                      <a:pt x="42749" y="1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2" name="フリーフォーム: 図形 2501">
                <a:extLst>
                  <a:ext uri="{FF2B5EF4-FFF2-40B4-BE49-F238E27FC236}">
                    <a16:creationId xmlns:a16="http://schemas.microsoft.com/office/drawing/2014/main" id="{D4CE58C5-AC8D-4410-ACC5-2AFEB1EF8A4D}"/>
                  </a:ext>
                </a:extLst>
              </p:cNvPr>
              <p:cNvSpPr/>
              <p:nvPr/>
            </p:nvSpPr>
            <p:spPr>
              <a:xfrm>
                <a:off x="10115531" y="3634873"/>
                <a:ext cx="61167" cy="347377"/>
              </a:xfrm>
              <a:custGeom>
                <a:avLst/>
                <a:gdLst>
                  <a:gd name="connsiteX0" fmla="*/ 57169 w 61167"/>
                  <a:gd name="connsiteY0" fmla="*/ 1560 h 347377"/>
                  <a:gd name="connsiteX1" fmla="*/ 19 w 61167"/>
                  <a:gd name="connsiteY1" fmla="*/ 340227 h 347377"/>
                  <a:gd name="connsiteX2" fmla="*/ 50819 w 61167"/>
                  <a:gd name="connsiteY2" fmla="*/ 217460 h 347377"/>
                  <a:gd name="connsiteX3" fmla="*/ 57169 w 61167"/>
                  <a:gd name="connsiteY3" fmla="*/ 1560 h 34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67" h="347377">
                    <a:moveTo>
                      <a:pt x="57169" y="1560"/>
                    </a:moveTo>
                    <a:cubicBezTo>
                      <a:pt x="48702" y="22021"/>
                      <a:pt x="1077" y="304244"/>
                      <a:pt x="19" y="340227"/>
                    </a:cubicBezTo>
                    <a:cubicBezTo>
                      <a:pt x="-1039" y="376210"/>
                      <a:pt x="42352" y="267202"/>
                      <a:pt x="50819" y="217460"/>
                    </a:cubicBezTo>
                    <a:cubicBezTo>
                      <a:pt x="59286" y="167718"/>
                      <a:pt x="65636" y="-18901"/>
                      <a:pt x="57169" y="15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3" name="フリーフォーム: 図形 2502">
                <a:extLst>
                  <a:ext uri="{FF2B5EF4-FFF2-40B4-BE49-F238E27FC236}">
                    <a16:creationId xmlns:a16="http://schemas.microsoft.com/office/drawing/2014/main" id="{41B44A8E-0A66-4C1F-8C6F-31DFE5E03529}"/>
                  </a:ext>
                </a:extLst>
              </p:cNvPr>
              <p:cNvSpPr/>
              <p:nvPr/>
            </p:nvSpPr>
            <p:spPr>
              <a:xfrm>
                <a:off x="10074701" y="3742953"/>
                <a:ext cx="129009" cy="483916"/>
              </a:xfrm>
              <a:custGeom>
                <a:avLst/>
                <a:gdLst>
                  <a:gd name="connsiteX0" fmla="*/ 125516 w 129009"/>
                  <a:gd name="connsiteY0" fmla="*/ 5664 h 483916"/>
                  <a:gd name="connsiteX1" fmla="*/ 4866 w 129009"/>
                  <a:gd name="connsiteY1" fmla="*/ 467097 h 483916"/>
                  <a:gd name="connsiteX2" fmla="*/ 30266 w 129009"/>
                  <a:gd name="connsiteY2" fmla="*/ 367614 h 483916"/>
                  <a:gd name="connsiteX3" fmla="*/ 91649 w 129009"/>
                  <a:gd name="connsiteY3" fmla="*/ 217330 h 483916"/>
                  <a:gd name="connsiteX4" fmla="*/ 125516 w 129009"/>
                  <a:gd name="connsiteY4" fmla="*/ 5664 h 48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009" h="483916">
                    <a:moveTo>
                      <a:pt x="125516" y="5664"/>
                    </a:moveTo>
                    <a:cubicBezTo>
                      <a:pt x="111052" y="47292"/>
                      <a:pt x="20741" y="406772"/>
                      <a:pt x="4866" y="467097"/>
                    </a:cubicBezTo>
                    <a:cubicBezTo>
                      <a:pt x="-11009" y="527422"/>
                      <a:pt x="15802" y="409242"/>
                      <a:pt x="30266" y="367614"/>
                    </a:cubicBezTo>
                    <a:cubicBezTo>
                      <a:pt x="44730" y="325986"/>
                      <a:pt x="77538" y="270952"/>
                      <a:pt x="91649" y="217330"/>
                    </a:cubicBezTo>
                    <a:cubicBezTo>
                      <a:pt x="105760" y="163708"/>
                      <a:pt x="139980" y="-35964"/>
                      <a:pt x="125516" y="56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4" name="フリーフォーム: 図形 2503">
                <a:extLst>
                  <a:ext uri="{FF2B5EF4-FFF2-40B4-BE49-F238E27FC236}">
                    <a16:creationId xmlns:a16="http://schemas.microsoft.com/office/drawing/2014/main" id="{A15A6A3C-37E8-4C63-8B44-75678267857B}"/>
                  </a:ext>
                </a:extLst>
              </p:cNvPr>
              <p:cNvSpPr/>
              <p:nvPr/>
            </p:nvSpPr>
            <p:spPr>
              <a:xfrm>
                <a:off x="9968967" y="3997293"/>
                <a:ext cx="153811" cy="391412"/>
              </a:xfrm>
              <a:custGeom>
                <a:avLst/>
                <a:gdLst>
                  <a:gd name="connsiteX0" fmla="*/ 149758 w 153811"/>
                  <a:gd name="connsiteY0" fmla="*/ 4795 h 391412"/>
                  <a:gd name="connsiteX1" fmla="*/ 5296 w 153811"/>
                  <a:gd name="connsiteY1" fmla="*/ 377857 h 391412"/>
                  <a:gd name="connsiteX2" fmla="*/ 38633 w 153811"/>
                  <a:gd name="connsiteY2" fmla="*/ 296895 h 391412"/>
                  <a:gd name="connsiteX3" fmla="*/ 108483 w 153811"/>
                  <a:gd name="connsiteY3" fmla="*/ 173070 h 391412"/>
                  <a:gd name="connsiteX4" fmla="*/ 149758 w 153811"/>
                  <a:gd name="connsiteY4" fmla="*/ 4795 h 39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811" h="391412">
                    <a:moveTo>
                      <a:pt x="149758" y="4795"/>
                    </a:moveTo>
                    <a:cubicBezTo>
                      <a:pt x="132560" y="38926"/>
                      <a:pt x="23817" y="329174"/>
                      <a:pt x="5296" y="377857"/>
                    </a:cubicBezTo>
                    <a:cubicBezTo>
                      <a:pt x="-13225" y="426540"/>
                      <a:pt x="21435" y="331026"/>
                      <a:pt x="38633" y="296895"/>
                    </a:cubicBezTo>
                    <a:cubicBezTo>
                      <a:pt x="55831" y="262764"/>
                      <a:pt x="92079" y="217785"/>
                      <a:pt x="108483" y="173070"/>
                    </a:cubicBezTo>
                    <a:cubicBezTo>
                      <a:pt x="124887" y="128355"/>
                      <a:pt x="166956" y="-29336"/>
                      <a:pt x="149758" y="479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5" name="フリーフォーム: 図形 2504">
                <a:extLst>
                  <a:ext uri="{FF2B5EF4-FFF2-40B4-BE49-F238E27FC236}">
                    <a16:creationId xmlns:a16="http://schemas.microsoft.com/office/drawing/2014/main" id="{C3C2A377-DD87-4A78-935D-6E8BFCF41243}"/>
                  </a:ext>
                </a:extLst>
              </p:cNvPr>
              <p:cNvSpPr/>
              <p:nvPr/>
            </p:nvSpPr>
            <p:spPr>
              <a:xfrm>
                <a:off x="9949806" y="3972724"/>
                <a:ext cx="151369" cy="440954"/>
              </a:xfrm>
              <a:custGeom>
                <a:avLst/>
                <a:gdLst>
                  <a:gd name="connsiteX0" fmla="*/ 148282 w 151369"/>
                  <a:gd name="connsiteY0" fmla="*/ 3964 h 440954"/>
                  <a:gd name="connsiteX1" fmla="*/ 3819 w 151369"/>
                  <a:gd name="connsiteY1" fmla="*/ 427826 h 440954"/>
                  <a:gd name="connsiteX2" fmla="*/ 46682 w 151369"/>
                  <a:gd name="connsiteY2" fmla="*/ 323051 h 440954"/>
                  <a:gd name="connsiteX3" fmla="*/ 99069 w 151369"/>
                  <a:gd name="connsiteY3" fmla="*/ 219864 h 440954"/>
                  <a:gd name="connsiteX4" fmla="*/ 148282 w 151369"/>
                  <a:gd name="connsiteY4" fmla="*/ 3964 h 4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69" h="440954">
                    <a:moveTo>
                      <a:pt x="148282" y="3964"/>
                    </a:moveTo>
                    <a:cubicBezTo>
                      <a:pt x="132407" y="38624"/>
                      <a:pt x="20752" y="374645"/>
                      <a:pt x="3819" y="427826"/>
                    </a:cubicBezTo>
                    <a:cubicBezTo>
                      <a:pt x="-13114" y="481007"/>
                      <a:pt x="30807" y="357711"/>
                      <a:pt x="46682" y="323051"/>
                    </a:cubicBezTo>
                    <a:cubicBezTo>
                      <a:pt x="62557" y="288391"/>
                      <a:pt x="83723" y="267754"/>
                      <a:pt x="99069" y="219864"/>
                    </a:cubicBezTo>
                    <a:cubicBezTo>
                      <a:pt x="114415" y="171975"/>
                      <a:pt x="164157" y="-30696"/>
                      <a:pt x="148282" y="39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6" name="フリーフォーム: 図形 2505">
                <a:extLst>
                  <a:ext uri="{FF2B5EF4-FFF2-40B4-BE49-F238E27FC236}">
                    <a16:creationId xmlns:a16="http://schemas.microsoft.com/office/drawing/2014/main" id="{BF5C0676-A755-434D-A5C8-26C1E03FDD57}"/>
                  </a:ext>
                </a:extLst>
              </p:cNvPr>
              <p:cNvSpPr/>
              <p:nvPr/>
            </p:nvSpPr>
            <p:spPr>
              <a:xfrm>
                <a:off x="9858135" y="4192660"/>
                <a:ext cx="242344" cy="514721"/>
              </a:xfrm>
              <a:custGeom>
                <a:avLst/>
                <a:gdLst>
                  <a:gd name="connsiteX0" fmla="*/ 233603 w 242344"/>
                  <a:gd name="connsiteY0" fmla="*/ 11040 h 514721"/>
                  <a:gd name="connsiteX1" fmla="*/ 8178 w 242344"/>
                  <a:gd name="connsiteY1" fmla="*/ 490465 h 514721"/>
                  <a:gd name="connsiteX2" fmla="*/ 62153 w 242344"/>
                  <a:gd name="connsiteY2" fmla="*/ 415853 h 514721"/>
                  <a:gd name="connsiteX3" fmla="*/ 184390 w 242344"/>
                  <a:gd name="connsiteY3" fmla="*/ 172965 h 514721"/>
                  <a:gd name="connsiteX4" fmla="*/ 233603 w 242344"/>
                  <a:gd name="connsiteY4" fmla="*/ 11040 h 51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44" h="514721">
                    <a:moveTo>
                      <a:pt x="233603" y="11040"/>
                    </a:moveTo>
                    <a:cubicBezTo>
                      <a:pt x="204234" y="63957"/>
                      <a:pt x="36753" y="422996"/>
                      <a:pt x="8178" y="490465"/>
                    </a:cubicBezTo>
                    <a:cubicBezTo>
                      <a:pt x="-20397" y="557934"/>
                      <a:pt x="32784" y="468770"/>
                      <a:pt x="62153" y="415853"/>
                    </a:cubicBezTo>
                    <a:cubicBezTo>
                      <a:pt x="91522" y="362936"/>
                      <a:pt x="157667" y="236730"/>
                      <a:pt x="184390" y="172965"/>
                    </a:cubicBezTo>
                    <a:cubicBezTo>
                      <a:pt x="211113" y="109200"/>
                      <a:pt x="262972" y="-41877"/>
                      <a:pt x="233603" y="1104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7" name="フリーフォーム: 図形 2506">
                <a:extLst>
                  <a:ext uri="{FF2B5EF4-FFF2-40B4-BE49-F238E27FC236}">
                    <a16:creationId xmlns:a16="http://schemas.microsoft.com/office/drawing/2014/main" id="{EDB0499B-04AF-474C-8409-31AC11F29EEE}"/>
                  </a:ext>
                </a:extLst>
              </p:cNvPr>
              <p:cNvSpPr/>
              <p:nvPr/>
            </p:nvSpPr>
            <p:spPr>
              <a:xfrm>
                <a:off x="9777300" y="4436465"/>
                <a:ext cx="184269" cy="308445"/>
              </a:xfrm>
              <a:custGeom>
                <a:avLst/>
                <a:gdLst>
                  <a:gd name="connsiteX0" fmla="*/ 184263 w 184269"/>
                  <a:gd name="connsiteY0" fmla="*/ 598 h 308445"/>
                  <a:gd name="connsiteX1" fmla="*/ 87425 w 184269"/>
                  <a:gd name="connsiteY1" fmla="*/ 168873 h 308445"/>
                  <a:gd name="connsiteX2" fmla="*/ 1700 w 184269"/>
                  <a:gd name="connsiteY2" fmla="*/ 306985 h 308445"/>
                  <a:gd name="connsiteX3" fmla="*/ 35038 w 184269"/>
                  <a:gd name="connsiteY3" fmla="*/ 233960 h 308445"/>
                  <a:gd name="connsiteX4" fmla="*/ 92188 w 184269"/>
                  <a:gd name="connsiteY4" fmla="*/ 116485 h 308445"/>
                  <a:gd name="connsiteX5" fmla="*/ 184263 w 184269"/>
                  <a:gd name="connsiteY5" fmla="*/ 598 h 30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269" h="308445">
                    <a:moveTo>
                      <a:pt x="184263" y="598"/>
                    </a:moveTo>
                    <a:cubicBezTo>
                      <a:pt x="183469" y="9329"/>
                      <a:pt x="117852" y="117809"/>
                      <a:pt x="87425" y="168873"/>
                    </a:cubicBezTo>
                    <a:cubicBezTo>
                      <a:pt x="56998" y="219938"/>
                      <a:pt x="10431" y="296137"/>
                      <a:pt x="1700" y="306985"/>
                    </a:cubicBezTo>
                    <a:cubicBezTo>
                      <a:pt x="-7031" y="317833"/>
                      <a:pt x="19957" y="265710"/>
                      <a:pt x="35038" y="233960"/>
                    </a:cubicBezTo>
                    <a:cubicBezTo>
                      <a:pt x="50119" y="202210"/>
                      <a:pt x="69434" y="151939"/>
                      <a:pt x="92188" y="116485"/>
                    </a:cubicBezTo>
                    <a:cubicBezTo>
                      <a:pt x="114942" y="81031"/>
                      <a:pt x="185057" y="-8133"/>
                      <a:pt x="184263" y="5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8" name="フリーフォーム: 図形 2507">
                <a:extLst>
                  <a:ext uri="{FF2B5EF4-FFF2-40B4-BE49-F238E27FC236}">
                    <a16:creationId xmlns:a16="http://schemas.microsoft.com/office/drawing/2014/main" id="{D756191C-E9EE-4A8E-91C3-1F12B426DAD0}"/>
                  </a:ext>
                </a:extLst>
              </p:cNvPr>
              <p:cNvSpPr/>
              <p:nvPr/>
            </p:nvSpPr>
            <p:spPr>
              <a:xfrm>
                <a:off x="9480833" y="4734322"/>
                <a:ext cx="383594" cy="507701"/>
              </a:xfrm>
              <a:custGeom>
                <a:avLst/>
                <a:gdLst>
                  <a:gd name="connsiteX0" fmla="*/ 374367 w 383594"/>
                  <a:gd name="connsiteY0" fmla="*/ 7541 h 507701"/>
                  <a:gd name="connsiteX1" fmla="*/ 17180 w 383594"/>
                  <a:gd name="connsiteY1" fmla="*/ 486966 h 507701"/>
                  <a:gd name="connsiteX2" fmla="*/ 77505 w 383594"/>
                  <a:gd name="connsiteY2" fmla="*/ 399653 h 507701"/>
                  <a:gd name="connsiteX3" fmla="*/ 261655 w 383594"/>
                  <a:gd name="connsiteY3" fmla="*/ 205978 h 507701"/>
                  <a:gd name="connsiteX4" fmla="*/ 374367 w 383594"/>
                  <a:gd name="connsiteY4" fmla="*/ 7541 h 50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594" h="507701">
                    <a:moveTo>
                      <a:pt x="374367" y="7541"/>
                    </a:moveTo>
                    <a:cubicBezTo>
                      <a:pt x="333621" y="54372"/>
                      <a:pt x="66657" y="421614"/>
                      <a:pt x="17180" y="486966"/>
                    </a:cubicBezTo>
                    <a:cubicBezTo>
                      <a:pt x="-32297" y="552318"/>
                      <a:pt x="36759" y="446484"/>
                      <a:pt x="77505" y="399653"/>
                    </a:cubicBezTo>
                    <a:cubicBezTo>
                      <a:pt x="118251" y="352822"/>
                      <a:pt x="212707" y="267097"/>
                      <a:pt x="261655" y="205978"/>
                    </a:cubicBezTo>
                    <a:cubicBezTo>
                      <a:pt x="310603" y="144859"/>
                      <a:pt x="415113" y="-39290"/>
                      <a:pt x="374367" y="75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09" name="フリーフォーム: 図形 2508">
                <a:extLst>
                  <a:ext uri="{FF2B5EF4-FFF2-40B4-BE49-F238E27FC236}">
                    <a16:creationId xmlns:a16="http://schemas.microsoft.com/office/drawing/2014/main" id="{8B1F2748-B622-45B4-B2AF-7889CAB79921}"/>
                  </a:ext>
                </a:extLst>
              </p:cNvPr>
              <p:cNvSpPr/>
              <p:nvPr/>
            </p:nvSpPr>
            <p:spPr>
              <a:xfrm>
                <a:off x="9557804" y="4695779"/>
                <a:ext cx="282573" cy="409723"/>
              </a:xfrm>
              <a:custGeom>
                <a:avLst/>
                <a:gdLst>
                  <a:gd name="connsiteX0" fmla="*/ 278346 w 282573"/>
                  <a:gd name="connsiteY0" fmla="*/ 3221 h 409723"/>
                  <a:gd name="connsiteX1" fmla="*/ 10059 w 282573"/>
                  <a:gd name="connsiteY1" fmla="*/ 396921 h 409723"/>
                  <a:gd name="connsiteX2" fmla="*/ 67209 w 282573"/>
                  <a:gd name="connsiteY2" fmla="*/ 304846 h 409723"/>
                  <a:gd name="connsiteX3" fmla="*/ 165634 w 282573"/>
                  <a:gd name="connsiteY3" fmla="*/ 214359 h 409723"/>
                  <a:gd name="connsiteX4" fmla="*/ 278346 w 282573"/>
                  <a:gd name="connsiteY4" fmla="*/ 3221 h 40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573" h="409723">
                    <a:moveTo>
                      <a:pt x="278346" y="3221"/>
                    </a:moveTo>
                    <a:cubicBezTo>
                      <a:pt x="252417" y="33648"/>
                      <a:pt x="45249" y="346650"/>
                      <a:pt x="10059" y="396921"/>
                    </a:cubicBezTo>
                    <a:cubicBezTo>
                      <a:pt x="-25131" y="447192"/>
                      <a:pt x="41280" y="335273"/>
                      <a:pt x="67209" y="304846"/>
                    </a:cubicBezTo>
                    <a:cubicBezTo>
                      <a:pt x="93138" y="274419"/>
                      <a:pt x="127270" y="261984"/>
                      <a:pt x="165634" y="214359"/>
                    </a:cubicBezTo>
                    <a:cubicBezTo>
                      <a:pt x="203998" y="166734"/>
                      <a:pt x="304275" y="-27206"/>
                      <a:pt x="278346" y="32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0" name="フリーフォーム: 図形 2509">
                <a:extLst>
                  <a:ext uri="{FF2B5EF4-FFF2-40B4-BE49-F238E27FC236}">
                    <a16:creationId xmlns:a16="http://schemas.microsoft.com/office/drawing/2014/main" id="{AA99B1E4-9FA3-440C-AA0A-92F3EDDD6C5B}"/>
                  </a:ext>
                </a:extLst>
              </p:cNvPr>
              <p:cNvSpPr/>
              <p:nvPr/>
            </p:nvSpPr>
            <p:spPr>
              <a:xfrm>
                <a:off x="9339529" y="4859691"/>
                <a:ext cx="361927" cy="465921"/>
              </a:xfrm>
              <a:custGeom>
                <a:avLst/>
                <a:gdLst>
                  <a:gd name="connsiteX0" fmla="*/ 355334 w 361927"/>
                  <a:gd name="connsiteY0" fmla="*/ 4409 h 465921"/>
                  <a:gd name="connsiteX1" fmla="*/ 15609 w 361927"/>
                  <a:gd name="connsiteY1" fmla="*/ 442559 h 465921"/>
                  <a:gd name="connsiteX2" fmla="*/ 74346 w 361927"/>
                  <a:gd name="connsiteY2" fmla="*/ 386997 h 465921"/>
                  <a:gd name="connsiteX3" fmla="*/ 228334 w 361927"/>
                  <a:gd name="connsiteY3" fmla="*/ 225072 h 465921"/>
                  <a:gd name="connsiteX4" fmla="*/ 355334 w 361927"/>
                  <a:gd name="connsiteY4" fmla="*/ 4409 h 46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27" h="465921">
                    <a:moveTo>
                      <a:pt x="355334" y="4409"/>
                    </a:moveTo>
                    <a:cubicBezTo>
                      <a:pt x="319880" y="40657"/>
                      <a:pt x="62440" y="378794"/>
                      <a:pt x="15609" y="442559"/>
                    </a:cubicBezTo>
                    <a:cubicBezTo>
                      <a:pt x="-31222" y="506324"/>
                      <a:pt x="38892" y="423245"/>
                      <a:pt x="74346" y="386997"/>
                    </a:cubicBezTo>
                    <a:cubicBezTo>
                      <a:pt x="109800" y="350749"/>
                      <a:pt x="182826" y="284603"/>
                      <a:pt x="228334" y="225072"/>
                    </a:cubicBezTo>
                    <a:cubicBezTo>
                      <a:pt x="273842" y="165541"/>
                      <a:pt x="390788" y="-31839"/>
                      <a:pt x="355334" y="4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1" name="フリーフォーム: 図形 2510">
                <a:extLst>
                  <a:ext uri="{FF2B5EF4-FFF2-40B4-BE49-F238E27FC236}">
                    <a16:creationId xmlns:a16="http://schemas.microsoft.com/office/drawing/2014/main" id="{1C94F72E-CAA5-4EC7-809F-52708E514121}"/>
                  </a:ext>
                </a:extLst>
              </p:cNvPr>
              <p:cNvSpPr/>
              <p:nvPr/>
            </p:nvSpPr>
            <p:spPr>
              <a:xfrm>
                <a:off x="9263107" y="5194674"/>
                <a:ext cx="264017" cy="272143"/>
              </a:xfrm>
              <a:custGeom>
                <a:avLst/>
                <a:gdLst>
                  <a:gd name="connsiteX0" fmla="*/ 263481 w 264017"/>
                  <a:gd name="connsiteY0" fmla="*/ 1214 h 272143"/>
                  <a:gd name="connsiteX1" fmla="*/ 9481 w 264017"/>
                  <a:gd name="connsiteY1" fmla="*/ 266326 h 272143"/>
                  <a:gd name="connsiteX2" fmla="*/ 74568 w 264017"/>
                  <a:gd name="connsiteY2" fmla="*/ 171076 h 272143"/>
                  <a:gd name="connsiteX3" fmla="*/ 263481 w 264017"/>
                  <a:gd name="connsiteY3" fmla="*/ 1214 h 27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017" h="272143">
                    <a:moveTo>
                      <a:pt x="263481" y="1214"/>
                    </a:moveTo>
                    <a:cubicBezTo>
                      <a:pt x="252633" y="17089"/>
                      <a:pt x="40966" y="238016"/>
                      <a:pt x="9481" y="266326"/>
                    </a:cubicBezTo>
                    <a:cubicBezTo>
                      <a:pt x="-22005" y="294636"/>
                      <a:pt x="31441" y="212615"/>
                      <a:pt x="74568" y="171076"/>
                    </a:cubicBezTo>
                    <a:cubicBezTo>
                      <a:pt x="117695" y="129537"/>
                      <a:pt x="274329" y="-14661"/>
                      <a:pt x="263481" y="12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2" name="フリーフォーム: 図形 2511">
                <a:extLst>
                  <a:ext uri="{FF2B5EF4-FFF2-40B4-BE49-F238E27FC236}">
                    <a16:creationId xmlns:a16="http://schemas.microsoft.com/office/drawing/2014/main" id="{FBD9F0F7-0111-48C1-AC91-1E4E8531E73B}"/>
                  </a:ext>
                </a:extLst>
              </p:cNvPr>
              <p:cNvSpPr/>
              <p:nvPr/>
            </p:nvSpPr>
            <p:spPr>
              <a:xfrm>
                <a:off x="8990619" y="5319454"/>
                <a:ext cx="381532" cy="318730"/>
              </a:xfrm>
              <a:custGeom>
                <a:avLst/>
                <a:gdLst>
                  <a:gd name="connsiteX0" fmla="*/ 375631 w 381532"/>
                  <a:gd name="connsiteY0" fmla="*/ 6609 h 318730"/>
                  <a:gd name="connsiteX1" fmla="*/ 13681 w 381532"/>
                  <a:gd name="connsiteY1" fmla="*/ 303471 h 318730"/>
                  <a:gd name="connsiteX2" fmla="*/ 91469 w 381532"/>
                  <a:gd name="connsiteY2" fmla="*/ 257434 h 318730"/>
                  <a:gd name="connsiteX3" fmla="*/ 237519 w 381532"/>
                  <a:gd name="connsiteY3" fmla="*/ 98684 h 318730"/>
                  <a:gd name="connsiteX4" fmla="*/ 237519 w 381532"/>
                  <a:gd name="connsiteY4" fmla="*/ 97096 h 318730"/>
                  <a:gd name="connsiteX5" fmla="*/ 375631 w 381532"/>
                  <a:gd name="connsiteY5" fmla="*/ 6609 h 31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32" h="318730">
                    <a:moveTo>
                      <a:pt x="375631" y="6609"/>
                    </a:moveTo>
                    <a:cubicBezTo>
                      <a:pt x="338325" y="41005"/>
                      <a:pt x="61041" y="261667"/>
                      <a:pt x="13681" y="303471"/>
                    </a:cubicBezTo>
                    <a:cubicBezTo>
                      <a:pt x="-33679" y="345275"/>
                      <a:pt x="54163" y="291565"/>
                      <a:pt x="91469" y="257434"/>
                    </a:cubicBezTo>
                    <a:cubicBezTo>
                      <a:pt x="128775" y="223303"/>
                      <a:pt x="237519" y="98684"/>
                      <a:pt x="237519" y="98684"/>
                    </a:cubicBezTo>
                    <a:cubicBezTo>
                      <a:pt x="261861" y="71961"/>
                      <a:pt x="212913" y="111648"/>
                      <a:pt x="237519" y="97096"/>
                    </a:cubicBezTo>
                    <a:cubicBezTo>
                      <a:pt x="262125" y="82544"/>
                      <a:pt x="412937" y="-27787"/>
                      <a:pt x="375631" y="66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3" name="フリーフォーム: 図形 2512">
                <a:extLst>
                  <a:ext uri="{FF2B5EF4-FFF2-40B4-BE49-F238E27FC236}">
                    <a16:creationId xmlns:a16="http://schemas.microsoft.com/office/drawing/2014/main" id="{9453CA41-7579-461A-9599-18B1F3AC999B}"/>
                  </a:ext>
                </a:extLst>
              </p:cNvPr>
              <p:cNvSpPr/>
              <p:nvPr/>
            </p:nvSpPr>
            <p:spPr>
              <a:xfrm>
                <a:off x="8991173" y="5473485"/>
                <a:ext cx="245652" cy="174104"/>
              </a:xfrm>
              <a:custGeom>
                <a:avLst/>
                <a:gdLst>
                  <a:gd name="connsiteX0" fmla="*/ 244902 w 245652"/>
                  <a:gd name="connsiteY0" fmla="*/ 215 h 174104"/>
                  <a:gd name="connsiteX1" fmla="*/ 6777 w 245652"/>
                  <a:gd name="connsiteY1" fmla="*/ 166903 h 174104"/>
                  <a:gd name="connsiteX2" fmla="*/ 79802 w 245652"/>
                  <a:gd name="connsiteY2" fmla="*/ 131978 h 174104"/>
                  <a:gd name="connsiteX3" fmla="*/ 244902 w 245652"/>
                  <a:gd name="connsiteY3" fmla="*/ 215 h 17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52" h="174104">
                    <a:moveTo>
                      <a:pt x="244902" y="215"/>
                    </a:moveTo>
                    <a:cubicBezTo>
                      <a:pt x="232731" y="6036"/>
                      <a:pt x="34294" y="144942"/>
                      <a:pt x="6777" y="166903"/>
                    </a:cubicBezTo>
                    <a:cubicBezTo>
                      <a:pt x="-20740" y="188864"/>
                      <a:pt x="41966" y="155791"/>
                      <a:pt x="79802" y="131978"/>
                    </a:cubicBezTo>
                    <a:cubicBezTo>
                      <a:pt x="117637" y="108166"/>
                      <a:pt x="257073" y="-5606"/>
                      <a:pt x="244902" y="2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4" name="フリーフォーム: 図形 2513">
                <a:extLst>
                  <a:ext uri="{FF2B5EF4-FFF2-40B4-BE49-F238E27FC236}">
                    <a16:creationId xmlns:a16="http://schemas.microsoft.com/office/drawing/2014/main" id="{B43566A7-F6C8-4CBF-8DA3-4FBB35BBE210}"/>
                  </a:ext>
                </a:extLst>
              </p:cNvPr>
              <p:cNvSpPr/>
              <p:nvPr/>
            </p:nvSpPr>
            <p:spPr>
              <a:xfrm>
                <a:off x="8606989" y="5616449"/>
                <a:ext cx="502394" cy="340059"/>
              </a:xfrm>
              <a:custGeom>
                <a:avLst/>
                <a:gdLst>
                  <a:gd name="connsiteX0" fmla="*/ 502086 w 502394"/>
                  <a:gd name="connsiteY0" fmla="*/ 126 h 340059"/>
                  <a:gd name="connsiteX1" fmla="*/ 248086 w 502394"/>
                  <a:gd name="connsiteY1" fmla="*/ 182689 h 340059"/>
                  <a:gd name="connsiteX2" fmla="*/ 436 w 502394"/>
                  <a:gd name="connsiteY2" fmla="*/ 339851 h 340059"/>
                  <a:gd name="connsiteX3" fmla="*/ 195699 w 502394"/>
                  <a:gd name="connsiteY3" fmla="*/ 211264 h 340059"/>
                  <a:gd name="connsiteX4" fmla="*/ 502086 w 502394"/>
                  <a:gd name="connsiteY4" fmla="*/ 126 h 34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394" h="340059">
                    <a:moveTo>
                      <a:pt x="502086" y="126"/>
                    </a:moveTo>
                    <a:cubicBezTo>
                      <a:pt x="510817" y="-4636"/>
                      <a:pt x="331694" y="126068"/>
                      <a:pt x="248086" y="182689"/>
                    </a:cubicBezTo>
                    <a:cubicBezTo>
                      <a:pt x="164478" y="239310"/>
                      <a:pt x="9167" y="335089"/>
                      <a:pt x="436" y="339851"/>
                    </a:cubicBezTo>
                    <a:cubicBezTo>
                      <a:pt x="-8295" y="344613"/>
                      <a:pt x="116059" y="266826"/>
                      <a:pt x="195699" y="211264"/>
                    </a:cubicBezTo>
                    <a:lnTo>
                      <a:pt x="502086" y="126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5" name="フリーフォーム: 図形 2514">
                <a:extLst>
                  <a:ext uri="{FF2B5EF4-FFF2-40B4-BE49-F238E27FC236}">
                    <a16:creationId xmlns:a16="http://schemas.microsoft.com/office/drawing/2014/main" id="{3D9FB0AC-508A-4AD3-9AFB-05286B0ABC61}"/>
                  </a:ext>
                </a:extLst>
              </p:cNvPr>
              <p:cNvSpPr/>
              <p:nvPr/>
            </p:nvSpPr>
            <p:spPr>
              <a:xfrm>
                <a:off x="8379651" y="5649792"/>
                <a:ext cx="619906" cy="402045"/>
              </a:xfrm>
              <a:custGeom>
                <a:avLst/>
                <a:gdLst>
                  <a:gd name="connsiteX0" fmla="*/ 619887 w 619906"/>
                  <a:gd name="connsiteY0" fmla="*/ 121 h 402045"/>
                  <a:gd name="connsiteX1" fmla="*/ 256349 w 619906"/>
                  <a:gd name="connsiteY1" fmla="*/ 247771 h 402045"/>
                  <a:gd name="connsiteX2" fmla="*/ 3937 w 619906"/>
                  <a:gd name="connsiteY2" fmla="*/ 398583 h 402045"/>
                  <a:gd name="connsiteX3" fmla="*/ 111887 w 619906"/>
                  <a:gd name="connsiteY3" fmla="*/ 347783 h 402045"/>
                  <a:gd name="connsiteX4" fmla="*/ 240474 w 619906"/>
                  <a:gd name="connsiteY4" fmla="*/ 281108 h 402045"/>
                  <a:gd name="connsiteX5" fmla="*/ 619887 w 619906"/>
                  <a:gd name="connsiteY5" fmla="*/ 121 h 40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906" h="402045">
                    <a:moveTo>
                      <a:pt x="619887" y="121"/>
                    </a:moveTo>
                    <a:cubicBezTo>
                      <a:pt x="622533" y="-5435"/>
                      <a:pt x="359007" y="181361"/>
                      <a:pt x="256349" y="247771"/>
                    </a:cubicBezTo>
                    <a:cubicBezTo>
                      <a:pt x="153691" y="314181"/>
                      <a:pt x="28014" y="381914"/>
                      <a:pt x="3937" y="398583"/>
                    </a:cubicBezTo>
                    <a:cubicBezTo>
                      <a:pt x="-20140" y="415252"/>
                      <a:pt x="72464" y="367362"/>
                      <a:pt x="111887" y="347783"/>
                    </a:cubicBezTo>
                    <a:cubicBezTo>
                      <a:pt x="151310" y="328204"/>
                      <a:pt x="152368" y="339845"/>
                      <a:pt x="240474" y="281108"/>
                    </a:cubicBezTo>
                    <a:cubicBezTo>
                      <a:pt x="328580" y="222371"/>
                      <a:pt x="617241" y="5677"/>
                      <a:pt x="619887" y="1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6" name="フリーフォーム: 図形 2515">
                <a:extLst>
                  <a:ext uri="{FF2B5EF4-FFF2-40B4-BE49-F238E27FC236}">
                    <a16:creationId xmlns:a16="http://schemas.microsoft.com/office/drawing/2014/main" id="{29AB9B44-308B-4FA8-9CB2-BA81144CE282}"/>
                  </a:ext>
                </a:extLst>
              </p:cNvPr>
              <p:cNvSpPr/>
              <p:nvPr/>
            </p:nvSpPr>
            <p:spPr>
              <a:xfrm>
                <a:off x="7816841" y="5976318"/>
                <a:ext cx="799496" cy="383233"/>
              </a:xfrm>
              <a:custGeom>
                <a:avLst/>
                <a:gdLst>
                  <a:gd name="connsiteX0" fmla="*/ 9 w 799496"/>
                  <a:gd name="connsiteY0" fmla="*/ 383207 h 383233"/>
                  <a:gd name="connsiteX1" fmla="*/ 455622 w 799496"/>
                  <a:gd name="connsiteY1" fmla="*/ 195882 h 383233"/>
                  <a:gd name="connsiteX2" fmla="*/ 795347 w 799496"/>
                  <a:gd name="connsiteY2" fmla="*/ 3795 h 383233"/>
                  <a:gd name="connsiteX3" fmla="*/ 631834 w 799496"/>
                  <a:gd name="connsiteY3" fmla="*/ 76820 h 383233"/>
                  <a:gd name="connsiteX4" fmla="*/ 442922 w 799496"/>
                  <a:gd name="connsiteY4" fmla="*/ 183182 h 383233"/>
                  <a:gd name="connsiteX5" fmla="*/ 9 w 799496"/>
                  <a:gd name="connsiteY5" fmla="*/ 383207 h 3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9496" h="383233">
                    <a:moveTo>
                      <a:pt x="9" y="383207"/>
                    </a:moveTo>
                    <a:cubicBezTo>
                      <a:pt x="2126" y="385324"/>
                      <a:pt x="323066" y="259117"/>
                      <a:pt x="455622" y="195882"/>
                    </a:cubicBezTo>
                    <a:cubicBezTo>
                      <a:pt x="588178" y="132647"/>
                      <a:pt x="765978" y="23639"/>
                      <a:pt x="795347" y="3795"/>
                    </a:cubicBezTo>
                    <a:cubicBezTo>
                      <a:pt x="824716" y="-16049"/>
                      <a:pt x="690572" y="46922"/>
                      <a:pt x="631834" y="76820"/>
                    </a:cubicBezTo>
                    <a:cubicBezTo>
                      <a:pt x="573096" y="106718"/>
                      <a:pt x="551930" y="131853"/>
                      <a:pt x="442922" y="183182"/>
                    </a:cubicBezTo>
                    <a:cubicBezTo>
                      <a:pt x="333914" y="234511"/>
                      <a:pt x="-2108" y="381090"/>
                      <a:pt x="9" y="3832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7" name="フリーフォーム: 図形 2516">
                <a:extLst>
                  <a:ext uri="{FF2B5EF4-FFF2-40B4-BE49-F238E27FC236}">
                    <a16:creationId xmlns:a16="http://schemas.microsoft.com/office/drawing/2014/main" id="{6AE18586-5A09-4CA5-9103-C8239C700B32}"/>
                  </a:ext>
                </a:extLst>
              </p:cNvPr>
              <p:cNvSpPr/>
              <p:nvPr/>
            </p:nvSpPr>
            <p:spPr>
              <a:xfrm>
                <a:off x="7571608" y="6053484"/>
                <a:ext cx="833894" cy="360279"/>
              </a:xfrm>
              <a:custGeom>
                <a:avLst/>
                <a:gdLst>
                  <a:gd name="connsiteX0" fmla="*/ 807217 w 833894"/>
                  <a:gd name="connsiteY0" fmla="*/ 9179 h 360279"/>
                  <a:gd name="connsiteX1" fmla="*/ 24580 w 833894"/>
                  <a:gd name="connsiteY1" fmla="*/ 345729 h 360279"/>
                  <a:gd name="connsiteX2" fmla="*/ 234130 w 833894"/>
                  <a:gd name="connsiteY2" fmla="*/ 280641 h 360279"/>
                  <a:gd name="connsiteX3" fmla="*/ 613542 w 833894"/>
                  <a:gd name="connsiteY3" fmla="*/ 110779 h 360279"/>
                  <a:gd name="connsiteX4" fmla="*/ 807217 w 833894"/>
                  <a:gd name="connsiteY4" fmla="*/ 9179 h 36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94" h="360279">
                    <a:moveTo>
                      <a:pt x="807217" y="9179"/>
                    </a:moveTo>
                    <a:cubicBezTo>
                      <a:pt x="709057" y="48337"/>
                      <a:pt x="120094" y="300485"/>
                      <a:pt x="24580" y="345729"/>
                    </a:cubicBezTo>
                    <a:cubicBezTo>
                      <a:pt x="-70934" y="390973"/>
                      <a:pt x="135970" y="319799"/>
                      <a:pt x="234130" y="280641"/>
                    </a:cubicBezTo>
                    <a:cubicBezTo>
                      <a:pt x="332290" y="241483"/>
                      <a:pt x="519086" y="155494"/>
                      <a:pt x="613542" y="110779"/>
                    </a:cubicBezTo>
                    <a:cubicBezTo>
                      <a:pt x="707998" y="66064"/>
                      <a:pt x="905377" y="-29979"/>
                      <a:pt x="807217" y="917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8" name="フリーフォーム: 図形 2517">
                <a:extLst>
                  <a:ext uri="{FF2B5EF4-FFF2-40B4-BE49-F238E27FC236}">
                    <a16:creationId xmlns:a16="http://schemas.microsoft.com/office/drawing/2014/main" id="{E95C9145-6894-4674-BC67-F3D4CACD06A0}"/>
                  </a:ext>
                </a:extLst>
              </p:cNvPr>
              <p:cNvSpPr/>
              <p:nvPr/>
            </p:nvSpPr>
            <p:spPr>
              <a:xfrm>
                <a:off x="6739104" y="6405563"/>
                <a:ext cx="861846" cy="197695"/>
              </a:xfrm>
              <a:custGeom>
                <a:avLst/>
                <a:gdLst>
                  <a:gd name="connsiteX0" fmla="*/ 861846 w 861846"/>
                  <a:gd name="connsiteY0" fmla="*/ 0 h 197695"/>
                  <a:gd name="connsiteX1" fmla="*/ 384009 w 861846"/>
                  <a:gd name="connsiteY1" fmla="*/ 122237 h 197695"/>
                  <a:gd name="connsiteX2" fmla="*/ 1421 w 861846"/>
                  <a:gd name="connsiteY2" fmla="*/ 196850 h 197695"/>
                  <a:gd name="connsiteX3" fmla="*/ 522121 w 861846"/>
                  <a:gd name="connsiteY3" fmla="*/ 74612 h 197695"/>
                  <a:gd name="connsiteX4" fmla="*/ 861846 w 861846"/>
                  <a:gd name="connsiteY4" fmla="*/ 0 h 197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846" h="197695">
                    <a:moveTo>
                      <a:pt x="861846" y="0"/>
                    </a:moveTo>
                    <a:cubicBezTo>
                      <a:pt x="694629" y="44714"/>
                      <a:pt x="527413" y="89429"/>
                      <a:pt x="384009" y="122237"/>
                    </a:cubicBezTo>
                    <a:cubicBezTo>
                      <a:pt x="240605" y="155045"/>
                      <a:pt x="-21598" y="204787"/>
                      <a:pt x="1421" y="196850"/>
                    </a:cubicBezTo>
                    <a:cubicBezTo>
                      <a:pt x="24440" y="188913"/>
                      <a:pt x="522121" y="74612"/>
                      <a:pt x="522121" y="74612"/>
                    </a:cubicBezTo>
                    <a:lnTo>
                      <a:pt x="861846" y="0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19" name="フリーフォーム: 図形 2518">
                <a:extLst>
                  <a:ext uri="{FF2B5EF4-FFF2-40B4-BE49-F238E27FC236}">
                    <a16:creationId xmlns:a16="http://schemas.microsoft.com/office/drawing/2014/main" id="{87153D63-743A-4CCC-AC8F-D54F9DAA1F2B}"/>
                  </a:ext>
                </a:extLst>
              </p:cNvPr>
              <p:cNvSpPr/>
              <p:nvPr/>
            </p:nvSpPr>
            <p:spPr>
              <a:xfrm>
                <a:off x="6790519" y="6340742"/>
                <a:ext cx="1074277" cy="275099"/>
              </a:xfrm>
              <a:custGeom>
                <a:avLst/>
                <a:gdLst>
                  <a:gd name="connsiteX0" fmla="*/ 806 w 1074277"/>
                  <a:gd name="connsiteY0" fmla="*/ 274371 h 275099"/>
                  <a:gd name="connsiteX1" fmla="*/ 462769 w 1074277"/>
                  <a:gd name="connsiteY1" fmla="*/ 185471 h 275099"/>
                  <a:gd name="connsiteX2" fmla="*/ 948544 w 1074277"/>
                  <a:gd name="connsiteY2" fmla="*/ 45771 h 275099"/>
                  <a:gd name="connsiteX3" fmla="*/ 1050144 w 1074277"/>
                  <a:gd name="connsiteY3" fmla="*/ 4496 h 275099"/>
                  <a:gd name="connsiteX4" fmla="*/ 577069 w 1074277"/>
                  <a:gd name="connsiteY4" fmla="*/ 137846 h 275099"/>
                  <a:gd name="connsiteX5" fmla="*/ 806 w 1074277"/>
                  <a:gd name="connsiteY5" fmla="*/ 274371 h 27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4277" h="275099">
                    <a:moveTo>
                      <a:pt x="806" y="274371"/>
                    </a:moveTo>
                    <a:cubicBezTo>
                      <a:pt x="-18244" y="282308"/>
                      <a:pt x="304813" y="223571"/>
                      <a:pt x="462769" y="185471"/>
                    </a:cubicBezTo>
                    <a:cubicBezTo>
                      <a:pt x="620725" y="147371"/>
                      <a:pt x="850648" y="75933"/>
                      <a:pt x="948544" y="45771"/>
                    </a:cubicBezTo>
                    <a:cubicBezTo>
                      <a:pt x="1046440" y="15609"/>
                      <a:pt x="1112056" y="-10850"/>
                      <a:pt x="1050144" y="4496"/>
                    </a:cubicBezTo>
                    <a:cubicBezTo>
                      <a:pt x="988232" y="19842"/>
                      <a:pt x="755134" y="94190"/>
                      <a:pt x="577069" y="137846"/>
                    </a:cubicBezTo>
                    <a:lnTo>
                      <a:pt x="806" y="274371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0" name="フリーフォーム: 図形 2519">
                <a:extLst>
                  <a:ext uri="{FF2B5EF4-FFF2-40B4-BE49-F238E27FC236}">
                    <a16:creationId xmlns:a16="http://schemas.microsoft.com/office/drawing/2014/main" id="{0E1405D1-5155-4462-847D-61298E0FD961}"/>
                  </a:ext>
                </a:extLst>
              </p:cNvPr>
              <p:cNvSpPr/>
              <p:nvPr/>
            </p:nvSpPr>
            <p:spPr>
              <a:xfrm>
                <a:off x="6014988" y="6588107"/>
                <a:ext cx="818768" cy="50859"/>
              </a:xfrm>
              <a:custGeom>
                <a:avLst/>
                <a:gdLst>
                  <a:gd name="connsiteX0" fmla="*/ 50 w 818768"/>
                  <a:gd name="connsiteY0" fmla="*/ 14306 h 50859"/>
                  <a:gd name="connsiteX1" fmla="*/ 233412 w 818768"/>
                  <a:gd name="connsiteY1" fmla="*/ 28593 h 50859"/>
                  <a:gd name="connsiteX2" fmla="*/ 811262 w 818768"/>
                  <a:gd name="connsiteY2" fmla="*/ 18 h 50859"/>
                  <a:gd name="connsiteX3" fmla="*/ 577900 w 818768"/>
                  <a:gd name="connsiteY3" fmla="*/ 23831 h 50859"/>
                  <a:gd name="connsiteX4" fmla="*/ 249287 w 818768"/>
                  <a:gd name="connsiteY4" fmla="*/ 50818 h 50859"/>
                  <a:gd name="connsiteX5" fmla="*/ 50 w 818768"/>
                  <a:gd name="connsiteY5" fmla="*/ 14306 h 5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768" h="50859">
                    <a:moveTo>
                      <a:pt x="50" y="14306"/>
                    </a:moveTo>
                    <a:cubicBezTo>
                      <a:pt x="-2596" y="10602"/>
                      <a:pt x="98210" y="30974"/>
                      <a:pt x="233412" y="28593"/>
                    </a:cubicBezTo>
                    <a:cubicBezTo>
                      <a:pt x="368614" y="26212"/>
                      <a:pt x="753847" y="812"/>
                      <a:pt x="811262" y="18"/>
                    </a:cubicBezTo>
                    <a:cubicBezTo>
                      <a:pt x="868677" y="-776"/>
                      <a:pt x="577900" y="23831"/>
                      <a:pt x="577900" y="23831"/>
                    </a:cubicBezTo>
                    <a:cubicBezTo>
                      <a:pt x="484238" y="32298"/>
                      <a:pt x="346389" y="51876"/>
                      <a:pt x="249287" y="50818"/>
                    </a:cubicBezTo>
                    <a:cubicBezTo>
                      <a:pt x="152185" y="49760"/>
                      <a:pt x="2696" y="18010"/>
                      <a:pt x="50" y="143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1" name="フリーフォーム: 図形 2520">
                <a:extLst>
                  <a:ext uri="{FF2B5EF4-FFF2-40B4-BE49-F238E27FC236}">
                    <a16:creationId xmlns:a16="http://schemas.microsoft.com/office/drawing/2014/main" id="{0F3FACA2-A6F5-45E3-90A5-D9EDAA62A7CD}"/>
                  </a:ext>
                </a:extLst>
              </p:cNvPr>
              <p:cNvSpPr/>
              <p:nvPr/>
            </p:nvSpPr>
            <p:spPr>
              <a:xfrm>
                <a:off x="6036691" y="6630628"/>
                <a:ext cx="761981" cy="50083"/>
              </a:xfrm>
              <a:custGeom>
                <a:avLst/>
                <a:gdLst>
                  <a:gd name="connsiteX0" fmla="*/ 572 w 761981"/>
                  <a:gd name="connsiteY0" fmla="*/ 47985 h 50083"/>
                  <a:gd name="connsiteX1" fmla="*/ 399034 w 761981"/>
                  <a:gd name="connsiteY1" fmla="*/ 43222 h 50083"/>
                  <a:gd name="connsiteX2" fmla="*/ 760984 w 761981"/>
                  <a:gd name="connsiteY2" fmla="*/ 360 h 50083"/>
                  <a:gd name="connsiteX3" fmla="*/ 489522 w 761981"/>
                  <a:gd name="connsiteY3" fmla="*/ 22585 h 50083"/>
                  <a:gd name="connsiteX4" fmla="*/ 572 w 761981"/>
                  <a:gd name="connsiteY4" fmla="*/ 47985 h 50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981" h="50083">
                    <a:moveTo>
                      <a:pt x="572" y="47985"/>
                    </a:moveTo>
                    <a:cubicBezTo>
                      <a:pt x="-14509" y="51424"/>
                      <a:pt x="272299" y="51159"/>
                      <a:pt x="399034" y="43222"/>
                    </a:cubicBezTo>
                    <a:cubicBezTo>
                      <a:pt x="525769" y="35285"/>
                      <a:pt x="745903" y="3799"/>
                      <a:pt x="760984" y="360"/>
                    </a:cubicBezTo>
                    <a:cubicBezTo>
                      <a:pt x="776065" y="-3079"/>
                      <a:pt x="617051" y="19146"/>
                      <a:pt x="489522" y="22585"/>
                    </a:cubicBezTo>
                    <a:cubicBezTo>
                      <a:pt x="361993" y="26024"/>
                      <a:pt x="15653" y="44546"/>
                      <a:pt x="572" y="479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2" name="フリーフォーム: 図形 2521">
                <a:extLst>
                  <a:ext uri="{FF2B5EF4-FFF2-40B4-BE49-F238E27FC236}">
                    <a16:creationId xmlns:a16="http://schemas.microsoft.com/office/drawing/2014/main" id="{4156760A-56EB-4244-9336-6F2706DCDF45}"/>
                  </a:ext>
                </a:extLst>
              </p:cNvPr>
              <p:cNvSpPr/>
              <p:nvPr/>
            </p:nvSpPr>
            <p:spPr>
              <a:xfrm>
                <a:off x="10031310" y="3739494"/>
                <a:ext cx="208190" cy="890503"/>
              </a:xfrm>
              <a:custGeom>
                <a:avLst/>
                <a:gdLst>
                  <a:gd name="connsiteX0" fmla="*/ 208065 w 208190"/>
                  <a:gd name="connsiteY0" fmla="*/ 656 h 890503"/>
                  <a:gd name="connsiteX1" fmla="*/ 128690 w 208190"/>
                  <a:gd name="connsiteY1" fmla="*/ 591206 h 890503"/>
                  <a:gd name="connsiteX2" fmla="*/ 4865 w 208190"/>
                  <a:gd name="connsiteY2" fmla="*/ 886481 h 890503"/>
                  <a:gd name="connsiteX3" fmla="*/ 36615 w 208190"/>
                  <a:gd name="connsiteY3" fmla="*/ 743606 h 890503"/>
                  <a:gd name="connsiteX4" fmla="*/ 144565 w 208190"/>
                  <a:gd name="connsiteY4" fmla="*/ 480081 h 890503"/>
                  <a:gd name="connsiteX5" fmla="*/ 208065 w 208190"/>
                  <a:gd name="connsiteY5" fmla="*/ 656 h 890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190" h="890503">
                    <a:moveTo>
                      <a:pt x="208065" y="656"/>
                    </a:moveTo>
                    <a:cubicBezTo>
                      <a:pt x="205419" y="19177"/>
                      <a:pt x="162557" y="443569"/>
                      <a:pt x="128690" y="591206"/>
                    </a:cubicBezTo>
                    <a:cubicBezTo>
                      <a:pt x="94823" y="738843"/>
                      <a:pt x="20211" y="861081"/>
                      <a:pt x="4865" y="886481"/>
                    </a:cubicBezTo>
                    <a:cubicBezTo>
                      <a:pt x="-10481" y="911881"/>
                      <a:pt x="13332" y="811339"/>
                      <a:pt x="36615" y="743606"/>
                    </a:cubicBezTo>
                    <a:cubicBezTo>
                      <a:pt x="59898" y="675873"/>
                      <a:pt x="118107" y="599673"/>
                      <a:pt x="144565" y="480081"/>
                    </a:cubicBezTo>
                    <a:cubicBezTo>
                      <a:pt x="171023" y="360489"/>
                      <a:pt x="210711" y="-17865"/>
                      <a:pt x="208065" y="65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3" name="フリーフォーム: 図形 2522">
                <a:extLst>
                  <a:ext uri="{FF2B5EF4-FFF2-40B4-BE49-F238E27FC236}">
                    <a16:creationId xmlns:a16="http://schemas.microsoft.com/office/drawing/2014/main" id="{3DD600A9-78A3-4DC7-8590-9700E9A088AD}"/>
                  </a:ext>
                </a:extLst>
              </p:cNvPr>
              <p:cNvSpPr/>
              <p:nvPr/>
            </p:nvSpPr>
            <p:spPr>
              <a:xfrm>
                <a:off x="9086262" y="4641616"/>
                <a:ext cx="938325" cy="1116933"/>
              </a:xfrm>
              <a:custGeom>
                <a:avLst/>
                <a:gdLst>
                  <a:gd name="connsiteX0" fmla="*/ 937213 w 938325"/>
                  <a:gd name="connsiteY0" fmla="*/ 234 h 1116933"/>
                  <a:gd name="connsiteX1" fmla="*/ 533988 w 938325"/>
                  <a:gd name="connsiteY1" fmla="*/ 635234 h 1116933"/>
                  <a:gd name="connsiteX2" fmla="*/ 22813 w 938325"/>
                  <a:gd name="connsiteY2" fmla="*/ 1095609 h 1116933"/>
                  <a:gd name="connsiteX3" fmla="*/ 121238 w 938325"/>
                  <a:gd name="connsiteY3" fmla="*/ 1006709 h 1116933"/>
                  <a:gd name="connsiteX4" fmla="*/ 410163 w 938325"/>
                  <a:gd name="connsiteY4" fmla="*/ 708259 h 1116933"/>
                  <a:gd name="connsiteX5" fmla="*/ 937213 w 938325"/>
                  <a:gd name="connsiteY5" fmla="*/ 234 h 111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8325" h="1116933">
                    <a:moveTo>
                      <a:pt x="937213" y="234"/>
                    </a:moveTo>
                    <a:cubicBezTo>
                      <a:pt x="957850" y="-11937"/>
                      <a:pt x="686388" y="452672"/>
                      <a:pt x="533988" y="635234"/>
                    </a:cubicBezTo>
                    <a:cubicBezTo>
                      <a:pt x="381588" y="817797"/>
                      <a:pt x="91605" y="1033697"/>
                      <a:pt x="22813" y="1095609"/>
                    </a:cubicBezTo>
                    <a:cubicBezTo>
                      <a:pt x="-45979" y="1157522"/>
                      <a:pt x="56680" y="1071267"/>
                      <a:pt x="121238" y="1006709"/>
                    </a:cubicBezTo>
                    <a:cubicBezTo>
                      <a:pt x="185796" y="942151"/>
                      <a:pt x="274696" y="876534"/>
                      <a:pt x="410163" y="708259"/>
                    </a:cubicBezTo>
                    <a:cubicBezTo>
                      <a:pt x="545630" y="539984"/>
                      <a:pt x="916576" y="12405"/>
                      <a:pt x="937213" y="2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4" name="フリーフォーム: 図形 2523">
                <a:extLst>
                  <a:ext uri="{FF2B5EF4-FFF2-40B4-BE49-F238E27FC236}">
                    <a16:creationId xmlns:a16="http://schemas.microsoft.com/office/drawing/2014/main" id="{EAB0ADC5-E21B-49D7-8E69-A3700E7FE1B1}"/>
                  </a:ext>
                </a:extLst>
              </p:cNvPr>
              <p:cNvSpPr/>
              <p:nvPr/>
            </p:nvSpPr>
            <p:spPr>
              <a:xfrm>
                <a:off x="8890402" y="4608664"/>
                <a:ext cx="1168737" cy="1388862"/>
              </a:xfrm>
              <a:custGeom>
                <a:avLst/>
                <a:gdLst>
                  <a:gd name="connsiteX0" fmla="*/ 1167998 w 1168737"/>
                  <a:gd name="connsiteY0" fmla="*/ 1436 h 1388862"/>
                  <a:gd name="connsiteX1" fmla="*/ 809223 w 1168737"/>
                  <a:gd name="connsiteY1" fmla="*/ 636436 h 1388862"/>
                  <a:gd name="connsiteX2" fmla="*/ 15473 w 1168737"/>
                  <a:gd name="connsiteY2" fmla="*/ 1373036 h 1388862"/>
                  <a:gd name="connsiteX3" fmla="*/ 317098 w 1168737"/>
                  <a:gd name="connsiteY3" fmla="*/ 1115861 h 1388862"/>
                  <a:gd name="connsiteX4" fmla="*/ 726673 w 1168737"/>
                  <a:gd name="connsiteY4" fmla="*/ 814236 h 1388862"/>
                  <a:gd name="connsiteX5" fmla="*/ 1167998 w 1168737"/>
                  <a:gd name="connsiteY5" fmla="*/ 1436 h 138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8737" h="1388862">
                    <a:moveTo>
                      <a:pt x="1167998" y="1436"/>
                    </a:moveTo>
                    <a:cubicBezTo>
                      <a:pt x="1181756" y="-28197"/>
                      <a:pt x="1001311" y="407836"/>
                      <a:pt x="809223" y="636436"/>
                    </a:cubicBezTo>
                    <a:cubicBezTo>
                      <a:pt x="617135" y="865036"/>
                      <a:pt x="97494" y="1293132"/>
                      <a:pt x="15473" y="1373036"/>
                    </a:cubicBezTo>
                    <a:cubicBezTo>
                      <a:pt x="-66548" y="1452940"/>
                      <a:pt x="198565" y="1208994"/>
                      <a:pt x="317098" y="1115861"/>
                    </a:cubicBezTo>
                    <a:cubicBezTo>
                      <a:pt x="435631" y="1022728"/>
                      <a:pt x="585385" y="994682"/>
                      <a:pt x="726673" y="814236"/>
                    </a:cubicBezTo>
                    <a:cubicBezTo>
                      <a:pt x="867960" y="633790"/>
                      <a:pt x="1154240" y="31069"/>
                      <a:pt x="1167998" y="14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5" name="フリーフォーム: 図形 2524">
                <a:extLst>
                  <a:ext uri="{FF2B5EF4-FFF2-40B4-BE49-F238E27FC236}">
                    <a16:creationId xmlns:a16="http://schemas.microsoft.com/office/drawing/2014/main" id="{FE542899-D4D4-4F2F-A7AB-20E97E662A0C}"/>
                  </a:ext>
                </a:extLst>
              </p:cNvPr>
              <p:cNvSpPr/>
              <p:nvPr/>
            </p:nvSpPr>
            <p:spPr>
              <a:xfrm>
                <a:off x="8425329" y="5695302"/>
                <a:ext cx="704757" cy="493943"/>
              </a:xfrm>
              <a:custGeom>
                <a:avLst/>
                <a:gdLst>
                  <a:gd name="connsiteX0" fmla="*/ 686921 w 704757"/>
                  <a:gd name="connsiteY0" fmla="*/ 6998 h 493943"/>
                  <a:gd name="connsiteX1" fmla="*/ 10646 w 704757"/>
                  <a:gd name="connsiteY1" fmla="*/ 483248 h 493943"/>
                  <a:gd name="connsiteX2" fmla="*/ 255121 w 704757"/>
                  <a:gd name="connsiteY2" fmla="*/ 349898 h 493943"/>
                  <a:gd name="connsiteX3" fmla="*/ 490071 w 704757"/>
                  <a:gd name="connsiteY3" fmla="*/ 207023 h 493943"/>
                  <a:gd name="connsiteX4" fmla="*/ 686921 w 704757"/>
                  <a:gd name="connsiteY4" fmla="*/ 6998 h 49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4757" h="493943">
                    <a:moveTo>
                      <a:pt x="686921" y="6998"/>
                    </a:moveTo>
                    <a:cubicBezTo>
                      <a:pt x="607017" y="53035"/>
                      <a:pt x="82613" y="426098"/>
                      <a:pt x="10646" y="483248"/>
                    </a:cubicBezTo>
                    <a:cubicBezTo>
                      <a:pt x="-61321" y="540398"/>
                      <a:pt x="255121" y="349898"/>
                      <a:pt x="255121" y="349898"/>
                    </a:cubicBezTo>
                    <a:cubicBezTo>
                      <a:pt x="335025" y="303861"/>
                      <a:pt x="423925" y="258881"/>
                      <a:pt x="490071" y="207023"/>
                    </a:cubicBezTo>
                    <a:cubicBezTo>
                      <a:pt x="556217" y="155165"/>
                      <a:pt x="766825" y="-39039"/>
                      <a:pt x="686921" y="69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6" name="フリーフォーム: 図形 2525">
                <a:extLst>
                  <a:ext uri="{FF2B5EF4-FFF2-40B4-BE49-F238E27FC236}">
                    <a16:creationId xmlns:a16="http://schemas.microsoft.com/office/drawing/2014/main" id="{7B3E038C-023F-44F7-9127-EB37A417F28B}"/>
                  </a:ext>
                </a:extLst>
              </p:cNvPr>
              <p:cNvSpPr/>
              <p:nvPr/>
            </p:nvSpPr>
            <p:spPr>
              <a:xfrm>
                <a:off x="7594150" y="5971537"/>
                <a:ext cx="1304605" cy="630748"/>
              </a:xfrm>
              <a:custGeom>
                <a:avLst/>
                <a:gdLst>
                  <a:gd name="connsiteX0" fmla="*/ 48075 w 1304605"/>
                  <a:gd name="connsiteY0" fmla="*/ 603888 h 630748"/>
                  <a:gd name="connsiteX1" fmla="*/ 114750 w 1304605"/>
                  <a:gd name="connsiteY1" fmla="*/ 581663 h 630748"/>
                  <a:gd name="connsiteX2" fmla="*/ 797375 w 1304605"/>
                  <a:gd name="connsiteY2" fmla="*/ 280038 h 630748"/>
                  <a:gd name="connsiteX3" fmla="*/ 1302200 w 1304605"/>
                  <a:gd name="connsiteY3" fmla="*/ 3813 h 630748"/>
                  <a:gd name="connsiteX4" fmla="*/ 946600 w 1304605"/>
                  <a:gd name="connsiteY4" fmla="*/ 153038 h 630748"/>
                  <a:gd name="connsiteX5" fmla="*/ 48075 w 1304605"/>
                  <a:gd name="connsiteY5" fmla="*/ 603888 h 63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605" h="630748">
                    <a:moveTo>
                      <a:pt x="48075" y="603888"/>
                    </a:moveTo>
                    <a:cubicBezTo>
                      <a:pt x="-90567" y="675326"/>
                      <a:pt x="114750" y="581663"/>
                      <a:pt x="114750" y="581663"/>
                    </a:cubicBezTo>
                    <a:cubicBezTo>
                      <a:pt x="239633" y="527688"/>
                      <a:pt x="599467" y="376346"/>
                      <a:pt x="797375" y="280038"/>
                    </a:cubicBezTo>
                    <a:cubicBezTo>
                      <a:pt x="995283" y="183730"/>
                      <a:pt x="1277329" y="24980"/>
                      <a:pt x="1302200" y="3813"/>
                    </a:cubicBezTo>
                    <a:cubicBezTo>
                      <a:pt x="1327071" y="-17354"/>
                      <a:pt x="1155621" y="51967"/>
                      <a:pt x="946600" y="153038"/>
                    </a:cubicBezTo>
                    <a:cubicBezTo>
                      <a:pt x="737579" y="254109"/>
                      <a:pt x="186717" y="532450"/>
                      <a:pt x="48075" y="6038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7" name="フリーフォーム: 図形 2526">
                <a:extLst>
                  <a:ext uri="{FF2B5EF4-FFF2-40B4-BE49-F238E27FC236}">
                    <a16:creationId xmlns:a16="http://schemas.microsoft.com/office/drawing/2014/main" id="{F5CDB758-496F-45E9-8462-7B2CD03DCF56}"/>
                  </a:ext>
                </a:extLst>
              </p:cNvPr>
              <p:cNvSpPr/>
              <p:nvPr/>
            </p:nvSpPr>
            <p:spPr>
              <a:xfrm>
                <a:off x="7663801" y="5970289"/>
                <a:ext cx="1308673" cy="636893"/>
              </a:xfrm>
              <a:custGeom>
                <a:avLst/>
                <a:gdLst>
                  <a:gd name="connsiteX0" fmla="*/ 1264299 w 1308673"/>
                  <a:gd name="connsiteY0" fmla="*/ 20936 h 636893"/>
                  <a:gd name="connsiteX1" fmla="*/ 1213499 w 1308673"/>
                  <a:gd name="connsiteY1" fmla="*/ 52686 h 636893"/>
                  <a:gd name="connsiteX2" fmla="*/ 565799 w 1308673"/>
                  <a:gd name="connsiteY2" fmla="*/ 414636 h 636893"/>
                  <a:gd name="connsiteX3" fmla="*/ 649 w 1308673"/>
                  <a:gd name="connsiteY3" fmla="*/ 636886 h 636893"/>
                  <a:gd name="connsiteX4" fmla="*/ 470549 w 1308673"/>
                  <a:gd name="connsiteY4" fmla="*/ 420986 h 636893"/>
                  <a:gd name="connsiteX5" fmla="*/ 1264299 w 1308673"/>
                  <a:gd name="connsiteY5" fmla="*/ 20936 h 63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8673" h="636893">
                    <a:moveTo>
                      <a:pt x="1264299" y="20936"/>
                    </a:moveTo>
                    <a:cubicBezTo>
                      <a:pt x="1388124" y="-40447"/>
                      <a:pt x="1213499" y="52686"/>
                      <a:pt x="1213499" y="52686"/>
                    </a:cubicBezTo>
                    <a:cubicBezTo>
                      <a:pt x="1097082" y="118303"/>
                      <a:pt x="767941" y="317269"/>
                      <a:pt x="565799" y="414636"/>
                    </a:cubicBezTo>
                    <a:cubicBezTo>
                      <a:pt x="363657" y="512003"/>
                      <a:pt x="16524" y="635828"/>
                      <a:pt x="649" y="636886"/>
                    </a:cubicBezTo>
                    <a:cubicBezTo>
                      <a:pt x="-15226" y="637944"/>
                      <a:pt x="263116" y="528407"/>
                      <a:pt x="470549" y="420986"/>
                    </a:cubicBezTo>
                    <a:cubicBezTo>
                      <a:pt x="677982" y="313565"/>
                      <a:pt x="1140474" y="82319"/>
                      <a:pt x="1264299" y="209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8" name="フリーフォーム: 図形 2527">
                <a:extLst>
                  <a:ext uri="{FF2B5EF4-FFF2-40B4-BE49-F238E27FC236}">
                    <a16:creationId xmlns:a16="http://schemas.microsoft.com/office/drawing/2014/main" id="{F2212482-C1B6-4D79-A4A2-2EBA462365CC}"/>
                  </a:ext>
                </a:extLst>
              </p:cNvPr>
              <p:cNvSpPr/>
              <p:nvPr/>
            </p:nvSpPr>
            <p:spPr>
              <a:xfrm>
                <a:off x="6076027" y="6613195"/>
                <a:ext cx="1586234" cy="255450"/>
              </a:xfrm>
              <a:custGeom>
                <a:avLst/>
                <a:gdLst>
                  <a:gd name="connsiteX0" fmla="*/ 13623 w 1586234"/>
                  <a:gd name="connsiteY0" fmla="*/ 251155 h 255450"/>
                  <a:gd name="connsiteX1" fmla="*/ 493048 w 1586234"/>
                  <a:gd name="connsiteY1" fmla="*/ 209880 h 255450"/>
                  <a:gd name="connsiteX2" fmla="*/ 937548 w 1586234"/>
                  <a:gd name="connsiteY2" fmla="*/ 140030 h 255450"/>
                  <a:gd name="connsiteX3" fmla="*/ 1585248 w 1586234"/>
                  <a:gd name="connsiteY3" fmla="*/ 330 h 255450"/>
                  <a:gd name="connsiteX4" fmla="*/ 1058198 w 1586234"/>
                  <a:gd name="connsiteY4" fmla="*/ 105105 h 255450"/>
                  <a:gd name="connsiteX5" fmla="*/ 13623 w 1586234"/>
                  <a:gd name="connsiteY5" fmla="*/ 251155 h 25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6234" h="255450">
                    <a:moveTo>
                      <a:pt x="13623" y="251155"/>
                    </a:moveTo>
                    <a:cubicBezTo>
                      <a:pt x="-80569" y="268618"/>
                      <a:pt x="339061" y="228401"/>
                      <a:pt x="493048" y="209880"/>
                    </a:cubicBezTo>
                    <a:cubicBezTo>
                      <a:pt x="647036" y="191359"/>
                      <a:pt x="755515" y="174955"/>
                      <a:pt x="937548" y="140030"/>
                    </a:cubicBezTo>
                    <a:cubicBezTo>
                      <a:pt x="1119581" y="105105"/>
                      <a:pt x="1565140" y="6151"/>
                      <a:pt x="1585248" y="330"/>
                    </a:cubicBezTo>
                    <a:cubicBezTo>
                      <a:pt x="1605356" y="-5491"/>
                      <a:pt x="1314315" y="67005"/>
                      <a:pt x="1058198" y="105105"/>
                    </a:cubicBezTo>
                    <a:lnTo>
                      <a:pt x="13623" y="251155"/>
                    </a:ln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29" name="フリーフォーム: 図形 2528">
                <a:extLst>
                  <a:ext uri="{FF2B5EF4-FFF2-40B4-BE49-F238E27FC236}">
                    <a16:creationId xmlns:a16="http://schemas.microsoft.com/office/drawing/2014/main" id="{365C6934-3631-40AF-8A42-32D47AD54E05}"/>
                  </a:ext>
                </a:extLst>
              </p:cNvPr>
              <p:cNvSpPr/>
              <p:nvPr/>
            </p:nvSpPr>
            <p:spPr>
              <a:xfrm>
                <a:off x="6029244" y="6741986"/>
                <a:ext cx="654717" cy="52369"/>
              </a:xfrm>
              <a:custGeom>
                <a:avLst/>
                <a:gdLst>
                  <a:gd name="connsiteX0" fmla="*/ 81 w 654717"/>
                  <a:gd name="connsiteY0" fmla="*/ 46164 h 52369"/>
                  <a:gd name="connsiteX1" fmla="*/ 469981 w 654717"/>
                  <a:gd name="connsiteY1" fmla="*/ 49339 h 52369"/>
                  <a:gd name="connsiteX2" fmla="*/ 654131 w 654717"/>
                  <a:gd name="connsiteY2" fmla="*/ 20764 h 52369"/>
                  <a:gd name="connsiteX3" fmla="*/ 508081 w 654717"/>
                  <a:gd name="connsiteY3" fmla="*/ 1714 h 52369"/>
                  <a:gd name="connsiteX4" fmla="*/ 81 w 654717"/>
                  <a:gd name="connsiteY4" fmla="*/ 46164 h 52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717" h="52369">
                    <a:moveTo>
                      <a:pt x="81" y="46164"/>
                    </a:moveTo>
                    <a:cubicBezTo>
                      <a:pt x="-6269" y="54101"/>
                      <a:pt x="360973" y="53572"/>
                      <a:pt x="469981" y="49339"/>
                    </a:cubicBezTo>
                    <a:cubicBezTo>
                      <a:pt x="578989" y="45106"/>
                      <a:pt x="647781" y="28701"/>
                      <a:pt x="654131" y="20764"/>
                    </a:cubicBezTo>
                    <a:cubicBezTo>
                      <a:pt x="660481" y="12827"/>
                      <a:pt x="615502" y="-5694"/>
                      <a:pt x="508081" y="1714"/>
                    </a:cubicBezTo>
                    <a:cubicBezTo>
                      <a:pt x="400660" y="9122"/>
                      <a:pt x="6431" y="38227"/>
                      <a:pt x="81" y="4616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2530" name="フリーフォーム: 図形 2529">
                <a:extLst>
                  <a:ext uri="{FF2B5EF4-FFF2-40B4-BE49-F238E27FC236}">
                    <a16:creationId xmlns:a16="http://schemas.microsoft.com/office/drawing/2014/main" id="{CE81EDCD-C0EA-4941-AC8F-55F96DFD5BCB}"/>
                  </a:ext>
                </a:extLst>
              </p:cNvPr>
              <p:cNvSpPr/>
              <p:nvPr/>
            </p:nvSpPr>
            <p:spPr>
              <a:xfrm>
                <a:off x="7051455" y="6546619"/>
                <a:ext cx="642261" cy="174930"/>
              </a:xfrm>
              <a:custGeom>
                <a:avLst/>
                <a:gdLst>
                  <a:gd name="connsiteX0" fmla="*/ 3395 w 642261"/>
                  <a:gd name="connsiteY0" fmla="*/ 171681 h 174930"/>
                  <a:gd name="connsiteX1" fmla="*/ 244695 w 642261"/>
                  <a:gd name="connsiteY1" fmla="*/ 127231 h 174930"/>
                  <a:gd name="connsiteX2" fmla="*/ 638395 w 642261"/>
                  <a:gd name="connsiteY2" fmla="*/ 3406 h 174930"/>
                  <a:gd name="connsiteX3" fmla="*/ 419320 w 642261"/>
                  <a:gd name="connsiteY3" fmla="*/ 47856 h 174930"/>
                  <a:gd name="connsiteX4" fmla="*/ 3395 w 642261"/>
                  <a:gd name="connsiteY4" fmla="*/ 171681 h 17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261" h="174930">
                    <a:moveTo>
                      <a:pt x="3395" y="171681"/>
                    </a:moveTo>
                    <a:cubicBezTo>
                      <a:pt x="-25709" y="184910"/>
                      <a:pt x="138862" y="155277"/>
                      <a:pt x="244695" y="127231"/>
                    </a:cubicBezTo>
                    <a:cubicBezTo>
                      <a:pt x="350528" y="99185"/>
                      <a:pt x="609291" y="16635"/>
                      <a:pt x="638395" y="3406"/>
                    </a:cubicBezTo>
                    <a:cubicBezTo>
                      <a:pt x="667499" y="-9823"/>
                      <a:pt x="526212" y="17694"/>
                      <a:pt x="419320" y="47856"/>
                    </a:cubicBezTo>
                    <a:cubicBezTo>
                      <a:pt x="312428" y="78018"/>
                      <a:pt x="32499" y="158452"/>
                      <a:pt x="3395" y="17168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224" name="フリーフォーム: 図形 1223">
              <a:extLst>
                <a:ext uri="{FF2B5EF4-FFF2-40B4-BE49-F238E27FC236}">
                  <a16:creationId xmlns:a16="http://schemas.microsoft.com/office/drawing/2014/main" id="{C6CD640B-1271-486C-9F44-182F83243EBB}"/>
                </a:ext>
              </a:extLst>
            </p:cNvPr>
            <p:cNvSpPr/>
            <p:nvPr/>
          </p:nvSpPr>
          <p:spPr>
            <a:xfrm>
              <a:off x="6086436" y="1085287"/>
              <a:ext cx="969967" cy="111828"/>
            </a:xfrm>
            <a:custGeom>
              <a:avLst/>
              <a:gdLst>
                <a:gd name="connsiteX0" fmla="*/ 39 w 969967"/>
                <a:gd name="connsiteY0" fmla="*/ 563 h 111828"/>
                <a:gd name="connsiteX1" fmla="*/ 636627 w 969967"/>
                <a:gd name="connsiteY1" fmla="*/ 57713 h 111828"/>
                <a:gd name="connsiteX2" fmla="*/ 965239 w 969967"/>
                <a:gd name="connsiteY2" fmla="*/ 111688 h 111828"/>
                <a:gd name="connsiteX3" fmla="*/ 816014 w 969967"/>
                <a:gd name="connsiteY3" fmla="*/ 72001 h 111828"/>
                <a:gd name="connsiteX4" fmla="*/ 606464 w 969967"/>
                <a:gd name="connsiteY4" fmla="*/ 30726 h 111828"/>
                <a:gd name="connsiteX5" fmla="*/ 39 w 969967"/>
                <a:gd name="connsiteY5" fmla="*/ 563 h 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9967" h="111828">
                  <a:moveTo>
                    <a:pt x="39" y="563"/>
                  </a:moveTo>
                  <a:cubicBezTo>
                    <a:pt x="5066" y="5061"/>
                    <a:pt x="475760" y="39192"/>
                    <a:pt x="636627" y="57713"/>
                  </a:cubicBezTo>
                  <a:cubicBezTo>
                    <a:pt x="797494" y="76234"/>
                    <a:pt x="935341" y="109307"/>
                    <a:pt x="965239" y="111688"/>
                  </a:cubicBezTo>
                  <a:cubicBezTo>
                    <a:pt x="995137" y="114069"/>
                    <a:pt x="875810" y="85495"/>
                    <a:pt x="816014" y="72001"/>
                  </a:cubicBezTo>
                  <a:cubicBezTo>
                    <a:pt x="756218" y="58507"/>
                    <a:pt x="744841" y="41838"/>
                    <a:pt x="606464" y="30726"/>
                  </a:cubicBezTo>
                  <a:cubicBezTo>
                    <a:pt x="468087" y="19614"/>
                    <a:pt x="-4988" y="-3935"/>
                    <a:pt x="39" y="5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5" name="フリーフォーム: 図形 1224">
              <a:extLst>
                <a:ext uri="{FF2B5EF4-FFF2-40B4-BE49-F238E27FC236}">
                  <a16:creationId xmlns:a16="http://schemas.microsoft.com/office/drawing/2014/main" id="{C1F971E7-E45A-4294-B02B-AE68613BC91B}"/>
                </a:ext>
              </a:extLst>
            </p:cNvPr>
            <p:cNvSpPr/>
            <p:nvPr/>
          </p:nvSpPr>
          <p:spPr>
            <a:xfrm>
              <a:off x="5125307" y="1094911"/>
              <a:ext cx="1017193" cy="183588"/>
            </a:xfrm>
            <a:custGeom>
              <a:avLst/>
              <a:gdLst>
                <a:gd name="connsiteX0" fmla="*/ 24543 w 1017193"/>
                <a:gd name="connsiteY0" fmla="*/ 175089 h 183588"/>
                <a:gd name="connsiteX1" fmla="*/ 634143 w 1017193"/>
                <a:gd name="connsiteY1" fmla="*/ 41739 h 183588"/>
                <a:gd name="connsiteX2" fmla="*/ 1015143 w 1017193"/>
                <a:gd name="connsiteY2" fmla="*/ 464 h 183588"/>
                <a:gd name="connsiteX3" fmla="*/ 777018 w 1017193"/>
                <a:gd name="connsiteY3" fmla="*/ 19514 h 183588"/>
                <a:gd name="connsiteX4" fmla="*/ 583343 w 1017193"/>
                <a:gd name="connsiteY4" fmla="*/ 19514 h 183588"/>
                <a:gd name="connsiteX5" fmla="*/ 434118 w 1017193"/>
                <a:gd name="connsiteY5" fmla="*/ 38564 h 183588"/>
                <a:gd name="connsiteX6" fmla="*/ 151543 w 1017193"/>
                <a:gd name="connsiteY6" fmla="*/ 156039 h 183588"/>
                <a:gd name="connsiteX7" fmla="*/ 24543 w 1017193"/>
                <a:gd name="connsiteY7" fmla="*/ 175089 h 1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7193" h="183588">
                  <a:moveTo>
                    <a:pt x="24543" y="175089"/>
                  </a:moveTo>
                  <a:cubicBezTo>
                    <a:pt x="104976" y="156039"/>
                    <a:pt x="469043" y="70843"/>
                    <a:pt x="634143" y="41739"/>
                  </a:cubicBezTo>
                  <a:cubicBezTo>
                    <a:pt x="799243" y="12635"/>
                    <a:pt x="991331" y="4168"/>
                    <a:pt x="1015143" y="464"/>
                  </a:cubicBezTo>
                  <a:cubicBezTo>
                    <a:pt x="1038956" y="-3240"/>
                    <a:pt x="848985" y="16339"/>
                    <a:pt x="777018" y="19514"/>
                  </a:cubicBezTo>
                  <a:cubicBezTo>
                    <a:pt x="705051" y="22689"/>
                    <a:pt x="640493" y="16339"/>
                    <a:pt x="583343" y="19514"/>
                  </a:cubicBezTo>
                  <a:cubicBezTo>
                    <a:pt x="526193" y="22689"/>
                    <a:pt x="506085" y="15810"/>
                    <a:pt x="434118" y="38564"/>
                  </a:cubicBezTo>
                  <a:cubicBezTo>
                    <a:pt x="362151" y="61318"/>
                    <a:pt x="221922" y="133814"/>
                    <a:pt x="151543" y="156039"/>
                  </a:cubicBezTo>
                  <a:cubicBezTo>
                    <a:pt x="81164" y="178264"/>
                    <a:pt x="-55890" y="194139"/>
                    <a:pt x="24543" y="1750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6" name="フリーフォーム: 図形 1225">
              <a:extLst>
                <a:ext uri="{FF2B5EF4-FFF2-40B4-BE49-F238E27FC236}">
                  <a16:creationId xmlns:a16="http://schemas.microsoft.com/office/drawing/2014/main" id="{B436E843-C61F-445C-84F2-3F60E171277F}"/>
                </a:ext>
              </a:extLst>
            </p:cNvPr>
            <p:cNvSpPr/>
            <p:nvPr/>
          </p:nvSpPr>
          <p:spPr>
            <a:xfrm>
              <a:off x="4364565" y="1299170"/>
              <a:ext cx="742055" cy="178975"/>
            </a:xfrm>
            <a:custGeom>
              <a:avLst/>
              <a:gdLst>
                <a:gd name="connsiteX0" fmla="*/ 2 w 742055"/>
                <a:gd name="connsiteY0" fmla="*/ 178263 h 178975"/>
                <a:gd name="connsiteX1" fmla="*/ 260352 w 742055"/>
                <a:gd name="connsiteY1" fmla="*/ 140163 h 178975"/>
                <a:gd name="connsiteX2" fmla="*/ 393702 w 742055"/>
                <a:gd name="connsiteY2" fmla="*/ 91480 h 178975"/>
                <a:gd name="connsiteX3" fmla="*/ 740835 w 742055"/>
                <a:gd name="connsiteY3" fmla="*/ 4697 h 178975"/>
                <a:gd name="connsiteX4" fmla="*/ 499535 w 742055"/>
                <a:gd name="connsiteY4" fmla="*/ 21630 h 178975"/>
                <a:gd name="connsiteX5" fmla="*/ 256118 w 742055"/>
                <a:gd name="connsiteY5" fmla="*/ 106297 h 178975"/>
                <a:gd name="connsiteX6" fmla="*/ 2 w 742055"/>
                <a:gd name="connsiteY6" fmla="*/ 178263 h 17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5" h="178975">
                  <a:moveTo>
                    <a:pt x="2" y="178263"/>
                  </a:moveTo>
                  <a:cubicBezTo>
                    <a:pt x="708" y="183907"/>
                    <a:pt x="194735" y="154627"/>
                    <a:pt x="260352" y="140163"/>
                  </a:cubicBezTo>
                  <a:cubicBezTo>
                    <a:pt x="325969" y="125699"/>
                    <a:pt x="313622" y="114058"/>
                    <a:pt x="393702" y="91480"/>
                  </a:cubicBezTo>
                  <a:cubicBezTo>
                    <a:pt x="473783" y="68902"/>
                    <a:pt x="723196" y="16339"/>
                    <a:pt x="740835" y="4697"/>
                  </a:cubicBezTo>
                  <a:cubicBezTo>
                    <a:pt x="758474" y="-6945"/>
                    <a:pt x="580321" y="4697"/>
                    <a:pt x="499535" y="21630"/>
                  </a:cubicBezTo>
                  <a:cubicBezTo>
                    <a:pt x="418749" y="38563"/>
                    <a:pt x="345371" y="80544"/>
                    <a:pt x="256118" y="106297"/>
                  </a:cubicBezTo>
                  <a:cubicBezTo>
                    <a:pt x="166865" y="132050"/>
                    <a:pt x="-704" y="172619"/>
                    <a:pt x="2" y="178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7" name="フリーフォーム: 図形 1226">
              <a:extLst>
                <a:ext uri="{FF2B5EF4-FFF2-40B4-BE49-F238E27FC236}">
                  <a16:creationId xmlns:a16="http://schemas.microsoft.com/office/drawing/2014/main" id="{3B873D9A-30F3-4ED2-8AB0-2E448B2EECB0}"/>
                </a:ext>
              </a:extLst>
            </p:cNvPr>
            <p:cNvSpPr/>
            <p:nvPr/>
          </p:nvSpPr>
          <p:spPr>
            <a:xfrm>
              <a:off x="3464590" y="1493305"/>
              <a:ext cx="961049" cy="742059"/>
            </a:xfrm>
            <a:custGeom>
              <a:avLst/>
              <a:gdLst>
                <a:gd name="connsiteX0" fmla="*/ 957127 w 961049"/>
                <a:gd name="connsiteY0" fmla="*/ 5295 h 742059"/>
                <a:gd name="connsiteX1" fmla="*/ 726410 w 961049"/>
                <a:gd name="connsiteY1" fmla="*/ 151345 h 742059"/>
                <a:gd name="connsiteX2" fmla="*/ 97760 w 961049"/>
                <a:gd name="connsiteY2" fmla="*/ 621245 h 742059"/>
                <a:gd name="connsiteX3" fmla="*/ 8860 w 961049"/>
                <a:gd name="connsiteY3" fmla="*/ 741895 h 742059"/>
                <a:gd name="connsiteX4" fmla="*/ 169727 w 961049"/>
                <a:gd name="connsiteY4" fmla="*/ 606428 h 742059"/>
                <a:gd name="connsiteX5" fmla="*/ 565543 w 961049"/>
                <a:gd name="connsiteY5" fmla="*/ 303745 h 742059"/>
                <a:gd name="connsiteX6" fmla="*/ 957127 w 961049"/>
                <a:gd name="connsiteY6" fmla="*/ 5295 h 74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1049" h="742059">
                  <a:moveTo>
                    <a:pt x="957127" y="5295"/>
                  </a:moveTo>
                  <a:cubicBezTo>
                    <a:pt x="983938" y="-20105"/>
                    <a:pt x="869638" y="48687"/>
                    <a:pt x="726410" y="151345"/>
                  </a:cubicBezTo>
                  <a:cubicBezTo>
                    <a:pt x="583182" y="254003"/>
                    <a:pt x="217352" y="522820"/>
                    <a:pt x="97760" y="621245"/>
                  </a:cubicBezTo>
                  <a:cubicBezTo>
                    <a:pt x="-21832" y="719670"/>
                    <a:pt x="-3134" y="744364"/>
                    <a:pt x="8860" y="741895"/>
                  </a:cubicBezTo>
                  <a:cubicBezTo>
                    <a:pt x="20854" y="739426"/>
                    <a:pt x="76947" y="679453"/>
                    <a:pt x="169727" y="606428"/>
                  </a:cubicBezTo>
                  <a:cubicBezTo>
                    <a:pt x="262507" y="533403"/>
                    <a:pt x="435368" y="401112"/>
                    <a:pt x="565543" y="303745"/>
                  </a:cubicBezTo>
                  <a:cubicBezTo>
                    <a:pt x="695718" y="206378"/>
                    <a:pt x="930316" y="30695"/>
                    <a:pt x="957127" y="529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8" name="フリーフォーム: 図形 1227">
              <a:extLst>
                <a:ext uri="{FF2B5EF4-FFF2-40B4-BE49-F238E27FC236}">
                  <a16:creationId xmlns:a16="http://schemas.microsoft.com/office/drawing/2014/main" id="{AA63E885-4A0B-4D3A-8046-7E2B8D891C30}"/>
                </a:ext>
              </a:extLst>
            </p:cNvPr>
            <p:cNvSpPr/>
            <p:nvPr/>
          </p:nvSpPr>
          <p:spPr>
            <a:xfrm>
              <a:off x="2981858" y="4242394"/>
              <a:ext cx="326060" cy="787486"/>
            </a:xfrm>
            <a:custGeom>
              <a:avLst/>
              <a:gdLst>
                <a:gd name="connsiteX0" fmla="*/ 11109 w 326060"/>
                <a:gd name="connsiteY0" fmla="*/ 31156 h 787486"/>
                <a:gd name="connsiteX1" fmla="*/ 23809 w 326060"/>
                <a:gd name="connsiteY1" fmla="*/ 84073 h 787486"/>
                <a:gd name="connsiteX2" fmla="*/ 182559 w 326060"/>
                <a:gd name="connsiteY2" fmla="*/ 515873 h 787486"/>
                <a:gd name="connsiteX3" fmla="*/ 282042 w 326060"/>
                <a:gd name="connsiteY3" fmla="*/ 727539 h 787486"/>
                <a:gd name="connsiteX4" fmla="*/ 324375 w 326060"/>
                <a:gd name="connsiteY4" fmla="*/ 784689 h 787486"/>
                <a:gd name="connsiteX5" fmla="*/ 229125 w 326060"/>
                <a:gd name="connsiteY5" fmla="*/ 659806 h 787486"/>
                <a:gd name="connsiteX6" fmla="*/ 125409 w 326060"/>
                <a:gd name="connsiteY6" fmla="*/ 446023 h 787486"/>
                <a:gd name="connsiteX7" fmla="*/ 11109 w 326060"/>
                <a:gd name="connsiteY7" fmla="*/ 31156 h 78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060" h="787486">
                  <a:moveTo>
                    <a:pt x="11109" y="31156"/>
                  </a:moveTo>
                  <a:cubicBezTo>
                    <a:pt x="-5824" y="-29169"/>
                    <a:pt x="-4766" y="3287"/>
                    <a:pt x="23809" y="84073"/>
                  </a:cubicBezTo>
                  <a:cubicBezTo>
                    <a:pt x="52384" y="164859"/>
                    <a:pt x="139520" y="408629"/>
                    <a:pt x="182559" y="515873"/>
                  </a:cubicBezTo>
                  <a:cubicBezTo>
                    <a:pt x="225598" y="623117"/>
                    <a:pt x="258406" y="682736"/>
                    <a:pt x="282042" y="727539"/>
                  </a:cubicBezTo>
                  <a:cubicBezTo>
                    <a:pt x="305678" y="772342"/>
                    <a:pt x="333194" y="795978"/>
                    <a:pt x="324375" y="784689"/>
                  </a:cubicBezTo>
                  <a:cubicBezTo>
                    <a:pt x="315556" y="773400"/>
                    <a:pt x="262286" y="716250"/>
                    <a:pt x="229125" y="659806"/>
                  </a:cubicBezTo>
                  <a:cubicBezTo>
                    <a:pt x="195964" y="603362"/>
                    <a:pt x="163509" y="549034"/>
                    <a:pt x="125409" y="446023"/>
                  </a:cubicBezTo>
                  <a:cubicBezTo>
                    <a:pt x="87309" y="343012"/>
                    <a:pt x="28042" y="91481"/>
                    <a:pt x="11109" y="311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29" name="フリーフォーム: 図形 1228">
              <a:extLst>
                <a:ext uri="{FF2B5EF4-FFF2-40B4-BE49-F238E27FC236}">
                  <a16:creationId xmlns:a16="http://schemas.microsoft.com/office/drawing/2014/main" id="{EA0DE87A-3237-4F8E-922F-E34781EA03C1}"/>
                </a:ext>
              </a:extLst>
            </p:cNvPr>
            <p:cNvSpPr/>
            <p:nvPr/>
          </p:nvSpPr>
          <p:spPr>
            <a:xfrm>
              <a:off x="3361143" y="5130399"/>
              <a:ext cx="403639" cy="403179"/>
            </a:xfrm>
            <a:custGeom>
              <a:avLst/>
              <a:gdLst>
                <a:gd name="connsiteX0" fmla="*/ 124 w 403639"/>
                <a:gd name="connsiteY0" fmla="*/ 401 h 403179"/>
                <a:gd name="connsiteX1" fmla="*/ 216024 w 403639"/>
                <a:gd name="connsiteY1" fmla="*/ 262868 h 403179"/>
                <a:gd name="connsiteX2" fmla="*/ 402290 w 403639"/>
                <a:gd name="connsiteY2" fmla="*/ 402568 h 403179"/>
                <a:gd name="connsiteX3" fmla="*/ 294340 w 403639"/>
                <a:gd name="connsiteY3" fmla="*/ 309434 h 403179"/>
                <a:gd name="connsiteX4" fmla="*/ 186390 w 403639"/>
                <a:gd name="connsiteY4" fmla="*/ 205718 h 403179"/>
                <a:gd name="connsiteX5" fmla="*/ 124 w 403639"/>
                <a:gd name="connsiteY5" fmla="*/ 401 h 40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3639" h="403179">
                  <a:moveTo>
                    <a:pt x="124" y="401"/>
                  </a:moveTo>
                  <a:cubicBezTo>
                    <a:pt x="5063" y="9926"/>
                    <a:pt x="148996" y="195840"/>
                    <a:pt x="216024" y="262868"/>
                  </a:cubicBezTo>
                  <a:cubicBezTo>
                    <a:pt x="283052" y="329896"/>
                    <a:pt x="389237" y="394807"/>
                    <a:pt x="402290" y="402568"/>
                  </a:cubicBezTo>
                  <a:cubicBezTo>
                    <a:pt x="415343" y="410329"/>
                    <a:pt x="330323" y="342242"/>
                    <a:pt x="294340" y="309434"/>
                  </a:cubicBezTo>
                  <a:cubicBezTo>
                    <a:pt x="258357" y="276626"/>
                    <a:pt x="233662" y="257929"/>
                    <a:pt x="186390" y="205718"/>
                  </a:cubicBezTo>
                  <a:cubicBezTo>
                    <a:pt x="139118" y="153507"/>
                    <a:pt x="-4815" y="-9124"/>
                    <a:pt x="124" y="4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230" name="フリーフォーム: 図形 1229">
              <a:extLst>
                <a:ext uri="{FF2B5EF4-FFF2-40B4-BE49-F238E27FC236}">
                  <a16:creationId xmlns:a16="http://schemas.microsoft.com/office/drawing/2014/main" id="{B9F85CB5-312B-40C4-939E-5E807CABB334}"/>
                </a:ext>
              </a:extLst>
            </p:cNvPr>
            <p:cNvSpPr/>
            <p:nvPr/>
          </p:nvSpPr>
          <p:spPr>
            <a:xfrm>
              <a:off x="3903133" y="5647267"/>
              <a:ext cx="725068" cy="438841"/>
            </a:xfrm>
            <a:custGeom>
              <a:avLst/>
              <a:gdLst>
                <a:gd name="connsiteX0" fmla="*/ 0 w 725068"/>
                <a:gd name="connsiteY0" fmla="*/ 0 h 438841"/>
                <a:gd name="connsiteX1" fmla="*/ 260350 w 725068"/>
                <a:gd name="connsiteY1" fmla="*/ 222250 h 438841"/>
                <a:gd name="connsiteX2" fmla="*/ 709084 w 725068"/>
                <a:gd name="connsiteY2" fmla="*/ 433916 h 438841"/>
                <a:gd name="connsiteX3" fmla="*/ 609600 w 725068"/>
                <a:gd name="connsiteY3" fmla="*/ 364066 h 438841"/>
                <a:gd name="connsiteX4" fmla="*/ 461434 w 725068"/>
                <a:gd name="connsiteY4" fmla="*/ 279400 h 438841"/>
                <a:gd name="connsiteX5" fmla="*/ 0 w 725068"/>
                <a:gd name="connsiteY5" fmla="*/ 0 h 43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5068" h="438841">
                  <a:moveTo>
                    <a:pt x="0" y="0"/>
                  </a:moveTo>
                  <a:cubicBezTo>
                    <a:pt x="71084" y="74965"/>
                    <a:pt x="142169" y="149931"/>
                    <a:pt x="260350" y="222250"/>
                  </a:cubicBezTo>
                  <a:cubicBezTo>
                    <a:pt x="378531" y="294569"/>
                    <a:pt x="650876" y="410280"/>
                    <a:pt x="709084" y="433916"/>
                  </a:cubicBezTo>
                  <a:cubicBezTo>
                    <a:pt x="767292" y="457552"/>
                    <a:pt x="650875" y="389819"/>
                    <a:pt x="609600" y="364066"/>
                  </a:cubicBezTo>
                  <a:cubicBezTo>
                    <a:pt x="568325" y="338313"/>
                    <a:pt x="461434" y="279400"/>
                    <a:pt x="461434" y="2794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384" name="フリーフォーム: 図形 1383">
              <a:extLst>
                <a:ext uri="{FF2B5EF4-FFF2-40B4-BE49-F238E27FC236}">
                  <a16:creationId xmlns:a16="http://schemas.microsoft.com/office/drawing/2014/main" id="{A5C09D73-F521-4B16-B807-589AE7DEBE6C}"/>
                </a:ext>
              </a:extLst>
            </p:cNvPr>
            <p:cNvSpPr/>
            <p:nvPr/>
          </p:nvSpPr>
          <p:spPr>
            <a:xfrm>
              <a:off x="4638886" y="6106384"/>
              <a:ext cx="1459650" cy="273108"/>
            </a:xfrm>
            <a:custGeom>
              <a:avLst/>
              <a:gdLst>
                <a:gd name="connsiteX0" fmla="*/ 5081 w 1459650"/>
                <a:gd name="connsiteY0" fmla="*/ 2316 h 273108"/>
                <a:gd name="connsiteX1" fmla="*/ 769197 w 1459650"/>
                <a:gd name="connsiteY1" fmla="*/ 226683 h 273108"/>
                <a:gd name="connsiteX2" fmla="*/ 1107864 w 1459650"/>
                <a:gd name="connsiteY2" fmla="*/ 266899 h 273108"/>
                <a:gd name="connsiteX3" fmla="*/ 1459231 w 1459650"/>
                <a:gd name="connsiteY3" fmla="*/ 256316 h 273108"/>
                <a:gd name="connsiteX4" fmla="*/ 1035897 w 1459650"/>
                <a:gd name="connsiteY4" fmla="*/ 264783 h 273108"/>
                <a:gd name="connsiteX5" fmla="*/ 466514 w 1459650"/>
                <a:gd name="connsiteY5" fmla="*/ 118733 h 273108"/>
                <a:gd name="connsiteX6" fmla="*/ 5081 w 1459650"/>
                <a:gd name="connsiteY6" fmla="*/ 2316 h 27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650" h="273108">
                  <a:moveTo>
                    <a:pt x="5081" y="2316"/>
                  </a:moveTo>
                  <a:cubicBezTo>
                    <a:pt x="55528" y="20308"/>
                    <a:pt x="585400" y="182586"/>
                    <a:pt x="769197" y="226683"/>
                  </a:cubicBezTo>
                  <a:cubicBezTo>
                    <a:pt x="952994" y="270780"/>
                    <a:pt x="992858" y="261960"/>
                    <a:pt x="1107864" y="266899"/>
                  </a:cubicBezTo>
                  <a:cubicBezTo>
                    <a:pt x="1222870" y="271838"/>
                    <a:pt x="1471225" y="256669"/>
                    <a:pt x="1459231" y="256316"/>
                  </a:cubicBezTo>
                  <a:cubicBezTo>
                    <a:pt x="1447237" y="255963"/>
                    <a:pt x="1201350" y="287714"/>
                    <a:pt x="1035897" y="264783"/>
                  </a:cubicBezTo>
                  <a:cubicBezTo>
                    <a:pt x="870444" y="241853"/>
                    <a:pt x="640786" y="161772"/>
                    <a:pt x="466514" y="118733"/>
                  </a:cubicBezTo>
                  <a:cubicBezTo>
                    <a:pt x="292242" y="75694"/>
                    <a:pt x="-45366" y="-15676"/>
                    <a:pt x="5081" y="23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480" name="フリーフォーム: 図形 1479">
              <a:extLst>
                <a:ext uri="{FF2B5EF4-FFF2-40B4-BE49-F238E27FC236}">
                  <a16:creationId xmlns:a16="http://schemas.microsoft.com/office/drawing/2014/main" id="{D3A48C61-5045-44A6-A45F-6DBFF3AA0F3B}"/>
                </a:ext>
              </a:extLst>
            </p:cNvPr>
            <p:cNvSpPr/>
            <p:nvPr/>
          </p:nvSpPr>
          <p:spPr>
            <a:xfrm>
              <a:off x="6329766" y="6281645"/>
              <a:ext cx="679934" cy="113062"/>
            </a:xfrm>
            <a:custGeom>
              <a:avLst/>
              <a:gdLst>
                <a:gd name="connsiteX0" fmla="*/ 3301 w 679934"/>
                <a:gd name="connsiteY0" fmla="*/ 112805 h 113062"/>
                <a:gd name="connsiteX1" fmla="*/ 507067 w 679934"/>
                <a:gd name="connsiteY1" fmla="*/ 64122 h 113062"/>
                <a:gd name="connsiteX2" fmla="*/ 678517 w 679934"/>
                <a:gd name="connsiteY2" fmla="*/ 622 h 113062"/>
                <a:gd name="connsiteX3" fmla="*/ 572684 w 679934"/>
                <a:gd name="connsiteY3" fmla="*/ 32372 h 113062"/>
                <a:gd name="connsiteX4" fmla="*/ 301751 w 679934"/>
                <a:gd name="connsiteY4" fmla="*/ 42955 h 113062"/>
                <a:gd name="connsiteX5" fmla="*/ 3301 w 679934"/>
                <a:gd name="connsiteY5" fmla="*/ 112805 h 11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9934" h="113062">
                  <a:moveTo>
                    <a:pt x="3301" y="112805"/>
                  </a:moveTo>
                  <a:cubicBezTo>
                    <a:pt x="37520" y="116333"/>
                    <a:pt x="394531" y="82819"/>
                    <a:pt x="507067" y="64122"/>
                  </a:cubicBezTo>
                  <a:cubicBezTo>
                    <a:pt x="619603" y="45425"/>
                    <a:pt x="667581" y="5914"/>
                    <a:pt x="678517" y="622"/>
                  </a:cubicBezTo>
                  <a:cubicBezTo>
                    <a:pt x="689453" y="-4670"/>
                    <a:pt x="635478" y="25317"/>
                    <a:pt x="572684" y="32372"/>
                  </a:cubicBezTo>
                  <a:cubicBezTo>
                    <a:pt x="509890" y="39427"/>
                    <a:pt x="393473" y="30961"/>
                    <a:pt x="301751" y="42955"/>
                  </a:cubicBezTo>
                  <a:cubicBezTo>
                    <a:pt x="210029" y="54949"/>
                    <a:pt x="-30918" y="109277"/>
                    <a:pt x="3301" y="1128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2" name="フリーフォーム: 図形 1651">
              <a:extLst>
                <a:ext uri="{FF2B5EF4-FFF2-40B4-BE49-F238E27FC236}">
                  <a16:creationId xmlns:a16="http://schemas.microsoft.com/office/drawing/2014/main" id="{DC40203F-DD4E-437F-9000-5F72248C3651}"/>
                </a:ext>
              </a:extLst>
            </p:cNvPr>
            <p:cNvSpPr/>
            <p:nvPr/>
          </p:nvSpPr>
          <p:spPr>
            <a:xfrm>
              <a:off x="7162907" y="1223775"/>
              <a:ext cx="817761" cy="401254"/>
            </a:xfrm>
            <a:custGeom>
              <a:avLst/>
              <a:gdLst>
                <a:gd name="connsiteX0" fmla="*/ 1481 w 817761"/>
                <a:gd name="connsiteY0" fmla="*/ 188 h 401254"/>
                <a:gd name="connsiteX1" fmla="*/ 522181 w 817761"/>
                <a:gd name="connsiteY1" fmla="*/ 227200 h 401254"/>
                <a:gd name="connsiteX2" fmla="*/ 806343 w 817761"/>
                <a:gd name="connsiteY2" fmla="*/ 395475 h 401254"/>
                <a:gd name="connsiteX3" fmla="*/ 723793 w 817761"/>
                <a:gd name="connsiteY3" fmla="*/ 346263 h 401254"/>
                <a:gd name="connsiteX4" fmla="*/ 376131 w 817761"/>
                <a:gd name="connsiteY4" fmla="*/ 190688 h 401254"/>
                <a:gd name="connsiteX5" fmla="*/ 1481 w 817761"/>
                <a:gd name="connsiteY5" fmla="*/ 188 h 40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761" h="401254">
                  <a:moveTo>
                    <a:pt x="1481" y="188"/>
                  </a:moveTo>
                  <a:cubicBezTo>
                    <a:pt x="25823" y="6273"/>
                    <a:pt x="388037" y="161319"/>
                    <a:pt x="522181" y="227200"/>
                  </a:cubicBezTo>
                  <a:cubicBezTo>
                    <a:pt x="656325" y="293081"/>
                    <a:pt x="806343" y="395475"/>
                    <a:pt x="806343" y="395475"/>
                  </a:cubicBezTo>
                  <a:cubicBezTo>
                    <a:pt x="839945" y="415319"/>
                    <a:pt x="795495" y="380394"/>
                    <a:pt x="723793" y="346263"/>
                  </a:cubicBezTo>
                  <a:cubicBezTo>
                    <a:pt x="652091" y="312132"/>
                    <a:pt x="376131" y="190688"/>
                    <a:pt x="376131" y="190688"/>
                  </a:cubicBezTo>
                  <a:cubicBezTo>
                    <a:pt x="259185" y="136978"/>
                    <a:pt x="-22861" y="-5897"/>
                    <a:pt x="1481" y="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3" name="フリーフォーム: 図形 1652">
              <a:extLst>
                <a:ext uri="{FF2B5EF4-FFF2-40B4-BE49-F238E27FC236}">
                  <a16:creationId xmlns:a16="http://schemas.microsoft.com/office/drawing/2014/main" id="{A1351BBC-73BD-4632-9FBB-B2118FDB6618}"/>
                </a:ext>
              </a:extLst>
            </p:cNvPr>
            <p:cNvSpPr/>
            <p:nvPr/>
          </p:nvSpPr>
          <p:spPr>
            <a:xfrm>
              <a:off x="8403511" y="2099287"/>
              <a:ext cx="639055" cy="811610"/>
            </a:xfrm>
            <a:custGeom>
              <a:avLst/>
              <a:gdLst>
                <a:gd name="connsiteX0" fmla="*/ 714 w 639055"/>
                <a:gd name="connsiteY0" fmla="*/ 50188 h 811610"/>
                <a:gd name="connsiteX1" fmla="*/ 168989 w 639055"/>
                <a:gd name="connsiteY1" fmla="*/ 135913 h 811610"/>
                <a:gd name="connsiteX2" fmla="*/ 511889 w 639055"/>
                <a:gd name="connsiteY2" fmla="*/ 580413 h 811610"/>
                <a:gd name="connsiteX3" fmla="*/ 638889 w 639055"/>
                <a:gd name="connsiteY3" fmla="*/ 809013 h 811610"/>
                <a:gd name="connsiteX4" fmla="*/ 527764 w 639055"/>
                <a:gd name="connsiteY4" fmla="*/ 659788 h 811610"/>
                <a:gd name="connsiteX5" fmla="*/ 127714 w 639055"/>
                <a:gd name="connsiteY5" fmla="*/ 47013 h 811610"/>
                <a:gd name="connsiteX6" fmla="*/ 714 w 639055"/>
                <a:gd name="connsiteY6" fmla="*/ 50188 h 81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055" h="811610">
                  <a:moveTo>
                    <a:pt x="714" y="50188"/>
                  </a:moveTo>
                  <a:cubicBezTo>
                    <a:pt x="7593" y="65005"/>
                    <a:pt x="83793" y="47542"/>
                    <a:pt x="168989" y="135913"/>
                  </a:cubicBezTo>
                  <a:cubicBezTo>
                    <a:pt x="254185" y="224284"/>
                    <a:pt x="433572" y="468230"/>
                    <a:pt x="511889" y="580413"/>
                  </a:cubicBezTo>
                  <a:cubicBezTo>
                    <a:pt x="590206" y="692596"/>
                    <a:pt x="636243" y="795784"/>
                    <a:pt x="638889" y="809013"/>
                  </a:cubicBezTo>
                  <a:cubicBezTo>
                    <a:pt x="641535" y="822242"/>
                    <a:pt x="612960" y="786788"/>
                    <a:pt x="527764" y="659788"/>
                  </a:cubicBezTo>
                  <a:cubicBezTo>
                    <a:pt x="442568" y="532788"/>
                    <a:pt x="218731" y="147026"/>
                    <a:pt x="127714" y="47013"/>
                  </a:cubicBezTo>
                  <a:cubicBezTo>
                    <a:pt x="36697" y="-53000"/>
                    <a:pt x="-6165" y="35371"/>
                    <a:pt x="714" y="501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4" name="フリーフォーム: 図形 1653">
              <a:extLst>
                <a:ext uri="{FF2B5EF4-FFF2-40B4-BE49-F238E27FC236}">
                  <a16:creationId xmlns:a16="http://schemas.microsoft.com/office/drawing/2014/main" id="{C5487664-2DF7-465B-8869-D1B6B6C88102}"/>
                </a:ext>
              </a:extLst>
            </p:cNvPr>
            <p:cNvSpPr/>
            <p:nvPr/>
          </p:nvSpPr>
          <p:spPr>
            <a:xfrm>
              <a:off x="8826264" y="2393110"/>
              <a:ext cx="444879" cy="737486"/>
            </a:xfrm>
            <a:custGeom>
              <a:avLst/>
              <a:gdLst>
                <a:gd name="connsiteX0" fmla="*/ 9761 w 444879"/>
                <a:gd name="connsiteY0" fmla="*/ 10365 h 737486"/>
                <a:gd name="connsiteX1" fmla="*/ 57386 w 444879"/>
                <a:gd name="connsiteY1" fmla="*/ 86565 h 737486"/>
                <a:gd name="connsiteX2" fmla="*/ 378061 w 444879"/>
                <a:gd name="connsiteY2" fmla="*/ 594565 h 737486"/>
                <a:gd name="connsiteX3" fmla="*/ 444736 w 444879"/>
                <a:gd name="connsiteY3" fmla="*/ 737440 h 737486"/>
                <a:gd name="connsiteX4" fmla="*/ 371711 w 444879"/>
                <a:gd name="connsiteY4" fmla="*/ 607265 h 737486"/>
                <a:gd name="connsiteX5" fmla="*/ 285986 w 444879"/>
                <a:gd name="connsiteY5" fmla="*/ 362790 h 737486"/>
                <a:gd name="connsiteX6" fmla="*/ 9761 w 444879"/>
                <a:gd name="connsiteY6" fmla="*/ 10365 h 73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879" h="737486">
                  <a:moveTo>
                    <a:pt x="9761" y="10365"/>
                  </a:moveTo>
                  <a:cubicBezTo>
                    <a:pt x="-28339" y="-35672"/>
                    <a:pt x="57386" y="86565"/>
                    <a:pt x="57386" y="86565"/>
                  </a:cubicBezTo>
                  <a:cubicBezTo>
                    <a:pt x="118769" y="183932"/>
                    <a:pt x="313503" y="486086"/>
                    <a:pt x="378061" y="594565"/>
                  </a:cubicBezTo>
                  <a:cubicBezTo>
                    <a:pt x="442619" y="703044"/>
                    <a:pt x="445794" y="735323"/>
                    <a:pt x="444736" y="737440"/>
                  </a:cubicBezTo>
                  <a:cubicBezTo>
                    <a:pt x="443678" y="739557"/>
                    <a:pt x="398169" y="669707"/>
                    <a:pt x="371711" y="607265"/>
                  </a:cubicBezTo>
                  <a:cubicBezTo>
                    <a:pt x="345253" y="544823"/>
                    <a:pt x="342607" y="462802"/>
                    <a:pt x="285986" y="362790"/>
                  </a:cubicBezTo>
                  <a:cubicBezTo>
                    <a:pt x="229365" y="262778"/>
                    <a:pt x="47861" y="56402"/>
                    <a:pt x="9761" y="103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5" name="フリーフォーム: 図形 1654">
              <a:extLst>
                <a:ext uri="{FF2B5EF4-FFF2-40B4-BE49-F238E27FC236}">
                  <a16:creationId xmlns:a16="http://schemas.microsoft.com/office/drawing/2014/main" id="{CA1C2A4C-B430-4996-9A36-024E6B54D907}"/>
                </a:ext>
              </a:extLst>
            </p:cNvPr>
            <p:cNvSpPr/>
            <p:nvPr/>
          </p:nvSpPr>
          <p:spPr>
            <a:xfrm>
              <a:off x="9292302" y="3184522"/>
              <a:ext cx="62198" cy="582757"/>
            </a:xfrm>
            <a:custGeom>
              <a:avLst/>
              <a:gdLst>
                <a:gd name="connsiteX0" fmla="*/ 923 w 62198"/>
                <a:gd name="connsiteY0" fmla="*/ 3 h 582757"/>
                <a:gd name="connsiteX1" fmla="*/ 61248 w 62198"/>
                <a:gd name="connsiteY1" fmla="*/ 327028 h 582757"/>
                <a:gd name="connsiteX2" fmla="*/ 39023 w 62198"/>
                <a:gd name="connsiteY2" fmla="*/ 520703 h 582757"/>
                <a:gd name="connsiteX3" fmla="*/ 54898 w 62198"/>
                <a:gd name="connsiteY3" fmla="*/ 581028 h 582757"/>
                <a:gd name="connsiteX4" fmla="*/ 35848 w 62198"/>
                <a:gd name="connsiteY4" fmla="*/ 466728 h 582757"/>
                <a:gd name="connsiteX5" fmla="*/ 26323 w 62198"/>
                <a:gd name="connsiteY5" fmla="*/ 333378 h 582757"/>
                <a:gd name="connsiteX6" fmla="*/ 923 w 62198"/>
                <a:gd name="connsiteY6" fmla="*/ 3 h 58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98" h="582757">
                  <a:moveTo>
                    <a:pt x="923" y="3"/>
                  </a:moveTo>
                  <a:cubicBezTo>
                    <a:pt x="6744" y="-1055"/>
                    <a:pt x="54898" y="240245"/>
                    <a:pt x="61248" y="327028"/>
                  </a:cubicBezTo>
                  <a:cubicBezTo>
                    <a:pt x="67598" y="413811"/>
                    <a:pt x="40081" y="478370"/>
                    <a:pt x="39023" y="520703"/>
                  </a:cubicBezTo>
                  <a:cubicBezTo>
                    <a:pt x="37965" y="563036"/>
                    <a:pt x="55427" y="590024"/>
                    <a:pt x="54898" y="581028"/>
                  </a:cubicBezTo>
                  <a:cubicBezTo>
                    <a:pt x="54369" y="572032"/>
                    <a:pt x="40610" y="508003"/>
                    <a:pt x="35848" y="466728"/>
                  </a:cubicBezTo>
                  <a:cubicBezTo>
                    <a:pt x="31086" y="425453"/>
                    <a:pt x="34260" y="409578"/>
                    <a:pt x="26323" y="333378"/>
                  </a:cubicBezTo>
                  <a:cubicBezTo>
                    <a:pt x="18386" y="257178"/>
                    <a:pt x="-4898" y="1061"/>
                    <a:pt x="923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6" name="フリーフォーム: 図形 1655">
              <a:extLst>
                <a:ext uri="{FF2B5EF4-FFF2-40B4-BE49-F238E27FC236}">
                  <a16:creationId xmlns:a16="http://schemas.microsoft.com/office/drawing/2014/main" id="{158C0FA9-1818-4271-A53D-C0370E522960}"/>
                </a:ext>
              </a:extLst>
            </p:cNvPr>
            <p:cNvSpPr/>
            <p:nvPr/>
          </p:nvSpPr>
          <p:spPr>
            <a:xfrm>
              <a:off x="8945662" y="4164136"/>
              <a:ext cx="389173" cy="849261"/>
            </a:xfrm>
            <a:custGeom>
              <a:avLst/>
              <a:gdLst>
                <a:gd name="connsiteX0" fmla="*/ 385663 w 389173"/>
                <a:gd name="connsiteY0" fmla="*/ 4639 h 849261"/>
                <a:gd name="connsiteX1" fmla="*/ 290413 w 389173"/>
                <a:gd name="connsiteY1" fmla="*/ 233239 h 849261"/>
                <a:gd name="connsiteX2" fmla="*/ 191988 w 389173"/>
                <a:gd name="connsiteY2" fmla="*/ 496764 h 849261"/>
                <a:gd name="connsiteX3" fmla="*/ 1488 w 389173"/>
                <a:gd name="connsiteY3" fmla="*/ 846014 h 849261"/>
                <a:gd name="connsiteX4" fmla="*/ 106263 w 389173"/>
                <a:gd name="connsiteY4" fmla="*/ 658689 h 849261"/>
                <a:gd name="connsiteX5" fmla="*/ 160238 w 389173"/>
                <a:gd name="connsiteY5" fmla="*/ 449139 h 849261"/>
                <a:gd name="connsiteX6" fmla="*/ 385663 w 389173"/>
                <a:gd name="connsiteY6" fmla="*/ 4639 h 84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9173" h="849261">
                  <a:moveTo>
                    <a:pt x="385663" y="4639"/>
                  </a:moveTo>
                  <a:cubicBezTo>
                    <a:pt x="407359" y="-31344"/>
                    <a:pt x="322692" y="151218"/>
                    <a:pt x="290413" y="233239"/>
                  </a:cubicBezTo>
                  <a:cubicBezTo>
                    <a:pt x="258134" y="315260"/>
                    <a:pt x="240142" y="394635"/>
                    <a:pt x="191988" y="496764"/>
                  </a:cubicBezTo>
                  <a:cubicBezTo>
                    <a:pt x="143834" y="598893"/>
                    <a:pt x="15775" y="819027"/>
                    <a:pt x="1488" y="846014"/>
                  </a:cubicBezTo>
                  <a:cubicBezTo>
                    <a:pt x="-12800" y="873002"/>
                    <a:pt x="79805" y="724835"/>
                    <a:pt x="106263" y="658689"/>
                  </a:cubicBezTo>
                  <a:cubicBezTo>
                    <a:pt x="132721" y="592543"/>
                    <a:pt x="115259" y="560264"/>
                    <a:pt x="160238" y="449139"/>
                  </a:cubicBezTo>
                  <a:cubicBezTo>
                    <a:pt x="205217" y="338014"/>
                    <a:pt x="363967" y="40622"/>
                    <a:pt x="385663" y="46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7" name="フリーフォーム: 図形 1656">
              <a:extLst>
                <a:ext uri="{FF2B5EF4-FFF2-40B4-BE49-F238E27FC236}">
                  <a16:creationId xmlns:a16="http://schemas.microsoft.com/office/drawing/2014/main" id="{CFAB257D-4259-458C-9515-5B7E72020E3B}"/>
                </a:ext>
              </a:extLst>
            </p:cNvPr>
            <p:cNvSpPr/>
            <p:nvPr/>
          </p:nvSpPr>
          <p:spPr>
            <a:xfrm>
              <a:off x="8470883" y="4831503"/>
              <a:ext cx="579882" cy="718408"/>
            </a:xfrm>
            <a:custGeom>
              <a:avLst/>
              <a:gdLst>
                <a:gd name="connsiteX0" fmla="*/ 469917 w 579882"/>
                <a:gd name="connsiteY0" fmla="*/ 200872 h 718408"/>
                <a:gd name="connsiteX1" fmla="*/ 431817 w 579882"/>
                <a:gd name="connsiteY1" fmla="*/ 248497 h 718408"/>
                <a:gd name="connsiteX2" fmla="*/ 200042 w 579882"/>
                <a:gd name="connsiteY2" fmla="*/ 546947 h 718408"/>
                <a:gd name="connsiteX3" fmla="*/ 17 w 579882"/>
                <a:gd name="connsiteY3" fmla="*/ 718397 h 718408"/>
                <a:gd name="connsiteX4" fmla="*/ 187342 w 579882"/>
                <a:gd name="connsiteY4" fmla="*/ 556472 h 718408"/>
                <a:gd name="connsiteX5" fmla="*/ 387367 w 579882"/>
                <a:gd name="connsiteY5" fmla="*/ 372322 h 718408"/>
                <a:gd name="connsiteX6" fmla="*/ 577867 w 579882"/>
                <a:gd name="connsiteY6" fmla="*/ 4022 h 718408"/>
                <a:gd name="connsiteX7" fmla="*/ 469917 w 579882"/>
                <a:gd name="connsiteY7" fmla="*/ 200872 h 71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882" h="718408">
                  <a:moveTo>
                    <a:pt x="469917" y="200872"/>
                  </a:moveTo>
                  <a:cubicBezTo>
                    <a:pt x="445575" y="241618"/>
                    <a:pt x="431817" y="248497"/>
                    <a:pt x="431817" y="248497"/>
                  </a:cubicBezTo>
                  <a:cubicBezTo>
                    <a:pt x="386838" y="306176"/>
                    <a:pt x="272009" y="468630"/>
                    <a:pt x="200042" y="546947"/>
                  </a:cubicBezTo>
                  <a:cubicBezTo>
                    <a:pt x="128075" y="625264"/>
                    <a:pt x="2134" y="716809"/>
                    <a:pt x="17" y="718397"/>
                  </a:cubicBezTo>
                  <a:cubicBezTo>
                    <a:pt x="-2100" y="719985"/>
                    <a:pt x="187342" y="556472"/>
                    <a:pt x="187342" y="556472"/>
                  </a:cubicBezTo>
                  <a:cubicBezTo>
                    <a:pt x="251900" y="498793"/>
                    <a:pt x="322280" y="464397"/>
                    <a:pt x="387367" y="372322"/>
                  </a:cubicBezTo>
                  <a:cubicBezTo>
                    <a:pt x="452454" y="280247"/>
                    <a:pt x="560405" y="37889"/>
                    <a:pt x="577867" y="4022"/>
                  </a:cubicBezTo>
                  <a:cubicBezTo>
                    <a:pt x="595330" y="-29845"/>
                    <a:pt x="494259" y="160126"/>
                    <a:pt x="469917" y="2008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8" name="フリーフォーム: 図形 1657">
              <a:extLst>
                <a:ext uri="{FF2B5EF4-FFF2-40B4-BE49-F238E27FC236}">
                  <a16:creationId xmlns:a16="http://schemas.microsoft.com/office/drawing/2014/main" id="{ED1AC340-C3BA-4E63-9C52-B5902289BF90}"/>
                </a:ext>
              </a:extLst>
            </p:cNvPr>
            <p:cNvSpPr/>
            <p:nvPr/>
          </p:nvSpPr>
          <p:spPr>
            <a:xfrm>
              <a:off x="7399920" y="1359502"/>
              <a:ext cx="984576" cy="787924"/>
            </a:xfrm>
            <a:custGeom>
              <a:avLst/>
              <a:gdLst>
                <a:gd name="connsiteX0" fmla="*/ 2063 w 984576"/>
                <a:gd name="connsiteY0" fmla="*/ 1515 h 787924"/>
                <a:gd name="connsiteX1" fmla="*/ 457147 w 984576"/>
                <a:gd name="connsiteY1" fmla="*/ 314781 h 787924"/>
                <a:gd name="connsiteX2" fmla="*/ 531230 w 984576"/>
                <a:gd name="connsiteY2" fmla="*/ 441781 h 787924"/>
                <a:gd name="connsiteX3" fmla="*/ 696330 w 984576"/>
                <a:gd name="connsiteY3" fmla="*/ 494698 h 787924"/>
                <a:gd name="connsiteX4" fmla="*/ 776763 w 984576"/>
                <a:gd name="connsiteY4" fmla="*/ 564548 h 787924"/>
                <a:gd name="connsiteX5" fmla="*/ 842380 w 984576"/>
                <a:gd name="connsiteY5" fmla="*/ 676731 h 787924"/>
                <a:gd name="connsiteX6" fmla="*/ 984197 w 984576"/>
                <a:gd name="connsiteY6" fmla="*/ 784681 h 787924"/>
                <a:gd name="connsiteX7" fmla="*/ 874130 w 984576"/>
                <a:gd name="connsiteY7" fmla="*/ 733881 h 787924"/>
                <a:gd name="connsiteX8" fmla="*/ 596847 w 984576"/>
                <a:gd name="connsiteY8" fmla="*/ 481998 h 787924"/>
                <a:gd name="connsiteX9" fmla="*/ 393647 w 984576"/>
                <a:gd name="connsiteY9" fmla="*/ 312665 h 787924"/>
                <a:gd name="connsiteX10" fmla="*/ 294163 w 984576"/>
                <a:gd name="connsiteY10" fmla="*/ 200481 h 787924"/>
                <a:gd name="connsiteX11" fmla="*/ 2063 w 984576"/>
                <a:gd name="connsiteY11" fmla="*/ 1515 h 78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4576" h="787924">
                  <a:moveTo>
                    <a:pt x="2063" y="1515"/>
                  </a:moveTo>
                  <a:cubicBezTo>
                    <a:pt x="29227" y="20565"/>
                    <a:pt x="368953" y="241403"/>
                    <a:pt x="457147" y="314781"/>
                  </a:cubicBezTo>
                  <a:cubicBezTo>
                    <a:pt x="545341" y="388159"/>
                    <a:pt x="491366" y="411795"/>
                    <a:pt x="531230" y="441781"/>
                  </a:cubicBezTo>
                  <a:cubicBezTo>
                    <a:pt x="571094" y="471767"/>
                    <a:pt x="655408" y="474237"/>
                    <a:pt x="696330" y="494698"/>
                  </a:cubicBezTo>
                  <a:cubicBezTo>
                    <a:pt x="737252" y="515159"/>
                    <a:pt x="752421" y="534209"/>
                    <a:pt x="776763" y="564548"/>
                  </a:cubicBezTo>
                  <a:cubicBezTo>
                    <a:pt x="801105" y="594887"/>
                    <a:pt x="807808" y="640042"/>
                    <a:pt x="842380" y="676731"/>
                  </a:cubicBezTo>
                  <a:cubicBezTo>
                    <a:pt x="876952" y="713420"/>
                    <a:pt x="978905" y="775156"/>
                    <a:pt x="984197" y="784681"/>
                  </a:cubicBezTo>
                  <a:cubicBezTo>
                    <a:pt x="989489" y="794206"/>
                    <a:pt x="938688" y="784328"/>
                    <a:pt x="874130" y="733881"/>
                  </a:cubicBezTo>
                  <a:cubicBezTo>
                    <a:pt x="809572" y="683434"/>
                    <a:pt x="676927" y="552201"/>
                    <a:pt x="596847" y="481998"/>
                  </a:cubicBezTo>
                  <a:cubicBezTo>
                    <a:pt x="516767" y="411795"/>
                    <a:pt x="444094" y="359584"/>
                    <a:pt x="393647" y="312665"/>
                  </a:cubicBezTo>
                  <a:cubicBezTo>
                    <a:pt x="343200" y="265746"/>
                    <a:pt x="364719" y="252692"/>
                    <a:pt x="294163" y="200481"/>
                  </a:cubicBezTo>
                  <a:cubicBezTo>
                    <a:pt x="223607" y="148270"/>
                    <a:pt x="-25101" y="-17535"/>
                    <a:pt x="2063" y="15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59" name="フリーフォーム: 図形 1658">
              <a:extLst>
                <a:ext uri="{FF2B5EF4-FFF2-40B4-BE49-F238E27FC236}">
                  <a16:creationId xmlns:a16="http://schemas.microsoft.com/office/drawing/2014/main" id="{8AE1306A-04AF-4DC2-95B8-B9F008DE1C57}"/>
                </a:ext>
              </a:extLst>
            </p:cNvPr>
            <p:cNvSpPr/>
            <p:nvPr/>
          </p:nvSpPr>
          <p:spPr>
            <a:xfrm>
              <a:off x="7315065" y="1329223"/>
              <a:ext cx="333781" cy="320333"/>
            </a:xfrm>
            <a:custGeom>
              <a:avLst/>
              <a:gdLst>
                <a:gd name="connsiteX0" fmla="*/ 135 w 333781"/>
                <a:gd name="connsiteY0" fmla="*/ 44 h 320333"/>
                <a:gd name="connsiteX1" fmla="*/ 222385 w 333781"/>
                <a:gd name="connsiteY1" fmla="*/ 152444 h 320333"/>
                <a:gd name="connsiteX2" fmla="*/ 332452 w 333781"/>
                <a:gd name="connsiteY2" fmla="*/ 319660 h 320333"/>
                <a:gd name="connsiteX3" fmla="*/ 281652 w 333781"/>
                <a:gd name="connsiteY3" fmla="*/ 209594 h 320333"/>
                <a:gd name="connsiteX4" fmla="*/ 256252 w 333781"/>
                <a:gd name="connsiteY4" fmla="*/ 167260 h 320333"/>
                <a:gd name="connsiteX5" fmla="*/ 135 w 333781"/>
                <a:gd name="connsiteY5" fmla="*/ 44 h 32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781" h="320333">
                  <a:moveTo>
                    <a:pt x="135" y="44"/>
                  </a:moveTo>
                  <a:cubicBezTo>
                    <a:pt x="-5510" y="-2425"/>
                    <a:pt x="166999" y="99175"/>
                    <a:pt x="222385" y="152444"/>
                  </a:cubicBezTo>
                  <a:cubicBezTo>
                    <a:pt x="277771" y="205713"/>
                    <a:pt x="322574" y="310135"/>
                    <a:pt x="332452" y="319660"/>
                  </a:cubicBezTo>
                  <a:cubicBezTo>
                    <a:pt x="342330" y="329185"/>
                    <a:pt x="294352" y="234994"/>
                    <a:pt x="281652" y="209594"/>
                  </a:cubicBezTo>
                  <a:cubicBezTo>
                    <a:pt x="268952" y="184194"/>
                    <a:pt x="297527" y="199363"/>
                    <a:pt x="256252" y="167260"/>
                  </a:cubicBezTo>
                  <a:cubicBezTo>
                    <a:pt x="214977" y="135157"/>
                    <a:pt x="5780" y="2513"/>
                    <a:pt x="135" y="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0" name="フリーフォーム: 図形 1659">
              <a:extLst>
                <a:ext uri="{FF2B5EF4-FFF2-40B4-BE49-F238E27FC236}">
                  <a16:creationId xmlns:a16="http://schemas.microsoft.com/office/drawing/2014/main" id="{E42C57DD-62BA-4867-A456-1EB112A85E80}"/>
                </a:ext>
              </a:extLst>
            </p:cNvPr>
            <p:cNvSpPr/>
            <p:nvPr/>
          </p:nvSpPr>
          <p:spPr>
            <a:xfrm>
              <a:off x="7410302" y="1777995"/>
              <a:ext cx="431265" cy="152476"/>
            </a:xfrm>
            <a:custGeom>
              <a:avLst/>
              <a:gdLst>
                <a:gd name="connsiteX0" fmla="*/ 148 w 431265"/>
                <a:gd name="connsiteY0" fmla="*/ 5 h 152476"/>
                <a:gd name="connsiteX1" fmla="*/ 353631 w 431265"/>
                <a:gd name="connsiteY1" fmla="*/ 80438 h 152476"/>
                <a:gd name="connsiteX2" fmla="*/ 374798 w 431265"/>
                <a:gd name="connsiteY2" fmla="*/ 110072 h 152476"/>
                <a:gd name="connsiteX3" fmla="*/ 334581 w 431265"/>
                <a:gd name="connsiteY3" fmla="*/ 127005 h 152476"/>
                <a:gd name="connsiteX4" fmla="*/ 192765 w 431265"/>
                <a:gd name="connsiteY4" fmla="*/ 152405 h 152476"/>
                <a:gd name="connsiteX5" fmla="*/ 381148 w 431265"/>
                <a:gd name="connsiteY5" fmla="*/ 118538 h 152476"/>
                <a:gd name="connsiteX6" fmla="*/ 400198 w 431265"/>
                <a:gd name="connsiteY6" fmla="*/ 84672 h 152476"/>
                <a:gd name="connsiteX7" fmla="*/ 148 w 431265"/>
                <a:gd name="connsiteY7" fmla="*/ 5 h 15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265" h="152476">
                  <a:moveTo>
                    <a:pt x="148" y="5"/>
                  </a:moveTo>
                  <a:cubicBezTo>
                    <a:pt x="-7613" y="-701"/>
                    <a:pt x="291189" y="62094"/>
                    <a:pt x="353631" y="80438"/>
                  </a:cubicBezTo>
                  <a:cubicBezTo>
                    <a:pt x="416073" y="98782"/>
                    <a:pt x="377973" y="102311"/>
                    <a:pt x="374798" y="110072"/>
                  </a:cubicBezTo>
                  <a:cubicBezTo>
                    <a:pt x="371623" y="117833"/>
                    <a:pt x="364920" y="119949"/>
                    <a:pt x="334581" y="127005"/>
                  </a:cubicBezTo>
                  <a:cubicBezTo>
                    <a:pt x="304242" y="134061"/>
                    <a:pt x="185004" y="153816"/>
                    <a:pt x="192765" y="152405"/>
                  </a:cubicBezTo>
                  <a:cubicBezTo>
                    <a:pt x="200526" y="150994"/>
                    <a:pt x="346576" y="129827"/>
                    <a:pt x="381148" y="118538"/>
                  </a:cubicBezTo>
                  <a:cubicBezTo>
                    <a:pt x="415720" y="107249"/>
                    <a:pt x="463698" y="104428"/>
                    <a:pt x="400198" y="84672"/>
                  </a:cubicBezTo>
                  <a:cubicBezTo>
                    <a:pt x="336698" y="64917"/>
                    <a:pt x="7909" y="711"/>
                    <a:pt x="148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1" name="フリーフォーム: 図形 1660">
              <a:extLst>
                <a:ext uri="{FF2B5EF4-FFF2-40B4-BE49-F238E27FC236}">
                  <a16:creationId xmlns:a16="http://schemas.microsoft.com/office/drawing/2014/main" id="{5E72C24E-0245-4BE6-8FA8-8623CCE3D38E}"/>
                </a:ext>
              </a:extLst>
            </p:cNvPr>
            <p:cNvSpPr/>
            <p:nvPr/>
          </p:nvSpPr>
          <p:spPr>
            <a:xfrm>
              <a:off x="7480296" y="2025544"/>
              <a:ext cx="699448" cy="117301"/>
            </a:xfrm>
            <a:custGeom>
              <a:avLst/>
              <a:gdLst>
                <a:gd name="connsiteX0" fmla="*/ 4 w 699448"/>
                <a:gd name="connsiteY0" fmla="*/ 93239 h 117301"/>
                <a:gd name="connsiteX1" fmla="*/ 294221 w 699448"/>
                <a:gd name="connsiteY1" fmla="*/ 23389 h 117301"/>
                <a:gd name="connsiteX2" fmla="*/ 668871 w 699448"/>
                <a:gd name="connsiteY2" fmla="*/ 112289 h 117301"/>
                <a:gd name="connsiteX3" fmla="*/ 658287 w 699448"/>
                <a:gd name="connsiteY3" fmla="*/ 99589 h 117301"/>
                <a:gd name="connsiteX4" fmla="*/ 503771 w 699448"/>
                <a:gd name="connsiteY4" fmla="*/ 44556 h 117301"/>
                <a:gd name="connsiteX5" fmla="*/ 287871 w 699448"/>
                <a:gd name="connsiteY5" fmla="*/ 106 h 117301"/>
                <a:gd name="connsiteX6" fmla="*/ 4 w 699448"/>
                <a:gd name="connsiteY6" fmla="*/ 93239 h 11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448" h="117301">
                  <a:moveTo>
                    <a:pt x="4" y="93239"/>
                  </a:moveTo>
                  <a:cubicBezTo>
                    <a:pt x="1062" y="97120"/>
                    <a:pt x="182743" y="20214"/>
                    <a:pt x="294221" y="23389"/>
                  </a:cubicBezTo>
                  <a:cubicBezTo>
                    <a:pt x="405699" y="26564"/>
                    <a:pt x="608193" y="99589"/>
                    <a:pt x="668871" y="112289"/>
                  </a:cubicBezTo>
                  <a:cubicBezTo>
                    <a:pt x="729549" y="124989"/>
                    <a:pt x="685804" y="110878"/>
                    <a:pt x="658287" y="99589"/>
                  </a:cubicBezTo>
                  <a:cubicBezTo>
                    <a:pt x="630770" y="88300"/>
                    <a:pt x="565507" y="61136"/>
                    <a:pt x="503771" y="44556"/>
                  </a:cubicBezTo>
                  <a:cubicBezTo>
                    <a:pt x="442035" y="27976"/>
                    <a:pt x="368304" y="-2011"/>
                    <a:pt x="287871" y="106"/>
                  </a:cubicBezTo>
                  <a:cubicBezTo>
                    <a:pt x="207438" y="2223"/>
                    <a:pt x="-1054" y="89358"/>
                    <a:pt x="4" y="932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2" name="フリーフォーム: 図形 1661">
              <a:extLst>
                <a:ext uri="{FF2B5EF4-FFF2-40B4-BE49-F238E27FC236}">
                  <a16:creationId xmlns:a16="http://schemas.microsoft.com/office/drawing/2014/main" id="{B7E35724-C10A-4A1A-8703-D9132A1A315E}"/>
                </a:ext>
              </a:extLst>
            </p:cNvPr>
            <p:cNvSpPr/>
            <p:nvPr/>
          </p:nvSpPr>
          <p:spPr>
            <a:xfrm>
              <a:off x="8180563" y="2163153"/>
              <a:ext cx="233285" cy="429771"/>
            </a:xfrm>
            <a:custGeom>
              <a:avLst/>
              <a:gdLst>
                <a:gd name="connsiteX0" fmla="*/ 354 w 233285"/>
                <a:gd name="connsiteY0" fmla="*/ 80 h 429771"/>
                <a:gd name="connsiteX1" fmla="*/ 93487 w 233285"/>
                <a:gd name="connsiteY1" fmla="*/ 148247 h 429771"/>
                <a:gd name="connsiteX2" fmla="*/ 112537 w 233285"/>
                <a:gd name="connsiteY2" fmla="*/ 230797 h 429771"/>
                <a:gd name="connsiteX3" fmla="*/ 222604 w 233285"/>
                <a:gd name="connsiteY3" fmla="*/ 355680 h 429771"/>
                <a:gd name="connsiteX4" fmla="*/ 203554 w 233285"/>
                <a:gd name="connsiteY4" fmla="*/ 429764 h 429771"/>
                <a:gd name="connsiteX5" fmla="*/ 233187 w 233285"/>
                <a:gd name="connsiteY5" fmla="*/ 359914 h 429771"/>
                <a:gd name="connsiteX6" fmla="*/ 209904 w 233285"/>
                <a:gd name="connsiteY6" fmla="*/ 287947 h 429771"/>
                <a:gd name="connsiteX7" fmla="*/ 131587 w 233285"/>
                <a:gd name="connsiteY7" fmla="*/ 169414 h 429771"/>
                <a:gd name="connsiteX8" fmla="*/ 354 w 233285"/>
                <a:gd name="connsiteY8" fmla="*/ 80 h 42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285" h="429771">
                  <a:moveTo>
                    <a:pt x="354" y="80"/>
                  </a:moveTo>
                  <a:cubicBezTo>
                    <a:pt x="-5996" y="-3448"/>
                    <a:pt x="74790" y="109794"/>
                    <a:pt x="93487" y="148247"/>
                  </a:cubicBezTo>
                  <a:cubicBezTo>
                    <a:pt x="112184" y="186700"/>
                    <a:pt x="91018" y="196225"/>
                    <a:pt x="112537" y="230797"/>
                  </a:cubicBezTo>
                  <a:cubicBezTo>
                    <a:pt x="134056" y="265369"/>
                    <a:pt x="207434" y="322519"/>
                    <a:pt x="222604" y="355680"/>
                  </a:cubicBezTo>
                  <a:cubicBezTo>
                    <a:pt x="237774" y="388841"/>
                    <a:pt x="201790" y="429058"/>
                    <a:pt x="203554" y="429764"/>
                  </a:cubicBezTo>
                  <a:cubicBezTo>
                    <a:pt x="205318" y="430470"/>
                    <a:pt x="232129" y="383550"/>
                    <a:pt x="233187" y="359914"/>
                  </a:cubicBezTo>
                  <a:cubicBezTo>
                    <a:pt x="234245" y="336278"/>
                    <a:pt x="226837" y="319697"/>
                    <a:pt x="209904" y="287947"/>
                  </a:cubicBezTo>
                  <a:cubicBezTo>
                    <a:pt x="192971" y="256197"/>
                    <a:pt x="164748" y="214217"/>
                    <a:pt x="131587" y="169414"/>
                  </a:cubicBezTo>
                  <a:cubicBezTo>
                    <a:pt x="98426" y="124611"/>
                    <a:pt x="6704" y="3608"/>
                    <a:pt x="354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3" name="フリーフォーム: 図形 1662">
              <a:extLst>
                <a:ext uri="{FF2B5EF4-FFF2-40B4-BE49-F238E27FC236}">
                  <a16:creationId xmlns:a16="http://schemas.microsoft.com/office/drawing/2014/main" id="{BB756BBF-B712-4FBF-B84C-802E4E52A2D7}"/>
                </a:ext>
              </a:extLst>
            </p:cNvPr>
            <p:cNvSpPr/>
            <p:nvPr/>
          </p:nvSpPr>
          <p:spPr>
            <a:xfrm>
              <a:off x="8390600" y="2619317"/>
              <a:ext cx="187591" cy="335562"/>
            </a:xfrm>
            <a:custGeom>
              <a:avLst/>
              <a:gdLst>
                <a:gd name="connsiteX0" fmla="*/ 4100 w 187591"/>
                <a:gd name="connsiteY0" fmla="*/ 1116 h 335562"/>
                <a:gd name="connsiteX1" fmla="*/ 59133 w 187591"/>
                <a:gd name="connsiteY1" fmla="*/ 123883 h 335562"/>
                <a:gd name="connsiteX2" fmla="*/ 122633 w 187591"/>
                <a:gd name="connsiteY2" fmla="*/ 185266 h 335562"/>
                <a:gd name="connsiteX3" fmla="*/ 139567 w 187591"/>
                <a:gd name="connsiteY3" fmla="*/ 242416 h 335562"/>
                <a:gd name="connsiteX4" fmla="*/ 84533 w 187591"/>
                <a:gd name="connsiteY4" fmla="*/ 335550 h 335562"/>
                <a:gd name="connsiteX5" fmla="*/ 167083 w 187591"/>
                <a:gd name="connsiteY5" fmla="*/ 236066 h 335562"/>
                <a:gd name="connsiteX6" fmla="*/ 175550 w 187591"/>
                <a:gd name="connsiteY6" fmla="*/ 202200 h 335562"/>
                <a:gd name="connsiteX7" fmla="*/ 4100 w 187591"/>
                <a:gd name="connsiteY7" fmla="*/ 1116 h 3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91" h="335562">
                  <a:moveTo>
                    <a:pt x="4100" y="1116"/>
                  </a:moveTo>
                  <a:cubicBezTo>
                    <a:pt x="-15303" y="-11937"/>
                    <a:pt x="39377" y="93191"/>
                    <a:pt x="59133" y="123883"/>
                  </a:cubicBezTo>
                  <a:cubicBezTo>
                    <a:pt x="78889" y="154575"/>
                    <a:pt x="109227" y="165511"/>
                    <a:pt x="122633" y="185266"/>
                  </a:cubicBezTo>
                  <a:cubicBezTo>
                    <a:pt x="136039" y="205021"/>
                    <a:pt x="145917" y="217369"/>
                    <a:pt x="139567" y="242416"/>
                  </a:cubicBezTo>
                  <a:cubicBezTo>
                    <a:pt x="133217" y="267463"/>
                    <a:pt x="79947" y="336608"/>
                    <a:pt x="84533" y="335550"/>
                  </a:cubicBezTo>
                  <a:cubicBezTo>
                    <a:pt x="89119" y="334492"/>
                    <a:pt x="151914" y="258291"/>
                    <a:pt x="167083" y="236066"/>
                  </a:cubicBezTo>
                  <a:cubicBezTo>
                    <a:pt x="182252" y="213841"/>
                    <a:pt x="199892" y="237125"/>
                    <a:pt x="175550" y="202200"/>
                  </a:cubicBezTo>
                  <a:cubicBezTo>
                    <a:pt x="151208" y="167275"/>
                    <a:pt x="23503" y="14169"/>
                    <a:pt x="4100" y="1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4" name="フリーフォーム: 図形 1663">
              <a:extLst>
                <a:ext uri="{FF2B5EF4-FFF2-40B4-BE49-F238E27FC236}">
                  <a16:creationId xmlns:a16="http://schemas.microsoft.com/office/drawing/2014/main" id="{B76C1CDF-D01C-4CB3-B70B-5D14E420E003}"/>
                </a:ext>
              </a:extLst>
            </p:cNvPr>
            <p:cNvSpPr/>
            <p:nvPr/>
          </p:nvSpPr>
          <p:spPr>
            <a:xfrm>
              <a:off x="9090001" y="2993511"/>
              <a:ext cx="73286" cy="242042"/>
            </a:xfrm>
            <a:custGeom>
              <a:avLst/>
              <a:gdLst>
                <a:gd name="connsiteX0" fmla="*/ 24 w 73286"/>
                <a:gd name="connsiteY0" fmla="*/ 2102 h 242042"/>
                <a:gd name="connsiteX1" fmla="*/ 69874 w 73286"/>
                <a:gd name="connsiteY1" fmla="*/ 152914 h 242042"/>
                <a:gd name="connsiteX2" fmla="*/ 63524 w 73286"/>
                <a:gd name="connsiteY2" fmla="*/ 241814 h 242042"/>
                <a:gd name="connsiteX3" fmla="*/ 73049 w 73286"/>
                <a:gd name="connsiteY3" fmla="*/ 175139 h 242042"/>
                <a:gd name="connsiteX4" fmla="*/ 61937 w 73286"/>
                <a:gd name="connsiteY4" fmla="*/ 71952 h 242042"/>
                <a:gd name="connsiteX5" fmla="*/ 24 w 73286"/>
                <a:gd name="connsiteY5" fmla="*/ 2102 h 24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286" h="242042">
                  <a:moveTo>
                    <a:pt x="24" y="2102"/>
                  </a:moveTo>
                  <a:cubicBezTo>
                    <a:pt x="1347" y="15596"/>
                    <a:pt x="59291" y="112962"/>
                    <a:pt x="69874" y="152914"/>
                  </a:cubicBezTo>
                  <a:cubicBezTo>
                    <a:pt x="80457" y="192866"/>
                    <a:pt x="62995" y="238110"/>
                    <a:pt x="63524" y="241814"/>
                  </a:cubicBezTo>
                  <a:cubicBezTo>
                    <a:pt x="64053" y="245518"/>
                    <a:pt x="73313" y="203449"/>
                    <a:pt x="73049" y="175139"/>
                  </a:cubicBezTo>
                  <a:cubicBezTo>
                    <a:pt x="72785" y="146829"/>
                    <a:pt x="73049" y="100527"/>
                    <a:pt x="61937" y="71952"/>
                  </a:cubicBezTo>
                  <a:cubicBezTo>
                    <a:pt x="50825" y="43377"/>
                    <a:pt x="-1299" y="-11392"/>
                    <a:pt x="24" y="2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5" name="フリーフォーム: 図形 1664">
              <a:extLst>
                <a:ext uri="{FF2B5EF4-FFF2-40B4-BE49-F238E27FC236}">
                  <a16:creationId xmlns:a16="http://schemas.microsoft.com/office/drawing/2014/main" id="{313DFD09-93EB-45B9-ADA3-04A61DBDFEAC}"/>
                </a:ext>
              </a:extLst>
            </p:cNvPr>
            <p:cNvSpPr/>
            <p:nvPr/>
          </p:nvSpPr>
          <p:spPr>
            <a:xfrm>
              <a:off x="8448675" y="2921242"/>
              <a:ext cx="192439" cy="128510"/>
            </a:xfrm>
            <a:custGeom>
              <a:avLst/>
              <a:gdLst>
                <a:gd name="connsiteX0" fmla="*/ 0 w 192439"/>
                <a:gd name="connsiteY0" fmla="*/ 128346 h 128510"/>
                <a:gd name="connsiteX1" fmla="*/ 92075 w 192439"/>
                <a:gd name="connsiteY1" fmla="*/ 31508 h 128510"/>
                <a:gd name="connsiteX2" fmla="*/ 190500 w 192439"/>
                <a:gd name="connsiteY2" fmla="*/ 118821 h 128510"/>
                <a:gd name="connsiteX3" fmla="*/ 152400 w 192439"/>
                <a:gd name="connsiteY3" fmla="*/ 41033 h 128510"/>
                <a:gd name="connsiteX4" fmla="*/ 90488 w 192439"/>
                <a:gd name="connsiteY4" fmla="*/ 2933 h 128510"/>
                <a:gd name="connsiteX5" fmla="*/ 0 w 192439"/>
                <a:gd name="connsiteY5" fmla="*/ 128346 h 12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39" h="128510">
                  <a:moveTo>
                    <a:pt x="0" y="128346"/>
                  </a:moveTo>
                  <a:cubicBezTo>
                    <a:pt x="264" y="133108"/>
                    <a:pt x="60325" y="33096"/>
                    <a:pt x="92075" y="31508"/>
                  </a:cubicBezTo>
                  <a:cubicBezTo>
                    <a:pt x="123825" y="29920"/>
                    <a:pt x="180446" y="117234"/>
                    <a:pt x="190500" y="118821"/>
                  </a:cubicBezTo>
                  <a:cubicBezTo>
                    <a:pt x="200554" y="120408"/>
                    <a:pt x="169069" y="60348"/>
                    <a:pt x="152400" y="41033"/>
                  </a:cubicBezTo>
                  <a:cubicBezTo>
                    <a:pt x="135731" y="21718"/>
                    <a:pt x="116152" y="-9767"/>
                    <a:pt x="90488" y="2933"/>
                  </a:cubicBezTo>
                  <a:cubicBezTo>
                    <a:pt x="64824" y="15633"/>
                    <a:pt x="-264" y="123584"/>
                    <a:pt x="0" y="1283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6" name="フリーフォーム: 図形 1665">
              <a:extLst>
                <a:ext uri="{FF2B5EF4-FFF2-40B4-BE49-F238E27FC236}">
                  <a16:creationId xmlns:a16="http://schemas.microsoft.com/office/drawing/2014/main" id="{F69ADEDC-AE04-484F-B15E-52BB9852E9D8}"/>
                </a:ext>
              </a:extLst>
            </p:cNvPr>
            <p:cNvSpPr/>
            <p:nvPr/>
          </p:nvSpPr>
          <p:spPr>
            <a:xfrm>
              <a:off x="8493538" y="3076452"/>
              <a:ext cx="150555" cy="111766"/>
            </a:xfrm>
            <a:custGeom>
              <a:avLst/>
              <a:gdLst>
                <a:gd name="connsiteX0" fmla="*/ 150400 w 150555"/>
                <a:gd name="connsiteY0" fmla="*/ 123 h 111766"/>
                <a:gd name="connsiteX1" fmla="*/ 112300 w 150555"/>
                <a:gd name="connsiteY1" fmla="*/ 89023 h 111766"/>
                <a:gd name="connsiteX2" fmla="*/ 32925 w 150555"/>
                <a:gd name="connsiteY2" fmla="*/ 71561 h 111766"/>
                <a:gd name="connsiteX3" fmla="*/ 4350 w 150555"/>
                <a:gd name="connsiteY3" fmla="*/ 52511 h 111766"/>
                <a:gd name="connsiteX4" fmla="*/ 120237 w 150555"/>
                <a:gd name="connsiteY4" fmla="*/ 111248 h 111766"/>
                <a:gd name="connsiteX5" fmla="*/ 150400 w 150555"/>
                <a:gd name="connsiteY5" fmla="*/ 123 h 1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555" h="111766">
                  <a:moveTo>
                    <a:pt x="150400" y="123"/>
                  </a:moveTo>
                  <a:cubicBezTo>
                    <a:pt x="149077" y="-3581"/>
                    <a:pt x="131879" y="77117"/>
                    <a:pt x="112300" y="89023"/>
                  </a:cubicBezTo>
                  <a:cubicBezTo>
                    <a:pt x="92721" y="100929"/>
                    <a:pt x="50917" y="77646"/>
                    <a:pt x="32925" y="71561"/>
                  </a:cubicBezTo>
                  <a:cubicBezTo>
                    <a:pt x="14933" y="65476"/>
                    <a:pt x="-10202" y="45897"/>
                    <a:pt x="4350" y="52511"/>
                  </a:cubicBezTo>
                  <a:cubicBezTo>
                    <a:pt x="18902" y="59125"/>
                    <a:pt x="95631" y="117863"/>
                    <a:pt x="120237" y="111248"/>
                  </a:cubicBezTo>
                  <a:cubicBezTo>
                    <a:pt x="144843" y="104633"/>
                    <a:pt x="151723" y="3827"/>
                    <a:pt x="150400" y="1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7" name="フリーフォーム: 図形 1666">
              <a:extLst>
                <a:ext uri="{FF2B5EF4-FFF2-40B4-BE49-F238E27FC236}">
                  <a16:creationId xmlns:a16="http://schemas.microsoft.com/office/drawing/2014/main" id="{3A946731-BC52-4978-A3A2-E3FDC5E34799}"/>
                </a:ext>
              </a:extLst>
            </p:cNvPr>
            <p:cNvSpPr/>
            <p:nvPr/>
          </p:nvSpPr>
          <p:spPr>
            <a:xfrm>
              <a:off x="8538857" y="3055661"/>
              <a:ext cx="211466" cy="168665"/>
            </a:xfrm>
            <a:custGeom>
              <a:avLst/>
              <a:gdLst>
                <a:gd name="connsiteX0" fmla="*/ 173343 w 211466"/>
                <a:gd name="connsiteY0" fmla="*/ 277 h 168665"/>
                <a:gd name="connsiteX1" fmla="*/ 211443 w 211466"/>
                <a:gd name="connsiteY1" fmla="*/ 109814 h 168665"/>
                <a:gd name="connsiteX2" fmla="*/ 166993 w 211466"/>
                <a:gd name="connsiteY2" fmla="*/ 168552 h 168665"/>
                <a:gd name="connsiteX3" fmla="*/ 306 w 211466"/>
                <a:gd name="connsiteY3" fmla="*/ 125689 h 168665"/>
                <a:gd name="connsiteX4" fmla="*/ 127306 w 211466"/>
                <a:gd name="connsiteY4" fmla="*/ 162202 h 168665"/>
                <a:gd name="connsiteX5" fmla="*/ 187631 w 211466"/>
                <a:gd name="connsiteY5" fmla="*/ 144739 h 168665"/>
                <a:gd name="connsiteX6" fmla="*/ 173343 w 211466"/>
                <a:gd name="connsiteY6" fmla="*/ 277 h 16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466" h="168665">
                  <a:moveTo>
                    <a:pt x="173343" y="277"/>
                  </a:moveTo>
                  <a:cubicBezTo>
                    <a:pt x="177312" y="-5544"/>
                    <a:pt x="212501" y="81768"/>
                    <a:pt x="211443" y="109814"/>
                  </a:cubicBezTo>
                  <a:cubicBezTo>
                    <a:pt x="210385" y="137860"/>
                    <a:pt x="202182" y="165906"/>
                    <a:pt x="166993" y="168552"/>
                  </a:cubicBezTo>
                  <a:cubicBezTo>
                    <a:pt x="131804" y="171198"/>
                    <a:pt x="6920" y="126747"/>
                    <a:pt x="306" y="125689"/>
                  </a:cubicBezTo>
                  <a:cubicBezTo>
                    <a:pt x="-6308" y="124631"/>
                    <a:pt x="96085" y="159027"/>
                    <a:pt x="127306" y="162202"/>
                  </a:cubicBezTo>
                  <a:cubicBezTo>
                    <a:pt x="158527" y="165377"/>
                    <a:pt x="180223" y="170139"/>
                    <a:pt x="187631" y="144739"/>
                  </a:cubicBezTo>
                  <a:cubicBezTo>
                    <a:pt x="195039" y="119339"/>
                    <a:pt x="169374" y="6098"/>
                    <a:pt x="173343" y="2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8" name="フリーフォーム: 図形 1667">
              <a:extLst>
                <a:ext uri="{FF2B5EF4-FFF2-40B4-BE49-F238E27FC236}">
                  <a16:creationId xmlns:a16="http://schemas.microsoft.com/office/drawing/2014/main" id="{930A29BD-C931-404B-8DBC-63EC9523A65B}"/>
                </a:ext>
              </a:extLst>
            </p:cNvPr>
            <p:cNvSpPr/>
            <p:nvPr/>
          </p:nvSpPr>
          <p:spPr>
            <a:xfrm>
              <a:off x="8428003" y="3077806"/>
              <a:ext cx="300210" cy="243284"/>
            </a:xfrm>
            <a:custGeom>
              <a:avLst/>
              <a:gdLst>
                <a:gd name="connsiteX0" fmla="*/ 35 w 300210"/>
                <a:gd name="connsiteY0" fmla="*/ 357 h 243284"/>
                <a:gd name="connsiteX1" fmla="*/ 88935 w 300210"/>
                <a:gd name="connsiteY1" fmla="*/ 138469 h 243284"/>
                <a:gd name="connsiteX2" fmla="*/ 254035 w 300210"/>
                <a:gd name="connsiteY2" fmla="*/ 195619 h 243284"/>
                <a:gd name="connsiteX3" fmla="*/ 300072 w 300210"/>
                <a:gd name="connsiteY3" fmla="*/ 243244 h 243284"/>
                <a:gd name="connsiteX4" fmla="*/ 265147 w 300210"/>
                <a:gd name="connsiteY4" fmla="*/ 187682 h 243284"/>
                <a:gd name="connsiteX5" fmla="*/ 181010 w 300210"/>
                <a:gd name="connsiteY5" fmla="*/ 154344 h 243284"/>
                <a:gd name="connsiteX6" fmla="*/ 79410 w 300210"/>
                <a:gd name="connsiteY6" fmla="*/ 100369 h 243284"/>
                <a:gd name="connsiteX7" fmla="*/ 35 w 300210"/>
                <a:gd name="connsiteY7" fmla="*/ 357 h 24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210" h="243284">
                  <a:moveTo>
                    <a:pt x="35" y="357"/>
                  </a:moveTo>
                  <a:cubicBezTo>
                    <a:pt x="1623" y="6707"/>
                    <a:pt x="46602" y="105925"/>
                    <a:pt x="88935" y="138469"/>
                  </a:cubicBezTo>
                  <a:cubicBezTo>
                    <a:pt x="131268" y="171013"/>
                    <a:pt x="218846" y="178157"/>
                    <a:pt x="254035" y="195619"/>
                  </a:cubicBezTo>
                  <a:cubicBezTo>
                    <a:pt x="289224" y="213081"/>
                    <a:pt x="298220" y="244567"/>
                    <a:pt x="300072" y="243244"/>
                  </a:cubicBezTo>
                  <a:cubicBezTo>
                    <a:pt x="301924" y="241921"/>
                    <a:pt x="284991" y="202499"/>
                    <a:pt x="265147" y="187682"/>
                  </a:cubicBezTo>
                  <a:cubicBezTo>
                    <a:pt x="245303" y="172865"/>
                    <a:pt x="211966" y="168896"/>
                    <a:pt x="181010" y="154344"/>
                  </a:cubicBezTo>
                  <a:cubicBezTo>
                    <a:pt x="150054" y="139792"/>
                    <a:pt x="107720" y="126827"/>
                    <a:pt x="79410" y="100369"/>
                  </a:cubicBezTo>
                  <a:cubicBezTo>
                    <a:pt x="51100" y="73911"/>
                    <a:pt x="-1553" y="-5993"/>
                    <a:pt x="35" y="3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69" name="フリーフォーム: 図形 1668">
              <a:extLst>
                <a:ext uri="{FF2B5EF4-FFF2-40B4-BE49-F238E27FC236}">
                  <a16:creationId xmlns:a16="http://schemas.microsoft.com/office/drawing/2014/main" id="{72C1EBCF-C459-4CCF-A1F7-5A60315F7F3A}"/>
                </a:ext>
              </a:extLst>
            </p:cNvPr>
            <p:cNvSpPr/>
            <p:nvPr/>
          </p:nvSpPr>
          <p:spPr>
            <a:xfrm>
              <a:off x="8939213" y="2917332"/>
              <a:ext cx="111721" cy="298972"/>
            </a:xfrm>
            <a:custGeom>
              <a:avLst/>
              <a:gdLst>
                <a:gd name="connsiteX0" fmla="*/ 69850 w 111721"/>
                <a:gd name="connsiteY0" fmla="*/ 298943 h 298972"/>
                <a:gd name="connsiteX1" fmla="*/ 15875 w 111721"/>
                <a:gd name="connsiteY1" fmla="*/ 183056 h 298972"/>
                <a:gd name="connsiteX2" fmla="*/ 65087 w 111721"/>
                <a:gd name="connsiteY2" fmla="*/ 105268 h 298972"/>
                <a:gd name="connsiteX3" fmla="*/ 106362 w 111721"/>
                <a:gd name="connsiteY3" fmla="*/ 51293 h 298972"/>
                <a:gd name="connsiteX4" fmla="*/ 106362 w 111721"/>
                <a:gd name="connsiteY4" fmla="*/ 493 h 298972"/>
                <a:gd name="connsiteX5" fmla="*/ 61912 w 111721"/>
                <a:gd name="connsiteY5" fmla="*/ 83043 h 298972"/>
                <a:gd name="connsiteX6" fmla="*/ 0 w 111721"/>
                <a:gd name="connsiteY6" fmla="*/ 171943 h 298972"/>
                <a:gd name="connsiteX7" fmla="*/ 69850 w 111721"/>
                <a:gd name="connsiteY7" fmla="*/ 298943 h 29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21" h="298972">
                  <a:moveTo>
                    <a:pt x="69850" y="298943"/>
                  </a:moveTo>
                  <a:cubicBezTo>
                    <a:pt x="72496" y="300795"/>
                    <a:pt x="16669" y="215335"/>
                    <a:pt x="15875" y="183056"/>
                  </a:cubicBezTo>
                  <a:cubicBezTo>
                    <a:pt x="15081" y="150777"/>
                    <a:pt x="50006" y="127228"/>
                    <a:pt x="65087" y="105268"/>
                  </a:cubicBezTo>
                  <a:cubicBezTo>
                    <a:pt x="80168" y="83307"/>
                    <a:pt x="99483" y="68755"/>
                    <a:pt x="106362" y="51293"/>
                  </a:cubicBezTo>
                  <a:cubicBezTo>
                    <a:pt x="113241" y="33831"/>
                    <a:pt x="113770" y="-4799"/>
                    <a:pt x="106362" y="493"/>
                  </a:cubicBezTo>
                  <a:cubicBezTo>
                    <a:pt x="98954" y="5785"/>
                    <a:pt x="79639" y="54468"/>
                    <a:pt x="61912" y="83043"/>
                  </a:cubicBezTo>
                  <a:cubicBezTo>
                    <a:pt x="44185" y="111618"/>
                    <a:pt x="0" y="132785"/>
                    <a:pt x="0" y="171943"/>
                  </a:cubicBezTo>
                  <a:cubicBezTo>
                    <a:pt x="0" y="211101"/>
                    <a:pt x="67204" y="297091"/>
                    <a:pt x="69850" y="2989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0" name="フリーフォーム: 図形 1669">
              <a:extLst>
                <a:ext uri="{FF2B5EF4-FFF2-40B4-BE49-F238E27FC236}">
                  <a16:creationId xmlns:a16="http://schemas.microsoft.com/office/drawing/2014/main" id="{925E7F3D-CF96-41DD-AC69-AA45688558B7}"/>
                </a:ext>
              </a:extLst>
            </p:cNvPr>
            <p:cNvSpPr/>
            <p:nvPr/>
          </p:nvSpPr>
          <p:spPr>
            <a:xfrm>
              <a:off x="9002190" y="3089533"/>
              <a:ext cx="151821" cy="104548"/>
            </a:xfrm>
            <a:custGeom>
              <a:avLst/>
              <a:gdLst>
                <a:gd name="connsiteX0" fmla="*/ 523 w 151821"/>
                <a:gd name="connsiteY0" fmla="*/ 104517 h 104548"/>
                <a:gd name="connsiteX1" fmla="*/ 79898 w 151821"/>
                <a:gd name="connsiteY1" fmla="*/ 41017 h 104548"/>
                <a:gd name="connsiteX2" fmla="*/ 141810 w 151821"/>
                <a:gd name="connsiteY2" fmla="*/ 15617 h 104548"/>
                <a:gd name="connsiteX3" fmla="*/ 149748 w 151821"/>
                <a:gd name="connsiteY3" fmla="*/ 1330 h 104548"/>
                <a:gd name="connsiteX4" fmla="*/ 121173 w 151821"/>
                <a:gd name="connsiteY4" fmla="*/ 48955 h 104548"/>
                <a:gd name="connsiteX5" fmla="*/ 523 w 151821"/>
                <a:gd name="connsiteY5" fmla="*/ 104517 h 10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821" h="104548">
                  <a:moveTo>
                    <a:pt x="523" y="104517"/>
                  </a:moveTo>
                  <a:cubicBezTo>
                    <a:pt x="-6356" y="103194"/>
                    <a:pt x="56350" y="55834"/>
                    <a:pt x="79898" y="41017"/>
                  </a:cubicBezTo>
                  <a:cubicBezTo>
                    <a:pt x="103446" y="26200"/>
                    <a:pt x="130168" y="22231"/>
                    <a:pt x="141810" y="15617"/>
                  </a:cubicBezTo>
                  <a:cubicBezTo>
                    <a:pt x="153452" y="9003"/>
                    <a:pt x="153188" y="-4226"/>
                    <a:pt x="149748" y="1330"/>
                  </a:cubicBezTo>
                  <a:cubicBezTo>
                    <a:pt x="146309" y="6886"/>
                    <a:pt x="142075" y="33080"/>
                    <a:pt x="121173" y="48955"/>
                  </a:cubicBezTo>
                  <a:cubicBezTo>
                    <a:pt x="100271" y="64830"/>
                    <a:pt x="7402" y="105840"/>
                    <a:pt x="523" y="1045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1" name="フリーフォーム: 図形 1670">
              <a:extLst>
                <a:ext uri="{FF2B5EF4-FFF2-40B4-BE49-F238E27FC236}">
                  <a16:creationId xmlns:a16="http://schemas.microsoft.com/office/drawing/2014/main" id="{145A88E6-2DCD-42B0-9070-3C0AEB0F8E86}"/>
                </a:ext>
              </a:extLst>
            </p:cNvPr>
            <p:cNvSpPr/>
            <p:nvPr/>
          </p:nvSpPr>
          <p:spPr>
            <a:xfrm>
              <a:off x="8752709" y="3355044"/>
              <a:ext cx="230300" cy="229701"/>
            </a:xfrm>
            <a:custGeom>
              <a:avLst/>
              <a:gdLst>
                <a:gd name="connsiteX0" fmla="*/ 766 w 230300"/>
                <a:gd name="connsiteY0" fmla="*/ 931 h 229701"/>
                <a:gd name="connsiteX1" fmla="*/ 72204 w 230300"/>
                <a:gd name="connsiteY1" fmla="*/ 86656 h 229701"/>
                <a:gd name="connsiteX2" fmla="*/ 143641 w 230300"/>
                <a:gd name="connsiteY2" fmla="*/ 94594 h 229701"/>
                <a:gd name="connsiteX3" fmla="*/ 226191 w 230300"/>
                <a:gd name="connsiteY3" fmla="*/ 229531 h 229701"/>
                <a:gd name="connsiteX4" fmla="*/ 210316 w 230300"/>
                <a:gd name="connsiteY4" fmla="*/ 121581 h 229701"/>
                <a:gd name="connsiteX5" fmla="*/ 145229 w 230300"/>
                <a:gd name="connsiteY5" fmla="*/ 69194 h 229701"/>
                <a:gd name="connsiteX6" fmla="*/ 42041 w 230300"/>
                <a:gd name="connsiteY6" fmla="*/ 42206 h 229701"/>
                <a:gd name="connsiteX7" fmla="*/ 766 w 230300"/>
                <a:gd name="connsiteY7" fmla="*/ 931 h 22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300" h="229701">
                  <a:moveTo>
                    <a:pt x="766" y="931"/>
                  </a:moveTo>
                  <a:cubicBezTo>
                    <a:pt x="5793" y="8339"/>
                    <a:pt x="48392" y="71046"/>
                    <a:pt x="72204" y="86656"/>
                  </a:cubicBezTo>
                  <a:cubicBezTo>
                    <a:pt x="96017" y="102267"/>
                    <a:pt x="117977" y="70782"/>
                    <a:pt x="143641" y="94594"/>
                  </a:cubicBezTo>
                  <a:cubicBezTo>
                    <a:pt x="169305" y="118406"/>
                    <a:pt x="215079" y="225033"/>
                    <a:pt x="226191" y="229531"/>
                  </a:cubicBezTo>
                  <a:cubicBezTo>
                    <a:pt x="237303" y="234029"/>
                    <a:pt x="223810" y="148304"/>
                    <a:pt x="210316" y="121581"/>
                  </a:cubicBezTo>
                  <a:cubicBezTo>
                    <a:pt x="196822" y="94858"/>
                    <a:pt x="173275" y="82423"/>
                    <a:pt x="145229" y="69194"/>
                  </a:cubicBezTo>
                  <a:cubicBezTo>
                    <a:pt x="117183" y="55965"/>
                    <a:pt x="67970" y="51996"/>
                    <a:pt x="42041" y="42206"/>
                  </a:cubicBezTo>
                  <a:cubicBezTo>
                    <a:pt x="16112" y="32416"/>
                    <a:pt x="-4261" y="-6477"/>
                    <a:pt x="766" y="9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2" name="フリーフォーム: 図形 1671">
              <a:extLst>
                <a:ext uri="{FF2B5EF4-FFF2-40B4-BE49-F238E27FC236}">
                  <a16:creationId xmlns:a16="http://schemas.microsoft.com/office/drawing/2014/main" id="{6A9C2D75-371E-4A89-8B92-1910C31753F9}"/>
                </a:ext>
              </a:extLst>
            </p:cNvPr>
            <p:cNvSpPr/>
            <p:nvPr/>
          </p:nvSpPr>
          <p:spPr>
            <a:xfrm>
              <a:off x="9146985" y="3178655"/>
              <a:ext cx="68766" cy="592292"/>
            </a:xfrm>
            <a:custGeom>
              <a:avLst/>
              <a:gdLst>
                <a:gd name="connsiteX0" fmla="*/ 24003 w 68766"/>
                <a:gd name="connsiteY0" fmla="*/ 1108 h 592292"/>
                <a:gd name="connsiteX1" fmla="*/ 16065 w 68766"/>
                <a:gd name="connsiteY1" fmla="*/ 82070 h 592292"/>
                <a:gd name="connsiteX2" fmla="*/ 57340 w 68766"/>
                <a:gd name="connsiteY2" fmla="*/ 305908 h 592292"/>
                <a:gd name="connsiteX3" fmla="*/ 44640 w 68766"/>
                <a:gd name="connsiteY3" fmla="*/ 397983 h 592292"/>
                <a:gd name="connsiteX4" fmla="*/ 68453 w 68766"/>
                <a:gd name="connsiteY4" fmla="*/ 588483 h 592292"/>
                <a:gd name="connsiteX5" fmla="*/ 55753 w 68766"/>
                <a:gd name="connsiteY5" fmla="*/ 512283 h 592292"/>
                <a:gd name="connsiteX6" fmla="*/ 20828 w 68766"/>
                <a:gd name="connsiteY6" fmla="*/ 356708 h 592292"/>
                <a:gd name="connsiteX7" fmla="*/ 17653 w 68766"/>
                <a:gd name="connsiteY7" fmla="*/ 209070 h 592292"/>
                <a:gd name="connsiteX8" fmla="*/ 190 w 68766"/>
                <a:gd name="connsiteY8" fmla="*/ 131283 h 592292"/>
                <a:gd name="connsiteX9" fmla="*/ 24003 w 68766"/>
                <a:gd name="connsiteY9" fmla="*/ 1108 h 59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766" h="592292">
                  <a:moveTo>
                    <a:pt x="24003" y="1108"/>
                  </a:moveTo>
                  <a:cubicBezTo>
                    <a:pt x="26649" y="-7094"/>
                    <a:pt x="10509" y="31270"/>
                    <a:pt x="16065" y="82070"/>
                  </a:cubicBezTo>
                  <a:cubicBezTo>
                    <a:pt x="21621" y="132870"/>
                    <a:pt x="52578" y="253256"/>
                    <a:pt x="57340" y="305908"/>
                  </a:cubicBezTo>
                  <a:cubicBezTo>
                    <a:pt x="62102" y="358560"/>
                    <a:pt x="42788" y="350887"/>
                    <a:pt x="44640" y="397983"/>
                  </a:cubicBezTo>
                  <a:cubicBezTo>
                    <a:pt x="46492" y="445079"/>
                    <a:pt x="68453" y="588483"/>
                    <a:pt x="68453" y="588483"/>
                  </a:cubicBezTo>
                  <a:cubicBezTo>
                    <a:pt x="70305" y="607533"/>
                    <a:pt x="63691" y="550912"/>
                    <a:pt x="55753" y="512283"/>
                  </a:cubicBezTo>
                  <a:cubicBezTo>
                    <a:pt x="47816" y="473654"/>
                    <a:pt x="27178" y="407244"/>
                    <a:pt x="20828" y="356708"/>
                  </a:cubicBezTo>
                  <a:cubicBezTo>
                    <a:pt x="14478" y="306173"/>
                    <a:pt x="21093" y="246641"/>
                    <a:pt x="17653" y="209070"/>
                  </a:cubicBezTo>
                  <a:cubicBezTo>
                    <a:pt x="14213" y="171499"/>
                    <a:pt x="-1927" y="161445"/>
                    <a:pt x="190" y="131283"/>
                  </a:cubicBezTo>
                  <a:cubicBezTo>
                    <a:pt x="2307" y="101121"/>
                    <a:pt x="21357" y="9310"/>
                    <a:pt x="24003" y="1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3" name="フリーフォーム: 図形 1672">
              <a:extLst>
                <a:ext uri="{FF2B5EF4-FFF2-40B4-BE49-F238E27FC236}">
                  <a16:creationId xmlns:a16="http://schemas.microsoft.com/office/drawing/2014/main" id="{D7F72BD5-9D97-47D6-A91C-71CBEB41809E}"/>
                </a:ext>
              </a:extLst>
            </p:cNvPr>
            <p:cNvSpPr/>
            <p:nvPr/>
          </p:nvSpPr>
          <p:spPr>
            <a:xfrm>
              <a:off x="8723313" y="3587750"/>
              <a:ext cx="269939" cy="303813"/>
            </a:xfrm>
            <a:custGeom>
              <a:avLst/>
              <a:gdLst>
                <a:gd name="connsiteX0" fmla="*/ 269875 w 269939"/>
                <a:gd name="connsiteY0" fmla="*/ 0 h 303813"/>
                <a:gd name="connsiteX1" fmla="*/ 180975 w 269939"/>
                <a:gd name="connsiteY1" fmla="*/ 119063 h 303813"/>
                <a:gd name="connsiteX2" fmla="*/ 168275 w 269939"/>
                <a:gd name="connsiteY2" fmla="*/ 206375 h 303813"/>
                <a:gd name="connsiteX3" fmla="*/ 127000 w 269939"/>
                <a:gd name="connsiteY3" fmla="*/ 268288 h 303813"/>
                <a:gd name="connsiteX4" fmla="*/ 22225 w 269939"/>
                <a:gd name="connsiteY4" fmla="*/ 300038 h 303813"/>
                <a:gd name="connsiteX5" fmla="*/ 0 w 269939"/>
                <a:gd name="connsiteY5" fmla="*/ 303213 h 303813"/>
                <a:gd name="connsiteX6" fmla="*/ 106362 w 269939"/>
                <a:gd name="connsiteY6" fmla="*/ 292100 h 303813"/>
                <a:gd name="connsiteX7" fmla="*/ 182562 w 269939"/>
                <a:gd name="connsiteY7" fmla="*/ 242888 h 303813"/>
                <a:gd name="connsiteX8" fmla="*/ 195262 w 269939"/>
                <a:gd name="connsiteY8" fmla="*/ 119063 h 303813"/>
                <a:gd name="connsiteX9" fmla="*/ 269875 w 269939"/>
                <a:gd name="connsiteY9" fmla="*/ 0 h 30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939" h="303813">
                  <a:moveTo>
                    <a:pt x="269875" y="0"/>
                  </a:moveTo>
                  <a:cubicBezTo>
                    <a:pt x="267494" y="0"/>
                    <a:pt x="197908" y="84667"/>
                    <a:pt x="180975" y="119063"/>
                  </a:cubicBezTo>
                  <a:cubicBezTo>
                    <a:pt x="164042" y="153459"/>
                    <a:pt x="177271" y="181504"/>
                    <a:pt x="168275" y="206375"/>
                  </a:cubicBezTo>
                  <a:cubicBezTo>
                    <a:pt x="159279" y="231246"/>
                    <a:pt x="151342" y="252678"/>
                    <a:pt x="127000" y="268288"/>
                  </a:cubicBezTo>
                  <a:cubicBezTo>
                    <a:pt x="102658" y="283898"/>
                    <a:pt x="43392" y="294217"/>
                    <a:pt x="22225" y="300038"/>
                  </a:cubicBezTo>
                  <a:cubicBezTo>
                    <a:pt x="1058" y="305859"/>
                    <a:pt x="0" y="303213"/>
                    <a:pt x="0" y="303213"/>
                  </a:cubicBezTo>
                  <a:cubicBezTo>
                    <a:pt x="14023" y="301890"/>
                    <a:pt x="75935" y="302154"/>
                    <a:pt x="106362" y="292100"/>
                  </a:cubicBezTo>
                  <a:cubicBezTo>
                    <a:pt x="136789" y="282046"/>
                    <a:pt x="167745" y="271727"/>
                    <a:pt x="182562" y="242888"/>
                  </a:cubicBezTo>
                  <a:cubicBezTo>
                    <a:pt x="197379" y="214049"/>
                    <a:pt x="182297" y="156898"/>
                    <a:pt x="195262" y="119063"/>
                  </a:cubicBezTo>
                  <a:cubicBezTo>
                    <a:pt x="208227" y="81228"/>
                    <a:pt x="272256" y="0"/>
                    <a:pt x="2698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4" name="フリーフォーム: 図形 1673">
              <a:extLst>
                <a:ext uri="{FF2B5EF4-FFF2-40B4-BE49-F238E27FC236}">
                  <a16:creationId xmlns:a16="http://schemas.microsoft.com/office/drawing/2014/main" id="{ED4421A1-9BF5-466B-B3F8-219CAC058FA0}"/>
                </a:ext>
              </a:extLst>
            </p:cNvPr>
            <p:cNvSpPr/>
            <p:nvPr/>
          </p:nvSpPr>
          <p:spPr>
            <a:xfrm>
              <a:off x="9100989" y="3772452"/>
              <a:ext cx="124013" cy="548002"/>
            </a:xfrm>
            <a:custGeom>
              <a:avLst/>
              <a:gdLst>
                <a:gd name="connsiteX0" fmla="*/ 123974 w 124013"/>
                <a:gd name="connsiteY0" fmla="*/ 1036 h 548002"/>
                <a:gd name="connsiteX1" fmla="*/ 77936 w 124013"/>
                <a:gd name="connsiteY1" fmla="*/ 391561 h 548002"/>
                <a:gd name="connsiteX2" fmla="*/ 31899 w 124013"/>
                <a:gd name="connsiteY2" fmla="*/ 486811 h 548002"/>
                <a:gd name="connsiteX3" fmla="*/ 149 w 124013"/>
                <a:gd name="connsiteY3" fmla="*/ 547136 h 548002"/>
                <a:gd name="connsiteX4" fmla="*/ 44599 w 124013"/>
                <a:gd name="connsiteY4" fmla="*/ 442361 h 548002"/>
                <a:gd name="connsiteX5" fmla="*/ 69999 w 124013"/>
                <a:gd name="connsiteY5" fmla="*/ 282023 h 548002"/>
                <a:gd name="connsiteX6" fmla="*/ 123974 w 124013"/>
                <a:gd name="connsiteY6" fmla="*/ 1036 h 54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013" h="548002">
                  <a:moveTo>
                    <a:pt x="123974" y="1036"/>
                  </a:moveTo>
                  <a:cubicBezTo>
                    <a:pt x="125297" y="19292"/>
                    <a:pt x="93282" y="310599"/>
                    <a:pt x="77936" y="391561"/>
                  </a:cubicBezTo>
                  <a:cubicBezTo>
                    <a:pt x="62590" y="472524"/>
                    <a:pt x="44863" y="460882"/>
                    <a:pt x="31899" y="486811"/>
                  </a:cubicBezTo>
                  <a:cubicBezTo>
                    <a:pt x="18934" y="512740"/>
                    <a:pt x="-1968" y="554544"/>
                    <a:pt x="149" y="547136"/>
                  </a:cubicBezTo>
                  <a:cubicBezTo>
                    <a:pt x="2266" y="539728"/>
                    <a:pt x="32957" y="486547"/>
                    <a:pt x="44599" y="442361"/>
                  </a:cubicBezTo>
                  <a:cubicBezTo>
                    <a:pt x="56241" y="398176"/>
                    <a:pt x="55976" y="353196"/>
                    <a:pt x="69999" y="282023"/>
                  </a:cubicBezTo>
                  <a:cubicBezTo>
                    <a:pt x="84022" y="210850"/>
                    <a:pt x="122651" y="-17220"/>
                    <a:pt x="123974" y="10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5" name="フリーフォーム: 図形 1674">
              <a:extLst>
                <a:ext uri="{FF2B5EF4-FFF2-40B4-BE49-F238E27FC236}">
                  <a16:creationId xmlns:a16="http://schemas.microsoft.com/office/drawing/2014/main" id="{E5A5A51D-30FB-47B7-888D-A8A9B4BF6500}"/>
                </a:ext>
              </a:extLst>
            </p:cNvPr>
            <p:cNvSpPr/>
            <p:nvPr/>
          </p:nvSpPr>
          <p:spPr>
            <a:xfrm>
              <a:off x="8570608" y="3988494"/>
              <a:ext cx="121186" cy="504876"/>
            </a:xfrm>
            <a:custGeom>
              <a:avLst/>
              <a:gdLst>
                <a:gd name="connsiteX0" fmla="*/ 93967 w 121186"/>
                <a:gd name="connsiteY0" fmla="*/ 4069 h 504876"/>
                <a:gd name="connsiteX1" fmla="*/ 93967 w 121186"/>
                <a:gd name="connsiteY1" fmla="*/ 154881 h 504876"/>
                <a:gd name="connsiteX2" fmla="*/ 54280 w 121186"/>
                <a:gd name="connsiteY2" fmla="*/ 277119 h 504876"/>
                <a:gd name="connsiteX3" fmla="*/ 16180 w 121186"/>
                <a:gd name="connsiteY3" fmla="*/ 469206 h 504876"/>
                <a:gd name="connsiteX4" fmla="*/ 1892 w 121186"/>
                <a:gd name="connsiteY4" fmla="*/ 499369 h 504876"/>
                <a:gd name="connsiteX5" fmla="*/ 55867 w 121186"/>
                <a:gd name="connsiteY5" fmla="*/ 400944 h 504876"/>
                <a:gd name="connsiteX6" fmla="*/ 79680 w 121186"/>
                <a:gd name="connsiteY6" fmla="*/ 270769 h 504876"/>
                <a:gd name="connsiteX7" fmla="*/ 120955 w 121186"/>
                <a:gd name="connsiteY7" fmla="*/ 62806 h 504876"/>
                <a:gd name="connsiteX8" fmla="*/ 93967 w 121186"/>
                <a:gd name="connsiteY8" fmla="*/ 4069 h 50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86" h="504876">
                  <a:moveTo>
                    <a:pt x="93967" y="4069"/>
                  </a:moveTo>
                  <a:cubicBezTo>
                    <a:pt x="89469" y="19415"/>
                    <a:pt x="100582" y="109373"/>
                    <a:pt x="93967" y="154881"/>
                  </a:cubicBezTo>
                  <a:cubicBezTo>
                    <a:pt x="87352" y="200389"/>
                    <a:pt x="67244" y="224732"/>
                    <a:pt x="54280" y="277119"/>
                  </a:cubicBezTo>
                  <a:cubicBezTo>
                    <a:pt x="41316" y="329506"/>
                    <a:pt x="24911" y="432164"/>
                    <a:pt x="16180" y="469206"/>
                  </a:cubicBezTo>
                  <a:cubicBezTo>
                    <a:pt x="7449" y="506248"/>
                    <a:pt x="-4722" y="510746"/>
                    <a:pt x="1892" y="499369"/>
                  </a:cubicBezTo>
                  <a:cubicBezTo>
                    <a:pt x="8506" y="487992"/>
                    <a:pt x="42902" y="439044"/>
                    <a:pt x="55867" y="400944"/>
                  </a:cubicBezTo>
                  <a:cubicBezTo>
                    <a:pt x="68832" y="362844"/>
                    <a:pt x="68832" y="327125"/>
                    <a:pt x="79680" y="270769"/>
                  </a:cubicBezTo>
                  <a:cubicBezTo>
                    <a:pt x="90528" y="214413"/>
                    <a:pt x="118045" y="106992"/>
                    <a:pt x="120955" y="62806"/>
                  </a:cubicBezTo>
                  <a:cubicBezTo>
                    <a:pt x="123865" y="18621"/>
                    <a:pt x="98465" y="-11277"/>
                    <a:pt x="93967" y="40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6" name="フリーフォーム: 図形 1675">
              <a:extLst>
                <a:ext uri="{FF2B5EF4-FFF2-40B4-BE49-F238E27FC236}">
                  <a16:creationId xmlns:a16="http://schemas.microsoft.com/office/drawing/2014/main" id="{14474AB5-CD3F-4372-BD0B-9EB27FB5012F}"/>
                </a:ext>
              </a:extLst>
            </p:cNvPr>
            <p:cNvSpPr/>
            <p:nvPr/>
          </p:nvSpPr>
          <p:spPr>
            <a:xfrm>
              <a:off x="8685382" y="3724734"/>
              <a:ext cx="106644" cy="252463"/>
            </a:xfrm>
            <a:custGeom>
              <a:avLst/>
              <a:gdLst>
                <a:gd name="connsiteX0" fmla="*/ 14118 w 106644"/>
                <a:gd name="connsiteY0" fmla="*/ 251954 h 252463"/>
                <a:gd name="connsiteX1" fmla="*/ 31581 w 106644"/>
                <a:gd name="connsiteY1" fmla="*/ 169404 h 252463"/>
                <a:gd name="connsiteX2" fmla="*/ 3006 w 106644"/>
                <a:gd name="connsiteY2" fmla="*/ 102729 h 252463"/>
                <a:gd name="connsiteX3" fmla="*/ 37931 w 106644"/>
                <a:gd name="connsiteY3" fmla="*/ 5891 h 252463"/>
                <a:gd name="connsiteX4" fmla="*/ 106193 w 106644"/>
                <a:gd name="connsiteY4" fmla="*/ 12241 h 252463"/>
                <a:gd name="connsiteX5" fmla="*/ 1418 w 106644"/>
                <a:gd name="connsiteY5" fmla="*/ 24941 h 252463"/>
                <a:gd name="connsiteX6" fmla="*/ 42693 w 106644"/>
                <a:gd name="connsiteY6" fmla="*/ 128129 h 252463"/>
                <a:gd name="connsiteX7" fmla="*/ 14118 w 106644"/>
                <a:gd name="connsiteY7" fmla="*/ 251954 h 2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44" h="252463">
                  <a:moveTo>
                    <a:pt x="14118" y="251954"/>
                  </a:moveTo>
                  <a:cubicBezTo>
                    <a:pt x="12266" y="258833"/>
                    <a:pt x="33433" y="194275"/>
                    <a:pt x="31581" y="169404"/>
                  </a:cubicBezTo>
                  <a:cubicBezTo>
                    <a:pt x="29729" y="144533"/>
                    <a:pt x="1948" y="129981"/>
                    <a:pt x="3006" y="102729"/>
                  </a:cubicBezTo>
                  <a:cubicBezTo>
                    <a:pt x="4064" y="75477"/>
                    <a:pt x="20733" y="20972"/>
                    <a:pt x="37931" y="5891"/>
                  </a:cubicBezTo>
                  <a:cubicBezTo>
                    <a:pt x="55129" y="-9190"/>
                    <a:pt x="112278" y="9066"/>
                    <a:pt x="106193" y="12241"/>
                  </a:cubicBezTo>
                  <a:cubicBezTo>
                    <a:pt x="100108" y="15416"/>
                    <a:pt x="12001" y="5626"/>
                    <a:pt x="1418" y="24941"/>
                  </a:cubicBezTo>
                  <a:cubicBezTo>
                    <a:pt x="-9165" y="44256"/>
                    <a:pt x="42957" y="88706"/>
                    <a:pt x="42693" y="128129"/>
                  </a:cubicBezTo>
                  <a:cubicBezTo>
                    <a:pt x="42429" y="167552"/>
                    <a:pt x="15970" y="245075"/>
                    <a:pt x="14118" y="2519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7" name="フリーフォーム: 図形 1676">
              <a:extLst>
                <a:ext uri="{FF2B5EF4-FFF2-40B4-BE49-F238E27FC236}">
                  <a16:creationId xmlns:a16="http://schemas.microsoft.com/office/drawing/2014/main" id="{66D2BB17-56A1-499D-A696-6E9836F05733}"/>
                </a:ext>
              </a:extLst>
            </p:cNvPr>
            <p:cNvSpPr/>
            <p:nvPr/>
          </p:nvSpPr>
          <p:spPr>
            <a:xfrm>
              <a:off x="8892172" y="4266857"/>
              <a:ext cx="212319" cy="576897"/>
            </a:xfrm>
            <a:custGeom>
              <a:avLst/>
              <a:gdLst>
                <a:gd name="connsiteX0" fmla="*/ 212141 w 212319"/>
                <a:gd name="connsiteY0" fmla="*/ 343 h 576897"/>
                <a:gd name="connsiteX1" fmla="*/ 147053 w 212319"/>
                <a:gd name="connsiteY1" fmla="*/ 313081 h 576897"/>
                <a:gd name="connsiteX2" fmla="*/ 2591 w 212319"/>
                <a:gd name="connsiteY2" fmla="*/ 571843 h 576897"/>
                <a:gd name="connsiteX3" fmla="*/ 59741 w 212319"/>
                <a:gd name="connsiteY3" fmla="*/ 467068 h 576897"/>
                <a:gd name="connsiteX4" fmla="*/ 129591 w 212319"/>
                <a:gd name="connsiteY4" fmla="*/ 255931 h 576897"/>
                <a:gd name="connsiteX5" fmla="*/ 212141 w 212319"/>
                <a:gd name="connsiteY5" fmla="*/ 343 h 57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319" h="576897">
                  <a:moveTo>
                    <a:pt x="212141" y="343"/>
                  </a:moveTo>
                  <a:cubicBezTo>
                    <a:pt x="215051" y="9868"/>
                    <a:pt x="181978" y="217831"/>
                    <a:pt x="147053" y="313081"/>
                  </a:cubicBezTo>
                  <a:cubicBezTo>
                    <a:pt x="112128" y="408331"/>
                    <a:pt x="17143" y="546179"/>
                    <a:pt x="2591" y="571843"/>
                  </a:cubicBezTo>
                  <a:cubicBezTo>
                    <a:pt x="-11961" y="597507"/>
                    <a:pt x="38574" y="519720"/>
                    <a:pt x="59741" y="467068"/>
                  </a:cubicBezTo>
                  <a:cubicBezTo>
                    <a:pt x="80908" y="414416"/>
                    <a:pt x="107102" y="329750"/>
                    <a:pt x="129591" y="255931"/>
                  </a:cubicBezTo>
                  <a:cubicBezTo>
                    <a:pt x="152080" y="182112"/>
                    <a:pt x="209231" y="-9182"/>
                    <a:pt x="212141" y="3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8" name="フリーフォーム: 図形 1677">
              <a:extLst>
                <a:ext uri="{FF2B5EF4-FFF2-40B4-BE49-F238E27FC236}">
                  <a16:creationId xmlns:a16="http://schemas.microsoft.com/office/drawing/2014/main" id="{88D305CA-2437-4757-8F6E-EE50E0668A9B}"/>
                </a:ext>
              </a:extLst>
            </p:cNvPr>
            <p:cNvSpPr/>
            <p:nvPr/>
          </p:nvSpPr>
          <p:spPr>
            <a:xfrm>
              <a:off x="8565976" y="4794206"/>
              <a:ext cx="361487" cy="458857"/>
            </a:xfrm>
            <a:custGeom>
              <a:avLst/>
              <a:gdLst>
                <a:gd name="connsiteX0" fmla="*/ 360537 w 361487"/>
                <a:gd name="connsiteY0" fmla="*/ 3219 h 458857"/>
                <a:gd name="connsiteX1" fmla="*/ 79549 w 361487"/>
                <a:gd name="connsiteY1" fmla="*/ 393744 h 458857"/>
                <a:gd name="connsiteX2" fmla="*/ 174 w 361487"/>
                <a:gd name="connsiteY2" fmla="*/ 454069 h 458857"/>
                <a:gd name="connsiteX3" fmla="*/ 93837 w 361487"/>
                <a:gd name="connsiteY3" fmla="*/ 344532 h 458857"/>
                <a:gd name="connsiteX4" fmla="*/ 168449 w 361487"/>
                <a:gd name="connsiteY4" fmla="*/ 214357 h 458857"/>
                <a:gd name="connsiteX5" fmla="*/ 360537 w 361487"/>
                <a:gd name="connsiteY5" fmla="*/ 3219 h 458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487" h="458857">
                  <a:moveTo>
                    <a:pt x="360537" y="3219"/>
                  </a:moveTo>
                  <a:cubicBezTo>
                    <a:pt x="345720" y="33117"/>
                    <a:pt x="139609" y="318602"/>
                    <a:pt x="79549" y="393744"/>
                  </a:cubicBezTo>
                  <a:cubicBezTo>
                    <a:pt x="19489" y="468886"/>
                    <a:pt x="-2207" y="462271"/>
                    <a:pt x="174" y="454069"/>
                  </a:cubicBezTo>
                  <a:cubicBezTo>
                    <a:pt x="2555" y="445867"/>
                    <a:pt x="65791" y="384484"/>
                    <a:pt x="93837" y="344532"/>
                  </a:cubicBezTo>
                  <a:cubicBezTo>
                    <a:pt x="121883" y="304580"/>
                    <a:pt x="124264" y="268597"/>
                    <a:pt x="168449" y="214357"/>
                  </a:cubicBezTo>
                  <a:cubicBezTo>
                    <a:pt x="212634" y="160117"/>
                    <a:pt x="375354" y="-26679"/>
                    <a:pt x="360537" y="32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79" name="フリーフォーム: 図形 1678">
              <a:extLst>
                <a:ext uri="{FF2B5EF4-FFF2-40B4-BE49-F238E27FC236}">
                  <a16:creationId xmlns:a16="http://schemas.microsoft.com/office/drawing/2014/main" id="{A0D88E55-5CAD-49DB-9C0D-26B96F5B0299}"/>
                </a:ext>
              </a:extLst>
            </p:cNvPr>
            <p:cNvSpPr/>
            <p:nvPr/>
          </p:nvSpPr>
          <p:spPr>
            <a:xfrm>
              <a:off x="8372412" y="4564685"/>
              <a:ext cx="251015" cy="92106"/>
            </a:xfrm>
            <a:custGeom>
              <a:avLst/>
              <a:gdLst>
                <a:gd name="connsiteX0" fmla="*/ 63 w 251015"/>
                <a:gd name="connsiteY0" fmla="*/ 21603 h 92106"/>
                <a:gd name="connsiteX1" fmla="*/ 179451 w 251015"/>
                <a:gd name="connsiteY1" fmla="*/ 26365 h 92106"/>
                <a:gd name="connsiteX2" fmla="*/ 200088 w 251015"/>
                <a:gd name="connsiteY2" fmla="*/ 89865 h 92106"/>
                <a:gd name="connsiteX3" fmla="*/ 20701 w 251015"/>
                <a:gd name="connsiteY3" fmla="*/ 78753 h 92106"/>
                <a:gd name="connsiteX4" fmla="*/ 176276 w 251015"/>
                <a:gd name="connsiteY4" fmla="*/ 88278 h 92106"/>
                <a:gd name="connsiteX5" fmla="*/ 250888 w 251015"/>
                <a:gd name="connsiteY5" fmla="*/ 40653 h 92106"/>
                <a:gd name="connsiteX6" fmla="*/ 160401 w 251015"/>
                <a:gd name="connsiteY6" fmla="*/ 965 h 92106"/>
                <a:gd name="connsiteX7" fmla="*/ 63 w 251015"/>
                <a:gd name="connsiteY7" fmla="*/ 21603 h 9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015" h="92106">
                  <a:moveTo>
                    <a:pt x="63" y="21603"/>
                  </a:moveTo>
                  <a:cubicBezTo>
                    <a:pt x="3238" y="25836"/>
                    <a:pt x="146113" y="14988"/>
                    <a:pt x="179451" y="26365"/>
                  </a:cubicBezTo>
                  <a:cubicBezTo>
                    <a:pt x="212789" y="37742"/>
                    <a:pt x="226546" y="81134"/>
                    <a:pt x="200088" y="89865"/>
                  </a:cubicBezTo>
                  <a:cubicBezTo>
                    <a:pt x="173630" y="98596"/>
                    <a:pt x="24670" y="79017"/>
                    <a:pt x="20701" y="78753"/>
                  </a:cubicBezTo>
                  <a:cubicBezTo>
                    <a:pt x="16732" y="78489"/>
                    <a:pt x="137912" y="94628"/>
                    <a:pt x="176276" y="88278"/>
                  </a:cubicBezTo>
                  <a:cubicBezTo>
                    <a:pt x="214640" y="81928"/>
                    <a:pt x="253534" y="55205"/>
                    <a:pt x="250888" y="40653"/>
                  </a:cubicBezTo>
                  <a:cubicBezTo>
                    <a:pt x="248242" y="26101"/>
                    <a:pt x="206703" y="6786"/>
                    <a:pt x="160401" y="965"/>
                  </a:cubicBezTo>
                  <a:cubicBezTo>
                    <a:pt x="114099" y="-4856"/>
                    <a:pt x="-3112" y="17370"/>
                    <a:pt x="63" y="216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0" name="フリーフォーム: 図形 1679">
              <a:extLst>
                <a:ext uri="{FF2B5EF4-FFF2-40B4-BE49-F238E27FC236}">
                  <a16:creationId xmlns:a16="http://schemas.microsoft.com/office/drawing/2014/main" id="{8BA11B10-5D8B-42AD-BA48-E52AF83834CD}"/>
                </a:ext>
              </a:extLst>
            </p:cNvPr>
            <p:cNvSpPr/>
            <p:nvPr/>
          </p:nvSpPr>
          <p:spPr>
            <a:xfrm>
              <a:off x="7954963" y="4719468"/>
              <a:ext cx="412870" cy="597087"/>
            </a:xfrm>
            <a:custGeom>
              <a:avLst/>
              <a:gdLst>
                <a:gd name="connsiteX0" fmla="*/ 412750 w 412870"/>
                <a:gd name="connsiteY0" fmla="*/ 170 h 597087"/>
                <a:gd name="connsiteX1" fmla="*/ 261937 w 412870"/>
                <a:gd name="connsiteY1" fmla="*/ 198607 h 597087"/>
                <a:gd name="connsiteX2" fmla="*/ 214312 w 412870"/>
                <a:gd name="connsiteY2" fmla="*/ 277982 h 597087"/>
                <a:gd name="connsiteX3" fmla="*/ 144462 w 412870"/>
                <a:gd name="connsiteY3" fmla="*/ 474832 h 597087"/>
                <a:gd name="connsiteX4" fmla="*/ 0 w 412870"/>
                <a:gd name="connsiteY4" fmla="*/ 597070 h 597087"/>
                <a:gd name="connsiteX5" fmla="*/ 142875 w 412870"/>
                <a:gd name="connsiteY5" fmla="*/ 482770 h 597087"/>
                <a:gd name="connsiteX6" fmla="*/ 215900 w 412870"/>
                <a:gd name="connsiteY6" fmla="*/ 346245 h 597087"/>
                <a:gd name="connsiteX7" fmla="*/ 234950 w 412870"/>
                <a:gd name="connsiteY7" fmla="*/ 235120 h 597087"/>
                <a:gd name="connsiteX8" fmla="*/ 412750 w 412870"/>
                <a:gd name="connsiteY8" fmla="*/ 170 h 59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2870" h="597087">
                  <a:moveTo>
                    <a:pt x="412750" y="170"/>
                  </a:moveTo>
                  <a:cubicBezTo>
                    <a:pt x="417248" y="-5915"/>
                    <a:pt x="295010" y="152305"/>
                    <a:pt x="261937" y="198607"/>
                  </a:cubicBezTo>
                  <a:cubicBezTo>
                    <a:pt x="228864" y="244909"/>
                    <a:pt x="233891" y="231945"/>
                    <a:pt x="214312" y="277982"/>
                  </a:cubicBezTo>
                  <a:cubicBezTo>
                    <a:pt x="194733" y="324020"/>
                    <a:pt x="180181" y="421651"/>
                    <a:pt x="144462" y="474832"/>
                  </a:cubicBezTo>
                  <a:cubicBezTo>
                    <a:pt x="108743" y="528013"/>
                    <a:pt x="264" y="595747"/>
                    <a:pt x="0" y="597070"/>
                  </a:cubicBezTo>
                  <a:cubicBezTo>
                    <a:pt x="-264" y="598393"/>
                    <a:pt x="106892" y="524574"/>
                    <a:pt x="142875" y="482770"/>
                  </a:cubicBezTo>
                  <a:cubicBezTo>
                    <a:pt x="178858" y="440966"/>
                    <a:pt x="200554" y="387520"/>
                    <a:pt x="215900" y="346245"/>
                  </a:cubicBezTo>
                  <a:cubicBezTo>
                    <a:pt x="231246" y="304970"/>
                    <a:pt x="203729" y="289095"/>
                    <a:pt x="234950" y="235120"/>
                  </a:cubicBezTo>
                  <a:cubicBezTo>
                    <a:pt x="266171" y="181145"/>
                    <a:pt x="408252" y="6255"/>
                    <a:pt x="412750" y="1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1" name="フリーフォーム: 図形 1680">
              <a:extLst>
                <a:ext uri="{FF2B5EF4-FFF2-40B4-BE49-F238E27FC236}">
                  <a16:creationId xmlns:a16="http://schemas.microsoft.com/office/drawing/2014/main" id="{CC7F19B3-73FE-4D0E-8BC3-D810C467246A}"/>
                </a:ext>
              </a:extLst>
            </p:cNvPr>
            <p:cNvSpPr/>
            <p:nvPr/>
          </p:nvSpPr>
          <p:spPr>
            <a:xfrm>
              <a:off x="7966073" y="5267308"/>
              <a:ext cx="595416" cy="315984"/>
            </a:xfrm>
            <a:custGeom>
              <a:avLst/>
              <a:gdLst>
                <a:gd name="connsiteX0" fmla="*/ 595315 w 595416"/>
                <a:gd name="connsiteY0" fmla="*/ 17 h 315984"/>
                <a:gd name="connsiteX1" fmla="*/ 436565 w 595416"/>
                <a:gd name="connsiteY1" fmla="*/ 215917 h 315984"/>
                <a:gd name="connsiteX2" fmla="*/ 390527 w 595416"/>
                <a:gd name="connsiteY2" fmla="*/ 315930 h 315984"/>
                <a:gd name="connsiteX3" fmla="*/ 354015 w 595416"/>
                <a:gd name="connsiteY3" fmla="*/ 228617 h 315984"/>
                <a:gd name="connsiteX4" fmla="*/ 271465 w 595416"/>
                <a:gd name="connsiteY4" fmla="*/ 136542 h 315984"/>
                <a:gd name="connsiteX5" fmla="*/ 179390 w 595416"/>
                <a:gd name="connsiteY5" fmla="*/ 127017 h 315984"/>
                <a:gd name="connsiteX6" fmla="*/ 11115 w 595416"/>
                <a:gd name="connsiteY6" fmla="*/ 287355 h 315984"/>
                <a:gd name="connsiteX7" fmla="*/ 20640 w 595416"/>
                <a:gd name="connsiteY7" fmla="*/ 265130 h 315984"/>
                <a:gd name="connsiteX8" fmla="*/ 58740 w 595416"/>
                <a:gd name="connsiteY8" fmla="*/ 187342 h 315984"/>
                <a:gd name="connsiteX9" fmla="*/ 179390 w 595416"/>
                <a:gd name="connsiteY9" fmla="*/ 95267 h 315984"/>
                <a:gd name="connsiteX10" fmla="*/ 314327 w 595416"/>
                <a:gd name="connsiteY10" fmla="*/ 130192 h 315984"/>
                <a:gd name="connsiteX11" fmla="*/ 411165 w 595416"/>
                <a:gd name="connsiteY11" fmla="*/ 203217 h 315984"/>
                <a:gd name="connsiteX12" fmla="*/ 595315 w 595416"/>
                <a:gd name="connsiteY12" fmla="*/ 17 h 315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5416" h="315984">
                  <a:moveTo>
                    <a:pt x="595315" y="17"/>
                  </a:moveTo>
                  <a:cubicBezTo>
                    <a:pt x="599548" y="2134"/>
                    <a:pt x="470696" y="163265"/>
                    <a:pt x="436565" y="215917"/>
                  </a:cubicBezTo>
                  <a:cubicBezTo>
                    <a:pt x="402434" y="268569"/>
                    <a:pt x="404285" y="313813"/>
                    <a:pt x="390527" y="315930"/>
                  </a:cubicBezTo>
                  <a:cubicBezTo>
                    <a:pt x="376769" y="318047"/>
                    <a:pt x="373859" y="258515"/>
                    <a:pt x="354015" y="228617"/>
                  </a:cubicBezTo>
                  <a:cubicBezTo>
                    <a:pt x="334171" y="198719"/>
                    <a:pt x="300569" y="153475"/>
                    <a:pt x="271465" y="136542"/>
                  </a:cubicBezTo>
                  <a:cubicBezTo>
                    <a:pt x="242361" y="119609"/>
                    <a:pt x="222782" y="101881"/>
                    <a:pt x="179390" y="127017"/>
                  </a:cubicBezTo>
                  <a:cubicBezTo>
                    <a:pt x="135998" y="152153"/>
                    <a:pt x="37573" y="264336"/>
                    <a:pt x="11115" y="287355"/>
                  </a:cubicBezTo>
                  <a:cubicBezTo>
                    <a:pt x="-15343" y="310374"/>
                    <a:pt x="12703" y="281799"/>
                    <a:pt x="20640" y="265130"/>
                  </a:cubicBezTo>
                  <a:cubicBezTo>
                    <a:pt x="28577" y="248461"/>
                    <a:pt x="32282" y="215652"/>
                    <a:pt x="58740" y="187342"/>
                  </a:cubicBezTo>
                  <a:cubicBezTo>
                    <a:pt x="85198" y="159032"/>
                    <a:pt x="136792" y="104792"/>
                    <a:pt x="179390" y="95267"/>
                  </a:cubicBezTo>
                  <a:cubicBezTo>
                    <a:pt x="221988" y="85742"/>
                    <a:pt x="275698" y="112200"/>
                    <a:pt x="314327" y="130192"/>
                  </a:cubicBezTo>
                  <a:cubicBezTo>
                    <a:pt x="352956" y="148184"/>
                    <a:pt x="366980" y="223061"/>
                    <a:pt x="411165" y="203217"/>
                  </a:cubicBezTo>
                  <a:cubicBezTo>
                    <a:pt x="455350" y="183373"/>
                    <a:pt x="591082" y="-2100"/>
                    <a:pt x="595315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2" name="フリーフォーム: 図形 1681">
              <a:extLst>
                <a:ext uri="{FF2B5EF4-FFF2-40B4-BE49-F238E27FC236}">
                  <a16:creationId xmlns:a16="http://schemas.microsoft.com/office/drawing/2014/main" id="{F08E0FF9-8430-4F24-9CA6-5CA95C0CB465}"/>
                </a:ext>
              </a:extLst>
            </p:cNvPr>
            <p:cNvSpPr/>
            <p:nvPr/>
          </p:nvSpPr>
          <p:spPr>
            <a:xfrm>
              <a:off x="7035405" y="1328732"/>
              <a:ext cx="413790" cy="181477"/>
            </a:xfrm>
            <a:custGeom>
              <a:avLst/>
              <a:gdLst>
                <a:gd name="connsiteX0" fmla="*/ 395 w 413790"/>
                <a:gd name="connsiteY0" fmla="*/ 6356 h 181477"/>
                <a:gd name="connsiteX1" fmla="*/ 192483 w 413790"/>
                <a:gd name="connsiteY1" fmla="*/ 7943 h 181477"/>
                <a:gd name="connsiteX2" fmla="*/ 349645 w 413790"/>
                <a:gd name="connsiteY2" fmla="*/ 103193 h 181477"/>
                <a:gd name="connsiteX3" fmla="*/ 411558 w 413790"/>
                <a:gd name="connsiteY3" fmla="*/ 179393 h 181477"/>
                <a:gd name="connsiteX4" fmla="*/ 382983 w 413790"/>
                <a:gd name="connsiteY4" fmla="*/ 149231 h 181477"/>
                <a:gd name="connsiteX5" fmla="*/ 225820 w 413790"/>
                <a:gd name="connsiteY5" fmla="*/ 38106 h 181477"/>
                <a:gd name="connsiteX6" fmla="*/ 144858 w 413790"/>
                <a:gd name="connsiteY6" fmla="*/ 15881 h 181477"/>
                <a:gd name="connsiteX7" fmla="*/ 395 w 413790"/>
                <a:gd name="connsiteY7" fmla="*/ 6356 h 18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790" h="181477">
                  <a:moveTo>
                    <a:pt x="395" y="6356"/>
                  </a:moveTo>
                  <a:cubicBezTo>
                    <a:pt x="8332" y="5033"/>
                    <a:pt x="134275" y="-8196"/>
                    <a:pt x="192483" y="7943"/>
                  </a:cubicBezTo>
                  <a:cubicBezTo>
                    <a:pt x="250691" y="24082"/>
                    <a:pt x="313133" y="74618"/>
                    <a:pt x="349645" y="103193"/>
                  </a:cubicBezTo>
                  <a:cubicBezTo>
                    <a:pt x="386157" y="131768"/>
                    <a:pt x="406002" y="171720"/>
                    <a:pt x="411558" y="179393"/>
                  </a:cubicBezTo>
                  <a:cubicBezTo>
                    <a:pt x="417114" y="187066"/>
                    <a:pt x="413939" y="172779"/>
                    <a:pt x="382983" y="149231"/>
                  </a:cubicBezTo>
                  <a:cubicBezTo>
                    <a:pt x="352027" y="125683"/>
                    <a:pt x="265507" y="60331"/>
                    <a:pt x="225820" y="38106"/>
                  </a:cubicBezTo>
                  <a:cubicBezTo>
                    <a:pt x="186133" y="15881"/>
                    <a:pt x="183487" y="23289"/>
                    <a:pt x="144858" y="15881"/>
                  </a:cubicBezTo>
                  <a:cubicBezTo>
                    <a:pt x="106229" y="8473"/>
                    <a:pt x="-7542" y="7679"/>
                    <a:pt x="395" y="63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3" name="フリーフォーム: 図形 1682">
              <a:extLst>
                <a:ext uri="{FF2B5EF4-FFF2-40B4-BE49-F238E27FC236}">
                  <a16:creationId xmlns:a16="http://schemas.microsoft.com/office/drawing/2014/main" id="{44733DA9-31D0-4658-B6B4-C8D2D6FAB2C4}"/>
                </a:ext>
              </a:extLst>
            </p:cNvPr>
            <p:cNvSpPr/>
            <p:nvPr/>
          </p:nvSpPr>
          <p:spPr>
            <a:xfrm>
              <a:off x="7117276" y="1380479"/>
              <a:ext cx="253537" cy="99112"/>
            </a:xfrm>
            <a:custGeom>
              <a:avLst/>
              <a:gdLst>
                <a:gd name="connsiteX0" fmla="*/ 1074 w 253537"/>
                <a:gd name="connsiteY0" fmla="*/ 646 h 99112"/>
                <a:gd name="connsiteX1" fmla="*/ 169349 w 253537"/>
                <a:gd name="connsiteY1" fmla="*/ 53034 h 99112"/>
                <a:gd name="connsiteX2" fmla="*/ 253487 w 253537"/>
                <a:gd name="connsiteY2" fmla="*/ 99071 h 99112"/>
                <a:gd name="connsiteX3" fmla="*/ 180462 w 253537"/>
                <a:gd name="connsiteY3" fmla="*/ 45096 h 99112"/>
                <a:gd name="connsiteX4" fmla="*/ 101087 w 253537"/>
                <a:gd name="connsiteY4" fmla="*/ 26046 h 99112"/>
                <a:gd name="connsiteX5" fmla="*/ 1074 w 253537"/>
                <a:gd name="connsiteY5" fmla="*/ 646 h 9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537" h="99112">
                  <a:moveTo>
                    <a:pt x="1074" y="646"/>
                  </a:moveTo>
                  <a:cubicBezTo>
                    <a:pt x="12451" y="5144"/>
                    <a:pt x="127280" y="36630"/>
                    <a:pt x="169349" y="53034"/>
                  </a:cubicBezTo>
                  <a:cubicBezTo>
                    <a:pt x="211418" y="69438"/>
                    <a:pt x="251635" y="100394"/>
                    <a:pt x="253487" y="99071"/>
                  </a:cubicBezTo>
                  <a:cubicBezTo>
                    <a:pt x="255339" y="97748"/>
                    <a:pt x="205862" y="57267"/>
                    <a:pt x="180462" y="45096"/>
                  </a:cubicBezTo>
                  <a:cubicBezTo>
                    <a:pt x="155062" y="32925"/>
                    <a:pt x="130456" y="35836"/>
                    <a:pt x="101087" y="26046"/>
                  </a:cubicBezTo>
                  <a:cubicBezTo>
                    <a:pt x="71718" y="16257"/>
                    <a:pt x="-10303" y="-3852"/>
                    <a:pt x="1074" y="6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4" name="フリーフォーム: 図形 1683">
              <a:extLst>
                <a:ext uri="{FF2B5EF4-FFF2-40B4-BE49-F238E27FC236}">
                  <a16:creationId xmlns:a16="http://schemas.microsoft.com/office/drawing/2014/main" id="{D04F0E0F-EFEF-4111-A1BB-E2876E80D632}"/>
                </a:ext>
              </a:extLst>
            </p:cNvPr>
            <p:cNvSpPr/>
            <p:nvPr/>
          </p:nvSpPr>
          <p:spPr>
            <a:xfrm>
              <a:off x="7229239" y="1485192"/>
              <a:ext cx="370825" cy="128279"/>
            </a:xfrm>
            <a:custGeom>
              <a:avLst/>
              <a:gdLst>
                <a:gd name="connsiteX0" fmla="*/ 236 w 370825"/>
                <a:gd name="connsiteY0" fmla="*/ 708 h 128279"/>
                <a:gd name="connsiteX1" fmla="*/ 247886 w 370825"/>
                <a:gd name="connsiteY1" fmla="*/ 76908 h 128279"/>
                <a:gd name="connsiteX2" fmla="*/ 368536 w 370825"/>
                <a:gd name="connsiteY2" fmla="*/ 126121 h 128279"/>
                <a:gd name="connsiteX3" fmla="*/ 317736 w 370825"/>
                <a:gd name="connsiteY3" fmla="*/ 111833 h 128279"/>
                <a:gd name="connsiteX4" fmla="*/ 205024 w 370825"/>
                <a:gd name="connsiteY4" fmla="*/ 43571 h 128279"/>
                <a:gd name="connsiteX5" fmla="*/ 236 w 370825"/>
                <a:gd name="connsiteY5" fmla="*/ 708 h 12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825" h="128279">
                  <a:moveTo>
                    <a:pt x="236" y="708"/>
                  </a:moveTo>
                  <a:cubicBezTo>
                    <a:pt x="7380" y="6264"/>
                    <a:pt x="186503" y="56006"/>
                    <a:pt x="247886" y="76908"/>
                  </a:cubicBezTo>
                  <a:cubicBezTo>
                    <a:pt x="309269" y="97810"/>
                    <a:pt x="356894" y="120300"/>
                    <a:pt x="368536" y="126121"/>
                  </a:cubicBezTo>
                  <a:cubicBezTo>
                    <a:pt x="380178" y="131942"/>
                    <a:pt x="344988" y="125591"/>
                    <a:pt x="317736" y="111833"/>
                  </a:cubicBezTo>
                  <a:cubicBezTo>
                    <a:pt x="290484" y="98075"/>
                    <a:pt x="260322" y="63679"/>
                    <a:pt x="205024" y="43571"/>
                  </a:cubicBezTo>
                  <a:cubicBezTo>
                    <a:pt x="149726" y="23463"/>
                    <a:pt x="-6908" y="-4848"/>
                    <a:pt x="236" y="7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5" name="フリーフォーム: 図形 1684">
              <a:extLst>
                <a:ext uri="{FF2B5EF4-FFF2-40B4-BE49-F238E27FC236}">
                  <a16:creationId xmlns:a16="http://schemas.microsoft.com/office/drawing/2014/main" id="{57310666-E1D3-4D25-8EB8-B83CAE94FF37}"/>
                </a:ext>
              </a:extLst>
            </p:cNvPr>
            <p:cNvSpPr/>
            <p:nvPr/>
          </p:nvSpPr>
          <p:spPr>
            <a:xfrm>
              <a:off x="7415213" y="1557166"/>
              <a:ext cx="215900" cy="152676"/>
            </a:xfrm>
            <a:custGeom>
              <a:avLst/>
              <a:gdLst>
                <a:gd name="connsiteX0" fmla="*/ 215900 w 215900"/>
                <a:gd name="connsiteY0" fmla="*/ 152572 h 152676"/>
                <a:gd name="connsiteX1" fmla="*/ 128587 w 215900"/>
                <a:gd name="connsiteY1" fmla="*/ 71609 h 152676"/>
                <a:gd name="connsiteX2" fmla="*/ 0 w 215900"/>
                <a:gd name="connsiteY2" fmla="*/ 172 h 152676"/>
                <a:gd name="connsiteX3" fmla="*/ 130175 w 215900"/>
                <a:gd name="connsiteY3" fmla="*/ 54147 h 152676"/>
                <a:gd name="connsiteX4" fmla="*/ 215900 w 215900"/>
                <a:gd name="connsiteY4" fmla="*/ 152572 h 15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00" h="152676">
                  <a:moveTo>
                    <a:pt x="215900" y="152572"/>
                  </a:moveTo>
                  <a:cubicBezTo>
                    <a:pt x="215635" y="155482"/>
                    <a:pt x="164570" y="97009"/>
                    <a:pt x="128587" y="71609"/>
                  </a:cubicBezTo>
                  <a:cubicBezTo>
                    <a:pt x="92604" y="46209"/>
                    <a:pt x="-265" y="3082"/>
                    <a:pt x="0" y="172"/>
                  </a:cubicBezTo>
                  <a:cubicBezTo>
                    <a:pt x="265" y="-2738"/>
                    <a:pt x="97631" y="31922"/>
                    <a:pt x="130175" y="54147"/>
                  </a:cubicBezTo>
                  <a:cubicBezTo>
                    <a:pt x="162719" y="76372"/>
                    <a:pt x="216165" y="149662"/>
                    <a:pt x="215900" y="1525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6" name="フリーフォーム: 図形 1685">
              <a:extLst>
                <a:ext uri="{FF2B5EF4-FFF2-40B4-BE49-F238E27FC236}">
                  <a16:creationId xmlns:a16="http://schemas.microsoft.com/office/drawing/2014/main" id="{F1997B94-236C-4467-8995-2F79A04908E3}"/>
                </a:ext>
              </a:extLst>
            </p:cNvPr>
            <p:cNvSpPr/>
            <p:nvPr/>
          </p:nvSpPr>
          <p:spPr>
            <a:xfrm>
              <a:off x="6848239" y="1474666"/>
              <a:ext cx="411917" cy="95374"/>
            </a:xfrm>
            <a:custGeom>
              <a:avLst/>
              <a:gdLst>
                <a:gd name="connsiteX0" fmla="*/ 236 w 411917"/>
                <a:gd name="connsiteY0" fmla="*/ 95372 h 95374"/>
                <a:gd name="connsiteX1" fmla="*/ 155811 w 411917"/>
                <a:gd name="connsiteY1" fmla="*/ 14409 h 95374"/>
                <a:gd name="connsiteX2" fmla="*/ 405049 w 411917"/>
                <a:gd name="connsiteY2" fmla="*/ 122 h 95374"/>
                <a:gd name="connsiteX3" fmla="*/ 328849 w 411917"/>
                <a:gd name="connsiteY3" fmla="*/ 8059 h 95374"/>
                <a:gd name="connsiteX4" fmla="*/ 189149 w 411917"/>
                <a:gd name="connsiteY4" fmla="*/ 17584 h 95374"/>
                <a:gd name="connsiteX5" fmla="*/ 236 w 411917"/>
                <a:gd name="connsiteY5" fmla="*/ 95372 h 9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917" h="95374">
                  <a:moveTo>
                    <a:pt x="236" y="95372"/>
                  </a:moveTo>
                  <a:cubicBezTo>
                    <a:pt x="-5320" y="94843"/>
                    <a:pt x="88342" y="30284"/>
                    <a:pt x="155811" y="14409"/>
                  </a:cubicBezTo>
                  <a:cubicBezTo>
                    <a:pt x="223280" y="-1466"/>
                    <a:pt x="376209" y="1180"/>
                    <a:pt x="405049" y="122"/>
                  </a:cubicBezTo>
                  <a:cubicBezTo>
                    <a:pt x="433889" y="-936"/>
                    <a:pt x="364832" y="5149"/>
                    <a:pt x="328849" y="8059"/>
                  </a:cubicBezTo>
                  <a:cubicBezTo>
                    <a:pt x="292866" y="10969"/>
                    <a:pt x="244712" y="9117"/>
                    <a:pt x="189149" y="17584"/>
                  </a:cubicBezTo>
                  <a:cubicBezTo>
                    <a:pt x="133587" y="26051"/>
                    <a:pt x="5792" y="95901"/>
                    <a:pt x="236" y="953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7" name="フリーフォーム: 図形 1686">
              <a:extLst>
                <a:ext uri="{FF2B5EF4-FFF2-40B4-BE49-F238E27FC236}">
                  <a16:creationId xmlns:a16="http://schemas.microsoft.com/office/drawing/2014/main" id="{7B9EA817-05AE-4F05-86E6-70D9EFC24582}"/>
                </a:ext>
              </a:extLst>
            </p:cNvPr>
            <p:cNvSpPr/>
            <p:nvPr/>
          </p:nvSpPr>
          <p:spPr>
            <a:xfrm>
              <a:off x="6888822" y="1525677"/>
              <a:ext cx="586642" cy="123390"/>
            </a:xfrm>
            <a:custGeom>
              <a:avLst/>
              <a:gdLst>
                <a:gd name="connsiteX0" fmla="*/ 928 w 586642"/>
                <a:gd name="connsiteY0" fmla="*/ 80873 h 123390"/>
                <a:gd name="connsiteX1" fmla="*/ 280328 w 586642"/>
                <a:gd name="connsiteY1" fmla="*/ 23723 h 123390"/>
                <a:gd name="connsiteX2" fmla="*/ 577191 w 586642"/>
                <a:gd name="connsiteY2" fmla="*/ 120561 h 123390"/>
                <a:gd name="connsiteX3" fmla="*/ 504166 w 586642"/>
                <a:gd name="connsiteY3" fmla="*/ 91986 h 123390"/>
                <a:gd name="connsiteX4" fmla="*/ 415266 w 586642"/>
                <a:gd name="connsiteY4" fmla="*/ 34836 h 123390"/>
                <a:gd name="connsiteX5" fmla="*/ 313666 w 586642"/>
                <a:gd name="connsiteY5" fmla="*/ 4673 h 123390"/>
                <a:gd name="connsiteX6" fmla="*/ 194603 w 586642"/>
                <a:gd name="connsiteY6" fmla="*/ 7848 h 123390"/>
                <a:gd name="connsiteX7" fmla="*/ 928 w 586642"/>
                <a:gd name="connsiteY7" fmla="*/ 80873 h 12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642" h="123390">
                  <a:moveTo>
                    <a:pt x="928" y="80873"/>
                  </a:moveTo>
                  <a:cubicBezTo>
                    <a:pt x="15215" y="83519"/>
                    <a:pt x="184284" y="17108"/>
                    <a:pt x="280328" y="23723"/>
                  </a:cubicBezTo>
                  <a:cubicBezTo>
                    <a:pt x="376372" y="30338"/>
                    <a:pt x="539885" y="109184"/>
                    <a:pt x="577191" y="120561"/>
                  </a:cubicBezTo>
                  <a:cubicBezTo>
                    <a:pt x="614497" y="131938"/>
                    <a:pt x="531154" y="106274"/>
                    <a:pt x="504166" y="91986"/>
                  </a:cubicBezTo>
                  <a:cubicBezTo>
                    <a:pt x="477179" y="77698"/>
                    <a:pt x="447016" y="49388"/>
                    <a:pt x="415266" y="34836"/>
                  </a:cubicBezTo>
                  <a:cubicBezTo>
                    <a:pt x="383516" y="20284"/>
                    <a:pt x="350443" y="9171"/>
                    <a:pt x="313666" y="4673"/>
                  </a:cubicBezTo>
                  <a:cubicBezTo>
                    <a:pt x="276889" y="175"/>
                    <a:pt x="248049" y="-4323"/>
                    <a:pt x="194603" y="7848"/>
                  </a:cubicBezTo>
                  <a:cubicBezTo>
                    <a:pt x="141157" y="20019"/>
                    <a:pt x="-13359" y="78227"/>
                    <a:pt x="928" y="808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8" name="フリーフォーム: 図形 1687">
              <a:extLst>
                <a:ext uri="{FF2B5EF4-FFF2-40B4-BE49-F238E27FC236}">
                  <a16:creationId xmlns:a16="http://schemas.microsoft.com/office/drawing/2014/main" id="{545DD163-1F2A-4B1F-A52E-93B9339E11DA}"/>
                </a:ext>
              </a:extLst>
            </p:cNvPr>
            <p:cNvSpPr/>
            <p:nvPr/>
          </p:nvSpPr>
          <p:spPr>
            <a:xfrm>
              <a:off x="6927372" y="1574150"/>
              <a:ext cx="154531" cy="128592"/>
            </a:xfrm>
            <a:custGeom>
              <a:avLst/>
              <a:gdLst>
                <a:gd name="connsiteX0" fmla="*/ 154466 w 154531"/>
                <a:gd name="connsiteY0" fmla="*/ 650 h 128592"/>
                <a:gd name="connsiteX1" fmla="*/ 19528 w 154531"/>
                <a:gd name="connsiteY1" fmla="*/ 105425 h 128592"/>
                <a:gd name="connsiteX2" fmla="*/ 478 w 154531"/>
                <a:gd name="connsiteY2" fmla="*/ 127650 h 128592"/>
                <a:gd name="connsiteX3" fmla="*/ 8416 w 154531"/>
                <a:gd name="connsiteY3" fmla="*/ 86375 h 128592"/>
                <a:gd name="connsiteX4" fmla="*/ 36991 w 154531"/>
                <a:gd name="connsiteY4" fmla="*/ 62563 h 128592"/>
                <a:gd name="connsiteX5" fmla="*/ 154466 w 154531"/>
                <a:gd name="connsiteY5" fmla="*/ 650 h 12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531" h="128592">
                  <a:moveTo>
                    <a:pt x="154466" y="650"/>
                  </a:moveTo>
                  <a:cubicBezTo>
                    <a:pt x="151555" y="7794"/>
                    <a:pt x="45193" y="84258"/>
                    <a:pt x="19528" y="105425"/>
                  </a:cubicBezTo>
                  <a:cubicBezTo>
                    <a:pt x="-6137" y="126592"/>
                    <a:pt x="2330" y="130825"/>
                    <a:pt x="478" y="127650"/>
                  </a:cubicBezTo>
                  <a:cubicBezTo>
                    <a:pt x="-1374" y="124475"/>
                    <a:pt x="2331" y="97223"/>
                    <a:pt x="8416" y="86375"/>
                  </a:cubicBezTo>
                  <a:cubicBezTo>
                    <a:pt x="14501" y="75527"/>
                    <a:pt x="11591" y="77909"/>
                    <a:pt x="36991" y="62563"/>
                  </a:cubicBezTo>
                  <a:cubicBezTo>
                    <a:pt x="62391" y="47217"/>
                    <a:pt x="157377" y="-6494"/>
                    <a:pt x="154466" y="6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89" name="フリーフォーム: 図形 1688">
              <a:extLst>
                <a:ext uri="{FF2B5EF4-FFF2-40B4-BE49-F238E27FC236}">
                  <a16:creationId xmlns:a16="http://schemas.microsoft.com/office/drawing/2014/main" id="{6C3DD3C1-C35F-49DA-97C6-37B6B9B52AC5}"/>
                </a:ext>
              </a:extLst>
            </p:cNvPr>
            <p:cNvSpPr/>
            <p:nvPr/>
          </p:nvSpPr>
          <p:spPr>
            <a:xfrm>
              <a:off x="6706920" y="1793838"/>
              <a:ext cx="562136" cy="31406"/>
            </a:xfrm>
            <a:custGeom>
              <a:avLst/>
              <a:gdLst>
                <a:gd name="connsiteX0" fmla="*/ 1855 w 562136"/>
                <a:gd name="connsiteY0" fmla="*/ 30200 h 31406"/>
                <a:gd name="connsiteX1" fmla="*/ 184418 w 562136"/>
                <a:gd name="connsiteY1" fmla="*/ 37 h 31406"/>
                <a:gd name="connsiteX2" fmla="*/ 546368 w 562136"/>
                <a:gd name="connsiteY2" fmla="*/ 23850 h 31406"/>
                <a:gd name="connsiteX3" fmla="*/ 476518 w 562136"/>
                <a:gd name="connsiteY3" fmla="*/ 20675 h 31406"/>
                <a:gd name="connsiteX4" fmla="*/ 289193 w 562136"/>
                <a:gd name="connsiteY4" fmla="*/ 25437 h 31406"/>
                <a:gd name="connsiteX5" fmla="*/ 1855 w 562136"/>
                <a:gd name="connsiteY5" fmla="*/ 30200 h 3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136" h="31406">
                  <a:moveTo>
                    <a:pt x="1855" y="30200"/>
                  </a:moveTo>
                  <a:cubicBezTo>
                    <a:pt x="-15607" y="25967"/>
                    <a:pt x="93666" y="1095"/>
                    <a:pt x="184418" y="37"/>
                  </a:cubicBezTo>
                  <a:cubicBezTo>
                    <a:pt x="275170" y="-1021"/>
                    <a:pt x="497685" y="20410"/>
                    <a:pt x="546368" y="23850"/>
                  </a:cubicBezTo>
                  <a:cubicBezTo>
                    <a:pt x="595051" y="27290"/>
                    <a:pt x="519380" y="20411"/>
                    <a:pt x="476518" y="20675"/>
                  </a:cubicBezTo>
                  <a:cubicBezTo>
                    <a:pt x="433656" y="20939"/>
                    <a:pt x="362747" y="24643"/>
                    <a:pt x="289193" y="25437"/>
                  </a:cubicBezTo>
                  <a:cubicBezTo>
                    <a:pt x="215639" y="26231"/>
                    <a:pt x="19317" y="34433"/>
                    <a:pt x="1855" y="302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0" name="フリーフォーム: 図形 1689">
              <a:extLst>
                <a:ext uri="{FF2B5EF4-FFF2-40B4-BE49-F238E27FC236}">
                  <a16:creationId xmlns:a16="http://schemas.microsoft.com/office/drawing/2014/main" id="{511B7977-2616-4326-9A77-705704A89B19}"/>
                </a:ext>
              </a:extLst>
            </p:cNvPr>
            <p:cNvSpPr/>
            <p:nvPr/>
          </p:nvSpPr>
          <p:spPr>
            <a:xfrm>
              <a:off x="6736030" y="1839624"/>
              <a:ext cx="529990" cy="48302"/>
            </a:xfrm>
            <a:custGeom>
              <a:avLst/>
              <a:gdLst>
                <a:gd name="connsiteX0" fmla="*/ 2908 w 529990"/>
                <a:gd name="connsiteY0" fmla="*/ 47914 h 48302"/>
                <a:gd name="connsiteX1" fmla="*/ 306120 w 529990"/>
                <a:gd name="connsiteY1" fmla="*/ 43151 h 48302"/>
                <a:gd name="connsiteX2" fmla="*/ 417245 w 529990"/>
                <a:gd name="connsiteY2" fmla="*/ 39976 h 48302"/>
                <a:gd name="connsiteX3" fmla="*/ 529958 w 529990"/>
                <a:gd name="connsiteY3" fmla="*/ 289 h 48302"/>
                <a:gd name="connsiteX4" fmla="*/ 406133 w 529990"/>
                <a:gd name="connsiteY4" fmla="*/ 22514 h 48302"/>
                <a:gd name="connsiteX5" fmla="*/ 168008 w 529990"/>
                <a:gd name="connsiteY5" fmla="*/ 32039 h 48302"/>
                <a:gd name="connsiteX6" fmla="*/ 2908 w 529990"/>
                <a:gd name="connsiteY6" fmla="*/ 47914 h 4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990" h="48302">
                  <a:moveTo>
                    <a:pt x="2908" y="47914"/>
                  </a:moveTo>
                  <a:cubicBezTo>
                    <a:pt x="25927" y="49766"/>
                    <a:pt x="237064" y="44474"/>
                    <a:pt x="306120" y="43151"/>
                  </a:cubicBezTo>
                  <a:cubicBezTo>
                    <a:pt x="375176" y="41828"/>
                    <a:pt x="379939" y="47120"/>
                    <a:pt x="417245" y="39976"/>
                  </a:cubicBezTo>
                  <a:cubicBezTo>
                    <a:pt x="454551" y="32832"/>
                    <a:pt x="531810" y="3199"/>
                    <a:pt x="529958" y="289"/>
                  </a:cubicBezTo>
                  <a:cubicBezTo>
                    <a:pt x="528106" y="-2621"/>
                    <a:pt x="466458" y="17222"/>
                    <a:pt x="406133" y="22514"/>
                  </a:cubicBezTo>
                  <a:cubicBezTo>
                    <a:pt x="345808" y="27806"/>
                    <a:pt x="237064" y="28599"/>
                    <a:pt x="168008" y="32039"/>
                  </a:cubicBezTo>
                  <a:cubicBezTo>
                    <a:pt x="98952" y="35478"/>
                    <a:pt x="-20111" y="46062"/>
                    <a:pt x="2908" y="479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1" name="フリーフォーム: 図形 1690">
              <a:extLst>
                <a:ext uri="{FF2B5EF4-FFF2-40B4-BE49-F238E27FC236}">
                  <a16:creationId xmlns:a16="http://schemas.microsoft.com/office/drawing/2014/main" id="{0D257E33-E75E-46D6-A2C9-0B03DE65FD8D}"/>
                </a:ext>
              </a:extLst>
            </p:cNvPr>
            <p:cNvSpPr/>
            <p:nvPr/>
          </p:nvSpPr>
          <p:spPr>
            <a:xfrm>
              <a:off x="6409804" y="1804486"/>
              <a:ext cx="430700" cy="191112"/>
            </a:xfrm>
            <a:custGeom>
              <a:avLst/>
              <a:gdLst>
                <a:gd name="connsiteX0" fmla="*/ 521 w 430700"/>
                <a:gd name="connsiteY0" fmla="*/ 502 h 191112"/>
                <a:gd name="connsiteX1" fmla="*/ 221184 w 430700"/>
                <a:gd name="connsiteY1" fmla="*/ 100514 h 191112"/>
                <a:gd name="connsiteX2" fmla="*/ 422796 w 430700"/>
                <a:gd name="connsiteY2" fmla="*/ 186239 h 191112"/>
                <a:gd name="connsiteX3" fmla="*/ 379934 w 430700"/>
                <a:gd name="connsiteY3" fmla="*/ 176714 h 191112"/>
                <a:gd name="connsiteX4" fmla="*/ 286271 w 430700"/>
                <a:gd name="connsiteY4" fmla="*/ 144964 h 191112"/>
                <a:gd name="connsiteX5" fmla="*/ 521 w 430700"/>
                <a:gd name="connsiteY5" fmla="*/ 502 h 19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700" h="191112">
                  <a:moveTo>
                    <a:pt x="521" y="502"/>
                  </a:moveTo>
                  <a:cubicBezTo>
                    <a:pt x="-10327" y="-6906"/>
                    <a:pt x="150805" y="69558"/>
                    <a:pt x="221184" y="100514"/>
                  </a:cubicBezTo>
                  <a:cubicBezTo>
                    <a:pt x="291563" y="131470"/>
                    <a:pt x="396338" y="173539"/>
                    <a:pt x="422796" y="186239"/>
                  </a:cubicBezTo>
                  <a:cubicBezTo>
                    <a:pt x="449254" y="198939"/>
                    <a:pt x="402688" y="183593"/>
                    <a:pt x="379934" y="176714"/>
                  </a:cubicBezTo>
                  <a:cubicBezTo>
                    <a:pt x="357180" y="169835"/>
                    <a:pt x="347390" y="172216"/>
                    <a:pt x="286271" y="144964"/>
                  </a:cubicBezTo>
                  <a:cubicBezTo>
                    <a:pt x="225152" y="117712"/>
                    <a:pt x="11369" y="7910"/>
                    <a:pt x="521" y="5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2" name="フリーフォーム: 図形 1691">
              <a:extLst>
                <a:ext uri="{FF2B5EF4-FFF2-40B4-BE49-F238E27FC236}">
                  <a16:creationId xmlns:a16="http://schemas.microsoft.com/office/drawing/2014/main" id="{264CD4D5-1820-4D0F-ABAC-7884C2E520B3}"/>
                </a:ext>
              </a:extLst>
            </p:cNvPr>
            <p:cNvSpPr/>
            <p:nvPr/>
          </p:nvSpPr>
          <p:spPr>
            <a:xfrm>
              <a:off x="6757930" y="1956550"/>
              <a:ext cx="441044" cy="53231"/>
            </a:xfrm>
            <a:custGeom>
              <a:avLst/>
              <a:gdLst>
                <a:gd name="connsiteX0" fmla="*/ 58 w 441044"/>
                <a:gd name="connsiteY0" fmla="*/ 38938 h 53231"/>
                <a:gd name="connsiteX1" fmla="*/ 277870 w 441044"/>
                <a:gd name="connsiteY1" fmla="*/ 18300 h 53231"/>
                <a:gd name="connsiteX2" fmla="*/ 439795 w 441044"/>
                <a:gd name="connsiteY2" fmla="*/ 53225 h 53231"/>
                <a:gd name="connsiteX3" fmla="*/ 347720 w 441044"/>
                <a:gd name="connsiteY3" fmla="*/ 15125 h 53231"/>
                <a:gd name="connsiteX4" fmla="*/ 254058 w 441044"/>
                <a:gd name="connsiteY4" fmla="*/ 838 h 53231"/>
                <a:gd name="connsiteX5" fmla="*/ 58 w 441044"/>
                <a:gd name="connsiteY5" fmla="*/ 38938 h 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44" h="53231">
                  <a:moveTo>
                    <a:pt x="58" y="38938"/>
                  </a:moveTo>
                  <a:cubicBezTo>
                    <a:pt x="4027" y="41848"/>
                    <a:pt x="204581" y="15919"/>
                    <a:pt x="277870" y="18300"/>
                  </a:cubicBezTo>
                  <a:cubicBezTo>
                    <a:pt x="351159" y="20681"/>
                    <a:pt x="428153" y="53754"/>
                    <a:pt x="439795" y="53225"/>
                  </a:cubicBezTo>
                  <a:cubicBezTo>
                    <a:pt x="451437" y="52696"/>
                    <a:pt x="378676" y="23856"/>
                    <a:pt x="347720" y="15125"/>
                  </a:cubicBezTo>
                  <a:cubicBezTo>
                    <a:pt x="316764" y="6394"/>
                    <a:pt x="314383" y="-2866"/>
                    <a:pt x="254058" y="838"/>
                  </a:cubicBezTo>
                  <a:cubicBezTo>
                    <a:pt x="193733" y="4542"/>
                    <a:pt x="-3911" y="36028"/>
                    <a:pt x="58" y="389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3" name="フリーフォーム: 図形 1692">
              <a:extLst>
                <a:ext uri="{FF2B5EF4-FFF2-40B4-BE49-F238E27FC236}">
                  <a16:creationId xmlns:a16="http://schemas.microsoft.com/office/drawing/2014/main" id="{DF6A9AB0-99A5-4412-9207-36AD5C118620}"/>
                </a:ext>
              </a:extLst>
            </p:cNvPr>
            <p:cNvSpPr/>
            <p:nvPr/>
          </p:nvSpPr>
          <p:spPr>
            <a:xfrm>
              <a:off x="6741790" y="1988962"/>
              <a:ext cx="391936" cy="36701"/>
            </a:xfrm>
            <a:custGeom>
              <a:avLst/>
              <a:gdLst>
                <a:gd name="connsiteX0" fmla="*/ 323 w 391936"/>
                <a:gd name="connsiteY0" fmla="*/ 28751 h 36701"/>
                <a:gd name="connsiteX1" fmla="*/ 216223 w 391936"/>
                <a:gd name="connsiteY1" fmla="*/ 20813 h 36701"/>
                <a:gd name="connsiteX2" fmla="*/ 386085 w 391936"/>
                <a:gd name="connsiteY2" fmla="*/ 36688 h 36701"/>
                <a:gd name="connsiteX3" fmla="*/ 344810 w 391936"/>
                <a:gd name="connsiteY3" fmla="*/ 17638 h 36701"/>
                <a:gd name="connsiteX4" fmla="*/ 267023 w 391936"/>
                <a:gd name="connsiteY4" fmla="*/ 176 h 36701"/>
                <a:gd name="connsiteX5" fmla="*/ 323 w 391936"/>
                <a:gd name="connsiteY5" fmla="*/ 28751 h 3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936" h="36701">
                  <a:moveTo>
                    <a:pt x="323" y="28751"/>
                  </a:moveTo>
                  <a:cubicBezTo>
                    <a:pt x="-8144" y="32191"/>
                    <a:pt x="151929" y="19490"/>
                    <a:pt x="216223" y="20813"/>
                  </a:cubicBezTo>
                  <a:cubicBezTo>
                    <a:pt x="280517" y="22136"/>
                    <a:pt x="364654" y="37217"/>
                    <a:pt x="386085" y="36688"/>
                  </a:cubicBezTo>
                  <a:cubicBezTo>
                    <a:pt x="407516" y="36159"/>
                    <a:pt x="364654" y="23723"/>
                    <a:pt x="344810" y="17638"/>
                  </a:cubicBezTo>
                  <a:cubicBezTo>
                    <a:pt x="324966" y="11553"/>
                    <a:pt x="322056" y="-1676"/>
                    <a:pt x="267023" y="176"/>
                  </a:cubicBezTo>
                  <a:cubicBezTo>
                    <a:pt x="211990" y="2028"/>
                    <a:pt x="8790" y="25311"/>
                    <a:pt x="323" y="287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4" name="フリーフォーム: 図形 1693">
              <a:extLst>
                <a:ext uri="{FF2B5EF4-FFF2-40B4-BE49-F238E27FC236}">
                  <a16:creationId xmlns:a16="http://schemas.microsoft.com/office/drawing/2014/main" id="{E6704806-C69B-47F9-82A0-BCA4B2D7CF9F}"/>
                </a:ext>
              </a:extLst>
            </p:cNvPr>
            <p:cNvSpPr/>
            <p:nvPr/>
          </p:nvSpPr>
          <p:spPr>
            <a:xfrm>
              <a:off x="7202221" y="2024035"/>
              <a:ext cx="150907" cy="226627"/>
            </a:xfrm>
            <a:custGeom>
              <a:avLst/>
              <a:gdLst>
                <a:gd name="connsiteX0" fmla="*/ 267 w 150907"/>
                <a:gd name="connsiteY0" fmla="*/ 28 h 226627"/>
                <a:gd name="connsiteX1" fmla="*/ 111392 w 150907"/>
                <a:gd name="connsiteY1" fmla="*/ 103215 h 226627"/>
                <a:gd name="connsiteX2" fmla="*/ 149492 w 150907"/>
                <a:gd name="connsiteY2" fmla="*/ 222278 h 226627"/>
                <a:gd name="connsiteX3" fmla="*/ 136792 w 150907"/>
                <a:gd name="connsiteY3" fmla="*/ 190528 h 226627"/>
                <a:gd name="connsiteX4" fmla="*/ 81229 w 150907"/>
                <a:gd name="connsiteY4" fmla="*/ 93690 h 226627"/>
                <a:gd name="connsiteX5" fmla="*/ 267 w 150907"/>
                <a:gd name="connsiteY5" fmla="*/ 28 h 22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907" h="226627">
                  <a:moveTo>
                    <a:pt x="267" y="28"/>
                  </a:moveTo>
                  <a:cubicBezTo>
                    <a:pt x="5294" y="1615"/>
                    <a:pt x="86521" y="66173"/>
                    <a:pt x="111392" y="103215"/>
                  </a:cubicBezTo>
                  <a:cubicBezTo>
                    <a:pt x="136263" y="140257"/>
                    <a:pt x="145259" y="207726"/>
                    <a:pt x="149492" y="222278"/>
                  </a:cubicBezTo>
                  <a:cubicBezTo>
                    <a:pt x="153725" y="236830"/>
                    <a:pt x="148169" y="211959"/>
                    <a:pt x="136792" y="190528"/>
                  </a:cubicBezTo>
                  <a:cubicBezTo>
                    <a:pt x="125415" y="169097"/>
                    <a:pt x="100014" y="122794"/>
                    <a:pt x="81229" y="93690"/>
                  </a:cubicBezTo>
                  <a:cubicBezTo>
                    <a:pt x="62444" y="64586"/>
                    <a:pt x="-4760" y="-1559"/>
                    <a:pt x="267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5" name="フリーフォーム: 図形 1694">
              <a:extLst>
                <a:ext uri="{FF2B5EF4-FFF2-40B4-BE49-F238E27FC236}">
                  <a16:creationId xmlns:a16="http://schemas.microsoft.com/office/drawing/2014/main" id="{4C052FCE-6F8E-4B15-8AE6-07597B99CB46}"/>
                </a:ext>
              </a:extLst>
            </p:cNvPr>
            <p:cNvSpPr/>
            <p:nvPr/>
          </p:nvSpPr>
          <p:spPr>
            <a:xfrm>
              <a:off x="7248005" y="2012451"/>
              <a:ext cx="132774" cy="230631"/>
            </a:xfrm>
            <a:custGeom>
              <a:avLst/>
              <a:gdLst>
                <a:gd name="connsiteX0" fmla="*/ 520 w 132774"/>
                <a:gd name="connsiteY0" fmla="*/ 499 h 230631"/>
                <a:gd name="connsiteX1" fmla="*/ 73545 w 132774"/>
                <a:gd name="connsiteY1" fmla="*/ 92574 h 230631"/>
                <a:gd name="connsiteX2" fmla="*/ 129108 w 132774"/>
                <a:gd name="connsiteY2" fmla="*/ 229099 h 230631"/>
                <a:gd name="connsiteX3" fmla="*/ 125933 w 132774"/>
                <a:gd name="connsiteY3" fmla="*/ 164012 h 230631"/>
                <a:gd name="connsiteX4" fmla="*/ 113233 w 132774"/>
                <a:gd name="connsiteY4" fmla="*/ 132262 h 230631"/>
                <a:gd name="connsiteX5" fmla="*/ 520 w 132774"/>
                <a:gd name="connsiteY5" fmla="*/ 499 h 23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774" h="230631">
                  <a:moveTo>
                    <a:pt x="520" y="499"/>
                  </a:moveTo>
                  <a:cubicBezTo>
                    <a:pt x="-6095" y="-6116"/>
                    <a:pt x="52114" y="54474"/>
                    <a:pt x="73545" y="92574"/>
                  </a:cubicBezTo>
                  <a:cubicBezTo>
                    <a:pt x="94976" y="130674"/>
                    <a:pt x="120377" y="217193"/>
                    <a:pt x="129108" y="229099"/>
                  </a:cubicBezTo>
                  <a:cubicBezTo>
                    <a:pt x="137839" y="241005"/>
                    <a:pt x="128579" y="180151"/>
                    <a:pt x="125933" y="164012"/>
                  </a:cubicBezTo>
                  <a:cubicBezTo>
                    <a:pt x="123287" y="147873"/>
                    <a:pt x="131225" y="156868"/>
                    <a:pt x="113233" y="132262"/>
                  </a:cubicBezTo>
                  <a:cubicBezTo>
                    <a:pt x="95241" y="107656"/>
                    <a:pt x="7135" y="7114"/>
                    <a:pt x="520" y="4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6" name="フリーフォーム: 図形 1695">
              <a:extLst>
                <a:ext uri="{FF2B5EF4-FFF2-40B4-BE49-F238E27FC236}">
                  <a16:creationId xmlns:a16="http://schemas.microsoft.com/office/drawing/2014/main" id="{CA5EFC70-C61E-47C3-8B99-6BEBD333B35B}"/>
                </a:ext>
              </a:extLst>
            </p:cNvPr>
            <p:cNvSpPr/>
            <p:nvPr/>
          </p:nvSpPr>
          <p:spPr>
            <a:xfrm>
              <a:off x="6768930" y="2042854"/>
              <a:ext cx="242403" cy="21009"/>
            </a:xfrm>
            <a:custGeom>
              <a:avLst/>
              <a:gdLst>
                <a:gd name="connsiteX0" fmla="*/ 170 w 242403"/>
                <a:gd name="connsiteY0" fmla="*/ 20896 h 21009"/>
                <a:gd name="connsiteX1" fmla="*/ 228770 w 242403"/>
                <a:gd name="connsiteY1" fmla="*/ 8196 h 21009"/>
                <a:gd name="connsiteX2" fmla="*/ 192258 w 242403"/>
                <a:gd name="connsiteY2" fmla="*/ 259 h 21009"/>
                <a:gd name="connsiteX3" fmla="*/ 170 w 242403"/>
                <a:gd name="connsiteY3" fmla="*/ 20896 h 2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03" h="21009">
                  <a:moveTo>
                    <a:pt x="170" y="20896"/>
                  </a:moveTo>
                  <a:cubicBezTo>
                    <a:pt x="6255" y="22219"/>
                    <a:pt x="196755" y="11635"/>
                    <a:pt x="228770" y="8196"/>
                  </a:cubicBezTo>
                  <a:cubicBezTo>
                    <a:pt x="260785" y="4756"/>
                    <a:pt x="231416" y="-1328"/>
                    <a:pt x="192258" y="259"/>
                  </a:cubicBezTo>
                  <a:cubicBezTo>
                    <a:pt x="153100" y="1846"/>
                    <a:pt x="-5915" y="19573"/>
                    <a:pt x="170" y="208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7" name="フリーフォーム: 図形 1696">
              <a:extLst>
                <a:ext uri="{FF2B5EF4-FFF2-40B4-BE49-F238E27FC236}">
                  <a16:creationId xmlns:a16="http://schemas.microsoft.com/office/drawing/2014/main" id="{0E523E27-1EE2-42CC-B400-E2A8074B9635}"/>
                </a:ext>
              </a:extLst>
            </p:cNvPr>
            <p:cNvSpPr/>
            <p:nvPr/>
          </p:nvSpPr>
          <p:spPr>
            <a:xfrm>
              <a:off x="5876660" y="1807453"/>
              <a:ext cx="539888" cy="72683"/>
            </a:xfrm>
            <a:custGeom>
              <a:avLst/>
              <a:gdLst>
                <a:gd name="connsiteX0" fmla="*/ 3440 w 539888"/>
                <a:gd name="connsiteY0" fmla="*/ 70560 h 72683"/>
                <a:gd name="connsiteX1" fmla="*/ 332053 w 539888"/>
                <a:gd name="connsiteY1" fmla="*/ 13410 h 72683"/>
                <a:gd name="connsiteX2" fmla="*/ 538428 w 539888"/>
                <a:gd name="connsiteY2" fmla="*/ 2297 h 72683"/>
                <a:gd name="connsiteX3" fmla="*/ 411428 w 539888"/>
                <a:gd name="connsiteY3" fmla="*/ 5472 h 72683"/>
                <a:gd name="connsiteX4" fmla="*/ 173303 w 539888"/>
                <a:gd name="connsiteY4" fmla="*/ 56272 h 72683"/>
                <a:gd name="connsiteX5" fmla="*/ 3440 w 539888"/>
                <a:gd name="connsiteY5" fmla="*/ 70560 h 7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88" h="72683">
                  <a:moveTo>
                    <a:pt x="3440" y="70560"/>
                  </a:moveTo>
                  <a:cubicBezTo>
                    <a:pt x="29898" y="63416"/>
                    <a:pt x="242888" y="24787"/>
                    <a:pt x="332053" y="13410"/>
                  </a:cubicBezTo>
                  <a:cubicBezTo>
                    <a:pt x="421218" y="2033"/>
                    <a:pt x="525199" y="3620"/>
                    <a:pt x="538428" y="2297"/>
                  </a:cubicBezTo>
                  <a:cubicBezTo>
                    <a:pt x="551657" y="974"/>
                    <a:pt x="472282" y="-3524"/>
                    <a:pt x="411428" y="5472"/>
                  </a:cubicBezTo>
                  <a:cubicBezTo>
                    <a:pt x="350574" y="14468"/>
                    <a:pt x="236803" y="47276"/>
                    <a:pt x="173303" y="56272"/>
                  </a:cubicBezTo>
                  <a:cubicBezTo>
                    <a:pt x="109803" y="65268"/>
                    <a:pt x="-23018" y="77704"/>
                    <a:pt x="3440" y="705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8" name="フリーフォーム: 図形 1697">
              <a:extLst>
                <a:ext uri="{FF2B5EF4-FFF2-40B4-BE49-F238E27FC236}">
                  <a16:creationId xmlns:a16="http://schemas.microsoft.com/office/drawing/2014/main" id="{43FE23FF-957C-4B1C-9825-F28D7FE4C2F2}"/>
                </a:ext>
              </a:extLst>
            </p:cNvPr>
            <p:cNvSpPr/>
            <p:nvPr/>
          </p:nvSpPr>
          <p:spPr>
            <a:xfrm>
              <a:off x="6029290" y="1875903"/>
              <a:ext cx="702225" cy="180466"/>
            </a:xfrm>
            <a:custGeom>
              <a:avLst/>
              <a:gdLst>
                <a:gd name="connsiteX0" fmla="*/ 79410 w 702225"/>
                <a:gd name="connsiteY0" fmla="*/ 29097 h 180466"/>
                <a:gd name="connsiteX1" fmla="*/ 401673 w 702225"/>
                <a:gd name="connsiteY1" fmla="*/ 24335 h 180466"/>
                <a:gd name="connsiteX2" fmla="*/ 695360 w 702225"/>
                <a:gd name="connsiteY2" fmla="*/ 176735 h 180466"/>
                <a:gd name="connsiteX3" fmla="*/ 595348 w 702225"/>
                <a:gd name="connsiteY3" fmla="*/ 122760 h 180466"/>
                <a:gd name="connsiteX4" fmla="*/ 439773 w 702225"/>
                <a:gd name="connsiteY4" fmla="*/ 2110 h 180466"/>
                <a:gd name="connsiteX5" fmla="*/ 25435 w 702225"/>
                <a:gd name="connsiteY5" fmla="*/ 44972 h 180466"/>
                <a:gd name="connsiteX6" fmla="*/ 79410 w 702225"/>
                <a:gd name="connsiteY6" fmla="*/ 29097 h 18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225" h="180466">
                  <a:moveTo>
                    <a:pt x="79410" y="29097"/>
                  </a:moveTo>
                  <a:cubicBezTo>
                    <a:pt x="142116" y="25658"/>
                    <a:pt x="299015" y="-271"/>
                    <a:pt x="401673" y="24335"/>
                  </a:cubicBezTo>
                  <a:cubicBezTo>
                    <a:pt x="504331" y="48941"/>
                    <a:pt x="663081" y="160331"/>
                    <a:pt x="695360" y="176735"/>
                  </a:cubicBezTo>
                  <a:cubicBezTo>
                    <a:pt x="727639" y="193139"/>
                    <a:pt x="637946" y="151864"/>
                    <a:pt x="595348" y="122760"/>
                  </a:cubicBezTo>
                  <a:cubicBezTo>
                    <a:pt x="552750" y="93656"/>
                    <a:pt x="534758" y="15075"/>
                    <a:pt x="439773" y="2110"/>
                  </a:cubicBezTo>
                  <a:cubicBezTo>
                    <a:pt x="344788" y="-10855"/>
                    <a:pt x="82585" y="39945"/>
                    <a:pt x="25435" y="44972"/>
                  </a:cubicBezTo>
                  <a:cubicBezTo>
                    <a:pt x="-31715" y="49999"/>
                    <a:pt x="16704" y="32536"/>
                    <a:pt x="79410" y="290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699" name="フリーフォーム: 図形 1698">
              <a:extLst>
                <a:ext uri="{FF2B5EF4-FFF2-40B4-BE49-F238E27FC236}">
                  <a16:creationId xmlns:a16="http://schemas.microsoft.com/office/drawing/2014/main" id="{C558697B-97D6-4D47-B0F1-DB6EF104509E}"/>
                </a:ext>
              </a:extLst>
            </p:cNvPr>
            <p:cNvSpPr/>
            <p:nvPr/>
          </p:nvSpPr>
          <p:spPr>
            <a:xfrm>
              <a:off x="5526980" y="1201246"/>
              <a:ext cx="356330" cy="180105"/>
            </a:xfrm>
            <a:custGeom>
              <a:avLst/>
              <a:gdLst>
                <a:gd name="connsiteX0" fmla="*/ 695 w 356330"/>
                <a:gd name="connsiteY0" fmla="*/ 179879 h 180105"/>
                <a:gd name="connsiteX1" fmla="*/ 218183 w 356330"/>
                <a:gd name="connsiteY1" fmla="*/ 83042 h 180105"/>
                <a:gd name="connsiteX2" fmla="*/ 351533 w 356330"/>
                <a:gd name="connsiteY2" fmla="*/ 492 h 180105"/>
                <a:gd name="connsiteX3" fmla="*/ 295970 w 356330"/>
                <a:gd name="connsiteY3" fmla="*/ 54467 h 180105"/>
                <a:gd name="connsiteX4" fmla="*/ 695 w 356330"/>
                <a:gd name="connsiteY4" fmla="*/ 179879 h 18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330" h="180105">
                  <a:moveTo>
                    <a:pt x="695" y="179879"/>
                  </a:moveTo>
                  <a:cubicBezTo>
                    <a:pt x="-12270" y="184642"/>
                    <a:pt x="159710" y="112940"/>
                    <a:pt x="218183" y="83042"/>
                  </a:cubicBezTo>
                  <a:cubicBezTo>
                    <a:pt x="276656" y="53144"/>
                    <a:pt x="338568" y="5255"/>
                    <a:pt x="351533" y="492"/>
                  </a:cubicBezTo>
                  <a:cubicBezTo>
                    <a:pt x="364498" y="-4271"/>
                    <a:pt x="352855" y="26421"/>
                    <a:pt x="295970" y="54467"/>
                  </a:cubicBezTo>
                  <a:cubicBezTo>
                    <a:pt x="239085" y="82513"/>
                    <a:pt x="13660" y="175116"/>
                    <a:pt x="695" y="1798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0" name="フリーフォーム: 図形 1699">
              <a:extLst>
                <a:ext uri="{FF2B5EF4-FFF2-40B4-BE49-F238E27FC236}">
                  <a16:creationId xmlns:a16="http://schemas.microsoft.com/office/drawing/2014/main" id="{EE1894FF-777D-46E7-8944-E3944EB536A2}"/>
                </a:ext>
              </a:extLst>
            </p:cNvPr>
            <p:cNvSpPr/>
            <p:nvPr/>
          </p:nvSpPr>
          <p:spPr>
            <a:xfrm>
              <a:off x="5859869" y="1180877"/>
              <a:ext cx="212198" cy="165994"/>
            </a:xfrm>
            <a:custGeom>
              <a:avLst/>
              <a:gdLst>
                <a:gd name="connsiteX0" fmla="*/ 1181 w 212198"/>
                <a:gd name="connsiteY0" fmla="*/ 51023 h 165994"/>
                <a:gd name="connsiteX1" fmla="*/ 128181 w 212198"/>
                <a:gd name="connsiteY1" fmla="*/ 9748 h 165994"/>
                <a:gd name="connsiteX2" fmla="*/ 209144 w 212198"/>
                <a:gd name="connsiteY2" fmla="*/ 3398 h 165994"/>
                <a:gd name="connsiteX3" fmla="*/ 174219 w 212198"/>
                <a:gd name="connsiteY3" fmla="*/ 16098 h 165994"/>
                <a:gd name="connsiteX4" fmla="*/ 23406 w 212198"/>
                <a:gd name="connsiteY4" fmla="*/ 165323 h 165994"/>
                <a:gd name="connsiteX5" fmla="*/ 128181 w 212198"/>
                <a:gd name="connsiteY5" fmla="*/ 68486 h 165994"/>
                <a:gd name="connsiteX6" fmla="*/ 209144 w 212198"/>
                <a:gd name="connsiteY6" fmla="*/ 4986 h 165994"/>
                <a:gd name="connsiteX7" fmla="*/ 1181 w 212198"/>
                <a:gd name="connsiteY7" fmla="*/ 51023 h 16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98" h="165994">
                  <a:moveTo>
                    <a:pt x="1181" y="51023"/>
                  </a:moveTo>
                  <a:cubicBezTo>
                    <a:pt x="-12313" y="51817"/>
                    <a:pt x="93521" y="17685"/>
                    <a:pt x="128181" y="9748"/>
                  </a:cubicBezTo>
                  <a:cubicBezTo>
                    <a:pt x="162841" y="1811"/>
                    <a:pt x="201471" y="2340"/>
                    <a:pt x="209144" y="3398"/>
                  </a:cubicBezTo>
                  <a:cubicBezTo>
                    <a:pt x="216817" y="4456"/>
                    <a:pt x="205175" y="-10890"/>
                    <a:pt x="174219" y="16098"/>
                  </a:cubicBezTo>
                  <a:cubicBezTo>
                    <a:pt x="143263" y="43086"/>
                    <a:pt x="31079" y="156592"/>
                    <a:pt x="23406" y="165323"/>
                  </a:cubicBezTo>
                  <a:cubicBezTo>
                    <a:pt x="15733" y="174054"/>
                    <a:pt x="97225" y="95209"/>
                    <a:pt x="128181" y="68486"/>
                  </a:cubicBezTo>
                  <a:cubicBezTo>
                    <a:pt x="159137" y="41763"/>
                    <a:pt x="227400" y="9484"/>
                    <a:pt x="209144" y="4986"/>
                  </a:cubicBezTo>
                  <a:cubicBezTo>
                    <a:pt x="190888" y="488"/>
                    <a:pt x="14675" y="50229"/>
                    <a:pt x="1181" y="510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1" name="フリーフォーム: 図形 1700">
              <a:extLst>
                <a:ext uri="{FF2B5EF4-FFF2-40B4-BE49-F238E27FC236}">
                  <a16:creationId xmlns:a16="http://schemas.microsoft.com/office/drawing/2014/main" id="{9702A2FA-48EC-450A-84C5-D0E9DA6E557F}"/>
                </a:ext>
              </a:extLst>
            </p:cNvPr>
            <p:cNvSpPr/>
            <p:nvPr/>
          </p:nvSpPr>
          <p:spPr>
            <a:xfrm>
              <a:off x="5629219" y="1212545"/>
              <a:ext cx="454286" cy="267351"/>
            </a:xfrm>
            <a:custGeom>
              <a:avLst/>
              <a:gdLst>
                <a:gd name="connsiteX0" fmla="*/ 454081 w 454286"/>
                <a:gd name="connsiteY0" fmla="*/ 305 h 267351"/>
                <a:gd name="connsiteX1" fmla="*/ 241356 w 454286"/>
                <a:gd name="connsiteY1" fmla="*/ 192393 h 267351"/>
                <a:gd name="connsiteX2" fmla="*/ 190556 w 454286"/>
                <a:gd name="connsiteY2" fmla="*/ 227318 h 267351"/>
                <a:gd name="connsiteX3" fmla="*/ 56 w 454286"/>
                <a:gd name="connsiteY3" fmla="*/ 267005 h 267351"/>
                <a:gd name="connsiteX4" fmla="*/ 211194 w 454286"/>
                <a:gd name="connsiteY4" fmla="*/ 203505 h 267351"/>
                <a:gd name="connsiteX5" fmla="*/ 279456 w 454286"/>
                <a:gd name="connsiteY5" fmla="*/ 149530 h 267351"/>
                <a:gd name="connsiteX6" fmla="*/ 454081 w 454286"/>
                <a:gd name="connsiteY6" fmla="*/ 305 h 26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286" h="267351">
                  <a:moveTo>
                    <a:pt x="454081" y="305"/>
                  </a:moveTo>
                  <a:cubicBezTo>
                    <a:pt x="447731" y="7449"/>
                    <a:pt x="285277" y="154557"/>
                    <a:pt x="241356" y="192393"/>
                  </a:cubicBezTo>
                  <a:cubicBezTo>
                    <a:pt x="197435" y="230229"/>
                    <a:pt x="230773" y="214883"/>
                    <a:pt x="190556" y="227318"/>
                  </a:cubicBezTo>
                  <a:cubicBezTo>
                    <a:pt x="150339" y="239753"/>
                    <a:pt x="-3384" y="270974"/>
                    <a:pt x="56" y="267005"/>
                  </a:cubicBezTo>
                  <a:cubicBezTo>
                    <a:pt x="3496" y="263036"/>
                    <a:pt x="164627" y="223084"/>
                    <a:pt x="211194" y="203505"/>
                  </a:cubicBezTo>
                  <a:cubicBezTo>
                    <a:pt x="257761" y="183926"/>
                    <a:pt x="240827" y="185778"/>
                    <a:pt x="279456" y="149530"/>
                  </a:cubicBezTo>
                  <a:cubicBezTo>
                    <a:pt x="318085" y="113282"/>
                    <a:pt x="460431" y="-6839"/>
                    <a:pt x="454081" y="3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2" name="フリーフォーム: 図形 1701">
              <a:extLst>
                <a:ext uri="{FF2B5EF4-FFF2-40B4-BE49-F238E27FC236}">
                  <a16:creationId xmlns:a16="http://schemas.microsoft.com/office/drawing/2014/main" id="{DF46FBFE-02E1-49B0-B8E9-46AC3DBC8C9F}"/>
                </a:ext>
              </a:extLst>
            </p:cNvPr>
            <p:cNvSpPr/>
            <p:nvPr/>
          </p:nvSpPr>
          <p:spPr>
            <a:xfrm>
              <a:off x="5650043" y="1258854"/>
              <a:ext cx="235231" cy="184189"/>
            </a:xfrm>
            <a:custGeom>
              <a:avLst/>
              <a:gdLst>
                <a:gd name="connsiteX0" fmla="*/ 3045 w 235231"/>
                <a:gd name="connsiteY0" fmla="*/ 103221 h 184189"/>
                <a:gd name="connsiteX1" fmla="*/ 107820 w 235231"/>
                <a:gd name="connsiteY1" fmla="*/ 61946 h 184189"/>
                <a:gd name="connsiteX2" fmla="*/ 203070 w 235231"/>
                <a:gd name="connsiteY2" fmla="*/ 20671 h 184189"/>
                <a:gd name="connsiteX3" fmla="*/ 110995 w 235231"/>
                <a:gd name="connsiteY3" fmla="*/ 115921 h 184189"/>
                <a:gd name="connsiteX4" fmla="*/ 23682 w 235231"/>
                <a:gd name="connsiteY4" fmla="*/ 184184 h 184189"/>
                <a:gd name="connsiteX5" fmla="*/ 110995 w 235231"/>
                <a:gd name="connsiteY5" fmla="*/ 112746 h 184189"/>
                <a:gd name="connsiteX6" fmla="*/ 233232 w 235231"/>
                <a:gd name="connsiteY6" fmla="*/ 34 h 184189"/>
                <a:gd name="connsiteX7" fmla="*/ 3045 w 235231"/>
                <a:gd name="connsiteY7" fmla="*/ 103221 h 18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231" h="184189">
                  <a:moveTo>
                    <a:pt x="3045" y="103221"/>
                  </a:moveTo>
                  <a:cubicBezTo>
                    <a:pt x="-17857" y="113540"/>
                    <a:pt x="74483" y="75704"/>
                    <a:pt x="107820" y="61946"/>
                  </a:cubicBezTo>
                  <a:cubicBezTo>
                    <a:pt x="141157" y="48188"/>
                    <a:pt x="202541" y="11675"/>
                    <a:pt x="203070" y="20671"/>
                  </a:cubicBezTo>
                  <a:cubicBezTo>
                    <a:pt x="203599" y="29667"/>
                    <a:pt x="140893" y="88669"/>
                    <a:pt x="110995" y="115921"/>
                  </a:cubicBezTo>
                  <a:cubicBezTo>
                    <a:pt x="81097" y="143173"/>
                    <a:pt x="23682" y="184713"/>
                    <a:pt x="23682" y="184184"/>
                  </a:cubicBezTo>
                  <a:cubicBezTo>
                    <a:pt x="23682" y="183655"/>
                    <a:pt x="76070" y="143438"/>
                    <a:pt x="110995" y="112746"/>
                  </a:cubicBezTo>
                  <a:cubicBezTo>
                    <a:pt x="145920" y="82054"/>
                    <a:pt x="250959" y="2151"/>
                    <a:pt x="233232" y="34"/>
                  </a:cubicBezTo>
                  <a:cubicBezTo>
                    <a:pt x="215505" y="-2083"/>
                    <a:pt x="23947" y="92902"/>
                    <a:pt x="3045" y="103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3" name="フリーフォーム: 図形 1702">
              <a:extLst>
                <a:ext uri="{FF2B5EF4-FFF2-40B4-BE49-F238E27FC236}">
                  <a16:creationId xmlns:a16="http://schemas.microsoft.com/office/drawing/2014/main" id="{D8BC1043-5A03-4FE6-BF05-4A1C284B1B77}"/>
                </a:ext>
              </a:extLst>
            </p:cNvPr>
            <p:cNvSpPr/>
            <p:nvPr/>
          </p:nvSpPr>
          <p:spPr>
            <a:xfrm>
              <a:off x="6552837" y="1527943"/>
              <a:ext cx="156182" cy="297464"/>
            </a:xfrm>
            <a:custGeom>
              <a:avLst/>
              <a:gdLst>
                <a:gd name="connsiteX0" fmla="*/ 363 w 156182"/>
                <a:gd name="connsiteY0" fmla="*/ 820 h 297464"/>
                <a:gd name="connsiteX1" fmla="*/ 105138 w 156182"/>
                <a:gd name="connsiteY1" fmla="*/ 81782 h 297464"/>
                <a:gd name="connsiteX2" fmla="*/ 155938 w 156182"/>
                <a:gd name="connsiteY2" fmla="*/ 135757 h 297464"/>
                <a:gd name="connsiteX3" fmla="*/ 121013 w 156182"/>
                <a:gd name="connsiteY3" fmla="*/ 199257 h 297464"/>
                <a:gd name="connsiteX4" fmla="*/ 46401 w 156182"/>
                <a:gd name="connsiteY4" fmla="*/ 296095 h 297464"/>
                <a:gd name="connsiteX5" fmla="*/ 67038 w 156182"/>
                <a:gd name="connsiteY5" fmla="*/ 251645 h 297464"/>
                <a:gd name="connsiteX6" fmla="*/ 119426 w 156182"/>
                <a:gd name="connsiteY6" fmla="*/ 188145 h 297464"/>
                <a:gd name="connsiteX7" fmla="*/ 144826 w 156182"/>
                <a:gd name="connsiteY7" fmla="*/ 135757 h 297464"/>
                <a:gd name="connsiteX8" fmla="*/ 363 w 156182"/>
                <a:gd name="connsiteY8" fmla="*/ 820 h 29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182" h="297464">
                  <a:moveTo>
                    <a:pt x="363" y="820"/>
                  </a:moveTo>
                  <a:cubicBezTo>
                    <a:pt x="-6252" y="-8176"/>
                    <a:pt x="79209" y="59292"/>
                    <a:pt x="105138" y="81782"/>
                  </a:cubicBezTo>
                  <a:cubicBezTo>
                    <a:pt x="131067" y="104272"/>
                    <a:pt x="153292" y="116178"/>
                    <a:pt x="155938" y="135757"/>
                  </a:cubicBezTo>
                  <a:cubicBezTo>
                    <a:pt x="158584" y="155336"/>
                    <a:pt x="139269" y="172534"/>
                    <a:pt x="121013" y="199257"/>
                  </a:cubicBezTo>
                  <a:cubicBezTo>
                    <a:pt x="102757" y="225980"/>
                    <a:pt x="55397" y="287364"/>
                    <a:pt x="46401" y="296095"/>
                  </a:cubicBezTo>
                  <a:cubicBezTo>
                    <a:pt x="37405" y="304826"/>
                    <a:pt x="54867" y="269637"/>
                    <a:pt x="67038" y="251645"/>
                  </a:cubicBezTo>
                  <a:cubicBezTo>
                    <a:pt x="79209" y="233653"/>
                    <a:pt x="106461" y="207460"/>
                    <a:pt x="119426" y="188145"/>
                  </a:cubicBezTo>
                  <a:cubicBezTo>
                    <a:pt x="132391" y="168830"/>
                    <a:pt x="160172" y="161686"/>
                    <a:pt x="144826" y="135757"/>
                  </a:cubicBezTo>
                  <a:cubicBezTo>
                    <a:pt x="129480" y="109828"/>
                    <a:pt x="6978" y="9816"/>
                    <a:pt x="363" y="8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4" name="フリーフォーム: 図形 1703">
              <a:extLst>
                <a:ext uri="{FF2B5EF4-FFF2-40B4-BE49-F238E27FC236}">
                  <a16:creationId xmlns:a16="http://schemas.microsoft.com/office/drawing/2014/main" id="{F8DC2715-377E-45AB-99BA-502B2DBFB634}"/>
                </a:ext>
              </a:extLst>
            </p:cNvPr>
            <p:cNvSpPr/>
            <p:nvPr/>
          </p:nvSpPr>
          <p:spPr>
            <a:xfrm>
              <a:off x="6531256" y="1568450"/>
              <a:ext cx="75702" cy="205634"/>
            </a:xfrm>
            <a:custGeom>
              <a:avLst/>
              <a:gdLst>
                <a:gd name="connsiteX0" fmla="*/ 20357 w 75702"/>
                <a:gd name="connsiteY0" fmla="*/ 0 h 205634"/>
                <a:gd name="connsiteX1" fmla="*/ 63219 w 75702"/>
                <a:gd name="connsiteY1" fmla="*/ 111125 h 205634"/>
                <a:gd name="connsiteX2" fmla="*/ 25119 w 75702"/>
                <a:gd name="connsiteY2" fmla="*/ 184150 h 205634"/>
                <a:gd name="connsiteX3" fmla="*/ 1307 w 75702"/>
                <a:gd name="connsiteY3" fmla="*/ 204788 h 205634"/>
                <a:gd name="connsiteX4" fmla="*/ 64807 w 75702"/>
                <a:gd name="connsiteY4" fmla="*/ 161925 h 205634"/>
                <a:gd name="connsiteX5" fmla="*/ 72744 w 75702"/>
                <a:gd name="connsiteY5" fmla="*/ 112713 h 205634"/>
                <a:gd name="connsiteX6" fmla="*/ 20357 w 75702"/>
                <a:gd name="connsiteY6" fmla="*/ 0 h 20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702" h="205634">
                  <a:moveTo>
                    <a:pt x="20357" y="0"/>
                  </a:moveTo>
                  <a:cubicBezTo>
                    <a:pt x="18769" y="-265"/>
                    <a:pt x="62425" y="80433"/>
                    <a:pt x="63219" y="111125"/>
                  </a:cubicBezTo>
                  <a:cubicBezTo>
                    <a:pt x="64013" y="141817"/>
                    <a:pt x="35438" y="168540"/>
                    <a:pt x="25119" y="184150"/>
                  </a:cubicBezTo>
                  <a:cubicBezTo>
                    <a:pt x="14800" y="199760"/>
                    <a:pt x="-5308" y="208492"/>
                    <a:pt x="1307" y="204788"/>
                  </a:cubicBezTo>
                  <a:cubicBezTo>
                    <a:pt x="7922" y="201084"/>
                    <a:pt x="52901" y="177271"/>
                    <a:pt x="64807" y="161925"/>
                  </a:cubicBezTo>
                  <a:cubicBezTo>
                    <a:pt x="76713" y="146579"/>
                    <a:pt x="78036" y="136261"/>
                    <a:pt x="72744" y="112713"/>
                  </a:cubicBezTo>
                  <a:cubicBezTo>
                    <a:pt x="67452" y="89165"/>
                    <a:pt x="21945" y="265"/>
                    <a:pt x="2035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5" name="フリーフォーム: 図形 1704">
              <a:extLst>
                <a:ext uri="{FF2B5EF4-FFF2-40B4-BE49-F238E27FC236}">
                  <a16:creationId xmlns:a16="http://schemas.microsoft.com/office/drawing/2014/main" id="{65521064-9442-451F-9164-F55BD8594932}"/>
                </a:ext>
              </a:extLst>
            </p:cNvPr>
            <p:cNvSpPr/>
            <p:nvPr/>
          </p:nvSpPr>
          <p:spPr>
            <a:xfrm>
              <a:off x="6495351" y="1651939"/>
              <a:ext cx="116590" cy="171040"/>
            </a:xfrm>
            <a:custGeom>
              <a:avLst/>
              <a:gdLst>
                <a:gd name="connsiteX0" fmla="*/ 51499 w 116590"/>
                <a:gd name="connsiteY0" fmla="*/ 649 h 171040"/>
                <a:gd name="connsiteX1" fmla="*/ 7049 w 116590"/>
                <a:gd name="connsiteY1" fmla="*/ 84786 h 171040"/>
                <a:gd name="connsiteX2" fmla="*/ 2287 w 116590"/>
                <a:gd name="connsiteY2" fmla="*/ 151461 h 171040"/>
                <a:gd name="connsiteX3" fmla="*/ 29274 w 116590"/>
                <a:gd name="connsiteY3" fmla="*/ 170511 h 171040"/>
                <a:gd name="connsiteX4" fmla="*/ 116587 w 116590"/>
                <a:gd name="connsiteY4" fmla="*/ 135586 h 171040"/>
                <a:gd name="connsiteX5" fmla="*/ 32449 w 116590"/>
                <a:gd name="connsiteY5" fmla="*/ 148286 h 171040"/>
                <a:gd name="connsiteX6" fmla="*/ 14987 w 116590"/>
                <a:gd name="connsiteY6" fmla="*/ 132411 h 171040"/>
                <a:gd name="connsiteX7" fmla="*/ 51499 w 116590"/>
                <a:gd name="connsiteY7" fmla="*/ 649 h 17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590" h="171040">
                  <a:moveTo>
                    <a:pt x="51499" y="649"/>
                  </a:moveTo>
                  <a:cubicBezTo>
                    <a:pt x="50176" y="-7288"/>
                    <a:pt x="15251" y="59651"/>
                    <a:pt x="7049" y="84786"/>
                  </a:cubicBezTo>
                  <a:cubicBezTo>
                    <a:pt x="-1153" y="109921"/>
                    <a:pt x="-1417" y="137174"/>
                    <a:pt x="2287" y="151461"/>
                  </a:cubicBezTo>
                  <a:cubicBezTo>
                    <a:pt x="5991" y="165748"/>
                    <a:pt x="10224" y="173157"/>
                    <a:pt x="29274" y="170511"/>
                  </a:cubicBezTo>
                  <a:cubicBezTo>
                    <a:pt x="48324" y="167865"/>
                    <a:pt x="116058" y="139290"/>
                    <a:pt x="116587" y="135586"/>
                  </a:cubicBezTo>
                  <a:cubicBezTo>
                    <a:pt x="117116" y="131882"/>
                    <a:pt x="49382" y="148815"/>
                    <a:pt x="32449" y="148286"/>
                  </a:cubicBezTo>
                  <a:cubicBezTo>
                    <a:pt x="15516" y="147757"/>
                    <a:pt x="12606" y="157282"/>
                    <a:pt x="14987" y="132411"/>
                  </a:cubicBezTo>
                  <a:cubicBezTo>
                    <a:pt x="17368" y="107540"/>
                    <a:pt x="52822" y="8586"/>
                    <a:pt x="51499" y="6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6" name="フリーフォーム: 図形 1705">
              <a:extLst>
                <a:ext uri="{FF2B5EF4-FFF2-40B4-BE49-F238E27FC236}">
                  <a16:creationId xmlns:a16="http://schemas.microsoft.com/office/drawing/2014/main" id="{A023C8AE-B60C-40F8-8731-CEA4AEA192B6}"/>
                </a:ext>
              </a:extLst>
            </p:cNvPr>
            <p:cNvSpPr/>
            <p:nvPr/>
          </p:nvSpPr>
          <p:spPr>
            <a:xfrm>
              <a:off x="5938578" y="1934853"/>
              <a:ext cx="630684" cy="187647"/>
            </a:xfrm>
            <a:custGeom>
              <a:avLst/>
              <a:gdLst>
                <a:gd name="connsiteX0" fmla="*/ 260 w 630684"/>
                <a:gd name="connsiteY0" fmla="*/ 16185 h 187647"/>
                <a:gd name="connsiteX1" fmla="*/ 382847 w 630684"/>
                <a:gd name="connsiteY1" fmla="*/ 17772 h 187647"/>
                <a:gd name="connsiteX2" fmla="*/ 560647 w 630684"/>
                <a:gd name="connsiteY2" fmla="*/ 87622 h 187647"/>
                <a:gd name="connsiteX3" fmla="*/ 630497 w 630684"/>
                <a:gd name="connsiteY3" fmla="*/ 187635 h 187647"/>
                <a:gd name="connsiteX4" fmla="*/ 576522 w 630684"/>
                <a:gd name="connsiteY4" fmla="*/ 93972 h 187647"/>
                <a:gd name="connsiteX5" fmla="*/ 444760 w 630684"/>
                <a:gd name="connsiteY5" fmla="*/ 3485 h 187647"/>
                <a:gd name="connsiteX6" fmla="*/ 260 w 630684"/>
                <a:gd name="connsiteY6" fmla="*/ 16185 h 18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684" h="187647">
                  <a:moveTo>
                    <a:pt x="260" y="16185"/>
                  </a:moveTo>
                  <a:cubicBezTo>
                    <a:pt x="-10059" y="18566"/>
                    <a:pt x="289449" y="5866"/>
                    <a:pt x="382847" y="17772"/>
                  </a:cubicBezTo>
                  <a:cubicBezTo>
                    <a:pt x="476245" y="29678"/>
                    <a:pt x="519372" y="59312"/>
                    <a:pt x="560647" y="87622"/>
                  </a:cubicBezTo>
                  <a:cubicBezTo>
                    <a:pt x="601922" y="115933"/>
                    <a:pt x="627851" y="186577"/>
                    <a:pt x="630497" y="187635"/>
                  </a:cubicBezTo>
                  <a:cubicBezTo>
                    <a:pt x="633143" y="188693"/>
                    <a:pt x="607478" y="124664"/>
                    <a:pt x="576522" y="93972"/>
                  </a:cubicBezTo>
                  <a:cubicBezTo>
                    <a:pt x="545566" y="63280"/>
                    <a:pt x="540275" y="15391"/>
                    <a:pt x="444760" y="3485"/>
                  </a:cubicBezTo>
                  <a:cubicBezTo>
                    <a:pt x="349246" y="-8421"/>
                    <a:pt x="10579" y="13804"/>
                    <a:pt x="260" y="161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7" name="フリーフォーム: 図形 1706">
              <a:extLst>
                <a:ext uri="{FF2B5EF4-FFF2-40B4-BE49-F238E27FC236}">
                  <a16:creationId xmlns:a16="http://schemas.microsoft.com/office/drawing/2014/main" id="{4FFDBFD9-A9A6-4314-9A0C-040F0D6518C0}"/>
                </a:ext>
              </a:extLst>
            </p:cNvPr>
            <p:cNvSpPr/>
            <p:nvPr/>
          </p:nvSpPr>
          <p:spPr>
            <a:xfrm>
              <a:off x="6540985" y="1987833"/>
              <a:ext cx="179761" cy="152016"/>
            </a:xfrm>
            <a:custGeom>
              <a:avLst/>
              <a:gdLst>
                <a:gd name="connsiteX0" fmla="*/ 1103 w 179761"/>
                <a:gd name="connsiteY0" fmla="*/ 2892 h 152016"/>
                <a:gd name="connsiteX1" fmla="*/ 121753 w 179761"/>
                <a:gd name="connsiteY1" fmla="*/ 128305 h 152016"/>
                <a:gd name="connsiteX2" fmla="*/ 123340 w 179761"/>
                <a:gd name="connsiteY2" fmla="*/ 148942 h 152016"/>
                <a:gd name="connsiteX3" fmla="*/ 128103 w 179761"/>
                <a:gd name="connsiteY3" fmla="*/ 117192 h 152016"/>
                <a:gd name="connsiteX4" fmla="*/ 178903 w 179761"/>
                <a:gd name="connsiteY4" fmla="*/ 148942 h 152016"/>
                <a:gd name="connsiteX5" fmla="*/ 80478 w 179761"/>
                <a:gd name="connsiteY5" fmla="*/ 25117 h 152016"/>
                <a:gd name="connsiteX6" fmla="*/ 121753 w 179761"/>
                <a:gd name="connsiteY6" fmla="*/ 98142 h 152016"/>
                <a:gd name="connsiteX7" fmla="*/ 64603 w 179761"/>
                <a:gd name="connsiteY7" fmla="*/ 44167 h 152016"/>
                <a:gd name="connsiteX8" fmla="*/ 1103 w 179761"/>
                <a:gd name="connsiteY8" fmla="*/ 2892 h 15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761" h="152016">
                  <a:moveTo>
                    <a:pt x="1103" y="2892"/>
                  </a:moveTo>
                  <a:cubicBezTo>
                    <a:pt x="10628" y="16915"/>
                    <a:pt x="101380" y="103963"/>
                    <a:pt x="121753" y="128305"/>
                  </a:cubicBezTo>
                  <a:cubicBezTo>
                    <a:pt x="142126" y="152647"/>
                    <a:pt x="122282" y="150794"/>
                    <a:pt x="123340" y="148942"/>
                  </a:cubicBezTo>
                  <a:cubicBezTo>
                    <a:pt x="124398" y="147090"/>
                    <a:pt x="118843" y="117192"/>
                    <a:pt x="128103" y="117192"/>
                  </a:cubicBezTo>
                  <a:cubicBezTo>
                    <a:pt x="137363" y="117192"/>
                    <a:pt x="186840" y="164288"/>
                    <a:pt x="178903" y="148942"/>
                  </a:cubicBezTo>
                  <a:cubicBezTo>
                    <a:pt x="170966" y="133596"/>
                    <a:pt x="90003" y="33584"/>
                    <a:pt x="80478" y="25117"/>
                  </a:cubicBezTo>
                  <a:cubicBezTo>
                    <a:pt x="70953" y="16650"/>
                    <a:pt x="124399" y="94967"/>
                    <a:pt x="121753" y="98142"/>
                  </a:cubicBezTo>
                  <a:cubicBezTo>
                    <a:pt x="119107" y="101317"/>
                    <a:pt x="82859" y="58719"/>
                    <a:pt x="64603" y="44167"/>
                  </a:cubicBezTo>
                  <a:cubicBezTo>
                    <a:pt x="46347" y="29615"/>
                    <a:pt x="-8422" y="-11131"/>
                    <a:pt x="1103" y="28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8" name="フリーフォーム: 図形 1707">
              <a:extLst>
                <a:ext uri="{FF2B5EF4-FFF2-40B4-BE49-F238E27FC236}">
                  <a16:creationId xmlns:a16="http://schemas.microsoft.com/office/drawing/2014/main" id="{1DFB9748-CD43-4050-A72E-7041427AC299}"/>
                </a:ext>
              </a:extLst>
            </p:cNvPr>
            <p:cNvSpPr/>
            <p:nvPr/>
          </p:nvSpPr>
          <p:spPr>
            <a:xfrm>
              <a:off x="6954834" y="4032340"/>
              <a:ext cx="196238" cy="69760"/>
            </a:xfrm>
            <a:custGeom>
              <a:avLst/>
              <a:gdLst>
                <a:gd name="connsiteX0" fmla="*/ 195266 w 196238"/>
                <a:gd name="connsiteY0" fmla="*/ 50710 h 69760"/>
                <a:gd name="connsiteX1" fmla="*/ 42866 w 196238"/>
                <a:gd name="connsiteY1" fmla="*/ 7848 h 69760"/>
                <a:gd name="connsiteX2" fmla="*/ 4 w 196238"/>
                <a:gd name="connsiteY2" fmla="*/ 69760 h 69760"/>
                <a:gd name="connsiteX3" fmla="*/ 44454 w 196238"/>
                <a:gd name="connsiteY3" fmla="*/ 7848 h 69760"/>
                <a:gd name="connsiteX4" fmla="*/ 106366 w 196238"/>
                <a:gd name="connsiteY4" fmla="*/ 4673 h 69760"/>
                <a:gd name="connsiteX5" fmla="*/ 195266 w 196238"/>
                <a:gd name="connsiteY5" fmla="*/ 50710 h 6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38" h="69760">
                  <a:moveTo>
                    <a:pt x="195266" y="50710"/>
                  </a:moveTo>
                  <a:cubicBezTo>
                    <a:pt x="184683" y="51239"/>
                    <a:pt x="75410" y="4673"/>
                    <a:pt x="42866" y="7848"/>
                  </a:cubicBezTo>
                  <a:cubicBezTo>
                    <a:pt x="10322" y="11023"/>
                    <a:pt x="-261" y="69760"/>
                    <a:pt x="4" y="69760"/>
                  </a:cubicBezTo>
                  <a:cubicBezTo>
                    <a:pt x="269" y="69760"/>
                    <a:pt x="26727" y="18696"/>
                    <a:pt x="44454" y="7848"/>
                  </a:cubicBezTo>
                  <a:cubicBezTo>
                    <a:pt x="62181" y="-3000"/>
                    <a:pt x="85729" y="-1148"/>
                    <a:pt x="106366" y="4673"/>
                  </a:cubicBezTo>
                  <a:cubicBezTo>
                    <a:pt x="127003" y="10494"/>
                    <a:pt x="205849" y="50181"/>
                    <a:pt x="195266" y="507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09" name="フリーフォーム: 図形 1708">
              <a:extLst>
                <a:ext uri="{FF2B5EF4-FFF2-40B4-BE49-F238E27FC236}">
                  <a16:creationId xmlns:a16="http://schemas.microsoft.com/office/drawing/2014/main" id="{DF2D7F60-E124-44BB-A80F-70DD8FBB7DE1}"/>
                </a:ext>
              </a:extLst>
            </p:cNvPr>
            <p:cNvSpPr/>
            <p:nvPr/>
          </p:nvSpPr>
          <p:spPr>
            <a:xfrm>
              <a:off x="6922249" y="4014230"/>
              <a:ext cx="210419" cy="391167"/>
            </a:xfrm>
            <a:custGeom>
              <a:avLst/>
              <a:gdLst>
                <a:gd name="connsiteX0" fmla="*/ 210389 w 210419"/>
                <a:gd name="connsiteY0" fmla="*/ 30720 h 391167"/>
                <a:gd name="connsiteX1" fmla="*/ 38939 w 210419"/>
                <a:gd name="connsiteY1" fmla="*/ 558 h 391167"/>
                <a:gd name="connsiteX2" fmla="*/ 5601 w 210419"/>
                <a:gd name="connsiteY2" fmla="*/ 60883 h 391167"/>
                <a:gd name="connsiteX3" fmla="*/ 4014 w 210419"/>
                <a:gd name="connsiteY3" fmla="*/ 132320 h 391167"/>
                <a:gd name="connsiteX4" fmla="*/ 27826 w 210419"/>
                <a:gd name="connsiteY4" fmla="*/ 208520 h 391167"/>
                <a:gd name="connsiteX5" fmla="*/ 100851 w 210419"/>
                <a:gd name="connsiteY5" fmla="*/ 308533 h 391167"/>
                <a:gd name="connsiteX6" fmla="*/ 207214 w 210419"/>
                <a:gd name="connsiteY6" fmla="*/ 391083 h 391167"/>
                <a:gd name="connsiteX7" fmla="*/ 97676 w 210419"/>
                <a:gd name="connsiteY7" fmla="*/ 319645 h 391167"/>
                <a:gd name="connsiteX8" fmla="*/ 8776 w 210419"/>
                <a:gd name="connsiteY8" fmla="*/ 122795 h 391167"/>
                <a:gd name="connsiteX9" fmla="*/ 24651 w 210419"/>
                <a:gd name="connsiteY9" fmla="*/ 29133 h 391167"/>
                <a:gd name="connsiteX10" fmla="*/ 210389 w 210419"/>
                <a:gd name="connsiteY10" fmla="*/ 30720 h 39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419" h="391167">
                  <a:moveTo>
                    <a:pt x="210389" y="30720"/>
                  </a:moveTo>
                  <a:cubicBezTo>
                    <a:pt x="212770" y="25958"/>
                    <a:pt x="73070" y="-4469"/>
                    <a:pt x="38939" y="558"/>
                  </a:cubicBezTo>
                  <a:cubicBezTo>
                    <a:pt x="4808" y="5585"/>
                    <a:pt x="11422" y="38923"/>
                    <a:pt x="5601" y="60883"/>
                  </a:cubicBezTo>
                  <a:cubicBezTo>
                    <a:pt x="-220" y="82843"/>
                    <a:pt x="310" y="107714"/>
                    <a:pt x="4014" y="132320"/>
                  </a:cubicBezTo>
                  <a:cubicBezTo>
                    <a:pt x="7718" y="156926"/>
                    <a:pt x="11687" y="179151"/>
                    <a:pt x="27826" y="208520"/>
                  </a:cubicBezTo>
                  <a:cubicBezTo>
                    <a:pt x="43965" y="237889"/>
                    <a:pt x="70953" y="278106"/>
                    <a:pt x="100851" y="308533"/>
                  </a:cubicBezTo>
                  <a:cubicBezTo>
                    <a:pt x="130749" y="338960"/>
                    <a:pt x="207743" y="389231"/>
                    <a:pt x="207214" y="391083"/>
                  </a:cubicBezTo>
                  <a:cubicBezTo>
                    <a:pt x="206685" y="392935"/>
                    <a:pt x="130749" y="364359"/>
                    <a:pt x="97676" y="319645"/>
                  </a:cubicBezTo>
                  <a:cubicBezTo>
                    <a:pt x="64603" y="274931"/>
                    <a:pt x="20947" y="171214"/>
                    <a:pt x="8776" y="122795"/>
                  </a:cubicBezTo>
                  <a:cubicBezTo>
                    <a:pt x="-3395" y="74376"/>
                    <a:pt x="-6835" y="45008"/>
                    <a:pt x="24651" y="29133"/>
                  </a:cubicBezTo>
                  <a:cubicBezTo>
                    <a:pt x="56136" y="13258"/>
                    <a:pt x="208008" y="35482"/>
                    <a:pt x="210389" y="307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0" name="フリーフォーム: 図形 1709">
              <a:extLst>
                <a:ext uri="{FF2B5EF4-FFF2-40B4-BE49-F238E27FC236}">
                  <a16:creationId xmlns:a16="http://schemas.microsoft.com/office/drawing/2014/main" id="{F9C5EE2E-423A-4382-8F14-E26D0D305EDE}"/>
                </a:ext>
              </a:extLst>
            </p:cNvPr>
            <p:cNvSpPr/>
            <p:nvPr/>
          </p:nvSpPr>
          <p:spPr>
            <a:xfrm>
              <a:off x="6966405" y="4117216"/>
              <a:ext cx="167552" cy="259110"/>
            </a:xfrm>
            <a:custGeom>
              <a:avLst/>
              <a:gdLst>
                <a:gd name="connsiteX0" fmla="*/ 2720 w 167552"/>
                <a:gd name="connsiteY0" fmla="*/ 759 h 259110"/>
                <a:gd name="connsiteX1" fmla="*/ 10658 w 167552"/>
                <a:gd name="connsiteY1" fmla="*/ 94422 h 259110"/>
                <a:gd name="connsiteX2" fmla="*/ 58283 w 167552"/>
                <a:gd name="connsiteY2" fmla="*/ 176972 h 259110"/>
                <a:gd name="connsiteX3" fmla="*/ 164645 w 167552"/>
                <a:gd name="connsiteY3" fmla="*/ 257934 h 259110"/>
                <a:gd name="connsiteX4" fmla="*/ 129720 w 167552"/>
                <a:gd name="connsiteY4" fmla="*/ 219834 h 259110"/>
                <a:gd name="connsiteX5" fmla="*/ 47170 w 167552"/>
                <a:gd name="connsiteY5" fmla="*/ 148397 h 259110"/>
                <a:gd name="connsiteX6" fmla="*/ 2720 w 167552"/>
                <a:gd name="connsiteY6" fmla="*/ 759 h 25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2" h="259110">
                  <a:moveTo>
                    <a:pt x="2720" y="759"/>
                  </a:moveTo>
                  <a:cubicBezTo>
                    <a:pt x="-3365" y="-8237"/>
                    <a:pt x="1398" y="65053"/>
                    <a:pt x="10658" y="94422"/>
                  </a:cubicBezTo>
                  <a:cubicBezTo>
                    <a:pt x="19918" y="123791"/>
                    <a:pt x="32619" y="149720"/>
                    <a:pt x="58283" y="176972"/>
                  </a:cubicBezTo>
                  <a:cubicBezTo>
                    <a:pt x="83947" y="204224"/>
                    <a:pt x="152739" y="250790"/>
                    <a:pt x="164645" y="257934"/>
                  </a:cubicBezTo>
                  <a:cubicBezTo>
                    <a:pt x="176551" y="265078"/>
                    <a:pt x="149299" y="238090"/>
                    <a:pt x="129720" y="219834"/>
                  </a:cubicBezTo>
                  <a:cubicBezTo>
                    <a:pt x="110141" y="201578"/>
                    <a:pt x="69395" y="184645"/>
                    <a:pt x="47170" y="148397"/>
                  </a:cubicBezTo>
                  <a:cubicBezTo>
                    <a:pt x="24945" y="112149"/>
                    <a:pt x="8805" y="9755"/>
                    <a:pt x="2720" y="7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1" name="フリーフォーム: 図形 1710">
              <a:extLst>
                <a:ext uri="{FF2B5EF4-FFF2-40B4-BE49-F238E27FC236}">
                  <a16:creationId xmlns:a16="http://schemas.microsoft.com/office/drawing/2014/main" id="{EA782A13-F782-44DC-B93A-B11168436236}"/>
                </a:ext>
              </a:extLst>
            </p:cNvPr>
            <p:cNvSpPr/>
            <p:nvPr/>
          </p:nvSpPr>
          <p:spPr>
            <a:xfrm>
              <a:off x="6873722" y="4078282"/>
              <a:ext cx="415860" cy="382464"/>
            </a:xfrm>
            <a:custGeom>
              <a:avLst/>
              <a:gdLst>
                <a:gd name="connsiteX0" fmla="*/ 55716 w 415860"/>
                <a:gd name="connsiteY0" fmla="*/ 6 h 382464"/>
                <a:gd name="connsiteX1" fmla="*/ 153 w 415860"/>
                <a:gd name="connsiteY1" fmla="*/ 117481 h 382464"/>
                <a:gd name="connsiteX2" fmla="*/ 43016 w 415860"/>
                <a:gd name="connsiteY2" fmla="*/ 228606 h 382464"/>
                <a:gd name="connsiteX3" fmla="*/ 149378 w 415860"/>
                <a:gd name="connsiteY3" fmla="*/ 368306 h 382464"/>
                <a:gd name="connsiteX4" fmla="*/ 243041 w 415860"/>
                <a:gd name="connsiteY4" fmla="*/ 373068 h 382464"/>
                <a:gd name="connsiteX5" fmla="*/ 331941 w 415860"/>
                <a:gd name="connsiteY5" fmla="*/ 327031 h 382464"/>
                <a:gd name="connsiteX6" fmla="*/ 414491 w 415860"/>
                <a:gd name="connsiteY6" fmla="*/ 260356 h 382464"/>
                <a:gd name="connsiteX7" fmla="*/ 262091 w 415860"/>
                <a:gd name="connsiteY7" fmla="*/ 339731 h 382464"/>
                <a:gd name="connsiteX8" fmla="*/ 162078 w 415860"/>
                <a:gd name="connsiteY8" fmla="*/ 350843 h 382464"/>
                <a:gd name="connsiteX9" fmla="*/ 104928 w 415860"/>
                <a:gd name="connsiteY9" fmla="*/ 276231 h 382464"/>
                <a:gd name="connsiteX10" fmla="*/ 9678 w 415860"/>
                <a:gd name="connsiteY10" fmla="*/ 112718 h 382464"/>
                <a:gd name="connsiteX11" fmla="*/ 55716 w 415860"/>
                <a:gd name="connsiteY11" fmla="*/ 6 h 3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5860" h="382464">
                  <a:moveTo>
                    <a:pt x="55716" y="6"/>
                  </a:moveTo>
                  <a:cubicBezTo>
                    <a:pt x="54129" y="800"/>
                    <a:pt x="2270" y="79381"/>
                    <a:pt x="153" y="117481"/>
                  </a:cubicBezTo>
                  <a:cubicBezTo>
                    <a:pt x="-1964" y="155581"/>
                    <a:pt x="18145" y="186802"/>
                    <a:pt x="43016" y="228606"/>
                  </a:cubicBezTo>
                  <a:cubicBezTo>
                    <a:pt x="67887" y="270410"/>
                    <a:pt x="116040" y="344229"/>
                    <a:pt x="149378" y="368306"/>
                  </a:cubicBezTo>
                  <a:cubicBezTo>
                    <a:pt x="182716" y="392383"/>
                    <a:pt x="212614" y="379947"/>
                    <a:pt x="243041" y="373068"/>
                  </a:cubicBezTo>
                  <a:cubicBezTo>
                    <a:pt x="273468" y="366189"/>
                    <a:pt x="303366" y="345816"/>
                    <a:pt x="331941" y="327031"/>
                  </a:cubicBezTo>
                  <a:cubicBezTo>
                    <a:pt x="360516" y="308246"/>
                    <a:pt x="426133" y="258239"/>
                    <a:pt x="414491" y="260356"/>
                  </a:cubicBezTo>
                  <a:cubicBezTo>
                    <a:pt x="402849" y="262473"/>
                    <a:pt x="304160" y="324650"/>
                    <a:pt x="262091" y="339731"/>
                  </a:cubicBezTo>
                  <a:cubicBezTo>
                    <a:pt x="220022" y="354812"/>
                    <a:pt x="188272" y="361426"/>
                    <a:pt x="162078" y="350843"/>
                  </a:cubicBezTo>
                  <a:cubicBezTo>
                    <a:pt x="135884" y="340260"/>
                    <a:pt x="130328" y="315919"/>
                    <a:pt x="104928" y="276231"/>
                  </a:cubicBezTo>
                  <a:cubicBezTo>
                    <a:pt x="79528" y="236544"/>
                    <a:pt x="22378" y="155051"/>
                    <a:pt x="9678" y="112718"/>
                  </a:cubicBezTo>
                  <a:cubicBezTo>
                    <a:pt x="-3022" y="70385"/>
                    <a:pt x="57303" y="-788"/>
                    <a:pt x="55716" y="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2" name="フリーフォーム: 図形 1711">
              <a:extLst>
                <a:ext uri="{FF2B5EF4-FFF2-40B4-BE49-F238E27FC236}">
                  <a16:creationId xmlns:a16="http://schemas.microsoft.com/office/drawing/2014/main" id="{DA99B565-665D-4819-A9DF-26B123E31263}"/>
                </a:ext>
              </a:extLst>
            </p:cNvPr>
            <p:cNvSpPr/>
            <p:nvPr/>
          </p:nvSpPr>
          <p:spPr>
            <a:xfrm>
              <a:off x="7000739" y="4088850"/>
              <a:ext cx="158383" cy="40630"/>
            </a:xfrm>
            <a:custGeom>
              <a:avLst/>
              <a:gdLst>
                <a:gd name="connsiteX0" fmla="*/ 136 w 158383"/>
                <a:gd name="connsiteY0" fmla="*/ 2138 h 40630"/>
                <a:gd name="connsiteX1" fmla="*/ 128724 w 158383"/>
                <a:gd name="connsiteY1" fmla="*/ 22775 h 40630"/>
                <a:gd name="connsiteX2" fmla="*/ 157299 w 158383"/>
                <a:gd name="connsiteY2" fmla="*/ 40238 h 40630"/>
                <a:gd name="connsiteX3" fmla="*/ 104911 w 158383"/>
                <a:gd name="connsiteY3" fmla="*/ 5313 h 40630"/>
                <a:gd name="connsiteX4" fmla="*/ 136 w 158383"/>
                <a:gd name="connsiteY4" fmla="*/ 2138 h 4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83" h="40630">
                  <a:moveTo>
                    <a:pt x="136" y="2138"/>
                  </a:moveTo>
                  <a:cubicBezTo>
                    <a:pt x="4105" y="5048"/>
                    <a:pt x="102530" y="16425"/>
                    <a:pt x="128724" y="22775"/>
                  </a:cubicBezTo>
                  <a:cubicBezTo>
                    <a:pt x="154918" y="29125"/>
                    <a:pt x="161268" y="43148"/>
                    <a:pt x="157299" y="40238"/>
                  </a:cubicBezTo>
                  <a:cubicBezTo>
                    <a:pt x="153330" y="37328"/>
                    <a:pt x="129782" y="12192"/>
                    <a:pt x="104911" y="5313"/>
                  </a:cubicBezTo>
                  <a:cubicBezTo>
                    <a:pt x="80040" y="-1566"/>
                    <a:pt x="-3833" y="-772"/>
                    <a:pt x="136" y="21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3" name="フリーフォーム: 図形 1712">
              <a:extLst>
                <a:ext uri="{FF2B5EF4-FFF2-40B4-BE49-F238E27FC236}">
                  <a16:creationId xmlns:a16="http://schemas.microsoft.com/office/drawing/2014/main" id="{CE62DB66-DB5D-4BC8-B2A1-71396D85A574}"/>
                </a:ext>
              </a:extLst>
            </p:cNvPr>
            <p:cNvSpPr/>
            <p:nvPr/>
          </p:nvSpPr>
          <p:spPr>
            <a:xfrm>
              <a:off x="7156450" y="4314821"/>
              <a:ext cx="122447" cy="50804"/>
            </a:xfrm>
            <a:custGeom>
              <a:avLst/>
              <a:gdLst>
                <a:gd name="connsiteX0" fmla="*/ 0 w 122447"/>
                <a:gd name="connsiteY0" fmla="*/ 50804 h 50804"/>
                <a:gd name="connsiteX1" fmla="*/ 122238 w 122447"/>
                <a:gd name="connsiteY1" fmla="*/ 4 h 50804"/>
                <a:gd name="connsiteX2" fmla="*/ 0 w 122447"/>
                <a:gd name="connsiteY2" fmla="*/ 50804 h 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447" h="50804">
                  <a:moveTo>
                    <a:pt x="0" y="50804"/>
                  </a:moveTo>
                  <a:cubicBezTo>
                    <a:pt x="0" y="50804"/>
                    <a:pt x="116153" y="-525"/>
                    <a:pt x="122238" y="4"/>
                  </a:cubicBezTo>
                  <a:cubicBezTo>
                    <a:pt x="128323" y="533"/>
                    <a:pt x="0" y="50804"/>
                    <a:pt x="0" y="508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4" name="フリーフォーム: 図形 1713">
              <a:extLst>
                <a:ext uri="{FF2B5EF4-FFF2-40B4-BE49-F238E27FC236}">
                  <a16:creationId xmlns:a16="http://schemas.microsoft.com/office/drawing/2014/main" id="{A2DAA931-139F-4ED1-A7D7-48DE23ABD788}"/>
                </a:ext>
              </a:extLst>
            </p:cNvPr>
            <p:cNvSpPr/>
            <p:nvPr/>
          </p:nvSpPr>
          <p:spPr>
            <a:xfrm>
              <a:off x="7926902" y="3977177"/>
              <a:ext cx="134761" cy="671257"/>
            </a:xfrm>
            <a:custGeom>
              <a:avLst/>
              <a:gdLst>
                <a:gd name="connsiteX0" fmla="*/ 50815 w 134761"/>
                <a:gd name="connsiteY0" fmla="*/ 40 h 671257"/>
                <a:gd name="connsiteX1" fmla="*/ 44465 w 134761"/>
                <a:gd name="connsiteY1" fmla="*/ 143973 h 671257"/>
                <a:gd name="connsiteX2" fmla="*/ 112198 w 134761"/>
                <a:gd name="connsiteY2" fmla="*/ 389506 h 671257"/>
                <a:gd name="connsiteX3" fmla="*/ 71981 w 134761"/>
                <a:gd name="connsiteY3" fmla="*/ 529206 h 671257"/>
                <a:gd name="connsiteX4" fmla="*/ 15 w 134761"/>
                <a:gd name="connsiteY4" fmla="*/ 671023 h 671257"/>
                <a:gd name="connsiteX5" fmla="*/ 78331 w 134761"/>
                <a:gd name="connsiteY5" fmla="*/ 558840 h 671257"/>
                <a:gd name="connsiteX6" fmla="*/ 133365 w 134761"/>
                <a:gd name="connsiteY6" fmla="*/ 412790 h 671257"/>
                <a:gd name="connsiteX7" fmla="*/ 112198 w 134761"/>
                <a:gd name="connsiteY7" fmla="*/ 298490 h 671257"/>
                <a:gd name="connsiteX8" fmla="*/ 46581 w 134761"/>
                <a:gd name="connsiteY8" fmla="*/ 156673 h 671257"/>
                <a:gd name="connsiteX9" fmla="*/ 50815 w 134761"/>
                <a:gd name="connsiteY9" fmla="*/ 40 h 67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761" h="671257">
                  <a:moveTo>
                    <a:pt x="50815" y="40"/>
                  </a:moveTo>
                  <a:cubicBezTo>
                    <a:pt x="50462" y="-2077"/>
                    <a:pt x="34235" y="79062"/>
                    <a:pt x="44465" y="143973"/>
                  </a:cubicBezTo>
                  <a:cubicBezTo>
                    <a:pt x="54695" y="208884"/>
                    <a:pt x="107612" y="325301"/>
                    <a:pt x="112198" y="389506"/>
                  </a:cubicBezTo>
                  <a:cubicBezTo>
                    <a:pt x="116784" y="453712"/>
                    <a:pt x="90678" y="482287"/>
                    <a:pt x="71981" y="529206"/>
                  </a:cubicBezTo>
                  <a:cubicBezTo>
                    <a:pt x="53284" y="576126"/>
                    <a:pt x="-1043" y="666084"/>
                    <a:pt x="15" y="671023"/>
                  </a:cubicBezTo>
                  <a:cubicBezTo>
                    <a:pt x="1073" y="675962"/>
                    <a:pt x="56106" y="601879"/>
                    <a:pt x="78331" y="558840"/>
                  </a:cubicBezTo>
                  <a:cubicBezTo>
                    <a:pt x="100556" y="515801"/>
                    <a:pt x="127721" y="456182"/>
                    <a:pt x="133365" y="412790"/>
                  </a:cubicBezTo>
                  <a:cubicBezTo>
                    <a:pt x="139009" y="369398"/>
                    <a:pt x="126662" y="341176"/>
                    <a:pt x="112198" y="298490"/>
                  </a:cubicBezTo>
                  <a:cubicBezTo>
                    <a:pt x="97734" y="255804"/>
                    <a:pt x="63162" y="204651"/>
                    <a:pt x="46581" y="156673"/>
                  </a:cubicBezTo>
                  <a:cubicBezTo>
                    <a:pt x="30000" y="108695"/>
                    <a:pt x="51168" y="2157"/>
                    <a:pt x="50815" y="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5" name="フリーフォーム: 図形 1714">
              <a:extLst>
                <a:ext uri="{FF2B5EF4-FFF2-40B4-BE49-F238E27FC236}">
                  <a16:creationId xmlns:a16="http://schemas.microsoft.com/office/drawing/2014/main" id="{900BC784-1AF3-4A52-B1C3-300BA3A9D2F7}"/>
                </a:ext>
              </a:extLst>
            </p:cNvPr>
            <p:cNvSpPr/>
            <p:nvPr/>
          </p:nvSpPr>
          <p:spPr>
            <a:xfrm>
              <a:off x="7999403" y="4036583"/>
              <a:ext cx="110501" cy="469232"/>
            </a:xfrm>
            <a:custGeom>
              <a:avLst/>
              <a:gdLst>
                <a:gd name="connsiteX0" fmla="*/ 10 w 110501"/>
                <a:gd name="connsiteY0" fmla="*/ 430 h 469232"/>
                <a:gd name="connsiteX1" fmla="*/ 93672 w 110501"/>
                <a:gd name="connsiteY1" fmla="*/ 275067 h 469232"/>
                <a:gd name="connsiteX2" fmla="*/ 104785 w 110501"/>
                <a:gd name="connsiteY2" fmla="*/ 335392 h 469232"/>
                <a:gd name="connsiteX3" fmla="*/ 79385 w 110501"/>
                <a:gd name="connsiteY3" fmla="*/ 468742 h 469232"/>
                <a:gd name="connsiteX4" fmla="*/ 95260 w 110501"/>
                <a:gd name="connsiteY4" fmla="*/ 376667 h 469232"/>
                <a:gd name="connsiteX5" fmla="*/ 104785 w 110501"/>
                <a:gd name="connsiteY5" fmla="*/ 278242 h 469232"/>
                <a:gd name="connsiteX6" fmla="*/ 100022 w 110501"/>
                <a:gd name="connsiteY6" fmla="*/ 213155 h 469232"/>
                <a:gd name="connsiteX7" fmla="*/ 10 w 110501"/>
                <a:gd name="connsiteY7" fmla="*/ 430 h 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501" h="469232">
                  <a:moveTo>
                    <a:pt x="10" y="430"/>
                  </a:moveTo>
                  <a:cubicBezTo>
                    <a:pt x="-1048" y="10749"/>
                    <a:pt x="76210" y="219240"/>
                    <a:pt x="93672" y="275067"/>
                  </a:cubicBezTo>
                  <a:cubicBezTo>
                    <a:pt x="111135" y="330894"/>
                    <a:pt x="107166" y="303113"/>
                    <a:pt x="104785" y="335392"/>
                  </a:cubicBezTo>
                  <a:cubicBezTo>
                    <a:pt x="102404" y="367671"/>
                    <a:pt x="80972" y="461863"/>
                    <a:pt x="79385" y="468742"/>
                  </a:cubicBezTo>
                  <a:cubicBezTo>
                    <a:pt x="77798" y="475621"/>
                    <a:pt x="91027" y="408417"/>
                    <a:pt x="95260" y="376667"/>
                  </a:cubicBezTo>
                  <a:cubicBezTo>
                    <a:pt x="99493" y="344917"/>
                    <a:pt x="103991" y="305494"/>
                    <a:pt x="104785" y="278242"/>
                  </a:cubicBezTo>
                  <a:cubicBezTo>
                    <a:pt x="105579" y="250990"/>
                    <a:pt x="119866" y="257869"/>
                    <a:pt x="100022" y="213155"/>
                  </a:cubicBezTo>
                  <a:cubicBezTo>
                    <a:pt x="80178" y="168441"/>
                    <a:pt x="1068" y="-9889"/>
                    <a:pt x="10" y="4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6" name="フリーフォーム: 図形 1715">
              <a:extLst>
                <a:ext uri="{FF2B5EF4-FFF2-40B4-BE49-F238E27FC236}">
                  <a16:creationId xmlns:a16="http://schemas.microsoft.com/office/drawing/2014/main" id="{BCA7F541-76D1-43A4-B46F-1F34CFA24BE8}"/>
                </a:ext>
              </a:extLst>
            </p:cNvPr>
            <p:cNvSpPr/>
            <p:nvPr/>
          </p:nvSpPr>
          <p:spPr>
            <a:xfrm>
              <a:off x="8030637" y="3931471"/>
              <a:ext cx="105229" cy="359662"/>
            </a:xfrm>
            <a:custGeom>
              <a:avLst/>
              <a:gdLst>
                <a:gd name="connsiteX0" fmla="*/ 526 w 105229"/>
                <a:gd name="connsiteY0" fmla="*/ 767 h 359662"/>
                <a:gd name="connsiteX1" fmla="*/ 14813 w 105229"/>
                <a:gd name="connsiteY1" fmla="*/ 135704 h 359662"/>
                <a:gd name="connsiteX2" fmla="*/ 103713 w 105229"/>
                <a:gd name="connsiteY2" fmla="*/ 353192 h 359662"/>
                <a:gd name="connsiteX3" fmla="*/ 67201 w 105229"/>
                <a:gd name="connsiteY3" fmla="*/ 292867 h 359662"/>
                <a:gd name="connsiteX4" fmla="*/ 19576 w 105229"/>
                <a:gd name="connsiteY4" fmla="*/ 194442 h 359662"/>
                <a:gd name="connsiteX5" fmla="*/ 526 w 105229"/>
                <a:gd name="connsiteY5" fmla="*/ 767 h 35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29" h="359662">
                  <a:moveTo>
                    <a:pt x="526" y="767"/>
                  </a:moveTo>
                  <a:cubicBezTo>
                    <a:pt x="-268" y="-9023"/>
                    <a:pt x="-2385" y="76967"/>
                    <a:pt x="14813" y="135704"/>
                  </a:cubicBezTo>
                  <a:cubicBezTo>
                    <a:pt x="32011" y="194441"/>
                    <a:pt x="94982" y="326998"/>
                    <a:pt x="103713" y="353192"/>
                  </a:cubicBezTo>
                  <a:cubicBezTo>
                    <a:pt x="112444" y="379386"/>
                    <a:pt x="81224" y="319325"/>
                    <a:pt x="67201" y="292867"/>
                  </a:cubicBezTo>
                  <a:cubicBezTo>
                    <a:pt x="53178" y="266409"/>
                    <a:pt x="28043" y="242067"/>
                    <a:pt x="19576" y="194442"/>
                  </a:cubicBezTo>
                  <a:cubicBezTo>
                    <a:pt x="11109" y="146817"/>
                    <a:pt x="1320" y="10557"/>
                    <a:pt x="526" y="7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7" name="フリーフォーム: 図形 1716">
              <a:extLst>
                <a:ext uri="{FF2B5EF4-FFF2-40B4-BE49-F238E27FC236}">
                  <a16:creationId xmlns:a16="http://schemas.microsoft.com/office/drawing/2014/main" id="{A50D972A-2B18-4328-B850-D291B7D96507}"/>
                </a:ext>
              </a:extLst>
            </p:cNvPr>
            <p:cNvSpPr/>
            <p:nvPr/>
          </p:nvSpPr>
          <p:spPr>
            <a:xfrm>
              <a:off x="8097662" y="4097238"/>
              <a:ext cx="95443" cy="401785"/>
            </a:xfrm>
            <a:custGeom>
              <a:avLst/>
              <a:gdLst>
                <a:gd name="connsiteX0" fmla="*/ 84313 w 95443"/>
                <a:gd name="connsiteY0" fmla="*/ 100 h 401785"/>
                <a:gd name="connsiteX1" fmla="*/ 60501 w 95443"/>
                <a:gd name="connsiteY1" fmla="*/ 217587 h 401785"/>
                <a:gd name="connsiteX2" fmla="*/ 25576 w 95443"/>
                <a:gd name="connsiteY2" fmla="*/ 320775 h 401785"/>
                <a:gd name="connsiteX3" fmla="*/ 176 w 95443"/>
                <a:gd name="connsiteY3" fmla="*/ 401737 h 401785"/>
                <a:gd name="connsiteX4" fmla="*/ 38276 w 95443"/>
                <a:gd name="connsiteY4" fmla="*/ 309662 h 401785"/>
                <a:gd name="connsiteX5" fmla="*/ 92251 w 95443"/>
                <a:gd name="connsiteY5" fmla="*/ 190600 h 401785"/>
                <a:gd name="connsiteX6" fmla="*/ 84313 w 95443"/>
                <a:gd name="connsiteY6" fmla="*/ 100 h 40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43" h="401785">
                  <a:moveTo>
                    <a:pt x="84313" y="100"/>
                  </a:moveTo>
                  <a:cubicBezTo>
                    <a:pt x="79021" y="4598"/>
                    <a:pt x="70290" y="164141"/>
                    <a:pt x="60501" y="217587"/>
                  </a:cubicBezTo>
                  <a:cubicBezTo>
                    <a:pt x="50712" y="271033"/>
                    <a:pt x="35630" y="290083"/>
                    <a:pt x="25576" y="320775"/>
                  </a:cubicBezTo>
                  <a:cubicBezTo>
                    <a:pt x="15522" y="351467"/>
                    <a:pt x="-1941" y="403589"/>
                    <a:pt x="176" y="401737"/>
                  </a:cubicBezTo>
                  <a:cubicBezTo>
                    <a:pt x="2293" y="399885"/>
                    <a:pt x="22930" y="344851"/>
                    <a:pt x="38276" y="309662"/>
                  </a:cubicBezTo>
                  <a:cubicBezTo>
                    <a:pt x="53622" y="274473"/>
                    <a:pt x="83520" y="237431"/>
                    <a:pt x="92251" y="190600"/>
                  </a:cubicBezTo>
                  <a:cubicBezTo>
                    <a:pt x="100982" y="143769"/>
                    <a:pt x="89605" y="-4398"/>
                    <a:pt x="84313" y="1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8" name="フリーフォーム: 図形 1717">
              <a:extLst>
                <a:ext uri="{FF2B5EF4-FFF2-40B4-BE49-F238E27FC236}">
                  <a16:creationId xmlns:a16="http://schemas.microsoft.com/office/drawing/2014/main" id="{2F61118B-79D2-4F15-8433-7EB7A0200CE0}"/>
                </a:ext>
              </a:extLst>
            </p:cNvPr>
            <p:cNvSpPr/>
            <p:nvPr/>
          </p:nvSpPr>
          <p:spPr>
            <a:xfrm>
              <a:off x="8040369" y="4119199"/>
              <a:ext cx="218849" cy="590218"/>
            </a:xfrm>
            <a:custGeom>
              <a:avLst/>
              <a:gdLst>
                <a:gd name="connsiteX0" fmla="*/ 217806 w 218849"/>
                <a:gd name="connsiteY0" fmla="*/ 364 h 590218"/>
                <a:gd name="connsiteX1" fmla="*/ 179706 w 218849"/>
                <a:gd name="connsiteY1" fmla="*/ 236901 h 590218"/>
                <a:gd name="connsiteX2" fmla="*/ 136844 w 218849"/>
                <a:gd name="connsiteY2" fmla="*/ 336914 h 590218"/>
                <a:gd name="connsiteX3" fmla="*/ 92394 w 218849"/>
                <a:gd name="connsiteY3" fmla="*/ 449626 h 590218"/>
                <a:gd name="connsiteX4" fmla="*/ 319 w 218849"/>
                <a:gd name="connsiteY4" fmla="*/ 589326 h 590218"/>
                <a:gd name="connsiteX5" fmla="*/ 66994 w 218849"/>
                <a:gd name="connsiteY5" fmla="*/ 498839 h 590218"/>
                <a:gd name="connsiteX6" fmla="*/ 193994 w 218849"/>
                <a:gd name="connsiteY6" fmla="*/ 295639 h 590218"/>
                <a:gd name="connsiteX7" fmla="*/ 217806 w 218849"/>
                <a:gd name="connsiteY7" fmla="*/ 364 h 59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849" h="590218">
                  <a:moveTo>
                    <a:pt x="217806" y="364"/>
                  </a:moveTo>
                  <a:cubicBezTo>
                    <a:pt x="215425" y="-9426"/>
                    <a:pt x="193200" y="180809"/>
                    <a:pt x="179706" y="236901"/>
                  </a:cubicBezTo>
                  <a:cubicBezTo>
                    <a:pt x="166212" y="292993"/>
                    <a:pt x="151396" y="301460"/>
                    <a:pt x="136844" y="336914"/>
                  </a:cubicBezTo>
                  <a:cubicBezTo>
                    <a:pt x="122292" y="372368"/>
                    <a:pt x="115148" y="407557"/>
                    <a:pt x="92394" y="449626"/>
                  </a:cubicBezTo>
                  <a:cubicBezTo>
                    <a:pt x="69640" y="491695"/>
                    <a:pt x="4552" y="581124"/>
                    <a:pt x="319" y="589326"/>
                  </a:cubicBezTo>
                  <a:cubicBezTo>
                    <a:pt x="-3914" y="597528"/>
                    <a:pt x="34715" y="547787"/>
                    <a:pt x="66994" y="498839"/>
                  </a:cubicBezTo>
                  <a:cubicBezTo>
                    <a:pt x="99273" y="449891"/>
                    <a:pt x="167271" y="379512"/>
                    <a:pt x="193994" y="295639"/>
                  </a:cubicBezTo>
                  <a:cubicBezTo>
                    <a:pt x="220717" y="211766"/>
                    <a:pt x="220187" y="10154"/>
                    <a:pt x="217806" y="3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19" name="フリーフォーム: 図形 1718">
              <a:extLst>
                <a:ext uri="{FF2B5EF4-FFF2-40B4-BE49-F238E27FC236}">
                  <a16:creationId xmlns:a16="http://schemas.microsoft.com/office/drawing/2014/main" id="{5AA9AC52-0DB5-45F7-8184-E6B10A891472}"/>
                </a:ext>
              </a:extLst>
            </p:cNvPr>
            <p:cNvSpPr/>
            <p:nvPr/>
          </p:nvSpPr>
          <p:spPr>
            <a:xfrm>
              <a:off x="8107302" y="4126797"/>
              <a:ext cx="193180" cy="581734"/>
            </a:xfrm>
            <a:custGeom>
              <a:avLst/>
              <a:gdLst>
                <a:gd name="connsiteX0" fmla="*/ 185798 w 193180"/>
                <a:gd name="connsiteY0" fmla="*/ 5466 h 581734"/>
                <a:gd name="connsiteX1" fmla="*/ 185798 w 193180"/>
                <a:gd name="connsiteY1" fmla="*/ 57853 h 581734"/>
                <a:gd name="connsiteX2" fmla="*/ 188973 w 193180"/>
                <a:gd name="connsiteY2" fmla="*/ 203903 h 581734"/>
                <a:gd name="connsiteX3" fmla="*/ 120711 w 193180"/>
                <a:gd name="connsiteY3" fmla="*/ 356303 h 581734"/>
                <a:gd name="connsiteX4" fmla="*/ 79436 w 193180"/>
                <a:gd name="connsiteY4" fmla="*/ 470603 h 581734"/>
                <a:gd name="connsiteX5" fmla="*/ 61 w 193180"/>
                <a:gd name="connsiteY5" fmla="*/ 581728 h 581734"/>
                <a:gd name="connsiteX6" fmla="*/ 66736 w 193180"/>
                <a:gd name="connsiteY6" fmla="*/ 475366 h 581734"/>
                <a:gd name="connsiteX7" fmla="*/ 95311 w 193180"/>
                <a:gd name="connsiteY7" fmla="*/ 395991 h 581734"/>
                <a:gd name="connsiteX8" fmla="*/ 176273 w 193180"/>
                <a:gd name="connsiteY8" fmla="*/ 178503 h 581734"/>
                <a:gd name="connsiteX9" fmla="*/ 185798 w 193180"/>
                <a:gd name="connsiteY9" fmla="*/ 5466 h 58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180" h="581734">
                  <a:moveTo>
                    <a:pt x="185798" y="5466"/>
                  </a:moveTo>
                  <a:cubicBezTo>
                    <a:pt x="187386" y="-14642"/>
                    <a:pt x="185269" y="24780"/>
                    <a:pt x="185798" y="57853"/>
                  </a:cubicBezTo>
                  <a:cubicBezTo>
                    <a:pt x="186327" y="90926"/>
                    <a:pt x="199821" y="154161"/>
                    <a:pt x="188973" y="203903"/>
                  </a:cubicBezTo>
                  <a:cubicBezTo>
                    <a:pt x="178125" y="253645"/>
                    <a:pt x="138967" y="311853"/>
                    <a:pt x="120711" y="356303"/>
                  </a:cubicBezTo>
                  <a:cubicBezTo>
                    <a:pt x="102455" y="400753"/>
                    <a:pt x="99544" y="433032"/>
                    <a:pt x="79436" y="470603"/>
                  </a:cubicBezTo>
                  <a:cubicBezTo>
                    <a:pt x="59328" y="508174"/>
                    <a:pt x="2178" y="580934"/>
                    <a:pt x="61" y="581728"/>
                  </a:cubicBezTo>
                  <a:cubicBezTo>
                    <a:pt x="-2056" y="582522"/>
                    <a:pt x="50861" y="506322"/>
                    <a:pt x="66736" y="475366"/>
                  </a:cubicBezTo>
                  <a:cubicBezTo>
                    <a:pt x="82611" y="444410"/>
                    <a:pt x="77055" y="445468"/>
                    <a:pt x="95311" y="395991"/>
                  </a:cubicBezTo>
                  <a:cubicBezTo>
                    <a:pt x="113567" y="346514"/>
                    <a:pt x="160133" y="241739"/>
                    <a:pt x="176273" y="178503"/>
                  </a:cubicBezTo>
                  <a:cubicBezTo>
                    <a:pt x="192413" y="115267"/>
                    <a:pt x="184210" y="25574"/>
                    <a:pt x="185798" y="5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0" name="フリーフォーム: 図形 1719">
              <a:extLst>
                <a:ext uri="{FF2B5EF4-FFF2-40B4-BE49-F238E27FC236}">
                  <a16:creationId xmlns:a16="http://schemas.microsoft.com/office/drawing/2014/main" id="{B5352247-2E37-445B-9F6F-FACCF2FCC537}"/>
                </a:ext>
              </a:extLst>
            </p:cNvPr>
            <p:cNvSpPr/>
            <p:nvPr/>
          </p:nvSpPr>
          <p:spPr>
            <a:xfrm>
              <a:off x="7629049" y="4528842"/>
              <a:ext cx="476821" cy="347904"/>
            </a:xfrm>
            <a:custGeom>
              <a:avLst/>
              <a:gdLst>
                <a:gd name="connsiteX0" fmla="*/ 476726 w 476821"/>
                <a:gd name="connsiteY0" fmla="*/ 296 h 347904"/>
                <a:gd name="connsiteX1" fmla="*/ 289401 w 476821"/>
                <a:gd name="connsiteY1" fmla="*/ 170158 h 347904"/>
                <a:gd name="connsiteX2" fmla="*/ 152876 w 476821"/>
                <a:gd name="connsiteY2" fmla="*/ 262233 h 347904"/>
                <a:gd name="connsiteX3" fmla="*/ 30639 w 476821"/>
                <a:gd name="connsiteY3" fmla="*/ 330496 h 347904"/>
                <a:gd name="connsiteX4" fmla="*/ 6826 w 476821"/>
                <a:gd name="connsiteY4" fmla="*/ 346371 h 347904"/>
                <a:gd name="connsiteX5" fmla="*/ 130651 w 476821"/>
                <a:gd name="connsiteY5" fmla="*/ 301921 h 347904"/>
                <a:gd name="connsiteX6" fmla="*/ 264001 w 476821"/>
                <a:gd name="connsiteY6" fmla="*/ 214608 h 347904"/>
                <a:gd name="connsiteX7" fmla="*/ 476726 w 476821"/>
                <a:gd name="connsiteY7" fmla="*/ 296 h 34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821" h="347904">
                  <a:moveTo>
                    <a:pt x="476726" y="296"/>
                  </a:moveTo>
                  <a:cubicBezTo>
                    <a:pt x="480959" y="-7112"/>
                    <a:pt x="343376" y="126502"/>
                    <a:pt x="289401" y="170158"/>
                  </a:cubicBezTo>
                  <a:cubicBezTo>
                    <a:pt x="235426" y="213814"/>
                    <a:pt x="196003" y="235510"/>
                    <a:pt x="152876" y="262233"/>
                  </a:cubicBezTo>
                  <a:cubicBezTo>
                    <a:pt x="109749" y="288956"/>
                    <a:pt x="54981" y="316473"/>
                    <a:pt x="30639" y="330496"/>
                  </a:cubicBezTo>
                  <a:cubicBezTo>
                    <a:pt x="6297" y="344519"/>
                    <a:pt x="-9843" y="351134"/>
                    <a:pt x="6826" y="346371"/>
                  </a:cubicBezTo>
                  <a:cubicBezTo>
                    <a:pt x="23495" y="341609"/>
                    <a:pt x="87788" y="323882"/>
                    <a:pt x="130651" y="301921"/>
                  </a:cubicBezTo>
                  <a:cubicBezTo>
                    <a:pt x="173513" y="279961"/>
                    <a:pt x="207380" y="263027"/>
                    <a:pt x="264001" y="214608"/>
                  </a:cubicBezTo>
                  <a:cubicBezTo>
                    <a:pt x="320622" y="166189"/>
                    <a:pt x="472493" y="7704"/>
                    <a:pt x="476726" y="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1" name="フリーフォーム: 図形 1720">
              <a:extLst>
                <a:ext uri="{FF2B5EF4-FFF2-40B4-BE49-F238E27FC236}">
                  <a16:creationId xmlns:a16="http://schemas.microsoft.com/office/drawing/2014/main" id="{961E110A-C915-4F80-9FC1-E464A4D0325F}"/>
                </a:ext>
              </a:extLst>
            </p:cNvPr>
            <p:cNvSpPr/>
            <p:nvPr/>
          </p:nvSpPr>
          <p:spPr>
            <a:xfrm>
              <a:off x="7824752" y="4695024"/>
              <a:ext cx="272633" cy="138819"/>
            </a:xfrm>
            <a:custGeom>
              <a:avLst/>
              <a:gdLst>
                <a:gd name="connsiteX0" fmla="*/ 271498 w 272633"/>
                <a:gd name="connsiteY0" fmla="*/ 2389 h 138819"/>
                <a:gd name="connsiteX1" fmla="*/ 65123 w 272633"/>
                <a:gd name="connsiteY1" fmla="*/ 99226 h 138819"/>
                <a:gd name="connsiteX2" fmla="*/ 1623 w 272633"/>
                <a:gd name="connsiteY2" fmla="*/ 137326 h 138819"/>
                <a:gd name="connsiteX3" fmla="*/ 117511 w 272633"/>
                <a:gd name="connsiteY3" fmla="*/ 53189 h 138819"/>
                <a:gd name="connsiteX4" fmla="*/ 147673 w 272633"/>
                <a:gd name="connsiteY4" fmla="*/ 30964 h 138819"/>
                <a:gd name="connsiteX5" fmla="*/ 271498 w 272633"/>
                <a:gd name="connsiteY5" fmla="*/ 2389 h 1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633" h="138819">
                  <a:moveTo>
                    <a:pt x="271498" y="2389"/>
                  </a:moveTo>
                  <a:cubicBezTo>
                    <a:pt x="257740" y="13766"/>
                    <a:pt x="110102" y="76737"/>
                    <a:pt x="65123" y="99226"/>
                  </a:cubicBezTo>
                  <a:cubicBezTo>
                    <a:pt x="20144" y="121716"/>
                    <a:pt x="-7108" y="144999"/>
                    <a:pt x="1623" y="137326"/>
                  </a:cubicBezTo>
                  <a:cubicBezTo>
                    <a:pt x="10354" y="129653"/>
                    <a:pt x="117511" y="53189"/>
                    <a:pt x="117511" y="53189"/>
                  </a:cubicBezTo>
                  <a:cubicBezTo>
                    <a:pt x="141853" y="35462"/>
                    <a:pt x="125448" y="38372"/>
                    <a:pt x="147673" y="30964"/>
                  </a:cubicBezTo>
                  <a:cubicBezTo>
                    <a:pt x="169898" y="23556"/>
                    <a:pt x="285256" y="-8988"/>
                    <a:pt x="271498" y="2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2" name="フリーフォーム: 図形 1721">
              <a:extLst>
                <a:ext uri="{FF2B5EF4-FFF2-40B4-BE49-F238E27FC236}">
                  <a16:creationId xmlns:a16="http://schemas.microsoft.com/office/drawing/2014/main" id="{6154F767-CFA2-40A3-A6B4-4D221D47E730}"/>
                </a:ext>
              </a:extLst>
            </p:cNvPr>
            <p:cNvSpPr/>
            <p:nvPr/>
          </p:nvSpPr>
          <p:spPr>
            <a:xfrm>
              <a:off x="7393352" y="4897335"/>
              <a:ext cx="260059" cy="213380"/>
            </a:xfrm>
            <a:custGeom>
              <a:avLst/>
              <a:gdLst>
                <a:gd name="connsiteX0" fmla="*/ 259986 w 260059"/>
                <a:gd name="connsiteY0" fmla="*/ 103 h 213380"/>
                <a:gd name="connsiteX1" fmla="*/ 102823 w 260059"/>
                <a:gd name="connsiteY1" fmla="*/ 96940 h 213380"/>
                <a:gd name="connsiteX2" fmla="*/ 1223 w 260059"/>
                <a:gd name="connsiteY2" fmla="*/ 212828 h 213380"/>
                <a:gd name="connsiteX3" fmla="*/ 48848 w 260059"/>
                <a:gd name="connsiteY3" fmla="*/ 138215 h 213380"/>
                <a:gd name="connsiteX4" fmla="*/ 82186 w 260059"/>
                <a:gd name="connsiteY4" fmla="*/ 79478 h 213380"/>
                <a:gd name="connsiteX5" fmla="*/ 259986 w 260059"/>
                <a:gd name="connsiteY5" fmla="*/ 103 h 21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059" h="213380">
                  <a:moveTo>
                    <a:pt x="259986" y="103"/>
                  </a:moveTo>
                  <a:cubicBezTo>
                    <a:pt x="263425" y="3013"/>
                    <a:pt x="145950" y="61486"/>
                    <a:pt x="102823" y="96940"/>
                  </a:cubicBezTo>
                  <a:cubicBezTo>
                    <a:pt x="59696" y="132394"/>
                    <a:pt x="10219" y="205949"/>
                    <a:pt x="1223" y="212828"/>
                  </a:cubicBezTo>
                  <a:cubicBezTo>
                    <a:pt x="-7773" y="219707"/>
                    <a:pt x="35354" y="160440"/>
                    <a:pt x="48848" y="138215"/>
                  </a:cubicBezTo>
                  <a:cubicBezTo>
                    <a:pt x="62342" y="115990"/>
                    <a:pt x="46732" y="102232"/>
                    <a:pt x="82186" y="79478"/>
                  </a:cubicBezTo>
                  <a:cubicBezTo>
                    <a:pt x="117640" y="56724"/>
                    <a:pt x="256547" y="-2807"/>
                    <a:pt x="259986" y="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3" name="フリーフォーム: 図形 1722">
              <a:extLst>
                <a:ext uri="{FF2B5EF4-FFF2-40B4-BE49-F238E27FC236}">
                  <a16:creationId xmlns:a16="http://schemas.microsoft.com/office/drawing/2014/main" id="{ADBDF431-FC32-4EEE-8E5E-D4516C48AD34}"/>
                </a:ext>
              </a:extLst>
            </p:cNvPr>
            <p:cNvSpPr/>
            <p:nvPr/>
          </p:nvSpPr>
          <p:spPr>
            <a:xfrm>
              <a:off x="7418153" y="4859941"/>
              <a:ext cx="362844" cy="301022"/>
            </a:xfrm>
            <a:custGeom>
              <a:avLst/>
              <a:gdLst>
                <a:gd name="connsiteX0" fmla="*/ 235 w 362844"/>
                <a:gd name="connsiteY0" fmla="*/ 301022 h 301022"/>
                <a:gd name="connsiteX1" fmla="*/ 111360 w 362844"/>
                <a:gd name="connsiteY1" fmla="*/ 161322 h 301022"/>
                <a:gd name="connsiteX2" fmla="*/ 151047 w 362844"/>
                <a:gd name="connsiteY2" fmla="*/ 113697 h 301022"/>
                <a:gd name="connsiteX3" fmla="*/ 362185 w 362844"/>
                <a:gd name="connsiteY3" fmla="*/ 984 h 301022"/>
                <a:gd name="connsiteX4" fmla="*/ 212960 w 362844"/>
                <a:gd name="connsiteY4" fmla="*/ 64484 h 301022"/>
                <a:gd name="connsiteX5" fmla="*/ 85960 w 362844"/>
                <a:gd name="connsiteY5" fmla="*/ 161322 h 301022"/>
                <a:gd name="connsiteX6" fmla="*/ 235 w 362844"/>
                <a:gd name="connsiteY6" fmla="*/ 301022 h 30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844" h="301022">
                  <a:moveTo>
                    <a:pt x="235" y="301022"/>
                  </a:moveTo>
                  <a:cubicBezTo>
                    <a:pt x="4468" y="301022"/>
                    <a:pt x="86225" y="192543"/>
                    <a:pt x="111360" y="161322"/>
                  </a:cubicBezTo>
                  <a:cubicBezTo>
                    <a:pt x="136495" y="130101"/>
                    <a:pt x="109243" y="140420"/>
                    <a:pt x="151047" y="113697"/>
                  </a:cubicBezTo>
                  <a:cubicBezTo>
                    <a:pt x="192851" y="86974"/>
                    <a:pt x="351866" y="9186"/>
                    <a:pt x="362185" y="984"/>
                  </a:cubicBezTo>
                  <a:cubicBezTo>
                    <a:pt x="372504" y="-7218"/>
                    <a:pt x="258998" y="37761"/>
                    <a:pt x="212960" y="64484"/>
                  </a:cubicBezTo>
                  <a:cubicBezTo>
                    <a:pt x="166923" y="91207"/>
                    <a:pt x="122208" y="121899"/>
                    <a:pt x="85960" y="161322"/>
                  </a:cubicBezTo>
                  <a:cubicBezTo>
                    <a:pt x="49712" y="200745"/>
                    <a:pt x="-3998" y="301022"/>
                    <a:pt x="235" y="3010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4" name="フリーフォーム: 図形 1723">
              <a:extLst>
                <a:ext uri="{FF2B5EF4-FFF2-40B4-BE49-F238E27FC236}">
                  <a16:creationId xmlns:a16="http://schemas.microsoft.com/office/drawing/2014/main" id="{19095603-9BC0-478C-848E-235297D3161C}"/>
                </a:ext>
              </a:extLst>
            </p:cNvPr>
            <p:cNvSpPr/>
            <p:nvPr/>
          </p:nvSpPr>
          <p:spPr>
            <a:xfrm>
              <a:off x="7514834" y="4846603"/>
              <a:ext cx="365606" cy="315948"/>
            </a:xfrm>
            <a:custGeom>
              <a:avLst/>
              <a:gdLst>
                <a:gd name="connsiteX0" fmla="*/ 391 w 365606"/>
                <a:gd name="connsiteY0" fmla="*/ 315947 h 315948"/>
                <a:gd name="connsiteX1" fmla="*/ 144854 w 365606"/>
                <a:gd name="connsiteY1" fmla="*/ 155610 h 315948"/>
                <a:gd name="connsiteX2" fmla="*/ 263916 w 365606"/>
                <a:gd name="connsiteY2" fmla="*/ 47660 h 315948"/>
                <a:gd name="connsiteX3" fmla="*/ 365516 w 365606"/>
                <a:gd name="connsiteY3" fmla="*/ 35 h 315948"/>
                <a:gd name="connsiteX4" fmla="*/ 246454 w 365606"/>
                <a:gd name="connsiteY4" fmla="*/ 54010 h 315948"/>
                <a:gd name="connsiteX5" fmla="*/ 106754 w 365606"/>
                <a:gd name="connsiteY5" fmla="*/ 158785 h 315948"/>
                <a:gd name="connsiteX6" fmla="*/ 391 w 365606"/>
                <a:gd name="connsiteY6" fmla="*/ 315947 h 31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606" h="315948">
                  <a:moveTo>
                    <a:pt x="391" y="315947"/>
                  </a:moveTo>
                  <a:cubicBezTo>
                    <a:pt x="6741" y="315418"/>
                    <a:pt x="100933" y="200324"/>
                    <a:pt x="144854" y="155610"/>
                  </a:cubicBezTo>
                  <a:cubicBezTo>
                    <a:pt x="188775" y="110896"/>
                    <a:pt x="227139" y="73589"/>
                    <a:pt x="263916" y="47660"/>
                  </a:cubicBezTo>
                  <a:cubicBezTo>
                    <a:pt x="300693" y="21731"/>
                    <a:pt x="368426" y="-1023"/>
                    <a:pt x="365516" y="35"/>
                  </a:cubicBezTo>
                  <a:cubicBezTo>
                    <a:pt x="362606" y="1093"/>
                    <a:pt x="289581" y="27552"/>
                    <a:pt x="246454" y="54010"/>
                  </a:cubicBezTo>
                  <a:cubicBezTo>
                    <a:pt x="203327" y="80468"/>
                    <a:pt x="146971" y="113541"/>
                    <a:pt x="106754" y="158785"/>
                  </a:cubicBezTo>
                  <a:cubicBezTo>
                    <a:pt x="66537" y="204029"/>
                    <a:pt x="-5959" y="316476"/>
                    <a:pt x="391" y="3159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5" name="フリーフォーム: 図形 1724">
              <a:extLst>
                <a:ext uri="{FF2B5EF4-FFF2-40B4-BE49-F238E27FC236}">
                  <a16:creationId xmlns:a16="http://schemas.microsoft.com/office/drawing/2014/main" id="{B2D1ADD6-F21D-4616-B066-C6079F6B7A36}"/>
                </a:ext>
              </a:extLst>
            </p:cNvPr>
            <p:cNvSpPr/>
            <p:nvPr/>
          </p:nvSpPr>
          <p:spPr>
            <a:xfrm>
              <a:off x="6784505" y="4117940"/>
              <a:ext cx="99068" cy="396543"/>
            </a:xfrm>
            <a:custGeom>
              <a:avLst/>
              <a:gdLst>
                <a:gd name="connsiteX0" fmla="*/ 98895 w 99068"/>
                <a:gd name="connsiteY0" fmla="*/ 35 h 396543"/>
                <a:gd name="connsiteX1" fmla="*/ 6820 w 99068"/>
                <a:gd name="connsiteY1" fmla="*/ 149260 h 396543"/>
                <a:gd name="connsiteX2" fmla="*/ 6820 w 99068"/>
                <a:gd name="connsiteY2" fmla="*/ 393735 h 396543"/>
                <a:gd name="connsiteX3" fmla="*/ 6820 w 99068"/>
                <a:gd name="connsiteY3" fmla="*/ 273085 h 396543"/>
                <a:gd name="connsiteX4" fmla="*/ 29045 w 99068"/>
                <a:gd name="connsiteY4" fmla="*/ 136560 h 396543"/>
                <a:gd name="connsiteX5" fmla="*/ 98895 w 99068"/>
                <a:gd name="connsiteY5" fmla="*/ 35 h 39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8" h="396543">
                  <a:moveTo>
                    <a:pt x="98895" y="35"/>
                  </a:moveTo>
                  <a:cubicBezTo>
                    <a:pt x="95191" y="2152"/>
                    <a:pt x="22166" y="83643"/>
                    <a:pt x="6820" y="149260"/>
                  </a:cubicBezTo>
                  <a:cubicBezTo>
                    <a:pt x="-8526" y="214877"/>
                    <a:pt x="6820" y="393735"/>
                    <a:pt x="6820" y="393735"/>
                  </a:cubicBezTo>
                  <a:cubicBezTo>
                    <a:pt x="6820" y="414372"/>
                    <a:pt x="3116" y="315948"/>
                    <a:pt x="6820" y="273085"/>
                  </a:cubicBezTo>
                  <a:cubicBezTo>
                    <a:pt x="10524" y="230222"/>
                    <a:pt x="12112" y="182068"/>
                    <a:pt x="29045" y="136560"/>
                  </a:cubicBezTo>
                  <a:cubicBezTo>
                    <a:pt x="45978" y="91052"/>
                    <a:pt x="102599" y="-2082"/>
                    <a:pt x="98895" y="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6" name="フリーフォーム: 図形 1725">
              <a:extLst>
                <a:ext uri="{FF2B5EF4-FFF2-40B4-BE49-F238E27FC236}">
                  <a16:creationId xmlns:a16="http://schemas.microsoft.com/office/drawing/2014/main" id="{468C7C49-327E-4FD1-BC70-3DA685272A8F}"/>
                </a:ext>
              </a:extLst>
            </p:cNvPr>
            <p:cNvSpPr/>
            <p:nvPr/>
          </p:nvSpPr>
          <p:spPr>
            <a:xfrm>
              <a:off x="6847950" y="4241695"/>
              <a:ext cx="20201" cy="257650"/>
            </a:xfrm>
            <a:custGeom>
              <a:avLst/>
              <a:gdLst>
                <a:gd name="connsiteX0" fmla="*/ 19575 w 20201"/>
                <a:gd name="connsiteY0" fmla="*/ 1693 h 257650"/>
                <a:gd name="connsiteX1" fmla="*/ 14813 w 20201"/>
                <a:gd name="connsiteY1" fmla="*/ 249343 h 257650"/>
                <a:gd name="connsiteX2" fmla="*/ 6875 w 20201"/>
                <a:gd name="connsiteY2" fmla="*/ 193780 h 257650"/>
                <a:gd name="connsiteX3" fmla="*/ 525 w 20201"/>
                <a:gd name="connsiteY3" fmla="*/ 141393 h 257650"/>
                <a:gd name="connsiteX4" fmla="*/ 19575 w 20201"/>
                <a:gd name="connsiteY4" fmla="*/ 1693 h 25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01" h="257650">
                  <a:moveTo>
                    <a:pt x="19575" y="1693"/>
                  </a:moveTo>
                  <a:cubicBezTo>
                    <a:pt x="21956" y="19685"/>
                    <a:pt x="16930" y="217329"/>
                    <a:pt x="14813" y="249343"/>
                  </a:cubicBezTo>
                  <a:cubicBezTo>
                    <a:pt x="12696" y="281358"/>
                    <a:pt x="9256" y="211772"/>
                    <a:pt x="6875" y="193780"/>
                  </a:cubicBezTo>
                  <a:cubicBezTo>
                    <a:pt x="4494" y="175788"/>
                    <a:pt x="-1856" y="168381"/>
                    <a:pt x="525" y="141393"/>
                  </a:cubicBezTo>
                  <a:cubicBezTo>
                    <a:pt x="2906" y="114406"/>
                    <a:pt x="17194" y="-16299"/>
                    <a:pt x="19575" y="16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7" name="フリーフォーム: 図形 1726">
              <a:extLst>
                <a:ext uri="{FF2B5EF4-FFF2-40B4-BE49-F238E27FC236}">
                  <a16:creationId xmlns:a16="http://schemas.microsoft.com/office/drawing/2014/main" id="{9695F66C-8C7E-45FE-8C87-7F420D4CC128}"/>
                </a:ext>
              </a:extLst>
            </p:cNvPr>
            <p:cNvSpPr/>
            <p:nvPr/>
          </p:nvSpPr>
          <p:spPr>
            <a:xfrm>
              <a:off x="6916669" y="4340073"/>
              <a:ext cx="52996" cy="272615"/>
            </a:xfrm>
            <a:custGeom>
              <a:avLst/>
              <a:gdLst>
                <a:gd name="connsiteX0" fmla="*/ 69 w 52996"/>
                <a:gd name="connsiteY0" fmla="*/ 152 h 272615"/>
                <a:gd name="connsiteX1" fmla="*/ 41344 w 52996"/>
                <a:gd name="connsiteY1" fmla="*/ 112865 h 272615"/>
                <a:gd name="connsiteX2" fmla="*/ 46106 w 52996"/>
                <a:gd name="connsiteY2" fmla="*/ 125565 h 272615"/>
                <a:gd name="connsiteX3" fmla="*/ 25469 w 52996"/>
                <a:gd name="connsiteY3" fmla="*/ 189065 h 272615"/>
                <a:gd name="connsiteX4" fmla="*/ 28644 w 52996"/>
                <a:gd name="connsiteY4" fmla="*/ 271615 h 272615"/>
                <a:gd name="connsiteX5" fmla="*/ 33406 w 52996"/>
                <a:gd name="connsiteY5" fmla="*/ 228752 h 272615"/>
                <a:gd name="connsiteX6" fmla="*/ 52456 w 52996"/>
                <a:gd name="connsiteY6" fmla="*/ 139852 h 272615"/>
                <a:gd name="connsiteX7" fmla="*/ 69 w 52996"/>
                <a:gd name="connsiteY7" fmla="*/ 152 h 27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96" h="272615">
                  <a:moveTo>
                    <a:pt x="69" y="152"/>
                  </a:moveTo>
                  <a:cubicBezTo>
                    <a:pt x="-1783" y="-4346"/>
                    <a:pt x="33671" y="91963"/>
                    <a:pt x="41344" y="112865"/>
                  </a:cubicBezTo>
                  <a:cubicBezTo>
                    <a:pt x="49017" y="133767"/>
                    <a:pt x="48752" y="112865"/>
                    <a:pt x="46106" y="125565"/>
                  </a:cubicBezTo>
                  <a:cubicBezTo>
                    <a:pt x="43460" y="138265"/>
                    <a:pt x="28379" y="164723"/>
                    <a:pt x="25469" y="189065"/>
                  </a:cubicBezTo>
                  <a:cubicBezTo>
                    <a:pt x="22559" y="213407"/>
                    <a:pt x="27321" y="265001"/>
                    <a:pt x="28644" y="271615"/>
                  </a:cubicBezTo>
                  <a:cubicBezTo>
                    <a:pt x="29967" y="278229"/>
                    <a:pt x="29437" y="250713"/>
                    <a:pt x="33406" y="228752"/>
                  </a:cubicBezTo>
                  <a:cubicBezTo>
                    <a:pt x="37375" y="206792"/>
                    <a:pt x="56425" y="174777"/>
                    <a:pt x="52456" y="139852"/>
                  </a:cubicBezTo>
                  <a:cubicBezTo>
                    <a:pt x="48487" y="104927"/>
                    <a:pt x="1921" y="4650"/>
                    <a:pt x="69" y="1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8" name="フリーフォーム: 図形 1727">
              <a:extLst>
                <a:ext uri="{FF2B5EF4-FFF2-40B4-BE49-F238E27FC236}">
                  <a16:creationId xmlns:a16="http://schemas.microsoft.com/office/drawing/2014/main" id="{CE419D70-D269-4F60-83FD-76636B7E29D5}"/>
                </a:ext>
              </a:extLst>
            </p:cNvPr>
            <p:cNvSpPr/>
            <p:nvPr/>
          </p:nvSpPr>
          <p:spPr>
            <a:xfrm>
              <a:off x="6881637" y="4305300"/>
              <a:ext cx="52754" cy="208508"/>
            </a:xfrm>
            <a:custGeom>
              <a:avLst/>
              <a:gdLst>
                <a:gd name="connsiteX0" fmla="*/ 4938 w 52754"/>
                <a:gd name="connsiteY0" fmla="*/ 0 h 208508"/>
                <a:gd name="connsiteX1" fmla="*/ 176 w 52754"/>
                <a:gd name="connsiteY1" fmla="*/ 153988 h 208508"/>
                <a:gd name="connsiteX2" fmla="*/ 11288 w 52754"/>
                <a:gd name="connsiteY2" fmla="*/ 200025 h 208508"/>
                <a:gd name="connsiteX3" fmla="*/ 41451 w 52754"/>
                <a:gd name="connsiteY3" fmla="*/ 198438 h 208508"/>
                <a:gd name="connsiteX4" fmla="*/ 36688 w 52754"/>
                <a:gd name="connsiteY4" fmla="*/ 98425 h 208508"/>
                <a:gd name="connsiteX5" fmla="*/ 52563 w 52754"/>
                <a:gd name="connsiteY5" fmla="*/ 187325 h 208508"/>
                <a:gd name="connsiteX6" fmla="*/ 23988 w 52754"/>
                <a:gd name="connsiteY6" fmla="*/ 192088 h 208508"/>
                <a:gd name="connsiteX7" fmla="*/ 11288 w 52754"/>
                <a:gd name="connsiteY7" fmla="*/ 155575 h 208508"/>
                <a:gd name="connsiteX8" fmla="*/ 4938 w 52754"/>
                <a:gd name="connsiteY8" fmla="*/ 0 h 2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54" h="208508">
                  <a:moveTo>
                    <a:pt x="4938" y="0"/>
                  </a:moveTo>
                  <a:cubicBezTo>
                    <a:pt x="3086" y="-264"/>
                    <a:pt x="-882" y="120651"/>
                    <a:pt x="176" y="153988"/>
                  </a:cubicBezTo>
                  <a:cubicBezTo>
                    <a:pt x="1234" y="187325"/>
                    <a:pt x="4409" y="192617"/>
                    <a:pt x="11288" y="200025"/>
                  </a:cubicBezTo>
                  <a:cubicBezTo>
                    <a:pt x="18167" y="207433"/>
                    <a:pt x="37218" y="215371"/>
                    <a:pt x="41451" y="198438"/>
                  </a:cubicBezTo>
                  <a:cubicBezTo>
                    <a:pt x="45684" y="181505"/>
                    <a:pt x="34836" y="100277"/>
                    <a:pt x="36688" y="98425"/>
                  </a:cubicBezTo>
                  <a:cubicBezTo>
                    <a:pt x="38540" y="96573"/>
                    <a:pt x="54680" y="171715"/>
                    <a:pt x="52563" y="187325"/>
                  </a:cubicBezTo>
                  <a:cubicBezTo>
                    <a:pt x="50446" y="202935"/>
                    <a:pt x="30867" y="197380"/>
                    <a:pt x="23988" y="192088"/>
                  </a:cubicBezTo>
                  <a:cubicBezTo>
                    <a:pt x="17109" y="186796"/>
                    <a:pt x="13934" y="187325"/>
                    <a:pt x="11288" y="155575"/>
                  </a:cubicBezTo>
                  <a:cubicBezTo>
                    <a:pt x="8642" y="123825"/>
                    <a:pt x="6790" y="264"/>
                    <a:pt x="493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29" name="フリーフォーム: 図形 1728">
              <a:extLst>
                <a:ext uri="{FF2B5EF4-FFF2-40B4-BE49-F238E27FC236}">
                  <a16:creationId xmlns:a16="http://schemas.microsoft.com/office/drawing/2014/main" id="{C48FB66B-FFB4-4247-B8C7-859F6601EC17}"/>
                </a:ext>
              </a:extLst>
            </p:cNvPr>
            <p:cNvSpPr/>
            <p:nvPr/>
          </p:nvSpPr>
          <p:spPr>
            <a:xfrm>
              <a:off x="6832319" y="4519612"/>
              <a:ext cx="67323" cy="77794"/>
            </a:xfrm>
            <a:custGeom>
              <a:avLst/>
              <a:gdLst>
                <a:gd name="connsiteX0" fmla="*/ 281 w 67323"/>
                <a:gd name="connsiteY0" fmla="*/ 1 h 77794"/>
                <a:gd name="connsiteX1" fmla="*/ 28856 w 67323"/>
                <a:gd name="connsiteY1" fmla="*/ 58738 h 77794"/>
                <a:gd name="connsiteX2" fmla="*/ 66956 w 67323"/>
                <a:gd name="connsiteY2" fmla="*/ 77788 h 77794"/>
                <a:gd name="connsiteX3" fmla="*/ 46319 w 67323"/>
                <a:gd name="connsiteY3" fmla="*/ 60326 h 77794"/>
                <a:gd name="connsiteX4" fmla="*/ 281 w 67323"/>
                <a:gd name="connsiteY4" fmla="*/ 1 h 7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23" h="77794">
                  <a:moveTo>
                    <a:pt x="281" y="1"/>
                  </a:moveTo>
                  <a:cubicBezTo>
                    <a:pt x="-2629" y="-264"/>
                    <a:pt x="17744" y="45774"/>
                    <a:pt x="28856" y="58738"/>
                  </a:cubicBezTo>
                  <a:cubicBezTo>
                    <a:pt x="39968" y="71702"/>
                    <a:pt x="64046" y="77523"/>
                    <a:pt x="66956" y="77788"/>
                  </a:cubicBezTo>
                  <a:cubicBezTo>
                    <a:pt x="69866" y="78053"/>
                    <a:pt x="54786" y="69851"/>
                    <a:pt x="46319" y="60326"/>
                  </a:cubicBezTo>
                  <a:cubicBezTo>
                    <a:pt x="37852" y="50801"/>
                    <a:pt x="3191" y="266"/>
                    <a:pt x="281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0" name="フリーフォーム: 図形 1729">
              <a:extLst>
                <a:ext uri="{FF2B5EF4-FFF2-40B4-BE49-F238E27FC236}">
                  <a16:creationId xmlns:a16="http://schemas.microsoft.com/office/drawing/2014/main" id="{6B764973-7A2A-492E-A888-DB334942EE45}"/>
                </a:ext>
              </a:extLst>
            </p:cNvPr>
            <p:cNvSpPr/>
            <p:nvPr/>
          </p:nvSpPr>
          <p:spPr>
            <a:xfrm>
              <a:off x="6930515" y="4619565"/>
              <a:ext cx="61941" cy="145586"/>
            </a:xfrm>
            <a:custGeom>
              <a:avLst/>
              <a:gdLst>
                <a:gd name="connsiteX0" fmla="*/ 510 w 61941"/>
                <a:gd name="connsiteY0" fmla="*/ 60 h 145586"/>
                <a:gd name="connsiteX1" fmla="*/ 32260 w 61941"/>
                <a:gd name="connsiteY1" fmla="*/ 52448 h 145586"/>
                <a:gd name="connsiteX2" fmla="*/ 59248 w 61941"/>
                <a:gd name="connsiteY2" fmla="*/ 144523 h 145586"/>
                <a:gd name="connsiteX3" fmla="*/ 57660 w 61941"/>
                <a:gd name="connsiteY3" fmla="*/ 100073 h 145586"/>
                <a:gd name="connsiteX4" fmla="*/ 59248 w 61941"/>
                <a:gd name="connsiteY4" fmla="*/ 61973 h 145586"/>
                <a:gd name="connsiteX5" fmla="*/ 510 w 61941"/>
                <a:gd name="connsiteY5" fmla="*/ 60 h 14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41" h="145586">
                  <a:moveTo>
                    <a:pt x="510" y="60"/>
                  </a:moveTo>
                  <a:cubicBezTo>
                    <a:pt x="-3988" y="-1528"/>
                    <a:pt x="22470" y="28371"/>
                    <a:pt x="32260" y="52448"/>
                  </a:cubicBezTo>
                  <a:cubicBezTo>
                    <a:pt x="42050" y="76525"/>
                    <a:pt x="55015" y="136586"/>
                    <a:pt x="59248" y="144523"/>
                  </a:cubicBezTo>
                  <a:cubicBezTo>
                    <a:pt x="63481" y="152460"/>
                    <a:pt x="57660" y="113831"/>
                    <a:pt x="57660" y="100073"/>
                  </a:cubicBezTo>
                  <a:cubicBezTo>
                    <a:pt x="57660" y="86315"/>
                    <a:pt x="66127" y="76790"/>
                    <a:pt x="59248" y="61973"/>
                  </a:cubicBezTo>
                  <a:cubicBezTo>
                    <a:pt x="52369" y="47156"/>
                    <a:pt x="5008" y="1648"/>
                    <a:pt x="510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1" name="フリーフォーム: 図形 1730">
              <a:extLst>
                <a:ext uri="{FF2B5EF4-FFF2-40B4-BE49-F238E27FC236}">
                  <a16:creationId xmlns:a16="http://schemas.microsoft.com/office/drawing/2014/main" id="{0319B886-EC46-44B0-8069-A8643D0E9744}"/>
                </a:ext>
              </a:extLst>
            </p:cNvPr>
            <p:cNvSpPr/>
            <p:nvPr/>
          </p:nvSpPr>
          <p:spPr>
            <a:xfrm>
              <a:off x="7297058" y="4405310"/>
              <a:ext cx="115110" cy="136533"/>
            </a:xfrm>
            <a:custGeom>
              <a:avLst/>
              <a:gdLst>
                <a:gd name="connsiteX0" fmla="*/ 114980 w 115110"/>
                <a:gd name="connsiteY0" fmla="*/ 3 h 136533"/>
                <a:gd name="connsiteX1" fmla="*/ 24492 w 115110"/>
                <a:gd name="connsiteY1" fmla="*/ 76203 h 136533"/>
                <a:gd name="connsiteX2" fmla="*/ 680 w 115110"/>
                <a:gd name="connsiteY2" fmla="*/ 136528 h 136533"/>
                <a:gd name="connsiteX3" fmla="*/ 43542 w 115110"/>
                <a:gd name="connsiteY3" fmla="*/ 79378 h 136533"/>
                <a:gd name="connsiteX4" fmla="*/ 114980 w 115110"/>
                <a:gd name="connsiteY4" fmla="*/ 3 h 13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10" h="136533">
                  <a:moveTo>
                    <a:pt x="114980" y="3"/>
                  </a:moveTo>
                  <a:cubicBezTo>
                    <a:pt x="111805" y="-526"/>
                    <a:pt x="43542" y="53449"/>
                    <a:pt x="24492" y="76203"/>
                  </a:cubicBezTo>
                  <a:cubicBezTo>
                    <a:pt x="5442" y="98957"/>
                    <a:pt x="-2495" y="135999"/>
                    <a:pt x="680" y="136528"/>
                  </a:cubicBezTo>
                  <a:cubicBezTo>
                    <a:pt x="3855" y="137057"/>
                    <a:pt x="24492" y="101338"/>
                    <a:pt x="43542" y="79378"/>
                  </a:cubicBezTo>
                  <a:cubicBezTo>
                    <a:pt x="62592" y="57418"/>
                    <a:pt x="118155" y="532"/>
                    <a:pt x="114980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2" name="フリーフォーム: 図形 1731">
              <a:extLst>
                <a:ext uri="{FF2B5EF4-FFF2-40B4-BE49-F238E27FC236}">
                  <a16:creationId xmlns:a16="http://schemas.microsoft.com/office/drawing/2014/main" id="{196CC923-562E-440F-B15E-3F9F3C53B4F6}"/>
                </a:ext>
              </a:extLst>
            </p:cNvPr>
            <p:cNvSpPr/>
            <p:nvPr/>
          </p:nvSpPr>
          <p:spPr>
            <a:xfrm>
              <a:off x="7346944" y="4613209"/>
              <a:ext cx="163075" cy="307545"/>
            </a:xfrm>
            <a:custGeom>
              <a:avLst/>
              <a:gdLst>
                <a:gd name="connsiteX0" fmla="*/ 6 w 163075"/>
                <a:gd name="connsiteY0" fmla="*/ 66 h 307545"/>
                <a:gd name="connsiteX1" fmla="*/ 42869 w 163075"/>
                <a:gd name="connsiteY1" fmla="*/ 141354 h 307545"/>
                <a:gd name="connsiteX2" fmla="*/ 160344 w 163075"/>
                <a:gd name="connsiteY2" fmla="*/ 301691 h 307545"/>
                <a:gd name="connsiteX3" fmla="*/ 120656 w 163075"/>
                <a:gd name="connsiteY3" fmla="*/ 265179 h 307545"/>
                <a:gd name="connsiteX4" fmla="*/ 63506 w 163075"/>
                <a:gd name="connsiteY4" fmla="*/ 193741 h 307545"/>
                <a:gd name="connsiteX5" fmla="*/ 39694 w 163075"/>
                <a:gd name="connsiteY5" fmla="*/ 158816 h 307545"/>
                <a:gd name="connsiteX6" fmla="*/ 6 w 163075"/>
                <a:gd name="connsiteY6" fmla="*/ 66 h 30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075" h="307545">
                  <a:moveTo>
                    <a:pt x="6" y="66"/>
                  </a:moveTo>
                  <a:cubicBezTo>
                    <a:pt x="535" y="-2844"/>
                    <a:pt x="16146" y="91083"/>
                    <a:pt x="42869" y="141354"/>
                  </a:cubicBezTo>
                  <a:cubicBezTo>
                    <a:pt x="69592" y="191625"/>
                    <a:pt x="147380" y="281054"/>
                    <a:pt x="160344" y="301691"/>
                  </a:cubicBezTo>
                  <a:cubicBezTo>
                    <a:pt x="173308" y="322328"/>
                    <a:pt x="136795" y="283170"/>
                    <a:pt x="120656" y="265179"/>
                  </a:cubicBezTo>
                  <a:cubicBezTo>
                    <a:pt x="104517" y="247188"/>
                    <a:pt x="77000" y="211468"/>
                    <a:pt x="63506" y="193741"/>
                  </a:cubicBezTo>
                  <a:cubicBezTo>
                    <a:pt x="50012" y="176014"/>
                    <a:pt x="49483" y="186068"/>
                    <a:pt x="39694" y="158816"/>
                  </a:cubicBezTo>
                  <a:cubicBezTo>
                    <a:pt x="29905" y="131564"/>
                    <a:pt x="-523" y="2976"/>
                    <a:pt x="6" y="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3" name="フリーフォーム: 図形 1732">
              <a:extLst>
                <a:ext uri="{FF2B5EF4-FFF2-40B4-BE49-F238E27FC236}">
                  <a16:creationId xmlns:a16="http://schemas.microsoft.com/office/drawing/2014/main" id="{97D8D083-7042-4F56-BE6C-05141D7A3198}"/>
                </a:ext>
              </a:extLst>
            </p:cNvPr>
            <p:cNvSpPr/>
            <p:nvPr/>
          </p:nvSpPr>
          <p:spPr>
            <a:xfrm>
              <a:off x="7305526" y="4652923"/>
              <a:ext cx="176452" cy="261978"/>
            </a:xfrm>
            <a:custGeom>
              <a:avLst/>
              <a:gdLst>
                <a:gd name="connsiteX0" fmla="*/ 149 w 176452"/>
                <a:gd name="connsiteY0" fmla="*/ 40 h 261978"/>
                <a:gd name="connsiteX1" fmla="*/ 52537 w 176452"/>
                <a:gd name="connsiteY1" fmla="*/ 158790 h 261978"/>
                <a:gd name="connsiteX2" fmla="*/ 89049 w 176452"/>
                <a:gd name="connsiteY2" fmla="*/ 204827 h 261978"/>
                <a:gd name="connsiteX3" fmla="*/ 176362 w 176452"/>
                <a:gd name="connsiteY3" fmla="*/ 261977 h 261978"/>
                <a:gd name="connsiteX4" fmla="*/ 104924 w 176452"/>
                <a:gd name="connsiteY4" fmla="*/ 203240 h 261978"/>
                <a:gd name="connsiteX5" fmla="*/ 69999 w 176452"/>
                <a:gd name="connsiteY5" fmla="*/ 174665 h 261978"/>
                <a:gd name="connsiteX6" fmla="*/ 149 w 176452"/>
                <a:gd name="connsiteY6" fmla="*/ 40 h 26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452" h="261978">
                  <a:moveTo>
                    <a:pt x="149" y="40"/>
                  </a:moveTo>
                  <a:cubicBezTo>
                    <a:pt x="-2761" y="-2606"/>
                    <a:pt x="37720" y="124659"/>
                    <a:pt x="52537" y="158790"/>
                  </a:cubicBezTo>
                  <a:cubicBezTo>
                    <a:pt x="67354" y="192921"/>
                    <a:pt x="68412" y="187629"/>
                    <a:pt x="89049" y="204827"/>
                  </a:cubicBezTo>
                  <a:cubicBezTo>
                    <a:pt x="109686" y="222025"/>
                    <a:pt x="173716" y="262241"/>
                    <a:pt x="176362" y="261977"/>
                  </a:cubicBezTo>
                  <a:cubicBezTo>
                    <a:pt x="179008" y="261713"/>
                    <a:pt x="122651" y="217792"/>
                    <a:pt x="104924" y="203240"/>
                  </a:cubicBezTo>
                  <a:cubicBezTo>
                    <a:pt x="87197" y="188688"/>
                    <a:pt x="86403" y="203240"/>
                    <a:pt x="69999" y="174665"/>
                  </a:cubicBezTo>
                  <a:cubicBezTo>
                    <a:pt x="53595" y="146090"/>
                    <a:pt x="3059" y="2686"/>
                    <a:pt x="149" y="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4" name="フリーフォーム: 図形 1733">
              <a:extLst>
                <a:ext uri="{FF2B5EF4-FFF2-40B4-BE49-F238E27FC236}">
                  <a16:creationId xmlns:a16="http://schemas.microsoft.com/office/drawing/2014/main" id="{E1417811-E967-444F-8330-86FBB8428F47}"/>
                </a:ext>
              </a:extLst>
            </p:cNvPr>
            <p:cNvSpPr/>
            <p:nvPr/>
          </p:nvSpPr>
          <p:spPr>
            <a:xfrm>
              <a:off x="6989317" y="4834515"/>
              <a:ext cx="377593" cy="72944"/>
            </a:xfrm>
            <a:custGeom>
              <a:avLst/>
              <a:gdLst>
                <a:gd name="connsiteX0" fmla="*/ 446 w 377593"/>
                <a:gd name="connsiteY0" fmla="*/ 35935 h 72944"/>
                <a:gd name="connsiteX1" fmla="*/ 224283 w 377593"/>
                <a:gd name="connsiteY1" fmla="*/ 12123 h 72944"/>
                <a:gd name="connsiteX2" fmla="*/ 375096 w 377593"/>
                <a:gd name="connsiteY2" fmla="*/ 72448 h 72944"/>
                <a:gd name="connsiteX3" fmla="*/ 313183 w 377593"/>
                <a:gd name="connsiteY3" fmla="*/ 39110 h 72944"/>
                <a:gd name="connsiteX4" fmla="*/ 244921 w 377593"/>
                <a:gd name="connsiteY4" fmla="*/ 8948 h 72944"/>
                <a:gd name="connsiteX5" fmla="*/ 168721 w 377593"/>
                <a:gd name="connsiteY5" fmla="*/ 1010 h 72944"/>
                <a:gd name="connsiteX6" fmla="*/ 446 w 377593"/>
                <a:gd name="connsiteY6" fmla="*/ 35935 h 7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7593" h="72944">
                  <a:moveTo>
                    <a:pt x="446" y="35935"/>
                  </a:moveTo>
                  <a:cubicBezTo>
                    <a:pt x="9706" y="37787"/>
                    <a:pt x="161841" y="6038"/>
                    <a:pt x="224283" y="12123"/>
                  </a:cubicBezTo>
                  <a:cubicBezTo>
                    <a:pt x="286725" y="18208"/>
                    <a:pt x="360279" y="67950"/>
                    <a:pt x="375096" y="72448"/>
                  </a:cubicBezTo>
                  <a:cubicBezTo>
                    <a:pt x="389913" y="76946"/>
                    <a:pt x="334879" y="49693"/>
                    <a:pt x="313183" y="39110"/>
                  </a:cubicBezTo>
                  <a:cubicBezTo>
                    <a:pt x="291487" y="28527"/>
                    <a:pt x="268998" y="15298"/>
                    <a:pt x="244921" y="8948"/>
                  </a:cubicBezTo>
                  <a:cubicBezTo>
                    <a:pt x="220844" y="2598"/>
                    <a:pt x="208938" y="-2165"/>
                    <a:pt x="168721" y="1010"/>
                  </a:cubicBezTo>
                  <a:cubicBezTo>
                    <a:pt x="128504" y="4185"/>
                    <a:pt x="-8814" y="34083"/>
                    <a:pt x="446" y="359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5" name="フリーフォーム: 図形 1734">
              <a:extLst>
                <a:ext uri="{FF2B5EF4-FFF2-40B4-BE49-F238E27FC236}">
                  <a16:creationId xmlns:a16="http://schemas.microsoft.com/office/drawing/2014/main" id="{6EF09217-8BD4-4A99-9923-7A92ABA0470C}"/>
                </a:ext>
              </a:extLst>
            </p:cNvPr>
            <p:cNvSpPr/>
            <p:nvPr/>
          </p:nvSpPr>
          <p:spPr>
            <a:xfrm>
              <a:off x="7010295" y="4874904"/>
              <a:ext cx="407018" cy="107226"/>
            </a:xfrm>
            <a:custGeom>
              <a:avLst/>
              <a:gdLst>
                <a:gd name="connsiteX0" fmla="*/ 105 w 407018"/>
                <a:gd name="connsiteY0" fmla="*/ 19359 h 107226"/>
                <a:gd name="connsiteX1" fmla="*/ 246168 w 407018"/>
                <a:gd name="connsiteY1" fmla="*/ 20946 h 107226"/>
                <a:gd name="connsiteX2" fmla="*/ 404918 w 407018"/>
                <a:gd name="connsiteY2" fmla="*/ 106671 h 107226"/>
                <a:gd name="connsiteX3" fmla="*/ 333480 w 407018"/>
                <a:gd name="connsiteY3" fmla="*/ 55871 h 107226"/>
                <a:gd name="connsiteX4" fmla="*/ 279505 w 407018"/>
                <a:gd name="connsiteY4" fmla="*/ 16184 h 107226"/>
                <a:gd name="connsiteX5" fmla="*/ 216005 w 407018"/>
                <a:gd name="connsiteY5" fmla="*/ 309 h 107226"/>
                <a:gd name="connsiteX6" fmla="*/ 105 w 407018"/>
                <a:gd name="connsiteY6" fmla="*/ 19359 h 10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018" h="107226">
                  <a:moveTo>
                    <a:pt x="105" y="19359"/>
                  </a:moveTo>
                  <a:cubicBezTo>
                    <a:pt x="5132" y="22798"/>
                    <a:pt x="178699" y="6394"/>
                    <a:pt x="246168" y="20946"/>
                  </a:cubicBezTo>
                  <a:cubicBezTo>
                    <a:pt x="313637" y="35498"/>
                    <a:pt x="390366" y="100850"/>
                    <a:pt x="404918" y="106671"/>
                  </a:cubicBezTo>
                  <a:cubicBezTo>
                    <a:pt x="419470" y="112492"/>
                    <a:pt x="354382" y="70952"/>
                    <a:pt x="333480" y="55871"/>
                  </a:cubicBezTo>
                  <a:cubicBezTo>
                    <a:pt x="312578" y="40790"/>
                    <a:pt x="299084" y="25444"/>
                    <a:pt x="279505" y="16184"/>
                  </a:cubicBezTo>
                  <a:cubicBezTo>
                    <a:pt x="259926" y="6924"/>
                    <a:pt x="260984" y="3219"/>
                    <a:pt x="216005" y="309"/>
                  </a:cubicBezTo>
                  <a:cubicBezTo>
                    <a:pt x="171026" y="-2602"/>
                    <a:pt x="-4922" y="15920"/>
                    <a:pt x="105" y="193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6" name="フリーフォーム: 図形 1735">
              <a:extLst>
                <a:ext uri="{FF2B5EF4-FFF2-40B4-BE49-F238E27FC236}">
                  <a16:creationId xmlns:a16="http://schemas.microsoft.com/office/drawing/2014/main" id="{CE9DB7BA-0346-4C29-81D8-B55792BBCB56}"/>
                </a:ext>
              </a:extLst>
            </p:cNvPr>
            <p:cNvSpPr/>
            <p:nvPr/>
          </p:nvSpPr>
          <p:spPr>
            <a:xfrm>
              <a:off x="7059613" y="4941888"/>
              <a:ext cx="369907" cy="57294"/>
            </a:xfrm>
            <a:custGeom>
              <a:avLst/>
              <a:gdLst>
                <a:gd name="connsiteX0" fmla="*/ 0 w 369907"/>
                <a:gd name="connsiteY0" fmla="*/ 0 h 57294"/>
                <a:gd name="connsiteX1" fmla="*/ 242887 w 369907"/>
                <a:gd name="connsiteY1" fmla="*/ 22225 h 57294"/>
                <a:gd name="connsiteX2" fmla="*/ 369887 w 369907"/>
                <a:gd name="connsiteY2" fmla="*/ 57150 h 57294"/>
                <a:gd name="connsiteX3" fmla="*/ 252412 w 369907"/>
                <a:gd name="connsiteY3" fmla="*/ 7937 h 57294"/>
                <a:gd name="connsiteX4" fmla="*/ 192087 w 369907"/>
                <a:gd name="connsiteY4" fmla="*/ 4762 h 57294"/>
                <a:gd name="connsiteX5" fmla="*/ 0 w 369907"/>
                <a:gd name="connsiteY5" fmla="*/ 0 h 5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907" h="57294">
                  <a:moveTo>
                    <a:pt x="0" y="0"/>
                  </a:moveTo>
                  <a:cubicBezTo>
                    <a:pt x="90619" y="6350"/>
                    <a:pt x="181239" y="12700"/>
                    <a:pt x="242887" y="22225"/>
                  </a:cubicBezTo>
                  <a:cubicBezTo>
                    <a:pt x="304535" y="31750"/>
                    <a:pt x="368300" y="59531"/>
                    <a:pt x="369887" y="57150"/>
                  </a:cubicBezTo>
                  <a:cubicBezTo>
                    <a:pt x="371474" y="54769"/>
                    <a:pt x="282045" y="16668"/>
                    <a:pt x="252412" y="7937"/>
                  </a:cubicBezTo>
                  <a:cubicBezTo>
                    <a:pt x="222779" y="-794"/>
                    <a:pt x="192087" y="4762"/>
                    <a:pt x="192087" y="4762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7" name="フリーフォーム: 図形 1736">
              <a:extLst>
                <a:ext uri="{FF2B5EF4-FFF2-40B4-BE49-F238E27FC236}">
                  <a16:creationId xmlns:a16="http://schemas.microsoft.com/office/drawing/2014/main" id="{91436628-637C-43A8-BEEC-B055569A781A}"/>
                </a:ext>
              </a:extLst>
            </p:cNvPr>
            <p:cNvSpPr/>
            <p:nvPr/>
          </p:nvSpPr>
          <p:spPr>
            <a:xfrm>
              <a:off x="7685085" y="4849125"/>
              <a:ext cx="259326" cy="221479"/>
            </a:xfrm>
            <a:custGeom>
              <a:avLst/>
              <a:gdLst>
                <a:gd name="connsiteX0" fmla="*/ 258765 w 259326"/>
                <a:gd name="connsiteY0" fmla="*/ 688 h 221479"/>
                <a:gd name="connsiteX1" fmla="*/ 190503 w 259326"/>
                <a:gd name="connsiteY1" fmla="*/ 76888 h 221479"/>
                <a:gd name="connsiteX2" fmla="*/ 80965 w 259326"/>
                <a:gd name="connsiteY2" fmla="*/ 153088 h 221479"/>
                <a:gd name="connsiteX3" fmla="*/ 3 w 259326"/>
                <a:gd name="connsiteY3" fmla="*/ 221350 h 221479"/>
                <a:gd name="connsiteX4" fmla="*/ 77790 w 259326"/>
                <a:gd name="connsiteY4" fmla="*/ 168963 h 221479"/>
                <a:gd name="connsiteX5" fmla="*/ 153990 w 259326"/>
                <a:gd name="connsiteY5" fmla="*/ 122925 h 221479"/>
                <a:gd name="connsiteX6" fmla="*/ 258765 w 259326"/>
                <a:gd name="connsiteY6" fmla="*/ 688 h 22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326" h="221479">
                  <a:moveTo>
                    <a:pt x="258765" y="688"/>
                  </a:moveTo>
                  <a:cubicBezTo>
                    <a:pt x="264850" y="-6985"/>
                    <a:pt x="220136" y="51488"/>
                    <a:pt x="190503" y="76888"/>
                  </a:cubicBezTo>
                  <a:cubicBezTo>
                    <a:pt x="160870" y="102288"/>
                    <a:pt x="112715" y="129011"/>
                    <a:pt x="80965" y="153088"/>
                  </a:cubicBezTo>
                  <a:cubicBezTo>
                    <a:pt x="49215" y="177165"/>
                    <a:pt x="532" y="218704"/>
                    <a:pt x="3" y="221350"/>
                  </a:cubicBezTo>
                  <a:cubicBezTo>
                    <a:pt x="-526" y="223996"/>
                    <a:pt x="52126" y="185367"/>
                    <a:pt x="77790" y="168963"/>
                  </a:cubicBezTo>
                  <a:cubicBezTo>
                    <a:pt x="103454" y="152559"/>
                    <a:pt x="126209" y="146737"/>
                    <a:pt x="153990" y="122925"/>
                  </a:cubicBezTo>
                  <a:cubicBezTo>
                    <a:pt x="181771" y="99113"/>
                    <a:pt x="252680" y="8361"/>
                    <a:pt x="258765" y="6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8" name="フリーフォーム: 図形 1737">
              <a:extLst>
                <a:ext uri="{FF2B5EF4-FFF2-40B4-BE49-F238E27FC236}">
                  <a16:creationId xmlns:a16="http://schemas.microsoft.com/office/drawing/2014/main" id="{5095F253-40A6-48C8-AC5D-36C6A5D1C698}"/>
                </a:ext>
              </a:extLst>
            </p:cNvPr>
            <p:cNvSpPr/>
            <p:nvPr/>
          </p:nvSpPr>
          <p:spPr>
            <a:xfrm>
              <a:off x="7688130" y="4848216"/>
              <a:ext cx="231970" cy="149243"/>
            </a:xfrm>
            <a:custGeom>
              <a:avLst/>
              <a:gdLst>
                <a:gd name="connsiteX0" fmla="*/ 231908 w 231970"/>
                <a:gd name="connsiteY0" fmla="*/ 9 h 149243"/>
                <a:gd name="connsiteX1" fmla="*/ 81095 w 231970"/>
                <a:gd name="connsiteY1" fmla="*/ 74622 h 149243"/>
                <a:gd name="connsiteX2" fmla="*/ 133 w 231970"/>
                <a:gd name="connsiteY2" fmla="*/ 149234 h 149243"/>
                <a:gd name="connsiteX3" fmla="*/ 98558 w 231970"/>
                <a:gd name="connsiteY3" fmla="*/ 79384 h 149243"/>
                <a:gd name="connsiteX4" fmla="*/ 231908 w 231970"/>
                <a:gd name="connsiteY4" fmla="*/ 9 h 14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70" h="149243">
                  <a:moveTo>
                    <a:pt x="231908" y="9"/>
                  </a:moveTo>
                  <a:cubicBezTo>
                    <a:pt x="228998" y="-785"/>
                    <a:pt x="119724" y="49751"/>
                    <a:pt x="81095" y="74622"/>
                  </a:cubicBezTo>
                  <a:cubicBezTo>
                    <a:pt x="42466" y="99493"/>
                    <a:pt x="-2777" y="148440"/>
                    <a:pt x="133" y="149234"/>
                  </a:cubicBezTo>
                  <a:cubicBezTo>
                    <a:pt x="3043" y="150028"/>
                    <a:pt x="61252" y="101609"/>
                    <a:pt x="98558" y="79384"/>
                  </a:cubicBezTo>
                  <a:cubicBezTo>
                    <a:pt x="135864" y="57159"/>
                    <a:pt x="234818" y="803"/>
                    <a:pt x="231908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39" name="フリーフォーム: 図形 1738">
              <a:extLst>
                <a:ext uri="{FF2B5EF4-FFF2-40B4-BE49-F238E27FC236}">
                  <a16:creationId xmlns:a16="http://schemas.microsoft.com/office/drawing/2014/main" id="{DDDD56F7-AFAC-475F-B3F0-F011173201EB}"/>
                </a:ext>
              </a:extLst>
            </p:cNvPr>
            <p:cNvSpPr/>
            <p:nvPr/>
          </p:nvSpPr>
          <p:spPr>
            <a:xfrm>
              <a:off x="7883515" y="4733654"/>
              <a:ext cx="193685" cy="203474"/>
            </a:xfrm>
            <a:custGeom>
              <a:avLst/>
              <a:gdLst>
                <a:gd name="connsiteX0" fmla="*/ 193685 w 193685"/>
                <a:gd name="connsiteY0" fmla="*/ 271 h 203474"/>
                <a:gd name="connsiteX1" fmla="*/ 101610 w 193685"/>
                <a:gd name="connsiteY1" fmla="*/ 109809 h 203474"/>
                <a:gd name="connsiteX2" fmla="*/ 10 w 193685"/>
                <a:gd name="connsiteY2" fmla="*/ 203471 h 203474"/>
                <a:gd name="connsiteX3" fmla="*/ 95260 w 193685"/>
                <a:gd name="connsiteY3" fmla="*/ 106634 h 203474"/>
                <a:gd name="connsiteX4" fmla="*/ 103198 w 193685"/>
                <a:gd name="connsiteY4" fmla="*/ 79646 h 203474"/>
                <a:gd name="connsiteX5" fmla="*/ 193685 w 193685"/>
                <a:gd name="connsiteY5" fmla="*/ 271 h 20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685" h="203474">
                  <a:moveTo>
                    <a:pt x="193685" y="271"/>
                  </a:moveTo>
                  <a:cubicBezTo>
                    <a:pt x="193420" y="5298"/>
                    <a:pt x="133889" y="75942"/>
                    <a:pt x="101610" y="109809"/>
                  </a:cubicBezTo>
                  <a:cubicBezTo>
                    <a:pt x="69331" y="143676"/>
                    <a:pt x="1068" y="204000"/>
                    <a:pt x="10" y="203471"/>
                  </a:cubicBezTo>
                  <a:cubicBezTo>
                    <a:pt x="-1048" y="202942"/>
                    <a:pt x="78062" y="127271"/>
                    <a:pt x="95260" y="106634"/>
                  </a:cubicBezTo>
                  <a:cubicBezTo>
                    <a:pt x="112458" y="85997"/>
                    <a:pt x="85206" y="97902"/>
                    <a:pt x="103198" y="79646"/>
                  </a:cubicBezTo>
                  <a:cubicBezTo>
                    <a:pt x="121190" y="61390"/>
                    <a:pt x="193950" y="-4756"/>
                    <a:pt x="193685" y="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0" name="フリーフォーム: 図形 1739">
              <a:extLst>
                <a:ext uri="{FF2B5EF4-FFF2-40B4-BE49-F238E27FC236}">
                  <a16:creationId xmlns:a16="http://schemas.microsoft.com/office/drawing/2014/main" id="{5FBB2F55-0402-4791-AECC-C0E9ACF9DCD7}"/>
                </a:ext>
              </a:extLst>
            </p:cNvPr>
            <p:cNvSpPr/>
            <p:nvPr/>
          </p:nvSpPr>
          <p:spPr>
            <a:xfrm>
              <a:off x="7600932" y="5011158"/>
              <a:ext cx="313037" cy="208543"/>
            </a:xfrm>
            <a:custGeom>
              <a:avLst/>
              <a:gdLst>
                <a:gd name="connsiteX0" fmla="*/ 312756 w 313037"/>
                <a:gd name="connsiteY0" fmla="*/ 580 h 208543"/>
                <a:gd name="connsiteX1" fmla="*/ 101618 w 313037"/>
                <a:gd name="connsiteY1" fmla="*/ 137105 h 208543"/>
                <a:gd name="connsiteX2" fmla="*/ 18 w 313037"/>
                <a:gd name="connsiteY2" fmla="*/ 208542 h 208543"/>
                <a:gd name="connsiteX3" fmla="*/ 93681 w 313037"/>
                <a:gd name="connsiteY3" fmla="*/ 138692 h 208543"/>
                <a:gd name="connsiteX4" fmla="*/ 146068 w 313037"/>
                <a:gd name="connsiteY4" fmla="*/ 89480 h 208543"/>
                <a:gd name="connsiteX5" fmla="*/ 312756 w 313037"/>
                <a:gd name="connsiteY5" fmla="*/ 580 h 208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037" h="208543">
                  <a:moveTo>
                    <a:pt x="312756" y="580"/>
                  </a:moveTo>
                  <a:cubicBezTo>
                    <a:pt x="305348" y="8518"/>
                    <a:pt x="153741" y="102445"/>
                    <a:pt x="101618" y="137105"/>
                  </a:cubicBezTo>
                  <a:cubicBezTo>
                    <a:pt x="49495" y="171765"/>
                    <a:pt x="1341" y="208278"/>
                    <a:pt x="18" y="208542"/>
                  </a:cubicBezTo>
                  <a:cubicBezTo>
                    <a:pt x="-1305" y="208806"/>
                    <a:pt x="69339" y="158536"/>
                    <a:pt x="93681" y="138692"/>
                  </a:cubicBezTo>
                  <a:cubicBezTo>
                    <a:pt x="118023" y="118848"/>
                    <a:pt x="112731" y="110647"/>
                    <a:pt x="146068" y="89480"/>
                  </a:cubicBezTo>
                  <a:cubicBezTo>
                    <a:pt x="179405" y="68313"/>
                    <a:pt x="320164" y="-7358"/>
                    <a:pt x="312756" y="5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1" name="フリーフォーム: 図形 1740">
              <a:extLst>
                <a:ext uri="{FF2B5EF4-FFF2-40B4-BE49-F238E27FC236}">
                  <a16:creationId xmlns:a16="http://schemas.microsoft.com/office/drawing/2014/main" id="{BEA47E89-27A4-4429-9DA9-F844B01BDE23}"/>
                </a:ext>
              </a:extLst>
            </p:cNvPr>
            <p:cNvSpPr/>
            <p:nvPr/>
          </p:nvSpPr>
          <p:spPr>
            <a:xfrm>
              <a:off x="7484719" y="4960779"/>
              <a:ext cx="148009" cy="178261"/>
            </a:xfrm>
            <a:custGeom>
              <a:avLst/>
              <a:gdLst>
                <a:gd name="connsiteX0" fmla="*/ 147981 w 148009"/>
                <a:gd name="connsiteY0" fmla="*/ 159 h 178261"/>
                <a:gd name="connsiteX1" fmla="*/ 35269 w 148009"/>
                <a:gd name="connsiteY1" fmla="*/ 96996 h 178261"/>
                <a:gd name="connsiteX2" fmla="*/ 344 w 148009"/>
                <a:gd name="connsiteY2" fmla="*/ 177959 h 178261"/>
                <a:gd name="connsiteX3" fmla="*/ 24156 w 148009"/>
                <a:gd name="connsiteY3" fmla="*/ 120809 h 178261"/>
                <a:gd name="connsiteX4" fmla="*/ 147981 w 148009"/>
                <a:gd name="connsiteY4" fmla="*/ 159 h 17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09" h="178261">
                  <a:moveTo>
                    <a:pt x="147981" y="159"/>
                  </a:moveTo>
                  <a:cubicBezTo>
                    <a:pt x="149833" y="-3810"/>
                    <a:pt x="59875" y="67363"/>
                    <a:pt x="35269" y="96996"/>
                  </a:cubicBezTo>
                  <a:cubicBezTo>
                    <a:pt x="10663" y="126629"/>
                    <a:pt x="2196" y="173990"/>
                    <a:pt x="344" y="177959"/>
                  </a:cubicBezTo>
                  <a:cubicBezTo>
                    <a:pt x="-1508" y="181928"/>
                    <a:pt x="3783" y="145945"/>
                    <a:pt x="24156" y="120809"/>
                  </a:cubicBezTo>
                  <a:cubicBezTo>
                    <a:pt x="44529" y="95674"/>
                    <a:pt x="146129" y="4128"/>
                    <a:pt x="147981" y="1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2" name="フリーフォーム: 図形 1741">
              <a:extLst>
                <a:ext uri="{FF2B5EF4-FFF2-40B4-BE49-F238E27FC236}">
                  <a16:creationId xmlns:a16="http://schemas.microsoft.com/office/drawing/2014/main" id="{FF39FC26-829E-43D2-923E-5AD413CE406F}"/>
                </a:ext>
              </a:extLst>
            </p:cNvPr>
            <p:cNvSpPr/>
            <p:nvPr/>
          </p:nvSpPr>
          <p:spPr>
            <a:xfrm>
              <a:off x="7817262" y="5157263"/>
              <a:ext cx="110989" cy="237380"/>
            </a:xfrm>
            <a:custGeom>
              <a:avLst/>
              <a:gdLst>
                <a:gd name="connsiteX0" fmla="*/ 110713 w 110989"/>
                <a:gd name="connsiteY0" fmla="*/ 525 h 237380"/>
                <a:gd name="connsiteX1" fmla="*/ 36101 w 110989"/>
                <a:gd name="connsiteY1" fmla="*/ 121175 h 237380"/>
                <a:gd name="connsiteX2" fmla="*/ 23401 w 110989"/>
                <a:gd name="connsiteY2" fmla="*/ 233887 h 237380"/>
                <a:gd name="connsiteX3" fmla="*/ 10701 w 110989"/>
                <a:gd name="connsiteY3" fmla="*/ 205312 h 237380"/>
                <a:gd name="connsiteX4" fmla="*/ 5938 w 110989"/>
                <a:gd name="connsiteY4" fmla="*/ 170387 h 237380"/>
                <a:gd name="connsiteX5" fmla="*/ 110713 w 110989"/>
                <a:gd name="connsiteY5" fmla="*/ 525 h 23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989" h="237380">
                  <a:moveTo>
                    <a:pt x="110713" y="525"/>
                  </a:moveTo>
                  <a:cubicBezTo>
                    <a:pt x="115740" y="-7677"/>
                    <a:pt x="50653" y="82281"/>
                    <a:pt x="36101" y="121175"/>
                  </a:cubicBezTo>
                  <a:cubicBezTo>
                    <a:pt x="21549" y="160069"/>
                    <a:pt x="27634" y="219864"/>
                    <a:pt x="23401" y="233887"/>
                  </a:cubicBezTo>
                  <a:cubicBezTo>
                    <a:pt x="19168" y="247910"/>
                    <a:pt x="13611" y="215895"/>
                    <a:pt x="10701" y="205312"/>
                  </a:cubicBezTo>
                  <a:cubicBezTo>
                    <a:pt x="7791" y="194729"/>
                    <a:pt x="-8614" y="200285"/>
                    <a:pt x="5938" y="170387"/>
                  </a:cubicBezTo>
                  <a:cubicBezTo>
                    <a:pt x="20490" y="140489"/>
                    <a:pt x="105686" y="8727"/>
                    <a:pt x="110713" y="5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3" name="フリーフォーム: 図形 1742">
              <a:extLst>
                <a:ext uri="{FF2B5EF4-FFF2-40B4-BE49-F238E27FC236}">
                  <a16:creationId xmlns:a16="http://schemas.microsoft.com/office/drawing/2014/main" id="{F1EED884-79AB-4930-A95D-78EEDA1010C4}"/>
                </a:ext>
              </a:extLst>
            </p:cNvPr>
            <p:cNvSpPr/>
            <p:nvPr/>
          </p:nvSpPr>
          <p:spPr>
            <a:xfrm>
              <a:off x="7926816" y="4780351"/>
              <a:ext cx="189247" cy="219406"/>
            </a:xfrm>
            <a:custGeom>
              <a:avLst/>
              <a:gdLst>
                <a:gd name="connsiteX0" fmla="*/ 188484 w 189247"/>
                <a:gd name="connsiteY0" fmla="*/ 1199 h 219406"/>
                <a:gd name="connsiteX1" fmla="*/ 4334 w 189247"/>
                <a:gd name="connsiteY1" fmla="*/ 215512 h 219406"/>
                <a:gd name="connsiteX2" fmla="*/ 67834 w 189247"/>
                <a:gd name="connsiteY2" fmla="*/ 131374 h 219406"/>
                <a:gd name="connsiteX3" fmla="*/ 188484 w 189247"/>
                <a:gd name="connsiteY3" fmla="*/ 1199 h 21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47" h="219406">
                  <a:moveTo>
                    <a:pt x="188484" y="1199"/>
                  </a:moveTo>
                  <a:cubicBezTo>
                    <a:pt x="177901" y="15222"/>
                    <a:pt x="24442" y="193816"/>
                    <a:pt x="4334" y="215512"/>
                  </a:cubicBezTo>
                  <a:cubicBezTo>
                    <a:pt x="-15774" y="237208"/>
                    <a:pt x="38994" y="162595"/>
                    <a:pt x="67834" y="131374"/>
                  </a:cubicBezTo>
                  <a:cubicBezTo>
                    <a:pt x="96674" y="100153"/>
                    <a:pt x="199067" y="-12824"/>
                    <a:pt x="188484" y="11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4" name="フリーフォーム: 図形 1743">
              <a:extLst>
                <a:ext uri="{FF2B5EF4-FFF2-40B4-BE49-F238E27FC236}">
                  <a16:creationId xmlns:a16="http://schemas.microsoft.com/office/drawing/2014/main" id="{BDE2878C-0028-4226-9789-962E746075E7}"/>
                </a:ext>
              </a:extLst>
            </p:cNvPr>
            <p:cNvSpPr/>
            <p:nvPr/>
          </p:nvSpPr>
          <p:spPr>
            <a:xfrm>
              <a:off x="7903251" y="4784724"/>
              <a:ext cx="269372" cy="358160"/>
            </a:xfrm>
            <a:custGeom>
              <a:avLst/>
              <a:gdLst>
                <a:gd name="connsiteX0" fmla="*/ 269199 w 269372"/>
                <a:gd name="connsiteY0" fmla="*/ 1 h 358160"/>
                <a:gd name="connsiteX1" fmla="*/ 104099 w 269372"/>
                <a:gd name="connsiteY1" fmla="*/ 180976 h 358160"/>
                <a:gd name="connsiteX2" fmla="*/ 912 w 269372"/>
                <a:gd name="connsiteY2" fmla="*/ 355601 h 358160"/>
                <a:gd name="connsiteX3" fmla="*/ 58062 w 269372"/>
                <a:gd name="connsiteY3" fmla="*/ 277814 h 358160"/>
                <a:gd name="connsiteX4" fmla="*/ 134262 w 269372"/>
                <a:gd name="connsiteY4" fmla="*/ 177801 h 358160"/>
                <a:gd name="connsiteX5" fmla="*/ 269199 w 269372"/>
                <a:gd name="connsiteY5" fmla="*/ 1 h 35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72" h="358160">
                  <a:moveTo>
                    <a:pt x="269199" y="1"/>
                  </a:moveTo>
                  <a:cubicBezTo>
                    <a:pt x="264172" y="530"/>
                    <a:pt x="148813" y="121709"/>
                    <a:pt x="104099" y="180976"/>
                  </a:cubicBezTo>
                  <a:cubicBezTo>
                    <a:pt x="59384" y="240243"/>
                    <a:pt x="8585" y="339461"/>
                    <a:pt x="912" y="355601"/>
                  </a:cubicBezTo>
                  <a:cubicBezTo>
                    <a:pt x="-6761" y="371741"/>
                    <a:pt x="35837" y="307447"/>
                    <a:pt x="58062" y="277814"/>
                  </a:cubicBezTo>
                  <a:cubicBezTo>
                    <a:pt x="80287" y="248181"/>
                    <a:pt x="100131" y="221722"/>
                    <a:pt x="134262" y="177801"/>
                  </a:cubicBezTo>
                  <a:cubicBezTo>
                    <a:pt x="168393" y="133880"/>
                    <a:pt x="274226" y="-528"/>
                    <a:pt x="269199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5" name="フリーフォーム: 図形 1744">
              <a:extLst>
                <a:ext uri="{FF2B5EF4-FFF2-40B4-BE49-F238E27FC236}">
                  <a16:creationId xmlns:a16="http://schemas.microsoft.com/office/drawing/2014/main" id="{FD2ED27A-5955-4FAE-AED2-E4A42DA2172B}"/>
                </a:ext>
              </a:extLst>
            </p:cNvPr>
            <p:cNvSpPr/>
            <p:nvPr/>
          </p:nvSpPr>
          <p:spPr>
            <a:xfrm>
              <a:off x="8039412" y="4687665"/>
              <a:ext cx="285425" cy="450227"/>
            </a:xfrm>
            <a:custGeom>
              <a:avLst/>
              <a:gdLst>
                <a:gd name="connsiteX0" fmla="*/ 283851 w 285425"/>
                <a:gd name="connsiteY0" fmla="*/ 1810 h 450227"/>
                <a:gd name="connsiteX1" fmla="*/ 164788 w 285425"/>
                <a:gd name="connsiteY1" fmla="*/ 144685 h 450227"/>
                <a:gd name="connsiteX2" fmla="*/ 83826 w 285425"/>
                <a:gd name="connsiteY2" fmla="*/ 262160 h 450227"/>
                <a:gd name="connsiteX3" fmla="*/ 15563 w 285425"/>
                <a:gd name="connsiteY3" fmla="*/ 411385 h 450227"/>
                <a:gd name="connsiteX4" fmla="*/ 1276 w 285425"/>
                <a:gd name="connsiteY4" fmla="*/ 447898 h 450227"/>
                <a:gd name="connsiteX5" fmla="*/ 37788 w 285425"/>
                <a:gd name="connsiteY5" fmla="*/ 362173 h 450227"/>
                <a:gd name="connsiteX6" fmla="*/ 72713 w 285425"/>
                <a:gd name="connsiteY6" fmla="*/ 251048 h 450227"/>
                <a:gd name="connsiteX7" fmla="*/ 283851 w 285425"/>
                <a:gd name="connsiteY7" fmla="*/ 1810 h 45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425" h="450227">
                  <a:moveTo>
                    <a:pt x="283851" y="1810"/>
                  </a:moveTo>
                  <a:cubicBezTo>
                    <a:pt x="299197" y="-15917"/>
                    <a:pt x="198125" y="101293"/>
                    <a:pt x="164788" y="144685"/>
                  </a:cubicBezTo>
                  <a:cubicBezTo>
                    <a:pt x="131451" y="188077"/>
                    <a:pt x="108697" y="217710"/>
                    <a:pt x="83826" y="262160"/>
                  </a:cubicBezTo>
                  <a:cubicBezTo>
                    <a:pt x="58955" y="306610"/>
                    <a:pt x="29321" y="380429"/>
                    <a:pt x="15563" y="411385"/>
                  </a:cubicBezTo>
                  <a:cubicBezTo>
                    <a:pt x="1805" y="442341"/>
                    <a:pt x="-2428" y="456100"/>
                    <a:pt x="1276" y="447898"/>
                  </a:cubicBezTo>
                  <a:cubicBezTo>
                    <a:pt x="4980" y="439696"/>
                    <a:pt x="25882" y="394981"/>
                    <a:pt x="37788" y="362173"/>
                  </a:cubicBezTo>
                  <a:cubicBezTo>
                    <a:pt x="49694" y="329365"/>
                    <a:pt x="32496" y="309521"/>
                    <a:pt x="72713" y="251048"/>
                  </a:cubicBezTo>
                  <a:cubicBezTo>
                    <a:pt x="112930" y="192575"/>
                    <a:pt x="268505" y="19537"/>
                    <a:pt x="283851" y="18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6" name="フリーフォーム: 図形 1745">
              <a:extLst>
                <a:ext uri="{FF2B5EF4-FFF2-40B4-BE49-F238E27FC236}">
                  <a16:creationId xmlns:a16="http://schemas.microsoft.com/office/drawing/2014/main" id="{FCBE7295-7BF8-43F2-9275-4F6215F3FB95}"/>
                </a:ext>
              </a:extLst>
            </p:cNvPr>
            <p:cNvSpPr/>
            <p:nvPr/>
          </p:nvSpPr>
          <p:spPr>
            <a:xfrm>
              <a:off x="8155427" y="4243388"/>
              <a:ext cx="184354" cy="506800"/>
            </a:xfrm>
            <a:custGeom>
              <a:avLst/>
              <a:gdLst>
                <a:gd name="connsiteX0" fmla="*/ 183711 w 184354"/>
                <a:gd name="connsiteY0" fmla="*/ 0 h 506800"/>
                <a:gd name="connsiteX1" fmla="*/ 159898 w 184354"/>
                <a:gd name="connsiteY1" fmla="*/ 161925 h 506800"/>
                <a:gd name="connsiteX2" fmla="*/ 183711 w 184354"/>
                <a:gd name="connsiteY2" fmla="*/ 295275 h 506800"/>
                <a:gd name="connsiteX3" fmla="*/ 128148 w 184354"/>
                <a:gd name="connsiteY3" fmla="*/ 330200 h 506800"/>
                <a:gd name="connsiteX4" fmla="*/ 2736 w 184354"/>
                <a:gd name="connsiteY4" fmla="*/ 504825 h 506800"/>
                <a:gd name="connsiteX5" fmla="*/ 50361 w 184354"/>
                <a:gd name="connsiteY5" fmla="*/ 415925 h 506800"/>
                <a:gd name="connsiteX6" fmla="*/ 150373 w 184354"/>
                <a:gd name="connsiteY6" fmla="*/ 285750 h 506800"/>
                <a:gd name="connsiteX7" fmla="*/ 153548 w 184354"/>
                <a:gd name="connsiteY7" fmla="*/ 225425 h 506800"/>
                <a:gd name="connsiteX8" fmla="*/ 134498 w 184354"/>
                <a:gd name="connsiteY8" fmla="*/ 160337 h 506800"/>
                <a:gd name="connsiteX9" fmla="*/ 183711 w 184354"/>
                <a:gd name="connsiteY9" fmla="*/ 0 h 50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354" h="506800">
                  <a:moveTo>
                    <a:pt x="183711" y="0"/>
                  </a:moveTo>
                  <a:cubicBezTo>
                    <a:pt x="187944" y="265"/>
                    <a:pt x="159898" y="112713"/>
                    <a:pt x="159898" y="161925"/>
                  </a:cubicBezTo>
                  <a:cubicBezTo>
                    <a:pt x="159898" y="211137"/>
                    <a:pt x="189003" y="267229"/>
                    <a:pt x="183711" y="295275"/>
                  </a:cubicBezTo>
                  <a:cubicBezTo>
                    <a:pt x="178419" y="323321"/>
                    <a:pt x="158310" y="295275"/>
                    <a:pt x="128148" y="330200"/>
                  </a:cubicBezTo>
                  <a:cubicBezTo>
                    <a:pt x="97985" y="365125"/>
                    <a:pt x="15701" y="490537"/>
                    <a:pt x="2736" y="504825"/>
                  </a:cubicBezTo>
                  <a:cubicBezTo>
                    <a:pt x="-10229" y="519113"/>
                    <a:pt x="25755" y="452437"/>
                    <a:pt x="50361" y="415925"/>
                  </a:cubicBezTo>
                  <a:cubicBezTo>
                    <a:pt x="74967" y="379413"/>
                    <a:pt x="133175" y="317500"/>
                    <a:pt x="150373" y="285750"/>
                  </a:cubicBezTo>
                  <a:cubicBezTo>
                    <a:pt x="167571" y="254000"/>
                    <a:pt x="156194" y="246327"/>
                    <a:pt x="153548" y="225425"/>
                  </a:cubicBezTo>
                  <a:cubicBezTo>
                    <a:pt x="150902" y="204523"/>
                    <a:pt x="133440" y="197908"/>
                    <a:pt x="134498" y="160337"/>
                  </a:cubicBezTo>
                  <a:cubicBezTo>
                    <a:pt x="135556" y="122766"/>
                    <a:pt x="179478" y="-265"/>
                    <a:pt x="18371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7" name="フリーフォーム: 図形 1746">
              <a:extLst>
                <a:ext uri="{FF2B5EF4-FFF2-40B4-BE49-F238E27FC236}">
                  <a16:creationId xmlns:a16="http://schemas.microsoft.com/office/drawing/2014/main" id="{60E4CF6A-AE1C-4D51-A20C-3772D5AC20AC}"/>
                </a:ext>
              </a:extLst>
            </p:cNvPr>
            <p:cNvSpPr/>
            <p:nvPr/>
          </p:nvSpPr>
          <p:spPr>
            <a:xfrm>
              <a:off x="8338886" y="4043363"/>
              <a:ext cx="279427" cy="89175"/>
            </a:xfrm>
            <a:custGeom>
              <a:avLst/>
              <a:gdLst>
                <a:gd name="connsiteX0" fmla="*/ 124077 w 279427"/>
                <a:gd name="connsiteY0" fmla="*/ 0 h 89175"/>
                <a:gd name="connsiteX1" fmla="*/ 268539 w 279427"/>
                <a:gd name="connsiteY1" fmla="*/ 47625 h 89175"/>
                <a:gd name="connsiteX2" fmla="*/ 262189 w 279427"/>
                <a:gd name="connsiteY2" fmla="*/ 71437 h 89175"/>
                <a:gd name="connsiteX3" fmla="*/ 206627 w 279427"/>
                <a:gd name="connsiteY3" fmla="*/ 74612 h 89175"/>
                <a:gd name="connsiteX4" fmla="*/ 187577 w 279427"/>
                <a:gd name="connsiteY4" fmla="*/ 88900 h 89175"/>
                <a:gd name="connsiteX5" fmla="*/ 85977 w 279427"/>
                <a:gd name="connsiteY5" fmla="*/ 60325 h 89175"/>
                <a:gd name="connsiteX6" fmla="*/ 1839 w 279427"/>
                <a:gd name="connsiteY6" fmla="*/ 36512 h 89175"/>
                <a:gd name="connsiteX7" fmla="*/ 168527 w 279427"/>
                <a:gd name="connsiteY7" fmla="*/ 69850 h 89175"/>
                <a:gd name="connsiteX8" fmla="*/ 254252 w 279427"/>
                <a:gd name="connsiteY8" fmla="*/ 53975 h 89175"/>
                <a:gd name="connsiteX9" fmla="*/ 247902 w 279427"/>
                <a:gd name="connsiteY9" fmla="*/ 52387 h 89175"/>
                <a:gd name="connsiteX10" fmla="*/ 124077 w 279427"/>
                <a:gd name="connsiteY10" fmla="*/ 0 h 8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427" h="89175">
                  <a:moveTo>
                    <a:pt x="124077" y="0"/>
                  </a:moveTo>
                  <a:cubicBezTo>
                    <a:pt x="184798" y="17859"/>
                    <a:pt x="245520" y="35719"/>
                    <a:pt x="268539" y="47625"/>
                  </a:cubicBezTo>
                  <a:cubicBezTo>
                    <a:pt x="291558" y="59531"/>
                    <a:pt x="272507" y="66939"/>
                    <a:pt x="262189" y="71437"/>
                  </a:cubicBezTo>
                  <a:cubicBezTo>
                    <a:pt x="251871" y="75935"/>
                    <a:pt x="219062" y="71702"/>
                    <a:pt x="206627" y="74612"/>
                  </a:cubicBezTo>
                  <a:cubicBezTo>
                    <a:pt x="194192" y="77522"/>
                    <a:pt x="207685" y="91281"/>
                    <a:pt x="187577" y="88900"/>
                  </a:cubicBezTo>
                  <a:cubicBezTo>
                    <a:pt x="167469" y="86519"/>
                    <a:pt x="85977" y="60325"/>
                    <a:pt x="85977" y="60325"/>
                  </a:cubicBezTo>
                  <a:cubicBezTo>
                    <a:pt x="55021" y="51594"/>
                    <a:pt x="-11919" y="34925"/>
                    <a:pt x="1839" y="36512"/>
                  </a:cubicBezTo>
                  <a:cubicBezTo>
                    <a:pt x="15597" y="38099"/>
                    <a:pt x="126458" y="66940"/>
                    <a:pt x="168527" y="69850"/>
                  </a:cubicBezTo>
                  <a:cubicBezTo>
                    <a:pt x="210596" y="72760"/>
                    <a:pt x="241023" y="56885"/>
                    <a:pt x="254252" y="53975"/>
                  </a:cubicBezTo>
                  <a:cubicBezTo>
                    <a:pt x="267481" y="51065"/>
                    <a:pt x="247902" y="52387"/>
                    <a:pt x="247902" y="52387"/>
                  </a:cubicBezTo>
                  <a:lnTo>
                    <a:pt x="124077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8" name="フリーフォーム: 図形 1747">
              <a:extLst>
                <a:ext uri="{FF2B5EF4-FFF2-40B4-BE49-F238E27FC236}">
                  <a16:creationId xmlns:a16="http://schemas.microsoft.com/office/drawing/2014/main" id="{5ADD78CB-28AF-4DAD-B705-CBCF50B29FAD}"/>
                </a:ext>
              </a:extLst>
            </p:cNvPr>
            <p:cNvSpPr/>
            <p:nvPr/>
          </p:nvSpPr>
          <p:spPr>
            <a:xfrm>
              <a:off x="8521693" y="4168493"/>
              <a:ext cx="76878" cy="357499"/>
            </a:xfrm>
            <a:custGeom>
              <a:avLst/>
              <a:gdLst>
                <a:gd name="connsiteX0" fmla="*/ 76207 w 76878"/>
                <a:gd name="connsiteY0" fmla="*/ 5045 h 357499"/>
                <a:gd name="connsiteX1" fmla="*/ 49220 w 76878"/>
                <a:gd name="connsiteY1" fmla="*/ 78070 h 357499"/>
                <a:gd name="connsiteX2" fmla="*/ 31757 w 76878"/>
                <a:gd name="connsiteY2" fmla="*/ 281270 h 357499"/>
                <a:gd name="connsiteX3" fmla="*/ 7 w 76878"/>
                <a:gd name="connsiteY3" fmla="*/ 357470 h 357499"/>
                <a:gd name="connsiteX4" fmla="*/ 28582 w 76878"/>
                <a:gd name="connsiteY4" fmla="*/ 289207 h 357499"/>
                <a:gd name="connsiteX5" fmla="*/ 19057 w 76878"/>
                <a:gd name="connsiteY5" fmla="*/ 203482 h 357499"/>
                <a:gd name="connsiteX6" fmla="*/ 76207 w 76878"/>
                <a:gd name="connsiteY6" fmla="*/ 5045 h 35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78" h="357499">
                  <a:moveTo>
                    <a:pt x="76207" y="5045"/>
                  </a:moveTo>
                  <a:cubicBezTo>
                    <a:pt x="81234" y="-15857"/>
                    <a:pt x="56628" y="32033"/>
                    <a:pt x="49220" y="78070"/>
                  </a:cubicBezTo>
                  <a:cubicBezTo>
                    <a:pt x="41812" y="124108"/>
                    <a:pt x="39959" y="234703"/>
                    <a:pt x="31757" y="281270"/>
                  </a:cubicBezTo>
                  <a:cubicBezTo>
                    <a:pt x="23555" y="327837"/>
                    <a:pt x="536" y="356147"/>
                    <a:pt x="7" y="357470"/>
                  </a:cubicBezTo>
                  <a:cubicBezTo>
                    <a:pt x="-522" y="358793"/>
                    <a:pt x="25407" y="314872"/>
                    <a:pt x="28582" y="289207"/>
                  </a:cubicBezTo>
                  <a:cubicBezTo>
                    <a:pt x="31757" y="263542"/>
                    <a:pt x="8209" y="249255"/>
                    <a:pt x="19057" y="203482"/>
                  </a:cubicBezTo>
                  <a:cubicBezTo>
                    <a:pt x="29905" y="157709"/>
                    <a:pt x="71180" y="25947"/>
                    <a:pt x="76207" y="50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49" name="フリーフォーム: 図形 1748">
              <a:extLst>
                <a:ext uri="{FF2B5EF4-FFF2-40B4-BE49-F238E27FC236}">
                  <a16:creationId xmlns:a16="http://schemas.microsoft.com/office/drawing/2014/main" id="{19FD87FB-D8D8-4809-B793-F83D7F49E4EC}"/>
                </a:ext>
              </a:extLst>
            </p:cNvPr>
            <p:cNvSpPr/>
            <p:nvPr/>
          </p:nvSpPr>
          <p:spPr>
            <a:xfrm>
              <a:off x="8313724" y="4095629"/>
              <a:ext cx="300613" cy="67287"/>
            </a:xfrm>
            <a:custGeom>
              <a:avLst/>
              <a:gdLst>
                <a:gd name="connsiteX0" fmla="*/ 14 w 300613"/>
                <a:gd name="connsiteY0" fmla="*/ 121 h 67287"/>
                <a:gd name="connsiteX1" fmla="*/ 227026 w 300613"/>
                <a:gd name="connsiteY1" fmla="*/ 62034 h 67287"/>
                <a:gd name="connsiteX2" fmla="*/ 276239 w 300613"/>
                <a:gd name="connsiteY2" fmla="*/ 58859 h 67287"/>
                <a:gd name="connsiteX3" fmla="*/ 300051 w 300613"/>
                <a:gd name="connsiteY3" fmla="*/ 17584 h 67287"/>
                <a:gd name="connsiteX4" fmla="*/ 254014 w 300613"/>
                <a:gd name="connsiteY4" fmla="*/ 47746 h 67287"/>
                <a:gd name="connsiteX5" fmla="*/ 215914 w 300613"/>
                <a:gd name="connsiteY5" fmla="*/ 46159 h 67287"/>
                <a:gd name="connsiteX6" fmla="*/ 14 w 300613"/>
                <a:gd name="connsiteY6" fmla="*/ 121 h 6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613" h="67287">
                  <a:moveTo>
                    <a:pt x="14" y="121"/>
                  </a:moveTo>
                  <a:cubicBezTo>
                    <a:pt x="1866" y="2767"/>
                    <a:pt x="180989" y="52244"/>
                    <a:pt x="227026" y="62034"/>
                  </a:cubicBezTo>
                  <a:cubicBezTo>
                    <a:pt x="273063" y="71824"/>
                    <a:pt x="264068" y="66267"/>
                    <a:pt x="276239" y="58859"/>
                  </a:cubicBezTo>
                  <a:cubicBezTo>
                    <a:pt x="288410" y="51451"/>
                    <a:pt x="303755" y="19436"/>
                    <a:pt x="300051" y="17584"/>
                  </a:cubicBezTo>
                  <a:cubicBezTo>
                    <a:pt x="296347" y="15732"/>
                    <a:pt x="268037" y="42983"/>
                    <a:pt x="254014" y="47746"/>
                  </a:cubicBezTo>
                  <a:cubicBezTo>
                    <a:pt x="239991" y="52509"/>
                    <a:pt x="255866" y="53303"/>
                    <a:pt x="215914" y="46159"/>
                  </a:cubicBezTo>
                  <a:cubicBezTo>
                    <a:pt x="175962" y="39015"/>
                    <a:pt x="-1838" y="-2525"/>
                    <a:pt x="14" y="1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0" name="フリーフォーム: 図形 1749">
              <a:extLst>
                <a:ext uri="{FF2B5EF4-FFF2-40B4-BE49-F238E27FC236}">
                  <a16:creationId xmlns:a16="http://schemas.microsoft.com/office/drawing/2014/main" id="{E24CC75E-1E6C-4FE7-8F54-8299C57E9360}"/>
                </a:ext>
              </a:extLst>
            </p:cNvPr>
            <p:cNvSpPr/>
            <p:nvPr/>
          </p:nvSpPr>
          <p:spPr>
            <a:xfrm>
              <a:off x="8395857" y="4187610"/>
              <a:ext cx="154675" cy="347934"/>
            </a:xfrm>
            <a:custGeom>
              <a:avLst/>
              <a:gdLst>
                <a:gd name="connsiteX0" fmla="*/ 154418 w 154675"/>
                <a:gd name="connsiteY0" fmla="*/ 215 h 347934"/>
                <a:gd name="connsiteX1" fmla="*/ 95681 w 154675"/>
                <a:gd name="connsiteY1" fmla="*/ 239928 h 347934"/>
                <a:gd name="connsiteX2" fmla="*/ 70281 w 154675"/>
                <a:gd name="connsiteY2" fmla="*/ 287553 h 347934"/>
                <a:gd name="connsiteX3" fmla="*/ 431 w 154675"/>
                <a:gd name="connsiteY3" fmla="*/ 347878 h 347934"/>
                <a:gd name="connsiteX4" fmla="*/ 106793 w 154675"/>
                <a:gd name="connsiteY4" fmla="*/ 276440 h 347934"/>
                <a:gd name="connsiteX5" fmla="*/ 116318 w 154675"/>
                <a:gd name="connsiteY5" fmla="*/ 198653 h 347934"/>
                <a:gd name="connsiteX6" fmla="*/ 154418 w 154675"/>
                <a:gd name="connsiteY6" fmla="*/ 215 h 34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675" h="347934">
                  <a:moveTo>
                    <a:pt x="154418" y="215"/>
                  </a:moveTo>
                  <a:cubicBezTo>
                    <a:pt x="150979" y="7094"/>
                    <a:pt x="109704" y="192038"/>
                    <a:pt x="95681" y="239928"/>
                  </a:cubicBezTo>
                  <a:cubicBezTo>
                    <a:pt x="81658" y="287818"/>
                    <a:pt x="86156" y="269561"/>
                    <a:pt x="70281" y="287553"/>
                  </a:cubicBezTo>
                  <a:cubicBezTo>
                    <a:pt x="54406" y="305545"/>
                    <a:pt x="-5654" y="349730"/>
                    <a:pt x="431" y="347878"/>
                  </a:cubicBezTo>
                  <a:cubicBezTo>
                    <a:pt x="6516" y="346026"/>
                    <a:pt x="87479" y="301311"/>
                    <a:pt x="106793" y="276440"/>
                  </a:cubicBezTo>
                  <a:cubicBezTo>
                    <a:pt x="126107" y="251569"/>
                    <a:pt x="106793" y="243897"/>
                    <a:pt x="116318" y="198653"/>
                  </a:cubicBezTo>
                  <a:cubicBezTo>
                    <a:pt x="125843" y="153409"/>
                    <a:pt x="157857" y="-6664"/>
                    <a:pt x="154418" y="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1" name="フリーフォーム: 図形 1750">
              <a:extLst>
                <a:ext uri="{FF2B5EF4-FFF2-40B4-BE49-F238E27FC236}">
                  <a16:creationId xmlns:a16="http://schemas.microsoft.com/office/drawing/2014/main" id="{A4B2EE42-7CB8-429E-B4B1-0BD60A61C8C0}"/>
                </a:ext>
              </a:extLst>
            </p:cNvPr>
            <p:cNvSpPr/>
            <p:nvPr/>
          </p:nvSpPr>
          <p:spPr>
            <a:xfrm>
              <a:off x="8315228" y="4114772"/>
              <a:ext cx="70998" cy="391595"/>
            </a:xfrm>
            <a:custGeom>
              <a:avLst/>
              <a:gdLst>
                <a:gd name="connsiteX0" fmla="*/ 97 w 70998"/>
                <a:gd name="connsiteY0" fmla="*/ 28 h 391595"/>
                <a:gd name="connsiteX1" fmla="*/ 54072 w 70998"/>
                <a:gd name="connsiteY1" fmla="*/ 122266 h 391595"/>
                <a:gd name="connsiteX2" fmla="*/ 68360 w 70998"/>
                <a:gd name="connsiteY2" fmla="*/ 382616 h 391595"/>
                <a:gd name="connsiteX3" fmla="*/ 68360 w 70998"/>
                <a:gd name="connsiteY3" fmla="*/ 311178 h 391595"/>
                <a:gd name="connsiteX4" fmla="*/ 41372 w 70998"/>
                <a:gd name="connsiteY4" fmla="*/ 112741 h 391595"/>
                <a:gd name="connsiteX5" fmla="*/ 97 w 70998"/>
                <a:gd name="connsiteY5" fmla="*/ 28 h 39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998" h="391595">
                  <a:moveTo>
                    <a:pt x="97" y="28"/>
                  </a:moveTo>
                  <a:cubicBezTo>
                    <a:pt x="2214" y="1616"/>
                    <a:pt x="42695" y="58501"/>
                    <a:pt x="54072" y="122266"/>
                  </a:cubicBezTo>
                  <a:cubicBezTo>
                    <a:pt x="65449" y="186031"/>
                    <a:pt x="65979" y="351131"/>
                    <a:pt x="68360" y="382616"/>
                  </a:cubicBezTo>
                  <a:cubicBezTo>
                    <a:pt x="70741" y="414101"/>
                    <a:pt x="72858" y="356157"/>
                    <a:pt x="68360" y="311178"/>
                  </a:cubicBezTo>
                  <a:cubicBezTo>
                    <a:pt x="63862" y="266199"/>
                    <a:pt x="51691" y="163012"/>
                    <a:pt x="41372" y="112741"/>
                  </a:cubicBezTo>
                  <a:cubicBezTo>
                    <a:pt x="31053" y="62470"/>
                    <a:pt x="-2020" y="-1560"/>
                    <a:pt x="97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2" name="フリーフォーム: 図形 1751">
              <a:extLst>
                <a:ext uri="{FF2B5EF4-FFF2-40B4-BE49-F238E27FC236}">
                  <a16:creationId xmlns:a16="http://schemas.microsoft.com/office/drawing/2014/main" id="{E228DB82-58F5-4B34-B91C-CA16476013C4}"/>
                </a:ext>
              </a:extLst>
            </p:cNvPr>
            <p:cNvSpPr/>
            <p:nvPr/>
          </p:nvSpPr>
          <p:spPr>
            <a:xfrm>
              <a:off x="8059202" y="3919396"/>
              <a:ext cx="96906" cy="308968"/>
            </a:xfrm>
            <a:custGeom>
              <a:avLst/>
              <a:gdLst>
                <a:gd name="connsiteX0" fmla="*/ 2123 w 96906"/>
                <a:gd name="connsiteY0" fmla="*/ 1729 h 308968"/>
                <a:gd name="connsiteX1" fmla="*/ 13236 w 96906"/>
                <a:gd name="connsiteY1" fmla="*/ 120792 h 308968"/>
                <a:gd name="connsiteX2" fmla="*/ 95786 w 96906"/>
                <a:gd name="connsiteY2" fmla="*/ 301767 h 308968"/>
                <a:gd name="connsiteX3" fmla="*/ 59273 w 96906"/>
                <a:gd name="connsiteY3" fmla="*/ 266842 h 308968"/>
                <a:gd name="connsiteX4" fmla="*/ 33873 w 96906"/>
                <a:gd name="connsiteY4" fmla="*/ 209692 h 308968"/>
                <a:gd name="connsiteX5" fmla="*/ 2123 w 96906"/>
                <a:gd name="connsiteY5" fmla="*/ 1729 h 30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906" h="308968">
                  <a:moveTo>
                    <a:pt x="2123" y="1729"/>
                  </a:moveTo>
                  <a:cubicBezTo>
                    <a:pt x="-1316" y="-13088"/>
                    <a:pt x="-2375" y="70786"/>
                    <a:pt x="13236" y="120792"/>
                  </a:cubicBezTo>
                  <a:cubicBezTo>
                    <a:pt x="28847" y="170798"/>
                    <a:pt x="88113" y="277425"/>
                    <a:pt x="95786" y="301767"/>
                  </a:cubicBezTo>
                  <a:cubicBezTo>
                    <a:pt x="103459" y="326109"/>
                    <a:pt x="69592" y="282188"/>
                    <a:pt x="59273" y="266842"/>
                  </a:cubicBezTo>
                  <a:cubicBezTo>
                    <a:pt x="48954" y="251496"/>
                    <a:pt x="41546" y="250703"/>
                    <a:pt x="33873" y="209692"/>
                  </a:cubicBezTo>
                  <a:cubicBezTo>
                    <a:pt x="26200" y="168682"/>
                    <a:pt x="5562" y="16546"/>
                    <a:pt x="2123" y="17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3" name="フリーフォーム: 図形 1752">
              <a:extLst>
                <a:ext uri="{FF2B5EF4-FFF2-40B4-BE49-F238E27FC236}">
                  <a16:creationId xmlns:a16="http://schemas.microsoft.com/office/drawing/2014/main" id="{185A59A2-CCBB-407C-B1A7-8D048A559A6C}"/>
                </a:ext>
              </a:extLst>
            </p:cNvPr>
            <p:cNvSpPr/>
            <p:nvPr/>
          </p:nvSpPr>
          <p:spPr>
            <a:xfrm>
              <a:off x="8418506" y="4154398"/>
              <a:ext cx="34934" cy="312146"/>
            </a:xfrm>
            <a:custGeom>
              <a:avLst/>
              <a:gdLst>
                <a:gd name="connsiteX0" fmla="*/ 7 w 34934"/>
                <a:gd name="connsiteY0" fmla="*/ 1677 h 312146"/>
                <a:gd name="connsiteX1" fmla="*/ 7944 w 34934"/>
                <a:gd name="connsiteY1" fmla="*/ 155665 h 312146"/>
                <a:gd name="connsiteX2" fmla="*/ 7944 w 34934"/>
                <a:gd name="connsiteY2" fmla="*/ 289015 h 312146"/>
                <a:gd name="connsiteX3" fmla="*/ 34932 w 34934"/>
                <a:gd name="connsiteY3" fmla="*/ 309652 h 312146"/>
                <a:gd name="connsiteX4" fmla="*/ 9532 w 34934"/>
                <a:gd name="connsiteY4" fmla="*/ 260440 h 312146"/>
                <a:gd name="connsiteX5" fmla="*/ 7 w 34934"/>
                <a:gd name="connsiteY5" fmla="*/ 1677 h 312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34" h="312146">
                  <a:moveTo>
                    <a:pt x="7" y="1677"/>
                  </a:moveTo>
                  <a:cubicBezTo>
                    <a:pt x="-258" y="-15785"/>
                    <a:pt x="6621" y="107775"/>
                    <a:pt x="7944" y="155665"/>
                  </a:cubicBezTo>
                  <a:cubicBezTo>
                    <a:pt x="9267" y="203555"/>
                    <a:pt x="3446" y="263351"/>
                    <a:pt x="7944" y="289015"/>
                  </a:cubicBezTo>
                  <a:cubicBezTo>
                    <a:pt x="12442" y="314679"/>
                    <a:pt x="34667" y="314414"/>
                    <a:pt x="34932" y="309652"/>
                  </a:cubicBezTo>
                  <a:cubicBezTo>
                    <a:pt x="35197" y="304890"/>
                    <a:pt x="13501" y="307007"/>
                    <a:pt x="9532" y="260440"/>
                  </a:cubicBezTo>
                  <a:cubicBezTo>
                    <a:pt x="5563" y="213873"/>
                    <a:pt x="272" y="19139"/>
                    <a:pt x="7" y="16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4" name="フリーフォーム: 図形 1753">
              <a:extLst>
                <a:ext uri="{FF2B5EF4-FFF2-40B4-BE49-F238E27FC236}">
                  <a16:creationId xmlns:a16="http://schemas.microsoft.com/office/drawing/2014/main" id="{BA0EC74D-6D35-41F2-BBCD-69F6C5C4D9FF}"/>
                </a:ext>
              </a:extLst>
            </p:cNvPr>
            <p:cNvSpPr/>
            <p:nvPr/>
          </p:nvSpPr>
          <p:spPr>
            <a:xfrm>
              <a:off x="5854267" y="3525743"/>
              <a:ext cx="295709" cy="377982"/>
            </a:xfrm>
            <a:custGeom>
              <a:avLst/>
              <a:gdLst>
                <a:gd name="connsiteX0" fmla="*/ 3608 w 295709"/>
                <a:gd name="connsiteY0" fmla="*/ 376332 h 377982"/>
                <a:gd name="connsiteX1" fmla="*/ 79808 w 295709"/>
                <a:gd name="connsiteY1" fmla="*/ 254095 h 377982"/>
                <a:gd name="connsiteX2" fmla="*/ 119496 w 295709"/>
                <a:gd name="connsiteY2" fmla="*/ 208057 h 377982"/>
                <a:gd name="connsiteX3" fmla="*/ 197283 w 295709"/>
                <a:gd name="connsiteY3" fmla="*/ 135032 h 377982"/>
                <a:gd name="connsiteX4" fmla="*/ 249671 w 295709"/>
                <a:gd name="connsiteY4" fmla="*/ 73120 h 377982"/>
                <a:gd name="connsiteX5" fmla="*/ 295708 w 295709"/>
                <a:gd name="connsiteY5" fmla="*/ 95 h 377982"/>
                <a:gd name="connsiteX6" fmla="*/ 248083 w 295709"/>
                <a:gd name="connsiteY6" fmla="*/ 88995 h 377982"/>
                <a:gd name="connsiteX7" fmla="*/ 206808 w 295709"/>
                <a:gd name="connsiteY7" fmla="*/ 155670 h 377982"/>
                <a:gd name="connsiteX8" fmla="*/ 3608 w 295709"/>
                <a:gd name="connsiteY8" fmla="*/ 376332 h 37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709" h="377982">
                  <a:moveTo>
                    <a:pt x="3608" y="376332"/>
                  </a:moveTo>
                  <a:cubicBezTo>
                    <a:pt x="-17559" y="392736"/>
                    <a:pt x="60493" y="282141"/>
                    <a:pt x="79808" y="254095"/>
                  </a:cubicBezTo>
                  <a:cubicBezTo>
                    <a:pt x="99123" y="226049"/>
                    <a:pt x="99917" y="227901"/>
                    <a:pt x="119496" y="208057"/>
                  </a:cubicBezTo>
                  <a:cubicBezTo>
                    <a:pt x="139075" y="188213"/>
                    <a:pt x="175587" y="157521"/>
                    <a:pt x="197283" y="135032"/>
                  </a:cubicBezTo>
                  <a:cubicBezTo>
                    <a:pt x="218979" y="112542"/>
                    <a:pt x="233267" y="95610"/>
                    <a:pt x="249671" y="73120"/>
                  </a:cubicBezTo>
                  <a:cubicBezTo>
                    <a:pt x="266075" y="50630"/>
                    <a:pt x="295973" y="-2551"/>
                    <a:pt x="295708" y="95"/>
                  </a:cubicBezTo>
                  <a:cubicBezTo>
                    <a:pt x="295443" y="2741"/>
                    <a:pt x="262900" y="63066"/>
                    <a:pt x="248083" y="88995"/>
                  </a:cubicBezTo>
                  <a:cubicBezTo>
                    <a:pt x="233266" y="114924"/>
                    <a:pt x="245437" y="110426"/>
                    <a:pt x="206808" y="155670"/>
                  </a:cubicBezTo>
                  <a:cubicBezTo>
                    <a:pt x="168179" y="200914"/>
                    <a:pt x="24775" y="359928"/>
                    <a:pt x="3608" y="3763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5" name="フリーフォーム: 図形 1754">
              <a:extLst>
                <a:ext uri="{FF2B5EF4-FFF2-40B4-BE49-F238E27FC236}">
                  <a16:creationId xmlns:a16="http://schemas.microsoft.com/office/drawing/2014/main" id="{18007351-CED7-47E8-ABAE-2CB211573BB4}"/>
                </a:ext>
              </a:extLst>
            </p:cNvPr>
            <p:cNvSpPr/>
            <p:nvPr/>
          </p:nvSpPr>
          <p:spPr>
            <a:xfrm>
              <a:off x="6164257" y="3544646"/>
              <a:ext cx="225397" cy="410536"/>
            </a:xfrm>
            <a:custGeom>
              <a:avLst/>
              <a:gdLst>
                <a:gd name="connsiteX0" fmla="*/ 6 w 225397"/>
                <a:gd name="connsiteY0" fmla="*/ 12942 h 410536"/>
                <a:gd name="connsiteX1" fmla="*/ 66681 w 225397"/>
                <a:gd name="connsiteY1" fmla="*/ 43104 h 410536"/>
                <a:gd name="connsiteX2" fmla="*/ 212731 w 225397"/>
                <a:gd name="connsiteY2" fmla="*/ 397117 h 410536"/>
                <a:gd name="connsiteX3" fmla="*/ 201618 w 225397"/>
                <a:gd name="connsiteY3" fmla="*/ 306629 h 410536"/>
                <a:gd name="connsiteX4" fmla="*/ 69856 w 225397"/>
                <a:gd name="connsiteY4" fmla="*/ 27229 h 410536"/>
                <a:gd name="connsiteX5" fmla="*/ 6 w 225397"/>
                <a:gd name="connsiteY5" fmla="*/ 12942 h 41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397" h="410536">
                  <a:moveTo>
                    <a:pt x="6" y="12942"/>
                  </a:moveTo>
                  <a:cubicBezTo>
                    <a:pt x="-523" y="15588"/>
                    <a:pt x="31227" y="-20925"/>
                    <a:pt x="66681" y="43104"/>
                  </a:cubicBezTo>
                  <a:cubicBezTo>
                    <a:pt x="102135" y="107133"/>
                    <a:pt x="190242" y="353196"/>
                    <a:pt x="212731" y="397117"/>
                  </a:cubicBezTo>
                  <a:cubicBezTo>
                    <a:pt x="235220" y="441038"/>
                    <a:pt x="225431" y="368277"/>
                    <a:pt x="201618" y="306629"/>
                  </a:cubicBezTo>
                  <a:cubicBezTo>
                    <a:pt x="177805" y="244981"/>
                    <a:pt x="99225" y="76706"/>
                    <a:pt x="69856" y="27229"/>
                  </a:cubicBezTo>
                  <a:cubicBezTo>
                    <a:pt x="40487" y="-22248"/>
                    <a:pt x="535" y="10296"/>
                    <a:pt x="6" y="12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6" name="フリーフォーム: 図形 1755">
              <a:extLst>
                <a:ext uri="{FF2B5EF4-FFF2-40B4-BE49-F238E27FC236}">
                  <a16:creationId xmlns:a16="http://schemas.microsoft.com/office/drawing/2014/main" id="{EDF45787-3186-41C1-846E-A6E2F4BEFB57}"/>
                </a:ext>
              </a:extLst>
            </p:cNvPr>
            <p:cNvSpPr/>
            <p:nvPr/>
          </p:nvSpPr>
          <p:spPr>
            <a:xfrm>
              <a:off x="6138149" y="3558781"/>
              <a:ext cx="256526" cy="626957"/>
            </a:xfrm>
            <a:custGeom>
              <a:avLst/>
              <a:gdLst>
                <a:gd name="connsiteX0" fmla="*/ 5476 w 256526"/>
                <a:gd name="connsiteY0" fmla="*/ 13094 h 626957"/>
                <a:gd name="connsiteX1" fmla="*/ 246776 w 256526"/>
                <a:gd name="connsiteY1" fmla="*/ 598882 h 626957"/>
                <a:gd name="connsiteX2" fmla="*/ 202326 w 256526"/>
                <a:gd name="connsiteY2" fmla="*/ 516332 h 626957"/>
                <a:gd name="connsiteX3" fmla="*/ 137239 w 256526"/>
                <a:gd name="connsiteY3" fmla="*/ 362344 h 626957"/>
                <a:gd name="connsiteX4" fmla="*/ 81676 w 256526"/>
                <a:gd name="connsiteY4" fmla="*/ 203594 h 626957"/>
                <a:gd name="connsiteX5" fmla="*/ 5476 w 256526"/>
                <a:gd name="connsiteY5" fmla="*/ 13094 h 62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526" h="626957">
                  <a:moveTo>
                    <a:pt x="5476" y="13094"/>
                  </a:moveTo>
                  <a:cubicBezTo>
                    <a:pt x="32993" y="78975"/>
                    <a:pt x="213968" y="515009"/>
                    <a:pt x="246776" y="598882"/>
                  </a:cubicBezTo>
                  <a:cubicBezTo>
                    <a:pt x="279584" y="682755"/>
                    <a:pt x="220582" y="555755"/>
                    <a:pt x="202326" y="516332"/>
                  </a:cubicBezTo>
                  <a:cubicBezTo>
                    <a:pt x="184070" y="476909"/>
                    <a:pt x="157347" y="414467"/>
                    <a:pt x="137239" y="362344"/>
                  </a:cubicBezTo>
                  <a:cubicBezTo>
                    <a:pt x="117131" y="310221"/>
                    <a:pt x="101255" y="258627"/>
                    <a:pt x="81676" y="203594"/>
                  </a:cubicBezTo>
                  <a:cubicBezTo>
                    <a:pt x="62097" y="148561"/>
                    <a:pt x="-22041" y="-52787"/>
                    <a:pt x="5476" y="130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7" name="フリーフォーム: 図形 1756">
              <a:extLst>
                <a:ext uri="{FF2B5EF4-FFF2-40B4-BE49-F238E27FC236}">
                  <a16:creationId xmlns:a16="http://schemas.microsoft.com/office/drawing/2014/main" id="{1886D253-6904-4B66-9657-8675D11144B5}"/>
                </a:ext>
              </a:extLst>
            </p:cNvPr>
            <p:cNvSpPr/>
            <p:nvPr/>
          </p:nvSpPr>
          <p:spPr>
            <a:xfrm>
              <a:off x="6176020" y="3579022"/>
              <a:ext cx="275688" cy="691571"/>
            </a:xfrm>
            <a:custGeom>
              <a:avLst/>
              <a:gdLst>
                <a:gd name="connsiteX0" fmla="*/ 2530 w 275688"/>
                <a:gd name="connsiteY0" fmla="*/ 8728 h 691571"/>
                <a:gd name="connsiteX1" fmla="*/ 259705 w 275688"/>
                <a:gd name="connsiteY1" fmla="*/ 653253 h 691571"/>
                <a:gd name="connsiteX2" fmla="*/ 245418 w 275688"/>
                <a:gd name="connsiteY2" fmla="*/ 608803 h 691571"/>
                <a:gd name="connsiteX3" fmla="*/ 221605 w 275688"/>
                <a:gd name="connsiteY3" fmla="*/ 537366 h 691571"/>
                <a:gd name="connsiteX4" fmla="*/ 186680 w 275688"/>
                <a:gd name="connsiteY4" fmla="*/ 442116 h 691571"/>
                <a:gd name="connsiteX5" fmla="*/ 131118 w 275688"/>
                <a:gd name="connsiteY5" fmla="*/ 289716 h 691571"/>
                <a:gd name="connsiteX6" fmla="*/ 2530 w 275688"/>
                <a:gd name="connsiteY6" fmla="*/ 8728 h 69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88" h="691571">
                  <a:moveTo>
                    <a:pt x="2530" y="8728"/>
                  </a:moveTo>
                  <a:cubicBezTo>
                    <a:pt x="23961" y="69317"/>
                    <a:pt x="219224" y="553241"/>
                    <a:pt x="259705" y="653253"/>
                  </a:cubicBezTo>
                  <a:cubicBezTo>
                    <a:pt x="300186" y="753266"/>
                    <a:pt x="251768" y="628117"/>
                    <a:pt x="245418" y="608803"/>
                  </a:cubicBezTo>
                  <a:cubicBezTo>
                    <a:pt x="239068" y="589489"/>
                    <a:pt x="221605" y="537366"/>
                    <a:pt x="221605" y="537366"/>
                  </a:cubicBezTo>
                  <a:cubicBezTo>
                    <a:pt x="211815" y="509585"/>
                    <a:pt x="201761" y="483391"/>
                    <a:pt x="186680" y="442116"/>
                  </a:cubicBezTo>
                  <a:cubicBezTo>
                    <a:pt x="171599" y="400841"/>
                    <a:pt x="160222" y="359037"/>
                    <a:pt x="131118" y="289716"/>
                  </a:cubicBezTo>
                  <a:cubicBezTo>
                    <a:pt x="102014" y="220395"/>
                    <a:pt x="-18901" y="-51861"/>
                    <a:pt x="2530" y="87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8" name="フリーフォーム: 図形 1757">
              <a:extLst>
                <a:ext uri="{FF2B5EF4-FFF2-40B4-BE49-F238E27FC236}">
                  <a16:creationId xmlns:a16="http://schemas.microsoft.com/office/drawing/2014/main" id="{14E38221-C187-4E42-B698-D3376F29047A}"/>
                </a:ext>
              </a:extLst>
            </p:cNvPr>
            <p:cNvSpPr/>
            <p:nvPr/>
          </p:nvSpPr>
          <p:spPr>
            <a:xfrm>
              <a:off x="6399178" y="3969680"/>
              <a:ext cx="154027" cy="364784"/>
            </a:xfrm>
            <a:custGeom>
              <a:avLst/>
              <a:gdLst>
                <a:gd name="connsiteX0" fmla="*/ 35 w 154027"/>
                <a:gd name="connsiteY0" fmla="*/ 658 h 364784"/>
                <a:gd name="connsiteX1" fmla="*/ 103222 w 154027"/>
                <a:gd name="connsiteY1" fmla="*/ 224495 h 364784"/>
                <a:gd name="connsiteX2" fmla="*/ 133385 w 154027"/>
                <a:gd name="connsiteY2" fmla="*/ 300695 h 364784"/>
                <a:gd name="connsiteX3" fmla="*/ 154022 w 154027"/>
                <a:gd name="connsiteY3" fmla="*/ 364195 h 364784"/>
                <a:gd name="connsiteX4" fmla="*/ 134972 w 154027"/>
                <a:gd name="connsiteY4" fmla="*/ 262595 h 364784"/>
                <a:gd name="connsiteX5" fmla="*/ 92110 w 154027"/>
                <a:gd name="connsiteY5" fmla="*/ 159408 h 364784"/>
                <a:gd name="connsiteX6" fmla="*/ 35 w 154027"/>
                <a:gd name="connsiteY6" fmla="*/ 658 h 36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027" h="364784">
                  <a:moveTo>
                    <a:pt x="35" y="658"/>
                  </a:moveTo>
                  <a:cubicBezTo>
                    <a:pt x="1887" y="11506"/>
                    <a:pt x="80997" y="174489"/>
                    <a:pt x="103222" y="224495"/>
                  </a:cubicBezTo>
                  <a:cubicBezTo>
                    <a:pt x="125447" y="274501"/>
                    <a:pt x="124918" y="277412"/>
                    <a:pt x="133385" y="300695"/>
                  </a:cubicBezTo>
                  <a:cubicBezTo>
                    <a:pt x="141852" y="323978"/>
                    <a:pt x="153758" y="370545"/>
                    <a:pt x="154022" y="364195"/>
                  </a:cubicBezTo>
                  <a:cubicBezTo>
                    <a:pt x="154286" y="357845"/>
                    <a:pt x="145291" y="296726"/>
                    <a:pt x="134972" y="262595"/>
                  </a:cubicBezTo>
                  <a:cubicBezTo>
                    <a:pt x="124653" y="228464"/>
                    <a:pt x="114600" y="202800"/>
                    <a:pt x="92110" y="159408"/>
                  </a:cubicBezTo>
                  <a:cubicBezTo>
                    <a:pt x="69620" y="116016"/>
                    <a:pt x="-1817" y="-10190"/>
                    <a:pt x="35" y="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59" name="フリーフォーム: 図形 1758">
              <a:extLst>
                <a:ext uri="{FF2B5EF4-FFF2-40B4-BE49-F238E27FC236}">
                  <a16:creationId xmlns:a16="http://schemas.microsoft.com/office/drawing/2014/main" id="{721A9828-FA86-4903-9919-C06DA78C0512}"/>
                </a:ext>
              </a:extLst>
            </p:cNvPr>
            <p:cNvSpPr/>
            <p:nvPr/>
          </p:nvSpPr>
          <p:spPr>
            <a:xfrm>
              <a:off x="6486525" y="4313238"/>
              <a:ext cx="218353" cy="377718"/>
            </a:xfrm>
            <a:custGeom>
              <a:avLst/>
              <a:gdLst>
                <a:gd name="connsiteX0" fmla="*/ 0 w 218353"/>
                <a:gd name="connsiteY0" fmla="*/ 0 h 377718"/>
                <a:gd name="connsiteX1" fmla="*/ 63500 w 218353"/>
                <a:gd name="connsiteY1" fmla="*/ 131762 h 377718"/>
                <a:gd name="connsiteX2" fmla="*/ 215900 w 218353"/>
                <a:gd name="connsiteY2" fmla="*/ 374650 h 377718"/>
                <a:gd name="connsiteX3" fmla="*/ 147638 w 218353"/>
                <a:gd name="connsiteY3" fmla="*/ 252412 h 377718"/>
                <a:gd name="connsiteX4" fmla="*/ 0 w 218353"/>
                <a:gd name="connsiteY4" fmla="*/ 0 h 37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53" h="377718">
                  <a:moveTo>
                    <a:pt x="0" y="0"/>
                  </a:moveTo>
                  <a:cubicBezTo>
                    <a:pt x="13758" y="34660"/>
                    <a:pt x="27517" y="69320"/>
                    <a:pt x="63500" y="131762"/>
                  </a:cubicBezTo>
                  <a:cubicBezTo>
                    <a:pt x="99483" y="194204"/>
                    <a:pt x="201877" y="354542"/>
                    <a:pt x="215900" y="374650"/>
                  </a:cubicBezTo>
                  <a:cubicBezTo>
                    <a:pt x="229923" y="394758"/>
                    <a:pt x="180711" y="311679"/>
                    <a:pt x="147638" y="252412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0" name="フリーフォーム: 図形 1759">
              <a:extLst>
                <a:ext uri="{FF2B5EF4-FFF2-40B4-BE49-F238E27FC236}">
                  <a16:creationId xmlns:a16="http://schemas.microsoft.com/office/drawing/2014/main" id="{A38A56EF-8224-49A5-89CD-554DBC8A3DF3}"/>
                </a:ext>
              </a:extLst>
            </p:cNvPr>
            <p:cNvSpPr/>
            <p:nvPr/>
          </p:nvSpPr>
          <p:spPr>
            <a:xfrm>
              <a:off x="6467374" y="4306372"/>
              <a:ext cx="278331" cy="675301"/>
            </a:xfrm>
            <a:custGeom>
              <a:avLst/>
              <a:gdLst>
                <a:gd name="connsiteX0" fmla="*/ 101 w 278331"/>
                <a:gd name="connsiteY0" fmla="*/ 516 h 675301"/>
                <a:gd name="connsiteX1" fmla="*/ 157264 w 278331"/>
                <a:gd name="connsiteY1" fmla="*/ 297378 h 675301"/>
                <a:gd name="connsiteX2" fmla="*/ 227114 w 278331"/>
                <a:gd name="connsiteY2" fmla="*/ 441841 h 675301"/>
                <a:gd name="connsiteX3" fmla="*/ 274739 w 278331"/>
                <a:gd name="connsiteY3" fmla="*/ 670441 h 675301"/>
                <a:gd name="connsiteX4" fmla="*/ 271564 w 278331"/>
                <a:gd name="connsiteY4" fmla="*/ 584716 h 675301"/>
                <a:gd name="connsiteX5" fmla="*/ 244576 w 278331"/>
                <a:gd name="connsiteY5" fmla="*/ 429141 h 675301"/>
                <a:gd name="connsiteX6" fmla="*/ 135039 w 278331"/>
                <a:gd name="connsiteY6" fmla="*/ 230703 h 675301"/>
                <a:gd name="connsiteX7" fmla="*/ 101 w 278331"/>
                <a:gd name="connsiteY7" fmla="*/ 516 h 6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331" h="675301">
                  <a:moveTo>
                    <a:pt x="101" y="516"/>
                  </a:moveTo>
                  <a:cubicBezTo>
                    <a:pt x="3805" y="11628"/>
                    <a:pt x="119428" y="223824"/>
                    <a:pt x="157264" y="297378"/>
                  </a:cubicBezTo>
                  <a:cubicBezTo>
                    <a:pt x="195100" y="370932"/>
                    <a:pt x="207535" y="379664"/>
                    <a:pt x="227114" y="441841"/>
                  </a:cubicBezTo>
                  <a:cubicBezTo>
                    <a:pt x="246693" y="504018"/>
                    <a:pt x="267331" y="646629"/>
                    <a:pt x="274739" y="670441"/>
                  </a:cubicBezTo>
                  <a:cubicBezTo>
                    <a:pt x="282147" y="694254"/>
                    <a:pt x="276591" y="624933"/>
                    <a:pt x="271564" y="584716"/>
                  </a:cubicBezTo>
                  <a:cubicBezTo>
                    <a:pt x="266537" y="544499"/>
                    <a:pt x="267330" y="488143"/>
                    <a:pt x="244576" y="429141"/>
                  </a:cubicBezTo>
                  <a:cubicBezTo>
                    <a:pt x="221822" y="370139"/>
                    <a:pt x="174991" y="300818"/>
                    <a:pt x="135039" y="230703"/>
                  </a:cubicBezTo>
                  <a:cubicBezTo>
                    <a:pt x="95087" y="160588"/>
                    <a:pt x="-3603" y="-10596"/>
                    <a:pt x="101" y="5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1" name="フリーフォーム: 図形 1760">
              <a:extLst>
                <a:ext uri="{FF2B5EF4-FFF2-40B4-BE49-F238E27FC236}">
                  <a16:creationId xmlns:a16="http://schemas.microsoft.com/office/drawing/2014/main" id="{00E2455A-354E-4A66-8206-529FDB4C7ADE}"/>
                </a:ext>
              </a:extLst>
            </p:cNvPr>
            <p:cNvSpPr/>
            <p:nvPr/>
          </p:nvSpPr>
          <p:spPr>
            <a:xfrm>
              <a:off x="6554190" y="4278772"/>
              <a:ext cx="247057" cy="291619"/>
            </a:xfrm>
            <a:custGeom>
              <a:avLst/>
              <a:gdLst>
                <a:gd name="connsiteX0" fmla="*/ 2185 w 247057"/>
                <a:gd name="connsiteY0" fmla="*/ 5891 h 291619"/>
                <a:gd name="connsiteX1" fmla="*/ 240310 w 247057"/>
                <a:gd name="connsiteY1" fmla="*/ 285291 h 291619"/>
                <a:gd name="connsiteX2" fmla="*/ 176810 w 247057"/>
                <a:gd name="connsiteY2" fmla="*/ 193216 h 291619"/>
                <a:gd name="connsiteX3" fmla="*/ 124423 w 247057"/>
                <a:gd name="connsiteY3" fmla="*/ 102728 h 291619"/>
                <a:gd name="connsiteX4" fmla="*/ 2185 w 247057"/>
                <a:gd name="connsiteY4" fmla="*/ 5891 h 29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057" h="291619">
                  <a:moveTo>
                    <a:pt x="2185" y="5891"/>
                  </a:moveTo>
                  <a:cubicBezTo>
                    <a:pt x="21499" y="36318"/>
                    <a:pt x="211206" y="254070"/>
                    <a:pt x="240310" y="285291"/>
                  </a:cubicBezTo>
                  <a:cubicBezTo>
                    <a:pt x="269414" y="316512"/>
                    <a:pt x="196124" y="223643"/>
                    <a:pt x="176810" y="193216"/>
                  </a:cubicBezTo>
                  <a:cubicBezTo>
                    <a:pt x="157496" y="162789"/>
                    <a:pt x="151675" y="134214"/>
                    <a:pt x="124423" y="102728"/>
                  </a:cubicBezTo>
                  <a:cubicBezTo>
                    <a:pt x="97171" y="71243"/>
                    <a:pt x="-17129" y="-24536"/>
                    <a:pt x="2185" y="58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2" name="フリーフォーム: 図形 1761">
              <a:extLst>
                <a:ext uri="{FF2B5EF4-FFF2-40B4-BE49-F238E27FC236}">
                  <a16:creationId xmlns:a16="http://schemas.microsoft.com/office/drawing/2014/main" id="{11D29AF3-DC7F-42FC-AC58-6DB1503AD990}"/>
                </a:ext>
              </a:extLst>
            </p:cNvPr>
            <p:cNvSpPr/>
            <p:nvPr/>
          </p:nvSpPr>
          <p:spPr>
            <a:xfrm>
              <a:off x="6583317" y="4336722"/>
              <a:ext cx="353081" cy="541666"/>
            </a:xfrm>
            <a:custGeom>
              <a:avLst/>
              <a:gdLst>
                <a:gd name="connsiteX0" fmla="*/ 46 w 353081"/>
                <a:gd name="connsiteY0" fmla="*/ 328 h 541666"/>
                <a:gd name="connsiteX1" fmla="*/ 77833 w 353081"/>
                <a:gd name="connsiteY1" fmla="*/ 157491 h 541666"/>
                <a:gd name="connsiteX2" fmla="*/ 238171 w 353081"/>
                <a:gd name="connsiteY2" fmla="*/ 319416 h 541666"/>
                <a:gd name="connsiteX3" fmla="*/ 325483 w 353081"/>
                <a:gd name="connsiteY3" fmla="*/ 411491 h 541666"/>
                <a:gd name="connsiteX4" fmla="*/ 352471 w 353081"/>
                <a:gd name="connsiteY4" fmla="*/ 541666 h 541666"/>
                <a:gd name="connsiteX5" fmla="*/ 304846 w 353081"/>
                <a:gd name="connsiteY5" fmla="*/ 413078 h 541666"/>
                <a:gd name="connsiteX6" fmla="*/ 201658 w 353081"/>
                <a:gd name="connsiteY6" fmla="*/ 317828 h 541666"/>
                <a:gd name="connsiteX7" fmla="*/ 87358 w 353081"/>
                <a:gd name="connsiteY7" fmla="*/ 200353 h 541666"/>
                <a:gd name="connsiteX8" fmla="*/ 46 w 353081"/>
                <a:gd name="connsiteY8" fmla="*/ 328 h 54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081" h="541666">
                  <a:moveTo>
                    <a:pt x="46" y="328"/>
                  </a:moveTo>
                  <a:cubicBezTo>
                    <a:pt x="-1542" y="-6816"/>
                    <a:pt x="38145" y="104310"/>
                    <a:pt x="77833" y="157491"/>
                  </a:cubicBezTo>
                  <a:cubicBezTo>
                    <a:pt x="117521" y="210672"/>
                    <a:pt x="238171" y="319416"/>
                    <a:pt x="238171" y="319416"/>
                  </a:cubicBezTo>
                  <a:cubicBezTo>
                    <a:pt x="279446" y="361749"/>
                    <a:pt x="306433" y="374449"/>
                    <a:pt x="325483" y="411491"/>
                  </a:cubicBezTo>
                  <a:cubicBezTo>
                    <a:pt x="344533" y="448533"/>
                    <a:pt x="355910" y="541402"/>
                    <a:pt x="352471" y="541666"/>
                  </a:cubicBezTo>
                  <a:cubicBezTo>
                    <a:pt x="349032" y="541930"/>
                    <a:pt x="329981" y="450384"/>
                    <a:pt x="304846" y="413078"/>
                  </a:cubicBezTo>
                  <a:cubicBezTo>
                    <a:pt x="279711" y="375772"/>
                    <a:pt x="237906" y="353282"/>
                    <a:pt x="201658" y="317828"/>
                  </a:cubicBezTo>
                  <a:cubicBezTo>
                    <a:pt x="165410" y="282374"/>
                    <a:pt x="118843" y="248772"/>
                    <a:pt x="87358" y="200353"/>
                  </a:cubicBezTo>
                  <a:cubicBezTo>
                    <a:pt x="55873" y="151934"/>
                    <a:pt x="1634" y="7472"/>
                    <a:pt x="46" y="3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3" name="フリーフォーム: 図形 1762">
              <a:extLst>
                <a:ext uri="{FF2B5EF4-FFF2-40B4-BE49-F238E27FC236}">
                  <a16:creationId xmlns:a16="http://schemas.microsoft.com/office/drawing/2014/main" id="{E23563AB-517B-4B19-BEE5-4B57BE8E348D}"/>
                </a:ext>
              </a:extLst>
            </p:cNvPr>
            <p:cNvSpPr/>
            <p:nvPr/>
          </p:nvSpPr>
          <p:spPr>
            <a:xfrm>
              <a:off x="6640518" y="4420512"/>
              <a:ext cx="323063" cy="481585"/>
            </a:xfrm>
            <a:custGeom>
              <a:avLst/>
              <a:gdLst>
                <a:gd name="connsiteX0" fmla="*/ 14282 w 323063"/>
                <a:gd name="connsiteY0" fmla="*/ 10201 h 481585"/>
                <a:gd name="connsiteX1" fmla="*/ 258757 w 323063"/>
                <a:gd name="connsiteY1" fmla="*/ 272138 h 481585"/>
                <a:gd name="connsiteX2" fmla="*/ 279395 w 323063"/>
                <a:gd name="connsiteY2" fmla="*/ 295951 h 481585"/>
                <a:gd name="connsiteX3" fmla="*/ 322257 w 323063"/>
                <a:gd name="connsiteY3" fmla="*/ 480101 h 481585"/>
                <a:gd name="connsiteX4" fmla="*/ 303207 w 323063"/>
                <a:gd name="connsiteY4" fmla="*/ 376913 h 481585"/>
                <a:gd name="connsiteX5" fmla="*/ 252407 w 323063"/>
                <a:gd name="connsiteY5" fmla="*/ 272138 h 481585"/>
                <a:gd name="connsiteX6" fmla="*/ 128582 w 323063"/>
                <a:gd name="connsiteY6" fmla="*/ 134026 h 481585"/>
                <a:gd name="connsiteX7" fmla="*/ 38095 w 323063"/>
                <a:gd name="connsiteY7" fmla="*/ 59413 h 481585"/>
                <a:gd name="connsiteX8" fmla="*/ 14282 w 323063"/>
                <a:gd name="connsiteY8" fmla="*/ 10201 h 48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063" h="481585">
                  <a:moveTo>
                    <a:pt x="14282" y="10201"/>
                  </a:moveTo>
                  <a:cubicBezTo>
                    <a:pt x="51059" y="45655"/>
                    <a:pt x="214572" y="224513"/>
                    <a:pt x="258757" y="272138"/>
                  </a:cubicBezTo>
                  <a:cubicBezTo>
                    <a:pt x="302942" y="319763"/>
                    <a:pt x="268812" y="261290"/>
                    <a:pt x="279395" y="295951"/>
                  </a:cubicBezTo>
                  <a:cubicBezTo>
                    <a:pt x="289978" y="330612"/>
                    <a:pt x="318288" y="466607"/>
                    <a:pt x="322257" y="480101"/>
                  </a:cubicBezTo>
                  <a:cubicBezTo>
                    <a:pt x="326226" y="493595"/>
                    <a:pt x="314849" y="411574"/>
                    <a:pt x="303207" y="376913"/>
                  </a:cubicBezTo>
                  <a:cubicBezTo>
                    <a:pt x="291565" y="342253"/>
                    <a:pt x="281511" y="312619"/>
                    <a:pt x="252407" y="272138"/>
                  </a:cubicBezTo>
                  <a:cubicBezTo>
                    <a:pt x="223303" y="231657"/>
                    <a:pt x="164301" y="169480"/>
                    <a:pt x="128582" y="134026"/>
                  </a:cubicBezTo>
                  <a:cubicBezTo>
                    <a:pt x="92863" y="98572"/>
                    <a:pt x="54764" y="77140"/>
                    <a:pt x="38095" y="59413"/>
                  </a:cubicBezTo>
                  <a:cubicBezTo>
                    <a:pt x="21426" y="41686"/>
                    <a:pt x="-22495" y="-25253"/>
                    <a:pt x="14282" y="102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4" name="フリーフォーム: 図形 1763">
              <a:extLst>
                <a:ext uri="{FF2B5EF4-FFF2-40B4-BE49-F238E27FC236}">
                  <a16:creationId xmlns:a16="http://schemas.microsoft.com/office/drawing/2014/main" id="{4DA3C497-25B9-4536-98A7-6FF4782F541F}"/>
                </a:ext>
              </a:extLst>
            </p:cNvPr>
            <p:cNvSpPr/>
            <p:nvPr/>
          </p:nvSpPr>
          <p:spPr>
            <a:xfrm>
              <a:off x="6732588" y="4783507"/>
              <a:ext cx="92633" cy="300080"/>
            </a:xfrm>
            <a:custGeom>
              <a:avLst/>
              <a:gdLst>
                <a:gd name="connsiteX0" fmla="*/ 0 w 92633"/>
                <a:gd name="connsiteY0" fmla="*/ 1218 h 300080"/>
                <a:gd name="connsiteX1" fmla="*/ 69850 w 92633"/>
                <a:gd name="connsiteY1" fmla="*/ 131393 h 300080"/>
                <a:gd name="connsiteX2" fmla="*/ 90487 w 92633"/>
                <a:gd name="connsiteY2" fmla="*/ 298081 h 300080"/>
                <a:gd name="connsiteX3" fmla="*/ 25400 w 92633"/>
                <a:gd name="connsiteY3" fmla="*/ 225056 h 300080"/>
                <a:gd name="connsiteX4" fmla="*/ 74612 w 92633"/>
                <a:gd name="connsiteY4" fmla="*/ 250456 h 300080"/>
                <a:gd name="connsiteX5" fmla="*/ 71437 w 92633"/>
                <a:gd name="connsiteY5" fmla="*/ 209181 h 300080"/>
                <a:gd name="connsiteX6" fmla="*/ 0 w 92633"/>
                <a:gd name="connsiteY6" fmla="*/ 1218 h 30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633" h="300080">
                  <a:moveTo>
                    <a:pt x="0" y="1218"/>
                  </a:moveTo>
                  <a:cubicBezTo>
                    <a:pt x="-265" y="-11747"/>
                    <a:pt x="54769" y="81916"/>
                    <a:pt x="69850" y="131393"/>
                  </a:cubicBezTo>
                  <a:cubicBezTo>
                    <a:pt x="84931" y="180870"/>
                    <a:pt x="97895" y="282471"/>
                    <a:pt x="90487" y="298081"/>
                  </a:cubicBezTo>
                  <a:cubicBezTo>
                    <a:pt x="83079" y="313692"/>
                    <a:pt x="28046" y="232993"/>
                    <a:pt x="25400" y="225056"/>
                  </a:cubicBezTo>
                  <a:cubicBezTo>
                    <a:pt x="22754" y="217119"/>
                    <a:pt x="66939" y="253102"/>
                    <a:pt x="74612" y="250456"/>
                  </a:cubicBezTo>
                  <a:cubicBezTo>
                    <a:pt x="82285" y="247810"/>
                    <a:pt x="80433" y="245958"/>
                    <a:pt x="71437" y="209181"/>
                  </a:cubicBezTo>
                  <a:cubicBezTo>
                    <a:pt x="62441" y="172404"/>
                    <a:pt x="265" y="14183"/>
                    <a:pt x="0" y="12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5" name="フリーフォーム: 図形 1764">
              <a:extLst>
                <a:ext uri="{FF2B5EF4-FFF2-40B4-BE49-F238E27FC236}">
                  <a16:creationId xmlns:a16="http://schemas.microsoft.com/office/drawing/2014/main" id="{660178F2-5E52-45CB-9167-E52FCE6FEF7F}"/>
                </a:ext>
              </a:extLst>
            </p:cNvPr>
            <p:cNvSpPr/>
            <p:nvPr/>
          </p:nvSpPr>
          <p:spPr>
            <a:xfrm>
              <a:off x="6754813" y="4727575"/>
              <a:ext cx="326049" cy="293714"/>
            </a:xfrm>
            <a:custGeom>
              <a:avLst/>
              <a:gdLst>
                <a:gd name="connsiteX0" fmla="*/ 0 w 326049"/>
                <a:gd name="connsiteY0" fmla="*/ 0 h 293714"/>
                <a:gd name="connsiteX1" fmla="*/ 196850 w 326049"/>
                <a:gd name="connsiteY1" fmla="*/ 190500 h 293714"/>
                <a:gd name="connsiteX2" fmla="*/ 323850 w 326049"/>
                <a:gd name="connsiteY2" fmla="*/ 292100 h 293714"/>
                <a:gd name="connsiteX3" fmla="*/ 271462 w 326049"/>
                <a:gd name="connsiteY3" fmla="*/ 247650 h 293714"/>
                <a:gd name="connsiteX4" fmla="*/ 195262 w 326049"/>
                <a:gd name="connsiteY4" fmla="*/ 177800 h 293714"/>
                <a:gd name="connsiteX5" fmla="*/ 0 w 326049"/>
                <a:gd name="connsiteY5" fmla="*/ 0 h 29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6049" h="293714">
                  <a:moveTo>
                    <a:pt x="0" y="0"/>
                  </a:moveTo>
                  <a:cubicBezTo>
                    <a:pt x="71437" y="70908"/>
                    <a:pt x="142875" y="141817"/>
                    <a:pt x="196850" y="190500"/>
                  </a:cubicBezTo>
                  <a:cubicBezTo>
                    <a:pt x="250825" y="239183"/>
                    <a:pt x="311415" y="282575"/>
                    <a:pt x="323850" y="292100"/>
                  </a:cubicBezTo>
                  <a:cubicBezTo>
                    <a:pt x="336285" y="301625"/>
                    <a:pt x="292893" y="266700"/>
                    <a:pt x="271462" y="247650"/>
                  </a:cubicBezTo>
                  <a:cubicBezTo>
                    <a:pt x="250031" y="228600"/>
                    <a:pt x="195262" y="177800"/>
                    <a:pt x="195262" y="1778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6" name="フリーフォーム: 図形 1765">
              <a:extLst>
                <a:ext uri="{FF2B5EF4-FFF2-40B4-BE49-F238E27FC236}">
                  <a16:creationId xmlns:a16="http://schemas.microsoft.com/office/drawing/2014/main" id="{0020BDE7-CF59-4FA7-9AC5-5BAA8842F59E}"/>
                </a:ext>
              </a:extLst>
            </p:cNvPr>
            <p:cNvSpPr/>
            <p:nvPr/>
          </p:nvSpPr>
          <p:spPr>
            <a:xfrm>
              <a:off x="6740967" y="4760229"/>
              <a:ext cx="584033" cy="487232"/>
            </a:xfrm>
            <a:custGeom>
              <a:avLst/>
              <a:gdLst>
                <a:gd name="connsiteX0" fmla="*/ 4321 w 584033"/>
                <a:gd name="connsiteY0" fmla="*/ 2271 h 487232"/>
                <a:gd name="connsiteX1" fmla="*/ 317058 w 584033"/>
                <a:gd name="connsiteY1" fmla="*/ 286434 h 487232"/>
                <a:gd name="connsiteX2" fmla="*/ 412308 w 584033"/>
                <a:gd name="connsiteY2" fmla="*/ 388034 h 487232"/>
                <a:gd name="connsiteX3" fmla="*/ 582171 w 584033"/>
                <a:gd name="connsiteY3" fmla="*/ 486459 h 487232"/>
                <a:gd name="connsiteX4" fmla="*/ 491683 w 584033"/>
                <a:gd name="connsiteY4" fmla="*/ 426134 h 487232"/>
                <a:gd name="connsiteX5" fmla="*/ 320233 w 584033"/>
                <a:gd name="connsiteY5" fmla="*/ 289609 h 487232"/>
                <a:gd name="connsiteX6" fmla="*/ 145608 w 584033"/>
                <a:gd name="connsiteY6" fmla="*/ 159434 h 487232"/>
                <a:gd name="connsiteX7" fmla="*/ 4321 w 584033"/>
                <a:gd name="connsiteY7" fmla="*/ 2271 h 48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4033" h="487232">
                  <a:moveTo>
                    <a:pt x="4321" y="2271"/>
                  </a:moveTo>
                  <a:cubicBezTo>
                    <a:pt x="32896" y="23438"/>
                    <a:pt x="249060" y="222140"/>
                    <a:pt x="317058" y="286434"/>
                  </a:cubicBezTo>
                  <a:cubicBezTo>
                    <a:pt x="385056" y="350728"/>
                    <a:pt x="368122" y="354696"/>
                    <a:pt x="412308" y="388034"/>
                  </a:cubicBezTo>
                  <a:cubicBezTo>
                    <a:pt x="456494" y="421372"/>
                    <a:pt x="568942" y="480109"/>
                    <a:pt x="582171" y="486459"/>
                  </a:cubicBezTo>
                  <a:cubicBezTo>
                    <a:pt x="595400" y="492809"/>
                    <a:pt x="535339" y="458942"/>
                    <a:pt x="491683" y="426134"/>
                  </a:cubicBezTo>
                  <a:cubicBezTo>
                    <a:pt x="448027" y="393326"/>
                    <a:pt x="377912" y="334059"/>
                    <a:pt x="320233" y="289609"/>
                  </a:cubicBezTo>
                  <a:cubicBezTo>
                    <a:pt x="262554" y="245159"/>
                    <a:pt x="194820" y="205207"/>
                    <a:pt x="145608" y="159434"/>
                  </a:cubicBezTo>
                  <a:cubicBezTo>
                    <a:pt x="96396" y="113661"/>
                    <a:pt x="-24254" y="-18896"/>
                    <a:pt x="4321" y="2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7" name="フリーフォーム: 図形 1766">
              <a:extLst>
                <a:ext uri="{FF2B5EF4-FFF2-40B4-BE49-F238E27FC236}">
                  <a16:creationId xmlns:a16="http://schemas.microsoft.com/office/drawing/2014/main" id="{D0865EC4-947B-427F-A20A-7BB2B43D5A3A}"/>
                </a:ext>
              </a:extLst>
            </p:cNvPr>
            <p:cNvSpPr/>
            <p:nvPr/>
          </p:nvSpPr>
          <p:spPr>
            <a:xfrm>
              <a:off x="7150100" y="5103813"/>
              <a:ext cx="516108" cy="246135"/>
            </a:xfrm>
            <a:custGeom>
              <a:avLst/>
              <a:gdLst>
                <a:gd name="connsiteX0" fmla="*/ 0 w 516108"/>
                <a:gd name="connsiteY0" fmla="*/ 0 h 246135"/>
                <a:gd name="connsiteX1" fmla="*/ 182563 w 516108"/>
                <a:gd name="connsiteY1" fmla="*/ 120650 h 246135"/>
                <a:gd name="connsiteX2" fmla="*/ 307975 w 516108"/>
                <a:gd name="connsiteY2" fmla="*/ 171450 h 246135"/>
                <a:gd name="connsiteX3" fmla="*/ 515938 w 516108"/>
                <a:gd name="connsiteY3" fmla="*/ 246062 h 246135"/>
                <a:gd name="connsiteX4" fmla="*/ 271463 w 516108"/>
                <a:gd name="connsiteY4" fmla="*/ 157162 h 246135"/>
                <a:gd name="connsiteX5" fmla="*/ 146050 w 516108"/>
                <a:gd name="connsiteY5" fmla="*/ 84137 h 246135"/>
                <a:gd name="connsiteX6" fmla="*/ 0 w 516108"/>
                <a:gd name="connsiteY6" fmla="*/ 0 h 24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108" h="246135">
                  <a:moveTo>
                    <a:pt x="0" y="0"/>
                  </a:moveTo>
                  <a:cubicBezTo>
                    <a:pt x="65617" y="46037"/>
                    <a:pt x="131234" y="92075"/>
                    <a:pt x="182563" y="120650"/>
                  </a:cubicBezTo>
                  <a:cubicBezTo>
                    <a:pt x="233892" y="149225"/>
                    <a:pt x="252413" y="150548"/>
                    <a:pt x="307975" y="171450"/>
                  </a:cubicBezTo>
                  <a:cubicBezTo>
                    <a:pt x="363537" y="192352"/>
                    <a:pt x="522023" y="248443"/>
                    <a:pt x="515938" y="246062"/>
                  </a:cubicBezTo>
                  <a:cubicBezTo>
                    <a:pt x="509853" y="243681"/>
                    <a:pt x="333111" y="184149"/>
                    <a:pt x="271463" y="157162"/>
                  </a:cubicBezTo>
                  <a:cubicBezTo>
                    <a:pt x="209815" y="130175"/>
                    <a:pt x="146050" y="84137"/>
                    <a:pt x="146050" y="84137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8" name="フリーフォーム: 図形 1767">
              <a:extLst>
                <a:ext uri="{FF2B5EF4-FFF2-40B4-BE49-F238E27FC236}">
                  <a16:creationId xmlns:a16="http://schemas.microsoft.com/office/drawing/2014/main" id="{4F3B99C1-5B3E-4C3C-9F68-63561EA228DB}"/>
                </a:ext>
              </a:extLst>
            </p:cNvPr>
            <p:cNvSpPr/>
            <p:nvPr/>
          </p:nvSpPr>
          <p:spPr>
            <a:xfrm>
              <a:off x="7340600" y="5253038"/>
              <a:ext cx="359118" cy="161993"/>
            </a:xfrm>
            <a:custGeom>
              <a:avLst/>
              <a:gdLst>
                <a:gd name="connsiteX0" fmla="*/ 0 w 359118"/>
                <a:gd name="connsiteY0" fmla="*/ 0 h 161993"/>
                <a:gd name="connsiteX1" fmla="*/ 290513 w 359118"/>
                <a:gd name="connsiteY1" fmla="*/ 147637 h 161993"/>
                <a:gd name="connsiteX2" fmla="*/ 323850 w 359118"/>
                <a:gd name="connsiteY2" fmla="*/ 153987 h 161993"/>
                <a:gd name="connsiteX3" fmla="*/ 358775 w 359118"/>
                <a:gd name="connsiteY3" fmla="*/ 127000 h 161993"/>
                <a:gd name="connsiteX4" fmla="*/ 301625 w 359118"/>
                <a:gd name="connsiteY4" fmla="*/ 136525 h 161993"/>
                <a:gd name="connsiteX5" fmla="*/ 250825 w 359118"/>
                <a:gd name="connsiteY5" fmla="*/ 114300 h 161993"/>
                <a:gd name="connsiteX6" fmla="*/ 0 w 359118"/>
                <a:gd name="connsiteY6" fmla="*/ 0 h 1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118" h="161993">
                  <a:moveTo>
                    <a:pt x="0" y="0"/>
                  </a:moveTo>
                  <a:lnTo>
                    <a:pt x="290513" y="147637"/>
                  </a:lnTo>
                  <a:cubicBezTo>
                    <a:pt x="344488" y="173301"/>
                    <a:pt x="312473" y="157426"/>
                    <a:pt x="323850" y="153987"/>
                  </a:cubicBezTo>
                  <a:cubicBezTo>
                    <a:pt x="335227" y="150548"/>
                    <a:pt x="362479" y="129910"/>
                    <a:pt x="358775" y="127000"/>
                  </a:cubicBezTo>
                  <a:cubicBezTo>
                    <a:pt x="355071" y="124090"/>
                    <a:pt x="319617" y="138642"/>
                    <a:pt x="301625" y="136525"/>
                  </a:cubicBezTo>
                  <a:cubicBezTo>
                    <a:pt x="283633" y="134408"/>
                    <a:pt x="250825" y="114300"/>
                    <a:pt x="250825" y="1143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69" name="フリーフォーム: 図形 1768">
              <a:extLst>
                <a:ext uri="{FF2B5EF4-FFF2-40B4-BE49-F238E27FC236}">
                  <a16:creationId xmlns:a16="http://schemas.microsoft.com/office/drawing/2014/main" id="{001A8EF5-9D51-4198-BBA8-9CBC7D4F759C}"/>
                </a:ext>
              </a:extLst>
            </p:cNvPr>
            <p:cNvSpPr/>
            <p:nvPr/>
          </p:nvSpPr>
          <p:spPr>
            <a:xfrm>
              <a:off x="7700748" y="5437185"/>
              <a:ext cx="249979" cy="119075"/>
            </a:xfrm>
            <a:custGeom>
              <a:avLst/>
              <a:gdLst>
                <a:gd name="connsiteX0" fmla="*/ 215 w 249979"/>
                <a:gd name="connsiteY0" fmla="*/ 3 h 119075"/>
                <a:gd name="connsiteX1" fmla="*/ 206590 w 249979"/>
                <a:gd name="connsiteY1" fmla="*/ 80965 h 119075"/>
                <a:gd name="connsiteX2" fmla="*/ 247865 w 249979"/>
                <a:gd name="connsiteY2" fmla="*/ 119065 h 119075"/>
                <a:gd name="connsiteX3" fmla="*/ 168490 w 249979"/>
                <a:gd name="connsiteY3" fmla="*/ 77790 h 119075"/>
                <a:gd name="connsiteX4" fmla="*/ 215 w 249979"/>
                <a:gd name="connsiteY4" fmla="*/ 3 h 1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979" h="119075">
                  <a:moveTo>
                    <a:pt x="215" y="3"/>
                  </a:moveTo>
                  <a:cubicBezTo>
                    <a:pt x="6565" y="532"/>
                    <a:pt x="165315" y="61121"/>
                    <a:pt x="206590" y="80965"/>
                  </a:cubicBezTo>
                  <a:cubicBezTo>
                    <a:pt x="247865" y="100809"/>
                    <a:pt x="254215" y="119594"/>
                    <a:pt x="247865" y="119065"/>
                  </a:cubicBezTo>
                  <a:cubicBezTo>
                    <a:pt x="241515" y="118536"/>
                    <a:pt x="207648" y="96840"/>
                    <a:pt x="168490" y="77790"/>
                  </a:cubicBezTo>
                  <a:cubicBezTo>
                    <a:pt x="129332" y="58740"/>
                    <a:pt x="-6135" y="-526"/>
                    <a:pt x="215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0" name="フリーフォーム: 図形 1769">
              <a:extLst>
                <a:ext uri="{FF2B5EF4-FFF2-40B4-BE49-F238E27FC236}">
                  <a16:creationId xmlns:a16="http://schemas.microsoft.com/office/drawing/2014/main" id="{C67EDB0D-C0F5-44AA-B878-F6F647317893}"/>
                </a:ext>
              </a:extLst>
            </p:cNvPr>
            <p:cNvSpPr/>
            <p:nvPr/>
          </p:nvSpPr>
          <p:spPr>
            <a:xfrm>
              <a:off x="7833784" y="5507037"/>
              <a:ext cx="102770" cy="49486"/>
            </a:xfrm>
            <a:custGeom>
              <a:avLst/>
              <a:gdLst>
                <a:gd name="connsiteX0" fmla="*/ 529 w 102770"/>
                <a:gd name="connsiteY0" fmla="*/ 49213 h 49486"/>
                <a:gd name="connsiteX1" fmla="*/ 67204 w 102770"/>
                <a:gd name="connsiteY1" fmla="*/ 20638 h 49486"/>
                <a:gd name="connsiteX2" fmla="*/ 102129 w 102770"/>
                <a:gd name="connsiteY2" fmla="*/ 38101 h 49486"/>
                <a:gd name="connsiteX3" fmla="*/ 38629 w 102770"/>
                <a:gd name="connsiteY3" fmla="*/ 1 h 49486"/>
                <a:gd name="connsiteX4" fmla="*/ 529 w 102770"/>
                <a:gd name="connsiteY4" fmla="*/ 49213 h 4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770" h="49486">
                  <a:moveTo>
                    <a:pt x="529" y="49213"/>
                  </a:moveTo>
                  <a:cubicBezTo>
                    <a:pt x="5292" y="52653"/>
                    <a:pt x="50271" y="22490"/>
                    <a:pt x="67204" y="20638"/>
                  </a:cubicBezTo>
                  <a:cubicBezTo>
                    <a:pt x="84137" y="18786"/>
                    <a:pt x="106892" y="41540"/>
                    <a:pt x="102129" y="38101"/>
                  </a:cubicBezTo>
                  <a:cubicBezTo>
                    <a:pt x="97367" y="34661"/>
                    <a:pt x="52916" y="-263"/>
                    <a:pt x="38629" y="1"/>
                  </a:cubicBezTo>
                  <a:cubicBezTo>
                    <a:pt x="24342" y="265"/>
                    <a:pt x="-4234" y="45773"/>
                    <a:pt x="529" y="492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1" name="フリーフォーム: 図形 1770">
              <a:extLst>
                <a:ext uri="{FF2B5EF4-FFF2-40B4-BE49-F238E27FC236}">
                  <a16:creationId xmlns:a16="http://schemas.microsoft.com/office/drawing/2014/main" id="{90C0F1F4-EF82-4606-9785-5FF24AB34D2B}"/>
                </a:ext>
              </a:extLst>
            </p:cNvPr>
            <p:cNvSpPr/>
            <p:nvPr/>
          </p:nvSpPr>
          <p:spPr>
            <a:xfrm>
              <a:off x="7627980" y="5619746"/>
              <a:ext cx="351186" cy="421407"/>
            </a:xfrm>
            <a:custGeom>
              <a:avLst/>
              <a:gdLst>
                <a:gd name="connsiteX0" fmla="*/ 350795 w 351186"/>
                <a:gd name="connsiteY0" fmla="*/ 4 h 421407"/>
                <a:gd name="connsiteX1" fmla="*/ 266658 w 351186"/>
                <a:gd name="connsiteY1" fmla="*/ 142879 h 421407"/>
                <a:gd name="connsiteX2" fmla="*/ 174583 w 351186"/>
                <a:gd name="connsiteY2" fmla="*/ 228604 h 421407"/>
                <a:gd name="connsiteX3" fmla="*/ 88858 w 351186"/>
                <a:gd name="connsiteY3" fmla="*/ 322267 h 421407"/>
                <a:gd name="connsiteX4" fmla="*/ 25358 w 351186"/>
                <a:gd name="connsiteY4" fmla="*/ 373067 h 421407"/>
                <a:gd name="connsiteX5" fmla="*/ 1545 w 351186"/>
                <a:gd name="connsiteY5" fmla="*/ 420692 h 421407"/>
                <a:gd name="connsiteX6" fmla="*/ 65045 w 351186"/>
                <a:gd name="connsiteY6" fmla="*/ 334967 h 421407"/>
                <a:gd name="connsiteX7" fmla="*/ 138070 w 351186"/>
                <a:gd name="connsiteY7" fmla="*/ 247654 h 421407"/>
                <a:gd name="connsiteX8" fmla="*/ 231733 w 351186"/>
                <a:gd name="connsiteY8" fmla="*/ 147642 h 421407"/>
                <a:gd name="connsiteX9" fmla="*/ 350795 w 351186"/>
                <a:gd name="connsiteY9" fmla="*/ 4 h 42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1186" h="421407">
                  <a:moveTo>
                    <a:pt x="350795" y="4"/>
                  </a:moveTo>
                  <a:cubicBezTo>
                    <a:pt x="356616" y="-790"/>
                    <a:pt x="296027" y="104779"/>
                    <a:pt x="266658" y="142879"/>
                  </a:cubicBezTo>
                  <a:cubicBezTo>
                    <a:pt x="237289" y="180979"/>
                    <a:pt x="204216" y="198706"/>
                    <a:pt x="174583" y="228604"/>
                  </a:cubicBezTo>
                  <a:cubicBezTo>
                    <a:pt x="144950" y="258502"/>
                    <a:pt x="113729" y="298190"/>
                    <a:pt x="88858" y="322267"/>
                  </a:cubicBezTo>
                  <a:cubicBezTo>
                    <a:pt x="63987" y="346344"/>
                    <a:pt x="39910" y="356663"/>
                    <a:pt x="25358" y="373067"/>
                  </a:cubicBezTo>
                  <a:cubicBezTo>
                    <a:pt x="10806" y="389471"/>
                    <a:pt x="-5069" y="427042"/>
                    <a:pt x="1545" y="420692"/>
                  </a:cubicBezTo>
                  <a:cubicBezTo>
                    <a:pt x="8159" y="414342"/>
                    <a:pt x="42291" y="363807"/>
                    <a:pt x="65045" y="334967"/>
                  </a:cubicBezTo>
                  <a:cubicBezTo>
                    <a:pt x="87799" y="306127"/>
                    <a:pt x="110289" y="278875"/>
                    <a:pt x="138070" y="247654"/>
                  </a:cubicBezTo>
                  <a:cubicBezTo>
                    <a:pt x="165851" y="216433"/>
                    <a:pt x="198925" y="190240"/>
                    <a:pt x="231733" y="147642"/>
                  </a:cubicBezTo>
                  <a:cubicBezTo>
                    <a:pt x="264541" y="105044"/>
                    <a:pt x="344974" y="798"/>
                    <a:pt x="350795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2" name="フリーフォーム: 図形 1771">
              <a:extLst>
                <a:ext uri="{FF2B5EF4-FFF2-40B4-BE49-F238E27FC236}">
                  <a16:creationId xmlns:a16="http://schemas.microsoft.com/office/drawing/2014/main" id="{E57E9C2A-1458-4B43-BAFB-468D66C99E90}"/>
                </a:ext>
              </a:extLst>
            </p:cNvPr>
            <p:cNvSpPr/>
            <p:nvPr/>
          </p:nvSpPr>
          <p:spPr>
            <a:xfrm>
              <a:off x="7624522" y="5614926"/>
              <a:ext cx="409816" cy="444240"/>
            </a:xfrm>
            <a:custGeom>
              <a:avLst/>
              <a:gdLst>
                <a:gd name="connsiteX0" fmla="*/ 409816 w 409816"/>
                <a:gd name="connsiteY0" fmla="*/ 62 h 444240"/>
                <a:gd name="connsiteX1" fmla="*/ 252653 w 409816"/>
                <a:gd name="connsiteY1" fmla="*/ 211199 h 444240"/>
                <a:gd name="connsiteX2" fmla="*/ 20878 w 409816"/>
                <a:gd name="connsiteY2" fmla="*/ 425512 h 444240"/>
                <a:gd name="connsiteX3" fmla="*/ 20878 w 409816"/>
                <a:gd name="connsiteY3" fmla="*/ 423924 h 444240"/>
                <a:gd name="connsiteX4" fmla="*/ 108191 w 409816"/>
                <a:gd name="connsiteY4" fmla="*/ 342962 h 444240"/>
                <a:gd name="connsiteX5" fmla="*/ 252653 w 409816"/>
                <a:gd name="connsiteY5" fmla="*/ 190562 h 444240"/>
                <a:gd name="connsiteX6" fmla="*/ 409816 w 409816"/>
                <a:gd name="connsiteY6" fmla="*/ 62 h 444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816" h="444240">
                  <a:moveTo>
                    <a:pt x="409816" y="62"/>
                  </a:moveTo>
                  <a:cubicBezTo>
                    <a:pt x="409816" y="3501"/>
                    <a:pt x="317476" y="140291"/>
                    <a:pt x="252653" y="211199"/>
                  </a:cubicBezTo>
                  <a:cubicBezTo>
                    <a:pt x="187830" y="282107"/>
                    <a:pt x="20878" y="425512"/>
                    <a:pt x="20878" y="425512"/>
                  </a:cubicBezTo>
                  <a:cubicBezTo>
                    <a:pt x="-17751" y="460966"/>
                    <a:pt x="6326" y="437682"/>
                    <a:pt x="20878" y="423924"/>
                  </a:cubicBezTo>
                  <a:cubicBezTo>
                    <a:pt x="35430" y="410166"/>
                    <a:pt x="69562" y="381856"/>
                    <a:pt x="108191" y="342962"/>
                  </a:cubicBezTo>
                  <a:cubicBezTo>
                    <a:pt x="146820" y="304068"/>
                    <a:pt x="203970" y="245595"/>
                    <a:pt x="252653" y="190562"/>
                  </a:cubicBezTo>
                  <a:cubicBezTo>
                    <a:pt x="301336" y="135529"/>
                    <a:pt x="409816" y="-3377"/>
                    <a:pt x="409816" y="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3" name="フリーフォーム: 図形 1772">
              <a:extLst>
                <a:ext uri="{FF2B5EF4-FFF2-40B4-BE49-F238E27FC236}">
                  <a16:creationId xmlns:a16="http://schemas.microsoft.com/office/drawing/2014/main" id="{FC4B9239-2953-4DF7-837D-16F508615F17}"/>
                </a:ext>
              </a:extLst>
            </p:cNvPr>
            <p:cNvSpPr/>
            <p:nvPr/>
          </p:nvSpPr>
          <p:spPr>
            <a:xfrm>
              <a:off x="7721580" y="5481411"/>
              <a:ext cx="255609" cy="133735"/>
            </a:xfrm>
            <a:custGeom>
              <a:avLst/>
              <a:gdLst>
                <a:gd name="connsiteX0" fmla="*/ 20 w 255609"/>
                <a:gd name="connsiteY0" fmla="*/ 227 h 133735"/>
                <a:gd name="connsiteX1" fmla="*/ 204808 w 255609"/>
                <a:gd name="connsiteY1" fmla="*/ 98652 h 133735"/>
                <a:gd name="connsiteX2" fmla="*/ 255608 w 255609"/>
                <a:gd name="connsiteY2" fmla="*/ 133577 h 133735"/>
                <a:gd name="connsiteX3" fmla="*/ 206395 w 255609"/>
                <a:gd name="connsiteY3" fmla="*/ 87539 h 133735"/>
                <a:gd name="connsiteX4" fmla="*/ 192108 w 255609"/>
                <a:gd name="connsiteY4" fmla="*/ 71664 h 133735"/>
                <a:gd name="connsiteX5" fmla="*/ 20 w 255609"/>
                <a:gd name="connsiteY5" fmla="*/ 227 h 13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609" h="133735">
                  <a:moveTo>
                    <a:pt x="20" y="227"/>
                  </a:moveTo>
                  <a:cubicBezTo>
                    <a:pt x="2137" y="4725"/>
                    <a:pt x="162210" y="76427"/>
                    <a:pt x="204808" y="98652"/>
                  </a:cubicBezTo>
                  <a:cubicBezTo>
                    <a:pt x="247406" y="120877"/>
                    <a:pt x="255344" y="135429"/>
                    <a:pt x="255608" y="133577"/>
                  </a:cubicBezTo>
                  <a:cubicBezTo>
                    <a:pt x="255872" y="131725"/>
                    <a:pt x="216978" y="97858"/>
                    <a:pt x="206395" y="87539"/>
                  </a:cubicBezTo>
                  <a:cubicBezTo>
                    <a:pt x="195812" y="77220"/>
                    <a:pt x="223593" y="84099"/>
                    <a:pt x="192108" y="71664"/>
                  </a:cubicBezTo>
                  <a:cubicBezTo>
                    <a:pt x="160623" y="59229"/>
                    <a:pt x="-2097" y="-4271"/>
                    <a:pt x="20" y="2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4" name="フリーフォーム: 図形 1773">
              <a:extLst>
                <a:ext uri="{FF2B5EF4-FFF2-40B4-BE49-F238E27FC236}">
                  <a16:creationId xmlns:a16="http://schemas.microsoft.com/office/drawing/2014/main" id="{53049731-605C-4716-A28E-C50DBEB94329}"/>
                </a:ext>
              </a:extLst>
            </p:cNvPr>
            <p:cNvSpPr/>
            <p:nvPr/>
          </p:nvSpPr>
          <p:spPr>
            <a:xfrm>
              <a:off x="7054733" y="5360205"/>
              <a:ext cx="553858" cy="689087"/>
            </a:xfrm>
            <a:custGeom>
              <a:avLst/>
              <a:gdLst>
                <a:gd name="connsiteX0" fmla="*/ 6467 w 553858"/>
                <a:gd name="connsiteY0" fmla="*/ 13483 h 689087"/>
                <a:gd name="connsiteX1" fmla="*/ 328730 w 553858"/>
                <a:gd name="connsiteY1" fmla="*/ 457983 h 689087"/>
                <a:gd name="connsiteX2" fmla="*/ 549392 w 553858"/>
                <a:gd name="connsiteY2" fmla="*/ 683408 h 689087"/>
                <a:gd name="connsiteX3" fmla="*/ 470017 w 553858"/>
                <a:gd name="connsiteY3" fmla="*/ 610383 h 689087"/>
                <a:gd name="connsiteX4" fmla="*/ 387467 w 553858"/>
                <a:gd name="connsiteY4" fmla="*/ 489733 h 689087"/>
                <a:gd name="connsiteX5" fmla="*/ 269992 w 553858"/>
                <a:gd name="connsiteY5" fmla="*/ 359558 h 689087"/>
                <a:gd name="connsiteX6" fmla="*/ 123942 w 553858"/>
                <a:gd name="connsiteY6" fmla="*/ 135720 h 689087"/>
                <a:gd name="connsiteX7" fmla="*/ 6467 w 553858"/>
                <a:gd name="connsiteY7" fmla="*/ 13483 h 68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858" h="689087">
                  <a:moveTo>
                    <a:pt x="6467" y="13483"/>
                  </a:moveTo>
                  <a:cubicBezTo>
                    <a:pt x="40598" y="67193"/>
                    <a:pt x="238242" y="346329"/>
                    <a:pt x="328730" y="457983"/>
                  </a:cubicBezTo>
                  <a:cubicBezTo>
                    <a:pt x="419218" y="569637"/>
                    <a:pt x="525844" y="658008"/>
                    <a:pt x="549392" y="683408"/>
                  </a:cubicBezTo>
                  <a:cubicBezTo>
                    <a:pt x="572940" y="708808"/>
                    <a:pt x="497004" y="642662"/>
                    <a:pt x="470017" y="610383"/>
                  </a:cubicBezTo>
                  <a:cubicBezTo>
                    <a:pt x="443030" y="578104"/>
                    <a:pt x="420804" y="531537"/>
                    <a:pt x="387467" y="489733"/>
                  </a:cubicBezTo>
                  <a:cubicBezTo>
                    <a:pt x="354130" y="447929"/>
                    <a:pt x="313913" y="418560"/>
                    <a:pt x="269992" y="359558"/>
                  </a:cubicBezTo>
                  <a:cubicBezTo>
                    <a:pt x="226071" y="300556"/>
                    <a:pt x="165481" y="191282"/>
                    <a:pt x="123942" y="135720"/>
                  </a:cubicBezTo>
                  <a:cubicBezTo>
                    <a:pt x="82403" y="80158"/>
                    <a:pt x="-27664" y="-40227"/>
                    <a:pt x="6467" y="134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5" name="フリーフォーム: 図形 1774">
              <a:extLst>
                <a:ext uri="{FF2B5EF4-FFF2-40B4-BE49-F238E27FC236}">
                  <a16:creationId xmlns:a16="http://schemas.microsoft.com/office/drawing/2014/main" id="{F853F5DC-C0F8-4E08-A1F3-6F4CA93C7667}"/>
                </a:ext>
              </a:extLst>
            </p:cNvPr>
            <p:cNvSpPr/>
            <p:nvPr/>
          </p:nvSpPr>
          <p:spPr>
            <a:xfrm>
              <a:off x="7053892" y="5371401"/>
              <a:ext cx="323496" cy="435364"/>
            </a:xfrm>
            <a:custGeom>
              <a:avLst/>
              <a:gdLst>
                <a:gd name="connsiteX0" fmla="*/ 4133 w 323496"/>
                <a:gd name="connsiteY0" fmla="*/ 5462 h 435364"/>
                <a:gd name="connsiteX1" fmla="*/ 197808 w 323496"/>
                <a:gd name="connsiteY1" fmla="*/ 313437 h 435364"/>
                <a:gd name="connsiteX2" fmla="*/ 321633 w 323496"/>
                <a:gd name="connsiteY2" fmla="*/ 434087 h 435364"/>
                <a:gd name="connsiteX3" fmla="*/ 269246 w 323496"/>
                <a:gd name="connsiteY3" fmla="*/ 372174 h 435364"/>
                <a:gd name="connsiteX4" fmla="*/ 226383 w 323496"/>
                <a:gd name="connsiteY4" fmla="*/ 297562 h 435364"/>
                <a:gd name="connsiteX5" fmla="*/ 77158 w 323496"/>
                <a:gd name="connsiteY5" fmla="*/ 127699 h 435364"/>
                <a:gd name="connsiteX6" fmla="*/ 4133 w 323496"/>
                <a:gd name="connsiteY6" fmla="*/ 5462 h 43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496" h="435364">
                  <a:moveTo>
                    <a:pt x="4133" y="5462"/>
                  </a:moveTo>
                  <a:cubicBezTo>
                    <a:pt x="24241" y="36418"/>
                    <a:pt x="144891" y="242000"/>
                    <a:pt x="197808" y="313437"/>
                  </a:cubicBezTo>
                  <a:cubicBezTo>
                    <a:pt x="250725" y="384875"/>
                    <a:pt x="309727" y="424298"/>
                    <a:pt x="321633" y="434087"/>
                  </a:cubicBezTo>
                  <a:cubicBezTo>
                    <a:pt x="333539" y="443876"/>
                    <a:pt x="285121" y="394928"/>
                    <a:pt x="269246" y="372174"/>
                  </a:cubicBezTo>
                  <a:cubicBezTo>
                    <a:pt x="253371" y="349420"/>
                    <a:pt x="258398" y="338308"/>
                    <a:pt x="226383" y="297562"/>
                  </a:cubicBezTo>
                  <a:cubicBezTo>
                    <a:pt x="194368" y="256816"/>
                    <a:pt x="112348" y="172149"/>
                    <a:pt x="77158" y="127699"/>
                  </a:cubicBezTo>
                  <a:cubicBezTo>
                    <a:pt x="41969" y="83249"/>
                    <a:pt x="-15975" y="-25494"/>
                    <a:pt x="4133" y="54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6" name="フリーフォーム: 図形 1775">
              <a:extLst>
                <a:ext uri="{FF2B5EF4-FFF2-40B4-BE49-F238E27FC236}">
                  <a16:creationId xmlns:a16="http://schemas.microsoft.com/office/drawing/2014/main" id="{4AFC2894-3D7D-4CE2-8323-8EF8C339CC82}"/>
                </a:ext>
              </a:extLst>
            </p:cNvPr>
            <p:cNvSpPr/>
            <p:nvPr/>
          </p:nvSpPr>
          <p:spPr>
            <a:xfrm>
              <a:off x="6884972" y="5170351"/>
              <a:ext cx="165130" cy="173365"/>
            </a:xfrm>
            <a:custGeom>
              <a:avLst/>
              <a:gdLst>
                <a:gd name="connsiteX0" fmla="*/ 16 w 165130"/>
                <a:gd name="connsiteY0" fmla="*/ 137 h 173365"/>
                <a:gd name="connsiteX1" fmla="*/ 80978 w 165130"/>
                <a:gd name="connsiteY1" fmla="*/ 87449 h 173365"/>
                <a:gd name="connsiteX2" fmla="*/ 165116 w 165130"/>
                <a:gd name="connsiteY2" fmla="*/ 173174 h 173365"/>
                <a:gd name="connsiteX3" fmla="*/ 74628 w 165130"/>
                <a:gd name="connsiteY3" fmla="*/ 108087 h 173365"/>
                <a:gd name="connsiteX4" fmla="*/ 16 w 165130"/>
                <a:gd name="connsiteY4" fmla="*/ 137 h 17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30" h="173365">
                  <a:moveTo>
                    <a:pt x="16" y="137"/>
                  </a:moveTo>
                  <a:cubicBezTo>
                    <a:pt x="1074" y="-3302"/>
                    <a:pt x="53461" y="58610"/>
                    <a:pt x="80978" y="87449"/>
                  </a:cubicBezTo>
                  <a:cubicBezTo>
                    <a:pt x="108495" y="116288"/>
                    <a:pt x="166174" y="169735"/>
                    <a:pt x="165116" y="173174"/>
                  </a:cubicBezTo>
                  <a:cubicBezTo>
                    <a:pt x="164058" y="176613"/>
                    <a:pt x="101086" y="132958"/>
                    <a:pt x="74628" y="108087"/>
                  </a:cubicBezTo>
                  <a:cubicBezTo>
                    <a:pt x="48170" y="83216"/>
                    <a:pt x="-1042" y="3576"/>
                    <a:pt x="16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7" name="フリーフォーム: 図形 1776">
              <a:extLst>
                <a:ext uri="{FF2B5EF4-FFF2-40B4-BE49-F238E27FC236}">
                  <a16:creationId xmlns:a16="http://schemas.microsoft.com/office/drawing/2014/main" id="{2FB78A8C-E980-4CCC-83C8-599B1D745C5D}"/>
                </a:ext>
              </a:extLst>
            </p:cNvPr>
            <p:cNvSpPr/>
            <p:nvPr/>
          </p:nvSpPr>
          <p:spPr>
            <a:xfrm>
              <a:off x="7886652" y="5527568"/>
              <a:ext cx="145266" cy="72712"/>
            </a:xfrm>
            <a:custGeom>
              <a:avLst/>
              <a:gdLst>
                <a:gd name="connsiteX0" fmla="*/ 48 w 145266"/>
                <a:gd name="connsiteY0" fmla="*/ 107 h 72712"/>
                <a:gd name="connsiteX1" fmla="*/ 136573 w 145266"/>
                <a:gd name="connsiteY1" fmla="*/ 69957 h 72712"/>
                <a:gd name="connsiteX2" fmla="*/ 120698 w 145266"/>
                <a:gd name="connsiteY2" fmla="*/ 54082 h 72712"/>
                <a:gd name="connsiteX3" fmla="*/ 48 w 145266"/>
                <a:gd name="connsiteY3" fmla="*/ 107 h 7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266" h="72712">
                  <a:moveTo>
                    <a:pt x="48" y="107"/>
                  </a:moveTo>
                  <a:cubicBezTo>
                    <a:pt x="2694" y="2753"/>
                    <a:pt x="116465" y="60961"/>
                    <a:pt x="136573" y="69957"/>
                  </a:cubicBezTo>
                  <a:cubicBezTo>
                    <a:pt x="156681" y="78953"/>
                    <a:pt x="137896" y="63871"/>
                    <a:pt x="120698" y="54082"/>
                  </a:cubicBezTo>
                  <a:cubicBezTo>
                    <a:pt x="103500" y="44293"/>
                    <a:pt x="-2598" y="-2539"/>
                    <a:pt x="48" y="1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8" name="フリーフォーム: 図形 1777">
              <a:extLst>
                <a:ext uri="{FF2B5EF4-FFF2-40B4-BE49-F238E27FC236}">
                  <a16:creationId xmlns:a16="http://schemas.microsoft.com/office/drawing/2014/main" id="{3C46C7BC-9178-464A-87AF-A9632D61F645}"/>
                </a:ext>
              </a:extLst>
            </p:cNvPr>
            <p:cNvSpPr/>
            <p:nvPr/>
          </p:nvSpPr>
          <p:spPr>
            <a:xfrm>
              <a:off x="6754813" y="5043308"/>
              <a:ext cx="235441" cy="652919"/>
            </a:xfrm>
            <a:custGeom>
              <a:avLst/>
              <a:gdLst>
                <a:gd name="connsiteX0" fmla="*/ 0 w 235441"/>
                <a:gd name="connsiteY0" fmla="*/ 180 h 652919"/>
                <a:gd name="connsiteX1" fmla="*/ 96837 w 235441"/>
                <a:gd name="connsiteY1" fmla="*/ 236717 h 652919"/>
                <a:gd name="connsiteX2" fmla="*/ 230187 w 235441"/>
                <a:gd name="connsiteY2" fmla="*/ 635180 h 652919"/>
                <a:gd name="connsiteX3" fmla="*/ 203200 w 235441"/>
                <a:gd name="connsiteY3" fmla="*/ 566917 h 652919"/>
                <a:gd name="connsiteX4" fmla="*/ 152400 w 235441"/>
                <a:gd name="connsiteY4" fmla="*/ 419280 h 652919"/>
                <a:gd name="connsiteX5" fmla="*/ 98425 w 235441"/>
                <a:gd name="connsiteY5" fmla="*/ 271642 h 652919"/>
                <a:gd name="connsiteX6" fmla="*/ 0 w 235441"/>
                <a:gd name="connsiteY6" fmla="*/ 180 h 65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1" h="652919">
                  <a:moveTo>
                    <a:pt x="0" y="180"/>
                  </a:moveTo>
                  <a:cubicBezTo>
                    <a:pt x="-265" y="-5641"/>
                    <a:pt x="58473" y="130884"/>
                    <a:pt x="96837" y="236717"/>
                  </a:cubicBezTo>
                  <a:cubicBezTo>
                    <a:pt x="135201" y="342550"/>
                    <a:pt x="212460" y="580147"/>
                    <a:pt x="230187" y="635180"/>
                  </a:cubicBezTo>
                  <a:cubicBezTo>
                    <a:pt x="247914" y="690213"/>
                    <a:pt x="216164" y="602900"/>
                    <a:pt x="203200" y="566917"/>
                  </a:cubicBezTo>
                  <a:cubicBezTo>
                    <a:pt x="190236" y="530934"/>
                    <a:pt x="169862" y="468492"/>
                    <a:pt x="152400" y="419280"/>
                  </a:cubicBezTo>
                  <a:cubicBezTo>
                    <a:pt x="134938" y="370068"/>
                    <a:pt x="123031" y="335671"/>
                    <a:pt x="98425" y="271642"/>
                  </a:cubicBezTo>
                  <a:cubicBezTo>
                    <a:pt x="73819" y="207613"/>
                    <a:pt x="265" y="6001"/>
                    <a:pt x="0" y="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79" name="フリーフォーム: 図形 1778">
              <a:extLst>
                <a:ext uri="{FF2B5EF4-FFF2-40B4-BE49-F238E27FC236}">
                  <a16:creationId xmlns:a16="http://schemas.microsoft.com/office/drawing/2014/main" id="{9AAD82B9-A051-48C4-9FE1-9F8D80473EB5}"/>
                </a:ext>
              </a:extLst>
            </p:cNvPr>
            <p:cNvSpPr/>
            <p:nvPr/>
          </p:nvSpPr>
          <p:spPr>
            <a:xfrm>
              <a:off x="6878800" y="5193486"/>
              <a:ext cx="254718" cy="644840"/>
            </a:xfrm>
            <a:custGeom>
              <a:avLst/>
              <a:gdLst>
                <a:gd name="connsiteX0" fmla="*/ 1425 w 254718"/>
                <a:gd name="connsiteY0" fmla="*/ 814 h 644840"/>
                <a:gd name="connsiteX1" fmla="*/ 106200 w 254718"/>
                <a:gd name="connsiteY1" fmla="*/ 292914 h 644840"/>
                <a:gd name="connsiteX2" fmla="*/ 252250 w 254718"/>
                <a:gd name="connsiteY2" fmla="*/ 631052 h 644840"/>
                <a:gd name="connsiteX3" fmla="*/ 193513 w 254718"/>
                <a:gd name="connsiteY3" fmla="*/ 558027 h 644840"/>
                <a:gd name="connsiteX4" fmla="*/ 134775 w 254718"/>
                <a:gd name="connsiteY4" fmla="*/ 361177 h 644840"/>
                <a:gd name="connsiteX5" fmla="*/ 50638 w 254718"/>
                <a:gd name="connsiteY5" fmla="*/ 210364 h 644840"/>
                <a:gd name="connsiteX6" fmla="*/ 1425 w 254718"/>
                <a:gd name="connsiteY6" fmla="*/ 814 h 64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18" h="644840">
                  <a:moveTo>
                    <a:pt x="1425" y="814"/>
                  </a:moveTo>
                  <a:cubicBezTo>
                    <a:pt x="10685" y="14572"/>
                    <a:pt x="64396" y="187874"/>
                    <a:pt x="106200" y="292914"/>
                  </a:cubicBezTo>
                  <a:cubicBezTo>
                    <a:pt x="148004" y="397954"/>
                    <a:pt x="237698" y="586866"/>
                    <a:pt x="252250" y="631052"/>
                  </a:cubicBezTo>
                  <a:cubicBezTo>
                    <a:pt x="266802" y="675238"/>
                    <a:pt x="213092" y="603006"/>
                    <a:pt x="193513" y="558027"/>
                  </a:cubicBezTo>
                  <a:cubicBezTo>
                    <a:pt x="173934" y="513048"/>
                    <a:pt x="158588" y="419121"/>
                    <a:pt x="134775" y="361177"/>
                  </a:cubicBezTo>
                  <a:cubicBezTo>
                    <a:pt x="110962" y="303233"/>
                    <a:pt x="71011" y="269366"/>
                    <a:pt x="50638" y="210364"/>
                  </a:cubicBezTo>
                  <a:cubicBezTo>
                    <a:pt x="30265" y="151362"/>
                    <a:pt x="-7835" y="-12944"/>
                    <a:pt x="1425" y="8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0" name="フリーフォーム: 図形 1779">
              <a:extLst>
                <a:ext uri="{FF2B5EF4-FFF2-40B4-BE49-F238E27FC236}">
                  <a16:creationId xmlns:a16="http://schemas.microsoft.com/office/drawing/2014/main" id="{D8C8EBFD-E7C6-4403-986F-8EF07BCDFB4F}"/>
                </a:ext>
              </a:extLst>
            </p:cNvPr>
            <p:cNvSpPr/>
            <p:nvPr/>
          </p:nvSpPr>
          <p:spPr>
            <a:xfrm>
              <a:off x="6959517" y="5538717"/>
              <a:ext cx="170523" cy="623158"/>
            </a:xfrm>
            <a:custGeom>
              <a:avLst/>
              <a:gdLst>
                <a:gd name="connsiteX0" fmla="*/ 83 w 170523"/>
                <a:gd name="connsiteY0" fmla="*/ 71 h 623158"/>
                <a:gd name="connsiteX1" fmla="*/ 128671 w 170523"/>
                <a:gd name="connsiteY1" fmla="*/ 387421 h 623158"/>
                <a:gd name="connsiteX2" fmla="*/ 168358 w 170523"/>
                <a:gd name="connsiteY2" fmla="*/ 619196 h 623158"/>
                <a:gd name="connsiteX3" fmla="*/ 163596 w 170523"/>
                <a:gd name="connsiteY3" fmla="*/ 525533 h 623158"/>
                <a:gd name="connsiteX4" fmla="*/ 149308 w 170523"/>
                <a:gd name="connsiteY4" fmla="*/ 419171 h 623158"/>
                <a:gd name="connsiteX5" fmla="*/ 83 w 170523"/>
                <a:gd name="connsiteY5" fmla="*/ 71 h 62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23" h="623158">
                  <a:moveTo>
                    <a:pt x="83" y="71"/>
                  </a:moveTo>
                  <a:cubicBezTo>
                    <a:pt x="-3356" y="-5221"/>
                    <a:pt x="100625" y="284234"/>
                    <a:pt x="128671" y="387421"/>
                  </a:cubicBezTo>
                  <a:cubicBezTo>
                    <a:pt x="156717" y="490608"/>
                    <a:pt x="162537" y="596177"/>
                    <a:pt x="168358" y="619196"/>
                  </a:cubicBezTo>
                  <a:cubicBezTo>
                    <a:pt x="174179" y="642215"/>
                    <a:pt x="166771" y="558870"/>
                    <a:pt x="163596" y="525533"/>
                  </a:cubicBezTo>
                  <a:cubicBezTo>
                    <a:pt x="160421" y="492196"/>
                    <a:pt x="174708" y="504631"/>
                    <a:pt x="149308" y="419171"/>
                  </a:cubicBezTo>
                  <a:cubicBezTo>
                    <a:pt x="123908" y="333711"/>
                    <a:pt x="3522" y="5363"/>
                    <a:pt x="83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1" name="フリーフォーム: 図形 1780">
              <a:extLst>
                <a:ext uri="{FF2B5EF4-FFF2-40B4-BE49-F238E27FC236}">
                  <a16:creationId xmlns:a16="http://schemas.microsoft.com/office/drawing/2014/main" id="{46A081AA-8C65-44F1-8C8E-7E7F39ADE48C}"/>
                </a:ext>
              </a:extLst>
            </p:cNvPr>
            <p:cNvSpPr/>
            <p:nvPr/>
          </p:nvSpPr>
          <p:spPr>
            <a:xfrm>
              <a:off x="7134981" y="5872039"/>
              <a:ext cx="21151" cy="254806"/>
            </a:xfrm>
            <a:custGeom>
              <a:avLst/>
              <a:gdLst>
                <a:gd name="connsiteX0" fmla="*/ 5594 w 21151"/>
                <a:gd name="connsiteY0" fmla="*/ 3299 h 254806"/>
                <a:gd name="connsiteX1" fmla="*/ 19882 w 21151"/>
                <a:gd name="connsiteY1" fmla="*/ 246186 h 254806"/>
                <a:gd name="connsiteX2" fmla="*/ 18294 w 21151"/>
                <a:gd name="connsiteY2" fmla="*/ 192211 h 254806"/>
                <a:gd name="connsiteX3" fmla="*/ 832 w 21151"/>
                <a:gd name="connsiteY3" fmla="*/ 112836 h 254806"/>
                <a:gd name="connsiteX4" fmla="*/ 5594 w 21151"/>
                <a:gd name="connsiteY4" fmla="*/ 3299 h 2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1" h="254806">
                  <a:moveTo>
                    <a:pt x="5594" y="3299"/>
                  </a:moveTo>
                  <a:cubicBezTo>
                    <a:pt x="8769" y="25524"/>
                    <a:pt x="17765" y="214701"/>
                    <a:pt x="19882" y="246186"/>
                  </a:cubicBezTo>
                  <a:cubicBezTo>
                    <a:pt x="21999" y="277671"/>
                    <a:pt x="21469" y="214436"/>
                    <a:pt x="18294" y="192211"/>
                  </a:cubicBezTo>
                  <a:cubicBezTo>
                    <a:pt x="15119" y="169986"/>
                    <a:pt x="3478" y="148555"/>
                    <a:pt x="832" y="112836"/>
                  </a:cubicBezTo>
                  <a:cubicBezTo>
                    <a:pt x="-1814" y="77117"/>
                    <a:pt x="2419" y="-18926"/>
                    <a:pt x="5594" y="3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2" name="フリーフォーム: 図形 1781">
              <a:extLst>
                <a:ext uri="{FF2B5EF4-FFF2-40B4-BE49-F238E27FC236}">
                  <a16:creationId xmlns:a16="http://schemas.microsoft.com/office/drawing/2014/main" id="{7070B9F3-7DF0-498F-8BA7-DBE346731F11}"/>
                </a:ext>
              </a:extLst>
            </p:cNvPr>
            <p:cNvSpPr/>
            <p:nvPr/>
          </p:nvSpPr>
          <p:spPr>
            <a:xfrm>
              <a:off x="6696075" y="5981700"/>
              <a:ext cx="389632" cy="218996"/>
            </a:xfrm>
            <a:custGeom>
              <a:avLst/>
              <a:gdLst>
                <a:gd name="connsiteX0" fmla="*/ 0 w 389632"/>
                <a:gd name="connsiteY0" fmla="*/ 0 h 218996"/>
                <a:gd name="connsiteX1" fmla="*/ 196850 w 389632"/>
                <a:gd name="connsiteY1" fmla="*/ 123825 h 218996"/>
                <a:gd name="connsiteX2" fmla="*/ 381000 w 389632"/>
                <a:gd name="connsiteY2" fmla="*/ 217488 h 218996"/>
                <a:gd name="connsiteX3" fmla="*/ 342900 w 389632"/>
                <a:gd name="connsiteY3" fmla="*/ 176213 h 218996"/>
                <a:gd name="connsiteX4" fmla="*/ 196850 w 389632"/>
                <a:gd name="connsiteY4" fmla="*/ 104775 h 218996"/>
                <a:gd name="connsiteX5" fmla="*/ 0 w 389632"/>
                <a:gd name="connsiteY5" fmla="*/ 0 h 21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632" h="218996">
                  <a:moveTo>
                    <a:pt x="0" y="0"/>
                  </a:moveTo>
                  <a:cubicBezTo>
                    <a:pt x="66675" y="43788"/>
                    <a:pt x="133350" y="87577"/>
                    <a:pt x="196850" y="123825"/>
                  </a:cubicBezTo>
                  <a:cubicBezTo>
                    <a:pt x="260350" y="160073"/>
                    <a:pt x="356658" y="208757"/>
                    <a:pt x="381000" y="217488"/>
                  </a:cubicBezTo>
                  <a:cubicBezTo>
                    <a:pt x="405342" y="226219"/>
                    <a:pt x="373592" y="194999"/>
                    <a:pt x="342900" y="176213"/>
                  </a:cubicBezTo>
                  <a:cubicBezTo>
                    <a:pt x="312208" y="157428"/>
                    <a:pt x="196850" y="104775"/>
                    <a:pt x="196850" y="104775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3" name="フリーフォーム: 図形 1782">
              <a:extLst>
                <a:ext uri="{FF2B5EF4-FFF2-40B4-BE49-F238E27FC236}">
                  <a16:creationId xmlns:a16="http://schemas.microsoft.com/office/drawing/2014/main" id="{5BED5158-0AA4-4697-80B4-4A732D9EB5D7}"/>
                </a:ext>
              </a:extLst>
            </p:cNvPr>
            <p:cNvSpPr/>
            <p:nvPr/>
          </p:nvSpPr>
          <p:spPr>
            <a:xfrm>
              <a:off x="6524196" y="5435425"/>
              <a:ext cx="36046" cy="321044"/>
            </a:xfrm>
            <a:custGeom>
              <a:avLst/>
              <a:gdLst>
                <a:gd name="connsiteX0" fmla="*/ 16304 w 36046"/>
                <a:gd name="connsiteY0" fmla="*/ 175 h 321044"/>
                <a:gd name="connsiteX1" fmla="*/ 429 w 36046"/>
                <a:gd name="connsiteY1" fmla="*/ 152575 h 321044"/>
                <a:gd name="connsiteX2" fmla="*/ 35354 w 36046"/>
                <a:gd name="connsiteY2" fmla="*/ 320850 h 321044"/>
                <a:gd name="connsiteX3" fmla="*/ 22654 w 36046"/>
                <a:gd name="connsiteY3" fmla="*/ 182738 h 321044"/>
                <a:gd name="connsiteX4" fmla="*/ 16304 w 36046"/>
                <a:gd name="connsiteY4" fmla="*/ 175 h 3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46" h="321044">
                  <a:moveTo>
                    <a:pt x="16304" y="175"/>
                  </a:moveTo>
                  <a:cubicBezTo>
                    <a:pt x="12600" y="-4852"/>
                    <a:pt x="-2746" y="99129"/>
                    <a:pt x="429" y="152575"/>
                  </a:cubicBezTo>
                  <a:cubicBezTo>
                    <a:pt x="3604" y="206021"/>
                    <a:pt x="31650" y="315823"/>
                    <a:pt x="35354" y="320850"/>
                  </a:cubicBezTo>
                  <a:cubicBezTo>
                    <a:pt x="39058" y="325877"/>
                    <a:pt x="26887" y="232215"/>
                    <a:pt x="22654" y="182738"/>
                  </a:cubicBezTo>
                  <a:cubicBezTo>
                    <a:pt x="18421" y="133261"/>
                    <a:pt x="20008" y="5202"/>
                    <a:pt x="16304" y="1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4" name="フリーフォーム: 図形 1783">
              <a:extLst>
                <a:ext uri="{FF2B5EF4-FFF2-40B4-BE49-F238E27FC236}">
                  <a16:creationId xmlns:a16="http://schemas.microsoft.com/office/drawing/2014/main" id="{B55CC8B0-A453-4F98-8179-C9E3ACBCD0B1}"/>
                </a:ext>
              </a:extLst>
            </p:cNvPr>
            <p:cNvSpPr/>
            <p:nvPr/>
          </p:nvSpPr>
          <p:spPr>
            <a:xfrm>
              <a:off x="6502513" y="5211700"/>
              <a:ext cx="38386" cy="217109"/>
            </a:xfrm>
            <a:custGeom>
              <a:avLst/>
              <a:gdLst>
                <a:gd name="connsiteX0" fmla="*/ 7825 w 38386"/>
                <a:gd name="connsiteY0" fmla="*/ 63 h 217109"/>
                <a:gd name="connsiteX1" fmla="*/ 1475 w 38386"/>
                <a:gd name="connsiteY1" fmla="*/ 98488 h 217109"/>
                <a:gd name="connsiteX2" fmla="*/ 37987 w 38386"/>
                <a:gd name="connsiteY2" fmla="*/ 215963 h 217109"/>
                <a:gd name="connsiteX3" fmla="*/ 20525 w 38386"/>
                <a:gd name="connsiteY3" fmla="*/ 154050 h 217109"/>
                <a:gd name="connsiteX4" fmla="*/ 14175 w 38386"/>
                <a:gd name="connsiteY4" fmla="*/ 84200 h 217109"/>
                <a:gd name="connsiteX5" fmla="*/ 7825 w 38386"/>
                <a:gd name="connsiteY5" fmla="*/ 63 h 21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86" h="217109">
                  <a:moveTo>
                    <a:pt x="7825" y="63"/>
                  </a:moveTo>
                  <a:cubicBezTo>
                    <a:pt x="5708" y="2444"/>
                    <a:pt x="-3552" y="62505"/>
                    <a:pt x="1475" y="98488"/>
                  </a:cubicBezTo>
                  <a:cubicBezTo>
                    <a:pt x="6502" y="134471"/>
                    <a:pt x="34812" y="206703"/>
                    <a:pt x="37987" y="215963"/>
                  </a:cubicBezTo>
                  <a:cubicBezTo>
                    <a:pt x="41162" y="225223"/>
                    <a:pt x="24494" y="176011"/>
                    <a:pt x="20525" y="154050"/>
                  </a:cubicBezTo>
                  <a:cubicBezTo>
                    <a:pt x="16556" y="132090"/>
                    <a:pt x="15498" y="105896"/>
                    <a:pt x="14175" y="84200"/>
                  </a:cubicBezTo>
                  <a:cubicBezTo>
                    <a:pt x="12852" y="62504"/>
                    <a:pt x="9942" y="-2318"/>
                    <a:pt x="7825" y="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5" name="フリーフォーム: 図形 1784">
              <a:extLst>
                <a:ext uri="{FF2B5EF4-FFF2-40B4-BE49-F238E27FC236}">
                  <a16:creationId xmlns:a16="http://schemas.microsoft.com/office/drawing/2014/main" id="{73C51E0E-3F4A-4BAF-BAAB-7E137C018D61}"/>
                </a:ext>
              </a:extLst>
            </p:cNvPr>
            <p:cNvSpPr/>
            <p:nvPr/>
          </p:nvSpPr>
          <p:spPr>
            <a:xfrm>
              <a:off x="6384897" y="4813229"/>
              <a:ext cx="121883" cy="378810"/>
            </a:xfrm>
            <a:custGeom>
              <a:avLst/>
              <a:gdLst>
                <a:gd name="connsiteX0" fmla="*/ 28 w 121883"/>
                <a:gd name="connsiteY0" fmla="*/ 71 h 378810"/>
                <a:gd name="connsiteX1" fmla="*/ 63528 w 121883"/>
                <a:gd name="connsiteY1" fmla="*/ 182634 h 378810"/>
                <a:gd name="connsiteX2" fmla="*/ 120678 w 121883"/>
                <a:gd name="connsiteY2" fmla="*/ 376309 h 378810"/>
                <a:gd name="connsiteX3" fmla="*/ 100041 w 121883"/>
                <a:gd name="connsiteY3" fmla="*/ 284234 h 378810"/>
                <a:gd name="connsiteX4" fmla="*/ 71466 w 121883"/>
                <a:gd name="connsiteY4" fmla="*/ 161996 h 378810"/>
                <a:gd name="connsiteX5" fmla="*/ 28 w 121883"/>
                <a:gd name="connsiteY5" fmla="*/ 71 h 37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883" h="378810">
                  <a:moveTo>
                    <a:pt x="28" y="71"/>
                  </a:moveTo>
                  <a:cubicBezTo>
                    <a:pt x="-1295" y="3511"/>
                    <a:pt x="43420" y="119928"/>
                    <a:pt x="63528" y="182634"/>
                  </a:cubicBezTo>
                  <a:cubicBezTo>
                    <a:pt x="83636" y="245340"/>
                    <a:pt x="114593" y="359376"/>
                    <a:pt x="120678" y="376309"/>
                  </a:cubicBezTo>
                  <a:cubicBezTo>
                    <a:pt x="126763" y="393242"/>
                    <a:pt x="108243" y="319953"/>
                    <a:pt x="100041" y="284234"/>
                  </a:cubicBezTo>
                  <a:cubicBezTo>
                    <a:pt x="91839" y="248515"/>
                    <a:pt x="85489" y="205123"/>
                    <a:pt x="71466" y="161996"/>
                  </a:cubicBezTo>
                  <a:cubicBezTo>
                    <a:pt x="57443" y="118869"/>
                    <a:pt x="1351" y="-3369"/>
                    <a:pt x="28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6" name="フリーフォーム: 図形 1785">
              <a:extLst>
                <a:ext uri="{FF2B5EF4-FFF2-40B4-BE49-F238E27FC236}">
                  <a16:creationId xmlns:a16="http://schemas.microsoft.com/office/drawing/2014/main" id="{9D99E379-E8B2-46DD-8FCC-6D49DBDCDB7D}"/>
                </a:ext>
              </a:extLst>
            </p:cNvPr>
            <p:cNvSpPr/>
            <p:nvPr/>
          </p:nvSpPr>
          <p:spPr>
            <a:xfrm>
              <a:off x="6103938" y="4269992"/>
              <a:ext cx="272122" cy="536881"/>
            </a:xfrm>
            <a:custGeom>
              <a:avLst/>
              <a:gdLst>
                <a:gd name="connsiteX0" fmla="*/ 0 w 272122"/>
                <a:gd name="connsiteY0" fmla="*/ 383 h 536881"/>
                <a:gd name="connsiteX1" fmla="*/ 122237 w 272122"/>
                <a:gd name="connsiteY1" fmla="*/ 171833 h 536881"/>
                <a:gd name="connsiteX2" fmla="*/ 266700 w 272122"/>
                <a:gd name="connsiteY2" fmla="*/ 525846 h 536881"/>
                <a:gd name="connsiteX3" fmla="*/ 236537 w 272122"/>
                <a:gd name="connsiteY3" fmla="*/ 432183 h 536881"/>
                <a:gd name="connsiteX4" fmla="*/ 188912 w 272122"/>
                <a:gd name="connsiteY4" fmla="*/ 278196 h 536881"/>
                <a:gd name="connsiteX5" fmla="*/ 120650 w 272122"/>
                <a:gd name="connsiteY5" fmla="*/ 128971 h 536881"/>
                <a:gd name="connsiteX6" fmla="*/ 0 w 272122"/>
                <a:gd name="connsiteY6" fmla="*/ 383 h 53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122" h="536881">
                  <a:moveTo>
                    <a:pt x="0" y="383"/>
                  </a:moveTo>
                  <a:cubicBezTo>
                    <a:pt x="264" y="7527"/>
                    <a:pt x="77787" y="84256"/>
                    <a:pt x="122237" y="171833"/>
                  </a:cubicBezTo>
                  <a:cubicBezTo>
                    <a:pt x="166687" y="259410"/>
                    <a:pt x="247650" y="482454"/>
                    <a:pt x="266700" y="525846"/>
                  </a:cubicBezTo>
                  <a:cubicBezTo>
                    <a:pt x="285750" y="569238"/>
                    <a:pt x="249502" y="473458"/>
                    <a:pt x="236537" y="432183"/>
                  </a:cubicBezTo>
                  <a:cubicBezTo>
                    <a:pt x="223572" y="390908"/>
                    <a:pt x="208226" y="328731"/>
                    <a:pt x="188912" y="278196"/>
                  </a:cubicBezTo>
                  <a:cubicBezTo>
                    <a:pt x="169598" y="227661"/>
                    <a:pt x="148431" y="170246"/>
                    <a:pt x="120650" y="128971"/>
                  </a:cubicBezTo>
                  <a:cubicBezTo>
                    <a:pt x="92869" y="87696"/>
                    <a:pt x="-264" y="-6761"/>
                    <a:pt x="0" y="3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7" name="フリーフォーム: 図形 1786">
              <a:extLst>
                <a:ext uri="{FF2B5EF4-FFF2-40B4-BE49-F238E27FC236}">
                  <a16:creationId xmlns:a16="http://schemas.microsoft.com/office/drawing/2014/main" id="{82D76212-F653-4375-8400-427CE8EDA4E4}"/>
                </a:ext>
              </a:extLst>
            </p:cNvPr>
            <p:cNvSpPr/>
            <p:nvPr/>
          </p:nvSpPr>
          <p:spPr>
            <a:xfrm>
              <a:off x="7399491" y="5301762"/>
              <a:ext cx="335222" cy="224025"/>
            </a:xfrm>
            <a:custGeom>
              <a:avLst/>
              <a:gdLst>
                <a:gd name="connsiteX0" fmla="*/ 376 w 335222"/>
                <a:gd name="connsiteY0" fmla="*/ 488 h 224025"/>
                <a:gd name="connsiteX1" fmla="*/ 319992 w 335222"/>
                <a:gd name="connsiteY1" fmla="*/ 216388 h 224025"/>
                <a:gd name="connsiteX2" fmla="*/ 256492 w 335222"/>
                <a:gd name="connsiteY2" fmla="*/ 159238 h 224025"/>
                <a:gd name="connsiteX3" fmla="*/ 376 w 335222"/>
                <a:gd name="connsiteY3" fmla="*/ 488 h 2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222" h="224025">
                  <a:moveTo>
                    <a:pt x="376" y="488"/>
                  </a:moveTo>
                  <a:cubicBezTo>
                    <a:pt x="10959" y="10013"/>
                    <a:pt x="277306" y="189930"/>
                    <a:pt x="319992" y="216388"/>
                  </a:cubicBezTo>
                  <a:cubicBezTo>
                    <a:pt x="362678" y="242846"/>
                    <a:pt x="307292" y="194869"/>
                    <a:pt x="256492" y="159238"/>
                  </a:cubicBezTo>
                  <a:cubicBezTo>
                    <a:pt x="205692" y="123607"/>
                    <a:pt x="-10207" y="-9037"/>
                    <a:pt x="376" y="4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788" name="フリーフォーム: 図形 1787">
              <a:extLst>
                <a:ext uri="{FF2B5EF4-FFF2-40B4-BE49-F238E27FC236}">
                  <a16:creationId xmlns:a16="http://schemas.microsoft.com/office/drawing/2014/main" id="{222AC8F7-F79F-4F61-87EF-73C2E100B886}"/>
                </a:ext>
              </a:extLst>
            </p:cNvPr>
            <p:cNvSpPr/>
            <p:nvPr/>
          </p:nvSpPr>
          <p:spPr>
            <a:xfrm>
              <a:off x="3120345" y="4026757"/>
              <a:ext cx="421114" cy="51544"/>
            </a:xfrm>
            <a:custGeom>
              <a:avLst/>
              <a:gdLst>
                <a:gd name="connsiteX0" fmla="*/ 680 w 421114"/>
                <a:gd name="connsiteY0" fmla="*/ 24543 h 51544"/>
                <a:gd name="connsiteX1" fmla="*/ 199118 w 421114"/>
                <a:gd name="connsiteY1" fmla="*/ 3906 h 51544"/>
                <a:gd name="connsiteX2" fmla="*/ 416605 w 421114"/>
                <a:gd name="connsiteY2" fmla="*/ 51531 h 51544"/>
                <a:gd name="connsiteX3" fmla="*/ 340405 w 421114"/>
                <a:gd name="connsiteY3" fmla="*/ 8668 h 51544"/>
                <a:gd name="connsiteX4" fmla="*/ 268968 w 421114"/>
                <a:gd name="connsiteY4" fmla="*/ 731 h 51544"/>
                <a:gd name="connsiteX5" fmla="*/ 680 w 421114"/>
                <a:gd name="connsiteY5" fmla="*/ 24543 h 5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114" h="51544">
                  <a:moveTo>
                    <a:pt x="680" y="24543"/>
                  </a:moveTo>
                  <a:cubicBezTo>
                    <a:pt x="-10962" y="25072"/>
                    <a:pt x="129797" y="-592"/>
                    <a:pt x="199118" y="3906"/>
                  </a:cubicBezTo>
                  <a:cubicBezTo>
                    <a:pt x="268439" y="8404"/>
                    <a:pt x="393057" y="50737"/>
                    <a:pt x="416605" y="51531"/>
                  </a:cubicBezTo>
                  <a:cubicBezTo>
                    <a:pt x="440153" y="52325"/>
                    <a:pt x="365011" y="17135"/>
                    <a:pt x="340405" y="8668"/>
                  </a:cubicBezTo>
                  <a:cubicBezTo>
                    <a:pt x="315799" y="201"/>
                    <a:pt x="322943" y="-1121"/>
                    <a:pt x="268968" y="731"/>
                  </a:cubicBezTo>
                  <a:cubicBezTo>
                    <a:pt x="214993" y="2583"/>
                    <a:pt x="12322" y="24014"/>
                    <a:pt x="680" y="245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4" name="フリーフォーム: 図形 1993">
              <a:extLst>
                <a:ext uri="{FF2B5EF4-FFF2-40B4-BE49-F238E27FC236}">
                  <a16:creationId xmlns:a16="http://schemas.microsoft.com/office/drawing/2014/main" id="{EB76DB2A-8188-445F-840D-41DB2AFB1CF1}"/>
                </a:ext>
              </a:extLst>
            </p:cNvPr>
            <p:cNvSpPr/>
            <p:nvPr/>
          </p:nvSpPr>
          <p:spPr>
            <a:xfrm>
              <a:off x="3139912" y="4081446"/>
              <a:ext cx="520748" cy="271479"/>
            </a:xfrm>
            <a:custGeom>
              <a:avLst/>
              <a:gdLst>
                <a:gd name="connsiteX0" fmla="*/ 163 w 520748"/>
                <a:gd name="connsiteY0" fmla="*/ 17 h 271479"/>
                <a:gd name="connsiteX1" fmla="*/ 131926 w 520748"/>
                <a:gd name="connsiteY1" fmla="*/ 114317 h 271479"/>
                <a:gd name="connsiteX2" fmla="*/ 400213 w 520748"/>
                <a:gd name="connsiteY2" fmla="*/ 219092 h 271479"/>
                <a:gd name="connsiteX3" fmla="*/ 519276 w 520748"/>
                <a:gd name="connsiteY3" fmla="*/ 271479 h 271479"/>
                <a:gd name="connsiteX4" fmla="*/ 462126 w 520748"/>
                <a:gd name="connsiteY4" fmla="*/ 219092 h 271479"/>
                <a:gd name="connsiteX5" fmla="*/ 393863 w 520748"/>
                <a:gd name="connsiteY5" fmla="*/ 193692 h 271479"/>
                <a:gd name="connsiteX6" fmla="*/ 155738 w 520748"/>
                <a:gd name="connsiteY6" fmla="*/ 106379 h 271479"/>
                <a:gd name="connsiteX7" fmla="*/ 163 w 520748"/>
                <a:gd name="connsiteY7" fmla="*/ 17 h 27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0748" h="271479">
                  <a:moveTo>
                    <a:pt x="163" y="17"/>
                  </a:moveTo>
                  <a:cubicBezTo>
                    <a:pt x="-3806" y="1340"/>
                    <a:pt x="65251" y="77805"/>
                    <a:pt x="131926" y="114317"/>
                  </a:cubicBezTo>
                  <a:cubicBezTo>
                    <a:pt x="198601" y="150829"/>
                    <a:pt x="335655" y="192898"/>
                    <a:pt x="400213" y="219092"/>
                  </a:cubicBezTo>
                  <a:cubicBezTo>
                    <a:pt x="464771" y="245286"/>
                    <a:pt x="508957" y="271479"/>
                    <a:pt x="519276" y="271479"/>
                  </a:cubicBezTo>
                  <a:cubicBezTo>
                    <a:pt x="529595" y="271479"/>
                    <a:pt x="483028" y="232056"/>
                    <a:pt x="462126" y="219092"/>
                  </a:cubicBezTo>
                  <a:cubicBezTo>
                    <a:pt x="441224" y="206128"/>
                    <a:pt x="393863" y="193692"/>
                    <a:pt x="393863" y="193692"/>
                  </a:cubicBezTo>
                  <a:cubicBezTo>
                    <a:pt x="342798" y="174907"/>
                    <a:pt x="220826" y="139187"/>
                    <a:pt x="155738" y="106379"/>
                  </a:cubicBezTo>
                  <a:cubicBezTo>
                    <a:pt x="90651" y="73571"/>
                    <a:pt x="4132" y="-1306"/>
                    <a:pt x="163" y="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5" name="フリーフォーム: 図形 1994">
              <a:extLst>
                <a:ext uri="{FF2B5EF4-FFF2-40B4-BE49-F238E27FC236}">
                  <a16:creationId xmlns:a16="http://schemas.microsoft.com/office/drawing/2014/main" id="{6472F7F3-D8F1-48D0-AD15-8BC44D0F59A8}"/>
                </a:ext>
              </a:extLst>
            </p:cNvPr>
            <p:cNvSpPr/>
            <p:nvPr/>
          </p:nvSpPr>
          <p:spPr>
            <a:xfrm>
              <a:off x="3692511" y="4111169"/>
              <a:ext cx="272225" cy="259221"/>
            </a:xfrm>
            <a:custGeom>
              <a:avLst/>
              <a:gdLst>
                <a:gd name="connsiteX0" fmla="*/ 14 w 272225"/>
                <a:gd name="connsiteY0" fmla="*/ 259219 h 259221"/>
                <a:gd name="connsiteX1" fmla="*/ 122252 w 272225"/>
                <a:gd name="connsiteY1" fmla="*/ 144919 h 259221"/>
                <a:gd name="connsiteX2" fmla="*/ 133364 w 272225"/>
                <a:gd name="connsiteY2" fmla="*/ 49669 h 259221"/>
                <a:gd name="connsiteX3" fmla="*/ 215914 w 272225"/>
                <a:gd name="connsiteY3" fmla="*/ 456 h 259221"/>
                <a:gd name="connsiteX4" fmla="*/ 269889 w 272225"/>
                <a:gd name="connsiteY4" fmla="*/ 76656 h 259221"/>
                <a:gd name="connsiteX5" fmla="*/ 138127 w 272225"/>
                <a:gd name="connsiteY5" fmla="*/ 136981 h 259221"/>
                <a:gd name="connsiteX6" fmla="*/ 231789 w 272225"/>
                <a:gd name="connsiteY6" fmla="*/ 81419 h 259221"/>
                <a:gd name="connsiteX7" fmla="*/ 227027 w 272225"/>
                <a:gd name="connsiteY7" fmla="*/ 33794 h 259221"/>
                <a:gd name="connsiteX8" fmla="*/ 176227 w 272225"/>
                <a:gd name="connsiteY8" fmla="*/ 38556 h 259221"/>
                <a:gd name="connsiteX9" fmla="*/ 152414 w 272225"/>
                <a:gd name="connsiteY9" fmla="*/ 67131 h 259221"/>
                <a:gd name="connsiteX10" fmla="*/ 114314 w 272225"/>
                <a:gd name="connsiteY10" fmla="*/ 141744 h 259221"/>
                <a:gd name="connsiteX11" fmla="*/ 14 w 272225"/>
                <a:gd name="connsiteY11" fmla="*/ 259219 h 25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225" h="259221">
                  <a:moveTo>
                    <a:pt x="14" y="259219"/>
                  </a:moveTo>
                  <a:cubicBezTo>
                    <a:pt x="1337" y="259748"/>
                    <a:pt x="100027" y="179844"/>
                    <a:pt x="122252" y="144919"/>
                  </a:cubicBezTo>
                  <a:cubicBezTo>
                    <a:pt x="144477" y="109994"/>
                    <a:pt x="117754" y="73746"/>
                    <a:pt x="133364" y="49669"/>
                  </a:cubicBezTo>
                  <a:cubicBezTo>
                    <a:pt x="148974" y="25592"/>
                    <a:pt x="193160" y="-4042"/>
                    <a:pt x="215914" y="456"/>
                  </a:cubicBezTo>
                  <a:cubicBezTo>
                    <a:pt x="238668" y="4954"/>
                    <a:pt x="282853" y="53902"/>
                    <a:pt x="269889" y="76656"/>
                  </a:cubicBezTo>
                  <a:cubicBezTo>
                    <a:pt x="256925" y="99410"/>
                    <a:pt x="144477" y="136187"/>
                    <a:pt x="138127" y="136981"/>
                  </a:cubicBezTo>
                  <a:cubicBezTo>
                    <a:pt x="131777" y="137775"/>
                    <a:pt x="216972" y="98617"/>
                    <a:pt x="231789" y="81419"/>
                  </a:cubicBezTo>
                  <a:cubicBezTo>
                    <a:pt x="246606" y="64221"/>
                    <a:pt x="236287" y="40938"/>
                    <a:pt x="227027" y="33794"/>
                  </a:cubicBezTo>
                  <a:cubicBezTo>
                    <a:pt x="217767" y="26650"/>
                    <a:pt x="188662" y="33000"/>
                    <a:pt x="176227" y="38556"/>
                  </a:cubicBezTo>
                  <a:cubicBezTo>
                    <a:pt x="163792" y="44112"/>
                    <a:pt x="162733" y="49933"/>
                    <a:pt x="152414" y="67131"/>
                  </a:cubicBezTo>
                  <a:cubicBezTo>
                    <a:pt x="142095" y="84329"/>
                    <a:pt x="138656" y="113698"/>
                    <a:pt x="114314" y="141744"/>
                  </a:cubicBezTo>
                  <a:cubicBezTo>
                    <a:pt x="89972" y="169790"/>
                    <a:pt x="-1309" y="258690"/>
                    <a:pt x="14" y="2592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6" name="フリーフォーム: 図形 1995">
              <a:extLst>
                <a:ext uri="{FF2B5EF4-FFF2-40B4-BE49-F238E27FC236}">
                  <a16:creationId xmlns:a16="http://schemas.microsoft.com/office/drawing/2014/main" id="{1CDA467E-B21C-4AF5-84A8-0F8F0EB55D2B}"/>
                </a:ext>
              </a:extLst>
            </p:cNvPr>
            <p:cNvSpPr/>
            <p:nvPr/>
          </p:nvSpPr>
          <p:spPr>
            <a:xfrm>
              <a:off x="3514718" y="4074210"/>
              <a:ext cx="303256" cy="88297"/>
            </a:xfrm>
            <a:custGeom>
              <a:avLst/>
              <a:gdLst>
                <a:gd name="connsiteX0" fmla="*/ 7 w 303256"/>
                <a:gd name="connsiteY0" fmla="*/ 26303 h 88297"/>
                <a:gd name="connsiteX1" fmla="*/ 212732 w 303256"/>
                <a:gd name="connsiteY1" fmla="*/ 18365 h 88297"/>
                <a:gd name="connsiteX2" fmla="*/ 303220 w 303256"/>
                <a:gd name="connsiteY2" fmla="*/ 88215 h 88297"/>
                <a:gd name="connsiteX3" fmla="*/ 220670 w 303256"/>
                <a:gd name="connsiteY3" fmla="*/ 2490 h 88297"/>
                <a:gd name="connsiteX4" fmla="*/ 7 w 303256"/>
                <a:gd name="connsiteY4" fmla="*/ 26303 h 8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56" h="88297">
                  <a:moveTo>
                    <a:pt x="7" y="26303"/>
                  </a:moveTo>
                  <a:cubicBezTo>
                    <a:pt x="-1316" y="28949"/>
                    <a:pt x="162197" y="8046"/>
                    <a:pt x="212732" y="18365"/>
                  </a:cubicBezTo>
                  <a:cubicBezTo>
                    <a:pt x="263267" y="28684"/>
                    <a:pt x="301897" y="90861"/>
                    <a:pt x="303220" y="88215"/>
                  </a:cubicBezTo>
                  <a:cubicBezTo>
                    <a:pt x="304543" y="85569"/>
                    <a:pt x="269618" y="14132"/>
                    <a:pt x="220670" y="2490"/>
                  </a:cubicBezTo>
                  <a:cubicBezTo>
                    <a:pt x="171722" y="-9152"/>
                    <a:pt x="1330" y="23657"/>
                    <a:pt x="7" y="263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7" name="フリーフォーム: 図形 1996">
              <a:extLst>
                <a:ext uri="{FF2B5EF4-FFF2-40B4-BE49-F238E27FC236}">
                  <a16:creationId xmlns:a16="http://schemas.microsoft.com/office/drawing/2014/main" id="{A10938A2-CF8B-4202-B36D-8EF3C672AA47}"/>
                </a:ext>
              </a:extLst>
            </p:cNvPr>
            <p:cNvSpPr/>
            <p:nvPr/>
          </p:nvSpPr>
          <p:spPr>
            <a:xfrm>
              <a:off x="3748076" y="4023948"/>
              <a:ext cx="212405" cy="64319"/>
            </a:xfrm>
            <a:custGeom>
              <a:avLst/>
              <a:gdLst>
                <a:gd name="connsiteX0" fmla="*/ 12 w 212405"/>
                <a:gd name="connsiteY0" fmla="*/ 59102 h 64319"/>
                <a:gd name="connsiteX1" fmla="*/ 103199 w 212405"/>
                <a:gd name="connsiteY1" fmla="*/ 17827 h 64319"/>
                <a:gd name="connsiteX2" fmla="*/ 211149 w 212405"/>
                <a:gd name="connsiteY2" fmla="*/ 30527 h 64319"/>
                <a:gd name="connsiteX3" fmla="*/ 163524 w 212405"/>
                <a:gd name="connsiteY3" fmla="*/ 63865 h 64319"/>
                <a:gd name="connsiteX4" fmla="*/ 185749 w 212405"/>
                <a:gd name="connsiteY4" fmla="*/ 3540 h 64319"/>
                <a:gd name="connsiteX5" fmla="*/ 109549 w 212405"/>
                <a:gd name="connsiteY5" fmla="*/ 11477 h 64319"/>
                <a:gd name="connsiteX6" fmla="*/ 12 w 212405"/>
                <a:gd name="connsiteY6" fmla="*/ 59102 h 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405" h="64319">
                  <a:moveTo>
                    <a:pt x="12" y="59102"/>
                  </a:moveTo>
                  <a:cubicBezTo>
                    <a:pt x="-1046" y="60160"/>
                    <a:pt x="68010" y="22589"/>
                    <a:pt x="103199" y="17827"/>
                  </a:cubicBezTo>
                  <a:cubicBezTo>
                    <a:pt x="138388" y="13065"/>
                    <a:pt x="201095" y="22854"/>
                    <a:pt x="211149" y="30527"/>
                  </a:cubicBezTo>
                  <a:cubicBezTo>
                    <a:pt x="221203" y="38200"/>
                    <a:pt x="167757" y="68363"/>
                    <a:pt x="163524" y="63865"/>
                  </a:cubicBezTo>
                  <a:cubicBezTo>
                    <a:pt x="159291" y="59367"/>
                    <a:pt x="194745" y="12271"/>
                    <a:pt x="185749" y="3540"/>
                  </a:cubicBezTo>
                  <a:cubicBezTo>
                    <a:pt x="176753" y="-5191"/>
                    <a:pt x="138124" y="4069"/>
                    <a:pt x="109549" y="11477"/>
                  </a:cubicBezTo>
                  <a:cubicBezTo>
                    <a:pt x="80974" y="18885"/>
                    <a:pt x="1070" y="58044"/>
                    <a:pt x="12" y="591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8" name="フリーフォーム: 図形 1997">
              <a:extLst>
                <a:ext uri="{FF2B5EF4-FFF2-40B4-BE49-F238E27FC236}">
                  <a16:creationId xmlns:a16="http://schemas.microsoft.com/office/drawing/2014/main" id="{85784DE5-EC50-49BB-9B9D-F81EA34E75F6}"/>
                </a:ext>
              </a:extLst>
            </p:cNvPr>
            <p:cNvSpPr/>
            <p:nvPr/>
          </p:nvSpPr>
          <p:spPr>
            <a:xfrm>
              <a:off x="3954462" y="4144642"/>
              <a:ext cx="239732" cy="20958"/>
            </a:xfrm>
            <a:custGeom>
              <a:avLst/>
              <a:gdLst>
                <a:gd name="connsiteX0" fmla="*/ 1 w 239732"/>
                <a:gd name="connsiteY0" fmla="*/ 321 h 20958"/>
                <a:gd name="connsiteX1" fmla="*/ 188913 w 239732"/>
                <a:gd name="connsiteY1" fmla="*/ 20958 h 20958"/>
                <a:gd name="connsiteX2" fmla="*/ 239713 w 239732"/>
                <a:gd name="connsiteY2" fmla="*/ 321 h 20958"/>
                <a:gd name="connsiteX3" fmla="*/ 192088 w 239732"/>
                <a:gd name="connsiteY3" fmla="*/ 8258 h 20958"/>
                <a:gd name="connsiteX4" fmla="*/ 1 w 239732"/>
                <a:gd name="connsiteY4" fmla="*/ 321 h 2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2" h="20958">
                  <a:moveTo>
                    <a:pt x="1" y="321"/>
                  </a:moveTo>
                  <a:cubicBezTo>
                    <a:pt x="-528" y="2438"/>
                    <a:pt x="148961" y="20958"/>
                    <a:pt x="188913" y="20958"/>
                  </a:cubicBezTo>
                  <a:cubicBezTo>
                    <a:pt x="228865" y="20958"/>
                    <a:pt x="239184" y="2438"/>
                    <a:pt x="239713" y="321"/>
                  </a:cubicBezTo>
                  <a:cubicBezTo>
                    <a:pt x="240242" y="-1796"/>
                    <a:pt x="229923" y="7200"/>
                    <a:pt x="192088" y="8258"/>
                  </a:cubicBezTo>
                  <a:cubicBezTo>
                    <a:pt x="154253" y="9316"/>
                    <a:pt x="530" y="-1796"/>
                    <a:pt x="1" y="3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999" name="フリーフォーム: 図形 1998">
              <a:extLst>
                <a:ext uri="{FF2B5EF4-FFF2-40B4-BE49-F238E27FC236}">
                  <a16:creationId xmlns:a16="http://schemas.microsoft.com/office/drawing/2014/main" id="{F715715C-670D-4132-8502-D0A2432D8FF7}"/>
                </a:ext>
              </a:extLst>
            </p:cNvPr>
            <p:cNvSpPr/>
            <p:nvPr/>
          </p:nvSpPr>
          <p:spPr>
            <a:xfrm>
              <a:off x="4118985" y="4128628"/>
              <a:ext cx="588728" cy="261229"/>
            </a:xfrm>
            <a:custGeom>
              <a:avLst/>
              <a:gdLst>
                <a:gd name="connsiteX0" fmla="*/ 2165 w 588728"/>
                <a:gd name="connsiteY0" fmla="*/ 460 h 261229"/>
                <a:gd name="connsiteX1" fmla="*/ 289503 w 588728"/>
                <a:gd name="connsiteY1" fmla="*/ 125872 h 261229"/>
                <a:gd name="connsiteX2" fmla="*/ 573665 w 588728"/>
                <a:gd name="connsiteY2" fmla="*/ 257635 h 261229"/>
                <a:gd name="connsiteX3" fmla="*/ 538740 w 588728"/>
                <a:gd name="connsiteY3" fmla="*/ 219535 h 261229"/>
                <a:gd name="connsiteX4" fmla="*/ 446665 w 588728"/>
                <a:gd name="connsiteY4" fmla="*/ 171910 h 261229"/>
                <a:gd name="connsiteX5" fmla="*/ 2165 w 588728"/>
                <a:gd name="connsiteY5" fmla="*/ 460 h 26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728" h="261229">
                  <a:moveTo>
                    <a:pt x="2165" y="460"/>
                  </a:moveTo>
                  <a:cubicBezTo>
                    <a:pt x="-24029" y="-7213"/>
                    <a:pt x="194253" y="83009"/>
                    <a:pt x="289503" y="125872"/>
                  </a:cubicBezTo>
                  <a:cubicBezTo>
                    <a:pt x="384753" y="168735"/>
                    <a:pt x="532126" y="242025"/>
                    <a:pt x="573665" y="257635"/>
                  </a:cubicBezTo>
                  <a:cubicBezTo>
                    <a:pt x="615204" y="273245"/>
                    <a:pt x="559907" y="233823"/>
                    <a:pt x="538740" y="219535"/>
                  </a:cubicBezTo>
                  <a:cubicBezTo>
                    <a:pt x="517573" y="205248"/>
                    <a:pt x="533184" y="208687"/>
                    <a:pt x="446665" y="171910"/>
                  </a:cubicBezTo>
                  <a:cubicBezTo>
                    <a:pt x="360146" y="135133"/>
                    <a:pt x="28359" y="8133"/>
                    <a:pt x="2165" y="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0" name="フリーフォーム: 図形 1999">
              <a:extLst>
                <a:ext uri="{FF2B5EF4-FFF2-40B4-BE49-F238E27FC236}">
                  <a16:creationId xmlns:a16="http://schemas.microsoft.com/office/drawing/2014/main" id="{0ED529FC-8EC6-4A6A-875C-36CBAD0260E4}"/>
                </a:ext>
              </a:extLst>
            </p:cNvPr>
            <p:cNvSpPr/>
            <p:nvPr/>
          </p:nvSpPr>
          <p:spPr>
            <a:xfrm>
              <a:off x="3948090" y="4059025"/>
              <a:ext cx="223889" cy="38412"/>
            </a:xfrm>
            <a:custGeom>
              <a:avLst/>
              <a:gdLst>
                <a:gd name="connsiteX0" fmla="*/ 23 w 223889"/>
                <a:gd name="connsiteY0" fmla="*/ 12913 h 38412"/>
                <a:gd name="connsiteX1" fmla="*/ 114323 w 223889"/>
                <a:gd name="connsiteY1" fmla="*/ 22438 h 38412"/>
                <a:gd name="connsiteX2" fmla="*/ 223860 w 223889"/>
                <a:gd name="connsiteY2" fmla="*/ 213 h 38412"/>
                <a:gd name="connsiteX3" fmla="*/ 123848 w 223889"/>
                <a:gd name="connsiteY3" fmla="*/ 38313 h 38412"/>
                <a:gd name="connsiteX4" fmla="*/ 23 w 223889"/>
                <a:gd name="connsiteY4" fmla="*/ 12913 h 3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889" h="38412">
                  <a:moveTo>
                    <a:pt x="23" y="12913"/>
                  </a:moveTo>
                  <a:cubicBezTo>
                    <a:pt x="-1565" y="10267"/>
                    <a:pt x="77017" y="24555"/>
                    <a:pt x="114323" y="22438"/>
                  </a:cubicBezTo>
                  <a:cubicBezTo>
                    <a:pt x="151629" y="20321"/>
                    <a:pt x="222273" y="-2433"/>
                    <a:pt x="223860" y="213"/>
                  </a:cubicBezTo>
                  <a:cubicBezTo>
                    <a:pt x="225448" y="2859"/>
                    <a:pt x="161948" y="36461"/>
                    <a:pt x="123848" y="38313"/>
                  </a:cubicBezTo>
                  <a:cubicBezTo>
                    <a:pt x="85748" y="40165"/>
                    <a:pt x="1611" y="15559"/>
                    <a:pt x="23" y="129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1" name="フリーフォーム: 図形 2000">
              <a:extLst>
                <a:ext uri="{FF2B5EF4-FFF2-40B4-BE49-F238E27FC236}">
                  <a16:creationId xmlns:a16="http://schemas.microsoft.com/office/drawing/2014/main" id="{9933BCC3-DD27-4CE2-BEF7-2891946CD5E9}"/>
                </a:ext>
              </a:extLst>
            </p:cNvPr>
            <p:cNvSpPr/>
            <p:nvPr/>
          </p:nvSpPr>
          <p:spPr>
            <a:xfrm>
              <a:off x="4075113" y="4092535"/>
              <a:ext cx="57223" cy="64210"/>
            </a:xfrm>
            <a:custGeom>
              <a:avLst/>
              <a:gdLst>
                <a:gd name="connsiteX0" fmla="*/ 6350 w 57223"/>
                <a:gd name="connsiteY0" fmla="*/ 40 h 64210"/>
                <a:gd name="connsiteX1" fmla="*/ 6350 w 57223"/>
                <a:gd name="connsiteY1" fmla="*/ 54015 h 64210"/>
                <a:gd name="connsiteX2" fmla="*/ 57150 w 57223"/>
                <a:gd name="connsiteY2" fmla="*/ 63540 h 64210"/>
                <a:gd name="connsiteX3" fmla="*/ 6350 w 57223"/>
                <a:gd name="connsiteY3" fmla="*/ 40 h 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23" h="64210">
                  <a:moveTo>
                    <a:pt x="6350" y="40"/>
                  </a:moveTo>
                  <a:cubicBezTo>
                    <a:pt x="-2117" y="-1547"/>
                    <a:pt x="-2117" y="43432"/>
                    <a:pt x="6350" y="54015"/>
                  </a:cubicBezTo>
                  <a:cubicBezTo>
                    <a:pt x="14817" y="64598"/>
                    <a:pt x="55033" y="65128"/>
                    <a:pt x="57150" y="63540"/>
                  </a:cubicBezTo>
                  <a:cubicBezTo>
                    <a:pt x="59267" y="61952"/>
                    <a:pt x="14817" y="1627"/>
                    <a:pt x="6350" y="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2" name="フリーフォーム: 図形 2001">
              <a:extLst>
                <a:ext uri="{FF2B5EF4-FFF2-40B4-BE49-F238E27FC236}">
                  <a16:creationId xmlns:a16="http://schemas.microsoft.com/office/drawing/2014/main" id="{B2AA5E2D-E0B2-47E7-855D-F11AC6D7981C}"/>
                </a:ext>
              </a:extLst>
            </p:cNvPr>
            <p:cNvSpPr/>
            <p:nvPr/>
          </p:nvSpPr>
          <p:spPr>
            <a:xfrm>
              <a:off x="4178300" y="4084638"/>
              <a:ext cx="534811" cy="204143"/>
            </a:xfrm>
            <a:custGeom>
              <a:avLst/>
              <a:gdLst>
                <a:gd name="connsiteX0" fmla="*/ 0 w 534811"/>
                <a:gd name="connsiteY0" fmla="*/ 0 h 204143"/>
                <a:gd name="connsiteX1" fmla="*/ 338138 w 534811"/>
                <a:gd name="connsiteY1" fmla="*/ 134937 h 204143"/>
                <a:gd name="connsiteX2" fmla="*/ 511175 w 534811"/>
                <a:gd name="connsiteY2" fmla="*/ 193675 h 204143"/>
                <a:gd name="connsiteX3" fmla="*/ 530225 w 534811"/>
                <a:gd name="connsiteY3" fmla="*/ 201612 h 204143"/>
                <a:gd name="connsiteX4" fmla="*/ 482600 w 534811"/>
                <a:gd name="connsiteY4" fmla="*/ 165100 h 204143"/>
                <a:gd name="connsiteX5" fmla="*/ 346075 w 534811"/>
                <a:gd name="connsiteY5" fmla="*/ 114300 h 204143"/>
                <a:gd name="connsiteX6" fmla="*/ 0 w 534811"/>
                <a:gd name="connsiteY6" fmla="*/ 0 h 20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811" h="204143">
                  <a:moveTo>
                    <a:pt x="0" y="0"/>
                  </a:moveTo>
                  <a:lnTo>
                    <a:pt x="338138" y="134937"/>
                  </a:lnTo>
                  <a:cubicBezTo>
                    <a:pt x="423334" y="167216"/>
                    <a:pt x="479161" y="182563"/>
                    <a:pt x="511175" y="193675"/>
                  </a:cubicBezTo>
                  <a:cubicBezTo>
                    <a:pt x="543189" y="204787"/>
                    <a:pt x="534987" y="206374"/>
                    <a:pt x="530225" y="201612"/>
                  </a:cubicBezTo>
                  <a:cubicBezTo>
                    <a:pt x="525463" y="196850"/>
                    <a:pt x="513292" y="179652"/>
                    <a:pt x="482600" y="165100"/>
                  </a:cubicBezTo>
                  <a:cubicBezTo>
                    <a:pt x="451908" y="150548"/>
                    <a:pt x="346075" y="114300"/>
                    <a:pt x="346075" y="1143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3" name="フリーフォーム: 図形 2002">
              <a:extLst>
                <a:ext uri="{FF2B5EF4-FFF2-40B4-BE49-F238E27FC236}">
                  <a16:creationId xmlns:a16="http://schemas.microsoft.com/office/drawing/2014/main" id="{B2BB603A-8DB8-403A-A95F-4C56EF2AAF2F}"/>
                </a:ext>
              </a:extLst>
            </p:cNvPr>
            <p:cNvSpPr/>
            <p:nvPr/>
          </p:nvSpPr>
          <p:spPr>
            <a:xfrm>
              <a:off x="4706935" y="4279900"/>
              <a:ext cx="55565" cy="98875"/>
            </a:xfrm>
            <a:custGeom>
              <a:avLst/>
              <a:gdLst>
                <a:gd name="connsiteX0" fmla="*/ 55565 w 55565"/>
                <a:gd name="connsiteY0" fmla="*/ 0 h 98875"/>
                <a:gd name="connsiteX1" fmla="*/ 3 w 55565"/>
                <a:gd name="connsiteY1" fmla="*/ 98425 h 98875"/>
                <a:gd name="connsiteX2" fmla="*/ 55565 w 55565"/>
                <a:gd name="connsiteY2" fmla="*/ 0 h 9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565" h="98875">
                  <a:moveTo>
                    <a:pt x="55565" y="0"/>
                  </a:moveTo>
                  <a:cubicBezTo>
                    <a:pt x="55565" y="0"/>
                    <a:pt x="532" y="90223"/>
                    <a:pt x="3" y="98425"/>
                  </a:cubicBezTo>
                  <a:cubicBezTo>
                    <a:pt x="-526" y="106627"/>
                    <a:pt x="55565" y="0"/>
                    <a:pt x="5556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4" name="フリーフォーム: 図形 2003">
              <a:extLst>
                <a:ext uri="{FF2B5EF4-FFF2-40B4-BE49-F238E27FC236}">
                  <a16:creationId xmlns:a16="http://schemas.microsoft.com/office/drawing/2014/main" id="{0E3D0E7F-1798-44EA-81B1-613341740C86}"/>
                </a:ext>
              </a:extLst>
            </p:cNvPr>
            <p:cNvSpPr/>
            <p:nvPr/>
          </p:nvSpPr>
          <p:spPr>
            <a:xfrm>
              <a:off x="4702170" y="4173358"/>
              <a:ext cx="188929" cy="103523"/>
            </a:xfrm>
            <a:custGeom>
              <a:avLst/>
              <a:gdLst>
                <a:gd name="connsiteX0" fmla="*/ 5 w 188929"/>
                <a:gd name="connsiteY0" fmla="*/ 180 h 103523"/>
                <a:gd name="connsiteX1" fmla="*/ 117480 w 188929"/>
                <a:gd name="connsiteY1" fmla="*/ 57330 h 103523"/>
                <a:gd name="connsiteX2" fmla="*/ 188918 w 188929"/>
                <a:gd name="connsiteY2" fmla="*/ 103367 h 103523"/>
                <a:gd name="connsiteX3" fmla="*/ 112718 w 188929"/>
                <a:gd name="connsiteY3" fmla="*/ 41455 h 103523"/>
                <a:gd name="connsiteX4" fmla="*/ 5 w 188929"/>
                <a:gd name="connsiteY4" fmla="*/ 180 h 10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29" h="103523">
                  <a:moveTo>
                    <a:pt x="5" y="180"/>
                  </a:moveTo>
                  <a:cubicBezTo>
                    <a:pt x="799" y="2826"/>
                    <a:pt x="85995" y="40132"/>
                    <a:pt x="117480" y="57330"/>
                  </a:cubicBezTo>
                  <a:cubicBezTo>
                    <a:pt x="148965" y="74528"/>
                    <a:pt x="189712" y="106013"/>
                    <a:pt x="188918" y="103367"/>
                  </a:cubicBezTo>
                  <a:cubicBezTo>
                    <a:pt x="188124" y="100721"/>
                    <a:pt x="145526" y="58388"/>
                    <a:pt x="112718" y="41455"/>
                  </a:cubicBezTo>
                  <a:cubicBezTo>
                    <a:pt x="79910" y="24522"/>
                    <a:pt x="-789" y="-2466"/>
                    <a:pt x="5" y="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05" name="フリーフォーム: 図形 2004">
              <a:extLst>
                <a:ext uri="{FF2B5EF4-FFF2-40B4-BE49-F238E27FC236}">
                  <a16:creationId xmlns:a16="http://schemas.microsoft.com/office/drawing/2014/main" id="{AFDE4ECC-C16F-4A1F-833E-3E361FB99420}"/>
                </a:ext>
              </a:extLst>
            </p:cNvPr>
            <p:cNvSpPr/>
            <p:nvPr/>
          </p:nvSpPr>
          <p:spPr>
            <a:xfrm>
              <a:off x="4725936" y="4250686"/>
              <a:ext cx="113193" cy="75817"/>
            </a:xfrm>
            <a:custGeom>
              <a:avLst/>
              <a:gdLst>
                <a:gd name="connsiteX0" fmla="*/ 52 w 113193"/>
                <a:gd name="connsiteY0" fmla="*/ 26039 h 75817"/>
                <a:gd name="connsiteX1" fmla="*/ 93714 w 113193"/>
                <a:gd name="connsiteY1" fmla="*/ 35564 h 75817"/>
                <a:gd name="connsiteX2" fmla="*/ 96889 w 113193"/>
                <a:gd name="connsiteY2" fmla="*/ 75252 h 75817"/>
                <a:gd name="connsiteX3" fmla="*/ 108002 w 113193"/>
                <a:gd name="connsiteY3" fmla="*/ 2227 h 75817"/>
                <a:gd name="connsiteX4" fmla="*/ 52 w 113193"/>
                <a:gd name="connsiteY4" fmla="*/ 26039 h 7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93" h="75817">
                  <a:moveTo>
                    <a:pt x="52" y="26039"/>
                  </a:moveTo>
                  <a:cubicBezTo>
                    <a:pt x="-2329" y="31595"/>
                    <a:pt x="77575" y="27362"/>
                    <a:pt x="93714" y="35564"/>
                  </a:cubicBezTo>
                  <a:cubicBezTo>
                    <a:pt x="109853" y="43766"/>
                    <a:pt x="94508" y="80808"/>
                    <a:pt x="96889" y="75252"/>
                  </a:cubicBezTo>
                  <a:cubicBezTo>
                    <a:pt x="99270" y="69696"/>
                    <a:pt x="123612" y="12546"/>
                    <a:pt x="108002" y="2227"/>
                  </a:cubicBezTo>
                  <a:cubicBezTo>
                    <a:pt x="92392" y="-8092"/>
                    <a:pt x="2433" y="20483"/>
                    <a:pt x="52" y="260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0" name="フリーフォーム: 図形 2029">
              <a:extLst>
                <a:ext uri="{FF2B5EF4-FFF2-40B4-BE49-F238E27FC236}">
                  <a16:creationId xmlns:a16="http://schemas.microsoft.com/office/drawing/2014/main" id="{18272CC8-0D74-498E-988F-72ED14641087}"/>
                </a:ext>
              </a:extLst>
            </p:cNvPr>
            <p:cNvSpPr/>
            <p:nvPr/>
          </p:nvSpPr>
          <p:spPr>
            <a:xfrm>
              <a:off x="4875438" y="4280892"/>
              <a:ext cx="436822" cy="11738"/>
            </a:xfrm>
            <a:custGeom>
              <a:avLst/>
              <a:gdLst>
                <a:gd name="connsiteX0" fmla="*/ 4537 w 436822"/>
                <a:gd name="connsiteY0" fmla="*/ 3771 h 11738"/>
                <a:gd name="connsiteX1" fmla="*/ 237900 w 436822"/>
                <a:gd name="connsiteY1" fmla="*/ 11708 h 11738"/>
                <a:gd name="connsiteX2" fmla="*/ 434750 w 436822"/>
                <a:gd name="connsiteY2" fmla="*/ 596 h 11738"/>
                <a:gd name="connsiteX3" fmla="*/ 110900 w 436822"/>
                <a:gd name="connsiteY3" fmla="*/ 596 h 11738"/>
                <a:gd name="connsiteX4" fmla="*/ 4537 w 436822"/>
                <a:gd name="connsiteY4" fmla="*/ 3771 h 1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822" h="11738">
                  <a:moveTo>
                    <a:pt x="4537" y="3771"/>
                  </a:moveTo>
                  <a:cubicBezTo>
                    <a:pt x="25704" y="5623"/>
                    <a:pt x="166198" y="12237"/>
                    <a:pt x="237900" y="11708"/>
                  </a:cubicBezTo>
                  <a:cubicBezTo>
                    <a:pt x="309602" y="11179"/>
                    <a:pt x="455917" y="2448"/>
                    <a:pt x="434750" y="596"/>
                  </a:cubicBezTo>
                  <a:cubicBezTo>
                    <a:pt x="413583" y="-1256"/>
                    <a:pt x="182602" y="1919"/>
                    <a:pt x="110900" y="596"/>
                  </a:cubicBezTo>
                  <a:cubicBezTo>
                    <a:pt x="39198" y="-727"/>
                    <a:pt x="-16630" y="1919"/>
                    <a:pt x="4537" y="37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1" name="フリーフォーム: 図形 2030">
              <a:extLst>
                <a:ext uri="{FF2B5EF4-FFF2-40B4-BE49-F238E27FC236}">
                  <a16:creationId xmlns:a16="http://schemas.microsoft.com/office/drawing/2014/main" id="{83DB8F95-0133-4C70-BECB-DFBABF315D2E}"/>
                </a:ext>
              </a:extLst>
            </p:cNvPr>
            <p:cNvSpPr/>
            <p:nvPr/>
          </p:nvSpPr>
          <p:spPr>
            <a:xfrm>
              <a:off x="4875752" y="4240213"/>
              <a:ext cx="469820" cy="28592"/>
            </a:xfrm>
            <a:custGeom>
              <a:avLst/>
              <a:gdLst>
                <a:gd name="connsiteX0" fmla="*/ 15336 w 469820"/>
                <a:gd name="connsiteY0" fmla="*/ 28575 h 28592"/>
                <a:gd name="connsiteX1" fmla="*/ 391573 w 469820"/>
                <a:gd name="connsiteY1" fmla="*/ 12700 h 28592"/>
                <a:gd name="connsiteX2" fmla="*/ 463011 w 469820"/>
                <a:gd name="connsiteY2" fmla="*/ 0 h 28592"/>
                <a:gd name="connsiteX3" fmla="*/ 285211 w 469820"/>
                <a:gd name="connsiteY3" fmla="*/ 12700 h 28592"/>
                <a:gd name="connsiteX4" fmla="*/ 94711 w 469820"/>
                <a:gd name="connsiteY4" fmla="*/ 9525 h 28592"/>
                <a:gd name="connsiteX5" fmla="*/ 15336 w 469820"/>
                <a:gd name="connsiteY5" fmla="*/ 28575 h 2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820" h="28592">
                  <a:moveTo>
                    <a:pt x="15336" y="28575"/>
                  </a:moveTo>
                  <a:cubicBezTo>
                    <a:pt x="64813" y="29104"/>
                    <a:pt x="316961" y="17462"/>
                    <a:pt x="391573" y="12700"/>
                  </a:cubicBezTo>
                  <a:cubicBezTo>
                    <a:pt x="466186" y="7937"/>
                    <a:pt x="480738" y="0"/>
                    <a:pt x="463011" y="0"/>
                  </a:cubicBezTo>
                  <a:cubicBezTo>
                    <a:pt x="445284" y="0"/>
                    <a:pt x="346594" y="11113"/>
                    <a:pt x="285211" y="12700"/>
                  </a:cubicBezTo>
                  <a:cubicBezTo>
                    <a:pt x="223828" y="14287"/>
                    <a:pt x="141542" y="6879"/>
                    <a:pt x="94711" y="9525"/>
                  </a:cubicBezTo>
                  <a:cubicBezTo>
                    <a:pt x="47880" y="12171"/>
                    <a:pt x="-34141" y="28046"/>
                    <a:pt x="15336" y="285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2" name="フリーフォーム: 図形 2031">
              <a:extLst>
                <a:ext uri="{FF2B5EF4-FFF2-40B4-BE49-F238E27FC236}">
                  <a16:creationId xmlns:a16="http://schemas.microsoft.com/office/drawing/2014/main" id="{7C7A2FB6-133A-41EA-B359-AB1AC1BD4683}"/>
                </a:ext>
              </a:extLst>
            </p:cNvPr>
            <p:cNvSpPr/>
            <p:nvPr/>
          </p:nvSpPr>
          <p:spPr>
            <a:xfrm>
              <a:off x="5289521" y="4259997"/>
              <a:ext cx="92054" cy="95640"/>
            </a:xfrm>
            <a:custGeom>
              <a:avLst/>
              <a:gdLst>
                <a:gd name="connsiteX0" fmla="*/ 29 w 92054"/>
                <a:gd name="connsiteY0" fmla="*/ 853 h 95640"/>
                <a:gd name="connsiteX1" fmla="*/ 85754 w 92054"/>
                <a:gd name="connsiteY1" fmla="*/ 94516 h 95640"/>
                <a:gd name="connsiteX2" fmla="*/ 76229 w 92054"/>
                <a:gd name="connsiteY2" fmla="*/ 50066 h 95640"/>
                <a:gd name="connsiteX3" fmla="*/ 29 w 92054"/>
                <a:gd name="connsiteY3" fmla="*/ 853 h 9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054" h="95640">
                  <a:moveTo>
                    <a:pt x="29" y="853"/>
                  </a:moveTo>
                  <a:cubicBezTo>
                    <a:pt x="1616" y="8261"/>
                    <a:pt x="73054" y="86314"/>
                    <a:pt x="85754" y="94516"/>
                  </a:cubicBezTo>
                  <a:cubicBezTo>
                    <a:pt x="98454" y="102718"/>
                    <a:pt x="90252" y="63824"/>
                    <a:pt x="76229" y="50066"/>
                  </a:cubicBezTo>
                  <a:cubicBezTo>
                    <a:pt x="62206" y="36308"/>
                    <a:pt x="-1558" y="-6555"/>
                    <a:pt x="29" y="8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3" name="フリーフォーム: 図形 2032">
              <a:extLst>
                <a:ext uri="{FF2B5EF4-FFF2-40B4-BE49-F238E27FC236}">
                  <a16:creationId xmlns:a16="http://schemas.microsoft.com/office/drawing/2014/main" id="{BB65AD47-973B-4DEB-83BC-6C33CAEF1A83}"/>
                </a:ext>
              </a:extLst>
            </p:cNvPr>
            <p:cNvSpPr/>
            <p:nvPr/>
          </p:nvSpPr>
          <p:spPr>
            <a:xfrm>
              <a:off x="5330817" y="4174753"/>
              <a:ext cx="211240" cy="79913"/>
            </a:xfrm>
            <a:custGeom>
              <a:avLst/>
              <a:gdLst>
                <a:gd name="connsiteX0" fmla="*/ 8 w 211240"/>
                <a:gd name="connsiteY0" fmla="*/ 79747 h 79913"/>
                <a:gd name="connsiteX1" fmla="*/ 92083 w 211240"/>
                <a:gd name="connsiteY1" fmla="*/ 28947 h 79913"/>
                <a:gd name="connsiteX2" fmla="*/ 209558 w 211240"/>
                <a:gd name="connsiteY2" fmla="*/ 14660 h 79913"/>
                <a:gd name="connsiteX3" fmla="*/ 157171 w 211240"/>
                <a:gd name="connsiteY3" fmla="*/ 372 h 79913"/>
                <a:gd name="connsiteX4" fmla="*/ 96846 w 211240"/>
                <a:gd name="connsiteY4" fmla="*/ 9897 h 79913"/>
                <a:gd name="connsiteX5" fmla="*/ 8 w 211240"/>
                <a:gd name="connsiteY5" fmla="*/ 79747 h 7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240" h="79913">
                  <a:moveTo>
                    <a:pt x="8" y="79747"/>
                  </a:moveTo>
                  <a:cubicBezTo>
                    <a:pt x="-786" y="82922"/>
                    <a:pt x="57158" y="39795"/>
                    <a:pt x="92083" y="28947"/>
                  </a:cubicBezTo>
                  <a:cubicBezTo>
                    <a:pt x="127008" y="18099"/>
                    <a:pt x="198710" y="19422"/>
                    <a:pt x="209558" y="14660"/>
                  </a:cubicBezTo>
                  <a:cubicBezTo>
                    <a:pt x="220406" y="9898"/>
                    <a:pt x="175956" y="1166"/>
                    <a:pt x="157171" y="372"/>
                  </a:cubicBezTo>
                  <a:cubicBezTo>
                    <a:pt x="138386" y="-422"/>
                    <a:pt x="120129" y="-951"/>
                    <a:pt x="96846" y="9897"/>
                  </a:cubicBezTo>
                  <a:cubicBezTo>
                    <a:pt x="73563" y="20745"/>
                    <a:pt x="802" y="76572"/>
                    <a:pt x="8" y="797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4" name="フリーフォーム: 図形 2033">
              <a:extLst>
                <a:ext uri="{FF2B5EF4-FFF2-40B4-BE49-F238E27FC236}">
                  <a16:creationId xmlns:a16="http://schemas.microsoft.com/office/drawing/2014/main" id="{CCB9DCDC-999D-4316-9E74-2B4369122A1E}"/>
                </a:ext>
              </a:extLst>
            </p:cNvPr>
            <p:cNvSpPr/>
            <p:nvPr/>
          </p:nvSpPr>
          <p:spPr>
            <a:xfrm>
              <a:off x="5405023" y="4223818"/>
              <a:ext cx="189438" cy="129451"/>
            </a:xfrm>
            <a:custGeom>
              <a:avLst/>
              <a:gdLst>
                <a:gd name="connsiteX0" fmla="*/ 189327 w 189438"/>
                <a:gd name="connsiteY0" fmla="*/ 520 h 129451"/>
                <a:gd name="connsiteX1" fmla="*/ 152815 w 189438"/>
                <a:gd name="connsiteY1" fmla="*/ 75132 h 129451"/>
                <a:gd name="connsiteX2" fmla="*/ 71852 w 189438"/>
                <a:gd name="connsiteY2" fmla="*/ 103707 h 129451"/>
                <a:gd name="connsiteX3" fmla="*/ 415 w 189438"/>
                <a:gd name="connsiteY3" fmla="*/ 129107 h 129451"/>
                <a:gd name="connsiteX4" fmla="*/ 105190 w 189438"/>
                <a:gd name="connsiteY4" fmla="*/ 84657 h 129451"/>
                <a:gd name="connsiteX5" fmla="*/ 162340 w 189438"/>
                <a:gd name="connsiteY5" fmla="*/ 43382 h 129451"/>
                <a:gd name="connsiteX6" fmla="*/ 189327 w 189438"/>
                <a:gd name="connsiteY6" fmla="*/ 520 h 12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438" h="129451">
                  <a:moveTo>
                    <a:pt x="189327" y="520"/>
                  </a:moveTo>
                  <a:cubicBezTo>
                    <a:pt x="187740" y="5812"/>
                    <a:pt x="172394" y="57934"/>
                    <a:pt x="152815" y="75132"/>
                  </a:cubicBezTo>
                  <a:cubicBezTo>
                    <a:pt x="133236" y="92330"/>
                    <a:pt x="71852" y="103707"/>
                    <a:pt x="71852" y="103707"/>
                  </a:cubicBezTo>
                  <a:cubicBezTo>
                    <a:pt x="46452" y="112703"/>
                    <a:pt x="-5141" y="132282"/>
                    <a:pt x="415" y="129107"/>
                  </a:cubicBezTo>
                  <a:cubicBezTo>
                    <a:pt x="5971" y="125932"/>
                    <a:pt x="78202" y="98945"/>
                    <a:pt x="105190" y="84657"/>
                  </a:cubicBezTo>
                  <a:cubicBezTo>
                    <a:pt x="132177" y="70370"/>
                    <a:pt x="149376" y="55023"/>
                    <a:pt x="162340" y="43382"/>
                  </a:cubicBezTo>
                  <a:cubicBezTo>
                    <a:pt x="175304" y="31741"/>
                    <a:pt x="190914" y="-4772"/>
                    <a:pt x="189327" y="5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5" name="フリーフォーム: 図形 2034">
              <a:extLst>
                <a:ext uri="{FF2B5EF4-FFF2-40B4-BE49-F238E27FC236}">
                  <a16:creationId xmlns:a16="http://schemas.microsoft.com/office/drawing/2014/main" id="{1BC02A29-512D-43A6-BA43-0CFBFAC72967}"/>
                </a:ext>
              </a:extLst>
            </p:cNvPr>
            <p:cNvSpPr/>
            <p:nvPr/>
          </p:nvSpPr>
          <p:spPr>
            <a:xfrm>
              <a:off x="5345104" y="4251767"/>
              <a:ext cx="98716" cy="77406"/>
            </a:xfrm>
            <a:custGeom>
              <a:avLst/>
              <a:gdLst>
                <a:gd name="connsiteX0" fmla="*/ 9 w 98716"/>
                <a:gd name="connsiteY0" fmla="*/ 1146 h 77406"/>
                <a:gd name="connsiteX1" fmla="*/ 63509 w 98716"/>
                <a:gd name="connsiteY1" fmla="*/ 36071 h 77406"/>
                <a:gd name="connsiteX2" fmla="*/ 98434 w 98716"/>
                <a:gd name="connsiteY2" fmla="*/ 77346 h 77406"/>
                <a:gd name="connsiteX3" fmla="*/ 79384 w 98716"/>
                <a:gd name="connsiteY3" fmla="*/ 26546 h 77406"/>
                <a:gd name="connsiteX4" fmla="*/ 68271 w 98716"/>
                <a:gd name="connsiteY4" fmla="*/ 10671 h 77406"/>
                <a:gd name="connsiteX5" fmla="*/ 9 w 98716"/>
                <a:gd name="connsiteY5" fmla="*/ 1146 h 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16" h="77406">
                  <a:moveTo>
                    <a:pt x="9" y="1146"/>
                  </a:moveTo>
                  <a:cubicBezTo>
                    <a:pt x="-785" y="5379"/>
                    <a:pt x="47105" y="23371"/>
                    <a:pt x="63509" y="36071"/>
                  </a:cubicBezTo>
                  <a:cubicBezTo>
                    <a:pt x="79913" y="48771"/>
                    <a:pt x="95788" y="78934"/>
                    <a:pt x="98434" y="77346"/>
                  </a:cubicBezTo>
                  <a:cubicBezTo>
                    <a:pt x="101080" y="75759"/>
                    <a:pt x="84411" y="37658"/>
                    <a:pt x="79384" y="26546"/>
                  </a:cubicBezTo>
                  <a:cubicBezTo>
                    <a:pt x="74357" y="15434"/>
                    <a:pt x="80706" y="15963"/>
                    <a:pt x="68271" y="10671"/>
                  </a:cubicBezTo>
                  <a:cubicBezTo>
                    <a:pt x="55836" y="5379"/>
                    <a:pt x="803" y="-3087"/>
                    <a:pt x="9" y="11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6" name="フリーフォーム: 図形 2035">
              <a:extLst>
                <a:ext uri="{FF2B5EF4-FFF2-40B4-BE49-F238E27FC236}">
                  <a16:creationId xmlns:a16="http://schemas.microsoft.com/office/drawing/2014/main" id="{F3D80962-D334-4C8C-8EBB-71F2C3929349}"/>
                </a:ext>
              </a:extLst>
            </p:cNvPr>
            <p:cNvSpPr/>
            <p:nvPr/>
          </p:nvSpPr>
          <p:spPr>
            <a:xfrm>
              <a:off x="2932108" y="4117773"/>
              <a:ext cx="305818" cy="62123"/>
            </a:xfrm>
            <a:custGeom>
              <a:avLst/>
              <a:gdLst>
                <a:gd name="connsiteX0" fmla="*/ 5 w 305818"/>
                <a:gd name="connsiteY0" fmla="*/ 202 h 62123"/>
                <a:gd name="connsiteX1" fmla="*/ 125417 w 305818"/>
                <a:gd name="connsiteY1" fmla="*/ 62115 h 62123"/>
                <a:gd name="connsiteX2" fmla="*/ 303217 w 305818"/>
                <a:gd name="connsiteY2" fmla="*/ 4965 h 62123"/>
                <a:gd name="connsiteX3" fmla="*/ 223842 w 305818"/>
                <a:gd name="connsiteY3" fmla="*/ 28777 h 62123"/>
                <a:gd name="connsiteX4" fmla="*/ 120655 w 305818"/>
                <a:gd name="connsiteY4" fmla="*/ 41477 h 62123"/>
                <a:gd name="connsiteX5" fmla="*/ 5 w 305818"/>
                <a:gd name="connsiteY5" fmla="*/ 202 h 6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818" h="62123">
                  <a:moveTo>
                    <a:pt x="5" y="202"/>
                  </a:moveTo>
                  <a:cubicBezTo>
                    <a:pt x="799" y="3642"/>
                    <a:pt x="74882" y="61321"/>
                    <a:pt x="125417" y="62115"/>
                  </a:cubicBezTo>
                  <a:cubicBezTo>
                    <a:pt x="175952" y="62909"/>
                    <a:pt x="286813" y="10521"/>
                    <a:pt x="303217" y="4965"/>
                  </a:cubicBezTo>
                  <a:cubicBezTo>
                    <a:pt x="319621" y="-591"/>
                    <a:pt x="254269" y="22692"/>
                    <a:pt x="223842" y="28777"/>
                  </a:cubicBezTo>
                  <a:cubicBezTo>
                    <a:pt x="193415" y="34862"/>
                    <a:pt x="155315" y="44652"/>
                    <a:pt x="120655" y="41477"/>
                  </a:cubicBezTo>
                  <a:cubicBezTo>
                    <a:pt x="85995" y="38302"/>
                    <a:pt x="-789" y="-3238"/>
                    <a:pt x="5" y="20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7" name="フリーフォーム: 図形 2036">
              <a:extLst>
                <a:ext uri="{FF2B5EF4-FFF2-40B4-BE49-F238E27FC236}">
                  <a16:creationId xmlns:a16="http://schemas.microsoft.com/office/drawing/2014/main" id="{4ACD46DA-52D0-4D32-8A04-9D13E7B4DCF9}"/>
                </a:ext>
              </a:extLst>
            </p:cNvPr>
            <p:cNvSpPr/>
            <p:nvPr/>
          </p:nvSpPr>
          <p:spPr>
            <a:xfrm>
              <a:off x="2898953" y="3828807"/>
              <a:ext cx="79217" cy="293742"/>
            </a:xfrm>
            <a:custGeom>
              <a:avLst/>
              <a:gdLst>
                <a:gd name="connsiteX0" fmla="*/ 79197 w 79217"/>
                <a:gd name="connsiteY0" fmla="*/ 243 h 293742"/>
                <a:gd name="connsiteX1" fmla="*/ 1410 w 79217"/>
                <a:gd name="connsiteY1" fmla="*/ 152643 h 293742"/>
                <a:gd name="connsiteX2" fmla="*/ 28397 w 79217"/>
                <a:gd name="connsiteY2" fmla="*/ 292343 h 293742"/>
                <a:gd name="connsiteX3" fmla="*/ 20460 w 79217"/>
                <a:gd name="connsiteY3" fmla="*/ 222493 h 293742"/>
                <a:gd name="connsiteX4" fmla="*/ 9347 w 79217"/>
                <a:gd name="connsiteY4" fmla="*/ 189156 h 293742"/>
                <a:gd name="connsiteX5" fmla="*/ 79197 w 79217"/>
                <a:gd name="connsiteY5" fmla="*/ 243 h 29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217" h="293742">
                  <a:moveTo>
                    <a:pt x="79197" y="243"/>
                  </a:moveTo>
                  <a:cubicBezTo>
                    <a:pt x="77874" y="-5843"/>
                    <a:pt x="9877" y="103960"/>
                    <a:pt x="1410" y="152643"/>
                  </a:cubicBezTo>
                  <a:cubicBezTo>
                    <a:pt x="-7057" y="201326"/>
                    <a:pt x="25222" y="280701"/>
                    <a:pt x="28397" y="292343"/>
                  </a:cubicBezTo>
                  <a:cubicBezTo>
                    <a:pt x="31572" y="303985"/>
                    <a:pt x="23635" y="239691"/>
                    <a:pt x="20460" y="222493"/>
                  </a:cubicBezTo>
                  <a:cubicBezTo>
                    <a:pt x="17285" y="205295"/>
                    <a:pt x="1410" y="222493"/>
                    <a:pt x="9347" y="189156"/>
                  </a:cubicBezTo>
                  <a:cubicBezTo>
                    <a:pt x="17284" y="155819"/>
                    <a:pt x="80520" y="6329"/>
                    <a:pt x="79197" y="2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8" name="フリーフォーム: 図形 2037">
              <a:extLst>
                <a:ext uri="{FF2B5EF4-FFF2-40B4-BE49-F238E27FC236}">
                  <a16:creationId xmlns:a16="http://schemas.microsoft.com/office/drawing/2014/main" id="{2CFB56C1-7EA0-4432-B9FB-6885AB5C0C55}"/>
                </a:ext>
              </a:extLst>
            </p:cNvPr>
            <p:cNvSpPr/>
            <p:nvPr/>
          </p:nvSpPr>
          <p:spPr>
            <a:xfrm>
              <a:off x="2890673" y="2954338"/>
              <a:ext cx="113174" cy="855791"/>
            </a:xfrm>
            <a:custGeom>
              <a:avLst/>
              <a:gdLst>
                <a:gd name="connsiteX0" fmla="*/ 81127 w 113174"/>
                <a:gd name="connsiteY0" fmla="*/ 0 h 855791"/>
                <a:gd name="connsiteX1" fmla="*/ 100177 w 113174"/>
                <a:gd name="connsiteY1" fmla="*/ 228600 h 855791"/>
                <a:gd name="connsiteX2" fmla="*/ 38265 w 113174"/>
                <a:gd name="connsiteY2" fmla="*/ 381000 h 855791"/>
                <a:gd name="connsiteX3" fmla="*/ 165 w 113174"/>
                <a:gd name="connsiteY3" fmla="*/ 679450 h 855791"/>
                <a:gd name="connsiteX4" fmla="*/ 52552 w 113174"/>
                <a:gd name="connsiteY4" fmla="*/ 854075 h 855791"/>
                <a:gd name="connsiteX5" fmla="*/ 27152 w 113174"/>
                <a:gd name="connsiteY5" fmla="*/ 763587 h 855791"/>
                <a:gd name="connsiteX6" fmla="*/ 19215 w 113174"/>
                <a:gd name="connsiteY6" fmla="*/ 681037 h 855791"/>
                <a:gd name="connsiteX7" fmla="*/ 50965 w 113174"/>
                <a:gd name="connsiteY7" fmla="*/ 393700 h 855791"/>
                <a:gd name="connsiteX8" fmla="*/ 106527 w 113174"/>
                <a:gd name="connsiteY8" fmla="*/ 268287 h 855791"/>
                <a:gd name="connsiteX9" fmla="*/ 109702 w 113174"/>
                <a:gd name="connsiteY9" fmla="*/ 228600 h 855791"/>
                <a:gd name="connsiteX10" fmla="*/ 81127 w 113174"/>
                <a:gd name="connsiteY10" fmla="*/ 0 h 85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174" h="855791">
                  <a:moveTo>
                    <a:pt x="81127" y="0"/>
                  </a:moveTo>
                  <a:cubicBezTo>
                    <a:pt x="79540" y="0"/>
                    <a:pt x="107321" y="165100"/>
                    <a:pt x="100177" y="228600"/>
                  </a:cubicBezTo>
                  <a:cubicBezTo>
                    <a:pt x="93033" y="292100"/>
                    <a:pt x="54934" y="305859"/>
                    <a:pt x="38265" y="381000"/>
                  </a:cubicBezTo>
                  <a:cubicBezTo>
                    <a:pt x="21596" y="456141"/>
                    <a:pt x="-2216" y="600604"/>
                    <a:pt x="165" y="679450"/>
                  </a:cubicBezTo>
                  <a:cubicBezTo>
                    <a:pt x="2546" y="758296"/>
                    <a:pt x="48054" y="840052"/>
                    <a:pt x="52552" y="854075"/>
                  </a:cubicBezTo>
                  <a:cubicBezTo>
                    <a:pt x="57050" y="868098"/>
                    <a:pt x="32708" y="792427"/>
                    <a:pt x="27152" y="763587"/>
                  </a:cubicBezTo>
                  <a:cubicBezTo>
                    <a:pt x="21596" y="734747"/>
                    <a:pt x="15246" y="742685"/>
                    <a:pt x="19215" y="681037"/>
                  </a:cubicBezTo>
                  <a:cubicBezTo>
                    <a:pt x="23184" y="619389"/>
                    <a:pt x="36413" y="462492"/>
                    <a:pt x="50965" y="393700"/>
                  </a:cubicBezTo>
                  <a:cubicBezTo>
                    <a:pt x="65517" y="324908"/>
                    <a:pt x="96738" y="295804"/>
                    <a:pt x="106527" y="268287"/>
                  </a:cubicBezTo>
                  <a:cubicBezTo>
                    <a:pt x="116316" y="240770"/>
                    <a:pt x="113406" y="272256"/>
                    <a:pt x="109702" y="228600"/>
                  </a:cubicBezTo>
                  <a:cubicBezTo>
                    <a:pt x="105998" y="184944"/>
                    <a:pt x="82714" y="0"/>
                    <a:pt x="8112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39" name="フリーフォーム: 図形 2038">
              <a:extLst>
                <a:ext uri="{FF2B5EF4-FFF2-40B4-BE49-F238E27FC236}">
                  <a16:creationId xmlns:a16="http://schemas.microsoft.com/office/drawing/2014/main" id="{044A95D6-9118-47DD-B533-684C39BE4E36}"/>
                </a:ext>
              </a:extLst>
            </p:cNvPr>
            <p:cNvSpPr/>
            <p:nvPr/>
          </p:nvSpPr>
          <p:spPr>
            <a:xfrm>
              <a:off x="2849561" y="3210590"/>
              <a:ext cx="83187" cy="571510"/>
            </a:xfrm>
            <a:custGeom>
              <a:avLst/>
              <a:gdLst>
                <a:gd name="connsiteX0" fmla="*/ 82552 w 83187"/>
                <a:gd name="connsiteY0" fmla="*/ 923 h 571510"/>
                <a:gd name="connsiteX1" fmla="*/ 12702 w 83187"/>
                <a:gd name="connsiteY1" fmla="*/ 269210 h 571510"/>
                <a:gd name="connsiteX2" fmla="*/ 3177 w 83187"/>
                <a:gd name="connsiteY2" fmla="*/ 421610 h 571510"/>
                <a:gd name="connsiteX3" fmla="*/ 49214 w 83187"/>
                <a:gd name="connsiteY3" fmla="*/ 570835 h 571510"/>
                <a:gd name="connsiteX4" fmla="*/ 23814 w 83187"/>
                <a:gd name="connsiteY4" fmla="*/ 472410 h 571510"/>
                <a:gd name="connsiteX5" fmla="*/ 1589 w 83187"/>
                <a:gd name="connsiteY5" fmla="*/ 369223 h 571510"/>
                <a:gd name="connsiteX6" fmla="*/ 44452 w 83187"/>
                <a:gd name="connsiteY6" fmla="*/ 186660 h 571510"/>
                <a:gd name="connsiteX7" fmla="*/ 82552 w 83187"/>
                <a:gd name="connsiteY7" fmla="*/ 923 h 57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187" h="571510">
                  <a:moveTo>
                    <a:pt x="82552" y="923"/>
                  </a:moveTo>
                  <a:cubicBezTo>
                    <a:pt x="77260" y="14681"/>
                    <a:pt x="25931" y="199096"/>
                    <a:pt x="12702" y="269210"/>
                  </a:cubicBezTo>
                  <a:cubicBezTo>
                    <a:pt x="-527" y="339324"/>
                    <a:pt x="-2908" y="371339"/>
                    <a:pt x="3177" y="421610"/>
                  </a:cubicBezTo>
                  <a:cubicBezTo>
                    <a:pt x="9262" y="471881"/>
                    <a:pt x="45774" y="562368"/>
                    <a:pt x="49214" y="570835"/>
                  </a:cubicBezTo>
                  <a:cubicBezTo>
                    <a:pt x="52654" y="579302"/>
                    <a:pt x="31751" y="506012"/>
                    <a:pt x="23814" y="472410"/>
                  </a:cubicBezTo>
                  <a:cubicBezTo>
                    <a:pt x="15876" y="438808"/>
                    <a:pt x="-1851" y="416848"/>
                    <a:pt x="1589" y="369223"/>
                  </a:cubicBezTo>
                  <a:cubicBezTo>
                    <a:pt x="5029" y="321598"/>
                    <a:pt x="30165" y="242487"/>
                    <a:pt x="44452" y="186660"/>
                  </a:cubicBezTo>
                  <a:cubicBezTo>
                    <a:pt x="58739" y="130833"/>
                    <a:pt x="87844" y="-12835"/>
                    <a:pt x="82552" y="9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0" name="フリーフォーム: 図形 2039">
              <a:extLst>
                <a:ext uri="{FF2B5EF4-FFF2-40B4-BE49-F238E27FC236}">
                  <a16:creationId xmlns:a16="http://schemas.microsoft.com/office/drawing/2014/main" id="{C6E55835-D589-4459-8BF8-2A0BC655512E}"/>
                </a:ext>
              </a:extLst>
            </p:cNvPr>
            <p:cNvSpPr/>
            <p:nvPr/>
          </p:nvSpPr>
          <p:spPr>
            <a:xfrm>
              <a:off x="3022300" y="2909295"/>
              <a:ext cx="140003" cy="257858"/>
            </a:xfrm>
            <a:custGeom>
              <a:avLst/>
              <a:gdLst>
                <a:gd name="connsiteX0" fmla="*/ 71738 w 140003"/>
                <a:gd name="connsiteY0" fmla="*/ 593 h 257858"/>
                <a:gd name="connsiteX1" fmla="*/ 117775 w 140003"/>
                <a:gd name="connsiteY1" fmla="*/ 111718 h 257858"/>
                <a:gd name="connsiteX2" fmla="*/ 101900 w 140003"/>
                <a:gd name="connsiteY2" fmla="*/ 179980 h 257858"/>
                <a:gd name="connsiteX3" fmla="*/ 300 w 140003"/>
                <a:gd name="connsiteY3" fmla="*/ 257768 h 257858"/>
                <a:gd name="connsiteX4" fmla="*/ 138413 w 140003"/>
                <a:gd name="connsiteY4" fmla="*/ 164105 h 257858"/>
                <a:gd name="connsiteX5" fmla="*/ 71738 w 140003"/>
                <a:gd name="connsiteY5" fmla="*/ 593 h 25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003" h="257858">
                  <a:moveTo>
                    <a:pt x="71738" y="593"/>
                  </a:moveTo>
                  <a:cubicBezTo>
                    <a:pt x="68298" y="-8138"/>
                    <a:pt x="112748" y="81820"/>
                    <a:pt x="117775" y="111718"/>
                  </a:cubicBezTo>
                  <a:cubicBezTo>
                    <a:pt x="122802" y="141616"/>
                    <a:pt x="121479" y="155638"/>
                    <a:pt x="101900" y="179980"/>
                  </a:cubicBezTo>
                  <a:cubicBezTo>
                    <a:pt x="82321" y="204322"/>
                    <a:pt x="-5785" y="260414"/>
                    <a:pt x="300" y="257768"/>
                  </a:cubicBezTo>
                  <a:cubicBezTo>
                    <a:pt x="6385" y="255122"/>
                    <a:pt x="124919" y="204057"/>
                    <a:pt x="138413" y="164105"/>
                  </a:cubicBezTo>
                  <a:cubicBezTo>
                    <a:pt x="151907" y="124153"/>
                    <a:pt x="75178" y="9324"/>
                    <a:pt x="71738" y="5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1" name="フリーフォーム: 図形 2040">
              <a:extLst>
                <a:ext uri="{FF2B5EF4-FFF2-40B4-BE49-F238E27FC236}">
                  <a16:creationId xmlns:a16="http://schemas.microsoft.com/office/drawing/2014/main" id="{61AE6BD2-816B-47EE-BB7D-EA42A8C7B72F}"/>
                </a:ext>
              </a:extLst>
            </p:cNvPr>
            <p:cNvSpPr/>
            <p:nvPr/>
          </p:nvSpPr>
          <p:spPr>
            <a:xfrm>
              <a:off x="3091148" y="2616379"/>
              <a:ext cx="89114" cy="312719"/>
            </a:xfrm>
            <a:custGeom>
              <a:avLst/>
              <a:gdLst>
                <a:gd name="connsiteX0" fmla="*/ 10827 w 89114"/>
                <a:gd name="connsiteY0" fmla="*/ 312559 h 312719"/>
                <a:gd name="connsiteX1" fmla="*/ 4477 w 89114"/>
                <a:gd name="connsiteY1" fmla="*/ 174446 h 312719"/>
                <a:gd name="connsiteX2" fmla="*/ 88615 w 89114"/>
                <a:gd name="connsiteY2" fmla="*/ 2996 h 312719"/>
                <a:gd name="connsiteX3" fmla="*/ 37815 w 89114"/>
                <a:gd name="connsiteY3" fmla="*/ 71259 h 312719"/>
                <a:gd name="connsiteX4" fmla="*/ 4477 w 89114"/>
                <a:gd name="connsiteY4" fmla="*/ 147459 h 312719"/>
                <a:gd name="connsiteX5" fmla="*/ 10827 w 89114"/>
                <a:gd name="connsiteY5" fmla="*/ 312559 h 31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114" h="312719">
                  <a:moveTo>
                    <a:pt x="10827" y="312559"/>
                  </a:moveTo>
                  <a:cubicBezTo>
                    <a:pt x="10827" y="317057"/>
                    <a:pt x="-8488" y="226040"/>
                    <a:pt x="4477" y="174446"/>
                  </a:cubicBezTo>
                  <a:cubicBezTo>
                    <a:pt x="17442" y="122852"/>
                    <a:pt x="83059" y="20194"/>
                    <a:pt x="88615" y="2996"/>
                  </a:cubicBezTo>
                  <a:cubicBezTo>
                    <a:pt x="94171" y="-14202"/>
                    <a:pt x="51838" y="47182"/>
                    <a:pt x="37815" y="71259"/>
                  </a:cubicBezTo>
                  <a:cubicBezTo>
                    <a:pt x="23792" y="95336"/>
                    <a:pt x="11092" y="108301"/>
                    <a:pt x="4477" y="147459"/>
                  </a:cubicBezTo>
                  <a:cubicBezTo>
                    <a:pt x="-2138" y="186617"/>
                    <a:pt x="10827" y="308061"/>
                    <a:pt x="10827" y="312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2" name="フリーフォーム: 図形 2041">
              <a:extLst>
                <a:ext uri="{FF2B5EF4-FFF2-40B4-BE49-F238E27FC236}">
                  <a16:creationId xmlns:a16="http://schemas.microsoft.com/office/drawing/2014/main" id="{E31D5DCD-799F-4320-BF4C-FEC3F70E6ECA}"/>
                </a:ext>
              </a:extLst>
            </p:cNvPr>
            <p:cNvSpPr/>
            <p:nvPr/>
          </p:nvSpPr>
          <p:spPr>
            <a:xfrm>
              <a:off x="3112635" y="2636769"/>
              <a:ext cx="173745" cy="281274"/>
            </a:xfrm>
            <a:custGeom>
              <a:avLst/>
              <a:gdLst>
                <a:gd name="connsiteX0" fmla="*/ 173490 w 173745"/>
                <a:gd name="connsiteY0" fmla="*/ 69 h 281274"/>
                <a:gd name="connsiteX1" fmla="*/ 79828 w 173745"/>
                <a:gd name="connsiteY1" fmla="*/ 79444 h 281274"/>
                <a:gd name="connsiteX2" fmla="*/ 3628 w 173745"/>
                <a:gd name="connsiteY2" fmla="*/ 276294 h 281274"/>
                <a:gd name="connsiteX3" fmla="*/ 14740 w 173745"/>
                <a:gd name="connsiteY3" fmla="*/ 214381 h 281274"/>
                <a:gd name="connsiteX4" fmla="*/ 36965 w 173745"/>
                <a:gd name="connsiteY4" fmla="*/ 127069 h 281274"/>
                <a:gd name="connsiteX5" fmla="*/ 49665 w 173745"/>
                <a:gd name="connsiteY5" fmla="*/ 90556 h 281274"/>
                <a:gd name="connsiteX6" fmla="*/ 173490 w 173745"/>
                <a:gd name="connsiteY6" fmla="*/ 69 h 28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745" h="281274">
                  <a:moveTo>
                    <a:pt x="173490" y="69"/>
                  </a:moveTo>
                  <a:cubicBezTo>
                    <a:pt x="178517" y="-1783"/>
                    <a:pt x="108138" y="33407"/>
                    <a:pt x="79828" y="79444"/>
                  </a:cubicBezTo>
                  <a:cubicBezTo>
                    <a:pt x="51518" y="125481"/>
                    <a:pt x="14476" y="253804"/>
                    <a:pt x="3628" y="276294"/>
                  </a:cubicBezTo>
                  <a:cubicBezTo>
                    <a:pt x="-7220" y="298784"/>
                    <a:pt x="9184" y="239252"/>
                    <a:pt x="14740" y="214381"/>
                  </a:cubicBezTo>
                  <a:cubicBezTo>
                    <a:pt x="20296" y="189510"/>
                    <a:pt x="31144" y="147706"/>
                    <a:pt x="36965" y="127069"/>
                  </a:cubicBezTo>
                  <a:cubicBezTo>
                    <a:pt x="42786" y="106432"/>
                    <a:pt x="27969" y="110135"/>
                    <a:pt x="49665" y="90556"/>
                  </a:cubicBezTo>
                  <a:cubicBezTo>
                    <a:pt x="71361" y="70977"/>
                    <a:pt x="168463" y="1921"/>
                    <a:pt x="173490" y="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3" name="フリーフォーム: 図形 2042">
              <a:extLst>
                <a:ext uri="{FF2B5EF4-FFF2-40B4-BE49-F238E27FC236}">
                  <a16:creationId xmlns:a16="http://schemas.microsoft.com/office/drawing/2014/main" id="{F92F4D4F-CF2C-4D43-8A4C-0EECF8EE61C3}"/>
                </a:ext>
              </a:extLst>
            </p:cNvPr>
            <p:cNvSpPr/>
            <p:nvPr/>
          </p:nvSpPr>
          <p:spPr>
            <a:xfrm>
              <a:off x="3174993" y="2388607"/>
              <a:ext cx="285813" cy="233770"/>
            </a:xfrm>
            <a:custGeom>
              <a:avLst/>
              <a:gdLst>
                <a:gd name="connsiteX0" fmla="*/ 7 w 285813"/>
                <a:gd name="connsiteY0" fmla="*/ 211718 h 233770"/>
                <a:gd name="connsiteX1" fmla="*/ 84145 w 285813"/>
                <a:gd name="connsiteY1" fmla="*/ 232356 h 233770"/>
                <a:gd name="connsiteX2" fmla="*/ 117482 w 285813"/>
                <a:gd name="connsiteY2" fmla="*/ 165681 h 233770"/>
                <a:gd name="connsiteX3" fmla="*/ 153995 w 285813"/>
                <a:gd name="connsiteY3" fmla="*/ 86306 h 233770"/>
                <a:gd name="connsiteX4" fmla="*/ 285757 w 285813"/>
                <a:gd name="connsiteY4" fmla="*/ 581 h 233770"/>
                <a:gd name="connsiteX5" fmla="*/ 169870 w 285813"/>
                <a:gd name="connsiteY5" fmla="*/ 51381 h 233770"/>
                <a:gd name="connsiteX6" fmla="*/ 115895 w 285813"/>
                <a:gd name="connsiteY6" fmla="*/ 103768 h 233770"/>
                <a:gd name="connsiteX7" fmla="*/ 88907 w 285813"/>
                <a:gd name="connsiteY7" fmla="*/ 218068 h 233770"/>
                <a:gd name="connsiteX8" fmla="*/ 7 w 285813"/>
                <a:gd name="connsiteY8" fmla="*/ 211718 h 23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813" h="233770">
                  <a:moveTo>
                    <a:pt x="7" y="211718"/>
                  </a:moveTo>
                  <a:cubicBezTo>
                    <a:pt x="-787" y="214099"/>
                    <a:pt x="64566" y="240029"/>
                    <a:pt x="84145" y="232356"/>
                  </a:cubicBezTo>
                  <a:cubicBezTo>
                    <a:pt x="103724" y="224683"/>
                    <a:pt x="105840" y="190023"/>
                    <a:pt x="117482" y="165681"/>
                  </a:cubicBezTo>
                  <a:cubicBezTo>
                    <a:pt x="129124" y="141339"/>
                    <a:pt x="125949" y="113823"/>
                    <a:pt x="153995" y="86306"/>
                  </a:cubicBezTo>
                  <a:cubicBezTo>
                    <a:pt x="182041" y="58789"/>
                    <a:pt x="283111" y="6402"/>
                    <a:pt x="285757" y="581"/>
                  </a:cubicBezTo>
                  <a:cubicBezTo>
                    <a:pt x="288403" y="-5240"/>
                    <a:pt x="198180" y="34183"/>
                    <a:pt x="169870" y="51381"/>
                  </a:cubicBezTo>
                  <a:cubicBezTo>
                    <a:pt x="141560" y="68579"/>
                    <a:pt x="129389" y="75987"/>
                    <a:pt x="115895" y="103768"/>
                  </a:cubicBezTo>
                  <a:cubicBezTo>
                    <a:pt x="102401" y="131549"/>
                    <a:pt x="103724" y="199283"/>
                    <a:pt x="88907" y="218068"/>
                  </a:cubicBezTo>
                  <a:cubicBezTo>
                    <a:pt x="74090" y="236853"/>
                    <a:pt x="801" y="209337"/>
                    <a:pt x="7" y="211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4" name="フリーフォーム: 図形 2043">
              <a:extLst>
                <a:ext uri="{FF2B5EF4-FFF2-40B4-BE49-F238E27FC236}">
                  <a16:creationId xmlns:a16="http://schemas.microsoft.com/office/drawing/2014/main" id="{BFEFEB82-F9B5-4029-85C0-41EC8E806C82}"/>
                </a:ext>
              </a:extLst>
            </p:cNvPr>
            <p:cNvSpPr/>
            <p:nvPr/>
          </p:nvSpPr>
          <p:spPr>
            <a:xfrm>
              <a:off x="3166776" y="2398610"/>
              <a:ext cx="116494" cy="198608"/>
            </a:xfrm>
            <a:custGeom>
              <a:avLst/>
              <a:gdLst>
                <a:gd name="connsiteX0" fmla="*/ 287 w 116494"/>
                <a:gd name="connsiteY0" fmla="*/ 198540 h 198608"/>
                <a:gd name="connsiteX1" fmla="*/ 20924 w 116494"/>
                <a:gd name="connsiteY1" fmla="*/ 92178 h 198608"/>
                <a:gd name="connsiteX2" fmla="*/ 116174 w 116494"/>
                <a:gd name="connsiteY2" fmla="*/ 103 h 198608"/>
                <a:gd name="connsiteX3" fmla="*/ 51087 w 116494"/>
                <a:gd name="connsiteY3" fmla="*/ 74715 h 198608"/>
                <a:gd name="connsiteX4" fmla="*/ 28862 w 116494"/>
                <a:gd name="connsiteY4" fmla="*/ 108053 h 198608"/>
                <a:gd name="connsiteX5" fmla="*/ 287 w 116494"/>
                <a:gd name="connsiteY5" fmla="*/ 198540 h 19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94" h="198608">
                  <a:moveTo>
                    <a:pt x="287" y="198540"/>
                  </a:moveTo>
                  <a:cubicBezTo>
                    <a:pt x="-1036" y="195894"/>
                    <a:pt x="1610" y="125251"/>
                    <a:pt x="20924" y="92178"/>
                  </a:cubicBezTo>
                  <a:cubicBezTo>
                    <a:pt x="40238" y="59105"/>
                    <a:pt x="111147" y="3013"/>
                    <a:pt x="116174" y="103"/>
                  </a:cubicBezTo>
                  <a:cubicBezTo>
                    <a:pt x="121201" y="-2807"/>
                    <a:pt x="65639" y="56723"/>
                    <a:pt x="51087" y="74715"/>
                  </a:cubicBezTo>
                  <a:cubicBezTo>
                    <a:pt x="36535" y="92707"/>
                    <a:pt x="34947" y="89532"/>
                    <a:pt x="28862" y="108053"/>
                  </a:cubicBezTo>
                  <a:cubicBezTo>
                    <a:pt x="22777" y="126574"/>
                    <a:pt x="1610" y="201186"/>
                    <a:pt x="287" y="1985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5" name="フリーフォーム: 図形 2044">
              <a:extLst>
                <a:ext uri="{FF2B5EF4-FFF2-40B4-BE49-F238E27FC236}">
                  <a16:creationId xmlns:a16="http://schemas.microsoft.com/office/drawing/2014/main" id="{3A151CD1-713A-408D-8B06-893957EE1AF7}"/>
                </a:ext>
              </a:extLst>
            </p:cNvPr>
            <p:cNvSpPr/>
            <p:nvPr/>
          </p:nvSpPr>
          <p:spPr>
            <a:xfrm>
              <a:off x="3210481" y="2386987"/>
              <a:ext cx="87470" cy="221291"/>
            </a:xfrm>
            <a:custGeom>
              <a:avLst/>
              <a:gdLst>
                <a:gd name="connsiteX0" fmla="*/ 5794 w 87470"/>
                <a:gd name="connsiteY0" fmla="*/ 221276 h 221291"/>
                <a:gd name="connsiteX1" fmla="*/ 7382 w 87470"/>
                <a:gd name="connsiteY1" fmla="*/ 103801 h 221291"/>
                <a:gd name="connsiteX2" fmla="*/ 86757 w 87470"/>
                <a:gd name="connsiteY2" fmla="*/ 613 h 221291"/>
                <a:gd name="connsiteX3" fmla="*/ 45482 w 87470"/>
                <a:gd name="connsiteY3" fmla="*/ 62526 h 221291"/>
                <a:gd name="connsiteX4" fmla="*/ 28019 w 87470"/>
                <a:gd name="connsiteY4" fmla="*/ 95863 h 221291"/>
                <a:gd name="connsiteX5" fmla="*/ 5794 w 87470"/>
                <a:gd name="connsiteY5" fmla="*/ 221276 h 22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470" h="221291">
                  <a:moveTo>
                    <a:pt x="5794" y="221276"/>
                  </a:moveTo>
                  <a:cubicBezTo>
                    <a:pt x="2355" y="222599"/>
                    <a:pt x="-6112" y="140578"/>
                    <a:pt x="7382" y="103801"/>
                  </a:cubicBezTo>
                  <a:cubicBezTo>
                    <a:pt x="20876" y="67024"/>
                    <a:pt x="80407" y="7492"/>
                    <a:pt x="86757" y="613"/>
                  </a:cubicBezTo>
                  <a:cubicBezTo>
                    <a:pt x="93107" y="-6266"/>
                    <a:pt x="55272" y="46651"/>
                    <a:pt x="45482" y="62526"/>
                  </a:cubicBezTo>
                  <a:cubicBezTo>
                    <a:pt x="35692" y="78401"/>
                    <a:pt x="34369" y="72315"/>
                    <a:pt x="28019" y="95863"/>
                  </a:cubicBezTo>
                  <a:cubicBezTo>
                    <a:pt x="21669" y="119411"/>
                    <a:pt x="9233" y="219953"/>
                    <a:pt x="5794" y="221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6" name="フリーフォーム: 図形 2045">
              <a:extLst>
                <a:ext uri="{FF2B5EF4-FFF2-40B4-BE49-F238E27FC236}">
                  <a16:creationId xmlns:a16="http://schemas.microsoft.com/office/drawing/2014/main" id="{7858B07D-F7FA-4BA9-BE55-FDB3E070F453}"/>
                </a:ext>
              </a:extLst>
            </p:cNvPr>
            <p:cNvSpPr/>
            <p:nvPr/>
          </p:nvSpPr>
          <p:spPr>
            <a:xfrm>
              <a:off x="3276262" y="2273281"/>
              <a:ext cx="319819" cy="130339"/>
            </a:xfrm>
            <a:custGeom>
              <a:avLst/>
              <a:gdLst>
                <a:gd name="connsiteX0" fmla="*/ 338 w 319819"/>
                <a:gd name="connsiteY0" fmla="*/ 130194 h 130339"/>
                <a:gd name="connsiteX1" fmla="*/ 146388 w 319819"/>
                <a:gd name="connsiteY1" fmla="*/ 34944 h 130339"/>
                <a:gd name="connsiteX2" fmla="*/ 319426 w 319819"/>
                <a:gd name="connsiteY2" fmla="*/ 6369 h 130339"/>
                <a:gd name="connsiteX3" fmla="*/ 187663 w 319819"/>
                <a:gd name="connsiteY3" fmla="*/ 11132 h 130339"/>
                <a:gd name="connsiteX4" fmla="*/ 338 w 319819"/>
                <a:gd name="connsiteY4" fmla="*/ 130194 h 13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819" h="130339">
                  <a:moveTo>
                    <a:pt x="338" y="130194"/>
                  </a:moveTo>
                  <a:cubicBezTo>
                    <a:pt x="-6541" y="134163"/>
                    <a:pt x="93207" y="55581"/>
                    <a:pt x="146388" y="34944"/>
                  </a:cubicBezTo>
                  <a:cubicBezTo>
                    <a:pt x="199569" y="14307"/>
                    <a:pt x="312547" y="10338"/>
                    <a:pt x="319426" y="6369"/>
                  </a:cubicBezTo>
                  <a:cubicBezTo>
                    <a:pt x="326305" y="2400"/>
                    <a:pt x="241373" y="-7918"/>
                    <a:pt x="187663" y="11132"/>
                  </a:cubicBezTo>
                  <a:cubicBezTo>
                    <a:pt x="133953" y="30182"/>
                    <a:pt x="7217" y="126225"/>
                    <a:pt x="338" y="1301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7" name="フリーフォーム: 図形 2046">
              <a:extLst>
                <a:ext uri="{FF2B5EF4-FFF2-40B4-BE49-F238E27FC236}">
                  <a16:creationId xmlns:a16="http://schemas.microsoft.com/office/drawing/2014/main" id="{DF524F1B-3F36-4D27-8F07-EA569E1F4B34}"/>
                </a:ext>
              </a:extLst>
            </p:cNvPr>
            <p:cNvSpPr/>
            <p:nvPr/>
          </p:nvSpPr>
          <p:spPr>
            <a:xfrm>
              <a:off x="3294495" y="2184328"/>
              <a:ext cx="417932" cy="439289"/>
            </a:xfrm>
            <a:custGeom>
              <a:avLst/>
              <a:gdLst>
                <a:gd name="connsiteX0" fmla="*/ 1155 w 417932"/>
                <a:gd name="connsiteY0" fmla="*/ 438222 h 439289"/>
                <a:gd name="connsiteX1" fmla="*/ 151968 w 417932"/>
                <a:gd name="connsiteY1" fmla="*/ 239785 h 439289"/>
                <a:gd name="connsiteX2" fmla="*/ 364693 w 417932"/>
                <a:gd name="connsiteY2" fmla="*/ 49285 h 439289"/>
                <a:gd name="connsiteX3" fmla="*/ 417080 w 417932"/>
                <a:gd name="connsiteY3" fmla="*/ 72 h 439289"/>
                <a:gd name="connsiteX4" fmla="*/ 337705 w 417932"/>
                <a:gd name="connsiteY4" fmla="*/ 55635 h 439289"/>
                <a:gd name="connsiteX5" fmla="*/ 231343 w 417932"/>
                <a:gd name="connsiteY5" fmla="*/ 149297 h 439289"/>
                <a:gd name="connsiteX6" fmla="*/ 1155 w 417932"/>
                <a:gd name="connsiteY6" fmla="*/ 438222 h 43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32" h="439289">
                  <a:moveTo>
                    <a:pt x="1155" y="438222"/>
                  </a:moveTo>
                  <a:cubicBezTo>
                    <a:pt x="-12074" y="453303"/>
                    <a:pt x="91378" y="304608"/>
                    <a:pt x="151968" y="239785"/>
                  </a:cubicBezTo>
                  <a:cubicBezTo>
                    <a:pt x="212558" y="174962"/>
                    <a:pt x="320508" y="89237"/>
                    <a:pt x="364693" y="49285"/>
                  </a:cubicBezTo>
                  <a:cubicBezTo>
                    <a:pt x="408878" y="9333"/>
                    <a:pt x="421578" y="-986"/>
                    <a:pt x="417080" y="72"/>
                  </a:cubicBezTo>
                  <a:cubicBezTo>
                    <a:pt x="412582" y="1130"/>
                    <a:pt x="368661" y="30764"/>
                    <a:pt x="337705" y="55635"/>
                  </a:cubicBezTo>
                  <a:cubicBezTo>
                    <a:pt x="306749" y="80506"/>
                    <a:pt x="284524" y="89501"/>
                    <a:pt x="231343" y="149297"/>
                  </a:cubicBezTo>
                  <a:cubicBezTo>
                    <a:pt x="178162" y="209093"/>
                    <a:pt x="14384" y="423141"/>
                    <a:pt x="1155" y="4382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8" name="フリーフォーム: 図形 2047">
              <a:extLst>
                <a:ext uri="{FF2B5EF4-FFF2-40B4-BE49-F238E27FC236}">
                  <a16:creationId xmlns:a16="http://schemas.microsoft.com/office/drawing/2014/main" id="{F434AC2D-CCDA-4C65-BD26-3E4594194BEC}"/>
                </a:ext>
              </a:extLst>
            </p:cNvPr>
            <p:cNvSpPr/>
            <p:nvPr/>
          </p:nvSpPr>
          <p:spPr>
            <a:xfrm>
              <a:off x="4290856" y="1491773"/>
              <a:ext cx="642454" cy="319566"/>
            </a:xfrm>
            <a:custGeom>
              <a:avLst/>
              <a:gdLst>
                <a:gd name="connsiteX0" fmla="*/ 157 w 642454"/>
                <a:gd name="connsiteY0" fmla="*/ 319565 h 319566"/>
                <a:gd name="connsiteX1" fmla="*/ 204944 w 642454"/>
                <a:gd name="connsiteY1" fmla="*/ 146527 h 319566"/>
                <a:gd name="connsiteX2" fmla="*/ 633569 w 642454"/>
                <a:gd name="connsiteY2" fmla="*/ 2065 h 319566"/>
                <a:gd name="connsiteX3" fmla="*/ 474819 w 642454"/>
                <a:gd name="connsiteY3" fmla="*/ 67152 h 319566"/>
                <a:gd name="connsiteX4" fmla="*/ 233519 w 642454"/>
                <a:gd name="connsiteY4" fmla="*/ 149702 h 319566"/>
                <a:gd name="connsiteX5" fmla="*/ 157 w 642454"/>
                <a:gd name="connsiteY5" fmla="*/ 319565 h 3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454" h="319566">
                  <a:moveTo>
                    <a:pt x="157" y="319565"/>
                  </a:moveTo>
                  <a:cubicBezTo>
                    <a:pt x="-4606" y="319036"/>
                    <a:pt x="99375" y="199444"/>
                    <a:pt x="204944" y="146527"/>
                  </a:cubicBezTo>
                  <a:cubicBezTo>
                    <a:pt x="310513" y="93610"/>
                    <a:pt x="588590" y="15294"/>
                    <a:pt x="633569" y="2065"/>
                  </a:cubicBezTo>
                  <a:cubicBezTo>
                    <a:pt x="678548" y="-11164"/>
                    <a:pt x="541494" y="42546"/>
                    <a:pt x="474819" y="67152"/>
                  </a:cubicBezTo>
                  <a:cubicBezTo>
                    <a:pt x="408144" y="91758"/>
                    <a:pt x="309190" y="108162"/>
                    <a:pt x="233519" y="149702"/>
                  </a:cubicBezTo>
                  <a:cubicBezTo>
                    <a:pt x="157848" y="191242"/>
                    <a:pt x="4920" y="320094"/>
                    <a:pt x="157" y="319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49" name="フリーフォーム: 図形 2048">
              <a:extLst>
                <a:ext uri="{FF2B5EF4-FFF2-40B4-BE49-F238E27FC236}">
                  <a16:creationId xmlns:a16="http://schemas.microsoft.com/office/drawing/2014/main" id="{E7B1543F-2BAF-421C-BA1E-FDC3C2DAF0BA}"/>
                </a:ext>
              </a:extLst>
            </p:cNvPr>
            <p:cNvSpPr/>
            <p:nvPr/>
          </p:nvSpPr>
          <p:spPr>
            <a:xfrm>
              <a:off x="4951058" y="1471560"/>
              <a:ext cx="548662" cy="81016"/>
            </a:xfrm>
            <a:custGeom>
              <a:avLst/>
              <a:gdLst>
                <a:gd name="connsiteX0" fmla="*/ 355 w 548662"/>
                <a:gd name="connsiteY0" fmla="*/ 17515 h 81016"/>
                <a:gd name="connsiteX1" fmla="*/ 316267 w 548662"/>
                <a:gd name="connsiteY1" fmla="*/ 22278 h 81016"/>
                <a:gd name="connsiteX2" fmla="*/ 546455 w 548662"/>
                <a:gd name="connsiteY2" fmla="*/ 81015 h 81016"/>
                <a:gd name="connsiteX3" fmla="*/ 422630 w 548662"/>
                <a:gd name="connsiteY3" fmla="*/ 23865 h 81016"/>
                <a:gd name="connsiteX4" fmla="*/ 257530 w 548662"/>
                <a:gd name="connsiteY4" fmla="*/ 53 h 81016"/>
                <a:gd name="connsiteX5" fmla="*/ 355 w 548662"/>
                <a:gd name="connsiteY5" fmla="*/ 17515 h 8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62" h="81016">
                  <a:moveTo>
                    <a:pt x="355" y="17515"/>
                  </a:moveTo>
                  <a:cubicBezTo>
                    <a:pt x="10145" y="21219"/>
                    <a:pt x="225250" y="11695"/>
                    <a:pt x="316267" y="22278"/>
                  </a:cubicBezTo>
                  <a:cubicBezTo>
                    <a:pt x="407284" y="32861"/>
                    <a:pt x="528728" y="80751"/>
                    <a:pt x="546455" y="81015"/>
                  </a:cubicBezTo>
                  <a:cubicBezTo>
                    <a:pt x="564182" y="81280"/>
                    <a:pt x="470784" y="37359"/>
                    <a:pt x="422630" y="23865"/>
                  </a:cubicBezTo>
                  <a:cubicBezTo>
                    <a:pt x="374476" y="10371"/>
                    <a:pt x="329232" y="1111"/>
                    <a:pt x="257530" y="53"/>
                  </a:cubicBezTo>
                  <a:cubicBezTo>
                    <a:pt x="185828" y="-1005"/>
                    <a:pt x="-9435" y="13811"/>
                    <a:pt x="355" y="175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0" name="フリーフォーム: 図形 2049">
              <a:extLst>
                <a:ext uri="{FF2B5EF4-FFF2-40B4-BE49-F238E27FC236}">
                  <a16:creationId xmlns:a16="http://schemas.microsoft.com/office/drawing/2014/main" id="{01931C73-35AF-463F-BEE6-723523F993EB}"/>
                </a:ext>
              </a:extLst>
            </p:cNvPr>
            <p:cNvSpPr/>
            <p:nvPr/>
          </p:nvSpPr>
          <p:spPr>
            <a:xfrm>
              <a:off x="5501839" y="1558107"/>
              <a:ext cx="303879" cy="289745"/>
            </a:xfrm>
            <a:custGeom>
              <a:avLst/>
              <a:gdLst>
                <a:gd name="connsiteX0" fmla="*/ 436 w 303879"/>
                <a:gd name="connsiteY0" fmla="*/ 818 h 289745"/>
                <a:gd name="connsiteX1" fmla="*/ 251261 w 303879"/>
                <a:gd name="connsiteY1" fmla="*/ 150043 h 289745"/>
                <a:gd name="connsiteX2" fmla="*/ 303649 w 303879"/>
                <a:gd name="connsiteY2" fmla="*/ 289743 h 289745"/>
                <a:gd name="connsiteX3" fmla="*/ 267136 w 303879"/>
                <a:gd name="connsiteY3" fmla="*/ 153218 h 289745"/>
                <a:gd name="connsiteX4" fmla="*/ 192524 w 303879"/>
                <a:gd name="connsiteY4" fmla="*/ 92893 h 289745"/>
                <a:gd name="connsiteX5" fmla="*/ 436 w 303879"/>
                <a:gd name="connsiteY5" fmla="*/ 818 h 28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879" h="289745">
                  <a:moveTo>
                    <a:pt x="436" y="818"/>
                  </a:moveTo>
                  <a:cubicBezTo>
                    <a:pt x="10225" y="10343"/>
                    <a:pt x="200726" y="101889"/>
                    <a:pt x="251261" y="150043"/>
                  </a:cubicBezTo>
                  <a:cubicBezTo>
                    <a:pt x="301796" y="198197"/>
                    <a:pt x="301003" y="289214"/>
                    <a:pt x="303649" y="289743"/>
                  </a:cubicBezTo>
                  <a:cubicBezTo>
                    <a:pt x="306295" y="290272"/>
                    <a:pt x="285657" y="186026"/>
                    <a:pt x="267136" y="153218"/>
                  </a:cubicBezTo>
                  <a:cubicBezTo>
                    <a:pt x="248615" y="120410"/>
                    <a:pt x="236709" y="118293"/>
                    <a:pt x="192524" y="92893"/>
                  </a:cubicBezTo>
                  <a:cubicBezTo>
                    <a:pt x="148339" y="67493"/>
                    <a:pt x="-9353" y="-8707"/>
                    <a:pt x="436" y="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1" name="フリーフォーム: 図形 2050">
              <a:extLst>
                <a:ext uri="{FF2B5EF4-FFF2-40B4-BE49-F238E27FC236}">
                  <a16:creationId xmlns:a16="http://schemas.microsoft.com/office/drawing/2014/main" id="{337FF71A-359F-4D25-BB58-38768164B278}"/>
                </a:ext>
              </a:extLst>
            </p:cNvPr>
            <p:cNvSpPr/>
            <p:nvPr/>
          </p:nvSpPr>
          <p:spPr>
            <a:xfrm>
              <a:off x="5573653" y="1564897"/>
              <a:ext cx="288976" cy="375411"/>
            </a:xfrm>
            <a:custGeom>
              <a:avLst/>
              <a:gdLst>
                <a:gd name="connsiteX0" fmla="*/ 60 w 288976"/>
                <a:gd name="connsiteY0" fmla="*/ 378 h 375411"/>
                <a:gd name="connsiteX1" fmla="*/ 252472 w 288976"/>
                <a:gd name="connsiteY1" fmla="*/ 182941 h 375411"/>
                <a:gd name="connsiteX2" fmla="*/ 287397 w 288976"/>
                <a:gd name="connsiteY2" fmla="*/ 371853 h 375411"/>
                <a:gd name="connsiteX3" fmla="*/ 282635 w 288976"/>
                <a:gd name="connsiteY3" fmla="*/ 298828 h 375411"/>
                <a:gd name="connsiteX4" fmla="*/ 279460 w 288976"/>
                <a:gd name="connsiteY4" fmla="*/ 203578 h 375411"/>
                <a:gd name="connsiteX5" fmla="*/ 228660 w 288976"/>
                <a:gd name="connsiteY5" fmla="*/ 136903 h 375411"/>
                <a:gd name="connsiteX6" fmla="*/ 60 w 288976"/>
                <a:gd name="connsiteY6" fmla="*/ 378 h 3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976" h="375411">
                  <a:moveTo>
                    <a:pt x="60" y="378"/>
                  </a:moveTo>
                  <a:cubicBezTo>
                    <a:pt x="4029" y="8051"/>
                    <a:pt x="204583" y="121029"/>
                    <a:pt x="252472" y="182941"/>
                  </a:cubicBezTo>
                  <a:cubicBezTo>
                    <a:pt x="300362" y="244854"/>
                    <a:pt x="282370" y="352538"/>
                    <a:pt x="287397" y="371853"/>
                  </a:cubicBezTo>
                  <a:cubicBezTo>
                    <a:pt x="292424" y="391168"/>
                    <a:pt x="283958" y="326874"/>
                    <a:pt x="282635" y="298828"/>
                  </a:cubicBezTo>
                  <a:cubicBezTo>
                    <a:pt x="281312" y="270782"/>
                    <a:pt x="288456" y="230565"/>
                    <a:pt x="279460" y="203578"/>
                  </a:cubicBezTo>
                  <a:cubicBezTo>
                    <a:pt x="270464" y="176591"/>
                    <a:pt x="268877" y="169976"/>
                    <a:pt x="228660" y="136903"/>
                  </a:cubicBezTo>
                  <a:cubicBezTo>
                    <a:pt x="188443" y="103830"/>
                    <a:pt x="-3909" y="-7295"/>
                    <a:pt x="60" y="3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2" name="フリーフォーム: 図形 2051">
              <a:extLst>
                <a:ext uri="{FF2B5EF4-FFF2-40B4-BE49-F238E27FC236}">
                  <a16:creationId xmlns:a16="http://schemas.microsoft.com/office/drawing/2014/main" id="{179E5001-323A-4992-8B02-3B4E1F174DF8}"/>
                </a:ext>
              </a:extLst>
            </p:cNvPr>
            <p:cNvSpPr/>
            <p:nvPr/>
          </p:nvSpPr>
          <p:spPr>
            <a:xfrm>
              <a:off x="5891189" y="2015916"/>
              <a:ext cx="245756" cy="114822"/>
            </a:xfrm>
            <a:custGeom>
              <a:avLst/>
              <a:gdLst>
                <a:gd name="connsiteX0" fmla="*/ 24 w 245756"/>
                <a:gd name="connsiteY0" fmla="*/ 6559 h 114822"/>
                <a:gd name="connsiteX1" fmla="*/ 139724 w 245756"/>
                <a:gd name="connsiteY1" fmla="*/ 14497 h 114822"/>
                <a:gd name="connsiteX2" fmla="*/ 244499 w 245756"/>
                <a:gd name="connsiteY2" fmla="*/ 114509 h 114822"/>
                <a:gd name="connsiteX3" fmla="*/ 195286 w 245756"/>
                <a:gd name="connsiteY3" fmla="*/ 44659 h 114822"/>
                <a:gd name="connsiteX4" fmla="*/ 160361 w 245756"/>
                <a:gd name="connsiteY4" fmla="*/ 6559 h 114822"/>
                <a:gd name="connsiteX5" fmla="*/ 128611 w 245756"/>
                <a:gd name="connsiteY5" fmla="*/ 209 h 114822"/>
                <a:gd name="connsiteX6" fmla="*/ 24 w 245756"/>
                <a:gd name="connsiteY6" fmla="*/ 6559 h 11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756" h="114822">
                  <a:moveTo>
                    <a:pt x="24" y="6559"/>
                  </a:moveTo>
                  <a:cubicBezTo>
                    <a:pt x="1876" y="8940"/>
                    <a:pt x="98978" y="-3495"/>
                    <a:pt x="139724" y="14497"/>
                  </a:cubicBezTo>
                  <a:cubicBezTo>
                    <a:pt x="180470" y="32489"/>
                    <a:pt x="235239" y="109482"/>
                    <a:pt x="244499" y="114509"/>
                  </a:cubicBezTo>
                  <a:cubicBezTo>
                    <a:pt x="253759" y="119536"/>
                    <a:pt x="209309" y="62651"/>
                    <a:pt x="195286" y="44659"/>
                  </a:cubicBezTo>
                  <a:cubicBezTo>
                    <a:pt x="181263" y="26667"/>
                    <a:pt x="171474" y="13967"/>
                    <a:pt x="160361" y="6559"/>
                  </a:cubicBezTo>
                  <a:cubicBezTo>
                    <a:pt x="149249" y="-849"/>
                    <a:pt x="155598" y="1532"/>
                    <a:pt x="128611" y="209"/>
                  </a:cubicBezTo>
                  <a:cubicBezTo>
                    <a:pt x="101624" y="-1114"/>
                    <a:pt x="-1828" y="4178"/>
                    <a:pt x="24" y="65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3" name="フリーフォーム: 図形 2052">
              <a:extLst>
                <a:ext uri="{FF2B5EF4-FFF2-40B4-BE49-F238E27FC236}">
                  <a16:creationId xmlns:a16="http://schemas.microsoft.com/office/drawing/2014/main" id="{DD2728CC-A503-4A7E-BE77-4EB2B8D00E80}"/>
                </a:ext>
              </a:extLst>
            </p:cNvPr>
            <p:cNvSpPr/>
            <p:nvPr/>
          </p:nvSpPr>
          <p:spPr>
            <a:xfrm>
              <a:off x="5771225" y="1939795"/>
              <a:ext cx="166181" cy="69260"/>
            </a:xfrm>
            <a:custGeom>
              <a:avLst/>
              <a:gdLst>
                <a:gd name="connsiteX0" fmla="*/ 925 w 166181"/>
                <a:gd name="connsiteY0" fmla="*/ 1718 h 69260"/>
                <a:gd name="connsiteX1" fmla="*/ 135863 w 166181"/>
                <a:gd name="connsiteY1" fmla="*/ 50930 h 69260"/>
                <a:gd name="connsiteX2" fmla="*/ 166025 w 166181"/>
                <a:gd name="connsiteY2" fmla="*/ 68393 h 69260"/>
                <a:gd name="connsiteX3" fmla="*/ 129513 w 166181"/>
                <a:gd name="connsiteY3" fmla="*/ 27118 h 69260"/>
                <a:gd name="connsiteX4" fmla="*/ 78713 w 166181"/>
                <a:gd name="connsiteY4" fmla="*/ 12830 h 69260"/>
                <a:gd name="connsiteX5" fmla="*/ 925 w 166181"/>
                <a:gd name="connsiteY5" fmla="*/ 1718 h 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81" h="69260">
                  <a:moveTo>
                    <a:pt x="925" y="1718"/>
                  </a:moveTo>
                  <a:cubicBezTo>
                    <a:pt x="10450" y="8068"/>
                    <a:pt x="108346" y="39818"/>
                    <a:pt x="135863" y="50930"/>
                  </a:cubicBezTo>
                  <a:cubicBezTo>
                    <a:pt x="163380" y="62042"/>
                    <a:pt x="167083" y="72362"/>
                    <a:pt x="166025" y="68393"/>
                  </a:cubicBezTo>
                  <a:cubicBezTo>
                    <a:pt x="164967" y="64424"/>
                    <a:pt x="144065" y="36379"/>
                    <a:pt x="129513" y="27118"/>
                  </a:cubicBezTo>
                  <a:cubicBezTo>
                    <a:pt x="114961" y="17858"/>
                    <a:pt x="99350" y="17328"/>
                    <a:pt x="78713" y="12830"/>
                  </a:cubicBezTo>
                  <a:cubicBezTo>
                    <a:pt x="58076" y="8332"/>
                    <a:pt x="-8600" y="-4632"/>
                    <a:pt x="925" y="1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4" name="フリーフォーム: 図形 2053">
              <a:extLst>
                <a:ext uri="{FF2B5EF4-FFF2-40B4-BE49-F238E27FC236}">
                  <a16:creationId xmlns:a16="http://schemas.microsoft.com/office/drawing/2014/main" id="{5D0E7A2F-EE74-4568-85C3-39E12D5129B7}"/>
                </a:ext>
              </a:extLst>
            </p:cNvPr>
            <p:cNvSpPr/>
            <p:nvPr/>
          </p:nvSpPr>
          <p:spPr>
            <a:xfrm>
              <a:off x="6159425" y="2137982"/>
              <a:ext cx="230551" cy="194417"/>
            </a:xfrm>
            <a:custGeom>
              <a:avLst/>
              <a:gdLst>
                <a:gd name="connsiteX0" fmla="*/ 75 w 230551"/>
                <a:gd name="connsiteY0" fmla="*/ 381 h 194417"/>
                <a:gd name="connsiteX1" fmla="*/ 81038 w 230551"/>
                <a:gd name="connsiteY1" fmla="*/ 60706 h 194417"/>
                <a:gd name="connsiteX2" fmla="*/ 171525 w 230551"/>
                <a:gd name="connsiteY2" fmla="*/ 111506 h 194417"/>
                <a:gd name="connsiteX3" fmla="*/ 230263 w 230551"/>
                <a:gd name="connsiteY3" fmla="*/ 194056 h 194417"/>
                <a:gd name="connsiteX4" fmla="*/ 147713 w 230551"/>
                <a:gd name="connsiteY4" fmla="*/ 76581 h 194417"/>
                <a:gd name="connsiteX5" fmla="*/ 95325 w 230551"/>
                <a:gd name="connsiteY5" fmla="*/ 36893 h 194417"/>
                <a:gd name="connsiteX6" fmla="*/ 75 w 230551"/>
                <a:gd name="connsiteY6" fmla="*/ 381 h 19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551" h="194417">
                  <a:moveTo>
                    <a:pt x="75" y="381"/>
                  </a:moveTo>
                  <a:cubicBezTo>
                    <a:pt x="-2306" y="4350"/>
                    <a:pt x="52463" y="42185"/>
                    <a:pt x="81038" y="60706"/>
                  </a:cubicBezTo>
                  <a:cubicBezTo>
                    <a:pt x="109613" y="79227"/>
                    <a:pt x="146654" y="89281"/>
                    <a:pt x="171525" y="111506"/>
                  </a:cubicBezTo>
                  <a:cubicBezTo>
                    <a:pt x="196396" y="133731"/>
                    <a:pt x="234232" y="199877"/>
                    <a:pt x="230263" y="194056"/>
                  </a:cubicBezTo>
                  <a:cubicBezTo>
                    <a:pt x="226294" y="188235"/>
                    <a:pt x="170203" y="102775"/>
                    <a:pt x="147713" y="76581"/>
                  </a:cubicBezTo>
                  <a:cubicBezTo>
                    <a:pt x="125223" y="50387"/>
                    <a:pt x="119138" y="49329"/>
                    <a:pt x="95325" y="36893"/>
                  </a:cubicBezTo>
                  <a:cubicBezTo>
                    <a:pt x="71513" y="24458"/>
                    <a:pt x="2456" y="-3588"/>
                    <a:pt x="75" y="3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5" name="フリーフォーム: 図形 2054">
              <a:extLst>
                <a:ext uri="{FF2B5EF4-FFF2-40B4-BE49-F238E27FC236}">
                  <a16:creationId xmlns:a16="http://schemas.microsoft.com/office/drawing/2014/main" id="{D4CF1334-6275-4355-AD42-82E75C8EB2E9}"/>
                </a:ext>
              </a:extLst>
            </p:cNvPr>
            <p:cNvSpPr/>
            <p:nvPr/>
          </p:nvSpPr>
          <p:spPr>
            <a:xfrm>
              <a:off x="6145213" y="2154238"/>
              <a:ext cx="159745" cy="161301"/>
            </a:xfrm>
            <a:custGeom>
              <a:avLst/>
              <a:gdLst>
                <a:gd name="connsiteX0" fmla="*/ 0 w 159745"/>
                <a:gd name="connsiteY0" fmla="*/ 0 h 161301"/>
                <a:gd name="connsiteX1" fmla="*/ 142875 w 159745"/>
                <a:gd name="connsiteY1" fmla="*/ 142875 h 161301"/>
                <a:gd name="connsiteX2" fmla="*/ 153987 w 159745"/>
                <a:gd name="connsiteY2" fmla="*/ 153987 h 161301"/>
                <a:gd name="connsiteX3" fmla="*/ 115887 w 159745"/>
                <a:gd name="connsiteY3" fmla="*/ 92075 h 161301"/>
                <a:gd name="connsiteX4" fmla="*/ 79375 w 159745"/>
                <a:gd name="connsiteY4" fmla="*/ 58737 h 161301"/>
                <a:gd name="connsiteX5" fmla="*/ 0 w 159745"/>
                <a:gd name="connsiteY5" fmla="*/ 0 h 16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745" h="161301">
                  <a:moveTo>
                    <a:pt x="0" y="0"/>
                  </a:moveTo>
                  <a:lnTo>
                    <a:pt x="142875" y="142875"/>
                  </a:lnTo>
                  <a:cubicBezTo>
                    <a:pt x="168539" y="168539"/>
                    <a:pt x="158485" y="162454"/>
                    <a:pt x="153987" y="153987"/>
                  </a:cubicBezTo>
                  <a:cubicBezTo>
                    <a:pt x="149489" y="145520"/>
                    <a:pt x="128322" y="107950"/>
                    <a:pt x="115887" y="92075"/>
                  </a:cubicBezTo>
                  <a:cubicBezTo>
                    <a:pt x="103452" y="76200"/>
                    <a:pt x="79375" y="58737"/>
                    <a:pt x="79375" y="58737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6" name="フリーフォーム: 図形 2055">
              <a:extLst>
                <a:ext uri="{FF2B5EF4-FFF2-40B4-BE49-F238E27FC236}">
                  <a16:creationId xmlns:a16="http://schemas.microsoft.com/office/drawing/2014/main" id="{D7B79146-CBAC-4D48-AC13-F51E636C51E1}"/>
                </a:ext>
              </a:extLst>
            </p:cNvPr>
            <p:cNvSpPr/>
            <p:nvPr/>
          </p:nvSpPr>
          <p:spPr>
            <a:xfrm>
              <a:off x="7569160" y="4449068"/>
              <a:ext cx="355935" cy="125124"/>
            </a:xfrm>
            <a:custGeom>
              <a:avLst/>
              <a:gdLst>
                <a:gd name="connsiteX0" fmla="*/ 40 w 355935"/>
                <a:gd name="connsiteY0" fmla="*/ 165 h 125124"/>
                <a:gd name="connsiteX1" fmla="*/ 196890 w 355935"/>
                <a:gd name="connsiteY1" fmla="*/ 101765 h 125124"/>
                <a:gd name="connsiteX2" fmla="*/ 355640 w 355935"/>
                <a:gd name="connsiteY2" fmla="*/ 125049 h 125124"/>
                <a:gd name="connsiteX3" fmla="*/ 234990 w 355935"/>
                <a:gd name="connsiteY3" fmla="*/ 108115 h 125124"/>
                <a:gd name="connsiteX4" fmla="*/ 179957 w 355935"/>
                <a:gd name="connsiteY4" fmla="*/ 78482 h 125124"/>
                <a:gd name="connsiteX5" fmla="*/ 40 w 355935"/>
                <a:gd name="connsiteY5" fmla="*/ 165 h 12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935" h="125124">
                  <a:moveTo>
                    <a:pt x="40" y="165"/>
                  </a:moveTo>
                  <a:cubicBezTo>
                    <a:pt x="2862" y="4046"/>
                    <a:pt x="137624" y="80951"/>
                    <a:pt x="196890" y="101765"/>
                  </a:cubicBezTo>
                  <a:cubicBezTo>
                    <a:pt x="256156" y="122579"/>
                    <a:pt x="349290" y="123991"/>
                    <a:pt x="355640" y="125049"/>
                  </a:cubicBezTo>
                  <a:cubicBezTo>
                    <a:pt x="361990" y="126107"/>
                    <a:pt x="264270" y="115876"/>
                    <a:pt x="234990" y="108115"/>
                  </a:cubicBezTo>
                  <a:cubicBezTo>
                    <a:pt x="205710" y="100354"/>
                    <a:pt x="217351" y="95062"/>
                    <a:pt x="179957" y="78482"/>
                  </a:cubicBezTo>
                  <a:cubicBezTo>
                    <a:pt x="142563" y="61902"/>
                    <a:pt x="-2782" y="-3716"/>
                    <a:pt x="40" y="1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7" name="フリーフォーム: 図形 2056">
              <a:extLst>
                <a:ext uri="{FF2B5EF4-FFF2-40B4-BE49-F238E27FC236}">
                  <a16:creationId xmlns:a16="http://schemas.microsoft.com/office/drawing/2014/main" id="{5B9C6C9F-449E-46CE-9197-66278E019EFE}"/>
                </a:ext>
              </a:extLst>
            </p:cNvPr>
            <p:cNvSpPr/>
            <p:nvPr/>
          </p:nvSpPr>
          <p:spPr>
            <a:xfrm>
              <a:off x="7568413" y="4470385"/>
              <a:ext cx="356491" cy="152493"/>
            </a:xfrm>
            <a:custGeom>
              <a:avLst/>
              <a:gdLst>
                <a:gd name="connsiteX0" fmla="*/ 787 w 356491"/>
                <a:gd name="connsiteY0" fmla="*/ 15 h 152493"/>
                <a:gd name="connsiteX1" fmla="*/ 125670 w 356491"/>
                <a:gd name="connsiteY1" fmla="*/ 118548 h 152493"/>
                <a:gd name="connsiteX2" fmla="*/ 259020 w 356491"/>
                <a:gd name="connsiteY2" fmla="*/ 152415 h 152493"/>
                <a:gd name="connsiteX3" fmla="*/ 356387 w 356491"/>
                <a:gd name="connsiteY3" fmla="*/ 112198 h 152493"/>
                <a:gd name="connsiteX4" fmla="*/ 275954 w 356491"/>
                <a:gd name="connsiteY4" fmla="*/ 133365 h 152493"/>
                <a:gd name="connsiteX5" fmla="*/ 187054 w 356491"/>
                <a:gd name="connsiteY5" fmla="*/ 127015 h 152493"/>
                <a:gd name="connsiteX6" fmla="*/ 787 w 356491"/>
                <a:gd name="connsiteY6" fmla="*/ 15 h 15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491" h="152493">
                  <a:moveTo>
                    <a:pt x="787" y="15"/>
                  </a:moveTo>
                  <a:cubicBezTo>
                    <a:pt x="-9444" y="-1396"/>
                    <a:pt x="82631" y="93148"/>
                    <a:pt x="125670" y="118548"/>
                  </a:cubicBezTo>
                  <a:cubicBezTo>
                    <a:pt x="168709" y="143948"/>
                    <a:pt x="220567" y="153473"/>
                    <a:pt x="259020" y="152415"/>
                  </a:cubicBezTo>
                  <a:cubicBezTo>
                    <a:pt x="297473" y="151357"/>
                    <a:pt x="353565" y="115373"/>
                    <a:pt x="356387" y="112198"/>
                  </a:cubicBezTo>
                  <a:cubicBezTo>
                    <a:pt x="359209" y="109023"/>
                    <a:pt x="304176" y="130895"/>
                    <a:pt x="275954" y="133365"/>
                  </a:cubicBezTo>
                  <a:cubicBezTo>
                    <a:pt x="247732" y="135835"/>
                    <a:pt x="230446" y="144301"/>
                    <a:pt x="187054" y="127015"/>
                  </a:cubicBezTo>
                  <a:cubicBezTo>
                    <a:pt x="143662" y="109729"/>
                    <a:pt x="11018" y="1426"/>
                    <a:pt x="787" y="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8" name="フリーフォーム: 図形 2057">
              <a:extLst>
                <a:ext uri="{FF2B5EF4-FFF2-40B4-BE49-F238E27FC236}">
                  <a16:creationId xmlns:a16="http://schemas.microsoft.com/office/drawing/2014/main" id="{D6A8410C-142C-4D4F-A31D-AC0E163BC36B}"/>
                </a:ext>
              </a:extLst>
            </p:cNvPr>
            <p:cNvSpPr/>
            <p:nvPr/>
          </p:nvSpPr>
          <p:spPr>
            <a:xfrm>
              <a:off x="8125854" y="3585579"/>
              <a:ext cx="375940" cy="300639"/>
            </a:xfrm>
            <a:custGeom>
              <a:avLst/>
              <a:gdLst>
                <a:gd name="connsiteX0" fmla="*/ 374679 w 375940"/>
                <a:gd name="connsiteY0" fmla="*/ 54 h 300639"/>
                <a:gd name="connsiteX1" fmla="*/ 279429 w 375940"/>
                <a:gd name="connsiteY1" fmla="*/ 148221 h 300639"/>
                <a:gd name="connsiteX2" fmla="*/ 131263 w 375940"/>
                <a:gd name="connsiteY2" fmla="*/ 258288 h 300639"/>
                <a:gd name="connsiteX3" fmla="*/ 29 w 375940"/>
                <a:gd name="connsiteY3" fmla="*/ 300621 h 300639"/>
                <a:gd name="connsiteX4" fmla="*/ 120679 w 375940"/>
                <a:gd name="connsiteY4" fmla="*/ 262521 h 300639"/>
                <a:gd name="connsiteX5" fmla="*/ 268846 w 375940"/>
                <a:gd name="connsiteY5" fmla="*/ 188438 h 300639"/>
                <a:gd name="connsiteX6" fmla="*/ 330229 w 375940"/>
                <a:gd name="connsiteY6" fmla="*/ 131288 h 300639"/>
                <a:gd name="connsiteX7" fmla="*/ 374679 w 375940"/>
                <a:gd name="connsiteY7" fmla="*/ 54 h 30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5940" h="300639">
                  <a:moveTo>
                    <a:pt x="374679" y="54"/>
                  </a:moveTo>
                  <a:cubicBezTo>
                    <a:pt x="366212" y="2876"/>
                    <a:pt x="319998" y="105182"/>
                    <a:pt x="279429" y="148221"/>
                  </a:cubicBezTo>
                  <a:cubicBezTo>
                    <a:pt x="238860" y="191260"/>
                    <a:pt x="177830" y="232888"/>
                    <a:pt x="131263" y="258288"/>
                  </a:cubicBezTo>
                  <a:cubicBezTo>
                    <a:pt x="84696" y="283688"/>
                    <a:pt x="1793" y="299915"/>
                    <a:pt x="29" y="300621"/>
                  </a:cubicBezTo>
                  <a:cubicBezTo>
                    <a:pt x="-1735" y="301327"/>
                    <a:pt x="75876" y="281218"/>
                    <a:pt x="120679" y="262521"/>
                  </a:cubicBezTo>
                  <a:cubicBezTo>
                    <a:pt x="165482" y="243824"/>
                    <a:pt x="233921" y="210310"/>
                    <a:pt x="268846" y="188438"/>
                  </a:cubicBezTo>
                  <a:cubicBezTo>
                    <a:pt x="303771" y="166566"/>
                    <a:pt x="313648" y="157394"/>
                    <a:pt x="330229" y="131288"/>
                  </a:cubicBezTo>
                  <a:cubicBezTo>
                    <a:pt x="346810" y="105182"/>
                    <a:pt x="383146" y="-2768"/>
                    <a:pt x="374679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59" name="フリーフォーム: 図形 2058">
              <a:extLst>
                <a:ext uri="{FF2B5EF4-FFF2-40B4-BE49-F238E27FC236}">
                  <a16:creationId xmlns:a16="http://schemas.microsoft.com/office/drawing/2014/main" id="{BE857D9C-1550-4C9F-8D9C-B18112B78FB8}"/>
                </a:ext>
              </a:extLst>
            </p:cNvPr>
            <p:cNvSpPr/>
            <p:nvPr/>
          </p:nvSpPr>
          <p:spPr>
            <a:xfrm>
              <a:off x="8068681" y="3570633"/>
              <a:ext cx="420122" cy="290550"/>
            </a:xfrm>
            <a:custGeom>
              <a:avLst/>
              <a:gdLst>
                <a:gd name="connsiteX0" fmla="*/ 419152 w 420122"/>
                <a:gd name="connsiteY0" fmla="*/ 184 h 290550"/>
                <a:gd name="connsiteX1" fmla="*/ 177852 w 420122"/>
                <a:gd name="connsiteY1" fmla="*/ 122950 h 290550"/>
                <a:gd name="connsiteX2" fmla="*/ 2169 w 420122"/>
                <a:gd name="connsiteY2" fmla="*/ 288050 h 290550"/>
                <a:gd name="connsiteX3" fmla="*/ 91069 w 420122"/>
                <a:gd name="connsiteY3" fmla="*/ 213967 h 290550"/>
                <a:gd name="connsiteX4" fmla="*/ 256169 w 420122"/>
                <a:gd name="connsiteY4" fmla="*/ 97550 h 290550"/>
                <a:gd name="connsiteX5" fmla="*/ 419152 w 420122"/>
                <a:gd name="connsiteY5" fmla="*/ 184 h 2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0122" h="290550">
                  <a:moveTo>
                    <a:pt x="419152" y="184"/>
                  </a:moveTo>
                  <a:cubicBezTo>
                    <a:pt x="406099" y="4417"/>
                    <a:pt x="247349" y="74972"/>
                    <a:pt x="177852" y="122950"/>
                  </a:cubicBezTo>
                  <a:cubicBezTo>
                    <a:pt x="108355" y="170928"/>
                    <a:pt x="16633" y="272881"/>
                    <a:pt x="2169" y="288050"/>
                  </a:cubicBezTo>
                  <a:cubicBezTo>
                    <a:pt x="-12295" y="303220"/>
                    <a:pt x="48736" y="245717"/>
                    <a:pt x="91069" y="213967"/>
                  </a:cubicBezTo>
                  <a:cubicBezTo>
                    <a:pt x="133402" y="182217"/>
                    <a:pt x="202194" y="129653"/>
                    <a:pt x="256169" y="97550"/>
                  </a:cubicBezTo>
                  <a:cubicBezTo>
                    <a:pt x="310144" y="65447"/>
                    <a:pt x="432205" y="-4049"/>
                    <a:pt x="419152" y="1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0" name="フリーフォーム: 図形 2059">
              <a:extLst>
                <a:ext uri="{FF2B5EF4-FFF2-40B4-BE49-F238E27FC236}">
                  <a16:creationId xmlns:a16="http://schemas.microsoft.com/office/drawing/2014/main" id="{B06EC97C-C98C-446A-8760-8E03D47C4A65}"/>
                </a:ext>
              </a:extLst>
            </p:cNvPr>
            <p:cNvSpPr/>
            <p:nvPr/>
          </p:nvSpPr>
          <p:spPr>
            <a:xfrm>
              <a:off x="8077200" y="3556000"/>
              <a:ext cx="544814" cy="393041"/>
            </a:xfrm>
            <a:custGeom>
              <a:avLst/>
              <a:gdLst>
                <a:gd name="connsiteX0" fmla="*/ 408517 w 544814"/>
                <a:gd name="connsiteY0" fmla="*/ 0 h 393041"/>
                <a:gd name="connsiteX1" fmla="*/ 537633 w 544814"/>
                <a:gd name="connsiteY1" fmla="*/ 124883 h 393041"/>
                <a:gd name="connsiteX2" fmla="*/ 508000 w 544814"/>
                <a:gd name="connsiteY2" fmla="*/ 169333 h 393041"/>
                <a:gd name="connsiteX3" fmla="*/ 338667 w 544814"/>
                <a:gd name="connsiteY3" fmla="*/ 323850 h 393041"/>
                <a:gd name="connsiteX4" fmla="*/ 287867 w 544814"/>
                <a:gd name="connsiteY4" fmla="*/ 364067 h 393041"/>
                <a:gd name="connsiteX5" fmla="*/ 165100 w 544814"/>
                <a:gd name="connsiteY5" fmla="*/ 383117 h 393041"/>
                <a:gd name="connsiteX6" fmla="*/ 88900 w 544814"/>
                <a:gd name="connsiteY6" fmla="*/ 391583 h 393041"/>
                <a:gd name="connsiteX7" fmla="*/ 55033 w 544814"/>
                <a:gd name="connsiteY7" fmla="*/ 353483 h 393041"/>
                <a:gd name="connsiteX8" fmla="*/ 0 w 544814"/>
                <a:gd name="connsiteY8" fmla="*/ 302683 h 393041"/>
                <a:gd name="connsiteX9" fmla="*/ 55033 w 544814"/>
                <a:gd name="connsiteY9" fmla="*/ 340783 h 393041"/>
                <a:gd name="connsiteX10" fmla="*/ 107950 w 544814"/>
                <a:gd name="connsiteY10" fmla="*/ 376767 h 393041"/>
                <a:gd name="connsiteX11" fmla="*/ 287867 w 544814"/>
                <a:gd name="connsiteY11" fmla="*/ 338667 h 393041"/>
                <a:gd name="connsiteX12" fmla="*/ 512233 w 544814"/>
                <a:gd name="connsiteY12" fmla="*/ 127000 h 393041"/>
                <a:gd name="connsiteX13" fmla="*/ 408517 w 544814"/>
                <a:gd name="connsiteY13" fmla="*/ 0 h 39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814" h="393041">
                  <a:moveTo>
                    <a:pt x="408517" y="0"/>
                  </a:moveTo>
                  <a:cubicBezTo>
                    <a:pt x="412750" y="-353"/>
                    <a:pt x="521053" y="96661"/>
                    <a:pt x="537633" y="124883"/>
                  </a:cubicBezTo>
                  <a:cubicBezTo>
                    <a:pt x="554213" y="153105"/>
                    <a:pt x="541161" y="136172"/>
                    <a:pt x="508000" y="169333"/>
                  </a:cubicBezTo>
                  <a:cubicBezTo>
                    <a:pt x="474839" y="202494"/>
                    <a:pt x="375356" y="291394"/>
                    <a:pt x="338667" y="323850"/>
                  </a:cubicBezTo>
                  <a:cubicBezTo>
                    <a:pt x="301978" y="356306"/>
                    <a:pt x="316795" y="354189"/>
                    <a:pt x="287867" y="364067"/>
                  </a:cubicBezTo>
                  <a:cubicBezTo>
                    <a:pt x="258939" y="373945"/>
                    <a:pt x="198261" y="378531"/>
                    <a:pt x="165100" y="383117"/>
                  </a:cubicBezTo>
                  <a:cubicBezTo>
                    <a:pt x="131939" y="387703"/>
                    <a:pt x="107244" y="396522"/>
                    <a:pt x="88900" y="391583"/>
                  </a:cubicBezTo>
                  <a:cubicBezTo>
                    <a:pt x="70555" y="386644"/>
                    <a:pt x="69850" y="368300"/>
                    <a:pt x="55033" y="353483"/>
                  </a:cubicBezTo>
                  <a:cubicBezTo>
                    <a:pt x="40216" y="338666"/>
                    <a:pt x="0" y="304800"/>
                    <a:pt x="0" y="302683"/>
                  </a:cubicBezTo>
                  <a:cubicBezTo>
                    <a:pt x="0" y="300566"/>
                    <a:pt x="37041" y="328436"/>
                    <a:pt x="55033" y="340783"/>
                  </a:cubicBezTo>
                  <a:cubicBezTo>
                    <a:pt x="73025" y="353130"/>
                    <a:pt x="69144" y="377120"/>
                    <a:pt x="107950" y="376767"/>
                  </a:cubicBezTo>
                  <a:cubicBezTo>
                    <a:pt x="146756" y="376414"/>
                    <a:pt x="220487" y="380295"/>
                    <a:pt x="287867" y="338667"/>
                  </a:cubicBezTo>
                  <a:cubicBezTo>
                    <a:pt x="355247" y="297039"/>
                    <a:pt x="490361" y="179564"/>
                    <a:pt x="512233" y="127000"/>
                  </a:cubicBezTo>
                  <a:cubicBezTo>
                    <a:pt x="534105" y="74436"/>
                    <a:pt x="404284" y="353"/>
                    <a:pt x="408517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1" name="フリーフォーム: 図形 2060">
              <a:extLst>
                <a:ext uri="{FF2B5EF4-FFF2-40B4-BE49-F238E27FC236}">
                  <a16:creationId xmlns:a16="http://schemas.microsoft.com/office/drawing/2014/main" id="{91544037-F001-4C97-98B8-55EAAF072473}"/>
                </a:ext>
              </a:extLst>
            </p:cNvPr>
            <p:cNvSpPr/>
            <p:nvPr/>
          </p:nvSpPr>
          <p:spPr>
            <a:xfrm>
              <a:off x="4624381" y="1987451"/>
              <a:ext cx="342935" cy="106523"/>
            </a:xfrm>
            <a:custGeom>
              <a:avLst/>
              <a:gdLst>
                <a:gd name="connsiteX0" fmla="*/ 7 w 342935"/>
                <a:gd name="connsiteY0" fmla="*/ 106462 h 106523"/>
                <a:gd name="connsiteX1" fmla="*/ 239719 w 342935"/>
                <a:gd name="connsiteY1" fmla="*/ 23912 h 106523"/>
                <a:gd name="connsiteX2" fmla="*/ 342907 w 342935"/>
                <a:gd name="connsiteY2" fmla="*/ 3274 h 106523"/>
                <a:gd name="connsiteX3" fmla="*/ 247657 w 342935"/>
                <a:gd name="connsiteY3" fmla="*/ 9624 h 106523"/>
                <a:gd name="connsiteX4" fmla="*/ 7 w 342935"/>
                <a:gd name="connsiteY4" fmla="*/ 106462 h 10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35" h="106523">
                  <a:moveTo>
                    <a:pt x="7" y="106462"/>
                  </a:moveTo>
                  <a:cubicBezTo>
                    <a:pt x="-1316" y="108843"/>
                    <a:pt x="182569" y="41110"/>
                    <a:pt x="239719" y="23912"/>
                  </a:cubicBezTo>
                  <a:cubicBezTo>
                    <a:pt x="296869" y="6714"/>
                    <a:pt x="341584" y="5655"/>
                    <a:pt x="342907" y="3274"/>
                  </a:cubicBezTo>
                  <a:cubicBezTo>
                    <a:pt x="344230" y="893"/>
                    <a:pt x="299780" y="-5193"/>
                    <a:pt x="247657" y="9624"/>
                  </a:cubicBezTo>
                  <a:cubicBezTo>
                    <a:pt x="195534" y="24441"/>
                    <a:pt x="1330" y="104081"/>
                    <a:pt x="7" y="1064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2" name="フリーフォーム: 図形 2061">
              <a:extLst>
                <a:ext uri="{FF2B5EF4-FFF2-40B4-BE49-F238E27FC236}">
                  <a16:creationId xmlns:a16="http://schemas.microsoft.com/office/drawing/2014/main" id="{73D16E94-7D86-4AA4-95D5-F36EC5D518F0}"/>
                </a:ext>
              </a:extLst>
            </p:cNvPr>
            <p:cNvSpPr/>
            <p:nvPr/>
          </p:nvSpPr>
          <p:spPr>
            <a:xfrm>
              <a:off x="5033963" y="1933029"/>
              <a:ext cx="243892" cy="39022"/>
            </a:xfrm>
            <a:custGeom>
              <a:avLst/>
              <a:gdLst>
                <a:gd name="connsiteX0" fmla="*/ 0 w 243892"/>
                <a:gd name="connsiteY0" fmla="*/ 16421 h 39022"/>
                <a:gd name="connsiteX1" fmla="*/ 157162 w 243892"/>
                <a:gd name="connsiteY1" fmla="*/ 3721 h 39022"/>
                <a:gd name="connsiteX2" fmla="*/ 242887 w 243892"/>
                <a:gd name="connsiteY2" fmla="*/ 546 h 39022"/>
                <a:gd name="connsiteX3" fmla="*/ 198437 w 243892"/>
                <a:gd name="connsiteY3" fmla="*/ 13246 h 39022"/>
                <a:gd name="connsiteX4" fmla="*/ 114300 w 243892"/>
                <a:gd name="connsiteY4" fmla="*/ 38646 h 39022"/>
                <a:gd name="connsiteX5" fmla="*/ 88900 w 243892"/>
                <a:gd name="connsiteY5" fmla="*/ 29121 h 39022"/>
                <a:gd name="connsiteX6" fmla="*/ 0 w 243892"/>
                <a:gd name="connsiteY6" fmla="*/ 16421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892" h="39022">
                  <a:moveTo>
                    <a:pt x="0" y="16421"/>
                  </a:moveTo>
                  <a:lnTo>
                    <a:pt x="157162" y="3721"/>
                  </a:lnTo>
                  <a:cubicBezTo>
                    <a:pt x="197643" y="1075"/>
                    <a:pt x="236008" y="-1041"/>
                    <a:pt x="242887" y="546"/>
                  </a:cubicBezTo>
                  <a:cubicBezTo>
                    <a:pt x="249766" y="2133"/>
                    <a:pt x="219868" y="6896"/>
                    <a:pt x="198437" y="13246"/>
                  </a:cubicBezTo>
                  <a:cubicBezTo>
                    <a:pt x="177006" y="19596"/>
                    <a:pt x="132556" y="36000"/>
                    <a:pt x="114300" y="38646"/>
                  </a:cubicBezTo>
                  <a:cubicBezTo>
                    <a:pt x="96044" y="41292"/>
                    <a:pt x="88900" y="29121"/>
                    <a:pt x="88900" y="29121"/>
                  </a:cubicBezTo>
                  <a:lnTo>
                    <a:pt x="0" y="16421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3" name="フリーフォーム: 図形 2062">
              <a:extLst>
                <a:ext uri="{FF2B5EF4-FFF2-40B4-BE49-F238E27FC236}">
                  <a16:creationId xmlns:a16="http://schemas.microsoft.com/office/drawing/2014/main" id="{1107357E-44C5-4C75-9B30-EBA5EDE4A27B}"/>
                </a:ext>
              </a:extLst>
            </p:cNvPr>
            <p:cNvSpPr/>
            <p:nvPr/>
          </p:nvSpPr>
          <p:spPr>
            <a:xfrm>
              <a:off x="5735610" y="2033234"/>
              <a:ext cx="162857" cy="314681"/>
            </a:xfrm>
            <a:custGeom>
              <a:avLst/>
              <a:gdLst>
                <a:gd name="connsiteX0" fmla="*/ 161953 w 162857"/>
                <a:gd name="connsiteY0" fmla="*/ 3529 h 314681"/>
                <a:gd name="connsiteX1" fmla="*/ 93690 w 162857"/>
                <a:gd name="connsiteY1" fmla="*/ 59091 h 314681"/>
                <a:gd name="connsiteX2" fmla="*/ 41303 w 162857"/>
                <a:gd name="connsiteY2" fmla="*/ 219429 h 314681"/>
                <a:gd name="connsiteX3" fmla="*/ 28 w 162857"/>
                <a:gd name="connsiteY3" fmla="*/ 314679 h 314681"/>
                <a:gd name="connsiteX4" fmla="*/ 34953 w 162857"/>
                <a:gd name="connsiteY4" fmla="*/ 222604 h 314681"/>
                <a:gd name="connsiteX5" fmla="*/ 41303 w 162857"/>
                <a:gd name="connsiteY5" fmla="*/ 189266 h 314681"/>
                <a:gd name="connsiteX6" fmla="*/ 41303 w 162857"/>
                <a:gd name="connsiteY6" fmla="*/ 147991 h 314681"/>
                <a:gd name="connsiteX7" fmla="*/ 161953 w 162857"/>
                <a:gd name="connsiteY7" fmla="*/ 3529 h 31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57" h="314681">
                  <a:moveTo>
                    <a:pt x="161953" y="3529"/>
                  </a:moveTo>
                  <a:cubicBezTo>
                    <a:pt x="170684" y="-11288"/>
                    <a:pt x="113798" y="23108"/>
                    <a:pt x="93690" y="59091"/>
                  </a:cubicBezTo>
                  <a:cubicBezTo>
                    <a:pt x="73582" y="95074"/>
                    <a:pt x="56913" y="176831"/>
                    <a:pt x="41303" y="219429"/>
                  </a:cubicBezTo>
                  <a:cubicBezTo>
                    <a:pt x="25693" y="262027"/>
                    <a:pt x="1086" y="314150"/>
                    <a:pt x="28" y="314679"/>
                  </a:cubicBezTo>
                  <a:cubicBezTo>
                    <a:pt x="-1030" y="315208"/>
                    <a:pt x="28074" y="243506"/>
                    <a:pt x="34953" y="222604"/>
                  </a:cubicBezTo>
                  <a:cubicBezTo>
                    <a:pt x="41832" y="201702"/>
                    <a:pt x="40245" y="201701"/>
                    <a:pt x="41303" y="189266"/>
                  </a:cubicBezTo>
                  <a:cubicBezTo>
                    <a:pt x="42361" y="176831"/>
                    <a:pt x="22518" y="178947"/>
                    <a:pt x="41303" y="147991"/>
                  </a:cubicBezTo>
                  <a:cubicBezTo>
                    <a:pt x="60088" y="117035"/>
                    <a:pt x="153222" y="18346"/>
                    <a:pt x="161953" y="35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4" name="フリーフォーム: 図形 2063">
              <a:extLst>
                <a:ext uri="{FF2B5EF4-FFF2-40B4-BE49-F238E27FC236}">
                  <a16:creationId xmlns:a16="http://schemas.microsoft.com/office/drawing/2014/main" id="{B5A01F6A-F9B4-4810-AA4F-EBF8D4813A9B}"/>
                </a:ext>
              </a:extLst>
            </p:cNvPr>
            <p:cNvSpPr/>
            <p:nvPr/>
          </p:nvSpPr>
          <p:spPr>
            <a:xfrm>
              <a:off x="5628800" y="1703179"/>
              <a:ext cx="167289" cy="272546"/>
            </a:xfrm>
            <a:custGeom>
              <a:avLst/>
              <a:gdLst>
                <a:gd name="connsiteX0" fmla="*/ 89375 w 167289"/>
                <a:gd name="connsiteY0" fmla="*/ 209 h 272546"/>
                <a:gd name="connsiteX1" fmla="*/ 146525 w 167289"/>
                <a:gd name="connsiteY1" fmla="*/ 108159 h 272546"/>
                <a:gd name="connsiteX2" fmla="*/ 78263 w 167289"/>
                <a:gd name="connsiteY2" fmla="*/ 192296 h 272546"/>
                <a:gd name="connsiteX3" fmla="*/ 51275 w 167289"/>
                <a:gd name="connsiteY3" fmla="*/ 197059 h 272546"/>
                <a:gd name="connsiteX4" fmla="*/ 16350 w 167289"/>
                <a:gd name="connsiteY4" fmla="*/ 190709 h 272546"/>
                <a:gd name="connsiteX5" fmla="*/ 25875 w 167289"/>
                <a:gd name="connsiteY5" fmla="*/ 230396 h 272546"/>
                <a:gd name="connsiteX6" fmla="*/ 14763 w 167289"/>
                <a:gd name="connsiteY6" fmla="*/ 270084 h 272546"/>
                <a:gd name="connsiteX7" fmla="*/ 29050 w 167289"/>
                <a:gd name="connsiteY7" fmla="*/ 268496 h 272546"/>
                <a:gd name="connsiteX8" fmla="*/ 167163 w 167289"/>
                <a:gd name="connsiteY8" fmla="*/ 263734 h 272546"/>
                <a:gd name="connsiteX9" fmla="*/ 52863 w 167289"/>
                <a:gd name="connsiteY9" fmla="*/ 247859 h 272546"/>
                <a:gd name="connsiteX10" fmla="*/ 2063 w 167289"/>
                <a:gd name="connsiteY10" fmla="*/ 224046 h 272546"/>
                <a:gd name="connsiteX11" fmla="*/ 117950 w 167289"/>
                <a:gd name="connsiteY11" fmla="*/ 176421 h 272546"/>
                <a:gd name="connsiteX12" fmla="*/ 141763 w 167289"/>
                <a:gd name="connsiteY12" fmla="*/ 82759 h 272546"/>
                <a:gd name="connsiteX13" fmla="*/ 89375 w 167289"/>
                <a:gd name="connsiteY13" fmla="*/ 209 h 27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289" h="272546">
                  <a:moveTo>
                    <a:pt x="89375" y="209"/>
                  </a:moveTo>
                  <a:cubicBezTo>
                    <a:pt x="90169" y="4442"/>
                    <a:pt x="148377" y="76144"/>
                    <a:pt x="146525" y="108159"/>
                  </a:cubicBezTo>
                  <a:cubicBezTo>
                    <a:pt x="144673" y="140174"/>
                    <a:pt x="94138" y="177479"/>
                    <a:pt x="78263" y="192296"/>
                  </a:cubicBezTo>
                  <a:cubicBezTo>
                    <a:pt x="62388" y="207113"/>
                    <a:pt x="61594" y="197323"/>
                    <a:pt x="51275" y="197059"/>
                  </a:cubicBezTo>
                  <a:cubicBezTo>
                    <a:pt x="40956" y="196795"/>
                    <a:pt x="20583" y="185153"/>
                    <a:pt x="16350" y="190709"/>
                  </a:cubicBezTo>
                  <a:cubicBezTo>
                    <a:pt x="12117" y="196265"/>
                    <a:pt x="26139" y="217167"/>
                    <a:pt x="25875" y="230396"/>
                  </a:cubicBezTo>
                  <a:cubicBezTo>
                    <a:pt x="25610" y="243625"/>
                    <a:pt x="14234" y="263734"/>
                    <a:pt x="14763" y="270084"/>
                  </a:cubicBezTo>
                  <a:cubicBezTo>
                    <a:pt x="15292" y="276434"/>
                    <a:pt x="29050" y="268496"/>
                    <a:pt x="29050" y="268496"/>
                  </a:cubicBezTo>
                  <a:cubicBezTo>
                    <a:pt x="54450" y="267438"/>
                    <a:pt x="163194" y="267173"/>
                    <a:pt x="167163" y="263734"/>
                  </a:cubicBezTo>
                  <a:cubicBezTo>
                    <a:pt x="171132" y="260295"/>
                    <a:pt x="80380" y="254474"/>
                    <a:pt x="52863" y="247859"/>
                  </a:cubicBezTo>
                  <a:cubicBezTo>
                    <a:pt x="25346" y="241244"/>
                    <a:pt x="-8785" y="235952"/>
                    <a:pt x="2063" y="224046"/>
                  </a:cubicBezTo>
                  <a:cubicBezTo>
                    <a:pt x="12911" y="212140"/>
                    <a:pt x="94667" y="199969"/>
                    <a:pt x="117950" y="176421"/>
                  </a:cubicBezTo>
                  <a:cubicBezTo>
                    <a:pt x="141233" y="152873"/>
                    <a:pt x="145467" y="108424"/>
                    <a:pt x="141763" y="82759"/>
                  </a:cubicBezTo>
                  <a:cubicBezTo>
                    <a:pt x="138059" y="57095"/>
                    <a:pt x="88581" y="-4024"/>
                    <a:pt x="89375" y="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5" name="フリーフォーム: 図形 2064">
              <a:extLst>
                <a:ext uri="{FF2B5EF4-FFF2-40B4-BE49-F238E27FC236}">
                  <a16:creationId xmlns:a16="http://schemas.microsoft.com/office/drawing/2014/main" id="{F01EA13E-00F9-4667-A5B0-73DCB26F800C}"/>
                </a:ext>
              </a:extLst>
            </p:cNvPr>
            <p:cNvSpPr/>
            <p:nvPr/>
          </p:nvSpPr>
          <p:spPr>
            <a:xfrm>
              <a:off x="5757399" y="1735088"/>
              <a:ext cx="138578" cy="205341"/>
            </a:xfrm>
            <a:custGeom>
              <a:avLst/>
              <a:gdLst>
                <a:gd name="connsiteX0" fmla="*/ 41739 w 138578"/>
                <a:gd name="connsiteY0" fmla="*/ 50 h 205341"/>
                <a:gd name="connsiteX1" fmla="*/ 75076 w 138578"/>
                <a:gd name="connsiteY1" fmla="*/ 93712 h 205341"/>
                <a:gd name="connsiteX2" fmla="*/ 464 w 138578"/>
                <a:gd name="connsiteY2" fmla="*/ 187375 h 205341"/>
                <a:gd name="connsiteX3" fmla="*/ 48089 w 138578"/>
                <a:gd name="connsiteY3" fmla="*/ 179437 h 205341"/>
                <a:gd name="connsiteX4" fmla="*/ 138576 w 138578"/>
                <a:gd name="connsiteY4" fmla="*/ 204837 h 205341"/>
                <a:gd name="connsiteX5" fmla="*/ 51264 w 138578"/>
                <a:gd name="connsiteY5" fmla="*/ 152450 h 205341"/>
                <a:gd name="connsiteX6" fmla="*/ 56026 w 138578"/>
                <a:gd name="connsiteY6" fmla="*/ 106412 h 205341"/>
                <a:gd name="connsiteX7" fmla="*/ 41739 w 138578"/>
                <a:gd name="connsiteY7" fmla="*/ 50 h 20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78" h="205341">
                  <a:moveTo>
                    <a:pt x="41739" y="50"/>
                  </a:moveTo>
                  <a:cubicBezTo>
                    <a:pt x="44914" y="-2067"/>
                    <a:pt x="81955" y="62491"/>
                    <a:pt x="75076" y="93712"/>
                  </a:cubicBezTo>
                  <a:cubicBezTo>
                    <a:pt x="68197" y="124933"/>
                    <a:pt x="4962" y="173088"/>
                    <a:pt x="464" y="187375"/>
                  </a:cubicBezTo>
                  <a:cubicBezTo>
                    <a:pt x="-4034" y="201663"/>
                    <a:pt x="25070" y="176527"/>
                    <a:pt x="48089" y="179437"/>
                  </a:cubicBezTo>
                  <a:cubicBezTo>
                    <a:pt x="71108" y="182347"/>
                    <a:pt x="138047" y="209335"/>
                    <a:pt x="138576" y="204837"/>
                  </a:cubicBezTo>
                  <a:cubicBezTo>
                    <a:pt x="139105" y="200339"/>
                    <a:pt x="65022" y="168854"/>
                    <a:pt x="51264" y="152450"/>
                  </a:cubicBezTo>
                  <a:cubicBezTo>
                    <a:pt x="37506" y="136046"/>
                    <a:pt x="55762" y="128637"/>
                    <a:pt x="56026" y="106412"/>
                  </a:cubicBezTo>
                  <a:cubicBezTo>
                    <a:pt x="56290" y="84187"/>
                    <a:pt x="38564" y="2167"/>
                    <a:pt x="41739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6" name="フリーフォーム: 図形 2065">
              <a:extLst>
                <a:ext uri="{FF2B5EF4-FFF2-40B4-BE49-F238E27FC236}">
                  <a16:creationId xmlns:a16="http://schemas.microsoft.com/office/drawing/2014/main" id="{302354EB-24BC-4767-9D83-F1DB54946AC7}"/>
                </a:ext>
              </a:extLst>
            </p:cNvPr>
            <p:cNvSpPr/>
            <p:nvPr/>
          </p:nvSpPr>
          <p:spPr>
            <a:xfrm>
              <a:off x="5684381" y="1989066"/>
              <a:ext cx="122807" cy="139822"/>
            </a:xfrm>
            <a:custGeom>
              <a:avLst/>
              <a:gdLst>
                <a:gd name="connsiteX0" fmla="*/ 122694 w 122807"/>
                <a:gd name="connsiteY0" fmla="*/ 72 h 139822"/>
                <a:gd name="connsiteX1" fmla="*/ 457 w 122807"/>
                <a:gd name="connsiteY1" fmla="*/ 119134 h 139822"/>
                <a:gd name="connsiteX2" fmla="*/ 79832 w 122807"/>
                <a:gd name="connsiteY2" fmla="*/ 138184 h 139822"/>
                <a:gd name="connsiteX3" fmla="*/ 46494 w 122807"/>
                <a:gd name="connsiteY3" fmla="*/ 100084 h 139822"/>
                <a:gd name="connsiteX4" fmla="*/ 33794 w 122807"/>
                <a:gd name="connsiteY4" fmla="*/ 119134 h 139822"/>
                <a:gd name="connsiteX5" fmla="*/ 22682 w 122807"/>
                <a:gd name="connsiteY5" fmla="*/ 101672 h 139822"/>
                <a:gd name="connsiteX6" fmla="*/ 122694 w 122807"/>
                <a:gd name="connsiteY6" fmla="*/ 72 h 13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807" h="139822">
                  <a:moveTo>
                    <a:pt x="122694" y="72"/>
                  </a:moveTo>
                  <a:cubicBezTo>
                    <a:pt x="118990" y="2982"/>
                    <a:pt x="7601" y="96115"/>
                    <a:pt x="457" y="119134"/>
                  </a:cubicBezTo>
                  <a:cubicBezTo>
                    <a:pt x="-6687" y="142153"/>
                    <a:pt x="72159" y="141359"/>
                    <a:pt x="79832" y="138184"/>
                  </a:cubicBezTo>
                  <a:cubicBezTo>
                    <a:pt x="87505" y="135009"/>
                    <a:pt x="54167" y="103259"/>
                    <a:pt x="46494" y="100084"/>
                  </a:cubicBezTo>
                  <a:cubicBezTo>
                    <a:pt x="38821" y="96909"/>
                    <a:pt x="37763" y="118869"/>
                    <a:pt x="33794" y="119134"/>
                  </a:cubicBezTo>
                  <a:cubicBezTo>
                    <a:pt x="29825" y="119399"/>
                    <a:pt x="7071" y="120457"/>
                    <a:pt x="22682" y="101672"/>
                  </a:cubicBezTo>
                  <a:cubicBezTo>
                    <a:pt x="38292" y="82887"/>
                    <a:pt x="126398" y="-2838"/>
                    <a:pt x="122694" y="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7" name="フリーフォーム: 図形 2066">
              <a:extLst>
                <a:ext uri="{FF2B5EF4-FFF2-40B4-BE49-F238E27FC236}">
                  <a16:creationId xmlns:a16="http://schemas.microsoft.com/office/drawing/2014/main" id="{13E91372-B808-4248-87EA-4A00FFBCB899}"/>
                </a:ext>
              </a:extLst>
            </p:cNvPr>
            <p:cNvSpPr/>
            <p:nvPr/>
          </p:nvSpPr>
          <p:spPr>
            <a:xfrm>
              <a:off x="5657822" y="2146190"/>
              <a:ext cx="81015" cy="481460"/>
            </a:xfrm>
            <a:custGeom>
              <a:avLst/>
              <a:gdLst>
                <a:gd name="connsiteX0" fmla="*/ 41303 w 81015"/>
                <a:gd name="connsiteY0" fmla="*/ 110 h 481460"/>
                <a:gd name="connsiteX1" fmla="*/ 28 w 81015"/>
                <a:gd name="connsiteY1" fmla="*/ 79485 h 481460"/>
                <a:gd name="connsiteX2" fmla="*/ 34953 w 81015"/>
                <a:gd name="connsiteY2" fmla="*/ 160448 h 481460"/>
                <a:gd name="connsiteX3" fmla="*/ 41303 w 81015"/>
                <a:gd name="connsiteY3" fmla="*/ 241410 h 481460"/>
                <a:gd name="connsiteX4" fmla="*/ 80991 w 81015"/>
                <a:gd name="connsiteY4" fmla="*/ 282685 h 481460"/>
                <a:gd name="connsiteX5" fmla="*/ 34953 w 81015"/>
                <a:gd name="connsiteY5" fmla="*/ 352535 h 481460"/>
                <a:gd name="connsiteX6" fmla="*/ 63528 w 81015"/>
                <a:gd name="connsiteY6" fmla="*/ 417623 h 481460"/>
                <a:gd name="connsiteX7" fmla="*/ 1616 w 81015"/>
                <a:gd name="connsiteY7" fmla="*/ 481123 h 481460"/>
                <a:gd name="connsiteX8" fmla="*/ 68291 w 81015"/>
                <a:gd name="connsiteY8" fmla="*/ 389048 h 481460"/>
                <a:gd name="connsiteX9" fmla="*/ 54003 w 81015"/>
                <a:gd name="connsiteY9" fmla="*/ 331898 h 481460"/>
                <a:gd name="connsiteX10" fmla="*/ 60353 w 81015"/>
                <a:gd name="connsiteY10" fmla="*/ 279510 h 481460"/>
                <a:gd name="connsiteX11" fmla="*/ 54003 w 81015"/>
                <a:gd name="connsiteY11" fmla="*/ 198548 h 481460"/>
                <a:gd name="connsiteX12" fmla="*/ 22253 w 81015"/>
                <a:gd name="connsiteY12" fmla="*/ 141398 h 481460"/>
                <a:gd name="connsiteX13" fmla="*/ 3203 w 81015"/>
                <a:gd name="connsiteY13" fmla="*/ 96948 h 481460"/>
                <a:gd name="connsiteX14" fmla="*/ 41303 w 81015"/>
                <a:gd name="connsiteY14" fmla="*/ 110 h 48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015" h="481460">
                  <a:moveTo>
                    <a:pt x="41303" y="110"/>
                  </a:moveTo>
                  <a:cubicBezTo>
                    <a:pt x="40774" y="-2801"/>
                    <a:pt x="1086" y="52762"/>
                    <a:pt x="28" y="79485"/>
                  </a:cubicBezTo>
                  <a:cubicBezTo>
                    <a:pt x="-1030" y="106208"/>
                    <a:pt x="28074" y="133461"/>
                    <a:pt x="34953" y="160448"/>
                  </a:cubicBezTo>
                  <a:cubicBezTo>
                    <a:pt x="41832" y="187435"/>
                    <a:pt x="33630" y="221037"/>
                    <a:pt x="41303" y="241410"/>
                  </a:cubicBezTo>
                  <a:cubicBezTo>
                    <a:pt x="48976" y="261783"/>
                    <a:pt x="82049" y="264164"/>
                    <a:pt x="80991" y="282685"/>
                  </a:cubicBezTo>
                  <a:cubicBezTo>
                    <a:pt x="79933" y="301206"/>
                    <a:pt x="37863" y="330045"/>
                    <a:pt x="34953" y="352535"/>
                  </a:cubicBezTo>
                  <a:cubicBezTo>
                    <a:pt x="32043" y="375025"/>
                    <a:pt x="69084" y="396192"/>
                    <a:pt x="63528" y="417623"/>
                  </a:cubicBezTo>
                  <a:cubicBezTo>
                    <a:pt x="57972" y="439054"/>
                    <a:pt x="822" y="485885"/>
                    <a:pt x="1616" y="481123"/>
                  </a:cubicBezTo>
                  <a:cubicBezTo>
                    <a:pt x="2410" y="476361"/>
                    <a:pt x="59560" y="413919"/>
                    <a:pt x="68291" y="389048"/>
                  </a:cubicBezTo>
                  <a:cubicBezTo>
                    <a:pt x="77022" y="364177"/>
                    <a:pt x="55326" y="350154"/>
                    <a:pt x="54003" y="331898"/>
                  </a:cubicBezTo>
                  <a:cubicBezTo>
                    <a:pt x="52680" y="313642"/>
                    <a:pt x="60353" y="301735"/>
                    <a:pt x="60353" y="279510"/>
                  </a:cubicBezTo>
                  <a:cubicBezTo>
                    <a:pt x="60353" y="257285"/>
                    <a:pt x="60353" y="221567"/>
                    <a:pt x="54003" y="198548"/>
                  </a:cubicBezTo>
                  <a:cubicBezTo>
                    <a:pt x="47653" y="175529"/>
                    <a:pt x="30720" y="158331"/>
                    <a:pt x="22253" y="141398"/>
                  </a:cubicBezTo>
                  <a:cubicBezTo>
                    <a:pt x="13786" y="124465"/>
                    <a:pt x="28" y="115998"/>
                    <a:pt x="3203" y="96948"/>
                  </a:cubicBezTo>
                  <a:cubicBezTo>
                    <a:pt x="6378" y="77898"/>
                    <a:pt x="41832" y="3021"/>
                    <a:pt x="41303" y="1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8" name="フリーフォーム: 図形 2067">
              <a:extLst>
                <a:ext uri="{FF2B5EF4-FFF2-40B4-BE49-F238E27FC236}">
                  <a16:creationId xmlns:a16="http://schemas.microsoft.com/office/drawing/2014/main" id="{E2E7E99A-A089-4E32-8F94-B248F1210368}"/>
                </a:ext>
              </a:extLst>
            </p:cNvPr>
            <p:cNvSpPr/>
            <p:nvPr/>
          </p:nvSpPr>
          <p:spPr>
            <a:xfrm>
              <a:off x="5803973" y="2444623"/>
              <a:ext cx="132017" cy="131896"/>
            </a:xfrm>
            <a:custGeom>
              <a:avLst/>
              <a:gdLst>
                <a:gd name="connsiteX0" fmla="*/ 131690 w 132017"/>
                <a:gd name="connsiteY0" fmla="*/ 127 h 131896"/>
                <a:gd name="connsiteX1" fmla="*/ 41202 w 132017"/>
                <a:gd name="connsiteY1" fmla="*/ 84265 h 131896"/>
                <a:gd name="connsiteX2" fmla="*/ 79302 w 132017"/>
                <a:gd name="connsiteY2" fmla="*/ 131890 h 131896"/>
                <a:gd name="connsiteX3" fmla="*/ 36440 w 132017"/>
                <a:gd name="connsiteY3" fmla="*/ 87440 h 131896"/>
                <a:gd name="connsiteX4" fmla="*/ 3102 w 132017"/>
                <a:gd name="connsiteY4" fmla="*/ 65215 h 131896"/>
                <a:gd name="connsiteX5" fmla="*/ 131690 w 132017"/>
                <a:gd name="connsiteY5" fmla="*/ 127 h 13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17" h="131896">
                  <a:moveTo>
                    <a:pt x="131690" y="127"/>
                  </a:moveTo>
                  <a:cubicBezTo>
                    <a:pt x="138040" y="3302"/>
                    <a:pt x="49933" y="62304"/>
                    <a:pt x="41202" y="84265"/>
                  </a:cubicBezTo>
                  <a:cubicBezTo>
                    <a:pt x="32471" y="106226"/>
                    <a:pt x="80096" y="131361"/>
                    <a:pt x="79302" y="131890"/>
                  </a:cubicBezTo>
                  <a:cubicBezTo>
                    <a:pt x="78508" y="132419"/>
                    <a:pt x="49140" y="98552"/>
                    <a:pt x="36440" y="87440"/>
                  </a:cubicBezTo>
                  <a:cubicBezTo>
                    <a:pt x="23740" y="76328"/>
                    <a:pt x="-10392" y="76592"/>
                    <a:pt x="3102" y="65215"/>
                  </a:cubicBezTo>
                  <a:cubicBezTo>
                    <a:pt x="16596" y="53838"/>
                    <a:pt x="125340" y="-3048"/>
                    <a:pt x="131690" y="1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69" name="フリーフォーム: 図形 2068">
              <a:extLst>
                <a:ext uri="{FF2B5EF4-FFF2-40B4-BE49-F238E27FC236}">
                  <a16:creationId xmlns:a16="http://schemas.microsoft.com/office/drawing/2014/main" id="{3881C121-B1EF-4F8E-A5B5-9A69851215D7}"/>
                </a:ext>
              </a:extLst>
            </p:cNvPr>
            <p:cNvSpPr/>
            <p:nvPr/>
          </p:nvSpPr>
          <p:spPr>
            <a:xfrm>
              <a:off x="4116465" y="2215742"/>
              <a:ext cx="362927" cy="331697"/>
            </a:xfrm>
            <a:custGeom>
              <a:avLst/>
              <a:gdLst>
                <a:gd name="connsiteX0" fmla="*/ 362402 w 362927"/>
                <a:gd name="connsiteY0" fmla="*/ 408 h 331697"/>
                <a:gd name="connsiteX1" fmla="*/ 114752 w 362927"/>
                <a:gd name="connsiteY1" fmla="*/ 159158 h 331697"/>
                <a:gd name="connsiteX2" fmla="*/ 452 w 362927"/>
                <a:gd name="connsiteY2" fmla="*/ 330608 h 331697"/>
                <a:gd name="connsiteX3" fmla="*/ 78768 w 362927"/>
                <a:gd name="connsiteY3" fmla="*/ 226891 h 331697"/>
                <a:gd name="connsiteX4" fmla="*/ 176135 w 362927"/>
                <a:gd name="connsiteY4" fmla="*/ 116825 h 331697"/>
                <a:gd name="connsiteX5" fmla="*/ 362402 w 362927"/>
                <a:gd name="connsiteY5" fmla="*/ 408 h 33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927" h="331697">
                  <a:moveTo>
                    <a:pt x="362402" y="408"/>
                  </a:moveTo>
                  <a:cubicBezTo>
                    <a:pt x="352172" y="7463"/>
                    <a:pt x="175077" y="104125"/>
                    <a:pt x="114752" y="159158"/>
                  </a:cubicBezTo>
                  <a:cubicBezTo>
                    <a:pt x="54427" y="214191"/>
                    <a:pt x="6449" y="319319"/>
                    <a:pt x="452" y="330608"/>
                  </a:cubicBezTo>
                  <a:cubicBezTo>
                    <a:pt x="-5545" y="341897"/>
                    <a:pt x="49487" y="262522"/>
                    <a:pt x="78768" y="226891"/>
                  </a:cubicBezTo>
                  <a:cubicBezTo>
                    <a:pt x="108048" y="191261"/>
                    <a:pt x="121454" y="154219"/>
                    <a:pt x="176135" y="116825"/>
                  </a:cubicBezTo>
                  <a:cubicBezTo>
                    <a:pt x="230816" y="79431"/>
                    <a:pt x="372632" y="-6647"/>
                    <a:pt x="362402" y="4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0" name="フリーフォーム: 図形 2069">
              <a:extLst>
                <a:ext uri="{FF2B5EF4-FFF2-40B4-BE49-F238E27FC236}">
                  <a16:creationId xmlns:a16="http://schemas.microsoft.com/office/drawing/2014/main" id="{62E44E2E-E030-43A1-B992-73B5D7E0727D}"/>
                </a:ext>
              </a:extLst>
            </p:cNvPr>
            <p:cNvSpPr/>
            <p:nvPr/>
          </p:nvSpPr>
          <p:spPr>
            <a:xfrm>
              <a:off x="3401389" y="2774837"/>
              <a:ext cx="472153" cy="456635"/>
            </a:xfrm>
            <a:custGeom>
              <a:avLst/>
              <a:gdLst>
                <a:gd name="connsiteX0" fmla="*/ 472111 w 472153"/>
                <a:gd name="connsiteY0" fmla="*/ 113 h 456635"/>
                <a:gd name="connsiteX1" fmla="*/ 370511 w 472153"/>
                <a:gd name="connsiteY1" fmla="*/ 110180 h 456635"/>
                <a:gd name="connsiteX2" fmla="*/ 313361 w 472153"/>
                <a:gd name="connsiteY2" fmla="*/ 296446 h 456635"/>
                <a:gd name="connsiteX3" fmla="*/ 2211 w 472153"/>
                <a:gd name="connsiteY3" fmla="*/ 455196 h 456635"/>
                <a:gd name="connsiteX4" fmla="*/ 184244 w 472153"/>
                <a:gd name="connsiteY4" fmla="*/ 368413 h 456635"/>
                <a:gd name="connsiteX5" fmla="*/ 376861 w 472153"/>
                <a:gd name="connsiteY5" fmla="*/ 258346 h 456635"/>
                <a:gd name="connsiteX6" fmla="*/ 383211 w 472153"/>
                <a:gd name="connsiteY6" fmla="*/ 129230 h 456635"/>
                <a:gd name="connsiteX7" fmla="*/ 472111 w 472153"/>
                <a:gd name="connsiteY7" fmla="*/ 113 h 45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153" h="456635">
                  <a:moveTo>
                    <a:pt x="472111" y="113"/>
                  </a:moveTo>
                  <a:cubicBezTo>
                    <a:pt x="469994" y="-3062"/>
                    <a:pt x="396969" y="60791"/>
                    <a:pt x="370511" y="110180"/>
                  </a:cubicBezTo>
                  <a:cubicBezTo>
                    <a:pt x="344053" y="159569"/>
                    <a:pt x="374744" y="238943"/>
                    <a:pt x="313361" y="296446"/>
                  </a:cubicBezTo>
                  <a:cubicBezTo>
                    <a:pt x="251978" y="353949"/>
                    <a:pt x="23731" y="443201"/>
                    <a:pt x="2211" y="455196"/>
                  </a:cubicBezTo>
                  <a:cubicBezTo>
                    <a:pt x="-19309" y="467191"/>
                    <a:pt x="121802" y="401221"/>
                    <a:pt x="184244" y="368413"/>
                  </a:cubicBezTo>
                  <a:cubicBezTo>
                    <a:pt x="246686" y="335605"/>
                    <a:pt x="343700" y="298210"/>
                    <a:pt x="376861" y="258346"/>
                  </a:cubicBezTo>
                  <a:cubicBezTo>
                    <a:pt x="410022" y="218482"/>
                    <a:pt x="370158" y="167330"/>
                    <a:pt x="383211" y="129230"/>
                  </a:cubicBezTo>
                  <a:cubicBezTo>
                    <a:pt x="396264" y="91130"/>
                    <a:pt x="474228" y="3288"/>
                    <a:pt x="472111" y="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1" name="フリーフォーム: 図形 2070">
              <a:extLst>
                <a:ext uri="{FF2B5EF4-FFF2-40B4-BE49-F238E27FC236}">
                  <a16:creationId xmlns:a16="http://schemas.microsoft.com/office/drawing/2014/main" id="{0C35A8AD-679D-42C5-8A36-967C89EFC0DE}"/>
                </a:ext>
              </a:extLst>
            </p:cNvPr>
            <p:cNvSpPr/>
            <p:nvPr/>
          </p:nvSpPr>
          <p:spPr>
            <a:xfrm>
              <a:off x="4478197" y="2888977"/>
              <a:ext cx="346629" cy="582091"/>
            </a:xfrm>
            <a:custGeom>
              <a:avLst/>
              <a:gdLst>
                <a:gd name="connsiteX0" fmla="*/ 670 w 346629"/>
                <a:gd name="connsiteY0" fmla="*/ 273 h 582091"/>
                <a:gd name="connsiteX1" fmla="*/ 159420 w 346629"/>
                <a:gd name="connsiteY1" fmla="*/ 281790 h 582091"/>
                <a:gd name="connsiteX2" fmla="*/ 212336 w 346629"/>
                <a:gd name="connsiteY2" fmla="*/ 417256 h 582091"/>
                <a:gd name="connsiteX3" fmla="*/ 343570 w 346629"/>
                <a:gd name="connsiteY3" fmla="*/ 578123 h 582091"/>
                <a:gd name="connsiteX4" fmla="*/ 292770 w 346629"/>
                <a:gd name="connsiteY4" fmla="*/ 514623 h 582091"/>
                <a:gd name="connsiteX5" fmla="*/ 157303 w 346629"/>
                <a:gd name="connsiteY5" fmla="*/ 315656 h 582091"/>
                <a:gd name="connsiteX6" fmla="*/ 104386 w 346629"/>
                <a:gd name="connsiteY6" fmla="*/ 230990 h 582091"/>
                <a:gd name="connsiteX7" fmla="*/ 670 w 346629"/>
                <a:gd name="connsiteY7" fmla="*/ 273 h 58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629" h="582091">
                  <a:moveTo>
                    <a:pt x="670" y="273"/>
                  </a:moveTo>
                  <a:cubicBezTo>
                    <a:pt x="9842" y="8740"/>
                    <a:pt x="124142" y="212293"/>
                    <a:pt x="159420" y="281790"/>
                  </a:cubicBezTo>
                  <a:cubicBezTo>
                    <a:pt x="194698" y="351287"/>
                    <a:pt x="181644" y="367867"/>
                    <a:pt x="212336" y="417256"/>
                  </a:cubicBezTo>
                  <a:cubicBezTo>
                    <a:pt x="243028" y="466645"/>
                    <a:pt x="330164" y="561895"/>
                    <a:pt x="343570" y="578123"/>
                  </a:cubicBezTo>
                  <a:cubicBezTo>
                    <a:pt x="356976" y="594351"/>
                    <a:pt x="323814" y="558367"/>
                    <a:pt x="292770" y="514623"/>
                  </a:cubicBezTo>
                  <a:cubicBezTo>
                    <a:pt x="261726" y="470879"/>
                    <a:pt x="188700" y="362928"/>
                    <a:pt x="157303" y="315656"/>
                  </a:cubicBezTo>
                  <a:cubicBezTo>
                    <a:pt x="125906" y="268384"/>
                    <a:pt x="129786" y="279320"/>
                    <a:pt x="104386" y="230990"/>
                  </a:cubicBezTo>
                  <a:cubicBezTo>
                    <a:pt x="78986" y="182660"/>
                    <a:pt x="-8502" y="-8194"/>
                    <a:pt x="670" y="2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2" name="フリーフォーム: 図形 2071">
              <a:extLst>
                <a:ext uri="{FF2B5EF4-FFF2-40B4-BE49-F238E27FC236}">
                  <a16:creationId xmlns:a16="http://schemas.microsoft.com/office/drawing/2014/main" id="{0861AA1F-F313-411A-AB97-7EA71249496A}"/>
                </a:ext>
              </a:extLst>
            </p:cNvPr>
            <p:cNvSpPr/>
            <p:nvPr/>
          </p:nvSpPr>
          <p:spPr>
            <a:xfrm>
              <a:off x="4678361" y="3379713"/>
              <a:ext cx="258834" cy="301975"/>
            </a:xfrm>
            <a:custGeom>
              <a:avLst/>
              <a:gdLst>
                <a:gd name="connsiteX0" fmla="*/ 2 w 258834"/>
                <a:gd name="connsiteY0" fmla="*/ 75 h 301975"/>
                <a:gd name="connsiteX1" fmla="*/ 95252 w 258834"/>
                <a:gd name="connsiteY1" fmla="*/ 103262 h 301975"/>
                <a:gd name="connsiteX2" fmla="*/ 147639 w 258834"/>
                <a:gd name="connsiteY2" fmla="*/ 146125 h 301975"/>
                <a:gd name="connsiteX3" fmla="*/ 209552 w 258834"/>
                <a:gd name="connsiteY3" fmla="*/ 162000 h 301975"/>
                <a:gd name="connsiteX4" fmla="*/ 241302 w 258834"/>
                <a:gd name="connsiteY4" fmla="*/ 257250 h 301975"/>
                <a:gd name="connsiteX5" fmla="*/ 146052 w 258834"/>
                <a:gd name="connsiteY5" fmla="*/ 301700 h 301975"/>
                <a:gd name="connsiteX6" fmla="*/ 242889 w 258834"/>
                <a:gd name="connsiteY6" fmla="*/ 273125 h 301975"/>
                <a:gd name="connsiteX7" fmla="*/ 254002 w 258834"/>
                <a:gd name="connsiteY7" fmla="*/ 215975 h 301975"/>
                <a:gd name="connsiteX8" fmla="*/ 193677 w 258834"/>
                <a:gd name="connsiteY8" fmla="*/ 168350 h 301975"/>
                <a:gd name="connsiteX9" fmla="*/ 98427 w 258834"/>
                <a:gd name="connsiteY9" fmla="*/ 120725 h 301975"/>
                <a:gd name="connsiteX10" fmla="*/ 2 w 258834"/>
                <a:gd name="connsiteY10" fmla="*/ 75 h 30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834" h="301975">
                  <a:moveTo>
                    <a:pt x="2" y="75"/>
                  </a:moveTo>
                  <a:cubicBezTo>
                    <a:pt x="-527" y="-2836"/>
                    <a:pt x="70646" y="78920"/>
                    <a:pt x="95252" y="103262"/>
                  </a:cubicBezTo>
                  <a:cubicBezTo>
                    <a:pt x="119858" y="127604"/>
                    <a:pt x="128589" y="136335"/>
                    <a:pt x="147639" y="146125"/>
                  </a:cubicBezTo>
                  <a:cubicBezTo>
                    <a:pt x="166689" y="155915"/>
                    <a:pt x="193942" y="143479"/>
                    <a:pt x="209552" y="162000"/>
                  </a:cubicBezTo>
                  <a:cubicBezTo>
                    <a:pt x="225163" y="180521"/>
                    <a:pt x="251885" y="233967"/>
                    <a:pt x="241302" y="257250"/>
                  </a:cubicBezTo>
                  <a:cubicBezTo>
                    <a:pt x="230719" y="280533"/>
                    <a:pt x="145788" y="299054"/>
                    <a:pt x="146052" y="301700"/>
                  </a:cubicBezTo>
                  <a:cubicBezTo>
                    <a:pt x="146316" y="304346"/>
                    <a:pt x="224897" y="287413"/>
                    <a:pt x="242889" y="273125"/>
                  </a:cubicBezTo>
                  <a:cubicBezTo>
                    <a:pt x="260881" y="258837"/>
                    <a:pt x="262204" y="233437"/>
                    <a:pt x="254002" y="215975"/>
                  </a:cubicBezTo>
                  <a:cubicBezTo>
                    <a:pt x="245800" y="198513"/>
                    <a:pt x="219606" y="184225"/>
                    <a:pt x="193677" y="168350"/>
                  </a:cubicBezTo>
                  <a:cubicBezTo>
                    <a:pt x="167748" y="152475"/>
                    <a:pt x="128854" y="147183"/>
                    <a:pt x="98427" y="120725"/>
                  </a:cubicBezTo>
                  <a:cubicBezTo>
                    <a:pt x="68000" y="94267"/>
                    <a:pt x="531" y="2986"/>
                    <a:pt x="2" y="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3" name="フリーフォーム: 図形 2072">
              <a:extLst>
                <a:ext uri="{FF2B5EF4-FFF2-40B4-BE49-F238E27FC236}">
                  <a16:creationId xmlns:a16="http://schemas.microsoft.com/office/drawing/2014/main" id="{34372644-606E-4B99-8D30-84AA85CCF418}"/>
                </a:ext>
              </a:extLst>
            </p:cNvPr>
            <p:cNvSpPr/>
            <p:nvPr/>
          </p:nvSpPr>
          <p:spPr>
            <a:xfrm>
              <a:off x="4789456" y="3533710"/>
              <a:ext cx="124091" cy="124310"/>
            </a:xfrm>
            <a:custGeom>
              <a:avLst/>
              <a:gdLst>
                <a:gd name="connsiteX0" fmla="*/ 23844 w 124091"/>
                <a:gd name="connsiteY0" fmla="*/ 65 h 124310"/>
                <a:gd name="connsiteX1" fmla="*/ 103219 w 124091"/>
                <a:gd name="connsiteY1" fmla="*/ 73090 h 124310"/>
                <a:gd name="connsiteX2" fmla="*/ 32 w 124091"/>
                <a:gd name="connsiteY2" fmla="*/ 123890 h 124310"/>
                <a:gd name="connsiteX3" fmla="*/ 115919 w 124091"/>
                <a:gd name="connsiteY3" fmla="*/ 95315 h 124310"/>
                <a:gd name="connsiteX4" fmla="*/ 106394 w 124091"/>
                <a:gd name="connsiteY4" fmla="*/ 60390 h 124310"/>
                <a:gd name="connsiteX5" fmla="*/ 23844 w 124091"/>
                <a:gd name="connsiteY5" fmla="*/ 65 h 1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091" h="124310">
                  <a:moveTo>
                    <a:pt x="23844" y="65"/>
                  </a:moveTo>
                  <a:cubicBezTo>
                    <a:pt x="23315" y="2182"/>
                    <a:pt x="107188" y="52453"/>
                    <a:pt x="103219" y="73090"/>
                  </a:cubicBezTo>
                  <a:cubicBezTo>
                    <a:pt x="99250" y="93727"/>
                    <a:pt x="-2085" y="120186"/>
                    <a:pt x="32" y="123890"/>
                  </a:cubicBezTo>
                  <a:cubicBezTo>
                    <a:pt x="2149" y="127594"/>
                    <a:pt x="98192" y="105898"/>
                    <a:pt x="115919" y="95315"/>
                  </a:cubicBezTo>
                  <a:cubicBezTo>
                    <a:pt x="133646" y="84732"/>
                    <a:pt x="118829" y="72825"/>
                    <a:pt x="106394" y="60390"/>
                  </a:cubicBezTo>
                  <a:cubicBezTo>
                    <a:pt x="93959" y="47955"/>
                    <a:pt x="24373" y="-2052"/>
                    <a:pt x="2384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4" name="フリーフォーム: 図形 2073">
              <a:extLst>
                <a:ext uri="{FF2B5EF4-FFF2-40B4-BE49-F238E27FC236}">
                  <a16:creationId xmlns:a16="http://schemas.microsoft.com/office/drawing/2014/main" id="{AEA38600-FE3D-4D31-92A4-1EB585ABA2CF}"/>
                </a:ext>
              </a:extLst>
            </p:cNvPr>
            <p:cNvSpPr/>
            <p:nvPr/>
          </p:nvSpPr>
          <p:spPr>
            <a:xfrm>
              <a:off x="5212194" y="3441095"/>
              <a:ext cx="360885" cy="100090"/>
            </a:xfrm>
            <a:custGeom>
              <a:avLst/>
              <a:gdLst>
                <a:gd name="connsiteX0" fmla="*/ 11739 w 360885"/>
                <a:gd name="connsiteY0" fmla="*/ 93738 h 100090"/>
                <a:gd name="connsiteX1" fmla="*/ 66773 w 360885"/>
                <a:gd name="connsiteY1" fmla="*/ 83155 h 100090"/>
                <a:gd name="connsiteX2" fmla="*/ 221289 w 360885"/>
                <a:gd name="connsiteY2" fmla="*/ 13305 h 100090"/>
                <a:gd name="connsiteX3" fmla="*/ 358873 w 360885"/>
                <a:gd name="connsiteY3" fmla="*/ 47172 h 100090"/>
                <a:gd name="connsiteX4" fmla="*/ 284789 w 360885"/>
                <a:gd name="connsiteY4" fmla="*/ 605 h 100090"/>
                <a:gd name="connsiteX5" fmla="*/ 11739 w 360885"/>
                <a:gd name="connsiteY5" fmla="*/ 93738 h 10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885" h="100090">
                  <a:moveTo>
                    <a:pt x="11739" y="93738"/>
                  </a:moveTo>
                  <a:cubicBezTo>
                    <a:pt x="-24597" y="107496"/>
                    <a:pt x="31848" y="96560"/>
                    <a:pt x="66773" y="83155"/>
                  </a:cubicBezTo>
                  <a:cubicBezTo>
                    <a:pt x="101698" y="69750"/>
                    <a:pt x="172606" y="19302"/>
                    <a:pt x="221289" y="13305"/>
                  </a:cubicBezTo>
                  <a:cubicBezTo>
                    <a:pt x="269972" y="7308"/>
                    <a:pt x="348290" y="49289"/>
                    <a:pt x="358873" y="47172"/>
                  </a:cubicBezTo>
                  <a:cubicBezTo>
                    <a:pt x="369456" y="45055"/>
                    <a:pt x="337353" y="-6098"/>
                    <a:pt x="284789" y="605"/>
                  </a:cubicBezTo>
                  <a:cubicBezTo>
                    <a:pt x="232225" y="7308"/>
                    <a:pt x="48075" y="79980"/>
                    <a:pt x="11739" y="937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5" name="フリーフォーム: 図形 2074">
              <a:extLst>
                <a:ext uri="{FF2B5EF4-FFF2-40B4-BE49-F238E27FC236}">
                  <a16:creationId xmlns:a16="http://schemas.microsoft.com/office/drawing/2014/main" id="{80678EAE-7A51-463D-9B30-4C42CD1A0523}"/>
                </a:ext>
              </a:extLst>
            </p:cNvPr>
            <p:cNvSpPr/>
            <p:nvPr/>
          </p:nvSpPr>
          <p:spPr>
            <a:xfrm>
              <a:off x="5264285" y="3405583"/>
              <a:ext cx="488765" cy="179884"/>
            </a:xfrm>
            <a:custGeom>
              <a:avLst/>
              <a:gdLst>
                <a:gd name="connsiteX0" fmla="*/ 1982 w 488765"/>
                <a:gd name="connsiteY0" fmla="*/ 84800 h 179884"/>
                <a:gd name="connsiteX1" fmla="*/ 247515 w 488765"/>
                <a:gd name="connsiteY1" fmla="*/ 134 h 179884"/>
                <a:gd name="connsiteX2" fmla="*/ 327948 w 488765"/>
                <a:gd name="connsiteY2" fmla="*/ 67867 h 179884"/>
                <a:gd name="connsiteX3" fmla="*/ 476115 w 488765"/>
                <a:gd name="connsiteY3" fmla="*/ 169467 h 179884"/>
                <a:gd name="connsiteX4" fmla="*/ 471882 w 488765"/>
                <a:gd name="connsiteY4" fmla="*/ 173700 h 179884"/>
                <a:gd name="connsiteX5" fmla="*/ 397798 w 488765"/>
                <a:gd name="connsiteY5" fmla="*/ 144067 h 179884"/>
                <a:gd name="connsiteX6" fmla="*/ 270798 w 488765"/>
                <a:gd name="connsiteY6" fmla="*/ 23417 h 179884"/>
                <a:gd name="connsiteX7" fmla="*/ 239048 w 488765"/>
                <a:gd name="connsiteY7" fmla="*/ 19184 h 179884"/>
                <a:gd name="connsiteX8" fmla="*/ 137448 w 488765"/>
                <a:gd name="connsiteY8" fmla="*/ 40350 h 179884"/>
                <a:gd name="connsiteX9" fmla="*/ 1982 w 488765"/>
                <a:gd name="connsiteY9" fmla="*/ 84800 h 179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765" h="179884">
                  <a:moveTo>
                    <a:pt x="1982" y="84800"/>
                  </a:moveTo>
                  <a:cubicBezTo>
                    <a:pt x="20326" y="78097"/>
                    <a:pt x="193187" y="2956"/>
                    <a:pt x="247515" y="134"/>
                  </a:cubicBezTo>
                  <a:cubicBezTo>
                    <a:pt x="301843" y="-2688"/>
                    <a:pt x="289848" y="39645"/>
                    <a:pt x="327948" y="67867"/>
                  </a:cubicBezTo>
                  <a:cubicBezTo>
                    <a:pt x="366048" y="96089"/>
                    <a:pt x="452126" y="151828"/>
                    <a:pt x="476115" y="169467"/>
                  </a:cubicBezTo>
                  <a:cubicBezTo>
                    <a:pt x="500104" y="187106"/>
                    <a:pt x="484935" y="177933"/>
                    <a:pt x="471882" y="173700"/>
                  </a:cubicBezTo>
                  <a:cubicBezTo>
                    <a:pt x="458829" y="169467"/>
                    <a:pt x="431312" y="169114"/>
                    <a:pt x="397798" y="144067"/>
                  </a:cubicBezTo>
                  <a:cubicBezTo>
                    <a:pt x="364284" y="119020"/>
                    <a:pt x="297256" y="44231"/>
                    <a:pt x="270798" y="23417"/>
                  </a:cubicBezTo>
                  <a:cubicBezTo>
                    <a:pt x="244340" y="2603"/>
                    <a:pt x="261273" y="16362"/>
                    <a:pt x="239048" y="19184"/>
                  </a:cubicBezTo>
                  <a:cubicBezTo>
                    <a:pt x="216823" y="22006"/>
                    <a:pt x="177312" y="26239"/>
                    <a:pt x="137448" y="40350"/>
                  </a:cubicBezTo>
                  <a:cubicBezTo>
                    <a:pt x="97584" y="54461"/>
                    <a:pt x="-16362" y="91503"/>
                    <a:pt x="1982" y="848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6" name="フリーフォーム: 図形 2075">
              <a:extLst>
                <a:ext uri="{FF2B5EF4-FFF2-40B4-BE49-F238E27FC236}">
                  <a16:creationId xmlns:a16="http://schemas.microsoft.com/office/drawing/2014/main" id="{27A89F22-43C0-42B9-BB54-9933DD78BD13}"/>
                </a:ext>
              </a:extLst>
            </p:cNvPr>
            <p:cNvSpPr/>
            <p:nvPr/>
          </p:nvSpPr>
          <p:spPr>
            <a:xfrm>
              <a:off x="4622499" y="4048447"/>
              <a:ext cx="559858" cy="146352"/>
            </a:xfrm>
            <a:custGeom>
              <a:avLst/>
              <a:gdLst>
                <a:gd name="connsiteX0" fmla="*/ 2418 w 559858"/>
                <a:gd name="connsiteY0" fmla="*/ 736 h 146352"/>
                <a:gd name="connsiteX1" fmla="*/ 226784 w 559858"/>
                <a:gd name="connsiteY1" fmla="*/ 108686 h 146352"/>
                <a:gd name="connsiteX2" fmla="*/ 556984 w 559858"/>
                <a:gd name="connsiteY2" fmla="*/ 144670 h 146352"/>
                <a:gd name="connsiteX3" fmla="*/ 381301 w 559858"/>
                <a:gd name="connsiteY3" fmla="*/ 140436 h 146352"/>
                <a:gd name="connsiteX4" fmla="*/ 275468 w 559858"/>
                <a:gd name="connsiteY4" fmla="*/ 140436 h 146352"/>
                <a:gd name="connsiteX5" fmla="*/ 116718 w 559858"/>
                <a:gd name="connsiteY5" fmla="*/ 64236 h 146352"/>
                <a:gd name="connsiteX6" fmla="*/ 2418 w 559858"/>
                <a:gd name="connsiteY6" fmla="*/ 736 h 14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9858" h="146352">
                  <a:moveTo>
                    <a:pt x="2418" y="736"/>
                  </a:moveTo>
                  <a:cubicBezTo>
                    <a:pt x="20762" y="8144"/>
                    <a:pt x="134356" y="84697"/>
                    <a:pt x="226784" y="108686"/>
                  </a:cubicBezTo>
                  <a:cubicBezTo>
                    <a:pt x="319212" y="132675"/>
                    <a:pt x="531231" y="139378"/>
                    <a:pt x="556984" y="144670"/>
                  </a:cubicBezTo>
                  <a:cubicBezTo>
                    <a:pt x="582737" y="149962"/>
                    <a:pt x="428220" y="141142"/>
                    <a:pt x="381301" y="140436"/>
                  </a:cubicBezTo>
                  <a:cubicBezTo>
                    <a:pt x="334382" y="139730"/>
                    <a:pt x="319565" y="153136"/>
                    <a:pt x="275468" y="140436"/>
                  </a:cubicBezTo>
                  <a:cubicBezTo>
                    <a:pt x="231371" y="127736"/>
                    <a:pt x="158699" y="84697"/>
                    <a:pt x="116718" y="64236"/>
                  </a:cubicBezTo>
                  <a:cubicBezTo>
                    <a:pt x="74737" y="43775"/>
                    <a:pt x="-15926" y="-6672"/>
                    <a:pt x="2418" y="7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7" name="フリーフォーム: 図形 2076">
              <a:extLst>
                <a:ext uri="{FF2B5EF4-FFF2-40B4-BE49-F238E27FC236}">
                  <a16:creationId xmlns:a16="http://schemas.microsoft.com/office/drawing/2014/main" id="{7B5221C9-F2EE-4746-B115-EA99199DB110}"/>
                </a:ext>
              </a:extLst>
            </p:cNvPr>
            <p:cNvSpPr/>
            <p:nvPr/>
          </p:nvSpPr>
          <p:spPr>
            <a:xfrm>
              <a:off x="5049889" y="3654707"/>
              <a:ext cx="522856" cy="51138"/>
            </a:xfrm>
            <a:custGeom>
              <a:avLst/>
              <a:gdLst>
                <a:gd name="connsiteX0" fmla="*/ 478 w 522856"/>
                <a:gd name="connsiteY0" fmla="*/ 45226 h 51138"/>
                <a:gd name="connsiteX1" fmla="*/ 317978 w 522856"/>
                <a:gd name="connsiteY1" fmla="*/ 47343 h 51138"/>
                <a:gd name="connsiteX2" fmla="*/ 521178 w 522856"/>
                <a:gd name="connsiteY2" fmla="*/ 776 h 51138"/>
                <a:gd name="connsiteX3" fmla="*/ 394178 w 522856"/>
                <a:gd name="connsiteY3" fmla="*/ 19826 h 51138"/>
                <a:gd name="connsiteX4" fmla="*/ 478 w 522856"/>
                <a:gd name="connsiteY4" fmla="*/ 45226 h 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856" h="51138">
                  <a:moveTo>
                    <a:pt x="478" y="45226"/>
                  </a:moveTo>
                  <a:cubicBezTo>
                    <a:pt x="-12222" y="49812"/>
                    <a:pt x="231195" y="54751"/>
                    <a:pt x="317978" y="47343"/>
                  </a:cubicBezTo>
                  <a:cubicBezTo>
                    <a:pt x="404761" y="39935"/>
                    <a:pt x="508478" y="5362"/>
                    <a:pt x="521178" y="776"/>
                  </a:cubicBezTo>
                  <a:cubicBezTo>
                    <a:pt x="533878" y="-3810"/>
                    <a:pt x="472847" y="13123"/>
                    <a:pt x="394178" y="19826"/>
                  </a:cubicBezTo>
                  <a:cubicBezTo>
                    <a:pt x="315509" y="26529"/>
                    <a:pt x="13178" y="40640"/>
                    <a:pt x="478" y="452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8" name="フリーフォーム: 図形 2077">
              <a:extLst>
                <a:ext uri="{FF2B5EF4-FFF2-40B4-BE49-F238E27FC236}">
                  <a16:creationId xmlns:a16="http://schemas.microsoft.com/office/drawing/2014/main" id="{18B5768E-55C0-4B21-990D-B6B26CA11E61}"/>
                </a:ext>
              </a:extLst>
            </p:cNvPr>
            <p:cNvSpPr/>
            <p:nvPr/>
          </p:nvSpPr>
          <p:spPr>
            <a:xfrm>
              <a:off x="4538876" y="3763432"/>
              <a:ext cx="251293" cy="201531"/>
            </a:xfrm>
            <a:custGeom>
              <a:avLst/>
              <a:gdLst>
                <a:gd name="connsiteX0" fmla="*/ 251141 w 251293"/>
                <a:gd name="connsiteY0" fmla="*/ 1 h 201531"/>
                <a:gd name="connsiteX1" fmla="*/ 47941 w 251293"/>
                <a:gd name="connsiteY1" fmla="*/ 97368 h 201531"/>
                <a:gd name="connsiteX2" fmla="*/ 28891 w 251293"/>
                <a:gd name="connsiteY2" fmla="*/ 201085 h 201531"/>
                <a:gd name="connsiteX3" fmla="*/ 26774 w 251293"/>
                <a:gd name="connsiteY3" fmla="*/ 133351 h 201531"/>
                <a:gd name="connsiteX4" fmla="*/ 11957 w 251293"/>
                <a:gd name="connsiteY4" fmla="*/ 95251 h 201531"/>
                <a:gd name="connsiteX5" fmla="*/ 251141 w 251293"/>
                <a:gd name="connsiteY5" fmla="*/ 1 h 20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93" h="201531">
                  <a:moveTo>
                    <a:pt x="251141" y="1"/>
                  </a:moveTo>
                  <a:cubicBezTo>
                    <a:pt x="257138" y="354"/>
                    <a:pt x="84983" y="63854"/>
                    <a:pt x="47941" y="97368"/>
                  </a:cubicBezTo>
                  <a:cubicBezTo>
                    <a:pt x="10899" y="130882"/>
                    <a:pt x="32419" y="195088"/>
                    <a:pt x="28891" y="201085"/>
                  </a:cubicBezTo>
                  <a:cubicBezTo>
                    <a:pt x="25363" y="207082"/>
                    <a:pt x="29596" y="150990"/>
                    <a:pt x="26774" y="133351"/>
                  </a:cubicBezTo>
                  <a:cubicBezTo>
                    <a:pt x="23952" y="115712"/>
                    <a:pt x="-20851" y="115006"/>
                    <a:pt x="11957" y="95251"/>
                  </a:cubicBezTo>
                  <a:cubicBezTo>
                    <a:pt x="44765" y="75496"/>
                    <a:pt x="245144" y="-352"/>
                    <a:pt x="251141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79" name="フリーフォーム: 図形 2078">
              <a:extLst>
                <a:ext uri="{FF2B5EF4-FFF2-40B4-BE49-F238E27FC236}">
                  <a16:creationId xmlns:a16="http://schemas.microsoft.com/office/drawing/2014/main" id="{1E7561A9-CBBD-46B7-8070-45D63CE58862}"/>
                </a:ext>
              </a:extLst>
            </p:cNvPr>
            <p:cNvSpPr/>
            <p:nvPr/>
          </p:nvSpPr>
          <p:spPr>
            <a:xfrm>
              <a:off x="3697817" y="3708400"/>
              <a:ext cx="212748" cy="195853"/>
            </a:xfrm>
            <a:custGeom>
              <a:avLst/>
              <a:gdLst>
                <a:gd name="connsiteX0" fmla="*/ 0 w 212748"/>
                <a:gd name="connsiteY0" fmla="*/ 0 h 195853"/>
                <a:gd name="connsiteX1" fmla="*/ 116416 w 212748"/>
                <a:gd name="connsiteY1" fmla="*/ 107950 h 195853"/>
                <a:gd name="connsiteX2" fmla="*/ 211666 w 212748"/>
                <a:gd name="connsiteY2" fmla="*/ 194733 h 195853"/>
                <a:gd name="connsiteX3" fmla="*/ 160866 w 212748"/>
                <a:gd name="connsiteY3" fmla="*/ 152400 h 195853"/>
                <a:gd name="connsiteX4" fmla="*/ 55033 w 212748"/>
                <a:gd name="connsiteY4" fmla="*/ 82550 h 195853"/>
                <a:gd name="connsiteX5" fmla="*/ 0 w 212748"/>
                <a:gd name="connsiteY5" fmla="*/ 0 h 19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48" h="195853">
                  <a:moveTo>
                    <a:pt x="0" y="0"/>
                  </a:moveTo>
                  <a:lnTo>
                    <a:pt x="116416" y="107950"/>
                  </a:lnTo>
                  <a:lnTo>
                    <a:pt x="211666" y="194733"/>
                  </a:lnTo>
                  <a:cubicBezTo>
                    <a:pt x="219074" y="202141"/>
                    <a:pt x="186971" y="171097"/>
                    <a:pt x="160866" y="152400"/>
                  </a:cubicBezTo>
                  <a:cubicBezTo>
                    <a:pt x="134761" y="133703"/>
                    <a:pt x="80433" y="106186"/>
                    <a:pt x="55033" y="82550"/>
                  </a:cubicBezTo>
                  <a:cubicBezTo>
                    <a:pt x="29633" y="58914"/>
                    <a:pt x="19049" y="34748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0" name="フリーフォーム: 図形 2079">
              <a:extLst>
                <a:ext uri="{FF2B5EF4-FFF2-40B4-BE49-F238E27FC236}">
                  <a16:creationId xmlns:a16="http://schemas.microsoft.com/office/drawing/2014/main" id="{1BB7E277-3953-4A77-97CB-59772EC61475}"/>
                </a:ext>
              </a:extLst>
            </p:cNvPr>
            <p:cNvSpPr/>
            <p:nvPr/>
          </p:nvSpPr>
          <p:spPr>
            <a:xfrm>
              <a:off x="4246833" y="3762444"/>
              <a:ext cx="358612" cy="223923"/>
            </a:xfrm>
            <a:custGeom>
              <a:avLst/>
              <a:gdLst>
                <a:gd name="connsiteX0" fmla="*/ 3434 w 358612"/>
                <a:gd name="connsiteY0" fmla="*/ 223239 h 223923"/>
                <a:gd name="connsiteX1" fmla="*/ 196050 w 358612"/>
                <a:gd name="connsiteY1" fmla="*/ 77189 h 223923"/>
                <a:gd name="connsiteX2" fmla="*/ 356917 w 358612"/>
                <a:gd name="connsiteY2" fmla="*/ 989 h 223923"/>
                <a:gd name="connsiteX3" fmla="*/ 92334 w 358612"/>
                <a:gd name="connsiteY3" fmla="*/ 127989 h 223923"/>
                <a:gd name="connsiteX4" fmla="*/ 3434 w 358612"/>
                <a:gd name="connsiteY4" fmla="*/ 223239 h 22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612" h="223923">
                  <a:moveTo>
                    <a:pt x="3434" y="223239"/>
                  </a:moveTo>
                  <a:cubicBezTo>
                    <a:pt x="20720" y="214772"/>
                    <a:pt x="137136" y="114231"/>
                    <a:pt x="196050" y="77189"/>
                  </a:cubicBezTo>
                  <a:cubicBezTo>
                    <a:pt x="254964" y="40147"/>
                    <a:pt x="374203" y="-7478"/>
                    <a:pt x="356917" y="989"/>
                  </a:cubicBezTo>
                  <a:cubicBezTo>
                    <a:pt x="339631" y="9456"/>
                    <a:pt x="147720" y="96592"/>
                    <a:pt x="92334" y="127989"/>
                  </a:cubicBezTo>
                  <a:cubicBezTo>
                    <a:pt x="36948" y="159386"/>
                    <a:pt x="-13852" y="231706"/>
                    <a:pt x="3434" y="2232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1" name="フリーフォーム: 図形 2080">
              <a:extLst>
                <a:ext uri="{FF2B5EF4-FFF2-40B4-BE49-F238E27FC236}">
                  <a16:creationId xmlns:a16="http://schemas.microsoft.com/office/drawing/2014/main" id="{F66C4C3C-95D0-4053-8EFC-F0829989998D}"/>
                </a:ext>
              </a:extLst>
            </p:cNvPr>
            <p:cNvSpPr/>
            <p:nvPr/>
          </p:nvSpPr>
          <p:spPr>
            <a:xfrm>
              <a:off x="3185550" y="3318921"/>
              <a:ext cx="129275" cy="349828"/>
            </a:xfrm>
            <a:custGeom>
              <a:avLst/>
              <a:gdLst>
                <a:gd name="connsiteX0" fmla="*/ 129150 w 129275"/>
                <a:gd name="connsiteY0" fmla="*/ 12 h 349828"/>
                <a:gd name="connsiteX1" fmla="*/ 21200 w 129275"/>
                <a:gd name="connsiteY1" fmla="*/ 154529 h 349828"/>
                <a:gd name="connsiteX2" fmla="*/ 33 w 129275"/>
                <a:gd name="connsiteY2" fmla="*/ 349262 h 349828"/>
                <a:gd name="connsiteX3" fmla="*/ 16967 w 129275"/>
                <a:gd name="connsiteY3" fmla="*/ 211679 h 349828"/>
                <a:gd name="connsiteX4" fmla="*/ 42367 w 129275"/>
                <a:gd name="connsiteY4" fmla="*/ 146062 h 349828"/>
                <a:gd name="connsiteX5" fmla="*/ 129150 w 129275"/>
                <a:gd name="connsiteY5" fmla="*/ 12 h 34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275" h="349828">
                  <a:moveTo>
                    <a:pt x="129150" y="12"/>
                  </a:moveTo>
                  <a:cubicBezTo>
                    <a:pt x="125622" y="1423"/>
                    <a:pt x="42719" y="96321"/>
                    <a:pt x="21200" y="154529"/>
                  </a:cubicBezTo>
                  <a:cubicBezTo>
                    <a:pt x="-319" y="212737"/>
                    <a:pt x="738" y="339737"/>
                    <a:pt x="33" y="349262"/>
                  </a:cubicBezTo>
                  <a:cubicBezTo>
                    <a:pt x="-672" y="358787"/>
                    <a:pt x="9911" y="245546"/>
                    <a:pt x="16967" y="211679"/>
                  </a:cubicBezTo>
                  <a:cubicBezTo>
                    <a:pt x="24023" y="177812"/>
                    <a:pt x="23670" y="179223"/>
                    <a:pt x="42367" y="146062"/>
                  </a:cubicBezTo>
                  <a:cubicBezTo>
                    <a:pt x="61064" y="112901"/>
                    <a:pt x="132678" y="-1399"/>
                    <a:pt x="129150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2" name="フリーフォーム: 図形 2081">
              <a:extLst>
                <a:ext uri="{FF2B5EF4-FFF2-40B4-BE49-F238E27FC236}">
                  <a16:creationId xmlns:a16="http://schemas.microsoft.com/office/drawing/2014/main" id="{55FC85E2-30C5-4745-A872-9D35DC8759E2}"/>
                </a:ext>
              </a:extLst>
            </p:cNvPr>
            <p:cNvSpPr/>
            <p:nvPr/>
          </p:nvSpPr>
          <p:spPr>
            <a:xfrm>
              <a:off x="3122011" y="3929661"/>
              <a:ext cx="622880" cy="98775"/>
            </a:xfrm>
            <a:custGeom>
              <a:avLst/>
              <a:gdLst>
                <a:gd name="connsiteX0" fmla="*/ 72 w 622880"/>
                <a:gd name="connsiteY0" fmla="*/ 83539 h 98775"/>
                <a:gd name="connsiteX1" fmla="*/ 95322 w 622880"/>
                <a:gd name="connsiteY1" fmla="*/ 989 h 98775"/>
                <a:gd name="connsiteX2" fmla="*/ 256189 w 622880"/>
                <a:gd name="connsiteY2" fmla="*/ 39089 h 98775"/>
                <a:gd name="connsiteX3" fmla="*/ 370489 w 622880"/>
                <a:gd name="connsiteY3" fmla="*/ 56022 h 98775"/>
                <a:gd name="connsiteX4" fmla="*/ 622372 w 622880"/>
                <a:gd name="connsiteY4" fmla="*/ 87772 h 98775"/>
                <a:gd name="connsiteX5" fmla="*/ 425522 w 622880"/>
                <a:gd name="connsiteY5" fmla="*/ 94122 h 98775"/>
                <a:gd name="connsiteX6" fmla="*/ 86856 w 622880"/>
                <a:gd name="connsiteY6" fmla="*/ 22156 h 98775"/>
                <a:gd name="connsiteX7" fmla="*/ 72 w 622880"/>
                <a:gd name="connsiteY7" fmla="*/ 83539 h 9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880" h="98775">
                  <a:moveTo>
                    <a:pt x="72" y="83539"/>
                  </a:moveTo>
                  <a:cubicBezTo>
                    <a:pt x="1483" y="80011"/>
                    <a:pt x="52636" y="8397"/>
                    <a:pt x="95322" y="989"/>
                  </a:cubicBezTo>
                  <a:cubicBezTo>
                    <a:pt x="138008" y="-6419"/>
                    <a:pt x="210328" y="29917"/>
                    <a:pt x="256189" y="39089"/>
                  </a:cubicBezTo>
                  <a:cubicBezTo>
                    <a:pt x="302050" y="48261"/>
                    <a:pt x="370489" y="56022"/>
                    <a:pt x="370489" y="56022"/>
                  </a:cubicBezTo>
                  <a:cubicBezTo>
                    <a:pt x="431520" y="64136"/>
                    <a:pt x="613200" y="81422"/>
                    <a:pt x="622372" y="87772"/>
                  </a:cubicBezTo>
                  <a:cubicBezTo>
                    <a:pt x="631544" y="94122"/>
                    <a:pt x="514775" y="105058"/>
                    <a:pt x="425522" y="94122"/>
                  </a:cubicBezTo>
                  <a:cubicBezTo>
                    <a:pt x="336269" y="83186"/>
                    <a:pt x="156353" y="21098"/>
                    <a:pt x="86856" y="22156"/>
                  </a:cubicBezTo>
                  <a:cubicBezTo>
                    <a:pt x="17359" y="23214"/>
                    <a:pt x="-1339" y="87067"/>
                    <a:pt x="72" y="835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3" name="フリーフォーム: 図形 2082">
              <a:extLst>
                <a:ext uri="{FF2B5EF4-FFF2-40B4-BE49-F238E27FC236}">
                  <a16:creationId xmlns:a16="http://schemas.microsoft.com/office/drawing/2014/main" id="{534976A9-26C7-49C8-B3C7-BB4F118CE1DC}"/>
                </a:ext>
              </a:extLst>
            </p:cNvPr>
            <p:cNvSpPr/>
            <p:nvPr/>
          </p:nvSpPr>
          <p:spPr>
            <a:xfrm>
              <a:off x="3214956" y="4087229"/>
              <a:ext cx="440861" cy="180909"/>
            </a:xfrm>
            <a:custGeom>
              <a:avLst/>
              <a:gdLst>
                <a:gd name="connsiteX0" fmla="*/ 261 w 440861"/>
                <a:gd name="connsiteY0" fmla="*/ 54 h 180909"/>
                <a:gd name="connsiteX1" fmla="*/ 203461 w 440861"/>
                <a:gd name="connsiteY1" fmla="*/ 69904 h 180909"/>
                <a:gd name="connsiteX2" fmla="*/ 436294 w 440861"/>
                <a:gd name="connsiteY2" fmla="*/ 179971 h 180909"/>
                <a:gd name="connsiteX3" fmla="*/ 349511 w 440861"/>
                <a:gd name="connsiteY3" fmla="*/ 120704 h 180909"/>
                <a:gd name="connsiteX4" fmla="*/ 245794 w 440861"/>
                <a:gd name="connsiteY4" fmla="*/ 80488 h 180909"/>
                <a:gd name="connsiteX5" fmla="*/ 261 w 440861"/>
                <a:gd name="connsiteY5" fmla="*/ 54 h 18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0861" h="180909">
                  <a:moveTo>
                    <a:pt x="261" y="54"/>
                  </a:moveTo>
                  <a:cubicBezTo>
                    <a:pt x="-6794" y="-1710"/>
                    <a:pt x="130789" y="39918"/>
                    <a:pt x="203461" y="69904"/>
                  </a:cubicBezTo>
                  <a:cubicBezTo>
                    <a:pt x="276133" y="99890"/>
                    <a:pt x="411952" y="171504"/>
                    <a:pt x="436294" y="179971"/>
                  </a:cubicBezTo>
                  <a:cubicBezTo>
                    <a:pt x="460636" y="188438"/>
                    <a:pt x="381261" y="137284"/>
                    <a:pt x="349511" y="120704"/>
                  </a:cubicBezTo>
                  <a:cubicBezTo>
                    <a:pt x="317761" y="104124"/>
                    <a:pt x="301533" y="99891"/>
                    <a:pt x="245794" y="80488"/>
                  </a:cubicBezTo>
                  <a:cubicBezTo>
                    <a:pt x="190055" y="61085"/>
                    <a:pt x="7316" y="1818"/>
                    <a:pt x="261" y="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4" name="フリーフォーム: 図形 2083">
              <a:extLst>
                <a:ext uri="{FF2B5EF4-FFF2-40B4-BE49-F238E27FC236}">
                  <a16:creationId xmlns:a16="http://schemas.microsoft.com/office/drawing/2014/main" id="{7567E119-0FCD-40BA-9985-2BF449152392}"/>
                </a:ext>
              </a:extLst>
            </p:cNvPr>
            <p:cNvSpPr/>
            <p:nvPr/>
          </p:nvSpPr>
          <p:spPr>
            <a:xfrm>
              <a:off x="4374102" y="2983966"/>
              <a:ext cx="1313319" cy="988661"/>
            </a:xfrm>
            <a:custGeom>
              <a:avLst/>
              <a:gdLst>
                <a:gd name="connsiteX0" fmla="*/ 1302798 w 1313319"/>
                <a:gd name="connsiteY0" fmla="*/ 9001 h 988661"/>
                <a:gd name="connsiteX1" fmla="*/ 1099598 w 1313319"/>
                <a:gd name="connsiteY1" fmla="*/ 229134 h 988661"/>
                <a:gd name="connsiteX2" fmla="*/ 858298 w 1313319"/>
                <a:gd name="connsiteY2" fmla="*/ 449267 h 988661"/>
                <a:gd name="connsiteX3" fmla="*/ 28565 w 1313319"/>
                <a:gd name="connsiteY3" fmla="*/ 969967 h 988661"/>
                <a:gd name="connsiteX4" fmla="*/ 244465 w 1313319"/>
                <a:gd name="connsiteY4" fmla="*/ 842967 h 988661"/>
                <a:gd name="connsiteX5" fmla="*/ 760931 w 1313319"/>
                <a:gd name="connsiteY5" fmla="*/ 550867 h 988661"/>
                <a:gd name="connsiteX6" fmla="*/ 1302798 w 1313319"/>
                <a:gd name="connsiteY6" fmla="*/ 9001 h 988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3319" h="988661">
                  <a:moveTo>
                    <a:pt x="1302798" y="9001"/>
                  </a:moveTo>
                  <a:cubicBezTo>
                    <a:pt x="1359242" y="-44621"/>
                    <a:pt x="1173681" y="155756"/>
                    <a:pt x="1099598" y="229134"/>
                  </a:cubicBezTo>
                  <a:cubicBezTo>
                    <a:pt x="1025515" y="302512"/>
                    <a:pt x="1036803" y="325795"/>
                    <a:pt x="858298" y="449267"/>
                  </a:cubicBezTo>
                  <a:cubicBezTo>
                    <a:pt x="679793" y="572739"/>
                    <a:pt x="28565" y="969967"/>
                    <a:pt x="28565" y="969967"/>
                  </a:cubicBezTo>
                  <a:cubicBezTo>
                    <a:pt x="-73740" y="1035584"/>
                    <a:pt x="122404" y="912817"/>
                    <a:pt x="244465" y="842967"/>
                  </a:cubicBezTo>
                  <a:cubicBezTo>
                    <a:pt x="366526" y="773117"/>
                    <a:pt x="581720" y="691273"/>
                    <a:pt x="760931" y="550867"/>
                  </a:cubicBezTo>
                  <a:cubicBezTo>
                    <a:pt x="940142" y="410462"/>
                    <a:pt x="1246354" y="62623"/>
                    <a:pt x="1302798" y="90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5" name="フリーフォーム: 図形 2084">
              <a:extLst>
                <a:ext uri="{FF2B5EF4-FFF2-40B4-BE49-F238E27FC236}">
                  <a16:creationId xmlns:a16="http://schemas.microsoft.com/office/drawing/2014/main" id="{53401499-AFB8-43D8-A092-CF3F7543E8B0}"/>
                </a:ext>
              </a:extLst>
            </p:cNvPr>
            <p:cNvSpPr/>
            <p:nvPr/>
          </p:nvSpPr>
          <p:spPr>
            <a:xfrm>
              <a:off x="3799554" y="2476228"/>
              <a:ext cx="319805" cy="325154"/>
            </a:xfrm>
            <a:custGeom>
              <a:avLst/>
              <a:gdLst>
                <a:gd name="connsiteX0" fmla="*/ 318421 w 319805"/>
                <a:gd name="connsiteY0" fmla="*/ 272 h 325154"/>
                <a:gd name="connsiteX1" fmla="*/ 89821 w 319805"/>
                <a:gd name="connsiteY1" fmla="*/ 152672 h 325154"/>
                <a:gd name="connsiteX2" fmla="*/ 921 w 319805"/>
                <a:gd name="connsiteY2" fmla="*/ 324122 h 325154"/>
                <a:gd name="connsiteX3" fmla="*/ 51721 w 319805"/>
                <a:gd name="connsiteY3" fmla="*/ 219347 h 325154"/>
                <a:gd name="connsiteX4" fmla="*/ 178721 w 319805"/>
                <a:gd name="connsiteY4" fmla="*/ 117747 h 325154"/>
                <a:gd name="connsiteX5" fmla="*/ 318421 w 319805"/>
                <a:gd name="connsiteY5" fmla="*/ 272 h 32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805" h="325154">
                  <a:moveTo>
                    <a:pt x="318421" y="272"/>
                  </a:moveTo>
                  <a:cubicBezTo>
                    <a:pt x="303604" y="6093"/>
                    <a:pt x="142738" y="98697"/>
                    <a:pt x="89821" y="152672"/>
                  </a:cubicBezTo>
                  <a:cubicBezTo>
                    <a:pt x="36904" y="206647"/>
                    <a:pt x="7271" y="313010"/>
                    <a:pt x="921" y="324122"/>
                  </a:cubicBezTo>
                  <a:cubicBezTo>
                    <a:pt x="-5429" y="335234"/>
                    <a:pt x="22088" y="253743"/>
                    <a:pt x="51721" y="219347"/>
                  </a:cubicBezTo>
                  <a:cubicBezTo>
                    <a:pt x="81354" y="184951"/>
                    <a:pt x="132154" y="152143"/>
                    <a:pt x="178721" y="117747"/>
                  </a:cubicBezTo>
                  <a:cubicBezTo>
                    <a:pt x="225288" y="83351"/>
                    <a:pt x="333238" y="-5549"/>
                    <a:pt x="318421" y="2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6" name="フリーフォーム: 図形 2085">
              <a:extLst>
                <a:ext uri="{FF2B5EF4-FFF2-40B4-BE49-F238E27FC236}">
                  <a16:creationId xmlns:a16="http://schemas.microsoft.com/office/drawing/2014/main" id="{336AD15D-100F-4C16-8479-1A0B00FEBC31}"/>
                </a:ext>
              </a:extLst>
            </p:cNvPr>
            <p:cNvSpPr/>
            <p:nvPr/>
          </p:nvSpPr>
          <p:spPr>
            <a:xfrm>
              <a:off x="3136175" y="3727417"/>
              <a:ext cx="89798" cy="288995"/>
            </a:xfrm>
            <a:custGeom>
              <a:avLst/>
              <a:gdLst>
                <a:gd name="connsiteX0" fmla="*/ 89625 w 89798"/>
                <a:gd name="connsiteY0" fmla="*/ 33 h 288995"/>
                <a:gd name="connsiteX1" fmla="*/ 19775 w 89798"/>
                <a:gd name="connsiteY1" fmla="*/ 146083 h 288995"/>
                <a:gd name="connsiteX2" fmla="*/ 725 w 89798"/>
                <a:gd name="connsiteY2" fmla="*/ 288958 h 288995"/>
                <a:gd name="connsiteX3" fmla="*/ 38825 w 89798"/>
                <a:gd name="connsiteY3" fmla="*/ 158783 h 288995"/>
                <a:gd name="connsiteX4" fmla="*/ 89625 w 89798"/>
                <a:gd name="connsiteY4" fmla="*/ 33 h 28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98" h="288995">
                  <a:moveTo>
                    <a:pt x="89625" y="33"/>
                  </a:moveTo>
                  <a:cubicBezTo>
                    <a:pt x="86450" y="-2084"/>
                    <a:pt x="34592" y="97929"/>
                    <a:pt x="19775" y="146083"/>
                  </a:cubicBezTo>
                  <a:cubicBezTo>
                    <a:pt x="4958" y="194237"/>
                    <a:pt x="-2450" y="286841"/>
                    <a:pt x="725" y="288958"/>
                  </a:cubicBezTo>
                  <a:cubicBezTo>
                    <a:pt x="3900" y="291075"/>
                    <a:pt x="26125" y="202704"/>
                    <a:pt x="38825" y="158783"/>
                  </a:cubicBezTo>
                  <a:cubicBezTo>
                    <a:pt x="51525" y="114862"/>
                    <a:pt x="92800" y="2150"/>
                    <a:pt x="89625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7" name="フリーフォーム: 図形 2086">
              <a:extLst>
                <a:ext uri="{FF2B5EF4-FFF2-40B4-BE49-F238E27FC236}">
                  <a16:creationId xmlns:a16="http://schemas.microsoft.com/office/drawing/2014/main" id="{7DB9F03E-CEA8-4882-B210-21AA8FCB5132}"/>
                </a:ext>
              </a:extLst>
            </p:cNvPr>
            <p:cNvSpPr/>
            <p:nvPr/>
          </p:nvSpPr>
          <p:spPr>
            <a:xfrm>
              <a:off x="3785876" y="2107089"/>
              <a:ext cx="365547" cy="395613"/>
            </a:xfrm>
            <a:custGeom>
              <a:avLst/>
              <a:gdLst>
                <a:gd name="connsiteX0" fmla="*/ 27299 w 365547"/>
                <a:gd name="connsiteY0" fmla="*/ 1111 h 395613"/>
                <a:gd name="connsiteX1" fmla="*/ 1899 w 365547"/>
                <a:gd name="connsiteY1" fmla="*/ 166211 h 395613"/>
                <a:gd name="connsiteX2" fmla="*/ 84449 w 365547"/>
                <a:gd name="connsiteY2" fmla="*/ 217011 h 395613"/>
                <a:gd name="connsiteX3" fmla="*/ 249549 w 365547"/>
                <a:gd name="connsiteY3" fmla="*/ 232886 h 395613"/>
                <a:gd name="connsiteX4" fmla="*/ 71749 w 365547"/>
                <a:gd name="connsiteY4" fmla="*/ 394811 h 395613"/>
                <a:gd name="connsiteX5" fmla="*/ 271774 w 365547"/>
                <a:gd name="connsiteY5" fmla="*/ 293211 h 395613"/>
                <a:gd name="connsiteX6" fmla="*/ 363849 w 365547"/>
                <a:gd name="connsiteY6" fmla="*/ 248761 h 395613"/>
                <a:gd name="connsiteX7" fmla="*/ 198749 w 365547"/>
                <a:gd name="connsiteY7" fmla="*/ 207486 h 395613"/>
                <a:gd name="connsiteX8" fmla="*/ 39999 w 365547"/>
                <a:gd name="connsiteY8" fmla="*/ 172561 h 395613"/>
                <a:gd name="connsiteX9" fmla="*/ 36824 w 365547"/>
                <a:gd name="connsiteY9" fmla="*/ 96361 h 395613"/>
                <a:gd name="connsiteX10" fmla="*/ 27299 w 365547"/>
                <a:gd name="connsiteY10" fmla="*/ 1111 h 39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5547" h="395613">
                  <a:moveTo>
                    <a:pt x="27299" y="1111"/>
                  </a:moveTo>
                  <a:cubicBezTo>
                    <a:pt x="21478" y="12753"/>
                    <a:pt x="-7626" y="130228"/>
                    <a:pt x="1899" y="166211"/>
                  </a:cubicBezTo>
                  <a:cubicBezTo>
                    <a:pt x="11424" y="202194"/>
                    <a:pt x="43174" y="205899"/>
                    <a:pt x="84449" y="217011"/>
                  </a:cubicBezTo>
                  <a:cubicBezTo>
                    <a:pt x="125724" y="228123"/>
                    <a:pt x="251666" y="203253"/>
                    <a:pt x="249549" y="232886"/>
                  </a:cubicBezTo>
                  <a:cubicBezTo>
                    <a:pt x="247432" y="262519"/>
                    <a:pt x="68045" y="384757"/>
                    <a:pt x="71749" y="394811"/>
                  </a:cubicBezTo>
                  <a:cubicBezTo>
                    <a:pt x="75453" y="404865"/>
                    <a:pt x="223091" y="317553"/>
                    <a:pt x="271774" y="293211"/>
                  </a:cubicBezTo>
                  <a:cubicBezTo>
                    <a:pt x="320457" y="268869"/>
                    <a:pt x="376020" y="263048"/>
                    <a:pt x="363849" y="248761"/>
                  </a:cubicBezTo>
                  <a:cubicBezTo>
                    <a:pt x="351678" y="234474"/>
                    <a:pt x="252724" y="220186"/>
                    <a:pt x="198749" y="207486"/>
                  </a:cubicBezTo>
                  <a:cubicBezTo>
                    <a:pt x="144774" y="194786"/>
                    <a:pt x="66986" y="191082"/>
                    <a:pt x="39999" y="172561"/>
                  </a:cubicBezTo>
                  <a:cubicBezTo>
                    <a:pt x="13012" y="154040"/>
                    <a:pt x="37353" y="120173"/>
                    <a:pt x="36824" y="96361"/>
                  </a:cubicBezTo>
                  <a:cubicBezTo>
                    <a:pt x="36295" y="72549"/>
                    <a:pt x="33120" y="-10531"/>
                    <a:pt x="27299" y="1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8" name="フリーフォーム: 図形 2087">
              <a:extLst>
                <a:ext uri="{FF2B5EF4-FFF2-40B4-BE49-F238E27FC236}">
                  <a16:creationId xmlns:a16="http://schemas.microsoft.com/office/drawing/2014/main" id="{4E911A45-D83F-4CBD-BE50-87FD087E7612}"/>
                </a:ext>
              </a:extLst>
            </p:cNvPr>
            <p:cNvSpPr/>
            <p:nvPr/>
          </p:nvSpPr>
          <p:spPr>
            <a:xfrm>
              <a:off x="4174921" y="1844594"/>
              <a:ext cx="276441" cy="435221"/>
            </a:xfrm>
            <a:custGeom>
              <a:avLst/>
              <a:gdLst>
                <a:gd name="connsiteX0" fmla="*/ 114504 w 276441"/>
                <a:gd name="connsiteY0" fmla="*/ 81 h 435221"/>
                <a:gd name="connsiteX1" fmla="*/ 225629 w 276441"/>
                <a:gd name="connsiteY1" fmla="*/ 168356 h 435221"/>
                <a:gd name="connsiteX2" fmla="*/ 149429 w 276441"/>
                <a:gd name="connsiteY2" fmla="*/ 295356 h 435221"/>
                <a:gd name="connsiteX3" fmla="*/ 204 w 276441"/>
                <a:gd name="connsiteY3" fmla="*/ 435056 h 435221"/>
                <a:gd name="connsiteX4" fmla="*/ 120854 w 276441"/>
                <a:gd name="connsiteY4" fmla="*/ 320756 h 435221"/>
                <a:gd name="connsiteX5" fmla="*/ 276429 w 276441"/>
                <a:gd name="connsiteY5" fmla="*/ 190581 h 435221"/>
                <a:gd name="connsiteX6" fmla="*/ 114504 w 276441"/>
                <a:gd name="connsiteY6" fmla="*/ 81 h 43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441" h="435221">
                  <a:moveTo>
                    <a:pt x="114504" y="81"/>
                  </a:moveTo>
                  <a:cubicBezTo>
                    <a:pt x="106037" y="-3623"/>
                    <a:pt x="219808" y="119144"/>
                    <a:pt x="225629" y="168356"/>
                  </a:cubicBezTo>
                  <a:cubicBezTo>
                    <a:pt x="231450" y="217568"/>
                    <a:pt x="187000" y="250906"/>
                    <a:pt x="149429" y="295356"/>
                  </a:cubicBezTo>
                  <a:cubicBezTo>
                    <a:pt x="111858" y="339806"/>
                    <a:pt x="4966" y="430823"/>
                    <a:pt x="204" y="435056"/>
                  </a:cubicBezTo>
                  <a:cubicBezTo>
                    <a:pt x="-4558" y="439289"/>
                    <a:pt x="74817" y="361502"/>
                    <a:pt x="120854" y="320756"/>
                  </a:cubicBezTo>
                  <a:cubicBezTo>
                    <a:pt x="166891" y="280010"/>
                    <a:pt x="274842" y="246143"/>
                    <a:pt x="276429" y="190581"/>
                  </a:cubicBezTo>
                  <a:cubicBezTo>
                    <a:pt x="278016" y="135019"/>
                    <a:pt x="122971" y="3785"/>
                    <a:pt x="114504" y="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89" name="フリーフォーム: 図形 2088">
              <a:extLst>
                <a:ext uri="{FF2B5EF4-FFF2-40B4-BE49-F238E27FC236}">
                  <a16:creationId xmlns:a16="http://schemas.microsoft.com/office/drawing/2014/main" id="{2267E775-D91E-4910-88A6-D75DCB09FEF4}"/>
                </a:ext>
              </a:extLst>
            </p:cNvPr>
            <p:cNvSpPr/>
            <p:nvPr/>
          </p:nvSpPr>
          <p:spPr>
            <a:xfrm>
              <a:off x="5440326" y="3758199"/>
              <a:ext cx="266673" cy="190747"/>
            </a:xfrm>
            <a:custGeom>
              <a:avLst/>
              <a:gdLst>
                <a:gd name="connsiteX0" fmla="*/ 37 w 266673"/>
                <a:gd name="connsiteY0" fmla="*/ 81964 h 190747"/>
                <a:gd name="connsiteX1" fmla="*/ 117512 w 266673"/>
                <a:gd name="connsiteY1" fmla="*/ 4176 h 190747"/>
                <a:gd name="connsiteX2" fmla="*/ 187362 w 266673"/>
                <a:gd name="connsiteY2" fmla="*/ 13701 h 190747"/>
                <a:gd name="connsiteX3" fmla="*/ 187362 w 266673"/>
                <a:gd name="connsiteY3" fmla="*/ 40689 h 190747"/>
                <a:gd name="connsiteX4" fmla="*/ 196887 w 266673"/>
                <a:gd name="connsiteY4" fmla="*/ 107364 h 190747"/>
                <a:gd name="connsiteX5" fmla="*/ 265149 w 266673"/>
                <a:gd name="connsiteY5" fmla="*/ 186739 h 190747"/>
                <a:gd name="connsiteX6" fmla="*/ 239749 w 266673"/>
                <a:gd name="connsiteY6" fmla="*/ 174039 h 190747"/>
                <a:gd name="connsiteX7" fmla="*/ 187362 w 266673"/>
                <a:gd name="connsiteY7" fmla="*/ 131176 h 190747"/>
                <a:gd name="connsiteX8" fmla="*/ 176249 w 266673"/>
                <a:gd name="connsiteY8" fmla="*/ 48626 h 190747"/>
                <a:gd name="connsiteX9" fmla="*/ 168312 w 266673"/>
                <a:gd name="connsiteY9" fmla="*/ 18464 h 190747"/>
                <a:gd name="connsiteX10" fmla="*/ 130212 w 266673"/>
                <a:gd name="connsiteY10" fmla="*/ 16876 h 190747"/>
                <a:gd name="connsiteX11" fmla="*/ 37 w 266673"/>
                <a:gd name="connsiteY11" fmla="*/ 81964 h 19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673" h="190747">
                  <a:moveTo>
                    <a:pt x="37" y="81964"/>
                  </a:moveTo>
                  <a:cubicBezTo>
                    <a:pt x="-2080" y="79847"/>
                    <a:pt x="86291" y="15553"/>
                    <a:pt x="117512" y="4176"/>
                  </a:cubicBezTo>
                  <a:cubicBezTo>
                    <a:pt x="148733" y="-7201"/>
                    <a:pt x="175720" y="7616"/>
                    <a:pt x="187362" y="13701"/>
                  </a:cubicBezTo>
                  <a:cubicBezTo>
                    <a:pt x="199004" y="19786"/>
                    <a:pt x="185774" y="25078"/>
                    <a:pt x="187362" y="40689"/>
                  </a:cubicBezTo>
                  <a:cubicBezTo>
                    <a:pt x="188950" y="56300"/>
                    <a:pt x="183923" y="83022"/>
                    <a:pt x="196887" y="107364"/>
                  </a:cubicBezTo>
                  <a:cubicBezTo>
                    <a:pt x="209851" y="131706"/>
                    <a:pt x="258005" y="175627"/>
                    <a:pt x="265149" y="186739"/>
                  </a:cubicBezTo>
                  <a:cubicBezTo>
                    <a:pt x="272293" y="197852"/>
                    <a:pt x="252714" y="183300"/>
                    <a:pt x="239749" y="174039"/>
                  </a:cubicBezTo>
                  <a:cubicBezTo>
                    <a:pt x="226785" y="164779"/>
                    <a:pt x="197945" y="152078"/>
                    <a:pt x="187362" y="131176"/>
                  </a:cubicBezTo>
                  <a:cubicBezTo>
                    <a:pt x="176779" y="110274"/>
                    <a:pt x="179424" y="67411"/>
                    <a:pt x="176249" y="48626"/>
                  </a:cubicBezTo>
                  <a:cubicBezTo>
                    <a:pt x="173074" y="29841"/>
                    <a:pt x="175985" y="23756"/>
                    <a:pt x="168312" y="18464"/>
                  </a:cubicBezTo>
                  <a:cubicBezTo>
                    <a:pt x="160639" y="13172"/>
                    <a:pt x="154554" y="7880"/>
                    <a:pt x="130212" y="16876"/>
                  </a:cubicBezTo>
                  <a:cubicBezTo>
                    <a:pt x="105870" y="25872"/>
                    <a:pt x="2154" y="84081"/>
                    <a:pt x="37" y="819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0" name="フリーフォーム: 図形 2089">
              <a:extLst>
                <a:ext uri="{FF2B5EF4-FFF2-40B4-BE49-F238E27FC236}">
                  <a16:creationId xmlns:a16="http://schemas.microsoft.com/office/drawing/2014/main" id="{B2EE9B94-0CF7-43A8-A5CF-3957236EA8CA}"/>
                </a:ext>
              </a:extLst>
            </p:cNvPr>
            <p:cNvSpPr/>
            <p:nvPr/>
          </p:nvSpPr>
          <p:spPr>
            <a:xfrm>
              <a:off x="5587983" y="3752752"/>
              <a:ext cx="227784" cy="179060"/>
            </a:xfrm>
            <a:custGeom>
              <a:avLst/>
              <a:gdLst>
                <a:gd name="connsiteX0" fmla="*/ 17 w 227784"/>
                <a:gd name="connsiteY0" fmla="*/ 98 h 179060"/>
                <a:gd name="connsiteX1" fmla="*/ 131780 w 227784"/>
                <a:gd name="connsiteY1" fmla="*/ 22323 h 179060"/>
                <a:gd name="connsiteX2" fmla="*/ 131780 w 227784"/>
                <a:gd name="connsiteY2" fmla="*/ 35023 h 179060"/>
                <a:gd name="connsiteX3" fmla="*/ 160355 w 227784"/>
                <a:gd name="connsiteY3" fmla="*/ 81061 h 179060"/>
                <a:gd name="connsiteX4" fmla="*/ 225442 w 227784"/>
                <a:gd name="connsiteY4" fmla="*/ 169961 h 179060"/>
                <a:gd name="connsiteX5" fmla="*/ 206392 w 227784"/>
                <a:gd name="connsiteY5" fmla="*/ 165198 h 179060"/>
                <a:gd name="connsiteX6" fmla="*/ 139717 w 227784"/>
                <a:gd name="connsiteY6" fmla="*/ 73123 h 179060"/>
                <a:gd name="connsiteX7" fmla="*/ 122255 w 227784"/>
                <a:gd name="connsiteY7" fmla="*/ 31848 h 179060"/>
                <a:gd name="connsiteX8" fmla="*/ 17 w 227784"/>
                <a:gd name="connsiteY8" fmla="*/ 98 h 17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784" h="179060">
                  <a:moveTo>
                    <a:pt x="17" y="98"/>
                  </a:moveTo>
                  <a:cubicBezTo>
                    <a:pt x="1604" y="-1489"/>
                    <a:pt x="109820" y="16502"/>
                    <a:pt x="131780" y="22323"/>
                  </a:cubicBezTo>
                  <a:cubicBezTo>
                    <a:pt x="153740" y="28144"/>
                    <a:pt x="127018" y="25233"/>
                    <a:pt x="131780" y="35023"/>
                  </a:cubicBezTo>
                  <a:cubicBezTo>
                    <a:pt x="136542" y="44813"/>
                    <a:pt x="144745" y="58571"/>
                    <a:pt x="160355" y="81061"/>
                  </a:cubicBezTo>
                  <a:cubicBezTo>
                    <a:pt x="175965" y="103551"/>
                    <a:pt x="217769" y="155938"/>
                    <a:pt x="225442" y="169961"/>
                  </a:cubicBezTo>
                  <a:cubicBezTo>
                    <a:pt x="233115" y="183984"/>
                    <a:pt x="220680" y="181338"/>
                    <a:pt x="206392" y="165198"/>
                  </a:cubicBezTo>
                  <a:cubicBezTo>
                    <a:pt x="192105" y="149058"/>
                    <a:pt x="153740" y="95348"/>
                    <a:pt x="139717" y="73123"/>
                  </a:cubicBezTo>
                  <a:cubicBezTo>
                    <a:pt x="125694" y="50898"/>
                    <a:pt x="141834" y="42960"/>
                    <a:pt x="122255" y="31848"/>
                  </a:cubicBezTo>
                  <a:cubicBezTo>
                    <a:pt x="102676" y="20736"/>
                    <a:pt x="-1570" y="1685"/>
                    <a:pt x="17" y="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1" name="フリーフォーム: 図形 2090">
              <a:extLst>
                <a:ext uri="{FF2B5EF4-FFF2-40B4-BE49-F238E27FC236}">
                  <a16:creationId xmlns:a16="http://schemas.microsoft.com/office/drawing/2014/main" id="{B79DAA90-EBFE-4A8C-975A-576F25F307AD}"/>
                </a:ext>
              </a:extLst>
            </p:cNvPr>
            <p:cNvSpPr/>
            <p:nvPr/>
          </p:nvSpPr>
          <p:spPr>
            <a:xfrm>
              <a:off x="5444957" y="3833805"/>
              <a:ext cx="91420" cy="189221"/>
            </a:xfrm>
            <a:custGeom>
              <a:avLst/>
              <a:gdLst>
                <a:gd name="connsiteX0" fmla="*/ 168 w 91420"/>
                <a:gd name="connsiteY0" fmla="*/ 8 h 189221"/>
                <a:gd name="connsiteX1" fmla="*/ 47793 w 91420"/>
                <a:gd name="connsiteY1" fmla="*/ 119070 h 189221"/>
                <a:gd name="connsiteX2" fmla="*/ 90656 w 91420"/>
                <a:gd name="connsiteY2" fmla="*/ 188920 h 189221"/>
                <a:gd name="connsiteX3" fmla="*/ 76368 w 91420"/>
                <a:gd name="connsiteY3" fmla="*/ 146058 h 189221"/>
                <a:gd name="connsiteX4" fmla="*/ 65256 w 91420"/>
                <a:gd name="connsiteY4" fmla="*/ 112720 h 189221"/>
                <a:gd name="connsiteX5" fmla="*/ 168 w 91420"/>
                <a:gd name="connsiteY5" fmla="*/ 8 h 18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20" h="189221">
                  <a:moveTo>
                    <a:pt x="168" y="8"/>
                  </a:moveTo>
                  <a:cubicBezTo>
                    <a:pt x="-2742" y="1066"/>
                    <a:pt x="32712" y="87585"/>
                    <a:pt x="47793" y="119070"/>
                  </a:cubicBezTo>
                  <a:cubicBezTo>
                    <a:pt x="62874" y="150555"/>
                    <a:pt x="85893" y="184422"/>
                    <a:pt x="90656" y="188920"/>
                  </a:cubicBezTo>
                  <a:cubicBezTo>
                    <a:pt x="95419" y="193418"/>
                    <a:pt x="76368" y="146058"/>
                    <a:pt x="76368" y="146058"/>
                  </a:cubicBezTo>
                  <a:cubicBezTo>
                    <a:pt x="72135" y="133358"/>
                    <a:pt x="75575" y="132828"/>
                    <a:pt x="65256" y="112720"/>
                  </a:cubicBezTo>
                  <a:cubicBezTo>
                    <a:pt x="54937" y="92612"/>
                    <a:pt x="3078" y="-1050"/>
                    <a:pt x="168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2" name="フリーフォーム: 図形 2091">
              <a:extLst>
                <a:ext uri="{FF2B5EF4-FFF2-40B4-BE49-F238E27FC236}">
                  <a16:creationId xmlns:a16="http://schemas.microsoft.com/office/drawing/2014/main" id="{D516AFD0-9A23-47B3-93C0-34831BABE8B4}"/>
                </a:ext>
              </a:extLst>
            </p:cNvPr>
            <p:cNvSpPr/>
            <p:nvPr/>
          </p:nvSpPr>
          <p:spPr>
            <a:xfrm>
              <a:off x="5485702" y="3965437"/>
              <a:ext cx="238230" cy="110520"/>
            </a:xfrm>
            <a:custGeom>
              <a:avLst/>
              <a:gdLst>
                <a:gd name="connsiteX0" fmla="*/ 698 w 238230"/>
                <a:gd name="connsiteY0" fmla="*/ 109676 h 110520"/>
                <a:gd name="connsiteX1" fmla="*/ 226123 w 238230"/>
                <a:gd name="connsiteY1" fmla="*/ 4901 h 110520"/>
                <a:gd name="connsiteX2" fmla="*/ 202311 w 238230"/>
                <a:gd name="connsiteY2" fmla="*/ 20776 h 110520"/>
                <a:gd name="connsiteX3" fmla="*/ 156273 w 238230"/>
                <a:gd name="connsiteY3" fmla="*/ 52526 h 110520"/>
                <a:gd name="connsiteX4" fmla="*/ 698 w 238230"/>
                <a:gd name="connsiteY4" fmla="*/ 109676 h 11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30" h="110520">
                  <a:moveTo>
                    <a:pt x="698" y="109676"/>
                  </a:moveTo>
                  <a:cubicBezTo>
                    <a:pt x="12340" y="101738"/>
                    <a:pt x="192521" y="19718"/>
                    <a:pt x="226123" y="4901"/>
                  </a:cubicBezTo>
                  <a:cubicBezTo>
                    <a:pt x="259725" y="-9916"/>
                    <a:pt x="213953" y="12838"/>
                    <a:pt x="202311" y="20776"/>
                  </a:cubicBezTo>
                  <a:cubicBezTo>
                    <a:pt x="190669" y="28713"/>
                    <a:pt x="186171" y="37709"/>
                    <a:pt x="156273" y="52526"/>
                  </a:cubicBezTo>
                  <a:cubicBezTo>
                    <a:pt x="126375" y="67343"/>
                    <a:pt x="-10944" y="117614"/>
                    <a:pt x="698" y="1096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3" name="フリーフォーム: 図形 2092">
              <a:extLst>
                <a:ext uri="{FF2B5EF4-FFF2-40B4-BE49-F238E27FC236}">
                  <a16:creationId xmlns:a16="http://schemas.microsoft.com/office/drawing/2014/main" id="{C9248193-E0CF-41B3-BBB0-F598FB2F3B53}"/>
                </a:ext>
              </a:extLst>
            </p:cNvPr>
            <p:cNvSpPr/>
            <p:nvPr/>
          </p:nvSpPr>
          <p:spPr>
            <a:xfrm>
              <a:off x="5708886" y="3925852"/>
              <a:ext cx="191510" cy="35105"/>
            </a:xfrm>
            <a:custGeom>
              <a:avLst/>
              <a:gdLst>
                <a:gd name="connsiteX0" fmla="*/ 1352 w 191510"/>
                <a:gd name="connsiteY0" fmla="*/ 33373 h 35105"/>
                <a:gd name="connsiteX1" fmla="*/ 188677 w 191510"/>
                <a:gd name="connsiteY1" fmla="*/ 36 h 35105"/>
                <a:gd name="connsiteX2" fmla="*/ 107714 w 191510"/>
                <a:gd name="connsiteY2" fmla="*/ 27023 h 35105"/>
                <a:gd name="connsiteX3" fmla="*/ 1352 w 191510"/>
                <a:gd name="connsiteY3" fmla="*/ 33373 h 3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510" h="35105">
                  <a:moveTo>
                    <a:pt x="1352" y="33373"/>
                  </a:moveTo>
                  <a:cubicBezTo>
                    <a:pt x="14846" y="28875"/>
                    <a:pt x="170950" y="1094"/>
                    <a:pt x="188677" y="36"/>
                  </a:cubicBezTo>
                  <a:cubicBezTo>
                    <a:pt x="206404" y="-1022"/>
                    <a:pt x="136289" y="21202"/>
                    <a:pt x="107714" y="27023"/>
                  </a:cubicBezTo>
                  <a:cubicBezTo>
                    <a:pt x="79139" y="32844"/>
                    <a:pt x="-12142" y="37871"/>
                    <a:pt x="1352" y="333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4" name="フリーフォーム: 図形 2093">
              <a:extLst>
                <a:ext uri="{FF2B5EF4-FFF2-40B4-BE49-F238E27FC236}">
                  <a16:creationId xmlns:a16="http://schemas.microsoft.com/office/drawing/2014/main" id="{C22F70A6-43E6-4C24-81A5-1086BF8657A4}"/>
                </a:ext>
              </a:extLst>
            </p:cNvPr>
            <p:cNvSpPr/>
            <p:nvPr/>
          </p:nvSpPr>
          <p:spPr>
            <a:xfrm>
              <a:off x="5494289" y="4078228"/>
              <a:ext cx="249353" cy="281054"/>
            </a:xfrm>
            <a:custGeom>
              <a:avLst/>
              <a:gdLst>
                <a:gd name="connsiteX0" fmla="*/ 49 w 249353"/>
                <a:gd name="connsiteY0" fmla="*/ 60 h 281054"/>
                <a:gd name="connsiteX1" fmla="*/ 85774 w 249353"/>
                <a:gd name="connsiteY1" fmla="*/ 119122 h 281054"/>
                <a:gd name="connsiteX2" fmla="*/ 130224 w 249353"/>
                <a:gd name="connsiteY2" fmla="*/ 144522 h 281054"/>
                <a:gd name="connsiteX3" fmla="*/ 204836 w 249353"/>
                <a:gd name="connsiteY3" fmla="*/ 223897 h 281054"/>
                <a:gd name="connsiteX4" fmla="*/ 249286 w 249353"/>
                <a:gd name="connsiteY4" fmla="*/ 281047 h 281054"/>
                <a:gd name="connsiteX5" fmla="*/ 212774 w 249353"/>
                <a:gd name="connsiteY5" fmla="*/ 227072 h 281054"/>
                <a:gd name="connsiteX6" fmla="*/ 131811 w 249353"/>
                <a:gd name="connsiteY6" fmla="*/ 125472 h 281054"/>
                <a:gd name="connsiteX7" fmla="*/ 98474 w 249353"/>
                <a:gd name="connsiteY7" fmla="*/ 103247 h 281054"/>
                <a:gd name="connsiteX8" fmla="*/ 49 w 249353"/>
                <a:gd name="connsiteY8" fmla="*/ 60 h 28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53" h="281054">
                  <a:moveTo>
                    <a:pt x="49" y="60"/>
                  </a:moveTo>
                  <a:cubicBezTo>
                    <a:pt x="-2068" y="2706"/>
                    <a:pt x="64078" y="95045"/>
                    <a:pt x="85774" y="119122"/>
                  </a:cubicBezTo>
                  <a:cubicBezTo>
                    <a:pt x="107470" y="143199"/>
                    <a:pt x="110380" y="127060"/>
                    <a:pt x="130224" y="144522"/>
                  </a:cubicBezTo>
                  <a:cubicBezTo>
                    <a:pt x="150068" y="161984"/>
                    <a:pt x="184992" y="201143"/>
                    <a:pt x="204836" y="223897"/>
                  </a:cubicBezTo>
                  <a:cubicBezTo>
                    <a:pt x="224680" y="246651"/>
                    <a:pt x="247963" y="280518"/>
                    <a:pt x="249286" y="281047"/>
                  </a:cubicBezTo>
                  <a:cubicBezTo>
                    <a:pt x="250609" y="281576"/>
                    <a:pt x="232353" y="253001"/>
                    <a:pt x="212774" y="227072"/>
                  </a:cubicBezTo>
                  <a:cubicBezTo>
                    <a:pt x="193195" y="201143"/>
                    <a:pt x="150861" y="146109"/>
                    <a:pt x="131811" y="125472"/>
                  </a:cubicBezTo>
                  <a:cubicBezTo>
                    <a:pt x="112761" y="104835"/>
                    <a:pt x="117524" y="123884"/>
                    <a:pt x="98474" y="103247"/>
                  </a:cubicBezTo>
                  <a:cubicBezTo>
                    <a:pt x="79424" y="82610"/>
                    <a:pt x="2166" y="-2586"/>
                    <a:pt x="49" y="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5" name="フリーフォーム: 図形 2094">
              <a:extLst>
                <a:ext uri="{FF2B5EF4-FFF2-40B4-BE49-F238E27FC236}">
                  <a16:creationId xmlns:a16="http://schemas.microsoft.com/office/drawing/2014/main" id="{42632E24-6616-40E6-9D70-61C624BF6E8F}"/>
                </a:ext>
              </a:extLst>
            </p:cNvPr>
            <p:cNvSpPr/>
            <p:nvPr/>
          </p:nvSpPr>
          <p:spPr>
            <a:xfrm>
              <a:off x="5899145" y="3938485"/>
              <a:ext cx="194235" cy="318603"/>
            </a:xfrm>
            <a:custGeom>
              <a:avLst/>
              <a:gdLst>
                <a:gd name="connsiteX0" fmla="*/ 5 w 194235"/>
                <a:gd name="connsiteY0" fmla="*/ 103 h 318603"/>
                <a:gd name="connsiteX1" fmla="*/ 55568 w 194235"/>
                <a:gd name="connsiteY1" fmla="*/ 131865 h 318603"/>
                <a:gd name="connsiteX2" fmla="*/ 190505 w 194235"/>
                <a:gd name="connsiteY2" fmla="*/ 311253 h 318603"/>
                <a:gd name="connsiteX3" fmla="*/ 150818 w 194235"/>
                <a:gd name="connsiteY3" fmla="*/ 276328 h 318603"/>
                <a:gd name="connsiteX4" fmla="*/ 90493 w 194235"/>
                <a:gd name="connsiteY4" fmla="*/ 204890 h 318603"/>
                <a:gd name="connsiteX5" fmla="*/ 52393 w 194235"/>
                <a:gd name="connsiteY5" fmla="*/ 152503 h 318603"/>
                <a:gd name="connsiteX6" fmla="*/ 5 w 194235"/>
                <a:gd name="connsiteY6" fmla="*/ 103 h 31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35" h="318603">
                  <a:moveTo>
                    <a:pt x="5" y="103"/>
                  </a:moveTo>
                  <a:cubicBezTo>
                    <a:pt x="534" y="-3337"/>
                    <a:pt x="23818" y="80007"/>
                    <a:pt x="55568" y="131865"/>
                  </a:cubicBezTo>
                  <a:cubicBezTo>
                    <a:pt x="87318" y="183723"/>
                    <a:pt x="174630" y="287176"/>
                    <a:pt x="190505" y="311253"/>
                  </a:cubicBezTo>
                  <a:cubicBezTo>
                    <a:pt x="206380" y="335330"/>
                    <a:pt x="167487" y="294055"/>
                    <a:pt x="150818" y="276328"/>
                  </a:cubicBezTo>
                  <a:cubicBezTo>
                    <a:pt x="134149" y="258601"/>
                    <a:pt x="106897" y="225527"/>
                    <a:pt x="90493" y="204890"/>
                  </a:cubicBezTo>
                  <a:cubicBezTo>
                    <a:pt x="74089" y="184253"/>
                    <a:pt x="65622" y="182665"/>
                    <a:pt x="52393" y="152503"/>
                  </a:cubicBezTo>
                  <a:cubicBezTo>
                    <a:pt x="39164" y="122341"/>
                    <a:pt x="-524" y="3543"/>
                    <a:pt x="5" y="1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6" name="フリーフォーム: 図形 2095">
              <a:extLst>
                <a:ext uri="{FF2B5EF4-FFF2-40B4-BE49-F238E27FC236}">
                  <a16:creationId xmlns:a16="http://schemas.microsoft.com/office/drawing/2014/main" id="{724746D3-FD50-4FDD-85B2-90F8F055BE9E}"/>
                </a:ext>
              </a:extLst>
            </p:cNvPr>
            <p:cNvSpPr/>
            <p:nvPr/>
          </p:nvSpPr>
          <p:spPr>
            <a:xfrm>
              <a:off x="5984872" y="3960549"/>
              <a:ext cx="161083" cy="311482"/>
            </a:xfrm>
            <a:custGeom>
              <a:avLst/>
              <a:gdLst>
                <a:gd name="connsiteX0" fmla="*/ 3 w 161083"/>
                <a:gd name="connsiteY0" fmla="*/ 264 h 311482"/>
                <a:gd name="connsiteX1" fmla="*/ 85728 w 161083"/>
                <a:gd name="connsiteY1" fmla="*/ 103451 h 311482"/>
                <a:gd name="connsiteX2" fmla="*/ 101603 w 161083"/>
                <a:gd name="connsiteY2" fmla="*/ 166951 h 311482"/>
                <a:gd name="connsiteX3" fmla="*/ 160341 w 161083"/>
                <a:gd name="connsiteY3" fmla="*/ 311414 h 311482"/>
                <a:gd name="connsiteX4" fmla="*/ 131766 w 161083"/>
                <a:gd name="connsiteY4" fmla="*/ 184414 h 311482"/>
                <a:gd name="connsiteX5" fmla="*/ 88903 w 161083"/>
                <a:gd name="connsiteY5" fmla="*/ 76464 h 311482"/>
                <a:gd name="connsiteX6" fmla="*/ 3 w 161083"/>
                <a:gd name="connsiteY6" fmla="*/ 264 h 31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083" h="311482">
                  <a:moveTo>
                    <a:pt x="3" y="264"/>
                  </a:moveTo>
                  <a:cubicBezTo>
                    <a:pt x="-526" y="4762"/>
                    <a:pt x="68795" y="75670"/>
                    <a:pt x="85728" y="103451"/>
                  </a:cubicBezTo>
                  <a:cubicBezTo>
                    <a:pt x="102661" y="131232"/>
                    <a:pt x="89168" y="132291"/>
                    <a:pt x="101603" y="166951"/>
                  </a:cubicBezTo>
                  <a:cubicBezTo>
                    <a:pt x="114038" y="201611"/>
                    <a:pt x="155314" y="308504"/>
                    <a:pt x="160341" y="311414"/>
                  </a:cubicBezTo>
                  <a:cubicBezTo>
                    <a:pt x="165368" y="314324"/>
                    <a:pt x="143672" y="223572"/>
                    <a:pt x="131766" y="184414"/>
                  </a:cubicBezTo>
                  <a:cubicBezTo>
                    <a:pt x="119860" y="145256"/>
                    <a:pt x="107953" y="103187"/>
                    <a:pt x="88903" y="76464"/>
                  </a:cubicBezTo>
                  <a:cubicBezTo>
                    <a:pt x="69853" y="49741"/>
                    <a:pt x="532" y="-4234"/>
                    <a:pt x="3" y="2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7" name="フリーフォーム: 図形 2096">
              <a:extLst>
                <a:ext uri="{FF2B5EF4-FFF2-40B4-BE49-F238E27FC236}">
                  <a16:creationId xmlns:a16="http://schemas.microsoft.com/office/drawing/2014/main" id="{7FBC8949-8AA5-48A8-BE4A-477687FC6F9F}"/>
                </a:ext>
              </a:extLst>
            </p:cNvPr>
            <p:cNvSpPr/>
            <p:nvPr/>
          </p:nvSpPr>
          <p:spPr>
            <a:xfrm>
              <a:off x="5719550" y="4006715"/>
              <a:ext cx="217717" cy="367981"/>
            </a:xfrm>
            <a:custGeom>
              <a:avLst/>
              <a:gdLst>
                <a:gd name="connsiteX0" fmla="*/ 213 w 217717"/>
                <a:gd name="connsiteY0" fmla="*/ 135 h 367981"/>
                <a:gd name="connsiteX1" fmla="*/ 135150 w 217717"/>
                <a:gd name="connsiteY1" fmla="*/ 165235 h 367981"/>
                <a:gd name="connsiteX2" fmla="*/ 216113 w 217717"/>
                <a:gd name="connsiteY2" fmla="*/ 366848 h 367981"/>
                <a:gd name="connsiteX3" fmla="*/ 187538 w 217717"/>
                <a:gd name="connsiteY3" fmla="*/ 244610 h 367981"/>
                <a:gd name="connsiteX4" fmla="*/ 168488 w 217717"/>
                <a:gd name="connsiteY4" fmla="*/ 192223 h 367981"/>
                <a:gd name="connsiteX5" fmla="*/ 213 w 217717"/>
                <a:gd name="connsiteY5" fmla="*/ 135 h 36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717" h="367981">
                  <a:moveTo>
                    <a:pt x="213" y="135"/>
                  </a:moveTo>
                  <a:cubicBezTo>
                    <a:pt x="-5343" y="-4363"/>
                    <a:pt x="99167" y="104116"/>
                    <a:pt x="135150" y="165235"/>
                  </a:cubicBezTo>
                  <a:cubicBezTo>
                    <a:pt x="171133" y="226354"/>
                    <a:pt x="207382" y="353619"/>
                    <a:pt x="216113" y="366848"/>
                  </a:cubicBezTo>
                  <a:cubicBezTo>
                    <a:pt x="224844" y="380077"/>
                    <a:pt x="195475" y="273714"/>
                    <a:pt x="187538" y="244610"/>
                  </a:cubicBezTo>
                  <a:cubicBezTo>
                    <a:pt x="179601" y="215506"/>
                    <a:pt x="194946" y="229265"/>
                    <a:pt x="168488" y="192223"/>
                  </a:cubicBezTo>
                  <a:cubicBezTo>
                    <a:pt x="142030" y="155181"/>
                    <a:pt x="5769" y="4633"/>
                    <a:pt x="213" y="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8" name="フリーフォーム: 図形 2097">
              <a:extLst>
                <a:ext uri="{FF2B5EF4-FFF2-40B4-BE49-F238E27FC236}">
                  <a16:creationId xmlns:a16="http://schemas.microsoft.com/office/drawing/2014/main" id="{DF834647-45AD-423A-87D5-71BD4CD802EA}"/>
                </a:ext>
              </a:extLst>
            </p:cNvPr>
            <p:cNvSpPr/>
            <p:nvPr/>
          </p:nvSpPr>
          <p:spPr>
            <a:xfrm>
              <a:off x="6008670" y="4376591"/>
              <a:ext cx="182426" cy="240041"/>
            </a:xfrm>
            <a:custGeom>
              <a:avLst/>
              <a:gdLst>
                <a:gd name="connsiteX0" fmla="*/ 18 w 182426"/>
                <a:gd name="connsiteY0" fmla="*/ 147 h 240041"/>
                <a:gd name="connsiteX1" fmla="*/ 128605 w 182426"/>
                <a:gd name="connsiteY1" fmla="*/ 147784 h 240041"/>
                <a:gd name="connsiteX2" fmla="*/ 180993 w 182426"/>
                <a:gd name="connsiteY2" fmla="*/ 239859 h 240041"/>
                <a:gd name="connsiteX3" fmla="*/ 165118 w 182426"/>
                <a:gd name="connsiteY3" fmla="*/ 170009 h 240041"/>
                <a:gd name="connsiteX4" fmla="*/ 138130 w 182426"/>
                <a:gd name="connsiteY4" fmla="*/ 120797 h 240041"/>
                <a:gd name="connsiteX5" fmla="*/ 18 w 182426"/>
                <a:gd name="connsiteY5" fmla="*/ 147 h 24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426" h="240041">
                  <a:moveTo>
                    <a:pt x="18" y="147"/>
                  </a:moveTo>
                  <a:cubicBezTo>
                    <a:pt x="-1569" y="4645"/>
                    <a:pt x="98443" y="107832"/>
                    <a:pt x="128605" y="147784"/>
                  </a:cubicBezTo>
                  <a:cubicBezTo>
                    <a:pt x="158767" y="187736"/>
                    <a:pt x="174908" y="236155"/>
                    <a:pt x="180993" y="239859"/>
                  </a:cubicBezTo>
                  <a:cubicBezTo>
                    <a:pt x="187079" y="243563"/>
                    <a:pt x="172262" y="189853"/>
                    <a:pt x="165118" y="170009"/>
                  </a:cubicBezTo>
                  <a:cubicBezTo>
                    <a:pt x="157974" y="150165"/>
                    <a:pt x="161943" y="146197"/>
                    <a:pt x="138130" y="120797"/>
                  </a:cubicBezTo>
                  <a:cubicBezTo>
                    <a:pt x="114318" y="95397"/>
                    <a:pt x="1605" y="-4351"/>
                    <a:pt x="18" y="1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099" name="フリーフォーム: 図形 2098">
              <a:extLst>
                <a:ext uri="{FF2B5EF4-FFF2-40B4-BE49-F238E27FC236}">
                  <a16:creationId xmlns:a16="http://schemas.microsoft.com/office/drawing/2014/main" id="{0AABA57B-CB92-4328-8DFD-CE9015B5FCA7}"/>
                </a:ext>
              </a:extLst>
            </p:cNvPr>
            <p:cNvSpPr/>
            <p:nvPr/>
          </p:nvSpPr>
          <p:spPr>
            <a:xfrm>
              <a:off x="5760313" y="4349805"/>
              <a:ext cx="232377" cy="288263"/>
            </a:xfrm>
            <a:custGeom>
              <a:avLst/>
              <a:gdLst>
                <a:gd name="connsiteX0" fmla="*/ 5487 w 232377"/>
                <a:gd name="connsiteY0" fmla="*/ 3120 h 288263"/>
                <a:gd name="connsiteX1" fmla="*/ 227737 w 232377"/>
                <a:gd name="connsiteY1" fmla="*/ 279345 h 288263"/>
                <a:gd name="connsiteX2" fmla="*/ 149950 w 232377"/>
                <a:gd name="connsiteY2" fmla="*/ 212670 h 288263"/>
                <a:gd name="connsiteX3" fmla="*/ 73750 w 232377"/>
                <a:gd name="connsiteY3" fmla="*/ 133295 h 288263"/>
                <a:gd name="connsiteX4" fmla="*/ 5487 w 232377"/>
                <a:gd name="connsiteY4" fmla="*/ 3120 h 28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77" h="288263">
                  <a:moveTo>
                    <a:pt x="5487" y="3120"/>
                  </a:moveTo>
                  <a:cubicBezTo>
                    <a:pt x="31151" y="27462"/>
                    <a:pt x="203660" y="244420"/>
                    <a:pt x="227737" y="279345"/>
                  </a:cubicBezTo>
                  <a:cubicBezTo>
                    <a:pt x="251814" y="314270"/>
                    <a:pt x="175614" y="237012"/>
                    <a:pt x="149950" y="212670"/>
                  </a:cubicBezTo>
                  <a:cubicBezTo>
                    <a:pt x="124286" y="188328"/>
                    <a:pt x="96240" y="162664"/>
                    <a:pt x="73750" y="133295"/>
                  </a:cubicBezTo>
                  <a:cubicBezTo>
                    <a:pt x="51260" y="103926"/>
                    <a:pt x="-20177" y="-21222"/>
                    <a:pt x="5487" y="31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0" name="フリーフォーム: 図形 2099">
              <a:extLst>
                <a:ext uri="{FF2B5EF4-FFF2-40B4-BE49-F238E27FC236}">
                  <a16:creationId xmlns:a16="http://schemas.microsoft.com/office/drawing/2014/main" id="{BFBD75FF-8D88-4E0C-A26B-C3831C9FBE93}"/>
                </a:ext>
              </a:extLst>
            </p:cNvPr>
            <p:cNvSpPr/>
            <p:nvPr/>
          </p:nvSpPr>
          <p:spPr>
            <a:xfrm>
              <a:off x="6227703" y="4653735"/>
              <a:ext cx="84515" cy="336019"/>
            </a:xfrm>
            <a:custGeom>
              <a:avLst/>
              <a:gdLst>
                <a:gd name="connsiteX0" fmla="*/ 60 w 84515"/>
                <a:gd name="connsiteY0" fmla="*/ 815 h 336019"/>
                <a:gd name="connsiteX1" fmla="*/ 76260 w 84515"/>
                <a:gd name="connsiteY1" fmla="*/ 277040 h 336019"/>
                <a:gd name="connsiteX2" fmla="*/ 81022 w 84515"/>
                <a:gd name="connsiteY2" fmla="*/ 331015 h 336019"/>
                <a:gd name="connsiteX3" fmla="*/ 63560 w 84515"/>
                <a:gd name="connsiteY3" fmla="*/ 196078 h 336019"/>
                <a:gd name="connsiteX4" fmla="*/ 60 w 84515"/>
                <a:gd name="connsiteY4" fmla="*/ 815 h 33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15" h="336019">
                  <a:moveTo>
                    <a:pt x="60" y="815"/>
                  </a:moveTo>
                  <a:cubicBezTo>
                    <a:pt x="2177" y="14309"/>
                    <a:pt x="62766" y="222007"/>
                    <a:pt x="76260" y="277040"/>
                  </a:cubicBezTo>
                  <a:cubicBezTo>
                    <a:pt x="89754" y="332073"/>
                    <a:pt x="83139" y="344509"/>
                    <a:pt x="81022" y="331015"/>
                  </a:cubicBezTo>
                  <a:cubicBezTo>
                    <a:pt x="78905" y="317521"/>
                    <a:pt x="74937" y="247143"/>
                    <a:pt x="63560" y="196078"/>
                  </a:cubicBezTo>
                  <a:cubicBezTo>
                    <a:pt x="52183" y="145014"/>
                    <a:pt x="-2057" y="-12679"/>
                    <a:pt x="60" y="8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1" name="フリーフォーム: 図形 2100">
              <a:extLst>
                <a:ext uri="{FF2B5EF4-FFF2-40B4-BE49-F238E27FC236}">
                  <a16:creationId xmlns:a16="http://schemas.microsoft.com/office/drawing/2014/main" id="{0F3664EA-DCAA-4D92-8CB8-61367432546A}"/>
                </a:ext>
              </a:extLst>
            </p:cNvPr>
            <p:cNvSpPr/>
            <p:nvPr/>
          </p:nvSpPr>
          <p:spPr>
            <a:xfrm>
              <a:off x="6245191" y="4792598"/>
              <a:ext cx="67347" cy="454558"/>
            </a:xfrm>
            <a:custGeom>
              <a:avLst/>
              <a:gdLst>
                <a:gd name="connsiteX0" fmla="*/ 34 w 67347"/>
                <a:gd name="connsiteY0" fmla="*/ 65 h 454558"/>
                <a:gd name="connsiteX1" fmla="*/ 57184 w 67347"/>
                <a:gd name="connsiteY1" fmla="*/ 285815 h 454558"/>
                <a:gd name="connsiteX2" fmla="*/ 34959 w 67347"/>
                <a:gd name="connsiteY2" fmla="*/ 449327 h 454558"/>
                <a:gd name="connsiteX3" fmla="*/ 42897 w 67347"/>
                <a:gd name="connsiteY3" fmla="*/ 400115 h 454558"/>
                <a:gd name="connsiteX4" fmla="*/ 66709 w 67347"/>
                <a:gd name="connsiteY4" fmla="*/ 260415 h 454558"/>
                <a:gd name="connsiteX5" fmla="*/ 34 w 67347"/>
                <a:gd name="connsiteY5" fmla="*/ 65 h 45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47" h="454558">
                  <a:moveTo>
                    <a:pt x="34" y="65"/>
                  </a:moveTo>
                  <a:cubicBezTo>
                    <a:pt x="-1553" y="4298"/>
                    <a:pt x="51363" y="210938"/>
                    <a:pt x="57184" y="285815"/>
                  </a:cubicBezTo>
                  <a:cubicBezTo>
                    <a:pt x="63005" y="360692"/>
                    <a:pt x="37340" y="430277"/>
                    <a:pt x="34959" y="449327"/>
                  </a:cubicBezTo>
                  <a:cubicBezTo>
                    <a:pt x="32578" y="468377"/>
                    <a:pt x="37605" y="431600"/>
                    <a:pt x="42897" y="400115"/>
                  </a:cubicBezTo>
                  <a:cubicBezTo>
                    <a:pt x="48189" y="368630"/>
                    <a:pt x="71471" y="321534"/>
                    <a:pt x="66709" y="260415"/>
                  </a:cubicBezTo>
                  <a:cubicBezTo>
                    <a:pt x="61947" y="199296"/>
                    <a:pt x="1621" y="-4168"/>
                    <a:pt x="34" y="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2" name="フリーフォーム: 図形 2101">
              <a:extLst>
                <a:ext uri="{FF2B5EF4-FFF2-40B4-BE49-F238E27FC236}">
                  <a16:creationId xmlns:a16="http://schemas.microsoft.com/office/drawing/2014/main" id="{55EC90B4-7110-49D0-B1B3-BFA562807894}"/>
                </a:ext>
              </a:extLst>
            </p:cNvPr>
            <p:cNvSpPr/>
            <p:nvPr/>
          </p:nvSpPr>
          <p:spPr>
            <a:xfrm>
              <a:off x="6007066" y="4651715"/>
              <a:ext cx="73919" cy="98886"/>
            </a:xfrm>
            <a:custGeom>
              <a:avLst/>
              <a:gdLst>
                <a:gd name="connsiteX0" fmla="*/ 34 w 73919"/>
                <a:gd name="connsiteY0" fmla="*/ 1248 h 98886"/>
                <a:gd name="connsiteX1" fmla="*/ 69884 w 73919"/>
                <a:gd name="connsiteY1" fmla="*/ 98085 h 98886"/>
                <a:gd name="connsiteX2" fmla="*/ 60359 w 73919"/>
                <a:gd name="connsiteY2" fmla="*/ 45698 h 98886"/>
                <a:gd name="connsiteX3" fmla="*/ 34 w 73919"/>
                <a:gd name="connsiteY3" fmla="*/ 1248 h 9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19" h="98886">
                  <a:moveTo>
                    <a:pt x="34" y="1248"/>
                  </a:moveTo>
                  <a:cubicBezTo>
                    <a:pt x="1622" y="9979"/>
                    <a:pt x="59830" y="90677"/>
                    <a:pt x="69884" y="98085"/>
                  </a:cubicBezTo>
                  <a:cubicBezTo>
                    <a:pt x="79938" y="105493"/>
                    <a:pt x="69090" y="59456"/>
                    <a:pt x="60359" y="45698"/>
                  </a:cubicBezTo>
                  <a:cubicBezTo>
                    <a:pt x="51628" y="31940"/>
                    <a:pt x="-1554" y="-7483"/>
                    <a:pt x="34" y="12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3" name="フリーフォーム: 図形 2102">
              <a:extLst>
                <a:ext uri="{FF2B5EF4-FFF2-40B4-BE49-F238E27FC236}">
                  <a16:creationId xmlns:a16="http://schemas.microsoft.com/office/drawing/2014/main" id="{1B132F81-6D40-478E-A649-D77CC5AC5273}"/>
                </a:ext>
              </a:extLst>
            </p:cNvPr>
            <p:cNvSpPr/>
            <p:nvPr/>
          </p:nvSpPr>
          <p:spPr>
            <a:xfrm>
              <a:off x="6098369" y="4777576"/>
              <a:ext cx="123364" cy="234941"/>
            </a:xfrm>
            <a:custGeom>
              <a:avLst/>
              <a:gdLst>
                <a:gd name="connsiteX0" fmla="*/ 806 w 123364"/>
                <a:gd name="connsiteY0" fmla="*/ 799 h 234941"/>
                <a:gd name="connsiteX1" fmla="*/ 121456 w 123364"/>
                <a:gd name="connsiteY1" fmla="*/ 229399 h 234941"/>
                <a:gd name="connsiteX2" fmla="*/ 70656 w 123364"/>
                <a:gd name="connsiteY2" fmla="*/ 154787 h 234941"/>
                <a:gd name="connsiteX3" fmla="*/ 806 w 123364"/>
                <a:gd name="connsiteY3" fmla="*/ 799 h 23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364" h="234941">
                  <a:moveTo>
                    <a:pt x="806" y="799"/>
                  </a:moveTo>
                  <a:cubicBezTo>
                    <a:pt x="9273" y="13234"/>
                    <a:pt x="109814" y="203734"/>
                    <a:pt x="121456" y="229399"/>
                  </a:cubicBezTo>
                  <a:cubicBezTo>
                    <a:pt x="133098" y="255064"/>
                    <a:pt x="88383" y="184949"/>
                    <a:pt x="70656" y="154787"/>
                  </a:cubicBezTo>
                  <a:cubicBezTo>
                    <a:pt x="52929" y="124625"/>
                    <a:pt x="-7661" y="-11636"/>
                    <a:pt x="806" y="7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4" name="フリーフォーム: 図形 2103">
              <a:extLst>
                <a:ext uri="{FF2B5EF4-FFF2-40B4-BE49-F238E27FC236}">
                  <a16:creationId xmlns:a16="http://schemas.microsoft.com/office/drawing/2014/main" id="{2332403D-C4D0-4A6E-B66C-B572EACA75E7}"/>
                </a:ext>
              </a:extLst>
            </p:cNvPr>
            <p:cNvSpPr/>
            <p:nvPr/>
          </p:nvSpPr>
          <p:spPr>
            <a:xfrm>
              <a:off x="6217634" y="5025135"/>
              <a:ext cx="21190" cy="302796"/>
            </a:xfrm>
            <a:custGeom>
              <a:avLst/>
              <a:gdLst>
                <a:gd name="connsiteX0" fmla="*/ 604 w 21190"/>
                <a:gd name="connsiteY0" fmla="*/ 890 h 302796"/>
                <a:gd name="connsiteX1" fmla="*/ 19654 w 21190"/>
                <a:gd name="connsiteY1" fmla="*/ 121540 h 302796"/>
                <a:gd name="connsiteX2" fmla="*/ 19654 w 21190"/>
                <a:gd name="connsiteY2" fmla="*/ 159640 h 302796"/>
                <a:gd name="connsiteX3" fmla="*/ 16479 w 21190"/>
                <a:gd name="connsiteY3" fmla="*/ 302515 h 302796"/>
                <a:gd name="connsiteX4" fmla="*/ 5366 w 21190"/>
                <a:gd name="connsiteY4" fmla="*/ 191390 h 302796"/>
                <a:gd name="connsiteX5" fmla="*/ 604 w 21190"/>
                <a:gd name="connsiteY5" fmla="*/ 890 h 30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90" h="302796">
                  <a:moveTo>
                    <a:pt x="604" y="890"/>
                  </a:moveTo>
                  <a:cubicBezTo>
                    <a:pt x="2985" y="-10751"/>
                    <a:pt x="16479" y="95082"/>
                    <a:pt x="19654" y="121540"/>
                  </a:cubicBezTo>
                  <a:cubicBezTo>
                    <a:pt x="22829" y="147998"/>
                    <a:pt x="20183" y="129478"/>
                    <a:pt x="19654" y="159640"/>
                  </a:cubicBezTo>
                  <a:cubicBezTo>
                    <a:pt x="19125" y="189803"/>
                    <a:pt x="18860" y="297223"/>
                    <a:pt x="16479" y="302515"/>
                  </a:cubicBezTo>
                  <a:cubicBezTo>
                    <a:pt x="14098" y="307807"/>
                    <a:pt x="7218" y="237427"/>
                    <a:pt x="5366" y="191390"/>
                  </a:cubicBezTo>
                  <a:cubicBezTo>
                    <a:pt x="3514" y="145353"/>
                    <a:pt x="-1777" y="12531"/>
                    <a:pt x="604" y="8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5" name="フリーフォーム: 図形 2104">
              <a:extLst>
                <a:ext uri="{FF2B5EF4-FFF2-40B4-BE49-F238E27FC236}">
                  <a16:creationId xmlns:a16="http://schemas.microsoft.com/office/drawing/2014/main" id="{21079DB6-29A4-4644-989E-01B8C6B053D2}"/>
                </a:ext>
              </a:extLst>
            </p:cNvPr>
            <p:cNvSpPr/>
            <p:nvPr/>
          </p:nvSpPr>
          <p:spPr>
            <a:xfrm>
              <a:off x="6279281" y="5119476"/>
              <a:ext cx="54892" cy="272682"/>
            </a:xfrm>
            <a:custGeom>
              <a:avLst/>
              <a:gdLst>
                <a:gd name="connsiteX0" fmla="*/ 54844 w 54892"/>
                <a:gd name="connsiteY0" fmla="*/ 1799 h 272682"/>
                <a:gd name="connsiteX1" fmla="*/ 2457 w 54892"/>
                <a:gd name="connsiteY1" fmla="*/ 268499 h 272682"/>
                <a:gd name="connsiteX2" fmla="*/ 11982 w 54892"/>
                <a:gd name="connsiteY2" fmla="*/ 155787 h 272682"/>
                <a:gd name="connsiteX3" fmla="*/ 54844 w 54892"/>
                <a:gd name="connsiteY3" fmla="*/ 1799 h 27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92" h="272682">
                  <a:moveTo>
                    <a:pt x="54844" y="1799"/>
                  </a:moveTo>
                  <a:cubicBezTo>
                    <a:pt x="53257" y="20584"/>
                    <a:pt x="9601" y="242834"/>
                    <a:pt x="2457" y="268499"/>
                  </a:cubicBezTo>
                  <a:cubicBezTo>
                    <a:pt x="-4687" y="294164"/>
                    <a:pt x="5367" y="194945"/>
                    <a:pt x="11982" y="155787"/>
                  </a:cubicBezTo>
                  <a:cubicBezTo>
                    <a:pt x="18596" y="116629"/>
                    <a:pt x="56431" y="-16986"/>
                    <a:pt x="54844" y="17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6" name="フリーフォーム: 図形 2105">
              <a:extLst>
                <a:ext uri="{FF2B5EF4-FFF2-40B4-BE49-F238E27FC236}">
                  <a16:creationId xmlns:a16="http://schemas.microsoft.com/office/drawing/2014/main" id="{F5B0BB53-E1F7-4019-A024-D63FA4344E13}"/>
                </a:ext>
              </a:extLst>
            </p:cNvPr>
            <p:cNvSpPr/>
            <p:nvPr/>
          </p:nvSpPr>
          <p:spPr>
            <a:xfrm>
              <a:off x="6094413" y="4714434"/>
              <a:ext cx="103432" cy="9966"/>
            </a:xfrm>
            <a:custGeom>
              <a:avLst/>
              <a:gdLst>
                <a:gd name="connsiteX0" fmla="*/ 0 w 103432"/>
                <a:gd name="connsiteY0" fmla="*/ 9966 h 9966"/>
                <a:gd name="connsiteX1" fmla="*/ 103187 w 103432"/>
                <a:gd name="connsiteY1" fmla="*/ 441 h 9966"/>
                <a:gd name="connsiteX2" fmla="*/ 0 w 103432"/>
                <a:gd name="connsiteY2" fmla="*/ 9966 h 9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432" h="9966">
                  <a:moveTo>
                    <a:pt x="0" y="9966"/>
                  </a:moveTo>
                  <a:cubicBezTo>
                    <a:pt x="0" y="9966"/>
                    <a:pt x="97102" y="-2469"/>
                    <a:pt x="103187" y="441"/>
                  </a:cubicBezTo>
                  <a:cubicBezTo>
                    <a:pt x="109272" y="3351"/>
                    <a:pt x="0" y="9966"/>
                    <a:pt x="0" y="99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7" name="フリーフォーム: 図形 2106">
              <a:extLst>
                <a:ext uri="{FF2B5EF4-FFF2-40B4-BE49-F238E27FC236}">
                  <a16:creationId xmlns:a16="http://schemas.microsoft.com/office/drawing/2014/main" id="{10B7C7C9-C0A8-4114-8F59-2C1E149EE2D9}"/>
                </a:ext>
              </a:extLst>
            </p:cNvPr>
            <p:cNvSpPr/>
            <p:nvPr/>
          </p:nvSpPr>
          <p:spPr>
            <a:xfrm>
              <a:off x="6131988" y="4835317"/>
              <a:ext cx="104237" cy="30868"/>
            </a:xfrm>
            <a:custGeom>
              <a:avLst/>
              <a:gdLst>
                <a:gd name="connsiteX0" fmla="*/ 525 w 104237"/>
                <a:gd name="connsiteY0" fmla="*/ 17671 h 30868"/>
                <a:gd name="connsiteX1" fmla="*/ 102125 w 104237"/>
                <a:gd name="connsiteY1" fmla="*/ 208 h 30868"/>
                <a:gd name="connsiteX2" fmla="*/ 64025 w 104237"/>
                <a:gd name="connsiteY2" fmla="*/ 30371 h 30868"/>
                <a:gd name="connsiteX3" fmla="*/ 525 w 104237"/>
                <a:gd name="connsiteY3" fmla="*/ 17671 h 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37" h="30868">
                  <a:moveTo>
                    <a:pt x="525" y="17671"/>
                  </a:moveTo>
                  <a:cubicBezTo>
                    <a:pt x="6875" y="12644"/>
                    <a:pt x="91542" y="-1909"/>
                    <a:pt x="102125" y="208"/>
                  </a:cubicBezTo>
                  <a:cubicBezTo>
                    <a:pt x="112708" y="2325"/>
                    <a:pt x="80958" y="27461"/>
                    <a:pt x="64025" y="30371"/>
                  </a:cubicBezTo>
                  <a:cubicBezTo>
                    <a:pt x="47092" y="33281"/>
                    <a:pt x="-5825" y="22698"/>
                    <a:pt x="525" y="176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8" name="フリーフォーム: 図形 2107">
              <a:extLst>
                <a:ext uri="{FF2B5EF4-FFF2-40B4-BE49-F238E27FC236}">
                  <a16:creationId xmlns:a16="http://schemas.microsoft.com/office/drawing/2014/main" id="{76FAF487-A1BE-4AEC-B02D-9E86480C9E53}"/>
                </a:ext>
              </a:extLst>
            </p:cNvPr>
            <p:cNvSpPr/>
            <p:nvPr/>
          </p:nvSpPr>
          <p:spPr>
            <a:xfrm>
              <a:off x="6003414" y="4458740"/>
              <a:ext cx="92447" cy="147700"/>
            </a:xfrm>
            <a:custGeom>
              <a:avLst/>
              <a:gdLst>
                <a:gd name="connsiteX0" fmla="*/ 511 w 92447"/>
                <a:gd name="connsiteY0" fmla="*/ 2135 h 147700"/>
                <a:gd name="connsiteX1" fmla="*/ 90999 w 92447"/>
                <a:gd name="connsiteY1" fmla="*/ 146598 h 147700"/>
                <a:gd name="connsiteX2" fmla="*/ 54486 w 92447"/>
                <a:gd name="connsiteY2" fmla="*/ 65635 h 147700"/>
                <a:gd name="connsiteX3" fmla="*/ 511 w 92447"/>
                <a:gd name="connsiteY3" fmla="*/ 2135 h 1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47" h="147700">
                  <a:moveTo>
                    <a:pt x="511" y="2135"/>
                  </a:moveTo>
                  <a:cubicBezTo>
                    <a:pt x="6596" y="15629"/>
                    <a:pt x="82003" y="136015"/>
                    <a:pt x="90999" y="146598"/>
                  </a:cubicBezTo>
                  <a:cubicBezTo>
                    <a:pt x="99995" y="157181"/>
                    <a:pt x="64540" y="88654"/>
                    <a:pt x="54486" y="65635"/>
                  </a:cubicBezTo>
                  <a:cubicBezTo>
                    <a:pt x="44432" y="42616"/>
                    <a:pt x="-5574" y="-11359"/>
                    <a:pt x="511" y="2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09" name="フリーフォーム: 図形 2108">
              <a:extLst>
                <a:ext uri="{FF2B5EF4-FFF2-40B4-BE49-F238E27FC236}">
                  <a16:creationId xmlns:a16="http://schemas.microsoft.com/office/drawing/2014/main" id="{87102B48-C8E8-4BDA-BB7D-3414FC79A877}"/>
                </a:ext>
              </a:extLst>
            </p:cNvPr>
            <p:cNvSpPr/>
            <p:nvPr/>
          </p:nvSpPr>
          <p:spPr>
            <a:xfrm>
              <a:off x="6369872" y="5113330"/>
              <a:ext cx="28737" cy="597601"/>
            </a:xfrm>
            <a:custGeom>
              <a:avLst/>
              <a:gdLst>
                <a:gd name="connsiteX0" fmla="*/ 22991 w 28737"/>
                <a:gd name="connsiteY0" fmla="*/ 6358 h 597601"/>
                <a:gd name="connsiteX1" fmla="*/ 27753 w 28737"/>
                <a:gd name="connsiteY1" fmla="*/ 387358 h 597601"/>
                <a:gd name="connsiteX2" fmla="*/ 3941 w 28737"/>
                <a:gd name="connsiteY2" fmla="*/ 596908 h 597601"/>
                <a:gd name="connsiteX3" fmla="*/ 766 w 28737"/>
                <a:gd name="connsiteY3" fmla="*/ 444508 h 597601"/>
                <a:gd name="connsiteX4" fmla="*/ 11878 w 28737"/>
                <a:gd name="connsiteY4" fmla="*/ 168283 h 597601"/>
                <a:gd name="connsiteX5" fmla="*/ 22991 w 28737"/>
                <a:gd name="connsiteY5" fmla="*/ 6358 h 59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37" h="597601">
                  <a:moveTo>
                    <a:pt x="22991" y="6358"/>
                  </a:moveTo>
                  <a:cubicBezTo>
                    <a:pt x="25637" y="42870"/>
                    <a:pt x="30928" y="288933"/>
                    <a:pt x="27753" y="387358"/>
                  </a:cubicBezTo>
                  <a:cubicBezTo>
                    <a:pt x="24578" y="485783"/>
                    <a:pt x="8439" y="587383"/>
                    <a:pt x="3941" y="596908"/>
                  </a:cubicBezTo>
                  <a:cubicBezTo>
                    <a:pt x="-557" y="606433"/>
                    <a:pt x="-557" y="515945"/>
                    <a:pt x="766" y="444508"/>
                  </a:cubicBezTo>
                  <a:cubicBezTo>
                    <a:pt x="2089" y="373071"/>
                    <a:pt x="6586" y="237075"/>
                    <a:pt x="11878" y="168283"/>
                  </a:cubicBezTo>
                  <a:cubicBezTo>
                    <a:pt x="17170" y="99491"/>
                    <a:pt x="20345" y="-30154"/>
                    <a:pt x="22991" y="63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0" name="フリーフォーム: 図形 2109">
              <a:extLst>
                <a:ext uri="{FF2B5EF4-FFF2-40B4-BE49-F238E27FC236}">
                  <a16:creationId xmlns:a16="http://schemas.microsoft.com/office/drawing/2014/main" id="{288E91B2-3861-49D5-9B30-58FC9628531A}"/>
                </a:ext>
              </a:extLst>
            </p:cNvPr>
            <p:cNvSpPr/>
            <p:nvPr/>
          </p:nvSpPr>
          <p:spPr>
            <a:xfrm>
              <a:off x="6446440" y="5059363"/>
              <a:ext cx="27409" cy="714261"/>
            </a:xfrm>
            <a:custGeom>
              <a:avLst/>
              <a:gdLst>
                <a:gd name="connsiteX0" fmla="*/ 398 w 27409"/>
                <a:gd name="connsiteY0" fmla="*/ 0 h 714261"/>
                <a:gd name="connsiteX1" fmla="*/ 27385 w 27409"/>
                <a:gd name="connsiteY1" fmla="*/ 374650 h 714261"/>
                <a:gd name="connsiteX2" fmla="*/ 5160 w 27409"/>
                <a:gd name="connsiteY2" fmla="*/ 701675 h 714261"/>
                <a:gd name="connsiteX3" fmla="*/ 398 w 27409"/>
                <a:gd name="connsiteY3" fmla="*/ 620712 h 714261"/>
                <a:gd name="connsiteX4" fmla="*/ 9923 w 27409"/>
                <a:gd name="connsiteY4" fmla="*/ 376237 h 714261"/>
                <a:gd name="connsiteX5" fmla="*/ 398 w 27409"/>
                <a:gd name="connsiteY5" fmla="*/ 0 h 71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09" h="714261">
                  <a:moveTo>
                    <a:pt x="398" y="0"/>
                  </a:moveTo>
                  <a:cubicBezTo>
                    <a:pt x="3308" y="-265"/>
                    <a:pt x="26591" y="257704"/>
                    <a:pt x="27385" y="374650"/>
                  </a:cubicBezTo>
                  <a:cubicBezTo>
                    <a:pt x="28179" y="491596"/>
                    <a:pt x="9658" y="660665"/>
                    <a:pt x="5160" y="701675"/>
                  </a:cubicBezTo>
                  <a:cubicBezTo>
                    <a:pt x="662" y="742685"/>
                    <a:pt x="-396" y="674952"/>
                    <a:pt x="398" y="620712"/>
                  </a:cubicBezTo>
                  <a:cubicBezTo>
                    <a:pt x="1192" y="566472"/>
                    <a:pt x="8336" y="472545"/>
                    <a:pt x="9923" y="376237"/>
                  </a:cubicBezTo>
                  <a:cubicBezTo>
                    <a:pt x="11511" y="279929"/>
                    <a:pt x="-2512" y="265"/>
                    <a:pt x="39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1" name="フリーフォーム: 図形 2110">
              <a:extLst>
                <a:ext uri="{FF2B5EF4-FFF2-40B4-BE49-F238E27FC236}">
                  <a16:creationId xmlns:a16="http://schemas.microsoft.com/office/drawing/2014/main" id="{4769E6F4-A988-45EE-A5C3-B8FB6AD8CF4E}"/>
                </a:ext>
              </a:extLst>
            </p:cNvPr>
            <p:cNvSpPr/>
            <p:nvPr/>
          </p:nvSpPr>
          <p:spPr>
            <a:xfrm>
              <a:off x="6146230" y="5794336"/>
              <a:ext cx="286370" cy="446975"/>
            </a:xfrm>
            <a:custGeom>
              <a:avLst/>
              <a:gdLst>
                <a:gd name="connsiteX0" fmla="*/ 286320 w 286370"/>
                <a:gd name="connsiteY0" fmla="*/ 39 h 446975"/>
                <a:gd name="connsiteX1" fmla="*/ 205358 w 286370"/>
                <a:gd name="connsiteY1" fmla="*/ 101639 h 446975"/>
                <a:gd name="connsiteX2" fmla="*/ 179958 w 286370"/>
                <a:gd name="connsiteY2" fmla="*/ 236577 h 446975"/>
                <a:gd name="connsiteX3" fmla="*/ 2158 w 286370"/>
                <a:gd name="connsiteY3" fmla="*/ 444539 h 446975"/>
                <a:gd name="connsiteX4" fmla="*/ 86295 w 286370"/>
                <a:gd name="connsiteY4" fmla="*/ 342939 h 446975"/>
                <a:gd name="connsiteX5" fmla="*/ 160908 w 286370"/>
                <a:gd name="connsiteY5" fmla="*/ 230227 h 446975"/>
                <a:gd name="connsiteX6" fmla="*/ 192658 w 286370"/>
                <a:gd name="connsiteY6" fmla="*/ 112752 h 446975"/>
                <a:gd name="connsiteX7" fmla="*/ 286320 w 286370"/>
                <a:gd name="connsiteY7" fmla="*/ 39 h 44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370" h="446975">
                  <a:moveTo>
                    <a:pt x="286320" y="39"/>
                  </a:moveTo>
                  <a:cubicBezTo>
                    <a:pt x="288437" y="-1813"/>
                    <a:pt x="223085" y="62216"/>
                    <a:pt x="205358" y="101639"/>
                  </a:cubicBezTo>
                  <a:cubicBezTo>
                    <a:pt x="187631" y="141062"/>
                    <a:pt x="213825" y="179427"/>
                    <a:pt x="179958" y="236577"/>
                  </a:cubicBezTo>
                  <a:cubicBezTo>
                    <a:pt x="146091" y="293727"/>
                    <a:pt x="17768" y="426812"/>
                    <a:pt x="2158" y="444539"/>
                  </a:cubicBezTo>
                  <a:cubicBezTo>
                    <a:pt x="-13452" y="462266"/>
                    <a:pt x="59837" y="378658"/>
                    <a:pt x="86295" y="342939"/>
                  </a:cubicBezTo>
                  <a:cubicBezTo>
                    <a:pt x="112753" y="307220"/>
                    <a:pt x="143181" y="268591"/>
                    <a:pt x="160908" y="230227"/>
                  </a:cubicBezTo>
                  <a:cubicBezTo>
                    <a:pt x="178635" y="191863"/>
                    <a:pt x="174402" y="148206"/>
                    <a:pt x="192658" y="112752"/>
                  </a:cubicBezTo>
                  <a:cubicBezTo>
                    <a:pt x="210914" y="77298"/>
                    <a:pt x="284203" y="1891"/>
                    <a:pt x="286320" y="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2" name="フリーフォーム: 図形 2111">
              <a:extLst>
                <a:ext uri="{FF2B5EF4-FFF2-40B4-BE49-F238E27FC236}">
                  <a16:creationId xmlns:a16="http://schemas.microsoft.com/office/drawing/2014/main" id="{45530CB3-4567-4F19-91D9-59BE94AB608B}"/>
                </a:ext>
              </a:extLst>
            </p:cNvPr>
            <p:cNvSpPr/>
            <p:nvPr/>
          </p:nvSpPr>
          <p:spPr>
            <a:xfrm>
              <a:off x="6269038" y="5797212"/>
              <a:ext cx="193376" cy="540513"/>
            </a:xfrm>
            <a:custGeom>
              <a:avLst/>
              <a:gdLst>
                <a:gd name="connsiteX0" fmla="*/ 192087 w 193376"/>
                <a:gd name="connsiteY0" fmla="*/ 1926 h 540513"/>
                <a:gd name="connsiteX1" fmla="*/ 160337 w 193376"/>
                <a:gd name="connsiteY1" fmla="*/ 157501 h 540513"/>
                <a:gd name="connsiteX2" fmla="*/ 139700 w 193376"/>
                <a:gd name="connsiteY2" fmla="*/ 219413 h 540513"/>
                <a:gd name="connsiteX3" fmla="*/ 123825 w 193376"/>
                <a:gd name="connsiteY3" fmla="*/ 319426 h 540513"/>
                <a:gd name="connsiteX4" fmla="*/ 104775 w 193376"/>
                <a:gd name="connsiteY4" fmla="*/ 394038 h 540513"/>
                <a:gd name="connsiteX5" fmla="*/ 101600 w 193376"/>
                <a:gd name="connsiteY5" fmla="*/ 438488 h 540513"/>
                <a:gd name="connsiteX6" fmla="*/ 0 w 193376"/>
                <a:gd name="connsiteY6" fmla="*/ 540088 h 540513"/>
                <a:gd name="connsiteX7" fmla="*/ 103187 w 193376"/>
                <a:gd name="connsiteY7" fmla="*/ 471826 h 540513"/>
                <a:gd name="connsiteX8" fmla="*/ 103187 w 193376"/>
                <a:gd name="connsiteY8" fmla="*/ 398801 h 540513"/>
                <a:gd name="connsiteX9" fmla="*/ 112712 w 193376"/>
                <a:gd name="connsiteY9" fmla="*/ 276563 h 540513"/>
                <a:gd name="connsiteX10" fmla="*/ 192087 w 193376"/>
                <a:gd name="connsiteY10" fmla="*/ 1926 h 54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376" h="540513">
                  <a:moveTo>
                    <a:pt x="192087" y="1926"/>
                  </a:moveTo>
                  <a:cubicBezTo>
                    <a:pt x="200024" y="-17918"/>
                    <a:pt x="169068" y="121253"/>
                    <a:pt x="160337" y="157501"/>
                  </a:cubicBezTo>
                  <a:cubicBezTo>
                    <a:pt x="151606" y="193749"/>
                    <a:pt x="145785" y="192426"/>
                    <a:pt x="139700" y="219413"/>
                  </a:cubicBezTo>
                  <a:cubicBezTo>
                    <a:pt x="133615" y="246401"/>
                    <a:pt x="129646" y="290322"/>
                    <a:pt x="123825" y="319426"/>
                  </a:cubicBezTo>
                  <a:cubicBezTo>
                    <a:pt x="118004" y="348530"/>
                    <a:pt x="108479" y="374194"/>
                    <a:pt x="104775" y="394038"/>
                  </a:cubicBezTo>
                  <a:cubicBezTo>
                    <a:pt x="101071" y="413882"/>
                    <a:pt x="119063" y="414146"/>
                    <a:pt x="101600" y="438488"/>
                  </a:cubicBezTo>
                  <a:cubicBezTo>
                    <a:pt x="84137" y="462830"/>
                    <a:pt x="-265" y="534532"/>
                    <a:pt x="0" y="540088"/>
                  </a:cubicBezTo>
                  <a:cubicBezTo>
                    <a:pt x="264" y="545644"/>
                    <a:pt x="85989" y="495374"/>
                    <a:pt x="103187" y="471826"/>
                  </a:cubicBezTo>
                  <a:cubicBezTo>
                    <a:pt x="120385" y="448278"/>
                    <a:pt x="101600" y="431345"/>
                    <a:pt x="103187" y="398801"/>
                  </a:cubicBezTo>
                  <a:cubicBezTo>
                    <a:pt x="104774" y="366257"/>
                    <a:pt x="100012" y="341915"/>
                    <a:pt x="112712" y="276563"/>
                  </a:cubicBezTo>
                  <a:cubicBezTo>
                    <a:pt x="125412" y="211211"/>
                    <a:pt x="184150" y="21770"/>
                    <a:pt x="192087" y="1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3" name="フリーフォーム: 図形 2112">
              <a:extLst>
                <a:ext uri="{FF2B5EF4-FFF2-40B4-BE49-F238E27FC236}">
                  <a16:creationId xmlns:a16="http://schemas.microsoft.com/office/drawing/2014/main" id="{B14988B0-CCC7-4762-A4EA-70D559C10DA2}"/>
                </a:ext>
              </a:extLst>
            </p:cNvPr>
            <p:cNvSpPr/>
            <p:nvPr/>
          </p:nvSpPr>
          <p:spPr>
            <a:xfrm>
              <a:off x="5959200" y="5932994"/>
              <a:ext cx="89980" cy="221271"/>
            </a:xfrm>
            <a:custGeom>
              <a:avLst/>
              <a:gdLst>
                <a:gd name="connsiteX0" fmla="*/ 87588 w 89980"/>
                <a:gd name="connsiteY0" fmla="*/ 1081 h 221271"/>
                <a:gd name="connsiteX1" fmla="*/ 275 w 89980"/>
                <a:gd name="connsiteY1" fmla="*/ 216981 h 221271"/>
                <a:gd name="connsiteX2" fmla="*/ 60600 w 89980"/>
                <a:gd name="connsiteY2" fmla="*/ 136019 h 221271"/>
                <a:gd name="connsiteX3" fmla="*/ 87588 w 89980"/>
                <a:gd name="connsiteY3" fmla="*/ 1081 h 22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80" h="221271">
                  <a:moveTo>
                    <a:pt x="87588" y="1081"/>
                  </a:moveTo>
                  <a:cubicBezTo>
                    <a:pt x="77534" y="14575"/>
                    <a:pt x="4773" y="194491"/>
                    <a:pt x="275" y="216981"/>
                  </a:cubicBezTo>
                  <a:cubicBezTo>
                    <a:pt x="-4223" y="239471"/>
                    <a:pt x="47635" y="167769"/>
                    <a:pt x="60600" y="136019"/>
                  </a:cubicBezTo>
                  <a:cubicBezTo>
                    <a:pt x="73565" y="104269"/>
                    <a:pt x="97642" y="-12413"/>
                    <a:pt x="87588" y="10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4" name="フリーフォーム: 図形 2113">
              <a:extLst>
                <a:ext uri="{FF2B5EF4-FFF2-40B4-BE49-F238E27FC236}">
                  <a16:creationId xmlns:a16="http://schemas.microsoft.com/office/drawing/2014/main" id="{C6D116D6-385A-4C75-BC56-363AF839B524}"/>
                </a:ext>
              </a:extLst>
            </p:cNvPr>
            <p:cNvSpPr/>
            <p:nvPr/>
          </p:nvSpPr>
          <p:spPr>
            <a:xfrm>
              <a:off x="5957787" y="6146680"/>
              <a:ext cx="155907" cy="125584"/>
            </a:xfrm>
            <a:custGeom>
              <a:avLst/>
              <a:gdLst>
                <a:gd name="connsiteX0" fmla="*/ 101 w 155907"/>
                <a:gd name="connsiteY0" fmla="*/ 1708 h 125584"/>
                <a:gd name="connsiteX1" fmla="*/ 74713 w 155907"/>
                <a:gd name="connsiteY1" fmla="*/ 15995 h 125584"/>
                <a:gd name="connsiteX2" fmla="*/ 130276 w 155907"/>
                <a:gd name="connsiteY2" fmla="*/ 112833 h 125584"/>
                <a:gd name="connsiteX3" fmla="*/ 154088 w 155907"/>
                <a:gd name="connsiteY3" fmla="*/ 119183 h 125584"/>
                <a:gd name="connsiteX4" fmla="*/ 84238 w 155907"/>
                <a:gd name="connsiteY4" fmla="*/ 63620 h 125584"/>
                <a:gd name="connsiteX5" fmla="*/ 58838 w 155907"/>
                <a:gd name="connsiteY5" fmla="*/ 33458 h 125584"/>
                <a:gd name="connsiteX6" fmla="*/ 101 w 155907"/>
                <a:gd name="connsiteY6" fmla="*/ 1708 h 1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7" h="125584">
                  <a:moveTo>
                    <a:pt x="101" y="1708"/>
                  </a:moveTo>
                  <a:cubicBezTo>
                    <a:pt x="2747" y="-1202"/>
                    <a:pt x="53017" y="-2526"/>
                    <a:pt x="74713" y="15995"/>
                  </a:cubicBezTo>
                  <a:cubicBezTo>
                    <a:pt x="96409" y="34516"/>
                    <a:pt x="117047" y="95635"/>
                    <a:pt x="130276" y="112833"/>
                  </a:cubicBezTo>
                  <a:cubicBezTo>
                    <a:pt x="143505" y="130031"/>
                    <a:pt x="161761" y="127385"/>
                    <a:pt x="154088" y="119183"/>
                  </a:cubicBezTo>
                  <a:cubicBezTo>
                    <a:pt x="146415" y="110981"/>
                    <a:pt x="100113" y="77908"/>
                    <a:pt x="84238" y="63620"/>
                  </a:cubicBezTo>
                  <a:cubicBezTo>
                    <a:pt x="68363" y="49333"/>
                    <a:pt x="70480" y="42983"/>
                    <a:pt x="58838" y="33458"/>
                  </a:cubicBezTo>
                  <a:cubicBezTo>
                    <a:pt x="47196" y="23933"/>
                    <a:pt x="-2545" y="4618"/>
                    <a:pt x="101" y="17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5" name="フリーフォーム: 図形 2114">
              <a:extLst>
                <a:ext uri="{FF2B5EF4-FFF2-40B4-BE49-F238E27FC236}">
                  <a16:creationId xmlns:a16="http://schemas.microsoft.com/office/drawing/2014/main" id="{143DBA92-28CC-4BE2-8D16-DBAFD285B315}"/>
                </a:ext>
              </a:extLst>
            </p:cNvPr>
            <p:cNvSpPr/>
            <p:nvPr/>
          </p:nvSpPr>
          <p:spPr>
            <a:xfrm>
              <a:off x="6033668" y="6269208"/>
              <a:ext cx="234488" cy="63859"/>
            </a:xfrm>
            <a:custGeom>
              <a:avLst/>
              <a:gdLst>
                <a:gd name="connsiteX0" fmla="*/ 420 w 234488"/>
                <a:gd name="connsiteY0" fmla="*/ 4592 h 63859"/>
                <a:gd name="connsiteX1" fmla="*/ 117895 w 234488"/>
                <a:gd name="connsiteY1" fmla="*/ 6180 h 63859"/>
                <a:gd name="connsiteX2" fmla="*/ 233782 w 234488"/>
                <a:gd name="connsiteY2" fmla="*/ 63330 h 63859"/>
                <a:gd name="connsiteX3" fmla="*/ 160757 w 234488"/>
                <a:gd name="connsiteY3" fmla="*/ 33167 h 63859"/>
                <a:gd name="connsiteX4" fmla="*/ 420 w 234488"/>
                <a:gd name="connsiteY4" fmla="*/ 4592 h 63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488" h="63859">
                  <a:moveTo>
                    <a:pt x="420" y="4592"/>
                  </a:moveTo>
                  <a:cubicBezTo>
                    <a:pt x="-6724" y="94"/>
                    <a:pt x="79001" y="-3610"/>
                    <a:pt x="117895" y="6180"/>
                  </a:cubicBezTo>
                  <a:cubicBezTo>
                    <a:pt x="156789" y="15970"/>
                    <a:pt x="226638" y="58832"/>
                    <a:pt x="233782" y="63330"/>
                  </a:cubicBezTo>
                  <a:cubicBezTo>
                    <a:pt x="240926" y="67828"/>
                    <a:pt x="192242" y="42427"/>
                    <a:pt x="160757" y="33167"/>
                  </a:cubicBezTo>
                  <a:cubicBezTo>
                    <a:pt x="129272" y="23907"/>
                    <a:pt x="7564" y="9090"/>
                    <a:pt x="420" y="45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6" name="フリーフォーム: 図形 2115">
              <a:extLst>
                <a:ext uri="{FF2B5EF4-FFF2-40B4-BE49-F238E27FC236}">
                  <a16:creationId xmlns:a16="http://schemas.microsoft.com/office/drawing/2014/main" id="{FA4C6208-8E45-4C83-983B-4FF5A004F471}"/>
                </a:ext>
              </a:extLst>
            </p:cNvPr>
            <p:cNvSpPr/>
            <p:nvPr/>
          </p:nvSpPr>
          <p:spPr>
            <a:xfrm>
              <a:off x="5933185" y="6176086"/>
              <a:ext cx="96786" cy="113782"/>
            </a:xfrm>
            <a:custGeom>
              <a:avLst/>
              <a:gdLst>
                <a:gd name="connsiteX0" fmla="*/ 4065 w 96786"/>
                <a:gd name="connsiteY0" fmla="*/ 877 h 113782"/>
                <a:gd name="connsiteX1" fmla="*/ 96140 w 96786"/>
                <a:gd name="connsiteY1" fmla="*/ 110414 h 113782"/>
                <a:gd name="connsiteX2" fmla="*/ 43753 w 96786"/>
                <a:gd name="connsiteY2" fmla="*/ 83427 h 113782"/>
                <a:gd name="connsiteX3" fmla="*/ 18353 w 96786"/>
                <a:gd name="connsiteY3" fmla="*/ 59614 h 113782"/>
                <a:gd name="connsiteX4" fmla="*/ 4065 w 96786"/>
                <a:gd name="connsiteY4" fmla="*/ 877 h 11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86" h="113782">
                  <a:moveTo>
                    <a:pt x="4065" y="877"/>
                  </a:moveTo>
                  <a:cubicBezTo>
                    <a:pt x="17029" y="9344"/>
                    <a:pt x="89525" y="96656"/>
                    <a:pt x="96140" y="110414"/>
                  </a:cubicBezTo>
                  <a:cubicBezTo>
                    <a:pt x="102755" y="124172"/>
                    <a:pt x="56717" y="91894"/>
                    <a:pt x="43753" y="83427"/>
                  </a:cubicBezTo>
                  <a:cubicBezTo>
                    <a:pt x="30789" y="74960"/>
                    <a:pt x="23909" y="71520"/>
                    <a:pt x="18353" y="59614"/>
                  </a:cubicBezTo>
                  <a:cubicBezTo>
                    <a:pt x="12797" y="47708"/>
                    <a:pt x="-8899" y="-7590"/>
                    <a:pt x="4065" y="8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7" name="フリーフォーム: 図形 2116">
              <a:extLst>
                <a:ext uri="{FF2B5EF4-FFF2-40B4-BE49-F238E27FC236}">
                  <a16:creationId xmlns:a16="http://schemas.microsoft.com/office/drawing/2014/main" id="{3E36E6E7-9D87-4E08-9CC6-BD3C7E161371}"/>
                </a:ext>
              </a:extLst>
            </p:cNvPr>
            <p:cNvSpPr/>
            <p:nvPr/>
          </p:nvSpPr>
          <p:spPr>
            <a:xfrm>
              <a:off x="5922046" y="5908830"/>
              <a:ext cx="112180" cy="260911"/>
            </a:xfrm>
            <a:custGeom>
              <a:avLst/>
              <a:gdLst>
                <a:gd name="connsiteX0" fmla="*/ 110454 w 112180"/>
                <a:gd name="connsiteY0" fmla="*/ 1433 h 260911"/>
                <a:gd name="connsiteX1" fmla="*/ 4092 w 112180"/>
                <a:gd name="connsiteY1" fmla="*/ 252258 h 260911"/>
                <a:gd name="connsiteX2" fmla="*/ 26317 w 112180"/>
                <a:gd name="connsiteY2" fmla="*/ 198283 h 260911"/>
                <a:gd name="connsiteX3" fmla="*/ 67592 w 112180"/>
                <a:gd name="connsiteY3" fmla="*/ 150658 h 260911"/>
                <a:gd name="connsiteX4" fmla="*/ 110454 w 112180"/>
                <a:gd name="connsiteY4" fmla="*/ 1433 h 26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0" h="260911">
                  <a:moveTo>
                    <a:pt x="110454" y="1433"/>
                  </a:moveTo>
                  <a:cubicBezTo>
                    <a:pt x="99871" y="18366"/>
                    <a:pt x="18115" y="219450"/>
                    <a:pt x="4092" y="252258"/>
                  </a:cubicBezTo>
                  <a:cubicBezTo>
                    <a:pt x="-9931" y="285066"/>
                    <a:pt x="15734" y="215216"/>
                    <a:pt x="26317" y="198283"/>
                  </a:cubicBezTo>
                  <a:cubicBezTo>
                    <a:pt x="36900" y="181350"/>
                    <a:pt x="55157" y="178704"/>
                    <a:pt x="67592" y="150658"/>
                  </a:cubicBezTo>
                  <a:cubicBezTo>
                    <a:pt x="80027" y="122612"/>
                    <a:pt x="121037" y="-15500"/>
                    <a:pt x="110454" y="14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8" name="フリーフォーム: 図形 2117">
              <a:extLst>
                <a:ext uri="{FF2B5EF4-FFF2-40B4-BE49-F238E27FC236}">
                  <a16:creationId xmlns:a16="http://schemas.microsoft.com/office/drawing/2014/main" id="{3434272F-AB5D-4F66-A28A-5DBD1BCEE6D5}"/>
                </a:ext>
              </a:extLst>
            </p:cNvPr>
            <p:cNvSpPr/>
            <p:nvPr/>
          </p:nvSpPr>
          <p:spPr>
            <a:xfrm>
              <a:off x="6130562" y="6054533"/>
              <a:ext cx="95677" cy="189557"/>
            </a:xfrm>
            <a:custGeom>
              <a:avLst/>
              <a:gdLst>
                <a:gd name="connsiteX0" fmla="*/ 363 w 95677"/>
                <a:gd name="connsiteY0" fmla="*/ 192 h 189557"/>
                <a:gd name="connsiteX1" fmla="*/ 94026 w 95677"/>
                <a:gd name="connsiteY1" fmla="*/ 14480 h 189557"/>
                <a:gd name="connsiteX2" fmla="*/ 55926 w 95677"/>
                <a:gd name="connsiteY2" fmla="*/ 60517 h 189557"/>
                <a:gd name="connsiteX3" fmla="*/ 1951 w 95677"/>
                <a:gd name="connsiteY3" fmla="*/ 189105 h 189557"/>
                <a:gd name="connsiteX4" fmla="*/ 38463 w 95677"/>
                <a:gd name="connsiteY4" fmla="*/ 100205 h 189557"/>
                <a:gd name="connsiteX5" fmla="*/ 60688 w 95677"/>
                <a:gd name="connsiteY5" fmla="*/ 22417 h 189557"/>
                <a:gd name="connsiteX6" fmla="*/ 363 w 95677"/>
                <a:gd name="connsiteY6" fmla="*/ 192 h 18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677" h="189557">
                  <a:moveTo>
                    <a:pt x="363" y="192"/>
                  </a:moveTo>
                  <a:cubicBezTo>
                    <a:pt x="5919" y="-1131"/>
                    <a:pt x="84766" y="4426"/>
                    <a:pt x="94026" y="14480"/>
                  </a:cubicBezTo>
                  <a:cubicBezTo>
                    <a:pt x="103286" y="24534"/>
                    <a:pt x="71272" y="31413"/>
                    <a:pt x="55926" y="60517"/>
                  </a:cubicBezTo>
                  <a:cubicBezTo>
                    <a:pt x="40580" y="89621"/>
                    <a:pt x="4862" y="182490"/>
                    <a:pt x="1951" y="189105"/>
                  </a:cubicBezTo>
                  <a:cubicBezTo>
                    <a:pt x="-960" y="195720"/>
                    <a:pt x="28673" y="127986"/>
                    <a:pt x="38463" y="100205"/>
                  </a:cubicBezTo>
                  <a:cubicBezTo>
                    <a:pt x="48253" y="72424"/>
                    <a:pt x="66773" y="38292"/>
                    <a:pt x="60688" y="22417"/>
                  </a:cubicBezTo>
                  <a:cubicBezTo>
                    <a:pt x="54603" y="6542"/>
                    <a:pt x="-5193" y="1515"/>
                    <a:pt x="363" y="1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19" name="フリーフォーム: 図形 2118">
              <a:extLst>
                <a:ext uri="{FF2B5EF4-FFF2-40B4-BE49-F238E27FC236}">
                  <a16:creationId xmlns:a16="http://schemas.microsoft.com/office/drawing/2014/main" id="{686834EC-6169-4D1C-A50D-0FFFA7CD6CBB}"/>
                </a:ext>
              </a:extLst>
            </p:cNvPr>
            <p:cNvSpPr/>
            <p:nvPr/>
          </p:nvSpPr>
          <p:spPr>
            <a:xfrm>
              <a:off x="6075299" y="6057566"/>
              <a:ext cx="68580" cy="126579"/>
            </a:xfrm>
            <a:custGeom>
              <a:avLst/>
              <a:gdLst>
                <a:gd name="connsiteX0" fmla="*/ 68326 w 68580"/>
                <a:gd name="connsiteY0" fmla="*/ 1922 h 126579"/>
                <a:gd name="connsiteX1" fmla="*/ 1651 w 68580"/>
                <a:gd name="connsiteY1" fmla="*/ 125747 h 126579"/>
                <a:gd name="connsiteX2" fmla="*/ 23876 w 68580"/>
                <a:gd name="connsiteY2" fmla="*/ 54309 h 126579"/>
                <a:gd name="connsiteX3" fmla="*/ 68326 w 68580"/>
                <a:gd name="connsiteY3" fmla="*/ 1922 h 12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126579">
                  <a:moveTo>
                    <a:pt x="68326" y="1922"/>
                  </a:moveTo>
                  <a:cubicBezTo>
                    <a:pt x="64622" y="13828"/>
                    <a:pt x="9059" y="117016"/>
                    <a:pt x="1651" y="125747"/>
                  </a:cubicBezTo>
                  <a:cubicBezTo>
                    <a:pt x="-5757" y="134478"/>
                    <a:pt x="13557" y="72036"/>
                    <a:pt x="23876" y="54309"/>
                  </a:cubicBezTo>
                  <a:cubicBezTo>
                    <a:pt x="34195" y="36582"/>
                    <a:pt x="72030" y="-9984"/>
                    <a:pt x="68326" y="19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0" name="フリーフォーム: 図形 2119">
              <a:extLst>
                <a:ext uri="{FF2B5EF4-FFF2-40B4-BE49-F238E27FC236}">
                  <a16:creationId xmlns:a16="http://schemas.microsoft.com/office/drawing/2014/main" id="{2D392E18-BA6F-4E01-B211-372418F8FA87}"/>
                </a:ext>
              </a:extLst>
            </p:cNvPr>
            <p:cNvSpPr/>
            <p:nvPr/>
          </p:nvSpPr>
          <p:spPr>
            <a:xfrm>
              <a:off x="5544693" y="4244972"/>
              <a:ext cx="102334" cy="112728"/>
            </a:xfrm>
            <a:custGeom>
              <a:avLst/>
              <a:gdLst>
                <a:gd name="connsiteX0" fmla="*/ 102045 w 102334"/>
                <a:gd name="connsiteY0" fmla="*/ 3 h 112728"/>
                <a:gd name="connsiteX1" fmla="*/ 33782 w 102334"/>
                <a:gd name="connsiteY1" fmla="*/ 77791 h 112728"/>
                <a:gd name="connsiteX2" fmla="*/ 445 w 102334"/>
                <a:gd name="connsiteY2" fmla="*/ 112716 h 112728"/>
                <a:gd name="connsiteX3" fmla="*/ 56007 w 102334"/>
                <a:gd name="connsiteY3" fmla="*/ 80966 h 112728"/>
                <a:gd name="connsiteX4" fmla="*/ 102045 w 102334"/>
                <a:gd name="connsiteY4" fmla="*/ 3 h 11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334" h="112728">
                  <a:moveTo>
                    <a:pt x="102045" y="3"/>
                  </a:moveTo>
                  <a:cubicBezTo>
                    <a:pt x="98341" y="-526"/>
                    <a:pt x="50715" y="59006"/>
                    <a:pt x="33782" y="77791"/>
                  </a:cubicBezTo>
                  <a:cubicBezTo>
                    <a:pt x="16849" y="96576"/>
                    <a:pt x="-3259" y="112187"/>
                    <a:pt x="445" y="112716"/>
                  </a:cubicBezTo>
                  <a:cubicBezTo>
                    <a:pt x="4149" y="113245"/>
                    <a:pt x="39074" y="96577"/>
                    <a:pt x="56007" y="80966"/>
                  </a:cubicBezTo>
                  <a:cubicBezTo>
                    <a:pt x="72940" y="65356"/>
                    <a:pt x="105749" y="532"/>
                    <a:pt x="102045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1" name="フリーフォーム: 図形 2120">
              <a:extLst>
                <a:ext uri="{FF2B5EF4-FFF2-40B4-BE49-F238E27FC236}">
                  <a16:creationId xmlns:a16="http://schemas.microsoft.com/office/drawing/2014/main" id="{C3A0EA20-F80E-4747-9105-F0422594331D}"/>
                </a:ext>
              </a:extLst>
            </p:cNvPr>
            <p:cNvSpPr/>
            <p:nvPr/>
          </p:nvSpPr>
          <p:spPr>
            <a:xfrm>
              <a:off x="5554004" y="4373289"/>
              <a:ext cx="278937" cy="417483"/>
            </a:xfrm>
            <a:custGeom>
              <a:avLst/>
              <a:gdLst>
                <a:gd name="connsiteX0" fmla="*/ 659 w 278937"/>
                <a:gd name="connsiteY0" fmla="*/ 274 h 417483"/>
                <a:gd name="connsiteX1" fmla="*/ 105434 w 278937"/>
                <a:gd name="connsiteY1" fmla="*/ 193949 h 417483"/>
                <a:gd name="connsiteX2" fmla="*/ 275296 w 278937"/>
                <a:gd name="connsiteY2" fmla="*/ 411436 h 417483"/>
                <a:gd name="connsiteX3" fmla="*/ 216559 w 278937"/>
                <a:gd name="connsiteY3" fmla="*/ 351111 h 417483"/>
                <a:gd name="connsiteX4" fmla="*/ 154646 w 278937"/>
                <a:gd name="connsiteY4" fmla="*/ 289199 h 417483"/>
                <a:gd name="connsiteX5" fmla="*/ 65746 w 278937"/>
                <a:gd name="connsiteY5" fmla="*/ 154261 h 417483"/>
                <a:gd name="connsiteX6" fmla="*/ 659 w 278937"/>
                <a:gd name="connsiteY6" fmla="*/ 274 h 41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937" h="417483">
                  <a:moveTo>
                    <a:pt x="659" y="274"/>
                  </a:moveTo>
                  <a:cubicBezTo>
                    <a:pt x="7274" y="6889"/>
                    <a:pt x="59661" y="125422"/>
                    <a:pt x="105434" y="193949"/>
                  </a:cubicBezTo>
                  <a:cubicBezTo>
                    <a:pt x="151207" y="262476"/>
                    <a:pt x="256775" y="385242"/>
                    <a:pt x="275296" y="411436"/>
                  </a:cubicBezTo>
                  <a:cubicBezTo>
                    <a:pt x="293817" y="437630"/>
                    <a:pt x="236667" y="371484"/>
                    <a:pt x="216559" y="351111"/>
                  </a:cubicBezTo>
                  <a:cubicBezTo>
                    <a:pt x="196451" y="330738"/>
                    <a:pt x="179781" y="322007"/>
                    <a:pt x="154646" y="289199"/>
                  </a:cubicBezTo>
                  <a:cubicBezTo>
                    <a:pt x="129511" y="256391"/>
                    <a:pt x="92733" y="200034"/>
                    <a:pt x="65746" y="154261"/>
                  </a:cubicBezTo>
                  <a:cubicBezTo>
                    <a:pt x="38759" y="108488"/>
                    <a:pt x="-5956" y="-6341"/>
                    <a:pt x="659" y="27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2" name="フリーフォーム: 図形 2121">
              <a:extLst>
                <a:ext uri="{FF2B5EF4-FFF2-40B4-BE49-F238E27FC236}">
                  <a16:creationId xmlns:a16="http://schemas.microsoft.com/office/drawing/2014/main" id="{35D9E7EE-D31E-4E0C-A6BF-30035E002D7F}"/>
                </a:ext>
              </a:extLst>
            </p:cNvPr>
            <p:cNvSpPr/>
            <p:nvPr/>
          </p:nvSpPr>
          <p:spPr>
            <a:xfrm>
              <a:off x="5638779" y="4457521"/>
              <a:ext cx="197310" cy="278002"/>
            </a:xfrm>
            <a:custGeom>
              <a:avLst/>
              <a:gdLst>
                <a:gd name="connsiteX0" fmla="*/ 21 w 197310"/>
                <a:gd name="connsiteY0" fmla="*/ 179 h 278002"/>
                <a:gd name="connsiteX1" fmla="*/ 147659 w 197310"/>
                <a:gd name="connsiteY1" fmla="*/ 214492 h 278002"/>
                <a:gd name="connsiteX2" fmla="*/ 196871 w 197310"/>
                <a:gd name="connsiteY2" fmla="*/ 277992 h 278002"/>
                <a:gd name="connsiteX3" fmla="*/ 169884 w 197310"/>
                <a:gd name="connsiteY3" fmla="*/ 219254 h 278002"/>
                <a:gd name="connsiteX4" fmla="*/ 136546 w 197310"/>
                <a:gd name="connsiteY4" fmla="*/ 177979 h 278002"/>
                <a:gd name="connsiteX5" fmla="*/ 21 w 197310"/>
                <a:gd name="connsiteY5" fmla="*/ 179 h 27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310" h="278002">
                  <a:moveTo>
                    <a:pt x="21" y="179"/>
                  </a:moveTo>
                  <a:cubicBezTo>
                    <a:pt x="1873" y="6264"/>
                    <a:pt x="114851" y="168190"/>
                    <a:pt x="147659" y="214492"/>
                  </a:cubicBezTo>
                  <a:cubicBezTo>
                    <a:pt x="180467" y="260794"/>
                    <a:pt x="193167" y="277198"/>
                    <a:pt x="196871" y="277992"/>
                  </a:cubicBezTo>
                  <a:cubicBezTo>
                    <a:pt x="200575" y="278786"/>
                    <a:pt x="179938" y="235923"/>
                    <a:pt x="169884" y="219254"/>
                  </a:cubicBezTo>
                  <a:cubicBezTo>
                    <a:pt x="159830" y="202585"/>
                    <a:pt x="159036" y="211316"/>
                    <a:pt x="136546" y="177979"/>
                  </a:cubicBezTo>
                  <a:cubicBezTo>
                    <a:pt x="114056" y="144642"/>
                    <a:pt x="-1831" y="-5906"/>
                    <a:pt x="21" y="1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3" name="フリーフォーム: 図形 2122">
              <a:extLst>
                <a:ext uri="{FF2B5EF4-FFF2-40B4-BE49-F238E27FC236}">
                  <a16:creationId xmlns:a16="http://schemas.microsoft.com/office/drawing/2014/main" id="{015B0BAE-2484-4BF2-8674-0CB2BBC4FB47}"/>
                </a:ext>
              </a:extLst>
            </p:cNvPr>
            <p:cNvSpPr/>
            <p:nvPr/>
          </p:nvSpPr>
          <p:spPr>
            <a:xfrm>
              <a:off x="6014355" y="4719608"/>
              <a:ext cx="195628" cy="555898"/>
            </a:xfrm>
            <a:custGeom>
              <a:avLst/>
              <a:gdLst>
                <a:gd name="connsiteX0" fmla="*/ 683 w 195628"/>
                <a:gd name="connsiteY0" fmla="*/ 30 h 555898"/>
                <a:gd name="connsiteX1" fmla="*/ 38783 w 195628"/>
                <a:gd name="connsiteY1" fmla="*/ 154017 h 555898"/>
                <a:gd name="connsiteX2" fmla="*/ 132445 w 195628"/>
                <a:gd name="connsiteY2" fmla="*/ 292130 h 555898"/>
                <a:gd name="connsiteX3" fmla="*/ 161020 w 195628"/>
                <a:gd name="connsiteY3" fmla="*/ 363567 h 555898"/>
                <a:gd name="connsiteX4" fmla="*/ 192770 w 195628"/>
                <a:gd name="connsiteY4" fmla="*/ 552480 h 555898"/>
                <a:gd name="connsiteX5" fmla="*/ 188008 w 195628"/>
                <a:gd name="connsiteY5" fmla="*/ 469930 h 555898"/>
                <a:gd name="connsiteX6" fmla="*/ 138795 w 195628"/>
                <a:gd name="connsiteY6" fmla="*/ 279430 h 555898"/>
                <a:gd name="connsiteX7" fmla="*/ 97520 w 195628"/>
                <a:gd name="connsiteY7" fmla="*/ 212755 h 555898"/>
                <a:gd name="connsiteX8" fmla="*/ 67358 w 195628"/>
                <a:gd name="connsiteY8" fmla="*/ 166717 h 555898"/>
                <a:gd name="connsiteX9" fmla="*/ 683 w 195628"/>
                <a:gd name="connsiteY9" fmla="*/ 30 h 55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628" h="555898">
                  <a:moveTo>
                    <a:pt x="683" y="30"/>
                  </a:moveTo>
                  <a:cubicBezTo>
                    <a:pt x="-4079" y="-2087"/>
                    <a:pt x="16823" y="105334"/>
                    <a:pt x="38783" y="154017"/>
                  </a:cubicBezTo>
                  <a:cubicBezTo>
                    <a:pt x="60743" y="202700"/>
                    <a:pt x="112072" y="257205"/>
                    <a:pt x="132445" y="292130"/>
                  </a:cubicBezTo>
                  <a:cubicBezTo>
                    <a:pt x="152818" y="327055"/>
                    <a:pt x="150966" y="320175"/>
                    <a:pt x="161020" y="363567"/>
                  </a:cubicBezTo>
                  <a:cubicBezTo>
                    <a:pt x="171074" y="406959"/>
                    <a:pt x="188272" y="534753"/>
                    <a:pt x="192770" y="552480"/>
                  </a:cubicBezTo>
                  <a:cubicBezTo>
                    <a:pt x="197268" y="570207"/>
                    <a:pt x="197004" y="515438"/>
                    <a:pt x="188008" y="469930"/>
                  </a:cubicBezTo>
                  <a:cubicBezTo>
                    <a:pt x="179012" y="424422"/>
                    <a:pt x="153876" y="322292"/>
                    <a:pt x="138795" y="279430"/>
                  </a:cubicBezTo>
                  <a:cubicBezTo>
                    <a:pt x="123714" y="236568"/>
                    <a:pt x="109426" y="231541"/>
                    <a:pt x="97520" y="212755"/>
                  </a:cubicBezTo>
                  <a:cubicBezTo>
                    <a:pt x="85614" y="193970"/>
                    <a:pt x="82439" y="197673"/>
                    <a:pt x="67358" y="166717"/>
                  </a:cubicBezTo>
                  <a:cubicBezTo>
                    <a:pt x="52277" y="135761"/>
                    <a:pt x="5445" y="2147"/>
                    <a:pt x="683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4" name="フリーフォーム: 図形 2123">
              <a:extLst>
                <a:ext uri="{FF2B5EF4-FFF2-40B4-BE49-F238E27FC236}">
                  <a16:creationId xmlns:a16="http://schemas.microsoft.com/office/drawing/2014/main" id="{BCDA236C-6F3A-4012-8B03-0CE4DC9510AF}"/>
                </a:ext>
              </a:extLst>
            </p:cNvPr>
            <p:cNvSpPr/>
            <p:nvPr/>
          </p:nvSpPr>
          <p:spPr>
            <a:xfrm>
              <a:off x="5879971" y="4562411"/>
              <a:ext cx="138465" cy="359545"/>
            </a:xfrm>
            <a:custGeom>
              <a:avLst/>
              <a:gdLst>
                <a:gd name="connsiteX0" fmla="*/ 129 w 138465"/>
                <a:gd name="connsiteY0" fmla="*/ 64 h 359545"/>
                <a:gd name="connsiteX1" fmla="*/ 55692 w 138465"/>
                <a:gd name="connsiteY1" fmla="*/ 160402 h 359545"/>
                <a:gd name="connsiteX2" fmla="*/ 52517 w 138465"/>
                <a:gd name="connsiteY2" fmla="*/ 215964 h 359545"/>
                <a:gd name="connsiteX3" fmla="*/ 138242 w 138465"/>
                <a:gd name="connsiteY3" fmla="*/ 358839 h 359545"/>
                <a:gd name="connsiteX4" fmla="*/ 76329 w 138465"/>
                <a:gd name="connsiteY4" fmla="*/ 268352 h 359545"/>
                <a:gd name="connsiteX5" fmla="*/ 42992 w 138465"/>
                <a:gd name="connsiteY5" fmla="*/ 211202 h 359545"/>
                <a:gd name="connsiteX6" fmla="*/ 39817 w 138465"/>
                <a:gd name="connsiteY6" fmla="*/ 141352 h 359545"/>
                <a:gd name="connsiteX7" fmla="*/ 129 w 138465"/>
                <a:gd name="connsiteY7" fmla="*/ 64 h 35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65" h="359545">
                  <a:moveTo>
                    <a:pt x="129" y="64"/>
                  </a:moveTo>
                  <a:cubicBezTo>
                    <a:pt x="2775" y="3239"/>
                    <a:pt x="46961" y="124419"/>
                    <a:pt x="55692" y="160402"/>
                  </a:cubicBezTo>
                  <a:cubicBezTo>
                    <a:pt x="64423" y="196385"/>
                    <a:pt x="38759" y="182891"/>
                    <a:pt x="52517" y="215964"/>
                  </a:cubicBezTo>
                  <a:cubicBezTo>
                    <a:pt x="66275" y="249037"/>
                    <a:pt x="134273" y="350108"/>
                    <a:pt x="138242" y="358839"/>
                  </a:cubicBezTo>
                  <a:cubicBezTo>
                    <a:pt x="142211" y="367570"/>
                    <a:pt x="92204" y="292958"/>
                    <a:pt x="76329" y="268352"/>
                  </a:cubicBezTo>
                  <a:cubicBezTo>
                    <a:pt x="60454" y="243746"/>
                    <a:pt x="49077" y="232369"/>
                    <a:pt x="42992" y="211202"/>
                  </a:cubicBezTo>
                  <a:cubicBezTo>
                    <a:pt x="36907" y="190035"/>
                    <a:pt x="43521" y="171515"/>
                    <a:pt x="39817" y="141352"/>
                  </a:cubicBezTo>
                  <a:cubicBezTo>
                    <a:pt x="36113" y="111190"/>
                    <a:pt x="-2517" y="-3111"/>
                    <a:pt x="129" y="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5" name="フリーフォーム: 図形 2124">
              <a:extLst>
                <a:ext uri="{FF2B5EF4-FFF2-40B4-BE49-F238E27FC236}">
                  <a16:creationId xmlns:a16="http://schemas.microsoft.com/office/drawing/2014/main" id="{1E7E018D-95E0-4896-A9B2-2D30B5BD79DC}"/>
                </a:ext>
              </a:extLst>
            </p:cNvPr>
            <p:cNvSpPr/>
            <p:nvPr/>
          </p:nvSpPr>
          <p:spPr>
            <a:xfrm>
              <a:off x="5903481" y="4789140"/>
              <a:ext cx="259438" cy="506913"/>
            </a:xfrm>
            <a:custGeom>
              <a:avLst/>
              <a:gdLst>
                <a:gd name="connsiteX0" fmla="*/ 432 w 259438"/>
                <a:gd name="connsiteY0" fmla="*/ 348 h 506913"/>
                <a:gd name="connsiteX1" fmla="*/ 108382 w 259438"/>
                <a:gd name="connsiteY1" fmla="*/ 203548 h 506913"/>
                <a:gd name="connsiteX2" fmla="*/ 127432 w 259438"/>
                <a:gd name="connsiteY2" fmla="*/ 316260 h 506913"/>
                <a:gd name="connsiteX3" fmla="*/ 259194 w 259438"/>
                <a:gd name="connsiteY3" fmla="*/ 506760 h 506913"/>
                <a:gd name="connsiteX4" fmla="*/ 159182 w 259438"/>
                <a:gd name="connsiteY4" fmla="*/ 346423 h 506913"/>
                <a:gd name="connsiteX5" fmla="*/ 121082 w 259438"/>
                <a:gd name="connsiteY5" fmla="*/ 235298 h 506913"/>
                <a:gd name="connsiteX6" fmla="*/ 71869 w 259438"/>
                <a:gd name="connsiteY6" fmla="*/ 155923 h 506913"/>
                <a:gd name="connsiteX7" fmla="*/ 432 w 259438"/>
                <a:gd name="connsiteY7" fmla="*/ 348 h 50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438" h="506913">
                  <a:moveTo>
                    <a:pt x="432" y="348"/>
                  </a:moveTo>
                  <a:cubicBezTo>
                    <a:pt x="6517" y="8285"/>
                    <a:pt x="87215" y="150896"/>
                    <a:pt x="108382" y="203548"/>
                  </a:cubicBezTo>
                  <a:cubicBezTo>
                    <a:pt x="129549" y="256200"/>
                    <a:pt x="102297" y="265725"/>
                    <a:pt x="127432" y="316260"/>
                  </a:cubicBezTo>
                  <a:cubicBezTo>
                    <a:pt x="152567" y="366795"/>
                    <a:pt x="253902" y="501733"/>
                    <a:pt x="259194" y="506760"/>
                  </a:cubicBezTo>
                  <a:cubicBezTo>
                    <a:pt x="264486" y="511787"/>
                    <a:pt x="182201" y="391667"/>
                    <a:pt x="159182" y="346423"/>
                  </a:cubicBezTo>
                  <a:cubicBezTo>
                    <a:pt x="136163" y="301179"/>
                    <a:pt x="135634" y="267048"/>
                    <a:pt x="121082" y="235298"/>
                  </a:cubicBezTo>
                  <a:cubicBezTo>
                    <a:pt x="106530" y="203548"/>
                    <a:pt x="89596" y="189525"/>
                    <a:pt x="71869" y="155923"/>
                  </a:cubicBezTo>
                  <a:cubicBezTo>
                    <a:pt x="54142" y="122321"/>
                    <a:pt x="-5653" y="-7589"/>
                    <a:pt x="432" y="3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6" name="フリーフォーム: 図形 2125">
              <a:extLst>
                <a:ext uri="{FF2B5EF4-FFF2-40B4-BE49-F238E27FC236}">
                  <a16:creationId xmlns:a16="http://schemas.microsoft.com/office/drawing/2014/main" id="{D4B88DCC-97BA-4A24-8E9E-7CC8A1A80B2A}"/>
                </a:ext>
              </a:extLst>
            </p:cNvPr>
            <p:cNvSpPr/>
            <p:nvPr/>
          </p:nvSpPr>
          <p:spPr>
            <a:xfrm>
              <a:off x="6170613" y="5302202"/>
              <a:ext cx="163512" cy="455966"/>
            </a:xfrm>
            <a:custGeom>
              <a:avLst/>
              <a:gdLst>
                <a:gd name="connsiteX0" fmla="*/ 0 w 163512"/>
                <a:gd name="connsiteY0" fmla="*/ 48 h 455966"/>
                <a:gd name="connsiteX1" fmla="*/ 82550 w 163512"/>
                <a:gd name="connsiteY1" fmla="*/ 134986 h 455966"/>
                <a:gd name="connsiteX2" fmla="*/ 90487 w 163512"/>
                <a:gd name="connsiteY2" fmla="*/ 188961 h 455966"/>
                <a:gd name="connsiteX3" fmla="*/ 85725 w 163512"/>
                <a:gd name="connsiteY3" fmla="*/ 249286 h 455966"/>
                <a:gd name="connsiteX4" fmla="*/ 87312 w 163512"/>
                <a:gd name="connsiteY4" fmla="*/ 293736 h 455966"/>
                <a:gd name="connsiteX5" fmla="*/ 112712 w 163512"/>
                <a:gd name="connsiteY5" fmla="*/ 361998 h 455966"/>
                <a:gd name="connsiteX6" fmla="*/ 163512 w 163512"/>
                <a:gd name="connsiteY6" fmla="*/ 455661 h 455966"/>
                <a:gd name="connsiteX7" fmla="*/ 112712 w 163512"/>
                <a:gd name="connsiteY7" fmla="*/ 388986 h 455966"/>
                <a:gd name="connsiteX8" fmla="*/ 79375 w 163512"/>
                <a:gd name="connsiteY8" fmla="*/ 306436 h 455966"/>
                <a:gd name="connsiteX9" fmla="*/ 80962 w 163512"/>
                <a:gd name="connsiteY9" fmla="*/ 150861 h 455966"/>
                <a:gd name="connsiteX10" fmla="*/ 0 w 163512"/>
                <a:gd name="connsiteY10" fmla="*/ 48 h 45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512" h="455966">
                  <a:moveTo>
                    <a:pt x="0" y="48"/>
                  </a:moveTo>
                  <a:cubicBezTo>
                    <a:pt x="265" y="-2598"/>
                    <a:pt x="67469" y="103501"/>
                    <a:pt x="82550" y="134986"/>
                  </a:cubicBezTo>
                  <a:cubicBezTo>
                    <a:pt x="97631" y="166471"/>
                    <a:pt x="89958" y="169911"/>
                    <a:pt x="90487" y="188961"/>
                  </a:cubicBezTo>
                  <a:cubicBezTo>
                    <a:pt x="91016" y="208011"/>
                    <a:pt x="86254" y="231824"/>
                    <a:pt x="85725" y="249286"/>
                  </a:cubicBezTo>
                  <a:cubicBezTo>
                    <a:pt x="85196" y="266748"/>
                    <a:pt x="82814" y="274951"/>
                    <a:pt x="87312" y="293736"/>
                  </a:cubicBezTo>
                  <a:cubicBezTo>
                    <a:pt x="91810" y="312521"/>
                    <a:pt x="100012" y="335011"/>
                    <a:pt x="112712" y="361998"/>
                  </a:cubicBezTo>
                  <a:cubicBezTo>
                    <a:pt x="125412" y="388985"/>
                    <a:pt x="163512" y="451163"/>
                    <a:pt x="163512" y="455661"/>
                  </a:cubicBezTo>
                  <a:cubicBezTo>
                    <a:pt x="163512" y="460159"/>
                    <a:pt x="126735" y="413857"/>
                    <a:pt x="112712" y="388986"/>
                  </a:cubicBezTo>
                  <a:cubicBezTo>
                    <a:pt x="98689" y="364115"/>
                    <a:pt x="84667" y="346124"/>
                    <a:pt x="79375" y="306436"/>
                  </a:cubicBezTo>
                  <a:cubicBezTo>
                    <a:pt x="74083" y="266749"/>
                    <a:pt x="92868" y="197692"/>
                    <a:pt x="80962" y="150861"/>
                  </a:cubicBezTo>
                  <a:cubicBezTo>
                    <a:pt x="69056" y="104030"/>
                    <a:pt x="-265" y="2694"/>
                    <a:pt x="0" y="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7" name="フリーフォーム: 図形 2126">
              <a:extLst>
                <a:ext uri="{FF2B5EF4-FFF2-40B4-BE49-F238E27FC236}">
                  <a16:creationId xmlns:a16="http://schemas.microsoft.com/office/drawing/2014/main" id="{E2C6173F-802B-4253-B500-F23C45E01A57}"/>
                </a:ext>
              </a:extLst>
            </p:cNvPr>
            <p:cNvSpPr/>
            <p:nvPr/>
          </p:nvSpPr>
          <p:spPr>
            <a:xfrm>
              <a:off x="6215059" y="5326049"/>
              <a:ext cx="184627" cy="464756"/>
            </a:xfrm>
            <a:custGeom>
              <a:avLst/>
              <a:gdLst>
                <a:gd name="connsiteX0" fmla="*/ 4 w 184627"/>
                <a:gd name="connsiteY0" fmla="*/ 14 h 464756"/>
                <a:gd name="connsiteX1" fmla="*/ 52391 w 184627"/>
                <a:gd name="connsiteY1" fmla="*/ 120664 h 464756"/>
                <a:gd name="connsiteX2" fmla="*/ 55566 w 184627"/>
                <a:gd name="connsiteY2" fmla="*/ 209564 h 464756"/>
                <a:gd name="connsiteX3" fmla="*/ 73029 w 184627"/>
                <a:gd name="connsiteY3" fmla="*/ 271476 h 464756"/>
                <a:gd name="connsiteX4" fmla="*/ 184154 w 184627"/>
                <a:gd name="connsiteY4" fmla="*/ 463564 h 464756"/>
                <a:gd name="connsiteX5" fmla="*/ 111129 w 184627"/>
                <a:gd name="connsiteY5" fmla="*/ 347676 h 464756"/>
                <a:gd name="connsiteX6" fmla="*/ 63504 w 184627"/>
                <a:gd name="connsiteY6" fmla="*/ 244489 h 464756"/>
                <a:gd name="connsiteX7" fmla="*/ 65091 w 184627"/>
                <a:gd name="connsiteY7" fmla="*/ 169876 h 464756"/>
                <a:gd name="connsiteX8" fmla="*/ 55566 w 184627"/>
                <a:gd name="connsiteY8" fmla="*/ 112726 h 464756"/>
                <a:gd name="connsiteX9" fmla="*/ 4 w 184627"/>
                <a:gd name="connsiteY9" fmla="*/ 14 h 46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627" h="464756">
                  <a:moveTo>
                    <a:pt x="4" y="14"/>
                  </a:moveTo>
                  <a:cubicBezTo>
                    <a:pt x="-525" y="1337"/>
                    <a:pt x="43131" y="85739"/>
                    <a:pt x="52391" y="120664"/>
                  </a:cubicBezTo>
                  <a:cubicBezTo>
                    <a:pt x="61651" y="155589"/>
                    <a:pt x="52126" y="184429"/>
                    <a:pt x="55566" y="209564"/>
                  </a:cubicBezTo>
                  <a:cubicBezTo>
                    <a:pt x="59006" y="234699"/>
                    <a:pt x="51598" y="229143"/>
                    <a:pt x="73029" y="271476"/>
                  </a:cubicBezTo>
                  <a:cubicBezTo>
                    <a:pt x="94460" y="313809"/>
                    <a:pt x="177804" y="450864"/>
                    <a:pt x="184154" y="463564"/>
                  </a:cubicBezTo>
                  <a:cubicBezTo>
                    <a:pt x="190504" y="476264"/>
                    <a:pt x="131237" y="384189"/>
                    <a:pt x="111129" y="347676"/>
                  </a:cubicBezTo>
                  <a:cubicBezTo>
                    <a:pt x="91021" y="311163"/>
                    <a:pt x="71177" y="274122"/>
                    <a:pt x="63504" y="244489"/>
                  </a:cubicBezTo>
                  <a:cubicBezTo>
                    <a:pt x="55831" y="214856"/>
                    <a:pt x="66414" y="191836"/>
                    <a:pt x="65091" y="169876"/>
                  </a:cubicBezTo>
                  <a:cubicBezTo>
                    <a:pt x="63768" y="147916"/>
                    <a:pt x="62974" y="136803"/>
                    <a:pt x="55566" y="112726"/>
                  </a:cubicBezTo>
                  <a:cubicBezTo>
                    <a:pt x="48158" y="88649"/>
                    <a:pt x="533" y="-1309"/>
                    <a:pt x="4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8" name="フリーフォーム: 図形 2127">
              <a:extLst>
                <a:ext uri="{FF2B5EF4-FFF2-40B4-BE49-F238E27FC236}">
                  <a16:creationId xmlns:a16="http://schemas.microsoft.com/office/drawing/2014/main" id="{6EE91C16-7192-445C-A900-4DA638F84D37}"/>
                </a:ext>
              </a:extLst>
            </p:cNvPr>
            <p:cNvSpPr/>
            <p:nvPr/>
          </p:nvSpPr>
          <p:spPr>
            <a:xfrm>
              <a:off x="6095947" y="5768582"/>
              <a:ext cx="325768" cy="208944"/>
            </a:xfrm>
            <a:custGeom>
              <a:avLst/>
              <a:gdLst>
                <a:gd name="connsiteX0" fmla="*/ 325491 w 325768"/>
                <a:gd name="connsiteY0" fmla="*/ 33731 h 208944"/>
                <a:gd name="connsiteX1" fmla="*/ 274691 w 325768"/>
                <a:gd name="connsiteY1" fmla="*/ 22618 h 208944"/>
                <a:gd name="connsiteX2" fmla="*/ 235003 w 325768"/>
                <a:gd name="connsiteY2" fmla="*/ 393 h 208944"/>
                <a:gd name="connsiteX3" fmla="*/ 203253 w 325768"/>
                <a:gd name="connsiteY3" fmla="*/ 43256 h 208944"/>
                <a:gd name="connsiteX4" fmla="*/ 109591 w 325768"/>
                <a:gd name="connsiteY4" fmla="*/ 105168 h 208944"/>
                <a:gd name="connsiteX5" fmla="*/ 60378 w 325768"/>
                <a:gd name="connsiteY5" fmla="*/ 125806 h 208944"/>
                <a:gd name="connsiteX6" fmla="*/ 53 w 325768"/>
                <a:gd name="connsiteY6" fmla="*/ 208356 h 208944"/>
                <a:gd name="connsiteX7" fmla="*/ 50853 w 325768"/>
                <a:gd name="connsiteY7" fmla="*/ 160731 h 208944"/>
                <a:gd name="connsiteX8" fmla="*/ 111178 w 325768"/>
                <a:gd name="connsiteY8" fmla="*/ 121043 h 208944"/>
                <a:gd name="connsiteX9" fmla="*/ 196903 w 325768"/>
                <a:gd name="connsiteY9" fmla="*/ 63893 h 208944"/>
                <a:gd name="connsiteX10" fmla="*/ 250878 w 325768"/>
                <a:gd name="connsiteY10" fmla="*/ 30556 h 208944"/>
                <a:gd name="connsiteX11" fmla="*/ 325491 w 325768"/>
                <a:gd name="connsiteY11" fmla="*/ 33731 h 20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768" h="208944">
                  <a:moveTo>
                    <a:pt x="325491" y="33731"/>
                  </a:moveTo>
                  <a:cubicBezTo>
                    <a:pt x="329460" y="32408"/>
                    <a:pt x="289772" y="28174"/>
                    <a:pt x="274691" y="22618"/>
                  </a:cubicBezTo>
                  <a:cubicBezTo>
                    <a:pt x="259610" y="17062"/>
                    <a:pt x="246909" y="-3047"/>
                    <a:pt x="235003" y="393"/>
                  </a:cubicBezTo>
                  <a:cubicBezTo>
                    <a:pt x="223097" y="3833"/>
                    <a:pt x="224155" y="25793"/>
                    <a:pt x="203253" y="43256"/>
                  </a:cubicBezTo>
                  <a:cubicBezTo>
                    <a:pt x="182351" y="60719"/>
                    <a:pt x="133403" y="91410"/>
                    <a:pt x="109591" y="105168"/>
                  </a:cubicBezTo>
                  <a:cubicBezTo>
                    <a:pt x="85779" y="118926"/>
                    <a:pt x="78634" y="108608"/>
                    <a:pt x="60378" y="125806"/>
                  </a:cubicBezTo>
                  <a:cubicBezTo>
                    <a:pt x="42122" y="143004"/>
                    <a:pt x="1640" y="202535"/>
                    <a:pt x="53" y="208356"/>
                  </a:cubicBezTo>
                  <a:cubicBezTo>
                    <a:pt x="-1535" y="214177"/>
                    <a:pt x="32332" y="175283"/>
                    <a:pt x="50853" y="160731"/>
                  </a:cubicBezTo>
                  <a:cubicBezTo>
                    <a:pt x="69374" y="146179"/>
                    <a:pt x="111178" y="121043"/>
                    <a:pt x="111178" y="121043"/>
                  </a:cubicBezTo>
                  <a:lnTo>
                    <a:pt x="196903" y="63893"/>
                  </a:lnTo>
                  <a:cubicBezTo>
                    <a:pt x="220186" y="48812"/>
                    <a:pt x="235003" y="33995"/>
                    <a:pt x="250878" y="30556"/>
                  </a:cubicBezTo>
                  <a:cubicBezTo>
                    <a:pt x="266753" y="27117"/>
                    <a:pt x="321522" y="35054"/>
                    <a:pt x="325491" y="33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29" name="フリーフォーム: 図形 2128">
              <a:extLst>
                <a:ext uri="{FF2B5EF4-FFF2-40B4-BE49-F238E27FC236}">
                  <a16:creationId xmlns:a16="http://schemas.microsoft.com/office/drawing/2014/main" id="{6837907B-64D8-4E59-9E94-20EEB6CFD163}"/>
                </a:ext>
              </a:extLst>
            </p:cNvPr>
            <p:cNvSpPr/>
            <p:nvPr/>
          </p:nvSpPr>
          <p:spPr>
            <a:xfrm>
              <a:off x="6100445" y="5806945"/>
              <a:ext cx="305122" cy="238131"/>
            </a:xfrm>
            <a:custGeom>
              <a:avLst/>
              <a:gdLst>
                <a:gd name="connsiteX0" fmla="*/ 305118 w 305122"/>
                <a:gd name="connsiteY0" fmla="*/ 130 h 238131"/>
                <a:gd name="connsiteX1" fmla="*/ 155893 w 305122"/>
                <a:gd name="connsiteY1" fmla="*/ 185868 h 238131"/>
                <a:gd name="connsiteX2" fmla="*/ 125730 w 305122"/>
                <a:gd name="connsiteY2" fmla="*/ 222380 h 238131"/>
                <a:gd name="connsiteX3" fmla="*/ 84455 w 305122"/>
                <a:gd name="connsiteY3" fmla="*/ 220793 h 238131"/>
                <a:gd name="connsiteX4" fmla="*/ 318 w 305122"/>
                <a:gd name="connsiteY4" fmla="*/ 209680 h 238131"/>
                <a:gd name="connsiteX5" fmla="*/ 117793 w 305122"/>
                <a:gd name="connsiteY5" fmla="*/ 236668 h 238131"/>
                <a:gd name="connsiteX6" fmla="*/ 160655 w 305122"/>
                <a:gd name="connsiteY6" fmla="*/ 157293 h 238131"/>
                <a:gd name="connsiteX7" fmla="*/ 305118 w 305122"/>
                <a:gd name="connsiteY7" fmla="*/ 130 h 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122" h="238131">
                  <a:moveTo>
                    <a:pt x="305118" y="130"/>
                  </a:moveTo>
                  <a:cubicBezTo>
                    <a:pt x="304324" y="4892"/>
                    <a:pt x="185791" y="148826"/>
                    <a:pt x="155893" y="185868"/>
                  </a:cubicBezTo>
                  <a:cubicBezTo>
                    <a:pt x="125995" y="222910"/>
                    <a:pt x="137636" y="216559"/>
                    <a:pt x="125730" y="222380"/>
                  </a:cubicBezTo>
                  <a:cubicBezTo>
                    <a:pt x="113824" y="228201"/>
                    <a:pt x="105357" y="222910"/>
                    <a:pt x="84455" y="220793"/>
                  </a:cubicBezTo>
                  <a:cubicBezTo>
                    <a:pt x="63553" y="218676"/>
                    <a:pt x="-5238" y="207034"/>
                    <a:pt x="318" y="209680"/>
                  </a:cubicBezTo>
                  <a:cubicBezTo>
                    <a:pt x="5874" y="212326"/>
                    <a:pt x="91070" y="245399"/>
                    <a:pt x="117793" y="236668"/>
                  </a:cubicBezTo>
                  <a:cubicBezTo>
                    <a:pt x="144516" y="227937"/>
                    <a:pt x="130493" y="192747"/>
                    <a:pt x="160655" y="157293"/>
                  </a:cubicBezTo>
                  <a:cubicBezTo>
                    <a:pt x="190817" y="121839"/>
                    <a:pt x="305912" y="-4632"/>
                    <a:pt x="305118" y="1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0" name="フリーフォーム: 図形 2129">
              <a:extLst>
                <a:ext uri="{FF2B5EF4-FFF2-40B4-BE49-F238E27FC236}">
                  <a16:creationId xmlns:a16="http://schemas.microsoft.com/office/drawing/2014/main" id="{AEF338BC-A7DD-4C54-808C-CB0487FD1DB6}"/>
                </a:ext>
              </a:extLst>
            </p:cNvPr>
            <p:cNvSpPr/>
            <p:nvPr/>
          </p:nvSpPr>
          <p:spPr>
            <a:xfrm>
              <a:off x="5846293" y="4741637"/>
              <a:ext cx="51522" cy="268677"/>
            </a:xfrm>
            <a:custGeom>
              <a:avLst/>
              <a:gdLst>
                <a:gd name="connsiteX0" fmla="*/ 470 w 51522"/>
                <a:gd name="connsiteY0" fmla="*/ 226 h 268677"/>
                <a:gd name="connsiteX1" fmla="*/ 6820 w 51522"/>
                <a:gd name="connsiteY1" fmla="*/ 128813 h 268677"/>
                <a:gd name="connsiteX2" fmla="*/ 51270 w 51522"/>
                <a:gd name="connsiteY2" fmla="*/ 268513 h 268677"/>
                <a:gd name="connsiteX3" fmla="*/ 24282 w 51522"/>
                <a:gd name="connsiteY3" fmla="*/ 155801 h 268677"/>
                <a:gd name="connsiteX4" fmla="*/ 9995 w 51522"/>
                <a:gd name="connsiteY4" fmla="*/ 98651 h 268677"/>
                <a:gd name="connsiteX5" fmla="*/ 470 w 51522"/>
                <a:gd name="connsiteY5" fmla="*/ 226 h 26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22" h="268677">
                  <a:moveTo>
                    <a:pt x="470" y="226"/>
                  </a:moveTo>
                  <a:cubicBezTo>
                    <a:pt x="-59" y="5253"/>
                    <a:pt x="-1647" y="84098"/>
                    <a:pt x="6820" y="128813"/>
                  </a:cubicBezTo>
                  <a:cubicBezTo>
                    <a:pt x="15287" y="173528"/>
                    <a:pt x="48360" y="264015"/>
                    <a:pt x="51270" y="268513"/>
                  </a:cubicBezTo>
                  <a:cubicBezTo>
                    <a:pt x="54180" y="273011"/>
                    <a:pt x="31161" y="184111"/>
                    <a:pt x="24282" y="155801"/>
                  </a:cubicBezTo>
                  <a:cubicBezTo>
                    <a:pt x="17403" y="127491"/>
                    <a:pt x="12641" y="121934"/>
                    <a:pt x="9995" y="98651"/>
                  </a:cubicBezTo>
                  <a:cubicBezTo>
                    <a:pt x="7349" y="75368"/>
                    <a:pt x="999" y="-4801"/>
                    <a:pt x="470" y="2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1" name="フリーフォーム: 図形 2130">
              <a:extLst>
                <a:ext uri="{FF2B5EF4-FFF2-40B4-BE49-F238E27FC236}">
                  <a16:creationId xmlns:a16="http://schemas.microsoft.com/office/drawing/2014/main" id="{651B526A-9D20-4559-8276-43F40FA17086}"/>
                </a:ext>
              </a:extLst>
            </p:cNvPr>
            <p:cNvSpPr/>
            <p:nvPr/>
          </p:nvSpPr>
          <p:spPr>
            <a:xfrm>
              <a:off x="5900738" y="5024183"/>
              <a:ext cx="67293" cy="591090"/>
            </a:xfrm>
            <a:custGeom>
              <a:avLst/>
              <a:gdLst>
                <a:gd name="connsiteX0" fmla="*/ 11112 w 67293"/>
                <a:gd name="connsiteY0" fmla="*/ 255 h 591090"/>
                <a:gd name="connsiteX1" fmla="*/ 0 w 67293"/>
                <a:gd name="connsiteY1" fmla="*/ 273305 h 591090"/>
                <a:gd name="connsiteX2" fmla="*/ 11112 w 67293"/>
                <a:gd name="connsiteY2" fmla="*/ 351092 h 591090"/>
                <a:gd name="connsiteX3" fmla="*/ 66675 w 67293"/>
                <a:gd name="connsiteY3" fmla="*/ 589217 h 591090"/>
                <a:gd name="connsiteX4" fmla="*/ 39687 w 67293"/>
                <a:gd name="connsiteY4" fmla="*/ 455867 h 591090"/>
                <a:gd name="connsiteX5" fmla="*/ 20637 w 67293"/>
                <a:gd name="connsiteY5" fmla="*/ 339980 h 591090"/>
                <a:gd name="connsiteX6" fmla="*/ 9525 w 67293"/>
                <a:gd name="connsiteY6" fmla="*/ 225680 h 591090"/>
                <a:gd name="connsiteX7" fmla="*/ 11112 w 67293"/>
                <a:gd name="connsiteY7" fmla="*/ 255 h 59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93" h="591090">
                  <a:moveTo>
                    <a:pt x="11112" y="255"/>
                  </a:moveTo>
                  <a:cubicBezTo>
                    <a:pt x="9524" y="8193"/>
                    <a:pt x="0" y="214832"/>
                    <a:pt x="0" y="273305"/>
                  </a:cubicBezTo>
                  <a:cubicBezTo>
                    <a:pt x="0" y="331778"/>
                    <a:pt x="-1" y="298440"/>
                    <a:pt x="11112" y="351092"/>
                  </a:cubicBezTo>
                  <a:cubicBezTo>
                    <a:pt x="22225" y="403744"/>
                    <a:pt x="61912" y="571754"/>
                    <a:pt x="66675" y="589217"/>
                  </a:cubicBezTo>
                  <a:cubicBezTo>
                    <a:pt x="71438" y="606680"/>
                    <a:pt x="47360" y="497406"/>
                    <a:pt x="39687" y="455867"/>
                  </a:cubicBezTo>
                  <a:cubicBezTo>
                    <a:pt x="32014" y="414328"/>
                    <a:pt x="25664" y="378344"/>
                    <a:pt x="20637" y="339980"/>
                  </a:cubicBezTo>
                  <a:cubicBezTo>
                    <a:pt x="15610" y="301616"/>
                    <a:pt x="9260" y="279920"/>
                    <a:pt x="9525" y="225680"/>
                  </a:cubicBezTo>
                  <a:cubicBezTo>
                    <a:pt x="9790" y="171440"/>
                    <a:pt x="12700" y="-7683"/>
                    <a:pt x="11112" y="25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2" name="フリーフォーム: 図形 2131">
              <a:extLst>
                <a:ext uri="{FF2B5EF4-FFF2-40B4-BE49-F238E27FC236}">
                  <a16:creationId xmlns:a16="http://schemas.microsoft.com/office/drawing/2014/main" id="{0AB36008-8F51-46DA-B467-18D5978BBC37}"/>
                </a:ext>
              </a:extLst>
            </p:cNvPr>
            <p:cNvSpPr/>
            <p:nvPr/>
          </p:nvSpPr>
          <p:spPr>
            <a:xfrm>
              <a:off x="5953751" y="5538070"/>
              <a:ext cx="123326" cy="430989"/>
            </a:xfrm>
            <a:custGeom>
              <a:avLst/>
              <a:gdLst>
                <a:gd name="connsiteX0" fmla="*/ 962 w 123326"/>
                <a:gd name="connsiteY0" fmla="*/ 718 h 430989"/>
                <a:gd name="connsiteX1" fmla="*/ 80337 w 123326"/>
                <a:gd name="connsiteY1" fmla="*/ 295993 h 430989"/>
                <a:gd name="connsiteX2" fmla="*/ 123199 w 123326"/>
                <a:gd name="connsiteY2" fmla="*/ 430930 h 430989"/>
                <a:gd name="connsiteX3" fmla="*/ 67637 w 123326"/>
                <a:gd name="connsiteY3" fmla="*/ 311868 h 430989"/>
                <a:gd name="connsiteX4" fmla="*/ 37474 w 123326"/>
                <a:gd name="connsiteY4" fmla="*/ 215030 h 430989"/>
                <a:gd name="connsiteX5" fmla="*/ 962 w 123326"/>
                <a:gd name="connsiteY5" fmla="*/ 718 h 43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26" h="430989">
                  <a:moveTo>
                    <a:pt x="962" y="718"/>
                  </a:moveTo>
                  <a:cubicBezTo>
                    <a:pt x="8106" y="14212"/>
                    <a:pt x="59964" y="224291"/>
                    <a:pt x="80337" y="295993"/>
                  </a:cubicBezTo>
                  <a:cubicBezTo>
                    <a:pt x="100710" y="367695"/>
                    <a:pt x="125316" y="428284"/>
                    <a:pt x="123199" y="430930"/>
                  </a:cubicBezTo>
                  <a:cubicBezTo>
                    <a:pt x="121082" y="433576"/>
                    <a:pt x="81924" y="347851"/>
                    <a:pt x="67637" y="311868"/>
                  </a:cubicBezTo>
                  <a:cubicBezTo>
                    <a:pt x="53350" y="275885"/>
                    <a:pt x="46470" y="262390"/>
                    <a:pt x="37474" y="215030"/>
                  </a:cubicBezTo>
                  <a:cubicBezTo>
                    <a:pt x="28478" y="167670"/>
                    <a:pt x="-6182" y="-12776"/>
                    <a:pt x="962" y="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3" name="フリーフォーム: 図形 2132">
              <a:extLst>
                <a:ext uri="{FF2B5EF4-FFF2-40B4-BE49-F238E27FC236}">
                  <a16:creationId xmlns:a16="http://schemas.microsoft.com/office/drawing/2014/main" id="{0848F6F4-DEC6-4665-91E7-242B0DEEDBA4}"/>
                </a:ext>
              </a:extLst>
            </p:cNvPr>
            <p:cNvSpPr/>
            <p:nvPr/>
          </p:nvSpPr>
          <p:spPr>
            <a:xfrm>
              <a:off x="7508471" y="4291769"/>
              <a:ext cx="356232" cy="169175"/>
            </a:xfrm>
            <a:custGeom>
              <a:avLst/>
              <a:gdLst>
                <a:gd name="connsiteX0" fmla="*/ 404 w 356232"/>
                <a:gd name="connsiteY0" fmla="*/ 831 h 169175"/>
                <a:gd name="connsiteX1" fmla="*/ 117879 w 356232"/>
                <a:gd name="connsiteY1" fmla="*/ 108781 h 169175"/>
                <a:gd name="connsiteX2" fmla="*/ 244879 w 356232"/>
                <a:gd name="connsiteY2" fmla="*/ 161169 h 169175"/>
                <a:gd name="connsiteX3" fmla="*/ 354417 w 356232"/>
                <a:gd name="connsiteY3" fmla="*/ 169106 h 169175"/>
                <a:gd name="connsiteX4" fmla="*/ 308379 w 356232"/>
                <a:gd name="connsiteY4" fmla="*/ 162756 h 169175"/>
                <a:gd name="connsiteX5" fmla="*/ 244879 w 356232"/>
                <a:gd name="connsiteY5" fmla="*/ 146881 h 169175"/>
                <a:gd name="connsiteX6" fmla="*/ 84542 w 356232"/>
                <a:gd name="connsiteY6" fmla="*/ 62744 h 169175"/>
                <a:gd name="connsiteX7" fmla="*/ 404 w 356232"/>
                <a:gd name="connsiteY7" fmla="*/ 831 h 16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232" h="169175">
                  <a:moveTo>
                    <a:pt x="404" y="831"/>
                  </a:moveTo>
                  <a:cubicBezTo>
                    <a:pt x="5960" y="8504"/>
                    <a:pt x="77133" y="82058"/>
                    <a:pt x="117879" y="108781"/>
                  </a:cubicBezTo>
                  <a:cubicBezTo>
                    <a:pt x="158625" y="135504"/>
                    <a:pt x="205456" y="151115"/>
                    <a:pt x="244879" y="161169"/>
                  </a:cubicBezTo>
                  <a:cubicBezTo>
                    <a:pt x="284302" y="171223"/>
                    <a:pt x="343834" y="168841"/>
                    <a:pt x="354417" y="169106"/>
                  </a:cubicBezTo>
                  <a:cubicBezTo>
                    <a:pt x="365000" y="169371"/>
                    <a:pt x="326635" y="166460"/>
                    <a:pt x="308379" y="162756"/>
                  </a:cubicBezTo>
                  <a:cubicBezTo>
                    <a:pt x="290123" y="159052"/>
                    <a:pt x="282185" y="163550"/>
                    <a:pt x="244879" y="146881"/>
                  </a:cubicBezTo>
                  <a:cubicBezTo>
                    <a:pt x="207573" y="130212"/>
                    <a:pt x="121319" y="84969"/>
                    <a:pt x="84542" y="62744"/>
                  </a:cubicBezTo>
                  <a:cubicBezTo>
                    <a:pt x="47765" y="40519"/>
                    <a:pt x="-5152" y="-6842"/>
                    <a:pt x="404" y="8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4" name="フリーフォーム: 図形 2133">
              <a:extLst>
                <a:ext uri="{FF2B5EF4-FFF2-40B4-BE49-F238E27FC236}">
                  <a16:creationId xmlns:a16="http://schemas.microsoft.com/office/drawing/2014/main" id="{B914C8C0-3FF3-4D29-BC54-3FA5B8A7DBB0}"/>
                </a:ext>
              </a:extLst>
            </p:cNvPr>
            <p:cNvSpPr/>
            <p:nvPr/>
          </p:nvSpPr>
          <p:spPr>
            <a:xfrm>
              <a:off x="7600742" y="4190925"/>
              <a:ext cx="385971" cy="191087"/>
            </a:xfrm>
            <a:custGeom>
              <a:avLst/>
              <a:gdLst>
                <a:gd name="connsiteX0" fmla="*/ 385971 w 385971"/>
                <a:gd name="connsiteY0" fmla="*/ 131838 h 191087"/>
                <a:gd name="connsiteX1" fmla="*/ 282783 w 385971"/>
                <a:gd name="connsiteY1" fmla="*/ 190575 h 191087"/>
                <a:gd name="connsiteX2" fmla="*/ 224046 w 385971"/>
                <a:gd name="connsiteY2" fmla="*/ 162000 h 191087"/>
                <a:gd name="connsiteX3" fmla="*/ 57358 w 385971"/>
                <a:gd name="connsiteY3" fmla="*/ 82625 h 191087"/>
                <a:gd name="connsiteX4" fmla="*/ 208 w 385971"/>
                <a:gd name="connsiteY4" fmla="*/ 75 h 191087"/>
                <a:gd name="connsiteX5" fmla="*/ 49421 w 385971"/>
                <a:gd name="connsiteY5" fmla="*/ 69925 h 191087"/>
                <a:gd name="connsiteX6" fmla="*/ 281196 w 385971"/>
                <a:gd name="connsiteY6" fmla="*/ 176288 h 191087"/>
                <a:gd name="connsiteX7" fmla="*/ 385971 w 385971"/>
                <a:gd name="connsiteY7" fmla="*/ 131838 h 19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5971" h="191087">
                  <a:moveTo>
                    <a:pt x="385971" y="131838"/>
                  </a:moveTo>
                  <a:cubicBezTo>
                    <a:pt x="386235" y="134219"/>
                    <a:pt x="309770" y="185548"/>
                    <a:pt x="282783" y="190575"/>
                  </a:cubicBezTo>
                  <a:cubicBezTo>
                    <a:pt x="255796" y="195602"/>
                    <a:pt x="224046" y="162000"/>
                    <a:pt x="224046" y="162000"/>
                  </a:cubicBezTo>
                  <a:cubicBezTo>
                    <a:pt x="186475" y="144008"/>
                    <a:pt x="94664" y="109612"/>
                    <a:pt x="57358" y="82625"/>
                  </a:cubicBezTo>
                  <a:cubicBezTo>
                    <a:pt x="20052" y="55637"/>
                    <a:pt x="1531" y="2192"/>
                    <a:pt x="208" y="75"/>
                  </a:cubicBezTo>
                  <a:cubicBezTo>
                    <a:pt x="-1115" y="-2042"/>
                    <a:pt x="2590" y="40556"/>
                    <a:pt x="49421" y="69925"/>
                  </a:cubicBezTo>
                  <a:cubicBezTo>
                    <a:pt x="96252" y="99294"/>
                    <a:pt x="228544" y="164646"/>
                    <a:pt x="281196" y="176288"/>
                  </a:cubicBezTo>
                  <a:cubicBezTo>
                    <a:pt x="333848" y="187930"/>
                    <a:pt x="385707" y="129457"/>
                    <a:pt x="385971" y="1318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5" name="フリーフォーム: 図形 2134">
              <a:extLst>
                <a:ext uri="{FF2B5EF4-FFF2-40B4-BE49-F238E27FC236}">
                  <a16:creationId xmlns:a16="http://schemas.microsoft.com/office/drawing/2014/main" id="{2AC03C07-77B6-4119-BF71-2EF6EA3B1474}"/>
                </a:ext>
              </a:extLst>
            </p:cNvPr>
            <p:cNvSpPr/>
            <p:nvPr/>
          </p:nvSpPr>
          <p:spPr>
            <a:xfrm>
              <a:off x="7661223" y="4103674"/>
              <a:ext cx="326622" cy="198173"/>
            </a:xfrm>
            <a:custGeom>
              <a:avLst/>
              <a:gdLst>
                <a:gd name="connsiteX0" fmla="*/ 52 w 326622"/>
                <a:gd name="connsiteY0" fmla="*/ 14 h 198173"/>
                <a:gd name="connsiteX1" fmla="*/ 184202 w 326622"/>
                <a:gd name="connsiteY1" fmla="*/ 47639 h 198173"/>
                <a:gd name="connsiteX2" fmla="*/ 281040 w 326622"/>
                <a:gd name="connsiteY2" fmla="*/ 104789 h 198173"/>
                <a:gd name="connsiteX3" fmla="*/ 325490 w 326622"/>
                <a:gd name="connsiteY3" fmla="*/ 196864 h 198173"/>
                <a:gd name="connsiteX4" fmla="*/ 308027 w 326622"/>
                <a:gd name="connsiteY4" fmla="*/ 154001 h 198173"/>
                <a:gd name="connsiteX5" fmla="*/ 250877 w 326622"/>
                <a:gd name="connsiteY5" fmla="*/ 84151 h 198173"/>
                <a:gd name="connsiteX6" fmla="*/ 203252 w 326622"/>
                <a:gd name="connsiteY6" fmla="*/ 52401 h 198173"/>
                <a:gd name="connsiteX7" fmla="*/ 52 w 326622"/>
                <a:gd name="connsiteY7" fmla="*/ 14 h 1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622" h="198173">
                  <a:moveTo>
                    <a:pt x="52" y="14"/>
                  </a:moveTo>
                  <a:cubicBezTo>
                    <a:pt x="-3123" y="-780"/>
                    <a:pt x="137371" y="30177"/>
                    <a:pt x="184202" y="47639"/>
                  </a:cubicBezTo>
                  <a:cubicBezTo>
                    <a:pt x="231033" y="65102"/>
                    <a:pt x="257492" y="79918"/>
                    <a:pt x="281040" y="104789"/>
                  </a:cubicBezTo>
                  <a:cubicBezTo>
                    <a:pt x="304588" y="129660"/>
                    <a:pt x="320992" y="188662"/>
                    <a:pt x="325490" y="196864"/>
                  </a:cubicBezTo>
                  <a:cubicBezTo>
                    <a:pt x="329988" y="205066"/>
                    <a:pt x="320462" y="172786"/>
                    <a:pt x="308027" y="154001"/>
                  </a:cubicBezTo>
                  <a:cubicBezTo>
                    <a:pt x="295592" y="135216"/>
                    <a:pt x="268339" y="101084"/>
                    <a:pt x="250877" y="84151"/>
                  </a:cubicBezTo>
                  <a:cubicBezTo>
                    <a:pt x="233415" y="67218"/>
                    <a:pt x="247437" y="64043"/>
                    <a:pt x="203252" y="52401"/>
                  </a:cubicBezTo>
                  <a:lnTo>
                    <a:pt x="52" y="14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6" name="フリーフォーム: 図形 2135">
              <a:extLst>
                <a:ext uri="{FF2B5EF4-FFF2-40B4-BE49-F238E27FC236}">
                  <a16:creationId xmlns:a16="http://schemas.microsoft.com/office/drawing/2014/main" id="{F4AD69BE-A7FA-4E74-9A95-D5DB2DCD8D7C}"/>
                </a:ext>
              </a:extLst>
            </p:cNvPr>
            <p:cNvSpPr/>
            <p:nvPr/>
          </p:nvSpPr>
          <p:spPr>
            <a:xfrm>
              <a:off x="7635058" y="4128865"/>
              <a:ext cx="105611" cy="156856"/>
            </a:xfrm>
            <a:custGeom>
              <a:avLst/>
              <a:gdLst>
                <a:gd name="connsiteX0" fmla="*/ 105592 w 105611"/>
                <a:gd name="connsiteY0" fmla="*/ 223 h 156856"/>
                <a:gd name="connsiteX1" fmla="*/ 24630 w 105611"/>
                <a:gd name="connsiteY1" fmla="*/ 39910 h 156856"/>
                <a:gd name="connsiteX2" fmla="*/ 19867 w 105611"/>
                <a:gd name="connsiteY2" fmla="*/ 81185 h 156856"/>
                <a:gd name="connsiteX3" fmla="*/ 59555 w 105611"/>
                <a:gd name="connsiteY3" fmla="*/ 155798 h 156856"/>
                <a:gd name="connsiteX4" fmla="*/ 34155 w 105611"/>
                <a:gd name="connsiteY4" fmla="*/ 120873 h 156856"/>
                <a:gd name="connsiteX5" fmla="*/ 817 w 105611"/>
                <a:gd name="connsiteY5" fmla="*/ 62135 h 156856"/>
                <a:gd name="connsiteX6" fmla="*/ 16692 w 105611"/>
                <a:gd name="connsiteY6" fmla="*/ 25623 h 156856"/>
                <a:gd name="connsiteX7" fmla="*/ 105592 w 105611"/>
                <a:gd name="connsiteY7" fmla="*/ 223 h 15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611" h="156856">
                  <a:moveTo>
                    <a:pt x="105592" y="223"/>
                  </a:moveTo>
                  <a:cubicBezTo>
                    <a:pt x="106915" y="2604"/>
                    <a:pt x="38917" y="26416"/>
                    <a:pt x="24630" y="39910"/>
                  </a:cubicBezTo>
                  <a:cubicBezTo>
                    <a:pt x="10343" y="53404"/>
                    <a:pt x="14046" y="61870"/>
                    <a:pt x="19867" y="81185"/>
                  </a:cubicBezTo>
                  <a:cubicBezTo>
                    <a:pt x="25688" y="100500"/>
                    <a:pt x="57174" y="149183"/>
                    <a:pt x="59555" y="155798"/>
                  </a:cubicBezTo>
                  <a:cubicBezTo>
                    <a:pt x="61936" y="162413"/>
                    <a:pt x="43945" y="136484"/>
                    <a:pt x="34155" y="120873"/>
                  </a:cubicBezTo>
                  <a:cubicBezTo>
                    <a:pt x="24365" y="105263"/>
                    <a:pt x="3727" y="78010"/>
                    <a:pt x="817" y="62135"/>
                  </a:cubicBezTo>
                  <a:cubicBezTo>
                    <a:pt x="-2093" y="46260"/>
                    <a:pt x="2669" y="36206"/>
                    <a:pt x="16692" y="25623"/>
                  </a:cubicBezTo>
                  <a:cubicBezTo>
                    <a:pt x="30715" y="15040"/>
                    <a:pt x="104269" y="-2158"/>
                    <a:pt x="105592" y="2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7" name="フリーフォーム: 図形 2136">
              <a:extLst>
                <a:ext uri="{FF2B5EF4-FFF2-40B4-BE49-F238E27FC236}">
                  <a16:creationId xmlns:a16="http://schemas.microsoft.com/office/drawing/2014/main" id="{CC0B0AAD-66FB-4E19-9C4E-AA9CCA8DEFD6}"/>
                </a:ext>
              </a:extLst>
            </p:cNvPr>
            <p:cNvSpPr/>
            <p:nvPr/>
          </p:nvSpPr>
          <p:spPr>
            <a:xfrm>
              <a:off x="7800545" y="4376304"/>
              <a:ext cx="154577" cy="69746"/>
            </a:xfrm>
            <a:custGeom>
              <a:avLst/>
              <a:gdLst>
                <a:gd name="connsiteX0" fmla="*/ 154418 w 154577"/>
                <a:gd name="connsiteY0" fmla="*/ 434 h 69746"/>
                <a:gd name="connsiteX1" fmla="*/ 6780 w 154577"/>
                <a:gd name="connsiteY1" fmla="*/ 68696 h 69746"/>
                <a:gd name="connsiteX2" fmla="*/ 35355 w 154577"/>
                <a:gd name="connsiteY2" fmla="*/ 40121 h 69746"/>
                <a:gd name="connsiteX3" fmla="*/ 154418 w 154577"/>
                <a:gd name="connsiteY3" fmla="*/ 434 h 6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577" h="69746">
                  <a:moveTo>
                    <a:pt x="154418" y="434"/>
                  </a:moveTo>
                  <a:cubicBezTo>
                    <a:pt x="149656" y="5196"/>
                    <a:pt x="26624" y="62081"/>
                    <a:pt x="6780" y="68696"/>
                  </a:cubicBezTo>
                  <a:cubicBezTo>
                    <a:pt x="-13064" y="75311"/>
                    <a:pt x="14982" y="48852"/>
                    <a:pt x="35355" y="40121"/>
                  </a:cubicBezTo>
                  <a:cubicBezTo>
                    <a:pt x="55728" y="31390"/>
                    <a:pt x="159180" y="-4328"/>
                    <a:pt x="154418" y="4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8" name="フリーフォーム: 図形 2137">
              <a:extLst>
                <a:ext uri="{FF2B5EF4-FFF2-40B4-BE49-F238E27FC236}">
                  <a16:creationId xmlns:a16="http://schemas.microsoft.com/office/drawing/2014/main" id="{CAC2BCD8-F919-4525-8DE4-BBCB42CA126C}"/>
                </a:ext>
              </a:extLst>
            </p:cNvPr>
            <p:cNvSpPr/>
            <p:nvPr/>
          </p:nvSpPr>
          <p:spPr>
            <a:xfrm>
              <a:off x="7716734" y="4184648"/>
              <a:ext cx="142988" cy="115983"/>
            </a:xfrm>
            <a:custGeom>
              <a:avLst/>
              <a:gdLst>
                <a:gd name="connsiteX0" fmla="*/ 104 w 142988"/>
                <a:gd name="connsiteY0" fmla="*/ 2 h 115983"/>
                <a:gd name="connsiteX1" fmla="*/ 103291 w 142988"/>
                <a:gd name="connsiteY1" fmla="*/ 34927 h 115983"/>
                <a:gd name="connsiteX2" fmla="*/ 142979 w 142988"/>
                <a:gd name="connsiteY2" fmla="*/ 101602 h 115983"/>
                <a:gd name="connsiteX3" fmla="*/ 106466 w 142988"/>
                <a:gd name="connsiteY3" fmla="*/ 115890 h 115983"/>
                <a:gd name="connsiteX4" fmla="*/ 57254 w 142988"/>
                <a:gd name="connsiteY4" fmla="*/ 98427 h 115983"/>
                <a:gd name="connsiteX5" fmla="*/ 119166 w 142988"/>
                <a:gd name="connsiteY5" fmla="*/ 100015 h 115983"/>
                <a:gd name="connsiteX6" fmla="*/ 141391 w 142988"/>
                <a:gd name="connsiteY6" fmla="*/ 60327 h 115983"/>
                <a:gd name="connsiteX7" fmla="*/ 123929 w 142988"/>
                <a:gd name="connsiteY7" fmla="*/ 36515 h 115983"/>
                <a:gd name="connsiteX8" fmla="*/ 104 w 142988"/>
                <a:gd name="connsiteY8" fmla="*/ 2 h 11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88" h="115983">
                  <a:moveTo>
                    <a:pt x="104" y="2"/>
                  </a:moveTo>
                  <a:cubicBezTo>
                    <a:pt x="-3336" y="-263"/>
                    <a:pt x="79479" y="17994"/>
                    <a:pt x="103291" y="34927"/>
                  </a:cubicBezTo>
                  <a:cubicBezTo>
                    <a:pt x="127104" y="51860"/>
                    <a:pt x="142450" y="88108"/>
                    <a:pt x="142979" y="101602"/>
                  </a:cubicBezTo>
                  <a:cubicBezTo>
                    <a:pt x="143508" y="115096"/>
                    <a:pt x="120754" y="116419"/>
                    <a:pt x="106466" y="115890"/>
                  </a:cubicBezTo>
                  <a:cubicBezTo>
                    <a:pt x="92179" y="115361"/>
                    <a:pt x="55137" y="101073"/>
                    <a:pt x="57254" y="98427"/>
                  </a:cubicBezTo>
                  <a:cubicBezTo>
                    <a:pt x="59371" y="95781"/>
                    <a:pt x="105143" y="106365"/>
                    <a:pt x="119166" y="100015"/>
                  </a:cubicBezTo>
                  <a:cubicBezTo>
                    <a:pt x="133189" y="93665"/>
                    <a:pt x="140597" y="70910"/>
                    <a:pt x="141391" y="60327"/>
                  </a:cubicBezTo>
                  <a:cubicBezTo>
                    <a:pt x="142185" y="49744"/>
                    <a:pt x="146948" y="46305"/>
                    <a:pt x="123929" y="36515"/>
                  </a:cubicBezTo>
                  <a:cubicBezTo>
                    <a:pt x="100910" y="26726"/>
                    <a:pt x="3544" y="267"/>
                    <a:pt x="104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39" name="フリーフォーム: 図形 2138">
              <a:extLst>
                <a:ext uri="{FF2B5EF4-FFF2-40B4-BE49-F238E27FC236}">
                  <a16:creationId xmlns:a16="http://schemas.microsoft.com/office/drawing/2014/main" id="{0853BF53-E281-4CF6-8FF4-223635BFD54B}"/>
                </a:ext>
              </a:extLst>
            </p:cNvPr>
            <p:cNvSpPr/>
            <p:nvPr/>
          </p:nvSpPr>
          <p:spPr>
            <a:xfrm>
              <a:off x="7678229" y="4181164"/>
              <a:ext cx="104019" cy="99688"/>
            </a:xfrm>
            <a:custGeom>
              <a:avLst/>
              <a:gdLst>
                <a:gd name="connsiteX0" fmla="*/ 81471 w 104019"/>
                <a:gd name="connsiteY0" fmla="*/ 311 h 99688"/>
                <a:gd name="connsiteX1" fmla="*/ 10034 w 104019"/>
                <a:gd name="connsiteY1" fmla="*/ 32061 h 99688"/>
                <a:gd name="connsiteX2" fmla="*/ 32259 w 104019"/>
                <a:gd name="connsiteY2" fmla="*/ 62224 h 99688"/>
                <a:gd name="connsiteX3" fmla="*/ 103696 w 104019"/>
                <a:gd name="connsiteY3" fmla="*/ 98736 h 99688"/>
                <a:gd name="connsiteX4" fmla="*/ 509 w 104019"/>
                <a:gd name="connsiteY4" fmla="*/ 20949 h 99688"/>
                <a:gd name="connsiteX5" fmla="*/ 81471 w 104019"/>
                <a:gd name="connsiteY5" fmla="*/ 311 h 9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019" h="99688">
                  <a:moveTo>
                    <a:pt x="81471" y="311"/>
                  </a:moveTo>
                  <a:cubicBezTo>
                    <a:pt x="83058" y="2163"/>
                    <a:pt x="18236" y="21742"/>
                    <a:pt x="10034" y="32061"/>
                  </a:cubicBezTo>
                  <a:cubicBezTo>
                    <a:pt x="1832" y="42380"/>
                    <a:pt x="16649" y="51111"/>
                    <a:pt x="32259" y="62224"/>
                  </a:cubicBezTo>
                  <a:cubicBezTo>
                    <a:pt x="47869" y="73337"/>
                    <a:pt x="108988" y="105615"/>
                    <a:pt x="103696" y="98736"/>
                  </a:cubicBezTo>
                  <a:cubicBezTo>
                    <a:pt x="98404" y="91857"/>
                    <a:pt x="8446" y="37088"/>
                    <a:pt x="509" y="20949"/>
                  </a:cubicBezTo>
                  <a:cubicBezTo>
                    <a:pt x="-7428" y="4810"/>
                    <a:pt x="79884" y="-1541"/>
                    <a:pt x="81471" y="3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0" name="フリーフォーム: 図形 2139">
              <a:extLst>
                <a:ext uri="{FF2B5EF4-FFF2-40B4-BE49-F238E27FC236}">
                  <a16:creationId xmlns:a16="http://schemas.microsoft.com/office/drawing/2014/main" id="{A2503789-6902-4ED5-8240-E0A5F0C3AEAD}"/>
                </a:ext>
              </a:extLst>
            </p:cNvPr>
            <p:cNvSpPr/>
            <p:nvPr/>
          </p:nvSpPr>
          <p:spPr>
            <a:xfrm>
              <a:off x="7323939" y="3904434"/>
              <a:ext cx="277102" cy="372284"/>
            </a:xfrm>
            <a:custGeom>
              <a:avLst/>
              <a:gdLst>
                <a:gd name="connsiteX0" fmla="*/ 94449 w 277102"/>
                <a:gd name="connsiteY0" fmla="*/ 72254 h 372284"/>
                <a:gd name="connsiteX1" fmla="*/ 203986 w 277102"/>
                <a:gd name="connsiteY1" fmla="*/ 10341 h 372284"/>
                <a:gd name="connsiteX2" fmla="*/ 226211 w 277102"/>
                <a:gd name="connsiteY2" fmla="*/ 7166 h 372284"/>
                <a:gd name="connsiteX3" fmla="*/ 254786 w 277102"/>
                <a:gd name="connsiteY3" fmla="*/ 81779 h 372284"/>
                <a:gd name="connsiteX4" fmla="*/ 223036 w 277102"/>
                <a:gd name="connsiteY4" fmla="*/ 189729 h 372284"/>
                <a:gd name="connsiteX5" fmla="*/ 126199 w 277102"/>
                <a:gd name="connsiteY5" fmla="*/ 331016 h 372284"/>
                <a:gd name="connsiteX6" fmla="*/ 45236 w 277102"/>
                <a:gd name="connsiteY6" fmla="*/ 369116 h 372284"/>
                <a:gd name="connsiteX7" fmla="*/ 2374 w 277102"/>
                <a:gd name="connsiteY7" fmla="*/ 359591 h 372284"/>
                <a:gd name="connsiteX8" fmla="*/ 115086 w 277102"/>
                <a:gd name="connsiteY8" fmla="*/ 367529 h 372284"/>
                <a:gd name="connsiteX9" fmla="*/ 175411 w 277102"/>
                <a:gd name="connsiteY9" fmla="*/ 273866 h 372284"/>
                <a:gd name="connsiteX10" fmla="*/ 273836 w 277102"/>
                <a:gd name="connsiteY10" fmla="*/ 43679 h 372284"/>
                <a:gd name="connsiteX11" fmla="*/ 240499 w 277102"/>
                <a:gd name="connsiteY11" fmla="*/ 19866 h 372284"/>
                <a:gd name="connsiteX12" fmla="*/ 94449 w 277102"/>
                <a:gd name="connsiteY12" fmla="*/ 72254 h 37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7102" h="372284">
                  <a:moveTo>
                    <a:pt x="94449" y="72254"/>
                  </a:moveTo>
                  <a:cubicBezTo>
                    <a:pt x="88364" y="70667"/>
                    <a:pt x="182026" y="21189"/>
                    <a:pt x="203986" y="10341"/>
                  </a:cubicBezTo>
                  <a:cubicBezTo>
                    <a:pt x="225946" y="-507"/>
                    <a:pt x="217744" y="-4740"/>
                    <a:pt x="226211" y="7166"/>
                  </a:cubicBezTo>
                  <a:cubicBezTo>
                    <a:pt x="234678" y="19072"/>
                    <a:pt x="255315" y="51352"/>
                    <a:pt x="254786" y="81779"/>
                  </a:cubicBezTo>
                  <a:cubicBezTo>
                    <a:pt x="254257" y="112206"/>
                    <a:pt x="244467" y="148190"/>
                    <a:pt x="223036" y="189729"/>
                  </a:cubicBezTo>
                  <a:cubicBezTo>
                    <a:pt x="201605" y="231269"/>
                    <a:pt x="155832" y="301118"/>
                    <a:pt x="126199" y="331016"/>
                  </a:cubicBezTo>
                  <a:cubicBezTo>
                    <a:pt x="96566" y="360914"/>
                    <a:pt x="65873" y="364354"/>
                    <a:pt x="45236" y="369116"/>
                  </a:cubicBezTo>
                  <a:cubicBezTo>
                    <a:pt x="24599" y="373878"/>
                    <a:pt x="-9268" y="359856"/>
                    <a:pt x="2374" y="359591"/>
                  </a:cubicBezTo>
                  <a:cubicBezTo>
                    <a:pt x="14016" y="359327"/>
                    <a:pt x="86246" y="381817"/>
                    <a:pt x="115086" y="367529"/>
                  </a:cubicBezTo>
                  <a:cubicBezTo>
                    <a:pt x="143926" y="353241"/>
                    <a:pt x="148953" y="327841"/>
                    <a:pt x="175411" y="273866"/>
                  </a:cubicBezTo>
                  <a:cubicBezTo>
                    <a:pt x="201869" y="219891"/>
                    <a:pt x="262988" y="86012"/>
                    <a:pt x="273836" y="43679"/>
                  </a:cubicBezTo>
                  <a:cubicBezTo>
                    <a:pt x="284684" y="1346"/>
                    <a:pt x="267222" y="16691"/>
                    <a:pt x="240499" y="19866"/>
                  </a:cubicBezTo>
                  <a:cubicBezTo>
                    <a:pt x="213776" y="23041"/>
                    <a:pt x="100534" y="73841"/>
                    <a:pt x="94449" y="722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1" name="フリーフォーム: 図形 2140">
              <a:extLst>
                <a:ext uri="{FF2B5EF4-FFF2-40B4-BE49-F238E27FC236}">
                  <a16:creationId xmlns:a16="http://schemas.microsoft.com/office/drawing/2014/main" id="{0CABA763-0CA0-4F67-8869-8AE69242C914}"/>
                </a:ext>
              </a:extLst>
            </p:cNvPr>
            <p:cNvSpPr/>
            <p:nvPr/>
          </p:nvSpPr>
          <p:spPr>
            <a:xfrm>
              <a:off x="7425271" y="3903187"/>
              <a:ext cx="242074" cy="443690"/>
            </a:xfrm>
            <a:custGeom>
              <a:avLst/>
              <a:gdLst>
                <a:gd name="connsiteX0" fmla="*/ 124879 w 242074"/>
                <a:gd name="connsiteY0" fmla="*/ 476 h 443690"/>
                <a:gd name="connsiteX1" fmla="*/ 232829 w 242074"/>
                <a:gd name="connsiteY1" fmla="*/ 33813 h 443690"/>
                <a:gd name="connsiteX2" fmla="*/ 231242 w 242074"/>
                <a:gd name="connsiteY2" fmla="*/ 111601 h 443690"/>
                <a:gd name="connsiteX3" fmla="*/ 188379 w 242074"/>
                <a:gd name="connsiteY3" fmla="*/ 251301 h 443690"/>
                <a:gd name="connsiteX4" fmla="*/ 143929 w 242074"/>
                <a:gd name="connsiteY4" fmla="*/ 332263 h 443690"/>
                <a:gd name="connsiteX5" fmla="*/ 89954 w 242074"/>
                <a:gd name="connsiteY5" fmla="*/ 389413 h 443690"/>
                <a:gd name="connsiteX6" fmla="*/ 1054 w 242074"/>
                <a:gd name="connsiteY6" fmla="*/ 443388 h 443690"/>
                <a:gd name="connsiteX7" fmla="*/ 47092 w 242074"/>
                <a:gd name="connsiteY7" fmla="*/ 406876 h 443690"/>
                <a:gd name="connsiteX8" fmla="*/ 135992 w 242074"/>
                <a:gd name="connsiteY8" fmla="*/ 317976 h 443690"/>
                <a:gd name="connsiteX9" fmla="*/ 209017 w 242074"/>
                <a:gd name="connsiteY9" fmla="*/ 152876 h 443690"/>
                <a:gd name="connsiteX10" fmla="*/ 228067 w 242074"/>
                <a:gd name="connsiteY10" fmla="*/ 56038 h 443690"/>
                <a:gd name="connsiteX11" fmla="*/ 124879 w 242074"/>
                <a:gd name="connsiteY11" fmla="*/ 476 h 44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074" h="443690">
                  <a:moveTo>
                    <a:pt x="124879" y="476"/>
                  </a:moveTo>
                  <a:cubicBezTo>
                    <a:pt x="125673" y="-3228"/>
                    <a:pt x="215102" y="15292"/>
                    <a:pt x="232829" y="33813"/>
                  </a:cubicBezTo>
                  <a:cubicBezTo>
                    <a:pt x="250556" y="52334"/>
                    <a:pt x="238650" y="75353"/>
                    <a:pt x="231242" y="111601"/>
                  </a:cubicBezTo>
                  <a:cubicBezTo>
                    <a:pt x="223834" y="147849"/>
                    <a:pt x="202931" y="214524"/>
                    <a:pt x="188379" y="251301"/>
                  </a:cubicBezTo>
                  <a:cubicBezTo>
                    <a:pt x="173827" y="288078"/>
                    <a:pt x="160333" y="309244"/>
                    <a:pt x="143929" y="332263"/>
                  </a:cubicBezTo>
                  <a:cubicBezTo>
                    <a:pt x="127525" y="355282"/>
                    <a:pt x="113766" y="370892"/>
                    <a:pt x="89954" y="389413"/>
                  </a:cubicBezTo>
                  <a:cubicBezTo>
                    <a:pt x="66142" y="407934"/>
                    <a:pt x="8198" y="440477"/>
                    <a:pt x="1054" y="443388"/>
                  </a:cubicBezTo>
                  <a:cubicBezTo>
                    <a:pt x="-6090" y="446299"/>
                    <a:pt x="24602" y="427778"/>
                    <a:pt x="47092" y="406876"/>
                  </a:cubicBezTo>
                  <a:cubicBezTo>
                    <a:pt x="69582" y="385974"/>
                    <a:pt x="109004" y="360309"/>
                    <a:pt x="135992" y="317976"/>
                  </a:cubicBezTo>
                  <a:cubicBezTo>
                    <a:pt x="162980" y="275643"/>
                    <a:pt x="193671" y="196532"/>
                    <a:pt x="209017" y="152876"/>
                  </a:cubicBezTo>
                  <a:cubicBezTo>
                    <a:pt x="224363" y="109220"/>
                    <a:pt x="237063" y="80644"/>
                    <a:pt x="228067" y="56038"/>
                  </a:cubicBezTo>
                  <a:cubicBezTo>
                    <a:pt x="219071" y="31432"/>
                    <a:pt x="124085" y="4180"/>
                    <a:pt x="124879" y="4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2" name="フリーフォーム: 図形 2141">
              <a:extLst>
                <a:ext uri="{FF2B5EF4-FFF2-40B4-BE49-F238E27FC236}">
                  <a16:creationId xmlns:a16="http://schemas.microsoft.com/office/drawing/2014/main" id="{0490751F-04BB-4582-8275-CF3841DEE429}"/>
                </a:ext>
              </a:extLst>
            </p:cNvPr>
            <p:cNvSpPr/>
            <p:nvPr/>
          </p:nvSpPr>
          <p:spPr>
            <a:xfrm>
              <a:off x="7273921" y="4271940"/>
              <a:ext cx="146744" cy="57714"/>
            </a:xfrm>
            <a:custGeom>
              <a:avLst/>
              <a:gdLst>
                <a:gd name="connsiteX0" fmla="*/ 4 w 146744"/>
                <a:gd name="connsiteY0" fmla="*/ 7960 h 57714"/>
                <a:gd name="connsiteX1" fmla="*/ 71442 w 146744"/>
                <a:gd name="connsiteY1" fmla="*/ 49235 h 57714"/>
                <a:gd name="connsiteX2" fmla="*/ 146054 w 146744"/>
                <a:gd name="connsiteY2" fmla="*/ 23 h 57714"/>
                <a:gd name="connsiteX3" fmla="*/ 106367 w 146744"/>
                <a:gd name="connsiteY3" fmla="*/ 42885 h 57714"/>
                <a:gd name="connsiteX4" fmla="*/ 68267 w 146744"/>
                <a:gd name="connsiteY4" fmla="*/ 57173 h 57714"/>
                <a:gd name="connsiteX5" fmla="*/ 4 w 146744"/>
                <a:gd name="connsiteY5" fmla="*/ 7960 h 5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744" h="57714">
                  <a:moveTo>
                    <a:pt x="4" y="7960"/>
                  </a:moveTo>
                  <a:cubicBezTo>
                    <a:pt x="533" y="6637"/>
                    <a:pt x="47100" y="50558"/>
                    <a:pt x="71442" y="49235"/>
                  </a:cubicBezTo>
                  <a:cubicBezTo>
                    <a:pt x="95784" y="47912"/>
                    <a:pt x="140233" y="1081"/>
                    <a:pt x="146054" y="23"/>
                  </a:cubicBezTo>
                  <a:cubicBezTo>
                    <a:pt x="151875" y="-1035"/>
                    <a:pt x="119331" y="33360"/>
                    <a:pt x="106367" y="42885"/>
                  </a:cubicBezTo>
                  <a:cubicBezTo>
                    <a:pt x="93403" y="52410"/>
                    <a:pt x="85200" y="59819"/>
                    <a:pt x="68267" y="57173"/>
                  </a:cubicBezTo>
                  <a:cubicBezTo>
                    <a:pt x="51334" y="54527"/>
                    <a:pt x="-525" y="9283"/>
                    <a:pt x="4" y="79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3" name="フリーフォーム: 図形 2142">
              <a:extLst>
                <a:ext uri="{FF2B5EF4-FFF2-40B4-BE49-F238E27FC236}">
                  <a16:creationId xmlns:a16="http://schemas.microsoft.com/office/drawing/2014/main" id="{C34ED812-2A00-420C-9A2E-ACF4A3BA9FC2}"/>
                </a:ext>
              </a:extLst>
            </p:cNvPr>
            <p:cNvSpPr/>
            <p:nvPr/>
          </p:nvSpPr>
          <p:spPr>
            <a:xfrm>
              <a:off x="7324578" y="4321079"/>
              <a:ext cx="115753" cy="16262"/>
            </a:xfrm>
            <a:custGeom>
              <a:avLst/>
              <a:gdLst>
                <a:gd name="connsiteX0" fmla="*/ 147 w 115753"/>
                <a:gd name="connsiteY0" fmla="*/ 96 h 16262"/>
                <a:gd name="connsiteX1" fmla="*/ 111272 w 115753"/>
                <a:gd name="connsiteY1" fmla="*/ 15971 h 16262"/>
                <a:gd name="connsiteX2" fmla="*/ 87460 w 115753"/>
                <a:gd name="connsiteY2" fmla="*/ 9621 h 16262"/>
                <a:gd name="connsiteX3" fmla="*/ 147 w 115753"/>
                <a:gd name="connsiteY3" fmla="*/ 96 h 1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53" h="16262">
                  <a:moveTo>
                    <a:pt x="147" y="96"/>
                  </a:moveTo>
                  <a:cubicBezTo>
                    <a:pt x="4116" y="1154"/>
                    <a:pt x="96720" y="14384"/>
                    <a:pt x="111272" y="15971"/>
                  </a:cubicBezTo>
                  <a:cubicBezTo>
                    <a:pt x="125824" y="17558"/>
                    <a:pt x="101483" y="12267"/>
                    <a:pt x="87460" y="9621"/>
                  </a:cubicBezTo>
                  <a:cubicBezTo>
                    <a:pt x="73437" y="6975"/>
                    <a:pt x="-3822" y="-962"/>
                    <a:pt x="147" y="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4" name="フリーフォーム: 図形 2143">
              <a:extLst>
                <a:ext uri="{FF2B5EF4-FFF2-40B4-BE49-F238E27FC236}">
                  <a16:creationId xmlns:a16="http://schemas.microsoft.com/office/drawing/2014/main" id="{08929A2A-AD50-4437-BC2D-646E2DED113F}"/>
                </a:ext>
              </a:extLst>
            </p:cNvPr>
            <p:cNvSpPr/>
            <p:nvPr/>
          </p:nvSpPr>
          <p:spPr>
            <a:xfrm>
              <a:off x="7245316" y="4138125"/>
              <a:ext cx="274784" cy="125727"/>
            </a:xfrm>
            <a:custGeom>
              <a:avLst/>
              <a:gdLst>
                <a:gd name="connsiteX0" fmla="*/ 34 w 274784"/>
                <a:gd name="connsiteY0" fmla="*/ 43350 h 125727"/>
                <a:gd name="connsiteX1" fmla="*/ 66709 w 274784"/>
                <a:gd name="connsiteY1" fmla="*/ 122725 h 125727"/>
                <a:gd name="connsiteX2" fmla="*/ 87347 w 274784"/>
                <a:gd name="connsiteY2" fmla="*/ 103675 h 125727"/>
                <a:gd name="connsiteX3" fmla="*/ 214347 w 274784"/>
                <a:gd name="connsiteY3" fmla="*/ 52875 h 125727"/>
                <a:gd name="connsiteX4" fmla="*/ 274672 w 274784"/>
                <a:gd name="connsiteY4" fmla="*/ 488 h 125727"/>
                <a:gd name="connsiteX5" fmla="*/ 227047 w 274784"/>
                <a:gd name="connsiteY5" fmla="*/ 29063 h 125727"/>
                <a:gd name="connsiteX6" fmla="*/ 146084 w 274784"/>
                <a:gd name="connsiteY6" fmla="*/ 68750 h 125727"/>
                <a:gd name="connsiteX7" fmla="*/ 76234 w 274784"/>
                <a:gd name="connsiteY7" fmla="*/ 108438 h 125727"/>
                <a:gd name="connsiteX8" fmla="*/ 34 w 274784"/>
                <a:gd name="connsiteY8" fmla="*/ 43350 h 12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784" h="125727">
                  <a:moveTo>
                    <a:pt x="34" y="43350"/>
                  </a:moveTo>
                  <a:cubicBezTo>
                    <a:pt x="-1554" y="45731"/>
                    <a:pt x="52157" y="112671"/>
                    <a:pt x="66709" y="122725"/>
                  </a:cubicBezTo>
                  <a:cubicBezTo>
                    <a:pt x="81261" y="132779"/>
                    <a:pt x="62741" y="115317"/>
                    <a:pt x="87347" y="103675"/>
                  </a:cubicBezTo>
                  <a:cubicBezTo>
                    <a:pt x="111953" y="92033"/>
                    <a:pt x="183126" y="70073"/>
                    <a:pt x="214347" y="52875"/>
                  </a:cubicBezTo>
                  <a:cubicBezTo>
                    <a:pt x="245568" y="35677"/>
                    <a:pt x="272555" y="4457"/>
                    <a:pt x="274672" y="488"/>
                  </a:cubicBezTo>
                  <a:cubicBezTo>
                    <a:pt x="276789" y="-3481"/>
                    <a:pt x="248478" y="17686"/>
                    <a:pt x="227047" y="29063"/>
                  </a:cubicBezTo>
                  <a:cubicBezTo>
                    <a:pt x="205616" y="40440"/>
                    <a:pt x="171219" y="55521"/>
                    <a:pt x="146084" y="68750"/>
                  </a:cubicBezTo>
                  <a:cubicBezTo>
                    <a:pt x="120949" y="81979"/>
                    <a:pt x="97136" y="109496"/>
                    <a:pt x="76234" y="108438"/>
                  </a:cubicBezTo>
                  <a:cubicBezTo>
                    <a:pt x="55332" y="107380"/>
                    <a:pt x="1622" y="40969"/>
                    <a:pt x="34" y="433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5" name="フリーフォーム: 図形 2144">
              <a:extLst>
                <a:ext uri="{FF2B5EF4-FFF2-40B4-BE49-F238E27FC236}">
                  <a16:creationId xmlns:a16="http://schemas.microsoft.com/office/drawing/2014/main" id="{A04106B0-CBDF-4784-A2FB-4965027C6E03}"/>
                </a:ext>
              </a:extLst>
            </p:cNvPr>
            <p:cNvSpPr/>
            <p:nvPr/>
          </p:nvSpPr>
          <p:spPr>
            <a:xfrm>
              <a:off x="7259638" y="4064993"/>
              <a:ext cx="262027" cy="111911"/>
            </a:xfrm>
            <a:custGeom>
              <a:avLst/>
              <a:gdLst>
                <a:gd name="connsiteX0" fmla="*/ 0 w 262027"/>
                <a:gd name="connsiteY0" fmla="*/ 111720 h 111911"/>
                <a:gd name="connsiteX1" fmla="*/ 120650 w 262027"/>
                <a:gd name="connsiteY1" fmla="*/ 52982 h 111911"/>
                <a:gd name="connsiteX2" fmla="*/ 212725 w 262027"/>
                <a:gd name="connsiteY2" fmla="*/ 595 h 111911"/>
                <a:gd name="connsiteX3" fmla="*/ 228600 w 262027"/>
                <a:gd name="connsiteY3" fmla="*/ 27582 h 111911"/>
                <a:gd name="connsiteX4" fmla="*/ 261937 w 262027"/>
                <a:gd name="connsiteY4" fmla="*/ 72032 h 111911"/>
                <a:gd name="connsiteX5" fmla="*/ 217487 w 262027"/>
                <a:gd name="connsiteY5" fmla="*/ 30757 h 111911"/>
                <a:gd name="connsiteX6" fmla="*/ 196850 w 262027"/>
                <a:gd name="connsiteY6" fmla="*/ 29170 h 111911"/>
                <a:gd name="connsiteX7" fmla="*/ 120650 w 262027"/>
                <a:gd name="connsiteY7" fmla="*/ 70445 h 111911"/>
                <a:gd name="connsiteX8" fmla="*/ 0 w 262027"/>
                <a:gd name="connsiteY8" fmla="*/ 111720 h 11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027" h="111911">
                  <a:moveTo>
                    <a:pt x="0" y="111720"/>
                  </a:moveTo>
                  <a:cubicBezTo>
                    <a:pt x="0" y="108810"/>
                    <a:pt x="85196" y="71503"/>
                    <a:pt x="120650" y="52982"/>
                  </a:cubicBezTo>
                  <a:cubicBezTo>
                    <a:pt x="156104" y="34461"/>
                    <a:pt x="194733" y="4828"/>
                    <a:pt x="212725" y="595"/>
                  </a:cubicBezTo>
                  <a:cubicBezTo>
                    <a:pt x="230717" y="-3638"/>
                    <a:pt x="220398" y="15676"/>
                    <a:pt x="228600" y="27582"/>
                  </a:cubicBezTo>
                  <a:cubicBezTo>
                    <a:pt x="236802" y="39488"/>
                    <a:pt x="263789" y="71503"/>
                    <a:pt x="261937" y="72032"/>
                  </a:cubicBezTo>
                  <a:cubicBezTo>
                    <a:pt x="260085" y="72561"/>
                    <a:pt x="228335" y="37901"/>
                    <a:pt x="217487" y="30757"/>
                  </a:cubicBezTo>
                  <a:cubicBezTo>
                    <a:pt x="206639" y="23613"/>
                    <a:pt x="212989" y="22555"/>
                    <a:pt x="196850" y="29170"/>
                  </a:cubicBezTo>
                  <a:cubicBezTo>
                    <a:pt x="180711" y="35785"/>
                    <a:pt x="150283" y="57216"/>
                    <a:pt x="120650" y="70445"/>
                  </a:cubicBezTo>
                  <a:cubicBezTo>
                    <a:pt x="91017" y="83674"/>
                    <a:pt x="0" y="114630"/>
                    <a:pt x="0" y="1117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6" name="フリーフォーム: 図形 2145">
              <a:extLst>
                <a:ext uri="{FF2B5EF4-FFF2-40B4-BE49-F238E27FC236}">
                  <a16:creationId xmlns:a16="http://schemas.microsoft.com/office/drawing/2014/main" id="{97B93577-A812-4245-B991-B30342FFFC51}"/>
                </a:ext>
              </a:extLst>
            </p:cNvPr>
            <p:cNvSpPr/>
            <p:nvPr/>
          </p:nvSpPr>
          <p:spPr>
            <a:xfrm>
              <a:off x="8071618" y="3875057"/>
              <a:ext cx="102537" cy="201925"/>
            </a:xfrm>
            <a:custGeom>
              <a:avLst/>
              <a:gdLst>
                <a:gd name="connsiteX0" fmla="*/ 820 w 102537"/>
                <a:gd name="connsiteY0" fmla="*/ 31 h 201925"/>
                <a:gd name="connsiteX1" fmla="*/ 5582 w 102537"/>
                <a:gd name="connsiteY1" fmla="*/ 63531 h 201925"/>
                <a:gd name="connsiteX2" fmla="*/ 29395 w 102537"/>
                <a:gd name="connsiteY2" fmla="*/ 90518 h 201925"/>
                <a:gd name="connsiteX3" fmla="*/ 97657 w 102537"/>
                <a:gd name="connsiteY3" fmla="*/ 200056 h 201925"/>
                <a:gd name="connsiteX4" fmla="*/ 92895 w 102537"/>
                <a:gd name="connsiteY4" fmla="*/ 157193 h 201925"/>
                <a:gd name="connsiteX5" fmla="*/ 59557 w 102537"/>
                <a:gd name="connsiteY5" fmla="*/ 125443 h 201925"/>
                <a:gd name="connsiteX6" fmla="*/ 18282 w 102537"/>
                <a:gd name="connsiteY6" fmla="*/ 55593 h 201925"/>
                <a:gd name="connsiteX7" fmla="*/ 820 w 102537"/>
                <a:gd name="connsiteY7" fmla="*/ 31 h 20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537" h="201925">
                  <a:moveTo>
                    <a:pt x="820" y="31"/>
                  </a:moveTo>
                  <a:cubicBezTo>
                    <a:pt x="-1297" y="1354"/>
                    <a:pt x="820" y="48450"/>
                    <a:pt x="5582" y="63531"/>
                  </a:cubicBezTo>
                  <a:cubicBezTo>
                    <a:pt x="10344" y="78612"/>
                    <a:pt x="14049" y="67764"/>
                    <a:pt x="29395" y="90518"/>
                  </a:cubicBezTo>
                  <a:cubicBezTo>
                    <a:pt x="44741" y="113272"/>
                    <a:pt x="87074" y="188944"/>
                    <a:pt x="97657" y="200056"/>
                  </a:cubicBezTo>
                  <a:cubicBezTo>
                    <a:pt x="108240" y="211168"/>
                    <a:pt x="99245" y="169629"/>
                    <a:pt x="92895" y="157193"/>
                  </a:cubicBezTo>
                  <a:cubicBezTo>
                    <a:pt x="86545" y="144758"/>
                    <a:pt x="71992" y="142376"/>
                    <a:pt x="59557" y="125443"/>
                  </a:cubicBezTo>
                  <a:cubicBezTo>
                    <a:pt x="47122" y="108510"/>
                    <a:pt x="27278" y="71997"/>
                    <a:pt x="18282" y="55593"/>
                  </a:cubicBezTo>
                  <a:cubicBezTo>
                    <a:pt x="9286" y="39189"/>
                    <a:pt x="2937" y="-1292"/>
                    <a:pt x="820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7" name="フリーフォーム: 図形 2146">
              <a:extLst>
                <a:ext uri="{FF2B5EF4-FFF2-40B4-BE49-F238E27FC236}">
                  <a16:creationId xmlns:a16="http://schemas.microsoft.com/office/drawing/2014/main" id="{EF0DA783-AE97-4EB8-8B46-DB74730CEAA3}"/>
                </a:ext>
              </a:extLst>
            </p:cNvPr>
            <p:cNvSpPr/>
            <p:nvPr/>
          </p:nvSpPr>
          <p:spPr>
            <a:xfrm>
              <a:off x="8159750" y="3970338"/>
              <a:ext cx="13180" cy="98620"/>
            </a:xfrm>
            <a:custGeom>
              <a:avLst/>
              <a:gdLst>
                <a:gd name="connsiteX0" fmla="*/ 0 w 13180"/>
                <a:gd name="connsiteY0" fmla="*/ 0 h 98620"/>
                <a:gd name="connsiteX1" fmla="*/ 12700 w 13180"/>
                <a:gd name="connsiteY1" fmla="*/ 98425 h 98620"/>
                <a:gd name="connsiteX2" fmla="*/ 0 w 13180"/>
                <a:gd name="connsiteY2" fmla="*/ 0 h 9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80" h="98620">
                  <a:moveTo>
                    <a:pt x="0" y="0"/>
                  </a:moveTo>
                  <a:cubicBezTo>
                    <a:pt x="0" y="0"/>
                    <a:pt x="9260" y="93133"/>
                    <a:pt x="12700" y="98425"/>
                  </a:cubicBezTo>
                  <a:cubicBezTo>
                    <a:pt x="16140" y="103717"/>
                    <a:pt x="0" y="0"/>
                    <a:pt x="0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8" name="フリーフォーム: 図形 2147">
              <a:extLst>
                <a:ext uri="{FF2B5EF4-FFF2-40B4-BE49-F238E27FC236}">
                  <a16:creationId xmlns:a16="http://schemas.microsoft.com/office/drawing/2014/main" id="{408A9599-4402-4D45-8C6B-BE93A544835A}"/>
                </a:ext>
              </a:extLst>
            </p:cNvPr>
            <p:cNvSpPr/>
            <p:nvPr/>
          </p:nvSpPr>
          <p:spPr>
            <a:xfrm>
              <a:off x="8086492" y="3723663"/>
              <a:ext cx="523065" cy="254513"/>
            </a:xfrm>
            <a:custGeom>
              <a:avLst/>
              <a:gdLst>
                <a:gd name="connsiteX0" fmla="*/ 233 w 523065"/>
                <a:gd name="connsiteY0" fmla="*/ 168887 h 254513"/>
                <a:gd name="connsiteX1" fmla="*/ 84371 w 523065"/>
                <a:gd name="connsiteY1" fmla="*/ 245087 h 254513"/>
                <a:gd name="connsiteX2" fmla="*/ 160571 w 523065"/>
                <a:gd name="connsiteY2" fmla="*/ 246675 h 254513"/>
                <a:gd name="connsiteX3" fmla="*/ 341546 w 523065"/>
                <a:gd name="connsiteY3" fmla="*/ 184762 h 254513"/>
                <a:gd name="connsiteX4" fmla="*/ 459021 w 523065"/>
                <a:gd name="connsiteY4" fmla="*/ 89512 h 254513"/>
                <a:gd name="connsiteX5" fmla="*/ 522521 w 523065"/>
                <a:gd name="connsiteY5" fmla="*/ 612 h 254513"/>
                <a:gd name="connsiteX6" fmla="*/ 481246 w 523065"/>
                <a:gd name="connsiteY6" fmla="*/ 56175 h 254513"/>
                <a:gd name="connsiteX7" fmla="*/ 344721 w 523065"/>
                <a:gd name="connsiteY7" fmla="*/ 167300 h 254513"/>
                <a:gd name="connsiteX8" fmla="*/ 70083 w 523065"/>
                <a:gd name="connsiteY8" fmla="*/ 224450 h 254513"/>
                <a:gd name="connsiteX9" fmla="*/ 233 w 523065"/>
                <a:gd name="connsiteY9" fmla="*/ 168887 h 25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3065" h="254513">
                  <a:moveTo>
                    <a:pt x="233" y="168887"/>
                  </a:moveTo>
                  <a:cubicBezTo>
                    <a:pt x="2614" y="172327"/>
                    <a:pt x="57648" y="232122"/>
                    <a:pt x="84371" y="245087"/>
                  </a:cubicBezTo>
                  <a:cubicBezTo>
                    <a:pt x="111094" y="258052"/>
                    <a:pt x="117709" y="256729"/>
                    <a:pt x="160571" y="246675"/>
                  </a:cubicBezTo>
                  <a:cubicBezTo>
                    <a:pt x="203434" y="236621"/>
                    <a:pt x="291804" y="210956"/>
                    <a:pt x="341546" y="184762"/>
                  </a:cubicBezTo>
                  <a:cubicBezTo>
                    <a:pt x="391288" y="158568"/>
                    <a:pt x="428859" y="120204"/>
                    <a:pt x="459021" y="89512"/>
                  </a:cubicBezTo>
                  <a:cubicBezTo>
                    <a:pt x="489183" y="58820"/>
                    <a:pt x="518817" y="6168"/>
                    <a:pt x="522521" y="612"/>
                  </a:cubicBezTo>
                  <a:cubicBezTo>
                    <a:pt x="526225" y="-4944"/>
                    <a:pt x="510879" y="28394"/>
                    <a:pt x="481246" y="56175"/>
                  </a:cubicBezTo>
                  <a:cubicBezTo>
                    <a:pt x="451613" y="83956"/>
                    <a:pt x="413248" y="139254"/>
                    <a:pt x="344721" y="167300"/>
                  </a:cubicBezTo>
                  <a:cubicBezTo>
                    <a:pt x="276194" y="195346"/>
                    <a:pt x="126968" y="222863"/>
                    <a:pt x="70083" y="224450"/>
                  </a:cubicBezTo>
                  <a:cubicBezTo>
                    <a:pt x="13198" y="226037"/>
                    <a:pt x="-2148" y="165447"/>
                    <a:pt x="233" y="1688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49" name="フリーフォーム: 図形 2148">
              <a:extLst>
                <a:ext uri="{FF2B5EF4-FFF2-40B4-BE49-F238E27FC236}">
                  <a16:creationId xmlns:a16="http://schemas.microsoft.com/office/drawing/2014/main" id="{E15C7704-4CD8-420B-8E89-07AA9B242DEB}"/>
                </a:ext>
              </a:extLst>
            </p:cNvPr>
            <p:cNvSpPr/>
            <p:nvPr/>
          </p:nvSpPr>
          <p:spPr>
            <a:xfrm>
              <a:off x="8183477" y="3724252"/>
              <a:ext cx="445886" cy="369264"/>
            </a:xfrm>
            <a:custGeom>
              <a:avLst/>
              <a:gdLst>
                <a:gd name="connsiteX0" fmla="*/ 442998 w 445886"/>
                <a:gd name="connsiteY0" fmla="*/ 23 h 369264"/>
                <a:gd name="connsiteX1" fmla="*/ 436648 w 445886"/>
                <a:gd name="connsiteY1" fmla="*/ 77811 h 369264"/>
                <a:gd name="connsiteX2" fmla="*/ 369973 w 445886"/>
                <a:gd name="connsiteY2" fmla="*/ 150836 h 369264"/>
                <a:gd name="connsiteX3" fmla="*/ 333461 w 445886"/>
                <a:gd name="connsiteY3" fmla="*/ 215923 h 369264"/>
                <a:gd name="connsiteX4" fmla="*/ 303298 w 445886"/>
                <a:gd name="connsiteY4" fmla="*/ 268311 h 369264"/>
                <a:gd name="connsiteX5" fmla="*/ 233448 w 445886"/>
                <a:gd name="connsiteY5" fmla="*/ 314348 h 369264"/>
                <a:gd name="connsiteX6" fmla="*/ 3261 w 445886"/>
                <a:gd name="connsiteY6" fmla="*/ 365148 h 369264"/>
                <a:gd name="connsiteX7" fmla="*/ 109623 w 445886"/>
                <a:gd name="connsiteY7" fmla="*/ 357211 h 369264"/>
                <a:gd name="connsiteX8" fmla="*/ 271548 w 445886"/>
                <a:gd name="connsiteY8" fmla="*/ 285773 h 369264"/>
                <a:gd name="connsiteX9" fmla="*/ 315998 w 445886"/>
                <a:gd name="connsiteY9" fmla="*/ 225448 h 369264"/>
                <a:gd name="connsiteX10" fmla="*/ 414423 w 445886"/>
                <a:gd name="connsiteY10" fmla="*/ 85748 h 369264"/>
                <a:gd name="connsiteX11" fmla="*/ 442998 w 445886"/>
                <a:gd name="connsiteY11" fmla="*/ 23 h 36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5886" h="369264">
                  <a:moveTo>
                    <a:pt x="442998" y="23"/>
                  </a:moveTo>
                  <a:cubicBezTo>
                    <a:pt x="446702" y="-1300"/>
                    <a:pt x="448819" y="52676"/>
                    <a:pt x="436648" y="77811"/>
                  </a:cubicBezTo>
                  <a:cubicBezTo>
                    <a:pt x="424477" y="102946"/>
                    <a:pt x="387171" y="127817"/>
                    <a:pt x="369973" y="150836"/>
                  </a:cubicBezTo>
                  <a:cubicBezTo>
                    <a:pt x="352775" y="173855"/>
                    <a:pt x="333461" y="215923"/>
                    <a:pt x="333461" y="215923"/>
                  </a:cubicBezTo>
                  <a:cubicBezTo>
                    <a:pt x="322349" y="235502"/>
                    <a:pt x="319967" y="251907"/>
                    <a:pt x="303298" y="268311"/>
                  </a:cubicBezTo>
                  <a:cubicBezTo>
                    <a:pt x="286629" y="284715"/>
                    <a:pt x="283454" y="298209"/>
                    <a:pt x="233448" y="314348"/>
                  </a:cubicBezTo>
                  <a:cubicBezTo>
                    <a:pt x="183442" y="330487"/>
                    <a:pt x="23898" y="358004"/>
                    <a:pt x="3261" y="365148"/>
                  </a:cubicBezTo>
                  <a:cubicBezTo>
                    <a:pt x="-17376" y="372292"/>
                    <a:pt x="64909" y="370440"/>
                    <a:pt x="109623" y="357211"/>
                  </a:cubicBezTo>
                  <a:cubicBezTo>
                    <a:pt x="154337" y="343982"/>
                    <a:pt x="237152" y="307733"/>
                    <a:pt x="271548" y="285773"/>
                  </a:cubicBezTo>
                  <a:cubicBezTo>
                    <a:pt x="305944" y="263813"/>
                    <a:pt x="292186" y="258785"/>
                    <a:pt x="315998" y="225448"/>
                  </a:cubicBezTo>
                  <a:cubicBezTo>
                    <a:pt x="339810" y="192111"/>
                    <a:pt x="394050" y="127023"/>
                    <a:pt x="414423" y="85748"/>
                  </a:cubicBezTo>
                  <a:cubicBezTo>
                    <a:pt x="434796" y="44473"/>
                    <a:pt x="439294" y="1346"/>
                    <a:pt x="442998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0" name="フリーフォーム: 図形 2149">
              <a:extLst>
                <a:ext uri="{FF2B5EF4-FFF2-40B4-BE49-F238E27FC236}">
                  <a16:creationId xmlns:a16="http://schemas.microsoft.com/office/drawing/2014/main" id="{B9EBCD51-3B4B-4410-9A32-A3A550880FB9}"/>
                </a:ext>
              </a:extLst>
            </p:cNvPr>
            <p:cNvSpPr/>
            <p:nvPr/>
          </p:nvSpPr>
          <p:spPr>
            <a:xfrm>
              <a:off x="8088283" y="3486487"/>
              <a:ext cx="439965" cy="322024"/>
            </a:xfrm>
            <a:custGeom>
              <a:avLst/>
              <a:gdLst>
                <a:gd name="connsiteX0" fmla="*/ 30 w 439965"/>
                <a:gd name="connsiteY0" fmla="*/ 321926 h 322024"/>
                <a:gd name="connsiteX1" fmla="*/ 76230 w 439965"/>
                <a:gd name="connsiteY1" fmla="*/ 163176 h 322024"/>
                <a:gd name="connsiteX2" fmla="*/ 225455 w 439965"/>
                <a:gd name="connsiteY2" fmla="*/ 45701 h 322024"/>
                <a:gd name="connsiteX3" fmla="*/ 409605 w 439965"/>
                <a:gd name="connsiteY3" fmla="*/ 1251 h 322024"/>
                <a:gd name="connsiteX4" fmla="*/ 436592 w 439965"/>
                <a:gd name="connsiteY4" fmla="*/ 88563 h 322024"/>
                <a:gd name="connsiteX5" fmla="*/ 436592 w 439965"/>
                <a:gd name="connsiteY5" fmla="*/ 39351 h 322024"/>
                <a:gd name="connsiteX6" fmla="*/ 409605 w 439965"/>
                <a:gd name="connsiteY6" fmla="*/ 10776 h 322024"/>
                <a:gd name="connsiteX7" fmla="*/ 360392 w 439965"/>
                <a:gd name="connsiteY7" fmla="*/ 21888 h 322024"/>
                <a:gd name="connsiteX8" fmla="*/ 160367 w 439965"/>
                <a:gd name="connsiteY8" fmla="*/ 96501 h 322024"/>
                <a:gd name="connsiteX9" fmla="*/ 68292 w 439965"/>
                <a:gd name="connsiteY9" fmla="*/ 185401 h 322024"/>
                <a:gd name="connsiteX10" fmla="*/ 30 w 439965"/>
                <a:gd name="connsiteY10" fmla="*/ 321926 h 32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65" h="322024">
                  <a:moveTo>
                    <a:pt x="30" y="321926"/>
                  </a:moveTo>
                  <a:cubicBezTo>
                    <a:pt x="1353" y="318222"/>
                    <a:pt x="38659" y="209213"/>
                    <a:pt x="76230" y="163176"/>
                  </a:cubicBezTo>
                  <a:cubicBezTo>
                    <a:pt x="113801" y="117138"/>
                    <a:pt x="169893" y="72688"/>
                    <a:pt x="225455" y="45701"/>
                  </a:cubicBezTo>
                  <a:cubicBezTo>
                    <a:pt x="281017" y="18714"/>
                    <a:pt x="374415" y="-5893"/>
                    <a:pt x="409605" y="1251"/>
                  </a:cubicBezTo>
                  <a:cubicBezTo>
                    <a:pt x="444795" y="8395"/>
                    <a:pt x="432094" y="82213"/>
                    <a:pt x="436592" y="88563"/>
                  </a:cubicBezTo>
                  <a:cubicBezTo>
                    <a:pt x="441090" y="94913"/>
                    <a:pt x="441090" y="52315"/>
                    <a:pt x="436592" y="39351"/>
                  </a:cubicBezTo>
                  <a:cubicBezTo>
                    <a:pt x="432094" y="26387"/>
                    <a:pt x="422305" y="13686"/>
                    <a:pt x="409605" y="10776"/>
                  </a:cubicBezTo>
                  <a:cubicBezTo>
                    <a:pt x="396905" y="7865"/>
                    <a:pt x="401932" y="7601"/>
                    <a:pt x="360392" y="21888"/>
                  </a:cubicBezTo>
                  <a:cubicBezTo>
                    <a:pt x="318852" y="36175"/>
                    <a:pt x="209050" y="69249"/>
                    <a:pt x="160367" y="96501"/>
                  </a:cubicBezTo>
                  <a:cubicBezTo>
                    <a:pt x="111684" y="123753"/>
                    <a:pt x="96073" y="147037"/>
                    <a:pt x="68292" y="185401"/>
                  </a:cubicBezTo>
                  <a:cubicBezTo>
                    <a:pt x="40511" y="223765"/>
                    <a:pt x="-1293" y="325630"/>
                    <a:pt x="30" y="321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1" name="フリーフォーム: 図形 2150">
              <a:extLst>
                <a:ext uri="{FF2B5EF4-FFF2-40B4-BE49-F238E27FC236}">
                  <a16:creationId xmlns:a16="http://schemas.microsoft.com/office/drawing/2014/main" id="{8842708E-B2AA-4702-8D5C-2E9CD079EA1B}"/>
                </a:ext>
              </a:extLst>
            </p:cNvPr>
            <p:cNvSpPr/>
            <p:nvPr/>
          </p:nvSpPr>
          <p:spPr>
            <a:xfrm>
              <a:off x="7799948" y="3519203"/>
              <a:ext cx="311284" cy="444189"/>
            </a:xfrm>
            <a:custGeom>
              <a:avLst/>
              <a:gdLst>
                <a:gd name="connsiteX0" fmla="*/ 310590 w 311284"/>
                <a:gd name="connsiteY0" fmla="*/ 285 h 444189"/>
                <a:gd name="connsiteX1" fmla="*/ 229627 w 311284"/>
                <a:gd name="connsiteY1" fmla="*/ 54260 h 444189"/>
                <a:gd name="connsiteX2" fmla="*/ 150252 w 311284"/>
                <a:gd name="connsiteY2" fmla="*/ 147922 h 444189"/>
                <a:gd name="connsiteX3" fmla="*/ 13727 w 311284"/>
                <a:gd name="connsiteY3" fmla="*/ 346360 h 444189"/>
                <a:gd name="connsiteX4" fmla="*/ 4202 w 311284"/>
                <a:gd name="connsiteY4" fmla="*/ 411447 h 444189"/>
                <a:gd name="connsiteX5" fmla="*/ 8965 w 311284"/>
                <a:gd name="connsiteY5" fmla="*/ 443197 h 444189"/>
                <a:gd name="connsiteX6" fmla="*/ 72465 w 311284"/>
                <a:gd name="connsiteY6" fmla="*/ 430497 h 444189"/>
                <a:gd name="connsiteX7" fmla="*/ 183590 w 311284"/>
                <a:gd name="connsiteY7" fmla="*/ 374935 h 444189"/>
                <a:gd name="connsiteX8" fmla="*/ 93102 w 311284"/>
                <a:gd name="connsiteY8" fmla="*/ 408272 h 444189"/>
                <a:gd name="connsiteX9" fmla="*/ 15315 w 311284"/>
                <a:gd name="connsiteY9" fmla="*/ 411447 h 444189"/>
                <a:gd name="connsiteX10" fmla="*/ 24840 w 311284"/>
                <a:gd name="connsiteY10" fmla="*/ 316197 h 444189"/>
                <a:gd name="connsiteX11" fmla="*/ 121677 w 311284"/>
                <a:gd name="connsiteY11" fmla="*/ 181260 h 444189"/>
                <a:gd name="connsiteX12" fmla="*/ 182002 w 311284"/>
                <a:gd name="connsiteY12" fmla="*/ 76485 h 444189"/>
                <a:gd name="connsiteX13" fmla="*/ 310590 w 311284"/>
                <a:gd name="connsiteY13" fmla="*/ 285 h 44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1284" h="444189">
                  <a:moveTo>
                    <a:pt x="310590" y="285"/>
                  </a:moveTo>
                  <a:cubicBezTo>
                    <a:pt x="318527" y="-3419"/>
                    <a:pt x="256350" y="29654"/>
                    <a:pt x="229627" y="54260"/>
                  </a:cubicBezTo>
                  <a:cubicBezTo>
                    <a:pt x="202904" y="78866"/>
                    <a:pt x="186235" y="99239"/>
                    <a:pt x="150252" y="147922"/>
                  </a:cubicBezTo>
                  <a:cubicBezTo>
                    <a:pt x="114269" y="196605"/>
                    <a:pt x="38069" y="302439"/>
                    <a:pt x="13727" y="346360"/>
                  </a:cubicBezTo>
                  <a:cubicBezTo>
                    <a:pt x="-10615" y="390281"/>
                    <a:pt x="4996" y="395308"/>
                    <a:pt x="4202" y="411447"/>
                  </a:cubicBezTo>
                  <a:cubicBezTo>
                    <a:pt x="3408" y="427586"/>
                    <a:pt x="-2412" y="440022"/>
                    <a:pt x="8965" y="443197"/>
                  </a:cubicBezTo>
                  <a:cubicBezTo>
                    <a:pt x="20342" y="446372"/>
                    <a:pt x="43361" y="441874"/>
                    <a:pt x="72465" y="430497"/>
                  </a:cubicBezTo>
                  <a:cubicBezTo>
                    <a:pt x="101569" y="419120"/>
                    <a:pt x="180151" y="378639"/>
                    <a:pt x="183590" y="374935"/>
                  </a:cubicBezTo>
                  <a:cubicBezTo>
                    <a:pt x="187029" y="371231"/>
                    <a:pt x="121148" y="402187"/>
                    <a:pt x="93102" y="408272"/>
                  </a:cubicBezTo>
                  <a:cubicBezTo>
                    <a:pt x="65056" y="414357"/>
                    <a:pt x="26692" y="426793"/>
                    <a:pt x="15315" y="411447"/>
                  </a:cubicBezTo>
                  <a:cubicBezTo>
                    <a:pt x="3938" y="396101"/>
                    <a:pt x="7113" y="354561"/>
                    <a:pt x="24840" y="316197"/>
                  </a:cubicBezTo>
                  <a:cubicBezTo>
                    <a:pt x="42567" y="277833"/>
                    <a:pt x="95483" y="221212"/>
                    <a:pt x="121677" y="181260"/>
                  </a:cubicBezTo>
                  <a:cubicBezTo>
                    <a:pt x="147871" y="141308"/>
                    <a:pt x="153692" y="105325"/>
                    <a:pt x="182002" y="76485"/>
                  </a:cubicBezTo>
                  <a:cubicBezTo>
                    <a:pt x="210312" y="47645"/>
                    <a:pt x="302653" y="3989"/>
                    <a:pt x="310590" y="2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2" name="フリーフォーム: 図形 2151">
              <a:extLst>
                <a:ext uri="{FF2B5EF4-FFF2-40B4-BE49-F238E27FC236}">
                  <a16:creationId xmlns:a16="http://schemas.microsoft.com/office/drawing/2014/main" id="{760A0410-743B-42F8-81A5-B5AC7F2B4F54}"/>
                </a:ext>
              </a:extLst>
            </p:cNvPr>
            <p:cNvSpPr/>
            <p:nvPr/>
          </p:nvSpPr>
          <p:spPr>
            <a:xfrm>
              <a:off x="7705612" y="3818615"/>
              <a:ext cx="93552" cy="144016"/>
            </a:xfrm>
            <a:custGeom>
              <a:avLst/>
              <a:gdLst>
                <a:gd name="connsiteX0" fmla="*/ 113 w 93552"/>
                <a:gd name="connsiteY0" fmla="*/ 910 h 144016"/>
                <a:gd name="connsiteX1" fmla="*/ 89013 w 93552"/>
                <a:gd name="connsiteY1" fmla="*/ 140610 h 144016"/>
                <a:gd name="connsiteX2" fmla="*/ 79488 w 93552"/>
                <a:gd name="connsiteY2" fmla="*/ 99335 h 144016"/>
                <a:gd name="connsiteX3" fmla="*/ 69963 w 93552"/>
                <a:gd name="connsiteY3" fmla="*/ 80285 h 144016"/>
                <a:gd name="connsiteX4" fmla="*/ 113 w 93552"/>
                <a:gd name="connsiteY4" fmla="*/ 910 h 14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52" h="144016">
                  <a:moveTo>
                    <a:pt x="113" y="910"/>
                  </a:moveTo>
                  <a:cubicBezTo>
                    <a:pt x="3288" y="10964"/>
                    <a:pt x="75784" y="124206"/>
                    <a:pt x="89013" y="140610"/>
                  </a:cubicBezTo>
                  <a:cubicBezTo>
                    <a:pt x="102242" y="157014"/>
                    <a:pt x="82663" y="109389"/>
                    <a:pt x="79488" y="99335"/>
                  </a:cubicBezTo>
                  <a:cubicBezTo>
                    <a:pt x="76313" y="89281"/>
                    <a:pt x="78694" y="93514"/>
                    <a:pt x="69963" y="80285"/>
                  </a:cubicBezTo>
                  <a:cubicBezTo>
                    <a:pt x="61232" y="67056"/>
                    <a:pt x="-3062" y="-9144"/>
                    <a:pt x="113" y="9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3" name="フリーフォーム: 図形 2152">
              <a:extLst>
                <a:ext uri="{FF2B5EF4-FFF2-40B4-BE49-F238E27FC236}">
                  <a16:creationId xmlns:a16="http://schemas.microsoft.com/office/drawing/2014/main" id="{3EFCE810-6820-4387-8363-25AF49CC8D12}"/>
                </a:ext>
              </a:extLst>
            </p:cNvPr>
            <p:cNvSpPr/>
            <p:nvPr/>
          </p:nvSpPr>
          <p:spPr>
            <a:xfrm>
              <a:off x="7714861" y="3400391"/>
              <a:ext cx="278352" cy="425735"/>
            </a:xfrm>
            <a:custGeom>
              <a:avLst/>
              <a:gdLst>
                <a:gd name="connsiteX0" fmla="*/ 278202 w 278352"/>
                <a:gd name="connsiteY0" fmla="*/ 34 h 425735"/>
                <a:gd name="connsiteX1" fmla="*/ 206764 w 278352"/>
                <a:gd name="connsiteY1" fmla="*/ 17497 h 425735"/>
                <a:gd name="connsiteX2" fmla="*/ 160727 w 278352"/>
                <a:gd name="connsiteY2" fmla="*/ 74647 h 425735"/>
                <a:gd name="connsiteX3" fmla="*/ 54364 w 278352"/>
                <a:gd name="connsiteY3" fmla="*/ 241334 h 425735"/>
                <a:gd name="connsiteX4" fmla="*/ 21027 w 278352"/>
                <a:gd name="connsiteY4" fmla="*/ 323884 h 425735"/>
                <a:gd name="connsiteX5" fmla="*/ 389 w 278352"/>
                <a:gd name="connsiteY5" fmla="*/ 425484 h 425735"/>
                <a:gd name="connsiteX6" fmla="*/ 11502 w 278352"/>
                <a:gd name="connsiteY6" fmla="*/ 349284 h 425735"/>
                <a:gd name="connsiteX7" fmla="*/ 57539 w 278352"/>
                <a:gd name="connsiteY7" fmla="*/ 244509 h 425735"/>
                <a:gd name="connsiteX8" fmla="*/ 175014 w 278352"/>
                <a:gd name="connsiteY8" fmla="*/ 76234 h 425735"/>
                <a:gd name="connsiteX9" fmla="*/ 224227 w 278352"/>
                <a:gd name="connsiteY9" fmla="*/ 20672 h 425735"/>
                <a:gd name="connsiteX10" fmla="*/ 278202 w 278352"/>
                <a:gd name="connsiteY10" fmla="*/ 34 h 425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352" h="425735">
                  <a:moveTo>
                    <a:pt x="278202" y="34"/>
                  </a:moveTo>
                  <a:cubicBezTo>
                    <a:pt x="275291" y="-495"/>
                    <a:pt x="226343" y="5061"/>
                    <a:pt x="206764" y="17497"/>
                  </a:cubicBezTo>
                  <a:cubicBezTo>
                    <a:pt x="187185" y="29933"/>
                    <a:pt x="186127" y="37341"/>
                    <a:pt x="160727" y="74647"/>
                  </a:cubicBezTo>
                  <a:cubicBezTo>
                    <a:pt x="135327" y="111953"/>
                    <a:pt x="77647" y="199795"/>
                    <a:pt x="54364" y="241334"/>
                  </a:cubicBezTo>
                  <a:cubicBezTo>
                    <a:pt x="31081" y="282873"/>
                    <a:pt x="30023" y="293192"/>
                    <a:pt x="21027" y="323884"/>
                  </a:cubicBezTo>
                  <a:cubicBezTo>
                    <a:pt x="12031" y="354576"/>
                    <a:pt x="1976" y="421251"/>
                    <a:pt x="389" y="425484"/>
                  </a:cubicBezTo>
                  <a:cubicBezTo>
                    <a:pt x="-1198" y="429717"/>
                    <a:pt x="1977" y="379446"/>
                    <a:pt x="11502" y="349284"/>
                  </a:cubicBezTo>
                  <a:cubicBezTo>
                    <a:pt x="21027" y="319122"/>
                    <a:pt x="30287" y="290017"/>
                    <a:pt x="57539" y="244509"/>
                  </a:cubicBezTo>
                  <a:cubicBezTo>
                    <a:pt x="84791" y="199001"/>
                    <a:pt x="147233" y="113540"/>
                    <a:pt x="175014" y="76234"/>
                  </a:cubicBezTo>
                  <a:cubicBezTo>
                    <a:pt x="202795" y="38928"/>
                    <a:pt x="207558" y="32843"/>
                    <a:pt x="224227" y="20672"/>
                  </a:cubicBezTo>
                  <a:cubicBezTo>
                    <a:pt x="240896" y="8501"/>
                    <a:pt x="281113" y="563"/>
                    <a:pt x="278202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4" name="フリーフォーム: 図形 2153">
              <a:extLst>
                <a:ext uri="{FF2B5EF4-FFF2-40B4-BE49-F238E27FC236}">
                  <a16:creationId xmlns:a16="http://schemas.microsoft.com/office/drawing/2014/main" id="{F3527633-4139-405C-9DE4-5075F6A2778B}"/>
                </a:ext>
              </a:extLst>
            </p:cNvPr>
            <p:cNvSpPr/>
            <p:nvPr/>
          </p:nvSpPr>
          <p:spPr>
            <a:xfrm>
              <a:off x="7983147" y="3394231"/>
              <a:ext cx="122814" cy="122888"/>
            </a:xfrm>
            <a:custGeom>
              <a:avLst/>
              <a:gdLst>
                <a:gd name="connsiteX0" fmla="*/ 391 w 122814"/>
                <a:gd name="connsiteY0" fmla="*/ 1432 h 122888"/>
                <a:gd name="connsiteX1" fmla="*/ 117866 w 122814"/>
                <a:gd name="connsiteY1" fmla="*/ 120494 h 122888"/>
                <a:gd name="connsiteX2" fmla="*/ 98816 w 122814"/>
                <a:gd name="connsiteY2" fmla="*/ 79219 h 122888"/>
                <a:gd name="connsiteX3" fmla="*/ 79766 w 122814"/>
                <a:gd name="connsiteY3" fmla="*/ 55407 h 122888"/>
                <a:gd name="connsiteX4" fmla="*/ 391 w 122814"/>
                <a:gd name="connsiteY4" fmla="*/ 1432 h 12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814" h="122888">
                  <a:moveTo>
                    <a:pt x="391" y="1432"/>
                  </a:moveTo>
                  <a:cubicBezTo>
                    <a:pt x="6741" y="12280"/>
                    <a:pt x="101462" y="107530"/>
                    <a:pt x="117866" y="120494"/>
                  </a:cubicBezTo>
                  <a:cubicBezTo>
                    <a:pt x="134270" y="133458"/>
                    <a:pt x="105166" y="90067"/>
                    <a:pt x="98816" y="79219"/>
                  </a:cubicBezTo>
                  <a:cubicBezTo>
                    <a:pt x="92466" y="68371"/>
                    <a:pt x="92731" y="66255"/>
                    <a:pt x="79766" y="55407"/>
                  </a:cubicBezTo>
                  <a:cubicBezTo>
                    <a:pt x="66801" y="44559"/>
                    <a:pt x="-5959" y="-9416"/>
                    <a:pt x="391" y="14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5" name="フリーフォーム: 図形 2154">
              <a:extLst>
                <a:ext uri="{FF2B5EF4-FFF2-40B4-BE49-F238E27FC236}">
                  <a16:creationId xmlns:a16="http://schemas.microsoft.com/office/drawing/2014/main" id="{B48EE1C6-B417-4B37-8697-DF653949574E}"/>
                </a:ext>
              </a:extLst>
            </p:cNvPr>
            <p:cNvSpPr/>
            <p:nvPr/>
          </p:nvSpPr>
          <p:spPr>
            <a:xfrm>
              <a:off x="8083404" y="3369330"/>
              <a:ext cx="115695" cy="131482"/>
            </a:xfrm>
            <a:custGeom>
              <a:avLst/>
              <a:gdLst>
                <a:gd name="connsiteX0" fmla="*/ 146 w 115695"/>
                <a:gd name="connsiteY0" fmla="*/ 933 h 131482"/>
                <a:gd name="connsiteX1" fmla="*/ 111271 w 115695"/>
                <a:gd name="connsiteY1" fmla="*/ 129520 h 131482"/>
                <a:gd name="connsiteX2" fmla="*/ 87459 w 115695"/>
                <a:gd name="connsiteY2" fmla="*/ 73958 h 131482"/>
                <a:gd name="connsiteX3" fmla="*/ 146 w 115695"/>
                <a:gd name="connsiteY3" fmla="*/ 933 h 1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95" h="131482">
                  <a:moveTo>
                    <a:pt x="146" y="933"/>
                  </a:moveTo>
                  <a:cubicBezTo>
                    <a:pt x="4115" y="10193"/>
                    <a:pt x="96719" y="117349"/>
                    <a:pt x="111271" y="129520"/>
                  </a:cubicBezTo>
                  <a:cubicBezTo>
                    <a:pt x="125823" y="141691"/>
                    <a:pt x="100953" y="94066"/>
                    <a:pt x="87459" y="73958"/>
                  </a:cubicBezTo>
                  <a:cubicBezTo>
                    <a:pt x="73965" y="53850"/>
                    <a:pt x="-3823" y="-8327"/>
                    <a:pt x="146" y="9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6" name="フリーフォーム: 図形 2155">
              <a:extLst>
                <a:ext uri="{FF2B5EF4-FFF2-40B4-BE49-F238E27FC236}">
                  <a16:creationId xmlns:a16="http://schemas.microsoft.com/office/drawing/2014/main" id="{E7D7A480-AFC5-4E49-A38C-BA6D290BAEAE}"/>
                </a:ext>
              </a:extLst>
            </p:cNvPr>
            <p:cNvSpPr/>
            <p:nvPr/>
          </p:nvSpPr>
          <p:spPr>
            <a:xfrm>
              <a:off x="7940675" y="3551236"/>
              <a:ext cx="118187" cy="179603"/>
            </a:xfrm>
            <a:custGeom>
              <a:avLst/>
              <a:gdLst>
                <a:gd name="connsiteX0" fmla="*/ 0 w 118187"/>
                <a:gd name="connsiteY0" fmla="*/ 179389 h 179603"/>
                <a:gd name="connsiteX1" fmla="*/ 88900 w 118187"/>
                <a:gd name="connsiteY1" fmla="*/ 38102 h 179603"/>
                <a:gd name="connsiteX2" fmla="*/ 117475 w 118187"/>
                <a:gd name="connsiteY2" fmla="*/ 2 h 179603"/>
                <a:gd name="connsiteX3" fmla="*/ 107950 w 118187"/>
                <a:gd name="connsiteY3" fmla="*/ 36514 h 179603"/>
                <a:gd name="connsiteX4" fmla="*/ 90488 w 118187"/>
                <a:gd name="connsiteY4" fmla="*/ 69852 h 179603"/>
                <a:gd name="connsiteX5" fmla="*/ 0 w 118187"/>
                <a:gd name="connsiteY5" fmla="*/ 179389 h 17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187" h="179603">
                  <a:moveTo>
                    <a:pt x="0" y="179389"/>
                  </a:moveTo>
                  <a:cubicBezTo>
                    <a:pt x="-265" y="174097"/>
                    <a:pt x="69321" y="68000"/>
                    <a:pt x="88900" y="38102"/>
                  </a:cubicBezTo>
                  <a:cubicBezTo>
                    <a:pt x="108479" y="8204"/>
                    <a:pt x="114300" y="267"/>
                    <a:pt x="117475" y="2"/>
                  </a:cubicBezTo>
                  <a:cubicBezTo>
                    <a:pt x="120650" y="-263"/>
                    <a:pt x="112448" y="24872"/>
                    <a:pt x="107950" y="36514"/>
                  </a:cubicBezTo>
                  <a:cubicBezTo>
                    <a:pt x="103452" y="48156"/>
                    <a:pt x="105040" y="49215"/>
                    <a:pt x="90488" y="69852"/>
                  </a:cubicBezTo>
                  <a:cubicBezTo>
                    <a:pt x="75936" y="90489"/>
                    <a:pt x="265" y="184681"/>
                    <a:pt x="0" y="179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7" name="フリーフォーム: 図形 2156">
              <a:extLst>
                <a:ext uri="{FF2B5EF4-FFF2-40B4-BE49-F238E27FC236}">
                  <a16:creationId xmlns:a16="http://schemas.microsoft.com/office/drawing/2014/main" id="{FD1F4226-FD80-42B0-BBB1-BC2EBF7097A2}"/>
                </a:ext>
              </a:extLst>
            </p:cNvPr>
            <p:cNvSpPr/>
            <p:nvPr/>
          </p:nvSpPr>
          <p:spPr>
            <a:xfrm>
              <a:off x="8077003" y="3359056"/>
              <a:ext cx="16288" cy="92660"/>
            </a:xfrm>
            <a:custGeom>
              <a:avLst/>
              <a:gdLst>
                <a:gd name="connsiteX0" fmla="*/ 1785 w 16288"/>
                <a:gd name="connsiteY0" fmla="*/ 94 h 92660"/>
                <a:gd name="connsiteX1" fmla="*/ 1785 w 16288"/>
                <a:gd name="connsiteY1" fmla="*/ 88994 h 92660"/>
                <a:gd name="connsiteX2" fmla="*/ 16072 w 16288"/>
                <a:gd name="connsiteY2" fmla="*/ 71532 h 92660"/>
                <a:gd name="connsiteX3" fmla="*/ 1785 w 16288"/>
                <a:gd name="connsiteY3" fmla="*/ 94 h 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8" h="92660">
                  <a:moveTo>
                    <a:pt x="1785" y="94"/>
                  </a:moveTo>
                  <a:cubicBezTo>
                    <a:pt x="-596" y="3004"/>
                    <a:pt x="-596" y="77088"/>
                    <a:pt x="1785" y="88994"/>
                  </a:cubicBezTo>
                  <a:cubicBezTo>
                    <a:pt x="4166" y="100900"/>
                    <a:pt x="13955" y="80792"/>
                    <a:pt x="16072" y="71532"/>
                  </a:cubicBezTo>
                  <a:cubicBezTo>
                    <a:pt x="18189" y="62272"/>
                    <a:pt x="4166" y="-2816"/>
                    <a:pt x="1785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8" name="フリーフォーム: 図形 2157">
              <a:extLst>
                <a:ext uri="{FF2B5EF4-FFF2-40B4-BE49-F238E27FC236}">
                  <a16:creationId xmlns:a16="http://schemas.microsoft.com/office/drawing/2014/main" id="{EE806FD7-4DE5-4AEF-B5B9-323A381C27F0}"/>
                </a:ext>
              </a:extLst>
            </p:cNvPr>
            <p:cNvSpPr/>
            <p:nvPr/>
          </p:nvSpPr>
          <p:spPr>
            <a:xfrm>
              <a:off x="8047789" y="3505003"/>
              <a:ext cx="156411" cy="291047"/>
            </a:xfrm>
            <a:custGeom>
              <a:avLst/>
              <a:gdLst>
                <a:gd name="connsiteX0" fmla="*/ 156411 w 156411"/>
                <a:gd name="connsiteY0" fmla="*/ 197 h 291047"/>
                <a:gd name="connsiteX1" fmla="*/ 62749 w 156411"/>
                <a:gd name="connsiteY1" fmla="*/ 173235 h 291047"/>
                <a:gd name="connsiteX2" fmla="*/ 836 w 156411"/>
                <a:gd name="connsiteY2" fmla="*/ 290710 h 291047"/>
                <a:gd name="connsiteX3" fmla="*/ 29411 w 156411"/>
                <a:gd name="connsiteY3" fmla="*/ 206572 h 291047"/>
                <a:gd name="connsiteX4" fmla="*/ 64336 w 156411"/>
                <a:gd name="connsiteY4" fmla="*/ 139897 h 291047"/>
                <a:gd name="connsiteX5" fmla="*/ 156411 w 156411"/>
                <a:gd name="connsiteY5" fmla="*/ 197 h 2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411" h="291047">
                  <a:moveTo>
                    <a:pt x="156411" y="197"/>
                  </a:moveTo>
                  <a:cubicBezTo>
                    <a:pt x="156146" y="5753"/>
                    <a:pt x="88678" y="124816"/>
                    <a:pt x="62749" y="173235"/>
                  </a:cubicBezTo>
                  <a:cubicBezTo>
                    <a:pt x="36820" y="221654"/>
                    <a:pt x="6392" y="285154"/>
                    <a:pt x="836" y="290710"/>
                  </a:cubicBezTo>
                  <a:cubicBezTo>
                    <a:pt x="-4720" y="296266"/>
                    <a:pt x="18828" y="231708"/>
                    <a:pt x="29411" y="206572"/>
                  </a:cubicBezTo>
                  <a:cubicBezTo>
                    <a:pt x="39994" y="181436"/>
                    <a:pt x="47403" y="171647"/>
                    <a:pt x="64336" y="139897"/>
                  </a:cubicBezTo>
                  <a:cubicBezTo>
                    <a:pt x="81269" y="108147"/>
                    <a:pt x="156676" y="-5359"/>
                    <a:pt x="156411" y="1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59" name="フリーフォーム: 図形 2158">
              <a:extLst>
                <a:ext uri="{FF2B5EF4-FFF2-40B4-BE49-F238E27FC236}">
                  <a16:creationId xmlns:a16="http://schemas.microsoft.com/office/drawing/2014/main" id="{C5F896A9-86A3-4265-B288-A07F1B93F399}"/>
                </a:ext>
              </a:extLst>
            </p:cNvPr>
            <p:cNvSpPr/>
            <p:nvPr/>
          </p:nvSpPr>
          <p:spPr>
            <a:xfrm>
              <a:off x="7974402" y="3521070"/>
              <a:ext cx="241150" cy="388546"/>
            </a:xfrm>
            <a:custGeom>
              <a:avLst/>
              <a:gdLst>
                <a:gd name="connsiteX0" fmla="*/ 240911 w 241150"/>
                <a:gd name="connsiteY0" fmla="*/ 5 h 388546"/>
                <a:gd name="connsiteX1" fmla="*/ 145661 w 241150"/>
                <a:gd name="connsiteY1" fmla="*/ 214318 h 388546"/>
                <a:gd name="connsiteX2" fmla="*/ 1198 w 241150"/>
                <a:gd name="connsiteY2" fmla="*/ 387355 h 388546"/>
                <a:gd name="connsiteX3" fmla="*/ 78986 w 241150"/>
                <a:gd name="connsiteY3" fmla="*/ 287343 h 388546"/>
                <a:gd name="connsiteX4" fmla="*/ 118673 w 241150"/>
                <a:gd name="connsiteY4" fmla="*/ 220668 h 388546"/>
                <a:gd name="connsiteX5" fmla="*/ 240911 w 241150"/>
                <a:gd name="connsiteY5" fmla="*/ 5 h 3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150" h="388546">
                  <a:moveTo>
                    <a:pt x="240911" y="5"/>
                  </a:moveTo>
                  <a:cubicBezTo>
                    <a:pt x="245409" y="-1053"/>
                    <a:pt x="185613" y="149760"/>
                    <a:pt x="145661" y="214318"/>
                  </a:cubicBezTo>
                  <a:cubicBezTo>
                    <a:pt x="105709" y="278876"/>
                    <a:pt x="12311" y="375184"/>
                    <a:pt x="1198" y="387355"/>
                  </a:cubicBezTo>
                  <a:cubicBezTo>
                    <a:pt x="-9915" y="399526"/>
                    <a:pt x="59407" y="315124"/>
                    <a:pt x="78986" y="287343"/>
                  </a:cubicBezTo>
                  <a:cubicBezTo>
                    <a:pt x="98565" y="259562"/>
                    <a:pt x="94067" y="266176"/>
                    <a:pt x="118673" y="220668"/>
                  </a:cubicBezTo>
                  <a:cubicBezTo>
                    <a:pt x="143279" y="175160"/>
                    <a:pt x="236413" y="1063"/>
                    <a:pt x="240911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0" name="フリーフォーム: 図形 2159">
              <a:extLst>
                <a:ext uri="{FF2B5EF4-FFF2-40B4-BE49-F238E27FC236}">
                  <a16:creationId xmlns:a16="http://schemas.microsoft.com/office/drawing/2014/main" id="{3F33F69E-BF77-44BC-B25D-80883BDADF31}"/>
                </a:ext>
              </a:extLst>
            </p:cNvPr>
            <p:cNvSpPr/>
            <p:nvPr/>
          </p:nvSpPr>
          <p:spPr>
            <a:xfrm>
              <a:off x="7249936" y="3635490"/>
              <a:ext cx="116084" cy="463438"/>
            </a:xfrm>
            <a:custGeom>
              <a:avLst/>
              <a:gdLst>
                <a:gd name="connsiteX0" fmla="*/ 6527 w 116084"/>
                <a:gd name="connsiteY0" fmla="*/ 7823 h 463438"/>
                <a:gd name="connsiteX1" fmla="*/ 1764 w 116084"/>
                <a:gd name="connsiteY1" fmla="*/ 134823 h 463438"/>
                <a:gd name="connsiteX2" fmla="*/ 28752 w 116084"/>
                <a:gd name="connsiteY2" fmla="*/ 363423 h 463438"/>
                <a:gd name="connsiteX3" fmla="*/ 57327 w 116084"/>
                <a:gd name="connsiteY3" fmla="*/ 433273 h 463438"/>
                <a:gd name="connsiteX4" fmla="*/ 116064 w 116084"/>
                <a:gd name="connsiteY4" fmla="*/ 463435 h 463438"/>
                <a:gd name="connsiteX5" fmla="*/ 63677 w 116084"/>
                <a:gd name="connsiteY5" fmla="*/ 431685 h 463438"/>
                <a:gd name="connsiteX6" fmla="*/ 38277 w 116084"/>
                <a:gd name="connsiteY6" fmla="*/ 358660 h 463438"/>
                <a:gd name="connsiteX7" fmla="*/ 6527 w 116084"/>
                <a:gd name="connsiteY7" fmla="*/ 7823 h 46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084" h="463438">
                  <a:moveTo>
                    <a:pt x="6527" y="7823"/>
                  </a:moveTo>
                  <a:cubicBezTo>
                    <a:pt x="442" y="-29483"/>
                    <a:pt x="-1940" y="75556"/>
                    <a:pt x="1764" y="134823"/>
                  </a:cubicBezTo>
                  <a:cubicBezTo>
                    <a:pt x="5468" y="194090"/>
                    <a:pt x="19492" y="313681"/>
                    <a:pt x="28752" y="363423"/>
                  </a:cubicBezTo>
                  <a:cubicBezTo>
                    <a:pt x="38013" y="413165"/>
                    <a:pt x="42775" y="416604"/>
                    <a:pt x="57327" y="433273"/>
                  </a:cubicBezTo>
                  <a:cubicBezTo>
                    <a:pt x="71879" y="449942"/>
                    <a:pt x="115006" y="463700"/>
                    <a:pt x="116064" y="463435"/>
                  </a:cubicBezTo>
                  <a:cubicBezTo>
                    <a:pt x="117122" y="463170"/>
                    <a:pt x="76641" y="449147"/>
                    <a:pt x="63677" y="431685"/>
                  </a:cubicBezTo>
                  <a:cubicBezTo>
                    <a:pt x="50713" y="414223"/>
                    <a:pt x="48331" y="422424"/>
                    <a:pt x="38277" y="358660"/>
                  </a:cubicBezTo>
                  <a:cubicBezTo>
                    <a:pt x="28223" y="294896"/>
                    <a:pt x="12612" y="45129"/>
                    <a:pt x="6527" y="78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1" name="フリーフォーム: 図形 2160">
              <a:extLst>
                <a:ext uri="{FF2B5EF4-FFF2-40B4-BE49-F238E27FC236}">
                  <a16:creationId xmlns:a16="http://schemas.microsoft.com/office/drawing/2014/main" id="{00F2A8D7-2BBF-41AA-968D-EBC4E670C572}"/>
                </a:ext>
              </a:extLst>
            </p:cNvPr>
            <p:cNvSpPr/>
            <p:nvPr/>
          </p:nvSpPr>
          <p:spPr>
            <a:xfrm>
              <a:off x="7168059" y="3616292"/>
              <a:ext cx="183657" cy="502458"/>
            </a:xfrm>
            <a:custGeom>
              <a:avLst/>
              <a:gdLst>
                <a:gd name="connsiteX0" fmla="*/ 24904 w 183657"/>
                <a:gd name="connsiteY0" fmla="*/ 33 h 502458"/>
                <a:gd name="connsiteX1" fmla="*/ 1091 w 183657"/>
                <a:gd name="connsiteY1" fmla="*/ 60358 h 502458"/>
                <a:gd name="connsiteX2" fmla="*/ 7441 w 183657"/>
                <a:gd name="connsiteY2" fmla="*/ 139733 h 502458"/>
                <a:gd name="connsiteX3" fmla="*/ 37604 w 183657"/>
                <a:gd name="connsiteY3" fmla="*/ 317533 h 502458"/>
                <a:gd name="connsiteX4" fmla="*/ 83641 w 183657"/>
                <a:gd name="connsiteY4" fmla="*/ 485808 h 502458"/>
                <a:gd name="connsiteX5" fmla="*/ 89991 w 183657"/>
                <a:gd name="connsiteY5" fmla="*/ 496921 h 502458"/>
                <a:gd name="connsiteX6" fmla="*/ 183654 w 183657"/>
                <a:gd name="connsiteY6" fmla="*/ 501683 h 502458"/>
                <a:gd name="connsiteX7" fmla="*/ 93166 w 183657"/>
                <a:gd name="connsiteY7" fmla="*/ 481046 h 502458"/>
                <a:gd name="connsiteX8" fmla="*/ 51891 w 183657"/>
                <a:gd name="connsiteY8" fmla="*/ 327058 h 502458"/>
                <a:gd name="connsiteX9" fmla="*/ 28079 w 183657"/>
                <a:gd name="connsiteY9" fmla="*/ 149258 h 502458"/>
                <a:gd name="connsiteX10" fmla="*/ 16966 w 183657"/>
                <a:gd name="connsiteY10" fmla="*/ 68296 h 502458"/>
                <a:gd name="connsiteX11" fmla="*/ 24904 w 183657"/>
                <a:gd name="connsiteY11" fmla="*/ 33 h 50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657" h="502458">
                  <a:moveTo>
                    <a:pt x="24904" y="33"/>
                  </a:moveTo>
                  <a:cubicBezTo>
                    <a:pt x="22258" y="-1290"/>
                    <a:pt x="4001" y="37075"/>
                    <a:pt x="1091" y="60358"/>
                  </a:cubicBezTo>
                  <a:cubicBezTo>
                    <a:pt x="-1819" y="83641"/>
                    <a:pt x="1355" y="96871"/>
                    <a:pt x="7441" y="139733"/>
                  </a:cubicBezTo>
                  <a:cubicBezTo>
                    <a:pt x="13526" y="182596"/>
                    <a:pt x="24904" y="259854"/>
                    <a:pt x="37604" y="317533"/>
                  </a:cubicBezTo>
                  <a:cubicBezTo>
                    <a:pt x="50304" y="375212"/>
                    <a:pt x="74910" y="455910"/>
                    <a:pt x="83641" y="485808"/>
                  </a:cubicBezTo>
                  <a:cubicBezTo>
                    <a:pt x="92372" y="515706"/>
                    <a:pt x="73322" y="494275"/>
                    <a:pt x="89991" y="496921"/>
                  </a:cubicBezTo>
                  <a:cubicBezTo>
                    <a:pt x="106660" y="499567"/>
                    <a:pt x="183125" y="504329"/>
                    <a:pt x="183654" y="501683"/>
                  </a:cubicBezTo>
                  <a:cubicBezTo>
                    <a:pt x="184183" y="499037"/>
                    <a:pt x="115126" y="510150"/>
                    <a:pt x="93166" y="481046"/>
                  </a:cubicBezTo>
                  <a:cubicBezTo>
                    <a:pt x="71206" y="451942"/>
                    <a:pt x="62739" y="382356"/>
                    <a:pt x="51891" y="327058"/>
                  </a:cubicBezTo>
                  <a:cubicBezTo>
                    <a:pt x="41043" y="271760"/>
                    <a:pt x="33900" y="192385"/>
                    <a:pt x="28079" y="149258"/>
                  </a:cubicBezTo>
                  <a:cubicBezTo>
                    <a:pt x="22258" y="106131"/>
                    <a:pt x="18818" y="91050"/>
                    <a:pt x="16966" y="68296"/>
                  </a:cubicBezTo>
                  <a:cubicBezTo>
                    <a:pt x="15114" y="45542"/>
                    <a:pt x="27550" y="1356"/>
                    <a:pt x="24904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2" name="フリーフォーム: 図形 2161">
              <a:extLst>
                <a:ext uri="{FF2B5EF4-FFF2-40B4-BE49-F238E27FC236}">
                  <a16:creationId xmlns:a16="http://schemas.microsoft.com/office/drawing/2014/main" id="{6E6A915C-A081-496A-8960-E6481EFFBD31}"/>
                </a:ext>
              </a:extLst>
            </p:cNvPr>
            <p:cNvSpPr/>
            <p:nvPr/>
          </p:nvSpPr>
          <p:spPr>
            <a:xfrm>
              <a:off x="7262795" y="3655352"/>
              <a:ext cx="97764" cy="93822"/>
            </a:xfrm>
            <a:custGeom>
              <a:avLst/>
              <a:gdLst>
                <a:gd name="connsiteX0" fmla="*/ 18 w 97764"/>
                <a:gd name="connsiteY0" fmla="*/ 661 h 93822"/>
                <a:gd name="connsiteX1" fmla="*/ 88918 w 97764"/>
                <a:gd name="connsiteY1" fmla="*/ 78448 h 93822"/>
                <a:gd name="connsiteX2" fmla="*/ 93680 w 97764"/>
                <a:gd name="connsiteY2" fmla="*/ 91148 h 93822"/>
                <a:gd name="connsiteX3" fmla="*/ 80980 w 97764"/>
                <a:gd name="connsiteY3" fmla="*/ 43523 h 93822"/>
                <a:gd name="connsiteX4" fmla="*/ 18 w 97764"/>
                <a:gd name="connsiteY4" fmla="*/ 661 h 9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64" h="93822">
                  <a:moveTo>
                    <a:pt x="18" y="661"/>
                  </a:moveTo>
                  <a:cubicBezTo>
                    <a:pt x="1341" y="6482"/>
                    <a:pt x="73308" y="63367"/>
                    <a:pt x="88918" y="78448"/>
                  </a:cubicBezTo>
                  <a:cubicBezTo>
                    <a:pt x="104528" y="93529"/>
                    <a:pt x="95003" y="96969"/>
                    <a:pt x="93680" y="91148"/>
                  </a:cubicBezTo>
                  <a:cubicBezTo>
                    <a:pt x="92357" y="85327"/>
                    <a:pt x="91299" y="58075"/>
                    <a:pt x="80980" y="43523"/>
                  </a:cubicBezTo>
                  <a:cubicBezTo>
                    <a:pt x="70661" y="28971"/>
                    <a:pt x="-1305" y="-5160"/>
                    <a:pt x="18" y="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3" name="フリーフォーム: 図形 2162">
              <a:extLst>
                <a:ext uri="{FF2B5EF4-FFF2-40B4-BE49-F238E27FC236}">
                  <a16:creationId xmlns:a16="http://schemas.microsoft.com/office/drawing/2014/main" id="{9F988B3D-0FD3-47F8-8CF1-032810DC01F8}"/>
                </a:ext>
              </a:extLst>
            </p:cNvPr>
            <p:cNvSpPr/>
            <p:nvPr/>
          </p:nvSpPr>
          <p:spPr>
            <a:xfrm>
              <a:off x="7357909" y="3689350"/>
              <a:ext cx="76547" cy="409596"/>
            </a:xfrm>
            <a:custGeom>
              <a:avLst/>
              <a:gdLst>
                <a:gd name="connsiteX0" fmla="*/ 35079 w 76547"/>
                <a:gd name="connsiteY0" fmla="*/ 0 h 409596"/>
                <a:gd name="connsiteX1" fmla="*/ 58891 w 76547"/>
                <a:gd name="connsiteY1" fmla="*/ 82550 h 409596"/>
                <a:gd name="connsiteX2" fmla="*/ 43016 w 76547"/>
                <a:gd name="connsiteY2" fmla="*/ 247650 h 409596"/>
                <a:gd name="connsiteX3" fmla="*/ 36666 w 76547"/>
                <a:gd name="connsiteY3" fmla="*/ 323850 h 409596"/>
                <a:gd name="connsiteX4" fmla="*/ 154 w 76547"/>
                <a:gd name="connsiteY4" fmla="*/ 409575 h 409596"/>
                <a:gd name="connsiteX5" fmla="*/ 52541 w 76547"/>
                <a:gd name="connsiteY5" fmla="*/ 331788 h 409596"/>
                <a:gd name="connsiteX6" fmla="*/ 54129 w 76547"/>
                <a:gd name="connsiteY6" fmla="*/ 296863 h 409596"/>
                <a:gd name="connsiteX7" fmla="*/ 58891 w 76547"/>
                <a:gd name="connsiteY7" fmla="*/ 174625 h 409596"/>
                <a:gd name="connsiteX8" fmla="*/ 76354 w 76547"/>
                <a:gd name="connsiteY8" fmla="*/ 82550 h 409596"/>
                <a:gd name="connsiteX9" fmla="*/ 35079 w 76547"/>
                <a:gd name="connsiteY9" fmla="*/ 0 h 40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47" h="409596">
                  <a:moveTo>
                    <a:pt x="35079" y="0"/>
                  </a:moveTo>
                  <a:cubicBezTo>
                    <a:pt x="32169" y="0"/>
                    <a:pt x="57568" y="41275"/>
                    <a:pt x="58891" y="82550"/>
                  </a:cubicBezTo>
                  <a:cubicBezTo>
                    <a:pt x="60214" y="123825"/>
                    <a:pt x="46720" y="207433"/>
                    <a:pt x="43016" y="247650"/>
                  </a:cubicBezTo>
                  <a:cubicBezTo>
                    <a:pt x="39312" y="287867"/>
                    <a:pt x="43810" y="296863"/>
                    <a:pt x="36666" y="323850"/>
                  </a:cubicBezTo>
                  <a:cubicBezTo>
                    <a:pt x="29522" y="350838"/>
                    <a:pt x="-2492" y="408252"/>
                    <a:pt x="154" y="409575"/>
                  </a:cubicBezTo>
                  <a:cubicBezTo>
                    <a:pt x="2800" y="410898"/>
                    <a:pt x="43545" y="350573"/>
                    <a:pt x="52541" y="331788"/>
                  </a:cubicBezTo>
                  <a:cubicBezTo>
                    <a:pt x="61537" y="313003"/>
                    <a:pt x="53071" y="323057"/>
                    <a:pt x="54129" y="296863"/>
                  </a:cubicBezTo>
                  <a:cubicBezTo>
                    <a:pt x="55187" y="270669"/>
                    <a:pt x="55187" y="210344"/>
                    <a:pt x="58891" y="174625"/>
                  </a:cubicBezTo>
                  <a:cubicBezTo>
                    <a:pt x="62595" y="138906"/>
                    <a:pt x="78471" y="109802"/>
                    <a:pt x="76354" y="82550"/>
                  </a:cubicBezTo>
                  <a:cubicBezTo>
                    <a:pt x="74237" y="55298"/>
                    <a:pt x="37989" y="0"/>
                    <a:pt x="35079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4" name="フリーフォーム: 図形 2163">
              <a:extLst>
                <a:ext uri="{FF2B5EF4-FFF2-40B4-BE49-F238E27FC236}">
                  <a16:creationId xmlns:a16="http://schemas.microsoft.com/office/drawing/2014/main" id="{F6CEB70B-4762-4DBB-B805-2144D09B7980}"/>
                </a:ext>
              </a:extLst>
            </p:cNvPr>
            <p:cNvSpPr/>
            <p:nvPr/>
          </p:nvSpPr>
          <p:spPr>
            <a:xfrm>
              <a:off x="7102475" y="3587679"/>
              <a:ext cx="499498" cy="166762"/>
            </a:xfrm>
            <a:custGeom>
              <a:avLst/>
              <a:gdLst>
                <a:gd name="connsiteX0" fmla="*/ 0 w 499498"/>
                <a:gd name="connsiteY0" fmla="*/ 71 h 166762"/>
                <a:gd name="connsiteX1" fmla="*/ 203200 w 499498"/>
                <a:gd name="connsiteY1" fmla="*/ 42934 h 166762"/>
                <a:gd name="connsiteX2" fmla="*/ 390525 w 499498"/>
                <a:gd name="connsiteY2" fmla="*/ 115959 h 166762"/>
                <a:gd name="connsiteX3" fmla="*/ 439738 w 499498"/>
                <a:gd name="connsiteY3" fmla="*/ 133421 h 166762"/>
                <a:gd name="connsiteX4" fmla="*/ 498475 w 499498"/>
                <a:gd name="connsiteY4" fmla="*/ 166759 h 166762"/>
                <a:gd name="connsiteX5" fmla="*/ 454025 w 499498"/>
                <a:gd name="connsiteY5" fmla="*/ 135009 h 166762"/>
                <a:gd name="connsiteX6" fmla="*/ 203200 w 499498"/>
                <a:gd name="connsiteY6" fmla="*/ 52459 h 166762"/>
                <a:gd name="connsiteX7" fmla="*/ 0 w 499498"/>
                <a:gd name="connsiteY7" fmla="*/ 71 h 1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498" h="166762">
                  <a:moveTo>
                    <a:pt x="0" y="71"/>
                  </a:moveTo>
                  <a:cubicBezTo>
                    <a:pt x="0" y="-1516"/>
                    <a:pt x="138113" y="23619"/>
                    <a:pt x="203200" y="42934"/>
                  </a:cubicBezTo>
                  <a:cubicBezTo>
                    <a:pt x="268287" y="62249"/>
                    <a:pt x="351102" y="100878"/>
                    <a:pt x="390525" y="115959"/>
                  </a:cubicBezTo>
                  <a:cubicBezTo>
                    <a:pt x="429948" y="131040"/>
                    <a:pt x="421746" y="124954"/>
                    <a:pt x="439738" y="133421"/>
                  </a:cubicBezTo>
                  <a:cubicBezTo>
                    <a:pt x="457730" y="141888"/>
                    <a:pt x="496094" y="166494"/>
                    <a:pt x="498475" y="166759"/>
                  </a:cubicBezTo>
                  <a:cubicBezTo>
                    <a:pt x="500856" y="167024"/>
                    <a:pt x="503238" y="154059"/>
                    <a:pt x="454025" y="135009"/>
                  </a:cubicBezTo>
                  <a:cubicBezTo>
                    <a:pt x="404813" y="115959"/>
                    <a:pt x="276225" y="73096"/>
                    <a:pt x="203200" y="52459"/>
                  </a:cubicBezTo>
                  <a:cubicBezTo>
                    <a:pt x="130175" y="31822"/>
                    <a:pt x="0" y="1658"/>
                    <a:pt x="0" y="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5" name="フリーフォーム: 図形 2164">
              <a:extLst>
                <a:ext uri="{FF2B5EF4-FFF2-40B4-BE49-F238E27FC236}">
                  <a16:creationId xmlns:a16="http://schemas.microsoft.com/office/drawing/2014/main" id="{A0BDD50B-FB34-49B4-A7D3-0C04C8E8D28C}"/>
                </a:ext>
              </a:extLst>
            </p:cNvPr>
            <p:cNvSpPr/>
            <p:nvPr/>
          </p:nvSpPr>
          <p:spPr>
            <a:xfrm>
              <a:off x="7107238" y="3522635"/>
              <a:ext cx="505433" cy="226427"/>
            </a:xfrm>
            <a:custGeom>
              <a:avLst/>
              <a:gdLst>
                <a:gd name="connsiteX0" fmla="*/ 0 w 505433"/>
                <a:gd name="connsiteY0" fmla="*/ 28 h 226427"/>
                <a:gd name="connsiteX1" fmla="*/ 296862 w 505433"/>
                <a:gd name="connsiteY1" fmla="*/ 66703 h 226427"/>
                <a:gd name="connsiteX2" fmla="*/ 487362 w 505433"/>
                <a:gd name="connsiteY2" fmla="*/ 134965 h 226427"/>
                <a:gd name="connsiteX3" fmla="*/ 498475 w 505433"/>
                <a:gd name="connsiteY3" fmla="*/ 190528 h 226427"/>
                <a:gd name="connsiteX4" fmla="*/ 495300 w 505433"/>
                <a:gd name="connsiteY4" fmla="*/ 225453 h 226427"/>
                <a:gd name="connsiteX5" fmla="*/ 482600 w 505433"/>
                <a:gd name="connsiteY5" fmla="*/ 152428 h 226427"/>
                <a:gd name="connsiteX6" fmla="*/ 466725 w 505433"/>
                <a:gd name="connsiteY6" fmla="*/ 136553 h 226427"/>
                <a:gd name="connsiteX7" fmla="*/ 268287 w 505433"/>
                <a:gd name="connsiteY7" fmla="*/ 74640 h 226427"/>
                <a:gd name="connsiteX8" fmla="*/ 0 w 505433"/>
                <a:gd name="connsiteY8" fmla="*/ 28 h 2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5433" h="226427">
                  <a:moveTo>
                    <a:pt x="0" y="28"/>
                  </a:moveTo>
                  <a:cubicBezTo>
                    <a:pt x="4762" y="-1295"/>
                    <a:pt x="215635" y="44214"/>
                    <a:pt x="296862" y="66703"/>
                  </a:cubicBezTo>
                  <a:cubicBezTo>
                    <a:pt x="378089" y="89193"/>
                    <a:pt x="453760" y="114328"/>
                    <a:pt x="487362" y="134965"/>
                  </a:cubicBezTo>
                  <a:cubicBezTo>
                    <a:pt x="520964" y="155602"/>
                    <a:pt x="497152" y="175447"/>
                    <a:pt x="498475" y="190528"/>
                  </a:cubicBezTo>
                  <a:cubicBezTo>
                    <a:pt x="499798" y="205609"/>
                    <a:pt x="497946" y="231803"/>
                    <a:pt x="495300" y="225453"/>
                  </a:cubicBezTo>
                  <a:cubicBezTo>
                    <a:pt x="492654" y="219103"/>
                    <a:pt x="487363" y="167245"/>
                    <a:pt x="482600" y="152428"/>
                  </a:cubicBezTo>
                  <a:cubicBezTo>
                    <a:pt x="477837" y="137611"/>
                    <a:pt x="502444" y="149518"/>
                    <a:pt x="466725" y="136553"/>
                  </a:cubicBezTo>
                  <a:cubicBezTo>
                    <a:pt x="431006" y="123588"/>
                    <a:pt x="346339" y="96336"/>
                    <a:pt x="268287" y="74640"/>
                  </a:cubicBezTo>
                  <a:lnTo>
                    <a:pt x="0" y="2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6" name="フリーフォーム: 図形 2165">
              <a:extLst>
                <a:ext uri="{FF2B5EF4-FFF2-40B4-BE49-F238E27FC236}">
                  <a16:creationId xmlns:a16="http://schemas.microsoft.com/office/drawing/2014/main" id="{91F2BDA3-F8E5-4EDC-AB2D-118E77949D5B}"/>
                </a:ext>
              </a:extLst>
            </p:cNvPr>
            <p:cNvSpPr/>
            <p:nvPr/>
          </p:nvSpPr>
          <p:spPr>
            <a:xfrm>
              <a:off x="7085716" y="3517897"/>
              <a:ext cx="58185" cy="80089"/>
            </a:xfrm>
            <a:custGeom>
              <a:avLst/>
              <a:gdLst>
                <a:gd name="connsiteX0" fmla="*/ 5647 w 58185"/>
                <a:gd name="connsiteY0" fmla="*/ 3 h 80089"/>
                <a:gd name="connsiteX1" fmla="*/ 4059 w 58185"/>
                <a:gd name="connsiteY1" fmla="*/ 69853 h 80089"/>
                <a:gd name="connsiteX2" fmla="*/ 58034 w 58185"/>
                <a:gd name="connsiteY2" fmla="*/ 79378 h 80089"/>
                <a:gd name="connsiteX3" fmla="*/ 19934 w 58185"/>
                <a:gd name="connsiteY3" fmla="*/ 66678 h 80089"/>
                <a:gd name="connsiteX4" fmla="*/ 5647 w 58185"/>
                <a:gd name="connsiteY4" fmla="*/ 3 h 8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85" h="80089">
                  <a:moveTo>
                    <a:pt x="5647" y="3"/>
                  </a:moveTo>
                  <a:cubicBezTo>
                    <a:pt x="3001" y="532"/>
                    <a:pt x="-4672" y="56624"/>
                    <a:pt x="4059" y="69853"/>
                  </a:cubicBezTo>
                  <a:cubicBezTo>
                    <a:pt x="12790" y="83082"/>
                    <a:pt x="55388" y="79907"/>
                    <a:pt x="58034" y="79378"/>
                  </a:cubicBezTo>
                  <a:cubicBezTo>
                    <a:pt x="60680" y="78849"/>
                    <a:pt x="27872" y="75674"/>
                    <a:pt x="19934" y="66678"/>
                  </a:cubicBezTo>
                  <a:cubicBezTo>
                    <a:pt x="11997" y="57682"/>
                    <a:pt x="8293" y="-526"/>
                    <a:pt x="5647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7" name="フリーフォーム: 図形 2166">
              <a:extLst>
                <a:ext uri="{FF2B5EF4-FFF2-40B4-BE49-F238E27FC236}">
                  <a16:creationId xmlns:a16="http://schemas.microsoft.com/office/drawing/2014/main" id="{A196B8EA-0DDA-4FD5-9EC2-56895AF998A9}"/>
                </a:ext>
              </a:extLst>
            </p:cNvPr>
            <p:cNvSpPr/>
            <p:nvPr/>
          </p:nvSpPr>
          <p:spPr>
            <a:xfrm>
              <a:off x="6800850" y="3248696"/>
              <a:ext cx="262417" cy="363068"/>
            </a:xfrm>
            <a:custGeom>
              <a:avLst/>
              <a:gdLst>
                <a:gd name="connsiteX0" fmla="*/ 0 w 262417"/>
                <a:gd name="connsiteY0" fmla="*/ 5679 h 363068"/>
                <a:gd name="connsiteX1" fmla="*/ 120650 w 262417"/>
                <a:gd name="connsiteY1" fmla="*/ 18379 h 363068"/>
                <a:gd name="connsiteX2" fmla="*/ 252413 w 262417"/>
                <a:gd name="connsiteY2" fmla="*/ 186654 h 363068"/>
                <a:gd name="connsiteX3" fmla="*/ 249238 w 262417"/>
                <a:gd name="connsiteY3" fmla="*/ 299367 h 363068"/>
                <a:gd name="connsiteX4" fmla="*/ 217488 w 262417"/>
                <a:gd name="connsiteY4" fmla="*/ 362867 h 363068"/>
                <a:gd name="connsiteX5" fmla="*/ 230188 w 262417"/>
                <a:gd name="connsiteY5" fmla="*/ 315242 h 363068"/>
                <a:gd name="connsiteX6" fmla="*/ 246063 w 262417"/>
                <a:gd name="connsiteY6" fmla="*/ 204117 h 363068"/>
                <a:gd name="connsiteX7" fmla="*/ 215900 w 262417"/>
                <a:gd name="connsiteY7" fmla="*/ 153317 h 363068"/>
                <a:gd name="connsiteX8" fmla="*/ 119063 w 262417"/>
                <a:gd name="connsiteY8" fmla="*/ 29492 h 363068"/>
                <a:gd name="connsiteX9" fmla="*/ 0 w 262417"/>
                <a:gd name="connsiteY9" fmla="*/ 5679 h 36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417" h="363068">
                  <a:moveTo>
                    <a:pt x="0" y="5679"/>
                  </a:moveTo>
                  <a:cubicBezTo>
                    <a:pt x="264" y="3827"/>
                    <a:pt x="78581" y="-11783"/>
                    <a:pt x="120650" y="18379"/>
                  </a:cubicBezTo>
                  <a:cubicBezTo>
                    <a:pt x="162719" y="48541"/>
                    <a:pt x="230982" y="139823"/>
                    <a:pt x="252413" y="186654"/>
                  </a:cubicBezTo>
                  <a:cubicBezTo>
                    <a:pt x="273844" y="233485"/>
                    <a:pt x="255059" y="269998"/>
                    <a:pt x="249238" y="299367"/>
                  </a:cubicBezTo>
                  <a:cubicBezTo>
                    <a:pt x="243417" y="328736"/>
                    <a:pt x="220663" y="360221"/>
                    <a:pt x="217488" y="362867"/>
                  </a:cubicBezTo>
                  <a:cubicBezTo>
                    <a:pt x="214313" y="365513"/>
                    <a:pt x="225426" y="341700"/>
                    <a:pt x="230188" y="315242"/>
                  </a:cubicBezTo>
                  <a:cubicBezTo>
                    <a:pt x="234950" y="288784"/>
                    <a:pt x="248444" y="231105"/>
                    <a:pt x="246063" y="204117"/>
                  </a:cubicBezTo>
                  <a:cubicBezTo>
                    <a:pt x="243682" y="177130"/>
                    <a:pt x="237067" y="182421"/>
                    <a:pt x="215900" y="153317"/>
                  </a:cubicBezTo>
                  <a:cubicBezTo>
                    <a:pt x="194733" y="124213"/>
                    <a:pt x="154782" y="52246"/>
                    <a:pt x="119063" y="29492"/>
                  </a:cubicBezTo>
                  <a:cubicBezTo>
                    <a:pt x="83344" y="6738"/>
                    <a:pt x="-264" y="7531"/>
                    <a:pt x="0" y="56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8" name="フリーフォーム: 図形 2167">
              <a:extLst>
                <a:ext uri="{FF2B5EF4-FFF2-40B4-BE49-F238E27FC236}">
                  <a16:creationId xmlns:a16="http://schemas.microsoft.com/office/drawing/2014/main" id="{B4009332-3375-4301-8E54-92949AAC0265}"/>
                </a:ext>
              </a:extLst>
            </p:cNvPr>
            <p:cNvSpPr/>
            <p:nvPr/>
          </p:nvSpPr>
          <p:spPr>
            <a:xfrm>
              <a:off x="6811888" y="3241675"/>
              <a:ext cx="262647" cy="382846"/>
            </a:xfrm>
            <a:custGeom>
              <a:avLst/>
              <a:gdLst>
                <a:gd name="connsiteX0" fmla="*/ 75 w 262647"/>
                <a:gd name="connsiteY0" fmla="*/ 0 h 382846"/>
                <a:gd name="connsiteX1" fmla="*/ 128662 w 262647"/>
                <a:gd name="connsiteY1" fmla="*/ 23813 h 382846"/>
                <a:gd name="connsiteX2" fmla="*/ 206450 w 262647"/>
                <a:gd name="connsiteY2" fmla="*/ 96838 h 382846"/>
                <a:gd name="connsiteX3" fmla="*/ 246137 w 262647"/>
                <a:gd name="connsiteY3" fmla="*/ 168275 h 382846"/>
                <a:gd name="connsiteX4" fmla="*/ 262012 w 262647"/>
                <a:gd name="connsiteY4" fmla="*/ 211138 h 382846"/>
                <a:gd name="connsiteX5" fmla="*/ 257250 w 262647"/>
                <a:gd name="connsiteY5" fmla="*/ 260350 h 382846"/>
                <a:gd name="connsiteX6" fmla="*/ 236612 w 262647"/>
                <a:gd name="connsiteY6" fmla="*/ 342900 h 382846"/>
                <a:gd name="connsiteX7" fmla="*/ 214387 w 262647"/>
                <a:gd name="connsiteY7" fmla="*/ 382588 h 382846"/>
                <a:gd name="connsiteX8" fmla="*/ 241375 w 262647"/>
                <a:gd name="connsiteY8" fmla="*/ 325438 h 382846"/>
                <a:gd name="connsiteX9" fmla="*/ 252487 w 262647"/>
                <a:gd name="connsiteY9" fmla="*/ 276225 h 382846"/>
                <a:gd name="connsiteX10" fmla="*/ 241375 w 262647"/>
                <a:gd name="connsiteY10" fmla="*/ 201613 h 382846"/>
                <a:gd name="connsiteX11" fmla="*/ 187400 w 262647"/>
                <a:gd name="connsiteY11" fmla="*/ 96838 h 382846"/>
                <a:gd name="connsiteX12" fmla="*/ 111200 w 262647"/>
                <a:gd name="connsiteY12" fmla="*/ 23813 h 382846"/>
                <a:gd name="connsiteX13" fmla="*/ 75 w 262647"/>
                <a:gd name="connsiteY13" fmla="*/ 0 h 38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2647" h="382846">
                  <a:moveTo>
                    <a:pt x="75" y="0"/>
                  </a:moveTo>
                  <a:cubicBezTo>
                    <a:pt x="2985" y="0"/>
                    <a:pt x="94266" y="7673"/>
                    <a:pt x="128662" y="23813"/>
                  </a:cubicBezTo>
                  <a:cubicBezTo>
                    <a:pt x="163058" y="39953"/>
                    <a:pt x="186871" y="72761"/>
                    <a:pt x="206450" y="96838"/>
                  </a:cubicBezTo>
                  <a:cubicBezTo>
                    <a:pt x="226029" y="120915"/>
                    <a:pt x="236877" y="149225"/>
                    <a:pt x="246137" y="168275"/>
                  </a:cubicBezTo>
                  <a:cubicBezTo>
                    <a:pt x="255397" y="187325"/>
                    <a:pt x="260160" y="195792"/>
                    <a:pt x="262012" y="211138"/>
                  </a:cubicBezTo>
                  <a:cubicBezTo>
                    <a:pt x="263864" y="226484"/>
                    <a:pt x="261483" y="238390"/>
                    <a:pt x="257250" y="260350"/>
                  </a:cubicBezTo>
                  <a:cubicBezTo>
                    <a:pt x="253017" y="282310"/>
                    <a:pt x="243756" y="322527"/>
                    <a:pt x="236612" y="342900"/>
                  </a:cubicBezTo>
                  <a:cubicBezTo>
                    <a:pt x="229468" y="363273"/>
                    <a:pt x="213593" y="385498"/>
                    <a:pt x="214387" y="382588"/>
                  </a:cubicBezTo>
                  <a:cubicBezTo>
                    <a:pt x="215181" y="379678"/>
                    <a:pt x="235025" y="343165"/>
                    <a:pt x="241375" y="325438"/>
                  </a:cubicBezTo>
                  <a:cubicBezTo>
                    <a:pt x="247725" y="307711"/>
                    <a:pt x="252487" y="296862"/>
                    <a:pt x="252487" y="276225"/>
                  </a:cubicBezTo>
                  <a:cubicBezTo>
                    <a:pt x="252487" y="255588"/>
                    <a:pt x="252223" y="231511"/>
                    <a:pt x="241375" y="201613"/>
                  </a:cubicBezTo>
                  <a:cubicBezTo>
                    <a:pt x="230527" y="171715"/>
                    <a:pt x="209096" y="126471"/>
                    <a:pt x="187400" y="96838"/>
                  </a:cubicBezTo>
                  <a:cubicBezTo>
                    <a:pt x="165704" y="67205"/>
                    <a:pt x="142686" y="39159"/>
                    <a:pt x="111200" y="23813"/>
                  </a:cubicBezTo>
                  <a:cubicBezTo>
                    <a:pt x="79714" y="8467"/>
                    <a:pt x="-2835" y="0"/>
                    <a:pt x="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69" name="フリーフォーム: 図形 2168">
              <a:extLst>
                <a:ext uri="{FF2B5EF4-FFF2-40B4-BE49-F238E27FC236}">
                  <a16:creationId xmlns:a16="http://schemas.microsoft.com/office/drawing/2014/main" id="{8E03671F-E1D6-4B86-B217-8FB6A267A415}"/>
                </a:ext>
              </a:extLst>
            </p:cNvPr>
            <p:cNvSpPr/>
            <p:nvPr/>
          </p:nvSpPr>
          <p:spPr>
            <a:xfrm>
              <a:off x="6649966" y="3252643"/>
              <a:ext cx="360716" cy="441965"/>
            </a:xfrm>
            <a:custGeom>
              <a:avLst/>
              <a:gdLst>
                <a:gd name="connsiteX0" fmla="*/ 149297 w 360716"/>
                <a:gd name="connsiteY0" fmla="*/ 1732 h 441965"/>
                <a:gd name="connsiteX1" fmla="*/ 46109 w 360716"/>
                <a:gd name="connsiteY1" fmla="*/ 50945 h 441965"/>
                <a:gd name="connsiteX2" fmla="*/ 12772 w 360716"/>
                <a:gd name="connsiteY2" fmla="*/ 141432 h 441965"/>
                <a:gd name="connsiteX3" fmla="*/ 72 w 360716"/>
                <a:gd name="connsiteY3" fmla="*/ 220807 h 441965"/>
                <a:gd name="connsiteX4" fmla="*/ 17534 w 360716"/>
                <a:gd name="connsiteY4" fmla="*/ 293832 h 441965"/>
                <a:gd name="connsiteX5" fmla="*/ 69922 w 360716"/>
                <a:gd name="connsiteY5" fmla="*/ 381145 h 441965"/>
                <a:gd name="connsiteX6" fmla="*/ 160409 w 360716"/>
                <a:gd name="connsiteY6" fmla="*/ 433532 h 441965"/>
                <a:gd name="connsiteX7" fmla="*/ 211209 w 360716"/>
                <a:gd name="connsiteY7" fmla="*/ 439882 h 441965"/>
                <a:gd name="connsiteX8" fmla="*/ 263597 w 360716"/>
                <a:gd name="connsiteY8" fmla="*/ 412895 h 441965"/>
                <a:gd name="connsiteX9" fmla="*/ 360434 w 360716"/>
                <a:gd name="connsiteY9" fmla="*/ 360507 h 441965"/>
                <a:gd name="connsiteX10" fmla="*/ 290584 w 360716"/>
                <a:gd name="connsiteY10" fmla="*/ 393845 h 441965"/>
                <a:gd name="connsiteX11" fmla="*/ 215972 w 360716"/>
                <a:gd name="connsiteY11" fmla="*/ 428770 h 441965"/>
                <a:gd name="connsiteX12" fmla="*/ 168347 w 360716"/>
                <a:gd name="connsiteY12" fmla="*/ 409720 h 441965"/>
                <a:gd name="connsiteX13" fmla="*/ 55634 w 360716"/>
                <a:gd name="connsiteY13" fmla="*/ 349395 h 441965"/>
                <a:gd name="connsiteX14" fmla="*/ 31822 w 360716"/>
                <a:gd name="connsiteY14" fmla="*/ 308120 h 441965"/>
                <a:gd name="connsiteX15" fmla="*/ 8009 w 360716"/>
                <a:gd name="connsiteY15" fmla="*/ 220807 h 441965"/>
                <a:gd name="connsiteX16" fmla="*/ 22297 w 360716"/>
                <a:gd name="connsiteY16" fmla="*/ 111270 h 441965"/>
                <a:gd name="connsiteX17" fmla="*/ 149297 w 360716"/>
                <a:gd name="connsiteY17" fmla="*/ 1732 h 4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716" h="441965">
                  <a:moveTo>
                    <a:pt x="149297" y="1732"/>
                  </a:moveTo>
                  <a:cubicBezTo>
                    <a:pt x="153266" y="-8322"/>
                    <a:pt x="68863" y="27662"/>
                    <a:pt x="46109" y="50945"/>
                  </a:cubicBezTo>
                  <a:cubicBezTo>
                    <a:pt x="23355" y="74228"/>
                    <a:pt x="20445" y="113122"/>
                    <a:pt x="12772" y="141432"/>
                  </a:cubicBezTo>
                  <a:cubicBezTo>
                    <a:pt x="5099" y="169742"/>
                    <a:pt x="-722" y="195407"/>
                    <a:pt x="72" y="220807"/>
                  </a:cubicBezTo>
                  <a:cubicBezTo>
                    <a:pt x="866" y="246207"/>
                    <a:pt x="5892" y="267109"/>
                    <a:pt x="17534" y="293832"/>
                  </a:cubicBezTo>
                  <a:cubicBezTo>
                    <a:pt x="29176" y="320555"/>
                    <a:pt x="46109" y="357862"/>
                    <a:pt x="69922" y="381145"/>
                  </a:cubicBezTo>
                  <a:cubicBezTo>
                    <a:pt x="93734" y="404428"/>
                    <a:pt x="136861" y="423743"/>
                    <a:pt x="160409" y="433532"/>
                  </a:cubicBezTo>
                  <a:cubicBezTo>
                    <a:pt x="183957" y="443321"/>
                    <a:pt x="194011" y="443321"/>
                    <a:pt x="211209" y="439882"/>
                  </a:cubicBezTo>
                  <a:cubicBezTo>
                    <a:pt x="228407" y="436443"/>
                    <a:pt x="263597" y="412895"/>
                    <a:pt x="263597" y="412895"/>
                  </a:cubicBezTo>
                  <a:lnTo>
                    <a:pt x="360434" y="360507"/>
                  </a:lnTo>
                  <a:cubicBezTo>
                    <a:pt x="364932" y="357332"/>
                    <a:pt x="314661" y="382468"/>
                    <a:pt x="290584" y="393845"/>
                  </a:cubicBezTo>
                  <a:cubicBezTo>
                    <a:pt x="266507" y="405222"/>
                    <a:pt x="236345" y="426124"/>
                    <a:pt x="215972" y="428770"/>
                  </a:cubicBezTo>
                  <a:cubicBezTo>
                    <a:pt x="195599" y="431416"/>
                    <a:pt x="195070" y="422949"/>
                    <a:pt x="168347" y="409720"/>
                  </a:cubicBezTo>
                  <a:cubicBezTo>
                    <a:pt x="141624" y="396491"/>
                    <a:pt x="78388" y="366328"/>
                    <a:pt x="55634" y="349395"/>
                  </a:cubicBezTo>
                  <a:cubicBezTo>
                    <a:pt x="32880" y="332462"/>
                    <a:pt x="39759" y="329551"/>
                    <a:pt x="31822" y="308120"/>
                  </a:cubicBezTo>
                  <a:cubicBezTo>
                    <a:pt x="23885" y="286689"/>
                    <a:pt x="9596" y="253615"/>
                    <a:pt x="8009" y="220807"/>
                  </a:cubicBezTo>
                  <a:cubicBezTo>
                    <a:pt x="6421" y="187999"/>
                    <a:pt x="2982" y="146459"/>
                    <a:pt x="22297" y="111270"/>
                  </a:cubicBezTo>
                  <a:cubicBezTo>
                    <a:pt x="41612" y="76081"/>
                    <a:pt x="145328" y="11786"/>
                    <a:pt x="149297" y="17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0" name="フリーフォーム: 図形 2169">
              <a:extLst>
                <a:ext uri="{FF2B5EF4-FFF2-40B4-BE49-F238E27FC236}">
                  <a16:creationId xmlns:a16="http://schemas.microsoft.com/office/drawing/2014/main" id="{55D0A83F-7416-497B-87FA-123EA618F7FC}"/>
                </a:ext>
              </a:extLst>
            </p:cNvPr>
            <p:cNvSpPr/>
            <p:nvPr/>
          </p:nvSpPr>
          <p:spPr>
            <a:xfrm>
              <a:off x="6832484" y="3620757"/>
              <a:ext cx="199171" cy="85766"/>
            </a:xfrm>
            <a:custGeom>
              <a:avLst/>
              <a:gdLst>
                <a:gd name="connsiteX0" fmla="*/ 116 w 199171"/>
                <a:gd name="connsiteY0" fmla="*/ 82881 h 85766"/>
                <a:gd name="connsiteX1" fmla="*/ 79491 w 199171"/>
                <a:gd name="connsiteY1" fmla="*/ 82881 h 85766"/>
                <a:gd name="connsiteX2" fmla="*/ 120766 w 199171"/>
                <a:gd name="connsiteY2" fmla="*/ 57481 h 85766"/>
                <a:gd name="connsiteX3" fmla="*/ 198554 w 199171"/>
                <a:gd name="connsiteY3" fmla="*/ 331 h 85766"/>
                <a:gd name="connsiteX4" fmla="*/ 154104 w 199171"/>
                <a:gd name="connsiteY4" fmla="*/ 35256 h 85766"/>
                <a:gd name="connsiteX5" fmla="*/ 98541 w 199171"/>
                <a:gd name="connsiteY5" fmla="*/ 62243 h 85766"/>
                <a:gd name="connsiteX6" fmla="*/ 116 w 199171"/>
                <a:gd name="connsiteY6" fmla="*/ 82881 h 8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171" h="85766">
                  <a:moveTo>
                    <a:pt x="116" y="82881"/>
                  </a:moveTo>
                  <a:cubicBezTo>
                    <a:pt x="-3059" y="86321"/>
                    <a:pt x="59383" y="87114"/>
                    <a:pt x="79491" y="82881"/>
                  </a:cubicBezTo>
                  <a:cubicBezTo>
                    <a:pt x="99599" y="78648"/>
                    <a:pt x="100922" y="71239"/>
                    <a:pt x="120766" y="57481"/>
                  </a:cubicBezTo>
                  <a:cubicBezTo>
                    <a:pt x="140610" y="43723"/>
                    <a:pt x="192998" y="4035"/>
                    <a:pt x="198554" y="331"/>
                  </a:cubicBezTo>
                  <a:cubicBezTo>
                    <a:pt x="204110" y="-3373"/>
                    <a:pt x="170773" y="24937"/>
                    <a:pt x="154104" y="35256"/>
                  </a:cubicBezTo>
                  <a:cubicBezTo>
                    <a:pt x="137435" y="45575"/>
                    <a:pt x="121560" y="55364"/>
                    <a:pt x="98541" y="62243"/>
                  </a:cubicBezTo>
                  <a:cubicBezTo>
                    <a:pt x="75522" y="69122"/>
                    <a:pt x="3291" y="79441"/>
                    <a:pt x="116" y="828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1" name="フリーフォーム: 図形 2170">
              <a:extLst>
                <a:ext uri="{FF2B5EF4-FFF2-40B4-BE49-F238E27FC236}">
                  <a16:creationId xmlns:a16="http://schemas.microsoft.com/office/drawing/2014/main" id="{161E4315-2C7A-4094-A755-796BC6C14DAF}"/>
                </a:ext>
              </a:extLst>
            </p:cNvPr>
            <p:cNvSpPr/>
            <p:nvPr/>
          </p:nvSpPr>
          <p:spPr>
            <a:xfrm>
              <a:off x="6837160" y="3306374"/>
              <a:ext cx="136395" cy="170072"/>
            </a:xfrm>
            <a:custGeom>
              <a:avLst/>
              <a:gdLst>
                <a:gd name="connsiteX0" fmla="*/ 203 w 136395"/>
                <a:gd name="connsiteY0" fmla="*/ 389 h 170072"/>
                <a:gd name="connsiteX1" fmla="*/ 97040 w 136395"/>
                <a:gd name="connsiteY1" fmla="*/ 44839 h 170072"/>
                <a:gd name="connsiteX2" fmla="*/ 128790 w 136395"/>
                <a:gd name="connsiteY2" fmla="*/ 149614 h 170072"/>
                <a:gd name="connsiteX3" fmla="*/ 128790 w 136395"/>
                <a:gd name="connsiteY3" fmla="*/ 167076 h 170072"/>
                <a:gd name="connsiteX4" fmla="*/ 131965 w 136395"/>
                <a:gd name="connsiteY4" fmla="*/ 109926 h 170072"/>
                <a:gd name="connsiteX5" fmla="*/ 125615 w 136395"/>
                <a:gd name="connsiteY5" fmla="*/ 67064 h 170072"/>
                <a:gd name="connsiteX6" fmla="*/ 203 w 136395"/>
                <a:gd name="connsiteY6" fmla="*/ 389 h 17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395" h="170072">
                  <a:moveTo>
                    <a:pt x="203" y="389"/>
                  </a:moveTo>
                  <a:cubicBezTo>
                    <a:pt x="-4559" y="-3315"/>
                    <a:pt x="75609" y="19968"/>
                    <a:pt x="97040" y="44839"/>
                  </a:cubicBezTo>
                  <a:cubicBezTo>
                    <a:pt x="118471" y="69710"/>
                    <a:pt x="123498" y="129241"/>
                    <a:pt x="128790" y="149614"/>
                  </a:cubicBezTo>
                  <a:cubicBezTo>
                    <a:pt x="134082" y="169987"/>
                    <a:pt x="128261" y="173690"/>
                    <a:pt x="128790" y="167076"/>
                  </a:cubicBezTo>
                  <a:cubicBezTo>
                    <a:pt x="129319" y="160462"/>
                    <a:pt x="132494" y="126595"/>
                    <a:pt x="131965" y="109926"/>
                  </a:cubicBezTo>
                  <a:cubicBezTo>
                    <a:pt x="131436" y="93257"/>
                    <a:pt x="145723" y="85320"/>
                    <a:pt x="125615" y="67064"/>
                  </a:cubicBezTo>
                  <a:cubicBezTo>
                    <a:pt x="105507" y="48808"/>
                    <a:pt x="4965" y="4093"/>
                    <a:pt x="203" y="3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2" name="フリーフォーム: 図形 2171">
              <a:extLst>
                <a:ext uri="{FF2B5EF4-FFF2-40B4-BE49-F238E27FC236}">
                  <a16:creationId xmlns:a16="http://schemas.microsoft.com/office/drawing/2014/main" id="{27580B5C-5062-4766-995E-ABF46DCEC2CC}"/>
                </a:ext>
              </a:extLst>
            </p:cNvPr>
            <p:cNvSpPr/>
            <p:nvPr/>
          </p:nvSpPr>
          <p:spPr>
            <a:xfrm>
              <a:off x="6739139" y="3312893"/>
              <a:ext cx="104574" cy="232417"/>
            </a:xfrm>
            <a:custGeom>
              <a:avLst/>
              <a:gdLst>
                <a:gd name="connsiteX0" fmla="*/ 104574 w 104574"/>
                <a:gd name="connsiteY0" fmla="*/ 220 h 232417"/>
                <a:gd name="connsiteX1" fmla="*/ 36311 w 104574"/>
                <a:gd name="connsiteY1" fmla="*/ 52607 h 232417"/>
                <a:gd name="connsiteX2" fmla="*/ 20436 w 104574"/>
                <a:gd name="connsiteY2" fmla="*/ 116107 h 232417"/>
                <a:gd name="connsiteX3" fmla="*/ 20436 w 104574"/>
                <a:gd name="connsiteY3" fmla="*/ 155795 h 232417"/>
                <a:gd name="connsiteX4" fmla="*/ 87111 w 104574"/>
                <a:gd name="connsiteY4" fmla="*/ 228820 h 232417"/>
                <a:gd name="connsiteX5" fmla="*/ 64886 w 104574"/>
                <a:gd name="connsiteY5" fmla="*/ 216120 h 232417"/>
                <a:gd name="connsiteX6" fmla="*/ 17261 w 104574"/>
                <a:gd name="connsiteY6" fmla="*/ 171670 h 232417"/>
                <a:gd name="connsiteX7" fmla="*/ 2974 w 104574"/>
                <a:gd name="connsiteY7" fmla="*/ 139920 h 232417"/>
                <a:gd name="connsiteX8" fmla="*/ 2974 w 104574"/>
                <a:gd name="connsiteY8" fmla="*/ 101820 h 232417"/>
                <a:gd name="connsiteX9" fmla="*/ 34724 w 104574"/>
                <a:gd name="connsiteY9" fmla="*/ 36732 h 232417"/>
                <a:gd name="connsiteX10" fmla="*/ 104574 w 104574"/>
                <a:gd name="connsiteY10" fmla="*/ 220 h 2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574" h="232417">
                  <a:moveTo>
                    <a:pt x="104574" y="220"/>
                  </a:moveTo>
                  <a:cubicBezTo>
                    <a:pt x="104838" y="2866"/>
                    <a:pt x="50334" y="33293"/>
                    <a:pt x="36311" y="52607"/>
                  </a:cubicBezTo>
                  <a:cubicBezTo>
                    <a:pt x="22288" y="71921"/>
                    <a:pt x="23082" y="98909"/>
                    <a:pt x="20436" y="116107"/>
                  </a:cubicBezTo>
                  <a:cubicBezTo>
                    <a:pt x="17790" y="133305"/>
                    <a:pt x="9323" y="137010"/>
                    <a:pt x="20436" y="155795"/>
                  </a:cubicBezTo>
                  <a:cubicBezTo>
                    <a:pt x="31548" y="174581"/>
                    <a:pt x="79703" y="218766"/>
                    <a:pt x="87111" y="228820"/>
                  </a:cubicBezTo>
                  <a:cubicBezTo>
                    <a:pt x="94519" y="238874"/>
                    <a:pt x="76528" y="225645"/>
                    <a:pt x="64886" y="216120"/>
                  </a:cubicBezTo>
                  <a:cubicBezTo>
                    <a:pt x="53244" y="206595"/>
                    <a:pt x="27580" y="184370"/>
                    <a:pt x="17261" y="171670"/>
                  </a:cubicBezTo>
                  <a:cubicBezTo>
                    <a:pt x="6942" y="158970"/>
                    <a:pt x="5355" y="151562"/>
                    <a:pt x="2974" y="139920"/>
                  </a:cubicBezTo>
                  <a:cubicBezTo>
                    <a:pt x="593" y="128278"/>
                    <a:pt x="-2318" y="119018"/>
                    <a:pt x="2974" y="101820"/>
                  </a:cubicBezTo>
                  <a:cubicBezTo>
                    <a:pt x="8266" y="84622"/>
                    <a:pt x="22818" y="54194"/>
                    <a:pt x="34724" y="36732"/>
                  </a:cubicBezTo>
                  <a:cubicBezTo>
                    <a:pt x="46630" y="19270"/>
                    <a:pt x="104310" y="-2426"/>
                    <a:pt x="104574" y="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3" name="フリーフォーム: 図形 2172">
              <a:extLst>
                <a:ext uri="{FF2B5EF4-FFF2-40B4-BE49-F238E27FC236}">
                  <a16:creationId xmlns:a16="http://schemas.microsoft.com/office/drawing/2014/main" id="{479C936D-1600-4E57-9859-4CDE4145F09B}"/>
                </a:ext>
              </a:extLst>
            </p:cNvPr>
            <p:cNvSpPr/>
            <p:nvPr/>
          </p:nvSpPr>
          <p:spPr>
            <a:xfrm>
              <a:off x="6813071" y="3456162"/>
              <a:ext cx="168757" cy="142707"/>
            </a:xfrm>
            <a:custGeom>
              <a:avLst/>
              <a:gdLst>
                <a:gd name="connsiteX0" fmla="*/ 479 w 168757"/>
                <a:gd name="connsiteY0" fmla="*/ 91901 h 142707"/>
                <a:gd name="connsiteX1" fmla="*/ 103667 w 168757"/>
                <a:gd name="connsiteY1" fmla="*/ 23638 h 142707"/>
                <a:gd name="connsiteX2" fmla="*/ 132242 w 168757"/>
                <a:gd name="connsiteY2" fmla="*/ 12526 h 142707"/>
                <a:gd name="connsiteX3" fmla="*/ 149704 w 168757"/>
                <a:gd name="connsiteY3" fmla="*/ 29988 h 142707"/>
                <a:gd name="connsiteX4" fmla="*/ 133829 w 168757"/>
                <a:gd name="connsiteY4" fmla="*/ 93488 h 142707"/>
                <a:gd name="connsiteX5" fmla="*/ 100492 w 168757"/>
                <a:gd name="connsiteY5" fmla="*/ 142701 h 142707"/>
                <a:gd name="connsiteX6" fmla="*/ 135417 w 168757"/>
                <a:gd name="connsiteY6" fmla="*/ 90313 h 142707"/>
                <a:gd name="connsiteX7" fmla="*/ 168754 w 168757"/>
                <a:gd name="connsiteY7" fmla="*/ 15701 h 142707"/>
                <a:gd name="connsiteX8" fmla="*/ 137004 w 168757"/>
                <a:gd name="connsiteY8" fmla="*/ 1413 h 142707"/>
                <a:gd name="connsiteX9" fmla="*/ 67154 w 168757"/>
                <a:gd name="connsiteY9" fmla="*/ 37926 h 142707"/>
                <a:gd name="connsiteX10" fmla="*/ 479 w 168757"/>
                <a:gd name="connsiteY10" fmla="*/ 91901 h 14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757" h="142707">
                  <a:moveTo>
                    <a:pt x="479" y="91901"/>
                  </a:moveTo>
                  <a:cubicBezTo>
                    <a:pt x="6565" y="89520"/>
                    <a:pt x="81707" y="36867"/>
                    <a:pt x="103667" y="23638"/>
                  </a:cubicBezTo>
                  <a:cubicBezTo>
                    <a:pt x="125628" y="10409"/>
                    <a:pt x="124569" y="11468"/>
                    <a:pt x="132242" y="12526"/>
                  </a:cubicBezTo>
                  <a:cubicBezTo>
                    <a:pt x="139915" y="13584"/>
                    <a:pt x="149440" y="16494"/>
                    <a:pt x="149704" y="29988"/>
                  </a:cubicBezTo>
                  <a:cubicBezTo>
                    <a:pt x="149968" y="43482"/>
                    <a:pt x="142031" y="74703"/>
                    <a:pt x="133829" y="93488"/>
                  </a:cubicBezTo>
                  <a:cubicBezTo>
                    <a:pt x="125627" y="112273"/>
                    <a:pt x="100227" y="143230"/>
                    <a:pt x="100492" y="142701"/>
                  </a:cubicBezTo>
                  <a:cubicBezTo>
                    <a:pt x="100757" y="142172"/>
                    <a:pt x="124040" y="111480"/>
                    <a:pt x="135417" y="90313"/>
                  </a:cubicBezTo>
                  <a:cubicBezTo>
                    <a:pt x="146794" y="69146"/>
                    <a:pt x="168490" y="30518"/>
                    <a:pt x="168754" y="15701"/>
                  </a:cubicBezTo>
                  <a:cubicBezTo>
                    <a:pt x="169019" y="884"/>
                    <a:pt x="153937" y="-2291"/>
                    <a:pt x="137004" y="1413"/>
                  </a:cubicBezTo>
                  <a:cubicBezTo>
                    <a:pt x="120071" y="5117"/>
                    <a:pt x="86468" y="23109"/>
                    <a:pt x="67154" y="37926"/>
                  </a:cubicBezTo>
                  <a:cubicBezTo>
                    <a:pt x="47840" y="52743"/>
                    <a:pt x="-5607" y="94282"/>
                    <a:pt x="479" y="919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4" name="フリーフォーム: 図形 2173">
              <a:extLst>
                <a:ext uri="{FF2B5EF4-FFF2-40B4-BE49-F238E27FC236}">
                  <a16:creationId xmlns:a16="http://schemas.microsoft.com/office/drawing/2014/main" id="{1247B4FE-9749-4E3F-AD51-FA8198856DAA}"/>
                </a:ext>
              </a:extLst>
            </p:cNvPr>
            <p:cNvSpPr/>
            <p:nvPr/>
          </p:nvSpPr>
          <p:spPr>
            <a:xfrm>
              <a:off x="6810334" y="3527389"/>
              <a:ext cx="152751" cy="77416"/>
            </a:xfrm>
            <a:custGeom>
              <a:avLst/>
              <a:gdLst>
                <a:gd name="connsiteX0" fmla="*/ 41 w 152751"/>
                <a:gd name="connsiteY0" fmla="*/ 14324 h 77416"/>
                <a:gd name="connsiteX1" fmla="*/ 84179 w 152751"/>
                <a:gd name="connsiteY1" fmla="*/ 76236 h 77416"/>
                <a:gd name="connsiteX2" fmla="*/ 122279 w 152751"/>
                <a:gd name="connsiteY2" fmla="*/ 50836 h 77416"/>
                <a:gd name="connsiteX3" fmla="*/ 152441 w 152751"/>
                <a:gd name="connsiteY3" fmla="*/ 36 h 77416"/>
                <a:gd name="connsiteX4" fmla="*/ 103229 w 152751"/>
                <a:gd name="connsiteY4" fmla="*/ 42899 h 77416"/>
                <a:gd name="connsiteX5" fmla="*/ 73066 w 152751"/>
                <a:gd name="connsiteY5" fmla="*/ 52424 h 77416"/>
                <a:gd name="connsiteX6" fmla="*/ 41 w 152751"/>
                <a:gd name="connsiteY6" fmla="*/ 14324 h 7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51" h="77416">
                  <a:moveTo>
                    <a:pt x="41" y="14324"/>
                  </a:moveTo>
                  <a:cubicBezTo>
                    <a:pt x="1893" y="18293"/>
                    <a:pt x="63806" y="70151"/>
                    <a:pt x="84179" y="76236"/>
                  </a:cubicBezTo>
                  <a:cubicBezTo>
                    <a:pt x="104552" y="82321"/>
                    <a:pt x="110902" y="63536"/>
                    <a:pt x="122279" y="50836"/>
                  </a:cubicBezTo>
                  <a:cubicBezTo>
                    <a:pt x="133656" y="38136"/>
                    <a:pt x="155616" y="1359"/>
                    <a:pt x="152441" y="36"/>
                  </a:cubicBezTo>
                  <a:cubicBezTo>
                    <a:pt x="149266" y="-1287"/>
                    <a:pt x="116458" y="34168"/>
                    <a:pt x="103229" y="42899"/>
                  </a:cubicBezTo>
                  <a:cubicBezTo>
                    <a:pt x="90000" y="51630"/>
                    <a:pt x="87618" y="54011"/>
                    <a:pt x="73066" y="52424"/>
                  </a:cubicBezTo>
                  <a:cubicBezTo>
                    <a:pt x="58514" y="50837"/>
                    <a:pt x="-1811" y="10355"/>
                    <a:pt x="41" y="143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5" name="フリーフォーム: 図形 2174">
              <a:extLst>
                <a:ext uri="{FF2B5EF4-FFF2-40B4-BE49-F238E27FC236}">
                  <a16:creationId xmlns:a16="http://schemas.microsoft.com/office/drawing/2014/main" id="{40EFBD21-3509-49AF-BBD8-B43B7EE00B39}"/>
                </a:ext>
              </a:extLst>
            </p:cNvPr>
            <p:cNvSpPr/>
            <p:nvPr/>
          </p:nvSpPr>
          <p:spPr>
            <a:xfrm>
              <a:off x="5602882" y="4629300"/>
              <a:ext cx="129202" cy="457505"/>
            </a:xfrm>
            <a:custGeom>
              <a:avLst/>
              <a:gdLst>
                <a:gd name="connsiteX0" fmla="*/ 4168 w 129202"/>
                <a:gd name="connsiteY0" fmla="*/ 8317 h 457505"/>
                <a:gd name="connsiteX1" fmla="*/ 86718 w 129202"/>
                <a:gd name="connsiteY1" fmla="*/ 387200 h 457505"/>
                <a:gd name="connsiteX2" fmla="*/ 112118 w 129202"/>
                <a:gd name="connsiteY2" fmla="*/ 427417 h 457505"/>
                <a:gd name="connsiteX3" fmla="*/ 129051 w 129202"/>
                <a:gd name="connsiteY3" fmla="*/ 346983 h 457505"/>
                <a:gd name="connsiteX4" fmla="*/ 118468 w 129202"/>
                <a:gd name="connsiteY4" fmla="*/ 457050 h 457505"/>
                <a:gd name="connsiteX5" fmla="*/ 86718 w 129202"/>
                <a:gd name="connsiteY5" fmla="*/ 380850 h 457505"/>
                <a:gd name="connsiteX6" fmla="*/ 52851 w 129202"/>
                <a:gd name="connsiteY6" fmla="*/ 253850 h 457505"/>
                <a:gd name="connsiteX7" fmla="*/ 16868 w 129202"/>
                <a:gd name="connsiteY7" fmla="*/ 133200 h 457505"/>
                <a:gd name="connsiteX8" fmla="*/ 4168 w 129202"/>
                <a:gd name="connsiteY8" fmla="*/ 8317 h 45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202" h="457505">
                  <a:moveTo>
                    <a:pt x="4168" y="8317"/>
                  </a:moveTo>
                  <a:cubicBezTo>
                    <a:pt x="15810" y="50650"/>
                    <a:pt x="68726" y="317350"/>
                    <a:pt x="86718" y="387200"/>
                  </a:cubicBezTo>
                  <a:cubicBezTo>
                    <a:pt x="104710" y="457050"/>
                    <a:pt x="105063" y="434120"/>
                    <a:pt x="112118" y="427417"/>
                  </a:cubicBezTo>
                  <a:cubicBezTo>
                    <a:pt x="119173" y="420714"/>
                    <a:pt x="127993" y="342044"/>
                    <a:pt x="129051" y="346983"/>
                  </a:cubicBezTo>
                  <a:cubicBezTo>
                    <a:pt x="130109" y="351922"/>
                    <a:pt x="125523" y="451406"/>
                    <a:pt x="118468" y="457050"/>
                  </a:cubicBezTo>
                  <a:cubicBezTo>
                    <a:pt x="111413" y="462694"/>
                    <a:pt x="97654" y="414717"/>
                    <a:pt x="86718" y="380850"/>
                  </a:cubicBezTo>
                  <a:cubicBezTo>
                    <a:pt x="75782" y="346983"/>
                    <a:pt x="64493" y="295125"/>
                    <a:pt x="52851" y="253850"/>
                  </a:cubicBezTo>
                  <a:cubicBezTo>
                    <a:pt x="41209" y="212575"/>
                    <a:pt x="25687" y="169183"/>
                    <a:pt x="16868" y="133200"/>
                  </a:cubicBezTo>
                  <a:cubicBezTo>
                    <a:pt x="8049" y="97217"/>
                    <a:pt x="-7474" y="-34016"/>
                    <a:pt x="4168" y="83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6" name="フリーフォーム: 図形 2175">
              <a:extLst>
                <a:ext uri="{FF2B5EF4-FFF2-40B4-BE49-F238E27FC236}">
                  <a16:creationId xmlns:a16="http://schemas.microsoft.com/office/drawing/2014/main" id="{9B717F0B-5B8A-43E7-BCAC-7E36E0D64A44}"/>
                </a:ext>
              </a:extLst>
            </p:cNvPr>
            <p:cNvSpPr/>
            <p:nvPr/>
          </p:nvSpPr>
          <p:spPr>
            <a:xfrm>
              <a:off x="5564711" y="4732818"/>
              <a:ext cx="129150" cy="427027"/>
            </a:xfrm>
            <a:custGeom>
              <a:avLst/>
              <a:gdLst>
                <a:gd name="connsiteX0" fmla="*/ 46572 w 129150"/>
                <a:gd name="connsiteY0" fmla="*/ 49 h 427027"/>
                <a:gd name="connsiteX1" fmla="*/ 6356 w 129150"/>
                <a:gd name="connsiteY1" fmla="*/ 230765 h 427027"/>
                <a:gd name="connsiteX2" fmla="*/ 12706 w 129150"/>
                <a:gd name="connsiteY2" fmla="*/ 283682 h 427027"/>
                <a:gd name="connsiteX3" fmla="*/ 124889 w 129150"/>
                <a:gd name="connsiteY3" fmla="*/ 423382 h 427027"/>
                <a:gd name="connsiteX4" fmla="*/ 97372 w 129150"/>
                <a:gd name="connsiteY4" fmla="*/ 374699 h 427027"/>
                <a:gd name="connsiteX5" fmla="*/ 19056 w 129150"/>
                <a:gd name="connsiteY5" fmla="*/ 251932 h 427027"/>
                <a:gd name="connsiteX6" fmla="*/ 46572 w 129150"/>
                <a:gd name="connsiteY6" fmla="*/ 49 h 42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0" h="427027">
                  <a:moveTo>
                    <a:pt x="46572" y="49"/>
                  </a:moveTo>
                  <a:cubicBezTo>
                    <a:pt x="44455" y="-3479"/>
                    <a:pt x="12000" y="183493"/>
                    <a:pt x="6356" y="230765"/>
                  </a:cubicBezTo>
                  <a:cubicBezTo>
                    <a:pt x="712" y="278037"/>
                    <a:pt x="-7049" y="251579"/>
                    <a:pt x="12706" y="283682"/>
                  </a:cubicBezTo>
                  <a:cubicBezTo>
                    <a:pt x="32461" y="315785"/>
                    <a:pt x="110778" y="408213"/>
                    <a:pt x="124889" y="423382"/>
                  </a:cubicBezTo>
                  <a:cubicBezTo>
                    <a:pt x="139000" y="438551"/>
                    <a:pt x="115011" y="403274"/>
                    <a:pt x="97372" y="374699"/>
                  </a:cubicBezTo>
                  <a:cubicBezTo>
                    <a:pt x="79733" y="346124"/>
                    <a:pt x="29286" y="310493"/>
                    <a:pt x="19056" y="251932"/>
                  </a:cubicBezTo>
                  <a:cubicBezTo>
                    <a:pt x="8825" y="193371"/>
                    <a:pt x="48689" y="3577"/>
                    <a:pt x="46572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7" name="フリーフォーム: 図形 2176">
              <a:extLst>
                <a:ext uri="{FF2B5EF4-FFF2-40B4-BE49-F238E27FC236}">
                  <a16:creationId xmlns:a16="http://schemas.microsoft.com/office/drawing/2014/main" id="{E8F54918-DF47-4AC6-A7BC-F9FA612EC263}"/>
                </a:ext>
              </a:extLst>
            </p:cNvPr>
            <p:cNvSpPr/>
            <p:nvPr/>
          </p:nvSpPr>
          <p:spPr>
            <a:xfrm>
              <a:off x="5622862" y="4894519"/>
              <a:ext cx="141083" cy="264268"/>
            </a:xfrm>
            <a:custGeom>
              <a:avLst/>
              <a:gdLst>
                <a:gd name="connsiteX0" fmla="*/ 1121 w 141083"/>
                <a:gd name="connsiteY0" fmla="*/ 1331 h 264268"/>
                <a:gd name="connsiteX1" fmla="*/ 56155 w 141083"/>
                <a:gd name="connsiteY1" fmla="*/ 166431 h 264268"/>
                <a:gd name="connsiteX2" fmla="*/ 121771 w 141083"/>
                <a:gd name="connsiteY2" fmla="*/ 263798 h 264268"/>
                <a:gd name="connsiteX3" fmla="*/ 134471 w 141083"/>
                <a:gd name="connsiteY3" fmla="*/ 200298 h 264268"/>
                <a:gd name="connsiteX4" fmla="*/ 140821 w 141083"/>
                <a:gd name="connsiteY4" fmla="*/ 128331 h 264268"/>
                <a:gd name="connsiteX5" fmla="*/ 126005 w 141083"/>
                <a:gd name="connsiteY5" fmla="*/ 71181 h 264268"/>
                <a:gd name="connsiteX6" fmla="*/ 128121 w 141083"/>
                <a:gd name="connsiteY6" fmla="*/ 191831 h 264268"/>
                <a:gd name="connsiteX7" fmla="*/ 109071 w 141083"/>
                <a:gd name="connsiteY7" fmla="*/ 253214 h 264268"/>
                <a:gd name="connsiteX8" fmla="*/ 45571 w 141083"/>
                <a:gd name="connsiteY8" fmla="*/ 179131 h 264268"/>
                <a:gd name="connsiteX9" fmla="*/ 20171 w 141083"/>
                <a:gd name="connsiteY9" fmla="*/ 92348 h 264268"/>
                <a:gd name="connsiteX10" fmla="*/ 1121 w 141083"/>
                <a:gd name="connsiteY10" fmla="*/ 1331 h 2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083" h="264268">
                  <a:moveTo>
                    <a:pt x="1121" y="1331"/>
                  </a:moveTo>
                  <a:cubicBezTo>
                    <a:pt x="7118" y="13678"/>
                    <a:pt x="36047" y="122687"/>
                    <a:pt x="56155" y="166431"/>
                  </a:cubicBezTo>
                  <a:cubicBezTo>
                    <a:pt x="76263" y="210176"/>
                    <a:pt x="108718" y="258154"/>
                    <a:pt x="121771" y="263798"/>
                  </a:cubicBezTo>
                  <a:cubicBezTo>
                    <a:pt x="134824" y="269443"/>
                    <a:pt x="131296" y="222876"/>
                    <a:pt x="134471" y="200298"/>
                  </a:cubicBezTo>
                  <a:cubicBezTo>
                    <a:pt x="137646" y="177720"/>
                    <a:pt x="142232" y="149851"/>
                    <a:pt x="140821" y="128331"/>
                  </a:cubicBezTo>
                  <a:cubicBezTo>
                    <a:pt x="139410" y="106812"/>
                    <a:pt x="128122" y="60598"/>
                    <a:pt x="126005" y="71181"/>
                  </a:cubicBezTo>
                  <a:cubicBezTo>
                    <a:pt x="123888" y="81764"/>
                    <a:pt x="130943" y="161492"/>
                    <a:pt x="128121" y="191831"/>
                  </a:cubicBezTo>
                  <a:cubicBezTo>
                    <a:pt x="125299" y="222170"/>
                    <a:pt x="122829" y="255331"/>
                    <a:pt x="109071" y="253214"/>
                  </a:cubicBezTo>
                  <a:cubicBezTo>
                    <a:pt x="95313" y="251097"/>
                    <a:pt x="60388" y="205942"/>
                    <a:pt x="45571" y="179131"/>
                  </a:cubicBezTo>
                  <a:cubicBezTo>
                    <a:pt x="30754" y="152320"/>
                    <a:pt x="25463" y="118806"/>
                    <a:pt x="20171" y="92348"/>
                  </a:cubicBezTo>
                  <a:cubicBezTo>
                    <a:pt x="14879" y="65890"/>
                    <a:pt x="-4876" y="-11016"/>
                    <a:pt x="1121" y="13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8" name="フリーフォーム: 図形 2177">
              <a:extLst>
                <a:ext uri="{FF2B5EF4-FFF2-40B4-BE49-F238E27FC236}">
                  <a16:creationId xmlns:a16="http://schemas.microsoft.com/office/drawing/2014/main" id="{21A3211C-724E-487C-94F4-833E7767634B}"/>
                </a:ext>
              </a:extLst>
            </p:cNvPr>
            <p:cNvSpPr/>
            <p:nvPr/>
          </p:nvSpPr>
          <p:spPr>
            <a:xfrm>
              <a:off x="5463901" y="4552412"/>
              <a:ext cx="50154" cy="373078"/>
            </a:xfrm>
            <a:custGeom>
              <a:avLst/>
              <a:gdLst>
                <a:gd name="connsiteX0" fmla="*/ 50016 w 50154"/>
                <a:gd name="connsiteY0" fmla="*/ 538 h 373078"/>
                <a:gd name="connsiteX1" fmla="*/ 28849 w 50154"/>
                <a:gd name="connsiteY1" fmla="*/ 216438 h 373078"/>
                <a:gd name="connsiteX2" fmla="*/ 5566 w 50154"/>
                <a:gd name="connsiteY2" fmla="*/ 298988 h 373078"/>
                <a:gd name="connsiteX3" fmla="*/ 20382 w 50154"/>
                <a:gd name="connsiteY3" fmla="*/ 373071 h 373078"/>
                <a:gd name="connsiteX4" fmla="*/ 1332 w 50154"/>
                <a:gd name="connsiteY4" fmla="*/ 303221 h 373078"/>
                <a:gd name="connsiteX5" fmla="*/ 3449 w 50154"/>
                <a:gd name="connsiteY5" fmla="*/ 233371 h 373078"/>
                <a:gd name="connsiteX6" fmla="*/ 18266 w 50154"/>
                <a:gd name="connsiteY6" fmla="*/ 157171 h 373078"/>
                <a:gd name="connsiteX7" fmla="*/ 50016 w 50154"/>
                <a:gd name="connsiteY7" fmla="*/ 538 h 373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54" h="373078">
                  <a:moveTo>
                    <a:pt x="50016" y="538"/>
                  </a:moveTo>
                  <a:cubicBezTo>
                    <a:pt x="51780" y="10416"/>
                    <a:pt x="36257" y="166696"/>
                    <a:pt x="28849" y="216438"/>
                  </a:cubicBezTo>
                  <a:cubicBezTo>
                    <a:pt x="21441" y="266180"/>
                    <a:pt x="6977" y="272883"/>
                    <a:pt x="5566" y="298988"/>
                  </a:cubicBezTo>
                  <a:cubicBezTo>
                    <a:pt x="4155" y="325093"/>
                    <a:pt x="21088" y="372366"/>
                    <a:pt x="20382" y="373071"/>
                  </a:cubicBezTo>
                  <a:cubicBezTo>
                    <a:pt x="19676" y="373776"/>
                    <a:pt x="4154" y="326504"/>
                    <a:pt x="1332" y="303221"/>
                  </a:cubicBezTo>
                  <a:cubicBezTo>
                    <a:pt x="-1490" y="279938"/>
                    <a:pt x="627" y="257713"/>
                    <a:pt x="3449" y="233371"/>
                  </a:cubicBezTo>
                  <a:cubicBezTo>
                    <a:pt x="6271" y="209029"/>
                    <a:pt x="10152" y="194918"/>
                    <a:pt x="18266" y="157171"/>
                  </a:cubicBezTo>
                  <a:cubicBezTo>
                    <a:pt x="26380" y="119424"/>
                    <a:pt x="48252" y="-9340"/>
                    <a:pt x="50016" y="5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79" name="フリーフォーム: 図形 2178">
              <a:extLst>
                <a:ext uri="{FF2B5EF4-FFF2-40B4-BE49-F238E27FC236}">
                  <a16:creationId xmlns:a16="http://schemas.microsoft.com/office/drawing/2014/main" id="{FC599FD9-B44E-45CA-AA46-A5EBDC0FB101}"/>
                </a:ext>
              </a:extLst>
            </p:cNvPr>
            <p:cNvSpPr/>
            <p:nvPr/>
          </p:nvSpPr>
          <p:spPr>
            <a:xfrm>
              <a:off x="5505378" y="4615984"/>
              <a:ext cx="84632" cy="324316"/>
            </a:xfrm>
            <a:custGeom>
              <a:avLst/>
              <a:gdLst>
                <a:gd name="connsiteX0" fmla="*/ 80505 w 84632"/>
                <a:gd name="connsiteY0" fmla="*/ 466 h 324316"/>
                <a:gd name="connsiteX1" fmla="*/ 42405 w 84632"/>
                <a:gd name="connsiteY1" fmla="*/ 218483 h 324316"/>
                <a:gd name="connsiteX2" fmla="*/ 72 w 84632"/>
                <a:gd name="connsiteY2" fmla="*/ 324316 h 324316"/>
                <a:gd name="connsiteX3" fmla="*/ 52989 w 84632"/>
                <a:gd name="connsiteY3" fmla="*/ 218483 h 324316"/>
                <a:gd name="connsiteX4" fmla="*/ 80505 w 84632"/>
                <a:gd name="connsiteY4" fmla="*/ 161333 h 324316"/>
                <a:gd name="connsiteX5" fmla="*/ 80505 w 84632"/>
                <a:gd name="connsiteY5" fmla="*/ 466 h 32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632" h="324316">
                  <a:moveTo>
                    <a:pt x="80505" y="466"/>
                  </a:moveTo>
                  <a:cubicBezTo>
                    <a:pt x="74155" y="9991"/>
                    <a:pt x="55810" y="164508"/>
                    <a:pt x="42405" y="218483"/>
                  </a:cubicBezTo>
                  <a:cubicBezTo>
                    <a:pt x="29000" y="272458"/>
                    <a:pt x="-1692" y="324316"/>
                    <a:pt x="72" y="324316"/>
                  </a:cubicBezTo>
                  <a:cubicBezTo>
                    <a:pt x="1836" y="324316"/>
                    <a:pt x="39584" y="245647"/>
                    <a:pt x="52989" y="218483"/>
                  </a:cubicBezTo>
                  <a:cubicBezTo>
                    <a:pt x="66394" y="191319"/>
                    <a:pt x="75919" y="192730"/>
                    <a:pt x="80505" y="161333"/>
                  </a:cubicBezTo>
                  <a:cubicBezTo>
                    <a:pt x="85091" y="129936"/>
                    <a:pt x="86855" y="-9059"/>
                    <a:pt x="80505" y="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0" name="フリーフォーム: 図形 2179">
              <a:extLst>
                <a:ext uri="{FF2B5EF4-FFF2-40B4-BE49-F238E27FC236}">
                  <a16:creationId xmlns:a16="http://schemas.microsoft.com/office/drawing/2014/main" id="{A7FF2AEA-5362-4F12-88BC-5E620C5BF6BE}"/>
                </a:ext>
              </a:extLst>
            </p:cNvPr>
            <p:cNvSpPr/>
            <p:nvPr/>
          </p:nvSpPr>
          <p:spPr>
            <a:xfrm>
              <a:off x="5057878" y="4582036"/>
              <a:ext cx="217738" cy="437828"/>
            </a:xfrm>
            <a:custGeom>
              <a:avLst/>
              <a:gdLst>
                <a:gd name="connsiteX0" fmla="*/ 208389 w 217738"/>
                <a:gd name="connsiteY0" fmla="*/ 547 h 437828"/>
                <a:gd name="connsiteX1" fmla="*/ 212622 w 217738"/>
                <a:gd name="connsiteY1" fmla="*/ 125431 h 437828"/>
                <a:gd name="connsiteX2" fmla="*/ 130072 w 217738"/>
                <a:gd name="connsiteY2" fmla="*/ 256664 h 437828"/>
                <a:gd name="connsiteX3" fmla="*/ 955 w 217738"/>
                <a:gd name="connsiteY3" fmla="*/ 436581 h 437828"/>
                <a:gd name="connsiteX4" fmla="*/ 75039 w 217738"/>
                <a:gd name="connsiteY4" fmla="*/ 330747 h 437828"/>
                <a:gd name="connsiteX5" fmla="*/ 144889 w 217738"/>
                <a:gd name="connsiteY5" fmla="*/ 222797 h 437828"/>
                <a:gd name="connsiteX6" fmla="*/ 187222 w 217738"/>
                <a:gd name="connsiteY6" fmla="*/ 133897 h 437828"/>
                <a:gd name="connsiteX7" fmla="*/ 204155 w 217738"/>
                <a:gd name="connsiteY7" fmla="*/ 80981 h 437828"/>
                <a:gd name="connsiteX8" fmla="*/ 208389 w 217738"/>
                <a:gd name="connsiteY8" fmla="*/ 547 h 43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738" h="437828">
                  <a:moveTo>
                    <a:pt x="208389" y="547"/>
                  </a:moveTo>
                  <a:cubicBezTo>
                    <a:pt x="209800" y="7955"/>
                    <a:pt x="225675" y="82745"/>
                    <a:pt x="212622" y="125431"/>
                  </a:cubicBezTo>
                  <a:cubicBezTo>
                    <a:pt x="199569" y="168117"/>
                    <a:pt x="165350" y="204806"/>
                    <a:pt x="130072" y="256664"/>
                  </a:cubicBezTo>
                  <a:cubicBezTo>
                    <a:pt x="94794" y="308522"/>
                    <a:pt x="10127" y="424234"/>
                    <a:pt x="955" y="436581"/>
                  </a:cubicBezTo>
                  <a:cubicBezTo>
                    <a:pt x="-8217" y="448928"/>
                    <a:pt x="51050" y="366378"/>
                    <a:pt x="75039" y="330747"/>
                  </a:cubicBezTo>
                  <a:cubicBezTo>
                    <a:pt x="99028" y="295116"/>
                    <a:pt x="126192" y="255605"/>
                    <a:pt x="144889" y="222797"/>
                  </a:cubicBezTo>
                  <a:cubicBezTo>
                    <a:pt x="163586" y="189989"/>
                    <a:pt x="177344" y="157533"/>
                    <a:pt x="187222" y="133897"/>
                  </a:cubicBezTo>
                  <a:cubicBezTo>
                    <a:pt x="197100" y="110261"/>
                    <a:pt x="201333" y="98973"/>
                    <a:pt x="204155" y="80981"/>
                  </a:cubicBezTo>
                  <a:cubicBezTo>
                    <a:pt x="206977" y="62989"/>
                    <a:pt x="206978" y="-6861"/>
                    <a:pt x="208389" y="5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1" name="フリーフォーム: 図形 2180">
              <a:extLst>
                <a:ext uri="{FF2B5EF4-FFF2-40B4-BE49-F238E27FC236}">
                  <a16:creationId xmlns:a16="http://schemas.microsoft.com/office/drawing/2014/main" id="{4DAA4B8B-3D58-4EBF-B706-1F3DDA0D43E4}"/>
                </a:ext>
              </a:extLst>
            </p:cNvPr>
            <p:cNvSpPr/>
            <p:nvPr/>
          </p:nvSpPr>
          <p:spPr>
            <a:xfrm>
              <a:off x="5018026" y="4706493"/>
              <a:ext cx="261612" cy="603800"/>
            </a:xfrm>
            <a:custGeom>
              <a:avLst/>
              <a:gdLst>
                <a:gd name="connsiteX0" fmla="*/ 258824 w 261612"/>
                <a:gd name="connsiteY0" fmla="*/ 2032 h 603800"/>
                <a:gd name="connsiteX1" fmla="*/ 217549 w 261612"/>
                <a:gd name="connsiteY1" fmla="*/ 136970 h 603800"/>
                <a:gd name="connsiteX2" fmla="*/ 111187 w 261612"/>
                <a:gd name="connsiteY2" fmla="*/ 302070 h 603800"/>
                <a:gd name="connsiteX3" fmla="*/ 58799 w 261612"/>
                <a:gd name="connsiteY3" fmla="*/ 373507 h 603800"/>
                <a:gd name="connsiteX4" fmla="*/ 17524 w 261612"/>
                <a:gd name="connsiteY4" fmla="*/ 437007 h 603800"/>
                <a:gd name="connsiteX5" fmla="*/ 62 w 261612"/>
                <a:gd name="connsiteY5" fmla="*/ 600520 h 603800"/>
                <a:gd name="connsiteX6" fmla="*/ 12762 w 261612"/>
                <a:gd name="connsiteY6" fmla="*/ 537020 h 603800"/>
                <a:gd name="connsiteX7" fmla="*/ 39749 w 261612"/>
                <a:gd name="connsiteY7" fmla="*/ 424307 h 603800"/>
                <a:gd name="connsiteX8" fmla="*/ 96899 w 261612"/>
                <a:gd name="connsiteY8" fmla="*/ 314770 h 603800"/>
                <a:gd name="connsiteX9" fmla="*/ 146112 w 261612"/>
                <a:gd name="connsiteY9" fmla="*/ 243332 h 603800"/>
                <a:gd name="connsiteX10" fmla="*/ 258824 w 261612"/>
                <a:gd name="connsiteY10" fmla="*/ 2032 h 60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1612" h="603800">
                  <a:moveTo>
                    <a:pt x="258824" y="2032"/>
                  </a:moveTo>
                  <a:cubicBezTo>
                    <a:pt x="270730" y="-15695"/>
                    <a:pt x="242155" y="86964"/>
                    <a:pt x="217549" y="136970"/>
                  </a:cubicBezTo>
                  <a:cubicBezTo>
                    <a:pt x="192943" y="186976"/>
                    <a:pt x="137645" y="262647"/>
                    <a:pt x="111187" y="302070"/>
                  </a:cubicBezTo>
                  <a:cubicBezTo>
                    <a:pt x="84729" y="341493"/>
                    <a:pt x="74409" y="351018"/>
                    <a:pt x="58799" y="373507"/>
                  </a:cubicBezTo>
                  <a:cubicBezTo>
                    <a:pt x="43189" y="395996"/>
                    <a:pt x="27313" y="399172"/>
                    <a:pt x="17524" y="437007"/>
                  </a:cubicBezTo>
                  <a:cubicBezTo>
                    <a:pt x="7735" y="474842"/>
                    <a:pt x="856" y="583851"/>
                    <a:pt x="62" y="600520"/>
                  </a:cubicBezTo>
                  <a:cubicBezTo>
                    <a:pt x="-732" y="617189"/>
                    <a:pt x="6148" y="566389"/>
                    <a:pt x="12762" y="537020"/>
                  </a:cubicBezTo>
                  <a:cubicBezTo>
                    <a:pt x="19376" y="507651"/>
                    <a:pt x="25726" y="461349"/>
                    <a:pt x="39749" y="424307"/>
                  </a:cubicBezTo>
                  <a:cubicBezTo>
                    <a:pt x="53772" y="387265"/>
                    <a:pt x="79172" y="344933"/>
                    <a:pt x="96899" y="314770"/>
                  </a:cubicBezTo>
                  <a:cubicBezTo>
                    <a:pt x="114626" y="284608"/>
                    <a:pt x="119654" y="290428"/>
                    <a:pt x="146112" y="243332"/>
                  </a:cubicBezTo>
                  <a:cubicBezTo>
                    <a:pt x="172570" y="196236"/>
                    <a:pt x="246918" y="19759"/>
                    <a:pt x="258824" y="20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2" name="フリーフォーム: 図形 2181">
              <a:extLst>
                <a:ext uri="{FF2B5EF4-FFF2-40B4-BE49-F238E27FC236}">
                  <a16:creationId xmlns:a16="http://schemas.microsoft.com/office/drawing/2014/main" id="{DE4A7440-C448-414C-849F-6535B936165F}"/>
                </a:ext>
              </a:extLst>
            </p:cNvPr>
            <p:cNvSpPr/>
            <p:nvPr/>
          </p:nvSpPr>
          <p:spPr>
            <a:xfrm>
              <a:off x="5030245" y="4570835"/>
              <a:ext cx="164262" cy="410072"/>
            </a:xfrm>
            <a:custGeom>
              <a:avLst/>
              <a:gdLst>
                <a:gd name="connsiteX0" fmla="*/ 156118 w 164262"/>
                <a:gd name="connsiteY0" fmla="*/ 1165 h 410072"/>
                <a:gd name="connsiteX1" fmla="*/ 140243 w 164262"/>
                <a:gd name="connsiteY1" fmla="*/ 161503 h 410072"/>
                <a:gd name="connsiteX2" fmla="*/ 5305 w 164262"/>
                <a:gd name="connsiteY2" fmla="*/ 401215 h 410072"/>
                <a:gd name="connsiteX3" fmla="*/ 38643 w 164262"/>
                <a:gd name="connsiteY3" fmla="*/ 342478 h 410072"/>
                <a:gd name="connsiteX4" fmla="*/ 145005 w 164262"/>
                <a:gd name="connsiteY4" fmla="*/ 190078 h 410072"/>
                <a:gd name="connsiteX5" fmla="*/ 159293 w 164262"/>
                <a:gd name="connsiteY5" fmla="*/ 145628 h 410072"/>
                <a:gd name="connsiteX6" fmla="*/ 164055 w 164262"/>
                <a:gd name="connsiteY6" fmla="*/ 90065 h 410072"/>
                <a:gd name="connsiteX7" fmla="*/ 156118 w 164262"/>
                <a:gd name="connsiteY7" fmla="*/ 1165 h 41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262" h="410072">
                  <a:moveTo>
                    <a:pt x="156118" y="1165"/>
                  </a:moveTo>
                  <a:cubicBezTo>
                    <a:pt x="152149" y="13071"/>
                    <a:pt x="165378" y="94828"/>
                    <a:pt x="140243" y="161503"/>
                  </a:cubicBezTo>
                  <a:cubicBezTo>
                    <a:pt x="115108" y="228178"/>
                    <a:pt x="22238" y="371053"/>
                    <a:pt x="5305" y="401215"/>
                  </a:cubicBezTo>
                  <a:cubicBezTo>
                    <a:pt x="-11628" y="431377"/>
                    <a:pt x="15360" y="377667"/>
                    <a:pt x="38643" y="342478"/>
                  </a:cubicBezTo>
                  <a:cubicBezTo>
                    <a:pt x="61926" y="307289"/>
                    <a:pt x="124897" y="222886"/>
                    <a:pt x="145005" y="190078"/>
                  </a:cubicBezTo>
                  <a:cubicBezTo>
                    <a:pt x="165113" y="157270"/>
                    <a:pt x="156118" y="162297"/>
                    <a:pt x="159293" y="145628"/>
                  </a:cubicBezTo>
                  <a:cubicBezTo>
                    <a:pt x="162468" y="128959"/>
                    <a:pt x="162732" y="108057"/>
                    <a:pt x="164055" y="90065"/>
                  </a:cubicBezTo>
                  <a:cubicBezTo>
                    <a:pt x="165378" y="72073"/>
                    <a:pt x="160087" y="-10741"/>
                    <a:pt x="156118" y="11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3" name="フリーフォーム: 図形 2182">
              <a:extLst>
                <a:ext uri="{FF2B5EF4-FFF2-40B4-BE49-F238E27FC236}">
                  <a16:creationId xmlns:a16="http://schemas.microsoft.com/office/drawing/2014/main" id="{998AA896-9230-43F5-98B4-B2A2BDAA1CAE}"/>
                </a:ext>
              </a:extLst>
            </p:cNvPr>
            <p:cNvSpPr/>
            <p:nvPr/>
          </p:nvSpPr>
          <p:spPr>
            <a:xfrm>
              <a:off x="4935346" y="4990563"/>
              <a:ext cx="98735" cy="410118"/>
            </a:xfrm>
            <a:custGeom>
              <a:avLst/>
              <a:gdLst>
                <a:gd name="connsiteX0" fmla="*/ 98617 w 98735"/>
                <a:gd name="connsiteY0" fmla="*/ 537 h 410118"/>
                <a:gd name="connsiteX1" fmla="*/ 39879 w 98735"/>
                <a:gd name="connsiteY1" fmla="*/ 118012 h 410118"/>
                <a:gd name="connsiteX2" fmla="*/ 16067 w 98735"/>
                <a:gd name="connsiteY2" fmla="*/ 168812 h 410118"/>
                <a:gd name="connsiteX3" fmla="*/ 192 w 98735"/>
                <a:gd name="connsiteY3" fmla="*/ 251362 h 410118"/>
                <a:gd name="connsiteX4" fmla="*/ 8129 w 98735"/>
                <a:gd name="connsiteY4" fmla="*/ 348200 h 410118"/>
                <a:gd name="connsiteX5" fmla="*/ 20829 w 98735"/>
                <a:gd name="connsiteY5" fmla="*/ 410112 h 410118"/>
                <a:gd name="connsiteX6" fmla="*/ 14479 w 98735"/>
                <a:gd name="connsiteY6" fmla="*/ 351375 h 410118"/>
                <a:gd name="connsiteX7" fmla="*/ 11304 w 98735"/>
                <a:gd name="connsiteY7" fmla="*/ 241837 h 410118"/>
                <a:gd name="connsiteX8" fmla="*/ 20829 w 98735"/>
                <a:gd name="connsiteY8" fmla="*/ 176750 h 410118"/>
                <a:gd name="connsiteX9" fmla="*/ 98617 w 98735"/>
                <a:gd name="connsiteY9" fmla="*/ 537 h 4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735" h="410118">
                  <a:moveTo>
                    <a:pt x="98617" y="537"/>
                  </a:moveTo>
                  <a:cubicBezTo>
                    <a:pt x="101792" y="-9253"/>
                    <a:pt x="39879" y="118012"/>
                    <a:pt x="39879" y="118012"/>
                  </a:cubicBezTo>
                  <a:cubicBezTo>
                    <a:pt x="26121" y="146058"/>
                    <a:pt x="22681" y="146587"/>
                    <a:pt x="16067" y="168812"/>
                  </a:cubicBezTo>
                  <a:cubicBezTo>
                    <a:pt x="9453" y="191037"/>
                    <a:pt x="1515" y="221464"/>
                    <a:pt x="192" y="251362"/>
                  </a:cubicBezTo>
                  <a:cubicBezTo>
                    <a:pt x="-1131" y="281260"/>
                    <a:pt x="4690" y="321742"/>
                    <a:pt x="8129" y="348200"/>
                  </a:cubicBezTo>
                  <a:cubicBezTo>
                    <a:pt x="11568" y="374658"/>
                    <a:pt x="19771" y="409583"/>
                    <a:pt x="20829" y="410112"/>
                  </a:cubicBezTo>
                  <a:cubicBezTo>
                    <a:pt x="21887" y="410641"/>
                    <a:pt x="16066" y="379421"/>
                    <a:pt x="14479" y="351375"/>
                  </a:cubicBezTo>
                  <a:cubicBezTo>
                    <a:pt x="12892" y="323329"/>
                    <a:pt x="10246" y="270941"/>
                    <a:pt x="11304" y="241837"/>
                  </a:cubicBezTo>
                  <a:cubicBezTo>
                    <a:pt x="12362" y="212733"/>
                    <a:pt x="6277" y="215114"/>
                    <a:pt x="20829" y="176750"/>
                  </a:cubicBezTo>
                  <a:cubicBezTo>
                    <a:pt x="35381" y="138386"/>
                    <a:pt x="95442" y="10327"/>
                    <a:pt x="98617" y="5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4" name="フリーフォーム: 図形 2183">
              <a:extLst>
                <a:ext uri="{FF2B5EF4-FFF2-40B4-BE49-F238E27FC236}">
                  <a16:creationId xmlns:a16="http://schemas.microsoft.com/office/drawing/2014/main" id="{8E9DD22B-355F-4A09-AFE3-5A0269FB7F43}"/>
                </a:ext>
              </a:extLst>
            </p:cNvPr>
            <p:cNvSpPr/>
            <p:nvPr/>
          </p:nvSpPr>
          <p:spPr>
            <a:xfrm>
              <a:off x="4835201" y="4785535"/>
              <a:ext cx="235272" cy="637623"/>
            </a:xfrm>
            <a:custGeom>
              <a:avLst/>
              <a:gdLst>
                <a:gd name="connsiteX0" fmla="*/ 233687 w 235272"/>
                <a:gd name="connsiteY0" fmla="*/ 3953 h 637623"/>
                <a:gd name="connsiteX1" fmla="*/ 132087 w 235272"/>
                <a:gd name="connsiteY1" fmla="*/ 205565 h 637623"/>
                <a:gd name="connsiteX2" fmla="*/ 74937 w 235272"/>
                <a:gd name="connsiteY2" fmla="*/ 291290 h 637623"/>
                <a:gd name="connsiteX3" fmla="*/ 30487 w 235272"/>
                <a:gd name="connsiteY3" fmla="*/ 391303 h 637623"/>
                <a:gd name="connsiteX4" fmla="*/ 324 w 235272"/>
                <a:gd name="connsiteY4" fmla="*/ 477028 h 637623"/>
                <a:gd name="connsiteX5" fmla="*/ 49537 w 235272"/>
                <a:gd name="connsiteY5" fmla="*/ 599265 h 637623"/>
                <a:gd name="connsiteX6" fmla="*/ 124149 w 235272"/>
                <a:gd name="connsiteY6" fmla="*/ 637365 h 637623"/>
                <a:gd name="connsiteX7" fmla="*/ 81287 w 235272"/>
                <a:gd name="connsiteY7" fmla="*/ 613553 h 637623"/>
                <a:gd name="connsiteX8" fmla="*/ 41599 w 235272"/>
                <a:gd name="connsiteY8" fmla="*/ 567515 h 637623"/>
                <a:gd name="connsiteX9" fmla="*/ 16199 w 235272"/>
                <a:gd name="connsiteY9" fmla="*/ 491315 h 637623"/>
                <a:gd name="connsiteX10" fmla="*/ 44774 w 235272"/>
                <a:gd name="connsiteY10" fmla="*/ 405590 h 637623"/>
                <a:gd name="connsiteX11" fmla="*/ 233687 w 235272"/>
                <a:gd name="connsiteY11" fmla="*/ 3953 h 63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272" h="637623">
                  <a:moveTo>
                    <a:pt x="233687" y="3953"/>
                  </a:moveTo>
                  <a:cubicBezTo>
                    <a:pt x="248239" y="-29384"/>
                    <a:pt x="158545" y="157676"/>
                    <a:pt x="132087" y="205565"/>
                  </a:cubicBezTo>
                  <a:cubicBezTo>
                    <a:pt x="105629" y="253454"/>
                    <a:pt x="91870" y="260334"/>
                    <a:pt x="74937" y="291290"/>
                  </a:cubicBezTo>
                  <a:cubicBezTo>
                    <a:pt x="58004" y="322246"/>
                    <a:pt x="42922" y="360347"/>
                    <a:pt x="30487" y="391303"/>
                  </a:cubicBezTo>
                  <a:cubicBezTo>
                    <a:pt x="18052" y="422259"/>
                    <a:pt x="-2851" y="442368"/>
                    <a:pt x="324" y="477028"/>
                  </a:cubicBezTo>
                  <a:cubicBezTo>
                    <a:pt x="3499" y="511688"/>
                    <a:pt x="28900" y="572542"/>
                    <a:pt x="49537" y="599265"/>
                  </a:cubicBezTo>
                  <a:cubicBezTo>
                    <a:pt x="70174" y="625988"/>
                    <a:pt x="118857" y="634984"/>
                    <a:pt x="124149" y="637365"/>
                  </a:cubicBezTo>
                  <a:cubicBezTo>
                    <a:pt x="129441" y="639746"/>
                    <a:pt x="95045" y="625195"/>
                    <a:pt x="81287" y="613553"/>
                  </a:cubicBezTo>
                  <a:cubicBezTo>
                    <a:pt x="67529" y="601911"/>
                    <a:pt x="52447" y="587888"/>
                    <a:pt x="41599" y="567515"/>
                  </a:cubicBezTo>
                  <a:cubicBezTo>
                    <a:pt x="30751" y="547142"/>
                    <a:pt x="15670" y="518302"/>
                    <a:pt x="16199" y="491315"/>
                  </a:cubicBezTo>
                  <a:cubicBezTo>
                    <a:pt x="16728" y="464328"/>
                    <a:pt x="8791" y="481525"/>
                    <a:pt x="44774" y="405590"/>
                  </a:cubicBezTo>
                  <a:cubicBezTo>
                    <a:pt x="80757" y="329655"/>
                    <a:pt x="219135" y="37290"/>
                    <a:pt x="233687" y="395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5" name="フリーフォーム: 図形 2184">
              <a:extLst>
                <a:ext uri="{FF2B5EF4-FFF2-40B4-BE49-F238E27FC236}">
                  <a16:creationId xmlns:a16="http://schemas.microsoft.com/office/drawing/2014/main" id="{C082BB9C-D6AE-4589-A954-1649DCCDA81D}"/>
                </a:ext>
              </a:extLst>
            </p:cNvPr>
            <p:cNvSpPr/>
            <p:nvPr/>
          </p:nvSpPr>
          <p:spPr>
            <a:xfrm>
              <a:off x="5446713" y="5249863"/>
              <a:ext cx="351674" cy="210556"/>
            </a:xfrm>
            <a:custGeom>
              <a:avLst/>
              <a:gdLst>
                <a:gd name="connsiteX0" fmla="*/ 0 w 351674"/>
                <a:gd name="connsiteY0" fmla="*/ 0 h 210556"/>
                <a:gd name="connsiteX1" fmla="*/ 204787 w 351674"/>
                <a:gd name="connsiteY1" fmla="*/ 152400 h 210556"/>
                <a:gd name="connsiteX2" fmla="*/ 349250 w 351674"/>
                <a:gd name="connsiteY2" fmla="*/ 209550 h 210556"/>
                <a:gd name="connsiteX3" fmla="*/ 290512 w 351674"/>
                <a:gd name="connsiteY3" fmla="*/ 185737 h 210556"/>
                <a:gd name="connsiteX4" fmla="*/ 227012 w 351674"/>
                <a:gd name="connsiteY4" fmla="*/ 146050 h 210556"/>
                <a:gd name="connsiteX5" fmla="*/ 0 w 351674"/>
                <a:gd name="connsiteY5" fmla="*/ 0 h 21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674" h="210556">
                  <a:moveTo>
                    <a:pt x="0" y="0"/>
                  </a:moveTo>
                  <a:cubicBezTo>
                    <a:pt x="73289" y="58737"/>
                    <a:pt x="146579" y="117475"/>
                    <a:pt x="204787" y="152400"/>
                  </a:cubicBezTo>
                  <a:cubicBezTo>
                    <a:pt x="262995" y="187325"/>
                    <a:pt x="334963" y="203994"/>
                    <a:pt x="349250" y="209550"/>
                  </a:cubicBezTo>
                  <a:cubicBezTo>
                    <a:pt x="363538" y="215106"/>
                    <a:pt x="310885" y="196320"/>
                    <a:pt x="290512" y="185737"/>
                  </a:cubicBezTo>
                  <a:cubicBezTo>
                    <a:pt x="270139" y="175154"/>
                    <a:pt x="227012" y="146050"/>
                    <a:pt x="227012" y="14605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6" name="フリーフォーム: 図形 2185">
              <a:extLst>
                <a:ext uri="{FF2B5EF4-FFF2-40B4-BE49-F238E27FC236}">
                  <a16:creationId xmlns:a16="http://schemas.microsoft.com/office/drawing/2014/main" id="{DA347042-2D2C-4589-9BB7-8E0E3AA05DD7}"/>
                </a:ext>
              </a:extLst>
            </p:cNvPr>
            <p:cNvSpPr/>
            <p:nvPr/>
          </p:nvSpPr>
          <p:spPr>
            <a:xfrm>
              <a:off x="5541327" y="5417475"/>
              <a:ext cx="271011" cy="138988"/>
            </a:xfrm>
            <a:custGeom>
              <a:avLst/>
              <a:gdLst>
                <a:gd name="connsiteX0" fmla="*/ 636 w 271011"/>
                <a:gd name="connsiteY0" fmla="*/ 663 h 138988"/>
                <a:gd name="connsiteX1" fmla="*/ 259398 w 271011"/>
                <a:gd name="connsiteY1" fmla="*/ 132425 h 138988"/>
                <a:gd name="connsiteX2" fmla="*/ 224473 w 271011"/>
                <a:gd name="connsiteY2" fmla="*/ 116550 h 138988"/>
                <a:gd name="connsiteX3" fmla="*/ 208598 w 271011"/>
                <a:gd name="connsiteY3" fmla="*/ 94325 h 138988"/>
                <a:gd name="connsiteX4" fmla="*/ 186373 w 271011"/>
                <a:gd name="connsiteY4" fmla="*/ 81625 h 138988"/>
                <a:gd name="connsiteX5" fmla="*/ 636 w 271011"/>
                <a:gd name="connsiteY5" fmla="*/ 663 h 13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011" h="138988">
                  <a:moveTo>
                    <a:pt x="636" y="663"/>
                  </a:moveTo>
                  <a:cubicBezTo>
                    <a:pt x="12807" y="9130"/>
                    <a:pt x="222092" y="113111"/>
                    <a:pt x="259398" y="132425"/>
                  </a:cubicBezTo>
                  <a:cubicBezTo>
                    <a:pt x="296704" y="151740"/>
                    <a:pt x="232940" y="122900"/>
                    <a:pt x="224473" y="116550"/>
                  </a:cubicBezTo>
                  <a:cubicBezTo>
                    <a:pt x="216006" y="110200"/>
                    <a:pt x="214948" y="100146"/>
                    <a:pt x="208598" y="94325"/>
                  </a:cubicBezTo>
                  <a:cubicBezTo>
                    <a:pt x="202248" y="88504"/>
                    <a:pt x="218123" y="95913"/>
                    <a:pt x="186373" y="81625"/>
                  </a:cubicBezTo>
                  <a:cubicBezTo>
                    <a:pt x="154623" y="67338"/>
                    <a:pt x="-11535" y="-7804"/>
                    <a:pt x="636" y="6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7" name="フリーフォーム: 図形 2186">
              <a:extLst>
                <a:ext uri="{FF2B5EF4-FFF2-40B4-BE49-F238E27FC236}">
                  <a16:creationId xmlns:a16="http://schemas.microsoft.com/office/drawing/2014/main" id="{B1BD9138-74A1-48B7-9F5B-4E0132A261E0}"/>
                </a:ext>
              </a:extLst>
            </p:cNvPr>
            <p:cNvSpPr/>
            <p:nvPr/>
          </p:nvSpPr>
          <p:spPr>
            <a:xfrm>
              <a:off x="4656428" y="4574911"/>
              <a:ext cx="381145" cy="165242"/>
            </a:xfrm>
            <a:custGeom>
              <a:avLst/>
              <a:gdLst>
                <a:gd name="connsiteX0" fmla="*/ 380710 w 381145"/>
                <a:gd name="connsiteY0" fmla="*/ 24077 h 165242"/>
                <a:gd name="connsiteX1" fmla="*/ 264822 w 381145"/>
                <a:gd name="connsiteY1" fmla="*/ 3439 h 165242"/>
                <a:gd name="connsiteX2" fmla="*/ 137822 w 381145"/>
                <a:gd name="connsiteY2" fmla="*/ 39952 h 165242"/>
                <a:gd name="connsiteX3" fmla="*/ 2885 w 381145"/>
                <a:gd name="connsiteY3" fmla="*/ 163777 h 165242"/>
                <a:gd name="connsiteX4" fmla="*/ 52097 w 381145"/>
                <a:gd name="connsiteY4" fmla="*/ 103452 h 165242"/>
                <a:gd name="connsiteX5" fmla="*/ 129885 w 381145"/>
                <a:gd name="connsiteY5" fmla="*/ 35189 h 165242"/>
                <a:gd name="connsiteX6" fmla="*/ 221960 w 381145"/>
                <a:gd name="connsiteY6" fmla="*/ 264 h 165242"/>
                <a:gd name="connsiteX7" fmla="*/ 380710 w 381145"/>
                <a:gd name="connsiteY7" fmla="*/ 24077 h 16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145" h="165242">
                  <a:moveTo>
                    <a:pt x="380710" y="24077"/>
                  </a:moveTo>
                  <a:cubicBezTo>
                    <a:pt x="387854" y="24606"/>
                    <a:pt x="305303" y="793"/>
                    <a:pt x="264822" y="3439"/>
                  </a:cubicBezTo>
                  <a:cubicBezTo>
                    <a:pt x="224341" y="6085"/>
                    <a:pt x="181478" y="13229"/>
                    <a:pt x="137822" y="39952"/>
                  </a:cubicBezTo>
                  <a:cubicBezTo>
                    <a:pt x="94166" y="66675"/>
                    <a:pt x="17172" y="153194"/>
                    <a:pt x="2885" y="163777"/>
                  </a:cubicBezTo>
                  <a:cubicBezTo>
                    <a:pt x="-11403" y="174360"/>
                    <a:pt x="30930" y="124883"/>
                    <a:pt x="52097" y="103452"/>
                  </a:cubicBezTo>
                  <a:cubicBezTo>
                    <a:pt x="73264" y="82021"/>
                    <a:pt x="101574" y="52387"/>
                    <a:pt x="129885" y="35189"/>
                  </a:cubicBezTo>
                  <a:cubicBezTo>
                    <a:pt x="158195" y="17991"/>
                    <a:pt x="184125" y="3439"/>
                    <a:pt x="221960" y="264"/>
                  </a:cubicBezTo>
                  <a:cubicBezTo>
                    <a:pt x="259795" y="-2911"/>
                    <a:pt x="373566" y="23548"/>
                    <a:pt x="380710" y="2407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8" name="フリーフォーム: 図形 2187">
              <a:extLst>
                <a:ext uri="{FF2B5EF4-FFF2-40B4-BE49-F238E27FC236}">
                  <a16:creationId xmlns:a16="http://schemas.microsoft.com/office/drawing/2014/main" id="{09E3CF83-A22D-4D27-B76D-6914ECF78E5A}"/>
                </a:ext>
              </a:extLst>
            </p:cNvPr>
            <p:cNvSpPr/>
            <p:nvPr/>
          </p:nvSpPr>
          <p:spPr>
            <a:xfrm>
              <a:off x="4649150" y="4651815"/>
              <a:ext cx="218140" cy="171061"/>
            </a:xfrm>
            <a:custGeom>
              <a:avLst/>
              <a:gdLst>
                <a:gd name="connsiteX0" fmla="*/ 218125 w 218140"/>
                <a:gd name="connsiteY0" fmla="*/ 1148 h 171061"/>
                <a:gd name="connsiteX1" fmla="*/ 95888 w 218140"/>
                <a:gd name="connsiteY1" fmla="*/ 64648 h 171061"/>
                <a:gd name="connsiteX2" fmla="*/ 3813 w 218140"/>
                <a:gd name="connsiteY2" fmla="*/ 169423 h 171061"/>
                <a:gd name="connsiteX3" fmla="*/ 26038 w 218140"/>
                <a:gd name="connsiteY3" fmla="*/ 121798 h 171061"/>
                <a:gd name="connsiteX4" fmla="*/ 103825 w 218140"/>
                <a:gd name="connsiteY4" fmla="*/ 31310 h 171061"/>
                <a:gd name="connsiteX5" fmla="*/ 218125 w 218140"/>
                <a:gd name="connsiteY5" fmla="*/ 1148 h 17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40" h="171061">
                  <a:moveTo>
                    <a:pt x="218125" y="1148"/>
                  </a:moveTo>
                  <a:cubicBezTo>
                    <a:pt x="216802" y="6704"/>
                    <a:pt x="131607" y="36602"/>
                    <a:pt x="95888" y="64648"/>
                  </a:cubicBezTo>
                  <a:cubicBezTo>
                    <a:pt x="60169" y="92694"/>
                    <a:pt x="15455" y="159898"/>
                    <a:pt x="3813" y="169423"/>
                  </a:cubicBezTo>
                  <a:cubicBezTo>
                    <a:pt x="-7829" y="178948"/>
                    <a:pt x="9369" y="144817"/>
                    <a:pt x="26038" y="121798"/>
                  </a:cubicBezTo>
                  <a:cubicBezTo>
                    <a:pt x="42707" y="98779"/>
                    <a:pt x="72869" y="51683"/>
                    <a:pt x="103825" y="31310"/>
                  </a:cubicBezTo>
                  <a:cubicBezTo>
                    <a:pt x="134781" y="10937"/>
                    <a:pt x="219448" y="-4408"/>
                    <a:pt x="218125" y="114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89" name="フリーフォーム: 図形 2188">
              <a:extLst>
                <a:ext uri="{FF2B5EF4-FFF2-40B4-BE49-F238E27FC236}">
                  <a16:creationId xmlns:a16="http://schemas.microsoft.com/office/drawing/2014/main" id="{0A979892-9F4F-4761-B330-F6828AB204A3}"/>
                </a:ext>
              </a:extLst>
            </p:cNvPr>
            <p:cNvSpPr/>
            <p:nvPr/>
          </p:nvSpPr>
          <p:spPr>
            <a:xfrm>
              <a:off x="4760777" y="4518000"/>
              <a:ext cx="249590" cy="79441"/>
            </a:xfrm>
            <a:custGeom>
              <a:avLst/>
              <a:gdLst>
                <a:gd name="connsiteX0" fmla="*/ 136 w 249590"/>
                <a:gd name="connsiteY0" fmla="*/ 79400 h 79441"/>
                <a:gd name="connsiteX1" fmla="*/ 120786 w 249590"/>
                <a:gd name="connsiteY1" fmla="*/ 1613 h 79441"/>
                <a:gd name="connsiteX2" fmla="*/ 247786 w 249590"/>
                <a:gd name="connsiteY2" fmla="*/ 25425 h 79441"/>
                <a:gd name="connsiteX3" fmla="*/ 192223 w 249590"/>
                <a:gd name="connsiteY3" fmla="*/ 9550 h 79441"/>
                <a:gd name="connsiteX4" fmla="*/ 144598 w 249590"/>
                <a:gd name="connsiteY4" fmla="*/ 12725 h 79441"/>
                <a:gd name="connsiteX5" fmla="*/ 136 w 249590"/>
                <a:gd name="connsiteY5" fmla="*/ 79400 h 7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9590" h="79441">
                  <a:moveTo>
                    <a:pt x="136" y="79400"/>
                  </a:moveTo>
                  <a:cubicBezTo>
                    <a:pt x="-3833" y="77548"/>
                    <a:pt x="79511" y="10609"/>
                    <a:pt x="120786" y="1613"/>
                  </a:cubicBezTo>
                  <a:cubicBezTo>
                    <a:pt x="162061" y="-7383"/>
                    <a:pt x="235880" y="24102"/>
                    <a:pt x="247786" y="25425"/>
                  </a:cubicBezTo>
                  <a:cubicBezTo>
                    <a:pt x="259692" y="26748"/>
                    <a:pt x="209421" y="11667"/>
                    <a:pt x="192223" y="9550"/>
                  </a:cubicBezTo>
                  <a:cubicBezTo>
                    <a:pt x="175025" y="7433"/>
                    <a:pt x="173173" y="5317"/>
                    <a:pt x="144598" y="12725"/>
                  </a:cubicBezTo>
                  <a:cubicBezTo>
                    <a:pt x="116023" y="20133"/>
                    <a:pt x="4105" y="81252"/>
                    <a:pt x="136" y="794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0" name="フリーフォーム: 図形 2189">
              <a:extLst>
                <a:ext uri="{FF2B5EF4-FFF2-40B4-BE49-F238E27FC236}">
                  <a16:creationId xmlns:a16="http://schemas.microsoft.com/office/drawing/2014/main" id="{D0A0EA85-C642-49FA-91D1-FC14CCBDB581}"/>
                </a:ext>
              </a:extLst>
            </p:cNvPr>
            <p:cNvSpPr/>
            <p:nvPr/>
          </p:nvSpPr>
          <p:spPr>
            <a:xfrm>
              <a:off x="4736806" y="4483089"/>
              <a:ext cx="334271" cy="114322"/>
            </a:xfrm>
            <a:custGeom>
              <a:avLst/>
              <a:gdLst>
                <a:gd name="connsiteX0" fmla="*/ 6644 w 334271"/>
                <a:gd name="connsiteY0" fmla="*/ 57161 h 114322"/>
                <a:gd name="connsiteX1" fmla="*/ 60619 w 334271"/>
                <a:gd name="connsiteY1" fmla="*/ 47636 h 114322"/>
                <a:gd name="connsiteX2" fmla="*/ 187619 w 334271"/>
                <a:gd name="connsiteY2" fmla="*/ 11 h 114322"/>
                <a:gd name="connsiteX3" fmla="*/ 317794 w 334271"/>
                <a:gd name="connsiteY3" fmla="*/ 52399 h 114322"/>
                <a:gd name="connsiteX4" fmla="*/ 327319 w 334271"/>
                <a:gd name="connsiteY4" fmla="*/ 65099 h 114322"/>
                <a:gd name="connsiteX5" fmla="*/ 303507 w 334271"/>
                <a:gd name="connsiteY5" fmla="*/ 114311 h 114322"/>
                <a:gd name="connsiteX6" fmla="*/ 333669 w 334271"/>
                <a:gd name="connsiteY6" fmla="*/ 60336 h 114322"/>
                <a:gd name="connsiteX7" fmla="*/ 270169 w 334271"/>
                <a:gd name="connsiteY7" fmla="*/ 30174 h 114322"/>
                <a:gd name="connsiteX8" fmla="*/ 206669 w 334271"/>
                <a:gd name="connsiteY8" fmla="*/ 11124 h 114322"/>
                <a:gd name="connsiteX9" fmla="*/ 6644 w 334271"/>
                <a:gd name="connsiteY9" fmla="*/ 57161 h 11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271" h="114322">
                  <a:moveTo>
                    <a:pt x="6644" y="57161"/>
                  </a:moveTo>
                  <a:cubicBezTo>
                    <a:pt x="-17698" y="63246"/>
                    <a:pt x="30457" y="57161"/>
                    <a:pt x="60619" y="47636"/>
                  </a:cubicBezTo>
                  <a:cubicBezTo>
                    <a:pt x="90781" y="38111"/>
                    <a:pt x="144757" y="-783"/>
                    <a:pt x="187619" y="11"/>
                  </a:cubicBezTo>
                  <a:cubicBezTo>
                    <a:pt x="230481" y="805"/>
                    <a:pt x="294511" y="41551"/>
                    <a:pt x="317794" y="52399"/>
                  </a:cubicBezTo>
                  <a:cubicBezTo>
                    <a:pt x="341077" y="63247"/>
                    <a:pt x="329700" y="54780"/>
                    <a:pt x="327319" y="65099"/>
                  </a:cubicBezTo>
                  <a:cubicBezTo>
                    <a:pt x="324938" y="75418"/>
                    <a:pt x="302449" y="115105"/>
                    <a:pt x="303507" y="114311"/>
                  </a:cubicBezTo>
                  <a:cubicBezTo>
                    <a:pt x="304565" y="113517"/>
                    <a:pt x="339225" y="74359"/>
                    <a:pt x="333669" y="60336"/>
                  </a:cubicBezTo>
                  <a:cubicBezTo>
                    <a:pt x="328113" y="46313"/>
                    <a:pt x="291336" y="38376"/>
                    <a:pt x="270169" y="30174"/>
                  </a:cubicBezTo>
                  <a:cubicBezTo>
                    <a:pt x="249002" y="21972"/>
                    <a:pt x="248208" y="7685"/>
                    <a:pt x="206669" y="11124"/>
                  </a:cubicBezTo>
                  <a:cubicBezTo>
                    <a:pt x="165130" y="14563"/>
                    <a:pt x="30986" y="51076"/>
                    <a:pt x="6644" y="571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1" name="フリーフォーム: 図形 2190">
              <a:extLst>
                <a:ext uri="{FF2B5EF4-FFF2-40B4-BE49-F238E27FC236}">
                  <a16:creationId xmlns:a16="http://schemas.microsoft.com/office/drawing/2014/main" id="{14927BF8-9AFC-4608-8BC6-88CAC083A0E4}"/>
                </a:ext>
              </a:extLst>
            </p:cNvPr>
            <p:cNvSpPr/>
            <p:nvPr/>
          </p:nvSpPr>
          <p:spPr>
            <a:xfrm>
              <a:off x="4292328" y="4755641"/>
              <a:ext cx="346470" cy="397413"/>
            </a:xfrm>
            <a:custGeom>
              <a:avLst/>
              <a:gdLst>
                <a:gd name="connsiteX0" fmla="*/ 346347 w 346470"/>
                <a:gd name="connsiteY0" fmla="*/ 509 h 397413"/>
                <a:gd name="connsiteX1" fmla="*/ 276497 w 346470"/>
                <a:gd name="connsiteY1" fmla="*/ 141797 h 397413"/>
                <a:gd name="connsiteX2" fmla="*/ 193947 w 346470"/>
                <a:gd name="connsiteY2" fmla="*/ 237047 h 397413"/>
                <a:gd name="connsiteX3" fmla="*/ 144735 w 346470"/>
                <a:gd name="connsiteY3" fmla="*/ 292609 h 397413"/>
                <a:gd name="connsiteX4" fmla="*/ 46310 w 346470"/>
                <a:gd name="connsiteY4" fmla="*/ 346584 h 397413"/>
                <a:gd name="connsiteX5" fmla="*/ 272 w 346470"/>
                <a:gd name="connsiteY5" fmla="*/ 397384 h 397413"/>
                <a:gd name="connsiteX6" fmla="*/ 65360 w 346470"/>
                <a:gd name="connsiteY6" fmla="*/ 352934 h 397413"/>
                <a:gd name="connsiteX7" fmla="*/ 173310 w 346470"/>
                <a:gd name="connsiteY7" fmla="*/ 287847 h 397413"/>
                <a:gd name="connsiteX8" fmla="*/ 236810 w 346470"/>
                <a:gd name="connsiteY8" fmla="*/ 213234 h 397413"/>
                <a:gd name="connsiteX9" fmla="*/ 292372 w 346470"/>
                <a:gd name="connsiteY9" fmla="*/ 97347 h 397413"/>
                <a:gd name="connsiteX10" fmla="*/ 346347 w 346470"/>
                <a:gd name="connsiteY10" fmla="*/ 509 h 39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6470" h="397413">
                  <a:moveTo>
                    <a:pt x="346347" y="509"/>
                  </a:moveTo>
                  <a:cubicBezTo>
                    <a:pt x="343701" y="7917"/>
                    <a:pt x="301897" y="102374"/>
                    <a:pt x="276497" y="141797"/>
                  </a:cubicBezTo>
                  <a:cubicBezTo>
                    <a:pt x="251097" y="181220"/>
                    <a:pt x="215907" y="211912"/>
                    <a:pt x="193947" y="237047"/>
                  </a:cubicBezTo>
                  <a:cubicBezTo>
                    <a:pt x="171987" y="262182"/>
                    <a:pt x="169341" y="274353"/>
                    <a:pt x="144735" y="292609"/>
                  </a:cubicBezTo>
                  <a:cubicBezTo>
                    <a:pt x="120129" y="310865"/>
                    <a:pt x="70387" y="329122"/>
                    <a:pt x="46310" y="346584"/>
                  </a:cubicBezTo>
                  <a:cubicBezTo>
                    <a:pt x="22233" y="364046"/>
                    <a:pt x="-2903" y="396326"/>
                    <a:pt x="272" y="397384"/>
                  </a:cubicBezTo>
                  <a:cubicBezTo>
                    <a:pt x="3447" y="398442"/>
                    <a:pt x="36520" y="371190"/>
                    <a:pt x="65360" y="352934"/>
                  </a:cubicBezTo>
                  <a:cubicBezTo>
                    <a:pt x="94200" y="334678"/>
                    <a:pt x="144735" y="311130"/>
                    <a:pt x="173310" y="287847"/>
                  </a:cubicBezTo>
                  <a:cubicBezTo>
                    <a:pt x="201885" y="264564"/>
                    <a:pt x="216966" y="244984"/>
                    <a:pt x="236810" y="213234"/>
                  </a:cubicBezTo>
                  <a:cubicBezTo>
                    <a:pt x="256654" y="181484"/>
                    <a:pt x="276497" y="126186"/>
                    <a:pt x="292372" y="97347"/>
                  </a:cubicBezTo>
                  <a:cubicBezTo>
                    <a:pt x="308247" y="68508"/>
                    <a:pt x="348993" y="-6899"/>
                    <a:pt x="346347" y="5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2" name="フリーフォーム: 図形 2191">
              <a:extLst>
                <a:ext uri="{FF2B5EF4-FFF2-40B4-BE49-F238E27FC236}">
                  <a16:creationId xmlns:a16="http://schemas.microsoft.com/office/drawing/2014/main" id="{9BB3489E-AEA4-4275-9BDC-3476A73F02E3}"/>
                </a:ext>
              </a:extLst>
            </p:cNvPr>
            <p:cNvSpPr/>
            <p:nvPr/>
          </p:nvSpPr>
          <p:spPr>
            <a:xfrm>
              <a:off x="4260849" y="4554380"/>
              <a:ext cx="494200" cy="535145"/>
            </a:xfrm>
            <a:custGeom>
              <a:avLst/>
              <a:gdLst>
                <a:gd name="connsiteX0" fmla="*/ 493714 w 494200"/>
                <a:gd name="connsiteY0" fmla="*/ 158 h 535145"/>
                <a:gd name="connsiteX1" fmla="*/ 403226 w 494200"/>
                <a:gd name="connsiteY1" fmla="*/ 73183 h 535145"/>
                <a:gd name="connsiteX2" fmla="*/ 349251 w 494200"/>
                <a:gd name="connsiteY2" fmla="*/ 138270 h 535145"/>
                <a:gd name="connsiteX3" fmla="*/ 319089 w 494200"/>
                <a:gd name="connsiteY3" fmla="*/ 179545 h 535145"/>
                <a:gd name="connsiteX4" fmla="*/ 244476 w 494200"/>
                <a:gd name="connsiteY4" fmla="*/ 303370 h 535145"/>
                <a:gd name="connsiteX5" fmla="*/ 193676 w 494200"/>
                <a:gd name="connsiteY5" fmla="*/ 368458 h 535145"/>
                <a:gd name="connsiteX6" fmla="*/ 117476 w 494200"/>
                <a:gd name="connsiteY6" fmla="*/ 449420 h 535145"/>
                <a:gd name="connsiteX7" fmla="*/ 55564 w 494200"/>
                <a:gd name="connsiteY7" fmla="*/ 498633 h 535145"/>
                <a:gd name="connsiteX8" fmla="*/ 1 w 494200"/>
                <a:gd name="connsiteY8" fmla="*/ 535145 h 535145"/>
                <a:gd name="connsiteX9" fmla="*/ 57151 w 494200"/>
                <a:gd name="connsiteY9" fmla="*/ 498633 h 535145"/>
                <a:gd name="connsiteX10" fmla="*/ 215901 w 494200"/>
                <a:gd name="connsiteY10" fmla="*/ 365283 h 535145"/>
                <a:gd name="connsiteX11" fmla="*/ 263526 w 494200"/>
                <a:gd name="connsiteY11" fmla="*/ 282733 h 535145"/>
                <a:gd name="connsiteX12" fmla="*/ 317501 w 494200"/>
                <a:gd name="connsiteY12" fmla="*/ 158908 h 535145"/>
                <a:gd name="connsiteX13" fmla="*/ 360364 w 494200"/>
                <a:gd name="connsiteY13" fmla="*/ 93820 h 535145"/>
                <a:gd name="connsiteX14" fmla="*/ 493714 w 494200"/>
                <a:gd name="connsiteY14" fmla="*/ 158 h 53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4200" h="535145">
                  <a:moveTo>
                    <a:pt x="493714" y="158"/>
                  </a:moveTo>
                  <a:cubicBezTo>
                    <a:pt x="500858" y="-3282"/>
                    <a:pt x="427303" y="50164"/>
                    <a:pt x="403226" y="73183"/>
                  </a:cubicBezTo>
                  <a:cubicBezTo>
                    <a:pt x="379149" y="96202"/>
                    <a:pt x="363274" y="120543"/>
                    <a:pt x="349251" y="138270"/>
                  </a:cubicBezTo>
                  <a:cubicBezTo>
                    <a:pt x="335228" y="155997"/>
                    <a:pt x="336551" y="152028"/>
                    <a:pt x="319089" y="179545"/>
                  </a:cubicBezTo>
                  <a:cubicBezTo>
                    <a:pt x="301626" y="207062"/>
                    <a:pt x="265378" y="271885"/>
                    <a:pt x="244476" y="303370"/>
                  </a:cubicBezTo>
                  <a:cubicBezTo>
                    <a:pt x="223574" y="334856"/>
                    <a:pt x="214843" y="344116"/>
                    <a:pt x="193676" y="368458"/>
                  </a:cubicBezTo>
                  <a:cubicBezTo>
                    <a:pt x="172509" y="392800"/>
                    <a:pt x="140494" y="427724"/>
                    <a:pt x="117476" y="449420"/>
                  </a:cubicBezTo>
                  <a:cubicBezTo>
                    <a:pt x="94458" y="471116"/>
                    <a:pt x="75143" y="484346"/>
                    <a:pt x="55564" y="498633"/>
                  </a:cubicBezTo>
                  <a:cubicBezTo>
                    <a:pt x="35985" y="512920"/>
                    <a:pt x="-263" y="535145"/>
                    <a:pt x="1" y="535145"/>
                  </a:cubicBezTo>
                  <a:cubicBezTo>
                    <a:pt x="265" y="535145"/>
                    <a:pt x="21168" y="526943"/>
                    <a:pt x="57151" y="498633"/>
                  </a:cubicBezTo>
                  <a:cubicBezTo>
                    <a:pt x="93134" y="470323"/>
                    <a:pt x="181505" y="401266"/>
                    <a:pt x="215901" y="365283"/>
                  </a:cubicBezTo>
                  <a:cubicBezTo>
                    <a:pt x="250297" y="329300"/>
                    <a:pt x="246593" y="317129"/>
                    <a:pt x="263526" y="282733"/>
                  </a:cubicBezTo>
                  <a:cubicBezTo>
                    <a:pt x="280459" y="248337"/>
                    <a:pt x="301361" y="190393"/>
                    <a:pt x="317501" y="158908"/>
                  </a:cubicBezTo>
                  <a:cubicBezTo>
                    <a:pt x="333641" y="127423"/>
                    <a:pt x="332318" y="120278"/>
                    <a:pt x="360364" y="93820"/>
                  </a:cubicBezTo>
                  <a:cubicBezTo>
                    <a:pt x="388410" y="67362"/>
                    <a:pt x="486570" y="3598"/>
                    <a:pt x="493714" y="1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3" name="フリーフォーム: 図形 2192">
              <a:extLst>
                <a:ext uri="{FF2B5EF4-FFF2-40B4-BE49-F238E27FC236}">
                  <a16:creationId xmlns:a16="http://schemas.microsoft.com/office/drawing/2014/main" id="{4E0F713C-A265-4D6B-8800-700905882428}"/>
                </a:ext>
              </a:extLst>
            </p:cNvPr>
            <p:cNvSpPr/>
            <p:nvPr/>
          </p:nvSpPr>
          <p:spPr>
            <a:xfrm>
              <a:off x="4661759" y="4896797"/>
              <a:ext cx="290674" cy="159696"/>
            </a:xfrm>
            <a:custGeom>
              <a:avLst/>
              <a:gdLst>
                <a:gd name="connsiteX0" fmla="*/ 289654 w 290674"/>
                <a:gd name="connsiteY0" fmla="*/ 641 h 159696"/>
                <a:gd name="connsiteX1" fmla="*/ 153129 w 290674"/>
                <a:gd name="connsiteY1" fmla="*/ 87953 h 159696"/>
                <a:gd name="connsiteX2" fmla="*/ 56291 w 290674"/>
                <a:gd name="connsiteY2" fmla="*/ 124466 h 159696"/>
                <a:gd name="connsiteX3" fmla="*/ 729 w 290674"/>
                <a:gd name="connsiteY3" fmla="*/ 159391 h 159696"/>
                <a:gd name="connsiteX4" fmla="*/ 94391 w 290674"/>
                <a:gd name="connsiteY4" fmla="*/ 103828 h 159696"/>
                <a:gd name="connsiteX5" fmla="*/ 129316 w 290674"/>
                <a:gd name="connsiteY5" fmla="*/ 86366 h 159696"/>
                <a:gd name="connsiteX6" fmla="*/ 211866 w 290674"/>
                <a:gd name="connsiteY6" fmla="*/ 49853 h 159696"/>
                <a:gd name="connsiteX7" fmla="*/ 289654 w 290674"/>
                <a:gd name="connsiteY7" fmla="*/ 641 h 15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674" h="159696">
                  <a:moveTo>
                    <a:pt x="289654" y="641"/>
                  </a:moveTo>
                  <a:cubicBezTo>
                    <a:pt x="279865" y="6991"/>
                    <a:pt x="192023" y="67316"/>
                    <a:pt x="153129" y="87953"/>
                  </a:cubicBezTo>
                  <a:cubicBezTo>
                    <a:pt x="114235" y="108590"/>
                    <a:pt x="81691" y="112560"/>
                    <a:pt x="56291" y="124466"/>
                  </a:cubicBezTo>
                  <a:cubicBezTo>
                    <a:pt x="30891" y="136372"/>
                    <a:pt x="-5621" y="162831"/>
                    <a:pt x="729" y="159391"/>
                  </a:cubicBezTo>
                  <a:cubicBezTo>
                    <a:pt x="7079" y="155951"/>
                    <a:pt x="72960" y="115999"/>
                    <a:pt x="94391" y="103828"/>
                  </a:cubicBezTo>
                  <a:cubicBezTo>
                    <a:pt x="115822" y="91657"/>
                    <a:pt x="109737" y="95362"/>
                    <a:pt x="129316" y="86366"/>
                  </a:cubicBezTo>
                  <a:cubicBezTo>
                    <a:pt x="148895" y="77370"/>
                    <a:pt x="187524" y="62818"/>
                    <a:pt x="211866" y="49853"/>
                  </a:cubicBezTo>
                  <a:cubicBezTo>
                    <a:pt x="236208" y="36888"/>
                    <a:pt x="299443" y="-5709"/>
                    <a:pt x="289654" y="6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4" name="フリーフォーム: 図形 2193">
              <a:extLst>
                <a:ext uri="{FF2B5EF4-FFF2-40B4-BE49-F238E27FC236}">
                  <a16:creationId xmlns:a16="http://schemas.microsoft.com/office/drawing/2014/main" id="{3BB86F40-3541-4B62-AB87-08F3AF40BB51}"/>
                </a:ext>
              </a:extLst>
            </p:cNvPr>
            <p:cNvSpPr/>
            <p:nvPr/>
          </p:nvSpPr>
          <p:spPr>
            <a:xfrm>
              <a:off x="4290118" y="4902199"/>
              <a:ext cx="294740" cy="463579"/>
            </a:xfrm>
            <a:custGeom>
              <a:avLst/>
              <a:gdLst>
                <a:gd name="connsiteX0" fmla="*/ 294582 w 294740"/>
                <a:gd name="connsiteY0" fmla="*/ 1 h 463579"/>
                <a:gd name="connsiteX1" fmla="*/ 224732 w 294740"/>
                <a:gd name="connsiteY1" fmla="*/ 160339 h 463579"/>
                <a:gd name="connsiteX2" fmla="*/ 83445 w 294740"/>
                <a:gd name="connsiteY2" fmla="*/ 290514 h 463579"/>
                <a:gd name="connsiteX3" fmla="*/ 24707 w 294740"/>
                <a:gd name="connsiteY3" fmla="*/ 379414 h 463579"/>
                <a:gd name="connsiteX4" fmla="*/ 19945 w 294740"/>
                <a:gd name="connsiteY4" fmla="*/ 415926 h 463579"/>
                <a:gd name="connsiteX5" fmla="*/ 67570 w 294740"/>
                <a:gd name="connsiteY5" fmla="*/ 463551 h 463579"/>
                <a:gd name="connsiteX6" fmla="*/ 10420 w 294740"/>
                <a:gd name="connsiteY6" fmla="*/ 422276 h 463579"/>
                <a:gd name="connsiteX7" fmla="*/ 16770 w 294740"/>
                <a:gd name="connsiteY7" fmla="*/ 379414 h 463579"/>
                <a:gd name="connsiteX8" fmla="*/ 175520 w 294740"/>
                <a:gd name="connsiteY8" fmla="*/ 190501 h 463579"/>
                <a:gd name="connsiteX9" fmla="*/ 207270 w 294740"/>
                <a:gd name="connsiteY9" fmla="*/ 157164 h 463579"/>
                <a:gd name="connsiteX10" fmla="*/ 294582 w 294740"/>
                <a:gd name="connsiteY10" fmla="*/ 1 h 4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740" h="463579">
                  <a:moveTo>
                    <a:pt x="294582" y="1"/>
                  </a:moveTo>
                  <a:cubicBezTo>
                    <a:pt x="297492" y="530"/>
                    <a:pt x="259921" y="111920"/>
                    <a:pt x="224732" y="160339"/>
                  </a:cubicBezTo>
                  <a:cubicBezTo>
                    <a:pt x="189543" y="208758"/>
                    <a:pt x="116782" y="254002"/>
                    <a:pt x="83445" y="290514"/>
                  </a:cubicBezTo>
                  <a:cubicBezTo>
                    <a:pt x="50107" y="327027"/>
                    <a:pt x="35290" y="358512"/>
                    <a:pt x="24707" y="379414"/>
                  </a:cubicBezTo>
                  <a:cubicBezTo>
                    <a:pt x="14124" y="400316"/>
                    <a:pt x="12801" y="401903"/>
                    <a:pt x="19945" y="415926"/>
                  </a:cubicBezTo>
                  <a:cubicBezTo>
                    <a:pt x="27089" y="429949"/>
                    <a:pt x="69158" y="462493"/>
                    <a:pt x="67570" y="463551"/>
                  </a:cubicBezTo>
                  <a:cubicBezTo>
                    <a:pt x="65982" y="464609"/>
                    <a:pt x="18887" y="436299"/>
                    <a:pt x="10420" y="422276"/>
                  </a:cubicBezTo>
                  <a:cubicBezTo>
                    <a:pt x="1953" y="408253"/>
                    <a:pt x="-10747" y="418043"/>
                    <a:pt x="16770" y="379414"/>
                  </a:cubicBezTo>
                  <a:cubicBezTo>
                    <a:pt x="44287" y="340785"/>
                    <a:pt x="143770" y="227543"/>
                    <a:pt x="175520" y="190501"/>
                  </a:cubicBezTo>
                  <a:cubicBezTo>
                    <a:pt x="207270" y="153459"/>
                    <a:pt x="188749" y="184416"/>
                    <a:pt x="207270" y="157164"/>
                  </a:cubicBezTo>
                  <a:cubicBezTo>
                    <a:pt x="225791" y="129912"/>
                    <a:pt x="291672" y="-528"/>
                    <a:pt x="294582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5" name="フリーフォーム: 図形 2194">
              <a:extLst>
                <a:ext uri="{FF2B5EF4-FFF2-40B4-BE49-F238E27FC236}">
                  <a16:creationId xmlns:a16="http://schemas.microsoft.com/office/drawing/2014/main" id="{FB0EEECA-0EAE-4B11-9DEC-BB380362FDB9}"/>
                </a:ext>
              </a:extLst>
            </p:cNvPr>
            <p:cNvSpPr/>
            <p:nvPr/>
          </p:nvSpPr>
          <p:spPr>
            <a:xfrm>
              <a:off x="4664075" y="4857142"/>
              <a:ext cx="248089" cy="129239"/>
            </a:xfrm>
            <a:custGeom>
              <a:avLst/>
              <a:gdLst>
                <a:gd name="connsiteX0" fmla="*/ 0 w 248089"/>
                <a:gd name="connsiteY0" fmla="*/ 129196 h 129239"/>
                <a:gd name="connsiteX1" fmla="*/ 106363 w 248089"/>
                <a:gd name="connsiteY1" fmla="*/ 51408 h 129239"/>
                <a:gd name="connsiteX2" fmla="*/ 247650 w 248089"/>
                <a:gd name="connsiteY2" fmla="*/ 608 h 129239"/>
                <a:gd name="connsiteX3" fmla="*/ 149225 w 248089"/>
                <a:gd name="connsiteY3" fmla="*/ 24421 h 129239"/>
                <a:gd name="connsiteX4" fmla="*/ 106363 w 248089"/>
                <a:gd name="connsiteY4" fmla="*/ 40296 h 129239"/>
                <a:gd name="connsiteX5" fmla="*/ 0 w 248089"/>
                <a:gd name="connsiteY5" fmla="*/ 129196 h 12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089" h="129239">
                  <a:moveTo>
                    <a:pt x="0" y="129196"/>
                  </a:moveTo>
                  <a:cubicBezTo>
                    <a:pt x="0" y="131048"/>
                    <a:pt x="65088" y="72839"/>
                    <a:pt x="106363" y="51408"/>
                  </a:cubicBezTo>
                  <a:cubicBezTo>
                    <a:pt x="147638" y="29977"/>
                    <a:pt x="240506" y="5106"/>
                    <a:pt x="247650" y="608"/>
                  </a:cubicBezTo>
                  <a:cubicBezTo>
                    <a:pt x="254794" y="-3890"/>
                    <a:pt x="172773" y="17806"/>
                    <a:pt x="149225" y="24421"/>
                  </a:cubicBezTo>
                  <a:cubicBezTo>
                    <a:pt x="125677" y="31036"/>
                    <a:pt x="130704" y="24686"/>
                    <a:pt x="106363" y="40296"/>
                  </a:cubicBezTo>
                  <a:cubicBezTo>
                    <a:pt x="82022" y="55906"/>
                    <a:pt x="0" y="127344"/>
                    <a:pt x="0" y="1291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6" name="フリーフォーム: 図形 2195">
              <a:extLst>
                <a:ext uri="{FF2B5EF4-FFF2-40B4-BE49-F238E27FC236}">
                  <a16:creationId xmlns:a16="http://schemas.microsoft.com/office/drawing/2014/main" id="{69C0A85A-8677-4C13-9C4D-BD96606BA3DE}"/>
                </a:ext>
              </a:extLst>
            </p:cNvPr>
            <p:cNvSpPr/>
            <p:nvPr/>
          </p:nvSpPr>
          <p:spPr>
            <a:xfrm>
              <a:off x="4363681" y="5088066"/>
              <a:ext cx="234452" cy="261841"/>
            </a:xfrm>
            <a:custGeom>
              <a:avLst/>
              <a:gdLst>
                <a:gd name="connsiteX0" fmla="*/ 357 w 234452"/>
                <a:gd name="connsiteY0" fmla="*/ 261809 h 261841"/>
                <a:gd name="connsiteX1" fmla="*/ 76557 w 234452"/>
                <a:gd name="connsiteY1" fmla="*/ 141159 h 261841"/>
                <a:gd name="connsiteX2" fmla="*/ 119419 w 234452"/>
                <a:gd name="connsiteY2" fmla="*/ 74484 h 261841"/>
                <a:gd name="connsiteX3" fmla="*/ 233719 w 234452"/>
                <a:gd name="connsiteY3" fmla="*/ 1459 h 261841"/>
                <a:gd name="connsiteX4" fmla="*/ 167044 w 234452"/>
                <a:gd name="connsiteY4" fmla="*/ 26859 h 261841"/>
                <a:gd name="connsiteX5" fmla="*/ 138469 w 234452"/>
                <a:gd name="connsiteY5" fmla="*/ 41147 h 261841"/>
                <a:gd name="connsiteX6" fmla="*/ 51157 w 234452"/>
                <a:gd name="connsiteY6" fmla="*/ 152272 h 261841"/>
                <a:gd name="connsiteX7" fmla="*/ 357 w 234452"/>
                <a:gd name="connsiteY7" fmla="*/ 261809 h 26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452" h="261841">
                  <a:moveTo>
                    <a:pt x="357" y="261809"/>
                  </a:moveTo>
                  <a:cubicBezTo>
                    <a:pt x="4590" y="259957"/>
                    <a:pt x="56713" y="172380"/>
                    <a:pt x="76557" y="141159"/>
                  </a:cubicBezTo>
                  <a:cubicBezTo>
                    <a:pt x="96401" y="109938"/>
                    <a:pt x="93225" y="97767"/>
                    <a:pt x="119419" y="74484"/>
                  </a:cubicBezTo>
                  <a:cubicBezTo>
                    <a:pt x="145613" y="51201"/>
                    <a:pt x="225782" y="9396"/>
                    <a:pt x="233719" y="1459"/>
                  </a:cubicBezTo>
                  <a:cubicBezTo>
                    <a:pt x="241656" y="-6478"/>
                    <a:pt x="182919" y="20244"/>
                    <a:pt x="167044" y="26859"/>
                  </a:cubicBezTo>
                  <a:cubicBezTo>
                    <a:pt x="151169" y="33474"/>
                    <a:pt x="157784" y="20245"/>
                    <a:pt x="138469" y="41147"/>
                  </a:cubicBezTo>
                  <a:cubicBezTo>
                    <a:pt x="119155" y="62049"/>
                    <a:pt x="71794" y="119464"/>
                    <a:pt x="51157" y="152272"/>
                  </a:cubicBezTo>
                  <a:cubicBezTo>
                    <a:pt x="30520" y="185080"/>
                    <a:pt x="-3876" y="263661"/>
                    <a:pt x="357" y="2618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7" name="フリーフォーム: 図形 2196">
              <a:extLst>
                <a:ext uri="{FF2B5EF4-FFF2-40B4-BE49-F238E27FC236}">
                  <a16:creationId xmlns:a16="http://schemas.microsoft.com/office/drawing/2014/main" id="{2B6C37BE-4250-45FC-9CBD-C66344C21BEA}"/>
                </a:ext>
              </a:extLst>
            </p:cNvPr>
            <p:cNvSpPr/>
            <p:nvPr/>
          </p:nvSpPr>
          <p:spPr>
            <a:xfrm>
              <a:off x="4643353" y="4831939"/>
              <a:ext cx="166984" cy="103601"/>
            </a:xfrm>
            <a:custGeom>
              <a:avLst/>
              <a:gdLst>
                <a:gd name="connsiteX0" fmla="*/ 85 w 166984"/>
                <a:gd name="connsiteY0" fmla="*/ 103599 h 103601"/>
                <a:gd name="connsiteX1" fmla="*/ 114385 w 166984"/>
                <a:gd name="connsiteY1" fmla="*/ 14699 h 103601"/>
                <a:gd name="connsiteX2" fmla="*/ 166772 w 166984"/>
                <a:gd name="connsiteY2" fmla="*/ 411 h 103601"/>
                <a:gd name="connsiteX3" fmla="*/ 96922 w 166984"/>
                <a:gd name="connsiteY3" fmla="*/ 17874 h 103601"/>
                <a:gd name="connsiteX4" fmla="*/ 85 w 166984"/>
                <a:gd name="connsiteY4" fmla="*/ 103599 h 10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84" h="103601">
                  <a:moveTo>
                    <a:pt x="85" y="103599"/>
                  </a:moveTo>
                  <a:cubicBezTo>
                    <a:pt x="2996" y="103070"/>
                    <a:pt x="86604" y="31897"/>
                    <a:pt x="114385" y="14699"/>
                  </a:cubicBezTo>
                  <a:cubicBezTo>
                    <a:pt x="142166" y="-2499"/>
                    <a:pt x="169683" y="-118"/>
                    <a:pt x="166772" y="411"/>
                  </a:cubicBezTo>
                  <a:cubicBezTo>
                    <a:pt x="163862" y="940"/>
                    <a:pt x="124174" y="1734"/>
                    <a:pt x="96922" y="17874"/>
                  </a:cubicBezTo>
                  <a:cubicBezTo>
                    <a:pt x="69670" y="34014"/>
                    <a:pt x="-2826" y="104128"/>
                    <a:pt x="85" y="1035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8" name="フリーフォーム: 図形 2197">
              <a:extLst>
                <a:ext uri="{FF2B5EF4-FFF2-40B4-BE49-F238E27FC236}">
                  <a16:creationId xmlns:a16="http://schemas.microsoft.com/office/drawing/2014/main" id="{5EAD4276-1170-4D37-87AB-2AC74B1A8375}"/>
                </a:ext>
              </a:extLst>
            </p:cNvPr>
            <p:cNvSpPr/>
            <p:nvPr/>
          </p:nvSpPr>
          <p:spPr>
            <a:xfrm>
              <a:off x="4033637" y="5480046"/>
              <a:ext cx="192367" cy="190681"/>
            </a:xfrm>
            <a:custGeom>
              <a:avLst/>
              <a:gdLst>
                <a:gd name="connsiteX0" fmla="*/ 201 w 192367"/>
                <a:gd name="connsiteY0" fmla="*/ 4 h 190681"/>
                <a:gd name="connsiteX1" fmla="*/ 157363 w 192367"/>
                <a:gd name="connsiteY1" fmla="*/ 15879 h 190681"/>
                <a:gd name="connsiteX2" fmla="*/ 130376 w 192367"/>
                <a:gd name="connsiteY2" fmla="*/ 31754 h 190681"/>
                <a:gd name="connsiteX3" fmla="*/ 152601 w 192367"/>
                <a:gd name="connsiteY3" fmla="*/ 107954 h 190681"/>
                <a:gd name="connsiteX4" fmla="*/ 192288 w 192367"/>
                <a:gd name="connsiteY4" fmla="*/ 185742 h 190681"/>
                <a:gd name="connsiteX5" fmla="*/ 141488 w 192367"/>
                <a:gd name="connsiteY5" fmla="*/ 180979 h 190681"/>
                <a:gd name="connsiteX6" fmla="*/ 114501 w 192367"/>
                <a:gd name="connsiteY6" fmla="*/ 166692 h 190681"/>
                <a:gd name="connsiteX7" fmla="*/ 30363 w 192367"/>
                <a:gd name="connsiteY7" fmla="*/ 60329 h 190681"/>
                <a:gd name="connsiteX8" fmla="*/ 124026 w 192367"/>
                <a:gd name="connsiteY8" fmla="*/ 158754 h 190681"/>
                <a:gd name="connsiteX9" fmla="*/ 160538 w 192367"/>
                <a:gd name="connsiteY9" fmla="*/ 166692 h 190681"/>
                <a:gd name="connsiteX10" fmla="*/ 144663 w 192367"/>
                <a:gd name="connsiteY10" fmla="*/ 131767 h 190681"/>
                <a:gd name="connsiteX11" fmla="*/ 117676 w 192367"/>
                <a:gd name="connsiteY11" fmla="*/ 46042 h 190681"/>
                <a:gd name="connsiteX12" fmla="*/ 124026 w 192367"/>
                <a:gd name="connsiteY12" fmla="*/ 17467 h 190681"/>
                <a:gd name="connsiteX13" fmla="*/ 201 w 192367"/>
                <a:gd name="connsiteY13" fmla="*/ 4 h 19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367" h="190681">
                  <a:moveTo>
                    <a:pt x="201" y="4"/>
                  </a:moveTo>
                  <a:cubicBezTo>
                    <a:pt x="5757" y="-261"/>
                    <a:pt x="135667" y="10587"/>
                    <a:pt x="157363" y="15879"/>
                  </a:cubicBezTo>
                  <a:cubicBezTo>
                    <a:pt x="179059" y="21171"/>
                    <a:pt x="131170" y="16408"/>
                    <a:pt x="130376" y="31754"/>
                  </a:cubicBezTo>
                  <a:cubicBezTo>
                    <a:pt x="129582" y="47100"/>
                    <a:pt x="142282" y="82289"/>
                    <a:pt x="152601" y="107954"/>
                  </a:cubicBezTo>
                  <a:cubicBezTo>
                    <a:pt x="162920" y="133619"/>
                    <a:pt x="194140" y="173571"/>
                    <a:pt x="192288" y="185742"/>
                  </a:cubicBezTo>
                  <a:cubicBezTo>
                    <a:pt x="190436" y="197913"/>
                    <a:pt x="154453" y="184154"/>
                    <a:pt x="141488" y="180979"/>
                  </a:cubicBezTo>
                  <a:cubicBezTo>
                    <a:pt x="128523" y="177804"/>
                    <a:pt x="133022" y="186800"/>
                    <a:pt x="114501" y="166692"/>
                  </a:cubicBezTo>
                  <a:cubicBezTo>
                    <a:pt x="95980" y="146584"/>
                    <a:pt x="28776" y="61652"/>
                    <a:pt x="30363" y="60329"/>
                  </a:cubicBezTo>
                  <a:cubicBezTo>
                    <a:pt x="31950" y="59006"/>
                    <a:pt x="102330" y="141027"/>
                    <a:pt x="124026" y="158754"/>
                  </a:cubicBezTo>
                  <a:cubicBezTo>
                    <a:pt x="145722" y="176481"/>
                    <a:pt x="157099" y="171190"/>
                    <a:pt x="160538" y="166692"/>
                  </a:cubicBezTo>
                  <a:cubicBezTo>
                    <a:pt x="163977" y="162194"/>
                    <a:pt x="151807" y="151875"/>
                    <a:pt x="144663" y="131767"/>
                  </a:cubicBezTo>
                  <a:cubicBezTo>
                    <a:pt x="137519" y="111659"/>
                    <a:pt x="121115" y="65092"/>
                    <a:pt x="117676" y="46042"/>
                  </a:cubicBezTo>
                  <a:cubicBezTo>
                    <a:pt x="114237" y="26992"/>
                    <a:pt x="142282" y="23288"/>
                    <a:pt x="124026" y="17467"/>
                  </a:cubicBezTo>
                  <a:cubicBezTo>
                    <a:pt x="105770" y="11646"/>
                    <a:pt x="-5355" y="269"/>
                    <a:pt x="201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199" name="フリーフォーム: 図形 2198">
              <a:extLst>
                <a:ext uri="{FF2B5EF4-FFF2-40B4-BE49-F238E27FC236}">
                  <a16:creationId xmlns:a16="http://schemas.microsoft.com/office/drawing/2014/main" id="{3DA46FC2-62C5-4EFC-AEAC-3CC2E194A9DE}"/>
                </a:ext>
              </a:extLst>
            </p:cNvPr>
            <p:cNvSpPr/>
            <p:nvPr/>
          </p:nvSpPr>
          <p:spPr>
            <a:xfrm>
              <a:off x="4020120" y="5514760"/>
              <a:ext cx="247018" cy="263026"/>
            </a:xfrm>
            <a:custGeom>
              <a:avLst/>
              <a:gdLst>
                <a:gd name="connsiteX0" fmla="*/ 1018 w 247018"/>
                <a:gd name="connsiteY0" fmla="*/ 215 h 263026"/>
                <a:gd name="connsiteX1" fmla="*/ 97855 w 247018"/>
                <a:gd name="connsiteY1" fmla="*/ 143090 h 263026"/>
                <a:gd name="connsiteX2" fmla="*/ 245493 w 247018"/>
                <a:gd name="connsiteY2" fmla="*/ 260565 h 263026"/>
                <a:gd name="connsiteX3" fmla="*/ 169293 w 247018"/>
                <a:gd name="connsiteY3" fmla="*/ 217703 h 263026"/>
                <a:gd name="connsiteX4" fmla="*/ 81980 w 247018"/>
                <a:gd name="connsiteY4" fmla="*/ 155790 h 263026"/>
                <a:gd name="connsiteX5" fmla="*/ 48643 w 247018"/>
                <a:gd name="connsiteY5" fmla="*/ 111340 h 263026"/>
                <a:gd name="connsiteX6" fmla="*/ 1018 w 247018"/>
                <a:gd name="connsiteY6" fmla="*/ 215 h 26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018" h="263026">
                  <a:moveTo>
                    <a:pt x="1018" y="215"/>
                  </a:moveTo>
                  <a:cubicBezTo>
                    <a:pt x="9220" y="5507"/>
                    <a:pt x="57109" y="99698"/>
                    <a:pt x="97855" y="143090"/>
                  </a:cubicBezTo>
                  <a:cubicBezTo>
                    <a:pt x="138601" y="186482"/>
                    <a:pt x="233587" y="248130"/>
                    <a:pt x="245493" y="260565"/>
                  </a:cubicBezTo>
                  <a:cubicBezTo>
                    <a:pt x="257399" y="273000"/>
                    <a:pt x="196545" y="235165"/>
                    <a:pt x="169293" y="217703"/>
                  </a:cubicBezTo>
                  <a:cubicBezTo>
                    <a:pt x="142041" y="200241"/>
                    <a:pt x="102088" y="173517"/>
                    <a:pt x="81980" y="155790"/>
                  </a:cubicBezTo>
                  <a:cubicBezTo>
                    <a:pt x="61872" y="138063"/>
                    <a:pt x="60814" y="134094"/>
                    <a:pt x="48643" y="111340"/>
                  </a:cubicBezTo>
                  <a:cubicBezTo>
                    <a:pt x="36472" y="88586"/>
                    <a:pt x="-7184" y="-5077"/>
                    <a:pt x="1018" y="2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0" name="フリーフォーム: 図形 2199">
              <a:extLst>
                <a:ext uri="{FF2B5EF4-FFF2-40B4-BE49-F238E27FC236}">
                  <a16:creationId xmlns:a16="http://schemas.microsoft.com/office/drawing/2014/main" id="{19284088-8FB5-4A83-9004-874D5223E1B3}"/>
                </a:ext>
              </a:extLst>
            </p:cNvPr>
            <p:cNvSpPr/>
            <p:nvPr/>
          </p:nvSpPr>
          <p:spPr>
            <a:xfrm>
              <a:off x="4036026" y="5637168"/>
              <a:ext cx="385162" cy="163557"/>
            </a:xfrm>
            <a:custGeom>
              <a:avLst/>
              <a:gdLst>
                <a:gd name="connsiteX0" fmla="*/ 987 w 385162"/>
                <a:gd name="connsiteY0" fmla="*/ 45 h 163557"/>
                <a:gd name="connsiteX1" fmla="*/ 113699 w 385162"/>
                <a:gd name="connsiteY1" fmla="*/ 115932 h 163557"/>
                <a:gd name="connsiteX2" fmla="*/ 254987 w 385162"/>
                <a:gd name="connsiteY2" fmla="*/ 163557 h 163557"/>
                <a:gd name="connsiteX3" fmla="*/ 385162 w 385162"/>
                <a:gd name="connsiteY3" fmla="*/ 147682 h 163557"/>
                <a:gd name="connsiteX4" fmla="*/ 256574 w 385162"/>
                <a:gd name="connsiteY4" fmla="*/ 160382 h 163557"/>
                <a:gd name="connsiteX5" fmla="*/ 178787 w 385162"/>
                <a:gd name="connsiteY5" fmla="*/ 130220 h 163557"/>
                <a:gd name="connsiteX6" fmla="*/ 987 w 385162"/>
                <a:gd name="connsiteY6" fmla="*/ 45 h 16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162" h="163557">
                  <a:moveTo>
                    <a:pt x="987" y="45"/>
                  </a:moveTo>
                  <a:cubicBezTo>
                    <a:pt x="-9861" y="-2336"/>
                    <a:pt x="71366" y="88680"/>
                    <a:pt x="113699" y="115932"/>
                  </a:cubicBezTo>
                  <a:cubicBezTo>
                    <a:pt x="156032" y="143184"/>
                    <a:pt x="209743" y="158265"/>
                    <a:pt x="254987" y="163557"/>
                  </a:cubicBezTo>
                  <a:lnTo>
                    <a:pt x="385162" y="147682"/>
                  </a:lnTo>
                  <a:cubicBezTo>
                    <a:pt x="385427" y="147153"/>
                    <a:pt x="290970" y="163292"/>
                    <a:pt x="256574" y="160382"/>
                  </a:cubicBezTo>
                  <a:cubicBezTo>
                    <a:pt x="222178" y="157472"/>
                    <a:pt x="217681" y="153768"/>
                    <a:pt x="178787" y="130220"/>
                  </a:cubicBezTo>
                  <a:cubicBezTo>
                    <a:pt x="139893" y="106672"/>
                    <a:pt x="11835" y="2426"/>
                    <a:pt x="987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1" name="フリーフォーム: 図形 2200">
              <a:extLst>
                <a:ext uri="{FF2B5EF4-FFF2-40B4-BE49-F238E27FC236}">
                  <a16:creationId xmlns:a16="http://schemas.microsoft.com/office/drawing/2014/main" id="{10DB92F2-D178-4AAC-B975-B09459EB6945}"/>
                </a:ext>
              </a:extLst>
            </p:cNvPr>
            <p:cNvSpPr/>
            <p:nvPr/>
          </p:nvSpPr>
          <p:spPr>
            <a:xfrm>
              <a:off x="3957539" y="5507038"/>
              <a:ext cx="94775" cy="234578"/>
            </a:xfrm>
            <a:custGeom>
              <a:avLst/>
              <a:gdLst>
                <a:gd name="connsiteX0" fmla="*/ 3274 w 94775"/>
                <a:gd name="connsiteY0" fmla="*/ 0 h 234578"/>
                <a:gd name="connsiteX1" fmla="*/ 9624 w 94775"/>
                <a:gd name="connsiteY1" fmla="*/ 122237 h 234578"/>
                <a:gd name="connsiteX2" fmla="*/ 93761 w 94775"/>
                <a:gd name="connsiteY2" fmla="*/ 233362 h 234578"/>
                <a:gd name="connsiteX3" fmla="*/ 54074 w 94775"/>
                <a:gd name="connsiteY3" fmla="*/ 177800 h 234578"/>
                <a:gd name="connsiteX4" fmla="*/ 22324 w 94775"/>
                <a:gd name="connsiteY4" fmla="*/ 120650 h 234578"/>
                <a:gd name="connsiteX5" fmla="*/ 3274 w 94775"/>
                <a:gd name="connsiteY5" fmla="*/ 0 h 23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775" h="234578">
                  <a:moveTo>
                    <a:pt x="3274" y="0"/>
                  </a:moveTo>
                  <a:cubicBezTo>
                    <a:pt x="1157" y="264"/>
                    <a:pt x="-5457" y="83343"/>
                    <a:pt x="9624" y="122237"/>
                  </a:cubicBezTo>
                  <a:cubicBezTo>
                    <a:pt x="24705" y="161131"/>
                    <a:pt x="86353" y="224101"/>
                    <a:pt x="93761" y="233362"/>
                  </a:cubicBezTo>
                  <a:cubicBezTo>
                    <a:pt x="101169" y="242623"/>
                    <a:pt x="65980" y="196585"/>
                    <a:pt x="54074" y="177800"/>
                  </a:cubicBezTo>
                  <a:cubicBezTo>
                    <a:pt x="42168" y="159015"/>
                    <a:pt x="31055" y="149490"/>
                    <a:pt x="22324" y="120650"/>
                  </a:cubicBezTo>
                  <a:cubicBezTo>
                    <a:pt x="13593" y="91810"/>
                    <a:pt x="5391" y="-264"/>
                    <a:pt x="3274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2" name="フリーフォーム: 図形 2201">
              <a:extLst>
                <a:ext uri="{FF2B5EF4-FFF2-40B4-BE49-F238E27FC236}">
                  <a16:creationId xmlns:a16="http://schemas.microsoft.com/office/drawing/2014/main" id="{686C71B1-4E80-4D78-9C0C-DB38E9BF0DBA}"/>
                </a:ext>
              </a:extLst>
            </p:cNvPr>
            <p:cNvSpPr/>
            <p:nvPr/>
          </p:nvSpPr>
          <p:spPr>
            <a:xfrm>
              <a:off x="4416740" y="5795781"/>
              <a:ext cx="52094" cy="120530"/>
            </a:xfrm>
            <a:custGeom>
              <a:avLst/>
              <a:gdLst>
                <a:gd name="connsiteX0" fmla="*/ 52073 w 52094"/>
                <a:gd name="connsiteY0" fmla="*/ 182 h 120530"/>
                <a:gd name="connsiteX1" fmla="*/ 7623 w 52094"/>
                <a:gd name="connsiteY1" fmla="*/ 98607 h 120530"/>
                <a:gd name="connsiteX2" fmla="*/ 7623 w 52094"/>
                <a:gd name="connsiteY2" fmla="*/ 119244 h 120530"/>
                <a:gd name="connsiteX3" fmla="*/ 1273 w 52094"/>
                <a:gd name="connsiteY3" fmla="*/ 74794 h 120530"/>
                <a:gd name="connsiteX4" fmla="*/ 52073 w 52094"/>
                <a:gd name="connsiteY4" fmla="*/ 182 h 12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94" h="120530">
                  <a:moveTo>
                    <a:pt x="52073" y="182"/>
                  </a:moveTo>
                  <a:cubicBezTo>
                    <a:pt x="53131" y="4151"/>
                    <a:pt x="15031" y="78763"/>
                    <a:pt x="7623" y="98607"/>
                  </a:cubicBezTo>
                  <a:cubicBezTo>
                    <a:pt x="215" y="118451"/>
                    <a:pt x="8681" y="123213"/>
                    <a:pt x="7623" y="119244"/>
                  </a:cubicBezTo>
                  <a:cubicBezTo>
                    <a:pt x="6565" y="115275"/>
                    <a:pt x="-3490" y="91463"/>
                    <a:pt x="1273" y="74794"/>
                  </a:cubicBezTo>
                  <a:cubicBezTo>
                    <a:pt x="6035" y="58125"/>
                    <a:pt x="51015" y="-3787"/>
                    <a:pt x="52073" y="18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3" name="フリーフォーム: 図形 2202">
              <a:extLst>
                <a:ext uri="{FF2B5EF4-FFF2-40B4-BE49-F238E27FC236}">
                  <a16:creationId xmlns:a16="http://schemas.microsoft.com/office/drawing/2014/main" id="{381E46A2-6537-43FC-B031-EC69D4C50D10}"/>
                </a:ext>
              </a:extLst>
            </p:cNvPr>
            <p:cNvSpPr/>
            <p:nvPr/>
          </p:nvSpPr>
          <p:spPr>
            <a:xfrm>
              <a:off x="4346928" y="5782544"/>
              <a:ext cx="63148" cy="111089"/>
            </a:xfrm>
            <a:custGeom>
              <a:avLst/>
              <a:gdLst>
                <a:gd name="connsiteX0" fmla="*/ 63147 w 63148"/>
                <a:gd name="connsiteY0" fmla="*/ 719 h 111089"/>
                <a:gd name="connsiteX1" fmla="*/ 4410 w 63148"/>
                <a:gd name="connsiteY1" fmla="*/ 94381 h 111089"/>
                <a:gd name="connsiteX2" fmla="*/ 4410 w 63148"/>
                <a:gd name="connsiteY2" fmla="*/ 108669 h 111089"/>
                <a:gd name="connsiteX3" fmla="*/ 5997 w 63148"/>
                <a:gd name="connsiteY3" fmla="*/ 65806 h 111089"/>
                <a:gd name="connsiteX4" fmla="*/ 5997 w 63148"/>
                <a:gd name="connsiteY4" fmla="*/ 51519 h 111089"/>
                <a:gd name="connsiteX5" fmla="*/ 63147 w 63148"/>
                <a:gd name="connsiteY5" fmla="*/ 719 h 11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148" h="111089">
                  <a:moveTo>
                    <a:pt x="63147" y="719"/>
                  </a:moveTo>
                  <a:cubicBezTo>
                    <a:pt x="62883" y="7863"/>
                    <a:pt x="14199" y="76389"/>
                    <a:pt x="4410" y="94381"/>
                  </a:cubicBezTo>
                  <a:cubicBezTo>
                    <a:pt x="-5380" y="112373"/>
                    <a:pt x="4146" y="113431"/>
                    <a:pt x="4410" y="108669"/>
                  </a:cubicBezTo>
                  <a:cubicBezTo>
                    <a:pt x="4674" y="103907"/>
                    <a:pt x="5732" y="75331"/>
                    <a:pt x="5997" y="65806"/>
                  </a:cubicBezTo>
                  <a:cubicBezTo>
                    <a:pt x="6261" y="56281"/>
                    <a:pt x="-353" y="61308"/>
                    <a:pt x="5997" y="51519"/>
                  </a:cubicBezTo>
                  <a:cubicBezTo>
                    <a:pt x="12347" y="41730"/>
                    <a:pt x="63411" y="-6425"/>
                    <a:pt x="63147" y="7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4" name="フリーフォーム: 図形 2203">
              <a:extLst>
                <a:ext uri="{FF2B5EF4-FFF2-40B4-BE49-F238E27FC236}">
                  <a16:creationId xmlns:a16="http://schemas.microsoft.com/office/drawing/2014/main" id="{F668ACB5-574F-471A-9ACF-C7E7D7898399}"/>
                </a:ext>
              </a:extLst>
            </p:cNvPr>
            <p:cNvSpPr/>
            <p:nvPr/>
          </p:nvSpPr>
          <p:spPr>
            <a:xfrm>
              <a:off x="4317678" y="5893382"/>
              <a:ext cx="112761" cy="21680"/>
            </a:xfrm>
            <a:custGeom>
              <a:avLst/>
              <a:gdLst>
                <a:gd name="connsiteX0" fmla="*/ 322 w 112761"/>
                <a:gd name="connsiteY0" fmla="*/ 1006 h 21680"/>
                <a:gd name="connsiteX1" fmla="*/ 109860 w 112761"/>
                <a:gd name="connsiteY1" fmla="*/ 21643 h 21680"/>
                <a:gd name="connsiteX2" fmla="*/ 76522 w 112761"/>
                <a:gd name="connsiteY2" fmla="*/ 5768 h 21680"/>
                <a:gd name="connsiteX3" fmla="*/ 322 w 112761"/>
                <a:gd name="connsiteY3" fmla="*/ 1006 h 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61" h="21680">
                  <a:moveTo>
                    <a:pt x="322" y="1006"/>
                  </a:moveTo>
                  <a:cubicBezTo>
                    <a:pt x="5878" y="3652"/>
                    <a:pt x="97160" y="20849"/>
                    <a:pt x="109860" y="21643"/>
                  </a:cubicBezTo>
                  <a:cubicBezTo>
                    <a:pt x="122560" y="22437"/>
                    <a:pt x="90280" y="10266"/>
                    <a:pt x="76522" y="5768"/>
                  </a:cubicBezTo>
                  <a:cubicBezTo>
                    <a:pt x="62764" y="1270"/>
                    <a:pt x="-5234" y="-1640"/>
                    <a:pt x="322" y="10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5" name="フリーフォーム: 図形 2204">
              <a:extLst>
                <a:ext uri="{FF2B5EF4-FFF2-40B4-BE49-F238E27FC236}">
                  <a16:creationId xmlns:a16="http://schemas.microsoft.com/office/drawing/2014/main" id="{281579AD-E724-4B72-A443-96B6832D8183}"/>
                </a:ext>
              </a:extLst>
            </p:cNvPr>
            <p:cNvSpPr/>
            <p:nvPr/>
          </p:nvSpPr>
          <p:spPr>
            <a:xfrm>
              <a:off x="4401997" y="5776823"/>
              <a:ext cx="55536" cy="33513"/>
            </a:xfrm>
            <a:custGeom>
              <a:avLst/>
              <a:gdLst>
                <a:gd name="connsiteX0" fmla="*/ 141 w 55536"/>
                <a:gd name="connsiteY0" fmla="*/ 90 h 33513"/>
                <a:gd name="connsiteX1" fmla="*/ 54116 w 55536"/>
                <a:gd name="connsiteY1" fmla="*/ 23902 h 33513"/>
                <a:gd name="connsiteX2" fmla="*/ 38241 w 55536"/>
                <a:gd name="connsiteY2" fmla="*/ 33427 h 33513"/>
                <a:gd name="connsiteX3" fmla="*/ 141 w 55536"/>
                <a:gd name="connsiteY3" fmla="*/ 90 h 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36" h="33513">
                  <a:moveTo>
                    <a:pt x="141" y="90"/>
                  </a:moveTo>
                  <a:cubicBezTo>
                    <a:pt x="2787" y="-1498"/>
                    <a:pt x="47766" y="18346"/>
                    <a:pt x="54116" y="23902"/>
                  </a:cubicBezTo>
                  <a:cubicBezTo>
                    <a:pt x="60466" y="29458"/>
                    <a:pt x="43797" y="34221"/>
                    <a:pt x="38241" y="33427"/>
                  </a:cubicBezTo>
                  <a:cubicBezTo>
                    <a:pt x="32685" y="32633"/>
                    <a:pt x="-2505" y="1678"/>
                    <a:pt x="141" y="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6" name="フリーフォーム: 図形 2205">
              <a:extLst>
                <a:ext uri="{FF2B5EF4-FFF2-40B4-BE49-F238E27FC236}">
                  <a16:creationId xmlns:a16="http://schemas.microsoft.com/office/drawing/2014/main" id="{66D9A218-41ED-471A-95FA-D77B97FBA251}"/>
                </a:ext>
              </a:extLst>
            </p:cNvPr>
            <p:cNvSpPr/>
            <p:nvPr/>
          </p:nvSpPr>
          <p:spPr>
            <a:xfrm>
              <a:off x="3671869" y="5407390"/>
              <a:ext cx="483982" cy="102848"/>
            </a:xfrm>
            <a:custGeom>
              <a:avLst/>
              <a:gdLst>
                <a:gd name="connsiteX0" fmla="*/ 19 w 483982"/>
                <a:gd name="connsiteY0" fmla="*/ 20273 h 102848"/>
                <a:gd name="connsiteX1" fmla="*/ 222269 w 483982"/>
                <a:gd name="connsiteY1" fmla="*/ 91710 h 102848"/>
                <a:gd name="connsiteX2" fmla="*/ 306406 w 483982"/>
                <a:gd name="connsiteY2" fmla="*/ 93298 h 102848"/>
                <a:gd name="connsiteX3" fmla="*/ 481031 w 483982"/>
                <a:gd name="connsiteY3" fmla="*/ 1223 h 102848"/>
                <a:gd name="connsiteX4" fmla="*/ 409594 w 483982"/>
                <a:gd name="connsiteY4" fmla="*/ 42498 h 102848"/>
                <a:gd name="connsiteX5" fmla="*/ 323869 w 483982"/>
                <a:gd name="connsiteY5" fmla="*/ 72660 h 102848"/>
                <a:gd name="connsiteX6" fmla="*/ 234969 w 483982"/>
                <a:gd name="connsiteY6" fmla="*/ 85360 h 102848"/>
                <a:gd name="connsiteX7" fmla="*/ 19 w 483982"/>
                <a:gd name="connsiteY7" fmla="*/ 20273 h 10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982" h="102848">
                  <a:moveTo>
                    <a:pt x="19" y="20273"/>
                  </a:moveTo>
                  <a:cubicBezTo>
                    <a:pt x="-2098" y="21331"/>
                    <a:pt x="171205" y="79539"/>
                    <a:pt x="222269" y="91710"/>
                  </a:cubicBezTo>
                  <a:cubicBezTo>
                    <a:pt x="273334" y="103881"/>
                    <a:pt x="263279" y="108379"/>
                    <a:pt x="306406" y="93298"/>
                  </a:cubicBezTo>
                  <a:cubicBezTo>
                    <a:pt x="349533" y="78217"/>
                    <a:pt x="463833" y="9690"/>
                    <a:pt x="481031" y="1223"/>
                  </a:cubicBezTo>
                  <a:cubicBezTo>
                    <a:pt x="498229" y="-7244"/>
                    <a:pt x="435788" y="30592"/>
                    <a:pt x="409594" y="42498"/>
                  </a:cubicBezTo>
                  <a:cubicBezTo>
                    <a:pt x="383400" y="54404"/>
                    <a:pt x="352973" y="65516"/>
                    <a:pt x="323869" y="72660"/>
                  </a:cubicBezTo>
                  <a:cubicBezTo>
                    <a:pt x="294765" y="79804"/>
                    <a:pt x="286827" y="91445"/>
                    <a:pt x="234969" y="85360"/>
                  </a:cubicBezTo>
                  <a:cubicBezTo>
                    <a:pt x="183111" y="79275"/>
                    <a:pt x="2136" y="19215"/>
                    <a:pt x="19" y="202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7" name="フリーフォーム: 図形 2206">
              <a:extLst>
                <a:ext uri="{FF2B5EF4-FFF2-40B4-BE49-F238E27FC236}">
                  <a16:creationId xmlns:a16="http://schemas.microsoft.com/office/drawing/2014/main" id="{56518755-B187-4274-A10E-61A12D97BE41}"/>
                </a:ext>
              </a:extLst>
            </p:cNvPr>
            <p:cNvSpPr/>
            <p:nvPr/>
          </p:nvSpPr>
          <p:spPr>
            <a:xfrm>
              <a:off x="3633200" y="5356184"/>
              <a:ext cx="503964" cy="79428"/>
            </a:xfrm>
            <a:custGeom>
              <a:avLst/>
              <a:gdLst>
                <a:gd name="connsiteX0" fmla="*/ 588 w 503964"/>
                <a:gd name="connsiteY0" fmla="*/ 41 h 79428"/>
                <a:gd name="connsiteX1" fmla="*/ 305388 w 503964"/>
                <a:gd name="connsiteY1" fmla="*/ 79416 h 79428"/>
                <a:gd name="connsiteX2" fmla="*/ 499063 w 503964"/>
                <a:gd name="connsiteY2" fmla="*/ 6391 h 79428"/>
                <a:gd name="connsiteX3" fmla="*/ 437150 w 503964"/>
                <a:gd name="connsiteY3" fmla="*/ 41316 h 79428"/>
                <a:gd name="connsiteX4" fmla="*/ 340313 w 503964"/>
                <a:gd name="connsiteY4" fmla="*/ 61954 h 79428"/>
                <a:gd name="connsiteX5" fmla="*/ 230775 w 503964"/>
                <a:gd name="connsiteY5" fmla="*/ 68304 h 79428"/>
                <a:gd name="connsiteX6" fmla="*/ 588 w 503964"/>
                <a:gd name="connsiteY6" fmla="*/ 41 h 7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964" h="79428">
                  <a:moveTo>
                    <a:pt x="588" y="41"/>
                  </a:moveTo>
                  <a:cubicBezTo>
                    <a:pt x="13024" y="1893"/>
                    <a:pt x="222309" y="78358"/>
                    <a:pt x="305388" y="79416"/>
                  </a:cubicBezTo>
                  <a:cubicBezTo>
                    <a:pt x="388467" y="80474"/>
                    <a:pt x="477103" y="12741"/>
                    <a:pt x="499063" y="6391"/>
                  </a:cubicBezTo>
                  <a:cubicBezTo>
                    <a:pt x="521023" y="41"/>
                    <a:pt x="463608" y="32056"/>
                    <a:pt x="437150" y="41316"/>
                  </a:cubicBezTo>
                  <a:cubicBezTo>
                    <a:pt x="410692" y="50576"/>
                    <a:pt x="374709" y="57456"/>
                    <a:pt x="340313" y="61954"/>
                  </a:cubicBezTo>
                  <a:cubicBezTo>
                    <a:pt x="305917" y="66452"/>
                    <a:pt x="285279" y="77564"/>
                    <a:pt x="230775" y="68304"/>
                  </a:cubicBezTo>
                  <a:cubicBezTo>
                    <a:pt x="176271" y="59044"/>
                    <a:pt x="-11848" y="-1811"/>
                    <a:pt x="588" y="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8" name="フリーフォーム: 図形 2207">
              <a:extLst>
                <a:ext uri="{FF2B5EF4-FFF2-40B4-BE49-F238E27FC236}">
                  <a16:creationId xmlns:a16="http://schemas.microsoft.com/office/drawing/2014/main" id="{9CEF864E-1038-463D-8DB4-80A80F061DCD}"/>
                </a:ext>
              </a:extLst>
            </p:cNvPr>
            <p:cNvSpPr/>
            <p:nvPr/>
          </p:nvSpPr>
          <p:spPr>
            <a:xfrm>
              <a:off x="3602905" y="5277496"/>
              <a:ext cx="637649" cy="134267"/>
            </a:xfrm>
            <a:custGeom>
              <a:avLst/>
              <a:gdLst>
                <a:gd name="connsiteX0" fmla="*/ 3895 w 637649"/>
                <a:gd name="connsiteY0" fmla="*/ 942 h 134267"/>
                <a:gd name="connsiteX1" fmla="*/ 240433 w 637649"/>
                <a:gd name="connsiteY1" fmla="*/ 124767 h 134267"/>
                <a:gd name="connsiteX2" fmla="*/ 411883 w 637649"/>
                <a:gd name="connsiteY2" fmla="*/ 100954 h 134267"/>
                <a:gd name="connsiteX3" fmla="*/ 524595 w 637649"/>
                <a:gd name="connsiteY3" fmla="*/ 59679 h 134267"/>
                <a:gd name="connsiteX4" fmla="*/ 637308 w 637649"/>
                <a:gd name="connsiteY4" fmla="*/ 8879 h 134267"/>
                <a:gd name="connsiteX5" fmla="*/ 551583 w 637649"/>
                <a:gd name="connsiteY5" fmla="*/ 51742 h 134267"/>
                <a:gd name="connsiteX6" fmla="*/ 338858 w 637649"/>
                <a:gd name="connsiteY6" fmla="*/ 131117 h 134267"/>
                <a:gd name="connsiteX7" fmla="*/ 211858 w 637649"/>
                <a:gd name="connsiteY7" fmla="*/ 113654 h 134267"/>
                <a:gd name="connsiteX8" fmla="*/ 100733 w 637649"/>
                <a:gd name="connsiteY8" fmla="*/ 69204 h 134267"/>
                <a:gd name="connsiteX9" fmla="*/ 3895 w 637649"/>
                <a:gd name="connsiteY9" fmla="*/ 942 h 13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7649" h="134267">
                  <a:moveTo>
                    <a:pt x="3895" y="942"/>
                  </a:moveTo>
                  <a:cubicBezTo>
                    <a:pt x="27178" y="10202"/>
                    <a:pt x="172435" y="108098"/>
                    <a:pt x="240433" y="124767"/>
                  </a:cubicBezTo>
                  <a:cubicBezTo>
                    <a:pt x="308431" y="141436"/>
                    <a:pt x="364523" y="111802"/>
                    <a:pt x="411883" y="100954"/>
                  </a:cubicBezTo>
                  <a:cubicBezTo>
                    <a:pt x="459243" y="90106"/>
                    <a:pt x="487024" y="75025"/>
                    <a:pt x="524595" y="59679"/>
                  </a:cubicBezTo>
                  <a:cubicBezTo>
                    <a:pt x="562166" y="44333"/>
                    <a:pt x="632810" y="10202"/>
                    <a:pt x="637308" y="8879"/>
                  </a:cubicBezTo>
                  <a:cubicBezTo>
                    <a:pt x="641806" y="7556"/>
                    <a:pt x="601325" y="31369"/>
                    <a:pt x="551583" y="51742"/>
                  </a:cubicBezTo>
                  <a:cubicBezTo>
                    <a:pt x="501841" y="72115"/>
                    <a:pt x="395479" y="120798"/>
                    <a:pt x="338858" y="131117"/>
                  </a:cubicBezTo>
                  <a:cubicBezTo>
                    <a:pt x="282237" y="141436"/>
                    <a:pt x="251545" y="123973"/>
                    <a:pt x="211858" y="113654"/>
                  </a:cubicBezTo>
                  <a:cubicBezTo>
                    <a:pt x="172171" y="103335"/>
                    <a:pt x="133541" y="85079"/>
                    <a:pt x="100733" y="69204"/>
                  </a:cubicBezTo>
                  <a:cubicBezTo>
                    <a:pt x="67925" y="53329"/>
                    <a:pt x="-19388" y="-8318"/>
                    <a:pt x="3895" y="9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09" name="フリーフォーム: 図形 2208">
              <a:extLst>
                <a:ext uri="{FF2B5EF4-FFF2-40B4-BE49-F238E27FC236}">
                  <a16:creationId xmlns:a16="http://schemas.microsoft.com/office/drawing/2014/main" id="{5AB20920-5F5D-4B31-88E0-6F472A5BBDB7}"/>
                </a:ext>
              </a:extLst>
            </p:cNvPr>
            <p:cNvSpPr/>
            <p:nvPr/>
          </p:nvSpPr>
          <p:spPr>
            <a:xfrm>
              <a:off x="4119430" y="5294070"/>
              <a:ext cx="149104" cy="127284"/>
            </a:xfrm>
            <a:custGeom>
              <a:avLst/>
              <a:gdLst>
                <a:gd name="connsiteX0" fmla="*/ 133 w 149104"/>
                <a:gd name="connsiteY0" fmla="*/ 70093 h 127284"/>
                <a:gd name="connsiteX1" fmla="*/ 143008 w 149104"/>
                <a:gd name="connsiteY1" fmla="*/ 243 h 127284"/>
                <a:gd name="connsiteX2" fmla="*/ 119195 w 149104"/>
                <a:gd name="connsiteY2" fmla="*/ 49455 h 127284"/>
                <a:gd name="connsiteX3" fmla="*/ 85858 w 149104"/>
                <a:gd name="connsiteY3" fmla="*/ 112955 h 127284"/>
                <a:gd name="connsiteX4" fmla="*/ 66808 w 149104"/>
                <a:gd name="connsiteY4" fmla="*/ 124068 h 127284"/>
                <a:gd name="connsiteX5" fmla="*/ 95383 w 149104"/>
                <a:gd name="connsiteY5" fmla="*/ 68505 h 127284"/>
                <a:gd name="connsiteX6" fmla="*/ 116020 w 149104"/>
                <a:gd name="connsiteY6" fmla="*/ 27230 h 127284"/>
                <a:gd name="connsiteX7" fmla="*/ 133 w 149104"/>
                <a:gd name="connsiteY7" fmla="*/ 70093 h 127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04" h="127284">
                  <a:moveTo>
                    <a:pt x="133" y="70093"/>
                  </a:moveTo>
                  <a:cubicBezTo>
                    <a:pt x="4631" y="65595"/>
                    <a:pt x="123164" y="3683"/>
                    <a:pt x="143008" y="243"/>
                  </a:cubicBezTo>
                  <a:cubicBezTo>
                    <a:pt x="162852" y="-3197"/>
                    <a:pt x="128720" y="30670"/>
                    <a:pt x="119195" y="49455"/>
                  </a:cubicBezTo>
                  <a:cubicBezTo>
                    <a:pt x="109670" y="68240"/>
                    <a:pt x="94589" y="100520"/>
                    <a:pt x="85858" y="112955"/>
                  </a:cubicBezTo>
                  <a:cubicBezTo>
                    <a:pt x="77127" y="125390"/>
                    <a:pt x="65221" y="131476"/>
                    <a:pt x="66808" y="124068"/>
                  </a:cubicBezTo>
                  <a:cubicBezTo>
                    <a:pt x="68395" y="116660"/>
                    <a:pt x="87181" y="84645"/>
                    <a:pt x="95383" y="68505"/>
                  </a:cubicBezTo>
                  <a:cubicBezTo>
                    <a:pt x="103585" y="52365"/>
                    <a:pt x="125545" y="29082"/>
                    <a:pt x="116020" y="27230"/>
                  </a:cubicBezTo>
                  <a:cubicBezTo>
                    <a:pt x="106495" y="25378"/>
                    <a:pt x="-4365" y="74591"/>
                    <a:pt x="133" y="700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0" name="フリーフォーム: 図形 2209">
              <a:extLst>
                <a:ext uri="{FF2B5EF4-FFF2-40B4-BE49-F238E27FC236}">
                  <a16:creationId xmlns:a16="http://schemas.microsoft.com/office/drawing/2014/main" id="{3D925D8F-A1E7-46E0-9511-577F8AC7E616}"/>
                </a:ext>
              </a:extLst>
            </p:cNvPr>
            <p:cNvSpPr/>
            <p:nvPr/>
          </p:nvSpPr>
          <p:spPr>
            <a:xfrm>
              <a:off x="3458763" y="5103741"/>
              <a:ext cx="162348" cy="193799"/>
            </a:xfrm>
            <a:custGeom>
              <a:avLst/>
              <a:gdLst>
                <a:gd name="connsiteX0" fmla="*/ 400 w 162348"/>
                <a:gd name="connsiteY0" fmla="*/ 72 h 193799"/>
                <a:gd name="connsiteX1" fmla="*/ 102000 w 162348"/>
                <a:gd name="connsiteY1" fmla="*/ 138184 h 193799"/>
                <a:gd name="connsiteX2" fmla="*/ 162325 w 162348"/>
                <a:gd name="connsiteY2" fmla="*/ 193747 h 193799"/>
                <a:gd name="connsiteX3" fmla="*/ 95650 w 162348"/>
                <a:gd name="connsiteY3" fmla="*/ 147709 h 193799"/>
                <a:gd name="connsiteX4" fmla="*/ 67075 w 162348"/>
                <a:gd name="connsiteY4" fmla="*/ 119134 h 193799"/>
                <a:gd name="connsiteX5" fmla="*/ 400 w 162348"/>
                <a:gd name="connsiteY5" fmla="*/ 72 h 19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348" h="193799">
                  <a:moveTo>
                    <a:pt x="400" y="72"/>
                  </a:moveTo>
                  <a:cubicBezTo>
                    <a:pt x="6221" y="3247"/>
                    <a:pt x="75013" y="105905"/>
                    <a:pt x="102000" y="138184"/>
                  </a:cubicBezTo>
                  <a:cubicBezTo>
                    <a:pt x="128987" y="170463"/>
                    <a:pt x="163383" y="192159"/>
                    <a:pt x="162325" y="193747"/>
                  </a:cubicBezTo>
                  <a:cubicBezTo>
                    <a:pt x="161267" y="195335"/>
                    <a:pt x="111525" y="160144"/>
                    <a:pt x="95650" y="147709"/>
                  </a:cubicBezTo>
                  <a:cubicBezTo>
                    <a:pt x="79775" y="135274"/>
                    <a:pt x="80304" y="139242"/>
                    <a:pt x="67075" y="119134"/>
                  </a:cubicBezTo>
                  <a:cubicBezTo>
                    <a:pt x="53846" y="99026"/>
                    <a:pt x="-5421" y="-3103"/>
                    <a:pt x="400" y="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1" name="フリーフォーム: 図形 2210">
              <a:extLst>
                <a:ext uri="{FF2B5EF4-FFF2-40B4-BE49-F238E27FC236}">
                  <a16:creationId xmlns:a16="http://schemas.microsoft.com/office/drawing/2014/main" id="{69E7202C-C31A-45AD-AF2D-2E9C2251BA7C}"/>
                </a:ext>
              </a:extLst>
            </p:cNvPr>
            <p:cNvSpPr/>
            <p:nvPr/>
          </p:nvSpPr>
          <p:spPr>
            <a:xfrm>
              <a:off x="3489082" y="4917483"/>
              <a:ext cx="403314" cy="84749"/>
            </a:xfrm>
            <a:custGeom>
              <a:avLst/>
              <a:gdLst>
                <a:gd name="connsiteX0" fmla="*/ 243 w 403314"/>
                <a:gd name="connsiteY0" fmla="*/ 48217 h 84749"/>
                <a:gd name="connsiteX1" fmla="*/ 151056 w 403314"/>
                <a:gd name="connsiteY1" fmla="*/ 75205 h 84749"/>
                <a:gd name="connsiteX2" fmla="*/ 278056 w 403314"/>
                <a:gd name="connsiteY2" fmla="*/ 56155 h 84749"/>
                <a:gd name="connsiteX3" fmla="*/ 400293 w 403314"/>
                <a:gd name="connsiteY3" fmla="*/ 592 h 84749"/>
                <a:gd name="connsiteX4" fmla="*/ 359018 w 403314"/>
                <a:gd name="connsiteY4" fmla="*/ 29167 h 84749"/>
                <a:gd name="connsiteX5" fmla="*/ 281231 w 403314"/>
                <a:gd name="connsiteY5" fmla="*/ 65680 h 84749"/>
                <a:gd name="connsiteX6" fmla="*/ 119306 w 403314"/>
                <a:gd name="connsiteY6" fmla="*/ 84730 h 84749"/>
                <a:gd name="connsiteX7" fmla="*/ 243 w 403314"/>
                <a:gd name="connsiteY7" fmla="*/ 48217 h 8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314" h="84749">
                  <a:moveTo>
                    <a:pt x="243" y="48217"/>
                  </a:moveTo>
                  <a:cubicBezTo>
                    <a:pt x="5535" y="46630"/>
                    <a:pt x="104754" y="73882"/>
                    <a:pt x="151056" y="75205"/>
                  </a:cubicBezTo>
                  <a:cubicBezTo>
                    <a:pt x="197358" y="76528"/>
                    <a:pt x="236517" y="68590"/>
                    <a:pt x="278056" y="56155"/>
                  </a:cubicBezTo>
                  <a:cubicBezTo>
                    <a:pt x="319595" y="43720"/>
                    <a:pt x="386799" y="5090"/>
                    <a:pt x="400293" y="592"/>
                  </a:cubicBezTo>
                  <a:cubicBezTo>
                    <a:pt x="413787" y="-3906"/>
                    <a:pt x="378862" y="18319"/>
                    <a:pt x="359018" y="29167"/>
                  </a:cubicBezTo>
                  <a:cubicBezTo>
                    <a:pt x="339174" y="40015"/>
                    <a:pt x="321183" y="56420"/>
                    <a:pt x="281231" y="65680"/>
                  </a:cubicBezTo>
                  <a:cubicBezTo>
                    <a:pt x="241279" y="74940"/>
                    <a:pt x="161375" y="85259"/>
                    <a:pt x="119306" y="84730"/>
                  </a:cubicBezTo>
                  <a:cubicBezTo>
                    <a:pt x="77237" y="84201"/>
                    <a:pt x="-5049" y="49804"/>
                    <a:pt x="243" y="482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2" name="フリーフォーム: 図形 2211">
              <a:extLst>
                <a:ext uri="{FF2B5EF4-FFF2-40B4-BE49-F238E27FC236}">
                  <a16:creationId xmlns:a16="http://schemas.microsoft.com/office/drawing/2014/main" id="{93277C13-D3DA-44EF-A0B9-ACCC6F4FEF0E}"/>
                </a:ext>
              </a:extLst>
            </p:cNvPr>
            <p:cNvSpPr/>
            <p:nvPr/>
          </p:nvSpPr>
          <p:spPr>
            <a:xfrm>
              <a:off x="3329508" y="4960392"/>
              <a:ext cx="574157" cy="109920"/>
            </a:xfrm>
            <a:custGeom>
              <a:avLst/>
              <a:gdLst>
                <a:gd name="connsiteX0" fmla="*/ 1067 w 574157"/>
                <a:gd name="connsiteY0" fmla="*/ 546 h 109920"/>
                <a:gd name="connsiteX1" fmla="*/ 209030 w 574157"/>
                <a:gd name="connsiteY1" fmla="*/ 103733 h 109920"/>
                <a:gd name="connsiteX2" fmla="*/ 410642 w 574157"/>
                <a:gd name="connsiteY2" fmla="*/ 94208 h 109920"/>
                <a:gd name="connsiteX3" fmla="*/ 531292 w 574157"/>
                <a:gd name="connsiteY3" fmla="*/ 60871 h 109920"/>
                <a:gd name="connsiteX4" fmla="*/ 574155 w 574157"/>
                <a:gd name="connsiteY4" fmla="*/ 11658 h 109920"/>
                <a:gd name="connsiteX5" fmla="*/ 532880 w 574157"/>
                <a:gd name="connsiteY5" fmla="*/ 38646 h 109920"/>
                <a:gd name="connsiteX6" fmla="*/ 437630 w 574157"/>
                <a:gd name="connsiteY6" fmla="*/ 73571 h 109920"/>
                <a:gd name="connsiteX7" fmla="*/ 218555 w 574157"/>
                <a:gd name="connsiteY7" fmla="*/ 94208 h 109920"/>
                <a:gd name="connsiteX8" fmla="*/ 131242 w 574157"/>
                <a:gd name="connsiteY8" fmla="*/ 64046 h 109920"/>
                <a:gd name="connsiteX9" fmla="*/ 1067 w 574157"/>
                <a:gd name="connsiteY9" fmla="*/ 546 h 10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157" h="109920">
                  <a:moveTo>
                    <a:pt x="1067" y="546"/>
                  </a:moveTo>
                  <a:cubicBezTo>
                    <a:pt x="14032" y="7161"/>
                    <a:pt x="140768" y="88123"/>
                    <a:pt x="209030" y="103733"/>
                  </a:cubicBezTo>
                  <a:cubicBezTo>
                    <a:pt x="277292" y="119343"/>
                    <a:pt x="356932" y="101352"/>
                    <a:pt x="410642" y="94208"/>
                  </a:cubicBezTo>
                  <a:cubicBezTo>
                    <a:pt x="464352" y="87064"/>
                    <a:pt x="504040" y="74629"/>
                    <a:pt x="531292" y="60871"/>
                  </a:cubicBezTo>
                  <a:cubicBezTo>
                    <a:pt x="558544" y="47113"/>
                    <a:pt x="573890" y="15362"/>
                    <a:pt x="574155" y="11658"/>
                  </a:cubicBezTo>
                  <a:cubicBezTo>
                    <a:pt x="574420" y="7954"/>
                    <a:pt x="555634" y="28327"/>
                    <a:pt x="532880" y="38646"/>
                  </a:cubicBezTo>
                  <a:cubicBezTo>
                    <a:pt x="510126" y="48965"/>
                    <a:pt x="490017" y="64311"/>
                    <a:pt x="437630" y="73571"/>
                  </a:cubicBezTo>
                  <a:cubicBezTo>
                    <a:pt x="385243" y="82831"/>
                    <a:pt x="269620" y="95796"/>
                    <a:pt x="218555" y="94208"/>
                  </a:cubicBezTo>
                  <a:cubicBezTo>
                    <a:pt x="167490" y="92621"/>
                    <a:pt x="165638" y="78863"/>
                    <a:pt x="131242" y="64046"/>
                  </a:cubicBezTo>
                  <a:cubicBezTo>
                    <a:pt x="96846" y="49229"/>
                    <a:pt x="-11898" y="-6069"/>
                    <a:pt x="1067" y="5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3" name="フリーフォーム: 図形 2212">
              <a:extLst>
                <a:ext uri="{FF2B5EF4-FFF2-40B4-BE49-F238E27FC236}">
                  <a16:creationId xmlns:a16="http://schemas.microsoft.com/office/drawing/2014/main" id="{0127C978-62D6-4DB2-8C07-FE610C466736}"/>
                </a:ext>
              </a:extLst>
            </p:cNvPr>
            <p:cNvSpPr/>
            <p:nvPr/>
          </p:nvSpPr>
          <p:spPr>
            <a:xfrm>
              <a:off x="3338513" y="4845031"/>
              <a:ext cx="161926" cy="120762"/>
            </a:xfrm>
            <a:custGeom>
              <a:avLst/>
              <a:gdLst>
                <a:gd name="connsiteX0" fmla="*/ 0 w 161926"/>
                <a:gd name="connsiteY0" fmla="*/ 19 h 120762"/>
                <a:gd name="connsiteX1" fmla="*/ 101600 w 161926"/>
                <a:gd name="connsiteY1" fmla="*/ 85744 h 120762"/>
                <a:gd name="connsiteX2" fmla="*/ 161925 w 161926"/>
                <a:gd name="connsiteY2" fmla="*/ 120669 h 120762"/>
                <a:gd name="connsiteX3" fmla="*/ 100012 w 161926"/>
                <a:gd name="connsiteY3" fmla="*/ 93682 h 120762"/>
                <a:gd name="connsiteX4" fmla="*/ 0 w 161926"/>
                <a:gd name="connsiteY4" fmla="*/ 19 h 120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6" h="120762">
                  <a:moveTo>
                    <a:pt x="0" y="19"/>
                  </a:moveTo>
                  <a:cubicBezTo>
                    <a:pt x="265" y="-1304"/>
                    <a:pt x="74613" y="65636"/>
                    <a:pt x="101600" y="85744"/>
                  </a:cubicBezTo>
                  <a:cubicBezTo>
                    <a:pt x="128588" y="105852"/>
                    <a:pt x="162190" y="119346"/>
                    <a:pt x="161925" y="120669"/>
                  </a:cubicBezTo>
                  <a:cubicBezTo>
                    <a:pt x="161660" y="121992"/>
                    <a:pt x="125941" y="109028"/>
                    <a:pt x="100012" y="93682"/>
                  </a:cubicBezTo>
                  <a:cubicBezTo>
                    <a:pt x="74083" y="78336"/>
                    <a:pt x="-265" y="1342"/>
                    <a:pt x="0" y="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4" name="フリーフォーム: 図形 2213">
              <a:extLst>
                <a:ext uri="{FF2B5EF4-FFF2-40B4-BE49-F238E27FC236}">
                  <a16:creationId xmlns:a16="http://schemas.microsoft.com/office/drawing/2014/main" id="{2C638C61-2472-48D4-9B9F-FAC3398F5696}"/>
                </a:ext>
              </a:extLst>
            </p:cNvPr>
            <p:cNvSpPr/>
            <p:nvPr/>
          </p:nvSpPr>
          <p:spPr>
            <a:xfrm>
              <a:off x="3279750" y="4835418"/>
              <a:ext cx="273352" cy="179587"/>
            </a:xfrm>
            <a:custGeom>
              <a:avLst/>
              <a:gdLst>
                <a:gd name="connsiteX0" fmla="*/ 25 w 273352"/>
                <a:gd name="connsiteY0" fmla="*/ 107 h 179587"/>
                <a:gd name="connsiteX1" fmla="*/ 63525 w 273352"/>
                <a:gd name="connsiteY1" fmla="*/ 90595 h 179587"/>
                <a:gd name="connsiteX2" fmla="*/ 195288 w 273352"/>
                <a:gd name="connsiteY2" fmla="*/ 152507 h 179587"/>
                <a:gd name="connsiteX3" fmla="*/ 273075 w 273352"/>
                <a:gd name="connsiteY3" fmla="*/ 179495 h 179587"/>
                <a:gd name="connsiteX4" fmla="*/ 217513 w 273352"/>
                <a:gd name="connsiteY4" fmla="*/ 160445 h 179587"/>
                <a:gd name="connsiteX5" fmla="*/ 122263 w 273352"/>
                <a:gd name="connsiteY5" fmla="*/ 136632 h 179587"/>
                <a:gd name="connsiteX6" fmla="*/ 69875 w 273352"/>
                <a:gd name="connsiteY6" fmla="*/ 109645 h 179587"/>
                <a:gd name="connsiteX7" fmla="*/ 25 w 273352"/>
                <a:gd name="connsiteY7" fmla="*/ 107 h 1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3352" h="179587">
                  <a:moveTo>
                    <a:pt x="25" y="107"/>
                  </a:moveTo>
                  <a:cubicBezTo>
                    <a:pt x="-1033" y="-3068"/>
                    <a:pt x="30981" y="65195"/>
                    <a:pt x="63525" y="90595"/>
                  </a:cubicBezTo>
                  <a:cubicBezTo>
                    <a:pt x="96069" y="115995"/>
                    <a:pt x="160363" y="137690"/>
                    <a:pt x="195288" y="152507"/>
                  </a:cubicBezTo>
                  <a:cubicBezTo>
                    <a:pt x="230213" y="167324"/>
                    <a:pt x="269371" y="178172"/>
                    <a:pt x="273075" y="179495"/>
                  </a:cubicBezTo>
                  <a:cubicBezTo>
                    <a:pt x="276779" y="180818"/>
                    <a:pt x="242648" y="167589"/>
                    <a:pt x="217513" y="160445"/>
                  </a:cubicBezTo>
                  <a:cubicBezTo>
                    <a:pt x="192378" y="153301"/>
                    <a:pt x="146869" y="145099"/>
                    <a:pt x="122263" y="136632"/>
                  </a:cubicBezTo>
                  <a:cubicBezTo>
                    <a:pt x="97657" y="128165"/>
                    <a:pt x="88925" y="129489"/>
                    <a:pt x="69875" y="109645"/>
                  </a:cubicBezTo>
                  <a:cubicBezTo>
                    <a:pt x="50825" y="89801"/>
                    <a:pt x="1083" y="3282"/>
                    <a:pt x="25" y="1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5" name="フリーフォーム: 図形 2214">
              <a:extLst>
                <a:ext uri="{FF2B5EF4-FFF2-40B4-BE49-F238E27FC236}">
                  <a16:creationId xmlns:a16="http://schemas.microsoft.com/office/drawing/2014/main" id="{8173C57E-3B45-4CA5-8E0F-38DEC6C711C1}"/>
                </a:ext>
              </a:extLst>
            </p:cNvPr>
            <p:cNvSpPr/>
            <p:nvPr/>
          </p:nvSpPr>
          <p:spPr>
            <a:xfrm>
              <a:off x="3660576" y="4405176"/>
              <a:ext cx="358164" cy="377615"/>
            </a:xfrm>
            <a:custGeom>
              <a:avLst/>
              <a:gdLst>
                <a:gd name="connsiteX0" fmla="*/ 6549 w 358164"/>
                <a:gd name="connsiteY0" fmla="*/ 137 h 377615"/>
                <a:gd name="connsiteX1" fmla="*/ 3374 w 358164"/>
                <a:gd name="connsiteY1" fmla="*/ 114437 h 377615"/>
                <a:gd name="connsiteX2" fmla="*/ 58937 w 358164"/>
                <a:gd name="connsiteY2" fmla="*/ 212862 h 377615"/>
                <a:gd name="connsiteX3" fmla="*/ 351037 w 358164"/>
                <a:gd name="connsiteY3" fmla="*/ 374787 h 377615"/>
                <a:gd name="connsiteX4" fmla="*/ 255787 w 358164"/>
                <a:gd name="connsiteY4" fmla="*/ 309699 h 377615"/>
                <a:gd name="connsiteX5" fmla="*/ 116087 w 358164"/>
                <a:gd name="connsiteY5" fmla="*/ 230324 h 377615"/>
                <a:gd name="connsiteX6" fmla="*/ 9724 w 358164"/>
                <a:gd name="connsiteY6" fmla="*/ 138249 h 377615"/>
                <a:gd name="connsiteX7" fmla="*/ 6549 w 358164"/>
                <a:gd name="connsiteY7" fmla="*/ 137 h 37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164" h="377615">
                  <a:moveTo>
                    <a:pt x="6549" y="137"/>
                  </a:moveTo>
                  <a:cubicBezTo>
                    <a:pt x="5491" y="-3832"/>
                    <a:pt x="-5357" y="78983"/>
                    <a:pt x="3374" y="114437"/>
                  </a:cubicBezTo>
                  <a:cubicBezTo>
                    <a:pt x="12105" y="149891"/>
                    <a:pt x="993" y="169470"/>
                    <a:pt x="58937" y="212862"/>
                  </a:cubicBezTo>
                  <a:cubicBezTo>
                    <a:pt x="116881" y="256254"/>
                    <a:pt x="318229" y="358647"/>
                    <a:pt x="351037" y="374787"/>
                  </a:cubicBezTo>
                  <a:cubicBezTo>
                    <a:pt x="383845" y="390927"/>
                    <a:pt x="294945" y="333776"/>
                    <a:pt x="255787" y="309699"/>
                  </a:cubicBezTo>
                  <a:cubicBezTo>
                    <a:pt x="216629" y="285622"/>
                    <a:pt x="157097" y="258899"/>
                    <a:pt x="116087" y="230324"/>
                  </a:cubicBezTo>
                  <a:cubicBezTo>
                    <a:pt x="75077" y="201749"/>
                    <a:pt x="29568" y="175026"/>
                    <a:pt x="9724" y="138249"/>
                  </a:cubicBezTo>
                  <a:cubicBezTo>
                    <a:pt x="-10120" y="101472"/>
                    <a:pt x="7607" y="4106"/>
                    <a:pt x="6549" y="13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6" name="フリーフォーム: 図形 2215">
              <a:extLst>
                <a:ext uri="{FF2B5EF4-FFF2-40B4-BE49-F238E27FC236}">
                  <a16:creationId xmlns:a16="http://schemas.microsoft.com/office/drawing/2014/main" id="{48BA273C-69EA-4502-A899-77D0F9ABBF4F}"/>
                </a:ext>
              </a:extLst>
            </p:cNvPr>
            <p:cNvSpPr/>
            <p:nvPr/>
          </p:nvSpPr>
          <p:spPr>
            <a:xfrm>
              <a:off x="3746474" y="4368333"/>
              <a:ext cx="64321" cy="183330"/>
            </a:xfrm>
            <a:custGeom>
              <a:avLst/>
              <a:gdLst>
                <a:gd name="connsiteX0" fmla="*/ 44476 w 64321"/>
                <a:gd name="connsiteY0" fmla="*/ 467 h 183330"/>
                <a:gd name="connsiteX1" fmla="*/ 3201 w 64321"/>
                <a:gd name="connsiteY1" fmla="*/ 90955 h 183330"/>
                <a:gd name="connsiteX2" fmla="*/ 9551 w 64321"/>
                <a:gd name="connsiteY2" fmla="*/ 121117 h 183330"/>
                <a:gd name="connsiteX3" fmla="*/ 63526 w 64321"/>
                <a:gd name="connsiteY3" fmla="*/ 183030 h 183330"/>
                <a:gd name="connsiteX4" fmla="*/ 39714 w 64321"/>
                <a:gd name="connsiteY4" fmla="*/ 143342 h 183330"/>
                <a:gd name="connsiteX5" fmla="*/ 11139 w 64321"/>
                <a:gd name="connsiteY5" fmla="*/ 111592 h 183330"/>
                <a:gd name="connsiteX6" fmla="*/ 25426 w 64321"/>
                <a:gd name="connsiteY6" fmla="*/ 57617 h 183330"/>
                <a:gd name="connsiteX7" fmla="*/ 44476 w 64321"/>
                <a:gd name="connsiteY7" fmla="*/ 467 h 183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321" h="183330">
                  <a:moveTo>
                    <a:pt x="44476" y="467"/>
                  </a:moveTo>
                  <a:cubicBezTo>
                    <a:pt x="40772" y="6023"/>
                    <a:pt x="9022" y="70847"/>
                    <a:pt x="3201" y="90955"/>
                  </a:cubicBezTo>
                  <a:cubicBezTo>
                    <a:pt x="-2620" y="111063"/>
                    <a:pt x="-503" y="105771"/>
                    <a:pt x="9551" y="121117"/>
                  </a:cubicBezTo>
                  <a:cubicBezTo>
                    <a:pt x="19605" y="136463"/>
                    <a:pt x="58499" y="179326"/>
                    <a:pt x="63526" y="183030"/>
                  </a:cubicBezTo>
                  <a:cubicBezTo>
                    <a:pt x="68553" y="186734"/>
                    <a:pt x="48445" y="155248"/>
                    <a:pt x="39714" y="143342"/>
                  </a:cubicBezTo>
                  <a:cubicBezTo>
                    <a:pt x="30983" y="131436"/>
                    <a:pt x="13520" y="125879"/>
                    <a:pt x="11139" y="111592"/>
                  </a:cubicBezTo>
                  <a:cubicBezTo>
                    <a:pt x="8758" y="97305"/>
                    <a:pt x="19076" y="74815"/>
                    <a:pt x="25426" y="57617"/>
                  </a:cubicBezTo>
                  <a:cubicBezTo>
                    <a:pt x="31776" y="40419"/>
                    <a:pt x="48180" y="-5089"/>
                    <a:pt x="44476" y="4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7" name="フリーフォーム: 図形 2216">
              <a:extLst>
                <a:ext uri="{FF2B5EF4-FFF2-40B4-BE49-F238E27FC236}">
                  <a16:creationId xmlns:a16="http://schemas.microsoft.com/office/drawing/2014/main" id="{016F44C5-858E-42A0-BA8D-7CBE94AF781D}"/>
                </a:ext>
              </a:extLst>
            </p:cNvPr>
            <p:cNvSpPr/>
            <p:nvPr/>
          </p:nvSpPr>
          <p:spPr>
            <a:xfrm>
              <a:off x="3809818" y="4538584"/>
              <a:ext cx="372766" cy="201897"/>
            </a:xfrm>
            <a:custGeom>
              <a:avLst/>
              <a:gdLst>
                <a:gd name="connsiteX0" fmla="*/ 182 w 372766"/>
                <a:gd name="connsiteY0" fmla="*/ 79 h 201897"/>
                <a:gd name="connsiteX1" fmla="*/ 136707 w 372766"/>
                <a:gd name="connsiteY1" fmla="*/ 39766 h 201897"/>
                <a:gd name="connsiteX2" fmla="*/ 247832 w 372766"/>
                <a:gd name="connsiteY2" fmla="*/ 88979 h 201897"/>
                <a:gd name="connsiteX3" fmla="*/ 368482 w 372766"/>
                <a:gd name="connsiteY3" fmla="*/ 200104 h 201897"/>
                <a:gd name="connsiteX4" fmla="*/ 341495 w 372766"/>
                <a:gd name="connsiteY4" fmla="*/ 154066 h 201897"/>
                <a:gd name="connsiteX5" fmla="*/ 300220 w 372766"/>
                <a:gd name="connsiteY5" fmla="*/ 106441 h 201897"/>
                <a:gd name="connsiteX6" fmla="*/ 166870 w 372766"/>
                <a:gd name="connsiteY6" fmla="*/ 31829 h 201897"/>
                <a:gd name="connsiteX7" fmla="*/ 182 w 372766"/>
                <a:gd name="connsiteY7" fmla="*/ 79 h 20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66" h="201897">
                  <a:moveTo>
                    <a:pt x="182" y="79"/>
                  </a:moveTo>
                  <a:cubicBezTo>
                    <a:pt x="-4845" y="1402"/>
                    <a:pt x="95432" y="24949"/>
                    <a:pt x="136707" y="39766"/>
                  </a:cubicBezTo>
                  <a:cubicBezTo>
                    <a:pt x="177982" y="54583"/>
                    <a:pt x="209203" y="62256"/>
                    <a:pt x="247832" y="88979"/>
                  </a:cubicBezTo>
                  <a:cubicBezTo>
                    <a:pt x="286461" y="115702"/>
                    <a:pt x="352872" y="189256"/>
                    <a:pt x="368482" y="200104"/>
                  </a:cubicBezTo>
                  <a:cubicBezTo>
                    <a:pt x="384093" y="210952"/>
                    <a:pt x="352872" y="169676"/>
                    <a:pt x="341495" y="154066"/>
                  </a:cubicBezTo>
                  <a:cubicBezTo>
                    <a:pt x="330118" y="138456"/>
                    <a:pt x="329324" y="126814"/>
                    <a:pt x="300220" y="106441"/>
                  </a:cubicBezTo>
                  <a:cubicBezTo>
                    <a:pt x="271116" y="86068"/>
                    <a:pt x="214495" y="49556"/>
                    <a:pt x="166870" y="31829"/>
                  </a:cubicBezTo>
                  <a:cubicBezTo>
                    <a:pt x="119245" y="14102"/>
                    <a:pt x="5209" y="-1244"/>
                    <a:pt x="182" y="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8" name="フリーフォーム: 図形 2217">
              <a:extLst>
                <a:ext uri="{FF2B5EF4-FFF2-40B4-BE49-F238E27FC236}">
                  <a16:creationId xmlns:a16="http://schemas.microsoft.com/office/drawing/2014/main" id="{46784A58-41BE-439B-B946-11AA05EC069B}"/>
                </a:ext>
              </a:extLst>
            </p:cNvPr>
            <p:cNvSpPr/>
            <p:nvPr/>
          </p:nvSpPr>
          <p:spPr>
            <a:xfrm>
              <a:off x="3824288" y="4552950"/>
              <a:ext cx="329995" cy="183131"/>
            </a:xfrm>
            <a:custGeom>
              <a:avLst/>
              <a:gdLst>
                <a:gd name="connsiteX0" fmla="*/ 0 w 329995"/>
                <a:gd name="connsiteY0" fmla="*/ 0 h 183131"/>
                <a:gd name="connsiteX1" fmla="*/ 142875 w 329995"/>
                <a:gd name="connsiteY1" fmla="*/ 66675 h 183131"/>
                <a:gd name="connsiteX2" fmla="*/ 219075 w 329995"/>
                <a:gd name="connsiteY2" fmla="*/ 92075 h 183131"/>
                <a:gd name="connsiteX3" fmla="*/ 328612 w 329995"/>
                <a:gd name="connsiteY3" fmla="*/ 182563 h 183131"/>
                <a:gd name="connsiteX4" fmla="*/ 276225 w 329995"/>
                <a:gd name="connsiteY4" fmla="*/ 128588 h 183131"/>
                <a:gd name="connsiteX5" fmla="*/ 209550 w 329995"/>
                <a:gd name="connsiteY5" fmla="*/ 88900 h 183131"/>
                <a:gd name="connsiteX6" fmla="*/ 173037 w 329995"/>
                <a:gd name="connsiteY6" fmla="*/ 63500 h 183131"/>
                <a:gd name="connsiteX7" fmla="*/ 111125 w 329995"/>
                <a:gd name="connsiteY7" fmla="*/ 39688 h 183131"/>
                <a:gd name="connsiteX8" fmla="*/ 0 w 329995"/>
                <a:gd name="connsiteY8" fmla="*/ 0 h 1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995" h="183131">
                  <a:moveTo>
                    <a:pt x="0" y="0"/>
                  </a:moveTo>
                  <a:cubicBezTo>
                    <a:pt x="53181" y="25664"/>
                    <a:pt x="106363" y="51329"/>
                    <a:pt x="142875" y="66675"/>
                  </a:cubicBezTo>
                  <a:cubicBezTo>
                    <a:pt x="179387" y="82021"/>
                    <a:pt x="188119" y="72760"/>
                    <a:pt x="219075" y="92075"/>
                  </a:cubicBezTo>
                  <a:cubicBezTo>
                    <a:pt x="250031" y="111390"/>
                    <a:pt x="319087" y="176478"/>
                    <a:pt x="328612" y="182563"/>
                  </a:cubicBezTo>
                  <a:cubicBezTo>
                    <a:pt x="338137" y="188648"/>
                    <a:pt x="296069" y="144198"/>
                    <a:pt x="276225" y="128588"/>
                  </a:cubicBezTo>
                  <a:cubicBezTo>
                    <a:pt x="256381" y="112978"/>
                    <a:pt x="226748" y="99748"/>
                    <a:pt x="209550" y="88900"/>
                  </a:cubicBezTo>
                  <a:cubicBezTo>
                    <a:pt x="192352" y="78052"/>
                    <a:pt x="189441" y="71702"/>
                    <a:pt x="173037" y="63500"/>
                  </a:cubicBezTo>
                  <a:cubicBezTo>
                    <a:pt x="156633" y="55298"/>
                    <a:pt x="111125" y="39688"/>
                    <a:pt x="111125" y="39688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19" name="フリーフォーム: 図形 2218">
              <a:extLst>
                <a:ext uri="{FF2B5EF4-FFF2-40B4-BE49-F238E27FC236}">
                  <a16:creationId xmlns:a16="http://schemas.microsoft.com/office/drawing/2014/main" id="{054774C1-A8A7-41BA-A27A-3FF8583427CF}"/>
                </a:ext>
              </a:extLst>
            </p:cNvPr>
            <p:cNvSpPr/>
            <p:nvPr/>
          </p:nvSpPr>
          <p:spPr>
            <a:xfrm>
              <a:off x="3806818" y="4375028"/>
              <a:ext cx="366730" cy="247849"/>
            </a:xfrm>
            <a:custGeom>
              <a:avLst/>
              <a:gdLst>
                <a:gd name="connsiteX0" fmla="*/ 7 w 366730"/>
                <a:gd name="connsiteY0" fmla="*/ 122 h 247849"/>
                <a:gd name="connsiteX1" fmla="*/ 30170 w 366730"/>
                <a:gd name="connsiteY1" fmla="*/ 73147 h 247849"/>
                <a:gd name="connsiteX2" fmla="*/ 141295 w 366730"/>
                <a:gd name="connsiteY2" fmla="*/ 112835 h 247849"/>
                <a:gd name="connsiteX3" fmla="*/ 236545 w 366730"/>
                <a:gd name="connsiteY3" fmla="*/ 152522 h 247849"/>
                <a:gd name="connsiteX4" fmla="*/ 328620 w 366730"/>
                <a:gd name="connsiteY4" fmla="*/ 204910 h 247849"/>
                <a:gd name="connsiteX5" fmla="*/ 366720 w 366730"/>
                <a:gd name="connsiteY5" fmla="*/ 247772 h 247849"/>
                <a:gd name="connsiteX6" fmla="*/ 331795 w 366730"/>
                <a:gd name="connsiteY6" fmla="*/ 214435 h 247849"/>
                <a:gd name="connsiteX7" fmla="*/ 271470 w 366730"/>
                <a:gd name="connsiteY7" fmla="*/ 177922 h 247849"/>
                <a:gd name="connsiteX8" fmla="*/ 190507 w 366730"/>
                <a:gd name="connsiteY8" fmla="*/ 123947 h 247849"/>
                <a:gd name="connsiteX9" fmla="*/ 66682 w 366730"/>
                <a:gd name="connsiteY9" fmla="*/ 74735 h 247849"/>
                <a:gd name="connsiteX10" fmla="*/ 31757 w 366730"/>
                <a:gd name="connsiteY10" fmla="*/ 55685 h 247849"/>
                <a:gd name="connsiteX11" fmla="*/ 7 w 366730"/>
                <a:gd name="connsiteY11" fmla="*/ 122 h 24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730" h="247849">
                  <a:moveTo>
                    <a:pt x="7" y="122"/>
                  </a:moveTo>
                  <a:cubicBezTo>
                    <a:pt x="-258" y="3032"/>
                    <a:pt x="6622" y="54362"/>
                    <a:pt x="30170" y="73147"/>
                  </a:cubicBezTo>
                  <a:cubicBezTo>
                    <a:pt x="53718" y="91933"/>
                    <a:pt x="106899" y="99606"/>
                    <a:pt x="141295" y="112835"/>
                  </a:cubicBezTo>
                  <a:cubicBezTo>
                    <a:pt x="175691" y="126064"/>
                    <a:pt x="205324" y="137176"/>
                    <a:pt x="236545" y="152522"/>
                  </a:cubicBezTo>
                  <a:cubicBezTo>
                    <a:pt x="267766" y="167868"/>
                    <a:pt x="306924" y="189035"/>
                    <a:pt x="328620" y="204910"/>
                  </a:cubicBezTo>
                  <a:cubicBezTo>
                    <a:pt x="350316" y="220785"/>
                    <a:pt x="366191" y="246185"/>
                    <a:pt x="366720" y="247772"/>
                  </a:cubicBezTo>
                  <a:cubicBezTo>
                    <a:pt x="367249" y="249359"/>
                    <a:pt x="347670" y="226077"/>
                    <a:pt x="331795" y="214435"/>
                  </a:cubicBezTo>
                  <a:cubicBezTo>
                    <a:pt x="315920" y="202793"/>
                    <a:pt x="295018" y="193003"/>
                    <a:pt x="271470" y="177922"/>
                  </a:cubicBezTo>
                  <a:cubicBezTo>
                    <a:pt x="247922" y="162841"/>
                    <a:pt x="224638" y="141145"/>
                    <a:pt x="190507" y="123947"/>
                  </a:cubicBezTo>
                  <a:cubicBezTo>
                    <a:pt x="156376" y="106749"/>
                    <a:pt x="93140" y="86112"/>
                    <a:pt x="66682" y="74735"/>
                  </a:cubicBezTo>
                  <a:cubicBezTo>
                    <a:pt x="40224" y="63358"/>
                    <a:pt x="39959" y="64416"/>
                    <a:pt x="31757" y="55685"/>
                  </a:cubicBezTo>
                  <a:cubicBezTo>
                    <a:pt x="23555" y="46954"/>
                    <a:pt x="272" y="-2788"/>
                    <a:pt x="7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0" name="フリーフォーム: 図形 2219">
              <a:extLst>
                <a:ext uri="{FF2B5EF4-FFF2-40B4-BE49-F238E27FC236}">
                  <a16:creationId xmlns:a16="http://schemas.microsoft.com/office/drawing/2014/main" id="{2FCD80DA-8991-447C-9186-402006D1E38F}"/>
                </a:ext>
              </a:extLst>
            </p:cNvPr>
            <p:cNvSpPr/>
            <p:nvPr/>
          </p:nvSpPr>
          <p:spPr>
            <a:xfrm>
              <a:off x="4240147" y="4228451"/>
              <a:ext cx="71704" cy="429518"/>
            </a:xfrm>
            <a:custGeom>
              <a:avLst/>
              <a:gdLst>
                <a:gd name="connsiteX0" fmla="*/ 34991 w 71704"/>
                <a:gd name="connsiteY0" fmla="*/ 649 h 429518"/>
                <a:gd name="connsiteX1" fmla="*/ 8003 w 71704"/>
                <a:gd name="connsiteY1" fmla="*/ 180037 h 429518"/>
                <a:gd name="connsiteX2" fmla="*/ 66 w 71704"/>
                <a:gd name="connsiteY2" fmla="*/ 257824 h 429518"/>
                <a:gd name="connsiteX3" fmla="*/ 11178 w 71704"/>
                <a:gd name="connsiteY3" fmla="*/ 326087 h 429518"/>
                <a:gd name="connsiteX4" fmla="*/ 71503 w 71704"/>
                <a:gd name="connsiteY4" fmla="*/ 429274 h 429518"/>
                <a:gd name="connsiteX5" fmla="*/ 30228 w 71704"/>
                <a:gd name="connsiteY5" fmla="*/ 353074 h 429518"/>
                <a:gd name="connsiteX6" fmla="*/ 15941 w 71704"/>
                <a:gd name="connsiteY6" fmla="*/ 297512 h 429518"/>
                <a:gd name="connsiteX7" fmla="*/ 9591 w 71704"/>
                <a:gd name="connsiteY7" fmla="*/ 249887 h 429518"/>
                <a:gd name="connsiteX8" fmla="*/ 34991 w 71704"/>
                <a:gd name="connsiteY8" fmla="*/ 649 h 42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704" h="429518">
                  <a:moveTo>
                    <a:pt x="34991" y="649"/>
                  </a:moveTo>
                  <a:cubicBezTo>
                    <a:pt x="34726" y="-10993"/>
                    <a:pt x="13824" y="137175"/>
                    <a:pt x="8003" y="180037"/>
                  </a:cubicBezTo>
                  <a:cubicBezTo>
                    <a:pt x="2182" y="222900"/>
                    <a:pt x="-463" y="233482"/>
                    <a:pt x="66" y="257824"/>
                  </a:cubicBezTo>
                  <a:cubicBezTo>
                    <a:pt x="595" y="282166"/>
                    <a:pt x="-728" y="297512"/>
                    <a:pt x="11178" y="326087"/>
                  </a:cubicBezTo>
                  <a:cubicBezTo>
                    <a:pt x="23084" y="354662"/>
                    <a:pt x="68328" y="424776"/>
                    <a:pt x="71503" y="429274"/>
                  </a:cubicBezTo>
                  <a:cubicBezTo>
                    <a:pt x="74678" y="433772"/>
                    <a:pt x="39488" y="375034"/>
                    <a:pt x="30228" y="353074"/>
                  </a:cubicBezTo>
                  <a:cubicBezTo>
                    <a:pt x="20968" y="331114"/>
                    <a:pt x="19380" y="314710"/>
                    <a:pt x="15941" y="297512"/>
                  </a:cubicBezTo>
                  <a:cubicBezTo>
                    <a:pt x="12502" y="280314"/>
                    <a:pt x="6945" y="295131"/>
                    <a:pt x="9591" y="249887"/>
                  </a:cubicBezTo>
                  <a:cubicBezTo>
                    <a:pt x="12237" y="204643"/>
                    <a:pt x="35256" y="12291"/>
                    <a:pt x="34991" y="6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1" name="フリーフォーム: 図形 2220">
              <a:extLst>
                <a:ext uri="{FF2B5EF4-FFF2-40B4-BE49-F238E27FC236}">
                  <a16:creationId xmlns:a16="http://schemas.microsoft.com/office/drawing/2014/main" id="{B5910B77-9834-4684-8306-1613AC300A08}"/>
                </a:ext>
              </a:extLst>
            </p:cNvPr>
            <p:cNvSpPr/>
            <p:nvPr/>
          </p:nvSpPr>
          <p:spPr>
            <a:xfrm>
              <a:off x="4281366" y="4284658"/>
              <a:ext cx="63633" cy="348122"/>
            </a:xfrm>
            <a:custGeom>
              <a:avLst/>
              <a:gdLst>
                <a:gd name="connsiteX0" fmla="*/ 122 w 63633"/>
                <a:gd name="connsiteY0" fmla="*/ 5 h 348122"/>
                <a:gd name="connsiteX1" fmla="*/ 36634 w 63633"/>
                <a:gd name="connsiteY1" fmla="*/ 101605 h 348122"/>
                <a:gd name="connsiteX2" fmla="*/ 22347 w 63633"/>
                <a:gd name="connsiteY2" fmla="*/ 136530 h 348122"/>
                <a:gd name="connsiteX3" fmla="*/ 17584 w 63633"/>
                <a:gd name="connsiteY3" fmla="*/ 168280 h 348122"/>
                <a:gd name="connsiteX4" fmla="*/ 33459 w 63633"/>
                <a:gd name="connsiteY4" fmla="*/ 255592 h 348122"/>
                <a:gd name="connsiteX5" fmla="*/ 63622 w 63633"/>
                <a:gd name="connsiteY5" fmla="*/ 347667 h 348122"/>
                <a:gd name="connsiteX6" fmla="*/ 36634 w 63633"/>
                <a:gd name="connsiteY6" fmla="*/ 287342 h 348122"/>
                <a:gd name="connsiteX7" fmla="*/ 8059 w 63633"/>
                <a:gd name="connsiteY7" fmla="*/ 206380 h 348122"/>
                <a:gd name="connsiteX8" fmla="*/ 8059 w 63633"/>
                <a:gd name="connsiteY8" fmla="*/ 155580 h 348122"/>
                <a:gd name="connsiteX9" fmla="*/ 23934 w 63633"/>
                <a:gd name="connsiteY9" fmla="*/ 106367 h 348122"/>
                <a:gd name="connsiteX10" fmla="*/ 122 w 63633"/>
                <a:gd name="connsiteY10" fmla="*/ 5 h 34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633" h="348122">
                  <a:moveTo>
                    <a:pt x="122" y="5"/>
                  </a:moveTo>
                  <a:cubicBezTo>
                    <a:pt x="2239" y="-789"/>
                    <a:pt x="32930" y="78851"/>
                    <a:pt x="36634" y="101605"/>
                  </a:cubicBezTo>
                  <a:cubicBezTo>
                    <a:pt x="40338" y="124359"/>
                    <a:pt x="25522" y="125417"/>
                    <a:pt x="22347" y="136530"/>
                  </a:cubicBezTo>
                  <a:cubicBezTo>
                    <a:pt x="19172" y="147643"/>
                    <a:pt x="15732" y="148436"/>
                    <a:pt x="17584" y="168280"/>
                  </a:cubicBezTo>
                  <a:cubicBezTo>
                    <a:pt x="19436" y="188124"/>
                    <a:pt x="25786" y="225694"/>
                    <a:pt x="33459" y="255592"/>
                  </a:cubicBezTo>
                  <a:cubicBezTo>
                    <a:pt x="41132" y="285490"/>
                    <a:pt x="63093" y="342375"/>
                    <a:pt x="63622" y="347667"/>
                  </a:cubicBezTo>
                  <a:cubicBezTo>
                    <a:pt x="64151" y="352959"/>
                    <a:pt x="45894" y="310890"/>
                    <a:pt x="36634" y="287342"/>
                  </a:cubicBezTo>
                  <a:cubicBezTo>
                    <a:pt x="27374" y="263794"/>
                    <a:pt x="12822" y="228340"/>
                    <a:pt x="8059" y="206380"/>
                  </a:cubicBezTo>
                  <a:cubicBezTo>
                    <a:pt x="3297" y="184420"/>
                    <a:pt x="5413" y="172249"/>
                    <a:pt x="8059" y="155580"/>
                  </a:cubicBezTo>
                  <a:cubicBezTo>
                    <a:pt x="10705" y="138911"/>
                    <a:pt x="23934" y="124623"/>
                    <a:pt x="23934" y="106367"/>
                  </a:cubicBezTo>
                  <a:cubicBezTo>
                    <a:pt x="23934" y="88111"/>
                    <a:pt x="-1995" y="799"/>
                    <a:pt x="122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2" name="フリーフォーム: 図形 2221">
              <a:extLst>
                <a:ext uri="{FF2B5EF4-FFF2-40B4-BE49-F238E27FC236}">
                  <a16:creationId xmlns:a16="http://schemas.microsoft.com/office/drawing/2014/main" id="{EA99E457-CB92-4375-88F0-20DC7BA693E7}"/>
                </a:ext>
              </a:extLst>
            </p:cNvPr>
            <p:cNvSpPr/>
            <p:nvPr/>
          </p:nvSpPr>
          <p:spPr>
            <a:xfrm>
              <a:off x="4319309" y="4240097"/>
              <a:ext cx="32676" cy="188061"/>
            </a:xfrm>
            <a:custGeom>
              <a:avLst/>
              <a:gdLst>
                <a:gd name="connsiteX0" fmla="*/ 28854 w 32676"/>
                <a:gd name="connsiteY0" fmla="*/ 116 h 188061"/>
                <a:gd name="connsiteX1" fmla="*/ 16154 w 32676"/>
                <a:gd name="connsiteY1" fmla="*/ 125528 h 188061"/>
                <a:gd name="connsiteX2" fmla="*/ 279 w 32676"/>
                <a:gd name="connsiteY2" fmla="*/ 187441 h 188061"/>
                <a:gd name="connsiteX3" fmla="*/ 30441 w 32676"/>
                <a:gd name="connsiteY3" fmla="*/ 149341 h 188061"/>
                <a:gd name="connsiteX4" fmla="*/ 28854 w 32676"/>
                <a:gd name="connsiteY4" fmla="*/ 116 h 18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6" h="188061">
                  <a:moveTo>
                    <a:pt x="28854" y="116"/>
                  </a:moveTo>
                  <a:cubicBezTo>
                    <a:pt x="26473" y="-3853"/>
                    <a:pt x="20916" y="94307"/>
                    <a:pt x="16154" y="125528"/>
                  </a:cubicBezTo>
                  <a:cubicBezTo>
                    <a:pt x="11392" y="156749"/>
                    <a:pt x="-2102" y="183472"/>
                    <a:pt x="279" y="187441"/>
                  </a:cubicBezTo>
                  <a:cubicBezTo>
                    <a:pt x="2660" y="191410"/>
                    <a:pt x="25679" y="176064"/>
                    <a:pt x="30441" y="149341"/>
                  </a:cubicBezTo>
                  <a:cubicBezTo>
                    <a:pt x="35203" y="122618"/>
                    <a:pt x="31235" y="4085"/>
                    <a:pt x="28854" y="1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3" name="フリーフォーム: 図形 2222">
              <a:extLst>
                <a:ext uri="{FF2B5EF4-FFF2-40B4-BE49-F238E27FC236}">
                  <a16:creationId xmlns:a16="http://schemas.microsoft.com/office/drawing/2014/main" id="{202D4C3C-00A7-4F9A-8DA7-1778234ADE06}"/>
                </a:ext>
              </a:extLst>
            </p:cNvPr>
            <p:cNvSpPr/>
            <p:nvPr/>
          </p:nvSpPr>
          <p:spPr>
            <a:xfrm>
              <a:off x="3879337" y="4240455"/>
              <a:ext cx="271796" cy="351474"/>
            </a:xfrm>
            <a:custGeom>
              <a:avLst/>
              <a:gdLst>
                <a:gd name="connsiteX0" fmla="*/ 513 w 271796"/>
                <a:gd name="connsiteY0" fmla="*/ 1345 h 351474"/>
                <a:gd name="connsiteX1" fmla="*/ 130688 w 271796"/>
                <a:gd name="connsiteY1" fmla="*/ 188670 h 351474"/>
                <a:gd name="connsiteX2" fmla="*/ 164026 w 271796"/>
                <a:gd name="connsiteY2" fmla="*/ 255345 h 351474"/>
                <a:gd name="connsiteX3" fmla="*/ 270388 w 271796"/>
                <a:gd name="connsiteY3" fmla="*/ 350595 h 351474"/>
                <a:gd name="connsiteX4" fmla="*/ 219588 w 271796"/>
                <a:gd name="connsiteY4" fmla="*/ 296620 h 351474"/>
                <a:gd name="connsiteX5" fmla="*/ 141801 w 271796"/>
                <a:gd name="connsiteY5" fmla="*/ 195020 h 351474"/>
                <a:gd name="connsiteX6" fmla="*/ 86238 w 271796"/>
                <a:gd name="connsiteY6" fmla="*/ 107708 h 351474"/>
                <a:gd name="connsiteX7" fmla="*/ 513 w 271796"/>
                <a:gd name="connsiteY7" fmla="*/ 1345 h 3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796" h="351474">
                  <a:moveTo>
                    <a:pt x="513" y="1345"/>
                  </a:moveTo>
                  <a:cubicBezTo>
                    <a:pt x="7921" y="14839"/>
                    <a:pt x="103436" y="146337"/>
                    <a:pt x="130688" y="188670"/>
                  </a:cubicBezTo>
                  <a:cubicBezTo>
                    <a:pt x="157940" y="231003"/>
                    <a:pt x="140743" y="228358"/>
                    <a:pt x="164026" y="255345"/>
                  </a:cubicBezTo>
                  <a:cubicBezTo>
                    <a:pt x="187309" y="282333"/>
                    <a:pt x="261128" y="343716"/>
                    <a:pt x="270388" y="350595"/>
                  </a:cubicBezTo>
                  <a:cubicBezTo>
                    <a:pt x="279648" y="357474"/>
                    <a:pt x="241019" y="322549"/>
                    <a:pt x="219588" y="296620"/>
                  </a:cubicBezTo>
                  <a:cubicBezTo>
                    <a:pt x="198157" y="270691"/>
                    <a:pt x="164026" y="226505"/>
                    <a:pt x="141801" y="195020"/>
                  </a:cubicBezTo>
                  <a:cubicBezTo>
                    <a:pt x="119576" y="163535"/>
                    <a:pt x="104494" y="135754"/>
                    <a:pt x="86238" y="107708"/>
                  </a:cubicBezTo>
                  <a:cubicBezTo>
                    <a:pt x="67982" y="79662"/>
                    <a:pt x="-6895" y="-12149"/>
                    <a:pt x="513" y="1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4" name="フリーフォーム: 図形 2223">
              <a:extLst>
                <a:ext uri="{FF2B5EF4-FFF2-40B4-BE49-F238E27FC236}">
                  <a16:creationId xmlns:a16="http://schemas.microsoft.com/office/drawing/2014/main" id="{1A228998-2C8F-4643-8199-AC564C0C6A5E}"/>
                </a:ext>
              </a:extLst>
            </p:cNvPr>
            <p:cNvSpPr/>
            <p:nvPr/>
          </p:nvSpPr>
          <p:spPr>
            <a:xfrm>
              <a:off x="3835227" y="4298939"/>
              <a:ext cx="156217" cy="161439"/>
            </a:xfrm>
            <a:custGeom>
              <a:avLst/>
              <a:gdLst>
                <a:gd name="connsiteX0" fmla="*/ 173 w 156217"/>
                <a:gd name="connsiteY0" fmla="*/ 11 h 161439"/>
                <a:gd name="connsiteX1" fmla="*/ 73198 w 156217"/>
                <a:gd name="connsiteY1" fmla="*/ 57161 h 161439"/>
                <a:gd name="connsiteX2" fmla="*/ 120823 w 156217"/>
                <a:gd name="connsiteY2" fmla="*/ 111136 h 161439"/>
                <a:gd name="connsiteX3" fmla="*/ 155748 w 156217"/>
                <a:gd name="connsiteY3" fmla="*/ 160349 h 161439"/>
                <a:gd name="connsiteX4" fmla="*/ 95423 w 156217"/>
                <a:gd name="connsiteY4" fmla="*/ 61924 h 161439"/>
                <a:gd name="connsiteX5" fmla="*/ 173 w 156217"/>
                <a:gd name="connsiteY5" fmla="*/ 11 h 16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217" h="161439">
                  <a:moveTo>
                    <a:pt x="173" y="11"/>
                  </a:moveTo>
                  <a:cubicBezTo>
                    <a:pt x="-3531" y="-783"/>
                    <a:pt x="53090" y="38640"/>
                    <a:pt x="73198" y="57161"/>
                  </a:cubicBezTo>
                  <a:cubicBezTo>
                    <a:pt x="93306" y="75682"/>
                    <a:pt x="107065" y="93938"/>
                    <a:pt x="120823" y="111136"/>
                  </a:cubicBezTo>
                  <a:cubicBezTo>
                    <a:pt x="134581" y="128334"/>
                    <a:pt x="159981" y="168551"/>
                    <a:pt x="155748" y="160349"/>
                  </a:cubicBezTo>
                  <a:cubicBezTo>
                    <a:pt x="151515" y="152147"/>
                    <a:pt x="116854" y="87324"/>
                    <a:pt x="95423" y="61924"/>
                  </a:cubicBezTo>
                  <a:cubicBezTo>
                    <a:pt x="73992" y="36524"/>
                    <a:pt x="3877" y="805"/>
                    <a:pt x="173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5" name="フリーフォーム: 図形 2224">
              <a:extLst>
                <a:ext uri="{FF2B5EF4-FFF2-40B4-BE49-F238E27FC236}">
                  <a16:creationId xmlns:a16="http://schemas.microsoft.com/office/drawing/2014/main" id="{268E8944-7302-4F96-9C86-81E2547F4F91}"/>
                </a:ext>
              </a:extLst>
            </p:cNvPr>
            <p:cNvSpPr/>
            <p:nvPr/>
          </p:nvSpPr>
          <p:spPr>
            <a:xfrm>
              <a:off x="3765312" y="4353035"/>
              <a:ext cx="201695" cy="113445"/>
            </a:xfrm>
            <a:custGeom>
              <a:avLst/>
              <a:gdLst>
                <a:gd name="connsiteX0" fmla="*/ 238 w 201695"/>
                <a:gd name="connsiteY0" fmla="*/ 11003 h 113445"/>
                <a:gd name="connsiteX1" fmla="*/ 70088 w 201695"/>
                <a:gd name="connsiteY1" fmla="*/ 7828 h 113445"/>
                <a:gd name="connsiteX2" fmla="*/ 200263 w 201695"/>
                <a:gd name="connsiteY2" fmla="*/ 111015 h 113445"/>
                <a:gd name="connsiteX3" fmla="*/ 136763 w 201695"/>
                <a:gd name="connsiteY3" fmla="*/ 77678 h 113445"/>
                <a:gd name="connsiteX4" fmla="*/ 92313 w 201695"/>
                <a:gd name="connsiteY4" fmla="*/ 41165 h 113445"/>
                <a:gd name="connsiteX5" fmla="*/ 238 w 201695"/>
                <a:gd name="connsiteY5" fmla="*/ 11003 h 11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95" h="113445">
                  <a:moveTo>
                    <a:pt x="238" y="11003"/>
                  </a:moveTo>
                  <a:cubicBezTo>
                    <a:pt x="-3466" y="5447"/>
                    <a:pt x="36751" y="-8841"/>
                    <a:pt x="70088" y="7828"/>
                  </a:cubicBezTo>
                  <a:cubicBezTo>
                    <a:pt x="103425" y="24497"/>
                    <a:pt x="189151" y="99373"/>
                    <a:pt x="200263" y="111015"/>
                  </a:cubicBezTo>
                  <a:cubicBezTo>
                    <a:pt x="211376" y="122657"/>
                    <a:pt x="154755" y="89320"/>
                    <a:pt x="136763" y="77678"/>
                  </a:cubicBezTo>
                  <a:cubicBezTo>
                    <a:pt x="118771" y="66036"/>
                    <a:pt x="110305" y="51748"/>
                    <a:pt x="92313" y="41165"/>
                  </a:cubicBezTo>
                  <a:cubicBezTo>
                    <a:pt x="74321" y="30582"/>
                    <a:pt x="3942" y="16559"/>
                    <a:pt x="238" y="110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6" name="フリーフォーム: 図形 2225">
              <a:extLst>
                <a:ext uri="{FF2B5EF4-FFF2-40B4-BE49-F238E27FC236}">
                  <a16:creationId xmlns:a16="http://schemas.microsoft.com/office/drawing/2014/main" id="{A2155A8C-F17E-489A-BFA9-662F3982CAB5}"/>
                </a:ext>
              </a:extLst>
            </p:cNvPr>
            <p:cNvSpPr/>
            <p:nvPr/>
          </p:nvSpPr>
          <p:spPr>
            <a:xfrm>
              <a:off x="4009994" y="4249227"/>
              <a:ext cx="271502" cy="354697"/>
            </a:xfrm>
            <a:custGeom>
              <a:avLst/>
              <a:gdLst>
                <a:gd name="connsiteX0" fmla="*/ 31 w 271502"/>
                <a:gd name="connsiteY0" fmla="*/ 511 h 354697"/>
                <a:gd name="connsiteX1" fmla="*/ 107981 w 271502"/>
                <a:gd name="connsiteY1" fmla="*/ 148148 h 354697"/>
                <a:gd name="connsiteX2" fmla="*/ 149256 w 271502"/>
                <a:gd name="connsiteY2" fmla="*/ 237048 h 354697"/>
                <a:gd name="connsiteX3" fmla="*/ 271494 w 271502"/>
                <a:gd name="connsiteY3" fmla="*/ 354523 h 354697"/>
                <a:gd name="connsiteX4" fmla="*/ 155606 w 271502"/>
                <a:gd name="connsiteY4" fmla="*/ 262448 h 354697"/>
                <a:gd name="connsiteX5" fmla="*/ 130206 w 271502"/>
                <a:gd name="connsiteY5" fmla="*/ 221173 h 354697"/>
                <a:gd name="connsiteX6" fmla="*/ 96869 w 271502"/>
                <a:gd name="connsiteY6" fmla="*/ 103698 h 354697"/>
                <a:gd name="connsiteX7" fmla="*/ 31 w 271502"/>
                <a:gd name="connsiteY7" fmla="*/ 511 h 35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502" h="354697">
                  <a:moveTo>
                    <a:pt x="31" y="511"/>
                  </a:moveTo>
                  <a:cubicBezTo>
                    <a:pt x="1883" y="7919"/>
                    <a:pt x="83110" y="108725"/>
                    <a:pt x="107981" y="148148"/>
                  </a:cubicBezTo>
                  <a:cubicBezTo>
                    <a:pt x="132852" y="187571"/>
                    <a:pt x="122004" y="202652"/>
                    <a:pt x="149256" y="237048"/>
                  </a:cubicBezTo>
                  <a:cubicBezTo>
                    <a:pt x="176508" y="271444"/>
                    <a:pt x="270436" y="350290"/>
                    <a:pt x="271494" y="354523"/>
                  </a:cubicBezTo>
                  <a:cubicBezTo>
                    <a:pt x="272552" y="358756"/>
                    <a:pt x="179154" y="284673"/>
                    <a:pt x="155606" y="262448"/>
                  </a:cubicBezTo>
                  <a:cubicBezTo>
                    <a:pt x="132058" y="240223"/>
                    <a:pt x="139996" y="247631"/>
                    <a:pt x="130206" y="221173"/>
                  </a:cubicBezTo>
                  <a:cubicBezTo>
                    <a:pt x="120417" y="194715"/>
                    <a:pt x="115919" y="139417"/>
                    <a:pt x="96869" y="103698"/>
                  </a:cubicBezTo>
                  <a:cubicBezTo>
                    <a:pt x="77819" y="67979"/>
                    <a:pt x="-1821" y="-6897"/>
                    <a:pt x="31" y="5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7" name="フリーフォーム: 図形 2226">
              <a:extLst>
                <a:ext uri="{FF2B5EF4-FFF2-40B4-BE49-F238E27FC236}">
                  <a16:creationId xmlns:a16="http://schemas.microsoft.com/office/drawing/2014/main" id="{A28DB314-3DBE-4334-9DB6-9953DECA0AB4}"/>
                </a:ext>
              </a:extLst>
            </p:cNvPr>
            <p:cNvSpPr/>
            <p:nvPr/>
          </p:nvSpPr>
          <p:spPr>
            <a:xfrm>
              <a:off x="4049617" y="4200766"/>
              <a:ext cx="214796" cy="53867"/>
            </a:xfrm>
            <a:custGeom>
              <a:avLst/>
              <a:gdLst>
                <a:gd name="connsiteX0" fmla="*/ 96 w 214796"/>
                <a:gd name="connsiteY0" fmla="*/ 2934 h 53867"/>
                <a:gd name="connsiteX1" fmla="*/ 133446 w 214796"/>
                <a:gd name="connsiteY1" fmla="*/ 4522 h 53867"/>
                <a:gd name="connsiteX2" fmla="*/ 214408 w 214796"/>
                <a:gd name="connsiteY2" fmla="*/ 53734 h 53867"/>
                <a:gd name="connsiteX3" fmla="*/ 162021 w 214796"/>
                <a:gd name="connsiteY3" fmla="*/ 18809 h 53867"/>
                <a:gd name="connsiteX4" fmla="*/ 112808 w 214796"/>
                <a:gd name="connsiteY4" fmla="*/ 10872 h 53867"/>
                <a:gd name="connsiteX5" fmla="*/ 96 w 214796"/>
                <a:gd name="connsiteY5" fmla="*/ 2934 h 5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796" h="53867">
                  <a:moveTo>
                    <a:pt x="96" y="2934"/>
                  </a:moveTo>
                  <a:cubicBezTo>
                    <a:pt x="3535" y="1876"/>
                    <a:pt x="97727" y="-3945"/>
                    <a:pt x="133446" y="4522"/>
                  </a:cubicBezTo>
                  <a:cubicBezTo>
                    <a:pt x="169165" y="12989"/>
                    <a:pt x="209646" y="51353"/>
                    <a:pt x="214408" y="53734"/>
                  </a:cubicBezTo>
                  <a:cubicBezTo>
                    <a:pt x="219170" y="56115"/>
                    <a:pt x="178954" y="25953"/>
                    <a:pt x="162021" y="18809"/>
                  </a:cubicBezTo>
                  <a:cubicBezTo>
                    <a:pt x="145088" y="11665"/>
                    <a:pt x="139531" y="12459"/>
                    <a:pt x="112808" y="10872"/>
                  </a:cubicBezTo>
                  <a:cubicBezTo>
                    <a:pt x="86085" y="9285"/>
                    <a:pt x="-3343" y="3992"/>
                    <a:pt x="96" y="29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8" name="フリーフォーム: 図形 2227">
              <a:extLst>
                <a:ext uri="{FF2B5EF4-FFF2-40B4-BE49-F238E27FC236}">
                  <a16:creationId xmlns:a16="http://schemas.microsoft.com/office/drawing/2014/main" id="{921B7EA8-6429-41EE-994D-21D37CCC22B5}"/>
                </a:ext>
              </a:extLst>
            </p:cNvPr>
            <p:cNvSpPr/>
            <p:nvPr/>
          </p:nvSpPr>
          <p:spPr>
            <a:xfrm>
              <a:off x="4008421" y="4211600"/>
              <a:ext cx="192447" cy="302681"/>
            </a:xfrm>
            <a:custGeom>
              <a:avLst/>
              <a:gdLst>
                <a:gd name="connsiteX0" fmla="*/ 17 w 192447"/>
                <a:gd name="connsiteY0" fmla="*/ 34963 h 302681"/>
                <a:gd name="connsiteX1" fmla="*/ 63517 w 192447"/>
                <a:gd name="connsiteY1" fmla="*/ 38 h 302681"/>
                <a:gd name="connsiteX2" fmla="*/ 103204 w 192447"/>
                <a:gd name="connsiteY2" fmla="*/ 42900 h 302681"/>
                <a:gd name="connsiteX3" fmla="*/ 149242 w 192447"/>
                <a:gd name="connsiteY3" fmla="*/ 120688 h 302681"/>
                <a:gd name="connsiteX4" fmla="*/ 176229 w 192447"/>
                <a:gd name="connsiteY4" fmla="*/ 188950 h 302681"/>
                <a:gd name="connsiteX5" fmla="*/ 192104 w 192447"/>
                <a:gd name="connsiteY5" fmla="*/ 301663 h 302681"/>
                <a:gd name="connsiteX6" fmla="*/ 185754 w 192447"/>
                <a:gd name="connsiteY6" fmla="*/ 241338 h 302681"/>
                <a:gd name="connsiteX7" fmla="*/ 169879 w 192447"/>
                <a:gd name="connsiteY7" fmla="*/ 185775 h 302681"/>
                <a:gd name="connsiteX8" fmla="*/ 147654 w 192447"/>
                <a:gd name="connsiteY8" fmla="*/ 134975 h 302681"/>
                <a:gd name="connsiteX9" fmla="*/ 69867 w 192447"/>
                <a:gd name="connsiteY9" fmla="*/ 15913 h 302681"/>
                <a:gd name="connsiteX10" fmla="*/ 17 w 192447"/>
                <a:gd name="connsiteY10" fmla="*/ 34963 h 30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447" h="302681">
                  <a:moveTo>
                    <a:pt x="17" y="34963"/>
                  </a:moveTo>
                  <a:cubicBezTo>
                    <a:pt x="-1041" y="32317"/>
                    <a:pt x="46319" y="-1285"/>
                    <a:pt x="63517" y="38"/>
                  </a:cubicBezTo>
                  <a:cubicBezTo>
                    <a:pt x="80715" y="1361"/>
                    <a:pt x="88917" y="22792"/>
                    <a:pt x="103204" y="42900"/>
                  </a:cubicBezTo>
                  <a:cubicBezTo>
                    <a:pt x="117491" y="63008"/>
                    <a:pt x="137071" y="96346"/>
                    <a:pt x="149242" y="120688"/>
                  </a:cubicBezTo>
                  <a:cubicBezTo>
                    <a:pt x="161413" y="145030"/>
                    <a:pt x="169085" y="158788"/>
                    <a:pt x="176229" y="188950"/>
                  </a:cubicBezTo>
                  <a:cubicBezTo>
                    <a:pt x="183373" y="219112"/>
                    <a:pt x="190516" y="292932"/>
                    <a:pt x="192104" y="301663"/>
                  </a:cubicBezTo>
                  <a:cubicBezTo>
                    <a:pt x="193692" y="310394"/>
                    <a:pt x="189458" y="260652"/>
                    <a:pt x="185754" y="241338"/>
                  </a:cubicBezTo>
                  <a:cubicBezTo>
                    <a:pt x="182050" y="222024"/>
                    <a:pt x="176229" y="203502"/>
                    <a:pt x="169879" y="185775"/>
                  </a:cubicBezTo>
                  <a:cubicBezTo>
                    <a:pt x="163529" y="168048"/>
                    <a:pt x="164323" y="163285"/>
                    <a:pt x="147654" y="134975"/>
                  </a:cubicBezTo>
                  <a:cubicBezTo>
                    <a:pt x="130985" y="106665"/>
                    <a:pt x="92092" y="32582"/>
                    <a:pt x="69867" y="15913"/>
                  </a:cubicBezTo>
                  <a:cubicBezTo>
                    <a:pt x="47642" y="-756"/>
                    <a:pt x="1075" y="37609"/>
                    <a:pt x="17" y="349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29" name="フリーフォーム: 図形 2228">
              <a:extLst>
                <a:ext uri="{FF2B5EF4-FFF2-40B4-BE49-F238E27FC236}">
                  <a16:creationId xmlns:a16="http://schemas.microsoft.com/office/drawing/2014/main" id="{B67D78BD-A62F-4668-859E-ADFFC65AA33E}"/>
                </a:ext>
              </a:extLst>
            </p:cNvPr>
            <p:cNvSpPr/>
            <p:nvPr/>
          </p:nvSpPr>
          <p:spPr>
            <a:xfrm>
              <a:off x="4154477" y="4251293"/>
              <a:ext cx="82723" cy="285927"/>
            </a:xfrm>
            <a:custGeom>
              <a:avLst/>
              <a:gdLst>
                <a:gd name="connsiteX0" fmla="*/ 11 w 82723"/>
                <a:gd name="connsiteY0" fmla="*/ 32 h 285927"/>
                <a:gd name="connsiteX1" fmla="*/ 52398 w 82723"/>
                <a:gd name="connsiteY1" fmla="*/ 133382 h 285927"/>
                <a:gd name="connsiteX2" fmla="*/ 76211 w 82723"/>
                <a:gd name="connsiteY2" fmla="*/ 206407 h 285927"/>
                <a:gd name="connsiteX3" fmla="*/ 82561 w 82723"/>
                <a:gd name="connsiteY3" fmla="*/ 285782 h 285927"/>
                <a:gd name="connsiteX4" fmla="*/ 71448 w 82723"/>
                <a:gd name="connsiteY4" fmla="*/ 223870 h 285927"/>
                <a:gd name="connsiteX5" fmla="*/ 57161 w 82723"/>
                <a:gd name="connsiteY5" fmla="*/ 146082 h 285927"/>
                <a:gd name="connsiteX6" fmla="*/ 11 w 82723"/>
                <a:gd name="connsiteY6" fmla="*/ 32 h 28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723" h="285927">
                  <a:moveTo>
                    <a:pt x="11" y="32"/>
                  </a:moveTo>
                  <a:cubicBezTo>
                    <a:pt x="-783" y="-2085"/>
                    <a:pt x="39698" y="98986"/>
                    <a:pt x="52398" y="133382"/>
                  </a:cubicBezTo>
                  <a:cubicBezTo>
                    <a:pt x="65098" y="167778"/>
                    <a:pt x="71184" y="181007"/>
                    <a:pt x="76211" y="206407"/>
                  </a:cubicBezTo>
                  <a:cubicBezTo>
                    <a:pt x="81238" y="231807"/>
                    <a:pt x="83355" y="282872"/>
                    <a:pt x="82561" y="285782"/>
                  </a:cubicBezTo>
                  <a:cubicBezTo>
                    <a:pt x="81767" y="288692"/>
                    <a:pt x="75681" y="247153"/>
                    <a:pt x="71448" y="223870"/>
                  </a:cubicBezTo>
                  <a:cubicBezTo>
                    <a:pt x="67215" y="200587"/>
                    <a:pt x="66421" y="178890"/>
                    <a:pt x="57161" y="146082"/>
                  </a:cubicBezTo>
                  <a:cubicBezTo>
                    <a:pt x="47901" y="113274"/>
                    <a:pt x="805" y="2149"/>
                    <a:pt x="11" y="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0" name="フリーフォーム: 図形 2229">
              <a:extLst>
                <a:ext uri="{FF2B5EF4-FFF2-40B4-BE49-F238E27FC236}">
                  <a16:creationId xmlns:a16="http://schemas.microsoft.com/office/drawing/2014/main" id="{01BDEC11-237B-4155-8423-22EB48C98D1A}"/>
                </a:ext>
              </a:extLst>
            </p:cNvPr>
            <p:cNvSpPr/>
            <p:nvPr/>
          </p:nvSpPr>
          <p:spPr>
            <a:xfrm>
              <a:off x="4246550" y="4481201"/>
              <a:ext cx="247687" cy="322465"/>
            </a:xfrm>
            <a:custGeom>
              <a:avLst/>
              <a:gdLst>
                <a:gd name="connsiteX0" fmla="*/ 13 w 247687"/>
                <a:gd name="connsiteY0" fmla="*/ 235262 h 322465"/>
                <a:gd name="connsiteX1" fmla="*/ 79388 w 247687"/>
                <a:gd name="connsiteY1" fmla="*/ 314637 h 322465"/>
                <a:gd name="connsiteX2" fmla="*/ 98438 w 247687"/>
                <a:gd name="connsiteY2" fmla="*/ 284474 h 322465"/>
                <a:gd name="connsiteX3" fmla="*/ 146063 w 247687"/>
                <a:gd name="connsiteY3" fmla="*/ 163824 h 322465"/>
                <a:gd name="connsiteX4" fmla="*/ 122250 w 247687"/>
                <a:gd name="connsiteY4" fmla="*/ 82862 h 322465"/>
                <a:gd name="connsiteX5" fmla="*/ 114313 w 247687"/>
                <a:gd name="connsiteY5" fmla="*/ 17774 h 322465"/>
                <a:gd name="connsiteX6" fmla="*/ 158763 w 247687"/>
                <a:gd name="connsiteY6" fmla="*/ 1899 h 322465"/>
                <a:gd name="connsiteX7" fmla="*/ 192100 w 247687"/>
                <a:gd name="connsiteY7" fmla="*/ 52699 h 322465"/>
                <a:gd name="connsiteX8" fmla="*/ 247663 w 247687"/>
                <a:gd name="connsiteY8" fmla="*/ 125724 h 322465"/>
                <a:gd name="connsiteX9" fmla="*/ 198450 w 247687"/>
                <a:gd name="connsiteY9" fmla="*/ 73337 h 322465"/>
                <a:gd name="connsiteX10" fmla="*/ 149238 w 247687"/>
                <a:gd name="connsiteY10" fmla="*/ 11424 h 322465"/>
                <a:gd name="connsiteX11" fmla="*/ 128600 w 247687"/>
                <a:gd name="connsiteY11" fmla="*/ 30474 h 322465"/>
                <a:gd name="connsiteX12" fmla="*/ 123838 w 247687"/>
                <a:gd name="connsiteY12" fmla="*/ 65399 h 322465"/>
                <a:gd name="connsiteX13" fmla="*/ 154000 w 247687"/>
                <a:gd name="connsiteY13" fmla="*/ 154299 h 322465"/>
                <a:gd name="connsiteX14" fmla="*/ 128600 w 247687"/>
                <a:gd name="connsiteY14" fmla="*/ 236849 h 322465"/>
                <a:gd name="connsiteX15" fmla="*/ 95263 w 247687"/>
                <a:gd name="connsiteY15" fmla="*/ 320987 h 322465"/>
                <a:gd name="connsiteX16" fmla="*/ 73038 w 247687"/>
                <a:gd name="connsiteY16" fmla="*/ 287649 h 322465"/>
                <a:gd name="connsiteX17" fmla="*/ 13 w 247687"/>
                <a:gd name="connsiteY17" fmla="*/ 235262 h 32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7687" h="322465">
                  <a:moveTo>
                    <a:pt x="13" y="235262"/>
                  </a:moveTo>
                  <a:cubicBezTo>
                    <a:pt x="1071" y="239760"/>
                    <a:pt x="62984" y="306435"/>
                    <a:pt x="79388" y="314637"/>
                  </a:cubicBezTo>
                  <a:cubicBezTo>
                    <a:pt x="95792" y="322839"/>
                    <a:pt x="87326" y="309610"/>
                    <a:pt x="98438" y="284474"/>
                  </a:cubicBezTo>
                  <a:cubicBezTo>
                    <a:pt x="109551" y="259339"/>
                    <a:pt x="142094" y="197426"/>
                    <a:pt x="146063" y="163824"/>
                  </a:cubicBezTo>
                  <a:cubicBezTo>
                    <a:pt x="150032" y="130222"/>
                    <a:pt x="127542" y="107204"/>
                    <a:pt x="122250" y="82862"/>
                  </a:cubicBezTo>
                  <a:cubicBezTo>
                    <a:pt x="116958" y="58520"/>
                    <a:pt x="108228" y="31268"/>
                    <a:pt x="114313" y="17774"/>
                  </a:cubicBezTo>
                  <a:cubicBezTo>
                    <a:pt x="120398" y="4280"/>
                    <a:pt x="145799" y="-3922"/>
                    <a:pt x="158763" y="1899"/>
                  </a:cubicBezTo>
                  <a:cubicBezTo>
                    <a:pt x="171727" y="7720"/>
                    <a:pt x="177283" y="32062"/>
                    <a:pt x="192100" y="52699"/>
                  </a:cubicBezTo>
                  <a:cubicBezTo>
                    <a:pt x="206917" y="73336"/>
                    <a:pt x="246605" y="122285"/>
                    <a:pt x="247663" y="125724"/>
                  </a:cubicBezTo>
                  <a:cubicBezTo>
                    <a:pt x="248721" y="129163"/>
                    <a:pt x="214854" y="92387"/>
                    <a:pt x="198450" y="73337"/>
                  </a:cubicBezTo>
                  <a:cubicBezTo>
                    <a:pt x="182046" y="54287"/>
                    <a:pt x="160880" y="18568"/>
                    <a:pt x="149238" y="11424"/>
                  </a:cubicBezTo>
                  <a:cubicBezTo>
                    <a:pt x="137596" y="4280"/>
                    <a:pt x="132833" y="21478"/>
                    <a:pt x="128600" y="30474"/>
                  </a:cubicBezTo>
                  <a:cubicBezTo>
                    <a:pt x="124367" y="39470"/>
                    <a:pt x="119605" y="44762"/>
                    <a:pt x="123838" y="65399"/>
                  </a:cubicBezTo>
                  <a:cubicBezTo>
                    <a:pt x="128071" y="86036"/>
                    <a:pt x="153206" y="125724"/>
                    <a:pt x="154000" y="154299"/>
                  </a:cubicBezTo>
                  <a:cubicBezTo>
                    <a:pt x="154794" y="182874"/>
                    <a:pt x="138390" y="209068"/>
                    <a:pt x="128600" y="236849"/>
                  </a:cubicBezTo>
                  <a:cubicBezTo>
                    <a:pt x="118810" y="264630"/>
                    <a:pt x="104523" y="312520"/>
                    <a:pt x="95263" y="320987"/>
                  </a:cubicBezTo>
                  <a:cubicBezTo>
                    <a:pt x="86003" y="329454"/>
                    <a:pt x="84944" y="299291"/>
                    <a:pt x="73038" y="287649"/>
                  </a:cubicBezTo>
                  <a:cubicBezTo>
                    <a:pt x="61132" y="276007"/>
                    <a:pt x="-1045" y="230764"/>
                    <a:pt x="13" y="2352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1" name="フリーフォーム: 図形 2230">
              <a:extLst>
                <a:ext uri="{FF2B5EF4-FFF2-40B4-BE49-F238E27FC236}">
                  <a16:creationId xmlns:a16="http://schemas.microsoft.com/office/drawing/2014/main" id="{84EEF315-8AC4-41C2-8187-EC2DD3580987}"/>
                </a:ext>
              </a:extLst>
            </p:cNvPr>
            <p:cNvSpPr/>
            <p:nvPr/>
          </p:nvSpPr>
          <p:spPr>
            <a:xfrm>
              <a:off x="4246811" y="4613017"/>
              <a:ext cx="120193" cy="108482"/>
            </a:xfrm>
            <a:custGeom>
              <a:avLst/>
              <a:gdLst>
                <a:gd name="connsiteX0" fmla="*/ 2927 w 120193"/>
                <a:gd name="connsiteY0" fmla="*/ 258 h 108482"/>
                <a:gd name="connsiteX1" fmla="*/ 56902 w 120193"/>
                <a:gd name="connsiteY1" fmla="*/ 47883 h 108482"/>
                <a:gd name="connsiteX2" fmla="*/ 118814 w 120193"/>
                <a:gd name="connsiteY2" fmla="*/ 16133 h 108482"/>
                <a:gd name="connsiteX3" fmla="*/ 96589 w 120193"/>
                <a:gd name="connsiteY3" fmla="*/ 44708 h 108482"/>
                <a:gd name="connsiteX4" fmla="*/ 58489 w 120193"/>
                <a:gd name="connsiteY4" fmla="*/ 60583 h 108482"/>
                <a:gd name="connsiteX5" fmla="*/ 37852 w 120193"/>
                <a:gd name="connsiteY5" fmla="*/ 54233 h 108482"/>
                <a:gd name="connsiteX6" fmla="*/ 4514 w 120193"/>
                <a:gd name="connsiteY6" fmla="*/ 108208 h 108482"/>
                <a:gd name="connsiteX7" fmla="*/ 6102 w 120193"/>
                <a:gd name="connsiteY7" fmla="*/ 73283 h 108482"/>
                <a:gd name="connsiteX8" fmla="*/ 2927 w 120193"/>
                <a:gd name="connsiteY8" fmla="*/ 258 h 10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93" h="108482">
                  <a:moveTo>
                    <a:pt x="2927" y="258"/>
                  </a:moveTo>
                  <a:cubicBezTo>
                    <a:pt x="11394" y="-3975"/>
                    <a:pt x="37588" y="45237"/>
                    <a:pt x="56902" y="47883"/>
                  </a:cubicBezTo>
                  <a:cubicBezTo>
                    <a:pt x="76216" y="50529"/>
                    <a:pt x="112200" y="16662"/>
                    <a:pt x="118814" y="16133"/>
                  </a:cubicBezTo>
                  <a:cubicBezTo>
                    <a:pt x="125428" y="15604"/>
                    <a:pt x="106643" y="37300"/>
                    <a:pt x="96589" y="44708"/>
                  </a:cubicBezTo>
                  <a:cubicBezTo>
                    <a:pt x="86535" y="52116"/>
                    <a:pt x="68279" y="58996"/>
                    <a:pt x="58489" y="60583"/>
                  </a:cubicBezTo>
                  <a:cubicBezTo>
                    <a:pt x="48700" y="62171"/>
                    <a:pt x="46848" y="46296"/>
                    <a:pt x="37852" y="54233"/>
                  </a:cubicBezTo>
                  <a:cubicBezTo>
                    <a:pt x="28856" y="62171"/>
                    <a:pt x="9806" y="105033"/>
                    <a:pt x="4514" y="108208"/>
                  </a:cubicBezTo>
                  <a:cubicBezTo>
                    <a:pt x="-778" y="111383"/>
                    <a:pt x="5044" y="86247"/>
                    <a:pt x="6102" y="73283"/>
                  </a:cubicBezTo>
                  <a:cubicBezTo>
                    <a:pt x="7160" y="60319"/>
                    <a:pt x="-5540" y="4491"/>
                    <a:pt x="2927" y="2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2" name="フリーフォーム: 図形 2231">
              <a:extLst>
                <a:ext uri="{FF2B5EF4-FFF2-40B4-BE49-F238E27FC236}">
                  <a16:creationId xmlns:a16="http://schemas.microsoft.com/office/drawing/2014/main" id="{AD1E6C00-71F2-4990-9497-20093AAE74BD}"/>
                </a:ext>
              </a:extLst>
            </p:cNvPr>
            <p:cNvSpPr/>
            <p:nvPr/>
          </p:nvSpPr>
          <p:spPr>
            <a:xfrm>
              <a:off x="4373466" y="4344915"/>
              <a:ext cx="144670" cy="262917"/>
            </a:xfrm>
            <a:custGeom>
              <a:avLst/>
              <a:gdLst>
                <a:gd name="connsiteX0" fmla="*/ 97 w 144670"/>
                <a:gd name="connsiteY0" fmla="*/ 73 h 262917"/>
                <a:gd name="connsiteX1" fmla="*/ 66772 w 144670"/>
                <a:gd name="connsiteY1" fmla="*/ 44523 h 262917"/>
                <a:gd name="connsiteX2" fmla="*/ 104872 w 144670"/>
                <a:gd name="connsiteY2" fmla="*/ 128660 h 262917"/>
                <a:gd name="connsiteX3" fmla="*/ 144559 w 144670"/>
                <a:gd name="connsiteY3" fmla="*/ 201685 h 262917"/>
                <a:gd name="connsiteX4" fmla="*/ 117572 w 144670"/>
                <a:gd name="connsiteY4" fmla="*/ 262010 h 262917"/>
                <a:gd name="connsiteX5" fmla="*/ 142972 w 144670"/>
                <a:gd name="connsiteY5" fmla="*/ 231848 h 262917"/>
                <a:gd name="connsiteX6" fmla="*/ 120747 w 144670"/>
                <a:gd name="connsiteY6" fmla="*/ 150885 h 262917"/>
                <a:gd name="connsiteX7" fmla="*/ 82647 w 144670"/>
                <a:gd name="connsiteY7" fmla="*/ 54048 h 262917"/>
                <a:gd name="connsiteX8" fmla="*/ 97 w 144670"/>
                <a:gd name="connsiteY8" fmla="*/ 73 h 26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670" h="262917">
                  <a:moveTo>
                    <a:pt x="97" y="73"/>
                  </a:moveTo>
                  <a:cubicBezTo>
                    <a:pt x="-2549" y="-1515"/>
                    <a:pt x="49309" y="23092"/>
                    <a:pt x="66772" y="44523"/>
                  </a:cubicBezTo>
                  <a:cubicBezTo>
                    <a:pt x="84235" y="65954"/>
                    <a:pt x="91908" y="102466"/>
                    <a:pt x="104872" y="128660"/>
                  </a:cubicBezTo>
                  <a:cubicBezTo>
                    <a:pt x="117836" y="154854"/>
                    <a:pt x="142442" y="179460"/>
                    <a:pt x="144559" y="201685"/>
                  </a:cubicBezTo>
                  <a:cubicBezTo>
                    <a:pt x="146676" y="223910"/>
                    <a:pt x="117836" y="256983"/>
                    <a:pt x="117572" y="262010"/>
                  </a:cubicBezTo>
                  <a:cubicBezTo>
                    <a:pt x="117308" y="267037"/>
                    <a:pt x="142443" y="250369"/>
                    <a:pt x="142972" y="231848"/>
                  </a:cubicBezTo>
                  <a:cubicBezTo>
                    <a:pt x="143501" y="213327"/>
                    <a:pt x="130801" y="180518"/>
                    <a:pt x="120747" y="150885"/>
                  </a:cubicBezTo>
                  <a:cubicBezTo>
                    <a:pt x="110693" y="121252"/>
                    <a:pt x="99316" y="77067"/>
                    <a:pt x="82647" y="54048"/>
                  </a:cubicBezTo>
                  <a:cubicBezTo>
                    <a:pt x="65978" y="31029"/>
                    <a:pt x="2743" y="1661"/>
                    <a:pt x="97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3" name="フリーフォーム: 図形 2232">
              <a:extLst>
                <a:ext uri="{FF2B5EF4-FFF2-40B4-BE49-F238E27FC236}">
                  <a16:creationId xmlns:a16="http://schemas.microsoft.com/office/drawing/2014/main" id="{36F219B1-A3AC-4EF2-91DD-A01FA5AD87EB}"/>
                </a:ext>
              </a:extLst>
            </p:cNvPr>
            <p:cNvSpPr/>
            <p:nvPr/>
          </p:nvSpPr>
          <p:spPr>
            <a:xfrm>
              <a:off x="4368796" y="4403667"/>
              <a:ext cx="103201" cy="117575"/>
            </a:xfrm>
            <a:custGeom>
              <a:avLst/>
              <a:gdLst>
                <a:gd name="connsiteX0" fmla="*/ 4 w 103201"/>
                <a:gd name="connsiteY0" fmla="*/ 58 h 117575"/>
                <a:gd name="connsiteX1" fmla="*/ 65092 w 103201"/>
                <a:gd name="connsiteY1" fmla="*/ 49271 h 117575"/>
                <a:gd name="connsiteX2" fmla="*/ 103192 w 103201"/>
                <a:gd name="connsiteY2" fmla="*/ 117533 h 117575"/>
                <a:gd name="connsiteX3" fmla="*/ 61917 w 103201"/>
                <a:gd name="connsiteY3" fmla="*/ 58796 h 117575"/>
                <a:gd name="connsiteX4" fmla="*/ 4 w 103201"/>
                <a:gd name="connsiteY4" fmla="*/ 58 h 11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201" h="117575">
                  <a:moveTo>
                    <a:pt x="4" y="58"/>
                  </a:moveTo>
                  <a:cubicBezTo>
                    <a:pt x="533" y="-1529"/>
                    <a:pt x="47894" y="29692"/>
                    <a:pt x="65092" y="49271"/>
                  </a:cubicBezTo>
                  <a:cubicBezTo>
                    <a:pt x="82290" y="68850"/>
                    <a:pt x="103721" y="115946"/>
                    <a:pt x="103192" y="117533"/>
                  </a:cubicBezTo>
                  <a:cubicBezTo>
                    <a:pt x="102663" y="119120"/>
                    <a:pt x="78850" y="76258"/>
                    <a:pt x="61917" y="58796"/>
                  </a:cubicBezTo>
                  <a:cubicBezTo>
                    <a:pt x="44984" y="41334"/>
                    <a:pt x="-525" y="1645"/>
                    <a:pt x="4" y="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4" name="フリーフォーム: 図形 2233">
              <a:extLst>
                <a:ext uri="{FF2B5EF4-FFF2-40B4-BE49-F238E27FC236}">
                  <a16:creationId xmlns:a16="http://schemas.microsoft.com/office/drawing/2014/main" id="{B941B420-C8EA-4AA0-978D-02415616364E}"/>
                </a:ext>
              </a:extLst>
            </p:cNvPr>
            <p:cNvSpPr/>
            <p:nvPr/>
          </p:nvSpPr>
          <p:spPr>
            <a:xfrm>
              <a:off x="4443327" y="4362450"/>
              <a:ext cx="148829" cy="318269"/>
            </a:xfrm>
            <a:custGeom>
              <a:avLst/>
              <a:gdLst>
                <a:gd name="connsiteX0" fmla="*/ 86 w 148829"/>
                <a:gd name="connsiteY0" fmla="*/ 0 h 318269"/>
                <a:gd name="connsiteX1" fmla="*/ 117561 w 148829"/>
                <a:gd name="connsiteY1" fmla="*/ 165100 h 318269"/>
                <a:gd name="connsiteX2" fmla="*/ 122323 w 148829"/>
                <a:gd name="connsiteY2" fmla="*/ 241300 h 318269"/>
                <a:gd name="connsiteX3" fmla="*/ 101686 w 148829"/>
                <a:gd name="connsiteY3" fmla="*/ 288925 h 318269"/>
                <a:gd name="connsiteX4" fmla="*/ 90573 w 148829"/>
                <a:gd name="connsiteY4" fmla="*/ 315913 h 318269"/>
                <a:gd name="connsiteX5" fmla="*/ 138198 w 148829"/>
                <a:gd name="connsiteY5" fmla="*/ 228600 h 318269"/>
                <a:gd name="connsiteX6" fmla="*/ 138198 w 148829"/>
                <a:gd name="connsiteY6" fmla="*/ 165100 h 318269"/>
                <a:gd name="connsiteX7" fmla="*/ 86 w 148829"/>
                <a:gd name="connsiteY7" fmla="*/ 0 h 31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29" h="318269">
                  <a:moveTo>
                    <a:pt x="86" y="0"/>
                  </a:moveTo>
                  <a:cubicBezTo>
                    <a:pt x="-3353" y="0"/>
                    <a:pt x="97188" y="124883"/>
                    <a:pt x="117561" y="165100"/>
                  </a:cubicBezTo>
                  <a:cubicBezTo>
                    <a:pt x="137934" y="205317"/>
                    <a:pt x="124969" y="220663"/>
                    <a:pt x="122323" y="241300"/>
                  </a:cubicBezTo>
                  <a:cubicBezTo>
                    <a:pt x="119677" y="261937"/>
                    <a:pt x="106978" y="276490"/>
                    <a:pt x="101686" y="288925"/>
                  </a:cubicBezTo>
                  <a:cubicBezTo>
                    <a:pt x="96394" y="301360"/>
                    <a:pt x="84488" y="325967"/>
                    <a:pt x="90573" y="315913"/>
                  </a:cubicBezTo>
                  <a:cubicBezTo>
                    <a:pt x="96658" y="305859"/>
                    <a:pt x="130261" y="253735"/>
                    <a:pt x="138198" y="228600"/>
                  </a:cubicBezTo>
                  <a:cubicBezTo>
                    <a:pt x="146135" y="203465"/>
                    <a:pt x="157512" y="199496"/>
                    <a:pt x="138198" y="165100"/>
                  </a:cubicBezTo>
                  <a:cubicBezTo>
                    <a:pt x="118884" y="130704"/>
                    <a:pt x="3525" y="0"/>
                    <a:pt x="8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5" name="フリーフォーム: 図形 2234">
              <a:extLst>
                <a:ext uri="{FF2B5EF4-FFF2-40B4-BE49-F238E27FC236}">
                  <a16:creationId xmlns:a16="http://schemas.microsoft.com/office/drawing/2014/main" id="{C42871AE-3B52-4885-9383-3A964492B2A4}"/>
                </a:ext>
              </a:extLst>
            </p:cNvPr>
            <p:cNvSpPr/>
            <p:nvPr/>
          </p:nvSpPr>
          <p:spPr>
            <a:xfrm>
              <a:off x="4552945" y="4368527"/>
              <a:ext cx="160288" cy="111638"/>
            </a:xfrm>
            <a:custGeom>
              <a:avLst/>
              <a:gdLst>
                <a:gd name="connsiteX0" fmla="*/ 5 w 160288"/>
                <a:gd name="connsiteY0" fmla="*/ 273 h 111638"/>
                <a:gd name="connsiteX1" fmla="*/ 104780 w 160288"/>
                <a:gd name="connsiteY1" fmla="*/ 14561 h 111638"/>
                <a:gd name="connsiteX2" fmla="*/ 158755 w 160288"/>
                <a:gd name="connsiteY2" fmla="*/ 111398 h 111638"/>
                <a:gd name="connsiteX3" fmla="*/ 144468 w 160288"/>
                <a:gd name="connsiteY3" fmla="*/ 41548 h 111638"/>
                <a:gd name="connsiteX4" fmla="*/ 133355 w 160288"/>
                <a:gd name="connsiteY4" fmla="*/ 24086 h 111638"/>
                <a:gd name="connsiteX5" fmla="*/ 109543 w 160288"/>
                <a:gd name="connsiteY5" fmla="*/ 6623 h 111638"/>
                <a:gd name="connsiteX6" fmla="*/ 5 w 160288"/>
                <a:gd name="connsiteY6" fmla="*/ 273 h 11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88" h="111638">
                  <a:moveTo>
                    <a:pt x="5" y="273"/>
                  </a:moveTo>
                  <a:cubicBezTo>
                    <a:pt x="-789" y="1596"/>
                    <a:pt x="78322" y="-3960"/>
                    <a:pt x="104780" y="14561"/>
                  </a:cubicBezTo>
                  <a:cubicBezTo>
                    <a:pt x="131238" y="33082"/>
                    <a:pt x="152140" y="106900"/>
                    <a:pt x="158755" y="111398"/>
                  </a:cubicBezTo>
                  <a:cubicBezTo>
                    <a:pt x="165370" y="115896"/>
                    <a:pt x="148701" y="56100"/>
                    <a:pt x="144468" y="41548"/>
                  </a:cubicBezTo>
                  <a:cubicBezTo>
                    <a:pt x="140235" y="26996"/>
                    <a:pt x="139176" y="29907"/>
                    <a:pt x="133355" y="24086"/>
                  </a:cubicBezTo>
                  <a:cubicBezTo>
                    <a:pt x="127534" y="18265"/>
                    <a:pt x="127535" y="10592"/>
                    <a:pt x="109543" y="6623"/>
                  </a:cubicBezTo>
                  <a:cubicBezTo>
                    <a:pt x="91551" y="2654"/>
                    <a:pt x="799" y="-1050"/>
                    <a:pt x="5" y="2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6" name="フリーフォーム: 図形 2235">
              <a:extLst>
                <a:ext uri="{FF2B5EF4-FFF2-40B4-BE49-F238E27FC236}">
                  <a16:creationId xmlns:a16="http://schemas.microsoft.com/office/drawing/2014/main" id="{EE9A7014-C5ED-434F-8AD0-4F04422922F5}"/>
                </a:ext>
              </a:extLst>
            </p:cNvPr>
            <p:cNvSpPr/>
            <p:nvPr/>
          </p:nvSpPr>
          <p:spPr>
            <a:xfrm>
              <a:off x="4543130" y="4392533"/>
              <a:ext cx="152815" cy="95367"/>
            </a:xfrm>
            <a:custGeom>
              <a:avLst/>
              <a:gdLst>
                <a:gd name="connsiteX0" fmla="*/ 295 w 152815"/>
                <a:gd name="connsiteY0" fmla="*/ 1667 h 95367"/>
                <a:gd name="connsiteX1" fmla="*/ 111420 w 152815"/>
                <a:gd name="connsiteY1" fmla="*/ 31830 h 95367"/>
                <a:gd name="connsiteX2" fmla="*/ 152695 w 152815"/>
                <a:gd name="connsiteY2" fmla="*/ 95330 h 95367"/>
                <a:gd name="connsiteX3" fmla="*/ 122533 w 152815"/>
                <a:gd name="connsiteY3" fmla="*/ 22305 h 95367"/>
                <a:gd name="connsiteX4" fmla="*/ 79670 w 152815"/>
                <a:gd name="connsiteY4" fmla="*/ 4842 h 95367"/>
                <a:gd name="connsiteX5" fmla="*/ 295 w 152815"/>
                <a:gd name="connsiteY5" fmla="*/ 1667 h 9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815" h="95367">
                  <a:moveTo>
                    <a:pt x="295" y="1667"/>
                  </a:moveTo>
                  <a:cubicBezTo>
                    <a:pt x="5587" y="6165"/>
                    <a:pt x="86020" y="16219"/>
                    <a:pt x="111420" y="31830"/>
                  </a:cubicBezTo>
                  <a:cubicBezTo>
                    <a:pt x="136820" y="47441"/>
                    <a:pt x="150843" y="96917"/>
                    <a:pt x="152695" y="95330"/>
                  </a:cubicBezTo>
                  <a:cubicBezTo>
                    <a:pt x="154547" y="93743"/>
                    <a:pt x="134704" y="37386"/>
                    <a:pt x="122533" y="22305"/>
                  </a:cubicBezTo>
                  <a:cubicBezTo>
                    <a:pt x="110362" y="7224"/>
                    <a:pt x="97132" y="6694"/>
                    <a:pt x="79670" y="4842"/>
                  </a:cubicBezTo>
                  <a:cubicBezTo>
                    <a:pt x="62208" y="2990"/>
                    <a:pt x="-4997" y="-2831"/>
                    <a:pt x="295" y="16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7" name="フリーフォーム: 図形 2236">
              <a:extLst>
                <a:ext uri="{FF2B5EF4-FFF2-40B4-BE49-F238E27FC236}">
                  <a16:creationId xmlns:a16="http://schemas.microsoft.com/office/drawing/2014/main" id="{E699016C-A6B3-47E5-BCDE-5C4CB265F5EA}"/>
                </a:ext>
              </a:extLst>
            </p:cNvPr>
            <p:cNvSpPr/>
            <p:nvPr/>
          </p:nvSpPr>
          <p:spPr>
            <a:xfrm>
              <a:off x="4435472" y="4335384"/>
              <a:ext cx="208437" cy="33072"/>
            </a:xfrm>
            <a:custGeom>
              <a:avLst/>
              <a:gdLst>
                <a:gd name="connsiteX0" fmla="*/ 3 w 208437"/>
                <a:gd name="connsiteY0" fmla="*/ 79 h 33072"/>
                <a:gd name="connsiteX1" fmla="*/ 158753 w 208437"/>
                <a:gd name="connsiteY1" fmla="*/ 14366 h 33072"/>
                <a:gd name="connsiteX2" fmla="*/ 207966 w 208437"/>
                <a:gd name="connsiteY2" fmla="*/ 30241 h 33072"/>
                <a:gd name="connsiteX3" fmla="*/ 136528 w 208437"/>
                <a:gd name="connsiteY3" fmla="*/ 30241 h 33072"/>
                <a:gd name="connsiteX4" fmla="*/ 76203 w 208437"/>
                <a:gd name="connsiteY4" fmla="*/ 31829 h 33072"/>
                <a:gd name="connsiteX5" fmla="*/ 153991 w 208437"/>
                <a:gd name="connsiteY5" fmla="*/ 9604 h 33072"/>
                <a:gd name="connsiteX6" fmla="*/ 3 w 208437"/>
                <a:gd name="connsiteY6" fmla="*/ 79 h 3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437" h="33072">
                  <a:moveTo>
                    <a:pt x="3" y="79"/>
                  </a:moveTo>
                  <a:cubicBezTo>
                    <a:pt x="797" y="873"/>
                    <a:pt x="124093" y="9339"/>
                    <a:pt x="158753" y="14366"/>
                  </a:cubicBezTo>
                  <a:cubicBezTo>
                    <a:pt x="193413" y="19393"/>
                    <a:pt x="211670" y="27595"/>
                    <a:pt x="207966" y="30241"/>
                  </a:cubicBezTo>
                  <a:cubicBezTo>
                    <a:pt x="204262" y="32887"/>
                    <a:pt x="158488" y="29976"/>
                    <a:pt x="136528" y="30241"/>
                  </a:cubicBezTo>
                  <a:cubicBezTo>
                    <a:pt x="114568" y="30506"/>
                    <a:pt x="73293" y="35269"/>
                    <a:pt x="76203" y="31829"/>
                  </a:cubicBezTo>
                  <a:cubicBezTo>
                    <a:pt x="79114" y="28390"/>
                    <a:pt x="162458" y="14631"/>
                    <a:pt x="153991" y="9604"/>
                  </a:cubicBezTo>
                  <a:cubicBezTo>
                    <a:pt x="145524" y="4577"/>
                    <a:pt x="-791" y="-715"/>
                    <a:pt x="3" y="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8" name="フリーフォーム: 図形 2237">
              <a:extLst>
                <a:ext uri="{FF2B5EF4-FFF2-40B4-BE49-F238E27FC236}">
                  <a16:creationId xmlns:a16="http://schemas.microsoft.com/office/drawing/2014/main" id="{D833998F-9142-4DB3-8181-81DFDD79E5B9}"/>
                </a:ext>
              </a:extLst>
            </p:cNvPr>
            <p:cNvSpPr/>
            <p:nvPr/>
          </p:nvSpPr>
          <p:spPr>
            <a:xfrm>
              <a:off x="4530535" y="4422658"/>
              <a:ext cx="178831" cy="142858"/>
            </a:xfrm>
            <a:custGeom>
              <a:avLst/>
              <a:gdLst>
                <a:gd name="connsiteX0" fmla="*/ 190 w 178831"/>
                <a:gd name="connsiteY0" fmla="*/ 3292 h 142858"/>
                <a:gd name="connsiteX1" fmla="*/ 100203 w 178831"/>
                <a:gd name="connsiteY1" fmla="*/ 25517 h 142858"/>
                <a:gd name="connsiteX2" fmla="*/ 112903 w 178831"/>
                <a:gd name="connsiteY2" fmla="*/ 69967 h 142858"/>
                <a:gd name="connsiteX3" fmla="*/ 177990 w 178831"/>
                <a:gd name="connsiteY3" fmla="*/ 141405 h 142858"/>
                <a:gd name="connsiteX4" fmla="*/ 147828 w 178831"/>
                <a:gd name="connsiteY4" fmla="*/ 111242 h 142858"/>
                <a:gd name="connsiteX5" fmla="*/ 117665 w 178831"/>
                <a:gd name="connsiteY5" fmla="*/ 31867 h 142858"/>
                <a:gd name="connsiteX6" fmla="*/ 76390 w 178831"/>
                <a:gd name="connsiteY6" fmla="*/ 3292 h 142858"/>
                <a:gd name="connsiteX7" fmla="*/ 190 w 178831"/>
                <a:gd name="connsiteY7" fmla="*/ 3292 h 14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831" h="142858">
                  <a:moveTo>
                    <a:pt x="190" y="3292"/>
                  </a:moveTo>
                  <a:cubicBezTo>
                    <a:pt x="4159" y="6996"/>
                    <a:pt x="81418" y="14405"/>
                    <a:pt x="100203" y="25517"/>
                  </a:cubicBezTo>
                  <a:cubicBezTo>
                    <a:pt x="118989" y="36630"/>
                    <a:pt x="99939" y="50652"/>
                    <a:pt x="112903" y="69967"/>
                  </a:cubicBezTo>
                  <a:cubicBezTo>
                    <a:pt x="125868" y="89282"/>
                    <a:pt x="172169" y="134526"/>
                    <a:pt x="177990" y="141405"/>
                  </a:cubicBezTo>
                  <a:cubicBezTo>
                    <a:pt x="183811" y="148284"/>
                    <a:pt x="157882" y="129498"/>
                    <a:pt x="147828" y="111242"/>
                  </a:cubicBezTo>
                  <a:cubicBezTo>
                    <a:pt x="137774" y="92986"/>
                    <a:pt x="129571" y="49859"/>
                    <a:pt x="117665" y="31867"/>
                  </a:cubicBezTo>
                  <a:cubicBezTo>
                    <a:pt x="105759" y="13875"/>
                    <a:pt x="97557" y="8319"/>
                    <a:pt x="76390" y="3292"/>
                  </a:cubicBezTo>
                  <a:cubicBezTo>
                    <a:pt x="55223" y="-1735"/>
                    <a:pt x="-3779" y="-412"/>
                    <a:pt x="190" y="32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39" name="フリーフォーム: 図形 2238">
              <a:extLst>
                <a:ext uri="{FF2B5EF4-FFF2-40B4-BE49-F238E27FC236}">
                  <a16:creationId xmlns:a16="http://schemas.microsoft.com/office/drawing/2014/main" id="{08A83F9C-B426-433F-8F08-C60F08177842}"/>
                </a:ext>
              </a:extLst>
            </p:cNvPr>
            <p:cNvSpPr/>
            <p:nvPr/>
          </p:nvSpPr>
          <p:spPr>
            <a:xfrm>
              <a:off x="5027613" y="4385988"/>
              <a:ext cx="205140" cy="124956"/>
            </a:xfrm>
            <a:custGeom>
              <a:avLst/>
              <a:gdLst>
                <a:gd name="connsiteX0" fmla="*/ 0 w 205140"/>
                <a:gd name="connsiteY0" fmla="*/ 9800 h 124956"/>
                <a:gd name="connsiteX1" fmla="*/ 114300 w 205140"/>
                <a:gd name="connsiteY1" fmla="*/ 275 h 124956"/>
                <a:gd name="connsiteX2" fmla="*/ 139700 w 205140"/>
                <a:gd name="connsiteY2" fmla="*/ 19325 h 124956"/>
                <a:gd name="connsiteX3" fmla="*/ 195262 w 205140"/>
                <a:gd name="connsiteY3" fmla="*/ 95525 h 124956"/>
                <a:gd name="connsiteX4" fmla="*/ 203200 w 205140"/>
                <a:gd name="connsiteY4" fmla="*/ 124100 h 124956"/>
                <a:gd name="connsiteX5" fmla="*/ 173037 w 205140"/>
                <a:gd name="connsiteY5" fmla="*/ 66950 h 124956"/>
                <a:gd name="connsiteX6" fmla="*/ 122237 w 205140"/>
                <a:gd name="connsiteY6" fmla="*/ 11387 h 124956"/>
                <a:gd name="connsiteX7" fmla="*/ 63500 w 205140"/>
                <a:gd name="connsiteY7" fmla="*/ 14562 h 124956"/>
                <a:gd name="connsiteX8" fmla="*/ 0 w 205140"/>
                <a:gd name="connsiteY8" fmla="*/ 9800 h 12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40" h="124956">
                  <a:moveTo>
                    <a:pt x="0" y="9800"/>
                  </a:moveTo>
                  <a:cubicBezTo>
                    <a:pt x="45508" y="4243"/>
                    <a:pt x="91017" y="-1313"/>
                    <a:pt x="114300" y="275"/>
                  </a:cubicBezTo>
                  <a:cubicBezTo>
                    <a:pt x="137583" y="1862"/>
                    <a:pt x="126206" y="3450"/>
                    <a:pt x="139700" y="19325"/>
                  </a:cubicBezTo>
                  <a:cubicBezTo>
                    <a:pt x="153194" y="35200"/>
                    <a:pt x="184679" y="78063"/>
                    <a:pt x="195262" y="95525"/>
                  </a:cubicBezTo>
                  <a:cubicBezTo>
                    <a:pt x="205845" y="112988"/>
                    <a:pt x="206904" y="128862"/>
                    <a:pt x="203200" y="124100"/>
                  </a:cubicBezTo>
                  <a:cubicBezTo>
                    <a:pt x="199496" y="119338"/>
                    <a:pt x="186531" y="85735"/>
                    <a:pt x="173037" y="66950"/>
                  </a:cubicBezTo>
                  <a:cubicBezTo>
                    <a:pt x="159543" y="48165"/>
                    <a:pt x="140493" y="20118"/>
                    <a:pt x="122237" y="11387"/>
                  </a:cubicBezTo>
                  <a:cubicBezTo>
                    <a:pt x="103981" y="2656"/>
                    <a:pt x="81227" y="13504"/>
                    <a:pt x="63500" y="14562"/>
                  </a:cubicBezTo>
                  <a:lnTo>
                    <a:pt x="0" y="980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0" name="フリーフォーム: 図形 2239">
              <a:extLst>
                <a:ext uri="{FF2B5EF4-FFF2-40B4-BE49-F238E27FC236}">
                  <a16:creationId xmlns:a16="http://schemas.microsoft.com/office/drawing/2014/main" id="{7EE5F843-66BD-47FE-8D55-06420FF63E89}"/>
                </a:ext>
              </a:extLst>
            </p:cNvPr>
            <p:cNvSpPr/>
            <p:nvPr/>
          </p:nvSpPr>
          <p:spPr>
            <a:xfrm>
              <a:off x="5060780" y="4406803"/>
              <a:ext cx="63686" cy="146250"/>
            </a:xfrm>
            <a:custGeom>
              <a:avLst/>
              <a:gdLst>
                <a:gd name="connsiteX0" fmla="*/ 14458 w 63686"/>
                <a:gd name="connsiteY0" fmla="*/ 97 h 146250"/>
                <a:gd name="connsiteX1" fmla="*/ 14458 w 63686"/>
                <a:gd name="connsiteY1" fmla="*/ 65185 h 146250"/>
                <a:gd name="connsiteX2" fmla="*/ 28745 w 63686"/>
                <a:gd name="connsiteY2" fmla="*/ 93760 h 146250"/>
                <a:gd name="connsiteX3" fmla="*/ 63670 w 63686"/>
                <a:gd name="connsiteY3" fmla="*/ 146147 h 146250"/>
                <a:gd name="connsiteX4" fmla="*/ 23983 w 63686"/>
                <a:gd name="connsiteY4" fmla="*/ 106460 h 146250"/>
                <a:gd name="connsiteX5" fmla="*/ 170 w 63686"/>
                <a:gd name="connsiteY5" fmla="*/ 81060 h 146250"/>
                <a:gd name="connsiteX6" fmla="*/ 14458 w 63686"/>
                <a:gd name="connsiteY6" fmla="*/ 97 h 14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86" h="146250">
                  <a:moveTo>
                    <a:pt x="14458" y="97"/>
                  </a:moveTo>
                  <a:cubicBezTo>
                    <a:pt x="16839" y="-2549"/>
                    <a:pt x="12077" y="49575"/>
                    <a:pt x="14458" y="65185"/>
                  </a:cubicBezTo>
                  <a:cubicBezTo>
                    <a:pt x="16839" y="80795"/>
                    <a:pt x="20543" y="80266"/>
                    <a:pt x="28745" y="93760"/>
                  </a:cubicBezTo>
                  <a:cubicBezTo>
                    <a:pt x="36947" y="107254"/>
                    <a:pt x="64464" y="144030"/>
                    <a:pt x="63670" y="146147"/>
                  </a:cubicBezTo>
                  <a:cubicBezTo>
                    <a:pt x="62876" y="148264"/>
                    <a:pt x="34566" y="117308"/>
                    <a:pt x="23983" y="106460"/>
                  </a:cubicBezTo>
                  <a:cubicBezTo>
                    <a:pt x="13400" y="95612"/>
                    <a:pt x="2022" y="96935"/>
                    <a:pt x="170" y="81060"/>
                  </a:cubicBezTo>
                  <a:cubicBezTo>
                    <a:pt x="-1682" y="65185"/>
                    <a:pt x="12077" y="2743"/>
                    <a:pt x="14458" y="9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1" name="フリーフォーム: 図形 2240">
              <a:extLst>
                <a:ext uri="{FF2B5EF4-FFF2-40B4-BE49-F238E27FC236}">
                  <a16:creationId xmlns:a16="http://schemas.microsoft.com/office/drawing/2014/main" id="{C7B409FB-7951-4D5F-82D2-108677F528FE}"/>
                </a:ext>
              </a:extLst>
            </p:cNvPr>
            <p:cNvSpPr/>
            <p:nvPr/>
          </p:nvSpPr>
          <p:spPr>
            <a:xfrm>
              <a:off x="5118095" y="4394200"/>
              <a:ext cx="96999" cy="133111"/>
            </a:xfrm>
            <a:custGeom>
              <a:avLst/>
              <a:gdLst>
                <a:gd name="connsiteX0" fmla="*/ 11118 w 96999"/>
                <a:gd name="connsiteY0" fmla="*/ 0 h 133111"/>
                <a:gd name="connsiteX1" fmla="*/ 11118 w 96999"/>
                <a:gd name="connsiteY1" fmla="*/ 88900 h 133111"/>
                <a:gd name="connsiteX2" fmla="*/ 52393 w 96999"/>
                <a:gd name="connsiteY2" fmla="*/ 117475 h 133111"/>
                <a:gd name="connsiteX3" fmla="*/ 96843 w 96999"/>
                <a:gd name="connsiteY3" fmla="*/ 131763 h 133111"/>
                <a:gd name="connsiteX4" fmla="*/ 65093 w 96999"/>
                <a:gd name="connsiteY4" fmla="*/ 130175 h 133111"/>
                <a:gd name="connsiteX5" fmla="*/ 12705 w 96999"/>
                <a:gd name="connsiteY5" fmla="*/ 111125 h 133111"/>
                <a:gd name="connsiteX6" fmla="*/ 5 w 96999"/>
                <a:gd name="connsiteY6" fmla="*/ 88900 h 133111"/>
                <a:gd name="connsiteX7" fmla="*/ 11118 w 96999"/>
                <a:gd name="connsiteY7" fmla="*/ 0 h 1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999" h="133111">
                  <a:moveTo>
                    <a:pt x="11118" y="0"/>
                  </a:moveTo>
                  <a:cubicBezTo>
                    <a:pt x="12970" y="0"/>
                    <a:pt x="4239" y="69321"/>
                    <a:pt x="11118" y="88900"/>
                  </a:cubicBezTo>
                  <a:cubicBezTo>
                    <a:pt x="17997" y="108479"/>
                    <a:pt x="38106" y="110331"/>
                    <a:pt x="52393" y="117475"/>
                  </a:cubicBezTo>
                  <a:cubicBezTo>
                    <a:pt x="66681" y="124619"/>
                    <a:pt x="94726" y="129646"/>
                    <a:pt x="96843" y="131763"/>
                  </a:cubicBezTo>
                  <a:cubicBezTo>
                    <a:pt x="98960" y="133880"/>
                    <a:pt x="79116" y="133615"/>
                    <a:pt x="65093" y="130175"/>
                  </a:cubicBezTo>
                  <a:cubicBezTo>
                    <a:pt x="51070" y="126735"/>
                    <a:pt x="23553" y="118004"/>
                    <a:pt x="12705" y="111125"/>
                  </a:cubicBezTo>
                  <a:cubicBezTo>
                    <a:pt x="1857" y="104246"/>
                    <a:pt x="269" y="103452"/>
                    <a:pt x="5" y="88900"/>
                  </a:cubicBezTo>
                  <a:cubicBezTo>
                    <a:pt x="-260" y="74348"/>
                    <a:pt x="9266" y="0"/>
                    <a:pt x="1111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2" name="フリーフォーム: 図形 2241">
              <a:extLst>
                <a:ext uri="{FF2B5EF4-FFF2-40B4-BE49-F238E27FC236}">
                  <a16:creationId xmlns:a16="http://schemas.microsoft.com/office/drawing/2014/main" id="{2F1DBBCD-EEA5-45E2-A445-2DFB7CE24860}"/>
                </a:ext>
              </a:extLst>
            </p:cNvPr>
            <p:cNvSpPr/>
            <p:nvPr/>
          </p:nvSpPr>
          <p:spPr>
            <a:xfrm>
              <a:off x="5268528" y="4357884"/>
              <a:ext cx="192621" cy="238149"/>
            </a:xfrm>
            <a:custGeom>
              <a:avLst/>
              <a:gdLst>
                <a:gd name="connsiteX0" fmla="*/ 3560 w 192621"/>
                <a:gd name="connsiteY0" fmla="*/ 1391 h 238149"/>
                <a:gd name="connsiteX1" fmla="*/ 40072 w 192621"/>
                <a:gd name="connsiteY1" fmla="*/ 41079 h 238149"/>
                <a:gd name="connsiteX2" fmla="*/ 144847 w 192621"/>
                <a:gd name="connsiteY2" fmla="*/ 96641 h 238149"/>
                <a:gd name="connsiteX3" fmla="*/ 178185 w 192621"/>
                <a:gd name="connsiteY3" fmla="*/ 155379 h 238149"/>
                <a:gd name="connsiteX4" fmla="*/ 192472 w 192621"/>
                <a:gd name="connsiteY4" fmla="*/ 237929 h 238149"/>
                <a:gd name="connsiteX5" fmla="*/ 170247 w 192621"/>
                <a:gd name="connsiteY5" fmla="*/ 177604 h 238149"/>
                <a:gd name="connsiteX6" fmla="*/ 140085 w 192621"/>
                <a:gd name="connsiteY6" fmla="*/ 117279 h 238149"/>
                <a:gd name="connsiteX7" fmla="*/ 119447 w 192621"/>
                <a:gd name="connsiteY7" fmla="*/ 91879 h 238149"/>
                <a:gd name="connsiteX8" fmla="*/ 3560 w 192621"/>
                <a:gd name="connsiteY8" fmla="*/ 1391 h 23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21" h="238149">
                  <a:moveTo>
                    <a:pt x="3560" y="1391"/>
                  </a:moveTo>
                  <a:cubicBezTo>
                    <a:pt x="-9669" y="-7076"/>
                    <a:pt x="16524" y="25204"/>
                    <a:pt x="40072" y="41079"/>
                  </a:cubicBezTo>
                  <a:cubicBezTo>
                    <a:pt x="63620" y="56954"/>
                    <a:pt x="121828" y="77591"/>
                    <a:pt x="144847" y="96641"/>
                  </a:cubicBezTo>
                  <a:cubicBezTo>
                    <a:pt x="167866" y="115691"/>
                    <a:pt x="170248" y="131831"/>
                    <a:pt x="178185" y="155379"/>
                  </a:cubicBezTo>
                  <a:cubicBezTo>
                    <a:pt x="186122" y="178927"/>
                    <a:pt x="193795" y="234225"/>
                    <a:pt x="192472" y="237929"/>
                  </a:cubicBezTo>
                  <a:cubicBezTo>
                    <a:pt x="191149" y="241633"/>
                    <a:pt x="178978" y="197712"/>
                    <a:pt x="170247" y="177604"/>
                  </a:cubicBezTo>
                  <a:cubicBezTo>
                    <a:pt x="161516" y="157496"/>
                    <a:pt x="148552" y="131567"/>
                    <a:pt x="140085" y="117279"/>
                  </a:cubicBezTo>
                  <a:cubicBezTo>
                    <a:pt x="131618" y="102991"/>
                    <a:pt x="137968" y="106960"/>
                    <a:pt x="119447" y="91879"/>
                  </a:cubicBezTo>
                  <a:cubicBezTo>
                    <a:pt x="100926" y="76798"/>
                    <a:pt x="16789" y="9858"/>
                    <a:pt x="3560" y="139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3" name="フリーフォーム: 図形 2242">
              <a:extLst>
                <a:ext uri="{FF2B5EF4-FFF2-40B4-BE49-F238E27FC236}">
                  <a16:creationId xmlns:a16="http://schemas.microsoft.com/office/drawing/2014/main" id="{EFAE3BA4-B011-43F7-8198-1737F3BB8A4D}"/>
                </a:ext>
              </a:extLst>
            </p:cNvPr>
            <p:cNvSpPr/>
            <p:nvPr/>
          </p:nvSpPr>
          <p:spPr>
            <a:xfrm>
              <a:off x="5321300" y="4337040"/>
              <a:ext cx="157903" cy="233961"/>
            </a:xfrm>
            <a:custGeom>
              <a:avLst/>
              <a:gdLst>
                <a:gd name="connsiteX0" fmla="*/ 0 w 157903"/>
                <a:gd name="connsiteY0" fmla="*/ 10 h 233961"/>
                <a:gd name="connsiteX1" fmla="*/ 117475 w 157903"/>
                <a:gd name="connsiteY1" fmla="*/ 84148 h 233961"/>
                <a:gd name="connsiteX2" fmla="*/ 157163 w 157903"/>
                <a:gd name="connsiteY2" fmla="*/ 231785 h 233961"/>
                <a:gd name="connsiteX3" fmla="*/ 141288 w 157903"/>
                <a:gd name="connsiteY3" fmla="*/ 166698 h 233961"/>
                <a:gd name="connsiteX4" fmla="*/ 115888 w 157903"/>
                <a:gd name="connsiteY4" fmla="*/ 88910 h 233961"/>
                <a:gd name="connsiteX5" fmla="*/ 0 w 157903"/>
                <a:gd name="connsiteY5" fmla="*/ 10 h 23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903" h="233961">
                  <a:moveTo>
                    <a:pt x="0" y="10"/>
                  </a:moveTo>
                  <a:cubicBezTo>
                    <a:pt x="265" y="-784"/>
                    <a:pt x="91281" y="45519"/>
                    <a:pt x="117475" y="84148"/>
                  </a:cubicBezTo>
                  <a:cubicBezTo>
                    <a:pt x="143669" y="122777"/>
                    <a:pt x="153194" y="218027"/>
                    <a:pt x="157163" y="231785"/>
                  </a:cubicBezTo>
                  <a:cubicBezTo>
                    <a:pt x="161132" y="245543"/>
                    <a:pt x="148167" y="190510"/>
                    <a:pt x="141288" y="166698"/>
                  </a:cubicBezTo>
                  <a:cubicBezTo>
                    <a:pt x="134409" y="142886"/>
                    <a:pt x="139965" y="116162"/>
                    <a:pt x="115888" y="88910"/>
                  </a:cubicBezTo>
                  <a:cubicBezTo>
                    <a:pt x="91811" y="61658"/>
                    <a:pt x="-265" y="804"/>
                    <a:pt x="0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4" name="フリーフォーム: 図形 2243">
              <a:extLst>
                <a:ext uri="{FF2B5EF4-FFF2-40B4-BE49-F238E27FC236}">
                  <a16:creationId xmlns:a16="http://schemas.microsoft.com/office/drawing/2014/main" id="{EA26D57A-0407-4C74-9803-71A86FA8D24D}"/>
                </a:ext>
              </a:extLst>
            </p:cNvPr>
            <p:cNvSpPr/>
            <p:nvPr/>
          </p:nvSpPr>
          <p:spPr>
            <a:xfrm>
              <a:off x="5176956" y="4327417"/>
              <a:ext cx="203717" cy="270284"/>
            </a:xfrm>
            <a:custGeom>
              <a:avLst/>
              <a:gdLst>
                <a:gd name="connsiteX0" fmla="*/ 117357 w 203717"/>
                <a:gd name="connsiteY0" fmla="*/ 108 h 270284"/>
                <a:gd name="connsiteX1" fmla="*/ 7819 w 203717"/>
                <a:gd name="connsiteY1" fmla="*/ 47733 h 270284"/>
                <a:gd name="connsiteX2" fmla="*/ 15757 w 203717"/>
                <a:gd name="connsiteY2" fmla="*/ 76308 h 270284"/>
                <a:gd name="connsiteX3" fmla="*/ 71319 w 203717"/>
                <a:gd name="connsiteY3" fmla="*/ 138221 h 270284"/>
                <a:gd name="connsiteX4" fmla="*/ 123707 w 203717"/>
                <a:gd name="connsiteY4" fmla="*/ 223946 h 270284"/>
                <a:gd name="connsiteX5" fmla="*/ 203082 w 203717"/>
                <a:gd name="connsiteY5" fmla="*/ 269983 h 270284"/>
                <a:gd name="connsiteX6" fmla="*/ 158632 w 203717"/>
                <a:gd name="connsiteY6" fmla="*/ 241408 h 270284"/>
                <a:gd name="connsiteX7" fmla="*/ 115769 w 203717"/>
                <a:gd name="connsiteY7" fmla="*/ 193783 h 270284"/>
                <a:gd name="connsiteX8" fmla="*/ 15757 w 203717"/>
                <a:gd name="connsiteY8" fmla="*/ 62021 h 270284"/>
                <a:gd name="connsiteX9" fmla="*/ 117357 w 203717"/>
                <a:gd name="connsiteY9" fmla="*/ 108 h 2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717" h="270284">
                  <a:moveTo>
                    <a:pt x="117357" y="108"/>
                  </a:moveTo>
                  <a:cubicBezTo>
                    <a:pt x="116034" y="-2273"/>
                    <a:pt x="24752" y="35033"/>
                    <a:pt x="7819" y="47733"/>
                  </a:cubicBezTo>
                  <a:cubicBezTo>
                    <a:pt x="-9114" y="60433"/>
                    <a:pt x="5174" y="61227"/>
                    <a:pt x="15757" y="76308"/>
                  </a:cubicBezTo>
                  <a:cubicBezTo>
                    <a:pt x="26340" y="91389"/>
                    <a:pt x="53327" y="113615"/>
                    <a:pt x="71319" y="138221"/>
                  </a:cubicBezTo>
                  <a:cubicBezTo>
                    <a:pt x="89311" y="162827"/>
                    <a:pt x="101746" y="201986"/>
                    <a:pt x="123707" y="223946"/>
                  </a:cubicBezTo>
                  <a:cubicBezTo>
                    <a:pt x="145668" y="245906"/>
                    <a:pt x="197261" y="267073"/>
                    <a:pt x="203082" y="269983"/>
                  </a:cubicBezTo>
                  <a:cubicBezTo>
                    <a:pt x="208903" y="272893"/>
                    <a:pt x="173184" y="254108"/>
                    <a:pt x="158632" y="241408"/>
                  </a:cubicBezTo>
                  <a:cubicBezTo>
                    <a:pt x="144080" y="228708"/>
                    <a:pt x="139581" y="223681"/>
                    <a:pt x="115769" y="193783"/>
                  </a:cubicBezTo>
                  <a:cubicBezTo>
                    <a:pt x="91957" y="163885"/>
                    <a:pt x="17874" y="91654"/>
                    <a:pt x="15757" y="62021"/>
                  </a:cubicBezTo>
                  <a:cubicBezTo>
                    <a:pt x="13640" y="32388"/>
                    <a:pt x="118680" y="2489"/>
                    <a:pt x="117357" y="1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5" name="フリーフォーム: 図形 2244">
              <a:extLst>
                <a:ext uri="{FF2B5EF4-FFF2-40B4-BE49-F238E27FC236}">
                  <a16:creationId xmlns:a16="http://schemas.microsoft.com/office/drawing/2014/main" id="{1B64A2D1-E5DB-4DD9-8958-912773204614}"/>
                </a:ext>
              </a:extLst>
            </p:cNvPr>
            <p:cNvSpPr/>
            <p:nvPr/>
          </p:nvSpPr>
          <p:spPr>
            <a:xfrm>
              <a:off x="4992592" y="4554536"/>
              <a:ext cx="126421" cy="311354"/>
            </a:xfrm>
            <a:custGeom>
              <a:avLst/>
              <a:gdLst>
                <a:gd name="connsiteX0" fmla="*/ 104871 w 126421"/>
                <a:gd name="connsiteY0" fmla="*/ 2 h 311354"/>
                <a:gd name="connsiteX1" fmla="*/ 125508 w 126421"/>
                <a:gd name="connsiteY1" fmla="*/ 123827 h 311354"/>
                <a:gd name="connsiteX2" fmla="*/ 69946 w 126421"/>
                <a:gd name="connsiteY2" fmla="*/ 228602 h 311354"/>
                <a:gd name="connsiteX3" fmla="*/ 96 w 126421"/>
                <a:gd name="connsiteY3" fmla="*/ 311152 h 311354"/>
                <a:gd name="connsiteX4" fmla="*/ 55658 w 126421"/>
                <a:gd name="connsiteY4" fmla="*/ 249239 h 311354"/>
                <a:gd name="connsiteX5" fmla="*/ 93758 w 126421"/>
                <a:gd name="connsiteY5" fmla="*/ 166689 h 311354"/>
                <a:gd name="connsiteX6" fmla="*/ 109633 w 126421"/>
                <a:gd name="connsiteY6" fmla="*/ 120652 h 311354"/>
                <a:gd name="connsiteX7" fmla="*/ 104871 w 126421"/>
                <a:gd name="connsiteY7" fmla="*/ 2 h 31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21" h="311354">
                  <a:moveTo>
                    <a:pt x="104871" y="2"/>
                  </a:moveTo>
                  <a:cubicBezTo>
                    <a:pt x="107517" y="531"/>
                    <a:pt x="131329" y="85727"/>
                    <a:pt x="125508" y="123827"/>
                  </a:cubicBezTo>
                  <a:cubicBezTo>
                    <a:pt x="119687" y="161927"/>
                    <a:pt x="90848" y="197381"/>
                    <a:pt x="69946" y="228602"/>
                  </a:cubicBezTo>
                  <a:cubicBezTo>
                    <a:pt x="49044" y="259823"/>
                    <a:pt x="2477" y="307713"/>
                    <a:pt x="96" y="311152"/>
                  </a:cubicBezTo>
                  <a:cubicBezTo>
                    <a:pt x="-2285" y="314592"/>
                    <a:pt x="40048" y="273316"/>
                    <a:pt x="55658" y="249239"/>
                  </a:cubicBezTo>
                  <a:cubicBezTo>
                    <a:pt x="71268" y="225162"/>
                    <a:pt x="84762" y="188120"/>
                    <a:pt x="93758" y="166689"/>
                  </a:cubicBezTo>
                  <a:cubicBezTo>
                    <a:pt x="102754" y="145258"/>
                    <a:pt x="106987" y="146846"/>
                    <a:pt x="109633" y="120652"/>
                  </a:cubicBezTo>
                  <a:cubicBezTo>
                    <a:pt x="112279" y="94458"/>
                    <a:pt x="102225" y="-527"/>
                    <a:pt x="104871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6" name="フリーフォーム: 図形 2245">
              <a:extLst>
                <a:ext uri="{FF2B5EF4-FFF2-40B4-BE49-F238E27FC236}">
                  <a16:creationId xmlns:a16="http://schemas.microsoft.com/office/drawing/2014/main" id="{98705CCE-EAA7-4770-ACA0-AB9CCD6E7670}"/>
                </a:ext>
              </a:extLst>
            </p:cNvPr>
            <p:cNvSpPr/>
            <p:nvPr/>
          </p:nvSpPr>
          <p:spPr>
            <a:xfrm>
              <a:off x="4910083" y="4706931"/>
              <a:ext cx="101836" cy="151294"/>
            </a:xfrm>
            <a:custGeom>
              <a:avLst/>
              <a:gdLst>
                <a:gd name="connsiteX0" fmla="*/ 101655 w 101836"/>
                <a:gd name="connsiteY0" fmla="*/ 7 h 151294"/>
                <a:gd name="connsiteX1" fmla="*/ 52442 w 101836"/>
                <a:gd name="connsiteY1" fmla="*/ 82557 h 151294"/>
                <a:gd name="connsiteX2" fmla="*/ 55 w 101836"/>
                <a:gd name="connsiteY2" fmla="*/ 150819 h 151294"/>
                <a:gd name="connsiteX3" fmla="*/ 42917 w 101836"/>
                <a:gd name="connsiteY3" fmla="*/ 111132 h 151294"/>
                <a:gd name="connsiteX4" fmla="*/ 68317 w 101836"/>
                <a:gd name="connsiteY4" fmla="*/ 77794 h 151294"/>
                <a:gd name="connsiteX5" fmla="*/ 101655 w 101836"/>
                <a:gd name="connsiteY5" fmla="*/ 7 h 15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836" h="151294">
                  <a:moveTo>
                    <a:pt x="101655" y="7"/>
                  </a:moveTo>
                  <a:cubicBezTo>
                    <a:pt x="99009" y="801"/>
                    <a:pt x="69375" y="57422"/>
                    <a:pt x="52442" y="82557"/>
                  </a:cubicBezTo>
                  <a:cubicBezTo>
                    <a:pt x="35509" y="107692"/>
                    <a:pt x="1642" y="146057"/>
                    <a:pt x="55" y="150819"/>
                  </a:cubicBezTo>
                  <a:cubicBezTo>
                    <a:pt x="-1532" y="155581"/>
                    <a:pt x="31540" y="123303"/>
                    <a:pt x="42917" y="111132"/>
                  </a:cubicBezTo>
                  <a:cubicBezTo>
                    <a:pt x="54294" y="98961"/>
                    <a:pt x="59321" y="96050"/>
                    <a:pt x="68317" y="77794"/>
                  </a:cubicBezTo>
                  <a:cubicBezTo>
                    <a:pt x="77313" y="59538"/>
                    <a:pt x="104301" y="-787"/>
                    <a:pt x="101655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7" name="フリーフォーム: 図形 2246">
              <a:extLst>
                <a:ext uri="{FF2B5EF4-FFF2-40B4-BE49-F238E27FC236}">
                  <a16:creationId xmlns:a16="http://schemas.microsoft.com/office/drawing/2014/main" id="{D3961B39-CBD1-42E9-B3A0-187A0455B168}"/>
                </a:ext>
              </a:extLst>
            </p:cNvPr>
            <p:cNvSpPr/>
            <p:nvPr/>
          </p:nvSpPr>
          <p:spPr>
            <a:xfrm>
              <a:off x="4768850" y="4443764"/>
              <a:ext cx="192616" cy="37802"/>
            </a:xfrm>
            <a:custGeom>
              <a:avLst/>
              <a:gdLst>
                <a:gd name="connsiteX0" fmla="*/ 0 w 192616"/>
                <a:gd name="connsiteY0" fmla="*/ 37749 h 37802"/>
                <a:gd name="connsiteX1" fmla="*/ 104775 w 192616"/>
                <a:gd name="connsiteY1" fmla="*/ 12349 h 37802"/>
                <a:gd name="connsiteX2" fmla="*/ 192088 w 192616"/>
                <a:gd name="connsiteY2" fmla="*/ 18699 h 37802"/>
                <a:gd name="connsiteX3" fmla="*/ 139700 w 192616"/>
                <a:gd name="connsiteY3" fmla="*/ 1236 h 37802"/>
                <a:gd name="connsiteX4" fmla="*/ 106363 w 192616"/>
                <a:gd name="connsiteY4" fmla="*/ 4411 h 37802"/>
                <a:gd name="connsiteX5" fmla="*/ 0 w 192616"/>
                <a:gd name="connsiteY5" fmla="*/ 37749 h 3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616" h="37802">
                  <a:moveTo>
                    <a:pt x="0" y="37749"/>
                  </a:moveTo>
                  <a:cubicBezTo>
                    <a:pt x="-265" y="39072"/>
                    <a:pt x="72760" y="15524"/>
                    <a:pt x="104775" y="12349"/>
                  </a:cubicBezTo>
                  <a:cubicBezTo>
                    <a:pt x="136790" y="9174"/>
                    <a:pt x="186267" y="20551"/>
                    <a:pt x="192088" y="18699"/>
                  </a:cubicBezTo>
                  <a:cubicBezTo>
                    <a:pt x="197909" y="16847"/>
                    <a:pt x="153987" y="3617"/>
                    <a:pt x="139700" y="1236"/>
                  </a:cubicBezTo>
                  <a:cubicBezTo>
                    <a:pt x="125413" y="-1145"/>
                    <a:pt x="124619" y="-87"/>
                    <a:pt x="106363" y="4411"/>
                  </a:cubicBezTo>
                  <a:cubicBezTo>
                    <a:pt x="88107" y="8909"/>
                    <a:pt x="265" y="36426"/>
                    <a:pt x="0" y="377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8" name="フリーフォーム: 図形 2247">
              <a:extLst>
                <a:ext uri="{FF2B5EF4-FFF2-40B4-BE49-F238E27FC236}">
                  <a16:creationId xmlns:a16="http://schemas.microsoft.com/office/drawing/2014/main" id="{D411BD9B-4089-456F-9507-BE2521030696}"/>
                </a:ext>
              </a:extLst>
            </p:cNvPr>
            <p:cNvSpPr/>
            <p:nvPr/>
          </p:nvSpPr>
          <p:spPr>
            <a:xfrm>
              <a:off x="4773583" y="4417660"/>
              <a:ext cx="182147" cy="59168"/>
            </a:xfrm>
            <a:custGeom>
              <a:avLst/>
              <a:gdLst>
                <a:gd name="connsiteX0" fmla="*/ 30 w 182147"/>
                <a:gd name="connsiteY0" fmla="*/ 59090 h 59168"/>
                <a:gd name="connsiteX1" fmla="*/ 55592 w 182147"/>
                <a:gd name="connsiteY1" fmla="*/ 1940 h 59168"/>
                <a:gd name="connsiteX2" fmla="*/ 179417 w 182147"/>
                <a:gd name="connsiteY2" fmla="*/ 13053 h 59168"/>
                <a:gd name="connsiteX3" fmla="*/ 134967 w 182147"/>
                <a:gd name="connsiteY3" fmla="*/ 9878 h 59168"/>
                <a:gd name="connsiteX4" fmla="*/ 61942 w 182147"/>
                <a:gd name="connsiteY4" fmla="*/ 14640 h 59168"/>
                <a:gd name="connsiteX5" fmla="*/ 30 w 182147"/>
                <a:gd name="connsiteY5" fmla="*/ 59090 h 5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47" h="59168">
                  <a:moveTo>
                    <a:pt x="30" y="59090"/>
                  </a:moveTo>
                  <a:cubicBezTo>
                    <a:pt x="-1028" y="56973"/>
                    <a:pt x="25694" y="9613"/>
                    <a:pt x="55592" y="1940"/>
                  </a:cubicBezTo>
                  <a:cubicBezTo>
                    <a:pt x="85490" y="-5733"/>
                    <a:pt x="166188" y="11730"/>
                    <a:pt x="179417" y="13053"/>
                  </a:cubicBezTo>
                  <a:cubicBezTo>
                    <a:pt x="192646" y="14376"/>
                    <a:pt x="154546" y="9614"/>
                    <a:pt x="134967" y="9878"/>
                  </a:cubicBezTo>
                  <a:cubicBezTo>
                    <a:pt x="115388" y="10142"/>
                    <a:pt x="80727" y="9613"/>
                    <a:pt x="61942" y="14640"/>
                  </a:cubicBezTo>
                  <a:cubicBezTo>
                    <a:pt x="43157" y="19667"/>
                    <a:pt x="1088" y="61207"/>
                    <a:pt x="30" y="590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49" name="フリーフォーム: 図形 2248">
              <a:extLst>
                <a:ext uri="{FF2B5EF4-FFF2-40B4-BE49-F238E27FC236}">
                  <a16:creationId xmlns:a16="http://schemas.microsoft.com/office/drawing/2014/main" id="{D826AB26-0BEF-4B94-B77C-CC703461ADF9}"/>
                </a:ext>
              </a:extLst>
            </p:cNvPr>
            <p:cNvSpPr/>
            <p:nvPr/>
          </p:nvSpPr>
          <p:spPr>
            <a:xfrm>
              <a:off x="4728919" y="4408542"/>
              <a:ext cx="162388" cy="69813"/>
            </a:xfrm>
            <a:custGeom>
              <a:avLst/>
              <a:gdLst>
                <a:gd name="connsiteX0" fmla="*/ 244 w 162388"/>
                <a:gd name="connsiteY0" fmla="*/ 69796 h 69813"/>
                <a:gd name="connsiteX1" fmla="*/ 68506 w 162388"/>
                <a:gd name="connsiteY1" fmla="*/ 7883 h 69813"/>
                <a:gd name="connsiteX2" fmla="*/ 162169 w 162388"/>
                <a:gd name="connsiteY2" fmla="*/ 1533 h 69813"/>
                <a:gd name="connsiteX3" fmla="*/ 92319 w 162388"/>
                <a:gd name="connsiteY3" fmla="*/ 14233 h 69813"/>
                <a:gd name="connsiteX4" fmla="*/ 244 w 162388"/>
                <a:gd name="connsiteY4" fmla="*/ 69796 h 6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388" h="69813">
                  <a:moveTo>
                    <a:pt x="244" y="69796"/>
                  </a:moveTo>
                  <a:cubicBezTo>
                    <a:pt x="-3725" y="68738"/>
                    <a:pt x="41519" y="19260"/>
                    <a:pt x="68506" y="7883"/>
                  </a:cubicBezTo>
                  <a:cubicBezTo>
                    <a:pt x="95493" y="-3494"/>
                    <a:pt x="158200" y="475"/>
                    <a:pt x="162169" y="1533"/>
                  </a:cubicBezTo>
                  <a:cubicBezTo>
                    <a:pt x="166138" y="2591"/>
                    <a:pt x="115338" y="5766"/>
                    <a:pt x="92319" y="14233"/>
                  </a:cubicBezTo>
                  <a:cubicBezTo>
                    <a:pt x="69300" y="22700"/>
                    <a:pt x="4213" y="70854"/>
                    <a:pt x="244" y="697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0" name="フリーフォーム: 図形 2249">
              <a:extLst>
                <a:ext uri="{FF2B5EF4-FFF2-40B4-BE49-F238E27FC236}">
                  <a16:creationId xmlns:a16="http://schemas.microsoft.com/office/drawing/2014/main" id="{89949A72-6AFB-4D8D-B465-D444815F54CE}"/>
                </a:ext>
              </a:extLst>
            </p:cNvPr>
            <p:cNvSpPr/>
            <p:nvPr/>
          </p:nvSpPr>
          <p:spPr>
            <a:xfrm>
              <a:off x="4757030" y="4308467"/>
              <a:ext cx="61415" cy="101450"/>
            </a:xfrm>
            <a:custGeom>
              <a:avLst/>
              <a:gdLst>
                <a:gd name="connsiteX0" fmla="*/ 8645 w 61415"/>
                <a:gd name="connsiteY0" fmla="*/ 8 h 101450"/>
                <a:gd name="connsiteX1" fmla="*/ 13408 w 61415"/>
                <a:gd name="connsiteY1" fmla="*/ 68271 h 101450"/>
                <a:gd name="connsiteX2" fmla="*/ 61033 w 61415"/>
                <a:gd name="connsiteY2" fmla="*/ 100021 h 101450"/>
                <a:gd name="connsiteX3" fmla="*/ 34045 w 61415"/>
                <a:gd name="connsiteY3" fmla="*/ 93671 h 101450"/>
                <a:gd name="connsiteX4" fmla="*/ 2295 w 61415"/>
                <a:gd name="connsiteY4" fmla="*/ 73033 h 101450"/>
                <a:gd name="connsiteX5" fmla="*/ 8645 w 61415"/>
                <a:gd name="connsiteY5" fmla="*/ 8 h 10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15" h="101450">
                  <a:moveTo>
                    <a:pt x="8645" y="8"/>
                  </a:moveTo>
                  <a:cubicBezTo>
                    <a:pt x="10497" y="-786"/>
                    <a:pt x="4677" y="51602"/>
                    <a:pt x="13408" y="68271"/>
                  </a:cubicBezTo>
                  <a:cubicBezTo>
                    <a:pt x="22139" y="84940"/>
                    <a:pt x="57594" y="95788"/>
                    <a:pt x="61033" y="100021"/>
                  </a:cubicBezTo>
                  <a:cubicBezTo>
                    <a:pt x="64472" y="104254"/>
                    <a:pt x="43835" y="98169"/>
                    <a:pt x="34045" y="93671"/>
                  </a:cubicBezTo>
                  <a:cubicBezTo>
                    <a:pt x="24255" y="89173"/>
                    <a:pt x="9439" y="86262"/>
                    <a:pt x="2295" y="73033"/>
                  </a:cubicBezTo>
                  <a:cubicBezTo>
                    <a:pt x="-4849" y="59804"/>
                    <a:pt x="6793" y="802"/>
                    <a:pt x="8645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1" name="フリーフォーム: 図形 2250">
              <a:extLst>
                <a:ext uri="{FF2B5EF4-FFF2-40B4-BE49-F238E27FC236}">
                  <a16:creationId xmlns:a16="http://schemas.microsoft.com/office/drawing/2014/main" id="{5747DEB0-3AB8-4E94-BCBD-1A096B70071A}"/>
                </a:ext>
              </a:extLst>
            </p:cNvPr>
            <p:cNvSpPr/>
            <p:nvPr/>
          </p:nvSpPr>
          <p:spPr>
            <a:xfrm>
              <a:off x="4777839" y="4291006"/>
              <a:ext cx="54599" cy="125486"/>
            </a:xfrm>
            <a:custGeom>
              <a:avLst/>
              <a:gdLst>
                <a:gd name="connsiteX0" fmla="*/ 19586 w 54599"/>
                <a:gd name="connsiteY0" fmla="*/ 7 h 125486"/>
                <a:gd name="connsiteX1" fmla="*/ 22761 w 54599"/>
                <a:gd name="connsiteY1" fmla="*/ 82557 h 125486"/>
                <a:gd name="connsiteX2" fmla="*/ 54511 w 54599"/>
                <a:gd name="connsiteY2" fmla="*/ 125419 h 125486"/>
                <a:gd name="connsiteX3" fmla="*/ 11649 w 54599"/>
                <a:gd name="connsiteY3" fmla="*/ 92082 h 125486"/>
                <a:gd name="connsiteX4" fmla="*/ 536 w 54599"/>
                <a:gd name="connsiteY4" fmla="*/ 77794 h 125486"/>
                <a:gd name="connsiteX5" fmla="*/ 19586 w 54599"/>
                <a:gd name="connsiteY5" fmla="*/ 7 h 1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99" h="125486">
                  <a:moveTo>
                    <a:pt x="19586" y="7"/>
                  </a:moveTo>
                  <a:cubicBezTo>
                    <a:pt x="23290" y="801"/>
                    <a:pt x="16940" y="61655"/>
                    <a:pt x="22761" y="82557"/>
                  </a:cubicBezTo>
                  <a:cubicBezTo>
                    <a:pt x="28582" y="103459"/>
                    <a:pt x="56363" y="123832"/>
                    <a:pt x="54511" y="125419"/>
                  </a:cubicBezTo>
                  <a:cubicBezTo>
                    <a:pt x="52659" y="127006"/>
                    <a:pt x="20645" y="100020"/>
                    <a:pt x="11649" y="92082"/>
                  </a:cubicBezTo>
                  <a:cubicBezTo>
                    <a:pt x="2653" y="84145"/>
                    <a:pt x="-1581" y="92611"/>
                    <a:pt x="536" y="77794"/>
                  </a:cubicBezTo>
                  <a:cubicBezTo>
                    <a:pt x="2653" y="62977"/>
                    <a:pt x="15882" y="-787"/>
                    <a:pt x="19586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2" name="フリーフォーム: 図形 2251">
              <a:extLst>
                <a:ext uri="{FF2B5EF4-FFF2-40B4-BE49-F238E27FC236}">
                  <a16:creationId xmlns:a16="http://schemas.microsoft.com/office/drawing/2014/main" id="{9C627BF6-1A53-4B93-922F-05FF73D0BD21}"/>
                </a:ext>
              </a:extLst>
            </p:cNvPr>
            <p:cNvSpPr/>
            <p:nvPr/>
          </p:nvSpPr>
          <p:spPr>
            <a:xfrm>
              <a:off x="4668657" y="4694121"/>
              <a:ext cx="222676" cy="139902"/>
            </a:xfrm>
            <a:custGeom>
              <a:avLst/>
              <a:gdLst>
                <a:gd name="connsiteX0" fmla="*/ 181 w 222676"/>
                <a:gd name="connsiteY0" fmla="*/ 127117 h 139902"/>
                <a:gd name="connsiteX1" fmla="*/ 120831 w 222676"/>
                <a:gd name="connsiteY1" fmla="*/ 41392 h 139902"/>
                <a:gd name="connsiteX2" fmla="*/ 211318 w 222676"/>
                <a:gd name="connsiteY2" fmla="*/ 6467 h 139902"/>
                <a:gd name="connsiteX3" fmla="*/ 220843 w 222676"/>
                <a:gd name="connsiteY3" fmla="*/ 23929 h 139902"/>
                <a:gd name="connsiteX4" fmla="*/ 220843 w 222676"/>
                <a:gd name="connsiteY4" fmla="*/ 63617 h 139902"/>
                <a:gd name="connsiteX5" fmla="*/ 201793 w 222676"/>
                <a:gd name="connsiteY5" fmla="*/ 100129 h 139902"/>
                <a:gd name="connsiteX6" fmla="*/ 154168 w 222676"/>
                <a:gd name="connsiteY6" fmla="*/ 139817 h 139902"/>
                <a:gd name="connsiteX7" fmla="*/ 189093 w 222676"/>
                <a:gd name="connsiteY7" fmla="*/ 89017 h 139902"/>
                <a:gd name="connsiteX8" fmla="*/ 212906 w 222676"/>
                <a:gd name="connsiteY8" fmla="*/ 20754 h 139902"/>
                <a:gd name="connsiteX9" fmla="*/ 193856 w 222676"/>
                <a:gd name="connsiteY9" fmla="*/ 117 h 139902"/>
                <a:gd name="connsiteX10" fmla="*/ 149406 w 222676"/>
                <a:gd name="connsiteY10" fmla="*/ 17579 h 139902"/>
                <a:gd name="connsiteX11" fmla="*/ 181 w 222676"/>
                <a:gd name="connsiteY11" fmla="*/ 127117 h 13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2676" h="139902">
                  <a:moveTo>
                    <a:pt x="181" y="127117"/>
                  </a:moveTo>
                  <a:cubicBezTo>
                    <a:pt x="-4581" y="131086"/>
                    <a:pt x="85642" y="61500"/>
                    <a:pt x="120831" y="41392"/>
                  </a:cubicBezTo>
                  <a:cubicBezTo>
                    <a:pt x="156020" y="21284"/>
                    <a:pt x="194649" y="9377"/>
                    <a:pt x="211318" y="6467"/>
                  </a:cubicBezTo>
                  <a:cubicBezTo>
                    <a:pt x="227987" y="3557"/>
                    <a:pt x="219256" y="14404"/>
                    <a:pt x="220843" y="23929"/>
                  </a:cubicBezTo>
                  <a:cubicBezTo>
                    <a:pt x="222431" y="33454"/>
                    <a:pt x="224018" y="50917"/>
                    <a:pt x="220843" y="63617"/>
                  </a:cubicBezTo>
                  <a:cubicBezTo>
                    <a:pt x="217668" y="76317"/>
                    <a:pt x="212905" y="87429"/>
                    <a:pt x="201793" y="100129"/>
                  </a:cubicBezTo>
                  <a:cubicBezTo>
                    <a:pt x="190681" y="112829"/>
                    <a:pt x="156285" y="141669"/>
                    <a:pt x="154168" y="139817"/>
                  </a:cubicBezTo>
                  <a:cubicBezTo>
                    <a:pt x="152051" y="137965"/>
                    <a:pt x="179303" y="108861"/>
                    <a:pt x="189093" y="89017"/>
                  </a:cubicBezTo>
                  <a:cubicBezTo>
                    <a:pt x="198883" y="69173"/>
                    <a:pt x="212112" y="35571"/>
                    <a:pt x="212906" y="20754"/>
                  </a:cubicBezTo>
                  <a:cubicBezTo>
                    <a:pt x="213700" y="5937"/>
                    <a:pt x="204439" y="646"/>
                    <a:pt x="193856" y="117"/>
                  </a:cubicBezTo>
                  <a:cubicBezTo>
                    <a:pt x="183273" y="-412"/>
                    <a:pt x="179568" y="117"/>
                    <a:pt x="149406" y="17579"/>
                  </a:cubicBezTo>
                  <a:cubicBezTo>
                    <a:pt x="119244" y="35041"/>
                    <a:pt x="4943" y="123148"/>
                    <a:pt x="181" y="12711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3" name="フリーフォーム: 図形 2252">
              <a:extLst>
                <a:ext uri="{FF2B5EF4-FFF2-40B4-BE49-F238E27FC236}">
                  <a16:creationId xmlns:a16="http://schemas.microsoft.com/office/drawing/2014/main" id="{89825569-DEB9-4AA1-8E9B-80FE323D18D4}"/>
                </a:ext>
              </a:extLst>
            </p:cNvPr>
            <p:cNvSpPr/>
            <p:nvPr/>
          </p:nvSpPr>
          <p:spPr>
            <a:xfrm>
              <a:off x="4570413" y="4829174"/>
              <a:ext cx="127694" cy="92091"/>
            </a:xfrm>
            <a:custGeom>
              <a:avLst/>
              <a:gdLst>
                <a:gd name="connsiteX0" fmla="*/ 0 w 127694"/>
                <a:gd name="connsiteY0" fmla="*/ 92076 h 92091"/>
                <a:gd name="connsiteX1" fmla="*/ 87312 w 127694"/>
                <a:gd name="connsiteY1" fmla="*/ 28576 h 92091"/>
                <a:gd name="connsiteX2" fmla="*/ 127000 w 127694"/>
                <a:gd name="connsiteY2" fmla="*/ 31751 h 92091"/>
                <a:gd name="connsiteX3" fmla="*/ 112712 w 127694"/>
                <a:gd name="connsiteY3" fmla="*/ 1 h 92091"/>
                <a:gd name="connsiteX4" fmla="*/ 114300 w 127694"/>
                <a:gd name="connsiteY4" fmla="*/ 30164 h 92091"/>
                <a:gd name="connsiteX5" fmla="*/ 88900 w 127694"/>
                <a:gd name="connsiteY5" fmla="*/ 22226 h 92091"/>
                <a:gd name="connsiteX6" fmla="*/ 0 w 127694"/>
                <a:gd name="connsiteY6" fmla="*/ 92076 h 9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94" h="92091">
                  <a:moveTo>
                    <a:pt x="0" y="92076"/>
                  </a:moveTo>
                  <a:cubicBezTo>
                    <a:pt x="-265" y="93134"/>
                    <a:pt x="66145" y="38630"/>
                    <a:pt x="87312" y="28576"/>
                  </a:cubicBezTo>
                  <a:cubicBezTo>
                    <a:pt x="108479" y="18522"/>
                    <a:pt x="122767" y="36513"/>
                    <a:pt x="127000" y="31751"/>
                  </a:cubicBezTo>
                  <a:cubicBezTo>
                    <a:pt x="131233" y="26989"/>
                    <a:pt x="114829" y="265"/>
                    <a:pt x="112712" y="1"/>
                  </a:cubicBezTo>
                  <a:cubicBezTo>
                    <a:pt x="110595" y="-263"/>
                    <a:pt x="118269" y="26460"/>
                    <a:pt x="114300" y="30164"/>
                  </a:cubicBezTo>
                  <a:cubicBezTo>
                    <a:pt x="110331" y="33868"/>
                    <a:pt x="105833" y="15876"/>
                    <a:pt x="88900" y="22226"/>
                  </a:cubicBezTo>
                  <a:cubicBezTo>
                    <a:pt x="71967" y="28576"/>
                    <a:pt x="265" y="91018"/>
                    <a:pt x="0" y="920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4" name="フリーフォーム: 図形 2253">
              <a:extLst>
                <a:ext uri="{FF2B5EF4-FFF2-40B4-BE49-F238E27FC236}">
                  <a16:creationId xmlns:a16="http://schemas.microsoft.com/office/drawing/2014/main" id="{0BAA7393-DF52-4A82-BBDB-324C0E5C6117}"/>
                </a:ext>
              </a:extLst>
            </p:cNvPr>
            <p:cNvSpPr/>
            <p:nvPr/>
          </p:nvSpPr>
          <p:spPr>
            <a:xfrm>
              <a:off x="4587695" y="4933894"/>
              <a:ext cx="36739" cy="152468"/>
            </a:xfrm>
            <a:custGeom>
              <a:avLst/>
              <a:gdLst>
                <a:gd name="connsiteX0" fmla="*/ 36693 w 36739"/>
                <a:gd name="connsiteY0" fmla="*/ 56 h 152468"/>
                <a:gd name="connsiteX1" fmla="*/ 14468 w 36739"/>
                <a:gd name="connsiteY1" fmla="*/ 98481 h 152468"/>
                <a:gd name="connsiteX2" fmla="*/ 180 w 36739"/>
                <a:gd name="connsiteY2" fmla="*/ 152456 h 152468"/>
                <a:gd name="connsiteX3" fmla="*/ 6530 w 36739"/>
                <a:gd name="connsiteY3" fmla="*/ 103244 h 152468"/>
                <a:gd name="connsiteX4" fmla="*/ 8118 w 36739"/>
                <a:gd name="connsiteY4" fmla="*/ 84194 h 152468"/>
                <a:gd name="connsiteX5" fmla="*/ 36693 w 36739"/>
                <a:gd name="connsiteY5" fmla="*/ 56 h 15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39" h="152468">
                  <a:moveTo>
                    <a:pt x="36693" y="56"/>
                  </a:moveTo>
                  <a:cubicBezTo>
                    <a:pt x="37751" y="2437"/>
                    <a:pt x="20553" y="73081"/>
                    <a:pt x="14468" y="98481"/>
                  </a:cubicBezTo>
                  <a:cubicBezTo>
                    <a:pt x="8382" y="123881"/>
                    <a:pt x="1503" y="151662"/>
                    <a:pt x="180" y="152456"/>
                  </a:cubicBezTo>
                  <a:cubicBezTo>
                    <a:pt x="-1143" y="153250"/>
                    <a:pt x="5207" y="114621"/>
                    <a:pt x="6530" y="103244"/>
                  </a:cubicBezTo>
                  <a:cubicBezTo>
                    <a:pt x="7853" y="91867"/>
                    <a:pt x="3885" y="97688"/>
                    <a:pt x="8118" y="84194"/>
                  </a:cubicBezTo>
                  <a:cubicBezTo>
                    <a:pt x="12351" y="70700"/>
                    <a:pt x="35635" y="-2325"/>
                    <a:pt x="36693" y="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5" name="フリーフォーム: 図形 2254">
              <a:extLst>
                <a:ext uri="{FF2B5EF4-FFF2-40B4-BE49-F238E27FC236}">
                  <a16:creationId xmlns:a16="http://schemas.microsoft.com/office/drawing/2014/main" id="{E9D471BB-A929-454B-BDB5-8E59F3EA7AD4}"/>
                </a:ext>
              </a:extLst>
            </p:cNvPr>
            <p:cNvSpPr/>
            <p:nvPr/>
          </p:nvSpPr>
          <p:spPr>
            <a:xfrm>
              <a:off x="4440631" y="4945767"/>
              <a:ext cx="230492" cy="388450"/>
            </a:xfrm>
            <a:custGeom>
              <a:avLst/>
              <a:gdLst>
                <a:gd name="connsiteX0" fmla="*/ 210744 w 230492"/>
                <a:gd name="connsiteY0" fmla="*/ 883 h 388450"/>
                <a:gd name="connsiteX1" fmla="*/ 193282 w 230492"/>
                <a:gd name="connsiteY1" fmla="*/ 77083 h 388450"/>
                <a:gd name="connsiteX2" fmla="*/ 217094 w 230492"/>
                <a:gd name="connsiteY2" fmla="*/ 161221 h 388450"/>
                <a:gd name="connsiteX3" fmla="*/ 229794 w 230492"/>
                <a:gd name="connsiteY3" fmla="*/ 213608 h 388450"/>
                <a:gd name="connsiteX4" fmla="*/ 196457 w 230492"/>
                <a:gd name="connsiteY4" fmla="*/ 248533 h 388450"/>
                <a:gd name="connsiteX5" fmla="*/ 125019 w 230492"/>
                <a:gd name="connsiteY5" fmla="*/ 304096 h 388450"/>
                <a:gd name="connsiteX6" fmla="*/ 1194 w 230492"/>
                <a:gd name="connsiteY6" fmla="*/ 388233 h 388450"/>
                <a:gd name="connsiteX7" fmla="*/ 71044 w 230492"/>
                <a:gd name="connsiteY7" fmla="*/ 324733 h 388450"/>
                <a:gd name="connsiteX8" fmla="*/ 212332 w 230492"/>
                <a:gd name="connsiteY8" fmla="*/ 215196 h 388450"/>
                <a:gd name="connsiteX9" fmla="*/ 202807 w 230492"/>
                <a:gd name="connsiteY9" fmla="*/ 172333 h 388450"/>
                <a:gd name="connsiteX10" fmla="*/ 191694 w 230492"/>
                <a:gd name="connsiteY10" fmla="*/ 129471 h 388450"/>
                <a:gd name="connsiteX11" fmla="*/ 210744 w 230492"/>
                <a:gd name="connsiteY11" fmla="*/ 883 h 38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492" h="388450">
                  <a:moveTo>
                    <a:pt x="210744" y="883"/>
                  </a:moveTo>
                  <a:cubicBezTo>
                    <a:pt x="211009" y="-7848"/>
                    <a:pt x="192224" y="50360"/>
                    <a:pt x="193282" y="77083"/>
                  </a:cubicBezTo>
                  <a:cubicBezTo>
                    <a:pt x="194340" y="103806"/>
                    <a:pt x="211009" y="138467"/>
                    <a:pt x="217094" y="161221"/>
                  </a:cubicBezTo>
                  <a:cubicBezTo>
                    <a:pt x="223179" y="183975"/>
                    <a:pt x="233233" y="199056"/>
                    <a:pt x="229794" y="213608"/>
                  </a:cubicBezTo>
                  <a:cubicBezTo>
                    <a:pt x="226355" y="228160"/>
                    <a:pt x="213920" y="233452"/>
                    <a:pt x="196457" y="248533"/>
                  </a:cubicBezTo>
                  <a:cubicBezTo>
                    <a:pt x="178994" y="263614"/>
                    <a:pt x="157563" y="280813"/>
                    <a:pt x="125019" y="304096"/>
                  </a:cubicBezTo>
                  <a:cubicBezTo>
                    <a:pt x="92475" y="327379"/>
                    <a:pt x="10190" y="384794"/>
                    <a:pt x="1194" y="388233"/>
                  </a:cubicBezTo>
                  <a:cubicBezTo>
                    <a:pt x="-7802" y="391672"/>
                    <a:pt x="35854" y="353573"/>
                    <a:pt x="71044" y="324733"/>
                  </a:cubicBezTo>
                  <a:cubicBezTo>
                    <a:pt x="106234" y="295893"/>
                    <a:pt x="190372" y="240596"/>
                    <a:pt x="212332" y="215196"/>
                  </a:cubicBezTo>
                  <a:cubicBezTo>
                    <a:pt x="234292" y="189796"/>
                    <a:pt x="206247" y="186621"/>
                    <a:pt x="202807" y="172333"/>
                  </a:cubicBezTo>
                  <a:cubicBezTo>
                    <a:pt x="199367" y="158046"/>
                    <a:pt x="190900" y="155135"/>
                    <a:pt x="191694" y="129471"/>
                  </a:cubicBezTo>
                  <a:cubicBezTo>
                    <a:pt x="192488" y="103807"/>
                    <a:pt x="210479" y="9614"/>
                    <a:pt x="210744" y="88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6" name="フリーフォーム: 図形 2255">
              <a:extLst>
                <a:ext uri="{FF2B5EF4-FFF2-40B4-BE49-F238E27FC236}">
                  <a16:creationId xmlns:a16="http://schemas.microsoft.com/office/drawing/2014/main" id="{91BC25BE-344A-4486-B7DA-C9DBA76099E4}"/>
                </a:ext>
              </a:extLst>
            </p:cNvPr>
            <p:cNvSpPr/>
            <p:nvPr/>
          </p:nvSpPr>
          <p:spPr>
            <a:xfrm>
              <a:off x="4456107" y="5138737"/>
              <a:ext cx="139717" cy="182569"/>
            </a:xfrm>
            <a:custGeom>
              <a:avLst/>
              <a:gdLst>
                <a:gd name="connsiteX0" fmla="*/ 6 w 139717"/>
                <a:gd name="connsiteY0" fmla="*/ 182563 h 182569"/>
                <a:gd name="connsiteX1" fmla="*/ 82556 w 139717"/>
                <a:gd name="connsiteY1" fmla="*/ 82551 h 182569"/>
                <a:gd name="connsiteX2" fmla="*/ 88906 w 139717"/>
                <a:gd name="connsiteY2" fmla="*/ 46038 h 182569"/>
                <a:gd name="connsiteX3" fmla="*/ 139706 w 139717"/>
                <a:gd name="connsiteY3" fmla="*/ 1 h 182569"/>
                <a:gd name="connsiteX4" fmla="*/ 84143 w 139717"/>
                <a:gd name="connsiteY4" fmla="*/ 47626 h 182569"/>
                <a:gd name="connsiteX5" fmla="*/ 77793 w 139717"/>
                <a:gd name="connsiteY5" fmla="*/ 87313 h 182569"/>
                <a:gd name="connsiteX6" fmla="*/ 6 w 139717"/>
                <a:gd name="connsiteY6" fmla="*/ 182563 h 1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17" h="182569">
                  <a:moveTo>
                    <a:pt x="6" y="182563"/>
                  </a:moveTo>
                  <a:cubicBezTo>
                    <a:pt x="800" y="181769"/>
                    <a:pt x="67739" y="105305"/>
                    <a:pt x="82556" y="82551"/>
                  </a:cubicBezTo>
                  <a:cubicBezTo>
                    <a:pt x="97373" y="59797"/>
                    <a:pt x="79381" y="59796"/>
                    <a:pt x="88906" y="46038"/>
                  </a:cubicBezTo>
                  <a:cubicBezTo>
                    <a:pt x="98431" y="32280"/>
                    <a:pt x="140500" y="-264"/>
                    <a:pt x="139706" y="1"/>
                  </a:cubicBezTo>
                  <a:cubicBezTo>
                    <a:pt x="138912" y="266"/>
                    <a:pt x="94462" y="33074"/>
                    <a:pt x="84143" y="47626"/>
                  </a:cubicBezTo>
                  <a:cubicBezTo>
                    <a:pt x="73824" y="62178"/>
                    <a:pt x="88906" y="69057"/>
                    <a:pt x="77793" y="87313"/>
                  </a:cubicBezTo>
                  <a:cubicBezTo>
                    <a:pt x="66681" y="105569"/>
                    <a:pt x="-788" y="183357"/>
                    <a:pt x="6" y="1825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7" name="フリーフォーム: 図形 2256">
              <a:extLst>
                <a:ext uri="{FF2B5EF4-FFF2-40B4-BE49-F238E27FC236}">
                  <a16:creationId xmlns:a16="http://schemas.microsoft.com/office/drawing/2014/main" id="{B3600EB7-1037-428F-B108-AB043AA24A7F}"/>
                </a:ext>
              </a:extLst>
            </p:cNvPr>
            <p:cNvSpPr/>
            <p:nvPr/>
          </p:nvSpPr>
          <p:spPr>
            <a:xfrm>
              <a:off x="5025012" y="4911624"/>
              <a:ext cx="267720" cy="427580"/>
            </a:xfrm>
            <a:custGeom>
              <a:avLst/>
              <a:gdLst>
                <a:gd name="connsiteX0" fmla="*/ 267713 w 267720"/>
                <a:gd name="connsiteY0" fmla="*/ 101 h 427580"/>
                <a:gd name="connsiteX1" fmla="*/ 158176 w 267720"/>
                <a:gd name="connsiteY1" fmla="*/ 122339 h 427580"/>
                <a:gd name="connsiteX2" fmla="*/ 86738 w 267720"/>
                <a:gd name="connsiteY2" fmla="*/ 244576 h 427580"/>
                <a:gd name="connsiteX3" fmla="*/ 4188 w 267720"/>
                <a:gd name="connsiteY3" fmla="*/ 422376 h 427580"/>
                <a:gd name="connsiteX4" fmla="*/ 28001 w 267720"/>
                <a:gd name="connsiteY4" fmla="*/ 358876 h 427580"/>
                <a:gd name="connsiteX5" fmla="*/ 162938 w 267720"/>
                <a:gd name="connsiteY5" fmla="*/ 142976 h 427580"/>
                <a:gd name="connsiteX6" fmla="*/ 267713 w 267720"/>
                <a:gd name="connsiteY6" fmla="*/ 101 h 42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20" h="427580">
                  <a:moveTo>
                    <a:pt x="267713" y="101"/>
                  </a:moveTo>
                  <a:cubicBezTo>
                    <a:pt x="266919" y="-3338"/>
                    <a:pt x="188338" y="81593"/>
                    <a:pt x="158176" y="122339"/>
                  </a:cubicBezTo>
                  <a:cubicBezTo>
                    <a:pt x="128013" y="163085"/>
                    <a:pt x="112403" y="194570"/>
                    <a:pt x="86738" y="244576"/>
                  </a:cubicBezTo>
                  <a:cubicBezTo>
                    <a:pt x="61073" y="294582"/>
                    <a:pt x="13977" y="403326"/>
                    <a:pt x="4188" y="422376"/>
                  </a:cubicBezTo>
                  <a:cubicBezTo>
                    <a:pt x="-5601" y="441426"/>
                    <a:pt x="1543" y="405443"/>
                    <a:pt x="28001" y="358876"/>
                  </a:cubicBezTo>
                  <a:cubicBezTo>
                    <a:pt x="54459" y="312309"/>
                    <a:pt x="124309" y="202772"/>
                    <a:pt x="162938" y="142976"/>
                  </a:cubicBezTo>
                  <a:cubicBezTo>
                    <a:pt x="201567" y="83180"/>
                    <a:pt x="268507" y="3540"/>
                    <a:pt x="267713" y="1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8" name="フリーフォーム: 図形 2257">
              <a:extLst>
                <a:ext uri="{FF2B5EF4-FFF2-40B4-BE49-F238E27FC236}">
                  <a16:creationId xmlns:a16="http://schemas.microsoft.com/office/drawing/2014/main" id="{CAB61099-90CF-45BC-BE87-7B7A6BD4F118}"/>
                </a:ext>
              </a:extLst>
            </p:cNvPr>
            <p:cNvSpPr/>
            <p:nvPr/>
          </p:nvSpPr>
          <p:spPr>
            <a:xfrm>
              <a:off x="5025899" y="5351631"/>
              <a:ext cx="141467" cy="117109"/>
            </a:xfrm>
            <a:custGeom>
              <a:avLst/>
              <a:gdLst>
                <a:gd name="connsiteX0" fmla="*/ 126 w 141467"/>
                <a:gd name="connsiteY0" fmla="*/ 1419 h 117109"/>
                <a:gd name="connsiteX1" fmla="*/ 52514 w 141467"/>
                <a:gd name="connsiteY1" fmla="*/ 104607 h 117109"/>
                <a:gd name="connsiteX2" fmla="*/ 73151 w 141467"/>
                <a:gd name="connsiteY2" fmla="*/ 109369 h 117109"/>
                <a:gd name="connsiteX3" fmla="*/ 141414 w 141467"/>
                <a:gd name="connsiteY3" fmla="*/ 50632 h 117109"/>
                <a:gd name="connsiteX4" fmla="*/ 84264 w 141467"/>
                <a:gd name="connsiteY4" fmla="*/ 90319 h 117109"/>
                <a:gd name="connsiteX5" fmla="*/ 66801 w 141467"/>
                <a:gd name="connsiteY5" fmla="*/ 91907 h 117109"/>
                <a:gd name="connsiteX6" fmla="*/ 38226 w 141467"/>
                <a:gd name="connsiteY6" fmla="*/ 47457 h 117109"/>
                <a:gd name="connsiteX7" fmla="*/ 126 w 141467"/>
                <a:gd name="connsiteY7" fmla="*/ 1419 h 11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7" h="117109">
                  <a:moveTo>
                    <a:pt x="126" y="1419"/>
                  </a:moveTo>
                  <a:cubicBezTo>
                    <a:pt x="2507" y="10944"/>
                    <a:pt x="40343" y="86615"/>
                    <a:pt x="52514" y="104607"/>
                  </a:cubicBezTo>
                  <a:cubicBezTo>
                    <a:pt x="64685" y="122599"/>
                    <a:pt x="58334" y="118365"/>
                    <a:pt x="73151" y="109369"/>
                  </a:cubicBezTo>
                  <a:cubicBezTo>
                    <a:pt x="87968" y="100373"/>
                    <a:pt x="139562" y="53807"/>
                    <a:pt x="141414" y="50632"/>
                  </a:cubicBezTo>
                  <a:cubicBezTo>
                    <a:pt x="143266" y="47457"/>
                    <a:pt x="96699" y="83440"/>
                    <a:pt x="84264" y="90319"/>
                  </a:cubicBezTo>
                  <a:cubicBezTo>
                    <a:pt x="71829" y="97198"/>
                    <a:pt x="74474" y="99051"/>
                    <a:pt x="66801" y="91907"/>
                  </a:cubicBezTo>
                  <a:cubicBezTo>
                    <a:pt x="59128" y="84763"/>
                    <a:pt x="46693" y="62009"/>
                    <a:pt x="38226" y="47457"/>
                  </a:cubicBezTo>
                  <a:cubicBezTo>
                    <a:pt x="29759" y="32905"/>
                    <a:pt x="-2255" y="-8106"/>
                    <a:pt x="126" y="141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59" name="フリーフォーム: 図形 2258">
              <a:extLst>
                <a:ext uri="{FF2B5EF4-FFF2-40B4-BE49-F238E27FC236}">
                  <a16:creationId xmlns:a16="http://schemas.microsoft.com/office/drawing/2014/main" id="{21DAA426-514A-4B1A-B15C-7D2BF230CCDC}"/>
                </a:ext>
              </a:extLst>
            </p:cNvPr>
            <p:cNvSpPr/>
            <p:nvPr/>
          </p:nvSpPr>
          <p:spPr>
            <a:xfrm>
              <a:off x="5107140" y="4982219"/>
              <a:ext cx="219801" cy="442247"/>
            </a:xfrm>
            <a:custGeom>
              <a:avLst/>
              <a:gdLst>
                <a:gd name="connsiteX0" fmla="*/ 218923 w 219801"/>
                <a:gd name="connsiteY0" fmla="*/ 944 h 442247"/>
                <a:gd name="connsiteX1" fmla="*/ 107798 w 219801"/>
                <a:gd name="connsiteY1" fmla="*/ 162869 h 442247"/>
                <a:gd name="connsiteX2" fmla="*/ 42710 w 219801"/>
                <a:gd name="connsiteY2" fmla="*/ 275581 h 442247"/>
                <a:gd name="connsiteX3" fmla="*/ 1435 w 219801"/>
                <a:gd name="connsiteY3" fmla="*/ 437506 h 442247"/>
                <a:gd name="connsiteX4" fmla="*/ 12548 w 219801"/>
                <a:gd name="connsiteY4" fmla="*/ 385119 h 442247"/>
                <a:gd name="connsiteX5" fmla="*/ 42710 w 219801"/>
                <a:gd name="connsiteY5" fmla="*/ 242244 h 442247"/>
                <a:gd name="connsiteX6" fmla="*/ 218923 w 219801"/>
                <a:gd name="connsiteY6" fmla="*/ 944 h 44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01" h="442247">
                  <a:moveTo>
                    <a:pt x="218923" y="944"/>
                  </a:moveTo>
                  <a:cubicBezTo>
                    <a:pt x="229771" y="-12285"/>
                    <a:pt x="137167" y="117096"/>
                    <a:pt x="107798" y="162869"/>
                  </a:cubicBezTo>
                  <a:cubicBezTo>
                    <a:pt x="78429" y="208642"/>
                    <a:pt x="60437" y="229808"/>
                    <a:pt x="42710" y="275581"/>
                  </a:cubicBezTo>
                  <a:cubicBezTo>
                    <a:pt x="24983" y="321354"/>
                    <a:pt x="6462" y="419250"/>
                    <a:pt x="1435" y="437506"/>
                  </a:cubicBezTo>
                  <a:cubicBezTo>
                    <a:pt x="-3592" y="455762"/>
                    <a:pt x="5669" y="417663"/>
                    <a:pt x="12548" y="385119"/>
                  </a:cubicBezTo>
                  <a:cubicBezTo>
                    <a:pt x="19427" y="352575"/>
                    <a:pt x="11489" y="301775"/>
                    <a:pt x="42710" y="242244"/>
                  </a:cubicBezTo>
                  <a:cubicBezTo>
                    <a:pt x="73931" y="182713"/>
                    <a:pt x="208075" y="14173"/>
                    <a:pt x="218923" y="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0" name="フリーフォーム: 図形 2259">
              <a:extLst>
                <a:ext uri="{FF2B5EF4-FFF2-40B4-BE49-F238E27FC236}">
                  <a16:creationId xmlns:a16="http://schemas.microsoft.com/office/drawing/2014/main" id="{EF3E3338-3A8B-4286-8FB5-AB07B67B582C}"/>
                </a:ext>
              </a:extLst>
            </p:cNvPr>
            <p:cNvSpPr/>
            <p:nvPr/>
          </p:nvSpPr>
          <p:spPr>
            <a:xfrm>
              <a:off x="5163716" y="4987384"/>
              <a:ext cx="186765" cy="399045"/>
            </a:xfrm>
            <a:custGeom>
              <a:avLst/>
              <a:gdLst>
                <a:gd name="connsiteX0" fmla="*/ 186159 w 186765"/>
                <a:gd name="connsiteY0" fmla="*/ 541 h 399045"/>
                <a:gd name="connsiteX1" fmla="*/ 119484 w 186765"/>
                <a:gd name="connsiteY1" fmla="*/ 127541 h 399045"/>
                <a:gd name="connsiteX2" fmla="*/ 65509 w 186765"/>
                <a:gd name="connsiteY2" fmla="*/ 219616 h 399045"/>
                <a:gd name="connsiteX3" fmla="*/ 21059 w 186765"/>
                <a:gd name="connsiteY3" fmla="*/ 292641 h 399045"/>
                <a:gd name="connsiteX4" fmla="*/ 422 w 186765"/>
                <a:gd name="connsiteY4" fmla="*/ 399004 h 399045"/>
                <a:gd name="connsiteX5" fmla="*/ 38522 w 186765"/>
                <a:gd name="connsiteY5" fmla="*/ 279941 h 399045"/>
                <a:gd name="connsiteX6" fmla="*/ 78209 w 186765"/>
                <a:gd name="connsiteY6" fmla="*/ 179929 h 399045"/>
                <a:gd name="connsiteX7" fmla="*/ 186159 w 186765"/>
                <a:gd name="connsiteY7" fmla="*/ 541 h 39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765" h="399045">
                  <a:moveTo>
                    <a:pt x="186159" y="541"/>
                  </a:moveTo>
                  <a:cubicBezTo>
                    <a:pt x="193038" y="-8190"/>
                    <a:pt x="139592" y="91028"/>
                    <a:pt x="119484" y="127541"/>
                  </a:cubicBezTo>
                  <a:cubicBezTo>
                    <a:pt x="99376" y="164054"/>
                    <a:pt x="81913" y="192099"/>
                    <a:pt x="65509" y="219616"/>
                  </a:cubicBezTo>
                  <a:cubicBezTo>
                    <a:pt x="49105" y="247133"/>
                    <a:pt x="31907" y="262743"/>
                    <a:pt x="21059" y="292641"/>
                  </a:cubicBezTo>
                  <a:cubicBezTo>
                    <a:pt x="10211" y="322539"/>
                    <a:pt x="-2488" y="401121"/>
                    <a:pt x="422" y="399004"/>
                  </a:cubicBezTo>
                  <a:cubicBezTo>
                    <a:pt x="3332" y="396887"/>
                    <a:pt x="25558" y="316453"/>
                    <a:pt x="38522" y="279941"/>
                  </a:cubicBezTo>
                  <a:cubicBezTo>
                    <a:pt x="51486" y="243429"/>
                    <a:pt x="55455" y="223585"/>
                    <a:pt x="78209" y="179929"/>
                  </a:cubicBezTo>
                  <a:cubicBezTo>
                    <a:pt x="100963" y="136273"/>
                    <a:pt x="179280" y="9272"/>
                    <a:pt x="186159" y="5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1" name="フリーフォーム: 図形 2260">
              <a:extLst>
                <a:ext uri="{FF2B5EF4-FFF2-40B4-BE49-F238E27FC236}">
                  <a16:creationId xmlns:a16="http://schemas.microsoft.com/office/drawing/2014/main" id="{D0214D73-C835-4579-AD30-94A670FF4B47}"/>
                </a:ext>
              </a:extLst>
            </p:cNvPr>
            <p:cNvSpPr/>
            <p:nvPr/>
          </p:nvSpPr>
          <p:spPr>
            <a:xfrm>
              <a:off x="5316136" y="4752529"/>
              <a:ext cx="19673" cy="235991"/>
            </a:xfrm>
            <a:custGeom>
              <a:avLst/>
              <a:gdLst>
                <a:gd name="connsiteX0" fmla="*/ 16277 w 19673"/>
                <a:gd name="connsiteY0" fmla="*/ 446 h 235991"/>
                <a:gd name="connsiteX1" fmla="*/ 1989 w 19673"/>
                <a:gd name="connsiteY1" fmla="*/ 109984 h 235991"/>
                <a:gd name="connsiteX2" fmla="*/ 1989 w 19673"/>
                <a:gd name="connsiteY2" fmla="*/ 143321 h 235991"/>
                <a:gd name="connsiteX3" fmla="*/ 19452 w 19673"/>
                <a:gd name="connsiteY3" fmla="*/ 235396 h 235991"/>
                <a:gd name="connsiteX4" fmla="*/ 11514 w 19673"/>
                <a:gd name="connsiteY4" fmla="*/ 179834 h 235991"/>
                <a:gd name="connsiteX5" fmla="*/ 6752 w 19673"/>
                <a:gd name="connsiteY5" fmla="*/ 117921 h 235991"/>
                <a:gd name="connsiteX6" fmla="*/ 16277 w 19673"/>
                <a:gd name="connsiteY6" fmla="*/ 71884 h 235991"/>
                <a:gd name="connsiteX7" fmla="*/ 16277 w 19673"/>
                <a:gd name="connsiteY7" fmla="*/ 446 h 23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73" h="235991">
                  <a:moveTo>
                    <a:pt x="16277" y="446"/>
                  </a:moveTo>
                  <a:cubicBezTo>
                    <a:pt x="13896" y="6796"/>
                    <a:pt x="4370" y="86171"/>
                    <a:pt x="1989" y="109984"/>
                  </a:cubicBezTo>
                  <a:cubicBezTo>
                    <a:pt x="-392" y="133797"/>
                    <a:pt x="-922" y="122419"/>
                    <a:pt x="1989" y="143321"/>
                  </a:cubicBezTo>
                  <a:cubicBezTo>
                    <a:pt x="4900" y="164223"/>
                    <a:pt x="17865" y="229311"/>
                    <a:pt x="19452" y="235396"/>
                  </a:cubicBezTo>
                  <a:cubicBezTo>
                    <a:pt x="21039" y="241481"/>
                    <a:pt x="13631" y="199413"/>
                    <a:pt x="11514" y="179834"/>
                  </a:cubicBezTo>
                  <a:cubicBezTo>
                    <a:pt x="9397" y="160255"/>
                    <a:pt x="5958" y="135913"/>
                    <a:pt x="6752" y="117921"/>
                  </a:cubicBezTo>
                  <a:cubicBezTo>
                    <a:pt x="7546" y="99929"/>
                    <a:pt x="14690" y="86436"/>
                    <a:pt x="16277" y="71884"/>
                  </a:cubicBezTo>
                  <a:cubicBezTo>
                    <a:pt x="17864" y="57332"/>
                    <a:pt x="18658" y="-5904"/>
                    <a:pt x="16277" y="4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2" name="フリーフォーム: 図形 2261">
              <a:extLst>
                <a:ext uri="{FF2B5EF4-FFF2-40B4-BE49-F238E27FC236}">
                  <a16:creationId xmlns:a16="http://schemas.microsoft.com/office/drawing/2014/main" id="{F6250BC4-5302-4476-B4DE-736A75FF8A5F}"/>
                </a:ext>
              </a:extLst>
            </p:cNvPr>
            <p:cNvSpPr/>
            <p:nvPr/>
          </p:nvSpPr>
          <p:spPr>
            <a:xfrm>
              <a:off x="5348212" y="4786311"/>
              <a:ext cx="31893" cy="203366"/>
            </a:xfrm>
            <a:custGeom>
              <a:avLst/>
              <a:gdLst>
                <a:gd name="connsiteX0" fmla="*/ 19126 w 31893"/>
                <a:gd name="connsiteY0" fmla="*/ 2 h 203366"/>
                <a:gd name="connsiteX1" fmla="*/ 31826 w 31893"/>
                <a:gd name="connsiteY1" fmla="*/ 90489 h 203366"/>
                <a:gd name="connsiteX2" fmla="*/ 12776 w 31893"/>
                <a:gd name="connsiteY2" fmla="*/ 150814 h 203366"/>
                <a:gd name="connsiteX3" fmla="*/ 76 w 31893"/>
                <a:gd name="connsiteY3" fmla="*/ 203202 h 203366"/>
                <a:gd name="connsiteX4" fmla="*/ 8013 w 31893"/>
                <a:gd name="connsiteY4" fmla="*/ 133352 h 203366"/>
                <a:gd name="connsiteX5" fmla="*/ 19126 w 31893"/>
                <a:gd name="connsiteY5" fmla="*/ 87314 h 203366"/>
                <a:gd name="connsiteX6" fmla="*/ 19126 w 31893"/>
                <a:gd name="connsiteY6" fmla="*/ 2 h 203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93" h="203366">
                  <a:moveTo>
                    <a:pt x="19126" y="2"/>
                  </a:moveTo>
                  <a:cubicBezTo>
                    <a:pt x="21243" y="531"/>
                    <a:pt x="32884" y="65354"/>
                    <a:pt x="31826" y="90489"/>
                  </a:cubicBezTo>
                  <a:cubicBezTo>
                    <a:pt x="30768" y="115624"/>
                    <a:pt x="18068" y="132029"/>
                    <a:pt x="12776" y="150814"/>
                  </a:cubicBezTo>
                  <a:cubicBezTo>
                    <a:pt x="7484" y="169600"/>
                    <a:pt x="870" y="206112"/>
                    <a:pt x="76" y="203202"/>
                  </a:cubicBezTo>
                  <a:cubicBezTo>
                    <a:pt x="-718" y="200292"/>
                    <a:pt x="4838" y="152667"/>
                    <a:pt x="8013" y="133352"/>
                  </a:cubicBezTo>
                  <a:cubicBezTo>
                    <a:pt x="11188" y="114037"/>
                    <a:pt x="15686" y="103189"/>
                    <a:pt x="19126" y="87314"/>
                  </a:cubicBezTo>
                  <a:cubicBezTo>
                    <a:pt x="22566" y="71439"/>
                    <a:pt x="17009" y="-527"/>
                    <a:pt x="19126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3" name="フリーフォーム: 図形 2262">
              <a:extLst>
                <a:ext uri="{FF2B5EF4-FFF2-40B4-BE49-F238E27FC236}">
                  <a16:creationId xmlns:a16="http://schemas.microsoft.com/office/drawing/2014/main" id="{1283466B-34A7-4FEE-9DFA-77C104D5A73E}"/>
                </a:ext>
              </a:extLst>
            </p:cNvPr>
            <p:cNvSpPr/>
            <p:nvPr/>
          </p:nvSpPr>
          <p:spPr>
            <a:xfrm>
              <a:off x="5340284" y="4736832"/>
              <a:ext cx="94260" cy="69930"/>
            </a:xfrm>
            <a:custGeom>
              <a:avLst/>
              <a:gdLst>
                <a:gd name="connsiteX0" fmla="*/ 1654 w 94260"/>
                <a:gd name="connsiteY0" fmla="*/ 268 h 69930"/>
                <a:gd name="connsiteX1" fmla="*/ 93729 w 94260"/>
                <a:gd name="connsiteY1" fmla="*/ 68531 h 69930"/>
                <a:gd name="connsiteX2" fmla="*/ 38166 w 94260"/>
                <a:gd name="connsiteY2" fmla="*/ 44718 h 69930"/>
                <a:gd name="connsiteX3" fmla="*/ 1654 w 94260"/>
                <a:gd name="connsiteY3" fmla="*/ 268 h 6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60" h="69930">
                  <a:moveTo>
                    <a:pt x="1654" y="268"/>
                  </a:moveTo>
                  <a:cubicBezTo>
                    <a:pt x="10914" y="4237"/>
                    <a:pt x="87644" y="61123"/>
                    <a:pt x="93729" y="68531"/>
                  </a:cubicBezTo>
                  <a:cubicBezTo>
                    <a:pt x="99814" y="75939"/>
                    <a:pt x="51924" y="51862"/>
                    <a:pt x="38166" y="44718"/>
                  </a:cubicBezTo>
                  <a:cubicBezTo>
                    <a:pt x="24408" y="37574"/>
                    <a:pt x="-7606" y="-3701"/>
                    <a:pt x="1654" y="2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4" name="フリーフォーム: 図形 2263">
              <a:extLst>
                <a:ext uri="{FF2B5EF4-FFF2-40B4-BE49-F238E27FC236}">
                  <a16:creationId xmlns:a16="http://schemas.microsoft.com/office/drawing/2014/main" id="{772F21E4-A356-4B06-9FCE-5AEC6ECE8FD8}"/>
                </a:ext>
              </a:extLst>
            </p:cNvPr>
            <p:cNvSpPr/>
            <p:nvPr/>
          </p:nvSpPr>
          <p:spPr>
            <a:xfrm>
              <a:off x="5113867" y="5863167"/>
              <a:ext cx="377333" cy="319089"/>
            </a:xfrm>
            <a:custGeom>
              <a:avLst/>
              <a:gdLst>
                <a:gd name="connsiteX0" fmla="*/ 0 w 377333"/>
                <a:gd name="connsiteY0" fmla="*/ 0 h 319089"/>
                <a:gd name="connsiteX1" fmla="*/ 228600 w 377333"/>
                <a:gd name="connsiteY1" fmla="*/ 211666 h 319089"/>
                <a:gd name="connsiteX2" fmla="*/ 317500 w 377333"/>
                <a:gd name="connsiteY2" fmla="*/ 262466 h 319089"/>
                <a:gd name="connsiteX3" fmla="*/ 334433 w 377333"/>
                <a:gd name="connsiteY3" fmla="*/ 300566 h 319089"/>
                <a:gd name="connsiteX4" fmla="*/ 376766 w 377333"/>
                <a:gd name="connsiteY4" fmla="*/ 317500 h 319089"/>
                <a:gd name="connsiteX5" fmla="*/ 300566 w 377333"/>
                <a:gd name="connsiteY5" fmla="*/ 262466 h 319089"/>
                <a:gd name="connsiteX6" fmla="*/ 215900 w 377333"/>
                <a:gd name="connsiteY6" fmla="*/ 160866 h 319089"/>
                <a:gd name="connsiteX7" fmla="*/ 33866 w 377333"/>
                <a:gd name="connsiteY7" fmla="*/ 38100 h 319089"/>
                <a:gd name="connsiteX8" fmla="*/ 0 w 377333"/>
                <a:gd name="connsiteY8" fmla="*/ 0 h 31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333" h="319089">
                  <a:moveTo>
                    <a:pt x="0" y="0"/>
                  </a:moveTo>
                  <a:cubicBezTo>
                    <a:pt x="87841" y="83961"/>
                    <a:pt x="175683" y="167922"/>
                    <a:pt x="228600" y="211666"/>
                  </a:cubicBezTo>
                  <a:cubicBezTo>
                    <a:pt x="281517" y="255410"/>
                    <a:pt x="299861" y="247649"/>
                    <a:pt x="317500" y="262466"/>
                  </a:cubicBezTo>
                  <a:cubicBezTo>
                    <a:pt x="335139" y="277283"/>
                    <a:pt x="324555" y="291394"/>
                    <a:pt x="334433" y="300566"/>
                  </a:cubicBezTo>
                  <a:cubicBezTo>
                    <a:pt x="344311" y="309738"/>
                    <a:pt x="382410" y="323850"/>
                    <a:pt x="376766" y="317500"/>
                  </a:cubicBezTo>
                  <a:cubicBezTo>
                    <a:pt x="371122" y="311150"/>
                    <a:pt x="327377" y="288572"/>
                    <a:pt x="300566" y="262466"/>
                  </a:cubicBezTo>
                  <a:cubicBezTo>
                    <a:pt x="273755" y="236360"/>
                    <a:pt x="260350" y="198260"/>
                    <a:pt x="215900" y="160866"/>
                  </a:cubicBezTo>
                  <a:cubicBezTo>
                    <a:pt x="171450" y="123472"/>
                    <a:pt x="70555" y="62794"/>
                    <a:pt x="33866" y="38100"/>
                  </a:cubicBezTo>
                  <a:lnTo>
                    <a:pt x="0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5" name="フリーフォーム: 図形 2264">
              <a:extLst>
                <a:ext uri="{FF2B5EF4-FFF2-40B4-BE49-F238E27FC236}">
                  <a16:creationId xmlns:a16="http://schemas.microsoft.com/office/drawing/2014/main" id="{816409CE-01A2-4F2F-A78F-A0744FBEF632}"/>
                </a:ext>
              </a:extLst>
            </p:cNvPr>
            <p:cNvSpPr/>
            <p:nvPr/>
          </p:nvSpPr>
          <p:spPr>
            <a:xfrm>
              <a:off x="5143308" y="6000747"/>
              <a:ext cx="244064" cy="187221"/>
            </a:xfrm>
            <a:custGeom>
              <a:avLst/>
              <a:gdLst>
                <a:gd name="connsiteX0" fmla="*/ 192 w 244064"/>
                <a:gd name="connsiteY0" fmla="*/ 3 h 187221"/>
                <a:gd name="connsiteX1" fmla="*/ 111317 w 244064"/>
                <a:gd name="connsiteY1" fmla="*/ 85728 h 187221"/>
                <a:gd name="connsiteX2" fmla="*/ 238317 w 244064"/>
                <a:gd name="connsiteY2" fmla="*/ 185741 h 187221"/>
                <a:gd name="connsiteX3" fmla="*/ 214505 w 244064"/>
                <a:gd name="connsiteY3" fmla="*/ 141291 h 187221"/>
                <a:gd name="connsiteX4" fmla="*/ 144655 w 244064"/>
                <a:gd name="connsiteY4" fmla="*/ 82553 h 187221"/>
                <a:gd name="connsiteX5" fmla="*/ 192 w 244064"/>
                <a:gd name="connsiteY5" fmla="*/ 3 h 18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064" h="187221">
                  <a:moveTo>
                    <a:pt x="192" y="3"/>
                  </a:moveTo>
                  <a:cubicBezTo>
                    <a:pt x="-5364" y="532"/>
                    <a:pt x="111317" y="85728"/>
                    <a:pt x="111317" y="85728"/>
                  </a:cubicBezTo>
                  <a:cubicBezTo>
                    <a:pt x="151005" y="116684"/>
                    <a:pt x="221119" y="176481"/>
                    <a:pt x="238317" y="185741"/>
                  </a:cubicBezTo>
                  <a:cubicBezTo>
                    <a:pt x="255515" y="195001"/>
                    <a:pt x="230115" y="158489"/>
                    <a:pt x="214505" y="141291"/>
                  </a:cubicBezTo>
                  <a:cubicBezTo>
                    <a:pt x="198895" y="124093"/>
                    <a:pt x="176934" y="104778"/>
                    <a:pt x="144655" y="82553"/>
                  </a:cubicBezTo>
                  <a:cubicBezTo>
                    <a:pt x="112376" y="60328"/>
                    <a:pt x="5748" y="-526"/>
                    <a:pt x="192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6" name="フリーフォーム: 図形 2265">
              <a:extLst>
                <a:ext uri="{FF2B5EF4-FFF2-40B4-BE49-F238E27FC236}">
                  <a16:creationId xmlns:a16="http://schemas.microsoft.com/office/drawing/2014/main" id="{732546C2-F054-4293-9571-6843D554A423}"/>
                </a:ext>
              </a:extLst>
            </p:cNvPr>
            <p:cNvSpPr/>
            <p:nvPr/>
          </p:nvSpPr>
          <p:spPr>
            <a:xfrm>
              <a:off x="5116555" y="5956300"/>
              <a:ext cx="335319" cy="270013"/>
            </a:xfrm>
            <a:custGeom>
              <a:avLst/>
              <a:gdLst>
                <a:gd name="connsiteX0" fmla="*/ 7895 w 335319"/>
                <a:gd name="connsiteY0" fmla="*/ 0 h 270013"/>
                <a:gd name="connsiteX1" fmla="*/ 22183 w 335319"/>
                <a:gd name="connsiteY1" fmla="*/ 111125 h 270013"/>
                <a:gd name="connsiteX2" fmla="*/ 84095 w 335319"/>
                <a:gd name="connsiteY2" fmla="*/ 168275 h 270013"/>
                <a:gd name="connsiteX3" fmla="*/ 220620 w 335319"/>
                <a:gd name="connsiteY3" fmla="*/ 246063 h 270013"/>
                <a:gd name="connsiteX4" fmla="*/ 334920 w 335319"/>
                <a:gd name="connsiteY4" fmla="*/ 269875 h 270013"/>
                <a:gd name="connsiteX5" fmla="*/ 249195 w 335319"/>
                <a:gd name="connsiteY5" fmla="*/ 238125 h 270013"/>
                <a:gd name="connsiteX6" fmla="*/ 22183 w 335319"/>
                <a:gd name="connsiteY6" fmla="*/ 109538 h 270013"/>
                <a:gd name="connsiteX7" fmla="*/ 7895 w 335319"/>
                <a:gd name="connsiteY7" fmla="*/ 0 h 27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319" h="270013">
                  <a:moveTo>
                    <a:pt x="7895" y="0"/>
                  </a:moveTo>
                  <a:cubicBezTo>
                    <a:pt x="7895" y="264"/>
                    <a:pt x="9483" y="83079"/>
                    <a:pt x="22183" y="111125"/>
                  </a:cubicBezTo>
                  <a:cubicBezTo>
                    <a:pt x="34883" y="139171"/>
                    <a:pt x="51022" y="145785"/>
                    <a:pt x="84095" y="168275"/>
                  </a:cubicBezTo>
                  <a:cubicBezTo>
                    <a:pt x="117168" y="190765"/>
                    <a:pt x="178816" y="229130"/>
                    <a:pt x="220620" y="246063"/>
                  </a:cubicBezTo>
                  <a:cubicBezTo>
                    <a:pt x="262424" y="262996"/>
                    <a:pt x="330158" y="271198"/>
                    <a:pt x="334920" y="269875"/>
                  </a:cubicBezTo>
                  <a:cubicBezTo>
                    <a:pt x="339682" y="268552"/>
                    <a:pt x="301318" y="264848"/>
                    <a:pt x="249195" y="238125"/>
                  </a:cubicBezTo>
                  <a:cubicBezTo>
                    <a:pt x="197072" y="211402"/>
                    <a:pt x="61606" y="147109"/>
                    <a:pt x="22183" y="109538"/>
                  </a:cubicBezTo>
                  <a:cubicBezTo>
                    <a:pt x="-17240" y="71967"/>
                    <a:pt x="7895" y="-264"/>
                    <a:pt x="789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7" name="フリーフォーム: 図形 2266">
              <a:extLst>
                <a:ext uri="{FF2B5EF4-FFF2-40B4-BE49-F238E27FC236}">
                  <a16:creationId xmlns:a16="http://schemas.microsoft.com/office/drawing/2014/main" id="{2D265C4E-2EA4-4956-9397-6DC62857C6AC}"/>
                </a:ext>
              </a:extLst>
            </p:cNvPr>
            <p:cNvSpPr/>
            <p:nvPr/>
          </p:nvSpPr>
          <p:spPr>
            <a:xfrm>
              <a:off x="5306413" y="5894381"/>
              <a:ext cx="277789" cy="385771"/>
            </a:xfrm>
            <a:custGeom>
              <a:avLst/>
              <a:gdLst>
                <a:gd name="connsiteX0" fmla="*/ 600 w 277789"/>
                <a:gd name="connsiteY0" fmla="*/ 1594 h 385771"/>
                <a:gd name="connsiteX1" fmla="*/ 186337 w 277789"/>
                <a:gd name="connsiteY1" fmla="*/ 104782 h 385771"/>
                <a:gd name="connsiteX2" fmla="*/ 262537 w 277789"/>
                <a:gd name="connsiteY2" fmla="*/ 249244 h 385771"/>
                <a:gd name="connsiteX3" fmla="*/ 248250 w 277789"/>
                <a:gd name="connsiteY3" fmla="*/ 360369 h 385771"/>
                <a:gd name="connsiteX4" fmla="*/ 233962 w 277789"/>
                <a:gd name="connsiteY4" fmla="*/ 384182 h 385771"/>
                <a:gd name="connsiteX5" fmla="*/ 200625 w 277789"/>
                <a:gd name="connsiteY5" fmla="*/ 381007 h 385771"/>
                <a:gd name="connsiteX6" fmla="*/ 119662 w 277789"/>
                <a:gd name="connsiteY6" fmla="*/ 360369 h 385771"/>
                <a:gd name="connsiteX7" fmla="*/ 233962 w 277789"/>
                <a:gd name="connsiteY7" fmla="*/ 379419 h 385771"/>
                <a:gd name="connsiteX8" fmla="*/ 260950 w 277789"/>
                <a:gd name="connsiteY8" fmla="*/ 357194 h 385771"/>
                <a:gd name="connsiteX9" fmla="*/ 272062 w 277789"/>
                <a:gd name="connsiteY9" fmla="*/ 298457 h 385771"/>
                <a:gd name="connsiteX10" fmla="*/ 254600 w 277789"/>
                <a:gd name="connsiteY10" fmla="*/ 185744 h 385771"/>
                <a:gd name="connsiteX11" fmla="*/ 600 w 277789"/>
                <a:gd name="connsiteY11" fmla="*/ 1594 h 3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7789" h="385771">
                  <a:moveTo>
                    <a:pt x="600" y="1594"/>
                  </a:moveTo>
                  <a:cubicBezTo>
                    <a:pt x="-10777" y="-11900"/>
                    <a:pt x="142681" y="63507"/>
                    <a:pt x="186337" y="104782"/>
                  </a:cubicBezTo>
                  <a:cubicBezTo>
                    <a:pt x="229993" y="146057"/>
                    <a:pt x="252218" y="206646"/>
                    <a:pt x="262537" y="249244"/>
                  </a:cubicBezTo>
                  <a:cubicBezTo>
                    <a:pt x="272856" y="291842"/>
                    <a:pt x="253012" y="337879"/>
                    <a:pt x="248250" y="360369"/>
                  </a:cubicBezTo>
                  <a:cubicBezTo>
                    <a:pt x="243488" y="382859"/>
                    <a:pt x="241900" y="380742"/>
                    <a:pt x="233962" y="384182"/>
                  </a:cubicBezTo>
                  <a:cubicBezTo>
                    <a:pt x="226025" y="387622"/>
                    <a:pt x="219675" y="384976"/>
                    <a:pt x="200625" y="381007"/>
                  </a:cubicBezTo>
                  <a:cubicBezTo>
                    <a:pt x="181575" y="377038"/>
                    <a:pt x="114106" y="360634"/>
                    <a:pt x="119662" y="360369"/>
                  </a:cubicBezTo>
                  <a:cubicBezTo>
                    <a:pt x="125218" y="360104"/>
                    <a:pt x="210414" y="379948"/>
                    <a:pt x="233962" y="379419"/>
                  </a:cubicBezTo>
                  <a:cubicBezTo>
                    <a:pt x="257510" y="378890"/>
                    <a:pt x="254600" y="370688"/>
                    <a:pt x="260950" y="357194"/>
                  </a:cubicBezTo>
                  <a:cubicBezTo>
                    <a:pt x="267300" y="343700"/>
                    <a:pt x="273120" y="327032"/>
                    <a:pt x="272062" y="298457"/>
                  </a:cubicBezTo>
                  <a:cubicBezTo>
                    <a:pt x="271004" y="269882"/>
                    <a:pt x="294023" y="233105"/>
                    <a:pt x="254600" y="185744"/>
                  </a:cubicBezTo>
                  <a:cubicBezTo>
                    <a:pt x="215177" y="138384"/>
                    <a:pt x="11977" y="15088"/>
                    <a:pt x="600" y="15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8" name="フリーフォーム: 図形 2267">
              <a:extLst>
                <a:ext uri="{FF2B5EF4-FFF2-40B4-BE49-F238E27FC236}">
                  <a16:creationId xmlns:a16="http://schemas.microsoft.com/office/drawing/2014/main" id="{E61154B2-CC72-4BC1-9B18-6BD6752F0585}"/>
                </a:ext>
              </a:extLst>
            </p:cNvPr>
            <p:cNvSpPr/>
            <p:nvPr/>
          </p:nvSpPr>
          <p:spPr>
            <a:xfrm>
              <a:off x="5364062" y="5938608"/>
              <a:ext cx="123927" cy="170362"/>
            </a:xfrm>
            <a:custGeom>
              <a:avLst/>
              <a:gdLst>
                <a:gd name="connsiteX0" fmla="*/ 1688 w 123927"/>
                <a:gd name="connsiteY0" fmla="*/ 230 h 170362"/>
                <a:gd name="connsiteX1" fmla="*/ 15976 w 123927"/>
                <a:gd name="connsiteY1" fmla="*/ 60555 h 170362"/>
                <a:gd name="connsiteX2" fmla="*/ 77888 w 123927"/>
                <a:gd name="connsiteY2" fmla="*/ 133580 h 170362"/>
                <a:gd name="connsiteX3" fmla="*/ 123926 w 123927"/>
                <a:gd name="connsiteY3" fmla="*/ 170092 h 170362"/>
                <a:gd name="connsiteX4" fmla="*/ 79476 w 123927"/>
                <a:gd name="connsiteY4" fmla="*/ 116117 h 170362"/>
                <a:gd name="connsiteX5" fmla="*/ 46138 w 123927"/>
                <a:gd name="connsiteY5" fmla="*/ 82780 h 170362"/>
                <a:gd name="connsiteX6" fmla="*/ 1688 w 123927"/>
                <a:gd name="connsiteY6" fmla="*/ 230 h 17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27" h="170362">
                  <a:moveTo>
                    <a:pt x="1688" y="230"/>
                  </a:moveTo>
                  <a:cubicBezTo>
                    <a:pt x="-3339" y="-3474"/>
                    <a:pt x="3276" y="38330"/>
                    <a:pt x="15976" y="60555"/>
                  </a:cubicBezTo>
                  <a:cubicBezTo>
                    <a:pt x="28676" y="82780"/>
                    <a:pt x="59896" y="115324"/>
                    <a:pt x="77888" y="133580"/>
                  </a:cubicBezTo>
                  <a:cubicBezTo>
                    <a:pt x="95880" y="151836"/>
                    <a:pt x="123661" y="173002"/>
                    <a:pt x="123926" y="170092"/>
                  </a:cubicBezTo>
                  <a:cubicBezTo>
                    <a:pt x="124191" y="167182"/>
                    <a:pt x="92441" y="130669"/>
                    <a:pt x="79476" y="116117"/>
                  </a:cubicBezTo>
                  <a:cubicBezTo>
                    <a:pt x="66511" y="101565"/>
                    <a:pt x="57780" y="98390"/>
                    <a:pt x="46138" y="82780"/>
                  </a:cubicBezTo>
                  <a:cubicBezTo>
                    <a:pt x="34496" y="67170"/>
                    <a:pt x="6715" y="3934"/>
                    <a:pt x="1688" y="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69" name="フリーフォーム: 図形 2268">
              <a:extLst>
                <a:ext uri="{FF2B5EF4-FFF2-40B4-BE49-F238E27FC236}">
                  <a16:creationId xmlns:a16="http://schemas.microsoft.com/office/drawing/2014/main" id="{9B408854-2424-4999-9478-918E2959D40F}"/>
                </a:ext>
              </a:extLst>
            </p:cNvPr>
            <p:cNvSpPr/>
            <p:nvPr/>
          </p:nvSpPr>
          <p:spPr>
            <a:xfrm>
              <a:off x="5347613" y="5916613"/>
              <a:ext cx="107877" cy="249238"/>
            </a:xfrm>
            <a:custGeom>
              <a:avLst/>
              <a:gdLst>
                <a:gd name="connsiteX0" fmla="*/ 675 w 107877"/>
                <a:gd name="connsiteY0" fmla="*/ 0 h 249238"/>
                <a:gd name="connsiteX1" fmla="*/ 13375 w 107877"/>
                <a:gd name="connsiteY1" fmla="*/ 100012 h 249238"/>
                <a:gd name="connsiteX2" fmla="*/ 94337 w 107877"/>
                <a:gd name="connsiteY2" fmla="*/ 192087 h 249238"/>
                <a:gd name="connsiteX3" fmla="*/ 105450 w 107877"/>
                <a:gd name="connsiteY3" fmla="*/ 249237 h 249238"/>
                <a:gd name="connsiteX4" fmla="*/ 103862 w 107877"/>
                <a:gd name="connsiteY4" fmla="*/ 190500 h 249238"/>
                <a:gd name="connsiteX5" fmla="*/ 64175 w 107877"/>
                <a:gd name="connsiteY5" fmla="*/ 144462 h 249238"/>
                <a:gd name="connsiteX6" fmla="*/ 19725 w 107877"/>
                <a:gd name="connsiteY6" fmla="*/ 101600 h 249238"/>
                <a:gd name="connsiteX7" fmla="*/ 675 w 107877"/>
                <a:gd name="connsiteY7" fmla="*/ 0 h 24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77" h="249238">
                  <a:moveTo>
                    <a:pt x="675" y="0"/>
                  </a:moveTo>
                  <a:cubicBezTo>
                    <a:pt x="-383" y="-265"/>
                    <a:pt x="-2235" y="67998"/>
                    <a:pt x="13375" y="100012"/>
                  </a:cubicBezTo>
                  <a:cubicBezTo>
                    <a:pt x="28985" y="132026"/>
                    <a:pt x="78991" y="167216"/>
                    <a:pt x="94337" y="192087"/>
                  </a:cubicBezTo>
                  <a:cubicBezTo>
                    <a:pt x="109683" y="216958"/>
                    <a:pt x="103863" y="249501"/>
                    <a:pt x="105450" y="249237"/>
                  </a:cubicBezTo>
                  <a:cubicBezTo>
                    <a:pt x="107037" y="248973"/>
                    <a:pt x="110741" y="207962"/>
                    <a:pt x="103862" y="190500"/>
                  </a:cubicBezTo>
                  <a:cubicBezTo>
                    <a:pt x="96983" y="173038"/>
                    <a:pt x="78198" y="159279"/>
                    <a:pt x="64175" y="144462"/>
                  </a:cubicBezTo>
                  <a:cubicBezTo>
                    <a:pt x="50152" y="129645"/>
                    <a:pt x="28456" y="119062"/>
                    <a:pt x="19725" y="101600"/>
                  </a:cubicBezTo>
                  <a:cubicBezTo>
                    <a:pt x="10994" y="84138"/>
                    <a:pt x="1733" y="265"/>
                    <a:pt x="67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0" name="フリーフォーム: 図形 2269">
              <a:extLst>
                <a:ext uri="{FF2B5EF4-FFF2-40B4-BE49-F238E27FC236}">
                  <a16:creationId xmlns:a16="http://schemas.microsoft.com/office/drawing/2014/main" id="{9D3B4CDF-D149-4CF1-AE0E-1A709EAAC03B}"/>
                </a:ext>
              </a:extLst>
            </p:cNvPr>
            <p:cNvSpPr/>
            <p:nvPr/>
          </p:nvSpPr>
          <p:spPr>
            <a:xfrm>
              <a:off x="5476713" y="6089570"/>
              <a:ext cx="52779" cy="106236"/>
            </a:xfrm>
            <a:custGeom>
              <a:avLst/>
              <a:gdLst>
                <a:gd name="connsiteX0" fmla="*/ 4925 w 52779"/>
                <a:gd name="connsiteY0" fmla="*/ 80 h 106236"/>
                <a:gd name="connsiteX1" fmla="*/ 35087 w 52779"/>
                <a:gd name="connsiteY1" fmla="*/ 90568 h 106236"/>
                <a:gd name="connsiteX2" fmla="*/ 162 w 52779"/>
                <a:gd name="connsiteY2" fmla="*/ 104855 h 106236"/>
                <a:gd name="connsiteX3" fmla="*/ 52550 w 52779"/>
                <a:gd name="connsiteY3" fmla="*/ 74693 h 106236"/>
                <a:gd name="connsiteX4" fmla="*/ 4925 w 52779"/>
                <a:gd name="connsiteY4" fmla="*/ 80 h 1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79" h="106236">
                  <a:moveTo>
                    <a:pt x="4925" y="80"/>
                  </a:moveTo>
                  <a:cubicBezTo>
                    <a:pt x="2015" y="2726"/>
                    <a:pt x="35881" y="73106"/>
                    <a:pt x="35087" y="90568"/>
                  </a:cubicBezTo>
                  <a:cubicBezTo>
                    <a:pt x="34293" y="108030"/>
                    <a:pt x="-2748" y="107501"/>
                    <a:pt x="162" y="104855"/>
                  </a:cubicBezTo>
                  <a:cubicBezTo>
                    <a:pt x="3072" y="102209"/>
                    <a:pt x="48581" y="88716"/>
                    <a:pt x="52550" y="74693"/>
                  </a:cubicBezTo>
                  <a:cubicBezTo>
                    <a:pt x="56519" y="60670"/>
                    <a:pt x="7835" y="-2566"/>
                    <a:pt x="4925" y="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1" name="フリーフォーム: 図形 2270">
              <a:extLst>
                <a:ext uri="{FF2B5EF4-FFF2-40B4-BE49-F238E27FC236}">
                  <a16:creationId xmlns:a16="http://schemas.microsoft.com/office/drawing/2014/main" id="{C859D2E7-3C37-4761-B967-DF42285EB93F}"/>
                </a:ext>
              </a:extLst>
            </p:cNvPr>
            <p:cNvSpPr/>
            <p:nvPr/>
          </p:nvSpPr>
          <p:spPr>
            <a:xfrm>
              <a:off x="5448122" y="6160977"/>
              <a:ext cx="17838" cy="98218"/>
            </a:xfrm>
            <a:custGeom>
              <a:avLst/>
              <a:gdLst>
                <a:gd name="connsiteX0" fmla="*/ 8116 w 17838"/>
                <a:gd name="connsiteY0" fmla="*/ 111 h 98218"/>
                <a:gd name="connsiteX1" fmla="*/ 178 w 17838"/>
                <a:gd name="connsiteY1" fmla="*/ 82661 h 98218"/>
                <a:gd name="connsiteX2" fmla="*/ 16053 w 17838"/>
                <a:gd name="connsiteY2" fmla="*/ 96948 h 98218"/>
                <a:gd name="connsiteX3" fmla="*/ 17641 w 17838"/>
                <a:gd name="connsiteY3" fmla="*/ 65198 h 98218"/>
                <a:gd name="connsiteX4" fmla="*/ 8116 w 17838"/>
                <a:gd name="connsiteY4" fmla="*/ 111 h 9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38" h="98218">
                  <a:moveTo>
                    <a:pt x="8116" y="111"/>
                  </a:moveTo>
                  <a:cubicBezTo>
                    <a:pt x="5206" y="3021"/>
                    <a:pt x="-1145" y="66522"/>
                    <a:pt x="178" y="82661"/>
                  </a:cubicBezTo>
                  <a:cubicBezTo>
                    <a:pt x="1501" y="98800"/>
                    <a:pt x="13143" y="99858"/>
                    <a:pt x="16053" y="96948"/>
                  </a:cubicBezTo>
                  <a:cubicBezTo>
                    <a:pt x="18963" y="94038"/>
                    <a:pt x="17376" y="78427"/>
                    <a:pt x="17641" y="65198"/>
                  </a:cubicBezTo>
                  <a:cubicBezTo>
                    <a:pt x="17906" y="51969"/>
                    <a:pt x="11026" y="-2799"/>
                    <a:pt x="8116" y="1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2" name="フリーフォーム: 図形 2271">
              <a:extLst>
                <a:ext uri="{FF2B5EF4-FFF2-40B4-BE49-F238E27FC236}">
                  <a16:creationId xmlns:a16="http://schemas.microsoft.com/office/drawing/2014/main" id="{A395EAF2-E434-4E0E-B5EB-1D12D5BB430D}"/>
                </a:ext>
              </a:extLst>
            </p:cNvPr>
            <p:cNvSpPr/>
            <p:nvPr/>
          </p:nvSpPr>
          <p:spPr>
            <a:xfrm>
              <a:off x="5490246" y="4365430"/>
              <a:ext cx="343527" cy="1071493"/>
            </a:xfrm>
            <a:custGeom>
              <a:avLst/>
              <a:gdLst>
                <a:gd name="connsiteX0" fmla="*/ 10971 w 343527"/>
                <a:gd name="connsiteY0" fmla="*/ 9720 h 1071493"/>
                <a:gd name="connsiteX1" fmla="*/ 38487 w 343527"/>
                <a:gd name="connsiteY1" fmla="*/ 104970 h 1071493"/>
                <a:gd name="connsiteX2" fmla="*/ 182421 w 343527"/>
                <a:gd name="connsiteY2" fmla="*/ 322987 h 1071493"/>
                <a:gd name="connsiteX3" fmla="*/ 220521 w 343527"/>
                <a:gd name="connsiteY3" fmla="*/ 420353 h 1071493"/>
                <a:gd name="connsiteX4" fmla="*/ 273437 w 343527"/>
                <a:gd name="connsiteY4" fmla="*/ 458453 h 1071493"/>
                <a:gd name="connsiteX5" fmla="*/ 326354 w 343527"/>
                <a:gd name="connsiteY5" fmla="*/ 784420 h 1071493"/>
                <a:gd name="connsiteX6" fmla="*/ 311537 w 343527"/>
                <a:gd name="connsiteY6" fmla="*/ 911420 h 1071493"/>
                <a:gd name="connsiteX7" fmla="*/ 343287 w 343527"/>
                <a:gd name="connsiteY7" fmla="*/ 1070170 h 1071493"/>
                <a:gd name="connsiteX8" fmla="*/ 326354 w 343527"/>
                <a:gd name="connsiteY8" fmla="*/ 981270 h 1071493"/>
                <a:gd name="connsiteX9" fmla="*/ 330587 w 343527"/>
                <a:gd name="connsiteY9" fmla="*/ 875437 h 1071493"/>
                <a:gd name="connsiteX10" fmla="*/ 334821 w 343527"/>
                <a:gd name="connsiteY10" fmla="*/ 731503 h 1071493"/>
                <a:gd name="connsiteX11" fmla="*/ 271321 w 343527"/>
                <a:gd name="connsiteY11" fmla="*/ 403420 h 1071493"/>
                <a:gd name="connsiteX12" fmla="*/ 195121 w 343527"/>
                <a:gd name="connsiteY12" fmla="*/ 331453 h 1071493"/>
                <a:gd name="connsiteX13" fmla="*/ 10971 w 343527"/>
                <a:gd name="connsiteY13" fmla="*/ 9720 h 107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3527" h="1071493">
                  <a:moveTo>
                    <a:pt x="10971" y="9720"/>
                  </a:moveTo>
                  <a:cubicBezTo>
                    <a:pt x="-15135" y="-28027"/>
                    <a:pt x="9912" y="52759"/>
                    <a:pt x="38487" y="104970"/>
                  </a:cubicBezTo>
                  <a:cubicBezTo>
                    <a:pt x="67062" y="157181"/>
                    <a:pt x="152082" y="270423"/>
                    <a:pt x="182421" y="322987"/>
                  </a:cubicBezTo>
                  <a:cubicBezTo>
                    <a:pt x="212760" y="375551"/>
                    <a:pt x="205352" y="397775"/>
                    <a:pt x="220521" y="420353"/>
                  </a:cubicBezTo>
                  <a:cubicBezTo>
                    <a:pt x="235690" y="442931"/>
                    <a:pt x="255798" y="397775"/>
                    <a:pt x="273437" y="458453"/>
                  </a:cubicBezTo>
                  <a:cubicBezTo>
                    <a:pt x="291076" y="519131"/>
                    <a:pt x="320004" y="708926"/>
                    <a:pt x="326354" y="784420"/>
                  </a:cubicBezTo>
                  <a:cubicBezTo>
                    <a:pt x="332704" y="859915"/>
                    <a:pt x="308715" y="863795"/>
                    <a:pt x="311537" y="911420"/>
                  </a:cubicBezTo>
                  <a:cubicBezTo>
                    <a:pt x="314359" y="959045"/>
                    <a:pt x="340818" y="1058528"/>
                    <a:pt x="343287" y="1070170"/>
                  </a:cubicBezTo>
                  <a:cubicBezTo>
                    <a:pt x="345757" y="1081812"/>
                    <a:pt x="328471" y="1013725"/>
                    <a:pt x="326354" y="981270"/>
                  </a:cubicBezTo>
                  <a:cubicBezTo>
                    <a:pt x="324237" y="948815"/>
                    <a:pt x="329176" y="917065"/>
                    <a:pt x="330587" y="875437"/>
                  </a:cubicBezTo>
                  <a:cubicBezTo>
                    <a:pt x="331998" y="833809"/>
                    <a:pt x="344699" y="810172"/>
                    <a:pt x="334821" y="731503"/>
                  </a:cubicBezTo>
                  <a:cubicBezTo>
                    <a:pt x="324943" y="652834"/>
                    <a:pt x="294604" y="470095"/>
                    <a:pt x="271321" y="403420"/>
                  </a:cubicBezTo>
                  <a:cubicBezTo>
                    <a:pt x="248038" y="336745"/>
                    <a:pt x="237102" y="394247"/>
                    <a:pt x="195121" y="331453"/>
                  </a:cubicBezTo>
                  <a:cubicBezTo>
                    <a:pt x="153140" y="268659"/>
                    <a:pt x="37077" y="47467"/>
                    <a:pt x="10971" y="97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3" name="フリーフォーム: 図形 2272">
              <a:extLst>
                <a:ext uri="{FF2B5EF4-FFF2-40B4-BE49-F238E27FC236}">
                  <a16:creationId xmlns:a16="http://schemas.microsoft.com/office/drawing/2014/main" id="{5BFEA056-9AFC-4CEE-9C1B-3C41B6F099D6}"/>
                </a:ext>
              </a:extLst>
            </p:cNvPr>
            <p:cNvSpPr/>
            <p:nvPr/>
          </p:nvSpPr>
          <p:spPr>
            <a:xfrm>
              <a:off x="5842545" y="5473536"/>
              <a:ext cx="183925" cy="505439"/>
            </a:xfrm>
            <a:custGeom>
              <a:avLst/>
              <a:gdLst>
                <a:gd name="connsiteX0" fmla="*/ 2630 w 183925"/>
                <a:gd name="connsiteY0" fmla="*/ 164 h 505439"/>
                <a:gd name="connsiteX1" fmla="*/ 7393 w 183925"/>
                <a:gd name="connsiteY1" fmla="*/ 92239 h 505439"/>
                <a:gd name="connsiteX2" fmla="*/ 62955 w 183925"/>
                <a:gd name="connsiteY2" fmla="*/ 216064 h 505439"/>
                <a:gd name="connsiteX3" fmla="*/ 121693 w 183925"/>
                <a:gd name="connsiteY3" fmla="*/ 363702 h 505439"/>
                <a:gd name="connsiteX4" fmla="*/ 134393 w 183925"/>
                <a:gd name="connsiteY4" fmla="*/ 435139 h 505439"/>
                <a:gd name="connsiteX5" fmla="*/ 113755 w 183925"/>
                <a:gd name="connsiteY5" fmla="*/ 504989 h 505439"/>
                <a:gd name="connsiteX6" fmla="*/ 183605 w 183925"/>
                <a:gd name="connsiteY6" fmla="*/ 400214 h 505439"/>
                <a:gd name="connsiteX7" fmla="*/ 139155 w 183925"/>
                <a:gd name="connsiteY7" fmla="*/ 425614 h 505439"/>
                <a:gd name="connsiteX8" fmla="*/ 124868 w 183925"/>
                <a:gd name="connsiteY8" fmla="*/ 341477 h 505439"/>
                <a:gd name="connsiteX9" fmla="*/ 70893 w 183925"/>
                <a:gd name="connsiteY9" fmla="*/ 189077 h 505439"/>
                <a:gd name="connsiteX10" fmla="*/ 26443 w 183925"/>
                <a:gd name="connsiteY10" fmla="*/ 114464 h 505439"/>
                <a:gd name="connsiteX11" fmla="*/ 2630 w 183925"/>
                <a:gd name="connsiteY11" fmla="*/ 164 h 50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925" h="505439">
                  <a:moveTo>
                    <a:pt x="2630" y="164"/>
                  </a:moveTo>
                  <a:cubicBezTo>
                    <a:pt x="-545" y="-3540"/>
                    <a:pt x="-2661" y="56256"/>
                    <a:pt x="7393" y="92239"/>
                  </a:cubicBezTo>
                  <a:cubicBezTo>
                    <a:pt x="17447" y="128222"/>
                    <a:pt x="43905" y="170820"/>
                    <a:pt x="62955" y="216064"/>
                  </a:cubicBezTo>
                  <a:cubicBezTo>
                    <a:pt x="82005" y="261308"/>
                    <a:pt x="109787" y="327190"/>
                    <a:pt x="121693" y="363702"/>
                  </a:cubicBezTo>
                  <a:cubicBezTo>
                    <a:pt x="133599" y="400214"/>
                    <a:pt x="135716" y="411591"/>
                    <a:pt x="134393" y="435139"/>
                  </a:cubicBezTo>
                  <a:cubicBezTo>
                    <a:pt x="133070" y="458687"/>
                    <a:pt x="105553" y="510810"/>
                    <a:pt x="113755" y="504989"/>
                  </a:cubicBezTo>
                  <a:cubicBezTo>
                    <a:pt x="121957" y="499168"/>
                    <a:pt x="179372" y="413443"/>
                    <a:pt x="183605" y="400214"/>
                  </a:cubicBezTo>
                  <a:cubicBezTo>
                    <a:pt x="187838" y="386985"/>
                    <a:pt x="148944" y="435403"/>
                    <a:pt x="139155" y="425614"/>
                  </a:cubicBezTo>
                  <a:cubicBezTo>
                    <a:pt x="129366" y="415825"/>
                    <a:pt x="136245" y="380900"/>
                    <a:pt x="124868" y="341477"/>
                  </a:cubicBezTo>
                  <a:cubicBezTo>
                    <a:pt x="113491" y="302054"/>
                    <a:pt x="87297" y="226913"/>
                    <a:pt x="70893" y="189077"/>
                  </a:cubicBezTo>
                  <a:cubicBezTo>
                    <a:pt x="54489" y="151241"/>
                    <a:pt x="36762" y="141187"/>
                    <a:pt x="26443" y="114464"/>
                  </a:cubicBezTo>
                  <a:cubicBezTo>
                    <a:pt x="16124" y="87741"/>
                    <a:pt x="5805" y="3868"/>
                    <a:pt x="2630" y="16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4" name="フリーフォーム: 図形 2273">
              <a:extLst>
                <a:ext uri="{FF2B5EF4-FFF2-40B4-BE49-F238E27FC236}">
                  <a16:creationId xmlns:a16="http://schemas.microsoft.com/office/drawing/2014/main" id="{55E3240C-73BC-4A04-A8DA-7B5E3691AB34}"/>
                </a:ext>
              </a:extLst>
            </p:cNvPr>
            <p:cNvSpPr/>
            <p:nvPr/>
          </p:nvSpPr>
          <p:spPr>
            <a:xfrm>
              <a:off x="6408618" y="1541184"/>
              <a:ext cx="106839" cy="270662"/>
            </a:xfrm>
            <a:custGeom>
              <a:avLst/>
              <a:gdLst>
                <a:gd name="connsiteX0" fmla="*/ 120 w 106839"/>
                <a:gd name="connsiteY0" fmla="*/ 279 h 270662"/>
                <a:gd name="connsiteX1" fmla="*/ 84257 w 106839"/>
                <a:gd name="connsiteY1" fmla="*/ 108229 h 270662"/>
                <a:gd name="connsiteX2" fmla="*/ 30282 w 106839"/>
                <a:gd name="connsiteY2" fmla="*/ 265391 h 270662"/>
                <a:gd name="connsiteX3" fmla="*/ 49332 w 106839"/>
                <a:gd name="connsiteY3" fmla="*/ 219354 h 270662"/>
                <a:gd name="connsiteX4" fmla="*/ 106482 w 106839"/>
                <a:gd name="connsiteY4" fmla="*/ 81241 h 270662"/>
                <a:gd name="connsiteX5" fmla="*/ 120 w 106839"/>
                <a:gd name="connsiteY5" fmla="*/ 279 h 27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839" h="270662">
                  <a:moveTo>
                    <a:pt x="120" y="279"/>
                  </a:moveTo>
                  <a:cubicBezTo>
                    <a:pt x="-3584" y="4777"/>
                    <a:pt x="79230" y="64044"/>
                    <a:pt x="84257" y="108229"/>
                  </a:cubicBezTo>
                  <a:cubicBezTo>
                    <a:pt x="89284" y="152414"/>
                    <a:pt x="36103" y="246870"/>
                    <a:pt x="30282" y="265391"/>
                  </a:cubicBezTo>
                  <a:cubicBezTo>
                    <a:pt x="24461" y="283912"/>
                    <a:pt x="36632" y="250046"/>
                    <a:pt x="49332" y="219354"/>
                  </a:cubicBezTo>
                  <a:cubicBezTo>
                    <a:pt x="62032" y="188662"/>
                    <a:pt x="111509" y="115901"/>
                    <a:pt x="106482" y="81241"/>
                  </a:cubicBezTo>
                  <a:cubicBezTo>
                    <a:pt x="101455" y="46581"/>
                    <a:pt x="3824" y="-4219"/>
                    <a:pt x="120" y="2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5" name="フリーフォーム: 図形 2274">
              <a:extLst>
                <a:ext uri="{FF2B5EF4-FFF2-40B4-BE49-F238E27FC236}">
                  <a16:creationId xmlns:a16="http://schemas.microsoft.com/office/drawing/2014/main" id="{0CB8CDFD-91D4-4235-9D94-68E106C747C0}"/>
                </a:ext>
              </a:extLst>
            </p:cNvPr>
            <p:cNvSpPr/>
            <p:nvPr/>
          </p:nvSpPr>
          <p:spPr>
            <a:xfrm>
              <a:off x="6463188" y="1473040"/>
              <a:ext cx="251067" cy="22494"/>
            </a:xfrm>
            <a:custGeom>
              <a:avLst/>
              <a:gdLst>
                <a:gd name="connsiteX0" fmla="*/ 1112 w 251067"/>
                <a:gd name="connsiteY0" fmla="*/ 160 h 22494"/>
                <a:gd name="connsiteX1" fmla="*/ 245587 w 251067"/>
                <a:gd name="connsiteY1" fmla="*/ 12860 h 22494"/>
                <a:gd name="connsiteX2" fmla="*/ 158275 w 251067"/>
                <a:gd name="connsiteY2" fmla="*/ 22385 h 22494"/>
                <a:gd name="connsiteX3" fmla="*/ 1112 w 251067"/>
                <a:gd name="connsiteY3" fmla="*/ 160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067" h="22494">
                  <a:moveTo>
                    <a:pt x="1112" y="160"/>
                  </a:moveTo>
                  <a:cubicBezTo>
                    <a:pt x="15664" y="-1427"/>
                    <a:pt x="219393" y="9156"/>
                    <a:pt x="245587" y="12860"/>
                  </a:cubicBezTo>
                  <a:cubicBezTo>
                    <a:pt x="271781" y="16564"/>
                    <a:pt x="197698" y="23443"/>
                    <a:pt x="158275" y="22385"/>
                  </a:cubicBezTo>
                  <a:cubicBezTo>
                    <a:pt x="118852" y="21327"/>
                    <a:pt x="-13440" y="1747"/>
                    <a:pt x="1112" y="1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6" name="フリーフォーム: 図形 2275">
              <a:extLst>
                <a:ext uri="{FF2B5EF4-FFF2-40B4-BE49-F238E27FC236}">
                  <a16:creationId xmlns:a16="http://schemas.microsoft.com/office/drawing/2014/main" id="{0BD3ECBF-C216-480B-BF99-6C3D763D5330}"/>
                </a:ext>
              </a:extLst>
            </p:cNvPr>
            <p:cNvSpPr/>
            <p:nvPr/>
          </p:nvSpPr>
          <p:spPr>
            <a:xfrm>
              <a:off x="6249229" y="2006847"/>
              <a:ext cx="202540" cy="136545"/>
            </a:xfrm>
            <a:custGeom>
              <a:avLst/>
              <a:gdLst>
                <a:gd name="connsiteX0" fmla="*/ 759 w 202540"/>
                <a:gd name="connsiteY0" fmla="*/ 136278 h 136545"/>
                <a:gd name="connsiteX1" fmla="*/ 81721 w 202540"/>
                <a:gd name="connsiteY1" fmla="*/ 60078 h 136545"/>
                <a:gd name="connsiteX2" fmla="*/ 149984 w 202540"/>
                <a:gd name="connsiteY2" fmla="*/ 10866 h 136545"/>
                <a:gd name="connsiteX3" fmla="*/ 202371 w 202540"/>
                <a:gd name="connsiteY3" fmla="*/ 1341 h 136545"/>
                <a:gd name="connsiteX4" fmla="*/ 132521 w 202540"/>
                <a:gd name="connsiteY4" fmla="*/ 31503 h 136545"/>
                <a:gd name="connsiteX5" fmla="*/ 759 w 202540"/>
                <a:gd name="connsiteY5" fmla="*/ 136278 h 13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540" h="136545">
                  <a:moveTo>
                    <a:pt x="759" y="136278"/>
                  </a:moveTo>
                  <a:cubicBezTo>
                    <a:pt x="-7708" y="141041"/>
                    <a:pt x="56850" y="80980"/>
                    <a:pt x="81721" y="60078"/>
                  </a:cubicBezTo>
                  <a:cubicBezTo>
                    <a:pt x="106592" y="39176"/>
                    <a:pt x="129876" y="20655"/>
                    <a:pt x="149984" y="10866"/>
                  </a:cubicBezTo>
                  <a:cubicBezTo>
                    <a:pt x="170092" y="1076"/>
                    <a:pt x="205282" y="-2099"/>
                    <a:pt x="202371" y="1341"/>
                  </a:cubicBezTo>
                  <a:cubicBezTo>
                    <a:pt x="199461" y="4780"/>
                    <a:pt x="164536" y="9807"/>
                    <a:pt x="132521" y="31503"/>
                  </a:cubicBezTo>
                  <a:cubicBezTo>
                    <a:pt x="100507" y="53199"/>
                    <a:pt x="9226" y="131515"/>
                    <a:pt x="759" y="1362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7" name="フリーフォーム: 図形 2276">
              <a:extLst>
                <a:ext uri="{FF2B5EF4-FFF2-40B4-BE49-F238E27FC236}">
                  <a16:creationId xmlns:a16="http://schemas.microsoft.com/office/drawing/2014/main" id="{EB1B9529-D7F1-46BD-A07F-7D338BDF4088}"/>
                </a:ext>
              </a:extLst>
            </p:cNvPr>
            <p:cNvSpPr/>
            <p:nvPr/>
          </p:nvSpPr>
          <p:spPr>
            <a:xfrm>
              <a:off x="6357181" y="2015899"/>
              <a:ext cx="120143" cy="227294"/>
            </a:xfrm>
            <a:custGeom>
              <a:avLst/>
              <a:gdLst>
                <a:gd name="connsiteX0" fmla="*/ 103944 w 120143"/>
                <a:gd name="connsiteY0" fmla="*/ 226 h 227294"/>
                <a:gd name="connsiteX1" fmla="*/ 119819 w 120143"/>
                <a:gd name="connsiteY1" fmla="*/ 117701 h 227294"/>
                <a:gd name="connsiteX2" fmla="*/ 103944 w 120143"/>
                <a:gd name="connsiteY2" fmla="*/ 163739 h 227294"/>
                <a:gd name="connsiteX3" fmla="*/ 757 w 120143"/>
                <a:gd name="connsiteY3" fmla="*/ 225651 h 227294"/>
                <a:gd name="connsiteX4" fmla="*/ 59494 w 120143"/>
                <a:gd name="connsiteY4" fmla="*/ 203426 h 227294"/>
                <a:gd name="connsiteX5" fmla="*/ 103944 w 120143"/>
                <a:gd name="connsiteY5" fmla="*/ 139926 h 227294"/>
                <a:gd name="connsiteX6" fmla="*/ 111882 w 120143"/>
                <a:gd name="connsiteY6" fmla="*/ 89126 h 227294"/>
                <a:gd name="connsiteX7" fmla="*/ 103944 w 120143"/>
                <a:gd name="connsiteY7" fmla="*/ 226 h 22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43" h="227294">
                  <a:moveTo>
                    <a:pt x="103944" y="226"/>
                  </a:moveTo>
                  <a:cubicBezTo>
                    <a:pt x="105267" y="4988"/>
                    <a:pt x="119819" y="90449"/>
                    <a:pt x="119819" y="117701"/>
                  </a:cubicBezTo>
                  <a:cubicBezTo>
                    <a:pt x="119819" y="144953"/>
                    <a:pt x="123788" y="145747"/>
                    <a:pt x="103944" y="163739"/>
                  </a:cubicBezTo>
                  <a:cubicBezTo>
                    <a:pt x="84100" y="181731"/>
                    <a:pt x="8165" y="219037"/>
                    <a:pt x="757" y="225651"/>
                  </a:cubicBezTo>
                  <a:cubicBezTo>
                    <a:pt x="-6651" y="232265"/>
                    <a:pt x="42296" y="217713"/>
                    <a:pt x="59494" y="203426"/>
                  </a:cubicBezTo>
                  <a:cubicBezTo>
                    <a:pt x="76692" y="189139"/>
                    <a:pt x="95213" y="158976"/>
                    <a:pt x="103944" y="139926"/>
                  </a:cubicBezTo>
                  <a:cubicBezTo>
                    <a:pt x="112675" y="120876"/>
                    <a:pt x="110559" y="111086"/>
                    <a:pt x="111882" y="89126"/>
                  </a:cubicBezTo>
                  <a:cubicBezTo>
                    <a:pt x="113205" y="67166"/>
                    <a:pt x="102621" y="-4536"/>
                    <a:pt x="103944" y="2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8" name="フリーフォーム: 図形 2277">
              <a:extLst>
                <a:ext uri="{FF2B5EF4-FFF2-40B4-BE49-F238E27FC236}">
                  <a16:creationId xmlns:a16="http://schemas.microsoft.com/office/drawing/2014/main" id="{33BF6B35-0347-4A2F-AB59-1A062663D2D3}"/>
                </a:ext>
              </a:extLst>
            </p:cNvPr>
            <p:cNvSpPr/>
            <p:nvPr/>
          </p:nvSpPr>
          <p:spPr>
            <a:xfrm>
              <a:off x="6318012" y="2082793"/>
              <a:ext cx="155886" cy="124616"/>
            </a:xfrm>
            <a:custGeom>
              <a:avLst/>
              <a:gdLst>
                <a:gd name="connsiteX0" fmla="*/ 155813 w 155886"/>
                <a:gd name="connsiteY0" fmla="*/ 7 h 124616"/>
                <a:gd name="connsiteX1" fmla="*/ 49451 w 155886"/>
                <a:gd name="connsiteY1" fmla="*/ 44457 h 124616"/>
                <a:gd name="connsiteX2" fmla="*/ 3413 w 155886"/>
                <a:gd name="connsiteY2" fmla="*/ 123832 h 124616"/>
                <a:gd name="connsiteX3" fmla="*/ 6588 w 155886"/>
                <a:gd name="connsiteY3" fmla="*/ 82557 h 124616"/>
                <a:gd name="connsiteX4" fmla="*/ 31988 w 155886"/>
                <a:gd name="connsiteY4" fmla="*/ 41282 h 124616"/>
                <a:gd name="connsiteX5" fmla="*/ 155813 w 155886"/>
                <a:gd name="connsiteY5" fmla="*/ 7 h 12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86" h="124616">
                  <a:moveTo>
                    <a:pt x="155813" y="7"/>
                  </a:moveTo>
                  <a:cubicBezTo>
                    <a:pt x="158724" y="536"/>
                    <a:pt x="74851" y="23819"/>
                    <a:pt x="49451" y="44457"/>
                  </a:cubicBezTo>
                  <a:cubicBezTo>
                    <a:pt x="24051" y="65095"/>
                    <a:pt x="10557" y="117482"/>
                    <a:pt x="3413" y="123832"/>
                  </a:cubicBezTo>
                  <a:cubicBezTo>
                    <a:pt x="-3731" y="130182"/>
                    <a:pt x="1826" y="96315"/>
                    <a:pt x="6588" y="82557"/>
                  </a:cubicBezTo>
                  <a:cubicBezTo>
                    <a:pt x="11350" y="68799"/>
                    <a:pt x="7911" y="54511"/>
                    <a:pt x="31988" y="41282"/>
                  </a:cubicBezTo>
                  <a:cubicBezTo>
                    <a:pt x="56065" y="28053"/>
                    <a:pt x="152902" y="-522"/>
                    <a:pt x="155813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79" name="フリーフォーム: 図形 2278">
              <a:extLst>
                <a:ext uri="{FF2B5EF4-FFF2-40B4-BE49-F238E27FC236}">
                  <a16:creationId xmlns:a16="http://schemas.microsoft.com/office/drawing/2014/main" id="{5CFF50D4-15CE-4D74-9A96-5C65D8C07686}"/>
                </a:ext>
              </a:extLst>
            </p:cNvPr>
            <p:cNvSpPr/>
            <p:nvPr/>
          </p:nvSpPr>
          <p:spPr>
            <a:xfrm>
              <a:off x="6998724" y="1386767"/>
              <a:ext cx="140102" cy="37239"/>
            </a:xfrm>
            <a:custGeom>
              <a:avLst/>
              <a:gdLst>
                <a:gd name="connsiteX0" fmla="*/ 564 w 140102"/>
                <a:gd name="connsiteY0" fmla="*/ 37221 h 37239"/>
                <a:gd name="connsiteX1" fmla="*/ 137089 w 140102"/>
                <a:gd name="connsiteY1" fmla="*/ 2296 h 37239"/>
                <a:gd name="connsiteX2" fmla="*/ 89464 w 140102"/>
                <a:gd name="connsiteY2" fmla="*/ 7058 h 37239"/>
                <a:gd name="connsiteX3" fmla="*/ 564 w 140102"/>
                <a:gd name="connsiteY3" fmla="*/ 3722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102" h="37239">
                  <a:moveTo>
                    <a:pt x="564" y="37221"/>
                  </a:moveTo>
                  <a:cubicBezTo>
                    <a:pt x="8501" y="36427"/>
                    <a:pt x="122273" y="7323"/>
                    <a:pt x="137089" y="2296"/>
                  </a:cubicBezTo>
                  <a:cubicBezTo>
                    <a:pt x="151905" y="-2731"/>
                    <a:pt x="108249" y="1237"/>
                    <a:pt x="89464" y="7058"/>
                  </a:cubicBezTo>
                  <a:cubicBezTo>
                    <a:pt x="70679" y="12879"/>
                    <a:pt x="-7373" y="38015"/>
                    <a:pt x="564" y="37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0" name="フリーフォーム: 図形 2279">
              <a:extLst>
                <a:ext uri="{FF2B5EF4-FFF2-40B4-BE49-F238E27FC236}">
                  <a16:creationId xmlns:a16="http://schemas.microsoft.com/office/drawing/2014/main" id="{04E259E9-FC78-4474-983D-086C3DCE2DE5}"/>
                </a:ext>
              </a:extLst>
            </p:cNvPr>
            <p:cNvSpPr/>
            <p:nvPr/>
          </p:nvSpPr>
          <p:spPr>
            <a:xfrm>
              <a:off x="6738700" y="1833092"/>
              <a:ext cx="339920" cy="29056"/>
            </a:xfrm>
            <a:custGeom>
              <a:avLst/>
              <a:gdLst>
                <a:gd name="connsiteX0" fmla="*/ 1825 w 339920"/>
                <a:gd name="connsiteY0" fmla="*/ 29046 h 29056"/>
                <a:gd name="connsiteX1" fmla="*/ 333613 w 339920"/>
                <a:gd name="connsiteY1" fmla="*/ 5233 h 29056"/>
                <a:gd name="connsiteX2" fmla="*/ 205025 w 339920"/>
                <a:gd name="connsiteY2" fmla="*/ 2058 h 29056"/>
                <a:gd name="connsiteX3" fmla="*/ 1825 w 339920"/>
                <a:gd name="connsiteY3" fmla="*/ 29046 h 2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20" h="29056">
                  <a:moveTo>
                    <a:pt x="1825" y="29046"/>
                  </a:moveTo>
                  <a:cubicBezTo>
                    <a:pt x="23256" y="29575"/>
                    <a:pt x="299746" y="9731"/>
                    <a:pt x="333613" y="5233"/>
                  </a:cubicBezTo>
                  <a:cubicBezTo>
                    <a:pt x="367480" y="735"/>
                    <a:pt x="256354" y="-2175"/>
                    <a:pt x="205025" y="2058"/>
                  </a:cubicBezTo>
                  <a:cubicBezTo>
                    <a:pt x="153696" y="6291"/>
                    <a:pt x="-19606" y="28517"/>
                    <a:pt x="1825" y="290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1" name="フリーフォーム: 図形 2280">
              <a:extLst>
                <a:ext uri="{FF2B5EF4-FFF2-40B4-BE49-F238E27FC236}">
                  <a16:creationId xmlns:a16="http://schemas.microsoft.com/office/drawing/2014/main" id="{CAFC5F36-2B65-43E7-9F3B-F8DE52EDC2F1}"/>
                </a:ext>
              </a:extLst>
            </p:cNvPr>
            <p:cNvSpPr/>
            <p:nvPr/>
          </p:nvSpPr>
          <p:spPr>
            <a:xfrm>
              <a:off x="7021513" y="1835100"/>
              <a:ext cx="281201" cy="103829"/>
            </a:xfrm>
            <a:custGeom>
              <a:avLst/>
              <a:gdLst>
                <a:gd name="connsiteX0" fmla="*/ 280987 w 281201"/>
                <a:gd name="connsiteY0" fmla="*/ 50 h 103829"/>
                <a:gd name="connsiteX1" fmla="*/ 200025 w 281201"/>
                <a:gd name="connsiteY1" fmla="*/ 71488 h 103829"/>
                <a:gd name="connsiteX2" fmla="*/ 112712 w 281201"/>
                <a:gd name="connsiteY2" fmla="*/ 95300 h 103829"/>
                <a:gd name="connsiteX3" fmla="*/ 0 w 281201"/>
                <a:gd name="connsiteY3" fmla="*/ 103238 h 103829"/>
                <a:gd name="connsiteX4" fmla="*/ 114300 w 281201"/>
                <a:gd name="connsiteY4" fmla="*/ 101650 h 103829"/>
                <a:gd name="connsiteX5" fmla="*/ 160337 w 281201"/>
                <a:gd name="connsiteY5" fmla="*/ 88950 h 103829"/>
                <a:gd name="connsiteX6" fmla="*/ 222250 w 281201"/>
                <a:gd name="connsiteY6" fmla="*/ 60375 h 103829"/>
                <a:gd name="connsiteX7" fmla="*/ 280987 w 281201"/>
                <a:gd name="connsiteY7" fmla="*/ 50 h 10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201" h="103829">
                  <a:moveTo>
                    <a:pt x="280987" y="50"/>
                  </a:moveTo>
                  <a:cubicBezTo>
                    <a:pt x="277283" y="1902"/>
                    <a:pt x="228071" y="55613"/>
                    <a:pt x="200025" y="71488"/>
                  </a:cubicBezTo>
                  <a:cubicBezTo>
                    <a:pt x="171979" y="87363"/>
                    <a:pt x="146049" y="90008"/>
                    <a:pt x="112712" y="95300"/>
                  </a:cubicBezTo>
                  <a:cubicBezTo>
                    <a:pt x="79375" y="100592"/>
                    <a:pt x="-265" y="102180"/>
                    <a:pt x="0" y="103238"/>
                  </a:cubicBezTo>
                  <a:cubicBezTo>
                    <a:pt x="265" y="104296"/>
                    <a:pt x="87577" y="104031"/>
                    <a:pt x="114300" y="101650"/>
                  </a:cubicBezTo>
                  <a:cubicBezTo>
                    <a:pt x="141023" y="99269"/>
                    <a:pt x="142345" y="95829"/>
                    <a:pt x="160337" y="88950"/>
                  </a:cubicBezTo>
                  <a:cubicBezTo>
                    <a:pt x="178329" y="82071"/>
                    <a:pt x="205052" y="73075"/>
                    <a:pt x="222250" y="60375"/>
                  </a:cubicBezTo>
                  <a:cubicBezTo>
                    <a:pt x="239448" y="47675"/>
                    <a:pt x="284691" y="-1802"/>
                    <a:pt x="280987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2" name="フリーフォーム: 図形 2281">
              <a:extLst>
                <a:ext uri="{FF2B5EF4-FFF2-40B4-BE49-F238E27FC236}">
                  <a16:creationId xmlns:a16="http://schemas.microsoft.com/office/drawing/2014/main" id="{9B71A595-B6AA-47BC-B068-656D603844D8}"/>
                </a:ext>
              </a:extLst>
            </p:cNvPr>
            <p:cNvSpPr/>
            <p:nvPr/>
          </p:nvSpPr>
          <p:spPr>
            <a:xfrm>
              <a:off x="7039364" y="1826689"/>
              <a:ext cx="398358" cy="133893"/>
            </a:xfrm>
            <a:custGeom>
              <a:avLst/>
              <a:gdLst>
                <a:gd name="connsiteX0" fmla="*/ 1199 w 398358"/>
                <a:gd name="connsiteY0" fmla="*/ 117999 h 133893"/>
                <a:gd name="connsiteX1" fmla="*/ 129786 w 398358"/>
                <a:gd name="connsiteY1" fmla="*/ 133874 h 133893"/>
                <a:gd name="connsiteX2" fmla="*/ 204399 w 398358"/>
                <a:gd name="connsiteY2" fmla="*/ 114824 h 133893"/>
                <a:gd name="connsiteX3" fmla="*/ 286949 w 398358"/>
                <a:gd name="connsiteY3" fmla="*/ 86249 h 133893"/>
                <a:gd name="connsiteX4" fmla="*/ 394899 w 398358"/>
                <a:gd name="connsiteY4" fmla="*/ 2111 h 133893"/>
                <a:gd name="connsiteX5" fmla="*/ 364736 w 398358"/>
                <a:gd name="connsiteY5" fmla="*/ 29099 h 133893"/>
                <a:gd name="connsiteX6" fmla="*/ 294886 w 398358"/>
                <a:gd name="connsiteY6" fmla="*/ 70374 h 133893"/>
                <a:gd name="connsiteX7" fmla="*/ 212336 w 398358"/>
                <a:gd name="connsiteY7" fmla="*/ 97361 h 133893"/>
                <a:gd name="connsiteX8" fmla="*/ 1199 w 398358"/>
                <a:gd name="connsiteY8" fmla="*/ 117999 h 13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8358" h="133893">
                  <a:moveTo>
                    <a:pt x="1199" y="117999"/>
                  </a:moveTo>
                  <a:cubicBezTo>
                    <a:pt x="-12559" y="124084"/>
                    <a:pt x="95919" y="134403"/>
                    <a:pt x="129786" y="133874"/>
                  </a:cubicBezTo>
                  <a:cubicBezTo>
                    <a:pt x="163653" y="133345"/>
                    <a:pt x="178205" y="122761"/>
                    <a:pt x="204399" y="114824"/>
                  </a:cubicBezTo>
                  <a:cubicBezTo>
                    <a:pt x="230593" y="106887"/>
                    <a:pt x="255199" y="105034"/>
                    <a:pt x="286949" y="86249"/>
                  </a:cubicBezTo>
                  <a:cubicBezTo>
                    <a:pt x="318699" y="67463"/>
                    <a:pt x="381935" y="11636"/>
                    <a:pt x="394899" y="2111"/>
                  </a:cubicBezTo>
                  <a:cubicBezTo>
                    <a:pt x="407863" y="-7414"/>
                    <a:pt x="381405" y="17722"/>
                    <a:pt x="364736" y="29099"/>
                  </a:cubicBezTo>
                  <a:cubicBezTo>
                    <a:pt x="348067" y="40476"/>
                    <a:pt x="320286" y="58997"/>
                    <a:pt x="294886" y="70374"/>
                  </a:cubicBezTo>
                  <a:cubicBezTo>
                    <a:pt x="269486" y="81751"/>
                    <a:pt x="256257" y="87042"/>
                    <a:pt x="212336" y="97361"/>
                  </a:cubicBezTo>
                  <a:cubicBezTo>
                    <a:pt x="168415" y="107680"/>
                    <a:pt x="14957" y="111914"/>
                    <a:pt x="1199" y="1179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3" name="フリーフォーム: 図形 2282">
              <a:extLst>
                <a:ext uri="{FF2B5EF4-FFF2-40B4-BE49-F238E27FC236}">
                  <a16:creationId xmlns:a16="http://schemas.microsoft.com/office/drawing/2014/main" id="{E09FD601-C4AB-4F26-8586-FAA6B8DC27A3}"/>
                </a:ext>
              </a:extLst>
            </p:cNvPr>
            <p:cNvSpPr/>
            <p:nvPr/>
          </p:nvSpPr>
          <p:spPr>
            <a:xfrm>
              <a:off x="7275513" y="1811307"/>
              <a:ext cx="84137" cy="101870"/>
            </a:xfrm>
            <a:custGeom>
              <a:avLst/>
              <a:gdLst>
                <a:gd name="connsiteX0" fmla="*/ 84137 w 84137"/>
                <a:gd name="connsiteY0" fmla="*/ 31 h 101870"/>
                <a:gd name="connsiteX1" fmla="*/ 44450 w 84137"/>
                <a:gd name="connsiteY1" fmla="*/ 74643 h 101870"/>
                <a:gd name="connsiteX2" fmla="*/ 0 w 84137"/>
                <a:gd name="connsiteY2" fmla="*/ 101631 h 101870"/>
                <a:gd name="connsiteX3" fmla="*/ 44450 w 84137"/>
                <a:gd name="connsiteY3" fmla="*/ 84168 h 101870"/>
                <a:gd name="connsiteX4" fmla="*/ 84137 w 84137"/>
                <a:gd name="connsiteY4" fmla="*/ 31 h 101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137" h="101870">
                  <a:moveTo>
                    <a:pt x="84137" y="31"/>
                  </a:moveTo>
                  <a:cubicBezTo>
                    <a:pt x="84137" y="-1556"/>
                    <a:pt x="58473" y="57710"/>
                    <a:pt x="44450" y="74643"/>
                  </a:cubicBezTo>
                  <a:cubicBezTo>
                    <a:pt x="30427" y="91576"/>
                    <a:pt x="0" y="100044"/>
                    <a:pt x="0" y="101631"/>
                  </a:cubicBezTo>
                  <a:cubicBezTo>
                    <a:pt x="0" y="103218"/>
                    <a:pt x="32015" y="96868"/>
                    <a:pt x="44450" y="84168"/>
                  </a:cubicBezTo>
                  <a:cubicBezTo>
                    <a:pt x="56885" y="71468"/>
                    <a:pt x="84137" y="1618"/>
                    <a:pt x="84137" y="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4" name="フリーフォーム: 図形 2283">
              <a:extLst>
                <a:ext uri="{FF2B5EF4-FFF2-40B4-BE49-F238E27FC236}">
                  <a16:creationId xmlns:a16="http://schemas.microsoft.com/office/drawing/2014/main" id="{5D0B2DDB-8546-407E-A678-CCC3B87F2453}"/>
                </a:ext>
              </a:extLst>
            </p:cNvPr>
            <p:cNvSpPr/>
            <p:nvPr/>
          </p:nvSpPr>
          <p:spPr>
            <a:xfrm>
              <a:off x="7397178" y="1958778"/>
              <a:ext cx="221829" cy="65270"/>
            </a:xfrm>
            <a:custGeom>
              <a:avLst/>
              <a:gdLst>
                <a:gd name="connsiteX0" fmla="*/ 572 w 221829"/>
                <a:gd name="connsiteY0" fmla="*/ 8135 h 65270"/>
                <a:gd name="connsiteX1" fmla="*/ 78360 w 221829"/>
                <a:gd name="connsiteY1" fmla="*/ 62110 h 65270"/>
                <a:gd name="connsiteX2" fmla="*/ 167260 w 221829"/>
                <a:gd name="connsiteY2" fmla="*/ 52585 h 65270"/>
                <a:gd name="connsiteX3" fmla="*/ 221235 w 221829"/>
                <a:gd name="connsiteY3" fmla="*/ 197 h 65270"/>
                <a:gd name="connsiteX4" fmla="*/ 194247 w 221829"/>
                <a:gd name="connsiteY4" fmla="*/ 35122 h 65270"/>
                <a:gd name="connsiteX5" fmla="*/ 165672 w 221829"/>
                <a:gd name="connsiteY5" fmla="*/ 46235 h 65270"/>
                <a:gd name="connsiteX6" fmla="*/ 119635 w 221829"/>
                <a:gd name="connsiteY6" fmla="*/ 58935 h 65270"/>
                <a:gd name="connsiteX7" fmla="*/ 572 w 221829"/>
                <a:gd name="connsiteY7" fmla="*/ 8135 h 6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29" h="65270">
                  <a:moveTo>
                    <a:pt x="572" y="8135"/>
                  </a:moveTo>
                  <a:cubicBezTo>
                    <a:pt x="-6307" y="8664"/>
                    <a:pt x="50579" y="54702"/>
                    <a:pt x="78360" y="62110"/>
                  </a:cubicBezTo>
                  <a:cubicBezTo>
                    <a:pt x="106141" y="69518"/>
                    <a:pt x="143448" y="62904"/>
                    <a:pt x="167260" y="52585"/>
                  </a:cubicBezTo>
                  <a:cubicBezTo>
                    <a:pt x="191072" y="42266"/>
                    <a:pt x="216737" y="3107"/>
                    <a:pt x="221235" y="197"/>
                  </a:cubicBezTo>
                  <a:cubicBezTo>
                    <a:pt x="225733" y="-2714"/>
                    <a:pt x="203507" y="27449"/>
                    <a:pt x="194247" y="35122"/>
                  </a:cubicBezTo>
                  <a:cubicBezTo>
                    <a:pt x="184987" y="42795"/>
                    <a:pt x="178107" y="42266"/>
                    <a:pt x="165672" y="46235"/>
                  </a:cubicBezTo>
                  <a:cubicBezTo>
                    <a:pt x="153237" y="50204"/>
                    <a:pt x="144770" y="62110"/>
                    <a:pt x="119635" y="58935"/>
                  </a:cubicBezTo>
                  <a:cubicBezTo>
                    <a:pt x="94500" y="55760"/>
                    <a:pt x="7451" y="7606"/>
                    <a:pt x="572" y="8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5" name="フリーフォーム: 図形 2284">
              <a:extLst>
                <a:ext uri="{FF2B5EF4-FFF2-40B4-BE49-F238E27FC236}">
                  <a16:creationId xmlns:a16="http://schemas.microsoft.com/office/drawing/2014/main" id="{26816BF1-477C-4229-BE10-4F52D28824BE}"/>
                </a:ext>
              </a:extLst>
            </p:cNvPr>
            <p:cNvSpPr/>
            <p:nvPr/>
          </p:nvSpPr>
          <p:spPr>
            <a:xfrm>
              <a:off x="7407037" y="1934859"/>
              <a:ext cx="219528" cy="30874"/>
            </a:xfrm>
            <a:custGeom>
              <a:avLst/>
              <a:gdLst>
                <a:gd name="connsiteX0" fmla="*/ 238 w 219528"/>
                <a:gd name="connsiteY0" fmla="*/ 30466 h 30874"/>
                <a:gd name="connsiteX1" fmla="*/ 209788 w 219528"/>
                <a:gd name="connsiteY1" fmla="*/ 304 h 30874"/>
                <a:gd name="connsiteX2" fmla="*/ 168513 w 219528"/>
                <a:gd name="connsiteY2" fmla="*/ 16179 h 30874"/>
                <a:gd name="connsiteX3" fmla="*/ 238 w 219528"/>
                <a:gd name="connsiteY3" fmla="*/ 30466 h 3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28" h="30874">
                  <a:moveTo>
                    <a:pt x="238" y="30466"/>
                  </a:moveTo>
                  <a:cubicBezTo>
                    <a:pt x="7117" y="27820"/>
                    <a:pt x="181742" y="2685"/>
                    <a:pt x="209788" y="304"/>
                  </a:cubicBezTo>
                  <a:cubicBezTo>
                    <a:pt x="237834" y="-2077"/>
                    <a:pt x="199469" y="10094"/>
                    <a:pt x="168513" y="16179"/>
                  </a:cubicBezTo>
                  <a:cubicBezTo>
                    <a:pt x="137557" y="22264"/>
                    <a:pt x="-6641" y="33112"/>
                    <a:pt x="238" y="304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6" name="フリーフォーム: 図形 2285">
              <a:extLst>
                <a:ext uri="{FF2B5EF4-FFF2-40B4-BE49-F238E27FC236}">
                  <a16:creationId xmlns:a16="http://schemas.microsoft.com/office/drawing/2014/main" id="{63D1E282-0EDE-4448-B009-D87B06CE4815}"/>
                </a:ext>
              </a:extLst>
            </p:cNvPr>
            <p:cNvSpPr/>
            <p:nvPr/>
          </p:nvSpPr>
          <p:spPr>
            <a:xfrm>
              <a:off x="7629466" y="1941492"/>
              <a:ext cx="99462" cy="52200"/>
            </a:xfrm>
            <a:custGeom>
              <a:avLst/>
              <a:gdLst>
                <a:gd name="connsiteX0" fmla="*/ 59 w 99462"/>
                <a:gd name="connsiteY0" fmla="*/ 21 h 52200"/>
                <a:gd name="connsiteX1" fmla="*/ 92134 w 99462"/>
                <a:gd name="connsiteY1" fmla="*/ 17483 h 52200"/>
                <a:gd name="connsiteX2" fmla="*/ 88959 w 99462"/>
                <a:gd name="connsiteY2" fmla="*/ 50821 h 52200"/>
                <a:gd name="connsiteX3" fmla="*/ 50859 w 99462"/>
                <a:gd name="connsiteY3" fmla="*/ 44471 h 52200"/>
                <a:gd name="connsiteX4" fmla="*/ 88959 w 99462"/>
                <a:gd name="connsiteY4" fmla="*/ 31771 h 52200"/>
                <a:gd name="connsiteX5" fmla="*/ 77847 w 99462"/>
                <a:gd name="connsiteY5" fmla="*/ 20658 h 52200"/>
                <a:gd name="connsiteX6" fmla="*/ 59 w 99462"/>
                <a:gd name="connsiteY6" fmla="*/ 21 h 5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462" h="52200">
                  <a:moveTo>
                    <a:pt x="59" y="21"/>
                  </a:moveTo>
                  <a:cubicBezTo>
                    <a:pt x="2440" y="-508"/>
                    <a:pt x="77317" y="9016"/>
                    <a:pt x="92134" y="17483"/>
                  </a:cubicBezTo>
                  <a:cubicBezTo>
                    <a:pt x="106951" y="25950"/>
                    <a:pt x="95838" y="46323"/>
                    <a:pt x="88959" y="50821"/>
                  </a:cubicBezTo>
                  <a:cubicBezTo>
                    <a:pt x="82080" y="55319"/>
                    <a:pt x="50859" y="47646"/>
                    <a:pt x="50859" y="44471"/>
                  </a:cubicBezTo>
                  <a:cubicBezTo>
                    <a:pt x="50859" y="41296"/>
                    <a:pt x="84461" y="35740"/>
                    <a:pt x="88959" y="31771"/>
                  </a:cubicBezTo>
                  <a:cubicBezTo>
                    <a:pt x="93457" y="27802"/>
                    <a:pt x="87901" y="25156"/>
                    <a:pt x="77847" y="20658"/>
                  </a:cubicBezTo>
                  <a:cubicBezTo>
                    <a:pt x="67793" y="16160"/>
                    <a:pt x="-2322" y="550"/>
                    <a:pt x="59" y="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7" name="フリーフォーム: 図形 2286">
              <a:extLst>
                <a:ext uri="{FF2B5EF4-FFF2-40B4-BE49-F238E27FC236}">
                  <a16:creationId xmlns:a16="http://schemas.microsoft.com/office/drawing/2014/main" id="{02A638B0-8914-4E71-99E9-6F6025F0E5A8}"/>
                </a:ext>
              </a:extLst>
            </p:cNvPr>
            <p:cNvSpPr/>
            <p:nvPr/>
          </p:nvSpPr>
          <p:spPr>
            <a:xfrm>
              <a:off x="7015156" y="1571616"/>
              <a:ext cx="187526" cy="131794"/>
            </a:xfrm>
            <a:custGeom>
              <a:avLst/>
              <a:gdLst>
                <a:gd name="connsiteX0" fmla="*/ 88907 w 187526"/>
                <a:gd name="connsiteY0" fmla="*/ 9 h 131794"/>
                <a:gd name="connsiteX1" fmla="*/ 182569 w 187526"/>
                <a:gd name="connsiteY1" fmla="*/ 66684 h 131794"/>
                <a:gd name="connsiteX2" fmla="*/ 153994 w 187526"/>
                <a:gd name="connsiteY2" fmla="*/ 96847 h 131794"/>
                <a:gd name="connsiteX3" fmla="*/ 123832 w 187526"/>
                <a:gd name="connsiteY3" fmla="*/ 117484 h 131794"/>
                <a:gd name="connsiteX4" fmla="*/ 80969 w 187526"/>
                <a:gd name="connsiteY4" fmla="*/ 131772 h 131794"/>
                <a:gd name="connsiteX5" fmla="*/ 7 w 187526"/>
                <a:gd name="connsiteY5" fmla="*/ 114309 h 131794"/>
                <a:gd name="connsiteX6" fmla="*/ 85732 w 187526"/>
                <a:gd name="connsiteY6" fmla="*/ 123834 h 131794"/>
                <a:gd name="connsiteX7" fmla="*/ 147644 w 187526"/>
                <a:gd name="connsiteY7" fmla="*/ 93672 h 131794"/>
                <a:gd name="connsiteX8" fmla="*/ 185744 w 187526"/>
                <a:gd name="connsiteY8" fmla="*/ 61922 h 131794"/>
                <a:gd name="connsiteX9" fmla="*/ 88907 w 187526"/>
                <a:gd name="connsiteY9" fmla="*/ 9 h 13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26" h="131794">
                  <a:moveTo>
                    <a:pt x="88907" y="9"/>
                  </a:moveTo>
                  <a:cubicBezTo>
                    <a:pt x="88378" y="803"/>
                    <a:pt x="171721" y="50544"/>
                    <a:pt x="182569" y="66684"/>
                  </a:cubicBezTo>
                  <a:cubicBezTo>
                    <a:pt x="193417" y="82824"/>
                    <a:pt x="163783" y="88380"/>
                    <a:pt x="153994" y="96847"/>
                  </a:cubicBezTo>
                  <a:cubicBezTo>
                    <a:pt x="144205" y="105314"/>
                    <a:pt x="136003" y="111663"/>
                    <a:pt x="123832" y="117484"/>
                  </a:cubicBezTo>
                  <a:cubicBezTo>
                    <a:pt x="111661" y="123305"/>
                    <a:pt x="101606" y="132301"/>
                    <a:pt x="80969" y="131772"/>
                  </a:cubicBezTo>
                  <a:cubicBezTo>
                    <a:pt x="60332" y="131243"/>
                    <a:pt x="-787" y="115632"/>
                    <a:pt x="7" y="114309"/>
                  </a:cubicBezTo>
                  <a:cubicBezTo>
                    <a:pt x="801" y="112986"/>
                    <a:pt x="61126" y="127273"/>
                    <a:pt x="85732" y="123834"/>
                  </a:cubicBezTo>
                  <a:cubicBezTo>
                    <a:pt x="110338" y="120395"/>
                    <a:pt x="130975" y="103991"/>
                    <a:pt x="147644" y="93672"/>
                  </a:cubicBezTo>
                  <a:cubicBezTo>
                    <a:pt x="164313" y="83353"/>
                    <a:pt x="195269" y="74887"/>
                    <a:pt x="185744" y="61922"/>
                  </a:cubicBezTo>
                  <a:cubicBezTo>
                    <a:pt x="176219" y="48957"/>
                    <a:pt x="89436" y="-785"/>
                    <a:pt x="88907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8" name="フリーフォーム: 図形 2287">
              <a:extLst>
                <a:ext uri="{FF2B5EF4-FFF2-40B4-BE49-F238E27FC236}">
                  <a16:creationId xmlns:a16="http://schemas.microsoft.com/office/drawing/2014/main" id="{84FC5B66-7AF9-49E7-8351-206690B6686A}"/>
                </a:ext>
              </a:extLst>
            </p:cNvPr>
            <p:cNvSpPr/>
            <p:nvPr/>
          </p:nvSpPr>
          <p:spPr>
            <a:xfrm>
              <a:off x="7305544" y="1698071"/>
              <a:ext cx="349448" cy="53896"/>
            </a:xfrm>
            <a:custGeom>
              <a:avLst/>
              <a:gdLst>
                <a:gd name="connsiteX0" fmla="*/ 131 w 349448"/>
                <a:gd name="connsiteY0" fmla="*/ 554 h 53896"/>
                <a:gd name="connsiteX1" fmla="*/ 168406 w 349448"/>
                <a:gd name="connsiteY1" fmla="*/ 24367 h 53896"/>
                <a:gd name="connsiteX2" fmla="*/ 284294 w 349448"/>
                <a:gd name="connsiteY2" fmla="*/ 41829 h 53896"/>
                <a:gd name="connsiteX3" fmla="*/ 349381 w 349448"/>
                <a:gd name="connsiteY3" fmla="*/ 21192 h 53896"/>
                <a:gd name="connsiteX4" fmla="*/ 273181 w 349448"/>
                <a:gd name="connsiteY4" fmla="*/ 48179 h 53896"/>
                <a:gd name="connsiteX5" fmla="*/ 196981 w 349448"/>
                <a:gd name="connsiteY5" fmla="*/ 49767 h 53896"/>
                <a:gd name="connsiteX6" fmla="*/ 131 w 349448"/>
                <a:gd name="connsiteY6" fmla="*/ 554 h 5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448" h="53896">
                  <a:moveTo>
                    <a:pt x="131" y="554"/>
                  </a:moveTo>
                  <a:cubicBezTo>
                    <a:pt x="-4631" y="-3679"/>
                    <a:pt x="121046" y="17488"/>
                    <a:pt x="168406" y="24367"/>
                  </a:cubicBezTo>
                  <a:cubicBezTo>
                    <a:pt x="215766" y="31246"/>
                    <a:pt x="254132" y="42358"/>
                    <a:pt x="284294" y="41829"/>
                  </a:cubicBezTo>
                  <a:cubicBezTo>
                    <a:pt x="314457" y="41300"/>
                    <a:pt x="351233" y="20134"/>
                    <a:pt x="349381" y="21192"/>
                  </a:cubicBezTo>
                  <a:cubicBezTo>
                    <a:pt x="347529" y="22250"/>
                    <a:pt x="298581" y="43417"/>
                    <a:pt x="273181" y="48179"/>
                  </a:cubicBezTo>
                  <a:cubicBezTo>
                    <a:pt x="247781" y="52941"/>
                    <a:pt x="238256" y="57440"/>
                    <a:pt x="196981" y="49767"/>
                  </a:cubicBezTo>
                  <a:cubicBezTo>
                    <a:pt x="155706" y="42094"/>
                    <a:pt x="4893" y="4787"/>
                    <a:pt x="131" y="55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89" name="フリーフォーム: 図形 2288">
              <a:extLst>
                <a:ext uri="{FF2B5EF4-FFF2-40B4-BE49-F238E27FC236}">
                  <a16:creationId xmlns:a16="http://schemas.microsoft.com/office/drawing/2014/main" id="{373411AE-AF8C-4C16-B616-0A7994C701CD}"/>
                </a:ext>
              </a:extLst>
            </p:cNvPr>
            <p:cNvSpPr/>
            <p:nvPr/>
          </p:nvSpPr>
          <p:spPr>
            <a:xfrm>
              <a:off x="6549810" y="4023917"/>
              <a:ext cx="373816" cy="208687"/>
            </a:xfrm>
            <a:custGeom>
              <a:avLst/>
              <a:gdLst>
                <a:gd name="connsiteX0" fmla="*/ 215 w 373816"/>
                <a:gd name="connsiteY0" fmla="*/ 208358 h 208687"/>
                <a:gd name="connsiteX1" fmla="*/ 158965 w 373816"/>
                <a:gd name="connsiteY1" fmla="*/ 157558 h 208687"/>
                <a:gd name="connsiteX2" fmla="*/ 241515 w 373816"/>
                <a:gd name="connsiteY2" fmla="*/ 103583 h 208687"/>
                <a:gd name="connsiteX3" fmla="*/ 358990 w 373816"/>
                <a:gd name="connsiteY3" fmla="*/ 25796 h 208687"/>
                <a:gd name="connsiteX4" fmla="*/ 368515 w 373816"/>
                <a:gd name="connsiteY4" fmla="*/ 396 h 208687"/>
                <a:gd name="connsiteX5" fmla="*/ 325653 w 373816"/>
                <a:gd name="connsiteY5" fmla="*/ 41671 h 208687"/>
                <a:gd name="connsiteX6" fmla="*/ 238340 w 373816"/>
                <a:gd name="connsiteY6" fmla="*/ 103583 h 208687"/>
                <a:gd name="connsiteX7" fmla="*/ 195478 w 373816"/>
                <a:gd name="connsiteY7" fmla="*/ 132158 h 208687"/>
                <a:gd name="connsiteX8" fmla="*/ 215 w 373816"/>
                <a:gd name="connsiteY8" fmla="*/ 208358 h 20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3816" h="208687">
                  <a:moveTo>
                    <a:pt x="215" y="208358"/>
                  </a:moveTo>
                  <a:cubicBezTo>
                    <a:pt x="-5870" y="212591"/>
                    <a:pt x="118748" y="175020"/>
                    <a:pt x="158965" y="157558"/>
                  </a:cubicBezTo>
                  <a:cubicBezTo>
                    <a:pt x="199182" y="140096"/>
                    <a:pt x="241515" y="103583"/>
                    <a:pt x="241515" y="103583"/>
                  </a:cubicBezTo>
                  <a:cubicBezTo>
                    <a:pt x="274852" y="81623"/>
                    <a:pt x="337823" y="42994"/>
                    <a:pt x="358990" y="25796"/>
                  </a:cubicBezTo>
                  <a:cubicBezTo>
                    <a:pt x="380157" y="8598"/>
                    <a:pt x="374071" y="-2250"/>
                    <a:pt x="368515" y="396"/>
                  </a:cubicBezTo>
                  <a:cubicBezTo>
                    <a:pt x="362959" y="3042"/>
                    <a:pt x="347349" y="24473"/>
                    <a:pt x="325653" y="41671"/>
                  </a:cubicBezTo>
                  <a:cubicBezTo>
                    <a:pt x="303957" y="58869"/>
                    <a:pt x="260036" y="88502"/>
                    <a:pt x="238340" y="103583"/>
                  </a:cubicBezTo>
                  <a:cubicBezTo>
                    <a:pt x="216644" y="118664"/>
                    <a:pt x="231726" y="118664"/>
                    <a:pt x="195478" y="132158"/>
                  </a:cubicBezTo>
                  <a:cubicBezTo>
                    <a:pt x="159230" y="145652"/>
                    <a:pt x="6300" y="204125"/>
                    <a:pt x="215" y="2083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0" name="フリーフォーム: 図形 2289">
              <a:extLst>
                <a:ext uri="{FF2B5EF4-FFF2-40B4-BE49-F238E27FC236}">
                  <a16:creationId xmlns:a16="http://schemas.microsoft.com/office/drawing/2014/main" id="{CABB22EA-546B-4509-9772-19E19E26E437}"/>
                </a:ext>
              </a:extLst>
            </p:cNvPr>
            <p:cNvSpPr/>
            <p:nvPr/>
          </p:nvSpPr>
          <p:spPr>
            <a:xfrm>
              <a:off x="6554788" y="4078272"/>
              <a:ext cx="350856" cy="176228"/>
            </a:xfrm>
            <a:custGeom>
              <a:avLst/>
              <a:gdLst>
                <a:gd name="connsiteX0" fmla="*/ 0 w 350856"/>
                <a:gd name="connsiteY0" fmla="*/ 176228 h 176228"/>
                <a:gd name="connsiteX1" fmla="*/ 176212 w 350856"/>
                <a:gd name="connsiteY1" fmla="*/ 139716 h 176228"/>
                <a:gd name="connsiteX2" fmla="*/ 254000 w 350856"/>
                <a:gd name="connsiteY2" fmla="*/ 74628 h 176228"/>
                <a:gd name="connsiteX3" fmla="*/ 350837 w 350856"/>
                <a:gd name="connsiteY3" fmla="*/ 16 h 176228"/>
                <a:gd name="connsiteX4" fmla="*/ 261937 w 350856"/>
                <a:gd name="connsiteY4" fmla="*/ 68278 h 176228"/>
                <a:gd name="connsiteX5" fmla="*/ 215900 w 350856"/>
                <a:gd name="connsiteY5" fmla="*/ 106378 h 176228"/>
                <a:gd name="connsiteX6" fmla="*/ 179387 w 350856"/>
                <a:gd name="connsiteY6" fmla="*/ 117491 h 176228"/>
                <a:gd name="connsiteX7" fmla="*/ 0 w 350856"/>
                <a:gd name="connsiteY7" fmla="*/ 176228 h 17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856" h="176228">
                  <a:moveTo>
                    <a:pt x="0" y="176228"/>
                  </a:moveTo>
                  <a:cubicBezTo>
                    <a:pt x="66939" y="166438"/>
                    <a:pt x="133879" y="156649"/>
                    <a:pt x="176212" y="139716"/>
                  </a:cubicBezTo>
                  <a:cubicBezTo>
                    <a:pt x="218545" y="122783"/>
                    <a:pt x="224896" y="97911"/>
                    <a:pt x="254000" y="74628"/>
                  </a:cubicBezTo>
                  <a:cubicBezTo>
                    <a:pt x="283104" y="51345"/>
                    <a:pt x="349514" y="1074"/>
                    <a:pt x="350837" y="16"/>
                  </a:cubicBezTo>
                  <a:cubicBezTo>
                    <a:pt x="352160" y="-1042"/>
                    <a:pt x="284426" y="50551"/>
                    <a:pt x="261937" y="68278"/>
                  </a:cubicBezTo>
                  <a:cubicBezTo>
                    <a:pt x="239448" y="86005"/>
                    <a:pt x="229658" y="98176"/>
                    <a:pt x="215900" y="106378"/>
                  </a:cubicBezTo>
                  <a:cubicBezTo>
                    <a:pt x="202142" y="114580"/>
                    <a:pt x="179387" y="117491"/>
                    <a:pt x="179387" y="117491"/>
                  </a:cubicBezTo>
                  <a:lnTo>
                    <a:pt x="0" y="176228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1" name="フリーフォーム: 図形 2290">
              <a:extLst>
                <a:ext uri="{FF2B5EF4-FFF2-40B4-BE49-F238E27FC236}">
                  <a16:creationId xmlns:a16="http://schemas.microsoft.com/office/drawing/2014/main" id="{D9B6D870-EC7B-4D79-96E9-99CB9EA7A8F3}"/>
                </a:ext>
              </a:extLst>
            </p:cNvPr>
            <p:cNvSpPr/>
            <p:nvPr/>
          </p:nvSpPr>
          <p:spPr>
            <a:xfrm>
              <a:off x="7136979" y="3766323"/>
              <a:ext cx="116896" cy="363716"/>
            </a:xfrm>
            <a:custGeom>
              <a:avLst/>
              <a:gdLst>
                <a:gd name="connsiteX0" fmla="*/ 33759 w 116896"/>
                <a:gd name="connsiteY0" fmla="*/ 815 h 363716"/>
                <a:gd name="connsiteX1" fmla="*/ 11534 w 116896"/>
                <a:gd name="connsiteY1" fmla="*/ 57965 h 363716"/>
                <a:gd name="connsiteX2" fmla="*/ 11534 w 116896"/>
                <a:gd name="connsiteY2" fmla="*/ 118290 h 363716"/>
                <a:gd name="connsiteX3" fmla="*/ 62334 w 116896"/>
                <a:gd name="connsiteY3" fmla="*/ 265927 h 363716"/>
                <a:gd name="connsiteX4" fmla="*/ 116309 w 116896"/>
                <a:gd name="connsiteY4" fmla="*/ 362765 h 363716"/>
                <a:gd name="connsiteX5" fmla="*/ 87734 w 116896"/>
                <a:gd name="connsiteY5" fmla="*/ 310377 h 363716"/>
                <a:gd name="connsiteX6" fmla="*/ 36934 w 116896"/>
                <a:gd name="connsiteY6" fmla="*/ 229415 h 363716"/>
                <a:gd name="connsiteX7" fmla="*/ 3596 w 116896"/>
                <a:gd name="connsiteY7" fmla="*/ 140515 h 363716"/>
                <a:gd name="connsiteX8" fmla="*/ 3596 w 116896"/>
                <a:gd name="connsiteY8" fmla="*/ 102415 h 363716"/>
                <a:gd name="connsiteX9" fmla="*/ 33759 w 116896"/>
                <a:gd name="connsiteY9" fmla="*/ 815 h 36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96" h="363716">
                  <a:moveTo>
                    <a:pt x="33759" y="815"/>
                  </a:moveTo>
                  <a:cubicBezTo>
                    <a:pt x="35082" y="-6593"/>
                    <a:pt x="15238" y="38386"/>
                    <a:pt x="11534" y="57965"/>
                  </a:cubicBezTo>
                  <a:cubicBezTo>
                    <a:pt x="7830" y="77544"/>
                    <a:pt x="3067" y="83630"/>
                    <a:pt x="11534" y="118290"/>
                  </a:cubicBezTo>
                  <a:cubicBezTo>
                    <a:pt x="20001" y="152950"/>
                    <a:pt x="44872" y="225181"/>
                    <a:pt x="62334" y="265927"/>
                  </a:cubicBezTo>
                  <a:cubicBezTo>
                    <a:pt x="79797" y="306673"/>
                    <a:pt x="112076" y="355357"/>
                    <a:pt x="116309" y="362765"/>
                  </a:cubicBezTo>
                  <a:cubicBezTo>
                    <a:pt x="120542" y="370173"/>
                    <a:pt x="100963" y="332602"/>
                    <a:pt x="87734" y="310377"/>
                  </a:cubicBezTo>
                  <a:cubicBezTo>
                    <a:pt x="74505" y="288152"/>
                    <a:pt x="50957" y="257725"/>
                    <a:pt x="36934" y="229415"/>
                  </a:cubicBezTo>
                  <a:cubicBezTo>
                    <a:pt x="22911" y="201105"/>
                    <a:pt x="9152" y="161682"/>
                    <a:pt x="3596" y="140515"/>
                  </a:cubicBezTo>
                  <a:cubicBezTo>
                    <a:pt x="-1960" y="119348"/>
                    <a:pt x="-373" y="122259"/>
                    <a:pt x="3596" y="102415"/>
                  </a:cubicBezTo>
                  <a:cubicBezTo>
                    <a:pt x="7565" y="82571"/>
                    <a:pt x="32436" y="8223"/>
                    <a:pt x="33759" y="8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2" name="フリーフォーム: 図形 2291">
              <a:extLst>
                <a:ext uri="{FF2B5EF4-FFF2-40B4-BE49-F238E27FC236}">
                  <a16:creationId xmlns:a16="http://schemas.microsoft.com/office/drawing/2014/main" id="{99D3321F-D77B-4AF6-99C4-64E1DD535CC2}"/>
                </a:ext>
              </a:extLst>
            </p:cNvPr>
            <p:cNvSpPr/>
            <p:nvPr/>
          </p:nvSpPr>
          <p:spPr>
            <a:xfrm>
              <a:off x="7093422" y="3722313"/>
              <a:ext cx="174190" cy="427417"/>
            </a:xfrm>
            <a:custGeom>
              <a:avLst/>
              <a:gdLst>
                <a:gd name="connsiteX0" fmla="*/ 59853 w 174190"/>
                <a:gd name="connsiteY0" fmla="*/ 375 h 427417"/>
                <a:gd name="connsiteX1" fmla="*/ 10641 w 174190"/>
                <a:gd name="connsiteY1" fmla="*/ 98800 h 427417"/>
                <a:gd name="connsiteX2" fmla="*/ 1116 w 174190"/>
                <a:gd name="connsiteY2" fmla="*/ 135312 h 427417"/>
                <a:gd name="connsiteX3" fmla="*/ 28103 w 174190"/>
                <a:gd name="connsiteY3" fmla="*/ 252787 h 427417"/>
                <a:gd name="connsiteX4" fmla="*/ 66203 w 174190"/>
                <a:gd name="connsiteY4" fmla="*/ 340100 h 427417"/>
                <a:gd name="connsiteX5" fmla="*/ 94778 w 174190"/>
                <a:gd name="connsiteY5" fmla="*/ 387725 h 427417"/>
                <a:gd name="connsiteX6" fmla="*/ 117003 w 174190"/>
                <a:gd name="connsiteY6" fmla="*/ 411537 h 427417"/>
                <a:gd name="connsiteX7" fmla="*/ 174153 w 174190"/>
                <a:gd name="connsiteY7" fmla="*/ 427412 h 427417"/>
                <a:gd name="connsiteX8" fmla="*/ 124941 w 174190"/>
                <a:gd name="connsiteY8" fmla="*/ 409950 h 427417"/>
                <a:gd name="connsiteX9" fmla="*/ 75728 w 174190"/>
                <a:gd name="connsiteY9" fmla="*/ 343275 h 427417"/>
                <a:gd name="connsiteX10" fmla="*/ 12228 w 174190"/>
                <a:gd name="connsiteY10" fmla="*/ 138487 h 427417"/>
                <a:gd name="connsiteX11" fmla="*/ 59853 w 174190"/>
                <a:gd name="connsiteY11" fmla="*/ 375 h 42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190" h="427417">
                  <a:moveTo>
                    <a:pt x="59853" y="375"/>
                  </a:moveTo>
                  <a:cubicBezTo>
                    <a:pt x="59589" y="-6239"/>
                    <a:pt x="20430" y="76311"/>
                    <a:pt x="10641" y="98800"/>
                  </a:cubicBezTo>
                  <a:cubicBezTo>
                    <a:pt x="852" y="121289"/>
                    <a:pt x="-1794" y="109647"/>
                    <a:pt x="1116" y="135312"/>
                  </a:cubicBezTo>
                  <a:cubicBezTo>
                    <a:pt x="4026" y="160977"/>
                    <a:pt x="17255" y="218656"/>
                    <a:pt x="28103" y="252787"/>
                  </a:cubicBezTo>
                  <a:cubicBezTo>
                    <a:pt x="38951" y="286918"/>
                    <a:pt x="55090" y="317610"/>
                    <a:pt x="66203" y="340100"/>
                  </a:cubicBezTo>
                  <a:cubicBezTo>
                    <a:pt x="77316" y="362590"/>
                    <a:pt x="86311" y="375819"/>
                    <a:pt x="94778" y="387725"/>
                  </a:cubicBezTo>
                  <a:cubicBezTo>
                    <a:pt x="103245" y="399631"/>
                    <a:pt x="103774" y="404923"/>
                    <a:pt x="117003" y="411537"/>
                  </a:cubicBezTo>
                  <a:cubicBezTo>
                    <a:pt x="130232" y="418151"/>
                    <a:pt x="172830" y="427676"/>
                    <a:pt x="174153" y="427412"/>
                  </a:cubicBezTo>
                  <a:cubicBezTo>
                    <a:pt x="175476" y="427148"/>
                    <a:pt x="141345" y="423973"/>
                    <a:pt x="124941" y="409950"/>
                  </a:cubicBezTo>
                  <a:cubicBezTo>
                    <a:pt x="108537" y="395927"/>
                    <a:pt x="94513" y="388519"/>
                    <a:pt x="75728" y="343275"/>
                  </a:cubicBezTo>
                  <a:cubicBezTo>
                    <a:pt x="56943" y="298031"/>
                    <a:pt x="15932" y="189816"/>
                    <a:pt x="12228" y="138487"/>
                  </a:cubicBezTo>
                  <a:cubicBezTo>
                    <a:pt x="8524" y="87158"/>
                    <a:pt x="60117" y="6989"/>
                    <a:pt x="59853" y="3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3" name="フリーフォーム: 図形 2292">
              <a:extLst>
                <a:ext uri="{FF2B5EF4-FFF2-40B4-BE49-F238E27FC236}">
                  <a16:creationId xmlns:a16="http://schemas.microsoft.com/office/drawing/2014/main" id="{0C3527DF-9995-4A2F-83D6-F353695BD103}"/>
                </a:ext>
              </a:extLst>
            </p:cNvPr>
            <p:cNvSpPr/>
            <p:nvPr/>
          </p:nvSpPr>
          <p:spPr>
            <a:xfrm>
              <a:off x="7269144" y="3713057"/>
              <a:ext cx="89533" cy="288578"/>
            </a:xfrm>
            <a:custGeom>
              <a:avLst/>
              <a:gdLst>
                <a:gd name="connsiteX0" fmla="*/ 19 w 89533"/>
                <a:gd name="connsiteY0" fmla="*/ 106 h 288578"/>
                <a:gd name="connsiteX1" fmla="*/ 77806 w 89533"/>
                <a:gd name="connsiteY1" fmla="*/ 27093 h 288578"/>
                <a:gd name="connsiteX2" fmla="*/ 77806 w 89533"/>
                <a:gd name="connsiteY2" fmla="*/ 73131 h 288578"/>
                <a:gd name="connsiteX3" fmla="*/ 76219 w 89533"/>
                <a:gd name="connsiteY3" fmla="*/ 187431 h 288578"/>
                <a:gd name="connsiteX4" fmla="*/ 65106 w 89533"/>
                <a:gd name="connsiteY4" fmla="*/ 263631 h 288578"/>
                <a:gd name="connsiteX5" fmla="*/ 65106 w 89533"/>
                <a:gd name="connsiteY5" fmla="*/ 285856 h 288578"/>
                <a:gd name="connsiteX6" fmla="*/ 58756 w 89533"/>
                <a:gd name="connsiteY6" fmla="*/ 209656 h 288578"/>
                <a:gd name="connsiteX7" fmla="*/ 80981 w 89533"/>
                <a:gd name="connsiteY7" fmla="*/ 69956 h 288578"/>
                <a:gd name="connsiteX8" fmla="*/ 85744 w 89533"/>
                <a:gd name="connsiteY8" fmla="*/ 36618 h 288578"/>
                <a:gd name="connsiteX9" fmla="*/ 19 w 89533"/>
                <a:gd name="connsiteY9" fmla="*/ 106 h 28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33" h="288578">
                  <a:moveTo>
                    <a:pt x="19" y="106"/>
                  </a:moveTo>
                  <a:cubicBezTo>
                    <a:pt x="-1304" y="-1481"/>
                    <a:pt x="64842" y="14922"/>
                    <a:pt x="77806" y="27093"/>
                  </a:cubicBezTo>
                  <a:cubicBezTo>
                    <a:pt x="90770" y="39264"/>
                    <a:pt x="78071" y="46408"/>
                    <a:pt x="77806" y="73131"/>
                  </a:cubicBezTo>
                  <a:cubicBezTo>
                    <a:pt x="77541" y="99854"/>
                    <a:pt x="78336" y="155681"/>
                    <a:pt x="76219" y="187431"/>
                  </a:cubicBezTo>
                  <a:cubicBezTo>
                    <a:pt x="74102" y="219181"/>
                    <a:pt x="66958" y="247227"/>
                    <a:pt x="65106" y="263631"/>
                  </a:cubicBezTo>
                  <a:cubicBezTo>
                    <a:pt x="63254" y="280035"/>
                    <a:pt x="66164" y="294852"/>
                    <a:pt x="65106" y="285856"/>
                  </a:cubicBezTo>
                  <a:cubicBezTo>
                    <a:pt x="64048" y="276860"/>
                    <a:pt x="56110" y="245639"/>
                    <a:pt x="58756" y="209656"/>
                  </a:cubicBezTo>
                  <a:cubicBezTo>
                    <a:pt x="61402" y="173673"/>
                    <a:pt x="76483" y="98796"/>
                    <a:pt x="80981" y="69956"/>
                  </a:cubicBezTo>
                  <a:cubicBezTo>
                    <a:pt x="85479" y="41116"/>
                    <a:pt x="94740" y="45879"/>
                    <a:pt x="85744" y="36618"/>
                  </a:cubicBezTo>
                  <a:cubicBezTo>
                    <a:pt x="76748" y="27358"/>
                    <a:pt x="1342" y="1693"/>
                    <a:pt x="19" y="1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4" name="フリーフォーム: 図形 2293">
              <a:extLst>
                <a:ext uri="{FF2B5EF4-FFF2-40B4-BE49-F238E27FC236}">
                  <a16:creationId xmlns:a16="http://schemas.microsoft.com/office/drawing/2014/main" id="{0BD7D7D3-F98D-4584-B095-77AAB6360F83}"/>
                </a:ext>
              </a:extLst>
            </p:cNvPr>
            <p:cNvSpPr/>
            <p:nvPr/>
          </p:nvSpPr>
          <p:spPr>
            <a:xfrm>
              <a:off x="7284953" y="3744065"/>
              <a:ext cx="60953" cy="253260"/>
            </a:xfrm>
            <a:custGeom>
              <a:avLst/>
              <a:gdLst>
                <a:gd name="connsiteX0" fmla="*/ 60410 w 60953"/>
                <a:gd name="connsiteY0" fmla="*/ 10373 h 253260"/>
                <a:gd name="connsiteX1" fmla="*/ 1672 w 60953"/>
                <a:gd name="connsiteY1" fmla="*/ 24660 h 253260"/>
                <a:gd name="connsiteX2" fmla="*/ 17547 w 60953"/>
                <a:gd name="connsiteY2" fmla="*/ 50060 h 253260"/>
                <a:gd name="connsiteX3" fmla="*/ 33422 w 60953"/>
                <a:gd name="connsiteY3" fmla="*/ 148485 h 253260"/>
                <a:gd name="connsiteX4" fmla="*/ 27072 w 60953"/>
                <a:gd name="connsiteY4" fmla="*/ 189760 h 253260"/>
                <a:gd name="connsiteX5" fmla="*/ 41360 w 60953"/>
                <a:gd name="connsiteY5" fmla="*/ 253260 h 253260"/>
                <a:gd name="connsiteX6" fmla="*/ 33422 w 60953"/>
                <a:gd name="connsiteY6" fmla="*/ 189760 h 253260"/>
                <a:gd name="connsiteX7" fmla="*/ 60410 w 60953"/>
                <a:gd name="connsiteY7" fmla="*/ 10373 h 2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3" h="253260">
                  <a:moveTo>
                    <a:pt x="60410" y="10373"/>
                  </a:moveTo>
                  <a:cubicBezTo>
                    <a:pt x="55118" y="-17144"/>
                    <a:pt x="8816" y="18046"/>
                    <a:pt x="1672" y="24660"/>
                  </a:cubicBezTo>
                  <a:cubicBezTo>
                    <a:pt x="-5472" y="31274"/>
                    <a:pt x="12255" y="29423"/>
                    <a:pt x="17547" y="50060"/>
                  </a:cubicBezTo>
                  <a:cubicBezTo>
                    <a:pt x="22839" y="70697"/>
                    <a:pt x="31834" y="125202"/>
                    <a:pt x="33422" y="148485"/>
                  </a:cubicBezTo>
                  <a:cubicBezTo>
                    <a:pt x="35009" y="171768"/>
                    <a:pt x="25749" y="172297"/>
                    <a:pt x="27072" y="189760"/>
                  </a:cubicBezTo>
                  <a:cubicBezTo>
                    <a:pt x="28395" y="207223"/>
                    <a:pt x="40302" y="253260"/>
                    <a:pt x="41360" y="253260"/>
                  </a:cubicBezTo>
                  <a:cubicBezTo>
                    <a:pt x="42418" y="253260"/>
                    <a:pt x="36332" y="226537"/>
                    <a:pt x="33422" y="189760"/>
                  </a:cubicBezTo>
                  <a:cubicBezTo>
                    <a:pt x="30512" y="152983"/>
                    <a:pt x="65702" y="37890"/>
                    <a:pt x="60410" y="103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5" name="フリーフォーム: 図形 2294">
              <a:extLst>
                <a:ext uri="{FF2B5EF4-FFF2-40B4-BE49-F238E27FC236}">
                  <a16:creationId xmlns:a16="http://schemas.microsoft.com/office/drawing/2014/main" id="{96BE348B-F538-4E7F-A035-CA7D43E0BB27}"/>
                </a:ext>
              </a:extLst>
            </p:cNvPr>
            <p:cNvSpPr/>
            <p:nvPr/>
          </p:nvSpPr>
          <p:spPr>
            <a:xfrm>
              <a:off x="6913563" y="3616282"/>
              <a:ext cx="180434" cy="376639"/>
            </a:xfrm>
            <a:custGeom>
              <a:avLst/>
              <a:gdLst>
                <a:gd name="connsiteX0" fmla="*/ 104775 w 180434"/>
                <a:gd name="connsiteY0" fmla="*/ 43 h 376639"/>
                <a:gd name="connsiteX1" fmla="*/ 171450 w 180434"/>
                <a:gd name="connsiteY1" fmla="*/ 82593 h 376639"/>
                <a:gd name="connsiteX2" fmla="*/ 176212 w 180434"/>
                <a:gd name="connsiteY2" fmla="*/ 161968 h 376639"/>
                <a:gd name="connsiteX3" fmla="*/ 138112 w 180434"/>
                <a:gd name="connsiteY3" fmla="*/ 265156 h 376639"/>
                <a:gd name="connsiteX4" fmla="*/ 98425 w 180434"/>
                <a:gd name="connsiteY4" fmla="*/ 315956 h 376639"/>
                <a:gd name="connsiteX5" fmla="*/ 68262 w 180434"/>
                <a:gd name="connsiteY5" fmla="*/ 342943 h 376639"/>
                <a:gd name="connsiteX6" fmla="*/ 0 w 180434"/>
                <a:gd name="connsiteY6" fmla="*/ 376281 h 376639"/>
                <a:gd name="connsiteX7" fmla="*/ 68262 w 180434"/>
                <a:gd name="connsiteY7" fmla="*/ 354056 h 376639"/>
                <a:gd name="connsiteX8" fmla="*/ 136525 w 180434"/>
                <a:gd name="connsiteY8" fmla="*/ 261981 h 376639"/>
                <a:gd name="connsiteX9" fmla="*/ 171450 w 180434"/>
                <a:gd name="connsiteY9" fmla="*/ 93706 h 376639"/>
                <a:gd name="connsiteX10" fmla="*/ 104775 w 180434"/>
                <a:gd name="connsiteY10" fmla="*/ 43 h 37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434" h="376639">
                  <a:moveTo>
                    <a:pt x="104775" y="43"/>
                  </a:moveTo>
                  <a:cubicBezTo>
                    <a:pt x="104775" y="-1809"/>
                    <a:pt x="159544" y="55606"/>
                    <a:pt x="171450" y="82593"/>
                  </a:cubicBezTo>
                  <a:cubicBezTo>
                    <a:pt x="183356" y="109580"/>
                    <a:pt x="181768" y="131541"/>
                    <a:pt x="176212" y="161968"/>
                  </a:cubicBezTo>
                  <a:cubicBezTo>
                    <a:pt x="170656" y="192395"/>
                    <a:pt x="151076" y="239491"/>
                    <a:pt x="138112" y="265156"/>
                  </a:cubicBezTo>
                  <a:cubicBezTo>
                    <a:pt x="125148" y="290821"/>
                    <a:pt x="110066" y="302992"/>
                    <a:pt x="98425" y="315956"/>
                  </a:cubicBezTo>
                  <a:cubicBezTo>
                    <a:pt x="86784" y="328920"/>
                    <a:pt x="84666" y="332889"/>
                    <a:pt x="68262" y="342943"/>
                  </a:cubicBezTo>
                  <a:cubicBezTo>
                    <a:pt x="51858" y="352997"/>
                    <a:pt x="0" y="374429"/>
                    <a:pt x="0" y="376281"/>
                  </a:cubicBezTo>
                  <a:cubicBezTo>
                    <a:pt x="0" y="378133"/>
                    <a:pt x="45508" y="373106"/>
                    <a:pt x="68262" y="354056"/>
                  </a:cubicBezTo>
                  <a:cubicBezTo>
                    <a:pt x="91016" y="335006"/>
                    <a:pt x="119327" y="305373"/>
                    <a:pt x="136525" y="261981"/>
                  </a:cubicBezTo>
                  <a:cubicBezTo>
                    <a:pt x="153723" y="218589"/>
                    <a:pt x="175419" y="133394"/>
                    <a:pt x="171450" y="93706"/>
                  </a:cubicBezTo>
                  <a:cubicBezTo>
                    <a:pt x="167481" y="54018"/>
                    <a:pt x="104775" y="1895"/>
                    <a:pt x="104775" y="4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6" name="フリーフォーム: 図形 2295">
              <a:extLst>
                <a:ext uri="{FF2B5EF4-FFF2-40B4-BE49-F238E27FC236}">
                  <a16:creationId xmlns:a16="http://schemas.microsoft.com/office/drawing/2014/main" id="{835EED8E-AD91-4D86-88BB-800FF76C0CA8}"/>
                </a:ext>
              </a:extLst>
            </p:cNvPr>
            <p:cNvSpPr/>
            <p:nvPr/>
          </p:nvSpPr>
          <p:spPr>
            <a:xfrm>
              <a:off x="7037333" y="3632199"/>
              <a:ext cx="90680" cy="122240"/>
            </a:xfrm>
            <a:custGeom>
              <a:avLst/>
              <a:gdLst>
                <a:gd name="connsiteX0" fmla="*/ 55 w 90680"/>
                <a:gd name="connsiteY0" fmla="*/ 1 h 122240"/>
                <a:gd name="connsiteX1" fmla="*/ 71492 w 90680"/>
                <a:gd name="connsiteY1" fmla="*/ 65089 h 122240"/>
                <a:gd name="connsiteX2" fmla="*/ 87367 w 90680"/>
                <a:gd name="connsiteY2" fmla="*/ 122239 h 122240"/>
                <a:gd name="connsiteX3" fmla="*/ 84192 w 90680"/>
                <a:gd name="connsiteY3" fmla="*/ 66676 h 122240"/>
                <a:gd name="connsiteX4" fmla="*/ 55 w 90680"/>
                <a:gd name="connsiteY4" fmla="*/ 1 h 12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80" h="122240">
                  <a:moveTo>
                    <a:pt x="55" y="1"/>
                  </a:moveTo>
                  <a:cubicBezTo>
                    <a:pt x="-2062" y="-263"/>
                    <a:pt x="56940" y="44716"/>
                    <a:pt x="71492" y="65089"/>
                  </a:cubicBezTo>
                  <a:cubicBezTo>
                    <a:pt x="86044" y="85462"/>
                    <a:pt x="85250" y="121975"/>
                    <a:pt x="87367" y="122239"/>
                  </a:cubicBezTo>
                  <a:cubicBezTo>
                    <a:pt x="89484" y="122503"/>
                    <a:pt x="95040" y="85726"/>
                    <a:pt x="84192" y="66676"/>
                  </a:cubicBezTo>
                  <a:cubicBezTo>
                    <a:pt x="73344" y="47626"/>
                    <a:pt x="2172" y="265"/>
                    <a:pt x="55" y="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7" name="フリーフォーム: 図形 2296">
              <a:extLst>
                <a:ext uri="{FF2B5EF4-FFF2-40B4-BE49-F238E27FC236}">
                  <a16:creationId xmlns:a16="http://schemas.microsoft.com/office/drawing/2014/main" id="{00B09834-D95D-4473-9090-1E5C9B332C51}"/>
                </a:ext>
              </a:extLst>
            </p:cNvPr>
            <p:cNvSpPr/>
            <p:nvPr/>
          </p:nvSpPr>
          <p:spPr>
            <a:xfrm>
              <a:off x="6883384" y="3900026"/>
              <a:ext cx="211273" cy="119751"/>
            </a:xfrm>
            <a:custGeom>
              <a:avLst/>
              <a:gdLst>
                <a:gd name="connsiteX0" fmla="*/ 16 w 211273"/>
                <a:gd name="connsiteY0" fmla="*/ 94124 h 119751"/>
                <a:gd name="connsiteX1" fmla="*/ 103204 w 211273"/>
                <a:gd name="connsiteY1" fmla="*/ 119524 h 119751"/>
                <a:gd name="connsiteX2" fmla="*/ 160354 w 211273"/>
                <a:gd name="connsiteY2" fmla="*/ 76662 h 119751"/>
                <a:gd name="connsiteX3" fmla="*/ 211154 w 211273"/>
                <a:gd name="connsiteY3" fmla="*/ 462 h 119751"/>
                <a:gd name="connsiteX4" fmla="*/ 173054 w 211273"/>
                <a:gd name="connsiteY4" fmla="*/ 46499 h 119751"/>
                <a:gd name="connsiteX5" fmla="*/ 128604 w 211273"/>
                <a:gd name="connsiteY5" fmla="*/ 83012 h 119751"/>
                <a:gd name="connsiteX6" fmla="*/ 111141 w 211273"/>
                <a:gd name="connsiteY6" fmla="*/ 105237 h 119751"/>
                <a:gd name="connsiteX7" fmla="*/ 16 w 211273"/>
                <a:gd name="connsiteY7" fmla="*/ 94124 h 11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273" h="119751">
                  <a:moveTo>
                    <a:pt x="16" y="94124"/>
                  </a:moveTo>
                  <a:cubicBezTo>
                    <a:pt x="-1307" y="96505"/>
                    <a:pt x="76481" y="122434"/>
                    <a:pt x="103204" y="119524"/>
                  </a:cubicBezTo>
                  <a:cubicBezTo>
                    <a:pt x="129927" y="116614"/>
                    <a:pt x="142362" y="96506"/>
                    <a:pt x="160354" y="76662"/>
                  </a:cubicBezTo>
                  <a:cubicBezTo>
                    <a:pt x="178346" y="56818"/>
                    <a:pt x="209037" y="5489"/>
                    <a:pt x="211154" y="462"/>
                  </a:cubicBezTo>
                  <a:cubicBezTo>
                    <a:pt x="213271" y="-4565"/>
                    <a:pt x="186812" y="32741"/>
                    <a:pt x="173054" y="46499"/>
                  </a:cubicBezTo>
                  <a:cubicBezTo>
                    <a:pt x="159296" y="60257"/>
                    <a:pt x="138923" y="73222"/>
                    <a:pt x="128604" y="83012"/>
                  </a:cubicBezTo>
                  <a:cubicBezTo>
                    <a:pt x="118285" y="92802"/>
                    <a:pt x="125428" y="102062"/>
                    <a:pt x="111141" y="105237"/>
                  </a:cubicBezTo>
                  <a:cubicBezTo>
                    <a:pt x="96854" y="108412"/>
                    <a:pt x="1339" y="91743"/>
                    <a:pt x="16" y="941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8" name="フリーフォーム: 図形 2297">
              <a:extLst>
                <a:ext uri="{FF2B5EF4-FFF2-40B4-BE49-F238E27FC236}">
                  <a16:creationId xmlns:a16="http://schemas.microsoft.com/office/drawing/2014/main" id="{C0501201-8D38-463A-B3B2-29FF5A18F279}"/>
                </a:ext>
              </a:extLst>
            </p:cNvPr>
            <p:cNvSpPr/>
            <p:nvPr/>
          </p:nvSpPr>
          <p:spPr>
            <a:xfrm>
              <a:off x="6766080" y="3703627"/>
              <a:ext cx="145907" cy="296575"/>
            </a:xfrm>
            <a:custGeom>
              <a:avLst/>
              <a:gdLst>
                <a:gd name="connsiteX0" fmla="*/ 56995 w 145907"/>
                <a:gd name="connsiteY0" fmla="*/ 11 h 296575"/>
                <a:gd name="connsiteX1" fmla="*/ 14133 w 145907"/>
                <a:gd name="connsiteY1" fmla="*/ 104786 h 296575"/>
                <a:gd name="connsiteX2" fmla="*/ 4608 w 145907"/>
                <a:gd name="connsiteY2" fmla="*/ 131773 h 296575"/>
                <a:gd name="connsiteX3" fmla="*/ 4608 w 145907"/>
                <a:gd name="connsiteY3" fmla="*/ 174636 h 296575"/>
                <a:gd name="connsiteX4" fmla="*/ 61758 w 145907"/>
                <a:gd name="connsiteY4" fmla="*/ 284173 h 296575"/>
                <a:gd name="connsiteX5" fmla="*/ 90333 w 145907"/>
                <a:gd name="connsiteY5" fmla="*/ 293698 h 296575"/>
                <a:gd name="connsiteX6" fmla="*/ 145895 w 145907"/>
                <a:gd name="connsiteY6" fmla="*/ 280998 h 296575"/>
                <a:gd name="connsiteX7" fmla="*/ 95095 w 145907"/>
                <a:gd name="connsiteY7" fmla="*/ 280998 h 296575"/>
                <a:gd name="connsiteX8" fmla="*/ 55408 w 145907"/>
                <a:gd name="connsiteY8" fmla="*/ 227023 h 296575"/>
                <a:gd name="connsiteX9" fmla="*/ 14133 w 145907"/>
                <a:gd name="connsiteY9" fmla="*/ 169873 h 296575"/>
                <a:gd name="connsiteX10" fmla="*/ 30008 w 145907"/>
                <a:gd name="connsiteY10" fmla="*/ 98436 h 296575"/>
                <a:gd name="connsiteX11" fmla="*/ 56995 w 145907"/>
                <a:gd name="connsiteY11" fmla="*/ 11 h 29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907" h="296575">
                  <a:moveTo>
                    <a:pt x="56995" y="11"/>
                  </a:moveTo>
                  <a:cubicBezTo>
                    <a:pt x="54349" y="1069"/>
                    <a:pt x="22864" y="82826"/>
                    <a:pt x="14133" y="104786"/>
                  </a:cubicBezTo>
                  <a:cubicBezTo>
                    <a:pt x="5402" y="126746"/>
                    <a:pt x="6195" y="120131"/>
                    <a:pt x="4608" y="131773"/>
                  </a:cubicBezTo>
                  <a:cubicBezTo>
                    <a:pt x="3021" y="143415"/>
                    <a:pt x="-4917" y="149236"/>
                    <a:pt x="4608" y="174636"/>
                  </a:cubicBezTo>
                  <a:cubicBezTo>
                    <a:pt x="14133" y="200036"/>
                    <a:pt x="47471" y="264329"/>
                    <a:pt x="61758" y="284173"/>
                  </a:cubicBezTo>
                  <a:cubicBezTo>
                    <a:pt x="76045" y="304017"/>
                    <a:pt x="76310" y="294227"/>
                    <a:pt x="90333" y="293698"/>
                  </a:cubicBezTo>
                  <a:cubicBezTo>
                    <a:pt x="104356" y="293169"/>
                    <a:pt x="145101" y="283115"/>
                    <a:pt x="145895" y="280998"/>
                  </a:cubicBezTo>
                  <a:cubicBezTo>
                    <a:pt x="146689" y="278881"/>
                    <a:pt x="110176" y="289994"/>
                    <a:pt x="95095" y="280998"/>
                  </a:cubicBezTo>
                  <a:cubicBezTo>
                    <a:pt x="80014" y="272002"/>
                    <a:pt x="55408" y="227023"/>
                    <a:pt x="55408" y="227023"/>
                  </a:cubicBezTo>
                  <a:cubicBezTo>
                    <a:pt x="41914" y="208502"/>
                    <a:pt x="18366" y="191304"/>
                    <a:pt x="14133" y="169873"/>
                  </a:cubicBezTo>
                  <a:cubicBezTo>
                    <a:pt x="9900" y="148442"/>
                    <a:pt x="30008" y="98436"/>
                    <a:pt x="30008" y="98436"/>
                  </a:cubicBezTo>
                  <a:cubicBezTo>
                    <a:pt x="35829" y="71978"/>
                    <a:pt x="59641" y="-1047"/>
                    <a:pt x="56995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299" name="フリーフォーム: 図形 2298">
              <a:extLst>
                <a:ext uri="{FF2B5EF4-FFF2-40B4-BE49-F238E27FC236}">
                  <a16:creationId xmlns:a16="http://schemas.microsoft.com/office/drawing/2014/main" id="{D7938976-C2BB-469C-80B0-3F5B7412B215}"/>
                </a:ext>
              </a:extLst>
            </p:cNvPr>
            <p:cNvSpPr/>
            <p:nvPr/>
          </p:nvSpPr>
          <p:spPr>
            <a:xfrm>
              <a:off x="6816429" y="3662076"/>
              <a:ext cx="224491" cy="322987"/>
            </a:xfrm>
            <a:custGeom>
              <a:avLst/>
              <a:gdLst>
                <a:gd name="connsiteX0" fmla="*/ 296 w 224491"/>
                <a:gd name="connsiteY0" fmla="*/ 100299 h 322987"/>
                <a:gd name="connsiteX1" fmla="*/ 119359 w 224491"/>
                <a:gd name="connsiteY1" fmla="*/ 27274 h 322987"/>
                <a:gd name="connsiteX2" fmla="*/ 157459 w 224491"/>
                <a:gd name="connsiteY2" fmla="*/ 287 h 322987"/>
                <a:gd name="connsiteX3" fmla="*/ 206671 w 224491"/>
                <a:gd name="connsiteY3" fmla="*/ 41562 h 322987"/>
                <a:gd name="connsiteX4" fmla="*/ 220959 w 224491"/>
                <a:gd name="connsiteY4" fmla="*/ 68549 h 322987"/>
                <a:gd name="connsiteX5" fmla="*/ 222546 w 224491"/>
                <a:gd name="connsiteY5" fmla="*/ 130462 h 322987"/>
                <a:gd name="connsiteX6" fmla="*/ 197146 w 224491"/>
                <a:gd name="connsiteY6" fmla="*/ 247937 h 322987"/>
                <a:gd name="connsiteX7" fmla="*/ 163809 w 224491"/>
                <a:gd name="connsiteY7" fmla="*/ 262224 h 322987"/>
                <a:gd name="connsiteX8" fmla="*/ 55859 w 224491"/>
                <a:gd name="connsiteY8" fmla="*/ 228887 h 322987"/>
                <a:gd name="connsiteX9" fmla="*/ 81259 w 224491"/>
                <a:gd name="connsiteY9" fmla="*/ 279687 h 322987"/>
                <a:gd name="connsiteX10" fmla="*/ 78084 w 224491"/>
                <a:gd name="connsiteY10" fmla="*/ 322549 h 322987"/>
                <a:gd name="connsiteX11" fmla="*/ 71734 w 224491"/>
                <a:gd name="connsiteY11" fmla="*/ 297149 h 322987"/>
                <a:gd name="connsiteX12" fmla="*/ 47921 w 224491"/>
                <a:gd name="connsiteY12" fmla="*/ 224124 h 322987"/>
                <a:gd name="connsiteX13" fmla="*/ 151109 w 224491"/>
                <a:gd name="connsiteY13" fmla="*/ 244762 h 322987"/>
                <a:gd name="connsiteX14" fmla="*/ 168571 w 224491"/>
                <a:gd name="connsiteY14" fmla="*/ 247937 h 322987"/>
                <a:gd name="connsiteX15" fmla="*/ 186034 w 224491"/>
                <a:gd name="connsiteY15" fmla="*/ 205074 h 322987"/>
                <a:gd name="connsiteX16" fmla="*/ 209846 w 224491"/>
                <a:gd name="connsiteY16" fmla="*/ 70137 h 322987"/>
                <a:gd name="connsiteX17" fmla="*/ 166984 w 224491"/>
                <a:gd name="connsiteY17" fmla="*/ 24099 h 322987"/>
                <a:gd name="connsiteX18" fmla="*/ 87609 w 224491"/>
                <a:gd name="connsiteY18" fmla="*/ 68549 h 322987"/>
                <a:gd name="connsiteX19" fmla="*/ 296 w 224491"/>
                <a:gd name="connsiteY19" fmla="*/ 100299 h 32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4491" h="322987">
                  <a:moveTo>
                    <a:pt x="296" y="100299"/>
                  </a:moveTo>
                  <a:cubicBezTo>
                    <a:pt x="5588" y="93420"/>
                    <a:pt x="93165" y="43943"/>
                    <a:pt x="119359" y="27274"/>
                  </a:cubicBezTo>
                  <a:cubicBezTo>
                    <a:pt x="145553" y="10605"/>
                    <a:pt x="142907" y="-2094"/>
                    <a:pt x="157459" y="287"/>
                  </a:cubicBezTo>
                  <a:cubicBezTo>
                    <a:pt x="172011" y="2668"/>
                    <a:pt x="196088" y="30185"/>
                    <a:pt x="206671" y="41562"/>
                  </a:cubicBezTo>
                  <a:cubicBezTo>
                    <a:pt x="217254" y="52939"/>
                    <a:pt x="218313" y="53732"/>
                    <a:pt x="220959" y="68549"/>
                  </a:cubicBezTo>
                  <a:cubicBezTo>
                    <a:pt x="223605" y="83366"/>
                    <a:pt x="226515" y="100564"/>
                    <a:pt x="222546" y="130462"/>
                  </a:cubicBezTo>
                  <a:cubicBezTo>
                    <a:pt x="218577" y="160360"/>
                    <a:pt x="206935" y="225977"/>
                    <a:pt x="197146" y="247937"/>
                  </a:cubicBezTo>
                  <a:cubicBezTo>
                    <a:pt x="187357" y="269897"/>
                    <a:pt x="187357" y="265399"/>
                    <a:pt x="163809" y="262224"/>
                  </a:cubicBezTo>
                  <a:cubicBezTo>
                    <a:pt x="140261" y="259049"/>
                    <a:pt x="69617" y="225977"/>
                    <a:pt x="55859" y="228887"/>
                  </a:cubicBezTo>
                  <a:cubicBezTo>
                    <a:pt x="42101" y="231797"/>
                    <a:pt x="77555" y="264077"/>
                    <a:pt x="81259" y="279687"/>
                  </a:cubicBezTo>
                  <a:cubicBezTo>
                    <a:pt x="84963" y="295297"/>
                    <a:pt x="79671" y="319639"/>
                    <a:pt x="78084" y="322549"/>
                  </a:cubicBezTo>
                  <a:cubicBezTo>
                    <a:pt x="76497" y="325459"/>
                    <a:pt x="76761" y="313553"/>
                    <a:pt x="71734" y="297149"/>
                  </a:cubicBezTo>
                  <a:cubicBezTo>
                    <a:pt x="66707" y="280745"/>
                    <a:pt x="34692" y="232855"/>
                    <a:pt x="47921" y="224124"/>
                  </a:cubicBezTo>
                  <a:cubicBezTo>
                    <a:pt x="61150" y="215393"/>
                    <a:pt x="151109" y="244762"/>
                    <a:pt x="151109" y="244762"/>
                  </a:cubicBezTo>
                  <a:cubicBezTo>
                    <a:pt x="171217" y="248731"/>
                    <a:pt x="162750" y="254552"/>
                    <a:pt x="168571" y="247937"/>
                  </a:cubicBezTo>
                  <a:cubicBezTo>
                    <a:pt x="174392" y="241322"/>
                    <a:pt x="179155" y="234707"/>
                    <a:pt x="186034" y="205074"/>
                  </a:cubicBezTo>
                  <a:cubicBezTo>
                    <a:pt x="192913" y="175441"/>
                    <a:pt x="213021" y="100300"/>
                    <a:pt x="209846" y="70137"/>
                  </a:cubicBezTo>
                  <a:cubicBezTo>
                    <a:pt x="206671" y="39974"/>
                    <a:pt x="187357" y="24364"/>
                    <a:pt x="166984" y="24099"/>
                  </a:cubicBezTo>
                  <a:cubicBezTo>
                    <a:pt x="146611" y="23834"/>
                    <a:pt x="113274" y="53203"/>
                    <a:pt x="87609" y="68549"/>
                  </a:cubicBezTo>
                  <a:cubicBezTo>
                    <a:pt x="61944" y="83895"/>
                    <a:pt x="-4996" y="107178"/>
                    <a:pt x="296" y="10029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0" name="フリーフォーム: 図形 2299">
              <a:extLst>
                <a:ext uri="{FF2B5EF4-FFF2-40B4-BE49-F238E27FC236}">
                  <a16:creationId xmlns:a16="http://schemas.microsoft.com/office/drawing/2014/main" id="{657E97AA-CCD2-4C69-BD4A-131E301E0D96}"/>
                </a:ext>
              </a:extLst>
            </p:cNvPr>
            <p:cNvSpPr/>
            <p:nvPr/>
          </p:nvSpPr>
          <p:spPr>
            <a:xfrm>
              <a:off x="6471334" y="3786009"/>
              <a:ext cx="291675" cy="210049"/>
            </a:xfrm>
            <a:custGeom>
              <a:avLst/>
              <a:gdLst>
                <a:gd name="connsiteX0" fmla="*/ 291416 w 291675"/>
                <a:gd name="connsiteY0" fmla="*/ 111304 h 210049"/>
                <a:gd name="connsiteX1" fmla="*/ 239029 w 291675"/>
                <a:gd name="connsiteY1" fmla="*/ 189091 h 210049"/>
                <a:gd name="connsiteX2" fmla="*/ 161241 w 291675"/>
                <a:gd name="connsiteY2" fmla="*/ 209729 h 210049"/>
                <a:gd name="connsiteX3" fmla="*/ 56466 w 291675"/>
                <a:gd name="connsiteY3" fmla="*/ 177979 h 210049"/>
                <a:gd name="connsiteX4" fmla="*/ 4079 w 291675"/>
                <a:gd name="connsiteY4" fmla="*/ 116066 h 210049"/>
                <a:gd name="connsiteX5" fmla="*/ 8841 w 291675"/>
                <a:gd name="connsiteY5" fmla="*/ 71616 h 210049"/>
                <a:gd name="connsiteX6" fmla="*/ 51704 w 291675"/>
                <a:gd name="connsiteY6" fmla="*/ 16054 h 210049"/>
                <a:gd name="connsiteX7" fmla="*/ 107266 w 291675"/>
                <a:gd name="connsiteY7" fmla="*/ 1766 h 210049"/>
                <a:gd name="connsiteX8" fmla="*/ 140604 w 291675"/>
                <a:gd name="connsiteY8" fmla="*/ 14466 h 210049"/>
                <a:gd name="connsiteX9" fmla="*/ 181879 w 291675"/>
                <a:gd name="connsiteY9" fmla="*/ 43041 h 210049"/>
                <a:gd name="connsiteX10" fmla="*/ 202516 w 291675"/>
                <a:gd name="connsiteY10" fmla="*/ 81141 h 210049"/>
                <a:gd name="connsiteX11" fmla="*/ 186641 w 291675"/>
                <a:gd name="connsiteY11" fmla="*/ 38279 h 210049"/>
                <a:gd name="connsiteX12" fmla="*/ 169179 w 291675"/>
                <a:gd name="connsiteY12" fmla="*/ 17641 h 210049"/>
                <a:gd name="connsiteX13" fmla="*/ 110441 w 291675"/>
                <a:gd name="connsiteY13" fmla="*/ 179 h 210049"/>
                <a:gd name="connsiteX14" fmla="*/ 27891 w 291675"/>
                <a:gd name="connsiteY14" fmla="*/ 28754 h 210049"/>
                <a:gd name="connsiteX15" fmla="*/ 13604 w 291675"/>
                <a:gd name="connsiteY15" fmla="*/ 109716 h 210049"/>
                <a:gd name="connsiteX16" fmla="*/ 78691 w 291675"/>
                <a:gd name="connsiteY16" fmla="*/ 193854 h 210049"/>
                <a:gd name="connsiteX17" fmla="*/ 180291 w 291675"/>
                <a:gd name="connsiteY17" fmla="*/ 209729 h 210049"/>
                <a:gd name="connsiteX18" fmla="*/ 254904 w 291675"/>
                <a:gd name="connsiteY18" fmla="*/ 192266 h 210049"/>
                <a:gd name="connsiteX19" fmla="*/ 291416 w 291675"/>
                <a:gd name="connsiteY19" fmla="*/ 111304 h 21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1675" h="210049">
                  <a:moveTo>
                    <a:pt x="291416" y="111304"/>
                  </a:moveTo>
                  <a:cubicBezTo>
                    <a:pt x="288770" y="110775"/>
                    <a:pt x="260725" y="172687"/>
                    <a:pt x="239029" y="189091"/>
                  </a:cubicBezTo>
                  <a:cubicBezTo>
                    <a:pt x="217333" y="205495"/>
                    <a:pt x="191668" y="211581"/>
                    <a:pt x="161241" y="209729"/>
                  </a:cubicBezTo>
                  <a:cubicBezTo>
                    <a:pt x="130814" y="207877"/>
                    <a:pt x="82660" y="193589"/>
                    <a:pt x="56466" y="177979"/>
                  </a:cubicBezTo>
                  <a:cubicBezTo>
                    <a:pt x="30272" y="162369"/>
                    <a:pt x="12016" y="133793"/>
                    <a:pt x="4079" y="116066"/>
                  </a:cubicBezTo>
                  <a:cubicBezTo>
                    <a:pt x="-3859" y="98339"/>
                    <a:pt x="904" y="88285"/>
                    <a:pt x="8841" y="71616"/>
                  </a:cubicBezTo>
                  <a:cubicBezTo>
                    <a:pt x="16778" y="54947"/>
                    <a:pt x="35300" y="27696"/>
                    <a:pt x="51704" y="16054"/>
                  </a:cubicBezTo>
                  <a:cubicBezTo>
                    <a:pt x="68108" y="4412"/>
                    <a:pt x="92449" y="2031"/>
                    <a:pt x="107266" y="1766"/>
                  </a:cubicBezTo>
                  <a:cubicBezTo>
                    <a:pt x="122083" y="1501"/>
                    <a:pt x="128169" y="7587"/>
                    <a:pt x="140604" y="14466"/>
                  </a:cubicBezTo>
                  <a:cubicBezTo>
                    <a:pt x="153039" y="21345"/>
                    <a:pt x="171560" y="31928"/>
                    <a:pt x="181879" y="43041"/>
                  </a:cubicBezTo>
                  <a:cubicBezTo>
                    <a:pt x="192198" y="54154"/>
                    <a:pt x="201722" y="81935"/>
                    <a:pt x="202516" y="81141"/>
                  </a:cubicBezTo>
                  <a:cubicBezTo>
                    <a:pt x="203310" y="80347"/>
                    <a:pt x="192197" y="48862"/>
                    <a:pt x="186641" y="38279"/>
                  </a:cubicBezTo>
                  <a:cubicBezTo>
                    <a:pt x="181085" y="27696"/>
                    <a:pt x="181879" y="23991"/>
                    <a:pt x="169179" y="17641"/>
                  </a:cubicBezTo>
                  <a:cubicBezTo>
                    <a:pt x="156479" y="11291"/>
                    <a:pt x="133989" y="-1673"/>
                    <a:pt x="110441" y="179"/>
                  </a:cubicBezTo>
                  <a:cubicBezTo>
                    <a:pt x="86893" y="2031"/>
                    <a:pt x="44031" y="10498"/>
                    <a:pt x="27891" y="28754"/>
                  </a:cubicBezTo>
                  <a:cubicBezTo>
                    <a:pt x="11751" y="47010"/>
                    <a:pt x="5137" y="82199"/>
                    <a:pt x="13604" y="109716"/>
                  </a:cubicBezTo>
                  <a:cubicBezTo>
                    <a:pt x="22071" y="137233"/>
                    <a:pt x="50910" y="177185"/>
                    <a:pt x="78691" y="193854"/>
                  </a:cubicBezTo>
                  <a:cubicBezTo>
                    <a:pt x="106472" y="210523"/>
                    <a:pt x="150922" y="209994"/>
                    <a:pt x="180291" y="209729"/>
                  </a:cubicBezTo>
                  <a:cubicBezTo>
                    <a:pt x="209660" y="209464"/>
                    <a:pt x="233737" y="204966"/>
                    <a:pt x="254904" y="192266"/>
                  </a:cubicBezTo>
                  <a:cubicBezTo>
                    <a:pt x="276071" y="179566"/>
                    <a:pt x="294062" y="111833"/>
                    <a:pt x="291416" y="1113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1" name="フリーフォーム: 図形 2300">
              <a:extLst>
                <a:ext uri="{FF2B5EF4-FFF2-40B4-BE49-F238E27FC236}">
                  <a16:creationId xmlns:a16="http://schemas.microsoft.com/office/drawing/2014/main" id="{31EE7034-4A20-46B4-A74A-2FCB60561D4C}"/>
                </a:ext>
              </a:extLst>
            </p:cNvPr>
            <p:cNvSpPr/>
            <p:nvPr/>
          </p:nvSpPr>
          <p:spPr>
            <a:xfrm>
              <a:off x="6432094" y="3770102"/>
              <a:ext cx="266923" cy="201864"/>
            </a:xfrm>
            <a:custGeom>
              <a:avLst/>
              <a:gdLst>
                <a:gd name="connsiteX0" fmla="*/ 73481 w 266923"/>
                <a:gd name="connsiteY0" fmla="*/ 201823 h 201864"/>
                <a:gd name="connsiteX1" fmla="*/ 3631 w 266923"/>
                <a:gd name="connsiteY1" fmla="*/ 93873 h 201864"/>
                <a:gd name="connsiteX2" fmla="*/ 17919 w 266923"/>
                <a:gd name="connsiteY2" fmla="*/ 54186 h 201864"/>
                <a:gd name="connsiteX3" fmla="*/ 86181 w 266923"/>
                <a:gd name="connsiteY3" fmla="*/ 8148 h 201864"/>
                <a:gd name="connsiteX4" fmla="*/ 178256 w 266923"/>
                <a:gd name="connsiteY4" fmla="*/ 1798 h 201864"/>
                <a:gd name="connsiteX5" fmla="*/ 236994 w 266923"/>
                <a:gd name="connsiteY5" fmla="*/ 20848 h 201864"/>
                <a:gd name="connsiteX6" fmla="*/ 259219 w 266923"/>
                <a:gd name="connsiteY6" fmla="*/ 51011 h 201864"/>
                <a:gd name="connsiteX7" fmla="*/ 265569 w 266923"/>
                <a:gd name="connsiteY7" fmla="*/ 79586 h 201864"/>
                <a:gd name="connsiteX8" fmla="*/ 235406 w 266923"/>
                <a:gd name="connsiteY8" fmla="*/ 111336 h 201864"/>
                <a:gd name="connsiteX9" fmla="*/ 248106 w 266923"/>
                <a:gd name="connsiteY9" fmla="*/ 87523 h 201864"/>
                <a:gd name="connsiteX10" fmla="*/ 259219 w 266923"/>
                <a:gd name="connsiteY10" fmla="*/ 41486 h 201864"/>
                <a:gd name="connsiteX11" fmla="*/ 208419 w 266923"/>
                <a:gd name="connsiteY11" fmla="*/ 211 h 201864"/>
                <a:gd name="connsiteX12" fmla="*/ 67131 w 266923"/>
                <a:gd name="connsiteY12" fmla="*/ 27198 h 201864"/>
                <a:gd name="connsiteX13" fmla="*/ 27444 w 266923"/>
                <a:gd name="connsiteY13" fmla="*/ 66886 h 201864"/>
                <a:gd name="connsiteX14" fmla="*/ 32206 w 266923"/>
                <a:gd name="connsiteY14" fmla="*/ 106573 h 201864"/>
                <a:gd name="connsiteX15" fmla="*/ 73481 w 266923"/>
                <a:gd name="connsiteY15" fmla="*/ 201823 h 20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6923" h="201864">
                  <a:moveTo>
                    <a:pt x="73481" y="201823"/>
                  </a:moveTo>
                  <a:cubicBezTo>
                    <a:pt x="68719" y="199706"/>
                    <a:pt x="12891" y="118479"/>
                    <a:pt x="3631" y="93873"/>
                  </a:cubicBezTo>
                  <a:cubicBezTo>
                    <a:pt x="-5629" y="69267"/>
                    <a:pt x="4161" y="68474"/>
                    <a:pt x="17919" y="54186"/>
                  </a:cubicBezTo>
                  <a:cubicBezTo>
                    <a:pt x="31677" y="39898"/>
                    <a:pt x="59458" y="16879"/>
                    <a:pt x="86181" y="8148"/>
                  </a:cubicBezTo>
                  <a:cubicBezTo>
                    <a:pt x="112904" y="-583"/>
                    <a:pt x="153121" y="-319"/>
                    <a:pt x="178256" y="1798"/>
                  </a:cubicBezTo>
                  <a:cubicBezTo>
                    <a:pt x="203392" y="3915"/>
                    <a:pt x="223500" y="12646"/>
                    <a:pt x="236994" y="20848"/>
                  </a:cubicBezTo>
                  <a:cubicBezTo>
                    <a:pt x="250488" y="29050"/>
                    <a:pt x="254457" y="41221"/>
                    <a:pt x="259219" y="51011"/>
                  </a:cubicBezTo>
                  <a:cubicBezTo>
                    <a:pt x="263981" y="60801"/>
                    <a:pt x="269538" y="69532"/>
                    <a:pt x="265569" y="79586"/>
                  </a:cubicBezTo>
                  <a:cubicBezTo>
                    <a:pt x="261600" y="89640"/>
                    <a:pt x="238317" y="110013"/>
                    <a:pt x="235406" y="111336"/>
                  </a:cubicBezTo>
                  <a:cubicBezTo>
                    <a:pt x="232495" y="112659"/>
                    <a:pt x="244137" y="99165"/>
                    <a:pt x="248106" y="87523"/>
                  </a:cubicBezTo>
                  <a:cubicBezTo>
                    <a:pt x="252075" y="75881"/>
                    <a:pt x="265833" y="56038"/>
                    <a:pt x="259219" y="41486"/>
                  </a:cubicBezTo>
                  <a:cubicBezTo>
                    <a:pt x="252605" y="26934"/>
                    <a:pt x="240434" y="2592"/>
                    <a:pt x="208419" y="211"/>
                  </a:cubicBezTo>
                  <a:cubicBezTo>
                    <a:pt x="176404" y="-2170"/>
                    <a:pt x="97293" y="16086"/>
                    <a:pt x="67131" y="27198"/>
                  </a:cubicBezTo>
                  <a:cubicBezTo>
                    <a:pt x="36969" y="38310"/>
                    <a:pt x="33265" y="53657"/>
                    <a:pt x="27444" y="66886"/>
                  </a:cubicBezTo>
                  <a:cubicBezTo>
                    <a:pt x="21623" y="80115"/>
                    <a:pt x="27443" y="88846"/>
                    <a:pt x="32206" y="106573"/>
                  </a:cubicBezTo>
                  <a:cubicBezTo>
                    <a:pt x="36969" y="124300"/>
                    <a:pt x="78243" y="203940"/>
                    <a:pt x="73481" y="2018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2" name="フリーフォーム: 図形 2301">
              <a:extLst>
                <a:ext uri="{FF2B5EF4-FFF2-40B4-BE49-F238E27FC236}">
                  <a16:creationId xmlns:a16="http://schemas.microsoft.com/office/drawing/2014/main" id="{395AB05F-F694-4130-ADCD-6DAF7E53B2E4}"/>
                </a:ext>
              </a:extLst>
            </p:cNvPr>
            <p:cNvSpPr/>
            <p:nvPr/>
          </p:nvSpPr>
          <p:spPr>
            <a:xfrm>
              <a:off x="6497606" y="3973441"/>
              <a:ext cx="229933" cy="46209"/>
            </a:xfrm>
            <a:custGeom>
              <a:avLst/>
              <a:gdLst>
                <a:gd name="connsiteX0" fmla="*/ 32 w 229933"/>
                <a:gd name="connsiteY0" fmla="*/ 72 h 46209"/>
                <a:gd name="connsiteX1" fmla="*/ 114332 w 229933"/>
                <a:gd name="connsiteY1" fmla="*/ 46109 h 46209"/>
                <a:gd name="connsiteX2" fmla="*/ 227044 w 229933"/>
                <a:gd name="connsiteY2" fmla="*/ 12772 h 46209"/>
                <a:gd name="connsiteX3" fmla="*/ 190532 w 229933"/>
                <a:gd name="connsiteY3" fmla="*/ 25472 h 46209"/>
                <a:gd name="connsiteX4" fmla="*/ 125444 w 229933"/>
                <a:gd name="connsiteY4" fmla="*/ 34997 h 46209"/>
                <a:gd name="connsiteX5" fmla="*/ 32 w 229933"/>
                <a:gd name="connsiteY5" fmla="*/ 72 h 4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933" h="46209">
                  <a:moveTo>
                    <a:pt x="32" y="72"/>
                  </a:moveTo>
                  <a:cubicBezTo>
                    <a:pt x="-1820" y="1924"/>
                    <a:pt x="76497" y="43992"/>
                    <a:pt x="114332" y="46109"/>
                  </a:cubicBezTo>
                  <a:cubicBezTo>
                    <a:pt x="152167" y="48226"/>
                    <a:pt x="214344" y="16211"/>
                    <a:pt x="227044" y="12772"/>
                  </a:cubicBezTo>
                  <a:cubicBezTo>
                    <a:pt x="239744" y="9333"/>
                    <a:pt x="207465" y="21768"/>
                    <a:pt x="190532" y="25472"/>
                  </a:cubicBezTo>
                  <a:cubicBezTo>
                    <a:pt x="173599" y="29176"/>
                    <a:pt x="154019" y="37643"/>
                    <a:pt x="125444" y="34997"/>
                  </a:cubicBezTo>
                  <a:cubicBezTo>
                    <a:pt x="96869" y="32351"/>
                    <a:pt x="1884" y="-1780"/>
                    <a:pt x="32" y="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3" name="フリーフォーム: 図形 2302">
              <a:extLst>
                <a:ext uri="{FF2B5EF4-FFF2-40B4-BE49-F238E27FC236}">
                  <a16:creationId xmlns:a16="http://schemas.microsoft.com/office/drawing/2014/main" id="{6AC93BF4-FDA0-48F0-852C-4DE1714E5A41}"/>
                </a:ext>
              </a:extLst>
            </p:cNvPr>
            <p:cNvSpPr/>
            <p:nvPr/>
          </p:nvSpPr>
          <p:spPr>
            <a:xfrm>
              <a:off x="6478477" y="3785969"/>
              <a:ext cx="297038" cy="143232"/>
            </a:xfrm>
            <a:custGeom>
              <a:avLst/>
              <a:gdLst>
                <a:gd name="connsiteX0" fmla="*/ 111 w 297038"/>
                <a:gd name="connsiteY0" fmla="*/ 131981 h 143232"/>
                <a:gd name="connsiteX1" fmla="*/ 117586 w 297038"/>
                <a:gd name="connsiteY1" fmla="*/ 143094 h 143232"/>
                <a:gd name="connsiteX2" fmla="*/ 187436 w 297038"/>
                <a:gd name="connsiteY2" fmla="*/ 124044 h 143232"/>
                <a:gd name="connsiteX3" fmla="*/ 246173 w 297038"/>
                <a:gd name="connsiteY3" fmla="*/ 85944 h 143232"/>
                <a:gd name="connsiteX4" fmla="*/ 263636 w 297038"/>
                <a:gd name="connsiteY4" fmla="*/ 38319 h 143232"/>
                <a:gd name="connsiteX5" fmla="*/ 296973 w 297038"/>
                <a:gd name="connsiteY5" fmla="*/ 219 h 143232"/>
                <a:gd name="connsiteX6" fmla="*/ 271573 w 297038"/>
                <a:gd name="connsiteY6" fmla="*/ 55781 h 143232"/>
                <a:gd name="connsiteX7" fmla="*/ 250936 w 297038"/>
                <a:gd name="connsiteY7" fmla="*/ 93881 h 143232"/>
                <a:gd name="connsiteX8" fmla="*/ 139811 w 297038"/>
                <a:gd name="connsiteY8" fmla="*/ 119281 h 143232"/>
                <a:gd name="connsiteX9" fmla="*/ 111 w 297038"/>
                <a:gd name="connsiteY9" fmla="*/ 131981 h 1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038" h="143232">
                  <a:moveTo>
                    <a:pt x="111" y="131981"/>
                  </a:moveTo>
                  <a:cubicBezTo>
                    <a:pt x="-3593" y="135950"/>
                    <a:pt x="86365" y="144417"/>
                    <a:pt x="117586" y="143094"/>
                  </a:cubicBezTo>
                  <a:cubicBezTo>
                    <a:pt x="148807" y="141771"/>
                    <a:pt x="166005" y="133569"/>
                    <a:pt x="187436" y="124044"/>
                  </a:cubicBezTo>
                  <a:cubicBezTo>
                    <a:pt x="208867" y="114519"/>
                    <a:pt x="233473" y="100231"/>
                    <a:pt x="246173" y="85944"/>
                  </a:cubicBezTo>
                  <a:cubicBezTo>
                    <a:pt x="258873" y="71656"/>
                    <a:pt x="255169" y="52607"/>
                    <a:pt x="263636" y="38319"/>
                  </a:cubicBezTo>
                  <a:cubicBezTo>
                    <a:pt x="272103" y="24031"/>
                    <a:pt x="295650" y="-2691"/>
                    <a:pt x="296973" y="219"/>
                  </a:cubicBezTo>
                  <a:cubicBezTo>
                    <a:pt x="298296" y="3129"/>
                    <a:pt x="279246" y="40171"/>
                    <a:pt x="271573" y="55781"/>
                  </a:cubicBezTo>
                  <a:cubicBezTo>
                    <a:pt x="263900" y="71391"/>
                    <a:pt x="272896" y="83298"/>
                    <a:pt x="250936" y="93881"/>
                  </a:cubicBezTo>
                  <a:cubicBezTo>
                    <a:pt x="228976" y="104464"/>
                    <a:pt x="178440" y="113725"/>
                    <a:pt x="139811" y="119281"/>
                  </a:cubicBezTo>
                  <a:cubicBezTo>
                    <a:pt x="101182" y="124837"/>
                    <a:pt x="3815" y="128012"/>
                    <a:pt x="111" y="13198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4" name="フリーフォーム: 図形 2303">
              <a:extLst>
                <a:ext uri="{FF2B5EF4-FFF2-40B4-BE49-F238E27FC236}">
                  <a16:creationId xmlns:a16="http://schemas.microsoft.com/office/drawing/2014/main" id="{BA9F862E-A450-46E4-91AC-66BB6388748F}"/>
                </a:ext>
              </a:extLst>
            </p:cNvPr>
            <p:cNvSpPr/>
            <p:nvPr/>
          </p:nvSpPr>
          <p:spPr>
            <a:xfrm>
              <a:off x="6454774" y="3570066"/>
              <a:ext cx="242613" cy="101908"/>
            </a:xfrm>
            <a:custGeom>
              <a:avLst/>
              <a:gdLst>
                <a:gd name="connsiteX0" fmla="*/ 241301 w 242613"/>
                <a:gd name="connsiteY0" fmla="*/ 30384 h 101908"/>
                <a:gd name="connsiteX1" fmla="*/ 104776 w 242613"/>
                <a:gd name="connsiteY1" fmla="*/ 3397 h 101908"/>
                <a:gd name="connsiteX2" fmla="*/ 65089 w 242613"/>
                <a:gd name="connsiteY2" fmla="*/ 58959 h 101908"/>
                <a:gd name="connsiteX3" fmla="*/ 1 w 242613"/>
                <a:gd name="connsiteY3" fmla="*/ 101822 h 101908"/>
                <a:gd name="connsiteX4" fmla="*/ 66676 w 242613"/>
                <a:gd name="connsiteY4" fmla="*/ 47847 h 101908"/>
                <a:gd name="connsiteX5" fmla="*/ 85726 w 242613"/>
                <a:gd name="connsiteY5" fmla="*/ 9747 h 101908"/>
                <a:gd name="connsiteX6" fmla="*/ 169864 w 242613"/>
                <a:gd name="connsiteY6" fmla="*/ 222 h 101908"/>
                <a:gd name="connsiteX7" fmla="*/ 241301 w 242613"/>
                <a:gd name="connsiteY7" fmla="*/ 30384 h 10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13" h="101908">
                  <a:moveTo>
                    <a:pt x="241301" y="30384"/>
                  </a:moveTo>
                  <a:cubicBezTo>
                    <a:pt x="230453" y="30913"/>
                    <a:pt x="134145" y="-1365"/>
                    <a:pt x="104776" y="3397"/>
                  </a:cubicBezTo>
                  <a:cubicBezTo>
                    <a:pt x="75407" y="8159"/>
                    <a:pt x="82551" y="42555"/>
                    <a:pt x="65089" y="58959"/>
                  </a:cubicBezTo>
                  <a:cubicBezTo>
                    <a:pt x="47626" y="75363"/>
                    <a:pt x="-263" y="103674"/>
                    <a:pt x="1" y="101822"/>
                  </a:cubicBezTo>
                  <a:cubicBezTo>
                    <a:pt x="265" y="99970"/>
                    <a:pt x="52388" y="63193"/>
                    <a:pt x="66676" y="47847"/>
                  </a:cubicBezTo>
                  <a:cubicBezTo>
                    <a:pt x="80963" y="32501"/>
                    <a:pt x="68528" y="17684"/>
                    <a:pt x="85726" y="9747"/>
                  </a:cubicBezTo>
                  <a:cubicBezTo>
                    <a:pt x="102924" y="1810"/>
                    <a:pt x="146845" y="-836"/>
                    <a:pt x="169864" y="222"/>
                  </a:cubicBezTo>
                  <a:cubicBezTo>
                    <a:pt x="192883" y="1280"/>
                    <a:pt x="252149" y="29855"/>
                    <a:pt x="241301" y="3038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5" name="フリーフォーム: 図形 2304">
              <a:extLst>
                <a:ext uri="{FF2B5EF4-FFF2-40B4-BE49-F238E27FC236}">
                  <a16:creationId xmlns:a16="http://schemas.microsoft.com/office/drawing/2014/main" id="{4608AD72-79D2-4F72-AC00-00440D5DF46F}"/>
                </a:ext>
              </a:extLst>
            </p:cNvPr>
            <p:cNvSpPr/>
            <p:nvPr/>
          </p:nvSpPr>
          <p:spPr>
            <a:xfrm>
              <a:off x="6457881" y="3682444"/>
              <a:ext cx="321636" cy="102381"/>
            </a:xfrm>
            <a:custGeom>
              <a:avLst/>
              <a:gdLst>
                <a:gd name="connsiteX0" fmla="*/ 320744 w 321636"/>
                <a:gd name="connsiteY0" fmla="*/ 556 h 102381"/>
                <a:gd name="connsiteX1" fmla="*/ 158819 w 321636"/>
                <a:gd name="connsiteY1" fmla="*/ 75169 h 102381"/>
                <a:gd name="connsiteX2" fmla="*/ 112782 w 321636"/>
                <a:gd name="connsiteY2" fmla="*/ 89456 h 102381"/>
                <a:gd name="connsiteX3" fmla="*/ 69 w 321636"/>
                <a:gd name="connsiteY3" fmla="*/ 102156 h 102381"/>
                <a:gd name="connsiteX4" fmla="*/ 130244 w 321636"/>
                <a:gd name="connsiteY4" fmla="*/ 78344 h 102381"/>
                <a:gd name="connsiteX5" fmla="*/ 220732 w 321636"/>
                <a:gd name="connsiteY5" fmla="*/ 43419 h 102381"/>
                <a:gd name="connsiteX6" fmla="*/ 320744 w 321636"/>
                <a:gd name="connsiteY6" fmla="*/ 556 h 10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636" h="102381">
                  <a:moveTo>
                    <a:pt x="320744" y="556"/>
                  </a:moveTo>
                  <a:cubicBezTo>
                    <a:pt x="310425" y="5848"/>
                    <a:pt x="193479" y="60352"/>
                    <a:pt x="158819" y="75169"/>
                  </a:cubicBezTo>
                  <a:cubicBezTo>
                    <a:pt x="124159" y="89986"/>
                    <a:pt x="139240" y="84958"/>
                    <a:pt x="112782" y="89456"/>
                  </a:cubicBezTo>
                  <a:cubicBezTo>
                    <a:pt x="86324" y="93954"/>
                    <a:pt x="-2841" y="104008"/>
                    <a:pt x="69" y="102156"/>
                  </a:cubicBezTo>
                  <a:cubicBezTo>
                    <a:pt x="2979" y="100304"/>
                    <a:pt x="93467" y="88133"/>
                    <a:pt x="130244" y="78344"/>
                  </a:cubicBezTo>
                  <a:cubicBezTo>
                    <a:pt x="167021" y="68555"/>
                    <a:pt x="192422" y="57706"/>
                    <a:pt x="220732" y="43419"/>
                  </a:cubicBezTo>
                  <a:cubicBezTo>
                    <a:pt x="249042" y="29132"/>
                    <a:pt x="331063" y="-4736"/>
                    <a:pt x="320744" y="5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6" name="フリーフォーム: 図形 2305">
              <a:extLst>
                <a:ext uri="{FF2B5EF4-FFF2-40B4-BE49-F238E27FC236}">
                  <a16:creationId xmlns:a16="http://schemas.microsoft.com/office/drawing/2014/main" id="{C9ACE379-4C05-4B13-A1B5-ABBA6E874C48}"/>
                </a:ext>
              </a:extLst>
            </p:cNvPr>
            <p:cNvSpPr/>
            <p:nvPr/>
          </p:nvSpPr>
          <p:spPr>
            <a:xfrm>
              <a:off x="6394433" y="3593862"/>
              <a:ext cx="117716" cy="197260"/>
            </a:xfrm>
            <a:custGeom>
              <a:avLst/>
              <a:gdLst>
                <a:gd name="connsiteX0" fmla="*/ 117492 w 117716"/>
                <a:gd name="connsiteY0" fmla="*/ 19288 h 197260"/>
                <a:gd name="connsiteX1" fmla="*/ 49230 w 117716"/>
                <a:gd name="connsiteY1" fmla="*/ 238 h 197260"/>
                <a:gd name="connsiteX2" fmla="*/ 23830 w 117716"/>
                <a:gd name="connsiteY2" fmla="*/ 33576 h 197260"/>
                <a:gd name="connsiteX3" fmla="*/ 20655 w 117716"/>
                <a:gd name="connsiteY3" fmla="*/ 84376 h 197260"/>
                <a:gd name="connsiteX4" fmla="*/ 27005 w 117716"/>
                <a:gd name="connsiteY4" fmla="*/ 152638 h 197260"/>
                <a:gd name="connsiteX5" fmla="*/ 57167 w 117716"/>
                <a:gd name="connsiteY5" fmla="*/ 197088 h 197260"/>
                <a:gd name="connsiteX6" fmla="*/ 20655 w 117716"/>
                <a:gd name="connsiteY6" fmla="*/ 136763 h 197260"/>
                <a:gd name="connsiteX7" fmla="*/ 17 w 117716"/>
                <a:gd name="connsiteY7" fmla="*/ 95488 h 197260"/>
                <a:gd name="connsiteX8" fmla="*/ 23830 w 117716"/>
                <a:gd name="connsiteY8" fmla="*/ 31988 h 197260"/>
                <a:gd name="connsiteX9" fmla="*/ 117492 w 117716"/>
                <a:gd name="connsiteY9" fmla="*/ 19288 h 1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716" h="197260">
                  <a:moveTo>
                    <a:pt x="117492" y="19288"/>
                  </a:moveTo>
                  <a:cubicBezTo>
                    <a:pt x="121725" y="13996"/>
                    <a:pt x="64840" y="-2143"/>
                    <a:pt x="49230" y="238"/>
                  </a:cubicBezTo>
                  <a:cubicBezTo>
                    <a:pt x="33620" y="2619"/>
                    <a:pt x="28593" y="19553"/>
                    <a:pt x="23830" y="33576"/>
                  </a:cubicBezTo>
                  <a:cubicBezTo>
                    <a:pt x="19067" y="47599"/>
                    <a:pt x="20126" y="64532"/>
                    <a:pt x="20655" y="84376"/>
                  </a:cubicBezTo>
                  <a:cubicBezTo>
                    <a:pt x="21184" y="104220"/>
                    <a:pt x="20920" y="133853"/>
                    <a:pt x="27005" y="152638"/>
                  </a:cubicBezTo>
                  <a:cubicBezTo>
                    <a:pt x="33090" y="171423"/>
                    <a:pt x="58225" y="199734"/>
                    <a:pt x="57167" y="197088"/>
                  </a:cubicBezTo>
                  <a:cubicBezTo>
                    <a:pt x="56109" y="194442"/>
                    <a:pt x="30180" y="153696"/>
                    <a:pt x="20655" y="136763"/>
                  </a:cubicBezTo>
                  <a:cubicBezTo>
                    <a:pt x="11130" y="119830"/>
                    <a:pt x="-512" y="112950"/>
                    <a:pt x="17" y="95488"/>
                  </a:cubicBezTo>
                  <a:cubicBezTo>
                    <a:pt x="546" y="78026"/>
                    <a:pt x="11130" y="44423"/>
                    <a:pt x="23830" y="31988"/>
                  </a:cubicBezTo>
                  <a:cubicBezTo>
                    <a:pt x="36530" y="19553"/>
                    <a:pt x="113259" y="24580"/>
                    <a:pt x="117492" y="1928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7" name="フリーフォーム: 図形 2306">
              <a:extLst>
                <a:ext uri="{FF2B5EF4-FFF2-40B4-BE49-F238E27FC236}">
                  <a16:creationId xmlns:a16="http://schemas.microsoft.com/office/drawing/2014/main" id="{F508C503-2353-4CC1-A520-98C037AD2EE8}"/>
                </a:ext>
              </a:extLst>
            </p:cNvPr>
            <p:cNvSpPr/>
            <p:nvPr/>
          </p:nvSpPr>
          <p:spPr>
            <a:xfrm>
              <a:off x="6431784" y="3616942"/>
              <a:ext cx="24579" cy="174578"/>
            </a:xfrm>
            <a:custGeom>
              <a:avLst/>
              <a:gdLst>
                <a:gd name="connsiteX0" fmla="*/ 22991 w 24579"/>
                <a:gd name="connsiteY0" fmla="*/ 971 h 174578"/>
                <a:gd name="connsiteX1" fmla="*/ 3941 w 24579"/>
                <a:gd name="connsiteY1" fmla="*/ 61296 h 174578"/>
                <a:gd name="connsiteX2" fmla="*/ 24579 w 24579"/>
                <a:gd name="connsiteY2" fmla="*/ 172421 h 174578"/>
                <a:gd name="connsiteX3" fmla="*/ 3941 w 24579"/>
                <a:gd name="connsiteY3" fmla="*/ 132733 h 174578"/>
                <a:gd name="connsiteX4" fmla="*/ 766 w 24579"/>
                <a:gd name="connsiteY4" fmla="*/ 107333 h 174578"/>
                <a:gd name="connsiteX5" fmla="*/ 22991 w 24579"/>
                <a:gd name="connsiteY5" fmla="*/ 971 h 17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79" h="174578">
                  <a:moveTo>
                    <a:pt x="22991" y="971"/>
                  </a:moveTo>
                  <a:cubicBezTo>
                    <a:pt x="23520" y="-6702"/>
                    <a:pt x="3676" y="32721"/>
                    <a:pt x="3941" y="61296"/>
                  </a:cubicBezTo>
                  <a:cubicBezTo>
                    <a:pt x="4206" y="89871"/>
                    <a:pt x="24579" y="160515"/>
                    <a:pt x="24579" y="172421"/>
                  </a:cubicBezTo>
                  <a:cubicBezTo>
                    <a:pt x="24579" y="184327"/>
                    <a:pt x="7910" y="143581"/>
                    <a:pt x="3941" y="132733"/>
                  </a:cubicBezTo>
                  <a:cubicBezTo>
                    <a:pt x="-28" y="121885"/>
                    <a:pt x="-821" y="125854"/>
                    <a:pt x="766" y="107333"/>
                  </a:cubicBezTo>
                  <a:cubicBezTo>
                    <a:pt x="2353" y="88812"/>
                    <a:pt x="22462" y="8644"/>
                    <a:pt x="22991" y="9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8" name="フリーフォーム: 図形 2307">
              <a:extLst>
                <a:ext uri="{FF2B5EF4-FFF2-40B4-BE49-F238E27FC236}">
                  <a16:creationId xmlns:a16="http://schemas.microsoft.com/office/drawing/2014/main" id="{92529B44-701D-4CA7-BE79-D40A5FF25C9B}"/>
                </a:ext>
              </a:extLst>
            </p:cNvPr>
            <p:cNvSpPr/>
            <p:nvPr/>
          </p:nvSpPr>
          <p:spPr>
            <a:xfrm>
              <a:off x="6708600" y="3202043"/>
              <a:ext cx="379169" cy="182023"/>
            </a:xfrm>
            <a:custGeom>
              <a:avLst/>
              <a:gdLst>
                <a:gd name="connsiteX0" fmla="*/ 175 w 379169"/>
                <a:gd name="connsiteY0" fmla="*/ 80907 h 182023"/>
                <a:gd name="connsiteX1" fmla="*/ 84313 w 379169"/>
                <a:gd name="connsiteY1" fmla="*/ 11057 h 182023"/>
                <a:gd name="connsiteX2" fmla="*/ 143050 w 379169"/>
                <a:gd name="connsiteY2" fmla="*/ 1532 h 182023"/>
                <a:gd name="connsiteX3" fmla="*/ 249413 w 379169"/>
                <a:gd name="connsiteY3" fmla="*/ 25345 h 182023"/>
                <a:gd name="connsiteX4" fmla="*/ 331963 w 379169"/>
                <a:gd name="connsiteY4" fmla="*/ 109482 h 182023"/>
                <a:gd name="connsiteX5" fmla="*/ 378000 w 379169"/>
                <a:gd name="connsiteY5" fmla="*/ 180920 h 182023"/>
                <a:gd name="connsiteX6" fmla="*/ 355775 w 379169"/>
                <a:gd name="connsiteY6" fmla="*/ 145995 h 182023"/>
                <a:gd name="connsiteX7" fmla="*/ 255763 w 379169"/>
                <a:gd name="connsiteY7" fmla="*/ 55507 h 182023"/>
                <a:gd name="connsiteX8" fmla="*/ 220838 w 379169"/>
                <a:gd name="connsiteY8" fmla="*/ 25345 h 182023"/>
                <a:gd name="connsiteX9" fmla="*/ 108125 w 379169"/>
                <a:gd name="connsiteY9" fmla="*/ 7882 h 182023"/>
                <a:gd name="connsiteX10" fmla="*/ 175 w 379169"/>
                <a:gd name="connsiteY10" fmla="*/ 80907 h 1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169" h="182023">
                  <a:moveTo>
                    <a:pt x="175" y="80907"/>
                  </a:moveTo>
                  <a:cubicBezTo>
                    <a:pt x="-3794" y="81436"/>
                    <a:pt x="60501" y="24286"/>
                    <a:pt x="84313" y="11057"/>
                  </a:cubicBezTo>
                  <a:cubicBezTo>
                    <a:pt x="108125" y="-2172"/>
                    <a:pt x="115533" y="-849"/>
                    <a:pt x="143050" y="1532"/>
                  </a:cubicBezTo>
                  <a:cubicBezTo>
                    <a:pt x="170567" y="3913"/>
                    <a:pt x="217928" y="7353"/>
                    <a:pt x="249413" y="25345"/>
                  </a:cubicBezTo>
                  <a:cubicBezTo>
                    <a:pt x="280899" y="43337"/>
                    <a:pt x="310532" y="83553"/>
                    <a:pt x="331963" y="109482"/>
                  </a:cubicBezTo>
                  <a:cubicBezTo>
                    <a:pt x="353394" y="135411"/>
                    <a:pt x="374031" y="174835"/>
                    <a:pt x="378000" y="180920"/>
                  </a:cubicBezTo>
                  <a:cubicBezTo>
                    <a:pt x="381969" y="187005"/>
                    <a:pt x="376148" y="166897"/>
                    <a:pt x="355775" y="145995"/>
                  </a:cubicBezTo>
                  <a:cubicBezTo>
                    <a:pt x="335402" y="125093"/>
                    <a:pt x="278252" y="75615"/>
                    <a:pt x="255763" y="55507"/>
                  </a:cubicBezTo>
                  <a:cubicBezTo>
                    <a:pt x="233274" y="35399"/>
                    <a:pt x="245444" y="33282"/>
                    <a:pt x="220838" y="25345"/>
                  </a:cubicBezTo>
                  <a:cubicBezTo>
                    <a:pt x="196232" y="17408"/>
                    <a:pt x="142256" y="1003"/>
                    <a:pt x="108125" y="7882"/>
                  </a:cubicBezTo>
                  <a:cubicBezTo>
                    <a:pt x="73994" y="14761"/>
                    <a:pt x="4144" y="80378"/>
                    <a:pt x="175" y="809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09" name="フリーフォーム: 図形 2308">
              <a:extLst>
                <a:ext uri="{FF2B5EF4-FFF2-40B4-BE49-F238E27FC236}">
                  <a16:creationId xmlns:a16="http://schemas.microsoft.com/office/drawing/2014/main" id="{2F3DD0DF-F5FF-4F3A-8335-5137EEDB0CA2}"/>
                </a:ext>
              </a:extLst>
            </p:cNvPr>
            <p:cNvSpPr/>
            <p:nvPr/>
          </p:nvSpPr>
          <p:spPr>
            <a:xfrm>
              <a:off x="6848377" y="3212950"/>
              <a:ext cx="209489" cy="175226"/>
            </a:xfrm>
            <a:custGeom>
              <a:avLst/>
              <a:gdLst>
                <a:gd name="connsiteX0" fmla="*/ 98 w 209489"/>
                <a:gd name="connsiteY0" fmla="*/ 150 h 175226"/>
                <a:gd name="connsiteX1" fmla="*/ 131861 w 209489"/>
                <a:gd name="connsiteY1" fmla="*/ 66825 h 175226"/>
                <a:gd name="connsiteX2" fmla="*/ 208061 w 209489"/>
                <a:gd name="connsiteY2" fmla="*/ 173188 h 175226"/>
                <a:gd name="connsiteX3" fmla="*/ 176311 w 209489"/>
                <a:gd name="connsiteY3" fmla="*/ 130325 h 175226"/>
                <a:gd name="connsiteX4" fmla="*/ 111223 w 209489"/>
                <a:gd name="connsiteY4" fmla="*/ 50950 h 175226"/>
                <a:gd name="connsiteX5" fmla="*/ 98 w 209489"/>
                <a:gd name="connsiteY5" fmla="*/ 150 h 17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489" h="175226">
                  <a:moveTo>
                    <a:pt x="98" y="150"/>
                  </a:moveTo>
                  <a:cubicBezTo>
                    <a:pt x="3538" y="2796"/>
                    <a:pt x="97201" y="37985"/>
                    <a:pt x="131861" y="66825"/>
                  </a:cubicBezTo>
                  <a:cubicBezTo>
                    <a:pt x="166521" y="95665"/>
                    <a:pt x="200653" y="162605"/>
                    <a:pt x="208061" y="173188"/>
                  </a:cubicBezTo>
                  <a:cubicBezTo>
                    <a:pt x="215469" y="183771"/>
                    <a:pt x="192451" y="150698"/>
                    <a:pt x="176311" y="130325"/>
                  </a:cubicBezTo>
                  <a:cubicBezTo>
                    <a:pt x="160171" y="109952"/>
                    <a:pt x="138211" y="71588"/>
                    <a:pt x="111223" y="50950"/>
                  </a:cubicBezTo>
                  <a:cubicBezTo>
                    <a:pt x="84235" y="30312"/>
                    <a:pt x="-3342" y="-2496"/>
                    <a:pt x="98" y="1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0" name="フリーフォーム: 図形 2309">
              <a:extLst>
                <a:ext uri="{FF2B5EF4-FFF2-40B4-BE49-F238E27FC236}">
                  <a16:creationId xmlns:a16="http://schemas.microsoft.com/office/drawing/2014/main" id="{4FD11C4A-9C1A-4A3D-9F4F-CC337F2F0972}"/>
                </a:ext>
              </a:extLst>
            </p:cNvPr>
            <p:cNvSpPr/>
            <p:nvPr/>
          </p:nvSpPr>
          <p:spPr>
            <a:xfrm>
              <a:off x="5838971" y="3524223"/>
              <a:ext cx="98476" cy="151646"/>
            </a:xfrm>
            <a:custGeom>
              <a:avLst/>
              <a:gdLst>
                <a:gd name="connsiteX0" fmla="*/ 98279 w 98476"/>
                <a:gd name="connsiteY0" fmla="*/ 27 h 151646"/>
                <a:gd name="connsiteX1" fmla="*/ 30017 w 98476"/>
                <a:gd name="connsiteY1" fmla="*/ 90515 h 151646"/>
                <a:gd name="connsiteX2" fmla="*/ 6204 w 98476"/>
                <a:gd name="connsiteY2" fmla="*/ 146077 h 151646"/>
                <a:gd name="connsiteX3" fmla="*/ 4617 w 98476"/>
                <a:gd name="connsiteY3" fmla="*/ 144490 h 151646"/>
                <a:gd name="connsiteX4" fmla="*/ 6204 w 98476"/>
                <a:gd name="connsiteY4" fmla="*/ 100040 h 151646"/>
                <a:gd name="connsiteX5" fmla="*/ 98279 w 98476"/>
                <a:gd name="connsiteY5" fmla="*/ 27 h 15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476" h="151646">
                  <a:moveTo>
                    <a:pt x="98279" y="27"/>
                  </a:moveTo>
                  <a:cubicBezTo>
                    <a:pt x="102248" y="-1561"/>
                    <a:pt x="45363" y="66173"/>
                    <a:pt x="30017" y="90515"/>
                  </a:cubicBezTo>
                  <a:cubicBezTo>
                    <a:pt x="14671" y="114857"/>
                    <a:pt x="10437" y="137081"/>
                    <a:pt x="6204" y="146077"/>
                  </a:cubicBezTo>
                  <a:cubicBezTo>
                    <a:pt x="1971" y="155073"/>
                    <a:pt x="4617" y="152163"/>
                    <a:pt x="4617" y="144490"/>
                  </a:cubicBezTo>
                  <a:cubicBezTo>
                    <a:pt x="4617" y="136817"/>
                    <a:pt x="-6760" y="122794"/>
                    <a:pt x="6204" y="100040"/>
                  </a:cubicBezTo>
                  <a:cubicBezTo>
                    <a:pt x="19168" y="77286"/>
                    <a:pt x="94310" y="1615"/>
                    <a:pt x="98279" y="2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1" name="フリーフォーム: 図形 2310">
              <a:extLst>
                <a:ext uri="{FF2B5EF4-FFF2-40B4-BE49-F238E27FC236}">
                  <a16:creationId xmlns:a16="http://schemas.microsoft.com/office/drawing/2014/main" id="{4EB8FC5D-E10E-45A7-9A9D-F6AF6A769FA1}"/>
                </a:ext>
              </a:extLst>
            </p:cNvPr>
            <p:cNvSpPr/>
            <p:nvPr/>
          </p:nvSpPr>
          <p:spPr>
            <a:xfrm>
              <a:off x="5824440" y="3615165"/>
              <a:ext cx="20787" cy="171412"/>
            </a:xfrm>
            <a:custGeom>
              <a:avLst/>
              <a:gdLst>
                <a:gd name="connsiteX0" fmla="*/ 98 w 20787"/>
                <a:gd name="connsiteY0" fmla="*/ 1160 h 171412"/>
                <a:gd name="connsiteX1" fmla="*/ 12798 w 20787"/>
                <a:gd name="connsiteY1" fmla="*/ 104348 h 171412"/>
                <a:gd name="connsiteX2" fmla="*/ 9623 w 20787"/>
                <a:gd name="connsiteY2" fmla="*/ 171023 h 171412"/>
                <a:gd name="connsiteX3" fmla="*/ 11210 w 20787"/>
                <a:gd name="connsiteY3" fmla="*/ 128160 h 171412"/>
                <a:gd name="connsiteX4" fmla="*/ 20735 w 20787"/>
                <a:gd name="connsiteY4" fmla="*/ 53548 h 171412"/>
                <a:gd name="connsiteX5" fmla="*/ 98 w 20787"/>
                <a:gd name="connsiteY5" fmla="*/ 1160 h 17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7" h="171412">
                  <a:moveTo>
                    <a:pt x="98" y="1160"/>
                  </a:moveTo>
                  <a:cubicBezTo>
                    <a:pt x="-1225" y="9627"/>
                    <a:pt x="11211" y="76038"/>
                    <a:pt x="12798" y="104348"/>
                  </a:cubicBezTo>
                  <a:cubicBezTo>
                    <a:pt x="14385" y="132658"/>
                    <a:pt x="9888" y="167054"/>
                    <a:pt x="9623" y="171023"/>
                  </a:cubicBezTo>
                  <a:cubicBezTo>
                    <a:pt x="9358" y="174992"/>
                    <a:pt x="9358" y="147739"/>
                    <a:pt x="11210" y="128160"/>
                  </a:cubicBezTo>
                  <a:cubicBezTo>
                    <a:pt x="13062" y="108581"/>
                    <a:pt x="21529" y="74450"/>
                    <a:pt x="20735" y="53548"/>
                  </a:cubicBezTo>
                  <a:cubicBezTo>
                    <a:pt x="19941" y="32646"/>
                    <a:pt x="1421" y="-7307"/>
                    <a:pt x="98" y="11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2" name="フリーフォーム: 図形 2311">
              <a:extLst>
                <a:ext uri="{FF2B5EF4-FFF2-40B4-BE49-F238E27FC236}">
                  <a16:creationId xmlns:a16="http://schemas.microsoft.com/office/drawing/2014/main" id="{559BE696-B1DE-4FF7-83BC-EB4114747FB3}"/>
                </a:ext>
              </a:extLst>
            </p:cNvPr>
            <p:cNvSpPr/>
            <p:nvPr/>
          </p:nvSpPr>
          <p:spPr>
            <a:xfrm>
              <a:off x="5771564" y="3556000"/>
              <a:ext cx="219688" cy="295706"/>
            </a:xfrm>
            <a:custGeom>
              <a:avLst/>
              <a:gdLst>
                <a:gd name="connsiteX0" fmla="*/ 219661 w 219688"/>
                <a:gd name="connsiteY0" fmla="*/ 0 h 295706"/>
                <a:gd name="connsiteX1" fmla="*/ 106949 w 219688"/>
                <a:gd name="connsiteY1" fmla="*/ 130175 h 295706"/>
                <a:gd name="connsiteX2" fmla="*/ 81549 w 219688"/>
                <a:gd name="connsiteY2" fmla="*/ 212725 h 295706"/>
                <a:gd name="connsiteX3" fmla="*/ 586 w 219688"/>
                <a:gd name="connsiteY3" fmla="*/ 295275 h 295706"/>
                <a:gd name="connsiteX4" fmla="*/ 46624 w 219688"/>
                <a:gd name="connsiteY4" fmla="*/ 242888 h 295706"/>
                <a:gd name="connsiteX5" fmla="*/ 76786 w 219688"/>
                <a:gd name="connsiteY5" fmla="*/ 192088 h 295706"/>
                <a:gd name="connsiteX6" fmla="*/ 95836 w 219688"/>
                <a:gd name="connsiteY6" fmla="*/ 131763 h 295706"/>
                <a:gd name="connsiteX7" fmla="*/ 219661 w 219688"/>
                <a:gd name="connsiteY7" fmla="*/ 0 h 29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688" h="295706">
                  <a:moveTo>
                    <a:pt x="219661" y="0"/>
                  </a:moveTo>
                  <a:cubicBezTo>
                    <a:pt x="221513" y="-265"/>
                    <a:pt x="129968" y="94721"/>
                    <a:pt x="106949" y="130175"/>
                  </a:cubicBezTo>
                  <a:cubicBezTo>
                    <a:pt x="83930" y="165629"/>
                    <a:pt x="99276" y="185208"/>
                    <a:pt x="81549" y="212725"/>
                  </a:cubicBezTo>
                  <a:cubicBezTo>
                    <a:pt x="63822" y="240242"/>
                    <a:pt x="6407" y="290248"/>
                    <a:pt x="586" y="295275"/>
                  </a:cubicBezTo>
                  <a:cubicBezTo>
                    <a:pt x="-5235" y="300302"/>
                    <a:pt x="33924" y="260086"/>
                    <a:pt x="46624" y="242888"/>
                  </a:cubicBezTo>
                  <a:cubicBezTo>
                    <a:pt x="59324" y="225690"/>
                    <a:pt x="68584" y="210609"/>
                    <a:pt x="76786" y="192088"/>
                  </a:cubicBezTo>
                  <a:cubicBezTo>
                    <a:pt x="84988" y="173567"/>
                    <a:pt x="74669" y="165894"/>
                    <a:pt x="95836" y="131763"/>
                  </a:cubicBezTo>
                  <a:cubicBezTo>
                    <a:pt x="117003" y="97632"/>
                    <a:pt x="217809" y="265"/>
                    <a:pt x="21966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3" name="フリーフォーム: 図形 2312">
              <a:extLst>
                <a:ext uri="{FF2B5EF4-FFF2-40B4-BE49-F238E27FC236}">
                  <a16:creationId xmlns:a16="http://schemas.microsoft.com/office/drawing/2014/main" id="{DEA8AB80-BC2A-411A-BBDD-5B8EE317A4FF}"/>
                </a:ext>
              </a:extLst>
            </p:cNvPr>
            <p:cNvSpPr/>
            <p:nvPr/>
          </p:nvSpPr>
          <p:spPr>
            <a:xfrm>
              <a:off x="5759334" y="3678231"/>
              <a:ext cx="19891" cy="142897"/>
            </a:xfrm>
            <a:custGeom>
              <a:avLst/>
              <a:gdLst>
                <a:gd name="connsiteX0" fmla="*/ 12816 w 19891"/>
                <a:gd name="connsiteY0" fmla="*/ 7 h 142897"/>
                <a:gd name="connsiteX1" fmla="*/ 11229 w 19891"/>
                <a:gd name="connsiteY1" fmla="*/ 90494 h 142897"/>
                <a:gd name="connsiteX2" fmla="*/ 116 w 19891"/>
                <a:gd name="connsiteY2" fmla="*/ 142882 h 142897"/>
                <a:gd name="connsiteX3" fmla="*/ 19166 w 19891"/>
                <a:gd name="connsiteY3" fmla="*/ 85732 h 142897"/>
                <a:gd name="connsiteX4" fmla="*/ 12816 w 19891"/>
                <a:gd name="connsiteY4" fmla="*/ 7 h 14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91" h="142897">
                  <a:moveTo>
                    <a:pt x="12816" y="7"/>
                  </a:moveTo>
                  <a:cubicBezTo>
                    <a:pt x="11493" y="801"/>
                    <a:pt x="13346" y="66681"/>
                    <a:pt x="11229" y="90494"/>
                  </a:cubicBezTo>
                  <a:cubicBezTo>
                    <a:pt x="9112" y="114307"/>
                    <a:pt x="-1207" y="143676"/>
                    <a:pt x="116" y="142882"/>
                  </a:cubicBezTo>
                  <a:cubicBezTo>
                    <a:pt x="1439" y="142088"/>
                    <a:pt x="15991" y="107957"/>
                    <a:pt x="19166" y="85732"/>
                  </a:cubicBezTo>
                  <a:cubicBezTo>
                    <a:pt x="22341" y="63507"/>
                    <a:pt x="14139" y="-787"/>
                    <a:pt x="12816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4" name="フリーフォーム: 図形 2313">
              <a:extLst>
                <a:ext uri="{FF2B5EF4-FFF2-40B4-BE49-F238E27FC236}">
                  <a16:creationId xmlns:a16="http://schemas.microsoft.com/office/drawing/2014/main" id="{C6D9EE08-F9B8-4D6A-ACD3-5CDF35513B19}"/>
                </a:ext>
              </a:extLst>
            </p:cNvPr>
            <p:cNvSpPr/>
            <p:nvPr/>
          </p:nvSpPr>
          <p:spPr>
            <a:xfrm>
              <a:off x="6093588" y="3282636"/>
              <a:ext cx="94604" cy="207069"/>
            </a:xfrm>
            <a:custGeom>
              <a:avLst/>
              <a:gdLst>
                <a:gd name="connsiteX0" fmla="*/ 94487 w 94604"/>
                <a:gd name="connsiteY0" fmla="*/ 314 h 207069"/>
                <a:gd name="connsiteX1" fmla="*/ 23050 w 94604"/>
                <a:gd name="connsiteY1" fmla="*/ 119377 h 207069"/>
                <a:gd name="connsiteX2" fmla="*/ 18287 w 94604"/>
                <a:gd name="connsiteY2" fmla="*/ 155889 h 207069"/>
                <a:gd name="connsiteX3" fmla="*/ 46862 w 94604"/>
                <a:gd name="connsiteY3" fmla="*/ 206689 h 207069"/>
                <a:gd name="connsiteX4" fmla="*/ 13525 w 94604"/>
                <a:gd name="connsiteY4" fmla="*/ 178114 h 207069"/>
                <a:gd name="connsiteX5" fmla="*/ 4000 w 94604"/>
                <a:gd name="connsiteY5" fmla="*/ 159064 h 207069"/>
                <a:gd name="connsiteX6" fmla="*/ 94487 w 94604"/>
                <a:gd name="connsiteY6" fmla="*/ 314 h 20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04" h="207069">
                  <a:moveTo>
                    <a:pt x="94487" y="314"/>
                  </a:moveTo>
                  <a:cubicBezTo>
                    <a:pt x="97662" y="-6301"/>
                    <a:pt x="35750" y="93448"/>
                    <a:pt x="23050" y="119377"/>
                  </a:cubicBezTo>
                  <a:cubicBezTo>
                    <a:pt x="10350" y="145306"/>
                    <a:pt x="14318" y="141337"/>
                    <a:pt x="18287" y="155889"/>
                  </a:cubicBezTo>
                  <a:cubicBezTo>
                    <a:pt x="22256" y="170441"/>
                    <a:pt x="47656" y="202985"/>
                    <a:pt x="46862" y="206689"/>
                  </a:cubicBezTo>
                  <a:cubicBezTo>
                    <a:pt x="46068" y="210393"/>
                    <a:pt x="20669" y="186051"/>
                    <a:pt x="13525" y="178114"/>
                  </a:cubicBezTo>
                  <a:cubicBezTo>
                    <a:pt x="6381" y="170177"/>
                    <a:pt x="-6583" y="186051"/>
                    <a:pt x="4000" y="159064"/>
                  </a:cubicBezTo>
                  <a:cubicBezTo>
                    <a:pt x="14583" y="132077"/>
                    <a:pt x="91312" y="6929"/>
                    <a:pt x="94487" y="3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5" name="フリーフォーム: 図形 2314">
              <a:extLst>
                <a:ext uri="{FF2B5EF4-FFF2-40B4-BE49-F238E27FC236}">
                  <a16:creationId xmlns:a16="http://schemas.microsoft.com/office/drawing/2014/main" id="{922B86E0-327A-40CB-A1F8-B8295B4196F2}"/>
                </a:ext>
              </a:extLst>
            </p:cNvPr>
            <p:cNvSpPr/>
            <p:nvPr/>
          </p:nvSpPr>
          <p:spPr>
            <a:xfrm>
              <a:off x="6152108" y="3320298"/>
              <a:ext cx="74197" cy="130008"/>
            </a:xfrm>
            <a:custGeom>
              <a:avLst/>
              <a:gdLst>
                <a:gd name="connsiteX0" fmla="*/ 74067 w 74197"/>
                <a:gd name="connsiteY0" fmla="*/ 752 h 130008"/>
                <a:gd name="connsiteX1" fmla="*/ 2630 w 74197"/>
                <a:gd name="connsiteY1" fmla="*/ 127752 h 130008"/>
                <a:gd name="connsiteX2" fmla="*/ 20092 w 74197"/>
                <a:gd name="connsiteY2" fmla="*/ 76952 h 130008"/>
                <a:gd name="connsiteX3" fmla="*/ 74067 w 74197"/>
                <a:gd name="connsiteY3" fmla="*/ 752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97" h="130008">
                  <a:moveTo>
                    <a:pt x="74067" y="752"/>
                  </a:moveTo>
                  <a:cubicBezTo>
                    <a:pt x="71157" y="9219"/>
                    <a:pt x="11626" y="115052"/>
                    <a:pt x="2630" y="127752"/>
                  </a:cubicBezTo>
                  <a:cubicBezTo>
                    <a:pt x="-6366" y="140452"/>
                    <a:pt x="9773" y="96267"/>
                    <a:pt x="20092" y="76952"/>
                  </a:cubicBezTo>
                  <a:cubicBezTo>
                    <a:pt x="30411" y="57638"/>
                    <a:pt x="76977" y="-7715"/>
                    <a:pt x="74067" y="7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6" name="フリーフォーム: 図形 2315">
              <a:extLst>
                <a:ext uri="{FF2B5EF4-FFF2-40B4-BE49-F238E27FC236}">
                  <a16:creationId xmlns:a16="http://schemas.microsoft.com/office/drawing/2014/main" id="{AAE7B317-AFE1-476C-9ED0-BBB9C1476F80}"/>
                </a:ext>
              </a:extLst>
            </p:cNvPr>
            <p:cNvSpPr/>
            <p:nvPr/>
          </p:nvSpPr>
          <p:spPr>
            <a:xfrm>
              <a:off x="6140291" y="3327392"/>
              <a:ext cx="243120" cy="143000"/>
            </a:xfrm>
            <a:custGeom>
              <a:avLst/>
              <a:gdLst>
                <a:gd name="connsiteX0" fmla="*/ 243047 w 243120"/>
                <a:gd name="connsiteY0" fmla="*/ 8 h 143000"/>
                <a:gd name="connsiteX1" fmla="*/ 149384 w 243120"/>
                <a:gd name="connsiteY1" fmla="*/ 76208 h 143000"/>
                <a:gd name="connsiteX2" fmla="*/ 66834 w 243120"/>
                <a:gd name="connsiteY2" fmla="*/ 115896 h 143000"/>
                <a:gd name="connsiteX3" fmla="*/ 159 w 243120"/>
                <a:gd name="connsiteY3" fmla="*/ 142883 h 143000"/>
                <a:gd name="connsiteX4" fmla="*/ 85884 w 243120"/>
                <a:gd name="connsiteY4" fmla="*/ 123833 h 143000"/>
                <a:gd name="connsiteX5" fmla="*/ 163672 w 243120"/>
                <a:gd name="connsiteY5" fmla="*/ 80971 h 143000"/>
                <a:gd name="connsiteX6" fmla="*/ 243047 w 243120"/>
                <a:gd name="connsiteY6" fmla="*/ 8 h 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120" h="143000">
                  <a:moveTo>
                    <a:pt x="243047" y="8"/>
                  </a:moveTo>
                  <a:cubicBezTo>
                    <a:pt x="240666" y="-786"/>
                    <a:pt x="178753" y="56893"/>
                    <a:pt x="149384" y="76208"/>
                  </a:cubicBezTo>
                  <a:cubicBezTo>
                    <a:pt x="120015" y="95523"/>
                    <a:pt x="91705" y="104784"/>
                    <a:pt x="66834" y="115896"/>
                  </a:cubicBezTo>
                  <a:cubicBezTo>
                    <a:pt x="41963" y="127008"/>
                    <a:pt x="-3016" y="141560"/>
                    <a:pt x="159" y="142883"/>
                  </a:cubicBezTo>
                  <a:cubicBezTo>
                    <a:pt x="3334" y="144206"/>
                    <a:pt x="58632" y="134152"/>
                    <a:pt x="85884" y="123833"/>
                  </a:cubicBezTo>
                  <a:cubicBezTo>
                    <a:pt x="113136" y="113514"/>
                    <a:pt x="137743" y="98963"/>
                    <a:pt x="163672" y="80971"/>
                  </a:cubicBezTo>
                  <a:cubicBezTo>
                    <a:pt x="189601" y="62979"/>
                    <a:pt x="245428" y="802"/>
                    <a:pt x="243047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7" name="フリーフォーム: 図形 2316">
              <a:extLst>
                <a:ext uri="{FF2B5EF4-FFF2-40B4-BE49-F238E27FC236}">
                  <a16:creationId xmlns:a16="http://schemas.microsoft.com/office/drawing/2014/main" id="{3DA8D991-8FF3-493F-BE40-DB0E0FCA25DD}"/>
                </a:ext>
              </a:extLst>
            </p:cNvPr>
            <p:cNvSpPr/>
            <p:nvPr/>
          </p:nvSpPr>
          <p:spPr>
            <a:xfrm>
              <a:off x="6175357" y="3292461"/>
              <a:ext cx="320522" cy="244506"/>
            </a:xfrm>
            <a:custGeom>
              <a:avLst/>
              <a:gdLst>
                <a:gd name="connsiteX0" fmla="*/ 18 w 320522"/>
                <a:gd name="connsiteY0" fmla="*/ 244489 h 244506"/>
                <a:gd name="connsiteX1" fmla="*/ 138131 w 320522"/>
                <a:gd name="connsiteY1" fmla="*/ 177814 h 244506"/>
                <a:gd name="connsiteX2" fmla="*/ 204806 w 320522"/>
                <a:gd name="connsiteY2" fmla="*/ 122252 h 244506"/>
                <a:gd name="connsiteX3" fmla="*/ 319106 w 320522"/>
                <a:gd name="connsiteY3" fmla="*/ 1602 h 244506"/>
                <a:gd name="connsiteX4" fmla="*/ 263543 w 320522"/>
                <a:gd name="connsiteY4" fmla="*/ 57164 h 244506"/>
                <a:gd name="connsiteX5" fmla="*/ 187343 w 320522"/>
                <a:gd name="connsiteY5" fmla="*/ 117489 h 244506"/>
                <a:gd name="connsiteX6" fmla="*/ 128606 w 320522"/>
                <a:gd name="connsiteY6" fmla="*/ 171464 h 244506"/>
                <a:gd name="connsiteX7" fmla="*/ 18 w 320522"/>
                <a:gd name="connsiteY7" fmla="*/ 244489 h 24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522" h="244506">
                  <a:moveTo>
                    <a:pt x="18" y="244489"/>
                  </a:moveTo>
                  <a:cubicBezTo>
                    <a:pt x="1606" y="245547"/>
                    <a:pt x="104000" y="198187"/>
                    <a:pt x="138131" y="177814"/>
                  </a:cubicBezTo>
                  <a:cubicBezTo>
                    <a:pt x="172262" y="157441"/>
                    <a:pt x="174644" y="151621"/>
                    <a:pt x="204806" y="122252"/>
                  </a:cubicBezTo>
                  <a:cubicBezTo>
                    <a:pt x="234968" y="92883"/>
                    <a:pt x="309317" y="12450"/>
                    <a:pt x="319106" y="1602"/>
                  </a:cubicBezTo>
                  <a:cubicBezTo>
                    <a:pt x="328896" y="-9246"/>
                    <a:pt x="285504" y="37849"/>
                    <a:pt x="263543" y="57164"/>
                  </a:cubicBezTo>
                  <a:cubicBezTo>
                    <a:pt x="241583" y="76478"/>
                    <a:pt x="209833" y="98439"/>
                    <a:pt x="187343" y="117489"/>
                  </a:cubicBezTo>
                  <a:cubicBezTo>
                    <a:pt x="164854" y="136539"/>
                    <a:pt x="156652" y="152943"/>
                    <a:pt x="128606" y="171464"/>
                  </a:cubicBezTo>
                  <a:cubicBezTo>
                    <a:pt x="100560" y="189985"/>
                    <a:pt x="-1570" y="243431"/>
                    <a:pt x="18" y="2444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8" name="フリーフォーム: 図形 2317">
              <a:extLst>
                <a:ext uri="{FF2B5EF4-FFF2-40B4-BE49-F238E27FC236}">
                  <a16:creationId xmlns:a16="http://schemas.microsoft.com/office/drawing/2014/main" id="{AF632FFF-3845-43BE-8AEF-AAB19DE72E01}"/>
                </a:ext>
              </a:extLst>
            </p:cNvPr>
            <p:cNvSpPr/>
            <p:nvPr/>
          </p:nvSpPr>
          <p:spPr>
            <a:xfrm>
              <a:off x="6106237" y="3448001"/>
              <a:ext cx="76413" cy="86580"/>
            </a:xfrm>
            <a:custGeom>
              <a:avLst/>
              <a:gdLst>
                <a:gd name="connsiteX0" fmla="*/ 876 w 76413"/>
                <a:gd name="connsiteY0" fmla="*/ 49 h 86580"/>
                <a:gd name="connsiteX1" fmla="*/ 53263 w 76413"/>
                <a:gd name="connsiteY1" fmla="*/ 73074 h 86580"/>
                <a:gd name="connsiteX2" fmla="*/ 75488 w 76413"/>
                <a:gd name="connsiteY2" fmla="*/ 85774 h 86580"/>
                <a:gd name="connsiteX3" fmla="*/ 24688 w 76413"/>
                <a:gd name="connsiteY3" fmla="*/ 61962 h 86580"/>
                <a:gd name="connsiteX4" fmla="*/ 876 w 76413"/>
                <a:gd name="connsiteY4" fmla="*/ 49 h 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13" h="86580">
                  <a:moveTo>
                    <a:pt x="876" y="49"/>
                  </a:moveTo>
                  <a:cubicBezTo>
                    <a:pt x="5639" y="1901"/>
                    <a:pt x="40828" y="58786"/>
                    <a:pt x="53263" y="73074"/>
                  </a:cubicBezTo>
                  <a:cubicBezTo>
                    <a:pt x="65698" y="87362"/>
                    <a:pt x="80251" y="87626"/>
                    <a:pt x="75488" y="85774"/>
                  </a:cubicBezTo>
                  <a:cubicBezTo>
                    <a:pt x="70725" y="83922"/>
                    <a:pt x="37652" y="74926"/>
                    <a:pt x="24688" y="61962"/>
                  </a:cubicBezTo>
                  <a:cubicBezTo>
                    <a:pt x="11724" y="48998"/>
                    <a:pt x="-3887" y="-1803"/>
                    <a:pt x="876" y="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19" name="フリーフォーム: 図形 2318">
              <a:extLst>
                <a:ext uri="{FF2B5EF4-FFF2-40B4-BE49-F238E27FC236}">
                  <a16:creationId xmlns:a16="http://schemas.microsoft.com/office/drawing/2014/main" id="{79F05EB3-D943-4CCE-BDD0-C41C9CC659D3}"/>
                </a:ext>
              </a:extLst>
            </p:cNvPr>
            <p:cNvSpPr/>
            <p:nvPr/>
          </p:nvSpPr>
          <p:spPr>
            <a:xfrm>
              <a:off x="6332311" y="3263855"/>
              <a:ext cx="225683" cy="193742"/>
            </a:xfrm>
            <a:custGeom>
              <a:avLst/>
              <a:gdLst>
                <a:gd name="connsiteX0" fmla="*/ 225652 w 225683"/>
                <a:gd name="connsiteY0" fmla="*/ 45 h 193742"/>
                <a:gd name="connsiteX1" fmla="*/ 147864 w 225683"/>
                <a:gd name="connsiteY1" fmla="*/ 115933 h 193742"/>
                <a:gd name="connsiteX2" fmla="*/ 100239 w 225683"/>
                <a:gd name="connsiteY2" fmla="*/ 158795 h 193742"/>
                <a:gd name="connsiteX3" fmla="*/ 227 w 225683"/>
                <a:gd name="connsiteY3" fmla="*/ 193720 h 193742"/>
                <a:gd name="connsiteX4" fmla="*/ 74839 w 225683"/>
                <a:gd name="connsiteY4" fmla="*/ 163558 h 193742"/>
                <a:gd name="connsiteX5" fmla="*/ 138339 w 225683"/>
                <a:gd name="connsiteY5" fmla="*/ 130220 h 193742"/>
                <a:gd name="connsiteX6" fmla="*/ 225652 w 225683"/>
                <a:gd name="connsiteY6" fmla="*/ 45 h 19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683" h="193742">
                  <a:moveTo>
                    <a:pt x="225652" y="45"/>
                  </a:moveTo>
                  <a:cubicBezTo>
                    <a:pt x="227240" y="-2336"/>
                    <a:pt x="168766" y="89475"/>
                    <a:pt x="147864" y="115933"/>
                  </a:cubicBezTo>
                  <a:cubicBezTo>
                    <a:pt x="126962" y="142391"/>
                    <a:pt x="124845" y="145831"/>
                    <a:pt x="100239" y="158795"/>
                  </a:cubicBezTo>
                  <a:cubicBezTo>
                    <a:pt x="75633" y="171759"/>
                    <a:pt x="4460" y="192926"/>
                    <a:pt x="227" y="193720"/>
                  </a:cubicBezTo>
                  <a:cubicBezTo>
                    <a:pt x="-4006" y="194514"/>
                    <a:pt x="51820" y="174141"/>
                    <a:pt x="74839" y="163558"/>
                  </a:cubicBezTo>
                  <a:cubicBezTo>
                    <a:pt x="97858" y="152975"/>
                    <a:pt x="117702" y="153239"/>
                    <a:pt x="138339" y="130220"/>
                  </a:cubicBezTo>
                  <a:cubicBezTo>
                    <a:pt x="158976" y="107201"/>
                    <a:pt x="224064" y="2426"/>
                    <a:pt x="225652" y="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0" name="フリーフォーム: 図形 2319">
              <a:extLst>
                <a:ext uri="{FF2B5EF4-FFF2-40B4-BE49-F238E27FC236}">
                  <a16:creationId xmlns:a16="http://schemas.microsoft.com/office/drawing/2014/main" id="{41F153CD-A270-4A82-843D-823EFB6AEDBD}"/>
                </a:ext>
              </a:extLst>
            </p:cNvPr>
            <p:cNvSpPr/>
            <p:nvPr/>
          </p:nvSpPr>
          <p:spPr>
            <a:xfrm>
              <a:off x="6459362" y="3252788"/>
              <a:ext cx="97182" cy="161926"/>
            </a:xfrm>
            <a:custGeom>
              <a:avLst/>
              <a:gdLst>
                <a:gd name="connsiteX0" fmla="*/ 97013 w 97182"/>
                <a:gd name="connsiteY0" fmla="*/ 0 h 161926"/>
                <a:gd name="connsiteX1" fmla="*/ 41451 w 97182"/>
                <a:gd name="connsiteY1" fmla="*/ 107950 h 161926"/>
                <a:gd name="connsiteX2" fmla="*/ 176 w 97182"/>
                <a:gd name="connsiteY2" fmla="*/ 161925 h 161926"/>
                <a:gd name="connsiteX3" fmla="*/ 57326 w 97182"/>
                <a:gd name="connsiteY3" fmla="*/ 106362 h 161926"/>
                <a:gd name="connsiteX4" fmla="*/ 97013 w 97182"/>
                <a:gd name="connsiteY4" fmla="*/ 0 h 16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82" h="161926">
                  <a:moveTo>
                    <a:pt x="97013" y="0"/>
                  </a:moveTo>
                  <a:cubicBezTo>
                    <a:pt x="94367" y="265"/>
                    <a:pt x="57590" y="80963"/>
                    <a:pt x="41451" y="107950"/>
                  </a:cubicBezTo>
                  <a:cubicBezTo>
                    <a:pt x="25312" y="134937"/>
                    <a:pt x="-2470" y="162190"/>
                    <a:pt x="176" y="161925"/>
                  </a:cubicBezTo>
                  <a:cubicBezTo>
                    <a:pt x="2822" y="161660"/>
                    <a:pt x="44097" y="128852"/>
                    <a:pt x="57326" y="106362"/>
                  </a:cubicBezTo>
                  <a:cubicBezTo>
                    <a:pt x="70555" y="83872"/>
                    <a:pt x="99659" y="-265"/>
                    <a:pt x="97013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1" name="フリーフォーム: 図形 2320">
              <a:extLst>
                <a:ext uri="{FF2B5EF4-FFF2-40B4-BE49-F238E27FC236}">
                  <a16:creationId xmlns:a16="http://schemas.microsoft.com/office/drawing/2014/main" id="{8B516F6B-910E-4702-B5FD-D591762415F3}"/>
                </a:ext>
              </a:extLst>
            </p:cNvPr>
            <p:cNvSpPr/>
            <p:nvPr/>
          </p:nvSpPr>
          <p:spPr>
            <a:xfrm>
              <a:off x="6246193" y="3065196"/>
              <a:ext cx="408587" cy="259543"/>
            </a:xfrm>
            <a:custGeom>
              <a:avLst/>
              <a:gdLst>
                <a:gd name="connsiteX0" fmla="*/ 407020 w 408587"/>
                <a:gd name="connsiteY0" fmla="*/ 267 h 259543"/>
                <a:gd name="connsiteX1" fmla="*/ 370507 w 408587"/>
                <a:gd name="connsiteY1" fmla="*/ 105042 h 259543"/>
                <a:gd name="connsiteX2" fmla="*/ 303832 w 408587"/>
                <a:gd name="connsiteY2" fmla="*/ 166954 h 259543"/>
                <a:gd name="connsiteX3" fmla="*/ 235570 w 408587"/>
                <a:gd name="connsiteY3" fmla="*/ 212992 h 259543"/>
                <a:gd name="connsiteX4" fmla="*/ 162545 w 408587"/>
                <a:gd name="connsiteY4" fmla="*/ 244742 h 259543"/>
                <a:gd name="connsiteX5" fmla="*/ 76820 w 408587"/>
                <a:gd name="connsiteY5" fmla="*/ 255854 h 259543"/>
                <a:gd name="connsiteX6" fmla="*/ 620 w 408587"/>
                <a:gd name="connsiteY6" fmla="*/ 259029 h 259543"/>
                <a:gd name="connsiteX7" fmla="*/ 119682 w 408587"/>
                <a:gd name="connsiteY7" fmla="*/ 246329 h 259543"/>
                <a:gd name="connsiteX8" fmla="*/ 219695 w 408587"/>
                <a:gd name="connsiteY8" fmla="*/ 206642 h 259543"/>
                <a:gd name="connsiteX9" fmla="*/ 319707 w 408587"/>
                <a:gd name="connsiteY9" fmla="*/ 138379 h 259543"/>
                <a:gd name="connsiteX10" fmla="*/ 407020 w 408587"/>
                <a:gd name="connsiteY10" fmla="*/ 267 h 2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587" h="259543">
                  <a:moveTo>
                    <a:pt x="407020" y="267"/>
                  </a:moveTo>
                  <a:cubicBezTo>
                    <a:pt x="415487" y="-5289"/>
                    <a:pt x="387705" y="77261"/>
                    <a:pt x="370507" y="105042"/>
                  </a:cubicBezTo>
                  <a:cubicBezTo>
                    <a:pt x="353309" y="132823"/>
                    <a:pt x="326321" y="148962"/>
                    <a:pt x="303832" y="166954"/>
                  </a:cubicBezTo>
                  <a:cubicBezTo>
                    <a:pt x="281343" y="184946"/>
                    <a:pt x="259118" y="200027"/>
                    <a:pt x="235570" y="212992"/>
                  </a:cubicBezTo>
                  <a:cubicBezTo>
                    <a:pt x="212022" y="225957"/>
                    <a:pt x="189003" y="237598"/>
                    <a:pt x="162545" y="244742"/>
                  </a:cubicBezTo>
                  <a:cubicBezTo>
                    <a:pt x="136087" y="251886"/>
                    <a:pt x="103808" y="253473"/>
                    <a:pt x="76820" y="255854"/>
                  </a:cubicBezTo>
                  <a:cubicBezTo>
                    <a:pt x="49832" y="258235"/>
                    <a:pt x="-6524" y="260617"/>
                    <a:pt x="620" y="259029"/>
                  </a:cubicBezTo>
                  <a:cubicBezTo>
                    <a:pt x="7764" y="257442"/>
                    <a:pt x="83170" y="255060"/>
                    <a:pt x="119682" y="246329"/>
                  </a:cubicBezTo>
                  <a:cubicBezTo>
                    <a:pt x="156194" y="237598"/>
                    <a:pt x="186358" y="224634"/>
                    <a:pt x="219695" y="206642"/>
                  </a:cubicBezTo>
                  <a:cubicBezTo>
                    <a:pt x="253032" y="188650"/>
                    <a:pt x="291132" y="170129"/>
                    <a:pt x="319707" y="138379"/>
                  </a:cubicBezTo>
                  <a:cubicBezTo>
                    <a:pt x="348282" y="106629"/>
                    <a:pt x="398553" y="5823"/>
                    <a:pt x="407020" y="2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2" name="フリーフォーム: 図形 2321">
              <a:extLst>
                <a:ext uri="{FF2B5EF4-FFF2-40B4-BE49-F238E27FC236}">
                  <a16:creationId xmlns:a16="http://schemas.microsoft.com/office/drawing/2014/main" id="{842C3F86-553D-46AB-96B9-4E2E038C197F}"/>
                </a:ext>
              </a:extLst>
            </p:cNvPr>
            <p:cNvSpPr/>
            <p:nvPr/>
          </p:nvSpPr>
          <p:spPr>
            <a:xfrm>
              <a:off x="6163677" y="3165336"/>
              <a:ext cx="91362" cy="171678"/>
            </a:xfrm>
            <a:custGeom>
              <a:avLst/>
              <a:gdLst>
                <a:gd name="connsiteX0" fmla="*/ 30748 w 91362"/>
                <a:gd name="connsiteY0" fmla="*/ 139 h 171678"/>
                <a:gd name="connsiteX1" fmla="*/ 11698 w 91362"/>
                <a:gd name="connsiteY1" fmla="*/ 81102 h 171678"/>
                <a:gd name="connsiteX2" fmla="*/ 38686 w 91362"/>
                <a:gd name="connsiteY2" fmla="*/ 112852 h 171678"/>
                <a:gd name="connsiteX3" fmla="*/ 91073 w 91362"/>
                <a:gd name="connsiteY3" fmla="*/ 171589 h 171678"/>
                <a:gd name="connsiteX4" fmla="*/ 13286 w 91362"/>
                <a:gd name="connsiteY4" fmla="*/ 98564 h 171678"/>
                <a:gd name="connsiteX5" fmla="*/ 586 w 91362"/>
                <a:gd name="connsiteY5" fmla="*/ 62052 h 171678"/>
                <a:gd name="connsiteX6" fmla="*/ 30748 w 91362"/>
                <a:gd name="connsiteY6" fmla="*/ 139 h 17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362" h="171678">
                  <a:moveTo>
                    <a:pt x="30748" y="139"/>
                  </a:moveTo>
                  <a:cubicBezTo>
                    <a:pt x="32600" y="3314"/>
                    <a:pt x="10375" y="62316"/>
                    <a:pt x="11698" y="81102"/>
                  </a:cubicBezTo>
                  <a:cubicBezTo>
                    <a:pt x="13021" y="99888"/>
                    <a:pt x="25457" y="97771"/>
                    <a:pt x="38686" y="112852"/>
                  </a:cubicBezTo>
                  <a:cubicBezTo>
                    <a:pt x="51915" y="127933"/>
                    <a:pt x="95306" y="173970"/>
                    <a:pt x="91073" y="171589"/>
                  </a:cubicBezTo>
                  <a:cubicBezTo>
                    <a:pt x="86840" y="169208"/>
                    <a:pt x="28367" y="116820"/>
                    <a:pt x="13286" y="98564"/>
                  </a:cubicBezTo>
                  <a:cubicBezTo>
                    <a:pt x="-1795" y="80308"/>
                    <a:pt x="-472" y="75016"/>
                    <a:pt x="586" y="62052"/>
                  </a:cubicBezTo>
                  <a:cubicBezTo>
                    <a:pt x="1644" y="49088"/>
                    <a:pt x="28896" y="-3036"/>
                    <a:pt x="30748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3" name="フリーフォーム: 図形 2322">
              <a:extLst>
                <a:ext uri="{FF2B5EF4-FFF2-40B4-BE49-F238E27FC236}">
                  <a16:creationId xmlns:a16="http://schemas.microsoft.com/office/drawing/2014/main" id="{072BA319-1D50-4E8A-8A4D-0EA62E4301A5}"/>
                </a:ext>
              </a:extLst>
            </p:cNvPr>
            <p:cNvSpPr/>
            <p:nvPr/>
          </p:nvSpPr>
          <p:spPr>
            <a:xfrm>
              <a:off x="6188992" y="3049357"/>
              <a:ext cx="438987" cy="233932"/>
            </a:xfrm>
            <a:custGeom>
              <a:avLst/>
              <a:gdLst>
                <a:gd name="connsiteX0" fmla="*/ 671 w 438987"/>
                <a:gd name="connsiteY0" fmla="*/ 220893 h 233932"/>
                <a:gd name="connsiteX1" fmla="*/ 157833 w 438987"/>
                <a:gd name="connsiteY1" fmla="*/ 230418 h 233932"/>
                <a:gd name="connsiteX2" fmla="*/ 324521 w 438987"/>
                <a:gd name="connsiteY2" fmla="*/ 155806 h 233932"/>
                <a:gd name="connsiteX3" fmla="*/ 437233 w 438987"/>
                <a:gd name="connsiteY3" fmla="*/ 1818 h 233932"/>
                <a:gd name="connsiteX4" fmla="*/ 386433 w 438987"/>
                <a:gd name="connsiteY4" fmla="*/ 76431 h 233932"/>
                <a:gd name="connsiteX5" fmla="*/ 295946 w 438987"/>
                <a:gd name="connsiteY5" fmla="*/ 154218 h 233932"/>
                <a:gd name="connsiteX6" fmla="*/ 195933 w 438987"/>
                <a:gd name="connsiteY6" fmla="*/ 198668 h 233932"/>
                <a:gd name="connsiteX7" fmla="*/ 103858 w 438987"/>
                <a:gd name="connsiteY7" fmla="*/ 212956 h 233932"/>
                <a:gd name="connsiteX8" fmla="*/ 671 w 438987"/>
                <a:gd name="connsiteY8" fmla="*/ 220893 h 23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987" h="233932">
                  <a:moveTo>
                    <a:pt x="671" y="220893"/>
                  </a:moveTo>
                  <a:cubicBezTo>
                    <a:pt x="9667" y="223803"/>
                    <a:pt x="103858" y="241266"/>
                    <a:pt x="157833" y="230418"/>
                  </a:cubicBezTo>
                  <a:cubicBezTo>
                    <a:pt x="211808" y="219570"/>
                    <a:pt x="277954" y="193906"/>
                    <a:pt x="324521" y="155806"/>
                  </a:cubicBezTo>
                  <a:cubicBezTo>
                    <a:pt x="371088" y="117706"/>
                    <a:pt x="426914" y="15047"/>
                    <a:pt x="437233" y="1818"/>
                  </a:cubicBezTo>
                  <a:cubicBezTo>
                    <a:pt x="447552" y="-11411"/>
                    <a:pt x="409981" y="51031"/>
                    <a:pt x="386433" y="76431"/>
                  </a:cubicBezTo>
                  <a:cubicBezTo>
                    <a:pt x="362885" y="101831"/>
                    <a:pt x="327696" y="133845"/>
                    <a:pt x="295946" y="154218"/>
                  </a:cubicBezTo>
                  <a:cubicBezTo>
                    <a:pt x="264196" y="174591"/>
                    <a:pt x="227948" y="188878"/>
                    <a:pt x="195933" y="198668"/>
                  </a:cubicBezTo>
                  <a:cubicBezTo>
                    <a:pt x="163918" y="208458"/>
                    <a:pt x="132168" y="210575"/>
                    <a:pt x="103858" y="212956"/>
                  </a:cubicBezTo>
                  <a:cubicBezTo>
                    <a:pt x="75548" y="215337"/>
                    <a:pt x="-8325" y="217983"/>
                    <a:pt x="671" y="2208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4" name="フリーフォーム: 図形 2323">
              <a:extLst>
                <a:ext uri="{FF2B5EF4-FFF2-40B4-BE49-F238E27FC236}">
                  <a16:creationId xmlns:a16="http://schemas.microsoft.com/office/drawing/2014/main" id="{052B5D56-1EAE-4117-9885-1513B1498DCC}"/>
                </a:ext>
              </a:extLst>
            </p:cNvPr>
            <p:cNvSpPr/>
            <p:nvPr/>
          </p:nvSpPr>
          <p:spPr>
            <a:xfrm>
              <a:off x="6518252" y="2995605"/>
              <a:ext cx="74113" cy="84151"/>
            </a:xfrm>
            <a:custGeom>
              <a:avLst/>
              <a:gdLst>
                <a:gd name="connsiteX0" fmla="*/ 23 w 74113"/>
                <a:gd name="connsiteY0" fmla="*/ 8 h 84151"/>
                <a:gd name="connsiteX1" fmla="*/ 65111 w 74113"/>
                <a:gd name="connsiteY1" fmla="*/ 38108 h 84151"/>
                <a:gd name="connsiteX2" fmla="*/ 65111 w 74113"/>
                <a:gd name="connsiteY2" fmla="*/ 84145 h 84151"/>
                <a:gd name="connsiteX3" fmla="*/ 73048 w 74113"/>
                <a:gd name="connsiteY3" fmla="*/ 34933 h 84151"/>
                <a:gd name="connsiteX4" fmla="*/ 23 w 74113"/>
                <a:gd name="connsiteY4" fmla="*/ 8 h 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13" h="84151">
                  <a:moveTo>
                    <a:pt x="23" y="8"/>
                  </a:moveTo>
                  <a:cubicBezTo>
                    <a:pt x="-1300" y="537"/>
                    <a:pt x="54263" y="24085"/>
                    <a:pt x="65111" y="38108"/>
                  </a:cubicBezTo>
                  <a:cubicBezTo>
                    <a:pt x="75959" y="52131"/>
                    <a:pt x="63788" y="84674"/>
                    <a:pt x="65111" y="84145"/>
                  </a:cubicBezTo>
                  <a:cubicBezTo>
                    <a:pt x="66434" y="83616"/>
                    <a:pt x="77546" y="47104"/>
                    <a:pt x="73048" y="34933"/>
                  </a:cubicBezTo>
                  <a:cubicBezTo>
                    <a:pt x="68550" y="22762"/>
                    <a:pt x="1346" y="-521"/>
                    <a:pt x="23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5" name="フリーフォーム: 図形 2324">
              <a:extLst>
                <a:ext uri="{FF2B5EF4-FFF2-40B4-BE49-F238E27FC236}">
                  <a16:creationId xmlns:a16="http://schemas.microsoft.com/office/drawing/2014/main" id="{B096CED3-78E5-4DA6-BAD5-D433F0762CA0}"/>
                </a:ext>
              </a:extLst>
            </p:cNvPr>
            <p:cNvSpPr/>
            <p:nvPr/>
          </p:nvSpPr>
          <p:spPr>
            <a:xfrm>
              <a:off x="6181554" y="3056809"/>
              <a:ext cx="354871" cy="167440"/>
            </a:xfrm>
            <a:custGeom>
              <a:avLst/>
              <a:gdLst>
                <a:gd name="connsiteX0" fmla="*/ 319259 w 354871"/>
                <a:gd name="connsiteY0" fmla="*/ 716 h 167440"/>
                <a:gd name="connsiteX1" fmla="*/ 354184 w 354871"/>
                <a:gd name="connsiteY1" fmla="*/ 40404 h 167440"/>
                <a:gd name="connsiteX2" fmla="*/ 281159 w 354871"/>
                <a:gd name="connsiteY2" fmla="*/ 103904 h 167440"/>
                <a:gd name="connsiteX3" fmla="*/ 219246 w 354871"/>
                <a:gd name="connsiteY3" fmla="*/ 135654 h 167440"/>
                <a:gd name="connsiteX4" fmla="*/ 68434 w 354871"/>
                <a:gd name="connsiteY4" fmla="*/ 167404 h 167440"/>
                <a:gd name="connsiteX5" fmla="*/ 171 w 354871"/>
                <a:gd name="connsiteY5" fmla="*/ 129304 h 167440"/>
                <a:gd name="connsiteX6" fmla="*/ 85896 w 354871"/>
                <a:gd name="connsiteY6" fmla="*/ 162641 h 167440"/>
                <a:gd name="connsiteX7" fmla="*/ 176384 w 354871"/>
                <a:gd name="connsiteY7" fmla="*/ 164229 h 167440"/>
                <a:gd name="connsiteX8" fmla="*/ 268459 w 354871"/>
                <a:gd name="connsiteY8" fmla="*/ 143591 h 167440"/>
                <a:gd name="connsiteX9" fmla="*/ 344659 w 354871"/>
                <a:gd name="connsiteY9" fmla="*/ 73741 h 167440"/>
                <a:gd name="connsiteX10" fmla="*/ 319259 w 354871"/>
                <a:gd name="connsiteY10" fmla="*/ 716 h 16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4871" h="167440">
                  <a:moveTo>
                    <a:pt x="319259" y="716"/>
                  </a:moveTo>
                  <a:cubicBezTo>
                    <a:pt x="320846" y="-4840"/>
                    <a:pt x="360534" y="23206"/>
                    <a:pt x="354184" y="40404"/>
                  </a:cubicBezTo>
                  <a:cubicBezTo>
                    <a:pt x="347834" y="57602"/>
                    <a:pt x="303649" y="88029"/>
                    <a:pt x="281159" y="103904"/>
                  </a:cubicBezTo>
                  <a:cubicBezTo>
                    <a:pt x="258669" y="119779"/>
                    <a:pt x="254700" y="125071"/>
                    <a:pt x="219246" y="135654"/>
                  </a:cubicBezTo>
                  <a:cubicBezTo>
                    <a:pt x="183792" y="146237"/>
                    <a:pt x="104946" y="168462"/>
                    <a:pt x="68434" y="167404"/>
                  </a:cubicBezTo>
                  <a:cubicBezTo>
                    <a:pt x="31922" y="166346"/>
                    <a:pt x="-2739" y="130098"/>
                    <a:pt x="171" y="129304"/>
                  </a:cubicBezTo>
                  <a:cubicBezTo>
                    <a:pt x="3081" y="128510"/>
                    <a:pt x="56527" y="156820"/>
                    <a:pt x="85896" y="162641"/>
                  </a:cubicBezTo>
                  <a:cubicBezTo>
                    <a:pt x="115265" y="168462"/>
                    <a:pt x="145957" y="167404"/>
                    <a:pt x="176384" y="164229"/>
                  </a:cubicBezTo>
                  <a:cubicBezTo>
                    <a:pt x="206811" y="161054"/>
                    <a:pt x="240413" y="158672"/>
                    <a:pt x="268459" y="143591"/>
                  </a:cubicBezTo>
                  <a:cubicBezTo>
                    <a:pt x="296505" y="128510"/>
                    <a:pt x="332753" y="94379"/>
                    <a:pt x="344659" y="73741"/>
                  </a:cubicBezTo>
                  <a:cubicBezTo>
                    <a:pt x="356565" y="53103"/>
                    <a:pt x="317672" y="6272"/>
                    <a:pt x="319259" y="7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6" name="フリーフォーム: 図形 2325">
              <a:extLst>
                <a:ext uri="{FF2B5EF4-FFF2-40B4-BE49-F238E27FC236}">
                  <a16:creationId xmlns:a16="http://schemas.microsoft.com/office/drawing/2014/main" id="{A9CFD6CC-3A83-49D8-B4A3-4C789C3BB6F5}"/>
                </a:ext>
              </a:extLst>
            </p:cNvPr>
            <p:cNvSpPr/>
            <p:nvPr/>
          </p:nvSpPr>
          <p:spPr>
            <a:xfrm>
              <a:off x="6688664" y="2628884"/>
              <a:ext cx="212472" cy="434896"/>
            </a:xfrm>
            <a:custGeom>
              <a:avLst/>
              <a:gdLst>
                <a:gd name="connsiteX0" fmla="*/ 115361 w 212472"/>
                <a:gd name="connsiteY0" fmla="*/ 16 h 434896"/>
                <a:gd name="connsiteX1" fmla="*/ 199499 w 212472"/>
                <a:gd name="connsiteY1" fmla="*/ 119079 h 434896"/>
                <a:gd name="connsiteX2" fmla="*/ 143936 w 212472"/>
                <a:gd name="connsiteY2" fmla="*/ 327041 h 434896"/>
                <a:gd name="connsiteX3" fmla="*/ 91549 w 212472"/>
                <a:gd name="connsiteY3" fmla="*/ 385779 h 434896"/>
                <a:gd name="connsiteX4" fmla="*/ 1061 w 212472"/>
                <a:gd name="connsiteY4" fmla="*/ 433404 h 434896"/>
                <a:gd name="connsiteX5" fmla="*/ 47099 w 212472"/>
                <a:gd name="connsiteY5" fmla="*/ 419116 h 434896"/>
                <a:gd name="connsiteX6" fmla="*/ 123299 w 212472"/>
                <a:gd name="connsiteY6" fmla="*/ 381016 h 434896"/>
                <a:gd name="connsiteX7" fmla="*/ 153461 w 212472"/>
                <a:gd name="connsiteY7" fmla="*/ 315929 h 434896"/>
                <a:gd name="connsiteX8" fmla="*/ 196324 w 212472"/>
                <a:gd name="connsiteY8" fmla="*/ 196866 h 434896"/>
                <a:gd name="connsiteX9" fmla="*/ 209024 w 212472"/>
                <a:gd name="connsiteY9" fmla="*/ 111141 h 434896"/>
                <a:gd name="connsiteX10" fmla="*/ 115361 w 212472"/>
                <a:gd name="connsiteY10" fmla="*/ 16 h 43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472" h="434896">
                  <a:moveTo>
                    <a:pt x="115361" y="16"/>
                  </a:moveTo>
                  <a:cubicBezTo>
                    <a:pt x="113774" y="1339"/>
                    <a:pt x="194737" y="64575"/>
                    <a:pt x="199499" y="119079"/>
                  </a:cubicBezTo>
                  <a:cubicBezTo>
                    <a:pt x="204261" y="173583"/>
                    <a:pt x="161928" y="282591"/>
                    <a:pt x="143936" y="327041"/>
                  </a:cubicBezTo>
                  <a:cubicBezTo>
                    <a:pt x="125944" y="371491"/>
                    <a:pt x="115361" y="368052"/>
                    <a:pt x="91549" y="385779"/>
                  </a:cubicBezTo>
                  <a:cubicBezTo>
                    <a:pt x="67737" y="403506"/>
                    <a:pt x="8469" y="427848"/>
                    <a:pt x="1061" y="433404"/>
                  </a:cubicBezTo>
                  <a:cubicBezTo>
                    <a:pt x="-6347" y="438960"/>
                    <a:pt x="26726" y="427847"/>
                    <a:pt x="47099" y="419116"/>
                  </a:cubicBezTo>
                  <a:cubicBezTo>
                    <a:pt x="67472" y="410385"/>
                    <a:pt x="105572" y="398214"/>
                    <a:pt x="123299" y="381016"/>
                  </a:cubicBezTo>
                  <a:cubicBezTo>
                    <a:pt x="141026" y="363818"/>
                    <a:pt x="141290" y="346621"/>
                    <a:pt x="153461" y="315929"/>
                  </a:cubicBezTo>
                  <a:cubicBezTo>
                    <a:pt x="165632" y="285237"/>
                    <a:pt x="187064" y="230997"/>
                    <a:pt x="196324" y="196866"/>
                  </a:cubicBezTo>
                  <a:cubicBezTo>
                    <a:pt x="205584" y="162735"/>
                    <a:pt x="218814" y="142891"/>
                    <a:pt x="209024" y="111141"/>
                  </a:cubicBezTo>
                  <a:cubicBezTo>
                    <a:pt x="199234" y="79391"/>
                    <a:pt x="116948" y="-1307"/>
                    <a:pt x="115361" y="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7" name="フリーフォーム: 図形 2326">
              <a:extLst>
                <a:ext uri="{FF2B5EF4-FFF2-40B4-BE49-F238E27FC236}">
                  <a16:creationId xmlns:a16="http://schemas.microsoft.com/office/drawing/2014/main" id="{9DD65DC7-AB1D-4757-8FA3-377D2E7247F5}"/>
                </a:ext>
              </a:extLst>
            </p:cNvPr>
            <p:cNvSpPr/>
            <p:nvPr/>
          </p:nvSpPr>
          <p:spPr>
            <a:xfrm>
              <a:off x="6791282" y="2631582"/>
              <a:ext cx="128209" cy="32722"/>
            </a:xfrm>
            <a:custGeom>
              <a:avLst/>
              <a:gdLst>
                <a:gd name="connsiteX0" fmla="*/ 43 w 128209"/>
                <a:gd name="connsiteY0" fmla="*/ 5256 h 32722"/>
                <a:gd name="connsiteX1" fmla="*/ 109581 w 128209"/>
                <a:gd name="connsiteY1" fmla="*/ 19543 h 32722"/>
                <a:gd name="connsiteX2" fmla="*/ 127043 w 128209"/>
                <a:gd name="connsiteY2" fmla="*/ 32243 h 32722"/>
                <a:gd name="connsiteX3" fmla="*/ 96881 w 128209"/>
                <a:gd name="connsiteY3" fmla="*/ 2081 h 32722"/>
                <a:gd name="connsiteX4" fmla="*/ 43 w 128209"/>
                <a:gd name="connsiteY4" fmla="*/ 5256 h 3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209" h="32722">
                  <a:moveTo>
                    <a:pt x="43" y="5256"/>
                  </a:moveTo>
                  <a:cubicBezTo>
                    <a:pt x="2160" y="8166"/>
                    <a:pt x="88414" y="15045"/>
                    <a:pt x="109581" y="19543"/>
                  </a:cubicBezTo>
                  <a:cubicBezTo>
                    <a:pt x="130748" y="24041"/>
                    <a:pt x="129160" y="35153"/>
                    <a:pt x="127043" y="32243"/>
                  </a:cubicBezTo>
                  <a:cubicBezTo>
                    <a:pt x="124926" y="29333"/>
                    <a:pt x="120958" y="7108"/>
                    <a:pt x="96881" y="2081"/>
                  </a:cubicBezTo>
                  <a:cubicBezTo>
                    <a:pt x="72804" y="-2946"/>
                    <a:pt x="-2074" y="2346"/>
                    <a:pt x="43" y="52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8" name="フリーフォーム: 図形 2327">
              <a:extLst>
                <a:ext uri="{FF2B5EF4-FFF2-40B4-BE49-F238E27FC236}">
                  <a16:creationId xmlns:a16="http://schemas.microsoft.com/office/drawing/2014/main" id="{8ED35466-AC2B-44A8-B9A2-EE6BB15826E2}"/>
                </a:ext>
              </a:extLst>
            </p:cNvPr>
            <p:cNvSpPr/>
            <p:nvPr/>
          </p:nvSpPr>
          <p:spPr>
            <a:xfrm>
              <a:off x="6692639" y="2658984"/>
              <a:ext cx="284074" cy="434075"/>
            </a:xfrm>
            <a:custGeom>
              <a:avLst/>
              <a:gdLst>
                <a:gd name="connsiteX0" fmla="*/ 220924 w 284074"/>
                <a:gd name="connsiteY0" fmla="*/ 1666 h 434075"/>
                <a:gd name="connsiteX1" fmla="*/ 271724 w 284074"/>
                <a:gd name="connsiteY1" fmla="*/ 117554 h 434075"/>
                <a:gd name="connsiteX2" fmla="*/ 239974 w 284074"/>
                <a:gd name="connsiteY2" fmla="*/ 268366 h 434075"/>
                <a:gd name="connsiteX3" fmla="*/ 178061 w 284074"/>
                <a:gd name="connsiteY3" fmla="*/ 384254 h 434075"/>
                <a:gd name="connsiteX4" fmla="*/ 141549 w 284074"/>
                <a:gd name="connsiteY4" fmla="*/ 414416 h 434075"/>
                <a:gd name="connsiteX5" fmla="*/ 87574 w 284074"/>
                <a:gd name="connsiteY5" fmla="*/ 411241 h 434075"/>
                <a:gd name="connsiteX6" fmla="*/ 261 w 284074"/>
                <a:gd name="connsiteY6" fmla="*/ 400129 h 434075"/>
                <a:gd name="connsiteX7" fmla="*/ 117736 w 284074"/>
                <a:gd name="connsiteY7" fmla="*/ 431879 h 434075"/>
                <a:gd name="connsiteX8" fmla="*/ 171711 w 284074"/>
                <a:gd name="connsiteY8" fmla="*/ 406479 h 434075"/>
                <a:gd name="connsiteX9" fmla="*/ 278074 w 284074"/>
                <a:gd name="connsiteY9" fmla="*/ 209629 h 434075"/>
                <a:gd name="connsiteX10" fmla="*/ 266961 w 284074"/>
                <a:gd name="connsiteY10" fmla="*/ 58816 h 434075"/>
                <a:gd name="connsiteX11" fmla="*/ 220924 w 284074"/>
                <a:gd name="connsiteY11" fmla="*/ 1666 h 43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4074" h="434075">
                  <a:moveTo>
                    <a:pt x="220924" y="1666"/>
                  </a:moveTo>
                  <a:cubicBezTo>
                    <a:pt x="221718" y="11456"/>
                    <a:pt x="268549" y="73104"/>
                    <a:pt x="271724" y="117554"/>
                  </a:cubicBezTo>
                  <a:cubicBezTo>
                    <a:pt x="274899" y="162004"/>
                    <a:pt x="255584" y="223916"/>
                    <a:pt x="239974" y="268366"/>
                  </a:cubicBezTo>
                  <a:cubicBezTo>
                    <a:pt x="224364" y="312816"/>
                    <a:pt x="194465" y="359912"/>
                    <a:pt x="178061" y="384254"/>
                  </a:cubicBezTo>
                  <a:cubicBezTo>
                    <a:pt x="161657" y="408596"/>
                    <a:pt x="156630" y="409918"/>
                    <a:pt x="141549" y="414416"/>
                  </a:cubicBezTo>
                  <a:cubicBezTo>
                    <a:pt x="126468" y="418914"/>
                    <a:pt x="111122" y="413622"/>
                    <a:pt x="87574" y="411241"/>
                  </a:cubicBezTo>
                  <a:cubicBezTo>
                    <a:pt x="64026" y="408860"/>
                    <a:pt x="-4766" y="396689"/>
                    <a:pt x="261" y="400129"/>
                  </a:cubicBezTo>
                  <a:cubicBezTo>
                    <a:pt x="5288" y="403569"/>
                    <a:pt x="89161" y="430821"/>
                    <a:pt x="117736" y="431879"/>
                  </a:cubicBezTo>
                  <a:cubicBezTo>
                    <a:pt x="146311" y="432937"/>
                    <a:pt x="144988" y="443521"/>
                    <a:pt x="171711" y="406479"/>
                  </a:cubicBezTo>
                  <a:cubicBezTo>
                    <a:pt x="198434" y="369437"/>
                    <a:pt x="262199" y="267573"/>
                    <a:pt x="278074" y="209629"/>
                  </a:cubicBezTo>
                  <a:cubicBezTo>
                    <a:pt x="293949" y="151685"/>
                    <a:pt x="274105" y="90566"/>
                    <a:pt x="266961" y="58816"/>
                  </a:cubicBezTo>
                  <a:cubicBezTo>
                    <a:pt x="259817" y="27066"/>
                    <a:pt x="220130" y="-8124"/>
                    <a:pt x="220924" y="16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29" name="フリーフォーム: 図形 2328">
              <a:extLst>
                <a:ext uri="{FF2B5EF4-FFF2-40B4-BE49-F238E27FC236}">
                  <a16:creationId xmlns:a16="http://schemas.microsoft.com/office/drawing/2014/main" id="{E2B463A5-2BA2-452F-8026-F4FA03796ADD}"/>
                </a:ext>
              </a:extLst>
            </p:cNvPr>
            <p:cNvSpPr/>
            <p:nvPr/>
          </p:nvSpPr>
          <p:spPr>
            <a:xfrm>
              <a:off x="6607310" y="2633038"/>
              <a:ext cx="190306" cy="432545"/>
            </a:xfrm>
            <a:custGeom>
              <a:avLst/>
              <a:gdLst>
                <a:gd name="connsiteX0" fmla="*/ 188778 w 190306"/>
                <a:gd name="connsiteY0" fmla="*/ 3800 h 432545"/>
                <a:gd name="connsiteX1" fmla="*/ 58603 w 190306"/>
                <a:gd name="connsiteY1" fmla="*/ 94287 h 432545"/>
                <a:gd name="connsiteX2" fmla="*/ 26853 w 190306"/>
                <a:gd name="connsiteY2" fmla="*/ 180012 h 432545"/>
                <a:gd name="connsiteX3" fmla="*/ 1453 w 190306"/>
                <a:gd name="connsiteY3" fmla="*/ 256212 h 432545"/>
                <a:gd name="connsiteX4" fmla="*/ 4628 w 190306"/>
                <a:gd name="connsiteY4" fmla="*/ 311775 h 432545"/>
                <a:gd name="connsiteX5" fmla="*/ 17328 w 190306"/>
                <a:gd name="connsiteY5" fmla="*/ 373687 h 432545"/>
                <a:gd name="connsiteX6" fmla="*/ 79240 w 190306"/>
                <a:gd name="connsiteY6" fmla="*/ 432425 h 432545"/>
                <a:gd name="connsiteX7" fmla="*/ 30028 w 190306"/>
                <a:gd name="connsiteY7" fmla="*/ 386387 h 432545"/>
                <a:gd name="connsiteX8" fmla="*/ 15740 w 190306"/>
                <a:gd name="connsiteY8" fmla="*/ 300662 h 432545"/>
                <a:gd name="connsiteX9" fmla="*/ 45903 w 190306"/>
                <a:gd name="connsiteY9" fmla="*/ 149850 h 432545"/>
                <a:gd name="connsiteX10" fmla="*/ 80828 w 190306"/>
                <a:gd name="connsiteY10" fmla="*/ 75237 h 432545"/>
                <a:gd name="connsiteX11" fmla="*/ 126865 w 190306"/>
                <a:gd name="connsiteY11" fmla="*/ 22850 h 432545"/>
                <a:gd name="connsiteX12" fmla="*/ 188778 w 190306"/>
                <a:gd name="connsiteY12" fmla="*/ 3800 h 43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306" h="432545">
                  <a:moveTo>
                    <a:pt x="188778" y="3800"/>
                  </a:moveTo>
                  <a:cubicBezTo>
                    <a:pt x="177401" y="15706"/>
                    <a:pt x="85591" y="64918"/>
                    <a:pt x="58603" y="94287"/>
                  </a:cubicBezTo>
                  <a:cubicBezTo>
                    <a:pt x="31615" y="123656"/>
                    <a:pt x="36378" y="153025"/>
                    <a:pt x="26853" y="180012"/>
                  </a:cubicBezTo>
                  <a:cubicBezTo>
                    <a:pt x="17328" y="206999"/>
                    <a:pt x="5157" y="234252"/>
                    <a:pt x="1453" y="256212"/>
                  </a:cubicBezTo>
                  <a:cubicBezTo>
                    <a:pt x="-2251" y="278173"/>
                    <a:pt x="1982" y="292196"/>
                    <a:pt x="4628" y="311775"/>
                  </a:cubicBezTo>
                  <a:cubicBezTo>
                    <a:pt x="7274" y="331354"/>
                    <a:pt x="4893" y="353579"/>
                    <a:pt x="17328" y="373687"/>
                  </a:cubicBezTo>
                  <a:cubicBezTo>
                    <a:pt x="29763" y="393795"/>
                    <a:pt x="77123" y="430308"/>
                    <a:pt x="79240" y="432425"/>
                  </a:cubicBezTo>
                  <a:cubicBezTo>
                    <a:pt x="81357" y="434542"/>
                    <a:pt x="40611" y="408347"/>
                    <a:pt x="30028" y="386387"/>
                  </a:cubicBezTo>
                  <a:cubicBezTo>
                    <a:pt x="19445" y="364427"/>
                    <a:pt x="13094" y="340085"/>
                    <a:pt x="15740" y="300662"/>
                  </a:cubicBezTo>
                  <a:cubicBezTo>
                    <a:pt x="18386" y="261239"/>
                    <a:pt x="35055" y="187421"/>
                    <a:pt x="45903" y="149850"/>
                  </a:cubicBezTo>
                  <a:cubicBezTo>
                    <a:pt x="56751" y="112279"/>
                    <a:pt x="67334" y="96404"/>
                    <a:pt x="80828" y="75237"/>
                  </a:cubicBezTo>
                  <a:cubicBezTo>
                    <a:pt x="94322" y="54070"/>
                    <a:pt x="108873" y="35021"/>
                    <a:pt x="126865" y="22850"/>
                  </a:cubicBezTo>
                  <a:cubicBezTo>
                    <a:pt x="144857" y="10679"/>
                    <a:pt x="200155" y="-8106"/>
                    <a:pt x="188778" y="38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0" name="フリーフォーム: 図形 2329">
              <a:extLst>
                <a:ext uri="{FF2B5EF4-FFF2-40B4-BE49-F238E27FC236}">
                  <a16:creationId xmlns:a16="http://schemas.microsoft.com/office/drawing/2014/main" id="{6BB9EB03-FB6C-4CF3-852D-F5038CA648AA}"/>
                </a:ext>
              </a:extLst>
            </p:cNvPr>
            <p:cNvSpPr/>
            <p:nvPr/>
          </p:nvSpPr>
          <p:spPr>
            <a:xfrm>
              <a:off x="6704578" y="2698750"/>
              <a:ext cx="151835" cy="241947"/>
            </a:xfrm>
            <a:custGeom>
              <a:avLst/>
              <a:gdLst>
                <a:gd name="connsiteX0" fmla="*/ 120085 w 151835"/>
                <a:gd name="connsiteY0" fmla="*/ 0 h 241947"/>
                <a:gd name="connsiteX1" fmla="*/ 145485 w 151835"/>
                <a:gd name="connsiteY1" fmla="*/ 93663 h 241947"/>
                <a:gd name="connsiteX2" fmla="*/ 102622 w 151835"/>
                <a:gd name="connsiteY2" fmla="*/ 206375 h 241947"/>
                <a:gd name="connsiteX3" fmla="*/ 1022 w 151835"/>
                <a:gd name="connsiteY3" fmla="*/ 239713 h 241947"/>
                <a:gd name="connsiteX4" fmla="*/ 54997 w 151835"/>
                <a:gd name="connsiteY4" fmla="*/ 233363 h 241947"/>
                <a:gd name="connsiteX5" fmla="*/ 131197 w 151835"/>
                <a:gd name="connsiteY5" fmla="*/ 188913 h 241947"/>
                <a:gd name="connsiteX6" fmla="*/ 151835 w 151835"/>
                <a:gd name="connsiteY6" fmla="*/ 92075 h 241947"/>
                <a:gd name="connsiteX7" fmla="*/ 120085 w 151835"/>
                <a:gd name="connsiteY7" fmla="*/ 0 h 24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835" h="241947">
                  <a:moveTo>
                    <a:pt x="120085" y="0"/>
                  </a:moveTo>
                  <a:cubicBezTo>
                    <a:pt x="119027" y="265"/>
                    <a:pt x="148396" y="59267"/>
                    <a:pt x="145485" y="93663"/>
                  </a:cubicBezTo>
                  <a:cubicBezTo>
                    <a:pt x="142575" y="128059"/>
                    <a:pt x="126699" y="182033"/>
                    <a:pt x="102622" y="206375"/>
                  </a:cubicBezTo>
                  <a:cubicBezTo>
                    <a:pt x="78545" y="230717"/>
                    <a:pt x="8959" y="235215"/>
                    <a:pt x="1022" y="239713"/>
                  </a:cubicBezTo>
                  <a:cubicBezTo>
                    <a:pt x="-6916" y="244211"/>
                    <a:pt x="33301" y="241830"/>
                    <a:pt x="54997" y="233363"/>
                  </a:cubicBezTo>
                  <a:cubicBezTo>
                    <a:pt x="76693" y="224896"/>
                    <a:pt x="115057" y="212461"/>
                    <a:pt x="131197" y="188913"/>
                  </a:cubicBezTo>
                  <a:cubicBezTo>
                    <a:pt x="147337" y="165365"/>
                    <a:pt x="151835" y="120385"/>
                    <a:pt x="151835" y="92075"/>
                  </a:cubicBezTo>
                  <a:cubicBezTo>
                    <a:pt x="151835" y="63765"/>
                    <a:pt x="121143" y="-265"/>
                    <a:pt x="120085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1" name="フリーフォーム: 図形 2330">
              <a:extLst>
                <a:ext uri="{FF2B5EF4-FFF2-40B4-BE49-F238E27FC236}">
                  <a16:creationId xmlns:a16="http://schemas.microsoft.com/office/drawing/2014/main" id="{BE9DA488-5EA4-4D22-A985-061DFD268BDE}"/>
                </a:ext>
              </a:extLst>
            </p:cNvPr>
            <p:cNvSpPr/>
            <p:nvPr/>
          </p:nvSpPr>
          <p:spPr>
            <a:xfrm>
              <a:off x="6685432" y="2697152"/>
              <a:ext cx="125464" cy="241316"/>
            </a:xfrm>
            <a:custGeom>
              <a:avLst/>
              <a:gdLst>
                <a:gd name="connsiteX0" fmla="*/ 124943 w 125464"/>
                <a:gd name="connsiteY0" fmla="*/ 11 h 241316"/>
                <a:gd name="connsiteX1" fmla="*/ 50331 w 125464"/>
                <a:gd name="connsiteY1" fmla="*/ 65098 h 241316"/>
                <a:gd name="connsiteX2" fmla="*/ 7468 w 125464"/>
                <a:gd name="connsiteY2" fmla="*/ 109548 h 241316"/>
                <a:gd name="connsiteX3" fmla="*/ 1118 w 125464"/>
                <a:gd name="connsiteY3" fmla="*/ 182573 h 241316"/>
                <a:gd name="connsiteX4" fmla="*/ 20168 w 125464"/>
                <a:gd name="connsiteY4" fmla="*/ 241311 h 241316"/>
                <a:gd name="connsiteX5" fmla="*/ 13818 w 125464"/>
                <a:gd name="connsiteY5" fmla="*/ 179398 h 241316"/>
                <a:gd name="connsiteX6" fmla="*/ 16993 w 125464"/>
                <a:gd name="connsiteY6" fmla="*/ 127011 h 241316"/>
                <a:gd name="connsiteX7" fmla="*/ 80493 w 125464"/>
                <a:gd name="connsiteY7" fmla="*/ 60336 h 241316"/>
                <a:gd name="connsiteX8" fmla="*/ 124943 w 125464"/>
                <a:gd name="connsiteY8" fmla="*/ 11 h 24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464" h="241316">
                  <a:moveTo>
                    <a:pt x="124943" y="11"/>
                  </a:moveTo>
                  <a:cubicBezTo>
                    <a:pt x="119916" y="805"/>
                    <a:pt x="69910" y="46842"/>
                    <a:pt x="50331" y="65098"/>
                  </a:cubicBezTo>
                  <a:cubicBezTo>
                    <a:pt x="30752" y="83354"/>
                    <a:pt x="15670" y="89969"/>
                    <a:pt x="7468" y="109548"/>
                  </a:cubicBezTo>
                  <a:cubicBezTo>
                    <a:pt x="-734" y="129127"/>
                    <a:pt x="-999" y="160613"/>
                    <a:pt x="1118" y="182573"/>
                  </a:cubicBezTo>
                  <a:cubicBezTo>
                    <a:pt x="3235" y="204533"/>
                    <a:pt x="18051" y="241840"/>
                    <a:pt x="20168" y="241311"/>
                  </a:cubicBezTo>
                  <a:cubicBezTo>
                    <a:pt x="22285" y="240782"/>
                    <a:pt x="14347" y="198448"/>
                    <a:pt x="13818" y="179398"/>
                  </a:cubicBezTo>
                  <a:cubicBezTo>
                    <a:pt x="13289" y="160348"/>
                    <a:pt x="5881" y="146855"/>
                    <a:pt x="16993" y="127011"/>
                  </a:cubicBezTo>
                  <a:cubicBezTo>
                    <a:pt x="28105" y="107167"/>
                    <a:pt x="63560" y="81767"/>
                    <a:pt x="80493" y="60336"/>
                  </a:cubicBezTo>
                  <a:cubicBezTo>
                    <a:pt x="97426" y="38905"/>
                    <a:pt x="129970" y="-783"/>
                    <a:pt x="124943" y="1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2" name="フリーフォーム: 図形 2331">
              <a:extLst>
                <a:ext uri="{FF2B5EF4-FFF2-40B4-BE49-F238E27FC236}">
                  <a16:creationId xmlns:a16="http://schemas.microsoft.com/office/drawing/2014/main" id="{D75E0EE1-87B5-43FE-A1ED-549FAAAC3CDC}"/>
                </a:ext>
              </a:extLst>
            </p:cNvPr>
            <p:cNvSpPr/>
            <p:nvPr/>
          </p:nvSpPr>
          <p:spPr>
            <a:xfrm>
              <a:off x="7197709" y="2832493"/>
              <a:ext cx="360619" cy="74405"/>
            </a:xfrm>
            <a:custGeom>
              <a:avLst/>
              <a:gdLst>
                <a:gd name="connsiteX0" fmla="*/ 16 w 360619"/>
                <a:gd name="connsiteY0" fmla="*/ 74220 h 74405"/>
                <a:gd name="connsiteX1" fmla="*/ 117491 w 360619"/>
                <a:gd name="connsiteY1" fmla="*/ 23420 h 74405"/>
                <a:gd name="connsiteX2" fmla="*/ 252429 w 360619"/>
                <a:gd name="connsiteY2" fmla="*/ 21832 h 74405"/>
                <a:gd name="connsiteX3" fmla="*/ 358791 w 360619"/>
                <a:gd name="connsiteY3" fmla="*/ 72632 h 74405"/>
                <a:gd name="connsiteX4" fmla="*/ 317516 w 360619"/>
                <a:gd name="connsiteY4" fmla="*/ 40882 h 74405"/>
                <a:gd name="connsiteX5" fmla="*/ 288941 w 360619"/>
                <a:gd name="connsiteY5" fmla="*/ 20245 h 74405"/>
                <a:gd name="connsiteX6" fmla="*/ 238141 w 360619"/>
                <a:gd name="connsiteY6" fmla="*/ 5957 h 74405"/>
                <a:gd name="connsiteX7" fmla="*/ 125429 w 360619"/>
                <a:gd name="connsiteY7" fmla="*/ 2782 h 74405"/>
                <a:gd name="connsiteX8" fmla="*/ 16 w 360619"/>
                <a:gd name="connsiteY8" fmla="*/ 74220 h 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619" h="74405">
                  <a:moveTo>
                    <a:pt x="16" y="74220"/>
                  </a:moveTo>
                  <a:cubicBezTo>
                    <a:pt x="-1307" y="77660"/>
                    <a:pt x="75422" y="32151"/>
                    <a:pt x="117491" y="23420"/>
                  </a:cubicBezTo>
                  <a:cubicBezTo>
                    <a:pt x="159560" y="14689"/>
                    <a:pt x="212212" y="13630"/>
                    <a:pt x="252429" y="21832"/>
                  </a:cubicBezTo>
                  <a:cubicBezTo>
                    <a:pt x="292646" y="30034"/>
                    <a:pt x="347943" y="69457"/>
                    <a:pt x="358791" y="72632"/>
                  </a:cubicBezTo>
                  <a:cubicBezTo>
                    <a:pt x="369639" y="75807"/>
                    <a:pt x="329157" y="49613"/>
                    <a:pt x="317516" y="40882"/>
                  </a:cubicBezTo>
                  <a:cubicBezTo>
                    <a:pt x="305875" y="32151"/>
                    <a:pt x="302170" y="26066"/>
                    <a:pt x="288941" y="20245"/>
                  </a:cubicBezTo>
                  <a:cubicBezTo>
                    <a:pt x="275712" y="14424"/>
                    <a:pt x="265393" y="8867"/>
                    <a:pt x="238141" y="5957"/>
                  </a:cubicBezTo>
                  <a:cubicBezTo>
                    <a:pt x="210889" y="3047"/>
                    <a:pt x="159560" y="-3833"/>
                    <a:pt x="125429" y="2782"/>
                  </a:cubicBezTo>
                  <a:cubicBezTo>
                    <a:pt x="91298" y="9397"/>
                    <a:pt x="1339" y="70780"/>
                    <a:pt x="16" y="74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3" name="フリーフォーム: 図形 2332">
              <a:extLst>
                <a:ext uri="{FF2B5EF4-FFF2-40B4-BE49-F238E27FC236}">
                  <a16:creationId xmlns:a16="http://schemas.microsoft.com/office/drawing/2014/main" id="{A9C71CE4-593A-49A6-ABA6-7C7468703FCE}"/>
                </a:ext>
              </a:extLst>
            </p:cNvPr>
            <p:cNvSpPr/>
            <p:nvPr/>
          </p:nvSpPr>
          <p:spPr>
            <a:xfrm>
              <a:off x="7305403" y="2912506"/>
              <a:ext cx="348724" cy="489507"/>
            </a:xfrm>
            <a:custGeom>
              <a:avLst/>
              <a:gdLst>
                <a:gd name="connsiteX0" fmla="*/ 270147 w 348724"/>
                <a:gd name="connsiteY0" fmla="*/ 557 h 489507"/>
                <a:gd name="connsiteX1" fmla="*/ 327297 w 348724"/>
                <a:gd name="connsiteY1" fmla="*/ 92632 h 489507"/>
                <a:gd name="connsiteX2" fmla="*/ 347935 w 348724"/>
                <a:gd name="connsiteY2" fmla="*/ 216457 h 489507"/>
                <a:gd name="connsiteX3" fmla="*/ 303485 w 348724"/>
                <a:gd name="connsiteY3" fmla="*/ 305357 h 489507"/>
                <a:gd name="connsiteX4" fmla="*/ 252685 w 348724"/>
                <a:gd name="connsiteY4" fmla="*/ 378382 h 489507"/>
                <a:gd name="connsiteX5" fmla="*/ 193947 w 348724"/>
                <a:gd name="connsiteY5" fmla="*/ 435532 h 489507"/>
                <a:gd name="connsiteX6" fmla="*/ 141560 w 348724"/>
                <a:gd name="connsiteY6" fmla="*/ 473632 h 489507"/>
                <a:gd name="connsiteX7" fmla="*/ 105047 w 348724"/>
                <a:gd name="connsiteY7" fmla="*/ 489507 h 489507"/>
                <a:gd name="connsiteX8" fmla="*/ 272 w 348724"/>
                <a:gd name="connsiteY8" fmla="*/ 473632 h 489507"/>
                <a:gd name="connsiteX9" fmla="*/ 76472 w 348724"/>
                <a:gd name="connsiteY9" fmla="*/ 478394 h 489507"/>
                <a:gd name="connsiteX10" fmla="*/ 132035 w 348724"/>
                <a:gd name="connsiteY10" fmla="*/ 478394 h 489507"/>
                <a:gd name="connsiteX11" fmla="*/ 273322 w 348724"/>
                <a:gd name="connsiteY11" fmla="*/ 364094 h 489507"/>
                <a:gd name="connsiteX12" fmla="*/ 330472 w 348724"/>
                <a:gd name="connsiteY12" fmla="*/ 259319 h 489507"/>
                <a:gd name="connsiteX13" fmla="*/ 311422 w 348724"/>
                <a:gd name="connsiteY13" fmla="*/ 135494 h 489507"/>
                <a:gd name="connsiteX14" fmla="*/ 270147 w 348724"/>
                <a:gd name="connsiteY14" fmla="*/ 557 h 48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8724" h="489507">
                  <a:moveTo>
                    <a:pt x="270147" y="557"/>
                  </a:moveTo>
                  <a:cubicBezTo>
                    <a:pt x="272793" y="-6587"/>
                    <a:pt x="314332" y="56649"/>
                    <a:pt x="327297" y="92632"/>
                  </a:cubicBezTo>
                  <a:cubicBezTo>
                    <a:pt x="340262" y="128615"/>
                    <a:pt x="351904" y="181003"/>
                    <a:pt x="347935" y="216457"/>
                  </a:cubicBezTo>
                  <a:cubicBezTo>
                    <a:pt x="343966" y="251911"/>
                    <a:pt x="319360" y="278370"/>
                    <a:pt x="303485" y="305357"/>
                  </a:cubicBezTo>
                  <a:cubicBezTo>
                    <a:pt x="287610" y="332345"/>
                    <a:pt x="270941" y="356686"/>
                    <a:pt x="252685" y="378382"/>
                  </a:cubicBezTo>
                  <a:cubicBezTo>
                    <a:pt x="234429" y="400078"/>
                    <a:pt x="212468" y="419657"/>
                    <a:pt x="193947" y="435532"/>
                  </a:cubicBezTo>
                  <a:cubicBezTo>
                    <a:pt x="175426" y="451407"/>
                    <a:pt x="156377" y="464636"/>
                    <a:pt x="141560" y="473632"/>
                  </a:cubicBezTo>
                  <a:cubicBezTo>
                    <a:pt x="126743" y="482628"/>
                    <a:pt x="128595" y="489507"/>
                    <a:pt x="105047" y="489507"/>
                  </a:cubicBezTo>
                  <a:cubicBezTo>
                    <a:pt x="81499" y="489507"/>
                    <a:pt x="5034" y="475484"/>
                    <a:pt x="272" y="473632"/>
                  </a:cubicBezTo>
                  <a:cubicBezTo>
                    <a:pt x="-4490" y="471780"/>
                    <a:pt x="54512" y="477600"/>
                    <a:pt x="76472" y="478394"/>
                  </a:cubicBezTo>
                  <a:cubicBezTo>
                    <a:pt x="98432" y="479188"/>
                    <a:pt x="99227" y="497444"/>
                    <a:pt x="132035" y="478394"/>
                  </a:cubicBezTo>
                  <a:cubicBezTo>
                    <a:pt x="164843" y="459344"/>
                    <a:pt x="240249" y="400606"/>
                    <a:pt x="273322" y="364094"/>
                  </a:cubicBezTo>
                  <a:cubicBezTo>
                    <a:pt x="306395" y="327582"/>
                    <a:pt x="324122" y="297419"/>
                    <a:pt x="330472" y="259319"/>
                  </a:cubicBezTo>
                  <a:cubicBezTo>
                    <a:pt x="336822" y="221219"/>
                    <a:pt x="317772" y="174917"/>
                    <a:pt x="311422" y="135494"/>
                  </a:cubicBezTo>
                  <a:cubicBezTo>
                    <a:pt x="305072" y="96071"/>
                    <a:pt x="267501" y="7701"/>
                    <a:pt x="270147" y="55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4" name="フリーフォーム: 図形 2333">
              <a:extLst>
                <a:ext uri="{FF2B5EF4-FFF2-40B4-BE49-F238E27FC236}">
                  <a16:creationId xmlns:a16="http://schemas.microsoft.com/office/drawing/2014/main" id="{85E2EA17-70CF-40D5-9067-6857CF78360A}"/>
                </a:ext>
              </a:extLst>
            </p:cNvPr>
            <p:cNvSpPr/>
            <p:nvPr/>
          </p:nvSpPr>
          <p:spPr>
            <a:xfrm>
              <a:off x="7319530" y="2878124"/>
              <a:ext cx="269142" cy="506439"/>
            </a:xfrm>
            <a:custGeom>
              <a:avLst/>
              <a:gdLst>
                <a:gd name="connsiteX0" fmla="*/ 160770 w 269142"/>
                <a:gd name="connsiteY0" fmla="*/ 14 h 506439"/>
                <a:gd name="connsiteX1" fmla="*/ 243320 w 269142"/>
                <a:gd name="connsiteY1" fmla="*/ 174639 h 506439"/>
                <a:gd name="connsiteX2" fmla="*/ 249670 w 269142"/>
                <a:gd name="connsiteY2" fmla="*/ 287351 h 506439"/>
                <a:gd name="connsiteX3" fmla="*/ 227445 w 269142"/>
                <a:gd name="connsiteY3" fmla="*/ 349264 h 506439"/>
                <a:gd name="connsiteX4" fmla="*/ 160770 w 269142"/>
                <a:gd name="connsiteY4" fmla="*/ 414351 h 506439"/>
                <a:gd name="connsiteX5" fmla="*/ 5195 w 269142"/>
                <a:gd name="connsiteY5" fmla="*/ 500076 h 506439"/>
                <a:gd name="connsiteX6" fmla="*/ 51233 w 269142"/>
                <a:gd name="connsiteY6" fmla="*/ 490551 h 506439"/>
                <a:gd name="connsiteX7" fmla="*/ 190933 w 269142"/>
                <a:gd name="connsiteY7" fmla="*/ 414351 h 506439"/>
                <a:gd name="connsiteX8" fmla="*/ 257608 w 269142"/>
                <a:gd name="connsiteY8" fmla="*/ 315926 h 506439"/>
                <a:gd name="connsiteX9" fmla="*/ 268720 w 269142"/>
                <a:gd name="connsiteY9" fmla="*/ 241314 h 506439"/>
                <a:gd name="connsiteX10" fmla="*/ 252845 w 269142"/>
                <a:gd name="connsiteY10" fmla="*/ 165114 h 506439"/>
                <a:gd name="connsiteX11" fmla="*/ 160770 w 269142"/>
                <a:gd name="connsiteY11" fmla="*/ 14 h 5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142" h="506439">
                  <a:moveTo>
                    <a:pt x="160770" y="14"/>
                  </a:moveTo>
                  <a:cubicBezTo>
                    <a:pt x="159183" y="1601"/>
                    <a:pt x="228503" y="126749"/>
                    <a:pt x="243320" y="174639"/>
                  </a:cubicBezTo>
                  <a:cubicBezTo>
                    <a:pt x="258137" y="222529"/>
                    <a:pt x="252316" y="258247"/>
                    <a:pt x="249670" y="287351"/>
                  </a:cubicBezTo>
                  <a:cubicBezTo>
                    <a:pt x="247024" y="316455"/>
                    <a:pt x="242262" y="328097"/>
                    <a:pt x="227445" y="349264"/>
                  </a:cubicBezTo>
                  <a:cubicBezTo>
                    <a:pt x="212628" y="370431"/>
                    <a:pt x="197812" y="389216"/>
                    <a:pt x="160770" y="414351"/>
                  </a:cubicBezTo>
                  <a:cubicBezTo>
                    <a:pt x="123728" y="439486"/>
                    <a:pt x="23451" y="487376"/>
                    <a:pt x="5195" y="500076"/>
                  </a:cubicBezTo>
                  <a:cubicBezTo>
                    <a:pt x="-13061" y="512776"/>
                    <a:pt x="20277" y="504839"/>
                    <a:pt x="51233" y="490551"/>
                  </a:cubicBezTo>
                  <a:cubicBezTo>
                    <a:pt x="82189" y="476264"/>
                    <a:pt x="156537" y="443455"/>
                    <a:pt x="190933" y="414351"/>
                  </a:cubicBezTo>
                  <a:cubicBezTo>
                    <a:pt x="225329" y="385247"/>
                    <a:pt x="244644" y="344765"/>
                    <a:pt x="257608" y="315926"/>
                  </a:cubicBezTo>
                  <a:cubicBezTo>
                    <a:pt x="270572" y="287087"/>
                    <a:pt x="269514" y="266449"/>
                    <a:pt x="268720" y="241314"/>
                  </a:cubicBezTo>
                  <a:cubicBezTo>
                    <a:pt x="267926" y="216179"/>
                    <a:pt x="267662" y="202420"/>
                    <a:pt x="252845" y="165114"/>
                  </a:cubicBezTo>
                  <a:cubicBezTo>
                    <a:pt x="238028" y="127808"/>
                    <a:pt x="162357" y="-1573"/>
                    <a:pt x="160770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5" name="フリーフォーム: 図形 2334">
              <a:extLst>
                <a:ext uri="{FF2B5EF4-FFF2-40B4-BE49-F238E27FC236}">
                  <a16:creationId xmlns:a16="http://schemas.microsoft.com/office/drawing/2014/main" id="{1DF039B4-D72B-48A1-9BEE-2E8EA44E5A15}"/>
                </a:ext>
              </a:extLst>
            </p:cNvPr>
            <p:cNvSpPr/>
            <p:nvPr/>
          </p:nvSpPr>
          <p:spPr>
            <a:xfrm>
              <a:off x="7079064" y="2977409"/>
              <a:ext cx="252420" cy="404170"/>
            </a:xfrm>
            <a:custGeom>
              <a:avLst/>
              <a:gdLst>
                <a:gd name="connsiteX0" fmla="*/ 47224 w 252420"/>
                <a:gd name="connsiteY0" fmla="*/ 741 h 404170"/>
                <a:gd name="connsiteX1" fmla="*/ 4361 w 252420"/>
                <a:gd name="connsiteY1" fmla="*/ 118216 h 404170"/>
                <a:gd name="connsiteX2" fmla="*/ 7536 w 252420"/>
                <a:gd name="connsiteY2" fmla="*/ 196004 h 404170"/>
                <a:gd name="connsiteX3" fmla="*/ 58336 w 252420"/>
                <a:gd name="connsiteY3" fmla="*/ 294429 h 404170"/>
                <a:gd name="connsiteX4" fmla="*/ 144061 w 252420"/>
                <a:gd name="connsiteY4" fmla="*/ 359516 h 404170"/>
                <a:gd name="connsiteX5" fmla="*/ 252011 w 252420"/>
                <a:gd name="connsiteY5" fmla="*/ 403966 h 404170"/>
                <a:gd name="connsiteX6" fmla="*/ 175811 w 252420"/>
                <a:gd name="connsiteY6" fmla="*/ 372216 h 404170"/>
                <a:gd name="connsiteX7" fmla="*/ 45636 w 252420"/>
                <a:gd name="connsiteY7" fmla="*/ 288079 h 404170"/>
                <a:gd name="connsiteX8" fmla="*/ 15474 w 252420"/>
                <a:gd name="connsiteY8" fmla="*/ 178541 h 404170"/>
                <a:gd name="connsiteX9" fmla="*/ 47224 w 252420"/>
                <a:gd name="connsiteY9" fmla="*/ 741 h 40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420" h="404170">
                  <a:moveTo>
                    <a:pt x="47224" y="741"/>
                  </a:moveTo>
                  <a:cubicBezTo>
                    <a:pt x="45372" y="-9313"/>
                    <a:pt x="10976" y="85672"/>
                    <a:pt x="4361" y="118216"/>
                  </a:cubicBezTo>
                  <a:cubicBezTo>
                    <a:pt x="-2254" y="150760"/>
                    <a:pt x="-1460" y="166635"/>
                    <a:pt x="7536" y="196004"/>
                  </a:cubicBezTo>
                  <a:cubicBezTo>
                    <a:pt x="16532" y="225373"/>
                    <a:pt x="35582" y="267177"/>
                    <a:pt x="58336" y="294429"/>
                  </a:cubicBezTo>
                  <a:cubicBezTo>
                    <a:pt x="81090" y="321681"/>
                    <a:pt x="111782" y="341260"/>
                    <a:pt x="144061" y="359516"/>
                  </a:cubicBezTo>
                  <a:cubicBezTo>
                    <a:pt x="176340" y="377772"/>
                    <a:pt x="252011" y="403966"/>
                    <a:pt x="252011" y="403966"/>
                  </a:cubicBezTo>
                  <a:cubicBezTo>
                    <a:pt x="257303" y="406083"/>
                    <a:pt x="210207" y="391530"/>
                    <a:pt x="175811" y="372216"/>
                  </a:cubicBezTo>
                  <a:cubicBezTo>
                    <a:pt x="141415" y="352902"/>
                    <a:pt x="72359" y="320358"/>
                    <a:pt x="45636" y="288079"/>
                  </a:cubicBezTo>
                  <a:cubicBezTo>
                    <a:pt x="18913" y="255800"/>
                    <a:pt x="17061" y="224314"/>
                    <a:pt x="15474" y="178541"/>
                  </a:cubicBezTo>
                  <a:cubicBezTo>
                    <a:pt x="13887" y="132768"/>
                    <a:pt x="49076" y="10795"/>
                    <a:pt x="47224" y="74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6" name="フリーフォーム: 図形 2335">
              <a:extLst>
                <a:ext uri="{FF2B5EF4-FFF2-40B4-BE49-F238E27FC236}">
                  <a16:creationId xmlns:a16="http://schemas.microsoft.com/office/drawing/2014/main" id="{C8A32647-AEC0-434F-BEF4-740D77864BA6}"/>
                </a:ext>
              </a:extLst>
            </p:cNvPr>
            <p:cNvSpPr/>
            <p:nvPr/>
          </p:nvSpPr>
          <p:spPr>
            <a:xfrm>
              <a:off x="7213599" y="2981105"/>
              <a:ext cx="220793" cy="308253"/>
            </a:xfrm>
            <a:custGeom>
              <a:avLst/>
              <a:gdLst>
                <a:gd name="connsiteX0" fmla="*/ 1 w 220793"/>
                <a:gd name="connsiteY0" fmla="*/ 220 h 308253"/>
                <a:gd name="connsiteX1" fmla="*/ 41276 w 220793"/>
                <a:gd name="connsiteY1" fmla="*/ 76420 h 308253"/>
                <a:gd name="connsiteX2" fmla="*/ 74614 w 220793"/>
                <a:gd name="connsiteY2" fmla="*/ 178020 h 308253"/>
                <a:gd name="connsiteX3" fmla="*/ 103189 w 220793"/>
                <a:gd name="connsiteY3" fmla="*/ 247870 h 308253"/>
                <a:gd name="connsiteX4" fmla="*/ 155576 w 220793"/>
                <a:gd name="connsiteY4" fmla="*/ 290733 h 308253"/>
                <a:gd name="connsiteX5" fmla="*/ 220664 w 220793"/>
                <a:gd name="connsiteY5" fmla="*/ 308195 h 308253"/>
                <a:gd name="connsiteX6" fmla="*/ 169864 w 220793"/>
                <a:gd name="connsiteY6" fmla="*/ 293908 h 308253"/>
                <a:gd name="connsiteX7" fmla="*/ 87314 w 220793"/>
                <a:gd name="connsiteY7" fmla="*/ 236758 h 308253"/>
                <a:gd name="connsiteX8" fmla="*/ 39689 w 220793"/>
                <a:gd name="connsiteY8" fmla="*/ 100233 h 308253"/>
                <a:gd name="connsiteX9" fmla="*/ 1 w 220793"/>
                <a:gd name="connsiteY9" fmla="*/ 220 h 30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793" h="308253">
                  <a:moveTo>
                    <a:pt x="1" y="220"/>
                  </a:moveTo>
                  <a:cubicBezTo>
                    <a:pt x="265" y="-3749"/>
                    <a:pt x="28841" y="46787"/>
                    <a:pt x="41276" y="76420"/>
                  </a:cubicBezTo>
                  <a:cubicBezTo>
                    <a:pt x="53711" y="106053"/>
                    <a:pt x="64295" y="149445"/>
                    <a:pt x="74614" y="178020"/>
                  </a:cubicBezTo>
                  <a:cubicBezTo>
                    <a:pt x="84933" y="206595"/>
                    <a:pt x="89695" y="229085"/>
                    <a:pt x="103189" y="247870"/>
                  </a:cubicBezTo>
                  <a:cubicBezTo>
                    <a:pt x="116683" y="266655"/>
                    <a:pt x="135997" y="280679"/>
                    <a:pt x="155576" y="290733"/>
                  </a:cubicBezTo>
                  <a:cubicBezTo>
                    <a:pt x="175155" y="300787"/>
                    <a:pt x="218283" y="307666"/>
                    <a:pt x="220664" y="308195"/>
                  </a:cubicBezTo>
                  <a:cubicBezTo>
                    <a:pt x="223045" y="308724"/>
                    <a:pt x="192089" y="305814"/>
                    <a:pt x="169864" y="293908"/>
                  </a:cubicBezTo>
                  <a:cubicBezTo>
                    <a:pt x="147639" y="282002"/>
                    <a:pt x="109010" y="269037"/>
                    <a:pt x="87314" y="236758"/>
                  </a:cubicBezTo>
                  <a:cubicBezTo>
                    <a:pt x="65618" y="204479"/>
                    <a:pt x="53447" y="135423"/>
                    <a:pt x="39689" y="100233"/>
                  </a:cubicBezTo>
                  <a:cubicBezTo>
                    <a:pt x="25931" y="65043"/>
                    <a:pt x="-263" y="4189"/>
                    <a:pt x="1" y="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7" name="フリーフォーム: 図形 2336">
              <a:extLst>
                <a:ext uri="{FF2B5EF4-FFF2-40B4-BE49-F238E27FC236}">
                  <a16:creationId xmlns:a16="http://schemas.microsoft.com/office/drawing/2014/main" id="{7CC3F5A8-3A76-4071-A69D-136FB42A31F4}"/>
                </a:ext>
              </a:extLst>
            </p:cNvPr>
            <p:cNvSpPr/>
            <p:nvPr/>
          </p:nvSpPr>
          <p:spPr>
            <a:xfrm>
              <a:off x="7111899" y="3024132"/>
              <a:ext cx="167696" cy="249994"/>
            </a:xfrm>
            <a:custGeom>
              <a:avLst/>
              <a:gdLst>
                <a:gd name="connsiteX0" fmla="*/ 101 w 167696"/>
                <a:gd name="connsiteY0" fmla="*/ 93718 h 249994"/>
                <a:gd name="connsiteX1" fmla="*/ 76301 w 167696"/>
                <a:gd name="connsiteY1" fmla="*/ 14343 h 249994"/>
                <a:gd name="connsiteX2" fmla="*/ 111226 w 167696"/>
                <a:gd name="connsiteY2" fmla="*/ 15931 h 249994"/>
                <a:gd name="connsiteX3" fmla="*/ 165201 w 167696"/>
                <a:gd name="connsiteY3" fmla="*/ 174681 h 249994"/>
                <a:gd name="connsiteX4" fmla="*/ 150914 w 167696"/>
                <a:gd name="connsiteY4" fmla="*/ 195318 h 249994"/>
                <a:gd name="connsiteX5" fmla="*/ 82651 w 167696"/>
                <a:gd name="connsiteY5" fmla="*/ 249293 h 249994"/>
                <a:gd name="connsiteX6" fmla="*/ 52489 w 167696"/>
                <a:gd name="connsiteY6" fmla="*/ 220718 h 249994"/>
                <a:gd name="connsiteX7" fmla="*/ 8039 w 167696"/>
                <a:gd name="connsiteY7" fmla="*/ 146106 h 249994"/>
                <a:gd name="connsiteX8" fmla="*/ 57251 w 167696"/>
                <a:gd name="connsiteY8" fmla="*/ 212781 h 249994"/>
                <a:gd name="connsiteX9" fmla="*/ 89001 w 167696"/>
                <a:gd name="connsiteY9" fmla="*/ 220718 h 249994"/>
                <a:gd name="connsiteX10" fmla="*/ 128689 w 167696"/>
                <a:gd name="connsiteY10" fmla="*/ 195318 h 249994"/>
                <a:gd name="connsiteX11" fmla="*/ 144564 w 167696"/>
                <a:gd name="connsiteY11" fmla="*/ 155631 h 249994"/>
                <a:gd name="connsiteX12" fmla="*/ 93764 w 167696"/>
                <a:gd name="connsiteY12" fmla="*/ 25456 h 249994"/>
                <a:gd name="connsiteX13" fmla="*/ 101 w 167696"/>
                <a:gd name="connsiteY13" fmla="*/ 93718 h 24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696" h="249994">
                  <a:moveTo>
                    <a:pt x="101" y="93718"/>
                  </a:moveTo>
                  <a:cubicBezTo>
                    <a:pt x="-2809" y="91866"/>
                    <a:pt x="57780" y="27307"/>
                    <a:pt x="76301" y="14343"/>
                  </a:cubicBezTo>
                  <a:cubicBezTo>
                    <a:pt x="94822" y="1378"/>
                    <a:pt x="96409" y="-10792"/>
                    <a:pt x="111226" y="15931"/>
                  </a:cubicBezTo>
                  <a:cubicBezTo>
                    <a:pt x="126043" y="42654"/>
                    <a:pt x="158586" y="144783"/>
                    <a:pt x="165201" y="174681"/>
                  </a:cubicBezTo>
                  <a:cubicBezTo>
                    <a:pt x="171816" y="204579"/>
                    <a:pt x="164672" y="182883"/>
                    <a:pt x="150914" y="195318"/>
                  </a:cubicBezTo>
                  <a:cubicBezTo>
                    <a:pt x="137156" y="207753"/>
                    <a:pt x="99055" y="245060"/>
                    <a:pt x="82651" y="249293"/>
                  </a:cubicBezTo>
                  <a:cubicBezTo>
                    <a:pt x="66247" y="253526"/>
                    <a:pt x="64924" y="237916"/>
                    <a:pt x="52489" y="220718"/>
                  </a:cubicBezTo>
                  <a:cubicBezTo>
                    <a:pt x="40054" y="203520"/>
                    <a:pt x="7245" y="147429"/>
                    <a:pt x="8039" y="146106"/>
                  </a:cubicBezTo>
                  <a:cubicBezTo>
                    <a:pt x="8833" y="144783"/>
                    <a:pt x="43757" y="200346"/>
                    <a:pt x="57251" y="212781"/>
                  </a:cubicBezTo>
                  <a:cubicBezTo>
                    <a:pt x="70745" y="225216"/>
                    <a:pt x="77095" y="223629"/>
                    <a:pt x="89001" y="220718"/>
                  </a:cubicBezTo>
                  <a:cubicBezTo>
                    <a:pt x="100907" y="217808"/>
                    <a:pt x="119429" y="206166"/>
                    <a:pt x="128689" y="195318"/>
                  </a:cubicBezTo>
                  <a:cubicBezTo>
                    <a:pt x="137950" y="184470"/>
                    <a:pt x="150385" y="183941"/>
                    <a:pt x="144564" y="155631"/>
                  </a:cubicBezTo>
                  <a:cubicBezTo>
                    <a:pt x="138743" y="127321"/>
                    <a:pt x="115195" y="36304"/>
                    <a:pt x="93764" y="25456"/>
                  </a:cubicBezTo>
                  <a:cubicBezTo>
                    <a:pt x="72333" y="14608"/>
                    <a:pt x="3011" y="95570"/>
                    <a:pt x="101" y="937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8" name="フリーフォーム: 図形 2337">
              <a:extLst>
                <a:ext uri="{FF2B5EF4-FFF2-40B4-BE49-F238E27FC236}">
                  <a16:creationId xmlns:a16="http://schemas.microsoft.com/office/drawing/2014/main" id="{CB985915-D5BE-4713-A730-0297F3A63800}"/>
                </a:ext>
              </a:extLst>
            </p:cNvPr>
            <p:cNvSpPr/>
            <p:nvPr/>
          </p:nvSpPr>
          <p:spPr>
            <a:xfrm>
              <a:off x="7345328" y="2955923"/>
              <a:ext cx="189709" cy="243589"/>
            </a:xfrm>
            <a:custGeom>
              <a:avLst/>
              <a:gdLst>
                <a:gd name="connsiteX0" fmla="*/ 36547 w 189709"/>
                <a:gd name="connsiteY0" fmla="*/ 2 h 243589"/>
                <a:gd name="connsiteX1" fmla="*/ 35 w 189709"/>
                <a:gd name="connsiteY1" fmla="*/ 106365 h 243589"/>
                <a:gd name="connsiteX2" fmla="*/ 44485 w 189709"/>
                <a:gd name="connsiteY2" fmla="*/ 215902 h 243589"/>
                <a:gd name="connsiteX3" fmla="*/ 100047 w 189709"/>
                <a:gd name="connsiteY3" fmla="*/ 242890 h 243589"/>
                <a:gd name="connsiteX4" fmla="*/ 160372 w 189709"/>
                <a:gd name="connsiteY4" fmla="*/ 196852 h 243589"/>
                <a:gd name="connsiteX5" fmla="*/ 188947 w 189709"/>
                <a:gd name="connsiteY5" fmla="*/ 142877 h 243589"/>
                <a:gd name="connsiteX6" fmla="*/ 131797 w 189709"/>
                <a:gd name="connsiteY6" fmla="*/ 3177 h 243589"/>
                <a:gd name="connsiteX7" fmla="*/ 169897 w 189709"/>
                <a:gd name="connsiteY7" fmla="*/ 104777 h 243589"/>
                <a:gd name="connsiteX8" fmla="*/ 169897 w 189709"/>
                <a:gd name="connsiteY8" fmla="*/ 139702 h 243589"/>
                <a:gd name="connsiteX9" fmla="*/ 125447 w 189709"/>
                <a:gd name="connsiteY9" fmla="*/ 204790 h 243589"/>
                <a:gd name="connsiteX10" fmla="*/ 57185 w 189709"/>
                <a:gd name="connsiteY10" fmla="*/ 193677 h 243589"/>
                <a:gd name="connsiteX11" fmla="*/ 12735 w 189709"/>
                <a:gd name="connsiteY11" fmla="*/ 103190 h 243589"/>
                <a:gd name="connsiteX12" fmla="*/ 36547 w 189709"/>
                <a:gd name="connsiteY12" fmla="*/ 2 h 243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709" h="243589">
                  <a:moveTo>
                    <a:pt x="36547" y="2"/>
                  </a:moveTo>
                  <a:cubicBezTo>
                    <a:pt x="34430" y="531"/>
                    <a:pt x="-1288" y="70382"/>
                    <a:pt x="35" y="106365"/>
                  </a:cubicBezTo>
                  <a:cubicBezTo>
                    <a:pt x="1358" y="142348"/>
                    <a:pt x="27816" y="193148"/>
                    <a:pt x="44485" y="215902"/>
                  </a:cubicBezTo>
                  <a:cubicBezTo>
                    <a:pt x="61154" y="238656"/>
                    <a:pt x="80733" y="246065"/>
                    <a:pt x="100047" y="242890"/>
                  </a:cubicBezTo>
                  <a:cubicBezTo>
                    <a:pt x="119362" y="239715"/>
                    <a:pt x="145555" y="213521"/>
                    <a:pt x="160372" y="196852"/>
                  </a:cubicBezTo>
                  <a:cubicBezTo>
                    <a:pt x="175189" y="180183"/>
                    <a:pt x="193710" y="175156"/>
                    <a:pt x="188947" y="142877"/>
                  </a:cubicBezTo>
                  <a:cubicBezTo>
                    <a:pt x="184185" y="110598"/>
                    <a:pt x="134972" y="9527"/>
                    <a:pt x="131797" y="3177"/>
                  </a:cubicBezTo>
                  <a:cubicBezTo>
                    <a:pt x="128622" y="-3173"/>
                    <a:pt x="163547" y="82023"/>
                    <a:pt x="169897" y="104777"/>
                  </a:cubicBezTo>
                  <a:cubicBezTo>
                    <a:pt x="176247" y="127531"/>
                    <a:pt x="177305" y="123033"/>
                    <a:pt x="169897" y="139702"/>
                  </a:cubicBezTo>
                  <a:cubicBezTo>
                    <a:pt x="162489" y="156371"/>
                    <a:pt x="144232" y="195794"/>
                    <a:pt x="125447" y="204790"/>
                  </a:cubicBezTo>
                  <a:cubicBezTo>
                    <a:pt x="106662" y="213786"/>
                    <a:pt x="75970" y="210610"/>
                    <a:pt x="57185" y="193677"/>
                  </a:cubicBezTo>
                  <a:cubicBezTo>
                    <a:pt x="38400" y="176744"/>
                    <a:pt x="18291" y="130707"/>
                    <a:pt x="12735" y="103190"/>
                  </a:cubicBezTo>
                  <a:cubicBezTo>
                    <a:pt x="7179" y="75673"/>
                    <a:pt x="38664" y="-527"/>
                    <a:pt x="36547" y="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39" name="フリーフォーム: 図形 2338">
              <a:extLst>
                <a:ext uri="{FF2B5EF4-FFF2-40B4-BE49-F238E27FC236}">
                  <a16:creationId xmlns:a16="http://schemas.microsoft.com/office/drawing/2014/main" id="{BE7FB2FD-D06A-4F0B-AD76-6B9CCACF0579}"/>
                </a:ext>
              </a:extLst>
            </p:cNvPr>
            <p:cNvSpPr/>
            <p:nvPr/>
          </p:nvSpPr>
          <p:spPr>
            <a:xfrm>
              <a:off x="7367525" y="2944112"/>
              <a:ext cx="127381" cy="59534"/>
            </a:xfrm>
            <a:custGeom>
              <a:avLst/>
              <a:gdLst>
                <a:gd name="connsiteX0" fmla="*/ 63 w 127381"/>
                <a:gd name="connsiteY0" fmla="*/ 32451 h 59534"/>
                <a:gd name="connsiteX1" fmla="*/ 84200 w 127381"/>
                <a:gd name="connsiteY1" fmla="*/ 14988 h 59534"/>
                <a:gd name="connsiteX2" fmla="*/ 127063 w 127381"/>
                <a:gd name="connsiteY2" fmla="*/ 59438 h 59534"/>
                <a:gd name="connsiteX3" fmla="*/ 98488 w 127381"/>
                <a:gd name="connsiteY3" fmla="*/ 701 h 59534"/>
                <a:gd name="connsiteX4" fmla="*/ 63 w 127381"/>
                <a:gd name="connsiteY4" fmla="*/ 32451 h 5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81" h="59534">
                  <a:moveTo>
                    <a:pt x="63" y="32451"/>
                  </a:moveTo>
                  <a:cubicBezTo>
                    <a:pt x="-2318" y="34832"/>
                    <a:pt x="63033" y="10490"/>
                    <a:pt x="84200" y="14988"/>
                  </a:cubicBezTo>
                  <a:cubicBezTo>
                    <a:pt x="105367" y="19486"/>
                    <a:pt x="124682" y="61819"/>
                    <a:pt x="127063" y="59438"/>
                  </a:cubicBezTo>
                  <a:cubicBezTo>
                    <a:pt x="129444" y="57057"/>
                    <a:pt x="118332" y="6786"/>
                    <a:pt x="98488" y="701"/>
                  </a:cubicBezTo>
                  <a:cubicBezTo>
                    <a:pt x="78644" y="-5384"/>
                    <a:pt x="2444" y="30070"/>
                    <a:pt x="63" y="3245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0" name="フリーフォーム: 図形 2339">
              <a:extLst>
                <a:ext uri="{FF2B5EF4-FFF2-40B4-BE49-F238E27FC236}">
                  <a16:creationId xmlns:a16="http://schemas.microsoft.com/office/drawing/2014/main" id="{47498F09-53DC-4339-888D-95DBAA439C2D}"/>
                </a:ext>
              </a:extLst>
            </p:cNvPr>
            <p:cNvSpPr/>
            <p:nvPr/>
          </p:nvSpPr>
          <p:spPr>
            <a:xfrm>
              <a:off x="7211634" y="3226920"/>
              <a:ext cx="132565" cy="113365"/>
            </a:xfrm>
            <a:custGeom>
              <a:avLst/>
              <a:gdLst>
                <a:gd name="connsiteX0" fmla="*/ 74991 w 132565"/>
                <a:gd name="connsiteY0" fmla="*/ 468 h 113365"/>
                <a:gd name="connsiteX1" fmla="*/ 130554 w 132565"/>
                <a:gd name="connsiteY1" fmla="*/ 62380 h 113365"/>
                <a:gd name="connsiteX2" fmla="*/ 114679 w 132565"/>
                <a:gd name="connsiteY2" fmla="*/ 106830 h 113365"/>
                <a:gd name="connsiteX3" fmla="*/ 60704 w 132565"/>
                <a:gd name="connsiteY3" fmla="*/ 110005 h 113365"/>
                <a:gd name="connsiteX4" fmla="*/ 379 w 132565"/>
                <a:gd name="connsiteY4" fmla="*/ 76668 h 113365"/>
                <a:gd name="connsiteX5" fmla="*/ 90866 w 132565"/>
                <a:gd name="connsiteY5" fmla="*/ 105243 h 113365"/>
                <a:gd name="connsiteX6" fmla="*/ 127379 w 132565"/>
                <a:gd name="connsiteY6" fmla="*/ 97305 h 113365"/>
                <a:gd name="connsiteX7" fmla="*/ 74991 w 132565"/>
                <a:gd name="connsiteY7" fmla="*/ 468 h 11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565" h="113365">
                  <a:moveTo>
                    <a:pt x="74991" y="468"/>
                  </a:moveTo>
                  <a:cubicBezTo>
                    <a:pt x="75520" y="-5353"/>
                    <a:pt x="123939" y="44653"/>
                    <a:pt x="130554" y="62380"/>
                  </a:cubicBezTo>
                  <a:cubicBezTo>
                    <a:pt x="137169" y="80107"/>
                    <a:pt x="126321" y="98893"/>
                    <a:pt x="114679" y="106830"/>
                  </a:cubicBezTo>
                  <a:cubicBezTo>
                    <a:pt x="103037" y="114768"/>
                    <a:pt x="79754" y="115032"/>
                    <a:pt x="60704" y="110005"/>
                  </a:cubicBezTo>
                  <a:cubicBezTo>
                    <a:pt x="41654" y="104978"/>
                    <a:pt x="-4648" y="77462"/>
                    <a:pt x="379" y="76668"/>
                  </a:cubicBezTo>
                  <a:cubicBezTo>
                    <a:pt x="5406" y="75874"/>
                    <a:pt x="69699" y="101803"/>
                    <a:pt x="90866" y="105243"/>
                  </a:cubicBezTo>
                  <a:cubicBezTo>
                    <a:pt x="112033" y="108683"/>
                    <a:pt x="130025" y="112915"/>
                    <a:pt x="127379" y="97305"/>
                  </a:cubicBezTo>
                  <a:cubicBezTo>
                    <a:pt x="124733" y="81695"/>
                    <a:pt x="74462" y="6289"/>
                    <a:pt x="74991" y="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1" name="フリーフォーム: 図形 2340">
              <a:extLst>
                <a:ext uri="{FF2B5EF4-FFF2-40B4-BE49-F238E27FC236}">
                  <a16:creationId xmlns:a16="http://schemas.microsoft.com/office/drawing/2014/main" id="{0A7ADB88-BA2B-4BF4-B640-E0B99B3E325E}"/>
                </a:ext>
              </a:extLst>
            </p:cNvPr>
            <p:cNvSpPr/>
            <p:nvPr/>
          </p:nvSpPr>
          <p:spPr>
            <a:xfrm>
              <a:off x="7692711" y="3013066"/>
              <a:ext cx="353291" cy="552585"/>
            </a:xfrm>
            <a:custGeom>
              <a:avLst/>
              <a:gdLst>
                <a:gd name="connsiteX0" fmla="*/ 254314 w 353291"/>
                <a:gd name="connsiteY0" fmla="*/ 9 h 552585"/>
                <a:gd name="connsiteX1" fmla="*/ 333689 w 353291"/>
                <a:gd name="connsiteY1" fmla="*/ 117484 h 552585"/>
                <a:gd name="connsiteX2" fmla="*/ 238439 w 353291"/>
                <a:gd name="connsiteY2" fmla="*/ 328622 h 552585"/>
                <a:gd name="connsiteX3" fmla="*/ 157477 w 353291"/>
                <a:gd name="connsiteY3" fmla="*/ 452447 h 552585"/>
                <a:gd name="connsiteX4" fmla="*/ 109852 w 353291"/>
                <a:gd name="connsiteY4" fmla="*/ 517534 h 552585"/>
                <a:gd name="connsiteX5" fmla="*/ 59052 w 353291"/>
                <a:gd name="connsiteY5" fmla="*/ 538172 h 552585"/>
                <a:gd name="connsiteX6" fmla="*/ 314 w 353291"/>
                <a:gd name="connsiteY6" fmla="*/ 552459 h 552585"/>
                <a:gd name="connsiteX7" fmla="*/ 86039 w 353291"/>
                <a:gd name="connsiteY7" fmla="*/ 544522 h 552585"/>
                <a:gd name="connsiteX8" fmla="*/ 128902 w 353291"/>
                <a:gd name="connsiteY8" fmla="*/ 533409 h 552585"/>
                <a:gd name="connsiteX9" fmla="*/ 240027 w 353291"/>
                <a:gd name="connsiteY9" fmla="*/ 349259 h 552585"/>
                <a:gd name="connsiteX10" fmla="*/ 340039 w 353291"/>
                <a:gd name="connsiteY10" fmla="*/ 168284 h 552585"/>
                <a:gd name="connsiteX11" fmla="*/ 346389 w 353291"/>
                <a:gd name="connsiteY11" fmla="*/ 111134 h 552585"/>
                <a:gd name="connsiteX12" fmla="*/ 254314 w 353291"/>
                <a:gd name="connsiteY12" fmla="*/ 9 h 55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3291" h="552585">
                  <a:moveTo>
                    <a:pt x="254314" y="9"/>
                  </a:moveTo>
                  <a:cubicBezTo>
                    <a:pt x="252197" y="1067"/>
                    <a:pt x="336335" y="62715"/>
                    <a:pt x="333689" y="117484"/>
                  </a:cubicBezTo>
                  <a:cubicBezTo>
                    <a:pt x="331043" y="172253"/>
                    <a:pt x="267808" y="272795"/>
                    <a:pt x="238439" y="328622"/>
                  </a:cubicBezTo>
                  <a:cubicBezTo>
                    <a:pt x="209070" y="384449"/>
                    <a:pt x="178908" y="420962"/>
                    <a:pt x="157477" y="452447"/>
                  </a:cubicBezTo>
                  <a:cubicBezTo>
                    <a:pt x="136046" y="483932"/>
                    <a:pt x="126256" y="503246"/>
                    <a:pt x="109852" y="517534"/>
                  </a:cubicBezTo>
                  <a:cubicBezTo>
                    <a:pt x="93448" y="531822"/>
                    <a:pt x="77308" y="532351"/>
                    <a:pt x="59052" y="538172"/>
                  </a:cubicBezTo>
                  <a:cubicBezTo>
                    <a:pt x="40796" y="543993"/>
                    <a:pt x="-4184" y="551401"/>
                    <a:pt x="314" y="552459"/>
                  </a:cubicBezTo>
                  <a:cubicBezTo>
                    <a:pt x="4812" y="553517"/>
                    <a:pt x="64608" y="547697"/>
                    <a:pt x="86039" y="544522"/>
                  </a:cubicBezTo>
                  <a:cubicBezTo>
                    <a:pt x="107470" y="541347"/>
                    <a:pt x="103237" y="565953"/>
                    <a:pt x="128902" y="533409"/>
                  </a:cubicBezTo>
                  <a:cubicBezTo>
                    <a:pt x="154567" y="500865"/>
                    <a:pt x="204838" y="410113"/>
                    <a:pt x="240027" y="349259"/>
                  </a:cubicBezTo>
                  <a:cubicBezTo>
                    <a:pt x="275216" y="288405"/>
                    <a:pt x="322312" y="207971"/>
                    <a:pt x="340039" y="168284"/>
                  </a:cubicBezTo>
                  <a:cubicBezTo>
                    <a:pt x="357766" y="128597"/>
                    <a:pt x="355385" y="137328"/>
                    <a:pt x="346389" y="111134"/>
                  </a:cubicBezTo>
                  <a:cubicBezTo>
                    <a:pt x="337393" y="84940"/>
                    <a:pt x="256431" y="-1049"/>
                    <a:pt x="254314" y="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2" name="フリーフォーム: 図形 2341">
              <a:extLst>
                <a:ext uri="{FF2B5EF4-FFF2-40B4-BE49-F238E27FC236}">
                  <a16:creationId xmlns:a16="http://schemas.microsoft.com/office/drawing/2014/main" id="{5914B5C2-34D9-4376-9919-D208BA6C0B2C}"/>
                </a:ext>
              </a:extLst>
            </p:cNvPr>
            <p:cNvSpPr/>
            <p:nvPr/>
          </p:nvSpPr>
          <p:spPr>
            <a:xfrm>
              <a:off x="7994629" y="3038475"/>
              <a:ext cx="84896" cy="368616"/>
            </a:xfrm>
            <a:custGeom>
              <a:avLst/>
              <a:gdLst>
                <a:gd name="connsiteX0" fmla="*/ 21 w 84896"/>
                <a:gd name="connsiteY0" fmla="*/ 0 h 368616"/>
                <a:gd name="connsiteX1" fmla="*/ 77809 w 84896"/>
                <a:gd name="connsiteY1" fmla="*/ 112713 h 368616"/>
                <a:gd name="connsiteX2" fmla="*/ 73046 w 84896"/>
                <a:gd name="connsiteY2" fmla="*/ 214313 h 368616"/>
                <a:gd name="connsiteX3" fmla="*/ 4784 w 84896"/>
                <a:gd name="connsiteY3" fmla="*/ 366713 h 368616"/>
                <a:gd name="connsiteX4" fmla="*/ 27009 w 84896"/>
                <a:gd name="connsiteY4" fmla="*/ 290513 h 368616"/>
                <a:gd name="connsiteX5" fmla="*/ 74634 w 84896"/>
                <a:gd name="connsiteY5" fmla="*/ 155575 h 368616"/>
                <a:gd name="connsiteX6" fmla="*/ 69871 w 84896"/>
                <a:gd name="connsiteY6" fmla="*/ 111125 h 368616"/>
                <a:gd name="connsiteX7" fmla="*/ 21 w 84896"/>
                <a:gd name="connsiteY7" fmla="*/ 0 h 368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96" h="368616">
                  <a:moveTo>
                    <a:pt x="21" y="0"/>
                  </a:moveTo>
                  <a:cubicBezTo>
                    <a:pt x="1344" y="265"/>
                    <a:pt x="65638" y="76994"/>
                    <a:pt x="77809" y="112713"/>
                  </a:cubicBezTo>
                  <a:cubicBezTo>
                    <a:pt x="89980" y="148432"/>
                    <a:pt x="85217" y="171980"/>
                    <a:pt x="73046" y="214313"/>
                  </a:cubicBezTo>
                  <a:cubicBezTo>
                    <a:pt x="60875" y="256646"/>
                    <a:pt x="12457" y="354013"/>
                    <a:pt x="4784" y="366713"/>
                  </a:cubicBezTo>
                  <a:cubicBezTo>
                    <a:pt x="-2889" y="379413"/>
                    <a:pt x="15367" y="325703"/>
                    <a:pt x="27009" y="290513"/>
                  </a:cubicBezTo>
                  <a:cubicBezTo>
                    <a:pt x="38651" y="255323"/>
                    <a:pt x="67490" y="185473"/>
                    <a:pt x="74634" y="155575"/>
                  </a:cubicBezTo>
                  <a:cubicBezTo>
                    <a:pt x="81778" y="125677"/>
                    <a:pt x="82042" y="135467"/>
                    <a:pt x="69871" y="111125"/>
                  </a:cubicBezTo>
                  <a:cubicBezTo>
                    <a:pt x="57700" y="86783"/>
                    <a:pt x="-1302" y="-265"/>
                    <a:pt x="21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3" name="フリーフォーム: 図形 2342">
              <a:extLst>
                <a:ext uri="{FF2B5EF4-FFF2-40B4-BE49-F238E27FC236}">
                  <a16:creationId xmlns:a16="http://schemas.microsoft.com/office/drawing/2014/main" id="{9710E903-394E-43CA-BAE0-EC600D1F9BD6}"/>
                </a:ext>
              </a:extLst>
            </p:cNvPr>
            <p:cNvSpPr/>
            <p:nvPr/>
          </p:nvSpPr>
          <p:spPr>
            <a:xfrm>
              <a:off x="7618136" y="3475026"/>
              <a:ext cx="162400" cy="158286"/>
            </a:xfrm>
            <a:custGeom>
              <a:avLst/>
              <a:gdLst>
                <a:gd name="connsiteX0" fmla="*/ 277 w 162400"/>
                <a:gd name="connsiteY0" fmla="*/ 12 h 158286"/>
                <a:gd name="connsiteX1" fmla="*/ 32027 w 162400"/>
                <a:gd name="connsiteY1" fmla="*/ 88912 h 158286"/>
                <a:gd name="connsiteX2" fmla="*/ 60602 w 162400"/>
                <a:gd name="connsiteY2" fmla="*/ 115899 h 158286"/>
                <a:gd name="connsiteX3" fmla="*/ 106639 w 162400"/>
                <a:gd name="connsiteY3" fmla="*/ 157174 h 158286"/>
                <a:gd name="connsiteX4" fmla="*/ 162202 w 162400"/>
                <a:gd name="connsiteY4" fmla="*/ 146062 h 158286"/>
                <a:gd name="connsiteX5" fmla="*/ 124102 w 162400"/>
                <a:gd name="connsiteY5" fmla="*/ 141299 h 158286"/>
                <a:gd name="connsiteX6" fmla="*/ 95527 w 162400"/>
                <a:gd name="connsiteY6" fmla="*/ 130187 h 158286"/>
                <a:gd name="connsiteX7" fmla="*/ 51077 w 162400"/>
                <a:gd name="connsiteY7" fmla="*/ 82562 h 158286"/>
                <a:gd name="connsiteX8" fmla="*/ 277 w 162400"/>
                <a:gd name="connsiteY8" fmla="*/ 12 h 15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400" h="158286">
                  <a:moveTo>
                    <a:pt x="277" y="12"/>
                  </a:moveTo>
                  <a:cubicBezTo>
                    <a:pt x="-2898" y="1070"/>
                    <a:pt x="21973" y="69598"/>
                    <a:pt x="32027" y="88912"/>
                  </a:cubicBezTo>
                  <a:cubicBezTo>
                    <a:pt x="42081" y="108227"/>
                    <a:pt x="48167" y="104522"/>
                    <a:pt x="60602" y="115899"/>
                  </a:cubicBezTo>
                  <a:cubicBezTo>
                    <a:pt x="73037" y="127276"/>
                    <a:pt x="89706" y="152147"/>
                    <a:pt x="106639" y="157174"/>
                  </a:cubicBezTo>
                  <a:cubicBezTo>
                    <a:pt x="123572" y="162201"/>
                    <a:pt x="159292" y="148708"/>
                    <a:pt x="162202" y="146062"/>
                  </a:cubicBezTo>
                  <a:cubicBezTo>
                    <a:pt x="165112" y="143416"/>
                    <a:pt x="135215" y="143945"/>
                    <a:pt x="124102" y="141299"/>
                  </a:cubicBezTo>
                  <a:cubicBezTo>
                    <a:pt x="112989" y="138653"/>
                    <a:pt x="107698" y="139977"/>
                    <a:pt x="95527" y="130187"/>
                  </a:cubicBezTo>
                  <a:cubicBezTo>
                    <a:pt x="83356" y="120398"/>
                    <a:pt x="65365" y="101612"/>
                    <a:pt x="51077" y="82562"/>
                  </a:cubicBezTo>
                  <a:cubicBezTo>
                    <a:pt x="36790" y="63512"/>
                    <a:pt x="3452" y="-1046"/>
                    <a:pt x="277" y="1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4" name="フリーフォーム: 図形 2343">
              <a:extLst>
                <a:ext uri="{FF2B5EF4-FFF2-40B4-BE49-F238E27FC236}">
                  <a16:creationId xmlns:a16="http://schemas.microsoft.com/office/drawing/2014/main" id="{4DE56402-37A5-4A57-A0C9-3E131C5D391F}"/>
                </a:ext>
              </a:extLst>
            </p:cNvPr>
            <p:cNvSpPr/>
            <p:nvPr/>
          </p:nvSpPr>
          <p:spPr>
            <a:xfrm>
              <a:off x="7661215" y="3447956"/>
              <a:ext cx="36188" cy="116978"/>
            </a:xfrm>
            <a:custGeom>
              <a:avLst/>
              <a:gdLst>
                <a:gd name="connsiteX0" fmla="*/ 60 w 36188"/>
                <a:gd name="connsiteY0" fmla="*/ 94 h 116978"/>
                <a:gd name="connsiteX1" fmla="*/ 33398 w 36188"/>
                <a:gd name="connsiteY1" fmla="*/ 96932 h 116978"/>
                <a:gd name="connsiteX2" fmla="*/ 33398 w 36188"/>
                <a:gd name="connsiteY2" fmla="*/ 115982 h 116978"/>
                <a:gd name="connsiteX3" fmla="*/ 25460 w 36188"/>
                <a:gd name="connsiteY3" fmla="*/ 79469 h 116978"/>
                <a:gd name="connsiteX4" fmla="*/ 60 w 36188"/>
                <a:gd name="connsiteY4" fmla="*/ 94 h 11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88" h="116978">
                  <a:moveTo>
                    <a:pt x="60" y="94"/>
                  </a:moveTo>
                  <a:cubicBezTo>
                    <a:pt x="1383" y="3004"/>
                    <a:pt x="27842" y="77617"/>
                    <a:pt x="33398" y="96932"/>
                  </a:cubicBezTo>
                  <a:cubicBezTo>
                    <a:pt x="38954" y="116247"/>
                    <a:pt x="34721" y="118892"/>
                    <a:pt x="33398" y="115982"/>
                  </a:cubicBezTo>
                  <a:cubicBezTo>
                    <a:pt x="32075" y="113072"/>
                    <a:pt x="31545" y="96667"/>
                    <a:pt x="25460" y="79469"/>
                  </a:cubicBezTo>
                  <a:cubicBezTo>
                    <a:pt x="19375" y="62271"/>
                    <a:pt x="-1263" y="-2816"/>
                    <a:pt x="60" y="9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5" name="フリーフォーム: 図形 2344">
              <a:extLst>
                <a:ext uri="{FF2B5EF4-FFF2-40B4-BE49-F238E27FC236}">
                  <a16:creationId xmlns:a16="http://schemas.microsoft.com/office/drawing/2014/main" id="{5E2FD0AB-3860-4926-BF08-44686AC6311E}"/>
                </a:ext>
              </a:extLst>
            </p:cNvPr>
            <p:cNvSpPr/>
            <p:nvPr/>
          </p:nvSpPr>
          <p:spPr>
            <a:xfrm>
              <a:off x="7369091" y="3335242"/>
              <a:ext cx="365222" cy="149897"/>
            </a:xfrm>
            <a:custGeom>
              <a:avLst/>
              <a:gdLst>
                <a:gd name="connsiteX0" fmla="*/ 84 w 365222"/>
                <a:gd name="connsiteY0" fmla="*/ 130271 h 149897"/>
                <a:gd name="connsiteX1" fmla="*/ 150897 w 365222"/>
                <a:gd name="connsiteY1" fmla="*/ 142971 h 149897"/>
                <a:gd name="connsiteX2" fmla="*/ 238209 w 365222"/>
                <a:gd name="connsiteY2" fmla="*/ 149321 h 149897"/>
                <a:gd name="connsiteX3" fmla="*/ 276309 w 365222"/>
                <a:gd name="connsiteY3" fmla="*/ 128683 h 149897"/>
                <a:gd name="connsiteX4" fmla="*/ 365209 w 365222"/>
                <a:gd name="connsiteY4" fmla="*/ 96 h 149897"/>
                <a:gd name="connsiteX5" fmla="*/ 282659 w 365222"/>
                <a:gd name="connsiteY5" fmla="*/ 108046 h 149897"/>
                <a:gd name="connsiteX6" fmla="*/ 219159 w 365222"/>
                <a:gd name="connsiteY6" fmla="*/ 128683 h 149897"/>
                <a:gd name="connsiteX7" fmla="*/ 130259 w 365222"/>
                <a:gd name="connsiteY7" fmla="*/ 136621 h 149897"/>
                <a:gd name="connsiteX8" fmla="*/ 84 w 365222"/>
                <a:gd name="connsiteY8" fmla="*/ 130271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222" h="149897">
                  <a:moveTo>
                    <a:pt x="84" y="130271"/>
                  </a:moveTo>
                  <a:cubicBezTo>
                    <a:pt x="3523" y="131329"/>
                    <a:pt x="150897" y="142971"/>
                    <a:pt x="150897" y="142971"/>
                  </a:cubicBezTo>
                  <a:cubicBezTo>
                    <a:pt x="190584" y="146146"/>
                    <a:pt x="217307" y="151702"/>
                    <a:pt x="238209" y="149321"/>
                  </a:cubicBezTo>
                  <a:cubicBezTo>
                    <a:pt x="259111" y="146940"/>
                    <a:pt x="255142" y="153554"/>
                    <a:pt x="276309" y="128683"/>
                  </a:cubicBezTo>
                  <a:cubicBezTo>
                    <a:pt x="297476" y="103812"/>
                    <a:pt x="364151" y="3535"/>
                    <a:pt x="365209" y="96"/>
                  </a:cubicBezTo>
                  <a:cubicBezTo>
                    <a:pt x="366267" y="-3343"/>
                    <a:pt x="307001" y="86615"/>
                    <a:pt x="282659" y="108046"/>
                  </a:cubicBezTo>
                  <a:cubicBezTo>
                    <a:pt x="258317" y="129477"/>
                    <a:pt x="244559" y="123921"/>
                    <a:pt x="219159" y="128683"/>
                  </a:cubicBezTo>
                  <a:cubicBezTo>
                    <a:pt x="193759" y="133445"/>
                    <a:pt x="160951" y="136356"/>
                    <a:pt x="130259" y="136621"/>
                  </a:cubicBezTo>
                  <a:cubicBezTo>
                    <a:pt x="99567" y="136886"/>
                    <a:pt x="-3355" y="129213"/>
                    <a:pt x="84" y="1302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6" name="フリーフォーム: 図形 2345">
              <a:extLst>
                <a:ext uri="{FF2B5EF4-FFF2-40B4-BE49-F238E27FC236}">
                  <a16:creationId xmlns:a16="http://schemas.microsoft.com/office/drawing/2014/main" id="{4140C025-D21F-4399-A9A8-3BF29D1F5A62}"/>
                </a:ext>
              </a:extLst>
            </p:cNvPr>
            <p:cNvSpPr/>
            <p:nvPr/>
          </p:nvSpPr>
          <p:spPr>
            <a:xfrm>
              <a:off x="7646647" y="3150856"/>
              <a:ext cx="48324" cy="305581"/>
            </a:xfrm>
            <a:custGeom>
              <a:avLst/>
              <a:gdLst>
                <a:gd name="connsiteX0" fmla="*/ 6691 w 48324"/>
                <a:gd name="connsiteY0" fmla="*/ 332 h 305581"/>
                <a:gd name="connsiteX1" fmla="*/ 44791 w 48324"/>
                <a:gd name="connsiteY1" fmla="*/ 171782 h 305581"/>
                <a:gd name="connsiteX2" fmla="*/ 41616 w 48324"/>
                <a:gd name="connsiteY2" fmla="*/ 220994 h 305581"/>
                <a:gd name="connsiteX3" fmla="*/ 341 w 48324"/>
                <a:gd name="connsiteY3" fmla="*/ 305132 h 305581"/>
                <a:gd name="connsiteX4" fmla="*/ 22566 w 48324"/>
                <a:gd name="connsiteY4" fmla="*/ 251157 h 305581"/>
                <a:gd name="connsiteX5" fmla="*/ 33678 w 48324"/>
                <a:gd name="connsiteY5" fmla="*/ 181307 h 305581"/>
                <a:gd name="connsiteX6" fmla="*/ 33678 w 48324"/>
                <a:gd name="connsiteY6" fmla="*/ 128919 h 305581"/>
                <a:gd name="connsiteX7" fmla="*/ 6691 w 48324"/>
                <a:gd name="connsiteY7" fmla="*/ 332 h 30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24" h="305581">
                  <a:moveTo>
                    <a:pt x="6691" y="332"/>
                  </a:moveTo>
                  <a:cubicBezTo>
                    <a:pt x="8543" y="7476"/>
                    <a:pt x="38970" y="135005"/>
                    <a:pt x="44791" y="171782"/>
                  </a:cubicBezTo>
                  <a:cubicBezTo>
                    <a:pt x="50612" y="208559"/>
                    <a:pt x="49024" y="198769"/>
                    <a:pt x="41616" y="220994"/>
                  </a:cubicBezTo>
                  <a:cubicBezTo>
                    <a:pt x="34208" y="243219"/>
                    <a:pt x="3516" y="300105"/>
                    <a:pt x="341" y="305132"/>
                  </a:cubicBezTo>
                  <a:cubicBezTo>
                    <a:pt x="-2834" y="310159"/>
                    <a:pt x="17010" y="271794"/>
                    <a:pt x="22566" y="251157"/>
                  </a:cubicBezTo>
                  <a:cubicBezTo>
                    <a:pt x="28122" y="230520"/>
                    <a:pt x="31826" y="201680"/>
                    <a:pt x="33678" y="181307"/>
                  </a:cubicBezTo>
                  <a:cubicBezTo>
                    <a:pt x="35530" y="160934"/>
                    <a:pt x="38440" y="154584"/>
                    <a:pt x="33678" y="128919"/>
                  </a:cubicBezTo>
                  <a:cubicBezTo>
                    <a:pt x="28916" y="103254"/>
                    <a:pt x="4839" y="-6812"/>
                    <a:pt x="6691" y="3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7" name="フリーフォーム: 図形 2346">
              <a:extLst>
                <a:ext uri="{FF2B5EF4-FFF2-40B4-BE49-F238E27FC236}">
                  <a16:creationId xmlns:a16="http://schemas.microsoft.com/office/drawing/2014/main" id="{A94640DF-8021-4BCC-BF21-CAD053150280}"/>
                </a:ext>
              </a:extLst>
            </p:cNvPr>
            <p:cNvSpPr/>
            <p:nvPr/>
          </p:nvSpPr>
          <p:spPr>
            <a:xfrm>
              <a:off x="7292914" y="3387292"/>
              <a:ext cx="93351" cy="99285"/>
            </a:xfrm>
            <a:custGeom>
              <a:avLst/>
              <a:gdLst>
                <a:gd name="connsiteX0" fmla="*/ 61 w 93351"/>
                <a:gd name="connsiteY0" fmla="*/ 433 h 99285"/>
                <a:gd name="connsiteX1" fmla="*/ 88961 w 93351"/>
                <a:gd name="connsiteY1" fmla="*/ 97271 h 99285"/>
                <a:gd name="connsiteX2" fmla="*/ 74674 w 93351"/>
                <a:gd name="connsiteY2" fmla="*/ 62346 h 99285"/>
                <a:gd name="connsiteX3" fmla="*/ 61 w 93351"/>
                <a:gd name="connsiteY3" fmla="*/ 433 h 9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51" h="99285">
                  <a:moveTo>
                    <a:pt x="61" y="433"/>
                  </a:moveTo>
                  <a:cubicBezTo>
                    <a:pt x="2442" y="6254"/>
                    <a:pt x="76526" y="86952"/>
                    <a:pt x="88961" y="97271"/>
                  </a:cubicBezTo>
                  <a:cubicBezTo>
                    <a:pt x="101396" y="107590"/>
                    <a:pt x="84463" y="75575"/>
                    <a:pt x="74674" y="62346"/>
                  </a:cubicBezTo>
                  <a:cubicBezTo>
                    <a:pt x="64885" y="49117"/>
                    <a:pt x="-2320" y="-5388"/>
                    <a:pt x="61" y="4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8" name="フリーフォーム: 図形 2347">
              <a:extLst>
                <a:ext uri="{FF2B5EF4-FFF2-40B4-BE49-F238E27FC236}">
                  <a16:creationId xmlns:a16="http://schemas.microsoft.com/office/drawing/2014/main" id="{6B3D30AE-5016-43EF-9E77-A911575D6FC2}"/>
                </a:ext>
              </a:extLst>
            </p:cNvPr>
            <p:cNvSpPr/>
            <p:nvPr/>
          </p:nvSpPr>
          <p:spPr>
            <a:xfrm>
              <a:off x="7354726" y="3206750"/>
              <a:ext cx="301834" cy="224389"/>
            </a:xfrm>
            <a:custGeom>
              <a:avLst/>
              <a:gdLst>
                <a:gd name="connsiteX0" fmla="*/ 162 w 301834"/>
                <a:gd name="connsiteY0" fmla="*/ 219075 h 224389"/>
                <a:gd name="connsiteX1" fmla="*/ 185899 w 301834"/>
                <a:gd name="connsiteY1" fmla="*/ 223838 h 224389"/>
                <a:gd name="connsiteX2" fmla="*/ 257337 w 301834"/>
                <a:gd name="connsiteY2" fmla="*/ 206375 h 224389"/>
                <a:gd name="connsiteX3" fmla="*/ 297024 w 301834"/>
                <a:gd name="connsiteY3" fmla="*/ 133350 h 224389"/>
                <a:gd name="connsiteX4" fmla="*/ 295437 w 301834"/>
                <a:gd name="connsiteY4" fmla="*/ 82550 h 224389"/>
                <a:gd name="connsiteX5" fmla="*/ 274799 w 301834"/>
                <a:gd name="connsiteY5" fmla="*/ 0 h 224389"/>
                <a:gd name="connsiteX6" fmla="*/ 301787 w 301834"/>
                <a:gd name="connsiteY6" fmla="*/ 107950 h 224389"/>
                <a:gd name="connsiteX7" fmla="*/ 279562 w 301834"/>
                <a:gd name="connsiteY7" fmla="*/ 169863 h 224389"/>
                <a:gd name="connsiteX8" fmla="*/ 219237 w 301834"/>
                <a:gd name="connsiteY8" fmla="*/ 201613 h 224389"/>
                <a:gd name="connsiteX9" fmla="*/ 154149 w 301834"/>
                <a:gd name="connsiteY9" fmla="*/ 209550 h 224389"/>
                <a:gd name="connsiteX10" fmla="*/ 162 w 301834"/>
                <a:gd name="connsiteY10" fmla="*/ 219075 h 2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834" h="224389">
                  <a:moveTo>
                    <a:pt x="162" y="219075"/>
                  </a:moveTo>
                  <a:cubicBezTo>
                    <a:pt x="5454" y="221456"/>
                    <a:pt x="143037" y="225955"/>
                    <a:pt x="185899" y="223838"/>
                  </a:cubicBezTo>
                  <a:cubicBezTo>
                    <a:pt x="228761" y="221721"/>
                    <a:pt x="238816" y="221456"/>
                    <a:pt x="257337" y="206375"/>
                  </a:cubicBezTo>
                  <a:cubicBezTo>
                    <a:pt x="275858" y="191294"/>
                    <a:pt x="290674" y="153987"/>
                    <a:pt x="297024" y="133350"/>
                  </a:cubicBezTo>
                  <a:cubicBezTo>
                    <a:pt x="303374" y="112713"/>
                    <a:pt x="299141" y="104775"/>
                    <a:pt x="295437" y="82550"/>
                  </a:cubicBezTo>
                  <a:cubicBezTo>
                    <a:pt x="291733" y="60325"/>
                    <a:pt x="274799" y="0"/>
                    <a:pt x="274799" y="0"/>
                  </a:cubicBezTo>
                  <a:cubicBezTo>
                    <a:pt x="275857" y="4233"/>
                    <a:pt x="300993" y="79639"/>
                    <a:pt x="301787" y="107950"/>
                  </a:cubicBezTo>
                  <a:cubicBezTo>
                    <a:pt x="302581" y="136260"/>
                    <a:pt x="293320" y="154252"/>
                    <a:pt x="279562" y="169863"/>
                  </a:cubicBezTo>
                  <a:cubicBezTo>
                    <a:pt x="265804" y="185473"/>
                    <a:pt x="240139" y="194999"/>
                    <a:pt x="219237" y="201613"/>
                  </a:cubicBezTo>
                  <a:cubicBezTo>
                    <a:pt x="198335" y="208227"/>
                    <a:pt x="188280" y="208227"/>
                    <a:pt x="154149" y="209550"/>
                  </a:cubicBezTo>
                  <a:cubicBezTo>
                    <a:pt x="120018" y="210873"/>
                    <a:pt x="-5130" y="216694"/>
                    <a:pt x="162" y="21907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49" name="フリーフォーム: 図形 2348">
              <a:extLst>
                <a:ext uri="{FF2B5EF4-FFF2-40B4-BE49-F238E27FC236}">
                  <a16:creationId xmlns:a16="http://schemas.microsoft.com/office/drawing/2014/main" id="{FD6890CF-91F3-4DCD-8B9E-F11AA5608C3C}"/>
                </a:ext>
              </a:extLst>
            </p:cNvPr>
            <p:cNvSpPr/>
            <p:nvPr/>
          </p:nvSpPr>
          <p:spPr>
            <a:xfrm>
              <a:off x="7678738" y="3123971"/>
              <a:ext cx="133350" cy="148513"/>
            </a:xfrm>
            <a:custGeom>
              <a:avLst/>
              <a:gdLst>
                <a:gd name="connsiteX0" fmla="*/ 133350 w 133350"/>
                <a:gd name="connsiteY0" fmla="*/ 229 h 148513"/>
                <a:gd name="connsiteX1" fmla="*/ 42862 w 133350"/>
                <a:gd name="connsiteY1" fmla="*/ 108179 h 148513"/>
                <a:gd name="connsiteX2" fmla="*/ 0 w 133350"/>
                <a:gd name="connsiteY2" fmla="*/ 147867 h 148513"/>
                <a:gd name="connsiteX3" fmla="*/ 42862 w 133350"/>
                <a:gd name="connsiteY3" fmla="*/ 81192 h 148513"/>
                <a:gd name="connsiteX4" fmla="*/ 133350 w 133350"/>
                <a:gd name="connsiteY4" fmla="*/ 229 h 14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48513">
                  <a:moveTo>
                    <a:pt x="133350" y="229"/>
                  </a:moveTo>
                  <a:cubicBezTo>
                    <a:pt x="133350" y="4727"/>
                    <a:pt x="65087" y="83573"/>
                    <a:pt x="42862" y="108179"/>
                  </a:cubicBezTo>
                  <a:cubicBezTo>
                    <a:pt x="20637" y="132785"/>
                    <a:pt x="0" y="152365"/>
                    <a:pt x="0" y="147867"/>
                  </a:cubicBezTo>
                  <a:cubicBezTo>
                    <a:pt x="0" y="143369"/>
                    <a:pt x="23812" y="103682"/>
                    <a:pt x="42862" y="81192"/>
                  </a:cubicBezTo>
                  <a:cubicBezTo>
                    <a:pt x="61912" y="58702"/>
                    <a:pt x="133350" y="-4269"/>
                    <a:pt x="133350" y="22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0" name="フリーフォーム: 図形 2349">
              <a:extLst>
                <a:ext uri="{FF2B5EF4-FFF2-40B4-BE49-F238E27FC236}">
                  <a16:creationId xmlns:a16="http://schemas.microsoft.com/office/drawing/2014/main" id="{FCD4FF82-741F-4AA2-BE5C-87285E363FEC}"/>
                </a:ext>
              </a:extLst>
            </p:cNvPr>
            <p:cNvSpPr/>
            <p:nvPr/>
          </p:nvSpPr>
          <p:spPr>
            <a:xfrm>
              <a:off x="7733412" y="3128949"/>
              <a:ext cx="280433" cy="229193"/>
            </a:xfrm>
            <a:custGeom>
              <a:avLst/>
              <a:gdLst>
                <a:gd name="connsiteX0" fmla="*/ 280288 w 280433"/>
                <a:gd name="connsiteY0" fmla="*/ 14 h 229193"/>
                <a:gd name="connsiteX1" fmla="*/ 150113 w 280433"/>
                <a:gd name="connsiteY1" fmla="*/ 25414 h 229193"/>
                <a:gd name="connsiteX2" fmla="*/ 77088 w 280433"/>
                <a:gd name="connsiteY2" fmla="*/ 107964 h 229193"/>
                <a:gd name="connsiteX3" fmla="*/ 888 w 280433"/>
                <a:gd name="connsiteY3" fmla="*/ 228614 h 229193"/>
                <a:gd name="connsiteX4" fmla="*/ 40576 w 280433"/>
                <a:gd name="connsiteY4" fmla="*/ 149239 h 229193"/>
                <a:gd name="connsiteX5" fmla="*/ 116776 w 280433"/>
                <a:gd name="connsiteY5" fmla="*/ 47639 h 229193"/>
                <a:gd name="connsiteX6" fmla="*/ 123126 w 280433"/>
                <a:gd name="connsiteY6" fmla="*/ 22239 h 229193"/>
                <a:gd name="connsiteX7" fmla="*/ 280288 w 280433"/>
                <a:gd name="connsiteY7" fmla="*/ 14 h 22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433" h="229193">
                  <a:moveTo>
                    <a:pt x="280288" y="14"/>
                  </a:moveTo>
                  <a:cubicBezTo>
                    <a:pt x="284786" y="543"/>
                    <a:pt x="183980" y="7422"/>
                    <a:pt x="150113" y="25414"/>
                  </a:cubicBezTo>
                  <a:cubicBezTo>
                    <a:pt x="116246" y="43406"/>
                    <a:pt x="101959" y="74097"/>
                    <a:pt x="77088" y="107964"/>
                  </a:cubicBezTo>
                  <a:cubicBezTo>
                    <a:pt x="52217" y="141831"/>
                    <a:pt x="6973" y="221735"/>
                    <a:pt x="888" y="228614"/>
                  </a:cubicBezTo>
                  <a:cubicBezTo>
                    <a:pt x="-5197" y="235493"/>
                    <a:pt x="21261" y="179402"/>
                    <a:pt x="40576" y="149239"/>
                  </a:cubicBezTo>
                  <a:cubicBezTo>
                    <a:pt x="59891" y="119076"/>
                    <a:pt x="103018" y="68806"/>
                    <a:pt x="116776" y="47639"/>
                  </a:cubicBezTo>
                  <a:cubicBezTo>
                    <a:pt x="130534" y="26472"/>
                    <a:pt x="99049" y="31235"/>
                    <a:pt x="123126" y="22239"/>
                  </a:cubicBezTo>
                  <a:cubicBezTo>
                    <a:pt x="147203" y="13243"/>
                    <a:pt x="275790" y="-515"/>
                    <a:pt x="280288" y="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1" name="フリーフォーム: 図形 2350">
              <a:extLst>
                <a:ext uri="{FF2B5EF4-FFF2-40B4-BE49-F238E27FC236}">
                  <a16:creationId xmlns:a16="http://schemas.microsoft.com/office/drawing/2014/main" id="{19B175A8-E48A-4502-8F1C-E712379E4D6A}"/>
                </a:ext>
              </a:extLst>
            </p:cNvPr>
            <p:cNvSpPr/>
            <p:nvPr/>
          </p:nvSpPr>
          <p:spPr>
            <a:xfrm>
              <a:off x="7329346" y="2757074"/>
              <a:ext cx="188789" cy="74816"/>
            </a:xfrm>
            <a:custGeom>
              <a:avLst/>
              <a:gdLst>
                <a:gd name="connsiteX0" fmla="*/ 142 w 188789"/>
                <a:gd name="connsiteY0" fmla="*/ 414 h 74816"/>
                <a:gd name="connsiteX1" fmla="*/ 179529 w 188789"/>
                <a:gd name="connsiteY1" fmla="*/ 73439 h 74816"/>
                <a:gd name="connsiteX2" fmla="*/ 149367 w 188789"/>
                <a:gd name="connsiteY2" fmla="*/ 44864 h 74816"/>
                <a:gd name="connsiteX3" fmla="*/ 142 w 188789"/>
                <a:gd name="connsiteY3" fmla="*/ 414 h 7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789" h="74816">
                  <a:moveTo>
                    <a:pt x="142" y="414"/>
                  </a:moveTo>
                  <a:cubicBezTo>
                    <a:pt x="5169" y="5177"/>
                    <a:pt x="154658" y="66031"/>
                    <a:pt x="179529" y="73439"/>
                  </a:cubicBezTo>
                  <a:cubicBezTo>
                    <a:pt x="204400" y="80847"/>
                    <a:pt x="173973" y="56506"/>
                    <a:pt x="149367" y="44864"/>
                  </a:cubicBezTo>
                  <a:cubicBezTo>
                    <a:pt x="124761" y="33222"/>
                    <a:pt x="-4885" y="-4349"/>
                    <a:pt x="142" y="4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2" name="フリーフォーム: 図形 2351">
              <a:extLst>
                <a:ext uri="{FF2B5EF4-FFF2-40B4-BE49-F238E27FC236}">
                  <a16:creationId xmlns:a16="http://schemas.microsoft.com/office/drawing/2014/main" id="{1143A51B-5CDD-400E-8510-7C6FCC4178BF}"/>
                </a:ext>
              </a:extLst>
            </p:cNvPr>
            <p:cNvSpPr/>
            <p:nvPr/>
          </p:nvSpPr>
          <p:spPr>
            <a:xfrm>
              <a:off x="7577007" y="2857231"/>
              <a:ext cx="346547" cy="164429"/>
            </a:xfrm>
            <a:custGeom>
              <a:avLst/>
              <a:gdLst>
                <a:gd name="connsiteX0" fmla="*/ 131 w 346547"/>
                <a:gd name="connsiteY0" fmla="*/ 269 h 164429"/>
                <a:gd name="connsiteX1" fmla="*/ 208093 w 346547"/>
                <a:gd name="connsiteY1" fmla="*/ 89169 h 164429"/>
                <a:gd name="connsiteX2" fmla="*/ 346206 w 346547"/>
                <a:gd name="connsiteY2" fmla="*/ 163782 h 164429"/>
                <a:gd name="connsiteX3" fmla="*/ 239843 w 346547"/>
                <a:gd name="connsiteY3" fmla="*/ 119332 h 164429"/>
                <a:gd name="connsiteX4" fmla="*/ 131 w 346547"/>
                <a:gd name="connsiteY4" fmla="*/ 269 h 16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547" h="164429">
                  <a:moveTo>
                    <a:pt x="131" y="269"/>
                  </a:moveTo>
                  <a:cubicBezTo>
                    <a:pt x="-5161" y="-4758"/>
                    <a:pt x="150414" y="61917"/>
                    <a:pt x="208093" y="89169"/>
                  </a:cubicBezTo>
                  <a:cubicBezTo>
                    <a:pt x="265772" y="116421"/>
                    <a:pt x="340914" y="158755"/>
                    <a:pt x="346206" y="163782"/>
                  </a:cubicBezTo>
                  <a:cubicBezTo>
                    <a:pt x="351498" y="168809"/>
                    <a:pt x="294347" y="143674"/>
                    <a:pt x="239843" y="119332"/>
                  </a:cubicBezTo>
                  <a:cubicBezTo>
                    <a:pt x="185339" y="94990"/>
                    <a:pt x="5423" y="5296"/>
                    <a:pt x="131" y="26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3" name="フリーフォーム: 図形 2352">
              <a:extLst>
                <a:ext uri="{FF2B5EF4-FFF2-40B4-BE49-F238E27FC236}">
                  <a16:creationId xmlns:a16="http://schemas.microsoft.com/office/drawing/2014/main" id="{037B7A93-4027-433C-B5ED-E711D9505A50}"/>
                </a:ext>
              </a:extLst>
            </p:cNvPr>
            <p:cNvSpPr/>
            <p:nvPr/>
          </p:nvSpPr>
          <p:spPr>
            <a:xfrm>
              <a:off x="7664302" y="3030151"/>
              <a:ext cx="224261" cy="119456"/>
            </a:xfrm>
            <a:custGeom>
              <a:avLst/>
              <a:gdLst>
                <a:gd name="connsiteX0" fmla="*/ 148 w 224261"/>
                <a:gd name="connsiteY0" fmla="*/ 387 h 119456"/>
                <a:gd name="connsiteX1" fmla="*/ 162073 w 224261"/>
                <a:gd name="connsiteY1" fmla="*/ 78174 h 119456"/>
                <a:gd name="connsiteX2" fmla="*/ 223986 w 224261"/>
                <a:gd name="connsiteY2" fmla="*/ 119449 h 119456"/>
                <a:gd name="connsiteX3" fmla="*/ 182711 w 224261"/>
                <a:gd name="connsiteY3" fmla="*/ 81349 h 119456"/>
                <a:gd name="connsiteX4" fmla="*/ 133498 w 224261"/>
                <a:gd name="connsiteY4" fmla="*/ 49599 h 119456"/>
                <a:gd name="connsiteX5" fmla="*/ 148 w 224261"/>
                <a:gd name="connsiteY5" fmla="*/ 387 h 1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261" h="119456">
                  <a:moveTo>
                    <a:pt x="148" y="387"/>
                  </a:moveTo>
                  <a:cubicBezTo>
                    <a:pt x="4910" y="5149"/>
                    <a:pt x="124767" y="58330"/>
                    <a:pt x="162073" y="78174"/>
                  </a:cubicBezTo>
                  <a:cubicBezTo>
                    <a:pt x="199379" y="98018"/>
                    <a:pt x="220546" y="118920"/>
                    <a:pt x="223986" y="119449"/>
                  </a:cubicBezTo>
                  <a:cubicBezTo>
                    <a:pt x="227426" y="119978"/>
                    <a:pt x="197792" y="92991"/>
                    <a:pt x="182711" y="81349"/>
                  </a:cubicBezTo>
                  <a:cubicBezTo>
                    <a:pt x="167630" y="69707"/>
                    <a:pt x="160750" y="63093"/>
                    <a:pt x="133498" y="49599"/>
                  </a:cubicBezTo>
                  <a:cubicBezTo>
                    <a:pt x="106246" y="36105"/>
                    <a:pt x="-4614" y="-4375"/>
                    <a:pt x="148" y="3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4" name="フリーフォーム: 図形 2353">
              <a:extLst>
                <a:ext uri="{FF2B5EF4-FFF2-40B4-BE49-F238E27FC236}">
                  <a16:creationId xmlns:a16="http://schemas.microsoft.com/office/drawing/2014/main" id="{EB08A273-B037-42B8-9238-2106BC6F8698}"/>
                </a:ext>
              </a:extLst>
            </p:cNvPr>
            <p:cNvSpPr/>
            <p:nvPr/>
          </p:nvSpPr>
          <p:spPr>
            <a:xfrm>
              <a:off x="7903646" y="3048641"/>
              <a:ext cx="41820" cy="105349"/>
            </a:xfrm>
            <a:custGeom>
              <a:avLst/>
              <a:gdLst>
                <a:gd name="connsiteX0" fmla="*/ 41792 w 41820"/>
                <a:gd name="connsiteY0" fmla="*/ 947 h 105349"/>
                <a:gd name="connsiteX1" fmla="*/ 2104 w 41820"/>
                <a:gd name="connsiteY1" fmla="*/ 104134 h 105349"/>
                <a:gd name="connsiteX2" fmla="*/ 8454 w 41820"/>
                <a:gd name="connsiteY2" fmla="*/ 54922 h 105349"/>
                <a:gd name="connsiteX3" fmla="*/ 41792 w 41820"/>
                <a:gd name="connsiteY3" fmla="*/ 947 h 10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20" h="105349">
                  <a:moveTo>
                    <a:pt x="41792" y="947"/>
                  </a:moveTo>
                  <a:cubicBezTo>
                    <a:pt x="40734" y="9149"/>
                    <a:pt x="7660" y="95138"/>
                    <a:pt x="2104" y="104134"/>
                  </a:cubicBezTo>
                  <a:cubicBezTo>
                    <a:pt x="-3452" y="113130"/>
                    <a:pt x="3162" y="69739"/>
                    <a:pt x="8454" y="54922"/>
                  </a:cubicBezTo>
                  <a:cubicBezTo>
                    <a:pt x="13746" y="40105"/>
                    <a:pt x="42850" y="-7255"/>
                    <a:pt x="41792" y="9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5" name="フリーフォーム: 図形 2354">
              <a:extLst>
                <a:ext uri="{FF2B5EF4-FFF2-40B4-BE49-F238E27FC236}">
                  <a16:creationId xmlns:a16="http://schemas.microsoft.com/office/drawing/2014/main" id="{568ABCC9-10D3-4AC2-BA74-634222462414}"/>
                </a:ext>
              </a:extLst>
            </p:cNvPr>
            <p:cNvSpPr/>
            <p:nvPr/>
          </p:nvSpPr>
          <p:spPr>
            <a:xfrm>
              <a:off x="7848600" y="3020545"/>
              <a:ext cx="53975" cy="89470"/>
            </a:xfrm>
            <a:custGeom>
              <a:avLst/>
              <a:gdLst>
                <a:gd name="connsiteX0" fmla="*/ 53975 w 53975"/>
                <a:gd name="connsiteY0" fmla="*/ 468 h 89470"/>
                <a:gd name="connsiteX1" fmla="*/ 15875 w 53975"/>
                <a:gd name="connsiteY1" fmla="*/ 79843 h 89470"/>
                <a:gd name="connsiteX2" fmla="*/ 0 w 53975"/>
                <a:gd name="connsiteY2" fmla="*/ 84605 h 89470"/>
                <a:gd name="connsiteX3" fmla="*/ 15875 w 53975"/>
                <a:gd name="connsiteY3" fmla="*/ 48093 h 89470"/>
                <a:gd name="connsiteX4" fmla="*/ 53975 w 53975"/>
                <a:gd name="connsiteY4" fmla="*/ 468 h 8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75" h="89470">
                  <a:moveTo>
                    <a:pt x="53975" y="468"/>
                  </a:moveTo>
                  <a:cubicBezTo>
                    <a:pt x="53975" y="5760"/>
                    <a:pt x="24871" y="65820"/>
                    <a:pt x="15875" y="79843"/>
                  </a:cubicBezTo>
                  <a:cubicBezTo>
                    <a:pt x="6879" y="93866"/>
                    <a:pt x="0" y="89897"/>
                    <a:pt x="0" y="84605"/>
                  </a:cubicBezTo>
                  <a:cubicBezTo>
                    <a:pt x="0" y="79313"/>
                    <a:pt x="9260" y="59999"/>
                    <a:pt x="15875" y="48093"/>
                  </a:cubicBezTo>
                  <a:cubicBezTo>
                    <a:pt x="22490" y="36187"/>
                    <a:pt x="53975" y="-4824"/>
                    <a:pt x="53975" y="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6" name="フリーフォーム: 図形 2355">
              <a:extLst>
                <a:ext uri="{FF2B5EF4-FFF2-40B4-BE49-F238E27FC236}">
                  <a16:creationId xmlns:a16="http://schemas.microsoft.com/office/drawing/2014/main" id="{E1B95C5F-66C5-4631-A5C9-25221FDC86DF}"/>
                </a:ext>
              </a:extLst>
            </p:cNvPr>
            <p:cNvSpPr/>
            <p:nvPr/>
          </p:nvSpPr>
          <p:spPr>
            <a:xfrm>
              <a:off x="8295950" y="3317658"/>
              <a:ext cx="194409" cy="227251"/>
            </a:xfrm>
            <a:custGeom>
              <a:avLst/>
              <a:gdLst>
                <a:gd name="connsiteX0" fmla="*/ 325 w 194409"/>
                <a:gd name="connsiteY0" fmla="*/ 227230 h 227251"/>
                <a:gd name="connsiteX1" fmla="*/ 19375 w 194409"/>
                <a:gd name="connsiteY1" fmla="*/ 106580 h 227251"/>
                <a:gd name="connsiteX2" fmla="*/ 62238 w 194409"/>
                <a:gd name="connsiteY2" fmla="*/ 24030 h 227251"/>
                <a:gd name="connsiteX3" fmla="*/ 108275 w 194409"/>
                <a:gd name="connsiteY3" fmla="*/ 1805 h 227251"/>
                <a:gd name="connsiteX4" fmla="*/ 194000 w 194409"/>
                <a:gd name="connsiteY4" fmla="*/ 62130 h 227251"/>
                <a:gd name="connsiteX5" fmla="*/ 138438 w 194409"/>
                <a:gd name="connsiteY5" fmla="*/ 11330 h 227251"/>
                <a:gd name="connsiteX6" fmla="*/ 86050 w 194409"/>
                <a:gd name="connsiteY6" fmla="*/ 11330 h 227251"/>
                <a:gd name="connsiteX7" fmla="*/ 33663 w 194409"/>
                <a:gd name="connsiteY7" fmla="*/ 97055 h 227251"/>
                <a:gd name="connsiteX8" fmla="*/ 325 w 194409"/>
                <a:gd name="connsiteY8" fmla="*/ 227230 h 227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9" h="227251">
                  <a:moveTo>
                    <a:pt x="325" y="227230"/>
                  </a:moveTo>
                  <a:cubicBezTo>
                    <a:pt x="-2056" y="228817"/>
                    <a:pt x="9056" y="140447"/>
                    <a:pt x="19375" y="106580"/>
                  </a:cubicBezTo>
                  <a:cubicBezTo>
                    <a:pt x="29694" y="72713"/>
                    <a:pt x="47421" y="41492"/>
                    <a:pt x="62238" y="24030"/>
                  </a:cubicBezTo>
                  <a:cubicBezTo>
                    <a:pt x="77055" y="6568"/>
                    <a:pt x="86315" y="-4545"/>
                    <a:pt x="108275" y="1805"/>
                  </a:cubicBezTo>
                  <a:cubicBezTo>
                    <a:pt x="130235" y="8155"/>
                    <a:pt x="188973" y="60543"/>
                    <a:pt x="194000" y="62130"/>
                  </a:cubicBezTo>
                  <a:cubicBezTo>
                    <a:pt x="199027" y="63717"/>
                    <a:pt x="156430" y="19797"/>
                    <a:pt x="138438" y="11330"/>
                  </a:cubicBezTo>
                  <a:cubicBezTo>
                    <a:pt x="120446" y="2863"/>
                    <a:pt x="103512" y="-2957"/>
                    <a:pt x="86050" y="11330"/>
                  </a:cubicBezTo>
                  <a:cubicBezTo>
                    <a:pt x="68588" y="25617"/>
                    <a:pt x="47951" y="66628"/>
                    <a:pt x="33663" y="97055"/>
                  </a:cubicBezTo>
                  <a:cubicBezTo>
                    <a:pt x="19376" y="127482"/>
                    <a:pt x="2706" y="225643"/>
                    <a:pt x="325" y="227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7" name="フリーフォーム: 図形 2356">
              <a:extLst>
                <a:ext uri="{FF2B5EF4-FFF2-40B4-BE49-F238E27FC236}">
                  <a16:creationId xmlns:a16="http://schemas.microsoft.com/office/drawing/2014/main" id="{E8EE66BC-47F6-4B3D-B94D-605F8DBDC2F8}"/>
                </a:ext>
              </a:extLst>
            </p:cNvPr>
            <p:cNvSpPr/>
            <p:nvPr/>
          </p:nvSpPr>
          <p:spPr>
            <a:xfrm>
              <a:off x="8346948" y="3339838"/>
              <a:ext cx="123953" cy="173691"/>
            </a:xfrm>
            <a:custGeom>
              <a:avLst/>
              <a:gdLst>
                <a:gd name="connsiteX0" fmla="*/ 127 w 123953"/>
                <a:gd name="connsiteY0" fmla="*/ 173300 h 173691"/>
                <a:gd name="connsiteX1" fmla="*/ 41402 w 123953"/>
                <a:gd name="connsiteY1" fmla="*/ 70112 h 173691"/>
                <a:gd name="connsiteX2" fmla="*/ 73152 w 123953"/>
                <a:gd name="connsiteY2" fmla="*/ 27250 h 173691"/>
                <a:gd name="connsiteX3" fmla="*/ 89027 w 123953"/>
                <a:gd name="connsiteY3" fmla="*/ 12962 h 173691"/>
                <a:gd name="connsiteX4" fmla="*/ 123952 w 123953"/>
                <a:gd name="connsiteY4" fmla="*/ 14550 h 173691"/>
                <a:gd name="connsiteX5" fmla="*/ 87440 w 123953"/>
                <a:gd name="connsiteY5" fmla="*/ 262 h 173691"/>
                <a:gd name="connsiteX6" fmla="*/ 55690 w 123953"/>
                <a:gd name="connsiteY6" fmla="*/ 28837 h 173691"/>
                <a:gd name="connsiteX7" fmla="*/ 127 w 123953"/>
                <a:gd name="connsiteY7" fmla="*/ 173300 h 17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953" h="173691">
                  <a:moveTo>
                    <a:pt x="127" y="173300"/>
                  </a:moveTo>
                  <a:cubicBezTo>
                    <a:pt x="-2254" y="180179"/>
                    <a:pt x="29231" y="94454"/>
                    <a:pt x="41402" y="70112"/>
                  </a:cubicBezTo>
                  <a:cubicBezTo>
                    <a:pt x="53573" y="45770"/>
                    <a:pt x="65215" y="36775"/>
                    <a:pt x="73152" y="27250"/>
                  </a:cubicBezTo>
                  <a:cubicBezTo>
                    <a:pt x="81089" y="17725"/>
                    <a:pt x="80560" y="15079"/>
                    <a:pt x="89027" y="12962"/>
                  </a:cubicBezTo>
                  <a:cubicBezTo>
                    <a:pt x="97494" y="10845"/>
                    <a:pt x="124216" y="16667"/>
                    <a:pt x="123952" y="14550"/>
                  </a:cubicBezTo>
                  <a:cubicBezTo>
                    <a:pt x="123688" y="12433"/>
                    <a:pt x="98817" y="-2119"/>
                    <a:pt x="87440" y="262"/>
                  </a:cubicBezTo>
                  <a:cubicBezTo>
                    <a:pt x="76063" y="2643"/>
                    <a:pt x="71300" y="2114"/>
                    <a:pt x="55690" y="28837"/>
                  </a:cubicBezTo>
                  <a:cubicBezTo>
                    <a:pt x="40080" y="55560"/>
                    <a:pt x="2508" y="166421"/>
                    <a:pt x="127" y="1733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8" name="フリーフォーム: 図形 2357">
              <a:extLst>
                <a:ext uri="{FF2B5EF4-FFF2-40B4-BE49-F238E27FC236}">
                  <a16:creationId xmlns:a16="http://schemas.microsoft.com/office/drawing/2014/main" id="{978B14E1-EE53-4D33-8007-D88DF115217D}"/>
                </a:ext>
              </a:extLst>
            </p:cNvPr>
            <p:cNvSpPr/>
            <p:nvPr/>
          </p:nvSpPr>
          <p:spPr>
            <a:xfrm>
              <a:off x="8391061" y="3307755"/>
              <a:ext cx="230770" cy="428433"/>
            </a:xfrm>
            <a:custGeom>
              <a:avLst/>
              <a:gdLst>
                <a:gd name="connsiteX0" fmla="*/ 464 w 230770"/>
                <a:gd name="connsiteY0" fmla="*/ 3770 h 428433"/>
                <a:gd name="connsiteX1" fmla="*/ 95714 w 230770"/>
                <a:gd name="connsiteY1" fmla="*/ 8533 h 428433"/>
                <a:gd name="connsiteX2" fmla="*/ 151277 w 230770"/>
                <a:gd name="connsiteY2" fmla="*/ 81558 h 428433"/>
                <a:gd name="connsiteX3" fmla="*/ 206839 w 230770"/>
                <a:gd name="connsiteY3" fmla="*/ 249833 h 428433"/>
                <a:gd name="connsiteX4" fmla="*/ 230652 w 230770"/>
                <a:gd name="connsiteY4" fmla="*/ 424458 h 428433"/>
                <a:gd name="connsiteX5" fmla="*/ 214777 w 230770"/>
                <a:gd name="connsiteY5" fmla="*/ 354608 h 428433"/>
                <a:gd name="connsiteX6" fmla="*/ 187789 w 230770"/>
                <a:gd name="connsiteY6" fmla="*/ 159345 h 428433"/>
                <a:gd name="connsiteX7" fmla="*/ 165564 w 230770"/>
                <a:gd name="connsiteY7" fmla="*/ 73620 h 428433"/>
                <a:gd name="connsiteX8" fmla="*/ 138577 w 230770"/>
                <a:gd name="connsiteY8" fmla="*/ 29170 h 428433"/>
                <a:gd name="connsiteX9" fmla="*/ 464 w 230770"/>
                <a:gd name="connsiteY9" fmla="*/ 3770 h 42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770" h="428433">
                  <a:moveTo>
                    <a:pt x="464" y="3770"/>
                  </a:moveTo>
                  <a:cubicBezTo>
                    <a:pt x="-6680" y="330"/>
                    <a:pt x="70579" y="-4432"/>
                    <a:pt x="95714" y="8533"/>
                  </a:cubicBezTo>
                  <a:cubicBezTo>
                    <a:pt x="120849" y="21498"/>
                    <a:pt x="132756" y="41341"/>
                    <a:pt x="151277" y="81558"/>
                  </a:cubicBezTo>
                  <a:cubicBezTo>
                    <a:pt x="169798" y="121775"/>
                    <a:pt x="193610" y="192683"/>
                    <a:pt x="206839" y="249833"/>
                  </a:cubicBezTo>
                  <a:cubicBezTo>
                    <a:pt x="220068" y="306983"/>
                    <a:pt x="229329" y="406995"/>
                    <a:pt x="230652" y="424458"/>
                  </a:cubicBezTo>
                  <a:cubicBezTo>
                    <a:pt x="231975" y="441921"/>
                    <a:pt x="221921" y="398794"/>
                    <a:pt x="214777" y="354608"/>
                  </a:cubicBezTo>
                  <a:cubicBezTo>
                    <a:pt x="207633" y="310423"/>
                    <a:pt x="195991" y="206176"/>
                    <a:pt x="187789" y="159345"/>
                  </a:cubicBezTo>
                  <a:cubicBezTo>
                    <a:pt x="179587" y="112514"/>
                    <a:pt x="173766" y="95316"/>
                    <a:pt x="165564" y="73620"/>
                  </a:cubicBezTo>
                  <a:cubicBezTo>
                    <a:pt x="157362" y="51924"/>
                    <a:pt x="165829" y="42135"/>
                    <a:pt x="138577" y="29170"/>
                  </a:cubicBezTo>
                  <a:cubicBezTo>
                    <a:pt x="111325" y="16205"/>
                    <a:pt x="7608" y="7210"/>
                    <a:pt x="464" y="377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59" name="フリーフォーム: 図形 2358">
              <a:extLst>
                <a:ext uri="{FF2B5EF4-FFF2-40B4-BE49-F238E27FC236}">
                  <a16:creationId xmlns:a16="http://schemas.microsoft.com/office/drawing/2014/main" id="{97A45EED-14D5-4E59-8B41-5AE6DFA55DD7}"/>
                </a:ext>
              </a:extLst>
            </p:cNvPr>
            <p:cNvSpPr/>
            <p:nvPr/>
          </p:nvSpPr>
          <p:spPr>
            <a:xfrm>
              <a:off x="8453431" y="3316672"/>
              <a:ext cx="145518" cy="339016"/>
            </a:xfrm>
            <a:custGeom>
              <a:avLst/>
              <a:gdLst>
                <a:gd name="connsiteX0" fmla="*/ 7 w 145518"/>
                <a:gd name="connsiteY0" fmla="*/ 1203 h 339016"/>
                <a:gd name="connsiteX1" fmla="*/ 82557 w 145518"/>
                <a:gd name="connsiteY1" fmla="*/ 145666 h 339016"/>
                <a:gd name="connsiteX2" fmla="*/ 144469 w 145518"/>
                <a:gd name="connsiteY2" fmla="*/ 337753 h 339016"/>
                <a:gd name="connsiteX3" fmla="*/ 119069 w 145518"/>
                <a:gd name="connsiteY3" fmla="*/ 221866 h 339016"/>
                <a:gd name="connsiteX4" fmla="*/ 87319 w 145518"/>
                <a:gd name="connsiteY4" fmla="*/ 83753 h 339016"/>
                <a:gd name="connsiteX5" fmla="*/ 7 w 145518"/>
                <a:gd name="connsiteY5" fmla="*/ 1203 h 33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518" h="339016">
                  <a:moveTo>
                    <a:pt x="7" y="1203"/>
                  </a:moveTo>
                  <a:cubicBezTo>
                    <a:pt x="-787" y="11522"/>
                    <a:pt x="58480" y="89574"/>
                    <a:pt x="82557" y="145666"/>
                  </a:cubicBezTo>
                  <a:cubicBezTo>
                    <a:pt x="106634" y="201758"/>
                    <a:pt x="138384" y="325053"/>
                    <a:pt x="144469" y="337753"/>
                  </a:cubicBezTo>
                  <a:cubicBezTo>
                    <a:pt x="150554" y="350453"/>
                    <a:pt x="128594" y="264199"/>
                    <a:pt x="119069" y="221866"/>
                  </a:cubicBezTo>
                  <a:cubicBezTo>
                    <a:pt x="109544" y="179533"/>
                    <a:pt x="105311" y="118149"/>
                    <a:pt x="87319" y="83753"/>
                  </a:cubicBezTo>
                  <a:cubicBezTo>
                    <a:pt x="69327" y="49357"/>
                    <a:pt x="801" y="-9116"/>
                    <a:pt x="7" y="120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0" name="フリーフォーム: 図形 2359">
              <a:extLst>
                <a:ext uri="{FF2B5EF4-FFF2-40B4-BE49-F238E27FC236}">
                  <a16:creationId xmlns:a16="http://schemas.microsoft.com/office/drawing/2014/main" id="{00539A4B-8361-444B-A9CE-D8024C393103}"/>
                </a:ext>
              </a:extLst>
            </p:cNvPr>
            <p:cNvSpPr/>
            <p:nvPr/>
          </p:nvSpPr>
          <p:spPr>
            <a:xfrm>
              <a:off x="8550122" y="3374985"/>
              <a:ext cx="218851" cy="98899"/>
            </a:xfrm>
            <a:custGeom>
              <a:avLst/>
              <a:gdLst>
                <a:gd name="connsiteX0" fmla="*/ 153 w 218851"/>
                <a:gd name="connsiteY0" fmla="*/ 44490 h 98899"/>
                <a:gd name="connsiteX1" fmla="*/ 111278 w 218851"/>
                <a:gd name="connsiteY1" fmla="*/ 7978 h 98899"/>
                <a:gd name="connsiteX2" fmla="*/ 185891 w 218851"/>
                <a:gd name="connsiteY2" fmla="*/ 36553 h 98899"/>
                <a:gd name="connsiteX3" fmla="*/ 217641 w 218851"/>
                <a:gd name="connsiteY3" fmla="*/ 98465 h 98899"/>
                <a:gd name="connsiteX4" fmla="*/ 209703 w 218851"/>
                <a:gd name="connsiteY4" fmla="*/ 61953 h 98899"/>
                <a:gd name="connsiteX5" fmla="*/ 185891 w 218851"/>
                <a:gd name="connsiteY5" fmla="*/ 20678 h 98899"/>
                <a:gd name="connsiteX6" fmla="*/ 136678 w 218851"/>
                <a:gd name="connsiteY6" fmla="*/ 40 h 98899"/>
                <a:gd name="connsiteX7" fmla="*/ 153 w 218851"/>
                <a:gd name="connsiteY7" fmla="*/ 44490 h 9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851" h="98899">
                  <a:moveTo>
                    <a:pt x="153" y="44490"/>
                  </a:moveTo>
                  <a:cubicBezTo>
                    <a:pt x="-4080" y="45813"/>
                    <a:pt x="80322" y="9301"/>
                    <a:pt x="111278" y="7978"/>
                  </a:cubicBezTo>
                  <a:cubicBezTo>
                    <a:pt x="142234" y="6655"/>
                    <a:pt x="168164" y="21472"/>
                    <a:pt x="185891" y="36553"/>
                  </a:cubicBezTo>
                  <a:cubicBezTo>
                    <a:pt x="203618" y="51634"/>
                    <a:pt x="213672" y="94232"/>
                    <a:pt x="217641" y="98465"/>
                  </a:cubicBezTo>
                  <a:cubicBezTo>
                    <a:pt x="221610" y="102698"/>
                    <a:pt x="214995" y="74917"/>
                    <a:pt x="209703" y="61953"/>
                  </a:cubicBezTo>
                  <a:cubicBezTo>
                    <a:pt x="204411" y="48989"/>
                    <a:pt x="198062" y="30997"/>
                    <a:pt x="185891" y="20678"/>
                  </a:cubicBezTo>
                  <a:cubicBezTo>
                    <a:pt x="173720" y="10359"/>
                    <a:pt x="162078" y="-754"/>
                    <a:pt x="136678" y="40"/>
                  </a:cubicBezTo>
                  <a:cubicBezTo>
                    <a:pt x="111278" y="834"/>
                    <a:pt x="4386" y="43167"/>
                    <a:pt x="153" y="4449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1" name="フリーフォーム: 図形 2360">
              <a:extLst>
                <a:ext uri="{FF2B5EF4-FFF2-40B4-BE49-F238E27FC236}">
                  <a16:creationId xmlns:a16="http://schemas.microsoft.com/office/drawing/2014/main" id="{C1A32AB4-9650-4668-A5AA-281BF96238E3}"/>
                </a:ext>
              </a:extLst>
            </p:cNvPr>
            <p:cNvSpPr/>
            <p:nvPr/>
          </p:nvSpPr>
          <p:spPr>
            <a:xfrm>
              <a:off x="8547946" y="3344366"/>
              <a:ext cx="254814" cy="126089"/>
            </a:xfrm>
            <a:custGeom>
              <a:avLst/>
              <a:gdLst>
                <a:gd name="connsiteX0" fmla="*/ 742 w 254814"/>
                <a:gd name="connsiteY0" fmla="*/ 5259 h 126089"/>
                <a:gd name="connsiteX1" fmla="*/ 169017 w 254814"/>
                <a:gd name="connsiteY1" fmla="*/ 5259 h 126089"/>
                <a:gd name="connsiteX2" fmla="*/ 230929 w 254814"/>
                <a:gd name="connsiteY2" fmla="*/ 70347 h 126089"/>
                <a:gd name="connsiteX3" fmla="*/ 254742 w 254814"/>
                <a:gd name="connsiteY3" fmla="*/ 125909 h 126089"/>
                <a:gd name="connsiteX4" fmla="*/ 224579 w 254814"/>
                <a:gd name="connsiteY4" fmla="*/ 89397 h 126089"/>
                <a:gd name="connsiteX5" fmla="*/ 165842 w 254814"/>
                <a:gd name="connsiteY5" fmla="*/ 17959 h 126089"/>
                <a:gd name="connsiteX6" fmla="*/ 108692 w 254814"/>
                <a:gd name="connsiteY6" fmla="*/ 16372 h 126089"/>
                <a:gd name="connsiteX7" fmla="*/ 742 w 254814"/>
                <a:gd name="connsiteY7" fmla="*/ 5259 h 126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14" h="126089">
                  <a:moveTo>
                    <a:pt x="742" y="5259"/>
                  </a:moveTo>
                  <a:cubicBezTo>
                    <a:pt x="10796" y="3407"/>
                    <a:pt x="130653" y="-5589"/>
                    <a:pt x="169017" y="5259"/>
                  </a:cubicBezTo>
                  <a:cubicBezTo>
                    <a:pt x="207382" y="16107"/>
                    <a:pt x="216642" y="50239"/>
                    <a:pt x="230929" y="70347"/>
                  </a:cubicBezTo>
                  <a:cubicBezTo>
                    <a:pt x="245216" y="90455"/>
                    <a:pt x="255800" y="122734"/>
                    <a:pt x="254742" y="125909"/>
                  </a:cubicBezTo>
                  <a:cubicBezTo>
                    <a:pt x="253684" y="129084"/>
                    <a:pt x="224579" y="89397"/>
                    <a:pt x="224579" y="89397"/>
                  </a:cubicBezTo>
                  <a:cubicBezTo>
                    <a:pt x="209762" y="71405"/>
                    <a:pt x="185157" y="30130"/>
                    <a:pt x="165842" y="17959"/>
                  </a:cubicBezTo>
                  <a:cubicBezTo>
                    <a:pt x="146528" y="5788"/>
                    <a:pt x="131711" y="19018"/>
                    <a:pt x="108692" y="16372"/>
                  </a:cubicBezTo>
                  <a:cubicBezTo>
                    <a:pt x="85673" y="13726"/>
                    <a:pt x="-9312" y="7111"/>
                    <a:pt x="742" y="525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2" name="フリーフォーム: 図形 2361">
              <a:extLst>
                <a:ext uri="{FF2B5EF4-FFF2-40B4-BE49-F238E27FC236}">
                  <a16:creationId xmlns:a16="http://schemas.microsoft.com/office/drawing/2014/main" id="{8F66407C-F0D0-4C0D-8AD6-C2C8D6FC314A}"/>
                </a:ext>
              </a:extLst>
            </p:cNvPr>
            <p:cNvSpPr/>
            <p:nvPr/>
          </p:nvSpPr>
          <p:spPr>
            <a:xfrm>
              <a:off x="8627349" y="3484542"/>
              <a:ext cx="154764" cy="161125"/>
            </a:xfrm>
            <a:custGeom>
              <a:avLst/>
              <a:gdLst>
                <a:gd name="connsiteX0" fmla="*/ 2301 w 154764"/>
                <a:gd name="connsiteY0" fmla="*/ 160358 h 161125"/>
                <a:gd name="connsiteX1" fmla="*/ 102314 w 154764"/>
                <a:gd name="connsiteY1" fmla="*/ 87333 h 161125"/>
                <a:gd name="connsiteX2" fmla="*/ 154701 w 154764"/>
                <a:gd name="connsiteY2" fmla="*/ 21 h 161125"/>
                <a:gd name="connsiteX3" fmla="*/ 92789 w 154764"/>
                <a:gd name="connsiteY3" fmla="*/ 79396 h 161125"/>
                <a:gd name="connsiteX4" fmla="*/ 37226 w 154764"/>
                <a:gd name="connsiteY4" fmla="*/ 123846 h 161125"/>
                <a:gd name="connsiteX5" fmla="*/ 2301 w 154764"/>
                <a:gd name="connsiteY5" fmla="*/ 160358 h 16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64" h="161125">
                  <a:moveTo>
                    <a:pt x="2301" y="160358"/>
                  </a:moveTo>
                  <a:cubicBezTo>
                    <a:pt x="13149" y="154273"/>
                    <a:pt x="76914" y="114056"/>
                    <a:pt x="102314" y="87333"/>
                  </a:cubicBezTo>
                  <a:cubicBezTo>
                    <a:pt x="127714" y="60610"/>
                    <a:pt x="156288" y="1344"/>
                    <a:pt x="154701" y="21"/>
                  </a:cubicBezTo>
                  <a:cubicBezTo>
                    <a:pt x="153114" y="-1302"/>
                    <a:pt x="112368" y="58759"/>
                    <a:pt x="92789" y="79396"/>
                  </a:cubicBezTo>
                  <a:cubicBezTo>
                    <a:pt x="73210" y="100033"/>
                    <a:pt x="52837" y="112998"/>
                    <a:pt x="37226" y="123846"/>
                  </a:cubicBezTo>
                  <a:cubicBezTo>
                    <a:pt x="21616" y="134694"/>
                    <a:pt x="-8547" y="166443"/>
                    <a:pt x="2301" y="1603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3" name="フリーフォーム: 図形 2362">
              <a:extLst>
                <a:ext uri="{FF2B5EF4-FFF2-40B4-BE49-F238E27FC236}">
                  <a16:creationId xmlns:a16="http://schemas.microsoft.com/office/drawing/2014/main" id="{B3DA1AD3-A37B-4881-A57E-E8214A8443DE}"/>
                </a:ext>
              </a:extLst>
            </p:cNvPr>
            <p:cNvSpPr/>
            <p:nvPr/>
          </p:nvSpPr>
          <p:spPr>
            <a:xfrm>
              <a:off x="8615280" y="3471863"/>
              <a:ext cx="152610" cy="75215"/>
            </a:xfrm>
            <a:custGeom>
              <a:avLst/>
              <a:gdLst>
                <a:gd name="connsiteX0" fmla="*/ 83 w 152610"/>
                <a:gd name="connsiteY0" fmla="*/ 19050 h 75215"/>
                <a:gd name="connsiteX1" fmla="*/ 74695 w 152610"/>
                <a:gd name="connsiteY1" fmla="*/ 55562 h 75215"/>
                <a:gd name="connsiteX2" fmla="*/ 152483 w 152610"/>
                <a:gd name="connsiteY2" fmla="*/ 0 h 75215"/>
                <a:gd name="connsiteX3" fmla="*/ 92158 w 152610"/>
                <a:gd name="connsiteY3" fmla="*/ 55562 h 75215"/>
                <a:gd name="connsiteX4" fmla="*/ 60408 w 152610"/>
                <a:gd name="connsiteY4" fmla="*/ 74612 h 75215"/>
                <a:gd name="connsiteX5" fmla="*/ 83 w 152610"/>
                <a:gd name="connsiteY5" fmla="*/ 19050 h 7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10" h="75215">
                  <a:moveTo>
                    <a:pt x="83" y="19050"/>
                  </a:moveTo>
                  <a:cubicBezTo>
                    <a:pt x="2464" y="15875"/>
                    <a:pt x="49295" y="58737"/>
                    <a:pt x="74695" y="55562"/>
                  </a:cubicBezTo>
                  <a:cubicBezTo>
                    <a:pt x="100095" y="52387"/>
                    <a:pt x="149573" y="0"/>
                    <a:pt x="152483" y="0"/>
                  </a:cubicBezTo>
                  <a:cubicBezTo>
                    <a:pt x="155393" y="0"/>
                    <a:pt x="107504" y="43127"/>
                    <a:pt x="92158" y="55562"/>
                  </a:cubicBezTo>
                  <a:cubicBezTo>
                    <a:pt x="76812" y="67997"/>
                    <a:pt x="73902" y="77787"/>
                    <a:pt x="60408" y="74612"/>
                  </a:cubicBezTo>
                  <a:cubicBezTo>
                    <a:pt x="46914" y="71437"/>
                    <a:pt x="-2298" y="22225"/>
                    <a:pt x="83" y="190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4" name="フリーフォーム: 図形 2363">
              <a:extLst>
                <a:ext uri="{FF2B5EF4-FFF2-40B4-BE49-F238E27FC236}">
                  <a16:creationId xmlns:a16="http://schemas.microsoft.com/office/drawing/2014/main" id="{C97078D7-88CC-403A-B0B0-83BA517D1AB1}"/>
                </a:ext>
              </a:extLst>
            </p:cNvPr>
            <p:cNvSpPr/>
            <p:nvPr/>
          </p:nvSpPr>
          <p:spPr>
            <a:xfrm>
              <a:off x="8002518" y="3301417"/>
              <a:ext cx="235797" cy="121440"/>
            </a:xfrm>
            <a:custGeom>
              <a:avLst/>
              <a:gdLst>
                <a:gd name="connsiteX0" fmla="*/ 70 w 235797"/>
                <a:gd name="connsiteY0" fmla="*/ 92658 h 121440"/>
                <a:gd name="connsiteX1" fmla="*/ 111195 w 235797"/>
                <a:gd name="connsiteY1" fmla="*/ 19633 h 121440"/>
                <a:gd name="connsiteX2" fmla="*/ 176282 w 235797"/>
                <a:gd name="connsiteY2" fmla="*/ 583 h 121440"/>
                <a:gd name="connsiteX3" fmla="*/ 220732 w 235797"/>
                <a:gd name="connsiteY3" fmla="*/ 35508 h 121440"/>
                <a:gd name="connsiteX4" fmla="*/ 193745 w 235797"/>
                <a:gd name="connsiteY4" fmla="*/ 86308 h 121440"/>
                <a:gd name="connsiteX5" fmla="*/ 168345 w 235797"/>
                <a:gd name="connsiteY5" fmla="*/ 121233 h 121440"/>
                <a:gd name="connsiteX6" fmla="*/ 222320 w 235797"/>
                <a:gd name="connsiteY6" fmla="*/ 70433 h 121440"/>
                <a:gd name="connsiteX7" fmla="*/ 233432 w 235797"/>
                <a:gd name="connsiteY7" fmla="*/ 41858 h 121440"/>
                <a:gd name="connsiteX8" fmla="*/ 185807 w 235797"/>
                <a:gd name="connsiteY8" fmla="*/ 22808 h 121440"/>
                <a:gd name="connsiteX9" fmla="*/ 95320 w 235797"/>
                <a:gd name="connsiteY9" fmla="*/ 45033 h 121440"/>
                <a:gd name="connsiteX10" fmla="*/ 70 w 235797"/>
                <a:gd name="connsiteY10" fmla="*/ 92658 h 12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797" h="121440">
                  <a:moveTo>
                    <a:pt x="70" y="92658"/>
                  </a:moveTo>
                  <a:cubicBezTo>
                    <a:pt x="2716" y="88425"/>
                    <a:pt x="81826" y="34979"/>
                    <a:pt x="111195" y="19633"/>
                  </a:cubicBezTo>
                  <a:cubicBezTo>
                    <a:pt x="140564" y="4287"/>
                    <a:pt x="158026" y="-2063"/>
                    <a:pt x="176282" y="583"/>
                  </a:cubicBezTo>
                  <a:cubicBezTo>
                    <a:pt x="194538" y="3229"/>
                    <a:pt x="217822" y="21220"/>
                    <a:pt x="220732" y="35508"/>
                  </a:cubicBezTo>
                  <a:cubicBezTo>
                    <a:pt x="223643" y="49795"/>
                    <a:pt x="202476" y="72021"/>
                    <a:pt x="193745" y="86308"/>
                  </a:cubicBezTo>
                  <a:cubicBezTo>
                    <a:pt x="185014" y="100595"/>
                    <a:pt x="163583" y="123879"/>
                    <a:pt x="168345" y="121233"/>
                  </a:cubicBezTo>
                  <a:cubicBezTo>
                    <a:pt x="173107" y="118587"/>
                    <a:pt x="211472" y="83662"/>
                    <a:pt x="222320" y="70433"/>
                  </a:cubicBezTo>
                  <a:cubicBezTo>
                    <a:pt x="233168" y="57204"/>
                    <a:pt x="239517" y="49795"/>
                    <a:pt x="233432" y="41858"/>
                  </a:cubicBezTo>
                  <a:cubicBezTo>
                    <a:pt x="227347" y="33921"/>
                    <a:pt x="208826" y="22279"/>
                    <a:pt x="185807" y="22808"/>
                  </a:cubicBezTo>
                  <a:cubicBezTo>
                    <a:pt x="162788" y="23337"/>
                    <a:pt x="120984" y="37360"/>
                    <a:pt x="95320" y="45033"/>
                  </a:cubicBezTo>
                  <a:cubicBezTo>
                    <a:pt x="69656" y="52706"/>
                    <a:pt x="-2576" y="96891"/>
                    <a:pt x="70" y="926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5" name="フリーフォーム: 図形 2364">
              <a:extLst>
                <a:ext uri="{FF2B5EF4-FFF2-40B4-BE49-F238E27FC236}">
                  <a16:creationId xmlns:a16="http://schemas.microsoft.com/office/drawing/2014/main" id="{1E99A893-29A8-4711-98B5-99FCA7B644FD}"/>
                </a:ext>
              </a:extLst>
            </p:cNvPr>
            <p:cNvSpPr/>
            <p:nvPr/>
          </p:nvSpPr>
          <p:spPr>
            <a:xfrm>
              <a:off x="8217926" y="3347925"/>
              <a:ext cx="79866" cy="178003"/>
            </a:xfrm>
            <a:custGeom>
              <a:avLst/>
              <a:gdLst>
                <a:gd name="connsiteX0" fmla="*/ 14849 w 79866"/>
                <a:gd name="connsiteY0" fmla="*/ 113 h 178003"/>
                <a:gd name="connsiteX1" fmla="*/ 76762 w 79866"/>
                <a:gd name="connsiteY1" fmla="*/ 52500 h 178003"/>
                <a:gd name="connsiteX2" fmla="*/ 32312 w 79866"/>
                <a:gd name="connsiteY2" fmla="*/ 114413 h 178003"/>
                <a:gd name="connsiteX3" fmla="*/ 562 w 79866"/>
                <a:gd name="connsiteY3" fmla="*/ 177913 h 178003"/>
                <a:gd name="connsiteX4" fmla="*/ 59299 w 79866"/>
                <a:gd name="connsiteY4" fmla="*/ 100125 h 178003"/>
                <a:gd name="connsiteX5" fmla="*/ 78349 w 79866"/>
                <a:gd name="connsiteY5" fmla="*/ 66788 h 178003"/>
                <a:gd name="connsiteX6" fmla="*/ 14849 w 79866"/>
                <a:gd name="connsiteY6" fmla="*/ 113 h 17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866" h="178003">
                  <a:moveTo>
                    <a:pt x="14849" y="113"/>
                  </a:moveTo>
                  <a:cubicBezTo>
                    <a:pt x="14585" y="-2268"/>
                    <a:pt x="73852" y="33450"/>
                    <a:pt x="76762" y="52500"/>
                  </a:cubicBezTo>
                  <a:cubicBezTo>
                    <a:pt x="79672" y="71550"/>
                    <a:pt x="45012" y="93511"/>
                    <a:pt x="32312" y="114413"/>
                  </a:cubicBezTo>
                  <a:cubicBezTo>
                    <a:pt x="19612" y="135315"/>
                    <a:pt x="-3936" y="180294"/>
                    <a:pt x="562" y="177913"/>
                  </a:cubicBezTo>
                  <a:cubicBezTo>
                    <a:pt x="5060" y="175532"/>
                    <a:pt x="46335" y="118646"/>
                    <a:pt x="59299" y="100125"/>
                  </a:cubicBezTo>
                  <a:cubicBezTo>
                    <a:pt x="72264" y="81604"/>
                    <a:pt x="84170" y="81340"/>
                    <a:pt x="78349" y="66788"/>
                  </a:cubicBezTo>
                  <a:cubicBezTo>
                    <a:pt x="72528" y="52236"/>
                    <a:pt x="15113" y="2494"/>
                    <a:pt x="14849" y="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6" name="フリーフォーム: 図形 2365">
              <a:extLst>
                <a:ext uri="{FF2B5EF4-FFF2-40B4-BE49-F238E27FC236}">
                  <a16:creationId xmlns:a16="http://schemas.microsoft.com/office/drawing/2014/main" id="{0B3E70D8-21A8-4300-8CEE-BFA142A3A0FD}"/>
                </a:ext>
              </a:extLst>
            </p:cNvPr>
            <p:cNvSpPr/>
            <p:nvPr/>
          </p:nvSpPr>
          <p:spPr>
            <a:xfrm>
              <a:off x="8060011" y="3063413"/>
              <a:ext cx="358847" cy="255004"/>
            </a:xfrm>
            <a:custGeom>
              <a:avLst/>
              <a:gdLst>
                <a:gd name="connsiteX0" fmla="*/ 147364 w 358847"/>
                <a:gd name="connsiteY0" fmla="*/ 52850 h 255004"/>
                <a:gd name="connsiteX1" fmla="*/ 336277 w 358847"/>
                <a:gd name="connsiteY1" fmla="*/ 462 h 255004"/>
                <a:gd name="connsiteX2" fmla="*/ 356914 w 358847"/>
                <a:gd name="connsiteY2" fmla="*/ 30625 h 255004"/>
                <a:gd name="connsiteX3" fmla="*/ 350564 w 358847"/>
                <a:gd name="connsiteY3" fmla="*/ 87775 h 255004"/>
                <a:gd name="connsiteX4" fmla="*/ 304527 w 358847"/>
                <a:gd name="connsiteY4" fmla="*/ 149687 h 255004"/>
                <a:gd name="connsiteX5" fmla="*/ 121964 w 358847"/>
                <a:gd name="connsiteY5" fmla="*/ 243350 h 255004"/>
                <a:gd name="connsiteX6" fmla="*/ 61639 w 358847"/>
                <a:gd name="connsiteY6" fmla="*/ 252875 h 255004"/>
                <a:gd name="connsiteX7" fmla="*/ 1314 w 358847"/>
                <a:gd name="connsiteY7" fmla="*/ 237000 h 255004"/>
                <a:gd name="connsiteX8" fmla="*/ 121964 w 358847"/>
                <a:gd name="connsiteY8" fmla="*/ 243350 h 255004"/>
                <a:gd name="connsiteX9" fmla="*/ 275952 w 358847"/>
                <a:gd name="connsiteY9" fmla="*/ 156037 h 255004"/>
                <a:gd name="connsiteX10" fmla="*/ 337864 w 358847"/>
                <a:gd name="connsiteY10" fmla="*/ 90950 h 255004"/>
                <a:gd name="connsiteX11" fmla="*/ 350564 w 358847"/>
                <a:gd name="connsiteY11" fmla="*/ 14750 h 255004"/>
                <a:gd name="connsiteX12" fmla="*/ 312464 w 358847"/>
                <a:gd name="connsiteY12" fmla="*/ 8400 h 255004"/>
                <a:gd name="connsiteX13" fmla="*/ 147364 w 358847"/>
                <a:gd name="connsiteY13" fmla="*/ 52850 h 2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8847" h="255004">
                  <a:moveTo>
                    <a:pt x="147364" y="52850"/>
                  </a:moveTo>
                  <a:cubicBezTo>
                    <a:pt x="151333" y="51527"/>
                    <a:pt x="301352" y="4166"/>
                    <a:pt x="336277" y="462"/>
                  </a:cubicBezTo>
                  <a:cubicBezTo>
                    <a:pt x="371202" y="-3242"/>
                    <a:pt x="354533" y="16073"/>
                    <a:pt x="356914" y="30625"/>
                  </a:cubicBezTo>
                  <a:cubicBezTo>
                    <a:pt x="359295" y="45177"/>
                    <a:pt x="359295" y="67931"/>
                    <a:pt x="350564" y="87775"/>
                  </a:cubicBezTo>
                  <a:cubicBezTo>
                    <a:pt x="341833" y="107619"/>
                    <a:pt x="342627" y="123758"/>
                    <a:pt x="304527" y="149687"/>
                  </a:cubicBezTo>
                  <a:cubicBezTo>
                    <a:pt x="266427" y="175616"/>
                    <a:pt x="162445" y="226152"/>
                    <a:pt x="121964" y="243350"/>
                  </a:cubicBezTo>
                  <a:cubicBezTo>
                    <a:pt x="81483" y="260548"/>
                    <a:pt x="81747" y="253933"/>
                    <a:pt x="61639" y="252875"/>
                  </a:cubicBezTo>
                  <a:cubicBezTo>
                    <a:pt x="41531" y="251817"/>
                    <a:pt x="-8740" y="238587"/>
                    <a:pt x="1314" y="237000"/>
                  </a:cubicBezTo>
                  <a:cubicBezTo>
                    <a:pt x="11368" y="235413"/>
                    <a:pt x="76191" y="256844"/>
                    <a:pt x="121964" y="243350"/>
                  </a:cubicBezTo>
                  <a:cubicBezTo>
                    <a:pt x="167737" y="229856"/>
                    <a:pt x="239969" y="181437"/>
                    <a:pt x="275952" y="156037"/>
                  </a:cubicBezTo>
                  <a:cubicBezTo>
                    <a:pt x="311935" y="130637"/>
                    <a:pt x="325429" y="114498"/>
                    <a:pt x="337864" y="90950"/>
                  </a:cubicBezTo>
                  <a:cubicBezTo>
                    <a:pt x="350299" y="67402"/>
                    <a:pt x="354797" y="28508"/>
                    <a:pt x="350564" y="14750"/>
                  </a:cubicBezTo>
                  <a:cubicBezTo>
                    <a:pt x="346331" y="992"/>
                    <a:pt x="344214" y="992"/>
                    <a:pt x="312464" y="8400"/>
                  </a:cubicBezTo>
                  <a:cubicBezTo>
                    <a:pt x="280714" y="15808"/>
                    <a:pt x="143395" y="54173"/>
                    <a:pt x="147364" y="528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7" name="フリーフォーム: 図形 2366">
              <a:extLst>
                <a:ext uri="{FF2B5EF4-FFF2-40B4-BE49-F238E27FC236}">
                  <a16:creationId xmlns:a16="http://schemas.microsoft.com/office/drawing/2014/main" id="{64890F29-62AD-4EA3-996C-E38F12440ED1}"/>
                </a:ext>
              </a:extLst>
            </p:cNvPr>
            <p:cNvSpPr/>
            <p:nvPr/>
          </p:nvSpPr>
          <p:spPr>
            <a:xfrm>
              <a:off x="8175180" y="3121997"/>
              <a:ext cx="226641" cy="51418"/>
            </a:xfrm>
            <a:custGeom>
              <a:avLst/>
              <a:gdLst>
                <a:gd name="connsiteX0" fmla="*/ 2033 w 226641"/>
                <a:gd name="connsiteY0" fmla="*/ 51416 h 51418"/>
                <a:gd name="connsiteX1" fmla="*/ 127445 w 226641"/>
                <a:gd name="connsiteY1" fmla="*/ 21253 h 51418"/>
                <a:gd name="connsiteX2" fmla="*/ 225870 w 226641"/>
                <a:gd name="connsiteY2" fmla="*/ 616 h 51418"/>
                <a:gd name="connsiteX3" fmla="*/ 167133 w 226641"/>
                <a:gd name="connsiteY3" fmla="*/ 6966 h 51418"/>
                <a:gd name="connsiteX4" fmla="*/ 57595 w 226641"/>
                <a:gd name="connsiteY4" fmla="*/ 22841 h 51418"/>
                <a:gd name="connsiteX5" fmla="*/ 2033 w 226641"/>
                <a:gd name="connsiteY5" fmla="*/ 51416 h 5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641" h="51418">
                  <a:moveTo>
                    <a:pt x="2033" y="51416"/>
                  </a:moveTo>
                  <a:cubicBezTo>
                    <a:pt x="13675" y="51151"/>
                    <a:pt x="90139" y="29720"/>
                    <a:pt x="127445" y="21253"/>
                  </a:cubicBezTo>
                  <a:cubicBezTo>
                    <a:pt x="164751" y="12786"/>
                    <a:pt x="219255" y="2997"/>
                    <a:pt x="225870" y="616"/>
                  </a:cubicBezTo>
                  <a:cubicBezTo>
                    <a:pt x="232485" y="-1765"/>
                    <a:pt x="195179" y="3262"/>
                    <a:pt x="167133" y="6966"/>
                  </a:cubicBezTo>
                  <a:cubicBezTo>
                    <a:pt x="139087" y="10670"/>
                    <a:pt x="83789" y="17549"/>
                    <a:pt x="57595" y="22841"/>
                  </a:cubicBezTo>
                  <a:cubicBezTo>
                    <a:pt x="31401" y="28133"/>
                    <a:pt x="-9609" y="51681"/>
                    <a:pt x="2033" y="5141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8" name="フリーフォーム: 図形 2367">
              <a:extLst>
                <a:ext uri="{FF2B5EF4-FFF2-40B4-BE49-F238E27FC236}">
                  <a16:creationId xmlns:a16="http://schemas.microsoft.com/office/drawing/2014/main" id="{FC2BFCBE-A7DD-4E56-9572-7BF9C20AE2FC}"/>
                </a:ext>
              </a:extLst>
            </p:cNvPr>
            <p:cNvSpPr/>
            <p:nvPr/>
          </p:nvSpPr>
          <p:spPr>
            <a:xfrm>
              <a:off x="8239047" y="3063865"/>
              <a:ext cx="208080" cy="288980"/>
            </a:xfrm>
            <a:custGeom>
              <a:avLst/>
              <a:gdLst>
                <a:gd name="connsiteX0" fmla="*/ 185816 w 208080"/>
                <a:gd name="connsiteY0" fmla="*/ 10 h 288980"/>
                <a:gd name="connsiteX1" fmla="*/ 208041 w 208080"/>
                <a:gd name="connsiteY1" fmla="*/ 104785 h 288980"/>
                <a:gd name="connsiteX2" fmla="*/ 179466 w 208080"/>
                <a:gd name="connsiteY2" fmla="*/ 188923 h 288980"/>
                <a:gd name="connsiteX3" fmla="*/ 139778 w 208080"/>
                <a:gd name="connsiteY3" fmla="*/ 227023 h 288980"/>
                <a:gd name="connsiteX4" fmla="*/ 73103 w 208080"/>
                <a:gd name="connsiteY4" fmla="*/ 261948 h 288980"/>
                <a:gd name="connsiteX5" fmla="*/ 78 w 208080"/>
                <a:gd name="connsiteY5" fmla="*/ 288935 h 288980"/>
                <a:gd name="connsiteX6" fmla="*/ 87391 w 208080"/>
                <a:gd name="connsiteY6" fmla="*/ 255598 h 288980"/>
                <a:gd name="connsiteX7" fmla="*/ 168353 w 208080"/>
                <a:gd name="connsiteY7" fmla="*/ 177810 h 288980"/>
                <a:gd name="connsiteX8" fmla="*/ 190578 w 208080"/>
                <a:gd name="connsiteY8" fmla="*/ 98435 h 288980"/>
                <a:gd name="connsiteX9" fmla="*/ 185816 w 208080"/>
                <a:gd name="connsiteY9" fmla="*/ 10 h 28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080" h="288980">
                  <a:moveTo>
                    <a:pt x="185816" y="10"/>
                  </a:moveTo>
                  <a:cubicBezTo>
                    <a:pt x="188726" y="1068"/>
                    <a:pt x="209099" y="73300"/>
                    <a:pt x="208041" y="104785"/>
                  </a:cubicBezTo>
                  <a:cubicBezTo>
                    <a:pt x="206983" y="136270"/>
                    <a:pt x="190843" y="168550"/>
                    <a:pt x="179466" y="188923"/>
                  </a:cubicBezTo>
                  <a:cubicBezTo>
                    <a:pt x="168089" y="209296"/>
                    <a:pt x="157505" y="214852"/>
                    <a:pt x="139778" y="227023"/>
                  </a:cubicBezTo>
                  <a:cubicBezTo>
                    <a:pt x="122051" y="239194"/>
                    <a:pt x="96386" y="251629"/>
                    <a:pt x="73103" y="261948"/>
                  </a:cubicBezTo>
                  <a:cubicBezTo>
                    <a:pt x="49820" y="272267"/>
                    <a:pt x="-2303" y="289993"/>
                    <a:pt x="78" y="288935"/>
                  </a:cubicBezTo>
                  <a:cubicBezTo>
                    <a:pt x="2459" y="287877"/>
                    <a:pt x="59345" y="274119"/>
                    <a:pt x="87391" y="255598"/>
                  </a:cubicBezTo>
                  <a:cubicBezTo>
                    <a:pt x="115437" y="237077"/>
                    <a:pt x="151155" y="204004"/>
                    <a:pt x="168353" y="177810"/>
                  </a:cubicBezTo>
                  <a:cubicBezTo>
                    <a:pt x="185551" y="151616"/>
                    <a:pt x="186874" y="121454"/>
                    <a:pt x="190578" y="98435"/>
                  </a:cubicBezTo>
                  <a:cubicBezTo>
                    <a:pt x="194282" y="75416"/>
                    <a:pt x="182906" y="-1048"/>
                    <a:pt x="185816" y="1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69" name="フリーフォーム: 図形 2368">
              <a:extLst>
                <a:ext uri="{FF2B5EF4-FFF2-40B4-BE49-F238E27FC236}">
                  <a16:creationId xmlns:a16="http://schemas.microsoft.com/office/drawing/2014/main" id="{9FDE2541-643E-4077-ACFD-CAE0C5C2826E}"/>
                </a:ext>
              </a:extLst>
            </p:cNvPr>
            <p:cNvSpPr/>
            <p:nvPr/>
          </p:nvSpPr>
          <p:spPr>
            <a:xfrm>
              <a:off x="7717905" y="3349591"/>
              <a:ext cx="61663" cy="198666"/>
            </a:xfrm>
            <a:custGeom>
              <a:avLst/>
              <a:gdLst>
                <a:gd name="connsiteX0" fmla="*/ 29095 w 61663"/>
                <a:gd name="connsiteY0" fmla="*/ 34 h 198666"/>
                <a:gd name="connsiteX1" fmla="*/ 41795 w 61663"/>
                <a:gd name="connsiteY1" fmla="*/ 77822 h 198666"/>
                <a:gd name="connsiteX2" fmla="*/ 25920 w 61663"/>
                <a:gd name="connsiteY2" fmla="*/ 150847 h 198666"/>
                <a:gd name="connsiteX3" fmla="*/ 520 w 61663"/>
                <a:gd name="connsiteY3" fmla="*/ 198472 h 198666"/>
                <a:gd name="connsiteX4" fmla="*/ 51320 w 61663"/>
                <a:gd name="connsiteY4" fmla="*/ 133384 h 198666"/>
                <a:gd name="connsiteX5" fmla="*/ 60845 w 61663"/>
                <a:gd name="connsiteY5" fmla="*/ 87347 h 198666"/>
                <a:gd name="connsiteX6" fmla="*/ 29095 w 61663"/>
                <a:gd name="connsiteY6" fmla="*/ 34 h 19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63" h="198666">
                  <a:moveTo>
                    <a:pt x="29095" y="34"/>
                  </a:moveTo>
                  <a:cubicBezTo>
                    <a:pt x="25920" y="-1553"/>
                    <a:pt x="42324" y="52687"/>
                    <a:pt x="41795" y="77822"/>
                  </a:cubicBezTo>
                  <a:cubicBezTo>
                    <a:pt x="41266" y="102957"/>
                    <a:pt x="32799" y="130739"/>
                    <a:pt x="25920" y="150847"/>
                  </a:cubicBezTo>
                  <a:cubicBezTo>
                    <a:pt x="19041" y="170955"/>
                    <a:pt x="-3713" y="201382"/>
                    <a:pt x="520" y="198472"/>
                  </a:cubicBezTo>
                  <a:cubicBezTo>
                    <a:pt x="4753" y="195562"/>
                    <a:pt x="41266" y="151905"/>
                    <a:pt x="51320" y="133384"/>
                  </a:cubicBezTo>
                  <a:cubicBezTo>
                    <a:pt x="61374" y="114863"/>
                    <a:pt x="62962" y="105603"/>
                    <a:pt x="60845" y="87347"/>
                  </a:cubicBezTo>
                  <a:cubicBezTo>
                    <a:pt x="58728" y="69091"/>
                    <a:pt x="32270" y="1621"/>
                    <a:pt x="29095" y="3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0" name="フリーフォーム: 図形 2369">
              <a:extLst>
                <a:ext uri="{FF2B5EF4-FFF2-40B4-BE49-F238E27FC236}">
                  <a16:creationId xmlns:a16="http://schemas.microsoft.com/office/drawing/2014/main" id="{21F7FA30-CEED-496F-948F-D380E8FA88C5}"/>
                </a:ext>
              </a:extLst>
            </p:cNvPr>
            <p:cNvSpPr/>
            <p:nvPr/>
          </p:nvSpPr>
          <p:spPr>
            <a:xfrm>
              <a:off x="7413267" y="3495675"/>
              <a:ext cx="248010" cy="96842"/>
            </a:xfrm>
            <a:custGeom>
              <a:avLst/>
              <a:gdLst>
                <a:gd name="connsiteX0" fmla="*/ 358 w 248010"/>
                <a:gd name="connsiteY0" fmla="*/ 0 h 96842"/>
                <a:gd name="connsiteX1" fmla="*/ 92433 w 248010"/>
                <a:gd name="connsiteY1" fmla="*/ 82550 h 96842"/>
                <a:gd name="connsiteX2" fmla="*/ 151171 w 248010"/>
                <a:gd name="connsiteY2" fmla="*/ 96838 h 96842"/>
                <a:gd name="connsiteX3" fmla="*/ 248008 w 248010"/>
                <a:gd name="connsiteY3" fmla="*/ 84138 h 96842"/>
                <a:gd name="connsiteX4" fmla="*/ 147996 w 248010"/>
                <a:gd name="connsiteY4" fmla="*/ 84138 h 96842"/>
                <a:gd name="connsiteX5" fmla="*/ 128946 w 248010"/>
                <a:gd name="connsiteY5" fmla="*/ 84138 h 96842"/>
                <a:gd name="connsiteX6" fmla="*/ 358 w 248010"/>
                <a:gd name="connsiteY6" fmla="*/ 0 h 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010" h="96842">
                  <a:moveTo>
                    <a:pt x="358" y="0"/>
                  </a:moveTo>
                  <a:cubicBezTo>
                    <a:pt x="-5727" y="-265"/>
                    <a:pt x="67298" y="66410"/>
                    <a:pt x="92433" y="82550"/>
                  </a:cubicBezTo>
                  <a:cubicBezTo>
                    <a:pt x="117568" y="98690"/>
                    <a:pt x="125242" y="96573"/>
                    <a:pt x="151171" y="96838"/>
                  </a:cubicBezTo>
                  <a:cubicBezTo>
                    <a:pt x="177100" y="97103"/>
                    <a:pt x="248537" y="86255"/>
                    <a:pt x="248008" y="84138"/>
                  </a:cubicBezTo>
                  <a:cubicBezTo>
                    <a:pt x="247479" y="82021"/>
                    <a:pt x="147996" y="84138"/>
                    <a:pt x="147996" y="84138"/>
                  </a:cubicBezTo>
                  <a:cubicBezTo>
                    <a:pt x="128152" y="84138"/>
                    <a:pt x="150642" y="96573"/>
                    <a:pt x="128946" y="84138"/>
                  </a:cubicBezTo>
                  <a:cubicBezTo>
                    <a:pt x="107250" y="71703"/>
                    <a:pt x="6443" y="265"/>
                    <a:pt x="358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1" name="フリーフォーム: 図形 2370">
              <a:extLst>
                <a:ext uri="{FF2B5EF4-FFF2-40B4-BE49-F238E27FC236}">
                  <a16:creationId xmlns:a16="http://schemas.microsoft.com/office/drawing/2014/main" id="{E43A612B-77CF-423D-9A4F-85B7CFECCFFB}"/>
                </a:ext>
              </a:extLst>
            </p:cNvPr>
            <p:cNvSpPr/>
            <p:nvPr/>
          </p:nvSpPr>
          <p:spPr>
            <a:xfrm>
              <a:off x="7464396" y="3502021"/>
              <a:ext cx="171516" cy="58633"/>
            </a:xfrm>
            <a:custGeom>
              <a:avLst/>
              <a:gdLst>
                <a:gd name="connsiteX0" fmla="*/ 29 w 171516"/>
                <a:gd name="connsiteY0" fmla="*/ 4 h 58633"/>
                <a:gd name="connsiteX1" fmla="*/ 95279 w 171516"/>
                <a:gd name="connsiteY1" fmla="*/ 53979 h 58633"/>
                <a:gd name="connsiteX2" fmla="*/ 171479 w 171516"/>
                <a:gd name="connsiteY2" fmla="*/ 53979 h 58633"/>
                <a:gd name="connsiteX3" fmla="*/ 85754 w 171516"/>
                <a:gd name="connsiteY3" fmla="*/ 57154 h 58633"/>
                <a:gd name="connsiteX4" fmla="*/ 29 w 171516"/>
                <a:gd name="connsiteY4" fmla="*/ 4 h 5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516" h="58633">
                  <a:moveTo>
                    <a:pt x="29" y="4"/>
                  </a:moveTo>
                  <a:cubicBezTo>
                    <a:pt x="1616" y="-525"/>
                    <a:pt x="66704" y="44983"/>
                    <a:pt x="95279" y="53979"/>
                  </a:cubicBezTo>
                  <a:cubicBezTo>
                    <a:pt x="123854" y="62975"/>
                    <a:pt x="173066" y="53450"/>
                    <a:pt x="171479" y="53979"/>
                  </a:cubicBezTo>
                  <a:cubicBezTo>
                    <a:pt x="169892" y="54508"/>
                    <a:pt x="109831" y="61652"/>
                    <a:pt x="85754" y="57154"/>
                  </a:cubicBezTo>
                  <a:cubicBezTo>
                    <a:pt x="61677" y="52656"/>
                    <a:pt x="-1558" y="533"/>
                    <a:pt x="29" y="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2" name="フリーフォーム: 図形 2371">
              <a:extLst>
                <a:ext uri="{FF2B5EF4-FFF2-40B4-BE49-F238E27FC236}">
                  <a16:creationId xmlns:a16="http://schemas.microsoft.com/office/drawing/2014/main" id="{3CAD965C-60F7-4C01-93D4-0F06C9357D4B}"/>
                </a:ext>
              </a:extLst>
            </p:cNvPr>
            <p:cNvSpPr/>
            <p:nvPr/>
          </p:nvSpPr>
          <p:spPr>
            <a:xfrm>
              <a:off x="7359004" y="3516313"/>
              <a:ext cx="340324" cy="134948"/>
            </a:xfrm>
            <a:custGeom>
              <a:avLst/>
              <a:gdLst>
                <a:gd name="connsiteX0" fmla="*/ 646 w 340324"/>
                <a:gd name="connsiteY0" fmla="*/ 0 h 134948"/>
                <a:gd name="connsiteX1" fmla="*/ 46684 w 340324"/>
                <a:gd name="connsiteY1" fmla="*/ 63500 h 134948"/>
                <a:gd name="connsiteX2" fmla="*/ 156221 w 340324"/>
                <a:gd name="connsiteY2" fmla="*/ 104775 h 134948"/>
                <a:gd name="connsiteX3" fmla="*/ 262584 w 340324"/>
                <a:gd name="connsiteY3" fmla="*/ 134937 h 134948"/>
                <a:gd name="connsiteX4" fmla="*/ 321321 w 340324"/>
                <a:gd name="connsiteY4" fmla="*/ 107950 h 134948"/>
                <a:gd name="connsiteX5" fmla="*/ 338784 w 340324"/>
                <a:gd name="connsiteY5" fmla="*/ 80962 h 134948"/>
                <a:gd name="connsiteX6" fmla="*/ 287984 w 340324"/>
                <a:gd name="connsiteY6" fmla="*/ 104775 h 134948"/>
                <a:gd name="connsiteX7" fmla="*/ 205434 w 340324"/>
                <a:gd name="connsiteY7" fmla="*/ 109537 h 134948"/>
                <a:gd name="connsiteX8" fmla="*/ 76846 w 340324"/>
                <a:gd name="connsiteY8" fmla="*/ 63500 h 134948"/>
                <a:gd name="connsiteX9" fmla="*/ 646 w 340324"/>
                <a:gd name="connsiteY9" fmla="*/ 0 h 13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324" h="134948">
                  <a:moveTo>
                    <a:pt x="646" y="0"/>
                  </a:moveTo>
                  <a:cubicBezTo>
                    <a:pt x="-4381" y="0"/>
                    <a:pt x="20755" y="46038"/>
                    <a:pt x="46684" y="63500"/>
                  </a:cubicBezTo>
                  <a:cubicBezTo>
                    <a:pt x="72613" y="80962"/>
                    <a:pt x="120238" y="92869"/>
                    <a:pt x="156221" y="104775"/>
                  </a:cubicBezTo>
                  <a:cubicBezTo>
                    <a:pt x="192204" y="116681"/>
                    <a:pt x="235067" y="134408"/>
                    <a:pt x="262584" y="134937"/>
                  </a:cubicBezTo>
                  <a:cubicBezTo>
                    <a:pt x="290101" y="135466"/>
                    <a:pt x="308621" y="116946"/>
                    <a:pt x="321321" y="107950"/>
                  </a:cubicBezTo>
                  <a:cubicBezTo>
                    <a:pt x="334021" y="98954"/>
                    <a:pt x="344340" y="81491"/>
                    <a:pt x="338784" y="80962"/>
                  </a:cubicBezTo>
                  <a:cubicBezTo>
                    <a:pt x="333228" y="80433"/>
                    <a:pt x="310209" y="100013"/>
                    <a:pt x="287984" y="104775"/>
                  </a:cubicBezTo>
                  <a:cubicBezTo>
                    <a:pt x="265759" y="109538"/>
                    <a:pt x="240624" y="116416"/>
                    <a:pt x="205434" y="109537"/>
                  </a:cubicBezTo>
                  <a:cubicBezTo>
                    <a:pt x="170244" y="102658"/>
                    <a:pt x="107802" y="78581"/>
                    <a:pt x="76846" y="63500"/>
                  </a:cubicBezTo>
                  <a:cubicBezTo>
                    <a:pt x="45890" y="48419"/>
                    <a:pt x="5673" y="0"/>
                    <a:pt x="646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3" name="フリーフォーム: 図形 2372">
              <a:extLst>
                <a:ext uri="{FF2B5EF4-FFF2-40B4-BE49-F238E27FC236}">
                  <a16:creationId xmlns:a16="http://schemas.microsoft.com/office/drawing/2014/main" id="{DF1B85AC-9978-455F-86AB-5C517D1429DA}"/>
                </a:ext>
              </a:extLst>
            </p:cNvPr>
            <p:cNvSpPr/>
            <p:nvPr/>
          </p:nvSpPr>
          <p:spPr>
            <a:xfrm>
              <a:off x="7770800" y="3320726"/>
              <a:ext cx="187378" cy="61792"/>
            </a:xfrm>
            <a:custGeom>
              <a:avLst/>
              <a:gdLst>
                <a:gd name="connsiteX0" fmla="*/ 13 w 187378"/>
                <a:gd name="connsiteY0" fmla="*/ 60649 h 61792"/>
                <a:gd name="connsiteX1" fmla="*/ 123838 w 187378"/>
                <a:gd name="connsiteY1" fmla="*/ 49537 h 61792"/>
                <a:gd name="connsiteX2" fmla="*/ 187338 w 187378"/>
                <a:gd name="connsiteY2" fmla="*/ 324 h 61792"/>
                <a:gd name="connsiteX3" fmla="*/ 131775 w 187378"/>
                <a:gd name="connsiteY3" fmla="*/ 28899 h 61792"/>
                <a:gd name="connsiteX4" fmla="*/ 13 w 187378"/>
                <a:gd name="connsiteY4" fmla="*/ 60649 h 6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78" h="61792">
                  <a:moveTo>
                    <a:pt x="13" y="60649"/>
                  </a:moveTo>
                  <a:cubicBezTo>
                    <a:pt x="-1310" y="64089"/>
                    <a:pt x="92617" y="59591"/>
                    <a:pt x="123838" y="49537"/>
                  </a:cubicBezTo>
                  <a:cubicBezTo>
                    <a:pt x="155059" y="39483"/>
                    <a:pt x="186015" y="3764"/>
                    <a:pt x="187338" y="324"/>
                  </a:cubicBezTo>
                  <a:cubicBezTo>
                    <a:pt x="188661" y="-3116"/>
                    <a:pt x="157704" y="21755"/>
                    <a:pt x="131775" y="28899"/>
                  </a:cubicBezTo>
                  <a:cubicBezTo>
                    <a:pt x="105846" y="36043"/>
                    <a:pt x="1336" y="57209"/>
                    <a:pt x="13" y="606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4" name="フリーフォーム: 図形 2373">
              <a:extLst>
                <a:ext uri="{FF2B5EF4-FFF2-40B4-BE49-F238E27FC236}">
                  <a16:creationId xmlns:a16="http://schemas.microsoft.com/office/drawing/2014/main" id="{3A9EF28D-9D1E-44A8-9F00-2FDDE1862F2E}"/>
                </a:ext>
              </a:extLst>
            </p:cNvPr>
            <p:cNvSpPr/>
            <p:nvPr/>
          </p:nvSpPr>
          <p:spPr>
            <a:xfrm>
              <a:off x="7772386" y="3135154"/>
              <a:ext cx="235692" cy="176746"/>
            </a:xfrm>
            <a:custGeom>
              <a:avLst/>
              <a:gdLst>
                <a:gd name="connsiteX0" fmla="*/ 14 w 235692"/>
                <a:gd name="connsiteY0" fmla="*/ 176371 h 176746"/>
                <a:gd name="connsiteX1" fmla="*/ 171464 w 235692"/>
                <a:gd name="connsiteY1" fmla="*/ 79534 h 176746"/>
                <a:gd name="connsiteX2" fmla="*/ 234964 w 235692"/>
                <a:gd name="connsiteY2" fmla="*/ 159 h 176746"/>
                <a:gd name="connsiteX3" fmla="*/ 203214 w 235692"/>
                <a:gd name="connsiteY3" fmla="*/ 60484 h 176746"/>
                <a:gd name="connsiteX4" fmla="*/ 161939 w 235692"/>
                <a:gd name="connsiteY4" fmla="*/ 111284 h 176746"/>
                <a:gd name="connsiteX5" fmla="*/ 14 w 235692"/>
                <a:gd name="connsiteY5" fmla="*/ 176371 h 17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692" h="176746">
                  <a:moveTo>
                    <a:pt x="14" y="176371"/>
                  </a:moveTo>
                  <a:cubicBezTo>
                    <a:pt x="1601" y="171079"/>
                    <a:pt x="132306" y="108903"/>
                    <a:pt x="171464" y="79534"/>
                  </a:cubicBezTo>
                  <a:cubicBezTo>
                    <a:pt x="210622" y="50165"/>
                    <a:pt x="229672" y="3334"/>
                    <a:pt x="234964" y="159"/>
                  </a:cubicBezTo>
                  <a:cubicBezTo>
                    <a:pt x="240256" y="-3016"/>
                    <a:pt x="215385" y="41963"/>
                    <a:pt x="203214" y="60484"/>
                  </a:cubicBezTo>
                  <a:cubicBezTo>
                    <a:pt x="191043" y="79005"/>
                    <a:pt x="193689" y="93028"/>
                    <a:pt x="161939" y="111284"/>
                  </a:cubicBezTo>
                  <a:cubicBezTo>
                    <a:pt x="130189" y="129540"/>
                    <a:pt x="-1573" y="181663"/>
                    <a:pt x="14" y="17637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5" name="フリーフォーム: 図形 2374">
              <a:extLst>
                <a:ext uri="{FF2B5EF4-FFF2-40B4-BE49-F238E27FC236}">
                  <a16:creationId xmlns:a16="http://schemas.microsoft.com/office/drawing/2014/main" id="{9D6CFA35-6802-4308-B2F6-E7A529CF9436}"/>
                </a:ext>
              </a:extLst>
            </p:cNvPr>
            <p:cNvSpPr/>
            <p:nvPr/>
          </p:nvSpPr>
          <p:spPr>
            <a:xfrm>
              <a:off x="8066082" y="3033578"/>
              <a:ext cx="147650" cy="244787"/>
            </a:xfrm>
            <a:custGeom>
              <a:avLst/>
              <a:gdLst>
                <a:gd name="connsiteX0" fmla="*/ 74618 w 147650"/>
                <a:gd name="connsiteY0" fmla="*/ 135 h 244787"/>
                <a:gd name="connsiteX1" fmla="*/ 134943 w 147650"/>
                <a:gd name="connsiteY1" fmla="*/ 81097 h 244787"/>
                <a:gd name="connsiteX2" fmla="*/ 100018 w 147650"/>
                <a:gd name="connsiteY2" fmla="*/ 127135 h 244787"/>
                <a:gd name="connsiteX3" fmla="*/ 6 w 147650"/>
                <a:gd name="connsiteY3" fmla="*/ 244610 h 244787"/>
                <a:gd name="connsiteX4" fmla="*/ 95256 w 147650"/>
                <a:gd name="connsiteY4" fmla="*/ 152535 h 244787"/>
                <a:gd name="connsiteX5" fmla="*/ 147643 w 147650"/>
                <a:gd name="connsiteY5" fmla="*/ 101735 h 244787"/>
                <a:gd name="connsiteX6" fmla="*/ 74618 w 147650"/>
                <a:gd name="connsiteY6" fmla="*/ 135 h 24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50" h="244787">
                  <a:moveTo>
                    <a:pt x="74618" y="135"/>
                  </a:moveTo>
                  <a:cubicBezTo>
                    <a:pt x="72501" y="-3305"/>
                    <a:pt x="130710" y="59930"/>
                    <a:pt x="134943" y="81097"/>
                  </a:cubicBezTo>
                  <a:cubicBezTo>
                    <a:pt x="139176" y="102264"/>
                    <a:pt x="122507" y="99883"/>
                    <a:pt x="100018" y="127135"/>
                  </a:cubicBezTo>
                  <a:cubicBezTo>
                    <a:pt x="77529" y="154387"/>
                    <a:pt x="800" y="240377"/>
                    <a:pt x="6" y="244610"/>
                  </a:cubicBezTo>
                  <a:cubicBezTo>
                    <a:pt x="-788" y="248843"/>
                    <a:pt x="70650" y="176347"/>
                    <a:pt x="95256" y="152535"/>
                  </a:cubicBezTo>
                  <a:cubicBezTo>
                    <a:pt x="119862" y="128723"/>
                    <a:pt x="148172" y="124754"/>
                    <a:pt x="147643" y="101735"/>
                  </a:cubicBezTo>
                  <a:cubicBezTo>
                    <a:pt x="147114" y="78716"/>
                    <a:pt x="76735" y="3575"/>
                    <a:pt x="74618" y="1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6" name="フリーフォーム: 図形 2375">
              <a:extLst>
                <a:ext uri="{FF2B5EF4-FFF2-40B4-BE49-F238E27FC236}">
                  <a16:creationId xmlns:a16="http://schemas.microsoft.com/office/drawing/2014/main" id="{21BEE61F-CD61-443B-8D27-55A7782D17AC}"/>
                </a:ext>
              </a:extLst>
            </p:cNvPr>
            <p:cNvSpPr/>
            <p:nvPr/>
          </p:nvSpPr>
          <p:spPr>
            <a:xfrm>
              <a:off x="8062519" y="3019425"/>
              <a:ext cx="81067" cy="104780"/>
            </a:xfrm>
            <a:custGeom>
              <a:avLst/>
              <a:gdLst>
                <a:gd name="connsiteX0" fmla="*/ 79769 w 81067"/>
                <a:gd name="connsiteY0" fmla="*/ 0 h 104780"/>
                <a:gd name="connsiteX1" fmla="*/ 70244 w 81067"/>
                <a:gd name="connsiteY1" fmla="*/ 63500 h 104780"/>
                <a:gd name="connsiteX2" fmla="*/ 394 w 81067"/>
                <a:gd name="connsiteY2" fmla="*/ 104775 h 104780"/>
                <a:gd name="connsiteX3" fmla="*/ 40081 w 81067"/>
                <a:gd name="connsiteY3" fmla="*/ 66675 h 104780"/>
                <a:gd name="connsiteX4" fmla="*/ 79769 w 81067"/>
                <a:gd name="connsiteY4" fmla="*/ 0 h 10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67" h="104780">
                  <a:moveTo>
                    <a:pt x="79769" y="0"/>
                  </a:moveTo>
                  <a:cubicBezTo>
                    <a:pt x="81621" y="23019"/>
                    <a:pt x="83473" y="46038"/>
                    <a:pt x="70244" y="63500"/>
                  </a:cubicBezTo>
                  <a:cubicBezTo>
                    <a:pt x="57015" y="80963"/>
                    <a:pt x="5421" y="104246"/>
                    <a:pt x="394" y="104775"/>
                  </a:cubicBezTo>
                  <a:cubicBezTo>
                    <a:pt x="-4633" y="105304"/>
                    <a:pt x="40081" y="66675"/>
                    <a:pt x="40081" y="66675"/>
                  </a:cubicBezTo>
                  <a:lnTo>
                    <a:pt x="79769" y="0"/>
                  </a:ln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7" name="フリーフォーム: 図形 2376">
              <a:extLst>
                <a:ext uri="{FF2B5EF4-FFF2-40B4-BE49-F238E27FC236}">
                  <a16:creationId xmlns:a16="http://schemas.microsoft.com/office/drawing/2014/main" id="{21A43F34-56DC-4BD2-B114-158D09C2A915}"/>
                </a:ext>
              </a:extLst>
            </p:cNvPr>
            <p:cNvSpPr/>
            <p:nvPr/>
          </p:nvSpPr>
          <p:spPr>
            <a:xfrm>
              <a:off x="7975475" y="2636540"/>
              <a:ext cx="190324" cy="388707"/>
            </a:xfrm>
            <a:custGeom>
              <a:avLst/>
              <a:gdLst>
                <a:gd name="connsiteX0" fmla="*/ 125 w 190324"/>
                <a:gd name="connsiteY0" fmla="*/ 298 h 388707"/>
                <a:gd name="connsiteX1" fmla="*/ 154113 w 190324"/>
                <a:gd name="connsiteY1" fmla="*/ 154285 h 388707"/>
                <a:gd name="connsiteX2" fmla="*/ 184275 w 190324"/>
                <a:gd name="connsiteY2" fmla="*/ 278110 h 388707"/>
                <a:gd name="connsiteX3" fmla="*/ 147763 w 190324"/>
                <a:gd name="connsiteY3" fmla="*/ 347960 h 388707"/>
                <a:gd name="connsiteX4" fmla="*/ 84263 w 190324"/>
                <a:gd name="connsiteY4" fmla="*/ 381298 h 388707"/>
                <a:gd name="connsiteX5" fmla="*/ 9650 w 190324"/>
                <a:gd name="connsiteY5" fmla="*/ 387648 h 388707"/>
                <a:gd name="connsiteX6" fmla="*/ 103313 w 190324"/>
                <a:gd name="connsiteY6" fmla="*/ 365423 h 388707"/>
                <a:gd name="connsiteX7" fmla="*/ 173163 w 190324"/>
                <a:gd name="connsiteY7" fmla="*/ 317798 h 388707"/>
                <a:gd name="connsiteX8" fmla="*/ 187450 w 190324"/>
                <a:gd name="connsiteY8" fmla="*/ 233660 h 388707"/>
                <a:gd name="connsiteX9" fmla="*/ 128713 w 190324"/>
                <a:gd name="connsiteY9" fmla="*/ 117773 h 388707"/>
                <a:gd name="connsiteX10" fmla="*/ 125 w 190324"/>
                <a:gd name="connsiteY10" fmla="*/ 298 h 38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324" h="388707">
                  <a:moveTo>
                    <a:pt x="125" y="298"/>
                  </a:moveTo>
                  <a:cubicBezTo>
                    <a:pt x="4358" y="6383"/>
                    <a:pt x="123421" y="107983"/>
                    <a:pt x="154113" y="154285"/>
                  </a:cubicBezTo>
                  <a:cubicBezTo>
                    <a:pt x="184805" y="200587"/>
                    <a:pt x="185333" y="245831"/>
                    <a:pt x="184275" y="278110"/>
                  </a:cubicBezTo>
                  <a:cubicBezTo>
                    <a:pt x="183217" y="310389"/>
                    <a:pt x="164432" y="330762"/>
                    <a:pt x="147763" y="347960"/>
                  </a:cubicBezTo>
                  <a:cubicBezTo>
                    <a:pt x="131094" y="365158"/>
                    <a:pt x="107282" y="374683"/>
                    <a:pt x="84263" y="381298"/>
                  </a:cubicBezTo>
                  <a:cubicBezTo>
                    <a:pt x="61244" y="387913"/>
                    <a:pt x="6475" y="390294"/>
                    <a:pt x="9650" y="387648"/>
                  </a:cubicBezTo>
                  <a:cubicBezTo>
                    <a:pt x="12825" y="385002"/>
                    <a:pt x="76061" y="377065"/>
                    <a:pt x="103313" y="365423"/>
                  </a:cubicBezTo>
                  <a:cubicBezTo>
                    <a:pt x="130565" y="353781"/>
                    <a:pt x="159140" y="339758"/>
                    <a:pt x="173163" y="317798"/>
                  </a:cubicBezTo>
                  <a:cubicBezTo>
                    <a:pt x="187186" y="295838"/>
                    <a:pt x="194858" y="266997"/>
                    <a:pt x="187450" y="233660"/>
                  </a:cubicBezTo>
                  <a:cubicBezTo>
                    <a:pt x="180042" y="200323"/>
                    <a:pt x="157288" y="152698"/>
                    <a:pt x="128713" y="117773"/>
                  </a:cubicBezTo>
                  <a:cubicBezTo>
                    <a:pt x="100138" y="82848"/>
                    <a:pt x="-4108" y="-5787"/>
                    <a:pt x="125" y="2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8" name="フリーフォーム: 図形 2377">
              <a:extLst>
                <a:ext uri="{FF2B5EF4-FFF2-40B4-BE49-F238E27FC236}">
                  <a16:creationId xmlns:a16="http://schemas.microsoft.com/office/drawing/2014/main" id="{1E8683C6-845B-4F24-8017-2442672C7FE0}"/>
                </a:ext>
              </a:extLst>
            </p:cNvPr>
            <p:cNvSpPr/>
            <p:nvPr/>
          </p:nvSpPr>
          <p:spPr>
            <a:xfrm>
              <a:off x="7977107" y="2712966"/>
              <a:ext cx="183730" cy="241685"/>
            </a:xfrm>
            <a:custGeom>
              <a:avLst/>
              <a:gdLst>
                <a:gd name="connsiteX0" fmla="*/ 81 w 183730"/>
                <a:gd name="connsiteY0" fmla="*/ 72 h 241685"/>
                <a:gd name="connsiteX1" fmla="*/ 136606 w 183730"/>
                <a:gd name="connsiteY1" fmla="*/ 114372 h 241685"/>
                <a:gd name="connsiteX2" fmla="*/ 168356 w 183730"/>
                <a:gd name="connsiteY2" fmla="*/ 215972 h 241685"/>
                <a:gd name="connsiteX3" fmla="*/ 171531 w 183730"/>
                <a:gd name="connsiteY3" fmla="*/ 241372 h 241685"/>
                <a:gd name="connsiteX4" fmla="*/ 181056 w 183730"/>
                <a:gd name="connsiteY4" fmla="*/ 204859 h 241685"/>
                <a:gd name="connsiteX5" fmla="*/ 117556 w 183730"/>
                <a:gd name="connsiteY5" fmla="*/ 98497 h 241685"/>
                <a:gd name="connsiteX6" fmla="*/ 81 w 183730"/>
                <a:gd name="connsiteY6" fmla="*/ 72 h 24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30" h="241685">
                  <a:moveTo>
                    <a:pt x="81" y="72"/>
                  </a:moveTo>
                  <a:cubicBezTo>
                    <a:pt x="3256" y="2718"/>
                    <a:pt x="108560" y="78389"/>
                    <a:pt x="136606" y="114372"/>
                  </a:cubicBezTo>
                  <a:cubicBezTo>
                    <a:pt x="164652" y="150355"/>
                    <a:pt x="162535" y="194805"/>
                    <a:pt x="168356" y="215972"/>
                  </a:cubicBezTo>
                  <a:cubicBezTo>
                    <a:pt x="174177" y="237139"/>
                    <a:pt x="169414" y="243224"/>
                    <a:pt x="171531" y="241372"/>
                  </a:cubicBezTo>
                  <a:cubicBezTo>
                    <a:pt x="173648" y="239520"/>
                    <a:pt x="190052" y="228671"/>
                    <a:pt x="181056" y="204859"/>
                  </a:cubicBezTo>
                  <a:cubicBezTo>
                    <a:pt x="172060" y="181047"/>
                    <a:pt x="147454" y="128924"/>
                    <a:pt x="117556" y="98497"/>
                  </a:cubicBezTo>
                  <a:cubicBezTo>
                    <a:pt x="87658" y="68070"/>
                    <a:pt x="-3094" y="-2574"/>
                    <a:pt x="81" y="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79" name="フリーフォーム: 図形 2378">
              <a:extLst>
                <a:ext uri="{FF2B5EF4-FFF2-40B4-BE49-F238E27FC236}">
                  <a16:creationId xmlns:a16="http://schemas.microsoft.com/office/drawing/2014/main" id="{57241B8D-5817-4103-BFE2-E5275D468BAE}"/>
                </a:ext>
              </a:extLst>
            </p:cNvPr>
            <p:cNvSpPr/>
            <p:nvPr/>
          </p:nvSpPr>
          <p:spPr>
            <a:xfrm>
              <a:off x="7990958" y="2627422"/>
              <a:ext cx="200754" cy="417468"/>
            </a:xfrm>
            <a:custGeom>
              <a:avLst/>
              <a:gdLst>
                <a:gd name="connsiteX0" fmla="*/ 517 w 200754"/>
                <a:gd name="connsiteY0" fmla="*/ 3066 h 417468"/>
                <a:gd name="connsiteX1" fmla="*/ 138630 w 200754"/>
                <a:gd name="connsiteY1" fmla="*/ 128478 h 417468"/>
                <a:gd name="connsiteX2" fmla="*/ 178317 w 200754"/>
                <a:gd name="connsiteY2" fmla="*/ 215791 h 417468"/>
                <a:gd name="connsiteX3" fmla="*/ 194192 w 200754"/>
                <a:gd name="connsiteY3" fmla="*/ 282466 h 417468"/>
                <a:gd name="connsiteX4" fmla="*/ 173555 w 200754"/>
                <a:gd name="connsiteY4" fmla="*/ 325328 h 417468"/>
                <a:gd name="connsiteX5" fmla="*/ 137042 w 200754"/>
                <a:gd name="connsiteY5" fmla="*/ 372953 h 417468"/>
                <a:gd name="connsiteX6" fmla="*/ 65605 w 200754"/>
                <a:gd name="connsiteY6" fmla="*/ 404703 h 417468"/>
                <a:gd name="connsiteX7" fmla="*/ 17980 w 200754"/>
                <a:gd name="connsiteY7" fmla="*/ 417403 h 417468"/>
                <a:gd name="connsiteX8" fmla="*/ 91005 w 200754"/>
                <a:gd name="connsiteY8" fmla="*/ 407878 h 417468"/>
                <a:gd name="connsiteX9" fmla="*/ 159267 w 200754"/>
                <a:gd name="connsiteY9" fmla="*/ 372953 h 417468"/>
                <a:gd name="connsiteX10" fmla="*/ 194192 w 200754"/>
                <a:gd name="connsiteY10" fmla="*/ 266591 h 417468"/>
                <a:gd name="connsiteX11" fmla="*/ 517 w 200754"/>
                <a:gd name="connsiteY11" fmla="*/ 3066 h 417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754" h="417468">
                  <a:moveTo>
                    <a:pt x="517" y="3066"/>
                  </a:moveTo>
                  <a:cubicBezTo>
                    <a:pt x="-8743" y="-19953"/>
                    <a:pt x="108997" y="93024"/>
                    <a:pt x="138630" y="128478"/>
                  </a:cubicBezTo>
                  <a:cubicBezTo>
                    <a:pt x="168263" y="163932"/>
                    <a:pt x="169057" y="190126"/>
                    <a:pt x="178317" y="215791"/>
                  </a:cubicBezTo>
                  <a:cubicBezTo>
                    <a:pt x="187577" y="241456"/>
                    <a:pt x="194986" y="264210"/>
                    <a:pt x="194192" y="282466"/>
                  </a:cubicBezTo>
                  <a:cubicBezTo>
                    <a:pt x="193398" y="300722"/>
                    <a:pt x="183080" y="310247"/>
                    <a:pt x="173555" y="325328"/>
                  </a:cubicBezTo>
                  <a:cubicBezTo>
                    <a:pt x="164030" y="340409"/>
                    <a:pt x="155034" y="359724"/>
                    <a:pt x="137042" y="372953"/>
                  </a:cubicBezTo>
                  <a:cubicBezTo>
                    <a:pt x="119050" y="386182"/>
                    <a:pt x="85449" y="397295"/>
                    <a:pt x="65605" y="404703"/>
                  </a:cubicBezTo>
                  <a:cubicBezTo>
                    <a:pt x="45761" y="412111"/>
                    <a:pt x="13747" y="416874"/>
                    <a:pt x="17980" y="417403"/>
                  </a:cubicBezTo>
                  <a:cubicBezTo>
                    <a:pt x="22213" y="417932"/>
                    <a:pt x="67457" y="415286"/>
                    <a:pt x="91005" y="407878"/>
                  </a:cubicBezTo>
                  <a:cubicBezTo>
                    <a:pt x="114553" y="400470"/>
                    <a:pt x="142069" y="396501"/>
                    <a:pt x="159267" y="372953"/>
                  </a:cubicBezTo>
                  <a:cubicBezTo>
                    <a:pt x="176465" y="349405"/>
                    <a:pt x="216417" y="327180"/>
                    <a:pt x="194192" y="266591"/>
                  </a:cubicBezTo>
                  <a:cubicBezTo>
                    <a:pt x="171967" y="206002"/>
                    <a:pt x="9777" y="26085"/>
                    <a:pt x="517" y="30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0" name="フリーフォーム: 図形 2379">
              <a:extLst>
                <a:ext uri="{FF2B5EF4-FFF2-40B4-BE49-F238E27FC236}">
                  <a16:creationId xmlns:a16="http://schemas.microsoft.com/office/drawing/2014/main" id="{93784642-2CF4-48FC-A2A6-16948740924A}"/>
                </a:ext>
              </a:extLst>
            </p:cNvPr>
            <p:cNvSpPr/>
            <p:nvPr/>
          </p:nvSpPr>
          <p:spPr>
            <a:xfrm>
              <a:off x="7499223" y="2571518"/>
              <a:ext cx="338081" cy="397584"/>
            </a:xfrm>
            <a:custGeom>
              <a:avLst/>
              <a:gdLst>
                <a:gd name="connsiteX0" fmla="*/ 127 w 338081"/>
                <a:gd name="connsiteY0" fmla="*/ 3407 h 397584"/>
                <a:gd name="connsiteX1" fmla="*/ 98552 w 338081"/>
                <a:gd name="connsiteY1" fmla="*/ 181207 h 397584"/>
                <a:gd name="connsiteX2" fmla="*/ 128715 w 338081"/>
                <a:gd name="connsiteY2" fmla="*/ 268520 h 397584"/>
                <a:gd name="connsiteX3" fmla="*/ 176340 w 338081"/>
                <a:gd name="connsiteY3" fmla="*/ 322495 h 397584"/>
                <a:gd name="connsiteX4" fmla="*/ 336677 w 338081"/>
                <a:gd name="connsiteY4" fmla="*/ 397107 h 397584"/>
                <a:gd name="connsiteX5" fmla="*/ 249365 w 338081"/>
                <a:gd name="connsiteY5" fmla="*/ 351070 h 397584"/>
                <a:gd name="connsiteX6" fmla="*/ 160465 w 338081"/>
                <a:gd name="connsiteY6" fmla="*/ 284395 h 397584"/>
                <a:gd name="connsiteX7" fmla="*/ 112840 w 338081"/>
                <a:gd name="connsiteY7" fmla="*/ 182795 h 397584"/>
                <a:gd name="connsiteX8" fmla="*/ 77915 w 338081"/>
                <a:gd name="connsiteY8" fmla="*/ 71670 h 397584"/>
                <a:gd name="connsiteX9" fmla="*/ 127 w 338081"/>
                <a:gd name="connsiteY9" fmla="*/ 3407 h 39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081" h="397584">
                  <a:moveTo>
                    <a:pt x="127" y="3407"/>
                  </a:moveTo>
                  <a:cubicBezTo>
                    <a:pt x="3567" y="21663"/>
                    <a:pt x="77121" y="137022"/>
                    <a:pt x="98552" y="181207"/>
                  </a:cubicBezTo>
                  <a:cubicBezTo>
                    <a:pt x="119983" y="225393"/>
                    <a:pt x="115750" y="244972"/>
                    <a:pt x="128715" y="268520"/>
                  </a:cubicBezTo>
                  <a:cubicBezTo>
                    <a:pt x="141680" y="292068"/>
                    <a:pt x="141680" y="301064"/>
                    <a:pt x="176340" y="322495"/>
                  </a:cubicBezTo>
                  <a:cubicBezTo>
                    <a:pt x="211000" y="343926"/>
                    <a:pt x="324506" y="392345"/>
                    <a:pt x="336677" y="397107"/>
                  </a:cubicBezTo>
                  <a:cubicBezTo>
                    <a:pt x="348848" y="401869"/>
                    <a:pt x="278734" y="369855"/>
                    <a:pt x="249365" y="351070"/>
                  </a:cubicBezTo>
                  <a:cubicBezTo>
                    <a:pt x="219996" y="332285"/>
                    <a:pt x="183219" y="312441"/>
                    <a:pt x="160465" y="284395"/>
                  </a:cubicBezTo>
                  <a:cubicBezTo>
                    <a:pt x="137711" y="256349"/>
                    <a:pt x="126598" y="218249"/>
                    <a:pt x="112840" y="182795"/>
                  </a:cubicBezTo>
                  <a:cubicBezTo>
                    <a:pt x="99082" y="147341"/>
                    <a:pt x="92203" y="98393"/>
                    <a:pt x="77915" y="71670"/>
                  </a:cubicBezTo>
                  <a:cubicBezTo>
                    <a:pt x="63627" y="44947"/>
                    <a:pt x="-3313" y="-14849"/>
                    <a:pt x="127" y="340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1" name="フリーフォーム: 図形 2380">
              <a:extLst>
                <a:ext uri="{FF2B5EF4-FFF2-40B4-BE49-F238E27FC236}">
                  <a16:creationId xmlns:a16="http://schemas.microsoft.com/office/drawing/2014/main" id="{1A46329D-7C83-446E-B31C-BE113698D4A9}"/>
                </a:ext>
              </a:extLst>
            </p:cNvPr>
            <p:cNvSpPr/>
            <p:nvPr/>
          </p:nvSpPr>
          <p:spPr>
            <a:xfrm>
              <a:off x="7520673" y="2282069"/>
              <a:ext cx="231723" cy="312407"/>
            </a:xfrm>
            <a:custGeom>
              <a:avLst/>
              <a:gdLst>
                <a:gd name="connsiteX0" fmla="*/ 231090 w 231723"/>
                <a:gd name="connsiteY0" fmla="*/ 756 h 312407"/>
                <a:gd name="connsiteX1" fmla="*/ 100915 w 231723"/>
                <a:gd name="connsiteY1" fmla="*/ 38856 h 312407"/>
                <a:gd name="connsiteX2" fmla="*/ 64402 w 231723"/>
                <a:gd name="connsiteY2" fmla="*/ 72194 h 312407"/>
                <a:gd name="connsiteX3" fmla="*/ 12015 w 231723"/>
                <a:gd name="connsiteY3" fmla="*/ 176969 h 312407"/>
                <a:gd name="connsiteX4" fmla="*/ 5665 w 231723"/>
                <a:gd name="connsiteY4" fmla="*/ 223006 h 312407"/>
                <a:gd name="connsiteX5" fmla="*/ 7252 w 231723"/>
                <a:gd name="connsiteY5" fmla="*/ 311906 h 312407"/>
                <a:gd name="connsiteX6" fmla="*/ 4077 w 231723"/>
                <a:gd name="connsiteY6" fmla="*/ 256344 h 312407"/>
                <a:gd name="connsiteX7" fmla="*/ 2490 w 231723"/>
                <a:gd name="connsiteY7" fmla="*/ 197606 h 312407"/>
                <a:gd name="connsiteX8" fmla="*/ 40590 w 231723"/>
                <a:gd name="connsiteY8" fmla="*/ 75369 h 312407"/>
                <a:gd name="connsiteX9" fmla="*/ 231090 w 231723"/>
                <a:gd name="connsiteY9" fmla="*/ 756 h 31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723" h="312407">
                  <a:moveTo>
                    <a:pt x="231090" y="756"/>
                  </a:moveTo>
                  <a:cubicBezTo>
                    <a:pt x="241144" y="-5329"/>
                    <a:pt x="128696" y="26950"/>
                    <a:pt x="100915" y="38856"/>
                  </a:cubicBezTo>
                  <a:cubicBezTo>
                    <a:pt x="73134" y="50762"/>
                    <a:pt x="79219" y="49175"/>
                    <a:pt x="64402" y="72194"/>
                  </a:cubicBezTo>
                  <a:cubicBezTo>
                    <a:pt x="49585" y="95213"/>
                    <a:pt x="21805" y="151834"/>
                    <a:pt x="12015" y="176969"/>
                  </a:cubicBezTo>
                  <a:cubicBezTo>
                    <a:pt x="2225" y="202104"/>
                    <a:pt x="6459" y="200517"/>
                    <a:pt x="5665" y="223006"/>
                  </a:cubicBezTo>
                  <a:cubicBezTo>
                    <a:pt x="4871" y="245495"/>
                    <a:pt x="7517" y="306350"/>
                    <a:pt x="7252" y="311906"/>
                  </a:cubicBezTo>
                  <a:cubicBezTo>
                    <a:pt x="6987" y="317462"/>
                    <a:pt x="4871" y="275394"/>
                    <a:pt x="4077" y="256344"/>
                  </a:cubicBezTo>
                  <a:cubicBezTo>
                    <a:pt x="3283" y="237294"/>
                    <a:pt x="-3595" y="227768"/>
                    <a:pt x="2490" y="197606"/>
                  </a:cubicBezTo>
                  <a:cubicBezTo>
                    <a:pt x="8575" y="167444"/>
                    <a:pt x="6459" y="106325"/>
                    <a:pt x="40590" y="75369"/>
                  </a:cubicBezTo>
                  <a:cubicBezTo>
                    <a:pt x="74721" y="44413"/>
                    <a:pt x="221036" y="6841"/>
                    <a:pt x="231090" y="75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2" name="フリーフォーム: 図形 2381">
              <a:extLst>
                <a:ext uri="{FF2B5EF4-FFF2-40B4-BE49-F238E27FC236}">
                  <a16:creationId xmlns:a16="http://schemas.microsoft.com/office/drawing/2014/main" id="{1A1B11FD-F316-4B1C-B0F5-2FD781E12C52}"/>
                </a:ext>
              </a:extLst>
            </p:cNvPr>
            <p:cNvSpPr/>
            <p:nvPr/>
          </p:nvSpPr>
          <p:spPr>
            <a:xfrm>
              <a:off x="7584717" y="2301786"/>
              <a:ext cx="282962" cy="636771"/>
            </a:xfrm>
            <a:custGeom>
              <a:avLst/>
              <a:gdLst>
                <a:gd name="connsiteX0" fmla="*/ 132121 w 282962"/>
                <a:gd name="connsiteY0" fmla="*/ 89 h 636771"/>
                <a:gd name="connsiteX1" fmla="*/ 38458 w 282962"/>
                <a:gd name="connsiteY1" fmla="*/ 122327 h 636771"/>
                <a:gd name="connsiteX2" fmla="*/ 32108 w 282962"/>
                <a:gd name="connsiteY2" fmla="*/ 154077 h 636771"/>
                <a:gd name="connsiteX3" fmla="*/ 25758 w 282962"/>
                <a:gd name="connsiteY3" fmla="*/ 265202 h 636771"/>
                <a:gd name="connsiteX4" fmla="*/ 67033 w 282962"/>
                <a:gd name="connsiteY4" fmla="*/ 330289 h 636771"/>
                <a:gd name="connsiteX5" fmla="*/ 90846 w 282962"/>
                <a:gd name="connsiteY5" fmla="*/ 400139 h 636771"/>
                <a:gd name="connsiteX6" fmla="*/ 114658 w 282962"/>
                <a:gd name="connsiteY6" fmla="*/ 473164 h 636771"/>
                <a:gd name="connsiteX7" fmla="*/ 147996 w 282962"/>
                <a:gd name="connsiteY7" fmla="*/ 550952 h 636771"/>
                <a:gd name="connsiteX8" fmla="*/ 219433 w 282962"/>
                <a:gd name="connsiteY8" fmla="*/ 600164 h 636771"/>
                <a:gd name="connsiteX9" fmla="*/ 282933 w 282962"/>
                <a:gd name="connsiteY9" fmla="*/ 636677 h 636771"/>
                <a:gd name="connsiteX10" fmla="*/ 225783 w 282962"/>
                <a:gd name="connsiteY10" fmla="*/ 608102 h 636771"/>
                <a:gd name="connsiteX11" fmla="*/ 98783 w 282962"/>
                <a:gd name="connsiteY11" fmla="*/ 533489 h 636771"/>
                <a:gd name="connsiteX12" fmla="*/ 3533 w 282962"/>
                <a:gd name="connsiteY12" fmla="*/ 233452 h 636771"/>
                <a:gd name="connsiteX13" fmla="*/ 30521 w 282962"/>
                <a:gd name="connsiteY13" fmla="*/ 104864 h 636771"/>
                <a:gd name="connsiteX14" fmla="*/ 132121 w 282962"/>
                <a:gd name="connsiteY14" fmla="*/ 89 h 63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62" h="636771">
                  <a:moveTo>
                    <a:pt x="132121" y="89"/>
                  </a:moveTo>
                  <a:cubicBezTo>
                    <a:pt x="133444" y="3000"/>
                    <a:pt x="55127" y="96662"/>
                    <a:pt x="38458" y="122327"/>
                  </a:cubicBezTo>
                  <a:cubicBezTo>
                    <a:pt x="21789" y="147992"/>
                    <a:pt x="34225" y="130264"/>
                    <a:pt x="32108" y="154077"/>
                  </a:cubicBezTo>
                  <a:cubicBezTo>
                    <a:pt x="29991" y="177890"/>
                    <a:pt x="19937" y="235833"/>
                    <a:pt x="25758" y="265202"/>
                  </a:cubicBezTo>
                  <a:cubicBezTo>
                    <a:pt x="31579" y="294571"/>
                    <a:pt x="56185" y="307799"/>
                    <a:pt x="67033" y="330289"/>
                  </a:cubicBezTo>
                  <a:cubicBezTo>
                    <a:pt x="77881" y="352779"/>
                    <a:pt x="82908" y="376327"/>
                    <a:pt x="90846" y="400139"/>
                  </a:cubicBezTo>
                  <a:cubicBezTo>
                    <a:pt x="98783" y="423952"/>
                    <a:pt x="105133" y="448029"/>
                    <a:pt x="114658" y="473164"/>
                  </a:cubicBezTo>
                  <a:cubicBezTo>
                    <a:pt x="124183" y="498299"/>
                    <a:pt x="130534" y="529785"/>
                    <a:pt x="147996" y="550952"/>
                  </a:cubicBezTo>
                  <a:cubicBezTo>
                    <a:pt x="165458" y="572119"/>
                    <a:pt x="196944" y="585877"/>
                    <a:pt x="219433" y="600164"/>
                  </a:cubicBezTo>
                  <a:cubicBezTo>
                    <a:pt x="241923" y="614452"/>
                    <a:pt x="281875" y="635354"/>
                    <a:pt x="282933" y="636677"/>
                  </a:cubicBezTo>
                  <a:cubicBezTo>
                    <a:pt x="283991" y="638000"/>
                    <a:pt x="256475" y="625300"/>
                    <a:pt x="225783" y="608102"/>
                  </a:cubicBezTo>
                  <a:cubicBezTo>
                    <a:pt x="195091" y="590904"/>
                    <a:pt x="135825" y="595931"/>
                    <a:pt x="98783" y="533489"/>
                  </a:cubicBezTo>
                  <a:cubicBezTo>
                    <a:pt x="61741" y="471047"/>
                    <a:pt x="14910" y="304889"/>
                    <a:pt x="3533" y="233452"/>
                  </a:cubicBezTo>
                  <a:cubicBezTo>
                    <a:pt x="-7844" y="162015"/>
                    <a:pt x="10148" y="143493"/>
                    <a:pt x="30521" y="104864"/>
                  </a:cubicBezTo>
                  <a:cubicBezTo>
                    <a:pt x="50894" y="66235"/>
                    <a:pt x="130798" y="-2822"/>
                    <a:pt x="132121" y="8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3" name="フリーフォーム: 図形 2382">
              <a:extLst>
                <a:ext uri="{FF2B5EF4-FFF2-40B4-BE49-F238E27FC236}">
                  <a16:creationId xmlns:a16="http://schemas.microsoft.com/office/drawing/2014/main" id="{993CF3DF-A24B-47AB-A804-1EA9D447D9AB}"/>
                </a:ext>
              </a:extLst>
            </p:cNvPr>
            <p:cNvSpPr/>
            <p:nvPr/>
          </p:nvSpPr>
          <p:spPr>
            <a:xfrm>
              <a:off x="7688256" y="2345801"/>
              <a:ext cx="203176" cy="572519"/>
            </a:xfrm>
            <a:custGeom>
              <a:avLst/>
              <a:gdLst>
                <a:gd name="connsiteX0" fmla="*/ 7 w 203176"/>
                <a:gd name="connsiteY0" fmla="*/ 524 h 572519"/>
                <a:gd name="connsiteX1" fmla="*/ 144469 w 203176"/>
                <a:gd name="connsiteY1" fmla="*/ 211662 h 572519"/>
                <a:gd name="connsiteX2" fmla="*/ 177807 w 203176"/>
                <a:gd name="connsiteY2" fmla="*/ 448199 h 572519"/>
                <a:gd name="connsiteX3" fmla="*/ 158757 w 203176"/>
                <a:gd name="connsiteY3" fmla="*/ 572024 h 572519"/>
                <a:gd name="connsiteX4" fmla="*/ 187332 w 203176"/>
                <a:gd name="connsiteY4" fmla="*/ 486299 h 572519"/>
                <a:gd name="connsiteX5" fmla="*/ 201619 w 203176"/>
                <a:gd name="connsiteY5" fmla="*/ 356124 h 572519"/>
                <a:gd name="connsiteX6" fmla="*/ 150819 w 203176"/>
                <a:gd name="connsiteY6" fmla="*/ 157687 h 572519"/>
                <a:gd name="connsiteX7" fmla="*/ 7 w 203176"/>
                <a:gd name="connsiteY7" fmla="*/ 524 h 57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176" h="572519">
                  <a:moveTo>
                    <a:pt x="7" y="524"/>
                  </a:moveTo>
                  <a:cubicBezTo>
                    <a:pt x="-1051" y="9520"/>
                    <a:pt x="114836" y="137050"/>
                    <a:pt x="144469" y="211662"/>
                  </a:cubicBezTo>
                  <a:cubicBezTo>
                    <a:pt x="174102" y="286274"/>
                    <a:pt x="175426" y="388139"/>
                    <a:pt x="177807" y="448199"/>
                  </a:cubicBezTo>
                  <a:cubicBezTo>
                    <a:pt x="180188" y="508259"/>
                    <a:pt x="157170" y="565674"/>
                    <a:pt x="158757" y="572024"/>
                  </a:cubicBezTo>
                  <a:cubicBezTo>
                    <a:pt x="160345" y="578374"/>
                    <a:pt x="180188" y="522282"/>
                    <a:pt x="187332" y="486299"/>
                  </a:cubicBezTo>
                  <a:cubicBezTo>
                    <a:pt x="194476" y="450316"/>
                    <a:pt x="207705" y="410893"/>
                    <a:pt x="201619" y="356124"/>
                  </a:cubicBezTo>
                  <a:cubicBezTo>
                    <a:pt x="195534" y="301355"/>
                    <a:pt x="180452" y="214837"/>
                    <a:pt x="150819" y="157687"/>
                  </a:cubicBezTo>
                  <a:cubicBezTo>
                    <a:pt x="121186" y="100537"/>
                    <a:pt x="1065" y="-8472"/>
                    <a:pt x="7" y="52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4" name="フリーフォーム: 図形 2383">
              <a:extLst>
                <a:ext uri="{FF2B5EF4-FFF2-40B4-BE49-F238E27FC236}">
                  <a16:creationId xmlns:a16="http://schemas.microsoft.com/office/drawing/2014/main" id="{14C302C9-7CA5-4488-825A-C388EB795E9F}"/>
                </a:ext>
              </a:extLst>
            </p:cNvPr>
            <p:cNvSpPr/>
            <p:nvPr/>
          </p:nvSpPr>
          <p:spPr>
            <a:xfrm>
              <a:off x="7764238" y="2293317"/>
              <a:ext cx="183821" cy="706634"/>
            </a:xfrm>
            <a:custGeom>
              <a:avLst/>
              <a:gdLst>
                <a:gd name="connsiteX0" fmla="*/ 225 w 183821"/>
                <a:gd name="connsiteY0" fmla="*/ 2208 h 706634"/>
                <a:gd name="connsiteX1" fmla="*/ 128812 w 183821"/>
                <a:gd name="connsiteY1" fmla="*/ 210171 h 706634"/>
                <a:gd name="connsiteX2" fmla="*/ 182787 w 183821"/>
                <a:gd name="connsiteY2" fmla="*/ 429246 h 706634"/>
                <a:gd name="connsiteX3" fmla="*/ 162150 w 183821"/>
                <a:gd name="connsiteY3" fmla="*/ 570533 h 706634"/>
                <a:gd name="connsiteX4" fmla="*/ 135162 w 183821"/>
                <a:gd name="connsiteY4" fmla="*/ 703883 h 706634"/>
                <a:gd name="connsiteX5" fmla="*/ 147862 w 183821"/>
                <a:gd name="connsiteY5" fmla="*/ 645146 h 706634"/>
                <a:gd name="connsiteX6" fmla="*/ 170087 w 183821"/>
                <a:gd name="connsiteY6" fmla="*/ 465758 h 706634"/>
                <a:gd name="connsiteX7" fmla="*/ 155800 w 183821"/>
                <a:gd name="connsiteY7" fmla="*/ 259383 h 706634"/>
                <a:gd name="connsiteX8" fmla="*/ 147862 w 183821"/>
                <a:gd name="connsiteY8" fmla="*/ 216521 h 706634"/>
                <a:gd name="connsiteX9" fmla="*/ 98650 w 183821"/>
                <a:gd name="connsiteY9" fmla="*/ 106983 h 706634"/>
                <a:gd name="connsiteX10" fmla="*/ 225 w 183821"/>
                <a:gd name="connsiteY10" fmla="*/ 2208 h 70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821" h="706634">
                  <a:moveTo>
                    <a:pt x="225" y="2208"/>
                  </a:moveTo>
                  <a:cubicBezTo>
                    <a:pt x="5252" y="19406"/>
                    <a:pt x="98385" y="138998"/>
                    <a:pt x="128812" y="210171"/>
                  </a:cubicBezTo>
                  <a:cubicBezTo>
                    <a:pt x="159239" y="281344"/>
                    <a:pt x="177231" y="369186"/>
                    <a:pt x="182787" y="429246"/>
                  </a:cubicBezTo>
                  <a:cubicBezTo>
                    <a:pt x="188343" y="489306"/>
                    <a:pt x="170087" y="524760"/>
                    <a:pt x="162150" y="570533"/>
                  </a:cubicBezTo>
                  <a:cubicBezTo>
                    <a:pt x="154213" y="616306"/>
                    <a:pt x="137543" y="691448"/>
                    <a:pt x="135162" y="703883"/>
                  </a:cubicBezTo>
                  <a:cubicBezTo>
                    <a:pt x="132781" y="716318"/>
                    <a:pt x="142041" y="684833"/>
                    <a:pt x="147862" y="645146"/>
                  </a:cubicBezTo>
                  <a:cubicBezTo>
                    <a:pt x="153683" y="605459"/>
                    <a:pt x="168764" y="530052"/>
                    <a:pt x="170087" y="465758"/>
                  </a:cubicBezTo>
                  <a:cubicBezTo>
                    <a:pt x="171410" y="401464"/>
                    <a:pt x="159504" y="300922"/>
                    <a:pt x="155800" y="259383"/>
                  </a:cubicBezTo>
                  <a:cubicBezTo>
                    <a:pt x="152096" y="217844"/>
                    <a:pt x="157387" y="241921"/>
                    <a:pt x="147862" y="216521"/>
                  </a:cubicBezTo>
                  <a:cubicBezTo>
                    <a:pt x="138337" y="191121"/>
                    <a:pt x="121669" y="141114"/>
                    <a:pt x="98650" y="106983"/>
                  </a:cubicBezTo>
                  <a:cubicBezTo>
                    <a:pt x="75631" y="72852"/>
                    <a:pt x="-4802" y="-14990"/>
                    <a:pt x="225" y="220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5" name="フリーフォーム: 図形 2384">
              <a:extLst>
                <a:ext uri="{FF2B5EF4-FFF2-40B4-BE49-F238E27FC236}">
                  <a16:creationId xmlns:a16="http://schemas.microsoft.com/office/drawing/2014/main" id="{FC321EF9-3013-4B83-9C1C-23258925671D}"/>
                </a:ext>
              </a:extLst>
            </p:cNvPr>
            <p:cNvSpPr/>
            <p:nvPr/>
          </p:nvSpPr>
          <p:spPr>
            <a:xfrm>
              <a:off x="6496031" y="2711414"/>
              <a:ext cx="511354" cy="746741"/>
            </a:xfrm>
            <a:custGeom>
              <a:avLst/>
              <a:gdLst>
                <a:gd name="connsiteX0" fmla="*/ 511194 w 511354"/>
                <a:gd name="connsiteY0" fmla="*/ 36 h 746741"/>
                <a:gd name="connsiteX1" fmla="*/ 457219 w 511354"/>
                <a:gd name="connsiteY1" fmla="*/ 246099 h 746741"/>
                <a:gd name="connsiteX2" fmla="*/ 319107 w 511354"/>
                <a:gd name="connsiteY2" fmla="*/ 433424 h 746741"/>
                <a:gd name="connsiteX3" fmla="*/ 155594 w 511354"/>
                <a:gd name="connsiteY3" fmla="*/ 615986 h 746741"/>
                <a:gd name="connsiteX4" fmla="*/ 3194 w 511354"/>
                <a:gd name="connsiteY4" fmla="*/ 742986 h 746741"/>
                <a:gd name="connsiteX5" fmla="*/ 65107 w 511354"/>
                <a:gd name="connsiteY5" fmla="*/ 696949 h 746741"/>
                <a:gd name="connsiteX6" fmla="*/ 217507 w 511354"/>
                <a:gd name="connsiteY6" fmla="*/ 533436 h 746741"/>
                <a:gd name="connsiteX7" fmla="*/ 358794 w 511354"/>
                <a:gd name="connsiteY7" fmla="*/ 373099 h 746741"/>
                <a:gd name="connsiteX8" fmla="*/ 442932 w 511354"/>
                <a:gd name="connsiteY8" fmla="*/ 228636 h 746741"/>
                <a:gd name="connsiteX9" fmla="*/ 511194 w 511354"/>
                <a:gd name="connsiteY9" fmla="*/ 36 h 7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354" h="746741">
                  <a:moveTo>
                    <a:pt x="511194" y="36"/>
                  </a:moveTo>
                  <a:cubicBezTo>
                    <a:pt x="513575" y="2946"/>
                    <a:pt x="489233" y="173868"/>
                    <a:pt x="457219" y="246099"/>
                  </a:cubicBezTo>
                  <a:cubicBezTo>
                    <a:pt x="425204" y="318330"/>
                    <a:pt x="369378" y="371776"/>
                    <a:pt x="319107" y="433424"/>
                  </a:cubicBezTo>
                  <a:cubicBezTo>
                    <a:pt x="268836" y="495072"/>
                    <a:pt x="208246" y="564392"/>
                    <a:pt x="155594" y="615986"/>
                  </a:cubicBezTo>
                  <a:cubicBezTo>
                    <a:pt x="102942" y="667580"/>
                    <a:pt x="18275" y="729492"/>
                    <a:pt x="3194" y="742986"/>
                  </a:cubicBezTo>
                  <a:cubicBezTo>
                    <a:pt x="-11887" y="756480"/>
                    <a:pt x="29388" y="731874"/>
                    <a:pt x="65107" y="696949"/>
                  </a:cubicBezTo>
                  <a:cubicBezTo>
                    <a:pt x="100826" y="662024"/>
                    <a:pt x="168559" y="587411"/>
                    <a:pt x="217507" y="533436"/>
                  </a:cubicBezTo>
                  <a:cubicBezTo>
                    <a:pt x="266455" y="479461"/>
                    <a:pt x="321223" y="423899"/>
                    <a:pt x="358794" y="373099"/>
                  </a:cubicBezTo>
                  <a:cubicBezTo>
                    <a:pt x="396365" y="322299"/>
                    <a:pt x="414622" y="287373"/>
                    <a:pt x="442932" y="228636"/>
                  </a:cubicBezTo>
                  <a:cubicBezTo>
                    <a:pt x="471242" y="169899"/>
                    <a:pt x="508813" y="-2874"/>
                    <a:pt x="511194" y="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6" name="フリーフォーム: 図形 2385">
              <a:extLst>
                <a:ext uri="{FF2B5EF4-FFF2-40B4-BE49-F238E27FC236}">
                  <a16:creationId xmlns:a16="http://schemas.microsoft.com/office/drawing/2014/main" id="{FD92368F-E189-4E9E-A3D0-5E3ECE43BA22}"/>
                </a:ext>
              </a:extLst>
            </p:cNvPr>
            <p:cNvSpPr/>
            <p:nvPr/>
          </p:nvSpPr>
          <p:spPr>
            <a:xfrm>
              <a:off x="7013064" y="2706596"/>
              <a:ext cx="122193" cy="150925"/>
            </a:xfrm>
            <a:custGeom>
              <a:avLst/>
              <a:gdLst>
                <a:gd name="connsiteX0" fmla="*/ 511 w 122193"/>
                <a:gd name="connsiteY0" fmla="*/ 92 h 150925"/>
                <a:gd name="connsiteX1" fmla="*/ 113224 w 122193"/>
                <a:gd name="connsiteY1" fmla="*/ 95342 h 150925"/>
                <a:gd name="connsiteX2" fmla="*/ 113224 w 122193"/>
                <a:gd name="connsiteY2" fmla="*/ 150904 h 150925"/>
                <a:gd name="connsiteX3" fmla="*/ 97349 w 122193"/>
                <a:gd name="connsiteY3" fmla="*/ 101692 h 150925"/>
                <a:gd name="connsiteX4" fmla="*/ 71949 w 122193"/>
                <a:gd name="connsiteY4" fmla="*/ 77879 h 150925"/>
                <a:gd name="connsiteX5" fmla="*/ 511 w 122193"/>
                <a:gd name="connsiteY5" fmla="*/ 92 h 15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93" h="150925">
                  <a:moveTo>
                    <a:pt x="511" y="92"/>
                  </a:moveTo>
                  <a:cubicBezTo>
                    <a:pt x="7390" y="3003"/>
                    <a:pt x="94439" y="70207"/>
                    <a:pt x="113224" y="95342"/>
                  </a:cubicBezTo>
                  <a:cubicBezTo>
                    <a:pt x="132010" y="120477"/>
                    <a:pt x="115870" y="149846"/>
                    <a:pt x="113224" y="150904"/>
                  </a:cubicBezTo>
                  <a:cubicBezTo>
                    <a:pt x="110578" y="151962"/>
                    <a:pt x="104228" y="113863"/>
                    <a:pt x="97349" y="101692"/>
                  </a:cubicBezTo>
                  <a:cubicBezTo>
                    <a:pt x="90470" y="89521"/>
                    <a:pt x="85707" y="91902"/>
                    <a:pt x="71949" y="77879"/>
                  </a:cubicBezTo>
                  <a:cubicBezTo>
                    <a:pt x="58191" y="63856"/>
                    <a:pt x="-6368" y="-2819"/>
                    <a:pt x="511" y="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7" name="フリーフォーム: 図形 2386">
              <a:extLst>
                <a:ext uri="{FF2B5EF4-FFF2-40B4-BE49-F238E27FC236}">
                  <a16:creationId xmlns:a16="http://schemas.microsoft.com/office/drawing/2014/main" id="{3632734D-31E8-4009-AD90-C0D75FF9C14A}"/>
                </a:ext>
              </a:extLst>
            </p:cNvPr>
            <p:cNvSpPr/>
            <p:nvPr/>
          </p:nvSpPr>
          <p:spPr>
            <a:xfrm>
              <a:off x="6877667" y="2965270"/>
              <a:ext cx="177482" cy="234957"/>
            </a:xfrm>
            <a:custGeom>
              <a:avLst/>
              <a:gdLst>
                <a:gd name="connsiteX0" fmla="*/ 175596 w 177482"/>
                <a:gd name="connsiteY0" fmla="*/ 180 h 234957"/>
                <a:gd name="connsiteX1" fmla="*/ 94633 w 177482"/>
                <a:gd name="connsiteY1" fmla="*/ 117655 h 234957"/>
                <a:gd name="connsiteX2" fmla="*/ 2558 w 177482"/>
                <a:gd name="connsiteY2" fmla="*/ 233543 h 234957"/>
                <a:gd name="connsiteX3" fmla="*/ 35896 w 177482"/>
                <a:gd name="connsiteY3" fmla="*/ 176393 h 234957"/>
                <a:gd name="connsiteX4" fmla="*/ 142258 w 177482"/>
                <a:gd name="connsiteY4" fmla="*/ 92255 h 234957"/>
                <a:gd name="connsiteX5" fmla="*/ 175596 w 177482"/>
                <a:gd name="connsiteY5" fmla="*/ 180 h 23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482" h="234957">
                  <a:moveTo>
                    <a:pt x="175596" y="180"/>
                  </a:moveTo>
                  <a:cubicBezTo>
                    <a:pt x="167659" y="4413"/>
                    <a:pt x="123473" y="78761"/>
                    <a:pt x="94633" y="117655"/>
                  </a:cubicBezTo>
                  <a:cubicBezTo>
                    <a:pt x="65793" y="156549"/>
                    <a:pt x="12347" y="223753"/>
                    <a:pt x="2558" y="233543"/>
                  </a:cubicBezTo>
                  <a:cubicBezTo>
                    <a:pt x="-7231" y="243333"/>
                    <a:pt x="12613" y="199941"/>
                    <a:pt x="35896" y="176393"/>
                  </a:cubicBezTo>
                  <a:cubicBezTo>
                    <a:pt x="59179" y="152845"/>
                    <a:pt x="119239" y="117126"/>
                    <a:pt x="142258" y="92255"/>
                  </a:cubicBezTo>
                  <a:cubicBezTo>
                    <a:pt x="165277" y="67384"/>
                    <a:pt x="183533" y="-4053"/>
                    <a:pt x="175596" y="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8" name="フリーフォーム: 図形 2387">
              <a:extLst>
                <a:ext uri="{FF2B5EF4-FFF2-40B4-BE49-F238E27FC236}">
                  <a16:creationId xmlns:a16="http://schemas.microsoft.com/office/drawing/2014/main" id="{D768080A-B9DB-44CE-8B2E-A885908B4B35}"/>
                </a:ext>
              </a:extLst>
            </p:cNvPr>
            <p:cNvSpPr/>
            <p:nvPr/>
          </p:nvSpPr>
          <p:spPr>
            <a:xfrm>
              <a:off x="5894374" y="3333335"/>
              <a:ext cx="212874" cy="138501"/>
            </a:xfrm>
            <a:custGeom>
              <a:avLst/>
              <a:gdLst>
                <a:gd name="connsiteX0" fmla="*/ 14 w 212874"/>
                <a:gd name="connsiteY0" fmla="*/ 415 h 138501"/>
                <a:gd name="connsiteX1" fmla="*/ 120664 w 212874"/>
                <a:gd name="connsiteY1" fmla="*/ 35340 h 138501"/>
                <a:gd name="connsiteX2" fmla="*/ 211151 w 212874"/>
                <a:gd name="connsiteY2" fmla="*/ 136940 h 138501"/>
                <a:gd name="connsiteX3" fmla="*/ 176226 w 212874"/>
                <a:gd name="connsiteY3" fmla="*/ 94078 h 138501"/>
                <a:gd name="connsiteX4" fmla="*/ 128601 w 212874"/>
                <a:gd name="connsiteY4" fmla="*/ 54390 h 138501"/>
                <a:gd name="connsiteX5" fmla="*/ 14 w 212874"/>
                <a:gd name="connsiteY5" fmla="*/ 415 h 13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874" h="138501">
                  <a:moveTo>
                    <a:pt x="14" y="415"/>
                  </a:moveTo>
                  <a:cubicBezTo>
                    <a:pt x="-1309" y="-2760"/>
                    <a:pt x="85475" y="12586"/>
                    <a:pt x="120664" y="35340"/>
                  </a:cubicBezTo>
                  <a:cubicBezTo>
                    <a:pt x="155854" y="58094"/>
                    <a:pt x="201891" y="127150"/>
                    <a:pt x="211151" y="136940"/>
                  </a:cubicBezTo>
                  <a:cubicBezTo>
                    <a:pt x="220411" y="146730"/>
                    <a:pt x="189984" y="107836"/>
                    <a:pt x="176226" y="94078"/>
                  </a:cubicBezTo>
                  <a:cubicBezTo>
                    <a:pt x="162468" y="80320"/>
                    <a:pt x="152943" y="67619"/>
                    <a:pt x="128601" y="54390"/>
                  </a:cubicBezTo>
                  <a:cubicBezTo>
                    <a:pt x="104259" y="41161"/>
                    <a:pt x="1337" y="3590"/>
                    <a:pt x="14" y="41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89" name="フリーフォーム: 図形 2388">
              <a:extLst>
                <a:ext uri="{FF2B5EF4-FFF2-40B4-BE49-F238E27FC236}">
                  <a16:creationId xmlns:a16="http://schemas.microsoft.com/office/drawing/2014/main" id="{9E277541-F3B8-4A00-A795-72C174D7CD70}"/>
                </a:ext>
              </a:extLst>
            </p:cNvPr>
            <p:cNvSpPr/>
            <p:nvPr/>
          </p:nvSpPr>
          <p:spPr>
            <a:xfrm>
              <a:off x="5859889" y="3393021"/>
              <a:ext cx="286980" cy="134124"/>
            </a:xfrm>
            <a:custGeom>
              <a:avLst/>
              <a:gdLst>
                <a:gd name="connsiteX0" fmla="*/ 1161 w 286980"/>
                <a:gd name="connsiteY0" fmla="*/ 2642 h 134124"/>
                <a:gd name="connsiteX1" fmla="*/ 97999 w 286980"/>
                <a:gd name="connsiteY1" fmla="*/ 16929 h 134124"/>
                <a:gd name="connsiteX2" fmla="*/ 280561 w 286980"/>
                <a:gd name="connsiteY2" fmla="*/ 131229 h 134124"/>
                <a:gd name="connsiteX3" fmla="*/ 237699 w 286980"/>
                <a:gd name="connsiteY3" fmla="*/ 94717 h 134124"/>
                <a:gd name="connsiteX4" fmla="*/ 159911 w 286980"/>
                <a:gd name="connsiteY4" fmla="*/ 37567 h 134124"/>
                <a:gd name="connsiteX5" fmla="*/ 1161 w 286980"/>
                <a:gd name="connsiteY5" fmla="*/ 2642 h 13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980" h="134124">
                  <a:moveTo>
                    <a:pt x="1161" y="2642"/>
                  </a:moveTo>
                  <a:cubicBezTo>
                    <a:pt x="-9158" y="-798"/>
                    <a:pt x="51432" y="-4502"/>
                    <a:pt x="97999" y="16929"/>
                  </a:cubicBezTo>
                  <a:cubicBezTo>
                    <a:pt x="144566" y="38360"/>
                    <a:pt x="257278" y="118264"/>
                    <a:pt x="280561" y="131229"/>
                  </a:cubicBezTo>
                  <a:cubicBezTo>
                    <a:pt x="303844" y="144194"/>
                    <a:pt x="257807" y="110327"/>
                    <a:pt x="237699" y="94717"/>
                  </a:cubicBezTo>
                  <a:cubicBezTo>
                    <a:pt x="217591" y="79107"/>
                    <a:pt x="196159" y="53971"/>
                    <a:pt x="159911" y="37567"/>
                  </a:cubicBezTo>
                  <a:cubicBezTo>
                    <a:pt x="123663" y="21163"/>
                    <a:pt x="11480" y="6082"/>
                    <a:pt x="1161" y="26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0" name="フリーフォーム: 図形 2389">
              <a:extLst>
                <a:ext uri="{FF2B5EF4-FFF2-40B4-BE49-F238E27FC236}">
                  <a16:creationId xmlns:a16="http://schemas.microsoft.com/office/drawing/2014/main" id="{DC83E1B2-97A3-4DC3-AF59-3E72843076D7}"/>
                </a:ext>
              </a:extLst>
            </p:cNvPr>
            <p:cNvSpPr/>
            <p:nvPr/>
          </p:nvSpPr>
          <p:spPr>
            <a:xfrm>
              <a:off x="5857517" y="3338480"/>
              <a:ext cx="240443" cy="252455"/>
            </a:xfrm>
            <a:custGeom>
              <a:avLst/>
              <a:gdLst>
                <a:gd name="connsiteX0" fmla="*/ 51158 w 240443"/>
                <a:gd name="connsiteY0" fmla="*/ 33 h 252455"/>
                <a:gd name="connsiteX1" fmla="*/ 3533 w 240443"/>
                <a:gd name="connsiteY1" fmla="*/ 71470 h 252455"/>
                <a:gd name="connsiteX2" fmla="*/ 8296 w 240443"/>
                <a:gd name="connsiteY2" fmla="*/ 103220 h 252455"/>
                <a:gd name="connsiteX3" fmla="*/ 46396 w 240443"/>
                <a:gd name="connsiteY3" fmla="*/ 174658 h 252455"/>
                <a:gd name="connsiteX4" fmla="*/ 147996 w 240443"/>
                <a:gd name="connsiteY4" fmla="*/ 220695 h 252455"/>
                <a:gd name="connsiteX5" fmla="*/ 240071 w 240443"/>
                <a:gd name="connsiteY5" fmla="*/ 252445 h 252455"/>
                <a:gd name="connsiteX6" fmla="*/ 176571 w 240443"/>
                <a:gd name="connsiteY6" fmla="*/ 217520 h 252455"/>
                <a:gd name="connsiteX7" fmla="*/ 82908 w 240443"/>
                <a:gd name="connsiteY7" fmla="*/ 176245 h 252455"/>
                <a:gd name="connsiteX8" fmla="*/ 46396 w 240443"/>
                <a:gd name="connsiteY8" fmla="*/ 146083 h 252455"/>
                <a:gd name="connsiteX9" fmla="*/ 14646 w 240443"/>
                <a:gd name="connsiteY9" fmla="*/ 80995 h 252455"/>
                <a:gd name="connsiteX10" fmla="*/ 51158 w 240443"/>
                <a:gd name="connsiteY10" fmla="*/ 33 h 25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443" h="252455">
                  <a:moveTo>
                    <a:pt x="51158" y="33"/>
                  </a:moveTo>
                  <a:cubicBezTo>
                    <a:pt x="49306" y="-1554"/>
                    <a:pt x="10677" y="54272"/>
                    <a:pt x="3533" y="71470"/>
                  </a:cubicBezTo>
                  <a:cubicBezTo>
                    <a:pt x="-3611" y="88668"/>
                    <a:pt x="1152" y="86022"/>
                    <a:pt x="8296" y="103220"/>
                  </a:cubicBezTo>
                  <a:cubicBezTo>
                    <a:pt x="15440" y="120418"/>
                    <a:pt x="23113" y="155079"/>
                    <a:pt x="46396" y="174658"/>
                  </a:cubicBezTo>
                  <a:cubicBezTo>
                    <a:pt x="69679" y="194237"/>
                    <a:pt x="115717" y="207731"/>
                    <a:pt x="147996" y="220695"/>
                  </a:cubicBezTo>
                  <a:cubicBezTo>
                    <a:pt x="180275" y="233659"/>
                    <a:pt x="235309" y="252974"/>
                    <a:pt x="240071" y="252445"/>
                  </a:cubicBezTo>
                  <a:cubicBezTo>
                    <a:pt x="244834" y="251916"/>
                    <a:pt x="202765" y="230220"/>
                    <a:pt x="176571" y="217520"/>
                  </a:cubicBezTo>
                  <a:cubicBezTo>
                    <a:pt x="150377" y="204820"/>
                    <a:pt x="104604" y="188151"/>
                    <a:pt x="82908" y="176245"/>
                  </a:cubicBezTo>
                  <a:cubicBezTo>
                    <a:pt x="61212" y="164339"/>
                    <a:pt x="57773" y="161958"/>
                    <a:pt x="46396" y="146083"/>
                  </a:cubicBezTo>
                  <a:cubicBezTo>
                    <a:pt x="35019" y="130208"/>
                    <a:pt x="16233" y="102691"/>
                    <a:pt x="14646" y="80995"/>
                  </a:cubicBezTo>
                  <a:cubicBezTo>
                    <a:pt x="13059" y="59299"/>
                    <a:pt x="53010" y="1620"/>
                    <a:pt x="51158" y="3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1" name="フリーフォーム: 図形 2390">
              <a:extLst>
                <a:ext uri="{FF2B5EF4-FFF2-40B4-BE49-F238E27FC236}">
                  <a16:creationId xmlns:a16="http://schemas.microsoft.com/office/drawing/2014/main" id="{599044FB-8863-48A6-9825-74DA8BF0428C}"/>
                </a:ext>
              </a:extLst>
            </p:cNvPr>
            <p:cNvSpPr/>
            <p:nvPr/>
          </p:nvSpPr>
          <p:spPr>
            <a:xfrm>
              <a:off x="5954711" y="3441672"/>
              <a:ext cx="147649" cy="73344"/>
            </a:xfrm>
            <a:custGeom>
              <a:avLst/>
              <a:gdLst>
                <a:gd name="connsiteX0" fmla="*/ 2 w 147649"/>
                <a:gd name="connsiteY0" fmla="*/ 28 h 73344"/>
                <a:gd name="connsiteX1" fmla="*/ 103189 w 147649"/>
                <a:gd name="connsiteY1" fmla="*/ 55591 h 73344"/>
                <a:gd name="connsiteX2" fmla="*/ 147639 w 147649"/>
                <a:gd name="connsiteY2" fmla="*/ 73053 h 73344"/>
                <a:gd name="connsiteX3" fmla="*/ 100014 w 147649"/>
                <a:gd name="connsiteY3" fmla="*/ 63528 h 73344"/>
                <a:gd name="connsiteX4" fmla="*/ 2 w 147649"/>
                <a:gd name="connsiteY4" fmla="*/ 28 h 7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49" h="73344">
                  <a:moveTo>
                    <a:pt x="2" y="28"/>
                  </a:moveTo>
                  <a:cubicBezTo>
                    <a:pt x="531" y="-1295"/>
                    <a:pt x="78583" y="43420"/>
                    <a:pt x="103189" y="55591"/>
                  </a:cubicBezTo>
                  <a:cubicBezTo>
                    <a:pt x="127795" y="67762"/>
                    <a:pt x="148168" y="71730"/>
                    <a:pt x="147639" y="73053"/>
                  </a:cubicBezTo>
                  <a:cubicBezTo>
                    <a:pt x="147110" y="74376"/>
                    <a:pt x="121181" y="71201"/>
                    <a:pt x="100014" y="63528"/>
                  </a:cubicBezTo>
                  <a:cubicBezTo>
                    <a:pt x="78847" y="55855"/>
                    <a:pt x="-527" y="1351"/>
                    <a:pt x="2" y="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2" name="フリーフォーム: 図形 2391">
              <a:extLst>
                <a:ext uri="{FF2B5EF4-FFF2-40B4-BE49-F238E27FC236}">
                  <a16:creationId xmlns:a16="http://schemas.microsoft.com/office/drawing/2014/main" id="{1983D1FB-6046-4797-BC2E-9F227DA2625C}"/>
                </a:ext>
              </a:extLst>
            </p:cNvPr>
            <p:cNvSpPr/>
            <p:nvPr/>
          </p:nvSpPr>
          <p:spPr>
            <a:xfrm>
              <a:off x="5997000" y="3074903"/>
              <a:ext cx="141945" cy="288286"/>
            </a:xfrm>
            <a:custGeom>
              <a:avLst/>
              <a:gdLst>
                <a:gd name="connsiteX0" fmla="*/ 13275 w 141945"/>
                <a:gd name="connsiteY0" fmla="*/ 85 h 288286"/>
                <a:gd name="connsiteX1" fmla="*/ 6925 w 141945"/>
                <a:gd name="connsiteY1" fmla="*/ 79460 h 288286"/>
                <a:gd name="connsiteX2" fmla="*/ 84713 w 141945"/>
                <a:gd name="connsiteY2" fmla="*/ 201697 h 288286"/>
                <a:gd name="connsiteX3" fmla="*/ 141863 w 141945"/>
                <a:gd name="connsiteY3" fmla="*/ 287422 h 288286"/>
                <a:gd name="connsiteX4" fmla="*/ 95825 w 141945"/>
                <a:gd name="connsiteY4" fmla="*/ 239797 h 288286"/>
                <a:gd name="connsiteX5" fmla="*/ 32325 w 141945"/>
                <a:gd name="connsiteY5" fmla="*/ 142960 h 288286"/>
                <a:gd name="connsiteX6" fmla="*/ 575 w 141945"/>
                <a:gd name="connsiteY6" fmla="*/ 93747 h 288286"/>
                <a:gd name="connsiteX7" fmla="*/ 13275 w 141945"/>
                <a:gd name="connsiteY7" fmla="*/ 85 h 28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45" h="288286">
                  <a:moveTo>
                    <a:pt x="13275" y="85"/>
                  </a:moveTo>
                  <a:cubicBezTo>
                    <a:pt x="14333" y="-2296"/>
                    <a:pt x="-4981" y="45858"/>
                    <a:pt x="6925" y="79460"/>
                  </a:cubicBezTo>
                  <a:cubicBezTo>
                    <a:pt x="18831" y="113062"/>
                    <a:pt x="62223" y="167037"/>
                    <a:pt x="84713" y="201697"/>
                  </a:cubicBezTo>
                  <a:cubicBezTo>
                    <a:pt x="107203" y="236357"/>
                    <a:pt x="140011" y="281072"/>
                    <a:pt x="141863" y="287422"/>
                  </a:cubicBezTo>
                  <a:cubicBezTo>
                    <a:pt x="143715" y="293772"/>
                    <a:pt x="114081" y="263874"/>
                    <a:pt x="95825" y="239797"/>
                  </a:cubicBezTo>
                  <a:cubicBezTo>
                    <a:pt x="77569" y="215720"/>
                    <a:pt x="32325" y="142960"/>
                    <a:pt x="32325" y="142960"/>
                  </a:cubicBezTo>
                  <a:cubicBezTo>
                    <a:pt x="16450" y="118618"/>
                    <a:pt x="4279" y="114120"/>
                    <a:pt x="575" y="93747"/>
                  </a:cubicBezTo>
                  <a:cubicBezTo>
                    <a:pt x="-3129" y="73374"/>
                    <a:pt x="12217" y="2466"/>
                    <a:pt x="13275" y="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3" name="フリーフォーム: 図形 2392">
              <a:extLst>
                <a:ext uri="{FF2B5EF4-FFF2-40B4-BE49-F238E27FC236}">
                  <a16:creationId xmlns:a16="http://schemas.microsoft.com/office/drawing/2014/main" id="{EE019C56-75F3-4503-BAD0-907568157059}"/>
                </a:ext>
              </a:extLst>
            </p:cNvPr>
            <p:cNvSpPr/>
            <p:nvPr/>
          </p:nvSpPr>
          <p:spPr>
            <a:xfrm>
              <a:off x="6035042" y="3074985"/>
              <a:ext cx="119736" cy="266796"/>
            </a:xfrm>
            <a:custGeom>
              <a:avLst/>
              <a:gdLst>
                <a:gd name="connsiteX0" fmla="*/ 10158 w 119736"/>
                <a:gd name="connsiteY0" fmla="*/ 3 h 266796"/>
                <a:gd name="connsiteX1" fmla="*/ 13333 w 119736"/>
                <a:gd name="connsiteY1" fmla="*/ 96840 h 266796"/>
                <a:gd name="connsiteX2" fmla="*/ 62546 w 119736"/>
                <a:gd name="connsiteY2" fmla="*/ 182565 h 266796"/>
                <a:gd name="connsiteX3" fmla="*/ 119696 w 119736"/>
                <a:gd name="connsiteY3" fmla="*/ 266703 h 266796"/>
                <a:gd name="connsiteX4" fmla="*/ 70483 w 119736"/>
                <a:gd name="connsiteY4" fmla="*/ 196853 h 266796"/>
                <a:gd name="connsiteX5" fmla="*/ 3808 w 119736"/>
                <a:gd name="connsiteY5" fmla="*/ 93665 h 266796"/>
                <a:gd name="connsiteX6" fmla="*/ 10158 w 119736"/>
                <a:gd name="connsiteY6" fmla="*/ 3 h 26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736" h="266796">
                  <a:moveTo>
                    <a:pt x="10158" y="3"/>
                  </a:moveTo>
                  <a:cubicBezTo>
                    <a:pt x="11745" y="532"/>
                    <a:pt x="4602" y="66413"/>
                    <a:pt x="13333" y="96840"/>
                  </a:cubicBezTo>
                  <a:cubicBezTo>
                    <a:pt x="22064" y="127267"/>
                    <a:pt x="44819" y="154255"/>
                    <a:pt x="62546" y="182565"/>
                  </a:cubicBezTo>
                  <a:cubicBezTo>
                    <a:pt x="80273" y="210876"/>
                    <a:pt x="118373" y="264322"/>
                    <a:pt x="119696" y="266703"/>
                  </a:cubicBezTo>
                  <a:cubicBezTo>
                    <a:pt x="121019" y="269084"/>
                    <a:pt x="89798" y="225693"/>
                    <a:pt x="70483" y="196853"/>
                  </a:cubicBezTo>
                  <a:cubicBezTo>
                    <a:pt x="51168" y="168013"/>
                    <a:pt x="14656" y="122505"/>
                    <a:pt x="3808" y="93665"/>
                  </a:cubicBezTo>
                  <a:cubicBezTo>
                    <a:pt x="-7040" y="64825"/>
                    <a:pt x="8571" y="-526"/>
                    <a:pt x="10158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4" name="フリーフォーム: 図形 2393">
              <a:extLst>
                <a:ext uri="{FF2B5EF4-FFF2-40B4-BE49-F238E27FC236}">
                  <a16:creationId xmlns:a16="http://schemas.microsoft.com/office/drawing/2014/main" id="{40452585-25C5-4545-B459-43B251536AD7}"/>
                </a:ext>
              </a:extLst>
            </p:cNvPr>
            <p:cNvSpPr/>
            <p:nvPr/>
          </p:nvSpPr>
          <p:spPr>
            <a:xfrm>
              <a:off x="5962651" y="3072712"/>
              <a:ext cx="155599" cy="415227"/>
            </a:xfrm>
            <a:custGeom>
              <a:avLst/>
              <a:gdLst>
                <a:gd name="connsiteX0" fmla="*/ 42862 w 155599"/>
                <a:gd name="connsiteY0" fmla="*/ 2276 h 415227"/>
                <a:gd name="connsiteX1" fmla="*/ 4762 w 155599"/>
                <a:gd name="connsiteY1" fmla="*/ 72126 h 415227"/>
                <a:gd name="connsiteX2" fmla="*/ 4762 w 155599"/>
                <a:gd name="connsiteY2" fmla="*/ 154676 h 415227"/>
                <a:gd name="connsiteX3" fmla="*/ 42862 w 155599"/>
                <a:gd name="connsiteY3" fmla="*/ 251513 h 415227"/>
                <a:gd name="connsiteX4" fmla="*/ 153987 w 155599"/>
                <a:gd name="connsiteY4" fmla="*/ 413438 h 415227"/>
                <a:gd name="connsiteX5" fmla="*/ 106362 w 155599"/>
                <a:gd name="connsiteY5" fmla="*/ 334063 h 415227"/>
                <a:gd name="connsiteX6" fmla="*/ 71437 w 155599"/>
                <a:gd name="connsiteY6" fmla="*/ 270563 h 415227"/>
                <a:gd name="connsiteX7" fmla="*/ 12699 w 155599"/>
                <a:gd name="connsiteY7" fmla="*/ 159438 h 415227"/>
                <a:gd name="connsiteX8" fmla="*/ 42862 w 155599"/>
                <a:gd name="connsiteY8" fmla="*/ 2276 h 41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99" h="415227">
                  <a:moveTo>
                    <a:pt x="42862" y="2276"/>
                  </a:moveTo>
                  <a:cubicBezTo>
                    <a:pt x="41539" y="-12276"/>
                    <a:pt x="11112" y="46726"/>
                    <a:pt x="4762" y="72126"/>
                  </a:cubicBezTo>
                  <a:cubicBezTo>
                    <a:pt x="-1588" y="97526"/>
                    <a:pt x="-1588" y="124778"/>
                    <a:pt x="4762" y="154676"/>
                  </a:cubicBezTo>
                  <a:cubicBezTo>
                    <a:pt x="11112" y="184574"/>
                    <a:pt x="17991" y="208386"/>
                    <a:pt x="42862" y="251513"/>
                  </a:cubicBezTo>
                  <a:cubicBezTo>
                    <a:pt x="67733" y="294640"/>
                    <a:pt x="143404" y="399680"/>
                    <a:pt x="153987" y="413438"/>
                  </a:cubicBezTo>
                  <a:cubicBezTo>
                    <a:pt x="164570" y="427196"/>
                    <a:pt x="120120" y="357875"/>
                    <a:pt x="106362" y="334063"/>
                  </a:cubicBezTo>
                  <a:cubicBezTo>
                    <a:pt x="92604" y="310251"/>
                    <a:pt x="71437" y="270563"/>
                    <a:pt x="71437" y="270563"/>
                  </a:cubicBezTo>
                  <a:cubicBezTo>
                    <a:pt x="55827" y="241459"/>
                    <a:pt x="20636" y="200184"/>
                    <a:pt x="12699" y="159438"/>
                  </a:cubicBezTo>
                  <a:cubicBezTo>
                    <a:pt x="4762" y="118692"/>
                    <a:pt x="44185" y="16828"/>
                    <a:pt x="42862" y="22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5" name="フリーフォーム: 図形 2394">
              <a:extLst>
                <a:ext uri="{FF2B5EF4-FFF2-40B4-BE49-F238E27FC236}">
                  <a16:creationId xmlns:a16="http://schemas.microsoft.com/office/drawing/2014/main" id="{449E1B7E-61B4-4ECE-B58A-0BB10D4E3596}"/>
                </a:ext>
              </a:extLst>
            </p:cNvPr>
            <p:cNvSpPr/>
            <p:nvPr/>
          </p:nvSpPr>
          <p:spPr>
            <a:xfrm>
              <a:off x="5814275" y="2925559"/>
              <a:ext cx="156365" cy="390269"/>
            </a:xfrm>
            <a:custGeom>
              <a:avLst/>
              <a:gdLst>
                <a:gd name="connsiteX0" fmla="*/ 11850 w 156365"/>
                <a:gd name="connsiteY0" fmla="*/ 204 h 390269"/>
                <a:gd name="connsiteX1" fmla="*/ 738 w 156365"/>
                <a:gd name="connsiteY1" fmla="*/ 198641 h 390269"/>
                <a:gd name="connsiteX2" fmla="*/ 35663 w 156365"/>
                <a:gd name="connsiteY2" fmla="*/ 338341 h 390269"/>
                <a:gd name="connsiteX3" fmla="*/ 76938 w 156365"/>
                <a:gd name="connsiteY3" fmla="*/ 382791 h 390269"/>
                <a:gd name="connsiteX4" fmla="*/ 122975 w 156365"/>
                <a:gd name="connsiteY4" fmla="*/ 366916 h 390269"/>
                <a:gd name="connsiteX5" fmla="*/ 156313 w 156365"/>
                <a:gd name="connsiteY5" fmla="*/ 317704 h 390269"/>
                <a:gd name="connsiteX6" fmla="*/ 129325 w 156365"/>
                <a:gd name="connsiteY6" fmla="*/ 376441 h 390269"/>
                <a:gd name="connsiteX7" fmla="*/ 78525 w 156365"/>
                <a:gd name="connsiteY7" fmla="*/ 385966 h 390269"/>
                <a:gd name="connsiteX8" fmla="*/ 40425 w 156365"/>
                <a:gd name="connsiteY8" fmla="*/ 319291 h 390269"/>
                <a:gd name="connsiteX9" fmla="*/ 11850 w 156365"/>
                <a:gd name="connsiteY9" fmla="*/ 163716 h 390269"/>
                <a:gd name="connsiteX10" fmla="*/ 11850 w 156365"/>
                <a:gd name="connsiteY10" fmla="*/ 204 h 39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365" h="390269">
                  <a:moveTo>
                    <a:pt x="11850" y="204"/>
                  </a:moveTo>
                  <a:cubicBezTo>
                    <a:pt x="9998" y="6025"/>
                    <a:pt x="-3231" y="142285"/>
                    <a:pt x="738" y="198641"/>
                  </a:cubicBezTo>
                  <a:cubicBezTo>
                    <a:pt x="4707" y="254997"/>
                    <a:pt x="22963" y="307649"/>
                    <a:pt x="35663" y="338341"/>
                  </a:cubicBezTo>
                  <a:cubicBezTo>
                    <a:pt x="48363" y="369033"/>
                    <a:pt x="62386" y="378028"/>
                    <a:pt x="76938" y="382791"/>
                  </a:cubicBezTo>
                  <a:cubicBezTo>
                    <a:pt x="91490" y="387554"/>
                    <a:pt x="109746" y="377764"/>
                    <a:pt x="122975" y="366916"/>
                  </a:cubicBezTo>
                  <a:cubicBezTo>
                    <a:pt x="136204" y="356068"/>
                    <a:pt x="155255" y="316116"/>
                    <a:pt x="156313" y="317704"/>
                  </a:cubicBezTo>
                  <a:cubicBezTo>
                    <a:pt x="157371" y="319292"/>
                    <a:pt x="142290" y="365064"/>
                    <a:pt x="129325" y="376441"/>
                  </a:cubicBezTo>
                  <a:cubicBezTo>
                    <a:pt x="116360" y="387818"/>
                    <a:pt x="93342" y="395491"/>
                    <a:pt x="78525" y="385966"/>
                  </a:cubicBezTo>
                  <a:cubicBezTo>
                    <a:pt x="63708" y="376441"/>
                    <a:pt x="51537" y="356333"/>
                    <a:pt x="40425" y="319291"/>
                  </a:cubicBezTo>
                  <a:cubicBezTo>
                    <a:pt x="29313" y="282249"/>
                    <a:pt x="17406" y="212929"/>
                    <a:pt x="11850" y="163716"/>
                  </a:cubicBezTo>
                  <a:cubicBezTo>
                    <a:pt x="6294" y="114504"/>
                    <a:pt x="13702" y="-5617"/>
                    <a:pt x="11850" y="2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6" name="フリーフォーム: 図形 2395">
              <a:extLst>
                <a:ext uri="{FF2B5EF4-FFF2-40B4-BE49-F238E27FC236}">
                  <a16:creationId xmlns:a16="http://schemas.microsoft.com/office/drawing/2014/main" id="{07E08289-5A95-4872-8B03-2BEA9338FF16}"/>
                </a:ext>
              </a:extLst>
            </p:cNvPr>
            <p:cNvSpPr/>
            <p:nvPr/>
          </p:nvSpPr>
          <p:spPr>
            <a:xfrm>
              <a:off x="5858896" y="2963629"/>
              <a:ext cx="65704" cy="311396"/>
            </a:xfrm>
            <a:custGeom>
              <a:avLst/>
              <a:gdLst>
                <a:gd name="connsiteX0" fmla="*/ 5329 w 65704"/>
                <a:gd name="connsiteY0" fmla="*/ 1821 h 311396"/>
                <a:gd name="connsiteX1" fmla="*/ 2154 w 65704"/>
                <a:gd name="connsiteY1" fmla="*/ 93896 h 311396"/>
                <a:gd name="connsiteX2" fmla="*/ 40254 w 65704"/>
                <a:gd name="connsiteY2" fmla="*/ 247884 h 311396"/>
                <a:gd name="connsiteX3" fmla="*/ 65654 w 65704"/>
                <a:gd name="connsiteY3" fmla="*/ 311384 h 311396"/>
                <a:gd name="connsiteX4" fmla="*/ 33904 w 65704"/>
                <a:gd name="connsiteY4" fmla="*/ 252646 h 311396"/>
                <a:gd name="connsiteX5" fmla="*/ 10092 w 65704"/>
                <a:gd name="connsiteY5" fmla="*/ 174859 h 311396"/>
                <a:gd name="connsiteX6" fmla="*/ 5329 w 65704"/>
                <a:gd name="connsiteY6" fmla="*/ 1821 h 3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04" h="311396">
                  <a:moveTo>
                    <a:pt x="5329" y="1821"/>
                  </a:moveTo>
                  <a:cubicBezTo>
                    <a:pt x="4006" y="-11673"/>
                    <a:pt x="-3667" y="52885"/>
                    <a:pt x="2154" y="93896"/>
                  </a:cubicBezTo>
                  <a:cubicBezTo>
                    <a:pt x="7975" y="134907"/>
                    <a:pt x="29671" y="211636"/>
                    <a:pt x="40254" y="247884"/>
                  </a:cubicBezTo>
                  <a:cubicBezTo>
                    <a:pt x="50837" y="284132"/>
                    <a:pt x="66712" y="310590"/>
                    <a:pt x="65654" y="311384"/>
                  </a:cubicBezTo>
                  <a:cubicBezTo>
                    <a:pt x="64596" y="312178"/>
                    <a:pt x="43164" y="275400"/>
                    <a:pt x="33904" y="252646"/>
                  </a:cubicBezTo>
                  <a:cubicBezTo>
                    <a:pt x="24644" y="229892"/>
                    <a:pt x="16442" y="212430"/>
                    <a:pt x="10092" y="174859"/>
                  </a:cubicBezTo>
                  <a:cubicBezTo>
                    <a:pt x="3742" y="137288"/>
                    <a:pt x="6652" y="15315"/>
                    <a:pt x="5329" y="18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7" name="フリーフォーム: 図形 2396">
              <a:extLst>
                <a:ext uri="{FF2B5EF4-FFF2-40B4-BE49-F238E27FC236}">
                  <a16:creationId xmlns:a16="http://schemas.microsoft.com/office/drawing/2014/main" id="{EB782A77-D9EC-4A7A-B010-04E7DD710A6E}"/>
                </a:ext>
              </a:extLst>
            </p:cNvPr>
            <p:cNvSpPr/>
            <p:nvPr/>
          </p:nvSpPr>
          <p:spPr>
            <a:xfrm>
              <a:off x="5763854" y="3136637"/>
              <a:ext cx="60846" cy="206439"/>
            </a:xfrm>
            <a:custGeom>
              <a:avLst/>
              <a:gdLst>
                <a:gd name="connsiteX0" fmla="*/ 60684 w 60846"/>
                <a:gd name="connsiteY0" fmla="*/ 263 h 206439"/>
                <a:gd name="connsiteX1" fmla="*/ 17821 w 60846"/>
                <a:gd name="connsiteY1" fmla="*/ 76463 h 206439"/>
                <a:gd name="connsiteX2" fmla="*/ 8296 w 60846"/>
                <a:gd name="connsiteY2" fmla="*/ 119326 h 206439"/>
                <a:gd name="connsiteX3" fmla="*/ 41634 w 60846"/>
                <a:gd name="connsiteY3" fmla="*/ 197113 h 206439"/>
                <a:gd name="connsiteX4" fmla="*/ 46396 w 60846"/>
                <a:gd name="connsiteY4" fmla="*/ 200288 h 206439"/>
                <a:gd name="connsiteX5" fmla="*/ 43221 w 60846"/>
                <a:gd name="connsiteY5" fmla="*/ 154251 h 206439"/>
                <a:gd name="connsiteX6" fmla="*/ 44809 w 60846"/>
                <a:gd name="connsiteY6" fmla="*/ 81226 h 206439"/>
                <a:gd name="connsiteX7" fmla="*/ 30521 w 60846"/>
                <a:gd name="connsiteY7" fmla="*/ 138376 h 206439"/>
                <a:gd name="connsiteX8" fmla="*/ 20996 w 60846"/>
                <a:gd name="connsiteY8" fmla="*/ 151076 h 206439"/>
                <a:gd name="connsiteX9" fmla="*/ 359 w 60846"/>
                <a:gd name="connsiteY9" fmla="*/ 105038 h 206439"/>
                <a:gd name="connsiteX10" fmla="*/ 60684 w 60846"/>
                <a:gd name="connsiteY10" fmla="*/ 263 h 2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46" h="206439">
                  <a:moveTo>
                    <a:pt x="60684" y="263"/>
                  </a:moveTo>
                  <a:cubicBezTo>
                    <a:pt x="63594" y="-4499"/>
                    <a:pt x="26552" y="56619"/>
                    <a:pt x="17821" y="76463"/>
                  </a:cubicBezTo>
                  <a:cubicBezTo>
                    <a:pt x="9090" y="96307"/>
                    <a:pt x="4327" y="99218"/>
                    <a:pt x="8296" y="119326"/>
                  </a:cubicBezTo>
                  <a:cubicBezTo>
                    <a:pt x="12265" y="139434"/>
                    <a:pt x="35284" y="183619"/>
                    <a:pt x="41634" y="197113"/>
                  </a:cubicBezTo>
                  <a:cubicBezTo>
                    <a:pt x="47984" y="210607"/>
                    <a:pt x="46132" y="207432"/>
                    <a:pt x="46396" y="200288"/>
                  </a:cubicBezTo>
                  <a:cubicBezTo>
                    <a:pt x="46660" y="193144"/>
                    <a:pt x="43485" y="174095"/>
                    <a:pt x="43221" y="154251"/>
                  </a:cubicBezTo>
                  <a:cubicBezTo>
                    <a:pt x="42956" y="134407"/>
                    <a:pt x="46926" y="83872"/>
                    <a:pt x="44809" y="81226"/>
                  </a:cubicBezTo>
                  <a:cubicBezTo>
                    <a:pt x="42692" y="78580"/>
                    <a:pt x="34490" y="126734"/>
                    <a:pt x="30521" y="138376"/>
                  </a:cubicBezTo>
                  <a:cubicBezTo>
                    <a:pt x="26552" y="150018"/>
                    <a:pt x="26023" y="156632"/>
                    <a:pt x="20996" y="151076"/>
                  </a:cubicBezTo>
                  <a:cubicBezTo>
                    <a:pt x="15969" y="145520"/>
                    <a:pt x="-2816" y="126998"/>
                    <a:pt x="359" y="105038"/>
                  </a:cubicBezTo>
                  <a:cubicBezTo>
                    <a:pt x="3534" y="83078"/>
                    <a:pt x="57774" y="5025"/>
                    <a:pt x="60684" y="26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8" name="フリーフォーム: 図形 2397">
              <a:extLst>
                <a:ext uri="{FF2B5EF4-FFF2-40B4-BE49-F238E27FC236}">
                  <a16:creationId xmlns:a16="http://schemas.microsoft.com/office/drawing/2014/main" id="{81FD57EB-4002-4743-BD92-C6A153664CA3}"/>
                </a:ext>
              </a:extLst>
            </p:cNvPr>
            <p:cNvSpPr/>
            <p:nvPr/>
          </p:nvSpPr>
          <p:spPr>
            <a:xfrm>
              <a:off x="5879743" y="3092858"/>
              <a:ext cx="92171" cy="160425"/>
            </a:xfrm>
            <a:custGeom>
              <a:avLst/>
              <a:gdLst>
                <a:gd name="connsiteX0" fmla="*/ 357 w 92171"/>
                <a:gd name="connsiteY0" fmla="*/ 1180 h 160425"/>
                <a:gd name="connsiteX1" fmla="*/ 51157 w 92171"/>
                <a:gd name="connsiteY1" fmla="*/ 7530 h 160425"/>
                <a:gd name="connsiteX2" fmla="*/ 68620 w 92171"/>
                <a:gd name="connsiteY2" fmla="*/ 48805 h 160425"/>
                <a:gd name="connsiteX3" fmla="*/ 55920 w 92171"/>
                <a:gd name="connsiteY3" fmla="*/ 159930 h 160425"/>
                <a:gd name="connsiteX4" fmla="*/ 90845 w 92171"/>
                <a:gd name="connsiteY4" fmla="*/ 86905 h 160425"/>
                <a:gd name="connsiteX5" fmla="*/ 79732 w 92171"/>
                <a:gd name="connsiteY5" fmla="*/ 21817 h 160425"/>
                <a:gd name="connsiteX6" fmla="*/ 357 w 92171"/>
                <a:gd name="connsiteY6" fmla="*/ 1180 h 16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171" h="160425">
                  <a:moveTo>
                    <a:pt x="357" y="1180"/>
                  </a:moveTo>
                  <a:cubicBezTo>
                    <a:pt x="-4405" y="-1201"/>
                    <a:pt x="39780" y="-407"/>
                    <a:pt x="51157" y="7530"/>
                  </a:cubicBezTo>
                  <a:cubicBezTo>
                    <a:pt x="62534" y="15467"/>
                    <a:pt x="67826" y="23405"/>
                    <a:pt x="68620" y="48805"/>
                  </a:cubicBezTo>
                  <a:cubicBezTo>
                    <a:pt x="69414" y="74205"/>
                    <a:pt x="52216" y="153580"/>
                    <a:pt x="55920" y="159930"/>
                  </a:cubicBezTo>
                  <a:cubicBezTo>
                    <a:pt x="59624" y="166280"/>
                    <a:pt x="86876" y="109924"/>
                    <a:pt x="90845" y="86905"/>
                  </a:cubicBezTo>
                  <a:cubicBezTo>
                    <a:pt x="94814" y="63886"/>
                    <a:pt x="89522" y="35840"/>
                    <a:pt x="79732" y="21817"/>
                  </a:cubicBezTo>
                  <a:cubicBezTo>
                    <a:pt x="69942" y="7794"/>
                    <a:pt x="5119" y="3561"/>
                    <a:pt x="357" y="1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399" name="フリーフォーム: 図形 2398">
              <a:extLst>
                <a:ext uri="{FF2B5EF4-FFF2-40B4-BE49-F238E27FC236}">
                  <a16:creationId xmlns:a16="http://schemas.microsoft.com/office/drawing/2014/main" id="{032F2541-878E-4585-A57C-0BB83AFD3DAB}"/>
                </a:ext>
              </a:extLst>
            </p:cNvPr>
            <p:cNvSpPr/>
            <p:nvPr/>
          </p:nvSpPr>
          <p:spPr>
            <a:xfrm>
              <a:off x="5698452" y="2882460"/>
              <a:ext cx="69162" cy="326292"/>
            </a:xfrm>
            <a:custGeom>
              <a:avLst/>
              <a:gdLst>
                <a:gd name="connsiteX0" fmla="*/ 5436 w 69162"/>
                <a:gd name="connsiteY0" fmla="*/ 2028 h 326292"/>
                <a:gd name="connsiteX1" fmla="*/ 673 w 69162"/>
                <a:gd name="connsiteY1" fmla="*/ 82990 h 326292"/>
                <a:gd name="connsiteX2" fmla="*/ 19723 w 69162"/>
                <a:gd name="connsiteY2" fmla="*/ 184590 h 326292"/>
                <a:gd name="connsiteX3" fmla="*/ 68936 w 69162"/>
                <a:gd name="connsiteY3" fmla="*/ 325878 h 326292"/>
                <a:gd name="connsiteX4" fmla="*/ 37186 w 69162"/>
                <a:gd name="connsiteY4" fmla="*/ 225865 h 326292"/>
                <a:gd name="connsiteX5" fmla="*/ 16548 w 69162"/>
                <a:gd name="connsiteY5" fmla="*/ 168715 h 326292"/>
                <a:gd name="connsiteX6" fmla="*/ 5436 w 69162"/>
                <a:gd name="connsiteY6" fmla="*/ 2028 h 326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62" h="326292">
                  <a:moveTo>
                    <a:pt x="5436" y="2028"/>
                  </a:moveTo>
                  <a:cubicBezTo>
                    <a:pt x="2790" y="-12259"/>
                    <a:pt x="-1708" y="52563"/>
                    <a:pt x="673" y="82990"/>
                  </a:cubicBezTo>
                  <a:cubicBezTo>
                    <a:pt x="3054" y="113417"/>
                    <a:pt x="8346" y="144109"/>
                    <a:pt x="19723" y="184590"/>
                  </a:cubicBezTo>
                  <a:cubicBezTo>
                    <a:pt x="31100" y="225071"/>
                    <a:pt x="66026" y="318999"/>
                    <a:pt x="68936" y="325878"/>
                  </a:cubicBezTo>
                  <a:cubicBezTo>
                    <a:pt x="71847" y="332757"/>
                    <a:pt x="45917" y="252059"/>
                    <a:pt x="37186" y="225865"/>
                  </a:cubicBezTo>
                  <a:cubicBezTo>
                    <a:pt x="28455" y="199671"/>
                    <a:pt x="20252" y="204434"/>
                    <a:pt x="16548" y="168715"/>
                  </a:cubicBezTo>
                  <a:cubicBezTo>
                    <a:pt x="12844" y="132996"/>
                    <a:pt x="8082" y="16315"/>
                    <a:pt x="5436" y="202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0" name="フリーフォーム: 図形 2399">
              <a:extLst>
                <a:ext uri="{FF2B5EF4-FFF2-40B4-BE49-F238E27FC236}">
                  <a16:creationId xmlns:a16="http://schemas.microsoft.com/office/drawing/2014/main" id="{1E4426DF-9F84-4EC6-B095-828C47B7E05B}"/>
                </a:ext>
              </a:extLst>
            </p:cNvPr>
            <p:cNvSpPr/>
            <p:nvPr/>
          </p:nvSpPr>
          <p:spPr>
            <a:xfrm>
              <a:off x="5780491" y="2863629"/>
              <a:ext cx="39301" cy="254470"/>
            </a:xfrm>
            <a:custGeom>
              <a:avLst/>
              <a:gdLst>
                <a:gd name="connsiteX0" fmla="*/ 2772 w 39301"/>
                <a:gd name="connsiteY0" fmla="*/ 221 h 254470"/>
                <a:gd name="connsiteX1" fmla="*/ 7534 w 39301"/>
                <a:gd name="connsiteY1" fmla="*/ 119284 h 254470"/>
                <a:gd name="connsiteX2" fmla="*/ 39284 w 39301"/>
                <a:gd name="connsiteY2" fmla="*/ 254221 h 254470"/>
                <a:gd name="connsiteX3" fmla="*/ 2772 w 39301"/>
                <a:gd name="connsiteY3" fmla="*/ 149446 h 254470"/>
                <a:gd name="connsiteX4" fmla="*/ 2772 w 39301"/>
                <a:gd name="connsiteY4" fmla="*/ 221 h 25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01" h="254470">
                  <a:moveTo>
                    <a:pt x="2772" y="221"/>
                  </a:moveTo>
                  <a:cubicBezTo>
                    <a:pt x="3566" y="-4806"/>
                    <a:pt x="1449" y="76951"/>
                    <a:pt x="7534" y="119284"/>
                  </a:cubicBezTo>
                  <a:cubicBezTo>
                    <a:pt x="13619" y="161617"/>
                    <a:pt x="40078" y="249194"/>
                    <a:pt x="39284" y="254221"/>
                  </a:cubicBezTo>
                  <a:cubicBezTo>
                    <a:pt x="38490" y="259248"/>
                    <a:pt x="8593" y="187017"/>
                    <a:pt x="2772" y="149446"/>
                  </a:cubicBezTo>
                  <a:cubicBezTo>
                    <a:pt x="-3049" y="111875"/>
                    <a:pt x="1978" y="5248"/>
                    <a:pt x="2772" y="22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1" name="フリーフォーム: 図形 2400">
              <a:extLst>
                <a:ext uri="{FF2B5EF4-FFF2-40B4-BE49-F238E27FC236}">
                  <a16:creationId xmlns:a16="http://schemas.microsoft.com/office/drawing/2014/main" id="{57178C66-04AB-4C04-BBF4-3E6D8515E318}"/>
                </a:ext>
              </a:extLst>
            </p:cNvPr>
            <p:cNvSpPr/>
            <p:nvPr/>
          </p:nvSpPr>
          <p:spPr>
            <a:xfrm>
              <a:off x="5684770" y="2855884"/>
              <a:ext cx="113155" cy="33715"/>
            </a:xfrm>
            <a:custGeom>
              <a:avLst/>
              <a:gdLst>
                <a:gd name="connsiteX0" fmla="*/ 68 w 113155"/>
                <a:gd name="connsiteY0" fmla="*/ 33366 h 33715"/>
                <a:gd name="connsiteX1" fmla="*/ 87380 w 113155"/>
                <a:gd name="connsiteY1" fmla="*/ 17491 h 33715"/>
                <a:gd name="connsiteX2" fmla="*/ 112780 w 113155"/>
                <a:gd name="connsiteY2" fmla="*/ 17491 h 33715"/>
                <a:gd name="connsiteX3" fmla="*/ 73093 w 113155"/>
                <a:gd name="connsiteY3" fmla="*/ 29 h 33715"/>
                <a:gd name="connsiteX4" fmla="*/ 68 w 113155"/>
                <a:gd name="connsiteY4" fmla="*/ 33366 h 3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55" h="33715">
                  <a:moveTo>
                    <a:pt x="68" y="33366"/>
                  </a:moveTo>
                  <a:cubicBezTo>
                    <a:pt x="2449" y="36276"/>
                    <a:pt x="68595" y="20137"/>
                    <a:pt x="87380" y="17491"/>
                  </a:cubicBezTo>
                  <a:cubicBezTo>
                    <a:pt x="106165" y="14845"/>
                    <a:pt x="115161" y="20401"/>
                    <a:pt x="112780" y="17491"/>
                  </a:cubicBezTo>
                  <a:cubicBezTo>
                    <a:pt x="110399" y="14581"/>
                    <a:pt x="88174" y="-765"/>
                    <a:pt x="73093" y="29"/>
                  </a:cubicBezTo>
                  <a:cubicBezTo>
                    <a:pt x="58012" y="823"/>
                    <a:pt x="-2313" y="30456"/>
                    <a:pt x="68" y="333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2" name="フリーフォーム: 図形 2401">
              <a:extLst>
                <a:ext uri="{FF2B5EF4-FFF2-40B4-BE49-F238E27FC236}">
                  <a16:creationId xmlns:a16="http://schemas.microsoft.com/office/drawing/2014/main" id="{155E3FC1-8D25-4A92-866D-111064BC962D}"/>
                </a:ext>
              </a:extLst>
            </p:cNvPr>
            <p:cNvSpPr/>
            <p:nvPr/>
          </p:nvSpPr>
          <p:spPr>
            <a:xfrm>
              <a:off x="5719763" y="2785941"/>
              <a:ext cx="376252" cy="292558"/>
            </a:xfrm>
            <a:custGeom>
              <a:avLst/>
              <a:gdLst>
                <a:gd name="connsiteX0" fmla="*/ 0 w 376252"/>
                <a:gd name="connsiteY0" fmla="*/ 122 h 292558"/>
                <a:gd name="connsiteX1" fmla="*/ 168275 w 376252"/>
                <a:gd name="connsiteY1" fmla="*/ 214434 h 292558"/>
                <a:gd name="connsiteX2" fmla="*/ 306387 w 376252"/>
                <a:gd name="connsiteY2" fmla="*/ 285872 h 292558"/>
                <a:gd name="connsiteX3" fmla="*/ 334962 w 376252"/>
                <a:gd name="connsiteY3" fmla="*/ 284284 h 292558"/>
                <a:gd name="connsiteX4" fmla="*/ 376237 w 376252"/>
                <a:gd name="connsiteY4" fmla="*/ 239834 h 292558"/>
                <a:gd name="connsiteX5" fmla="*/ 330200 w 376252"/>
                <a:gd name="connsiteY5" fmla="*/ 268409 h 292558"/>
                <a:gd name="connsiteX6" fmla="*/ 296862 w 376252"/>
                <a:gd name="connsiteY6" fmla="*/ 265234 h 292558"/>
                <a:gd name="connsiteX7" fmla="*/ 168275 w 376252"/>
                <a:gd name="connsiteY7" fmla="*/ 184272 h 292558"/>
                <a:gd name="connsiteX8" fmla="*/ 0 w 376252"/>
                <a:gd name="connsiteY8" fmla="*/ 122 h 2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6252" h="292558">
                  <a:moveTo>
                    <a:pt x="0" y="122"/>
                  </a:moveTo>
                  <a:cubicBezTo>
                    <a:pt x="0" y="5149"/>
                    <a:pt x="117211" y="166809"/>
                    <a:pt x="168275" y="214434"/>
                  </a:cubicBezTo>
                  <a:cubicBezTo>
                    <a:pt x="219340" y="262059"/>
                    <a:pt x="278606" y="274230"/>
                    <a:pt x="306387" y="285872"/>
                  </a:cubicBezTo>
                  <a:cubicBezTo>
                    <a:pt x="334168" y="297514"/>
                    <a:pt x="323320" y="291957"/>
                    <a:pt x="334962" y="284284"/>
                  </a:cubicBezTo>
                  <a:cubicBezTo>
                    <a:pt x="346604" y="276611"/>
                    <a:pt x="377031" y="242480"/>
                    <a:pt x="376237" y="239834"/>
                  </a:cubicBezTo>
                  <a:cubicBezTo>
                    <a:pt x="375443" y="237188"/>
                    <a:pt x="343429" y="264176"/>
                    <a:pt x="330200" y="268409"/>
                  </a:cubicBezTo>
                  <a:cubicBezTo>
                    <a:pt x="316971" y="272642"/>
                    <a:pt x="323849" y="279257"/>
                    <a:pt x="296862" y="265234"/>
                  </a:cubicBezTo>
                  <a:cubicBezTo>
                    <a:pt x="269875" y="251211"/>
                    <a:pt x="215635" y="222901"/>
                    <a:pt x="168275" y="184272"/>
                  </a:cubicBezTo>
                  <a:cubicBezTo>
                    <a:pt x="120915" y="145643"/>
                    <a:pt x="0" y="-4905"/>
                    <a:pt x="0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3" name="フリーフォーム: 図形 2402">
              <a:extLst>
                <a:ext uri="{FF2B5EF4-FFF2-40B4-BE49-F238E27FC236}">
                  <a16:creationId xmlns:a16="http://schemas.microsoft.com/office/drawing/2014/main" id="{104155CF-A83A-4D3F-9C5D-F78465869780}"/>
                </a:ext>
              </a:extLst>
            </p:cNvPr>
            <p:cNvSpPr/>
            <p:nvPr/>
          </p:nvSpPr>
          <p:spPr>
            <a:xfrm>
              <a:off x="5691684" y="2670167"/>
              <a:ext cx="455358" cy="354559"/>
            </a:xfrm>
            <a:custGeom>
              <a:avLst/>
              <a:gdLst>
                <a:gd name="connsiteX0" fmla="*/ 1091 w 455358"/>
                <a:gd name="connsiteY0" fmla="*/ 8 h 354559"/>
                <a:gd name="connsiteX1" fmla="*/ 26491 w 455358"/>
                <a:gd name="connsiteY1" fmla="*/ 92083 h 354559"/>
                <a:gd name="connsiteX2" fmla="*/ 174129 w 455358"/>
                <a:gd name="connsiteY2" fmla="*/ 239721 h 354559"/>
                <a:gd name="connsiteX3" fmla="*/ 363041 w 455358"/>
                <a:gd name="connsiteY3" fmla="*/ 333383 h 354559"/>
                <a:gd name="connsiteX4" fmla="*/ 397966 w 455358"/>
                <a:gd name="connsiteY4" fmla="*/ 350846 h 354559"/>
                <a:gd name="connsiteX5" fmla="*/ 455116 w 455358"/>
                <a:gd name="connsiteY5" fmla="*/ 279408 h 354559"/>
                <a:gd name="connsiteX6" fmla="*/ 374154 w 455358"/>
                <a:gd name="connsiteY6" fmla="*/ 325446 h 354559"/>
                <a:gd name="connsiteX7" fmla="*/ 309066 w 455358"/>
                <a:gd name="connsiteY7" fmla="*/ 295283 h 354559"/>
                <a:gd name="connsiteX8" fmla="*/ 40779 w 455358"/>
                <a:gd name="connsiteY8" fmla="*/ 96846 h 354559"/>
                <a:gd name="connsiteX9" fmla="*/ 1091 w 455358"/>
                <a:gd name="connsiteY9" fmla="*/ 8 h 35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5358" h="354559">
                  <a:moveTo>
                    <a:pt x="1091" y="8"/>
                  </a:moveTo>
                  <a:cubicBezTo>
                    <a:pt x="-1290" y="-786"/>
                    <a:pt x="-2349" y="52131"/>
                    <a:pt x="26491" y="92083"/>
                  </a:cubicBezTo>
                  <a:cubicBezTo>
                    <a:pt x="55331" y="132035"/>
                    <a:pt x="118037" y="199504"/>
                    <a:pt x="174129" y="239721"/>
                  </a:cubicBezTo>
                  <a:cubicBezTo>
                    <a:pt x="230221" y="279938"/>
                    <a:pt x="325735" y="314862"/>
                    <a:pt x="363041" y="333383"/>
                  </a:cubicBezTo>
                  <a:cubicBezTo>
                    <a:pt x="400347" y="351904"/>
                    <a:pt x="382620" y="359842"/>
                    <a:pt x="397966" y="350846"/>
                  </a:cubicBezTo>
                  <a:cubicBezTo>
                    <a:pt x="413312" y="341850"/>
                    <a:pt x="459085" y="283641"/>
                    <a:pt x="455116" y="279408"/>
                  </a:cubicBezTo>
                  <a:cubicBezTo>
                    <a:pt x="451147" y="275175"/>
                    <a:pt x="398496" y="322800"/>
                    <a:pt x="374154" y="325446"/>
                  </a:cubicBezTo>
                  <a:cubicBezTo>
                    <a:pt x="349812" y="328092"/>
                    <a:pt x="364628" y="333383"/>
                    <a:pt x="309066" y="295283"/>
                  </a:cubicBezTo>
                  <a:cubicBezTo>
                    <a:pt x="253504" y="257183"/>
                    <a:pt x="90785" y="143148"/>
                    <a:pt x="40779" y="96846"/>
                  </a:cubicBezTo>
                  <a:cubicBezTo>
                    <a:pt x="-9227" y="50544"/>
                    <a:pt x="3472" y="802"/>
                    <a:pt x="1091" y="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4" name="フリーフォーム: 図形 2403">
              <a:extLst>
                <a:ext uri="{FF2B5EF4-FFF2-40B4-BE49-F238E27FC236}">
                  <a16:creationId xmlns:a16="http://schemas.microsoft.com/office/drawing/2014/main" id="{EE039BC7-5EC6-476A-A491-40EB04B09EFF}"/>
                </a:ext>
              </a:extLst>
            </p:cNvPr>
            <p:cNvSpPr/>
            <p:nvPr/>
          </p:nvSpPr>
          <p:spPr>
            <a:xfrm>
              <a:off x="5689504" y="2592094"/>
              <a:ext cx="437258" cy="248347"/>
            </a:xfrm>
            <a:custGeom>
              <a:avLst/>
              <a:gdLst>
                <a:gd name="connsiteX0" fmla="*/ 96 w 437258"/>
                <a:gd name="connsiteY0" fmla="*/ 74906 h 248347"/>
                <a:gd name="connsiteX1" fmla="*/ 82646 w 437258"/>
                <a:gd name="connsiteY1" fmla="*/ 5056 h 248347"/>
                <a:gd name="connsiteX2" fmla="*/ 115984 w 437258"/>
                <a:gd name="connsiteY2" fmla="*/ 9819 h 248347"/>
                <a:gd name="connsiteX3" fmla="*/ 200121 w 437258"/>
                <a:gd name="connsiteY3" fmla="*/ 44744 h 248347"/>
                <a:gd name="connsiteX4" fmla="*/ 293784 w 437258"/>
                <a:gd name="connsiteY4" fmla="*/ 101894 h 248347"/>
                <a:gd name="connsiteX5" fmla="*/ 393796 w 437258"/>
                <a:gd name="connsiteY5" fmla="*/ 179681 h 248347"/>
                <a:gd name="connsiteX6" fmla="*/ 414434 w 437258"/>
                <a:gd name="connsiteY6" fmla="*/ 206669 h 248347"/>
                <a:gd name="connsiteX7" fmla="*/ 436659 w 437258"/>
                <a:gd name="connsiteY7" fmla="*/ 247944 h 248347"/>
                <a:gd name="connsiteX8" fmla="*/ 389034 w 437258"/>
                <a:gd name="connsiteY8" fmla="*/ 179681 h 248347"/>
                <a:gd name="connsiteX9" fmla="*/ 119159 w 437258"/>
                <a:gd name="connsiteY9" fmla="*/ 22519 h 248347"/>
                <a:gd name="connsiteX10" fmla="*/ 66771 w 437258"/>
                <a:gd name="connsiteY10" fmla="*/ 35219 h 248347"/>
                <a:gd name="connsiteX11" fmla="*/ 96 w 437258"/>
                <a:gd name="connsiteY11" fmla="*/ 74906 h 24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7258" h="248347">
                  <a:moveTo>
                    <a:pt x="96" y="74906"/>
                  </a:moveTo>
                  <a:cubicBezTo>
                    <a:pt x="2742" y="69879"/>
                    <a:pt x="63331" y="15904"/>
                    <a:pt x="82646" y="5056"/>
                  </a:cubicBezTo>
                  <a:cubicBezTo>
                    <a:pt x="101961" y="-5792"/>
                    <a:pt x="96405" y="3204"/>
                    <a:pt x="115984" y="9819"/>
                  </a:cubicBezTo>
                  <a:cubicBezTo>
                    <a:pt x="135563" y="16434"/>
                    <a:pt x="170488" y="29398"/>
                    <a:pt x="200121" y="44744"/>
                  </a:cubicBezTo>
                  <a:cubicBezTo>
                    <a:pt x="229754" y="60090"/>
                    <a:pt x="261505" y="79405"/>
                    <a:pt x="293784" y="101894"/>
                  </a:cubicBezTo>
                  <a:cubicBezTo>
                    <a:pt x="326063" y="124384"/>
                    <a:pt x="373688" y="162219"/>
                    <a:pt x="393796" y="179681"/>
                  </a:cubicBezTo>
                  <a:cubicBezTo>
                    <a:pt x="413904" y="197143"/>
                    <a:pt x="407290" y="195292"/>
                    <a:pt x="414434" y="206669"/>
                  </a:cubicBezTo>
                  <a:cubicBezTo>
                    <a:pt x="421578" y="218046"/>
                    <a:pt x="440892" y="252442"/>
                    <a:pt x="436659" y="247944"/>
                  </a:cubicBezTo>
                  <a:cubicBezTo>
                    <a:pt x="432426" y="243446"/>
                    <a:pt x="441951" y="217252"/>
                    <a:pt x="389034" y="179681"/>
                  </a:cubicBezTo>
                  <a:cubicBezTo>
                    <a:pt x="336117" y="142110"/>
                    <a:pt x="172869" y="46596"/>
                    <a:pt x="119159" y="22519"/>
                  </a:cubicBezTo>
                  <a:cubicBezTo>
                    <a:pt x="65449" y="-1558"/>
                    <a:pt x="83440" y="25959"/>
                    <a:pt x="66771" y="35219"/>
                  </a:cubicBezTo>
                  <a:cubicBezTo>
                    <a:pt x="50102" y="44479"/>
                    <a:pt x="-2550" y="79933"/>
                    <a:pt x="96" y="7490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5" name="フリーフォーム: 図形 2404">
              <a:extLst>
                <a:ext uri="{FF2B5EF4-FFF2-40B4-BE49-F238E27FC236}">
                  <a16:creationId xmlns:a16="http://schemas.microsoft.com/office/drawing/2014/main" id="{3650F2EE-871E-4DD2-BD4B-BFF299A22DB3}"/>
                </a:ext>
              </a:extLst>
            </p:cNvPr>
            <p:cNvSpPr/>
            <p:nvPr/>
          </p:nvSpPr>
          <p:spPr>
            <a:xfrm>
              <a:off x="5738141" y="2635106"/>
              <a:ext cx="407303" cy="321123"/>
            </a:xfrm>
            <a:custGeom>
              <a:avLst/>
              <a:gdLst>
                <a:gd name="connsiteX0" fmla="*/ 11784 w 407303"/>
                <a:gd name="connsiteY0" fmla="*/ 144 h 321123"/>
                <a:gd name="connsiteX1" fmla="*/ 57822 w 407303"/>
                <a:gd name="connsiteY1" fmla="*/ 101744 h 321123"/>
                <a:gd name="connsiteX2" fmla="*/ 222922 w 407303"/>
                <a:gd name="connsiteY2" fmla="*/ 241444 h 321123"/>
                <a:gd name="connsiteX3" fmla="*/ 321347 w 407303"/>
                <a:gd name="connsiteY3" fmla="*/ 290657 h 321123"/>
                <a:gd name="connsiteX4" fmla="*/ 407072 w 407303"/>
                <a:gd name="connsiteY4" fmla="*/ 320819 h 321123"/>
                <a:gd name="connsiteX5" fmla="*/ 341984 w 407303"/>
                <a:gd name="connsiteY5" fmla="*/ 301769 h 321123"/>
                <a:gd name="connsiteX6" fmla="*/ 208634 w 407303"/>
                <a:gd name="connsiteY6" fmla="*/ 235094 h 321123"/>
                <a:gd name="connsiteX7" fmla="*/ 18134 w 407303"/>
                <a:gd name="connsiteY7" fmla="*/ 82694 h 321123"/>
                <a:gd name="connsiteX8" fmla="*/ 11784 w 407303"/>
                <a:gd name="connsiteY8" fmla="*/ 144 h 32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303" h="321123">
                  <a:moveTo>
                    <a:pt x="11784" y="144"/>
                  </a:moveTo>
                  <a:cubicBezTo>
                    <a:pt x="18399" y="3319"/>
                    <a:pt x="22632" y="61527"/>
                    <a:pt x="57822" y="101744"/>
                  </a:cubicBezTo>
                  <a:cubicBezTo>
                    <a:pt x="93012" y="141961"/>
                    <a:pt x="179001" y="209959"/>
                    <a:pt x="222922" y="241444"/>
                  </a:cubicBezTo>
                  <a:cubicBezTo>
                    <a:pt x="266843" y="272929"/>
                    <a:pt x="290655" y="277428"/>
                    <a:pt x="321347" y="290657"/>
                  </a:cubicBezTo>
                  <a:cubicBezTo>
                    <a:pt x="352039" y="303886"/>
                    <a:pt x="403633" y="318967"/>
                    <a:pt x="407072" y="320819"/>
                  </a:cubicBezTo>
                  <a:cubicBezTo>
                    <a:pt x="410511" y="322671"/>
                    <a:pt x="375057" y="316057"/>
                    <a:pt x="341984" y="301769"/>
                  </a:cubicBezTo>
                  <a:cubicBezTo>
                    <a:pt x="308911" y="287482"/>
                    <a:pt x="262609" y="271606"/>
                    <a:pt x="208634" y="235094"/>
                  </a:cubicBezTo>
                  <a:cubicBezTo>
                    <a:pt x="154659" y="198582"/>
                    <a:pt x="50413" y="118677"/>
                    <a:pt x="18134" y="82694"/>
                  </a:cubicBezTo>
                  <a:cubicBezTo>
                    <a:pt x="-14145" y="46711"/>
                    <a:pt x="5169" y="-3031"/>
                    <a:pt x="11784" y="1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6" name="フリーフォーム: 図形 2405">
              <a:extLst>
                <a:ext uri="{FF2B5EF4-FFF2-40B4-BE49-F238E27FC236}">
                  <a16:creationId xmlns:a16="http://schemas.microsoft.com/office/drawing/2014/main" id="{88D031BA-53CF-4FC0-B518-0151B4223F7C}"/>
                </a:ext>
              </a:extLst>
            </p:cNvPr>
            <p:cNvSpPr/>
            <p:nvPr/>
          </p:nvSpPr>
          <p:spPr>
            <a:xfrm>
              <a:off x="5808590" y="2654450"/>
              <a:ext cx="284833" cy="216299"/>
            </a:xfrm>
            <a:custGeom>
              <a:avLst/>
              <a:gdLst>
                <a:gd name="connsiteX0" fmla="*/ 73 w 284833"/>
                <a:gd name="connsiteY0" fmla="*/ 68113 h 216299"/>
                <a:gd name="connsiteX1" fmla="*/ 81035 w 284833"/>
                <a:gd name="connsiteY1" fmla="*/ 20488 h 216299"/>
                <a:gd name="connsiteX2" fmla="*/ 144535 w 284833"/>
                <a:gd name="connsiteY2" fmla="*/ 71288 h 216299"/>
                <a:gd name="connsiteX3" fmla="*/ 223910 w 284833"/>
                <a:gd name="connsiteY3" fmla="*/ 155425 h 216299"/>
                <a:gd name="connsiteX4" fmla="*/ 263598 w 284833"/>
                <a:gd name="connsiteY4" fmla="*/ 193525 h 216299"/>
                <a:gd name="connsiteX5" fmla="*/ 284235 w 284833"/>
                <a:gd name="connsiteY5" fmla="*/ 215750 h 216299"/>
                <a:gd name="connsiteX6" fmla="*/ 241373 w 284833"/>
                <a:gd name="connsiteY6" fmla="*/ 171300 h 216299"/>
                <a:gd name="connsiteX7" fmla="*/ 69923 w 284833"/>
                <a:gd name="connsiteY7" fmla="*/ 3025 h 216299"/>
                <a:gd name="connsiteX8" fmla="*/ 73 w 284833"/>
                <a:gd name="connsiteY8" fmla="*/ 68113 h 21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4833" h="216299">
                  <a:moveTo>
                    <a:pt x="73" y="68113"/>
                  </a:moveTo>
                  <a:cubicBezTo>
                    <a:pt x="1925" y="71023"/>
                    <a:pt x="56958" y="19959"/>
                    <a:pt x="81035" y="20488"/>
                  </a:cubicBezTo>
                  <a:cubicBezTo>
                    <a:pt x="105112" y="21017"/>
                    <a:pt x="120723" y="48799"/>
                    <a:pt x="144535" y="71288"/>
                  </a:cubicBezTo>
                  <a:cubicBezTo>
                    <a:pt x="168347" y="93777"/>
                    <a:pt x="204066" y="135052"/>
                    <a:pt x="223910" y="155425"/>
                  </a:cubicBezTo>
                  <a:cubicBezTo>
                    <a:pt x="243754" y="175798"/>
                    <a:pt x="253544" y="183471"/>
                    <a:pt x="263598" y="193525"/>
                  </a:cubicBezTo>
                  <a:cubicBezTo>
                    <a:pt x="273652" y="203579"/>
                    <a:pt x="287939" y="219454"/>
                    <a:pt x="284235" y="215750"/>
                  </a:cubicBezTo>
                  <a:cubicBezTo>
                    <a:pt x="280531" y="212046"/>
                    <a:pt x="241373" y="171300"/>
                    <a:pt x="241373" y="171300"/>
                  </a:cubicBezTo>
                  <a:cubicBezTo>
                    <a:pt x="205654" y="135846"/>
                    <a:pt x="108023" y="22604"/>
                    <a:pt x="69923" y="3025"/>
                  </a:cubicBezTo>
                  <a:cubicBezTo>
                    <a:pt x="31823" y="-16554"/>
                    <a:pt x="-1779" y="65203"/>
                    <a:pt x="73" y="681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7" name="フリーフォーム: 図形 2406">
              <a:extLst>
                <a:ext uri="{FF2B5EF4-FFF2-40B4-BE49-F238E27FC236}">
                  <a16:creationId xmlns:a16="http://schemas.microsoft.com/office/drawing/2014/main" id="{6C7801CC-CA3F-4B2B-BDC5-CED115FA3577}"/>
                </a:ext>
              </a:extLst>
            </p:cNvPr>
            <p:cNvSpPr/>
            <p:nvPr/>
          </p:nvSpPr>
          <p:spPr>
            <a:xfrm>
              <a:off x="5873582" y="2695436"/>
              <a:ext cx="199779" cy="199829"/>
            </a:xfrm>
            <a:custGeom>
              <a:avLst/>
              <a:gdLst>
                <a:gd name="connsiteX0" fmla="*/ 168 w 199779"/>
                <a:gd name="connsiteY0" fmla="*/ 139 h 199829"/>
                <a:gd name="connsiteX1" fmla="*/ 71606 w 199779"/>
                <a:gd name="connsiteY1" fmla="*/ 112852 h 199829"/>
                <a:gd name="connsiteX2" fmla="*/ 198606 w 199779"/>
                <a:gd name="connsiteY2" fmla="*/ 198577 h 199829"/>
                <a:gd name="connsiteX3" fmla="*/ 130343 w 199779"/>
                <a:gd name="connsiteY3" fmla="*/ 158889 h 199829"/>
                <a:gd name="connsiteX4" fmla="*/ 54143 w 199779"/>
                <a:gd name="connsiteY4" fmla="*/ 90627 h 199829"/>
                <a:gd name="connsiteX5" fmla="*/ 168 w 199779"/>
                <a:gd name="connsiteY5" fmla="*/ 139 h 19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779" h="199829">
                  <a:moveTo>
                    <a:pt x="168" y="139"/>
                  </a:moveTo>
                  <a:cubicBezTo>
                    <a:pt x="3079" y="3843"/>
                    <a:pt x="38533" y="79779"/>
                    <a:pt x="71606" y="112852"/>
                  </a:cubicBezTo>
                  <a:cubicBezTo>
                    <a:pt x="104679" y="145925"/>
                    <a:pt x="188817" y="190904"/>
                    <a:pt x="198606" y="198577"/>
                  </a:cubicBezTo>
                  <a:cubicBezTo>
                    <a:pt x="208395" y="206250"/>
                    <a:pt x="154420" y="176881"/>
                    <a:pt x="130343" y="158889"/>
                  </a:cubicBezTo>
                  <a:cubicBezTo>
                    <a:pt x="106266" y="140897"/>
                    <a:pt x="75574" y="113646"/>
                    <a:pt x="54143" y="90627"/>
                  </a:cubicBezTo>
                  <a:cubicBezTo>
                    <a:pt x="32712" y="67608"/>
                    <a:pt x="-2743" y="-3565"/>
                    <a:pt x="168" y="13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8" name="フリーフォーム: 図形 2407">
              <a:extLst>
                <a:ext uri="{FF2B5EF4-FFF2-40B4-BE49-F238E27FC236}">
                  <a16:creationId xmlns:a16="http://schemas.microsoft.com/office/drawing/2014/main" id="{EF50E7AE-1767-49B3-B8E3-B5193994AE28}"/>
                </a:ext>
              </a:extLst>
            </p:cNvPr>
            <p:cNvSpPr/>
            <p:nvPr/>
          </p:nvSpPr>
          <p:spPr>
            <a:xfrm>
              <a:off x="6132208" y="2793962"/>
              <a:ext cx="385172" cy="434484"/>
            </a:xfrm>
            <a:custGeom>
              <a:avLst/>
              <a:gdLst>
                <a:gd name="connsiteX0" fmla="*/ 160642 w 385172"/>
                <a:gd name="connsiteY0" fmla="*/ 38 h 434484"/>
                <a:gd name="connsiteX1" fmla="*/ 60630 w 385172"/>
                <a:gd name="connsiteY1" fmla="*/ 74651 h 434484"/>
                <a:gd name="connsiteX2" fmla="*/ 14592 w 385172"/>
                <a:gd name="connsiteY2" fmla="*/ 166726 h 434484"/>
                <a:gd name="connsiteX3" fmla="*/ 6655 w 385172"/>
                <a:gd name="connsiteY3" fmla="*/ 276263 h 434484"/>
                <a:gd name="connsiteX4" fmla="*/ 105080 w 385172"/>
                <a:gd name="connsiteY4" fmla="*/ 422313 h 434484"/>
                <a:gd name="connsiteX5" fmla="*/ 244780 w 385172"/>
                <a:gd name="connsiteY5" fmla="*/ 420726 h 434484"/>
                <a:gd name="connsiteX6" fmla="*/ 300342 w 385172"/>
                <a:gd name="connsiteY6" fmla="*/ 374688 h 434484"/>
                <a:gd name="connsiteX7" fmla="*/ 367017 w 385172"/>
                <a:gd name="connsiteY7" fmla="*/ 265151 h 434484"/>
                <a:gd name="connsiteX8" fmla="*/ 384480 w 385172"/>
                <a:gd name="connsiteY8" fmla="*/ 169901 h 434484"/>
                <a:gd name="connsiteX9" fmla="*/ 349555 w 385172"/>
                <a:gd name="connsiteY9" fmla="*/ 320713 h 434484"/>
                <a:gd name="connsiteX10" fmla="*/ 289230 w 385172"/>
                <a:gd name="connsiteY10" fmla="*/ 387388 h 434484"/>
                <a:gd name="connsiteX11" fmla="*/ 160642 w 385172"/>
                <a:gd name="connsiteY11" fmla="*/ 408026 h 434484"/>
                <a:gd name="connsiteX12" fmla="*/ 82855 w 385172"/>
                <a:gd name="connsiteY12" fmla="*/ 371513 h 434484"/>
                <a:gd name="connsiteX13" fmla="*/ 6655 w 385172"/>
                <a:gd name="connsiteY13" fmla="*/ 274676 h 434484"/>
                <a:gd name="connsiteX14" fmla="*/ 73330 w 385172"/>
                <a:gd name="connsiteY14" fmla="*/ 84176 h 434484"/>
                <a:gd name="connsiteX15" fmla="*/ 160642 w 385172"/>
                <a:gd name="connsiteY15" fmla="*/ 38 h 43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5172" h="434484">
                  <a:moveTo>
                    <a:pt x="160642" y="38"/>
                  </a:moveTo>
                  <a:cubicBezTo>
                    <a:pt x="158525" y="-1550"/>
                    <a:pt x="84972" y="46870"/>
                    <a:pt x="60630" y="74651"/>
                  </a:cubicBezTo>
                  <a:cubicBezTo>
                    <a:pt x="36288" y="102432"/>
                    <a:pt x="23588" y="133124"/>
                    <a:pt x="14592" y="166726"/>
                  </a:cubicBezTo>
                  <a:cubicBezTo>
                    <a:pt x="5596" y="200328"/>
                    <a:pt x="-8426" y="233665"/>
                    <a:pt x="6655" y="276263"/>
                  </a:cubicBezTo>
                  <a:cubicBezTo>
                    <a:pt x="21736" y="318861"/>
                    <a:pt x="65392" y="398236"/>
                    <a:pt x="105080" y="422313"/>
                  </a:cubicBezTo>
                  <a:cubicBezTo>
                    <a:pt x="144767" y="446390"/>
                    <a:pt x="212236" y="428664"/>
                    <a:pt x="244780" y="420726"/>
                  </a:cubicBezTo>
                  <a:cubicBezTo>
                    <a:pt x="277324" y="412789"/>
                    <a:pt x="279969" y="400617"/>
                    <a:pt x="300342" y="374688"/>
                  </a:cubicBezTo>
                  <a:cubicBezTo>
                    <a:pt x="320715" y="348759"/>
                    <a:pt x="352994" y="299282"/>
                    <a:pt x="367017" y="265151"/>
                  </a:cubicBezTo>
                  <a:cubicBezTo>
                    <a:pt x="381040" y="231020"/>
                    <a:pt x="387390" y="160641"/>
                    <a:pt x="384480" y="169901"/>
                  </a:cubicBezTo>
                  <a:cubicBezTo>
                    <a:pt x="381570" y="179161"/>
                    <a:pt x="365430" y="284465"/>
                    <a:pt x="349555" y="320713"/>
                  </a:cubicBezTo>
                  <a:cubicBezTo>
                    <a:pt x="333680" y="356961"/>
                    <a:pt x="320716" y="372836"/>
                    <a:pt x="289230" y="387388"/>
                  </a:cubicBezTo>
                  <a:cubicBezTo>
                    <a:pt x="257745" y="401940"/>
                    <a:pt x="195038" y="410672"/>
                    <a:pt x="160642" y="408026"/>
                  </a:cubicBezTo>
                  <a:cubicBezTo>
                    <a:pt x="126246" y="405380"/>
                    <a:pt x="108519" y="393738"/>
                    <a:pt x="82855" y="371513"/>
                  </a:cubicBezTo>
                  <a:cubicBezTo>
                    <a:pt x="57191" y="349288"/>
                    <a:pt x="8242" y="322566"/>
                    <a:pt x="6655" y="274676"/>
                  </a:cubicBezTo>
                  <a:cubicBezTo>
                    <a:pt x="5067" y="226787"/>
                    <a:pt x="48988" y="124922"/>
                    <a:pt x="73330" y="84176"/>
                  </a:cubicBezTo>
                  <a:cubicBezTo>
                    <a:pt x="97672" y="43430"/>
                    <a:pt x="162759" y="1626"/>
                    <a:pt x="160642" y="3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09" name="フリーフォーム: 図形 2408">
              <a:extLst>
                <a:ext uri="{FF2B5EF4-FFF2-40B4-BE49-F238E27FC236}">
                  <a16:creationId xmlns:a16="http://schemas.microsoft.com/office/drawing/2014/main" id="{C5873300-1CE9-444F-91F2-7C230DD69838}"/>
                </a:ext>
              </a:extLst>
            </p:cNvPr>
            <p:cNvSpPr/>
            <p:nvPr/>
          </p:nvSpPr>
          <p:spPr>
            <a:xfrm>
              <a:off x="6283324" y="2978010"/>
              <a:ext cx="199287" cy="211418"/>
            </a:xfrm>
            <a:custGeom>
              <a:avLst/>
              <a:gdLst>
                <a:gd name="connsiteX0" fmla="*/ 198439 w 199287"/>
                <a:gd name="connsiteY0" fmla="*/ 140 h 211418"/>
                <a:gd name="connsiteX1" fmla="*/ 130176 w 199287"/>
                <a:gd name="connsiteY1" fmla="*/ 122378 h 211418"/>
                <a:gd name="connsiteX2" fmla="*/ 103189 w 199287"/>
                <a:gd name="connsiteY2" fmla="*/ 146190 h 211418"/>
                <a:gd name="connsiteX3" fmla="*/ 60326 w 199287"/>
                <a:gd name="connsiteY3" fmla="*/ 174765 h 211418"/>
                <a:gd name="connsiteX4" fmla="*/ 1 w 199287"/>
                <a:gd name="connsiteY4" fmla="*/ 211278 h 211418"/>
                <a:gd name="connsiteX5" fmla="*/ 61914 w 199287"/>
                <a:gd name="connsiteY5" fmla="*/ 185878 h 211418"/>
                <a:gd name="connsiteX6" fmla="*/ 134939 w 199287"/>
                <a:gd name="connsiteY6" fmla="*/ 149365 h 211418"/>
                <a:gd name="connsiteX7" fmla="*/ 166689 w 199287"/>
                <a:gd name="connsiteY7" fmla="*/ 98565 h 211418"/>
                <a:gd name="connsiteX8" fmla="*/ 198439 w 199287"/>
                <a:gd name="connsiteY8" fmla="*/ 140 h 21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287" h="211418">
                  <a:moveTo>
                    <a:pt x="198439" y="140"/>
                  </a:moveTo>
                  <a:cubicBezTo>
                    <a:pt x="192354" y="4109"/>
                    <a:pt x="146051" y="98036"/>
                    <a:pt x="130176" y="122378"/>
                  </a:cubicBezTo>
                  <a:cubicBezTo>
                    <a:pt x="114301" y="146720"/>
                    <a:pt x="114830" y="137459"/>
                    <a:pt x="103189" y="146190"/>
                  </a:cubicBezTo>
                  <a:cubicBezTo>
                    <a:pt x="91548" y="154921"/>
                    <a:pt x="77524" y="163917"/>
                    <a:pt x="60326" y="174765"/>
                  </a:cubicBezTo>
                  <a:cubicBezTo>
                    <a:pt x="43128" y="185613"/>
                    <a:pt x="-264" y="209426"/>
                    <a:pt x="1" y="211278"/>
                  </a:cubicBezTo>
                  <a:cubicBezTo>
                    <a:pt x="266" y="213130"/>
                    <a:pt x="39424" y="196197"/>
                    <a:pt x="61914" y="185878"/>
                  </a:cubicBezTo>
                  <a:cubicBezTo>
                    <a:pt x="84404" y="175559"/>
                    <a:pt x="117476" y="163917"/>
                    <a:pt x="134939" y="149365"/>
                  </a:cubicBezTo>
                  <a:cubicBezTo>
                    <a:pt x="152401" y="134813"/>
                    <a:pt x="157164" y="119467"/>
                    <a:pt x="166689" y="98565"/>
                  </a:cubicBezTo>
                  <a:cubicBezTo>
                    <a:pt x="176214" y="77663"/>
                    <a:pt x="204524" y="-3829"/>
                    <a:pt x="198439" y="14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0" name="フリーフォーム: 図形 2409">
              <a:extLst>
                <a:ext uri="{FF2B5EF4-FFF2-40B4-BE49-F238E27FC236}">
                  <a16:creationId xmlns:a16="http://schemas.microsoft.com/office/drawing/2014/main" id="{6C8E23F2-74C3-4085-AAEB-84496551C664}"/>
                </a:ext>
              </a:extLst>
            </p:cNvPr>
            <p:cNvSpPr/>
            <p:nvPr/>
          </p:nvSpPr>
          <p:spPr>
            <a:xfrm>
              <a:off x="6204275" y="2880647"/>
              <a:ext cx="198373" cy="219743"/>
            </a:xfrm>
            <a:custGeom>
              <a:avLst/>
              <a:gdLst>
                <a:gd name="connsiteX0" fmla="*/ 71113 w 198373"/>
                <a:gd name="connsiteY0" fmla="*/ 666 h 219743"/>
                <a:gd name="connsiteX1" fmla="*/ 6025 w 198373"/>
                <a:gd name="connsiteY1" fmla="*/ 100678 h 219743"/>
                <a:gd name="connsiteX2" fmla="*/ 20313 w 198373"/>
                <a:gd name="connsiteY2" fmla="*/ 176878 h 219743"/>
                <a:gd name="connsiteX3" fmla="*/ 160013 w 198373"/>
                <a:gd name="connsiteY3" fmla="*/ 219741 h 219743"/>
                <a:gd name="connsiteX4" fmla="*/ 188588 w 198373"/>
                <a:gd name="connsiteY4" fmla="*/ 175291 h 219743"/>
                <a:gd name="connsiteX5" fmla="*/ 196525 w 198373"/>
                <a:gd name="connsiteY5" fmla="*/ 124491 h 219743"/>
                <a:gd name="connsiteX6" fmla="*/ 156838 w 198373"/>
                <a:gd name="connsiteY6" fmla="*/ 199103 h 219743"/>
                <a:gd name="connsiteX7" fmla="*/ 91750 w 198373"/>
                <a:gd name="connsiteY7" fmla="*/ 199103 h 219743"/>
                <a:gd name="connsiteX8" fmla="*/ 12375 w 198373"/>
                <a:gd name="connsiteY8" fmla="*/ 153066 h 219743"/>
                <a:gd name="connsiteX9" fmla="*/ 71113 w 198373"/>
                <a:gd name="connsiteY9" fmla="*/ 666 h 21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373" h="219743">
                  <a:moveTo>
                    <a:pt x="71113" y="666"/>
                  </a:moveTo>
                  <a:cubicBezTo>
                    <a:pt x="70055" y="-8065"/>
                    <a:pt x="14492" y="71309"/>
                    <a:pt x="6025" y="100678"/>
                  </a:cubicBezTo>
                  <a:cubicBezTo>
                    <a:pt x="-2442" y="130047"/>
                    <a:pt x="-5352" y="157034"/>
                    <a:pt x="20313" y="176878"/>
                  </a:cubicBezTo>
                  <a:cubicBezTo>
                    <a:pt x="45978" y="196722"/>
                    <a:pt x="131967" y="220005"/>
                    <a:pt x="160013" y="219741"/>
                  </a:cubicBezTo>
                  <a:cubicBezTo>
                    <a:pt x="188059" y="219477"/>
                    <a:pt x="182503" y="191166"/>
                    <a:pt x="188588" y="175291"/>
                  </a:cubicBezTo>
                  <a:cubicBezTo>
                    <a:pt x="194673" y="159416"/>
                    <a:pt x="201817" y="120522"/>
                    <a:pt x="196525" y="124491"/>
                  </a:cubicBezTo>
                  <a:cubicBezTo>
                    <a:pt x="191233" y="128460"/>
                    <a:pt x="174301" y="186668"/>
                    <a:pt x="156838" y="199103"/>
                  </a:cubicBezTo>
                  <a:cubicBezTo>
                    <a:pt x="139376" y="211538"/>
                    <a:pt x="115827" y="206776"/>
                    <a:pt x="91750" y="199103"/>
                  </a:cubicBezTo>
                  <a:cubicBezTo>
                    <a:pt x="67673" y="191430"/>
                    <a:pt x="19254" y="182435"/>
                    <a:pt x="12375" y="153066"/>
                  </a:cubicBezTo>
                  <a:cubicBezTo>
                    <a:pt x="5496" y="123697"/>
                    <a:pt x="72171" y="9397"/>
                    <a:pt x="71113" y="66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1" name="フリーフォーム: 図形 2410">
              <a:extLst>
                <a:ext uri="{FF2B5EF4-FFF2-40B4-BE49-F238E27FC236}">
                  <a16:creationId xmlns:a16="http://schemas.microsoft.com/office/drawing/2014/main" id="{4DC02458-8BB5-4122-826A-34C2F72BB482}"/>
                </a:ext>
              </a:extLst>
            </p:cNvPr>
            <p:cNvSpPr/>
            <p:nvPr/>
          </p:nvSpPr>
          <p:spPr>
            <a:xfrm>
              <a:off x="6316622" y="2761763"/>
              <a:ext cx="198147" cy="200142"/>
            </a:xfrm>
            <a:custGeom>
              <a:avLst/>
              <a:gdLst>
                <a:gd name="connsiteX0" fmla="*/ 31791 w 198147"/>
                <a:gd name="connsiteY0" fmla="*/ 8425 h 200142"/>
                <a:gd name="connsiteX1" fmla="*/ 41 w 198147"/>
                <a:gd name="connsiteY1" fmla="*/ 92562 h 200142"/>
                <a:gd name="connsiteX2" fmla="*/ 39728 w 198147"/>
                <a:gd name="connsiteY2" fmla="*/ 184637 h 200142"/>
                <a:gd name="connsiteX3" fmla="*/ 155616 w 198147"/>
                <a:gd name="connsiteY3" fmla="*/ 195750 h 200142"/>
                <a:gd name="connsiteX4" fmla="*/ 192128 w 198147"/>
                <a:gd name="connsiteY4" fmla="*/ 138600 h 200142"/>
                <a:gd name="connsiteX5" fmla="*/ 195303 w 198147"/>
                <a:gd name="connsiteY5" fmla="*/ 46525 h 200142"/>
                <a:gd name="connsiteX6" fmla="*/ 163553 w 198147"/>
                <a:gd name="connsiteY6" fmla="*/ 487 h 200142"/>
                <a:gd name="connsiteX7" fmla="*/ 190541 w 198147"/>
                <a:gd name="connsiteY7" fmla="*/ 73512 h 200142"/>
                <a:gd name="connsiteX8" fmla="*/ 166728 w 198147"/>
                <a:gd name="connsiteY8" fmla="*/ 168762 h 200142"/>
                <a:gd name="connsiteX9" fmla="*/ 111166 w 198147"/>
                <a:gd name="connsiteY9" fmla="*/ 184637 h 200142"/>
                <a:gd name="connsiteX10" fmla="*/ 23853 w 198147"/>
                <a:gd name="connsiteY10" fmla="*/ 152887 h 200142"/>
                <a:gd name="connsiteX11" fmla="*/ 14328 w 198147"/>
                <a:gd name="connsiteY11" fmla="*/ 133837 h 200142"/>
                <a:gd name="connsiteX12" fmla="*/ 31791 w 198147"/>
                <a:gd name="connsiteY12" fmla="*/ 8425 h 20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147" h="200142">
                  <a:moveTo>
                    <a:pt x="31791" y="8425"/>
                  </a:moveTo>
                  <a:cubicBezTo>
                    <a:pt x="29410" y="1546"/>
                    <a:pt x="-1282" y="63193"/>
                    <a:pt x="41" y="92562"/>
                  </a:cubicBezTo>
                  <a:cubicBezTo>
                    <a:pt x="1364" y="121931"/>
                    <a:pt x="13799" y="167439"/>
                    <a:pt x="39728" y="184637"/>
                  </a:cubicBezTo>
                  <a:cubicBezTo>
                    <a:pt x="65657" y="201835"/>
                    <a:pt x="130216" y="203423"/>
                    <a:pt x="155616" y="195750"/>
                  </a:cubicBezTo>
                  <a:cubicBezTo>
                    <a:pt x="181016" y="188077"/>
                    <a:pt x="185514" y="163471"/>
                    <a:pt x="192128" y="138600"/>
                  </a:cubicBezTo>
                  <a:cubicBezTo>
                    <a:pt x="198742" y="113729"/>
                    <a:pt x="200066" y="69544"/>
                    <a:pt x="195303" y="46525"/>
                  </a:cubicBezTo>
                  <a:cubicBezTo>
                    <a:pt x="190541" y="23506"/>
                    <a:pt x="164347" y="-4011"/>
                    <a:pt x="163553" y="487"/>
                  </a:cubicBezTo>
                  <a:cubicBezTo>
                    <a:pt x="162759" y="4985"/>
                    <a:pt x="190012" y="45466"/>
                    <a:pt x="190541" y="73512"/>
                  </a:cubicBezTo>
                  <a:cubicBezTo>
                    <a:pt x="191070" y="101558"/>
                    <a:pt x="179957" y="150241"/>
                    <a:pt x="166728" y="168762"/>
                  </a:cubicBezTo>
                  <a:cubicBezTo>
                    <a:pt x="153499" y="187283"/>
                    <a:pt x="134978" y="187283"/>
                    <a:pt x="111166" y="184637"/>
                  </a:cubicBezTo>
                  <a:cubicBezTo>
                    <a:pt x="87354" y="181991"/>
                    <a:pt x="39993" y="161354"/>
                    <a:pt x="23853" y="152887"/>
                  </a:cubicBezTo>
                  <a:cubicBezTo>
                    <a:pt x="7713" y="144420"/>
                    <a:pt x="14857" y="154210"/>
                    <a:pt x="14328" y="133837"/>
                  </a:cubicBezTo>
                  <a:cubicBezTo>
                    <a:pt x="13799" y="113464"/>
                    <a:pt x="34172" y="15304"/>
                    <a:pt x="31791" y="84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2" name="フリーフォーム: 図形 2411">
              <a:extLst>
                <a:ext uri="{FF2B5EF4-FFF2-40B4-BE49-F238E27FC236}">
                  <a16:creationId xmlns:a16="http://schemas.microsoft.com/office/drawing/2014/main" id="{29C770B4-DEAC-4E05-9915-3B25E3DC1144}"/>
                </a:ext>
              </a:extLst>
            </p:cNvPr>
            <p:cNvSpPr/>
            <p:nvPr/>
          </p:nvSpPr>
          <p:spPr>
            <a:xfrm>
              <a:off x="6274211" y="2771253"/>
              <a:ext cx="251044" cy="222884"/>
            </a:xfrm>
            <a:custGeom>
              <a:avLst/>
              <a:gdLst>
                <a:gd name="connsiteX0" fmla="*/ 47214 w 251044"/>
                <a:gd name="connsiteY0" fmla="*/ 522 h 222884"/>
                <a:gd name="connsiteX1" fmla="*/ 10702 w 251044"/>
                <a:gd name="connsiteY1" fmla="*/ 76722 h 222884"/>
                <a:gd name="connsiteX2" fmla="*/ 5939 w 251044"/>
                <a:gd name="connsiteY2" fmla="*/ 121172 h 222884"/>
                <a:gd name="connsiteX3" fmla="*/ 86902 w 251044"/>
                <a:gd name="connsiteY3" fmla="*/ 218010 h 222884"/>
                <a:gd name="connsiteX4" fmla="*/ 193264 w 251044"/>
                <a:gd name="connsiteY4" fmla="*/ 203722 h 222884"/>
                <a:gd name="connsiteX5" fmla="*/ 240889 w 251044"/>
                <a:gd name="connsiteY5" fmla="*/ 162447 h 222884"/>
                <a:gd name="connsiteX6" fmla="*/ 242477 w 251044"/>
                <a:gd name="connsiteY6" fmla="*/ 102122 h 222884"/>
                <a:gd name="connsiteX7" fmla="*/ 242477 w 251044"/>
                <a:gd name="connsiteY7" fmla="*/ 62435 h 222884"/>
                <a:gd name="connsiteX8" fmla="*/ 250414 w 251044"/>
                <a:gd name="connsiteY8" fmla="*/ 148160 h 222884"/>
                <a:gd name="connsiteX9" fmla="*/ 223427 w 251044"/>
                <a:gd name="connsiteY9" fmla="*/ 183085 h 222884"/>
                <a:gd name="connsiteX10" fmla="*/ 126589 w 251044"/>
                <a:gd name="connsiteY10" fmla="*/ 210072 h 222884"/>
                <a:gd name="connsiteX11" fmla="*/ 83727 w 251044"/>
                <a:gd name="connsiteY11" fmla="*/ 197372 h 222884"/>
                <a:gd name="connsiteX12" fmla="*/ 13877 w 251044"/>
                <a:gd name="connsiteY12" fmla="*/ 117997 h 222884"/>
                <a:gd name="connsiteX13" fmla="*/ 47214 w 251044"/>
                <a:gd name="connsiteY13" fmla="*/ 522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1044" h="222884">
                  <a:moveTo>
                    <a:pt x="47214" y="522"/>
                  </a:moveTo>
                  <a:cubicBezTo>
                    <a:pt x="46685" y="-6357"/>
                    <a:pt x="17581" y="56614"/>
                    <a:pt x="10702" y="76722"/>
                  </a:cubicBezTo>
                  <a:cubicBezTo>
                    <a:pt x="3823" y="96830"/>
                    <a:pt x="-6761" y="97624"/>
                    <a:pt x="5939" y="121172"/>
                  </a:cubicBezTo>
                  <a:cubicBezTo>
                    <a:pt x="18639" y="144720"/>
                    <a:pt x="55681" y="204252"/>
                    <a:pt x="86902" y="218010"/>
                  </a:cubicBezTo>
                  <a:cubicBezTo>
                    <a:pt x="118123" y="231768"/>
                    <a:pt x="167599" y="212983"/>
                    <a:pt x="193264" y="203722"/>
                  </a:cubicBezTo>
                  <a:cubicBezTo>
                    <a:pt x="218929" y="194461"/>
                    <a:pt x="232687" y="179380"/>
                    <a:pt x="240889" y="162447"/>
                  </a:cubicBezTo>
                  <a:cubicBezTo>
                    <a:pt x="249091" y="145514"/>
                    <a:pt x="242212" y="118791"/>
                    <a:pt x="242477" y="102122"/>
                  </a:cubicBezTo>
                  <a:cubicBezTo>
                    <a:pt x="242742" y="85453"/>
                    <a:pt x="241154" y="54762"/>
                    <a:pt x="242477" y="62435"/>
                  </a:cubicBezTo>
                  <a:cubicBezTo>
                    <a:pt x="243800" y="70108"/>
                    <a:pt x="253589" y="128052"/>
                    <a:pt x="250414" y="148160"/>
                  </a:cubicBezTo>
                  <a:cubicBezTo>
                    <a:pt x="247239" y="168268"/>
                    <a:pt x="244065" y="172766"/>
                    <a:pt x="223427" y="183085"/>
                  </a:cubicBezTo>
                  <a:cubicBezTo>
                    <a:pt x="202790" y="193404"/>
                    <a:pt x="149872" y="207691"/>
                    <a:pt x="126589" y="210072"/>
                  </a:cubicBezTo>
                  <a:cubicBezTo>
                    <a:pt x="103306" y="212453"/>
                    <a:pt x="102512" y="212718"/>
                    <a:pt x="83727" y="197372"/>
                  </a:cubicBezTo>
                  <a:cubicBezTo>
                    <a:pt x="64942" y="182026"/>
                    <a:pt x="21285" y="147630"/>
                    <a:pt x="13877" y="117997"/>
                  </a:cubicBezTo>
                  <a:cubicBezTo>
                    <a:pt x="6469" y="88364"/>
                    <a:pt x="47743" y="7401"/>
                    <a:pt x="47214" y="5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3" name="フリーフォーム: 図形 2412">
              <a:extLst>
                <a:ext uri="{FF2B5EF4-FFF2-40B4-BE49-F238E27FC236}">
                  <a16:creationId xmlns:a16="http://schemas.microsoft.com/office/drawing/2014/main" id="{EFC53E1C-177C-4F0D-9326-B9DDEE169799}"/>
                </a:ext>
              </a:extLst>
            </p:cNvPr>
            <p:cNvSpPr/>
            <p:nvPr/>
          </p:nvSpPr>
          <p:spPr>
            <a:xfrm>
              <a:off x="6357225" y="2682859"/>
              <a:ext cx="121868" cy="93679"/>
            </a:xfrm>
            <a:custGeom>
              <a:avLst/>
              <a:gdLst>
                <a:gd name="connsiteX0" fmla="*/ 713 w 121868"/>
                <a:gd name="connsiteY0" fmla="*/ 93679 h 93679"/>
                <a:gd name="connsiteX1" fmla="*/ 18175 w 121868"/>
                <a:gd name="connsiteY1" fmla="*/ 17479 h 93679"/>
                <a:gd name="connsiteX2" fmla="*/ 68975 w 121868"/>
                <a:gd name="connsiteY2" fmla="*/ 9541 h 93679"/>
                <a:gd name="connsiteX3" fmla="*/ 121363 w 121868"/>
                <a:gd name="connsiteY3" fmla="*/ 69866 h 93679"/>
                <a:gd name="connsiteX4" fmla="*/ 94375 w 121868"/>
                <a:gd name="connsiteY4" fmla="*/ 14304 h 93679"/>
                <a:gd name="connsiteX5" fmla="*/ 75325 w 121868"/>
                <a:gd name="connsiteY5" fmla="*/ 16 h 93679"/>
                <a:gd name="connsiteX6" fmla="*/ 38813 w 121868"/>
                <a:gd name="connsiteY6" fmla="*/ 15891 h 93679"/>
                <a:gd name="connsiteX7" fmla="*/ 713 w 121868"/>
                <a:gd name="connsiteY7" fmla="*/ 93679 h 9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68" h="93679">
                  <a:moveTo>
                    <a:pt x="713" y="93679"/>
                  </a:moveTo>
                  <a:cubicBezTo>
                    <a:pt x="-2727" y="93944"/>
                    <a:pt x="6798" y="31502"/>
                    <a:pt x="18175" y="17479"/>
                  </a:cubicBezTo>
                  <a:cubicBezTo>
                    <a:pt x="29552" y="3456"/>
                    <a:pt x="51777" y="810"/>
                    <a:pt x="68975" y="9541"/>
                  </a:cubicBezTo>
                  <a:cubicBezTo>
                    <a:pt x="86173" y="18272"/>
                    <a:pt x="117130" y="69072"/>
                    <a:pt x="121363" y="69866"/>
                  </a:cubicBezTo>
                  <a:cubicBezTo>
                    <a:pt x="125596" y="70660"/>
                    <a:pt x="102048" y="25946"/>
                    <a:pt x="94375" y="14304"/>
                  </a:cubicBezTo>
                  <a:cubicBezTo>
                    <a:pt x="86702" y="2662"/>
                    <a:pt x="84585" y="-249"/>
                    <a:pt x="75325" y="16"/>
                  </a:cubicBezTo>
                  <a:cubicBezTo>
                    <a:pt x="66065" y="280"/>
                    <a:pt x="49926" y="4514"/>
                    <a:pt x="38813" y="15891"/>
                  </a:cubicBezTo>
                  <a:cubicBezTo>
                    <a:pt x="27701" y="27268"/>
                    <a:pt x="4153" y="93414"/>
                    <a:pt x="713" y="9367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4" name="フリーフォーム: 図形 2413">
              <a:extLst>
                <a:ext uri="{FF2B5EF4-FFF2-40B4-BE49-F238E27FC236}">
                  <a16:creationId xmlns:a16="http://schemas.microsoft.com/office/drawing/2014/main" id="{B467E1F8-F660-439B-8704-456D9E1B0D74}"/>
                </a:ext>
              </a:extLst>
            </p:cNvPr>
            <p:cNvSpPr/>
            <p:nvPr/>
          </p:nvSpPr>
          <p:spPr>
            <a:xfrm>
              <a:off x="6316879" y="2681265"/>
              <a:ext cx="121302" cy="84369"/>
            </a:xfrm>
            <a:custGeom>
              <a:avLst/>
              <a:gdLst>
                <a:gd name="connsiteX0" fmla="*/ 1371 w 121302"/>
                <a:gd name="connsiteY0" fmla="*/ 84160 h 84369"/>
                <a:gd name="connsiteX1" fmla="*/ 17246 w 121302"/>
                <a:gd name="connsiteY1" fmla="*/ 17485 h 84369"/>
                <a:gd name="connsiteX2" fmla="*/ 120434 w 121302"/>
                <a:gd name="connsiteY2" fmla="*/ 23 h 84369"/>
                <a:gd name="connsiteX3" fmla="*/ 64871 w 121302"/>
                <a:gd name="connsiteY3" fmla="*/ 14310 h 84369"/>
                <a:gd name="connsiteX4" fmla="*/ 31534 w 121302"/>
                <a:gd name="connsiteY4" fmla="*/ 38123 h 84369"/>
                <a:gd name="connsiteX5" fmla="*/ 1371 w 121302"/>
                <a:gd name="connsiteY5" fmla="*/ 84160 h 8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302" h="84369">
                  <a:moveTo>
                    <a:pt x="1371" y="84160"/>
                  </a:moveTo>
                  <a:cubicBezTo>
                    <a:pt x="-1010" y="80720"/>
                    <a:pt x="-2598" y="31508"/>
                    <a:pt x="17246" y="17485"/>
                  </a:cubicBezTo>
                  <a:cubicBezTo>
                    <a:pt x="37090" y="3462"/>
                    <a:pt x="112497" y="552"/>
                    <a:pt x="120434" y="23"/>
                  </a:cubicBezTo>
                  <a:cubicBezTo>
                    <a:pt x="128372" y="-506"/>
                    <a:pt x="79688" y="7960"/>
                    <a:pt x="64871" y="14310"/>
                  </a:cubicBezTo>
                  <a:cubicBezTo>
                    <a:pt x="50054" y="20660"/>
                    <a:pt x="39207" y="28598"/>
                    <a:pt x="31534" y="38123"/>
                  </a:cubicBezTo>
                  <a:cubicBezTo>
                    <a:pt x="23861" y="47648"/>
                    <a:pt x="3752" y="87600"/>
                    <a:pt x="1371" y="841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5" name="フリーフォーム: 図形 2414">
              <a:extLst>
                <a:ext uri="{FF2B5EF4-FFF2-40B4-BE49-F238E27FC236}">
                  <a16:creationId xmlns:a16="http://schemas.microsoft.com/office/drawing/2014/main" id="{F87BE7DC-9ED8-4D95-AA8E-703C48061FD0}"/>
                </a:ext>
              </a:extLst>
            </p:cNvPr>
            <p:cNvSpPr/>
            <p:nvPr/>
          </p:nvSpPr>
          <p:spPr>
            <a:xfrm>
              <a:off x="6106871" y="2366933"/>
              <a:ext cx="132043" cy="535731"/>
            </a:xfrm>
            <a:custGeom>
              <a:avLst/>
              <a:gdLst>
                <a:gd name="connsiteX0" fmla="*/ 132004 w 132043"/>
                <a:gd name="connsiteY0" fmla="*/ 30 h 535731"/>
                <a:gd name="connsiteX1" fmla="*/ 36754 w 132043"/>
                <a:gd name="connsiteY1" fmla="*/ 152430 h 535731"/>
                <a:gd name="connsiteX2" fmla="*/ 1829 w 132043"/>
                <a:gd name="connsiteY2" fmla="*/ 331817 h 535731"/>
                <a:gd name="connsiteX3" fmla="*/ 9767 w 132043"/>
                <a:gd name="connsiteY3" fmla="*/ 414367 h 535731"/>
                <a:gd name="connsiteX4" fmla="*/ 51042 w 132043"/>
                <a:gd name="connsiteY4" fmla="*/ 535017 h 535731"/>
                <a:gd name="connsiteX5" fmla="*/ 30404 w 132043"/>
                <a:gd name="connsiteY5" fmla="*/ 460405 h 535731"/>
                <a:gd name="connsiteX6" fmla="*/ 5004 w 132043"/>
                <a:gd name="connsiteY6" fmla="*/ 377855 h 535731"/>
                <a:gd name="connsiteX7" fmla="*/ 47867 w 132043"/>
                <a:gd name="connsiteY7" fmla="*/ 141317 h 535731"/>
                <a:gd name="connsiteX8" fmla="*/ 132004 w 132043"/>
                <a:gd name="connsiteY8" fmla="*/ 30 h 5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043" h="535731">
                  <a:moveTo>
                    <a:pt x="132004" y="30"/>
                  </a:moveTo>
                  <a:cubicBezTo>
                    <a:pt x="130152" y="1882"/>
                    <a:pt x="58450" y="97132"/>
                    <a:pt x="36754" y="152430"/>
                  </a:cubicBezTo>
                  <a:cubicBezTo>
                    <a:pt x="15058" y="207728"/>
                    <a:pt x="6327" y="288161"/>
                    <a:pt x="1829" y="331817"/>
                  </a:cubicBezTo>
                  <a:cubicBezTo>
                    <a:pt x="-2669" y="375473"/>
                    <a:pt x="1565" y="380500"/>
                    <a:pt x="9767" y="414367"/>
                  </a:cubicBezTo>
                  <a:cubicBezTo>
                    <a:pt x="17969" y="448234"/>
                    <a:pt x="47603" y="527344"/>
                    <a:pt x="51042" y="535017"/>
                  </a:cubicBezTo>
                  <a:cubicBezTo>
                    <a:pt x="54481" y="542690"/>
                    <a:pt x="38077" y="486599"/>
                    <a:pt x="30404" y="460405"/>
                  </a:cubicBezTo>
                  <a:cubicBezTo>
                    <a:pt x="22731" y="434211"/>
                    <a:pt x="2093" y="431036"/>
                    <a:pt x="5004" y="377855"/>
                  </a:cubicBezTo>
                  <a:cubicBezTo>
                    <a:pt x="7914" y="324674"/>
                    <a:pt x="26436" y="201642"/>
                    <a:pt x="47867" y="141317"/>
                  </a:cubicBezTo>
                  <a:cubicBezTo>
                    <a:pt x="69298" y="80992"/>
                    <a:pt x="133856" y="-1822"/>
                    <a:pt x="132004" y="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6" name="フリーフォーム: 図形 2415">
              <a:extLst>
                <a:ext uri="{FF2B5EF4-FFF2-40B4-BE49-F238E27FC236}">
                  <a16:creationId xmlns:a16="http://schemas.microsoft.com/office/drawing/2014/main" id="{DB231CD0-A5AE-4C09-90D4-D87D96A09A1F}"/>
                </a:ext>
              </a:extLst>
            </p:cNvPr>
            <p:cNvSpPr/>
            <p:nvPr/>
          </p:nvSpPr>
          <p:spPr>
            <a:xfrm>
              <a:off x="6238873" y="2357208"/>
              <a:ext cx="170254" cy="327463"/>
            </a:xfrm>
            <a:custGeom>
              <a:avLst/>
              <a:gdLst>
                <a:gd name="connsiteX0" fmla="*/ 2 w 170254"/>
                <a:gd name="connsiteY0" fmla="*/ 230 h 327463"/>
                <a:gd name="connsiteX1" fmla="*/ 122240 w 170254"/>
                <a:gd name="connsiteY1" fmla="*/ 9755 h 327463"/>
                <a:gd name="connsiteX2" fmla="*/ 150815 w 170254"/>
                <a:gd name="connsiteY2" fmla="*/ 63730 h 327463"/>
                <a:gd name="connsiteX3" fmla="*/ 169865 w 170254"/>
                <a:gd name="connsiteY3" fmla="*/ 233592 h 327463"/>
                <a:gd name="connsiteX4" fmla="*/ 163515 w 170254"/>
                <a:gd name="connsiteY4" fmla="*/ 327255 h 327463"/>
                <a:gd name="connsiteX5" fmla="*/ 161927 w 170254"/>
                <a:gd name="connsiteY5" fmla="*/ 257405 h 327463"/>
                <a:gd name="connsiteX6" fmla="*/ 160340 w 170254"/>
                <a:gd name="connsiteY6" fmla="*/ 206605 h 327463"/>
                <a:gd name="connsiteX7" fmla="*/ 136527 w 170254"/>
                <a:gd name="connsiteY7" fmla="*/ 35155 h 327463"/>
                <a:gd name="connsiteX8" fmla="*/ 125415 w 170254"/>
                <a:gd name="connsiteY8" fmla="*/ 12930 h 327463"/>
                <a:gd name="connsiteX9" fmla="*/ 2 w 170254"/>
                <a:gd name="connsiteY9" fmla="*/ 230 h 32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254" h="327463">
                  <a:moveTo>
                    <a:pt x="2" y="230"/>
                  </a:moveTo>
                  <a:cubicBezTo>
                    <a:pt x="-527" y="-299"/>
                    <a:pt x="97104" y="-828"/>
                    <a:pt x="122240" y="9755"/>
                  </a:cubicBezTo>
                  <a:cubicBezTo>
                    <a:pt x="147376" y="20338"/>
                    <a:pt x="142877" y="26424"/>
                    <a:pt x="150815" y="63730"/>
                  </a:cubicBezTo>
                  <a:cubicBezTo>
                    <a:pt x="158753" y="101036"/>
                    <a:pt x="167748" y="189671"/>
                    <a:pt x="169865" y="233592"/>
                  </a:cubicBezTo>
                  <a:cubicBezTo>
                    <a:pt x="171982" y="277513"/>
                    <a:pt x="164838" y="323286"/>
                    <a:pt x="163515" y="327255"/>
                  </a:cubicBezTo>
                  <a:cubicBezTo>
                    <a:pt x="162192" y="331224"/>
                    <a:pt x="162456" y="277513"/>
                    <a:pt x="161927" y="257405"/>
                  </a:cubicBezTo>
                  <a:cubicBezTo>
                    <a:pt x="161398" y="237297"/>
                    <a:pt x="164573" y="243647"/>
                    <a:pt x="160340" y="206605"/>
                  </a:cubicBezTo>
                  <a:cubicBezTo>
                    <a:pt x="156107" y="169563"/>
                    <a:pt x="142348" y="67434"/>
                    <a:pt x="136527" y="35155"/>
                  </a:cubicBezTo>
                  <a:cubicBezTo>
                    <a:pt x="130706" y="2876"/>
                    <a:pt x="144200" y="18222"/>
                    <a:pt x="125415" y="12930"/>
                  </a:cubicBezTo>
                  <a:cubicBezTo>
                    <a:pt x="106630" y="7638"/>
                    <a:pt x="531" y="759"/>
                    <a:pt x="2" y="2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7" name="フリーフォーム: 図形 2416">
              <a:extLst>
                <a:ext uri="{FF2B5EF4-FFF2-40B4-BE49-F238E27FC236}">
                  <a16:creationId xmlns:a16="http://schemas.microsoft.com/office/drawing/2014/main" id="{28131AAC-A89B-4393-9B66-F5F25C7BAA23}"/>
                </a:ext>
              </a:extLst>
            </p:cNvPr>
            <p:cNvSpPr/>
            <p:nvPr/>
          </p:nvSpPr>
          <p:spPr>
            <a:xfrm>
              <a:off x="6156813" y="2378070"/>
              <a:ext cx="147196" cy="479941"/>
            </a:xfrm>
            <a:custGeom>
              <a:avLst/>
              <a:gdLst>
                <a:gd name="connsiteX0" fmla="*/ 147150 w 147196"/>
                <a:gd name="connsiteY0" fmla="*/ 5 h 479941"/>
                <a:gd name="connsiteX1" fmla="*/ 58250 w 147196"/>
                <a:gd name="connsiteY1" fmla="*/ 117480 h 479941"/>
                <a:gd name="connsiteX2" fmla="*/ 24912 w 147196"/>
                <a:gd name="connsiteY2" fmla="*/ 219080 h 479941"/>
                <a:gd name="connsiteX3" fmla="*/ 23325 w 147196"/>
                <a:gd name="connsiteY3" fmla="*/ 266705 h 479941"/>
                <a:gd name="connsiteX4" fmla="*/ 24912 w 147196"/>
                <a:gd name="connsiteY4" fmla="*/ 428630 h 479941"/>
                <a:gd name="connsiteX5" fmla="*/ 36025 w 147196"/>
                <a:gd name="connsiteY5" fmla="*/ 479430 h 479941"/>
                <a:gd name="connsiteX6" fmla="*/ 15387 w 147196"/>
                <a:gd name="connsiteY6" fmla="*/ 404818 h 479941"/>
                <a:gd name="connsiteX7" fmla="*/ 1100 w 147196"/>
                <a:gd name="connsiteY7" fmla="*/ 231780 h 479941"/>
                <a:gd name="connsiteX8" fmla="*/ 45550 w 147196"/>
                <a:gd name="connsiteY8" fmla="*/ 122243 h 479941"/>
                <a:gd name="connsiteX9" fmla="*/ 147150 w 147196"/>
                <a:gd name="connsiteY9" fmla="*/ 5 h 47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196" h="479941">
                  <a:moveTo>
                    <a:pt x="147150" y="5"/>
                  </a:moveTo>
                  <a:cubicBezTo>
                    <a:pt x="149267" y="-789"/>
                    <a:pt x="78623" y="80968"/>
                    <a:pt x="58250" y="117480"/>
                  </a:cubicBezTo>
                  <a:cubicBezTo>
                    <a:pt x="37877" y="153992"/>
                    <a:pt x="30733" y="194209"/>
                    <a:pt x="24912" y="219080"/>
                  </a:cubicBezTo>
                  <a:cubicBezTo>
                    <a:pt x="19091" y="243951"/>
                    <a:pt x="23325" y="231780"/>
                    <a:pt x="23325" y="266705"/>
                  </a:cubicBezTo>
                  <a:cubicBezTo>
                    <a:pt x="23325" y="301630"/>
                    <a:pt x="22795" y="393176"/>
                    <a:pt x="24912" y="428630"/>
                  </a:cubicBezTo>
                  <a:cubicBezTo>
                    <a:pt x="27029" y="464084"/>
                    <a:pt x="37612" y="483399"/>
                    <a:pt x="36025" y="479430"/>
                  </a:cubicBezTo>
                  <a:cubicBezTo>
                    <a:pt x="34438" y="475461"/>
                    <a:pt x="21208" y="446093"/>
                    <a:pt x="15387" y="404818"/>
                  </a:cubicBezTo>
                  <a:cubicBezTo>
                    <a:pt x="9566" y="363543"/>
                    <a:pt x="-3927" y="278876"/>
                    <a:pt x="1100" y="231780"/>
                  </a:cubicBezTo>
                  <a:cubicBezTo>
                    <a:pt x="6127" y="184684"/>
                    <a:pt x="26236" y="156903"/>
                    <a:pt x="45550" y="122243"/>
                  </a:cubicBezTo>
                  <a:cubicBezTo>
                    <a:pt x="64864" y="87583"/>
                    <a:pt x="145033" y="799"/>
                    <a:pt x="147150" y="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8" name="フリーフォーム: 図形 2417">
              <a:extLst>
                <a:ext uri="{FF2B5EF4-FFF2-40B4-BE49-F238E27FC236}">
                  <a16:creationId xmlns:a16="http://schemas.microsoft.com/office/drawing/2014/main" id="{0D57A561-9121-4FBE-A37E-69B00E396BED}"/>
                </a:ext>
              </a:extLst>
            </p:cNvPr>
            <p:cNvSpPr/>
            <p:nvPr/>
          </p:nvSpPr>
          <p:spPr>
            <a:xfrm>
              <a:off x="6318204" y="2361855"/>
              <a:ext cx="49270" cy="348579"/>
            </a:xfrm>
            <a:custGeom>
              <a:avLst/>
              <a:gdLst>
                <a:gd name="connsiteX0" fmla="*/ 46 w 49270"/>
                <a:gd name="connsiteY0" fmla="*/ 345 h 348579"/>
                <a:gd name="connsiteX1" fmla="*/ 39734 w 49270"/>
                <a:gd name="connsiteY1" fmla="*/ 147983 h 348579"/>
                <a:gd name="connsiteX2" fmla="*/ 12746 w 49270"/>
                <a:gd name="connsiteY2" fmla="*/ 343245 h 348579"/>
                <a:gd name="connsiteX3" fmla="*/ 25446 w 49270"/>
                <a:gd name="connsiteY3" fmla="*/ 284508 h 348579"/>
                <a:gd name="connsiteX4" fmla="*/ 49259 w 49270"/>
                <a:gd name="connsiteY4" fmla="*/ 189258 h 348579"/>
                <a:gd name="connsiteX5" fmla="*/ 46 w 49270"/>
                <a:gd name="connsiteY5" fmla="*/ 345 h 34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70" h="348579">
                  <a:moveTo>
                    <a:pt x="46" y="345"/>
                  </a:moveTo>
                  <a:cubicBezTo>
                    <a:pt x="-1541" y="-6534"/>
                    <a:pt x="37617" y="90833"/>
                    <a:pt x="39734" y="147983"/>
                  </a:cubicBezTo>
                  <a:cubicBezTo>
                    <a:pt x="41851" y="205133"/>
                    <a:pt x="15127" y="320491"/>
                    <a:pt x="12746" y="343245"/>
                  </a:cubicBezTo>
                  <a:cubicBezTo>
                    <a:pt x="10365" y="365999"/>
                    <a:pt x="19361" y="310172"/>
                    <a:pt x="25446" y="284508"/>
                  </a:cubicBezTo>
                  <a:cubicBezTo>
                    <a:pt x="31531" y="258844"/>
                    <a:pt x="49788" y="232385"/>
                    <a:pt x="49259" y="189258"/>
                  </a:cubicBezTo>
                  <a:cubicBezTo>
                    <a:pt x="48730" y="146131"/>
                    <a:pt x="1633" y="7224"/>
                    <a:pt x="46" y="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19" name="フリーフォーム: 図形 2418">
              <a:extLst>
                <a:ext uri="{FF2B5EF4-FFF2-40B4-BE49-F238E27FC236}">
                  <a16:creationId xmlns:a16="http://schemas.microsoft.com/office/drawing/2014/main" id="{32643BB1-65B2-4B2F-99E3-BDD0D47847F7}"/>
                </a:ext>
              </a:extLst>
            </p:cNvPr>
            <p:cNvSpPr/>
            <p:nvPr/>
          </p:nvSpPr>
          <p:spPr>
            <a:xfrm>
              <a:off x="6191206" y="2385415"/>
              <a:ext cx="159162" cy="453264"/>
            </a:xfrm>
            <a:custGeom>
              <a:avLst/>
              <a:gdLst>
                <a:gd name="connsiteX0" fmla="*/ 115932 w 159162"/>
                <a:gd name="connsiteY0" fmla="*/ 598 h 453264"/>
                <a:gd name="connsiteX1" fmla="*/ 149269 w 159162"/>
                <a:gd name="connsiteY1" fmla="*/ 175223 h 453264"/>
                <a:gd name="connsiteX2" fmla="*/ 101644 w 159162"/>
                <a:gd name="connsiteY2" fmla="*/ 353023 h 453264"/>
                <a:gd name="connsiteX3" fmla="*/ 71482 w 159162"/>
                <a:gd name="connsiteY3" fmla="*/ 400648 h 453264"/>
                <a:gd name="connsiteX4" fmla="*/ 44 w 159162"/>
                <a:gd name="connsiteY4" fmla="*/ 453035 h 453264"/>
                <a:gd name="connsiteX5" fmla="*/ 61957 w 159162"/>
                <a:gd name="connsiteY5" fmla="*/ 414935 h 453264"/>
                <a:gd name="connsiteX6" fmla="*/ 133394 w 159162"/>
                <a:gd name="connsiteY6" fmla="*/ 308573 h 453264"/>
                <a:gd name="connsiteX7" fmla="*/ 158794 w 159162"/>
                <a:gd name="connsiteY7" fmla="*/ 124423 h 453264"/>
                <a:gd name="connsiteX8" fmla="*/ 115932 w 159162"/>
                <a:gd name="connsiteY8" fmla="*/ 598 h 45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162" h="453264">
                  <a:moveTo>
                    <a:pt x="115932" y="598"/>
                  </a:moveTo>
                  <a:cubicBezTo>
                    <a:pt x="114345" y="9065"/>
                    <a:pt x="151650" y="116486"/>
                    <a:pt x="149269" y="175223"/>
                  </a:cubicBezTo>
                  <a:cubicBezTo>
                    <a:pt x="146888" y="233960"/>
                    <a:pt x="114608" y="315452"/>
                    <a:pt x="101644" y="353023"/>
                  </a:cubicBezTo>
                  <a:cubicBezTo>
                    <a:pt x="88680" y="390594"/>
                    <a:pt x="88415" y="383979"/>
                    <a:pt x="71482" y="400648"/>
                  </a:cubicBezTo>
                  <a:cubicBezTo>
                    <a:pt x="54549" y="417317"/>
                    <a:pt x="1631" y="450654"/>
                    <a:pt x="44" y="453035"/>
                  </a:cubicBezTo>
                  <a:cubicBezTo>
                    <a:pt x="-1544" y="455416"/>
                    <a:pt x="39732" y="439012"/>
                    <a:pt x="61957" y="414935"/>
                  </a:cubicBezTo>
                  <a:cubicBezTo>
                    <a:pt x="84182" y="390858"/>
                    <a:pt x="117255" y="356992"/>
                    <a:pt x="133394" y="308573"/>
                  </a:cubicBezTo>
                  <a:cubicBezTo>
                    <a:pt x="149533" y="260154"/>
                    <a:pt x="161440" y="173371"/>
                    <a:pt x="158794" y="124423"/>
                  </a:cubicBezTo>
                  <a:cubicBezTo>
                    <a:pt x="156148" y="75475"/>
                    <a:pt x="117519" y="-7869"/>
                    <a:pt x="115932" y="59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0" name="フリーフォーム: 図形 2419">
              <a:extLst>
                <a:ext uri="{FF2B5EF4-FFF2-40B4-BE49-F238E27FC236}">
                  <a16:creationId xmlns:a16="http://schemas.microsoft.com/office/drawing/2014/main" id="{E1935C5E-8D94-4E36-AC1D-37D73B923809}"/>
                </a:ext>
              </a:extLst>
            </p:cNvPr>
            <p:cNvSpPr/>
            <p:nvPr/>
          </p:nvSpPr>
          <p:spPr>
            <a:xfrm>
              <a:off x="6019800" y="2444378"/>
              <a:ext cx="163517" cy="236990"/>
            </a:xfrm>
            <a:custGeom>
              <a:avLst/>
              <a:gdLst>
                <a:gd name="connsiteX0" fmla="*/ 163513 w 163517"/>
                <a:gd name="connsiteY0" fmla="*/ 372 h 236990"/>
                <a:gd name="connsiteX1" fmla="*/ 28575 w 163517"/>
                <a:gd name="connsiteY1" fmla="*/ 52760 h 236990"/>
                <a:gd name="connsiteX2" fmla="*/ 0 w 163517"/>
                <a:gd name="connsiteY2" fmla="*/ 117847 h 236990"/>
                <a:gd name="connsiteX3" fmla="*/ 28575 w 163517"/>
                <a:gd name="connsiteY3" fmla="*/ 168647 h 236990"/>
                <a:gd name="connsiteX4" fmla="*/ 63500 w 163517"/>
                <a:gd name="connsiteY4" fmla="*/ 236910 h 236990"/>
                <a:gd name="connsiteX5" fmla="*/ 46038 w 163517"/>
                <a:gd name="connsiteY5" fmla="*/ 181347 h 236990"/>
                <a:gd name="connsiteX6" fmla="*/ 14288 w 163517"/>
                <a:gd name="connsiteY6" fmla="*/ 130547 h 236990"/>
                <a:gd name="connsiteX7" fmla="*/ 23813 w 163517"/>
                <a:gd name="connsiteY7" fmla="*/ 79747 h 236990"/>
                <a:gd name="connsiteX8" fmla="*/ 163513 w 163517"/>
                <a:gd name="connsiteY8" fmla="*/ 372 h 23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517" h="236990">
                  <a:moveTo>
                    <a:pt x="163513" y="372"/>
                  </a:moveTo>
                  <a:cubicBezTo>
                    <a:pt x="164307" y="-4126"/>
                    <a:pt x="55827" y="33181"/>
                    <a:pt x="28575" y="52760"/>
                  </a:cubicBezTo>
                  <a:cubicBezTo>
                    <a:pt x="1323" y="72339"/>
                    <a:pt x="0" y="98533"/>
                    <a:pt x="0" y="117847"/>
                  </a:cubicBezTo>
                  <a:cubicBezTo>
                    <a:pt x="0" y="137161"/>
                    <a:pt x="17992" y="148803"/>
                    <a:pt x="28575" y="168647"/>
                  </a:cubicBezTo>
                  <a:cubicBezTo>
                    <a:pt x="39158" y="188491"/>
                    <a:pt x="60590" y="234793"/>
                    <a:pt x="63500" y="236910"/>
                  </a:cubicBezTo>
                  <a:cubicBezTo>
                    <a:pt x="66410" y="239027"/>
                    <a:pt x="54240" y="199074"/>
                    <a:pt x="46038" y="181347"/>
                  </a:cubicBezTo>
                  <a:cubicBezTo>
                    <a:pt x="37836" y="163620"/>
                    <a:pt x="17992" y="147480"/>
                    <a:pt x="14288" y="130547"/>
                  </a:cubicBezTo>
                  <a:cubicBezTo>
                    <a:pt x="10584" y="113614"/>
                    <a:pt x="2646" y="98268"/>
                    <a:pt x="23813" y="79747"/>
                  </a:cubicBezTo>
                  <a:cubicBezTo>
                    <a:pt x="44980" y="61226"/>
                    <a:pt x="162719" y="4870"/>
                    <a:pt x="163513" y="3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1" name="フリーフォーム: 図形 2420">
              <a:extLst>
                <a:ext uri="{FF2B5EF4-FFF2-40B4-BE49-F238E27FC236}">
                  <a16:creationId xmlns:a16="http://schemas.microsoft.com/office/drawing/2014/main" id="{E1E7DFCA-0EF0-475D-8E4A-30298AA89653}"/>
                </a:ext>
              </a:extLst>
            </p:cNvPr>
            <p:cNvSpPr/>
            <p:nvPr/>
          </p:nvSpPr>
          <p:spPr>
            <a:xfrm>
              <a:off x="6066805" y="2514527"/>
              <a:ext cx="84778" cy="172095"/>
            </a:xfrm>
            <a:custGeom>
              <a:avLst/>
              <a:gdLst>
                <a:gd name="connsiteX0" fmla="*/ 84758 w 84778"/>
                <a:gd name="connsiteY0" fmla="*/ 73 h 172095"/>
                <a:gd name="connsiteX1" fmla="*/ 10145 w 84778"/>
                <a:gd name="connsiteY1" fmla="*/ 61986 h 172095"/>
                <a:gd name="connsiteX2" fmla="*/ 2208 w 84778"/>
                <a:gd name="connsiteY2" fmla="*/ 87386 h 172095"/>
                <a:gd name="connsiteX3" fmla="*/ 24433 w 84778"/>
                <a:gd name="connsiteY3" fmla="*/ 171523 h 172095"/>
                <a:gd name="connsiteX4" fmla="*/ 22845 w 84778"/>
                <a:gd name="connsiteY4" fmla="*/ 120723 h 172095"/>
                <a:gd name="connsiteX5" fmla="*/ 2208 w 84778"/>
                <a:gd name="connsiteY5" fmla="*/ 50873 h 172095"/>
                <a:gd name="connsiteX6" fmla="*/ 84758 w 84778"/>
                <a:gd name="connsiteY6" fmla="*/ 73 h 1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78" h="172095">
                  <a:moveTo>
                    <a:pt x="84758" y="73"/>
                  </a:moveTo>
                  <a:cubicBezTo>
                    <a:pt x="86081" y="1925"/>
                    <a:pt x="23903" y="47434"/>
                    <a:pt x="10145" y="61986"/>
                  </a:cubicBezTo>
                  <a:cubicBezTo>
                    <a:pt x="-3613" y="76538"/>
                    <a:pt x="-173" y="69130"/>
                    <a:pt x="2208" y="87386"/>
                  </a:cubicBezTo>
                  <a:cubicBezTo>
                    <a:pt x="4589" y="105642"/>
                    <a:pt x="20994" y="165967"/>
                    <a:pt x="24433" y="171523"/>
                  </a:cubicBezTo>
                  <a:cubicBezTo>
                    <a:pt x="27872" y="177079"/>
                    <a:pt x="26549" y="140831"/>
                    <a:pt x="22845" y="120723"/>
                  </a:cubicBezTo>
                  <a:cubicBezTo>
                    <a:pt x="19141" y="100615"/>
                    <a:pt x="-4407" y="69923"/>
                    <a:pt x="2208" y="50873"/>
                  </a:cubicBezTo>
                  <a:cubicBezTo>
                    <a:pt x="8823" y="31823"/>
                    <a:pt x="83435" y="-1779"/>
                    <a:pt x="84758" y="7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2" name="フリーフォーム: 図形 2421">
              <a:extLst>
                <a:ext uri="{FF2B5EF4-FFF2-40B4-BE49-F238E27FC236}">
                  <a16:creationId xmlns:a16="http://schemas.microsoft.com/office/drawing/2014/main" id="{FDAA6128-011F-455A-8D0B-984B6D931C23}"/>
                </a:ext>
              </a:extLst>
            </p:cNvPr>
            <p:cNvSpPr/>
            <p:nvPr/>
          </p:nvSpPr>
          <p:spPr>
            <a:xfrm>
              <a:off x="6186533" y="2430278"/>
              <a:ext cx="132551" cy="168859"/>
            </a:xfrm>
            <a:custGeom>
              <a:avLst/>
              <a:gdLst>
                <a:gd name="connsiteX0" fmla="*/ 131717 w 132551"/>
                <a:gd name="connsiteY0" fmla="*/ 185 h 168859"/>
                <a:gd name="connsiteX1" fmla="*/ 34880 w 132551"/>
                <a:gd name="connsiteY1" fmla="*/ 114485 h 168859"/>
                <a:gd name="connsiteX2" fmla="*/ 1542 w 132551"/>
                <a:gd name="connsiteY2" fmla="*/ 168460 h 168859"/>
                <a:gd name="connsiteX3" fmla="*/ 77742 w 132551"/>
                <a:gd name="connsiteY3" fmla="*/ 89085 h 168859"/>
                <a:gd name="connsiteX4" fmla="*/ 131717 w 132551"/>
                <a:gd name="connsiteY4" fmla="*/ 185 h 1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551" h="168859">
                  <a:moveTo>
                    <a:pt x="131717" y="185"/>
                  </a:moveTo>
                  <a:cubicBezTo>
                    <a:pt x="124573" y="4418"/>
                    <a:pt x="56576" y="86439"/>
                    <a:pt x="34880" y="114485"/>
                  </a:cubicBezTo>
                  <a:cubicBezTo>
                    <a:pt x="13184" y="142531"/>
                    <a:pt x="-5602" y="172693"/>
                    <a:pt x="1542" y="168460"/>
                  </a:cubicBezTo>
                  <a:cubicBezTo>
                    <a:pt x="8686" y="164227"/>
                    <a:pt x="57105" y="112897"/>
                    <a:pt x="77742" y="89085"/>
                  </a:cubicBezTo>
                  <a:cubicBezTo>
                    <a:pt x="98379" y="65273"/>
                    <a:pt x="138861" y="-4048"/>
                    <a:pt x="131717" y="1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3" name="フリーフォーム: 図形 2422">
              <a:extLst>
                <a:ext uri="{FF2B5EF4-FFF2-40B4-BE49-F238E27FC236}">
                  <a16:creationId xmlns:a16="http://schemas.microsoft.com/office/drawing/2014/main" id="{1F4907BA-8926-4970-985B-FBE0951DC8FB}"/>
                </a:ext>
              </a:extLst>
            </p:cNvPr>
            <p:cNvSpPr/>
            <p:nvPr/>
          </p:nvSpPr>
          <p:spPr>
            <a:xfrm>
              <a:off x="6217164" y="2570105"/>
              <a:ext cx="74147" cy="233423"/>
            </a:xfrm>
            <a:custGeom>
              <a:avLst/>
              <a:gdLst>
                <a:gd name="connsiteX0" fmla="*/ 74099 w 74147"/>
                <a:gd name="connsiteY0" fmla="*/ 58 h 233423"/>
                <a:gd name="connsiteX1" fmla="*/ 15361 w 74147"/>
                <a:gd name="connsiteY1" fmla="*/ 79433 h 233423"/>
                <a:gd name="connsiteX2" fmla="*/ 20124 w 74147"/>
                <a:gd name="connsiteY2" fmla="*/ 152458 h 233423"/>
                <a:gd name="connsiteX3" fmla="*/ 28061 w 74147"/>
                <a:gd name="connsiteY3" fmla="*/ 233420 h 233423"/>
                <a:gd name="connsiteX4" fmla="*/ 4249 w 74147"/>
                <a:gd name="connsiteY4" fmla="*/ 149283 h 233423"/>
                <a:gd name="connsiteX5" fmla="*/ 4249 w 74147"/>
                <a:gd name="connsiteY5" fmla="*/ 92133 h 233423"/>
                <a:gd name="connsiteX6" fmla="*/ 74099 w 74147"/>
                <a:gd name="connsiteY6" fmla="*/ 58 h 233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47" h="233423">
                  <a:moveTo>
                    <a:pt x="74099" y="58"/>
                  </a:moveTo>
                  <a:cubicBezTo>
                    <a:pt x="75951" y="-2059"/>
                    <a:pt x="24357" y="54033"/>
                    <a:pt x="15361" y="79433"/>
                  </a:cubicBezTo>
                  <a:cubicBezTo>
                    <a:pt x="6365" y="104833"/>
                    <a:pt x="18007" y="126794"/>
                    <a:pt x="20124" y="152458"/>
                  </a:cubicBezTo>
                  <a:cubicBezTo>
                    <a:pt x="22241" y="178122"/>
                    <a:pt x="30707" y="233949"/>
                    <a:pt x="28061" y="233420"/>
                  </a:cubicBezTo>
                  <a:cubicBezTo>
                    <a:pt x="25415" y="232891"/>
                    <a:pt x="8218" y="172831"/>
                    <a:pt x="4249" y="149283"/>
                  </a:cubicBezTo>
                  <a:cubicBezTo>
                    <a:pt x="280" y="125735"/>
                    <a:pt x="-2895" y="113564"/>
                    <a:pt x="4249" y="92133"/>
                  </a:cubicBezTo>
                  <a:cubicBezTo>
                    <a:pt x="11393" y="70702"/>
                    <a:pt x="72247" y="2175"/>
                    <a:pt x="74099" y="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4" name="フリーフォーム: 図形 2423">
              <a:extLst>
                <a:ext uri="{FF2B5EF4-FFF2-40B4-BE49-F238E27FC236}">
                  <a16:creationId xmlns:a16="http://schemas.microsoft.com/office/drawing/2014/main" id="{026F0F4C-769F-446F-8978-B29FDD68ADA1}"/>
                </a:ext>
              </a:extLst>
            </p:cNvPr>
            <p:cNvSpPr/>
            <p:nvPr/>
          </p:nvSpPr>
          <p:spPr>
            <a:xfrm>
              <a:off x="6275624" y="2505029"/>
              <a:ext cx="57163" cy="87359"/>
            </a:xfrm>
            <a:custGeom>
              <a:avLst/>
              <a:gdLst>
                <a:gd name="connsiteX0" fmla="*/ 2939 w 57163"/>
                <a:gd name="connsiteY0" fmla="*/ 46 h 87359"/>
                <a:gd name="connsiteX1" fmla="*/ 4526 w 57163"/>
                <a:gd name="connsiteY1" fmla="*/ 73071 h 87359"/>
                <a:gd name="connsiteX2" fmla="*/ 56914 w 57163"/>
                <a:gd name="connsiteY2" fmla="*/ 87359 h 87359"/>
                <a:gd name="connsiteX3" fmla="*/ 23576 w 57163"/>
                <a:gd name="connsiteY3" fmla="*/ 73071 h 87359"/>
                <a:gd name="connsiteX4" fmla="*/ 6114 w 57163"/>
                <a:gd name="connsiteY4" fmla="*/ 61959 h 87359"/>
                <a:gd name="connsiteX5" fmla="*/ 2939 w 57163"/>
                <a:gd name="connsiteY5" fmla="*/ 46 h 8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63" h="87359">
                  <a:moveTo>
                    <a:pt x="2939" y="46"/>
                  </a:moveTo>
                  <a:cubicBezTo>
                    <a:pt x="2674" y="1898"/>
                    <a:pt x="-4470" y="58519"/>
                    <a:pt x="4526" y="73071"/>
                  </a:cubicBezTo>
                  <a:cubicBezTo>
                    <a:pt x="13522" y="87623"/>
                    <a:pt x="53739" y="87359"/>
                    <a:pt x="56914" y="87359"/>
                  </a:cubicBezTo>
                  <a:cubicBezTo>
                    <a:pt x="60089" y="87359"/>
                    <a:pt x="32043" y="77304"/>
                    <a:pt x="23576" y="73071"/>
                  </a:cubicBezTo>
                  <a:cubicBezTo>
                    <a:pt x="15109" y="68838"/>
                    <a:pt x="11141" y="71219"/>
                    <a:pt x="6114" y="61959"/>
                  </a:cubicBezTo>
                  <a:cubicBezTo>
                    <a:pt x="1087" y="52699"/>
                    <a:pt x="3204" y="-1806"/>
                    <a:pt x="2939" y="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5" name="フリーフォーム: 図形 2424">
              <a:extLst>
                <a:ext uri="{FF2B5EF4-FFF2-40B4-BE49-F238E27FC236}">
                  <a16:creationId xmlns:a16="http://schemas.microsoft.com/office/drawing/2014/main" id="{1821639C-A287-41B7-AA3F-6F2D5EB957A9}"/>
                </a:ext>
              </a:extLst>
            </p:cNvPr>
            <p:cNvSpPr/>
            <p:nvPr/>
          </p:nvSpPr>
          <p:spPr>
            <a:xfrm>
              <a:off x="6413487" y="2516187"/>
              <a:ext cx="292114" cy="80340"/>
            </a:xfrm>
            <a:custGeom>
              <a:avLst/>
              <a:gdLst>
                <a:gd name="connsiteX0" fmla="*/ 13 w 292114"/>
                <a:gd name="connsiteY0" fmla="*/ 79376 h 80340"/>
                <a:gd name="connsiteX1" fmla="*/ 190513 w 292114"/>
                <a:gd name="connsiteY1" fmla="*/ 71438 h 80340"/>
                <a:gd name="connsiteX2" fmla="*/ 233376 w 292114"/>
                <a:gd name="connsiteY2" fmla="*/ 38101 h 80340"/>
                <a:gd name="connsiteX3" fmla="*/ 292113 w 292114"/>
                <a:gd name="connsiteY3" fmla="*/ 1 h 80340"/>
                <a:gd name="connsiteX4" fmla="*/ 234963 w 292114"/>
                <a:gd name="connsiteY4" fmla="*/ 36513 h 80340"/>
                <a:gd name="connsiteX5" fmla="*/ 180988 w 292114"/>
                <a:gd name="connsiteY5" fmla="*/ 53976 h 80340"/>
                <a:gd name="connsiteX6" fmla="*/ 13 w 292114"/>
                <a:gd name="connsiteY6" fmla="*/ 79376 h 8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114" h="80340">
                  <a:moveTo>
                    <a:pt x="13" y="79376"/>
                  </a:moveTo>
                  <a:cubicBezTo>
                    <a:pt x="1600" y="82286"/>
                    <a:pt x="151619" y="78317"/>
                    <a:pt x="190513" y="71438"/>
                  </a:cubicBezTo>
                  <a:cubicBezTo>
                    <a:pt x="229407" y="64559"/>
                    <a:pt x="216443" y="50007"/>
                    <a:pt x="233376" y="38101"/>
                  </a:cubicBezTo>
                  <a:cubicBezTo>
                    <a:pt x="250309" y="26195"/>
                    <a:pt x="291849" y="266"/>
                    <a:pt x="292113" y="1"/>
                  </a:cubicBezTo>
                  <a:cubicBezTo>
                    <a:pt x="292377" y="-264"/>
                    <a:pt x="253484" y="27517"/>
                    <a:pt x="234963" y="36513"/>
                  </a:cubicBezTo>
                  <a:cubicBezTo>
                    <a:pt x="216442" y="45509"/>
                    <a:pt x="219882" y="48420"/>
                    <a:pt x="180988" y="53976"/>
                  </a:cubicBezTo>
                  <a:cubicBezTo>
                    <a:pt x="142094" y="59532"/>
                    <a:pt x="-1574" y="76466"/>
                    <a:pt x="13" y="793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6" name="フリーフォーム: 図形 2425">
              <a:extLst>
                <a:ext uri="{FF2B5EF4-FFF2-40B4-BE49-F238E27FC236}">
                  <a16:creationId xmlns:a16="http://schemas.microsoft.com/office/drawing/2014/main" id="{D8D65F60-F05A-4DC7-B49A-7814DD368507}"/>
                </a:ext>
              </a:extLst>
            </p:cNvPr>
            <p:cNvSpPr/>
            <p:nvPr/>
          </p:nvSpPr>
          <p:spPr>
            <a:xfrm>
              <a:off x="6437287" y="2514600"/>
              <a:ext cx="263617" cy="36513"/>
            </a:xfrm>
            <a:custGeom>
              <a:avLst/>
              <a:gdLst>
                <a:gd name="connsiteX0" fmla="*/ 26 w 263617"/>
                <a:gd name="connsiteY0" fmla="*/ 36513 h 36513"/>
                <a:gd name="connsiteX1" fmla="*/ 173063 w 263617"/>
                <a:gd name="connsiteY1" fmla="*/ 22225 h 36513"/>
                <a:gd name="connsiteX2" fmla="*/ 263551 w 263617"/>
                <a:gd name="connsiteY2" fmla="*/ 0 h 36513"/>
                <a:gd name="connsiteX3" fmla="*/ 160363 w 263617"/>
                <a:gd name="connsiteY3" fmla="*/ 22225 h 36513"/>
                <a:gd name="connsiteX4" fmla="*/ 26 w 263617"/>
                <a:gd name="connsiteY4" fmla="*/ 36513 h 3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617" h="36513">
                  <a:moveTo>
                    <a:pt x="26" y="36513"/>
                  </a:moveTo>
                  <a:cubicBezTo>
                    <a:pt x="2143" y="36513"/>
                    <a:pt x="129142" y="28310"/>
                    <a:pt x="173063" y="22225"/>
                  </a:cubicBezTo>
                  <a:cubicBezTo>
                    <a:pt x="216984" y="16140"/>
                    <a:pt x="265668" y="0"/>
                    <a:pt x="263551" y="0"/>
                  </a:cubicBezTo>
                  <a:cubicBezTo>
                    <a:pt x="261434" y="0"/>
                    <a:pt x="199786" y="15875"/>
                    <a:pt x="160363" y="22225"/>
                  </a:cubicBezTo>
                  <a:cubicBezTo>
                    <a:pt x="120940" y="28575"/>
                    <a:pt x="-2091" y="36513"/>
                    <a:pt x="26" y="365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7" name="フリーフォーム: 図形 2426">
              <a:extLst>
                <a:ext uri="{FF2B5EF4-FFF2-40B4-BE49-F238E27FC236}">
                  <a16:creationId xmlns:a16="http://schemas.microsoft.com/office/drawing/2014/main" id="{00E48DB7-93F2-4BE8-9860-38E3BE2364C9}"/>
                </a:ext>
              </a:extLst>
            </p:cNvPr>
            <p:cNvSpPr/>
            <p:nvPr/>
          </p:nvSpPr>
          <p:spPr>
            <a:xfrm>
              <a:off x="6415599" y="2547582"/>
              <a:ext cx="186862" cy="11625"/>
            </a:xfrm>
            <a:custGeom>
              <a:avLst/>
              <a:gdLst>
                <a:gd name="connsiteX0" fmla="*/ 1076 w 186862"/>
                <a:gd name="connsiteY0" fmla="*/ 3531 h 11625"/>
                <a:gd name="connsiteX1" fmla="*/ 183639 w 186862"/>
                <a:gd name="connsiteY1" fmla="*/ 356 h 11625"/>
                <a:gd name="connsiteX2" fmla="*/ 110614 w 186862"/>
                <a:gd name="connsiteY2" fmla="*/ 11468 h 11625"/>
                <a:gd name="connsiteX3" fmla="*/ 1076 w 186862"/>
                <a:gd name="connsiteY3" fmla="*/ 3531 h 1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862" h="11625">
                  <a:moveTo>
                    <a:pt x="1076" y="3531"/>
                  </a:moveTo>
                  <a:cubicBezTo>
                    <a:pt x="13247" y="1679"/>
                    <a:pt x="165383" y="-967"/>
                    <a:pt x="183639" y="356"/>
                  </a:cubicBezTo>
                  <a:cubicBezTo>
                    <a:pt x="201895" y="1679"/>
                    <a:pt x="137866" y="10145"/>
                    <a:pt x="110614" y="11468"/>
                  </a:cubicBezTo>
                  <a:cubicBezTo>
                    <a:pt x="83362" y="12791"/>
                    <a:pt x="-11095" y="5383"/>
                    <a:pt x="1076" y="35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8" name="フリーフォーム: 図形 2427">
              <a:extLst>
                <a:ext uri="{FF2B5EF4-FFF2-40B4-BE49-F238E27FC236}">
                  <a16:creationId xmlns:a16="http://schemas.microsoft.com/office/drawing/2014/main" id="{D80A726B-DA00-4DCF-9AC5-B7A3FB1B4C16}"/>
                </a:ext>
              </a:extLst>
            </p:cNvPr>
            <p:cNvSpPr/>
            <p:nvPr/>
          </p:nvSpPr>
          <p:spPr>
            <a:xfrm>
              <a:off x="6499222" y="2534888"/>
              <a:ext cx="211433" cy="227600"/>
            </a:xfrm>
            <a:custGeom>
              <a:avLst/>
              <a:gdLst>
                <a:gd name="connsiteX0" fmla="*/ 3 w 211433"/>
                <a:gd name="connsiteY0" fmla="*/ 227362 h 227600"/>
                <a:gd name="connsiteX1" fmla="*/ 88903 w 211433"/>
                <a:gd name="connsiteY1" fmla="*/ 89250 h 227600"/>
                <a:gd name="connsiteX2" fmla="*/ 209553 w 211433"/>
                <a:gd name="connsiteY2" fmla="*/ 350 h 227600"/>
                <a:gd name="connsiteX3" fmla="*/ 157166 w 211433"/>
                <a:gd name="connsiteY3" fmla="*/ 60675 h 227600"/>
                <a:gd name="connsiteX4" fmla="*/ 85728 w 211433"/>
                <a:gd name="connsiteY4" fmla="*/ 121000 h 227600"/>
                <a:gd name="connsiteX5" fmla="*/ 3 w 211433"/>
                <a:gd name="connsiteY5" fmla="*/ 227362 h 22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433" h="227600">
                  <a:moveTo>
                    <a:pt x="3" y="227362"/>
                  </a:moveTo>
                  <a:cubicBezTo>
                    <a:pt x="532" y="222070"/>
                    <a:pt x="53978" y="127085"/>
                    <a:pt x="88903" y="89250"/>
                  </a:cubicBezTo>
                  <a:cubicBezTo>
                    <a:pt x="123828" y="51415"/>
                    <a:pt x="198176" y="5112"/>
                    <a:pt x="209553" y="350"/>
                  </a:cubicBezTo>
                  <a:cubicBezTo>
                    <a:pt x="220930" y="-4412"/>
                    <a:pt x="177803" y="40567"/>
                    <a:pt x="157166" y="60675"/>
                  </a:cubicBezTo>
                  <a:cubicBezTo>
                    <a:pt x="136529" y="80783"/>
                    <a:pt x="108218" y="93748"/>
                    <a:pt x="85728" y="121000"/>
                  </a:cubicBezTo>
                  <a:cubicBezTo>
                    <a:pt x="63238" y="148252"/>
                    <a:pt x="-526" y="232654"/>
                    <a:pt x="3" y="22736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29" name="フリーフォーム: 図形 2428">
              <a:extLst>
                <a:ext uri="{FF2B5EF4-FFF2-40B4-BE49-F238E27FC236}">
                  <a16:creationId xmlns:a16="http://schemas.microsoft.com/office/drawing/2014/main" id="{84BD17D3-3629-4BAD-B51C-8B30A3801E9D}"/>
                </a:ext>
              </a:extLst>
            </p:cNvPr>
            <p:cNvSpPr/>
            <p:nvPr/>
          </p:nvSpPr>
          <p:spPr>
            <a:xfrm>
              <a:off x="6530974" y="2552675"/>
              <a:ext cx="176781" cy="363672"/>
            </a:xfrm>
            <a:custGeom>
              <a:avLst/>
              <a:gdLst>
                <a:gd name="connsiteX0" fmla="*/ 173039 w 176781"/>
                <a:gd name="connsiteY0" fmla="*/ 25 h 363672"/>
                <a:gd name="connsiteX1" fmla="*/ 169864 w 176781"/>
                <a:gd name="connsiteY1" fmla="*/ 109563 h 363672"/>
                <a:gd name="connsiteX2" fmla="*/ 96839 w 176781"/>
                <a:gd name="connsiteY2" fmla="*/ 230213 h 363672"/>
                <a:gd name="connsiteX3" fmla="*/ 58739 w 176781"/>
                <a:gd name="connsiteY3" fmla="*/ 314350 h 363672"/>
                <a:gd name="connsiteX4" fmla="*/ 1 w 176781"/>
                <a:gd name="connsiteY4" fmla="*/ 363563 h 363672"/>
                <a:gd name="connsiteX5" fmla="*/ 57151 w 176781"/>
                <a:gd name="connsiteY5" fmla="*/ 301650 h 363672"/>
                <a:gd name="connsiteX6" fmla="*/ 112714 w 176781"/>
                <a:gd name="connsiteY6" fmla="*/ 192113 h 363672"/>
                <a:gd name="connsiteX7" fmla="*/ 163514 w 176781"/>
                <a:gd name="connsiteY7" fmla="*/ 100038 h 363672"/>
                <a:gd name="connsiteX8" fmla="*/ 173039 w 176781"/>
                <a:gd name="connsiteY8" fmla="*/ 25 h 36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781" h="363672">
                  <a:moveTo>
                    <a:pt x="173039" y="25"/>
                  </a:moveTo>
                  <a:cubicBezTo>
                    <a:pt x="174097" y="1613"/>
                    <a:pt x="182564" y="71198"/>
                    <a:pt x="169864" y="109563"/>
                  </a:cubicBezTo>
                  <a:cubicBezTo>
                    <a:pt x="157164" y="147928"/>
                    <a:pt x="115360" y="196082"/>
                    <a:pt x="96839" y="230213"/>
                  </a:cubicBezTo>
                  <a:cubicBezTo>
                    <a:pt x="78318" y="264344"/>
                    <a:pt x="74879" y="292125"/>
                    <a:pt x="58739" y="314350"/>
                  </a:cubicBezTo>
                  <a:cubicBezTo>
                    <a:pt x="42599" y="336575"/>
                    <a:pt x="266" y="365680"/>
                    <a:pt x="1" y="363563"/>
                  </a:cubicBezTo>
                  <a:cubicBezTo>
                    <a:pt x="-264" y="361446"/>
                    <a:pt x="38366" y="330225"/>
                    <a:pt x="57151" y="301650"/>
                  </a:cubicBezTo>
                  <a:cubicBezTo>
                    <a:pt x="75936" y="273075"/>
                    <a:pt x="94987" y="225715"/>
                    <a:pt x="112714" y="192113"/>
                  </a:cubicBezTo>
                  <a:cubicBezTo>
                    <a:pt x="130441" y="158511"/>
                    <a:pt x="155047" y="128613"/>
                    <a:pt x="163514" y="100038"/>
                  </a:cubicBezTo>
                  <a:cubicBezTo>
                    <a:pt x="171981" y="71463"/>
                    <a:pt x="171981" y="-1563"/>
                    <a:pt x="173039" y="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0" name="フリーフォーム: 図形 2429">
              <a:extLst>
                <a:ext uri="{FF2B5EF4-FFF2-40B4-BE49-F238E27FC236}">
                  <a16:creationId xmlns:a16="http://schemas.microsoft.com/office/drawing/2014/main" id="{AEB6EC9A-BC45-4B86-B846-F3D31147F442}"/>
                </a:ext>
              </a:extLst>
            </p:cNvPr>
            <p:cNvSpPr/>
            <p:nvPr/>
          </p:nvSpPr>
          <p:spPr>
            <a:xfrm>
              <a:off x="6524967" y="2660001"/>
              <a:ext cx="102964" cy="138173"/>
            </a:xfrm>
            <a:custGeom>
              <a:avLst/>
              <a:gdLst>
                <a:gd name="connsiteX0" fmla="*/ 102846 w 102964"/>
                <a:gd name="connsiteY0" fmla="*/ 649 h 138173"/>
                <a:gd name="connsiteX1" fmla="*/ 12358 w 102964"/>
                <a:gd name="connsiteY1" fmla="*/ 121299 h 138173"/>
                <a:gd name="connsiteX2" fmla="*/ 2833 w 102964"/>
                <a:gd name="connsiteY2" fmla="*/ 132412 h 138173"/>
                <a:gd name="connsiteX3" fmla="*/ 31408 w 102964"/>
                <a:gd name="connsiteY3" fmla="*/ 75262 h 138173"/>
                <a:gd name="connsiteX4" fmla="*/ 102846 w 102964"/>
                <a:gd name="connsiteY4" fmla="*/ 649 h 13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64" h="138173">
                  <a:moveTo>
                    <a:pt x="102846" y="649"/>
                  </a:moveTo>
                  <a:cubicBezTo>
                    <a:pt x="99671" y="8322"/>
                    <a:pt x="29027" y="99339"/>
                    <a:pt x="12358" y="121299"/>
                  </a:cubicBezTo>
                  <a:cubicBezTo>
                    <a:pt x="-4311" y="143259"/>
                    <a:pt x="-342" y="140085"/>
                    <a:pt x="2833" y="132412"/>
                  </a:cubicBezTo>
                  <a:cubicBezTo>
                    <a:pt x="6008" y="124739"/>
                    <a:pt x="18443" y="95106"/>
                    <a:pt x="31408" y="75262"/>
                  </a:cubicBezTo>
                  <a:cubicBezTo>
                    <a:pt x="44373" y="55418"/>
                    <a:pt x="106021" y="-7024"/>
                    <a:pt x="102846" y="64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1" name="フリーフォーム: 図形 2430">
              <a:extLst>
                <a:ext uri="{FF2B5EF4-FFF2-40B4-BE49-F238E27FC236}">
                  <a16:creationId xmlns:a16="http://schemas.microsoft.com/office/drawing/2014/main" id="{B4139582-42D6-4597-BB8E-2BC56D338F65}"/>
                </a:ext>
              </a:extLst>
            </p:cNvPr>
            <p:cNvSpPr/>
            <p:nvPr/>
          </p:nvSpPr>
          <p:spPr>
            <a:xfrm>
              <a:off x="6530865" y="2658883"/>
              <a:ext cx="104886" cy="163121"/>
            </a:xfrm>
            <a:custGeom>
              <a:avLst/>
              <a:gdLst>
                <a:gd name="connsiteX0" fmla="*/ 104885 w 104886"/>
                <a:gd name="connsiteY0" fmla="*/ 180 h 163121"/>
                <a:gd name="connsiteX1" fmla="*/ 58848 w 104886"/>
                <a:gd name="connsiteY1" fmla="*/ 103367 h 163121"/>
                <a:gd name="connsiteX2" fmla="*/ 110 w 104886"/>
                <a:gd name="connsiteY2" fmla="*/ 162105 h 163121"/>
                <a:gd name="connsiteX3" fmla="*/ 44560 w 104886"/>
                <a:gd name="connsiteY3" fmla="*/ 139880 h 163121"/>
                <a:gd name="connsiteX4" fmla="*/ 60435 w 104886"/>
                <a:gd name="connsiteY4" fmla="*/ 130355 h 163121"/>
                <a:gd name="connsiteX5" fmla="*/ 104885 w 104886"/>
                <a:gd name="connsiteY5" fmla="*/ 180 h 1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886" h="163121">
                  <a:moveTo>
                    <a:pt x="104885" y="180"/>
                  </a:moveTo>
                  <a:cubicBezTo>
                    <a:pt x="104620" y="-4318"/>
                    <a:pt x="76311" y="76379"/>
                    <a:pt x="58848" y="103367"/>
                  </a:cubicBezTo>
                  <a:cubicBezTo>
                    <a:pt x="41385" y="130355"/>
                    <a:pt x="2491" y="156019"/>
                    <a:pt x="110" y="162105"/>
                  </a:cubicBezTo>
                  <a:cubicBezTo>
                    <a:pt x="-2271" y="168191"/>
                    <a:pt x="34506" y="145172"/>
                    <a:pt x="44560" y="139880"/>
                  </a:cubicBezTo>
                  <a:cubicBezTo>
                    <a:pt x="54614" y="134588"/>
                    <a:pt x="52762" y="148611"/>
                    <a:pt x="60435" y="130355"/>
                  </a:cubicBezTo>
                  <a:cubicBezTo>
                    <a:pt x="68108" y="112099"/>
                    <a:pt x="105150" y="4678"/>
                    <a:pt x="104885" y="18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2" name="フリーフォーム: 図形 2431">
              <a:extLst>
                <a:ext uri="{FF2B5EF4-FFF2-40B4-BE49-F238E27FC236}">
                  <a16:creationId xmlns:a16="http://schemas.microsoft.com/office/drawing/2014/main" id="{085BFF47-9333-45FB-A7B9-1F77F3BAFE19}"/>
                </a:ext>
              </a:extLst>
            </p:cNvPr>
            <p:cNvSpPr/>
            <p:nvPr/>
          </p:nvSpPr>
          <p:spPr>
            <a:xfrm>
              <a:off x="6387688" y="2301579"/>
              <a:ext cx="96116" cy="99567"/>
            </a:xfrm>
            <a:custGeom>
              <a:avLst/>
              <a:gdLst>
                <a:gd name="connsiteX0" fmla="*/ 94075 w 96116"/>
                <a:gd name="connsiteY0" fmla="*/ 296 h 99567"/>
                <a:gd name="connsiteX1" fmla="*/ 412 w 96116"/>
                <a:gd name="connsiteY1" fmla="*/ 97134 h 99567"/>
                <a:gd name="connsiteX2" fmla="*/ 60737 w 96116"/>
                <a:gd name="connsiteY2" fmla="*/ 66971 h 99567"/>
                <a:gd name="connsiteX3" fmla="*/ 94075 w 96116"/>
                <a:gd name="connsiteY3" fmla="*/ 296 h 99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16" h="99567">
                  <a:moveTo>
                    <a:pt x="94075" y="296"/>
                  </a:moveTo>
                  <a:cubicBezTo>
                    <a:pt x="84021" y="5323"/>
                    <a:pt x="5968" y="86022"/>
                    <a:pt x="412" y="97134"/>
                  </a:cubicBezTo>
                  <a:cubicBezTo>
                    <a:pt x="-5144" y="108247"/>
                    <a:pt x="46979" y="78348"/>
                    <a:pt x="60737" y="66971"/>
                  </a:cubicBezTo>
                  <a:cubicBezTo>
                    <a:pt x="74495" y="55594"/>
                    <a:pt x="104129" y="-4731"/>
                    <a:pt x="94075" y="29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3" name="フリーフォーム: 図形 2432">
              <a:extLst>
                <a:ext uri="{FF2B5EF4-FFF2-40B4-BE49-F238E27FC236}">
                  <a16:creationId xmlns:a16="http://schemas.microsoft.com/office/drawing/2014/main" id="{D14030D2-7233-4A56-BD73-FB3C90C3D4E2}"/>
                </a:ext>
              </a:extLst>
            </p:cNvPr>
            <p:cNvSpPr/>
            <p:nvPr/>
          </p:nvSpPr>
          <p:spPr>
            <a:xfrm>
              <a:off x="6404832" y="2390350"/>
              <a:ext cx="56293" cy="99229"/>
            </a:xfrm>
            <a:custGeom>
              <a:avLst/>
              <a:gdLst>
                <a:gd name="connsiteX0" fmla="*/ 56293 w 56293"/>
                <a:gd name="connsiteY0" fmla="*/ 425 h 99229"/>
                <a:gd name="connsiteX1" fmla="*/ 5493 w 56293"/>
                <a:gd name="connsiteY1" fmla="*/ 97263 h 99229"/>
                <a:gd name="connsiteX2" fmla="*/ 5493 w 56293"/>
                <a:gd name="connsiteY2" fmla="*/ 62338 h 99229"/>
                <a:gd name="connsiteX3" fmla="*/ 56293 w 56293"/>
                <a:gd name="connsiteY3" fmla="*/ 425 h 99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3" h="99229">
                  <a:moveTo>
                    <a:pt x="56293" y="425"/>
                  </a:moveTo>
                  <a:cubicBezTo>
                    <a:pt x="56293" y="6246"/>
                    <a:pt x="13960" y="86944"/>
                    <a:pt x="5493" y="97263"/>
                  </a:cubicBezTo>
                  <a:cubicBezTo>
                    <a:pt x="-2974" y="107582"/>
                    <a:pt x="-593" y="74509"/>
                    <a:pt x="5493" y="62338"/>
                  </a:cubicBezTo>
                  <a:cubicBezTo>
                    <a:pt x="11578" y="50167"/>
                    <a:pt x="56293" y="-5396"/>
                    <a:pt x="56293" y="4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4" name="フリーフォーム: 図形 2433">
              <a:extLst>
                <a:ext uri="{FF2B5EF4-FFF2-40B4-BE49-F238E27FC236}">
                  <a16:creationId xmlns:a16="http://schemas.microsoft.com/office/drawing/2014/main" id="{DBABC4DC-8391-456A-B35E-A92C8A51FD78}"/>
                </a:ext>
              </a:extLst>
            </p:cNvPr>
            <p:cNvSpPr/>
            <p:nvPr/>
          </p:nvSpPr>
          <p:spPr>
            <a:xfrm>
              <a:off x="6474224" y="2170913"/>
              <a:ext cx="103356" cy="288151"/>
            </a:xfrm>
            <a:custGeom>
              <a:avLst/>
              <a:gdLst>
                <a:gd name="connsiteX0" fmla="*/ 58339 w 103356"/>
                <a:gd name="connsiteY0" fmla="*/ 787 h 288151"/>
                <a:gd name="connsiteX1" fmla="*/ 12301 w 103356"/>
                <a:gd name="connsiteY1" fmla="*/ 94450 h 288151"/>
                <a:gd name="connsiteX2" fmla="*/ 10714 w 103356"/>
                <a:gd name="connsiteY2" fmla="*/ 170650 h 288151"/>
                <a:gd name="connsiteX3" fmla="*/ 5951 w 103356"/>
                <a:gd name="connsiteY3" fmla="*/ 238912 h 288151"/>
                <a:gd name="connsiteX4" fmla="*/ 102789 w 103356"/>
                <a:gd name="connsiteY4" fmla="*/ 288125 h 288151"/>
                <a:gd name="connsiteX5" fmla="*/ 44051 w 103356"/>
                <a:gd name="connsiteY5" fmla="*/ 245262 h 288151"/>
                <a:gd name="connsiteX6" fmla="*/ 4364 w 103356"/>
                <a:gd name="connsiteY6" fmla="*/ 210337 h 288151"/>
                <a:gd name="connsiteX7" fmla="*/ 17064 w 103356"/>
                <a:gd name="connsiteY7" fmla="*/ 57937 h 288151"/>
                <a:gd name="connsiteX8" fmla="*/ 58339 w 103356"/>
                <a:gd name="connsiteY8" fmla="*/ 787 h 28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356" h="288151">
                  <a:moveTo>
                    <a:pt x="58339" y="787"/>
                  </a:moveTo>
                  <a:cubicBezTo>
                    <a:pt x="57545" y="6873"/>
                    <a:pt x="20238" y="66140"/>
                    <a:pt x="12301" y="94450"/>
                  </a:cubicBezTo>
                  <a:cubicBezTo>
                    <a:pt x="4363" y="122761"/>
                    <a:pt x="11772" y="146573"/>
                    <a:pt x="10714" y="170650"/>
                  </a:cubicBezTo>
                  <a:cubicBezTo>
                    <a:pt x="9656" y="194727"/>
                    <a:pt x="-9395" y="219333"/>
                    <a:pt x="5951" y="238912"/>
                  </a:cubicBezTo>
                  <a:cubicBezTo>
                    <a:pt x="21297" y="258491"/>
                    <a:pt x="96439" y="287067"/>
                    <a:pt x="102789" y="288125"/>
                  </a:cubicBezTo>
                  <a:cubicBezTo>
                    <a:pt x="109139" y="289183"/>
                    <a:pt x="60455" y="258227"/>
                    <a:pt x="44051" y="245262"/>
                  </a:cubicBezTo>
                  <a:cubicBezTo>
                    <a:pt x="27647" y="232297"/>
                    <a:pt x="8862" y="241558"/>
                    <a:pt x="4364" y="210337"/>
                  </a:cubicBezTo>
                  <a:cubicBezTo>
                    <a:pt x="-134" y="179116"/>
                    <a:pt x="7804" y="91010"/>
                    <a:pt x="17064" y="57937"/>
                  </a:cubicBezTo>
                  <a:cubicBezTo>
                    <a:pt x="26324" y="24864"/>
                    <a:pt x="59133" y="-5299"/>
                    <a:pt x="58339" y="78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5" name="フリーフォーム: 図形 2434">
              <a:extLst>
                <a:ext uri="{FF2B5EF4-FFF2-40B4-BE49-F238E27FC236}">
                  <a16:creationId xmlns:a16="http://schemas.microsoft.com/office/drawing/2014/main" id="{8CEBAD8B-7D9A-4BDB-900C-2BABA0B2EA80}"/>
                </a:ext>
              </a:extLst>
            </p:cNvPr>
            <p:cNvSpPr/>
            <p:nvPr/>
          </p:nvSpPr>
          <p:spPr>
            <a:xfrm>
              <a:off x="6476881" y="2424110"/>
              <a:ext cx="425256" cy="86962"/>
            </a:xfrm>
            <a:custGeom>
              <a:avLst/>
              <a:gdLst>
                <a:gd name="connsiteX0" fmla="*/ 119 w 425256"/>
                <a:gd name="connsiteY0" fmla="*/ 3 h 86962"/>
                <a:gd name="connsiteX1" fmla="*/ 125532 w 425256"/>
                <a:gd name="connsiteY1" fmla="*/ 80965 h 86962"/>
                <a:gd name="connsiteX2" fmla="*/ 276344 w 425256"/>
                <a:gd name="connsiteY2" fmla="*/ 80965 h 86962"/>
                <a:gd name="connsiteX3" fmla="*/ 423982 w 425256"/>
                <a:gd name="connsiteY3" fmla="*/ 80965 h 86962"/>
                <a:gd name="connsiteX4" fmla="*/ 336669 w 425256"/>
                <a:gd name="connsiteY4" fmla="*/ 73028 h 86962"/>
                <a:gd name="connsiteX5" fmla="*/ 147757 w 425256"/>
                <a:gd name="connsiteY5" fmla="*/ 77790 h 86962"/>
                <a:gd name="connsiteX6" fmla="*/ 119 w 425256"/>
                <a:gd name="connsiteY6" fmla="*/ 3 h 8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56" h="86962">
                  <a:moveTo>
                    <a:pt x="119" y="3"/>
                  </a:moveTo>
                  <a:cubicBezTo>
                    <a:pt x="-3585" y="532"/>
                    <a:pt x="79495" y="67471"/>
                    <a:pt x="125532" y="80965"/>
                  </a:cubicBezTo>
                  <a:cubicBezTo>
                    <a:pt x="171569" y="94459"/>
                    <a:pt x="276344" y="80965"/>
                    <a:pt x="276344" y="80965"/>
                  </a:cubicBezTo>
                  <a:lnTo>
                    <a:pt x="423982" y="80965"/>
                  </a:lnTo>
                  <a:cubicBezTo>
                    <a:pt x="434036" y="79642"/>
                    <a:pt x="382706" y="73557"/>
                    <a:pt x="336669" y="73028"/>
                  </a:cubicBezTo>
                  <a:cubicBezTo>
                    <a:pt x="290632" y="72499"/>
                    <a:pt x="200145" y="87580"/>
                    <a:pt x="147757" y="77790"/>
                  </a:cubicBezTo>
                  <a:cubicBezTo>
                    <a:pt x="95370" y="68000"/>
                    <a:pt x="3823" y="-526"/>
                    <a:pt x="119" y="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6" name="フリーフォーム: 図形 2435">
              <a:extLst>
                <a:ext uri="{FF2B5EF4-FFF2-40B4-BE49-F238E27FC236}">
                  <a16:creationId xmlns:a16="http://schemas.microsoft.com/office/drawing/2014/main" id="{218802E2-FE35-48C8-AF3E-E101A912D5D8}"/>
                </a:ext>
              </a:extLst>
            </p:cNvPr>
            <p:cNvSpPr/>
            <p:nvPr/>
          </p:nvSpPr>
          <p:spPr>
            <a:xfrm>
              <a:off x="6505274" y="2174828"/>
              <a:ext cx="252367" cy="200641"/>
            </a:xfrm>
            <a:custGeom>
              <a:avLst/>
              <a:gdLst>
                <a:gd name="connsiteX0" fmla="*/ 251126 w 252367"/>
                <a:gd name="connsiteY0" fmla="*/ 47 h 200641"/>
                <a:gd name="connsiteX1" fmla="*/ 62214 w 252367"/>
                <a:gd name="connsiteY1" fmla="*/ 38147 h 200641"/>
                <a:gd name="connsiteX2" fmla="*/ 20939 w 252367"/>
                <a:gd name="connsiteY2" fmla="*/ 123872 h 200641"/>
                <a:gd name="connsiteX3" fmla="*/ 301 w 252367"/>
                <a:gd name="connsiteY3" fmla="*/ 200072 h 200641"/>
                <a:gd name="connsiteX4" fmla="*/ 14589 w 252367"/>
                <a:gd name="connsiteY4" fmla="*/ 152447 h 200641"/>
                <a:gd name="connsiteX5" fmla="*/ 86026 w 252367"/>
                <a:gd name="connsiteY5" fmla="*/ 41322 h 200641"/>
                <a:gd name="connsiteX6" fmla="*/ 140001 w 252367"/>
                <a:gd name="connsiteY6" fmla="*/ 30210 h 200641"/>
                <a:gd name="connsiteX7" fmla="*/ 251126 w 252367"/>
                <a:gd name="connsiteY7" fmla="*/ 47 h 20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367" h="200641">
                  <a:moveTo>
                    <a:pt x="251126" y="47"/>
                  </a:moveTo>
                  <a:cubicBezTo>
                    <a:pt x="238162" y="1370"/>
                    <a:pt x="100578" y="17510"/>
                    <a:pt x="62214" y="38147"/>
                  </a:cubicBezTo>
                  <a:cubicBezTo>
                    <a:pt x="23850" y="58784"/>
                    <a:pt x="31258" y="96885"/>
                    <a:pt x="20939" y="123872"/>
                  </a:cubicBezTo>
                  <a:cubicBezTo>
                    <a:pt x="10620" y="150860"/>
                    <a:pt x="1359" y="195310"/>
                    <a:pt x="301" y="200072"/>
                  </a:cubicBezTo>
                  <a:cubicBezTo>
                    <a:pt x="-757" y="204834"/>
                    <a:pt x="302" y="178905"/>
                    <a:pt x="14589" y="152447"/>
                  </a:cubicBezTo>
                  <a:cubicBezTo>
                    <a:pt x="28876" y="125989"/>
                    <a:pt x="65124" y="61695"/>
                    <a:pt x="86026" y="41322"/>
                  </a:cubicBezTo>
                  <a:cubicBezTo>
                    <a:pt x="106928" y="20949"/>
                    <a:pt x="107986" y="34708"/>
                    <a:pt x="140001" y="30210"/>
                  </a:cubicBezTo>
                  <a:cubicBezTo>
                    <a:pt x="172016" y="25712"/>
                    <a:pt x="264090" y="-1276"/>
                    <a:pt x="251126" y="4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7" name="フリーフォーム: 図形 2436">
              <a:extLst>
                <a:ext uri="{FF2B5EF4-FFF2-40B4-BE49-F238E27FC236}">
                  <a16:creationId xmlns:a16="http://schemas.microsoft.com/office/drawing/2014/main" id="{BECB36B2-EE35-4411-99AB-3B54BD68FE13}"/>
                </a:ext>
              </a:extLst>
            </p:cNvPr>
            <p:cNvSpPr/>
            <p:nvPr/>
          </p:nvSpPr>
          <p:spPr>
            <a:xfrm>
              <a:off x="6533150" y="2132355"/>
              <a:ext cx="584185" cy="59985"/>
            </a:xfrm>
            <a:custGeom>
              <a:avLst/>
              <a:gdLst>
                <a:gd name="connsiteX0" fmla="*/ 1000 w 584185"/>
                <a:gd name="connsiteY0" fmla="*/ 39345 h 59985"/>
                <a:gd name="connsiteX1" fmla="*/ 324850 w 584185"/>
                <a:gd name="connsiteY1" fmla="*/ 7595 h 59985"/>
                <a:gd name="connsiteX2" fmla="*/ 494713 w 584185"/>
                <a:gd name="connsiteY2" fmla="*/ 1245 h 59985"/>
                <a:gd name="connsiteX3" fmla="*/ 550275 w 584185"/>
                <a:gd name="connsiteY3" fmla="*/ 26645 h 59985"/>
                <a:gd name="connsiteX4" fmla="*/ 583613 w 584185"/>
                <a:gd name="connsiteY4" fmla="*/ 59983 h 59985"/>
                <a:gd name="connsiteX5" fmla="*/ 523288 w 584185"/>
                <a:gd name="connsiteY5" fmla="*/ 28233 h 59985"/>
                <a:gd name="connsiteX6" fmla="*/ 445500 w 584185"/>
                <a:gd name="connsiteY6" fmla="*/ 15533 h 59985"/>
                <a:gd name="connsiteX7" fmla="*/ 231188 w 584185"/>
                <a:gd name="connsiteY7" fmla="*/ 25058 h 59985"/>
                <a:gd name="connsiteX8" fmla="*/ 1000 w 584185"/>
                <a:gd name="connsiteY8" fmla="*/ 39345 h 5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185" h="59985">
                  <a:moveTo>
                    <a:pt x="1000" y="39345"/>
                  </a:moveTo>
                  <a:cubicBezTo>
                    <a:pt x="16610" y="36434"/>
                    <a:pt x="242565" y="13945"/>
                    <a:pt x="324850" y="7595"/>
                  </a:cubicBezTo>
                  <a:cubicBezTo>
                    <a:pt x="407135" y="1245"/>
                    <a:pt x="457142" y="-1930"/>
                    <a:pt x="494713" y="1245"/>
                  </a:cubicBezTo>
                  <a:cubicBezTo>
                    <a:pt x="532284" y="4420"/>
                    <a:pt x="535458" y="16855"/>
                    <a:pt x="550275" y="26645"/>
                  </a:cubicBezTo>
                  <a:cubicBezTo>
                    <a:pt x="565092" y="36435"/>
                    <a:pt x="588111" y="59718"/>
                    <a:pt x="583613" y="59983"/>
                  </a:cubicBezTo>
                  <a:cubicBezTo>
                    <a:pt x="579115" y="60248"/>
                    <a:pt x="546307" y="35641"/>
                    <a:pt x="523288" y="28233"/>
                  </a:cubicBezTo>
                  <a:cubicBezTo>
                    <a:pt x="500269" y="20825"/>
                    <a:pt x="494183" y="16062"/>
                    <a:pt x="445500" y="15533"/>
                  </a:cubicBezTo>
                  <a:cubicBezTo>
                    <a:pt x="396817" y="15004"/>
                    <a:pt x="305800" y="18708"/>
                    <a:pt x="231188" y="25058"/>
                  </a:cubicBezTo>
                  <a:cubicBezTo>
                    <a:pt x="156576" y="31408"/>
                    <a:pt x="-14610" y="42256"/>
                    <a:pt x="1000" y="39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8" name="フリーフォーム: 図形 2437">
              <a:extLst>
                <a:ext uri="{FF2B5EF4-FFF2-40B4-BE49-F238E27FC236}">
                  <a16:creationId xmlns:a16="http://schemas.microsoft.com/office/drawing/2014/main" id="{30F4908D-A9CA-4FAF-B041-57591A5BC42D}"/>
                </a:ext>
              </a:extLst>
            </p:cNvPr>
            <p:cNvSpPr/>
            <p:nvPr/>
          </p:nvSpPr>
          <p:spPr>
            <a:xfrm>
              <a:off x="6786563" y="2218795"/>
              <a:ext cx="308275" cy="340354"/>
            </a:xfrm>
            <a:custGeom>
              <a:avLst/>
              <a:gdLst>
                <a:gd name="connsiteX0" fmla="*/ 307975 w 308275"/>
                <a:gd name="connsiteY0" fmla="*/ 530 h 340354"/>
                <a:gd name="connsiteX1" fmla="*/ 277812 w 308275"/>
                <a:gd name="connsiteY1" fmla="*/ 116418 h 340354"/>
                <a:gd name="connsiteX2" fmla="*/ 184150 w 308275"/>
                <a:gd name="connsiteY2" fmla="*/ 245005 h 340354"/>
                <a:gd name="connsiteX3" fmla="*/ 127000 w 308275"/>
                <a:gd name="connsiteY3" fmla="*/ 306918 h 340354"/>
                <a:gd name="connsiteX4" fmla="*/ 92075 w 308275"/>
                <a:gd name="connsiteY4" fmla="*/ 324380 h 340354"/>
                <a:gd name="connsiteX5" fmla="*/ 0 w 308275"/>
                <a:gd name="connsiteY5" fmla="*/ 340255 h 340354"/>
                <a:gd name="connsiteX6" fmla="*/ 93662 w 308275"/>
                <a:gd name="connsiteY6" fmla="*/ 329143 h 340354"/>
                <a:gd name="connsiteX7" fmla="*/ 163512 w 308275"/>
                <a:gd name="connsiteY7" fmla="*/ 292630 h 340354"/>
                <a:gd name="connsiteX8" fmla="*/ 263525 w 308275"/>
                <a:gd name="connsiteY8" fmla="*/ 164043 h 340354"/>
                <a:gd name="connsiteX9" fmla="*/ 307975 w 308275"/>
                <a:gd name="connsiteY9" fmla="*/ 530 h 34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75" h="340354">
                  <a:moveTo>
                    <a:pt x="307975" y="530"/>
                  </a:moveTo>
                  <a:cubicBezTo>
                    <a:pt x="310356" y="-7407"/>
                    <a:pt x="298449" y="75672"/>
                    <a:pt x="277812" y="116418"/>
                  </a:cubicBezTo>
                  <a:cubicBezTo>
                    <a:pt x="257175" y="157164"/>
                    <a:pt x="209285" y="213255"/>
                    <a:pt x="184150" y="245005"/>
                  </a:cubicBezTo>
                  <a:cubicBezTo>
                    <a:pt x="159015" y="276755"/>
                    <a:pt x="142346" y="293689"/>
                    <a:pt x="127000" y="306918"/>
                  </a:cubicBezTo>
                  <a:cubicBezTo>
                    <a:pt x="111654" y="320147"/>
                    <a:pt x="113242" y="318824"/>
                    <a:pt x="92075" y="324380"/>
                  </a:cubicBezTo>
                  <a:cubicBezTo>
                    <a:pt x="70908" y="329936"/>
                    <a:pt x="-265" y="339461"/>
                    <a:pt x="0" y="340255"/>
                  </a:cubicBezTo>
                  <a:cubicBezTo>
                    <a:pt x="264" y="341049"/>
                    <a:pt x="66410" y="337080"/>
                    <a:pt x="93662" y="329143"/>
                  </a:cubicBezTo>
                  <a:cubicBezTo>
                    <a:pt x="120914" y="321206"/>
                    <a:pt x="135202" y="320147"/>
                    <a:pt x="163512" y="292630"/>
                  </a:cubicBezTo>
                  <a:cubicBezTo>
                    <a:pt x="191822" y="265113"/>
                    <a:pt x="240242" y="211139"/>
                    <a:pt x="263525" y="164043"/>
                  </a:cubicBezTo>
                  <a:cubicBezTo>
                    <a:pt x="286808" y="116947"/>
                    <a:pt x="305594" y="8467"/>
                    <a:pt x="307975" y="53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39" name="フリーフォーム: 図形 2438">
              <a:extLst>
                <a:ext uri="{FF2B5EF4-FFF2-40B4-BE49-F238E27FC236}">
                  <a16:creationId xmlns:a16="http://schemas.microsoft.com/office/drawing/2014/main" id="{624E8885-A174-423A-8C58-5FF09427E50B}"/>
                </a:ext>
              </a:extLst>
            </p:cNvPr>
            <p:cNvSpPr/>
            <p:nvPr/>
          </p:nvSpPr>
          <p:spPr>
            <a:xfrm>
              <a:off x="6804138" y="2220720"/>
              <a:ext cx="357596" cy="383717"/>
            </a:xfrm>
            <a:custGeom>
              <a:avLst/>
              <a:gdLst>
                <a:gd name="connsiteX0" fmla="*/ 338025 w 357596"/>
                <a:gd name="connsiteY0" fmla="*/ 193 h 383717"/>
                <a:gd name="connsiteX1" fmla="*/ 350725 w 357596"/>
                <a:gd name="connsiteY1" fmla="*/ 127193 h 383717"/>
                <a:gd name="connsiteX2" fmla="*/ 217375 w 357596"/>
                <a:gd name="connsiteY2" fmla="*/ 317693 h 383717"/>
                <a:gd name="connsiteX3" fmla="*/ 150700 w 357596"/>
                <a:gd name="connsiteY3" fmla="*/ 365318 h 383717"/>
                <a:gd name="connsiteX4" fmla="*/ 20525 w 357596"/>
                <a:gd name="connsiteY4" fmla="*/ 382780 h 383717"/>
                <a:gd name="connsiteX5" fmla="*/ 4650 w 357596"/>
                <a:gd name="connsiteY5" fmla="*/ 339918 h 383717"/>
                <a:gd name="connsiteX6" fmla="*/ 64975 w 357596"/>
                <a:gd name="connsiteY6" fmla="*/ 373255 h 383717"/>
                <a:gd name="connsiteX7" fmla="*/ 199912 w 357596"/>
                <a:gd name="connsiteY7" fmla="*/ 325630 h 383717"/>
                <a:gd name="connsiteX8" fmla="*/ 274525 w 357596"/>
                <a:gd name="connsiteY8" fmla="*/ 238318 h 383717"/>
                <a:gd name="connsiteX9" fmla="*/ 334850 w 357596"/>
                <a:gd name="connsiteY9" fmla="*/ 101793 h 383717"/>
                <a:gd name="connsiteX10" fmla="*/ 338025 w 357596"/>
                <a:gd name="connsiteY10" fmla="*/ 193 h 38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596" h="383717">
                  <a:moveTo>
                    <a:pt x="338025" y="193"/>
                  </a:moveTo>
                  <a:cubicBezTo>
                    <a:pt x="340671" y="4426"/>
                    <a:pt x="370833" y="74276"/>
                    <a:pt x="350725" y="127193"/>
                  </a:cubicBezTo>
                  <a:cubicBezTo>
                    <a:pt x="330617" y="180110"/>
                    <a:pt x="250712" y="278006"/>
                    <a:pt x="217375" y="317693"/>
                  </a:cubicBezTo>
                  <a:cubicBezTo>
                    <a:pt x="184038" y="357380"/>
                    <a:pt x="183508" y="354470"/>
                    <a:pt x="150700" y="365318"/>
                  </a:cubicBezTo>
                  <a:cubicBezTo>
                    <a:pt x="117892" y="376166"/>
                    <a:pt x="44867" y="387013"/>
                    <a:pt x="20525" y="382780"/>
                  </a:cubicBezTo>
                  <a:cubicBezTo>
                    <a:pt x="-3817" y="378547"/>
                    <a:pt x="-2758" y="341505"/>
                    <a:pt x="4650" y="339918"/>
                  </a:cubicBezTo>
                  <a:cubicBezTo>
                    <a:pt x="12058" y="338331"/>
                    <a:pt x="32431" y="375636"/>
                    <a:pt x="64975" y="373255"/>
                  </a:cubicBezTo>
                  <a:cubicBezTo>
                    <a:pt x="97519" y="370874"/>
                    <a:pt x="164987" y="348119"/>
                    <a:pt x="199912" y="325630"/>
                  </a:cubicBezTo>
                  <a:cubicBezTo>
                    <a:pt x="234837" y="303141"/>
                    <a:pt x="252035" y="275624"/>
                    <a:pt x="274525" y="238318"/>
                  </a:cubicBezTo>
                  <a:cubicBezTo>
                    <a:pt x="297015" y="201012"/>
                    <a:pt x="326913" y="141480"/>
                    <a:pt x="334850" y="101793"/>
                  </a:cubicBezTo>
                  <a:cubicBezTo>
                    <a:pt x="342787" y="62106"/>
                    <a:pt x="335379" y="-4040"/>
                    <a:pt x="338025" y="19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0" name="フリーフォーム: 図形 2439">
              <a:extLst>
                <a:ext uri="{FF2B5EF4-FFF2-40B4-BE49-F238E27FC236}">
                  <a16:creationId xmlns:a16="http://schemas.microsoft.com/office/drawing/2014/main" id="{16855C7C-A915-4F24-BFAE-BFFA5E8C128E}"/>
                </a:ext>
              </a:extLst>
            </p:cNvPr>
            <p:cNvSpPr/>
            <p:nvPr/>
          </p:nvSpPr>
          <p:spPr>
            <a:xfrm>
              <a:off x="6544312" y="2352320"/>
              <a:ext cx="485600" cy="133729"/>
            </a:xfrm>
            <a:custGeom>
              <a:avLst/>
              <a:gdLst>
                <a:gd name="connsiteX0" fmla="*/ 15238 w 485600"/>
                <a:gd name="connsiteY0" fmla="*/ 133705 h 133729"/>
                <a:gd name="connsiteX1" fmla="*/ 10476 w 485600"/>
                <a:gd name="connsiteY1" fmla="*/ 46393 h 133729"/>
                <a:gd name="connsiteX2" fmla="*/ 159701 w 485600"/>
                <a:gd name="connsiteY2" fmla="*/ 82905 h 133729"/>
                <a:gd name="connsiteX3" fmla="*/ 235901 w 485600"/>
                <a:gd name="connsiteY3" fmla="*/ 87668 h 133729"/>
                <a:gd name="connsiteX4" fmla="*/ 347026 w 485600"/>
                <a:gd name="connsiteY4" fmla="*/ 47980 h 133729"/>
                <a:gd name="connsiteX5" fmla="*/ 483551 w 485600"/>
                <a:gd name="connsiteY5" fmla="*/ 355 h 133729"/>
                <a:gd name="connsiteX6" fmla="*/ 420051 w 485600"/>
                <a:gd name="connsiteY6" fmla="*/ 28930 h 133729"/>
                <a:gd name="connsiteX7" fmla="*/ 297813 w 485600"/>
                <a:gd name="connsiteY7" fmla="*/ 78143 h 133729"/>
                <a:gd name="connsiteX8" fmla="*/ 167638 w 485600"/>
                <a:gd name="connsiteY8" fmla="*/ 90843 h 133729"/>
                <a:gd name="connsiteX9" fmla="*/ 37463 w 485600"/>
                <a:gd name="connsiteY9" fmla="*/ 55918 h 133729"/>
                <a:gd name="connsiteX10" fmla="*/ 15238 w 485600"/>
                <a:gd name="connsiteY10" fmla="*/ 133705 h 13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600" h="133729">
                  <a:moveTo>
                    <a:pt x="15238" y="133705"/>
                  </a:moveTo>
                  <a:cubicBezTo>
                    <a:pt x="10740" y="132118"/>
                    <a:pt x="-13601" y="54860"/>
                    <a:pt x="10476" y="46393"/>
                  </a:cubicBezTo>
                  <a:cubicBezTo>
                    <a:pt x="34553" y="37926"/>
                    <a:pt x="122130" y="76026"/>
                    <a:pt x="159701" y="82905"/>
                  </a:cubicBezTo>
                  <a:cubicBezTo>
                    <a:pt x="197272" y="89784"/>
                    <a:pt x="204680" y="93489"/>
                    <a:pt x="235901" y="87668"/>
                  </a:cubicBezTo>
                  <a:cubicBezTo>
                    <a:pt x="267122" y="81847"/>
                    <a:pt x="347026" y="47980"/>
                    <a:pt x="347026" y="47980"/>
                  </a:cubicBezTo>
                  <a:lnTo>
                    <a:pt x="483551" y="355"/>
                  </a:lnTo>
                  <a:cubicBezTo>
                    <a:pt x="495722" y="-2820"/>
                    <a:pt x="451007" y="15965"/>
                    <a:pt x="420051" y="28930"/>
                  </a:cubicBezTo>
                  <a:cubicBezTo>
                    <a:pt x="389095" y="41895"/>
                    <a:pt x="339882" y="67824"/>
                    <a:pt x="297813" y="78143"/>
                  </a:cubicBezTo>
                  <a:cubicBezTo>
                    <a:pt x="255744" y="88462"/>
                    <a:pt x="211030" y="94547"/>
                    <a:pt x="167638" y="90843"/>
                  </a:cubicBezTo>
                  <a:cubicBezTo>
                    <a:pt x="124246" y="87139"/>
                    <a:pt x="62598" y="54066"/>
                    <a:pt x="37463" y="55918"/>
                  </a:cubicBezTo>
                  <a:cubicBezTo>
                    <a:pt x="12328" y="57770"/>
                    <a:pt x="19736" y="135292"/>
                    <a:pt x="15238" y="13370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1" name="フリーフォーム: 図形 2440">
              <a:extLst>
                <a:ext uri="{FF2B5EF4-FFF2-40B4-BE49-F238E27FC236}">
                  <a16:creationId xmlns:a16="http://schemas.microsoft.com/office/drawing/2014/main" id="{743BA06B-FD51-45F8-B07C-20D7D97764C2}"/>
                </a:ext>
              </a:extLst>
            </p:cNvPr>
            <p:cNvSpPr/>
            <p:nvPr/>
          </p:nvSpPr>
          <p:spPr>
            <a:xfrm>
              <a:off x="6824657" y="2352623"/>
              <a:ext cx="219087" cy="170361"/>
            </a:xfrm>
            <a:custGeom>
              <a:avLst/>
              <a:gdLst>
                <a:gd name="connsiteX0" fmla="*/ 219081 w 219087"/>
                <a:gd name="connsiteY0" fmla="*/ 52 h 170361"/>
                <a:gd name="connsiteX1" fmla="*/ 112718 w 219087"/>
                <a:gd name="connsiteY1" fmla="*/ 123877 h 170361"/>
                <a:gd name="connsiteX2" fmla="*/ 6 w 219087"/>
                <a:gd name="connsiteY2" fmla="*/ 169915 h 170361"/>
                <a:gd name="connsiteX3" fmla="*/ 107956 w 219087"/>
                <a:gd name="connsiteY3" fmla="*/ 139752 h 170361"/>
                <a:gd name="connsiteX4" fmla="*/ 219081 w 219087"/>
                <a:gd name="connsiteY4" fmla="*/ 52 h 17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87" h="170361">
                  <a:moveTo>
                    <a:pt x="219081" y="52"/>
                  </a:moveTo>
                  <a:cubicBezTo>
                    <a:pt x="219875" y="-2594"/>
                    <a:pt x="149230" y="95567"/>
                    <a:pt x="112718" y="123877"/>
                  </a:cubicBezTo>
                  <a:cubicBezTo>
                    <a:pt x="76206" y="152187"/>
                    <a:pt x="800" y="167269"/>
                    <a:pt x="6" y="169915"/>
                  </a:cubicBezTo>
                  <a:cubicBezTo>
                    <a:pt x="-788" y="172561"/>
                    <a:pt x="72767" y="163564"/>
                    <a:pt x="107956" y="139752"/>
                  </a:cubicBezTo>
                  <a:cubicBezTo>
                    <a:pt x="143145" y="115940"/>
                    <a:pt x="218287" y="2698"/>
                    <a:pt x="219081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2" name="フリーフォーム: 図形 2441">
              <a:extLst>
                <a:ext uri="{FF2B5EF4-FFF2-40B4-BE49-F238E27FC236}">
                  <a16:creationId xmlns:a16="http://schemas.microsoft.com/office/drawing/2014/main" id="{54F8F87E-548C-429C-AB12-EADDE9A83232}"/>
                </a:ext>
              </a:extLst>
            </p:cNvPr>
            <p:cNvSpPr/>
            <p:nvPr/>
          </p:nvSpPr>
          <p:spPr>
            <a:xfrm>
              <a:off x="6567474" y="2371603"/>
              <a:ext cx="290555" cy="62626"/>
            </a:xfrm>
            <a:custGeom>
              <a:avLst/>
              <a:gdLst>
                <a:gd name="connsiteX0" fmla="*/ 14 w 290555"/>
                <a:gd name="connsiteY0" fmla="*/ 122 h 62626"/>
                <a:gd name="connsiteX1" fmla="*/ 176226 w 290555"/>
                <a:gd name="connsiteY1" fmla="*/ 46160 h 62626"/>
                <a:gd name="connsiteX2" fmla="*/ 290526 w 290555"/>
                <a:gd name="connsiteY2" fmla="*/ 46160 h 62626"/>
                <a:gd name="connsiteX3" fmla="*/ 185751 w 290555"/>
                <a:gd name="connsiteY3" fmla="*/ 62035 h 62626"/>
                <a:gd name="connsiteX4" fmla="*/ 14 w 290555"/>
                <a:gd name="connsiteY4" fmla="*/ 122 h 62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555" h="62626">
                  <a:moveTo>
                    <a:pt x="14" y="122"/>
                  </a:moveTo>
                  <a:cubicBezTo>
                    <a:pt x="-1574" y="-2524"/>
                    <a:pt x="127807" y="38487"/>
                    <a:pt x="176226" y="46160"/>
                  </a:cubicBezTo>
                  <a:cubicBezTo>
                    <a:pt x="224645" y="53833"/>
                    <a:pt x="288939" y="43514"/>
                    <a:pt x="290526" y="46160"/>
                  </a:cubicBezTo>
                  <a:cubicBezTo>
                    <a:pt x="292114" y="48806"/>
                    <a:pt x="229143" y="66004"/>
                    <a:pt x="185751" y="62035"/>
                  </a:cubicBezTo>
                  <a:cubicBezTo>
                    <a:pt x="142359" y="58066"/>
                    <a:pt x="1602" y="2768"/>
                    <a:pt x="14" y="12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3" name="フリーフォーム: 図形 2442">
              <a:extLst>
                <a:ext uri="{FF2B5EF4-FFF2-40B4-BE49-F238E27FC236}">
                  <a16:creationId xmlns:a16="http://schemas.microsoft.com/office/drawing/2014/main" id="{78322357-65DD-4CC7-B98A-004947F35F5B}"/>
                </a:ext>
              </a:extLst>
            </p:cNvPr>
            <p:cNvSpPr/>
            <p:nvPr/>
          </p:nvSpPr>
          <p:spPr>
            <a:xfrm>
              <a:off x="6767393" y="2183180"/>
              <a:ext cx="262983" cy="134354"/>
            </a:xfrm>
            <a:custGeom>
              <a:avLst/>
              <a:gdLst>
                <a:gd name="connsiteX0" fmla="*/ 120 w 262983"/>
                <a:gd name="connsiteY0" fmla="*/ 1220 h 134354"/>
                <a:gd name="connsiteX1" fmla="*/ 149345 w 262983"/>
                <a:gd name="connsiteY1" fmla="*/ 45670 h 134354"/>
                <a:gd name="connsiteX2" fmla="*/ 260470 w 262983"/>
                <a:gd name="connsiteY2" fmla="*/ 131395 h 134354"/>
                <a:gd name="connsiteX3" fmla="*/ 222370 w 262983"/>
                <a:gd name="connsiteY3" fmla="*/ 107583 h 134354"/>
                <a:gd name="connsiteX4" fmla="*/ 169982 w 262983"/>
                <a:gd name="connsiteY4" fmla="*/ 39320 h 134354"/>
                <a:gd name="connsiteX5" fmla="*/ 125532 w 262983"/>
                <a:gd name="connsiteY5" fmla="*/ 15508 h 134354"/>
                <a:gd name="connsiteX6" fmla="*/ 120 w 262983"/>
                <a:gd name="connsiteY6" fmla="*/ 1220 h 13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983" h="134354">
                  <a:moveTo>
                    <a:pt x="120" y="1220"/>
                  </a:moveTo>
                  <a:cubicBezTo>
                    <a:pt x="4089" y="6247"/>
                    <a:pt x="105953" y="23974"/>
                    <a:pt x="149345" y="45670"/>
                  </a:cubicBezTo>
                  <a:cubicBezTo>
                    <a:pt x="192737" y="67366"/>
                    <a:pt x="248299" y="121076"/>
                    <a:pt x="260470" y="131395"/>
                  </a:cubicBezTo>
                  <a:cubicBezTo>
                    <a:pt x="272641" y="141714"/>
                    <a:pt x="237451" y="122929"/>
                    <a:pt x="222370" y="107583"/>
                  </a:cubicBezTo>
                  <a:cubicBezTo>
                    <a:pt x="207289" y="92237"/>
                    <a:pt x="186122" y="54666"/>
                    <a:pt x="169982" y="39320"/>
                  </a:cubicBezTo>
                  <a:cubicBezTo>
                    <a:pt x="153842" y="23974"/>
                    <a:pt x="159398" y="23181"/>
                    <a:pt x="125532" y="15508"/>
                  </a:cubicBezTo>
                  <a:cubicBezTo>
                    <a:pt x="91666" y="7835"/>
                    <a:pt x="-3849" y="-3807"/>
                    <a:pt x="120" y="122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4" name="フリーフォーム: 図形 2443">
              <a:extLst>
                <a:ext uri="{FF2B5EF4-FFF2-40B4-BE49-F238E27FC236}">
                  <a16:creationId xmlns:a16="http://schemas.microsoft.com/office/drawing/2014/main" id="{5D5B53B0-1EAD-4A8F-BA27-2B6030793F61}"/>
                </a:ext>
              </a:extLst>
            </p:cNvPr>
            <p:cNvSpPr/>
            <p:nvPr/>
          </p:nvSpPr>
          <p:spPr>
            <a:xfrm>
              <a:off x="6535166" y="2282181"/>
              <a:ext cx="141943" cy="129235"/>
            </a:xfrm>
            <a:custGeom>
              <a:avLst/>
              <a:gdLst>
                <a:gd name="connsiteX0" fmla="*/ 572 w 141943"/>
                <a:gd name="connsiteY0" fmla="*/ 129232 h 129235"/>
                <a:gd name="connsiteX1" fmla="*/ 16447 w 141943"/>
                <a:gd name="connsiteY1" fmla="*/ 43507 h 129235"/>
                <a:gd name="connsiteX2" fmla="*/ 141859 w 141943"/>
                <a:gd name="connsiteY2" fmla="*/ 644 h 129235"/>
                <a:gd name="connsiteX3" fmla="*/ 35497 w 141943"/>
                <a:gd name="connsiteY3" fmla="*/ 19694 h 129235"/>
                <a:gd name="connsiteX4" fmla="*/ 6922 w 141943"/>
                <a:gd name="connsiteY4" fmla="*/ 46682 h 129235"/>
                <a:gd name="connsiteX5" fmla="*/ 572 w 141943"/>
                <a:gd name="connsiteY5" fmla="*/ 129232 h 129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943" h="129235">
                  <a:moveTo>
                    <a:pt x="572" y="129232"/>
                  </a:moveTo>
                  <a:cubicBezTo>
                    <a:pt x="2159" y="128703"/>
                    <a:pt x="-7101" y="64938"/>
                    <a:pt x="16447" y="43507"/>
                  </a:cubicBezTo>
                  <a:cubicBezTo>
                    <a:pt x="39995" y="22076"/>
                    <a:pt x="138684" y="4613"/>
                    <a:pt x="141859" y="644"/>
                  </a:cubicBezTo>
                  <a:cubicBezTo>
                    <a:pt x="145034" y="-3325"/>
                    <a:pt x="57987" y="12021"/>
                    <a:pt x="35497" y="19694"/>
                  </a:cubicBezTo>
                  <a:cubicBezTo>
                    <a:pt x="13008" y="27367"/>
                    <a:pt x="13272" y="27103"/>
                    <a:pt x="6922" y="46682"/>
                  </a:cubicBezTo>
                  <a:cubicBezTo>
                    <a:pt x="572" y="66261"/>
                    <a:pt x="-1015" y="129761"/>
                    <a:pt x="572" y="12923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5" name="フリーフォーム: 図形 2444">
              <a:extLst>
                <a:ext uri="{FF2B5EF4-FFF2-40B4-BE49-F238E27FC236}">
                  <a16:creationId xmlns:a16="http://schemas.microsoft.com/office/drawing/2014/main" id="{F8289190-7F80-4C59-A661-3719E119652D}"/>
                </a:ext>
              </a:extLst>
            </p:cNvPr>
            <p:cNvSpPr/>
            <p:nvPr/>
          </p:nvSpPr>
          <p:spPr>
            <a:xfrm>
              <a:off x="6665744" y="2272657"/>
              <a:ext cx="287765" cy="107451"/>
            </a:xfrm>
            <a:custGeom>
              <a:avLst/>
              <a:gdLst>
                <a:gd name="connsiteX0" fmla="*/ 169 w 287765"/>
                <a:gd name="connsiteY0" fmla="*/ 3818 h 107451"/>
                <a:gd name="connsiteX1" fmla="*/ 177969 w 287765"/>
                <a:gd name="connsiteY1" fmla="*/ 10168 h 107451"/>
                <a:gd name="connsiteX2" fmla="*/ 287506 w 287765"/>
                <a:gd name="connsiteY2" fmla="*/ 107006 h 107451"/>
                <a:gd name="connsiteX3" fmla="*/ 206544 w 287765"/>
                <a:gd name="connsiteY3" fmla="*/ 45093 h 107451"/>
                <a:gd name="connsiteX4" fmla="*/ 146219 w 287765"/>
                <a:gd name="connsiteY4" fmla="*/ 18106 h 107451"/>
                <a:gd name="connsiteX5" fmla="*/ 169 w 287765"/>
                <a:gd name="connsiteY5" fmla="*/ 3818 h 10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765" h="107451">
                  <a:moveTo>
                    <a:pt x="169" y="3818"/>
                  </a:moveTo>
                  <a:cubicBezTo>
                    <a:pt x="5461" y="2495"/>
                    <a:pt x="130080" y="-7030"/>
                    <a:pt x="177969" y="10168"/>
                  </a:cubicBezTo>
                  <a:cubicBezTo>
                    <a:pt x="225859" y="27366"/>
                    <a:pt x="282744" y="101185"/>
                    <a:pt x="287506" y="107006"/>
                  </a:cubicBezTo>
                  <a:cubicBezTo>
                    <a:pt x="292268" y="112827"/>
                    <a:pt x="230092" y="59910"/>
                    <a:pt x="206544" y="45093"/>
                  </a:cubicBezTo>
                  <a:cubicBezTo>
                    <a:pt x="182996" y="30276"/>
                    <a:pt x="177704" y="22868"/>
                    <a:pt x="146219" y="18106"/>
                  </a:cubicBezTo>
                  <a:cubicBezTo>
                    <a:pt x="114734" y="13344"/>
                    <a:pt x="-5123" y="5141"/>
                    <a:pt x="169" y="381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6" name="フリーフォーム: 図形 2445">
              <a:extLst>
                <a:ext uri="{FF2B5EF4-FFF2-40B4-BE49-F238E27FC236}">
                  <a16:creationId xmlns:a16="http://schemas.microsoft.com/office/drawing/2014/main" id="{56486C5D-228C-4C76-870E-B1E004BB947A}"/>
                </a:ext>
              </a:extLst>
            </p:cNvPr>
            <p:cNvSpPr/>
            <p:nvPr/>
          </p:nvSpPr>
          <p:spPr>
            <a:xfrm>
              <a:off x="6721294" y="2298240"/>
              <a:ext cx="55755" cy="112512"/>
            </a:xfrm>
            <a:custGeom>
              <a:avLst/>
              <a:gdLst>
                <a:gd name="connsiteX0" fmla="*/ 55744 w 55755"/>
                <a:gd name="connsiteY0" fmla="*/ 460 h 112512"/>
                <a:gd name="connsiteX1" fmla="*/ 8119 w 55755"/>
                <a:gd name="connsiteY1" fmla="*/ 109998 h 112512"/>
                <a:gd name="connsiteX2" fmla="*/ 3356 w 55755"/>
                <a:gd name="connsiteY2" fmla="*/ 71898 h 112512"/>
                <a:gd name="connsiteX3" fmla="*/ 55744 w 55755"/>
                <a:gd name="connsiteY3" fmla="*/ 460 h 11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755" h="112512">
                  <a:moveTo>
                    <a:pt x="55744" y="460"/>
                  </a:moveTo>
                  <a:cubicBezTo>
                    <a:pt x="56538" y="6810"/>
                    <a:pt x="16850" y="98092"/>
                    <a:pt x="8119" y="109998"/>
                  </a:cubicBezTo>
                  <a:cubicBezTo>
                    <a:pt x="-612" y="121904"/>
                    <a:pt x="-2465" y="88567"/>
                    <a:pt x="3356" y="71898"/>
                  </a:cubicBezTo>
                  <a:cubicBezTo>
                    <a:pt x="9177" y="55229"/>
                    <a:pt x="54950" y="-5890"/>
                    <a:pt x="55744" y="46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7" name="フリーフォーム: 図形 2446">
              <a:extLst>
                <a:ext uri="{FF2B5EF4-FFF2-40B4-BE49-F238E27FC236}">
                  <a16:creationId xmlns:a16="http://schemas.microsoft.com/office/drawing/2014/main" id="{8AF2D0D6-4516-4B96-B830-87E48D20F16C}"/>
                </a:ext>
              </a:extLst>
            </p:cNvPr>
            <p:cNvSpPr/>
            <p:nvPr/>
          </p:nvSpPr>
          <p:spPr>
            <a:xfrm>
              <a:off x="6810448" y="2314140"/>
              <a:ext cx="53907" cy="92788"/>
            </a:xfrm>
            <a:custGeom>
              <a:avLst/>
              <a:gdLst>
                <a:gd name="connsiteX0" fmla="*/ 53902 w 53907"/>
                <a:gd name="connsiteY0" fmla="*/ 435 h 92788"/>
                <a:gd name="connsiteX1" fmla="*/ 6277 w 53907"/>
                <a:gd name="connsiteY1" fmla="*/ 90923 h 92788"/>
                <a:gd name="connsiteX2" fmla="*/ 3102 w 53907"/>
                <a:gd name="connsiteY2" fmla="*/ 57585 h 92788"/>
                <a:gd name="connsiteX3" fmla="*/ 53902 w 53907"/>
                <a:gd name="connsiteY3" fmla="*/ 435 h 9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07" h="92788">
                  <a:moveTo>
                    <a:pt x="53902" y="435"/>
                  </a:moveTo>
                  <a:cubicBezTo>
                    <a:pt x="54431" y="5991"/>
                    <a:pt x="14744" y="81398"/>
                    <a:pt x="6277" y="90923"/>
                  </a:cubicBezTo>
                  <a:cubicBezTo>
                    <a:pt x="-2190" y="100448"/>
                    <a:pt x="-867" y="71079"/>
                    <a:pt x="3102" y="57585"/>
                  </a:cubicBezTo>
                  <a:cubicBezTo>
                    <a:pt x="7071" y="44091"/>
                    <a:pt x="53373" y="-5121"/>
                    <a:pt x="53902" y="43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8" name="フリーフォーム: 図形 2447">
              <a:extLst>
                <a:ext uri="{FF2B5EF4-FFF2-40B4-BE49-F238E27FC236}">
                  <a16:creationId xmlns:a16="http://schemas.microsoft.com/office/drawing/2014/main" id="{FA0A597E-D83F-40A0-9352-A9B99828ECEF}"/>
                </a:ext>
              </a:extLst>
            </p:cNvPr>
            <p:cNvSpPr/>
            <p:nvPr/>
          </p:nvSpPr>
          <p:spPr>
            <a:xfrm>
              <a:off x="6608759" y="2308218"/>
              <a:ext cx="165377" cy="78631"/>
            </a:xfrm>
            <a:custGeom>
              <a:avLst/>
              <a:gdLst>
                <a:gd name="connsiteX0" fmla="*/ 165104 w 165377"/>
                <a:gd name="connsiteY0" fmla="*/ 7 h 78631"/>
                <a:gd name="connsiteX1" fmla="*/ 39691 w 165377"/>
                <a:gd name="connsiteY1" fmla="*/ 14295 h 78631"/>
                <a:gd name="connsiteX2" fmla="*/ 65091 w 165377"/>
                <a:gd name="connsiteY2" fmla="*/ 49220 h 78631"/>
                <a:gd name="connsiteX3" fmla="*/ 114304 w 165377"/>
                <a:gd name="connsiteY3" fmla="*/ 77795 h 78631"/>
                <a:gd name="connsiteX4" fmla="*/ 4 w 165377"/>
                <a:gd name="connsiteY4" fmla="*/ 15882 h 78631"/>
                <a:gd name="connsiteX5" fmla="*/ 165104 w 165377"/>
                <a:gd name="connsiteY5" fmla="*/ 7 h 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377" h="78631">
                  <a:moveTo>
                    <a:pt x="165104" y="7"/>
                  </a:moveTo>
                  <a:cubicBezTo>
                    <a:pt x="171718" y="-257"/>
                    <a:pt x="56360" y="6093"/>
                    <a:pt x="39691" y="14295"/>
                  </a:cubicBezTo>
                  <a:cubicBezTo>
                    <a:pt x="23022" y="22497"/>
                    <a:pt x="52656" y="38637"/>
                    <a:pt x="65091" y="49220"/>
                  </a:cubicBezTo>
                  <a:cubicBezTo>
                    <a:pt x="77526" y="59803"/>
                    <a:pt x="125152" y="83351"/>
                    <a:pt x="114304" y="77795"/>
                  </a:cubicBezTo>
                  <a:cubicBezTo>
                    <a:pt x="103456" y="72239"/>
                    <a:pt x="-790" y="29905"/>
                    <a:pt x="4" y="15882"/>
                  </a:cubicBezTo>
                  <a:cubicBezTo>
                    <a:pt x="798" y="1859"/>
                    <a:pt x="158490" y="271"/>
                    <a:pt x="165104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49" name="フリーフォーム: 図形 2448">
              <a:extLst>
                <a:ext uri="{FF2B5EF4-FFF2-40B4-BE49-F238E27FC236}">
                  <a16:creationId xmlns:a16="http://schemas.microsoft.com/office/drawing/2014/main" id="{4A95CF99-C822-46C9-9FD5-D0F780BA715E}"/>
                </a:ext>
              </a:extLst>
            </p:cNvPr>
            <p:cNvSpPr/>
            <p:nvPr/>
          </p:nvSpPr>
          <p:spPr>
            <a:xfrm>
              <a:off x="6937261" y="2231411"/>
              <a:ext cx="124378" cy="64728"/>
            </a:xfrm>
            <a:custGeom>
              <a:avLst/>
              <a:gdLst>
                <a:gd name="connsiteX0" fmla="*/ 114 w 124378"/>
                <a:gd name="connsiteY0" fmla="*/ 614 h 64728"/>
                <a:gd name="connsiteX1" fmla="*/ 119177 w 124378"/>
                <a:gd name="connsiteY1" fmla="*/ 64114 h 64728"/>
                <a:gd name="connsiteX2" fmla="*/ 96952 w 124378"/>
                <a:gd name="connsiteY2" fmla="*/ 32364 h 64728"/>
                <a:gd name="connsiteX3" fmla="*/ 114 w 124378"/>
                <a:gd name="connsiteY3" fmla="*/ 614 h 6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378" h="64728">
                  <a:moveTo>
                    <a:pt x="114" y="614"/>
                  </a:moveTo>
                  <a:cubicBezTo>
                    <a:pt x="3818" y="5906"/>
                    <a:pt x="103037" y="58822"/>
                    <a:pt x="119177" y="64114"/>
                  </a:cubicBezTo>
                  <a:cubicBezTo>
                    <a:pt x="135317" y="69406"/>
                    <a:pt x="109917" y="38979"/>
                    <a:pt x="96952" y="32364"/>
                  </a:cubicBezTo>
                  <a:cubicBezTo>
                    <a:pt x="83987" y="25750"/>
                    <a:pt x="-3590" y="-4678"/>
                    <a:pt x="114" y="6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0" name="フリーフォーム: 図形 2449">
              <a:extLst>
                <a:ext uri="{FF2B5EF4-FFF2-40B4-BE49-F238E27FC236}">
                  <a16:creationId xmlns:a16="http://schemas.microsoft.com/office/drawing/2014/main" id="{CEA4D276-5AE5-4B27-8473-0DD5F2BD8030}"/>
                </a:ext>
              </a:extLst>
            </p:cNvPr>
            <p:cNvSpPr/>
            <p:nvPr/>
          </p:nvSpPr>
          <p:spPr>
            <a:xfrm>
              <a:off x="6880583" y="2052596"/>
              <a:ext cx="234795" cy="139865"/>
            </a:xfrm>
            <a:custGeom>
              <a:avLst/>
              <a:gdLst>
                <a:gd name="connsiteX0" fmla="*/ 1230 w 234795"/>
                <a:gd name="connsiteY0" fmla="*/ 82592 h 139865"/>
                <a:gd name="connsiteX1" fmla="*/ 134580 w 234795"/>
                <a:gd name="connsiteY1" fmla="*/ 14329 h 139865"/>
                <a:gd name="connsiteX2" fmla="*/ 175855 w 234795"/>
                <a:gd name="connsiteY2" fmla="*/ 20679 h 139865"/>
                <a:gd name="connsiteX3" fmla="*/ 215542 w 234795"/>
                <a:gd name="connsiteY3" fmla="*/ 58779 h 139865"/>
                <a:gd name="connsiteX4" fmla="*/ 234592 w 234795"/>
                <a:gd name="connsiteY4" fmla="*/ 139742 h 139865"/>
                <a:gd name="connsiteX5" fmla="*/ 204430 w 234795"/>
                <a:gd name="connsiteY5" fmla="*/ 76242 h 139865"/>
                <a:gd name="connsiteX6" fmla="*/ 186967 w 234795"/>
                <a:gd name="connsiteY6" fmla="*/ 36554 h 139865"/>
                <a:gd name="connsiteX7" fmla="*/ 134580 w 234795"/>
                <a:gd name="connsiteY7" fmla="*/ 42 h 139865"/>
                <a:gd name="connsiteX8" fmla="*/ 71080 w 234795"/>
                <a:gd name="connsiteY8" fmla="*/ 30204 h 139865"/>
                <a:gd name="connsiteX9" fmla="*/ 1230 w 234795"/>
                <a:gd name="connsiteY9" fmla="*/ 82592 h 13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795" h="139865">
                  <a:moveTo>
                    <a:pt x="1230" y="82592"/>
                  </a:moveTo>
                  <a:cubicBezTo>
                    <a:pt x="11813" y="79946"/>
                    <a:pt x="105476" y="24648"/>
                    <a:pt x="134580" y="14329"/>
                  </a:cubicBezTo>
                  <a:cubicBezTo>
                    <a:pt x="163684" y="4010"/>
                    <a:pt x="162361" y="13271"/>
                    <a:pt x="175855" y="20679"/>
                  </a:cubicBezTo>
                  <a:cubicBezTo>
                    <a:pt x="189349" y="28087"/>
                    <a:pt x="205753" y="38935"/>
                    <a:pt x="215542" y="58779"/>
                  </a:cubicBezTo>
                  <a:cubicBezTo>
                    <a:pt x="225331" y="78623"/>
                    <a:pt x="236444" y="136832"/>
                    <a:pt x="234592" y="139742"/>
                  </a:cubicBezTo>
                  <a:cubicBezTo>
                    <a:pt x="232740" y="142652"/>
                    <a:pt x="212367" y="93440"/>
                    <a:pt x="204430" y="76242"/>
                  </a:cubicBezTo>
                  <a:cubicBezTo>
                    <a:pt x="196493" y="59044"/>
                    <a:pt x="198609" y="49254"/>
                    <a:pt x="186967" y="36554"/>
                  </a:cubicBezTo>
                  <a:cubicBezTo>
                    <a:pt x="175325" y="23854"/>
                    <a:pt x="153894" y="1100"/>
                    <a:pt x="134580" y="42"/>
                  </a:cubicBezTo>
                  <a:cubicBezTo>
                    <a:pt x="115266" y="-1016"/>
                    <a:pt x="90924" y="17769"/>
                    <a:pt x="71080" y="30204"/>
                  </a:cubicBezTo>
                  <a:cubicBezTo>
                    <a:pt x="51236" y="42639"/>
                    <a:pt x="-9353" y="85238"/>
                    <a:pt x="1230" y="8259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1" name="フリーフォーム: 図形 2450">
              <a:extLst>
                <a:ext uri="{FF2B5EF4-FFF2-40B4-BE49-F238E27FC236}">
                  <a16:creationId xmlns:a16="http://schemas.microsoft.com/office/drawing/2014/main" id="{64DBE86D-BEC3-4530-BDB1-D9F77D8B7CA5}"/>
                </a:ext>
              </a:extLst>
            </p:cNvPr>
            <p:cNvSpPr/>
            <p:nvPr/>
          </p:nvSpPr>
          <p:spPr>
            <a:xfrm>
              <a:off x="6994522" y="2066457"/>
              <a:ext cx="76385" cy="96648"/>
            </a:xfrm>
            <a:custGeom>
              <a:avLst/>
              <a:gdLst>
                <a:gd name="connsiteX0" fmla="*/ 3 w 76385"/>
                <a:gd name="connsiteY0" fmla="*/ 468 h 96648"/>
                <a:gd name="connsiteX1" fmla="*/ 69853 w 76385"/>
                <a:gd name="connsiteY1" fmla="*/ 70318 h 96648"/>
                <a:gd name="connsiteX2" fmla="*/ 73028 w 76385"/>
                <a:gd name="connsiteY2" fmla="*/ 95718 h 96648"/>
                <a:gd name="connsiteX3" fmla="*/ 66678 w 76385"/>
                <a:gd name="connsiteY3" fmla="*/ 41743 h 96648"/>
                <a:gd name="connsiteX4" fmla="*/ 3 w 76385"/>
                <a:gd name="connsiteY4" fmla="*/ 468 h 9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85" h="96648">
                  <a:moveTo>
                    <a:pt x="3" y="468"/>
                  </a:moveTo>
                  <a:cubicBezTo>
                    <a:pt x="532" y="5231"/>
                    <a:pt x="57682" y="54443"/>
                    <a:pt x="69853" y="70318"/>
                  </a:cubicBezTo>
                  <a:cubicBezTo>
                    <a:pt x="82024" y="86193"/>
                    <a:pt x="73557" y="100481"/>
                    <a:pt x="73028" y="95718"/>
                  </a:cubicBezTo>
                  <a:cubicBezTo>
                    <a:pt x="72499" y="90956"/>
                    <a:pt x="76732" y="54972"/>
                    <a:pt x="66678" y="41743"/>
                  </a:cubicBezTo>
                  <a:cubicBezTo>
                    <a:pt x="56624" y="28514"/>
                    <a:pt x="-526" y="-4295"/>
                    <a:pt x="3" y="46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2" name="フリーフォーム: 図形 2451">
              <a:extLst>
                <a:ext uri="{FF2B5EF4-FFF2-40B4-BE49-F238E27FC236}">
                  <a16:creationId xmlns:a16="http://schemas.microsoft.com/office/drawing/2014/main" id="{886E7FB3-9D75-4BA2-9988-087D150DFF79}"/>
                </a:ext>
              </a:extLst>
            </p:cNvPr>
            <p:cNvSpPr/>
            <p:nvPr/>
          </p:nvSpPr>
          <p:spPr>
            <a:xfrm>
              <a:off x="7118308" y="2164974"/>
              <a:ext cx="116400" cy="146588"/>
            </a:xfrm>
            <a:custGeom>
              <a:avLst/>
              <a:gdLst>
                <a:gd name="connsiteX0" fmla="*/ 42 w 116400"/>
                <a:gd name="connsiteY0" fmla="*/ 376 h 146588"/>
                <a:gd name="connsiteX1" fmla="*/ 100055 w 116400"/>
                <a:gd name="connsiteY1" fmla="*/ 41651 h 146588"/>
                <a:gd name="connsiteX2" fmla="*/ 109580 w 116400"/>
                <a:gd name="connsiteY2" fmla="*/ 71814 h 146588"/>
                <a:gd name="connsiteX3" fmla="*/ 31792 w 116400"/>
                <a:gd name="connsiteY3" fmla="*/ 146426 h 146588"/>
                <a:gd name="connsiteX4" fmla="*/ 81005 w 116400"/>
                <a:gd name="connsiteY4" fmla="*/ 49589 h 146588"/>
                <a:gd name="connsiteX5" fmla="*/ 87355 w 116400"/>
                <a:gd name="connsiteY5" fmla="*/ 22601 h 146588"/>
                <a:gd name="connsiteX6" fmla="*/ 42 w 116400"/>
                <a:gd name="connsiteY6" fmla="*/ 376 h 14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00" h="146588">
                  <a:moveTo>
                    <a:pt x="42" y="376"/>
                  </a:moveTo>
                  <a:cubicBezTo>
                    <a:pt x="2159" y="3551"/>
                    <a:pt x="81799" y="29745"/>
                    <a:pt x="100055" y="41651"/>
                  </a:cubicBezTo>
                  <a:cubicBezTo>
                    <a:pt x="118311" y="53557"/>
                    <a:pt x="120957" y="54352"/>
                    <a:pt x="109580" y="71814"/>
                  </a:cubicBezTo>
                  <a:cubicBezTo>
                    <a:pt x="98203" y="89276"/>
                    <a:pt x="36554" y="150130"/>
                    <a:pt x="31792" y="146426"/>
                  </a:cubicBezTo>
                  <a:cubicBezTo>
                    <a:pt x="27030" y="142722"/>
                    <a:pt x="71745" y="70227"/>
                    <a:pt x="81005" y="49589"/>
                  </a:cubicBezTo>
                  <a:cubicBezTo>
                    <a:pt x="90266" y="28952"/>
                    <a:pt x="98468" y="30274"/>
                    <a:pt x="87355" y="22601"/>
                  </a:cubicBezTo>
                  <a:cubicBezTo>
                    <a:pt x="76243" y="14928"/>
                    <a:pt x="-2075" y="-2799"/>
                    <a:pt x="42" y="37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3" name="フリーフォーム: 図形 2452">
              <a:extLst>
                <a:ext uri="{FF2B5EF4-FFF2-40B4-BE49-F238E27FC236}">
                  <a16:creationId xmlns:a16="http://schemas.microsoft.com/office/drawing/2014/main" id="{03113BA0-732B-4522-9E25-18568F247DEA}"/>
                </a:ext>
              </a:extLst>
            </p:cNvPr>
            <p:cNvSpPr/>
            <p:nvPr/>
          </p:nvSpPr>
          <p:spPr>
            <a:xfrm>
              <a:off x="7071848" y="2216071"/>
              <a:ext cx="151693" cy="257155"/>
            </a:xfrm>
            <a:custGeom>
              <a:avLst/>
              <a:gdLst>
                <a:gd name="connsiteX0" fmla="*/ 3640 w 151693"/>
                <a:gd name="connsiteY0" fmla="*/ 255667 h 257155"/>
                <a:gd name="connsiteX1" fmla="*/ 136990 w 151693"/>
                <a:gd name="connsiteY1" fmla="*/ 162004 h 257155"/>
                <a:gd name="connsiteX2" fmla="*/ 149690 w 151693"/>
                <a:gd name="connsiteY2" fmla="*/ 101679 h 257155"/>
                <a:gd name="connsiteX3" fmla="*/ 149690 w 151693"/>
                <a:gd name="connsiteY3" fmla="*/ 79 h 257155"/>
                <a:gd name="connsiteX4" fmla="*/ 130640 w 151693"/>
                <a:gd name="connsiteY4" fmla="*/ 119142 h 257155"/>
                <a:gd name="connsiteX5" fmla="*/ 125877 w 151693"/>
                <a:gd name="connsiteY5" fmla="*/ 141367 h 257155"/>
                <a:gd name="connsiteX6" fmla="*/ 43327 w 151693"/>
                <a:gd name="connsiteY6" fmla="*/ 215979 h 257155"/>
                <a:gd name="connsiteX7" fmla="*/ 3640 w 151693"/>
                <a:gd name="connsiteY7" fmla="*/ 255667 h 25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693" h="257155">
                  <a:moveTo>
                    <a:pt x="3640" y="255667"/>
                  </a:moveTo>
                  <a:cubicBezTo>
                    <a:pt x="19250" y="246671"/>
                    <a:pt x="112648" y="187669"/>
                    <a:pt x="136990" y="162004"/>
                  </a:cubicBezTo>
                  <a:cubicBezTo>
                    <a:pt x="161332" y="136339"/>
                    <a:pt x="147573" y="128666"/>
                    <a:pt x="149690" y="101679"/>
                  </a:cubicBezTo>
                  <a:cubicBezTo>
                    <a:pt x="151807" y="74691"/>
                    <a:pt x="152865" y="-2832"/>
                    <a:pt x="149690" y="79"/>
                  </a:cubicBezTo>
                  <a:cubicBezTo>
                    <a:pt x="146515" y="2989"/>
                    <a:pt x="134609" y="95594"/>
                    <a:pt x="130640" y="119142"/>
                  </a:cubicBezTo>
                  <a:cubicBezTo>
                    <a:pt x="126671" y="142690"/>
                    <a:pt x="140429" y="125227"/>
                    <a:pt x="125877" y="141367"/>
                  </a:cubicBezTo>
                  <a:cubicBezTo>
                    <a:pt x="111325" y="157506"/>
                    <a:pt x="59996" y="201427"/>
                    <a:pt x="43327" y="215979"/>
                  </a:cubicBezTo>
                  <a:cubicBezTo>
                    <a:pt x="26658" y="230531"/>
                    <a:pt x="-11970" y="264663"/>
                    <a:pt x="3640" y="25566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4" name="フリーフォーム: 図形 2453">
              <a:extLst>
                <a:ext uri="{FF2B5EF4-FFF2-40B4-BE49-F238E27FC236}">
                  <a16:creationId xmlns:a16="http://schemas.microsoft.com/office/drawing/2014/main" id="{1C24CC0D-32EA-47AA-8F28-97F4E68BF5D6}"/>
                </a:ext>
              </a:extLst>
            </p:cNvPr>
            <p:cNvSpPr/>
            <p:nvPr/>
          </p:nvSpPr>
          <p:spPr>
            <a:xfrm>
              <a:off x="7089258" y="2097081"/>
              <a:ext cx="281149" cy="218322"/>
            </a:xfrm>
            <a:custGeom>
              <a:avLst/>
              <a:gdLst>
                <a:gd name="connsiteX0" fmla="*/ 517 w 281149"/>
                <a:gd name="connsiteY0" fmla="*/ 7 h 218322"/>
                <a:gd name="connsiteX1" fmla="*/ 148155 w 281149"/>
                <a:gd name="connsiteY1" fmla="*/ 38107 h 218322"/>
                <a:gd name="connsiteX2" fmla="*/ 168792 w 281149"/>
                <a:gd name="connsiteY2" fmla="*/ 69857 h 218322"/>
                <a:gd name="connsiteX3" fmla="*/ 278330 w 281149"/>
                <a:gd name="connsiteY3" fmla="*/ 212732 h 218322"/>
                <a:gd name="connsiteX4" fmla="*/ 240230 w 281149"/>
                <a:gd name="connsiteY4" fmla="*/ 176219 h 218322"/>
                <a:gd name="connsiteX5" fmla="*/ 148155 w 281149"/>
                <a:gd name="connsiteY5" fmla="*/ 53982 h 218322"/>
                <a:gd name="connsiteX6" fmla="*/ 100530 w 281149"/>
                <a:gd name="connsiteY6" fmla="*/ 34932 h 218322"/>
                <a:gd name="connsiteX7" fmla="*/ 517 w 281149"/>
                <a:gd name="connsiteY7" fmla="*/ 7 h 218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149" h="218322">
                  <a:moveTo>
                    <a:pt x="517" y="7"/>
                  </a:moveTo>
                  <a:cubicBezTo>
                    <a:pt x="8455" y="536"/>
                    <a:pt x="120109" y="26465"/>
                    <a:pt x="148155" y="38107"/>
                  </a:cubicBezTo>
                  <a:cubicBezTo>
                    <a:pt x="176201" y="49749"/>
                    <a:pt x="147096" y="40753"/>
                    <a:pt x="168792" y="69857"/>
                  </a:cubicBezTo>
                  <a:cubicBezTo>
                    <a:pt x="190488" y="98961"/>
                    <a:pt x="266424" y="195005"/>
                    <a:pt x="278330" y="212732"/>
                  </a:cubicBezTo>
                  <a:cubicBezTo>
                    <a:pt x="290236" y="230459"/>
                    <a:pt x="261926" y="202677"/>
                    <a:pt x="240230" y="176219"/>
                  </a:cubicBezTo>
                  <a:cubicBezTo>
                    <a:pt x="218534" y="149761"/>
                    <a:pt x="171438" y="77530"/>
                    <a:pt x="148155" y="53982"/>
                  </a:cubicBezTo>
                  <a:cubicBezTo>
                    <a:pt x="124872" y="30434"/>
                    <a:pt x="122755" y="42605"/>
                    <a:pt x="100530" y="34932"/>
                  </a:cubicBezTo>
                  <a:cubicBezTo>
                    <a:pt x="78305" y="27259"/>
                    <a:pt x="-7421" y="-522"/>
                    <a:pt x="517" y="7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5" name="フリーフォーム: 図形 2454">
              <a:extLst>
                <a:ext uri="{FF2B5EF4-FFF2-40B4-BE49-F238E27FC236}">
                  <a16:creationId xmlns:a16="http://schemas.microsoft.com/office/drawing/2014/main" id="{21E59741-7226-4139-BCF8-688090322391}"/>
                </a:ext>
              </a:extLst>
            </p:cNvPr>
            <p:cNvSpPr/>
            <p:nvPr/>
          </p:nvSpPr>
          <p:spPr>
            <a:xfrm>
              <a:off x="7219816" y="2203400"/>
              <a:ext cx="103706" cy="139912"/>
            </a:xfrm>
            <a:custGeom>
              <a:avLst/>
              <a:gdLst>
                <a:gd name="connsiteX0" fmla="*/ 134 w 103706"/>
                <a:gd name="connsiteY0" fmla="*/ 50 h 139912"/>
                <a:gd name="connsiteX1" fmla="*/ 47759 w 103706"/>
                <a:gd name="connsiteY1" fmla="*/ 81013 h 139912"/>
                <a:gd name="connsiteX2" fmla="*/ 82684 w 103706"/>
                <a:gd name="connsiteY2" fmla="*/ 108000 h 139912"/>
                <a:gd name="connsiteX3" fmla="*/ 101734 w 103706"/>
                <a:gd name="connsiteY3" fmla="*/ 139750 h 139912"/>
                <a:gd name="connsiteX4" fmla="*/ 35059 w 103706"/>
                <a:gd name="connsiteY4" fmla="*/ 93713 h 139912"/>
                <a:gd name="connsiteX5" fmla="*/ 134 w 103706"/>
                <a:gd name="connsiteY5" fmla="*/ 50 h 13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706" h="139912">
                  <a:moveTo>
                    <a:pt x="134" y="50"/>
                  </a:moveTo>
                  <a:cubicBezTo>
                    <a:pt x="2251" y="-2067"/>
                    <a:pt x="34001" y="63021"/>
                    <a:pt x="47759" y="81013"/>
                  </a:cubicBezTo>
                  <a:cubicBezTo>
                    <a:pt x="61517" y="99005"/>
                    <a:pt x="73688" y="98211"/>
                    <a:pt x="82684" y="108000"/>
                  </a:cubicBezTo>
                  <a:cubicBezTo>
                    <a:pt x="91680" y="117789"/>
                    <a:pt x="109671" y="142131"/>
                    <a:pt x="101734" y="139750"/>
                  </a:cubicBezTo>
                  <a:cubicBezTo>
                    <a:pt x="93797" y="137369"/>
                    <a:pt x="48817" y="113292"/>
                    <a:pt x="35059" y="93713"/>
                  </a:cubicBezTo>
                  <a:cubicBezTo>
                    <a:pt x="21301" y="74134"/>
                    <a:pt x="-1983" y="2167"/>
                    <a:pt x="134" y="5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6" name="フリーフォーム: 図形 2455">
              <a:extLst>
                <a:ext uri="{FF2B5EF4-FFF2-40B4-BE49-F238E27FC236}">
                  <a16:creationId xmlns:a16="http://schemas.microsoft.com/office/drawing/2014/main" id="{66F24826-A033-4748-B217-67FC9260DDF9}"/>
                </a:ext>
              </a:extLst>
            </p:cNvPr>
            <p:cNvSpPr/>
            <p:nvPr/>
          </p:nvSpPr>
          <p:spPr>
            <a:xfrm>
              <a:off x="7078648" y="2454233"/>
              <a:ext cx="152594" cy="321083"/>
            </a:xfrm>
            <a:custGeom>
              <a:avLst/>
              <a:gdLst>
                <a:gd name="connsiteX0" fmla="*/ 15 w 152594"/>
                <a:gd name="connsiteY0" fmla="*/ 42 h 321083"/>
                <a:gd name="connsiteX1" fmla="*/ 103202 w 152594"/>
                <a:gd name="connsiteY1" fmla="*/ 73067 h 321083"/>
                <a:gd name="connsiteX2" fmla="*/ 136540 w 152594"/>
                <a:gd name="connsiteY2" fmla="*/ 190542 h 321083"/>
                <a:gd name="connsiteX3" fmla="*/ 152415 w 152594"/>
                <a:gd name="connsiteY3" fmla="*/ 268330 h 321083"/>
                <a:gd name="connsiteX4" fmla="*/ 127015 w 152594"/>
                <a:gd name="connsiteY4" fmla="*/ 296905 h 321083"/>
                <a:gd name="connsiteX5" fmla="*/ 39702 w 152594"/>
                <a:gd name="connsiteY5" fmla="*/ 320717 h 321083"/>
                <a:gd name="connsiteX6" fmla="*/ 128602 w 152594"/>
                <a:gd name="connsiteY6" fmla="*/ 277855 h 321083"/>
                <a:gd name="connsiteX7" fmla="*/ 134952 w 152594"/>
                <a:gd name="connsiteY7" fmla="*/ 220705 h 321083"/>
                <a:gd name="connsiteX8" fmla="*/ 111140 w 152594"/>
                <a:gd name="connsiteY8" fmla="*/ 82592 h 321083"/>
                <a:gd name="connsiteX9" fmla="*/ 15 w 152594"/>
                <a:gd name="connsiteY9" fmla="*/ 42 h 32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594" h="321083">
                  <a:moveTo>
                    <a:pt x="15" y="42"/>
                  </a:moveTo>
                  <a:cubicBezTo>
                    <a:pt x="-1308" y="-1545"/>
                    <a:pt x="80448" y="41317"/>
                    <a:pt x="103202" y="73067"/>
                  </a:cubicBezTo>
                  <a:cubicBezTo>
                    <a:pt x="125956" y="104817"/>
                    <a:pt x="128338" y="157998"/>
                    <a:pt x="136540" y="190542"/>
                  </a:cubicBezTo>
                  <a:cubicBezTo>
                    <a:pt x="144742" y="223086"/>
                    <a:pt x="154003" y="250603"/>
                    <a:pt x="152415" y="268330"/>
                  </a:cubicBezTo>
                  <a:cubicBezTo>
                    <a:pt x="150828" y="286057"/>
                    <a:pt x="145800" y="288174"/>
                    <a:pt x="127015" y="296905"/>
                  </a:cubicBezTo>
                  <a:cubicBezTo>
                    <a:pt x="108230" y="305636"/>
                    <a:pt x="39438" y="323892"/>
                    <a:pt x="39702" y="320717"/>
                  </a:cubicBezTo>
                  <a:cubicBezTo>
                    <a:pt x="39967" y="317542"/>
                    <a:pt x="112727" y="294524"/>
                    <a:pt x="128602" y="277855"/>
                  </a:cubicBezTo>
                  <a:cubicBezTo>
                    <a:pt x="144477" y="261186"/>
                    <a:pt x="137862" y="253249"/>
                    <a:pt x="134952" y="220705"/>
                  </a:cubicBezTo>
                  <a:cubicBezTo>
                    <a:pt x="132042" y="188161"/>
                    <a:pt x="131778" y="117517"/>
                    <a:pt x="111140" y="82592"/>
                  </a:cubicBezTo>
                  <a:cubicBezTo>
                    <a:pt x="90502" y="47667"/>
                    <a:pt x="1338" y="1629"/>
                    <a:pt x="15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7" name="フリーフォーム: 図形 2456">
              <a:extLst>
                <a:ext uri="{FF2B5EF4-FFF2-40B4-BE49-F238E27FC236}">
                  <a16:creationId xmlns:a16="http://schemas.microsoft.com/office/drawing/2014/main" id="{64377025-93C6-4FA0-BC94-96754C1E925A}"/>
                </a:ext>
              </a:extLst>
            </p:cNvPr>
            <p:cNvSpPr/>
            <p:nvPr/>
          </p:nvSpPr>
          <p:spPr>
            <a:xfrm>
              <a:off x="6954411" y="2476448"/>
              <a:ext cx="150177" cy="228653"/>
            </a:xfrm>
            <a:custGeom>
              <a:avLst/>
              <a:gdLst>
                <a:gd name="connsiteX0" fmla="*/ 102027 w 150177"/>
                <a:gd name="connsiteY0" fmla="*/ 52 h 228653"/>
                <a:gd name="connsiteX1" fmla="*/ 149652 w 150177"/>
                <a:gd name="connsiteY1" fmla="*/ 138165 h 228653"/>
                <a:gd name="connsiteX2" fmla="*/ 124252 w 150177"/>
                <a:gd name="connsiteY2" fmla="*/ 169915 h 228653"/>
                <a:gd name="connsiteX3" fmla="*/ 75039 w 150177"/>
                <a:gd name="connsiteY3" fmla="*/ 228652 h 228653"/>
                <a:gd name="connsiteX4" fmla="*/ 60752 w 150177"/>
                <a:gd name="connsiteY4" fmla="*/ 171502 h 228653"/>
                <a:gd name="connsiteX5" fmla="*/ 427 w 150177"/>
                <a:gd name="connsiteY5" fmla="*/ 79427 h 228653"/>
                <a:gd name="connsiteX6" fmla="*/ 35352 w 150177"/>
                <a:gd name="connsiteY6" fmla="*/ 141340 h 228653"/>
                <a:gd name="connsiteX7" fmla="*/ 65514 w 150177"/>
                <a:gd name="connsiteY7" fmla="*/ 215952 h 228653"/>
                <a:gd name="connsiteX8" fmla="*/ 98852 w 150177"/>
                <a:gd name="connsiteY8" fmla="*/ 166740 h 228653"/>
                <a:gd name="connsiteX9" fmla="*/ 129014 w 150177"/>
                <a:gd name="connsiteY9" fmla="*/ 122290 h 228653"/>
                <a:gd name="connsiteX10" fmla="*/ 102027 w 150177"/>
                <a:gd name="connsiteY10" fmla="*/ 52 h 22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177" h="228653">
                  <a:moveTo>
                    <a:pt x="102027" y="52"/>
                  </a:moveTo>
                  <a:cubicBezTo>
                    <a:pt x="105467" y="2698"/>
                    <a:pt x="145948" y="109855"/>
                    <a:pt x="149652" y="138165"/>
                  </a:cubicBezTo>
                  <a:cubicBezTo>
                    <a:pt x="153356" y="166475"/>
                    <a:pt x="136688" y="154834"/>
                    <a:pt x="124252" y="169915"/>
                  </a:cubicBezTo>
                  <a:cubicBezTo>
                    <a:pt x="111817" y="184996"/>
                    <a:pt x="85622" y="228387"/>
                    <a:pt x="75039" y="228652"/>
                  </a:cubicBezTo>
                  <a:cubicBezTo>
                    <a:pt x="64456" y="228917"/>
                    <a:pt x="73187" y="196373"/>
                    <a:pt x="60752" y="171502"/>
                  </a:cubicBezTo>
                  <a:cubicBezTo>
                    <a:pt x="48317" y="146631"/>
                    <a:pt x="4660" y="84454"/>
                    <a:pt x="427" y="79427"/>
                  </a:cubicBezTo>
                  <a:cubicBezTo>
                    <a:pt x="-3806" y="74400"/>
                    <a:pt x="24504" y="118586"/>
                    <a:pt x="35352" y="141340"/>
                  </a:cubicBezTo>
                  <a:cubicBezTo>
                    <a:pt x="46200" y="164094"/>
                    <a:pt x="54931" y="211719"/>
                    <a:pt x="65514" y="215952"/>
                  </a:cubicBezTo>
                  <a:cubicBezTo>
                    <a:pt x="76097" y="220185"/>
                    <a:pt x="88269" y="182350"/>
                    <a:pt x="98852" y="166740"/>
                  </a:cubicBezTo>
                  <a:cubicBezTo>
                    <a:pt x="109435" y="151130"/>
                    <a:pt x="129279" y="148484"/>
                    <a:pt x="129014" y="122290"/>
                  </a:cubicBezTo>
                  <a:cubicBezTo>
                    <a:pt x="128749" y="96096"/>
                    <a:pt x="98587" y="-2594"/>
                    <a:pt x="102027" y="5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8" name="フリーフォーム: 図形 2457">
              <a:extLst>
                <a:ext uri="{FF2B5EF4-FFF2-40B4-BE49-F238E27FC236}">
                  <a16:creationId xmlns:a16="http://schemas.microsoft.com/office/drawing/2014/main" id="{E78BB84A-0315-4C42-8B34-A08333B26572}"/>
                </a:ext>
              </a:extLst>
            </p:cNvPr>
            <p:cNvSpPr/>
            <p:nvPr/>
          </p:nvSpPr>
          <p:spPr>
            <a:xfrm>
              <a:off x="7100769" y="2614467"/>
              <a:ext cx="109818" cy="69196"/>
            </a:xfrm>
            <a:custGeom>
              <a:avLst/>
              <a:gdLst>
                <a:gd name="connsiteX0" fmla="*/ 119 w 109818"/>
                <a:gd name="connsiteY0" fmla="*/ 146 h 69196"/>
                <a:gd name="connsiteX1" fmla="*/ 104894 w 109818"/>
                <a:gd name="connsiteY1" fmla="*/ 66821 h 69196"/>
                <a:gd name="connsiteX2" fmla="*/ 84256 w 109818"/>
                <a:gd name="connsiteY2" fmla="*/ 49358 h 69196"/>
                <a:gd name="connsiteX3" fmla="*/ 119 w 109818"/>
                <a:gd name="connsiteY3" fmla="*/ 146 h 6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18" h="69196">
                  <a:moveTo>
                    <a:pt x="119" y="146"/>
                  </a:moveTo>
                  <a:cubicBezTo>
                    <a:pt x="3559" y="3057"/>
                    <a:pt x="90871" y="58619"/>
                    <a:pt x="104894" y="66821"/>
                  </a:cubicBezTo>
                  <a:cubicBezTo>
                    <a:pt x="118917" y="75023"/>
                    <a:pt x="100131" y="60206"/>
                    <a:pt x="84256" y="49358"/>
                  </a:cubicBezTo>
                  <a:cubicBezTo>
                    <a:pt x="68381" y="38510"/>
                    <a:pt x="-3321" y="-2765"/>
                    <a:pt x="119" y="14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59" name="フリーフォーム: 図形 2458">
              <a:extLst>
                <a:ext uri="{FF2B5EF4-FFF2-40B4-BE49-F238E27FC236}">
                  <a16:creationId xmlns:a16="http://schemas.microsoft.com/office/drawing/2014/main" id="{4E19A052-548C-48C1-99D6-6F45A97B34B5}"/>
                </a:ext>
              </a:extLst>
            </p:cNvPr>
            <p:cNvSpPr/>
            <p:nvPr/>
          </p:nvSpPr>
          <p:spPr>
            <a:xfrm>
              <a:off x="7179795" y="2293480"/>
              <a:ext cx="430157" cy="241844"/>
            </a:xfrm>
            <a:custGeom>
              <a:avLst/>
              <a:gdLst>
                <a:gd name="connsiteX0" fmla="*/ 468 w 430157"/>
                <a:gd name="connsiteY0" fmla="*/ 241758 h 241844"/>
                <a:gd name="connsiteX1" fmla="*/ 146518 w 430157"/>
                <a:gd name="connsiteY1" fmla="*/ 54433 h 241844"/>
                <a:gd name="connsiteX2" fmla="*/ 281455 w 430157"/>
                <a:gd name="connsiteY2" fmla="*/ 25858 h 241844"/>
                <a:gd name="connsiteX3" fmla="*/ 427505 w 430157"/>
                <a:gd name="connsiteY3" fmla="*/ 36970 h 241844"/>
                <a:gd name="connsiteX4" fmla="*/ 368768 w 430157"/>
                <a:gd name="connsiteY4" fmla="*/ 9983 h 241844"/>
                <a:gd name="connsiteX5" fmla="*/ 281455 w 430157"/>
                <a:gd name="connsiteY5" fmla="*/ 458 h 241844"/>
                <a:gd name="connsiteX6" fmla="*/ 173505 w 430157"/>
                <a:gd name="connsiteY6" fmla="*/ 22683 h 241844"/>
                <a:gd name="connsiteX7" fmla="*/ 102068 w 430157"/>
                <a:gd name="connsiteY7" fmla="*/ 78245 h 241844"/>
                <a:gd name="connsiteX8" fmla="*/ 468 w 430157"/>
                <a:gd name="connsiteY8" fmla="*/ 241758 h 24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157" h="241844">
                  <a:moveTo>
                    <a:pt x="468" y="241758"/>
                  </a:moveTo>
                  <a:cubicBezTo>
                    <a:pt x="7876" y="237789"/>
                    <a:pt x="99687" y="90416"/>
                    <a:pt x="146518" y="54433"/>
                  </a:cubicBezTo>
                  <a:cubicBezTo>
                    <a:pt x="193349" y="18450"/>
                    <a:pt x="234624" y="28768"/>
                    <a:pt x="281455" y="25858"/>
                  </a:cubicBezTo>
                  <a:cubicBezTo>
                    <a:pt x="328286" y="22948"/>
                    <a:pt x="412953" y="39616"/>
                    <a:pt x="427505" y="36970"/>
                  </a:cubicBezTo>
                  <a:cubicBezTo>
                    <a:pt x="442057" y="34324"/>
                    <a:pt x="393110" y="16068"/>
                    <a:pt x="368768" y="9983"/>
                  </a:cubicBezTo>
                  <a:cubicBezTo>
                    <a:pt x="344426" y="3898"/>
                    <a:pt x="313999" y="-1659"/>
                    <a:pt x="281455" y="458"/>
                  </a:cubicBezTo>
                  <a:cubicBezTo>
                    <a:pt x="248911" y="2575"/>
                    <a:pt x="203403" y="9719"/>
                    <a:pt x="173505" y="22683"/>
                  </a:cubicBezTo>
                  <a:cubicBezTo>
                    <a:pt x="143607" y="35647"/>
                    <a:pt x="128526" y="44643"/>
                    <a:pt x="102068" y="78245"/>
                  </a:cubicBezTo>
                  <a:cubicBezTo>
                    <a:pt x="75610" y="111847"/>
                    <a:pt x="-6940" y="245727"/>
                    <a:pt x="468" y="24175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0" name="フリーフォーム: 図形 2459">
              <a:extLst>
                <a:ext uri="{FF2B5EF4-FFF2-40B4-BE49-F238E27FC236}">
                  <a16:creationId xmlns:a16="http://schemas.microsoft.com/office/drawing/2014/main" id="{6657F592-B162-4181-8360-64B5668DC522}"/>
                </a:ext>
              </a:extLst>
            </p:cNvPr>
            <p:cNvSpPr/>
            <p:nvPr/>
          </p:nvSpPr>
          <p:spPr>
            <a:xfrm>
              <a:off x="7259638" y="2422228"/>
              <a:ext cx="268424" cy="181364"/>
            </a:xfrm>
            <a:custGeom>
              <a:avLst/>
              <a:gdLst>
                <a:gd name="connsiteX0" fmla="*/ 268287 w 268424"/>
                <a:gd name="connsiteY0" fmla="*/ 1885 h 181364"/>
                <a:gd name="connsiteX1" fmla="*/ 128587 w 268424"/>
                <a:gd name="connsiteY1" fmla="*/ 30460 h 181364"/>
                <a:gd name="connsiteX2" fmla="*/ 46037 w 268424"/>
                <a:gd name="connsiteY2" fmla="*/ 92372 h 181364"/>
                <a:gd name="connsiteX3" fmla="*/ 0 w 268424"/>
                <a:gd name="connsiteY3" fmla="*/ 181272 h 181364"/>
                <a:gd name="connsiteX4" fmla="*/ 46037 w 268424"/>
                <a:gd name="connsiteY4" fmla="*/ 74910 h 181364"/>
                <a:gd name="connsiteX5" fmla="*/ 101600 w 268424"/>
                <a:gd name="connsiteY5" fmla="*/ 11410 h 181364"/>
                <a:gd name="connsiteX6" fmla="*/ 268287 w 268424"/>
                <a:gd name="connsiteY6" fmla="*/ 1885 h 1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424" h="181364">
                  <a:moveTo>
                    <a:pt x="268287" y="1885"/>
                  </a:moveTo>
                  <a:cubicBezTo>
                    <a:pt x="272785" y="5060"/>
                    <a:pt x="165629" y="15379"/>
                    <a:pt x="128587" y="30460"/>
                  </a:cubicBezTo>
                  <a:cubicBezTo>
                    <a:pt x="91545" y="45541"/>
                    <a:pt x="67468" y="67237"/>
                    <a:pt x="46037" y="92372"/>
                  </a:cubicBezTo>
                  <a:cubicBezTo>
                    <a:pt x="24606" y="117507"/>
                    <a:pt x="0" y="184182"/>
                    <a:pt x="0" y="181272"/>
                  </a:cubicBezTo>
                  <a:cubicBezTo>
                    <a:pt x="0" y="178362"/>
                    <a:pt x="29104" y="103220"/>
                    <a:pt x="46037" y="74910"/>
                  </a:cubicBezTo>
                  <a:cubicBezTo>
                    <a:pt x="62970" y="46600"/>
                    <a:pt x="65087" y="24639"/>
                    <a:pt x="101600" y="11410"/>
                  </a:cubicBezTo>
                  <a:cubicBezTo>
                    <a:pt x="138112" y="-1819"/>
                    <a:pt x="263789" y="-1290"/>
                    <a:pt x="268287" y="188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1" name="フリーフォーム: 図形 2460">
              <a:extLst>
                <a:ext uri="{FF2B5EF4-FFF2-40B4-BE49-F238E27FC236}">
                  <a16:creationId xmlns:a16="http://schemas.microsoft.com/office/drawing/2014/main" id="{6844DADE-EA29-469F-A173-93C2FE014CE4}"/>
                </a:ext>
              </a:extLst>
            </p:cNvPr>
            <p:cNvSpPr/>
            <p:nvPr/>
          </p:nvSpPr>
          <p:spPr>
            <a:xfrm>
              <a:off x="7315471" y="2446096"/>
              <a:ext cx="180926" cy="164736"/>
            </a:xfrm>
            <a:custGeom>
              <a:avLst/>
              <a:gdLst>
                <a:gd name="connsiteX0" fmla="*/ 180704 w 180926"/>
                <a:gd name="connsiteY0" fmla="*/ 242 h 164736"/>
                <a:gd name="connsiteX1" fmla="*/ 48942 w 180926"/>
                <a:gd name="connsiteY1" fmla="*/ 58979 h 164736"/>
                <a:gd name="connsiteX2" fmla="*/ 15604 w 180926"/>
                <a:gd name="connsiteY2" fmla="*/ 136767 h 164736"/>
                <a:gd name="connsiteX3" fmla="*/ 9254 w 180926"/>
                <a:gd name="connsiteY3" fmla="*/ 162167 h 164736"/>
                <a:gd name="connsiteX4" fmla="*/ 14017 w 180926"/>
                <a:gd name="connsiteY4" fmla="*/ 81204 h 164736"/>
                <a:gd name="connsiteX5" fmla="*/ 180704 w 180926"/>
                <a:gd name="connsiteY5" fmla="*/ 242 h 1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26" h="164736">
                  <a:moveTo>
                    <a:pt x="180704" y="242"/>
                  </a:moveTo>
                  <a:cubicBezTo>
                    <a:pt x="186525" y="-3462"/>
                    <a:pt x="76459" y="36225"/>
                    <a:pt x="48942" y="58979"/>
                  </a:cubicBezTo>
                  <a:cubicBezTo>
                    <a:pt x="21425" y="81733"/>
                    <a:pt x="22219" y="119569"/>
                    <a:pt x="15604" y="136767"/>
                  </a:cubicBezTo>
                  <a:cubicBezTo>
                    <a:pt x="8989" y="153965"/>
                    <a:pt x="9518" y="171427"/>
                    <a:pt x="9254" y="162167"/>
                  </a:cubicBezTo>
                  <a:cubicBezTo>
                    <a:pt x="8990" y="152907"/>
                    <a:pt x="-14293" y="106869"/>
                    <a:pt x="14017" y="81204"/>
                  </a:cubicBezTo>
                  <a:cubicBezTo>
                    <a:pt x="42327" y="55539"/>
                    <a:pt x="174883" y="3946"/>
                    <a:pt x="180704" y="2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2" name="フリーフォーム: 図形 2461">
              <a:extLst>
                <a:ext uri="{FF2B5EF4-FFF2-40B4-BE49-F238E27FC236}">
                  <a16:creationId xmlns:a16="http://schemas.microsoft.com/office/drawing/2014/main" id="{C9A60AE2-1A23-46C5-8B4A-F4CDD34FE1F6}"/>
                </a:ext>
              </a:extLst>
            </p:cNvPr>
            <p:cNvSpPr/>
            <p:nvPr/>
          </p:nvSpPr>
          <p:spPr>
            <a:xfrm>
              <a:off x="7631089" y="2429463"/>
              <a:ext cx="104289" cy="93320"/>
            </a:xfrm>
            <a:custGeom>
              <a:avLst/>
              <a:gdLst>
                <a:gd name="connsiteX0" fmla="*/ 24 w 104289"/>
                <a:gd name="connsiteY0" fmla="*/ 1000 h 93320"/>
                <a:gd name="connsiteX1" fmla="*/ 90511 w 104289"/>
                <a:gd name="connsiteY1" fmla="*/ 64500 h 93320"/>
                <a:gd name="connsiteX2" fmla="*/ 95274 w 104289"/>
                <a:gd name="connsiteY2" fmla="*/ 83550 h 93320"/>
                <a:gd name="connsiteX3" fmla="*/ 96861 w 104289"/>
                <a:gd name="connsiteY3" fmla="*/ 89900 h 93320"/>
                <a:gd name="connsiteX4" fmla="*/ 100036 w 104289"/>
                <a:gd name="connsiteY4" fmla="*/ 29575 h 93320"/>
                <a:gd name="connsiteX5" fmla="*/ 24 w 104289"/>
                <a:gd name="connsiteY5" fmla="*/ 1000 h 9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289" h="93320">
                  <a:moveTo>
                    <a:pt x="24" y="1000"/>
                  </a:moveTo>
                  <a:cubicBezTo>
                    <a:pt x="-1564" y="6821"/>
                    <a:pt x="74636" y="50742"/>
                    <a:pt x="90511" y="64500"/>
                  </a:cubicBezTo>
                  <a:cubicBezTo>
                    <a:pt x="106386" y="78258"/>
                    <a:pt x="95274" y="83550"/>
                    <a:pt x="95274" y="83550"/>
                  </a:cubicBezTo>
                  <a:cubicBezTo>
                    <a:pt x="96332" y="87783"/>
                    <a:pt x="96067" y="98896"/>
                    <a:pt x="96861" y="89900"/>
                  </a:cubicBezTo>
                  <a:cubicBezTo>
                    <a:pt x="97655" y="80904"/>
                    <a:pt x="110884" y="43069"/>
                    <a:pt x="100036" y="29575"/>
                  </a:cubicBezTo>
                  <a:cubicBezTo>
                    <a:pt x="89188" y="16081"/>
                    <a:pt x="1612" y="-4821"/>
                    <a:pt x="24" y="100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3" name="フリーフォーム: 図形 2462">
              <a:extLst>
                <a:ext uri="{FF2B5EF4-FFF2-40B4-BE49-F238E27FC236}">
                  <a16:creationId xmlns:a16="http://schemas.microsoft.com/office/drawing/2014/main" id="{BBB2941E-09AA-485D-AEA5-67936C30C6CA}"/>
                </a:ext>
              </a:extLst>
            </p:cNvPr>
            <p:cNvSpPr/>
            <p:nvPr/>
          </p:nvSpPr>
          <p:spPr>
            <a:xfrm>
              <a:off x="7724603" y="2404919"/>
              <a:ext cx="70652" cy="179948"/>
            </a:xfrm>
            <a:custGeom>
              <a:avLst/>
              <a:gdLst>
                <a:gd name="connsiteX0" fmla="*/ 172 w 70652"/>
                <a:gd name="connsiteY0" fmla="*/ 1731 h 179948"/>
                <a:gd name="connsiteX1" fmla="*/ 68435 w 70652"/>
                <a:gd name="connsiteY1" fmla="*/ 177944 h 179948"/>
                <a:gd name="connsiteX2" fmla="*/ 49385 w 70652"/>
                <a:gd name="connsiteY2" fmla="*/ 92219 h 179948"/>
                <a:gd name="connsiteX3" fmla="*/ 172 w 70652"/>
                <a:gd name="connsiteY3" fmla="*/ 1731 h 17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52" h="179948">
                  <a:moveTo>
                    <a:pt x="172" y="1731"/>
                  </a:moveTo>
                  <a:cubicBezTo>
                    <a:pt x="3347" y="16018"/>
                    <a:pt x="60233" y="162863"/>
                    <a:pt x="68435" y="177944"/>
                  </a:cubicBezTo>
                  <a:cubicBezTo>
                    <a:pt x="76637" y="193025"/>
                    <a:pt x="60233" y="118942"/>
                    <a:pt x="49385" y="92219"/>
                  </a:cubicBezTo>
                  <a:cubicBezTo>
                    <a:pt x="38537" y="65496"/>
                    <a:pt x="-3003" y="-12556"/>
                    <a:pt x="172" y="173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4" name="フリーフォーム: 図形 2463">
              <a:extLst>
                <a:ext uri="{FF2B5EF4-FFF2-40B4-BE49-F238E27FC236}">
                  <a16:creationId xmlns:a16="http://schemas.microsoft.com/office/drawing/2014/main" id="{708732B8-BA25-403D-A77D-646E909DD987}"/>
                </a:ext>
              </a:extLst>
            </p:cNvPr>
            <p:cNvSpPr/>
            <p:nvPr/>
          </p:nvSpPr>
          <p:spPr>
            <a:xfrm>
              <a:off x="7695132" y="2590444"/>
              <a:ext cx="95705" cy="139502"/>
            </a:xfrm>
            <a:custGeom>
              <a:avLst/>
              <a:gdLst>
                <a:gd name="connsiteX0" fmla="*/ 94731 w 95705"/>
                <a:gd name="connsiteY0" fmla="*/ 1944 h 139502"/>
                <a:gd name="connsiteX1" fmla="*/ 1068 w 95705"/>
                <a:gd name="connsiteY1" fmla="*/ 138469 h 139502"/>
                <a:gd name="connsiteX2" fmla="*/ 47106 w 95705"/>
                <a:gd name="connsiteY2" fmla="*/ 62269 h 139502"/>
                <a:gd name="connsiteX3" fmla="*/ 94731 w 95705"/>
                <a:gd name="connsiteY3" fmla="*/ 1944 h 13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05" h="139502">
                  <a:moveTo>
                    <a:pt x="94731" y="1944"/>
                  </a:moveTo>
                  <a:cubicBezTo>
                    <a:pt x="87058" y="14644"/>
                    <a:pt x="9005" y="128415"/>
                    <a:pt x="1068" y="138469"/>
                  </a:cubicBezTo>
                  <a:cubicBezTo>
                    <a:pt x="-6869" y="148523"/>
                    <a:pt x="31496" y="82377"/>
                    <a:pt x="47106" y="62269"/>
                  </a:cubicBezTo>
                  <a:cubicBezTo>
                    <a:pt x="62716" y="42161"/>
                    <a:pt x="102404" y="-10756"/>
                    <a:pt x="94731" y="194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5" name="フリーフォーム: 図形 2464">
              <a:extLst>
                <a:ext uri="{FF2B5EF4-FFF2-40B4-BE49-F238E27FC236}">
                  <a16:creationId xmlns:a16="http://schemas.microsoft.com/office/drawing/2014/main" id="{1015C567-05AF-4F8B-8AFC-F9C75D90E29D}"/>
                </a:ext>
              </a:extLst>
            </p:cNvPr>
            <p:cNvSpPr/>
            <p:nvPr/>
          </p:nvSpPr>
          <p:spPr>
            <a:xfrm>
              <a:off x="7654739" y="2510860"/>
              <a:ext cx="92482" cy="116523"/>
            </a:xfrm>
            <a:custGeom>
              <a:avLst/>
              <a:gdLst>
                <a:gd name="connsiteX0" fmla="*/ 89086 w 92482"/>
                <a:gd name="connsiteY0" fmla="*/ 565 h 116523"/>
                <a:gd name="connsiteX1" fmla="*/ 33524 w 92482"/>
                <a:gd name="connsiteY1" fmla="*/ 89465 h 116523"/>
                <a:gd name="connsiteX2" fmla="*/ 186 w 92482"/>
                <a:gd name="connsiteY2" fmla="*/ 116453 h 116523"/>
                <a:gd name="connsiteX3" fmla="*/ 47811 w 92482"/>
                <a:gd name="connsiteY3" fmla="*/ 95815 h 116523"/>
                <a:gd name="connsiteX4" fmla="*/ 82736 w 92482"/>
                <a:gd name="connsiteY4" fmla="*/ 52953 h 116523"/>
                <a:gd name="connsiteX5" fmla="*/ 89086 w 92482"/>
                <a:gd name="connsiteY5" fmla="*/ 565 h 11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482" h="116523">
                  <a:moveTo>
                    <a:pt x="89086" y="565"/>
                  </a:moveTo>
                  <a:cubicBezTo>
                    <a:pt x="80884" y="6650"/>
                    <a:pt x="48341" y="70150"/>
                    <a:pt x="33524" y="89465"/>
                  </a:cubicBezTo>
                  <a:cubicBezTo>
                    <a:pt x="18707" y="108780"/>
                    <a:pt x="-2195" y="115395"/>
                    <a:pt x="186" y="116453"/>
                  </a:cubicBezTo>
                  <a:cubicBezTo>
                    <a:pt x="2567" y="117511"/>
                    <a:pt x="34053" y="106398"/>
                    <a:pt x="47811" y="95815"/>
                  </a:cubicBezTo>
                  <a:cubicBezTo>
                    <a:pt x="61569" y="85232"/>
                    <a:pt x="76651" y="66711"/>
                    <a:pt x="82736" y="52953"/>
                  </a:cubicBezTo>
                  <a:cubicBezTo>
                    <a:pt x="88821" y="39195"/>
                    <a:pt x="97288" y="-5520"/>
                    <a:pt x="89086" y="56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6" name="フリーフォーム: 図形 2465">
              <a:extLst>
                <a:ext uri="{FF2B5EF4-FFF2-40B4-BE49-F238E27FC236}">
                  <a16:creationId xmlns:a16="http://schemas.microsoft.com/office/drawing/2014/main" id="{3DCBF438-6235-4F57-94C2-D8379B6F9E6A}"/>
                </a:ext>
              </a:extLst>
            </p:cNvPr>
            <p:cNvSpPr/>
            <p:nvPr/>
          </p:nvSpPr>
          <p:spPr>
            <a:xfrm>
              <a:off x="7222945" y="2571449"/>
              <a:ext cx="338778" cy="307370"/>
            </a:xfrm>
            <a:custGeom>
              <a:avLst/>
              <a:gdLst>
                <a:gd name="connsiteX0" fmla="*/ 180 w 338778"/>
                <a:gd name="connsiteY0" fmla="*/ 301926 h 307370"/>
                <a:gd name="connsiteX1" fmla="*/ 30343 w 338778"/>
                <a:gd name="connsiteY1" fmla="*/ 168576 h 307370"/>
                <a:gd name="connsiteX2" fmla="*/ 92255 w 338778"/>
                <a:gd name="connsiteY2" fmla="*/ 62214 h 307370"/>
                <a:gd name="connsiteX3" fmla="*/ 166868 w 338778"/>
                <a:gd name="connsiteY3" fmla="*/ 30464 h 307370"/>
                <a:gd name="connsiteX4" fmla="*/ 241480 w 338778"/>
                <a:gd name="connsiteY4" fmla="*/ 46339 h 307370"/>
                <a:gd name="connsiteX5" fmla="*/ 265293 w 338778"/>
                <a:gd name="connsiteY5" fmla="*/ 87614 h 307370"/>
                <a:gd name="connsiteX6" fmla="*/ 336730 w 338778"/>
                <a:gd name="connsiteY6" fmla="*/ 305101 h 307370"/>
                <a:gd name="connsiteX7" fmla="*/ 311330 w 338778"/>
                <a:gd name="connsiteY7" fmla="*/ 190801 h 307370"/>
                <a:gd name="connsiteX8" fmla="*/ 228780 w 338778"/>
                <a:gd name="connsiteY8" fmla="*/ 24114 h 307370"/>
                <a:gd name="connsiteX9" fmla="*/ 141468 w 338778"/>
                <a:gd name="connsiteY9" fmla="*/ 11414 h 307370"/>
                <a:gd name="connsiteX10" fmla="*/ 43043 w 338778"/>
                <a:gd name="connsiteY10" fmla="*/ 124126 h 307370"/>
                <a:gd name="connsiteX11" fmla="*/ 180 w 338778"/>
                <a:gd name="connsiteY11" fmla="*/ 301926 h 30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778" h="307370">
                  <a:moveTo>
                    <a:pt x="180" y="301926"/>
                  </a:moveTo>
                  <a:cubicBezTo>
                    <a:pt x="-1937" y="309334"/>
                    <a:pt x="14997" y="208528"/>
                    <a:pt x="30343" y="168576"/>
                  </a:cubicBezTo>
                  <a:cubicBezTo>
                    <a:pt x="45689" y="128624"/>
                    <a:pt x="69501" y="85233"/>
                    <a:pt x="92255" y="62214"/>
                  </a:cubicBezTo>
                  <a:cubicBezTo>
                    <a:pt x="115009" y="39195"/>
                    <a:pt x="141997" y="33110"/>
                    <a:pt x="166868" y="30464"/>
                  </a:cubicBezTo>
                  <a:cubicBezTo>
                    <a:pt x="191739" y="27818"/>
                    <a:pt x="225076" y="36814"/>
                    <a:pt x="241480" y="46339"/>
                  </a:cubicBezTo>
                  <a:cubicBezTo>
                    <a:pt x="257884" y="55864"/>
                    <a:pt x="249418" y="44487"/>
                    <a:pt x="265293" y="87614"/>
                  </a:cubicBezTo>
                  <a:cubicBezTo>
                    <a:pt x="281168" y="130741"/>
                    <a:pt x="329057" y="287903"/>
                    <a:pt x="336730" y="305101"/>
                  </a:cubicBezTo>
                  <a:cubicBezTo>
                    <a:pt x="344403" y="322299"/>
                    <a:pt x="329322" y="237632"/>
                    <a:pt x="311330" y="190801"/>
                  </a:cubicBezTo>
                  <a:cubicBezTo>
                    <a:pt x="293338" y="143970"/>
                    <a:pt x="257090" y="54012"/>
                    <a:pt x="228780" y="24114"/>
                  </a:cubicBezTo>
                  <a:cubicBezTo>
                    <a:pt x="200470" y="-5784"/>
                    <a:pt x="172424" y="-5255"/>
                    <a:pt x="141468" y="11414"/>
                  </a:cubicBezTo>
                  <a:cubicBezTo>
                    <a:pt x="110512" y="28083"/>
                    <a:pt x="66062" y="77295"/>
                    <a:pt x="43043" y="124126"/>
                  </a:cubicBezTo>
                  <a:cubicBezTo>
                    <a:pt x="20024" y="170957"/>
                    <a:pt x="2297" y="294518"/>
                    <a:pt x="180" y="30192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7" name="フリーフォーム: 図形 2466">
              <a:extLst>
                <a:ext uri="{FF2B5EF4-FFF2-40B4-BE49-F238E27FC236}">
                  <a16:creationId xmlns:a16="http://schemas.microsoft.com/office/drawing/2014/main" id="{6F5CC0E1-511F-416B-94B3-9E1C3A455E12}"/>
                </a:ext>
              </a:extLst>
            </p:cNvPr>
            <p:cNvSpPr/>
            <p:nvPr/>
          </p:nvSpPr>
          <p:spPr>
            <a:xfrm>
              <a:off x="7270748" y="2606630"/>
              <a:ext cx="125585" cy="241542"/>
            </a:xfrm>
            <a:custGeom>
              <a:avLst/>
              <a:gdLst>
                <a:gd name="connsiteX0" fmla="*/ 2 w 125585"/>
                <a:gd name="connsiteY0" fmla="*/ 241345 h 241542"/>
                <a:gd name="connsiteX1" fmla="*/ 33340 w 125585"/>
                <a:gd name="connsiteY1" fmla="*/ 109583 h 241542"/>
                <a:gd name="connsiteX2" fmla="*/ 77790 w 125585"/>
                <a:gd name="connsiteY2" fmla="*/ 34970 h 241542"/>
                <a:gd name="connsiteX3" fmla="*/ 125415 w 125585"/>
                <a:gd name="connsiteY3" fmla="*/ 45 h 241542"/>
                <a:gd name="connsiteX4" fmla="*/ 60327 w 125585"/>
                <a:gd name="connsiteY4" fmla="*/ 41320 h 241542"/>
                <a:gd name="connsiteX5" fmla="*/ 31752 w 125585"/>
                <a:gd name="connsiteY5" fmla="*/ 77833 h 241542"/>
                <a:gd name="connsiteX6" fmla="*/ 2 w 125585"/>
                <a:gd name="connsiteY6" fmla="*/ 241345 h 24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85" h="241542">
                  <a:moveTo>
                    <a:pt x="2" y="241345"/>
                  </a:moveTo>
                  <a:cubicBezTo>
                    <a:pt x="267" y="246637"/>
                    <a:pt x="20375" y="143979"/>
                    <a:pt x="33340" y="109583"/>
                  </a:cubicBezTo>
                  <a:cubicBezTo>
                    <a:pt x="46305" y="75187"/>
                    <a:pt x="62444" y="53226"/>
                    <a:pt x="77790" y="34970"/>
                  </a:cubicBezTo>
                  <a:cubicBezTo>
                    <a:pt x="93136" y="16714"/>
                    <a:pt x="128325" y="-1013"/>
                    <a:pt x="125415" y="45"/>
                  </a:cubicBezTo>
                  <a:cubicBezTo>
                    <a:pt x="122505" y="1103"/>
                    <a:pt x="75937" y="28355"/>
                    <a:pt x="60327" y="41320"/>
                  </a:cubicBezTo>
                  <a:cubicBezTo>
                    <a:pt x="44717" y="54285"/>
                    <a:pt x="43394" y="46877"/>
                    <a:pt x="31752" y="77833"/>
                  </a:cubicBezTo>
                  <a:cubicBezTo>
                    <a:pt x="20110" y="108789"/>
                    <a:pt x="-263" y="236053"/>
                    <a:pt x="2" y="24134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8" name="フリーフォーム: 図形 2467">
              <a:extLst>
                <a:ext uri="{FF2B5EF4-FFF2-40B4-BE49-F238E27FC236}">
                  <a16:creationId xmlns:a16="http://schemas.microsoft.com/office/drawing/2014/main" id="{76578157-64DF-403F-BD58-9200B6995670}"/>
                </a:ext>
              </a:extLst>
            </p:cNvPr>
            <p:cNvSpPr/>
            <p:nvPr/>
          </p:nvSpPr>
          <p:spPr>
            <a:xfrm>
              <a:off x="7396072" y="2591284"/>
              <a:ext cx="135043" cy="256693"/>
            </a:xfrm>
            <a:custGeom>
              <a:avLst/>
              <a:gdLst>
                <a:gd name="connsiteX0" fmla="*/ 91 w 135043"/>
                <a:gd name="connsiteY0" fmla="*/ 1104 h 256693"/>
                <a:gd name="connsiteX1" fmla="*/ 81053 w 135043"/>
                <a:gd name="connsiteY1" fmla="*/ 85241 h 256693"/>
                <a:gd name="connsiteX2" fmla="*/ 96928 w 135043"/>
                <a:gd name="connsiteY2" fmla="*/ 134454 h 256693"/>
                <a:gd name="connsiteX3" fmla="*/ 135028 w 135043"/>
                <a:gd name="connsiteY3" fmla="*/ 256691 h 256693"/>
                <a:gd name="connsiteX4" fmla="*/ 92166 w 135043"/>
                <a:gd name="connsiteY4" fmla="*/ 131279 h 256693"/>
                <a:gd name="connsiteX5" fmla="*/ 65178 w 135043"/>
                <a:gd name="connsiteY5" fmla="*/ 42379 h 256693"/>
                <a:gd name="connsiteX6" fmla="*/ 91 w 135043"/>
                <a:gd name="connsiteY6" fmla="*/ 1104 h 25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043" h="256693">
                  <a:moveTo>
                    <a:pt x="91" y="1104"/>
                  </a:moveTo>
                  <a:cubicBezTo>
                    <a:pt x="2737" y="8248"/>
                    <a:pt x="64914" y="63016"/>
                    <a:pt x="81053" y="85241"/>
                  </a:cubicBezTo>
                  <a:cubicBezTo>
                    <a:pt x="97192" y="107466"/>
                    <a:pt x="87932" y="105879"/>
                    <a:pt x="96928" y="134454"/>
                  </a:cubicBezTo>
                  <a:cubicBezTo>
                    <a:pt x="105924" y="163029"/>
                    <a:pt x="135822" y="257220"/>
                    <a:pt x="135028" y="256691"/>
                  </a:cubicBezTo>
                  <a:cubicBezTo>
                    <a:pt x="134234" y="256162"/>
                    <a:pt x="103808" y="166998"/>
                    <a:pt x="92166" y="131279"/>
                  </a:cubicBezTo>
                  <a:cubicBezTo>
                    <a:pt x="80524" y="95560"/>
                    <a:pt x="77613" y="61694"/>
                    <a:pt x="65178" y="42379"/>
                  </a:cubicBezTo>
                  <a:cubicBezTo>
                    <a:pt x="52743" y="23064"/>
                    <a:pt x="-2555" y="-6040"/>
                    <a:pt x="91" y="110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69" name="フリーフォーム: 図形 2468">
              <a:extLst>
                <a:ext uri="{FF2B5EF4-FFF2-40B4-BE49-F238E27FC236}">
                  <a16:creationId xmlns:a16="http://schemas.microsoft.com/office/drawing/2014/main" id="{F93D87F2-2A7F-4416-9760-3B7638C8980E}"/>
                </a:ext>
              </a:extLst>
            </p:cNvPr>
            <p:cNvSpPr/>
            <p:nvPr/>
          </p:nvSpPr>
          <p:spPr>
            <a:xfrm>
              <a:off x="7332580" y="2674729"/>
              <a:ext cx="147821" cy="79187"/>
            </a:xfrm>
            <a:custGeom>
              <a:avLst/>
              <a:gdLst>
                <a:gd name="connsiteX0" fmla="*/ 83 w 147821"/>
                <a:gd name="connsiteY0" fmla="*/ 209 h 79187"/>
                <a:gd name="connsiteX1" fmla="*/ 71520 w 147821"/>
                <a:gd name="connsiteY1" fmla="*/ 74821 h 79187"/>
                <a:gd name="connsiteX2" fmla="*/ 147720 w 147821"/>
                <a:gd name="connsiteY2" fmla="*/ 68471 h 79187"/>
                <a:gd name="connsiteX3" fmla="*/ 85808 w 147821"/>
                <a:gd name="connsiteY3" fmla="*/ 52596 h 79187"/>
                <a:gd name="connsiteX4" fmla="*/ 83 w 147821"/>
                <a:gd name="connsiteY4" fmla="*/ 209 h 7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821" h="79187">
                  <a:moveTo>
                    <a:pt x="83" y="209"/>
                  </a:moveTo>
                  <a:cubicBezTo>
                    <a:pt x="-2298" y="3913"/>
                    <a:pt x="46914" y="63444"/>
                    <a:pt x="71520" y="74821"/>
                  </a:cubicBezTo>
                  <a:cubicBezTo>
                    <a:pt x="96126" y="86198"/>
                    <a:pt x="145339" y="72175"/>
                    <a:pt x="147720" y="68471"/>
                  </a:cubicBezTo>
                  <a:cubicBezTo>
                    <a:pt x="150101" y="64767"/>
                    <a:pt x="110150" y="62121"/>
                    <a:pt x="85808" y="52596"/>
                  </a:cubicBezTo>
                  <a:cubicBezTo>
                    <a:pt x="61466" y="43071"/>
                    <a:pt x="2464" y="-3495"/>
                    <a:pt x="83" y="209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0" name="フリーフォーム: 図形 2469">
              <a:extLst>
                <a:ext uri="{FF2B5EF4-FFF2-40B4-BE49-F238E27FC236}">
                  <a16:creationId xmlns:a16="http://schemas.microsoft.com/office/drawing/2014/main" id="{25570C4E-8BC6-4AA3-82B2-6E4C775D6150}"/>
                </a:ext>
              </a:extLst>
            </p:cNvPr>
            <p:cNvSpPr/>
            <p:nvPr/>
          </p:nvSpPr>
          <p:spPr>
            <a:xfrm>
              <a:off x="7736621" y="2262146"/>
              <a:ext cx="162279" cy="104832"/>
            </a:xfrm>
            <a:custGeom>
              <a:avLst/>
              <a:gdLst>
                <a:gd name="connsiteX0" fmla="*/ 158017 w 162279"/>
                <a:gd name="connsiteY0" fmla="*/ 42 h 104832"/>
                <a:gd name="connsiteX1" fmla="*/ 115154 w 162279"/>
                <a:gd name="connsiteY1" fmla="*/ 77829 h 104832"/>
                <a:gd name="connsiteX2" fmla="*/ 75467 w 162279"/>
                <a:gd name="connsiteY2" fmla="*/ 87354 h 104832"/>
                <a:gd name="connsiteX3" fmla="*/ 854 w 162279"/>
                <a:gd name="connsiteY3" fmla="*/ 104817 h 104832"/>
                <a:gd name="connsiteX4" fmla="*/ 129442 w 162279"/>
                <a:gd name="connsiteY4" fmla="*/ 84179 h 104832"/>
                <a:gd name="connsiteX5" fmla="*/ 156429 w 162279"/>
                <a:gd name="connsiteY5" fmla="*/ 66717 h 104832"/>
                <a:gd name="connsiteX6" fmla="*/ 158017 w 162279"/>
                <a:gd name="connsiteY6" fmla="*/ 42 h 10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279" h="104832">
                  <a:moveTo>
                    <a:pt x="158017" y="42"/>
                  </a:moveTo>
                  <a:cubicBezTo>
                    <a:pt x="151138" y="1894"/>
                    <a:pt x="128912" y="63277"/>
                    <a:pt x="115154" y="77829"/>
                  </a:cubicBezTo>
                  <a:cubicBezTo>
                    <a:pt x="101396" y="92381"/>
                    <a:pt x="75467" y="87354"/>
                    <a:pt x="75467" y="87354"/>
                  </a:cubicBezTo>
                  <a:cubicBezTo>
                    <a:pt x="56417" y="91852"/>
                    <a:pt x="-8142" y="105346"/>
                    <a:pt x="854" y="104817"/>
                  </a:cubicBezTo>
                  <a:cubicBezTo>
                    <a:pt x="9850" y="104288"/>
                    <a:pt x="103513" y="90529"/>
                    <a:pt x="129442" y="84179"/>
                  </a:cubicBezTo>
                  <a:cubicBezTo>
                    <a:pt x="155371" y="77829"/>
                    <a:pt x="150079" y="76242"/>
                    <a:pt x="156429" y="66717"/>
                  </a:cubicBezTo>
                  <a:cubicBezTo>
                    <a:pt x="162779" y="57192"/>
                    <a:pt x="164896" y="-1810"/>
                    <a:pt x="158017" y="4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1" name="フリーフォーム: 図形 2470">
              <a:extLst>
                <a:ext uri="{FF2B5EF4-FFF2-40B4-BE49-F238E27FC236}">
                  <a16:creationId xmlns:a16="http://schemas.microsoft.com/office/drawing/2014/main" id="{EF20FD14-2533-4C99-B307-0E2B4FF800EE}"/>
                </a:ext>
              </a:extLst>
            </p:cNvPr>
            <p:cNvSpPr/>
            <p:nvPr/>
          </p:nvSpPr>
          <p:spPr>
            <a:xfrm>
              <a:off x="7811650" y="2403300"/>
              <a:ext cx="184596" cy="82730"/>
            </a:xfrm>
            <a:custGeom>
              <a:avLst/>
              <a:gdLst>
                <a:gd name="connsiteX0" fmla="*/ 438 w 184596"/>
                <a:gd name="connsiteY0" fmla="*/ 82725 h 82730"/>
                <a:gd name="connsiteX1" fmla="*/ 105213 w 184596"/>
                <a:gd name="connsiteY1" fmla="*/ 68438 h 82730"/>
                <a:gd name="connsiteX2" fmla="*/ 184588 w 184596"/>
                <a:gd name="connsiteY2" fmla="*/ 175 h 82730"/>
                <a:gd name="connsiteX3" fmla="*/ 109975 w 184596"/>
                <a:gd name="connsiteY3" fmla="*/ 49388 h 82730"/>
                <a:gd name="connsiteX4" fmla="*/ 68700 w 184596"/>
                <a:gd name="connsiteY4" fmla="*/ 70025 h 82730"/>
                <a:gd name="connsiteX5" fmla="*/ 438 w 184596"/>
                <a:gd name="connsiteY5" fmla="*/ 82725 h 8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596" h="82730">
                  <a:moveTo>
                    <a:pt x="438" y="82725"/>
                  </a:moveTo>
                  <a:cubicBezTo>
                    <a:pt x="6523" y="82461"/>
                    <a:pt x="74521" y="82196"/>
                    <a:pt x="105213" y="68438"/>
                  </a:cubicBezTo>
                  <a:cubicBezTo>
                    <a:pt x="135905" y="54680"/>
                    <a:pt x="183794" y="3350"/>
                    <a:pt x="184588" y="175"/>
                  </a:cubicBezTo>
                  <a:cubicBezTo>
                    <a:pt x="185382" y="-3000"/>
                    <a:pt x="129290" y="37746"/>
                    <a:pt x="109975" y="49388"/>
                  </a:cubicBezTo>
                  <a:cubicBezTo>
                    <a:pt x="90660" y="61030"/>
                    <a:pt x="84046" y="65792"/>
                    <a:pt x="68700" y="70025"/>
                  </a:cubicBezTo>
                  <a:cubicBezTo>
                    <a:pt x="53354" y="74258"/>
                    <a:pt x="-5647" y="82989"/>
                    <a:pt x="438" y="82725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2" name="フリーフォーム: 図形 2471">
              <a:extLst>
                <a:ext uri="{FF2B5EF4-FFF2-40B4-BE49-F238E27FC236}">
                  <a16:creationId xmlns:a16="http://schemas.microsoft.com/office/drawing/2014/main" id="{8240E525-409F-421C-AD3A-0A9AB102606A}"/>
                </a:ext>
              </a:extLst>
            </p:cNvPr>
            <p:cNvSpPr/>
            <p:nvPr/>
          </p:nvSpPr>
          <p:spPr>
            <a:xfrm>
              <a:off x="7733621" y="2417763"/>
              <a:ext cx="307185" cy="231519"/>
            </a:xfrm>
            <a:custGeom>
              <a:avLst/>
              <a:gdLst>
                <a:gd name="connsiteX0" fmla="*/ 259442 w 307185"/>
                <a:gd name="connsiteY0" fmla="*/ 0 h 231519"/>
                <a:gd name="connsiteX1" fmla="*/ 267379 w 307185"/>
                <a:gd name="connsiteY1" fmla="*/ 100012 h 231519"/>
                <a:gd name="connsiteX2" fmla="*/ 307067 w 307185"/>
                <a:gd name="connsiteY2" fmla="*/ 168275 h 231519"/>
                <a:gd name="connsiteX3" fmla="*/ 253092 w 307185"/>
                <a:gd name="connsiteY3" fmla="*/ 207962 h 231519"/>
                <a:gd name="connsiteX4" fmla="*/ 205467 w 307185"/>
                <a:gd name="connsiteY4" fmla="*/ 223837 h 231519"/>
                <a:gd name="connsiteX5" fmla="*/ 113392 w 307185"/>
                <a:gd name="connsiteY5" fmla="*/ 230187 h 231519"/>
                <a:gd name="connsiteX6" fmla="*/ 679 w 307185"/>
                <a:gd name="connsiteY6" fmla="*/ 198437 h 231519"/>
                <a:gd name="connsiteX7" fmla="*/ 168954 w 307185"/>
                <a:gd name="connsiteY7" fmla="*/ 220662 h 231519"/>
                <a:gd name="connsiteX8" fmla="*/ 286429 w 307185"/>
                <a:gd name="connsiteY8" fmla="*/ 163512 h 231519"/>
                <a:gd name="connsiteX9" fmla="*/ 248329 w 307185"/>
                <a:gd name="connsiteY9" fmla="*/ 101600 h 231519"/>
                <a:gd name="connsiteX10" fmla="*/ 259442 w 307185"/>
                <a:gd name="connsiteY10" fmla="*/ 0 h 23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7185" h="231519">
                  <a:moveTo>
                    <a:pt x="259442" y="0"/>
                  </a:moveTo>
                  <a:cubicBezTo>
                    <a:pt x="262617" y="-265"/>
                    <a:pt x="259441" y="71966"/>
                    <a:pt x="267379" y="100012"/>
                  </a:cubicBezTo>
                  <a:cubicBezTo>
                    <a:pt x="275317" y="128058"/>
                    <a:pt x="309448" y="150283"/>
                    <a:pt x="307067" y="168275"/>
                  </a:cubicBezTo>
                  <a:cubicBezTo>
                    <a:pt x="304686" y="186267"/>
                    <a:pt x="270025" y="198702"/>
                    <a:pt x="253092" y="207962"/>
                  </a:cubicBezTo>
                  <a:cubicBezTo>
                    <a:pt x="236159" y="217222"/>
                    <a:pt x="228750" y="220133"/>
                    <a:pt x="205467" y="223837"/>
                  </a:cubicBezTo>
                  <a:cubicBezTo>
                    <a:pt x="182184" y="227541"/>
                    <a:pt x="147523" y="234420"/>
                    <a:pt x="113392" y="230187"/>
                  </a:cubicBezTo>
                  <a:cubicBezTo>
                    <a:pt x="79261" y="225954"/>
                    <a:pt x="-8581" y="200025"/>
                    <a:pt x="679" y="198437"/>
                  </a:cubicBezTo>
                  <a:cubicBezTo>
                    <a:pt x="9939" y="196850"/>
                    <a:pt x="121329" y="226483"/>
                    <a:pt x="168954" y="220662"/>
                  </a:cubicBezTo>
                  <a:cubicBezTo>
                    <a:pt x="216579" y="214841"/>
                    <a:pt x="273200" y="183356"/>
                    <a:pt x="286429" y="163512"/>
                  </a:cubicBezTo>
                  <a:cubicBezTo>
                    <a:pt x="299658" y="143668"/>
                    <a:pt x="255473" y="126735"/>
                    <a:pt x="248329" y="101600"/>
                  </a:cubicBezTo>
                  <a:cubicBezTo>
                    <a:pt x="241185" y="76465"/>
                    <a:pt x="256267" y="265"/>
                    <a:pt x="259442" y="0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3" name="フリーフォーム: 図形 2472">
              <a:extLst>
                <a:ext uri="{FF2B5EF4-FFF2-40B4-BE49-F238E27FC236}">
                  <a16:creationId xmlns:a16="http://schemas.microsoft.com/office/drawing/2014/main" id="{4B196900-5163-4E94-BF2B-E8E7D5361AD9}"/>
                </a:ext>
              </a:extLst>
            </p:cNvPr>
            <p:cNvSpPr/>
            <p:nvPr/>
          </p:nvSpPr>
          <p:spPr>
            <a:xfrm>
              <a:off x="7705519" y="2727302"/>
              <a:ext cx="164142" cy="139761"/>
            </a:xfrm>
            <a:custGeom>
              <a:avLst/>
              <a:gdLst>
                <a:gd name="connsiteX0" fmla="*/ 206 w 164142"/>
                <a:gd name="connsiteY0" fmla="*/ 23 h 139761"/>
                <a:gd name="connsiteX1" fmla="*/ 141494 w 164142"/>
                <a:gd name="connsiteY1" fmla="*/ 100036 h 139761"/>
                <a:gd name="connsiteX2" fmla="*/ 160544 w 164142"/>
                <a:gd name="connsiteY2" fmla="*/ 119086 h 139761"/>
                <a:gd name="connsiteX3" fmla="*/ 106569 w 164142"/>
                <a:gd name="connsiteY3" fmla="*/ 104798 h 139761"/>
                <a:gd name="connsiteX4" fmla="*/ 49419 w 164142"/>
                <a:gd name="connsiteY4" fmla="*/ 139723 h 139761"/>
                <a:gd name="connsiteX5" fmla="*/ 92281 w 164142"/>
                <a:gd name="connsiteY5" fmla="*/ 96861 h 139761"/>
                <a:gd name="connsiteX6" fmla="*/ 109744 w 164142"/>
                <a:gd name="connsiteY6" fmla="*/ 90511 h 139761"/>
                <a:gd name="connsiteX7" fmla="*/ 206 w 164142"/>
                <a:gd name="connsiteY7" fmla="*/ 23 h 13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142" h="139761">
                  <a:moveTo>
                    <a:pt x="206" y="23"/>
                  </a:moveTo>
                  <a:cubicBezTo>
                    <a:pt x="5498" y="1610"/>
                    <a:pt x="114771" y="80192"/>
                    <a:pt x="141494" y="100036"/>
                  </a:cubicBezTo>
                  <a:cubicBezTo>
                    <a:pt x="168217" y="119880"/>
                    <a:pt x="166365" y="118292"/>
                    <a:pt x="160544" y="119086"/>
                  </a:cubicBezTo>
                  <a:cubicBezTo>
                    <a:pt x="154723" y="119880"/>
                    <a:pt x="125090" y="101358"/>
                    <a:pt x="106569" y="104798"/>
                  </a:cubicBezTo>
                  <a:cubicBezTo>
                    <a:pt x="88048" y="108238"/>
                    <a:pt x="51800" y="141046"/>
                    <a:pt x="49419" y="139723"/>
                  </a:cubicBezTo>
                  <a:cubicBezTo>
                    <a:pt x="47038" y="138400"/>
                    <a:pt x="82227" y="105063"/>
                    <a:pt x="92281" y="96861"/>
                  </a:cubicBezTo>
                  <a:cubicBezTo>
                    <a:pt x="102335" y="88659"/>
                    <a:pt x="126413" y="104798"/>
                    <a:pt x="109744" y="90511"/>
                  </a:cubicBezTo>
                  <a:cubicBezTo>
                    <a:pt x="93075" y="76224"/>
                    <a:pt x="-5086" y="-1564"/>
                    <a:pt x="206" y="2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4" name="フリーフォーム: 図形 2473">
              <a:extLst>
                <a:ext uri="{FF2B5EF4-FFF2-40B4-BE49-F238E27FC236}">
                  <a16:creationId xmlns:a16="http://schemas.microsoft.com/office/drawing/2014/main" id="{DCE5732D-F5E1-456A-A12A-6874D469CDA5}"/>
                </a:ext>
              </a:extLst>
            </p:cNvPr>
            <p:cNvSpPr/>
            <p:nvPr/>
          </p:nvSpPr>
          <p:spPr>
            <a:xfrm>
              <a:off x="7841683" y="2859027"/>
              <a:ext cx="325291" cy="85909"/>
            </a:xfrm>
            <a:custGeom>
              <a:avLst/>
              <a:gdLst>
                <a:gd name="connsiteX0" fmla="*/ 567 w 325291"/>
                <a:gd name="connsiteY0" fmla="*/ 41336 h 85909"/>
                <a:gd name="connsiteX1" fmla="*/ 132330 w 325291"/>
                <a:gd name="connsiteY1" fmla="*/ 17523 h 85909"/>
                <a:gd name="connsiteX2" fmla="*/ 321242 w 325291"/>
                <a:gd name="connsiteY2" fmla="*/ 85786 h 85909"/>
                <a:gd name="connsiteX3" fmla="*/ 248217 w 325291"/>
                <a:gd name="connsiteY3" fmla="*/ 33398 h 85909"/>
                <a:gd name="connsiteX4" fmla="*/ 91055 w 325291"/>
                <a:gd name="connsiteY4" fmla="*/ 61 h 85909"/>
                <a:gd name="connsiteX5" fmla="*/ 567 w 325291"/>
                <a:gd name="connsiteY5" fmla="*/ 41336 h 8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291" h="85909">
                  <a:moveTo>
                    <a:pt x="567" y="41336"/>
                  </a:moveTo>
                  <a:cubicBezTo>
                    <a:pt x="7446" y="44246"/>
                    <a:pt x="78884" y="10115"/>
                    <a:pt x="132330" y="17523"/>
                  </a:cubicBezTo>
                  <a:cubicBezTo>
                    <a:pt x="185776" y="24931"/>
                    <a:pt x="301928" y="83140"/>
                    <a:pt x="321242" y="85786"/>
                  </a:cubicBezTo>
                  <a:cubicBezTo>
                    <a:pt x="340556" y="88432"/>
                    <a:pt x="286581" y="47685"/>
                    <a:pt x="248217" y="33398"/>
                  </a:cubicBezTo>
                  <a:cubicBezTo>
                    <a:pt x="209853" y="19111"/>
                    <a:pt x="131272" y="-1262"/>
                    <a:pt x="91055" y="61"/>
                  </a:cubicBezTo>
                  <a:cubicBezTo>
                    <a:pt x="50838" y="1384"/>
                    <a:pt x="-6312" y="38426"/>
                    <a:pt x="567" y="41336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5" name="フリーフォーム: 図形 2474">
              <a:extLst>
                <a:ext uri="{FF2B5EF4-FFF2-40B4-BE49-F238E27FC236}">
                  <a16:creationId xmlns:a16="http://schemas.microsoft.com/office/drawing/2014/main" id="{CC994DF6-66FC-4FF6-9CC0-FA7FA594A768}"/>
                </a:ext>
              </a:extLst>
            </p:cNvPr>
            <p:cNvSpPr/>
            <p:nvPr/>
          </p:nvSpPr>
          <p:spPr>
            <a:xfrm>
              <a:off x="7900951" y="2803641"/>
              <a:ext cx="239782" cy="134930"/>
            </a:xfrm>
            <a:custGeom>
              <a:avLst/>
              <a:gdLst>
                <a:gd name="connsiteX0" fmla="*/ 37 w 239782"/>
                <a:gd name="connsiteY0" fmla="*/ 14172 h 134930"/>
                <a:gd name="connsiteX1" fmla="*/ 92112 w 239782"/>
                <a:gd name="connsiteY1" fmla="*/ 10997 h 134930"/>
                <a:gd name="connsiteX2" fmla="*/ 161962 w 239782"/>
                <a:gd name="connsiteY2" fmla="*/ 79259 h 134930"/>
                <a:gd name="connsiteX3" fmla="*/ 239749 w 239782"/>
                <a:gd name="connsiteY3" fmla="*/ 134822 h 134930"/>
                <a:gd name="connsiteX4" fmla="*/ 152437 w 239782"/>
                <a:gd name="connsiteY4" fmla="*/ 64972 h 134930"/>
                <a:gd name="connsiteX5" fmla="*/ 103224 w 239782"/>
                <a:gd name="connsiteY5" fmla="*/ 1472 h 134930"/>
                <a:gd name="connsiteX6" fmla="*/ 37 w 239782"/>
                <a:gd name="connsiteY6" fmla="*/ 14172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782" h="134930">
                  <a:moveTo>
                    <a:pt x="37" y="14172"/>
                  </a:moveTo>
                  <a:cubicBezTo>
                    <a:pt x="-1815" y="15759"/>
                    <a:pt x="65125" y="149"/>
                    <a:pt x="92112" y="10997"/>
                  </a:cubicBezTo>
                  <a:cubicBezTo>
                    <a:pt x="119099" y="21845"/>
                    <a:pt x="137356" y="58622"/>
                    <a:pt x="161962" y="79259"/>
                  </a:cubicBezTo>
                  <a:cubicBezTo>
                    <a:pt x="186568" y="99896"/>
                    <a:pt x="241337" y="137203"/>
                    <a:pt x="239749" y="134822"/>
                  </a:cubicBezTo>
                  <a:cubicBezTo>
                    <a:pt x="238162" y="132441"/>
                    <a:pt x="175191" y="87197"/>
                    <a:pt x="152437" y="64972"/>
                  </a:cubicBezTo>
                  <a:cubicBezTo>
                    <a:pt x="129683" y="42747"/>
                    <a:pt x="133651" y="8087"/>
                    <a:pt x="103224" y="1472"/>
                  </a:cubicBezTo>
                  <a:cubicBezTo>
                    <a:pt x="72797" y="-5143"/>
                    <a:pt x="1889" y="12585"/>
                    <a:pt x="37" y="14172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6" name="フリーフォーム: 図形 2475">
              <a:extLst>
                <a:ext uri="{FF2B5EF4-FFF2-40B4-BE49-F238E27FC236}">
                  <a16:creationId xmlns:a16="http://schemas.microsoft.com/office/drawing/2014/main" id="{2502446C-FEA7-4D28-9F7D-84C10A61B060}"/>
                </a:ext>
              </a:extLst>
            </p:cNvPr>
            <p:cNvSpPr/>
            <p:nvPr/>
          </p:nvSpPr>
          <p:spPr>
            <a:xfrm>
              <a:off x="8019880" y="2489200"/>
              <a:ext cx="390501" cy="337422"/>
            </a:xfrm>
            <a:custGeom>
              <a:avLst/>
              <a:gdLst>
                <a:gd name="connsiteX0" fmla="*/ 1758 w 390501"/>
                <a:gd name="connsiteY0" fmla="*/ 125413 h 337422"/>
                <a:gd name="connsiteX1" fmla="*/ 54145 w 390501"/>
                <a:gd name="connsiteY1" fmla="*/ 19050 h 337422"/>
                <a:gd name="connsiteX2" fmla="*/ 116058 w 390501"/>
                <a:gd name="connsiteY2" fmla="*/ 12700 h 337422"/>
                <a:gd name="connsiteX3" fmla="*/ 317670 w 390501"/>
                <a:gd name="connsiteY3" fmla="*/ 84138 h 337422"/>
                <a:gd name="connsiteX4" fmla="*/ 389108 w 390501"/>
                <a:gd name="connsiteY4" fmla="*/ 222250 h 337422"/>
                <a:gd name="connsiteX5" fmla="*/ 363708 w 390501"/>
                <a:gd name="connsiteY5" fmla="*/ 307975 h 337422"/>
                <a:gd name="connsiteX6" fmla="*/ 347833 w 390501"/>
                <a:gd name="connsiteY6" fmla="*/ 334963 h 337422"/>
                <a:gd name="connsiteX7" fmla="*/ 376408 w 390501"/>
                <a:gd name="connsiteY7" fmla="*/ 254000 h 337422"/>
                <a:gd name="connsiteX8" fmla="*/ 363708 w 390501"/>
                <a:gd name="connsiteY8" fmla="*/ 185738 h 337422"/>
                <a:gd name="connsiteX9" fmla="*/ 308145 w 390501"/>
                <a:gd name="connsiteY9" fmla="*/ 85725 h 337422"/>
                <a:gd name="connsiteX10" fmla="*/ 120820 w 390501"/>
                <a:gd name="connsiteY10" fmla="*/ 0 h 337422"/>
                <a:gd name="connsiteX11" fmla="*/ 1758 w 390501"/>
                <a:gd name="connsiteY11" fmla="*/ 125413 h 33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501" h="337422">
                  <a:moveTo>
                    <a:pt x="1758" y="125413"/>
                  </a:moveTo>
                  <a:cubicBezTo>
                    <a:pt x="-9355" y="128588"/>
                    <a:pt x="35095" y="37835"/>
                    <a:pt x="54145" y="19050"/>
                  </a:cubicBezTo>
                  <a:cubicBezTo>
                    <a:pt x="73195" y="265"/>
                    <a:pt x="72137" y="1852"/>
                    <a:pt x="116058" y="12700"/>
                  </a:cubicBezTo>
                  <a:cubicBezTo>
                    <a:pt x="159979" y="23548"/>
                    <a:pt x="272162" y="49213"/>
                    <a:pt x="317670" y="84138"/>
                  </a:cubicBezTo>
                  <a:cubicBezTo>
                    <a:pt x="363178" y="119063"/>
                    <a:pt x="381435" y="184944"/>
                    <a:pt x="389108" y="222250"/>
                  </a:cubicBezTo>
                  <a:cubicBezTo>
                    <a:pt x="396781" y="259556"/>
                    <a:pt x="370587" y="289190"/>
                    <a:pt x="363708" y="307975"/>
                  </a:cubicBezTo>
                  <a:cubicBezTo>
                    <a:pt x="356829" y="326760"/>
                    <a:pt x="345716" y="343959"/>
                    <a:pt x="347833" y="334963"/>
                  </a:cubicBezTo>
                  <a:cubicBezTo>
                    <a:pt x="349950" y="325967"/>
                    <a:pt x="373762" y="278871"/>
                    <a:pt x="376408" y="254000"/>
                  </a:cubicBezTo>
                  <a:cubicBezTo>
                    <a:pt x="379054" y="229129"/>
                    <a:pt x="375085" y="213784"/>
                    <a:pt x="363708" y="185738"/>
                  </a:cubicBezTo>
                  <a:cubicBezTo>
                    <a:pt x="352331" y="157692"/>
                    <a:pt x="348626" y="116681"/>
                    <a:pt x="308145" y="85725"/>
                  </a:cubicBezTo>
                  <a:cubicBezTo>
                    <a:pt x="267664" y="54769"/>
                    <a:pt x="169239" y="-265"/>
                    <a:pt x="120820" y="0"/>
                  </a:cubicBezTo>
                  <a:cubicBezTo>
                    <a:pt x="72401" y="265"/>
                    <a:pt x="12871" y="122238"/>
                    <a:pt x="1758" y="125413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7" name="フリーフォーム: 図形 2476">
              <a:extLst>
                <a:ext uri="{FF2B5EF4-FFF2-40B4-BE49-F238E27FC236}">
                  <a16:creationId xmlns:a16="http://schemas.microsoft.com/office/drawing/2014/main" id="{89E9BFDA-DCFB-4D15-8EB9-752D477044BD}"/>
                </a:ext>
              </a:extLst>
            </p:cNvPr>
            <p:cNvSpPr/>
            <p:nvPr/>
          </p:nvSpPr>
          <p:spPr>
            <a:xfrm>
              <a:off x="8164513" y="2516074"/>
              <a:ext cx="227018" cy="240213"/>
            </a:xfrm>
            <a:custGeom>
              <a:avLst/>
              <a:gdLst>
                <a:gd name="connsiteX0" fmla="*/ 0 w 227018"/>
                <a:gd name="connsiteY0" fmla="*/ 114 h 240213"/>
                <a:gd name="connsiteX1" fmla="*/ 149225 w 227018"/>
                <a:gd name="connsiteY1" fmla="*/ 109651 h 240213"/>
                <a:gd name="connsiteX2" fmla="*/ 165100 w 227018"/>
                <a:gd name="connsiteY2" fmla="*/ 165214 h 240213"/>
                <a:gd name="connsiteX3" fmla="*/ 71437 w 227018"/>
                <a:gd name="connsiteY3" fmla="*/ 239826 h 240213"/>
                <a:gd name="connsiteX4" fmla="*/ 157162 w 227018"/>
                <a:gd name="connsiteY4" fmla="*/ 193789 h 240213"/>
                <a:gd name="connsiteX5" fmla="*/ 182562 w 227018"/>
                <a:gd name="connsiteY5" fmla="*/ 177914 h 240213"/>
                <a:gd name="connsiteX6" fmla="*/ 227012 w 227018"/>
                <a:gd name="connsiteY6" fmla="*/ 198551 h 240213"/>
                <a:gd name="connsiteX7" fmla="*/ 179387 w 227018"/>
                <a:gd name="connsiteY7" fmla="*/ 125526 h 240213"/>
                <a:gd name="connsiteX8" fmla="*/ 149225 w 227018"/>
                <a:gd name="connsiteY8" fmla="*/ 89014 h 240213"/>
                <a:gd name="connsiteX9" fmla="*/ 0 w 227018"/>
                <a:gd name="connsiteY9" fmla="*/ 114 h 24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18" h="240213">
                  <a:moveTo>
                    <a:pt x="0" y="114"/>
                  </a:moveTo>
                  <a:cubicBezTo>
                    <a:pt x="0" y="3553"/>
                    <a:pt x="121708" y="82134"/>
                    <a:pt x="149225" y="109651"/>
                  </a:cubicBezTo>
                  <a:cubicBezTo>
                    <a:pt x="176742" y="137168"/>
                    <a:pt x="178065" y="143518"/>
                    <a:pt x="165100" y="165214"/>
                  </a:cubicBezTo>
                  <a:cubicBezTo>
                    <a:pt x="152135" y="186910"/>
                    <a:pt x="72760" y="235064"/>
                    <a:pt x="71437" y="239826"/>
                  </a:cubicBezTo>
                  <a:cubicBezTo>
                    <a:pt x="70114" y="244588"/>
                    <a:pt x="138641" y="204108"/>
                    <a:pt x="157162" y="193789"/>
                  </a:cubicBezTo>
                  <a:cubicBezTo>
                    <a:pt x="175683" y="183470"/>
                    <a:pt x="170920" y="177120"/>
                    <a:pt x="182562" y="177914"/>
                  </a:cubicBezTo>
                  <a:cubicBezTo>
                    <a:pt x="194204" y="178708"/>
                    <a:pt x="227541" y="207282"/>
                    <a:pt x="227012" y="198551"/>
                  </a:cubicBezTo>
                  <a:cubicBezTo>
                    <a:pt x="226483" y="189820"/>
                    <a:pt x="192352" y="143782"/>
                    <a:pt x="179387" y="125526"/>
                  </a:cubicBezTo>
                  <a:cubicBezTo>
                    <a:pt x="166423" y="107270"/>
                    <a:pt x="173302" y="106476"/>
                    <a:pt x="149225" y="89014"/>
                  </a:cubicBezTo>
                  <a:cubicBezTo>
                    <a:pt x="125148" y="71552"/>
                    <a:pt x="0" y="-3325"/>
                    <a:pt x="0" y="114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8" name="フリーフォーム: 図形 2477">
              <a:extLst>
                <a:ext uri="{FF2B5EF4-FFF2-40B4-BE49-F238E27FC236}">
                  <a16:creationId xmlns:a16="http://schemas.microsoft.com/office/drawing/2014/main" id="{F469A150-0B58-4B97-91BB-A22749E4DA66}"/>
                </a:ext>
              </a:extLst>
            </p:cNvPr>
            <p:cNvSpPr/>
            <p:nvPr/>
          </p:nvSpPr>
          <p:spPr>
            <a:xfrm>
              <a:off x="7923195" y="2223949"/>
              <a:ext cx="350868" cy="302134"/>
            </a:xfrm>
            <a:custGeom>
              <a:avLst/>
              <a:gdLst>
                <a:gd name="connsiteX0" fmla="*/ 18 w 350868"/>
                <a:gd name="connsiteY0" fmla="*/ 55701 h 302134"/>
                <a:gd name="connsiteX1" fmla="*/ 95268 w 350868"/>
                <a:gd name="connsiteY1" fmla="*/ 139 h 302134"/>
                <a:gd name="connsiteX2" fmla="*/ 155593 w 350868"/>
                <a:gd name="connsiteY2" fmla="*/ 41414 h 302134"/>
                <a:gd name="connsiteX3" fmla="*/ 212743 w 350868"/>
                <a:gd name="connsiteY3" fmla="*/ 90626 h 302134"/>
                <a:gd name="connsiteX4" fmla="*/ 288943 w 350868"/>
                <a:gd name="connsiteY4" fmla="*/ 209689 h 302134"/>
                <a:gd name="connsiteX5" fmla="*/ 350855 w 350868"/>
                <a:gd name="connsiteY5" fmla="*/ 301764 h 302134"/>
                <a:gd name="connsiteX6" fmla="*/ 293705 w 350868"/>
                <a:gd name="connsiteY6" fmla="*/ 236676 h 302134"/>
                <a:gd name="connsiteX7" fmla="*/ 217505 w 350868"/>
                <a:gd name="connsiteY7" fmla="*/ 108089 h 302134"/>
                <a:gd name="connsiteX8" fmla="*/ 103205 w 350868"/>
                <a:gd name="connsiteY8" fmla="*/ 22364 h 302134"/>
                <a:gd name="connsiteX9" fmla="*/ 18 w 350868"/>
                <a:gd name="connsiteY9" fmla="*/ 55701 h 30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868" h="302134">
                  <a:moveTo>
                    <a:pt x="18" y="55701"/>
                  </a:moveTo>
                  <a:cubicBezTo>
                    <a:pt x="-1305" y="51997"/>
                    <a:pt x="69339" y="2520"/>
                    <a:pt x="95268" y="139"/>
                  </a:cubicBezTo>
                  <a:cubicBezTo>
                    <a:pt x="121197" y="-2242"/>
                    <a:pt x="136014" y="26333"/>
                    <a:pt x="155593" y="41414"/>
                  </a:cubicBezTo>
                  <a:cubicBezTo>
                    <a:pt x="175172" y="56495"/>
                    <a:pt x="190518" y="62580"/>
                    <a:pt x="212743" y="90626"/>
                  </a:cubicBezTo>
                  <a:cubicBezTo>
                    <a:pt x="234968" y="118672"/>
                    <a:pt x="288943" y="209689"/>
                    <a:pt x="288943" y="209689"/>
                  </a:cubicBezTo>
                  <a:cubicBezTo>
                    <a:pt x="311962" y="244879"/>
                    <a:pt x="350061" y="297266"/>
                    <a:pt x="350855" y="301764"/>
                  </a:cubicBezTo>
                  <a:cubicBezTo>
                    <a:pt x="351649" y="306262"/>
                    <a:pt x="315930" y="268955"/>
                    <a:pt x="293705" y="236676"/>
                  </a:cubicBezTo>
                  <a:cubicBezTo>
                    <a:pt x="271480" y="204397"/>
                    <a:pt x="249255" y="143808"/>
                    <a:pt x="217505" y="108089"/>
                  </a:cubicBezTo>
                  <a:cubicBezTo>
                    <a:pt x="185755" y="72370"/>
                    <a:pt x="135220" y="32947"/>
                    <a:pt x="103205" y="22364"/>
                  </a:cubicBezTo>
                  <a:cubicBezTo>
                    <a:pt x="71191" y="11781"/>
                    <a:pt x="1341" y="59405"/>
                    <a:pt x="18" y="5570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79" name="フリーフォーム: 図形 2478">
              <a:extLst>
                <a:ext uri="{FF2B5EF4-FFF2-40B4-BE49-F238E27FC236}">
                  <a16:creationId xmlns:a16="http://schemas.microsoft.com/office/drawing/2014/main" id="{68D6D96D-8DC6-4913-B977-D17EB7A03E8D}"/>
                </a:ext>
              </a:extLst>
            </p:cNvPr>
            <p:cNvSpPr/>
            <p:nvPr/>
          </p:nvSpPr>
          <p:spPr>
            <a:xfrm>
              <a:off x="7946842" y="2277985"/>
              <a:ext cx="208701" cy="216117"/>
            </a:xfrm>
            <a:custGeom>
              <a:avLst/>
              <a:gdLst>
                <a:gd name="connsiteX0" fmla="*/ 183 w 208701"/>
                <a:gd name="connsiteY0" fmla="*/ 78 h 216117"/>
                <a:gd name="connsiteX1" fmla="*/ 112896 w 208701"/>
                <a:gd name="connsiteY1" fmla="*/ 76278 h 216117"/>
                <a:gd name="connsiteX2" fmla="*/ 170046 w 208701"/>
                <a:gd name="connsiteY2" fmla="*/ 157240 h 216117"/>
                <a:gd name="connsiteX3" fmla="*/ 208146 w 208701"/>
                <a:gd name="connsiteY3" fmla="*/ 214390 h 216117"/>
                <a:gd name="connsiteX4" fmla="*/ 141471 w 208701"/>
                <a:gd name="connsiteY4" fmla="*/ 90565 h 216117"/>
                <a:gd name="connsiteX5" fmla="*/ 183 w 208701"/>
                <a:gd name="connsiteY5" fmla="*/ 78 h 21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701" h="216117">
                  <a:moveTo>
                    <a:pt x="183" y="78"/>
                  </a:moveTo>
                  <a:cubicBezTo>
                    <a:pt x="-4579" y="-2303"/>
                    <a:pt x="84586" y="50084"/>
                    <a:pt x="112896" y="76278"/>
                  </a:cubicBezTo>
                  <a:cubicBezTo>
                    <a:pt x="141206" y="102472"/>
                    <a:pt x="154171" y="134222"/>
                    <a:pt x="170046" y="157240"/>
                  </a:cubicBezTo>
                  <a:cubicBezTo>
                    <a:pt x="185921" y="180258"/>
                    <a:pt x="212908" y="225502"/>
                    <a:pt x="208146" y="214390"/>
                  </a:cubicBezTo>
                  <a:cubicBezTo>
                    <a:pt x="203384" y="203278"/>
                    <a:pt x="175073" y="125754"/>
                    <a:pt x="141471" y="90565"/>
                  </a:cubicBezTo>
                  <a:cubicBezTo>
                    <a:pt x="107869" y="55376"/>
                    <a:pt x="4945" y="2459"/>
                    <a:pt x="183" y="78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480" name="フリーフォーム: 図形 2479">
              <a:extLst>
                <a:ext uri="{FF2B5EF4-FFF2-40B4-BE49-F238E27FC236}">
                  <a16:creationId xmlns:a16="http://schemas.microsoft.com/office/drawing/2014/main" id="{1A3C7805-D7C3-434C-982D-ECCF5C2820FE}"/>
                </a:ext>
              </a:extLst>
            </p:cNvPr>
            <p:cNvSpPr/>
            <p:nvPr/>
          </p:nvSpPr>
          <p:spPr>
            <a:xfrm>
              <a:off x="8159724" y="2540514"/>
              <a:ext cx="164149" cy="200804"/>
            </a:xfrm>
            <a:custGeom>
              <a:avLst/>
              <a:gdLst>
                <a:gd name="connsiteX0" fmla="*/ 26 w 164149"/>
                <a:gd name="connsiteY0" fmla="*/ 2661 h 200804"/>
                <a:gd name="connsiteX1" fmla="*/ 63526 w 164149"/>
                <a:gd name="connsiteY1" fmla="*/ 182049 h 200804"/>
                <a:gd name="connsiteX2" fmla="*/ 65114 w 164149"/>
                <a:gd name="connsiteY2" fmla="*/ 193161 h 200804"/>
                <a:gd name="connsiteX3" fmla="*/ 104801 w 164149"/>
                <a:gd name="connsiteY3" fmla="*/ 162999 h 200804"/>
                <a:gd name="connsiteX4" fmla="*/ 163539 w 164149"/>
                <a:gd name="connsiteY4" fmla="*/ 137599 h 200804"/>
                <a:gd name="connsiteX5" fmla="*/ 65114 w 164149"/>
                <a:gd name="connsiteY5" fmla="*/ 155061 h 200804"/>
                <a:gd name="connsiteX6" fmla="*/ 55589 w 164149"/>
                <a:gd name="connsiteY6" fmla="*/ 78861 h 200804"/>
                <a:gd name="connsiteX7" fmla="*/ 26 w 164149"/>
                <a:gd name="connsiteY7" fmla="*/ 2661 h 20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149" h="200804">
                  <a:moveTo>
                    <a:pt x="26" y="2661"/>
                  </a:moveTo>
                  <a:cubicBezTo>
                    <a:pt x="1349" y="19859"/>
                    <a:pt x="52678" y="150299"/>
                    <a:pt x="63526" y="182049"/>
                  </a:cubicBezTo>
                  <a:cubicBezTo>
                    <a:pt x="74374" y="213799"/>
                    <a:pt x="58235" y="196336"/>
                    <a:pt x="65114" y="193161"/>
                  </a:cubicBezTo>
                  <a:cubicBezTo>
                    <a:pt x="71993" y="189986"/>
                    <a:pt x="88397" y="172259"/>
                    <a:pt x="104801" y="162999"/>
                  </a:cubicBezTo>
                  <a:cubicBezTo>
                    <a:pt x="121205" y="153739"/>
                    <a:pt x="170154" y="138922"/>
                    <a:pt x="163539" y="137599"/>
                  </a:cubicBezTo>
                  <a:cubicBezTo>
                    <a:pt x="156924" y="136276"/>
                    <a:pt x="83106" y="164851"/>
                    <a:pt x="65114" y="155061"/>
                  </a:cubicBezTo>
                  <a:cubicBezTo>
                    <a:pt x="47122" y="145271"/>
                    <a:pt x="63791" y="101350"/>
                    <a:pt x="55589" y="78861"/>
                  </a:cubicBezTo>
                  <a:cubicBezTo>
                    <a:pt x="47387" y="56372"/>
                    <a:pt x="-1297" y="-14537"/>
                    <a:pt x="26" y="2661"/>
                  </a:cubicBezTo>
                  <a:close/>
                </a:path>
              </a:pathLst>
            </a:cu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104824054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こってりラーメン">
            <a:extLst>
              <a:ext uri="{FF2B5EF4-FFF2-40B4-BE49-F238E27FC236}">
                <a16:creationId xmlns:a16="http://schemas.microsoft.com/office/drawing/2014/main" id="{2175FE9B-C90F-4A24-BC41-2AE1E4FAFF8E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62698" y="6578"/>
            <a:ext cx="8479481" cy="685142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894" name="グループ化 893">
            <a:extLst>
              <a:ext uri="{FF2B5EF4-FFF2-40B4-BE49-F238E27FC236}">
                <a16:creationId xmlns:a16="http://schemas.microsoft.com/office/drawing/2014/main" id="{BCDD4809-B1D4-4816-A12F-C05D5A742075}"/>
              </a:ext>
            </a:extLst>
          </p:cNvPr>
          <p:cNvGrpSpPr/>
          <p:nvPr/>
        </p:nvGrpSpPr>
        <p:grpSpPr>
          <a:xfrm>
            <a:off x="7467606" y="945154"/>
            <a:ext cx="2325687" cy="2253683"/>
            <a:chOff x="7467606" y="945154"/>
            <a:chExt cx="2325687" cy="2253683"/>
          </a:xfrm>
        </p:grpSpPr>
        <p:grpSp>
          <p:nvGrpSpPr>
            <p:cNvPr id="895" name="グループ化 894">
              <a:extLst>
                <a:ext uri="{FF2B5EF4-FFF2-40B4-BE49-F238E27FC236}">
                  <a16:creationId xmlns:a16="http://schemas.microsoft.com/office/drawing/2014/main" id="{E790A308-D7B1-402C-8C1F-072A6F6EC2C7}"/>
                </a:ext>
              </a:extLst>
            </p:cNvPr>
            <p:cNvGrpSpPr/>
            <p:nvPr/>
          </p:nvGrpSpPr>
          <p:grpSpPr>
            <a:xfrm>
              <a:off x="7468765" y="945154"/>
              <a:ext cx="2316610" cy="2253683"/>
              <a:chOff x="7468765" y="945154"/>
              <a:chExt cx="2316610" cy="2253683"/>
            </a:xfrm>
          </p:grpSpPr>
          <p:sp>
            <p:nvSpPr>
              <p:cNvPr id="927" name="フリーフォーム: 図形 926">
                <a:extLst>
                  <a:ext uri="{FF2B5EF4-FFF2-40B4-BE49-F238E27FC236}">
                    <a16:creationId xmlns:a16="http://schemas.microsoft.com/office/drawing/2014/main" id="{899FB3C6-96FA-4F51-A847-A316A06FDF4B}"/>
                  </a:ext>
                </a:extLst>
              </p:cNvPr>
              <p:cNvSpPr/>
              <p:nvPr/>
            </p:nvSpPr>
            <p:spPr>
              <a:xfrm>
                <a:off x="8245472" y="1235596"/>
                <a:ext cx="190145" cy="209397"/>
              </a:xfrm>
              <a:custGeom>
                <a:avLst/>
                <a:gdLst>
                  <a:gd name="connsiteX0" fmla="*/ 3 w 190145"/>
                  <a:gd name="connsiteY0" fmla="*/ 20117 h 209397"/>
                  <a:gd name="connsiteX1" fmla="*/ 76203 w 190145"/>
                  <a:gd name="connsiteY1" fmla="*/ 5829 h 209397"/>
                  <a:gd name="connsiteX2" fmla="*/ 177803 w 190145"/>
                  <a:gd name="connsiteY2" fmla="*/ 128067 h 209397"/>
                  <a:gd name="connsiteX3" fmla="*/ 188916 w 190145"/>
                  <a:gd name="connsiteY3" fmla="*/ 174104 h 209397"/>
                  <a:gd name="connsiteX4" fmla="*/ 182566 w 190145"/>
                  <a:gd name="connsiteY4" fmla="*/ 209029 h 209397"/>
                  <a:gd name="connsiteX5" fmla="*/ 173041 w 190145"/>
                  <a:gd name="connsiteY5" fmla="*/ 151879 h 209397"/>
                  <a:gd name="connsiteX6" fmla="*/ 158753 w 190145"/>
                  <a:gd name="connsiteY6" fmla="*/ 112192 h 209397"/>
                  <a:gd name="connsiteX7" fmla="*/ 119066 w 190145"/>
                  <a:gd name="connsiteY7" fmla="*/ 59804 h 209397"/>
                  <a:gd name="connsiteX8" fmla="*/ 73028 w 190145"/>
                  <a:gd name="connsiteY8" fmla="*/ 24879 h 209397"/>
                  <a:gd name="connsiteX9" fmla="*/ 3 w 190145"/>
                  <a:gd name="connsiteY9" fmla="*/ 20117 h 20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145" h="209397">
                    <a:moveTo>
                      <a:pt x="3" y="20117"/>
                    </a:moveTo>
                    <a:cubicBezTo>
                      <a:pt x="532" y="16942"/>
                      <a:pt x="46570" y="-12163"/>
                      <a:pt x="76203" y="5829"/>
                    </a:cubicBezTo>
                    <a:cubicBezTo>
                      <a:pt x="105836" y="23821"/>
                      <a:pt x="159018" y="100021"/>
                      <a:pt x="177803" y="128067"/>
                    </a:cubicBezTo>
                    <a:cubicBezTo>
                      <a:pt x="196589" y="156113"/>
                      <a:pt x="188122" y="160610"/>
                      <a:pt x="188916" y="174104"/>
                    </a:cubicBezTo>
                    <a:cubicBezTo>
                      <a:pt x="189710" y="187598"/>
                      <a:pt x="185212" y="212733"/>
                      <a:pt x="182566" y="209029"/>
                    </a:cubicBezTo>
                    <a:cubicBezTo>
                      <a:pt x="179920" y="205325"/>
                      <a:pt x="177010" y="168019"/>
                      <a:pt x="173041" y="151879"/>
                    </a:cubicBezTo>
                    <a:cubicBezTo>
                      <a:pt x="169072" y="135740"/>
                      <a:pt x="167749" y="127538"/>
                      <a:pt x="158753" y="112192"/>
                    </a:cubicBezTo>
                    <a:cubicBezTo>
                      <a:pt x="149757" y="96846"/>
                      <a:pt x="133353" y="74356"/>
                      <a:pt x="119066" y="59804"/>
                    </a:cubicBezTo>
                    <a:cubicBezTo>
                      <a:pt x="104779" y="45252"/>
                      <a:pt x="90226" y="30964"/>
                      <a:pt x="73028" y="24879"/>
                    </a:cubicBezTo>
                    <a:cubicBezTo>
                      <a:pt x="55830" y="18794"/>
                      <a:pt x="-526" y="23292"/>
                      <a:pt x="3" y="201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8" name="フリーフォーム: 図形 927">
                <a:extLst>
                  <a:ext uri="{FF2B5EF4-FFF2-40B4-BE49-F238E27FC236}">
                    <a16:creationId xmlns:a16="http://schemas.microsoft.com/office/drawing/2014/main" id="{542E5F75-F82E-4F27-AA94-5A23089D43AD}"/>
                  </a:ext>
                </a:extLst>
              </p:cNvPr>
              <p:cNvSpPr/>
              <p:nvPr/>
            </p:nvSpPr>
            <p:spPr>
              <a:xfrm>
                <a:off x="8421559" y="1347761"/>
                <a:ext cx="78648" cy="92153"/>
              </a:xfrm>
              <a:custGeom>
                <a:avLst/>
                <a:gdLst>
                  <a:gd name="connsiteX0" fmla="*/ 129 w 78648"/>
                  <a:gd name="connsiteY0" fmla="*/ 27 h 92153"/>
                  <a:gd name="connsiteX1" fmla="*/ 54104 w 78648"/>
                  <a:gd name="connsiteY1" fmla="*/ 39714 h 92153"/>
                  <a:gd name="connsiteX2" fmla="*/ 60454 w 78648"/>
                  <a:gd name="connsiteY2" fmla="*/ 63527 h 92153"/>
                  <a:gd name="connsiteX3" fmla="*/ 8066 w 78648"/>
                  <a:gd name="connsiteY3" fmla="*/ 92102 h 92153"/>
                  <a:gd name="connsiteX4" fmla="*/ 69979 w 78648"/>
                  <a:gd name="connsiteY4" fmla="*/ 69877 h 92153"/>
                  <a:gd name="connsiteX5" fmla="*/ 71566 w 78648"/>
                  <a:gd name="connsiteY5" fmla="*/ 46064 h 92153"/>
                  <a:gd name="connsiteX6" fmla="*/ 129 w 78648"/>
                  <a:gd name="connsiteY6" fmla="*/ 27 h 9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648" h="92153">
                    <a:moveTo>
                      <a:pt x="129" y="27"/>
                    </a:moveTo>
                    <a:cubicBezTo>
                      <a:pt x="-2781" y="-1031"/>
                      <a:pt x="44050" y="29131"/>
                      <a:pt x="54104" y="39714"/>
                    </a:cubicBezTo>
                    <a:cubicBezTo>
                      <a:pt x="64158" y="50297"/>
                      <a:pt x="68127" y="54796"/>
                      <a:pt x="60454" y="63527"/>
                    </a:cubicBezTo>
                    <a:cubicBezTo>
                      <a:pt x="52781" y="72258"/>
                      <a:pt x="6478" y="91044"/>
                      <a:pt x="8066" y="92102"/>
                    </a:cubicBezTo>
                    <a:cubicBezTo>
                      <a:pt x="9654" y="93160"/>
                      <a:pt x="59396" y="77550"/>
                      <a:pt x="69979" y="69877"/>
                    </a:cubicBezTo>
                    <a:cubicBezTo>
                      <a:pt x="80562" y="62204"/>
                      <a:pt x="81885" y="55324"/>
                      <a:pt x="71566" y="46064"/>
                    </a:cubicBezTo>
                    <a:cubicBezTo>
                      <a:pt x="61247" y="36804"/>
                      <a:pt x="3039" y="1085"/>
                      <a:pt x="129" y="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29" name="フリーフォーム: 図形 928">
                <a:extLst>
                  <a:ext uri="{FF2B5EF4-FFF2-40B4-BE49-F238E27FC236}">
                    <a16:creationId xmlns:a16="http://schemas.microsoft.com/office/drawing/2014/main" id="{5CF6D729-1A3D-4D4E-8FBB-BF816C33E8FE}"/>
                  </a:ext>
                </a:extLst>
              </p:cNvPr>
              <p:cNvSpPr/>
              <p:nvPr/>
            </p:nvSpPr>
            <p:spPr>
              <a:xfrm>
                <a:off x="8268966" y="1339730"/>
                <a:ext cx="112167" cy="99075"/>
              </a:xfrm>
              <a:custGeom>
                <a:avLst/>
                <a:gdLst>
                  <a:gd name="connsiteX0" fmla="*/ 95572 w 112167"/>
                  <a:gd name="connsiteY0" fmla="*/ 120 h 99075"/>
                  <a:gd name="connsiteX1" fmla="*/ 111447 w 112167"/>
                  <a:gd name="connsiteY1" fmla="*/ 63620 h 99075"/>
                  <a:gd name="connsiteX2" fmla="*/ 70172 w 112167"/>
                  <a:gd name="connsiteY2" fmla="*/ 95370 h 99075"/>
                  <a:gd name="connsiteX3" fmla="*/ 46359 w 112167"/>
                  <a:gd name="connsiteY3" fmla="*/ 90608 h 99075"/>
                  <a:gd name="connsiteX4" fmla="*/ 322 w 112167"/>
                  <a:gd name="connsiteY4" fmla="*/ 25520 h 99075"/>
                  <a:gd name="connsiteX5" fmla="*/ 71759 w 112167"/>
                  <a:gd name="connsiteY5" fmla="*/ 85845 h 99075"/>
                  <a:gd name="connsiteX6" fmla="*/ 84459 w 112167"/>
                  <a:gd name="connsiteY6" fmla="*/ 81083 h 99075"/>
                  <a:gd name="connsiteX7" fmla="*/ 95572 w 112167"/>
                  <a:gd name="connsiteY7" fmla="*/ 120 h 9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67" h="99075">
                    <a:moveTo>
                      <a:pt x="95572" y="120"/>
                    </a:moveTo>
                    <a:cubicBezTo>
                      <a:pt x="100070" y="-2791"/>
                      <a:pt x="115680" y="47745"/>
                      <a:pt x="111447" y="63620"/>
                    </a:cubicBezTo>
                    <a:cubicBezTo>
                      <a:pt x="107214" y="79495"/>
                      <a:pt x="81020" y="90872"/>
                      <a:pt x="70172" y="95370"/>
                    </a:cubicBezTo>
                    <a:cubicBezTo>
                      <a:pt x="59324" y="99868"/>
                      <a:pt x="58001" y="102250"/>
                      <a:pt x="46359" y="90608"/>
                    </a:cubicBezTo>
                    <a:cubicBezTo>
                      <a:pt x="34717" y="78966"/>
                      <a:pt x="-3911" y="26314"/>
                      <a:pt x="322" y="25520"/>
                    </a:cubicBezTo>
                    <a:cubicBezTo>
                      <a:pt x="4555" y="24726"/>
                      <a:pt x="57736" y="76585"/>
                      <a:pt x="71759" y="85845"/>
                    </a:cubicBezTo>
                    <a:cubicBezTo>
                      <a:pt x="85782" y="95106"/>
                      <a:pt x="80226" y="89814"/>
                      <a:pt x="84459" y="81083"/>
                    </a:cubicBezTo>
                    <a:cubicBezTo>
                      <a:pt x="88692" y="72352"/>
                      <a:pt x="91074" y="3031"/>
                      <a:pt x="95572" y="1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0" name="フリーフォーム: 図形 929">
                <a:extLst>
                  <a:ext uri="{FF2B5EF4-FFF2-40B4-BE49-F238E27FC236}">
                    <a16:creationId xmlns:a16="http://schemas.microsoft.com/office/drawing/2014/main" id="{30BC9D05-054A-431C-A9E4-EB717557D15B}"/>
                  </a:ext>
                </a:extLst>
              </p:cNvPr>
              <p:cNvSpPr/>
              <p:nvPr/>
            </p:nvSpPr>
            <p:spPr>
              <a:xfrm>
                <a:off x="8330651" y="1388827"/>
                <a:ext cx="89550" cy="84210"/>
              </a:xfrm>
              <a:custGeom>
                <a:avLst/>
                <a:gdLst>
                  <a:gd name="connsiteX0" fmla="*/ 29124 w 89550"/>
                  <a:gd name="connsiteY0" fmla="*/ 236 h 84210"/>
                  <a:gd name="connsiteX1" fmla="*/ 71987 w 89550"/>
                  <a:gd name="connsiteY1" fmla="*/ 51036 h 84210"/>
                  <a:gd name="connsiteX2" fmla="*/ 57699 w 89550"/>
                  <a:gd name="connsiteY2" fmla="*/ 82786 h 84210"/>
                  <a:gd name="connsiteX3" fmla="*/ 549 w 89550"/>
                  <a:gd name="connsiteY3" fmla="*/ 52623 h 84210"/>
                  <a:gd name="connsiteX4" fmla="*/ 32299 w 89550"/>
                  <a:gd name="connsiteY4" fmla="*/ 82786 h 84210"/>
                  <a:gd name="connsiteX5" fmla="*/ 89449 w 89550"/>
                  <a:gd name="connsiteY5" fmla="*/ 73261 h 84210"/>
                  <a:gd name="connsiteX6" fmla="*/ 29124 w 89550"/>
                  <a:gd name="connsiteY6" fmla="*/ 236 h 8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550" h="84210">
                    <a:moveTo>
                      <a:pt x="29124" y="236"/>
                    </a:moveTo>
                    <a:cubicBezTo>
                      <a:pt x="26214" y="-3468"/>
                      <a:pt x="67225" y="37278"/>
                      <a:pt x="71987" y="51036"/>
                    </a:cubicBezTo>
                    <a:cubicBezTo>
                      <a:pt x="76749" y="64794"/>
                      <a:pt x="69605" y="82522"/>
                      <a:pt x="57699" y="82786"/>
                    </a:cubicBezTo>
                    <a:cubicBezTo>
                      <a:pt x="45793" y="83050"/>
                      <a:pt x="4782" y="52623"/>
                      <a:pt x="549" y="52623"/>
                    </a:cubicBezTo>
                    <a:cubicBezTo>
                      <a:pt x="-3684" y="52623"/>
                      <a:pt x="17482" y="79346"/>
                      <a:pt x="32299" y="82786"/>
                    </a:cubicBezTo>
                    <a:cubicBezTo>
                      <a:pt x="47116" y="86226"/>
                      <a:pt x="86539" y="83580"/>
                      <a:pt x="89449" y="73261"/>
                    </a:cubicBezTo>
                    <a:cubicBezTo>
                      <a:pt x="92359" y="62942"/>
                      <a:pt x="32034" y="3940"/>
                      <a:pt x="29124" y="2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1" name="フリーフォーム: 図形 930">
                <a:extLst>
                  <a:ext uri="{FF2B5EF4-FFF2-40B4-BE49-F238E27FC236}">
                    <a16:creationId xmlns:a16="http://schemas.microsoft.com/office/drawing/2014/main" id="{476C022C-BC84-46B0-86A3-841A5AF642AA}"/>
                  </a:ext>
                </a:extLst>
              </p:cNvPr>
              <p:cNvSpPr/>
              <p:nvPr/>
            </p:nvSpPr>
            <p:spPr>
              <a:xfrm>
                <a:off x="8318542" y="1490278"/>
                <a:ext cx="330885" cy="109922"/>
              </a:xfrm>
              <a:custGeom>
                <a:avLst/>
                <a:gdLst>
                  <a:gd name="connsiteX0" fmla="*/ 1546 w 330885"/>
                  <a:gd name="connsiteY0" fmla="*/ 3560 h 109922"/>
                  <a:gd name="connsiteX1" fmla="*/ 112671 w 330885"/>
                  <a:gd name="connsiteY1" fmla="*/ 41660 h 109922"/>
                  <a:gd name="connsiteX2" fmla="*/ 179346 w 330885"/>
                  <a:gd name="connsiteY2" fmla="*/ 90872 h 109922"/>
                  <a:gd name="connsiteX3" fmla="*/ 280946 w 330885"/>
                  <a:gd name="connsiteY3" fmla="*/ 109922 h 109922"/>
                  <a:gd name="connsiteX4" fmla="*/ 330158 w 330885"/>
                  <a:gd name="connsiteY4" fmla="*/ 90872 h 109922"/>
                  <a:gd name="connsiteX5" fmla="*/ 307933 w 330885"/>
                  <a:gd name="connsiteY5" fmla="*/ 55947 h 109922"/>
                  <a:gd name="connsiteX6" fmla="*/ 274596 w 330885"/>
                  <a:gd name="connsiteY6" fmla="*/ 49597 h 109922"/>
                  <a:gd name="connsiteX7" fmla="*/ 312696 w 330885"/>
                  <a:gd name="connsiteY7" fmla="*/ 65472 h 109922"/>
                  <a:gd name="connsiteX8" fmla="*/ 271421 w 330885"/>
                  <a:gd name="connsiteY8" fmla="*/ 94047 h 109922"/>
                  <a:gd name="connsiteX9" fmla="*/ 184108 w 330885"/>
                  <a:gd name="connsiteY9" fmla="*/ 73410 h 109922"/>
                  <a:gd name="connsiteX10" fmla="*/ 55521 w 330885"/>
                  <a:gd name="connsiteY10" fmla="*/ 9910 h 109922"/>
                  <a:gd name="connsiteX11" fmla="*/ 1546 w 330885"/>
                  <a:gd name="connsiteY11" fmla="*/ 3560 h 10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885" h="109922">
                    <a:moveTo>
                      <a:pt x="1546" y="3560"/>
                    </a:moveTo>
                    <a:cubicBezTo>
                      <a:pt x="11071" y="8852"/>
                      <a:pt x="83038" y="27108"/>
                      <a:pt x="112671" y="41660"/>
                    </a:cubicBezTo>
                    <a:cubicBezTo>
                      <a:pt x="142304" y="56212"/>
                      <a:pt x="151300" y="79495"/>
                      <a:pt x="179346" y="90872"/>
                    </a:cubicBezTo>
                    <a:cubicBezTo>
                      <a:pt x="207392" y="102249"/>
                      <a:pt x="255811" y="109922"/>
                      <a:pt x="280946" y="109922"/>
                    </a:cubicBezTo>
                    <a:cubicBezTo>
                      <a:pt x="306081" y="109922"/>
                      <a:pt x="325660" y="99868"/>
                      <a:pt x="330158" y="90872"/>
                    </a:cubicBezTo>
                    <a:cubicBezTo>
                      <a:pt x="334656" y="81876"/>
                      <a:pt x="317193" y="62826"/>
                      <a:pt x="307933" y="55947"/>
                    </a:cubicBezTo>
                    <a:cubicBezTo>
                      <a:pt x="298673" y="49068"/>
                      <a:pt x="273802" y="48010"/>
                      <a:pt x="274596" y="49597"/>
                    </a:cubicBezTo>
                    <a:cubicBezTo>
                      <a:pt x="275390" y="51184"/>
                      <a:pt x="313225" y="58064"/>
                      <a:pt x="312696" y="65472"/>
                    </a:cubicBezTo>
                    <a:cubicBezTo>
                      <a:pt x="312167" y="72880"/>
                      <a:pt x="292852" y="92724"/>
                      <a:pt x="271421" y="94047"/>
                    </a:cubicBezTo>
                    <a:cubicBezTo>
                      <a:pt x="249990" y="95370"/>
                      <a:pt x="220091" y="87433"/>
                      <a:pt x="184108" y="73410"/>
                    </a:cubicBezTo>
                    <a:cubicBezTo>
                      <a:pt x="148125" y="59387"/>
                      <a:pt x="82509" y="22081"/>
                      <a:pt x="55521" y="9910"/>
                    </a:cubicBezTo>
                    <a:cubicBezTo>
                      <a:pt x="28534" y="-2261"/>
                      <a:pt x="-7979" y="-1732"/>
                      <a:pt x="1546" y="35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2" name="フリーフォーム: 図形 931">
                <a:extLst>
                  <a:ext uri="{FF2B5EF4-FFF2-40B4-BE49-F238E27FC236}">
                    <a16:creationId xmlns:a16="http://schemas.microsoft.com/office/drawing/2014/main" id="{4994F27C-D615-4A3C-B3BA-D19000BE18B7}"/>
                  </a:ext>
                </a:extLst>
              </p:cNvPr>
              <p:cNvSpPr/>
              <p:nvPr/>
            </p:nvSpPr>
            <p:spPr>
              <a:xfrm>
                <a:off x="8424772" y="1450975"/>
                <a:ext cx="171572" cy="102014"/>
              </a:xfrm>
              <a:custGeom>
                <a:avLst/>
                <a:gdLst>
                  <a:gd name="connsiteX0" fmla="*/ 91 w 171572"/>
                  <a:gd name="connsiteY0" fmla="*/ 0 h 102014"/>
                  <a:gd name="connsiteX1" fmla="*/ 62003 w 171572"/>
                  <a:gd name="connsiteY1" fmla="*/ 76200 h 102014"/>
                  <a:gd name="connsiteX2" fmla="*/ 103278 w 171572"/>
                  <a:gd name="connsiteY2" fmla="*/ 93663 h 102014"/>
                  <a:gd name="connsiteX3" fmla="*/ 171541 w 171572"/>
                  <a:gd name="connsiteY3" fmla="*/ 92075 h 102014"/>
                  <a:gd name="connsiteX4" fmla="*/ 111216 w 171572"/>
                  <a:gd name="connsiteY4" fmla="*/ 101600 h 102014"/>
                  <a:gd name="connsiteX5" fmla="*/ 49303 w 171572"/>
                  <a:gd name="connsiteY5" fmla="*/ 76200 h 102014"/>
                  <a:gd name="connsiteX6" fmla="*/ 91 w 171572"/>
                  <a:gd name="connsiteY6" fmla="*/ 0 h 10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572" h="102014">
                    <a:moveTo>
                      <a:pt x="91" y="0"/>
                    </a:moveTo>
                    <a:cubicBezTo>
                      <a:pt x="2208" y="0"/>
                      <a:pt x="44805" y="60590"/>
                      <a:pt x="62003" y="76200"/>
                    </a:cubicBezTo>
                    <a:cubicBezTo>
                      <a:pt x="79201" y="91810"/>
                      <a:pt x="85022" y="91017"/>
                      <a:pt x="103278" y="93663"/>
                    </a:cubicBezTo>
                    <a:cubicBezTo>
                      <a:pt x="121534" y="96309"/>
                      <a:pt x="170218" y="90752"/>
                      <a:pt x="171541" y="92075"/>
                    </a:cubicBezTo>
                    <a:cubicBezTo>
                      <a:pt x="172864" y="93398"/>
                      <a:pt x="131589" y="104246"/>
                      <a:pt x="111216" y="101600"/>
                    </a:cubicBezTo>
                    <a:cubicBezTo>
                      <a:pt x="90843" y="98954"/>
                      <a:pt x="65443" y="91546"/>
                      <a:pt x="49303" y="76200"/>
                    </a:cubicBezTo>
                    <a:cubicBezTo>
                      <a:pt x="33163" y="60854"/>
                      <a:pt x="-2026" y="0"/>
                      <a:pt x="91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3" name="フリーフォーム: 図形 932">
                <a:extLst>
                  <a:ext uri="{FF2B5EF4-FFF2-40B4-BE49-F238E27FC236}">
                    <a16:creationId xmlns:a16="http://schemas.microsoft.com/office/drawing/2014/main" id="{6C98EE23-E5D9-453B-BCDC-48AEAB22A23E}"/>
                  </a:ext>
                </a:extLst>
              </p:cNvPr>
              <p:cNvSpPr/>
              <p:nvPr/>
            </p:nvSpPr>
            <p:spPr>
              <a:xfrm>
                <a:off x="8197261" y="1435033"/>
                <a:ext cx="502348" cy="219233"/>
              </a:xfrm>
              <a:custGeom>
                <a:avLst/>
                <a:gdLst>
                  <a:gd name="connsiteX0" fmla="*/ 30752 w 502348"/>
                  <a:gd name="connsiteY0" fmla="*/ 67 h 219233"/>
                  <a:gd name="connsiteX1" fmla="*/ 589 w 502348"/>
                  <a:gd name="connsiteY1" fmla="*/ 111192 h 219233"/>
                  <a:gd name="connsiteX2" fmla="*/ 62502 w 502348"/>
                  <a:gd name="connsiteY2" fmla="*/ 85792 h 219233"/>
                  <a:gd name="connsiteX3" fmla="*/ 83139 w 502348"/>
                  <a:gd name="connsiteY3" fmla="*/ 114367 h 219233"/>
                  <a:gd name="connsiteX4" fmla="*/ 110127 w 502348"/>
                  <a:gd name="connsiteY4" fmla="*/ 101667 h 219233"/>
                  <a:gd name="connsiteX5" fmla="*/ 116477 w 502348"/>
                  <a:gd name="connsiteY5" fmla="*/ 133417 h 219233"/>
                  <a:gd name="connsiteX6" fmla="*/ 143464 w 502348"/>
                  <a:gd name="connsiteY6" fmla="*/ 112780 h 219233"/>
                  <a:gd name="connsiteX7" fmla="*/ 149814 w 502348"/>
                  <a:gd name="connsiteY7" fmla="*/ 158817 h 219233"/>
                  <a:gd name="connsiteX8" fmla="*/ 202202 w 502348"/>
                  <a:gd name="connsiteY8" fmla="*/ 141355 h 219233"/>
                  <a:gd name="connsiteX9" fmla="*/ 205377 w 502348"/>
                  <a:gd name="connsiteY9" fmla="*/ 173105 h 219233"/>
                  <a:gd name="connsiteX10" fmla="*/ 254589 w 502348"/>
                  <a:gd name="connsiteY10" fmla="*/ 150880 h 219233"/>
                  <a:gd name="connsiteX11" fmla="*/ 259352 w 502348"/>
                  <a:gd name="connsiteY11" fmla="*/ 184217 h 219233"/>
                  <a:gd name="connsiteX12" fmla="*/ 292689 w 502348"/>
                  <a:gd name="connsiteY12" fmla="*/ 173105 h 219233"/>
                  <a:gd name="connsiteX13" fmla="*/ 343489 w 502348"/>
                  <a:gd name="connsiteY13" fmla="*/ 190567 h 219233"/>
                  <a:gd name="connsiteX14" fmla="*/ 367302 w 502348"/>
                  <a:gd name="connsiteY14" fmla="*/ 187392 h 219233"/>
                  <a:gd name="connsiteX15" fmla="*/ 400639 w 502348"/>
                  <a:gd name="connsiteY15" fmla="*/ 219142 h 219233"/>
                  <a:gd name="connsiteX16" fmla="*/ 408577 w 502348"/>
                  <a:gd name="connsiteY16" fmla="*/ 196917 h 219233"/>
                  <a:gd name="connsiteX17" fmla="*/ 438739 w 502348"/>
                  <a:gd name="connsiteY17" fmla="*/ 193742 h 219233"/>
                  <a:gd name="connsiteX18" fmla="*/ 448264 w 502348"/>
                  <a:gd name="connsiteY18" fmla="*/ 184217 h 219233"/>
                  <a:gd name="connsiteX19" fmla="*/ 473664 w 502348"/>
                  <a:gd name="connsiteY19" fmla="*/ 198505 h 219233"/>
                  <a:gd name="connsiteX20" fmla="*/ 468902 w 502348"/>
                  <a:gd name="connsiteY20" fmla="*/ 163580 h 219233"/>
                  <a:gd name="connsiteX21" fmla="*/ 491127 w 502348"/>
                  <a:gd name="connsiteY21" fmla="*/ 157230 h 219233"/>
                  <a:gd name="connsiteX22" fmla="*/ 480014 w 502348"/>
                  <a:gd name="connsiteY22" fmla="*/ 123892 h 219233"/>
                  <a:gd name="connsiteX23" fmla="*/ 502239 w 502348"/>
                  <a:gd name="connsiteY23" fmla="*/ 98492 h 219233"/>
                  <a:gd name="connsiteX24" fmla="*/ 468902 w 502348"/>
                  <a:gd name="connsiteY24" fmla="*/ 76267 h 219233"/>
                  <a:gd name="connsiteX25" fmla="*/ 449852 w 502348"/>
                  <a:gd name="connsiteY25" fmla="*/ 47692 h 219233"/>
                  <a:gd name="connsiteX26" fmla="*/ 432389 w 502348"/>
                  <a:gd name="connsiteY26" fmla="*/ 79442 h 219233"/>
                  <a:gd name="connsiteX27" fmla="*/ 413339 w 502348"/>
                  <a:gd name="connsiteY27" fmla="*/ 44517 h 219233"/>
                  <a:gd name="connsiteX28" fmla="*/ 403814 w 502348"/>
                  <a:gd name="connsiteY28" fmla="*/ 81030 h 219233"/>
                  <a:gd name="connsiteX29" fmla="*/ 394289 w 502348"/>
                  <a:gd name="connsiteY29" fmla="*/ 79442 h 219233"/>
                  <a:gd name="connsiteX30" fmla="*/ 376827 w 502348"/>
                  <a:gd name="connsiteY30" fmla="*/ 93730 h 219233"/>
                  <a:gd name="connsiteX31" fmla="*/ 405402 w 502348"/>
                  <a:gd name="connsiteY31" fmla="*/ 69917 h 219233"/>
                  <a:gd name="connsiteX32" fmla="*/ 438739 w 502348"/>
                  <a:gd name="connsiteY32" fmla="*/ 66742 h 219233"/>
                  <a:gd name="connsiteX33" fmla="*/ 473664 w 502348"/>
                  <a:gd name="connsiteY33" fmla="*/ 95317 h 219233"/>
                  <a:gd name="connsiteX34" fmla="*/ 480014 w 502348"/>
                  <a:gd name="connsiteY34" fmla="*/ 142942 h 219233"/>
                  <a:gd name="connsiteX35" fmla="*/ 414927 w 502348"/>
                  <a:gd name="connsiteY35" fmla="*/ 208030 h 219233"/>
                  <a:gd name="connsiteX36" fmla="*/ 340314 w 502348"/>
                  <a:gd name="connsiteY36" fmla="*/ 187392 h 219233"/>
                  <a:gd name="connsiteX37" fmla="*/ 199027 w 502348"/>
                  <a:gd name="connsiteY37" fmla="*/ 152467 h 219233"/>
                  <a:gd name="connsiteX38" fmla="*/ 21227 w 502348"/>
                  <a:gd name="connsiteY38" fmla="*/ 95317 h 219233"/>
                  <a:gd name="connsiteX39" fmla="*/ 30752 w 502348"/>
                  <a:gd name="connsiteY39" fmla="*/ 67 h 21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02348" h="219233">
                    <a:moveTo>
                      <a:pt x="30752" y="67"/>
                    </a:moveTo>
                    <a:cubicBezTo>
                      <a:pt x="27312" y="2713"/>
                      <a:pt x="-4703" y="96905"/>
                      <a:pt x="589" y="111192"/>
                    </a:cubicBezTo>
                    <a:cubicBezTo>
                      <a:pt x="5881" y="125479"/>
                      <a:pt x="48744" y="85263"/>
                      <a:pt x="62502" y="85792"/>
                    </a:cubicBezTo>
                    <a:cubicBezTo>
                      <a:pt x="76260" y="86321"/>
                      <a:pt x="75202" y="111721"/>
                      <a:pt x="83139" y="114367"/>
                    </a:cubicBezTo>
                    <a:cubicBezTo>
                      <a:pt x="91076" y="117013"/>
                      <a:pt x="104571" y="98492"/>
                      <a:pt x="110127" y="101667"/>
                    </a:cubicBezTo>
                    <a:cubicBezTo>
                      <a:pt x="115683" y="104842"/>
                      <a:pt x="110921" y="131565"/>
                      <a:pt x="116477" y="133417"/>
                    </a:cubicBezTo>
                    <a:cubicBezTo>
                      <a:pt x="122033" y="135269"/>
                      <a:pt x="137908" y="108547"/>
                      <a:pt x="143464" y="112780"/>
                    </a:cubicBezTo>
                    <a:cubicBezTo>
                      <a:pt x="149020" y="117013"/>
                      <a:pt x="140024" y="154055"/>
                      <a:pt x="149814" y="158817"/>
                    </a:cubicBezTo>
                    <a:cubicBezTo>
                      <a:pt x="159604" y="163579"/>
                      <a:pt x="192942" y="138974"/>
                      <a:pt x="202202" y="141355"/>
                    </a:cubicBezTo>
                    <a:cubicBezTo>
                      <a:pt x="211462" y="143736"/>
                      <a:pt x="196646" y="171517"/>
                      <a:pt x="205377" y="173105"/>
                    </a:cubicBezTo>
                    <a:cubicBezTo>
                      <a:pt x="214108" y="174693"/>
                      <a:pt x="245593" y="149028"/>
                      <a:pt x="254589" y="150880"/>
                    </a:cubicBezTo>
                    <a:cubicBezTo>
                      <a:pt x="263585" y="152732"/>
                      <a:pt x="253002" y="180513"/>
                      <a:pt x="259352" y="184217"/>
                    </a:cubicBezTo>
                    <a:cubicBezTo>
                      <a:pt x="265702" y="187921"/>
                      <a:pt x="278666" y="172047"/>
                      <a:pt x="292689" y="173105"/>
                    </a:cubicBezTo>
                    <a:cubicBezTo>
                      <a:pt x="306712" y="174163"/>
                      <a:pt x="331054" y="188186"/>
                      <a:pt x="343489" y="190567"/>
                    </a:cubicBezTo>
                    <a:cubicBezTo>
                      <a:pt x="355925" y="192948"/>
                      <a:pt x="357777" y="182629"/>
                      <a:pt x="367302" y="187392"/>
                    </a:cubicBezTo>
                    <a:cubicBezTo>
                      <a:pt x="376827" y="192155"/>
                      <a:pt x="393760" y="217555"/>
                      <a:pt x="400639" y="219142"/>
                    </a:cubicBezTo>
                    <a:cubicBezTo>
                      <a:pt x="407518" y="220729"/>
                      <a:pt x="402227" y="201150"/>
                      <a:pt x="408577" y="196917"/>
                    </a:cubicBezTo>
                    <a:cubicBezTo>
                      <a:pt x="414927" y="192684"/>
                      <a:pt x="432125" y="195859"/>
                      <a:pt x="438739" y="193742"/>
                    </a:cubicBezTo>
                    <a:cubicBezTo>
                      <a:pt x="445353" y="191625"/>
                      <a:pt x="442443" y="183423"/>
                      <a:pt x="448264" y="184217"/>
                    </a:cubicBezTo>
                    <a:cubicBezTo>
                      <a:pt x="454085" y="185011"/>
                      <a:pt x="470224" y="201944"/>
                      <a:pt x="473664" y="198505"/>
                    </a:cubicBezTo>
                    <a:cubicBezTo>
                      <a:pt x="477104" y="195066"/>
                      <a:pt x="465992" y="170459"/>
                      <a:pt x="468902" y="163580"/>
                    </a:cubicBezTo>
                    <a:cubicBezTo>
                      <a:pt x="471813" y="156701"/>
                      <a:pt x="489275" y="163845"/>
                      <a:pt x="491127" y="157230"/>
                    </a:cubicBezTo>
                    <a:cubicBezTo>
                      <a:pt x="492979" y="150615"/>
                      <a:pt x="478162" y="133681"/>
                      <a:pt x="480014" y="123892"/>
                    </a:cubicBezTo>
                    <a:cubicBezTo>
                      <a:pt x="481866" y="114103"/>
                      <a:pt x="504091" y="106430"/>
                      <a:pt x="502239" y="98492"/>
                    </a:cubicBezTo>
                    <a:cubicBezTo>
                      <a:pt x="500387" y="90555"/>
                      <a:pt x="477633" y="84734"/>
                      <a:pt x="468902" y="76267"/>
                    </a:cubicBezTo>
                    <a:cubicBezTo>
                      <a:pt x="460171" y="67800"/>
                      <a:pt x="455937" y="47163"/>
                      <a:pt x="449852" y="47692"/>
                    </a:cubicBezTo>
                    <a:cubicBezTo>
                      <a:pt x="443767" y="48221"/>
                      <a:pt x="438474" y="79971"/>
                      <a:pt x="432389" y="79442"/>
                    </a:cubicBezTo>
                    <a:cubicBezTo>
                      <a:pt x="426304" y="78913"/>
                      <a:pt x="418101" y="44252"/>
                      <a:pt x="413339" y="44517"/>
                    </a:cubicBezTo>
                    <a:cubicBezTo>
                      <a:pt x="408577" y="44782"/>
                      <a:pt x="406989" y="75209"/>
                      <a:pt x="403814" y="81030"/>
                    </a:cubicBezTo>
                    <a:cubicBezTo>
                      <a:pt x="400639" y="86851"/>
                      <a:pt x="398787" y="77325"/>
                      <a:pt x="394289" y="79442"/>
                    </a:cubicBezTo>
                    <a:cubicBezTo>
                      <a:pt x="389791" y="81559"/>
                      <a:pt x="374975" y="95317"/>
                      <a:pt x="376827" y="93730"/>
                    </a:cubicBezTo>
                    <a:cubicBezTo>
                      <a:pt x="378679" y="92143"/>
                      <a:pt x="395083" y="74415"/>
                      <a:pt x="405402" y="69917"/>
                    </a:cubicBezTo>
                    <a:cubicBezTo>
                      <a:pt x="415721" y="65419"/>
                      <a:pt x="427362" y="62509"/>
                      <a:pt x="438739" y="66742"/>
                    </a:cubicBezTo>
                    <a:cubicBezTo>
                      <a:pt x="450116" y="70975"/>
                      <a:pt x="466785" y="82617"/>
                      <a:pt x="473664" y="95317"/>
                    </a:cubicBezTo>
                    <a:cubicBezTo>
                      <a:pt x="480543" y="108017"/>
                      <a:pt x="489804" y="124157"/>
                      <a:pt x="480014" y="142942"/>
                    </a:cubicBezTo>
                    <a:cubicBezTo>
                      <a:pt x="470225" y="161728"/>
                      <a:pt x="438210" y="200622"/>
                      <a:pt x="414927" y="208030"/>
                    </a:cubicBezTo>
                    <a:cubicBezTo>
                      <a:pt x="391644" y="215438"/>
                      <a:pt x="376297" y="196652"/>
                      <a:pt x="340314" y="187392"/>
                    </a:cubicBezTo>
                    <a:cubicBezTo>
                      <a:pt x="304331" y="178132"/>
                      <a:pt x="252208" y="167813"/>
                      <a:pt x="199027" y="152467"/>
                    </a:cubicBezTo>
                    <a:cubicBezTo>
                      <a:pt x="145846" y="137121"/>
                      <a:pt x="49538" y="117013"/>
                      <a:pt x="21227" y="95317"/>
                    </a:cubicBezTo>
                    <a:cubicBezTo>
                      <a:pt x="-7084" y="73621"/>
                      <a:pt x="34192" y="-2579"/>
                      <a:pt x="30752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4" name="フリーフォーム: 図形 933">
                <a:extLst>
                  <a:ext uri="{FF2B5EF4-FFF2-40B4-BE49-F238E27FC236}">
                    <a16:creationId xmlns:a16="http://schemas.microsoft.com/office/drawing/2014/main" id="{03699930-53BA-4B79-891F-124A76567B7C}"/>
                  </a:ext>
                </a:extLst>
              </p:cNvPr>
              <p:cNvSpPr/>
              <p:nvPr/>
            </p:nvSpPr>
            <p:spPr>
              <a:xfrm>
                <a:off x="8207097" y="1360433"/>
                <a:ext cx="130633" cy="150873"/>
              </a:xfrm>
              <a:custGeom>
                <a:avLst/>
                <a:gdLst>
                  <a:gd name="connsiteX0" fmla="*/ 130453 w 130633"/>
                  <a:gd name="connsiteY0" fmla="*/ 150867 h 150873"/>
                  <a:gd name="connsiteX1" fmla="*/ 57428 w 130633"/>
                  <a:gd name="connsiteY1" fmla="*/ 103242 h 150873"/>
                  <a:gd name="connsiteX2" fmla="*/ 278 w 130633"/>
                  <a:gd name="connsiteY2" fmla="*/ 42917 h 150873"/>
                  <a:gd name="connsiteX3" fmla="*/ 81241 w 130633"/>
                  <a:gd name="connsiteY3" fmla="*/ 28630 h 150873"/>
                  <a:gd name="connsiteX4" fmla="*/ 33616 w 130633"/>
                  <a:gd name="connsiteY4" fmla="*/ 55 h 150873"/>
                  <a:gd name="connsiteX5" fmla="*/ 44728 w 130633"/>
                  <a:gd name="connsiteY5" fmla="*/ 36567 h 150873"/>
                  <a:gd name="connsiteX6" fmla="*/ 3453 w 130633"/>
                  <a:gd name="connsiteY6" fmla="*/ 14342 h 150873"/>
                  <a:gd name="connsiteX7" fmla="*/ 20916 w 130633"/>
                  <a:gd name="connsiteY7" fmla="*/ 54030 h 150873"/>
                  <a:gd name="connsiteX8" fmla="*/ 76478 w 130633"/>
                  <a:gd name="connsiteY8" fmla="*/ 100067 h 150873"/>
                  <a:gd name="connsiteX9" fmla="*/ 130453 w 130633"/>
                  <a:gd name="connsiteY9" fmla="*/ 150867 h 15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0633" h="150873">
                    <a:moveTo>
                      <a:pt x="130453" y="150867"/>
                    </a:moveTo>
                    <a:cubicBezTo>
                      <a:pt x="127278" y="151396"/>
                      <a:pt x="79124" y="121234"/>
                      <a:pt x="57428" y="103242"/>
                    </a:cubicBezTo>
                    <a:cubicBezTo>
                      <a:pt x="35732" y="85250"/>
                      <a:pt x="-3691" y="55352"/>
                      <a:pt x="278" y="42917"/>
                    </a:cubicBezTo>
                    <a:cubicBezTo>
                      <a:pt x="4247" y="30482"/>
                      <a:pt x="75685" y="35774"/>
                      <a:pt x="81241" y="28630"/>
                    </a:cubicBezTo>
                    <a:cubicBezTo>
                      <a:pt x="86797" y="21486"/>
                      <a:pt x="39702" y="-1268"/>
                      <a:pt x="33616" y="55"/>
                    </a:cubicBezTo>
                    <a:cubicBezTo>
                      <a:pt x="27530" y="1378"/>
                      <a:pt x="49755" y="34186"/>
                      <a:pt x="44728" y="36567"/>
                    </a:cubicBezTo>
                    <a:cubicBezTo>
                      <a:pt x="39701" y="38948"/>
                      <a:pt x="7422" y="11431"/>
                      <a:pt x="3453" y="14342"/>
                    </a:cubicBezTo>
                    <a:cubicBezTo>
                      <a:pt x="-516" y="17252"/>
                      <a:pt x="8745" y="39743"/>
                      <a:pt x="20916" y="54030"/>
                    </a:cubicBezTo>
                    <a:cubicBezTo>
                      <a:pt x="33087" y="68317"/>
                      <a:pt x="58751" y="86838"/>
                      <a:pt x="76478" y="100067"/>
                    </a:cubicBezTo>
                    <a:cubicBezTo>
                      <a:pt x="94205" y="113296"/>
                      <a:pt x="133628" y="150338"/>
                      <a:pt x="130453" y="1508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5" name="フリーフォーム: 図形 934">
                <a:extLst>
                  <a:ext uri="{FF2B5EF4-FFF2-40B4-BE49-F238E27FC236}">
                    <a16:creationId xmlns:a16="http://schemas.microsoft.com/office/drawing/2014/main" id="{6CC416C8-6226-42BB-A9E9-40DF364B6607}"/>
                  </a:ext>
                </a:extLst>
              </p:cNvPr>
              <p:cNvSpPr/>
              <p:nvPr/>
            </p:nvSpPr>
            <p:spPr>
              <a:xfrm>
                <a:off x="8162061" y="1447312"/>
                <a:ext cx="94566" cy="23278"/>
              </a:xfrm>
              <a:custGeom>
                <a:avLst/>
                <a:gdLst>
                  <a:gd name="connsiteX0" fmla="*/ 94527 w 94566"/>
                  <a:gd name="connsiteY0" fmla="*/ 13188 h 23278"/>
                  <a:gd name="connsiteX1" fmla="*/ 8802 w 94566"/>
                  <a:gd name="connsiteY1" fmla="*/ 16363 h 23278"/>
                  <a:gd name="connsiteX2" fmla="*/ 4039 w 94566"/>
                  <a:gd name="connsiteY2" fmla="*/ 22713 h 23278"/>
                  <a:gd name="connsiteX3" fmla="*/ 19914 w 94566"/>
                  <a:gd name="connsiteY3" fmla="*/ 488 h 23278"/>
                  <a:gd name="connsiteX4" fmla="*/ 94527 w 94566"/>
                  <a:gd name="connsiteY4" fmla="*/ 13188 h 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66" h="23278">
                    <a:moveTo>
                      <a:pt x="94527" y="13188"/>
                    </a:moveTo>
                    <a:cubicBezTo>
                      <a:pt x="92675" y="15834"/>
                      <a:pt x="23883" y="14776"/>
                      <a:pt x="8802" y="16363"/>
                    </a:cubicBezTo>
                    <a:cubicBezTo>
                      <a:pt x="-6279" y="17950"/>
                      <a:pt x="2187" y="25359"/>
                      <a:pt x="4039" y="22713"/>
                    </a:cubicBezTo>
                    <a:cubicBezTo>
                      <a:pt x="5891" y="20067"/>
                      <a:pt x="7479" y="3663"/>
                      <a:pt x="19914" y="488"/>
                    </a:cubicBezTo>
                    <a:cubicBezTo>
                      <a:pt x="32349" y="-2687"/>
                      <a:pt x="96379" y="10542"/>
                      <a:pt x="94527" y="131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6" name="フリーフォーム: 図形 935">
                <a:extLst>
                  <a:ext uri="{FF2B5EF4-FFF2-40B4-BE49-F238E27FC236}">
                    <a16:creationId xmlns:a16="http://schemas.microsoft.com/office/drawing/2014/main" id="{846FD631-C348-4219-84AB-401F3F650F5E}"/>
                  </a:ext>
                </a:extLst>
              </p:cNvPr>
              <p:cNvSpPr/>
              <p:nvPr/>
            </p:nvSpPr>
            <p:spPr>
              <a:xfrm>
                <a:off x="8437202" y="1209554"/>
                <a:ext cx="190853" cy="278204"/>
              </a:xfrm>
              <a:custGeom>
                <a:avLst/>
                <a:gdLst>
                  <a:gd name="connsiteX0" fmla="*/ 361 w 190853"/>
                  <a:gd name="connsiteY0" fmla="*/ 121 h 278204"/>
                  <a:gd name="connsiteX1" fmla="*/ 127361 w 190853"/>
                  <a:gd name="connsiteY1" fmla="*/ 117596 h 278204"/>
                  <a:gd name="connsiteX2" fmla="*/ 154348 w 190853"/>
                  <a:gd name="connsiteY2" fmla="*/ 163634 h 278204"/>
                  <a:gd name="connsiteX3" fmla="*/ 187686 w 190853"/>
                  <a:gd name="connsiteY3" fmla="*/ 277934 h 278204"/>
                  <a:gd name="connsiteX4" fmla="*/ 187686 w 190853"/>
                  <a:gd name="connsiteY4" fmla="*/ 193796 h 278204"/>
                  <a:gd name="connsiteX5" fmla="*/ 171811 w 190853"/>
                  <a:gd name="connsiteY5" fmla="*/ 141409 h 278204"/>
                  <a:gd name="connsiteX6" fmla="*/ 361 w 190853"/>
                  <a:gd name="connsiteY6" fmla="*/ 121 h 27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853" h="278204">
                    <a:moveTo>
                      <a:pt x="361" y="121"/>
                    </a:moveTo>
                    <a:cubicBezTo>
                      <a:pt x="-7047" y="-3848"/>
                      <a:pt x="101697" y="90344"/>
                      <a:pt x="127361" y="117596"/>
                    </a:cubicBezTo>
                    <a:cubicBezTo>
                      <a:pt x="153026" y="144848"/>
                      <a:pt x="144294" y="136911"/>
                      <a:pt x="154348" y="163634"/>
                    </a:cubicBezTo>
                    <a:cubicBezTo>
                      <a:pt x="164402" y="190357"/>
                      <a:pt x="182130" y="272907"/>
                      <a:pt x="187686" y="277934"/>
                    </a:cubicBezTo>
                    <a:cubicBezTo>
                      <a:pt x="193242" y="282961"/>
                      <a:pt x="190332" y="216550"/>
                      <a:pt x="187686" y="193796"/>
                    </a:cubicBezTo>
                    <a:cubicBezTo>
                      <a:pt x="185040" y="171042"/>
                      <a:pt x="201444" y="170778"/>
                      <a:pt x="171811" y="141409"/>
                    </a:cubicBezTo>
                    <a:cubicBezTo>
                      <a:pt x="142178" y="112040"/>
                      <a:pt x="7769" y="4090"/>
                      <a:pt x="361" y="1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7" name="フリーフォーム: 図形 936">
                <a:extLst>
                  <a:ext uri="{FF2B5EF4-FFF2-40B4-BE49-F238E27FC236}">
                    <a16:creationId xmlns:a16="http://schemas.microsoft.com/office/drawing/2014/main" id="{2353A723-093E-46B6-AC32-E3C7A7A561E0}"/>
                  </a:ext>
                </a:extLst>
              </p:cNvPr>
              <p:cNvSpPr/>
              <p:nvPr/>
            </p:nvSpPr>
            <p:spPr>
              <a:xfrm>
                <a:off x="8465885" y="1193712"/>
                <a:ext cx="177805" cy="298986"/>
              </a:xfrm>
              <a:custGeom>
                <a:avLst/>
                <a:gdLst>
                  <a:gd name="connsiteX0" fmla="*/ 253 w 177805"/>
                  <a:gd name="connsiteY0" fmla="*/ 88 h 298986"/>
                  <a:gd name="connsiteX1" fmla="*/ 125665 w 177805"/>
                  <a:gd name="connsiteY1" fmla="*/ 120738 h 298986"/>
                  <a:gd name="connsiteX2" fmla="*/ 159003 w 177805"/>
                  <a:gd name="connsiteY2" fmla="*/ 158838 h 298986"/>
                  <a:gd name="connsiteX3" fmla="*/ 173290 w 177805"/>
                  <a:gd name="connsiteY3" fmla="*/ 214401 h 298986"/>
                  <a:gd name="connsiteX4" fmla="*/ 173290 w 177805"/>
                  <a:gd name="connsiteY4" fmla="*/ 298538 h 298986"/>
                  <a:gd name="connsiteX5" fmla="*/ 171703 w 177805"/>
                  <a:gd name="connsiteY5" fmla="*/ 242976 h 298986"/>
                  <a:gd name="connsiteX6" fmla="*/ 162178 w 177805"/>
                  <a:gd name="connsiteY6" fmla="*/ 141376 h 298986"/>
                  <a:gd name="connsiteX7" fmla="*/ 253 w 177805"/>
                  <a:gd name="connsiteY7" fmla="*/ 88 h 29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805" h="298986">
                    <a:moveTo>
                      <a:pt x="253" y="88"/>
                    </a:moveTo>
                    <a:cubicBezTo>
                      <a:pt x="-5832" y="-3352"/>
                      <a:pt x="99207" y="94280"/>
                      <a:pt x="125665" y="120738"/>
                    </a:cubicBezTo>
                    <a:cubicBezTo>
                      <a:pt x="152123" y="147196"/>
                      <a:pt x="151066" y="143228"/>
                      <a:pt x="159003" y="158838"/>
                    </a:cubicBezTo>
                    <a:cubicBezTo>
                      <a:pt x="166941" y="174449"/>
                      <a:pt x="170909" y="191118"/>
                      <a:pt x="173290" y="214401"/>
                    </a:cubicBezTo>
                    <a:cubicBezTo>
                      <a:pt x="175671" y="237684"/>
                      <a:pt x="173290" y="298538"/>
                      <a:pt x="173290" y="298538"/>
                    </a:cubicBezTo>
                    <a:cubicBezTo>
                      <a:pt x="173026" y="303300"/>
                      <a:pt x="173555" y="269170"/>
                      <a:pt x="171703" y="242976"/>
                    </a:cubicBezTo>
                    <a:cubicBezTo>
                      <a:pt x="169851" y="216782"/>
                      <a:pt x="191811" y="180799"/>
                      <a:pt x="162178" y="141376"/>
                    </a:cubicBezTo>
                    <a:cubicBezTo>
                      <a:pt x="132545" y="101953"/>
                      <a:pt x="6338" y="3528"/>
                      <a:pt x="253" y="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8" name="フリーフォーム: 図形 937">
                <a:extLst>
                  <a:ext uri="{FF2B5EF4-FFF2-40B4-BE49-F238E27FC236}">
                    <a16:creationId xmlns:a16="http://schemas.microsoft.com/office/drawing/2014/main" id="{18E16112-6A3C-4CD9-803A-800F2089A0CC}"/>
                  </a:ext>
                </a:extLst>
              </p:cNvPr>
              <p:cNvSpPr/>
              <p:nvPr/>
            </p:nvSpPr>
            <p:spPr>
              <a:xfrm>
                <a:off x="8341883" y="1635091"/>
                <a:ext cx="306864" cy="141910"/>
              </a:xfrm>
              <a:custGeom>
                <a:avLst/>
                <a:gdLst>
                  <a:gd name="connsiteX0" fmla="*/ 306817 w 306864"/>
                  <a:gd name="connsiteY0" fmla="*/ 34 h 141910"/>
                  <a:gd name="connsiteX1" fmla="*/ 281417 w 306864"/>
                  <a:gd name="connsiteY1" fmla="*/ 96872 h 141910"/>
                  <a:gd name="connsiteX2" fmla="*/ 184580 w 306864"/>
                  <a:gd name="connsiteY2" fmla="*/ 106397 h 141910"/>
                  <a:gd name="connsiteX3" fmla="*/ 32180 w 306864"/>
                  <a:gd name="connsiteY3" fmla="*/ 122272 h 141910"/>
                  <a:gd name="connsiteX4" fmla="*/ 8367 w 306864"/>
                  <a:gd name="connsiteY4" fmla="*/ 141322 h 141910"/>
                  <a:gd name="connsiteX5" fmla="*/ 140130 w 306864"/>
                  <a:gd name="connsiteY5" fmla="*/ 98459 h 141910"/>
                  <a:gd name="connsiteX6" fmla="*/ 283005 w 306864"/>
                  <a:gd name="connsiteY6" fmla="*/ 85759 h 141910"/>
                  <a:gd name="connsiteX7" fmla="*/ 306817 w 306864"/>
                  <a:gd name="connsiteY7" fmla="*/ 34 h 1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6864" h="141910">
                    <a:moveTo>
                      <a:pt x="306817" y="34"/>
                    </a:moveTo>
                    <a:cubicBezTo>
                      <a:pt x="306552" y="1886"/>
                      <a:pt x="301790" y="79145"/>
                      <a:pt x="281417" y="96872"/>
                    </a:cubicBezTo>
                    <a:cubicBezTo>
                      <a:pt x="261044" y="114599"/>
                      <a:pt x="184580" y="106397"/>
                      <a:pt x="184580" y="106397"/>
                    </a:cubicBezTo>
                    <a:cubicBezTo>
                      <a:pt x="143041" y="110630"/>
                      <a:pt x="61549" y="116451"/>
                      <a:pt x="32180" y="122272"/>
                    </a:cubicBezTo>
                    <a:cubicBezTo>
                      <a:pt x="2811" y="128093"/>
                      <a:pt x="-9625" y="145291"/>
                      <a:pt x="8367" y="141322"/>
                    </a:cubicBezTo>
                    <a:cubicBezTo>
                      <a:pt x="26359" y="137353"/>
                      <a:pt x="94357" y="107720"/>
                      <a:pt x="140130" y="98459"/>
                    </a:cubicBezTo>
                    <a:cubicBezTo>
                      <a:pt x="185903" y="89198"/>
                      <a:pt x="258928" y="99782"/>
                      <a:pt x="283005" y="85759"/>
                    </a:cubicBezTo>
                    <a:cubicBezTo>
                      <a:pt x="307082" y="71736"/>
                      <a:pt x="307082" y="-1818"/>
                      <a:pt x="306817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39" name="フリーフォーム: 図形 938">
                <a:extLst>
                  <a:ext uri="{FF2B5EF4-FFF2-40B4-BE49-F238E27FC236}">
                    <a16:creationId xmlns:a16="http://schemas.microsoft.com/office/drawing/2014/main" id="{BFEC7C62-3DFC-4C5A-A99D-CE8B8E7BD3C5}"/>
                  </a:ext>
                </a:extLst>
              </p:cNvPr>
              <p:cNvSpPr/>
              <p:nvPr/>
            </p:nvSpPr>
            <p:spPr>
              <a:xfrm>
                <a:off x="8353425" y="1636713"/>
                <a:ext cx="317758" cy="139700"/>
              </a:xfrm>
              <a:custGeom>
                <a:avLst/>
                <a:gdLst>
                  <a:gd name="connsiteX0" fmla="*/ 317500 w 317758"/>
                  <a:gd name="connsiteY0" fmla="*/ 0 h 139700"/>
                  <a:gd name="connsiteX1" fmla="*/ 288925 w 317758"/>
                  <a:gd name="connsiteY1" fmla="*/ 103187 h 139700"/>
                  <a:gd name="connsiteX2" fmla="*/ 239713 w 317758"/>
                  <a:gd name="connsiteY2" fmla="*/ 125412 h 139700"/>
                  <a:gd name="connsiteX3" fmla="*/ 149225 w 317758"/>
                  <a:gd name="connsiteY3" fmla="*/ 131762 h 139700"/>
                  <a:gd name="connsiteX4" fmla="*/ 0 w 317758"/>
                  <a:gd name="connsiteY4" fmla="*/ 139700 h 139700"/>
                  <a:gd name="connsiteX5" fmla="*/ 196850 w 317758"/>
                  <a:gd name="connsiteY5" fmla="*/ 125412 h 139700"/>
                  <a:gd name="connsiteX6" fmla="*/ 273050 w 317758"/>
                  <a:gd name="connsiteY6" fmla="*/ 101600 h 139700"/>
                  <a:gd name="connsiteX7" fmla="*/ 317500 w 317758"/>
                  <a:gd name="connsiteY7" fmla="*/ 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758" h="139700">
                    <a:moveTo>
                      <a:pt x="317500" y="0"/>
                    </a:moveTo>
                    <a:cubicBezTo>
                      <a:pt x="320146" y="264"/>
                      <a:pt x="301890" y="82285"/>
                      <a:pt x="288925" y="103187"/>
                    </a:cubicBezTo>
                    <a:cubicBezTo>
                      <a:pt x="275960" y="124089"/>
                      <a:pt x="262996" y="120650"/>
                      <a:pt x="239713" y="125412"/>
                    </a:cubicBezTo>
                    <a:cubicBezTo>
                      <a:pt x="216430" y="130175"/>
                      <a:pt x="149225" y="131762"/>
                      <a:pt x="149225" y="131762"/>
                    </a:cubicBezTo>
                    <a:lnTo>
                      <a:pt x="0" y="139700"/>
                    </a:lnTo>
                    <a:cubicBezTo>
                      <a:pt x="7937" y="138642"/>
                      <a:pt x="151342" y="131762"/>
                      <a:pt x="196850" y="125412"/>
                    </a:cubicBezTo>
                    <a:cubicBezTo>
                      <a:pt x="242358" y="119062"/>
                      <a:pt x="255058" y="119856"/>
                      <a:pt x="273050" y="101600"/>
                    </a:cubicBezTo>
                    <a:cubicBezTo>
                      <a:pt x="291042" y="83344"/>
                      <a:pt x="314854" y="-264"/>
                      <a:pt x="31750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0" name="フリーフォーム: 図形 939">
                <a:extLst>
                  <a:ext uri="{FF2B5EF4-FFF2-40B4-BE49-F238E27FC236}">
                    <a16:creationId xmlns:a16="http://schemas.microsoft.com/office/drawing/2014/main" id="{3DE2BD95-9C12-4049-9949-F605D186999B}"/>
                  </a:ext>
                </a:extLst>
              </p:cNvPr>
              <p:cNvSpPr/>
              <p:nvPr/>
            </p:nvSpPr>
            <p:spPr>
              <a:xfrm>
                <a:off x="8058648" y="1163146"/>
                <a:ext cx="103780" cy="127000"/>
              </a:xfrm>
              <a:custGeom>
                <a:avLst/>
                <a:gdLst>
                  <a:gd name="connsiteX0" fmla="*/ 1090 w 103780"/>
                  <a:gd name="connsiteY0" fmla="*/ 492 h 127000"/>
                  <a:gd name="connsiteX1" fmla="*/ 102690 w 103780"/>
                  <a:gd name="connsiteY1" fmla="*/ 124317 h 127000"/>
                  <a:gd name="connsiteX2" fmla="*/ 51890 w 103780"/>
                  <a:gd name="connsiteY2" fmla="*/ 81454 h 127000"/>
                  <a:gd name="connsiteX3" fmla="*/ 1090 w 103780"/>
                  <a:gd name="connsiteY3" fmla="*/ 492 h 12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80" h="127000">
                    <a:moveTo>
                      <a:pt x="1090" y="492"/>
                    </a:moveTo>
                    <a:cubicBezTo>
                      <a:pt x="9557" y="7636"/>
                      <a:pt x="94223" y="110823"/>
                      <a:pt x="102690" y="124317"/>
                    </a:cubicBezTo>
                    <a:cubicBezTo>
                      <a:pt x="111157" y="137811"/>
                      <a:pt x="68030" y="96800"/>
                      <a:pt x="51890" y="81454"/>
                    </a:cubicBezTo>
                    <a:cubicBezTo>
                      <a:pt x="35750" y="66108"/>
                      <a:pt x="-7377" y="-6652"/>
                      <a:pt x="1090" y="4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1" name="フリーフォーム: 図形 940">
                <a:extLst>
                  <a:ext uri="{FF2B5EF4-FFF2-40B4-BE49-F238E27FC236}">
                    <a16:creationId xmlns:a16="http://schemas.microsoft.com/office/drawing/2014/main" id="{171C9767-7EB2-4173-AD52-4333AD62FC52}"/>
                  </a:ext>
                </a:extLst>
              </p:cNvPr>
              <p:cNvSpPr/>
              <p:nvPr/>
            </p:nvSpPr>
            <p:spPr>
              <a:xfrm>
                <a:off x="8042269" y="1168289"/>
                <a:ext cx="142900" cy="76411"/>
              </a:xfrm>
              <a:custGeom>
                <a:avLst/>
                <a:gdLst>
                  <a:gd name="connsiteX0" fmla="*/ 6 w 142900"/>
                  <a:gd name="connsiteY0" fmla="*/ 111 h 76411"/>
                  <a:gd name="connsiteX1" fmla="*/ 96844 w 142900"/>
                  <a:gd name="connsiteY1" fmla="*/ 41386 h 76411"/>
                  <a:gd name="connsiteX2" fmla="*/ 142881 w 142900"/>
                  <a:gd name="connsiteY2" fmla="*/ 76311 h 76411"/>
                  <a:gd name="connsiteX3" fmla="*/ 101606 w 142900"/>
                  <a:gd name="connsiteY3" fmla="*/ 30274 h 76411"/>
                  <a:gd name="connsiteX4" fmla="*/ 6 w 142900"/>
                  <a:gd name="connsiteY4" fmla="*/ 111 h 76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900" h="76411">
                    <a:moveTo>
                      <a:pt x="6" y="111"/>
                    </a:moveTo>
                    <a:cubicBezTo>
                      <a:pt x="-788" y="1963"/>
                      <a:pt x="73032" y="28686"/>
                      <a:pt x="96844" y="41386"/>
                    </a:cubicBezTo>
                    <a:cubicBezTo>
                      <a:pt x="120657" y="54086"/>
                      <a:pt x="142087" y="78163"/>
                      <a:pt x="142881" y="76311"/>
                    </a:cubicBezTo>
                    <a:cubicBezTo>
                      <a:pt x="143675" y="74459"/>
                      <a:pt x="119862" y="40593"/>
                      <a:pt x="101606" y="30274"/>
                    </a:cubicBezTo>
                    <a:cubicBezTo>
                      <a:pt x="83350" y="19955"/>
                      <a:pt x="800" y="-1741"/>
                      <a:pt x="6" y="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2" name="フリーフォーム: 図形 941">
                <a:extLst>
                  <a:ext uri="{FF2B5EF4-FFF2-40B4-BE49-F238E27FC236}">
                    <a16:creationId xmlns:a16="http://schemas.microsoft.com/office/drawing/2014/main" id="{6ADAA848-D666-4047-BD85-8E4DDDE86017}"/>
                  </a:ext>
                </a:extLst>
              </p:cNvPr>
              <p:cNvSpPr/>
              <p:nvPr/>
            </p:nvSpPr>
            <p:spPr>
              <a:xfrm>
                <a:off x="8195421" y="1129980"/>
                <a:ext cx="48748" cy="120912"/>
              </a:xfrm>
              <a:custGeom>
                <a:avLst/>
                <a:gdLst>
                  <a:gd name="connsiteX0" fmla="*/ 842 w 48748"/>
                  <a:gd name="connsiteY0" fmla="*/ 320 h 120912"/>
                  <a:gd name="connsiteX1" fmla="*/ 48467 w 48748"/>
                  <a:gd name="connsiteY1" fmla="*/ 117795 h 120912"/>
                  <a:gd name="connsiteX2" fmla="*/ 19892 w 48748"/>
                  <a:gd name="connsiteY2" fmla="*/ 82870 h 120912"/>
                  <a:gd name="connsiteX3" fmla="*/ 842 w 48748"/>
                  <a:gd name="connsiteY3" fmla="*/ 320 h 120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48" h="120912">
                    <a:moveTo>
                      <a:pt x="842" y="320"/>
                    </a:moveTo>
                    <a:cubicBezTo>
                      <a:pt x="5604" y="6141"/>
                      <a:pt x="45292" y="104037"/>
                      <a:pt x="48467" y="117795"/>
                    </a:cubicBezTo>
                    <a:cubicBezTo>
                      <a:pt x="51642" y="131553"/>
                      <a:pt x="27036" y="96099"/>
                      <a:pt x="19892" y="82870"/>
                    </a:cubicBezTo>
                    <a:cubicBezTo>
                      <a:pt x="12748" y="69641"/>
                      <a:pt x="-3920" y="-5501"/>
                      <a:pt x="842" y="3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3" name="フリーフォーム: 図形 942">
                <a:extLst>
                  <a:ext uri="{FF2B5EF4-FFF2-40B4-BE49-F238E27FC236}">
                    <a16:creationId xmlns:a16="http://schemas.microsoft.com/office/drawing/2014/main" id="{BBB74E60-1838-4EDE-BA82-AA4AA1874637}"/>
                  </a:ext>
                </a:extLst>
              </p:cNvPr>
              <p:cNvSpPr/>
              <p:nvPr/>
            </p:nvSpPr>
            <p:spPr>
              <a:xfrm>
                <a:off x="8191280" y="1137899"/>
                <a:ext cx="114973" cy="101239"/>
              </a:xfrm>
              <a:custGeom>
                <a:avLst/>
                <a:gdLst>
                  <a:gd name="connsiteX0" fmla="*/ 220 w 114973"/>
                  <a:gd name="connsiteY0" fmla="*/ 339 h 101239"/>
                  <a:gd name="connsiteX1" fmla="*/ 111345 w 114973"/>
                  <a:gd name="connsiteY1" fmla="*/ 98764 h 101239"/>
                  <a:gd name="connsiteX2" fmla="*/ 82770 w 114973"/>
                  <a:gd name="connsiteY2" fmla="*/ 67014 h 101239"/>
                  <a:gd name="connsiteX3" fmla="*/ 220 w 114973"/>
                  <a:gd name="connsiteY3" fmla="*/ 339 h 10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73" h="101239">
                    <a:moveTo>
                      <a:pt x="220" y="339"/>
                    </a:moveTo>
                    <a:cubicBezTo>
                      <a:pt x="4983" y="5631"/>
                      <a:pt x="97587" y="87651"/>
                      <a:pt x="111345" y="98764"/>
                    </a:cubicBezTo>
                    <a:cubicBezTo>
                      <a:pt x="125103" y="109877"/>
                      <a:pt x="96264" y="80772"/>
                      <a:pt x="82770" y="67014"/>
                    </a:cubicBezTo>
                    <a:cubicBezTo>
                      <a:pt x="69276" y="53256"/>
                      <a:pt x="-4543" y="-4953"/>
                      <a:pt x="220" y="3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4" name="フリーフォーム: 図形 943">
                <a:extLst>
                  <a:ext uri="{FF2B5EF4-FFF2-40B4-BE49-F238E27FC236}">
                    <a16:creationId xmlns:a16="http://schemas.microsoft.com/office/drawing/2014/main" id="{568CE1F9-B32D-4284-B503-CBCD73B44972}"/>
                  </a:ext>
                </a:extLst>
              </p:cNvPr>
              <p:cNvSpPr/>
              <p:nvPr/>
            </p:nvSpPr>
            <p:spPr>
              <a:xfrm>
                <a:off x="8129936" y="1239461"/>
                <a:ext cx="144194" cy="270466"/>
              </a:xfrm>
              <a:custGeom>
                <a:avLst/>
                <a:gdLst>
                  <a:gd name="connsiteX0" fmla="*/ 144114 w 144194"/>
                  <a:gd name="connsiteY0" fmla="*/ 19427 h 270466"/>
                  <a:gd name="connsiteX1" fmla="*/ 67914 w 144194"/>
                  <a:gd name="connsiteY1" fmla="*/ 1964 h 270466"/>
                  <a:gd name="connsiteX2" fmla="*/ 9177 w 144194"/>
                  <a:gd name="connsiteY2" fmla="*/ 71814 h 270466"/>
                  <a:gd name="connsiteX3" fmla="*/ 1239 w 144194"/>
                  <a:gd name="connsiteY3" fmla="*/ 128964 h 270466"/>
                  <a:gd name="connsiteX4" fmla="*/ 20289 w 144194"/>
                  <a:gd name="connsiteY4" fmla="*/ 206752 h 270466"/>
                  <a:gd name="connsiteX5" fmla="*/ 23464 w 144194"/>
                  <a:gd name="connsiteY5" fmla="*/ 224214 h 270466"/>
                  <a:gd name="connsiteX6" fmla="*/ 74264 w 144194"/>
                  <a:gd name="connsiteY6" fmla="*/ 270252 h 270466"/>
                  <a:gd name="connsiteX7" fmla="*/ 39339 w 144194"/>
                  <a:gd name="connsiteY7" fmla="*/ 203577 h 270466"/>
                  <a:gd name="connsiteX8" fmla="*/ 20289 w 144194"/>
                  <a:gd name="connsiteY8" fmla="*/ 106739 h 270466"/>
                  <a:gd name="connsiteX9" fmla="*/ 44102 w 144194"/>
                  <a:gd name="connsiteY9" fmla="*/ 51177 h 270466"/>
                  <a:gd name="connsiteX10" fmla="*/ 82202 w 144194"/>
                  <a:gd name="connsiteY10" fmla="*/ 21014 h 270466"/>
                  <a:gd name="connsiteX11" fmla="*/ 144114 w 144194"/>
                  <a:gd name="connsiteY11" fmla="*/ 19427 h 27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4194" h="270466">
                    <a:moveTo>
                      <a:pt x="144114" y="19427"/>
                    </a:moveTo>
                    <a:cubicBezTo>
                      <a:pt x="141733" y="16252"/>
                      <a:pt x="90403" y="-6767"/>
                      <a:pt x="67914" y="1964"/>
                    </a:cubicBezTo>
                    <a:cubicBezTo>
                      <a:pt x="45425" y="10695"/>
                      <a:pt x="20289" y="50647"/>
                      <a:pt x="9177" y="71814"/>
                    </a:cubicBezTo>
                    <a:cubicBezTo>
                      <a:pt x="-1936" y="92981"/>
                      <a:pt x="-613" y="106474"/>
                      <a:pt x="1239" y="128964"/>
                    </a:cubicBezTo>
                    <a:cubicBezTo>
                      <a:pt x="3091" y="151454"/>
                      <a:pt x="16585" y="190877"/>
                      <a:pt x="20289" y="206752"/>
                    </a:cubicBezTo>
                    <a:cubicBezTo>
                      <a:pt x="23993" y="222627"/>
                      <a:pt x="14468" y="213631"/>
                      <a:pt x="23464" y="224214"/>
                    </a:cubicBezTo>
                    <a:cubicBezTo>
                      <a:pt x="32460" y="234797"/>
                      <a:pt x="71618" y="273692"/>
                      <a:pt x="74264" y="270252"/>
                    </a:cubicBezTo>
                    <a:cubicBezTo>
                      <a:pt x="76910" y="266812"/>
                      <a:pt x="48335" y="230829"/>
                      <a:pt x="39339" y="203577"/>
                    </a:cubicBezTo>
                    <a:cubicBezTo>
                      <a:pt x="30343" y="176325"/>
                      <a:pt x="19495" y="132139"/>
                      <a:pt x="20289" y="106739"/>
                    </a:cubicBezTo>
                    <a:cubicBezTo>
                      <a:pt x="21083" y="81339"/>
                      <a:pt x="33783" y="65464"/>
                      <a:pt x="44102" y="51177"/>
                    </a:cubicBezTo>
                    <a:cubicBezTo>
                      <a:pt x="54421" y="36890"/>
                      <a:pt x="68708" y="26041"/>
                      <a:pt x="82202" y="21014"/>
                    </a:cubicBezTo>
                    <a:cubicBezTo>
                      <a:pt x="95696" y="15987"/>
                      <a:pt x="146495" y="22602"/>
                      <a:pt x="144114" y="194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5" name="フリーフォーム: 図形 944">
                <a:extLst>
                  <a:ext uri="{FF2B5EF4-FFF2-40B4-BE49-F238E27FC236}">
                    <a16:creationId xmlns:a16="http://schemas.microsoft.com/office/drawing/2014/main" id="{EA492806-524C-4AF5-94AF-0434B8385070}"/>
                  </a:ext>
                </a:extLst>
              </p:cNvPr>
              <p:cNvSpPr/>
              <p:nvPr/>
            </p:nvSpPr>
            <p:spPr>
              <a:xfrm>
                <a:off x="8240668" y="1257169"/>
                <a:ext cx="119883" cy="57284"/>
              </a:xfrm>
              <a:custGeom>
                <a:avLst/>
                <a:gdLst>
                  <a:gd name="connsiteX0" fmla="*/ 45 w 119883"/>
                  <a:gd name="connsiteY0" fmla="*/ 131 h 57284"/>
                  <a:gd name="connsiteX1" fmla="*/ 63545 w 119883"/>
                  <a:gd name="connsiteY1" fmla="*/ 35056 h 57284"/>
                  <a:gd name="connsiteX2" fmla="*/ 74657 w 119883"/>
                  <a:gd name="connsiteY2" fmla="*/ 57281 h 57284"/>
                  <a:gd name="connsiteX3" fmla="*/ 88945 w 119883"/>
                  <a:gd name="connsiteY3" fmla="*/ 33469 h 57284"/>
                  <a:gd name="connsiteX4" fmla="*/ 119107 w 119883"/>
                  <a:gd name="connsiteY4" fmla="*/ 54106 h 57284"/>
                  <a:gd name="connsiteX5" fmla="*/ 54020 w 119883"/>
                  <a:gd name="connsiteY5" fmla="*/ 23944 h 57284"/>
                  <a:gd name="connsiteX6" fmla="*/ 45 w 119883"/>
                  <a:gd name="connsiteY6" fmla="*/ 131 h 57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883" h="57284">
                    <a:moveTo>
                      <a:pt x="45" y="131"/>
                    </a:moveTo>
                    <a:cubicBezTo>
                      <a:pt x="1632" y="1983"/>
                      <a:pt x="51110" y="25531"/>
                      <a:pt x="63545" y="35056"/>
                    </a:cubicBezTo>
                    <a:cubicBezTo>
                      <a:pt x="75980" y="44581"/>
                      <a:pt x="70424" y="57545"/>
                      <a:pt x="74657" y="57281"/>
                    </a:cubicBezTo>
                    <a:cubicBezTo>
                      <a:pt x="78890" y="57017"/>
                      <a:pt x="81537" y="33998"/>
                      <a:pt x="88945" y="33469"/>
                    </a:cubicBezTo>
                    <a:cubicBezTo>
                      <a:pt x="96353" y="32940"/>
                      <a:pt x="124928" y="55694"/>
                      <a:pt x="119107" y="54106"/>
                    </a:cubicBezTo>
                    <a:cubicBezTo>
                      <a:pt x="113286" y="52519"/>
                      <a:pt x="54020" y="23944"/>
                      <a:pt x="54020" y="23944"/>
                    </a:cubicBezTo>
                    <a:cubicBezTo>
                      <a:pt x="38674" y="16536"/>
                      <a:pt x="-1542" y="-1721"/>
                      <a:pt x="45" y="1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6" name="フリーフォーム: 図形 945">
                <a:extLst>
                  <a:ext uri="{FF2B5EF4-FFF2-40B4-BE49-F238E27FC236}">
                    <a16:creationId xmlns:a16="http://schemas.microsoft.com/office/drawing/2014/main" id="{C525503A-151F-4989-8CF5-ED14F912B75C}"/>
                  </a:ext>
                </a:extLst>
              </p:cNvPr>
              <p:cNvSpPr/>
              <p:nvPr/>
            </p:nvSpPr>
            <p:spPr>
              <a:xfrm>
                <a:off x="8399977" y="1153615"/>
                <a:ext cx="48738" cy="168890"/>
              </a:xfrm>
              <a:custGeom>
                <a:avLst/>
                <a:gdLst>
                  <a:gd name="connsiteX0" fmla="*/ 48698 w 48738"/>
                  <a:gd name="connsiteY0" fmla="*/ 498 h 168890"/>
                  <a:gd name="connsiteX1" fmla="*/ 10598 w 48738"/>
                  <a:gd name="connsiteY1" fmla="*/ 164010 h 168890"/>
                  <a:gd name="connsiteX2" fmla="*/ 2661 w 48738"/>
                  <a:gd name="connsiteY2" fmla="*/ 114798 h 168890"/>
                  <a:gd name="connsiteX3" fmla="*/ 48698 w 48738"/>
                  <a:gd name="connsiteY3" fmla="*/ 498 h 16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38" h="168890">
                    <a:moveTo>
                      <a:pt x="48698" y="498"/>
                    </a:moveTo>
                    <a:cubicBezTo>
                      <a:pt x="50021" y="8700"/>
                      <a:pt x="18271" y="144960"/>
                      <a:pt x="10598" y="164010"/>
                    </a:cubicBezTo>
                    <a:cubicBezTo>
                      <a:pt x="2925" y="183060"/>
                      <a:pt x="-3954" y="142050"/>
                      <a:pt x="2661" y="114798"/>
                    </a:cubicBezTo>
                    <a:cubicBezTo>
                      <a:pt x="9276" y="87546"/>
                      <a:pt x="47375" y="-7704"/>
                      <a:pt x="48698" y="4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7" name="フリーフォーム: 図形 946">
                <a:extLst>
                  <a:ext uri="{FF2B5EF4-FFF2-40B4-BE49-F238E27FC236}">
                    <a16:creationId xmlns:a16="http://schemas.microsoft.com/office/drawing/2014/main" id="{54681856-144D-469C-A1A5-1410FD813C44}"/>
                  </a:ext>
                </a:extLst>
              </p:cNvPr>
              <p:cNvSpPr/>
              <p:nvPr/>
            </p:nvSpPr>
            <p:spPr>
              <a:xfrm>
                <a:off x="8377238" y="1154112"/>
                <a:ext cx="35058" cy="152401"/>
              </a:xfrm>
              <a:custGeom>
                <a:avLst/>
                <a:gdLst>
                  <a:gd name="connsiteX0" fmla="*/ 0 w 35058"/>
                  <a:gd name="connsiteY0" fmla="*/ 152401 h 152401"/>
                  <a:gd name="connsiteX1" fmla="*/ 34925 w 35058"/>
                  <a:gd name="connsiteY1" fmla="*/ 1 h 152401"/>
                  <a:gd name="connsiteX2" fmla="*/ 0 w 35058"/>
                  <a:gd name="connsiteY2" fmla="*/ 152401 h 15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8" h="152401">
                    <a:moveTo>
                      <a:pt x="0" y="152401"/>
                    </a:moveTo>
                    <a:cubicBezTo>
                      <a:pt x="0" y="152401"/>
                      <a:pt x="32279" y="-528"/>
                      <a:pt x="34925" y="1"/>
                    </a:cubicBezTo>
                    <a:cubicBezTo>
                      <a:pt x="37571" y="530"/>
                      <a:pt x="0" y="152401"/>
                      <a:pt x="0" y="1524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8" name="フリーフォーム: 図形 947">
                <a:extLst>
                  <a:ext uri="{FF2B5EF4-FFF2-40B4-BE49-F238E27FC236}">
                    <a16:creationId xmlns:a16="http://schemas.microsoft.com/office/drawing/2014/main" id="{E7EEF4F7-A644-4204-8FA4-0432E6F41ABB}"/>
                  </a:ext>
                </a:extLst>
              </p:cNvPr>
              <p:cNvSpPr/>
              <p:nvPr/>
            </p:nvSpPr>
            <p:spPr>
              <a:xfrm>
                <a:off x="8354199" y="1112881"/>
                <a:ext cx="21727" cy="170231"/>
              </a:xfrm>
              <a:custGeom>
                <a:avLst/>
                <a:gdLst>
                  <a:gd name="connsiteX0" fmla="*/ 11926 w 21727"/>
                  <a:gd name="connsiteY0" fmla="*/ 168232 h 170231"/>
                  <a:gd name="connsiteX1" fmla="*/ 21451 w 21727"/>
                  <a:gd name="connsiteY1" fmla="*/ 1544 h 170231"/>
                  <a:gd name="connsiteX2" fmla="*/ 814 w 21727"/>
                  <a:gd name="connsiteY2" fmla="*/ 88857 h 170231"/>
                  <a:gd name="connsiteX3" fmla="*/ 11926 w 21727"/>
                  <a:gd name="connsiteY3" fmla="*/ 168232 h 170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27" h="170231">
                    <a:moveTo>
                      <a:pt x="11926" y="168232"/>
                    </a:moveTo>
                    <a:cubicBezTo>
                      <a:pt x="15365" y="153680"/>
                      <a:pt x="23303" y="14773"/>
                      <a:pt x="21451" y="1544"/>
                    </a:cubicBezTo>
                    <a:cubicBezTo>
                      <a:pt x="19599" y="-11685"/>
                      <a:pt x="4783" y="63722"/>
                      <a:pt x="814" y="88857"/>
                    </a:cubicBezTo>
                    <a:cubicBezTo>
                      <a:pt x="-3155" y="113992"/>
                      <a:pt x="8487" y="182784"/>
                      <a:pt x="11926" y="1682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49" name="フリーフォーム: 図形 948">
                <a:extLst>
                  <a:ext uri="{FF2B5EF4-FFF2-40B4-BE49-F238E27FC236}">
                    <a16:creationId xmlns:a16="http://schemas.microsoft.com/office/drawing/2014/main" id="{E7504846-A897-476E-B879-9CDA3FDDC2F4}"/>
                  </a:ext>
                </a:extLst>
              </p:cNvPr>
              <p:cNvSpPr/>
              <p:nvPr/>
            </p:nvSpPr>
            <p:spPr>
              <a:xfrm>
                <a:off x="8324606" y="1093224"/>
                <a:ext cx="24463" cy="155769"/>
              </a:xfrm>
              <a:custGeom>
                <a:avLst/>
                <a:gdLst>
                  <a:gd name="connsiteX0" fmla="*/ 20882 w 24463"/>
                  <a:gd name="connsiteY0" fmla="*/ 154551 h 155769"/>
                  <a:gd name="connsiteX1" fmla="*/ 22469 w 24463"/>
                  <a:gd name="connsiteY1" fmla="*/ 2151 h 155769"/>
                  <a:gd name="connsiteX2" fmla="*/ 244 w 24463"/>
                  <a:gd name="connsiteY2" fmla="*/ 70414 h 155769"/>
                  <a:gd name="connsiteX3" fmla="*/ 20882 w 24463"/>
                  <a:gd name="connsiteY3" fmla="*/ 154551 h 155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63" h="155769">
                    <a:moveTo>
                      <a:pt x="20882" y="154551"/>
                    </a:moveTo>
                    <a:cubicBezTo>
                      <a:pt x="24586" y="143174"/>
                      <a:pt x="25909" y="16174"/>
                      <a:pt x="22469" y="2151"/>
                    </a:cubicBezTo>
                    <a:cubicBezTo>
                      <a:pt x="19029" y="-11872"/>
                      <a:pt x="2890" y="46337"/>
                      <a:pt x="244" y="70414"/>
                    </a:cubicBezTo>
                    <a:cubicBezTo>
                      <a:pt x="-2402" y="94491"/>
                      <a:pt x="17178" y="165928"/>
                      <a:pt x="20882" y="1545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0" name="フリーフォーム: 図形 949">
                <a:extLst>
                  <a:ext uri="{FF2B5EF4-FFF2-40B4-BE49-F238E27FC236}">
                    <a16:creationId xmlns:a16="http://schemas.microsoft.com/office/drawing/2014/main" id="{4B13CFFA-6858-471F-9ADA-DF24658C2770}"/>
                  </a:ext>
                </a:extLst>
              </p:cNvPr>
              <p:cNvSpPr/>
              <p:nvPr/>
            </p:nvSpPr>
            <p:spPr>
              <a:xfrm>
                <a:off x="8302291" y="1012508"/>
                <a:ext cx="22219" cy="215801"/>
              </a:xfrm>
              <a:custGeom>
                <a:avLst/>
                <a:gdLst>
                  <a:gd name="connsiteX0" fmla="*/ 17797 w 22219"/>
                  <a:gd name="connsiteY0" fmla="*/ 213042 h 215801"/>
                  <a:gd name="connsiteX1" fmla="*/ 20972 w 22219"/>
                  <a:gd name="connsiteY1" fmla="*/ 1905 h 215801"/>
                  <a:gd name="connsiteX2" fmla="*/ 334 w 22219"/>
                  <a:gd name="connsiteY2" fmla="*/ 114617 h 215801"/>
                  <a:gd name="connsiteX3" fmla="*/ 17797 w 22219"/>
                  <a:gd name="connsiteY3" fmla="*/ 213042 h 215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219" h="215801">
                    <a:moveTo>
                      <a:pt x="17797" y="213042"/>
                    </a:moveTo>
                    <a:cubicBezTo>
                      <a:pt x="21237" y="194257"/>
                      <a:pt x="23882" y="18309"/>
                      <a:pt x="20972" y="1905"/>
                    </a:cubicBezTo>
                    <a:cubicBezTo>
                      <a:pt x="18062" y="-14499"/>
                      <a:pt x="3244" y="79428"/>
                      <a:pt x="334" y="114617"/>
                    </a:cubicBezTo>
                    <a:cubicBezTo>
                      <a:pt x="-2576" y="149806"/>
                      <a:pt x="14357" y="231827"/>
                      <a:pt x="17797" y="2130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1" name="フリーフォーム: 図形 950">
                <a:extLst>
                  <a:ext uri="{FF2B5EF4-FFF2-40B4-BE49-F238E27FC236}">
                    <a16:creationId xmlns:a16="http://schemas.microsoft.com/office/drawing/2014/main" id="{3D94AAD0-28F9-446E-8B33-DA09E6737C26}"/>
                  </a:ext>
                </a:extLst>
              </p:cNvPr>
              <p:cNvSpPr/>
              <p:nvPr/>
            </p:nvSpPr>
            <p:spPr>
              <a:xfrm>
                <a:off x="8267655" y="970297"/>
                <a:ext cx="18685" cy="243397"/>
              </a:xfrm>
              <a:custGeom>
                <a:avLst/>
                <a:gdLst>
                  <a:gd name="connsiteX0" fmla="*/ 17508 w 18685"/>
                  <a:gd name="connsiteY0" fmla="*/ 242553 h 243397"/>
                  <a:gd name="connsiteX1" fmla="*/ 15920 w 18685"/>
                  <a:gd name="connsiteY1" fmla="*/ 7603 h 243397"/>
                  <a:gd name="connsiteX2" fmla="*/ 6395 w 18685"/>
                  <a:gd name="connsiteY2" fmla="*/ 59991 h 243397"/>
                  <a:gd name="connsiteX3" fmla="*/ 45 w 18685"/>
                  <a:gd name="connsiteY3" fmla="*/ 85391 h 243397"/>
                  <a:gd name="connsiteX4" fmla="*/ 17508 w 18685"/>
                  <a:gd name="connsiteY4" fmla="*/ 242553 h 24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85" h="243397">
                    <a:moveTo>
                      <a:pt x="17508" y="242553"/>
                    </a:moveTo>
                    <a:cubicBezTo>
                      <a:pt x="20154" y="229588"/>
                      <a:pt x="17772" y="38030"/>
                      <a:pt x="15920" y="7603"/>
                    </a:cubicBezTo>
                    <a:cubicBezTo>
                      <a:pt x="14068" y="-22824"/>
                      <a:pt x="9041" y="47026"/>
                      <a:pt x="6395" y="59991"/>
                    </a:cubicBezTo>
                    <a:cubicBezTo>
                      <a:pt x="3749" y="72956"/>
                      <a:pt x="-484" y="55493"/>
                      <a:pt x="45" y="85391"/>
                    </a:cubicBezTo>
                    <a:cubicBezTo>
                      <a:pt x="574" y="115289"/>
                      <a:pt x="14862" y="255518"/>
                      <a:pt x="17508" y="2425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2" name="フリーフォーム: 図形 951">
                <a:extLst>
                  <a:ext uri="{FF2B5EF4-FFF2-40B4-BE49-F238E27FC236}">
                    <a16:creationId xmlns:a16="http://schemas.microsoft.com/office/drawing/2014/main" id="{AA0F6D4C-A0DF-4262-B730-3CABF285DCE8}"/>
                  </a:ext>
                </a:extLst>
              </p:cNvPr>
              <p:cNvSpPr/>
              <p:nvPr/>
            </p:nvSpPr>
            <p:spPr>
              <a:xfrm>
                <a:off x="8220720" y="972883"/>
                <a:ext cx="51743" cy="218547"/>
              </a:xfrm>
              <a:custGeom>
                <a:avLst/>
                <a:gdLst>
                  <a:gd name="connsiteX0" fmla="*/ 51743 w 51743"/>
                  <a:gd name="connsiteY0" fmla="*/ 217742 h 218547"/>
                  <a:gd name="connsiteX1" fmla="*/ 4118 w 51743"/>
                  <a:gd name="connsiteY1" fmla="*/ 5017 h 218547"/>
                  <a:gd name="connsiteX2" fmla="*/ 4118 w 51743"/>
                  <a:gd name="connsiteY2" fmla="*/ 76455 h 218547"/>
                  <a:gd name="connsiteX3" fmla="*/ 51743 w 51743"/>
                  <a:gd name="connsiteY3" fmla="*/ 217742 h 21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43" h="218547">
                    <a:moveTo>
                      <a:pt x="51743" y="217742"/>
                    </a:moveTo>
                    <a:cubicBezTo>
                      <a:pt x="51743" y="205836"/>
                      <a:pt x="12055" y="28565"/>
                      <a:pt x="4118" y="5017"/>
                    </a:cubicBezTo>
                    <a:cubicBezTo>
                      <a:pt x="-3819" y="-18531"/>
                      <a:pt x="1737" y="46822"/>
                      <a:pt x="4118" y="76455"/>
                    </a:cubicBezTo>
                    <a:cubicBezTo>
                      <a:pt x="6499" y="106088"/>
                      <a:pt x="51743" y="229648"/>
                      <a:pt x="51743" y="2177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3" name="フリーフォーム: 図形 952">
                <a:extLst>
                  <a:ext uri="{FF2B5EF4-FFF2-40B4-BE49-F238E27FC236}">
                    <a16:creationId xmlns:a16="http://schemas.microsoft.com/office/drawing/2014/main" id="{3BA4FB16-D14D-4F4E-A395-CB6C510537A5}"/>
                  </a:ext>
                </a:extLst>
              </p:cNvPr>
              <p:cNvSpPr/>
              <p:nvPr/>
            </p:nvSpPr>
            <p:spPr>
              <a:xfrm>
                <a:off x="8171569" y="967945"/>
                <a:ext cx="50327" cy="197280"/>
              </a:xfrm>
              <a:custGeom>
                <a:avLst/>
                <a:gdLst>
                  <a:gd name="connsiteX0" fmla="*/ 50094 w 50327"/>
                  <a:gd name="connsiteY0" fmla="*/ 197280 h 197280"/>
                  <a:gd name="connsiteX1" fmla="*/ 19931 w 50327"/>
                  <a:gd name="connsiteY1" fmla="*/ 78218 h 197280"/>
                  <a:gd name="connsiteX2" fmla="*/ 2469 w 50327"/>
                  <a:gd name="connsiteY2" fmla="*/ 430 h 197280"/>
                  <a:gd name="connsiteX3" fmla="*/ 2469 w 50327"/>
                  <a:gd name="connsiteY3" fmla="*/ 44880 h 197280"/>
                  <a:gd name="connsiteX4" fmla="*/ 2469 w 50327"/>
                  <a:gd name="connsiteY4" fmla="*/ 76630 h 197280"/>
                  <a:gd name="connsiteX5" fmla="*/ 50094 w 50327"/>
                  <a:gd name="connsiteY5" fmla="*/ 197280 h 1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327" h="197280">
                    <a:moveTo>
                      <a:pt x="50094" y="197280"/>
                    </a:moveTo>
                    <a:cubicBezTo>
                      <a:pt x="53004" y="197545"/>
                      <a:pt x="27868" y="111026"/>
                      <a:pt x="19931" y="78218"/>
                    </a:cubicBezTo>
                    <a:cubicBezTo>
                      <a:pt x="11994" y="45410"/>
                      <a:pt x="5379" y="5986"/>
                      <a:pt x="2469" y="430"/>
                    </a:cubicBezTo>
                    <a:cubicBezTo>
                      <a:pt x="-441" y="-5126"/>
                      <a:pt x="2469" y="44880"/>
                      <a:pt x="2469" y="44880"/>
                    </a:cubicBezTo>
                    <a:cubicBezTo>
                      <a:pt x="2469" y="57580"/>
                      <a:pt x="-3087" y="54670"/>
                      <a:pt x="2469" y="76630"/>
                    </a:cubicBezTo>
                    <a:cubicBezTo>
                      <a:pt x="8025" y="98590"/>
                      <a:pt x="47184" y="197015"/>
                      <a:pt x="50094" y="1972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4" name="フリーフォーム: 図形 953">
                <a:extLst>
                  <a:ext uri="{FF2B5EF4-FFF2-40B4-BE49-F238E27FC236}">
                    <a16:creationId xmlns:a16="http://schemas.microsoft.com/office/drawing/2014/main" id="{81181BE2-33FC-4E3D-8D21-0C3AFE0422CB}"/>
                  </a:ext>
                </a:extLst>
              </p:cNvPr>
              <p:cNvSpPr/>
              <p:nvPr/>
            </p:nvSpPr>
            <p:spPr>
              <a:xfrm>
                <a:off x="8106727" y="979360"/>
                <a:ext cx="119888" cy="241517"/>
              </a:xfrm>
              <a:custGeom>
                <a:avLst/>
                <a:gdLst>
                  <a:gd name="connsiteX0" fmla="*/ 119698 w 119888"/>
                  <a:gd name="connsiteY0" fmla="*/ 241428 h 241517"/>
                  <a:gd name="connsiteX1" fmla="*/ 45086 w 119888"/>
                  <a:gd name="connsiteY1" fmla="*/ 109665 h 241517"/>
                  <a:gd name="connsiteX2" fmla="*/ 3811 w 119888"/>
                  <a:gd name="connsiteY2" fmla="*/ 1715 h 241517"/>
                  <a:gd name="connsiteX3" fmla="*/ 3811 w 119888"/>
                  <a:gd name="connsiteY3" fmla="*/ 49340 h 241517"/>
                  <a:gd name="connsiteX4" fmla="*/ 21273 w 119888"/>
                  <a:gd name="connsiteY4" fmla="*/ 128715 h 241517"/>
                  <a:gd name="connsiteX5" fmla="*/ 119698 w 119888"/>
                  <a:gd name="connsiteY5" fmla="*/ 241428 h 24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88" h="241517">
                    <a:moveTo>
                      <a:pt x="119698" y="241428"/>
                    </a:moveTo>
                    <a:cubicBezTo>
                      <a:pt x="123667" y="238253"/>
                      <a:pt x="64400" y="149617"/>
                      <a:pt x="45086" y="109665"/>
                    </a:cubicBezTo>
                    <a:cubicBezTo>
                      <a:pt x="25772" y="69713"/>
                      <a:pt x="10690" y="11769"/>
                      <a:pt x="3811" y="1715"/>
                    </a:cubicBezTo>
                    <a:cubicBezTo>
                      <a:pt x="-3068" y="-8339"/>
                      <a:pt x="901" y="28173"/>
                      <a:pt x="3811" y="49340"/>
                    </a:cubicBezTo>
                    <a:cubicBezTo>
                      <a:pt x="6721" y="70507"/>
                      <a:pt x="2488" y="95378"/>
                      <a:pt x="21273" y="128715"/>
                    </a:cubicBezTo>
                    <a:cubicBezTo>
                      <a:pt x="40058" y="162052"/>
                      <a:pt x="115729" y="244603"/>
                      <a:pt x="119698" y="2414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5" name="フリーフォーム: 図形 954">
                <a:extLst>
                  <a:ext uri="{FF2B5EF4-FFF2-40B4-BE49-F238E27FC236}">
                    <a16:creationId xmlns:a16="http://schemas.microsoft.com/office/drawing/2014/main" id="{9153DFDC-B4CC-43B6-B4D7-F261E6BF80D3}"/>
                  </a:ext>
                </a:extLst>
              </p:cNvPr>
              <p:cNvSpPr/>
              <p:nvPr/>
            </p:nvSpPr>
            <p:spPr>
              <a:xfrm>
                <a:off x="8024396" y="945154"/>
                <a:ext cx="202293" cy="310947"/>
              </a:xfrm>
              <a:custGeom>
                <a:avLst/>
                <a:gdLst>
                  <a:gd name="connsiteX0" fmla="*/ 200442 w 202293"/>
                  <a:gd name="connsiteY0" fmla="*/ 308971 h 310947"/>
                  <a:gd name="connsiteX1" fmla="*/ 133767 w 202293"/>
                  <a:gd name="connsiteY1" fmla="*/ 213721 h 310947"/>
                  <a:gd name="connsiteX2" fmla="*/ 5179 w 202293"/>
                  <a:gd name="connsiteY2" fmla="*/ 5759 h 310947"/>
                  <a:gd name="connsiteX3" fmla="*/ 28992 w 202293"/>
                  <a:gd name="connsiteY3" fmla="*/ 64496 h 310947"/>
                  <a:gd name="connsiteX4" fmla="*/ 63917 w 202293"/>
                  <a:gd name="connsiteY4" fmla="*/ 132759 h 310947"/>
                  <a:gd name="connsiteX5" fmla="*/ 200442 w 202293"/>
                  <a:gd name="connsiteY5" fmla="*/ 308971 h 310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293" h="310947">
                    <a:moveTo>
                      <a:pt x="200442" y="308971"/>
                    </a:moveTo>
                    <a:cubicBezTo>
                      <a:pt x="212084" y="322465"/>
                      <a:pt x="166311" y="264256"/>
                      <a:pt x="133767" y="213721"/>
                    </a:cubicBezTo>
                    <a:cubicBezTo>
                      <a:pt x="101223" y="163186"/>
                      <a:pt x="22641" y="30630"/>
                      <a:pt x="5179" y="5759"/>
                    </a:cubicBezTo>
                    <a:cubicBezTo>
                      <a:pt x="-12283" y="-19112"/>
                      <a:pt x="19202" y="43329"/>
                      <a:pt x="28992" y="64496"/>
                    </a:cubicBezTo>
                    <a:cubicBezTo>
                      <a:pt x="38782" y="85663"/>
                      <a:pt x="39046" y="93601"/>
                      <a:pt x="63917" y="132759"/>
                    </a:cubicBezTo>
                    <a:cubicBezTo>
                      <a:pt x="88788" y="171917"/>
                      <a:pt x="188800" y="295477"/>
                      <a:pt x="200442" y="3089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6" name="フリーフォーム: 図形 955">
                <a:extLst>
                  <a:ext uri="{FF2B5EF4-FFF2-40B4-BE49-F238E27FC236}">
                    <a16:creationId xmlns:a16="http://schemas.microsoft.com/office/drawing/2014/main" id="{3D9932F8-AEAD-489D-8BAD-E5703C89786A}"/>
                  </a:ext>
                </a:extLst>
              </p:cNvPr>
              <p:cNvSpPr/>
              <p:nvPr/>
            </p:nvSpPr>
            <p:spPr>
              <a:xfrm>
                <a:off x="7991213" y="979392"/>
                <a:ext cx="154479" cy="229267"/>
              </a:xfrm>
              <a:custGeom>
                <a:avLst/>
                <a:gdLst>
                  <a:gd name="connsiteX0" fmla="*/ 154250 w 154479"/>
                  <a:gd name="connsiteY0" fmla="*/ 228696 h 229267"/>
                  <a:gd name="connsiteX1" fmla="*/ 49475 w 154479"/>
                  <a:gd name="connsiteY1" fmla="*/ 103283 h 229267"/>
                  <a:gd name="connsiteX2" fmla="*/ 262 w 154479"/>
                  <a:gd name="connsiteY2" fmla="*/ 96 h 229267"/>
                  <a:gd name="connsiteX3" fmla="*/ 32012 w 154479"/>
                  <a:gd name="connsiteY3" fmla="*/ 85821 h 229267"/>
                  <a:gd name="connsiteX4" fmla="*/ 76462 w 154479"/>
                  <a:gd name="connsiteY4" fmla="*/ 147733 h 229267"/>
                  <a:gd name="connsiteX5" fmla="*/ 154250 w 154479"/>
                  <a:gd name="connsiteY5" fmla="*/ 228696 h 22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479" h="229267">
                    <a:moveTo>
                      <a:pt x="154250" y="228696"/>
                    </a:moveTo>
                    <a:cubicBezTo>
                      <a:pt x="149752" y="221288"/>
                      <a:pt x="75140" y="141383"/>
                      <a:pt x="49475" y="103283"/>
                    </a:cubicBezTo>
                    <a:cubicBezTo>
                      <a:pt x="23810" y="65183"/>
                      <a:pt x="3172" y="3006"/>
                      <a:pt x="262" y="96"/>
                    </a:cubicBezTo>
                    <a:cubicBezTo>
                      <a:pt x="-2649" y="-2814"/>
                      <a:pt x="19312" y="61215"/>
                      <a:pt x="32012" y="85821"/>
                    </a:cubicBezTo>
                    <a:cubicBezTo>
                      <a:pt x="44712" y="110427"/>
                      <a:pt x="57147" y="126037"/>
                      <a:pt x="76462" y="147733"/>
                    </a:cubicBezTo>
                    <a:cubicBezTo>
                      <a:pt x="95777" y="169429"/>
                      <a:pt x="158748" y="236104"/>
                      <a:pt x="154250" y="2286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7" name="フリーフォーム: 図形 956">
                <a:extLst>
                  <a:ext uri="{FF2B5EF4-FFF2-40B4-BE49-F238E27FC236}">
                    <a16:creationId xmlns:a16="http://schemas.microsoft.com/office/drawing/2014/main" id="{CDC6B893-787D-43E8-AF89-700F0E3BA86B}"/>
                  </a:ext>
                </a:extLst>
              </p:cNvPr>
              <p:cNvSpPr/>
              <p:nvPr/>
            </p:nvSpPr>
            <p:spPr>
              <a:xfrm>
                <a:off x="7949874" y="1114328"/>
                <a:ext cx="144499" cy="112045"/>
              </a:xfrm>
              <a:custGeom>
                <a:avLst/>
                <a:gdLst>
                  <a:gd name="connsiteX0" fmla="*/ 326 w 144499"/>
                  <a:gd name="connsiteY0" fmla="*/ 1685 h 112045"/>
                  <a:gd name="connsiteX1" fmla="*/ 140026 w 144499"/>
                  <a:gd name="connsiteY1" fmla="*/ 111222 h 112045"/>
                  <a:gd name="connsiteX2" fmla="*/ 101926 w 144499"/>
                  <a:gd name="connsiteY2" fmla="*/ 49310 h 112045"/>
                  <a:gd name="connsiteX3" fmla="*/ 326 w 144499"/>
                  <a:gd name="connsiteY3" fmla="*/ 1685 h 11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499" h="112045">
                    <a:moveTo>
                      <a:pt x="326" y="1685"/>
                    </a:moveTo>
                    <a:cubicBezTo>
                      <a:pt x="6676" y="12004"/>
                      <a:pt x="123093" y="103285"/>
                      <a:pt x="140026" y="111222"/>
                    </a:cubicBezTo>
                    <a:cubicBezTo>
                      <a:pt x="156959" y="119159"/>
                      <a:pt x="121770" y="67566"/>
                      <a:pt x="101926" y="49310"/>
                    </a:cubicBezTo>
                    <a:cubicBezTo>
                      <a:pt x="82082" y="31054"/>
                      <a:pt x="-6024" y="-8634"/>
                      <a:pt x="326" y="16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8" name="フリーフォーム: 図形 957">
                <a:extLst>
                  <a:ext uri="{FF2B5EF4-FFF2-40B4-BE49-F238E27FC236}">
                    <a16:creationId xmlns:a16="http://schemas.microsoft.com/office/drawing/2014/main" id="{E269F87B-2DB3-4599-AC21-173CDFC352CA}"/>
                  </a:ext>
                </a:extLst>
              </p:cNvPr>
              <p:cNvSpPr/>
              <p:nvPr/>
            </p:nvSpPr>
            <p:spPr>
              <a:xfrm>
                <a:off x="7932216" y="1116438"/>
                <a:ext cx="207148" cy="164845"/>
              </a:xfrm>
              <a:custGeom>
                <a:avLst/>
                <a:gdLst>
                  <a:gd name="connsiteX0" fmla="*/ 522 w 207148"/>
                  <a:gd name="connsiteY0" fmla="*/ 1162 h 164845"/>
                  <a:gd name="connsiteX1" fmla="*/ 113234 w 207148"/>
                  <a:gd name="connsiteY1" fmla="*/ 121812 h 164845"/>
                  <a:gd name="connsiteX2" fmla="*/ 206897 w 207148"/>
                  <a:gd name="connsiteY2" fmla="*/ 164675 h 164845"/>
                  <a:gd name="connsiteX3" fmla="*/ 138634 w 207148"/>
                  <a:gd name="connsiteY3" fmla="*/ 109112 h 164845"/>
                  <a:gd name="connsiteX4" fmla="*/ 73547 w 207148"/>
                  <a:gd name="connsiteY4" fmla="*/ 63075 h 164845"/>
                  <a:gd name="connsiteX5" fmla="*/ 522 w 207148"/>
                  <a:gd name="connsiteY5" fmla="*/ 1162 h 1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148" h="164845">
                    <a:moveTo>
                      <a:pt x="522" y="1162"/>
                    </a:moveTo>
                    <a:cubicBezTo>
                      <a:pt x="7136" y="10951"/>
                      <a:pt x="78838" y="94560"/>
                      <a:pt x="113234" y="121812"/>
                    </a:cubicBezTo>
                    <a:cubicBezTo>
                      <a:pt x="147630" y="149064"/>
                      <a:pt x="202664" y="166792"/>
                      <a:pt x="206897" y="164675"/>
                    </a:cubicBezTo>
                    <a:cubicBezTo>
                      <a:pt x="211130" y="162558"/>
                      <a:pt x="160859" y="126045"/>
                      <a:pt x="138634" y="109112"/>
                    </a:cubicBezTo>
                    <a:cubicBezTo>
                      <a:pt x="116409" y="92179"/>
                      <a:pt x="95243" y="80008"/>
                      <a:pt x="73547" y="63075"/>
                    </a:cubicBezTo>
                    <a:cubicBezTo>
                      <a:pt x="51851" y="46142"/>
                      <a:pt x="-6092" y="-8627"/>
                      <a:pt x="522" y="1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59" name="フリーフォーム: 図形 958">
                <a:extLst>
                  <a:ext uri="{FF2B5EF4-FFF2-40B4-BE49-F238E27FC236}">
                    <a16:creationId xmlns:a16="http://schemas.microsoft.com/office/drawing/2014/main" id="{56DD2DA7-CA77-49C7-AE77-0411B600D858}"/>
                  </a:ext>
                </a:extLst>
              </p:cNvPr>
              <p:cNvSpPr/>
              <p:nvPr/>
            </p:nvSpPr>
            <p:spPr>
              <a:xfrm>
                <a:off x="7963791" y="1209194"/>
                <a:ext cx="186292" cy="100076"/>
              </a:xfrm>
              <a:custGeom>
                <a:avLst/>
                <a:gdLst>
                  <a:gd name="connsiteX0" fmla="*/ 184847 w 186292"/>
                  <a:gd name="connsiteY0" fmla="*/ 98906 h 100076"/>
                  <a:gd name="connsiteX1" fmla="*/ 83247 w 186292"/>
                  <a:gd name="connsiteY1" fmla="*/ 51281 h 100076"/>
                  <a:gd name="connsiteX2" fmla="*/ 2284 w 186292"/>
                  <a:gd name="connsiteY2" fmla="*/ 481 h 100076"/>
                  <a:gd name="connsiteX3" fmla="*/ 184847 w 186292"/>
                  <a:gd name="connsiteY3" fmla="*/ 98906 h 100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292" h="100076">
                    <a:moveTo>
                      <a:pt x="184847" y="98906"/>
                    </a:moveTo>
                    <a:cubicBezTo>
                      <a:pt x="198341" y="107373"/>
                      <a:pt x="113674" y="67685"/>
                      <a:pt x="83247" y="51281"/>
                    </a:cubicBezTo>
                    <a:cubicBezTo>
                      <a:pt x="52820" y="34877"/>
                      <a:pt x="-13062" y="-4811"/>
                      <a:pt x="2284" y="481"/>
                    </a:cubicBezTo>
                    <a:cubicBezTo>
                      <a:pt x="17630" y="5773"/>
                      <a:pt x="171353" y="90439"/>
                      <a:pt x="184847" y="989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0" name="フリーフォーム: 図形 959">
                <a:extLst>
                  <a:ext uri="{FF2B5EF4-FFF2-40B4-BE49-F238E27FC236}">
                    <a16:creationId xmlns:a16="http://schemas.microsoft.com/office/drawing/2014/main" id="{6A245788-CC21-462E-8670-8DD9D9C8C3E5}"/>
                  </a:ext>
                </a:extLst>
              </p:cNvPr>
              <p:cNvSpPr/>
              <p:nvPr/>
            </p:nvSpPr>
            <p:spPr>
              <a:xfrm>
                <a:off x="7941874" y="1252056"/>
                <a:ext cx="204351" cy="73745"/>
              </a:xfrm>
              <a:custGeom>
                <a:avLst/>
                <a:gdLst>
                  <a:gd name="connsiteX0" fmla="*/ 202001 w 204351"/>
                  <a:gd name="connsiteY0" fmla="*/ 73507 h 73745"/>
                  <a:gd name="connsiteX1" fmla="*/ 1976 w 204351"/>
                  <a:gd name="connsiteY1" fmla="*/ 2069 h 73745"/>
                  <a:gd name="connsiteX2" fmla="*/ 105164 w 204351"/>
                  <a:gd name="connsiteY2" fmla="*/ 24294 h 73745"/>
                  <a:gd name="connsiteX3" fmla="*/ 202001 w 204351"/>
                  <a:gd name="connsiteY3" fmla="*/ 73507 h 73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351" h="73745">
                    <a:moveTo>
                      <a:pt x="202001" y="73507"/>
                    </a:moveTo>
                    <a:cubicBezTo>
                      <a:pt x="184803" y="69803"/>
                      <a:pt x="18115" y="10271"/>
                      <a:pt x="1976" y="2069"/>
                    </a:cubicBezTo>
                    <a:cubicBezTo>
                      <a:pt x="-14163" y="-6133"/>
                      <a:pt x="72885" y="11859"/>
                      <a:pt x="105164" y="24294"/>
                    </a:cubicBezTo>
                    <a:cubicBezTo>
                      <a:pt x="137443" y="36729"/>
                      <a:pt x="219199" y="77211"/>
                      <a:pt x="202001" y="735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1" name="フリーフォーム: 図形 960">
                <a:extLst>
                  <a:ext uri="{FF2B5EF4-FFF2-40B4-BE49-F238E27FC236}">
                    <a16:creationId xmlns:a16="http://schemas.microsoft.com/office/drawing/2014/main" id="{B8FFA990-A8C4-4537-9843-CE596EDB26DA}"/>
                  </a:ext>
                </a:extLst>
              </p:cNvPr>
              <p:cNvSpPr/>
              <p:nvPr/>
            </p:nvSpPr>
            <p:spPr>
              <a:xfrm>
                <a:off x="7913652" y="1269835"/>
                <a:ext cx="230279" cy="95612"/>
              </a:xfrm>
              <a:custGeom>
                <a:avLst/>
                <a:gdLst>
                  <a:gd name="connsiteX0" fmla="*/ 230223 w 230279"/>
                  <a:gd name="connsiteY0" fmla="*/ 95415 h 95612"/>
                  <a:gd name="connsiteX1" fmla="*/ 136561 w 230279"/>
                  <a:gd name="connsiteY1" fmla="*/ 43028 h 95612"/>
                  <a:gd name="connsiteX2" fmla="*/ 36 w 230279"/>
                  <a:gd name="connsiteY2" fmla="*/ 165 h 95612"/>
                  <a:gd name="connsiteX3" fmla="*/ 123861 w 230279"/>
                  <a:gd name="connsiteY3" fmla="*/ 58903 h 95612"/>
                  <a:gd name="connsiteX4" fmla="*/ 230223 w 230279"/>
                  <a:gd name="connsiteY4" fmla="*/ 95415 h 9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279" h="95612">
                    <a:moveTo>
                      <a:pt x="230223" y="95415"/>
                    </a:moveTo>
                    <a:cubicBezTo>
                      <a:pt x="232340" y="92769"/>
                      <a:pt x="174925" y="58903"/>
                      <a:pt x="136561" y="43028"/>
                    </a:cubicBezTo>
                    <a:cubicBezTo>
                      <a:pt x="98197" y="27153"/>
                      <a:pt x="2153" y="-2481"/>
                      <a:pt x="36" y="165"/>
                    </a:cubicBezTo>
                    <a:cubicBezTo>
                      <a:pt x="-2081" y="2811"/>
                      <a:pt x="89465" y="44351"/>
                      <a:pt x="123861" y="58903"/>
                    </a:cubicBezTo>
                    <a:cubicBezTo>
                      <a:pt x="158257" y="73455"/>
                      <a:pt x="228106" y="98061"/>
                      <a:pt x="230223" y="954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2" name="フリーフォーム: 図形 961">
                <a:extLst>
                  <a:ext uri="{FF2B5EF4-FFF2-40B4-BE49-F238E27FC236}">
                    <a16:creationId xmlns:a16="http://schemas.microsoft.com/office/drawing/2014/main" id="{1BF3EBC3-2315-4FA4-9F62-F64F4D4FE261}"/>
                  </a:ext>
                </a:extLst>
              </p:cNvPr>
              <p:cNvSpPr/>
              <p:nvPr/>
            </p:nvSpPr>
            <p:spPr>
              <a:xfrm>
                <a:off x="7972727" y="1341549"/>
                <a:ext cx="177479" cy="25000"/>
              </a:xfrm>
              <a:custGeom>
                <a:avLst/>
                <a:gdLst>
                  <a:gd name="connsiteX0" fmla="*/ 2873 w 177479"/>
                  <a:gd name="connsiteY0" fmla="*/ 23701 h 25000"/>
                  <a:gd name="connsiteX1" fmla="*/ 172736 w 177479"/>
                  <a:gd name="connsiteY1" fmla="*/ 20526 h 25000"/>
                  <a:gd name="connsiteX2" fmla="*/ 125111 w 177479"/>
                  <a:gd name="connsiteY2" fmla="*/ 1476 h 25000"/>
                  <a:gd name="connsiteX3" fmla="*/ 69548 w 177479"/>
                  <a:gd name="connsiteY3" fmla="*/ 3064 h 25000"/>
                  <a:gd name="connsiteX4" fmla="*/ 2873 w 177479"/>
                  <a:gd name="connsiteY4" fmla="*/ 23701 h 25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79" h="25000">
                    <a:moveTo>
                      <a:pt x="2873" y="23701"/>
                    </a:moveTo>
                    <a:cubicBezTo>
                      <a:pt x="20071" y="26611"/>
                      <a:pt x="152363" y="24230"/>
                      <a:pt x="172736" y="20526"/>
                    </a:cubicBezTo>
                    <a:cubicBezTo>
                      <a:pt x="193109" y="16822"/>
                      <a:pt x="142309" y="4386"/>
                      <a:pt x="125111" y="1476"/>
                    </a:cubicBezTo>
                    <a:cubicBezTo>
                      <a:pt x="107913" y="-1434"/>
                      <a:pt x="88598" y="418"/>
                      <a:pt x="69548" y="3064"/>
                    </a:cubicBezTo>
                    <a:cubicBezTo>
                      <a:pt x="50498" y="5710"/>
                      <a:pt x="-14325" y="20791"/>
                      <a:pt x="2873" y="23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3" name="フリーフォーム: 図形 962">
                <a:extLst>
                  <a:ext uri="{FF2B5EF4-FFF2-40B4-BE49-F238E27FC236}">
                    <a16:creationId xmlns:a16="http://schemas.microsoft.com/office/drawing/2014/main" id="{315BB0C4-CC02-46E2-80CA-4F7BDC80AE0C}"/>
                  </a:ext>
                </a:extLst>
              </p:cNvPr>
              <p:cNvSpPr/>
              <p:nvPr/>
            </p:nvSpPr>
            <p:spPr>
              <a:xfrm>
                <a:off x="7994416" y="1404817"/>
                <a:ext cx="161583" cy="35969"/>
              </a:xfrm>
              <a:custGeom>
                <a:avLst/>
                <a:gdLst>
                  <a:gd name="connsiteX0" fmla="*/ 234 w 161583"/>
                  <a:gd name="connsiteY0" fmla="*/ 35046 h 35969"/>
                  <a:gd name="connsiteX1" fmla="*/ 157397 w 161583"/>
                  <a:gd name="connsiteY1" fmla="*/ 23933 h 35969"/>
                  <a:gd name="connsiteX2" fmla="*/ 112947 w 161583"/>
                  <a:gd name="connsiteY2" fmla="*/ 3296 h 35969"/>
                  <a:gd name="connsiteX3" fmla="*/ 76434 w 161583"/>
                  <a:gd name="connsiteY3" fmla="*/ 4883 h 35969"/>
                  <a:gd name="connsiteX4" fmla="*/ 120884 w 161583"/>
                  <a:gd name="connsiteY4" fmla="*/ 121 h 35969"/>
                  <a:gd name="connsiteX5" fmla="*/ 234 w 161583"/>
                  <a:gd name="connsiteY5" fmla="*/ 35046 h 3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583" h="35969">
                    <a:moveTo>
                      <a:pt x="234" y="35046"/>
                    </a:moveTo>
                    <a:cubicBezTo>
                      <a:pt x="6319" y="39015"/>
                      <a:pt x="138612" y="29225"/>
                      <a:pt x="157397" y="23933"/>
                    </a:cubicBezTo>
                    <a:cubicBezTo>
                      <a:pt x="176183" y="18641"/>
                      <a:pt x="126441" y="6471"/>
                      <a:pt x="112947" y="3296"/>
                    </a:cubicBezTo>
                    <a:cubicBezTo>
                      <a:pt x="99453" y="121"/>
                      <a:pt x="75111" y="5412"/>
                      <a:pt x="76434" y="4883"/>
                    </a:cubicBezTo>
                    <a:cubicBezTo>
                      <a:pt x="77757" y="4354"/>
                      <a:pt x="133319" y="2502"/>
                      <a:pt x="120884" y="121"/>
                    </a:cubicBezTo>
                    <a:cubicBezTo>
                      <a:pt x="108449" y="-2260"/>
                      <a:pt x="-5851" y="31077"/>
                      <a:pt x="234" y="350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4" name="フリーフォーム: 図形 963">
                <a:extLst>
                  <a:ext uri="{FF2B5EF4-FFF2-40B4-BE49-F238E27FC236}">
                    <a16:creationId xmlns:a16="http://schemas.microsoft.com/office/drawing/2014/main" id="{41CBFAD5-A4CC-4B66-9C39-42DDEF6A0AC8}"/>
                  </a:ext>
                </a:extLst>
              </p:cNvPr>
              <p:cNvSpPr/>
              <p:nvPr/>
            </p:nvSpPr>
            <p:spPr>
              <a:xfrm>
                <a:off x="8031099" y="1435076"/>
                <a:ext cx="133660" cy="36967"/>
              </a:xfrm>
              <a:custGeom>
                <a:avLst/>
                <a:gdLst>
                  <a:gd name="connsiteX0" fmla="*/ 64 w 133660"/>
                  <a:gd name="connsiteY0" fmla="*/ 36537 h 36967"/>
                  <a:gd name="connsiteX1" fmla="*/ 98489 w 133660"/>
                  <a:gd name="connsiteY1" fmla="*/ 20662 h 36967"/>
                  <a:gd name="connsiteX2" fmla="*/ 133414 w 133660"/>
                  <a:gd name="connsiteY2" fmla="*/ 30187 h 36967"/>
                  <a:gd name="connsiteX3" fmla="*/ 84201 w 133660"/>
                  <a:gd name="connsiteY3" fmla="*/ 24 h 36967"/>
                  <a:gd name="connsiteX4" fmla="*/ 64 w 133660"/>
                  <a:gd name="connsiteY4" fmla="*/ 36537 h 3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660" h="36967">
                    <a:moveTo>
                      <a:pt x="64" y="36537"/>
                    </a:moveTo>
                    <a:cubicBezTo>
                      <a:pt x="2445" y="39977"/>
                      <a:pt x="76264" y="21720"/>
                      <a:pt x="98489" y="20662"/>
                    </a:cubicBezTo>
                    <a:cubicBezTo>
                      <a:pt x="120714" y="19604"/>
                      <a:pt x="135795" y="33627"/>
                      <a:pt x="133414" y="30187"/>
                    </a:cubicBezTo>
                    <a:cubicBezTo>
                      <a:pt x="131033" y="26747"/>
                      <a:pt x="106955" y="1082"/>
                      <a:pt x="84201" y="24"/>
                    </a:cubicBezTo>
                    <a:cubicBezTo>
                      <a:pt x="61447" y="-1034"/>
                      <a:pt x="-2317" y="33097"/>
                      <a:pt x="64" y="365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5" name="フリーフォーム: 図形 964">
                <a:extLst>
                  <a:ext uri="{FF2B5EF4-FFF2-40B4-BE49-F238E27FC236}">
                    <a16:creationId xmlns:a16="http://schemas.microsoft.com/office/drawing/2014/main" id="{2247F6F1-14FC-4B14-9184-7E4688AB9AF1}"/>
                  </a:ext>
                </a:extLst>
              </p:cNvPr>
              <p:cNvSpPr/>
              <p:nvPr/>
            </p:nvSpPr>
            <p:spPr>
              <a:xfrm>
                <a:off x="8055182" y="1468191"/>
                <a:ext cx="110189" cy="30449"/>
              </a:xfrm>
              <a:custGeom>
                <a:avLst/>
                <a:gdLst>
                  <a:gd name="connsiteX0" fmla="*/ 1381 w 110189"/>
                  <a:gd name="connsiteY0" fmla="*/ 30409 h 30449"/>
                  <a:gd name="connsiteX1" fmla="*/ 109331 w 110189"/>
                  <a:gd name="connsiteY1" fmla="*/ 6597 h 30449"/>
                  <a:gd name="connsiteX2" fmla="*/ 50593 w 110189"/>
                  <a:gd name="connsiteY2" fmla="*/ 247 h 30449"/>
                  <a:gd name="connsiteX3" fmla="*/ 1381 w 110189"/>
                  <a:gd name="connsiteY3" fmla="*/ 30409 h 30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89" h="30449">
                    <a:moveTo>
                      <a:pt x="1381" y="30409"/>
                    </a:moveTo>
                    <a:cubicBezTo>
                      <a:pt x="11171" y="31467"/>
                      <a:pt x="101129" y="11624"/>
                      <a:pt x="109331" y="6597"/>
                    </a:cubicBezTo>
                    <a:cubicBezTo>
                      <a:pt x="117533" y="1570"/>
                      <a:pt x="64616" y="-811"/>
                      <a:pt x="50593" y="247"/>
                    </a:cubicBezTo>
                    <a:cubicBezTo>
                      <a:pt x="36570" y="1305"/>
                      <a:pt x="-8409" y="29351"/>
                      <a:pt x="1381" y="30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6" name="フリーフォーム: 図形 965">
                <a:extLst>
                  <a:ext uri="{FF2B5EF4-FFF2-40B4-BE49-F238E27FC236}">
                    <a16:creationId xmlns:a16="http://schemas.microsoft.com/office/drawing/2014/main" id="{253667B8-37C0-4DA3-A8B2-ECE029006987}"/>
                  </a:ext>
                </a:extLst>
              </p:cNvPr>
              <p:cNvSpPr/>
              <p:nvPr/>
            </p:nvSpPr>
            <p:spPr>
              <a:xfrm>
                <a:off x="7983266" y="1040248"/>
                <a:ext cx="99918" cy="147586"/>
              </a:xfrm>
              <a:custGeom>
                <a:avLst/>
                <a:gdLst>
                  <a:gd name="connsiteX0" fmla="*/ 97109 w 99918"/>
                  <a:gd name="connsiteY0" fmla="*/ 145615 h 147586"/>
                  <a:gd name="connsiteX1" fmla="*/ 272 w 99918"/>
                  <a:gd name="connsiteY1" fmla="*/ 1152 h 147586"/>
                  <a:gd name="connsiteX2" fmla="*/ 68534 w 99918"/>
                  <a:gd name="connsiteY2" fmla="*/ 80527 h 147586"/>
                  <a:gd name="connsiteX3" fmla="*/ 97109 w 99918"/>
                  <a:gd name="connsiteY3" fmla="*/ 145615 h 147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18" h="147586">
                    <a:moveTo>
                      <a:pt x="97109" y="145615"/>
                    </a:moveTo>
                    <a:cubicBezTo>
                      <a:pt x="85732" y="132386"/>
                      <a:pt x="5034" y="12000"/>
                      <a:pt x="272" y="1152"/>
                    </a:cubicBezTo>
                    <a:cubicBezTo>
                      <a:pt x="-4490" y="-9696"/>
                      <a:pt x="54511" y="59096"/>
                      <a:pt x="68534" y="80527"/>
                    </a:cubicBezTo>
                    <a:cubicBezTo>
                      <a:pt x="82557" y="101958"/>
                      <a:pt x="108486" y="158844"/>
                      <a:pt x="97109" y="1456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7" name="フリーフォーム: 図形 966">
                <a:extLst>
                  <a:ext uri="{FF2B5EF4-FFF2-40B4-BE49-F238E27FC236}">
                    <a16:creationId xmlns:a16="http://schemas.microsoft.com/office/drawing/2014/main" id="{FB1DD7DC-B03A-4DD9-BF3B-4C826EEE8AD2}"/>
                  </a:ext>
                </a:extLst>
              </p:cNvPr>
              <p:cNvSpPr/>
              <p:nvPr/>
            </p:nvSpPr>
            <p:spPr>
              <a:xfrm>
                <a:off x="7891278" y="994629"/>
                <a:ext cx="173001" cy="174101"/>
              </a:xfrm>
              <a:custGeom>
                <a:avLst/>
                <a:gdLst>
                  <a:gd name="connsiteX0" fmla="*/ 171635 w 173001"/>
                  <a:gd name="connsiteY0" fmla="*/ 173771 h 174101"/>
                  <a:gd name="connsiteX1" fmla="*/ 92260 w 173001"/>
                  <a:gd name="connsiteY1" fmla="*/ 84871 h 174101"/>
                  <a:gd name="connsiteX2" fmla="*/ 20822 w 173001"/>
                  <a:gd name="connsiteY2" fmla="*/ 42009 h 174101"/>
                  <a:gd name="connsiteX3" fmla="*/ 185 w 173001"/>
                  <a:gd name="connsiteY3" fmla="*/ 734 h 174101"/>
                  <a:gd name="connsiteX4" fmla="*/ 11297 w 173001"/>
                  <a:gd name="connsiteY4" fmla="*/ 78521 h 174101"/>
                  <a:gd name="connsiteX5" fmla="*/ 22410 w 173001"/>
                  <a:gd name="connsiteY5" fmla="*/ 49946 h 174101"/>
                  <a:gd name="connsiteX6" fmla="*/ 171635 w 173001"/>
                  <a:gd name="connsiteY6" fmla="*/ 173771 h 174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001" h="174101">
                    <a:moveTo>
                      <a:pt x="171635" y="173771"/>
                    </a:moveTo>
                    <a:cubicBezTo>
                      <a:pt x="183277" y="179592"/>
                      <a:pt x="117395" y="106831"/>
                      <a:pt x="92260" y="84871"/>
                    </a:cubicBezTo>
                    <a:cubicBezTo>
                      <a:pt x="67125" y="62911"/>
                      <a:pt x="36168" y="56032"/>
                      <a:pt x="20822" y="42009"/>
                    </a:cubicBezTo>
                    <a:cubicBezTo>
                      <a:pt x="5476" y="27986"/>
                      <a:pt x="1772" y="-5351"/>
                      <a:pt x="185" y="734"/>
                    </a:cubicBezTo>
                    <a:cubicBezTo>
                      <a:pt x="-1402" y="6819"/>
                      <a:pt x="7593" y="70319"/>
                      <a:pt x="11297" y="78521"/>
                    </a:cubicBezTo>
                    <a:cubicBezTo>
                      <a:pt x="15001" y="86723"/>
                      <a:pt x="-1667" y="39098"/>
                      <a:pt x="22410" y="49946"/>
                    </a:cubicBezTo>
                    <a:cubicBezTo>
                      <a:pt x="46487" y="60794"/>
                      <a:pt x="159993" y="167950"/>
                      <a:pt x="171635" y="1737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8" name="フリーフォーム: 図形 967">
                <a:extLst>
                  <a:ext uri="{FF2B5EF4-FFF2-40B4-BE49-F238E27FC236}">
                    <a16:creationId xmlns:a16="http://schemas.microsoft.com/office/drawing/2014/main" id="{71482056-52B6-4642-A306-ABE3EC0403E9}"/>
                  </a:ext>
                </a:extLst>
              </p:cNvPr>
              <p:cNvSpPr/>
              <p:nvPr/>
            </p:nvSpPr>
            <p:spPr>
              <a:xfrm>
                <a:off x="7468765" y="954988"/>
                <a:ext cx="452860" cy="416276"/>
              </a:xfrm>
              <a:custGeom>
                <a:avLst/>
                <a:gdLst>
                  <a:gd name="connsiteX0" fmla="*/ 452860 w 452860"/>
                  <a:gd name="connsiteY0" fmla="*/ 119750 h 416276"/>
                  <a:gd name="connsiteX1" fmla="*/ 340148 w 452860"/>
                  <a:gd name="connsiteY1" fmla="*/ 61012 h 416276"/>
                  <a:gd name="connsiteX2" fmla="*/ 271885 w 452860"/>
                  <a:gd name="connsiteY2" fmla="*/ 687 h 416276"/>
                  <a:gd name="connsiteX3" fmla="*/ 273473 w 452860"/>
                  <a:gd name="connsiteY3" fmla="*/ 30850 h 416276"/>
                  <a:gd name="connsiteX4" fmla="*/ 263948 w 452860"/>
                  <a:gd name="connsiteY4" fmla="*/ 68950 h 416276"/>
                  <a:gd name="connsiteX5" fmla="*/ 200448 w 452860"/>
                  <a:gd name="connsiteY5" fmla="*/ 70537 h 416276"/>
                  <a:gd name="connsiteX6" fmla="*/ 81385 w 452860"/>
                  <a:gd name="connsiteY6" fmla="*/ 78475 h 416276"/>
                  <a:gd name="connsiteX7" fmla="*/ 113135 w 452860"/>
                  <a:gd name="connsiteY7" fmla="*/ 86412 h 416276"/>
                  <a:gd name="connsiteX8" fmla="*/ 130598 w 452860"/>
                  <a:gd name="connsiteY8" fmla="*/ 138800 h 416276"/>
                  <a:gd name="connsiteX9" fmla="*/ 71860 w 452860"/>
                  <a:gd name="connsiteY9" fmla="*/ 172137 h 416276"/>
                  <a:gd name="connsiteX10" fmla="*/ 423 w 452860"/>
                  <a:gd name="connsiteY10" fmla="*/ 276912 h 416276"/>
                  <a:gd name="connsiteX11" fmla="*/ 41698 w 452860"/>
                  <a:gd name="connsiteY11" fmla="*/ 283262 h 416276"/>
                  <a:gd name="connsiteX12" fmla="*/ 30585 w 452860"/>
                  <a:gd name="connsiteY12" fmla="*/ 321362 h 416276"/>
                  <a:gd name="connsiteX13" fmla="*/ 13123 w 452860"/>
                  <a:gd name="connsiteY13" fmla="*/ 413437 h 416276"/>
                  <a:gd name="connsiteX14" fmla="*/ 17885 w 452860"/>
                  <a:gd name="connsiteY14" fmla="*/ 383275 h 416276"/>
                  <a:gd name="connsiteX15" fmla="*/ 49635 w 452860"/>
                  <a:gd name="connsiteY15" fmla="*/ 288025 h 416276"/>
                  <a:gd name="connsiteX16" fmla="*/ 16298 w 452860"/>
                  <a:gd name="connsiteY16" fmla="*/ 270562 h 416276"/>
                  <a:gd name="connsiteX17" fmla="*/ 54398 w 452860"/>
                  <a:gd name="connsiteY17" fmla="*/ 213412 h 416276"/>
                  <a:gd name="connsiteX18" fmla="*/ 146473 w 452860"/>
                  <a:gd name="connsiteY18" fmla="*/ 137212 h 416276"/>
                  <a:gd name="connsiteX19" fmla="*/ 121073 w 452860"/>
                  <a:gd name="connsiteY19" fmla="*/ 92762 h 416276"/>
                  <a:gd name="connsiteX20" fmla="*/ 217910 w 452860"/>
                  <a:gd name="connsiteY20" fmla="*/ 88000 h 416276"/>
                  <a:gd name="connsiteX21" fmla="*/ 275060 w 452860"/>
                  <a:gd name="connsiteY21" fmla="*/ 81650 h 416276"/>
                  <a:gd name="connsiteX22" fmla="*/ 281410 w 452860"/>
                  <a:gd name="connsiteY22" fmla="*/ 38787 h 416276"/>
                  <a:gd name="connsiteX23" fmla="*/ 340148 w 452860"/>
                  <a:gd name="connsiteY23" fmla="*/ 73712 h 416276"/>
                  <a:gd name="connsiteX24" fmla="*/ 452860 w 452860"/>
                  <a:gd name="connsiteY24" fmla="*/ 119750 h 41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2860" h="416276">
                    <a:moveTo>
                      <a:pt x="452860" y="119750"/>
                    </a:moveTo>
                    <a:cubicBezTo>
                      <a:pt x="452860" y="117633"/>
                      <a:pt x="370310" y="80856"/>
                      <a:pt x="340148" y="61012"/>
                    </a:cubicBezTo>
                    <a:cubicBezTo>
                      <a:pt x="309985" y="41168"/>
                      <a:pt x="282997" y="5714"/>
                      <a:pt x="271885" y="687"/>
                    </a:cubicBezTo>
                    <a:cubicBezTo>
                      <a:pt x="260773" y="-4340"/>
                      <a:pt x="274796" y="19473"/>
                      <a:pt x="273473" y="30850"/>
                    </a:cubicBezTo>
                    <a:cubicBezTo>
                      <a:pt x="272150" y="42227"/>
                      <a:pt x="276119" y="62335"/>
                      <a:pt x="263948" y="68950"/>
                    </a:cubicBezTo>
                    <a:cubicBezTo>
                      <a:pt x="251777" y="75564"/>
                      <a:pt x="230875" y="68950"/>
                      <a:pt x="200448" y="70537"/>
                    </a:cubicBezTo>
                    <a:cubicBezTo>
                      <a:pt x="170021" y="72124"/>
                      <a:pt x="95937" y="75829"/>
                      <a:pt x="81385" y="78475"/>
                    </a:cubicBezTo>
                    <a:cubicBezTo>
                      <a:pt x="66833" y="81121"/>
                      <a:pt x="104933" y="76358"/>
                      <a:pt x="113135" y="86412"/>
                    </a:cubicBezTo>
                    <a:cubicBezTo>
                      <a:pt x="121337" y="96466"/>
                      <a:pt x="137477" y="124513"/>
                      <a:pt x="130598" y="138800"/>
                    </a:cubicBezTo>
                    <a:cubicBezTo>
                      <a:pt x="123719" y="153088"/>
                      <a:pt x="93556" y="149119"/>
                      <a:pt x="71860" y="172137"/>
                    </a:cubicBezTo>
                    <a:cubicBezTo>
                      <a:pt x="50164" y="195155"/>
                      <a:pt x="5450" y="258391"/>
                      <a:pt x="423" y="276912"/>
                    </a:cubicBezTo>
                    <a:cubicBezTo>
                      <a:pt x="-4604" y="295433"/>
                      <a:pt x="36671" y="275854"/>
                      <a:pt x="41698" y="283262"/>
                    </a:cubicBezTo>
                    <a:cubicBezTo>
                      <a:pt x="46725" y="290670"/>
                      <a:pt x="35347" y="299666"/>
                      <a:pt x="30585" y="321362"/>
                    </a:cubicBezTo>
                    <a:cubicBezTo>
                      <a:pt x="25823" y="343058"/>
                      <a:pt x="15240" y="403118"/>
                      <a:pt x="13123" y="413437"/>
                    </a:cubicBezTo>
                    <a:cubicBezTo>
                      <a:pt x="11006" y="423756"/>
                      <a:pt x="11800" y="404177"/>
                      <a:pt x="17885" y="383275"/>
                    </a:cubicBezTo>
                    <a:cubicBezTo>
                      <a:pt x="23970" y="362373"/>
                      <a:pt x="49899" y="306810"/>
                      <a:pt x="49635" y="288025"/>
                    </a:cubicBezTo>
                    <a:cubicBezTo>
                      <a:pt x="49371" y="269240"/>
                      <a:pt x="15504" y="282997"/>
                      <a:pt x="16298" y="270562"/>
                    </a:cubicBezTo>
                    <a:cubicBezTo>
                      <a:pt x="17092" y="258127"/>
                      <a:pt x="32702" y="235637"/>
                      <a:pt x="54398" y="213412"/>
                    </a:cubicBezTo>
                    <a:cubicBezTo>
                      <a:pt x="76094" y="191187"/>
                      <a:pt x="135361" y="157320"/>
                      <a:pt x="146473" y="137212"/>
                    </a:cubicBezTo>
                    <a:cubicBezTo>
                      <a:pt x="157585" y="117104"/>
                      <a:pt x="109167" y="100964"/>
                      <a:pt x="121073" y="92762"/>
                    </a:cubicBezTo>
                    <a:cubicBezTo>
                      <a:pt x="132979" y="84560"/>
                      <a:pt x="217910" y="88000"/>
                      <a:pt x="217910" y="88000"/>
                    </a:cubicBezTo>
                    <a:cubicBezTo>
                      <a:pt x="243574" y="86148"/>
                      <a:pt x="264477" y="89852"/>
                      <a:pt x="275060" y="81650"/>
                    </a:cubicBezTo>
                    <a:cubicBezTo>
                      <a:pt x="285643" y="73448"/>
                      <a:pt x="270562" y="40110"/>
                      <a:pt x="281410" y="38787"/>
                    </a:cubicBezTo>
                    <a:cubicBezTo>
                      <a:pt x="292258" y="37464"/>
                      <a:pt x="312631" y="60218"/>
                      <a:pt x="340148" y="73712"/>
                    </a:cubicBezTo>
                    <a:cubicBezTo>
                      <a:pt x="367665" y="87206"/>
                      <a:pt x="452860" y="121867"/>
                      <a:pt x="452860" y="1197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69" name="フリーフォーム: 図形 968">
                <a:extLst>
                  <a:ext uri="{FF2B5EF4-FFF2-40B4-BE49-F238E27FC236}">
                    <a16:creationId xmlns:a16="http://schemas.microsoft.com/office/drawing/2014/main" id="{163588BA-1A71-4832-B2F8-CF2A4F791ED9}"/>
                  </a:ext>
                </a:extLst>
              </p:cNvPr>
              <p:cNvSpPr/>
              <p:nvPr/>
            </p:nvSpPr>
            <p:spPr>
              <a:xfrm>
                <a:off x="7545057" y="1056701"/>
                <a:ext cx="493318" cy="334254"/>
              </a:xfrm>
              <a:custGeom>
                <a:avLst/>
                <a:gdLst>
                  <a:gd name="connsiteX0" fmla="*/ 492456 w 493318"/>
                  <a:gd name="connsiteY0" fmla="*/ 92649 h 334254"/>
                  <a:gd name="connsiteX1" fmla="*/ 325768 w 493318"/>
                  <a:gd name="connsiteY1" fmla="*/ 19624 h 334254"/>
                  <a:gd name="connsiteX2" fmla="*/ 241631 w 493318"/>
                  <a:gd name="connsiteY2" fmla="*/ 5337 h 334254"/>
                  <a:gd name="connsiteX3" fmla="*/ 70181 w 493318"/>
                  <a:gd name="connsiteY3" fmla="*/ 67249 h 334254"/>
                  <a:gd name="connsiteX4" fmla="*/ 16206 w 493318"/>
                  <a:gd name="connsiteY4" fmla="*/ 149799 h 334254"/>
                  <a:gd name="connsiteX5" fmla="*/ 3506 w 493318"/>
                  <a:gd name="connsiteY5" fmla="*/ 191074 h 334254"/>
                  <a:gd name="connsiteX6" fmla="*/ 331 w 493318"/>
                  <a:gd name="connsiteY6" fmla="*/ 283149 h 334254"/>
                  <a:gd name="connsiteX7" fmla="*/ 9856 w 493318"/>
                  <a:gd name="connsiteY7" fmla="*/ 333949 h 334254"/>
                  <a:gd name="connsiteX8" fmla="*/ 9856 w 493318"/>
                  <a:gd name="connsiteY8" fmla="*/ 260924 h 334254"/>
                  <a:gd name="connsiteX9" fmla="*/ 28906 w 493318"/>
                  <a:gd name="connsiteY9" fmla="*/ 152974 h 334254"/>
                  <a:gd name="connsiteX10" fmla="*/ 163843 w 493318"/>
                  <a:gd name="connsiteY10" fmla="*/ 5337 h 334254"/>
                  <a:gd name="connsiteX11" fmla="*/ 381331 w 493318"/>
                  <a:gd name="connsiteY11" fmla="*/ 37087 h 334254"/>
                  <a:gd name="connsiteX12" fmla="*/ 492456 w 493318"/>
                  <a:gd name="connsiteY12" fmla="*/ 92649 h 33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318" h="334254">
                    <a:moveTo>
                      <a:pt x="492456" y="92649"/>
                    </a:moveTo>
                    <a:cubicBezTo>
                      <a:pt x="483196" y="89739"/>
                      <a:pt x="367572" y="34176"/>
                      <a:pt x="325768" y="19624"/>
                    </a:cubicBezTo>
                    <a:cubicBezTo>
                      <a:pt x="283964" y="5072"/>
                      <a:pt x="284229" y="-2600"/>
                      <a:pt x="241631" y="5337"/>
                    </a:cubicBezTo>
                    <a:cubicBezTo>
                      <a:pt x="199033" y="13274"/>
                      <a:pt x="107752" y="43172"/>
                      <a:pt x="70181" y="67249"/>
                    </a:cubicBezTo>
                    <a:cubicBezTo>
                      <a:pt x="32610" y="91326"/>
                      <a:pt x="27318" y="129162"/>
                      <a:pt x="16206" y="149799"/>
                    </a:cubicBezTo>
                    <a:cubicBezTo>
                      <a:pt x="5094" y="170436"/>
                      <a:pt x="6152" y="168849"/>
                      <a:pt x="3506" y="191074"/>
                    </a:cubicBezTo>
                    <a:cubicBezTo>
                      <a:pt x="860" y="213299"/>
                      <a:pt x="-727" y="259337"/>
                      <a:pt x="331" y="283149"/>
                    </a:cubicBezTo>
                    <a:cubicBezTo>
                      <a:pt x="1389" y="306961"/>
                      <a:pt x="8269" y="337653"/>
                      <a:pt x="9856" y="333949"/>
                    </a:cubicBezTo>
                    <a:cubicBezTo>
                      <a:pt x="11443" y="330245"/>
                      <a:pt x="6681" y="291087"/>
                      <a:pt x="9856" y="260924"/>
                    </a:cubicBezTo>
                    <a:cubicBezTo>
                      <a:pt x="13031" y="230761"/>
                      <a:pt x="3241" y="195572"/>
                      <a:pt x="28906" y="152974"/>
                    </a:cubicBezTo>
                    <a:cubicBezTo>
                      <a:pt x="54570" y="110376"/>
                      <a:pt x="105106" y="24651"/>
                      <a:pt x="163843" y="5337"/>
                    </a:cubicBezTo>
                    <a:cubicBezTo>
                      <a:pt x="222580" y="-13977"/>
                      <a:pt x="328150" y="24387"/>
                      <a:pt x="381331" y="37087"/>
                    </a:cubicBezTo>
                    <a:cubicBezTo>
                      <a:pt x="434512" y="49787"/>
                      <a:pt x="501716" y="95559"/>
                      <a:pt x="492456" y="926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0" name="フリーフォーム: 図形 969">
                <a:extLst>
                  <a:ext uri="{FF2B5EF4-FFF2-40B4-BE49-F238E27FC236}">
                    <a16:creationId xmlns:a16="http://schemas.microsoft.com/office/drawing/2014/main" id="{CDCA86D4-8745-44D8-8767-B28073CBD571}"/>
                  </a:ext>
                </a:extLst>
              </p:cNvPr>
              <p:cNvSpPr/>
              <p:nvPr/>
            </p:nvSpPr>
            <p:spPr>
              <a:xfrm>
                <a:off x="7850188" y="1218814"/>
                <a:ext cx="192162" cy="324242"/>
              </a:xfrm>
              <a:custGeom>
                <a:avLst/>
                <a:gdLst>
                  <a:gd name="connsiteX0" fmla="*/ 136525 w 192162"/>
                  <a:gd name="connsiteY0" fmla="*/ 386 h 324242"/>
                  <a:gd name="connsiteX1" fmla="*/ 93662 w 192162"/>
                  <a:gd name="connsiteY1" fmla="*/ 28961 h 324242"/>
                  <a:gd name="connsiteX2" fmla="*/ 60325 w 192162"/>
                  <a:gd name="connsiteY2" fmla="*/ 28961 h 324242"/>
                  <a:gd name="connsiteX3" fmla="*/ 20637 w 192162"/>
                  <a:gd name="connsiteY3" fmla="*/ 70236 h 324242"/>
                  <a:gd name="connsiteX4" fmla="*/ 0 w 192162"/>
                  <a:gd name="connsiteY4" fmla="*/ 105161 h 324242"/>
                  <a:gd name="connsiteX5" fmla="*/ 20637 w 192162"/>
                  <a:gd name="connsiteY5" fmla="*/ 140086 h 324242"/>
                  <a:gd name="connsiteX6" fmla="*/ 82550 w 192162"/>
                  <a:gd name="connsiteY6" fmla="*/ 138499 h 324242"/>
                  <a:gd name="connsiteX7" fmla="*/ 100012 w 192162"/>
                  <a:gd name="connsiteY7" fmla="*/ 141674 h 324242"/>
                  <a:gd name="connsiteX8" fmla="*/ 157162 w 192162"/>
                  <a:gd name="connsiteY8" fmla="*/ 186124 h 324242"/>
                  <a:gd name="connsiteX9" fmla="*/ 106362 w 192162"/>
                  <a:gd name="connsiteY9" fmla="*/ 189299 h 324242"/>
                  <a:gd name="connsiteX10" fmla="*/ 141287 w 192162"/>
                  <a:gd name="connsiteY10" fmla="*/ 230574 h 324242"/>
                  <a:gd name="connsiteX11" fmla="*/ 166687 w 192162"/>
                  <a:gd name="connsiteY11" fmla="*/ 271849 h 324242"/>
                  <a:gd name="connsiteX12" fmla="*/ 192087 w 192162"/>
                  <a:gd name="connsiteY12" fmla="*/ 324236 h 324242"/>
                  <a:gd name="connsiteX13" fmla="*/ 173037 w 192162"/>
                  <a:gd name="connsiteY13" fmla="*/ 275024 h 324242"/>
                  <a:gd name="connsiteX14" fmla="*/ 133350 w 192162"/>
                  <a:gd name="connsiteY14" fmla="*/ 219461 h 324242"/>
                  <a:gd name="connsiteX15" fmla="*/ 158750 w 192162"/>
                  <a:gd name="connsiteY15" fmla="*/ 181361 h 324242"/>
                  <a:gd name="connsiteX16" fmla="*/ 101600 w 192162"/>
                  <a:gd name="connsiteY16" fmla="*/ 136911 h 324242"/>
                  <a:gd name="connsiteX17" fmla="*/ 14287 w 192162"/>
                  <a:gd name="connsiteY17" fmla="*/ 117861 h 324242"/>
                  <a:gd name="connsiteX18" fmla="*/ 58737 w 192162"/>
                  <a:gd name="connsiteY18" fmla="*/ 52774 h 324242"/>
                  <a:gd name="connsiteX19" fmla="*/ 136525 w 192162"/>
                  <a:gd name="connsiteY19" fmla="*/ 386 h 3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162" h="324242">
                    <a:moveTo>
                      <a:pt x="136525" y="386"/>
                    </a:moveTo>
                    <a:cubicBezTo>
                      <a:pt x="142346" y="-3583"/>
                      <a:pt x="106362" y="24198"/>
                      <a:pt x="93662" y="28961"/>
                    </a:cubicBezTo>
                    <a:cubicBezTo>
                      <a:pt x="80962" y="33724"/>
                      <a:pt x="72496" y="22082"/>
                      <a:pt x="60325" y="28961"/>
                    </a:cubicBezTo>
                    <a:cubicBezTo>
                      <a:pt x="48154" y="35840"/>
                      <a:pt x="30691" y="57536"/>
                      <a:pt x="20637" y="70236"/>
                    </a:cubicBezTo>
                    <a:cubicBezTo>
                      <a:pt x="10583" y="82936"/>
                      <a:pt x="0" y="93519"/>
                      <a:pt x="0" y="105161"/>
                    </a:cubicBezTo>
                    <a:cubicBezTo>
                      <a:pt x="0" y="116803"/>
                      <a:pt x="6879" y="134530"/>
                      <a:pt x="20637" y="140086"/>
                    </a:cubicBezTo>
                    <a:cubicBezTo>
                      <a:pt x="34395" y="145642"/>
                      <a:pt x="69321" y="138234"/>
                      <a:pt x="82550" y="138499"/>
                    </a:cubicBezTo>
                    <a:cubicBezTo>
                      <a:pt x="95779" y="138764"/>
                      <a:pt x="87577" y="133737"/>
                      <a:pt x="100012" y="141674"/>
                    </a:cubicBezTo>
                    <a:cubicBezTo>
                      <a:pt x="112447" y="149611"/>
                      <a:pt x="156104" y="178187"/>
                      <a:pt x="157162" y="186124"/>
                    </a:cubicBezTo>
                    <a:cubicBezTo>
                      <a:pt x="158220" y="194061"/>
                      <a:pt x="109008" y="181891"/>
                      <a:pt x="106362" y="189299"/>
                    </a:cubicBezTo>
                    <a:cubicBezTo>
                      <a:pt x="103716" y="196707"/>
                      <a:pt x="131233" y="216816"/>
                      <a:pt x="141287" y="230574"/>
                    </a:cubicBezTo>
                    <a:cubicBezTo>
                      <a:pt x="151341" y="244332"/>
                      <a:pt x="158220" y="256239"/>
                      <a:pt x="166687" y="271849"/>
                    </a:cubicBezTo>
                    <a:cubicBezTo>
                      <a:pt x="175154" y="287459"/>
                      <a:pt x="191029" y="323707"/>
                      <a:pt x="192087" y="324236"/>
                    </a:cubicBezTo>
                    <a:cubicBezTo>
                      <a:pt x="193145" y="324765"/>
                      <a:pt x="182827" y="292487"/>
                      <a:pt x="173037" y="275024"/>
                    </a:cubicBezTo>
                    <a:cubicBezTo>
                      <a:pt x="163248" y="257562"/>
                      <a:pt x="135731" y="235071"/>
                      <a:pt x="133350" y="219461"/>
                    </a:cubicBezTo>
                    <a:cubicBezTo>
                      <a:pt x="130969" y="203851"/>
                      <a:pt x="164042" y="195119"/>
                      <a:pt x="158750" y="181361"/>
                    </a:cubicBezTo>
                    <a:cubicBezTo>
                      <a:pt x="153458" y="167603"/>
                      <a:pt x="125677" y="147494"/>
                      <a:pt x="101600" y="136911"/>
                    </a:cubicBezTo>
                    <a:cubicBezTo>
                      <a:pt x="77523" y="126328"/>
                      <a:pt x="21431" y="131884"/>
                      <a:pt x="14287" y="117861"/>
                    </a:cubicBezTo>
                    <a:cubicBezTo>
                      <a:pt x="7143" y="103838"/>
                      <a:pt x="40216" y="69442"/>
                      <a:pt x="58737" y="52774"/>
                    </a:cubicBezTo>
                    <a:cubicBezTo>
                      <a:pt x="77258" y="36106"/>
                      <a:pt x="130704" y="4355"/>
                      <a:pt x="136525" y="3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1" name="フリーフォーム: 図形 970">
                <a:extLst>
                  <a:ext uri="{FF2B5EF4-FFF2-40B4-BE49-F238E27FC236}">
                    <a16:creationId xmlns:a16="http://schemas.microsoft.com/office/drawing/2014/main" id="{A1A668BB-D1DF-4530-85EE-6C4A60DC89FC}"/>
                  </a:ext>
                </a:extLst>
              </p:cNvPr>
              <p:cNvSpPr/>
              <p:nvPr/>
            </p:nvSpPr>
            <p:spPr>
              <a:xfrm>
                <a:off x="7843926" y="1084218"/>
                <a:ext cx="115894" cy="159430"/>
              </a:xfrm>
              <a:custGeom>
                <a:avLst/>
                <a:gdLst>
                  <a:gd name="connsiteX0" fmla="*/ 14199 w 115894"/>
                  <a:gd name="connsiteY0" fmla="*/ 45 h 159430"/>
                  <a:gd name="connsiteX1" fmla="*/ 9437 w 115894"/>
                  <a:gd name="connsiteY1" fmla="*/ 69895 h 159430"/>
                  <a:gd name="connsiteX2" fmla="*/ 42774 w 115894"/>
                  <a:gd name="connsiteY2" fmla="*/ 96882 h 159430"/>
                  <a:gd name="connsiteX3" fmla="*/ 106274 w 115894"/>
                  <a:gd name="connsiteY3" fmla="*/ 98470 h 159430"/>
                  <a:gd name="connsiteX4" fmla="*/ 45949 w 115894"/>
                  <a:gd name="connsiteY4" fmla="*/ 98470 h 159430"/>
                  <a:gd name="connsiteX5" fmla="*/ 1499 w 115894"/>
                  <a:gd name="connsiteY5" fmla="*/ 158795 h 159430"/>
                  <a:gd name="connsiteX6" fmla="*/ 20549 w 115894"/>
                  <a:gd name="connsiteY6" fmla="*/ 128632 h 159430"/>
                  <a:gd name="connsiteX7" fmla="*/ 115799 w 115894"/>
                  <a:gd name="connsiteY7" fmla="*/ 104820 h 159430"/>
                  <a:gd name="connsiteX8" fmla="*/ 38012 w 115894"/>
                  <a:gd name="connsiteY8" fmla="*/ 81007 h 159430"/>
                  <a:gd name="connsiteX9" fmla="*/ 14199 w 115894"/>
                  <a:gd name="connsiteY9" fmla="*/ 45 h 159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894" h="159430">
                    <a:moveTo>
                      <a:pt x="14199" y="45"/>
                    </a:moveTo>
                    <a:cubicBezTo>
                      <a:pt x="9436" y="-1807"/>
                      <a:pt x="4674" y="53756"/>
                      <a:pt x="9437" y="69895"/>
                    </a:cubicBezTo>
                    <a:cubicBezTo>
                      <a:pt x="14200" y="86035"/>
                      <a:pt x="26635" y="92120"/>
                      <a:pt x="42774" y="96882"/>
                    </a:cubicBezTo>
                    <a:cubicBezTo>
                      <a:pt x="58914" y="101645"/>
                      <a:pt x="105745" y="98205"/>
                      <a:pt x="106274" y="98470"/>
                    </a:cubicBezTo>
                    <a:cubicBezTo>
                      <a:pt x="106803" y="98735"/>
                      <a:pt x="63411" y="88416"/>
                      <a:pt x="45949" y="98470"/>
                    </a:cubicBezTo>
                    <a:cubicBezTo>
                      <a:pt x="28487" y="108524"/>
                      <a:pt x="5732" y="153768"/>
                      <a:pt x="1499" y="158795"/>
                    </a:cubicBezTo>
                    <a:cubicBezTo>
                      <a:pt x="-2734" y="163822"/>
                      <a:pt x="1499" y="137628"/>
                      <a:pt x="20549" y="128632"/>
                    </a:cubicBezTo>
                    <a:cubicBezTo>
                      <a:pt x="39599" y="119636"/>
                      <a:pt x="112889" y="112757"/>
                      <a:pt x="115799" y="104820"/>
                    </a:cubicBezTo>
                    <a:cubicBezTo>
                      <a:pt x="118709" y="96883"/>
                      <a:pt x="54416" y="95824"/>
                      <a:pt x="38012" y="81007"/>
                    </a:cubicBezTo>
                    <a:cubicBezTo>
                      <a:pt x="21608" y="66190"/>
                      <a:pt x="18962" y="1897"/>
                      <a:pt x="14199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2" name="フリーフォーム: 図形 971">
                <a:extLst>
                  <a:ext uri="{FF2B5EF4-FFF2-40B4-BE49-F238E27FC236}">
                    <a16:creationId xmlns:a16="http://schemas.microsoft.com/office/drawing/2014/main" id="{E4E50401-C541-4CF4-A603-C2BFB4D5EB68}"/>
                  </a:ext>
                </a:extLst>
              </p:cNvPr>
              <p:cNvSpPr/>
              <p:nvPr/>
            </p:nvSpPr>
            <p:spPr>
              <a:xfrm>
                <a:off x="7801165" y="1228205"/>
                <a:ext cx="182386" cy="170187"/>
              </a:xfrm>
              <a:custGeom>
                <a:avLst/>
                <a:gdLst>
                  <a:gd name="connsiteX0" fmla="*/ 182373 w 182386"/>
                  <a:gd name="connsiteY0" fmla="*/ 520 h 170187"/>
                  <a:gd name="connsiteX1" fmla="*/ 60135 w 182386"/>
                  <a:gd name="connsiteY1" fmla="*/ 24333 h 170187"/>
                  <a:gd name="connsiteX2" fmla="*/ 2985 w 182386"/>
                  <a:gd name="connsiteY2" fmla="*/ 64020 h 170187"/>
                  <a:gd name="connsiteX3" fmla="*/ 60135 w 182386"/>
                  <a:gd name="connsiteY3" fmla="*/ 73545 h 170187"/>
                  <a:gd name="connsiteX4" fmla="*/ 2985 w 182386"/>
                  <a:gd name="connsiteY4" fmla="*/ 79895 h 170187"/>
                  <a:gd name="connsiteX5" fmla="*/ 12510 w 182386"/>
                  <a:gd name="connsiteY5" fmla="*/ 121170 h 170187"/>
                  <a:gd name="connsiteX6" fmla="*/ 50610 w 182386"/>
                  <a:gd name="connsiteY6" fmla="*/ 97358 h 170187"/>
                  <a:gd name="connsiteX7" fmla="*/ 26798 w 182386"/>
                  <a:gd name="connsiteY7" fmla="*/ 137045 h 170187"/>
                  <a:gd name="connsiteX8" fmla="*/ 71248 w 182386"/>
                  <a:gd name="connsiteY8" fmla="*/ 148158 h 170187"/>
                  <a:gd name="connsiteX9" fmla="*/ 72835 w 182386"/>
                  <a:gd name="connsiteY9" fmla="*/ 133870 h 170187"/>
                  <a:gd name="connsiteX10" fmla="*/ 85535 w 182386"/>
                  <a:gd name="connsiteY10" fmla="*/ 152920 h 170187"/>
                  <a:gd name="connsiteX11" fmla="*/ 112523 w 182386"/>
                  <a:gd name="connsiteY11" fmla="*/ 141808 h 170187"/>
                  <a:gd name="connsiteX12" fmla="*/ 155385 w 182386"/>
                  <a:gd name="connsiteY12" fmla="*/ 167208 h 170187"/>
                  <a:gd name="connsiteX13" fmla="*/ 179198 w 182386"/>
                  <a:gd name="connsiteY13" fmla="*/ 167208 h 170187"/>
                  <a:gd name="connsiteX14" fmla="*/ 93473 w 182386"/>
                  <a:gd name="connsiteY14" fmla="*/ 144983 h 170187"/>
                  <a:gd name="connsiteX15" fmla="*/ 44260 w 182386"/>
                  <a:gd name="connsiteY15" fmla="*/ 140220 h 170187"/>
                  <a:gd name="connsiteX16" fmla="*/ 12510 w 182386"/>
                  <a:gd name="connsiteY16" fmla="*/ 106883 h 170187"/>
                  <a:gd name="connsiteX17" fmla="*/ 31560 w 182386"/>
                  <a:gd name="connsiteY17" fmla="*/ 70370 h 170187"/>
                  <a:gd name="connsiteX18" fmla="*/ 68073 w 182386"/>
                  <a:gd name="connsiteY18" fmla="*/ 46558 h 170187"/>
                  <a:gd name="connsiteX19" fmla="*/ 182373 w 182386"/>
                  <a:gd name="connsiteY19" fmla="*/ 520 h 170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2386" h="170187">
                    <a:moveTo>
                      <a:pt x="182373" y="520"/>
                    </a:moveTo>
                    <a:cubicBezTo>
                      <a:pt x="181050" y="-3184"/>
                      <a:pt x="90033" y="13750"/>
                      <a:pt x="60135" y="24333"/>
                    </a:cubicBezTo>
                    <a:cubicBezTo>
                      <a:pt x="30237" y="34916"/>
                      <a:pt x="2985" y="55818"/>
                      <a:pt x="2985" y="64020"/>
                    </a:cubicBezTo>
                    <a:cubicBezTo>
                      <a:pt x="2985" y="72222"/>
                      <a:pt x="60135" y="70899"/>
                      <a:pt x="60135" y="73545"/>
                    </a:cubicBezTo>
                    <a:cubicBezTo>
                      <a:pt x="60135" y="76191"/>
                      <a:pt x="10922" y="71958"/>
                      <a:pt x="2985" y="79895"/>
                    </a:cubicBezTo>
                    <a:cubicBezTo>
                      <a:pt x="-4952" y="87832"/>
                      <a:pt x="4573" y="118260"/>
                      <a:pt x="12510" y="121170"/>
                    </a:cubicBezTo>
                    <a:cubicBezTo>
                      <a:pt x="20447" y="124080"/>
                      <a:pt x="48229" y="94712"/>
                      <a:pt x="50610" y="97358"/>
                    </a:cubicBezTo>
                    <a:cubicBezTo>
                      <a:pt x="52991" y="100004"/>
                      <a:pt x="23358" y="128578"/>
                      <a:pt x="26798" y="137045"/>
                    </a:cubicBezTo>
                    <a:cubicBezTo>
                      <a:pt x="30238" y="145512"/>
                      <a:pt x="63575" y="148687"/>
                      <a:pt x="71248" y="148158"/>
                    </a:cubicBezTo>
                    <a:cubicBezTo>
                      <a:pt x="78921" y="147629"/>
                      <a:pt x="70454" y="133076"/>
                      <a:pt x="72835" y="133870"/>
                    </a:cubicBezTo>
                    <a:cubicBezTo>
                      <a:pt x="75216" y="134664"/>
                      <a:pt x="78920" y="151597"/>
                      <a:pt x="85535" y="152920"/>
                    </a:cubicBezTo>
                    <a:cubicBezTo>
                      <a:pt x="92150" y="154243"/>
                      <a:pt x="100882" y="139427"/>
                      <a:pt x="112523" y="141808"/>
                    </a:cubicBezTo>
                    <a:cubicBezTo>
                      <a:pt x="124164" y="144189"/>
                      <a:pt x="144272" y="162975"/>
                      <a:pt x="155385" y="167208"/>
                    </a:cubicBezTo>
                    <a:cubicBezTo>
                      <a:pt x="166497" y="171441"/>
                      <a:pt x="189517" y="170912"/>
                      <a:pt x="179198" y="167208"/>
                    </a:cubicBezTo>
                    <a:cubicBezTo>
                      <a:pt x="168879" y="163504"/>
                      <a:pt x="115963" y="149481"/>
                      <a:pt x="93473" y="144983"/>
                    </a:cubicBezTo>
                    <a:cubicBezTo>
                      <a:pt x="70983" y="140485"/>
                      <a:pt x="57754" y="146570"/>
                      <a:pt x="44260" y="140220"/>
                    </a:cubicBezTo>
                    <a:cubicBezTo>
                      <a:pt x="30766" y="133870"/>
                      <a:pt x="14627" y="118525"/>
                      <a:pt x="12510" y="106883"/>
                    </a:cubicBezTo>
                    <a:cubicBezTo>
                      <a:pt x="10393" y="95241"/>
                      <a:pt x="22300" y="80424"/>
                      <a:pt x="31560" y="70370"/>
                    </a:cubicBezTo>
                    <a:cubicBezTo>
                      <a:pt x="40820" y="60316"/>
                      <a:pt x="46906" y="56877"/>
                      <a:pt x="68073" y="46558"/>
                    </a:cubicBezTo>
                    <a:cubicBezTo>
                      <a:pt x="89240" y="36239"/>
                      <a:pt x="183696" y="4224"/>
                      <a:pt x="182373" y="5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3" name="フリーフォーム: 図形 972">
                <a:extLst>
                  <a:ext uri="{FF2B5EF4-FFF2-40B4-BE49-F238E27FC236}">
                    <a16:creationId xmlns:a16="http://schemas.microsoft.com/office/drawing/2014/main" id="{7B309994-934F-4308-938F-430B7C681C1E}"/>
                  </a:ext>
                </a:extLst>
              </p:cNvPr>
              <p:cNvSpPr/>
              <p:nvPr/>
            </p:nvSpPr>
            <p:spPr>
              <a:xfrm>
                <a:off x="7775088" y="1066687"/>
                <a:ext cx="83122" cy="175402"/>
              </a:xfrm>
              <a:custGeom>
                <a:avLst/>
                <a:gdLst>
                  <a:gd name="connsiteX0" fmla="*/ 13187 w 83122"/>
                  <a:gd name="connsiteY0" fmla="*/ 113 h 175402"/>
                  <a:gd name="connsiteX1" fmla="*/ 11600 w 83122"/>
                  <a:gd name="connsiteY1" fmla="*/ 57263 h 175402"/>
                  <a:gd name="connsiteX2" fmla="*/ 35412 w 83122"/>
                  <a:gd name="connsiteY2" fmla="*/ 63613 h 175402"/>
                  <a:gd name="connsiteX3" fmla="*/ 83037 w 83122"/>
                  <a:gd name="connsiteY3" fmla="*/ 46151 h 175402"/>
                  <a:gd name="connsiteX4" fmla="*/ 22712 w 83122"/>
                  <a:gd name="connsiteY4" fmla="*/ 73138 h 175402"/>
                  <a:gd name="connsiteX5" fmla="*/ 29062 w 83122"/>
                  <a:gd name="connsiteY5" fmla="*/ 119176 h 175402"/>
                  <a:gd name="connsiteX6" fmla="*/ 78275 w 83122"/>
                  <a:gd name="connsiteY6" fmla="*/ 174738 h 175402"/>
                  <a:gd name="connsiteX7" fmla="*/ 30650 w 83122"/>
                  <a:gd name="connsiteY7" fmla="*/ 146163 h 175402"/>
                  <a:gd name="connsiteX8" fmla="*/ 487 w 83122"/>
                  <a:gd name="connsiteY8" fmla="*/ 92188 h 175402"/>
                  <a:gd name="connsiteX9" fmla="*/ 54462 w 83122"/>
                  <a:gd name="connsiteY9" fmla="*/ 42976 h 175402"/>
                  <a:gd name="connsiteX10" fmla="*/ 13187 w 83122"/>
                  <a:gd name="connsiteY10" fmla="*/ 113 h 1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122" h="175402">
                    <a:moveTo>
                      <a:pt x="13187" y="113"/>
                    </a:moveTo>
                    <a:cubicBezTo>
                      <a:pt x="6043" y="2494"/>
                      <a:pt x="7896" y="46680"/>
                      <a:pt x="11600" y="57263"/>
                    </a:cubicBezTo>
                    <a:cubicBezTo>
                      <a:pt x="15304" y="67846"/>
                      <a:pt x="23506" y="65465"/>
                      <a:pt x="35412" y="63613"/>
                    </a:cubicBezTo>
                    <a:cubicBezTo>
                      <a:pt x="47318" y="61761"/>
                      <a:pt x="85154" y="44563"/>
                      <a:pt x="83037" y="46151"/>
                    </a:cubicBezTo>
                    <a:cubicBezTo>
                      <a:pt x="80920" y="47739"/>
                      <a:pt x="31708" y="60967"/>
                      <a:pt x="22712" y="73138"/>
                    </a:cubicBezTo>
                    <a:cubicBezTo>
                      <a:pt x="13716" y="85309"/>
                      <a:pt x="19802" y="102243"/>
                      <a:pt x="29062" y="119176"/>
                    </a:cubicBezTo>
                    <a:cubicBezTo>
                      <a:pt x="38322" y="136109"/>
                      <a:pt x="78010" y="170240"/>
                      <a:pt x="78275" y="174738"/>
                    </a:cubicBezTo>
                    <a:cubicBezTo>
                      <a:pt x="78540" y="179236"/>
                      <a:pt x="43615" y="159921"/>
                      <a:pt x="30650" y="146163"/>
                    </a:cubicBezTo>
                    <a:cubicBezTo>
                      <a:pt x="17685" y="132405"/>
                      <a:pt x="-3482" y="109386"/>
                      <a:pt x="487" y="92188"/>
                    </a:cubicBezTo>
                    <a:cubicBezTo>
                      <a:pt x="4456" y="74990"/>
                      <a:pt x="54197" y="52501"/>
                      <a:pt x="54462" y="42976"/>
                    </a:cubicBezTo>
                    <a:cubicBezTo>
                      <a:pt x="54727" y="33451"/>
                      <a:pt x="20331" y="-2268"/>
                      <a:pt x="13187" y="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4" name="フリーフォーム: 図形 973">
                <a:extLst>
                  <a:ext uri="{FF2B5EF4-FFF2-40B4-BE49-F238E27FC236}">
                    <a16:creationId xmlns:a16="http://schemas.microsoft.com/office/drawing/2014/main" id="{3010F25A-8393-4FA1-AE61-EDEC8AFAD268}"/>
                  </a:ext>
                </a:extLst>
              </p:cNvPr>
              <p:cNvSpPr/>
              <p:nvPr/>
            </p:nvSpPr>
            <p:spPr>
              <a:xfrm>
                <a:off x="7716818" y="1073088"/>
                <a:ext cx="82943" cy="139846"/>
              </a:xfrm>
              <a:custGeom>
                <a:avLst/>
                <a:gdLst>
                  <a:gd name="connsiteX0" fmla="*/ 11132 w 82943"/>
                  <a:gd name="connsiteY0" fmla="*/ 62 h 139846"/>
                  <a:gd name="connsiteX1" fmla="*/ 4782 w 82943"/>
                  <a:gd name="connsiteY1" fmla="*/ 73087 h 139846"/>
                  <a:gd name="connsiteX2" fmla="*/ 82570 w 82943"/>
                  <a:gd name="connsiteY2" fmla="*/ 139762 h 139846"/>
                  <a:gd name="connsiteX3" fmla="*/ 33357 w 82943"/>
                  <a:gd name="connsiteY3" fmla="*/ 85787 h 139846"/>
                  <a:gd name="connsiteX4" fmla="*/ 11132 w 82943"/>
                  <a:gd name="connsiteY4" fmla="*/ 62 h 139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43" h="139846">
                    <a:moveTo>
                      <a:pt x="11132" y="62"/>
                    </a:moveTo>
                    <a:cubicBezTo>
                      <a:pt x="6370" y="-2055"/>
                      <a:pt x="-7124" y="49804"/>
                      <a:pt x="4782" y="73087"/>
                    </a:cubicBezTo>
                    <a:cubicBezTo>
                      <a:pt x="16688" y="96370"/>
                      <a:pt x="77808" y="137645"/>
                      <a:pt x="82570" y="139762"/>
                    </a:cubicBezTo>
                    <a:cubicBezTo>
                      <a:pt x="87332" y="141879"/>
                      <a:pt x="45263" y="103779"/>
                      <a:pt x="33357" y="85787"/>
                    </a:cubicBezTo>
                    <a:cubicBezTo>
                      <a:pt x="21451" y="67795"/>
                      <a:pt x="15894" y="2179"/>
                      <a:pt x="11132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5" name="フリーフォーム: 図形 974">
                <a:extLst>
                  <a:ext uri="{FF2B5EF4-FFF2-40B4-BE49-F238E27FC236}">
                    <a16:creationId xmlns:a16="http://schemas.microsoft.com/office/drawing/2014/main" id="{CFC44496-6D31-4298-B0C3-09E9E3A6D0EF}"/>
                  </a:ext>
                </a:extLst>
              </p:cNvPr>
              <p:cNvSpPr/>
              <p:nvPr/>
            </p:nvSpPr>
            <p:spPr>
              <a:xfrm>
                <a:off x="7692698" y="1117520"/>
                <a:ext cx="109874" cy="185900"/>
              </a:xfrm>
              <a:custGeom>
                <a:avLst/>
                <a:gdLst>
                  <a:gd name="connsiteX0" fmla="*/ 27315 w 109874"/>
                  <a:gd name="connsiteY0" fmla="*/ 80 h 185900"/>
                  <a:gd name="connsiteX1" fmla="*/ 327 w 109874"/>
                  <a:gd name="connsiteY1" fmla="*/ 68343 h 185900"/>
                  <a:gd name="connsiteX2" fmla="*/ 16202 w 109874"/>
                  <a:gd name="connsiteY2" fmla="*/ 115968 h 185900"/>
                  <a:gd name="connsiteX3" fmla="*/ 70177 w 109874"/>
                  <a:gd name="connsiteY3" fmla="*/ 146130 h 185900"/>
                  <a:gd name="connsiteX4" fmla="*/ 109865 w 109874"/>
                  <a:gd name="connsiteY4" fmla="*/ 185818 h 185900"/>
                  <a:gd name="connsiteX5" fmla="*/ 73352 w 109874"/>
                  <a:gd name="connsiteY5" fmla="*/ 135018 h 185900"/>
                  <a:gd name="connsiteX6" fmla="*/ 22552 w 109874"/>
                  <a:gd name="connsiteY6" fmla="*/ 106443 h 185900"/>
                  <a:gd name="connsiteX7" fmla="*/ 9852 w 109874"/>
                  <a:gd name="connsiteY7" fmla="*/ 82630 h 185900"/>
                  <a:gd name="connsiteX8" fmla="*/ 27315 w 109874"/>
                  <a:gd name="connsiteY8" fmla="*/ 80 h 1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874" h="185900">
                    <a:moveTo>
                      <a:pt x="27315" y="80"/>
                    </a:moveTo>
                    <a:cubicBezTo>
                      <a:pt x="25727" y="-2301"/>
                      <a:pt x="2179" y="49029"/>
                      <a:pt x="327" y="68343"/>
                    </a:cubicBezTo>
                    <a:cubicBezTo>
                      <a:pt x="-1525" y="87657"/>
                      <a:pt x="4561" y="103004"/>
                      <a:pt x="16202" y="115968"/>
                    </a:cubicBezTo>
                    <a:cubicBezTo>
                      <a:pt x="27843" y="128932"/>
                      <a:pt x="54567" y="134488"/>
                      <a:pt x="70177" y="146130"/>
                    </a:cubicBezTo>
                    <a:cubicBezTo>
                      <a:pt x="85787" y="157772"/>
                      <a:pt x="109336" y="187670"/>
                      <a:pt x="109865" y="185818"/>
                    </a:cubicBezTo>
                    <a:cubicBezTo>
                      <a:pt x="110394" y="183966"/>
                      <a:pt x="87904" y="148247"/>
                      <a:pt x="73352" y="135018"/>
                    </a:cubicBezTo>
                    <a:cubicBezTo>
                      <a:pt x="58800" y="121789"/>
                      <a:pt x="33135" y="115174"/>
                      <a:pt x="22552" y="106443"/>
                    </a:cubicBezTo>
                    <a:cubicBezTo>
                      <a:pt x="11969" y="97712"/>
                      <a:pt x="9587" y="99563"/>
                      <a:pt x="9852" y="82630"/>
                    </a:cubicBezTo>
                    <a:cubicBezTo>
                      <a:pt x="10117" y="65697"/>
                      <a:pt x="28903" y="2461"/>
                      <a:pt x="27315" y="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6" name="フリーフォーム: 図形 975">
                <a:extLst>
                  <a:ext uri="{FF2B5EF4-FFF2-40B4-BE49-F238E27FC236}">
                    <a16:creationId xmlns:a16="http://schemas.microsoft.com/office/drawing/2014/main" id="{6FA69660-2E50-4932-8C37-7C26BAB1FF27}"/>
                  </a:ext>
                </a:extLst>
              </p:cNvPr>
              <p:cNvSpPr/>
              <p:nvPr/>
            </p:nvSpPr>
            <p:spPr>
              <a:xfrm>
                <a:off x="7762627" y="1188660"/>
                <a:ext cx="41839" cy="99354"/>
              </a:xfrm>
              <a:custGeom>
                <a:avLst/>
                <a:gdLst>
                  <a:gd name="connsiteX0" fmla="*/ 24061 w 41839"/>
                  <a:gd name="connsiteY0" fmla="*/ 378 h 99354"/>
                  <a:gd name="connsiteX1" fmla="*/ 248 w 41839"/>
                  <a:gd name="connsiteY1" fmla="*/ 44828 h 99354"/>
                  <a:gd name="connsiteX2" fmla="*/ 41523 w 41839"/>
                  <a:gd name="connsiteY2" fmla="*/ 98803 h 99354"/>
                  <a:gd name="connsiteX3" fmla="*/ 19298 w 41839"/>
                  <a:gd name="connsiteY3" fmla="*/ 70228 h 99354"/>
                  <a:gd name="connsiteX4" fmla="*/ 24061 w 41839"/>
                  <a:gd name="connsiteY4" fmla="*/ 378 h 9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39" h="99354">
                    <a:moveTo>
                      <a:pt x="24061" y="378"/>
                    </a:moveTo>
                    <a:cubicBezTo>
                      <a:pt x="20886" y="-3855"/>
                      <a:pt x="-2662" y="28424"/>
                      <a:pt x="248" y="44828"/>
                    </a:cubicBezTo>
                    <a:cubicBezTo>
                      <a:pt x="3158" y="61232"/>
                      <a:pt x="38348" y="94570"/>
                      <a:pt x="41523" y="98803"/>
                    </a:cubicBezTo>
                    <a:cubicBezTo>
                      <a:pt x="44698" y="103036"/>
                      <a:pt x="23002" y="81870"/>
                      <a:pt x="19298" y="70228"/>
                    </a:cubicBezTo>
                    <a:cubicBezTo>
                      <a:pt x="15594" y="58586"/>
                      <a:pt x="27236" y="4611"/>
                      <a:pt x="24061" y="3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7" name="フリーフォーム: 図形 976">
                <a:extLst>
                  <a:ext uri="{FF2B5EF4-FFF2-40B4-BE49-F238E27FC236}">
                    <a16:creationId xmlns:a16="http://schemas.microsoft.com/office/drawing/2014/main" id="{7B0D790D-94A6-4880-A0CA-B08912093882}"/>
                  </a:ext>
                </a:extLst>
              </p:cNvPr>
              <p:cNvSpPr/>
              <p:nvPr/>
            </p:nvSpPr>
            <p:spPr>
              <a:xfrm>
                <a:off x="7635873" y="1095091"/>
                <a:ext cx="92161" cy="86251"/>
              </a:xfrm>
              <a:custGeom>
                <a:avLst/>
                <a:gdLst>
                  <a:gd name="connsiteX0" fmla="*/ 92077 w 92161"/>
                  <a:gd name="connsiteY0" fmla="*/ 284 h 86251"/>
                  <a:gd name="connsiteX1" fmla="*/ 74615 w 92161"/>
                  <a:gd name="connsiteY1" fmla="*/ 54259 h 86251"/>
                  <a:gd name="connsiteX2" fmla="*/ 34927 w 92161"/>
                  <a:gd name="connsiteY2" fmla="*/ 49497 h 86251"/>
                  <a:gd name="connsiteX3" fmla="*/ 2 w 92161"/>
                  <a:gd name="connsiteY3" fmla="*/ 25684 h 86251"/>
                  <a:gd name="connsiteX4" fmla="*/ 33340 w 92161"/>
                  <a:gd name="connsiteY4" fmla="*/ 76484 h 86251"/>
                  <a:gd name="connsiteX5" fmla="*/ 68265 w 92161"/>
                  <a:gd name="connsiteY5" fmla="*/ 81247 h 86251"/>
                  <a:gd name="connsiteX6" fmla="*/ 92077 w 92161"/>
                  <a:gd name="connsiteY6" fmla="*/ 284 h 86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161" h="86251">
                    <a:moveTo>
                      <a:pt x="92077" y="284"/>
                    </a:moveTo>
                    <a:cubicBezTo>
                      <a:pt x="93135" y="-4214"/>
                      <a:pt x="84140" y="46057"/>
                      <a:pt x="74615" y="54259"/>
                    </a:cubicBezTo>
                    <a:cubicBezTo>
                      <a:pt x="65090" y="62461"/>
                      <a:pt x="47363" y="54260"/>
                      <a:pt x="34927" y="49497"/>
                    </a:cubicBezTo>
                    <a:cubicBezTo>
                      <a:pt x="22491" y="44734"/>
                      <a:pt x="266" y="21186"/>
                      <a:pt x="2" y="25684"/>
                    </a:cubicBezTo>
                    <a:cubicBezTo>
                      <a:pt x="-262" y="30182"/>
                      <a:pt x="21963" y="67224"/>
                      <a:pt x="33340" y="76484"/>
                    </a:cubicBezTo>
                    <a:cubicBezTo>
                      <a:pt x="44717" y="85744"/>
                      <a:pt x="59269" y="90507"/>
                      <a:pt x="68265" y="81247"/>
                    </a:cubicBezTo>
                    <a:cubicBezTo>
                      <a:pt x="77261" y="71987"/>
                      <a:pt x="91019" y="4782"/>
                      <a:pt x="92077" y="2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8" name="フリーフォーム: 図形 977">
                <a:extLst>
                  <a:ext uri="{FF2B5EF4-FFF2-40B4-BE49-F238E27FC236}">
                    <a16:creationId xmlns:a16="http://schemas.microsoft.com/office/drawing/2014/main" id="{332B0768-8615-4EA6-A590-A099A3E94E75}"/>
                  </a:ext>
                </a:extLst>
              </p:cNvPr>
              <p:cNvSpPr/>
              <p:nvPr/>
            </p:nvSpPr>
            <p:spPr>
              <a:xfrm>
                <a:off x="7585069" y="1177771"/>
                <a:ext cx="166716" cy="145508"/>
              </a:xfrm>
              <a:custGeom>
                <a:avLst/>
                <a:gdLst>
                  <a:gd name="connsiteX0" fmla="*/ 6 w 166716"/>
                  <a:gd name="connsiteY0" fmla="*/ 154 h 145508"/>
                  <a:gd name="connsiteX1" fmla="*/ 52394 w 166716"/>
                  <a:gd name="connsiteY1" fmla="*/ 65242 h 145508"/>
                  <a:gd name="connsiteX2" fmla="*/ 123831 w 166716"/>
                  <a:gd name="connsiteY2" fmla="*/ 55717 h 145508"/>
                  <a:gd name="connsiteX3" fmla="*/ 79381 w 166716"/>
                  <a:gd name="connsiteY3" fmla="*/ 50954 h 145508"/>
                  <a:gd name="connsiteX4" fmla="*/ 65094 w 166716"/>
                  <a:gd name="connsiteY4" fmla="*/ 63654 h 145508"/>
                  <a:gd name="connsiteX5" fmla="*/ 69856 w 166716"/>
                  <a:gd name="connsiteY5" fmla="*/ 106517 h 145508"/>
                  <a:gd name="connsiteX6" fmla="*/ 114306 w 166716"/>
                  <a:gd name="connsiteY6" fmla="*/ 135092 h 145508"/>
                  <a:gd name="connsiteX7" fmla="*/ 166694 w 166716"/>
                  <a:gd name="connsiteY7" fmla="*/ 144617 h 145508"/>
                  <a:gd name="connsiteX8" fmla="*/ 107956 w 166716"/>
                  <a:gd name="connsiteY8" fmla="*/ 138267 h 145508"/>
                  <a:gd name="connsiteX9" fmla="*/ 53981 w 166716"/>
                  <a:gd name="connsiteY9" fmla="*/ 84292 h 145508"/>
                  <a:gd name="connsiteX10" fmla="*/ 55569 w 166716"/>
                  <a:gd name="connsiteY10" fmla="*/ 47779 h 145508"/>
                  <a:gd name="connsiteX11" fmla="*/ 6 w 166716"/>
                  <a:gd name="connsiteY11" fmla="*/ 154 h 14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716" h="145508">
                    <a:moveTo>
                      <a:pt x="6" y="154"/>
                    </a:moveTo>
                    <a:cubicBezTo>
                      <a:pt x="-523" y="3065"/>
                      <a:pt x="31757" y="55982"/>
                      <a:pt x="52394" y="65242"/>
                    </a:cubicBezTo>
                    <a:cubicBezTo>
                      <a:pt x="73032" y="74503"/>
                      <a:pt x="119333" y="58098"/>
                      <a:pt x="123831" y="55717"/>
                    </a:cubicBezTo>
                    <a:cubicBezTo>
                      <a:pt x="128329" y="53336"/>
                      <a:pt x="89170" y="49631"/>
                      <a:pt x="79381" y="50954"/>
                    </a:cubicBezTo>
                    <a:cubicBezTo>
                      <a:pt x="69592" y="52277"/>
                      <a:pt x="66682" y="54394"/>
                      <a:pt x="65094" y="63654"/>
                    </a:cubicBezTo>
                    <a:cubicBezTo>
                      <a:pt x="63507" y="72915"/>
                      <a:pt x="61654" y="94611"/>
                      <a:pt x="69856" y="106517"/>
                    </a:cubicBezTo>
                    <a:cubicBezTo>
                      <a:pt x="78058" y="118423"/>
                      <a:pt x="98167" y="128742"/>
                      <a:pt x="114306" y="135092"/>
                    </a:cubicBezTo>
                    <a:cubicBezTo>
                      <a:pt x="130445" y="141442"/>
                      <a:pt x="167752" y="144088"/>
                      <a:pt x="166694" y="144617"/>
                    </a:cubicBezTo>
                    <a:cubicBezTo>
                      <a:pt x="165636" y="145146"/>
                      <a:pt x="126741" y="148321"/>
                      <a:pt x="107956" y="138267"/>
                    </a:cubicBezTo>
                    <a:cubicBezTo>
                      <a:pt x="89171" y="128213"/>
                      <a:pt x="62712" y="99373"/>
                      <a:pt x="53981" y="84292"/>
                    </a:cubicBezTo>
                    <a:cubicBezTo>
                      <a:pt x="45250" y="69211"/>
                      <a:pt x="61654" y="59156"/>
                      <a:pt x="55569" y="47779"/>
                    </a:cubicBezTo>
                    <a:cubicBezTo>
                      <a:pt x="49484" y="36402"/>
                      <a:pt x="535" y="-2757"/>
                      <a:pt x="6" y="1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79" name="フリーフォーム: 図形 978">
                <a:extLst>
                  <a:ext uri="{FF2B5EF4-FFF2-40B4-BE49-F238E27FC236}">
                    <a16:creationId xmlns:a16="http://schemas.microsoft.com/office/drawing/2014/main" id="{4649F7BE-4CC6-4DF6-B82E-D6757CE34AE7}"/>
                  </a:ext>
                </a:extLst>
              </p:cNvPr>
              <p:cNvSpPr/>
              <p:nvPr/>
            </p:nvSpPr>
            <p:spPr>
              <a:xfrm>
                <a:off x="7555877" y="1253709"/>
                <a:ext cx="240387" cy="105276"/>
              </a:xfrm>
              <a:custGeom>
                <a:avLst/>
                <a:gdLst>
                  <a:gd name="connsiteX0" fmla="*/ 623 w 240387"/>
                  <a:gd name="connsiteY0" fmla="*/ 8354 h 105276"/>
                  <a:gd name="connsiteX1" fmla="*/ 75236 w 240387"/>
                  <a:gd name="connsiteY1" fmla="*/ 48041 h 105276"/>
                  <a:gd name="connsiteX2" fmla="*/ 102223 w 240387"/>
                  <a:gd name="connsiteY2" fmla="*/ 43279 h 105276"/>
                  <a:gd name="connsiteX3" fmla="*/ 126036 w 240387"/>
                  <a:gd name="connsiteY3" fmla="*/ 65504 h 105276"/>
                  <a:gd name="connsiteX4" fmla="*/ 153023 w 240387"/>
                  <a:gd name="connsiteY4" fmla="*/ 105191 h 105276"/>
                  <a:gd name="connsiteX5" fmla="*/ 186361 w 240387"/>
                  <a:gd name="connsiteY5" fmla="*/ 76616 h 105276"/>
                  <a:gd name="connsiteX6" fmla="*/ 240336 w 240387"/>
                  <a:gd name="connsiteY6" fmla="*/ 95666 h 105276"/>
                  <a:gd name="connsiteX7" fmla="*/ 195886 w 240387"/>
                  <a:gd name="connsiteY7" fmla="*/ 44866 h 105276"/>
                  <a:gd name="connsiteX8" fmla="*/ 175248 w 240387"/>
                  <a:gd name="connsiteY8" fmla="*/ 416 h 105276"/>
                  <a:gd name="connsiteX9" fmla="*/ 173661 w 240387"/>
                  <a:gd name="connsiteY9" fmla="*/ 71854 h 105276"/>
                  <a:gd name="connsiteX10" fmla="*/ 154611 w 240387"/>
                  <a:gd name="connsiteY10" fmla="*/ 63916 h 105276"/>
                  <a:gd name="connsiteX11" fmla="*/ 121273 w 240387"/>
                  <a:gd name="connsiteY11" fmla="*/ 38516 h 105276"/>
                  <a:gd name="connsiteX12" fmla="*/ 623 w 240387"/>
                  <a:gd name="connsiteY12" fmla="*/ 8354 h 10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387" h="105276">
                    <a:moveTo>
                      <a:pt x="623" y="8354"/>
                    </a:moveTo>
                    <a:cubicBezTo>
                      <a:pt x="-7050" y="9941"/>
                      <a:pt x="58303" y="42220"/>
                      <a:pt x="75236" y="48041"/>
                    </a:cubicBezTo>
                    <a:cubicBezTo>
                      <a:pt x="92169" y="53862"/>
                      <a:pt x="93756" y="40369"/>
                      <a:pt x="102223" y="43279"/>
                    </a:cubicBezTo>
                    <a:cubicBezTo>
                      <a:pt x="110690" y="46189"/>
                      <a:pt x="117569" y="55185"/>
                      <a:pt x="126036" y="65504"/>
                    </a:cubicBezTo>
                    <a:cubicBezTo>
                      <a:pt x="134503" y="75823"/>
                      <a:pt x="142969" y="103339"/>
                      <a:pt x="153023" y="105191"/>
                    </a:cubicBezTo>
                    <a:cubicBezTo>
                      <a:pt x="163077" y="107043"/>
                      <a:pt x="171809" y="78203"/>
                      <a:pt x="186361" y="76616"/>
                    </a:cubicBezTo>
                    <a:cubicBezTo>
                      <a:pt x="200913" y="75029"/>
                      <a:pt x="238749" y="100958"/>
                      <a:pt x="240336" y="95666"/>
                    </a:cubicBezTo>
                    <a:cubicBezTo>
                      <a:pt x="241923" y="90374"/>
                      <a:pt x="206734" y="60741"/>
                      <a:pt x="195886" y="44866"/>
                    </a:cubicBezTo>
                    <a:cubicBezTo>
                      <a:pt x="185038" y="28991"/>
                      <a:pt x="178952" y="-4082"/>
                      <a:pt x="175248" y="416"/>
                    </a:cubicBezTo>
                    <a:cubicBezTo>
                      <a:pt x="171544" y="4914"/>
                      <a:pt x="177100" y="61271"/>
                      <a:pt x="173661" y="71854"/>
                    </a:cubicBezTo>
                    <a:cubicBezTo>
                      <a:pt x="170222" y="82437"/>
                      <a:pt x="163342" y="69472"/>
                      <a:pt x="154611" y="63916"/>
                    </a:cubicBezTo>
                    <a:cubicBezTo>
                      <a:pt x="145880" y="58360"/>
                      <a:pt x="146938" y="46189"/>
                      <a:pt x="121273" y="38516"/>
                    </a:cubicBezTo>
                    <a:cubicBezTo>
                      <a:pt x="95608" y="30843"/>
                      <a:pt x="8296" y="6767"/>
                      <a:pt x="623" y="83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0" name="フリーフォーム: 図形 979">
                <a:extLst>
                  <a:ext uri="{FF2B5EF4-FFF2-40B4-BE49-F238E27FC236}">
                    <a16:creationId xmlns:a16="http://schemas.microsoft.com/office/drawing/2014/main" id="{9918A449-253C-4B84-9077-CFDBCBA64E5D}"/>
                  </a:ext>
                </a:extLst>
              </p:cNvPr>
              <p:cNvSpPr/>
              <p:nvPr/>
            </p:nvSpPr>
            <p:spPr>
              <a:xfrm>
                <a:off x="7553322" y="1288884"/>
                <a:ext cx="290668" cy="117764"/>
              </a:xfrm>
              <a:custGeom>
                <a:avLst/>
                <a:gdLst>
                  <a:gd name="connsiteX0" fmla="*/ 3 w 290668"/>
                  <a:gd name="connsiteY0" fmla="*/ 95416 h 117764"/>
                  <a:gd name="connsiteX1" fmla="*/ 58741 w 290668"/>
                  <a:gd name="connsiteY1" fmla="*/ 87479 h 117764"/>
                  <a:gd name="connsiteX2" fmla="*/ 80966 w 290668"/>
                  <a:gd name="connsiteY2" fmla="*/ 70016 h 117764"/>
                  <a:gd name="connsiteX3" fmla="*/ 141291 w 290668"/>
                  <a:gd name="connsiteY3" fmla="*/ 84304 h 117764"/>
                  <a:gd name="connsiteX4" fmla="*/ 204791 w 290668"/>
                  <a:gd name="connsiteY4" fmla="*/ 117641 h 117764"/>
                  <a:gd name="connsiteX5" fmla="*/ 290516 w 290668"/>
                  <a:gd name="connsiteY5" fmla="*/ 95416 h 117764"/>
                  <a:gd name="connsiteX6" fmla="*/ 182566 w 290668"/>
                  <a:gd name="connsiteY6" fmla="*/ 90654 h 117764"/>
                  <a:gd name="connsiteX7" fmla="*/ 120653 w 290668"/>
                  <a:gd name="connsiteY7" fmla="*/ 57316 h 117764"/>
                  <a:gd name="connsiteX8" fmla="*/ 65091 w 290668"/>
                  <a:gd name="connsiteY8" fmla="*/ 36679 h 117764"/>
                  <a:gd name="connsiteX9" fmla="*/ 26991 w 290668"/>
                  <a:gd name="connsiteY9" fmla="*/ 166 h 117764"/>
                  <a:gd name="connsiteX10" fmla="*/ 55566 w 290668"/>
                  <a:gd name="connsiteY10" fmla="*/ 52554 h 117764"/>
                  <a:gd name="connsiteX11" fmla="*/ 3 w 290668"/>
                  <a:gd name="connsiteY11" fmla="*/ 95416 h 11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0668" h="117764">
                    <a:moveTo>
                      <a:pt x="3" y="95416"/>
                    </a:moveTo>
                    <a:cubicBezTo>
                      <a:pt x="532" y="101237"/>
                      <a:pt x="45247" y="91712"/>
                      <a:pt x="58741" y="87479"/>
                    </a:cubicBezTo>
                    <a:cubicBezTo>
                      <a:pt x="72235" y="83246"/>
                      <a:pt x="67208" y="70545"/>
                      <a:pt x="80966" y="70016"/>
                    </a:cubicBezTo>
                    <a:cubicBezTo>
                      <a:pt x="94724" y="69487"/>
                      <a:pt x="120654" y="76366"/>
                      <a:pt x="141291" y="84304"/>
                    </a:cubicBezTo>
                    <a:cubicBezTo>
                      <a:pt x="161929" y="92241"/>
                      <a:pt x="179920" y="115789"/>
                      <a:pt x="204791" y="117641"/>
                    </a:cubicBezTo>
                    <a:cubicBezTo>
                      <a:pt x="229662" y="119493"/>
                      <a:pt x="294220" y="99914"/>
                      <a:pt x="290516" y="95416"/>
                    </a:cubicBezTo>
                    <a:cubicBezTo>
                      <a:pt x="286812" y="90918"/>
                      <a:pt x="210876" y="97004"/>
                      <a:pt x="182566" y="90654"/>
                    </a:cubicBezTo>
                    <a:cubicBezTo>
                      <a:pt x="154256" y="84304"/>
                      <a:pt x="140232" y="66312"/>
                      <a:pt x="120653" y="57316"/>
                    </a:cubicBezTo>
                    <a:cubicBezTo>
                      <a:pt x="101074" y="48320"/>
                      <a:pt x="80701" y="46204"/>
                      <a:pt x="65091" y="36679"/>
                    </a:cubicBezTo>
                    <a:cubicBezTo>
                      <a:pt x="49481" y="27154"/>
                      <a:pt x="28579" y="-2480"/>
                      <a:pt x="26991" y="166"/>
                    </a:cubicBezTo>
                    <a:cubicBezTo>
                      <a:pt x="25404" y="2812"/>
                      <a:pt x="56360" y="37473"/>
                      <a:pt x="55566" y="52554"/>
                    </a:cubicBezTo>
                    <a:cubicBezTo>
                      <a:pt x="54772" y="67635"/>
                      <a:pt x="-526" y="89595"/>
                      <a:pt x="3" y="954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1" name="フリーフォーム: 図形 980">
                <a:extLst>
                  <a:ext uri="{FF2B5EF4-FFF2-40B4-BE49-F238E27FC236}">
                    <a16:creationId xmlns:a16="http://schemas.microsoft.com/office/drawing/2014/main" id="{1D4FE243-F629-4DA4-ABC2-4CEF50C11C8C}"/>
                  </a:ext>
                </a:extLst>
              </p:cNvPr>
              <p:cNvSpPr/>
              <p:nvPr/>
            </p:nvSpPr>
            <p:spPr>
              <a:xfrm>
                <a:off x="7594994" y="1382695"/>
                <a:ext cx="319280" cy="61601"/>
              </a:xfrm>
              <a:custGeom>
                <a:avLst/>
                <a:gdLst>
                  <a:gd name="connsiteX0" fmla="*/ 1194 w 319280"/>
                  <a:gd name="connsiteY0" fmla="*/ 18 h 61601"/>
                  <a:gd name="connsiteX1" fmla="*/ 110731 w 319280"/>
                  <a:gd name="connsiteY1" fmla="*/ 47643 h 61601"/>
                  <a:gd name="connsiteX2" fmla="*/ 156769 w 319280"/>
                  <a:gd name="connsiteY2" fmla="*/ 19068 h 61601"/>
                  <a:gd name="connsiteX3" fmla="*/ 229794 w 319280"/>
                  <a:gd name="connsiteY3" fmla="*/ 58755 h 61601"/>
                  <a:gd name="connsiteX4" fmla="*/ 288531 w 319280"/>
                  <a:gd name="connsiteY4" fmla="*/ 42880 h 61601"/>
                  <a:gd name="connsiteX5" fmla="*/ 318694 w 319280"/>
                  <a:gd name="connsiteY5" fmla="*/ 17480 h 61601"/>
                  <a:gd name="connsiteX6" fmla="*/ 263131 w 319280"/>
                  <a:gd name="connsiteY6" fmla="*/ 49230 h 61601"/>
                  <a:gd name="connsiteX7" fmla="*/ 210744 w 319280"/>
                  <a:gd name="connsiteY7" fmla="*/ 60343 h 61601"/>
                  <a:gd name="connsiteX8" fmla="*/ 163119 w 319280"/>
                  <a:gd name="connsiteY8" fmla="*/ 22243 h 61601"/>
                  <a:gd name="connsiteX9" fmla="*/ 105969 w 319280"/>
                  <a:gd name="connsiteY9" fmla="*/ 53993 h 61601"/>
                  <a:gd name="connsiteX10" fmla="*/ 55169 w 319280"/>
                  <a:gd name="connsiteY10" fmla="*/ 53993 h 61601"/>
                  <a:gd name="connsiteX11" fmla="*/ 1194 w 319280"/>
                  <a:gd name="connsiteY11" fmla="*/ 18 h 6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280" h="61601">
                    <a:moveTo>
                      <a:pt x="1194" y="18"/>
                    </a:moveTo>
                    <a:cubicBezTo>
                      <a:pt x="10454" y="-1040"/>
                      <a:pt x="84802" y="44468"/>
                      <a:pt x="110731" y="47643"/>
                    </a:cubicBezTo>
                    <a:cubicBezTo>
                      <a:pt x="136660" y="50818"/>
                      <a:pt x="136925" y="17216"/>
                      <a:pt x="156769" y="19068"/>
                    </a:cubicBezTo>
                    <a:cubicBezTo>
                      <a:pt x="176613" y="20920"/>
                      <a:pt x="207834" y="54786"/>
                      <a:pt x="229794" y="58755"/>
                    </a:cubicBezTo>
                    <a:cubicBezTo>
                      <a:pt x="251754" y="62724"/>
                      <a:pt x="273714" y="49759"/>
                      <a:pt x="288531" y="42880"/>
                    </a:cubicBezTo>
                    <a:cubicBezTo>
                      <a:pt x="303348" y="36001"/>
                      <a:pt x="322927" y="16422"/>
                      <a:pt x="318694" y="17480"/>
                    </a:cubicBezTo>
                    <a:cubicBezTo>
                      <a:pt x="314461" y="18538"/>
                      <a:pt x="281123" y="42086"/>
                      <a:pt x="263131" y="49230"/>
                    </a:cubicBezTo>
                    <a:cubicBezTo>
                      <a:pt x="245139" y="56374"/>
                      <a:pt x="227413" y="64841"/>
                      <a:pt x="210744" y="60343"/>
                    </a:cubicBezTo>
                    <a:cubicBezTo>
                      <a:pt x="194075" y="55845"/>
                      <a:pt x="180581" y="23301"/>
                      <a:pt x="163119" y="22243"/>
                    </a:cubicBezTo>
                    <a:cubicBezTo>
                      <a:pt x="145657" y="21185"/>
                      <a:pt x="123961" y="48701"/>
                      <a:pt x="105969" y="53993"/>
                    </a:cubicBezTo>
                    <a:cubicBezTo>
                      <a:pt x="87977" y="59285"/>
                      <a:pt x="71309" y="59814"/>
                      <a:pt x="55169" y="53993"/>
                    </a:cubicBezTo>
                    <a:cubicBezTo>
                      <a:pt x="39029" y="48172"/>
                      <a:pt x="-8066" y="1076"/>
                      <a:pt x="1194" y="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2" name="フリーフォーム: 図形 981">
                <a:extLst>
                  <a:ext uri="{FF2B5EF4-FFF2-40B4-BE49-F238E27FC236}">
                    <a16:creationId xmlns:a16="http://schemas.microsoft.com/office/drawing/2014/main" id="{4A02E295-2776-49DB-AC12-FBA4EA1379D3}"/>
                  </a:ext>
                </a:extLst>
              </p:cNvPr>
              <p:cNvSpPr/>
              <p:nvPr/>
            </p:nvSpPr>
            <p:spPr>
              <a:xfrm>
                <a:off x="7677099" y="1436564"/>
                <a:ext cx="157989" cy="46197"/>
              </a:xfrm>
              <a:custGeom>
                <a:avLst/>
                <a:gdLst>
                  <a:gd name="connsiteX0" fmla="*/ 51 w 157989"/>
                  <a:gd name="connsiteY0" fmla="*/ 124 h 46197"/>
                  <a:gd name="connsiteX1" fmla="*/ 90539 w 157989"/>
                  <a:gd name="connsiteY1" fmla="*/ 46161 h 46197"/>
                  <a:gd name="connsiteX2" fmla="*/ 157214 w 157989"/>
                  <a:gd name="connsiteY2" fmla="*/ 8061 h 46197"/>
                  <a:gd name="connsiteX3" fmla="*/ 123876 w 157989"/>
                  <a:gd name="connsiteY3" fmla="*/ 19174 h 46197"/>
                  <a:gd name="connsiteX4" fmla="*/ 77839 w 157989"/>
                  <a:gd name="connsiteY4" fmla="*/ 31874 h 46197"/>
                  <a:gd name="connsiteX5" fmla="*/ 51 w 157989"/>
                  <a:gd name="connsiteY5" fmla="*/ 124 h 4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989" h="46197">
                    <a:moveTo>
                      <a:pt x="51" y="124"/>
                    </a:moveTo>
                    <a:cubicBezTo>
                      <a:pt x="2168" y="2505"/>
                      <a:pt x="64345" y="44838"/>
                      <a:pt x="90539" y="46161"/>
                    </a:cubicBezTo>
                    <a:cubicBezTo>
                      <a:pt x="116733" y="47484"/>
                      <a:pt x="151658" y="12559"/>
                      <a:pt x="157214" y="8061"/>
                    </a:cubicBezTo>
                    <a:cubicBezTo>
                      <a:pt x="162770" y="3563"/>
                      <a:pt x="137105" y="15205"/>
                      <a:pt x="123876" y="19174"/>
                    </a:cubicBezTo>
                    <a:cubicBezTo>
                      <a:pt x="110647" y="23143"/>
                      <a:pt x="94243" y="33461"/>
                      <a:pt x="77839" y="31874"/>
                    </a:cubicBezTo>
                    <a:cubicBezTo>
                      <a:pt x="61435" y="30287"/>
                      <a:pt x="-2066" y="-2257"/>
                      <a:pt x="51" y="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3" name="フリーフォーム: 図形 982">
                <a:extLst>
                  <a:ext uri="{FF2B5EF4-FFF2-40B4-BE49-F238E27FC236}">
                    <a16:creationId xmlns:a16="http://schemas.microsoft.com/office/drawing/2014/main" id="{D215AD5B-65DF-4976-9046-F5C02DB2C098}"/>
                  </a:ext>
                </a:extLst>
              </p:cNvPr>
              <p:cNvSpPr/>
              <p:nvPr/>
            </p:nvSpPr>
            <p:spPr>
              <a:xfrm>
                <a:off x="7962868" y="1417442"/>
                <a:ext cx="44653" cy="117213"/>
              </a:xfrm>
              <a:custGeom>
                <a:avLst/>
                <a:gdLst>
                  <a:gd name="connsiteX0" fmla="*/ 1620 w 44653"/>
                  <a:gd name="connsiteY0" fmla="*/ 196 h 117213"/>
                  <a:gd name="connsiteX1" fmla="*/ 42895 w 44653"/>
                  <a:gd name="connsiteY1" fmla="*/ 57346 h 117213"/>
                  <a:gd name="connsiteX2" fmla="*/ 33370 w 44653"/>
                  <a:gd name="connsiteY2" fmla="*/ 108146 h 117213"/>
                  <a:gd name="connsiteX3" fmla="*/ 32 w 44653"/>
                  <a:gd name="connsiteY3" fmla="*/ 114496 h 117213"/>
                  <a:gd name="connsiteX4" fmla="*/ 27020 w 44653"/>
                  <a:gd name="connsiteY4" fmla="*/ 77983 h 117213"/>
                  <a:gd name="connsiteX5" fmla="*/ 1620 w 44653"/>
                  <a:gd name="connsiteY5" fmla="*/ 196 h 11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53" h="117213">
                    <a:moveTo>
                      <a:pt x="1620" y="196"/>
                    </a:moveTo>
                    <a:cubicBezTo>
                      <a:pt x="4266" y="-3244"/>
                      <a:pt x="37603" y="39354"/>
                      <a:pt x="42895" y="57346"/>
                    </a:cubicBezTo>
                    <a:cubicBezTo>
                      <a:pt x="48187" y="75338"/>
                      <a:pt x="40514" y="98621"/>
                      <a:pt x="33370" y="108146"/>
                    </a:cubicBezTo>
                    <a:cubicBezTo>
                      <a:pt x="26226" y="117671"/>
                      <a:pt x="1090" y="119523"/>
                      <a:pt x="32" y="114496"/>
                    </a:cubicBezTo>
                    <a:cubicBezTo>
                      <a:pt x="-1026" y="109469"/>
                      <a:pt x="23845" y="93593"/>
                      <a:pt x="27020" y="77983"/>
                    </a:cubicBezTo>
                    <a:cubicBezTo>
                      <a:pt x="30195" y="62373"/>
                      <a:pt x="-1026" y="3636"/>
                      <a:pt x="1620" y="1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4" name="フリーフォーム: 図形 983">
                <a:extLst>
                  <a:ext uri="{FF2B5EF4-FFF2-40B4-BE49-F238E27FC236}">
                    <a16:creationId xmlns:a16="http://schemas.microsoft.com/office/drawing/2014/main" id="{244F3782-C82A-45FE-B4FB-E2F55D954E12}"/>
                  </a:ext>
                </a:extLst>
              </p:cNvPr>
              <p:cNvSpPr/>
              <p:nvPr/>
            </p:nvSpPr>
            <p:spPr>
              <a:xfrm>
                <a:off x="7815263" y="1407799"/>
                <a:ext cx="135037" cy="117809"/>
              </a:xfrm>
              <a:custGeom>
                <a:avLst/>
                <a:gdLst>
                  <a:gd name="connsiteX0" fmla="*/ 134937 w 135037"/>
                  <a:gd name="connsiteY0" fmla="*/ 314 h 117809"/>
                  <a:gd name="connsiteX1" fmla="*/ 90487 w 135037"/>
                  <a:gd name="connsiteY1" fmla="*/ 86039 h 117809"/>
                  <a:gd name="connsiteX2" fmla="*/ 46037 w 135037"/>
                  <a:gd name="connsiteY2" fmla="*/ 90801 h 117809"/>
                  <a:gd name="connsiteX3" fmla="*/ 0 w 135037"/>
                  <a:gd name="connsiteY3" fmla="*/ 117789 h 117809"/>
                  <a:gd name="connsiteX4" fmla="*/ 46037 w 135037"/>
                  <a:gd name="connsiteY4" fmla="*/ 86039 h 117809"/>
                  <a:gd name="connsiteX5" fmla="*/ 52387 w 135037"/>
                  <a:gd name="connsiteY5" fmla="*/ 38414 h 117809"/>
                  <a:gd name="connsiteX6" fmla="*/ 53975 w 135037"/>
                  <a:gd name="connsiteY6" fmla="*/ 82864 h 117809"/>
                  <a:gd name="connsiteX7" fmla="*/ 101600 w 135037"/>
                  <a:gd name="connsiteY7" fmla="*/ 57464 h 117809"/>
                  <a:gd name="connsiteX8" fmla="*/ 134937 w 135037"/>
                  <a:gd name="connsiteY8" fmla="*/ 314 h 11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037" h="117809">
                    <a:moveTo>
                      <a:pt x="134937" y="314"/>
                    </a:moveTo>
                    <a:cubicBezTo>
                      <a:pt x="133085" y="5076"/>
                      <a:pt x="105304" y="70958"/>
                      <a:pt x="90487" y="86039"/>
                    </a:cubicBezTo>
                    <a:cubicBezTo>
                      <a:pt x="75670" y="101120"/>
                      <a:pt x="61118" y="85509"/>
                      <a:pt x="46037" y="90801"/>
                    </a:cubicBezTo>
                    <a:cubicBezTo>
                      <a:pt x="30956" y="96093"/>
                      <a:pt x="0" y="118583"/>
                      <a:pt x="0" y="117789"/>
                    </a:cubicBezTo>
                    <a:cubicBezTo>
                      <a:pt x="0" y="116995"/>
                      <a:pt x="37306" y="99268"/>
                      <a:pt x="46037" y="86039"/>
                    </a:cubicBezTo>
                    <a:cubicBezTo>
                      <a:pt x="54768" y="72810"/>
                      <a:pt x="51064" y="38943"/>
                      <a:pt x="52387" y="38414"/>
                    </a:cubicBezTo>
                    <a:cubicBezTo>
                      <a:pt x="53710" y="37885"/>
                      <a:pt x="45773" y="79689"/>
                      <a:pt x="53975" y="82864"/>
                    </a:cubicBezTo>
                    <a:cubicBezTo>
                      <a:pt x="62177" y="86039"/>
                      <a:pt x="90752" y="68577"/>
                      <a:pt x="101600" y="57464"/>
                    </a:cubicBezTo>
                    <a:cubicBezTo>
                      <a:pt x="112448" y="46352"/>
                      <a:pt x="136789" y="-4448"/>
                      <a:pt x="134937" y="3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5" name="フリーフォーム: 図形 984">
                <a:extLst>
                  <a:ext uri="{FF2B5EF4-FFF2-40B4-BE49-F238E27FC236}">
                    <a16:creationId xmlns:a16="http://schemas.microsoft.com/office/drawing/2014/main" id="{AF343B8D-9402-4F41-BAAD-DE05CA3A68ED}"/>
                  </a:ext>
                </a:extLst>
              </p:cNvPr>
              <p:cNvSpPr/>
              <p:nvPr/>
            </p:nvSpPr>
            <p:spPr>
              <a:xfrm>
                <a:off x="7864426" y="1455735"/>
                <a:ext cx="90537" cy="144473"/>
              </a:xfrm>
              <a:custGeom>
                <a:avLst/>
                <a:gdLst>
                  <a:gd name="connsiteX0" fmla="*/ 66724 w 90537"/>
                  <a:gd name="connsiteY0" fmla="*/ 3 h 144473"/>
                  <a:gd name="connsiteX1" fmla="*/ 90537 w 90537"/>
                  <a:gd name="connsiteY1" fmla="*/ 73028 h 144473"/>
                  <a:gd name="connsiteX2" fmla="*/ 66724 w 90537"/>
                  <a:gd name="connsiteY2" fmla="*/ 107953 h 144473"/>
                  <a:gd name="connsiteX3" fmla="*/ 15924 w 90537"/>
                  <a:gd name="connsiteY3" fmla="*/ 144465 h 144473"/>
                  <a:gd name="connsiteX4" fmla="*/ 27037 w 90537"/>
                  <a:gd name="connsiteY4" fmla="*/ 104778 h 144473"/>
                  <a:gd name="connsiteX5" fmla="*/ 49 w 90537"/>
                  <a:gd name="connsiteY5" fmla="*/ 39690 h 144473"/>
                  <a:gd name="connsiteX6" fmla="*/ 34974 w 90537"/>
                  <a:gd name="connsiteY6" fmla="*/ 84140 h 144473"/>
                  <a:gd name="connsiteX7" fmla="*/ 47674 w 90537"/>
                  <a:gd name="connsiteY7" fmla="*/ 119065 h 144473"/>
                  <a:gd name="connsiteX8" fmla="*/ 79424 w 90537"/>
                  <a:gd name="connsiteY8" fmla="*/ 69853 h 144473"/>
                  <a:gd name="connsiteX9" fmla="*/ 66724 w 90537"/>
                  <a:gd name="connsiteY9" fmla="*/ 3 h 14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537" h="144473">
                    <a:moveTo>
                      <a:pt x="66724" y="3"/>
                    </a:moveTo>
                    <a:cubicBezTo>
                      <a:pt x="68576" y="532"/>
                      <a:pt x="90537" y="55036"/>
                      <a:pt x="90537" y="73028"/>
                    </a:cubicBezTo>
                    <a:cubicBezTo>
                      <a:pt x="90537" y="91020"/>
                      <a:pt x="79159" y="96047"/>
                      <a:pt x="66724" y="107953"/>
                    </a:cubicBezTo>
                    <a:cubicBezTo>
                      <a:pt x="54289" y="119859"/>
                      <a:pt x="22538" y="144994"/>
                      <a:pt x="15924" y="144465"/>
                    </a:cubicBezTo>
                    <a:cubicBezTo>
                      <a:pt x="9310" y="143936"/>
                      <a:pt x="29683" y="122241"/>
                      <a:pt x="27037" y="104778"/>
                    </a:cubicBezTo>
                    <a:cubicBezTo>
                      <a:pt x="24391" y="87315"/>
                      <a:pt x="-1274" y="43130"/>
                      <a:pt x="49" y="39690"/>
                    </a:cubicBezTo>
                    <a:cubicBezTo>
                      <a:pt x="1372" y="36250"/>
                      <a:pt x="27037" y="70911"/>
                      <a:pt x="34974" y="84140"/>
                    </a:cubicBezTo>
                    <a:cubicBezTo>
                      <a:pt x="42911" y="97369"/>
                      <a:pt x="40266" y="121446"/>
                      <a:pt x="47674" y="119065"/>
                    </a:cubicBezTo>
                    <a:cubicBezTo>
                      <a:pt x="55082" y="116684"/>
                      <a:pt x="75455" y="83611"/>
                      <a:pt x="79424" y="69853"/>
                    </a:cubicBezTo>
                    <a:cubicBezTo>
                      <a:pt x="83393" y="56095"/>
                      <a:pt x="64872" y="-526"/>
                      <a:pt x="66724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6" name="フリーフォーム: 図形 985">
                <a:extLst>
                  <a:ext uri="{FF2B5EF4-FFF2-40B4-BE49-F238E27FC236}">
                    <a16:creationId xmlns:a16="http://schemas.microsoft.com/office/drawing/2014/main" id="{018B4244-42CE-4438-B96B-2A712A0377FD}"/>
                  </a:ext>
                </a:extLst>
              </p:cNvPr>
              <p:cNvSpPr/>
              <p:nvPr/>
            </p:nvSpPr>
            <p:spPr>
              <a:xfrm>
                <a:off x="7930704" y="1517575"/>
                <a:ext cx="192747" cy="147757"/>
              </a:xfrm>
              <a:custGeom>
                <a:avLst/>
                <a:gdLst>
                  <a:gd name="connsiteX0" fmla="*/ 2034 w 192747"/>
                  <a:gd name="connsiteY0" fmla="*/ 147713 h 147757"/>
                  <a:gd name="connsiteX1" fmla="*/ 8384 w 192747"/>
                  <a:gd name="connsiteY1" fmla="*/ 65163 h 147757"/>
                  <a:gd name="connsiteX2" fmla="*/ 73471 w 192747"/>
                  <a:gd name="connsiteY2" fmla="*/ 44525 h 147757"/>
                  <a:gd name="connsiteX3" fmla="*/ 192534 w 192747"/>
                  <a:gd name="connsiteY3" fmla="*/ 75 h 147757"/>
                  <a:gd name="connsiteX4" fmla="*/ 100459 w 192747"/>
                  <a:gd name="connsiteY4" fmla="*/ 35000 h 147757"/>
                  <a:gd name="connsiteX5" fmla="*/ 19496 w 192747"/>
                  <a:gd name="connsiteY5" fmla="*/ 76275 h 147757"/>
                  <a:gd name="connsiteX6" fmla="*/ 2034 w 192747"/>
                  <a:gd name="connsiteY6" fmla="*/ 147713 h 14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747" h="147757">
                    <a:moveTo>
                      <a:pt x="2034" y="147713"/>
                    </a:moveTo>
                    <a:cubicBezTo>
                      <a:pt x="182" y="145861"/>
                      <a:pt x="-3522" y="82361"/>
                      <a:pt x="8384" y="65163"/>
                    </a:cubicBezTo>
                    <a:cubicBezTo>
                      <a:pt x="20290" y="47965"/>
                      <a:pt x="42779" y="55373"/>
                      <a:pt x="73471" y="44525"/>
                    </a:cubicBezTo>
                    <a:cubicBezTo>
                      <a:pt x="104163" y="33677"/>
                      <a:pt x="188036" y="1662"/>
                      <a:pt x="192534" y="75"/>
                    </a:cubicBezTo>
                    <a:cubicBezTo>
                      <a:pt x="197032" y="-1513"/>
                      <a:pt x="129299" y="22300"/>
                      <a:pt x="100459" y="35000"/>
                    </a:cubicBezTo>
                    <a:cubicBezTo>
                      <a:pt x="71619" y="47700"/>
                      <a:pt x="36165" y="59077"/>
                      <a:pt x="19496" y="76275"/>
                    </a:cubicBezTo>
                    <a:cubicBezTo>
                      <a:pt x="2827" y="93473"/>
                      <a:pt x="3886" y="149565"/>
                      <a:pt x="2034" y="1477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7" name="フリーフォーム: 図形 986">
                <a:extLst>
                  <a:ext uri="{FF2B5EF4-FFF2-40B4-BE49-F238E27FC236}">
                    <a16:creationId xmlns:a16="http://schemas.microsoft.com/office/drawing/2014/main" id="{969AF25A-AAEF-4971-B6DD-534BE23AE5F7}"/>
                  </a:ext>
                </a:extLst>
              </p:cNvPr>
              <p:cNvSpPr/>
              <p:nvPr/>
            </p:nvSpPr>
            <p:spPr>
              <a:xfrm>
                <a:off x="7997348" y="1605924"/>
                <a:ext cx="275756" cy="53258"/>
              </a:xfrm>
              <a:custGeom>
                <a:avLst/>
                <a:gdLst>
                  <a:gd name="connsiteX0" fmla="*/ 2065 w 275756"/>
                  <a:gd name="connsiteY0" fmla="*/ 53014 h 53258"/>
                  <a:gd name="connsiteX1" fmla="*/ 157640 w 275756"/>
                  <a:gd name="connsiteY1" fmla="*/ 37139 h 53258"/>
                  <a:gd name="connsiteX2" fmla="*/ 275115 w 275756"/>
                  <a:gd name="connsiteY2" fmla="*/ 626 h 53258"/>
                  <a:gd name="connsiteX3" fmla="*/ 198915 w 275756"/>
                  <a:gd name="connsiteY3" fmla="*/ 14914 h 53258"/>
                  <a:gd name="connsiteX4" fmla="*/ 76677 w 275756"/>
                  <a:gd name="connsiteY4" fmla="*/ 26026 h 53258"/>
                  <a:gd name="connsiteX5" fmla="*/ 2065 w 275756"/>
                  <a:gd name="connsiteY5" fmla="*/ 53014 h 5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56" h="53258">
                    <a:moveTo>
                      <a:pt x="2065" y="53014"/>
                    </a:moveTo>
                    <a:cubicBezTo>
                      <a:pt x="15559" y="54866"/>
                      <a:pt x="112132" y="45870"/>
                      <a:pt x="157640" y="37139"/>
                    </a:cubicBezTo>
                    <a:cubicBezTo>
                      <a:pt x="203148" y="28408"/>
                      <a:pt x="268236" y="4330"/>
                      <a:pt x="275115" y="626"/>
                    </a:cubicBezTo>
                    <a:cubicBezTo>
                      <a:pt x="281994" y="-3078"/>
                      <a:pt x="231988" y="10681"/>
                      <a:pt x="198915" y="14914"/>
                    </a:cubicBezTo>
                    <a:cubicBezTo>
                      <a:pt x="165842" y="19147"/>
                      <a:pt x="108956" y="21528"/>
                      <a:pt x="76677" y="26026"/>
                    </a:cubicBezTo>
                    <a:cubicBezTo>
                      <a:pt x="44398" y="30524"/>
                      <a:pt x="-11429" y="51162"/>
                      <a:pt x="2065" y="530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8" name="フリーフォーム: 図形 987">
                <a:extLst>
                  <a:ext uri="{FF2B5EF4-FFF2-40B4-BE49-F238E27FC236}">
                    <a16:creationId xmlns:a16="http://schemas.microsoft.com/office/drawing/2014/main" id="{A4DB6B55-DDD3-4000-8D91-708F2F2CD06A}"/>
                  </a:ext>
                </a:extLst>
              </p:cNvPr>
              <p:cNvSpPr/>
              <p:nvPr/>
            </p:nvSpPr>
            <p:spPr>
              <a:xfrm>
                <a:off x="7964908" y="1538288"/>
                <a:ext cx="163092" cy="106440"/>
              </a:xfrm>
              <a:custGeom>
                <a:avLst/>
                <a:gdLst>
                  <a:gd name="connsiteX0" fmla="*/ 1167 w 163092"/>
                  <a:gd name="connsiteY0" fmla="*/ 106362 h 106440"/>
                  <a:gd name="connsiteX1" fmla="*/ 66255 w 163092"/>
                  <a:gd name="connsiteY1" fmla="*/ 38100 h 106440"/>
                  <a:gd name="connsiteX2" fmla="*/ 163092 w 163092"/>
                  <a:gd name="connsiteY2" fmla="*/ 0 h 106440"/>
                  <a:gd name="connsiteX3" fmla="*/ 34505 w 163092"/>
                  <a:gd name="connsiteY3" fmla="*/ 50800 h 106440"/>
                  <a:gd name="connsiteX4" fmla="*/ 1167 w 163092"/>
                  <a:gd name="connsiteY4" fmla="*/ 106362 h 10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092" h="106440">
                    <a:moveTo>
                      <a:pt x="1167" y="106362"/>
                    </a:moveTo>
                    <a:cubicBezTo>
                      <a:pt x="6459" y="104245"/>
                      <a:pt x="39267" y="55827"/>
                      <a:pt x="66255" y="38100"/>
                    </a:cubicBezTo>
                    <a:cubicBezTo>
                      <a:pt x="93243" y="20373"/>
                      <a:pt x="163092" y="0"/>
                      <a:pt x="163092" y="0"/>
                    </a:cubicBezTo>
                    <a:cubicBezTo>
                      <a:pt x="157800" y="2117"/>
                      <a:pt x="60169" y="34131"/>
                      <a:pt x="34505" y="50800"/>
                    </a:cubicBezTo>
                    <a:cubicBezTo>
                      <a:pt x="8841" y="67469"/>
                      <a:pt x="-4125" y="108479"/>
                      <a:pt x="1167" y="1063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89" name="フリーフォーム: 図形 988">
                <a:extLst>
                  <a:ext uri="{FF2B5EF4-FFF2-40B4-BE49-F238E27FC236}">
                    <a16:creationId xmlns:a16="http://schemas.microsoft.com/office/drawing/2014/main" id="{9319B040-62F2-4556-9C3E-F05C525BA8E2}"/>
                  </a:ext>
                </a:extLst>
              </p:cNvPr>
              <p:cNvSpPr/>
              <p:nvPr/>
            </p:nvSpPr>
            <p:spPr>
              <a:xfrm>
                <a:off x="8029080" y="1625597"/>
                <a:ext cx="251153" cy="71442"/>
              </a:xfrm>
              <a:custGeom>
                <a:avLst/>
                <a:gdLst>
                  <a:gd name="connsiteX0" fmla="*/ 495 w 251153"/>
                  <a:gd name="connsiteY0" fmla="*/ 71441 h 71442"/>
                  <a:gd name="connsiteX1" fmla="*/ 186233 w 251153"/>
                  <a:gd name="connsiteY1" fmla="*/ 26991 h 71442"/>
                  <a:gd name="connsiteX2" fmla="*/ 249733 w 251153"/>
                  <a:gd name="connsiteY2" fmla="*/ 3 h 71442"/>
                  <a:gd name="connsiteX3" fmla="*/ 135433 w 251153"/>
                  <a:gd name="connsiteY3" fmla="*/ 25403 h 71442"/>
                  <a:gd name="connsiteX4" fmla="*/ 495 w 251153"/>
                  <a:gd name="connsiteY4" fmla="*/ 71441 h 7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153" h="71442">
                    <a:moveTo>
                      <a:pt x="495" y="71441"/>
                    </a:moveTo>
                    <a:cubicBezTo>
                      <a:pt x="8962" y="71706"/>
                      <a:pt x="144693" y="38897"/>
                      <a:pt x="186233" y="26991"/>
                    </a:cubicBezTo>
                    <a:cubicBezTo>
                      <a:pt x="227773" y="15085"/>
                      <a:pt x="258200" y="268"/>
                      <a:pt x="249733" y="3"/>
                    </a:cubicBezTo>
                    <a:cubicBezTo>
                      <a:pt x="241266" y="-262"/>
                      <a:pt x="176444" y="15613"/>
                      <a:pt x="135433" y="25403"/>
                    </a:cubicBezTo>
                    <a:cubicBezTo>
                      <a:pt x="94423" y="35193"/>
                      <a:pt x="-7972" y="71176"/>
                      <a:pt x="495" y="714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0" name="フリーフォーム: 図形 989">
                <a:extLst>
                  <a:ext uri="{FF2B5EF4-FFF2-40B4-BE49-F238E27FC236}">
                    <a16:creationId xmlns:a16="http://schemas.microsoft.com/office/drawing/2014/main" id="{EC3E804B-DA07-4EFF-AB99-7B4033BC7FDC}"/>
                  </a:ext>
                </a:extLst>
              </p:cNvPr>
              <p:cNvSpPr/>
              <p:nvPr/>
            </p:nvSpPr>
            <p:spPr>
              <a:xfrm>
                <a:off x="8066020" y="1657319"/>
                <a:ext cx="349382" cy="80998"/>
              </a:xfrm>
              <a:custGeom>
                <a:avLst/>
                <a:gdLst>
                  <a:gd name="connsiteX0" fmla="*/ 68 w 349382"/>
                  <a:gd name="connsiteY0" fmla="*/ 80994 h 80998"/>
                  <a:gd name="connsiteX1" fmla="*/ 163580 w 349382"/>
                  <a:gd name="connsiteY1" fmla="*/ 19081 h 80998"/>
                  <a:gd name="connsiteX2" fmla="*/ 349318 w 349382"/>
                  <a:gd name="connsiteY2" fmla="*/ 31 h 80998"/>
                  <a:gd name="connsiteX3" fmla="*/ 182630 w 349382"/>
                  <a:gd name="connsiteY3" fmla="*/ 22256 h 80998"/>
                  <a:gd name="connsiteX4" fmla="*/ 68 w 349382"/>
                  <a:gd name="connsiteY4" fmla="*/ 80994 h 8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382" h="80998">
                    <a:moveTo>
                      <a:pt x="68" y="80994"/>
                    </a:moveTo>
                    <a:cubicBezTo>
                      <a:pt x="-3107" y="80465"/>
                      <a:pt x="105372" y="32575"/>
                      <a:pt x="163580" y="19081"/>
                    </a:cubicBezTo>
                    <a:cubicBezTo>
                      <a:pt x="221788" y="5587"/>
                      <a:pt x="346143" y="-498"/>
                      <a:pt x="349318" y="31"/>
                    </a:cubicBezTo>
                    <a:cubicBezTo>
                      <a:pt x="352493" y="560"/>
                      <a:pt x="237663" y="9027"/>
                      <a:pt x="182630" y="22256"/>
                    </a:cubicBezTo>
                    <a:cubicBezTo>
                      <a:pt x="127597" y="35485"/>
                      <a:pt x="3243" y="81523"/>
                      <a:pt x="68" y="809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1" name="フリーフォーム: 図形 990">
                <a:extLst>
                  <a:ext uri="{FF2B5EF4-FFF2-40B4-BE49-F238E27FC236}">
                    <a16:creationId xmlns:a16="http://schemas.microsoft.com/office/drawing/2014/main" id="{E8AE214F-618D-4A96-8E66-9B29F4EEF14D}"/>
                  </a:ext>
                </a:extLst>
              </p:cNvPr>
              <p:cNvSpPr/>
              <p:nvPr/>
            </p:nvSpPr>
            <p:spPr>
              <a:xfrm>
                <a:off x="8116835" y="1666134"/>
                <a:ext cx="276379" cy="102510"/>
              </a:xfrm>
              <a:custGeom>
                <a:avLst/>
                <a:gdLst>
                  <a:gd name="connsiteX0" fmla="*/ 53 w 276379"/>
                  <a:gd name="connsiteY0" fmla="*/ 102341 h 102510"/>
                  <a:gd name="connsiteX1" fmla="*/ 160390 w 276379"/>
                  <a:gd name="connsiteY1" fmla="*/ 38841 h 102510"/>
                  <a:gd name="connsiteX2" fmla="*/ 276278 w 276379"/>
                  <a:gd name="connsiteY2" fmla="*/ 741 h 102510"/>
                  <a:gd name="connsiteX3" fmla="*/ 177853 w 276379"/>
                  <a:gd name="connsiteY3" fmla="*/ 18204 h 102510"/>
                  <a:gd name="connsiteX4" fmla="*/ 53 w 276379"/>
                  <a:gd name="connsiteY4" fmla="*/ 102341 h 102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9" h="102510">
                    <a:moveTo>
                      <a:pt x="53" y="102341"/>
                    </a:moveTo>
                    <a:cubicBezTo>
                      <a:pt x="-2858" y="105781"/>
                      <a:pt x="114353" y="55774"/>
                      <a:pt x="160390" y="38841"/>
                    </a:cubicBezTo>
                    <a:cubicBezTo>
                      <a:pt x="206427" y="21908"/>
                      <a:pt x="273368" y="4180"/>
                      <a:pt x="276278" y="741"/>
                    </a:cubicBezTo>
                    <a:cubicBezTo>
                      <a:pt x="279189" y="-2699"/>
                      <a:pt x="219128" y="6298"/>
                      <a:pt x="177853" y="18204"/>
                    </a:cubicBezTo>
                    <a:cubicBezTo>
                      <a:pt x="136578" y="30110"/>
                      <a:pt x="2964" y="98901"/>
                      <a:pt x="53" y="1023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2" name="フリーフォーム: 図形 991">
                <a:extLst>
                  <a:ext uri="{FF2B5EF4-FFF2-40B4-BE49-F238E27FC236}">
                    <a16:creationId xmlns:a16="http://schemas.microsoft.com/office/drawing/2014/main" id="{957B132D-EE8F-46F7-A427-3BCE1EBE590C}"/>
                  </a:ext>
                </a:extLst>
              </p:cNvPr>
              <p:cNvSpPr/>
              <p:nvPr/>
            </p:nvSpPr>
            <p:spPr>
              <a:xfrm>
                <a:off x="8014325" y="1513461"/>
                <a:ext cx="194017" cy="81990"/>
              </a:xfrm>
              <a:custGeom>
                <a:avLst/>
                <a:gdLst>
                  <a:gd name="connsiteX0" fmla="*/ 963 w 194017"/>
                  <a:gd name="connsiteY0" fmla="*/ 81977 h 81990"/>
                  <a:gd name="connsiteX1" fmla="*/ 189875 w 194017"/>
                  <a:gd name="connsiteY1" fmla="*/ 5777 h 81990"/>
                  <a:gd name="connsiteX2" fmla="*/ 120025 w 194017"/>
                  <a:gd name="connsiteY2" fmla="*/ 12127 h 81990"/>
                  <a:gd name="connsiteX3" fmla="*/ 963 w 194017"/>
                  <a:gd name="connsiteY3" fmla="*/ 81977 h 8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17" h="81990">
                    <a:moveTo>
                      <a:pt x="963" y="81977"/>
                    </a:moveTo>
                    <a:cubicBezTo>
                      <a:pt x="12605" y="80919"/>
                      <a:pt x="170031" y="17419"/>
                      <a:pt x="189875" y="5777"/>
                    </a:cubicBezTo>
                    <a:cubicBezTo>
                      <a:pt x="209719" y="-5865"/>
                      <a:pt x="153627" y="2073"/>
                      <a:pt x="120025" y="12127"/>
                    </a:cubicBezTo>
                    <a:cubicBezTo>
                      <a:pt x="86423" y="22181"/>
                      <a:pt x="-10679" y="83035"/>
                      <a:pt x="963" y="819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3" name="フリーフォーム: 図形 992">
                <a:extLst>
                  <a:ext uri="{FF2B5EF4-FFF2-40B4-BE49-F238E27FC236}">
                    <a16:creationId xmlns:a16="http://schemas.microsoft.com/office/drawing/2014/main" id="{BB486A90-0ADB-4722-BA1E-95CC2FDC79CF}"/>
                  </a:ext>
                </a:extLst>
              </p:cNvPr>
              <p:cNvSpPr/>
              <p:nvPr/>
            </p:nvSpPr>
            <p:spPr>
              <a:xfrm>
                <a:off x="8334019" y="1671265"/>
                <a:ext cx="283269" cy="30692"/>
              </a:xfrm>
              <a:custGeom>
                <a:avLst/>
                <a:gdLst>
                  <a:gd name="connsiteX0" fmla="*/ 356 w 283269"/>
                  <a:gd name="connsiteY0" fmla="*/ 9898 h 30692"/>
                  <a:gd name="connsiteX1" fmla="*/ 103544 w 283269"/>
                  <a:gd name="connsiteY1" fmla="*/ 373 h 30692"/>
                  <a:gd name="connsiteX2" fmla="*/ 176569 w 283269"/>
                  <a:gd name="connsiteY2" fmla="*/ 22598 h 30692"/>
                  <a:gd name="connsiteX3" fmla="*/ 221019 w 283269"/>
                  <a:gd name="connsiteY3" fmla="*/ 6723 h 30692"/>
                  <a:gd name="connsiteX4" fmla="*/ 260706 w 283269"/>
                  <a:gd name="connsiteY4" fmla="*/ 30535 h 30692"/>
                  <a:gd name="connsiteX5" fmla="*/ 281344 w 283269"/>
                  <a:gd name="connsiteY5" fmla="*/ 16248 h 30692"/>
                  <a:gd name="connsiteX6" fmla="*/ 213081 w 283269"/>
                  <a:gd name="connsiteY6" fmla="*/ 373 h 30692"/>
                  <a:gd name="connsiteX7" fmla="*/ 141644 w 283269"/>
                  <a:gd name="connsiteY7" fmla="*/ 3548 h 30692"/>
                  <a:gd name="connsiteX8" fmla="*/ 356 w 283269"/>
                  <a:gd name="connsiteY8" fmla="*/ 9898 h 3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69" h="30692">
                    <a:moveTo>
                      <a:pt x="356" y="9898"/>
                    </a:moveTo>
                    <a:cubicBezTo>
                      <a:pt x="-5994" y="9369"/>
                      <a:pt x="74175" y="-1744"/>
                      <a:pt x="103544" y="373"/>
                    </a:cubicBezTo>
                    <a:cubicBezTo>
                      <a:pt x="132913" y="2490"/>
                      <a:pt x="156990" y="21540"/>
                      <a:pt x="176569" y="22598"/>
                    </a:cubicBezTo>
                    <a:cubicBezTo>
                      <a:pt x="196148" y="23656"/>
                      <a:pt x="206996" y="5400"/>
                      <a:pt x="221019" y="6723"/>
                    </a:cubicBezTo>
                    <a:cubicBezTo>
                      <a:pt x="235042" y="8046"/>
                      <a:pt x="250652" y="28948"/>
                      <a:pt x="260706" y="30535"/>
                    </a:cubicBezTo>
                    <a:cubicBezTo>
                      <a:pt x="270760" y="32122"/>
                      <a:pt x="289282" y="21275"/>
                      <a:pt x="281344" y="16248"/>
                    </a:cubicBezTo>
                    <a:cubicBezTo>
                      <a:pt x="273407" y="11221"/>
                      <a:pt x="236364" y="2490"/>
                      <a:pt x="213081" y="373"/>
                    </a:cubicBezTo>
                    <a:cubicBezTo>
                      <a:pt x="189798" y="-1744"/>
                      <a:pt x="169954" y="5929"/>
                      <a:pt x="141644" y="3548"/>
                    </a:cubicBezTo>
                    <a:cubicBezTo>
                      <a:pt x="113334" y="1167"/>
                      <a:pt x="6706" y="10427"/>
                      <a:pt x="356" y="98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4" name="フリーフォーム: 図形 993">
                <a:extLst>
                  <a:ext uri="{FF2B5EF4-FFF2-40B4-BE49-F238E27FC236}">
                    <a16:creationId xmlns:a16="http://schemas.microsoft.com/office/drawing/2014/main" id="{7B7AB0AC-B8F0-49DB-9AB2-248637C5E423}"/>
                  </a:ext>
                </a:extLst>
              </p:cNvPr>
              <p:cNvSpPr/>
              <p:nvPr/>
            </p:nvSpPr>
            <p:spPr>
              <a:xfrm>
                <a:off x="8070846" y="1531698"/>
                <a:ext cx="172613" cy="100462"/>
              </a:xfrm>
              <a:custGeom>
                <a:avLst/>
                <a:gdLst>
                  <a:gd name="connsiteX0" fmla="*/ 4 w 172613"/>
                  <a:gd name="connsiteY0" fmla="*/ 31990 h 100462"/>
                  <a:gd name="connsiteX1" fmla="*/ 47629 w 172613"/>
                  <a:gd name="connsiteY1" fmla="*/ 68502 h 100462"/>
                  <a:gd name="connsiteX2" fmla="*/ 38104 w 172613"/>
                  <a:gd name="connsiteY2" fmla="*/ 100252 h 100462"/>
                  <a:gd name="connsiteX3" fmla="*/ 80967 w 172613"/>
                  <a:gd name="connsiteY3" fmla="*/ 52627 h 100462"/>
                  <a:gd name="connsiteX4" fmla="*/ 87317 w 172613"/>
                  <a:gd name="connsiteY4" fmla="*/ 47865 h 100462"/>
                  <a:gd name="connsiteX5" fmla="*/ 120654 w 172613"/>
                  <a:gd name="connsiteY5" fmla="*/ 90727 h 100462"/>
                  <a:gd name="connsiteX6" fmla="*/ 155579 w 172613"/>
                  <a:gd name="connsiteY6" fmla="*/ 52627 h 100462"/>
                  <a:gd name="connsiteX7" fmla="*/ 171454 w 172613"/>
                  <a:gd name="connsiteY7" fmla="*/ 8177 h 100462"/>
                  <a:gd name="connsiteX8" fmla="*/ 125417 w 172613"/>
                  <a:gd name="connsiteY8" fmla="*/ 76440 h 100462"/>
                  <a:gd name="connsiteX9" fmla="*/ 93667 w 172613"/>
                  <a:gd name="connsiteY9" fmla="*/ 35165 h 100462"/>
                  <a:gd name="connsiteX10" fmla="*/ 58742 w 172613"/>
                  <a:gd name="connsiteY10" fmla="*/ 81202 h 100462"/>
                  <a:gd name="connsiteX11" fmla="*/ 93667 w 172613"/>
                  <a:gd name="connsiteY11" fmla="*/ 240 h 100462"/>
                  <a:gd name="connsiteX12" fmla="*/ 50804 w 172613"/>
                  <a:gd name="connsiteY12" fmla="*/ 55802 h 100462"/>
                  <a:gd name="connsiteX13" fmla="*/ 4 w 172613"/>
                  <a:gd name="connsiteY13" fmla="*/ 31990 h 100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613" h="100462">
                    <a:moveTo>
                      <a:pt x="4" y="31990"/>
                    </a:moveTo>
                    <a:cubicBezTo>
                      <a:pt x="-525" y="34107"/>
                      <a:pt x="41279" y="57125"/>
                      <a:pt x="47629" y="68502"/>
                    </a:cubicBezTo>
                    <a:cubicBezTo>
                      <a:pt x="53979" y="79879"/>
                      <a:pt x="32548" y="102898"/>
                      <a:pt x="38104" y="100252"/>
                    </a:cubicBezTo>
                    <a:cubicBezTo>
                      <a:pt x="43660" y="97606"/>
                      <a:pt x="72765" y="61358"/>
                      <a:pt x="80967" y="52627"/>
                    </a:cubicBezTo>
                    <a:cubicBezTo>
                      <a:pt x="89169" y="43896"/>
                      <a:pt x="80703" y="41515"/>
                      <a:pt x="87317" y="47865"/>
                    </a:cubicBezTo>
                    <a:cubicBezTo>
                      <a:pt x="93931" y="54215"/>
                      <a:pt x="109277" y="89933"/>
                      <a:pt x="120654" y="90727"/>
                    </a:cubicBezTo>
                    <a:cubicBezTo>
                      <a:pt x="132031" y="91521"/>
                      <a:pt x="147112" y="66385"/>
                      <a:pt x="155579" y="52627"/>
                    </a:cubicBezTo>
                    <a:cubicBezTo>
                      <a:pt x="164046" y="38869"/>
                      <a:pt x="176481" y="4208"/>
                      <a:pt x="171454" y="8177"/>
                    </a:cubicBezTo>
                    <a:cubicBezTo>
                      <a:pt x="166427" y="12146"/>
                      <a:pt x="138381" y="71942"/>
                      <a:pt x="125417" y="76440"/>
                    </a:cubicBezTo>
                    <a:cubicBezTo>
                      <a:pt x="112453" y="80938"/>
                      <a:pt x="104779" y="34371"/>
                      <a:pt x="93667" y="35165"/>
                    </a:cubicBezTo>
                    <a:cubicBezTo>
                      <a:pt x="82555" y="35959"/>
                      <a:pt x="58742" y="87023"/>
                      <a:pt x="58742" y="81202"/>
                    </a:cubicBezTo>
                    <a:cubicBezTo>
                      <a:pt x="58742" y="75381"/>
                      <a:pt x="94990" y="4473"/>
                      <a:pt x="93667" y="240"/>
                    </a:cubicBezTo>
                    <a:cubicBezTo>
                      <a:pt x="92344" y="-3993"/>
                      <a:pt x="63239" y="48923"/>
                      <a:pt x="50804" y="55802"/>
                    </a:cubicBezTo>
                    <a:cubicBezTo>
                      <a:pt x="38369" y="62681"/>
                      <a:pt x="533" y="29873"/>
                      <a:pt x="4" y="319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5" name="フリーフォーム: 図形 994">
                <a:extLst>
                  <a:ext uri="{FF2B5EF4-FFF2-40B4-BE49-F238E27FC236}">
                    <a16:creationId xmlns:a16="http://schemas.microsoft.com/office/drawing/2014/main" id="{C8B2BFCA-5751-4564-BF0D-6B30D3DF21EF}"/>
                  </a:ext>
                </a:extLst>
              </p:cNvPr>
              <p:cNvSpPr/>
              <p:nvPr/>
            </p:nvSpPr>
            <p:spPr>
              <a:xfrm>
                <a:off x="8301509" y="1570029"/>
                <a:ext cx="153170" cy="94857"/>
              </a:xfrm>
              <a:custGeom>
                <a:avLst/>
                <a:gdLst>
                  <a:gd name="connsiteX0" fmla="*/ 2704 w 153170"/>
                  <a:gd name="connsiteY0" fmla="*/ 9 h 94857"/>
                  <a:gd name="connsiteX1" fmla="*/ 12229 w 153170"/>
                  <a:gd name="connsiteY1" fmla="*/ 60334 h 94857"/>
                  <a:gd name="connsiteX2" fmla="*/ 78904 w 153170"/>
                  <a:gd name="connsiteY2" fmla="*/ 76209 h 94857"/>
                  <a:gd name="connsiteX3" fmla="*/ 102716 w 153170"/>
                  <a:gd name="connsiteY3" fmla="*/ 34934 h 94857"/>
                  <a:gd name="connsiteX4" fmla="*/ 69379 w 153170"/>
                  <a:gd name="connsiteY4" fmla="*/ 84146 h 94857"/>
                  <a:gd name="connsiteX5" fmla="*/ 147166 w 153170"/>
                  <a:gd name="connsiteY5" fmla="*/ 92084 h 94857"/>
                  <a:gd name="connsiteX6" fmla="*/ 147166 w 153170"/>
                  <a:gd name="connsiteY6" fmla="*/ 47634 h 94857"/>
                  <a:gd name="connsiteX7" fmla="*/ 140816 w 153170"/>
                  <a:gd name="connsiteY7" fmla="*/ 79384 h 94857"/>
                  <a:gd name="connsiteX8" fmla="*/ 78904 w 153170"/>
                  <a:gd name="connsiteY8" fmla="*/ 85734 h 94857"/>
                  <a:gd name="connsiteX9" fmla="*/ 105891 w 153170"/>
                  <a:gd name="connsiteY9" fmla="*/ 36521 h 94857"/>
                  <a:gd name="connsiteX10" fmla="*/ 43979 w 153170"/>
                  <a:gd name="connsiteY10" fmla="*/ 65096 h 94857"/>
                  <a:gd name="connsiteX11" fmla="*/ 2704 w 153170"/>
                  <a:gd name="connsiteY11" fmla="*/ 9 h 9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170" h="94857">
                    <a:moveTo>
                      <a:pt x="2704" y="9"/>
                    </a:moveTo>
                    <a:cubicBezTo>
                      <a:pt x="-2588" y="-785"/>
                      <a:pt x="-471" y="47634"/>
                      <a:pt x="12229" y="60334"/>
                    </a:cubicBezTo>
                    <a:cubicBezTo>
                      <a:pt x="24929" y="73034"/>
                      <a:pt x="63823" y="80442"/>
                      <a:pt x="78904" y="76209"/>
                    </a:cubicBezTo>
                    <a:cubicBezTo>
                      <a:pt x="93985" y="71976"/>
                      <a:pt x="104303" y="33611"/>
                      <a:pt x="102716" y="34934"/>
                    </a:cubicBezTo>
                    <a:cubicBezTo>
                      <a:pt x="101129" y="36257"/>
                      <a:pt x="61971" y="74621"/>
                      <a:pt x="69379" y="84146"/>
                    </a:cubicBezTo>
                    <a:cubicBezTo>
                      <a:pt x="76787" y="93671"/>
                      <a:pt x="134202" y="98169"/>
                      <a:pt x="147166" y="92084"/>
                    </a:cubicBezTo>
                    <a:cubicBezTo>
                      <a:pt x="160130" y="85999"/>
                      <a:pt x="148224" y="49751"/>
                      <a:pt x="147166" y="47634"/>
                    </a:cubicBezTo>
                    <a:cubicBezTo>
                      <a:pt x="146108" y="45517"/>
                      <a:pt x="152193" y="73034"/>
                      <a:pt x="140816" y="79384"/>
                    </a:cubicBezTo>
                    <a:cubicBezTo>
                      <a:pt x="129439" y="85734"/>
                      <a:pt x="84725" y="92878"/>
                      <a:pt x="78904" y="85734"/>
                    </a:cubicBezTo>
                    <a:cubicBezTo>
                      <a:pt x="73083" y="78590"/>
                      <a:pt x="111712" y="39961"/>
                      <a:pt x="105891" y="36521"/>
                    </a:cubicBezTo>
                    <a:cubicBezTo>
                      <a:pt x="100070" y="33081"/>
                      <a:pt x="58796" y="65361"/>
                      <a:pt x="43979" y="65096"/>
                    </a:cubicBezTo>
                    <a:cubicBezTo>
                      <a:pt x="29162" y="64832"/>
                      <a:pt x="7996" y="803"/>
                      <a:pt x="2704" y="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6" name="フリーフォーム: 図形 995">
                <a:extLst>
                  <a:ext uri="{FF2B5EF4-FFF2-40B4-BE49-F238E27FC236}">
                    <a16:creationId xmlns:a16="http://schemas.microsoft.com/office/drawing/2014/main" id="{59F9416A-0220-4D6E-A43B-1FF2ACE0755F}"/>
                  </a:ext>
                </a:extLst>
              </p:cNvPr>
              <p:cNvSpPr/>
              <p:nvPr/>
            </p:nvSpPr>
            <p:spPr>
              <a:xfrm>
                <a:off x="8473728" y="1612892"/>
                <a:ext cx="94494" cy="73493"/>
              </a:xfrm>
              <a:custGeom>
                <a:avLst/>
                <a:gdLst>
                  <a:gd name="connsiteX0" fmla="*/ 30510 w 94494"/>
                  <a:gd name="connsiteY0" fmla="*/ 8 h 73493"/>
                  <a:gd name="connsiteX1" fmla="*/ 41622 w 94494"/>
                  <a:gd name="connsiteY1" fmla="*/ 68271 h 73493"/>
                  <a:gd name="connsiteX2" fmla="*/ 92422 w 94494"/>
                  <a:gd name="connsiteY2" fmla="*/ 50808 h 73493"/>
                  <a:gd name="connsiteX3" fmla="*/ 84485 w 94494"/>
                  <a:gd name="connsiteY3" fmla="*/ 19058 h 73493"/>
                  <a:gd name="connsiteX4" fmla="*/ 82897 w 94494"/>
                  <a:gd name="connsiteY4" fmla="*/ 55571 h 73493"/>
                  <a:gd name="connsiteX5" fmla="*/ 52735 w 94494"/>
                  <a:gd name="connsiteY5" fmla="*/ 73033 h 73493"/>
                  <a:gd name="connsiteX6" fmla="*/ 347 w 94494"/>
                  <a:gd name="connsiteY6" fmla="*/ 63508 h 73493"/>
                  <a:gd name="connsiteX7" fmla="*/ 30510 w 94494"/>
                  <a:gd name="connsiteY7" fmla="*/ 8 h 7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494" h="73493">
                    <a:moveTo>
                      <a:pt x="30510" y="8"/>
                    </a:moveTo>
                    <a:cubicBezTo>
                      <a:pt x="37389" y="802"/>
                      <a:pt x="31303" y="59804"/>
                      <a:pt x="41622" y="68271"/>
                    </a:cubicBezTo>
                    <a:cubicBezTo>
                      <a:pt x="51941" y="76738"/>
                      <a:pt x="85278" y="59010"/>
                      <a:pt x="92422" y="50808"/>
                    </a:cubicBezTo>
                    <a:cubicBezTo>
                      <a:pt x="99566" y="42606"/>
                      <a:pt x="86072" y="18264"/>
                      <a:pt x="84485" y="19058"/>
                    </a:cubicBezTo>
                    <a:cubicBezTo>
                      <a:pt x="82898" y="19852"/>
                      <a:pt x="88189" y="46575"/>
                      <a:pt x="82897" y="55571"/>
                    </a:cubicBezTo>
                    <a:cubicBezTo>
                      <a:pt x="77605" y="64567"/>
                      <a:pt x="66493" y="71710"/>
                      <a:pt x="52735" y="73033"/>
                    </a:cubicBezTo>
                    <a:cubicBezTo>
                      <a:pt x="38977" y="74356"/>
                      <a:pt x="4051" y="73298"/>
                      <a:pt x="347" y="63508"/>
                    </a:cubicBezTo>
                    <a:cubicBezTo>
                      <a:pt x="-3357" y="53719"/>
                      <a:pt x="23631" y="-786"/>
                      <a:pt x="30510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7" name="フリーフォーム: 図形 996">
                <a:extLst>
                  <a:ext uri="{FF2B5EF4-FFF2-40B4-BE49-F238E27FC236}">
                    <a16:creationId xmlns:a16="http://schemas.microsoft.com/office/drawing/2014/main" id="{970FA530-062A-4A47-9669-DE3EB9428FD4}"/>
                  </a:ext>
                </a:extLst>
              </p:cNvPr>
              <p:cNvSpPr/>
              <p:nvPr/>
            </p:nvSpPr>
            <p:spPr>
              <a:xfrm>
                <a:off x="8473818" y="1372714"/>
                <a:ext cx="165369" cy="39616"/>
              </a:xfrm>
              <a:custGeom>
                <a:avLst/>
                <a:gdLst>
                  <a:gd name="connsiteX0" fmla="*/ 257 w 165369"/>
                  <a:gd name="connsiteY0" fmla="*/ 9999 h 39616"/>
                  <a:gd name="connsiteX1" fmla="*/ 124082 w 165369"/>
                  <a:gd name="connsiteY1" fmla="*/ 474 h 39616"/>
                  <a:gd name="connsiteX2" fmla="*/ 95507 w 165369"/>
                  <a:gd name="connsiteY2" fmla="*/ 27461 h 39616"/>
                  <a:gd name="connsiteX3" fmla="*/ 165357 w 165369"/>
                  <a:gd name="connsiteY3" fmla="*/ 36986 h 39616"/>
                  <a:gd name="connsiteX4" fmla="*/ 89157 w 165369"/>
                  <a:gd name="connsiteY4" fmla="*/ 36986 h 39616"/>
                  <a:gd name="connsiteX5" fmla="*/ 90745 w 165369"/>
                  <a:gd name="connsiteY5" fmla="*/ 6824 h 39616"/>
                  <a:gd name="connsiteX6" fmla="*/ 257 w 165369"/>
                  <a:gd name="connsiteY6" fmla="*/ 9999 h 3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369" h="39616">
                    <a:moveTo>
                      <a:pt x="257" y="9999"/>
                    </a:moveTo>
                    <a:cubicBezTo>
                      <a:pt x="5813" y="8941"/>
                      <a:pt x="108207" y="-2436"/>
                      <a:pt x="124082" y="474"/>
                    </a:cubicBezTo>
                    <a:cubicBezTo>
                      <a:pt x="139957" y="3384"/>
                      <a:pt x="88628" y="21376"/>
                      <a:pt x="95507" y="27461"/>
                    </a:cubicBezTo>
                    <a:cubicBezTo>
                      <a:pt x="102386" y="33546"/>
                      <a:pt x="166415" y="35398"/>
                      <a:pt x="165357" y="36986"/>
                    </a:cubicBezTo>
                    <a:cubicBezTo>
                      <a:pt x="164299" y="38574"/>
                      <a:pt x="101592" y="42013"/>
                      <a:pt x="89157" y="36986"/>
                    </a:cubicBezTo>
                    <a:cubicBezTo>
                      <a:pt x="76722" y="31959"/>
                      <a:pt x="100799" y="11851"/>
                      <a:pt x="90745" y="6824"/>
                    </a:cubicBezTo>
                    <a:cubicBezTo>
                      <a:pt x="80691" y="1797"/>
                      <a:pt x="-5299" y="11057"/>
                      <a:pt x="257" y="99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8" name="フリーフォーム: 図形 997">
                <a:extLst>
                  <a:ext uri="{FF2B5EF4-FFF2-40B4-BE49-F238E27FC236}">
                    <a16:creationId xmlns:a16="http://schemas.microsoft.com/office/drawing/2014/main" id="{04A825CE-B346-4DE4-9006-DC5F36F81AC6}"/>
                  </a:ext>
                </a:extLst>
              </p:cNvPr>
              <p:cNvSpPr/>
              <p:nvPr/>
            </p:nvSpPr>
            <p:spPr>
              <a:xfrm>
                <a:off x="8475351" y="1421340"/>
                <a:ext cx="137854" cy="15561"/>
              </a:xfrm>
              <a:custGeom>
                <a:avLst/>
                <a:gdLst>
                  <a:gd name="connsiteX0" fmla="*/ 312 w 137854"/>
                  <a:gd name="connsiteY0" fmla="*/ 1060 h 15561"/>
                  <a:gd name="connsiteX1" fmla="*/ 133662 w 137854"/>
                  <a:gd name="connsiteY1" fmla="*/ 2648 h 15561"/>
                  <a:gd name="connsiteX2" fmla="*/ 97149 w 137854"/>
                  <a:gd name="connsiteY2" fmla="*/ 15348 h 15561"/>
                  <a:gd name="connsiteX3" fmla="*/ 312 w 137854"/>
                  <a:gd name="connsiteY3" fmla="*/ 1060 h 1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54" h="15561">
                    <a:moveTo>
                      <a:pt x="312" y="1060"/>
                    </a:moveTo>
                    <a:cubicBezTo>
                      <a:pt x="6398" y="-1057"/>
                      <a:pt x="117523" y="267"/>
                      <a:pt x="133662" y="2648"/>
                    </a:cubicBezTo>
                    <a:cubicBezTo>
                      <a:pt x="149801" y="5029"/>
                      <a:pt x="115405" y="13231"/>
                      <a:pt x="97149" y="15348"/>
                    </a:cubicBezTo>
                    <a:cubicBezTo>
                      <a:pt x="78893" y="17465"/>
                      <a:pt x="-5774" y="3177"/>
                      <a:pt x="312" y="10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999" name="フリーフォーム: 図形 998">
                <a:extLst>
                  <a:ext uri="{FF2B5EF4-FFF2-40B4-BE49-F238E27FC236}">
                    <a16:creationId xmlns:a16="http://schemas.microsoft.com/office/drawing/2014/main" id="{3A9D4825-9DEF-4E34-80BF-347F6193A7E5}"/>
                  </a:ext>
                </a:extLst>
              </p:cNvPr>
              <p:cNvSpPr/>
              <p:nvPr/>
            </p:nvSpPr>
            <p:spPr>
              <a:xfrm>
                <a:off x="8480352" y="1416049"/>
                <a:ext cx="46165" cy="111127"/>
              </a:xfrm>
              <a:custGeom>
                <a:avLst/>
                <a:gdLst>
                  <a:gd name="connsiteX0" fmla="*/ 73 w 46165"/>
                  <a:gd name="connsiteY0" fmla="*/ 1 h 111127"/>
                  <a:gd name="connsiteX1" fmla="*/ 34998 w 46165"/>
                  <a:gd name="connsiteY1" fmla="*/ 52389 h 111127"/>
                  <a:gd name="connsiteX2" fmla="*/ 17536 w 46165"/>
                  <a:gd name="connsiteY2" fmla="*/ 111126 h 111127"/>
                  <a:gd name="connsiteX3" fmla="*/ 46111 w 46165"/>
                  <a:gd name="connsiteY3" fmla="*/ 53976 h 111127"/>
                  <a:gd name="connsiteX4" fmla="*/ 73 w 46165"/>
                  <a:gd name="connsiteY4" fmla="*/ 1 h 1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65" h="111127">
                    <a:moveTo>
                      <a:pt x="73" y="1"/>
                    </a:moveTo>
                    <a:cubicBezTo>
                      <a:pt x="-1779" y="-263"/>
                      <a:pt x="32088" y="33868"/>
                      <a:pt x="34998" y="52389"/>
                    </a:cubicBezTo>
                    <a:cubicBezTo>
                      <a:pt x="37908" y="70910"/>
                      <a:pt x="15684" y="110862"/>
                      <a:pt x="17536" y="111126"/>
                    </a:cubicBezTo>
                    <a:cubicBezTo>
                      <a:pt x="19388" y="111390"/>
                      <a:pt x="44259" y="68264"/>
                      <a:pt x="46111" y="53976"/>
                    </a:cubicBezTo>
                    <a:cubicBezTo>
                      <a:pt x="47963" y="39689"/>
                      <a:pt x="1925" y="265"/>
                      <a:pt x="73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0" name="フリーフォーム: 図形 999">
                <a:extLst>
                  <a:ext uri="{FF2B5EF4-FFF2-40B4-BE49-F238E27FC236}">
                    <a16:creationId xmlns:a16="http://schemas.microsoft.com/office/drawing/2014/main" id="{89D6E8AC-135A-4FB7-B083-9F15970A6FF4}"/>
                  </a:ext>
                </a:extLst>
              </p:cNvPr>
              <p:cNvSpPr/>
              <p:nvPr/>
            </p:nvSpPr>
            <p:spPr>
              <a:xfrm>
                <a:off x="8511454" y="1431856"/>
                <a:ext cx="80801" cy="104860"/>
              </a:xfrm>
              <a:custGeom>
                <a:avLst/>
                <a:gdLst>
                  <a:gd name="connsiteX0" fmla="*/ 73746 w 80801"/>
                  <a:gd name="connsiteY0" fmla="*/ 69 h 104860"/>
                  <a:gd name="connsiteX1" fmla="*/ 80096 w 80801"/>
                  <a:gd name="connsiteY1" fmla="*/ 61982 h 104860"/>
                  <a:gd name="connsiteX2" fmla="*/ 56284 w 80801"/>
                  <a:gd name="connsiteY2" fmla="*/ 104844 h 104860"/>
                  <a:gd name="connsiteX3" fmla="*/ 32471 w 80801"/>
                  <a:gd name="connsiteY3" fmla="*/ 66744 h 104860"/>
                  <a:gd name="connsiteX4" fmla="*/ 721 w 80801"/>
                  <a:gd name="connsiteY4" fmla="*/ 34994 h 104860"/>
                  <a:gd name="connsiteX5" fmla="*/ 65809 w 80801"/>
                  <a:gd name="connsiteY5" fmla="*/ 74682 h 104860"/>
                  <a:gd name="connsiteX6" fmla="*/ 73746 w 80801"/>
                  <a:gd name="connsiteY6" fmla="*/ 69 h 10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801" h="104860">
                    <a:moveTo>
                      <a:pt x="73746" y="69"/>
                    </a:moveTo>
                    <a:cubicBezTo>
                      <a:pt x="76127" y="-2048"/>
                      <a:pt x="83006" y="44520"/>
                      <a:pt x="80096" y="61982"/>
                    </a:cubicBezTo>
                    <a:cubicBezTo>
                      <a:pt x="77186" y="79444"/>
                      <a:pt x="64221" y="104050"/>
                      <a:pt x="56284" y="104844"/>
                    </a:cubicBezTo>
                    <a:cubicBezTo>
                      <a:pt x="48347" y="105638"/>
                      <a:pt x="41731" y="78386"/>
                      <a:pt x="32471" y="66744"/>
                    </a:cubicBezTo>
                    <a:cubicBezTo>
                      <a:pt x="23210" y="55102"/>
                      <a:pt x="-4835" y="33671"/>
                      <a:pt x="721" y="34994"/>
                    </a:cubicBezTo>
                    <a:cubicBezTo>
                      <a:pt x="6277" y="36317"/>
                      <a:pt x="52844" y="76005"/>
                      <a:pt x="65809" y="74682"/>
                    </a:cubicBezTo>
                    <a:cubicBezTo>
                      <a:pt x="78774" y="73359"/>
                      <a:pt x="71365" y="2186"/>
                      <a:pt x="73746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1" name="フリーフォーム: 図形 1000">
                <a:extLst>
                  <a:ext uri="{FF2B5EF4-FFF2-40B4-BE49-F238E27FC236}">
                    <a16:creationId xmlns:a16="http://schemas.microsoft.com/office/drawing/2014/main" id="{38B983AC-FEAF-4C70-9822-C766CF2F8467}"/>
                  </a:ext>
                </a:extLst>
              </p:cNvPr>
              <p:cNvSpPr/>
              <p:nvPr/>
            </p:nvSpPr>
            <p:spPr>
              <a:xfrm>
                <a:off x="8639169" y="1253573"/>
                <a:ext cx="213211" cy="184757"/>
              </a:xfrm>
              <a:custGeom>
                <a:avLst/>
                <a:gdLst>
                  <a:gd name="connsiteX0" fmla="*/ 212731 w 213211"/>
                  <a:gd name="connsiteY0" fmla="*/ 552 h 184757"/>
                  <a:gd name="connsiteX1" fmla="*/ 65094 w 213211"/>
                  <a:gd name="connsiteY1" fmla="*/ 49765 h 184757"/>
                  <a:gd name="connsiteX2" fmla="*/ 34931 w 213211"/>
                  <a:gd name="connsiteY2" fmla="*/ 79927 h 184757"/>
                  <a:gd name="connsiteX3" fmla="*/ 38106 w 213211"/>
                  <a:gd name="connsiteY3" fmla="*/ 138665 h 184757"/>
                  <a:gd name="connsiteX4" fmla="*/ 60331 w 213211"/>
                  <a:gd name="connsiteY4" fmla="*/ 184702 h 184757"/>
                  <a:gd name="connsiteX5" fmla="*/ 23819 w 213211"/>
                  <a:gd name="connsiteY5" fmla="*/ 146602 h 184757"/>
                  <a:gd name="connsiteX6" fmla="*/ 9531 w 213211"/>
                  <a:gd name="connsiteY6" fmla="*/ 84690 h 184757"/>
                  <a:gd name="connsiteX7" fmla="*/ 212731 w 213211"/>
                  <a:gd name="connsiteY7" fmla="*/ 552 h 18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211" h="184757">
                    <a:moveTo>
                      <a:pt x="212731" y="552"/>
                    </a:moveTo>
                    <a:cubicBezTo>
                      <a:pt x="221992" y="-5269"/>
                      <a:pt x="94727" y="36536"/>
                      <a:pt x="65094" y="49765"/>
                    </a:cubicBezTo>
                    <a:cubicBezTo>
                      <a:pt x="35461" y="62994"/>
                      <a:pt x="39429" y="65110"/>
                      <a:pt x="34931" y="79927"/>
                    </a:cubicBezTo>
                    <a:cubicBezTo>
                      <a:pt x="30433" y="94744"/>
                      <a:pt x="33873" y="121203"/>
                      <a:pt x="38106" y="138665"/>
                    </a:cubicBezTo>
                    <a:cubicBezTo>
                      <a:pt x="42339" y="156127"/>
                      <a:pt x="62712" y="183379"/>
                      <a:pt x="60331" y="184702"/>
                    </a:cubicBezTo>
                    <a:cubicBezTo>
                      <a:pt x="57950" y="186025"/>
                      <a:pt x="32286" y="163271"/>
                      <a:pt x="23819" y="146602"/>
                    </a:cubicBezTo>
                    <a:cubicBezTo>
                      <a:pt x="15352" y="129933"/>
                      <a:pt x="-15340" y="108238"/>
                      <a:pt x="9531" y="84690"/>
                    </a:cubicBezTo>
                    <a:cubicBezTo>
                      <a:pt x="34402" y="61142"/>
                      <a:pt x="203470" y="6373"/>
                      <a:pt x="212731" y="5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2" name="フリーフォーム: 図形 1001">
                <a:extLst>
                  <a:ext uri="{FF2B5EF4-FFF2-40B4-BE49-F238E27FC236}">
                    <a16:creationId xmlns:a16="http://schemas.microsoft.com/office/drawing/2014/main" id="{ED720321-E6EF-4FEC-93AA-13C95A20B9DA}"/>
                  </a:ext>
                </a:extLst>
              </p:cNvPr>
              <p:cNvSpPr/>
              <p:nvPr/>
            </p:nvSpPr>
            <p:spPr>
              <a:xfrm>
                <a:off x="8670266" y="1253649"/>
                <a:ext cx="196379" cy="160901"/>
              </a:xfrm>
              <a:custGeom>
                <a:avLst/>
                <a:gdLst>
                  <a:gd name="connsiteX0" fmla="*/ 194334 w 196379"/>
                  <a:gd name="connsiteY0" fmla="*/ 476 h 160901"/>
                  <a:gd name="connsiteX1" fmla="*/ 107022 w 196379"/>
                  <a:gd name="connsiteY1" fmla="*/ 57626 h 160901"/>
                  <a:gd name="connsiteX2" fmla="*/ 29234 w 196379"/>
                  <a:gd name="connsiteY2" fmla="*/ 83026 h 160901"/>
                  <a:gd name="connsiteX3" fmla="*/ 30822 w 196379"/>
                  <a:gd name="connsiteY3" fmla="*/ 129064 h 160901"/>
                  <a:gd name="connsiteX4" fmla="*/ 49872 w 196379"/>
                  <a:gd name="connsiteY4" fmla="*/ 160814 h 160901"/>
                  <a:gd name="connsiteX5" fmla="*/ 13359 w 196379"/>
                  <a:gd name="connsiteY5" fmla="*/ 119539 h 160901"/>
                  <a:gd name="connsiteX6" fmla="*/ 14947 w 196379"/>
                  <a:gd name="connsiteY6" fmla="*/ 92551 h 160901"/>
                  <a:gd name="connsiteX7" fmla="*/ 194334 w 196379"/>
                  <a:gd name="connsiteY7" fmla="*/ 476 h 16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379" h="160901">
                    <a:moveTo>
                      <a:pt x="194334" y="476"/>
                    </a:moveTo>
                    <a:cubicBezTo>
                      <a:pt x="209680" y="-5345"/>
                      <a:pt x="134539" y="43868"/>
                      <a:pt x="107022" y="57626"/>
                    </a:cubicBezTo>
                    <a:cubicBezTo>
                      <a:pt x="79505" y="71384"/>
                      <a:pt x="41934" y="71120"/>
                      <a:pt x="29234" y="83026"/>
                    </a:cubicBezTo>
                    <a:cubicBezTo>
                      <a:pt x="16534" y="94932"/>
                      <a:pt x="27382" y="116099"/>
                      <a:pt x="30822" y="129064"/>
                    </a:cubicBezTo>
                    <a:cubicBezTo>
                      <a:pt x="34262" y="142029"/>
                      <a:pt x="52782" y="162401"/>
                      <a:pt x="49872" y="160814"/>
                    </a:cubicBezTo>
                    <a:cubicBezTo>
                      <a:pt x="46962" y="159227"/>
                      <a:pt x="19180" y="130916"/>
                      <a:pt x="13359" y="119539"/>
                    </a:cubicBezTo>
                    <a:cubicBezTo>
                      <a:pt x="7538" y="108162"/>
                      <a:pt x="-14422" y="110013"/>
                      <a:pt x="14947" y="92551"/>
                    </a:cubicBezTo>
                    <a:cubicBezTo>
                      <a:pt x="44316" y="75089"/>
                      <a:pt x="178988" y="6297"/>
                      <a:pt x="194334" y="4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3" name="フリーフォーム: 図形 1002">
                <a:extLst>
                  <a:ext uri="{FF2B5EF4-FFF2-40B4-BE49-F238E27FC236}">
                    <a16:creationId xmlns:a16="http://schemas.microsoft.com/office/drawing/2014/main" id="{254785D2-D924-43D7-B3B9-765367F0FD4A}"/>
                  </a:ext>
                </a:extLst>
              </p:cNvPr>
              <p:cNvSpPr/>
              <p:nvPr/>
            </p:nvSpPr>
            <p:spPr>
              <a:xfrm>
                <a:off x="8705210" y="1342815"/>
                <a:ext cx="361059" cy="133065"/>
              </a:xfrm>
              <a:custGeom>
                <a:avLst/>
                <a:gdLst>
                  <a:gd name="connsiteX0" fmla="*/ 213365 w 361059"/>
                  <a:gd name="connsiteY0" fmla="*/ 44660 h 133065"/>
                  <a:gd name="connsiteX1" fmla="*/ 103828 w 361059"/>
                  <a:gd name="connsiteY1" fmla="*/ 210 h 133065"/>
                  <a:gd name="connsiteX2" fmla="*/ 3815 w 361059"/>
                  <a:gd name="connsiteY2" fmla="*/ 65298 h 133065"/>
                  <a:gd name="connsiteX3" fmla="*/ 33978 w 361059"/>
                  <a:gd name="connsiteY3" fmla="*/ 114510 h 133065"/>
                  <a:gd name="connsiteX4" fmla="*/ 156215 w 361059"/>
                  <a:gd name="connsiteY4" fmla="*/ 119273 h 133065"/>
                  <a:gd name="connsiteX5" fmla="*/ 361003 w 361059"/>
                  <a:gd name="connsiteY5" fmla="*/ 93873 h 133065"/>
                  <a:gd name="connsiteX6" fmla="*/ 135578 w 361059"/>
                  <a:gd name="connsiteY6" fmla="*/ 131973 h 133065"/>
                  <a:gd name="connsiteX7" fmla="*/ 30803 w 361059"/>
                  <a:gd name="connsiteY7" fmla="*/ 116098 h 133065"/>
                  <a:gd name="connsiteX8" fmla="*/ 27628 w 361059"/>
                  <a:gd name="connsiteY8" fmla="*/ 49423 h 133065"/>
                  <a:gd name="connsiteX9" fmla="*/ 213365 w 361059"/>
                  <a:gd name="connsiteY9" fmla="*/ 44660 h 13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059" h="133065">
                    <a:moveTo>
                      <a:pt x="213365" y="44660"/>
                    </a:moveTo>
                    <a:cubicBezTo>
                      <a:pt x="226065" y="36458"/>
                      <a:pt x="138753" y="-3230"/>
                      <a:pt x="103828" y="210"/>
                    </a:cubicBezTo>
                    <a:cubicBezTo>
                      <a:pt x="68903" y="3650"/>
                      <a:pt x="15457" y="46248"/>
                      <a:pt x="3815" y="65298"/>
                    </a:cubicBezTo>
                    <a:cubicBezTo>
                      <a:pt x="-7827" y="84348"/>
                      <a:pt x="8578" y="105514"/>
                      <a:pt x="33978" y="114510"/>
                    </a:cubicBezTo>
                    <a:cubicBezTo>
                      <a:pt x="59378" y="123506"/>
                      <a:pt x="101711" y="122713"/>
                      <a:pt x="156215" y="119273"/>
                    </a:cubicBezTo>
                    <a:cubicBezTo>
                      <a:pt x="210719" y="115834"/>
                      <a:pt x="364443" y="91756"/>
                      <a:pt x="361003" y="93873"/>
                    </a:cubicBezTo>
                    <a:cubicBezTo>
                      <a:pt x="357564" y="95990"/>
                      <a:pt x="190611" y="128269"/>
                      <a:pt x="135578" y="131973"/>
                    </a:cubicBezTo>
                    <a:cubicBezTo>
                      <a:pt x="80545" y="135677"/>
                      <a:pt x="48795" y="129856"/>
                      <a:pt x="30803" y="116098"/>
                    </a:cubicBezTo>
                    <a:cubicBezTo>
                      <a:pt x="12811" y="102340"/>
                      <a:pt x="376" y="62652"/>
                      <a:pt x="27628" y="49423"/>
                    </a:cubicBezTo>
                    <a:cubicBezTo>
                      <a:pt x="54880" y="36194"/>
                      <a:pt x="200665" y="52862"/>
                      <a:pt x="213365" y="446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4" name="フリーフォーム: 図形 1003">
                <a:extLst>
                  <a:ext uri="{FF2B5EF4-FFF2-40B4-BE49-F238E27FC236}">
                    <a16:creationId xmlns:a16="http://schemas.microsoft.com/office/drawing/2014/main" id="{F90C8C22-3BDE-4D73-B8F3-753CF0559F31}"/>
                  </a:ext>
                </a:extLst>
              </p:cNvPr>
              <p:cNvSpPr/>
              <p:nvPr/>
            </p:nvSpPr>
            <p:spPr>
              <a:xfrm>
                <a:off x="8737432" y="1393825"/>
                <a:ext cx="82718" cy="35689"/>
              </a:xfrm>
              <a:custGeom>
                <a:avLst/>
                <a:gdLst>
                  <a:gd name="connsiteX0" fmla="*/ 82718 w 82718"/>
                  <a:gd name="connsiteY0" fmla="*/ 0 h 35689"/>
                  <a:gd name="connsiteX1" fmla="*/ 168 w 82718"/>
                  <a:gd name="connsiteY1" fmla="*/ 34925 h 35689"/>
                  <a:gd name="connsiteX2" fmla="*/ 82718 w 82718"/>
                  <a:gd name="connsiteY2" fmla="*/ 0 h 3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718" h="35689">
                    <a:moveTo>
                      <a:pt x="82718" y="0"/>
                    </a:moveTo>
                    <a:cubicBezTo>
                      <a:pt x="82718" y="0"/>
                      <a:pt x="4666" y="28046"/>
                      <a:pt x="168" y="34925"/>
                    </a:cubicBezTo>
                    <a:cubicBezTo>
                      <a:pt x="-4330" y="41804"/>
                      <a:pt x="82718" y="0"/>
                      <a:pt x="8271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5" name="フリーフォーム: 図形 1004">
                <a:extLst>
                  <a:ext uri="{FF2B5EF4-FFF2-40B4-BE49-F238E27FC236}">
                    <a16:creationId xmlns:a16="http://schemas.microsoft.com/office/drawing/2014/main" id="{43BCD139-737D-4BA7-8D40-2F3B380FE982}"/>
                  </a:ext>
                </a:extLst>
              </p:cNvPr>
              <p:cNvSpPr/>
              <p:nvPr/>
            </p:nvSpPr>
            <p:spPr>
              <a:xfrm>
                <a:off x="8746472" y="1423918"/>
                <a:ext cx="316030" cy="16013"/>
              </a:xfrm>
              <a:custGeom>
                <a:avLst/>
                <a:gdLst>
                  <a:gd name="connsiteX0" fmla="*/ 653 w 316030"/>
                  <a:gd name="connsiteY0" fmla="*/ 11182 h 16013"/>
                  <a:gd name="connsiteX1" fmla="*/ 151466 w 316030"/>
                  <a:gd name="connsiteY1" fmla="*/ 15945 h 16013"/>
                  <a:gd name="connsiteX2" fmla="*/ 314978 w 316030"/>
                  <a:gd name="connsiteY2" fmla="*/ 8007 h 16013"/>
                  <a:gd name="connsiteX3" fmla="*/ 211791 w 316030"/>
                  <a:gd name="connsiteY3" fmla="*/ 70 h 16013"/>
                  <a:gd name="connsiteX4" fmla="*/ 653 w 316030"/>
                  <a:gd name="connsiteY4" fmla="*/ 11182 h 16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030" h="16013">
                    <a:moveTo>
                      <a:pt x="653" y="11182"/>
                    </a:moveTo>
                    <a:cubicBezTo>
                      <a:pt x="-9401" y="13828"/>
                      <a:pt x="99079" y="16474"/>
                      <a:pt x="151466" y="15945"/>
                    </a:cubicBezTo>
                    <a:cubicBezTo>
                      <a:pt x="203853" y="15416"/>
                      <a:pt x="304924" y="10653"/>
                      <a:pt x="314978" y="8007"/>
                    </a:cubicBezTo>
                    <a:cubicBezTo>
                      <a:pt x="325032" y="5361"/>
                      <a:pt x="261003" y="-724"/>
                      <a:pt x="211791" y="70"/>
                    </a:cubicBezTo>
                    <a:cubicBezTo>
                      <a:pt x="162579" y="864"/>
                      <a:pt x="10707" y="8536"/>
                      <a:pt x="653" y="111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6" name="フリーフォーム: 図形 1005">
                <a:extLst>
                  <a:ext uri="{FF2B5EF4-FFF2-40B4-BE49-F238E27FC236}">
                    <a16:creationId xmlns:a16="http://schemas.microsoft.com/office/drawing/2014/main" id="{B2CAAB16-97D9-411D-A4CF-0ED15CE00FF8}"/>
                  </a:ext>
                </a:extLst>
              </p:cNvPr>
              <p:cNvSpPr/>
              <p:nvPr/>
            </p:nvSpPr>
            <p:spPr>
              <a:xfrm>
                <a:off x="8900426" y="1479477"/>
                <a:ext cx="379603" cy="376575"/>
              </a:xfrm>
              <a:custGeom>
                <a:avLst/>
                <a:gdLst>
                  <a:gd name="connsiteX0" fmla="*/ 687 w 379603"/>
                  <a:gd name="connsiteY0" fmla="*/ 73 h 376575"/>
                  <a:gd name="connsiteX1" fmla="*/ 246749 w 379603"/>
                  <a:gd name="connsiteY1" fmla="*/ 87386 h 376575"/>
                  <a:gd name="connsiteX2" fmla="*/ 365812 w 379603"/>
                  <a:gd name="connsiteY2" fmla="*/ 250898 h 376575"/>
                  <a:gd name="connsiteX3" fmla="*/ 375337 w 379603"/>
                  <a:gd name="connsiteY3" fmla="*/ 376311 h 376575"/>
                  <a:gd name="connsiteX4" fmla="*/ 349937 w 379603"/>
                  <a:gd name="connsiteY4" fmla="*/ 279473 h 376575"/>
                  <a:gd name="connsiteX5" fmla="*/ 262624 w 379603"/>
                  <a:gd name="connsiteY5" fmla="*/ 130248 h 376575"/>
                  <a:gd name="connsiteX6" fmla="*/ 175312 w 379603"/>
                  <a:gd name="connsiteY6" fmla="*/ 73098 h 376575"/>
                  <a:gd name="connsiteX7" fmla="*/ 687 w 379603"/>
                  <a:gd name="connsiteY7" fmla="*/ 73 h 3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9603" h="376575">
                    <a:moveTo>
                      <a:pt x="687" y="73"/>
                    </a:moveTo>
                    <a:cubicBezTo>
                      <a:pt x="12593" y="2454"/>
                      <a:pt x="185895" y="45582"/>
                      <a:pt x="246749" y="87386"/>
                    </a:cubicBezTo>
                    <a:cubicBezTo>
                      <a:pt x="307603" y="129190"/>
                      <a:pt x="344381" y="202744"/>
                      <a:pt x="365812" y="250898"/>
                    </a:cubicBezTo>
                    <a:cubicBezTo>
                      <a:pt x="387243" y="299052"/>
                      <a:pt x="377983" y="371549"/>
                      <a:pt x="375337" y="376311"/>
                    </a:cubicBezTo>
                    <a:cubicBezTo>
                      <a:pt x="372691" y="381073"/>
                      <a:pt x="368723" y="320484"/>
                      <a:pt x="349937" y="279473"/>
                    </a:cubicBezTo>
                    <a:cubicBezTo>
                      <a:pt x="331152" y="238463"/>
                      <a:pt x="291728" y="164644"/>
                      <a:pt x="262624" y="130248"/>
                    </a:cubicBezTo>
                    <a:cubicBezTo>
                      <a:pt x="233520" y="95852"/>
                      <a:pt x="215793" y="92677"/>
                      <a:pt x="175312" y="73098"/>
                    </a:cubicBezTo>
                    <a:cubicBezTo>
                      <a:pt x="134831" y="53519"/>
                      <a:pt x="-11219" y="-2308"/>
                      <a:pt x="687" y="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7" name="フリーフォーム: 図形 1006">
                <a:extLst>
                  <a:ext uri="{FF2B5EF4-FFF2-40B4-BE49-F238E27FC236}">
                    <a16:creationId xmlns:a16="http://schemas.microsoft.com/office/drawing/2014/main" id="{CA33A56A-DE79-4A8B-AB09-B55988C9D633}"/>
                  </a:ext>
                </a:extLst>
              </p:cNvPr>
              <p:cNvSpPr/>
              <p:nvPr/>
            </p:nvSpPr>
            <p:spPr>
              <a:xfrm>
                <a:off x="8971303" y="1443028"/>
                <a:ext cx="384115" cy="428714"/>
              </a:xfrm>
              <a:custGeom>
                <a:avLst/>
                <a:gdLst>
                  <a:gd name="connsiteX0" fmla="*/ 1247 w 384115"/>
                  <a:gd name="connsiteY0" fmla="*/ 10 h 428714"/>
                  <a:gd name="connsiteX1" fmla="*/ 179047 w 384115"/>
                  <a:gd name="connsiteY1" fmla="*/ 53985 h 428714"/>
                  <a:gd name="connsiteX2" fmla="*/ 212385 w 384115"/>
                  <a:gd name="connsiteY2" fmla="*/ 46047 h 428714"/>
                  <a:gd name="connsiteX3" fmla="*/ 183810 w 384115"/>
                  <a:gd name="connsiteY3" fmla="*/ 65097 h 428714"/>
                  <a:gd name="connsiteX4" fmla="*/ 158410 w 384115"/>
                  <a:gd name="connsiteY4" fmla="*/ 106372 h 428714"/>
                  <a:gd name="connsiteX5" fmla="*/ 193335 w 384115"/>
                  <a:gd name="connsiteY5" fmla="*/ 101610 h 428714"/>
                  <a:gd name="connsiteX6" fmla="*/ 256835 w 384115"/>
                  <a:gd name="connsiteY6" fmla="*/ 133360 h 428714"/>
                  <a:gd name="connsiteX7" fmla="*/ 312397 w 384115"/>
                  <a:gd name="connsiteY7" fmla="*/ 174635 h 428714"/>
                  <a:gd name="connsiteX8" fmla="*/ 291760 w 384115"/>
                  <a:gd name="connsiteY8" fmla="*/ 203210 h 428714"/>
                  <a:gd name="connsiteX9" fmla="*/ 312397 w 384115"/>
                  <a:gd name="connsiteY9" fmla="*/ 238135 h 428714"/>
                  <a:gd name="connsiteX10" fmla="*/ 350497 w 384115"/>
                  <a:gd name="connsiteY10" fmla="*/ 379422 h 428714"/>
                  <a:gd name="connsiteX11" fmla="*/ 383835 w 384115"/>
                  <a:gd name="connsiteY11" fmla="*/ 414347 h 428714"/>
                  <a:gd name="connsiteX12" fmla="*/ 331447 w 384115"/>
                  <a:gd name="connsiteY12" fmla="*/ 396885 h 428714"/>
                  <a:gd name="connsiteX13" fmla="*/ 310810 w 384115"/>
                  <a:gd name="connsiteY13" fmla="*/ 428635 h 428714"/>
                  <a:gd name="connsiteX14" fmla="*/ 355260 w 384115"/>
                  <a:gd name="connsiteY14" fmla="*/ 385772 h 428714"/>
                  <a:gd name="connsiteX15" fmla="*/ 313985 w 384115"/>
                  <a:gd name="connsiteY15" fmla="*/ 265122 h 428714"/>
                  <a:gd name="connsiteX16" fmla="*/ 277472 w 384115"/>
                  <a:gd name="connsiteY16" fmla="*/ 193685 h 428714"/>
                  <a:gd name="connsiteX17" fmla="*/ 291760 w 384115"/>
                  <a:gd name="connsiteY17" fmla="*/ 163522 h 428714"/>
                  <a:gd name="connsiteX18" fmla="*/ 153647 w 384115"/>
                  <a:gd name="connsiteY18" fmla="*/ 100022 h 428714"/>
                  <a:gd name="connsiteX19" fmla="*/ 183810 w 384115"/>
                  <a:gd name="connsiteY19" fmla="*/ 53985 h 428714"/>
                  <a:gd name="connsiteX20" fmla="*/ 104435 w 384115"/>
                  <a:gd name="connsiteY20" fmla="*/ 49222 h 428714"/>
                  <a:gd name="connsiteX21" fmla="*/ 1247 w 384115"/>
                  <a:gd name="connsiteY21" fmla="*/ 10 h 428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84115" h="428714">
                    <a:moveTo>
                      <a:pt x="1247" y="10"/>
                    </a:moveTo>
                    <a:cubicBezTo>
                      <a:pt x="13682" y="804"/>
                      <a:pt x="143857" y="46312"/>
                      <a:pt x="179047" y="53985"/>
                    </a:cubicBezTo>
                    <a:cubicBezTo>
                      <a:pt x="214237" y="61658"/>
                      <a:pt x="211591" y="44195"/>
                      <a:pt x="212385" y="46047"/>
                    </a:cubicBezTo>
                    <a:cubicBezTo>
                      <a:pt x="213179" y="47899"/>
                      <a:pt x="192806" y="55043"/>
                      <a:pt x="183810" y="65097"/>
                    </a:cubicBezTo>
                    <a:cubicBezTo>
                      <a:pt x="174814" y="75151"/>
                      <a:pt x="156823" y="100287"/>
                      <a:pt x="158410" y="106372"/>
                    </a:cubicBezTo>
                    <a:cubicBezTo>
                      <a:pt x="159997" y="112457"/>
                      <a:pt x="176931" y="97112"/>
                      <a:pt x="193335" y="101610"/>
                    </a:cubicBezTo>
                    <a:cubicBezTo>
                      <a:pt x="209739" y="106108"/>
                      <a:pt x="236991" y="121189"/>
                      <a:pt x="256835" y="133360"/>
                    </a:cubicBezTo>
                    <a:cubicBezTo>
                      <a:pt x="276679" y="145531"/>
                      <a:pt x="306576" y="162993"/>
                      <a:pt x="312397" y="174635"/>
                    </a:cubicBezTo>
                    <a:cubicBezTo>
                      <a:pt x="318218" y="186277"/>
                      <a:pt x="291760" y="192627"/>
                      <a:pt x="291760" y="203210"/>
                    </a:cubicBezTo>
                    <a:cubicBezTo>
                      <a:pt x="291760" y="213793"/>
                      <a:pt x="302608" y="208766"/>
                      <a:pt x="312397" y="238135"/>
                    </a:cubicBezTo>
                    <a:cubicBezTo>
                      <a:pt x="322187" y="267504"/>
                      <a:pt x="338591" y="350053"/>
                      <a:pt x="350497" y="379422"/>
                    </a:cubicBezTo>
                    <a:cubicBezTo>
                      <a:pt x="362403" y="408791"/>
                      <a:pt x="387010" y="411437"/>
                      <a:pt x="383835" y="414347"/>
                    </a:cubicBezTo>
                    <a:cubicBezTo>
                      <a:pt x="380660" y="417258"/>
                      <a:pt x="343618" y="394504"/>
                      <a:pt x="331447" y="396885"/>
                    </a:cubicBezTo>
                    <a:cubicBezTo>
                      <a:pt x="319276" y="399266"/>
                      <a:pt x="306841" y="430487"/>
                      <a:pt x="310810" y="428635"/>
                    </a:cubicBezTo>
                    <a:cubicBezTo>
                      <a:pt x="314779" y="426783"/>
                      <a:pt x="354731" y="413024"/>
                      <a:pt x="355260" y="385772"/>
                    </a:cubicBezTo>
                    <a:cubicBezTo>
                      <a:pt x="355789" y="358520"/>
                      <a:pt x="326950" y="297136"/>
                      <a:pt x="313985" y="265122"/>
                    </a:cubicBezTo>
                    <a:cubicBezTo>
                      <a:pt x="301020" y="233108"/>
                      <a:pt x="281176" y="210618"/>
                      <a:pt x="277472" y="193685"/>
                    </a:cubicBezTo>
                    <a:cubicBezTo>
                      <a:pt x="273768" y="176752"/>
                      <a:pt x="312397" y="179132"/>
                      <a:pt x="291760" y="163522"/>
                    </a:cubicBezTo>
                    <a:cubicBezTo>
                      <a:pt x="271123" y="147912"/>
                      <a:pt x="171639" y="118278"/>
                      <a:pt x="153647" y="100022"/>
                    </a:cubicBezTo>
                    <a:cubicBezTo>
                      <a:pt x="135655" y="81766"/>
                      <a:pt x="192012" y="62452"/>
                      <a:pt x="183810" y="53985"/>
                    </a:cubicBezTo>
                    <a:cubicBezTo>
                      <a:pt x="175608" y="45518"/>
                      <a:pt x="136185" y="56101"/>
                      <a:pt x="104435" y="49222"/>
                    </a:cubicBezTo>
                    <a:cubicBezTo>
                      <a:pt x="72685" y="42343"/>
                      <a:pt x="-11188" y="-784"/>
                      <a:pt x="1247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8" name="フリーフォーム: 図形 1007">
                <a:extLst>
                  <a:ext uri="{FF2B5EF4-FFF2-40B4-BE49-F238E27FC236}">
                    <a16:creationId xmlns:a16="http://schemas.microsoft.com/office/drawing/2014/main" id="{C68AD77F-AD34-44E9-A88C-31ED2F73BC3E}"/>
                  </a:ext>
                </a:extLst>
              </p:cNvPr>
              <p:cNvSpPr/>
              <p:nvPr/>
            </p:nvSpPr>
            <p:spPr>
              <a:xfrm>
                <a:off x="8635872" y="1730982"/>
                <a:ext cx="259072" cy="125001"/>
              </a:xfrm>
              <a:custGeom>
                <a:avLst/>
                <a:gdLst>
                  <a:gd name="connsiteX0" fmla="*/ 128 w 259072"/>
                  <a:gd name="connsiteY0" fmla="*/ 2568 h 125001"/>
                  <a:gd name="connsiteX1" fmla="*/ 139828 w 259072"/>
                  <a:gd name="connsiteY1" fmla="*/ 27968 h 125001"/>
                  <a:gd name="connsiteX2" fmla="*/ 255716 w 259072"/>
                  <a:gd name="connsiteY2" fmla="*/ 124806 h 125001"/>
                  <a:gd name="connsiteX3" fmla="*/ 222378 w 259072"/>
                  <a:gd name="connsiteY3" fmla="*/ 51781 h 125001"/>
                  <a:gd name="connsiteX4" fmla="*/ 165228 w 259072"/>
                  <a:gd name="connsiteY4" fmla="*/ 7331 h 125001"/>
                  <a:gd name="connsiteX5" fmla="*/ 128 w 259072"/>
                  <a:gd name="connsiteY5" fmla="*/ 2568 h 125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72" h="125001">
                    <a:moveTo>
                      <a:pt x="128" y="2568"/>
                    </a:moveTo>
                    <a:cubicBezTo>
                      <a:pt x="-4105" y="6007"/>
                      <a:pt x="97230" y="7595"/>
                      <a:pt x="139828" y="27968"/>
                    </a:cubicBezTo>
                    <a:cubicBezTo>
                      <a:pt x="182426" y="48341"/>
                      <a:pt x="241958" y="120837"/>
                      <a:pt x="255716" y="124806"/>
                    </a:cubicBezTo>
                    <a:cubicBezTo>
                      <a:pt x="269474" y="128775"/>
                      <a:pt x="237459" y="71360"/>
                      <a:pt x="222378" y="51781"/>
                    </a:cubicBezTo>
                    <a:cubicBezTo>
                      <a:pt x="207297" y="32202"/>
                      <a:pt x="196978" y="16856"/>
                      <a:pt x="165228" y="7331"/>
                    </a:cubicBezTo>
                    <a:cubicBezTo>
                      <a:pt x="133478" y="-2194"/>
                      <a:pt x="4361" y="-871"/>
                      <a:pt x="128" y="25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09" name="フリーフォーム: 図形 1008">
                <a:extLst>
                  <a:ext uri="{FF2B5EF4-FFF2-40B4-BE49-F238E27FC236}">
                    <a16:creationId xmlns:a16="http://schemas.microsoft.com/office/drawing/2014/main" id="{8AEA7D0E-33CA-4F0C-807D-5338570BAB8E}"/>
                  </a:ext>
                </a:extLst>
              </p:cNvPr>
              <p:cNvSpPr/>
              <p:nvPr/>
            </p:nvSpPr>
            <p:spPr>
              <a:xfrm>
                <a:off x="8675644" y="1458912"/>
                <a:ext cx="78485" cy="276227"/>
              </a:xfrm>
              <a:custGeom>
                <a:avLst/>
                <a:gdLst>
                  <a:gd name="connsiteX0" fmla="*/ 65131 w 78485"/>
                  <a:gd name="connsiteY0" fmla="*/ 1 h 276227"/>
                  <a:gd name="connsiteX1" fmla="*/ 74656 w 78485"/>
                  <a:gd name="connsiteY1" fmla="*/ 52388 h 276227"/>
                  <a:gd name="connsiteX2" fmla="*/ 17506 w 78485"/>
                  <a:gd name="connsiteY2" fmla="*/ 76201 h 276227"/>
                  <a:gd name="connsiteX3" fmla="*/ 50844 w 78485"/>
                  <a:gd name="connsiteY3" fmla="*/ 76201 h 276227"/>
                  <a:gd name="connsiteX4" fmla="*/ 65131 w 78485"/>
                  <a:gd name="connsiteY4" fmla="*/ 123826 h 276227"/>
                  <a:gd name="connsiteX5" fmla="*/ 44494 w 78485"/>
                  <a:gd name="connsiteY5" fmla="*/ 176213 h 276227"/>
                  <a:gd name="connsiteX6" fmla="*/ 44 w 78485"/>
                  <a:gd name="connsiteY6" fmla="*/ 196851 h 276227"/>
                  <a:gd name="connsiteX7" fmla="*/ 36556 w 78485"/>
                  <a:gd name="connsiteY7" fmla="*/ 195263 h 276227"/>
                  <a:gd name="connsiteX8" fmla="*/ 54019 w 78485"/>
                  <a:gd name="connsiteY8" fmla="*/ 215901 h 276227"/>
                  <a:gd name="connsiteX9" fmla="*/ 49256 w 78485"/>
                  <a:gd name="connsiteY9" fmla="*/ 276226 h 276227"/>
                  <a:gd name="connsiteX10" fmla="*/ 77831 w 78485"/>
                  <a:gd name="connsiteY10" fmla="*/ 217488 h 276227"/>
                  <a:gd name="connsiteX11" fmla="*/ 63544 w 78485"/>
                  <a:gd name="connsiteY11" fmla="*/ 190501 h 276227"/>
                  <a:gd name="connsiteX12" fmla="*/ 1631 w 78485"/>
                  <a:gd name="connsiteY12" fmla="*/ 180976 h 276227"/>
                  <a:gd name="connsiteX13" fmla="*/ 41319 w 78485"/>
                  <a:gd name="connsiteY13" fmla="*/ 165101 h 276227"/>
                  <a:gd name="connsiteX14" fmla="*/ 54019 w 78485"/>
                  <a:gd name="connsiteY14" fmla="*/ 134938 h 276227"/>
                  <a:gd name="connsiteX15" fmla="*/ 39731 w 78485"/>
                  <a:gd name="connsiteY15" fmla="*/ 80963 h 276227"/>
                  <a:gd name="connsiteX16" fmla="*/ 17506 w 78485"/>
                  <a:gd name="connsiteY16" fmla="*/ 77788 h 276227"/>
                  <a:gd name="connsiteX17" fmla="*/ 50844 w 78485"/>
                  <a:gd name="connsiteY17" fmla="*/ 53976 h 276227"/>
                  <a:gd name="connsiteX18" fmla="*/ 65131 w 78485"/>
                  <a:gd name="connsiteY18" fmla="*/ 1 h 276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8485" h="276227">
                    <a:moveTo>
                      <a:pt x="65131" y="1"/>
                    </a:moveTo>
                    <a:cubicBezTo>
                      <a:pt x="69100" y="-264"/>
                      <a:pt x="82593" y="39688"/>
                      <a:pt x="74656" y="52388"/>
                    </a:cubicBezTo>
                    <a:cubicBezTo>
                      <a:pt x="66719" y="65088"/>
                      <a:pt x="21475" y="72232"/>
                      <a:pt x="17506" y="76201"/>
                    </a:cubicBezTo>
                    <a:cubicBezTo>
                      <a:pt x="13537" y="80170"/>
                      <a:pt x="42907" y="68264"/>
                      <a:pt x="50844" y="76201"/>
                    </a:cubicBezTo>
                    <a:cubicBezTo>
                      <a:pt x="58781" y="84138"/>
                      <a:pt x="66189" y="107157"/>
                      <a:pt x="65131" y="123826"/>
                    </a:cubicBezTo>
                    <a:cubicBezTo>
                      <a:pt x="64073" y="140495"/>
                      <a:pt x="55342" y="164042"/>
                      <a:pt x="44494" y="176213"/>
                    </a:cubicBezTo>
                    <a:cubicBezTo>
                      <a:pt x="33646" y="188384"/>
                      <a:pt x="1367" y="193676"/>
                      <a:pt x="44" y="196851"/>
                    </a:cubicBezTo>
                    <a:cubicBezTo>
                      <a:pt x="-1279" y="200026"/>
                      <a:pt x="27560" y="192088"/>
                      <a:pt x="36556" y="195263"/>
                    </a:cubicBezTo>
                    <a:cubicBezTo>
                      <a:pt x="45552" y="198438"/>
                      <a:pt x="51902" y="202407"/>
                      <a:pt x="54019" y="215901"/>
                    </a:cubicBezTo>
                    <a:cubicBezTo>
                      <a:pt x="56136" y="229395"/>
                      <a:pt x="45287" y="275962"/>
                      <a:pt x="49256" y="276226"/>
                    </a:cubicBezTo>
                    <a:cubicBezTo>
                      <a:pt x="53225" y="276490"/>
                      <a:pt x="75450" y="231775"/>
                      <a:pt x="77831" y="217488"/>
                    </a:cubicBezTo>
                    <a:cubicBezTo>
                      <a:pt x="80212" y="203201"/>
                      <a:pt x="76244" y="196586"/>
                      <a:pt x="63544" y="190501"/>
                    </a:cubicBezTo>
                    <a:cubicBezTo>
                      <a:pt x="50844" y="184416"/>
                      <a:pt x="5335" y="185209"/>
                      <a:pt x="1631" y="180976"/>
                    </a:cubicBezTo>
                    <a:cubicBezTo>
                      <a:pt x="-2073" y="176743"/>
                      <a:pt x="32588" y="172774"/>
                      <a:pt x="41319" y="165101"/>
                    </a:cubicBezTo>
                    <a:cubicBezTo>
                      <a:pt x="50050" y="157428"/>
                      <a:pt x="54284" y="148961"/>
                      <a:pt x="54019" y="134938"/>
                    </a:cubicBezTo>
                    <a:cubicBezTo>
                      <a:pt x="53754" y="120915"/>
                      <a:pt x="45816" y="90488"/>
                      <a:pt x="39731" y="80963"/>
                    </a:cubicBezTo>
                    <a:cubicBezTo>
                      <a:pt x="33646" y="71438"/>
                      <a:pt x="15654" y="82286"/>
                      <a:pt x="17506" y="77788"/>
                    </a:cubicBezTo>
                    <a:cubicBezTo>
                      <a:pt x="19358" y="73290"/>
                      <a:pt x="42906" y="62443"/>
                      <a:pt x="50844" y="53976"/>
                    </a:cubicBezTo>
                    <a:cubicBezTo>
                      <a:pt x="58781" y="45509"/>
                      <a:pt x="61162" y="266"/>
                      <a:pt x="65131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0" name="フリーフォーム: 図形 1009">
                <a:extLst>
                  <a:ext uri="{FF2B5EF4-FFF2-40B4-BE49-F238E27FC236}">
                    <a16:creationId xmlns:a16="http://schemas.microsoft.com/office/drawing/2014/main" id="{94E77F0D-D4E4-4DF4-BF1D-9F68766CA868}"/>
                  </a:ext>
                </a:extLst>
              </p:cNvPr>
              <p:cNvSpPr/>
              <p:nvPr/>
            </p:nvSpPr>
            <p:spPr>
              <a:xfrm>
                <a:off x="8721188" y="1474767"/>
                <a:ext cx="96156" cy="251169"/>
              </a:xfrm>
              <a:custGeom>
                <a:avLst/>
                <a:gdLst>
                  <a:gd name="connsiteX0" fmla="*/ 95787 w 96156"/>
                  <a:gd name="connsiteY0" fmla="*/ 21 h 251169"/>
                  <a:gd name="connsiteX1" fmla="*/ 78325 w 96156"/>
                  <a:gd name="connsiteY1" fmla="*/ 77808 h 251169"/>
                  <a:gd name="connsiteX2" fmla="*/ 21175 w 96156"/>
                  <a:gd name="connsiteY2" fmla="*/ 112733 h 251169"/>
                  <a:gd name="connsiteX3" fmla="*/ 62450 w 96156"/>
                  <a:gd name="connsiteY3" fmla="*/ 100033 h 251169"/>
                  <a:gd name="connsiteX4" fmla="*/ 86262 w 96156"/>
                  <a:gd name="connsiteY4" fmla="*/ 160358 h 251169"/>
                  <a:gd name="connsiteX5" fmla="*/ 75150 w 96156"/>
                  <a:gd name="connsiteY5" fmla="*/ 196871 h 251169"/>
                  <a:gd name="connsiteX6" fmla="*/ 537 w 96156"/>
                  <a:gd name="connsiteY6" fmla="*/ 250846 h 251169"/>
                  <a:gd name="connsiteX7" fmla="*/ 43400 w 96156"/>
                  <a:gd name="connsiteY7" fmla="*/ 217508 h 251169"/>
                  <a:gd name="connsiteX8" fmla="*/ 78325 w 96156"/>
                  <a:gd name="connsiteY8" fmla="*/ 179408 h 251169"/>
                  <a:gd name="connsiteX9" fmla="*/ 62450 w 96156"/>
                  <a:gd name="connsiteY9" fmla="*/ 111146 h 251169"/>
                  <a:gd name="connsiteX10" fmla="*/ 30700 w 96156"/>
                  <a:gd name="connsiteY10" fmla="*/ 112733 h 251169"/>
                  <a:gd name="connsiteX11" fmla="*/ 65625 w 96156"/>
                  <a:gd name="connsiteY11" fmla="*/ 85746 h 251169"/>
                  <a:gd name="connsiteX12" fmla="*/ 95787 w 96156"/>
                  <a:gd name="connsiteY12" fmla="*/ 21 h 251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156" h="251169">
                    <a:moveTo>
                      <a:pt x="95787" y="21"/>
                    </a:moveTo>
                    <a:cubicBezTo>
                      <a:pt x="97904" y="-1302"/>
                      <a:pt x="90760" y="59023"/>
                      <a:pt x="78325" y="77808"/>
                    </a:cubicBezTo>
                    <a:cubicBezTo>
                      <a:pt x="65890" y="96593"/>
                      <a:pt x="23821" y="109029"/>
                      <a:pt x="21175" y="112733"/>
                    </a:cubicBezTo>
                    <a:cubicBezTo>
                      <a:pt x="18529" y="116437"/>
                      <a:pt x="51602" y="92096"/>
                      <a:pt x="62450" y="100033"/>
                    </a:cubicBezTo>
                    <a:cubicBezTo>
                      <a:pt x="73298" y="107970"/>
                      <a:pt x="84145" y="144218"/>
                      <a:pt x="86262" y="160358"/>
                    </a:cubicBezTo>
                    <a:cubicBezTo>
                      <a:pt x="88379" y="176498"/>
                      <a:pt x="89437" y="181790"/>
                      <a:pt x="75150" y="196871"/>
                    </a:cubicBezTo>
                    <a:cubicBezTo>
                      <a:pt x="60862" y="211952"/>
                      <a:pt x="5829" y="247407"/>
                      <a:pt x="537" y="250846"/>
                    </a:cubicBezTo>
                    <a:cubicBezTo>
                      <a:pt x="-4755" y="254285"/>
                      <a:pt x="30435" y="229414"/>
                      <a:pt x="43400" y="217508"/>
                    </a:cubicBezTo>
                    <a:cubicBezTo>
                      <a:pt x="56365" y="205602"/>
                      <a:pt x="75150" y="197135"/>
                      <a:pt x="78325" y="179408"/>
                    </a:cubicBezTo>
                    <a:cubicBezTo>
                      <a:pt x="81500" y="161681"/>
                      <a:pt x="70387" y="122259"/>
                      <a:pt x="62450" y="111146"/>
                    </a:cubicBezTo>
                    <a:cubicBezTo>
                      <a:pt x="54512" y="100034"/>
                      <a:pt x="30171" y="116966"/>
                      <a:pt x="30700" y="112733"/>
                    </a:cubicBezTo>
                    <a:cubicBezTo>
                      <a:pt x="31229" y="108500"/>
                      <a:pt x="57952" y="101885"/>
                      <a:pt x="65625" y="85746"/>
                    </a:cubicBezTo>
                    <a:cubicBezTo>
                      <a:pt x="73298" y="69607"/>
                      <a:pt x="93670" y="1344"/>
                      <a:pt x="95787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1" name="フリーフォーム: 図形 1010">
                <a:extLst>
                  <a:ext uri="{FF2B5EF4-FFF2-40B4-BE49-F238E27FC236}">
                    <a16:creationId xmlns:a16="http://schemas.microsoft.com/office/drawing/2014/main" id="{64EF8537-645F-41FC-903D-BD61C90F832C}"/>
                  </a:ext>
                </a:extLst>
              </p:cNvPr>
              <p:cNvSpPr/>
              <p:nvPr/>
            </p:nvSpPr>
            <p:spPr>
              <a:xfrm>
                <a:off x="8785157" y="1490541"/>
                <a:ext cx="85631" cy="258087"/>
              </a:xfrm>
              <a:custGeom>
                <a:avLst/>
                <a:gdLst>
                  <a:gd name="connsiteX0" fmla="*/ 33406 w 85631"/>
                  <a:gd name="connsiteY0" fmla="*/ 122 h 258087"/>
                  <a:gd name="connsiteX1" fmla="*/ 82618 w 85631"/>
                  <a:gd name="connsiteY1" fmla="*/ 79497 h 258087"/>
                  <a:gd name="connsiteX2" fmla="*/ 73093 w 85631"/>
                  <a:gd name="connsiteY2" fmla="*/ 135059 h 258087"/>
                  <a:gd name="connsiteX3" fmla="*/ 14356 w 85631"/>
                  <a:gd name="connsiteY3" fmla="*/ 163634 h 258087"/>
                  <a:gd name="connsiteX4" fmla="*/ 74681 w 85631"/>
                  <a:gd name="connsiteY4" fmla="*/ 147759 h 258087"/>
                  <a:gd name="connsiteX5" fmla="*/ 77856 w 85631"/>
                  <a:gd name="connsiteY5" fmla="*/ 184272 h 258087"/>
                  <a:gd name="connsiteX6" fmla="*/ 60393 w 85631"/>
                  <a:gd name="connsiteY6" fmla="*/ 238247 h 258087"/>
                  <a:gd name="connsiteX7" fmla="*/ 27056 w 85631"/>
                  <a:gd name="connsiteY7" fmla="*/ 255709 h 258087"/>
                  <a:gd name="connsiteX8" fmla="*/ 68 w 85631"/>
                  <a:gd name="connsiteY8" fmla="*/ 190622 h 258087"/>
                  <a:gd name="connsiteX9" fmla="*/ 34993 w 85631"/>
                  <a:gd name="connsiteY9" fmla="*/ 235072 h 258087"/>
                  <a:gd name="connsiteX10" fmla="*/ 69918 w 85631"/>
                  <a:gd name="connsiteY10" fmla="*/ 208084 h 258087"/>
                  <a:gd name="connsiteX11" fmla="*/ 76268 w 85631"/>
                  <a:gd name="connsiteY11" fmla="*/ 158872 h 258087"/>
                  <a:gd name="connsiteX12" fmla="*/ 65156 w 85631"/>
                  <a:gd name="connsiteY12" fmla="*/ 149347 h 258087"/>
                  <a:gd name="connsiteX13" fmla="*/ 34993 w 85631"/>
                  <a:gd name="connsiteY13" fmla="*/ 155697 h 258087"/>
                  <a:gd name="connsiteX14" fmla="*/ 63568 w 85631"/>
                  <a:gd name="connsiteY14" fmla="*/ 103309 h 258087"/>
                  <a:gd name="connsiteX15" fmla="*/ 63568 w 85631"/>
                  <a:gd name="connsiteY15" fmla="*/ 62034 h 258087"/>
                  <a:gd name="connsiteX16" fmla="*/ 33406 w 85631"/>
                  <a:gd name="connsiteY16" fmla="*/ 122 h 258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5631" h="258087">
                    <a:moveTo>
                      <a:pt x="33406" y="122"/>
                    </a:moveTo>
                    <a:cubicBezTo>
                      <a:pt x="36581" y="3033"/>
                      <a:pt x="76004" y="57008"/>
                      <a:pt x="82618" y="79497"/>
                    </a:cubicBezTo>
                    <a:cubicBezTo>
                      <a:pt x="89233" y="101987"/>
                      <a:pt x="84470" y="121036"/>
                      <a:pt x="73093" y="135059"/>
                    </a:cubicBezTo>
                    <a:cubicBezTo>
                      <a:pt x="61716" y="149082"/>
                      <a:pt x="14091" y="161517"/>
                      <a:pt x="14356" y="163634"/>
                    </a:cubicBezTo>
                    <a:cubicBezTo>
                      <a:pt x="14621" y="165751"/>
                      <a:pt x="64098" y="144319"/>
                      <a:pt x="74681" y="147759"/>
                    </a:cubicBezTo>
                    <a:cubicBezTo>
                      <a:pt x="85264" y="151199"/>
                      <a:pt x="80237" y="169191"/>
                      <a:pt x="77856" y="184272"/>
                    </a:cubicBezTo>
                    <a:cubicBezTo>
                      <a:pt x="75475" y="199353"/>
                      <a:pt x="68860" y="226341"/>
                      <a:pt x="60393" y="238247"/>
                    </a:cubicBezTo>
                    <a:cubicBezTo>
                      <a:pt x="51926" y="250153"/>
                      <a:pt x="37110" y="263646"/>
                      <a:pt x="27056" y="255709"/>
                    </a:cubicBezTo>
                    <a:cubicBezTo>
                      <a:pt x="17002" y="247772"/>
                      <a:pt x="-1255" y="194061"/>
                      <a:pt x="68" y="190622"/>
                    </a:cubicBezTo>
                    <a:cubicBezTo>
                      <a:pt x="1391" y="187183"/>
                      <a:pt x="23351" y="232162"/>
                      <a:pt x="34993" y="235072"/>
                    </a:cubicBezTo>
                    <a:cubicBezTo>
                      <a:pt x="46635" y="237982"/>
                      <a:pt x="63039" y="220784"/>
                      <a:pt x="69918" y="208084"/>
                    </a:cubicBezTo>
                    <a:cubicBezTo>
                      <a:pt x="76797" y="195384"/>
                      <a:pt x="77062" y="168661"/>
                      <a:pt x="76268" y="158872"/>
                    </a:cubicBezTo>
                    <a:cubicBezTo>
                      <a:pt x="75474" y="149083"/>
                      <a:pt x="72035" y="149876"/>
                      <a:pt x="65156" y="149347"/>
                    </a:cubicBezTo>
                    <a:cubicBezTo>
                      <a:pt x="58277" y="148818"/>
                      <a:pt x="35258" y="163370"/>
                      <a:pt x="34993" y="155697"/>
                    </a:cubicBezTo>
                    <a:cubicBezTo>
                      <a:pt x="34728" y="148024"/>
                      <a:pt x="58806" y="118919"/>
                      <a:pt x="63568" y="103309"/>
                    </a:cubicBezTo>
                    <a:cubicBezTo>
                      <a:pt x="68330" y="87699"/>
                      <a:pt x="67007" y="76851"/>
                      <a:pt x="63568" y="62034"/>
                    </a:cubicBezTo>
                    <a:cubicBezTo>
                      <a:pt x="60129" y="47217"/>
                      <a:pt x="30231" y="-2789"/>
                      <a:pt x="33406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2" name="フリーフォーム: 図形 1011">
                <a:extLst>
                  <a:ext uri="{FF2B5EF4-FFF2-40B4-BE49-F238E27FC236}">
                    <a16:creationId xmlns:a16="http://schemas.microsoft.com/office/drawing/2014/main" id="{8175DEB2-5A99-4A0D-A99B-56F25E23EDC7}"/>
                  </a:ext>
                </a:extLst>
              </p:cNvPr>
              <p:cNvSpPr/>
              <p:nvPr/>
            </p:nvSpPr>
            <p:spPr>
              <a:xfrm>
                <a:off x="8836967" y="1473131"/>
                <a:ext cx="108680" cy="319421"/>
              </a:xfrm>
              <a:custGeom>
                <a:avLst/>
                <a:gdLst>
                  <a:gd name="connsiteX0" fmla="*/ 76846 w 108680"/>
                  <a:gd name="connsiteY0" fmla="*/ 69 h 319421"/>
                  <a:gd name="connsiteX1" fmla="*/ 103833 w 108680"/>
                  <a:gd name="connsiteY1" fmla="*/ 71507 h 319421"/>
                  <a:gd name="connsiteX2" fmla="*/ 68908 w 108680"/>
                  <a:gd name="connsiteY2" fmla="*/ 87382 h 319421"/>
                  <a:gd name="connsiteX3" fmla="*/ 22871 w 108680"/>
                  <a:gd name="connsiteY3" fmla="*/ 60394 h 319421"/>
                  <a:gd name="connsiteX4" fmla="*/ 86371 w 108680"/>
                  <a:gd name="connsiteY4" fmla="*/ 96907 h 319421"/>
                  <a:gd name="connsiteX5" fmla="*/ 108596 w 108680"/>
                  <a:gd name="connsiteY5" fmla="*/ 160407 h 319421"/>
                  <a:gd name="connsiteX6" fmla="*/ 80021 w 108680"/>
                  <a:gd name="connsiteY6" fmla="*/ 214382 h 319421"/>
                  <a:gd name="connsiteX7" fmla="*/ 646 w 108680"/>
                  <a:gd name="connsiteY7" fmla="*/ 236607 h 319421"/>
                  <a:gd name="connsiteX8" fmla="*/ 43508 w 108680"/>
                  <a:gd name="connsiteY8" fmla="*/ 236607 h 319421"/>
                  <a:gd name="connsiteX9" fmla="*/ 62558 w 108680"/>
                  <a:gd name="connsiteY9" fmla="*/ 263594 h 319421"/>
                  <a:gd name="connsiteX10" fmla="*/ 8583 w 108680"/>
                  <a:gd name="connsiteY10" fmla="*/ 319157 h 319421"/>
                  <a:gd name="connsiteX11" fmla="*/ 70496 w 108680"/>
                  <a:gd name="connsiteY11" fmla="*/ 282644 h 319421"/>
                  <a:gd name="connsiteX12" fmla="*/ 54621 w 108680"/>
                  <a:gd name="connsiteY12" fmla="*/ 238194 h 319421"/>
                  <a:gd name="connsiteX13" fmla="*/ 16521 w 108680"/>
                  <a:gd name="connsiteY13" fmla="*/ 228669 h 319421"/>
                  <a:gd name="connsiteX14" fmla="*/ 83196 w 108680"/>
                  <a:gd name="connsiteY14" fmla="*/ 193744 h 319421"/>
                  <a:gd name="connsiteX15" fmla="*/ 86371 w 108680"/>
                  <a:gd name="connsiteY15" fmla="*/ 136594 h 319421"/>
                  <a:gd name="connsiteX16" fmla="*/ 18108 w 108680"/>
                  <a:gd name="connsiteY16" fmla="*/ 61982 h 319421"/>
                  <a:gd name="connsiteX17" fmla="*/ 76846 w 108680"/>
                  <a:gd name="connsiteY17" fmla="*/ 85794 h 319421"/>
                  <a:gd name="connsiteX18" fmla="*/ 76846 w 108680"/>
                  <a:gd name="connsiteY18" fmla="*/ 69 h 319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8680" h="319421">
                    <a:moveTo>
                      <a:pt x="76846" y="69"/>
                    </a:moveTo>
                    <a:cubicBezTo>
                      <a:pt x="81344" y="-2312"/>
                      <a:pt x="105156" y="56955"/>
                      <a:pt x="103833" y="71507"/>
                    </a:cubicBezTo>
                    <a:cubicBezTo>
                      <a:pt x="102510" y="86059"/>
                      <a:pt x="82402" y="89234"/>
                      <a:pt x="68908" y="87382"/>
                    </a:cubicBezTo>
                    <a:cubicBezTo>
                      <a:pt x="55414" y="85530"/>
                      <a:pt x="19961" y="58807"/>
                      <a:pt x="22871" y="60394"/>
                    </a:cubicBezTo>
                    <a:cubicBezTo>
                      <a:pt x="25781" y="61981"/>
                      <a:pt x="72084" y="80238"/>
                      <a:pt x="86371" y="96907"/>
                    </a:cubicBezTo>
                    <a:cubicBezTo>
                      <a:pt x="100658" y="113576"/>
                      <a:pt x="109654" y="140828"/>
                      <a:pt x="108596" y="160407"/>
                    </a:cubicBezTo>
                    <a:cubicBezTo>
                      <a:pt x="107538" y="179986"/>
                      <a:pt x="98013" y="201682"/>
                      <a:pt x="80021" y="214382"/>
                    </a:cubicBezTo>
                    <a:cubicBezTo>
                      <a:pt x="62029" y="227082"/>
                      <a:pt x="6731" y="232903"/>
                      <a:pt x="646" y="236607"/>
                    </a:cubicBezTo>
                    <a:cubicBezTo>
                      <a:pt x="-5440" y="240311"/>
                      <a:pt x="33190" y="232109"/>
                      <a:pt x="43508" y="236607"/>
                    </a:cubicBezTo>
                    <a:cubicBezTo>
                      <a:pt x="53826" y="241105"/>
                      <a:pt x="68379" y="249836"/>
                      <a:pt x="62558" y="263594"/>
                    </a:cubicBezTo>
                    <a:cubicBezTo>
                      <a:pt x="56737" y="277352"/>
                      <a:pt x="7260" y="315982"/>
                      <a:pt x="8583" y="319157"/>
                    </a:cubicBezTo>
                    <a:cubicBezTo>
                      <a:pt x="9906" y="322332"/>
                      <a:pt x="62823" y="296138"/>
                      <a:pt x="70496" y="282644"/>
                    </a:cubicBezTo>
                    <a:cubicBezTo>
                      <a:pt x="78169" y="269150"/>
                      <a:pt x="63617" y="247190"/>
                      <a:pt x="54621" y="238194"/>
                    </a:cubicBezTo>
                    <a:cubicBezTo>
                      <a:pt x="45625" y="229198"/>
                      <a:pt x="11758" y="236077"/>
                      <a:pt x="16521" y="228669"/>
                    </a:cubicBezTo>
                    <a:cubicBezTo>
                      <a:pt x="21283" y="221261"/>
                      <a:pt x="71554" y="209090"/>
                      <a:pt x="83196" y="193744"/>
                    </a:cubicBezTo>
                    <a:cubicBezTo>
                      <a:pt x="94838" y="178398"/>
                      <a:pt x="97219" y="158554"/>
                      <a:pt x="86371" y="136594"/>
                    </a:cubicBezTo>
                    <a:cubicBezTo>
                      <a:pt x="75523" y="114634"/>
                      <a:pt x="19695" y="70449"/>
                      <a:pt x="18108" y="61982"/>
                    </a:cubicBezTo>
                    <a:cubicBezTo>
                      <a:pt x="16521" y="53515"/>
                      <a:pt x="64146" y="90292"/>
                      <a:pt x="76846" y="85794"/>
                    </a:cubicBezTo>
                    <a:cubicBezTo>
                      <a:pt x="89546" y="81296"/>
                      <a:pt x="72348" y="2450"/>
                      <a:pt x="76846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3" name="フリーフォーム: 図形 1012">
                <a:extLst>
                  <a:ext uri="{FF2B5EF4-FFF2-40B4-BE49-F238E27FC236}">
                    <a16:creationId xmlns:a16="http://schemas.microsoft.com/office/drawing/2014/main" id="{D6146B15-D902-4F55-95E8-2A970BFD8A45}"/>
                  </a:ext>
                </a:extLst>
              </p:cNvPr>
              <p:cNvSpPr/>
              <p:nvPr/>
            </p:nvSpPr>
            <p:spPr>
              <a:xfrm>
                <a:off x="8866094" y="1504878"/>
                <a:ext cx="138780" cy="343120"/>
              </a:xfrm>
              <a:custGeom>
                <a:avLst/>
                <a:gdLst>
                  <a:gd name="connsiteX0" fmla="*/ 119156 w 138780"/>
                  <a:gd name="connsiteY0" fmla="*/ 72 h 343120"/>
                  <a:gd name="connsiteX1" fmla="*/ 136619 w 138780"/>
                  <a:gd name="connsiteY1" fmla="*/ 81035 h 343120"/>
                  <a:gd name="connsiteX2" fmla="*/ 65181 w 138780"/>
                  <a:gd name="connsiteY2" fmla="*/ 158822 h 343120"/>
                  <a:gd name="connsiteX3" fmla="*/ 117569 w 138780"/>
                  <a:gd name="connsiteY3" fmla="*/ 136597 h 343120"/>
                  <a:gd name="connsiteX4" fmla="*/ 125506 w 138780"/>
                  <a:gd name="connsiteY4" fmla="*/ 171522 h 343120"/>
                  <a:gd name="connsiteX5" fmla="*/ 103281 w 138780"/>
                  <a:gd name="connsiteY5" fmla="*/ 217560 h 343120"/>
                  <a:gd name="connsiteX6" fmla="*/ 22319 w 138780"/>
                  <a:gd name="connsiteY6" fmla="*/ 241372 h 343120"/>
                  <a:gd name="connsiteX7" fmla="*/ 81056 w 138780"/>
                  <a:gd name="connsiteY7" fmla="*/ 250897 h 343120"/>
                  <a:gd name="connsiteX8" fmla="*/ 77881 w 138780"/>
                  <a:gd name="connsiteY8" fmla="*/ 287410 h 343120"/>
                  <a:gd name="connsiteX9" fmla="*/ 94 w 138780"/>
                  <a:gd name="connsiteY9" fmla="*/ 342972 h 343120"/>
                  <a:gd name="connsiteX10" fmla="*/ 62006 w 138780"/>
                  <a:gd name="connsiteY10" fmla="*/ 301697 h 343120"/>
                  <a:gd name="connsiteX11" fmla="*/ 66769 w 138780"/>
                  <a:gd name="connsiteY11" fmla="*/ 241372 h 343120"/>
                  <a:gd name="connsiteX12" fmla="*/ 60419 w 138780"/>
                  <a:gd name="connsiteY12" fmla="*/ 233435 h 343120"/>
                  <a:gd name="connsiteX13" fmla="*/ 122331 w 138780"/>
                  <a:gd name="connsiteY13" fmla="*/ 204860 h 343120"/>
                  <a:gd name="connsiteX14" fmla="*/ 115981 w 138780"/>
                  <a:gd name="connsiteY14" fmla="*/ 138185 h 343120"/>
                  <a:gd name="connsiteX15" fmla="*/ 85819 w 138780"/>
                  <a:gd name="connsiteY15" fmla="*/ 133422 h 343120"/>
                  <a:gd name="connsiteX16" fmla="*/ 108044 w 138780"/>
                  <a:gd name="connsiteY16" fmla="*/ 95322 h 343120"/>
                  <a:gd name="connsiteX17" fmla="*/ 119156 w 138780"/>
                  <a:gd name="connsiteY17" fmla="*/ 72 h 34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8780" h="343120">
                    <a:moveTo>
                      <a:pt x="119156" y="72"/>
                    </a:moveTo>
                    <a:cubicBezTo>
                      <a:pt x="123918" y="-2309"/>
                      <a:pt x="145615" y="54577"/>
                      <a:pt x="136619" y="81035"/>
                    </a:cubicBezTo>
                    <a:cubicBezTo>
                      <a:pt x="127623" y="107493"/>
                      <a:pt x="68356" y="149562"/>
                      <a:pt x="65181" y="158822"/>
                    </a:cubicBezTo>
                    <a:cubicBezTo>
                      <a:pt x="62006" y="168082"/>
                      <a:pt x="107515" y="134480"/>
                      <a:pt x="117569" y="136597"/>
                    </a:cubicBezTo>
                    <a:cubicBezTo>
                      <a:pt x="127623" y="138714"/>
                      <a:pt x="127887" y="158028"/>
                      <a:pt x="125506" y="171522"/>
                    </a:cubicBezTo>
                    <a:cubicBezTo>
                      <a:pt x="123125" y="185016"/>
                      <a:pt x="120479" y="205918"/>
                      <a:pt x="103281" y="217560"/>
                    </a:cubicBezTo>
                    <a:cubicBezTo>
                      <a:pt x="86083" y="229202"/>
                      <a:pt x="26023" y="235816"/>
                      <a:pt x="22319" y="241372"/>
                    </a:cubicBezTo>
                    <a:cubicBezTo>
                      <a:pt x="18615" y="246928"/>
                      <a:pt x="71796" y="243224"/>
                      <a:pt x="81056" y="250897"/>
                    </a:cubicBezTo>
                    <a:cubicBezTo>
                      <a:pt x="90316" y="258570"/>
                      <a:pt x="91375" y="272064"/>
                      <a:pt x="77881" y="287410"/>
                    </a:cubicBezTo>
                    <a:cubicBezTo>
                      <a:pt x="64387" y="302756"/>
                      <a:pt x="2740" y="340591"/>
                      <a:pt x="94" y="342972"/>
                    </a:cubicBezTo>
                    <a:cubicBezTo>
                      <a:pt x="-2552" y="345353"/>
                      <a:pt x="50894" y="318630"/>
                      <a:pt x="62006" y="301697"/>
                    </a:cubicBezTo>
                    <a:cubicBezTo>
                      <a:pt x="73118" y="284764"/>
                      <a:pt x="67033" y="252749"/>
                      <a:pt x="66769" y="241372"/>
                    </a:cubicBezTo>
                    <a:cubicBezTo>
                      <a:pt x="66504" y="229995"/>
                      <a:pt x="51159" y="239520"/>
                      <a:pt x="60419" y="233435"/>
                    </a:cubicBezTo>
                    <a:cubicBezTo>
                      <a:pt x="69679" y="227350"/>
                      <a:pt x="113071" y="220735"/>
                      <a:pt x="122331" y="204860"/>
                    </a:cubicBezTo>
                    <a:cubicBezTo>
                      <a:pt x="131591" y="188985"/>
                      <a:pt x="122066" y="150091"/>
                      <a:pt x="115981" y="138185"/>
                    </a:cubicBezTo>
                    <a:cubicBezTo>
                      <a:pt x="109896" y="126279"/>
                      <a:pt x="87142" y="140566"/>
                      <a:pt x="85819" y="133422"/>
                    </a:cubicBezTo>
                    <a:cubicBezTo>
                      <a:pt x="84496" y="126278"/>
                      <a:pt x="100900" y="113843"/>
                      <a:pt x="108044" y="95322"/>
                    </a:cubicBezTo>
                    <a:cubicBezTo>
                      <a:pt x="115188" y="76801"/>
                      <a:pt x="114394" y="2453"/>
                      <a:pt x="119156" y="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4" name="フリーフォーム: 図形 1013">
                <a:extLst>
                  <a:ext uri="{FF2B5EF4-FFF2-40B4-BE49-F238E27FC236}">
                    <a16:creationId xmlns:a16="http://schemas.microsoft.com/office/drawing/2014/main" id="{E97ABF9C-4412-4C55-8AAC-73E5285D08BB}"/>
                  </a:ext>
                </a:extLst>
              </p:cNvPr>
              <p:cNvSpPr/>
              <p:nvPr/>
            </p:nvSpPr>
            <p:spPr>
              <a:xfrm>
                <a:off x="8988335" y="1533490"/>
                <a:ext cx="74748" cy="176483"/>
              </a:xfrm>
              <a:custGeom>
                <a:avLst/>
                <a:gdLst>
                  <a:gd name="connsiteX0" fmla="*/ 54065 w 74748"/>
                  <a:gd name="connsiteY0" fmla="*/ 35 h 176483"/>
                  <a:gd name="connsiteX1" fmla="*/ 57240 w 74748"/>
                  <a:gd name="connsiteY1" fmla="*/ 74648 h 176483"/>
                  <a:gd name="connsiteX2" fmla="*/ 90 w 74748"/>
                  <a:gd name="connsiteY2" fmla="*/ 149260 h 176483"/>
                  <a:gd name="connsiteX3" fmla="*/ 44540 w 74748"/>
                  <a:gd name="connsiteY3" fmla="*/ 101635 h 176483"/>
                  <a:gd name="connsiteX4" fmla="*/ 65178 w 74748"/>
                  <a:gd name="connsiteY4" fmla="*/ 101635 h 176483"/>
                  <a:gd name="connsiteX5" fmla="*/ 74703 w 74748"/>
                  <a:gd name="connsiteY5" fmla="*/ 149260 h 176483"/>
                  <a:gd name="connsiteX6" fmla="*/ 68353 w 74748"/>
                  <a:gd name="connsiteY6" fmla="*/ 174660 h 176483"/>
                  <a:gd name="connsiteX7" fmla="*/ 58828 w 74748"/>
                  <a:gd name="connsiteY7" fmla="*/ 100048 h 176483"/>
                  <a:gd name="connsiteX8" fmla="*/ 6440 w 74748"/>
                  <a:gd name="connsiteY8" fmla="*/ 136560 h 176483"/>
                  <a:gd name="connsiteX9" fmla="*/ 39778 w 74748"/>
                  <a:gd name="connsiteY9" fmla="*/ 84173 h 176483"/>
                  <a:gd name="connsiteX10" fmla="*/ 54065 w 74748"/>
                  <a:gd name="connsiteY10" fmla="*/ 35 h 17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48" h="176483">
                    <a:moveTo>
                      <a:pt x="54065" y="35"/>
                    </a:moveTo>
                    <a:cubicBezTo>
                      <a:pt x="56975" y="-1552"/>
                      <a:pt x="66236" y="49777"/>
                      <a:pt x="57240" y="74648"/>
                    </a:cubicBezTo>
                    <a:cubicBezTo>
                      <a:pt x="48244" y="99519"/>
                      <a:pt x="2207" y="144762"/>
                      <a:pt x="90" y="149260"/>
                    </a:cubicBezTo>
                    <a:cubicBezTo>
                      <a:pt x="-2027" y="153758"/>
                      <a:pt x="33692" y="109572"/>
                      <a:pt x="44540" y="101635"/>
                    </a:cubicBezTo>
                    <a:cubicBezTo>
                      <a:pt x="55388" y="93698"/>
                      <a:pt x="60151" y="93698"/>
                      <a:pt x="65178" y="101635"/>
                    </a:cubicBezTo>
                    <a:cubicBezTo>
                      <a:pt x="70205" y="109572"/>
                      <a:pt x="74174" y="137089"/>
                      <a:pt x="74703" y="149260"/>
                    </a:cubicBezTo>
                    <a:cubicBezTo>
                      <a:pt x="75232" y="161431"/>
                      <a:pt x="70999" y="182862"/>
                      <a:pt x="68353" y="174660"/>
                    </a:cubicBezTo>
                    <a:cubicBezTo>
                      <a:pt x="65707" y="166458"/>
                      <a:pt x="69147" y="106398"/>
                      <a:pt x="58828" y="100048"/>
                    </a:cubicBezTo>
                    <a:cubicBezTo>
                      <a:pt x="48509" y="93698"/>
                      <a:pt x="9615" y="139206"/>
                      <a:pt x="6440" y="136560"/>
                    </a:cubicBezTo>
                    <a:cubicBezTo>
                      <a:pt x="3265" y="133914"/>
                      <a:pt x="32899" y="104281"/>
                      <a:pt x="39778" y="84173"/>
                    </a:cubicBezTo>
                    <a:cubicBezTo>
                      <a:pt x="46657" y="64065"/>
                      <a:pt x="51155" y="1622"/>
                      <a:pt x="54065" y="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5" name="フリーフォーム: 図形 1014">
                <a:extLst>
                  <a:ext uri="{FF2B5EF4-FFF2-40B4-BE49-F238E27FC236}">
                    <a16:creationId xmlns:a16="http://schemas.microsoft.com/office/drawing/2014/main" id="{90639552-07D6-4BF3-A0D4-3EA5321E4BC5}"/>
                  </a:ext>
                </a:extLst>
              </p:cNvPr>
              <p:cNvSpPr/>
              <p:nvPr/>
            </p:nvSpPr>
            <p:spPr>
              <a:xfrm>
                <a:off x="9045532" y="1554112"/>
                <a:ext cx="95366" cy="152464"/>
              </a:xfrm>
              <a:custGeom>
                <a:avLst/>
                <a:gdLst>
                  <a:gd name="connsiteX0" fmla="*/ 46081 w 95366"/>
                  <a:gd name="connsiteY0" fmla="*/ 51 h 152464"/>
                  <a:gd name="connsiteX1" fmla="*/ 63543 w 95366"/>
                  <a:gd name="connsiteY1" fmla="*/ 73076 h 152464"/>
                  <a:gd name="connsiteX2" fmla="*/ 43 w 95366"/>
                  <a:gd name="connsiteY2" fmla="*/ 120701 h 152464"/>
                  <a:gd name="connsiteX3" fmla="*/ 74656 w 95366"/>
                  <a:gd name="connsiteY3" fmla="*/ 79426 h 152464"/>
                  <a:gd name="connsiteX4" fmla="*/ 95293 w 95366"/>
                  <a:gd name="connsiteY4" fmla="*/ 152451 h 152464"/>
                  <a:gd name="connsiteX5" fmla="*/ 69893 w 95366"/>
                  <a:gd name="connsiteY5" fmla="*/ 85776 h 152464"/>
                  <a:gd name="connsiteX6" fmla="*/ 22268 w 95366"/>
                  <a:gd name="connsiteY6" fmla="*/ 104826 h 152464"/>
                  <a:gd name="connsiteX7" fmla="*/ 49256 w 95366"/>
                  <a:gd name="connsiteY7" fmla="*/ 61963 h 152464"/>
                  <a:gd name="connsiteX8" fmla="*/ 46081 w 95366"/>
                  <a:gd name="connsiteY8" fmla="*/ 51 h 152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366" h="152464">
                    <a:moveTo>
                      <a:pt x="46081" y="51"/>
                    </a:moveTo>
                    <a:cubicBezTo>
                      <a:pt x="48462" y="1903"/>
                      <a:pt x="71216" y="52968"/>
                      <a:pt x="63543" y="73076"/>
                    </a:cubicBezTo>
                    <a:cubicBezTo>
                      <a:pt x="55870" y="93184"/>
                      <a:pt x="-1809" y="119643"/>
                      <a:pt x="43" y="120701"/>
                    </a:cubicBezTo>
                    <a:cubicBezTo>
                      <a:pt x="1895" y="121759"/>
                      <a:pt x="58781" y="74134"/>
                      <a:pt x="74656" y="79426"/>
                    </a:cubicBezTo>
                    <a:cubicBezTo>
                      <a:pt x="90531" y="84718"/>
                      <a:pt x="96087" y="151393"/>
                      <a:pt x="95293" y="152451"/>
                    </a:cubicBezTo>
                    <a:cubicBezTo>
                      <a:pt x="94499" y="153509"/>
                      <a:pt x="82064" y="93713"/>
                      <a:pt x="69893" y="85776"/>
                    </a:cubicBezTo>
                    <a:cubicBezTo>
                      <a:pt x="57722" y="77839"/>
                      <a:pt x="25707" y="108795"/>
                      <a:pt x="22268" y="104826"/>
                    </a:cubicBezTo>
                    <a:cubicBezTo>
                      <a:pt x="18829" y="100857"/>
                      <a:pt x="44493" y="77044"/>
                      <a:pt x="49256" y="61963"/>
                    </a:cubicBezTo>
                    <a:cubicBezTo>
                      <a:pt x="54019" y="46882"/>
                      <a:pt x="43700" y="-1801"/>
                      <a:pt x="46081" y="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6" name="フリーフォーム: 図形 1015">
                <a:extLst>
                  <a:ext uri="{FF2B5EF4-FFF2-40B4-BE49-F238E27FC236}">
                    <a16:creationId xmlns:a16="http://schemas.microsoft.com/office/drawing/2014/main" id="{C5E41914-5EED-416A-9441-A9820D66287E}"/>
                  </a:ext>
                </a:extLst>
              </p:cNvPr>
              <p:cNvSpPr/>
              <p:nvPr/>
            </p:nvSpPr>
            <p:spPr>
              <a:xfrm>
                <a:off x="9126398" y="1575450"/>
                <a:ext cx="44761" cy="101362"/>
              </a:xfrm>
              <a:custGeom>
                <a:avLst/>
                <a:gdLst>
                  <a:gd name="connsiteX0" fmla="*/ 16015 w 44761"/>
                  <a:gd name="connsiteY0" fmla="*/ 938 h 101362"/>
                  <a:gd name="connsiteX1" fmla="*/ 44590 w 44761"/>
                  <a:gd name="connsiteY1" fmla="*/ 45388 h 101362"/>
                  <a:gd name="connsiteX2" fmla="*/ 140 w 44761"/>
                  <a:gd name="connsiteY2" fmla="*/ 97775 h 101362"/>
                  <a:gd name="connsiteX3" fmla="*/ 30302 w 44761"/>
                  <a:gd name="connsiteY3" fmla="*/ 88250 h 101362"/>
                  <a:gd name="connsiteX4" fmla="*/ 16015 w 44761"/>
                  <a:gd name="connsiteY4" fmla="*/ 938 h 101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1" h="101362">
                    <a:moveTo>
                      <a:pt x="16015" y="938"/>
                    </a:moveTo>
                    <a:cubicBezTo>
                      <a:pt x="18396" y="-6206"/>
                      <a:pt x="47236" y="29249"/>
                      <a:pt x="44590" y="45388"/>
                    </a:cubicBezTo>
                    <a:cubicBezTo>
                      <a:pt x="41944" y="61527"/>
                      <a:pt x="2521" y="90631"/>
                      <a:pt x="140" y="97775"/>
                    </a:cubicBezTo>
                    <a:cubicBezTo>
                      <a:pt x="-2241" y="104919"/>
                      <a:pt x="26333" y="101214"/>
                      <a:pt x="30302" y="88250"/>
                    </a:cubicBezTo>
                    <a:cubicBezTo>
                      <a:pt x="34271" y="75286"/>
                      <a:pt x="13634" y="8082"/>
                      <a:pt x="16015" y="9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7" name="フリーフォーム: 図形 1016">
                <a:extLst>
                  <a:ext uri="{FF2B5EF4-FFF2-40B4-BE49-F238E27FC236}">
                    <a16:creationId xmlns:a16="http://schemas.microsoft.com/office/drawing/2014/main" id="{FFFC484B-B03F-43F1-94FB-102E4F89AE95}"/>
                  </a:ext>
                </a:extLst>
              </p:cNvPr>
              <p:cNvSpPr/>
              <p:nvPr/>
            </p:nvSpPr>
            <p:spPr>
              <a:xfrm>
                <a:off x="9177256" y="1604942"/>
                <a:ext cx="28694" cy="103234"/>
              </a:xfrm>
              <a:custGeom>
                <a:avLst/>
                <a:gdLst>
                  <a:gd name="connsiteX0" fmla="*/ 82 w 28694"/>
                  <a:gd name="connsiteY0" fmla="*/ 21 h 103234"/>
                  <a:gd name="connsiteX1" fmla="*/ 28657 w 28694"/>
                  <a:gd name="connsiteY1" fmla="*/ 53996 h 103234"/>
                  <a:gd name="connsiteX2" fmla="*/ 6432 w 28694"/>
                  <a:gd name="connsiteY2" fmla="*/ 103208 h 103234"/>
                  <a:gd name="connsiteX3" fmla="*/ 19132 w 28694"/>
                  <a:gd name="connsiteY3" fmla="*/ 60346 h 103234"/>
                  <a:gd name="connsiteX4" fmla="*/ 82 w 28694"/>
                  <a:gd name="connsiteY4" fmla="*/ 21 h 10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94" h="103234">
                    <a:moveTo>
                      <a:pt x="82" y="21"/>
                    </a:moveTo>
                    <a:cubicBezTo>
                      <a:pt x="1670" y="-1037"/>
                      <a:pt x="27599" y="36798"/>
                      <a:pt x="28657" y="53996"/>
                    </a:cubicBezTo>
                    <a:cubicBezTo>
                      <a:pt x="29715" y="71194"/>
                      <a:pt x="8020" y="102150"/>
                      <a:pt x="6432" y="103208"/>
                    </a:cubicBezTo>
                    <a:cubicBezTo>
                      <a:pt x="4844" y="104266"/>
                      <a:pt x="17809" y="73840"/>
                      <a:pt x="19132" y="60346"/>
                    </a:cubicBezTo>
                    <a:cubicBezTo>
                      <a:pt x="20455" y="46852"/>
                      <a:pt x="-1506" y="1079"/>
                      <a:pt x="82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8" name="フリーフォーム: 図形 1017">
                <a:extLst>
                  <a:ext uri="{FF2B5EF4-FFF2-40B4-BE49-F238E27FC236}">
                    <a16:creationId xmlns:a16="http://schemas.microsoft.com/office/drawing/2014/main" id="{3ABD1664-88A1-4910-B4B2-BE96742B9BE8}"/>
                  </a:ext>
                </a:extLst>
              </p:cNvPr>
              <p:cNvSpPr/>
              <p:nvPr/>
            </p:nvSpPr>
            <p:spPr>
              <a:xfrm>
                <a:off x="8916707" y="1690628"/>
                <a:ext cx="295560" cy="128872"/>
              </a:xfrm>
              <a:custGeom>
                <a:avLst/>
                <a:gdLst>
                  <a:gd name="connsiteX0" fmla="*/ 281 w 295560"/>
                  <a:gd name="connsiteY0" fmla="*/ 128647 h 128872"/>
                  <a:gd name="connsiteX1" fmla="*/ 95531 w 295560"/>
                  <a:gd name="connsiteY1" fmla="*/ 36572 h 128872"/>
                  <a:gd name="connsiteX2" fmla="*/ 220943 w 295560"/>
                  <a:gd name="connsiteY2" fmla="*/ 28635 h 128872"/>
                  <a:gd name="connsiteX3" fmla="*/ 295556 w 295560"/>
                  <a:gd name="connsiteY3" fmla="*/ 15935 h 128872"/>
                  <a:gd name="connsiteX4" fmla="*/ 217768 w 295560"/>
                  <a:gd name="connsiteY4" fmla="*/ 7997 h 128872"/>
                  <a:gd name="connsiteX5" fmla="*/ 125693 w 295560"/>
                  <a:gd name="connsiteY5" fmla="*/ 6410 h 128872"/>
                  <a:gd name="connsiteX6" fmla="*/ 281 w 295560"/>
                  <a:gd name="connsiteY6" fmla="*/ 128647 h 128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560" h="128872">
                    <a:moveTo>
                      <a:pt x="281" y="128647"/>
                    </a:moveTo>
                    <a:cubicBezTo>
                      <a:pt x="-4746" y="133674"/>
                      <a:pt x="58754" y="53241"/>
                      <a:pt x="95531" y="36572"/>
                    </a:cubicBezTo>
                    <a:cubicBezTo>
                      <a:pt x="132308" y="19903"/>
                      <a:pt x="187605" y="32075"/>
                      <a:pt x="220943" y="28635"/>
                    </a:cubicBezTo>
                    <a:cubicBezTo>
                      <a:pt x="254281" y="25195"/>
                      <a:pt x="296085" y="19375"/>
                      <a:pt x="295556" y="15935"/>
                    </a:cubicBezTo>
                    <a:cubicBezTo>
                      <a:pt x="295027" y="12495"/>
                      <a:pt x="246078" y="9584"/>
                      <a:pt x="217768" y="7997"/>
                    </a:cubicBezTo>
                    <a:cubicBezTo>
                      <a:pt x="189458" y="6410"/>
                      <a:pt x="159030" y="-8142"/>
                      <a:pt x="125693" y="6410"/>
                    </a:cubicBezTo>
                    <a:cubicBezTo>
                      <a:pt x="92356" y="20962"/>
                      <a:pt x="5308" y="123620"/>
                      <a:pt x="281" y="1286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19" name="フリーフォーム: 図形 1018">
                <a:extLst>
                  <a:ext uri="{FF2B5EF4-FFF2-40B4-BE49-F238E27FC236}">
                    <a16:creationId xmlns:a16="http://schemas.microsoft.com/office/drawing/2014/main" id="{CAAE6AB7-51A7-48B7-9478-8A841C83B6A5}"/>
                  </a:ext>
                </a:extLst>
              </p:cNvPr>
              <p:cNvSpPr/>
              <p:nvPr/>
            </p:nvSpPr>
            <p:spPr>
              <a:xfrm>
                <a:off x="8951831" y="1720589"/>
                <a:ext cx="272481" cy="98783"/>
              </a:xfrm>
              <a:custGeom>
                <a:avLst/>
                <a:gdLst>
                  <a:gd name="connsiteX0" fmla="*/ 1669 w 272481"/>
                  <a:gd name="connsiteY0" fmla="*/ 98686 h 98783"/>
                  <a:gd name="connsiteX1" fmla="*/ 109619 w 272481"/>
                  <a:gd name="connsiteY1" fmla="*/ 33599 h 98783"/>
                  <a:gd name="connsiteX2" fmla="*/ 269957 w 272481"/>
                  <a:gd name="connsiteY2" fmla="*/ 5024 h 98783"/>
                  <a:gd name="connsiteX3" fmla="*/ 204869 w 272481"/>
                  <a:gd name="connsiteY3" fmla="*/ 261 h 98783"/>
                  <a:gd name="connsiteX4" fmla="*/ 165182 w 272481"/>
                  <a:gd name="connsiteY4" fmla="*/ 8199 h 98783"/>
                  <a:gd name="connsiteX5" fmla="*/ 50882 w 272481"/>
                  <a:gd name="connsiteY5" fmla="*/ 47886 h 98783"/>
                  <a:gd name="connsiteX6" fmla="*/ 1669 w 272481"/>
                  <a:gd name="connsiteY6" fmla="*/ 98686 h 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481" h="98783">
                    <a:moveTo>
                      <a:pt x="1669" y="98686"/>
                    </a:moveTo>
                    <a:cubicBezTo>
                      <a:pt x="11458" y="96305"/>
                      <a:pt x="64904" y="49209"/>
                      <a:pt x="109619" y="33599"/>
                    </a:cubicBezTo>
                    <a:cubicBezTo>
                      <a:pt x="154334" y="17989"/>
                      <a:pt x="254082" y="10580"/>
                      <a:pt x="269957" y="5024"/>
                    </a:cubicBezTo>
                    <a:cubicBezTo>
                      <a:pt x="285832" y="-532"/>
                      <a:pt x="222331" y="-268"/>
                      <a:pt x="204869" y="261"/>
                    </a:cubicBezTo>
                    <a:cubicBezTo>
                      <a:pt x="187407" y="790"/>
                      <a:pt x="190847" y="261"/>
                      <a:pt x="165182" y="8199"/>
                    </a:cubicBezTo>
                    <a:cubicBezTo>
                      <a:pt x="139518" y="16136"/>
                      <a:pt x="74430" y="36773"/>
                      <a:pt x="50882" y="47886"/>
                    </a:cubicBezTo>
                    <a:cubicBezTo>
                      <a:pt x="27334" y="58998"/>
                      <a:pt x="-8120" y="101067"/>
                      <a:pt x="1669" y="986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0" name="フリーフォーム: 図形 1019">
                <a:extLst>
                  <a:ext uri="{FF2B5EF4-FFF2-40B4-BE49-F238E27FC236}">
                    <a16:creationId xmlns:a16="http://schemas.microsoft.com/office/drawing/2014/main" id="{447782CF-A746-4A22-8E6E-E90B71AA555B}"/>
                  </a:ext>
                </a:extLst>
              </p:cNvPr>
              <p:cNvSpPr/>
              <p:nvPr/>
            </p:nvSpPr>
            <p:spPr>
              <a:xfrm>
                <a:off x="8880316" y="1802909"/>
                <a:ext cx="615294" cy="81465"/>
              </a:xfrm>
              <a:custGeom>
                <a:avLst/>
                <a:gdLst>
                  <a:gd name="connsiteX0" fmla="*/ 159 w 615294"/>
                  <a:gd name="connsiteY0" fmla="*/ 60816 h 81465"/>
                  <a:gd name="connsiteX1" fmla="*/ 116047 w 615294"/>
                  <a:gd name="connsiteY1" fmla="*/ 491 h 81465"/>
                  <a:gd name="connsiteX2" fmla="*/ 233522 w 615294"/>
                  <a:gd name="connsiteY2" fmla="*/ 30654 h 81465"/>
                  <a:gd name="connsiteX3" fmla="*/ 389097 w 615294"/>
                  <a:gd name="connsiteY3" fmla="*/ 68754 h 81465"/>
                  <a:gd name="connsiteX4" fmla="*/ 466884 w 615294"/>
                  <a:gd name="connsiteY4" fmla="*/ 81454 h 81465"/>
                  <a:gd name="connsiteX5" fmla="*/ 614522 w 615294"/>
                  <a:gd name="connsiteY5" fmla="*/ 67166 h 81465"/>
                  <a:gd name="connsiteX6" fmla="*/ 517684 w 615294"/>
                  <a:gd name="connsiteY6" fmla="*/ 78279 h 81465"/>
                  <a:gd name="connsiteX7" fmla="*/ 360522 w 615294"/>
                  <a:gd name="connsiteY7" fmla="*/ 67166 h 81465"/>
                  <a:gd name="connsiteX8" fmla="*/ 141447 w 615294"/>
                  <a:gd name="connsiteY8" fmla="*/ 11604 h 81465"/>
                  <a:gd name="connsiteX9" fmla="*/ 159 w 615294"/>
                  <a:gd name="connsiteY9" fmla="*/ 60816 h 8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5294" h="81465">
                    <a:moveTo>
                      <a:pt x="159" y="60816"/>
                    </a:moveTo>
                    <a:cubicBezTo>
                      <a:pt x="-4074" y="58964"/>
                      <a:pt x="77153" y="5518"/>
                      <a:pt x="116047" y="491"/>
                    </a:cubicBezTo>
                    <a:cubicBezTo>
                      <a:pt x="154941" y="-4536"/>
                      <a:pt x="233522" y="30654"/>
                      <a:pt x="233522" y="30654"/>
                    </a:cubicBezTo>
                    <a:lnTo>
                      <a:pt x="389097" y="68754"/>
                    </a:lnTo>
                    <a:cubicBezTo>
                      <a:pt x="427991" y="77221"/>
                      <a:pt x="429313" y="81719"/>
                      <a:pt x="466884" y="81454"/>
                    </a:cubicBezTo>
                    <a:cubicBezTo>
                      <a:pt x="504455" y="81189"/>
                      <a:pt x="606055" y="67695"/>
                      <a:pt x="614522" y="67166"/>
                    </a:cubicBezTo>
                    <a:cubicBezTo>
                      <a:pt x="622989" y="66637"/>
                      <a:pt x="560017" y="78279"/>
                      <a:pt x="517684" y="78279"/>
                    </a:cubicBezTo>
                    <a:cubicBezTo>
                      <a:pt x="475351" y="78279"/>
                      <a:pt x="423228" y="78278"/>
                      <a:pt x="360522" y="67166"/>
                    </a:cubicBezTo>
                    <a:cubicBezTo>
                      <a:pt x="297816" y="56054"/>
                      <a:pt x="198333" y="17160"/>
                      <a:pt x="141447" y="11604"/>
                    </a:cubicBezTo>
                    <a:cubicBezTo>
                      <a:pt x="84561" y="6048"/>
                      <a:pt x="4392" y="62668"/>
                      <a:pt x="159" y="608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1" name="フリーフォーム: 図形 1020">
                <a:extLst>
                  <a:ext uri="{FF2B5EF4-FFF2-40B4-BE49-F238E27FC236}">
                    <a16:creationId xmlns:a16="http://schemas.microsoft.com/office/drawing/2014/main" id="{80ECAB2B-2C62-42E2-8D92-E0A67C0B4719}"/>
                  </a:ext>
                </a:extLst>
              </p:cNvPr>
              <p:cNvSpPr/>
              <p:nvPr/>
            </p:nvSpPr>
            <p:spPr>
              <a:xfrm>
                <a:off x="8924576" y="1827883"/>
                <a:ext cx="551420" cy="93225"/>
              </a:xfrm>
              <a:custGeom>
                <a:avLst/>
                <a:gdLst>
                  <a:gd name="connsiteX0" fmla="*/ 349 w 551420"/>
                  <a:gd name="connsiteY0" fmla="*/ 92992 h 93225"/>
                  <a:gd name="connsiteX1" fmla="*/ 73374 w 551420"/>
                  <a:gd name="connsiteY1" fmla="*/ 27905 h 93225"/>
                  <a:gd name="connsiteX2" fmla="*/ 197199 w 551420"/>
                  <a:gd name="connsiteY2" fmla="*/ 46955 h 93225"/>
                  <a:gd name="connsiteX3" fmla="*/ 340074 w 551420"/>
                  <a:gd name="connsiteY3" fmla="*/ 80292 h 93225"/>
                  <a:gd name="connsiteX4" fmla="*/ 459137 w 551420"/>
                  <a:gd name="connsiteY4" fmla="*/ 86642 h 93225"/>
                  <a:gd name="connsiteX5" fmla="*/ 551212 w 551420"/>
                  <a:gd name="connsiteY5" fmla="*/ 37430 h 93225"/>
                  <a:gd name="connsiteX6" fmla="*/ 433737 w 551420"/>
                  <a:gd name="connsiteY6" fmla="*/ 64417 h 93225"/>
                  <a:gd name="connsiteX7" fmla="*/ 244824 w 551420"/>
                  <a:gd name="connsiteY7" fmla="*/ 35842 h 93225"/>
                  <a:gd name="connsiteX8" fmla="*/ 101949 w 551420"/>
                  <a:gd name="connsiteY8" fmla="*/ 917 h 93225"/>
                  <a:gd name="connsiteX9" fmla="*/ 349 w 551420"/>
                  <a:gd name="connsiteY9" fmla="*/ 92992 h 9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1420" h="93225">
                    <a:moveTo>
                      <a:pt x="349" y="92992"/>
                    </a:moveTo>
                    <a:cubicBezTo>
                      <a:pt x="-4414" y="97490"/>
                      <a:pt x="40566" y="35578"/>
                      <a:pt x="73374" y="27905"/>
                    </a:cubicBezTo>
                    <a:cubicBezTo>
                      <a:pt x="106182" y="20232"/>
                      <a:pt x="152749" y="38224"/>
                      <a:pt x="197199" y="46955"/>
                    </a:cubicBezTo>
                    <a:cubicBezTo>
                      <a:pt x="241649" y="55686"/>
                      <a:pt x="296418" y="73677"/>
                      <a:pt x="340074" y="80292"/>
                    </a:cubicBezTo>
                    <a:cubicBezTo>
                      <a:pt x="383730" y="86906"/>
                      <a:pt x="423947" y="93786"/>
                      <a:pt x="459137" y="86642"/>
                    </a:cubicBezTo>
                    <a:cubicBezTo>
                      <a:pt x="494327" y="79498"/>
                      <a:pt x="555445" y="41134"/>
                      <a:pt x="551212" y="37430"/>
                    </a:cubicBezTo>
                    <a:cubicBezTo>
                      <a:pt x="546979" y="33726"/>
                      <a:pt x="484802" y="64682"/>
                      <a:pt x="433737" y="64417"/>
                    </a:cubicBezTo>
                    <a:cubicBezTo>
                      <a:pt x="382672" y="64152"/>
                      <a:pt x="300122" y="46425"/>
                      <a:pt x="244824" y="35842"/>
                    </a:cubicBezTo>
                    <a:cubicBezTo>
                      <a:pt x="189526" y="25259"/>
                      <a:pt x="141372" y="-5698"/>
                      <a:pt x="101949" y="917"/>
                    </a:cubicBezTo>
                    <a:cubicBezTo>
                      <a:pt x="62526" y="7532"/>
                      <a:pt x="5112" y="88494"/>
                      <a:pt x="349" y="92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2" name="フリーフォーム: 図形 1021">
                <a:extLst>
                  <a:ext uri="{FF2B5EF4-FFF2-40B4-BE49-F238E27FC236}">
                    <a16:creationId xmlns:a16="http://schemas.microsoft.com/office/drawing/2014/main" id="{CBCCEDEE-2BD1-4C3B-94D5-E15A9DB18BF6}"/>
                  </a:ext>
                </a:extLst>
              </p:cNvPr>
              <p:cNvSpPr/>
              <p:nvPr/>
            </p:nvSpPr>
            <p:spPr>
              <a:xfrm>
                <a:off x="8873713" y="1876377"/>
                <a:ext cx="471176" cy="167234"/>
              </a:xfrm>
              <a:custGeom>
                <a:avLst/>
                <a:gdLst>
                  <a:gd name="connsiteX0" fmla="*/ 3587 w 471176"/>
                  <a:gd name="connsiteY0" fmla="*/ 48 h 167234"/>
                  <a:gd name="connsiteX1" fmla="*/ 13112 w 471176"/>
                  <a:gd name="connsiteY1" fmla="*/ 76248 h 167234"/>
                  <a:gd name="connsiteX2" fmla="*/ 105187 w 471176"/>
                  <a:gd name="connsiteY2" fmla="*/ 158798 h 167234"/>
                  <a:gd name="connsiteX3" fmla="*/ 198850 w 471176"/>
                  <a:gd name="connsiteY3" fmla="*/ 160386 h 167234"/>
                  <a:gd name="connsiteX4" fmla="*/ 297275 w 471176"/>
                  <a:gd name="connsiteY4" fmla="*/ 122286 h 167234"/>
                  <a:gd name="connsiteX5" fmla="*/ 409987 w 471176"/>
                  <a:gd name="connsiteY5" fmla="*/ 101648 h 167234"/>
                  <a:gd name="connsiteX6" fmla="*/ 470312 w 471176"/>
                  <a:gd name="connsiteY6" fmla="*/ 104823 h 167234"/>
                  <a:gd name="connsiteX7" fmla="*/ 367125 w 471176"/>
                  <a:gd name="connsiteY7" fmla="*/ 103236 h 167234"/>
                  <a:gd name="connsiteX8" fmla="*/ 130587 w 471176"/>
                  <a:gd name="connsiteY8" fmla="*/ 139748 h 167234"/>
                  <a:gd name="connsiteX9" fmla="*/ 41687 w 471176"/>
                  <a:gd name="connsiteY9" fmla="*/ 87361 h 167234"/>
                  <a:gd name="connsiteX10" fmla="*/ 3587 w 471176"/>
                  <a:gd name="connsiteY10" fmla="*/ 48 h 16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1176" h="167234">
                    <a:moveTo>
                      <a:pt x="3587" y="48"/>
                    </a:moveTo>
                    <a:cubicBezTo>
                      <a:pt x="-1175" y="-1804"/>
                      <a:pt x="-3821" y="49790"/>
                      <a:pt x="13112" y="76248"/>
                    </a:cubicBezTo>
                    <a:cubicBezTo>
                      <a:pt x="30045" y="102706"/>
                      <a:pt x="74231" y="144775"/>
                      <a:pt x="105187" y="158798"/>
                    </a:cubicBezTo>
                    <a:cubicBezTo>
                      <a:pt x="136143" y="172821"/>
                      <a:pt x="166835" y="166471"/>
                      <a:pt x="198850" y="160386"/>
                    </a:cubicBezTo>
                    <a:cubicBezTo>
                      <a:pt x="230865" y="154301"/>
                      <a:pt x="262086" y="132076"/>
                      <a:pt x="297275" y="122286"/>
                    </a:cubicBezTo>
                    <a:cubicBezTo>
                      <a:pt x="332465" y="112496"/>
                      <a:pt x="381148" y="104558"/>
                      <a:pt x="409987" y="101648"/>
                    </a:cubicBezTo>
                    <a:cubicBezTo>
                      <a:pt x="438826" y="98738"/>
                      <a:pt x="477456" y="104558"/>
                      <a:pt x="470312" y="104823"/>
                    </a:cubicBezTo>
                    <a:cubicBezTo>
                      <a:pt x="463168" y="105088"/>
                      <a:pt x="423746" y="97415"/>
                      <a:pt x="367125" y="103236"/>
                    </a:cubicBezTo>
                    <a:cubicBezTo>
                      <a:pt x="310504" y="109057"/>
                      <a:pt x="184826" y="142394"/>
                      <a:pt x="130587" y="139748"/>
                    </a:cubicBezTo>
                    <a:cubicBezTo>
                      <a:pt x="76348" y="137102"/>
                      <a:pt x="62325" y="109057"/>
                      <a:pt x="41687" y="87361"/>
                    </a:cubicBezTo>
                    <a:cubicBezTo>
                      <a:pt x="21050" y="65665"/>
                      <a:pt x="8349" y="1900"/>
                      <a:pt x="3587" y="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023" name="フリーフォーム: 図形 1022">
                <a:extLst>
                  <a:ext uri="{FF2B5EF4-FFF2-40B4-BE49-F238E27FC236}">
                    <a16:creationId xmlns:a16="http://schemas.microsoft.com/office/drawing/2014/main" id="{2D94BB7C-A8CE-4604-A516-8F5F74D3338E}"/>
                  </a:ext>
                </a:extLst>
              </p:cNvPr>
              <p:cNvSpPr/>
              <p:nvPr/>
            </p:nvSpPr>
            <p:spPr>
              <a:xfrm>
                <a:off x="8905814" y="1846252"/>
                <a:ext cx="414613" cy="131785"/>
              </a:xfrm>
              <a:custGeom>
                <a:avLst/>
                <a:gdLst>
                  <a:gd name="connsiteX0" fmla="*/ 87374 w 414613"/>
                  <a:gd name="connsiteY0" fmla="*/ 11 h 131785"/>
                  <a:gd name="connsiteX1" fmla="*/ 14349 w 414613"/>
                  <a:gd name="connsiteY1" fmla="*/ 58748 h 131785"/>
                  <a:gd name="connsiteX2" fmla="*/ 55624 w 414613"/>
                  <a:gd name="connsiteY2" fmla="*/ 115898 h 131785"/>
                  <a:gd name="connsiteX3" fmla="*/ 168336 w 414613"/>
                  <a:gd name="connsiteY3" fmla="*/ 131773 h 131785"/>
                  <a:gd name="connsiteX4" fmla="*/ 412811 w 414613"/>
                  <a:gd name="connsiteY4" fmla="*/ 114311 h 131785"/>
                  <a:gd name="connsiteX5" fmla="*/ 268349 w 414613"/>
                  <a:gd name="connsiteY5" fmla="*/ 122248 h 131785"/>
                  <a:gd name="connsiteX6" fmla="*/ 63561 w 414613"/>
                  <a:gd name="connsiteY6" fmla="*/ 123836 h 131785"/>
                  <a:gd name="connsiteX7" fmla="*/ 61 w 414613"/>
                  <a:gd name="connsiteY7" fmla="*/ 63511 h 131785"/>
                  <a:gd name="connsiteX8" fmla="*/ 87374 w 414613"/>
                  <a:gd name="connsiteY8" fmla="*/ 11 h 13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4613" h="131785">
                    <a:moveTo>
                      <a:pt x="87374" y="11"/>
                    </a:moveTo>
                    <a:cubicBezTo>
                      <a:pt x="89755" y="-783"/>
                      <a:pt x="19641" y="39434"/>
                      <a:pt x="14349" y="58748"/>
                    </a:cubicBezTo>
                    <a:cubicBezTo>
                      <a:pt x="9057" y="78062"/>
                      <a:pt x="29960" y="103727"/>
                      <a:pt x="55624" y="115898"/>
                    </a:cubicBezTo>
                    <a:cubicBezTo>
                      <a:pt x="81288" y="128069"/>
                      <a:pt x="108805" y="132037"/>
                      <a:pt x="168336" y="131773"/>
                    </a:cubicBezTo>
                    <a:cubicBezTo>
                      <a:pt x="227867" y="131509"/>
                      <a:pt x="396142" y="115898"/>
                      <a:pt x="412811" y="114311"/>
                    </a:cubicBezTo>
                    <a:cubicBezTo>
                      <a:pt x="429480" y="112724"/>
                      <a:pt x="326557" y="120660"/>
                      <a:pt x="268349" y="122248"/>
                    </a:cubicBezTo>
                    <a:cubicBezTo>
                      <a:pt x="210141" y="123836"/>
                      <a:pt x="108276" y="133625"/>
                      <a:pt x="63561" y="123836"/>
                    </a:cubicBezTo>
                    <a:cubicBezTo>
                      <a:pt x="18846" y="114047"/>
                      <a:pt x="-1262" y="79915"/>
                      <a:pt x="61" y="63511"/>
                    </a:cubicBezTo>
                    <a:cubicBezTo>
                      <a:pt x="1384" y="47107"/>
                      <a:pt x="84993" y="805"/>
                      <a:pt x="87374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0" name="フリーフォーム: 図形 1789">
                <a:extLst>
                  <a:ext uri="{FF2B5EF4-FFF2-40B4-BE49-F238E27FC236}">
                    <a16:creationId xmlns:a16="http://schemas.microsoft.com/office/drawing/2014/main" id="{D928D494-7C46-4E2A-8DB4-9F22037468F4}"/>
                  </a:ext>
                </a:extLst>
              </p:cNvPr>
              <p:cNvSpPr/>
              <p:nvPr/>
            </p:nvSpPr>
            <p:spPr>
              <a:xfrm>
                <a:off x="8943516" y="1997069"/>
                <a:ext cx="318328" cy="172563"/>
              </a:xfrm>
              <a:custGeom>
                <a:avLst/>
                <a:gdLst>
                  <a:gd name="connsiteX0" fmla="*/ 459 w 318328"/>
                  <a:gd name="connsiteY0" fmla="*/ 6 h 172563"/>
                  <a:gd name="connsiteX1" fmla="*/ 21097 w 318328"/>
                  <a:gd name="connsiteY1" fmla="*/ 88906 h 172563"/>
                  <a:gd name="connsiteX2" fmla="*/ 73484 w 318328"/>
                  <a:gd name="connsiteY2" fmla="*/ 133356 h 172563"/>
                  <a:gd name="connsiteX3" fmla="*/ 316372 w 318328"/>
                  <a:gd name="connsiteY3" fmla="*/ 166694 h 172563"/>
                  <a:gd name="connsiteX4" fmla="*/ 183022 w 318328"/>
                  <a:gd name="connsiteY4" fmla="*/ 169869 h 172563"/>
                  <a:gd name="connsiteX5" fmla="*/ 94122 w 318328"/>
                  <a:gd name="connsiteY5" fmla="*/ 138119 h 172563"/>
                  <a:gd name="connsiteX6" fmla="*/ 38559 w 318328"/>
                  <a:gd name="connsiteY6" fmla="*/ 93669 h 172563"/>
                  <a:gd name="connsiteX7" fmla="*/ 459 w 318328"/>
                  <a:gd name="connsiteY7" fmla="*/ 6 h 172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8328" h="172563">
                    <a:moveTo>
                      <a:pt x="459" y="6"/>
                    </a:moveTo>
                    <a:cubicBezTo>
                      <a:pt x="-2451" y="-788"/>
                      <a:pt x="8926" y="66681"/>
                      <a:pt x="21097" y="88906"/>
                    </a:cubicBezTo>
                    <a:cubicBezTo>
                      <a:pt x="33268" y="111131"/>
                      <a:pt x="24272" y="120391"/>
                      <a:pt x="73484" y="133356"/>
                    </a:cubicBezTo>
                    <a:cubicBezTo>
                      <a:pt x="122697" y="146321"/>
                      <a:pt x="298116" y="160609"/>
                      <a:pt x="316372" y="166694"/>
                    </a:cubicBezTo>
                    <a:cubicBezTo>
                      <a:pt x="334628" y="172779"/>
                      <a:pt x="220064" y="174631"/>
                      <a:pt x="183022" y="169869"/>
                    </a:cubicBezTo>
                    <a:cubicBezTo>
                      <a:pt x="145980" y="165107"/>
                      <a:pt x="118199" y="150819"/>
                      <a:pt x="94122" y="138119"/>
                    </a:cubicBezTo>
                    <a:cubicBezTo>
                      <a:pt x="70045" y="125419"/>
                      <a:pt x="53905" y="110338"/>
                      <a:pt x="38559" y="93669"/>
                    </a:cubicBezTo>
                    <a:cubicBezTo>
                      <a:pt x="23213" y="77000"/>
                      <a:pt x="3369" y="800"/>
                      <a:pt x="459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1" name="フリーフォーム: 図形 1790">
                <a:extLst>
                  <a:ext uri="{FF2B5EF4-FFF2-40B4-BE49-F238E27FC236}">
                    <a16:creationId xmlns:a16="http://schemas.microsoft.com/office/drawing/2014/main" id="{5F89E92A-6CE8-4F51-81AA-7652427B0235}"/>
                  </a:ext>
                </a:extLst>
              </p:cNvPr>
              <p:cNvSpPr/>
              <p:nvPr/>
            </p:nvSpPr>
            <p:spPr>
              <a:xfrm>
                <a:off x="8985166" y="2030350"/>
                <a:ext cx="271520" cy="120415"/>
              </a:xfrm>
              <a:custGeom>
                <a:avLst/>
                <a:gdLst>
                  <a:gd name="connsiteX0" fmla="*/ 4847 w 271520"/>
                  <a:gd name="connsiteY0" fmla="*/ 63 h 120415"/>
                  <a:gd name="connsiteX1" fmla="*/ 30247 w 271520"/>
                  <a:gd name="connsiteY1" fmla="*/ 57213 h 120415"/>
                  <a:gd name="connsiteX2" fmla="*/ 268372 w 271520"/>
                  <a:gd name="connsiteY2" fmla="*/ 117538 h 120415"/>
                  <a:gd name="connsiteX3" fmla="*/ 158834 w 271520"/>
                  <a:gd name="connsiteY3" fmla="*/ 106425 h 120415"/>
                  <a:gd name="connsiteX4" fmla="*/ 44534 w 271520"/>
                  <a:gd name="connsiteY4" fmla="*/ 68325 h 120415"/>
                  <a:gd name="connsiteX5" fmla="*/ 4847 w 271520"/>
                  <a:gd name="connsiteY5" fmla="*/ 63 h 120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520" h="120415">
                    <a:moveTo>
                      <a:pt x="4847" y="63"/>
                    </a:moveTo>
                    <a:cubicBezTo>
                      <a:pt x="2466" y="-1789"/>
                      <a:pt x="-13674" y="37634"/>
                      <a:pt x="30247" y="57213"/>
                    </a:cubicBezTo>
                    <a:cubicBezTo>
                      <a:pt x="74168" y="76792"/>
                      <a:pt x="246941" y="109336"/>
                      <a:pt x="268372" y="117538"/>
                    </a:cubicBezTo>
                    <a:cubicBezTo>
                      <a:pt x="289803" y="125740"/>
                      <a:pt x="196140" y="114627"/>
                      <a:pt x="158834" y="106425"/>
                    </a:cubicBezTo>
                    <a:cubicBezTo>
                      <a:pt x="121528" y="98223"/>
                      <a:pt x="69405" y="83406"/>
                      <a:pt x="44534" y="68325"/>
                    </a:cubicBezTo>
                    <a:cubicBezTo>
                      <a:pt x="19663" y="53244"/>
                      <a:pt x="7228" y="1915"/>
                      <a:pt x="4847" y="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2" name="フリーフォーム: 図形 1791">
                <a:extLst>
                  <a:ext uri="{FF2B5EF4-FFF2-40B4-BE49-F238E27FC236}">
                    <a16:creationId xmlns:a16="http://schemas.microsoft.com/office/drawing/2014/main" id="{6669932D-7712-4CC1-8F3D-B86BB5F25FA2}"/>
                  </a:ext>
                </a:extLst>
              </p:cNvPr>
              <p:cNvSpPr/>
              <p:nvPr/>
            </p:nvSpPr>
            <p:spPr>
              <a:xfrm>
                <a:off x="8402810" y="1824017"/>
                <a:ext cx="275831" cy="101621"/>
              </a:xfrm>
              <a:custGeom>
                <a:avLst/>
                <a:gdLst>
                  <a:gd name="connsiteX0" fmla="*/ 1415 w 275831"/>
                  <a:gd name="connsiteY0" fmla="*/ 101621 h 101621"/>
                  <a:gd name="connsiteX1" fmla="*/ 44278 w 275831"/>
                  <a:gd name="connsiteY1" fmla="*/ 7958 h 101621"/>
                  <a:gd name="connsiteX2" fmla="*/ 166515 w 275831"/>
                  <a:gd name="connsiteY2" fmla="*/ 4783 h 101621"/>
                  <a:gd name="connsiteX3" fmla="*/ 274465 w 275831"/>
                  <a:gd name="connsiteY3" fmla="*/ 4783 h 101621"/>
                  <a:gd name="connsiteX4" fmla="*/ 88728 w 275831"/>
                  <a:gd name="connsiteY4" fmla="*/ 7958 h 101621"/>
                  <a:gd name="connsiteX5" fmla="*/ 1415 w 275831"/>
                  <a:gd name="connsiteY5" fmla="*/ 101621 h 101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831" h="101621">
                    <a:moveTo>
                      <a:pt x="1415" y="101621"/>
                    </a:moveTo>
                    <a:cubicBezTo>
                      <a:pt x="-5993" y="101621"/>
                      <a:pt x="16761" y="24098"/>
                      <a:pt x="44278" y="7958"/>
                    </a:cubicBezTo>
                    <a:cubicBezTo>
                      <a:pt x="71795" y="-8182"/>
                      <a:pt x="128151" y="5312"/>
                      <a:pt x="166515" y="4783"/>
                    </a:cubicBezTo>
                    <a:cubicBezTo>
                      <a:pt x="204879" y="4254"/>
                      <a:pt x="287429" y="4254"/>
                      <a:pt x="274465" y="4783"/>
                    </a:cubicBezTo>
                    <a:cubicBezTo>
                      <a:pt x="261501" y="5312"/>
                      <a:pt x="135295" y="-5271"/>
                      <a:pt x="88728" y="7958"/>
                    </a:cubicBezTo>
                    <a:cubicBezTo>
                      <a:pt x="42161" y="21187"/>
                      <a:pt x="8823" y="101621"/>
                      <a:pt x="1415" y="1016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3" name="フリーフォーム: 図形 1792">
                <a:extLst>
                  <a:ext uri="{FF2B5EF4-FFF2-40B4-BE49-F238E27FC236}">
                    <a16:creationId xmlns:a16="http://schemas.microsoft.com/office/drawing/2014/main" id="{ED56D52F-8B6C-48F1-952E-9864B6757177}"/>
                  </a:ext>
                </a:extLst>
              </p:cNvPr>
              <p:cNvSpPr/>
              <p:nvPr/>
            </p:nvSpPr>
            <p:spPr>
              <a:xfrm>
                <a:off x="8462874" y="1855204"/>
                <a:ext cx="279374" cy="76363"/>
              </a:xfrm>
              <a:custGeom>
                <a:avLst/>
                <a:gdLst>
                  <a:gd name="connsiteX0" fmla="*/ 238214 w 279374"/>
                  <a:gd name="connsiteY0" fmla="*/ 584 h 76363"/>
                  <a:gd name="connsiteX1" fmla="*/ 58826 w 279374"/>
                  <a:gd name="connsiteY1" fmla="*/ 8521 h 76363"/>
                  <a:gd name="connsiteX2" fmla="*/ 25489 w 279374"/>
                  <a:gd name="connsiteY2" fmla="*/ 54559 h 76363"/>
                  <a:gd name="connsiteX3" fmla="*/ 95339 w 279374"/>
                  <a:gd name="connsiteY3" fmla="*/ 67259 h 76363"/>
                  <a:gd name="connsiteX4" fmla="*/ 277901 w 279374"/>
                  <a:gd name="connsiteY4" fmla="*/ 35509 h 76363"/>
                  <a:gd name="connsiteX5" fmla="*/ 173126 w 279374"/>
                  <a:gd name="connsiteY5" fmla="*/ 64084 h 76363"/>
                  <a:gd name="connsiteX6" fmla="*/ 25489 w 279374"/>
                  <a:gd name="connsiteY6" fmla="*/ 73609 h 76363"/>
                  <a:gd name="connsiteX7" fmla="*/ 19139 w 279374"/>
                  <a:gd name="connsiteY7" fmla="*/ 16459 h 76363"/>
                  <a:gd name="connsiteX8" fmla="*/ 238214 w 279374"/>
                  <a:gd name="connsiteY8" fmla="*/ 584 h 7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374" h="76363">
                    <a:moveTo>
                      <a:pt x="238214" y="584"/>
                    </a:moveTo>
                    <a:cubicBezTo>
                      <a:pt x="244829" y="-739"/>
                      <a:pt x="94280" y="-475"/>
                      <a:pt x="58826" y="8521"/>
                    </a:cubicBezTo>
                    <a:cubicBezTo>
                      <a:pt x="23372" y="17517"/>
                      <a:pt x="19404" y="44769"/>
                      <a:pt x="25489" y="54559"/>
                    </a:cubicBezTo>
                    <a:cubicBezTo>
                      <a:pt x="31574" y="64349"/>
                      <a:pt x="53270" y="70434"/>
                      <a:pt x="95339" y="67259"/>
                    </a:cubicBezTo>
                    <a:cubicBezTo>
                      <a:pt x="137408" y="64084"/>
                      <a:pt x="264937" y="36038"/>
                      <a:pt x="277901" y="35509"/>
                    </a:cubicBezTo>
                    <a:cubicBezTo>
                      <a:pt x="290865" y="34980"/>
                      <a:pt x="215195" y="57734"/>
                      <a:pt x="173126" y="64084"/>
                    </a:cubicBezTo>
                    <a:cubicBezTo>
                      <a:pt x="131057" y="70434"/>
                      <a:pt x="51153" y="81547"/>
                      <a:pt x="25489" y="73609"/>
                    </a:cubicBezTo>
                    <a:cubicBezTo>
                      <a:pt x="-176" y="65672"/>
                      <a:pt x="-13140" y="28365"/>
                      <a:pt x="19139" y="16459"/>
                    </a:cubicBezTo>
                    <a:cubicBezTo>
                      <a:pt x="51418" y="4553"/>
                      <a:pt x="231599" y="1907"/>
                      <a:pt x="238214" y="5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4" name="フリーフォーム: 図形 1793">
                <a:extLst>
                  <a:ext uri="{FF2B5EF4-FFF2-40B4-BE49-F238E27FC236}">
                    <a16:creationId xmlns:a16="http://schemas.microsoft.com/office/drawing/2014/main" id="{20B5A764-339E-4F91-959F-20878504CBC5}"/>
                  </a:ext>
                </a:extLst>
              </p:cNvPr>
              <p:cNvSpPr/>
              <p:nvPr/>
            </p:nvSpPr>
            <p:spPr>
              <a:xfrm>
                <a:off x="8527886" y="1899401"/>
                <a:ext cx="198153" cy="76194"/>
              </a:xfrm>
              <a:custGeom>
                <a:avLst/>
                <a:gdLst>
                  <a:gd name="connsiteX0" fmla="*/ 3339 w 198153"/>
                  <a:gd name="connsiteY0" fmla="*/ 75449 h 76194"/>
                  <a:gd name="connsiteX1" fmla="*/ 197014 w 198153"/>
                  <a:gd name="connsiteY1" fmla="*/ 837 h 76194"/>
                  <a:gd name="connsiteX2" fmla="*/ 81127 w 198153"/>
                  <a:gd name="connsiteY2" fmla="*/ 37349 h 76194"/>
                  <a:gd name="connsiteX3" fmla="*/ 3339 w 198153"/>
                  <a:gd name="connsiteY3" fmla="*/ 75449 h 76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153" h="76194">
                    <a:moveTo>
                      <a:pt x="3339" y="75449"/>
                    </a:moveTo>
                    <a:cubicBezTo>
                      <a:pt x="22654" y="69364"/>
                      <a:pt x="184049" y="7187"/>
                      <a:pt x="197014" y="837"/>
                    </a:cubicBezTo>
                    <a:cubicBezTo>
                      <a:pt x="209979" y="-5513"/>
                      <a:pt x="108644" y="25972"/>
                      <a:pt x="81127" y="37349"/>
                    </a:cubicBezTo>
                    <a:cubicBezTo>
                      <a:pt x="53610" y="48726"/>
                      <a:pt x="-15976" y="81534"/>
                      <a:pt x="3339" y="75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5" name="フリーフォーム: 図形 1794">
                <a:extLst>
                  <a:ext uri="{FF2B5EF4-FFF2-40B4-BE49-F238E27FC236}">
                    <a16:creationId xmlns:a16="http://schemas.microsoft.com/office/drawing/2014/main" id="{A8ADAE3F-EE1D-4684-80C4-6488DFF91219}"/>
                  </a:ext>
                </a:extLst>
              </p:cNvPr>
              <p:cNvSpPr/>
              <p:nvPr/>
            </p:nvSpPr>
            <p:spPr>
              <a:xfrm>
                <a:off x="8508708" y="1979476"/>
                <a:ext cx="225738" cy="77758"/>
              </a:xfrm>
              <a:custGeom>
                <a:avLst/>
                <a:gdLst>
                  <a:gd name="connsiteX0" fmla="*/ 46330 w 225738"/>
                  <a:gd name="connsiteY0" fmla="*/ 137 h 77758"/>
                  <a:gd name="connsiteX1" fmla="*/ 206667 w 225738"/>
                  <a:gd name="connsiteY1" fmla="*/ 39824 h 77758"/>
                  <a:gd name="connsiteX2" fmla="*/ 208255 w 225738"/>
                  <a:gd name="connsiteY2" fmla="*/ 44587 h 77758"/>
                  <a:gd name="connsiteX3" fmla="*/ 119355 w 225738"/>
                  <a:gd name="connsiteY3" fmla="*/ 62049 h 77758"/>
                  <a:gd name="connsiteX4" fmla="*/ 292 w 225738"/>
                  <a:gd name="connsiteY4" fmla="*/ 74749 h 77758"/>
                  <a:gd name="connsiteX5" fmla="*/ 155867 w 225738"/>
                  <a:gd name="connsiteY5" fmla="*/ 74749 h 77758"/>
                  <a:gd name="connsiteX6" fmla="*/ 224130 w 225738"/>
                  <a:gd name="connsiteY6" fmla="*/ 41412 h 77758"/>
                  <a:gd name="connsiteX7" fmla="*/ 93955 w 225738"/>
                  <a:gd name="connsiteY7" fmla="*/ 27124 h 77758"/>
                  <a:gd name="connsiteX8" fmla="*/ 46330 w 225738"/>
                  <a:gd name="connsiteY8" fmla="*/ 137 h 7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738" h="77758">
                    <a:moveTo>
                      <a:pt x="46330" y="137"/>
                    </a:moveTo>
                    <a:cubicBezTo>
                      <a:pt x="65115" y="2254"/>
                      <a:pt x="179680" y="32416"/>
                      <a:pt x="206667" y="39824"/>
                    </a:cubicBezTo>
                    <a:cubicBezTo>
                      <a:pt x="233654" y="47232"/>
                      <a:pt x="222807" y="40883"/>
                      <a:pt x="208255" y="44587"/>
                    </a:cubicBezTo>
                    <a:cubicBezTo>
                      <a:pt x="193703" y="48291"/>
                      <a:pt x="154015" y="57022"/>
                      <a:pt x="119355" y="62049"/>
                    </a:cubicBezTo>
                    <a:cubicBezTo>
                      <a:pt x="84695" y="67076"/>
                      <a:pt x="-5793" y="72632"/>
                      <a:pt x="292" y="74749"/>
                    </a:cubicBezTo>
                    <a:cubicBezTo>
                      <a:pt x="6377" y="76866"/>
                      <a:pt x="118561" y="80305"/>
                      <a:pt x="155867" y="74749"/>
                    </a:cubicBezTo>
                    <a:cubicBezTo>
                      <a:pt x="193173" y="69193"/>
                      <a:pt x="234449" y="49349"/>
                      <a:pt x="224130" y="41412"/>
                    </a:cubicBezTo>
                    <a:cubicBezTo>
                      <a:pt x="213811" y="33475"/>
                      <a:pt x="123324" y="33209"/>
                      <a:pt x="93955" y="27124"/>
                    </a:cubicBezTo>
                    <a:cubicBezTo>
                      <a:pt x="64586" y="21039"/>
                      <a:pt x="27545" y="-1980"/>
                      <a:pt x="46330" y="1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6" name="フリーフォーム: 図形 1795">
                <a:extLst>
                  <a:ext uri="{FF2B5EF4-FFF2-40B4-BE49-F238E27FC236}">
                    <a16:creationId xmlns:a16="http://schemas.microsoft.com/office/drawing/2014/main" id="{A63E2AC0-741C-48A0-B5BB-DD82FF488EC5}"/>
                  </a:ext>
                </a:extLst>
              </p:cNvPr>
              <p:cNvSpPr/>
              <p:nvPr/>
            </p:nvSpPr>
            <p:spPr>
              <a:xfrm>
                <a:off x="8770278" y="1873314"/>
                <a:ext cx="169816" cy="341567"/>
              </a:xfrm>
              <a:custGeom>
                <a:avLst/>
                <a:gdLst>
                  <a:gd name="connsiteX0" fmla="*/ 103847 w 169816"/>
                  <a:gd name="connsiteY0" fmla="*/ 1524 h 341567"/>
                  <a:gd name="connsiteX1" fmla="*/ 27647 w 169816"/>
                  <a:gd name="connsiteY1" fmla="*/ 65024 h 341567"/>
                  <a:gd name="connsiteX2" fmla="*/ 5422 w 169816"/>
                  <a:gd name="connsiteY2" fmla="*/ 149161 h 341567"/>
                  <a:gd name="connsiteX3" fmla="*/ 121310 w 169816"/>
                  <a:gd name="connsiteY3" fmla="*/ 303149 h 341567"/>
                  <a:gd name="connsiteX4" fmla="*/ 168935 w 169816"/>
                  <a:gd name="connsiteY4" fmla="*/ 339661 h 341567"/>
                  <a:gd name="connsiteX5" fmla="*/ 84797 w 169816"/>
                  <a:gd name="connsiteY5" fmla="*/ 261874 h 341567"/>
                  <a:gd name="connsiteX6" fmla="*/ 24472 w 169816"/>
                  <a:gd name="connsiteY6" fmla="*/ 130111 h 341567"/>
                  <a:gd name="connsiteX7" fmla="*/ 103847 w 169816"/>
                  <a:gd name="connsiteY7" fmla="*/ 1524 h 3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816" h="341567">
                    <a:moveTo>
                      <a:pt x="103847" y="1524"/>
                    </a:moveTo>
                    <a:cubicBezTo>
                      <a:pt x="104376" y="-9324"/>
                      <a:pt x="44051" y="40418"/>
                      <a:pt x="27647" y="65024"/>
                    </a:cubicBezTo>
                    <a:cubicBezTo>
                      <a:pt x="11243" y="89630"/>
                      <a:pt x="-10189" y="109473"/>
                      <a:pt x="5422" y="149161"/>
                    </a:cubicBezTo>
                    <a:cubicBezTo>
                      <a:pt x="21033" y="188849"/>
                      <a:pt x="94058" y="271399"/>
                      <a:pt x="121310" y="303149"/>
                    </a:cubicBezTo>
                    <a:cubicBezTo>
                      <a:pt x="148562" y="334899"/>
                      <a:pt x="175020" y="346540"/>
                      <a:pt x="168935" y="339661"/>
                    </a:cubicBezTo>
                    <a:cubicBezTo>
                      <a:pt x="162850" y="332782"/>
                      <a:pt x="108874" y="296799"/>
                      <a:pt x="84797" y="261874"/>
                    </a:cubicBezTo>
                    <a:cubicBezTo>
                      <a:pt x="60720" y="226949"/>
                      <a:pt x="21562" y="172973"/>
                      <a:pt x="24472" y="130111"/>
                    </a:cubicBezTo>
                    <a:cubicBezTo>
                      <a:pt x="27382" y="87249"/>
                      <a:pt x="103318" y="12372"/>
                      <a:pt x="103847" y="15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7" name="フリーフォーム: 図形 1796">
                <a:extLst>
                  <a:ext uri="{FF2B5EF4-FFF2-40B4-BE49-F238E27FC236}">
                    <a16:creationId xmlns:a16="http://schemas.microsoft.com/office/drawing/2014/main" id="{52CDB85C-16F0-42E5-8E47-A2C73CC25B52}"/>
                  </a:ext>
                </a:extLst>
              </p:cNvPr>
              <p:cNvSpPr/>
              <p:nvPr/>
            </p:nvSpPr>
            <p:spPr>
              <a:xfrm>
                <a:off x="8622865" y="1769847"/>
                <a:ext cx="266138" cy="417879"/>
              </a:xfrm>
              <a:custGeom>
                <a:avLst/>
                <a:gdLst>
                  <a:gd name="connsiteX0" fmla="*/ 435 w 266138"/>
                  <a:gd name="connsiteY0" fmla="*/ 3391 h 417879"/>
                  <a:gd name="connsiteX1" fmla="*/ 125848 w 266138"/>
                  <a:gd name="connsiteY1" fmla="*/ 11328 h 417879"/>
                  <a:gd name="connsiteX2" fmla="*/ 224273 w 266138"/>
                  <a:gd name="connsiteY2" fmla="*/ 63716 h 417879"/>
                  <a:gd name="connsiteX3" fmla="*/ 224273 w 266138"/>
                  <a:gd name="connsiteY3" fmla="*/ 100228 h 417879"/>
                  <a:gd name="connsiteX4" fmla="*/ 148073 w 266138"/>
                  <a:gd name="connsiteY4" fmla="*/ 155791 h 417879"/>
                  <a:gd name="connsiteX5" fmla="*/ 125848 w 266138"/>
                  <a:gd name="connsiteY5" fmla="*/ 211353 h 417879"/>
                  <a:gd name="connsiteX6" fmla="*/ 125848 w 266138"/>
                  <a:gd name="connsiteY6" fmla="*/ 290728 h 417879"/>
                  <a:gd name="connsiteX7" fmla="*/ 176648 w 266138"/>
                  <a:gd name="connsiteY7" fmla="*/ 374866 h 417879"/>
                  <a:gd name="connsiteX8" fmla="*/ 265548 w 266138"/>
                  <a:gd name="connsiteY8" fmla="*/ 417728 h 417879"/>
                  <a:gd name="connsiteX9" fmla="*/ 211573 w 266138"/>
                  <a:gd name="connsiteY9" fmla="*/ 385978 h 417879"/>
                  <a:gd name="connsiteX10" fmla="*/ 138548 w 266138"/>
                  <a:gd name="connsiteY10" fmla="*/ 308191 h 417879"/>
                  <a:gd name="connsiteX11" fmla="*/ 141723 w 266138"/>
                  <a:gd name="connsiteY11" fmla="*/ 163728 h 417879"/>
                  <a:gd name="connsiteX12" fmla="*/ 217923 w 266138"/>
                  <a:gd name="connsiteY12" fmla="*/ 46253 h 417879"/>
                  <a:gd name="connsiteX13" fmla="*/ 171885 w 266138"/>
                  <a:gd name="connsiteY13" fmla="*/ 4978 h 417879"/>
                  <a:gd name="connsiteX14" fmla="*/ 435 w 266138"/>
                  <a:gd name="connsiteY14" fmla="*/ 3391 h 41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6138" h="417879">
                    <a:moveTo>
                      <a:pt x="435" y="3391"/>
                    </a:moveTo>
                    <a:cubicBezTo>
                      <a:pt x="-7238" y="4449"/>
                      <a:pt x="88542" y="1274"/>
                      <a:pt x="125848" y="11328"/>
                    </a:cubicBezTo>
                    <a:cubicBezTo>
                      <a:pt x="163154" y="21382"/>
                      <a:pt x="207869" y="48899"/>
                      <a:pt x="224273" y="63716"/>
                    </a:cubicBezTo>
                    <a:cubicBezTo>
                      <a:pt x="240677" y="78533"/>
                      <a:pt x="236973" y="84882"/>
                      <a:pt x="224273" y="100228"/>
                    </a:cubicBezTo>
                    <a:cubicBezTo>
                      <a:pt x="211573" y="115574"/>
                      <a:pt x="164477" y="137270"/>
                      <a:pt x="148073" y="155791"/>
                    </a:cubicBezTo>
                    <a:cubicBezTo>
                      <a:pt x="131669" y="174312"/>
                      <a:pt x="129552" y="188863"/>
                      <a:pt x="125848" y="211353"/>
                    </a:cubicBezTo>
                    <a:cubicBezTo>
                      <a:pt x="122144" y="233843"/>
                      <a:pt x="117381" y="263476"/>
                      <a:pt x="125848" y="290728"/>
                    </a:cubicBezTo>
                    <a:cubicBezTo>
                      <a:pt x="134315" y="317980"/>
                      <a:pt x="153365" y="353699"/>
                      <a:pt x="176648" y="374866"/>
                    </a:cubicBezTo>
                    <a:cubicBezTo>
                      <a:pt x="199931" y="396033"/>
                      <a:pt x="259727" y="415876"/>
                      <a:pt x="265548" y="417728"/>
                    </a:cubicBezTo>
                    <a:cubicBezTo>
                      <a:pt x="271369" y="419580"/>
                      <a:pt x="232740" y="404234"/>
                      <a:pt x="211573" y="385978"/>
                    </a:cubicBezTo>
                    <a:cubicBezTo>
                      <a:pt x="190406" y="367722"/>
                      <a:pt x="150190" y="345233"/>
                      <a:pt x="138548" y="308191"/>
                    </a:cubicBezTo>
                    <a:cubicBezTo>
                      <a:pt x="126906" y="271149"/>
                      <a:pt x="128494" y="207384"/>
                      <a:pt x="141723" y="163728"/>
                    </a:cubicBezTo>
                    <a:cubicBezTo>
                      <a:pt x="154952" y="120072"/>
                      <a:pt x="212896" y="72711"/>
                      <a:pt x="217923" y="46253"/>
                    </a:cubicBezTo>
                    <a:cubicBezTo>
                      <a:pt x="222950" y="19795"/>
                      <a:pt x="206546" y="14503"/>
                      <a:pt x="171885" y="4978"/>
                    </a:cubicBezTo>
                    <a:cubicBezTo>
                      <a:pt x="137224" y="-4547"/>
                      <a:pt x="8108" y="2333"/>
                      <a:pt x="435" y="3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8" name="フリーフォーム: 図形 1797">
                <a:extLst>
                  <a:ext uri="{FF2B5EF4-FFF2-40B4-BE49-F238E27FC236}">
                    <a16:creationId xmlns:a16="http://schemas.microsoft.com/office/drawing/2014/main" id="{0756DC23-0D69-45E6-A0CE-025FADD1A72F}"/>
                  </a:ext>
                </a:extLst>
              </p:cNvPr>
              <p:cNvSpPr/>
              <p:nvPr/>
            </p:nvSpPr>
            <p:spPr>
              <a:xfrm>
                <a:off x="8949915" y="2207528"/>
                <a:ext cx="354692" cy="428186"/>
              </a:xfrm>
              <a:custGeom>
                <a:avLst/>
                <a:gdLst>
                  <a:gd name="connsiteX0" fmla="*/ 410 w 354692"/>
                  <a:gd name="connsiteY0" fmla="*/ 685 h 428186"/>
                  <a:gd name="connsiteX1" fmla="*/ 205198 w 354692"/>
                  <a:gd name="connsiteY1" fmla="*/ 102285 h 428186"/>
                  <a:gd name="connsiteX2" fmla="*/ 295685 w 354692"/>
                  <a:gd name="connsiteY2" fmla="*/ 200710 h 428186"/>
                  <a:gd name="connsiteX3" fmla="*/ 349660 w 354692"/>
                  <a:gd name="connsiteY3" fmla="*/ 424547 h 428186"/>
                  <a:gd name="connsiteX4" fmla="*/ 349660 w 354692"/>
                  <a:gd name="connsiteY4" fmla="*/ 330885 h 428186"/>
                  <a:gd name="connsiteX5" fmla="*/ 325848 w 354692"/>
                  <a:gd name="connsiteY5" fmla="*/ 218172 h 428186"/>
                  <a:gd name="connsiteX6" fmla="*/ 157573 w 354692"/>
                  <a:gd name="connsiteY6" fmla="*/ 65772 h 428186"/>
                  <a:gd name="connsiteX7" fmla="*/ 410 w 354692"/>
                  <a:gd name="connsiteY7" fmla="*/ 685 h 428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692" h="428186">
                    <a:moveTo>
                      <a:pt x="410" y="685"/>
                    </a:moveTo>
                    <a:cubicBezTo>
                      <a:pt x="8347" y="6770"/>
                      <a:pt x="155985" y="68947"/>
                      <a:pt x="205198" y="102285"/>
                    </a:cubicBezTo>
                    <a:cubicBezTo>
                      <a:pt x="254411" y="135623"/>
                      <a:pt x="271608" y="147000"/>
                      <a:pt x="295685" y="200710"/>
                    </a:cubicBezTo>
                    <a:cubicBezTo>
                      <a:pt x="319762" y="254420"/>
                      <a:pt x="340664" y="402851"/>
                      <a:pt x="349660" y="424547"/>
                    </a:cubicBezTo>
                    <a:cubicBezTo>
                      <a:pt x="358656" y="446243"/>
                      <a:pt x="353629" y="365281"/>
                      <a:pt x="349660" y="330885"/>
                    </a:cubicBezTo>
                    <a:cubicBezTo>
                      <a:pt x="345691" y="296489"/>
                      <a:pt x="357863" y="262358"/>
                      <a:pt x="325848" y="218172"/>
                    </a:cubicBezTo>
                    <a:cubicBezTo>
                      <a:pt x="293834" y="173987"/>
                      <a:pt x="213665" y="101491"/>
                      <a:pt x="157573" y="65772"/>
                    </a:cubicBezTo>
                    <a:cubicBezTo>
                      <a:pt x="101481" y="30053"/>
                      <a:pt x="-7527" y="-5400"/>
                      <a:pt x="410" y="6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799" name="フリーフォーム: 図形 1798">
                <a:extLst>
                  <a:ext uri="{FF2B5EF4-FFF2-40B4-BE49-F238E27FC236}">
                    <a16:creationId xmlns:a16="http://schemas.microsoft.com/office/drawing/2014/main" id="{02B9C194-F008-4395-8169-2B7790F4D0CC}"/>
                  </a:ext>
                </a:extLst>
              </p:cNvPr>
              <p:cNvSpPr/>
              <p:nvPr/>
            </p:nvSpPr>
            <p:spPr>
              <a:xfrm>
                <a:off x="9309869" y="2662164"/>
                <a:ext cx="250196" cy="415266"/>
              </a:xfrm>
              <a:custGeom>
                <a:avLst/>
                <a:gdLst>
                  <a:gd name="connsiteX0" fmla="*/ 5581 w 250196"/>
                  <a:gd name="connsiteY0" fmla="*/ 74 h 415266"/>
                  <a:gd name="connsiteX1" fmla="*/ 5581 w 250196"/>
                  <a:gd name="connsiteY1" fmla="*/ 285824 h 415266"/>
                  <a:gd name="connsiteX2" fmla="*/ 72256 w 250196"/>
                  <a:gd name="connsiteY2" fmla="*/ 390599 h 415266"/>
                  <a:gd name="connsiteX3" fmla="*/ 184969 w 250196"/>
                  <a:gd name="connsiteY3" fmla="*/ 408061 h 415266"/>
                  <a:gd name="connsiteX4" fmla="*/ 250056 w 250196"/>
                  <a:gd name="connsiteY4" fmla="*/ 293761 h 415266"/>
                  <a:gd name="connsiteX5" fmla="*/ 199256 w 250196"/>
                  <a:gd name="connsiteY5" fmla="*/ 363611 h 415266"/>
                  <a:gd name="connsiteX6" fmla="*/ 100831 w 250196"/>
                  <a:gd name="connsiteY6" fmla="*/ 379486 h 415266"/>
                  <a:gd name="connsiteX7" fmla="*/ 21456 w 250196"/>
                  <a:gd name="connsiteY7" fmla="*/ 314399 h 415266"/>
                  <a:gd name="connsiteX8" fmla="*/ 5581 w 250196"/>
                  <a:gd name="connsiteY8" fmla="*/ 74 h 41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196" h="415266">
                    <a:moveTo>
                      <a:pt x="5581" y="74"/>
                    </a:moveTo>
                    <a:cubicBezTo>
                      <a:pt x="2935" y="-4688"/>
                      <a:pt x="-5532" y="220736"/>
                      <a:pt x="5581" y="285824"/>
                    </a:cubicBezTo>
                    <a:cubicBezTo>
                      <a:pt x="16694" y="350912"/>
                      <a:pt x="42358" y="370226"/>
                      <a:pt x="72256" y="390599"/>
                    </a:cubicBezTo>
                    <a:cubicBezTo>
                      <a:pt x="102154" y="410972"/>
                      <a:pt x="155336" y="424201"/>
                      <a:pt x="184969" y="408061"/>
                    </a:cubicBezTo>
                    <a:cubicBezTo>
                      <a:pt x="214602" y="391921"/>
                      <a:pt x="247675" y="301169"/>
                      <a:pt x="250056" y="293761"/>
                    </a:cubicBezTo>
                    <a:cubicBezTo>
                      <a:pt x="252437" y="286353"/>
                      <a:pt x="224127" y="349324"/>
                      <a:pt x="199256" y="363611"/>
                    </a:cubicBezTo>
                    <a:cubicBezTo>
                      <a:pt x="174385" y="377899"/>
                      <a:pt x="130464" y="387688"/>
                      <a:pt x="100831" y="379486"/>
                    </a:cubicBezTo>
                    <a:cubicBezTo>
                      <a:pt x="71198" y="371284"/>
                      <a:pt x="36802" y="379487"/>
                      <a:pt x="21456" y="314399"/>
                    </a:cubicBezTo>
                    <a:cubicBezTo>
                      <a:pt x="6110" y="249312"/>
                      <a:pt x="8227" y="4836"/>
                      <a:pt x="5581" y="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0" name="フリーフォーム: 図形 1799">
                <a:extLst>
                  <a:ext uri="{FF2B5EF4-FFF2-40B4-BE49-F238E27FC236}">
                    <a16:creationId xmlns:a16="http://schemas.microsoft.com/office/drawing/2014/main" id="{D65D6D89-F093-48EF-BE64-38F7F9F13A76}"/>
                  </a:ext>
                </a:extLst>
              </p:cNvPr>
              <p:cNvSpPr/>
              <p:nvPr/>
            </p:nvSpPr>
            <p:spPr>
              <a:xfrm>
                <a:off x="9062827" y="2031561"/>
                <a:ext cx="377204" cy="700369"/>
              </a:xfrm>
              <a:custGeom>
                <a:avLst/>
                <a:gdLst>
                  <a:gd name="connsiteX0" fmla="*/ 1798 w 377204"/>
                  <a:gd name="connsiteY0" fmla="*/ 3614 h 700369"/>
                  <a:gd name="connsiteX1" fmla="*/ 166898 w 377204"/>
                  <a:gd name="connsiteY1" fmla="*/ 78227 h 700369"/>
                  <a:gd name="connsiteX2" fmla="*/ 327236 w 377204"/>
                  <a:gd name="connsiteY2" fmla="*/ 260789 h 700369"/>
                  <a:gd name="connsiteX3" fmla="*/ 373273 w 377204"/>
                  <a:gd name="connsiteY3" fmla="*/ 689414 h 700369"/>
                  <a:gd name="connsiteX4" fmla="*/ 373273 w 377204"/>
                  <a:gd name="connsiteY4" fmla="*/ 551302 h 700369"/>
                  <a:gd name="connsiteX5" fmla="*/ 360573 w 377204"/>
                  <a:gd name="connsiteY5" fmla="*/ 314764 h 700369"/>
                  <a:gd name="connsiteX6" fmla="*/ 278023 w 377204"/>
                  <a:gd name="connsiteY6" fmla="*/ 183002 h 700369"/>
                  <a:gd name="connsiteX7" fmla="*/ 1798 w 377204"/>
                  <a:gd name="connsiteY7" fmla="*/ 3614 h 700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204" h="700369">
                    <a:moveTo>
                      <a:pt x="1798" y="3614"/>
                    </a:moveTo>
                    <a:cubicBezTo>
                      <a:pt x="-16723" y="-13849"/>
                      <a:pt x="112658" y="35365"/>
                      <a:pt x="166898" y="78227"/>
                    </a:cubicBezTo>
                    <a:cubicBezTo>
                      <a:pt x="221138" y="121089"/>
                      <a:pt x="292840" y="158925"/>
                      <a:pt x="327236" y="260789"/>
                    </a:cubicBezTo>
                    <a:cubicBezTo>
                      <a:pt x="361632" y="362653"/>
                      <a:pt x="365600" y="640995"/>
                      <a:pt x="373273" y="689414"/>
                    </a:cubicBezTo>
                    <a:cubicBezTo>
                      <a:pt x="380946" y="737833"/>
                      <a:pt x="375390" y="613744"/>
                      <a:pt x="373273" y="551302"/>
                    </a:cubicBezTo>
                    <a:cubicBezTo>
                      <a:pt x="371156" y="488860"/>
                      <a:pt x="376448" y="376147"/>
                      <a:pt x="360573" y="314764"/>
                    </a:cubicBezTo>
                    <a:cubicBezTo>
                      <a:pt x="344698" y="253381"/>
                      <a:pt x="334379" y="233802"/>
                      <a:pt x="278023" y="183002"/>
                    </a:cubicBezTo>
                    <a:cubicBezTo>
                      <a:pt x="221667" y="132202"/>
                      <a:pt x="20319" y="21077"/>
                      <a:pt x="1798" y="36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1" name="フリーフォーム: 図形 1800">
                <a:extLst>
                  <a:ext uri="{FF2B5EF4-FFF2-40B4-BE49-F238E27FC236}">
                    <a16:creationId xmlns:a16="http://schemas.microsoft.com/office/drawing/2014/main" id="{416B848A-B4B1-4AE9-945E-A9851BBB2B1E}"/>
                  </a:ext>
                </a:extLst>
              </p:cNvPr>
              <p:cNvSpPr/>
              <p:nvPr/>
            </p:nvSpPr>
            <p:spPr>
              <a:xfrm>
                <a:off x="9434563" y="2749538"/>
                <a:ext cx="114467" cy="154102"/>
              </a:xfrm>
              <a:custGeom>
                <a:avLst/>
                <a:gdLst>
                  <a:gd name="connsiteX0" fmla="*/ 4712 w 114467"/>
                  <a:gd name="connsiteY0" fmla="*/ 12 h 154102"/>
                  <a:gd name="connsiteX1" fmla="*/ 11062 w 114467"/>
                  <a:gd name="connsiteY1" fmla="*/ 127012 h 154102"/>
                  <a:gd name="connsiteX2" fmla="*/ 72975 w 114467"/>
                  <a:gd name="connsiteY2" fmla="*/ 150825 h 154102"/>
                  <a:gd name="connsiteX3" fmla="*/ 114250 w 114467"/>
                  <a:gd name="connsiteY3" fmla="*/ 142887 h 154102"/>
                  <a:gd name="connsiteX4" fmla="*/ 55512 w 114467"/>
                  <a:gd name="connsiteY4" fmla="*/ 154000 h 154102"/>
                  <a:gd name="connsiteX5" fmla="*/ 4712 w 114467"/>
                  <a:gd name="connsiteY5" fmla="*/ 134950 h 154102"/>
                  <a:gd name="connsiteX6" fmla="*/ 4712 w 114467"/>
                  <a:gd name="connsiteY6" fmla="*/ 12 h 15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67" h="154102">
                    <a:moveTo>
                      <a:pt x="4712" y="12"/>
                    </a:moveTo>
                    <a:cubicBezTo>
                      <a:pt x="5770" y="-1311"/>
                      <a:pt x="-315" y="101877"/>
                      <a:pt x="11062" y="127012"/>
                    </a:cubicBezTo>
                    <a:cubicBezTo>
                      <a:pt x="22439" y="152147"/>
                      <a:pt x="55777" y="148179"/>
                      <a:pt x="72975" y="150825"/>
                    </a:cubicBezTo>
                    <a:cubicBezTo>
                      <a:pt x="90173" y="153471"/>
                      <a:pt x="117161" y="142358"/>
                      <a:pt x="114250" y="142887"/>
                    </a:cubicBezTo>
                    <a:cubicBezTo>
                      <a:pt x="111340" y="143416"/>
                      <a:pt x="73768" y="155323"/>
                      <a:pt x="55512" y="154000"/>
                    </a:cubicBezTo>
                    <a:cubicBezTo>
                      <a:pt x="37256" y="152677"/>
                      <a:pt x="14766" y="157969"/>
                      <a:pt x="4712" y="134950"/>
                    </a:cubicBezTo>
                    <a:cubicBezTo>
                      <a:pt x="-5342" y="111931"/>
                      <a:pt x="3654" y="1335"/>
                      <a:pt x="4712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2" name="フリーフォーム: 図形 1801">
                <a:extLst>
                  <a:ext uri="{FF2B5EF4-FFF2-40B4-BE49-F238E27FC236}">
                    <a16:creationId xmlns:a16="http://schemas.microsoft.com/office/drawing/2014/main" id="{76E5478F-C282-4484-8E04-529F9DD7A9BA}"/>
                  </a:ext>
                </a:extLst>
              </p:cNvPr>
              <p:cNvSpPr/>
              <p:nvPr/>
            </p:nvSpPr>
            <p:spPr>
              <a:xfrm>
                <a:off x="9093046" y="2016101"/>
                <a:ext cx="441488" cy="434352"/>
              </a:xfrm>
              <a:custGeom>
                <a:avLst/>
                <a:gdLst>
                  <a:gd name="connsiteX0" fmla="*/ 154 w 441488"/>
                  <a:gd name="connsiteY0" fmla="*/ 24 h 434352"/>
                  <a:gd name="connsiteX1" fmla="*/ 116042 w 441488"/>
                  <a:gd name="connsiteY1" fmla="*/ 38124 h 434352"/>
                  <a:gd name="connsiteX2" fmla="*/ 216054 w 441488"/>
                  <a:gd name="connsiteY2" fmla="*/ 31774 h 434352"/>
                  <a:gd name="connsiteX3" fmla="*/ 177954 w 441488"/>
                  <a:gd name="connsiteY3" fmla="*/ 71462 h 434352"/>
                  <a:gd name="connsiteX4" fmla="*/ 177954 w 441488"/>
                  <a:gd name="connsiteY4" fmla="*/ 79399 h 434352"/>
                  <a:gd name="connsiteX5" fmla="*/ 270029 w 441488"/>
                  <a:gd name="connsiteY5" fmla="*/ 122262 h 434352"/>
                  <a:gd name="connsiteX6" fmla="*/ 330354 w 441488"/>
                  <a:gd name="connsiteY6" fmla="*/ 141312 h 434352"/>
                  <a:gd name="connsiteX7" fmla="*/ 298604 w 441488"/>
                  <a:gd name="connsiteY7" fmla="*/ 160362 h 434352"/>
                  <a:gd name="connsiteX8" fmla="*/ 298604 w 441488"/>
                  <a:gd name="connsiteY8" fmla="*/ 180999 h 434352"/>
                  <a:gd name="connsiteX9" fmla="*/ 328767 w 441488"/>
                  <a:gd name="connsiteY9" fmla="*/ 211162 h 434352"/>
                  <a:gd name="connsiteX10" fmla="*/ 376392 w 441488"/>
                  <a:gd name="connsiteY10" fmla="*/ 339749 h 434352"/>
                  <a:gd name="connsiteX11" fmla="*/ 441479 w 441488"/>
                  <a:gd name="connsiteY11" fmla="*/ 431824 h 434352"/>
                  <a:gd name="connsiteX12" fmla="*/ 381154 w 441488"/>
                  <a:gd name="connsiteY12" fmla="*/ 408012 h 434352"/>
                  <a:gd name="connsiteX13" fmla="*/ 365279 w 441488"/>
                  <a:gd name="connsiteY13" fmla="*/ 403249 h 434352"/>
                  <a:gd name="connsiteX14" fmla="*/ 408142 w 441488"/>
                  <a:gd name="connsiteY14" fmla="*/ 400074 h 434352"/>
                  <a:gd name="connsiteX15" fmla="*/ 306542 w 441488"/>
                  <a:gd name="connsiteY15" fmla="*/ 198462 h 434352"/>
                  <a:gd name="connsiteX16" fmla="*/ 304954 w 441488"/>
                  <a:gd name="connsiteY16" fmla="*/ 138137 h 434352"/>
                  <a:gd name="connsiteX17" fmla="*/ 184304 w 441488"/>
                  <a:gd name="connsiteY17" fmla="*/ 87337 h 434352"/>
                  <a:gd name="connsiteX18" fmla="*/ 195417 w 441488"/>
                  <a:gd name="connsiteY18" fmla="*/ 53999 h 434352"/>
                  <a:gd name="connsiteX19" fmla="*/ 141442 w 441488"/>
                  <a:gd name="connsiteY19" fmla="*/ 44474 h 434352"/>
                  <a:gd name="connsiteX20" fmla="*/ 154 w 441488"/>
                  <a:gd name="connsiteY20" fmla="*/ 24 h 43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1488" h="434352">
                    <a:moveTo>
                      <a:pt x="154" y="24"/>
                    </a:moveTo>
                    <a:cubicBezTo>
                      <a:pt x="-4079" y="-1034"/>
                      <a:pt x="80059" y="32832"/>
                      <a:pt x="116042" y="38124"/>
                    </a:cubicBezTo>
                    <a:cubicBezTo>
                      <a:pt x="152025" y="43416"/>
                      <a:pt x="205735" y="26218"/>
                      <a:pt x="216054" y="31774"/>
                    </a:cubicBezTo>
                    <a:cubicBezTo>
                      <a:pt x="226373" y="37330"/>
                      <a:pt x="177954" y="71462"/>
                      <a:pt x="177954" y="71462"/>
                    </a:cubicBezTo>
                    <a:cubicBezTo>
                      <a:pt x="171604" y="79399"/>
                      <a:pt x="162608" y="70932"/>
                      <a:pt x="177954" y="79399"/>
                    </a:cubicBezTo>
                    <a:cubicBezTo>
                      <a:pt x="193300" y="87866"/>
                      <a:pt x="244629" y="111943"/>
                      <a:pt x="270029" y="122262"/>
                    </a:cubicBezTo>
                    <a:cubicBezTo>
                      <a:pt x="295429" y="132581"/>
                      <a:pt x="325592" y="134962"/>
                      <a:pt x="330354" y="141312"/>
                    </a:cubicBezTo>
                    <a:cubicBezTo>
                      <a:pt x="335116" y="147662"/>
                      <a:pt x="303896" y="153748"/>
                      <a:pt x="298604" y="160362"/>
                    </a:cubicBezTo>
                    <a:cubicBezTo>
                      <a:pt x="293312" y="166976"/>
                      <a:pt x="293577" y="172532"/>
                      <a:pt x="298604" y="180999"/>
                    </a:cubicBezTo>
                    <a:cubicBezTo>
                      <a:pt x="303631" y="189466"/>
                      <a:pt x="315802" y="184704"/>
                      <a:pt x="328767" y="211162"/>
                    </a:cubicBezTo>
                    <a:cubicBezTo>
                      <a:pt x="341732" y="237620"/>
                      <a:pt x="357607" y="302972"/>
                      <a:pt x="376392" y="339749"/>
                    </a:cubicBezTo>
                    <a:cubicBezTo>
                      <a:pt x="395177" y="376526"/>
                      <a:pt x="440685" y="420447"/>
                      <a:pt x="441479" y="431824"/>
                    </a:cubicBezTo>
                    <a:cubicBezTo>
                      <a:pt x="442273" y="443201"/>
                      <a:pt x="393854" y="412775"/>
                      <a:pt x="381154" y="408012"/>
                    </a:cubicBezTo>
                    <a:cubicBezTo>
                      <a:pt x="368454" y="403249"/>
                      <a:pt x="360781" y="404572"/>
                      <a:pt x="365279" y="403249"/>
                    </a:cubicBezTo>
                    <a:cubicBezTo>
                      <a:pt x="369777" y="401926"/>
                      <a:pt x="417931" y="434205"/>
                      <a:pt x="408142" y="400074"/>
                    </a:cubicBezTo>
                    <a:cubicBezTo>
                      <a:pt x="398353" y="365943"/>
                      <a:pt x="323740" y="242118"/>
                      <a:pt x="306542" y="198462"/>
                    </a:cubicBezTo>
                    <a:cubicBezTo>
                      <a:pt x="289344" y="154806"/>
                      <a:pt x="325327" y="156658"/>
                      <a:pt x="304954" y="138137"/>
                    </a:cubicBezTo>
                    <a:cubicBezTo>
                      <a:pt x="284581" y="119616"/>
                      <a:pt x="202560" y="101360"/>
                      <a:pt x="184304" y="87337"/>
                    </a:cubicBezTo>
                    <a:cubicBezTo>
                      <a:pt x="166048" y="73314"/>
                      <a:pt x="202561" y="61143"/>
                      <a:pt x="195417" y="53999"/>
                    </a:cubicBezTo>
                    <a:cubicBezTo>
                      <a:pt x="188273" y="46855"/>
                      <a:pt x="141442" y="44474"/>
                      <a:pt x="141442" y="44474"/>
                    </a:cubicBezTo>
                    <a:cubicBezTo>
                      <a:pt x="112338" y="38653"/>
                      <a:pt x="4387" y="1082"/>
                      <a:pt x="154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3" name="フリーフォーム: 図形 1802">
                <a:extLst>
                  <a:ext uri="{FF2B5EF4-FFF2-40B4-BE49-F238E27FC236}">
                    <a16:creationId xmlns:a16="http://schemas.microsoft.com/office/drawing/2014/main" id="{452C41ED-4B0B-4594-A1FF-A7B541FB03FB}"/>
                  </a:ext>
                </a:extLst>
              </p:cNvPr>
              <p:cNvSpPr/>
              <p:nvPr/>
            </p:nvSpPr>
            <p:spPr>
              <a:xfrm>
                <a:off x="9430251" y="2385315"/>
                <a:ext cx="57169" cy="403926"/>
              </a:xfrm>
              <a:custGeom>
                <a:avLst/>
                <a:gdLst>
                  <a:gd name="connsiteX0" fmla="*/ 31249 w 57169"/>
                  <a:gd name="connsiteY0" fmla="*/ 698 h 403926"/>
                  <a:gd name="connsiteX1" fmla="*/ 55062 w 57169"/>
                  <a:gd name="connsiteY1" fmla="*/ 229298 h 403926"/>
                  <a:gd name="connsiteX2" fmla="*/ 53474 w 57169"/>
                  <a:gd name="connsiteY2" fmla="*/ 288035 h 403926"/>
                  <a:gd name="connsiteX3" fmla="*/ 32837 w 57169"/>
                  <a:gd name="connsiteY3" fmla="*/ 264223 h 403926"/>
                  <a:gd name="connsiteX4" fmla="*/ 29662 w 57169"/>
                  <a:gd name="connsiteY4" fmla="*/ 318198 h 403926"/>
                  <a:gd name="connsiteX5" fmla="*/ 1087 w 57169"/>
                  <a:gd name="connsiteY5" fmla="*/ 403923 h 403926"/>
                  <a:gd name="connsiteX6" fmla="*/ 9024 w 57169"/>
                  <a:gd name="connsiteY6" fmla="*/ 321373 h 403926"/>
                  <a:gd name="connsiteX7" fmla="*/ 37599 w 57169"/>
                  <a:gd name="connsiteY7" fmla="*/ 221360 h 403926"/>
                  <a:gd name="connsiteX8" fmla="*/ 26487 w 57169"/>
                  <a:gd name="connsiteY8" fmla="*/ 159448 h 403926"/>
                  <a:gd name="connsiteX9" fmla="*/ 31249 w 57169"/>
                  <a:gd name="connsiteY9" fmla="*/ 698 h 40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69" h="403926">
                    <a:moveTo>
                      <a:pt x="31249" y="698"/>
                    </a:moveTo>
                    <a:cubicBezTo>
                      <a:pt x="36011" y="12340"/>
                      <a:pt x="51358" y="181409"/>
                      <a:pt x="55062" y="229298"/>
                    </a:cubicBezTo>
                    <a:cubicBezTo>
                      <a:pt x="58766" y="277188"/>
                      <a:pt x="57178" y="282214"/>
                      <a:pt x="53474" y="288035"/>
                    </a:cubicBezTo>
                    <a:cubicBezTo>
                      <a:pt x="49770" y="293856"/>
                      <a:pt x="36806" y="259196"/>
                      <a:pt x="32837" y="264223"/>
                    </a:cubicBezTo>
                    <a:cubicBezTo>
                      <a:pt x="28868" y="269250"/>
                      <a:pt x="34954" y="294915"/>
                      <a:pt x="29662" y="318198"/>
                    </a:cubicBezTo>
                    <a:cubicBezTo>
                      <a:pt x="24370" y="341481"/>
                      <a:pt x="4527" y="403394"/>
                      <a:pt x="1087" y="403923"/>
                    </a:cubicBezTo>
                    <a:cubicBezTo>
                      <a:pt x="-2353" y="404452"/>
                      <a:pt x="2939" y="351800"/>
                      <a:pt x="9024" y="321373"/>
                    </a:cubicBezTo>
                    <a:cubicBezTo>
                      <a:pt x="15109" y="290946"/>
                      <a:pt x="34689" y="248347"/>
                      <a:pt x="37599" y="221360"/>
                    </a:cubicBezTo>
                    <a:cubicBezTo>
                      <a:pt x="40509" y="194373"/>
                      <a:pt x="29662" y="192521"/>
                      <a:pt x="26487" y="159448"/>
                    </a:cubicBezTo>
                    <a:cubicBezTo>
                      <a:pt x="23312" y="126375"/>
                      <a:pt x="26487" y="-10944"/>
                      <a:pt x="31249" y="6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4" name="フリーフォーム: 図形 1803">
                <a:extLst>
                  <a:ext uri="{FF2B5EF4-FFF2-40B4-BE49-F238E27FC236}">
                    <a16:creationId xmlns:a16="http://schemas.microsoft.com/office/drawing/2014/main" id="{983F0ED1-0BED-4CA7-B24A-967C7AEE803C}"/>
                  </a:ext>
                </a:extLst>
              </p:cNvPr>
              <p:cNvSpPr/>
              <p:nvPr/>
            </p:nvSpPr>
            <p:spPr>
              <a:xfrm>
                <a:off x="8926512" y="2259767"/>
                <a:ext cx="127353" cy="188245"/>
              </a:xfrm>
              <a:custGeom>
                <a:avLst/>
                <a:gdLst>
                  <a:gd name="connsiteX0" fmla="*/ 112713 w 127353"/>
                  <a:gd name="connsiteY0" fmla="*/ 833 h 188245"/>
                  <a:gd name="connsiteX1" fmla="*/ 112713 w 127353"/>
                  <a:gd name="connsiteY1" fmla="*/ 104021 h 188245"/>
                  <a:gd name="connsiteX2" fmla="*/ 123826 w 127353"/>
                  <a:gd name="connsiteY2" fmla="*/ 123071 h 188245"/>
                  <a:gd name="connsiteX3" fmla="*/ 71438 w 127353"/>
                  <a:gd name="connsiteY3" fmla="*/ 157996 h 188245"/>
                  <a:gd name="connsiteX4" fmla="*/ 1 w 127353"/>
                  <a:gd name="connsiteY4" fmla="*/ 188158 h 188245"/>
                  <a:gd name="connsiteX5" fmla="*/ 69851 w 127353"/>
                  <a:gd name="connsiteY5" fmla="*/ 165933 h 188245"/>
                  <a:gd name="connsiteX6" fmla="*/ 127001 w 127353"/>
                  <a:gd name="connsiteY6" fmla="*/ 131008 h 188245"/>
                  <a:gd name="connsiteX7" fmla="*/ 93663 w 127353"/>
                  <a:gd name="connsiteY7" fmla="*/ 57983 h 188245"/>
                  <a:gd name="connsiteX8" fmla="*/ 112713 w 127353"/>
                  <a:gd name="connsiteY8" fmla="*/ 833 h 1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353" h="188245">
                    <a:moveTo>
                      <a:pt x="112713" y="833"/>
                    </a:moveTo>
                    <a:cubicBezTo>
                      <a:pt x="115888" y="8506"/>
                      <a:pt x="110861" y="83648"/>
                      <a:pt x="112713" y="104021"/>
                    </a:cubicBezTo>
                    <a:cubicBezTo>
                      <a:pt x="114565" y="124394"/>
                      <a:pt x="130705" y="114075"/>
                      <a:pt x="123826" y="123071"/>
                    </a:cubicBezTo>
                    <a:cubicBezTo>
                      <a:pt x="116947" y="132067"/>
                      <a:pt x="92076" y="147148"/>
                      <a:pt x="71438" y="157996"/>
                    </a:cubicBezTo>
                    <a:cubicBezTo>
                      <a:pt x="50800" y="168844"/>
                      <a:pt x="265" y="186835"/>
                      <a:pt x="1" y="188158"/>
                    </a:cubicBezTo>
                    <a:cubicBezTo>
                      <a:pt x="-263" y="189481"/>
                      <a:pt x="48684" y="175458"/>
                      <a:pt x="69851" y="165933"/>
                    </a:cubicBezTo>
                    <a:cubicBezTo>
                      <a:pt x="91018" y="156408"/>
                      <a:pt x="123032" y="149000"/>
                      <a:pt x="127001" y="131008"/>
                    </a:cubicBezTo>
                    <a:cubicBezTo>
                      <a:pt x="130970" y="113016"/>
                      <a:pt x="100278" y="75445"/>
                      <a:pt x="93663" y="57983"/>
                    </a:cubicBezTo>
                    <a:cubicBezTo>
                      <a:pt x="87048" y="40521"/>
                      <a:pt x="109538" y="-6840"/>
                      <a:pt x="112713" y="8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5" name="フリーフォーム: 図形 1804">
                <a:extLst>
                  <a:ext uri="{FF2B5EF4-FFF2-40B4-BE49-F238E27FC236}">
                    <a16:creationId xmlns:a16="http://schemas.microsoft.com/office/drawing/2014/main" id="{5B8FA30A-359A-4C69-861F-F849FFF1F501}"/>
                  </a:ext>
                </a:extLst>
              </p:cNvPr>
              <p:cNvSpPr/>
              <p:nvPr/>
            </p:nvSpPr>
            <p:spPr>
              <a:xfrm>
                <a:off x="8911774" y="2293925"/>
                <a:ext cx="110078" cy="151069"/>
              </a:xfrm>
              <a:custGeom>
                <a:avLst/>
                <a:gdLst>
                  <a:gd name="connsiteX0" fmla="*/ 451 w 110078"/>
                  <a:gd name="connsiteY0" fmla="*/ 150825 h 151069"/>
                  <a:gd name="connsiteX1" fmla="*/ 56014 w 110078"/>
                  <a:gd name="connsiteY1" fmla="*/ 103200 h 151069"/>
                  <a:gd name="connsiteX2" fmla="*/ 109989 w 110078"/>
                  <a:gd name="connsiteY2" fmla="*/ 114313 h 151069"/>
                  <a:gd name="connsiteX3" fmla="*/ 68714 w 110078"/>
                  <a:gd name="connsiteY3" fmla="*/ 80975 h 151069"/>
                  <a:gd name="connsiteX4" fmla="*/ 67126 w 110078"/>
                  <a:gd name="connsiteY4" fmla="*/ 28588 h 151069"/>
                  <a:gd name="connsiteX5" fmla="*/ 44901 w 110078"/>
                  <a:gd name="connsiteY5" fmla="*/ 13 h 151069"/>
                  <a:gd name="connsiteX6" fmla="*/ 76651 w 110078"/>
                  <a:gd name="connsiteY6" fmla="*/ 31763 h 151069"/>
                  <a:gd name="connsiteX7" fmla="*/ 87764 w 110078"/>
                  <a:gd name="connsiteY7" fmla="*/ 79388 h 151069"/>
                  <a:gd name="connsiteX8" fmla="*/ 451 w 110078"/>
                  <a:gd name="connsiteY8" fmla="*/ 150825 h 15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078" h="151069">
                    <a:moveTo>
                      <a:pt x="451" y="150825"/>
                    </a:moveTo>
                    <a:cubicBezTo>
                      <a:pt x="-4841" y="154794"/>
                      <a:pt x="37758" y="109285"/>
                      <a:pt x="56014" y="103200"/>
                    </a:cubicBezTo>
                    <a:cubicBezTo>
                      <a:pt x="74270" y="97115"/>
                      <a:pt x="107872" y="118017"/>
                      <a:pt x="109989" y="114313"/>
                    </a:cubicBezTo>
                    <a:cubicBezTo>
                      <a:pt x="112106" y="110609"/>
                      <a:pt x="75858" y="95262"/>
                      <a:pt x="68714" y="80975"/>
                    </a:cubicBezTo>
                    <a:cubicBezTo>
                      <a:pt x="61570" y="66687"/>
                      <a:pt x="71095" y="42082"/>
                      <a:pt x="67126" y="28588"/>
                    </a:cubicBezTo>
                    <a:cubicBezTo>
                      <a:pt x="63157" y="15094"/>
                      <a:pt x="43314" y="-516"/>
                      <a:pt x="44901" y="13"/>
                    </a:cubicBezTo>
                    <a:cubicBezTo>
                      <a:pt x="46488" y="542"/>
                      <a:pt x="69507" y="18534"/>
                      <a:pt x="76651" y="31763"/>
                    </a:cubicBezTo>
                    <a:cubicBezTo>
                      <a:pt x="83795" y="44992"/>
                      <a:pt x="96495" y="60074"/>
                      <a:pt x="87764" y="79388"/>
                    </a:cubicBezTo>
                    <a:cubicBezTo>
                      <a:pt x="79033" y="98702"/>
                      <a:pt x="5743" y="146856"/>
                      <a:pt x="451" y="1508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6" name="フリーフォーム: 図形 1805">
                <a:extLst>
                  <a:ext uri="{FF2B5EF4-FFF2-40B4-BE49-F238E27FC236}">
                    <a16:creationId xmlns:a16="http://schemas.microsoft.com/office/drawing/2014/main" id="{C648DF62-BBB3-42AB-940C-4A0F574565FC}"/>
                  </a:ext>
                </a:extLst>
              </p:cNvPr>
              <p:cNvSpPr/>
              <p:nvPr/>
            </p:nvSpPr>
            <p:spPr>
              <a:xfrm>
                <a:off x="9040600" y="2286498"/>
                <a:ext cx="255333" cy="663176"/>
              </a:xfrm>
              <a:custGeom>
                <a:avLst/>
                <a:gdLst>
                  <a:gd name="connsiteX0" fmla="*/ 1800 w 255333"/>
                  <a:gd name="connsiteY0" fmla="*/ 4265 h 663176"/>
                  <a:gd name="connsiteX1" fmla="*/ 74825 w 255333"/>
                  <a:gd name="connsiteY1" fmla="*/ 51890 h 663176"/>
                  <a:gd name="connsiteX2" fmla="*/ 139913 w 255333"/>
                  <a:gd name="connsiteY2" fmla="*/ 129677 h 663176"/>
                  <a:gd name="connsiteX3" fmla="*/ 217700 w 255333"/>
                  <a:gd name="connsiteY3" fmla="*/ 285252 h 663176"/>
                  <a:gd name="connsiteX4" fmla="*/ 252625 w 255333"/>
                  <a:gd name="connsiteY4" fmla="*/ 594815 h 663176"/>
                  <a:gd name="connsiteX5" fmla="*/ 252625 w 255333"/>
                  <a:gd name="connsiteY5" fmla="*/ 663077 h 663176"/>
                  <a:gd name="connsiteX6" fmla="*/ 249450 w 255333"/>
                  <a:gd name="connsiteY6" fmla="*/ 588465 h 663176"/>
                  <a:gd name="connsiteX7" fmla="*/ 198650 w 255333"/>
                  <a:gd name="connsiteY7" fmla="*/ 350340 h 663176"/>
                  <a:gd name="connsiteX8" fmla="*/ 154200 w 255333"/>
                  <a:gd name="connsiteY8" fmla="*/ 161427 h 663176"/>
                  <a:gd name="connsiteX9" fmla="*/ 1800 w 255333"/>
                  <a:gd name="connsiteY9" fmla="*/ 4265 h 66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333" h="663176">
                    <a:moveTo>
                      <a:pt x="1800" y="4265"/>
                    </a:moveTo>
                    <a:cubicBezTo>
                      <a:pt x="-11429" y="-13991"/>
                      <a:pt x="51806" y="30988"/>
                      <a:pt x="74825" y="51890"/>
                    </a:cubicBezTo>
                    <a:cubicBezTo>
                      <a:pt x="97844" y="72792"/>
                      <a:pt x="116101" y="90783"/>
                      <a:pt x="139913" y="129677"/>
                    </a:cubicBezTo>
                    <a:cubicBezTo>
                      <a:pt x="163725" y="168571"/>
                      <a:pt x="198915" y="207729"/>
                      <a:pt x="217700" y="285252"/>
                    </a:cubicBezTo>
                    <a:cubicBezTo>
                      <a:pt x="236485" y="362775"/>
                      <a:pt x="246804" y="531844"/>
                      <a:pt x="252625" y="594815"/>
                    </a:cubicBezTo>
                    <a:cubicBezTo>
                      <a:pt x="258446" y="657786"/>
                      <a:pt x="253154" y="664135"/>
                      <a:pt x="252625" y="663077"/>
                    </a:cubicBezTo>
                    <a:cubicBezTo>
                      <a:pt x="252096" y="662019"/>
                      <a:pt x="258446" y="640588"/>
                      <a:pt x="249450" y="588465"/>
                    </a:cubicBezTo>
                    <a:cubicBezTo>
                      <a:pt x="240454" y="536342"/>
                      <a:pt x="214525" y="421513"/>
                      <a:pt x="198650" y="350340"/>
                    </a:cubicBezTo>
                    <a:cubicBezTo>
                      <a:pt x="182775" y="279167"/>
                      <a:pt x="185156" y="216989"/>
                      <a:pt x="154200" y="161427"/>
                    </a:cubicBezTo>
                    <a:cubicBezTo>
                      <a:pt x="123244" y="105865"/>
                      <a:pt x="15029" y="22521"/>
                      <a:pt x="1800" y="42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7" name="フリーフォーム: 図形 1806">
                <a:extLst>
                  <a:ext uri="{FF2B5EF4-FFF2-40B4-BE49-F238E27FC236}">
                    <a16:creationId xmlns:a16="http://schemas.microsoft.com/office/drawing/2014/main" id="{4DA1CFAC-AA44-471F-A039-7A3C6B63F9BA}"/>
                  </a:ext>
                </a:extLst>
              </p:cNvPr>
              <p:cNvSpPr/>
              <p:nvPr/>
            </p:nvSpPr>
            <p:spPr>
              <a:xfrm>
                <a:off x="9050314" y="2269533"/>
                <a:ext cx="160904" cy="113952"/>
              </a:xfrm>
              <a:custGeom>
                <a:avLst/>
                <a:gdLst>
                  <a:gd name="connsiteX0" fmla="*/ 41299 w 160904"/>
                  <a:gd name="connsiteY0" fmla="*/ 592 h 113952"/>
                  <a:gd name="connsiteX1" fmla="*/ 49236 w 160904"/>
                  <a:gd name="connsiteY1" fmla="*/ 64092 h 113952"/>
                  <a:gd name="connsiteX2" fmla="*/ 101624 w 160904"/>
                  <a:gd name="connsiteY2" fmla="*/ 54567 h 113952"/>
                  <a:gd name="connsiteX3" fmla="*/ 76224 w 160904"/>
                  <a:gd name="connsiteY3" fmla="*/ 72030 h 113952"/>
                  <a:gd name="connsiteX4" fmla="*/ 88924 w 160904"/>
                  <a:gd name="connsiteY4" fmla="*/ 102192 h 113952"/>
                  <a:gd name="connsiteX5" fmla="*/ 122261 w 160904"/>
                  <a:gd name="connsiteY5" fmla="*/ 113305 h 113952"/>
                  <a:gd name="connsiteX6" fmla="*/ 160361 w 160904"/>
                  <a:gd name="connsiteY6" fmla="*/ 105367 h 113952"/>
                  <a:gd name="connsiteX7" fmla="*/ 92099 w 160904"/>
                  <a:gd name="connsiteY7" fmla="*/ 113305 h 113952"/>
                  <a:gd name="connsiteX8" fmla="*/ 73049 w 160904"/>
                  <a:gd name="connsiteY8" fmla="*/ 84730 h 113952"/>
                  <a:gd name="connsiteX9" fmla="*/ 85749 w 160904"/>
                  <a:gd name="connsiteY9" fmla="*/ 48217 h 113952"/>
                  <a:gd name="connsiteX10" fmla="*/ 30186 w 160904"/>
                  <a:gd name="connsiteY10" fmla="*/ 54567 h 113952"/>
                  <a:gd name="connsiteX11" fmla="*/ 24 w 160904"/>
                  <a:gd name="connsiteY11" fmla="*/ 32342 h 113952"/>
                  <a:gd name="connsiteX12" fmla="*/ 41299 w 160904"/>
                  <a:gd name="connsiteY12" fmla="*/ 592 h 113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0904" h="113952">
                    <a:moveTo>
                      <a:pt x="41299" y="592"/>
                    </a:moveTo>
                    <a:cubicBezTo>
                      <a:pt x="49501" y="5884"/>
                      <a:pt x="39182" y="55096"/>
                      <a:pt x="49236" y="64092"/>
                    </a:cubicBezTo>
                    <a:cubicBezTo>
                      <a:pt x="59290" y="73088"/>
                      <a:pt x="97126" y="53244"/>
                      <a:pt x="101624" y="54567"/>
                    </a:cubicBezTo>
                    <a:cubicBezTo>
                      <a:pt x="106122" y="55890"/>
                      <a:pt x="78341" y="64093"/>
                      <a:pt x="76224" y="72030"/>
                    </a:cubicBezTo>
                    <a:cubicBezTo>
                      <a:pt x="74107" y="79967"/>
                      <a:pt x="81251" y="95313"/>
                      <a:pt x="88924" y="102192"/>
                    </a:cubicBezTo>
                    <a:cubicBezTo>
                      <a:pt x="96597" y="109071"/>
                      <a:pt x="110355" y="112776"/>
                      <a:pt x="122261" y="113305"/>
                    </a:cubicBezTo>
                    <a:cubicBezTo>
                      <a:pt x="134167" y="113834"/>
                      <a:pt x="165388" y="105367"/>
                      <a:pt x="160361" y="105367"/>
                    </a:cubicBezTo>
                    <a:cubicBezTo>
                      <a:pt x="155334" y="105367"/>
                      <a:pt x="106651" y="116744"/>
                      <a:pt x="92099" y="113305"/>
                    </a:cubicBezTo>
                    <a:cubicBezTo>
                      <a:pt x="77547" y="109866"/>
                      <a:pt x="74107" y="95578"/>
                      <a:pt x="73049" y="84730"/>
                    </a:cubicBezTo>
                    <a:cubicBezTo>
                      <a:pt x="71991" y="73882"/>
                      <a:pt x="92893" y="53244"/>
                      <a:pt x="85749" y="48217"/>
                    </a:cubicBezTo>
                    <a:cubicBezTo>
                      <a:pt x="78605" y="43190"/>
                      <a:pt x="44473" y="57213"/>
                      <a:pt x="30186" y="54567"/>
                    </a:cubicBezTo>
                    <a:cubicBezTo>
                      <a:pt x="15899" y="51921"/>
                      <a:pt x="1082" y="37633"/>
                      <a:pt x="24" y="32342"/>
                    </a:cubicBezTo>
                    <a:cubicBezTo>
                      <a:pt x="-1034" y="27051"/>
                      <a:pt x="33097" y="-4700"/>
                      <a:pt x="41299" y="5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8" name="フリーフォーム: 図形 1807">
                <a:extLst>
                  <a:ext uri="{FF2B5EF4-FFF2-40B4-BE49-F238E27FC236}">
                    <a16:creationId xmlns:a16="http://schemas.microsoft.com/office/drawing/2014/main" id="{DF98D79D-DA1E-43EE-A5FB-59BD878A4148}"/>
                  </a:ext>
                </a:extLst>
              </p:cNvPr>
              <p:cNvSpPr/>
              <p:nvPr/>
            </p:nvSpPr>
            <p:spPr>
              <a:xfrm>
                <a:off x="9175958" y="2404481"/>
                <a:ext cx="98503" cy="77123"/>
              </a:xfrm>
              <a:custGeom>
                <a:avLst/>
                <a:gdLst>
                  <a:gd name="connsiteX0" fmla="*/ 80755 w 98503"/>
                  <a:gd name="connsiteY0" fmla="*/ 582 h 77123"/>
                  <a:gd name="connsiteX1" fmla="*/ 1380 w 98503"/>
                  <a:gd name="connsiteY1" fmla="*/ 14869 h 77123"/>
                  <a:gd name="connsiteX2" fmla="*/ 31542 w 98503"/>
                  <a:gd name="connsiteY2" fmla="*/ 30744 h 77123"/>
                  <a:gd name="connsiteX3" fmla="*/ 47417 w 98503"/>
                  <a:gd name="connsiteY3" fmla="*/ 60907 h 77123"/>
                  <a:gd name="connsiteX4" fmla="*/ 98217 w 98503"/>
                  <a:gd name="connsiteY4" fmla="*/ 76782 h 77123"/>
                  <a:gd name="connsiteX5" fmla="*/ 22017 w 98503"/>
                  <a:gd name="connsiteY5" fmla="*/ 46619 h 77123"/>
                  <a:gd name="connsiteX6" fmla="*/ 14080 w 98503"/>
                  <a:gd name="connsiteY6" fmla="*/ 35507 h 77123"/>
                  <a:gd name="connsiteX7" fmla="*/ 80755 w 98503"/>
                  <a:gd name="connsiteY7" fmla="*/ 582 h 77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503" h="77123">
                    <a:moveTo>
                      <a:pt x="80755" y="582"/>
                    </a:moveTo>
                    <a:cubicBezTo>
                      <a:pt x="78638" y="-2858"/>
                      <a:pt x="9582" y="9842"/>
                      <a:pt x="1380" y="14869"/>
                    </a:cubicBezTo>
                    <a:cubicBezTo>
                      <a:pt x="-6822" y="19896"/>
                      <a:pt x="23869" y="23071"/>
                      <a:pt x="31542" y="30744"/>
                    </a:cubicBezTo>
                    <a:cubicBezTo>
                      <a:pt x="39215" y="38417"/>
                      <a:pt x="36304" y="53234"/>
                      <a:pt x="47417" y="60907"/>
                    </a:cubicBezTo>
                    <a:cubicBezTo>
                      <a:pt x="58529" y="68580"/>
                      <a:pt x="102450" y="79163"/>
                      <a:pt x="98217" y="76782"/>
                    </a:cubicBezTo>
                    <a:cubicBezTo>
                      <a:pt x="93984" y="74401"/>
                      <a:pt x="36040" y="53498"/>
                      <a:pt x="22017" y="46619"/>
                    </a:cubicBezTo>
                    <a:cubicBezTo>
                      <a:pt x="7994" y="39740"/>
                      <a:pt x="9053" y="40534"/>
                      <a:pt x="14080" y="35507"/>
                    </a:cubicBezTo>
                    <a:cubicBezTo>
                      <a:pt x="19107" y="30480"/>
                      <a:pt x="82872" y="4022"/>
                      <a:pt x="80755" y="5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09" name="フリーフォーム: 図形 1808">
                <a:extLst>
                  <a:ext uri="{FF2B5EF4-FFF2-40B4-BE49-F238E27FC236}">
                    <a16:creationId xmlns:a16="http://schemas.microsoft.com/office/drawing/2014/main" id="{6A418228-D81C-46D5-88D6-3AB5E5B11AA2}"/>
                  </a:ext>
                </a:extLst>
              </p:cNvPr>
              <p:cNvSpPr/>
              <p:nvPr/>
            </p:nvSpPr>
            <p:spPr>
              <a:xfrm>
                <a:off x="9210474" y="2482782"/>
                <a:ext cx="94539" cy="73042"/>
              </a:xfrm>
              <a:custGeom>
                <a:avLst/>
                <a:gdLst>
                  <a:gd name="connsiteX0" fmla="*/ 201 w 94539"/>
                  <a:gd name="connsiteY0" fmla="*/ 68 h 73042"/>
                  <a:gd name="connsiteX1" fmla="*/ 71639 w 94539"/>
                  <a:gd name="connsiteY1" fmla="*/ 57218 h 73042"/>
                  <a:gd name="connsiteX2" fmla="*/ 93864 w 94539"/>
                  <a:gd name="connsiteY2" fmla="*/ 69918 h 73042"/>
                  <a:gd name="connsiteX3" fmla="*/ 51001 w 94539"/>
                  <a:gd name="connsiteY3" fmla="*/ 69918 h 73042"/>
                  <a:gd name="connsiteX4" fmla="*/ 201 w 94539"/>
                  <a:gd name="connsiteY4" fmla="*/ 68 h 7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39" h="73042">
                    <a:moveTo>
                      <a:pt x="201" y="68"/>
                    </a:moveTo>
                    <a:cubicBezTo>
                      <a:pt x="3641" y="-2049"/>
                      <a:pt x="56029" y="45576"/>
                      <a:pt x="71639" y="57218"/>
                    </a:cubicBezTo>
                    <a:cubicBezTo>
                      <a:pt x="87249" y="68860"/>
                      <a:pt x="97304" y="67801"/>
                      <a:pt x="93864" y="69918"/>
                    </a:cubicBezTo>
                    <a:cubicBezTo>
                      <a:pt x="90424" y="72035"/>
                      <a:pt x="63701" y="75739"/>
                      <a:pt x="51001" y="69918"/>
                    </a:cubicBezTo>
                    <a:cubicBezTo>
                      <a:pt x="38301" y="64097"/>
                      <a:pt x="-3239" y="2185"/>
                      <a:pt x="201" y="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0" name="フリーフォーム: 図形 1809">
                <a:extLst>
                  <a:ext uri="{FF2B5EF4-FFF2-40B4-BE49-F238E27FC236}">
                    <a16:creationId xmlns:a16="http://schemas.microsoft.com/office/drawing/2014/main" id="{AB4E2CDA-B7DB-4E1E-981A-7EE209032519}"/>
                  </a:ext>
                </a:extLst>
              </p:cNvPr>
              <p:cNvSpPr/>
              <p:nvPr/>
            </p:nvSpPr>
            <p:spPr>
              <a:xfrm>
                <a:off x="9244013" y="2566988"/>
                <a:ext cx="58804" cy="60891"/>
              </a:xfrm>
              <a:custGeom>
                <a:avLst/>
                <a:gdLst>
                  <a:gd name="connsiteX0" fmla="*/ 0 w 58804"/>
                  <a:gd name="connsiteY0" fmla="*/ 0 h 60891"/>
                  <a:gd name="connsiteX1" fmla="*/ 58737 w 58804"/>
                  <a:gd name="connsiteY1" fmla="*/ 60325 h 60891"/>
                  <a:gd name="connsiteX2" fmla="*/ 0 w 58804"/>
                  <a:gd name="connsiteY2" fmla="*/ 0 h 6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804" h="60891">
                    <a:moveTo>
                      <a:pt x="0" y="0"/>
                    </a:moveTo>
                    <a:cubicBezTo>
                      <a:pt x="0" y="0"/>
                      <a:pt x="56356" y="52917"/>
                      <a:pt x="58737" y="60325"/>
                    </a:cubicBezTo>
                    <a:cubicBezTo>
                      <a:pt x="61118" y="6773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1" name="フリーフォーム: 図形 1810">
                <a:extLst>
                  <a:ext uri="{FF2B5EF4-FFF2-40B4-BE49-F238E27FC236}">
                    <a16:creationId xmlns:a16="http://schemas.microsoft.com/office/drawing/2014/main" id="{C098F6F9-3B44-4730-87BB-43CAD620F306}"/>
                  </a:ext>
                </a:extLst>
              </p:cNvPr>
              <p:cNvSpPr/>
              <p:nvPr/>
            </p:nvSpPr>
            <p:spPr>
              <a:xfrm>
                <a:off x="9250792" y="2630449"/>
                <a:ext cx="63397" cy="66871"/>
              </a:xfrm>
              <a:custGeom>
                <a:avLst/>
                <a:gdLst>
                  <a:gd name="connsiteX0" fmla="*/ 1158 w 63397"/>
                  <a:gd name="connsiteY0" fmla="*/ 39 h 66871"/>
                  <a:gd name="connsiteX1" fmla="*/ 63071 w 63397"/>
                  <a:gd name="connsiteY1" fmla="*/ 55601 h 66871"/>
                  <a:gd name="connsiteX2" fmla="*/ 24971 w 63397"/>
                  <a:gd name="connsiteY2" fmla="*/ 65126 h 66871"/>
                  <a:gd name="connsiteX3" fmla="*/ 1158 w 63397"/>
                  <a:gd name="connsiteY3" fmla="*/ 39 h 6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397" h="66871">
                    <a:moveTo>
                      <a:pt x="1158" y="39"/>
                    </a:moveTo>
                    <a:cubicBezTo>
                      <a:pt x="7508" y="-1549"/>
                      <a:pt x="59102" y="44753"/>
                      <a:pt x="63071" y="55601"/>
                    </a:cubicBezTo>
                    <a:cubicBezTo>
                      <a:pt x="67040" y="66449"/>
                      <a:pt x="33702" y="69095"/>
                      <a:pt x="24971" y="65126"/>
                    </a:cubicBezTo>
                    <a:cubicBezTo>
                      <a:pt x="16240" y="61157"/>
                      <a:pt x="-5192" y="1627"/>
                      <a:pt x="1158" y="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2" name="フリーフォーム: 図形 1811">
                <a:extLst>
                  <a:ext uri="{FF2B5EF4-FFF2-40B4-BE49-F238E27FC236}">
                    <a16:creationId xmlns:a16="http://schemas.microsoft.com/office/drawing/2014/main" id="{303AFE4B-A7B9-4165-898A-970CEF95974C}"/>
                  </a:ext>
                </a:extLst>
              </p:cNvPr>
              <p:cNvSpPr/>
              <p:nvPr/>
            </p:nvSpPr>
            <p:spPr>
              <a:xfrm>
                <a:off x="9266902" y="2713038"/>
                <a:ext cx="132714" cy="71943"/>
              </a:xfrm>
              <a:custGeom>
                <a:avLst/>
                <a:gdLst>
                  <a:gd name="connsiteX0" fmla="*/ 923 w 132714"/>
                  <a:gd name="connsiteY0" fmla="*/ 0 h 71943"/>
                  <a:gd name="connsiteX1" fmla="*/ 42198 w 132714"/>
                  <a:gd name="connsiteY1" fmla="*/ 52387 h 71943"/>
                  <a:gd name="connsiteX2" fmla="*/ 89823 w 132714"/>
                  <a:gd name="connsiteY2" fmla="*/ 71437 h 71943"/>
                  <a:gd name="connsiteX3" fmla="*/ 132686 w 132714"/>
                  <a:gd name="connsiteY3" fmla="*/ 34925 h 71943"/>
                  <a:gd name="connsiteX4" fmla="*/ 83473 w 132714"/>
                  <a:gd name="connsiteY4" fmla="*/ 52387 h 71943"/>
                  <a:gd name="connsiteX5" fmla="*/ 923 w 132714"/>
                  <a:gd name="connsiteY5" fmla="*/ 0 h 7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714" h="71943">
                    <a:moveTo>
                      <a:pt x="923" y="0"/>
                    </a:moveTo>
                    <a:cubicBezTo>
                      <a:pt x="-5956" y="0"/>
                      <a:pt x="27381" y="40481"/>
                      <a:pt x="42198" y="52387"/>
                    </a:cubicBezTo>
                    <a:cubicBezTo>
                      <a:pt x="57015" y="64293"/>
                      <a:pt x="74742" y="74347"/>
                      <a:pt x="89823" y="71437"/>
                    </a:cubicBezTo>
                    <a:cubicBezTo>
                      <a:pt x="104904" y="68527"/>
                      <a:pt x="133744" y="38100"/>
                      <a:pt x="132686" y="34925"/>
                    </a:cubicBezTo>
                    <a:cubicBezTo>
                      <a:pt x="131628" y="31750"/>
                      <a:pt x="101994" y="54239"/>
                      <a:pt x="83473" y="52387"/>
                    </a:cubicBezTo>
                    <a:cubicBezTo>
                      <a:pt x="64952" y="50535"/>
                      <a:pt x="7802" y="0"/>
                      <a:pt x="92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3" name="フリーフォーム: 図形 1812">
                <a:extLst>
                  <a:ext uri="{FF2B5EF4-FFF2-40B4-BE49-F238E27FC236}">
                    <a16:creationId xmlns:a16="http://schemas.microsoft.com/office/drawing/2014/main" id="{57218041-25FB-450D-9F3F-8BF868937CE8}"/>
                  </a:ext>
                </a:extLst>
              </p:cNvPr>
              <p:cNvSpPr/>
              <p:nvPr/>
            </p:nvSpPr>
            <p:spPr>
              <a:xfrm>
                <a:off x="9269069" y="2786049"/>
                <a:ext cx="55056" cy="48053"/>
              </a:xfrm>
              <a:custGeom>
                <a:avLst/>
                <a:gdLst>
                  <a:gd name="connsiteX0" fmla="*/ 344 w 55056"/>
                  <a:gd name="connsiteY0" fmla="*/ 14 h 48053"/>
                  <a:gd name="connsiteX1" fmla="*/ 47969 w 55056"/>
                  <a:gd name="connsiteY1" fmla="*/ 39701 h 48053"/>
                  <a:gd name="connsiteX2" fmla="*/ 52731 w 55056"/>
                  <a:gd name="connsiteY2" fmla="*/ 47639 h 48053"/>
                  <a:gd name="connsiteX3" fmla="*/ 27331 w 55056"/>
                  <a:gd name="connsiteY3" fmla="*/ 44464 h 48053"/>
                  <a:gd name="connsiteX4" fmla="*/ 344 w 55056"/>
                  <a:gd name="connsiteY4" fmla="*/ 14 h 4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056" h="48053">
                    <a:moveTo>
                      <a:pt x="344" y="14"/>
                    </a:moveTo>
                    <a:cubicBezTo>
                      <a:pt x="3784" y="-780"/>
                      <a:pt x="39238" y="31764"/>
                      <a:pt x="47969" y="39701"/>
                    </a:cubicBezTo>
                    <a:cubicBezTo>
                      <a:pt x="56700" y="47638"/>
                      <a:pt x="56171" y="46845"/>
                      <a:pt x="52731" y="47639"/>
                    </a:cubicBezTo>
                    <a:cubicBezTo>
                      <a:pt x="49291" y="48433"/>
                      <a:pt x="34474" y="48433"/>
                      <a:pt x="27331" y="44464"/>
                    </a:cubicBezTo>
                    <a:cubicBezTo>
                      <a:pt x="20188" y="40495"/>
                      <a:pt x="-3096" y="808"/>
                      <a:pt x="344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4" name="フリーフォーム: 図形 1813">
                <a:extLst>
                  <a:ext uri="{FF2B5EF4-FFF2-40B4-BE49-F238E27FC236}">
                    <a16:creationId xmlns:a16="http://schemas.microsoft.com/office/drawing/2014/main" id="{238AC926-02A7-4F4D-B19B-7955ADBCB541}"/>
                  </a:ext>
                </a:extLst>
              </p:cNvPr>
              <p:cNvSpPr/>
              <p:nvPr/>
            </p:nvSpPr>
            <p:spPr>
              <a:xfrm>
                <a:off x="9276052" y="2867025"/>
                <a:ext cx="52435" cy="115892"/>
              </a:xfrm>
              <a:custGeom>
                <a:avLst/>
                <a:gdLst>
                  <a:gd name="connsiteX0" fmla="*/ 1298 w 52435"/>
                  <a:gd name="connsiteY0" fmla="*/ 0 h 115892"/>
                  <a:gd name="connsiteX1" fmla="*/ 9236 w 52435"/>
                  <a:gd name="connsiteY1" fmla="*/ 85725 h 115892"/>
                  <a:gd name="connsiteX2" fmla="*/ 52098 w 52435"/>
                  <a:gd name="connsiteY2" fmla="*/ 115888 h 115892"/>
                  <a:gd name="connsiteX3" fmla="*/ 28286 w 52435"/>
                  <a:gd name="connsiteY3" fmla="*/ 84138 h 115892"/>
                  <a:gd name="connsiteX4" fmla="*/ 1298 w 52435"/>
                  <a:gd name="connsiteY4" fmla="*/ 0 h 11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35" h="115892">
                    <a:moveTo>
                      <a:pt x="1298" y="0"/>
                    </a:moveTo>
                    <a:cubicBezTo>
                      <a:pt x="-1877" y="265"/>
                      <a:pt x="769" y="66410"/>
                      <a:pt x="9236" y="85725"/>
                    </a:cubicBezTo>
                    <a:cubicBezTo>
                      <a:pt x="17703" y="105040"/>
                      <a:pt x="48923" y="116153"/>
                      <a:pt x="52098" y="115888"/>
                    </a:cubicBezTo>
                    <a:cubicBezTo>
                      <a:pt x="55273" y="115624"/>
                      <a:pt x="35165" y="102923"/>
                      <a:pt x="28286" y="84138"/>
                    </a:cubicBezTo>
                    <a:cubicBezTo>
                      <a:pt x="21407" y="65353"/>
                      <a:pt x="4473" y="-265"/>
                      <a:pt x="129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5" name="フリーフォーム: 図形 1814">
                <a:extLst>
                  <a:ext uri="{FF2B5EF4-FFF2-40B4-BE49-F238E27FC236}">
                    <a16:creationId xmlns:a16="http://schemas.microsoft.com/office/drawing/2014/main" id="{DB2F75F6-5814-4E63-8D44-59D34687A68D}"/>
                  </a:ext>
                </a:extLst>
              </p:cNvPr>
              <p:cNvSpPr/>
              <p:nvPr/>
            </p:nvSpPr>
            <p:spPr>
              <a:xfrm>
                <a:off x="9469064" y="2712237"/>
                <a:ext cx="114864" cy="191813"/>
              </a:xfrm>
              <a:custGeom>
                <a:avLst/>
                <a:gdLst>
                  <a:gd name="connsiteX0" fmla="*/ 374 w 114864"/>
                  <a:gd name="connsiteY0" fmla="*/ 191301 h 191813"/>
                  <a:gd name="connsiteX1" fmla="*/ 36886 w 114864"/>
                  <a:gd name="connsiteY1" fmla="*/ 102401 h 191813"/>
                  <a:gd name="connsiteX2" fmla="*/ 114674 w 114864"/>
                  <a:gd name="connsiteY2" fmla="*/ 801 h 191813"/>
                  <a:gd name="connsiteX3" fmla="*/ 57524 w 114864"/>
                  <a:gd name="connsiteY3" fmla="*/ 61126 h 191813"/>
                  <a:gd name="connsiteX4" fmla="*/ 374 w 114864"/>
                  <a:gd name="connsiteY4" fmla="*/ 191301 h 19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864" h="191813">
                    <a:moveTo>
                      <a:pt x="374" y="191301"/>
                    </a:moveTo>
                    <a:cubicBezTo>
                      <a:pt x="-3066" y="198180"/>
                      <a:pt x="17836" y="134151"/>
                      <a:pt x="36886" y="102401"/>
                    </a:cubicBezTo>
                    <a:cubicBezTo>
                      <a:pt x="55936" y="70651"/>
                      <a:pt x="111234" y="7680"/>
                      <a:pt x="114674" y="801"/>
                    </a:cubicBezTo>
                    <a:cubicBezTo>
                      <a:pt x="118114" y="-6078"/>
                      <a:pt x="73928" y="32816"/>
                      <a:pt x="57524" y="61126"/>
                    </a:cubicBezTo>
                    <a:cubicBezTo>
                      <a:pt x="41120" y="89436"/>
                      <a:pt x="3814" y="184422"/>
                      <a:pt x="374" y="1913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6" name="フリーフォーム: 図形 1815">
                <a:extLst>
                  <a:ext uri="{FF2B5EF4-FFF2-40B4-BE49-F238E27FC236}">
                    <a16:creationId xmlns:a16="http://schemas.microsoft.com/office/drawing/2014/main" id="{BADCFD16-4FD7-4031-A897-0DD3F329FB8C}"/>
                  </a:ext>
                </a:extLst>
              </p:cNvPr>
              <p:cNvSpPr/>
              <p:nvPr/>
            </p:nvSpPr>
            <p:spPr>
              <a:xfrm>
                <a:off x="9529464" y="2728858"/>
                <a:ext cx="138658" cy="168804"/>
              </a:xfrm>
              <a:custGeom>
                <a:avLst/>
                <a:gdLst>
                  <a:gd name="connsiteX0" fmla="*/ 44749 w 138658"/>
                  <a:gd name="connsiteY0" fmla="*/ 55 h 168804"/>
                  <a:gd name="connsiteX1" fmla="*/ 8236 w 138658"/>
                  <a:gd name="connsiteY1" fmla="*/ 163567 h 168804"/>
                  <a:gd name="connsiteX2" fmla="*/ 43161 w 138658"/>
                  <a:gd name="connsiteY2" fmla="*/ 122292 h 168804"/>
                  <a:gd name="connsiteX3" fmla="*/ 138411 w 138658"/>
                  <a:gd name="connsiteY3" fmla="*/ 60380 h 168804"/>
                  <a:gd name="connsiteX4" fmla="*/ 68561 w 138658"/>
                  <a:gd name="connsiteY4" fmla="*/ 101655 h 168804"/>
                  <a:gd name="connsiteX5" fmla="*/ 299 w 138658"/>
                  <a:gd name="connsiteY5" fmla="*/ 144517 h 168804"/>
                  <a:gd name="connsiteX6" fmla="*/ 44749 w 138658"/>
                  <a:gd name="connsiteY6" fmla="*/ 55 h 168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658" h="168804">
                    <a:moveTo>
                      <a:pt x="44749" y="55"/>
                    </a:moveTo>
                    <a:cubicBezTo>
                      <a:pt x="46072" y="3230"/>
                      <a:pt x="8501" y="143194"/>
                      <a:pt x="8236" y="163567"/>
                    </a:cubicBezTo>
                    <a:cubicBezTo>
                      <a:pt x="7971" y="183940"/>
                      <a:pt x="21465" y="139490"/>
                      <a:pt x="43161" y="122292"/>
                    </a:cubicBezTo>
                    <a:cubicBezTo>
                      <a:pt x="64857" y="105094"/>
                      <a:pt x="134178" y="63819"/>
                      <a:pt x="138411" y="60380"/>
                    </a:cubicBezTo>
                    <a:cubicBezTo>
                      <a:pt x="142644" y="56941"/>
                      <a:pt x="91580" y="87632"/>
                      <a:pt x="68561" y="101655"/>
                    </a:cubicBezTo>
                    <a:cubicBezTo>
                      <a:pt x="45542" y="115678"/>
                      <a:pt x="4797" y="157217"/>
                      <a:pt x="299" y="144517"/>
                    </a:cubicBezTo>
                    <a:cubicBezTo>
                      <a:pt x="-4199" y="131817"/>
                      <a:pt x="43426" y="-3120"/>
                      <a:pt x="44749" y="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7" name="フリーフォーム: 図形 1816">
                <a:extLst>
                  <a:ext uri="{FF2B5EF4-FFF2-40B4-BE49-F238E27FC236}">
                    <a16:creationId xmlns:a16="http://schemas.microsoft.com/office/drawing/2014/main" id="{97A6E703-35B0-4545-A44A-C6E9C6A966F2}"/>
                  </a:ext>
                </a:extLst>
              </p:cNvPr>
              <p:cNvSpPr/>
              <p:nvPr/>
            </p:nvSpPr>
            <p:spPr>
              <a:xfrm>
                <a:off x="9543923" y="2792408"/>
                <a:ext cx="192600" cy="179484"/>
              </a:xfrm>
              <a:custGeom>
                <a:avLst/>
                <a:gdLst>
                  <a:gd name="connsiteX0" fmla="*/ 122365 w 192600"/>
                  <a:gd name="connsiteY0" fmla="*/ 5 h 179484"/>
                  <a:gd name="connsiteX1" fmla="*/ 35052 w 192600"/>
                  <a:gd name="connsiteY1" fmla="*/ 103192 h 179484"/>
                  <a:gd name="connsiteX2" fmla="*/ 146177 w 192600"/>
                  <a:gd name="connsiteY2" fmla="*/ 66680 h 179484"/>
                  <a:gd name="connsiteX3" fmla="*/ 192215 w 192600"/>
                  <a:gd name="connsiteY3" fmla="*/ 58742 h 179484"/>
                  <a:gd name="connsiteX4" fmla="*/ 123952 w 192600"/>
                  <a:gd name="connsiteY4" fmla="*/ 98430 h 179484"/>
                  <a:gd name="connsiteX5" fmla="*/ 127 w 192600"/>
                  <a:gd name="connsiteY5" fmla="*/ 179392 h 179484"/>
                  <a:gd name="connsiteX6" fmla="*/ 98552 w 192600"/>
                  <a:gd name="connsiteY6" fmla="*/ 115892 h 179484"/>
                  <a:gd name="connsiteX7" fmla="*/ 169990 w 192600"/>
                  <a:gd name="connsiteY7" fmla="*/ 63505 h 179484"/>
                  <a:gd name="connsiteX8" fmla="*/ 47752 w 192600"/>
                  <a:gd name="connsiteY8" fmla="*/ 107955 h 179484"/>
                  <a:gd name="connsiteX9" fmla="*/ 122365 w 192600"/>
                  <a:gd name="connsiteY9" fmla="*/ 5 h 179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600" h="179484">
                    <a:moveTo>
                      <a:pt x="122365" y="5"/>
                    </a:moveTo>
                    <a:cubicBezTo>
                      <a:pt x="120248" y="-789"/>
                      <a:pt x="31083" y="92080"/>
                      <a:pt x="35052" y="103192"/>
                    </a:cubicBezTo>
                    <a:cubicBezTo>
                      <a:pt x="39021" y="114304"/>
                      <a:pt x="119983" y="74088"/>
                      <a:pt x="146177" y="66680"/>
                    </a:cubicBezTo>
                    <a:cubicBezTo>
                      <a:pt x="172371" y="59272"/>
                      <a:pt x="195919" y="53450"/>
                      <a:pt x="192215" y="58742"/>
                    </a:cubicBezTo>
                    <a:cubicBezTo>
                      <a:pt x="188511" y="64034"/>
                      <a:pt x="155967" y="78322"/>
                      <a:pt x="123952" y="98430"/>
                    </a:cubicBezTo>
                    <a:cubicBezTo>
                      <a:pt x="91937" y="118538"/>
                      <a:pt x="127" y="179392"/>
                      <a:pt x="127" y="179392"/>
                    </a:cubicBezTo>
                    <a:cubicBezTo>
                      <a:pt x="-4106" y="182302"/>
                      <a:pt x="98552" y="115892"/>
                      <a:pt x="98552" y="115892"/>
                    </a:cubicBezTo>
                    <a:cubicBezTo>
                      <a:pt x="126862" y="96578"/>
                      <a:pt x="178457" y="64828"/>
                      <a:pt x="169990" y="63505"/>
                    </a:cubicBezTo>
                    <a:cubicBezTo>
                      <a:pt x="161523" y="62182"/>
                      <a:pt x="58600" y="117480"/>
                      <a:pt x="47752" y="107955"/>
                    </a:cubicBezTo>
                    <a:cubicBezTo>
                      <a:pt x="36904" y="98430"/>
                      <a:pt x="124482" y="799"/>
                      <a:pt x="122365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8" name="フリーフォーム: 図形 1817">
                <a:extLst>
                  <a:ext uri="{FF2B5EF4-FFF2-40B4-BE49-F238E27FC236}">
                    <a16:creationId xmlns:a16="http://schemas.microsoft.com/office/drawing/2014/main" id="{9CE7FBC9-8911-496D-9EE6-5247C0AF2C7B}"/>
                  </a:ext>
                </a:extLst>
              </p:cNvPr>
              <p:cNvSpPr/>
              <p:nvPr/>
            </p:nvSpPr>
            <p:spPr>
              <a:xfrm>
                <a:off x="9539264" y="2941511"/>
                <a:ext cx="210122" cy="147974"/>
              </a:xfrm>
              <a:custGeom>
                <a:avLst/>
                <a:gdLst>
                  <a:gd name="connsiteX0" fmla="*/ 24 w 210122"/>
                  <a:gd name="connsiteY0" fmla="*/ 25527 h 147974"/>
                  <a:gd name="connsiteX1" fmla="*/ 107974 w 210122"/>
                  <a:gd name="connsiteY1" fmla="*/ 127 h 147974"/>
                  <a:gd name="connsiteX2" fmla="*/ 209574 w 210122"/>
                  <a:gd name="connsiteY2" fmla="*/ 38227 h 147974"/>
                  <a:gd name="connsiteX3" fmla="*/ 144486 w 210122"/>
                  <a:gd name="connsiteY3" fmla="*/ 60452 h 147974"/>
                  <a:gd name="connsiteX4" fmla="*/ 58761 w 210122"/>
                  <a:gd name="connsiteY4" fmla="*/ 60452 h 147974"/>
                  <a:gd name="connsiteX5" fmla="*/ 107974 w 210122"/>
                  <a:gd name="connsiteY5" fmla="*/ 66802 h 147974"/>
                  <a:gd name="connsiteX6" fmla="*/ 152424 w 210122"/>
                  <a:gd name="connsiteY6" fmla="*/ 143002 h 147974"/>
                  <a:gd name="connsiteX7" fmla="*/ 23836 w 210122"/>
                  <a:gd name="connsiteY7" fmla="*/ 138239 h 147974"/>
                  <a:gd name="connsiteX8" fmla="*/ 144486 w 210122"/>
                  <a:gd name="connsiteY8" fmla="*/ 119189 h 147974"/>
                  <a:gd name="connsiteX9" fmla="*/ 79399 w 210122"/>
                  <a:gd name="connsiteY9" fmla="*/ 66802 h 147974"/>
                  <a:gd name="connsiteX10" fmla="*/ 179411 w 210122"/>
                  <a:gd name="connsiteY10" fmla="*/ 38227 h 147974"/>
                  <a:gd name="connsiteX11" fmla="*/ 117499 w 210122"/>
                  <a:gd name="connsiteY11" fmla="*/ 16002 h 147974"/>
                  <a:gd name="connsiteX12" fmla="*/ 24 w 210122"/>
                  <a:gd name="connsiteY12" fmla="*/ 25527 h 14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0122" h="147974">
                    <a:moveTo>
                      <a:pt x="24" y="25527"/>
                    </a:moveTo>
                    <a:cubicBezTo>
                      <a:pt x="-1564" y="22881"/>
                      <a:pt x="73049" y="-1990"/>
                      <a:pt x="107974" y="127"/>
                    </a:cubicBezTo>
                    <a:cubicBezTo>
                      <a:pt x="142899" y="2244"/>
                      <a:pt x="203489" y="28173"/>
                      <a:pt x="209574" y="38227"/>
                    </a:cubicBezTo>
                    <a:cubicBezTo>
                      <a:pt x="215659" y="48281"/>
                      <a:pt x="169621" y="56748"/>
                      <a:pt x="144486" y="60452"/>
                    </a:cubicBezTo>
                    <a:cubicBezTo>
                      <a:pt x="119351" y="64156"/>
                      <a:pt x="64846" y="59394"/>
                      <a:pt x="58761" y="60452"/>
                    </a:cubicBezTo>
                    <a:cubicBezTo>
                      <a:pt x="52676" y="61510"/>
                      <a:pt x="92364" y="53044"/>
                      <a:pt x="107974" y="66802"/>
                    </a:cubicBezTo>
                    <a:cubicBezTo>
                      <a:pt x="123585" y="80560"/>
                      <a:pt x="166447" y="131096"/>
                      <a:pt x="152424" y="143002"/>
                    </a:cubicBezTo>
                    <a:cubicBezTo>
                      <a:pt x="138401" y="154908"/>
                      <a:pt x="25159" y="142208"/>
                      <a:pt x="23836" y="138239"/>
                    </a:cubicBezTo>
                    <a:cubicBezTo>
                      <a:pt x="22513" y="134270"/>
                      <a:pt x="135226" y="131095"/>
                      <a:pt x="144486" y="119189"/>
                    </a:cubicBezTo>
                    <a:cubicBezTo>
                      <a:pt x="153747" y="107283"/>
                      <a:pt x="73578" y="80296"/>
                      <a:pt x="79399" y="66802"/>
                    </a:cubicBezTo>
                    <a:cubicBezTo>
                      <a:pt x="85220" y="53308"/>
                      <a:pt x="173061" y="46694"/>
                      <a:pt x="179411" y="38227"/>
                    </a:cubicBezTo>
                    <a:cubicBezTo>
                      <a:pt x="185761" y="29760"/>
                      <a:pt x="142370" y="19442"/>
                      <a:pt x="117499" y="16002"/>
                    </a:cubicBezTo>
                    <a:cubicBezTo>
                      <a:pt x="92628" y="12562"/>
                      <a:pt x="1612" y="28173"/>
                      <a:pt x="24" y="255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19" name="フリーフォーム: 図形 1818">
                <a:extLst>
                  <a:ext uri="{FF2B5EF4-FFF2-40B4-BE49-F238E27FC236}">
                    <a16:creationId xmlns:a16="http://schemas.microsoft.com/office/drawing/2014/main" id="{5F2458F7-E6C3-4F2A-82AB-BA6F3113A3DA}"/>
                  </a:ext>
                </a:extLst>
              </p:cNvPr>
              <p:cNvSpPr/>
              <p:nvPr/>
            </p:nvSpPr>
            <p:spPr>
              <a:xfrm>
                <a:off x="9538873" y="2990143"/>
                <a:ext cx="140907" cy="12133"/>
              </a:xfrm>
              <a:custGeom>
                <a:avLst/>
                <a:gdLst>
                  <a:gd name="connsiteX0" fmla="*/ 415 w 140907"/>
                  <a:gd name="connsiteY0" fmla="*/ 707 h 12133"/>
                  <a:gd name="connsiteX1" fmla="*/ 136940 w 140907"/>
                  <a:gd name="connsiteY1" fmla="*/ 2295 h 12133"/>
                  <a:gd name="connsiteX2" fmla="*/ 95665 w 140907"/>
                  <a:gd name="connsiteY2" fmla="*/ 11820 h 12133"/>
                  <a:gd name="connsiteX3" fmla="*/ 415 w 140907"/>
                  <a:gd name="connsiteY3" fmla="*/ 707 h 1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07" h="12133">
                    <a:moveTo>
                      <a:pt x="415" y="707"/>
                    </a:moveTo>
                    <a:cubicBezTo>
                      <a:pt x="7294" y="-880"/>
                      <a:pt x="121065" y="443"/>
                      <a:pt x="136940" y="2295"/>
                    </a:cubicBezTo>
                    <a:cubicBezTo>
                      <a:pt x="152815" y="4147"/>
                      <a:pt x="117361" y="9439"/>
                      <a:pt x="95665" y="11820"/>
                    </a:cubicBezTo>
                    <a:cubicBezTo>
                      <a:pt x="73969" y="14201"/>
                      <a:pt x="-6464" y="2294"/>
                      <a:pt x="415" y="7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0" name="フリーフォーム: 図形 1819">
                <a:extLst>
                  <a:ext uri="{FF2B5EF4-FFF2-40B4-BE49-F238E27FC236}">
                    <a16:creationId xmlns:a16="http://schemas.microsoft.com/office/drawing/2014/main" id="{EDE26E67-83AC-4A43-908F-F3E4521C0EF7}"/>
                  </a:ext>
                </a:extLst>
              </p:cNvPr>
              <p:cNvSpPr/>
              <p:nvPr/>
            </p:nvSpPr>
            <p:spPr>
              <a:xfrm>
                <a:off x="9418579" y="3030519"/>
                <a:ext cx="175330" cy="162864"/>
              </a:xfrm>
              <a:custGeom>
                <a:avLst/>
                <a:gdLst>
                  <a:gd name="connsiteX0" fmla="*/ 96896 w 175330"/>
                  <a:gd name="connsiteY0" fmla="*/ 19 h 162864"/>
                  <a:gd name="connsiteX1" fmla="*/ 158809 w 175330"/>
                  <a:gd name="connsiteY1" fmla="*/ 85744 h 162864"/>
                  <a:gd name="connsiteX2" fmla="*/ 173096 w 175330"/>
                  <a:gd name="connsiteY2" fmla="*/ 131781 h 162864"/>
                  <a:gd name="connsiteX3" fmla="*/ 120709 w 175330"/>
                  <a:gd name="connsiteY3" fmla="*/ 88919 h 162864"/>
                  <a:gd name="connsiteX4" fmla="*/ 65146 w 175330"/>
                  <a:gd name="connsiteY4" fmla="*/ 49231 h 162864"/>
                  <a:gd name="connsiteX5" fmla="*/ 108009 w 175330"/>
                  <a:gd name="connsiteY5" fmla="*/ 136544 h 162864"/>
                  <a:gd name="connsiteX6" fmla="*/ 112771 w 175330"/>
                  <a:gd name="connsiteY6" fmla="*/ 157181 h 162864"/>
                  <a:gd name="connsiteX7" fmla="*/ 59 w 175330"/>
                  <a:gd name="connsiteY7" fmla="*/ 46056 h 162864"/>
                  <a:gd name="connsiteX8" fmla="*/ 96896 w 175330"/>
                  <a:gd name="connsiteY8" fmla="*/ 128606 h 162864"/>
                  <a:gd name="connsiteX9" fmla="*/ 76259 w 175330"/>
                  <a:gd name="connsiteY9" fmla="*/ 49231 h 162864"/>
                  <a:gd name="connsiteX10" fmla="*/ 152459 w 175330"/>
                  <a:gd name="connsiteY10" fmla="*/ 93681 h 162864"/>
                  <a:gd name="connsiteX11" fmla="*/ 96896 w 175330"/>
                  <a:gd name="connsiteY11" fmla="*/ 19 h 1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5330" h="162864">
                    <a:moveTo>
                      <a:pt x="96896" y="19"/>
                    </a:moveTo>
                    <a:cubicBezTo>
                      <a:pt x="97954" y="-1304"/>
                      <a:pt x="146109" y="63784"/>
                      <a:pt x="158809" y="85744"/>
                    </a:cubicBezTo>
                    <a:cubicBezTo>
                      <a:pt x="171509" y="107704"/>
                      <a:pt x="179446" y="131252"/>
                      <a:pt x="173096" y="131781"/>
                    </a:cubicBezTo>
                    <a:cubicBezTo>
                      <a:pt x="166746" y="132310"/>
                      <a:pt x="138701" y="102677"/>
                      <a:pt x="120709" y="88919"/>
                    </a:cubicBezTo>
                    <a:cubicBezTo>
                      <a:pt x="102717" y="75161"/>
                      <a:pt x="67263" y="41294"/>
                      <a:pt x="65146" y="49231"/>
                    </a:cubicBezTo>
                    <a:cubicBezTo>
                      <a:pt x="63029" y="57168"/>
                      <a:pt x="100072" y="118552"/>
                      <a:pt x="108009" y="136544"/>
                    </a:cubicBezTo>
                    <a:cubicBezTo>
                      <a:pt x="115947" y="154536"/>
                      <a:pt x="130762" y="172262"/>
                      <a:pt x="112771" y="157181"/>
                    </a:cubicBezTo>
                    <a:cubicBezTo>
                      <a:pt x="94780" y="142100"/>
                      <a:pt x="2705" y="50818"/>
                      <a:pt x="59" y="46056"/>
                    </a:cubicBezTo>
                    <a:cubicBezTo>
                      <a:pt x="-2587" y="41294"/>
                      <a:pt x="84196" y="128077"/>
                      <a:pt x="96896" y="128606"/>
                    </a:cubicBezTo>
                    <a:cubicBezTo>
                      <a:pt x="109596" y="129135"/>
                      <a:pt x="66998" y="55052"/>
                      <a:pt x="76259" y="49231"/>
                    </a:cubicBezTo>
                    <a:cubicBezTo>
                      <a:pt x="85520" y="43410"/>
                      <a:pt x="146374" y="98708"/>
                      <a:pt x="152459" y="93681"/>
                    </a:cubicBezTo>
                    <a:cubicBezTo>
                      <a:pt x="158544" y="88654"/>
                      <a:pt x="95838" y="1342"/>
                      <a:pt x="96896" y="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1" name="フリーフォーム: 図形 1820">
                <a:extLst>
                  <a:ext uri="{FF2B5EF4-FFF2-40B4-BE49-F238E27FC236}">
                    <a16:creationId xmlns:a16="http://schemas.microsoft.com/office/drawing/2014/main" id="{A24F5794-DE5D-4699-9856-1E1CEE620A51}"/>
                  </a:ext>
                </a:extLst>
              </p:cNvPr>
              <p:cNvSpPr/>
              <p:nvPr/>
            </p:nvSpPr>
            <p:spPr>
              <a:xfrm>
                <a:off x="9386969" y="3057403"/>
                <a:ext cx="72996" cy="122457"/>
              </a:xfrm>
              <a:custGeom>
                <a:avLst/>
                <a:gdLst>
                  <a:gd name="connsiteX0" fmla="*/ 7856 w 72996"/>
                  <a:gd name="connsiteY0" fmla="*/ 122 h 122457"/>
                  <a:gd name="connsiteX1" fmla="*/ 15794 w 72996"/>
                  <a:gd name="connsiteY1" fmla="*/ 50922 h 122457"/>
                  <a:gd name="connsiteX2" fmla="*/ 72944 w 72996"/>
                  <a:gd name="connsiteY2" fmla="*/ 122360 h 122457"/>
                  <a:gd name="connsiteX3" fmla="*/ 4681 w 72996"/>
                  <a:gd name="connsiteY3" fmla="*/ 65210 h 122457"/>
                  <a:gd name="connsiteX4" fmla="*/ 7856 w 72996"/>
                  <a:gd name="connsiteY4" fmla="*/ 122 h 12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996" h="122457">
                    <a:moveTo>
                      <a:pt x="7856" y="122"/>
                    </a:moveTo>
                    <a:cubicBezTo>
                      <a:pt x="9708" y="-2259"/>
                      <a:pt x="4946" y="30549"/>
                      <a:pt x="15794" y="50922"/>
                    </a:cubicBezTo>
                    <a:cubicBezTo>
                      <a:pt x="26642" y="71295"/>
                      <a:pt x="74796" y="119979"/>
                      <a:pt x="72944" y="122360"/>
                    </a:cubicBezTo>
                    <a:cubicBezTo>
                      <a:pt x="71092" y="124741"/>
                      <a:pt x="16058" y="82937"/>
                      <a:pt x="4681" y="65210"/>
                    </a:cubicBezTo>
                    <a:cubicBezTo>
                      <a:pt x="-6696" y="47483"/>
                      <a:pt x="6004" y="2503"/>
                      <a:pt x="7856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2" name="フリーフォーム: 図形 1821">
                <a:extLst>
                  <a:ext uri="{FF2B5EF4-FFF2-40B4-BE49-F238E27FC236}">
                    <a16:creationId xmlns:a16="http://schemas.microsoft.com/office/drawing/2014/main" id="{FF7330B8-5D5C-46C4-96B7-6D5FFCF0B067}"/>
                  </a:ext>
                </a:extLst>
              </p:cNvPr>
              <p:cNvSpPr/>
              <p:nvPr/>
            </p:nvSpPr>
            <p:spPr>
              <a:xfrm>
                <a:off x="9421032" y="3082804"/>
                <a:ext cx="130974" cy="116033"/>
              </a:xfrm>
              <a:custGeom>
                <a:avLst/>
                <a:gdLst>
                  <a:gd name="connsiteX0" fmla="*/ 130956 w 130974"/>
                  <a:gd name="connsiteY0" fmla="*/ 116009 h 116033"/>
                  <a:gd name="connsiteX1" fmla="*/ 5543 w 130974"/>
                  <a:gd name="connsiteY1" fmla="*/ 121 h 116033"/>
                  <a:gd name="connsiteX2" fmla="*/ 21418 w 130974"/>
                  <a:gd name="connsiteY2" fmla="*/ 92196 h 116033"/>
                  <a:gd name="connsiteX3" fmla="*/ 15068 w 130974"/>
                  <a:gd name="connsiteY3" fmla="*/ 11234 h 116033"/>
                  <a:gd name="connsiteX4" fmla="*/ 130956 w 130974"/>
                  <a:gd name="connsiteY4" fmla="*/ 116009 h 116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974" h="116033">
                    <a:moveTo>
                      <a:pt x="130956" y="116009"/>
                    </a:moveTo>
                    <a:cubicBezTo>
                      <a:pt x="129369" y="114157"/>
                      <a:pt x="23799" y="4090"/>
                      <a:pt x="5543" y="121"/>
                    </a:cubicBezTo>
                    <a:cubicBezTo>
                      <a:pt x="-12713" y="-3848"/>
                      <a:pt x="19831" y="90344"/>
                      <a:pt x="21418" y="92196"/>
                    </a:cubicBezTo>
                    <a:cubicBezTo>
                      <a:pt x="23005" y="94048"/>
                      <a:pt x="-3188" y="8588"/>
                      <a:pt x="15068" y="11234"/>
                    </a:cubicBezTo>
                    <a:cubicBezTo>
                      <a:pt x="33324" y="13880"/>
                      <a:pt x="132543" y="117861"/>
                      <a:pt x="130956" y="1160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3" name="フリーフォーム: 図形 1822">
                <a:extLst>
                  <a:ext uri="{FF2B5EF4-FFF2-40B4-BE49-F238E27FC236}">
                    <a16:creationId xmlns:a16="http://schemas.microsoft.com/office/drawing/2014/main" id="{8D785F74-6718-44A0-90D3-496A6EC9A9B8}"/>
                  </a:ext>
                </a:extLst>
              </p:cNvPr>
              <p:cNvSpPr/>
              <p:nvPr/>
            </p:nvSpPr>
            <p:spPr>
              <a:xfrm>
                <a:off x="9521480" y="2520720"/>
                <a:ext cx="261512" cy="206881"/>
              </a:xfrm>
              <a:custGeom>
                <a:avLst/>
                <a:gdLst>
                  <a:gd name="connsiteX0" fmla="*/ 187670 w 261512"/>
                  <a:gd name="connsiteY0" fmla="*/ 31980 h 206881"/>
                  <a:gd name="connsiteX1" fmla="*/ 86070 w 261512"/>
                  <a:gd name="connsiteY1" fmla="*/ 4993 h 206881"/>
                  <a:gd name="connsiteX2" fmla="*/ 43208 w 261512"/>
                  <a:gd name="connsiteY2" fmla="*/ 9755 h 206881"/>
                  <a:gd name="connsiteX3" fmla="*/ 8283 w 261512"/>
                  <a:gd name="connsiteY3" fmla="*/ 100243 h 206881"/>
                  <a:gd name="connsiteX4" fmla="*/ 109883 w 261512"/>
                  <a:gd name="connsiteY4" fmla="*/ 112943 h 206881"/>
                  <a:gd name="connsiteX5" fmla="*/ 236883 w 261512"/>
                  <a:gd name="connsiteY5" fmla="*/ 138343 h 206881"/>
                  <a:gd name="connsiteX6" fmla="*/ 65433 w 261512"/>
                  <a:gd name="connsiteY6" fmla="*/ 125643 h 206881"/>
                  <a:gd name="connsiteX7" fmla="*/ 22570 w 261512"/>
                  <a:gd name="connsiteY7" fmla="*/ 131993 h 206881"/>
                  <a:gd name="connsiteX8" fmla="*/ 49558 w 261512"/>
                  <a:gd name="connsiteY8" fmla="*/ 181205 h 206881"/>
                  <a:gd name="connsiteX9" fmla="*/ 167033 w 261512"/>
                  <a:gd name="connsiteY9" fmla="*/ 184380 h 206881"/>
                  <a:gd name="connsiteX10" fmla="*/ 257520 w 261512"/>
                  <a:gd name="connsiteY10" fmla="*/ 206605 h 206881"/>
                  <a:gd name="connsiteX11" fmla="*/ 32095 w 261512"/>
                  <a:gd name="connsiteY11" fmla="*/ 166918 h 206881"/>
                  <a:gd name="connsiteX12" fmla="*/ 63845 w 261512"/>
                  <a:gd name="connsiteY12" fmla="*/ 124055 h 206881"/>
                  <a:gd name="connsiteX13" fmla="*/ 187670 w 261512"/>
                  <a:gd name="connsiteY13" fmla="*/ 124055 h 206881"/>
                  <a:gd name="connsiteX14" fmla="*/ 5108 w 261512"/>
                  <a:gd name="connsiteY14" fmla="*/ 73255 h 206881"/>
                  <a:gd name="connsiteX15" fmla="*/ 60670 w 261512"/>
                  <a:gd name="connsiteY15" fmla="*/ 22455 h 206881"/>
                  <a:gd name="connsiteX16" fmla="*/ 187670 w 261512"/>
                  <a:gd name="connsiteY16" fmla="*/ 31980 h 206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1512" h="206881">
                    <a:moveTo>
                      <a:pt x="187670" y="31980"/>
                    </a:moveTo>
                    <a:cubicBezTo>
                      <a:pt x="191903" y="29070"/>
                      <a:pt x="110147" y="8697"/>
                      <a:pt x="86070" y="4993"/>
                    </a:cubicBezTo>
                    <a:cubicBezTo>
                      <a:pt x="61993" y="1289"/>
                      <a:pt x="56172" y="-6120"/>
                      <a:pt x="43208" y="9755"/>
                    </a:cubicBezTo>
                    <a:cubicBezTo>
                      <a:pt x="30244" y="25630"/>
                      <a:pt x="-2829" y="83045"/>
                      <a:pt x="8283" y="100243"/>
                    </a:cubicBezTo>
                    <a:cubicBezTo>
                      <a:pt x="19395" y="117441"/>
                      <a:pt x="71783" y="106593"/>
                      <a:pt x="109883" y="112943"/>
                    </a:cubicBezTo>
                    <a:cubicBezTo>
                      <a:pt x="147983" y="119293"/>
                      <a:pt x="244291" y="136226"/>
                      <a:pt x="236883" y="138343"/>
                    </a:cubicBezTo>
                    <a:cubicBezTo>
                      <a:pt x="229475" y="140460"/>
                      <a:pt x="101152" y="126701"/>
                      <a:pt x="65433" y="125643"/>
                    </a:cubicBezTo>
                    <a:cubicBezTo>
                      <a:pt x="29714" y="124585"/>
                      <a:pt x="25216" y="122733"/>
                      <a:pt x="22570" y="131993"/>
                    </a:cubicBezTo>
                    <a:cubicBezTo>
                      <a:pt x="19924" y="141253"/>
                      <a:pt x="25481" y="172474"/>
                      <a:pt x="49558" y="181205"/>
                    </a:cubicBezTo>
                    <a:cubicBezTo>
                      <a:pt x="73635" y="189936"/>
                      <a:pt x="132373" y="180147"/>
                      <a:pt x="167033" y="184380"/>
                    </a:cubicBezTo>
                    <a:cubicBezTo>
                      <a:pt x="201693" y="188613"/>
                      <a:pt x="280010" y="209515"/>
                      <a:pt x="257520" y="206605"/>
                    </a:cubicBezTo>
                    <a:cubicBezTo>
                      <a:pt x="235030" y="203695"/>
                      <a:pt x="64374" y="180676"/>
                      <a:pt x="32095" y="166918"/>
                    </a:cubicBezTo>
                    <a:cubicBezTo>
                      <a:pt x="-184" y="153160"/>
                      <a:pt x="37916" y="131199"/>
                      <a:pt x="63845" y="124055"/>
                    </a:cubicBezTo>
                    <a:cubicBezTo>
                      <a:pt x="89774" y="116911"/>
                      <a:pt x="197459" y="132522"/>
                      <a:pt x="187670" y="124055"/>
                    </a:cubicBezTo>
                    <a:cubicBezTo>
                      <a:pt x="177881" y="115588"/>
                      <a:pt x="26275" y="90188"/>
                      <a:pt x="5108" y="73255"/>
                    </a:cubicBezTo>
                    <a:cubicBezTo>
                      <a:pt x="-16059" y="56322"/>
                      <a:pt x="33682" y="30657"/>
                      <a:pt x="60670" y="22455"/>
                    </a:cubicBezTo>
                    <a:cubicBezTo>
                      <a:pt x="87657" y="14253"/>
                      <a:pt x="183437" y="34890"/>
                      <a:pt x="187670" y="319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4" name="フリーフォーム: 図形 1823">
                <a:extLst>
                  <a:ext uri="{FF2B5EF4-FFF2-40B4-BE49-F238E27FC236}">
                    <a16:creationId xmlns:a16="http://schemas.microsoft.com/office/drawing/2014/main" id="{F0AE960A-A8B8-40B6-B8C9-15C4646CD7DA}"/>
                  </a:ext>
                </a:extLst>
              </p:cNvPr>
              <p:cNvSpPr/>
              <p:nvPr/>
            </p:nvSpPr>
            <p:spPr>
              <a:xfrm>
                <a:off x="9557862" y="2543173"/>
                <a:ext cx="153721" cy="50805"/>
              </a:xfrm>
              <a:custGeom>
                <a:avLst/>
                <a:gdLst>
                  <a:gd name="connsiteX0" fmla="*/ 476 w 153721"/>
                  <a:gd name="connsiteY0" fmla="*/ 50802 h 50805"/>
                  <a:gd name="connsiteX1" fmla="*/ 73501 w 153721"/>
                  <a:gd name="connsiteY1" fmla="*/ 28577 h 50805"/>
                  <a:gd name="connsiteX2" fmla="*/ 152876 w 153721"/>
                  <a:gd name="connsiteY2" fmla="*/ 2 h 50805"/>
                  <a:gd name="connsiteX3" fmla="*/ 110013 w 153721"/>
                  <a:gd name="connsiteY3" fmla="*/ 26990 h 50805"/>
                  <a:gd name="connsiteX4" fmla="*/ 476 w 153721"/>
                  <a:gd name="connsiteY4" fmla="*/ 50802 h 5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721" h="50805">
                    <a:moveTo>
                      <a:pt x="476" y="50802"/>
                    </a:moveTo>
                    <a:cubicBezTo>
                      <a:pt x="-5609" y="51067"/>
                      <a:pt x="48101" y="37044"/>
                      <a:pt x="73501" y="28577"/>
                    </a:cubicBezTo>
                    <a:cubicBezTo>
                      <a:pt x="98901" y="20110"/>
                      <a:pt x="146791" y="266"/>
                      <a:pt x="152876" y="2"/>
                    </a:cubicBezTo>
                    <a:cubicBezTo>
                      <a:pt x="158961" y="-263"/>
                      <a:pt x="130915" y="25138"/>
                      <a:pt x="110013" y="26990"/>
                    </a:cubicBezTo>
                    <a:cubicBezTo>
                      <a:pt x="89111" y="28842"/>
                      <a:pt x="6561" y="50537"/>
                      <a:pt x="476" y="508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25" name="フリーフォーム: 図形 1824">
                <a:extLst>
                  <a:ext uri="{FF2B5EF4-FFF2-40B4-BE49-F238E27FC236}">
                    <a16:creationId xmlns:a16="http://schemas.microsoft.com/office/drawing/2014/main" id="{521B4B8A-7633-4504-A588-D4D5E0D31234}"/>
                  </a:ext>
                </a:extLst>
              </p:cNvPr>
              <p:cNvSpPr/>
              <p:nvPr/>
            </p:nvSpPr>
            <p:spPr>
              <a:xfrm>
                <a:off x="9575786" y="2653847"/>
                <a:ext cx="209589" cy="62627"/>
              </a:xfrm>
              <a:custGeom>
                <a:avLst/>
                <a:gdLst>
                  <a:gd name="connsiteX0" fmla="*/ 14 w 209589"/>
                  <a:gd name="connsiteY0" fmla="*/ 453 h 62627"/>
                  <a:gd name="connsiteX1" fmla="*/ 125427 w 209589"/>
                  <a:gd name="connsiteY1" fmla="*/ 19503 h 62627"/>
                  <a:gd name="connsiteX2" fmla="*/ 209564 w 209589"/>
                  <a:gd name="connsiteY2" fmla="*/ 62366 h 62627"/>
                  <a:gd name="connsiteX3" fmla="*/ 117489 w 209589"/>
                  <a:gd name="connsiteY3" fmla="*/ 36966 h 62627"/>
                  <a:gd name="connsiteX4" fmla="*/ 14 w 209589"/>
                  <a:gd name="connsiteY4" fmla="*/ 453 h 6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89" h="62627">
                    <a:moveTo>
                      <a:pt x="14" y="453"/>
                    </a:moveTo>
                    <a:cubicBezTo>
                      <a:pt x="1337" y="-2457"/>
                      <a:pt x="90502" y="9184"/>
                      <a:pt x="125427" y="19503"/>
                    </a:cubicBezTo>
                    <a:cubicBezTo>
                      <a:pt x="160352" y="29822"/>
                      <a:pt x="210887" y="59456"/>
                      <a:pt x="209564" y="62366"/>
                    </a:cubicBezTo>
                    <a:cubicBezTo>
                      <a:pt x="208241" y="65276"/>
                      <a:pt x="146064" y="43052"/>
                      <a:pt x="117489" y="36966"/>
                    </a:cubicBezTo>
                    <a:cubicBezTo>
                      <a:pt x="88914" y="30880"/>
                      <a:pt x="-1309" y="3363"/>
                      <a:pt x="14" y="4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896" name="フリーフォーム: 図形 895">
              <a:extLst>
                <a:ext uri="{FF2B5EF4-FFF2-40B4-BE49-F238E27FC236}">
                  <a16:creationId xmlns:a16="http://schemas.microsoft.com/office/drawing/2014/main" id="{EBCCB2E1-EA20-4DD2-A92C-042BD7D99B2C}"/>
                </a:ext>
              </a:extLst>
            </p:cNvPr>
            <p:cNvSpPr/>
            <p:nvPr/>
          </p:nvSpPr>
          <p:spPr>
            <a:xfrm>
              <a:off x="8061042" y="1144225"/>
              <a:ext cx="634966" cy="495357"/>
            </a:xfrm>
            <a:custGeom>
              <a:avLst/>
              <a:gdLst>
                <a:gd name="connsiteX0" fmla="*/ 283 w 634966"/>
                <a:gd name="connsiteY0" fmla="*/ 40050 h 495357"/>
                <a:gd name="connsiteX1" fmla="*/ 93946 w 634966"/>
                <a:gd name="connsiteY1" fmla="*/ 144825 h 495357"/>
                <a:gd name="connsiteX2" fmla="*/ 84421 w 634966"/>
                <a:gd name="connsiteY2" fmla="*/ 206738 h 495357"/>
                <a:gd name="connsiteX3" fmla="*/ 89183 w 634966"/>
                <a:gd name="connsiteY3" fmla="*/ 281350 h 495357"/>
                <a:gd name="connsiteX4" fmla="*/ 206658 w 634966"/>
                <a:gd name="connsiteY4" fmla="*/ 397238 h 495357"/>
                <a:gd name="connsiteX5" fmla="*/ 516221 w 634966"/>
                <a:gd name="connsiteY5" fmla="*/ 482963 h 495357"/>
                <a:gd name="connsiteX6" fmla="*/ 601946 w 634966"/>
                <a:gd name="connsiteY6" fmla="*/ 486138 h 495357"/>
                <a:gd name="connsiteX7" fmla="*/ 633696 w 634966"/>
                <a:gd name="connsiteY7" fmla="*/ 400413 h 495357"/>
                <a:gd name="connsiteX8" fmla="*/ 563846 w 634966"/>
                <a:gd name="connsiteY8" fmla="*/ 360725 h 495357"/>
                <a:gd name="connsiteX9" fmla="*/ 505108 w 634966"/>
                <a:gd name="connsiteY9" fmla="*/ 376600 h 495357"/>
                <a:gd name="connsiteX10" fmla="*/ 554321 w 634966"/>
                <a:gd name="connsiteY10" fmla="*/ 402000 h 495357"/>
                <a:gd name="connsiteX11" fmla="*/ 501933 w 634966"/>
                <a:gd name="connsiteY11" fmla="*/ 400413 h 495357"/>
                <a:gd name="connsiteX12" fmla="*/ 424146 w 634966"/>
                <a:gd name="connsiteY12" fmla="*/ 376600 h 495357"/>
                <a:gd name="connsiteX13" fmla="*/ 359058 w 634966"/>
                <a:gd name="connsiteY13" fmla="*/ 308338 h 495357"/>
                <a:gd name="connsiteX14" fmla="*/ 354296 w 634966"/>
                <a:gd name="connsiteY14" fmla="*/ 225788 h 495357"/>
                <a:gd name="connsiteX15" fmla="*/ 239996 w 634966"/>
                <a:gd name="connsiteY15" fmla="*/ 67038 h 495357"/>
                <a:gd name="connsiteX16" fmla="*/ 149508 w 634966"/>
                <a:gd name="connsiteY16" fmla="*/ 363 h 495357"/>
                <a:gd name="connsiteX17" fmla="*/ 189196 w 634966"/>
                <a:gd name="connsiteY17" fmla="*/ 92438 h 495357"/>
                <a:gd name="connsiteX18" fmla="*/ 128871 w 634966"/>
                <a:gd name="connsiteY18" fmla="*/ 98788 h 495357"/>
                <a:gd name="connsiteX19" fmla="*/ 283 w 634966"/>
                <a:gd name="connsiteY19" fmla="*/ 40050 h 49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4966" h="495357">
                  <a:moveTo>
                    <a:pt x="283" y="40050"/>
                  </a:moveTo>
                  <a:cubicBezTo>
                    <a:pt x="-5538" y="47723"/>
                    <a:pt x="79923" y="117044"/>
                    <a:pt x="93946" y="144825"/>
                  </a:cubicBezTo>
                  <a:cubicBezTo>
                    <a:pt x="107969" y="172606"/>
                    <a:pt x="85215" y="183984"/>
                    <a:pt x="84421" y="206738"/>
                  </a:cubicBezTo>
                  <a:cubicBezTo>
                    <a:pt x="83627" y="229492"/>
                    <a:pt x="68810" y="249600"/>
                    <a:pt x="89183" y="281350"/>
                  </a:cubicBezTo>
                  <a:cubicBezTo>
                    <a:pt x="109556" y="313100"/>
                    <a:pt x="135485" y="363636"/>
                    <a:pt x="206658" y="397238"/>
                  </a:cubicBezTo>
                  <a:cubicBezTo>
                    <a:pt x="277831" y="430840"/>
                    <a:pt x="450340" y="468146"/>
                    <a:pt x="516221" y="482963"/>
                  </a:cubicBezTo>
                  <a:cubicBezTo>
                    <a:pt x="582102" y="497780"/>
                    <a:pt x="582367" y="499896"/>
                    <a:pt x="601946" y="486138"/>
                  </a:cubicBezTo>
                  <a:cubicBezTo>
                    <a:pt x="621525" y="472380"/>
                    <a:pt x="640046" y="421315"/>
                    <a:pt x="633696" y="400413"/>
                  </a:cubicBezTo>
                  <a:cubicBezTo>
                    <a:pt x="627346" y="379511"/>
                    <a:pt x="585277" y="364694"/>
                    <a:pt x="563846" y="360725"/>
                  </a:cubicBezTo>
                  <a:cubicBezTo>
                    <a:pt x="542415" y="356756"/>
                    <a:pt x="506695" y="369721"/>
                    <a:pt x="505108" y="376600"/>
                  </a:cubicBezTo>
                  <a:cubicBezTo>
                    <a:pt x="503521" y="383479"/>
                    <a:pt x="554850" y="398031"/>
                    <a:pt x="554321" y="402000"/>
                  </a:cubicBezTo>
                  <a:cubicBezTo>
                    <a:pt x="553792" y="405969"/>
                    <a:pt x="523629" y="404646"/>
                    <a:pt x="501933" y="400413"/>
                  </a:cubicBezTo>
                  <a:cubicBezTo>
                    <a:pt x="480237" y="396180"/>
                    <a:pt x="447958" y="391946"/>
                    <a:pt x="424146" y="376600"/>
                  </a:cubicBezTo>
                  <a:cubicBezTo>
                    <a:pt x="400334" y="361254"/>
                    <a:pt x="370700" y="333473"/>
                    <a:pt x="359058" y="308338"/>
                  </a:cubicBezTo>
                  <a:cubicBezTo>
                    <a:pt x="347416" y="283203"/>
                    <a:pt x="374140" y="266005"/>
                    <a:pt x="354296" y="225788"/>
                  </a:cubicBezTo>
                  <a:cubicBezTo>
                    <a:pt x="334452" y="185571"/>
                    <a:pt x="274127" y="104609"/>
                    <a:pt x="239996" y="67038"/>
                  </a:cubicBezTo>
                  <a:cubicBezTo>
                    <a:pt x="205865" y="29467"/>
                    <a:pt x="157975" y="-3870"/>
                    <a:pt x="149508" y="363"/>
                  </a:cubicBezTo>
                  <a:cubicBezTo>
                    <a:pt x="141041" y="4596"/>
                    <a:pt x="192635" y="76034"/>
                    <a:pt x="189196" y="92438"/>
                  </a:cubicBezTo>
                  <a:cubicBezTo>
                    <a:pt x="185757" y="108842"/>
                    <a:pt x="156652" y="105403"/>
                    <a:pt x="128871" y="98788"/>
                  </a:cubicBezTo>
                  <a:cubicBezTo>
                    <a:pt x="101090" y="92173"/>
                    <a:pt x="6104" y="32377"/>
                    <a:pt x="283" y="4005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7" name="楕円 896">
              <a:extLst>
                <a:ext uri="{FF2B5EF4-FFF2-40B4-BE49-F238E27FC236}">
                  <a16:creationId xmlns:a16="http://schemas.microsoft.com/office/drawing/2014/main" id="{2EE7719C-4008-4846-9E4F-98E6B105BD0D}"/>
                </a:ext>
              </a:extLst>
            </p:cNvPr>
            <p:cNvSpPr/>
            <p:nvPr/>
          </p:nvSpPr>
          <p:spPr>
            <a:xfrm>
              <a:off x="8351838" y="1414463"/>
              <a:ext cx="49212" cy="49212"/>
            </a:xfrm>
            <a:prstGeom prst="ellipse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8" name="楕円 897">
              <a:extLst>
                <a:ext uri="{FF2B5EF4-FFF2-40B4-BE49-F238E27FC236}">
                  <a16:creationId xmlns:a16="http://schemas.microsoft.com/office/drawing/2014/main" id="{6CF280D4-5FF1-4B21-94B7-ED546C96566B}"/>
                </a:ext>
              </a:extLst>
            </p:cNvPr>
            <p:cNvSpPr/>
            <p:nvPr/>
          </p:nvSpPr>
          <p:spPr>
            <a:xfrm>
              <a:off x="8429626" y="1381125"/>
              <a:ext cx="49212" cy="49212"/>
            </a:xfrm>
            <a:prstGeom prst="ellipse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899" name="フリーフォーム: 図形 898">
              <a:extLst>
                <a:ext uri="{FF2B5EF4-FFF2-40B4-BE49-F238E27FC236}">
                  <a16:creationId xmlns:a16="http://schemas.microsoft.com/office/drawing/2014/main" id="{45CEAC2D-C96B-468B-93D7-9483AD1A1814}"/>
                </a:ext>
              </a:extLst>
            </p:cNvPr>
            <p:cNvSpPr/>
            <p:nvPr/>
          </p:nvSpPr>
          <p:spPr>
            <a:xfrm>
              <a:off x="7558901" y="1072032"/>
              <a:ext cx="482739" cy="556889"/>
            </a:xfrm>
            <a:custGeom>
              <a:avLst/>
              <a:gdLst>
                <a:gd name="connsiteX0" fmla="*/ 351612 w 482739"/>
                <a:gd name="connsiteY0" fmla="*/ 18581 h 556889"/>
                <a:gd name="connsiteX1" fmla="*/ 176987 w 482739"/>
                <a:gd name="connsiteY1" fmla="*/ 4293 h 556889"/>
                <a:gd name="connsiteX2" fmla="*/ 51574 w 482739"/>
                <a:gd name="connsiteY2" fmla="*/ 70968 h 556889"/>
                <a:gd name="connsiteX3" fmla="*/ 774 w 482739"/>
                <a:gd name="connsiteY3" fmla="*/ 259881 h 556889"/>
                <a:gd name="connsiteX4" fmla="*/ 32524 w 482739"/>
                <a:gd name="connsiteY4" fmla="*/ 345606 h 556889"/>
                <a:gd name="connsiteX5" fmla="*/ 175399 w 482739"/>
                <a:gd name="connsiteY5" fmla="*/ 426568 h 556889"/>
                <a:gd name="connsiteX6" fmla="*/ 370662 w 482739"/>
                <a:gd name="connsiteY6" fmla="*/ 551981 h 556889"/>
                <a:gd name="connsiteX7" fmla="*/ 377012 w 482739"/>
                <a:gd name="connsiteY7" fmla="*/ 526581 h 556889"/>
                <a:gd name="connsiteX8" fmla="*/ 477024 w 482739"/>
                <a:gd name="connsiteY8" fmla="*/ 480543 h 556889"/>
                <a:gd name="connsiteX9" fmla="*/ 461149 w 482739"/>
                <a:gd name="connsiteY9" fmla="*/ 423393 h 556889"/>
                <a:gd name="connsiteX10" fmla="*/ 383362 w 482739"/>
                <a:gd name="connsiteY10" fmla="*/ 339256 h 556889"/>
                <a:gd name="connsiteX11" fmla="*/ 283349 w 482739"/>
                <a:gd name="connsiteY11" fmla="*/ 312268 h 556889"/>
                <a:gd name="connsiteX12" fmla="*/ 224612 w 482739"/>
                <a:gd name="connsiteY12" fmla="*/ 270993 h 556889"/>
                <a:gd name="connsiteX13" fmla="*/ 243662 w 482739"/>
                <a:gd name="connsiteY13" fmla="*/ 205906 h 556889"/>
                <a:gd name="connsiteX14" fmla="*/ 365899 w 482739"/>
                <a:gd name="connsiteY14" fmla="*/ 174156 h 556889"/>
                <a:gd name="connsiteX15" fmla="*/ 416699 w 482739"/>
                <a:gd name="connsiteY15" fmla="*/ 159868 h 556889"/>
                <a:gd name="connsiteX16" fmla="*/ 400824 w 482739"/>
                <a:gd name="connsiteY16" fmla="*/ 115418 h 556889"/>
                <a:gd name="connsiteX17" fmla="*/ 351612 w 482739"/>
                <a:gd name="connsiteY17" fmla="*/ 18581 h 55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739" h="556889">
                  <a:moveTo>
                    <a:pt x="351612" y="18581"/>
                  </a:moveTo>
                  <a:cubicBezTo>
                    <a:pt x="314306" y="60"/>
                    <a:pt x="226993" y="-4438"/>
                    <a:pt x="176987" y="4293"/>
                  </a:cubicBezTo>
                  <a:cubicBezTo>
                    <a:pt x="126981" y="13024"/>
                    <a:pt x="80943" y="28370"/>
                    <a:pt x="51574" y="70968"/>
                  </a:cubicBezTo>
                  <a:cubicBezTo>
                    <a:pt x="22205" y="113566"/>
                    <a:pt x="3949" y="214108"/>
                    <a:pt x="774" y="259881"/>
                  </a:cubicBezTo>
                  <a:cubicBezTo>
                    <a:pt x="-2401" y="305654"/>
                    <a:pt x="3420" y="317825"/>
                    <a:pt x="32524" y="345606"/>
                  </a:cubicBezTo>
                  <a:cubicBezTo>
                    <a:pt x="61628" y="373387"/>
                    <a:pt x="119043" y="392172"/>
                    <a:pt x="175399" y="426568"/>
                  </a:cubicBezTo>
                  <a:cubicBezTo>
                    <a:pt x="231755" y="460964"/>
                    <a:pt x="337060" y="535312"/>
                    <a:pt x="370662" y="551981"/>
                  </a:cubicBezTo>
                  <a:cubicBezTo>
                    <a:pt x="404264" y="568650"/>
                    <a:pt x="359285" y="538487"/>
                    <a:pt x="377012" y="526581"/>
                  </a:cubicBezTo>
                  <a:cubicBezTo>
                    <a:pt x="394739" y="514675"/>
                    <a:pt x="463001" y="497741"/>
                    <a:pt x="477024" y="480543"/>
                  </a:cubicBezTo>
                  <a:cubicBezTo>
                    <a:pt x="491047" y="463345"/>
                    <a:pt x="476759" y="446941"/>
                    <a:pt x="461149" y="423393"/>
                  </a:cubicBezTo>
                  <a:cubicBezTo>
                    <a:pt x="445539" y="399845"/>
                    <a:pt x="412995" y="357777"/>
                    <a:pt x="383362" y="339256"/>
                  </a:cubicBezTo>
                  <a:cubicBezTo>
                    <a:pt x="353729" y="320735"/>
                    <a:pt x="309807" y="323645"/>
                    <a:pt x="283349" y="312268"/>
                  </a:cubicBezTo>
                  <a:cubicBezTo>
                    <a:pt x="256891" y="300891"/>
                    <a:pt x="231226" y="288720"/>
                    <a:pt x="224612" y="270993"/>
                  </a:cubicBezTo>
                  <a:cubicBezTo>
                    <a:pt x="217997" y="253266"/>
                    <a:pt x="220114" y="222046"/>
                    <a:pt x="243662" y="205906"/>
                  </a:cubicBezTo>
                  <a:cubicBezTo>
                    <a:pt x="267210" y="189767"/>
                    <a:pt x="337060" y="181829"/>
                    <a:pt x="365899" y="174156"/>
                  </a:cubicBezTo>
                  <a:cubicBezTo>
                    <a:pt x="394738" y="166483"/>
                    <a:pt x="410878" y="169658"/>
                    <a:pt x="416699" y="159868"/>
                  </a:cubicBezTo>
                  <a:cubicBezTo>
                    <a:pt x="422520" y="150078"/>
                    <a:pt x="409555" y="137378"/>
                    <a:pt x="400824" y="115418"/>
                  </a:cubicBezTo>
                  <a:cubicBezTo>
                    <a:pt x="392093" y="93458"/>
                    <a:pt x="388918" y="37102"/>
                    <a:pt x="351612" y="18581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0" name="フリーフォーム: 図形 899">
              <a:extLst>
                <a:ext uri="{FF2B5EF4-FFF2-40B4-BE49-F238E27FC236}">
                  <a16:creationId xmlns:a16="http://schemas.microsoft.com/office/drawing/2014/main" id="{BFD5DA87-2A8D-4521-9920-099B2F751ACF}"/>
                </a:ext>
              </a:extLst>
            </p:cNvPr>
            <p:cNvSpPr/>
            <p:nvPr/>
          </p:nvSpPr>
          <p:spPr>
            <a:xfrm>
              <a:off x="7964480" y="1526870"/>
              <a:ext cx="681945" cy="165573"/>
            </a:xfrm>
            <a:custGeom>
              <a:avLst/>
              <a:gdLst>
                <a:gd name="connsiteX0" fmla="*/ 8 w 681945"/>
                <a:gd name="connsiteY0" fmla="*/ 106668 h 165573"/>
                <a:gd name="connsiteX1" fmla="*/ 214320 w 681945"/>
                <a:gd name="connsiteY1" fmla="*/ 6655 h 165573"/>
                <a:gd name="connsiteX2" fmla="*/ 276233 w 681945"/>
                <a:gd name="connsiteY2" fmla="*/ 17768 h 165573"/>
                <a:gd name="connsiteX3" fmla="*/ 531820 w 681945"/>
                <a:gd name="connsiteY3" fmla="*/ 86030 h 165573"/>
                <a:gd name="connsiteX4" fmla="*/ 671520 w 681945"/>
                <a:gd name="connsiteY4" fmla="*/ 109843 h 165573"/>
                <a:gd name="connsiteX5" fmla="*/ 658820 w 681945"/>
                <a:gd name="connsiteY5" fmla="*/ 163818 h 165573"/>
                <a:gd name="connsiteX6" fmla="*/ 555633 w 681945"/>
                <a:gd name="connsiteY6" fmla="*/ 147943 h 165573"/>
                <a:gd name="connsiteX7" fmla="*/ 381008 w 681945"/>
                <a:gd name="connsiteY7" fmla="*/ 103493 h 165573"/>
                <a:gd name="connsiteX8" fmla="*/ 309570 w 681945"/>
                <a:gd name="connsiteY8" fmla="*/ 82855 h 165573"/>
                <a:gd name="connsiteX9" fmla="*/ 206383 w 681945"/>
                <a:gd name="connsiteY9" fmla="*/ 89205 h 165573"/>
                <a:gd name="connsiteX10" fmla="*/ 8 w 681945"/>
                <a:gd name="connsiteY10" fmla="*/ 106668 h 16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1945" h="165573">
                  <a:moveTo>
                    <a:pt x="8" y="106668"/>
                  </a:moveTo>
                  <a:cubicBezTo>
                    <a:pt x="1331" y="92910"/>
                    <a:pt x="168283" y="21472"/>
                    <a:pt x="214320" y="6655"/>
                  </a:cubicBezTo>
                  <a:cubicBezTo>
                    <a:pt x="260357" y="-8162"/>
                    <a:pt x="223316" y="4539"/>
                    <a:pt x="276233" y="17768"/>
                  </a:cubicBezTo>
                  <a:cubicBezTo>
                    <a:pt x="329150" y="30997"/>
                    <a:pt x="465939" y="70684"/>
                    <a:pt x="531820" y="86030"/>
                  </a:cubicBezTo>
                  <a:cubicBezTo>
                    <a:pt x="597701" y="101376"/>
                    <a:pt x="650353" y="96878"/>
                    <a:pt x="671520" y="109843"/>
                  </a:cubicBezTo>
                  <a:cubicBezTo>
                    <a:pt x="692687" y="122808"/>
                    <a:pt x="678134" y="157468"/>
                    <a:pt x="658820" y="163818"/>
                  </a:cubicBezTo>
                  <a:cubicBezTo>
                    <a:pt x="639506" y="170168"/>
                    <a:pt x="601935" y="157997"/>
                    <a:pt x="555633" y="147943"/>
                  </a:cubicBezTo>
                  <a:cubicBezTo>
                    <a:pt x="509331" y="137889"/>
                    <a:pt x="422018" y="114341"/>
                    <a:pt x="381008" y="103493"/>
                  </a:cubicBezTo>
                  <a:cubicBezTo>
                    <a:pt x="339998" y="92645"/>
                    <a:pt x="338674" y="85236"/>
                    <a:pt x="309570" y="82855"/>
                  </a:cubicBezTo>
                  <a:cubicBezTo>
                    <a:pt x="280466" y="80474"/>
                    <a:pt x="253743" y="84443"/>
                    <a:pt x="206383" y="89205"/>
                  </a:cubicBezTo>
                  <a:cubicBezTo>
                    <a:pt x="159023" y="93967"/>
                    <a:pt x="-1315" y="120426"/>
                    <a:pt x="8" y="10666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1" name="フリーフォーム: 図形 900">
              <a:extLst>
                <a:ext uri="{FF2B5EF4-FFF2-40B4-BE49-F238E27FC236}">
                  <a16:creationId xmlns:a16="http://schemas.microsoft.com/office/drawing/2014/main" id="{EF01B1B1-7644-4B86-90FC-1C9BE59C638F}"/>
                </a:ext>
              </a:extLst>
            </p:cNvPr>
            <p:cNvSpPr/>
            <p:nvPr/>
          </p:nvSpPr>
          <p:spPr>
            <a:xfrm>
              <a:off x="8424331" y="1431546"/>
              <a:ext cx="829393" cy="393573"/>
            </a:xfrm>
            <a:custGeom>
              <a:avLst/>
              <a:gdLst>
                <a:gd name="connsiteX0" fmla="*/ 5294 w 829393"/>
                <a:gd name="connsiteY0" fmla="*/ 5142 h 393573"/>
                <a:gd name="connsiteX1" fmla="*/ 178332 w 829393"/>
                <a:gd name="connsiteY1" fmla="*/ 5142 h 393573"/>
                <a:gd name="connsiteX2" fmla="*/ 279932 w 829393"/>
                <a:gd name="connsiteY2" fmla="*/ 16254 h 393573"/>
                <a:gd name="connsiteX3" fmla="*/ 457732 w 829393"/>
                <a:gd name="connsiteY3" fmla="*/ 44829 h 393573"/>
                <a:gd name="connsiteX4" fmla="*/ 697444 w 829393"/>
                <a:gd name="connsiteY4" fmla="*/ 122617 h 393573"/>
                <a:gd name="connsiteX5" fmla="*/ 827619 w 829393"/>
                <a:gd name="connsiteY5" fmla="*/ 319467 h 393573"/>
                <a:gd name="connsiteX6" fmla="*/ 762532 w 829393"/>
                <a:gd name="connsiteY6" fmla="*/ 267079 h 393573"/>
                <a:gd name="connsiteX7" fmla="*/ 618069 w 829393"/>
                <a:gd name="connsiteY7" fmla="*/ 273429 h 393573"/>
                <a:gd name="connsiteX8" fmla="*/ 464082 w 829393"/>
                <a:gd name="connsiteY8" fmla="*/ 392492 h 393573"/>
                <a:gd name="connsiteX9" fmla="*/ 378357 w 829393"/>
                <a:gd name="connsiteY9" fmla="*/ 330579 h 393573"/>
                <a:gd name="connsiteX10" fmla="*/ 229132 w 829393"/>
                <a:gd name="connsiteY10" fmla="*/ 300417 h 393573"/>
                <a:gd name="connsiteX11" fmla="*/ 248182 w 829393"/>
                <a:gd name="connsiteY11" fmla="*/ 211517 h 393573"/>
                <a:gd name="connsiteX12" fmla="*/ 254532 w 829393"/>
                <a:gd name="connsiteY12" fmla="*/ 144842 h 393573"/>
                <a:gd name="connsiteX13" fmla="*/ 256119 w 829393"/>
                <a:gd name="connsiteY13" fmla="*/ 82929 h 393573"/>
                <a:gd name="connsiteX14" fmla="*/ 179919 w 829393"/>
                <a:gd name="connsiteY14" fmla="*/ 59117 h 393573"/>
                <a:gd name="connsiteX15" fmla="*/ 110069 w 829393"/>
                <a:gd name="connsiteY15" fmla="*/ 111504 h 393573"/>
                <a:gd name="connsiteX16" fmla="*/ 49744 w 829393"/>
                <a:gd name="connsiteY16" fmla="*/ 68642 h 393573"/>
                <a:gd name="connsiteX17" fmla="*/ 5294 w 829393"/>
                <a:gd name="connsiteY17" fmla="*/ 5142 h 39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9393" h="393573">
                  <a:moveTo>
                    <a:pt x="5294" y="5142"/>
                  </a:moveTo>
                  <a:cubicBezTo>
                    <a:pt x="26725" y="-5441"/>
                    <a:pt x="132559" y="3290"/>
                    <a:pt x="178332" y="5142"/>
                  </a:cubicBezTo>
                  <a:cubicBezTo>
                    <a:pt x="224105" y="6994"/>
                    <a:pt x="233365" y="9640"/>
                    <a:pt x="279932" y="16254"/>
                  </a:cubicBezTo>
                  <a:cubicBezTo>
                    <a:pt x="326499" y="22869"/>
                    <a:pt x="388147" y="27102"/>
                    <a:pt x="457732" y="44829"/>
                  </a:cubicBezTo>
                  <a:cubicBezTo>
                    <a:pt x="527317" y="62556"/>
                    <a:pt x="635796" y="76844"/>
                    <a:pt x="697444" y="122617"/>
                  </a:cubicBezTo>
                  <a:cubicBezTo>
                    <a:pt x="759092" y="168390"/>
                    <a:pt x="816771" y="295390"/>
                    <a:pt x="827619" y="319467"/>
                  </a:cubicBezTo>
                  <a:cubicBezTo>
                    <a:pt x="838467" y="343544"/>
                    <a:pt x="797457" y="274752"/>
                    <a:pt x="762532" y="267079"/>
                  </a:cubicBezTo>
                  <a:cubicBezTo>
                    <a:pt x="727607" y="259406"/>
                    <a:pt x="667811" y="252527"/>
                    <a:pt x="618069" y="273429"/>
                  </a:cubicBezTo>
                  <a:cubicBezTo>
                    <a:pt x="568327" y="294331"/>
                    <a:pt x="504034" y="382967"/>
                    <a:pt x="464082" y="392492"/>
                  </a:cubicBezTo>
                  <a:cubicBezTo>
                    <a:pt x="424130" y="402017"/>
                    <a:pt x="417515" y="345925"/>
                    <a:pt x="378357" y="330579"/>
                  </a:cubicBezTo>
                  <a:cubicBezTo>
                    <a:pt x="339199" y="315233"/>
                    <a:pt x="250828" y="320261"/>
                    <a:pt x="229132" y="300417"/>
                  </a:cubicBezTo>
                  <a:cubicBezTo>
                    <a:pt x="207436" y="280573"/>
                    <a:pt x="243949" y="237446"/>
                    <a:pt x="248182" y="211517"/>
                  </a:cubicBezTo>
                  <a:cubicBezTo>
                    <a:pt x="252415" y="185588"/>
                    <a:pt x="253209" y="166273"/>
                    <a:pt x="254532" y="144842"/>
                  </a:cubicBezTo>
                  <a:cubicBezTo>
                    <a:pt x="255855" y="123411"/>
                    <a:pt x="268555" y="97217"/>
                    <a:pt x="256119" y="82929"/>
                  </a:cubicBezTo>
                  <a:cubicBezTo>
                    <a:pt x="243684" y="68642"/>
                    <a:pt x="204261" y="54355"/>
                    <a:pt x="179919" y="59117"/>
                  </a:cubicBezTo>
                  <a:cubicBezTo>
                    <a:pt x="155577" y="63879"/>
                    <a:pt x="131765" y="109917"/>
                    <a:pt x="110069" y="111504"/>
                  </a:cubicBezTo>
                  <a:cubicBezTo>
                    <a:pt x="88373" y="113091"/>
                    <a:pt x="66148" y="83459"/>
                    <a:pt x="49744" y="68642"/>
                  </a:cubicBezTo>
                  <a:cubicBezTo>
                    <a:pt x="33340" y="53825"/>
                    <a:pt x="-16137" y="15725"/>
                    <a:pt x="5294" y="514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2" name="フリーフォーム: 図形 901">
              <a:extLst>
                <a:ext uri="{FF2B5EF4-FFF2-40B4-BE49-F238E27FC236}">
                  <a16:creationId xmlns:a16="http://schemas.microsoft.com/office/drawing/2014/main" id="{A8B4254A-BCAC-466B-8928-5FF633F918D0}"/>
                </a:ext>
              </a:extLst>
            </p:cNvPr>
            <p:cNvSpPr/>
            <p:nvPr/>
          </p:nvSpPr>
          <p:spPr>
            <a:xfrm>
              <a:off x="8961801" y="1735172"/>
              <a:ext cx="312073" cy="118490"/>
            </a:xfrm>
            <a:custGeom>
              <a:avLst/>
              <a:gdLst>
                <a:gd name="connsiteX0" fmla="*/ 2812 w 312073"/>
                <a:gd name="connsiteY0" fmla="*/ 82516 h 118490"/>
                <a:gd name="connsiteX1" fmla="*/ 126637 w 312073"/>
                <a:gd name="connsiteY1" fmla="*/ 14253 h 118490"/>
                <a:gd name="connsiteX2" fmla="*/ 280624 w 312073"/>
                <a:gd name="connsiteY2" fmla="*/ 6316 h 118490"/>
                <a:gd name="connsiteX3" fmla="*/ 309199 w 312073"/>
                <a:gd name="connsiteY3" fmla="*/ 88866 h 118490"/>
                <a:gd name="connsiteX4" fmla="*/ 304437 w 312073"/>
                <a:gd name="connsiteY4" fmla="*/ 114266 h 118490"/>
                <a:gd name="connsiteX5" fmla="*/ 250462 w 312073"/>
                <a:gd name="connsiteY5" fmla="*/ 114266 h 118490"/>
                <a:gd name="connsiteX6" fmla="*/ 2812 w 312073"/>
                <a:gd name="connsiteY6" fmla="*/ 82516 h 1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073" h="118490">
                  <a:moveTo>
                    <a:pt x="2812" y="82516"/>
                  </a:moveTo>
                  <a:cubicBezTo>
                    <a:pt x="-17826" y="65847"/>
                    <a:pt x="80335" y="26953"/>
                    <a:pt x="126637" y="14253"/>
                  </a:cubicBezTo>
                  <a:cubicBezTo>
                    <a:pt x="172939" y="1553"/>
                    <a:pt x="250197" y="-6119"/>
                    <a:pt x="280624" y="6316"/>
                  </a:cubicBezTo>
                  <a:cubicBezTo>
                    <a:pt x="311051" y="18751"/>
                    <a:pt x="305230" y="70874"/>
                    <a:pt x="309199" y="88866"/>
                  </a:cubicBezTo>
                  <a:cubicBezTo>
                    <a:pt x="313168" y="106858"/>
                    <a:pt x="314226" y="110033"/>
                    <a:pt x="304437" y="114266"/>
                  </a:cubicBezTo>
                  <a:cubicBezTo>
                    <a:pt x="294648" y="118499"/>
                    <a:pt x="294383" y="121145"/>
                    <a:pt x="250462" y="114266"/>
                  </a:cubicBezTo>
                  <a:cubicBezTo>
                    <a:pt x="206541" y="107387"/>
                    <a:pt x="23450" y="99185"/>
                    <a:pt x="2812" y="82516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3" name="フリーフォーム: 図形 902">
              <a:extLst>
                <a:ext uri="{FF2B5EF4-FFF2-40B4-BE49-F238E27FC236}">
                  <a16:creationId xmlns:a16="http://schemas.microsoft.com/office/drawing/2014/main" id="{F93D2B9A-63F4-46C6-879C-B1358CAFD3ED}"/>
                </a:ext>
              </a:extLst>
            </p:cNvPr>
            <p:cNvSpPr/>
            <p:nvPr/>
          </p:nvSpPr>
          <p:spPr>
            <a:xfrm>
              <a:off x="8939013" y="1850582"/>
              <a:ext cx="302055" cy="124734"/>
            </a:xfrm>
            <a:custGeom>
              <a:avLst/>
              <a:gdLst>
                <a:gd name="connsiteX0" fmla="*/ 22425 w 302055"/>
                <a:gd name="connsiteY0" fmla="*/ 108393 h 124734"/>
                <a:gd name="connsiteX1" fmla="*/ 208162 w 302055"/>
                <a:gd name="connsiteY1" fmla="*/ 124268 h 124734"/>
                <a:gd name="connsiteX2" fmla="*/ 287537 w 302055"/>
                <a:gd name="connsiteY2" fmla="*/ 102043 h 124734"/>
                <a:gd name="connsiteX3" fmla="*/ 293887 w 302055"/>
                <a:gd name="connsiteY3" fmla="*/ 54418 h 124734"/>
                <a:gd name="connsiteX4" fmla="*/ 200225 w 302055"/>
                <a:gd name="connsiteY4" fmla="*/ 32193 h 124734"/>
                <a:gd name="connsiteX5" fmla="*/ 81162 w 302055"/>
                <a:gd name="connsiteY5" fmla="*/ 443 h 124734"/>
                <a:gd name="connsiteX6" fmla="*/ 12900 w 302055"/>
                <a:gd name="connsiteY6" fmla="*/ 17906 h 124734"/>
                <a:gd name="connsiteX7" fmla="*/ 22425 w 302055"/>
                <a:gd name="connsiteY7" fmla="*/ 108393 h 12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055" h="124734">
                  <a:moveTo>
                    <a:pt x="22425" y="108393"/>
                  </a:moveTo>
                  <a:cubicBezTo>
                    <a:pt x="54969" y="126120"/>
                    <a:pt x="163977" y="125326"/>
                    <a:pt x="208162" y="124268"/>
                  </a:cubicBezTo>
                  <a:cubicBezTo>
                    <a:pt x="252347" y="123210"/>
                    <a:pt x="273250" y="113685"/>
                    <a:pt x="287537" y="102043"/>
                  </a:cubicBezTo>
                  <a:cubicBezTo>
                    <a:pt x="301824" y="90401"/>
                    <a:pt x="308439" y="66060"/>
                    <a:pt x="293887" y="54418"/>
                  </a:cubicBezTo>
                  <a:cubicBezTo>
                    <a:pt x="279335" y="42776"/>
                    <a:pt x="235679" y="41189"/>
                    <a:pt x="200225" y="32193"/>
                  </a:cubicBezTo>
                  <a:cubicBezTo>
                    <a:pt x="164771" y="23197"/>
                    <a:pt x="112383" y="2824"/>
                    <a:pt x="81162" y="443"/>
                  </a:cubicBezTo>
                  <a:cubicBezTo>
                    <a:pt x="49941" y="-1938"/>
                    <a:pt x="27452" y="5471"/>
                    <a:pt x="12900" y="17906"/>
                  </a:cubicBezTo>
                  <a:cubicBezTo>
                    <a:pt x="-1652" y="30341"/>
                    <a:pt x="-10119" y="90666"/>
                    <a:pt x="22425" y="108393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4" name="フリーフォーム: 図形 903">
              <a:extLst>
                <a:ext uri="{FF2B5EF4-FFF2-40B4-BE49-F238E27FC236}">
                  <a16:creationId xmlns:a16="http://schemas.microsoft.com/office/drawing/2014/main" id="{C89CDE2C-E23C-4915-A35C-AC11589F43C7}"/>
                </a:ext>
              </a:extLst>
            </p:cNvPr>
            <p:cNvSpPr/>
            <p:nvPr/>
          </p:nvSpPr>
          <p:spPr>
            <a:xfrm>
              <a:off x="8999212" y="2030055"/>
              <a:ext cx="311770" cy="147232"/>
            </a:xfrm>
            <a:custGeom>
              <a:avLst/>
              <a:gdLst>
                <a:gd name="connsiteX0" fmla="*/ 5088 w 311770"/>
                <a:gd name="connsiteY0" fmla="*/ 358 h 147232"/>
                <a:gd name="connsiteX1" fmla="*/ 147963 w 311770"/>
                <a:gd name="connsiteY1" fmla="*/ 46395 h 147232"/>
                <a:gd name="connsiteX2" fmla="*/ 308301 w 311770"/>
                <a:gd name="connsiteY2" fmla="*/ 144820 h 147232"/>
                <a:gd name="connsiteX3" fmla="*/ 241626 w 311770"/>
                <a:gd name="connsiteY3" fmla="*/ 113070 h 147232"/>
                <a:gd name="connsiteX4" fmla="*/ 52713 w 311770"/>
                <a:gd name="connsiteY4" fmla="*/ 68620 h 147232"/>
                <a:gd name="connsiteX5" fmla="*/ 5088 w 311770"/>
                <a:gd name="connsiteY5" fmla="*/ 358 h 14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770" h="147232">
                  <a:moveTo>
                    <a:pt x="5088" y="358"/>
                  </a:moveTo>
                  <a:cubicBezTo>
                    <a:pt x="20963" y="-3346"/>
                    <a:pt x="97428" y="22318"/>
                    <a:pt x="147963" y="46395"/>
                  </a:cubicBezTo>
                  <a:cubicBezTo>
                    <a:pt x="198499" y="70472"/>
                    <a:pt x="292691" y="133708"/>
                    <a:pt x="308301" y="144820"/>
                  </a:cubicBezTo>
                  <a:cubicBezTo>
                    <a:pt x="323911" y="155932"/>
                    <a:pt x="284224" y="125770"/>
                    <a:pt x="241626" y="113070"/>
                  </a:cubicBezTo>
                  <a:cubicBezTo>
                    <a:pt x="199028" y="100370"/>
                    <a:pt x="93459" y="84230"/>
                    <a:pt x="52713" y="68620"/>
                  </a:cubicBezTo>
                  <a:cubicBezTo>
                    <a:pt x="11967" y="53010"/>
                    <a:pt x="-10787" y="4062"/>
                    <a:pt x="5088" y="35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5" name="フリーフォーム: 図形 904">
              <a:extLst>
                <a:ext uri="{FF2B5EF4-FFF2-40B4-BE49-F238E27FC236}">
                  <a16:creationId xmlns:a16="http://schemas.microsoft.com/office/drawing/2014/main" id="{FC5DA35F-29A5-4AD7-AB36-325D94D3217D}"/>
                </a:ext>
              </a:extLst>
            </p:cNvPr>
            <p:cNvSpPr/>
            <p:nvPr/>
          </p:nvSpPr>
          <p:spPr>
            <a:xfrm>
              <a:off x="8791116" y="1896681"/>
              <a:ext cx="642403" cy="664009"/>
            </a:xfrm>
            <a:custGeom>
              <a:avLst/>
              <a:gdLst>
                <a:gd name="connsiteX0" fmla="*/ 79834 w 642403"/>
                <a:gd name="connsiteY0" fmla="*/ 382 h 664009"/>
                <a:gd name="connsiteX1" fmla="*/ 148097 w 642403"/>
                <a:gd name="connsiteY1" fmla="*/ 132144 h 664009"/>
                <a:gd name="connsiteX2" fmla="*/ 179847 w 642403"/>
                <a:gd name="connsiteY2" fmla="*/ 194057 h 664009"/>
                <a:gd name="connsiteX3" fmla="*/ 319547 w 642403"/>
                <a:gd name="connsiteY3" fmla="*/ 263907 h 664009"/>
                <a:gd name="connsiteX4" fmla="*/ 471947 w 642403"/>
                <a:gd name="connsiteY4" fmla="*/ 282957 h 664009"/>
                <a:gd name="connsiteX5" fmla="*/ 557672 w 642403"/>
                <a:gd name="connsiteY5" fmla="*/ 327407 h 664009"/>
                <a:gd name="connsiteX6" fmla="*/ 630697 w 642403"/>
                <a:gd name="connsiteY6" fmla="*/ 484569 h 664009"/>
                <a:gd name="connsiteX7" fmla="*/ 641809 w 642403"/>
                <a:gd name="connsiteY7" fmla="*/ 660782 h 664009"/>
                <a:gd name="connsiteX8" fmla="*/ 632284 w 642403"/>
                <a:gd name="connsiteY8" fmla="*/ 582994 h 664009"/>
                <a:gd name="connsiteX9" fmla="*/ 562434 w 642403"/>
                <a:gd name="connsiteY9" fmla="*/ 390907 h 664009"/>
                <a:gd name="connsiteX10" fmla="*/ 522747 w 642403"/>
                <a:gd name="connsiteY10" fmla="*/ 511557 h 664009"/>
                <a:gd name="connsiteX11" fmla="*/ 392572 w 642403"/>
                <a:gd name="connsiteY11" fmla="*/ 424244 h 664009"/>
                <a:gd name="connsiteX12" fmla="*/ 125872 w 642403"/>
                <a:gd name="connsiteY12" fmla="*/ 284544 h 664009"/>
                <a:gd name="connsiteX13" fmla="*/ 459 w 642403"/>
                <a:gd name="connsiteY13" fmla="*/ 98807 h 664009"/>
                <a:gd name="connsiteX14" fmla="*/ 79834 w 642403"/>
                <a:gd name="connsiteY14" fmla="*/ 382 h 66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2403" h="664009">
                  <a:moveTo>
                    <a:pt x="79834" y="382"/>
                  </a:moveTo>
                  <a:cubicBezTo>
                    <a:pt x="104440" y="5938"/>
                    <a:pt x="131428" y="99865"/>
                    <a:pt x="148097" y="132144"/>
                  </a:cubicBezTo>
                  <a:cubicBezTo>
                    <a:pt x="164766" y="164423"/>
                    <a:pt x="151272" y="172097"/>
                    <a:pt x="179847" y="194057"/>
                  </a:cubicBezTo>
                  <a:cubicBezTo>
                    <a:pt x="208422" y="216017"/>
                    <a:pt x="270864" y="249090"/>
                    <a:pt x="319547" y="263907"/>
                  </a:cubicBezTo>
                  <a:cubicBezTo>
                    <a:pt x="368230" y="278724"/>
                    <a:pt x="432260" y="272374"/>
                    <a:pt x="471947" y="282957"/>
                  </a:cubicBezTo>
                  <a:cubicBezTo>
                    <a:pt x="511635" y="293540"/>
                    <a:pt x="531214" y="293805"/>
                    <a:pt x="557672" y="327407"/>
                  </a:cubicBezTo>
                  <a:cubicBezTo>
                    <a:pt x="584130" y="361009"/>
                    <a:pt x="616674" y="429007"/>
                    <a:pt x="630697" y="484569"/>
                  </a:cubicBezTo>
                  <a:cubicBezTo>
                    <a:pt x="644720" y="540131"/>
                    <a:pt x="641545" y="644378"/>
                    <a:pt x="641809" y="660782"/>
                  </a:cubicBezTo>
                  <a:cubicBezTo>
                    <a:pt x="642074" y="677186"/>
                    <a:pt x="645513" y="627973"/>
                    <a:pt x="632284" y="582994"/>
                  </a:cubicBezTo>
                  <a:cubicBezTo>
                    <a:pt x="619055" y="538015"/>
                    <a:pt x="580690" y="402813"/>
                    <a:pt x="562434" y="390907"/>
                  </a:cubicBezTo>
                  <a:cubicBezTo>
                    <a:pt x="544178" y="379001"/>
                    <a:pt x="551057" y="506001"/>
                    <a:pt x="522747" y="511557"/>
                  </a:cubicBezTo>
                  <a:cubicBezTo>
                    <a:pt x="494437" y="517113"/>
                    <a:pt x="458718" y="462080"/>
                    <a:pt x="392572" y="424244"/>
                  </a:cubicBezTo>
                  <a:cubicBezTo>
                    <a:pt x="326426" y="386408"/>
                    <a:pt x="191224" y="338784"/>
                    <a:pt x="125872" y="284544"/>
                  </a:cubicBezTo>
                  <a:cubicBezTo>
                    <a:pt x="60520" y="230305"/>
                    <a:pt x="6809" y="146697"/>
                    <a:pt x="459" y="98807"/>
                  </a:cubicBezTo>
                  <a:cubicBezTo>
                    <a:pt x="-5891" y="50918"/>
                    <a:pt x="55228" y="-5174"/>
                    <a:pt x="79834" y="38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6" name="フリーフォーム: 図形 905">
              <a:extLst>
                <a:ext uri="{FF2B5EF4-FFF2-40B4-BE49-F238E27FC236}">
                  <a16:creationId xmlns:a16="http://schemas.microsoft.com/office/drawing/2014/main" id="{44285532-E1DE-47D6-9FE0-AF79623C0B12}"/>
                </a:ext>
              </a:extLst>
            </p:cNvPr>
            <p:cNvSpPr/>
            <p:nvPr/>
          </p:nvSpPr>
          <p:spPr>
            <a:xfrm>
              <a:off x="9143693" y="2242685"/>
              <a:ext cx="421145" cy="806020"/>
            </a:xfrm>
            <a:custGeom>
              <a:avLst/>
              <a:gdLst>
                <a:gd name="connsiteX0" fmla="*/ 246370 w 421145"/>
                <a:gd name="connsiteY0" fmla="*/ 70303 h 806020"/>
                <a:gd name="connsiteX1" fmla="*/ 282882 w 421145"/>
                <a:gd name="connsiteY1" fmla="*/ 408440 h 806020"/>
                <a:gd name="connsiteX2" fmla="*/ 290820 w 421145"/>
                <a:gd name="connsiteY2" fmla="*/ 595765 h 806020"/>
                <a:gd name="connsiteX3" fmla="*/ 332095 w 421145"/>
                <a:gd name="connsiteY3" fmla="*/ 646565 h 806020"/>
                <a:gd name="connsiteX4" fmla="*/ 401945 w 421145"/>
                <a:gd name="connsiteY4" fmla="*/ 671965 h 806020"/>
                <a:gd name="connsiteX5" fmla="*/ 417820 w 421145"/>
                <a:gd name="connsiteY5" fmla="*/ 706890 h 806020"/>
                <a:gd name="connsiteX6" fmla="*/ 347970 w 421145"/>
                <a:gd name="connsiteY6" fmla="*/ 805315 h 806020"/>
                <a:gd name="connsiteX7" fmla="*/ 182870 w 421145"/>
                <a:gd name="connsiteY7" fmla="*/ 740228 h 806020"/>
                <a:gd name="connsiteX8" fmla="*/ 171757 w 421145"/>
                <a:gd name="connsiteY8" fmla="*/ 548140 h 806020"/>
                <a:gd name="connsiteX9" fmla="*/ 113020 w 421145"/>
                <a:gd name="connsiteY9" fmla="*/ 157615 h 806020"/>
                <a:gd name="connsiteX10" fmla="*/ 6657 w 421145"/>
                <a:gd name="connsiteY10" fmla="*/ 21090 h 806020"/>
                <a:gd name="connsiteX11" fmla="*/ 28882 w 421145"/>
                <a:gd name="connsiteY11" fmla="*/ 16328 h 806020"/>
                <a:gd name="connsiteX12" fmla="*/ 173345 w 421145"/>
                <a:gd name="connsiteY12" fmla="*/ 175078 h 806020"/>
                <a:gd name="connsiteX13" fmla="*/ 246370 w 421145"/>
                <a:gd name="connsiteY13" fmla="*/ 70303 h 80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1145" h="806020">
                  <a:moveTo>
                    <a:pt x="246370" y="70303"/>
                  </a:moveTo>
                  <a:cubicBezTo>
                    <a:pt x="264626" y="109197"/>
                    <a:pt x="275474" y="320863"/>
                    <a:pt x="282882" y="408440"/>
                  </a:cubicBezTo>
                  <a:cubicBezTo>
                    <a:pt x="290290" y="496017"/>
                    <a:pt x="282618" y="556078"/>
                    <a:pt x="290820" y="595765"/>
                  </a:cubicBezTo>
                  <a:cubicBezTo>
                    <a:pt x="299022" y="635452"/>
                    <a:pt x="313574" y="633865"/>
                    <a:pt x="332095" y="646565"/>
                  </a:cubicBezTo>
                  <a:cubicBezTo>
                    <a:pt x="350616" y="659265"/>
                    <a:pt x="387658" y="661911"/>
                    <a:pt x="401945" y="671965"/>
                  </a:cubicBezTo>
                  <a:cubicBezTo>
                    <a:pt x="416232" y="682019"/>
                    <a:pt x="426816" y="684665"/>
                    <a:pt x="417820" y="706890"/>
                  </a:cubicBezTo>
                  <a:cubicBezTo>
                    <a:pt x="408824" y="729115"/>
                    <a:pt x="387128" y="799759"/>
                    <a:pt x="347970" y="805315"/>
                  </a:cubicBezTo>
                  <a:cubicBezTo>
                    <a:pt x="308812" y="810871"/>
                    <a:pt x="212239" y="783090"/>
                    <a:pt x="182870" y="740228"/>
                  </a:cubicBezTo>
                  <a:cubicBezTo>
                    <a:pt x="153501" y="697366"/>
                    <a:pt x="183399" y="645242"/>
                    <a:pt x="171757" y="548140"/>
                  </a:cubicBezTo>
                  <a:cubicBezTo>
                    <a:pt x="160115" y="451038"/>
                    <a:pt x="140537" y="245457"/>
                    <a:pt x="113020" y="157615"/>
                  </a:cubicBezTo>
                  <a:cubicBezTo>
                    <a:pt x="85503" y="69773"/>
                    <a:pt x="20680" y="44638"/>
                    <a:pt x="6657" y="21090"/>
                  </a:cubicBezTo>
                  <a:cubicBezTo>
                    <a:pt x="-7366" y="-2458"/>
                    <a:pt x="1101" y="-9337"/>
                    <a:pt x="28882" y="16328"/>
                  </a:cubicBezTo>
                  <a:cubicBezTo>
                    <a:pt x="56663" y="41993"/>
                    <a:pt x="142124" y="164495"/>
                    <a:pt x="173345" y="175078"/>
                  </a:cubicBezTo>
                  <a:cubicBezTo>
                    <a:pt x="204566" y="185661"/>
                    <a:pt x="228114" y="31409"/>
                    <a:pt x="246370" y="70303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7" name="フリーフォーム: 図形 906">
              <a:extLst>
                <a:ext uri="{FF2B5EF4-FFF2-40B4-BE49-F238E27FC236}">
                  <a16:creationId xmlns:a16="http://schemas.microsoft.com/office/drawing/2014/main" id="{3255705F-05B2-4C0B-86BB-55727FCD9B85}"/>
                </a:ext>
              </a:extLst>
            </p:cNvPr>
            <p:cNvSpPr/>
            <p:nvPr/>
          </p:nvSpPr>
          <p:spPr>
            <a:xfrm>
              <a:off x="7467606" y="963278"/>
              <a:ext cx="578215" cy="503609"/>
            </a:xfrm>
            <a:custGeom>
              <a:avLst/>
              <a:gdLst>
                <a:gd name="connsiteX0" fmla="*/ 577844 w 578215"/>
                <a:gd name="connsiteY0" fmla="*/ 189247 h 503609"/>
                <a:gd name="connsiteX1" fmla="*/ 430207 w 578215"/>
                <a:gd name="connsiteY1" fmla="*/ 47960 h 503609"/>
                <a:gd name="connsiteX2" fmla="*/ 423857 w 578215"/>
                <a:gd name="connsiteY2" fmla="*/ 90822 h 503609"/>
                <a:gd name="connsiteX3" fmla="*/ 268282 w 578215"/>
                <a:gd name="connsiteY3" fmla="*/ 335 h 503609"/>
                <a:gd name="connsiteX4" fmla="*/ 242882 w 578215"/>
                <a:gd name="connsiteY4" fmla="*/ 60660 h 503609"/>
                <a:gd name="connsiteX5" fmla="*/ 107944 w 578215"/>
                <a:gd name="connsiteY5" fmla="*/ 74947 h 503609"/>
                <a:gd name="connsiteX6" fmla="*/ 134932 w 578215"/>
                <a:gd name="connsiteY6" fmla="*/ 97172 h 503609"/>
                <a:gd name="connsiteX7" fmla="*/ 106357 w 578215"/>
                <a:gd name="connsiteY7" fmla="*/ 143210 h 503609"/>
                <a:gd name="connsiteX8" fmla="*/ 1582 w 578215"/>
                <a:gd name="connsiteY8" fmla="*/ 265447 h 503609"/>
                <a:gd name="connsiteX9" fmla="*/ 41269 w 578215"/>
                <a:gd name="connsiteY9" fmla="*/ 284497 h 503609"/>
                <a:gd name="connsiteX10" fmla="*/ 14282 w 578215"/>
                <a:gd name="connsiteY10" fmla="*/ 379747 h 503609"/>
                <a:gd name="connsiteX11" fmla="*/ 9519 w 578215"/>
                <a:gd name="connsiteY11" fmla="*/ 422610 h 503609"/>
                <a:gd name="connsiteX12" fmla="*/ 93657 w 578215"/>
                <a:gd name="connsiteY12" fmla="*/ 467060 h 503609"/>
                <a:gd name="connsiteX13" fmla="*/ 120644 w 578215"/>
                <a:gd name="connsiteY13" fmla="*/ 501985 h 503609"/>
                <a:gd name="connsiteX14" fmla="*/ 82544 w 578215"/>
                <a:gd name="connsiteY14" fmla="*/ 413085 h 503609"/>
                <a:gd name="connsiteX15" fmla="*/ 96832 w 578215"/>
                <a:gd name="connsiteY15" fmla="*/ 263860 h 503609"/>
                <a:gd name="connsiteX16" fmla="*/ 252407 w 578215"/>
                <a:gd name="connsiteY16" fmla="*/ 109872 h 503609"/>
                <a:gd name="connsiteX17" fmla="*/ 380994 w 578215"/>
                <a:gd name="connsiteY17" fmla="*/ 105110 h 503609"/>
                <a:gd name="connsiteX18" fmla="*/ 577844 w 578215"/>
                <a:gd name="connsiteY18" fmla="*/ 189247 h 50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8215" h="503609">
                  <a:moveTo>
                    <a:pt x="577844" y="189247"/>
                  </a:moveTo>
                  <a:cubicBezTo>
                    <a:pt x="586046" y="179722"/>
                    <a:pt x="455871" y="64364"/>
                    <a:pt x="430207" y="47960"/>
                  </a:cubicBezTo>
                  <a:cubicBezTo>
                    <a:pt x="404543" y="31556"/>
                    <a:pt x="450844" y="98759"/>
                    <a:pt x="423857" y="90822"/>
                  </a:cubicBezTo>
                  <a:cubicBezTo>
                    <a:pt x="396870" y="82885"/>
                    <a:pt x="298444" y="5362"/>
                    <a:pt x="268282" y="335"/>
                  </a:cubicBezTo>
                  <a:cubicBezTo>
                    <a:pt x="238120" y="-4692"/>
                    <a:pt x="269605" y="48225"/>
                    <a:pt x="242882" y="60660"/>
                  </a:cubicBezTo>
                  <a:cubicBezTo>
                    <a:pt x="216159" y="73095"/>
                    <a:pt x="125936" y="68862"/>
                    <a:pt x="107944" y="74947"/>
                  </a:cubicBezTo>
                  <a:cubicBezTo>
                    <a:pt x="89952" y="81032"/>
                    <a:pt x="135196" y="85795"/>
                    <a:pt x="134932" y="97172"/>
                  </a:cubicBezTo>
                  <a:cubicBezTo>
                    <a:pt x="134668" y="108549"/>
                    <a:pt x="128582" y="115164"/>
                    <a:pt x="106357" y="143210"/>
                  </a:cubicBezTo>
                  <a:cubicBezTo>
                    <a:pt x="84132" y="171256"/>
                    <a:pt x="12430" y="241899"/>
                    <a:pt x="1582" y="265447"/>
                  </a:cubicBezTo>
                  <a:cubicBezTo>
                    <a:pt x="-9266" y="288995"/>
                    <a:pt x="39152" y="265447"/>
                    <a:pt x="41269" y="284497"/>
                  </a:cubicBezTo>
                  <a:cubicBezTo>
                    <a:pt x="43386" y="303547"/>
                    <a:pt x="19574" y="356728"/>
                    <a:pt x="14282" y="379747"/>
                  </a:cubicBezTo>
                  <a:cubicBezTo>
                    <a:pt x="8990" y="402766"/>
                    <a:pt x="-3710" y="408058"/>
                    <a:pt x="9519" y="422610"/>
                  </a:cubicBezTo>
                  <a:cubicBezTo>
                    <a:pt x="22748" y="437162"/>
                    <a:pt x="75136" y="453831"/>
                    <a:pt x="93657" y="467060"/>
                  </a:cubicBezTo>
                  <a:cubicBezTo>
                    <a:pt x="112178" y="480289"/>
                    <a:pt x="122496" y="510981"/>
                    <a:pt x="120644" y="501985"/>
                  </a:cubicBezTo>
                  <a:cubicBezTo>
                    <a:pt x="118792" y="492989"/>
                    <a:pt x="86513" y="452773"/>
                    <a:pt x="82544" y="413085"/>
                  </a:cubicBezTo>
                  <a:cubicBezTo>
                    <a:pt x="78575" y="373398"/>
                    <a:pt x="68522" y="314395"/>
                    <a:pt x="96832" y="263860"/>
                  </a:cubicBezTo>
                  <a:cubicBezTo>
                    <a:pt x="125142" y="213325"/>
                    <a:pt x="205047" y="136330"/>
                    <a:pt x="252407" y="109872"/>
                  </a:cubicBezTo>
                  <a:cubicBezTo>
                    <a:pt x="299767" y="83414"/>
                    <a:pt x="327548" y="91087"/>
                    <a:pt x="380994" y="105110"/>
                  </a:cubicBezTo>
                  <a:cubicBezTo>
                    <a:pt x="434440" y="119133"/>
                    <a:pt x="569642" y="198772"/>
                    <a:pt x="577844" y="18924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8" name="フリーフォーム: 図形 907">
              <a:extLst>
                <a:ext uri="{FF2B5EF4-FFF2-40B4-BE49-F238E27FC236}">
                  <a16:creationId xmlns:a16="http://schemas.microsoft.com/office/drawing/2014/main" id="{72B5277C-9970-4667-A1AC-B25359EBFB4E}"/>
                </a:ext>
              </a:extLst>
            </p:cNvPr>
            <p:cNvSpPr/>
            <p:nvPr/>
          </p:nvSpPr>
          <p:spPr>
            <a:xfrm>
              <a:off x="7781110" y="1223717"/>
              <a:ext cx="217060" cy="179652"/>
            </a:xfrm>
            <a:custGeom>
              <a:avLst/>
              <a:gdLst>
                <a:gd name="connsiteX0" fmla="*/ 194490 w 217060"/>
                <a:gd name="connsiteY0" fmla="*/ 246 h 179652"/>
                <a:gd name="connsiteX1" fmla="*/ 94478 w 217060"/>
                <a:gd name="connsiteY1" fmla="*/ 87558 h 179652"/>
                <a:gd name="connsiteX2" fmla="*/ 119878 w 217060"/>
                <a:gd name="connsiteY2" fmla="*/ 125658 h 179652"/>
                <a:gd name="connsiteX3" fmla="*/ 213540 w 217060"/>
                <a:gd name="connsiteY3" fmla="*/ 168521 h 179652"/>
                <a:gd name="connsiteX4" fmla="*/ 188140 w 217060"/>
                <a:gd name="connsiteY4" fmla="*/ 179633 h 179652"/>
                <a:gd name="connsiteX5" fmla="*/ 102415 w 217060"/>
                <a:gd name="connsiteY5" fmla="*/ 166933 h 179652"/>
                <a:gd name="connsiteX6" fmla="*/ 7165 w 217060"/>
                <a:gd name="connsiteY6" fmla="*/ 111371 h 179652"/>
                <a:gd name="connsiteX7" fmla="*/ 26215 w 217060"/>
                <a:gd name="connsiteY7" fmla="*/ 62158 h 179652"/>
                <a:gd name="connsiteX8" fmla="*/ 194490 w 217060"/>
                <a:gd name="connsiteY8" fmla="*/ 246 h 17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060" h="179652">
                  <a:moveTo>
                    <a:pt x="194490" y="246"/>
                  </a:moveTo>
                  <a:cubicBezTo>
                    <a:pt x="205867" y="4479"/>
                    <a:pt x="106913" y="66656"/>
                    <a:pt x="94478" y="87558"/>
                  </a:cubicBezTo>
                  <a:cubicBezTo>
                    <a:pt x="82043" y="108460"/>
                    <a:pt x="100034" y="112164"/>
                    <a:pt x="119878" y="125658"/>
                  </a:cubicBezTo>
                  <a:cubicBezTo>
                    <a:pt x="139722" y="139152"/>
                    <a:pt x="202163" y="159525"/>
                    <a:pt x="213540" y="168521"/>
                  </a:cubicBezTo>
                  <a:cubicBezTo>
                    <a:pt x="224917" y="177517"/>
                    <a:pt x="206661" y="179898"/>
                    <a:pt x="188140" y="179633"/>
                  </a:cubicBezTo>
                  <a:cubicBezTo>
                    <a:pt x="169619" y="179368"/>
                    <a:pt x="132577" y="178310"/>
                    <a:pt x="102415" y="166933"/>
                  </a:cubicBezTo>
                  <a:cubicBezTo>
                    <a:pt x="72253" y="155556"/>
                    <a:pt x="19865" y="128834"/>
                    <a:pt x="7165" y="111371"/>
                  </a:cubicBezTo>
                  <a:cubicBezTo>
                    <a:pt x="-5535" y="93909"/>
                    <a:pt x="-2625" y="76710"/>
                    <a:pt x="26215" y="62158"/>
                  </a:cubicBezTo>
                  <a:cubicBezTo>
                    <a:pt x="55055" y="47606"/>
                    <a:pt x="183113" y="-3987"/>
                    <a:pt x="194490" y="246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09" name="フリーフォーム: 図形 908">
              <a:extLst>
                <a:ext uri="{FF2B5EF4-FFF2-40B4-BE49-F238E27FC236}">
                  <a16:creationId xmlns:a16="http://schemas.microsoft.com/office/drawing/2014/main" id="{6164E5ED-6595-4312-9F88-E0466FEFA580}"/>
                </a:ext>
              </a:extLst>
            </p:cNvPr>
            <p:cNvSpPr/>
            <p:nvPr/>
          </p:nvSpPr>
          <p:spPr>
            <a:xfrm>
              <a:off x="8427695" y="1203163"/>
              <a:ext cx="207496" cy="303507"/>
            </a:xfrm>
            <a:custGeom>
              <a:avLst/>
              <a:gdLst>
                <a:gd name="connsiteX0" fmla="*/ 343 w 207496"/>
                <a:gd name="connsiteY0" fmla="*/ 162 h 303507"/>
                <a:gd name="connsiteX1" fmla="*/ 136868 w 207496"/>
                <a:gd name="connsiteY1" fmla="*/ 103350 h 303507"/>
                <a:gd name="connsiteX2" fmla="*/ 176555 w 207496"/>
                <a:gd name="connsiteY2" fmla="*/ 168437 h 303507"/>
                <a:gd name="connsiteX3" fmla="*/ 198780 w 207496"/>
                <a:gd name="connsiteY3" fmla="*/ 303375 h 303507"/>
                <a:gd name="connsiteX4" fmla="*/ 206718 w 207496"/>
                <a:gd name="connsiteY4" fmla="*/ 192250 h 303507"/>
                <a:gd name="connsiteX5" fmla="*/ 181318 w 207496"/>
                <a:gd name="connsiteY5" fmla="*/ 128750 h 303507"/>
                <a:gd name="connsiteX6" fmla="*/ 343 w 207496"/>
                <a:gd name="connsiteY6" fmla="*/ 162 h 30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96" h="303507">
                  <a:moveTo>
                    <a:pt x="343" y="162"/>
                  </a:moveTo>
                  <a:cubicBezTo>
                    <a:pt x="-7065" y="-4071"/>
                    <a:pt x="107499" y="75304"/>
                    <a:pt x="136868" y="103350"/>
                  </a:cubicBezTo>
                  <a:cubicBezTo>
                    <a:pt x="166237" y="131396"/>
                    <a:pt x="166236" y="135100"/>
                    <a:pt x="176555" y="168437"/>
                  </a:cubicBezTo>
                  <a:cubicBezTo>
                    <a:pt x="186874" y="201774"/>
                    <a:pt x="193753" y="299406"/>
                    <a:pt x="198780" y="303375"/>
                  </a:cubicBezTo>
                  <a:cubicBezTo>
                    <a:pt x="203807" y="307344"/>
                    <a:pt x="209628" y="221354"/>
                    <a:pt x="206718" y="192250"/>
                  </a:cubicBezTo>
                  <a:cubicBezTo>
                    <a:pt x="203808" y="163146"/>
                    <a:pt x="210951" y="161823"/>
                    <a:pt x="181318" y="128750"/>
                  </a:cubicBezTo>
                  <a:cubicBezTo>
                    <a:pt x="151685" y="95677"/>
                    <a:pt x="7751" y="4395"/>
                    <a:pt x="343" y="162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0" name="フリーフォーム: 図形 909">
              <a:extLst>
                <a:ext uri="{FF2B5EF4-FFF2-40B4-BE49-F238E27FC236}">
                  <a16:creationId xmlns:a16="http://schemas.microsoft.com/office/drawing/2014/main" id="{C3A7BCCD-3044-45F5-ADC6-088393048A99}"/>
                </a:ext>
              </a:extLst>
            </p:cNvPr>
            <p:cNvSpPr/>
            <p:nvPr/>
          </p:nvSpPr>
          <p:spPr>
            <a:xfrm>
              <a:off x="8470900" y="1382256"/>
              <a:ext cx="196901" cy="40085"/>
            </a:xfrm>
            <a:custGeom>
              <a:avLst/>
              <a:gdLst>
                <a:gd name="connsiteX0" fmla="*/ 0 w 196901"/>
                <a:gd name="connsiteY0" fmla="*/ 6807 h 40085"/>
                <a:gd name="connsiteX1" fmla="*/ 114300 w 196901"/>
                <a:gd name="connsiteY1" fmla="*/ 457 h 40085"/>
                <a:gd name="connsiteX2" fmla="*/ 104775 w 196901"/>
                <a:gd name="connsiteY2" fmla="*/ 17919 h 40085"/>
                <a:gd name="connsiteX3" fmla="*/ 196850 w 196901"/>
                <a:gd name="connsiteY3" fmla="*/ 38557 h 40085"/>
                <a:gd name="connsiteX4" fmla="*/ 90488 w 196901"/>
                <a:gd name="connsiteY4" fmla="*/ 38557 h 40085"/>
                <a:gd name="connsiteX5" fmla="*/ 0 w 196901"/>
                <a:gd name="connsiteY5" fmla="*/ 6807 h 4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01" h="40085">
                  <a:moveTo>
                    <a:pt x="0" y="6807"/>
                  </a:moveTo>
                  <a:cubicBezTo>
                    <a:pt x="48419" y="2706"/>
                    <a:pt x="96838" y="-1395"/>
                    <a:pt x="114300" y="457"/>
                  </a:cubicBezTo>
                  <a:cubicBezTo>
                    <a:pt x="131762" y="2309"/>
                    <a:pt x="91017" y="11569"/>
                    <a:pt x="104775" y="17919"/>
                  </a:cubicBezTo>
                  <a:cubicBezTo>
                    <a:pt x="118533" y="24269"/>
                    <a:pt x="199231" y="35117"/>
                    <a:pt x="196850" y="38557"/>
                  </a:cubicBezTo>
                  <a:cubicBezTo>
                    <a:pt x="194469" y="41997"/>
                    <a:pt x="90488" y="38557"/>
                    <a:pt x="90488" y="38557"/>
                  </a:cubicBezTo>
                  <a:lnTo>
                    <a:pt x="0" y="6807"/>
                  </a:ln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1" name="フリーフォーム: 図形 910">
              <a:extLst>
                <a:ext uri="{FF2B5EF4-FFF2-40B4-BE49-F238E27FC236}">
                  <a16:creationId xmlns:a16="http://schemas.microsoft.com/office/drawing/2014/main" id="{99A1D69E-3E4F-46D7-83C3-A042CBBD860E}"/>
                </a:ext>
              </a:extLst>
            </p:cNvPr>
            <p:cNvSpPr/>
            <p:nvPr/>
          </p:nvSpPr>
          <p:spPr>
            <a:xfrm>
              <a:off x="8358017" y="1636304"/>
              <a:ext cx="311400" cy="131945"/>
            </a:xfrm>
            <a:custGeom>
              <a:avLst/>
              <a:gdLst>
                <a:gd name="connsiteX0" fmla="*/ 311321 w 311400"/>
                <a:gd name="connsiteY0" fmla="*/ 409 h 131945"/>
                <a:gd name="connsiteX1" fmla="*/ 274808 w 311400"/>
                <a:gd name="connsiteY1" fmla="*/ 116296 h 131945"/>
                <a:gd name="connsiteX2" fmla="*/ 176383 w 311400"/>
                <a:gd name="connsiteY2" fmla="*/ 130584 h 131945"/>
                <a:gd name="connsiteX3" fmla="*/ 171 w 311400"/>
                <a:gd name="connsiteY3" fmla="*/ 127409 h 131945"/>
                <a:gd name="connsiteX4" fmla="*/ 146221 w 311400"/>
                <a:gd name="connsiteY4" fmla="*/ 95659 h 131945"/>
                <a:gd name="connsiteX5" fmla="*/ 266871 w 311400"/>
                <a:gd name="connsiteY5" fmla="*/ 78196 h 131945"/>
                <a:gd name="connsiteX6" fmla="*/ 311321 w 311400"/>
                <a:gd name="connsiteY6" fmla="*/ 409 h 1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400" h="131945">
                  <a:moveTo>
                    <a:pt x="311321" y="409"/>
                  </a:moveTo>
                  <a:cubicBezTo>
                    <a:pt x="312644" y="6759"/>
                    <a:pt x="297298" y="94600"/>
                    <a:pt x="274808" y="116296"/>
                  </a:cubicBezTo>
                  <a:cubicBezTo>
                    <a:pt x="252318" y="137992"/>
                    <a:pt x="222156" y="128732"/>
                    <a:pt x="176383" y="130584"/>
                  </a:cubicBezTo>
                  <a:cubicBezTo>
                    <a:pt x="130610" y="132436"/>
                    <a:pt x="5198" y="133230"/>
                    <a:pt x="171" y="127409"/>
                  </a:cubicBezTo>
                  <a:cubicBezTo>
                    <a:pt x="-4856" y="121588"/>
                    <a:pt x="101771" y="103861"/>
                    <a:pt x="146221" y="95659"/>
                  </a:cubicBezTo>
                  <a:cubicBezTo>
                    <a:pt x="190671" y="87457"/>
                    <a:pt x="241471" y="93013"/>
                    <a:pt x="266871" y="78196"/>
                  </a:cubicBezTo>
                  <a:cubicBezTo>
                    <a:pt x="292271" y="63379"/>
                    <a:pt x="309998" y="-5941"/>
                    <a:pt x="311321" y="409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2" name="フリーフォーム: 図形 911">
              <a:extLst>
                <a:ext uri="{FF2B5EF4-FFF2-40B4-BE49-F238E27FC236}">
                  <a16:creationId xmlns:a16="http://schemas.microsoft.com/office/drawing/2014/main" id="{9611C0B9-6A94-48F4-B23C-0BE4F540DFAE}"/>
                </a:ext>
              </a:extLst>
            </p:cNvPr>
            <p:cNvSpPr/>
            <p:nvPr/>
          </p:nvSpPr>
          <p:spPr>
            <a:xfrm>
              <a:off x="8616568" y="1733457"/>
              <a:ext cx="273552" cy="92651"/>
            </a:xfrm>
            <a:custGeom>
              <a:avLst/>
              <a:gdLst>
                <a:gd name="connsiteX0" fmla="*/ 6732 w 273552"/>
                <a:gd name="connsiteY0" fmla="*/ 93 h 92651"/>
                <a:gd name="connsiteX1" fmla="*/ 170245 w 273552"/>
                <a:gd name="connsiteY1" fmla="*/ 27081 h 92651"/>
                <a:gd name="connsiteX2" fmla="*/ 273432 w 273552"/>
                <a:gd name="connsiteY2" fmla="*/ 92168 h 92651"/>
                <a:gd name="connsiteX3" fmla="*/ 187707 w 273552"/>
                <a:gd name="connsiteY3" fmla="*/ 55656 h 92651"/>
                <a:gd name="connsiteX4" fmla="*/ 44832 w 273552"/>
                <a:gd name="connsiteY4" fmla="*/ 35018 h 92651"/>
                <a:gd name="connsiteX5" fmla="*/ 6732 w 273552"/>
                <a:gd name="connsiteY5" fmla="*/ 93 h 9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552" h="92651">
                  <a:moveTo>
                    <a:pt x="6732" y="93"/>
                  </a:moveTo>
                  <a:cubicBezTo>
                    <a:pt x="27634" y="-1230"/>
                    <a:pt x="125795" y="11735"/>
                    <a:pt x="170245" y="27081"/>
                  </a:cubicBezTo>
                  <a:cubicBezTo>
                    <a:pt x="214695" y="42427"/>
                    <a:pt x="270522" y="87406"/>
                    <a:pt x="273432" y="92168"/>
                  </a:cubicBezTo>
                  <a:cubicBezTo>
                    <a:pt x="276342" y="96930"/>
                    <a:pt x="225807" y="65181"/>
                    <a:pt x="187707" y="55656"/>
                  </a:cubicBezTo>
                  <a:cubicBezTo>
                    <a:pt x="149607" y="46131"/>
                    <a:pt x="71820" y="42691"/>
                    <a:pt x="44832" y="35018"/>
                  </a:cubicBezTo>
                  <a:cubicBezTo>
                    <a:pt x="17845" y="27345"/>
                    <a:pt x="-14170" y="1416"/>
                    <a:pt x="6732" y="93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3" name="フリーフォーム: 図形 912">
              <a:extLst>
                <a:ext uri="{FF2B5EF4-FFF2-40B4-BE49-F238E27FC236}">
                  <a16:creationId xmlns:a16="http://schemas.microsoft.com/office/drawing/2014/main" id="{B4D898E3-5A2E-47F4-B3B0-D89ACB0AE230}"/>
                </a:ext>
              </a:extLst>
            </p:cNvPr>
            <p:cNvSpPr/>
            <p:nvPr/>
          </p:nvSpPr>
          <p:spPr>
            <a:xfrm>
              <a:off x="8741645" y="1824503"/>
              <a:ext cx="168166" cy="368232"/>
            </a:xfrm>
            <a:custGeom>
              <a:avLst/>
              <a:gdLst>
                <a:gd name="connsiteX0" fmla="*/ 97555 w 168166"/>
                <a:gd name="connsiteY0" fmla="*/ 4297 h 368232"/>
                <a:gd name="connsiteX1" fmla="*/ 13418 w 168166"/>
                <a:gd name="connsiteY1" fmla="*/ 115422 h 368232"/>
                <a:gd name="connsiteX2" fmla="*/ 2305 w 168166"/>
                <a:gd name="connsiteY2" fmla="*/ 190035 h 368232"/>
                <a:gd name="connsiteX3" fmla="*/ 35643 w 168166"/>
                <a:gd name="connsiteY3" fmla="*/ 278935 h 368232"/>
                <a:gd name="connsiteX4" fmla="*/ 167405 w 168166"/>
                <a:gd name="connsiteY4" fmla="*/ 367835 h 368232"/>
                <a:gd name="connsiteX5" fmla="*/ 88030 w 168166"/>
                <a:gd name="connsiteY5" fmla="*/ 242422 h 368232"/>
                <a:gd name="connsiteX6" fmla="*/ 51518 w 168166"/>
                <a:gd name="connsiteY6" fmla="*/ 121772 h 368232"/>
                <a:gd name="connsiteX7" fmla="*/ 142005 w 168166"/>
                <a:gd name="connsiteY7" fmla="*/ 31285 h 368232"/>
                <a:gd name="connsiteX8" fmla="*/ 97555 w 168166"/>
                <a:gd name="connsiteY8" fmla="*/ 4297 h 36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166" h="368232">
                  <a:moveTo>
                    <a:pt x="97555" y="4297"/>
                  </a:moveTo>
                  <a:cubicBezTo>
                    <a:pt x="76124" y="18320"/>
                    <a:pt x="29293" y="84466"/>
                    <a:pt x="13418" y="115422"/>
                  </a:cubicBezTo>
                  <a:cubicBezTo>
                    <a:pt x="-2457" y="146378"/>
                    <a:pt x="-1399" y="162783"/>
                    <a:pt x="2305" y="190035"/>
                  </a:cubicBezTo>
                  <a:cubicBezTo>
                    <a:pt x="6009" y="217287"/>
                    <a:pt x="8126" y="249302"/>
                    <a:pt x="35643" y="278935"/>
                  </a:cubicBezTo>
                  <a:cubicBezTo>
                    <a:pt x="63160" y="308568"/>
                    <a:pt x="158674" y="373921"/>
                    <a:pt x="167405" y="367835"/>
                  </a:cubicBezTo>
                  <a:cubicBezTo>
                    <a:pt x="176136" y="361749"/>
                    <a:pt x="107344" y="283432"/>
                    <a:pt x="88030" y="242422"/>
                  </a:cubicBezTo>
                  <a:cubicBezTo>
                    <a:pt x="68716" y="201412"/>
                    <a:pt x="42522" y="156961"/>
                    <a:pt x="51518" y="121772"/>
                  </a:cubicBezTo>
                  <a:cubicBezTo>
                    <a:pt x="60514" y="86583"/>
                    <a:pt x="130099" y="49012"/>
                    <a:pt x="142005" y="31285"/>
                  </a:cubicBezTo>
                  <a:cubicBezTo>
                    <a:pt x="153911" y="13558"/>
                    <a:pt x="118986" y="-9726"/>
                    <a:pt x="97555" y="429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4" name="フリーフォーム: 図形 913">
              <a:extLst>
                <a:ext uri="{FF2B5EF4-FFF2-40B4-BE49-F238E27FC236}">
                  <a16:creationId xmlns:a16="http://schemas.microsoft.com/office/drawing/2014/main" id="{62E0607F-64AD-49E4-9B55-C14B3D3018B1}"/>
                </a:ext>
              </a:extLst>
            </p:cNvPr>
            <p:cNvSpPr/>
            <p:nvPr/>
          </p:nvSpPr>
          <p:spPr>
            <a:xfrm>
              <a:off x="8874855" y="1450466"/>
              <a:ext cx="467698" cy="411323"/>
            </a:xfrm>
            <a:custGeom>
              <a:avLst/>
              <a:gdLst>
                <a:gd name="connsiteX0" fmla="*/ 92933 w 467698"/>
                <a:gd name="connsiteY0" fmla="*/ 2097 h 411323"/>
                <a:gd name="connsiteX1" fmla="*/ 275495 w 467698"/>
                <a:gd name="connsiteY1" fmla="*/ 52897 h 411323"/>
                <a:gd name="connsiteX2" fmla="*/ 261208 w 467698"/>
                <a:gd name="connsiteY2" fmla="*/ 86234 h 411323"/>
                <a:gd name="connsiteX3" fmla="*/ 338995 w 467698"/>
                <a:gd name="connsiteY3" fmla="*/ 119572 h 411323"/>
                <a:gd name="connsiteX4" fmla="*/ 405670 w 467698"/>
                <a:gd name="connsiteY4" fmla="*/ 167197 h 411323"/>
                <a:gd name="connsiteX5" fmla="*/ 391383 w 467698"/>
                <a:gd name="connsiteY5" fmla="*/ 183072 h 411323"/>
                <a:gd name="connsiteX6" fmla="*/ 418370 w 467698"/>
                <a:gd name="connsiteY6" fmla="*/ 291022 h 411323"/>
                <a:gd name="connsiteX7" fmla="*/ 467583 w 467698"/>
                <a:gd name="connsiteY7" fmla="*/ 408497 h 411323"/>
                <a:gd name="connsiteX8" fmla="*/ 431070 w 467698"/>
                <a:gd name="connsiteY8" fmla="*/ 376747 h 411323"/>
                <a:gd name="connsiteX9" fmla="*/ 400908 w 467698"/>
                <a:gd name="connsiteY9" fmla="*/ 398972 h 411323"/>
                <a:gd name="connsiteX10" fmla="*/ 389795 w 467698"/>
                <a:gd name="connsiteY10" fmla="*/ 275147 h 411323"/>
                <a:gd name="connsiteX11" fmla="*/ 246920 w 467698"/>
                <a:gd name="connsiteY11" fmla="*/ 106872 h 411323"/>
                <a:gd name="connsiteX12" fmla="*/ 5620 w 467698"/>
                <a:gd name="connsiteY12" fmla="*/ 17972 h 411323"/>
                <a:gd name="connsiteX13" fmla="*/ 92933 w 467698"/>
                <a:gd name="connsiteY13" fmla="*/ 2097 h 41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7698" h="411323">
                  <a:moveTo>
                    <a:pt x="92933" y="2097"/>
                  </a:moveTo>
                  <a:cubicBezTo>
                    <a:pt x="137912" y="7918"/>
                    <a:pt x="247449" y="38874"/>
                    <a:pt x="275495" y="52897"/>
                  </a:cubicBezTo>
                  <a:cubicBezTo>
                    <a:pt x="303541" y="66920"/>
                    <a:pt x="250625" y="75122"/>
                    <a:pt x="261208" y="86234"/>
                  </a:cubicBezTo>
                  <a:cubicBezTo>
                    <a:pt x="271791" y="97346"/>
                    <a:pt x="314918" y="106078"/>
                    <a:pt x="338995" y="119572"/>
                  </a:cubicBezTo>
                  <a:cubicBezTo>
                    <a:pt x="363072" y="133066"/>
                    <a:pt x="396939" y="156614"/>
                    <a:pt x="405670" y="167197"/>
                  </a:cubicBezTo>
                  <a:cubicBezTo>
                    <a:pt x="414401" y="177780"/>
                    <a:pt x="389266" y="162435"/>
                    <a:pt x="391383" y="183072"/>
                  </a:cubicBezTo>
                  <a:cubicBezTo>
                    <a:pt x="393500" y="203709"/>
                    <a:pt x="405670" y="253451"/>
                    <a:pt x="418370" y="291022"/>
                  </a:cubicBezTo>
                  <a:cubicBezTo>
                    <a:pt x="431070" y="328593"/>
                    <a:pt x="465466" y="394210"/>
                    <a:pt x="467583" y="408497"/>
                  </a:cubicBezTo>
                  <a:cubicBezTo>
                    <a:pt x="469700" y="422785"/>
                    <a:pt x="442182" y="378334"/>
                    <a:pt x="431070" y="376747"/>
                  </a:cubicBezTo>
                  <a:cubicBezTo>
                    <a:pt x="419958" y="375160"/>
                    <a:pt x="407787" y="415905"/>
                    <a:pt x="400908" y="398972"/>
                  </a:cubicBezTo>
                  <a:cubicBezTo>
                    <a:pt x="394029" y="382039"/>
                    <a:pt x="415460" y="323830"/>
                    <a:pt x="389795" y="275147"/>
                  </a:cubicBezTo>
                  <a:cubicBezTo>
                    <a:pt x="364130" y="226464"/>
                    <a:pt x="310949" y="149734"/>
                    <a:pt x="246920" y="106872"/>
                  </a:cubicBezTo>
                  <a:cubicBezTo>
                    <a:pt x="182891" y="64010"/>
                    <a:pt x="31284" y="33053"/>
                    <a:pt x="5620" y="17972"/>
                  </a:cubicBezTo>
                  <a:cubicBezTo>
                    <a:pt x="-20044" y="2891"/>
                    <a:pt x="47954" y="-3724"/>
                    <a:pt x="92933" y="209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5" name="フリーフォーム: 図形 914">
              <a:extLst>
                <a:ext uri="{FF2B5EF4-FFF2-40B4-BE49-F238E27FC236}">
                  <a16:creationId xmlns:a16="http://schemas.microsoft.com/office/drawing/2014/main" id="{EDD7BFF2-B1A8-4FA7-A5EE-ED7DA634D22E}"/>
                </a:ext>
              </a:extLst>
            </p:cNvPr>
            <p:cNvSpPr/>
            <p:nvPr/>
          </p:nvSpPr>
          <p:spPr>
            <a:xfrm>
              <a:off x="9090025" y="2016380"/>
              <a:ext cx="428916" cy="667983"/>
            </a:xfrm>
            <a:custGeom>
              <a:avLst/>
              <a:gdLst>
                <a:gd name="connsiteX0" fmla="*/ 0 w 428916"/>
                <a:gd name="connsiteY0" fmla="*/ 1333 h 667983"/>
                <a:gd name="connsiteX1" fmla="*/ 138113 w 428916"/>
                <a:gd name="connsiteY1" fmla="*/ 45783 h 667983"/>
                <a:gd name="connsiteX2" fmla="*/ 212725 w 428916"/>
                <a:gd name="connsiteY2" fmla="*/ 44195 h 667983"/>
                <a:gd name="connsiteX3" fmla="*/ 168275 w 428916"/>
                <a:gd name="connsiteY3" fmla="*/ 72770 h 667983"/>
                <a:gd name="connsiteX4" fmla="*/ 276225 w 428916"/>
                <a:gd name="connsiteY4" fmla="*/ 121983 h 667983"/>
                <a:gd name="connsiteX5" fmla="*/ 322263 w 428916"/>
                <a:gd name="connsiteY5" fmla="*/ 137858 h 667983"/>
                <a:gd name="connsiteX6" fmla="*/ 309563 w 428916"/>
                <a:gd name="connsiteY6" fmla="*/ 174370 h 667983"/>
                <a:gd name="connsiteX7" fmla="*/ 341313 w 428916"/>
                <a:gd name="connsiteY7" fmla="*/ 237870 h 667983"/>
                <a:gd name="connsiteX8" fmla="*/ 428625 w 428916"/>
                <a:gd name="connsiteY8" fmla="*/ 434720 h 667983"/>
                <a:gd name="connsiteX9" fmla="*/ 369888 w 428916"/>
                <a:gd name="connsiteY9" fmla="*/ 391858 h 667983"/>
                <a:gd name="connsiteX10" fmla="*/ 377825 w 428916"/>
                <a:gd name="connsiteY10" fmla="*/ 628395 h 667983"/>
                <a:gd name="connsiteX11" fmla="*/ 344488 w 428916"/>
                <a:gd name="connsiteY11" fmla="*/ 660145 h 667983"/>
                <a:gd name="connsiteX12" fmla="*/ 338138 w 428916"/>
                <a:gd name="connsiteY12" fmla="*/ 545845 h 667983"/>
                <a:gd name="connsiteX13" fmla="*/ 274638 w 428916"/>
                <a:gd name="connsiteY13" fmla="*/ 234695 h 667983"/>
                <a:gd name="connsiteX14" fmla="*/ 139700 w 428916"/>
                <a:gd name="connsiteY14" fmla="*/ 104520 h 667983"/>
                <a:gd name="connsiteX15" fmla="*/ 0 w 428916"/>
                <a:gd name="connsiteY15" fmla="*/ 1333 h 66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8916" h="667983">
                  <a:moveTo>
                    <a:pt x="0" y="1333"/>
                  </a:moveTo>
                  <a:cubicBezTo>
                    <a:pt x="-264" y="-8456"/>
                    <a:pt x="102659" y="38639"/>
                    <a:pt x="138113" y="45783"/>
                  </a:cubicBezTo>
                  <a:cubicBezTo>
                    <a:pt x="173567" y="52927"/>
                    <a:pt x="207698" y="39697"/>
                    <a:pt x="212725" y="44195"/>
                  </a:cubicBezTo>
                  <a:cubicBezTo>
                    <a:pt x="217752" y="48693"/>
                    <a:pt x="157692" y="59805"/>
                    <a:pt x="168275" y="72770"/>
                  </a:cubicBezTo>
                  <a:cubicBezTo>
                    <a:pt x="178858" y="85735"/>
                    <a:pt x="250560" y="111135"/>
                    <a:pt x="276225" y="121983"/>
                  </a:cubicBezTo>
                  <a:cubicBezTo>
                    <a:pt x="301890" y="132831"/>
                    <a:pt x="316707" y="129127"/>
                    <a:pt x="322263" y="137858"/>
                  </a:cubicBezTo>
                  <a:cubicBezTo>
                    <a:pt x="327819" y="146589"/>
                    <a:pt x="306388" y="157701"/>
                    <a:pt x="309563" y="174370"/>
                  </a:cubicBezTo>
                  <a:cubicBezTo>
                    <a:pt x="312738" y="191039"/>
                    <a:pt x="321469" y="194478"/>
                    <a:pt x="341313" y="237870"/>
                  </a:cubicBezTo>
                  <a:cubicBezTo>
                    <a:pt x="361157" y="281262"/>
                    <a:pt x="423863" y="409055"/>
                    <a:pt x="428625" y="434720"/>
                  </a:cubicBezTo>
                  <a:cubicBezTo>
                    <a:pt x="433387" y="460385"/>
                    <a:pt x="378355" y="359579"/>
                    <a:pt x="369888" y="391858"/>
                  </a:cubicBezTo>
                  <a:cubicBezTo>
                    <a:pt x="361421" y="424137"/>
                    <a:pt x="382058" y="583681"/>
                    <a:pt x="377825" y="628395"/>
                  </a:cubicBezTo>
                  <a:cubicBezTo>
                    <a:pt x="373592" y="673109"/>
                    <a:pt x="351102" y="673903"/>
                    <a:pt x="344488" y="660145"/>
                  </a:cubicBezTo>
                  <a:cubicBezTo>
                    <a:pt x="337874" y="646387"/>
                    <a:pt x="349780" y="616753"/>
                    <a:pt x="338138" y="545845"/>
                  </a:cubicBezTo>
                  <a:cubicBezTo>
                    <a:pt x="326496" y="474937"/>
                    <a:pt x="307711" y="308249"/>
                    <a:pt x="274638" y="234695"/>
                  </a:cubicBezTo>
                  <a:cubicBezTo>
                    <a:pt x="241565" y="161141"/>
                    <a:pt x="186796" y="142091"/>
                    <a:pt x="139700" y="104520"/>
                  </a:cubicBezTo>
                  <a:cubicBezTo>
                    <a:pt x="92604" y="66949"/>
                    <a:pt x="264" y="11122"/>
                    <a:pt x="0" y="1333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6" name="フリーフォーム: 図形 915">
              <a:extLst>
                <a:ext uri="{FF2B5EF4-FFF2-40B4-BE49-F238E27FC236}">
                  <a16:creationId xmlns:a16="http://schemas.microsoft.com/office/drawing/2014/main" id="{9DBC7A7E-CAA1-4948-894B-09D39B36DC54}"/>
                </a:ext>
              </a:extLst>
            </p:cNvPr>
            <p:cNvSpPr/>
            <p:nvPr/>
          </p:nvSpPr>
          <p:spPr>
            <a:xfrm>
              <a:off x="9032875" y="2249488"/>
              <a:ext cx="276822" cy="724245"/>
            </a:xfrm>
            <a:custGeom>
              <a:avLst/>
              <a:gdLst>
                <a:gd name="connsiteX0" fmla="*/ 0 w 276822"/>
                <a:gd name="connsiteY0" fmla="*/ 0 h 724245"/>
                <a:gd name="connsiteX1" fmla="*/ 201613 w 276822"/>
                <a:gd name="connsiteY1" fmla="*/ 119062 h 724245"/>
                <a:gd name="connsiteX2" fmla="*/ 242888 w 276822"/>
                <a:gd name="connsiteY2" fmla="*/ 236537 h 724245"/>
                <a:gd name="connsiteX3" fmla="*/ 273050 w 276822"/>
                <a:gd name="connsiteY3" fmla="*/ 652462 h 724245"/>
                <a:gd name="connsiteX4" fmla="*/ 271463 w 276822"/>
                <a:gd name="connsiteY4" fmla="*/ 715962 h 724245"/>
                <a:gd name="connsiteX5" fmla="*/ 228600 w 276822"/>
                <a:gd name="connsiteY5" fmla="*/ 558800 h 724245"/>
                <a:gd name="connsiteX6" fmla="*/ 171450 w 276822"/>
                <a:gd name="connsiteY6" fmla="*/ 219075 h 724245"/>
                <a:gd name="connsiteX7" fmla="*/ 96838 w 276822"/>
                <a:gd name="connsiteY7" fmla="*/ 131762 h 724245"/>
                <a:gd name="connsiteX8" fmla="*/ 0 w 276822"/>
                <a:gd name="connsiteY8" fmla="*/ 0 h 72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22" h="724245">
                  <a:moveTo>
                    <a:pt x="0" y="0"/>
                  </a:moveTo>
                  <a:cubicBezTo>
                    <a:pt x="80566" y="39819"/>
                    <a:pt x="161132" y="79639"/>
                    <a:pt x="201613" y="119062"/>
                  </a:cubicBezTo>
                  <a:cubicBezTo>
                    <a:pt x="242094" y="158485"/>
                    <a:pt x="230982" y="147637"/>
                    <a:pt x="242888" y="236537"/>
                  </a:cubicBezTo>
                  <a:cubicBezTo>
                    <a:pt x="254794" y="325437"/>
                    <a:pt x="268288" y="572558"/>
                    <a:pt x="273050" y="652462"/>
                  </a:cubicBezTo>
                  <a:cubicBezTo>
                    <a:pt x="277812" y="732366"/>
                    <a:pt x="278871" y="731572"/>
                    <a:pt x="271463" y="715962"/>
                  </a:cubicBezTo>
                  <a:cubicBezTo>
                    <a:pt x="264055" y="700352"/>
                    <a:pt x="245269" y="641614"/>
                    <a:pt x="228600" y="558800"/>
                  </a:cubicBezTo>
                  <a:cubicBezTo>
                    <a:pt x="211931" y="475986"/>
                    <a:pt x="193410" y="290248"/>
                    <a:pt x="171450" y="219075"/>
                  </a:cubicBezTo>
                  <a:cubicBezTo>
                    <a:pt x="149490" y="147902"/>
                    <a:pt x="124884" y="164306"/>
                    <a:pt x="96838" y="131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7" name="フリーフォーム: 図形 916">
              <a:extLst>
                <a:ext uri="{FF2B5EF4-FFF2-40B4-BE49-F238E27FC236}">
                  <a16:creationId xmlns:a16="http://schemas.microsoft.com/office/drawing/2014/main" id="{E54E0838-A24F-42D1-BD81-120BA97DA205}"/>
                </a:ext>
              </a:extLst>
            </p:cNvPr>
            <p:cNvSpPr/>
            <p:nvPr/>
          </p:nvSpPr>
          <p:spPr>
            <a:xfrm>
              <a:off x="9390893" y="2707335"/>
              <a:ext cx="354020" cy="467733"/>
            </a:xfrm>
            <a:custGeom>
              <a:avLst/>
              <a:gdLst>
                <a:gd name="connsiteX0" fmla="*/ 73782 w 354020"/>
                <a:gd name="connsiteY0" fmla="*/ 186678 h 467733"/>
                <a:gd name="connsiteX1" fmla="*/ 186495 w 354020"/>
                <a:gd name="connsiteY1" fmla="*/ 4115 h 467733"/>
                <a:gd name="connsiteX2" fmla="*/ 161095 w 354020"/>
                <a:gd name="connsiteY2" fmla="*/ 69203 h 467733"/>
                <a:gd name="connsiteX3" fmla="*/ 149982 w 354020"/>
                <a:gd name="connsiteY3" fmla="*/ 181915 h 467733"/>
                <a:gd name="connsiteX4" fmla="*/ 189670 w 354020"/>
                <a:gd name="connsiteY4" fmla="*/ 124765 h 467733"/>
                <a:gd name="connsiteX5" fmla="*/ 259520 w 354020"/>
                <a:gd name="connsiteY5" fmla="*/ 93015 h 467733"/>
                <a:gd name="connsiteX6" fmla="*/ 203957 w 354020"/>
                <a:gd name="connsiteY6" fmla="*/ 191440 h 467733"/>
                <a:gd name="connsiteX7" fmla="*/ 332545 w 354020"/>
                <a:gd name="connsiteY7" fmla="*/ 150165 h 467733"/>
                <a:gd name="connsiteX8" fmla="*/ 224595 w 354020"/>
                <a:gd name="connsiteY8" fmla="*/ 227953 h 467733"/>
                <a:gd name="connsiteX9" fmla="*/ 237295 w 354020"/>
                <a:gd name="connsiteY9" fmla="*/ 243828 h 467733"/>
                <a:gd name="connsiteX10" fmla="*/ 351595 w 354020"/>
                <a:gd name="connsiteY10" fmla="*/ 264465 h 467733"/>
                <a:gd name="connsiteX11" fmla="*/ 307145 w 354020"/>
                <a:gd name="connsiteY11" fmla="*/ 280340 h 467733"/>
                <a:gd name="connsiteX12" fmla="*/ 211895 w 354020"/>
                <a:gd name="connsiteY12" fmla="*/ 302565 h 467733"/>
                <a:gd name="connsiteX13" fmla="*/ 261107 w 354020"/>
                <a:gd name="connsiteY13" fmla="*/ 315265 h 467733"/>
                <a:gd name="connsiteX14" fmla="*/ 270632 w 354020"/>
                <a:gd name="connsiteY14" fmla="*/ 374003 h 467733"/>
                <a:gd name="connsiteX15" fmla="*/ 188082 w 354020"/>
                <a:gd name="connsiteY15" fmla="*/ 370828 h 467733"/>
                <a:gd name="connsiteX16" fmla="*/ 183320 w 354020"/>
                <a:gd name="connsiteY16" fmla="*/ 378765 h 467733"/>
                <a:gd name="connsiteX17" fmla="*/ 202370 w 354020"/>
                <a:gd name="connsiteY17" fmla="*/ 442265 h 467733"/>
                <a:gd name="connsiteX18" fmla="*/ 110295 w 354020"/>
                <a:gd name="connsiteY18" fmla="*/ 393053 h 467733"/>
                <a:gd name="connsiteX19" fmla="*/ 116645 w 354020"/>
                <a:gd name="connsiteY19" fmla="*/ 467665 h 467733"/>
                <a:gd name="connsiteX20" fmla="*/ 56320 w 354020"/>
                <a:gd name="connsiteY20" fmla="*/ 407340 h 467733"/>
                <a:gd name="connsiteX21" fmla="*/ 48382 w 354020"/>
                <a:gd name="connsiteY21" fmla="*/ 456553 h 467733"/>
                <a:gd name="connsiteX22" fmla="*/ 757 w 354020"/>
                <a:gd name="connsiteY22" fmla="*/ 358128 h 467733"/>
                <a:gd name="connsiteX23" fmla="*/ 91245 w 354020"/>
                <a:gd name="connsiteY23" fmla="*/ 354953 h 467733"/>
                <a:gd name="connsiteX24" fmla="*/ 151570 w 354020"/>
                <a:gd name="connsiteY24" fmla="*/ 321615 h 467733"/>
                <a:gd name="connsiteX25" fmla="*/ 167445 w 354020"/>
                <a:gd name="connsiteY25" fmla="*/ 202553 h 467733"/>
                <a:gd name="connsiteX26" fmla="*/ 73782 w 354020"/>
                <a:gd name="connsiteY26" fmla="*/ 186678 h 4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020" h="467733">
                  <a:moveTo>
                    <a:pt x="73782" y="186678"/>
                  </a:moveTo>
                  <a:cubicBezTo>
                    <a:pt x="76957" y="153605"/>
                    <a:pt x="171943" y="23694"/>
                    <a:pt x="186495" y="4115"/>
                  </a:cubicBezTo>
                  <a:cubicBezTo>
                    <a:pt x="201047" y="-15464"/>
                    <a:pt x="167180" y="39570"/>
                    <a:pt x="161095" y="69203"/>
                  </a:cubicBezTo>
                  <a:cubicBezTo>
                    <a:pt x="155010" y="98836"/>
                    <a:pt x="145220" y="172655"/>
                    <a:pt x="149982" y="181915"/>
                  </a:cubicBezTo>
                  <a:cubicBezTo>
                    <a:pt x="154744" y="191175"/>
                    <a:pt x="171414" y="139582"/>
                    <a:pt x="189670" y="124765"/>
                  </a:cubicBezTo>
                  <a:cubicBezTo>
                    <a:pt x="207926" y="109948"/>
                    <a:pt x="257139" y="81902"/>
                    <a:pt x="259520" y="93015"/>
                  </a:cubicBezTo>
                  <a:cubicBezTo>
                    <a:pt x="261901" y="104127"/>
                    <a:pt x="191786" y="181915"/>
                    <a:pt x="203957" y="191440"/>
                  </a:cubicBezTo>
                  <a:cubicBezTo>
                    <a:pt x="216128" y="200965"/>
                    <a:pt x="329105" y="144080"/>
                    <a:pt x="332545" y="150165"/>
                  </a:cubicBezTo>
                  <a:cubicBezTo>
                    <a:pt x="335985" y="156250"/>
                    <a:pt x="240470" y="212343"/>
                    <a:pt x="224595" y="227953"/>
                  </a:cubicBezTo>
                  <a:cubicBezTo>
                    <a:pt x="208720" y="243563"/>
                    <a:pt x="216128" y="237743"/>
                    <a:pt x="237295" y="243828"/>
                  </a:cubicBezTo>
                  <a:cubicBezTo>
                    <a:pt x="258462" y="249913"/>
                    <a:pt x="339953" y="258380"/>
                    <a:pt x="351595" y="264465"/>
                  </a:cubicBezTo>
                  <a:cubicBezTo>
                    <a:pt x="363237" y="270550"/>
                    <a:pt x="330428" y="273990"/>
                    <a:pt x="307145" y="280340"/>
                  </a:cubicBezTo>
                  <a:cubicBezTo>
                    <a:pt x="283862" y="286690"/>
                    <a:pt x="219568" y="296744"/>
                    <a:pt x="211895" y="302565"/>
                  </a:cubicBezTo>
                  <a:cubicBezTo>
                    <a:pt x="204222" y="308386"/>
                    <a:pt x="251318" y="303359"/>
                    <a:pt x="261107" y="315265"/>
                  </a:cubicBezTo>
                  <a:cubicBezTo>
                    <a:pt x="270896" y="327171"/>
                    <a:pt x="282803" y="364743"/>
                    <a:pt x="270632" y="374003"/>
                  </a:cubicBezTo>
                  <a:cubicBezTo>
                    <a:pt x="258461" y="383263"/>
                    <a:pt x="202634" y="370034"/>
                    <a:pt x="188082" y="370828"/>
                  </a:cubicBezTo>
                  <a:cubicBezTo>
                    <a:pt x="173530" y="371622"/>
                    <a:pt x="180939" y="366859"/>
                    <a:pt x="183320" y="378765"/>
                  </a:cubicBezTo>
                  <a:cubicBezTo>
                    <a:pt x="185701" y="390671"/>
                    <a:pt x="214541" y="439884"/>
                    <a:pt x="202370" y="442265"/>
                  </a:cubicBezTo>
                  <a:cubicBezTo>
                    <a:pt x="190199" y="444646"/>
                    <a:pt x="124582" y="388820"/>
                    <a:pt x="110295" y="393053"/>
                  </a:cubicBezTo>
                  <a:cubicBezTo>
                    <a:pt x="96008" y="397286"/>
                    <a:pt x="125641" y="465284"/>
                    <a:pt x="116645" y="467665"/>
                  </a:cubicBezTo>
                  <a:cubicBezTo>
                    <a:pt x="107649" y="470046"/>
                    <a:pt x="67697" y="409192"/>
                    <a:pt x="56320" y="407340"/>
                  </a:cubicBezTo>
                  <a:cubicBezTo>
                    <a:pt x="44943" y="405488"/>
                    <a:pt x="57642" y="464755"/>
                    <a:pt x="48382" y="456553"/>
                  </a:cubicBezTo>
                  <a:cubicBezTo>
                    <a:pt x="39121" y="448351"/>
                    <a:pt x="-6387" y="375061"/>
                    <a:pt x="757" y="358128"/>
                  </a:cubicBezTo>
                  <a:cubicBezTo>
                    <a:pt x="7901" y="341195"/>
                    <a:pt x="66109" y="361039"/>
                    <a:pt x="91245" y="354953"/>
                  </a:cubicBezTo>
                  <a:cubicBezTo>
                    <a:pt x="116381" y="348868"/>
                    <a:pt x="138870" y="347015"/>
                    <a:pt x="151570" y="321615"/>
                  </a:cubicBezTo>
                  <a:cubicBezTo>
                    <a:pt x="164270" y="296215"/>
                    <a:pt x="176706" y="225307"/>
                    <a:pt x="167445" y="202553"/>
                  </a:cubicBezTo>
                  <a:cubicBezTo>
                    <a:pt x="158184" y="179799"/>
                    <a:pt x="70607" y="219751"/>
                    <a:pt x="73782" y="186678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8" name="フリーフォーム: 図形 917">
              <a:extLst>
                <a:ext uri="{FF2B5EF4-FFF2-40B4-BE49-F238E27FC236}">
                  <a16:creationId xmlns:a16="http://schemas.microsoft.com/office/drawing/2014/main" id="{47F51E43-F6B0-4AE1-8215-88DBAC958221}"/>
                </a:ext>
              </a:extLst>
            </p:cNvPr>
            <p:cNvSpPr/>
            <p:nvPr/>
          </p:nvSpPr>
          <p:spPr>
            <a:xfrm>
              <a:off x="7917522" y="1519479"/>
              <a:ext cx="226920" cy="131662"/>
            </a:xfrm>
            <a:custGeom>
              <a:avLst/>
              <a:gdLst>
                <a:gd name="connsiteX0" fmla="*/ 13628 w 226920"/>
                <a:gd name="connsiteY0" fmla="*/ 131521 h 131662"/>
                <a:gd name="connsiteX1" fmla="*/ 24211 w 226920"/>
                <a:gd name="connsiteY1" fmla="*/ 61671 h 131662"/>
                <a:gd name="connsiteX2" fmla="*/ 225295 w 226920"/>
                <a:gd name="connsiteY2" fmla="*/ 288 h 131662"/>
                <a:gd name="connsiteX3" fmla="*/ 115228 w 226920"/>
                <a:gd name="connsiteY3" fmla="*/ 42621 h 131662"/>
                <a:gd name="connsiteX4" fmla="*/ 13628 w 226920"/>
                <a:gd name="connsiteY4" fmla="*/ 131521 h 13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920" h="131662">
                  <a:moveTo>
                    <a:pt x="13628" y="131521"/>
                  </a:moveTo>
                  <a:cubicBezTo>
                    <a:pt x="-1542" y="134696"/>
                    <a:pt x="-11067" y="83543"/>
                    <a:pt x="24211" y="61671"/>
                  </a:cubicBezTo>
                  <a:cubicBezTo>
                    <a:pt x="59489" y="39799"/>
                    <a:pt x="210125" y="3463"/>
                    <a:pt x="225295" y="288"/>
                  </a:cubicBezTo>
                  <a:cubicBezTo>
                    <a:pt x="240465" y="-2887"/>
                    <a:pt x="145214" y="20749"/>
                    <a:pt x="115228" y="42621"/>
                  </a:cubicBezTo>
                  <a:cubicBezTo>
                    <a:pt x="85242" y="64493"/>
                    <a:pt x="28798" y="128346"/>
                    <a:pt x="13628" y="131521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19" name="フリーフォーム: 図形 918">
              <a:extLst>
                <a:ext uri="{FF2B5EF4-FFF2-40B4-BE49-F238E27FC236}">
                  <a16:creationId xmlns:a16="http://schemas.microsoft.com/office/drawing/2014/main" id="{52367ED7-9C82-4EAF-B6A6-63AFA5105AD0}"/>
                </a:ext>
              </a:extLst>
            </p:cNvPr>
            <p:cNvSpPr/>
            <p:nvPr/>
          </p:nvSpPr>
          <p:spPr>
            <a:xfrm>
              <a:off x="7960233" y="1612890"/>
              <a:ext cx="330908" cy="85009"/>
            </a:xfrm>
            <a:custGeom>
              <a:avLst/>
              <a:gdLst>
                <a:gd name="connsiteX0" fmla="*/ 13250 w 330908"/>
                <a:gd name="connsiteY0" fmla="*/ 48693 h 85009"/>
                <a:gd name="connsiteX1" fmla="*/ 328634 w 330908"/>
                <a:gd name="connsiteY1" fmla="*/ 10 h 85009"/>
                <a:gd name="connsiteX2" fmla="*/ 150834 w 330908"/>
                <a:gd name="connsiteY2" fmla="*/ 52927 h 85009"/>
                <a:gd name="connsiteX3" fmla="*/ 66167 w 330908"/>
                <a:gd name="connsiteY3" fmla="*/ 84677 h 85009"/>
                <a:gd name="connsiteX4" fmla="*/ 13250 w 330908"/>
                <a:gd name="connsiteY4" fmla="*/ 48693 h 8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908" h="85009">
                  <a:moveTo>
                    <a:pt x="13250" y="48693"/>
                  </a:moveTo>
                  <a:cubicBezTo>
                    <a:pt x="56994" y="34582"/>
                    <a:pt x="305703" y="-696"/>
                    <a:pt x="328634" y="10"/>
                  </a:cubicBezTo>
                  <a:cubicBezTo>
                    <a:pt x="351565" y="716"/>
                    <a:pt x="194578" y="38816"/>
                    <a:pt x="150834" y="52927"/>
                  </a:cubicBezTo>
                  <a:cubicBezTo>
                    <a:pt x="107090" y="67038"/>
                    <a:pt x="85923" y="81149"/>
                    <a:pt x="66167" y="84677"/>
                  </a:cubicBezTo>
                  <a:cubicBezTo>
                    <a:pt x="46411" y="88205"/>
                    <a:pt x="-30494" y="62804"/>
                    <a:pt x="13250" y="48693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0" name="フリーフォーム: 図形 919">
              <a:extLst>
                <a:ext uri="{FF2B5EF4-FFF2-40B4-BE49-F238E27FC236}">
                  <a16:creationId xmlns:a16="http://schemas.microsoft.com/office/drawing/2014/main" id="{8710C0C3-9E7C-4FF3-A67E-2BDCF11A20E1}"/>
                </a:ext>
              </a:extLst>
            </p:cNvPr>
            <p:cNvSpPr/>
            <p:nvPr/>
          </p:nvSpPr>
          <p:spPr>
            <a:xfrm>
              <a:off x="8031886" y="1666788"/>
              <a:ext cx="411699" cy="89578"/>
            </a:xfrm>
            <a:custGeom>
              <a:avLst/>
              <a:gdLst>
                <a:gd name="connsiteX0" fmla="*/ 2981 w 411699"/>
                <a:gd name="connsiteY0" fmla="*/ 77345 h 89578"/>
                <a:gd name="connsiteX1" fmla="*/ 220997 w 411699"/>
                <a:gd name="connsiteY1" fmla="*/ 13845 h 89578"/>
                <a:gd name="connsiteX2" fmla="*/ 411497 w 411699"/>
                <a:gd name="connsiteY2" fmla="*/ 1145 h 89578"/>
                <a:gd name="connsiteX3" fmla="*/ 185014 w 411699"/>
                <a:gd name="connsiteY3" fmla="*/ 32895 h 89578"/>
                <a:gd name="connsiteX4" fmla="*/ 98231 w 411699"/>
                <a:gd name="connsiteY4" fmla="*/ 85812 h 89578"/>
                <a:gd name="connsiteX5" fmla="*/ 2981 w 411699"/>
                <a:gd name="connsiteY5" fmla="*/ 77345 h 8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699" h="89578">
                  <a:moveTo>
                    <a:pt x="2981" y="77345"/>
                  </a:moveTo>
                  <a:cubicBezTo>
                    <a:pt x="23442" y="65351"/>
                    <a:pt x="152911" y="26545"/>
                    <a:pt x="220997" y="13845"/>
                  </a:cubicBezTo>
                  <a:cubicBezTo>
                    <a:pt x="289083" y="1145"/>
                    <a:pt x="417494" y="-2030"/>
                    <a:pt x="411497" y="1145"/>
                  </a:cubicBezTo>
                  <a:cubicBezTo>
                    <a:pt x="405500" y="4320"/>
                    <a:pt x="237225" y="18784"/>
                    <a:pt x="185014" y="32895"/>
                  </a:cubicBezTo>
                  <a:cubicBezTo>
                    <a:pt x="132803" y="47006"/>
                    <a:pt x="123278" y="78404"/>
                    <a:pt x="98231" y="85812"/>
                  </a:cubicBezTo>
                  <a:cubicBezTo>
                    <a:pt x="73184" y="93220"/>
                    <a:pt x="-17480" y="89339"/>
                    <a:pt x="2981" y="77345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1" name="フリーフォーム: 図形 920">
              <a:extLst>
                <a:ext uri="{FF2B5EF4-FFF2-40B4-BE49-F238E27FC236}">
                  <a16:creationId xmlns:a16="http://schemas.microsoft.com/office/drawing/2014/main" id="{44AA6371-3BCD-46D6-9EFD-B7FAF65862EB}"/>
                </a:ext>
              </a:extLst>
            </p:cNvPr>
            <p:cNvSpPr/>
            <p:nvPr/>
          </p:nvSpPr>
          <p:spPr>
            <a:xfrm>
              <a:off x="8650808" y="1249655"/>
              <a:ext cx="421989" cy="208728"/>
            </a:xfrm>
            <a:custGeom>
              <a:avLst/>
              <a:gdLst>
                <a:gd name="connsiteX0" fmla="*/ 192625 w 421989"/>
                <a:gd name="connsiteY0" fmla="*/ 1295 h 208728"/>
                <a:gd name="connsiteX1" fmla="*/ 21175 w 421989"/>
                <a:gd name="connsiteY1" fmla="*/ 66912 h 208728"/>
                <a:gd name="connsiteX2" fmla="*/ 12709 w 421989"/>
                <a:gd name="connsiteY2" fmla="*/ 115595 h 208728"/>
                <a:gd name="connsiteX3" fmla="*/ 112192 w 421989"/>
                <a:gd name="connsiteY3" fmla="*/ 202378 h 208728"/>
                <a:gd name="connsiteX4" fmla="*/ 419109 w 421989"/>
                <a:gd name="connsiteY4" fmla="*/ 200262 h 208728"/>
                <a:gd name="connsiteX5" fmla="*/ 258242 w 421989"/>
                <a:gd name="connsiteY5" fmla="*/ 185445 h 208728"/>
                <a:gd name="connsiteX6" fmla="*/ 127009 w 421989"/>
                <a:gd name="connsiteY6" fmla="*/ 176978 h 208728"/>
                <a:gd name="connsiteX7" fmla="*/ 245542 w 421989"/>
                <a:gd name="connsiteY7" fmla="*/ 126178 h 208728"/>
                <a:gd name="connsiteX8" fmla="*/ 114309 w 421989"/>
                <a:gd name="connsiteY8" fmla="*/ 115595 h 208728"/>
                <a:gd name="connsiteX9" fmla="*/ 38109 w 421989"/>
                <a:gd name="connsiteY9" fmla="*/ 130412 h 208728"/>
                <a:gd name="connsiteX10" fmla="*/ 192625 w 421989"/>
                <a:gd name="connsiteY10" fmla="*/ 1295 h 20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989" h="208728">
                  <a:moveTo>
                    <a:pt x="192625" y="1295"/>
                  </a:moveTo>
                  <a:cubicBezTo>
                    <a:pt x="189803" y="-9288"/>
                    <a:pt x="51161" y="47862"/>
                    <a:pt x="21175" y="66912"/>
                  </a:cubicBezTo>
                  <a:cubicBezTo>
                    <a:pt x="-8811" y="85962"/>
                    <a:pt x="-2461" y="93017"/>
                    <a:pt x="12709" y="115595"/>
                  </a:cubicBezTo>
                  <a:cubicBezTo>
                    <a:pt x="27879" y="138173"/>
                    <a:pt x="44459" y="188267"/>
                    <a:pt x="112192" y="202378"/>
                  </a:cubicBezTo>
                  <a:cubicBezTo>
                    <a:pt x="179925" y="216489"/>
                    <a:pt x="394767" y="203084"/>
                    <a:pt x="419109" y="200262"/>
                  </a:cubicBezTo>
                  <a:cubicBezTo>
                    <a:pt x="443451" y="197440"/>
                    <a:pt x="306925" y="189326"/>
                    <a:pt x="258242" y="185445"/>
                  </a:cubicBezTo>
                  <a:cubicBezTo>
                    <a:pt x="209559" y="181564"/>
                    <a:pt x="129126" y="186856"/>
                    <a:pt x="127009" y="176978"/>
                  </a:cubicBezTo>
                  <a:cubicBezTo>
                    <a:pt x="124892" y="167100"/>
                    <a:pt x="247659" y="136408"/>
                    <a:pt x="245542" y="126178"/>
                  </a:cubicBezTo>
                  <a:cubicBezTo>
                    <a:pt x="243425" y="115948"/>
                    <a:pt x="148881" y="114889"/>
                    <a:pt x="114309" y="115595"/>
                  </a:cubicBezTo>
                  <a:cubicBezTo>
                    <a:pt x="79737" y="116301"/>
                    <a:pt x="26115" y="144876"/>
                    <a:pt x="38109" y="130412"/>
                  </a:cubicBezTo>
                  <a:cubicBezTo>
                    <a:pt x="50103" y="115948"/>
                    <a:pt x="195447" y="11878"/>
                    <a:pt x="192625" y="1295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2" name="フリーフォーム: 図形 921">
              <a:extLst>
                <a:ext uri="{FF2B5EF4-FFF2-40B4-BE49-F238E27FC236}">
                  <a16:creationId xmlns:a16="http://schemas.microsoft.com/office/drawing/2014/main" id="{354F582D-46BC-43BC-B380-F9D4EFCD69B5}"/>
                </a:ext>
              </a:extLst>
            </p:cNvPr>
            <p:cNvSpPr/>
            <p:nvPr/>
          </p:nvSpPr>
          <p:spPr>
            <a:xfrm>
              <a:off x="8868885" y="1703467"/>
              <a:ext cx="617349" cy="475100"/>
            </a:xfrm>
            <a:custGeom>
              <a:avLst/>
              <a:gdLst>
                <a:gd name="connsiteX0" fmla="*/ 313215 w 617349"/>
                <a:gd name="connsiteY0" fmla="*/ 4683 h 475100"/>
                <a:gd name="connsiteX1" fmla="*/ 126948 w 617349"/>
                <a:gd name="connsiteY1" fmla="*/ 30083 h 475100"/>
                <a:gd name="connsiteX2" fmla="*/ 4182 w 617349"/>
                <a:gd name="connsiteY2" fmla="*/ 174016 h 475100"/>
                <a:gd name="connsiteX3" fmla="*/ 40165 w 617349"/>
                <a:gd name="connsiteY3" fmla="*/ 269266 h 475100"/>
                <a:gd name="connsiteX4" fmla="*/ 152348 w 617349"/>
                <a:gd name="connsiteY4" fmla="*/ 343350 h 475100"/>
                <a:gd name="connsiteX5" fmla="*/ 262415 w 617349"/>
                <a:gd name="connsiteY5" fmla="*/ 313716 h 475100"/>
                <a:gd name="connsiteX6" fmla="*/ 266648 w 617349"/>
                <a:gd name="connsiteY6" fmla="*/ 301016 h 475100"/>
                <a:gd name="connsiteX7" fmla="*/ 84615 w 617349"/>
                <a:gd name="connsiteY7" fmla="*/ 332766 h 475100"/>
                <a:gd name="connsiteX8" fmla="*/ 114248 w 617349"/>
                <a:gd name="connsiteY8" fmla="*/ 411083 h 475100"/>
                <a:gd name="connsiteX9" fmla="*/ 361898 w 617349"/>
                <a:gd name="connsiteY9" fmla="*/ 470350 h 475100"/>
                <a:gd name="connsiteX10" fmla="*/ 313215 w 617349"/>
                <a:gd name="connsiteY10" fmla="*/ 464000 h 475100"/>
                <a:gd name="connsiteX11" fmla="*/ 190448 w 617349"/>
                <a:gd name="connsiteY11" fmla="*/ 404733 h 475100"/>
                <a:gd name="connsiteX12" fmla="*/ 203148 w 617349"/>
                <a:gd name="connsiteY12" fmla="*/ 305250 h 475100"/>
                <a:gd name="connsiteX13" fmla="*/ 406348 w 617349"/>
                <a:gd name="connsiteY13" fmla="*/ 265033 h 475100"/>
                <a:gd name="connsiteX14" fmla="*/ 213732 w 617349"/>
                <a:gd name="connsiteY14" fmla="*/ 256566 h 475100"/>
                <a:gd name="connsiteX15" fmla="*/ 80382 w 617349"/>
                <a:gd name="connsiteY15" fmla="*/ 188833 h 475100"/>
                <a:gd name="connsiteX16" fmla="*/ 262415 w 617349"/>
                <a:gd name="connsiteY16" fmla="*/ 142266 h 475100"/>
                <a:gd name="connsiteX17" fmla="*/ 615898 w 617349"/>
                <a:gd name="connsiteY17" fmla="*/ 193066 h 475100"/>
                <a:gd name="connsiteX18" fmla="*/ 116365 w 617349"/>
                <a:gd name="connsiteY18" fmla="*/ 104166 h 475100"/>
                <a:gd name="connsiteX19" fmla="*/ 143882 w 617349"/>
                <a:gd name="connsiteY19" fmla="*/ 95700 h 475100"/>
                <a:gd name="connsiteX20" fmla="*/ 313215 w 617349"/>
                <a:gd name="connsiteY20" fmla="*/ 4683 h 4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7349" h="475100">
                  <a:moveTo>
                    <a:pt x="313215" y="4683"/>
                  </a:moveTo>
                  <a:cubicBezTo>
                    <a:pt x="310393" y="-6253"/>
                    <a:pt x="178453" y="1861"/>
                    <a:pt x="126948" y="30083"/>
                  </a:cubicBezTo>
                  <a:cubicBezTo>
                    <a:pt x="75443" y="58305"/>
                    <a:pt x="18646" y="134152"/>
                    <a:pt x="4182" y="174016"/>
                  </a:cubicBezTo>
                  <a:cubicBezTo>
                    <a:pt x="-10282" y="213880"/>
                    <a:pt x="15471" y="241044"/>
                    <a:pt x="40165" y="269266"/>
                  </a:cubicBezTo>
                  <a:cubicBezTo>
                    <a:pt x="64859" y="297488"/>
                    <a:pt x="115306" y="335942"/>
                    <a:pt x="152348" y="343350"/>
                  </a:cubicBezTo>
                  <a:cubicBezTo>
                    <a:pt x="189390" y="350758"/>
                    <a:pt x="243365" y="320772"/>
                    <a:pt x="262415" y="313716"/>
                  </a:cubicBezTo>
                  <a:cubicBezTo>
                    <a:pt x="281465" y="306660"/>
                    <a:pt x="296281" y="297841"/>
                    <a:pt x="266648" y="301016"/>
                  </a:cubicBezTo>
                  <a:cubicBezTo>
                    <a:pt x="237015" y="304191"/>
                    <a:pt x="110015" y="314421"/>
                    <a:pt x="84615" y="332766"/>
                  </a:cubicBezTo>
                  <a:cubicBezTo>
                    <a:pt x="59215" y="351111"/>
                    <a:pt x="68034" y="388152"/>
                    <a:pt x="114248" y="411083"/>
                  </a:cubicBezTo>
                  <a:cubicBezTo>
                    <a:pt x="160462" y="434014"/>
                    <a:pt x="328737" y="461531"/>
                    <a:pt x="361898" y="470350"/>
                  </a:cubicBezTo>
                  <a:cubicBezTo>
                    <a:pt x="395059" y="479169"/>
                    <a:pt x="341790" y="474936"/>
                    <a:pt x="313215" y="464000"/>
                  </a:cubicBezTo>
                  <a:cubicBezTo>
                    <a:pt x="284640" y="453064"/>
                    <a:pt x="208793" y="431191"/>
                    <a:pt x="190448" y="404733"/>
                  </a:cubicBezTo>
                  <a:cubicBezTo>
                    <a:pt x="172103" y="378275"/>
                    <a:pt x="167165" y="328533"/>
                    <a:pt x="203148" y="305250"/>
                  </a:cubicBezTo>
                  <a:cubicBezTo>
                    <a:pt x="239131" y="281967"/>
                    <a:pt x="404584" y="273147"/>
                    <a:pt x="406348" y="265033"/>
                  </a:cubicBezTo>
                  <a:cubicBezTo>
                    <a:pt x="408112" y="256919"/>
                    <a:pt x="268060" y="269266"/>
                    <a:pt x="213732" y="256566"/>
                  </a:cubicBezTo>
                  <a:cubicBezTo>
                    <a:pt x="159404" y="243866"/>
                    <a:pt x="72268" y="207883"/>
                    <a:pt x="80382" y="188833"/>
                  </a:cubicBezTo>
                  <a:cubicBezTo>
                    <a:pt x="88496" y="169783"/>
                    <a:pt x="173162" y="141561"/>
                    <a:pt x="262415" y="142266"/>
                  </a:cubicBezTo>
                  <a:cubicBezTo>
                    <a:pt x="351668" y="142972"/>
                    <a:pt x="640240" y="199416"/>
                    <a:pt x="615898" y="193066"/>
                  </a:cubicBezTo>
                  <a:cubicBezTo>
                    <a:pt x="591556" y="186716"/>
                    <a:pt x="195034" y="120394"/>
                    <a:pt x="116365" y="104166"/>
                  </a:cubicBezTo>
                  <a:cubicBezTo>
                    <a:pt x="37696" y="87938"/>
                    <a:pt x="108957" y="111575"/>
                    <a:pt x="143882" y="95700"/>
                  </a:cubicBezTo>
                  <a:cubicBezTo>
                    <a:pt x="178807" y="79825"/>
                    <a:pt x="316037" y="15619"/>
                    <a:pt x="313215" y="4683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3" name="フリーフォーム: 図形 922">
              <a:extLst>
                <a:ext uri="{FF2B5EF4-FFF2-40B4-BE49-F238E27FC236}">
                  <a16:creationId xmlns:a16="http://schemas.microsoft.com/office/drawing/2014/main" id="{965D0DCC-010B-4879-B928-82CE09B04269}"/>
                </a:ext>
              </a:extLst>
            </p:cNvPr>
            <p:cNvSpPr/>
            <p:nvPr/>
          </p:nvSpPr>
          <p:spPr>
            <a:xfrm>
              <a:off x="9509896" y="2541369"/>
              <a:ext cx="283397" cy="186074"/>
            </a:xfrm>
            <a:custGeom>
              <a:avLst/>
              <a:gdLst>
                <a:gd name="connsiteX0" fmla="*/ 205604 w 283397"/>
                <a:gd name="connsiteY0" fmla="*/ 13448 h 186074"/>
                <a:gd name="connsiteX1" fmla="*/ 48971 w 283397"/>
                <a:gd name="connsiteY1" fmla="*/ 2864 h 186074"/>
                <a:gd name="connsiteX2" fmla="*/ 287 w 283397"/>
                <a:gd name="connsiteY2" fmla="*/ 60014 h 186074"/>
                <a:gd name="connsiteX3" fmla="*/ 29921 w 283397"/>
                <a:gd name="connsiteY3" fmla="*/ 127748 h 186074"/>
                <a:gd name="connsiteX4" fmla="*/ 53204 w 283397"/>
                <a:gd name="connsiteY4" fmla="*/ 163731 h 186074"/>
                <a:gd name="connsiteX5" fmla="*/ 250054 w 283397"/>
                <a:gd name="connsiteY5" fmla="*/ 180664 h 186074"/>
                <a:gd name="connsiteX6" fmla="*/ 273337 w 283397"/>
                <a:gd name="connsiteY6" fmla="*/ 182781 h 186074"/>
                <a:gd name="connsiteX7" fmla="*/ 144221 w 283397"/>
                <a:gd name="connsiteY7" fmla="*/ 138331 h 186074"/>
                <a:gd name="connsiteX8" fmla="*/ 82837 w 283397"/>
                <a:gd name="connsiteY8" fmla="*/ 106581 h 186074"/>
                <a:gd name="connsiteX9" fmla="*/ 190787 w 283397"/>
                <a:gd name="connsiteY9" fmla="*/ 100231 h 186074"/>
                <a:gd name="connsiteX10" fmla="*/ 224654 w 283397"/>
                <a:gd name="connsiteY10" fmla="*/ 102348 h 186074"/>
                <a:gd name="connsiteX11" fmla="*/ 93421 w 283397"/>
                <a:gd name="connsiteY11" fmla="*/ 64248 h 186074"/>
                <a:gd name="connsiteX12" fmla="*/ 51087 w 283397"/>
                <a:gd name="connsiteY12" fmla="*/ 55781 h 186074"/>
                <a:gd name="connsiteX13" fmla="*/ 205604 w 283397"/>
                <a:gd name="connsiteY13" fmla="*/ 13448 h 18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397" h="186074">
                  <a:moveTo>
                    <a:pt x="205604" y="13448"/>
                  </a:moveTo>
                  <a:cubicBezTo>
                    <a:pt x="205251" y="4629"/>
                    <a:pt x="83190" y="-4897"/>
                    <a:pt x="48971" y="2864"/>
                  </a:cubicBezTo>
                  <a:cubicBezTo>
                    <a:pt x="14751" y="10625"/>
                    <a:pt x="3462" y="39200"/>
                    <a:pt x="287" y="60014"/>
                  </a:cubicBezTo>
                  <a:cubicBezTo>
                    <a:pt x="-2888" y="80828"/>
                    <a:pt x="21102" y="110462"/>
                    <a:pt x="29921" y="127748"/>
                  </a:cubicBezTo>
                  <a:cubicBezTo>
                    <a:pt x="38740" y="145034"/>
                    <a:pt x="16515" y="154912"/>
                    <a:pt x="53204" y="163731"/>
                  </a:cubicBezTo>
                  <a:cubicBezTo>
                    <a:pt x="89893" y="172550"/>
                    <a:pt x="213365" y="177489"/>
                    <a:pt x="250054" y="180664"/>
                  </a:cubicBezTo>
                  <a:cubicBezTo>
                    <a:pt x="286743" y="183839"/>
                    <a:pt x="290976" y="189836"/>
                    <a:pt x="273337" y="182781"/>
                  </a:cubicBezTo>
                  <a:cubicBezTo>
                    <a:pt x="255698" y="175726"/>
                    <a:pt x="175971" y="151031"/>
                    <a:pt x="144221" y="138331"/>
                  </a:cubicBezTo>
                  <a:cubicBezTo>
                    <a:pt x="112471" y="125631"/>
                    <a:pt x="75076" y="112931"/>
                    <a:pt x="82837" y="106581"/>
                  </a:cubicBezTo>
                  <a:cubicBezTo>
                    <a:pt x="90598" y="100231"/>
                    <a:pt x="167151" y="100936"/>
                    <a:pt x="190787" y="100231"/>
                  </a:cubicBezTo>
                  <a:cubicBezTo>
                    <a:pt x="214423" y="99526"/>
                    <a:pt x="240882" y="108345"/>
                    <a:pt x="224654" y="102348"/>
                  </a:cubicBezTo>
                  <a:cubicBezTo>
                    <a:pt x="208426" y="96351"/>
                    <a:pt x="122349" y="72009"/>
                    <a:pt x="93421" y="64248"/>
                  </a:cubicBezTo>
                  <a:cubicBezTo>
                    <a:pt x="64493" y="56487"/>
                    <a:pt x="36270" y="62837"/>
                    <a:pt x="51087" y="55781"/>
                  </a:cubicBezTo>
                  <a:cubicBezTo>
                    <a:pt x="65904" y="48725"/>
                    <a:pt x="205957" y="22267"/>
                    <a:pt x="205604" y="13448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4" name="フリーフォーム: 図形 923">
              <a:extLst>
                <a:ext uri="{FF2B5EF4-FFF2-40B4-BE49-F238E27FC236}">
                  <a16:creationId xmlns:a16="http://schemas.microsoft.com/office/drawing/2014/main" id="{11AAC4A9-122A-4212-B326-326733F6E0D1}"/>
                </a:ext>
              </a:extLst>
            </p:cNvPr>
            <p:cNvSpPr/>
            <p:nvPr/>
          </p:nvSpPr>
          <p:spPr>
            <a:xfrm>
              <a:off x="8728057" y="2155748"/>
              <a:ext cx="315567" cy="302662"/>
            </a:xfrm>
            <a:custGeom>
              <a:avLst/>
              <a:gdLst>
                <a:gd name="connsiteX0" fmla="*/ 65106 w 315567"/>
                <a:gd name="connsiteY0" fmla="*/ 77 h 302662"/>
                <a:gd name="connsiteX1" fmla="*/ 42881 w 315567"/>
                <a:gd name="connsiteY1" fmla="*/ 82627 h 302662"/>
                <a:gd name="connsiteX2" fmla="*/ 18 w 315567"/>
                <a:gd name="connsiteY2" fmla="*/ 117552 h 302662"/>
                <a:gd name="connsiteX3" fmla="*/ 38118 w 315567"/>
                <a:gd name="connsiteY3" fmla="*/ 158827 h 302662"/>
                <a:gd name="connsiteX4" fmla="*/ 85743 w 315567"/>
                <a:gd name="connsiteY4" fmla="*/ 141365 h 302662"/>
                <a:gd name="connsiteX5" fmla="*/ 222268 w 315567"/>
                <a:gd name="connsiteY5" fmla="*/ 149302 h 302662"/>
                <a:gd name="connsiteX6" fmla="*/ 238143 w 315567"/>
                <a:gd name="connsiteY6" fmla="*/ 144540 h 302662"/>
                <a:gd name="connsiteX7" fmla="*/ 268306 w 315567"/>
                <a:gd name="connsiteY7" fmla="*/ 203277 h 302662"/>
                <a:gd name="connsiteX8" fmla="*/ 193693 w 315567"/>
                <a:gd name="connsiteY8" fmla="*/ 301702 h 302662"/>
                <a:gd name="connsiteX9" fmla="*/ 307993 w 315567"/>
                <a:gd name="connsiteY9" fmla="*/ 249315 h 302662"/>
                <a:gd name="connsiteX10" fmla="*/ 303231 w 315567"/>
                <a:gd name="connsiteY10" fmla="*/ 182640 h 302662"/>
                <a:gd name="connsiteX11" fmla="*/ 290531 w 315567"/>
                <a:gd name="connsiteY11" fmla="*/ 101677 h 302662"/>
                <a:gd name="connsiteX12" fmla="*/ 260368 w 315567"/>
                <a:gd name="connsiteY12" fmla="*/ 84215 h 302662"/>
                <a:gd name="connsiteX13" fmla="*/ 212743 w 315567"/>
                <a:gd name="connsiteY13" fmla="*/ 125490 h 302662"/>
                <a:gd name="connsiteX14" fmla="*/ 193693 w 315567"/>
                <a:gd name="connsiteY14" fmla="*/ 55640 h 302662"/>
                <a:gd name="connsiteX15" fmla="*/ 149243 w 315567"/>
                <a:gd name="connsiteY15" fmla="*/ 103265 h 302662"/>
                <a:gd name="connsiteX16" fmla="*/ 82568 w 315567"/>
                <a:gd name="connsiteY16" fmla="*/ 98502 h 302662"/>
                <a:gd name="connsiteX17" fmla="*/ 65106 w 315567"/>
                <a:gd name="connsiteY17" fmla="*/ 77 h 3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5567" h="302662">
                  <a:moveTo>
                    <a:pt x="65106" y="77"/>
                  </a:moveTo>
                  <a:cubicBezTo>
                    <a:pt x="58491" y="-2569"/>
                    <a:pt x="53729" y="63048"/>
                    <a:pt x="42881" y="82627"/>
                  </a:cubicBezTo>
                  <a:cubicBezTo>
                    <a:pt x="32033" y="102206"/>
                    <a:pt x="812" y="104852"/>
                    <a:pt x="18" y="117552"/>
                  </a:cubicBezTo>
                  <a:cubicBezTo>
                    <a:pt x="-776" y="130252"/>
                    <a:pt x="23831" y="154858"/>
                    <a:pt x="38118" y="158827"/>
                  </a:cubicBezTo>
                  <a:cubicBezTo>
                    <a:pt x="52405" y="162796"/>
                    <a:pt x="55051" y="142953"/>
                    <a:pt x="85743" y="141365"/>
                  </a:cubicBezTo>
                  <a:lnTo>
                    <a:pt x="222268" y="149302"/>
                  </a:lnTo>
                  <a:cubicBezTo>
                    <a:pt x="247668" y="149831"/>
                    <a:pt x="230470" y="135544"/>
                    <a:pt x="238143" y="144540"/>
                  </a:cubicBezTo>
                  <a:cubicBezTo>
                    <a:pt x="245816" y="153536"/>
                    <a:pt x="275714" y="177083"/>
                    <a:pt x="268306" y="203277"/>
                  </a:cubicBezTo>
                  <a:cubicBezTo>
                    <a:pt x="260898" y="229471"/>
                    <a:pt x="187079" y="294029"/>
                    <a:pt x="193693" y="301702"/>
                  </a:cubicBezTo>
                  <a:cubicBezTo>
                    <a:pt x="200308" y="309375"/>
                    <a:pt x="289737" y="269159"/>
                    <a:pt x="307993" y="249315"/>
                  </a:cubicBezTo>
                  <a:cubicBezTo>
                    <a:pt x="326249" y="229471"/>
                    <a:pt x="306141" y="207246"/>
                    <a:pt x="303231" y="182640"/>
                  </a:cubicBezTo>
                  <a:cubicBezTo>
                    <a:pt x="300321" y="158034"/>
                    <a:pt x="297675" y="118081"/>
                    <a:pt x="290531" y="101677"/>
                  </a:cubicBezTo>
                  <a:cubicBezTo>
                    <a:pt x="283387" y="85273"/>
                    <a:pt x="273333" y="80246"/>
                    <a:pt x="260368" y="84215"/>
                  </a:cubicBezTo>
                  <a:cubicBezTo>
                    <a:pt x="247403" y="88184"/>
                    <a:pt x="223855" y="130252"/>
                    <a:pt x="212743" y="125490"/>
                  </a:cubicBezTo>
                  <a:cubicBezTo>
                    <a:pt x="201631" y="120728"/>
                    <a:pt x="204276" y="59344"/>
                    <a:pt x="193693" y="55640"/>
                  </a:cubicBezTo>
                  <a:cubicBezTo>
                    <a:pt x="183110" y="51936"/>
                    <a:pt x="167764" y="96121"/>
                    <a:pt x="149243" y="103265"/>
                  </a:cubicBezTo>
                  <a:cubicBezTo>
                    <a:pt x="130722" y="110409"/>
                    <a:pt x="91564" y="109614"/>
                    <a:pt x="82568" y="98502"/>
                  </a:cubicBezTo>
                  <a:cubicBezTo>
                    <a:pt x="73572" y="87390"/>
                    <a:pt x="71721" y="2723"/>
                    <a:pt x="65106" y="77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5" name="フリーフォーム: 図形 924">
              <a:extLst>
                <a:ext uri="{FF2B5EF4-FFF2-40B4-BE49-F238E27FC236}">
                  <a16:creationId xmlns:a16="http://schemas.microsoft.com/office/drawing/2014/main" id="{8C0F3E88-48DA-4F27-AC65-E187A51D691D}"/>
                </a:ext>
              </a:extLst>
            </p:cNvPr>
            <p:cNvSpPr/>
            <p:nvPr/>
          </p:nvSpPr>
          <p:spPr>
            <a:xfrm>
              <a:off x="8893088" y="2369436"/>
              <a:ext cx="120221" cy="97591"/>
            </a:xfrm>
            <a:custGeom>
              <a:avLst/>
              <a:gdLst>
                <a:gd name="connsiteX0" fmla="*/ 104862 w 120221"/>
                <a:gd name="connsiteY0" fmla="*/ 702 h 97591"/>
                <a:gd name="connsiteX1" fmla="*/ 87 w 120221"/>
                <a:gd name="connsiteY1" fmla="*/ 94364 h 97591"/>
                <a:gd name="connsiteX2" fmla="*/ 87400 w 120221"/>
                <a:gd name="connsiteY2" fmla="*/ 73727 h 97591"/>
                <a:gd name="connsiteX3" fmla="*/ 117562 w 120221"/>
                <a:gd name="connsiteY3" fmla="*/ 51502 h 97591"/>
                <a:gd name="connsiteX4" fmla="*/ 104862 w 120221"/>
                <a:gd name="connsiteY4" fmla="*/ 702 h 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221" h="97591">
                  <a:moveTo>
                    <a:pt x="104862" y="702"/>
                  </a:moveTo>
                  <a:cubicBezTo>
                    <a:pt x="85283" y="7846"/>
                    <a:pt x="2997" y="82193"/>
                    <a:pt x="87" y="94364"/>
                  </a:cubicBezTo>
                  <a:cubicBezTo>
                    <a:pt x="-2823" y="106535"/>
                    <a:pt x="67821" y="80871"/>
                    <a:pt x="87400" y="73727"/>
                  </a:cubicBezTo>
                  <a:cubicBezTo>
                    <a:pt x="106979" y="66583"/>
                    <a:pt x="114122" y="59969"/>
                    <a:pt x="117562" y="51502"/>
                  </a:cubicBezTo>
                  <a:cubicBezTo>
                    <a:pt x="121002" y="43035"/>
                    <a:pt x="124441" y="-6442"/>
                    <a:pt x="104862" y="702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926" name="フリーフォーム: 図形 925">
              <a:extLst>
                <a:ext uri="{FF2B5EF4-FFF2-40B4-BE49-F238E27FC236}">
                  <a16:creationId xmlns:a16="http://schemas.microsoft.com/office/drawing/2014/main" id="{85B55BB5-E848-4D99-9D30-2D690A15B13F}"/>
                </a:ext>
              </a:extLst>
            </p:cNvPr>
            <p:cNvSpPr/>
            <p:nvPr/>
          </p:nvSpPr>
          <p:spPr>
            <a:xfrm>
              <a:off x="8395977" y="1812015"/>
              <a:ext cx="310964" cy="226540"/>
            </a:xfrm>
            <a:custGeom>
              <a:avLst/>
              <a:gdLst>
                <a:gd name="connsiteX0" fmla="*/ 840 w 310964"/>
                <a:gd name="connsiteY0" fmla="*/ 97218 h 226540"/>
                <a:gd name="connsiteX1" fmla="*/ 68573 w 310964"/>
                <a:gd name="connsiteY1" fmla="*/ 4085 h 226540"/>
                <a:gd name="connsiteX2" fmla="*/ 284473 w 310964"/>
                <a:gd name="connsiteY2" fmla="*/ 18902 h 226540"/>
                <a:gd name="connsiteX3" fmla="*/ 163823 w 310964"/>
                <a:gd name="connsiteY3" fmla="*/ 40068 h 226540"/>
                <a:gd name="connsiteX4" fmla="*/ 89740 w 310964"/>
                <a:gd name="connsiteY4" fmla="*/ 88752 h 226540"/>
                <a:gd name="connsiteX5" fmla="*/ 155356 w 310964"/>
                <a:gd name="connsiteY5" fmla="*/ 105685 h 226540"/>
                <a:gd name="connsiteX6" fmla="*/ 286590 w 310964"/>
                <a:gd name="connsiteY6" fmla="*/ 92985 h 226540"/>
                <a:gd name="connsiteX7" fmla="*/ 184990 w 310964"/>
                <a:gd name="connsiteY7" fmla="*/ 171302 h 226540"/>
                <a:gd name="connsiteX8" fmla="*/ 305640 w 310964"/>
                <a:gd name="connsiteY8" fmla="*/ 186118 h 226540"/>
                <a:gd name="connsiteX9" fmla="*/ 271773 w 310964"/>
                <a:gd name="connsiteY9" fmla="*/ 209402 h 226540"/>
                <a:gd name="connsiteX10" fmla="*/ 113023 w 310964"/>
                <a:gd name="connsiteY10" fmla="*/ 224218 h 226540"/>
                <a:gd name="connsiteX11" fmla="*/ 127840 w 310964"/>
                <a:gd name="connsiteY11" fmla="*/ 158602 h 226540"/>
                <a:gd name="connsiteX12" fmla="*/ 104556 w 310964"/>
                <a:gd name="connsiteY12" fmla="*/ 133202 h 226540"/>
                <a:gd name="connsiteX13" fmla="*/ 840 w 310964"/>
                <a:gd name="connsiteY13" fmla="*/ 97218 h 22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964" h="226540">
                  <a:moveTo>
                    <a:pt x="840" y="97218"/>
                  </a:moveTo>
                  <a:cubicBezTo>
                    <a:pt x="-5157" y="75699"/>
                    <a:pt x="21301" y="17138"/>
                    <a:pt x="68573" y="4085"/>
                  </a:cubicBezTo>
                  <a:cubicBezTo>
                    <a:pt x="115845" y="-8968"/>
                    <a:pt x="268598" y="12905"/>
                    <a:pt x="284473" y="18902"/>
                  </a:cubicBezTo>
                  <a:cubicBezTo>
                    <a:pt x="300348" y="24899"/>
                    <a:pt x="196279" y="28426"/>
                    <a:pt x="163823" y="40068"/>
                  </a:cubicBezTo>
                  <a:cubicBezTo>
                    <a:pt x="131368" y="51710"/>
                    <a:pt x="91151" y="77816"/>
                    <a:pt x="89740" y="88752"/>
                  </a:cubicBezTo>
                  <a:cubicBezTo>
                    <a:pt x="88329" y="99688"/>
                    <a:pt x="122548" y="104980"/>
                    <a:pt x="155356" y="105685"/>
                  </a:cubicBezTo>
                  <a:cubicBezTo>
                    <a:pt x="188164" y="106390"/>
                    <a:pt x="281651" y="82049"/>
                    <a:pt x="286590" y="92985"/>
                  </a:cubicBezTo>
                  <a:cubicBezTo>
                    <a:pt x="291529" y="103921"/>
                    <a:pt x="181815" y="155780"/>
                    <a:pt x="184990" y="171302"/>
                  </a:cubicBezTo>
                  <a:cubicBezTo>
                    <a:pt x="188165" y="186824"/>
                    <a:pt x="291176" y="179768"/>
                    <a:pt x="305640" y="186118"/>
                  </a:cubicBezTo>
                  <a:cubicBezTo>
                    <a:pt x="320104" y="192468"/>
                    <a:pt x="303876" y="203052"/>
                    <a:pt x="271773" y="209402"/>
                  </a:cubicBezTo>
                  <a:cubicBezTo>
                    <a:pt x="239670" y="215752"/>
                    <a:pt x="137012" y="232685"/>
                    <a:pt x="113023" y="224218"/>
                  </a:cubicBezTo>
                  <a:cubicBezTo>
                    <a:pt x="89034" y="215751"/>
                    <a:pt x="129251" y="173771"/>
                    <a:pt x="127840" y="158602"/>
                  </a:cubicBezTo>
                  <a:cubicBezTo>
                    <a:pt x="126429" y="143433"/>
                    <a:pt x="122900" y="141316"/>
                    <a:pt x="104556" y="133202"/>
                  </a:cubicBezTo>
                  <a:cubicBezTo>
                    <a:pt x="86212" y="125088"/>
                    <a:pt x="6837" y="118737"/>
                    <a:pt x="840" y="97218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grpSp>
        <p:nvGrpSpPr>
          <p:cNvPr id="1826" name="グループ化 1825">
            <a:extLst>
              <a:ext uri="{FF2B5EF4-FFF2-40B4-BE49-F238E27FC236}">
                <a16:creationId xmlns:a16="http://schemas.microsoft.com/office/drawing/2014/main" id="{44C5FC1E-7E94-4E91-A061-B7AF0CE2FB53}"/>
              </a:ext>
            </a:extLst>
          </p:cNvPr>
          <p:cNvGrpSpPr/>
          <p:nvPr/>
        </p:nvGrpSpPr>
        <p:grpSpPr>
          <a:xfrm rot="16200000">
            <a:off x="2149364" y="1176374"/>
            <a:ext cx="2325687" cy="2253683"/>
            <a:chOff x="7467606" y="945154"/>
            <a:chExt cx="2325687" cy="2253683"/>
          </a:xfrm>
        </p:grpSpPr>
        <p:grpSp>
          <p:nvGrpSpPr>
            <p:cNvPr id="1827" name="グループ化 1826">
              <a:extLst>
                <a:ext uri="{FF2B5EF4-FFF2-40B4-BE49-F238E27FC236}">
                  <a16:creationId xmlns:a16="http://schemas.microsoft.com/office/drawing/2014/main" id="{82ABD9FA-57B4-4FFB-B89A-1FAA266BD247}"/>
                </a:ext>
              </a:extLst>
            </p:cNvPr>
            <p:cNvGrpSpPr/>
            <p:nvPr/>
          </p:nvGrpSpPr>
          <p:grpSpPr>
            <a:xfrm>
              <a:off x="7468765" y="945154"/>
              <a:ext cx="2316610" cy="2253683"/>
              <a:chOff x="7468765" y="945154"/>
              <a:chExt cx="2316610" cy="2253683"/>
            </a:xfrm>
          </p:grpSpPr>
          <p:sp>
            <p:nvSpPr>
              <p:cNvPr id="1859" name="フリーフォーム: 図形 1858">
                <a:extLst>
                  <a:ext uri="{FF2B5EF4-FFF2-40B4-BE49-F238E27FC236}">
                    <a16:creationId xmlns:a16="http://schemas.microsoft.com/office/drawing/2014/main" id="{77C7DD83-0EFF-4E2E-9298-DA63FF9CB89B}"/>
                  </a:ext>
                </a:extLst>
              </p:cNvPr>
              <p:cNvSpPr/>
              <p:nvPr/>
            </p:nvSpPr>
            <p:spPr>
              <a:xfrm>
                <a:off x="8245472" y="1235596"/>
                <a:ext cx="190145" cy="209397"/>
              </a:xfrm>
              <a:custGeom>
                <a:avLst/>
                <a:gdLst>
                  <a:gd name="connsiteX0" fmla="*/ 3 w 190145"/>
                  <a:gd name="connsiteY0" fmla="*/ 20117 h 209397"/>
                  <a:gd name="connsiteX1" fmla="*/ 76203 w 190145"/>
                  <a:gd name="connsiteY1" fmla="*/ 5829 h 209397"/>
                  <a:gd name="connsiteX2" fmla="*/ 177803 w 190145"/>
                  <a:gd name="connsiteY2" fmla="*/ 128067 h 209397"/>
                  <a:gd name="connsiteX3" fmla="*/ 188916 w 190145"/>
                  <a:gd name="connsiteY3" fmla="*/ 174104 h 209397"/>
                  <a:gd name="connsiteX4" fmla="*/ 182566 w 190145"/>
                  <a:gd name="connsiteY4" fmla="*/ 209029 h 209397"/>
                  <a:gd name="connsiteX5" fmla="*/ 173041 w 190145"/>
                  <a:gd name="connsiteY5" fmla="*/ 151879 h 209397"/>
                  <a:gd name="connsiteX6" fmla="*/ 158753 w 190145"/>
                  <a:gd name="connsiteY6" fmla="*/ 112192 h 209397"/>
                  <a:gd name="connsiteX7" fmla="*/ 119066 w 190145"/>
                  <a:gd name="connsiteY7" fmla="*/ 59804 h 209397"/>
                  <a:gd name="connsiteX8" fmla="*/ 73028 w 190145"/>
                  <a:gd name="connsiteY8" fmla="*/ 24879 h 209397"/>
                  <a:gd name="connsiteX9" fmla="*/ 3 w 190145"/>
                  <a:gd name="connsiteY9" fmla="*/ 20117 h 209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0145" h="209397">
                    <a:moveTo>
                      <a:pt x="3" y="20117"/>
                    </a:moveTo>
                    <a:cubicBezTo>
                      <a:pt x="532" y="16942"/>
                      <a:pt x="46570" y="-12163"/>
                      <a:pt x="76203" y="5829"/>
                    </a:cubicBezTo>
                    <a:cubicBezTo>
                      <a:pt x="105836" y="23821"/>
                      <a:pt x="159018" y="100021"/>
                      <a:pt x="177803" y="128067"/>
                    </a:cubicBezTo>
                    <a:cubicBezTo>
                      <a:pt x="196589" y="156113"/>
                      <a:pt x="188122" y="160610"/>
                      <a:pt x="188916" y="174104"/>
                    </a:cubicBezTo>
                    <a:cubicBezTo>
                      <a:pt x="189710" y="187598"/>
                      <a:pt x="185212" y="212733"/>
                      <a:pt x="182566" y="209029"/>
                    </a:cubicBezTo>
                    <a:cubicBezTo>
                      <a:pt x="179920" y="205325"/>
                      <a:pt x="177010" y="168019"/>
                      <a:pt x="173041" y="151879"/>
                    </a:cubicBezTo>
                    <a:cubicBezTo>
                      <a:pt x="169072" y="135740"/>
                      <a:pt x="167749" y="127538"/>
                      <a:pt x="158753" y="112192"/>
                    </a:cubicBezTo>
                    <a:cubicBezTo>
                      <a:pt x="149757" y="96846"/>
                      <a:pt x="133353" y="74356"/>
                      <a:pt x="119066" y="59804"/>
                    </a:cubicBezTo>
                    <a:cubicBezTo>
                      <a:pt x="104779" y="45252"/>
                      <a:pt x="90226" y="30964"/>
                      <a:pt x="73028" y="24879"/>
                    </a:cubicBezTo>
                    <a:cubicBezTo>
                      <a:pt x="55830" y="18794"/>
                      <a:pt x="-526" y="23292"/>
                      <a:pt x="3" y="2011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0" name="フリーフォーム: 図形 1859">
                <a:extLst>
                  <a:ext uri="{FF2B5EF4-FFF2-40B4-BE49-F238E27FC236}">
                    <a16:creationId xmlns:a16="http://schemas.microsoft.com/office/drawing/2014/main" id="{3BA028AC-E63E-4BCB-B568-6F41197D8DC6}"/>
                  </a:ext>
                </a:extLst>
              </p:cNvPr>
              <p:cNvSpPr/>
              <p:nvPr/>
            </p:nvSpPr>
            <p:spPr>
              <a:xfrm>
                <a:off x="8421559" y="1347761"/>
                <a:ext cx="78648" cy="92153"/>
              </a:xfrm>
              <a:custGeom>
                <a:avLst/>
                <a:gdLst>
                  <a:gd name="connsiteX0" fmla="*/ 129 w 78648"/>
                  <a:gd name="connsiteY0" fmla="*/ 27 h 92153"/>
                  <a:gd name="connsiteX1" fmla="*/ 54104 w 78648"/>
                  <a:gd name="connsiteY1" fmla="*/ 39714 h 92153"/>
                  <a:gd name="connsiteX2" fmla="*/ 60454 w 78648"/>
                  <a:gd name="connsiteY2" fmla="*/ 63527 h 92153"/>
                  <a:gd name="connsiteX3" fmla="*/ 8066 w 78648"/>
                  <a:gd name="connsiteY3" fmla="*/ 92102 h 92153"/>
                  <a:gd name="connsiteX4" fmla="*/ 69979 w 78648"/>
                  <a:gd name="connsiteY4" fmla="*/ 69877 h 92153"/>
                  <a:gd name="connsiteX5" fmla="*/ 71566 w 78648"/>
                  <a:gd name="connsiteY5" fmla="*/ 46064 h 92153"/>
                  <a:gd name="connsiteX6" fmla="*/ 129 w 78648"/>
                  <a:gd name="connsiteY6" fmla="*/ 27 h 9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78648" h="92153">
                    <a:moveTo>
                      <a:pt x="129" y="27"/>
                    </a:moveTo>
                    <a:cubicBezTo>
                      <a:pt x="-2781" y="-1031"/>
                      <a:pt x="44050" y="29131"/>
                      <a:pt x="54104" y="39714"/>
                    </a:cubicBezTo>
                    <a:cubicBezTo>
                      <a:pt x="64158" y="50297"/>
                      <a:pt x="68127" y="54796"/>
                      <a:pt x="60454" y="63527"/>
                    </a:cubicBezTo>
                    <a:cubicBezTo>
                      <a:pt x="52781" y="72258"/>
                      <a:pt x="6478" y="91044"/>
                      <a:pt x="8066" y="92102"/>
                    </a:cubicBezTo>
                    <a:cubicBezTo>
                      <a:pt x="9654" y="93160"/>
                      <a:pt x="59396" y="77550"/>
                      <a:pt x="69979" y="69877"/>
                    </a:cubicBezTo>
                    <a:cubicBezTo>
                      <a:pt x="80562" y="62204"/>
                      <a:pt x="81885" y="55324"/>
                      <a:pt x="71566" y="46064"/>
                    </a:cubicBezTo>
                    <a:cubicBezTo>
                      <a:pt x="61247" y="36804"/>
                      <a:pt x="3039" y="1085"/>
                      <a:pt x="129" y="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1" name="フリーフォーム: 図形 1860">
                <a:extLst>
                  <a:ext uri="{FF2B5EF4-FFF2-40B4-BE49-F238E27FC236}">
                    <a16:creationId xmlns:a16="http://schemas.microsoft.com/office/drawing/2014/main" id="{6EBE8E27-B337-499A-9298-053B0A209E05}"/>
                  </a:ext>
                </a:extLst>
              </p:cNvPr>
              <p:cNvSpPr/>
              <p:nvPr/>
            </p:nvSpPr>
            <p:spPr>
              <a:xfrm>
                <a:off x="8268966" y="1339730"/>
                <a:ext cx="112167" cy="99075"/>
              </a:xfrm>
              <a:custGeom>
                <a:avLst/>
                <a:gdLst>
                  <a:gd name="connsiteX0" fmla="*/ 95572 w 112167"/>
                  <a:gd name="connsiteY0" fmla="*/ 120 h 99075"/>
                  <a:gd name="connsiteX1" fmla="*/ 111447 w 112167"/>
                  <a:gd name="connsiteY1" fmla="*/ 63620 h 99075"/>
                  <a:gd name="connsiteX2" fmla="*/ 70172 w 112167"/>
                  <a:gd name="connsiteY2" fmla="*/ 95370 h 99075"/>
                  <a:gd name="connsiteX3" fmla="*/ 46359 w 112167"/>
                  <a:gd name="connsiteY3" fmla="*/ 90608 h 99075"/>
                  <a:gd name="connsiteX4" fmla="*/ 322 w 112167"/>
                  <a:gd name="connsiteY4" fmla="*/ 25520 h 99075"/>
                  <a:gd name="connsiteX5" fmla="*/ 71759 w 112167"/>
                  <a:gd name="connsiteY5" fmla="*/ 85845 h 99075"/>
                  <a:gd name="connsiteX6" fmla="*/ 84459 w 112167"/>
                  <a:gd name="connsiteY6" fmla="*/ 81083 h 99075"/>
                  <a:gd name="connsiteX7" fmla="*/ 95572 w 112167"/>
                  <a:gd name="connsiteY7" fmla="*/ 120 h 99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12167" h="99075">
                    <a:moveTo>
                      <a:pt x="95572" y="120"/>
                    </a:moveTo>
                    <a:cubicBezTo>
                      <a:pt x="100070" y="-2791"/>
                      <a:pt x="115680" y="47745"/>
                      <a:pt x="111447" y="63620"/>
                    </a:cubicBezTo>
                    <a:cubicBezTo>
                      <a:pt x="107214" y="79495"/>
                      <a:pt x="81020" y="90872"/>
                      <a:pt x="70172" y="95370"/>
                    </a:cubicBezTo>
                    <a:cubicBezTo>
                      <a:pt x="59324" y="99868"/>
                      <a:pt x="58001" y="102250"/>
                      <a:pt x="46359" y="90608"/>
                    </a:cubicBezTo>
                    <a:cubicBezTo>
                      <a:pt x="34717" y="78966"/>
                      <a:pt x="-3911" y="26314"/>
                      <a:pt x="322" y="25520"/>
                    </a:cubicBezTo>
                    <a:cubicBezTo>
                      <a:pt x="4555" y="24726"/>
                      <a:pt x="57736" y="76585"/>
                      <a:pt x="71759" y="85845"/>
                    </a:cubicBezTo>
                    <a:cubicBezTo>
                      <a:pt x="85782" y="95106"/>
                      <a:pt x="80226" y="89814"/>
                      <a:pt x="84459" y="81083"/>
                    </a:cubicBezTo>
                    <a:cubicBezTo>
                      <a:pt x="88692" y="72352"/>
                      <a:pt x="91074" y="3031"/>
                      <a:pt x="95572" y="1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2" name="フリーフォーム: 図形 1861">
                <a:extLst>
                  <a:ext uri="{FF2B5EF4-FFF2-40B4-BE49-F238E27FC236}">
                    <a16:creationId xmlns:a16="http://schemas.microsoft.com/office/drawing/2014/main" id="{94E39425-7351-4FED-AE68-67FBB73CA10E}"/>
                  </a:ext>
                </a:extLst>
              </p:cNvPr>
              <p:cNvSpPr/>
              <p:nvPr/>
            </p:nvSpPr>
            <p:spPr>
              <a:xfrm>
                <a:off x="8330651" y="1388827"/>
                <a:ext cx="89550" cy="84210"/>
              </a:xfrm>
              <a:custGeom>
                <a:avLst/>
                <a:gdLst>
                  <a:gd name="connsiteX0" fmla="*/ 29124 w 89550"/>
                  <a:gd name="connsiteY0" fmla="*/ 236 h 84210"/>
                  <a:gd name="connsiteX1" fmla="*/ 71987 w 89550"/>
                  <a:gd name="connsiteY1" fmla="*/ 51036 h 84210"/>
                  <a:gd name="connsiteX2" fmla="*/ 57699 w 89550"/>
                  <a:gd name="connsiteY2" fmla="*/ 82786 h 84210"/>
                  <a:gd name="connsiteX3" fmla="*/ 549 w 89550"/>
                  <a:gd name="connsiteY3" fmla="*/ 52623 h 84210"/>
                  <a:gd name="connsiteX4" fmla="*/ 32299 w 89550"/>
                  <a:gd name="connsiteY4" fmla="*/ 82786 h 84210"/>
                  <a:gd name="connsiteX5" fmla="*/ 89449 w 89550"/>
                  <a:gd name="connsiteY5" fmla="*/ 73261 h 84210"/>
                  <a:gd name="connsiteX6" fmla="*/ 29124 w 89550"/>
                  <a:gd name="connsiteY6" fmla="*/ 236 h 842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9550" h="84210">
                    <a:moveTo>
                      <a:pt x="29124" y="236"/>
                    </a:moveTo>
                    <a:cubicBezTo>
                      <a:pt x="26214" y="-3468"/>
                      <a:pt x="67225" y="37278"/>
                      <a:pt x="71987" y="51036"/>
                    </a:cubicBezTo>
                    <a:cubicBezTo>
                      <a:pt x="76749" y="64794"/>
                      <a:pt x="69605" y="82522"/>
                      <a:pt x="57699" y="82786"/>
                    </a:cubicBezTo>
                    <a:cubicBezTo>
                      <a:pt x="45793" y="83050"/>
                      <a:pt x="4782" y="52623"/>
                      <a:pt x="549" y="52623"/>
                    </a:cubicBezTo>
                    <a:cubicBezTo>
                      <a:pt x="-3684" y="52623"/>
                      <a:pt x="17482" y="79346"/>
                      <a:pt x="32299" y="82786"/>
                    </a:cubicBezTo>
                    <a:cubicBezTo>
                      <a:pt x="47116" y="86226"/>
                      <a:pt x="86539" y="83580"/>
                      <a:pt x="89449" y="73261"/>
                    </a:cubicBezTo>
                    <a:cubicBezTo>
                      <a:pt x="92359" y="62942"/>
                      <a:pt x="32034" y="3940"/>
                      <a:pt x="29124" y="23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3" name="フリーフォーム: 図形 1862">
                <a:extLst>
                  <a:ext uri="{FF2B5EF4-FFF2-40B4-BE49-F238E27FC236}">
                    <a16:creationId xmlns:a16="http://schemas.microsoft.com/office/drawing/2014/main" id="{2E85C3DD-3B38-47F9-87EB-3A084A5E3B07}"/>
                  </a:ext>
                </a:extLst>
              </p:cNvPr>
              <p:cNvSpPr/>
              <p:nvPr/>
            </p:nvSpPr>
            <p:spPr>
              <a:xfrm>
                <a:off x="8318542" y="1490278"/>
                <a:ext cx="330885" cy="109922"/>
              </a:xfrm>
              <a:custGeom>
                <a:avLst/>
                <a:gdLst>
                  <a:gd name="connsiteX0" fmla="*/ 1546 w 330885"/>
                  <a:gd name="connsiteY0" fmla="*/ 3560 h 109922"/>
                  <a:gd name="connsiteX1" fmla="*/ 112671 w 330885"/>
                  <a:gd name="connsiteY1" fmla="*/ 41660 h 109922"/>
                  <a:gd name="connsiteX2" fmla="*/ 179346 w 330885"/>
                  <a:gd name="connsiteY2" fmla="*/ 90872 h 109922"/>
                  <a:gd name="connsiteX3" fmla="*/ 280946 w 330885"/>
                  <a:gd name="connsiteY3" fmla="*/ 109922 h 109922"/>
                  <a:gd name="connsiteX4" fmla="*/ 330158 w 330885"/>
                  <a:gd name="connsiteY4" fmla="*/ 90872 h 109922"/>
                  <a:gd name="connsiteX5" fmla="*/ 307933 w 330885"/>
                  <a:gd name="connsiteY5" fmla="*/ 55947 h 109922"/>
                  <a:gd name="connsiteX6" fmla="*/ 274596 w 330885"/>
                  <a:gd name="connsiteY6" fmla="*/ 49597 h 109922"/>
                  <a:gd name="connsiteX7" fmla="*/ 312696 w 330885"/>
                  <a:gd name="connsiteY7" fmla="*/ 65472 h 109922"/>
                  <a:gd name="connsiteX8" fmla="*/ 271421 w 330885"/>
                  <a:gd name="connsiteY8" fmla="*/ 94047 h 109922"/>
                  <a:gd name="connsiteX9" fmla="*/ 184108 w 330885"/>
                  <a:gd name="connsiteY9" fmla="*/ 73410 h 109922"/>
                  <a:gd name="connsiteX10" fmla="*/ 55521 w 330885"/>
                  <a:gd name="connsiteY10" fmla="*/ 9910 h 109922"/>
                  <a:gd name="connsiteX11" fmla="*/ 1546 w 330885"/>
                  <a:gd name="connsiteY11" fmla="*/ 3560 h 1099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30885" h="109922">
                    <a:moveTo>
                      <a:pt x="1546" y="3560"/>
                    </a:moveTo>
                    <a:cubicBezTo>
                      <a:pt x="11071" y="8852"/>
                      <a:pt x="83038" y="27108"/>
                      <a:pt x="112671" y="41660"/>
                    </a:cubicBezTo>
                    <a:cubicBezTo>
                      <a:pt x="142304" y="56212"/>
                      <a:pt x="151300" y="79495"/>
                      <a:pt x="179346" y="90872"/>
                    </a:cubicBezTo>
                    <a:cubicBezTo>
                      <a:pt x="207392" y="102249"/>
                      <a:pt x="255811" y="109922"/>
                      <a:pt x="280946" y="109922"/>
                    </a:cubicBezTo>
                    <a:cubicBezTo>
                      <a:pt x="306081" y="109922"/>
                      <a:pt x="325660" y="99868"/>
                      <a:pt x="330158" y="90872"/>
                    </a:cubicBezTo>
                    <a:cubicBezTo>
                      <a:pt x="334656" y="81876"/>
                      <a:pt x="317193" y="62826"/>
                      <a:pt x="307933" y="55947"/>
                    </a:cubicBezTo>
                    <a:cubicBezTo>
                      <a:pt x="298673" y="49068"/>
                      <a:pt x="273802" y="48010"/>
                      <a:pt x="274596" y="49597"/>
                    </a:cubicBezTo>
                    <a:cubicBezTo>
                      <a:pt x="275390" y="51184"/>
                      <a:pt x="313225" y="58064"/>
                      <a:pt x="312696" y="65472"/>
                    </a:cubicBezTo>
                    <a:cubicBezTo>
                      <a:pt x="312167" y="72880"/>
                      <a:pt x="292852" y="92724"/>
                      <a:pt x="271421" y="94047"/>
                    </a:cubicBezTo>
                    <a:cubicBezTo>
                      <a:pt x="249990" y="95370"/>
                      <a:pt x="220091" y="87433"/>
                      <a:pt x="184108" y="73410"/>
                    </a:cubicBezTo>
                    <a:cubicBezTo>
                      <a:pt x="148125" y="59387"/>
                      <a:pt x="82509" y="22081"/>
                      <a:pt x="55521" y="9910"/>
                    </a:cubicBezTo>
                    <a:cubicBezTo>
                      <a:pt x="28534" y="-2261"/>
                      <a:pt x="-7979" y="-1732"/>
                      <a:pt x="1546" y="35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4" name="フリーフォーム: 図形 1863">
                <a:extLst>
                  <a:ext uri="{FF2B5EF4-FFF2-40B4-BE49-F238E27FC236}">
                    <a16:creationId xmlns:a16="http://schemas.microsoft.com/office/drawing/2014/main" id="{E5217ECF-9E94-441F-B811-DB9BA18A3799}"/>
                  </a:ext>
                </a:extLst>
              </p:cNvPr>
              <p:cNvSpPr/>
              <p:nvPr/>
            </p:nvSpPr>
            <p:spPr>
              <a:xfrm>
                <a:off x="8424772" y="1450975"/>
                <a:ext cx="171572" cy="102014"/>
              </a:xfrm>
              <a:custGeom>
                <a:avLst/>
                <a:gdLst>
                  <a:gd name="connsiteX0" fmla="*/ 91 w 171572"/>
                  <a:gd name="connsiteY0" fmla="*/ 0 h 102014"/>
                  <a:gd name="connsiteX1" fmla="*/ 62003 w 171572"/>
                  <a:gd name="connsiteY1" fmla="*/ 76200 h 102014"/>
                  <a:gd name="connsiteX2" fmla="*/ 103278 w 171572"/>
                  <a:gd name="connsiteY2" fmla="*/ 93663 h 102014"/>
                  <a:gd name="connsiteX3" fmla="*/ 171541 w 171572"/>
                  <a:gd name="connsiteY3" fmla="*/ 92075 h 102014"/>
                  <a:gd name="connsiteX4" fmla="*/ 111216 w 171572"/>
                  <a:gd name="connsiteY4" fmla="*/ 101600 h 102014"/>
                  <a:gd name="connsiteX5" fmla="*/ 49303 w 171572"/>
                  <a:gd name="connsiteY5" fmla="*/ 76200 h 102014"/>
                  <a:gd name="connsiteX6" fmla="*/ 91 w 171572"/>
                  <a:gd name="connsiteY6" fmla="*/ 0 h 1020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1572" h="102014">
                    <a:moveTo>
                      <a:pt x="91" y="0"/>
                    </a:moveTo>
                    <a:cubicBezTo>
                      <a:pt x="2208" y="0"/>
                      <a:pt x="44805" y="60590"/>
                      <a:pt x="62003" y="76200"/>
                    </a:cubicBezTo>
                    <a:cubicBezTo>
                      <a:pt x="79201" y="91810"/>
                      <a:pt x="85022" y="91017"/>
                      <a:pt x="103278" y="93663"/>
                    </a:cubicBezTo>
                    <a:cubicBezTo>
                      <a:pt x="121534" y="96309"/>
                      <a:pt x="170218" y="90752"/>
                      <a:pt x="171541" y="92075"/>
                    </a:cubicBezTo>
                    <a:cubicBezTo>
                      <a:pt x="172864" y="93398"/>
                      <a:pt x="131589" y="104246"/>
                      <a:pt x="111216" y="101600"/>
                    </a:cubicBezTo>
                    <a:cubicBezTo>
                      <a:pt x="90843" y="98954"/>
                      <a:pt x="65443" y="91546"/>
                      <a:pt x="49303" y="76200"/>
                    </a:cubicBezTo>
                    <a:cubicBezTo>
                      <a:pt x="33163" y="60854"/>
                      <a:pt x="-2026" y="0"/>
                      <a:pt x="91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5" name="フリーフォーム: 図形 1864">
                <a:extLst>
                  <a:ext uri="{FF2B5EF4-FFF2-40B4-BE49-F238E27FC236}">
                    <a16:creationId xmlns:a16="http://schemas.microsoft.com/office/drawing/2014/main" id="{0D015702-927C-4B66-9B8F-F4ADFF2A95B4}"/>
                  </a:ext>
                </a:extLst>
              </p:cNvPr>
              <p:cNvSpPr/>
              <p:nvPr/>
            </p:nvSpPr>
            <p:spPr>
              <a:xfrm>
                <a:off x="8197261" y="1435033"/>
                <a:ext cx="502348" cy="219233"/>
              </a:xfrm>
              <a:custGeom>
                <a:avLst/>
                <a:gdLst>
                  <a:gd name="connsiteX0" fmla="*/ 30752 w 502348"/>
                  <a:gd name="connsiteY0" fmla="*/ 67 h 219233"/>
                  <a:gd name="connsiteX1" fmla="*/ 589 w 502348"/>
                  <a:gd name="connsiteY1" fmla="*/ 111192 h 219233"/>
                  <a:gd name="connsiteX2" fmla="*/ 62502 w 502348"/>
                  <a:gd name="connsiteY2" fmla="*/ 85792 h 219233"/>
                  <a:gd name="connsiteX3" fmla="*/ 83139 w 502348"/>
                  <a:gd name="connsiteY3" fmla="*/ 114367 h 219233"/>
                  <a:gd name="connsiteX4" fmla="*/ 110127 w 502348"/>
                  <a:gd name="connsiteY4" fmla="*/ 101667 h 219233"/>
                  <a:gd name="connsiteX5" fmla="*/ 116477 w 502348"/>
                  <a:gd name="connsiteY5" fmla="*/ 133417 h 219233"/>
                  <a:gd name="connsiteX6" fmla="*/ 143464 w 502348"/>
                  <a:gd name="connsiteY6" fmla="*/ 112780 h 219233"/>
                  <a:gd name="connsiteX7" fmla="*/ 149814 w 502348"/>
                  <a:gd name="connsiteY7" fmla="*/ 158817 h 219233"/>
                  <a:gd name="connsiteX8" fmla="*/ 202202 w 502348"/>
                  <a:gd name="connsiteY8" fmla="*/ 141355 h 219233"/>
                  <a:gd name="connsiteX9" fmla="*/ 205377 w 502348"/>
                  <a:gd name="connsiteY9" fmla="*/ 173105 h 219233"/>
                  <a:gd name="connsiteX10" fmla="*/ 254589 w 502348"/>
                  <a:gd name="connsiteY10" fmla="*/ 150880 h 219233"/>
                  <a:gd name="connsiteX11" fmla="*/ 259352 w 502348"/>
                  <a:gd name="connsiteY11" fmla="*/ 184217 h 219233"/>
                  <a:gd name="connsiteX12" fmla="*/ 292689 w 502348"/>
                  <a:gd name="connsiteY12" fmla="*/ 173105 h 219233"/>
                  <a:gd name="connsiteX13" fmla="*/ 343489 w 502348"/>
                  <a:gd name="connsiteY13" fmla="*/ 190567 h 219233"/>
                  <a:gd name="connsiteX14" fmla="*/ 367302 w 502348"/>
                  <a:gd name="connsiteY14" fmla="*/ 187392 h 219233"/>
                  <a:gd name="connsiteX15" fmla="*/ 400639 w 502348"/>
                  <a:gd name="connsiteY15" fmla="*/ 219142 h 219233"/>
                  <a:gd name="connsiteX16" fmla="*/ 408577 w 502348"/>
                  <a:gd name="connsiteY16" fmla="*/ 196917 h 219233"/>
                  <a:gd name="connsiteX17" fmla="*/ 438739 w 502348"/>
                  <a:gd name="connsiteY17" fmla="*/ 193742 h 219233"/>
                  <a:gd name="connsiteX18" fmla="*/ 448264 w 502348"/>
                  <a:gd name="connsiteY18" fmla="*/ 184217 h 219233"/>
                  <a:gd name="connsiteX19" fmla="*/ 473664 w 502348"/>
                  <a:gd name="connsiteY19" fmla="*/ 198505 h 219233"/>
                  <a:gd name="connsiteX20" fmla="*/ 468902 w 502348"/>
                  <a:gd name="connsiteY20" fmla="*/ 163580 h 219233"/>
                  <a:gd name="connsiteX21" fmla="*/ 491127 w 502348"/>
                  <a:gd name="connsiteY21" fmla="*/ 157230 h 219233"/>
                  <a:gd name="connsiteX22" fmla="*/ 480014 w 502348"/>
                  <a:gd name="connsiteY22" fmla="*/ 123892 h 219233"/>
                  <a:gd name="connsiteX23" fmla="*/ 502239 w 502348"/>
                  <a:gd name="connsiteY23" fmla="*/ 98492 h 219233"/>
                  <a:gd name="connsiteX24" fmla="*/ 468902 w 502348"/>
                  <a:gd name="connsiteY24" fmla="*/ 76267 h 219233"/>
                  <a:gd name="connsiteX25" fmla="*/ 449852 w 502348"/>
                  <a:gd name="connsiteY25" fmla="*/ 47692 h 219233"/>
                  <a:gd name="connsiteX26" fmla="*/ 432389 w 502348"/>
                  <a:gd name="connsiteY26" fmla="*/ 79442 h 219233"/>
                  <a:gd name="connsiteX27" fmla="*/ 413339 w 502348"/>
                  <a:gd name="connsiteY27" fmla="*/ 44517 h 219233"/>
                  <a:gd name="connsiteX28" fmla="*/ 403814 w 502348"/>
                  <a:gd name="connsiteY28" fmla="*/ 81030 h 219233"/>
                  <a:gd name="connsiteX29" fmla="*/ 394289 w 502348"/>
                  <a:gd name="connsiteY29" fmla="*/ 79442 h 219233"/>
                  <a:gd name="connsiteX30" fmla="*/ 376827 w 502348"/>
                  <a:gd name="connsiteY30" fmla="*/ 93730 h 219233"/>
                  <a:gd name="connsiteX31" fmla="*/ 405402 w 502348"/>
                  <a:gd name="connsiteY31" fmla="*/ 69917 h 219233"/>
                  <a:gd name="connsiteX32" fmla="*/ 438739 w 502348"/>
                  <a:gd name="connsiteY32" fmla="*/ 66742 h 219233"/>
                  <a:gd name="connsiteX33" fmla="*/ 473664 w 502348"/>
                  <a:gd name="connsiteY33" fmla="*/ 95317 h 219233"/>
                  <a:gd name="connsiteX34" fmla="*/ 480014 w 502348"/>
                  <a:gd name="connsiteY34" fmla="*/ 142942 h 219233"/>
                  <a:gd name="connsiteX35" fmla="*/ 414927 w 502348"/>
                  <a:gd name="connsiteY35" fmla="*/ 208030 h 219233"/>
                  <a:gd name="connsiteX36" fmla="*/ 340314 w 502348"/>
                  <a:gd name="connsiteY36" fmla="*/ 187392 h 219233"/>
                  <a:gd name="connsiteX37" fmla="*/ 199027 w 502348"/>
                  <a:gd name="connsiteY37" fmla="*/ 152467 h 219233"/>
                  <a:gd name="connsiteX38" fmla="*/ 21227 w 502348"/>
                  <a:gd name="connsiteY38" fmla="*/ 95317 h 219233"/>
                  <a:gd name="connsiteX39" fmla="*/ 30752 w 502348"/>
                  <a:gd name="connsiteY39" fmla="*/ 67 h 219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</a:cxnLst>
                <a:rect l="l" t="t" r="r" b="b"/>
                <a:pathLst>
                  <a:path w="502348" h="219233">
                    <a:moveTo>
                      <a:pt x="30752" y="67"/>
                    </a:moveTo>
                    <a:cubicBezTo>
                      <a:pt x="27312" y="2713"/>
                      <a:pt x="-4703" y="96905"/>
                      <a:pt x="589" y="111192"/>
                    </a:cubicBezTo>
                    <a:cubicBezTo>
                      <a:pt x="5881" y="125479"/>
                      <a:pt x="48744" y="85263"/>
                      <a:pt x="62502" y="85792"/>
                    </a:cubicBezTo>
                    <a:cubicBezTo>
                      <a:pt x="76260" y="86321"/>
                      <a:pt x="75202" y="111721"/>
                      <a:pt x="83139" y="114367"/>
                    </a:cubicBezTo>
                    <a:cubicBezTo>
                      <a:pt x="91076" y="117013"/>
                      <a:pt x="104571" y="98492"/>
                      <a:pt x="110127" y="101667"/>
                    </a:cubicBezTo>
                    <a:cubicBezTo>
                      <a:pt x="115683" y="104842"/>
                      <a:pt x="110921" y="131565"/>
                      <a:pt x="116477" y="133417"/>
                    </a:cubicBezTo>
                    <a:cubicBezTo>
                      <a:pt x="122033" y="135269"/>
                      <a:pt x="137908" y="108547"/>
                      <a:pt x="143464" y="112780"/>
                    </a:cubicBezTo>
                    <a:cubicBezTo>
                      <a:pt x="149020" y="117013"/>
                      <a:pt x="140024" y="154055"/>
                      <a:pt x="149814" y="158817"/>
                    </a:cubicBezTo>
                    <a:cubicBezTo>
                      <a:pt x="159604" y="163579"/>
                      <a:pt x="192942" y="138974"/>
                      <a:pt x="202202" y="141355"/>
                    </a:cubicBezTo>
                    <a:cubicBezTo>
                      <a:pt x="211462" y="143736"/>
                      <a:pt x="196646" y="171517"/>
                      <a:pt x="205377" y="173105"/>
                    </a:cubicBezTo>
                    <a:cubicBezTo>
                      <a:pt x="214108" y="174693"/>
                      <a:pt x="245593" y="149028"/>
                      <a:pt x="254589" y="150880"/>
                    </a:cubicBezTo>
                    <a:cubicBezTo>
                      <a:pt x="263585" y="152732"/>
                      <a:pt x="253002" y="180513"/>
                      <a:pt x="259352" y="184217"/>
                    </a:cubicBezTo>
                    <a:cubicBezTo>
                      <a:pt x="265702" y="187921"/>
                      <a:pt x="278666" y="172047"/>
                      <a:pt x="292689" y="173105"/>
                    </a:cubicBezTo>
                    <a:cubicBezTo>
                      <a:pt x="306712" y="174163"/>
                      <a:pt x="331054" y="188186"/>
                      <a:pt x="343489" y="190567"/>
                    </a:cubicBezTo>
                    <a:cubicBezTo>
                      <a:pt x="355925" y="192948"/>
                      <a:pt x="357777" y="182629"/>
                      <a:pt x="367302" y="187392"/>
                    </a:cubicBezTo>
                    <a:cubicBezTo>
                      <a:pt x="376827" y="192155"/>
                      <a:pt x="393760" y="217555"/>
                      <a:pt x="400639" y="219142"/>
                    </a:cubicBezTo>
                    <a:cubicBezTo>
                      <a:pt x="407518" y="220729"/>
                      <a:pt x="402227" y="201150"/>
                      <a:pt x="408577" y="196917"/>
                    </a:cubicBezTo>
                    <a:cubicBezTo>
                      <a:pt x="414927" y="192684"/>
                      <a:pt x="432125" y="195859"/>
                      <a:pt x="438739" y="193742"/>
                    </a:cubicBezTo>
                    <a:cubicBezTo>
                      <a:pt x="445353" y="191625"/>
                      <a:pt x="442443" y="183423"/>
                      <a:pt x="448264" y="184217"/>
                    </a:cubicBezTo>
                    <a:cubicBezTo>
                      <a:pt x="454085" y="185011"/>
                      <a:pt x="470224" y="201944"/>
                      <a:pt x="473664" y="198505"/>
                    </a:cubicBezTo>
                    <a:cubicBezTo>
                      <a:pt x="477104" y="195066"/>
                      <a:pt x="465992" y="170459"/>
                      <a:pt x="468902" y="163580"/>
                    </a:cubicBezTo>
                    <a:cubicBezTo>
                      <a:pt x="471813" y="156701"/>
                      <a:pt x="489275" y="163845"/>
                      <a:pt x="491127" y="157230"/>
                    </a:cubicBezTo>
                    <a:cubicBezTo>
                      <a:pt x="492979" y="150615"/>
                      <a:pt x="478162" y="133681"/>
                      <a:pt x="480014" y="123892"/>
                    </a:cubicBezTo>
                    <a:cubicBezTo>
                      <a:pt x="481866" y="114103"/>
                      <a:pt x="504091" y="106430"/>
                      <a:pt x="502239" y="98492"/>
                    </a:cubicBezTo>
                    <a:cubicBezTo>
                      <a:pt x="500387" y="90555"/>
                      <a:pt x="477633" y="84734"/>
                      <a:pt x="468902" y="76267"/>
                    </a:cubicBezTo>
                    <a:cubicBezTo>
                      <a:pt x="460171" y="67800"/>
                      <a:pt x="455937" y="47163"/>
                      <a:pt x="449852" y="47692"/>
                    </a:cubicBezTo>
                    <a:cubicBezTo>
                      <a:pt x="443767" y="48221"/>
                      <a:pt x="438474" y="79971"/>
                      <a:pt x="432389" y="79442"/>
                    </a:cubicBezTo>
                    <a:cubicBezTo>
                      <a:pt x="426304" y="78913"/>
                      <a:pt x="418101" y="44252"/>
                      <a:pt x="413339" y="44517"/>
                    </a:cubicBezTo>
                    <a:cubicBezTo>
                      <a:pt x="408577" y="44782"/>
                      <a:pt x="406989" y="75209"/>
                      <a:pt x="403814" y="81030"/>
                    </a:cubicBezTo>
                    <a:cubicBezTo>
                      <a:pt x="400639" y="86851"/>
                      <a:pt x="398787" y="77325"/>
                      <a:pt x="394289" y="79442"/>
                    </a:cubicBezTo>
                    <a:cubicBezTo>
                      <a:pt x="389791" y="81559"/>
                      <a:pt x="374975" y="95317"/>
                      <a:pt x="376827" y="93730"/>
                    </a:cubicBezTo>
                    <a:cubicBezTo>
                      <a:pt x="378679" y="92143"/>
                      <a:pt x="395083" y="74415"/>
                      <a:pt x="405402" y="69917"/>
                    </a:cubicBezTo>
                    <a:cubicBezTo>
                      <a:pt x="415721" y="65419"/>
                      <a:pt x="427362" y="62509"/>
                      <a:pt x="438739" y="66742"/>
                    </a:cubicBezTo>
                    <a:cubicBezTo>
                      <a:pt x="450116" y="70975"/>
                      <a:pt x="466785" y="82617"/>
                      <a:pt x="473664" y="95317"/>
                    </a:cubicBezTo>
                    <a:cubicBezTo>
                      <a:pt x="480543" y="108017"/>
                      <a:pt x="489804" y="124157"/>
                      <a:pt x="480014" y="142942"/>
                    </a:cubicBezTo>
                    <a:cubicBezTo>
                      <a:pt x="470225" y="161728"/>
                      <a:pt x="438210" y="200622"/>
                      <a:pt x="414927" y="208030"/>
                    </a:cubicBezTo>
                    <a:cubicBezTo>
                      <a:pt x="391644" y="215438"/>
                      <a:pt x="376297" y="196652"/>
                      <a:pt x="340314" y="187392"/>
                    </a:cubicBezTo>
                    <a:cubicBezTo>
                      <a:pt x="304331" y="178132"/>
                      <a:pt x="252208" y="167813"/>
                      <a:pt x="199027" y="152467"/>
                    </a:cubicBezTo>
                    <a:cubicBezTo>
                      <a:pt x="145846" y="137121"/>
                      <a:pt x="49538" y="117013"/>
                      <a:pt x="21227" y="95317"/>
                    </a:cubicBezTo>
                    <a:cubicBezTo>
                      <a:pt x="-7084" y="73621"/>
                      <a:pt x="34192" y="-2579"/>
                      <a:pt x="30752" y="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6" name="フリーフォーム: 図形 1865">
                <a:extLst>
                  <a:ext uri="{FF2B5EF4-FFF2-40B4-BE49-F238E27FC236}">
                    <a16:creationId xmlns:a16="http://schemas.microsoft.com/office/drawing/2014/main" id="{B7FF763A-8F91-4749-8040-A95CCEF0E97C}"/>
                  </a:ext>
                </a:extLst>
              </p:cNvPr>
              <p:cNvSpPr/>
              <p:nvPr/>
            </p:nvSpPr>
            <p:spPr>
              <a:xfrm>
                <a:off x="8207097" y="1360433"/>
                <a:ext cx="130633" cy="150873"/>
              </a:xfrm>
              <a:custGeom>
                <a:avLst/>
                <a:gdLst>
                  <a:gd name="connsiteX0" fmla="*/ 130453 w 130633"/>
                  <a:gd name="connsiteY0" fmla="*/ 150867 h 150873"/>
                  <a:gd name="connsiteX1" fmla="*/ 57428 w 130633"/>
                  <a:gd name="connsiteY1" fmla="*/ 103242 h 150873"/>
                  <a:gd name="connsiteX2" fmla="*/ 278 w 130633"/>
                  <a:gd name="connsiteY2" fmla="*/ 42917 h 150873"/>
                  <a:gd name="connsiteX3" fmla="*/ 81241 w 130633"/>
                  <a:gd name="connsiteY3" fmla="*/ 28630 h 150873"/>
                  <a:gd name="connsiteX4" fmla="*/ 33616 w 130633"/>
                  <a:gd name="connsiteY4" fmla="*/ 55 h 150873"/>
                  <a:gd name="connsiteX5" fmla="*/ 44728 w 130633"/>
                  <a:gd name="connsiteY5" fmla="*/ 36567 h 150873"/>
                  <a:gd name="connsiteX6" fmla="*/ 3453 w 130633"/>
                  <a:gd name="connsiteY6" fmla="*/ 14342 h 150873"/>
                  <a:gd name="connsiteX7" fmla="*/ 20916 w 130633"/>
                  <a:gd name="connsiteY7" fmla="*/ 54030 h 150873"/>
                  <a:gd name="connsiteX8" fmla="*/ 76478 w 130633"/>
                  <a:gd name="connsiteY8" fmla="*/ 100067 h 150873"/>
                  <a:gd name="connsiteX9" fmla="*/ 130453 w 130633"/>
                  <a:gd name="connsiteY9" fmla="*/ 150867 h 1508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30633" h="150873">
                    <a:moveTo>
                      <a:pt x="130453" y="150867"/>
                    </a:moveTo>
                    <a:cubicBezTo>
                      <a:pt x="127278" y="151396"/>
                      <a:pt x="79124" y="121234"/>
                      <a:pt x="57428" y="103242"/>
                    </a:cubicBezTo>
                    <a:cubicBezTo>
                      <a:pt x="35732" y="85250"/>
                      <a:pt x="-3691" y="55352"/>
                      <a:pt x="278" y="42917"/>
                    </a:cubicBezTo>
                    <a:cubicBezTo>
                      <a:pt x="4247" y="30482"/>
                      <a:pt x="75685" y="35774"/>
                      <a:pt x="81241" y="28630"/>
                    </a:cubicBezTo>
                    <a:cubicBezTo>
                      <a:pt x="86797" y="21486"/>
                      <a:pt x="39702" y="-1268"/>
                      <a:pt x="33616" y="55"/>
                    </a:cubicBezTo>
                    <a:cubicBezTo>
                      <a:pt x="27530" y="1378"/>
                      <a:pt x="49755" y="34186"/>
                      <a:pt x="44728" y="36567"/>
                    </a:cubicBezTo>
                    <a:cubicBezTo>
                      <a:pt x="39701" y="38948"/>
                      <a:pt x="7422" y="11431"/>
                      <a:pt x="3453" y="14342"/>
                    </a:cubicBezTo>
                    <a:cubicBezTo>
                      <a:pt x="-516" y="17252"/>
                      <a:pt x="8745" y="39743"/>
                      <a:pt x="20916" y="54030"/>
                    </a:cubicBezTo>
                    <a:cubicBezTo>
                      <a:pt x="33087" y="68317"/>
                      <a:pt x="58751" y="86838"/>
                      <a:pt x="76478" y="100067"/>
                    </a:cubicBezTo>
                    <a:cubicBezTo>
                      <a:pt x="94205" y="113296"/>
                      <a:pt x="133628" y="150338"/>
                      <a:pt x="130453" y="15086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7" name="フリーフォーム: 図形 1866">
                <a:extLst>
                  <a:ext uri="{FF2B5EF4-FFF2-40B4-BE49-F238E27FC236}">
                    <a16:creationId xmlns:a16="http://schemas.microsoft.com/office/drawing/2014/main" id="{ACCE80BE-E1BE-457F-B525-4E8B20CC5C4A}"/>
                  </a:ext>
                </a:extLst>
              </p:cNvPr>
              <p:cNvSpPr/>
              <p:nvPr/>
            </p:nvSpPr>
            <p:spPr>
              <a:xfrm>
                <a:off x="8162061" y="1447312"/>
                <a:ext cx="94566" cy="23278"/>
              </a:xfrm>
              <a:custGeom>
                <a:avLst/>
                <a:gdLst>
                  <a:gd name="connsiteX0" fmla="*/ 94527 w 94566"/>
                  <a:gd name="connsiteY0" fmla="*/ 13188 h 23278"/>
                  <a:gd name="connsiteX1" fmla="*/ 8802 w 94566"/>
                  <a:gd name="connsiteY1" fmla="*/ 16363 h 23278"/>
                  <a:gd name="connsiteX2" fmla="*/ 4039 w 94566"/>
                  <a:gd name="connsiteY2" fmla="*/ 22713 h 23278"/>
                  <a:gd name="connsiteX3" fmla="*/ 19914 w 94566"/>
                  <a:gd name="connsiteY3" fmla="*/ 488 h 23278"/>
                  <a:gd name="connsiteX4" fmla="*/ 94527 w 94566"/>
                  <a:gd name="connsiteY4" fmla="*/ 13188 h 2327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66" h="23278">
                    <a:moveTo>
                      <a:pt x="94527" y="13188"/>
                    </a:moveTo>
                    <a:cubicBezTo>
                      <a:pt x="92675" y="15834"/>
                      <a:pt x="23883" y="14776"/>
                      <a:pt x="8802" y="16363"/>
                    </a:cubicBezTo>
                    <a:cubicBezTo>
                      <a:pt x="-6279" y="17950"/>
                      <a:pt x="2187" y="25359"/>
                      <a:pt x="4039" y="22713"/>
                    </a:cubicBezTo>
                    <a:cubicBezTo>
                      <a:pt x="5891" y="20067"/>
                      <a:pt x="7479" y="3663"/>
                      <a:pt x="19914" y="488"/>
                    </a:cubicBezTo>
                    <a:cubicBezTo>
                      <a:pt x="32349" y="-2687"/>
                      <a:pt x="96379" y="10542"/>
                      <a:pt x="94527" y="131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8" name="フリーフォーム: 図形 1867">
                <a:extLst>
                  <a:ext uri="{FF2B5EF4-FFF2-40B4-BE49-F238E27FC236}">
                    <a16:creationId xmlns:a16="http://schemas.microsoft.com/office/drawing/2014/main" id="{EB70D69D-1D2D-4FF1-99C2-548FE467B1D7}"/>
                  </a:ext>
                </a:extLst>
              </p:cNvPr>
              <p:cNvSpPr/>
              <p:nvPr/>
            </p:nvSpPr>
            <p:spPr>
              <a:xfrm>
                <a:off x="8437202" y="1209554"/>
                <a:ext cx="190853" cy="278204"/>
              </a:xfrm>
              <a:custGeom>
                <a:avLst/>
                <a:gdLst>
                  <a:gd name="connsiteX0" fmla="*/ 361 w 190853"/>
                  <a:gd name="connsiteY0" fmla="*/ 121 h 278204"/>
                  <a:gd name="connsiteX1" fmla="*/ 127361 w 190853"/>
                  <a:gd name="connsiteY1" fmla="*/ 117596 h 278204"/>
                  <a:gd name="connsiteX2" fmla="*/ 154348 w 190853"/>
                  <a:gd name="connsiteY2" fmla="*/ 163634 h 278204"/>
                  <a:gd name="connsiteX3" fmla="*/ 187686 w 190853"/>
                  <a:gd name="connsiteY3" fmla="*/ 277934 h 278204"/>
                  <a:gd name="connsiteX4" fmla="*/ 187686 w 190853"/>
                  <a:gd name="connsiteY4" fmla="*/ 193796 h 278204"/>
                  <a:gd name="connsiteX5" fmla="*/ 171811 w 190853"/>
                  <a:gd name="connsiteY5" fmla="*/ 141409 h 278204"/>
                  <a:gd name="connsiteX6" fmla="*/ 361 w 190853"/>
                  <a:gd name="connsiteY6" fmla="*/ 121 h 278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0853" h="278204">
                    <a:moveTo>
                      <a:pt x="361" y="121"/>
                    </a:moveTo>
                    <a:cubicBezTo>
                      <a:pt x="-7047" y="-3848"/>
                      <a:pt x="101697" y="90344"/>
                      <a:pt x="127361" y="117596"/>
                    </a:cubicBezTo>
                    <a:cubicBezTo>
                      <a:pt x="153026" y="144848"/>
                      <a:pt x="144294" y="136911"/>
                      <a:pt x="154348" y="163634"/>
                    </a:cubicBezTo>
                    <a:cubicBezTo>
                      <a:pt x="164402" y="190357"/>
                      <a:pt x="182130" y="272907"/>
                      <a:pt x="187686" y="277934"/>
                    </a:cubicBezTo>
                    <a:cubicBezTo>
                      <a:pt x="193242" y="282961"/>
                      <a:pt x="190332" y="216550"/>
                      <a:pt x="187686" y="193796"/>
                    </a:cubicBezTo>
                    <a:cubicBezTo>
                      <a:pt x="185040" y="171042"/>
                      <a:pt x="201444" y="170778"/>
                      <a:pt x="171811" y="141409"/>
                    </a:cubicBezTo>
                    <a:cubicBezTo>
                      <a:pt x="142178" y="112040"/>
                      <a:pt x="7769" y="4090"/>
                      <a:pt x="361" y="1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69" name="フリーフォーム: 図形 1868">
                <a:extLst>
                  <a:ext uri="{FF2B5EF4-FFF2-40B4-BE49-F238E27FC236}">
                    <a16:creationId xmlns:a16="http://schemas.microsoft.com/office/drawing/2014/main" id="{202FEEDF-435F-49B1-B4E9-C0A01183A80E}"/>
                  </a:ext>
                </a:extLst>
              </p:cNvPr>
              <p:cNvSpPr/>
              <p:nvPr/>
            </p:nvSpPr>
            <p:spPr>
              <a:xfrm>
                <a:off x="8465885" y="1193712"/>
                <a:ext cx="177805" cy="298986"/>
              </a:xfrm>
              <a:custGeom>
                <a:avLst/>
                <a:gdLst>
                  <a:gd name="connsiteX0" fmla="*/ 253 w 177805"/>
                  <a:gd name="connsiteY0" fmla="*/ 88 h 298986"/>
                  <a:gd name="connsiteX1" fmla="*/ 125665 w 177805"/>
                  <a:gd name="connsiteY1" fmla="*/ 120738 h 298986"/>
                  <a:gd name="connsiteX2" fmla="*/ 159003 w 177805"/>
                  <a:gd name="connsiteY2" fmla="*/ 158838 h 298986"/>
                  <a:gd name="connsiteX3" fmla="*/ 173290 w 177805"/>
                  <a:gd name="connsiteY3" fmla="*/ 214401 h 298986"/>
                  <a:gd name="connsiteX4" fmla="*/ 173290 w 177805"/>
                  <a:gd name="connsiteY4" fmla="*/ 298538 h 298986"/>
                  <a:gd name="connsiteX5" fmla="*/ 171703 w 177805"/>
                  <a:gd name="connsiteY5" fmla="*/ 242976 h 298986"/>
                  <a:gd name="connsiteX6" fmla="*/ 162178 w 177805"/>
                  <a:gd name="connsiteY6" fmla="*/ 141376 h 298986"/>
                  <a:gd name="connsiteX7" fmla="*/ 253 w 177805"/>
                  <a:gd name="connsiteY7" fmla="*/ 88 h 2989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77805" h="298986">
                    <a:moveTo>
                      <a:pt x="253" y="88"/>
                    </a:moveTo>
                    <a:cubicBezTo>
                      <a:pt x="-5832" y="-3352"/>
                      <a:pt x="99207" y="94280"/>
                      <a:pt x="125665" y="120738"/>
                    </a:cubicBezTo>
                    <a:cubicBezTo>
                      <a:pt x="152123" y="147196"/>
                      <a:pt x="151066" y="143228"/>
                      <a:pt x="159003" y="158838"/>
                    </a:cubicBezTo>
                    <a:cubicBezTo>
                      <a:pt x="166941" y="174449"/>
                      <a:pt x="170909" y="191118"/>
                      <a:pt x="173290" y="214401"/>
                    </a:cubicBezTo>
                    <a:cubicBezTo>
                      <a:pt x="175671" y="237684"/>
                      <a:pt x="173290" y="298538"/>
                      <a:pt x="173290" y="298538"/>
                    </a:cubicBezTo>
                    <a:cubicBezTo>
                      <a:pt x="173026" y="303300"/>
                      <a:pt x="173555" y="269170"/>
                      <a:pt x="171703" y="242976"/>
                    </a:cubicBezTo>
                    <a:cubicBezTo>
                      <a:pt x="169851" y="216782"/>
                      <a:pt x="191811" y="180799"/>
                      <a:pt x="162178" y="141376"/>
                    </a:cubicBezTo>
                    <a:cubicBezTo>
                      <a:pt x="132545" y="101953"/>
                      <a:pt x="6338" y="3528"/>
                      <a:pt x="253" y="8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0" name="フリーフォーム: 図形 1869">
                <a:extLst>
                  <a:ext uri="{FF2B5EF4-FFF2-40B4-BE49-F238E27FC236}">
                    <a16:creationId xmlns:a16="http://schemas.microsoft.com/office/drawing/2014/main" id="{C60C64C7-DDFF-4C6A-BAEC-B0E25466C412}"/>
                  </a:ext>
                </a:extLst>
              </p:cNvPr>
              <p:cNvSpPr/>
              <p:nvPr/>
            </p:nvSpPr>
            <p:spPr>
              <a:xfrm>
                <a:off x="8341883" y="1635091"/>
                <a:ext cx="306864" cy="141910"/>
              </a:xfrm>
              <a:custGeom>
                <a:avLst/>
                <a:gdLst>
                  <a:gd name="connsiteX0" fmla="*/ 306817 w 306864"/>
                  <a:gd name="connsiteY0" fmla="*/ 34 h 141910"/>
                  <a:gd name="connsiteX1" fmla="*/ 281417 w 306864"/>
                  <a:gd name="connsiteY1" fmla="*/ 96872 h 141910"/>
                  <a:gd name="connsiteX2" fmla="*/ 184580 w 306864"/>
                  <a:gd name="connsiteY2" fmla="*/ 106397 h 141910"/>
                  <a:gd name="connsiteX3" fmla="*/ 32180 w 306864"/>
                  <a:gd name="connsiteY3" fmla="*/ 122272 h 141910"/>
                  <a:gd name="connsiteX4" fmla="*/ 8367 w 306864"/>
                  <a:gd name="connsiteY4" fmla="*/ 141322 h 141910"/>
                  <a:gd name="connsiteX5" fmla="*/ 140130 w 306864"/>
                  <a:gd name="connsiteY5" fmla="*/ 98459 h 141910"/>
                  <a:gd name="connsiteX6" fmla="*/ 283005 w 306864"/>
                  <a:gd name="connsiteY6" fmla="*/ 85759 h 141910"/>
                  <a:gd name="connsiteX7" fmla="*/ 306817 w 306864"/>
                  <a:gd name="connsiteY7" fmla="*/ 34 h 1419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06864" h="141910">
                    <a:moveTo>
                      <a:pt x="306817" y="34"/>
                    </a:moveTo>
                    <a:cubicBezTo>
                      <a:pt x="306552" y="1886"/>
                      <a:pt x="301790" y="79145"/>
                      <a:pt x="281417" y="96872"/>
                    </a:cubicBezTo>
                    <a:cubicBezTo>
                      <a:pt x="261044" y="114599"/>
                      <a:pt x="184580" y="106397"/>
                      <a:pt x="184580" y="106397"/>
                    </a:cubicBezTo>
                    <a:cubicBezTo>
                      <a:pt x="143041" y="110630"/>
                      <a:pt x="61549" y="116451"/>
                      <a:pt x="32180" y="122272"/>
                    </a:cubicBezTo>
                    <a:cubicBezTo>
                      <a:pt x="2811" y="128093"/>
                      <a:pt x="-9625" y="145291"/>
                      <a:pt x="8367" y="141322"/>
                    </a:cubicBezTo>
                    <a:cubicBezTo>
                      <a:pt x="26359" y="137353"/>
                      <a:pt x="94357" y="107720"/>
                      <a:pt x="140130" y="98459"/>
                    </a:cubicBezTo>
                    <a:cubicBezTo>
                      <a:pt x="185903" y="89198"/>
                      <a:pt x="258928" y="99782"/>
                      <a:pt x="283005" y="85759"/>
                    </a:cubicBezTo>
                    <a:cubicBezTo>
                      <a:pt x="307082" y="71736"/>
                      <a:pt x="307082" y="-1818"/>
                      <a:pt x="306817" y="3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1" name="フリーフォーム: 図形 1870">
                <a:extLst>
                  <a:ext uri="{FF2B5EF4-FFF2-40B4-BE49-F238E27FC236}">
                    <a16:creationId xmlns:a16="http://schemas.microsoft.com/office/drawing/2014/main" id="{0894D2AD-98A5-4C42-B6C9-BE4ECF7AA568}"/>
                  </a:ext>
                </a:extLst>
              </p:cNvPr>
              <p:cNvSpPr/>
              <p:nvPr/>
            </p:nvSpPr>
            <p:spPr>
              <a:xfrm>
                <a:off x="8353425" y="1636713"/>
                <a:ext cx="317758" cy="139700"/>
              </a:xfrm>
              <a:custGeom>
                <a:avLst/>
                <a:gdLst>
                  <a:gd name="connsiteX0" fmla="*/ 317500 w 317758"/>
                  <a:gd name="connsiteY0" fmla="*/ 0 h 139700"/>
                  <a:gd name="connsiteX1" fmla="*/ 288925 w 317758"/>
                  <a:gd name="connsiteY1" fmla="*/ 103187 h 139700"/>
                  <a:gd name="connsiteX2" fmla="*/ 239713 w 317758"/>
                  <a:gd name="connsiteY2" fmla="*/ 125412 h 139700"/>
                  <a:gd name="connsiteX3" fmla="*/ 149225 w 317758"/>
                  <a:gd name="connsiteY3" fmla="*/ 131762 h 139700"/>
                  <a:gd name="connsiteX4" fmla="*/ 0 w 317758"/>
                  <a:gd name="connsiteY4" fmla="*/ 139700 h 139700"/>
                  <a:gd name="connsiteX5" fmla="*/ 196850 w 317758"/>
                  <a:gd name="connsiteY5" fmla="*/ 125412 h 139700"/>
                  <a:gd name="connsiteX6" fmla="*/ 273050 w 317758"/>
                  <a:gd name="connsiteY6" fmla="*/ 101600 h 139700"/>
                  <a:gd name="connsiteX7" fmla="*/ 317500 w 317758"/>
                  <a:gd name="connsiteY7" fmla="*/ 0 h 139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7758" h="139700">
                    <a:moveTo>
                      <a:pt x="317500" y="0"/>
                    </a:moveTo>
                    <a:cubicBezTo>
                      <a:pt x="320146" y="264"/>
                      <a:pt x="301890" y="82285"/>
                      <a:pt x="288925" y="103187"/>
                    </a:cubicBezTo>
                    <a:cubicBezTo>
                      <a:pt x="275960" y="124089"/>
                      <a:pt x="262996" y="120650"/>
                      <a:pt x="239713" y="125412"/>
                    </a:cubicBezTo>
                    <a:cubicBezTo>
                      <a:pt x="216430" y="130175"/>
                      <a:pt x="149225" y="131762"/>
                      <a:pt x="149225" y="131762"/>
                    </a:cubicBezTo>
                    <a:lnTo>
                      <a:pt x="0" y="139700"/>
                    </a:lnTo>
                    <a:cubicBezTo>
                      <a:pt x="7937" y="138642"/>
                      <a:pt x="151342" y="131762"/>
                      <a:pt x="196850" y="125412"/>
                    </a:cubicBezTo>
                    <a:cubicBezTo>
                      <a:pt x="242358" y="119062"/>
                      <a:pt x="255058" y="119856"/>
                      <a:pt x="273050" y="101600"/>
                    </a:cubicBezTo>
                    <a:cubicBezTo>
                      <a:pt x="291042" y="83344"/>
                      <a:pt x="314854" y="-264"/>
                      <a:pt x="31750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2" name="フリーフォーム: 図形 1871">
                <a:extLst>
                  <a:ext uri="{FF2B5EF4-FFF2-40B4-BE49-F238E27FC236}">
                    <a16:creationId xmlns:a16="http://schemas.microsoft.com/office/drawing/2014/main" id="{324A5394-CD1D-4CE2-8601-06F7D1A32CD6}"/>
                  </a:ext>
                </a:extLst>
              </p:cNvPr>
              <p:cNvSpPr/>
              <p:nvPr/>
            </p:nvSpPr>
            <p:spPr>
              <a:xfrm>
                <a:off x="8058648" y="1163146"/>
                <a:ext cx="103780" cy="127000"/>
              </a:xfrm>
              <a:custGeom>
                <a:avLst/>
                <a:gdLst>
                  <a:gd name="connsiteX0" fmla="*/ 1090 w 103780"/>
                  <a:gd name="connsiteY0" fmla="*/ 492 h 127000"/>
                  <a:gd name="connsiteX1" fmla="*/ 102690 w 103780"/>
                  <a:gd name="connsiteY1" fmla="*/ 124317 h 127000"/>
                  <a:gd name="connsiteX2" fmla="*/ 51890 w 103780"/>
                  <a:gd name="connsiteY2" fmla="*/ 81454 h 127000"/>
                  <a:gd name="connsiteX3" fmla="*/ 1090 w 103780"/>
                  <a:gd name="connsiteY3" fmla="*/ 492 h 127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3780" h="127000">
                    <a:moveTo>
                      <a:pt x="1090" y="492"/>
                    </a:moveTo>
                    <a:cubicBezTo>
                      <a:pt x="9557" y="7636"/>
                      <a:pt x="94223" y="110823"/>
                      <a:pt x="102690" y="124317"/>
                    </a:cubicBezTo>
                    <a:cubicBezTo>
                      <a:pt x="111157" y="137811"/>
                      <a:pt x="68030" y="96800"/>
                      <a:pt x="51890" y="81454"/>
                    </a:cubicBezTo>
                    <a:cubicBezTo>
                      <a:pt x="35750" y="66108"/>
                      <a:pt x="-7377" y="-6652"/>
                      <a:pt x="1090" y="4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3" name="フリーフォーム: 図形 1872">
                <a:extLst>
                  <a:ext uri="{FF2B5EF4-FFF2-40B4-BE49-F238E27FC236}">
                    <a16:creationId xmlns:a16="http://schemas.microsoft.com/office/drawing/2014/main" id="{1AE807D0-1505-4E81-8478-AA04F69A6114}"/>
                  </a:ext>
                </a:extLst>
              </p:cNvPr>
              <p:cNvSpPr/>
              <p:nvPr/>
            </p:nvSpPr>
            <p:spPr>
              <a:xfrm>
                <a:off x="8042269" y="1168289"/>
                <a:ext cx="142900" cy="76411"/>
              </a:xfrm>
              <a:custGeom>
                <a:avLst/>
                <a:gdLst>
                  <a:gd name="connsiteX0" fmla="*/ 6 w 142900"/>
                  <a:gd name="connsiteY0" fmla="*/ 111 h 76411"/>
                  <a:gd name="connsiteX1" fmla="*/ 96844 w 142900"/>
                  <a:gd name="connsiteY1" fmla="*/ 41386 h 76411"/>
                  <a:gd name="connsiteX2" fmla="*/ 142881 w 142900"/>
                  <a:gd name="connsiteY2" fmla="*/ 76311 h 76411"/>
                  <a:gd name="connsiteX3" fmla="*/ 101606 w 142900"/>
                  <a:gd name="connsiteY3" fmla="*/ 30274 h 76411"/>
                  <a:gd name="connsiteX4" fmla="*/ 6 w 142900"/>
                  <a:gd name="connsiteY4" fmla="*/ 111 h 7641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900" h="76411">
                    <a:moveTo>
                      <a:pt x="6" y="111"/>
                    </a:moveTo>
                    <a:cubicBezTo>
                      <a:pt x="-788" y="1963"/>
                      <a:pt x="73032" y="28686"/>
                      <a:pt x="96844" y="41386"/>
                    </a:cubicBezTo>
                    <a:cubicBezTo>
                      <a:pt x="120657" y="54086"/>
                      <a:pt x="142087" y="78163"/>
                      <a:pt x="142881" y="76311"/>
                    </a:cubicBezTo>
                    <a:cubicBezTo>
                      <a:pt x="143675" y="74459"/>
                      <a:pt x="119862" y="40593"/>
                      <a:pt x="101606" y="30274"/>
                    </a:cubicBezTo>
                    <a:cubicBezTo>
                      <a:pt x="83350" y="19955"/>
                      <a:pt x="800" y="-1741"/>
                      <a:pt x="6" y="1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4" name="フリーフォーム: 図形 1873">
                <a:extLst>
                  <a:ext uri="{FF2B5EF4-FFF2-40B4-BE49-F238E27FC236}">
                    <a16:creationId xmlns:a16="http://schemas.microsoft.com/office/drawing/2014/main" id="{3B6613F5-8829-4DC7-9500-E534E4034AF5}"/>
                  </a:ext>
                </a:extLst>
              </p:cNvPr>
              <p:cNvSpPr/>
              <p:nvPr/>
            </p:nvSpPr>
            <p:spPr>
              <a:xfrm>
                <a:off x="8195421" y="1129980"/>
                <a:ext cx="48748" cy="120912"/>
              </a:xfrm>
              <a:custGeom>
                <a:avLst/>
                <a:gdLst>
                  <a:gd name="connsiteX0" fmla="*/ 842 w 48748"/>
                  <a:gd name="connsiteY0" fmla="*/ 320 h 120912"/>
                  <a:gd name="connsiteX1" fmla="*/ 48467 w 48748"/>
                  <a:gd name="connsiteY1" fmla="*/ 117795 h 120912"/>
                  <a:gd name="connsiteX2" fmla="*/ 19892 w 48748"/>
                  <a:gd name="connsiteY2" fmla="*/ 82870 h 120912"/>
                  <a:gd name="connsiteX3" fmla="*/ 842 w 48748"/>
                  <a:gd name="connsiteY3" fmla="*/ 320 h 1209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48" h="120912">
                    <a:moveTo>
                      <a:pt x="842" y="320"/>
                    </a:moveTo>
                    <a:cubicBezTo>
                      <a:pt x="5604" y="6141"/>
                      <a:pt x="45292" y="104037"/>
                      <a:pt x="48467" y="117795"/>
                    </a:cubicBezTo>
                    <a:cubicBezTo>
                      <a:pt x="51642" y="131553"/>
                      <a:pt x="27036" y="96099"/>
                      <a:pt x="19892" y="82870"/>
                    </a:cubicBezTo>
                    <a:cubicBezTo>
                      <a:pt x="12748" y="69641"/>
                      <a:pt x="-3920" y="-5501"/>
                      <a:pt x="842" y="3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5" name="フリーフォーム: 図形 1874">
                <a:extLst>
                  <a:ext uri="{FF2B5EF4-FFF2-40B4-BE49-F238E27FC236}">
                    <a16:creationId xmlns:a16="http://schemas.microsoft.com/office/drawing/2014/main" id="{463E78B3-E2D8-4BA1-BEB1-01C18D5A461B}"/>
                  </a:ext>
                </a:extLst>
              </p:cNvPr>
              <p:cNvSpPr/>
              <p:nvPr/>
            </p:nvSpPr>
            <p:spPr>
              <a:xfrm>
                <a:off x="8191280" y="1137899"/>
                <a:ext cx="114973" cy="101239"/>
              </a:xfrm>
              <a:custGeom>
                <a:avLst/>
                <a:gdLst>
                  <a:gd name="connsiteX0" fmla="*/ 220 w 114973"/>
                  <a:gd name="connsiteY0" fmla="*/ 339 h 101239"/>
                  <a:gd name="connsiteX1" fmla="*/ 111345 w 114973"/>
                  <a:gd name="connsiteY1" fmla="*/ 98764 h 101239"/>
                  <a:gd name="connsiteX2" fmla="*/ 82770 w 114973"/>
                  <a:gd name="connsiteY2" fmla="*/ 67014 h 101239"/>
                  <a:gd name="connsiteX3" fmla="*/ 220 w 114973"/>
                  <a:gd name="connsiteY3" fmla="*/ 339 h 1012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4973" h="101239">
                    <a:moveTo>
                      <a:pt x="220" y="339"/>
                    </a:moveTo>
                    <a:cubicBezTo>
                      <a:pt x="4983" y="5631"/>
                      <a:pt x="97587" y="87651"/>
                      <a:pt x="111345" y="98764"/>
                    </a:cubicBezTo>
                    <a:cubicBezTo>
                      <a:pt x="125103" y="109877"/>
                      <a:pt x="96264" y="80772"/>
                      <a:pt x="82770" y="67014"/>
                    </a:cubicBezTo>
                    <a:cubicBezTo>
                      <a:pt x="69276" y="53256"/>
                      <a:pt x="-4543" y="-4953"/>
                      <a:pt x="220" y="3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6" name="フリーフォーム: 図形 1875">
                <a:extLst>
                  <a:ext uri="{FF2B5EF4-FFF2-40B4-BE49-F238E27FC236}">
                    <a16:creationId xmlns:a16="http://schemas.microsoft.com/office/drawing/2014/main" id="{B2B78FB2-842F-42F9-8B8E-6D61424D66CF}"/>
                  </a:ext>
                </a:extLst>
              </p:cNvPr>
              <p:cNvSpPr/>
              <p:nvPr/>
            </p:nvSpPr>
            <p:spPr>
              <a:xfrm>
                <a:off x="8129936" y="1239461"/>
                <a:ext cx="144194" cy="270466"/>
              </a:xfrm>
              <a:custGeom>
                <a:avLst/>
                <a:gdLst>
                  <a:gd name="connsiteX0" fmla="*/ 144114 w 144194"/>
                  <a:gd name="connsiteY0" fmla="*/ 19427 h 270466"/>
                  <a:gd name="connsiteX1" fmla="*/ 67914 w 144194"/>
                  <a:gd name="connsiteY1" fmla="*/ 1964 h 270466"/>
                  <a:gd name="connsiteX2" fmla="*/ 9177 w 144194"/>
                  <a:gd name="connsiteY2" fmla="*/ 71814 h 270466"/>
                  <a:gd name="connsiteX3" fmla="*/ 1239 w 144194"/>
                  <a:gd name="connsiteY3" fmla="*/ 128964 h 270466"/>
                  <a:gd name="connsiteX4" fmla="*/ 20289 w 144194"/>
                  <a:gd name="connsiteY4" fmla="*/ 206752 h 270466"/>
                  <a:gd name="connsiteX5" fmla="*/ 23464 w 144194"/>
                  <a:gd name="connsiteY5" fmla="*/ 224214 h 270466"/>
                  <a:gd name="connsiteX6" fmla="*/ 74264 w 144194"/>
                  <a:gd name="connsiteY6" fmla="*/ 270252 h 270466"/>
                  <a:gd name="connsiteX7" fmla="*/ 39339 w 144194"/>
                  <a:gd name="connsiteY7" fmla="*/ 203577 h 270466"/>
                  <a:gd name="connsiteX8" fmla="*/ 20289 w 144194"/>
                  <a:gd name="connsiteY8" fmla="*/ 106739 h 270466"/>
                  <a:gd name="connsiteX9" fmla="*/ 44102 w 144194"/>
                  <a:gd name="connsiteY9" fmla="*/ 51177 h 270466"/>
                  <a:gd name="connsiteX10" fmla="*/ 82202 w 144194"/>
                  <a:gd name="connsiteY10" fmla="*/ 21014 h 270466"/>
                  <a:gd name="connsiteX11" fmla="*/ 144114 w 144194"/>
                  <a:gd name="connsiteY11" fmla="*/ 19427 h 2704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44194" h="270466">
                    <a:moveTo>
                      <a:pt x="144114" y="19427"/>
                    </a:moveTo>
                    <a:cubicBezTo>
                      <a:pt x="141733" y="16252"/>
                      <a:pt x="90403" y="-6767"/>
                      <a:pt x="67914" y="1964"/>
                    </a:cubicBezTo>
                    <a:cubicBezTo>
                      <a:pt x="45425" y="10695"/>
                      <a:pt x="20289" y="50647"/>
                      <a:pt x="9177" y="71814"/>
                    </a:cubicBezTo>
                    <a:cubicBezTo>
                      <a:pt x="-1936" y="92981"/>
                      <a:pt x="-613" y="106474"/>
                      <a:pt x="1239" y="128964"/>
                    </a:cubicBezTo>
                    <a:cubicBezTo>
                      <a:pt x="3091" y="151454"/>
                      <a:pt x="16585" y="190877"/>
                      <a:pt x="20289" y="206752"/>
                    </a:cubicBezTo>
                    <a:cubicBezTo>
                      <a:pt x="23993" y="222627"/>
                      <a:pt x="14468" y="213631"/>
                      <a:pt x="23464" y="224214"/>
                    </a:cubicBezTo>
                    <a:cubicBezTo>
                      <a:pt x="32460" y="234797"/>
                      <a:pt x="71618" y="273692"/>
                      <a:pt x="74264" y="270252"/>
                    </a:cubicBezTo>
                    <a:cubicBezTo>
                      <a:pt x="76910" y="266812"/>
                      <a:pt x="48335" y="230829"/>
                      <a:pt x="39339" y="203577"/>
                    </a:cubicBezTo>
                    <a:cubicBezTo>
                      <a:pt x="30343" y="176325"/>
                      <a:pt x="19495" y="132139"/>
                      <a:pt x="20289" y="106739"/>
                    </a:cubicBezTo>
                    <a:cubicBezTo>
                      <a:pt x="21083" y="81339"/>
                      <a:pt x="33783" y="65464"/>
                      <a:pt x="44102" y="51177"/>
                    </a:cubicBezTo>
                    <a:cubicBezTo>
                      <a:pt x="54421" y="36890"/>
                      <a:pt x="68708" y="26041"/>
                      <a:pt x="82202" y="21014"/>
                    </a:cubicBezTo>
                    <a:cubicBezTo>
                      <a:pt x="95696" y="15987"/>
                      <a:pt x="146495" y="22602"/>
                      <a:pt x="144114" y="194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7" name="フリーフォーム: 図形 1876">
                <a:extLst>
                  <a:ext uri="{FF2B5EF4-FFF2-40B4-BE49-F238E27FC236}">
                    <a16:creationId xmlns:a16="http://schemas.microsoft.com/office/drawing/2014/main" id="{809DF423-0E92-4427-9815-E23E66B3135C}"/>
                  </a:ext>
                </a:extLst>
              </p:cNvPr>
              <p:cNvSpPr/>
              <p:nvPr/>
            </p:nvSpPr>
            <p:spPr>
              <a:xfrm>
                <a:off x="8240668" y="1257169"/>
                <a:ext cx="119883" cy="57284"/>
              </a:xfrm>
              <a:custGeom>
                <a:avLst/>
                <a:gdLst>
                  <a:gd name="connsiteX0" fmla="*/ 45 w 119883"/>
                  <a:gd name="connsiteY0" fmla="*/ 131 h 57284"/>
                  <a:gd name="connsiteX1" fmla="*/ 63545 w 119883"/>
                  <a:gd name="connsiteY1" fmla="*/ 35056 h 57284"/>
                  <a:gd name="connsiteX2" fmla="*/ 74657 w 119883"/>
                  <a:gd name="connsiteY2" fmla="*/ 57281 h 57284"/>
                  <a:gd name="connsiteX3" fmla="*/ 88945 w 119883"/>
                  <a:gd name="connsiteY3" fmla="*/ 33469 h 57284"/>
                  <a:gd name="connsiteX4" fmla="*/ 119107 w 119883"/>
                  <a:gd name="connsiteY4" fmla="*/ 54106 h 57284"/>
                  <a:gd name="connsiteX5" fmla="*/ 54020 w 119883"/>
                  <a:gd name="connsiteY5" fmla="*/ 23944 h 57284"/>
                  <a:gd name="connsiteX6" fmla="*/ 45 w 119883"/>
                  <a:gd name="connsiteY6" fmla="*/ 131 h 572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9883" h="57284">
                    <a:moveTo>
                      <a:pt x="45" y="131"/>
                    </a:moveTo>
                    <a:cubicBezTo>
                      <a:pt x="1632" y="1983"/>
                      <a:pt x="51110" y="25531"/>
                      <a:pt x="63545" y="35056"/>
                    </a:cubicBezTo>
                    <a:cubicBezTo>
                      <a:pt x="75980" y="44581"/>
                      <a:pt x="70424" y="57545"/>
                      <a:pt x="74657" y="57281"/>
                    </a:cubicBezTo>
                    <a:cubicBezTo>
                      <a:pt x="78890" y="57017"/>
                      <a:pt x="81537" y="33998"/>
                      <a:pt x="88945" y="33469"/>
                    </a:cubicBezTo>
                    <a:cubicBezTo>
                      <a:pt x="96353" y="32940"/>
                      <a:pt x="124928" y="55694"/>
                      <a:pt x="119107" y="54106"/>
                    </a:cubicBezTo>
                    <a:cubicBezTo>
                      <a:pt x="113286" y="52519"/>
                      <a:pt x="54020" y="23944"/>
                      <a:pt x="54020" y="23944"/>
                    </a:cubicBezTo>
                    <a:cubicBezTo>
                      <a:pt x="38674" y="16536"/>
                      <a:pt x="-1542" y="-1721"/>
                      <a:pt x="45" y="13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8" name="フリーフォーム: 図形 1877">
                <a:extLst>
                  <a:ext uri="{FF2B5EF4-FFF2-40B4-BE49-F238E27FC236}">
                    <a16:creationId xmlns:a16="http://schemas.microsoft.com/office/drawing/2014/main" id="{69792E35-0CAD-4CA3-833A-D157109826E5}"/>
                  </a:ext>
                </a:extLst>
              </p:cNvPr>
              <p:cNvSpPr/>
              <p:nvPr/>
            </p:nvSpPr>
            <p:spPr>
              <a:xfrm>
                <a:off x="8399977" y="1153615"/>
                <a:ext cx="48738" cy="168890"/>
              </a:xfrm>
              <a:custGeom>
                <a:avLst/>
                <a:gdLst>
                  <a:gd name="connsiteX0" fmla="*/ 48698 w 48738"/>
                  <a:gd name="connsiteY0" fmla="*/ 498 h 168890"/>
                  <a:gd name="connsiteX1" fmla="*/ 10598 w 48738"/>
                  <a:gd name="connsiteY1" fmla="*/ 164010 h 168890"/>
                  <a:gd name="connsiteX2" fmla="*/ 2661 w 48738"/>
                  <a:gd name="connsiteY2" fmla="*/ 114798 h 168890"/>
                  <a:gd name="connsiteX3" fmla="*/ 48698 w 48738"/>
                  <a:gd name="connsiteY3" fmla="*/ 498 h 1688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8738" h="168890">
                    <a:moveTo>
                      <a:pt x="48698" y="498"/>
                    </a:moveTo>
                    <a:cubicBezTo>
                      <a:pt x="50021" y="8700"/>
                      <a:pt x="18271" y="144960"/>
                      <a:pt x="10598" y="164010"/>
                    </a:cubicBezTo>
                    <a:cubicBezTo>
                      <a:pt x="2925" y="183060"/>
                      <a:pt x="-3954" y="142050"/>
                      <a:pt x="2661" y="114798"/>
                    </a:cubicBezTo>
                    <a:cubicBezTo>
                      <a:pt x="9276" y="87546"/>
                      <a:pt x="47375" y="-7704"/>
                      <a:pt x="48698" y="4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79" name="フリーフォーム: 図形 1878">
                <a:extLst>
                  <a:ext uri="{FF2B5EF4-FFF2-40B4-BE49-F238E27FC236}">
                    <a16:creationId xmlns:a16="http://schemas.microsoft.com/office/drawing/2014/main" id="{DA5E2E7D-8E5F-45D7-BCEC-13A97CCEB482}"/>
                  </a:ext>
                </a:extLst>
              </p:cNvPr>
              <p:cNvSpPr/>
              <p:nvPr/>
            </p:nvSpPr>
            <p:spPr>
              <a:xfrm>
                <a:off x="8377238" y="1154112"/>
                <a:ext cx="35058" cy="152401"/>
              </a:xfrm>
              <a:custGeom>
                <a:avLst/>
                <a:gdLst>
                  <a:gd name="connsiteX0" fmla="*/ 0 w 35058"/>
                  <a:gd name="connsiteY0" fmla="*/ 152401 h 152401"/>
                  <a:gd name="connsiteX1" fmla="*/ 34925 w 35058"/>
                  <a:gd name="connsiteY1" fmla="*/ 1 h 152401"/>
                  <a:gd name="connsiteX2" fmla="*/ 0 w 35058"/>
                  <a:gd name="connsiteY2" fmla="*/ 152401 h 1524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35058" h="152401">
                    <a:moveTo>
                      <a:pt x="0" y="152401"/>
                    </a:moveTo>
                    <a:cubicBezTo>
                      <a:pt x="0" y="152401"/>
                      <a:pt x="32279" y="-528"/>
                      <a:pt x="34925" y="1"/>
                    </a:cubicBezTo>
                    <a:cubicBezTo>
                      <a:pt x="37571" y="530"/>
                      <a:pt x="0" y="152401"/>
                      <a:pt x="0" y="1524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0" name="フリーフォーム: 図形 1879">
                <a:extLst>
                  <a:ext uri="{FF2B5EF4-FFF2-40B4-BE49-F238E27FC236}">
                    <a16:creationId xmlns:a16="http://schemas.microsoft.com/office/drawing/2014/main" id="{1C771AC9-DDEE-4471-B358-77009EF892B9}"/>
                  </a:ext>
                </a:extLst>
              </p:cNvPr>
              <p:cNvSpPr/>
              <p:nvPr/>
            </p:nvSpPr>
            <p:spPr>
              <a:xfrm>
                <a:off x="8354199" y="1112881"/>
                <a:ext cx="21727" cy="170231"/>
              </a:xfrm>
              <a:custGeom>
                <a:avLst/>
                <a:gdLst>
                  <a:gd name="connsiteX0" fmla="*/ 11926 w 21727"/>
                  <a:gd name="connsiteY0" fmla="*/ 168232 h 170231"/>
                  <a:gd name="connsiteX1" fmla="*/ 21451 w 21727"/>
                  <a:gd name="connsiteY1" fmla="*/ 1544 h 170231"/>
                  <a:gd name="connsiteX2" fmla="*/ 814 w 21727"/>
                  <a:gd name="connsiteY2" fmla="*/ 88857 h 170231"/>
                  <a:gd name="connsiteX3" fmla="*/ 11926 w 21727"/>
                  <a:gd name="connsiteY3" fmla="*/ 168232 h 17023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1727" h="170231">
                    <a:moveTo>
                      <a:pt x="11926" y="168232"/>
                    </a:moveTo>
                    <a:cubicBezTo>
                      <a:pt x="15365" y="153680"/>
                      <a:pt x="23303" y="14773"/>
                      <a:pt x="21451" y="1544"/>
                    </a:cubicBezTo>
                    <a:cubicBezTo>
                      <a:pt x="19599" y="-11685"/>
                      <a:pt x="4783" y="63722"/>
                      <a:pt x="814" y="88857"/>
                    </a:cubicBezTo>
                    <a:cubicBezTo>
                      <a:pt x="-3155" y="113992"/>
                      <a:pt x="8487" y="182784"/>
                      <a:pt x="11926" y="16823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1" name="フリーフォーム: 図形 1880">
                <a:extLst>
                  <a:ext uri="{FF2B5EF4-FFF2-40B4-BE49-F238E27FC236}">
                    <a16:creationId xmlns:a16="http://schemas.microsoft.com/office/drawing/2014/main" id="{B71BB29C-F37E-4D27-A98A-4CB6E15F842F}"/>
                  </a:ext>
                </a:extLst>
              </p:cNvPr>
              <p:cNvSpPr/>
              <p:nvPr/>
            </p:nvSpPr>
            <p:spPr>
              <a:xfrm>
                <a:off x="8324606" y="1093224"/>
                <a:ext cx="24463" cy="155769"/>
              </a:xfrm>
              <a:custGeom>
                <a:avLst/>
                <a:gdLst>
                  <a:gd name="connsiteX0" fmla="*/ 20882 w 24463"/>
                  <a:gd name="connsiteY0" fmla="*/ 154551 h 155769"/>
                  <a:gd name="connsiteX1" fmla="*/ 22469 w 24463"/>
                  <a:gd name="connsiteY1" fmla="*/ 2151 h 155769"/>
                  <a:gd name="connsiteX2" fmla="*/ 244 w 24463"/>
                  <a:gd name="connsiteY2" fmla="*/ 70414 h 155769"/>
                  <a:gd name="connsiteX3" fmla="*/ 20882 w 24463"/>
                  <a:gd name="connsiteY3" fmla="*/ 154551 h 1557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463" h="155769">
                    <a:moveTo>
                      <a:pt x="20882" y="154551"/>
                    </a:moveTo>
                    <a:cubicBezTo>
                      <a:pt x="24586" y="143174"/>
                      <a:pt x="25909" y="16174"/>
                      <a:pt x="22469" y="2151"/>
                    </a:cubicBezTo>
                    <a:cubicBezTo>
                      <a:pt x="19029" y="-11872"/>
                      <a:pt x="2890" y="46337"/>
                      <a:pt x="244" y="70414"/>
                    </a:cubicBezTo>
                    <a:cubicBezTo>
                      <a:pt x="-2402" y="94491"/>
                      <a:pt x="17178" y="165928"/>
                      <a:pt x="20882" y="1545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2" name="フリーフォーム: 図形 1881">
                <a:extLst>
                  <a:ext uri="{FF2B5EF4-FFF2-40B4-BE49-F238E27FC236}">
                    <a16:creationId xmlns:a16="http://schemas.microsoft.com/office/drawing/2014/main" id="{687426FC-E68D-4AF1-99B4-6A76352D35A5}"/>
                  </a:ext>
                </a:extLst>
              </p:cNvPr>
              <p:cNvSpPr/>
              <p:nvPr/>
            </p:nvSpPr>
            <p:spPr>
              <a:xfrm>
                <a:off x="8302291" y="1012508"/>
                <a:ext cx="22219" cy="215801"/>
              </a:xfrm>
              <a:custGeom>
                <a:avLst/>
                <a:gdLst>
                  <a:gd name="connsiteX0" fmla="*/ 17797 w 22219"/>
                  <a:gd name="connsiteY0" fmla="*/ 213042 h 215801"/>
                  <a:gd name="connsiteX1" fmla="*/ 20972 w 22219"/>
                  <a:gd name="connsiteY1" fmla="*/ 1905 h 215801"/>
                  <a:gd name="connsiteX2" fmla="*/ 334 w 22219"/>
                  <a:gd name="connsiteY2" fmla="*/ 114617 h 215801"/>
                  <a:gd name="connsiteX3" fmla="*/ 17797 w 22219"/>
                  <a:gd name="connsiteY3" fmla="*/ 213042 h 2158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2219" h="215801">
                    <a:moveTo>
                      <a:pt x="17797" y="213042"/>
                    </a:moveTo>
                    <a:cubicBezTo>
                      <a:pt x="21237" y="194257"/>
                      <a:pt x="23882" y="18309"/>
                      <a:pt x="20972" y="1905"/>
                    </a:cubicBezTo>
                    <a:cubicBezTo>
                      <a:pt x="18062" y="-14499"/>
                      <a:pt x="3244" y="79428"/>
                      <a:pt x="334" y="114617"/>
                    </a:cubicBezTo>
                    <a:cubicBezTo>
                      <a:pt x="-2576" y="149806"/>
                      <a:pt x="14357" y="231827"/>
                      <a:pt x="17797" y="2130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3" name="フリーフォーム: 図形 1882">
                <a:extLst>
                  <a:ext uri="{FF2B5EF4-FFF2-40B4-BE49-F238E27FC236}">
                    <a16:creationId xmlns:a16="http://schemas.microsoft.com/office/drawing/2014/main" id="{11E48FFE-5D86-4250-9785-B535634D6572}"/>
                  </a:ext>
                </a:extLst>
              </p:cNvPr>
              <p:cNvSpPr/>
              <p:nvPr/>
            </p:nvSpPr>
            <p:spPr>
              <a:xfrm>
                <a:off x="8267655" y="970297"/>
                <a:ext cx="18685" cy="243397"/>
              </a:xfrm>
              <a:custGeom>
                <a:avLst/>
                <a:gdLst>
                  <a:gd name="connsiteX0" fmla="*/ 17508 w 18685"/>
                  <a:gd name="connsiteY0" fmla="*/ 242553 h 243397"/>
                  <a:gd name="connsiteX1" fmla="*/ 15920 w 18685"/>
                  <a:gd name="connsiteY1" fmla="*/ 7603 h 243397"/>
                  <a:gd name="connsiteX2" fmla="*/ 6395 w 18685"/>
                  <a:gd name="connsiteY2" fmla="*/ 59991 h 243397"/>
                  <a:gd name="connsiteX3" fmla="*/ 45 w 18685"/>
                  <a:gd name="connsiteY3" fmla="*/ 85391 h 243397"/>
                  <a:gd name="connsiteX4" fmla="*/ 17508 w 18685"/>
                  <a:gd name="connsiteY4" fmla="*/ 242553 h 2433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8685" h="243397">
                    <a:moveTo>
                      <a:pt x="17508" y="242553"/>
                    </a:moveTo>
                    <a:cubicBezTo>
                      <a:pt x="20154" y="229588"/>
                      <a:pt x="17772" y="38030"/>
                      <a:pt x="15920" y="7603"/>
                    </a:cubicBezTo>
                    <a:cubicBezTo>
                      <a:pt x="14068" y="-22824"/>
                      <a:pt x="9041" y="47026"/>
                      <a:pt x="6395" y="59991"/>
                    </a:cubicBezTo>
                    <a:cubicBezTo>
                      <a:pt x="3749" y="72956"/>
                      <a:pt x="-484" y="55493"/>
                      <a:pt x="45" y="85391"/>
                    </a:cubicBezTo>
                    <a:cubicBezTo>
                      <a:pt x="574" y="115289"/>
                      <a:pt x="14862" y="255518"/>
                      <a:pt x="17508" y="2425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4" name="フリーフォーム: 図形 1883">
                <a:extLst>
                  <a:ext uri="{FF2B5EF4-FFF2-40B4-BE49-F238E27FC236}">
                    <a16:creationId xmlns:a16="http://schemas.microsoft.com/office/drawing/2014/main" id="{7DE4D8EA-0569-4821-B0E0-32BC489F0C39}"/>
                  </a:ext>
                </a:extLst>
              </p:cNvPr>
              <p:cNvSpPr/>
              <p:nvPr/>
            </p:nvSpPr>
            <p:spPr>
              <a:xfrm>
                <a:off x="8220720" y="972883"/>
                <a:ext cx="51743" cy="218547"/>
              </a:xfrm>
              <a:custGeom>
                <a:avLst/>
                <a:gdLst>
                  <a:gd name="connsiteX0" fmla="*/ 51743 w 51743"/>
                  <a:gd name="connsiteY0" fmla="*/ 217742 h 218547"/>
                  <a:gd name="connsiteX1" fmla="*/ 4118 w 51743"/>
                  <a:gd name="connsiteY1" fmla="*/ 5017 h 218547"/>
                  <a:gd name="connsiteX2" fmla="*/ 4118 w 51743"/>
                  <a:gd name="connsiteY2" fmla="*/ 76455 h 218547"/>
                  <a:gd name="connsiteX3" fmla="*/ 51743 w 51743"/>
                  <a:gd name="connsiteY3" fmla="*/ 217742 h 2185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1743" h="218547">
                    <a:moveTo>
                      <a:pt x="51743" y="217742"/>
                    </a:moveTo>
                    <a:cubicBezTo>
                      <a:pt x="51743" y="205836"/>
                      <a:pt x="12055" y="28565"/>
                      <a:pt x="4118" y="5017"/>
                    </a:cubicBezTo>
                    <a:cubicBezTo>
                      <a:pt x="-3819" y="-18531"/>
                      <a:pt x="1737" y="46822"/>
                      <a:pt x="4118" y="76455"/>
                    </a:cubicBezTo>
                    <a:cubicBezTo>
                      <a:pt x="6499" y="106088"/>
                      <a:pt x="51743" y="229648"/>
                      <a:pt x="51743" y="21774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5" name="フリーフォーム: 図形 1884">
                <a:extLst>
                  <a:ext uri="{FF2B5EF4-FFF2-40B4-BE49-F238E27FC236}">
                    <a16:creationId xmlns:a16="http://schemas.microsoft.com/office/drawing/2014/main" id="{5E024DE0-F7F4-4CD2-9DD0-378AFE9C12FA}"/>
                  </a:ext>
                </a:extLst>
              </p:cNvPr>
              <p:cNvSpPr/>
              <p:nvPr/>
            </p:nvSpPr>
            <p:spPr>
              <a:xfrm>
                <a:off x="8171569" y="967945"/>
                <a:ext cx="50327" cy="197280"/>
              </a:xfrm>
              <a:custGeom>
                <a:avLst/>
                <a:gdLst>
                  <a:gd name="connsiteX0" fmla="*/ 50094 w 50327"/>
                  <a:gd name="connsiteY0" fmla="*/ 197280 h 197280"/>
                  <a:gd name="connsiteX1" fmla="*/ 19931 w 50327"/>
                  <a:gd name="connsiteY1" fmla="*/ 78218 h 197280"/>
                  <a:gd name="connsiteX2" fmla="*/ 2469 w 50327"/>
                  <a:gd name="connsiteY2" fmla="*/ 430 h 197280"/>
                  <a:gd name="connsiteX3" fmla="*/ 2469 w 50327"/>
                  <a:gd name="connsiteY3" fmla="*/ 44880 h 197280"/>
                  <a:gd name="connsiteX4" fmla="*/ 2469 w 50327"/>
                  <a:gd name="connsiteY4" fmla="*/ 76630 h 197280"/>
                  <a:gd name="connsiteX5" fmla="*/ 50094 w 50327"/>
                  <a:gd name="connsiteY5" fmla="*/ 197280 h 1972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0327" h="197280">
                    <a:moveTo>
                      <a:pt x="50094" y="197280"/>
                    </a:moveTo>
                    <a:cubicBezTo>
                      <a:pt x="53004" y="197545"/>
                      <a:pt x="27868" y="111026"/>
                      <a:pt x="19931" y="78218"/>
                    </a:cubicBezTo>
                    <a:cubicBezTo>
                      <a:pt x="11994" y="45410"/>
                      <a:pt x="5379" y="5986"/>
                      <a:pt x="2469" y="430"/>
                    </a:cubicBezTo>
                    <a:cubicBezTo>
                      <a:pt x="-441" y="-5126"/>
                      <a:pt x="2469" y="44880"/>
                      <a:pt x="2469" y="44880"/>
                    </a:cubicBezTo>
                    <a:cubicBezTo>
                      <a:pt x="2469" y="57580"/>
                      <a:pt x="-3087" y="54670"/>
                      <a:pt x="2469" y="76630"/>
                    </a:cubicBezTo>
                    <a:cubicBezTo>
                      <a:pt x="8025" y="98590"/>
                      <a:pt x="47184" y="197015"/>
                      <a:pt x="50094" y="1972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6" name="フリーフォーム: 図形 1885">
                <a:extLst>
                  <a:ext uri="{FF2B5EF4-FFF2-40B4-BE49-F238E27FC236}">
                    <a16:creationId xmlns:a16="http://schemas.microsoft.com/office/drawing/2014/main" id="{09A20D39-FA07-4343-AB4B-D9256BBF0B58}"/>
                  </a:ext>
                </a:extLst>
              </p:cNvPr>
              <p:cNvSpPr/>
              <p:nvPr/>
            </p:nvSpPr>
            <p:spPr>
              <a:xfrm>
                <a:off x="8106727" y="979360"/>
                <a:ext cx="119888" cy="241517"/>
              </a:xfrm>
              <a:custGeom>
                <a:avLst/>
                <a:gdLst>
                  <a:gd name="connsiteX0" fmla="*/ 119698 w 119888"/>
                  <a:gd name="connsiteY0" fmla="*/ 241428 h 241517"/>
                  <a:gd name="connsiteX1" fmla="*/ 45086 w 119888"/>
                  <a:gd name="connsiteY1" fmla="*/ 109665 h 241517"/>
                  <a:gd name="connsiteX2" fmla="*/ 3811 w 119888"/>
                  <a:gd name="connsiteY2" fmla="*/ 1715 h 241517"/>
                  <a:gd name="connsiteX3" fmla="*/ 3811 w 119888"/>
                  <a:gd name="connsiteY3" fmla="*/ 49340 h 241517"/>
                  <a:gd name="connsiteX4" fmla="*/ 21273 w 119888"/>
                  <a:gd name="connsiteY4" fmla="*/ 128715 h 241517"/>
                  <a:gd name="connsiteX5" fmla="*/ 119698 w 119888"/>
                  <a:gd name="connsiteY5" fmla="*/ 241428 h 24151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9888" h="241517">
                    <a:moveTo>
                      <a:pt x="119698" y="241428"/>
                    </a:moveTo>
                    <a:cubicBezTo>
                      <a:pt x="123667" y="238253"/>
                      <a:pt x="64400" y="149617"/>
                      <a:pt x="45086" y="109665"/>
                    </a:cubicBezTo>
                    <a:cubicBezTo>
                      <a:pt x="25772" y="69713"/>
                      <a:pt x="10690" y="11769"/>
                      <a:pt x="3811" y="1715"/>
                    </a:cubicBezTo>
                    <a:cubicBezTo>
                      <a:pt x="-3068" y="-8339"/>
                      <a:pt x="901" y="28173"/>
                      <a:pt x="3811" y="49340"/>
                    </a:cubicBezTo>
                    <a:cubicBezTo>
                      <a:pt x="6721" y="70507"/>
                      <a:pt x="2488" y="95378"/>
                      <a:pt x="21273" y="128715"/>
                    </a:cubicBezTo>
                    <a:cubicBezTo>
                      <a:pt x="40058" y="162052"/>
                      <a:pt x="115729" y="244603"/>
                      <a:pt x="119698" y="24142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7" name="フリーフォーム: 図形 1886">
                <a:extLst>
                  <a:ext uri="{FF2B5EF4-FFF2-40B4-BE49-F238E27FC236}">
                    <a16:creationId xmlns:a16="http://schemas.microsoft.com/office/drawing/2014/main" id="{18CF1CB1-8259-4941-B486-B51A94BEF6DA}"/>
                  </a:ext>
                </a:extLst>
              </p:cNvPr>
              <p:cNvSpPr/>
              <p:nvPr/>
            </p:nvSpPr>
            <p:spPr>
              <a:xfrm>
                <a:off x="8024396" y="945154"/>
                <a:ext cx="202293" cy="310947"/>
              </a:xfrm>
              <a:custGeom>
                <a:avLst/>
                <a:gdLst>
                  <a:gd name="connsiteX0" fmla="*/ 200442 w 202293"/>
                  <a:gd name="connsiteY0" fmla="*/ 308971 h 310947"/>
                  <a:gd name="connsiteX1" fmla="*/ 133767 w 202293"/>
                  <a:gd name="connsiteY1" fmla="*/ 213721 h 310947"/>
                  <a:gd name="connsiteX2" fmla="*/ 5179 w 202293"/>
                  <a:gd name="connsiteY2" fmla="*/ 5759 h 310947"/>
                  <a:gd name="connsiteX3" fmla="*/ 28992 w 202293"/>
                  <a:gd name="connsiteY3" fmla="*/ 64496 h 310947"/>
                  <a:gd name="connsiteX4" fmla="*/ 63917 w 202293"/>
                  <a:gd name="connsiteY4" fmla="*/ 132759 h 310947"/>
                  <a:gd name="connsiteX5" fmla="*/ 200442 w 202293"/>
                  <a:gd name="connsiteY5" fmla="*/ 308971 h 3109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2293" h="310947">
                    <a:moveTo>
                      <a:pt x="200442" y="308971"/>
                    </a:moveTo>
                    <a:cubicBezTo>
                      <a:pt x="212084" y="322465"/>
                      <a:pt x="166311" y="264256"/>
                      <a:pt x="133767" y="213721"/>
                    </a:cubicBezTo>
                    <a:cubicBezTo>
                      <a:pt x="101223" y="163186"/>
                      <a:pt x="22641" y="30630"/>
                      <a:pt x="5179" y="5759"/>
                    </a:cubicBezTo>
                    <a:cubicBezTo>
                      <a:pt x="-12283" y="-19112"/>
                      <a:pt x="19202" y="43329"/>
                      <a:pt x="28992" y="64496"/>
                    </a:cubicBezTo>
                    <a:cubicBezTo>
                      <a:pt x="38782" y="85663"/>
                      <a:pt x="39046" y="93601"/>
                      <a:pt x="63917" y="132759"/>
                    </a:cubicBezTo>
                    <a:cubicBezTo>
                      <a:pt x="88788" y="171917"/>
                      <a:pt x="188800" y="295477"/>
                      <a:pt x="200442" y="3089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8" name="フリーフォーム: 図形 1887">
                <a:extLst>
                  <a:ext uri="{FF2B5EF4-FFF2-40B4-BE49-F238E27FC236}">
                    <a16:creationId xmlns:a16="http://schemas.microsoft.com/office/drawing/2014/main" id="{F8FD6D8A-7D9E-4905-9333-31CCF2F91DF9}"/>
                  </a:ext>
                </a:extLst>
              </p:cNvPr>
              <p:cNvSpPr/>
              <p:nvPr/>
            </p:nvSpPr>
            <p:spPr>
              <a:xfrm>
                <a:off x="7991213" y="979392"/>
                <a:ext cx="154479" cy="229267"/>
              </a:xfrm>
              <a:custGeom>
                <a:avLst/>
                <a:gdLst>
                  <a:gd name="connsiteX0" fmla="*/ 154250 w 154479"/>
                  <a:gd name="connsiteY0" fmla="*/ 228696 h 229267"/>
                  <a:gd name="connsiteX1" fmla="*/ 49475 w 154479"/>
                  <a:gd name="connsiteY1" fmla="*/ 103283 h 229267"/>
                  <a:gd name="connsiteX2" fmla="*/ 262 w 154479"/>
                  <a:gd name="connsiteY2" fmla="*/ 96 h 229267"/>
                  <a:gd name="connsiteX3" fmla="*/ 32012 w 154479"/>
                  <a:gd name="connsiteY3" fmla="*/ 85821 h 229267"/>
                  <a:gd name="connsiteX4" fmla="*/ 76462 w 154479"/>
                  <a:gd name="connsiteY4" fmla="*/ 147733 h 229267"/>
                  <a:gd name="connsiteX5" fmla="*/ 154250 w 154479"/>
                  <a:gd name="connsiteY5" fmla="*/ 228696 h 2292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4479" h="229267">
                    <a:moveTo>
                      <a:pt x="154250" y="228696"/>
                    </a:moveTo>
                    <a:cubicBezTo>
                      <a:pt x="149752" y="221288"/>
                      <a:pt x="75140" y="141383"/>
                      <a:pt x="49475" y="103283"/>
                    </a:cubicBezTo>
                    <a:cubicBezTo>
                      <a:pt x="23810" y="65183"/>
                      <a:pt x="3172" y="3006"/>
                      <a:pt x="262" y="96"/>
                    </a:cubicBezTo>
                    <a:cubicBezTo>
                      <a:pt x="-2649" y="-2814"/>
                      <a:pt x="19312" y="61215"/>
                      <a:pt x="32012" y="85821"/>
                    </a:cubicBezTo>
                    <a:cubicBezTo>
                      <a:pt x="44712" y="110427"/>
                      <a:pt x="57147" y="126037"/>
                      <a:pt x="76462" y="147733"/>
                    </a:cubicBezTo>
                    <a:cubicBezTo>
                      <a:pt x="95777" y="169429"/>
                      <a:pt x="158748" y="236104"/>
                      <a:pt x="154250" y="2286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89" name="フリーフォーム: 図形 1888">
                <a:extLst>
                  <a:ext uri="{FF2B5EF4-FFF2-40B4-BE49-F238E27FC236}">
                    <a16:creationId xmlns:a16="http://schemas.microsoft.com/office/drawing/2014/main" id="{468233E8-B3A1-4828-B53B-7BE1CD55AD1C}"/>
                  </a:ext>
                </a:extLst>
              </p:cNvPr>
              <p:cNvSpPr/>
              <p:nvPr/>
            </p:nvSpPr>
            <p:spPr>
              <a:xfrm>
                <a:off x="7949874" y="1114328"/>
                <a:ext cx="144499" cy="112045"/>
              </a:xfrm>
              <a:custGeom>
                <a:avLst/>
                <a:gdLst>
                  <a:gd name="connsiteX0" fmla="*/ 326 w 144499"/>
                  <a:gd name="connsiteY0" fmla="*/ 1685 h 112045"/>
                  <a:gd name="connsiteX1" fmla="*/ 140026 w 144499"/>
                  <a:gd name="connsiteY1" fmla="*/ 111222 h 112045"/>
                  <a:gd name="connsiteX2" fmla="*/ 101926 w 144499"/>
                  <a:gd name="connsiteY2" fmla="*/ 49310 h 112045"/>
                  <a:gd name="connsiteX3" fmla="*/ 326 w 144499"/>
                  <a:gd name="connsiteY3" fmla="*/ 1685 h 11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4499" h="112045">
                    <a:moveTo>
                      <a:pt x="326" y="1685"/>
                    </a:moveTo>
                    <a:cubicBezTo>
                      <a:pt x="6676" y="12004"/>
                      <a:pt x="123093" y="103285"/>
                      <a:pt x="140026" y="111222"/>
                    </a:cubicBezTo>
                    <a:cubicBezTo>
                      <a:pt x="156959" y="119159"/>
                      <a:pt x="121770" y="67566"/>
                      <a:pt x="101926" y="49310"/>
                    </a:cubicBezTo>
                    <a:cubicBezTo>
                      <a:pt x="82082" y="31054"/>
                      <a:pt x="-6024" y="-8634"/>
                      <a:pt x="326" y="16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0" name="フリーフォーム: 図形 1889">
                <a:extLst>
                  <a:ext uri="{FF2B5EF4-FFF2-40B4-BE49-F238E27FC236}">
                    <a16:creationId xmlns:a16="http://schemas.microsoft.com/office/drawing/2014/main" id="{4AE2DAA9-274D-42F9-8801-FEC6790D60CF}"/>
                  </a:ext>
                </a:extLst>
              </p:cNvPr>
              <p:cNvSpPr/>
              <p:nvPr/>
            </p:nvSpPr>
            <p:spPr>
              <a:xfrm>
                <a:off x="7932216" y="1116438"/>
                <a:ext cx="207148" cy="164845"/>
              </a:xfrm>
              <a:custGeom>
                <a:avLst/>
                <a:gdLst>
                  <a:gd name="connsiteX0" fmla="*/ 522 w 207148"/>
                  <a:gd name="connsiteY0" fmla="*/ 1162 h 164845"/>
                  <a:gd name="connsiteX1" fmla="*/ 113234 w 207148"/>
                  <a:gd name="connsiteY1" fmla="*/ 121812 h 164845"/>
                  <a:gd name="connsiteX2" fmla="*/ 206897 w 207148"/>
                  <a:gd name="connsiteY2" fmla="*/ 164675 h 164845"/>
                  <a:gd name="connsiteX3" fmla="*/ 138634 w 207148"/>
                  <a:gd name="connsiteY3" fmla="*/ 109112 h 164845"/>
                  <a:gd name="connsiteX4" fmla="*/ 73547 w 207148"/>
                  <a:gd name="connsiteY4" fmla="*/ 63075 h 164845"/>
                  <a:gd name="connsiteX5" fmla="*/ 522 w 207148"/>
                  <a:gd name="connsiteY5" fmla="*/ 1162 h 1648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7148" h="164845">
                    <a:moveTo>
                      <a:pt x="522" y="1162"/>
                    </a:moveTo>
                    <a:cubicBezTo>
                      <a:pt x="7136" y="10951"/>
                      <a:pt x="78838" y="94560"/>
                      <a:pt x="113234" y="121812"/>
                    </a:cubicBezTo>
                    <a:cubicBezTo>
                      <a:pt x="147630" y="149064"/>
                      <a:pt x="202664" y="166792"/>
                      <a:pt x="206897" y="164675"/>
                    </a:cubicBezTo>
                    <a:cubicBezTo>
                      <a:pt x="211130" y="162558"/>
                      <a:pt x="160859" y="126045"/>
                      <a:pt x="138634" y="109112"/>
                    </a:cubicBezTo>
                    <a:cubicBezTo>
                      <a:pt x="116409" y="92179"/>
                      <a:pt x="95243" y="80008"/>
                      <a:pt x="73547" y="63075"/>
                    </a:cubicBezTo>
                    <a:cubicBezTo>
                      <a:pt x="51851" y="46142"/>
                      <a:pt x="-6092" y="-8627"/>
                      <a:pt x="522" y="11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1" name="フリーフォーム: 図形 1890">
                <a:extLst>
                  <a:ext uri="{FF2B5EF4-FFF2-40B4-BE49-F238E27FC236}">
                    <a16:creationId xmlns:a16="http://schemas.microsoft.com/office/drawing/2014/main" id="{BA0DF9CA-156C-49B7-9433-27D176D946AB}"/>
                  </a:ext>
                </a:extLst>
              </p:cNvPr>
              <p:cNvSpPr/>
              <p:nvPr/>
            </p:nvSpPr>
            <p:spPr>
              <a:xfrm>
                <a:off x="7963791" y="1209194"/>
                <a:ext cx="186292" cy="100076"/>
              </a:xfrm>
              <a:custGeom>
                <a:avLst/>
                <a:gdLst>
                  <a:gd name="connsiteX0" fmla="*/ 184847 w 186292"/>
                  <a:gd name="connsiteY0" fmla="*/ 98906 h 100076"/>
                  <a:gd name="connsiteX1" fmla="*/ 83247 w 186292"/>
                  <a:gd name="connsiteY1" fmla="*/ 51281 h 100076"/>
                  <a:gd name="connsiteX2" fmla="*/ 2284 w 186292"/>
                  <a:gd name="connsiteY2" fmla="*/ 481 h 100076"/>
                  <a:gd name="connsiteX3" fmla="*/ 184847 w 186292"/>
                  <a:gd name="connsiteY3" fmla="*/ 98906 h 1000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86292" h="100076">
                    <a:moveTo>
                      <a:pt x="184847" y="98906"/>
                    </a:moveTo>
                    <a:cubicBezTo>
                      <a:pt x="198341" y="107373"/>
                      <a:pt x="113674" y="67685"/>
                      <a:pt x="83247" y="51281"/>
                    </a:cubicBezTo>
                    <a:cubicBezTo>
                      <a:pt x="52820" y="34877"/>
                      <a:pt x="-13062" y="-4811"/>
                      <a:pt x="2284" y="481"/>
                    </a:cubicBezTo>
                    <a:cubicBezTo>
                      <a:pt x="17630" y="5773"/>
                      <a:pt x="171353" y="90439"/>
                      <a:pt x="184847" y="9890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2" name="フリーフォーム: 図形 1891">
                <a:extLst>
                  <a:ext uri="{FF2B5EF4-FFF2-40B4-BE49-F238E27FC236}">
                    <a16:creationId xmlns:a16="http://schemas.microsoft.com/office/drawing/2014/main" id="{DE99DD19-88A6-4B96-BA76-4574B408A628}"/>
                  </a:ext>
                </a:extLst>
              </p:cNvPr>
              <p:cNvSpPr/>
              <p:nvPr/>
            </p:nvSpPr>
            <p:spPr>
              <a:xfrm>
                <a:off x="7941874" y="1252056"/>
                <a:ext cx="204351" cy="73745"/>
              </a:xfrm>
              <a:custGeom>
                <a:avLst/>
                <a:gdLst>
                  <a:gd name="connsiteX0" fmla="*/ 202001 w 204351"/>
                  <a:gd name="connsiteY0" fmla="*/ 73507 h 73745"/>
                  <a:gd name="connsiteX1" fmla="*/ 1976 w 204351"/>
                  <a:gd name="connsiteY1" fmla="*/ 2069 h 73745"/>
                  <a:gd name="connsiteX2" fmla="*/ 105164 w 204351"/>
                  <a:gd name="connsiteY2" fmla="*/ 24294 h 73745"/>
                  <a:gd name="connsiteX3" fmla="*/ 202001 w 204351"/>
                  <a:gd name="connsiteY3" fmla="*/ 73507 h 737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04351" h="73745">
                    <a:moveTo>
                      <a:pt x="202001" y="73507"/>
                    </a:moveTo>
                    <a:cubicBezTo>
                      <a:pt x="184803" y="69803"/>
                      <a:pt x="18115" y="10271"/>
                      <a:pt x="1976" y="2069"/>
                    </a:cubicBezTo>
                    <a:cubicBezTo>
                      <a:pt x="-14163" y="-6133"/>
                      <a:pt x="72885" y="11859"/>
                      <a:pt x="105164" y="24294"/>
                    </a:cubicBezTo>
                    <a:cubicBezTo>
                      <a:pt x="137443" y="36729"/>
                      <a:pt x="219199" y="77211"/>
                      <a:pt x="202001" y="735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3" name="フリーフォーム: 図形 1892">
                <a:extLst>
                  <a:ext uri="{FF2B5EF4-FFF2-40B4-BE49-F238E27FC236}">
                    <a16:creationId xmlns:a16="http://schemas.microsoft.com/office/drawing/2014/main" id="{D1A1F87E-FC6A-4055-A784-3A8710BAD0F7}"/>
                  </a:ext>
                </a:extLst>
              </p:cNvPr>
              <p:cNvSpPr/>
              <p:nvPr/>
            </p:nvSpPr>
            <p:spPr>
              <a:xfrm>
                <a:off x="7913652" y="1269835"/>
                <a:ext cx="230279" cy="95612"/>
              </a:xfrm>
              <a:custGeom>
                <a:avLst/>
                <a:gdLst>
                  <a:gd name="connsiteX0" fmla="*/ 230223 w 230279"/>
                  <a:gd name="connsiteY0" fmla="*/ 95415 h 95612"/>
                  <a:gd name="connsiteX1" fmla="*/ 136561 w 230279"/>
                  <a:gd name="connsiteY1" fmla="*/ 43028 h 95612"/>
                  <a:gd name="connsiteX2" fmla="*/ 36 w 230279"/>
                  <a:gd name="connsiteY2" fmla="*/ 165 h 95612"/>
                  <a:gd name="connsiteX3" fmla="*/ 123861 w 230279"/>
                  <a:gd name="connsiteY3" fmla="*/ 58903 h 95612"/>
                  <a:gd name="connsiteX4" fmla="*/ 230223 w 230279"/>
                  <a:gd name="connsiteY4" fmla="*/ 95415 h 956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30279" h="95612">
                    <a:moveTo>
                      <a:pt x="230223" y="95415"/>
                    </a:moveTo>
                    <a:cubicBezTo>
                      <a:pt x="232340" y="92769"/>
                      <a:pt x="174925" y="58903"/>
                      <a:pt x="136561" y="43028"/>
                    </a:cubicBezTo>
                    <a:cubicBezTo>
                      <a:pt x="98197" y="27153"/>
                      <a:pt x="2153" y="-2481"/>
                      <a:pt x="36" y="165"/>
                    </a:cubicBezTo>
                    <a:cubicBezTo>
                      <a:pt x="-2081" y="2811"/>
                      <a:pt x="89465" y="44351"/>
                      <a:pt x="123861" y="58903"/>
                    </a:cubicBezTo>
                    <a:cubicBezTo>
                      <a:pt x="158257" y="73455"/>
                      <a:pt x="228106" y="98061"/>
                      <a:pt x="230223" y="954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4" name="フリーフォーム: 図形 1893">
                <a:extLst>
                  <a:ext uri="{FF2B5EF4-FFF2-40B4-BE49-F238E27FC236}">
                    <a16:creationId xmlns:a16="http://schemas.microsoft.com/office/drawing/2014/main" id="{298A6DE6-700F-4DBB-9AD2-4BD164D7D552}"/>
                  </a:ext>
                </a:extLst>
              </p:cNvPr>
              <p:cNvSpPr/>
              <p:nvPr/>
            </p:nvSpPr>
            <p:spPr>
              <a:xfrm>
                <a:off x="7972727" y="1341549"/>
                <a:ext cx="177479" cy="25000"/>
              </a:xfrm>
              <a:custGeom>
                <a:avLst/>
                <a:gdLst>
                  <a:gd name="connsiteX0" fmla="*/ 2873 w 177479"/>
                  <a:gd name="connsiteY0" fmla="*/ 23701 h 25000"/>
                  <a:gd name="connsiteX1" fmla="*/ 172736 w 177479"/>
                  <a:gd name="connsiteY1" fmla="*/ 20526 h 25000"/>
                  <a:gd name="connsiteX2" fmla="*/ 125111 w 177479"/>
                  <a:gd name="connsiteY2" fmla="*/ 1476 h 25000"/>
                  <a:gd name="connsiteX3" fmla="*/ 69548 w 177479"/>
                  <a:gd name="connsiteY3" fmla="*/ 3064 h 25000"/>
                  <a:gd name="connsiteX4" fmla="*/ 2873 w 177479"/>
                  <a:gd name="connsiteY4" fmla="*/ 23701 h 250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7479" h="25000">
                    <a:moveTo>
                      <a:pt x="2873" y="23701"/>
                    </a:moveTo>
                    <a:cubicBezTo>
                      <a:pt x="20071" y="26611"/>
                      <a:pt x="152363" y="24230"/>
                      <a:pt x="172736" y="20526"/>
                    </a:cubicBezTo>
                    <a:cubicBezTo>
                      <a:pt x="193109" y="16822"/>
                      <a:pt x="142309" y="4386"/>
                      <a:pt x="125111" y="1476"/>
                    </a:cubicBezTo>
                    <a:cubicBezTo>
                      <a:pt x="107913" y="-1434"/>
                      <a:pt x="88598" y="418"/>
                      <a:pt x="69548" y="3064"/>
                    </a:cubicBezTo>
                    <a:cubicBezTo>
                      <a:pt x="50498" y="5710"/>
                      <a:pt x="-14325" y="20791"/>
                      <a:pt x="2873" y="237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5" name="フリーフォーム: 図形 1894">
                <a:extLst>
                  <a:ext uri="{FF2B5EF4-FFF2-40B4-BE49-F238E27FC236}">
                    <a16:creationId xmlns:a16="http://schemas.microsoft.com/office/drawing/2014/main" id="{CD2E7267-288F-4E11-BC46-F707E849B2B8}"/>
                  </a:ext>
                </a:extLst>
              </p:cNvPr>
              <p:cNvSpPr/>
              <p:nvPr/>
            </p:nvSpPr>
            <p:spPr>
              <a:xfrm>
                <a:off x="7994416" y="1404817"/>
                <a:ext cx="161583" cy="35969"/>
              </a:xfrm>
              <a:custGeom>
                <a:avLst/>
                <a:gdLst>
                  <a:gd name="connsiteX0" fmla="*/ 234 w 161583"/>
                  <a:gd name="connsiteY0" fmla="*/ 35046 h 35969"/>
                  <a:gd name="connsiteX1" fmla="*/ 157397 w 161583"/>
                  <a:gd name="connsiteY1" fmla="*/ 23933 h 35969"/>
                  <a:gd name="connsiteX2" fmla="*/ 112947 w 161583"/>
                  <a:gd name="connsiteY2" fmla="*/ 3296 h 35969"/>
                  <a:gd name="connsiteX3" fmla="*/ 76434 w 161583"/>
                  <a:gd name="connsiteY3" fmla="*/ 4883 h 35969"/>
                  <a:gd name="connsiteX4" fmla="*/ 120884 w 161583"/>
                  <a:gd name="connsiteY4" fmla="*/ 121 h 35969"/>
                  <a:gd name="connsiteX5" fmla="*/ 234 w 161583"/>
                  <a:gd name="connsiteY5" fmla="*/ 35046 h 359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1583" h="35969">
                    <a:moveTo>
                      <a:pt x="234" y="35046"/>
                    </a:moveTo>
                    <a:cubicBezTo>
                      <a:pt x="6319" y="39015"/>
                      <a:pt x="138612" y="29225"/>
                      <a:pt x="157397" y="23933"/>
                    </a:cubicBezTo>
                    <a:cubicBezTo>
                      <a:pt x="176183" y="18641"/>
                      <a:pt x="126441" y="6471"/>
                      <a:pt x="112947" y="3296"/>
                    </a:cubicBezTo>
                    <a:cubicBezTo>
                      <a:pt x="99453" y="121"/>
                      <a:pt x="75111" y="5412"/>
                      <a:pt x="76434" y="4883"/>
                    </a:cubicBezTo>
                    <a:cubicBezTo>
                      <a:pt x="77757" y="4354"/>
                      <a:pt x="133319" y="2502"/>
                      <a:pt x="120884" y="121"/>
                    </a:cubicBezTo>
                    <a:cubicBezTo>
                      <a:pt x="108449" y="-2260"/>
                      <a:pt x="-5851" y="31077"/>
                      <a:pt x="234" y="3504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6" name="フリーフォーム: 図形 1895">
                <a:extLst>
                  <a:ext uri="{FF2B5EF4-FFF2-40B4-BE49-F238E27FC236}">
                    <a16:creationId xmlns:a16="http://schemas.microsoft.com/office/drawing/2014/main" id="{F1808763-6D16-4381-8AFA-325B558A54DE}"/>
                  </a:ext>
                </a:extLst>
              </p:cNvPr>
              <p:cNvSpPr/>
              <p:nvPr/>
            </p:nvSpPr>
            <p:spPr>
              <a:xfrm>
                <a:off x="8031099" y="1435076"/>
                <a:ext cx="133660" cy="36967"/>
              </a:xfrm>
              <a:custGeom>
                <a:avLst/>
                <a:gdLst>
                  <a:gd name="connsiteX0" fmla="*/ 64 w 133660"/>
                  <a:gd name="connsiteY0" fmla="*/ 36537 h 36967"/>
                  <a:gd name="connsiteX1" fmla="*/ 98489 w 133660"/>
                  <a:gd name="connsiteY1" fmla="*/ 20662 h 36967"/>
                  <a:gd name="connsiteX2" fmla="*/ 133414 w 133660"/>
                  <a:gd name="connsiteY2" fmla="*/ 30187 h 36967"/>
                  <a:gd name="connsiteX3" fmla="*/ 84201 w 133660"/>
                  <a:gd name="connsiteY3" fmla="*/ 24 h 36967"/>
                  <a:gd name="connsiteX4" fmla="*/ 64 w 133660"/>
                  <a:gd name="connsiteY4" fmla="*/ 36537 h 369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3660" h="36967">
                    <a:moveTo>
                      <a:pt x="64" y="36537"/>
                    </a:moveTo>
                    <a:cubicBezTo>
                      <a:pt x="2445" y="39977"/>
                      <a:pt x="76264" y="21720"/>
                      <a:pt x="98489" y="20662"/>
                    </a:cubicBezTo>
                    <a:cubicBezTo>
                      <a:pt x="120714" y="19604"/>
                      <a:pt x="135795" y="33627"/>
                      <a:pt x="133414" y="30187"/>
                    </a:cubicBezTo>
                    <a:cubicBezTo>
                      <a:pt x="131033" y="26747"/>
                      <a:pt x="106955" y="1082"/>
                      <a:pt x="84201" y="24"/>
                    </a:cubicBezTo>
                    <a:cubicBezTo>
                      <a:pt x="61447" y="-1034"/>
                      <a:pt x="-2317" y="33097"/>
                      <a:pt x="64" y="365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7" name="フリーフォーム: 図形 1896">
                <a:extLst>
                  <a:ext uri="{FF2B5EF4-FFF2-40B4-BE49-F238E27FC236}">
                    <a16:creationId xmlns:a16="http://schemas.microsoft.com/office/drawing/2014/main" id="{9E41830D-2E01-47A8-B933-36B969EA3C71}"/>
                  </a:ext>
                </a:extLst>
              </p:cNvPr>
              <p:cNvSpPr/>
              <p:nvPr/>
            </p:nvSpPr>
            <p:spPr>
              <a:xfrm>
                <a:off x="8055182" y="1468191"/>
                <a:ext cx="110189" cy="30449"/>
              </a:xfrm>
              <a:custGeom>
                <a:avLst/>
                <a:gdLst>
                  <a:gd name="connsiteX0" fmla="*/ 1381 w 110189"/>
                  <a:gd name="connsiteY0" fmla="*/ 30409 h 30449"/>
                  <a:gd name="connsiteX1" fmla="*/ 109331 w 110189"/>
                  <a:gd name="connsiteY1" fmla="*/ 6597 h 30449"/>
                  <a:gd name="connsiteX2" fmla="*/ 50593 w 110189"/>
                  <a:gd name="connsiteY2" fmla="*/ 247 h 30449"/>
                  <a:gd name="connsiteX3" fmla="*/ 1381 w 110189"/>
                  <a:gd name="connsiteY3" fmla="*/ 30409 h 304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0189" h="30449">
                    <a:moveTo>
                      <a:pt x="1381" y="30409"/>
                    </a:moveTo>
                    <a:cubicBezTo>
                      <a:pt x="11171" y="31467"/>
                      <a:pt x="101129" y="11624"/>
                      <a:pt x="109331" y="6597"/>
                    </a:cubicBezTo>
                    <a:cubicBezTo>
                      <a:pt x="117533" y="1570"/>
                      <a:pt x="64616" y="-811"/>
                      <a:pt x="50593" y="247"/>
                    </a:cubicBezTo>
                    <a:cubicBezTo>
                      <a:pt x="36570" y="1305"/>
                      <a:pt x="-8409" y="29351"/>
                      <a:pt x="1381" y="304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8" name="フリーフォーム: 図形 1897">
                <a:extLst>
                  <a:ext uri="{FF2B5EF4-FFF2-40B4-BE49-F238E27FC236}">
                    <a16:creationId xmlns:a16="http://schemas.microsoft.com/office/drawing/2014/main" id="{5B33E22C-8253-4F8A-A622-A9B038C1FCE3}"/>
                  </a:ext>
                </a:extLst>
              </p:cNvPr>
              <p:cNvSpPr/>
              <p:nvPr/>
            </p:nvSpPr>
            <p:spPr>
              <a:xfrm>
                <a:off x="7983266" y="1040248"/>
                <a:ext cx="99918" cy="147586"/>
              </a:xfrm>
              <a:custGeom>
                <a:avLst/>
                <a:gdLst>
                  <a:gd name="connsiteX0" fmla="*/ 97109 w 99918"/>
                  <a:gd name="connsiteY0" fmla="*/ 145615 h 147586"/>
                  <a:gd name="connsiteX1" fmla="*/ 272 w 99918"/>
                  <a:gd name="connsiteY1" fmla="*/ 1152 h 147586"/>
                  <a:gd name="connsiteX2" fmla="*/ 68534 w 99918"/>
                  <a:gd name="connsiteY2" fmla="*/ 80527 h 147586"/>
                  <a:gd name="connsiteX3" fmla="*/ 97109 w 99918"/>
                  <a:gd name="connsiteY3" fmla="*/ 145615 h 1475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99918" h="147586">
                    <a:moveTo>
                      <a:pt x="97109" y="145615"/>
                    </a:moveTo>
                    <a:cubicBezTo>
                      <a:pt x="85732" y="132386"/>
                      <a:pt x="5034" y="12000"/>
                      <a:pt x="272" y="1152"/>
                    </a:cubicBezTo>
                    <a:cubicBezTo>
                      <a:pt x="-4490" y="-9696"/>
                      <a:pt x="54511" y="59096"/>
                      <a:pt x="68534" y="80527"/>
                    </a:cubicBezTo>
                    <a:cubicBezTo>
                      <a:pt x="82557" y="101958"/>
                      <a:pt x="108486" y="158844"/>
                      <a:pt x="97109" y="14561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899" name="フリーフォーム: 図形 1898">
                <a:extLst>
                  <a:ext uri="{FF2B5EF4-FFF2-40B4-BE49-F238E27FC236}">
                    <a16:creationId xmlns:a16="http://schemas.microsoft.com/office/drawing/2014/main" id="{05230689-619D-40DA-AE30-3489DF19F844}"/>
                  </a:ext>
                </a:extLst>
              </p:cNvPr>
              <p:cNvSpPr/>
              <p:nvPr/>
            </p:nvSpPr>
            <p:spPr>
              <a:xfrm>
                <a:off x="7891278" y="994629"/>
                <a:ext cx="173001" cy="174101"/>
              </a:xfrm>
              <a:custGeom>
                <a:avLst/>
                <a:gdLst>
                  <a:gd name="connsiteX0" fmla="*/ 171635 w 173001"/>
                  <a:gd name="connsiteY0" fmla="*/ 173771 h 174101"/>
                  <a:gd name="connsiteX1" fmla="*/ 92260 w 173001"/>
                  <a:gd name="connsiteY1" fmla="*/ 84871 h 174101"/>
                  <a:gd name="connsiteX2" fmla="*/ 20822 w 173001"/>
                  <a:gd name="connsiteY2" fmla="*/ 42009 h 174101"/>
                  <a:gd name="connsiteX3" fmla="*/ 185 w 173001"/>
                  <a:gd name="connsiteY3" fmla="*/ 734 h 174101"/>
                  <a:gd name="connsiteX4" fmla="*/ 11297 w 173001"/>
                  <a:gd name="connsiteY4" fmla="*/ 78521 h 174101"/>
                  <a:gd name="connsiteX5" fmla="*/ 22410 w 173001"/>
                  <a:gd name="connsiteY5" fmla="*/ 49946 h 174101"/>
                  <a:gd name="connsiteX6" fmla="*/ 171635 w 173001"/>
                  <a:gd name="connsiteY6" fmla="*/ 173771 h 1741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73001" h="174101">
                    <a:moveTo>
                      <a:pt x="171635" y="173771"/>
                    </a:moveTo>
                    <a:cubicBezTo>
                      <a:pt x="183277" y="179592"/>
                      <a:pt x="117395" y="106831"/>
                      <a:pt x="92260" y="84871"/>
                    </a:cubicBezTo>
                    <a:cubicBezTo>
                      <a:pt x="67125" y="62911"/>
                      <a:pt x="36168" y="56032"/>
                      <a:pt x="20822" y="42009"/>
                    </a:cubicBezTo>
                    <a:cubicBezTo>
                      <a:pt x="5476" y="27986"/>
                      <a:pt x="1772" y="-5351"/>
                      <a:pt x="185" y="734"/>
                    </a:cubicBezTo>
                    <a:cubicBezTo>
                      <a:pt x="-1402" y="6819"/>
                      <a:pt x="7593" y="70319"/>
                      <a:pt x="11297" y="78521"/>
                    </a:cubicBezTo>
                    <a:cubicBezTo>
                      <a:pt x="15001" y="86723"/>
                      <a:pt x="-1667" y="39098"/>
                      <a:pt x="22410" y="49946"/>
                    </a:cubicBezTo>
                    <a:cubicBezTo>
                      <a:pt x="46487" y="60794"/>
                      <a:pt x="159993" y="167950"/>
                      <a:pt x="171635" y="17377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0" name="フリーフォーム: 図形 1899">
                <a:extLst>
                  <a:ext uri="{FF2B5EF4-FFF2-40B4-BE49-F238E27FC236}">
                    <a16:creationId xmlns:a16="http://schemas.microsoft.com/office/drawing/2014/main" id="{7681C8E6-0615-4DD7-9C2F-13C88E091C0F}"/>
                  </a:ext>
                </a:extLst>
              </p:cNvPr>
              <p:cNvSpPr/>
              <p:nvPr/>
            </p:nvSpPr>
            <p:spPr>
              <a:xfrm>
                <a:off x="7468765" y="954988"/>
                <a:ext cx="452860" cy="416276"/>
              </a:xfrm>
              <a:custGeom>
                <a:avLst/>
                <a:gdLst>
                  <a:gd name="connsiteX0" fmla="*/ 452860 w 452860"/>
                  <a:gd name="connsiteY0" fmla="*/ 119750 h 416276"/>
                  <a:gd name="connsiteX1" fmla="*/ 340148 w 452860"/>
                  <a:gd name="connsiteY1" fmla="*/ 61012 h 416276"/>
                  <a:gd name="connsiteX2" fmla="*/ 271885 w 452860"/>
                  <a:gd name="connsiteY2" fmla="*/ 687 h 416276"/>
                  <a:gd name="connsiteX3" fmla="*/ 273473 w 452860"/>
                  <a:gd name="connsiteY3" fmla="*/ 30850 h 416276"/>
                  <a:gd name="connsiteX4" fmla="*/ 263948 w 452860"/>
                  <a:gd name="connsiteY4" fmla="*/ 68950 h 416276"/>
                  <a:gd name="connsiteX5" fmla="*/ 200448 w 452860"/>
                  <a:gd name="connsiteY5" fmla="*/ 70537 h 416276"/>
                  <a:gd name="connsiteX6" fmla="*/ 81385 w 452860"/>
                  <a:gd name="connsiteY6" fmla="*/ 78475 h 416276"/>
                  <a:gd name="connsiteX7" fmla="*/ 113135 w 452860"/>
                  <a:gd name="connsiteY7" fmla="*/ 86412 h 416276"/>
                  <a:gd name="connsiteX8" fmla="*/ 130598 w 452860"/>
                  <a:gd name="connsiteY8" fmla="*/ 138800 h 416276"/>
                  <a:gd name="connsiteX9" fmla="*/ 71860 w 452860"/>
                  <a:gd name="connsiteY9" fmla="*/ 172137 h 416276"/>
                  <a:gd name="connsiteX10" fmla="*/ 423 w 452860"/>
                  <a:gd name="connsiteY10" fmla="*/ 276912 h 416276"/>
                  <a:gd name="connsiteX11" fmla="*/ 41698 w 452860"/>
                  <a:gd name="connsiteY11" fmla="*/ 283262 h 416276"/>
                  <a:gd name="connsiteX12" fmla="*/ 30585 w 452860"/>
                  <a:gd name="connsiteY12" fmla="*/ 321362 h 416276"/>
                  <a:gd name="connsiteX13" fmla="*/ 13123 w 452860"/>
                  <a:gd name="connsiteY13" fmla="*/ 413437 h 416276"/>
                  <a:gd name="connsiteX14" fmla="*/ 17885 w 452860"/>
                  <a:gd name="connsiteY14" fmla="*/ 383275 h 416276"/>
                  <a:gd name="connsiteX15" fmla="*/ 49635 w 452860"/>
                  <a:gd name="connsiteY15" fmla="*/ 288025 h 416276"/>
                  <a:gd name="connsiteX16" fmla="*/ 16298 w 452860"/>
                  <a:gd name="connsiteY16" fmla="*/ 270562 h 416276"/>
                  <a:gd name="connsiteX17" fmla="*/ 54398 w 452860"/>
                  <a:gd name="connsiteY17" fmla="*/ 213412 h 416276"/>
                  <a:gd name="connsiteX18" fmla="*/ 146473 w 452860"/>
                  <a:gd name="connsiteY18" fmla="*/ 137212 h 416276"/>
                  <a:gd name="connsiteX19" fmla="*/ 121073 w 452860"/>
                  <a:gd name="connsiteY19" fmla="*/ 92762 h 416276"/>
                  <a:gd name="connsiteX20" fmla="*/ 217910 w 452860"/>
                  <a:gd name="connsiteY20" fmla="*/ 88000 h 416276"/>
                  <a:gd name="connsiteX21" fmla="*/ 275060 w 452860"/>
                  <a:gd name="connsiteY21" fmla="*/ 81650 h 416276"/>
                  <a:gd name="connsiteX22" fmla="*/ 281410 w 452860"/>
                  <a:gd name="connsiteY22" fmla="*/ 38787 h 416276"/>
                  <a:gd name="connsiteX23" fmla="*/ 340148 w 452860"/>
                  <a:gd name="connsiteY23" fmla="*/ 73712 h 416276"/>
                  <a:gd name="connsiteX24" fmla="*/ 452860 w 452860"/>
                  <a:gd name="connsiteY24" fmla="*/ 119750 h 416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452860" h="416276">
                    <a:moveTo>
                      <a:pt x="452860" y="119750"/>
                    </a:moveTo>
                    <a:cubicBezTo>
                      <a:pt x="452860" y="117633"/>
                      <a:pt x="370310" y="80856"/>
                      <a:pt x="340148" y="61012"/>
                    </a:cubicBezTo>
                    <a:cubicBezTo>
                      <a:pt x="309985" y="41168"/>
                      <a:pt x="282997" y="5714"/>
                      <a:pt x="271885" y="687"/>
                    </a:cubicBezTo>
                    <a:cubicBezTo>
                      <a:pt x="260773" y="-4340"/>
                      <a:pt x="274796" y="19473"/>
                      <a:pt x="273473" y="30850"/>
                    </a:cubicBezTo>
                    <a:cubicBezTo>
                      <a:pt x="272150" y="42227"/>
                      <a:pt x="276119" y="62335"/>
                      <a:pt x="263948" y="68950"/>
                    </a:cubicBezTo>
                    <a:cubicBezTo>
                      <a:pt x="251777" y="75564"/>
                      <a:pt x="230875" y="68950"/>
                      <a:pt x="200448" y="70537"/>
                    </a:cubicBezTo>
                    <a:cubicBezTo>
                      <a:pt x="170021" y="72124"/>
                      <a:pt x="95937" y="75829"/>
                      <a:pt x="81385" y="78475"/>
                    </a:cubicBezTo>
                    <a:cubicBezTo>
                      <a:pt x="66833" y="81121"/>
                      <a:pt x="104933" y="76358"/>
                      <a:pt x="113135" y="86412"/>
                    </a:cubicBezTo>
                    <a:cubicBezTo>
                      <a:pt x="121337" y="96466"/>
                      <a:pt x="137477" y="124513"/>
                      <a:pt x="130598" y="138800"/>
                    </a:cubicBezTo>
                    <a:cubicBezTo>
                      <a:pt x="123719" y="153088"/>
                      <a:pt x="93556" y="149119"/>
                      <a:pt x="71860" y="172137"/>
                    </a:cubicBezTo>
                    <a:cubicBezTo>
                      <a:pt x="50164" y="195155"/>
                      <a:pt x="5450" y="258391"/>
                      <a:pt x="423" y="276912"/>
                    </a:cubicBezTo>
                    <a:cubicBezTo>
                      <a:pt x="-4604" y="295433"/>
                      <a:pt x="36671" y="275854"/>
                      <a:pt x="41698" y="283262"/>
                    </a:cubicBezTo>
                    <a:cubicBezTo>
                      <a:pt x="46725" y="290670"/>
                      <a:pt x="35347" y="299666"/>
                      <a:pt x="30585" y="321362"/>
                    </a:cubicBezTo>
                    <a:cubicBezTo>
                      <a:pt x="25823" y="343058"/>
                      <a:pt x="15240" y="403118"/>
                      <a:pt x="13123" y="413437"/>
                    </a:cubicBezTo>
                    <a:cubicBezTo>
                      <a:pt x="11006" y="423756"/>
                      <a:pt x="11800" y="404177"/>
                      <a:pt x="17885" y="383275"/>
                    </a:cubicBezTo>
                    <a:cubicBezTo>
                      <a:pt x="23970" y="362373"/>
                      <a:pt x="49899" y="306810"/>
                      <a:pt x="49635" y="288025"/>
                    </a:cubicBezTo>
                    <a:cubicBezTo>
                      <a:pt x="49371" y="269240"/>
                      <a:pt x="15504" y="282997"/>
                      <a:pt x="16298" y="270562"/>
                    </a:cubicBezTo>
                    <a:cubicBezTo>
                      <a:pt x="17092" y="258127"/>
                      <a:pt x="32702" y="235637"/>
                      <a:pt x="54398" y="213412"/>
                    </a:cubicBezTo>
                    <a:cubicBezTo>
                      <a:pt x="76094" y="191187"/>
                      <a:pt x="135361" y="157320"/>
                      <a:pt x="146473" y="137212"/>
                    </a:cubicBezTo>
                    <a:cubicBezTo>
                      <a:pt x="157585" y="117104"/>
                      <a:pt x="109167" y="100964"/>
                      <a:pt x="121073" y="92762"/>
                    </a:cubicBezTo>
                    <a:cubicBezTo>
                      <a:pt x="132979" y="84560"/>
                      <a:pt x="217910" y="88000"/>
                      <a:pt x="217910" y="88000"/>
                    </a:cubicBezTo>
                    <a:cubicBezTo>
                      <a:pt x="243574" y="86148"/>
                      <a:pt x="264477" y="89852"/>
                      <a:pt x="275060" y="81650"/>
                    </a:cubicBezTo>
                    <a:cubicBezTo>
                      <a:pt x="285643" y="73448"/>
                      <a:pt x="270562" y="40110"/>
                      <a:pt x="281410" y="38787"/>
                    </a:cubicBezTo>
                    <a:cubicBezTo>
                      <a:pt x="292258" y="37464"/>
                      <a:pt x="312631" y="60218"/>
                      <a:pt x="340148" y="73712"/>
                    </a:cubicBezTo>
                    <a:cubicBezTo>
                      <a:pt x="367665" y="87206"/>
                      <a:pt x="452860" y="121867"/>
                      <a:pt x="452860" y="11975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1" name="フリーフォーム: 図形 1900">
                <a:extLst>
                  <a:ext uri="{FF2B5EF4-FFF2-40B4-BE49-F238E27FC236}">
                    <a16:creationId xmlns:a16="http://schemas.microsoft.com/office/drawing/2014/main" id="{5E73AB5E-46BA-4F87-9E59-A4FE2B9DEE68}"/>
                  </a:ext>
                </a:extLst>
              </p:cNvPr>
              <p:cNvSpPr/>
              <p:nvPr/>
            </p:nvSpPr>
            <p:spPr>
              <a:xfrm>
                <a:off x="7545057" y="1056701"/>
                <a:ext cx="493318" cy="334254"/>
              </a:xfrm>
              <a:custGeom>
                <a:avLst/>
                <a:gdLst>
                  <a:gd name="connsiteX0" fmla="*/ 492456 w 493318"/>
                  <a:gd name="connsiteY0" fmla="*/ 92649 h 334254"/>
                  <a:gd name="connsiteX1" fmla="*/ 325768 w 493318"/>
                  <a:gd name="connsiteY1" fmla="*/ 19624 h 334254"/>
                  <a:gd name="connsiteX2" fmla="*/ 241631 w 493318"/>
                  <a:gd name="connsiteY2" fmla="*/ 5337 h 334254"/>
                  <a:gd name="connsiteX3" fmla="*/ 70181 w 493318"/>
                  <a:gd name="connsiteY3" fmla="*/ 67249 h 334254"/>
                  <a:gd name="connsiteX4" fmla="*/ 16206 w 493318"/>
                  <a:gd name="connsiteY4" fmla="*/ 149799 h 334254"/>
                  <a:gd name="connsiteX5" fmla="*/ 3506 w 493318"/>
                  <a:gd name="connsiteY5" fmla="*/ 191074 h 334254"/>
                  <a:gd name="connsiteX6" fmla="*/ 331 w 493318"/>
                  <a:gd name="connsiteY6" fmla="*/ 283149 h 334254"/>
                  <a:gd name="connsiteX7" fmla="*/ 9856 w 493318"/>
                  <a:gd name="connsiteY7" fmla="*/ 333949 h 334254"/>
                  <a:gd name="connsiteX8" fmla="*/ 9856 w 493318"/>
                  <a:gd name="connsiteY8" fmla="*/ 260924 h 334254"/>
                  <a:gd name="connsiteX9" fmla="*/ 28906 w 493318"/>
                  <a:gd name="connsiteY9" fmla="*/ 152974 h 334254"/>
                  <a:gd name="connsiteX10" fmla="*/ 163843 w 493318"/>
                  <a:gd name="connsiteY10" fmla="*/ 5337 h 334254"/>
                  <a:gd name="connsiteX11" fmla="*/ 381331 w 493318"/>
                  <a:gd name="connsiteY11" fmla="*/ 37087 h 334254"/>
                  <a:gd name="connsiteX12" fmla="*/ 492456 w 493318"/>
                  <a:gd name="connsiteY12" fmla="*/ 92649 h 3342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493318" h="334254">
                    <a:moveTo>
                      <a:pt x="492456" y="92649"/>
                    </a:moveTo>
                    <a:cubicBezTo>
                      <a:pt x="483196" y="89739"/>
                      <a:pt x="367572" y="34176"/>
                      <a:pt x="325768" y="19624"/>
                    </a:cubicBezTo>
                    <a:cubicBezTo>
                      <a:pt x="283964" y="5072"/>
                      <a:pt x="284229" y="-2600"/>
                      <a:pt x="241631" y="5337"/>
                    </a:cubicBezTo>
                    <a:cubicBezTo>
                      <a:pt x="199033" y="13274"/>
                      <a:pt x="107752" y="43172"/>
                      <a:pt x="70181" y="67249"/>
                    </a:cubicBezTo>
                    <a:cubicBezTo>
                      <a:pt x="32610" y="91326"/>
                      <a:pt x="27318" y="129162"/>
                      <a:pt x="16206" y="149799"/>
                    </a:cubicBezTo>
                    <a:cubicBezTo>
                      <a:pt x="5094" y="170436"/>
                      <a:pt x="6152" y="168849"/>
                      <a:pt x="3506" y="191074"/>
                    </a:cubicBezTo>
                    <a:cubicBezTo>
                      <a:pt x="860" y="213299"/>
                      <a:pt x="-727" y="259337"/>
                      <a:pt x="331" y="283149"/>
                    </a:cubicBezTo>
                    <a:cubicBezTo>
                      <a:pt x="1389" y="306961"/>
                      <a:pt x="8269" y="337653"/>
                      <a:pt x="9856" y="333949"/>
                    </a:cubicBezTo>
                    <a:cubicBezTo>
                      <a:pt x="11443" y="330245"/>
                      <a:pt x="6681" y="291087"/>
                      <a:pt x="9856" y="260924"/>
                    </a:cubicBezTo>
                    <a:cubicBezTo>
                      <a:pt x="13031" y="230761"/>
                      <a:pt x="3241" y="195572"/>
                      <a:pt x="28906" y="152974"/>
                    </a:cubicBezTo>
                    <a:cubicBezTo>
                      <a:pt x="54570" y="110376"/>
                      <a:pt x="105106" y="24651"/>
                      <a:pt x="163843" y="5337"/>
                    </a:cubicBezTo>
                    <a:cubicBezTo>
                      <a:pt x="222580" y="-13977"/>
                      <a:pt x="328150" y="24387"/>
                      <a:pt x="381331" y="37087"/>
                    </a:cubicBezTo>
                    <a:cubicBezTo>
                      <a:pt x="434512" y="49787"/>
                      <a:pt x="501716" y="95559"/>
                      <a:pt x="492456" y="926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2" name="フリーフォーム: 図形 1901">
                <a:extLst>
                  <a:ext uri="{FF2B5EF4-FFF2-40B4-BE49-F238E27FC236}">
                    <a16:creationId xmlns:a16="http://schemas.microsoft.com/office/drawing/2014/main" id="{3B05AA00-487D-450D-B33B-AF858966A465}"/>
                  </a:ext>
                </a:extLst>
              </p:cNvPr>
              <p:cNvSpPr/>
              <p:nvPr/>
            </p:nvSpPr>
            <p:spPr>
              <a:xfrm>
                <a:off x="7850188" y="1218814"/>
                <a:ext cx="192162" cy="324242"/>
              </a:xfrm>
              <a:custGeom>
                <a:avLst/>
                <a:gdLst>
                  <a:gd name="connsiteX0" fmla="*/ 136525 w 192162"/>
                  <a:gd name="connsiteY0" fmla="*/ 386 h 324242"/>
                  <a:gd name="connsiteX1" fmla="*/ 93662 w 192162"/>
                  <a:gd name="connsiteY1" fmla="*/ 28961 h 324242"/>
                  <a:gd name="connsiteX2" fmla="*/ 60325 w 192162"/>
                  <a:gd name="connsiteY2" fmla="*/ 28961 h 324242"/>
                  <a:gd name="connsiteX3" fmla="*/ 20637 w 192162"/>
                  <a:gd name="connsiteY3" fmla="*/ 70236 h 324242"/>
                  <a:gd name="connsiteX4" fmla="*/ 0 w 192162"/>
                  <a:gd name="connsiteY4" fmla="*/ 105161 h 324242"/>
                  <a:gd name="connsiteX5" fmla="*/ 20637 w 192162"/>
                  <a:gd name="connsiteY5" fmla="*/ 140086 h 324242"/>
                  <a:gd name="connsiteX6" fmla="*/ 82550 w 192162"/>
                  <a:gd name="connsiteY6" fmla="*/ 138499 h 324242"/>
                  <a:gd name="connsiteX7" fmla="*/ 100012 w 192162"/>
                  <a:gd name="connsiteY7" fmla="*/ 141674 h 324242"/>
                  <a:gd name="connsiteX8" fmla="*/ 157162 w 192162"/>
                  <a:gd name="connsiteY8" fmla="*/ 186124 h 324242"/>
                  <a:gd name="connsiteX9" fmla="*/ 106362 w 192162"/>
                  <a:gd name="connsiteY9" fmla="*/ 189299 h 324242"/>
                  <a:gd name="connsiteX10" fmla="*/ 141287 w 192162"/>
                  <a:gd name="connsiteY10" fmla="*/ 230574 h 324242"/>
                  <a:gd name="connsiteX11" fmla="*/ 166687 w 192162"/>
                  <a:gd name="connsiteY11" fmla="*/ 271849 h 324242"/>
                  <a:gd name="connsiteX12" fmla="*/ 192087 w 192162"/>
                  <a:gd name="connsiteY12" fmla="*/ 324236 h 324242"/>
                  <a:gd name="connsiteX13" fmla="*/ 173037 w 192162"/>
                  <a:gd name="connsiteY13" fmla="*/ 275024 h 324242"/>
                  <a:gd name="connsiteX14" fmla="*/ 133350 w 192162"/>
                  <a:gd name="connsiteY14" fmla="*/ 219461 h 324242"/>
                  <a:gd name="connsiteX15" fmla="*/ 158750 w 192162"/>
                  <a:gd name="connsiteY15" fmla="*/ 181361 h 324242"/>
                  <a:gd name="connsiteX16" fmla="*/ 101600 w 192162"/>
                  <a:gd name="connsiteY16" fmla="*/ 136911 h 324242"/>
                  <a:gd name="connsiteX17" fmla="*/ 14287 w 192162"/>
                  <a:gd name="connsiteY17" fmla="*/ 117861 h 324242"/>
                  <a:gd name="connsiteX18" fmla="*/ 58737 w 192162"/>
                  <a:gd name="connsiteY18" fmla="*/ 52774 h 324242"/>
                  <a:gd name="connsiteX19" fmla="*/ 136525 w 192162"/>
                  <a:gd name="connsiteY19" fmla="*/ 386 h 3242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92162" h="324242">
                    <a:moveTo>
                      <a:pt x="136525" y="386"/>
                    </a:moveTo>
                    <a:cubicBezTo>
                      <a:pt x="142346" y="-3583"/>
                      <a:pt x="106362" y="24198"/>
                      <a:pt x="93662" y="28961"/>
                    </a:cubicBezTo>
                    <a:cubicBezTo>
                      <a:pt x="80962" y="33724"/>
                      <a:pt x="72496" y="22082"/>
                      <a:pt x="60325" y="28961"/>
                    </a:cubicBezTo>
                    <a:cubicBezTo>
                      <a:pt x="48154" y="35840"/>
                      <a:pt x="30691" y="57536"/>
                      <a:pt x="20637" y="70236"/>
                    </a:cubicBezTo>
                    <a:cubicBezTo>
                      <a:pt x="10583" y="82936"/>
                      <a:pt x="0" y="93519"/>
                      <a:pt x="0" y="105161"/>
                    </a:cubicBezTo>
                    <a:cubicBezTo>
                      <a:pt x="0" y="116803"/>
                      <a:pt x="6879" y="134530"/>
                      <a:pt x="20637" y="140086"/>
                    </a:cubicBezTo>
                    <a:cubicBezTo>
                      <a:pt x="34395" y="145642"/>
                      <a:pt x="69321" y="138234"/>
                      <a:pt x="82550" y="138499"/>
                    </a:cubicBezTo>
                    <a:cubicBezTo>
                      <a:pt x="95779" y="138764"/>
                      <a:pt x="87577" y="133737"/>
                      <a:pt x="100012" y="141674"/>
                    </a:cubicBezTo>
                    <a:cubicBezTo>
                      <a:pt x="112447" y="149611"/>
                      <a:pt x="156104" y="178187"/>
                      <a:pt x="157162" y="186124"/>
                    </a:cubicBezTo>
                    <a:cubicBezTo>
                      <a:pt x="158220" y="194061"/>
                      <a:pt x="109008" y="181891"/>
                      <a:pt x="106362" y="189299"/>
                    </a:cubicBezTo>
                    <a:cubicBezTo>
                      <a:pt x="103716" y="196707"/>
                      <a:pt x="131233" y="216816"/>
                      <a:pt x="141287" y="230574"/>
                    </a:cubicBezTo>
                    <a:cubicBezTo>
                      <a:pt x="151341" y="244332"/>
                      <a:pt x="158220" y="256239"/>
                      <a:pt x="166687" y="271849"/>
                    </a:cubicBezTo>
                    <a:cubicBezTo>
                      <a:pt x="175154" y="287459"/>
                      <a:pt x="191029" y="323707"/>
                      <a:pt x="192087" y="324236"/>
                    </a:cubicBezTo>
                    <a:cubicBezTo>
                      <a:pt x="193145" y="324765"/>
                      <a:pt x="182827" y="292487"/>
                      <a:pt x="173037" y="275024"/>
                    </a:cubicBezTo>
                    <a:cubicBezTo>
                      <a:pt x="163248" y="257562"/>
                      <a:pt x="135731" y="235071"/>
                      <a:pt x="133350" y="219461"/>
                    </a:cubicBezTo>
                    <a:cubicBezTo>
                      <a:pt x="130969" y="203851"/>
                      <a:pt x="164042" y="195119"/>
                      <a:pt x="158750" y="181361"/>
                    </a:cubicBezTo>
                    <a:cubicBezTo>
                      <a:pt x="153458" y="167603"/>
                      <a:pt x="125677" y="147494"/>
                      <a:pt x="101600" y="136911"/>
                    </a:cubicBezTo>
                    <a:cubicBezTo>
                      <a:pt x="77523" y="126328"/>
                      <a:pt x="21431" y="131884"/>
                      <a:pt x="14287" y="117861"/>
                    </a:cubicBezTo>
                    <a:cubicBezTo>
                      <a:pt x="7143" y="103838"/>
                      <a:pt x="40216" y="69442"/>
                      <a:pt x="58737" y="52774"/>
                    </a:cubicBezTo>
                    <a:cubicBezTo>
                      <a:pt x="77258" y="36106"/>
                      <a:pt x="130704" y="4355"/>
                      <a:pt x="136525" y="3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3" name="フリーフォーム: 図形 1902">
                <a:extLst>
                  <a:ext uri="{FF2B5EF4-FFF2-40B4-BE49-F238E27FC236}">
                    <a16:creationId xmlns:a16="http://schemas.microsoft.com/office/drawing/2014/main" id="{0E1DFE55-5D75-4A0F-971B-14BBC03183FA}"/>
                  </a:ext>
                </a:extLst>
              </p:cNvPr>
              <p:cNvSpPr/>
              <p:nvPr/>
            </p:nvSpPr>
            <p:spPr>
              <a:xfrm>
                <a:off x="7843926" y="1084218"/>
                <a:ext cx="115894" cy="159430"/>
              </a:xfrm>
              <a:custGeom>
                <a:avLst/>
                <a:gdLst>
                  <a:gd name="connsiteX0" fmla="*/ 14199 w 115894"/>
                  <a:gd name="connsiteY0" fmla="*/ 45 h 159430"/>
                  <a:gd name="connsiteX1" fmla="*/ 9437 w 115894"/>
                  <a:gd name="connsiteY1" fmla="*/ 69895 h 159430"/>
                  <a:gd name="connsiteX2" fmla="*/ 42774 w 115894"/>
                  <a:gd name="connsiteY2" fmla="*/ 96882 h 159430"/>
                  <a:gd name="connsiteX3" fmla="*/ 106274 w 115894"/>
                  <a:gd name="connsiteY3" fmla="*/ 98470 h 159430"/>
                  <a:gd name="connsiteX4" fmla="*/ 45949 w 115894"/>
                  <a:gd name="connsiteY4" fmla="*/ 98470 h 159430"/>
                  <a:gd name="connsiteX5" fmla="*/ 1499 w 115894"/>
                  <a:gd name="connsiteY5" fmla="*/ 158795 h 159430"/>
                  <a:gd name="connsiteX6" fmla="*/ 20549 w 115894"/>
                  <a:gd name="connsiteY6" fmla="*/ 128632 h 159430"/>
                  <a:gd name="connsiteX7" fmla="*/ 115799 w 115894"/>
                  <a:gd name="connsiteY7" fmla="*/ 104820 h 159430"/>
                  <a:gd name="connsiteX8" fmla="*/ 38012 w 115894"/>
                  <a:gd name="connsiteY8" fmla="*/ 81007 h 159430"/>
                  <a:gd name="connsiteX9" fmla="*/ 14199 w 115894"/>
                  <a:gd name="connsiteY9" fmla="*/ 45 h 1594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15894" h="159430">
                    <a:moveTo>
                      <a:pt x="14199" y="45"/>
                    </a:moveTo>
                    <a:cubicBezTo>
                      <a:pt x="9436" y="-1807"/>
                      <a:pt x="4674" y="53756"/>
                      <a:pt x="9437" y="69895"/>
                    </a:cubicBezTo>
                    <a:cubicBezTo>
                      <a:pt x="14200" y="86035"/>
                      <a:pt x="26635" y="92120"/>
                      <a:pt x="42774" y="96882"/>
                    </a:cubicBezTo>
                    <a:cubicBezTo>
                      <a:pt x="58914" y="101645"/>
                      <a:pt x="105745" y="98205"/>
                      <a:pt x="106274" y="98470"/>
                    </a:cubicBezTo>
                    <a:cubicBezTo>
                      <a:pt x="106803" y="98735"/>
                      <a:pt x="63411" y="88416"/>
                      <a:pt x="45949" y="98470"/>
                    </a:cubicBezTo>
                    <a:cubicBezTo>
                      <a:pt x="28487" y="108524"/>
                      <a:pt x="5732" y="153768"/>
                      <a:pt x="1499" y="158795"/>
                    </a:cubicBezTo>
                    <a:cubicBezTo>
                      <a:pt x="-2734" y="163822"/>
                      <a:pt x="1499" y="137628"/>
                      <a:pt x="20549" y="128632"/>
                    </a:cubicBezTo>
                    <a:cubicBezTo>
                      <a:pt x="39599" y="119636"/>
                      <a:pt x="112889" y="112757"/>
                      <a:pt x="115799" y="104820"/>
                    </a:cubicBezTo>
                    <a:cubicBezTo>
                      <a:pt x="118709" y="96883"/>
                      <a:pt x="54416" y="95824"/>
                      <a:pt x="38012" y="81007"/>
                    </a:cubicBezTo>
                    <a:cubicBezTo>
                      <a:pt x="21608" y="66190"/>
                      <a:pt x="18962" y="1897"/>
                      <a:pt x="14199" y="4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4" name="フリーフォーム: 図形 1903">
                <a:extLst>
                  <a:ext uri="{FF2B5EF4-FFF2-40B4-BE49-F238E27FC236}">
                    <a16:creationId xmlns:a16="http://schemas.microsoft.com/office/drawing/2014/main" id="{F5B40AA7-03DF-444A-AA14-90E781C21354}"/>
                  </a:ext>
                </a:extLst>
              </p:cNvPr>
              <p:cNvSpPr/>
              <p:nvPr/>
            </p:nvSpPr>
            <p:spPr>
              <a:xfrm>
                <a:off x="7801165" y="1228205"/>
                <a:ext cx="182386" cy="170187"/>
              </a:xfrm>
              <a:custGeom>
                <a:avLst/>
                <a:gdLst>
                  <a:gd name="connsiteX0" fmla="*/ 182373 w 182386"/>
                  <a:gd name="connsiteY0" fmla="*/ 520 h 170187"/>
                  <a:gd name="connsiteX1" fmla="*/ 60135 w 182386"/>
                  <a:gd name="connsiteY1" fmla="*/ 24333 h 170187"/>
                  <a:gd name="connsiteX2" fmla="*/ 2985 w 182386"/>
                  <a:gd name="connsiteY2" fmla="*/ 64020 h 170187"/>
                  <a:gd name="connsiteX3" fmla="*/ 60135 w 182386"/>
                  <a:gd name="connsiteY3" fmla="*/ 73545 h 170187"/>
                  <a:gd name="connsiteX4" fmla="*/ 2985 w 182386"/>
                  <a:gd name="connsiteY4" fmla="*/ 79895 h 170187"/>
                  <a:gd name="connsiteX5" fmla="*/ 12510 w 182386"/>
                  <a:gd name="connsiteY5" fmla="*/ 121170 h 170187"/>
                  <a:gd name="connsiteX6" fmla="*/ 50610 w 182386"/>
                  <a:gd name="connsiteY6" fmla="*/ 97358 h 170187"/>
                  <a:gd name="connsiteX7" fmla="*/ 26798 w 182386"/>
                  <a:gd name="connsiteY7" fmla="*/ 137045 h 170187"/>
                  <a:gd name="connsiteX8" fmla="*/ 71248 w 182386"/>
                  <a:gd name="connsiteY8" fmla="*/ 148158 h 170187"/>
                  <a:gd name="connsiteX9" fmla="*/ 72835 w 182386"/>
                  <a:gd name="connsiteY9" fmla="*/ 133870 h 170187"/>
                  <a:gd name="connsiteX10" fmla="*/ 85535 w 182386"/>
                  <a:gd name="connsiteY10" fmla="*/ 152920 h 170187"/>
                  <a:gd name="connsiteX11" fmla="*/ 112523 w 182386"/>
                  <a:gd name="connsiteY11" fmla="*/ 141808 h 170187"/>
                  <a:gd name="connsiteX12" fmla="*/ 155385 w 182386"/>
                  <a:gd name="connsiteY12" fmla="*/ 167208 h 170187"/>
                  <a:gd name="connsiteX13" fmla="*/ 179198 w 182386"/>
                  <a:gd name="connsiteY13" fmla="*/ 167208 h 170187"/>
                  <a:gd name="connsiteX14" fmla="*/ 93473 w 182386"/>
                  <a:gd name="connsiteY14" fmla="*/ 144983 h 170187"/>
                  <a:gd name="connsiteX15" fmla="*/ 44260 w 182386"/>
                  <a:gd name="connsiteY15" fmla="*/ 140220 h 170187"/>
                  <a:gd name="connsiteX16" fmla="*/ 12510 w 182386"/>
                  <a:gd name="connsiteY16" fmla="*/ 106883 h 170187"/>
                  <a:gd name="connsiteX17" fmla="*/ 31560 w 182386"/>
                  <a:gd name="connsiteY17" fmla="*/ 70370 h 170187"/>
                  <a:gd name="connsiteX18" fmla="*/ 68073 w 182386"/>
                  <a:gd name="connsiteY18" fmla="*/ 46558 h 170187"/>
                  <a:gd name="connsiteX19" fmla="*/ 182373 w 182386"/>
                  <a:gd name="connsiteY19" fmla="*/ 520 h 1701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82386" h="170187">
                    <a:moveTo>
                      <a:pt x="182373" y="520"/>
                    </a:moveTo>
                    <a:cubicBezTo>
                      <a:pt x="181050" y="-3184"/>
                      <a:pt x="90033" y="13750"/>
                      <a:pt x="60135" y="24333"/>
                    </a:cubicBezTo>
                    <a:cubicBezTo>
                      <a:pt x="30237" y="34916"/>
                      <a:pt x="2985" y="55818"/>
                      <a:pt x="2985" y="64020"/>
                    </a:cubicBezTo>
                    <a:cubicBezTo>
                      <a:pt x="2985" y="72222"/>
                      <a:pt x="60135" y="70899"/>
                      <a:pt x="60135" y="73545"/>
                    </a:cubicBezTo>
                    <a:cubicBezTo>
                      <a:pt x="60135" y="76191"/>
                      <a:pt x="10922" y="71958"/>
                      <a:pt x="2985" y="79895"/>
                    </a:cubicBezTo>
                    <a:cubicBezTo>
                      <a:pt x="-4952" y="87832"/>
                      <a:pt x="4573" y="118260"/>
                      <a:pt x="12510" y="121170"/>
                    </a:cubicBezTo>
                    <a:cubicBezTo>
                      <a:pt x="20447" y="124080"/>
                      <a:pt x="48229" y="94712"/>
                      <a:pt x="50610" y="97358"/>
                    </a:cubicBezTo>
                    <a:cubicBezTo>
                      <a:pt x="52991" y="100004"/>
                      <a:pt x="23358" y="128578"/>
                      <a:pt x="26798" y="137045"/>
                    </a:cubicBezTo>
                    <a:cubicBezTo>
                      <a:pt x="30238" y="145512"/>
                      <a:pt x="63575" y="148687"/>
                      <a:pt x="71248" y="148158"/>
                    </a:cubicBezTo>
                    <a:cubicBezTo>
                      <a:pt x="78921" y="147629"/>
                      <a:pt x="70454" y="133076"/>
                      <a:pt x="72835" y="133870"/>
                    </a:cubicBezTo>
                    <a:cubicBezTo>
                      <a:pt x="75216" y="134664"/>
                      <a:pt x="78920" y="151597"/>
                      <a:pt x="85535" y="152920"/>
                    </a:cubicBezTo>
                    <a:cubicBezTo>
                      <a:pt x="92150" y="154243"/>
                      <a:pt x="100882" y="139427"/>
                      <a:pt x="112523" y="141808"/>
                    </a:cubicBezTo>
                    <a:cubicBezTo>
                      <a:pt x="124164" y="144189"/>
                      <a:pt x="144272" y="162975"/>
                      <a:pt x="155385" y="167208"/>
                    </a:cubicBezTo>
                    <a:cubicBezTo>
                      <a:pt x="166497" y="171441"/>
                      <a:pt x="189517" y="170912"/>
                      <a:pt x="179198" y="167208"/>
                    </a:cubicBezTo>
                    <a:cubicBezTo>
                      <a:pt x="168879" y="163504"/>
                      <a:pt x="115963" y="149481"/>
                      <a:pt x="93473" y="144983"/>
                    </a:cubicBezTo>
                    <a:cubicBezTo>
                      <a:pt x="70983" y="140485"/>
                      <a:pt x="57754" y="146570"/>
                      <a:pt x="44260" y="140220"/>
                    </a:cubicBezTo>
                    <a:cubicBezTo>
                      <a:pt x="30766" y="133870"/>
                      <a:pt x="14627" y="118525"/>
                      <a:pt x="12510" y="106883"/>
                    </a:cubicBezTo>
                    <a:cubicBezTo>
                      <a:pt x="10393" y="95241"/>
                      <a:pt x="22300" y="80424"/>
                      <a:pt x="31560" y="70370"/>
                    </a:cubicBezTo>
                    <a:cubicBezTo>
                      <a:pt x="40820" y="60316"/>
                      <a:pt x="46906" y="56877"/>
                      <a:pt x="68073" y="46558"/>
                    </a:cubicBezTo>
                    <a:cubicBezTo>
                      <a:pt x="89240" y="36239"/>
                      <a:pt x="183696" y="4224"/>
                      <a:pt x="182373" y="52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5" name="フリーフォーム: 図形 1904">
                <a:extLst>
                  <a:ext uri="{FF2B5EF4-FFF2-40B4-BE49-F238E27FC236}">
                    <a16:creationId xmlns:a16="http://schemas.microsoft.com/office/drawing/2014/main" id="{F6747B70-1B3A-45D9-AC35-781B9118EE26}"/>
                  </a:ext>
                </a:extLst>
              </p:cNvPr>
              <p:cNvSpPr/>
              <p:nvPr/>
            </p:nvSpPr>
            <p:spPr>
              <a:xfrm>
                <a:off x="7775088" y="1066687"/>
                <a:ext cx="83122" cy="175402"/>
              </a:xfrm>
              <a:custGeom>
                <a:avLst/>
                <a:gdLst>
                  <a:gd name="connsiteX0" fmla="*/ 13187 w 83122"/>
                  <a:gd name="connsiteY0" fmla="*/ 113 h 175402"/>
                  <a:gd name="connsiteX1" fmla="*/ 11600 w 83122"/>
                  <a:gd name="connsiteY1" fmla="*/ 57263 h 175402"/>
                  <a:gd name="connsiteX2" fmla="*/ 35412 w 83122"/>
                  <a:gd name="connsiteY2" fmla="*/ 63613 h 175402"/>
                  <a:gd name="connsiteX3" fmla="*/ 83037 w 83122"/>
                  <a:gd name="connsiteY3" fmla="*/ 46151 h 175402"/>
                  <a:gd name="connsiteX4" fmla="*/ 22712 w 83122"/>
                  <a:gd name="connsiteY4" fmla="*/ 73138 h 175402"/>
                  <a:gd name="connsiteX5" fmla="*/ 29062 w 83122"/>
                  <a:gd name="connsiteY5" fmla="*/ 119176 h 175402"/>
                  <a:gd name="connsiteX6" fmla="*/ 78275 w 83122"/>
                  <a:gd name="connsiteY6" fmla="*/ 174738 h 175402"/>
                  <a:gd name="connsiteX7" fmla="*/ 30650 w 83122"/>
                  <a:gd name="connsiteY7" fmla="*/ 146163 h 175402"/>
                  <a:gd name="connsiteX8" fmla="*/ 487 w 83122"/>
                  <a:gd name="connsiteY8" fmla="*/ 92188 h 175402"/>
                  <a:gd name="connsiteX9" fmla="*/ 54462 w 83122"/>
                  <a:gd name="connsiteY9" fmla="*/ 42976 h 175402"/>
                  <a:gd name="connsiteX10" fmla="*/ 13187 w 83122"/>
                  <a:gd name="connsiteY10" fmla="*/ 113 h 1754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83122" h="175402">
                    <a:moveTo>
                      <a:pt x="13187" y="113"/>
                    </a:moveTo>
                    <a:cubicBezTo>
                      <a:pt x="6043" y="2494"/>
                      <a:pt x="7896" y="46680"/>
                      <a:pt x="11600" y="57263"/>
                    </a:cubicBezTo>
                    <a:cubicBezTo>
                      <a:pt x="15304" y="67846"/>
                      <a:pt x="23506" y="65465"/>
                      <a:pt x="35412" y="63613"/>
                    </a:cubicBezTo>
                    <a:cubicBezTo>
                      <a:pt x="47318" y="61761"/>
                      <a:pt x="85154" y="44563"/>
                      <a:pt x="83037" y="46151"/>
                    </a:cubicBezTo>
                    <a:cubicBezTo>
                      <a:pt x="80920" y="47739"/>
                      <a:pt x="31708" y="60967"/>
                      <a:pt x="22712" y="73138"/>
                    </a:cubicBezTo>
                    <a:cubicBezTo>
                      <a:pt x="13716" y="85309"/>
                      <a:pt x="19802" y="102243"/>
                      <a:pt x="29062" y="119176"/>
                    </a:cubicBezTo>
                    <a:cubicBezTo>
                      <a:pt x="38322" y="136109"/>
                      <a:pt x="78010" y="170240"/>
                      <a:pt x="78275" y="174738"/>
                    </a:cubicBezTo>
                    <a:cubicBezTo>
                      <a:pt x="78540" y="179236"/>
                      <a:pt x="43615" y="159921"/>
                      <a:pt x="30650" y="146163"/>
                    </a:cubicBezTo>
                    <a:cubicBezTo>
                      <a:pt x="17685" y="132405"/>
                      <a:pt x="-3482" y="109386"/>
                      <a:pt x="487" y="92188"/>
                    </a:cubicBezTo>
                    <a:cubicBezTo>
                      <a:pt x="4456" y="74990"/>
                      <a:pt x="54197" y="52501"/>
                      <a:pt x="54462" y="42976"/>
                    </a:cubicBezTo>
                    <a:cubicBezTo>
                      <a:pt x="54727" y="33451"/>
                      <a:pt x="20331" y="-2268"/>
                      <a:pt x="13187" y="1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6" name="フリーフォーム: 図形 1905">
                <a:extLst>
                  <a:ext uri="{FF2B5EF4-FFF2-40B4-BE49-F238E27FC236}">
                    <a16:creationId xmlns:a16="http://schemas.microsoft.com/office/drawing/2014/main" id="{09255C58-30B5-4B87-8D8C-247521C9E7BA}"/>
                  </a:ext>
                </a:extLst>
              </p:cNvPr>
              <p:cNvSpPr/>
              <p:nvPr/>
            </p:nvSpPr>
            <p:spPr>
              <a:xfrm>
                <a:off x="7716818" y="1073088"/>
                <a:ext cx="82943" cy="139846"/>
              </a:xfrm>
              <a:custGeom>
                <a:avLst/>
                <a:gdLst>
                  <a:gd name="connsiteX0" fmla="*/ 11132 w 82943"/>
                  <a:gd name="connsiteY0" fmla="*/ 62 h 139846"/>
                  <a:gd name="connsiteX1" fmla="*/ 4782 w 82943"/>
                  <a:gd name="connsiteY1" fmla="*/ 73087 h 139846"/>
                  <a:gd name="connsiteX2" fmla="*/ 82570 w 82943"/>
                  <a:gd name="connsiteY2" fmla="*/ 139762 h 139846"/>
                  <a:gd name="connsiteX3" fmla="*/ 33357 w 82943"/>
                  <a:gd name="connsiteY3" fmla="*/ 85787 h 139846"/>
                  <a:gd name="connsiteX4" fmla="*/ 11132 w 82943"/>
                  <a:gd name="connsiteY4" fmla="*/ 62 h 1398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2943" h="139846">
                    <a:moveTo>
                      <a:pt x="11132" y="62"/>
                    </a:moveTo>
                    <a:cubicBezTo>
                      <a:pt x="6370" y="-2055"/>
                      <a:pt x="-7124" y="49804"/>
                      <a:pt x="4782" y="73087"/>
                    </a:cubicBezTo>
                    <a:cubicBezTo>
                      <a:pt x="16688" y="96370"/>
                      <a:pt x="77808" y="137645"/>
                      <a:pt x="82570" y="139762"/>
                    </a:cubicBezTo>
                    <a:cubicBezTo>
                      <a:pt x="87332" y="141879"/>
                      <a:pt x="45263" y="103779"/>
                      <a:pt x="33357" y="85787"/>
                    </a:cubicBezTo>
                    <a:cubicBezTo>
                      <a:pt x="21451" y="67795"/>
                      <a:pt x="15894" y="2179"/>
                      <a:pt x="11132" y="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7" name="フリーフォーム: 図形 1906">
                <a:extLst>
                  <a:ext uri="{FF2B5EF4-FFF2-40B4-BE49-F238E27FC236}">
                    <a16:creationId xmlns:a16="http://schemas.microsoft.com/office/drawing/2014/main" id="{AB0DB22A-4F0A-4C3D-AC30-D4DD416AA23F}"/>
                  </a:ext>
                </a:extLst>
              </p:cNvPr>
              <p:cNvSpPr/>
              <p:nvPr/>
            </p:nvSpPr>
            <p:spPr>
              <a:xfrm>
                <a:off x="7692698" y="1117520"/>
                <a:ext cx="109874" cy="185900"/>
              </a:xfrm>
              <a:custGeom>
                <a:avLst/>
                <a:gdLst>
                  <a:gd name="connsiteX0" fmla="*/ 27315 w 109874"/>
                  <a:gd name="connsiteY0" fmla="*/ 80 h 185900"/>
                  <a:gd name="connsiteX1" fmla="*/ 327 w 109874"/>
                  <a:gd name="connsiteY1" fmla="*/ 68343 h 185900"/>
                  <a:gd name="connsiteX2" fmla="*/ 16202 w 109874"/>
                  <a:gd name="connsiteY2" fmla="*/ 115968 h 185900"/>
                  <a:gd name="connsiteX3" fmla="*/ 70177 w 109874"/>
                  <a:gd name="connsiteY3" fmla="*/ 146130 h 185900"/>
                  <a:gd name="connsiteX4" fmla="*/ 109865 w 109874"/>
                  <a:gd name="connsiteY4" fmla="*/ 185818 h 185900"/>
                  <a:gd name="connsiteX5" fmla="*/ 73352 w 109874"/>
                  <a:gd name="connsiteY5" fmla="*/ 135018 h 185900"/>
                  <a:gd name="connsiteX6" fmla="*/ 22552 w 109874"/>
                  <a:gd name="connsiteY6" fmla="*/ 106443 h 185900"/>
                  <a:gd name="connsiteX7" fmla="*/ 9852 w 109874"/>
                  <a:gd name="connsiteY7" fmla="*/ 82630 h 185900"/>
                  <a:gd name="connsiteX8" fmla="*/ 27315 w 109874"/>
                  <a:gd name="connsiteY8" fmla="*/ 80 h 1859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09874" h="185900">
                    <a:moveTo>
                      <a:pt x="27315" y="80"/>
                    </a:moveTo>
                    <a:cubicBezTo>
                      <a:pt x="25727" y="-2301"/>
                      <a:pt x="2179" y="49029"/>
                      <a:pt x="327" y="68343"/>
                    </a:cubicBezTo>
                    <a:cubicBezTo>
                      <a:pt x="-1525" y="87657"/>
                      <a:pt x="4561" y="103004"/>
                      <a:pt x="16202" y="115968"/>
                    </a:cubicBezTo>
                    <a:cubicBezTo>
                      <a:pt x="27843" y="128932"/>
                      <a:pt x="54567" y="134488"/>
                      <a:pt x="70177" y="146130"/>
                    </a:cubicBezTo>
                    <a:cubicBezTo>
                      <a:pt x="85787" y="157772"/>
                      <a:pt x="109336" y="187670"/>
                      <a:pt x="109865" y="185818"/>
                    </a:cubicBezTo>
                    <a:cubicBezTo>
                      <a:pt x="110394" y="183966"/>
                      <a:pt x="87904" y="148247"/>
                      <a:pt x="73352" y="135018"/>
                    </a:cubicBezTo>
                    <a:cubicBezTo>
                      <a:pt x="58800" y="121789"/>
                      <a:pt x="33135" y="115174"/>
                      <a:pt x="22552" y="106443"/>
                    </a:cubicBezTo>
                    <a:cubicBezTo>
                      <a:pt x="11969" y="97712"/>
                      <a:pt x="9587" y="99563"/>
                      <a:pt x="9852" y="82630"/>
                    </a:cubicBezTo>
                    <a:cubicBezTo>
                      <a:pt x="10117" y="65697"/>
                      <a:pt x="28903" y="2461"/>
                      <a:pt x="27315" y="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8" name="フリーフォーム: 図形 1907">
                <a:extLst>
                  <a:ext uri="{FF2B5EF4-FFF2-40B4-BE49-F238E27FC236}">
                    <a16:creationId xmlns:a16="http://schemas.microsoft.com/office/drawing/2014/main" id="{C4D1E36F-BAD4-499E-9EE5-6CABFC0B1F3D}"/>
                  </a:ext>
                </a:extLst>
              </p:cNvPr>
              <p:cNvSpPr/>
              <p:nvPr/>
            </p:nvSpPr>
            <p:spPr>
              <a:xfrm>
                <a:off x="7762627" y="1188660"/>
                <a:ext cx="41839" cy="99354"/>
              </a:xfrm>
              <a:custGeom>
                <a:avLst/>
                <a:gdLst>
                  <a:gd name="connsiteX0" fmla="*/ 24061 w 41839"/>
                  <a:gd name="connsiteY0" fmla="*/ 378 h 99354"/>
                  <a:gd name="connsiteX1" fmla="*/ 248 w 41839"/>
                  <a:gd name="connsiteY1" fmla="*/ 44828 h 99354"/>
                  <a:gd name="connsiteX2" fmla="*/ 41523 w 41839"/>
                  <a:gd name="connsiteY2" fmla="*/ 98803 h 99354"/>
                  <a:gd name="connsiteX3" fmla="*/ 19298 w 41839"/>
                  <a:gd name="connsiteY3" fmla="*/ 70228 h 99354"/>
                  <a:gd name="connsiteX4" fmla="*/ 24061 w 41839"/>
                  <a:gd name="connsiteY4" fmla="*/ 378 h 993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839" h="99354">
                    <a:moveTo>
                      <a:pt x="24061" y="378"/>
                    </a:moveTo>
                    <a:cubicBezTo>
                      <a:pt x="20886" y="-3855"/>
                      <a:pt x="-2662" y="28424"/>
                      <a:pt x="248" y="44828"/>
                    </a:cubicBezTo>
                    <a:cubicBezTo>
                      <a:pt x="3158" y="61232"/>
                      <a:pt x="38348" y="94570"/>
                      <a:pt x="41523" y="98803"/>
                    </a:cubicBezTo>
                    <a:cubicBezTo>
                      <a:pt x="44698" y="103036"/>
                      <a:pt x="23002" y="81870"/>
                      <a:pt x="19298" y="70228"/>
                    </a:cubicBezTo>
                    <a:cubicBezTo>
                      <a:pt x="15594" y="58586"/>
                      <a:pt x="27236" y="4611"/>
                      <a:pt x="24061" y="37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09" name="フリーフォーム: 図形 1908">
                <a:extLst>
                  <a:ext uri="{FF2B5EF4-FFF2-40B4-BE49-F238E27FC236}">
                    <a16:creationId xmlns:a16="http://schemas.microsoft.com/office/drawing/2014/main" id="{0678C98A-5968-4A90-83FB-2F1100B7E5C1}"/>
                  </a:ext>
                </a:extLst>
              </p:cNvPr>
              <p:cNvSpPr/>
              <p:nvPr/>
            </p:nvSpPr>
            <p:spPr>
              <a:xfrm>
                <a:off x="7635873" y="1095091"/>
                <a:ext cx="92161" cy="86251"/>
              </a:xfrm>
              <a:custGeom>
                <a:avLst/>
                <a:gdLst>
                  <a:gd name="connsiteX0" fmla="*/ 92077 w 92161"/>
                  <a:gd name="connsiteY0" fmla="*/ 284 h 86251"/>
                  <a:gd name="connsiteX1" fmla="*/ 74615 w 92161"/>
                  <a:gd name="connsiteY1" fmla="*/ 54259 h 86251"/>
                  <a:gd name="connsiteX2" fmla="*/ 34927 w 92161"/>
                  <a:gd name="connsiteY2" fmla="*/ 49497 h 86251"/>
                  <a:gd name="connsiteX3" fmla="*/ 2 w 92161"/>
                  <a:gd name="connsiteY3" fmla="*/ 25684 h 86251"/>
                  <a:gd name="connsiteX4" fmla="*/ 33340 w 92161"/>
                  <a:gd name="connsiteY4" fmla="*/ 76484 h 86251"/>
                  <a:gd name="connsiteX5" fmla="*/ 68265 w 92161"/>
                  <a:gd name="connsiteY5" fmla="*/ 81247 h 86251"/>
                  <a:gd name="connsiteX6" fmla="*/ 92077 w 92161"/>
                  <a:gd name="connsiteY6" fmla="*/ 284 h 862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92161" h="86251">
                    <a:moveTo>
                      <a:pt x="92077" y="284"/>
                    </a:moveTo>
                    <a:cubicBezTo>
                      <a:pt x="93135" y="-4214"/>
                      <a:pt x="84140" y="46057"/>
                      <a:pt x="74615" y="54259"/>
                    </a:cubicBezTo>
                    <a:cubicBezTo>
                      <a:pt x="65090" y="62461"/>
                      <a:pt x="47363" y="54260"/>
                      <a:pt x="34927" y="49497"/>
                    </a:cubicBezTo>
                    <a:cubicBezTo>
                      <a:pt x="22491" y="44734"/>
                      <a:pt x="266" y="21186"/>
                      <a:pt x="2" y="25684"/>
                    </a:cubicBezTo>
                    <a:cubicBezTo>
                      <a:pt x="-262" y="30182"/>
                      <a:pt x="21963" y="67224"/>
                      <a:pt x="33340" y="76484"/>
                    </a:cubicBezTo>
                    <a:cubicBezTo>
                      <a:pt x="44717" y="85744"/>
                      <a:pt x="59269" y="90507"/>
                      <a:pt x="68265" y="81247"/>
                    </a:cubicBezTo>
                    <a:cubicBezTo>
                      <a:pt x="77261" y="71987"/>
                      <a:pt x="91019" y="4782"/>
                      <a:pt x="92077" y="2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0" name="フリーフォーム: 図形 1909">
                <a:extLst>
                  <a:ext uri="{FF2B5EF4-FFF2-40B4-BE49-F238E27FC236}">
                    <a16:creationId xmlns:a16="http://schemas.microsoft.com/office/drawing/2014/main" id="{1BE570DE-4B36-4FBD-89F5-CCAD6B3EF0EA}"/>
                  </a:ext>
                </a:extLst>
              </p:cNvPr>
              <p:cNvSpPr/>
              <p:nvPr/>
            </p:nvSpPr>
            <p:spPr>
              <a:xfrm>
                <a:off x="7585069" y="1177771"/>
                <a:ext cx="166716" cy="145508"/>
              </a:xfrm>
              <a:custGeom>
                <a:avLst/>
                <a:gdLst>
                  <a:gd name="connsiteX0" fmla="*/ 6 w 166716"/>
                  <a:gd name="connsiteY0" fmla="*/ 154 h 145508"/>
                  <a:gd name="connsiteX1" fmla="*/ 52394 w 166716"/>
                  <a:gd name="connsiteY1" fmla="*/ 65242 h 145508"/>
                  <a:gd name="connsiteX2" fmla="*/ 123831 w 166716"/>
                  <a:gd name="connsiteY2" fmla="*/ 55717 h 145508"/>
                  <a:gd name="connsiteX3" fmla="*/ 79381 w 166716"/>
                  <a:gd name="connsiteY3" fmla="*/ 50954 h 145508"/>
                  <a:gd name="connsiteX4" fmla="*/ 65094 w 166716"/>
                  <a:gd name="connsiteY4" fmla="*/ 63654 h 145508"/>
                  <a:gd name="connsiteX5" fmla="*/ 69856 w 166716"/>
                  <a:gd name="connsiteY5" fmla="*/ 106517 h 145508"/>
                  <a:gd name="connsiteX6" fmla="*/ 114306 w 166716"/>
                  <a:gd name="connsiteY6" fmla="*/ 135092 h 145508"/>
                  <a:gd name="connsiteX7" fmla="*/ 166694 w 166716"/>
                  <a:gd name="connsiteY7" fmla="*/ 144617 h 145508"/>
                  <a:gd name="connsiteX8" fmla="*/ 107956 w 166716"/>
                  <a:gd name="connsiteY8" fmla="*/ 138267 h 145508"/>
                  <a:gd name="connsiteX9" fmla="*/ 53981 w 166716"/>
                  <a:gd name="connsiteY9" fmla="*/ 84292 h 145508"/>
                  <a:gd name="connsiteX10" fmla="*/ 55569 w 166716"/>
                  <a:gd name="connsiteY10" fmla="*/ 47779 h 145508"/>
                  <a:gd name="connsiteX11" fmla="*/ 6 w 166716"/>
                  <a:gd name="connsiteY11" fmla="*/ 154 h 1455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66716" h="145508">
                    <a:moveTo>
                      <a:pt x="6" y="154"/>
                    </a:moveTo>
                    <a:cubicBezTo>
                      <a:pt x="-523" y="3065"/>
                      <a:pt x="31757" y="55982"/>
                      <a:pt x="52394" y="65242"/>
                    </a:cubicBezTo>
                    <a:cubicBezTo>
                      <a:pt x="73032" y="74503"/>
                      <a:pt x="119333" y="58098"/>
                      <a:pt x="123831" y="55717"/>
                    </a:cubicBezTo>
                    <a:cubicBezTo>
                      <a:pt x="128329" y="53336"/>
                      <a:pt x="89170" y="49631"/>
                      <a:pt x="79381" y="50954"/>
                    </a:cubicBezTo>
                    <a:cubicBezTo>
                      <a:pt x="69592" y="52277"/>
                      <a:pt x="66682" y="54394"/>
                      <a:pt x="65094" y="63654"/>
                    </a:cubicBezTo>
                    <a:cubicBezTo>
                      <a:pt x="63507" y="72915"/>
                      <a:pt x="61654" y="94611"/>
                      <a:pt x="69856" y="106517"/>
                    </a:cubicBezTo>
                    <a:cubicBezTo>
                      <a:pt x="78058" y="118423"/>
                      <a:pt x="98167" y="128742"/>
                      <a:pt x="114306" y="135092"/>
                    </a:cubicBezTo>
                    <a:cubicBezTo>
                      <a:pt x="130445" y="141442"/>
                      <a:pt x="167752" y="144088"/>
                      <a:pt x="166694" y="144617"/>
                    </a:cubicBezTo>
                    <a:cubicBezTo>
                      <a:pt x="165636" y="145146"/>
                      <a:pt x="126741" y="148321"/>
                      <a:pt x="107956" y="138267"/>
                    </a:cubicBezTo>
                    <a:cubicBezTo>
                      <a:pt x="89171" y="128213"/>
                      <a:pt x="62712" y="99373"/>
                      <a:pt x="53981" y="84292"/>
                    </a:cubicBezTo>
                    <a:cubicBezTo>
                      <a:pt x="45250" y="69211"/>
                      <a:pt x="61654" y="59156"/>
                      <a:pt x="55569" y="47779"/>
                    </a:cubicBezTo>
                    <a:cubicBezTo>
                      <a:pt x="49484" y="36402"/>
                      <a:pt x="535" y="-2757"/>
                      <a:pt x="6" y="1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1" name="フリーフォーム: 図形 1910">
                <a:extLst>
                  <a:ext uri="{FF2B5EF4-FFF2-40B4-BE49-F238E27FC236}">
                    <a16:creationId xmlns:a16="http://schemas.microsoft.com/office/drawing/2014/main" id="{D012CC89-B9E7-4241-81C3-B078928794E4}"/>
                  </a:ext>
                </a:extLst>
              </p:cNvPr>
              <p:cNvSpPr/>
              <p:nvPr/>
            </p:nvSpPr>
            <p:spPr>
              <a:xfrm>
                <a:off x="7555877" y="1253709"/>
                <a:ext cx="240387" cy="105276"/>
              </a:xfrm>
              <a:custGeom>
                <a:avLst/>
                <a:gdLst>
                  <a:gd name="connsiteX0" fmla="*/ 623 w 240387"/>
                  <a:gd name="connsiteY0" fmla="*/ 8354 h 105276"/>
                  <a:gd name="connsiteX1" fmla="*/ 75236 w 240387"/>
                  <a:gd name="connsiteY1" fmla="*/ 48041 h 105276"/>
                  <a:gd name="connsiteX2" fmla="*/ 102223 w 240387"/>
                  <a:gd name="connsiteY2" fmla="*/ 43279 h 105276"/>
                  <a:gd name="connsiteX3" fmla="*/ 126036 w 240387"/>
                  <a:gd name="connsiteY3" fmla="*/ 65504 h 105276"/>
                  <a:gd name="connsiteX4" fmla="*/ 153023 w 240387"/>
                  <a:gd name="connsiteY4" fmla="*/ 105191 h 105276"/>
                  <a:gd name="connsiteX5" fmla="*/ 186361 w 240387"/>
                  <a:gd name="connsiteY5" fmla="*/ 76616 h 105276"/>
                  <a:gd name="connsiteX6" fmla="*/ 240336 w 240387"/>
                  <a:gd name="connsiteY6" fmla="*/ 95666 h 105276"/>
                  <a:gd name="connsiteX7" fmla="*/ 195886 w 240387"/>
                  <a:gd name="connsiteY7" fmla="*/ 44866 h 105276"/>
                  <a:gd name="connsiteX8" fmla="*/ 175248 w 240387"/>
                  <a:gd name="connsiteY8" fmla="*/ 416 h 105276"/>
                  <a:gd name="connsiteX9" fmla="*/ 173661 w 240387"/>
                  <a:gd name="connsiteY9" fmla="*/ 71854 h 105276"/>
                  <a:gd name="connsiteX10" fmla="*/ 154611 w 240387"/>
                  <a:gd name="connsiteY10" fmla="*/ 63916 h 105276"/>
                  <a:gd name="connsiteX11" fmla="*/ 121273 w 240387"/>
                  <a:gd name="connsiteY11" fmla="*/ 38516 h 105276"/>
                  <a:gd name="connsiteX12" fmla="*/ 623 w 240387"/>
                  <a:gd name="connsiteY12" fmla="*/ 8354 h 1052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40387" h="105276">
                    <a:moveTo>
                      <a:pt x="623" y="8354"/>
                    </a:moveTo>
                    <a:cubicBezTo>
                      <a:pt x="-7050" y="9941"/>
                      <a:pt x="58303" y="42220"/>
                      <a:pt x="75236" y="48041"/>
                    </a:cubicBezTo>
                    <a:cubicBezTo>
                      <a:pt x="92169" y="53862"/>
                      <a:pt x="93756" y="40369"/>
                      <a:pt x="102223" y="43279"/>
                    </a:cubicBezTo>
                    <a:cubicBezTo>
                      <a:pt x="110690" y="46189"/>
                      <a:pt x="117569" y="55185"/>
                      <a:pt x="126036" y="65504"/>
                    </a:cubicBezTo>
                    <a:cubicBezTo>
                      <a:pt x="134503" y="75823"/>
                      <a:pt x="142969" y="103339"/>
                      <a:pt x="153023" y="105191"/>
                    </a:cubicBezTo>
                    <a:cubicBezTo>
                      <a:pt x="163077" y="107043"/>
                      <a:pt x="171809" y="78203"/>
                      <a:pt x="186361" y="76616"/>
                    </a:cubicBezTo>
                    <a:cubicBezTo>
                      <a:pt x="200913" y="75029"/>
                      <a:pt x="238749" y="100958"/>
                      <a:pt x="240336" y="95666"/>
                    </a:cubicBezTo>
                    <a:cubicBezTo>
                      <a:pt x="241923" y="90374"/>
                      <a:pt x="206734" y="60741"/>
                      <a:pt x="195886" y="44866"/>
                    </a:cubicBezTo>
                    <a:cubicBezTo>
                      <a:pt x="185038" y="28991"/>
                      <a:pt x="178952" y="-4082"/>
                      <a:pt x="175248" y="416"/>
                    </a:cubicBezTo>
                    <a:cubicBezTo>
                      <a:pt x="171544" y="4914"/>
                      <a:pt x="177100" y="61271"/>
                      <a:pt x="173661" y="71854"/>
                    </a:cubicBezTo>
                    <a:cubicBezTo>
                      <a:pt x="170222" y="82437"/>
                      <a:pt x="163342" y="69472"/>
                      <a:pt x="154611" y="63916"/>
                    </a:cubicBezTo>
                    <a:cubicBezTo>
                      <a:pt x="145880" y="58360"/>
                      <a:pt x="146938" y="46189"/>
                      <a:pt x="121273" y="38516"/>
                    </a:cubicBezTo>
                    <a:cubicBezTo>
                      <a:pt x="95608" y="30843"/>
                      <a:pt x="8296" y="6767"/>
                      <a:pt x="623" y="835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2" name="フリーフォーム: 図形 1911">
                <a:extLst>
                  <a:ext uri="{FF2B5EF4-FFF2-40B4-BE49-F238E27FC236}">
                    <a16:creationId xmlns:a16="http://schemas.microsoft.com/office/drawing/2014/main" id="{A35336A0-7899-4344-A021-A58A0D18B42B}"/>
                  </a:ext>
                </a:extLst>
              </p:cNvPr>
              <p:cNvSpPr/>
              <p:nvPr/>
            </p:nvSpPr>
            <p:spPr>
              <a:xfrm>
                <a:off x="7553322" y="1288884"/>
                <a:ext cx="290668" cy="117764"/>
              </a:xfrm>
              <a:custGeom>
                <a:avLst/>
                <a:gdLst>
                  <a:gd name="connsiteX0" fmla="*/ 3 w 290668"/>
                  <a:gd name="connsiteY0" fmla="*/ 95416 h 117764"/>
                  <a:gd name="connsiteX1" fmla="*/ 58741 w 290668"/>
                  <a:gd name="connsiteY1" fmla="*/ 87479 h 117764"/>
                  <a:gd name="connsiteX2" fmla="*/ 80966 w 290668"/>
                  <a:gd name="connsiteY2" fmla="*/ 70016 h 117764"/>
                  <a:gd name="connsiteX3" fmla="*/ 141291 w 290668"/>
                  <a:gd name="connsiteY3" fmla="*/ 84304 h 117764"/>
                  <a:gd name="connsiteX4" fmla="*/ 204791 w 290668"/>
                  <a:gd name="connsiteY4" fmla="*/ 117641 h 117764"/>
                  <a:gd name="connsiteX5" fmla="*/ 290516 w 290668"/>
                  <a:gd name="connsiteY5" fmla="*/ 95416 h 117764"/>
                  <a:gd name="connsiteX6" fmla="*/ 182566 w 290668"/>
                  <a:gd name="connsiteY6" fmla="*/ 90654 h 117764"/>
                  <a:gd name="connsiteX7" fmla="*/ 120653 w 290668"/>
                  <a:gd name="connsiteY7" fmla="*/ 57316 h 117764"/>
                  <a:gd name="connsiteX8" fmla="*/ 65091 w 290668"/>
                  <a:gd name="connsiteY8" fmla="*/ 36679 h 117764"/>
                  <a:gd name="connsiteX9" fmla="*/ 26991 w 290668"/>
                  <a:gd name="connsiteY9" fmla="*/ 166 h 117764"/>
                  <a:gd name="connsiteX10" fmla="*/ 55566 w 290668"/>
                  <a:gd name="connsiteY10" fmla="*/ 52554 h 117764"/>
                  <a:gd name="connsiteX11" fmla="*/ 3 w 290668"/>
                  <a:gd name="connsiteY11" fmla="*/ 95416 h 1177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90668" h="117764">
                    <a:moveTo>
                      <a:pt x="3" y="95416"/>
                    </a:moveTo>
                    <a:cubicBezTo>
                      <a:pt x="532" y="101237"/>
                      <a:pt x="45247" y="91712"/>
                      <a:pt x="58741" y="87479"/>
                    </a:cubicBezTo>
                    <a:cubicBezTo>
                      <a:pt x="72235" y="83246"/>
                      <a:pt x="67208" y="70545"/>
                      <a:pt x="80966" y="70016"/>
                    </a:cubicBezTo>
                    <a:cubicBezTo>
                      <a:pt x="94724" y="69487"/>
                      <a:pt x="120654" y="76366"/>
                      <a:pt x="141291" y="84304"/>
                    </a:cubicBezTo>
                    <a:cubicBezTo>
                      <a:pt x="161929" y="92241"/>
                      <a:pt x="179920" y="115789"/>
                      <a:pt x="204791" y="117641"/>
                    </a:cubicBezTo>
                    <a:cubicBezTo>
                      <a:pt x="229662" y="119493"/>
                      <a:pt x="294220" y="99914"/>
                      <a:pt x="290516" y="95416"/>
                    </a:cubicBezTo>
                    <a:cubicBezTo>
                      <a:pt x="286812" y="90918"/>
                      <a:pt x="210876" y="97004"/>
                      <a:pt x="182566" y="90654"/>
                    </a:cubicBezTo>
                    <a:cubicBezTo>
                      <a:pt x="154256" y="84304"/>
                      <a:pt x="140232" y="66312"/>
                      <a:pt x="120653" y="57316"/>
                    </a:cubicBezTo>
                    <a:cubicBezTo>
                      <a:pt x="101074" y="48320"/>
                      <a:pt x="80701" y="46204"/>
                      <a:pt x="65091" y="36679"/>
                    </a:cubicBezTo>
                    <a:cubicBezTo>
                      <a:pt x="49481" y="27154"/>
                      <a:pt x="28579" y="-2480"/>
                      <a:pt x="26991" y="166"/>
                    </a:cubicBezTo>
                    <a:cubicBezTo>
                      <a:pt x="25404" y="2812"/>
                      <a:pt x="56360" y="37473"/>
                      <a:pt x="55566" y="52554"/>
                    </a:cubicBezTo>
                    <a:cubicBezTo>
                      <a:pt x="54772" y="67635"/>
                      <a:pt x="-526" y="89595"/>
                      <a:pt x="3" y="954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3" name="フリーフォーム: 図形 1912">
                <a:extLst>
                  <a:ext uri="{FF2B5EF4-FFF2-40B4-BE49-F238E27FC236}">
                    <a16:creationId xmlns:a16="http://schemas.microsoft.com/office/drawing/2014/main" id="{A2ED0F06-8C1A-4CDC-9375-1A5028EF7A01}"/>
                  </a:ext>
                </a:extLst>
              </p:cNvPr>
              <p:cNvSpPr/>
              <p:nvPr/>
            </p:nvSpPr>
            <p:spPr>
              <a:xfrm>
                <a:off x="7594994" y="1382695"/>
                <a:ext cx="319280" cy="61601"/>
              </a:xfrm>
              <a:custGeom>
                <a:avLst/>
                <a:gdLst>
                  <a:gd name="connsiteX0" fmla="*/ 1194 w 319280"/>
                  <a:gd name="connsiteY0" fmla="*/ 18 h 61601"/>
                  <a:gd name="connsiteX1" fmla="*/ 110731 w 319280"/>
                  <a:gd name="connsiteY1" fmla="*/ 47643 h 61601"/>
                  <a:gd name="connsiteX2" fmla="*/ 156769 w 319280"/>
                  <a:gd name="connsiteY2" fmla="*/ 19068 h 61601"/>
                  <a:gd name="connsiteX3" fmla="*/ 229794 w 319280"/>
                  <a:gd name="connsiteY3" fmla="*/ 58755 h 61601"/>
                  <a:gd name="connsiteX4" fmla="*/ 288531 w 319280"/>
                  <a:gd name="connsiteY4" fmla="*/ 42880 h 61601"/>
                  <a:gd name="connsiteX5" fmla="*/ 318694 w 319280"/>
                  <a:gd name="connsiteY5" fmla="*/ 17480 h 61601"/>
                  <a:gd name="connsiteX6" fmla="*/ 263131 w 319280"/>
                  <a:gd name="connsiteY6" fmla="*/ 49230 h 61601"/>
                  <a:gd name="connsiteX7" fmla="*/ 210744 w 319280"/>
                  <a:gd name="connsiteY7" fmla="*/ 60343 h 61601"/>
                  <a:gd name="connsiteX8" fmla="*/ 163119 w 319280"/>
                  <a:gd name="connsiteY8" fmla="*/ 22243 h 61601"/>
                  <a:gd name="connsiteX9" fmla="*/ 105969 w 319280"/>
                  <a:gd name="connsiteY9" fmla="*/ 53993 h 61601"/>
                  <a:gd name="connsiteX10" fmla="*/ 55169 w 319280"/>
                  <a:gd name="connsiteY10" fmla="*/ 53993 h 61601"/>
                  <a:gd name="connsiteX11" fmla="*/ 1194 w 319280"/>
                  <a:gd name="connsiteY11" fmla="*/ 18 h 616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19280" h="61601">
                    <a:moveTo>
                      <a:pt x="1194" y="18"/>
                    </a:moveTo>
                    <a:cubicBezTo>
                      <a:pt x="10454" y="-1040"/>
                      <a:pt x="84802" y="44468"/>
                      <a:pt x="110731" y="47643"/>
                    </a:cubicBezTo>
                    <a:cubicBezTo>
                      <a:pt x="136660" y="50818"/>
                      <a:pt x="136925" y="17216"/>
                      <a:pt x="156769" y="19068"/>
                    </a:cubicBezTo>
                    <a:cubicBezTo>
                      <a:pt x="176613" y="20920"/>
                      <a:pt x="207834" y="54786"/>
                      <a:pt x="229794" y="58755"/>
                    </a:cubicBezTo>
                    <a:cubicBezTo>
                      <a:pt x="251754" y="62724"/>
                      <a:pt x="273714" y="49759"/>
                      <a:pt x="288531" y="42880"/>
                    </a:cubicBezTo>
                    <a:cubicBezTo>
                      <a:pt x="303348" y="36001"/>
                      <a:pt x="322927" y="16422"/>
                      <a:pt x="318694" y="17480"/>
                    </a:cubicBezTo>
                    <a:cubicBezTo>
                      <a:pt x="314461" y="18538"/>
                      <a:pt x="281123" y="42086"/>
                      <a:pt x="263131" y="49230"/>
                    </a:cubicBezTo>
                    <a:cubicBezTo>
                      <a:pt x="245139" y="56374"/>
                      <a:pt x="227413" y="64841"/>
                      <a:pt x="210744" y="60343"/>
                    </a:cubicBezTo>
                    <a:cubicBezTo>
                      <a:pt x="194075" y="55845"/>
                      <a:pt x="180581" y="23301"/>
                      <a:pt x="163119" y="22243"/>
                    </a:cubicBezTo>
                    <a:cubicBezTo>
                      <a:pt x="145657" y="21185"/>
                      <a:pt x="123961" y="48701"/>
                      <a:pt x="105969" y="53993"/>
                    </a:cubicBezTo>
                    <a:cubicBezTo>
                      <a:pt x="87977" y="59285"/>
                      <a:pt x="71309" y="59814"/>
                      <a:pt x="55169" y="53993"/>
                    </a:cubicBezTo>
                    <a:cubicBezTo>
                      <a:pt x="39029" y="48172"/>
                      <a:pt x="-8066" y="1076"/>
                      <a:pt x="1194" y="1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4" name="フリーフォーム: 図形 1913">
                <a:extLst>
                  <a:ext uri="{FF2B5EF4-FFF2-40B4-BE49-F238E27FC236}">
                    <a16:creationId xmlns:a16="http://schemas.microsoft.com/office/drawing/2014/main" id="{B5C1116C-3B1E-4B36-B872-674DBA8CD8DD}"/>
                  </a:ext>
                </a:extLst>
              </p:cNvPr>
              <p:cNvSpPr/>
              <p:nvPr/>
            </p:nvSpPr>
            <p:spPr>
              <a:xfrm>
                <a:off x="7677099" y="1436564"/>
                <a:ext cx="157989" cy="46197"/>
              </a:xfrm>
              <a:custGeom>
                <a:avLst/>
                <a:gdLst>
                  <a:gd name="connsiteX0" fmla="*/ 51 w 157989"/>
                  <a:gd name="connsiteY0" fmla="*/ 124 h 46197"/>
                  <a:gd name="connsiteX1" fmla="*/ 90539 w 157989"/>
                  <a:gd name="connsiteY1" fmla="*/ 46161 h 46197"/>
                  <a:gd name="connsiteX2" fmla="*/ 157214 w 157989"/>
                  <a:gd name="connsiteY2" fmla="*/ 8061 h 46197"/>
                  <a:gd name="connsiteX3" fmla="*/ 123876 w 157989"/>
                  <a:gd name="connsiteY3" fmla="*/ 19174 h 46197"/>
                  <a:gd name="connsiteX4" fmla="*/ 77839 w 157989"/>
                  <a:gd name="connsiteY4" fmla="*/ 31874 h 46197"/>
                  <a:gd name="connsiteX5" fmla="*/ 51 w 157989"/>
                  <a:gd name="connsiteY5" fmla="*/ 124 h 46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7989" h="46197">
                    <a:moveTo>
                      <a:pt x="51" y="124"/>
                    </a:moveTo>
                    <a:cubicBezTo>
                      <a:pt x="2168" y="2505"/>
                      <a:pt x="64345" y="44838"/>
                      <a:pt x="90539" y="46161"/>
                    </a:cubicBezTo>
                    <a:cubicBezTo>
                      <a:pt x="116733" y="47484"/>
                      <a:pt x="151658" y="12559"/>
                      <a:pt x="157214" y="8061"/>
                    </a:cubicBezTo>
                    <a:cubicBezTo>
                      <a:pt x="162770" y="3563"/>
                      <a:pt x="137105" y="15205"/>
                      <a:pt x="123876" y="19174"/>
                    </a:cubicBezTo>
                    <a:cubicBezTo>
                      <a:pt x="110647" y="23143"/>
                      <a:pt x="94243" y="33461"/>
                      <a:pt x="77839" y="31874"/>
                    </a:cubicBezTo>
                    <a:cubicBezTo>
                      <a:pt x="61435" y="30287"/>
                      <a:pt x="-2066" y="-2257"/>
                      <a:pt x="51" y="1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5" name="フリーフォーム: 図形 1914">
                <a:extLst>
                  <a:ext uri="{FF2B5EF4-FFF2-40B4-BE49-F238E27FC236}">
                    <a16:creationId xmlns:a16="http://schemas.microsoft.com/office/drawing/2014/main" id="{7F0FE667-3DB7-46E4-A385-0B27B1360174}"/>
                  </a:ext>
                </a:extLst>
              </p:cNvPr>
              <p:cNvSpPr/>
              <p:nvPr/>
            </p:nvSpPr>
            <p:spPr>
              <a:xfrm>
                <a:off x="7962868" y="1417442"/>
                <a:ext cx="44653" cy="117213"/>
              </a:xfrm>
              <a:custGeom>
                <a:avLst/>
                <a:gdLst>
                  <a:gd name="connsiteX0" fmla="*/ 1620 w 44653"/>
                  <a:gd name="connsiteY0" fmla="*/ 196 h 117213"/>
                  <a:gd name="connsiteX1" fmla="*/ 42895 w 44653"/>
                  <a:gd name="connsiteY1" fmla="*/ 57346 h 117213"/>
                  <a:gd name="connsiteX2" fmla="*/ 33370 w 44653"/>
                  <a:gd name="connsiteY2" fmla="*/ 108146 h 117213"/>
                  <a:gd name="connsiteX3" fmla="*/ 32 w 44653"/>
                  <a:gd name="connsiteY3" fmla="*/ 114496 h 117213"/>
                  <a:gd name="connsiteX4" fmla="*/ 27020 w 44653"/>
                  <a:gd name="connsiteY4" fmla="*/ 77983 h 117213"/>
                  <a:gd name="connsiteX5" fmla="*/ 1620 w 44653"/>
                  <a:gd name="connsiteY5" fmla="*/ 196 h 1172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653" h="117213">
                    <a:moveTo>
                      <a:pt x="1620" y="196"/>
                    </a:moveTo>
                    <a:cubicBezTo>
                      <a:pt x="4266" y="-3244"/>
                      <a:pt x="37603" y="39354"/>
                      <a:pt x="42895" y="57346"/>
                    </a:cubicBezTo>
                    <a:cubicBezTo>
                      <a:pt x="48187" y="75338"/>
                      <a:pt x="40514" y="98621"/>
                      <a:pt x="33370" y="108146"/>
                    </a:cubicBezTo>
                    <a:cubicBezTo>
                      <a:pt x="26226" y="117671"/>
                      <a:pt x="1090" y="119523"/>
                      <a:pt x="32" y="114496"/>
                    </a:cubicBezTo>
                    <a:cubicBezTo>
                      <a:pt x="-1026" y="109469"/>
                      <a:pt x="23845" y="93593"/>
                      <a:pt x="27020" y="77983"/>
                    </a:cubicBezTo>
                    <a:cubicBezTo>
                      <a:pt x="30195" y="62373"/>
                      <a:pt x="-1026" y="3636"/>
                      <a:pt x="1620" y="19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6" name="フリーフォーム: 図形 1915">
                <a:extLst>
                  <a:ext uri="{FF2B5EF4-FFF2-40B4-BE49-F238E27FC236}">
                    <a16:creationId xmlns:a16="http://schemas.microsoft.com/office/drawing/2014/main" id="{0AE0F5C3-2E5B-4E75-AF86-413474FA0186}"/>
                  </a:ext>
                </a:extLst>
              </p:cNvPr>
              <p:cNvSpPr/>
              <p:nvPr/>
            </p:nvSpPr>
            <p:spPr>
              <a:xfrm>
                <a:off x="7815263" y="1407799"/>
                <a:ext cx="135037" cy="117809"/>
              </a:xfrm>
              <a:custGeom>
                <a:avLst/>
                <a:gdLst>
                  <a:gd name="connsiteX0" fmla="*/ 134937 w 135037"/>
                  <a:gd name="connsiteY0" fmla="*/ 314 h 117809"/>
                  <a:gd name="connsiteX1" fmla="*/ 90487 w 135037"/>
                  <a:gd name="connsiteY1" fmla="*/ 86039 h 117809"/>
                  <a:gd name="connsiteX2" fmla="*/ 46037 w 135037"/>
                  <a:gd name="connsiteY2" fmla="*/ 90801 h 117809"/>
                  <a:gd name="connsiteX3" fmla="*/ 0 w 135037"/>
                  <a:gd name="connsiteY3" fmla="*/ 117789 h 117809"/>
                  <a:gd name="connsiteX4" fmla="*/ 46037 w 135037"/>
                  <a:gd name="connsiteY4" fmla="*/ 86039 h 117809"/>
                  <a:gd name="connsiteX5" fmla="*/ 52387 w 135037"/>
                  <a:gd name="connsiteY5" fmla="*/ 38414 h 117809"/>
                  <a:gd name="connsiteX6" fmla="*/ 53975 w 135037"/>
                  <a:gd name="connsiteY6" fmla="*/ 82864 h 117809"/>
                  <a:gd name="connsiteX7" fmla="*/ 101600 w 135037"/>
                  <a:gd name="connsiteY7" fmla="*/ 57464 h 117809"/>
                  <a:gd name="connsiteX8" fmla="*/ 134937 w 135037"/>
                  <a:gd name="connsiteY8" fmla="*/ 314 h 11780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35037" h="117809">
                    <a:moveTo>
                      <a:pt x="134937" y="314"/>
                    </a:moveTo>
                    <a:cubicBezTo>
                      <a:pt x="133085" y="5076"/>
                      <a:pt x="105304" y="70958"/>
                      <a:pt x="90487" y="86039"/>
                    </a:cubicBezTo>
                    <a:cubicBezTo>
                      <a:pt x="75670" y="101120"/>
                      <a:pt x="61118" y="85509"/>
                      <a:pt x="46037" y="90801"/>
                    </a:cubicBezTo>
                    <a:cubicBezTo>
                      <a:pt x="30956" y="96093"/>
                      <a:pt x="0" y="118583"/>
                      <a:pt x="0" y="117789"/>
                    </a:cubicBezTo>
                    <a:cubicBezTo>
                      <a:pt x="0" y="116995"/>
                      <a:pt x="37306" y="99268"/>
                      <a:pt x="46037" y="86039"/>
                    </a:cubicBezTo>
                    <a:cubicBezTo>
                      <a:pt x="54768" y="72810"/>
                      <a:pt x="51064" y="38943"/>
                      <a:pt x="52387" y="38414"/>
                    </a:cubicBezTo>
                    <a:cubicBezTo>
                      <a:pt x="53710" y="37885"/>
                      <a:pt x="45773" y="79689"/>
                      <a:pt x="53975" y="82864"/>
                    </a:cubicBezTo>
                    <a:cubicBezTo>
                      <a:pt x="62177" y="86039"/>
                      <a:pt x="90752" y="68577"/>
                      <a:pt x="101600" y="57464"/>
                    </a:cubicBezTo>
                    <a:cubicBezTo>
                      <a:pt x="112448" y="46352"/>
                      <a:pt x="136789" y="-4448"/>
                      <a:pt x="134937" y="3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7" name="フリーフォーム: 図形 1916">
                <a:extLst>
                  <a:ext uri="{FF2B5EF4-FFF2-40B4-BE49-F238E27FC236}">
                    <a16:creationId xmlns:a16="http://schemas.microsoft.com/office/drawing/2014/main" id="{B69ACA74-0506-4442-830A-3291B7A82163}"/>
                  </a:ext>
                </a:extLst>
              </p:cNvPr>
              <p:cNvSpPr/>
              <p:nvPr/>
            </p:nvSpPr>
            <p:spPr>
              <a:xfrm>
                <a:off x="7864426" y="1455735"/>
                <a:ext cx="90537" cy="144473"/>
              </a:xfrm>
              <a:custGeom>
                <a:avLst/>
                <a:gdLst>
                  <a:gd name="connsiteX0" fmla="*/ 66724 w 90537"/>
                  <a:gd name="connsiteY0" fmla="*/ 3 h 144473"/>
                  <a:gd name="connsiteX1" fmla="*/ 90537 w 90537"/>
                  <a:gd name="connsiteY1" fmla="*/ 73028 h 144473"/>
                  <a:gd name="connsiteX2" fmla="*/ 66724 w 90537"/>
                  <a:gd name="connsiteY2" fmla="*/ 107953 h 144473"/>
                  <a:gd name="connsiteX3" fmla="*/ 15924 w 90537"/>
                  <a:gd name="connsiteY3" fmla="*/ 144465 h 144473"/>
                  <a:gd name="connsiteX4" fmla="*/ 27037 w 90537"/>
                  <a:gd name="connsiteY4" fmla="*/ 104778 h 144473"/>
                  <a:gd name="connsiteX5" fmla="*/ 49 w 90537"/>
                  <a:gd name="connsiteY5" fmla="*/ 39690 h 144473"/>
                  <a:gd name="connsiteX6" fmla="*/ 34974 w 90537"/>
                  <a:gd name="connsiteY6" fmla="*/ 84140 h 144473"/>
                  <a:gd name="connsiteX7" fmla="*/ 47674 w 90537"/>
                  <a:gd name="connsiteY7" fmla="*/ 119065 h 144473"/>
                  <a:gd name="connsiteX8" fmla="*/ 79424 w 90537"/>
                  <a:gd name="connsiteY8" fmla="*/ 69853 h 144473"/>
                  <a:gd name="connsiteX9" fmla="*/ 66724 w 90537"/>
                  <a:gd name="connsiteY9" fmla="*/ 3 h 14447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90537" h="144473">
                    <a:moveTo>
                      <a:pt x="66724" y="3"/>
                    </a:moveTo>
                    <a:cubicBezTo>
                      <a:pt x="68576" y="532"/>
                      <a:pt x="90537" y="55036"/>
                      <a:pt x="90537" y="73028"/>
                    </a:cubicBezTo>
                    <a:cubicBezTo>
                      <a:pt x="90537" y="91020"/>
                      <a:pt x="79159" y="96047"/>
                      <a:pt x="66724" y="107953"/>
                    </a:cubicBezTo>
                    <a:cubicBezTo>
                      <a:pt x="54289" y="119859"/>
                      <a:pt x="22538" y="144994"/>
                      <a:pt x="15924" y="144465"/>
                    </a:cubicBezTo>
                    <a:cubicBezTo>
                      <a:pt x="9310" y="143936"/>
                      <a:pt x="29683" y="122241"/>
                      <a:pt x="27037" y="104778"/>
                    </a:cubicBezTo>
                    <a:cubicBezTo>
                      <a:pt x="24391" y="87315"/>
                      <a:pt x="-1274" y="43130"/>
                      <a:pt x="49" y="39690"/>
                    </a:cubicBezTo>
                    <a:cubicBezTo>
                      <a:pt x="1372" y="36250"/>
                      <a:pt x="27037" y="70911"/>
                      <a:pt x="34974" y="84140"/>
                    </a:cubicBezTo>
                    <a:cubicBezTo>
                      <a:pt x="42911" y="97369"/>
                      <a:pt x="40266" y="121446"/>
                      <a:pt x="47674" y="119065"/>
                    </a:cubicBezTo>
                    <a:cubicBezTo>
                      <a:pt x="55082" y="116684"/>
                      <a:pt x="75455" y="83611"/>
                      <a:pt x="79424" y="69853"/>
                    </a:cubicBezTo>
                    <a:cubicBezTo>
                      <a:pt x="83393" y="56095"/>
                      <a:pt x="64872" y="-526"/>
                      <a:pt x="66724" y="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8" name="フリーフォーム: 図形 1917">
                <a:extLst>
                  <a:ext uri="{FF2B5EF4-FFF2-40B4-BE49-F238E27FC236}">
                    <a16:creationId xmlns:a16="http://schemas.microsoft.com/office/drawing/2014/main" id="{12E8B720-61C0-468C-A2B6-B177FF2A88AA}"/>
                  </a:ext>
                </a:extLst>
              </p:cNvPr>
              <p:cNvSpPr/>
              <p:nvPr/>
            </p:nvSpPr>
            <p:spPr>
              <a:xfrm>
                <a:off x="7930704" y="1517575"/>
                <a:ext cx="192747" cy="147757"/>
              </a:xfrm>
              <a:custGeom>
                <a:avLst/>
                <a:gdLst>
                  <a:gd name="connsiteX0" fmla="*/ 2034 w 192747"/>
                  <a:gd name="connsiteY0" fmla="*/ 147713 h 147757"/>
                  <a:gd name="connsiteX1" fmla="*/ 8384 w 192747"/>
                  <a:gd name="connsiteY1" fmla="*/ 65163 h 147757"/>
                  <a:gd name="connsiteX2" fmla="*/ 73471 w 192747"/>
                  <a:gd name="connsiteY2" fmla="*/ 44525 h 147757"/>
                  <a:gd name="connsiteX3" fmla="*/ 192534 w 192747"/>
                  <a:gd name="connsiteY3" fmla="*/ 75 h 147757"/>
                  <a:gd name="connsiteX4" fmla="*/ 100459 w 192747"/>
                  <a:gd name="connsiteY4" fmla="*/ 35000 h 147757"/>
                  <a:gd name="connsiteX5" fmla="*/ 19496 w 192747"/>
                  <a:gd name="connsiteY5" fmla="*/ 76275 h 147757"/>
                  <a:gd name="connsiteX6" fmla="*/ 2034 w 192747"/>
                  <a:gd name="connsiteY6" fmla="*/ 147713 h 147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92747" h="147757">
                    <a:moveTo>
                      <a:pt x="2034" y="147713"/>
                    </a:moveTo>
                    <a:cubicBezTo>
                      <a:pt x="182" y="145861"/>
                      <a:pt x="-3522" y="82361"/>
                      <a:pt x="8384" y="65163"/>
                    </a:cubicBezTo>
                    <a:cubicBezTo>
                      <a:pt x="20290" y="47965"/>
                      <a:pt x="42779" y="55373"/>
                      <a:pt x="73471" y="44525"/>
                    </a:cubicBezTo>
                    <a:cubicBezTo>
                      <a:pt x="104163" y="33677"/>
                      <a:pt x="188036" y="1662"/>
                      <a:pt x="192534" y="75"/>
                    </a:cubicBezTo>
                    <a:cubicBezTo>
                      <a:pt x="197032" y="-1513"/>
                      <a:pt x="129299" y="22300"/>
                      <a:pt x="100459" y="35000"/>
                    </a:cubicBezTo>
                    <a:cubicBezTo>
                      <a:pt x="71619" y="47700"/>
                      <a:pt x="36165" y="59077"/>
                      <a:pt x="19496" y="76275"/>
                    </a:cubicBezTo>
                    <a:cubicBezTo>
                      <a:pt x="2827" y="93473"/>
                      <a:pt x="3886" y="149565"/>
                      <a:pt x="2034" y="14771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19" name="フリーフォーム: 図形 1918">
                <a:extLst>
                  <a:ext uri="{FF2B5EF4-FFF2-40B4-BE49-F238E27FC236}">
                    <a16:creationId xmlns:a16="http://schemas.microsoft.com/office/drawing/2014/main" id="{19D7AC6F-EDA6-4B84-8E9D-338E19C0CC8B}"/>
                  </a:ext>
                </a:extLst>
              </p:cNvPr>
              <p:cNvSpPr/>
              <p:nvPr/>
            </p:nvSpPr>
            <p:spPr>
              <a:xfrm>
                <a:off x="7997348" y="1605924"/>
                <a:ext cx="275756" cy="53258"/>
              </a:xfrm>
              <a:custGeom>
                <a:avLst/>
                <a:gdLst>
                  <a:gd name="connsiteX0" fmla="*/ 2065 w 275756"/>
                  <a:gd name="connsiteY0" fmla="*/ 53014 h 53258"/>
                  <a:gd name="connsiteX1" fmla="*/ 157640 w 275756"/>
                  <a:gd name="connsiteY1" fmla="*/ 37139 h 53258"/>
                  <a:gd name="connsiteX2" fmla="*/ 275115 w 275756"/>
                  <a:gd name="connsiteY2" fmla="*/ 626 h 53258"/>
                  <a:gd name="connsiteX3" fmla="*/ 198915 w 275756"/>
                  <a:gd name="connsiteY3" fmla="*/ 14914 h 53258"/>
                  <a:gd name="connsiteX4" fmla="*/ 76677 w 275756"/>
                  <a:gd name="connsiteY4" fmla="*/ 26026 h 53258"/>
                  <a:gd name="connsiteX5" fmla="*/ 2065 w 275756"/>
                  <a:gd name="connsiteY5" fmla="*/ 53014 h 532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756" h="53258">
                    <a:moveTo>
                      <a:pt x="2065" y="53014"/>
                    </a:moveTo>
                    <a:cubicBezTo>
                      <a:pt x="15559" y="54866"/>
                      <a:pt x="112132" y="45870"/>
                      <a:pt x="157640" y="37139"/>
                    </a:cubicBezTo>
                    <a:cubicBezTo>
                      <a:pt x="203148" y="28408"/>
                      <a:pt x="268236" y="4330"/>
                      <a:pt x="275115" y="626"/>
                    </a:cubicBezTo>
                    <a:cubicBezTo>
                      <a:pt x="281994" y="-3078"/>
                      <a:pt x="231988" y="10681"/>
                      <a:pt x="198915" y="14914"/>
                    </a:cubicBezTo>
                    <a:cubicBezTo>
                      <a:pt x="165842" y="19147"/>
                      <a:pt x="108956" y="21528"/>
                      <a:pt x="76677" y="26026"/>
                    </a:cubicBezTo>
                    <a:cubicBezTo>
                      <a:pt x="44398" y="30524"/>
                      <a:pt x="-11429" y="51162"/>
                      <a:pt x="2065" y="530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0" name="フリーフォーム: 図形 1919">
                <a:extLst>
                  <a:ext uri="{FF2B5EF4-FFF2-40B4-BE49-F238E27FC236}">
                    <a16:creationId xmlns:a16="http://schemas.microsoft.com/office/drawing/2014/main" id="{709D7C4E-9CBA-4688-B465-8A6E9A85E1E9}"/>
                  </a:ext>
                </a:extLst>
              </p:cNvPr>
              <p:cNvSpPr/>
              <p:nvPr/>
            </p:nvSpPr>
            <p:spPr>
              <a:xfrm>
                <a:off x="7964908" y="1538288"/>
                <a:ext cx="163092" cy="106440"/>
              </a:xfrm>
              <a:custGeom>
                <a:avLst/>
                <a:gdLst>
                  <a:gd name="connsiteX0" fmla="*/ 1167 w 163092"/>
                  <a:gd name="connsiteY0" fmla="*/ 106362 h 106440"/>
                  <a:gd name="connsiteX1" fmla="*/ 66255 w 163092"/>
                  <a:gd name="connsiteY1" fmla="*/ 38100 h 106440"/>
                  <a:gd name="connsiteX2" fmla="*/ 163092 w 163092"/>
                  <a:gd name="connsiteY2" fmla="*/ 0 h 106440"/>
                  <a:gd name="connsiteX3" fmla="*/ 34505 w 163092"/>
                  <a:gd name="connsiteY3" fmla="*/ 50800 h 106440"/>
                  <a:gd name="connsiteX4" fmla="*/ 1167 w 163092"/>
                  <a:gd name="connsiteY4" fmla="*/ 106362 h 1064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3092" h="106440">
                    <a:moveTo>
                      <a:pt x="1167" y="106362"/>
                    </a:moveTo>
                    <a:cubicBezTo>
                      <a:pt x="6459" y="104245"/>
                      <a:pt x="39267" y="55827"/>
                      <a:pt x="66255" y="38100"/>
                    </a:cubicBezTo>
                    <a:cubicBezTo>
                      <a:pt x="93243" y="20373"/>
                      <a:pt x="163092" y="0"/>
                      <a:pt x="163092" y="0"/>
                    </a:cubicBezTo>
                    <a:cubicBezTo>
                      <a:pt x="157800" y="2117"/>
                      <a:pt x="60169" y="34131"/>
                      <a:pt x="34505" y="50800"/>
                    </a:cubicBezTo>
                    <a:cubicBezTo>
                      <a:pt x="8841" y="67469"/>
                      <a:pt x="-4125" y="108479"/>
                      <a:pt x="1167" y="10636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1" name="フリーフォーム: 図形 1920">
                <a:extLst>
                  <a:ext uri="{FF2B5EF4-FFF2-40B4-BE49-F238E27FC236}">
                    <a16:creationId xmlns:a16="http://schemas.microsoft.com/office/drawing/2014/main" id="{8F7705A5-8595-4EE9-8796-459F2CE1E3A8}"/>
                  </a:ext>
                </a:extLst>
              </p:cNvPr>
              <p:cNvSpPr/>
              <p:nvPr/>
            </p:nvSpPr>
            <p:spPr>
              <a:xfrm>
                <a:off x="8029080" y="1625597"/>
                <a:ext cx="251153" cy="71442"/>
              </a:xfrm>
              <a:custGeom>
                <a:avLst/>
                <a:gdLst>
                  <a:gd name="connsiteX0" fmla="*/ 495 w 251153"/>
                  <a:gd name="connsiteY0" fmla="*/ 71441 h 71442"/>
                  <a:gd name="connsiteX1" fmla="*/ 186233 w 251153"/>
                  <a:gd name="connsiteY1" fmla="*/ 26991 h 71442"/>
                  <a:gd name="connsiteX2" fmla="*/ 249733 w 251153"/>
                  <a:gd name="connsiteY2" fmla="*/ 3 h 71442"/>
                  <a:gd name="connsiteX3" fmla="*/ 135433 w 251153"/>
                  <a:gd name="connsiteY3" fmla="*/ 25403 h 71442"/>
                  <a:gd name="connsiteX4" fmla="*/ 495 w 251153"/>
                  <a:gd name="connsiteY4" fmla="*/ 71441 h 714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1153" h="71442">
                    <a:moveTo>
                      <a:pt x="495" y="71441"/>
                    </a:moveTo>
                    <a:cubicBezTo>
                      <a:pt x="8962" y="71706"/>
                      <a:pt x="144693" y="38897"/>
                      <a:pt x="186233" y="26991"/>
                    </a:cubicBezTo>
                    <a:cubicBezTo>
                      <a:pt x="227773" y="15085"/>
                      <a:pt x="258200" y="268"/>
                      <a:pt x="249733" y="3"/>
                    </a:cubicBezTo>
                    <a:cubicBezTo>
                      <a:pt x="241266" y="-262"/>
                      <a:pt x="176444" y="15613"/>
                      <a:pt x="135433" y="25403"/>
                    </a:cubicBezTo>
                    <a:cubicBezTo>
                      <a:pt x="94423" y="35193"/>
                      <a:pt x="-7972" y="71176"/>
                      <a:pt x="495" y="714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2" name="フリーフォーム: 図形 1921">
                <a:extLst>
                  <a:ext uri="{FF2B5EF4-FFF2-40B4-BE49-F238E27FC236}">
                    <a16:creationId xmlns:a16="http://schemas.microsoft.com/office/drawing/2014/main" id="{A59A4D27-42E1-4FD3-A8DC-1354FAA1F4A0}"/>
                  </a:ext>
                </a:extLst>
              </p:cNvPr>
              <p:cNvSpPr/>
              <p:nvPr/>
            </p:nvSpPr>
            <p:spPr>
              <a:xfrm>
                <a:off x="8066020" y="1657319"/>
                <a:ext cx="349382" cy="80998"/>
              </a:xfrm>
              <a:custGeom>
                <a:avLst/>
                <a:gdLst>
                  <a:gd name="connsiteX0" fmla="*/ 68 w 349382"/>
                  <a:gd name="connsiteY0" fmla="*/ 80994 h 80998"/>
                  <a:gd name="connsiteX1" fmla="*/ 163580 w 349382"/>
                  <a:gd name="connsiteY1" fmla="*/ 19081 h 80998"/>
                  <a:gd name="connsiteX2" fmla="*/ 349318 w 349382"/>
                  <a:gd name="connsiteY2" fmla="*/ 31 h 80998"/>
                  <a:gd name="connsiteX3" fmla="*/ 182630 w 349382"/>
                  <a:gd name="connsiteY3" fmla="*/ 22256 h 80998"/>
                  <a:gd name="connsiteX4" fmla="*/ 68 w 349382"/>
                  <a:gd name="connsiteY4" fmla="*/ 80994 h 80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49382" h="80998">
                    <a:moveTo>
                      <a:pt x="68" y="80994"/>
                    </a:moveTo>
                    <a:cubicBezTo>
                      <a:pt x="-3107" y="80465"/>
                      <a:pt x="105372" y="32575"/>
                      <a:pt x="163580" y="19081"/>
                    </a:cubicBezTo>
                    <a:cubicBezTo>
                      <a:pt x="221788" y="5587"/>
                      <a:pt x="346143" y="-498"/>
                      <a:pt x="349318" y="31"/>
                    </a:cubicBezTo>
                    <a:cubicBezTo>
                      <a:pt x="352493" y="560"/>
                      <a:pt x="237663" y="9027"/>
                      <a:pt x="182630" y="22256"/>
                    </a:cubicBezTo>
                    <a:cubicBezTo>
                      <a:pt x="127597" y="35485"/>
                      <a:pt x="3243" y="81523"/>
                      <a:pt x="68" y="8099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3" name="フリーフォーム: 図形 1922">
                <a:extLst>
                  <a:ext uri="{FF2B5EF4-FFF2-40B4-BE49-F238E27FC236}">
                    <a16:creationId xmlns:a16="http://schemas.microsoft.com/office/drawing/2014/main" id="{4BA92866-0841-4EBC-9779-FD9093A6F44C}"/>
                  </a:ext>
                </a:extLst>
              </p:cNvPr>
              <p:cNvSpPr/>
              <p:nvPr/>
            </p:nvSpPr>
            <p:spPr>
              <a:xfrm>
                <a:off x="8116835" y="1666134"/>
                <a:ext cx="276379" cy="102510"/>
              </a:xfrm>
              <a:custGeom>
                <a:avLst/>
                <a:gdLst>
                  <a:gd name="connsiteX0" fmla="*/ 53 w 276379"/>
                  <a:gd name="connsiteY0" fmla="*/ 102341 h 102510"/>
                  <a:gd name="connsiteX1" fmla="*/ 160390 w 276379"/>
                  <a:gd name="connsiteY1" fmla="*/ 38841 h 102510"/>
                  <a:gd name="connsiteX2" fmla="*/ 276278 w 276379"/>
                  <a:gd name="connsiteY2" fmla="*/ 741 h 102510"/>
                  <a:gd name="connsiteX3" fmla="*/ 177853 w 276379"/>
                  <a:gd name="connsiteY3" fmla="*/ 18204 h 102510"/>
                  <a:gd name="connsiteX4" fmla="*/ 53 w 276379"/>
                  <a:gd name="connsiteY4" fmla="*/ 102341 h 10251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9" h="102510">
                    <a:moveTo>
                      <a:pt x="53" y="102341"/>
                    </a:moveTo>
                    <a:cubicBezTo>
                      <a:pt x="-2858" y="105781"/>
                      <a:pt x="114353" y="55774"/>
                      <a:pt x="160390" y="38841"/>
                    </a:cubicBezTo>
                    <a:cubicBezTo>
                      <a:pt x="206427" y="21908"/>
                      <a:pt x="273368" y="4180"/>
                      <a:pt x="276278" y="741"/>
                    </a:cubicBezTo>
                    <a:cubicBezTo>
                      <a:pt x="279189" y="-2699"/>
                      <a:pt x="219128" y="6298"/>
                      <a:pt x="177853" y="18204"/>
                    </a:cubicBezTo>
                    <a:cubicBezTo>
                      <a:pt x="136578" y="30110"/>
                      <a:pt x="2964" y="98901"/>
                      <a:pt x="53" y="10234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4" name="フリーフォーム: 図形 1923">
                <a:extLst>
                  <a:ext uri="{FF2B5EF4-FFF2-40B4-BE49-F238E27FC236}">
                    <a16:creationId xmlns:a16="http://schemas.microsoft.com/office/drawing/2014/main" id="{CC750993-6100-42C1-A4B9-907A76848B81}"/>
                  </a:ext>
                </a:extLst>
              </p:cNvPr>
              <p:cNvSpPr/>
              <p:nvPr/>
            </p:nvSpPr>
            <p:spPr>
              <a:xfrm>
                <a:off x="8014325" y="1513461"/>
                <a:ext cx="194017" cy="81990"/>
              </a:xfrm>
              <a:custGeom>
                <a:avLst/>
                <a:gdLst>
                  <a:gd name="connsiteX0" fmla="*/ 963 w 194017"/>
                  <a:gd name="connsiteY0" fmla="*/ 81977 h 81990"/>
                  <a:gd name="connsiteX1" fmla="*/ 189875 w 194017"/>
                  <a:gd name="connsiteY1" fmla="*/ 5777 h 81990"/>
                  <a:gd name="connsiteX2" fmla="*/ 120025 w 194017"/>
                  <a:gd name="connsiteY2" fmla="*/ 12127 h 81990"/>
                  <a:gd name="connsiteX3" fmla="*/ 963 w 194017"/>
                  <a:gd name="connsiteY3" fmla="*/ 81977 h 819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4017" h="81990">
                    <a:moveTo>
                      <a:pt x="963" y="81977"/>
                    </a:moveTo>
                    <a:cubicBezTo>
                      <a:pt x="12605" y="80919"/>
                      <a:pt x="170031" y="17419"/>
                      <a:pt x="189875" y="5777"/>
                    </a:cubicBezTo>
                    <a:cubicBezTo>
                      <a:pt x="209719" y="-5865"/>
                      <a:pt x="153627" y="2073"/>
                      <a:pt x="120025" y="12127"/>
                    </a:cubicBezTo>
                    <a:cubicBezTo>
                      <a:pt x="86423" y="22181"/>
                      <a:pt x="-10679" y="83035"/>
                      <a:pt x="963" y="8197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5" name="フリーフォーム: 図形 1924">
                <a:extLst>
                  <a:ext uri="{FF2B5EF4-FFF2-40B4-BE49-F238E27FC236}">
                    <a16:creationId xmlns:a16="http://schemas.microsoft.com/office/drawing/2014/main" id="{E44842DA-7A2D-48A2-A512-36982723C878}"/>
                  </a:ext>
                </a:extLst>
              </p:cNvPr>
              <p:cNvSpPr/>
              <p:nvPr/>
            </p:nvSpPr>
            <p:spPr>
              <a:xfrm>
                <a:off x="8334019" y="1671265"/>
                <a:ext cx="283269" cy="30692"/>
              </a:xfrm>
              <a:custGeom>
                <a:avLst/>
                <a:gdLst>
                  <a:gd name="connsiteX0" fmla="*/ 356 w 283269"/>
                  <a:gd name="connsiteY0" fmla="*/ 9898 h 30692"/>
                  <a:gd name="connsiteX1" fmla="*/ 103544 w 283269"/>
                  <a:gd name="connsiteY1" fmla="*/ 373 h 30692"/>
                  <a:gd name="connsiteX2" fmla="*/ 176569 w 283269"/>
                  <a:gd name="connsiteY2" fmla="*/ 22598 h 30692"/>
                  <a:gd name="connsiteX3" fmla="*/ 221019 w 283269"/>
                  <a:gd name="connsiteY3" fmla="*/ 6723 h 30692"/>
                  <a:gd name="connsiteX4" fmla="*/ 260706 w 283269"/>
                  <a:gd name="connsiteY4" fmla="*/ 30535 h 30692"/>
                  <a:gd name="connsiteX5" fmla="*/ 281344 w 283269"/>
                  <a:gd name="connsiteY5" fmla="*/ 16248 h 30692"/>
                  <a:gd name="connsiteX6" fmla="*/ 213081 w 283269"/>
                  <a:gd name="connsiteY6" fmla="*/ 373 h 30692"/>
                  <a:gd name="connsiteX7" fmla="*/ 141644 w 283269"/>
                  <a:gd name="connsiteY7" fmla="*/ 3548 h 30692"/>
                  <a:gd name="connsiteX8" fmla="*/ 356 w 283269"/>
                  <a:gd name="connsiteY8" fmla="*/ 9898 h 306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83269" h="30692">
                    <a:moveTo>
                      <a:pt x="356" y="9898"/>
                    </a:moveTo>
                    <a:cubicBezTo>
                      <a:pt x="-5994" y="9369"/>
                      <a:pt x="74175" y="-1744"/>
                      <a:pt x="103544" y="373"/>
                    </a:cubicBezTo>
                    <a:cubicBezTo>
                      <a:pt x="132913" y="2490"/>
                      <a:pt x="156990" y="21540"/>
                      <a:pt x="176569" y="22598"/>
                    </a:cubicBezTo>
                    <a:cubicBezTo>
                      <a:pt x="196148" y="23656"/>
                      <a:pt x="206996" y="5400"/>
                      <a:pt x="221019" y="6723"/>
                    </a:cubicBezTo>
                    <a:cubicBezTo>
                      <a:pt x="235042" y="8046"/>
                      <a:pt x="250652" y="28948"/>
                      <a:pt x="260706" y="30535"/>
                    </a:cubicBezTo>
                    <a:cubicBezTo>
                      <a:pt x="270760" y="32122"/>
                      <a:pt x="289282" y="21275"/>
                      <a:pt x="281344" y="16248"/>
                    </a:cubicBezTo>
                    <a:cubicBezTo>
                      <a:pt x="273407" y="11221"/>
                      <a:pt x="236364" y="2490"/>
                      <a:pt x="213081" y="373"/>
                    </a:cubicBezTo>
                    <a:cubicBezTo>
                      <a:pt x="189798" y="-1744"/>
                      <a:pt x="169954" y="5929"/>
                      <a:pt x="141644" y="3548"/>
                    </a:cubicBezTo>
                    <a:cubicBezTo>
                      <a:pt x="113334" y="1167"/>
                      <a:pt x="6706" y="10427"/>
                      <a:pt x="356" y="98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6" name="フリーフォーム: 図形 1925">
                <a:extLst>
                  <a:ext uri="{FF2B5EF4-FFF2-40B4-BE49-F238E27FC236}">
                    <a16:creationId xmlns:a16="http://schemas.microsoft.com/office/drawing/2014/main" id="{036BFEF3-7D1D-4833-8100-7217027E7857}"/>
                  </a:ext>
                </a:extLst>
              </p:cNvPr>
              <p:cNvSpPr/>
              <p:nvPr/>
            </p:nvSpPr>
            <p:spPr>
              <a:xfrm>
                <a:off x="8070846" y="1531698"/>
                <a:ext cx="172613" cy="100462"/>
              </a:xfrm>
              <a:custGeom>
                <a:avLst/>
                <a:gdLst>
                  <a:gd name="connsiteX0" fmla="*/ 4 w 172613"/>
                  <a:gd name="connsiteY0" fmla="*/ 31990 h 100462"/>
                  <a:gd name="connsiteX1" fmla="*/ 47629 w 172613"/>
                  <a:gd name="connsiteY1" fmla="*/ 68502 h 100462"/>
                  <a:gd name="connsiteX2" fmla="*/ 38104 w 172613"/>
                  <a:gd name="connsiteY2" fmla="*/ 100252 h 100462"/>
                  <a:gd name="connsiteX3" fmla="*/ 80967 w 172613"/>
                  <a:gd name="connsiteY3" fmla="*/ 52627 h 100462"/>
                  <a:gd name="connsiteX4" fmla="*/ 87317 w 172613"/>
                  <a:gd name="connsiteY4" fmla="*/ 47865 h 100462"/>
                  <a:gd name="connsiteX5" fmla="*/ 120654 w 172613"/>
                  <a:gd name="connsiteY5" fmla="*/ 90727 h 100462"/>
                  <a:gd name="connsiteX6" fmla="*/ 155579 w 172613"/>
                  <a:gd name="connsiteY6" fmla="*/ 52627 h 100462"/>
                  <a:gd name="connsiteX7" fmla="*/ 171454 w 172613"/>
                  <a:gd name="connsiteY7" fmla="*/ 8177 h 100462"/>
                  <a:gd name="connsiteX8" fmla="*/ 125417 w 172613"/>
                  <a:gd name="connsiteY8" fmla="*/ 76440 h 100462"/>
                  <a:gd name="connsiteX9" fmla="*/ 93667 w 172613"/>
                  <a:gd name="connsiteY9" fmla="*/ 35165 h 100462"/>
                  <a:gd name="connsiteX10" fmla="*/ 58742 w 172613"/>
                  <a:gd name="connsiteY10" fmla="*/ 81202 h 100462"/>
                  <a:gd name="connsiteX11" fmla="*/ 93667 w 172613"/>
                  <a:gd name="connsiteY11" fmla="*/ 240 h 100462"/>
                  <a:gd name="connsiteX12" fmla="*/ 50804 w 172613"/>
                  <a:gd name="connsiteY12" fmla="*/ 55802 h 100462"/>
                  <a:gd name="connsiteX13" fmla="*/ 4 w 172613"/>
                  <a:gd name="connsiteY13" fmla="*/ 31990 h 1004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72613" h="100462">
                    <a:moveTo>
                      <a:pt x="4" y="31990"/>
                    </a:moveTo>
                    <a:cubicBezTo>
                      <a:pt x="-525" y="34107"/>
                      <a:pt x="41279" y="57125"/>
                      <a:pt x="47629" y="68502"/>
                    </a:cubicBezTo>
                    <a:cubicBezTo>
                      <a:pt x="53979" y="79879"/>
                      <a:pt x="32548" y="102898"/>
                      <a:pt x="38104" y="100252"/>
                    </a:cubicBezTo>
                    <a:cubicBezTo>
                      <a:pt x="43660" y="97606"/>
                      <a:pt x="72765" y="61358"/>
                      <a:pt x="80967" y="52627"/>
                    </a:cubicBezTo>
                    <a:cubicBezTo>
                      <a:pt x="89169" y="43896"/>
                      <a:pt x="80703" y="41515"/>
                      <a:pt x="87317" y="47865"/>
                    </a:cubicBezTo>
                    <a:cubicBezTo>
                      <a:pt x="93931" y="54215"/>
                      <a:pt x="109277" y="89933"/>
                      <a:pt x="120654" y="90727"/>
                    </a:cubicBezTo>
                    <a:cubicBezTo>
                      <a:pt x="132031" y="91521"/>
                      <a:pt x="147112" y="66385"/>
                      <a:pt x="155579" y="52627"/>
                    </a:cubicBezTo>
                    <a:cubicBezTo>
                      <a:pt x="164046" y="38869"/>
                      <a:pt x="176481" y="4208"/>
                      <a:pt x="171454" y="8177"/>
                    </a:cubicBezTo>
                    <a:cubicBezTo>
                      <a:pt x="166427" y="12146"/>
                      <a:pt x="138381" y="71942"/>
                      <a:pt x="125417" y="76440"/>
                    </a:cubicBezTo>
                    <a:cubicBezTo>
                      <a:pt x="112453" y="80938"/>
                      <a:pt x="104779" y="34371"/>
                      <a:pt x="93667" y="35165"/>
                    </a:cubicBezTo>
                    <a:cubicBezTo>
                      <a:pt x="82555" y="35959"/>
                      <a:pt x="58742" y="87023"/>
                      <a:pt x="58742" y="81202"/>
                    </a:cubicBezTo>
                    <a:cubicBezTo>
                      <a:pt x="58742" y="75381"/>
                      <a:pt x="94990" y="4473"/>
                      <a:pt x="93667" y="240"/>
                    </a:cubicBezTo>
                    <a:cubicBezTo>
                      <a:pt x="92344" y="-3993"/>
                      <a:pt x="63239" y="48923"/>
                      <a:pt x="50804" y="55802"/>
                    </a:cubicBezTo>
                    <a:cubicBezTo>
                      <a:pt x="38369" y="62681"/>
                      <a:pt x="533" y="29873"/>
                      <a:pt x="4" y="3199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7" name="フリーフォーム: 図形 1926">
                <a:extLst>
                  <a:ext uri="{FF2B5EF4-FFF2-40B4-BE49-F238E27FC236}">
                    <a16:creationId xmlns:a16="http://schemas.microsoft.com/office/drawing/2014/main" id="{7DABCF31-2A43-448F-BF58-3C5DF7D3CEC3}"/>
                  </a:ext>
                </a:extLst>
              </p:cNvPr>
              <p:cNvSpPr/>
              <p:nvPr/>
            </p:nvSpPr>
            <p:spPr>
              <a:xfrm>
                <a:off x="8301509" y="1570029"/>
                <a:ext cx="153170" cy="94857"/>
              </a:xfrm>
              <a:custGeom>
                <a:avLst/>
                <a:gdLst>
                  <a:gd name="connsiteX0" fmla="*/ 2704 w 153170"/>
                  <a:gd name="connsiteY0" fmla="*/ 9 h 94857"/>
                  <a:gd name="connsiteX1" fmla="*/ 12229 w 153170"/>
                  <a:gd name="connsiteY1" fmla="*/ 60334 h 94857"/>
                  <a:gd name="connsiteX2" fmla="*/ 78904 w 153170"/>
                  <a:gd name="connsiteY2" fmla="*/ 76209 h 94857"/>
                  <a:gd name="connsiteX3" fmla="*/ 102716 w 153170"/>
                  <a:gd name="connsiteY3" fmla="*/ 34934 h 94857"/>
                  <a:gd name="connsiteX4" fmla="*/ 69379 w 153170"/>
                  <a:gd name="connsiteY4" fmla="*/ 84146 h 94857"/>
                  <a:gd name="connsiteX5" fmla="*/ 147166 w 153170"/>
                  <a:gd name="connsiteY5" fmla="*/ 92084 h 94857"/>
                  <a:gd name="connsiteX6" fmla="*/ 147166 w 153170"/>
                  <a:gd name="connsiteY6" fmla="*/ 47634 h 94857"/>
                  <a:gd name="connsiteX7" fmla="*/ 140816 w 153170"/>
                  <a:gd name="connsiteY7" fmla="*/ 79384 h 94857"/>
                  <a:gd name="connsiteX8" fmla="*/ 78904 w 153170"/>
                  <a:gd name="connsiteY8" fmla="*/ 85734 h 94857"/>
                  <a:gd name="connsiteX9" fmla="*/ 105891 w 153170"/>
                  <a:gd name="connsiteY9" fmla="*/ 36521 h 94857"/>
                  <a:gd name="connsiteX10" fmla="*/ 43979 w 153170"/>
                  <a:gd name="connsiteY10" fmla="*/ 65096 h 94857"/>
                  <a:gd name="connsiteX11" fmla="*/ 2704 w 153170"/>
                  <a:gd name="connsiteY11" fmla="*/ 9 h 948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53170" h="94857">
                    <a:moveTo>
                      <a:pt x="2704" y="9"/>
                    </a:moveTo>
                    <a:cubicBezTo>
                      <a:pt x="-2588" y="-785"/>
                      <a:pt x="-471" y="47634"/>
                      <a:pt x="12229" y="60334"/>
                    </a:cubicBezTo>
                    <a:cubicBezTo>
                      <a:pt x="24929" y="73034"/>
                      <a:pt x="63823" y="80442"/>
                      <a:pt x="78904" y="76209"/>
                    </a:cubicBezTo>
                    <a:cubicBezTo>
                      <a:pt x="93985" y="71976"/>
                      <a:pt x="104303" y="33611"/>
                      <a:pt x="102716" y="34934"/>
                    </a:cubicBezTo>
                    <a:cubicBezTo>
                      <a:pt x="101129" y="36257"/>
                      <a:pt x="61971" y="74621"/>
                      <a:pt x="69379" y="84146"/>
                    </a:cubicBezTo>
                    <a:cubicBezTo>
                      <a:pt x="76787" y="93671"/>
                      <a:pt x="134202" y="98169"/>
                      <a:pt x="147166" y="92084"/>
                    </a:cubicBezTo>
                    <a:cubicBezTo>
                      <a:pt x="160130" y="85999"/>
                      <a:pt x="148224" y="49751"/>
                      <a:pt x="147166" y="47634"/>
                    </a:cubicBezTo>
                    <a:cubicBezTo>
                      <a:pt x="146108" y="45517"/>
                      <a:pt x="152193" y="73034"/>
                      <a:pt x="140816" y="79384"/>
                    </a:cubicBezTo>
                    <a:cubicBezTo>
                      <a:pt x="129439" y="85734"/>
                      <a:pt x="84725" y="92878"/>
                      <a:pt x="78904" y="85734"/>
                    </a:cubicBezTo>
                    <a:cubicBezTo>
                      <a:pt x="73083" y="78590"/>
                      <a:pt x="111712" y="39961"/>
                      <a:pt x="105891" y="36521"/>
                    </a:cubicBezTo>
                    <a:cubicBezTo>
                      <a:pt x="100070" y="33081"/>
                      <a:pt x="58796" y="65361"/>
                      <a:pt x="43979" y="65096"/>
                    </a:cubicBezTo>
                    <a:cubicBezTo>
                      <a:pt x="29162" y="64832"/>
                      <a:pt x="7996" y="803"/>
                      <a:pt x="2704" y="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8" name="フリーフォーム: 図形 1927">
                <a:extLst>
                  <a:ext uri="{FF2B5EF4-FFF2-40B4-BE49-F238E27FC236}">
                    <a16:creationId xmlns:a16="http://schemas.microsoft.com/office/drawing/2014/main" id="{2B392CBB-8089-4A53-960A-B358F0AE1B64}"/>
                  </a:ext>
                </a:extLst>
              </p:cNvPr>
              <p:cNvSpPr/>
              <p:nvPr/>
            </p:nvSpPr>
            <p:spPr>
              <a:xfrm>
                <a:off x="8473728" y="1612892"/>
                <a:ext cx="94494" cy="73493"/>
              </a:xfrm>
              <a:custGeom>
                <a:avLst/>
                <a:gdLst>
                  <a:gd name="connsiteX0" fmla="*/ 30510 w 94494"/>
                  <a:gd name="connsiteY0" fmla="*/ 8 h 73493"/>
                  <a:gd name="connsiteX1" fmla="*/ 41622 w 94494"/>
                  <a:gd name="connsiteY1" fmla="*/ 68271 h 73493"/>
                  <a:gd name="connsiteX2" fmla="*/ 92422 w 94494"/>
                  <a:gd name="connsiteY2" fmla="*/ 50808 h 73493"/>
                  <a:gd name="connsiteX3" fmla="*/ 84485 w 94494"/>
                  <a:gd name="connsiteY3" fmla="*/ 19058 h 73493"/>
                  <a:gd name="connsiteX4" fmla="*/ 82897 w 94494"/>
                  <a:gd name="connsiteY4" fmla="*/ 55571 h 73493"/>
                  <a:gd name="connsiteX5" fmla="*/ 52735 w 94494"/>
                  <a:gd name="connsiteY5" fmla="*/ 73033 h 73493"/>
                  <a:gd name="connsiteX6" fmla="*/ 347 w 94494"/>
                  <a:gd name="connsiteY6" fmla="*/ 63508 h 73493"/>
                  <a:gd name="connsiteX7" fmla="*/ 30510 w 94494"/>
                  <a:gd name="connsiteY7" fmla="*/ 8 h 734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4494" h="73493">
                    <a:moveTo>
                      <a:pt x="30510" y="8"/>
                    </a:moveTo>
                    <a:cubicBezTo>
                      <a:pt x="37389" y="802"/>
                      <a:pt x="31303" y="59804"/>
                      <a:pt x="41622" y="68271"/>
                    </a:cubicBezTo>
                    <a:cubicBezTo>
                      <a:pt x="51941" y="76738"/>
                      <a:pt x="85278" y="59010"/>
                      <a:pt x="92422" y="50808"/>
                    </a:cubicBezTo>
                    <a:cubicBezTo>
                      <a:pt x="99566" y="42606"/>
                      <a:pt x="86072" y="18264"/>
                      <a:pt x="84485" y="19058"/>
                    </a:cubicBezTo>
                    <a:cubicBezTo>
                      <a:pt x="82898" y="19852"/>
                      <a:pt x="88189" y="46575"/>
                      <a:pt x="82897" y="55571"/>
                    </a:cubicBezTo>
                    <a:cubicBezTo>
                      <a:pt x="77605" y="64567"/>
                      <a:pt x="66493" y="71710"/>
                      <a:pt x="52735" y="73033"/>
                    </a:cubicBezTo>
                    <a:cubicBezTo>
                      <a:pt x="38977" y="74356"/>
                      <a:pt x="4051" y="73298"/>
                      <a:pt x="347" y="63508"/>
                    </a:cubicBezTo>
                    <a:cubicBezTo>
                      <a:pt x="-3357" y="53719"/>
                      <a:pt x="23631" y="-786"/>
                      <a:pt x="30510" y="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29" name="フリーフォーム: 図形 1928">
                <a:extLst>
                  <a:ext uri="{FF2B5EF4-FFF2-40B4-BE49-F238E27FC236}">
                    <a16:creationId xmlns:a16="http://schemas.microsoft.com/office/drawing/2014/main" id="{A8E74E5F-55D5-430C-B6B8-82BEBCD98E8D}"/>
                  </a:ext>
                </a:extLst>
              </p:cNvPr>
              <p:cNvSpPr/>
              <p:nvPr/>
            </p:nvSpPr>
            <p:spPr>
              <a:xfrm>
                <a:off x="8473818" y="1372714"/>
                <a:ext cx="165369" cy="39616"/>
              </a:xfrm>
              <a:custGeom>
                <a:avLst/>
                <a:gdLst>
                  <a:gd name="connsiteX0" fmla="*/ 257 w 165369"/>
                  <a:gd name="connsiteY0" fmla="*/ 9999 h 39616"/>
                  <a:gd name="connsiteX1" fmla="*/ 124082 w 165369"/>
                  <a:gd name="connsiteY1" fmla="*/ 474 h 39616"/>
                  <a:gd name="connsiteX2" fmla="*/ 95507 w 165369"/>
                  <a:gd name="connsiteY2" fmla="*/ 27461 h 39616"/>
                  <a:gd name="connsiteX3" fmla="*/ 165357 w 165369"/>
                  <a:gd name="connsiteY3" fmla="*/ 36986 h 39616"/>
                  <a:gd name="connsiteX4" fmla="*/ 89157 w 165369"/>
                  <a:gd name="connsiteY4" fmla="*/ 36986 h 39616"/>
                  <a:gd name="connsiteX5" fmla="*/ 90745 w 165369"/>
                  <a:gd name="connsiteY5" fmla="*/ 6824 h 39616"/>
                  <a:gd name="connsiteX6" fmla="*/ 257 w 165369"/>
                  <a:gd name="connsiteY6" fmla="*/ 9999 h 396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65369" h="39616">
                    <a:moveTo>
                      <a:pt x="257" y="9999"/>
                    </a:moveTo>
                    <a:cubicBezTo>
                      <a:pt x="5813" y="8941"/>
                      <a:pt x="108207" y="-2436"/>
                      <a:pt x="124082" y="474"/>
                    </a:cubicBezTo>
                    <a:cubicBezTo>
                      <a:pt x="139957" y="3384"/>
                      <a:pt x="88628" y="21376"/>
                      <a:pt x="95507" y="27461"/>
                    </a:cubicBezTo>
                    <a:cubicBezTo>
                      <a:pt x="102386" y="33546"/>
                      <a:pt x="166415" y="35398"/>
                      <a:pt x="165357" y="36986"/>
                    </a:cubicBezTo>
                    <a:cubicBezTo>
                      <a:pt x="164299" y="38574"/>
                      <a:pt x="101592" y="42013"/>
                      <a:pt x="89157" y="36986"/>
                    </a:cubicBezTo>
                    <a:cubicBezTo>
                      <a:pt x="76722" y="31959"/>
                      <a:pt x="100799" y="11851"/>
                      <a:pt x="90745" y="6824"/>
                    </a:cubicBezTo>
                    <a:cubicBezTo>
                      <a:pt x="80691" y="1797"/>
                      <a:pt x="-5299" y="11057"/>
                      <a:pt x="257" y="999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0" name="フリーフォーム: 図形 1929">
                <a:extLst>
                  <a:ext uri="{FF2B5EF4-FFF2-40B4-BE49-F238E27FC236}">
                    <a16:creationId xmlns:a16="http://schemas.microsoft.com/office/drawing/2014/main" id="{A01C0D5F-A99C-4C99-828D-BACCAE48BD23}"/>
                  </a:ext>
                </a:extLst>
              </p:cNvPr>
              <p:cNvSpPr/>
              <p:nvPr/>
            </p:nvSpPr>
            <p:spPr>
              <a:xfrm>
                <a:off x="8475351" y="1421340"/>
                <a:ext cx="137854" cy="15561"/>
              </a:xfrm>
              <a:custGeom>
                <a:avLst/>
                <a:gdLst>
                  <a:gd name="connsiteX0" fmla="*/ 312 w 137854"/>
                  <a:gd name="connsiteY0" fmla="*/ 1060 h 15561"/>
                  <a:gd name="connsiteX1" fmla="*/ 133662 w 137854"/>
                  <a:gd name="connsiteY1" fmla="*/ 2648 h 15561"/>
                  <a:gd name="connsiteX2" fmla="*/ 97149 w 137854"/>
                  <a:gd name="connsiteY2" fmla="*/ 15348 h 15561"/>
                  <a:gd name="connsiteX3" fmla="*/ 312 w 137854"/>
                  <a:gd name="connsiteY3" fmla="*/ 1060 h 1556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37854" h="15561">
                    <a:moveTo>
                      <a:pt x="312" y="1060"/>
                    </a:moveTo>
                    <a:cubicBezTo>
                      <a:pt x="6398" y="-1057"/>
                      <a:pt x="117523" y="267"/>
                      <a:pt x="133662" y="2648"/>
                    </a:cubicBezTo>
                    <a:cubicBezTo>
                      <a:pt x="149801" y="5029"/>
                      <a:pt x="115405" y="13231"/>
                      <a:pt x="97149" y="15348"/>
                    </a:cubicBezTo>
                    <a:cubicBezTo>
                      <a:pt x="78893" y="17465"/>
                      <a:pt x="-5774" y="3177"/>
                      <a:pt x="312" y="10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1" name="フリーフォーム: 図形 1930">
                <a:extLst>
                  <a:ext uri="{FF2B5EF4-FFF2-40B4-BE49-F238E27FC236}">
                    <a16:creationId xmlns:a16="http://schemas.microsoft.com/office/drawing/2014/main" id="{42B3EF53-8FB9-46B0-9A4B-440745C53B21}"/>
                  </a:ext>
                </a:extLst>
              </p:cNvPr>
              <p:cNvSpPr/>
              <p:nvPr/>
            </p:nvSpPr>
            <p:spPr>
              <a:xfrm>
                <a:off x="8480352" y="1416049"/>
                <a:ext cx="46165" cy="111127"/>
              </a:xfrm>
              <a:custGeom>
                <a:avLst/>
                <a:gdLst>
                  <a:gd name="connsiteX0" fmla="*/ 73 w 46165"/>
                  <a:gd name="connsiteY0" fmla="*/ 1 h 111127"/>
                  <a:gd name="connsiteX1" fmla="*/ 34998 w 46165"/>
                  <a:gd name="connsiteY1" fmla="*/ 52389 h 111127"/>
                  <a:gd name="connsiteX2" fmla="*/ 17536 w 46165"/>
                  <a:gd name="connsiteY2" fmla="*/ 111126 h 111127"/>
                  <a:gd name="connsiteX3" fmla="*/ 46111 w 46165"/>
                  <a:gd name="connsiteY3" fmla="*/ 53976 h 111127"/>
                  <a:gd name="connsiteX4" fmla="*/ 73 w 46165"/>
                  <a:gd name="connsiteY4" fmla="*/ 1 h 111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6165" h="111127">
                    <a:moveTo>
                      <a:pt x="73" y="1"/>
                    </a:moveTo>
                    <a:cubicBezTo>
                      <a:pt x="-1779" y="-263"/>
                      <a:pt x="32088" y="33868"/>
                      <a:pt x="34998" y="52389"/>
                    </a:cubicBezTo>
                    <a:cubicBezTo>
                      <a:pt x="37908" y="70910"/>
                      <a:pt x="15684" y="110862"/>
                      <a:pt x="17536" y="111126"/>
                    </a:cubicBezTo>
                    <a:cubicBezTo>
                      <a:pt x="19388" y="111390"/>
                      <a:pt x="44259" y="68264"/>
                      <a:pt x="46111" y="53976"/>
                    </a:cubicBezTo>
                    <a:cubicBezTo>
                      <a:pt x="47963" y="39689"/>
                      <a:pt x="1925" y="265"/>
                      <a:pt x="73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2" name="フリーフォーム: 図形 1931">
                <a:extLst>
                  <a:ext uri="{FF2B5EF4-FFF2-40B4-BE49-F238E27FC236}">
                    <a16:creationId xmlns:a16="http://schemas.microsoft.com/office/drawing/2014/main" id="{B1B96E36-E074-40CA-9C8A-E70FFB1C0C03}"/>
                  </a:ext>
                </a:extLst>
              </p:cNvPr>
              <p:cNvSpPr/>
              <p:nvPr/>
            </p:nvSpPr>
            <p:spPr>
              <a:xfrm>
                <a:off x="8511454" y="1431856"/>
                <a:ext cx="80801" cy="104860"/>
              </a:xfrm>
              <a:custGeom>
                <a:avLst/>
                <a:gdLst>
                  <a:gd name="connsiteX0" fmla="*/ 73746 w 80801"/>
                  <a:gd name="connsiteY0" fmla="*/ 69 h 104860"/>
                  <a:gd name="connsiteX1" fmla="*/ 80096 w 80801"/>
                  <a:gd name="connsiteY1" fmla="*/ 61982 h 104860"/>
                  <a:gd name="connsiteX2" fmla="*/ 56284 w 80801"/>
                  <a:gd name="connsiteY2" fmla="*/ 104844 h 104860"/>
                  <a:gd name="connsiteX3" fmla="*/ 32471 w 80801"/>
                  <a:gd name="connsiteY3" fmla="*/ 66744 h 104860"/>
                  <a:gd name="connsiteX4" fmla="*/ 721 w 80801"/>
                  <a:gd name="connsiteY4" fmla="*/ 34994 h 104860"/>
                  <a:gd name="connsiteX5" fmla="*/ 65809 w 80801"/>
                  <a:gd name="connsiteY5" fmla="*/ 74682 h 104860"/>
                  <a:gd name="connsiteX6" fmla="*/ 73746 w 80801"/>
                  <a:gd name="connsiteY6" fmla="*/ 69 h 1048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80801" h="104860">
                    <a:moveTo>
                      <a:pt x="73746" y="69"/>
                    </a:moveTo>
                    <a:cubicBezTo>
                      <a:pt x="76127" y="-2048"/>
                      <a:pt x="83006" y="44520"/>
                      <a:pt x="80096" y="61982"/>
                    </a:cubicBezTo>
                    <a:cubicBezTo>
                      <a:pt x="77186" y="79444"/>
                      <a:pt x="64221" y="104050"/>
                      <a:pt x="56284" y="104844"/>
                    </a:cubicBezTo>
                    <a:cubicBezTo>
                      <a:pt x="48347" y="105638"/>
                      <a:pt x="41731" y="78386"/>
                      <a:pt x="32471" y="66744"/>
                    </a:cubicBezTo>
                    <a:cubicBezTo>
                      <a:pt x="23210" y="55102"/>
                      <a:pt x="-4835" y="33671"/>
                      <a:pt x="721" y="34994"/>
                    </a:cubicBezTo>
                    <a:cubicBezTo>
                      <a:pt x="6277" y="36317"/>
                      <a:pt x="52844" y="76005"/>
                      <a:pt x="65809" y="74682"/>
                    </a:cubicBezTo>
                    <a:cubicBezTo>
                      <a:pt x="78774" y="73359"/>
                      <a:pt x="71365" y="2186"/>
                      <a:pt x="73746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3" name="フリーフォーム: 図形 1932">
                <a:extLst>
                  <a:ext uri="{FF2B5EF4-FFF2-40B4-BE49-F238E27FC236}">
                    <a16:creationId xmlns:a16="http://schemas.microsoft.com/office/drawing/2014/main" id="{8A89FD1E-DF63-45C5-8434-CDC6B5BEEC6A}"/>
                  </a:ext>
                </a:extLst>
              </p:cNvPr>
              <p:cNvSpPr/>
              <p:nvPr/>
            </p:nvSpPr>
            <p:spPr>
              <a:xfrm>
                <a:off x="8639169" y="1253573"/>
                <a:ext cx="213211" cy="184757"/>
              </a:xfrm>
              <a:custGeom>
                <a:avLst/>
                <a:gdLst>
                  <a:gd name="connsiteX0" fmla="*/ 212731 w 213211"/>
                  <a:gd name="connsiteY0" fmla="*/ 552 h 184757"/>
                  <a:gd name="connsiteX1" fmla="*/ 65094 w 213211"/>
                  <a:gd name="connsiteY1" fmla="*/ 49765 h 184757"/>
                  <a:gd name="connsiteX2" fmla="*/ 34931 w 213211"/>
                  <a:gd name="connsiteY2" fmla="*/ 79927 h 184757"/>
                  <a:gd name="connsiteX3" fmla="*/ 38106 w 213211"/>
                  <a:gd name="connsiteY3" fmla="*/ 138665 h 184757"/>
                  <a:gd name="connsiteX4" fmla="*/ 60331 w 213211"/>
                  <a:gd name="connsiteY4" fmla="*/ 184702 h 184757"/>
                  <a:gd name="connsiteX5" fmla="*/ 23819 w 213211"/>
                  <a:gd name="connsiteY5" fmla="*/ 146602 h 184757"/>
                  <a:gd name="connsiteX6" fmla="*/ 9531 w 213211"/>
                  <a:gd name="connsiteY6" fmla="*/ 84690 h 184757"/>
                  <a:gd name="connsiteX7" fmla="*/ 212731 w 213211"/>
                  <a:gd name="connsiteY7" fmla="*/ 552 h 1847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213211" h="184757">
                    <a:moveTo>
                      <a:pt x="212731" y="552"/>
                    </a:moveTo>
                    <a:cubicBezTo>
                      <a:pt x="221992" y="-5269"/>
                      <a:pt x="94727" y="36536"/>
                      <a:pt x="65094" y="49765"/>
                    </a:cubicBezTo>
                    <a:cubicBezTo>
                      <a:pt x="35461" y="62994"/>
                      <a:pt x="39429" y="65110"/>
                      <a:pt x="34931" y="79927"/>
                    </a:cubicBezTo>
                    <a:cubicBezTo>
                      <a:pt x="30433" y="94744"/>
                      <a:pt x="33873" y="121203"/>
                      <a:pt x="38106" y="138665"/>
                    </a:cubicBezTo>
                    <a:cubicBezTo>
                      <a:pt x="42339" y="156127"/>
                      <a:pt x="62712" y="183379"/>
                      <a:pt x="60331" y="184702"/>
                    </a:cubicBezTo>
                    <a:cubicBezTo>
                      <a:pt x="57950" y="186025"/>
                      <a:pt x="32286" y="163271"/>
                      <a:pt x="23819" y="146602"/>
                    </a:cubicBezTo>
                    <a:cubicBezTo>
                      <a:pt x="15352" y="129933"/>
                      <a:pt x="-15340" y="108238"/>
                      <a:pt x="9531" y="84690"/>
                    </a:cubicBezTo>
                    <a:cubicBezTo>
                      <a:pt x="34402" y="61142"/>
                      <a:pt x="203470" y="6373"/>
                      <a:pt x="212731" y="55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4" name="フリーフォーム: 図形 1933">
                <a:extLst>
                  <a:ext uri="{FF2B5EF4-FFF2-40B4-BE49-F238E27FC236}">
                    <a16:creationId xmlns:a16="http://schemas.microsoft.com/office/drawing/2014/main" id="{9540D793-6CF2-4F72-8F6E-1CAC07BD06B5}"/>
                  </a:ext>
                </a:extLst>
              </p:cNvPr>
              <p:cNvSpPr/>
              <p:nvPr/>
            </p:nvSpPr>
            <p:spPr>
              <a:xfrm>
                <a:off x="8670266" y="1253649"/>
                <a:ext cx="196379" cy="160901"/>
              </a:xfrm>
              <a:custGeom>
                <a:avLst/>
                <a:gdLst>
                  <a:gd name="connsiteX0" fmla="*/ 194334 w 196379"/>
                  <a:gd name="connsiteY0" fmla="*/ 476 h 160901"/>
                  <a:gd name="connsiteX1" fmla="*/ 107022 w 196379"/>
                  <a:gd name="connsiteY1" fmla="*/ 57626 h 160901"/>
                  <a:gd name="connsiteX2" fmla="*/ 29234 w 196379"/>
                  <a:gd name="connsiteY2" fmla="*/ 83026 h 160901"/>
                  <a:gd name="connsiteX3" fmla="*/ 30822 w 196379"/>
                  <a:gd name="connsiteY3" fmla="*/ 129064 h 160901"/>
                  <a:gd name="connsiteX4" fmla="*/ 49872 w 196379"/>
                  <a:gd name="connsiteY4" fmla="*/ 160814 h 160901"/>
                  <a:gd name="connsiteX5" fmla="*/ 13359 w 196379"/>
                  <a:gd name="connsiteY5" fmla="*/ 119539 h 160901"/>
                  <a:gd name="connsiteX6" fmla="*/ 14947 w 196379"/>
                  <a:gd name="connsiteY6" fmla="*/ 92551 h 160901"/>
                  <a:gd name="connsiteX7" fmla="*/ 194334 w 196379"/>
                  <a:gd name="connsiteY7" fmla="*/ 476 h 1609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96379" h="160901">
                    <a:moveTo>
                      <a:pt x="194334" y="476"/>
                    </a:moveTo>
                    <a:cubicBezTo>
                      <a:pt x="209680" y="-5345"/>
                      <a:pt x="134539" y="43868"/>
                      <a:pt x="107022" y="57626"/>
                    </a:cubicBezTo>
                    <a:cubicBezTo>
                      <a:pt x="79505" y="71384"/>
                      <a:pt x="41934" y="71120"/>
                      <a:pt x="29234" y="83026"/>
                    </a:cubicBezTo>
                    <a:cubicBezTo>
                      <a:pt x="16534" y="94932"/>
                      <a:pt x="27382" y="116099"/>
                      <a:pt x="30822" y="129064"/>
                    </a:cubicBezTo>
                    <a:cubicBezTo>
                      <a:pt x="34262" y="142029"/>
                      <a:pt x="52782" y="162401"/>
                      <a:pt x="49872" y="160814"/>
                    </a:cubicBezTo>
                    <a:cubicBezTo>
                      <a:pt x="46962" y="159227"/>
                      <a:pt x="19180" y="130916"/>
                      <a:pt x="13359" y="119539"/>
                    </a:cubicBezTo>
                    <a:cubicBezTo>
                      <a:pt x="7538" y="108162"/>
                      <a:pt x="-14422" y="110013"/>
                      <a:pt x="14947" y="92551"/>
                    </a:cubicBezTo>
                    <a:cubicBezTo>
                      <a:pt x="44316" y="75089"/>
                      <a:pt x="178988" y="6297"/>
                      <a:pt x="194334" y="47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5" name="フリーフォーム: 図形 1934">
                <a:extLst>
                  <a:ext uri="{FF2B5EF4-FFF2-40B4-BE49-F238E27FC236}">
                    <a16:creationId xmlns:a16="http://schemas.microsoft.com/office/drawing/2014/main" id="{0A6A0ECA-F9AD-47D4-AA07-466FD139B3CA}"/>
                  </a:ext>
                </a:extLst>
              </p:cNvPr>
              <p:cNvSpPr/>
              <p:nvPr/>
            </p:nvSpPr>
            <p:spPr>
              <a:xfrm>
                <a:off x="8705210" y="1342815"/>
                <a:ext cx="361059" cy="133065"/>
              </a:xfrm>
              <a:custGeom>
                <a:avLst/>
                <a:gdLst>
                  <a:gd name="connsiteX0" fmla="*/ 213365 w 361059"/>
                  <a:gd name="connsiteY0" fmla="*/ 44660 h 133065"/>
                  <a:gd name="connsiteX1" fmla="*/ 103828 w 361059"/>
                  <a:gd name="connsiteY1" fmla="*/ 210 h 133065"/>
                  <a:gd name="connsiteX2" fmla="*/ 3815 w 361059"/>
                  <a:gd name="connsiteY2" fmla="*/ 65298 h 133065"/>
                  <a:gd name="connsiteX3" fmla="*/ 33978 w 361059"/>
                  <a:gd name="connsiteY3" fmla="*/ 114510 h 133065"/>
                  <a:gd name="connsiteX4" fmla="*/ 156215 w 361059"/>
                  <a:gd name="connsiteY4" fmla="*/ 119273 h 133065"/>
                  <a:gd name="connsiteX5" fmla="*/ 361003 w 361059"/>
                  <a:gd name="connsiteY5" fmla="*/ 93873 h 133065"/>
                  <a:gd name="connsiteX6" fmla="*/ 135578 w 361059"/>
                  <a:gd name="connsiteY6" fmla="*/ 131973 h 133065"/>
                  <a:gd name="connsiteX7" fmla="*/ 30803 w 361059"/>
                  <a:gd name="connsiteY7" fmla="*/ 116098 h 133065"/>
                  <a:gd name="connsiteX8" fmla="*/ 27628 w 361059"/>
                  <a:gd name="connsiteY8" fmla="*/ 49423 h 133065"/>
                  <a:gd name="connsiteX9" fmla="*/ 213365 w 361059"/>
                  <a:gd name="connsiteY9" fmla="*/ 44660 h 1330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61059" h="133065">
                    <a:moveTo>
                      <a:pt x="213365" y="44660"/>
                    </a:moveTo>
                    <a:cubicBezTo>
                      <a:pt x="226065" y="36458"/>
                      <a:pt x="138753" y="-3230"/>
                      <a:pt x="103828" y="210"/>
                    </a:cubicBezTo>
                    <a:cubicBezTo>
                      <a:pt x="68903" y="3650"/>
                      <a:pt x="15457" y="46248"/>
                      <a:pt x="3815" y="65298"/>
                    </a:cubicBezTo>
                    <a:cubicBezTo>
                      <a:pt x="-7827" y="84348"/>
                      <a:pt x="8578" y="105514"/>
                      <a:pt x="33978" y="114510"/>
                    </a:cubicBezTo>
                    <a:cubicBezTo>
                      <a:pt x="59378" y="123506"/>
                      <a:pt x="101711" y="122713"/>
                      <a:pt x="156215" y="119273"/>
                    </a:cubicBezTo>
                    <a:cubicBezTo>
                      <a:pt x="210719" y="115834"/>
                      <a:pt x="364443" y="91756"/>
                      <a:pt x="361003" y="93873"/>
                    </a:cubicBezTo>
                    <a:cubicBezTo>
                      <a:pt x="357564" y="95990"/>
                      <a:pt x="190611" y="128269"/>
                      <a:pt x="135578" y="131973"/>
                    </a:cubicBezTo>
                    <a:cubicBezTo>
                      <a:pt x="80545" y="135677"/>
                      <a:pt x="48795" y="129856"/>
                      <a:pt x="30803" y="116098"/>
                    </a:cubicBezTo>
                    <a:cubicBezTo>
                      <a:pt x="12811" y="102340"/>
                      <a:pt x="376" y="62652"/>
                      <a:pt x="27628" y="49423"/>
                    </a:cubicBezTo>
                    <a:cubicBezTo>
                      <a:pt x="54880" y="36194"/>
                      <a:pt x="200665" y="52862"/>
                      <a:pt x="213365" y="4466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6" name="フリーフォーム: 図形 1935">
                <a:extLst>
                  <a:ext uri="{FF2B5EF4-FFF2-40B4-BE49-F238E27FC236}">
                    <a16:creationId xmlns:a16="http://schemas.microsoft.com/office/drawing/2014/main" id="{BECF4874-199B-46CF-B338-C5FBC5331A7A}"/>
                  </a:ext>
                </a:extLst>
              </p:cNvPr>
              <p:cNvSpPr/>
              <p:nvPr/>
            </p:nvSpPr>
            <p:spPr>
              <a:xfrm>
                <a:off x="8737432" y="1393825"/>
                <a:ext cx="82718" cy="35689"/>
              </a:xfrm>
              <a:custGeom>
                <a:avLst/>
                <a:gdLst>
                  <a:gd name="connsiteX0" fmla="*/ 82718 w 82718"/>
                  <a:gd name="connsiteY0" fmla="*/ 0 h 35689"/>
                  <a:gd name="connsiteX1" fmla="*/ 168 w 82718"/>
                  <a:gd name="connsiteY1" fmla="*/ 34925 h 35689"/>
                  <a:gd name="connsiteX2" fmla="*/ 82718 w 82718"/>
                  <a:gd name="connsiteY2" fmla="*/ 0 h 356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82718" h="35689">
                    <a:moveTo>
                      <a:pt x="82718" y="0"/>
                    </a:moveTo>
                    <a:cubicBezTo>
                      <a:pt x="82718" y="0"/>
                      <a:pt x="4666" y="28046"/>
                      <a:pt x="168" y="34925"/>
                    </a:cubicBezTo>
                    <a:cubicBezTo>
                      <a:pt x="-4330" y="41804"/>
                      <a:pt x="82718" y="0"/>
                      <a:pt x="8271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7" name="フリーフォーム: 図形 1936">
                <a:extLst>
                  <a:ext uri="{FF2B5EF4-FFF2-40B4-BE49-F238E27FC236}">
                    <a16:creationId xmlns:a16="http://schemas.microsoft.com/office/drawing/2014/main" id="{4B187206-13B6-4391-B6D5-B1D6CC07316A}"/>
                  </a:ext>
                </a:extLst>
              </p:cNvPr>
              <p:cNvSpPr/>
              <p:nvPr/>
            </p:nvSpPr>
            <p:spPr>
              <a:xfrm>
                <a:off x="8746472" y="1423918"/>
                <a:ext cx="316030" cy="16013"/>
              </a:xfrm>
              <a:custGeom>
                <a:avLst/>
                <a:gdLst>
                  <a:gd name="connsiteX0" fmla="*/ 653 w 316030"/>
                  <a:gd name="connsiteY0" fmla="*/ 11182 h 16013"/>
                  <a:gd name="connsiteX1" fmla="*/ 151466 w 316030"/>
                  <a:gd name="connsiteY1" fmla="*/ 15945 h 16013"/>
                  <a:gd name="connsiteX2" fmla="*/ 314978 w 316030"/>
                  <a:gd name="connsiteY2" fmla="*/ 8007 h 16013"/>
                  <a:gd name="connsiteX3" fmla="*/ 211791 w 316030"/>
                  <a:gd name="connsiteY3" fmla="*/ 70 h 16013"/>
                  <a:gd name="connsiteX4" fmla="*/ 653 w 316030"/>
                  <a:gd name="connsiteY4" fmla="*/ 11182 h 160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16030" h="16013">
                    <a:moveTo>
                      <a:pt x="653" y="11182"/>
                    </a:moveTo>
                    <a:cubicBezTo>
                      <a:pt x="-9401" y="13828"/>
                      <a:pt x="99079" y="16474"/>
                      <a:pt x="151466" y="15945"/>
                    </a:cubicBezTo>
                    <a:cubicBezTo>
                      <a:pt x="203853" y="15416"/>
                      <a:pt x="304924" y="10653"/>
                      <a:pt x="314978" y="8007"/>
                    </a:cubicBezTo>
                    <a:cubicBezTo>
                      <a:pt x="325032" y="5361"/>
                      <a:pt x="261003" y="-724"/>
                      <a:pt x="211791" y="70"/>
                    </a:cubicBezTo>
                    <a:cubicBezTo>
                      <a:pt x="162579" y="864"/>
                      <a:pt x="10707" y="8536"/>
                      <a:pt x="653" y="111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8" name="フリーフォーム: 図形 1937">
                <a:extLst>
                  <a:ext uri="{FF2B5EF4-FFF2-40B4-BE49-F238E27FC236}">
                    <a16:creationId xmlns:a16="http://schemas.microsoft.com/office/drawing/2014/main" id="{96F70CEC-12D9-47F2-B584-4FACFC83D38D}"/>
                  </a:ext>
                </a:extLst>
              </p:cNvPr>
              <p:cNvSpPr/>
              <p:nvPr/>
            </p:nvSpPr>
            <p:spPr>
              <a:xfrm>
                <a:off x="8900426" y="1479477"/>
                <a:ext cx="379603" cy="376575"/>
              </a:xfrm>
              <a:custGeom>
                <a:avLst/>
                <a:gdLst>
                  <a:gd name="connsiteX0" fmla="*/ 687 w 379603"/>
                  <a:gd name="connsiteY0" fmla="*/ 73 h 376575"/>
                  <a:gd name="connsiteX1" fmla="*/ 246749 w 379603"/>
                  <a:gd name="connsiteY1" fmla="*/ 87386 h 376575"/>
                  <a:gd name="connsiteX2" fmla="*/ 365812 w 379603"/>
                  <a:gd name="connsiteY2" fmla="*/ 250898 h 376575"/>
                  <a:gd name="connsiteX3" fmla="*/ 375337 w 379603"/>
                  <a:gd name="connsiteY3" fmla="*/ 376311 h 376575"/>
                  <a:gd name="connsiteX4" fmla="*/ 349937 w 379603"/>
                  <a:gd name="connsiteY4" fmla="*/ 279473 h 376575"/>
                  <a:gd name="connsiteX5" fmla="*/ 262624 w 379603"/>
                  <a:gd name="connsiteY5" fmla="*/ 130248 h 376575"/>
                  <a:gd name="connsiteX6" fmla="*/ 175312 w 379603"/>
                  <a:gd name="connsiteY6" fmla="*/ 73098 h 376575"/>
                  <a:gd name="connsiteX7" fmla="*/ 687 w 379603"/>
                  <a:gd name="connsiteY7" fmla="*/ 73 h 376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9603" h="376575">
                    <a:moveTo>
                      <a:pt x="687" y="73"/>
                    </a:moveTo>
                    <a:cubicBezTo>
                      <a:pt x="12593" y="2454"/>
                      <a:pt x="185895" y="45582"/>
                      <a:pt x="246749" y="87386"/>
                    </a:cubicBezTo>
                    <a:cubicBezTo>
                      <a:pt x="307603" y="129190"/>
                      <a:pt x="344381" y="202744"/>
                      <a:pt x="365812" y="250898"/>
                    </a:cubicBezTo>
                    <a:cubicBezTo>
                      <a:pt x="387243" y="299052"/>
                      <a:pt x="377983" y="371549"/>
                      <a:pt x="375337" y="376311"/>
                    </a:cubicBezTo>
                    <a:cubicBezTo>
                      <a:pt x="372691" y="381073"/>
                      <a:pt x="368723" y="320484"/>
                      <a:pt x="349937" y="279473"/>
                    </a:cubicBezTo>
                    <a:cubicBezTo>
                      <a:pt x="331152" y="238463"/>
                      <a:pt x="291728" y="164644"/>
                      <a:pt x="262624" y="130248"/>
                    </a:cubicBezTo>
                    <a:cubicBezTo>
                      <a:pt x="233520" y="95852"/>
                      <a:pt x="215793" y="92677"/>
                      <a:pt x="175312" y="73098"/>
                    </a:cubicBezTo>
                    <a:cubicBezTo>
                      <a:pt x="134831" y="53519"/>
                      <a:pt x="-11219" y="-2308"/>
                      <a:pt x="687" y="7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39" name="フリーフォーム: 図形 1938">
                <a:extLst>
                  <a:ext uri="{FF2B5EF4-FFF2-40B4-BE49-F238E27FC236}">
                    <a16:creationId xmlns:a16="http://schemas.microsoft.com/office/drawing/2014/main" id="{C828346D-6E42-496C-9C83-85C45D4B897D}"/>
                  </a:ext>
                </a:extLst>
              </p:cNvPr>
              <p:cNvSpPr/>
              <p:nvPr/>
            </p:nvSpPr>
            <p:spPr>
              <a:xfrm>
                <a:off x="8971303" y="1443028"/>
                <a:ext cx="384115" cy="428714"/>
              </a:xfrm>
              <a:custGeom>
                <a:avLst/>
                <a:gdLst>
                  <a:gd name="connsiteX0" fmla="*/ 1247 w 384115"/>
                  <a:gd name="connsiteY0" fmla="*/ 10 h 428714"/>
                  <a:gd name="connsiteX1" fmla="*/ 179047 w 384115"/>
                  <a:gd name="connsiteY1" fmla="*/ 53985 h 428714"/>
                  <a:gd name="connsiteX2" fmla="*/ 212385 w 384115"/>
                  <a:gd name="connsiteY2" fmla="*/ 46047 h 428714"/>
                  <a:gd name="connsiteX3" fmla="*/ 183810 w 384115"/>
                  <a:gd name="connsiteY3" fmla="*/ 65097 h 428714"/>
                  <a:gd name="connsiteX4" fmla="*/ 158410 w 384115"/>
                  <a:gd name="connsiteY4" fmla="*/ 106372 h 428714"/>
                  <a:gd name="connsiteX5" fmla="*/ 193335 w 384115"/>
                  <a:gd name="connsiteY5" fmla="*/ 101610 h 428714"/>
                  <a:gd name="connsiteX6" fmla="*/ 256835 w 384115"/>
                  <a:gd name="connsiteY6" fmla="*/ 133360 h 428714"/>
                  <a:gd name="connsiteX7" fmla="*/ 312397 w 384115"/>
                  <a:gd name="connsiteY7" fmla="*/ 174635 h 428714"/>
                  <a:gd name="connsiteX8" fmla="*/ 291760 w 384115"/>
                  <a:gd name="connsiteY8" fmla="*/ 203210 h 428714"/>
                  <a:gd name="connsiteX9" fmla="*/ 312397 w 384115"/>
                  <a:gd name="connsiteY9" fmla="*/ 238135 h 428714"/>
                  <a:gd name="connsiteX10" fmla="*/ 350497 w 384115"/>
                  <a:gd name="connsiteY10" fmla="*/ 379422 h 428714"/>
                  <a:gd name="connsiteX11" fmla="*/ 383835 w 384115"/>
                  <a:gd name="connsiteY11" fmla="*/ 414347 h 428714"/>
                  <a:gd name="connsiteX12" fmla="*/ 331447 w 384115"/>
                  <a:gd name="connsiteY12" fmla="*/ 396885 h 428714"/>
                  <a:gd name="connsiteX13" fmla="*/ 310810 w 384115"/>
                  <a:gd name="connsiteY13" fmla="*/ 428635 h 428714"/>
                  <a:gd name="connsiteX14" fmla="*/ 355260 w 384115"/>
                  <a:gd name="connsiteY14" fmla="*/ 385772 h 428714"/>
                  <a:gd name="connsiteX15" fmla="*/ 313985 w 384115"/>
                  <a:gd name="connsiteY15" fmla="*/ 265122 h 428714"/>
                  <a:gd name="connsiteX16" fmla="*/ 277472 w 384115"/>
                  <a:gd name="connsiteY16" fmla="*/ 193685 h 428714"/>
                  <a:gd name="connsiteX17" fmla="*/ 291760 w 384115"/>
                  <a:gd name="connsiteY17" fmla="*/ 163522 h 428714"/>
                  <a:gd name="connsiteX18" fmla="*/ 153647 w 384115"/>
                  <a:gd name="connsiteY18" fmla="*/ 100022 h 428714"/>
                  <a:gd name="connsiteX19" fmla="*/ 183810 w 384115"/>
                  <a:gd name="connsiteY19" fmla="*/ 53985 h 428714"/>
                  <a:gd name="connsiteX20" fmla="*/ 104435 w 384115"/>
                  <a:gd name="connsiteY20" fmla="*/ 49222 h 428714"/>
                  <a:gd name="connsiteX21" fmla="*/ 1247 w 384115"/>
                  <a:gd name="connsiteY21" fmla="*/ 10 h 42871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384115" h="428714">
                    <a:moveTo>
                      <a:pt x="1247" y="10"/>
                    </a:moveTo>
                    <a:cubicBezTo>
                      <a:pt x="13682" y="804"/>
                      <a:pt x="143857" y="46312"/>
                      <a:pt x="179047" y="53985"/>
                    </a:cubicBezTo>
                    <a:cubicBezTo>
                      <a:pt x="214237" y="61658"/>
                      <a:pt x="211591" y="44195"/>
                      <a:pt x="212385" y="46047"/>
                    </a:cubicBezTo>
                    <a:cubicBezTo>
                      <a:pt x="213179" y="47899"/>
                      <a:pt x="192806" y="55043"/>
                      <a:pt x="183810" y="65097"/>
                    </a:cubicBezTo>
                    <a:cubicBezTo>
                      <a:pt x="174814" y="75151"/>
                      <a:pt x="156823" y="100287"/>
                      <a:pt x="158410" y="106372"/>
                    </a:cubicBezTo>
                    <a:cubicBezTo>
                      <a:pt x="159997" y="112457"/>
                      <a:pt x="176931" y="97112"/>
                      <a:pt x="193335" y="101610"/>
                    </a:cubicBezTo>
                    <a:cubicBezTo>
                      <a:pt x="209739" y="106108"/>
                      <a:pt x="236991" y="121189"/>
                      <a:pt x="256835" y="133360"/>
                    </a:cubicBezTo>
                    <a:cubicBezTo>
                      <a:pt x="276679" y="145531"/>
                      <a:pt x="306576" y="162993"/>
                      <a:pt x="312397" y="174635"/>
                    </a:cubicBezTo>
                    <a:cubicBezTo>
                      <a:pt x="318218" y="186277"/>
                      <a:pt x="291760" y="192627"/>
                      <a:pt x="291760" y="203210"/>
                    </a:cubicBezTo>
                    <a:cubicBezTo>
                      <a:pt x="291760" y="213793"/>
                      <a:pt x="302608" y="208766"/>
                      <a:pt x="312397" y="238135"/>
                    </a:cubicBezTo>
                    <a:cubicBezTo>
                      <a:pt x="322187" y="267504"/>
                      <a:pt x="338591" y="350053"/>
                      <a:pt x="350497" y="379422"/>
                    </a:cubicBezTo>
                    <a:cubicBezTo>
                      <a:pt x="362403" y="408791"/>
                      <a:pt x="387010" y="411437"/>
                      <a:pt x="383835" y="414347"/>
                    </a:cubicBezTo>
                    <a:cubicBezTo>
                      <a:pt x="380660" y="417258"/>
                      <a:pt x="343618" y="394504"/>
                      <a:pt x="331447" y="396885"/>
                    </a:cubicBezTo>
                    <a:cubicBezTo>
                      <a:pt x="319276" y="399266"/>
                      <a:pt x="306841" y="430487"/>
                      <a:pt x="310810" y="428635"/>
                    </a:cubicBezTo>
                    <a:cubicBezTo>
                      <a:pt x="314779" y="426783"/>
                      <a:pt x="354731" y="413024"/>
                      <a:pt x="355260" y="385772"/>
                    </a:cubicBezTo>
                    <a:cubicBezTo>
                      <a:pt x="355789" y="358520"/>
                      <a:pt x="326950" y="297136"/>
                      <a:pt x="313985" y="265122"/>
                    </a:cubicBezTo>
                    <a:cubicBezTo>
                      <a:pt x="301020" y="233108"/>
                      <a:pt x="281176" y="210618"/>
                      <a:pt x="277472" y="193685"/>
                    </a:cubicBezTo>
                    <a:cubicBezTo>
                      <a:pt x="273768" y="176752"/>
                      <a:pt x="312397" y="179132"/>
                      <a:pt x="291760" y="163522"/>
                    </a:cubicBezTo>
                    <a:cubicBezTo>
                      <a:pt x="271123" y="147912"/>
                      <a:pt x="171639" y="118278"/>
                      <a:pt x="153647" y="100022"/>
                    </a:cubicBezTo>
                    <a:cubicBezTo>
                      <a:pt x="135655" y="81766"/>
                      <a:pt x="192012" y="62452"/>
                      <a:pt x="183810" y="53985"/>
                    </a:cubicBezTo>
                    <a:cubicBezTo>
                      <a:pt x="175608" y="45518"/>
                      <a:pt x="136185" y="56101"/>
                      <a:pt x="104435" y="49222"/>
                    </a:cubicBezTo>
                    <a:cubicBezTo>
                      <a:pt x="72685" y="42343"/>
                      <a:pt x="-11188" y="-784"/>
                      <a:pt x="1247" y="1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0" name="フリーフォーム: 図形 1939">
                <a:extLst>
                  <a:ext uri="{FF2B5EF4-FFF2-40B4-BE49-F238E27FC236}">
                    <a16:creationId xmlns:a16="http://schemas.microsoft.com/office/drawing/2014/main" id="{6548F59C-D65F-4040-95B8-E02DDC26004D}"/>
                  </a:ext>
                </a:extLst>
              </p:cNvPr>
              <p:cNvSpPr/>
              <p:nvPr/>
            </p:nvSpPr>
            <p:spPr>
              <a:xfrm>
                <a:off x="8635872" y="1730982"/>
                <a:ext cx="259072" cy="125001"/>
              </a:xfrm>
              <a:custGeom>
                <a:avLst/>
                <a:gdLst>
                  <a:gd name="connsiteX0" fmla="*/ 128 w 259072"/>
                  <a:gd name="connsiteY0" fmla="*/ 2568 h 125001"/>
                  <a:gd name="connsiteX1" fmla="*/ 139828 w 259072"/>
                  <a:gd name="connsiteY1" fmla="*/ 27968 h 125001"/>
                  <a:gd name="connsiteX2" fmla="*/ 255716 w 259072"/>
                  <a:gd name="connsiteY2" fmla="*/ 124806 h 125001"/>
                  <a:gd name="connsiteX3" fmla="*/ 222378 w 259072"/>
                  <a:gd name="connsiteY3" fmla="*/ 51781 h 125001"/>
                  <a:gd name="connsiteX4" fmla="*/ 165228 w 259072"/>
                  <a:gd name="connsiteY4" fmla="*/ 7331 h 125001"/>
                  <a:gd name="connsiteX5" fmla="*/ 128 w 259072"/>
                  <a:gd name="connsiteY5" fmla="*/ 2568 h 1250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59072" h="125001">
                    <a:moveTo>
                      <a:pt x="128" y="2568"/>
                    </a:moveTo>
                    <a:cubicBezTo>
                      <a:pt x="-4105" y="6007"/>
                      <a:pt x="97230" y="7595"/>
                      <a:pt x="139828" y="27968"/>
                    </a:cubicBezTo>
                    <a:cubicBezTo>
                      <a:pt x="182426" y="48341"/>
                      <a:pt x="241958" y="120837"/>
                      <a:pt x="255716" y="124806"/>
                    </a:cubicBezTo>
                    <a:cubicBezTo>
                      <a:pt x="269474" y="128775"/>
                      <a:pt x="237459" y="71360"/>
                      <a:pt x="222378" y="51781"/>
                    </a:cubicBezTo>
                    <a:cubicBezTo>
                      <a:pt x="207297" y="32202"/>
                      <a:pt x="196978" y="16856"/>
                      <a:pt x="165228" y="7331"/>
                    </a:cubicBezTo>
                    <a:cubicBezTo>
                      <a:pt x="133478" y="-2194"/>
                      <a:pt x="4361" y="-871"/>
                      <a:pt x="128" y="25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1" name="フリーフォーム: 図形 1940">
                <a:extLst>
                  <a:ext uri="{FF2B5EF4-FFF2-40B4-BE49-F238E27FC236}">
                    <a16:creationId xmlns:a16="http://schemas.microsoft.com/office/drawing/2014/main" id="{F7958940-0703-482A-9F16-D7C1895BF14F}"/>
                  </a:ext>
                </a:extLst>
              </p:cNvPr>
              <p:cNvSpPr/>
              <p:nvPr/>
            </p:nvSpPr>
            <p:spPr>
              <a:xfrm>
                <a:off x="8675644" y="1458912"/>
                <a:ext cx="78485" cy="276227"/>
              </a:xfrm>
              <a:custGeom>
                <a:avLst/>
                <a:gdLst>
                  <a:gd name="connsiteX0" fmla="*/ 65131 w 78485"/>
                  <a:gd name="connsiteY0" fmla="*/ 1 h 276227"/>
                  <a:gd name="connsiteX1" fmla="*/ 74656 w 78485"/>
                  <a:gd name="connsiteY1" fmla="*/ 52388 h 276227"/>
                  <a:gd name="connsiteX2" fmla="*/ 17506 w 78485"/>
                  <a:gd name="connsiteY2" fmla="*/ 76201 h 276227"/>
                  <a:gd name="connsiteX3" fmla="*/ 50844 w 78485"/>
                  <a:gd name="connsiteY3" fmla="*/ 76201 h 276227"/>
                  <a:gd name="connsiteX4" fmla="*/ 65131 w 78485"/>
                  <a:gd name="connsiteY4" fmla="*/ 123826 h 276227"/>
                  <a:gd name="connsiteX5" fmla="*/ 44494 w 78485"/>
                  <a:gd name="connsiteY5" fmla="*/ 176213 h 276227"/>
                  <a:gd name="connsiteX6" fmla="*/ 44 w 78485"/>
                  <a:gd name="connsiteY6" fmla="*/ 196851 h 276227"/>
                  <a:gd name="connsiteX7" fmla="*/ 36556 w 78485"/>
                  <a:gd name="connsiteY7" fmla="*/ 195263 h 276227"/>
                  <a:gd name="connsiteX8" fmla="*/ 54019 w 78485"/>
                  <a:gd name="connsiteY8" fmla="*/ 215901 h 276227"/>
                  <a:gd name="connsiteX9" fmla="*/ 49256 w 78485"/>
                  <a:gd name="connsiteY9" fmla="*/ 276226 h 276227"/>
                  <a:gd name="connsiteX10" fmla="*/ 77831 w 78485"/>
                  <a:gd name="connsiteY10" fmla="*/ 217488 h 276227"/>
                  <a:gd name="connsiteX11" fmla="*/ 63544 w 78485"/>
                  <a:gd name="connsiteY11" fmla="*/ 190501 h 276227"/>
                  <a:gd name="connsiteX12" fmla="*/ 1631 w 78485"/>
                  <a:gd name="connsiteY12" fmla="*/ 180976 h 276227"/>
                  <a:gd name="connsiteX13" fmla="*/ 41319 w 78485"/>
                  <a:gd name="connsiteY13" fmla="*/ 165101 h 276227"/>
                  <a:gd name="connsiteX14" fmla="*/ 54019 w 78485"/>
                  <a:gd name="connsiteY14" fmla="*/ 134938 h 276227"/>
                  <a:gd name="connsiteX15" fmla="*/ 39731 w 78485"/>
                  <a:gd name="connsiteY15" fmla="*/ 80963 h 276227"/>
                  <a:gd name="connsiteX16" fmla="*/ 17506 w 78485"/>
                  <a:gd name="connsiteY16" fmla="*/ 77788 h 276227"/>
                  <a:gd name="connsiteX17" fmla="*/ 50844 w 78485"/>
                  <a:gd name="connsiteY17" fmla="*/ 53976 h 276227"/>
                  <a:gd name="connsiteX18" fmla="*/ 65131 w 78485"/>
                  <a:gd name="connsiteY18" fmla="*/ 1 h 2762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78485" h="276227">
                    <a:moveTo>
                      <a:pt x="65131" y="1"/>
                    </a:moveTo>
                    <a:cubicBezTo>
                      <a:pt x="69100" y="-264"/>
                      <a:pt x="82593" y="39688"/>
                      <a:pt x="74656" y="52388"/>
                    </a:cubicBezTo>
                    <a:cubicBezTo>
                      <a:pt x="66719" y="65088"/>
                      <a:pt x="21475" y="72232"/>
                      <a:pt x="17506" y="76201"/>
                    </a:cubicBezTo>
                    <a:cubicBezTo>
                      <a:pt x="13537" y="80170"/>
                      <a:pt x="42907" y="68264"/>
                      <a:pt x="50844" y="76201"/>
                    </a:cubicBezTo>
                    <a:cubicBezTo>
                      <a:pt x="58781" y="84138"/>
                      <a:pt x="66189" y="107157"/>
                      <a:pt x="65131" y="123826"/>
                    </a:cubicBezTo>
                    <a:cubicBezTo>
                      <a:pt x="64073" y="140495"/>
                      <a:pt x="55342" y="164042"/>
                      <a:pt x="44494" y="176213"/>
                    </a:cubicBezTo>
                    <a:cubicBezTo>
                      <a:pt x="33646" y="188384"/>
                      <a:pt x="1367" y="193676"/>
                      <a:pt x="44" y="196851"/>
                    </a:cubicBezTo>
                    <a:cubicBezTo>
                      <a:pt x="-1279" y="200026"/>
                      <a:pt x="27560" y="192088"/>
                      <a:pt x="36556" y="195263"/>
                    </a:cubicBezTo>
                    <a:cubicBezTo>
                      <a:pt x="45552" y="198438"/>
                      <a:pt x="51902" y="202407"/>
                      <a:pt x="54019" y="215901"/>
                    </a:cubicBezTo>
                    <a:cubicBezTo>
                      <a:pt x="56136" y="229395"/>
                      <a:pt x="45287" y="275962"/>
                      <a:pt x="49256" y="276226"/>
                    </a:cubicBezTo>
                    <a:cubicBezTo>
                      <a:pt x="53225" y="276490"/>
                      <a:pt x="75450" y="231775"/>
                      <a:pt x="77831" y="217488"/>
                    </a:cubicBezTo>
                    <a:cubicBezTo>
                      <a:pt x="80212" y="203201"/>
                      <a:pt x="76244" y="196586"/>
                      <a:pt x="63544" y="190501"/>
                    </a:cubicBezTo>
                    <a:cubicBezTo>
                      <a:pt x="50844" y="184416"/>
                      <a:pt x="5335" y="185209"/>
                      <a:pt x="1631" y="180976"/>
                    </a:cubicBezTo>
                    <a:cubicBezTo>
                      <a:pt x="-2073" y="176743"/>
                      <a:pt x="32588" y="172774"/>
                      <a:pt x="41319" y="165101"/>
                    </a:cubicBezTo>
                    <a:cubicBezTo>
                      <a:pt x="50050" y="157428"/>
                      <a:pt x="54284" y="148961"/>
                      <a:pt x="54019" y="134938"/>
                    </a:cubicBezTo>
                    <a:cubicBezTo>
                      <a:pt x="53754" y="120915"/>
                      <a:pt x="45816" y="90488"/>
                      <a:pt x="39731" y="80963"/>
                    </a:cubicBezTo>
                    <a:cubicBezTo>
                      <a:pt x="33646" y="71438"/>
                      <a:pt x="15654" y="82286"/>
                      <a:pt x="17506" y="77788"/>
                    </a:cubicBezTo>
                    <a:cubicBezTo>
                      <a:pt x="19358" y="73290"/>
                      <a:pt x="42906" y="62443"/>
                      <a:pt x="50844" y="53976"/>
                    </a:cubicBezTo>
                    <a:cubicBezTo>
                      <a:pt x="58781" y="45509"/>
                      <a:pt x="61162" y="266"/>
                      <a:pt x="65131" y="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2" name="フリーフォーム: 図形 1941">
                <a:extLst>
                  <a:ext uri="{FF2B5EF4-FFF2-40B4-BE49-F238E27FC236}">
                    <a16:creationId xmlns:a16="http://schemas.microsoft.com/office/drawing/2014/main" id="{DAB4327E-5898-49D1-BFD1-F8BDC5FC3884}"/>
                  </a:ext>
                </a:extLst>
              </p:cNvPr>
              <p:cNvSpPr/>
              <p:nvPr/>
            </p:nvSpPr>
            <p:spPr>
              <a:xfrm>
                <a:off x="8721188" y="1474767"/>
                <a:ext cx="96156" cy="251169"/>
              </a:xfrm>
              <a:custGeom>
                <a:avLst/>
                <a:gdLst>
                  <a:gd name="connsiteX0" fmla="*/ 95787 w 96156"/>
                  <a:gd name="connsiteY0" fmla="*/ 21 h 251169"/>
                  <a:gd name="connsiteX1" fmla="*/ 78325 w 96156"/>
                  <a:gd name="connsiteY1" fmla="*/ 77808 h 251169"/>
                  <a:gd name="connsiteX2" fmla="*/ 21175 w 96156"/>
                  <a:gd name="connsiteY2" fmla="*/ 112733 h 251169"/>
                  <a:gd name="connsiteX3" fmla="*/ 62450 w 96156"/>
                  <a:gd name="connsiteY3" fmla="*/ 100033 h 251169"/>
                  <a:gd name="connsiteX4" fmla="*/ 86262 w 96156"/>
                  <a:gd name="connsiteY4" fmla="*/ 160358 h 251169"/>
                  <a:gd name="connsiteX5" fmla="*/ 75150 w 96156"/>
                  <a:gd name="connsiteY5" fmla="*/ 196871 h 251169"/>
                  <a:gd name="connsiteX6" fmla="*/ 537 w 96156"/>
                  <a:gd name="connsiteY6" fmla="*/ 250846 h 251169"/>
                  <a:gd name="connsiteX7" fmla="*/ 43400 w 96156"/>
                  <a:gd name="connsiteY7" fmla="*/ 217508 h 251169"/>
                  <a:gd name="connsiteX8" fmla="*/ 78325 w 96156"/>
                  <a:gd name="connsiteY8" fmla="*/ 179408 h 251169"/>
                  <a:gd name="connsiteX9" fmla="*/ 62450 w 96156"/>
                  <a:gd name="connsiteY9" fmla="*/ 111146 h 251169"/>
                  <a:gd name="connsiteX10" fmla="*/ 30700 w 96156"/>
                  <a:gd name="connsiteY10" fmla="*/ 112733 h 251169"/>
                  <a:gd name="connsiteX11" fmla="*/ 65625 w 96156"/>
                  <a:gd name="connsiteY11" fmla="*/ 85746 h 251169"/>
                  <a:gd name="connsiteX12" fmla="*/ 95787 w 96156"/>
                  <a:gd name="connsiteY12" fmla="*/ 21 h 2511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96156" h="251169">
                    <a:moveTo>
                      <a:pt x="95787" y="21"/>
                    </a:moveTo>
                    <a:cubicBezTo>
                      <a:pt x="97904" y="-1302"/>
                      <a:pt x="90760" y="59023"/>
                      <a:pt x="78325" y="77808"/>
                    </a:cubicBezTo>
                    <a:cubicBezTo>
                      <a:pt x="65890" y="96593"/>
                      <a:pt x="23821" y="109029"/>
                      <a:pt x="21175" y="112733"/>
                    </a:cubicBezTo>
                    <a:cubicBezTo>
                      <a:pt x="18529" y="116437"/>
                      <a:pt x="51602" y="92096"/>
                      <a:pt x="62450" y="100033"/>
                    </a:cubicBezTo>
                    <a:cubicBezTo>
                      <a:pt x="73298" y="107970"/>
                      <a:pt x="84145" y="144218"/>
                      <a:pt x="86262" y="160358"/>
                    </a:cubicBezTo>
                    <a:cubicBezTo>
                      <a:pt x="88379" y="176498"/>
                      <a:pt x="89437" y="181790"/>
                      <a:pt x="75150" y="196871"/>
                    </a:cubicBezTo>
                    <a:cubicBezTo>
                      <a:pt x="60862" y="211952"/>
                      <a:pt x="5829" y="247407"/>
                      <a:pt x="537" y="250846"/>
                    </a:cubicBezTo>
                    <a:cubicBezTo>
                      <a:pt x="-4755" y="254285"/>
                      <a:pt x="30435" y="229414"/>
                      <a:pt x="43400" y="217508"/>
                    </a:cubicBezTo>
                    <a:cubicBezTo>
                      <a:pt x="56365" y="205602"/>
                      <a:pt x="75150" y="197135"/>
                      <a:pt x="78325" y="179408"/>
                    </a:cubicBezTo>
                    <a:cubicBezTo>
                      <a:pt x="81500" y="161681"/>
                      <a:pt x="70387" y="122259"/>
                      <a:pt x="62450" y="111146"/>
                    </a:cubicBezTo>
                    <a:cubicBezTo>
                      <a:pt x="54512" y="100034"/>
                      <a:pt x="30171" y="116966"/>
                      <a:pt x="30700" y="112733"/>
                    </a:cubicBezTo>
                    <a:cubicBezTo>
                      <a:pt x="31229" y="108500"/>
                      <a:pt x="57952" y="101885"/>
                      <a:pt x="65625" y="85746"/>
                    </a:cubicBezTo>
                    <a:cubicBezTo>
                      <a:pt x="73298" y="69607"/>
                      <a:pt x="93670" y="1344"/>
                      <a:pt x="95787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3" name="フリーフォーム: 図形 1942">
                <a:extLst>
                  <a:ext uri="{FF2B5EF4-FFF2-40B4-BE49-F238E27FC236}">
                    <a16:creationId xmlns:a16="http://schemas.microsoft.com/office/drawing/2014/main" id="{8E8E2E1E-7D60-44A5-AAC8-8C1D79C55690}"/>
                  </a:ext>
                </a:extLst>
              </p:cNvPr>
              <p:cNvSpPr/>
              <p:nvPr/>
            </p:nvSpPr>
            <p:spPr>
              <a:xfrm>
                <a:off x="8785157" y="1490541"/>
                <a:ext cx="85631" cy="258087"/>
              </a:xfrm>
              <a:custGeom>
                <a:avLst/>
                <a:gdLst>
                  <a:gd name="connsiteX0" fmla="*/ 33406 w 85631"/>
                  <a:gd name="connsiteY0" fmla="*/ 122 h 258087"/>
                  <a:gd name="connsiteX1" fmla="*/ 82618 w 85631"/>
                  <a:gd name="connsiteY1" fmla="*/ 79497 h 258087"/>
                  <a:gd name="connsiteX2" fmla="*/ 73093 w 85631"/>
                  <a:gd name="connsiteY2" fmla="*/ 135059 h 258087"/>
                  <a:gd name="connsiteX3" fmla="*/ 14356 w 85631"/>
                  <a:gd name="connsiteY3" fmla="*/ 163634 h 258087"/>
                  <a:gd name="connsiteX4" fmla="*/ 74681 w 85631"/>
                  <a:gd name="connsiteY4" fmla="*/ 147759 h 258087"/>
                  <a:gd name="connsiteX5" fmla="*/ 77856 w 85631"/>
                  <a:gd name="connsiteY5" fmla="*/ 184272 h 258087"/>
                  <a:gd name="connsiteX6" fmla="*/ 60393 w 85631"/>
                  <a:gd name="connsiteY6" fmla="*/ 238247 h 258087"/>
                  <a:gd name="connsiteX7" fmla="*/ 27056 w 85631"/>
                  <a:gd name="connsiteY7" fmla="*/ 255709 h 258087"/>
                  <a:gd name="connsiteX8" fmla="*/ 68 w 85631"/>
                  <a:gd name="connsiteY8" fmla="*/ 190622 h 258087"/>
                  <a:gd name="connsiteX9" fmla="*/ 34993 w 85631"/>
                  <a:gd name="connsiteY9" fmla="*/ 235072 h 258087"/>
                  <a:gd name="connsiteX10" fmla="*/ 69918 w 85631"/>
                  <a:gd name="connsiteY10" fmla="*/ 208084 h 258087"/>
                  <a:gd name="connsiteX11" fmla="*/ 76268 w 85631"/>
                  <a:gd name="connsiteY11" fmla="*/ 158872 h 258087"/>
                  <a:gd name="connsiteX12" fmla="*/ 65156 w 85631"/>
                  <a:gd name="connsiteY12" fmla="*/ 149347 h 258087"/>
                  <a:gd name="connsiteX13" fmla="*/ 34993 w 85631"/>
                  <a:gd name="connsiteY13" fmla="*/ 155697 h 258087"/>
                  <a:gd name="connsiteX14" fmla="*/ 63568 w 85631"/>
                  <a:gd name="connsiteY14" fmla="*/ 103309 h 258087"/>
                  <a:gd name="connsiteX15" fmla="*/ 63568 w 85631"/>
                  <a:gd name="connsiteY15" fmla="*/ 62034 h 258087"/>
                  <a:gd name="connsiteX16" fmla="*/ 33406 w 85631"/>
                  <a:gd name="connsiteY16" fmla="*/ 122 h 258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85631" h="258087">
                    <a:moveTo>
                      <a:pt x="33406" y="122"/>
                    </a:moveTo>
                    <a:cubicBezTo>
                      <a:pt x="36581" y="3033"/>
                      <a:pt x="76004" y="57008"/>
                      <a:pt x="82618" y="79497"/>
                    </a:cubicBezTo>
                    <a:cubicBezTo>
                      <a:pt x="89233" y="101987"/>
                      <a:pt x="84470" y="121036"/>
                      <a:pt x="73093" y="135059"/>
                    </a:cubicBezTo>
                    <a:cubicBezTo>
                      <a:pt x="61716" y="149082"/>
                      <a:pt x="14091" y="161517"/>
                      <a:pt x="14356" y="163634"/>
                    </a:cubicBezTo>
                    <a:cubicBezTo>
                      <a:pt x="14621" y="165751"/>
                      <a:pt x="64098" y="144319"/>
                      <a:pt x="74681" y="147759"/>
                    </a:cubicBezTo>
                    <a:cubicBezTo>
                      <a:pt x="85264" y="151199"/>
                      <a:pt x="80237" y="169191"/>
                      <a:pt x="77856" y="184272"/>
                    </a:cubicBezTo>
                    <a:cubicBezTo>
                      <a:pt x="75475" y="199353"/>
                      <a:pt x="68860" y="226341"/>
                      <a:pt x="60393" y="238247"/>
                    </a:cubicBezTo>
                    <a:cubicBezTo>
                      <a:pt x="51926" y="250153"/>
                      <a:pt x="37110" y="263646"/>
                      <a:pt x="27056" y="255709"/>
                    </a:cubicBezTo>
                    <a:cubicBezTo>
                      <a:pt x="17002" y="247772"/>
                      <a:pt x="-1255" y="194061"/>
                      <a:pt x="68" y="190622"/>
                    </a:cubicBezTo>
                    <a:cubicBezTo>
                      <a:pt x="1391" y="187183"/>
                      <a:pt x="23351" y="232162"/>
                      <a:pt x="34993" y="235072"/>
                    </a:cubicBezTo>
                    <a:cubicBezTo>
                      <a:pt x="46635" y="237982"/>
                      <a:pt x="63039" y="220784"/>
                      <a:pt x="69918" y="208084"/>
                    </a:cubicBezTo>
                    <a:cubicBezTo>
                      <a:pt x="76797" y="195384"/>
                      <a:pt x="77062" y="168661"/>
                      <a:pt x="76268" y="158872"/>
                    </a:cubicBezTo>
                    <a:cubicBezTo>
                      <a:pt x="75474" y="149083"/>
                      <a:pt x="72035" y="149876"/>
                      <a:pt x="65156" y="149347"/>
                    </a:cubicBezTo>
                    <a:cubicBezTo>
                      <a:pt x="58277" y="148818"/>
                      <a:pt x="35258" y="163370"/>
                      <a:pt x="34993" y="155697"/>
                    </a:cubicBezTo>
                    <a:cubicBezTo>
                      <a:pt x="34728" y="148024"/>
                      <a:pt x="58806" y="118919"/>
                      <a:pt x="63568" y="103309"/>
                    </a:cubicBezTo>
                    <a:cubicBezTo>
                      <a:pt x="68330" y="87699"/>
                      <a:pt x="67007" y="76851"/>
                      <a:pt x="63568" y="62034"/>
                    </a:cubicBezTo>
                    <a:cubicBezTo>
                      <a:pt x="60129" y="47217"/>
                      <a:pt x="30231" y="-2789"/>
                      <a:pt x="33406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4" name="フリーフォーム: 図形 1943">
                <a:extLst>
                  <a:ext uri="{FF2B5EF4-FFF2-40B4-BE49-F238E27FC236}">
                    <a16:creationId xmlns:a16="http://schemas.microsoft.com/office/drawing/2014/main" id="{C249F5A5-9923-448B-A7ED-B0E9C1E59AC7}"/>
                  </a:ext>
                </a:extLst>
              </p:cNvPr>
              <p:cNvSpPr/>
              <p:nvPr/>
            </p:nvSpPr>
            <p:spPr>
              <a:xfrm>
                <a:off x="8836967" y="1473131"/>
                <a:ext cx="108680" cy="319421"/>
              </a:xfrm>
              <a:custGeom>
                <a:avLst/>
                <a:gdLst>
                  <a:gd name="connsiteX0" fmla="*/ 76846 w 108680"/>
                  <a:gd name="connsiteY0" fmla="*/ 69 h 319421"/>
                  <a:gd name="connsiteX1" fmla="*/ 103833 w 108680"/>
                  <a:gd name="connsiteY1" fmla="*/ 71507 h 319421"/>
                  <a:gd name="connsiteX2" fmla="*/ 68908 w 108680"/>
                  <a:gd name="connsiteY2" fmla="*/ 87382 h 319421"/>
                  <a:gd name="connsiteX3" fmla="*/ 22871 w 108680"/>
                  <a:gd name="connsiteY3" fmla="*/ 60394 h 319421"/>
                  <a:gd name="connsiteX4" fmla="*/ 86371 w 108680"/>
                  <a:gd name="connsiteY4" fmla="*/ 96907 h 319421"/>
                  <a:gd name="connsiteX5" fmla="*/ 108596 w 108680"/>
                  <a:gd name="connsiteY5" fmla="*/ 160407 h 319421"/>
                  <a:gd name="connsiteX6" fmla="*/ 80021 w 108680"/>
                  <a:gd name="connsiteY6" fmla="*/ 214382 h 319421"/>
                  <a:gd name="connsiteX7" fmla="*/ 646 w 108680"/>
                  <a:gd name="connsiteY7" fmla="*/ 236607 h 319421"/>
                  <a:gd name="connsiteX8" fmla="*/ 43508 w 108680"/>
                  <a:gd name="connsiteY8" fmla="*/ 236607 h 319421"/>
                  <a:gd name="connsiteX9" fmla="*/ 62558 w 108680"/>
                  <a:gd name="connsiteY9" fmla="*/ 263594 h 319421"/>
                  <a:gd name="connsiteX10" fmla="*/ 8583 w 108680"/>
                  <a:gd name="connsiteY10" fmla="*/ 319157 h 319421"/>
                  <a:gd name="connsiteX11" fmla="*/ 70496 w 108680"/>
                  <a:gd name="connsiteY11" fmla="*/ 282644 h 319421"/>
                  <a:gd name="connsiteX12" fmla="*/ 54621 w 108680"/>
                  <a:gd name="connsiteY12" fmla="*/ 238194 h 319421"/>
                  <a:gd name="connsiteX13" fmla="*/ 16521 w 108680"/>
                  <a:gd name="connsiteY13" fmla="*/ 228669 h 319421"/>
                  <a:gd name="connsiteX14" fmla="*/ 83196 w 108680"/>
                  <a:gd name="connsiteY14" fmla="*/ 193744 h 319421"/>
                  <a:gd name="connsiteX15" fmla="*/ 86371 w 108680"/>
                  <a:gd name="connsiteY15" fmla="*/ 136594 h 319421"/>
                  <a:gd name="connsiteX16" fmla="*/ 18108 w 108680"/>
                  <a:gd name="connsiteY16" fmla="*/ 61982 h 319421"/>
                  <a:gd name="connsiteX17" fmla="*/ 76846 w 108680"/>
                  <a:gd name="connsiteY17" fmla="*/ 85794 h 319421"/>
                  <a:gd name="connsiteX18" fmla="*/ 76846 w 108680"/>
                  <a:gd name="connsiteY18" fmla="*/ 69 h 3194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</a:cxnLst>
                <a:rect l="l" t="t" r="r" b="b"/>
                <a:pathLst>
                  <a:path w="108680" h="319421">
                    <a:moveTo>
                      <a:pt x="76846" y="69"/>
                    </a:moveTo>
                    <a:cubicBezTo>
                      <a:pt x="81344" y="-2312"/>
                      <a:pt x="105156" y="56955"/>
                      <a:pt x="103833" y="71507"/>
                    </a:cubicBezTo>
                    <a:cubicBezTo>
                      <a:pt x="102510" y="86059"/>
                      <a:pt x="82402" y="89234"/>
                      <a:pt x="68908" y="87382"/>
                    </a:cubicBezTo>
                    <a:cubicBezTo>
                      <a:pt x="55414" y="85530"/>
                      <a:pt x="19961" y="58807"/>
                      <a:pt x="22871" y="60394"/>
                    </a:cubicBezTo>
                    <a:cubicBezTo>
                      <a:pt x="25781" y="61981"/>
                      <a:pt x="72084" y="80238"/>
                      <a:pt x="86371" y="96907"/>
                    </a:cubicBezTo>
                    <a:cubicBezTo>
                      <a:pt x="100658" y="113576"/>
                      <a:pt x="109654" y="140828"/>
                      <a:pt x="108596" y="160407"/>
                    </a:cubicBezTo>
                    <a:cubicBezTo>
                      <a:pt x="107538" y="179986"/>
                      <a:pt x="98013" y="201682"/>
                      <a:pt x="80021" y="214382"/>
                    </a:cubicBezTo>
                    <a:cubicBezTo>
                      <a:pt x="62029" y="227082"/>
                      <a:pt x="6731" y="232903"/>
                      <a:pt x="646" y="236607"/>
                    </a:cubicBezTo>
                    <a:cubicBezTo>
                      <a:pt x="-5440" y="240311"/>
                      <a:pt x="33190" y="232109"/>
                      <a:pt x="43508" y="236607"/>
                    </a:cubicBezTo>
                    <a:cubicBezTo>
                      <a:pt x="53826" y="241105"/>
                      <a:pt x="68379" y="249836"/>
                      <a:pt x="62558" y="263594"/>
                    </a:cubicBezTo>
                    <a:cubicBezTo>
                      <a:pt x="56737" y="277352"/>
                      <a:pt x="7260" y="315982"/>
                      <a:pt x="8583" y="319157"/>
                    </a:cubicBezTo>
                    <a:cubicBezTo>
                      <a:pt x="9906" y="322332"/>
                      <a:pt x="62823" y="296138"/>
                      <a:pt x="70496" y="282644"/>
                    </a:cubicBezTo>
                    <a:cubicBezTo>
                      <a:pt x="78169" y="269150"/>
                      <a:pt x="63617" y="247190"/>
                      <a:pt x="54621" y="238194"/>
                    </a:cubicBezTo>
                    <a:cubicBezTo>
                      <a:pt x="45625" y="229198"/>
                      <a:pt x="11758" y="236077"/>
                      <a:pt x="16521" y="228669"/>
                    </a:cubicBezTo>
                    <a:cubicBezTo>
                      <a:pt x="21283" y="221261"/>
                      <a:pt x="71554" y="209090"/>
                      <a:pt x="83196" y="193744"/>
                    </a:cubicBezTo>
                    <a:cubicBezTo>
                      <a:pt x="94838" y="178398"/>
                      <a:pt x="97219" y="158554"/>
                      <a:pt x="86371" y="136594"/>
                    </a:cubicBezTo>
                    <a:cubicBezTo>
                      <a:pt x="75523" y="114634"/>
                      <a:pt x="19695" y="70449"/>
                      <a:pt x="18108" y="61982"/>
                    </a:cubicBezTo>
                    <a:cubicBezTo>
                      <a:pt x="16521" y="53515"/>
                      <a:pt x="64146" y="90292"/>
                      <a:pt x="76846" y="85794"/>
                    </a:cubicBezTo>
                    <a:cubicBezTo>
                      <a:pt x="89546" y="81296"/>
                      <a:pt x="72348" y="2450"/>
                      <a:pt x="76846" y="6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5" name="フリーフォーム: 図形 1944">
                <a:extLst>
                  <a:ext uri="{FF2B5EF4-FFF2-40B4-BE49-F238E27FC236}">
                    <a16:creationId xmlns:a16="http://schemas.microsoft.com/office/drawing/2014/main" id="{766B4CF7-636A-4644-958E-907F3EC4844A}"/>
                  </a:ext>
                </a:extLst>
              </p:cNvPr>
              <p:cNvSpPr/>
              <p:nvPr/>
            </p:nvSpPr>
            <p:spPr>
              <a:xfrm>
                <a:off x="8866094" y="1504878"/>
                <a:ext cx="138780" cy="343120"/>
              </a:xfrm>
              <a:custGeom>
                <a:avLst/>
                <a:gdLst>
                  <a:gd name="connsiteX0" fmla="*/ 119156 w 138780"/>
                  <a:gd name="connsiteY0" fmla="*/ 72 h 343120"/>
                  <a:gd name="connsiteX1" fmla="*/ 136619 w 138780"/>
                  <a:gd name="connsiteY1" fmla="*/ 81035 h 343120"/>
                  <a:gd name="connsiteX2" fmla="*/ 65181 w 138780"/>
                  <a:gd name="connsiteY2" fmla="*/ 158822 h 343120"/>
                  <a:gd name="connsiteX3" fmla="*/ 117569 w 138780"/>
                  <a:gd name="connsiteY3" fmla="*/ 136597 h 343120"/>
                  <a:gd name="connsiteX4" fmla="*/ 125506 w 138780"/>
                  <a:gd name="connsiteY4" fmla="*/ 171522 h 343120"/>
                  <a:gd name="connsiteX5" fmla="*/ 103281 w 138780"/>
                  <a:gd name="connsiteY5" fmla="*/ 217560 h 343120"/>
                  <a:gd name="connsiteX6" fmla="*/ 22319 w 138780"/>
                  <a:gd name="connsiteY6" fmla="*/ 241372 h 343120"/>
                  <a:gd name="connsiteX7" fmla="*/ 81056 w 138780"/>
                  <a:gd name="connsiteY7" fmla="*/ 250897 h 343120"/>
                  <a:gd name="connsiteX8" fmla="*/ 77881 w 138780"/>
                  <a:gd name="connsiteY8" fmla="*/ 287410 h 343120"/>
                  <a:gd name="connsiteX9" fmla="*/ 94 w 138780"/>
                  <a:gd name="connsiteY9" fmla="*/ 342972 h 343120"/>
                  <a:gd name="connsiteX10" fmla="*/ 62006 w 138780"/>
                  <a:gd name="connsiteY10" fmla="*/ 301697 h 343120"/>
                  <a:gd name="connsiteX11" fmla="*/ 66769 w 138780"/>
                  <a:gd name="connsiteY11" fmla="*/ 241372 h 343120"/>
                  <a:gd name="connsiteX12" fmla="*/ 60419 w 138780"/>
                  <a:gd name="connsiteY12" fmla="*/ 233435 h 343120"/>
                  <a:gd name="connsiteX13" fmla="*/ 122331 w 138780"/>
                  <a:gd name="connsiteY13" fmla="*/ 204860 h 343120"/>
                  <a:gd name="connsiteX14" fmla="*/ 115981 w 138780"/>
                  <a:gd name="connsiteY14" fmla="*/ 138185 h 343120"/>
                  <a:gd name="connsiteX15" fmla="*/ 85819 w 138780"/>
                  <a:gd name="connsiteY15" fmla="*/ 133422 h 343120"/>
                  <a:gd name="connsiteX16" fmla="*/ 108044 w 138780"/>
                  <a:gd name="connsiteY16" fmla="*/ 95322 h 343120"/>
                  <a:gd name="connsiteX17" fmla="*/ 119156 w 138780"/>
                  <a:gd name="connsiteY17" fmla="*/ 72 h 3431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138780" h="343120">
                    <a:moveTo>
                      <a:pt x="119156" y="72"/>
                    </a:moveTo>
                    <a:cubicBezTo>
                      <a:pt x="123918" y="-2309"/>
                      <a:pt x="145615" y="54577"/>
                      <a:pt x="136619" y="81035"/>
                    </a:cubicBezTo>
                    <a:cubicBezTo>
                      <a:pt x="127623" y="107493"/>
                      <a:pt x="68356" y="149562"/>
                      <a:pt x="65181" y="158822"/>
                    </a:cubicBezTo>
                    <a:cubicBezTo>
                      <a:pt x="62006" y="168082"/>
                      <a:pt x="107515" y="134480"/>
                      <a:pt x="117569" y="136597"/>
                    </a:cubicBezTo>
                    <a:cubicBezTo>
                      <a:pt x="127623" y="138714"/>
                      <a:pt x="127887" y="158028"/>
                      <a:pt x="125506" y="171522"/>
                    </a:cubicBezTo>
                    <a:cubicBezTo>
                      <a:pt x="123125" y="185016"/>
                      <a:pt x="120479" y="205918"/>
                      <a:pt x="103281" y="217560"/>
                    </a:cubicBezTo>
                    <a:cubicBezTo>
                      <a:pt x="86083" y="229202"/>
                      <a:pt x="26023" y="235816"/>
                      <a:pt x="22319" y="241372"/>
                    </a:cubicBezTo>
                    <a:cubicBezTo>
                      <a:pt x="18615" y="246928"/>
                      <a:pt x="71796" y="243224"/>
                      <a:pt x="81056" y="250897"/>
                    </a:cubicBezTo>
                    <a:cubicBezTo>
                      <a:pt x="90316" y="258570"/>
                      <a:pt x="91375" y="272064"/>
                      <a:pt x="77881" y="287410"/>
                    </a:cubicBezTo>
                    <a:cubicBezTo>
                      <a:pt x="64387" y="302756"/>
                      <a:pt x="2740" y="340591"/>
                      <a:pt x="94" y="342972"/>
                    </a:cubicBezTo>
                    <a:cubicBezTo>
                      <a:pt x="-2552" y="345353"/>
                      <a:pt x="50894" y="318630"/>
                      <a:pt x="62006" y="301697"/>
                    </a:cubicBezTo>
                    <a:cubicBezTo>
                      <a:pt x="73118" y="284764"/>
                      <a:pt x="67033" y="252749"/>
                      <a:pt x="66769" y="241372"/>
                    </a:cubicBezTo>
                    <a:cubicBezTo>
                      <a:pt x="66504" y="229995"/>
                      <a:pt x="51159" y="239520"/>
                      <a:pt x="60419" y="233435"/>
                    </a:cubicBezTo>
                    <a:cubicBezTo>
                      <a:pt x="69679" y="227350"/>
                      <a:pt x="113071" y="220735"/>
                      <a:pt x="122331" y="204860"/>
                    </a:cubicBezTo>
                    <a:cubicBezTo>
                      <a:pt x="131591" y="188985"/>
                      <a:pt x="122066" y="150091"/>
                      <a:pt x="115981" y="138185"/>
                    </a:cubicBezTo>
                    <a:cubicBezTo>
                      <a:pt x="109896" y="126279"/>
                      <a:pt x="87142" y="140566"/>
                      <a:pt x="85819" y="133422"/>
                    </a:cubicBezTo>
                    <a:cubicBezTo>
                      <a:pt x="84496" y="126278"/>
                      <a:pt x="100900" y="113843"/>
                      <a:pt x="108044" y="95322"/>
                    </a:cubicBezTo>
                    <a:cubicBezTo>
                      <a:pt x="115188" y="76801"/>
                      <a:pt x="114394" y="2453"/>
                      <a:pt x="119156" y="7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6" name="フリーフォーム: 図形 1945">
                <a:extLst>
                  <a:ext uri="{FF2B5EF4-FFF2-40B4-BE49-F238E27FC236}">
                    <a16:creationId xmlns:a16="http://schemas.microsoft.com/office/drawing/2014/main" id="{0E95F665-0894-4FFF-82A8-5E0EC4C5ACEF}"/>
                  </a:ext>
                </a:extLst>
              </p:cNvPr>
              <p:cNvSpPr/>
              <p:nvPr/>
            </p:nvSpPr>
            <p:spPr>
              <a:xfrm>
                <a:off x="8988335" y="1533490"/>
                <a:ext cx="74748" cy="176483"/>
              </a:xfrm>
              <a:custGeom>
                <a:avLst/>
                <a:gdLst>
                  <a:gd name="connsiteX0" fmla="*/ 54065 w 74748"/>
                  <a:gd name="connsiteY0" fmla="*/ 35 h 176483"/>
                  <a:gd name="connsiteX1" fmla="*/ 57240 w 74748"/>
                  <a:gd name="connsiteY1" fmla="*/ 74648 h 176483"/>
                  <a:gd name="connsiteX2" fmla="*/ 90 w 74748"/>
                  <a:gd name="connsiteY2" fmla="*/ 149260 h 176483"/>
                  <a:gd name="connsiteX3" fmla="*/ 44540 w 74748"/>
                  <a:gd name="connsiteY3" fmla="*/ 101635 h 176483"/>
                  <a:gd name="connsiteX4" fmla="*/ 65178 w 74748"/>
                  <a:gd name="connsiteY4" fmla="*/ 101635 h 176483"/>
                  <a:gd name="connsiteX5" fmla="*/ 74703 w 74748"/>
                  <a:gd name="connsiteY5" fmla="*/ 149260 h 176483"/>
                  <a:gd name="connsiteX6" fmla="*/ 68353 w 74748"/>
                  <a:gd name="connsiteY6" fmla="*/ 174660 h 176483"/>
                  <a:gd name="connsiteX7" fmla="*/ 58828 w 74748"/>
                  <a:gd name="connsiteY7" fmla="*/ 100048 h 176483"/>
                  <a:gd name="connsiteX8" fmla="*/ 6440 w 74748"/>
                  <a:gd name="connsiteY8" fmla="*/ 136560 h 176483"/>
                  <a:gd name="connsiteX9" fmla="*/ 39778 w 74748"/>
                  <a:gd name="connsiteY9" fmla="*/ 84173 h 176483"/>
                  <a:gd name="connsiteX10" fmla="*/ 54065 w 74748"/>
                  <a:gd name="connsiteY10" fmla="*/ 35 h 1764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74748" h="176483">
                    <a:moveTo>
                      <a:pt x="54065" y="35"/>
                    </a:moveTo>
                    <a:cubicBezTo>
                      <a:pt x="56975" y="-1552"/>
                      <a:pt x="66236" y="49777"/>
                      <a:pt x="57240" y="74648"/>
                    </a:cubicBezTo>
                    <a:cubicBezTo>
                      <a:pt x="48244" y="99519"/>
                      <a:pt x="2207" y="144762"/>
                      <a:pt x="90" y="149260"/>
                    </a:cubicBezTo>
                    <a:cubicBezTo>
                      <a:pt x="-2027" y="153758"/>
                      <a:pt x="33692" y="109572"/>
                      <a:pt x="44540" y="101635"/>
                    </a:cubicBezTo>
                    <a:cubicBezTo>
                      <a:pt x="55388" y="93698"/>
                      <a:pt x="60151" y="93698"/>
                      <a:pt x="65178" y="101635"/>
                    </a:cubicBezTo>
                    <a:cubicBezTo>
                      <a:pt x="70205" y="109572"/>
                      <a:pt x="74174" y="137089"/>
                      <a:pt x="74703" y="149260"/>
                    </a:cubicBezTo>
                    <a:cubicBezTo>
                      <a:pt x="75232" y="161431"/>
                      <a:pt x="70999" y="182862"/>
                      <a:pt x="68353" y="174660"/>
                    </a:cubicBezTo>
                    <a:cubicBezTo>
                      <a:pt x="65707" y="166458"/>
                      <a:pt x="69147" y="106398"/>
                      <a:pt x="58828" y="100048"/>
                    </a:cubicBezTo>
                    <a:cubicBezTo>
                      <a:pt x="48509" y="93698"/>
                      <a:pt x="9615" y="139206"/>
                      <a:pt x="6440" y="136560"/>
                    </a:cubicBezTo>
                    <a:cubicBezTo>
                      <a:pt x="3265" y="133914"/>
                      <a:pt x="32899" y="104281"/>
                      <a:pt x="39778" y="84173"/>
                    </a:cubicBezTo>
                    <a:cubicBezTo>
                      <a:pt x="46657" y="64065"/>
                      <a:pt x="51155" y="1622"/>
                      <a:pt x="54065" y="3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7" name="フリーフォーム: 図形 1946">
                <a:extLst>
                  <a:ext uri="{FF2B5EF4-FFF2-40B4-BE49-F238E27FC236}">
                    <a16:creationId xmlns:a16="http://schemas.microsoft.com/office/drawing/2014/main" id="{3FBEB656-CA7E-4B5B-B678-D0F0C312AEED}"/>
                  </a:ext>
                </a:extLst>
              </p:cNvPr>
              <p:cNvSpPr/>
              <p:nvPr/>
            </p:nvSpPr>
            <p:spPr>
              <a:xfrm>
                <a:off x="9045532" y="1554112"/>
                <a:ext cx="95366" cy="152464"/>
              </a:xfrm>
              <a:custGeom>
                <a:avLst/>
                <a:gdLst>
                  <a:gd name="connsiteX0" fmla="*/ 46081 w 95366"/>
                  <a:gd name="connsiteY0" fmla="*/ 51 h 152464"/>
                  <a:gd name="connsiteX1" fmla="*/ 63543 w 95366"/>
                  <a:gd name="connsiteY1" fmla="*/ 73076 h 152464"/>
                  <a:gd name="connsiteX2" fmla="*/ 43 w 95366"/>
                  <a:gd name="connsiteY2" fmla="*/ 120701 h 152464"/>
                  <a:gd name="connsiteX3" fmla="*/ 74656 w 95366"/>
                  <a:gd name="connsiteY3" fmla="*/ 79426 h 152464"/>
                  <a:gd name="connsiteX4" fmla="*/ 95293 w 95366"/>
                  <a:gd name="connsiteY4" fmla="*/ 152451 h 152464"/>
                  <a:gd name="connsiteX5" fmla="*/ 69893 w 95366"/>
                  <a:gd name="connsiteY5" fmla="*/ 85776 h 152464"/>
                  <a:gd name="connsiteX6" fmla="*/ 22268 w 95366"/>
                  <a:gd name="connsiteY6" fmla="*/ 104826 h 152464"/>
                  <a:gd name="connsiteX7" fmla="*/ 49256 w 95366"/>
                  <a:gd name="connsiteY7" fmla="*/ 61963 h 152464"/>
                  <a:gd name="connsiteX8" fmla="*/ 46081 w 95366"/>
                  <a:gd name="connsiteY8" fmla="*/ 51 h 1524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95366" h="152464">
                    <a:moveTo>
                      <a:pt x="46081" y="51"/>
                    </a:moveTo>
                    <a:cubicBezTo>
                      <a:pt x="48462" y="1903"/>
                      <a:pt x="71216" y="52968"/>
                      <a:pt x="63543" y="73076"/>
                    </a:cubicBezTo>
                    <a:cubicBezTo>
                      <a:pt x="55870" y="93184"/>
                      <a:pt x="-1809" y="119643"/>
                      <a:pt x="43" y="120701"/>
                    </a:cubicBezTo>
                    <a:cubicBezTo>
                      <a:pt x="1895" y="121759"/>
                      <a:pt x="58781" y="74134"/>
                      <a:pt x="74656" y="79426"/>
                    </a:cubicBezTo>
                    <a:cubicBezTo>
                      <a:pt x="90531" y="84718"/>
                      <a:pt x="96087" y="151393"/>
                      <a:pt x="95293" y="152451"/>
                    </a:cubicBezTo>
                    <a:cubicBezTo>
                      <a:pt x="94499" y="153509"/>
                      <a:pt x="82064" y="93713"/>
                      <a:pt x="69893" y="85776"/>
                    </a:cubicBezTo>
                    <a:cubicBezTo>
                      <a:pt x="57722" y="77839"/>
                      <a:pt x="25707" y="108795"/>
                      <a:pt x="22268" y="104826"/>
                    </a:cubicBezTo>
                    <a:cubicBezTo>
                      <a:pt x="18829" y="100857"/>
                      <a:pt x="44493" y="77044"/>
                      <a:pt x="49256" y="61963"/>
                    </a:cubicBezTo>
                    <a:cubicBezTo>
                      <a:pt x="54019" y="46882"/>
                      <a:pt x="43700" y="-1801"/>
                      <a:pt x="46081" y="5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8" name="フリーフォーム: 図形 1947">
                <a:extLst>
                  <a:ext uri="{FF2B5EF4-FFF2-40B4-BE49-F238E27FC236}">
                    <a16:creationId xmlns:a16="http://schemas.microsoft.com/office/drawing/2014/main" id="{D433FEF8-5D85-4F73-8995-F2814C8EBC8B}"/>
                  </a:ext>
                </a:extLst>
              </p:cNvPr>
              <p:cNvSpPr/>
              <p:nvPr/>
            </p:nvSpPr>
            <p:spPr>
              <a:xfrm>
                <a:off x="9126398" y="1575450"/>
                <a:ext cx="44761" cy="101362"/>
              </a:xfrm>
              <a:custGeom>
                <a:avLst/>
                <a:gdLst>
                  <a:gd name="connsiteX0" fmla="*/ 16015 w 44761"/>
                  <a:gd name="connsiteY0" fmla="*/ 938 h 101362"/>
                  <a:gd name="connsiteX1" fmla="*/ 44590 w 44761"/>
                  <a:gd name="connsiteY1" fmla="*/ 45388 h 101362"/>
                  <a:gd name="connsiteX2" fmla="*/ 140 w 44761"/>
                  <a:gd name="connsiteY2" fmla="*/ 97775 h 101362"/>
                  <a:gd name="connsiteX3" fmla="*/ 30302 w 44761"/>
                  <a:gd name="connsiteY3" fmla="*/ 88250 h 101362"/>
                  <a:gd name="connsiteX4" fmla="*/ 16015 w 44761"/>
                  <a:gd name="connsiteY4" fmla="*/ 938 h 1013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4761" h="101362">
                    <a:moveTo>
                      <a:pt x="16015" y="938"/>
                    </a:moveTo>
                    <a:cubicBezTo>
                      <a:pt x="18396" y="-6206"/>
                      <a:pt x="47236" y="29249"/>
                      <a:pt x="44590" y="45388"/>
                    </a:cubicBezTo>
                    <a:cubicBezTo>
                      <a:pt x="41944" y="61527"/>
                      <a:pt x="2521" y="90631"/>
                      <a:pt x="140" y="97775"/>
                    </a:cubicBezTo>
                    <a:cubicBezTo>
                      <a:pt x="-2241" y="104919"/>
                      <a:pt x="26333" y="101214"/>
                      <a:pt x="30302" y="88250"/>
                    </a:cubicBezTo>
                    <a:cubicBezTo>
                      <a:pt x="34271" y="75286"/>
                      <a:pt x="13634" y="8082"/>
                      <a:pt x="16015" y="93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49" name="フリーフォーム: 図形 1948">
                <a:extLst>
                  <a:ext uri="{FF2B5EF4-FFF2-40B4-BE49-F238E27FC236}">
                    <a16:creationId xmlns:a16="http://schemas.microsoft.com/office/drawing/2014/main" id="{F69698FA-1768-427B-B7E8-73DAD47B21FE}"/>
                  </a:ext>
                </a:extLst>
              </p:cNvPr>
              <p:cNvSpPr/>
              <p:nvPr/>
            </p:nvSpPr>
            <p:spPr>
              <a:xfrm>
                <a:off x="9177256" y="1604942"/>
                <a:ext cx="28694" cy="103234"/>
              </a:xfrm>
              <a:custGeom>
                <a:avLst/>
                <a:gdLst>
                  <a:gd name="connsiteX0" fmla="*/ 82 w 28694"/>
                  <a:gd name="connsiteY0" fmla="*/ 21 h 103234"/>
                  <a:gd name="connsiteX1" fmla="*/ 28657 w 28694"/>
                  <a:gd name="connsiteY1" fmla="*/ 53996 h 103234"/>
                  <a:gd name="connsiteX2" fmla="*/ 6432 w 28694"/>
                  <a:gd name="connsiteY2" fmla="*/ 103208 h 103234"/>
                  <a:gd name="connsiteX3" fmla="*/ 19132 w 28694"/>
                  <a:gd name="connsiteY3" fmla="*/ 60346 h 103234"/>
                  <a:gd name="connsiteX4" fmla="*/ 82 w 28694"/>
                  <a:gd name="connsiteY4" fmla="*/ 21 h 103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94" h="103234">
                    <a:moveTo>
                      <a:pt x="82" y="21"/>
                    </a:moveTo>
                    <a:cubicBezTo>
                      <a:pt x="1670" y="-1037"/>
                      <a:pt x="27599" y="36798"/>
                      <a:pt x="28657" y="53996"/>
                    </a:cubicBezTo>
                    <a:cubicBezTo>
                      <a:pt x="29715" y="71194"/>
                      <a:pt x="8020" y="102150"/>
                      <a:pt x="6432" y="103208"/>
                    </a:cubicBezTo>
                    <a:cubicBezTo>
                      <a:pt x="4844" y="104266"/>
                      <a:pt x="17809" y="73840"/>
                      <a:pt x="19132" y="60346"/>
                    </a:cubicBezTo>
                    <a:cubicBezTo>
                      <a:pt x="20455" y="46852"/>
                      <a:pt x="-1506" y="1079"/>
                      <a:pt x="82" y="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0" name="フリーフォーム: 図形 1949">
                <a:extLst>
                  <a:ext uri="{FF2B5EF4-FFF2-40B4-BE49-F238E27FC236}">
                    <a16:creationId xmlns:a16="http://schemas.microsoft.com/office/drawing/2014/main" id="{2EFFAD3C-51E9-45FF-9E12-7FB301DA4BA4}"/>
                  </a:ext>
                </a:extLst>
              </p:cNvPr>
              <p:cNvSpPr/>
              <p:nvPr/>
            </p:nvSpPr>
            <p:spPr>
              <a:xfrm>
                <a:off x="8916707" y="1690628"/>
                <a:ext cx="295560" cy="128872"/>
              </a:xfrm>
              <a:custGeom>
                <a:avLst/>
                <a:gdLst>
                  <a:gd name="connsiteX0" fmla="*/ 281 w 295560"/>
                  <a:gd name="connsiteY0" fmla="*/ 128647 h 128872"/>
                  <a:gd name="connsiteX1" fmla="*/ 95531 w 295560"/>
                  <a:gd name="connsiteY1" fmla="*/ 36572 h 128872"/>
                  <a:gd name="connsiteX2" fmla="*/ 220943 w 295560"/>
                  <a:gd name="connsiteY2" fmla="*/ 28635 h 128872"/>
                  <a:gd name="connsiteX3" fmla="*/ 295556 w 295560"/>
                  <a:gd name="connsiteY3" fmla="*/ 15935 h 128872"/>
                  <a:gd name="connsiteX4" fmla="*/ 217768 w 295560"/>
                  <a:gd name="connsiteY4" fmla="*/ 7997 h 128872"/>
                  <a:gd name="connsiteX5" fmla="*/ 125693 w 295560"/>
                  <a:gd name="connsiteY5" fmla="*/ 6410 h 128872"/>
                  <a:gd name="connsiteX6" fmla="*/ 281 w 295560"/>
                  <a:gd name="connsiteY6" fmla="*/ 128647 h 1288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95560" h="128872">
                    <a:moveTo>
                      <a:pt x="281" y="128647"/>
                    </a:moveTo>
                    <a:cubicBezTo>
                      <a:pt x="-4746" y="133674"/>
                      <a:pt x="58754" y="53241"/>
                      <a:pt x="95531" y="36572"/>
                    </a:cubicBezTo>
                    <a:cubicBezTo>
                      <a:pt x="132308" y="19903"/>
                      <a:pt x="187605" y="32075"/>
                      <a:pt x="220943" y="28635"/>
                    </a:cubicBezTo>
                    <a:cubicBezTo>
                      <a:pt x="254281" y="25195"/>
                      <a:pt x="296085" y="19375"/>
                      <a:pt x="295556" y="15935"/>
                    </a:cubicBezTo>
                    <a:cubicBezTo>
                      <a:pt x="295027" y="12495"/>
                      <a:pt x="246078" y="9584"/>
                      <a:pt x="217768" y="7997"/>
                    </a:cubicBezTo>
                    <a:cubicBezTo>
                      <a:pt x="189458" y="6410"/>
                      <a:pt x="159030" y="-8142"/>
                      <a:pt x="125693" y="6410"/>
                    </a:cubicBezTo>
                    <a:cubicBezTo>
                      <a:pt x="92356" y="20962"/>
                      <a:pt x="5308" y="123620"/>
                      <a:pt x="281" y="12864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1" name="フリーフォーム: 図形 1950">
                <a:extLst>
                  <a:ext uri="{FF2B5EF4-FFF2-40B4-BE49-F238E27FC236}">
                    <a16:creationId xmlns:a16="http://schemas.microsoft.com/office/drawing/2014/main" id="{CF336E5C-0B95-4DC6-BFEA-D16BBEBAEF2D}"/>
                  </a:ext>
                </a:extLst>
              </p:cNvPr>
              <p:cNvSpPr/>
              <p:nvPr/>
            </p:nvSpPr>
            <p:spPr>
              <a:xfrm>
                <a:off x="8951831" y="1720589"/>
                <a:ext cx="272481" cy="98783"/>
              </a:xfrm>
              <a:custGeom>
                <a:avLst/>
                <a:gdLst>
                  <a:gd name="connsiteX0" fmla="*/ 1669 w 272481"/>
                  <a:gd name="connsiteY0" fmla="*/ 98686 h 98783"/>
                  <a:gd name="connsiteX1" fmla="*/ 109619 w 272481"/>
                  <a:gd name="connsiteY1" fmla="*/ 33599 h 98783"/>
                  <a:gd name="connsiteX2" fmla="*/ 269957 w 272481"/>
                  <a:gd name="connsiteY2" fmla="*/ 5024 h 98783"/>
                  <a:gd name="connsiteX3" fmla="*/ 204869 w 272481"/>
                  <a:gd name="connsiteY3" fmla="*/ 261 h 98783"/>
                  <a:gd name="connsiteX4" fmla="*/ 165182 w 272481"/>
                  <a:gd name="connsiteY4" fmla="*/ 8199 h 98783"/>
                  <a:gd name="connsiteX5" fmla="*/ 50882 w 272481"/>
                  <a:gd name="connsiteY5" fmla="*/ 47886 h 98783"/>
                  <a:gd name="connsiteX6" fmla="*/ 1669 w 272481"/>
                  <a:gd name="connsiteY6" fmla="*/ 98686 h 987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272481" h="98783">
                    <a:moveTo>
                      <a:pt x="1669" y="98686"/>
                    </a:moveTo>
                    <a:cubicBezTo>
                      <a:pt x="11458" y="96305"/>
                      <a:pt x="64904" y="49209"/>
                      <a:pt x="109619" y="33599"/>
                    </a:cubicBezTo>
                    <a:cubicBezTo>
                      <a:pt x="154334" y="17989"/>
                      <a:pt x="254082" y="10580"/>
                      <a:pt x="269957" y="5024"/>
                    </a:cubicBezTo>
                    <a:cubicBezTo>
                      <a:pt x="285832" y="-532"/>
                      <a:pt x="222331" y="-268"/>
                      <a:pt x="204869" y="261"/>
                    </a:cubicBezTo>
                    <a:cubicBezTo>
                      <a:pt x="187407" y="790"/>
                      <a:pt x="190847" y="261"/>
                      <a:pt x="165182" y="8199"/>
                    </a:cubicBezTo>
                    <a:cubicBezTo>
                      <a:pt x="139518" y="16136"/>
                      <a:pt x="74430" y="36773"/>
                      <a:pt x="50882" y="47886"/>
                    </a:cubicBezTo>
                    <a:cubicBezTo>
                      <a:pt x="27334" y="58998"/>
                      <a:pt x="-8120" y="101067"/>
                      <a:pt x="1669" y="9868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2" name="フリーフォーム: 図形 1951">
                <a:extLst>
                  <a:ext uri="{FF2B5EF4-FFF2-40B4-BE49-F238E27FC236}">
                    <a16:creationId xmlns:a16="http://schemas.microsoft.com/office/drawing/2014/main" id="{A2E4B750-D0B7-42F6-B885-B0E5C3C9878B}"/>
                  </a:ext>
                </a:extLst>
              </p:cNvPr>
              <p:cNvSpPr/>
              <p:nvPr/>
            </p:nvSpPr>
            <p:spPr>
              <a:xfrm>
                <a:off x="8880316" y="1802909"/>
                <a:ext cx="615294" cy="81465"/>
              </a:xfrm>
              <a:custGeom>
                <a:avLst/>
                <a:gdLst>
                  <a:gd name="connsiteX0" fmla="*/ 159 w 615294"/>
                  <a:gd name="connsiteY0" fmla="*/ 60816 h 81465"/>
                  <a:gd name="connsiteX1" fmla="*/ 116047 w 615294"/>
                  <a:gd name="connsiteY1" fmla="*/ 491 h 81465"/>
                  <a:gd name="connsiteX2" fmla="*/ 233522 w 615294"/>
                  <a:gd name="connsiteY2" fmla="*/ 30654 h 81465"/>
                  <a:gd name="connsiteX3" fmla="*/ 389097 w 615294"/>
                  <a:gd name="connsiteY3" fmla="*/ 68754 h 81465"/>
                  <a:gd name="connsiteX4" fmla="*/ 466884 w 615294"/>
                  <a:gd name="connsiteY4" fmla="*/ 81454 h 81465"/>
                  <a:gd name="connsiteX5" fmla="*/ 614522 w 615294"/>
                  <a:gd name="connsiteY5" fmla="*/ 67166 h 81465"/>
                  <a:gd name="connsiteX6" fmla="*/ 517684 w 615294"/>
                  <a:gd name="connsiteY6" fmla="*/ 78279 h 81465"/>
                  <a:gd name="connsiteX7" fmla="*/ 360522 w 615294"/>
                  <a:gd name="connsiteY7" fmla="*/ 67166 h 81465"/>
                  <a:gd name="connsiteX8" fmla="*/ 141447 w 615294"/>
                  <a:gd name="connsiteY8" fmla="*/ 11604 h 81465"/>
                  <a:gd name="connsiteX9" fmla="*/ 159 w 615294"/>
                  <a:gd name="connsiteY9" fmla="*/ 60816 h 8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615294" h="81465">
                    <a:moveTo>
                      <a:pt x="159" y="60816"/>
                    </a:moveTo>
                    <a:cubicBezTo>
                      <a:pt x="-4074" y="58964"/>
                      <a:pt x="77153" y="5518"/>
                      <a:pt x="116047" y="491"/>
                    </a:cubicBezTo>
                    <a:cubicBezTo>
                      <a:pt x="154941" y="-4536"/>
                      <a:pt x="233522" y="30654"/>
                      <a:pt x="233522" y="30654"/>
                    </a:cubicBezTo>
                    <a:lnTo>
                      <a:pt x="389097" y="68754"/>
                    </a:lnTo>
                    <a:cubicBezTo>
                      <a:pt x="427991" y="77221"/>
                      <a:pt x="429313" y="81719"/>
                      <a:pt x="466884" y="81454"/>
                    </a:cubicBezTo>
                    <a:cubicBezTo>
                      <a:pt x="504455" y="81189"/>
                      <a:pt x="606055" y="67695"/>
                      <a:pt x="614522" y="67166"/>
                    </a:cubicBezTo>
                    <a:cubicBezTo>
                      <a:pt x="622989" y="66637"/>
                      <a:pt x="560017" y="78279"/>
                      <a:pt x="517684" y="78279"/>
                    </a:cubicBezTo>
                    <a:cubicBezTo>
                      <a:pt x="475351" y="78279"/>
                      <a:pt x="423228" y="78278"/>
                      <a:pt x="360522" y="67166"/>
                    </a:cubicBezTo>
                    <a:cubicBezTo>
                      <a:pt x="297816" y="56054"/>
                      <a:pt x="198333" y="17160"/>
                      <a:pt x="141447" y="11604"/>
                    </a:cubicBezTo>
                    <a:cubicBezTo>
                      <a:pt x="84561" y="6048"/>
                      <a:pt x="4392" y="62668"/>
                      <a:pt x="159" y="6081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3" name="フリーフォーム: 図形 1952">
                <a:extLst>
                  <a:ext uri="{FF2B5EF4-FFF2-40B4-BE49-F238E27FC236}">
                    <a16:creationId xmlns:a16="http://schemas.microsoft.com/office/drawing/2014/main" id="{1C673CF6-FCBE-43E6-B936-E7B49340132D}"/>
                  </a:ext>
                </a:extLst>
              </p:cNvPr>
              <p:cNvSpPr/>
              <p:nvPr/>
            </p:nvSpPr>
            <p:spPr>
              <a:xfrm>
                <a:off x="8924576" y="1827883"/>
                <a:ext cx="551420" cy="93225"/>
              </a:xfrm>
              <a:custGeom>
                <a:avLst/>
                <a:gdLst>
                  <a:gd name="connsiteX0" fmla="*/ 349 w 551420"/>
                  <a:gd name="connsiteY0" fmla="*/ 92992 h 93225"/>
                  <a:gd name="connsiteX1" fmla="*/ 73374 w 551420"/>
                  <a:gd name="connsiteY1" fmla="*/ 27905 h 93225"/>
                  <a:gd name="connsiteX2" fmla="*/ 197199 w 551420"/>
                  <a:gd name="connsiteY2" fmla="*/ 46955 h 93225"/>
                  <a:gd name="connsiteX3" fmla="*/ 340074 w 551420"/>
                  <a:gd name="connsiteY3" fmla="*/ 80292 h 93225"/>
                  <a:gd name="connsiteX4" fmla="*/ 459137 w 551420"/>
                  <a:gd name="connsiteY4" fmla="*/ 86642 h 93225"/>
                  <a:gd name="connsiteX5" fmla="*/ 551212 w 551420"/>
                  <a:gd name="connsiteY5" fmla="*/ 37430 h 93225"/>
                  <a:gd name="connsiteX6" fmla="*/ 433737 w 551420"/>
                  <a:gd name="connsiteY6" fmla="*/ 64417 h 93225"/>
                  <a:gd name="connsiteX7" fmla="*/ 244824 w 551420"/>
                  <a:gd name="connsiteY7" fmla="*/ 35842 h 93225"/>
                  <a:gd name="connsiteX8" fmla="*/ 101949 w 551420"/>
                  <a:gd name="connsiteY8" fmla="*/ 917 h 93225"/>
                  <a:gd name="connsiteX9" fmla="*/ 349 w 551420"/>
                  <a:gd name="connsiteY9" fmla="*/ 92992 h 932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51420" h="93225">
                    <a:moveTo>
                      <a:pt x="349" y="92992"/>
                    </a:moveTo>
                    <a:cubicBezTo>
                      <a:pt x="-4414" y="97490"/>
                      <a:pt x="40566" y="35578"/>
                      <a:pt x="73374" y="27905"/>
                    </a:cubicBezTo>
                    <a:cubicBezTo>
                      <a:pt x="106182" y="20232"/>
                      <a:pt x="152749" y="38224"/>
                      <a:pt x="197199" y="46955"/>
                    </a:cubicBezTo>
                    <a:cubicBezTo>
                      <a:pt x="241649" y="55686"/>
                      <a:pt x="296418" y="73677"/>
                      <a:pt x="340074" y="80292"/>
                    </a:cubicBezTo>
                    <a:cubicBezTo>
                      <a:pt x="383730" y="86906"/>
                      <a:pt x="423947" y="93786"/>
                      <a:pt x="459137" y="86642"/>
                    </a:cubicBezTo>
                    <a:cubicBezTo>
                      <a:pt x="494327" y="79498"/>
                      <a:pt x="555445" y="41134"/>
                      <a:pt x="551212" y="37430"/>
                    </a:cubicBezTo>
                    <a:cubicBezTo>
                      <a:pt x="546979" y="33726"/>
                      <a:pt x="484802" y="64682"/>
                      <a:pt x="433737" y="64417"/>
                    </a:cubicBezTo>
                    <a:cubicBezTo>
                      <a:pt x="382672" y="64152"/>
                      <a:pt x="300122" y="46425"/>
                      <a:pt x="244824" y="35842"/>
                    </a:cubicBezTo>
                    <a:cubicBezTo>
                      <a:pt x="189526" y="25259"/>
                      <a:pt x="141372" y="-5698"/>
                      <a:pt x="101949" y="917"/>
                    </a:cubicBezTo>
                    <a:cubicBezTo>
                      <a:pt x="62526" y="7532"/>
                      <a:pt x="5112" y="88494"/>
                      <a:pt x="349" y="929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4" name="フリーフォーム: 図形 1953">
                <a:extLst>
                  <a:ext uri="{FF2B5EF4-FFF2-40B4-BE49-F238E27FC236}">
                    <a16:creationId xmlns:a16="http://schemas.microsoft.com/office/drawing/2014/main" id="{C14D438B-1ED3-4C04-A7F9-39E7A28C7B90}"/>
                  </a:ext>
                </a:extLst>
              </p:cNvPr>
              <p:cNvSpPr/>
              <p:nvPr/>
            </p:nvSpPr>
            <p:spPr>
              <a:xfrm>
                <a:off x="8873713" y="1876377"/>
                <a:ext cx="471176" cy="167234"/>
              </a:xfrm>
              <a:custGeom>
                <a:avLst/>
                <a:gdLst>
                  <a:gd name="connsiteX0" fmla="*/ 3587 w 471176"/>
                  <a:gd name="connsiteY0" fmla="*/ 48 h 167234"/>
                  <a:gd name="connsiteX1" fmla="*/ 13112 w 471176"/>
                  <a:gd name="connsiteY1" fmla="*/ 76248 h 167234"/>
                  <a:gd name="connsiteX2" fmla="*/ 105187 w 471176"/>
                  <a:gd name="connsiteY2" fmla="*/ 158798 h 167234"/>
                  <a:gd name="connsiteX3" fmla="*/ 198850 w 471176"/>
                  <a:gd name="connsiteY3" fmla="*/ 160386 h 167234"/>
                  <a:gd name="connsiteX4" fmla="*/ 297275 w 471176"/>
                  <a:gd name="connsiteY4" fmla="*/ 122286 h 167234"/>
                  <a:gd name="connsiteX5" fmla="*/ 409987 w 471176"/>
                  <a:gd name="connsiteY5" fmla="*/ 101648 h 167234"/>
                  <a:gd name="connsiteX6" fmla="*/ 470312 w 471176"/>
                  <a:gd name="connsiteY6" fmla="*/ 104823 h 167234"/>
                  <a:gd name="connsiteX7" fmla="*/ 367125 w 471176"/>
                  <a:gd name="connsiteY7" fmla="*/ 103236 h 167234"/>
                  <a:gd name="connsiteX8" fmla="*/ 130587 w 471176"/>
                  <a:gd name="connsiteY8" fmla="*/ 139748 h 167234"/>
                  <a:gd name="connsiteX9" fmla="*/ 41687 w 471176"/>
                  <a:gd name="connsiteY9" fmla="*/ 87361 h 167234"/>
                  <a:gd name="connsiteX10" fmla="*/ 3587 w 471176"/>
                  <a:gd name="connsiteY10" fmla="*/ 48 h 1672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71176" h="167234">
                    <a:moveTo>
                      <a:pt x="3587" y="48"/>
                    </a:moveTo>
                    <a:cubicBezTo>
                      <a:pt x="-1175" y="-1804"/>
                      <a:pt x="-3821" y="49790"/>
                      <a:pt x="13112" y="76248"/>
                    </a:cubicBezTo>
                    <a:cubicBezTo>
                      <a:pt x="30045" y="102706"/>
                      <a:pt x="74231" y="144775"/>
                      <a:pt x="105187" y="158798"/>
                    </a:cubicBezTo>
                    <a:cubicBezTo>
                      <a:pt x="136143" y="172821"/>
                      <a:pt x="166835" y="166471"/>
                      <a:pt x="198850" y="160386"/>
                    </a:cubicBezTo>
                    <a:cubicBezTo>
                      <a:pt x="230865" y="154301"/>
                      <a:pt x="262086" y="132076"/>
                      <a:pt x="297275" y="122286"/>
                    </a:cubicBezTo>
                    <a:cubicBezTo>
                      <a:pt x="332465" y="112496"/>
                      <a:pt x="381148" y="104558"/>
                      <a:pt x="409987" y="101648"/>
                    </a:cubicBezTo>
                    <a:cubicBezTo>
                      <a:pt x="438826" y="98738"/>
                      <a:pt x="477456" y="104558"/>
                      <a:pt x="470312" y="104823"/>
                    </a:cubicBezTo>
                    <a:cubicBezTo>
                      <a:pt x="463168" y="105088"/>
                      <a:pt x="423746" y="97415"/>
                      <a:pt x="367125" y="103236"/>
                    </a:cubicBezTo>
                    <a:cubicBezTo>
                      <a:pt x="310504" y="109057"/>
                      <a:pt x="184826" y="142394"/>
                      <a:pt x="130587" y="139748"/>
                    </a:cubicBezTo>
                    <a:cubicBezTo>
                      <a:pt x="76348" y="137102"/>
                      <a:pt x="62325" y="109057"/>
                      <a:pt x="41687" y="87361"/>
                    </a:cubicBezTo>
                    <a:cubicBezTo>
                      <a:pt x="21050" y="65665"/>
                      <a:pt x="8349" y="1900"/>
                      <a:pt x="3587" y="4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5" name="フリーフォーム: 図形 1954">
                <a:extLst>
                  <a:ext uri="{FF2B5EF4-FFF2-40B4-BE49-F238E27FC236}">
                    <a16:creationId xmlns:a16="http://schemas.microsoft.com/office/drawing/2014/main" id="{49F47E52-8FDB-454D-A94D-8BB42FCCA002}"/>
                  </a:ext>
                </a:extLst>
              </p:cNvPr>
              <p:cNvSpPr/>
              <p:nvPr/>
            </p:nvSpPr>
            <p:spPr>
              <a:xfrm>
                <a:off x="8905814" y="1846252"/>
                <a:ext cx="414613" cy="131785"/>
              </a:xfrm>
              <a:custGeom>
                <a:avLst/>
                <a:gdLst>
                  <a:gd name="connsiteX0" fmla="*/ 87374 w 414613"/>
                  <a:gd name="connsiteY0" fmla="*/ 11 h 131785"/>
                  <a:gd name="connsiteX1" fmla="*/ 14349 w 414613"/>
                  <a:gd name="connsiteY1" fmla="*/ 58748 h 131785"/>
                  <a:gd name="connsiteX2" fmla="*/ 55624 w 414613"/>
                  <a:gd name="connsiteY2" fmla="*/ 115898 h 131785"/>
                  <a:gd name="connsiteX3" fmla="*/ 168336 w 414613"/>
                  <a:gd name="connsiteY3" fmla="*/ 131773 h 131785"/>
                  <a:gd name="connsiteX4" fmla="*/ 412811 w 414613"/>
                  <a:gd name="connsiteY4" fmla="*/ 114311 h 131785"/>
                  <a:gd name="connsiteX5" fmla="*/ 268349 w 414613"/>
                  <a:gd name="connsiteY5" fmla="*/ 122248 h 131785"/>
                  <a:gd name="connsiteX6" fmla="*/ 63561 w 414613"/>
                  <a:gd name="connsiteY6" fmla="*/ 123836 h 131785"/>
                  <a:gd name="connsiteX7" fmla="*/ 61 w 414613"/>
                  <a:gd name="connsiteY7" fmla="*/ 63511 h 131785"/>
                  <a:gd name="connsiteX8" fmla="*/ 87374 w 414613"/>
                  <a:gd name="connsiteY8" fmla="*/ 11 h 1317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414613" h="131785">
                    <a:moveTo>
                      <a:pt x="87374" y="11"/>
                    </a:moveTo>
                    <a:cubicBezTo>
                      <a:pt x="89755" y="-783"/>
                      <a:pt x="19641" y="39434"/>
                      <a:pt x="14349" y="58748"/>
                    </a:cubicBezTo>
                    <a:cubicBezTo>
                      <a:pt x="9057" y="78062"/>
                      <a:pt x="29960" y="103727"/>
                      <a:pt x="55624" y="115898"/>
                    </a:cubicBezTo>
                    <a:cubicBezTo>
                      <a:pt x="81288" y="128069"/>
                      <a:pt x="108805" y="132037"/>
                      <a:pt x="168336" y="131773"/>
                    </a:cubicBezTo>
                    <a:cubicBezTo>
                      <a:pt x="227867" y="131509"/>
                      <a:pt x="396142" y="115898"/>
                      <a:pt x="412811" y="114311"/>
                    </a:cubicBezTo>
                    <a:cubicBezTo>
                      <a:pt x="429480" y="112724"/>
                      <a:pt x="326557" y="120660"/>
                      <a:pt x="268349" y="122248"/>
                    </a:cubicBezTo>
                    <a:cubicBezTo>
                      <a:pt x="210141" y="123836"/>
                      <a:pt x="108276" y="133625"/>
                      <a:pt x="63561" y="123836"/>
                    </a:cubicBezTo>
                    <a:cubicBezTo>
                      <a:pt x="18846" y="114047"/>
                      <a:pt x="-1262" y="79915"/>
                      <a:pt x="61" y="63511"/>
                    </a:cubicBezTo>
                    <a:cubicBezTo>
                      <a:pt x="1384" y="47107"/>
                      <a:pt x="84993" y="805"/>
                      <a:pt x="87374" y="1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6" name="フリーフォーム: 図形 1955">
                <a:extLst>
                  <a:ext uri="{FF2B5EF4-FFF2-40B4-BE49-F238E27FC236}">
                    <a16:creationId xmlns:a16="http://schemas.microsoft.com/office/drawing/2014/main" id="{8043DEFC-4356-404C-A115-3E36C38E5453}"/>
                  </a:ext>
                </a:extLst>
              </p:cNvPr>
              <p:cNvSpPr/>
              <p:nvPr/>
            </p:nvSpPr>
            <p:spPr>
              <a:xfrm>
                <a:off x="8943516" y="1997069"/>
                <a:ext cx="318328" cy="172563"/>
              </a:xfrm>
              <a:custGeom>
                <a:avLst/>
                <a:gdLst>
                  <a:gd name="connsiteX0" fmla="*/ 459 w 318328"/>
                  <a:gd name="connsiteY0" fmla="*/ 6 h 172563"/>
                  <a:gd name="connsiteX1" fmla="*/ 21097 w 318328"/>
                  <a:gd name="connsiteY1" fmla="*/ 88906 h 172563"/>
                  <a:gd name="connsiteX2" fmla="*/ 73484 w 318328"/>
                  <a:gd name="connsiteY2" fmla="*/ 133356 h 172563"/>
                  <a:gd name="connsiteX3" fmla="*/ 316372 w 318328"/>
                  <a:gd name="connsiteY3" fmla="*/ 166694 h 172563"/>
                  <a:gd name="connsiteX4" fmla="*/ 183022 w 318328"/>
                  <a:gd name="connsiteY4" fmla="*/ 169869 h 172563"/>
                  <a:gd name="connsiteX5" fmla="*/ 94122 w 318328"/>
                  <a:gd name="connsiteY5" fmla="*/ 138119 h 172563"/>
                  <a:gd name="connsiteX6" fmla="*/ 38559 w 318328"/>
                  <a:gd name="connsiteY6" fmla="*/ 93669 h 172563"/>
                  <a:gd name="connsiteX7" fmla="*/ 459 w 318328"/>
                  <a:gd name="connsiteY7" fmla="*/ 6 h 1725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18328" h="172563">
                    <a:moveTo>
                      <a:pt x="459" y="6"/>
                    </a:moveTo>
                    <a:cubicBezTo>
                      <a:pt x="-2451" y="-788"/>
                      <a:pt x="8926" y="66681"/>
                      <a:pt x="21097" y="88906"/>
                    </a:cubicBezTo>
                    <a:cubicBezTo>
                      <a:pt x="33268" y="111131"/>
                      <a:pt x="24272" y="120391"/>
                      <a:pt x="73484" y="133356"/>
                    </a:cubicBezTo>
                    <a:cubicBezTo>
                      <a:pt x="122697" y="146321"/>
                      <a:pt x="298116" y="160609"/>
                      <a:pt x="316372" y="166694"/>
                    </a:cubicBezTo>
                    <a:cubicBezTo>
                      <a:pt x="334628" y="172779"/>
                      <a:pt x="220064" y="174631"/>
                      <a:pt x="183022" y="169869"/>
                    </a:cubicBezTo>
                    <a:cubicBezTo>
                      <a:pt x="145980" y="165107"/>
                      <a:pt x="118199" y="150819"/>
                      <a:pt x="94122" y="138119"/>
                    </a:cubicBezTo>
                    <a:cubicBezTo>
                      <a:pt x="70045" y="125419"/>
                      <a:pt x="53905" y="110338"/>
                      <a:pt x="38559" y="93669"/>
                    </a:cubicBezTo>
                    <a:cubicBezTo>
                      <a:pt x="23213" y="77000"/>
                      <a:pt x="3369" y="800"/>
                      <a:pt x="459" y="6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7" name="フリーフォーム: 図形 1956">
                <a:extLst>
                  <a:ext uri="{FF2B5EF4-FFF2-40B4-BE49-F238E27FC236}">
                    <a16:creationId xmlns:a16="http://schemas.microsoft.com/office/drawing/2014/main" id="{DAEDBE2F-74EB-4EF4-96A7-155BF74D29F3}"/>
                  </a:ext>
                </a:extLst>
              </p:cNvPr>
              <p:cNvSpPr/>
              <p:nvPr/>
            </p:nvSpPr>
            <p:spPr>
              <a:xfrm>
                <a:off x="8985166" y="2030350"/>
                <a:ext cx="271520" cy="120415"/>
              </a:xfrm>
              <a:custGeom>
                <a:avLst/>
                <a:gdLst>
                  <a:gd name="connsiteX0" fmla="*/ 4847 w 271520"/>
                  <a:gd name="connsiteY0" fmla="*/ 63 h 120415"/>
                  <a:gd name="connsiteX1" fmla="*/ 30247 w 271520"/>
                  <a:gd name="connsiteY1" fmla="*/ 57213 h 120415"/>
                  <a:gd name="connsiteX2" fmla="*/ 268372 w 271520"/>
                  <a:gd name="connsiteY2" fmla="*/ 117538 h 120415"/>
                  <a:gd name="connsiteX3" fmla="*/ 158834 w 271520"/>
                  <a:gd name="connsiteY3" fmla="*/ 106425 h 120415"/>
                  <a:gd name="connsiteX4" fmla="*/ 44534 w 271520"/>
                  <a:gd name="connsiteY4" fmla="*/ 68325 h 120415"/>
                  <a:gd name="connsiteX5" fmla="*/ 4847 w 271520"/>
                  <a:gd name="connsiteY5" fmla="*/ 63 h 12041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1520" h="120415">
                    <a:moveTo>
                      <a:pt x="4847" y="63"/>
                    </a:moveTo>
                    <a:cubicBezTo>
                      <a:pt x="2466" y="-1789"/>
                      <a:pt x="-13674" y="37634"/>
                      <a:pt x="30247" y="57213"/>
                    </a:cubicBezTo>
                    <a:cubicBezTo>
                      <a:pt x="74168" y="76792"/>
                      <a:pt x="246941" y="109336"/>
                      <a:pt x="268372" y="117538"/>
                    </a:cubicBezTo>
                    <a:cubicBezTo>
                      <a:pt x="289803" y="125740"/>
                      <a:pt x="196140" y="114627"/>
                      <a:pt x="158834" y="106425"/>
                    </a:cubicBezTo>
                    <a:cubicBezTo>
                      <a:pt x="121528" y="98223"/>
                      <a:pt x="69405" y="83406"/>
                      <a:pt x="44534" y="68325"/>
                    </a:cubicBezTo>
                    <a:cubicBezTo>
                      <a:pt x="19663" y="53244"/>
                      <a:pt x="7228" y="1915"/>
                      <a:pt x="4847" y="6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8" name="フリーフォーム: 図形 1957">
                <a:extLst>
                  <a:ext uri="{FF2B5EF4-FFF2-40B4-BE49-F238E27FC236}">
                    <a16:creationId xmlns:a16="http://schemas.microsoft.com/office/drawing/2014/main" id="{D9EAC03D-9EEB-4E22-B1A8-CCB3F717A401}"/>
                  </a:ext>
                </a:extLst>
              </p:cNvPr>
              <p:cNvSpPr/>
              <p:nvPr/>
            </p:nvSpPr>
            <p:spPr>
              <a:xfrm>
                <a:off x="8402810" y="1824017"/>
                <a:ext cx="275831" cy="101621"/>
              </a:xfrm>
              <a:custGeom>
                <a:avLst/>
                <a:gdLst>
                  <a:gd name="connsiteX0" fmla="*/ 1415 w 275831"/>
                  <a:gd name="connsiteY0" fmla="*/ 101621 h 101621"/>
                  <a:gd name="connsiteX1" fmla="*/ 44278 w 275831"/>
                  <a:gd name="connsiteY1" fmla="*/ 7958 h 101621"/>
                  <a:gd name="connsiteX2" fmla="*/ 166515 w 275831"/>
                  <a:gd name="connsiteY2" fmla="*/ 4783 h 101621"/>
                  <a:gd name="connsiteX3" fmla="*/ 274465 w 275831"/>
                  <a:gd name="connsiteY3" fmla="*/ 4783 h 101621"/>
                  <a:gd name="connsiteX4" fmla="*/ 88728 w 275831"/>
                  <a:gd name="connsiteY4" fmla="*/ 7958 h 101621"/>
                  <a:gd name="connsiteX5" fmla="*/ 1415 w 275831"/>
                  <a:gd name="connsiteY5" fmla="*/ 101621 h 1016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75831" h="101621">
                    <a:moveTo>
                      <a:pt x="1415" y="101621"/>
                    </a:moveTo>
                    <a:cubicBezTo>
                      <a:pt x="-5993" y="101621"/>
                      <a:pt x="16761" y="24098"/>
                      <a:pt x="44278" y="7958"/>
                    </a:cubicBezTo>
                    <a:cubicBezTo>
                      <a:pt x="71795" y="-8182"/>
                      <a:pt x="128151" y="5312"/>
                      <a:pt x="166515" y="4783"/>
                    </a:cubicBezTo>
                    <a:cubicBezTo>
                      <a:pt x="204879" y="4254"/>
                      <a:pt x="287429" y="4254"/>
                      <a:pt x="274465" y="4783"/>
                    </a:cubicBezTo>
                    <a:cubicBezTo>
                      <a:pt x="261501" y="5312"/>
                      <a:pt x="135295" y="-5271"/>
                      <a:pt x="88728" y="7958"/>
                    </a:cubicBezTo>
                    <a:cubicBezTo>
                      <a:pt x="42161" y="21187"/>
                      <a:pt x="8823" y="101621"/>
                      <a:pt x="1415" y="10162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59" name="フリーフォーム: 図形 1958">
                <a:extLst>
                  <a:ext uri="{FF2B5EF4-FFF2-40B4-BE49-F238E27FC236}">
                    <a16:creationId xmlns:a16="http://schemas.microsoft.com/office/drawing/2014/main" id="{B7A23BCB-A9F5-43D4-86CE-D299CC56E1D7}"/>
                  </a:ext>
                </a:extLst>
              </p:cNvPr>
              <p:cNvSpPr/>
              <p:nvPr/>
            </p:nvSpPr>
            <p:spPr>
              <a:xfrm>
                <a:off x="8462874" y="1855204"/>
                <a:ext cx="279374" cy="76363"/>
              </a:xfrm>
              <a:custGeom>
                <a:avLst/>
                <a:gdLst>
                  <a:gd name="connsiteX0" fmla="*/ 238214 w 279374"/>
                  <a:gd name="connsiteY0" fmla="*/ 584 h 76363"/>
                  <a:gd name="connsiteX1" fmla="*/ 58826 w 279374"/>
                  <a:gd name="connsiteY1" fmla="*/ 8521 h 76363"/>
                  <a:gd name="connsiteX2" fmla="*/ 25489 w 279374"/>
                  <a:gd name="connsiteY2" fmla="*/ 54559 h 76363"/>
                  <a:gd name="connsiteX3" fmla="*/ 95339 w 279374"/>
                  <a:gd name="connsiteY3" fmla="*/ 67259 h 76363"/>
                  <a:gd name="connsiteX4" fmla="*/ 277901 w 279374"/>
                  <a:gd name="connsiteY4" fmla="*/ 35509 h 76363"/>
                  <a:gd name="connsiteX5" fmla="*/ 173126 w 279374"/>
                  <a:gd name="connsiteY5" fmla="*/ 64084 h 76363"/>
                  <a:gd name="connsiteX6" fmla="*/ 25489 w 279374"/>
                  <a:gd name="connsiteY6" fmla="*/ 73609 h 76363"/>
                  <a:gd name="connsiteX7" fmla="*/ 19139 w 279374"/>
                  <a:gd name="connsiteY7" fmla="*/ 16459 h 76363"/>
                  <a:gd name="connsiteX8" fmla="*/ 238214 w 279374"/>
                  <a:gd name="connsiteY8" fmla="*/ 584 h 7636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79374" h="76363">
                    <a:moveTo>
                      <a:pt x="238214" y="584"/>
                    </a:moveTo>
                    <a:cubicBezTo>
                      <a:pt x="244829" y="-739"/>
                      <a:pt x="94280" y="-475"/>
                      <a:pt x="58826" y="8521"/>
                    </a:cubicBezTo>
                    <a:cubicBezTo>
                      <a:pt x="23372" y="17517"/>
                      <a:pt x="19404" y="44769"/>
                      <a:pt x="25489" y="54559"/>
                    </a:cubicBezTo>
                    <a:cubicBezTo>
                      <a:pt x="31574" y="64349"/>
                      <a:pt x="53270" y="70434"/>
                      <a:pt x="95339" y="67259"/>
                    </a:cubicBezTo>
                    <a:cubicBezTo>
                      <a:pt x="137408" y="64084"/>
                      <a:pt x="264937" y="36038"/>
                      <a:pt x="277901" y="35509"/>
                    </a:cubicBezTo>
                    <a:cubicBezTo>
                      <a:pt x="290865" y="34980"/>
                      <a:pt x="215195" y="57734"/>
                      <a:pt x="173126" y="64084"/>
                    </a:cubicBezTo>
                    <a:cubicBezTo>
                      <a:pt x="131057" y="70434"/>
                      <a:pt x="51153" y="81547"/>
                      <a:pt x="25489" y="73609"/>
                    </a:cubicBezTo>
                    <a:cubicBezTo>
                      <a:pt x="-176" y="65672"/>
                      <a:pt x="-13140" y="28365"/>
                      <a:pt x="19139" y="16459"/>
                    </a:cubicBezTo>
                    <a:cubicBezTo>
                      <a:pt x="51418" y="4553"/>
                      <a:pt x="231599" y="1907"/>
                      <a:pt x="238214" y="58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0" name="フリーフォーム: 図形 1959">
                <a:extLst>
                  <a:ext uri="{FF2B5EF4-FFF2-40B4-BE49-F238E27FC236}">
                    <a16:creationId xmlns:a16="http://schemas.microsoft.com/office/drawing/2014/main" id="{64FC45F3-F486-4685-8941-E766619DEB49}"/>
                  </a:ext>
                </a:extLst>
              </p:cNvPr>
              <p:cNvSpPr/>
              <p:nvPr/>
            </p:nvSpPr>
            <p:spPr>
              <a:xfrm>
                <a:off x="8527886" y="1899401"/>
                <a:ext cx="198153" cy="76194"/>
              </a:xfrm>
              <a:custGeom>
                <a:avLst/>
                <a:gdLst>
                  <a:gd name="connsiteX0" fmla="*/ 3339 w 198153"/>
                  <a:gd name="connsiteY0" fmla="*/ 75449 h 76194"/>
                  <a:gd name="connsiteX1" fmla="*/ 197014 w 198153"/>
                  <a:gd name="connsiteY1" fmla="*/ 837 h 76194"/>
                  <a:gd name="connsiteX2" fmla="*/ 81127 w 198153"/>
                  <a:gd name="connsiteY2" fmla="*/ 37349 h 76194"/>
                  <a:gd name="connsiteX3" fmla="*/ 3339 w 198153"/>
                  <a:gd name="connsiteY3" fmla="*/ 75449 h 7619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98153" h="76194">
                    <a:moveTo>
                      <a:pt x="3339" y="75449"/>
                    </a:moveTo>
                    <a:cubicBezTo>
                      <a:pt x="22654" y="69364"/>
                      <a:pt x="184049" y="7187"/>
                      <a:pt x="197014" y="837"/>
                    </a:cubicBezTo>
                    <a:cubicBezTo>
                      <a:pt x="209979" y="-5513"/>
                      <a:pt x="108644" y="25972"/>
                      <a:pt x="81127" y="37349"/>
                    </a:cubicBezTo>
                    <a:cubicBezTo>
                      <a:pt x="53610" y="48726"/>
                      <a:pt x="-15976" y="81534"/>
                      <a:pt x="3339" y="7544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1" name="フリーフォーム: 図形 1960">
                <a:extLst>
                  <a:ext uri="{FF2B5EF4-FFF2-40B4-BE49-F238E27FC236}">
                    <a16:creationId xmlns:a16="http://schemas.microsoft.com/office/drawing/2014/main" id="{5373F52A-2C2A-45B6-8332-F4741CF59FBE}"/>
                  </a:ext>
                </a:extLst>
              </p:cNvPr>
              <p:cNvSpPr/>
              <p:nvPr/>
            </p:nvSpPr>
            <p:spPr>
              <a:xfrm>
                <a:off x="8508708" y="1979476"/>
                <a:ext cx="225738" cy="77758"/>
              </a:xfrm>
              <a:custGeom>
                <a:avLst/>
                <a:gdLst>
                  <a:gd name="connsiteX0" fmla="*/ 46330 w 225738"/>
                  <a:gd name="connsiteY0" fmla="*/ 137 h 77758"/>
                  <a:gd name="connsiteX1" fmla="*/ 206667 w 225738"/>
                  <a:gd name="connsiteY1" fmla="*/ 39824 h 77758"/>
                  <a:gd name="connsiteX2" fmla="*/ 208255 w 225738"/>
                  <a:gd name="connsiteY2" fmla="*/ 44587 h 77758"/>
                  <a:gd name="connsiteX3" fmla="*/ 119355 w 225738"/>
                  <a:gd name="connsiteY3" fmla="*/ 62049 h 77758"/>
                  <a:gd name="connsiteX4" fmla="*/ 292 w 225738"/>
                  <a:gd name="connsiteY4" fmla="*/ 74749 h 77758"/>
                  <a:gd name="connsiteX5" fmla="*/ 155867 w 225738"/>
                  <a:gd name="connsiteY5" fmla="*/ 74749 h 77758"/>
                  <a:gd name="connsiteX6" fmla="*/ 224130 w 225738"/>
                  <a:gd name="connsiteY6" fmla="*/ 41412 h 77758"/>
                  <a:gd name="connsiteX7" fmla="*/ 93955 w 225738"/>
                  <a:gd name="connsiteY7" fmla="*/ 27124 h 77758"/>
                  <a:gd name="connsiteX8" fmla="*/ 46330 w 225738"/>
                  <a:gd name="connsiteY8" fmla="*/ 137 h 777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25738" h="77758">
                    <a:moveTo>
                      <a:pt x="46330" y="137"/>
                    </a:moveTo>
                    <a:cubicBezTo>
                      <a:pt x="65115" y="2254"/>
                      <a:pt x="179680" y="32416"/>
                      <a:pt x="206667" y="39824"/>
                    </a:cubicBezTo>
                    <a:cubicBezTo>
                      <a:pt x="233654" y="47232"/>
                      <a:pt x="222807" y="40883"/>
                      <a:pt x="208255" y="44587"/>
                    </a:cubicBezTo>
                    <a:cubicBezTo>
                      <a:pt x="193703" y="48291"/>
                      <a:pt x="154015" y="57022"/>
                      <a:pt x="119355" y="62049"/>
                    </a:cubicBezTo>
                    <a:cubicBezTo>
                      <a:pt x="84695" y="67076"/>
                      <a:pt x="-5793" y="72632"/>
                      <a:pt x="292" y="74749"/>
                    </a:cubicBezTo>
                    <a:cubicBezTo>
                      <a:pt x="6377" y="76866"/>
                      <a:pt x="118561" y="80305"/>
                      <a:pt x="155867" y="74749"/>
                    </a:cubicBezTo>
                    <a:cubicBezTo>
                      <a:pt x="193173" y="69193"/>
                      <a:pt x="234449" y="49349"/>
                      <a:pt x="224130" y="41412"/>
                    </a:cubicBezTo>
                    <a:cubicBezTo>
                      <a:pt x="213811" y="33475"/>
                      <a:pt x="123324" y="33209"/>
                      <a:pt x="93955" y="27124"/>
                    </a:cubicBezTo>
                    <a:cubicBezTo>
                      <a:pt x="64586" y="21039"/>
                      <a:pt x="27545" y="-1980"/>
                      <a:pt x="46330" y="13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2" name="フリーフォーム: 図形 1961">
                <a:extLst>
                  <a:ext uri="{FF2B5EF4-FFF2-40B4-BE49-F238E27FC236}">
                    <a16:creationId xmlns:a16="http://schemas.microsoft.com/office/drawing/2014/main" id="{638BFC4B-EB6C-4AAD-98BA-DBB2896F30B6}"/>
                  </a:ext>
                </a:extLst>
              </p:cNvPr>
              <p:cNvSpPr/>
              <p:nvPr/>
            </p:nvSpPr>
            <p:spPr>
              <a:xfrm>
                <a:off x="8770278" y="1873314"/>
                <a:ext cx="169816" cy="341567"/>
              </a:xfrm>
              <a:custGeom>
                <a:avLst/>
                <a:gdLst>
                  <a:gd name="connsiteX0" fmla="*/ 103847 w 169816"/>
                  <a:gd name="connsiteY0" fmla="*/ 1524 h 341567"/>
                  <a:gd name="connsiteX1" fmla="*/ 27647 w 169816"/>
                  <a:gd name="connsiteY1" fmla="*/ 65024 h 341567"/>
                  <a:gd name="connsiteX2" fmla="*/ 5422 w 169816"/>
                  <a:gd name="connsiteY2" fmla="*/ 149161 h 341567"/>
                  <a:gd name="connsiteX3" fmla="*/ 121310 w 169816"/>
                  <a:gd name="connsiteY3" fmla="*/ 303149 h 341567"/>
                  <a:gd name="connsiteX4" fmla="*/ 168935 w 169816"/>
                  <a:gd name="connsiteY4" fmla="*/ 339661 h 341567"/>
                  <a:gd name="connsiteX5" fmla="*/ 84797 w 169816"/>
                  <a:gd name="connsiteY5" fmla="*/ 261874 h 341567"/>
                  <a:gd name="connsiteX6" fmla="*/ 24472 w 169816"/>
                  <a:gd name="connsiteY6" fmla="*/ 130111 h 341567"/>
                  <a:gd name="connsiteX7" fmla="*/ 103847 w 169816"/>
                  <a:gd name="connsiteY7" fmla="*/ 1524 h 3415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69816" h="341567">
                    <a:moveTo>
                      <a:pt x="103847" y="1524"/>
                    </a:moveTo>
                    <a:cubicBezTo>
                      <a:pt x="104376" y="-9324"/>
                      <a:pt x="44051" y="40418"/>
                      <a:pt x="27647" y="65024"/>
                    </a:cubicBezTo>
                    <a:cubicBezTo>
                      <a:pt x="11243" y="89630"/>
                      <a:pt x="-10189" y="109473"/>
                      <a:pt x="5422" y="149161"/>
                    </a:cubicBezTo>
                    <a:cubicBezTo>
                      <a:pt x="21033" y="188849"/>
                      <a:pt x="94058" y="271399"/>
                      <a:pt x="121310" y="303149"/>
                    </a:cubicBezTo>
                    <a:cubicBezTo>
                      <a:pt x="148562" y="334899"/>
                      <a:pt x="175020" y="346540"/>
                      <a:pt x="168935" y="339661"/>
                    </a:cubicBezTo>
                    <a:cubicBezTo>
                      <a:pt x="162850" y="332782"/>
                      <a:pt x="108874" y="296799"/>
                      <a:pt x="84797" y="261874"/>
                    </a:cubicBezTo>
                    <a:cubicBezTo>
                      <a:pt x="60720" y="226949"/>
                      <a:pt x="21562" y="172973"/>
                      <a:pt x="24472" y="130111"/>
                    </a:cubicBezTo>
                    <a:cubicBezTo>
                      <a:pt x="27382" y="87249"/>
                      <a:pt x="103318" y="12372"/>
                      <a:pt x="103847" y="15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3" name="フリーフォーム: 図形 1962">
                <a:extLst>
                  <a:ext uri="{FF2B5EF4-FFF2-40B4-BE49-F238E27FC236}">
                    <a16:creationId xmlns:a16="http://schemas.microsoft.com/office/drawing/2014/main" id="{B4C62799-8F66-4020-91C6-A5B4E36BBE4E}"/>
                  </a:ext>
                </a:extLst>
              </p:cNvPr>
              <p:cNvSpPr/>
              <p:nvPr/>
            </p:nvSpPr>
            <p:spPr>
              <a:xfrm>
                <a:off x="8622865" y="1769847"/>
                <a:ext cx="266138" cy="417879"/>
              </a:xfrm>
              <a:custGeom>
                <a:avLst/>
                <a:gdLst>
                  <a:gd name="connsiteX0" fmla="*/ 435 w 266138"/>
                  <a:gd name="connsiteY0" fmla="*/ 3391 h 417879"/>
                  <a:gd name="connsiteX1" fmla="*/ 125848 w 266138"/>
                  <a:gd name="connsiteY1" fmla="*/ 11328 h 417879"/>
                  <a:gd name="connsiteX2" fmla="*/ 224273 w 266138"/>
                  <a:gd name="connsiteY2" fmla="*/ 63716 h 417879"/>
                  <a:gd name="connsiteX3" fmla="*/ 224273 w 266138"/>
                  <a:gd name="connsiteY3" fmla="*/ 100228 h 417879"/>
                  <a:gd name="connsiteX4" fmla="*/ 148073 w 266138"/>
                  <a:gd name="connsiteY4" fmla="*/ 155791 h 417879"/>
                  <a:gd name="connsiteX5" fmla="*/ 125848 w 266138"/>
                  <a:gd name="connsiteY5" fmla="*/ 211353 h 417879"/>
                  <a:gd name="connsiteX6" fmla="*/ 125848 w 266138"/>
                  <a:gd name="connsiteY6" fmla="*/ 290728 h 417879"/>
                  <a:gd name="connsiteX7" fmla="*/ 176648 w 266138"/>
                  <a:gd name="connsiteY7" fmla="*/ 374866 h 417879"/>
                  <a:gd name="connsiteX8" fmla="*/ 265548 w 266138"/>
                  <a:gd name="connsiteY8" fmla="*/ 417728 h 417879"/>
                  <a:gd name="connsiteX9" fmla="*/ 211573 w 266138"/>
                  <a:gd name="connsiteY9" fmla="*/ 385978 h 417879"/>
                  <a:gd name="connsiteX10" fmla="*/ 138548 w 266138"/>
                  <a:gd name="connsiteY10" fmla="*/ 308191 h 417879"/>
                  <a:gd name="connsiteX11" fmla="*/ 141723 w 266138"/>
                  <a:gd name="connsiteY11" fmla="*/ 163728 h 417879"/>
                  <a:gd name="connsiteX12" fmla="*/ 217923 w 266138"/>
                  <a:gd name="connsiteY12" fmla="*/ 46253 h 417879"/>
                  <a:gd name="connsiteX13" fmla="*/ 171885 w 266138"/>
                  <a:gd name="connsiteY13" fmla="*/ 4978 h 417879"/>
                  <a:gd name="connsiteX14" fmla="*/ 435 w 266138"/>
                  <a:gd name="connsiteY14" fmla="*/ 3391 h 4178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66138" h="417879">
                    <a:moveTo>
                      <a:pt x="435" y="3391"/>
                    </a:moveTo>
                    <a:cubicBezTo>
                      <a:pt x="-7238" y="4449"/>
                      <a:pt x="88542" y="1274"/>
                      <a:pt x="125848" y="11328"/>
                    </a:cubicBezTo>
                    <a:cubicBezTo>
                      <a:pt x="163154" y="21382"/>
                      <a:pt x="207869" y="48899"/>
                      <a:pt x="224273" y="63716"/>
                    </a:cubicBezTo>
                    <a:cubicBezTo>
                      <a:pt x="240677" y="78533"/>
                      <a:pt x="236973" y="84882"/>
                      <a:pt x="224273" y="100228"/>
                    </a:cubicBezTo>
                    <a:cubicBezTo>
                      <a:pt x="211573" y="115574"/>
                      <a:pt x="164477" y="137270"/>
                      <a:pt x="148073" y="155791"/>
                    </a:cubicBezTo>
                    <a:cubicBezTo>
                      <a:pt x="131669" y="174312"/>
                      <a:pt x="129552" y="188863"/>
                      <a:pt x="125848" y="211353"/>
                    </a:cubicBezTo>
                    <a:cubicBezTo>
                      <a:pt x="122144" y="233843"/>
                      <a:pt x="117381" y="263476"/>
                      <a:pt x="125848" y="290728"/>
                    </a:cubicBezTo>
                    <a:cubicBezTo>
                      <a:pt x="134315" y="317980"/>
                      <a:pt x="153365" y="353699"/>
                      <a:pt x="176648" y="374866"/>
                    </a:cubicBezTo>
                    <a:cubicBezTo>
                      <a:pt x="199931" y="396033"/>
                      <a:pt x="259727" y="415876"/>
                      <a:pt x="265548" y="417728"/>
                    </a:cubicBezTo>
                    <a:cubicBezTo>
                      <a:pt x="271369" y="419580"/>
                      <a:pt x="232740" y="404234"/>
                      <a:pt x="211573" y="385978"/>
                    </a:cubicBezTo>
                    <a:cubicBezTo>
                      <a:pt x="190406" y="367722"/>
                      <a:pt x="150190" y="345233"/>
                      <a:pt x="138548" y="308191"/>
                    </a:cubicBezTo>
                    <a:cubicBezTo>
                      <a:pt x="126906" y="271149"/>
                      <a:pt x="128494" y="207384"/>
                      <a:pt x="141723" y="163728"/>
                    </a:cubicBezTo>
                    <a:cubicBezTo>
                      <a:pt x="154952" y="120072"/>
                      <a:pt x="212896" y="72711"/>
                      <a:pt x="217923" y="46253"/>
                    </a:cubicBezTo>
                    <a:cubicBezTo>
                      <a:pt x="222950" y="19795"/>
                      <a:pt x="206546" y="14503"/>
                      <a:pt x="171885" y="4978"/>
                    </a:cubicBezTo>
                    <a:cubicBezTo>
                      <a:pt x="137224" y="-4547"/>
                      <a:pt x="8108" y="2333"/>
                      <a:pt x="435" y="339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4" name="フリーフォーム: 図形 1963">
                <a:extLst>
                  <a:ext uri="{FF2B5EF4-FFF2-40B4-BE49-F238E27FC236}">
                    <a16:creationId xmlns:a16="http://schemas.microsoft.com/office/drawing/2014/main" id="{46AAA12E-B789-416A-9230-0D3D12D89A9B}"/>
                  </a:ext>
                </a:extLst>
              </p:cNvPr>
              <p:cNvSpPr/>
              <p:nvPr/>
            </p:nvSpPr>
            <p:spPr>
              <a:xfrm>
                <a:off x="8949915" y="2207528"/>
                <a:ext cx="354692" cy="428186"/>
              </a:xfrm>
              <a:custGeom>
                <a:avLst/>
                <a:gdLst>
                  <a:gd name="connsiteX0" fmla="*/ 410 w 354692"/>
                  <a:gd name="connsiteY0" fmla="*/ 685 h 428186"/>
                  <a:gd name="connsiteX1" fmla="*/ 205198 w 354692"/>
                  <a:gd name="connsiteY1" fmla="*/ 102285 h 428186"/>
                  <a:gd name="connsiteX2" fmla="*/ 295685 w 354692"/>
                  <a:gd name="connsiteY2" fmla="*/ 200710 h 428186"/>
                  <a:gd name="connsiteX3" fmla="*/ 349660 w 354692"/>
                  <a:gd name="connsiteY3" fmla="*/ 424547 h 428186"/>
                  <a:gd name="connsiteX4" fmla="*/ 349660 w 354692"/>
                  <a:gd name="connsiteY4" fmla="*/ 330885 h 428186"/>
                  <a:gd name="connsiteX5" fmla="*/ 325848 w 354692"/>
                  <a:gd name="connsiteY5" fmla="*/ 218172 h 428186"/>
                  <a:gd name="connsiteX6" fmla="*/ 157573 w 354692"/>
                  <a:gd name="connsiteY6" fmla="*/ 65772 h 428186"/>
                  <a:gd name="connsiteX7" fmla="*/ 410 w 354692"/>
                  <a:gd name="connsiteY7" fmla="*/ 685 h 42818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54692" h="428186">
                    <a:moveTo>
                      <a:pt x="410" y="685"/>
                    </a:moveTo>
                    <a:cubicBezTo>
                      <a:pt x="8347" y="6770"/>
                      <a:pt x="155985" y="68947"/>
                      <a:pt x="205198" y="102285"/>
                    </a:cubicBezTo>
                    <a:cubicBezTo>
                      <a:pt x="254411" y="135623"/>
                      <a:pt x="271608" y="147000"/>
                      <a:pt x="295685" y="200710"/>
                    </a:cubicBezTo>
                    <a:cubicBezTo>
                      <a:pt x="319762" y="254420"/>
                      <a:pt x="340664" y="402851"/>
                      <a:pt x="349660" y="424547"/>
                    </a:cubicBezTo>
                    <a:cubicBezTo>
                      <a:pt x="358656" y="446243"/>
                      <a:pt x="353629" y="365281"/>
                      <a:pt x="349660" y="330885"/>
                    </a:cubicBezTo>
                    <a:cubicBezTo>
                      <a:pt x="345691" y="296489"/>
                      <a:pt x="357863" y="262358"/>
                      <a:pt x="325848" y="218172"/>
                    </a:cubicBezTo>
                    <a:cubicBezTo>
                      <a:pt x="293834" y="173987"/>
                      <a:pt x="213665" y="101491"/>
                      <a:pt x="157573" y="65772"/>
                    </a:cubicBezTo>
                    <a:cubicBezTo>
                      <a:pt x="101481" y="30053"/>
                      <a:pt x="-7527" y="-5400"/>
                      <a:pt x="410" y="68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5" name="フリーフォーム: 図形 1964">
                <a:extLst>
                  <a:ext uri="{FF2B5EF4-FFF2-40B4-BE49-F238E27FC236}">
                    <a16:creationId xmlns:a16="http://schemas.microsoft.com/office/drawing/2014/main" id="{68CDC1E4-A6FC-4A06-BD20-84CAE6D5BB99}"/>
                  </a:ext>
                </a:extLst>
              </p:cNvPr>
              <p:cNvSpPr/>
              <p:nvPr/>
            </p:nvSpPr>
            <p:spPr>
              <a:xfrm>
                <a:off x="9309869" y="2662164"/>
                <a:ext cx="250196" cy="415266"/>
              </a:xfrm>
              <a:custGeom>
                <a:avLst/>
                <a:gdLst>
                  <a:gd name="connsiteX0" fmla="*/ 5581 w 250196"/>
                  <a:gd name="connsiteY0" fmla="*/ 74 h 415266"/>
                  <a:gd name="connsiteX1" fmla="*/ 5581 w 250196"/>
                  <a:gd name="connsiteY1" fmla="*/ 285824 h 415266"/>
                  <a:gd name="connsiteX2" fmla="*/ 72256 w 250196"/>
                  <a:gd name="connsiteY2" fmla="*/ 390599 h 415266"/>
                  <a:gd name="connsiteX3" fmla="*/ 184969 w 250196"/>
                  <a:gd name="connsiteY3" fmla="*/ 408061 h 415266"/>
                  <a:gd name="connsiteX4" fmla="*/ 250056 w 250196"/>
                  <a:gd name="connsiteY4" fmla="*/ 293761 h 415266"/>
                  <a:gd name="connsiteX5" fmla="*/ 199256 w 250196"/>
                  <a:gd name="connsiteY5" fmla="*/ 363611 h 415266"/>
                  <a:gd name="connsiteX6" fmla="*/ 100831 w 250196"/>
                  <a:gd name="connsiteY6" fmla="*/ 379486 h 415266"/>
                  <a:gd name="connsiteX7" fmla="*/ 21456 w 250196"/>
                  <a:gd name="connsiteY7" fmla="*/ 314399 h 415266"/>
                  <a:gd name="connsiteX8" fmla="*/ 5581 w 250196"/>
                  <a:gd name="connsiteY8" fmla="*/ 74 h 41526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250196" h="415266">
                    <a:moveTo>
                      <a:pt x="5581" y="74"/>
                    </a:moveTo>
                    <a:cubicBezTo>
                      <a:pt x="2935" y="-4688"/>
                      <a:pt x="-5532" y="220736"/>
                      <a:pt x="5581" y="285824"/>
                    </a:cubicBezTo>
                    <a:cubicBezTo>
                      <a:pt x="16694" y="350912"/>
                      <a:pt x="42358" y="370226"/>
                      <a:pt x="72256" y="390599"/>
                    </a:cubicBezTo>
                    <a:cubicBezTo>
                      <a:pt x="102154" y="410972"/>
                      <a:pt x="155336" y="424201"/>
                      <a:pt x="184969" y="408061"/>
                    </a:cubicBezTo>
                    <a:cubicBezTo>
                      <a:pt x="214602" y="391921"/>
                      <a:pt x="247675" y="301169"/>
                      <a:pt x="250056" y="293761"/>
                    </a:cubicBezTo>
                    <a:cubicBezTo>
                      <a:pt x="252437" y="286353"/>
                      <a:pt x="224127" y="349324"/>
                      <a:pt x="199256" y="363611"/>
                    </a:cubicBezTo>
                    <a:cubicBezTo>
                      <a:pt x="174385" y="377899"/>
                      <a:pt x="130464" y="387688"/>
                      <a:pt x="100831" y="379486"/>
                    </a:cubicBezTo>
                    <a:cubicBezTo>
                      <a:pt x="71198" y="371284"/>
                      <a:pt x="36802" y="379487"/>
                      <a:pt x="21456" y="314399"/>
                    </a:cubicBezTo>
                    <a:cubicBezTo>
                      <a:pt x="6110" y="249312"/>
                      <a:pt x="8227" y="4836"/>
                      <a:pt x="5581" y="7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6" name="フリーフォーム: 図形 1965">
                <a:extLst>
                  <a:ext uri="{FF2B5EF4-FFF2-40B4-BE49-F238E27FC236}">
                    <a16:creationId xmlns:a16="http://schemas.microsoft.com/office/drawing/2014/main" id="{32693E36-189C-44F8-9DE5-03999A774FF4}"/>
                  </a:ext>
                </a:extLst>
              </p:cNvPr>
              <p:cNvSpPr/>
              <p:nvPr/>
            </p:nvSpPr>
            <p:spPr>
              <a:xfrm>
                <a:off x="9062827" y="2031561"/>
                <a:ext cx="377204" cy="700369"/>
              </a:xfrm>
              <a:custGeom>
                <a:avLst/>
                <a:gdLst>
                  <a:gd name="connsiteX0" fmla="*/ 1798 w 377204"/>
                  <a:gd name="connsiteY0" fmla="*/ 3614 h 700369"/>
                  <a:gd name="connsiteX1" fmla="*/ 166898 w 377204"/>
                  <a:gd name="connsiteY1" fmla="*/ 78227 h 700369"/>
                  <a:gd name="connsiteX2" fmla="*/ 327236 w 377204"/>
                  <a:gd name="connsiteY2" fmla="*/ 260789 h 700369"/>
                  <a:gd name="connsiteX3" fmla="*/ 373273 w 377204"/>
                  <a:gd name="connsiteY3" fmla="*/ 689414 h 700369"/>
                  <a:gd name="connsiteX4" fmla="*/ 373273 w 377204"/>
                  <a:gd name="connsiteY4" fmla="*/ 551302 h 700369"/>
                  <a:gd name="connsiteX5" fmla="*/ 360573 w 377204"/>
                  <a:gd name="connsiteY5" fmla="*/ 314764 h 700369"/>
                  <a:gd name="connsiteX6" fmla="*/ 278023 w 377204"/>
                  <a:gd name="connsiteY6" fmla="*/ 183002 h 700369"/>
                  <a:gd name="connsiteX7" fmla="*/ 1798 w 377204"/>
                  <a:gd name="connsiteY7" fmla="*/ 3614 h 700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377204" h="700369">
                    <a:moveTo>
                      <a:pt x="1798" y="3614"/>
                    </a:moveTo>
                    <a:cubicBezTo>
                      <a:pt x="-16723" y="-13849"/>
                      <a:pt x="112658" y="35365"/>
                      <a:pt x="166898" y="78227"/>
                    </a:cubicBezTo>
                    <a:cubicBezTo>
                      <a:pt x="221138" y="121089"/>
                      <a:pt x="292840" y="158925"/>
                      <a:pt x="327236" y="260789"/>
                    </a:cubicBezTo>
                    <a:cubicBezTo>
                      <a:pt x="361632" y="362653"/>
                      <a:pt x="365600" y="640995"/>
                      <a:pt x="373273" y="689414"/>
                    </a:cubicBezTo>
                    <a:cubicBezTo>
                      <a:pt x="380946" y="737833"/>
                      <a:pt x="375390" y="613744"/>
                      <a:pt x="373273" y="551302"/>
                    </a:cubicBezTo>
                    <a:cubicBezTo>
                      <a:pt x="371156" y="488860"/>
                      <a:pt x="376448" y="376147"/>
                      <a:pt x="360573" y="314764"/>
                    </a:cubicBezTo>
                    <a:cubicBezTo>
                      <a:pt x="344698" y="253381"/>
                      <a:pt x="334379" y="233802"/>
                      <a:pt x="278023" y="183002"/>
                    </a:cubicBezTo>
                    <a:cubicBezTo>
                      <a:pt x="221667" y="132202"/>
                      <a:pt x="20319" y="21077"/>
                      <a:pt x="1798" y="36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7" name="フリーフォーム: 図形 1966">
                <a:extLst>
                  <a:ext uri="{FF2B5EF4-FFF2-40B4-BE49-F238E27FC236}">
                    <a16:creationId xmlns:a16="http://schemas.microsoft.com/office/drawing/2014/main" id="{EE7821AF-8FDA-46D3-B3EA-C66266B7C4EE}"/>
                  </a:ext>
                </a:extLst>
              </p:cNvPr>
              <p:cNvSpPr/>
              <p:nvPr/>
            </p:nvSpPr>
            <p:spPr>
              <a:xfrm>
                <a:off x="9434563" y="2749538"/>
                <a:ext cx="114467" cy="154102"/>
              </a:xfrm>
              <a:custGeom>
                <a:avLst/>
                <a:gdLst>
                  <a:gd name="connsiteX0" fmla="*/ 4712 w 114467"/>
                  <a:gd name="connsiteY0" fmla="*/ 12 h 154102"/>
                  <a:gd name="connsiteX1" fmla="*/ 11062 w 114467"/>
                  <a:gd name="connsiteY1" fmla="*/ 127012 h 154102"/>
                  <a:gd name="connsiteX2" fmla="*/ 72975 w 114467"/>
                  <a:gd name="connsiteY2" fmla="*/ 150825 h 154102"/>
                  <a:gd name="connsiteX3" fmla="*/ 114250 w 114467"/>
                  <a:gd name="connsiteY3" fmla="*/ 142887 h 154102"/>
                  <a:gd name="connsiteX4" fmla="*/ 55512 w 114467"/>
                  <a:gd name="connsiteY4" fmla="*/ 154000 h 154102"/>
                  <a:gd name="connsiteX5" fmla="*/ 4712 w 114467"/>
                  <a:gd name="connsiteY5" fmla="*/ 134950 h 154102"/>
                  <a:gd name="connsiteX6" fmla="*/ 4712 w 114467"/>
                  <a:gd name="connsiteY6" fmla="*/ 12 h 1541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14467" h="154102">
                    <a:moveTo>
                      <a:pt x="4712" y="12"/>
                    </a:moveTo>
                    <a:cubicBezTo>
                      <a:pt x="5770" y="-1311"/>
                      <a:pt x="-315" y="101877"/>
                      <a:pt x="11062" y="127012"/>
                    </a:cubicBezTo>
                    <a:cubicBezTo>
                      <a:pt x="22439" y="152147"/>
                      <a:pt x="55777" y="148179"/>
                      <a:pt x="72975" y="150825"/>
                    </a:cubicBezTo>
                    <a:cubicBezTo>
                      <a:pt x="90173" y="153471"/>
                      <a:pt x="117161" y="142358"/>
                      <a:pt x="114250" y="142887"/>
                    </a:cubicBezTo>
                    <a:cubicBezTo>
                      <a:pt x="111340" y="143416"/>
                      <a:pt x="73768" y="155323"/>
                      <a:pt x="55512" y="154000"/>
                    </a:cubicBezTo>
                    <a:cubicBezTo>
                      <a:pt x="37256" y="152677"/>
                      <a:pt x="14766" y="157969"/>
                      <a:pt x="4712" y="134950"/>
                    </a:cubicBezTo>
                    <a:cubicBezTo>
                      <a:pt x="-5342" y="111931"/>
                      <a:pt x="3654" y="1335"/>
                      <a:pt x="4712" y="1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8" name="フリーフォーム: 図形 1967">
                <a:extLst>
                  <a:ext uri="{FF2B5EF4-FFF2-40B4-BE49-F238E27FC236}">
                    <a16:creationId xmlns:a16="http://schemas.microsoft.com/office/drawing/2014/main" id="{969AD7D5-E2AD-4D0C-9A11-3E851DCECE8C}"/>
                  </a:ext>
                </a:extLst>
              </p:cNvPr>
              <p:cNvSpPr/>
              <p:nvPr/>
            </p:nvSpPr>
            <p:spPr>
              <a:xfrm>
                <a:off x="9093046" y="2016101"/>
                <a:ext cx="441488" cy="434352"/>
              </a:xfrm>
              <a:custGeom>
                <a:avLst/>
                <a:gdLst>
                  <a:gd name="connsiteX0" fmla="*/ 154 w 441488"/>
                  <a:gd name="connsiteY0" fmla="*/ 24 h 434352"/>
                  <a:gd name="connsiteX1" fmla="*/ 116042 w 441488"/>
                  <a:gd name="connsiteY1" fmla="*/ 38124 h 434352"/>
                  <a:gd name="connsiteX2" fmla="*/ 216054 w 441488"/>
                  <a:gd name="connsiteY2" fmla="*/ 31774 h 434352"/>
                  <a:gd name="connsiteX3" fmla="*/ 177954 w 441488"/>
                  <a:gd name="connsiteY3" fmla="*/ 71462 h 434352"/>
                  <a:gd name="connsiteX4" fmla="*/ 177954 w 441488"/>
                  <a:gd name="connsiteY4" fmla="*/ 79399 h 434352"/>
                  <a:gd name="connsiteX5" fmla="*/ 270029 w 441488"/>
                  <a:gd name="connsiteY5" fmla="*/ 122262 h 434352"/>
                  <a:gd name="connsiteX6" fmla="*/ 330354 w 441488"/>
                  <a:gd name="connsiteY6" fmla="*/ 141312 h 434352"/>
                  <a:gd name="connsiteX7" fmla="*/ 298604 w 441488"/>
                  <a:gd name="connsiteY7" fmla="*/ 160362 h 434352"/>
                  <a:gd name="connsiteX8" fmla="*/ 298604 w 441488"/>
                  <a:gd name="connsiteY8" fmla="*/ 180999 h 434352"/>
                  <a:gd name="connsiteX9" fmla="*/ 328767 w 441488"/>
                  <a:gd name="connsiteY9" fmla="*/ 211162 h 434352"/>
                  <a:gd name="connsiteX10" fmla="*/ 376392 w 441488"/>
                  <a:gd name="connsiteY10" fmla="*/ 339749 h 434352"/>
                  <a:gd name="connsiteX11" fmla="*/ 441479 w 441488"/>
                  <a:gd name="connsiteY11" fmla="*/ 431824 h 434352"/>
                  <a:gd name="connsiteX12" fmla="*/ 381154 w 441488"/>
                  <a:gd name="connsiteY12" fmla="*/ 408012 h 434352"/>
                  <a:gd name="connsiteX13" fmla="*/ 365279 w 441488"/>
                  <a:gd name="connsiteY13" fmla="*/ 403249 h 434352"/>
                  <a:gd name="connsiteX14" fmla="*/ 408142 w 441488"/>
                  <a:gd name="connsiteY14" fmla="*/ 400074 h 434352"/>
                  <a:gd name="connsiteX15" fmla="*/ 306542 w 441488"/>
                  <a:gd name="connsiteY15" fmla="*/ 198462 h 434352"/>
                  <a:gd name="connsiteX16" fmla="*/ 304954 w 441488"/>
                  <a:gd name="connsiteY16" fmla="*/ 138137 h 434352"/>
                  <a:gd name="connsiteX17" fmla="*/ 184304 w 441488"/>
                  <a:gd name="connsiteY17" fmla="*/ 87337 h 434352"/>
                  <a:gd name="connsiteX18" fmla="*/ 195417 w 441488"/>
                  <a:gd name="connsiteY18" fmla="*/ 53999 h 434352"/>
                  <a:gd name="connsiteX19" fmla="*/ 141442 w 441488"/>
                  <a:gd name="connsiteY19" fmla="*/ 44474 h 434352"/>
                  <a:gd name="connsiteX20" fmla="*/ 154 w 441488"/>
                  <a:gd name="connsiteY20" fmla="*/ 24 h 4343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</a:cxnLst>
                <a:rect l="l" t="t" r="r" b="b"/>
                <a:pathLst>
                  <a:path w="441488" h="434352">
                    <a:moveTo>
                      <a:pt x="154" y="24"/>
                    </a:moveTo>
                    <a:cubicBezTo>
                      <a:pt x="-4079" y="-1034"/>
                      <a:pt x="80059" y="32832"/>
                      <a:pt x="116042" y="38124"/>
                    </a:cubicBezTo>
                    <a:cubicBezTo>
                      <a:pt x="152025" y="43416"/>
                      <a:pt x="205735" y="26218"/>
                      <a:pt x="216054" y="31774"/>
                    </a:cubicBezTo>
                    <a:cubicBezTo>
                      <a:pt x="226373" y="37330"/>
                      <a:pt x="177954" y="71462"/>
                      <a:pt x="177954" y="71462"/>
                    </a:cubicBezTo>
                    <a:cubicBezTo>
                      <a:pt x="171604" y="79399"/>
                      <a:pt x="162608" y="70932"/>
                      <a:pt x="177954" y="79399"/>
                    </a:cubicBezTo>
                    <a:cubicBezTo>
                      <a:pt x="193300" y="87866"/>
                      <a:pt x="244629" y="111943"/>
                      <a:pt x="270029" y="122262"/>
                    </a:cubicBezTo>
                    <a:cubicBezTo>
                      <a:pt x="295429" y="132581"/>
                      <a:pt x="325592" y="134962"/>
                      <a:pt x="330354" y="141312"/>
                    </a:cubicBezTo>
                    <a:cubicBezTo>
                      <a:pt x="335116" y="147662"/>
                      <a:pt x="303896" y="153748"/>
                      <a:pt x="298604" y="160362"/>
                    </a:cubicBezTo>
                    <a:cubicBezTo>
                      <a:pt x="293312" y="166976"/>
                      <a:pt x="293577" y="172532"/>
                      <a:pt x="298604" y="180999"/>
                    </a:cubicBezTo>
                    <a:cubicBezTo>
                      <a:pt x="303631" y="189466"/>
                      <a:pt x="315802" y="184704"/>
                      <a:pt x="328767" y="211162"/>
                    </a:cubicBezTo>
                    <a:cubicBezTo>
                      <a:pt x="341732" y="237620"/>
                      <a:pt x="357607" y="302972"/>
                      <a:pt x="376392" y="339749"/>
                    </a:cubicBezTo>
                    <a:cubicBezTo>
                      <a:pt x="395177" y="376526"/>
                      <a:pt x="440685" y="420447"/>
                      <a:pt x="441479" y="431824"/>
                    </a:cubicBezTo>
                    <a:cubicBezTo>
                      <a:pt x="442273" y="443201"/>
                      <a:pt x="393854" y="412775"/>
                      <a:pt x="381154" y="408012"/>
                    </a:cubicBezTo>
                    <a:cubicBezTo>
                      <a:pt x="368454" y="403249"/>
                      <a:pt x="360781" y="404572"/>
                      <a:pt x="365279" y="403249"/>
                    </a:cubicBezTo>
                    <a:cubicBezTo>
                      <a:pt x="369777" y="401926"/>
                      <a:pt x="417931" y="434205"/>
                      <a:pt x="408142" y="400074"/>
                    </a:cubicBezTo>
                    <a:cubicBezTo>
                      <a:pt x="398353" y="365943"/>
                      <a:pt x="323740" y="242118"/>
                      <a:pt x="306542" y="198462"/>
                    </a:cubicBezTo>
                    <a:cubicBezTo>
                      <a:pt x="289344" y="154806"/>
                      <a:pt x="325327" y="156658"/>
                      <a:pt x="304954" y="138137"/>
                    </a:cubicBezTo>
                    <a:cubicBezTo>
                      <a:pt x="284581" y="119616"/>
                      <a:pt x="202560" y="101360"/>
                      <a:pt x="184304" y="87337"/>
                    </a:cubicBezTo>
                    <a:cubicBezTo>
                      <a:pt x="166048" y="73314"/>
                      <a:pt x="202561" y="61143"/>
                      <a:pt x="195417" y="53999"/>
                    </a:cubicBezTo>
                    <a:cubicBezTo>
                      <a:pt x="188273" y="46855"/>
                      <a:pt x="141442" y="44474"/>
                      <a:pt x="141442" y="44474"/>
                    </a:cubicBezTo>
                    <a:cubicBezTo>
                      <a:pt x="112338" y="38653"/>
                      <a:pt x="4387" y="1082"/>
                      <a:pt x="154" y="2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69" name="フリーフォーム: 図形 1968">
                <a:extLst>
                  <a:ext uri="{FF2B5EF4-FFF2-40B4-BE49-F238E27FC236}">
                    <a16:creationId xmlns:a16="http://schemas.microsoft.com/office/drawing/2014/main" id="{52534B50-E1D8-4A09-A299-049D32504574}"/>
                  </a:ext>
                </a:extLst>
              </p:cNvPr>
              <p:cNvSpPr/>
              <p:nvPr/>
            </p:nvSpPr>
            <p:spPr>
              <a:xfrm>
                <a:off x="9430251" y="2385315"/>
                <a:ext cx="57169" cy="403926"/>
              </a:xfrm>
              <a:custGeom>
                <a:avLst/>
                <a:gdLst>
                  <a:gd name="connsiteX0" fmla="*/ 31249 w 57169"/>
                  <a:gd name="connsiteY0" fmla="*/ 698 h 403926"/>
                  <a:gd name="connsiteX1" fmla="*/ 55062 w 57169"/>
                  <a:gd name="connsiteY1" fmla="*/ 229298 h 403926"/>
                  <a:gd name="connsiteX2" fmla="*/ 53474 w 57169"/>
                  <a:gd name="connsiteY2" fmla="*/ 288035 h 403926"/>
                  <a:gd name="connsiteX3" fmla="*/ 32837 w 57169"/>
                  <a:gd name="connsiteY3" fmla="*/ 264223 h 403926"/>
                  <a:gd name="connsiteX4" fmla="*/ 29662 w 57169"/>
                  <a:gd name="connsiteY4" fmla="*/ 318198 h 403926"/>
                  <a:gd name="connsiteX5" fmla="*/ 1087 w 57169"/>
                  <a:gd name="connsiteY5" fmla="*/ 403923 h 403926"/>
                  <a:gd name="connsiteX6" fmla="*/ 9024 w 57169"/>
                  <a:gd name="connsiteY6" fmla="*/ 321373 h 403926"/>
                  <a:gd name="connsiteX7" fmla="*/ 37599 w 57169"/>
                  <a:gd name="connsiteY7" fmla="*/ 221360 h 403926"/>
                  <a:gd name="connsiteX8" fmla="*/ 26487 w 57169"/>
                  <a:gd name="connsiteY8" fmla="*/ 159448 h 403926"/>
                  <a:gd name="connsiteX9" fmla="*/ 31249 w 57169"/>
                  <a:gd name="connsiteY9" fmla="*/ 698 h 4039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57169" h="403926">
                    <a:moveTo>
                      <a:pt x="31249" y="698"/>
                    </a:moveTo>
                    <a:cubicBezTo>
                      <a:pt x="36011" y="12340"/>
                      <a:pt x="51358" y="181409"/>
                      <a:pt x="55062" y="229298"/>
                    </a:cubicBezTo>
                    <a:cubicBezTo>
                      <a:pt x="58766" y="277188"/>
                      <a:pt x="57178" y="282214"/>
                      <a:pt x="53474" y="288035"/>
                    </a:cubicBezTo>
                    <a:cubicBezTo>
                      <a:pt x="49770" y="293856"/>
                      <a:pt x="36806" y="259196"/>
                      <a:pt x="32837" y="264223"/>
                    </a:cubicBezTo>
                    <a:cubicBezTo>
                      <a:pt x="28868" y="269250"/>
                      <a:pt x="34954" y="294915"/>
                      <a:pt x="29662" y="318198"/>
                    </a:cubicBezTo>
                    <a:cubicBezTo>
                      <a:pt x="24370" y="341481"/>
                      <a:pt x="4527" y="403394"/>
                      <a:pt x="1087" y="403923"/>
                    </a:cubicBezTo>
                    <a:cubicBezTo>
                      <a:pt x="-2353" y="404452"/>
                      <a:pt x="2939" y="351800"/>
                      <a:pt x="9024" y="321373"/>
                    </a:cubicBezTo>
                    <a:cubicBezTo>
                      <a:pt x="15109" y="290946"/>
                      <a:pt x="34689" y="248347"/>
                      <a:pt x="37599" y="221360"/>
                    </a:cubicBezTo>
                    <a:cubicBezTo>
                      <a:pt x="40509" y="194373"/>
                      <a:pt x="29662" y="192521"/>
                      <a:pt x="26487" y="159448"/>
                    </a:cubicBezTo>
                    <a:cubicBezTo>
                      <a:pt x="23312" y="126375"/>
                      <a:pt x="26487" y="-10944"/>
                      <a:pt x="31249" y="69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0" name="フリーフォーム: 図形 1969">
                <a:extLst>
                  <a:ext uri="{FF2B5EF4-FFF2-40B4-BE49-F238E27FC236}">
                    <a16:creationId xmlns:a16="http://schemas.microsoft.com/office/drawing/2014/main" id="{A4FAD279-FBCB-4DAC-84A7-FD969E5642A1}"/>
                  </a:ext>
                </a:extLst>
              </p:cNvPr>
              <p:cNvSpPr/>
              <p:nvPr/>
            </p:nvSpPr>
            <p:spPr>
              <a:xfrm>
                <a:off x="8926512" y="2259767"/>
                <a:ext cx="127353" cy="188245"/>
              </a:xfrm>
              <a:custGeom>
                <a:avLst/>
                <a:gdLst>
                  <a:gd name="connsiteX0" fmla="*/ 112713 w 127353"/>
                  <a:gd name="connsiteY0" fmla="*/ 833 h 188245"/>
                  <a:gd name="connsiteX1" fmla="*/ 112713 w 127353"/>
                  <a:gd name="connsiteY1" fmla="*/ 104021 h 188245"/>
                  <a:gd name="connsiteX2" fmla="*/ 123826 w 127353"/>
                  <a:gd name="connsiteY2" fmla="*/ 123071 h 188245"/>
                  <a:gd name="connsiteX3" fmla="*/ 71438 w 127353"/>
                  <a:gd name="connsiteY3" fmla="*/ 157996 h 188245"/>
                  <a:gd name="connsiteX4" fmla="*/ 1 w 127353"/>
                  <a:gd name="connsiteY4" fmla="*/ 188158 h 188245"/>
                  <a:gd name="connsiteX5" fmla="*/ 69851 w 127353"/>
                  <a:gd name="connsiteY5" fmla="*/ 165933 h 188245"/>
                  <a:gd name="connsiteX6" fmla="*/ 127001 w 127353"/>
                  <a:gd name="connsiteY6" fmla="*/ 131008 h 188245"/>
                  <a:gd name="connsiteX7" fmla="*/ 93663 w 127353"/>
                  <a:gd name="connsiteY7" fmla="*/ 57983 h 188245"/>
                  <a:gd name="connsiteX8" fmla="*/ 112713 w 127353"/>
                  <a:gd name="connsiteY8" fmla="*/ 833 h 1882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27353" h="188245">
                    <a:moveTo>
                      <a:pt x="112713" y="833"/>
                    </a:moveTo>
                    <a:cubicBezTo>
                      <a:pt x="115888" y="8506"/>
                      <a:pt x="110861" y="83648"/>
                      <a:pt x="112713" y="104021"/>
                    </a:cubicBezTo>
                    <a:cubicBezTo>
                      <a:pt x="114565" y="124394"/>
                      <a:pt x="130705" y="114075"/>
                      <a:pt x="123826" y="123071"/>
                    </a:cubicBezTo>
                    <a:cubicBezTo>
                      <a:pt x="116947" y="132067"/>
                      <a:pt x="92076" y="147148"/>
                      <a:pt x="71438" y="157996"/>
                    </a:cubicBezTo>
                    <a:cubicBezTo>
                      <a:pt x="50800" y="168844"/>
                      <a:pt x="265" y="186835"/>
                      <a:pt x="1" y="188158"/>
                    </a:cubicBezTo>
                    <a:cubicBezTo>
                      <a:pt x="-263" y="189481"/>
                      <a:pt x="48684" y="175458"/>
                      <a:pt x="69851" y="165933"/>
                    </a:cubicBezTo>
                    <a:cubicBezTo>
                      <a:pt x="91018" y="156408"/>
                      <a:pt x="123032" y="149000"/>
                      <a:pt x="127001" y="131008"/>
                    </a:cubicBezTo>
                    <a:cubicBezTo>
                      <a:pt x="130970" y="113016"/>
                      <a:pt x="100278" y="75445"/>
                      <a:pt x="93663" y="57983"/>
                    </a:cubicBezTo>
                    <a:cubicBezTo>
                      <a:pt x="87048" y="40521"/>
                      <a:pt x="109538" y="-6840"/>
                      <a:pt x="112713" y="83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1" name="フリーフォーム: 図形 1970">
                <a:extLst>
                  <a:ext uri="{FF2B5EF4-FFF2-40B4-BE49-F238E27FC236}">
                    <a16:creationId xmlns:a16="http://schemas.microsoft.com/office/drawing/2014/main" id="{FB89B148-7567-40BF-8B3D-102EAC333034}"/>
                  </a:ext>
                </a:extLst>
              </p:cNvPr>
              <p:cNvSpPr/>
              <p:nvPr/>
            </p:nvSpPr>
            <p:spPr>
              <a:xfrm>
                <a:off x="8911774" y="2293925"/>
                <a:ext cx="110078" cy="151069"/>
              </a:xfrm>
              <a:custGeom>
                <a:avLst/>
                <a:gdLst>
                  <a:gd name="connsiteX0" fmla="*/ 451 w 110078"/>
                  <a:gd name="connsiteY0" fmla="*/ 150825 h 151069"/>
                  <a:gd name="connsiteX1" fmla="*/ 56014 w 110078"/>
                  <a:gd name="connsiteY1" fmla="*/ 103200 h 151069"/>
                  <a:gd name="connsiteX2" fmla="*/ 109989 w 110078"/>
                  <a:gd name="connsiteY2" fmla="*/ 114313 h 151069"/>
                  <a:gd name="connsiteX3" fmla="*/ 68714 w 110078"/>
                  <a:gd name="connsiteY3" fmla="*/ 80975 h 151069"/>
                  <a:gd name="connsiteX4" fmla="*/ 67126 w 110078"/>
                  <a:gd name="connsiteY4" fmla="*/ 28588 h 151069"/>
                  <a:gd name="connsiteX5" fmla="*/ 44901 w 110078"/>
                  <a:gd name="connsiteY5" fmla="*/ 13 h 151069"/>
                  <a:gd name="connsiteX6" fmla="*/ 76651 w 110078"/>
                  <a:gd name="connsiteY6" fmla="*/ 31763 h 151069"/>
                  <a:gd name="connsiteX7" fmla="*/ 87764 w 110078"/>
                  <a:gd name="connsiteY7" fmla="*/ 79388 h 151069"/>
                  <a:gd name="connsiteX8" fmla="*/ 451 w 110078"/>
                  <a:gd name="connsiteY8" fmla="*/ 150825 h 1510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110078" h="151069">
                    <a:moveTo>
                      <a:pt x="451" y="150825"/>
                    </a:moveTo>
                    <a:cubicBezTo>
                      <a:pt x="-4841" y="154794"/>
                      <a:pt x="37758" y="109285"/>
                      <a:pt x="56014" y="103200"/>
                    </a:cubicBezTo>
                    <a:cubicBezTo>
                      <a:pt x="74270" y="97115"/>
                      <a:pt x="107872" y="118017"/>
                      <a:pt x="109989" y="114313"/>
                    </a:cubicBezTo>
                    <a:cubicBezTo>
                      <a:pt x="112106" y="110609"/>
                      <a:pt x="75858" y="95262"/>
                      <a:pt x="68714" y="80975"/>
                    </a:cubicBezTo>
                    <a:cubicBezTo>
                      <a:pt x="61570" y="66687"/>
                      <a:pt x="71095" y="42082"/>
                      <a:pt x="67126" y="28588"/>
                    </a:cubicBezTo>
                    <a:cubicBezTo>
                      <a:pt x="63157" y="15094"/>
                      <a:pt x="43314" y="-516"/>
                      <a:pt x="44901" y="13"/>
                    </a:cubicBezTo>
                    <a:cubicBezTo>
                      <a:pt x="46488" y="542"/>
                      <a:pt x="69507" y="18534"/>
                      <a:pt x="76651" y="31763"/>
                    </a:cubicBezTo>
                    <a:cubicBezTo>
                      <a:pt x="83795" y="44992"/>
                      <a:pt x="96495" y="60074"/>
                      <a:pt x="87764" y="79388"/>
                    </a:cubicBezTo>
                    <a:cubicBezTo>
                      <a:pt x="79033" y="98702"/>
                      <a:pt x="5743" y="146856"/>
                      <a:pt x="451" y="15082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2" name="フリーフォーム: 図形 1971">
                <a:extLst>
                  <a:ext uri="{FF2B5EF4-FFF2-40B4-BE49-F238E27FC236}">
                    <a16:creationId xmlns:a16="http://schemas.microsoft.com/office/drawing/2014/main" id="{3A364BE8-4876-411F-8EF9-A2A868CFDDA6}"/>
                  </a:ext>
                </a:extLst>
              </p:cNvPr>
              <p:cNvSpPr/>
              <p:nvPr/>
            </p:nvSpPr>
            <p:spPr>
              <a:xfrm>
                <a:off x="9040600" y="2286498"/>
                <a:ext cx="255333" cy="663176"/>
              </a:xfrm>
              <a:custGeom>
                <a:avLst/>
                <a:gdLst>
                  <a:gd name="connsiteX0" fmla="*/ 1800 w 255333"/>
                  <a:gd name="connsiteY0" fmla="*/ 4265 h 663176"/>
                  <a:gd name="connsiteX1" fmla="*/ 74825 w 255333"/>
                  <a:gd name="connsiteY1" fmla="*/ 51890 h 663176"/>
                  <a:gd name="connsiteX2" fmla="*/ 139913 w 255333"/>
                  <a:gd name="connsiteY2" fmla="*/ 129677 h 663176"/>
                  <a:gd name="connsiteX3" fmla="*/ 217700 w 255333"/>
                  <a:gd name="connsiteY3" fmla="*/ 285252 h 663176"/>
                  <a:gd name="connsiteX4" fmla="*/ 252625 w 255333"/>
                  <a:gd name="connsiteY4" fmla="*/ 594815 h 663176"/>
                  <a:gd name="connsiteX5" fmla="*/ 252625 w 255333"/>
                  <a:gd name="connsiteY5" fmla="*/ 663077 h 663176"/>
                  <a:gd name="connsiteX6" fmla="*/ 249450 w 255333"/>
                  <a:gd name="connsiteY6" fmla="*/ 588465 h 663176"/>
                  <a:gd name="connsiteX7" fmla="*/ 198650 w 255333"/>
                  <a:gd name="connsiteY7" fmla="*/ 350340 h 663176"/>
                  <a:gd name="connsiteX8" fmla="*/ 154200 w 255333"/>
                  <a:gd name="connsiteY8" fmla="*/ 161427 h 663176"/>
                  <a:gd name="connsiteX9" fmla="*/ 1800 w 255333"/>
                  <a:gd name="connsiteY9" fmla="*/ 4265 h 6631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255333" h="663176">
                    <a:moveTo>
                      <a:pt x="1800" y="4265"/>
                    </a:moveTo>
                    <a:cubicBezTo>
                      <a:pt x="-11429" y="-13991"/>
                      <a:pt x="51806" y="30988"/>
                      <a:pt x="74825" y="51890"/>
                    </a:cubicBezTo>
                    <a:cubicBezTo>
                      <a:pt x="97844" y="72792"/>
                      <a:pt x="116101" y="90783"/>
                      <a:pt x="139913" y="129677"/>
                    </a:cubicBezTo>
                    <a:cubicBezTo>
                      <a:pt x="163725" y="168571"/>
                      <a:pt x="198915" y="207729"/>
                      <a:pt x="217700" y="285252"/>
                    </a:cubicBezTo>
                    <a:cubicBezTo>
                      <a:pt x="236485" y="362775"/>
                      <a:pt x="246804" y="531844"/>
                      <a:pt x="252625" y="594815"/>
                    </a:cubicBezTo>
                    <a:cubicBezTo>
                      <a:pt x="258446" y="657786"/>
                      <a:pt x="253154" y="664135"/>
                      <a:pt x="252625" y="663077"/>
                    </a:cubicBezTo>
                    <a:cubicBezTo>
                      <a:pt x="252096" y="662019"/>
                      <a:pt x="258446" y="640588"/>
                      <a:pt x="249450" y="588465"/>
                    </a:cubicBezTo>
                    <a:cubicBezTo>
                      <a:pt x="240454" y="536342"/>
                      <a:pt x="214525" y="421513"/>
                      <a:pt x="198650" y="350340"/>
                    </a:cubicBezTo>
                    <a:cubicBezTo>
                      <a:pt x="182775" y="279167"/>
                      <a:pt x="185156" y="216989"/>
                      <a:pt x="154200" y="161427"/>
                    </a:cubicBezTo>
                    <a:cubicBezTo>
                      <a:pt x="123244" y="105865"/>
                      <a:pt x="15029" y="22521"/>
                      <a:pt x="1800" y="426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3" name="フリーフォーム: 図形 1972">
                <a:extLst>
                  <a:ext uri="{FF2B5EF4-FFF2-40B4-BE49-F238E27FC236}">
                    <a16:creationId xmlns:a16="http://schemas.microsoft.com/office/drawing/2014/main" id="{E0E1D7AE-0A48-44EF-B0A7-A228D937C37D}"/>
                  </a:ext>
                </a:extLst>
              </p:cNvPr>
              <p:cNvSpPr/>
              <p:nvPr/>
            </p:nvSpPr>
            <p:spPr>
              <a:xfrm>
                <a:off x="9050314" y="2269533"/>
                <a:ext cx="160904" cy="113952"/>
              </a:xfrm>
              <a:custGeom>
                <a:avLst/>
                <a:gdLst>
                  <a:gd name="connsiteX0" fmla="*/ 41299 w 160904"/>
                  <a:gd name="connsiteY0" fmla="*/ 592 h 113952"/>
                  <a:gd name="connsiteX1" fmla="*/ 49236 w 160904"/>
                  <a:gd name="connsiteY1" fmla="*/ 64092 h 113952"/>
                  <a:gd name="connsiteX2" fmla="*/ 101624 w 160904"/>
                  <a:gd name="connsiteY2" fmla="*/ 54567 h 113952"/>
                  <a:gd name="connsiteX3" fmla="*/ 76224 w 160904"/>
                  <a:gd name="connsiteY3" fmla="*/ 72030 h 113952"/>
                  <a:gd name="connsiteX4" fmla="*/ 88924 w 160904"/>
                  <a:gd name="connsiteY4" fmla="*/ 102192 h 113952"/>
                  <a:gd name="connsiteX5" fmla="*/ 122261 w 160904"/>
                  <a:gd name="connsiteY5" fmla="*/ 113305 h 113952"/>
                  <a:gd name="connsiteX6" fmla="*/ 160361 w 160904"/>
                  <a:gd name="connsiteY6" fmla="*/ 105367 h 113952"/>
                  <a:gd name="connsiteX7" fmla="*/ 92099 w 160904"/>
                  <a:gd name="connsiteY7" fmla="*/ 113305 h 113952"/>
                  <a:gd name="connsiteX8" fmla="*/ 73049 w 160904"/>
                  <a:gd name="connsiteY8" fmla="*/ 84730 h 113952"/>
                  <a:gd name="connsiteX9" fmla="*/ 85749 w 160904"/>
                  <a:gd name="connsiteY9" fmla="*/ 48217 h 113952"/>
                  <a:gd name="connsiteX10" fmla="*/ 30186 w 160904"/>
                  <a:gd name="connsiteY10" fmla="*/ 54567 h 113952"/>
                  <a:gd name="connsiteX11" fmla="*/ 24 w 160904"/>
                  <a:gd name="connsiteY11" fmla="*/ 32342 h 113952"/>
                  <a:gd name="connsiteX12" fmla="*/ 41299 w 160904"/>
                  <a:gd name="connsiteY12" fmla="*/ 592 h 1139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160904" h="113952">
                    <a:moveTo>
                      <a:pt x="41299" y="592"/>
                    </a:moveTo>
                    <a:cubicBezTo>
                      <a:pt x="49501" y="5884"/>
                      <a:pt x="39182" y="55096"/>
                      <a:pt x="49236" y="64092"/>
                    </a:cubicBezTo>
                    <a:cubicBezTo>
                      <a:pt x="59290" y="73088"/>
                      <a:pt x="97126" y="53244"/>
                      <a:pt x="101624" y="54567"/>
                    </a:cubicBezTo>
                    <a:cubicBezTo>
                      <a:pt x="106122" y="55890"/>
                      <a:pt x="78341" y="64093"/>
                      <a:pt x="76224" y="72030"/>
                    </a:cubicBezTo>
                    <a:cubicBezTo>
                      <a:pt x="74107" y="79967"/>
                      <a:pt x="81251" y="95313"/>
                      <a:pt x="88924" y="102192"/>
                    </a:cubicBezTo>
                    <a:cubicBezTo>
                      <a:pt x="96597" y="109071"/>
                      <a:pt x="110355" y="112776"/>
                      <a:pt x="122261" y="113305"/>
                    </a:cubicBezTo>
                    <a:cubicBezTo>
                      <a:pt x="134167" y="113834"/>
                      <a:pt x="165388" y="105367"/>
                      <a:pt x="160361" y="105367"/>
                    </a:cubicBezTo>
                    <a:cubicBezTo>
                      <a:pt x="155334" y="105367"/>
                      <a:pt x="106651" y="116744"/>
                      <a:pt x="92099" y="113305"/>
                    </a:cubicBezTo>
                    <a:cubicBezTo>
                      <a:pt x="77547" y="109866"/>
                      <a:pt x="74107" y="95578"/>
                      <a:pt x="73049" y="84730"/>
                    </a:cubicBezTo>
                    <a:cubicBezTo>
                      <a:pt x="71991" y="73882"/>
                      <a:pt x="92893" y="53244"/>
                      <a:pt x="85749" y="48217"/>
                    </a:cubicBezTo>
                    <a:cubicBezTo>
                      <a:pt x="78605" y="43190"/>
                      <a:pt x="44473" y="57213"/>
                      <a:pt x="30186" y="54567"/>
                    </a:cubicBezTo>
                    <a:cubicBezTo>
                      <a:pt x="15899" y="51921"/>
                      <a:pt x="1082" y="37633"/>
                      <a:pt x="24" y="32342"/>
                    </a:cubicBezTo>
                    <a:cubicBezTo>
                      <a:pt x="-1034" y="27051"/>
                      <a:pt x="33097" y="-4700"/>
                      <a:pt x="41299" y="59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4" name="フリーフォーム: 図形 1973">
                <a:extLst>
                  <a:ext uri="{FF2B5EF4-FFF2-40B4-BE49-F238E27FC236}">
                    <a16:creationId xmlns:a16="http://schemas.microsoft.com/office/drawing/2014/main" id="{3328EFFC-FB4D-44D1-8D63-685CB6C841A9}"/>
                  </a:ext>
                </a:extLst>
              </p:cNvPr>
              <p:cNvSpPr/>
              <p:nvPr/>
            </p:nvSpPr>
            <p:spPr>
              <a:xfrm>
                <a:off x="9175958" y="2404481"/>
                <a:ext cx="98503" cy="77123"/>
              </a:xfrm>
              <a:custGeom>
                <a:avLst/>
                <a:gdLst>
                  <a:gd name="connsiteX0" fmla="*/ 80755 w 98503"/>
                  <a:gd name="connsiteY0" fmla="*/ 582 h 77123"/>
                  <a:gd name="connsiteX1" fmla="*/ 1380 w 98503"/>
                  <a:gd name="connsiteY1" fmla="*/ 14869 h 77123"/>
                  <a:gd name="connsiteX2" fmla="*/ 31542 w 98503"/>
                  <a:gd name="connsiteY2" fmla="*/ 30744 h 77123"/>
                  <a:gd name="connsiteX3" fmla="*/ 47417 w 98503"/>
                  <a:gd name="connsiteY3" fmla="*/ 60907 h 77123"/>
                  <a:gd name="connsiteX4" fmla="*/ 98217 w 98503"/>
                  <a:gd name="connsiteY4" fmla="*/ 76782 h 77123"/>
                  <a:gd name="connsiteX5" fmla="*/ 22017 w 98503"/>
                  <a:gd name="connsiteY5" fmla="*/ 46619 h 77123"/>
                  <a:gd name="connsiteX6" fmla="*/ 14080 w 98503"/>
                  <a:gd name="connsiteY6" fmla="*/ 35507 h 77123"/>
                  <a:gd name="connsiteX7" fmla="*/ 80755 w 98503"/>
                  <a:gd name="connsiteY7" fmla="*/ 582 h 771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98503" h="77123">
                    <a:moveTo>
                      <a:pt x="80755" y="582"/>
                    </a:moveTo>
                    <a:cubicBezTo>
                      <a:pt x="78638" y="-2858"/>
                      <a:pt x="9582" y="9842"/>
                      <a:pt x="1380" y="14869"/>
                    </a:cubicBezTo>
                    <a:cubicBezTo>
                      <a:pt x="-6822" y="19896"/>
                      <a:pt x="23869" y="23071"/>
                      <a:pt x="31542" y="30744"/>
                    </a:cubicBezTo>
                    <a:cubicBezTo>
                      <a:pt x="39215" y="38417"/>
                      <a:pt x="36304" y="53234"/>
                      <a:pt x="47417" y="60907"/>
                    </a:cubicBezTo>
                    <a:cubicBezTo>
                      <a:pt x="58529" y="68580"/>
                      <a:pt x="102450" y="79163"/>
                      <a:pt x="98217" y="76782"/>
                    </a:cubicBezTo>
                    <a:cubicBezTo>
                      <a:pt x="93984" y="74401"/>
                      <a:pt x="36040" y="53498"/>
                      <a:pt x="22017" y="46619"/>
                    </a:cubicBezTo>
                    <a:cubicBezTo>
                      <a:pt x="7994" y="39740"/>
                      <a:pt x="9053" y="40534"/>
                      <a:pt x="14080" y="35507"/>
                    </a:cubicBezTo>
                    <a:cubicBezTo>
                      <a:pt x="19107" y="30480"/>
                      <a:pt x="82872" y="4022"/>
                      <a:pt x="80755" y="58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5" name="フリーフォーム: 図形 1974">
                <a:extLst>
                  <a:ext uri="{FF2B5EF4-FFF2-40B4-BE49-F238E27FC236}">
                    <a16:creationId xmlns:a16="http://schemas.microsoft.com/office/drawing/2014/main" id="{393D4EE1-BD5F-42DB-9089-38A2C605F011}"/>
                  </a:ext>
                </a:extLst>
              </p:cNvPr>
              <p:cNvSpPr/>
              <p:nvPr/>
            </p:nvSpPr>
            <p:spPr>
              <a:xfrm>
                <a:off x="9210474" y="2482782"/>
                <a:ext cx="94539" cy="73042"/>
              </a:xfrm>
              <a:custGeom>
                <a:avLst/>
                <a:gdLst>
                  <a:gd name="connsiteX0" fmla="*/ 201 w 94539"/>
                  <a:gd name="connsiteY0" fmla="*/ 68 h 73042"/>
                  <a:gd name="connsiteX1" fmla="*/ 71639 w 94539"/>
                  <a:gd name="connsiteY1" fmla="*/ 57218 h 73042"/>
                  <a:gd name="connsiteX2" fmla="*/ 93864 w 94539"/>
                  <a:gd name="connsiteY2" fmla="*/ 69918 h 73042"/>
                  <a:gd name="connsiteX3" fmla="*/ 51001 w 94539"/>
                  <a:gd name="connsiteY3" fmla="*/ 69918 h 73042"/>
                  <a:gd name="connsiteX4" fmla="*/ 201 w 94539"/>
                  <a:gd name="connsiteY4" fmla="*/ 68 h 73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4539" h="73042">
                    <a:moveTo>
                      <a:pt x="201" y="68"/>
                    </a:moveTo>
                    <a:cubicBezTo>
                      <a:pt x="3641" y="-2049"/>
                      <a:pt x="56029" y="45576"/>
                      <a:pt x="71639" y="57218"/>
                    </a:cubicBezTo>
                    <a:cubicBezTo>
                      <a:pt x="87249" y="68860"/>
                      <a:pt x="97304" y="67801"/>
                      <a:pt x="93864" y="69918"/>
                    </a:cubicBezTo>
                    <a:cubicBezTo>
                      <a:pt x="90424" y="72035"/>
                      <a:pt x="63701" y="75739"/>
                      <a:pt x="51001" y="69918"/>
                    </a:cubicBezTo>
                    <a:cubicBezTo>
                      <a:pt x="38301" y="64097"/>
                      <a:pt x="-3239" y="2185"/>
                      <a:pt x="201" y="68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6" name="フリーフォーム: 図形 1975">
                <a:extLst>
                  <a:ext uri="{FF2B5EF4-FFF2-40B4-BE49-F238E27FC236}">
                    <a16:creationId xmlns:a16="http://schemas.microsoft.com/office/drawing/2014/main" id="{496D3975-6ECE-447D-9E83-377E63FD2264}"/>
                  </a:ext>
                </a:extLst>
              </p:cNvPr>
              <p:cNvSpPr/>
              <p:nvPr/>
            </p:nvSpPr>
            <p:spPr>
              <a:xfrm>
                <a:off x="9244013" y="2566988"/>
                <a:ext cx="58804" cy="60891"/>
              </a:xfrm>
              <a:custGeom>
                <a:avLst/>
                <a:gdLst>
                  <a:gd name="connsiteX0" fmla="*/ 0 w 58804"/>
                  <a:gd name="connsiteY0" fmla="*/ 0 h 60891"/>
                  <a:gd name="connsiteX1" fmla="*/ 58737 w 58804"/>
                  <a:gd name="connsiteY1" fmla="*/ 60325 h 60891"/>
                  <a:gd name="connsiteX2" fmla="*/ 0 w 58804"/>
                  <a:gd name="connsiteY2" fmla="*/ 0 h 6089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</a:cxnLst>
                <a:rect l="l" t="t" r="r" b="b"/>
                <a:pathLst>
                  <a:path w="58804" h="60891">
                    <a:moveTo>
                      <a:pt x="0" y="0"/>
                    </a:moveTo>
                    <a:cubicBezTo>
                      <a:pt x="0" y="0"/>
                      <a:pt x="56356" y="52917"/>
                      <a:pt x="58737" y="60325"/>
                    </a:cubicBezTo>
                    <a:cubicBezTo>
                      <a:pt x="61118" y="67733"/>
                      <a:pt x="0" y="0"/>
                      <a:pt x="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7" name="フリーフォーム: 図形 1976">
                <a:extLst>
                  <a:ext uri="{FF2B5EF4-FFF2-40B4-BE49-F238E27FC236}">
                    <a16:creationId xmlns:a16="http://schemas.microsoft.com/office/drawing/2014/main" id="{B1BC4C29-1CC4-4EBA-A5BF-FCF8CAA65A37}"/>
                  </a:ext>
                </a:extLst>
              </p:cNvPr>
              <p:cNvSpPr/>
              <p:nvPr/>
            </p:nvSpPr>
            <p:spPr>
              <a:xfrm>
                <a:off x="9250792" y="2630449"/>
                <a:ext cx="63397" cy="66871"/>
              </a:xfrm>
              <a:custGeom>
                <a:avLst/>
                <a:gdLst>
                  <a:gd name="connsiteX0" fmla="*/ 1158 w 63397"/>
                  <a:gd name="connsiteY0" fmla="*/ 39 h 66871"/>
                  <a:gd name="connsiteX1" fmla="*/ 63071 w 63397"/>
                  <a:gd name="connsiteY1" fmla="*/ 55601 h 66871"/>
                  <a:gd name="connsiteX2" fmla="*/ 24971 w 63397"/>
                  <a:gd name="connsiteY2" fmla="*/ 65126 h 66871"/>
                  <a:gd name="connsiteX3" fmla="*/ 1158 w 63397"/>
                  <a:gd name="connsiteY3" fmla="*/ 39 h 668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397" h="66871">
                    <a:moveTo>
                      <a:pt x="1158" y="39"/>
                    </a:moveTo>
                    <a:cubicBezTo>
                      <a:pt x="7508" y="-1549"/>
                      <a:pt x="59102" y="44753"/>
                      <a:pt x="63071" y="55601"/>
                    </a:cubicBezTo>
                    <a:cubicBezTo>
                      <a:pt x="67040" y="66449"/>
                      <a:pt x="33702" y="69095"/>
                      <a:pt x="24971" y="65126"/>
                    </a:cubicBezTo>
                    <a:cubicBezTo>
                      <a:pt x="16240" y="61157"/>
                      <a:pt x="-5192" y="1627"/>
                      <a:pt x="1158" y="3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8" name="フリーフォーム: 図形 1977">
                <a:extLst>
                  <a:ext uri="{FF2B5EF4-FFF2-40B4-BE49-F238E27FC236}">
                    <a16:creationId xmlns:a16="http://schemas.microsoft.com/office/drawing/2014/main" id="{18C7A4B2-6F0F-4E99-B3F7-27D3578195C1}"/>
                  </a:ext>
                </a:extLst>
              </p:cNvPr>
              <p:cNvSpPr/>
              <p:nvPr/>
            </p:nvSpPr>
            <p:spPr>
              <a:xfrm>
                <a:off x="9266902" y="2713038"/>
                <a:ext cx="132714" cy="71943"/>
              </a:xfrm>
              <a:custGeom>
                <a:avLst/>
                <a:gdLst>
                  <a:gd name="connsiteX0" fmla="*/ 923 w 132714"/>
                  <a:gd name="connsiteY0" fmla="*/ 0 h 71943"/>
                  <a:gd name="connsiteX1" fmla="*/ 42198 w 132714"/>
                  <a:gd name="connsiteY1" fmla="*/ 52387 h 71943"/>
                  <a:gd name="connsiteX2" fmla="*/ 89823 w 132714"/>
                  <a:gd name="connsiteY2" fmla="*/ 71437 h 71943"/>
                  <a:gd name="connsiteX3" fmla="*/ 132686 w 132714"/>
                  <a:gd name="connsiteY3" fmla="*/ 34925 h 71943"/>
                  <a:gd name="connsiteX4" fmla="*/ 83473 w 132714"/>
                  <a:gd name="connsiteY4" fmla="*/ 52387 h 71943"/>
                  <a:gd name="connsiteX5" fmla="*/ 923 w 132714"/>
                  <a:gd name="connsiteY5" fmla="*/ 0 h 71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2714" h="71943">
                    <a:moveTo>
                      <a:pt x="923" y="0"/>
                    </a:moveTo>
                    <a:cubicBezTo>
                      <a:pt x="-5956" y="0"/>
                      <a:pt x="27381" y="40481"/>
                      <a:pt x="42198" y="52387"/>
                    </a:cubicBezTo>
                    <a:cubicBezTo>
                      <a:pt x="57015" y="64293"/>
                      <a:pt x="74742" y="74347"/>
                      <a:pt x="89823" y="71437"/>
                    </a:cubicBezTo>
                    <a:cubicBezTo>
                      <a:pt x="104904" y="68527"/>
                      <a:pt x="133744" y="38100"/>
                      <a:pt x="132686" y="34925"/>
                    </a:cubicBezTo>
                    <a:cubicBezTo>
                      <a:pt x="131628" y="31750"/>
                      <a:pt x="101994" y="54239"/>
                      <a:pt x="83473" y="52387"/>
                    </a:cubicBezTo>
                    <a:cubicBezTo>
                      <a:pt x="64952" y="50535"/>
                      <a:pt x="7802" y="0"/>
                      <a:pt x="923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79" name="フリーフォーム: 図形 1978">
                <a:extLst>
                  <a:ext uri="{FF2B5EF4-FFF2-40B4-BE49-F238E27FC236}">
                    <a16:creationId xmlns:a16="http://schemas.microsoft.com/office/drawing/2014/main" id="{1D275BF9-2A6E-42DC-A43E-79B3A54AEC4B}"/>
                  </a:ext>
                </a:extLst>
              </p:cNvPr>
              <p:cNvSpPr/>
              <p:nvPr/>
            </p:nvSpPr>
            <p:spPr>
              <a:xfrm>
                <a:off x="9269069" y="2786049"/>
                <a:ext cx="55056" cy="48053"/>
              </a:xfrm>
              <a:custGeom>
                <a:avLst/>
                <a:gdLst>
                  <a:gd name="connsiteX0" fmla="*/ 344 w 55056"/>
                  <a:gd name="connsiteY0" fmla="*/ 14 h 48053"/>
                  <a:gd name="connsiteX1" fmla="*/ 47969 w 55056"/>
                  <a:gd name="connsiteY1" fmla="*/ 39701 h 48053"/>
                  <a:gd name="connsiteX2" fmla="*/ 52731 w 55056"/>
                  <a:gd name="connsiteY2" fmla="*/ 47639 h 48053"/>
                  <a:gd name="connsiteX3" fmla="*/ 27331 w 55056"/>
                  <a:gd name="connsiteY3" fmla="*/ 44464 h 48053"/>
                  <a:gd name="connsiteX4" fmla="*/ 344 w 55056"/>
                  <a:gd name="connsiteY4" fmla="*/ 14 h 480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5056" h="48053">
                    <a:moveTo>
                      <a:pt x="344" y="14"/>
                    </a:moveTo>
                    <a:cubicBezTo>
                      <a:pt x="3784" y="-780"/>
                      <a:pt x="39238" y="31764"/>
                      <a:pt x="47969" y="39701"/>
                    </a:cubicBezTo>
                    <a:cubicBezTo>
                      <a:pt x="56700" y="47638"/>
                      <a:pt x="56171" y="46845"/>
                      <a:pt x="52731" y="47639"/>
                    </a:cubicBezTo>
                    <a:cubicBezTo>
                      <a:pt x="49291" y="48433"/>
                      <a:pt x="34474" y="48433"/>
                      <a:pt x="27331" y="44464"/>
                    </a:cubicBezTo>
                    <a:cubicBezTo>
                      <a:pt x="20188" y="40495"/>
                      <a:pt x="-3096" y="808"/>
                      <a:pt x="344" y="14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0" name="フリーフォーム: 図形 1979">
                <a:extLst>
                  <a:ext uri="{FF2B5EF4-FFF2-40B4-BE49-F238E27FC236}">
                    <a16:creationId xmlns:a16="http://schemas.microsoft.com/office/drawing/2014/main" id="{8F690152-D4D9-4067-A623-2851375606A7}"/>
                  </a:ext>
                </a:extLst>
              </p:cNvPr>
              <p:cNvSpPr/>
              <p:nvPr/>
            </p:nvSpPr>
            <p:spPr>
              <a:xfrm>
                <a:off x="9276052" y="2867025"/>
                <a:ext cx="52435" cy="115892"/>
              </a:xfrm>
              <a:custGeom>
                <a:avLst/>
                <a:gdLst>
                  <a:gd name="connsiteX0" fmla="*/ 1298 w 52435"/>
                  <a:gd name="connsiteY0" fmla="*/ 0 h 115892"/>
                  <a:gd name="connsiteX1" fmla="*/ 9236 w 52435"/>
                  <a:gd name="connsiteY1" fmla="*/ 85725 h 115892"/>
                  <a:gd name="connsiteX2" fmla="*/ 52098 w 52435"/>
                  <a:gd name="connsiteY2" fmla="*/ 115888 h 115892"/>
                  <a:gd name="connsiteX3" fmla="*/ 28286 w 52435"/>
                  <a:gd name="connsiteY3" fmla="*/ 84138 h 115892"/>
                  <a:gd name="connsiteX4" fmla="*/ 1298 w 52435"/>
                  <a:gd name="connsiteY4" fmla="*/ 0 h 11589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2435" h="115892">
                    <a:moveTo>
                      <a:pt x="1298" y="0"/>
                    </a:moveTo>
                    <a:cubicBezTo>
                      <a:pt x="-1877" y="265"/>
                      <a:pt x="769" y="66410"/>
                      <a:pt x="9236" y="85725"/>
                    </a:cubicBezTo>
                    <a:cubicBezTo>
                      <a:pt x="17703" y="105040"/>
                      <a:pt x="48923" y="116153"/>
                      <a:pt x="52098" y="115888"/>
                    </a:cubicBezTo>
                    <a:cubicBezTo>
                      <a:pt x="55273" y="115624"/>
                      <a:pt x="35165" y="102923"/>
                      <a:pt x="28286" y="84138"/>
                    </a:cubicBezTo>
                    <a:cubicBezTo>
                      <a:pt x="21407" y="65353"/>
                      <a:pt x="4473" y="-265"/>
                      <a:pt x="129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1" name="フリーフォーム: 図形 1980">
                <a:extLst>
                  <a:ext uri="{FF2B5EF4-FFF2-40B4-BE49-F238E27FC236}">
                    <a16:creationId xmlns:a16="http://schemas.microsoft.com/office/drawing/2014/main" id="{2A11F176-2D66-4346-88F0-F98455746BF9}"/>
                  </a:ext>
                </a:extLst>
              </p:cNvPr>
              <p:cNvSpPr/>
              <p:nvPr/>
            </p:nvSpPr>
            <p:spPr>
              <a:xfrm>
                <a:off x="9469064" y="2712237"/>
                <a:ext cx="114864" cy="191813"/>
              </a:xfrm>
              <a:custGeom>
                <a:avLst/>
                <a:gdLst>
                  <a:gd name="connsiteX0" fmla="*/ 374 w 114864"/>
                  <a:gd name="connsiteY0" fmla="*/ 191301 h 191813"/>
                  <a:gd name="connsiteX1" fmla="*/ 36886 w 114864"/>
                  <a:gd name="connsiteY1" fmla="*/ 102401 h 191813"/>
                  <a:gd name="connsiteX2" fmla="*/ 114674 w 114864"/>
                  <a:gd name="connsiteY2" fmla="*/ 801 h 191813"/>
                  <a:gd name="connsiteX3" fmla="*/ 57524 w 114864"/>
                  <a:gd name="connsiteY3" fmla="*/ 61126 h 191813"/>
                  <a:gd name="connsiteX4" fmla="*/ 374 w 114864"/>
                  <a:gd name="connsiteY4" fmla="*/ 191301 h 19181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4864" h="191813">
                    <a:moveTo>
                      <a:pt x="374" y="191301"/>
                    </a:moveTo>
                    <a:cubicBezTo>
                      <a:pt x="-3066" y="198180"/>
                      <a:pt x="17836" y="134151"/>
                      <a:pt x="36886" y="102401"/>
                    </a:cubicBezTo>
                    <a:cubicBezTo>
                      <a:pt x="55936" y="70651"/>
                      <a:pt x="111234" y="7680"/>
                      <a:pt x="114674" y="801"/>
                    </a:cubicBezTo>
                    <a:cubicBezTo>
                      <a:pt x="118114" y="-6078"/>
                      <a:pt x="73928" y="32816"/>
                      <a:pt x="57524" y="61126"/>
                    </a:cubicBezTo>
                    <a:cubicBezTo>
                      <a:pt x="41120" y="89436"/>
                      <a:pt x="3814" y="184422"/>
                      <a:pt x="374" y="191301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2" name="フリーフォーム: 図形 1981">
                <a:extLst>
                  <a:ext uri="{FF2B5EF4-FFF2-40B4-BE49-F238E27FC236}">
                    <a16:creationId xmlns:a16="http://schemas.microsoft.com/office/drawing/2014/main" id="{7626C86A-6EBF-48AB-99C7-50DF808FEBDE}"/>
                  </a:ext>
                </a:extLst>
              </p:cNvPr>
              <p:cNvSpPr/>
              <p:nvPr/>
            </p:nvSpPr>
            <p:spPr>
              <a:xfrm>
                <a:off x="9529464" y="2728858"/>
                <a:ext cx="138658" cy="168804"/>
              </a:xfrm>
              <a:custGeom>
                <a:avLst/>
                <a:gdLst>
                  <a:gd name="connsiteX0" fmla="*/ 44749 w 138658"/>
                  <a:gd name="connsiteY0" fmla="*/ 55 h 168804"/>
                  <a:gd name="connsiteX1" fmla="*/ 8236 w 138658"/>
                  <a:gd name="connsiteY1" fmla="*/ 163567 h 168804"/>
                  <a:gd name="connsiteX2" fmla="*/ 43161 w 138658"/>
                  <a:gd name="connsiteY2" fmla="*/ 122292 h 168804"/>
                  <a:gd name="connsiteX3" fmla="*/ 138411 w 138658"/>
                  <a:gd name="connsiteY3" fmla="*/ 60380 h 168804"/>
                  <a:gd name="connsiteX4" fmla="*/ 68561 w 138658"/>
                  <a:gd name="connsiteY4" fmla="*/ 101655 h 168804"/>
                  <a:gd name="connsiteX5" fmla="*/ 299 w 138658"/>
                  <a:gd name="connsiteY5" fmla="*/ 144517 h 168804"/>
                  <a:gd name="connsiteX6" fmla="*/ 44749 w 138658"/>
                  <a:gd name="connsiteY6" fmla="*/ 55 h 1688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138658" h="168804">
                    <a:moveTo>
                      <a:pt x="44749" y="55"/>
                    </a:moveTo>
                    <a:cubicBezTo>
                      <a:pt x="46072" y="3230"/>
                      <a:pt x="8501" y="143194"/>
                      <a:pt x="8236" y="163567"/>
                    </a:cubicBezTo>
                    <a:cubicBezTo>
                      <a:pt x="7971" y="183940"/>
                      <a:pt x="21465" y="139490"/>
                      <a:pt x="43161" y="122292"/>
                    </a:cubicBezTo>
                    <a:cubicBezTo>
                      <a:pt x="64857" y="105094"/>
                      <a:pt x="134178" y="63819"/>
                      <a:pt x="138411" y="60380"/>
                    </a:cubicBezTo>
                    <a:cubicBezTo>
                      <a:pt x="142644" y="56941"/>
                      <a:pt x="91580" y="87632"/>
                      <a:pt x="68561" y="101655"/>
                    </a:cubicBezTo>
                    <a:cubicBezTo>
                      <a:pt x="45542" y="115678"/>
                      <a:pt x="4797" y="157217"/>
                      <a:pt x="299" y="144517"/>
                    </a:cubicBezTo>
                    <a:cubicBezTo>
                      <a:pt x="-4199" y="131817"/>
                      <a:pt x="43426" y="-3120"/>
                      <a:pt x="44749" y="5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3" name="フリーフォーム: 図形 1982">
                <a:extLst>
                  <a:ext uri="{FF2B5EF4-FFF2-40B4-BE49-F238E27FC236}">
                    <a16:creationId xmlns:a16="http://schemas.microsoft.com/office/drawing/2014/main" id="{DB92C9B9-DCB8-4140-AAD5-EEC0F7376D9F}"/>
                  </a:ext>
                </a:extLst>
              </p:cNvPr>
              <p:cNvSpPr/>
              <p:nvPr/>
            </p:nvSpPr>
            <p:spPr>
              <a:xfrm>
                <a:off x="9543923" y="2792408"/>
                <a:ext cx="192600" cy="179484"/>
              </a:xfrm>
              <a:custGeom>
                <a:avLst/>
                <a:gdLst>
                  <a:gd name="connsiteX0" fmla="*/ 122365 w 192600"/>
                  <a:gd name="connsiteY0" fmla="*/ 5 h 179484"/>
                  <a:gd name="connsiteX1" fmla="*/ 35052 w 192600"/>
                  <a:gd name="connsiteY1" fmla="*/ 103192 h 179484"/>
                  <a:gd name="connsiteX2" fmla="*/ 146177 w 192600"/>
                  <a:gd name="connsiteY2" fmla="*/ 66680 h 179484"/>
                  <a:gd name="connsiteX3" fmla="*/ 192215 w 192600"/>
                  <a:gd name="connsiteY3" fmla="*/ 58742 h 179484"/>
                  <a:gd name="connsiteX4" fmla="*/ 123952 w 192600"/>
                  <a:gd name="connsiteY4" fmla="*/ 98430 h 179484"/>
                  <a:gd name="connsiteX5" fmla="*/ 127 w 192600"/>
                  <a:gd name="connsiteY5" fmla="*/ 179392 h 179484"/>
                  <a:gd name="connsiteX6" fmla="*/ 98552 w 192600"/>
                  <a:gd name="connsiteY6" fmla="*/ 115892 h 179484"/>
                  <a:gd name="connsiteX7" fmla="*/ 169990 w 192600"/>
                  <a:gd name="connsiteY7" fmla="*/ 63505 h 179484"/>
                  <a:gd name="connsiteX8" fmla="*/ 47752 w 192600"/>
                  <a:gd name="connsiteY8" fmla="*/ 107955 h 179484"/>
                  <a:gd name="connsiteX9" fmla="*/ 122365 w 192600"/>
                  <a:gd name="connsiteY9" fmla="*/ 5 h 17948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192600" h="179484">
                    <a:moveTo>
                      <a:pt x="122365" y="5"/>
                    </a:moveTo>
                    <a:cubicBezTo>
                      <a:pt x="120248" y="-789"/>
                      <a:pt x="31083" y="92080"/>
                      <a:pt x="35052" y="103192"/>
                    </a:cubicBezTo>
                    <a:cubicBezTo>
                      <a:pt x="39021" y="114304"/>
                      <a:pt x="119983" y="74088"/>
                      <a:pt x="146177" y="66680"/>
                    </a:cubicBezTo>
                    <a:cubicBezTo>
                      <a:pt x="172371" y="59272"/>
                      <a:pt x="195919" y="53450"/>
                      <a:pt x="192215" y="58742"/>
                    </a:cubicBezTo>
                    <a:cubicBezTo>
                      <a:pt x="188511" y="64034"/>
                      <a:pt x="155967" y="78322"/>
                      <a:pt x="123952" y="98430"/>
                    </a:cubicBezTo>
                    <a:cubicBezTo>
                      <a:pt x="91937" y="118538"/>
                      <a:pt x="127" y="179392"/>
                      <a:pt x="127" y="179392"/>
                    </a:cubicBezTo>
                    <a:cubicBezTo>
                      <a:pt x="-4106" y="182302"/>
                      <a:pt x="98552" y="115892"/>
                      <a:pt x="98552" y="115892"/>
                    </a:cubicBezTo>
                    <a:cubicBezTo>
                      <a:pt x="126862" y="96578"/>
                      <a:pt x="178457" y="64828"/>
                      <a:pt x="169990" y="63505"/>
                    </a:cubicBezTo>
                    <a:cubicBezTo>
                      <a:pt x="161523" y="62182"/>
                      <a:pt x="58600" y="117480"/>
                      <a:pt x="47752" y="107955"/>
                    </a:cubicBezTo>
                    <a:cubicBezTo>
                      <a:pt x="36904" y="98430"/>
                      <a:pt x="124482" y="799"/>
                      <a:pt x="122365" y="5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4" name="フリーフォーム: 図形 1983">
                <a:extLst>
                  <a:ext uri="{FF2B5EF4-FFF2-40B4-BE49-F238E27FC236}">
                    <a16:creationId xmlns:a16="http://schemas.microsoft.com/office/drawing/2014/main" id="{F3538A11-757B-4A73-A9B9-580AC31AC337}"/>
                  </a:ext>
                </a:extLst>
              </p:cNvPr>
              <p:cNvSpPr/>
              <p:nvPr/>
            </p:nvSpPr>
            <p:spPr>
              <a:xfrm>
                <a:off x="9539264" y="2941511"/>
                <a:ext cx="210122" cy="147974"/>
              </a:xfrm>
              <a:custGeom>
                <a:avLst/>
                <a:gdLst>
                  <a:gd name="connsiteX0" fmla="*/ 24 w 210122"/>
                  <a:gd name="connsiteY0" fmla="*/ 25527 h 147974"/>
                  <a:gd name="connsiteX1" fmla="*/ 107974 w 210122"/>
                  <a:gd name="connsiteY1" fmla="*/ 127 h 147974"/>
                  <a:gd name="connsiteX2" fmla="*/ 209574 w 210122"/>
                  <a:gd name="connsiteY2" fmla="*/ 38227 h 147974"/>
                  <a:gd name="connsiteX3" fmla="*/ 144486 w 210122"/>
                  <a:gd name="connsiteY3" fmla="*/ 60452 h 147974"/>
                  <a:gd name="connsiteX4" fmla="*/ 58761 w 210122"/>
                  <a:gd name="connsiteY4" fmla="*/ 60452 h 147974"/>
                  <a:gd name="connsiteX5" fmla="*/ 107974 w 210122"/>
                  <a:gd name="connsiteY5" fmla="*/ 66802 h 147974"/>
                  <a:gd name="connsiteX6" fmla="*/ 152424 w 210122"/>
                  <a:gd name="connsiteY6" fmla="*/ 143002 h 147974"/>
                  <a:gd name="connsiteX7" fmla="*/ 23836 w 210122"/>
                  <a:gd name="connsiteY7" fmla="*/ 138239 h 147974"/>
                  <a:gd name="connsiteX8" fmla="*/ 144486 w 210122"/>
                  <a:gd name="connsiteY8" fmla="*/ 119189 h 147974"/>
                  <a:gd name="connsiteX9" fmla="*/ 79399 w 210122"/>
                  <a:gd name="connsiteY9" fmla="*/ 66802 h 147974"/>
                  <a:gd name="connsiteX10" fmla="*/ 179411 w 210122"/>
                  <a:gd name="connsiteY10" fmla="*/ 38227 h 147974"/>
                  <a:gd name="connsiteX11" fmla="*/ 117499 w 210122"/>
                  <a:gd name="connsiteY11" fmla="*/ 16002 h 147974"/>
                  <a:gd name="connsiteX12" fmla="*/ 24 w 210122"/>
                  <a:gd name="connsiteY12" fmla="*/ 25527 h 1479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</a:cxnLst>
                <a:rect l="l" t="t" r="r" b="b"/>
                <a:pathLst>
                  <a:path w="210122" h="147974">
                    <a:moveTo>
                      <a:pt x="24" y="25527"/>
                    </a:moveTo>
                    <a:cubicBezTo>
                      <a:pt x="-1564" y="22881"/>
                      <a:pt x="73049" y="-1990"/>
                      <a:pt x="107974" y="127"/>
                    </a:cubicBezTo>
                    <a:cubicBezTo>
                      <a:pt x="142899" y="2244"/>
                      <a:pt x="203489" y="28173"/>
                      <a:pt x="209574" y="38227"/>
                    </a:cubicBezTo>
                    <a:cubicBezTo>
                      <a:pt x="215659" y="48281"/>
                      <a:pt x="169621" y="56748"/>
                      <a:pt x="144486" y="60452"/>
                    </a:cubicBezTo>
                    <a:cubicBezTo>
                      <a:pt x="119351" y="64156"/>
                      <a:pt x="64846" y="59394"/>
                      <a:pt x="58761" y="60452"/>
                    </a:cubicBezTo>
                    <a:cubicBezTo>
                      <a:pt x="52676" y="61510"/>
                      <a:pt x="92364" y="53044"/>
                      <a:pt x="107974" y="66802"/>
                    </a:cubicBezTo>
                    <a:cubicBezTo>
                      <a:pt x="123585" y="80560"/>
                      <a:pt x="166447" y="131096"/>
                      <a:pt x="152424" y="143002"/>
                    </a:cubicBezTo>
                    <a:cubicBezTo>
                      <a:pt x="138401" y="154908"/>
                      <a:pt x="25159" y="142208"/>
                      <a:pt x="23836" y="138239"/>
                    </a:cubicBezTo>
                    <a:cubicBezTo>
                      <a:pt x="22513" y="134270"/>
                      <a:pt x="135226" y="131095"/>
                      <a:pt x="144486" y="119189"/>
                    </a:cubicBezTo>
                    <a:cubicBezTo>
                      <a:pt x="153747" y="107283"/>
                      <a:pt x="73578" y="80296"/>
                      <a:pt x="79399" y="66802"/>
                    </a:cubicBezTo>
                    <a:cubicBezTo>
                      <a:pt x="85220" y="53308"/>
                      <a:pt x="173061" y="46694"/>
                      <a:pt x="179411" y="38227"/>
                    </a:cubicBezTo>
                    <a:cubicBezTo>
                      <a:pt x="185761" y="29760"/>
                      <a:pt x="142370" y="19442"/>
                      <a:pt x="117499" y="16002"/>
                    </a:cubicBezTo>
                    <a:cubicBezTo>
                      <a:pt x="92628" y="12562"/>
                      <a:pt x="1612" y="28173"/>
                      <a:pt x="24" y="2552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5" name="フリーフォーム: 図形 1984">
                <a:extLst>
                  <a:ext uri="{FF2B5EF4-FFF2-40B4-BE49-F238E27FC236}">
                    <a16:creationId xmlns:a16="http://schemas.microsoft.com/office/drawing/2014/main" id="{09CE0C6F-AF8B-43C6-9B8D-C713CCB0228B}"/>
                  </a:ext>
                </a:extLst>
              </p:cNvPr>
              <p:cNvSpPr/>
              <p:nvPr/>
            </p:nvSpPr>
            <p:spPr>
              <a:xfrm>
                <a:off x="9538873" y="2990143"/>
                <a:ext cx="140907" cy="12133"/>
              </a:xfrm>
              <a:custGeom>
                <a:avLst/>
                <a:gdLst>
                  <a:gd name="connsiteX0" fmla="*/ 415 w 140907"/>
                  <a:gd name="connsiteY0" fmla="*/ 707 h 12133"/>
                  <a:gd name="connsiteX1" fmla="*/ 136940 w 140907"/>
                  <a:gd name="connsiteY1" fmla="*/ 2295 h 12133"/>
                  <a:gd name="connsiteX2" fmla="*/ 95665 w 140907"/>
                  <a:gd name="connsiteY2" fmla="*/ 11820 h 12133"/>
                  <a:gd name="connsiteX3" fmla="*/ 415 w 140907"/>
                  <a:gd name="connsiteY3" fmla="*/ 707 h 121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0907" h="12133">
                    <a:moveTo>
                      <a:pt x="415" y="707"/>
                    </a:moveTo>
                    <a:cubicBezTo>
                      <a:pt x="7294" y="-880"/>
                      <a:pt x="121065" y="443"/>
                      <a:pt x="136940" y="2295"/>
                    </a:cubicBezTo>
                    <a:cubicBezTo>
                      <a:pt x="152815" y="4147"/>
                      <a:pt x="117361" y="9439"/>
                      <a:pt x="95665" y="11820"/>
                    </a:cubicBezTo>
                    <a:cubicBezTo>
                      <a:pt x="73969" y="14201"/>
                      <a:pt x="-6464" y="2294"/>
                      <a:pt x="415" y="707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6" name="フリーフォーム: 図形 1985">
                <a:extLst>
                  <a:ext uri="{FF2B5EF4-FFF2-40B4-BE49-F238E27FC236}">
                    <a16:creationId xmlns:a16="http://schemas.microsoft.com/office/drawing/2014/main" id="{B9DF0E88-3C07-4454-A2D4-F4561DF64F9E}"/>
                  </a:ext>
                </a:extLst>
              </p:cNvPr>
              <p:cNvSpPr/>
              <p:nvPr/>
            </p:nvSpPr>
            <p:spPr>
              <a:xfrm>
                <a:off x="9418579" y="3030519"/>
                <a:ext cx="175330" cy="162864"/>
              </a:xfrm>
              <a:custGeom>
                <a:avLst/>
                <a:gdLst>
                  <a:gd name="connsiteX0" fmla="*/ 96896 w 175330"/>
                  <a:gd name="connsiteY0" fmla="*/ 19 h 162864"/>
                  <a:gd name="connsiteX1" fmla="*/ 158809 w 175330"/>
                  <a:gd name="connsiteY1" fmla="*/ 85744 h 162864"/>
                  <a:gd name="connsiteX2" fmla="*/ 173096 w 175330"/>
                  <a:gd name="connsiteY2" fmla="*/ 131781 h 162864"/>
                  <a:gd name="connsiteX3" fmla="*/ 120709 w 175330"/>
                  <a:gd name="connsiteY3" fmla="*/ 88919 h 162864"/>
                  <a:gd name="connsiteX4" fmla="*/ 65146 w 175330"/>
                  <a:gd name="connsiteY4" fmla="*/ 49231 h 162864"/>
                  <a:gd name="connsiteX5" fmla="*/ 108009 w 175330"/>
                  <a:gd name="connsiteY5" fmla="*/ 136544 h 162864"/>
                  <a:gd name="connsiteX6" fmla="*/ 112771 w 175330"/>
                  <a:gd name="connsiteY6" fmla="*/ 157181 h 162864"/>
                  <a:gd name="connsiteX7" fmla="*/ 59 w 175330"/>
                  <a:gd name="connsiteY7" fmla="*/ 46056 h 162864"/>
                  <a:gd name="connsiteX8" fmla="*/ 96896 w 175330"/>
                  <a:gd name="connsiteY8" fmla="*/ 128606 h 162864"/>
                  <a:gd name="connsiteX9" fmla="*/ 76259 w 175330"/>
                  <a:gd name="connsiteY9" fmla="*/ 49231 h 162864"/>
                  <a:gd name="connsiteX10" fmla="*/ 152459 w 175330"/>
                  <a:gd name="connsiteY10" fmla="*/ 93681 h 162864"/>
                  <a:gd name="connsiteX11" fmla="*/ 96896 w 175330"/>
                  <a:gd name="connsiteY11" fmla="*/ 19 h 16286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175330" h="162864">
                    <a:moveTo>
                      <a:pt x="96896" y="19"/>
                    </a:moveTo>
                    <a:cubicBezTo>
                      <a:pt x="97954" y="-1304"/>
                      <a:pt x="146109" y="63784"/>
                      <a:pt x="158809" y="85744"/>
                    </a:cubicBezTo>
                    <a:cubicBezTo>
                      <a:pt x="171509" y="107704"/>
                      <a:pt x="179446" y="131252"/>
                      <a:pt x="173096" y="131781"/>
                    </a:cubicBezTo>
                    <a:cubicBezTo>
                      <a:pt x="166746" y="132310"/>
                      <a:pt x="138701" y="102677"/>
                      <a:pt x="120709" y="88919"/>
                    </a:cubicBezTo>
                    <a:cubicBezTo>
                      <a:pt x="102717" y="75161"/>
                      <a:pt x="67263" y="41294"/>
                      <a:pt x="65146" y="49231"/>
                    </a:cubicBezTo>
                    <a:cubicBezTo>
                      <a:pt x="63029" y="57168"/>
                      <a:pt x="100072" y="118552"/>
                      <a:pt x="108009" y="136544"/>
                    </a:cubicBezTo>
                    <a:cubicBezTo>
                      <a:pt x="115947" y="154536"/>
                      <a:pt x="130762" y="172262"/>
                      <a:pt x="112771" y="157181"/>
                    </a:cubicBezTo>
                    <a:cubicBezTo>
                      <a:pt x="94780" y="142100"/>
                      <a:pt x="2705" y="50818"/>
                      <a:pt x="59" y="46056"/>
                    </a:cubicBezTo>
                    <a:cubicBezTo>
                      <a:pt x="-2587" y="41294"/>
                      <a:pt x="84196" y="128077"/>
                      <a:pt x="96896" y="128606"/>
                    </a:cubicBezTo>
                    <a:cubicBezTo>
                      <a:pt x="109596" y="129135"/>
                      <a:pt x="66998" y="55052"/>
                      <a:pt x="76259" y="49231"/>
                    </a:cubicBezTo>
                    <a:cubicBezTo>
                      <a:pt x="85520" y="43410"/>
                      <a:pt x="146374" y="98708"/>
                      <a:pt x="152459" y="93681"/>
                    </a:cubicBezTo>
                    <a:cubicBezTo>
                      <a:pt x="158544" y="88654"/>
                      <a:pt x="95838" y="1342"/>
                      <a:pt x="96896" y="1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7" name="フリーフォーム: 図形 1986">
                <a:extLst>
                  <a:ext uri="{FF2B5EF4-FFF2-40B4-BE49-F238E27FC236}">
                    <a16:creationId xmlns:a16="http://schemas.microsoft.com/office/drawing/2014/main" id="{1AF16783-67A9-4117-9ADB-9C30B87C932F}"/>
                  </a:ext>
                </a:extLst>
              </p:cNvPr>
              <p:cNvSpPr/>
              <p:nvPr/>
            </p:nvSpPr>
            <p:spPr>
              <a:xfrm>
                <a:off x="9386969" y="3057403"/>
                <a:ext cx="72996" cy="122457"/>
              </a:xfrm>
              <a:custGeom>
                <a:avLst/>
                <a:gdLst>
                  <a:gd name="connsiteX0" fmla="*/ 7856 w 72996"/>
                  <a:gd name="connsiteY0" fmla="*/ 122 h 122457"/>
                  <a:gd name="connsiteX1" fmla="*/ 15794 w 72996"/>
                  <a:gd name="connsiteY1" fmla="*/ 50922 h 122457"/>
                  <a:gd name="connsiteX2" fmla="*/ 72944 w 72996"/>
                  <a:gd name="connsiteY2" fmla="*/ 122360 h 122457"/>
                  <a:gd name="connsiteX3" fmla="*/ 4681 w 72996"/>
                  <a:gd name="connsiteY3" fmla="*/ 65210 h 122457"/>
                  <a:gd name="connsiteX4" fmla="*/ 7856 w 72996"/>
                  <a:gd name="connsiteY4" fmla="*/ 122 h 1224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2996" h="122457">
                    <a:moveTo>
                      <a:pt x="7856" y="122"/>
                    </a:moveTo>
                    <a:cubicBezTo>
                      <a:pt x="9708" y="-2259"/>
                      <a:pt x="4946" y="30549"/>
                      <a:pt x="15794" y="50922"/>
                    </a:cubicBezTo>
                    <a:cubicBezTo>
                      <a:pt x="26642" y="71295"/>
                      <a:pt x="74796" y="119979"/>
                      <a:pt x="72944" y="122360"/>
                    </a:cubicBezTo>
                    <a:cubicBezTo>
                      <a:pt x="71092" y="124741"/>
                      <a:pt x="16058" y="82937"/>
                      <a:pt x="4681" y="65210"/>
                    </a:cubicBezTo>
                    <a:cubicBezTo>
                      <a:pt x="-6696" y="47483"/>
                      <a:pt x="6004" y="2503"/>
                      <a:pt x="7856" y="12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8" name="フリーフォーム: 図形 1987">
                <a:extLst>
                  <a:ext uri="{FF2B5EF4-FFF2-40B4-BE49-F238E27FC236}">
                    <a16:creationId xmlns:a16="http://schemas.microsoft.com/office/drawing/2014/main" id="{6B1176C0-93CA-4796-9B98-1BABEA2BA92B}"/>
                  </a:ext>
                </a:extLst>
              </p:cNvPr>
              <p:cNvSpPr/>
              <p:nvPr/>
            </p:nvSpPr>
            <p:spPr>
              <a:xfrm>
                <a:off x="9421032" y="3082804"/>
                <a:ext cx="130974" cy="116033"/>
              </a:xfrm>
              <a:custGeom>
                <a:avLst/>
                <a:gdLst>
                  <a:gd name="connsiteX0" fmla="*/ 130956 w 130974"/>
                  <a:gd name="connsiteY0" fmla="*/ 116009 h 116033"/>
                  <a:gd name="connsiteX1" fmla="*/ 5543 w 130974"/>
                  <a:gd name="connsiteY1" fmla="*/ 121 h 116033"/>
                  <a:gd name="connsiteX2" fmla="*/ 21418 w 130974"/>
                  <a:gd name="connsiteY2" fmla="*/ 92196 h 116033"/>
                  <a:gd name="connsiteX3" fmla="*/ 15068 w 130974"/>
                  <a:gd name="connsiteY3" fmla="*/ 11234 h 116033"/>
                  <a:gd name="connsiteX4" fmla="*/ 130956 w 130974"/>
                  <a:gd name="connsiteY4" fmla="*/ 116009 h 1160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30974" h="116033">
                    <a:moveTo>
                      <a:pt x="130956" y="116009"/>
                    </a:moveTo>
                    <a:cubicBezTo>
                      <a:pt x="129369" y="114157"/>
                      <a:pt x="23799" y="4090"/>
                      <a:pt x="5543" y="121"/>
                    </a:cubicBezTo>
                    <a:cubicBezTo>
                      <a:pt x="-12713" y="-3848"/>
                      <a:pt x="19831" y="90344"/>
                      <a:pt x="21418" y="92196"/>
                    </a:cubicBezTo>
                    <a:cubicBezTo>
                      <a:pt x="23005" y="94048"/>
                      <a:pt x="-3188" y="8588"/>
                      <a:pt x="15068" y="11234"/>
                    </a:cubicBezTo>
                    <a:cubicBezTo>
                      <a:pt x="33324" y="13880"/>
                      <a:pt x="132543" y="117861"/>
                      <a:pt x="130956" y="116009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89" name="フリーフォーム: 図形 1988">
                <a:extLst>
                  <a:ext uri="{FF2B5EF4-FFF2-40B4-BE49-F238E27FC236}">
                    <a16:creationId xmlns:a16="http://schemas.microsoft.com/office/drawing/2014/main" id="{3731DD11-2BE9-4B8F-8167-70C70F1D855F}"/>
                  </a:ext>
                </a:extLst>
              </p:cNvPr>
              <p:cNvSpPr/>
              <p:nvPr/>
            </p:nvSpPr>
            <p:spPr>
              <a:xfrm>
                <a:off x="9521480" y="2520720"/>
                <a:ext cx="261512" cy="206881"/>
              </a:xfrm>
              <a:custGeom>
                <a:avLst/>
                <a:gdLst>
                  <a:gd name="connsiteX0" fmla="*/ 187670 w 261512"/>
                  <a:gd name="connsiteY0" fmla="*/ 31980 h 206881"/>
                  <a:gd name="connsiteX1" fmla="*/ 86070 w 261512"/>
                  <a:gd name="connsiteY1" fmla="*/ 4993 h 206881"/>
                  <a:gd name="connsiteX2" fmla="*/ 43208 w 261512"/>
                  <a:gd name="connsiteY2" fmla="*/ 9755 h 206881"/>
                  <a:gd name="connsiteX3" fmla="*/ 8283 w 261512"/>
                  <a:gd name="connsiteY3" fmla="*/ 100243 h 206881"/>
                  <a:gd name="connsiteX4" fmla="*/ 109883 w 261512"/>
                  <a:gd name="connsiteY4" fmla="*/ 112943 h 206881"/>
                  <a:gd name="connsiteX5" fmla="*/ 236883 w 261512"/>
                  <a:gd name="connsiteY5" fmla="*/ 138343 h 206881"/>
                  <a:gd name="connsiteX6" fmla="*/ 65433 w 261512"/>
                  <a:gd name="connsiteY6" fmla="*/ 125643 h 206881"/>
                  <a:gd name="connsiteX7" fmla="*/ 22570 w 261512"/>
                  <a:gd name="connsiteY7" fmla="*/ 131993 h 206881"/>
                  <a:gd name="connsiteX8" fmla="*/ 49558 w 261512"/>
                  <a:gd name="connsiteY8" fmla="*/ 181205 h 206881"/>
                  <a:gd name="connsiteX9" fmla="*/ 167033 w 261512"/>
                  <a:gd name="connsiteY9" fmla="*/ 184380 h 206881"/>
                  <a:gd name="connsiteX10" fmla="*/ 257520 w 261512"/>
                  <a:gd name="connsiteY10" fmla="*/ 206605 h 206881"/>
                  <a:gd name="connsiteX11" fmla="*/ 32095 w 261512"/>
                  <a:gd name="connsiteY11" fmla="*/ 166918 h 206881"/>
                  <a:gd name="connsiteX12" fmla="*/ 63845 w 261512"/>
                  <a:gd name="connsiteY12" fmla="*/ 124055 h 206881"/>
                  <a:gd name="connsiteX13" fmla="*/ 187670 w 261512"/>
                  <a:gd name="connsiteY13" fmla="*/ 124055 h 206881"/>
                  <a:gd name="connsiteX14" fmla="*/ 5108 w 261512"/>
                  <a:gd name="connsiteY14" fmla="*/ 73255 h 206881"/>
                  <a:gd name="connsiteX15" fmla="*/ 60670 w 261512"/>
                  <a:gd name="connsiteY15" fmla="*/ 22455 h 206881"/>
                  <a:gd name="connsiteX16" fmla="*/ 187670 w 261512"/>
                  <a:gd name="connsiteY16" fmla="*/ 31980 h 206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1512" h="206881">
                    <a:moveTo>
                      <a:pt x="187670" y="31980"/>
                    </a:moveTo>
                    <a:cubicBezTo>
                      <a:pt x="191903" y="29070"/>
                      <a:pt x="110147" y="8697"/>
                      <a:pt x="86070" y="4993"/>
                    </a:cubicBezTo>
                    <a:cubicBezTo>
                      <a:pt x="61993" y="1289"/>
                      <a:pt x="56172" y="-6120"/>
                      <a:pt x="43208" y="9755"/>
                    </a:cubicBezTo>
                    <a:cubicBezTo>
                      <a:pt x="30244" y="25630"/>
                      <a:pt x="-2829" y="83045"/>
                      <a:pt x="8283" y="100243"/>
                    </a:cubicBezTo>
                    <a:cubicBezTo>
                      <a:pt x="19395" y="117441"/>
                      <a:pt x="71783" y="106593"/>
                      <a:pt x="109883" y="112943"/>
                    </a:cubicBezTo>
                    <a:cubicBezTo>
                      <a:pt x="147983" y="119293"/>
                      <a:pt x="244291" y="136226"/>
                      <a:pt x="236883" y="138343"/>
                    </a:cubicBezTo>
                    <a:cubicBezTo>
                      <a:pt x="229475" y="140460"/>
                      <a:pt x="101152" y="126701"/>
                      <a:pt x="65433" y="125643"/>
                    </a:cubicBezTo>
                    <a:cubicBezTo>
                      <a:pt x="29714" y="124585"/>
                      <a:pt x="25216" y="122733"/>
                      <a:pt x="22570" y="131993"/>
                    </a:cubicBezTo>
                    <a:cubicBezTo>
                      <a:pt x="19924" y="141253"/>
                      <a:pt x="25481" y="172474"/>
                      <a:pt x="49558" y="181205"/>
                    </a:cubicBezTo>
                    <a:cubicBezTo>
                      <a:pt x="73635" y="189936"/>
                      <a:pt x="132373" y="180147"/>
                      <a:pt x="167033" y="184380"/>
                    </a:cubicBezTo>
                    <a:cubicBezTo>
                      <a:pt x="201693" y="188613"/>
                      <a:pt x="280010" y="209515"/>
                      <a:pt x="257520" y="206605"/>
                    </a:cubicBezTo>
                    <a:cubicBezTo>
                      <a:pt x="235030" y="203695"/>
                      <a:pt x="64374" y="180676"/>
                      <a:pt x="32095" y="166918"/>
                    </a:cubicBezTo>
                    <a:cubicBezTo>
                      <a:pt x="-184" y="153160"/>
                      <a:pt x="37916" y="131199"/>
                      <a:pt x="63845" y="124055"/>
                    </a:cubicBezTo>
                    <a:cubicBezTo>
                      <a:pt x="89774" y="116911"/>
                      <a:pt x="197459" y="132522"/>
                      <a:pt x="187670" y="124055"/>
                    </a:cubicBezTo>
                    <a:cubicBezTo>
                      <a:pt x="177881" y="115588"/>
                      <a:pt x="26275" y="90188"/>
                      <a:pt x="5108" y="73255"/>
                    </a:cubicBezTo>
                    <a:cubicBezTo>
                      <a:pt x="-16059" y="56322"/>
                      <a:pt x="33682" y="30657"/>
                      <a:pt x="60670" y="22455"/>
                    </a:cubicBezTo>
                    <a:cubicBezTo>
                      <a:pt x="87657" y="14253"/>
                      <a:pt x="183437" y="34890"/>
                      <a:pt x="187670" y="3198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0" name="フリーフォーム: 図形 1989">
                <a:extLst>
                  <a:ext uri="{FF2B5EF4-FFF2-40B4-BE49-F238E27FC236}">
                    <a16:creationId xmlns:a16="http://schemas.microsoft.com/office/drawing/2014/main" id="{95762C1C-D8E0-4E1C-9B78-2E5E0211D4D1}"/>
                  </a:ext>
                </a:extLst>
              </p:cNvPr>
              <p:cNvSpPr/>
              <p:nvPr/>
            </p:nvSpPr>
            <p:spPr>
              <a:xfrm>
                <a:off x="9557862" y="2543173"/>
                <a:ext cx="153721" cy="50805"/>
              </a:xfrm>
              <a:custGeom>
                <a:avLst/>
                <a:gdLst>
                  <a:gd name="connsiteX0" fmla="*/ 476 w 153721"/>
                  <a:gd name="connsiteY0" fmla="*/ 50802 h 50805"/>
                  <a:gd name="connsiteX1" fmla="*/ 73501 w 153721"/>
                  <a:gd name="connsiteY1" fmla="*/ 28577 h 50805"/>
                  <a:gd name="connsiteX2" fmla="*/ 152876 w 153721"/>
                  <a:gd name="connsiteY2" fmla="*/ 2 h 50805"/>
                  <a:gd name="connsiteX3" fmla="*/ 110013 w 153721"/>
                  <a:gd name="connsiteY3" fmla="*/ 26990 h 50805"/>
                  <a:gd name="connsiteX4" fmla="*/ 476 w 153721"/>
                  <a:gd name="connsiteY4" fmla="*/ 50802 h 5080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721" h="50805">
                    <a:moveTo>
                      <a:pt x="476" y="50802"/>
                    </a:moveTo>
                    <a:cubicBezTo>
                      <a:pt x="-5609" y="51067"/>
                      <a:pt x="48101" y="37044"/>
                      <a:pt x="73501" y="28577"/>
                    </a:cubicBezTo>
                    <a:cubicBezTo>
                      <a:pt x="98901" y="20110"/>
                      <a:pt x="146791" y="266"/>
                      <a:pt x="152876" y="2"/>
                    </a:cubicBezTo>
                    <a:cubicBezTo>
                      <a:pt x="158961" y="-263"/>
                      <a:pt x="130915" y="25138"/>
                      <a:pt x="110013" y="26990"/>
                    </a:cubicBezTo>
                    <a:cubicBezTo>
                      <a:pt x="89111" y="28842"/>
                      <a:pt x="6561" y="50537"/>
                      <a:pt x="476" y="50802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1991" name="フリーフォーム: 図形 1990">
                <a:extLst>
                  <a:ext uri="{FF2B5EF4-FFF2-40B4-BE49-F238E27FC236}">
                    <a16:creationId xmlns:a16="http://schemas.microsoft.com/office/drawing/2014/main" id="{F1451BB2-9E91-4765-907B-ADC8BD3E772B}"/>
                  </a:ext>
                </a:extLst>
              </p:cNvPr>
              <p:cNvSpPr/>
              <p:nvPr/>
            </p:nvSpPr>
            <p:spPr>
              <a:xfrm>
                <a:off x="9575786" y="2653847"/>
                <a:ext cx="209589" cy="62627"/>
              </a:xfrm>
              <a:custGeom>
                <a:avLst/>
                <a:gdLst>
                  <a:gd name="connsiteX0" fmla="*/ 14 w 209589"/>
                  <a:gd name="connsiteY0" fmla="*/ 453 h 62627"/>
                  <a:gd name="connsiteX1" fmla="*/ 125427 w 209589"/>
                  <a:gd name="connsiteY1" fmla="*/ 19503 h 62627"/>
                  <a:gd name="connsiteX2" fmla="*/ 209564 w 209589"/>
                  <a:gd name="connsiteY2" fmla="*/ 62366 h 62627"/>
                  <a:gd name="connsiteX3" fmla="*/ 117489 w 209589"/>
                  <a:gd name="connsiteY3" fmla="*/ 36966 h 62627"/>
                  <a:gd name="connsiteX4" fmla="*/ 14 w 209589"/>
                  <a:gd name="connsiteY4" fmla="*/ 453 h 626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09589" h="62627">
                    <a:moveTo>
                      <a:pt x="14" y="453"/>
                    </a:moveTo>
                    <a:cubicBezTo>
                      <a:pt x="1337" y="-2457"/>
                      <a:pt x="90502" y="9184"/>
                      <a:pt x="125427" y="19503"/>
                    </a:cubicBezTo>
                    <a:cubicBezTo>
                      <a:pt x="160352" y="29822"/>
                      <a:pt x="210887" y="59456"/>
                      <a:pt x="209564" y="62366"/>
                    </a:cubicBezTo>
                    <a:cubicBezTo>
                      <a:pt x="208241" y="65276"/>
                      <a:pt x="146064" y="43052"/>
                      <a:pt x="117489" y="36966"/>
                    </a:cubicBezTo>
                    <a:cubicBezTo>
                      <a:pt x="88914" y="30880"/>
                      <a:pt x="-1309" y="3363"/>
                      <a:pt x="14" y="453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1828" name="フリーフォーム: 図形 1827">
              <a:extLst>
                <a:ext uri="{FF2B5EF4-FFF2-40B4-BE49-F238E27FC236}">
                  <a16:creationId xmlns:a16="http://schemas.microsoft.com/office/drawing/2014/main" id="{3044819E-B2C0-4406-94F0-604BDE390D7E}"/>
                </a:ext>
              </a:extLst>
            </p:cNvPr>
            <p:cNvSpPr/>
            <p:nvPr/>
          </p:nvSpPr>
          <p:spPr>
            <a:xfrm>
              <a:off x="8061042" y="1144225"/>
              <a:ext cx="634966" cy="495357"/>
            </a:xfrm>
            <a:custGeom>
              <a:avLst/>
              <a:gdLst>
                <a:gd name="connsiteX0" fmla="*/ 283 w 634966"/>
                <a:gd name="connsiteY0" fmla="*/ 40050 h 495357"/>
                <a:gd name="connsiteX1" fmla="*/ 93946 w 634966"/>
                <a:gd name="connsiteY1" fmla="*/ 144825 h 495357"/>
                <a:gd name="connsiteX2" fmla="*/ 84421 w 634966"/>
                <a:gd name="connsiteY2" fmla="*/ 206738 h 495357"/>
                <a:gd name="connsiteX3" fmla="*/ 89183 w 634966"/>
                <a:gd name="connsiteY3" fmla="*/ 281350 h 495357"/>
                <a:gd name="connsiteX4" fmla="*/ 206658 w 634966"/>
                <a:gd name="connsiteY4" fmla="*/ 397238 h 495357"/>
                <a:gd name="connsiteX5" fmla="*/ 516221 w 634966"/>
                <a:gd name="connsiteY5" fmla="*/ 482963 h 495357"/>
                <a:gd name="connsiteX6" fmla="*/ 601946 w 634966"/>
                <a:gd name="connsiteY6" fmla="*/ 486138 h 495357"/>
                <a:gd name="connsiteX7" fmla="*/ 633696 w 634966"/>
                <a:gd name="connsiteY7" fmla="*/ 400413 h 495357"/>
                <a:gd name="connsiteX8" fmla="*/ 563846 w 634966"/>
                <a:gd name="connsiteY8" fmla="*/ 360725 h 495357"/>
                <a:gd name="connsiteX9" fmla="*/ 505108 w 634966"/>
                <a:gd name="connsiteY9" fmla="*/ 376600 h 495357"/>
                <a:gd name="connsiteX10" fmla="*/ 554321 w 634966"/>
                <a:gd name="connsiteY10" fmla="*/ 402000 h 495357"/>
                <a:gd name="connsiteX11" fmla="*/ 501933 w 634966"/>
                <a:gd name="connsiteY11" fmla="*/ 400413 h 495357"/>
                <a:gd name="connsiteX12" fmla="*/ 424146 w 634966"/>
                <a:gd name="connsiteY12" fmla="*/ 376600 h 495357"/>
                <a:gd name="connsiteX13" fmla="*/ 359058 w 634966"/>
                <a:gd name="connsiteY13" fmla="*/ 308338 h 495357"/>
                <a:gd name="connsiteX14" fmla="*/ 354296 w 634966"/>
                <a:gd name="connsiteY14" fmla="*/ 225788 h 495357"/>
                <a:gd name="connsiteX15" fmla="*/ 239996 w 634966"/>
                <a:gd name="connsiteY15" fmla="*/ 67038 h 495357"/>
                <a:gd name="connsiteX16" fmla="*/ 149508 w 634966"/>
                <a:gd name="connsiteY16" fmla="*/ 363 h 495357"/>
                <a:gd name="connsiteX17" fmla="*/ 189196 w 634966"/>
                <a:gd name="connsiteY17" fmla="*/ 92438 h 495357"/>
                <a:gd name="connsiteX18" fmla="*/ 128871 w 634966"/>
                <a:gd name="connsiteY18" fmla="*/ 98788 h 495357"/>
                <a:gd name="connsiteX19" fmla="*/ 283 w 634966"/>
                <a:gd name="connsiteY19" fmla="*/ 40050 h 4953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34966" h="495357">
                  <a:moveTo>
                    <a:pt x="283" y="40050"/>
                  </a:moveTo>
                  <a:cubicBezTo>
                    <a:pt x="-5538" y="47723"/>
                    <a:pt x="79923" y="117044"/>
                    <a:pt x="93946" y="144825"/>
                  </a:cubicBezTo>
                  <a:cubicBezTo>
                    <a:pt x="107969" y="172606"/>
                    <a:pt x="85215" y="183984"/>
                    <a:pt x="84421" y="206738"/>
                  </a:cubicBezTo>
                  <a:cubicBezTo>
                    <a:pt x="83627" y="229492"/>
                    <a:pt x="68810" y="249600"/>
                    <a:pt x="89183" y="281350"/>
                  </a:cubicBezTo>
                  <a:cubicBezTo>
                    <a:pt x="109556" y="313100"/>
                    <a:pt x="135485" y="363636"/>
                    <a:pt x="206658" y="397238"/>
                  </a:cubicBezTo>
                  <a:cubicBezTo>
                    <a:pt x="277831" y="430840"/>
                    <a:pt x="450340" y="468146"/>
                    <a:pt x="516221" y="482963"/>
                  </a:cubicBezTo>
                  <a:cubicBezTo>
                    <a:pt x="582102" y="497780"/>
                    <a:pt x="582367" y="499896"/>
                    <a:pt x="601946" y="486138"/>
                  </a:cubicBezTo>
                  <a:cubicBezTo>
                    <a:pt x="621525" y="472380"/>
                    <a:pt x="640046" y="421315"/>
                    <a:pt x="633696" y="400413"/>
                  </a:cubicBezTo>
                  <a:cubicBezTo>
                    <a:pt x="627346" y="379511"/>
                    <a:pt x="585277" y="364694"/>
                    <a:pt x="563846" y="360725"/>
                  </a:cubicBezTo>
                  <a:cubicBezTo>
                    <a:pt x="542415" y="356756"/>
                    <a:pt x="506695" y="369721"/>
                    <a:pt x="505108" y="376600"/>
                  </a:cubicBezTo>
                  <a:cubicBezTo>
                    <a:pt x="503521" y="383479"/>
                    <a:pt x="554850" y="398031"/>
                    <a:pt x="554321" y="402000"/>
                  </a:cubicBezTo>
                  <a:cubicBezTo>
                    <a:pt x="553792" y="405969"/>
                    <a:pt x="523629" y="404646"/>
                    <a:pt x="501933" y="400413"/>
                  </a:cubicBezTo>
                  <a:cubicBezTo>
                    <a:pt x="480237" y="396180"/>
                    <a:pt x="447958" y="391946"/>
                    <a:pt x="424146" y="376600"/>
                  </a:cubicBezTo>
                  <a:cubicBezTo>
                    <a:pt x="400334" y="361254"/>
                    <a:pt x="370700" y="333473"/>
                    <a:pt x="359058" y="308338"/>
                  </a:cubicBezTo>
                  <a:cubicBezTo>
                    <a:pt x="347416" y="283203"/>
                    <a:pt x="374140" y="266005"/>
                    <a:pt x="354296" y="225788"/>
                  </a:cubicBezTo>
                  <a:cubicBezTo>
                    <a:pt x="334452" y="185571"/>
                    <a:pt x="274127" y="104609"/>
                    <a:pt x="239996" y="67038"/>
                  </a:cubicBezTo>
                  <a:cubicBezTo>
                    <a:pt x="205865" y="29467"/>
                    <a:pt x="157975" y="-3870"/>
                    <a:pt x="149508" y="363"/>
                  </a:cubicBezTo>
                  <a:cubicBezTo>
                    <a:pt x="141041" y="4596"/>
                    <a:pt x="192635" y="76034"/>
                    <a:pt x="189196" y="92438"/>
                  </a:cubicBezTo>
                  <a:cubicBezTo>
                    <a:pt x="185757" y="108842"/>
                    <a:pt x="156652" y="105403"/>
                    <a:pt x="128871" y="98788"/>
                  </a:cubicBezTo>
                  <a:cubicBezTo>
                    <a:pt x="101090" y="92173"/>
                    <a:pt x="6104" y="32377"/>
                    <a:pt x="283" y="40050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29" name="楕円 1828">
              <a:extLst>
                <a:ext uri="{FF2B5EF4-FFF2-40B4-BE49-F238E27FC236}">
                  <a16:creationId xmlns:a16="http://schemas.microsoft.com/office/drawing/2014/main" id="{B05EE000-7A14-473E-B446-6B6ED45EA36A}"/>
                </a:ext>
              </a:extLst>
            </p:cNvPr>
            <p:cNvSpPr/>
            <p:nvPr/>
          </p:nvSpPr>
          <p:spPr>
            <a:xfrm>
              <a:off x="8351838" y="1414463"/>
              <a:ext cx="49212" cy="49212"/>
            </a:xfrm>
            <a:prstGeom prst="ellipse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0" name="楕円 1829">
              <a:extLst>
                <a:ext uri="{FF2B5EF4-FFF2-40B4-BE49-F238E27FC236}">
                  <a16:creationId xmlns:a16="http://schemas.microsoft.com/office/drawing/2014/main" id="{36F46836-4EDD-4002-834C-73C68E7CD028}"/>
                </a:ext>
              </a:extLst>
            </p:cNvPr>
            <p:cNvSpPr/>
            <p:nvPr/>
          </p:nvSpPr>
          <p:spPr>
            <a:xfrm>
              <a:off x="8429626" y="1381125"/>
              <a:ext cx="49212" cy="49212"/>
            </a:xfrm>
            <a:prstGeom prst="ellipse">
              <a:avLst/>
            </a:pr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1" name="フリーフォーム: 図形 1830">
              <a:extLst>
                <a:ext uri="{FF2B5EF4-FFF2-40B4-BE49-F238E27FC236}">
                  <a16:creationId xmlns:a16="http://schemas.microsoft.com/office/drawing/2014/main" id="{4BB5C2B5-F0AA-46B6-84E4-AB728FFBE1D5}"/>
                </a:ext>
              </a:extLst>
            </p:cNvPr>
            <p:cNvSpPr/>
            <p:nvPr/>
          </p:nvSpPr>
          <p:spPr>
            <a:xfrm>
              <a:off x="7558901" y="1072032"/>
              <a:ext cx="482739" cy="556889"/>
            </a:xfrm>
            <a:custGeom>
              <a:avLst/>
              <a:gdLst>
                <a:gd name="connsiteX0" fmla="*/ 351612 w 482739"/>
                <a:gd name="connsiteY0" fmla="*/ 18581 h 556889"/>
                <a:gd name="connsiteX1" fmla="*/ 176987 w 482739"/>
                <a:gd name="connsiteY1" fmla="*/ 4293 h 556889"/>
                <a:gd name="connsiteX2" fmla="*/ 51574 w 482739"/>
                <a:gd name="connsiteY2" fmla="*/ 70968 h 556889"/>
                <a:gd name="connsiteX3" fmla="*/ 774 w 482739"/>
                <a:gd name="connsiteY3" fmla="*/ 259881 h 556889"/>
                <a:gd name="connsiteX4" fmla="*/ 32524 w 482739"/>
                <a:gd name="connsiteY4" fmla="*/ 345606 h 556889"/>
                <a:gd name="connsiteX5" fmla="*/ 175399 w 482739"/>
                <a:gd name="connsiteY5" fmla="*/ 426568 h 556889"/>
                <a:gd name="connsiteX6" fmla="*/ 370662 w 482739"/>
                <a:gd name="connsiteY6" fmla="*/ 551981 h 556889"/>
                <a:gd name="connsiteX7" fmla="*/ 377012 w 482739"/>
                <a:gd name="connsiteY7" fmla="*/ 526581 h 556889"/>
                <a:gd name="connsiteX8" fmla="*/ 477024 w 482739"/>
                <a:gd name="connsiteY8" fmla="*/ 480543 h 556889"/>
                <a:gd name="connsiteX9" fmla="*/ 461149 w 482739"/>
                <a:gd name="connsiteY9" fmla="*/ 423393 h 556889"/>
                <a:gd name="connsiteX10" fmla="*/ 383362 w 482739"/>
                <a:gd name="connsiteY10" fmla="*/ 339256 h 556889"/>
                <a:gd name="connsiteX11" fmla="*/ 283349 w 482739"/>
                <a:gd name="connsiteY11" fmla="*/ 312268 h 556889"/>
                <a:gd name="connsiteX12" fmla="*/ 224612 w 482739"/>
                <a:gd name="connsiteY12" fmla="*/ 270993 h 556889"/>
                <a:gd name="connsiteX13" fmla="*/ 243662 w 482739"/>
                <a:gd name="connsiteY13" fmla="*/ 205906 h 556889"/>
                <a:gd name="connsiteX14" fmla="*/ 365899 w 482739"/>
                <a:gd name="connsiteY14" fmla="*/ 174156 h 556889"/>
                <a:gd name="connsiteX15" fmla="*/ 416699 w 482739"/>
                <a:gd name="connsiteY15" fmla="*/ 159868 h 556889"/>
                <a:gd name="connsiteX16" fmla="*/ 400824 w 482739"/>
                <a:gd name="connsiteY16" fmla="*/ 115418 h 556889"/>
                <a:gd name="connsiteX17" fmla="*/ 351612 w 482739"/>
                <a:gd name="connsiteY17" fmla="*/ 18581 h 556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482739" h="556889">
                  <a:moveTo>
                    <a:pt x="351612" y="18581"/>
                  </a:moveTo>
                  <a:cubicBezTo>
                    <a:pt x="314306" y="60"/>
                    <a:pt x="226993" y="-4438"/>
                    <a:pt x="176987" y="4293"/>
                  </a:cubicBezTo>
                  <a:cubicBezTo>
                    <a:pt x="126981" y="13024"/>
                    <a:pt x="80943" y="28370"/>
                    <a:pt x="51574" y="70968"/>
                  </a:cubicBezTo>
                  <a:cubicBezTo>
                    <a:pt x="22205" y="113566"/>
                    <a:pt x="3949" y="214108"/>
                    <a:pt x="774" y="259881"/>
                  </a:cubicBezTo>
                  <a:cubicBezTo>
                    <a:pt x="-2401" y="305654"/>
                    <a:pt x="3420" y="317825"/>
                    <a:pt x="32524" y="345606"/>
                  </a:cubicBezTo>
                  <a:cubicBezTo>
                    <a:pt x="61628" y="373387"/>
                    <a:pt x="119043" y="392172"/>
                    <a:pt x="175399" y="426568"/>
                  </a:cubicBezTo>
                  <a:cubicBezTo>
                    <a:pt x="231755" y="460964"/>
                    <a:pt x="337060" y="535312"/>
                    <a:pt x="370662" y="551981"/>
                  </a:cubicBezTo>
                  <a:cubicBezTo>
                    <a:pt x="404264" y="568650"/>
                    <a:pt x="359285" y="538487"/>
                    <a:pt x="377012" y="526581"/>
                  </a:cubicBezTo>
                  <a:cubicBezTo>
                    <a:pt x="394739" y="514675"/>
                    <a:pt x="463001" y="497741"/>
                    <a:pt x="477024" y="480543"/>
                  </a:cubicBezTo>
                  <a:cubicBezTo>
                    <a:pt x="491047" y="463345"/>
                    <a:pt x="476759" y="446941"/>
                    <a:pt x="461149" y="423393"/>
                  </a:cubicBezTo>
                  <a:cubicBezTo>
                    <a:pt x="445539" y="399845"/>
                    <a:pt x="412995" y="357777"/>
                    <a:pt x="383362" y="339256"/>
                  </a:cubicBezTo>
                  <a:cubicBezTo>
                    <a:pt x="353729" y="320735"/>
                    <a:pt x="309807" y="323645"/>
                    <a:pt x="283349" y="312268"/>
                  </a:cubicBezTo>
                  <a:cubicBezTo>
                    <a:pt x="256891" y="300891"/>
                    <a:pt x="231226" y="288720"/>
                    <a:pt x="224612" y="270993"/>
                  </a:cubicBezTo>
                  <a:cubicBezTo>
                    <a:pt x="217997" y="253266"/>
                    <a:pt x="220114" y="222046"/>
                    <a:pt x="243662" y="205906"/>
                  </a:cubicBezTo>
                  <a:cubicBezTo>
                    <a:pt x="267210" y="189767"/>
                    <a:pt x="337060" y="181829"/>
                    <a:pt x="365899" y="174156"/>
                  </a:cubicBezTo>
                  <a:cubicBezTo>
                    <a:pt x="394738" y="166483"/>
                    <a:pt x="410878" y="169658"/>
                    <a:pt x="416699" y="159868"/>
                  </a:cubicBezTo>
                  <a:cubicBezTo>
                    <a:pt x="422520" y="150078"/>
                    <a:pt x="409555" y="137378"/>
                    <a:pt x="400824" y="115418"/>
                  </a:cubicBezTo>
                  <a:cubicBezTo>
                    <a:pt x="392093" y="93458"/>
                    <a:pt x="388918" y="37102"/>
                    <a:pt x="351612" y="18581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2" name="フリーフォーム: 図形 1831">
              <a:extLst>
                <a:ext uri="{FF2B5EF4-FFF2-40B4-BE49-F238E27FC236}">
                  <a16:creationId xmlns:a16="http://schemas.microsoft.com/office/drawing/2014/main" id="{B1FEF928-0DA8-493B-A2C3-CB36F85845BF}"/>
                </a:ext>
              </a:extLst>
            </p:cNvPr>
            <p:cNvSpPr/>
            <p:nvPr/>
          </p:nvSpPr>
          <p:spPr>
            <a:xfrm>
              <a:off x="7964480" y="1526870"/>
              <a:ext cx="681945" cy="165573"/>
            </a:xfrm>
            <a:custGeom>
              <a:avLst/>
              <a:gdLst>
                <a:gd name="connsiteX0" fmla="*/ 8 w 681945"/>
                <a:gd name="connsiteY0" fmla="*/ 106668 h 165573"/>
                <a:gd name="connsiteX1" fmla="*/ 214320 w 681945"/>
                <a:gd name="connsiteY1" fmla="*/ 6655 h 165573"/>
                <a:gd name="connsiteX2" fmla="*/ 276233 w 681945"/>
                <a:gd name="connsiteY2" fmla="*/ 17768 h 165573"/>
                <a:gd name="connsiteX3" fmla="*/ 531820 w 681945"/>
                <a:gd name="connsiteY3" fmla="*/ 86030 h 165573"/>
                <a:gd name="connsiteX4" fmla="*/ 671520 w 681945"/>
                <a:gd name="connsiteY4" fmla="*/ 109843 h 165573"/>
                <a:gd name="connsiteX5" fmla="*/ 658820 w 681945"/>
                <a:gd name="connsiteY5" fmla="*/ 163818 h 165573"/>
                <a:gd name="connsiteX6" fmla="*/ 555633 w 681945"/>
                <a:gd name="connsiteY6" fmla="*/ 147943 h 165573"/>
                <a:gd name="connsiteX7" fmla="*/ 381008 w 681945"/>
                <a:gd name="connsiteY7" fmla="*/ 103493 h 165573"/>
                <a:gd name="connsiteX8" fmla="*/ 309570 w 681945"/>
                <a:gd name="connsiteY8" fmla="*/ 82855 h 165573"/>
                <a:gd name="connsiteX9" fmla="*/ 206383 w 681945"/>
                <a:gd name="connsiteY9" fmla="*/ 89205 h 165573"/>
                <a:gd name="connsiteX10" fmla="*/ 8 w 681945"/>
                <a:gd name="connsiteY10" fmla="*/ 106668 h 165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81945" h="165573">
                  <a:moveTo>
                    <a:pt x="8" y="106668"/>
                  </a:moveTo>
                  <a:cubicBezTo>
                    <a:pt x="1331" y="92910"/>
                    <a:pt x="168283" y="21472"/>
                    <a:pt x="214320" y="6655"/>
                  </a:cubicBezTo>
                  <a:cubicBezTo>
                    <a:pt x="260357" y="-8162"/>
                    <a:pt x="223316" y="4539"/>
                    <a:pt x="276233" y="17768"/>
                  </a:cubicBezTo>
                  <a:cubicBezTo>
                    <a:pt x="329150" y="30997"/>
                    <a:pt x="465939" y="70684"/>
                    <a:pt x="531820" y="86030"/>
                  </a:cubicBezTo>
                  <a:cubicBezTo>
                    <a:pt x="597701" y="101376"/>
                    <a:pt x="650353" y="96878"/>
                    <a:pt x="671520" y="109843"/>
                  </a:cubicBezTo>
                  <a:cubicBezTo>
                    <a:pt x="692687" y="122808"/>
                    <a:pt x="678134" y="157468"/>
                    <a:pt x="658820" y="163818"/>
                  </a:cubicBezTo>
                  <a:cubicBezTo>
                    <a:pt x="639506" y="170168"/>
                    <a:pt x="601935" y="157997"/>
                    <a:pt x="555633" y="147943"/>
                  </a:cubicBezTo>
                  <a:cubicBezTo>
                    <a:pt x="509331" y="137889"/>
                    <a:pt x="422018" y="114341"/>
                    <a:pt x="381008" y="103493"/>
                  </a:cubicBezTo>
                  <a:cubicBezTo>
                    <a:pt x="339998" y="92645"/>
                    <a:pt x="338674" y="85236"/>
                    <a:pt x="309570" y="82855"/>
                  </a:cubicBezTo>
                  <a:cubicBezTo>
                    <a:pt x="280466" y="80474"/>
                    <a:pt x="253743" y="84443"/>
                    <a:pt x="206383" y="89205"/>
                  </a:cubicBezTo>
                  <a:cubicBezTo>
                    <a:pt x="159023" y="93967"/>
                    <a:pt x="-1315" y="120426"/>
                    <a:pt x="8" y="10666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3" name="フリーフォーム: 図形 1832">
              <a:extLst>
                <a:ext uri="{FF2B5EF4-FFF2-40B4-BE49-F238E27FC236}">
                  <a16:creationId xmlns:a16="http://schemas.microsoft.com/office/drawing/2014/main" id="{9FF73B31-F288-4AFE-9F39-DD4B5BA26125}"/>
                </a:ext>
              </a:extLst>
            </p:cNvPr>
            <p:cNvSpPr/>
            <p:nvPr/>
          </p:nvSpPr>
          <p:spPr>
            <a:xfrm>
              <a:off x="8424331" y="1431546"/>
              <a:ext cx="829393" cy="393573"/>
            </a:xfrm>
            <a:custGeom>
              <a:avLst/>
              <a:gdLst>
                <a:gd name="connsiteX0" fmla="*/ 5294 w 829393"/>
                <a:gd name="connsiteY0" fmla="*/ 5142 h 393573"/>
                <a:gd name="connsiteX1" fmla="*/ 178332 w 829393"/>
                <a:gd name="connsiteY1" fmla="*/ 5142 h 393573"/>
                <a:gd name="connsiteX2" fmla="*/ 279932 w 829393"/>
                <a:gd name="connsiteY2" fmla="*/ 16254 h 393573"/>
                <a:gd name="connsiteX3" fmla="*/ 457732 w 829393"/>
                <a:gd name="connsiteY3" fmla="*/ 44829 h 393573"/>
                <a:gd name="connsiteX4" fmla="*/ 697444 w 829393"/>
                <a:gd name="connsiteY4" fmla="*/ 122617 h 393573"/>
                <a:gd name="connsiteX5" fmla="*/ 827619 w 829393"/>
                <a:gd name="connsiteY5" fmla="*/ 319467 h 393573"/>
                <a:gd name="connsiteX6" fmla="*/ 762532 w 829393"/>
                <a:gd name="connsiteY6" fmla="*/ 267079 h 393573"/>
                <a:gd name="connsiteX7" fmla="*/ 618069 w 829393"/>
                <a:gd name="connsiteY7" fmla="*/ 273429 h 393573"/>
                <a:gd name="connsiteX8" fmla="*/ 464082 w 829393"/>
                <a:gd name="connsiteY8" fmla="*/ 392492 h 393573"/>
                <a:gd name="connsiteX9" fmla="*/ 378357 w 829393"/>
                <a:gd name="connsiteY9" fmla="*/ 330579 h 393573"/>
                <a:gd name="connsiteX10" fmla="*/ 229132 w 829393"/>
                <a:gd name="connsiteY10" fmla="*/ 300417 h 393573"/>
                <a:gd name="connsiteX11" fmla="*/ 248182 w 829393"/>
                <a:gd name="connsiteY11" fmla="*/ 211517 h 393573"/>
                <a:gd name="connsiteX12" fmla="*/ 254532 w 829393"/>
                <a:gd name="connsiteY12" fmla="*/ 144842 h 393573"/>
                <a:gd name="connsiteX13" fmla="*/ 256119 w 829393"/>
                <a:gd name="connsiteY13" fmla="*/ 82929 h 393573"/>
                <a:gd name="connsiteX14" fmla="*/ 179919 w 829393"/>
                <a:gd name="connsiteY14" fmla="*/ 59117 h 393573"/>
                <a:gd name="connsiteX15" fmla="*/ 110069 w 829393"/>
                <a:gd name="connsiteY15" fmla="*/ 111504 h 393573"/>
                <a:gd name="connsiteX16" fmla="*/ 49744 w 829393"/>
                <a:gd name="connsiteY16" fmla="*/ 68642 h 393573"/>
                <a:gd name="connsiteX17" fmla="*/ 5294 w 829393"/>
                <a:gd name="connsiteY17" fmla="*/ 5142 h 3935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829393" h="393573">
                  <a:moveTo>
                    <a:pt x="5294" y="5142"/>
                  </a:moveTo>
                  <a:cubicBezTo>
                    <a:pt x="26725" y="-5441"/>
                    <a:pt x="132559" y="3290"/>
                    <a:pt x="178332" y="5142"/>
                  </a:cubicBezTo>
                  <a:cubicBezTo>
                    <a:pt x="224105" y="6994"/>
                    <a:pt x="233365" y="9640"/>
                    <a:pt x="279932" y="16254"/>
                  </a:cubicBezTo>
                  <a:cubicBezTo>
                    <a:pt x="326499" y="22869"/>
                    <a:pt x="388147" y="27102"/>
                    <a:pt x="457732" y="44829"/>
                  </a:cubicBezTo>
                  <a:cubicBezTo>
                    <a:pt x="527317" y="62556"/>
                    <a:pt x="635796" y="76844"/>
                    <a:pt x="697444" y="122617"/>
                  </a:cubicBezTo>
                  <a:cubicBezTo>
                    <a:pt x="759092" y="168390"/>
                    <a:pt x="816771" y="295390"/>
                    <a:pt x="827619" y="319467"/>
                  </a:cubicBezTo>
                  <a:cubicBezTo>
                    <a:pt x="838467" y="343544"/>
                    <a:pt x="797457" y="274752"/>
                    <a:pt x="762532" y="267079"/>
                  </a:cubicBezTo>
                  <a:cubicBezTo>
                    <a:pt x="727607" y="259406"/>
                    <a:pt x="667811" y="252527"/>
                    <a:pt x="618069" y="273429"/>
                  </a:cubicBezTo>
                  <a:cubicBezTo>
                    <a:pt x="568327" y="294331"/>
                    <a:pt x="504034" y="382967"/>
                    <a:pt x="464082" y="392492"/>
                  </a:cubicBezTo>
                  <a:cubicBezTo>
                    <a:pt x="424130" y="402017"/>
                    <a:pt x="417515" y="345925"/>
                    <a:pt x="378357" y="330579"/>
                  </a:cubicBezTo>
                  <a:cubicBezTo>
                    <a:pt x="339199" y="315233"/>
                    <a:pt x="250828" y="320261"/>
                    <a:pt x="229132" y="300417"/>
                  </a:cubicBezTo>
                  <a:cubicBezTo>
                    <a:pt x="207436" y="280573"/>
                    <a:pt x="243949" y="237446"/>
                    <a:pt x="248182" y="211517"/>
                  </a:cubicBezTo>
                  <a:cubicBezTo>
                    <a:pt x="252415" y="185588"/>
                    <a:pt x="253209" y="166273"/>
                    <a:pt x="254532" y="144842"/>
                  </a:cubicBezTo>
                  <a:cubicBezTo>
                    <a:pt x="255855" y="123411"/>
                    <a:pt x="268555" y="97217"/>
                    <a:pt x="256119" y="82929"/>
                  </a:cubicBezTo>
                  <a:cubicBezTo>
                    <a:pt x="243684" y="68642"/>
                    <a:pt x="204261" y="54355"/>
                    <a:pt x="179919" y="59117"/>
                  </a:cubicBezTo>
                  <a:cubicBezTo>
                    <a:pt x="155577" y="63879"/>
                    <a:pt x="131765" y="109917"/>
                    <a:pt x="110069" y="111504"/>
                  </a:cubicBezTo>
                  <a:cubicBezTo>
                    <a:pt x="88373" y="113091"/>
                    <a:pt x="66148" y="83459"/>
                    <a:pt x="49744" y="68642"/>
                  </a:cubicBezTo>
                  <a:cubicBezTo>
                    <a:pt x="33340" y="53825"/>
                    <a:pt x="-16137" y="15725"/>
                    <a:pt x="5294" y="514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4" name="フリーフォーム: 図形 1833">
              <a:extLst>
                <a:ext uri="{FF2B5EF4-FFF2-40B4-BE49-F238E27FC236}">
                  <a16:creationId xmlns:a16="http://schemas.microsoft.com/office/drawing/2014/main" id="{1DAC002D-BDF2-4D02-A324-8602666F9FD0}"/>
                </a:ext>
              </a:extLst>
            </p:cNvPr>
            <p:cNvSpPr/>
            <p:nvPr/>
          </p:nvSpPr>
          <p:spPr>
            <a:xfrm>
              <a:off x="8961801" y="1735172"/>
              <a:ext cx="312073" cy="118490"/>
            </a:xfrm>
            <a:custGeom>
              <a:avLst/>
              <a:gdLst>
                <a:gd name="connsiteX0" fmla="*/ 2812 w 312073"/>
                <a:gd name="connsiteY0" fmla="*/ 82516 h 118490"/>
                <a:gd name="connsiteX1" fmla="*/ 126637 w 312073"/>
                <a:gd name="connsiteY1" fmla="*/ 14253 h 118490"/>
                <a:gd name="connsiteX2" fmla="*/ 280624 w 312073"/>
                <a:gd name="connsiteY2" fmla="*/ 6316 h 118490"/>
                <a:gd name="connsiteX3" fmla="*/ 309199 w 312073"/>
                <a:gd name="connsiteY3" fmla="*/ 88866 h 118490"/>
                <a:gd name="connsiteX4" fmla="*/ 304437 w 312073"/>
                <a:gd name="connsiteY4" fmla="*/ 114266 h 118490"/>
                <a:gd name="connsiteX5" fmla="*/ 250462 w 312073"/>
                <a:gd name="connsiteY5" fmla="*/ 114266 h 118490"/>
                <a:gd name="connsiteX6" fmla="*/ 2812 w 312073"/>
                <a:gd name="connsiteY6" fmla="*/ 82516 h 1184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2073" h="118490">
                  <a:moveTo>
                    <a:pt x="2812" y="82516"/>
                  </a:moveTo>
                  <a:cubicBezTo>
                    <a:pt x="-17826" y="65847"/>
                    <a:pt x="80335" y="26953"/>
                    <a:pt x="126637" y="14253"/>
                  </a:cubicBezTo>
                  <a:cubicBezTo>
                    <a:pt x="172939" y="1553"/>
                    <a:pt x="250197" y="-6119"/>
                    <a:pt x="280624" y="6316"/>
                  </a:cubicBezTo>
                  <a:cubicBezTo>
                    <a:pt x="311051" y="18751"/>
                    <a:pt x="305230" y="70874"/>
                    <a:pt x="309199" y="88866"/>
                  </a:cubicBezTo>
                  <a:cubicBezTo>
                    <a:pt x="313168" y="106858"/>
                    <a:pt x="314226" y="110033"/>
                    <a:pt x="304437" y="114266"/>
                  </a:cubicBezTo>
                  <a:cubicBezTo>
                    <a:pt x="294648" y="118499"/>
                    <a:pt x="294383" y="121145"/>
                    <a:pt x="250462" y="114266"/>
                  </a:cubicBezTo>
                  <a:cubicBezTo>
                    <a:pt x="206541" y="107387"/>
                    <a:pt x="23450" y="99185"/>
                    <a:pt x="2812" y="82516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5" name="フリーフォーム: 図形 1834">
              <a:extLst>
                <a:ext uri="{FF2B5EF4-FFF2-40B4-BE49-F238E27FC236}">
                  <a16:creationId xmlns:a16="http://schemas.microsoft.com/office/drawing/2014/main" id="{ACBCEB4E-A0AD-4118-8F02-F6CA596888DA}"/>
                </a:ext>
              </a:extLst>
            </p:cNvPr>
            <p:cNvSpPr/>
            <p:nvPr/>
          </p:nvSpPr>
          <p:spPr>
            <a:xfrm>
              <a:off x="8939013" y="1850582"/>
              <a:ext cx="302055" cy="124734"/>
            </a:xfrm>
            <a:custGeom>
              <a:avLst/>
              <a:gdLst>
                <a:gd name="connsiteX0" fmla="*/ 22425 w 302055"/>
                <a:gd name="connsiteY0" fmla="*/ 108393 h 124734"/>
                <a:gd name="connsiteX1" fmla="*/ 208162 w 302055"/>
                <a:gd name="connsiteY1" fmla="*/ 124268 h 124734"/>
                <a:gd name="connsiteX2" fmla="*/ 287537 w 302055"/>
                <a:gd name="connsiteY2" fmla="*/ 102043 h 124734"/>
                <a:gd name="connsiteX3" fmla="*/ 293887 w 302055"/>
                <a:gd name="connsiteY3" fmla="*/ 54418 h 124734"/>
                <a:gd name="connsiteX4" fmla="*/ 200225 w 302055"/>
                <a:gd name="connsiteY4" fmla="*/ 32193 h 124734"/>
                <a:gd name="connsiteX5" fmla="*/ 81162 w 302055"/>
                <a:gd name="connsiteY5" fmla="*/ 443 h 124734"/>
                <a:gd name="connsiteX6" fmla="*/ 12900 w 302055"/>
                <a:gd name="connsiteY6" fmla="*/ 17906 h 124734"/>
                <a:gd name="connsiteX7" fmla="*/ 22425 w 302055"/>
                <a:gd name="connsiteY7" fmla="*/ 108393 h 124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2055" h="124734">
                  <a:moveTo>
                    <a:pt x="22425" y="108393"/>
                  </a:moveTo>
                  <a:cubicBezTo>
                    <a:pt x="54969" y="126120"/>
                    <a:pt x="163977" y="125326"/>
                    <a:pt x="208162" y="124268"/>
                  </a:cubicBezTo>
                  <a:cubicBezTo>
                    <a:pt x="252347" y="123210"/>
                    <a:pt x="273250" y="113685"/>
                    <a:pt x="287537" y="102043"/>
                  </a:cubicBezTo>
                  <a:cubicBezTo>
                    <a:pt x="301824" y="90401"/>
                    <a:pt x="308439" y="66060"/>
                    <a:pt x="293887" y="54418"/>
                  </a:cubicBezTo>
                  <a:cubicBezTo>
                    <a:pt x="279335" y="42776"/>
                    <a:pt x="235679" y="41189"/>
                    <a:pt x="200225" y="32193"/>
                  </a:cubicBezTo>
                  <a:cubicBezTo>
                    <a:pt x="164771" y="23197"/>
                    <a:pt x="112383" y="2824"/>
                    <a:pt x="81162" y="443"/>
                  </a:cubicBezTo>
                  <a:cubicBezTo>
                    <a:pt x="49941" y="-1938"/>
                    <a:pt x="27452" y="5471"/>
                    <a:pt x="12900" y="17906"/>
                  </a:cubicBezTo>
                  <a:cubicBezTo>
                    <a:pt x="-1652" y="30341"/>
                    <a:pt x="-10119" y="90666"/>
                    <a:pt x="22425" y="108393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6" name="フリーフォーム: 図形 1835">
              <a:extLst>
                <a:ext uri="{FF2B5EF4-FFF2-40B4-BE49-F238E27FC236}">
                  <a16:creationId xmlns:a16="http://schemas.microsoft.com/office/drawing/2014/main" id="{1D64685F-1B4B-48EC-8812-2BA15063F116}"/>
                </a:ext>
              </a:extLst>
            </p:cNvPr>
            <p:cNvSpPr/>
            <p:nvPr/>
          </p:nvSpPr>
          <p:spPr>
            <a:xfrm>
              <a:off x="8999212" y="2030055"/>
              <a:ext cx="311770" cy="147232"/>
            </a:xfrm>
            <a:custGeom>
              <a:avLst/>
              <a:gdLst>
                <a:gd name="connsiteX0" fmla="*/ 5088 w 311770"/>
                <a:gd name="connsiteY0" fmla="*/ 358 h 147232"/>
                <a:gd name="connsiteX1" fmla="*/ 147963 w 311770"/>
                <a:gd name="connsiteY1" fmla="*/ 46395 h 147232"/>
                <a:gd name="connsiteX2" fmla="*/ 308301 w 311770"/>
                <a:gd name="connsiteY2" fmla="*/ 144820 h 147232"/>
                <a:gd name="connsiteX3" fmla="*/ 241626 w 311770"/>
                <a:gd name="connsiteY3" fmla="*/ 113070 h 147232"/>
                <a:gd name="connsiteX4" fmla="*/ 52713 w 311770"/>
                <a:gd name="connsiteY4" fmla="*/ 68620 h 147232"/>
                <a:gd name="connsiteX5" fmla="*/ 5088 w 311770"/>
                <a:gd name="connsiteY5" fmla="*/ 358 h 14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1770" h="147232">
                  <a:moveTo>
                    <a:pt x="5088" y="358"/>
                  </a:moveTo>
                  <a:cubicBezTo>
                    <a:pt x="20963" y="-3346"/>
                    <a:pt x="97428" y="22318"/>
                    <a:pt x="147963" y="46395"/>
                  </a:cubicBezTo>
                  <a:cubicBezTo>
                    <a:pt x="198499" y="70472"/>
                    <a:pt x="292691" y="133708"/>
                    <a:pt x="308301" y="144820"/>
                  </a:cubicBezTo>
                  <a:cubicBezTo>
                    <a:pt x="323911" y="155932"/>
                    <a:pt x="284224" y="125770"/>
                    <a:pt x="241626" y="113070"/>
                  </a:cubicBezTo>
                  <a:cubicBezTo>
                    <a:pt x="199028" y="100370"/>
                    <a:pt x="93459" y="84230"/>
                    <a:pt x="52713" y="68620"/>
                  </a:cubicBezTo>
                  <a:cubicBezTo>
                    <a:pt x="11967" y="53010"/>
                    <a:pt x="-10787" y="4062"/>
                    <a:pt x="5088" y="358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7" name="フリーフォーム: 図形 1836">
              <a:extLst>
                <a:ext uri="{FF2B5EF4-FFF2-40B4-BE49-F238E27FC236}">
                  <a16:creationId xmlns:a16="http://schemas.microsoft.com/office/drawing/2014/main" id="{A0BAF492-5ED6-43E2-8EAE-B65CF2A51035}"/>
                </a:ext>
              </a:extLst>
            </p:cNvPr>
            <p:cNvSpPr/>
            <p:nvPr/>
          </p:nvSpPr>
          <p:spPr>
            <a:xfrm>
              <a:off x="8791116" y="1896681"/>
              <a:ext cx="642403" cy="664009"/>
            </a:xfrm>
            <a:custGeom>
              <a:avLst/>
              <a:gdLst>
                <a:gd name="connsiteX0" fmla="*/ 79834 w 642403"/>
                <a:gd name="connsiteY0" fmla="*/ 382 h 664009"/>
                <a:gd name="connsiteX1" fmla="*/ 148097 w 642403"/>
                <a:gd name="connsiteY1" fmla="*/ 132144 h 664009"/>
                <a:gd name="connsiteX2" fmla="*/ 179847 w 642403"/>
                <a:gd name="connsiteY2" fmla="*/ 194057 h 664009"/>
                <a:gd name="connsiteX3" fmla="*/ 319547 w 642403"/>
                <a:gd name="connsiteY3" fmla="*/ 263907 h 664009"/>
                <a:gd name="connsiteX4" fmla="*/ 471947 w 642403"/>
                <a:gd name="connsiteY4" fmla="*/ 282957 h 664009"/>
                <a:gd name="connsiteX5" fmla="*/ 557672 w 642403"/>
                <a:gd name="connsiteY5" fmla="*/ 327407 h 664009"/>
                <a:gd name="connsiteX6" fmla="*/ 630697 w 642403"/>
                <a:gd name="connsiteY6" fmla="*/ 484569 h 664009"/>
                <a:gd name="connsiteX7" fmla="*/ 641809 w 642403"/>
                <a:gd name="connsiteY7" fmla="*/ 660782 h 664009"/>
                <a:gd name="connsiteX8" fmla="*/ 632284 w 642403"/>
                <a:gd name="connsiteY8" fmla="*/ 582994 h 664009"/>
                <a:gd name="connsiteX9" fmla="*/ 562434 w 642403"/>
                <a:gd name="connsiteY9" fmla="*/ 390907 h 664009"/>
                <a:gd name="connsiteX10" fmla="*/ 522747 w 642403"/>
                <a:gd name="connsiteY10" fmla="*/ 511557 h 664009"/>
                <a:gd name="connsiteX11" fmla="*/ 392572 w 642403"/>
                <a:gd name="connsiteY11" fmla="*/ 424244 h 664009"/>
                <a:gd name="connsiteX12" fmla="*/ 125872 w 642403"/>
                <a:gd name="connsiteY12" fmla="*/ 284544 h 664009"/>
                <a:gd name="connsiteX13" fmla="*/ 459 w 642403"/>
                <a:gd name="connsiteY13" fmla="*/ 98807 h 664009"/>
                <a:gd name="connsiteX14" fmla="*/ 79834 w 642403"/>
                <a:gd name="connsiteY14" fmla="*/ 382 h 664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642403" h="664009">
                  <a:moveTo>
                    <a:pt x="79834" y="382"/>
                  </a:moveTo>
                  <a:cubicBezTo>
                    <a:pt x="104440" y="5938"/>
                    <a:pt x="131428" y="99865"/>
                    <a:pt x="148097" y="132144"/>
                  </a:cubicBezTo>
                  <a:cubicBezTo>
                    <a:pt x="164766" y="164423"/>
                    <a:pt x="151272" y="172097"/>
                    <a:pt x="179847" y="194057"/>
                  </a:cubicBezTo>
                  <a:cubicBezTo>
                    <a:pt x="208422" y="216017"/>
                    <a:pt x="270864" y="249090"/>
                    <a:pt x="319547" y="263907"/>
                  </a:cubicBezTo>
                  <a:cubicBezTo>
                    <a:pt x="368230" y="278724"/>
                    <a:pt x="432260" y="272374"/>
                    <a:pt x="471947" y="282957"/>
                  </a:cubicBezTo>
                  <a:cubicBezTo>
                    <a:pt x="511635" y="293540"/>
                    <a:pt x="531214" y="293805"/>
                    <a:pt x="557672" y="327407"/>
                  </a:cubicBezTo>
                  <a:cubicBezTo>
                    <a:pt x="584130" y="361009"/>
                    <a:pt x="616674" y="429007"/>
                    <a:pt x="630697" y="484569"/>
                  </a:cubicBezTo>
                  <a:cubicBezTo>
                    <a:pt x="644720" y="540131"/>
                    <a:pt x="641545" y="644378"/>
                    <a:pt x="641809" y="660782"/>
                  </a:cubicBezTo>
                  <a:cubicBezTo>
                    <a:pt x="642074" y="677186"/>
                    <a:pt x="645513" y="627973"/>
                    <a:pt x="632284" y="582994"/>
                  </a:cubicBezTo>
                  <a:cubicBezTo>
                    <a:pt x="619055" y="538015"/>
                    <a:pt x="580690" y="402813"/>
                    <a:pt x="562434" y="390907"/>
                  </a:cubicBezTo>
                  <a:cubicBezTo>
                    <a:pt x="544178" y="379001"/>
                    <a:pt x="551057" y="506001"/>
                    <a:pt x="522747" y="511557"/>
                  </a:cubicBezTo>
                  <a:cubicBezTo>
                    <a:pt x="494437" y="517113"/>
                    <a:pt x="458718" y="462080"/>
                    <a:pt x="392572" y="424244"/>
                  </a:cubicBezTo>
                  <a:cubicBezTo>
                    <a:pt x="326426" y="386408"/>
                    <a:pt x="191224" y="338784"/>
                    <a:pt x="125872" y="284544"/>
                  </a:cubicBezTo>
                  <a:cubicBezTo>
                    <a:pt x="60520" y="230305"/>
                    <a:pt x="6809" y="146697"/>
                    <a:pt x="459" y="98807"/>
                  </a:cubicBezTo>
                  <a:cubicBezTo>
                    <a:pt x="-5891" y="50918"/>
                    <a:pt x="55228" y="-5174"/>
                    <a:pt x="79834" y="382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8" name="フリーフォーム: 図形 1837">
              <a:extLst>
                <a:ext uri="{FF2B5EF4-FFF2-40B4-BE49-F238E27FC236}">
                  <a16:creationId xmlns:a16="http://schemas.microsoft.com/office/drawing/2014/main" id="{BEEB2CE7-0929-4FF7-A173-FB85D32DA8B8}"/>
                </a:ext>
              </a:extLst>
            </p:cNvPr>
            <p:cNvSpPr/>
            <p:nvPr/>
          </p:nvSpPr>
          <p:spPr>
            <a:xfrm>
              <a:off x="9143693" y="2242685"/>
              <a:ext cx="421145" cy="806020"/>
            </a:xfrm>
            <a:custGeom>
              <a:avLst/>
              <a:gdLst>
                <a:gd name="connsiteX0" fmla="*/ 246370 w 421145"/>
                <a:gd name="connsiteY0" fmla="*/ 70303 h 806020"/>
                <a:gd name="connsiteX1" fmla="*/ 282882 w 421145"/>
                <a:gd name="connsiteY1" fmla="*/ 408440 h 806020"/>
                <a:gd name="connsiteX2" fmla="*/ 290820 w 421145"/>
                <a:gd name="connsiteY2" fmla="*/ 595765 h 806020"/>
                <a:gd name="connsiteX3" fmla="*/ 332095 w 421145"/>
                <a:gd name="connsiteY3" fmla="*/ 646565 h 806020"/>
                <a:gd name="connsiteX4" fmla="*/ 401945 w 421145"/>
                <a:gd name="connsiteY4" fmla="*/ 671965 h 806020"/>
                <a:gd name="connsiteX5" fmla="*/ 417820 w 421145"/>
                <a:gd name="connsiteY5" fmla="*/ 706890 h 806020"/>
                <a:gd name="connsiteX6" fmla="*/ 347970 w 421145"/>
                <a:gd name="connsiteY6" fmla="*/ 805315 h 806020"/>
                <a:gd name="connsiteX7" fmla="*/ 182870 w 421145"/>
                <a:gd name="connsiteY7" fmla="*/ 740228 h 806020"/>
                <a:gd name="connsiteX8" fmla="*/ 171757 w 421145"/>
                <a:gd name="connsiteY8" fmla="*/ 548140 h 806020"/>
                <a:gd name="connsiteX9" fmla="*/ 113020 w 421145"/>
                <a:gd name="connsiteY9" fmla="*/ 157615 h 806020"/>
                <a:gd name="connsiteX10" fmla="*/ 6657 w 421145"/>
                <a:gd name="connsiteY10" fmla="*/ 21090 h 806020"/>
                <a:gd name="connsiteX11" fmla="*/ 28882 w 421145"/>
                <a:gd name="connsiteY11" fmla="*/ 16328 h 806020"/>
                <a:gd name="connsiteX12" fmla="*/ 173345 w 421145"/>
                <a:gd name="connsiteY12" fmla="*/ 175078 h 806020"/>
                <a:gd name="connsiteX13" fmla="*/ 246370 w 421145"/>
                <a:gd name="connsiteY13" fmla="*/ 70303 h 8060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21145" h="806020">
                  <a:moveTo>
                    <a:pt x="246370" y="70303"/>
                  </a:moveTo>
                  <a:cubicBezTo>
                    <a:pt x="264626" y="109197"/>
                    <a:pt x="275474" y="320863"/>
                    <a:pt x="282882" y="408440"/>
                  </a:cubicBezTo>
                  <a:cubicBezTo>
                    <a:pt x="290290" y="496017"/>
                    <a:pt x="282618" y="556078"/>
                    <a:pt x="290820" y="595765"/>
                  </a:cubicBezTo>
                  <a:cubicBezTo>
                    <a:pt x="299022" y="635452"/>
                    <a:pt x="313574" y="633865"/>
                    <a:pt x="332095" y="646565"/>
                  </a:cubicBezTo>
                  <a:cubicBezTo>
                    <a:pt x="350616" y="659265"/>
                    <a:pt x="387658" y="661911"/>
                    <a:pt x="401945" y="671965"/>
                  </a:cubicBezTo>
                  <a:cubicBezTo>
                    <a:pt x="416232" y="682019"/>
                    <a:pt x="426816" y="684665"/>
                    <a:pt x="417820" y="706890"/>
                  </a:cubicBezTo>
                  <a:cubicBezTo>
                    <a:pt x="408824" y="729115"/>
                    <a:pt x="387128" y="799759"/>
                    <a:pt x="347970" y="805315"/>
                  </a:cubicBezTo>
                  <a:cubicBezTo>
                    <a:pt x="308812" y="810871"/>
                    <a:pt x="212239" y="783090"/>
                    <a:pt x="182870" y="740228"/>
                  </a:cubicBezTo>
                  <a:cubicBezTo>
                    <a:pt x="153501" y="697366"/>
                    <a:pt x="183399" y="645242"/>
                    <a:pt x="171757" y="548140"/>
                  </a:cubicBezTo>
                  <a:cubicBezTo>
                    <a:pt x="160115" y="451038"/>
                    <a:pt x="140537" y="245457"/>
                    <a:pt x="113020" y="157615"/>
                  </a:cubicBezTo>
                  <a:cubicBezTo>
                    <a:pt x="85503" y="69773"/>
                    <a:pt x="20680" y="44638"/>
                    <a:pt x="6657" y="21090"/>
                  </a:cubicBezTo>
                  <a:cubicBezTo>
                    <a:pt x="-7366" y="-2458"/>
                    <a:pt x="1101" y="-9337"/>
                    <a:pt x="28882" y="16328"/>
                  </a:cubicBezTo>
                  <a:cubicBezTo>
                    <a:pt x="56663" y="41993"/>
                    <a:pt x="142124" y="164495"/>
                    <a:pt x="173345" y="175078"/>
                  </a:cubicBezTo>
                  <a:cubicBezTo>
                    <a:pt x="204566" y="185661"/>
                    <a:pt x="228114" y="31409"/>
                    <a:pt x="246370" y="70303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39" name="フリーフォーム: 図形 1838">
              <a:extLst>
                <a:ext uri="{FF2B5EF4-FFF2-40B4-BE49-F238E27FC236}">
                  <a16:creationId xmlns:a16="http://schemas.microsoft.com/office/drawing/2014/main" id="{2F6CC539-34F6-42B7-AB02-B5F9869BF3D5}"/>
                </a:ext>
              </a:extLst>
            </p:cNvPr>
            <p:cNvSpPr/>
            <p:nvPr/>
          </p:nvSpPr>
          <p:spPr>
            <a:xfrm>
              <a:off x="7467606" y="963278"/>
              <a:ext cx="578215" cy="503609"/>
            </a:xfrm>
            <a:custGeom>
              <a:avLst/>
              <a:gdLst>
                <a:gd name="connsiteX0" fmla="*/ 577844 w 578215"/>
                <a:gd name="connsiteY0" fmla="*/ 189247 h 503609"/>
                <a:gd name="connsiteX1" fmla="*/ 430207 w 578215"/>
                <a:gd name="connsiteY1" fmla="*/ 47960 h 503609"/>
                <a:gd name="connsiteX2" fmla="*/ 423857 w 578215"/>
                <a:gd name="connsiteY2" fmla="*/ 90822 h 503609"/>
                <a:gd name="connsiteX3" fmla="*/ 268282 w 578215"/>
                <a:gd name="connsiteY3" fmla="*/ 335 h 503609"/>
                <a:gd name="connsiteX4" fmla="*/ 242882 w 578215"/>
                <a:gd name="connsiteY4" fmla="*/ 60660 h 503609"/>
                <a:gd name="connsiteX5" fmla="*/ 107944 w 578215"/>
                <a:gd name="connsiteY5" fmla="*/ 74947 h 503609"/>
                <a:gd name="connsiteX6" fmla="*/ 134932 w 578215"/>
                <a:gd name="connsiteY6" fmla="*/ 97172 h 503609"/>
                <a:gd name="connsiteX7" fmla="*/ 106357 w 578215"/>
                <a:gd name="connsiteY7" fmla="*/ 143210 h 503609"/>
                <a:gd name="connsiteX8" fmla="*/ 1582 w 578215"/>
                <a:gd name="connsiteY8" fmla="*/ 265447 h 503609"/>
                <a:gd name="connsiteX9" fmla="*/ 41269 w 578215"/>
                <a:gd name="connsiteY9" fmla="*/ 284497 h 503609"/>
                <a:gd name="connsiteX10" fmla="*/ 14282 w 578215"/>
                <a:gd name="connsiteY10" fmla="*/ 379747 h 503609"/>
                <a:gd name="connsiteX11" fmla="*/ 9519 w 578215"/>
                <a:gd name="connsiteY11" fmla="*/ 422610 h 503609"/>
                <a:gd name="connsiteX12" fmla="*/ 93657 w 578215"/>
                <a:gd name="connsiteY12" fmla="*/ 467060 h 503609"/>
                <a:gd name="connsiteX13" fmla="*/ 120644 w 578215"/>
                <a:gd name="connsiteY13" fmla="*/ 501985 h 503609"/>
                <a:gd name="connsiteX14" fmla="*/ 82544 w 578215"/>
                <a:gd name="connsiteY14" fmla="*/ 413085 h 503609"/>
                <a:gd name="connsiteX15" fmla="*/ 96832 w 578215"/>
                <a:gd name="connsiteY15" fmla="*/ 263860 h 503609"/>
                <a:gd name="connsiteX16" fmla="*/ 252407 w 578215"/>
                <a:gd name="connsiteY16" fmla="*/ 109872 h 503609"/>
                <a:gd name="connsiteX17" fmla="*/ 380994 w 578215"/>
                <a:gd name="connsiteY17" fmla="*/ 105110 h 503609"/>
                <a:gd name="connsiteX18" fmla="*/ 577844 w 578215"/>
                <a:gd name="connsiteY18" fmla="*/ 189247 h 5036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78215" h="503609">
                  <a:moveTo>
                    <a:pt x="577844" y="189247"/>
                  </a:moveTo>
                  <a:cubicBezTo>
                    <a:pt x="586046" y="179722"/>
                    <a:pt x="455871" y="64364"/>
                    <a:pt x="430207" y="47960"/>
                  </a:cubicBezTo>
                  <a:cubicBezTo>
                    <a:pt x="404543" y="31556"/>
                    <a:pt x="450844" y="98759"/>
                    <a:pt x="423857" y="90822"/>
                  </a:cubicBezTo>
                  <a:cubicBezTo>
                    <a:pt x="396870" y="82885"/>
                    <a:pt x="298444" y="5362"/>
                    <a:pt x="268282" y="335"/>
                  </a:cubicBezTo>
                  <a:cubicBezTo>
                    <a:pt x="238120" y="-4692"/>
                    <a:pt x="269605" y="48225"/>
                    <a:pt x="242882" y="60660"/>
                  </a:cubicBezTo>
                  <a:cubicBezTo>
                    <a:pt x="216159" y="73095"/>
                    <a:pt x="125936" y="68862"/>
                    <a:pt x="107944" y="74947"/>
                  </a:cubicBezTo>
                  <a:cubicBezTo>
                    <a:pt x="89952" y="81032"/>
                    <a:pt x="135196" y="85795"/>
                    <a:pt x="134932" y="97172"/>
                  </a:cubicBezTo>
                  <a:cubicBezTo>
                    <a:pt x="134668" y="108549"/>
                    <a:pt x="128582" y="115164"/>
                    <a:pt x="106357" y="143210"/>
                  </a:cubicBezTo>
                  <a:cubicBezTo>
                    <a:pt x="84132" y="171256"/>
                    <a:pt x="12430" y="241899"/>
                    <a:pt x="1582" y="265447"/>
                  </a:cubicBezTo>
                  <a:cubicBezTo>
                    <a:pt x="-9266" y="288995"/>
                    <a:pt x="39152" y="265447"/>
                    <a:pt x="41269" y="284497"/>
                  </a:cubicBezTo>
                  <a:cubicBezTo>
                    <a:pt x="43386" y="303547"/>
                    <a:pt x="19574" y="356728"/>
                    <a:pt x="14282" y="379747"/>
                  </a:cubicBezTo>
                  <a:cubicBezTo>
                    <a:pt x="8990" y="402766"/>
                    <a:pt x="-3710" y="408058"/>
                    <a:pt x="9519" y="422610"/>
                  </a:cubicBezTo>
                  <a:cubicBezTo>
                    <a:pt x="22748" y="437162"/>
                    <a:pt x="75136" y="453831"/>
                    <a:pt x="93657" y="467060"/>
                  </a:cubicBezTo>
                  <a:cubicBezTo>
                    <a:pt x="112178" y="480289"/>
                    <a:pt x="122496" y="510981"/>
                    <a:pt x="120644" y="501985"/>
                  </a:cubicBezTo>
                  <a:cubicBezTo>
                    <a:pt x="118792" y="492989"/>
                    <a:pt x="86513" y="452773"/>
                    <a:pt x="82544" y="413085"/>
                  </a:cubicBezTo>
                  <a:cubicBezTo>
                    <a:pt x="78575" y="373398"/>
                    <a:pt x="68522" y="314395"/>
                    <a:pt x="96832" y="263860"/>
                  </a:cubicBezTo>
                  <a:cubicBezTo>
                    <a:pt x="125142" y="213325"/>
                    <a:pt x="205047" y="136330"/>
                    <a:pt x="252407" y="109872"/>
                  </a:cubicBezTo>
                  <a:cubicBezTo>
                    <a:pt x="299767" y="83414"/>
                    <a:pt x="327548" y="91087"/>
                    <a:pt x="380994" y="105110"/>
                  </a:cubicBezTo>
                  <a:cubicBezTo>
                    <a:pt x="434440" y="119133"/>
                    <a:pt x="569642" y="198772"/>
                    <a:pt x="577844" y="18924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0" name="フリーフォーム: 図形 1839">
              <a:extLst>
                <a:ext uri="{FF2B5EF4-FFF2-40B4-BE49-F238E27FC236}">
                  <a16:creationId xmlns:a16="http://schemas.microsoft.com/office/drawing/2014/main" id="{653CF066-3053-40FA-B938-754F38F35EF4}"/>
                </a:ext>
              </a:extLst>
            </p:cNvPr>
            <p:cNvSpPr/>
            <p:nvPr/>
          </p:nvSpPr>
          <p:spPr>
            <a:xfrm>
              <a:off x="7781110" y="1223717"/>
              <a:ext cx="217060" cy="179652"/>
            </a:xfrm>
            <a:custGeom>
              <a:avLst/>
              <a:gdLst>
                <a:gd name="connsiteX0" fmla="*/ 194490 w 217060"/>
                <a:gd name="connsiteY0" fmla="*/ 246 h 179652"/>
                <a:gd name="connsiteX1" fmla="*/ 94478 w 217060"/>
                <a:gd name="connsiteY1" fmla="*/ 87558 h 179652"/>
                <a:gd name="connsiteX2" fmla="*/ 119878 w 217060"/>
                <a:gd name="connsiteY2" fmla="*/ 125658 h 179652"/>
                <a:gd name="connsiteX3" fmla="*/ 213540 w 217060"/>
                <a:gd name="connsiteY3" fmla="*/ 168521 h 179652"/>
                <a:gd name="connsiteX4" fmla="*/ 188140 w 217060"/>
                <a:gd name="connsiteY4" fmla="*/ 179633 h 179652"/>
                <a:gd name="connsiteX5" fmla="*/ 102415 w 217060"/>
                <a:gd name="connsiteY5" fmla="*/ 166933 h 179652"/>
                <a:gd name="connsiteX6" fmla="*/ 7165 w 217060"/>
                <a:gd name="connsiteY6" fmla="*/ 111371 h 179652"/>
                <a:gd name="connsiteX7" fmla="*/ 26215 w 217060"/>
                <a:gd name="connsiteY7" fmla="*/ 62158 h 179652"/>
                <a:gd name="connsiteX8" fmla="*/ 194490 w 217060"/>
                <a:gd name="connsiteY8" fmla="*/ 246 h 1796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060" h="179652">
                  <a:moveTo>
                    <a:pt x="194490" y="246"/>
                  </a:moveTo>
                  <a:cubicBezTo>
                    <a:pt x="205867" y="4479"/>
                    <a:pt x="106913" y="66656"/>
                    <a:pt x="94478" y="87558"/>
                  </a:cubicBezTo>
                  <a:cubicBezTo>
                    <a:pt x="82043" y="108460"/>
                    <a:pt x="100034" y="112164"/>
                    <a:pt x="119878" y="125658"/>
                  </a:cubicBezTo>
                  <a:cubicBezTo>
                    <a:pt x="139722" y="139152"/>
                    <a:pt x="202163" y="159525"/>
                    <a:pt x="213540" y="168521"/>
                  </a:cubicBezTo>
                  <a:cubicBezTo>
                    <a:pt x="224917" y="177517"/>
                    <a:pt x="206661" y="179898"/>
                    <a:pt x="188140" y="179633"/>
                  </a:cubicBezTo>
                  <a:cubicBezTo>
                    <a:pt x="169619" y="179368"/>
                    <a:pt x="132577" y="178310"/>
                    <a:pt x="102415" y="166933"/>
                  </a:cubicBezTo>
                  <a:cubicBezTo>
                    <a:pt x="72253" y="155556"/>
                    <a:pt x="19865" y="128834"/>
                    <a:pt x="7165" y="111371"/>
                  </a:cubicBezTo>
                  <a:cubicBezTo>
                    <a:pt x="-5535" y="93909"/>
                    <a:pt x="-2625" y="76710"/>
                    <a:pt x="26215" y="62158"/>
                  </a:cubicBezTo>
                  <a:cubicBezTo>
                    <a:pt x="55055" y="47606"/>
                    <a:pt x="183113" y="-3987"/>
                    <a:pt x="194490" y="246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1" name="フリーフォーム: 図形 1840">
              <a:extLst>
                <a:ext uri="{FF2B5EF4-FFF2-40B4-BE49-F238E27FC236}">
                  <a16:creationId xmlns:a16="http://schemas.microsoft.com/office/drawing/2014/main" id="{C45EB10C-CBBA-4A75-BB63-D2F3B9203E57}"/>
                </a:ext>
              </a:extLst>
            </p:cNvPr>
            <p:cNvSpPr/>
            <p:nvPr/>
          </p:nvSpPr>
          <p:spPr>
            <a:xfrm>
              <a:off x="8427695" y="1203163"/>
              <a:ext cx="207496" cy="303507"/>
            </a:xfrm>
            <a:custGeom>
              <a:avLst/>
              <a:gdLst>
                <a:gd name="connsiteX0" fmla="*/ 343 w 207496"/>
                <a:gd name="connsiteY0" fmla="*/ 162 h 303507"/>
                <a:gd name="connsiteX1" fmla="*/ 136868 w 207496"/>
                <a:gd name="connsiteY1" fmla="*/ 103350 h 303507"/>
                <a:gd name="connsiteX2" fmla="*/ 176555 w 207496"/>
                <a:gd name="connsiteY2" fmla="*/ 168437 h 303507"/>
                <a:gd name="connsiteX3" fmla="*/ 198780 w 207496"/>
                <a:gd name="connsiteY3" fmla="*/ 303375 h 303507"/>
                <a:gd name="connsiteX4" fmla="*/ 206718 w 207496"/>
                <a:gd name="connsiteY4" fmla="*/ 192250 h 303507"/>
                <a:gd name="connsiteX5" fmla="*/ 181318 w 207496"/>
                <a:gd name="connsiteY5" fmla="*/ 128750 h 303507"/>
                <a:gd name="connsiteX6" fmla="*/ 343 w 207496"/>
                <a:gd name="connsiteY6" fmla="*/ 162 h 303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7496" h="303507">
                  <a:moveTo>
                    <a:pt x="343" y="162"/>
                  </a:moveTo>
                  <a:cubicBezTo>
                    <a:pt x="-7065" y="-4071"/>
                    <a:pt x="107499" y="75304"/>
                    <a:pt x="136868" y="103350"/>
                  </a:cubicBezTo>
                  <a:cubicBezTo>
                    <a:pt x="166237" y="131396"/>
                    <a:pt x="166236" y="135100"/>
                    <a:pt x="176555" y="168437"/>
                  </a:cubicBezTo>
                  <a:cubicBezTo>
                    <a:pt x="186874" y="201774"/>
                    <a:pt x="193753" y="299406"/>
                    <a:pt x="198780" y="303375"/>
                  </a:cubicBezTo>
                  <a:cubicBezTo>
                    <a:pt x="203807" y="307344"/>
                    <a:pt x="209628" y="221354"/>
                    <a:pt x="206718" y="192250"/>
                  </a:cubicBezTo>
                  <a:cubicBezTo>
                    <a:pt x="203808" y="163146"/>
                    <a:pt x="210951" y="161823"/>
                    <a:pt x="181318" y="128750"/>
                  </a:cubicBezTo>
                  <a:cubicBezTo>
                    <a:pt x="151685" y="95677"/>
                    <a:pt x="7751" y="4395"/>
                    <a:pt x="343" y="162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2" name="フリーフォーム: 図形 1841">
              <a:extLst>
                <a:ext uri="{FF2B5EF4-FFF2-40B4-BE49-F238E27FC236}">
                  <a16:creationId xmlns:a16="http://schemas.microsoft.com/office/drawing/2014/main" id="{528BD9D3-1A7E-4CC7-9671-582039BF6787}"/>
                </a:ext>
              </a:extLst>
            </p:cNvPr>
            <p:cNvSpPr/>
            <p:nvPr/>
          </p:nvSpPr>
          <p:spPr>
            <a:xfrm>
              <a:off x="8470900" y="1382256"/>
              <a:ext cx="196901" cy="40085"/>
            </a:xfrm>
            <a:custGeom>
              <a:avLst/>
              <a:gdLst>
                <a:gd name="connsiteX0" fmla="*/ 0 w 196901"/>
                <a:gd name="connsiteY0" fmla="*/ 6807 h 40085"/>
                <a:gd name="connsiteX1" fmla="*/ 114300 w 196901"/>
                <a:gd name="connsiteY1" fmla="*/ 457 h 40085"/>
                <a:gd name="connsiteX2" fmla="*/ 104775 w 196901"/>
                <a:gd name="connsiteY2" fmla="*/ 17919 h 40085"/>
                <a:gd name="connsiteX3" fmla="*/ 196850 w 196901"/>
                <a:gd name="connsiteY3" fmla="*/ 38557 h 40085"/>
                <a:gd name="connsiteX4" fmla="*/ 90488 w 196901"/>
                <a:gd name="connsiteY4" fmla="*/ 38557 h 40085"/>
                <a:gd name="connsiteX5" fmla="*/ 0 w 196901"/>
                <a:gd name="connsiteY5" fmla="*/ 6807 h 400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901" h="40085">
                  <a:moveTo>
                    <a:pt x="0" y="6807"/>
                  </a:moveTo>
                  <a:cubicBezTo>
                    <a:pt x="48419" y="2706"/>
                    <a:pt x="96838" y="-1395"/>
                    <a:pt x="114300" y="457"/>
                  </a:cubicBezTo>
                  <a:cubicBezTo>
                    <a:pt x="131762" y="2309"/>
                    <a:pt x="91017" y="11569"/>
                    <a:pt x="104775" y="17919"/>
                  </a:cubicBezTo>
                  <a:cubicBezTo>
                    <a:pt x="118533" y="24269"/>
                    <a:pt x="199231" y="35117"/>
                    <a:pt x="196850" y="38557"/>
                  </a:cubicBezTo>
                  <a:cubicBezTo>
                    <a:pt x="194469" y="41997"/>
                    <a:pt x="90488" y="38557"/>
                    <a:pt x="90488" y="38557"/>
                  </a:cubicBezTo>
                  <a:lnTo>
                    <a:pt x="0" y="6807"/>
                  </a:ln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3" name="フリーフォーム: 図形 1842">
              <a:extLst>
                <a:ext uri="{FF2B5EF4-FFF2-40B4-BE49-F238E27FC236}">
                  <a16:creationId xmlns:a16="http://schemas.microsoft.com/office/drawing/2014/main" id="{57D750D9-6B27-475A-A391-F74ABAF6BBF3}"/>
                </a:ext>
              </a:extLst>
            </p:cNvPr>
            <p:cNvSpPr/>
            <p:nvPr/>
          </p:nvSpPr>
          <p:spPr>
            <a:xfrm>
              <a:off x="8358017" y="1636304"/>
              <a:ext cx="311400" cy="131945"/>
            </a:xfrm>
            <a:custGeom>
              <a:avLst/>
              <a:gdLst>
                <a:gd name="connsiteX0" fmla="*/ 311321 w 311400"/>
                <a:gd name="connsiteY0" fmla="*/ 409 h 131945"/>
                <a:gd name="connsiteX1" fmla="*/ 274808 w 311400"/>
                <a:gd name="connsiteY1" fmla="*/ 116296 h 131945"/>
                <a:gd name="connsiteX2" fmla="*/ 176383 w 311400"/>
                <a:gd name="connsiteY2" fmla="*/ 130584 h 131945"/>
                <a:gd name="connsiteX3" fmla="*/ 171 w 311400"/>
                <a:gd name="connsiteY3" fmla="*/ 127409 h 131945"/>
                <a:gd name="connsiteX4" fmla="*/ 146221 w 311400"/>
                <a:gd name="connsiteY4" fmla="*/ 95659 h 131945"/>
                <a:gd name="connsiteX5" fmla="*/ 266871 w 311400"/>
                <a:gd name="connsiteY5" fmla="*/ 78196 h 131945"/>
                <a:gd name="connsiteX6" fmla="*/ 311321 w 311400"/>
                <a:gd name="connsiteY6" fmla="*/ 409 h 1319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1400" h="131945">
                  <a:moveTo>
                    <a:pt x="311321" y="409"/>
                  </a:moveTo>
                  <a:cubicBezTo>
                    <a:pt x="312644" y="6759"/>
                    <a:pt x="297298" y="94600"/>
                    <a:pt x="274808" y="116296"/>
                  </a:cubicBezTo>
                  <a:cubicBezTo>
                    <a:pt x="252318" y="137992"/>
                    <a:pt x="222156" y="128732"/>
                    <a:pt x="176383" y="130584"/>
                  </a:cubicBezTo>
                  <a:cubicBezTo>
                    <a:pt x="130610" y="132436"/>
                    <a:pt x="5198" y="133230"/>
                    <a:pt x="171" y="127409"/>
                  </a:cubicBezTo>
                  <a:cubicBezTo>
                    <a:pt x="-4856" y="121588"/>
                    <a:pt x="101771" y="103861"/>
                    <a:pt x="146221" y="95659"/>
                  </a:cubicBezTo>
                  <a:cubicBezTo>
                    <a:pt x="190671" y="87457"/>
                    <a:pt x="241471" y="93013"/>
                    <a:pt x="266871" y="78196"/>
                  </a:cubicBezTo>
                  <a:cubicBezTo>
                    <a:pt x="292271" y="63379"/>
                    <a:pt x="309998" y="-5941"/>
                    <a:pt x="311321" y="409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4" name="フリーフォーム: 図形 1843">
              <a:extLst>
                <a:ext uri="{FF2B5EF4-FFF2-40B4-BE49-F238E27FC236}">
                  <a16:creationId xmlns:a16="http://schemas.microsoft.com/office/drawing/2014/main" id="{17426854-669E-4519-8931-7A0BFCD765CD}"/>
                </a:ext>
              </a:extLst>
            </p:cNvPr>
            <p:cNvSpPr/>
            <p:nvPr/>
          </p:nvSpPr>
          <p:spPr>
            <a:xfrm>
              <a:off x="8616568" y="1733457"/>
              <a:ext cx="273552" cy="92651"/>
            </a:xfrm>
            <a:custGeom>
              <a:avLst/>
              <a:gdLst>
                <a:gd name="connsiteX0" fmla="*/ 6732 w 273552"/>
                <a:gd name="connsiteY0" fmla="*/ 93 h 92651"/>
                <a:gd name="connsiteX1" fmla="*/ 170245 w 273552"/>
                <a:gd name="connsiteY1" fmla="*/ 27081 h 92651"/>
                <a:gd name="connsiteX2" fmla="*/ 273432 w 273552"/>
                <a:gd name="connsiteY2" fmla="*/ 92168 h 92651"/>
                <a:gd name="connsiteX3" fmla="*/ 187707 w 273552"/>
                <a:gd name="connsiteY3" fmla="*/ 55656 h 92651"/>
                <a:gd name="connsiteX4" fmla="*/ 44832 w 273552"/>
                <a:gd name="connsiteY4" fmla="*/ 35018 h 92651"/>
                <a:gd name="connsiteX5" fmla="*/ 6732 w 273552"/>
                <a:gd name="connsiteY5" fmla="*/ 93 h 926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3552" h="92651">
                  <a:moveTo>
                    <a:pt x="6732" y="93"/>
                  </a:moveTo>
                  <a:cubicBezTo>
                    <a:pt x="27634" y="-1230"/>
                    <a:pt x="125795" y="11735"/>
                    <a:pt x="170245" y="27081"/>
                  </a:cubicBezTo>
                  <a:cubicBezTo>
                    <a:pt x="214695" y="42427"/>
                    <a:pt x="270522" y="87406"/>
                    <a:pt x="273432" y="92168"/>
                  </a:cubicBezTo>
                  <a:cubicBezTo>
                    <a:pt x="276342" y="96930"/>
                    <a:pt x="225807" y="65181"/>
                    <a:pt x="187707" y="55656"/>
                  </a:cubicBezTo>
                  <a:cubicBezTo>
                    <a:pt x="149607" y="46131"/>
                    <a:pt x="71820" y="42691"/>
                    <a:pt x="44832" y="35018"/>
                  </a:cubicBezTo>
                  <a:cubicBezTo>
                    <a:pt x="17845" y="27345"/>
                    <a:pt x="-14170" y="1416"/>
                    <a:pt x="6732" y="93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5" name="フリーフォーム: 図形 1844">
              <a:extLst>
                <a:ext uri="{FF2B5EF4-FFF2-40B4-BE49-F238E27FC236}">
                  <a16:creationId xmlns:a16="http://schemas.microsoft.com/office/drawing/2014/main" id="{9D7134C1-AF35-4DE7-8BB0-578BEF3623FF}"/>
                </a:ext>
              </a:extLst>
            </p:cNvPr>
            <p:cNvSpPr/>
            <p:nvPr/>
          </p:nvSpPr>
          <p:spPr>
            <a:xfrm>
              <a:off x="8741645" y="1824503"/>
              <a:ext cx="168166" cy="368232"/>
            </a:xfrm>
            <a:custGeom>
              <a:avLst/>
              <a:gdLst>
                <a:gd name="connsiteX0" fmla="*/ 97555 w 168166"/>
                <a:gd name="connsiteY0" fmla="*/ 4297 h 368232"/>
                <a:gd name="connsiteX1" fmla="*/ 13418 w 168166"/>
                <a:gd name="connsiteY1" fmla="*/ 115422 h 368232"/>
                <a:gd name="connsiteX2" fmla="*/ 2305 w 168166"/>
                <a:gd name="connsiteY2" fmla="*/ 190035 h 368232"/>
                <a:gd name="connsiteX3" fmla="*/ 35643 w 168166"/>
                <a:gd name="connsiteY3" fmla="*/ 278935 h 368232"/>
                <a:gd name="connsiteX4" fmla="*/ 167405 w 168166"/>
                <a:gd name="connsiteY4" fmla="*/ 367835 h 368232"/>
                <a:gd name="connsiteX5" fmla="*/ 88030 w 168166"/>
                <a:gd name="connsiteY5" fmla="*/ 242422 h 368232"/>
                <a:gd name="connsiteX6" fmla="*/ 51518 w 168166"/>
                <a:gd name="connsiteY6" fmla="*/ 121772 h 368232"/>
                <a:gd name="connsiteX7" fmla="*/ 142005 w 168166"/>
                <a:gd name="connsiteY7" fmla="*/ 31285 h 368232"/>
                <a:gd name="connsiteX8" fmla="*/ 97555 w 168166"/>
                <a:gd name="connsiteY8" fmla="*/ 4297 h 368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8166" h="368232">
                  <a:moveTo>
                    <a:pt x="97555" y="4297"/>
                  </a:moveTo>
                  <a:cubicBezTo>
                    <a:pt x="76124" y="18320"/>
                    <a:pt x="29293" y="84466"/>
                    <a:pt x="13418" y="115422"/>
                  </a:cubicBezTo>
                  <a:cubicBezTo>
                    <a:pt x="-2457" y="146378"/>
                    <a:pt x="-1399" y="162783"/>
                    <a:pt x="2305" y="190035"/>
                  </a:cubicBezTo>
                  <a:cubicBezTo>
                    <a:pt x="6009" y="217287"/>
                    <a:pt x="8126" y="249302"/>
                    <a:pt x="35643" y="278935"/>
                  </a:cubicBezTo>
                  <a:cubicBezTo>
                    <a:pt x="63160" y="308568"/>
                    <a:pt x="158674" y="373921"/>
                    <a:pt x="167405" y="367835"/>
                  </a:cubicBezTo>
                  <a:cubicBezTo>
                    <a:pt x="176136" y="361749"/>
                    <a:pt x="107344" y="283432"/>
                    <a:pt x="88030" y="242422"/>
                  </a:cubicBezTo>
                  <a:cubicBezTo>
                    <a:pt x="68716" y="201412"/>
                    <a:pt x="42522" y="156961"/>
                    <a:pt x="51518" y="121772"/>
                  </a:cubicBezTo>
                  <a:cubicBezTo>
                    <a:pt x="60514" y="86583"/>
                    <a:pt x="130099" y="49012"/>
                    <a:pt x="142005" y="31285"/>
                  </a:cubicBezTo>
                  <a:cubicBezTo>
                    <a:pt x="153911" y="13558"/>
                    <a:pt x="118986" y="-9726"/>
                    <a:pt x="97555" y="429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6" name="フリーフォーム: 図形 1845">
              <a:extLst>
                <a:ext uri="{FF2B5EF4-FFF2-40B4-BE49-F238E27FC236}">
                  <a16:creationId xmlns:a16="http://schemas.microsoft.com/office/drawing/2014/main" id="{EC22CF00-0D95-445E-8053-87F0F2FF1BF0}"/>
                </a:ext>
              </a:extLst>
            </p:cNvPr>
            <p:cNvSpPr/>
            <p:nvPr/>
          </p:nvSpPr>
          <p:spPr>
            <a:xfrm>
              <a:off x="8874855" y="1450466"/>
              <a:ext cx="467698" cy="411323"/>
            </a:xfrm>
            <a:custGeom>
              <a:avLst/>
              <a:gdLst>
                <a:gd name="connsiteX0" fmla="*/ 92933 w 467698"/>
                <a:gd name="connsiteY0" fmla="*/ 2097 h 411323"/>
                <a:gd name="connsiteX1" fmla="*/ 275495 w 467698"/>
                <a:gd name="connsiteY1" fmla="*/ 52897 h 411323"/>
                <a:gd name="connsiteX2" fmla="*/ 261208 w 467698"/>
                <a:gd name="connsiteY2" fmla="*/ 86234 h 411323"/>
                <a:gd name="connsiteX3" fmla="*/ 338995 w 467698"/>
                <a:gd name="connsiteY3" fmla="*/ 119572 h 411323"/>
                <a:gd name="connsiteX4" fmla="*/ 405670 w 467698"/>
                <a:gd name="connsiteY4" fmla="*/ 167197 h 411323"/>
                <a:gd name="connsiteX5" fmla="*/ 391383 w 467698"/>
                <a:gd name="connsiteY5" fmla="*/ 183072 h 411323"/>
                <a:gd name="connsiteX6" fmla="*/ 418370 w 467698"/>
                <a:gd name="connsiteY6" fmla="*/ 291022 h 411323"/>
                <a:gd name="connsiteX7" fmla="*/ 467583 w 467698"/>
                <a:gd name="connsiteY7" fmla="*/ 408497 h 411323"/>
                <a:gd name="connsiteX8" fmla="*/ 431070 w 467698"/>
                <a:gd name="connsiteY8" fmla="*/ 376747 h 411323"/>
                <a:gd name="connsiteX9" fmla="*/ 400908 w 467698"/>
                <a:gd name="connsiteY9" fmla="*/ 398972 h 411323"/>
                <a:gd name="connsiteX10" fmla="*/ 389795 w 467698"/>
                <a:gd name="connsiteY10" fmla="*/ 275147 h 411323"/>
                <a:gd name="connsiteX11" fmla="*/ 246920 w 467698"/>
                <a:gd name="connsiteY11" fmla="*/ 106872 h 411323"/>
                <a:gd name="connsiteX12" fmla="*/ 5620 w 467698"/>
                <a:gd name="connsiteY12" fmla="*/ 17972 h 411323"/>
                <a:gd name="connsiteX13" fmla="*/ 92933 w 467698"/>
                <a:gd name="connsiteY13" fmla="*/ 2097 h 4113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467698" h="411323">
                  <a:moveTo>
                    <a:pt x="92933" y="2097"/>
                  </a:moveTo>
                  <a:cubicBezTo>
                    <a:pt x="137912" y="7918"/>
                    <a:pt x="247449" y="38874"/>
                    <a:pt x="275495" y="52897"/>
                  </a:cubicBezTo>
                  <a:cubicBezTo>
                    <a:pt x="303541" y="66920"/>
                    <a:pt x="250625" y="75122"/>
                    <a:pt x="261208" y="86234"/>
                  </a:cubicBezTo>
                  <a:cubicBezTo>
                    <a:pt x="271791" y="97346"/>
                    <a:pt x="314918" y="106078"/>
                    <a:pt x="338995" y="119572"/>
                  </a:cubicBezTo>
                  <a:cubicBezTo>
                    <a:pt x="363072" y="133066"/>
                    <a:pt x="396939" y="156614"/>
                    <a:pt x="405670" y="167197"/>
                  </a:cubicBezTo>
                  <a:cubicBezTo>
                    <a:pt x="414401" y="177780"/>
                    <a:pt x="389266" y="162435"/>
                    <a:pt x="391383" y="183072"/>
                  </a:cubicBezTo>
                  <a:cubicBezTo>
                    <a:pt x="393500" y="203709"/>
                    <a:pt x="405670" y="253451"/>
                    <a:pt x="418370" y="291022"/>
                  </a:cubicBezTo>
                  <a:cubicBezTo>
                    <a:pt x="431070" y="328593"/>
                    <a:pt x="465466" y="394210"/>
                    <a:pt x="467583" y="408497"/>
                  </a:cubicBezTo>
                  <a:cubicBezTo>
                    <a:pt x="469700" y="422785"/>
                    <a:pt x="442182" y="378334"/>
                    <a:pt x="431070" y="376747"/>
                  </a:cubicBezTo>
                  <a:cubicBezTo>
                    <a:pt x="419958" y="375160"/>
                    <a:pt x="407787" y="415905"/>
                    <a:pt x="400908" y="398972"/>
                  </a:cubicBezTo>
                  <a:cubicBezTo>
                    <a:pt x="394029" y="382039"/>
                    <a:pt x="415460" y="323830"/>
                    <a:pt x="389795" y="275147"/>
                  </a:cubicBezTo>
                  <a:cubicBezTo>
                    <a:pt x="364130" y="226464"/>
                    <a:pt x="310949" y="149734"/>
                    <a:pt x="246920" y="106872"/>
                  </a:cubicBezTo>
                  <a:cubicBezTo>
                    <a:pt x="182891" y="64010"/>
                    <a:pt x="31284" y="33053"/>
                    <a:pt x="5620" y="17972"/>
                  </a:cubicBezTo>
                  <a:cubicBezTo>
                    <a:pt x="-20044" y="2891"/>
                    <a:pt x="47954" y="-3724"/>
                    <a:pt x="92933" y="2097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7" name="フリーフォーム: 図形 1846">
              <a:extLst>
                <a:ext uri="{FF2B5EF4-FFF2-40B4-BE49-F238E27FC236}">
                  <a16:creationId xmlns:a16="http://schemas.microsoft.com/office/drawing/2014/main" id="{CF7F76A8-528E-4E52-ABCD-77FC2A71C414}"/>
                </a:ext>
              </a:extLst>
            </p:cNvPr>
            <p:cNvSpPr/>
            <p:nvPr/>
          </p:nvSpPr>
          <p:spPr>
            <a:xfrm>
              <a:off x="9090025" y="2016380"/>
              <a:ext cx="428916" cy="667983"/>
            </a:xfrm>
            <a:custGeom>
              <a:avLst/>
              <a:gdLst>
                <a:gd name="connsiteX0" fmla="*/ 0 w 428916"/>
                <a:gd name="connsiteY0" fmla="*/ 1333 h 667983"/>
                <a:gd name="connsiteX1" fmla="*/ 138113 w 428916"/>
                <a:gd name="connsiteY1" fmla="*/ 45783 h 667983"/>
                <a:gd name="connsiteX2" fmla="*/ 212725 w 428916"/>
                <a:gd name="connsiteY2" fmla="*/ 44195 h 667983"/>
                <a:gd name="connsiteX3" fmla="*/ 168275 w 428916"/>
                <a:gd name="connsiteY3" fmla="*/ 72770 h 667983"/>
                <a:gd name="connsiteX4" fmla="*/ 276225 w 428916"/>
                <a:gd name="connsiteY4" fmla="*/ 121983 h 667983"/>
                <a:gd name="connsiteX5" fmla="*/ 322263 w 428916"/>
                <a:gd name="connsiteY5" fmla="*/ 137858 h 667983"/>
                <a:gd name="connsiteX6" fmla="*/ 309563 w 428916"/>
                <a:gd name="connsiteY6" fmla="*/ 174370 h 667983"/>
                <a:gd name="connsiteX7" fmla="*/ 341313 w 428916"/>
                <a:gd name="connsiteY7" fmla="*/ 237870 h 667983"/>
                <a:gd name="connsiteX8" fmla="*/ 428625 w 428916"/>
                <a:gd name="connsiteY8" fmla="*/ 434720 h 667983"/>
                <a:gd name="connsiteX9" fmla="*/ 369888 w 428916"/>
                <a:gd name="connsiteY9" fmla="*/ 391858 h 667983"/>
                <a:gd name="connsiteX10" fmla="*/ 377825 w 428916"/>
                <a:gd name="connsiteY10" fmla="*/ 628395 h 667983"/>
                <a:gd name="connsiteX11" fmla="*/ 344488 w 428916"/>
                <a:gd name="connsiteY11" fmla="*/ 660145 h 667983"/>
                <a:gd name="connsiteX12" fmla="*/ 338138 w 428916"/>
                <a:gd name="connsiteY12" fmla="*/ 545845 h 667983"/>
                <a:gd name="connsiteX13" fmla="*/ 274638 w 428916"/>
                <a:gd name="connsiteY13" fmla="*/ 234695 h 667983"/>
                <a:gd name="connsiteX14" fmla="*/ 139700 w 428916"/>
                <a:gd name="connsiteY14" fmla="*/ 104520 h 667983"/>
                <a:gd name="connsiteX15" fmla="*/ 0 w 428916"/>
                <a:gd name="connsiteY15" fmla="*/ 1333 h 667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428916" h="667983">
                  <a:moveTo>
                    <a:pt x="0" y="1333"/>
                  </a:moveTo>
                  <a:cubicBezTo>
                    <a:pt x="-264" y="-8456"/>
                    <a:pt x="102659" y="38639"/>
                    <a:pt x="138113" y="45783"/>
                  </a:cubicBezTo>
                  <a:cubicBezTo>
                    <a:pt x="173567" y="52927"/>
                    <a:pt x="207698" y="39697"/>
                    <a:pt x="212725" y="44195"/>
                  </a:cubicBezTo>
                  <a:cubicBezTo>
                    <a:pt x="217752" y="48693"/>
                    <a:pt x="157692" y="59805"/>
                    <a:pt x="168275" y="72770"/>
                  </a:cubicBezTo>
                  <a:cubicBezTo>
                    <a:pt x="178858" y="85735"/>
                    <a:pt x="250560" y="111135"/>
                    <a:pt x="276225" y="121983"/>
                  </a:cubicBezTo>
                  <a:cubicBezTo>
                    <a:pt x="301890" y="132831"/>
                    <a:pt x="316707" y="129127"/>
                    <a:pt x="322263" y="137858"/>
                  </a:cubicBezTo>
                  <a:cubicBezTo>
                    <a:pt x="327819" y="146589"/>
                    <a:pt x="306388" y="157701"/>
                    <a:pt x="309563" y="174370"/>
                  </a:cubicBezTo>
                  <a:cubicBezTo>
                    <a:pt x="312738" y="191039"/>
                    <a:pt x="321469" y="194478"/>
                    <a:pt x="341313" y="237870"/>
                  </a:cubicBezTo>
                  <a:cubicBezTo>
                    <a:pt x="361157" y="281262"/>
                    <a:pt x="423863" y="409055"/>
                    <a:pt x="428625" y="434720"/>
                  </a:cubicBezTo>
                  <a:cubicBezTo>
                    <a:pt x="433387" y="460385"/>
                    <a:pt x="378355" y="359579"/>
                    <a:pt x="369888" y="391858"/>
                  </a:cubicBezTo>
                  <a:cubicBezTo>
                    <a:pt x="361421" y="424137"/>
                    <a:pt x="382058" y="583681"/>
                    <a:pt x="377825" y="628395"/>
                  </a:cubicBezTo>
                  <a:cubicBezTo>
                    <a:pt x="373592" y="673109"/>
                    <a:pt x="351102" y="673903"/>
                    <a:pt x="344488" y="660145"/>
                  </a:cubicBezTo>
                  <a:cubicBezTo>
                    <a:pt x="337874" y="646387"/>
                    <a:pt x="349780" y="616753"/>
                    <a:pt x="338138" y="545845"/>
                  </a:cubicBezTo>
                  <a:cubicBezTo>
                    <a:pt x="326496" y="474937"/>
                    <a:pt x="307711" y="308249"/>
                    <a:pt x="274638" y="234695"/>
                  </a:cubicBezTo>
                  <a:cubicBezTo>
                    <a:pt x="241565" y="161141"/>
                    <a:pt x="186796" y="142091"/>
                    <a:pt x="139700" y="104520"/>
                  </a:cubicBezTo>
                  <a:cubicBezTo>
                    <a:pt x="92604" y="66949"/>
                    <a:pt x="264" y="11122"/>
                    <a:pt x="0" y="1333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8" name="フリーフォーム: 図形 1847">
              <a:extLst>
                <a:ext uri="{FF2B5EF4-FFF2-40B4-BE49-F238E27FC236}">
                  <a16:creationId xmlns:a16="http://schemas.microsoft.com/office/drawing/2014/main" id="{6E15D5E9-B4F4-44D0-8407-9DD6C5E5752A}"/>
                </a:ext>
              </a:extLst>
            </p:cNvPr>
            <p:cNvSpPr/>
            <p:nvPr/>
          </p:nvSpPr>
          <p:spPr>
            <a:xfrm>
              <a:off x="9032875" y="2249488"/>
              <a:ext cx="276822" cy="724245"/>
            </a:xfrm>
            <a:custGeom>
              <a:avLst/>
              <a:gdLst>
                <a:gd name="connsiteX0" fmla="*/ 0 w 276822"/>
                <a:gd name="connsiteY0" fmla="*/ 0 h 724245"/>
                <a:gd name="connsiteX1" fmla="*/ 201613 w 276822"/>
                <a:gd name="connsiteY1" fmla="*/ 119062 h 724245"/>
                <a:gd name="connsiteX2" fmla="*/ 242888 w 276822"/>
                <a:gd name="connsiteY2" fmla="*/ 236537 h 724245"/>
                <a:gd name="connsiteX3" fmla="*/ 273050 w 276822"/>
                <a:gd name="connsiteY3" fmla="*/ 652462 h 724245"/>
                <a:gd name="connsiteX4" fmla="*/ 271463 w 276822"/>
                <a:gd name="connsiteY4" fmla="*/ 715962 h 724245"/>
                <a:gd name="connsiteX5" fmla="*/ 228600 w 276822"/>
                <a:gd name="connsiteY5" fmla="*/ 558800 h 724245"/>
                <a:gd name="connsiteX6" fmla="*/ 171450 w 276822"/>
                <a:gd name="connsiteY6" fmla="*/ 219075 h 724245"/>
                <a:gd name="connsiteX7" fmla="*/ 96838 w 276822"/>
                <a:gd name="connsiteY7" fmla="*/ 131762 h 724245"/>
                <a:gd name="connsiteX8" fmla="*/ 0 w 276822"/>
                <a:gd name="connsiteY8" fmla="*/ 0 h 7242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6822" h="724245">
                  <a:moveTo>
                    <a:pt x="0" y="0"/>
                  </a:moveTo>
                  <a:cubicBezTo>
                    <a:pt x="80566" y="39819"/>
                    <a:pt x="161132" y="79639"/>
                    <a:pt x="201613" y="119062"/>
                  </a:cubicBezTo>
                  <a:cubicBezTo>
                    <a:pt x="242094" y="158485"/>
                    <a:pt x="230982" y="147637"/>
                    <a:pt x="242888" y="236537"/>
                  </a:cubicBezTo>
                  <a:cubicBezTo>
                    <a:pt x="254794" y="325437"/>
                    <a:pt x="268288" y="572558"/>
                    <a:pt x="273050" y="652462"/>
                  </a:cubicBezTo>
                  <a:cubicBezTo>
                    <a:pt x="277812" y="732366"/>
                    <a:pt x="278871" y="731572"/>
                    <a:pt x="271463" y="715962"/>
                  </a:cubicBezTo>
                  <a:cubicBezTo>
                    <a:pt x="264055" y="700352"/>
                    <a:pt x="245269" y="641614"/>
                    <a:pt x="228600" y="558800"/>
                  </a:cubicBezTo>
                  <a:cubicBezTo>
                    <a:pt x="211931" y="475986"/>
                    <a:pt x="193410" y="290248"/>
                    <a:pt x="171450" y="219075"/>
                  </a:cubicBezTo>
                  <a:cubicBezTo>
                    <a:pt x="149490" y="147902"/>
                    <a:pt x="124884" y="164306"/>
                    <a:pt x="96838" y="13176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49" name="フリーフォーム: 図形 1848">
              <a:extLst>
                <a:ext uri="{FF2B5EF4-FFF2-40B4-BE49-F238E27FC236}">
                  <a16:creationId xmlns:a16="http://schemas.microsoft.com/office/drawing/2014/main" id="{EC8D098E-2F47-4B62-83F0-5B1BA39E46CB}"/>
                </a:ext>
              </a:extLst>
            </p:cNvPr>
            <p:cNvSpPr/>
            <p:nvPr/>
          </p:nvSpPr>
          <p:spPr>
            <a:xfrm>
              <a:off x="9390893" y="2707335"/>
              <a:ext cx="354020" cy="467733"/>
            </a:xfrm>
            <a:custGeom>
              <a:avLst/>
              <a:gdLst>
                <a:gd name="connsiteX0" fmla="*/ 73782 w 354020"/>
                <a:gd name="connsiteY0" fmla="*/ 186678 h 467733"/>
                <a:gd name="connsiteX1" fmla="*/ 186495 w 354020"/>
                <a:gd name="connsiteY1" fmla="*/ 4115 h 467733"/>
                <a:gd name="connsiteX2" fmla="*/ 161095 w 354020"/>
                <a:gd name="connsiteY2" fmla="*/ 69203 h 467733"/>
                <a:gd name="connsiteX3" fmla="*/ 149982 w 354020"/>
                <a:gd name="connsiteY3" fmla="*/ 181915 h 467733"/>
                <a:gd name="connsiteX4" fmla="*/ 189670 w 354020"/>
                <a:gd name="connsiteY4" fmla="*/ 124765 h 467733"/>
                <a:gd name="connsiteX5" fmla="*/ 259520 w 354020"/>
                <a:gd name="connsiteY5" fmla="*/ 93015 h 467733"/>
                <a:gd name="connsiteX6" fmla="*/ 203957 w 354020"/>
                <a:gd name="connsiteY6" fmla="*/ 191440 h 467733"/>
                <a:gd name="connsiteX7" fmla="*/ 332545 w 354020"/>
                <a:gd name="connsiteY7" fmla="*/ 150165 h 467733"/>
                <a:gd name="connsiteX8" fmla="*/ 224595 w 354020"/>
                <a:gd name="connsiteY8" fmla="*/ 227953 h 467733"/>
                <a:gd name="connsiteX9" fmla="*/ 237295 w 354020"/>
                <a:gd name="connsiteY9" fmla="*/ 243828 h 467733"/>
                <a:gd name="connsiteX10" fmla="*/ 351595 w 354020"/>
                <a:gd name="connsiteY10" fmla="*/ 264465 h 467733"/>
                <a:gd name="connsiteX11" fmla="*/ 307145 w 354020"/>
                <a:gd name="connsiteY11" fmla="*/ 280340 h 467733"/>
                <a:gd name="connsiteX12" fmla="*/ 211895 w 354020"/>
                <a:gd name="connsiteY12" fmla="*/ 302565 h 467733"/>
                <a:gd name="connsiteX13" fmla="*/ 261107 w 354020"/>
                <a:gd name="connsiteY13" fmla="*/ 315265 h 467733"/>
                <a:gd name="connsiteX14" fmla="*/ 270632 w 354020"/>
                <a:gd name="connsiteY14" fmla="*/ 374003 h 467733"/>
                <a:gd name="connsiteX15" fmla="*/ 188082 w 354020"/>
                <a:gd name="connsiteY15" fmla="*/ 370828 h 467733"/>
                <a:gd name="connsiteX16" fmla="*/ 183320 w 354020"/>
                <a:gd name="connsiteY16" fmla="*/ 378765 h 467733"/>
                <a:gd name="connsiteX17" fmla="*/ 202370 w 354020"/>
                <a:gd name="connsiteY17" fmla="*/ 442265 h 467733"/>
                <a:gd name="connsiteX18" fmla="*/ 110295 w 354020"/>
                <a:gd name="connsiteY18" fmla="*/ 393053 h 467733"/>
                <a:gd name="connsiteX19" fmla="*/ 116645 w 354020"/>
                <a:gd name="connsiteY19" fmla="*/ 467665 h 467733"/>
                <a:gd name="connsiteX20" fmla="*/ 56320 w 354020"/>
                <a:gd name="connsiteY20" fmla="*/ 407340 h 467733"/>
                <a:gd name="connsiteX21" fmla="*/ 48382 w 354020"/>
                <a:gd name="connsiteY21" fmla="*/ 456553 h 467733"/>
                <a:gd name="connsiteX22" fmla="*/ 757 w 354020"/>
                <a:gd name="connsiteY22" fmla="*/ 358128 h 467733"/>
                <a:gd name="connsiteX23" fmla="*/ 91245 w 354020"/>
                <a:gd name="connsiteY23" fmla="*/ 354953 h 467733"/>
                <a:gd name="connsiteX24" fmla="*/ 151570 w 354020"/>
                <a:gd name="connsiteY24" fmla="*/ 321615 h 467733"/>
                <a:gd name="connsiteX25" fmla="*/ 167445 w 354020"/>
                <a:gd name="connsiteY25" fmla="*/ 202553 h 467733"/>
                <a:gd name="connsiteX26" fmla="*/ 73782 w 354020"/>
                <a:gd name="connsiteY26" fmla="*/ 186678 h 4677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</a:cxnLst>
              <a:rect l="l" t="t" r="r" b="b"/>
              <a:pathLst>
                <a:path w="354020" h="467733">
                  <a:moveTo>
                    <a:pt x="73782" y="186678"/>
                  </a:moveTo>
                  <a:cubicBezTo>
                    <a:pt x="76957" y="153605"/>
                    <a:pt x="171943" y="23694"/>
                    <a:pt x="186495" y="4115"/>
                  </a:cubicBezTo>
                  <a:cubicBezTo>
                    <a:pt x="201047" y="-15464"/>
                    <a:pt x="167180" y="39570"/>
                    <a:pt x="161095" y="69203"/>
                  </a:cubicBezTo>
                  <a:cubicBezTo>
                    <a:pt x="155010" y="98836"/>
                    <a:pt x="145220" y="172655"/>
                    <a:pt x="149982" y="181915"/>
                  </a:cubicBezTo>
                  <a:cubicBezTo>
                    <a:pt x="154744" y="191175"/>
                    <a:pt x="171414" y="139582"/>
                    <a:pt x="189670" y="124765"/>
                  </a:cubicBezTo>
                  <a:cubicBezTo>
                    <a:pt x="207926" y="109948"/>
                    <a:pt x="257139" y="81902"/>
                    <a:pt x="259520" y="93015"/>
                  </a:cubicBezTo>
                  <a:cubicBezTo>
                    <a:pt x="261901" y="104127"/>
                    <a:pt x="191786" y="181915"/>
                    <a:pt x="203957" y="191440"/>
                  </a:cubicBezTo>
                  <a:cubicBezTo>
                    <a:pt x="216128" y="200965"/>
                    <a:pt x="329105" y="144080"/>
                    <a:pt x="332545" y="150165"/>
                  </a:cubicBezTo>
                  <a:cubicBezTo>
                    <a:pt x="335985" y="156250"/>
                    <a:pt x="240470" y="212343"/>
                    <a:pt x="224595" y="227953"/>
                  </a:cubicBezTo>
                  <a:cubicBezTo>
                    <a:pt x="208720" y="243563"/>
                    <a:pt x="216128" y="237743"/>
                    <a:pt x="237295" y="243828"/>
                  </a:cubicBezTo>
                  <a:cubicBezTo>
                    <a:pt x="258462" y="249913"/>
                    <a:pt x="339953" y="258380"/>
                    <a:pt x="351595" y="264465"/>
                  </a:cubicBezTo>
                  <a:cubicBezTo>
                    <a:pt x="363237" y="270550"/>
                    <a:pt x="330428" y="273990"/>
                    <a:pt x="307145" y="280340"/>
                  </a:cubicBezTo>
                  <a:cubicBezTo>
                    <a:pt x="283862" y="286690"/>
                    <a:pt x="219568" y="296744"/>
                    <a:pt x="211895" y="302565"/>
                  </a:cubicBezTo>
                  <a:cubicBezTo>
                    <a:pt x="204222" y="308386"/>
                    <a:pt x="251318" y="303359"/>
                    <a:pt x="261107" y="315265"/>
                  </a:cubicBezTo>
                  <a:cubicBezTo>
                    <a:pt x="270896" y="327171"/>
                    <a:pt x="282803" y="364743"/>
                    <a:pt x="270632" y="374003"/>
                  </a:cubicBezTo>
                  <a:cubicBezTo>
                    <a:pt x="258461" y="383263"/>
                    <a:pt x="202634" y="370034"/>
                    <a:pt x="188082" y="370828"/>
                  </a:cubicBezTo>
                  <a:cubicBezTo>
                    <a:pt x="173530" y="371622"/>
                    <a:pt x="180939" y="366859"/>
                    <a:pt x="183320" y="378765"/>
                  </a:cubicBezTo>
                  <a:cubicBezTo>
                    <a:pt x="185701" y="390671"/>
                    <a:pt x="214541" y="439884"/>
                    <a:pt x="202370" y="442265"/>
                  </a:cubicBezTo>
                  <a:cubicBezTo>
                    <a:pt x="190199" y="444646"/>
                    <a:pt x="124582" y="388820"/>
                    <a:pt x="110295" y="393053"/>
                  </a:cubicBezTo>
                  <a:cubicBezTo>
                    <a:pt x="96008" y="397286"/>
                    <a:pt x="125641" y="465284"/>
                    <a:pt x="116645" y="467665"/>
                  </a:cubicBezTo>
                  <a:cubicBezTo>
                    <a:pt x="107649" y="470046"/>
                    <a:pt x="67697" y="409192"/>
                    <a:pt x="56320" y="407340"/>
                  </a:cubicBezTo>
                  <a:cubicBezTo>
                    <a:pt x="44943" y="405488"/>
                    <a:pt x="57642" y="464755"/>
                    <a:pt x="48382" y="456553"/>
                  </a:cubicBezTo>
                  <a:cubicBezTo>
                    <a:pt x="39121" y="448351"/>
                    <a:pt x="-6387" y="375061"/>
                    <a:pt x="757" y="358128"/>
                  </a:cubicBezTo>
                  <a:cubicBezTo>
                    <a:pt x="7901" y="341195"/>
                    <a:pt x="66109" y="361039"/>
                    <a:pt x="91245" y="354953"/>
                  </a:cubicBezTo>
                  <a:cubicBezTo>
                    <a:pt x="116381" y="348868"/>
                    <a:pt x="138870" y="347015"/>
                    <a:pt x="151570" y="321615"/>
                  </a:cubicBezTo>
                  <a:cubicBezTo>
                    <a:pt x="164270" y="296215"/>
                    <a:pt x="176706" y="225307"/>
                    <a:pt x="167445" y="202553"/>
                  </a:cubicBezTo>
                  <a:cubicBezTo>
                    <a:pt x="158184" y="179799"/>
                    <a:pt x="70607" y="219751"/>
                    <a:pt x="73782" y="186678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0" name="フリーフォーム: 図形 1849">
              <a:extLst>
                <a:ext uri="{FF2B5EF4-FFF2-40B4-BE49-F238E27FC236}">
                  <a16:creationId xmlns:a16="http://schemas.microsoft.com/office/drawing/2014/main" id="{6DFEA738-5255-49A3-938E-826680DC2CF6}"/>
                </a:ext>
              </a:extLst>
            </p:cNvPr>
            <p:cNvSpPr/>
            <p:nvPr/>
          </p:nvSpPr>
          <p:spPr>
            <a:xfrm>
              <a:off x="7917522" y="1519479"/>
              <a:ext cx="226920" cy="131662"/>
            </a:xfrm>
            <a:custGeom>
              <a:avLst/>
              <a:gdLst>
                <a:gd name="connsiteX0" fmla="*/ 13628 w 226920"/>
                <a:gd name="connsiteY0" fmla="*/ 131521 h 131662"/>
                <a:gd name="connsiteX1" fmla="*/ 24211 w 226920"/>
                <a:gd name="connsiteY1" fmla="*/ 61671 h 131662"/>
                <a:gd name="connsiteX2" fmla="*/ 225295 w 226920"/>
                <a:gd name="connsiteY2" fmla="*/ 288 h 131662"/>
                <a:gd name="connsiteX3" fmla="*/ 115228 w 226920"/>
                <a:gd name="connsiteY3" fmla="*/ 42621 h 131662"/>
                <a:gd name="connsiteX4" fmla="*/ 13628 w 226920"/>
                <a:gd name="connsiteY4" fmla="*/ 131521 h 131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6920" h="131662">
                  <a:moveTo>
                    <a:pt x="13628" y="131521"/>
                  </a:moveTo>
                  <a:cubicBezTo>
                    <a:pt x="-1542" y="134696"/>
                    <a:pt x="-11067" y="83543"/>
                    <a:pt x="24211" y="61671"/>
                  </a:cubicBezTo>
                  <a:cubicBezTo>
                    <a:pt x="59489" y="39799"/>
                    <a:pt x="210125" y="3463"/>
                    <a:pt x="225295" y="288"/>
                  </a:cubicBezTo>
                  <a:cubicBezTo>
                    <a:pt x="240465" y="-2887"/>
                    <a:pt x="145214" y="20749"/>
                    <a:pt x="115228" y="42621"/>
                  </a:cubicBezTo>
                  <a:cubicBezTo>
                    <a:pt x="85242" y="64493"/>
                    <a:pt x="28798" y="128346"/>
                    <a:pt x="13628" y="131521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1" name="フリーフォーム: 図形 1850">
              <a:extLst>
                <a:ext uri="{FF2B5EF4-FFF2-40B4-BE49-F238E27FC236}">
                  <a16:creationId xmlns:a16="http://schemas.microsoft.com/office/drawing/2014/main" id="{F22326D6-1973-4665-BB87-66D53624C0FB}"/>
                </a:ext>
              </a:extLst>
            </p:cNvPr>
            <p:cNvSpPr/>
            <p:nvPr/>
          </p:nvSpPr>
          <p:spPr>
            <a:xfrm>
              <a:off x="7960233" y="1612890"/>
              <a:ext cx="330908" cy="85009"/>
            </a:xfrm>
            <a:custGeom>
              <a:avLst/>
              <a:gdLst>
                <a:gd name="connsiteX0" fmla="*/ 13250 w 330908"/>
                <a:gd name="connsiteY0" fmla="*/ 48693 h 85009"/>
                <a:gd name="connsiteX1" fmla="*/ 328634 w 330908"/>
                <a:gd name="connsiteY1" fmla="*/ 10 h 85009"/>
                <a:gd name="connsiteX2" fmla="*/ 150834 w 330908"/>
                <a:gd name="connsiteY2" fmla="*/ 52927 h 85009"/>
                <a:gd name="connsiteX3" fmla="*/ 66167 w 330908"/>
                <a:gd name="connsiteY3" fmla="*/ 84677 h 85009"/>
                <a:gd name="connsiteX4" fmla="*/ 13250 w 330908"/>
                <a:gd name="connsiteY4" fmla="*/ 48693 h 85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30908" h="85009">
                  <a:moveTo>
                    <a:pt x="13250" y="48693"/>
                  </a:moveTo>
                  <a:cubicBezTo>
                    <a:pt x="56994" y="34582"/>
                    <a:pt x="305703" y="-696"/>
                    <a:pt x="328634" y="10"/>
                  </a:cubicBezTo>
                  <a:cubicBezTo>
                    <a:pt x="351565" y="716"/>
                    <a:pt x="194578" y="38816"/>
                    <a:pt x="150834" y="52927"/>
                  </a:cubicBezTo>
                  <a:cubicBezTo>
                    <a:pt x="107090" y="67038"/>
                    <a:pt x="85923" y="81149"/>
                    <a:pt x="66167" y="84677"/>
                  </a:cubicBezTo>
                  <a:cubicBezTo>
                    <a:pt x="46411" y="88205"/>
                    <a:pt x="-30494" y="62804"/>
                    <a:pt x="13250" y="48693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2" name="フリーフォーム: 図形 1851">
              <a:extLst>
                <a:ext uri="{FF2B5EF4-FFF2-40B4-BE49-F238E27FC236}">
                  <a16:creationId xmlns:a16="http://schemas.microsoft.com/office/drawing/2014/main" id="{B24686CC-38D4-481B-9D6E-90B2B1C8571D}"/>
                </a:ext>
              </a:extLst>
            </p:cNvPr>
            <p:cNvSpPr/>
            <p:nvPr/>
          </p:nvSpPr>
          <p:spPr>
            <a:xfrm>
              <a:off x="8031886" y="1666788"/>
              <a:ext cx="411699" cy="89578"/>
            </a:xfrm>
            <a:custGeom>
              <a:avLst/>
              <a:gdLst>
                <a:gd name="connsiteX0" fmla="*/ 2981 w 411699"/>
                <a:gd name="connsiteY0" fmla="*/ 77345 h 89578"/>
                <a:gd name="connsiteX1" fmla="*/ 220997 w 411699"/>
                <a:gd name="connsiteY1" fmla="*/ 13845 h 89578"/>
                <a:gd name="connsiteX2" fmla="*/ 411497 w 411699"/>
                <a:gd name="connsiteY2" fmla="*/ 1145 h 89578"/>
                <a:gd name="connsiteX3" fmla="*/ 185014 w 411699"/>
                <a:gd name="connsiteY3" fmla="*/ 32895 h 89578"/>
                <a:gd name="connsiteX4" fmla="*/ 98231 w 411699"/>
                <a:gd name="connsiteY4" fmla="*/ 85812 h 89578"/>
                <a:gd name="connsiteX5" fmla="*/ 2981 w 411699"/>
                <a:gd name="connsiteY5" fmla="*/ 77345 h 89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699" h="89578">
                  <a:moveTo>
                    <a:pt x="2981" y="77345"/>
                  </a:moveTo>
                  <a:cubicBezTo>
                    <a:pt x="23442" y="65351"/>
                    <a:pt x="152911" y="26545"/>
                    <a:pt x="220997" y="13845"/>
                  </a:cubicBezTo>
                  <a:cubicBezTo>
                    <a:pt x="289083" y="1145"/>
                    <a:pt x="417494" y="-2030"/>
                    <a:pt x="411497" y="1145"/>
                  </a:cubicBezTo>
                  <a:cubicBezTo>
                    <a:pt x="405500" y="4320"/>
                    <a:pt x="237225" y="18784"/>
                    <a:pt x="185014" y="32895"/>
                  </a:cubicBezTo>
                  <a:cubicBezTo>
                    <a:pt x="132803" y="47006"/>
                    <a:pt x="123278" y="78404"/>
                    <a:pt x="98231" y="85812"/>
                  </a:cubicBezTo>
                  <a:cubicBezTo>
                    <a:pt x="73184" y="93220"/>
                    <a:pt x="-17480" y="89339"/>
                    <a:pt x="2981" y="77345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3" name="フリーフォーム: 図形 1852">
              <a:extLst>
                <a:ext uri="{FF2B5EF4-FFF2-40B4-BE49-F238E27FC236}">
                  <a16:creationId xmlns:a16="http://schemas.microsoft.com/office/drawing/2014/main" id="{BE572BCF-BE8F-42A6-8EE6-DB971146030E}"/>
                </a:ext>
              </a:extLst>
            </p:cNvPr>
            <p:cNvSpPr/>
            <p:nvPr/>
          </p:nvSpPr>
          <p:spPr>
            <a:xfrm>
              <a:off x="8650808" y="1249655"/>
              <a:ext cx="421989" cy="208728"/>
            </a:xfrm>
            <a:custGeom>
              <a:avLst/>
              <a:gdLst>
                <a:gd name="connsiteX0" fmla="*/ 192625 w 421989"/>
                <a:gd name="connsiteY0" fmla="*/ 1295 h 208728"/>
                <a:gd name="connsiteX1" fmla="*/ 21175 w 421989"/>
                <a:gd name="connsiteY1" fmla="*/ 66912 h 208728"/>
                <a:gd name="connsiteX2" fmla="*/ 12709 w 421989"/>
                <a:gd name="connsiteY2" fmla="*/ 115595 h 208728"/>
                <a:gd name="connsiteX3" fmla="*/ 112192 w 421989"/>
                <a:gd name="connsiteY3" fmla="*/ 202378 h 208728"/>
                <a:gd name="connsiteX4" fmla="*/ 419109 w 421989"/>
                <a:gd name="connsiteY4" fmla="*/ 200262 h 208728"/>
                <a:gd name="connsiteX5" fmla="*/ 258242 w 421989"/>
                <a:gd name="connsiteY5" fmla="*/ 185445 h 208728"/>
                <a:gd name="connsiteX6" fmla="*/ 127009 w 421989"/>
                <a:gd name="connsiteY6" fmla="*/ 176978 h 208728"/>
                <a:gd name="connsiteX7" fmla="*/ 245542 w 421989"/>
                <a:gd name="connsiteY7" fmla="*/ 126178 h 208728"/>
                <a:gd name="connsiteX8" fmla="*/ 114309 w 421989"/>
                <a:gd name="connsiteY8" fmla="*/ 115595 h 208728"/>
                <a:gd name="connsiteX9" fmla="*/ 38109 w 421989"/>
                <a:gd name="connsiteY9" fmla="*/ 130412 h 208728"/>
                <a:gd name="connsiteX10" fmla="*/ 192625 w 421989"/>
                <a:gd name="connsiteY10" fmla="*/ 1295 h 208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21989" h="208728">
                  <a:moveTo>
                    <a:pt x="192625" y="1295"/>
                  </a:moveTo>
                  <a:cubicBezTo>
                    <a:pt x="189803" y="-9288"/>
                    <a:pt x="51161" y="47862"/>
                    <a:pt x="21175" y="66912"/>
                  </a:cubicBezTo>
                  <a:cubicBezTo>
                    <a:pt x="-8811" y="85962"/>
                    <a:pt x="-2461" y="93017"/>
                    <a:pt x="12709" y="115595"/>
                  </a:cubicBezTo>
                  <a:cubicBezTo>
                    <a:pt x="27879" y="138173"/>
                    <a:pt x="44459" y="188267"/>
                    <a:pt x="112192" y="202378"/>
                  </a:cubicBezTo>
                  <a:cubicBezTo>
                    <a:pt x="179925" y="216489"/>
                    <a:pt x="394767" y="203084"/>
                    <a:pt x="419109" y="200262"/>
                  </a:cubicBezTo>
                  <a:cubicBezTo>
                    <a:pt x="443451" y="197440"/>
                    <a:pt x="306925" y="189326"/>
                    <a:pt x="258242" y="185445"/>
                  </a:cubicBezTo>
                  <a:cubicBezTo>
                    <a:pt x="209559" y="181564"/>
                    <a:pt x="129126" y="186856"/>
                    <a:pt x="127009" y="176978"/>
                  </a:cubicBezTo>
                  <a:cubicBezTo>
                    <a:pt x="124892" y="167100"/>
                    <a:pt x="247659" y="136408"/>
                    <a:pt x="245542" y="126178"/>
                  </a:cubicBezTo>
                  <a:cubicBezTo>
                    <a:pt x="243425" y="115948"/>
                    <a:pt x="148881" y="114889"/>
                    <a:pt x="114309" y="115595"/>
                  </a:cubicBezTo>
                  <a:cubicBezTo>
                    <a:pt x="79737" y="116301"/>
                    <a:pt x="26115" y="144876"/>
                    <a:pt x="38109" y="130412"/>
                  </a:cubicBezTo>
                  <a:cubicBezTo>
                    <a:pt x="50103" y="115948"/>
                    <a:pt x="195447" y="11878"/>
                    <a:pt x="192625" y="1295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4" name="フリーフォーム: 図形 1853">
              <a:extLst>
                <a:ext uri="{FF2B5EF4-FFF2-40B4-BE49-F238E27FC236}">
                  <a16:creationId xmlns:a16="http://schemas.microsoft.com/office/drawing/2014/main" id="{CE368E2A-FC2F-4AA3-812D-342A85EFEB39}"/>
                </a:ext>
              </a:extLst>
            </p:cNvPr>
            <p:cNvSpPr/>
            <p:nvPr/>
          </p:nvSpPr>
          <p:spPr>
            <a:xfrm>
              <a:off x="8868885" y="1703467"/>
              <a:ext cx="617349" cy="475100"/>
            </a:xfrm>
            <a:custGeom>
              <a:avLst/>
              <a:gdLst>
                <a:gd name="connsiteX0" fmla="*/ 313215 w 617349"/>
                <a:gd name="connsiteY0" fmla="*/ 4683 h 475100"/>
                <a:gd name="connsiteX1" fmla="*/ 126948 w 617349"/>
                <a:gd name="connsiteY1" fmla="*/ 30083 h 475100"/>
                <a:gd name="connsiteX2" fmla="*/ 4182 w 617349"/>
                <a:gd name="connsiteY2" fmla="*/ 174016 h 475100"/>
                <a:gd name="connsiteX3" fmla="*/ 40165 w 617349"/>
                <a:gd name="connsiteY3" fmla="*/ 269266 h 475100"/>
                <a:gd name="connsiteX4" fmla="*/ 152348 w 617349"/>
                <a:gd name="connsiteY4" fmla="*/ 343350 h 475100"/>
                <a:gd name="connsiteX5" fmla="*/ 262415 w 617349"/>
                <a:gd name="connsiteY5" fmla="*/ 313716 h 475100"/>
                <a:gd name="connsiteX6" fmla="*/ 266648 w 617349"/>
                <a:gd name="connsiteY6" fmla="*/ 301016 h 475100"/>
                <a:gd name="connsiteX7" fmla="*/ 84615 w 617349"/>
                <a:gd name="connsiteY7" fmla="*/ 332766 h 475100"/>
                <a:gd name="connsiteX8" fmla="*/ 114248 w 617349"/>
                <a:gd name="connsiteY8" fmla="*/ 411083 h 475100"/>
                <a:gd name="connsiteX9" fmla="*/ 361898 w 617349"/>
                <a:gd name="connsiteY9" fmla="*/ 470350 h 475100"/>
                <a:gd name="connsiteX10" fmla="*/ 313215 w 617349"/>
                <a:gd name="connsiteY10" fmla="*/ 464000 h 475100"/>
                <a:gd name="connsiteX11" fmla="*/ 190448 w 617349"/>
                <a:gd name="connsiteY11" fmla="*/ 404733 h 475100"/>
                <a:gd name="connsiteX12" fmla="*/ 203148 w 617349"/>
                <a:gd name="connsiteY12" fmla="*/ 305250 h 475100"/>
                <a:gd name="connsiteX13" fmla="*/ 406348 w 617349"/>
                <a:gd name="connsiteY13" fmla="*/ 265033 h 475100"/>
                <a:gd name="connsiteX14" fmla="*/ 213732 w 617349"/>
                <a:gd name="connsiteY14" fmla="*/ 256566 h 475100"/>
                <a:gd name="connsiteX15" fmla="*/ 80382 w 617349"/>
                <a:gd name="connsiteY15" fmla="*/ 188833 h 475100"/>
                <a:gd name="connsiteX16" fmla="*/ 262415 w 617349"/>
                <a:gd name="connsiteY16" fmla="*/ 142266 h 475100"/>
                <a:gd name="connsiteX17" fmla="*/ 615898 w 617349"/>
                <a:gd name="connsiteY17" fmla="*/ 193066 h 475100"/>
                <a:gd name="connsiteX18" fmla="*/ 116365 w 617349"/>
                <a:gd name="connsiteY18" fmla="*/ 104166 h 475100"/>
                <a:gd name="connsiteX19" fmla="*/ 143882 w 617349"/>
                <a:gd name="connsiteY19" fmla="*/ 95700 h 475100"/>
                <a:gd name="connsiteX20" fmla="*/ 313215 w 617349"/>
                <a:gd name="connsiteY20" fmla="*/ 4683 h 475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17349" h="475100">
                  <a:moveTo>
                    <a:pt x="313215" y="4683"/>
                  </a:moveTo>
                  <a:cubicBezTo>
                    <a:pt x="310393" y="-6253"/>
                    <a:pt x="178453" y="1861"/>
                    <a:pt x="126948" y="30083"/>
                  </a:cubicBezTo>
                  <a:cubicBezTo>
                    <a:pt x="75443" y="58305"/>
                    <a:pt x="18646" y="134152"/>
                    <a:pt x="4182" y="174016"/>
                  </a:cubicBezTo>
                  <a:cubicBezTo>
                    <a:pt x="-10282" y="213880"/>
                    <a:pt x="15471" y="241044"/>
                    <a:pt x="40165" y="269266"/>
                  </a:cubicBezTo>
                  <a:cubicBezTo>
                    <a:pt x="64859" y="297488"/>
                    <a:pt x="115306" y="335942"/>
                    <a:pt x="152348" y="343350"/>
                  </a:cubicBezTo>
                  <a:cubicBezTo>
                    <a:pt x="189390" y="350758"/>
                    <a:pt x="243365" y="320772"/>
                    <a:pt x="262415" y="313716"/>
                  </a:cubicBezTo>
                  <a:cubicBezTo>
                    <a:pt x="281465" y="306660"/>
                    <a:pt x="296281" y="297841"/>
                    <a:pt x="266648" y="301016"/>
                  </a:cubicBezTo>
                  <a:cubicBezTo>
                    <a:pt x="237015" y="304191"/>
                    <a:pt x="110015" y="314421"/>
                    <a:pt x="84615" y="332766"/>
                  </a:cubicBezTo>
                  <a:cubicBezTo>
                    <a:pt x="59215" y="351111"/>
                    <a:pt x="68034" y="388152"/>
                    <a:pt x="114248" y="411083"/>
                  </a:cubicBezTo>
                  <a:cubicBezTo>
                    <a:pt x="160462" y="434014"/>
                    <a:pt x="328737" y="461531"/>
                    <a:pt x="361898" y="470350"/>
                  </a:cubicBezTo>
                  <a:cubicBezTo>
                    <a:pt x="395059" y="479169"/>
                    <a:pt x="341790" y="474936"/>
                    <a:pt x="313215" y="464000"/>
                  </a:cubicBezTo>
                  <a:cubicBezTo>
                    <a:pt x="284640" y="453064"/>
                    <a:pt x="208793" y="431191"/>
                    <a:pt x="190448" y="404733"/>
                  </a:cubicBezTo>
                  <a:cubicBezTo>
                    <a:pt x="172103" y="378275"/>
                    <a:pt x="167165" y="328533"/>
                    <a:pt x="203148" y="305250"/>
                  </a:cubicBezTo>
                  <a:cubicBezTo>
                    <a:pt x="239131" y="281967"/>
                    <a:pt x="404584" y="273147"/>
                    <a:pt x="406348" y="265033"/>
                  </a:cubicBezTo>
                  <a:cubicBezTo>
                    <a:pt x="408112" y="256919"/>
                    <a:pt x="268060" y="269266"/>
                    <a:pt x="213732" y="256566"/>
                  </a:cubicBezTo>
                  <a:cubicBezTo>
                    <a:pt x="159404" y="243866"/>
                    <a:pt x="72268" y="207883"/>
                    <a:pt x="80382" y="188833"/>
                  </a:cubicBezTo>
                  <a:cubicBezTo>
                    <a:pt x="88496" y="169783"/>
                    <a:pt x="173162" y="141561"/>
                    <a:pt x="262415" y="142266"/>
                  </a:cubicBezTo>
                  <a:cubicBezTo>
                    <a:pt x="351668" y="142972"/>
                    <a:pt x="640240" y="199416"/>
                    <a:pt x="615898" y="193066"/>
                  </a:cubicBezTo>
                  <a:cubicBezTo>
                    <a:pt x="591556" y="186716"/>
                    <a:pt x="195034" y="120394"/>
                    <a:pt x="116365" y="104166"/>
                  </a:cubicBezTo>
                  <a:cubicBezTo>
                    <a:pt x="37696" y="87938"/>
                    <a:pt x="108957" y="111575"/>
                    <a:pt x="143882" y="95700"/>
                  </a:cubicBezTo>
                  <a:cubicBezTo>
                    <a:pt x="178807" y="79825"/>
                    <a:pt x="316037" y="15619"/>
                    <a:pt x="313215" y="4683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5" name="フリーフォーム: 図形 1854">
              <a:extLst>
                <a:ext uri="{FF2B5EF4-FFF2-40B4-BE49-F238E27FC236}">
                  <a16:creationId xmlns:a16="http://schemas.microsoft.com/office/drawing/2014/main" id="{F90E4715-7C3F-48F0-9A7C-4F7AB9582EFD}"/>
                </a:ext>
              </a:extLst>
            </p:cNvPr>
            <p:cNvSpPr/>
            <p:nvPr/>
          </p:nvSpPr>
          <p:spPr>
            <a:xfrm>
              <a:off x="9509896" y="2541369"/>
              <a:ext cx="283397" cy="186074"/>
            </a:xfrm>
            <a:custGeom>
              <a:avLst/>
              <a:gdLst>
                <a:gd name="connsiteX0" fmla="*/ 205604 w 283397"/>
                <a:gd name="connsiteY0" fmla="*/ 13448 h 186074"/>
                <a:gd name="connsiteX1" fmla="*/ 48971 w 283397"/>
                <a:gd name="connsiteY1" fmla="*/ 2864 h 186074"/>
                <a:gd name="connsiteX2" fmla="*/ 287 w 283397"/>
                <a:gd name="connsiteY2" fmla="*/ 60014 h 186074"/>
                <a:gd name="connsiteX3" fmla="*/ 29921 w 283397"/>
                <a:gd name="connsiteY3" fmla="*/ 127748 h 186074"/>
                <a:gd name="connsiteX4" fmla="*/ 53204 w 283397"/>
                <a:gd name="connsiteY4" fmla="*/ 163731 h 186074"/>
                <a:gd name="connsiteX5" fmla="*/ 250054 w 283397"/>
                <a:gd name="connsiteY5" fmla="*/ 180664 h 186074"/>
                <a:gd name="connsiteX6" fmla="*/ 273337 w 283397"/>
                <a:gd name="connsiteY6" fmla="*/ 182781 h 186074"/>
                <a:gd name="connsiteX7" fmla="*/ 144221 w 283397"/>
                <a:gd name="connsiteY7" fmla="*/ 138331 h 186074"/>
                <a:gd name="connsiteX8" fmla="*/ 82837 w 283397"/>
                <a:gd name="connsiteY8" fmla="*/ 106581 h 186074"/>
                <a:gd name="connsiteX9" fmla="*/ 190787 w 283397"/>
                <a:gd name="connsiteY9" fmla="*/ 100231 h 186074"/>
                <a:gd name="connsiteX10" fmla="*/ 224654 w 283397"/>
                <a:gd name="connsiteY10" fmla="*/ 102348 h 186074"/>
                <a:gd name="connsiteX11" fmla="*/ 93421 w 283397"/>
                <a:gd name="connsiteY11" fmla="*/ 64248 h 186074"/>
                <a:gd name="connsiteX12" fmla="*/ 51087 w 283397"/>
                <a:gd name="connsiteY12" fmla="*/ 55781 h 186074"/>
                <a:gd name="connsiteX13" fmla="*/ 205604 w 283397"/>
                <a:gd name="connsiteY13" fmla="*/ 13448 h 186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83397" h="186074">
                  <a:moveTo>
                    <a:pt x="205604" y="13448"/>
                  </a:moveTo>
                  <a:cubicBezTo>
                    <a:pt x="205251" y="4629"/>
                    <a:pt x="83190" y="-4897"/>
                    <a:pt x="48971" y="2864"/>
                  </a:cubicBezTo>
                  <a:cubicBezTo>
                    <a:pt x="14751" y="10625"/>
                    <a:pt x="3462" y="39200"/>
                    <a:pt x="287" y="60014"/>
                  </a:cubicBezTo>
                  <a:cubicBezTo>
                    <a:pt x="-2888" y="80828"/>
                    <a:pt x="21102" y="110462"/>
                    <a:pt x="29921" y="127748"/>
                  </a:cubicBezTo>
                  <a:cubicBezTo>
                    <a:pt x="38740" y="145034"/>
                    <a:pt x="16515" y="154912"/>
                    <a:pt x="53204" y="163731"/>
                  </a:cubicBezTo>
                  <a:cubicBezTo>
                    <a:pt x="89893" y="172550"/>
                    <a:pt x="213365" y="177489"/>
                    <a:pt x="250054" y="180664"/>
                  </a:cubicBezTo>
                  <a:cubicBezTo>
                    <a:pt x="286743" y="183839"/>
                    <a:pt x="290976" y="189836"/>
                    <a:pt x="273337" y="182781"/>
                  </a:cubicBezTo>
                  <a:cubicBezTo>
                    <a:pt x="255698" y="175726"/>
                    <a:pt x="175971" y="151031"/>
                    <a:pt x="144221" y="138331"/>
                  </a:cubicBezTo>
                  <a:cubicBezTo>
                    <a:pt x="112471" y="125631"/>
                    <a:pt x="75076" y="112931"/>
                    <a:pt x="82837" y="106581"/>
                  </a:cubicBezTo>
                  <a:cubicBezTo>
                    <a:pt x="90598" y="100231"/>
                    <a:pt x="167151" y="100936"/>
                    <a:pt x="190787" y="100231"/>
                  </a:cubicBezTo>
                  <a:cubicBezTo>
                    <a:pt x="214423" y="99526"/>
                    <a:pt x="240882" y="108345"/>
                    <a:pt x="224654" y="102348"/>
                  </a:cubicBezTo>
                  <a:cubicBezTo>
                    <a:pt x="208426" y="96351"/>
                    <a:pt x="122349" y="72009"/>
                    <a:pt x="93421" y="64248"/>
                  </a:cubicBezTo>
                  <a:cubicBezTo>
                    <a:pt x="64493" y="56487"/>
                    <a:pt x="36270" y="62837"/>
                    <a:pt x="51087" y="55781"/>
                  </a:cubicBezTo>
                  <a:cubicBezTo>
                    <a:pt x="65904" y="48725"/>
                    <a:pt x="205957" y="22267"/>
                    <a:pt x="205604" y="13448"/>
                  </a:cubicBezTo>
                  <a:close/>
                </a:path>
              </a:pathLst>
            </a:custGeom>
            <a:solidFill>
              <a:srgbClr val="FF00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6" name="フリーフォーム: 図形 1855">
              <a:extLst>
                <a:ext uri="{FF2B5EF4-FFF2-40B4-BE49-F238E27FC236}">
                  <a16:creationId xmlns:a16="http://schemas.microsoft.com/office/drawing/2014/main" id="{99C93023-90CA-4F05-8275-310C1BA484EC}"/>
                </a:ext>
              </a:extLst>
            </p:cNvPr>
            <p:cNvSpPr/>
            <p:nvPr/>
          </p:nvSpPr>
          <p:spPr>
            <a:xfrm>
              <a:off x="8728057" y="2155748"/>
              <a:ext cx="315567" cy="302662"/>
            </a:xfrm>
            <a:custGeom>
              <a:avLst/>
              <a:gdLst>
                <a:gd name="connsiteX0" fmla="*/ 65106 w 315567"/>
                <a:gd name="connsiteY0" fmla="*/ 77 h 302662"/>
                <a:gd name="connsiteX1" fmla="*/ 42881 w 315567"/>
                <a:gd name="connsiteY1" fmla="*/ 82627 h 302662"/>
                <a:gd name="connsiteX2" fmla="*/ 18 w 315567"/>
                <a:gd name="connsiteY2" fmla="*/ 117552 h 302662"/>
                <a:gd name="connsiteX3" fmla="*/ 38118 w 315567"/>
                <a:gd name="connsiteY3" fmla="*/ 158827 h 302662"/>
                <a:gd name="connsiteX4" fmla="*/ 85743 w 315567"/>
                <a:gd name="connsiteY4" fmla="*/ 141365 h 302662"/>
                <a:gd name="connsiteX5" fmla="*/ 222268 w 315567"/>
                <a:gd name="connsiteY5" fmla="*/ 149302 h 302662"/>
                <a:gd name="connsiteX6" fmla="*/ 238143 w 315567"/>
                <a:gd name="connsiteY6" fmla="*/ 144540 h 302662"/>
                <a:gd name="connsiteX7" fmla="*/ 268306 w 315567"/>
                <a:gd name="connsiteY7" fmla="*/ 203277 h 302662"/>
                <a:gd name="connsiteX8" fmla="*/ 193693 w 315567"/>
                <a:gd name="connsiteY8" fmla="*/ 301702 h 302662"/>
                <a:gd name="connsiteX9" fmla="*/ 307993 w 315567"/>
                <a:gd name="connsiteY9" fmla="*/ 249315 h 302662"/>
                <a:gd name="connsiteX10" fmla="*/ 303231 w 315567"/>
                <a:gd name="connsiteY10" fmla="*/ 182640 h 302662"/>
                <a:gd name="connsiteX11" fmla="*/ 290531 w 315567"/>
                <a:gd name="connsiteY11" fmla="*/ 101677 h 302662"/>
                <a:gd name="connsiteX12" fmla="*/ 260368 w 315567"/>
                <a:gd name="connsiteY12" fmla="*/ 84215 h 302662"/>
                <a:gd name="connsiteX13" fmla="*/ 212743 w 315567"/>
                <a:gd name="connsiteY13" fmla="*/ 125490 h 302662"/>
                <a:gd name="connsiteX14" fmla="*/ 193693 w 315567"/>
                <a:gd name="connsiteY14" fmla="*/ 55640 h 302662"/>
                <a:gd name="connsiteX15" fmla="*/ 149243 w 315567"/>
                <a:gd name="connsiteY15" fmla="*/ 103265 h 302662"/>
                <a:gd name="connsiteX16" fmla="*/ 82568 w 315567"/>
                <a:gd name="connsiteY16" fmla="*/ 98502 h 302662"/>
                <a:gd name="connsiteX17" fmla="*/ 65106 w 315567"/>
                <a:gd name="connsiteY17" fmla="*/ 77 h 302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15567" h="302662">
                  <a:moveTo>
                    <a:pt x="65106" y="77"/>
                  </a:moveTo>
                  <a:cubicBezTo>
                    <a:pt x="58491" y="-2569"/>
                    <a:pt x="53729" y="63048"/>
                    <a:pt x="42881" y="82627"/>
                  </a:cubicBezTo>
                  <a:cubicBezTo>
                    <a:pt x="32033" y="102206"/>
                    <a:pt x="812" y="104852"/>
                    <a:pt x="18" y="117552"/>
                  </a:cubicBezTo>
                  <a:cubicBezTo>
                    <a:pt x="-776" y="130252"/>
                    <a:pt x="23831" y="154858"/>
                    <a:pt x="38118" y="158827"/>
                  </a:cubicBezTo>
                  <a:cubicBezTo>
                    <a:pt x="52405" y="162796"/>
                    <a:pt x="55051" y="142953"/>
                    <a:pt x="85743" y="141365"/>
                  </a:cubicBezTo>
                  <a:lnTo>
                    <a:pt x="222268" y="149302"/>
                  </a:lnTo>
                  <a:cubicBezTo>
                    <a:pt x="247668" y="149831"/>
                    <a:pt x="230470" y="135544"/>
                    <a:pt x="238143" y="144540"/>
                  </a:cubicBezTo>
                  <a:cubicBezTo>
                    <a:pt x="245816" y="153536"/>
                    <a:pt x="275714" y="177083"/>
                    <a:pt x="268306" y="203277"/>
                  </a:cubicBezTo>
                  <a:cubicBezTo>
                    <a:pt x="260898" y="229471"/>
                    <a:pt x="187079" y="294029"/>
                    <a:pt x="193693" y="301702"/>
                  </a:cubicBezTo>
                  <a:cubicBezTo>
                    <a:pt x="200308" y="309375"/>
                    <a:pt x="289737" y="269159"/>
                    <a:pt x="307993" y="249315"/>
                  </a:cubicBezTo>
                  <a:cubicBezTo>
                    <a:pt x="326249" y="229471"/>
                    <a:pt x="306141" y="207246"/>
                    <a:pt x="303231" y="182640"/>
                  </a:cubicBezTo>
                  <a:cubicBezTo>
                    <a:pt x="300321" y="158034"/>
                    <a:pt x="297675" y="118081"/>
                    <a:pt x="290531" y="101677"/>
                  </a:cubicBezTo>
                  <a:cubicBezTo>
                    <a:pt x="283387" y="85273"/>
                    <a:pt x="273333" y="80246"/>
                    <a:pt x="260368" y="84215"/>
                  </a:cubicBezTo>
                  <a:cubicBezTo>
                    <a:pt x="247403" y="88184"/>
                    <a:pt x="223855" y="130252"/>
                    <a:pt x="212743" y="125490"/>
                  </a:cubicBezTo>
                  <a:cubicBezTo>
                    <a:pt x="201631" y="120728"/>
                    <a:pt x="204276" y="59344"/>
                    <a:pt x="193693" y="55640"/>
                  </a:cubicBezTo>
                  <a:cubicBezTo>
                    <a:pt x="183110" y="51936"/>
                    <a:pt x="167764" y="96121"/>
                    <a:pt x="149243" y="103265"/>
                  </a:cubicBezTo>
                  <a:cubicBezTo>
                    <a:pt x="130722" y="110409"/>
                    <a:pt x="91564" y="109614"/>
                    <a:pt x="82568" y="98502"/>
                  </a:cubicBezTo>
                  <a:cubicBezTo>
                    <a:pt x="73572" y="87390"/>
                    <a:pt x="71721" y="2723"/>
                    <a:pt x="65106" y="77"/>
                  </a:cubicBezTo>
                  <a:close/>
                </a:path>
              </a:pathLst>
            </a:custGeom>
            <a:solidFill>
              <a:srgbClr val="00B05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7" name="フリーフォーム: 図形 1856">
              <a:extLst>
                <a:ext uri="{FF2B5EF4-FFF2-40B4-BE49-F238E27FC236}">
                  <a16:creationId xmlns:a16="http://schemas.microsoft.com/office/drawing/2014/main" id="{A0E54F65-345C-420D-9E08-5A093FA86443}"/>
                </a:ext>
              </a:extLst>
            </p:cNvPr>
            <p:cNvSpPr/>
            <p:nvPr/>
          </p:nvSpPr>
          <p:spPr>
            <a:xfrm>
              <a:off x="8893088" y="2369436"/>
              <a:ext cx="120221" cy="97591"/>
            </a:xfrm>
            <a:custGeom>
              <a:avLst/>
              <a:gdLst>
                <a:gd name="connsiteX0" fmla="*/ 104862 w 120221"/>
                <a:gd name="connsiteY0" fmla="*/ 702 h 97591"/>
                <a:gd name="connsiteX1" fmla="*/ 87 w 120221"/>
                <a:gd name="connsiteY1" fmla="*/ 94364 h 97591"/>
                <a:gd name="connsiteX2" fmla="*/ 87400 w 120221"/>
                <a:gd name="connsiteY2" fmla="*/ 73727 h 97591"/>
                <a:gd name="connsiteX3" fmla="*/ 117562 w 120221"/>
                <a:gd name="connsiteY3" fmla="*/ 51502 h 97591"/>
                <a:gd name="connsiteX4" fmla="*/ 104862 w 120221"/>
                <a:gd name="connsiteY4" fmla="*/ 702 h 975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0221" h="97591">
                  <a:moveTo>
                    <a:pt x="104862" y="702"/>
                  </a:moveTo>
                  <a:cubicBezTo>
                    <a:pt x="85283" y="7846"/>
                    <a:pt x="2997" y="82193"/>
                    <a:pt x="87" y="94364"/>
                  </a:cubicBezTo>
                  <a:cubicBezTo>
                    <a:pt x="-2823" y="106535"/>
                    <a:pt x="67821" y="80871"/>
                    <a:pt x="87400" y="73727"/>
                  </a:cubicBezTo>
                  <a:cubicBezTo>
                    <a:pt x="106979" y="66583"/>
                    <a:pt x="114122" y="59969"/>
                    <a:pt x="117562" y="51502"/>
                  </a:cubicBezTo>
                  <a:cubicBezTo>
                    <a:pt x="121002" y="43035"/>
                    <a:pt x="124441" y="-6442"/>
                    <a:pt x="104862" y="702"/>
                  </a:cubicBezTo>
                  <a:close/>
                </a:path>
              </a:pathLst>
            </a:custGeom>
            <a:solidFill>
              <a:srgbClr val="FFFF00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1858" name="フリーフォーム: 図形 1857">
              <a:extLst>
                <a:ext uri="{FF2B5EF4-FFF2-40B4-BE49-F238E27FC236}">
                  <a16:creationId xmlns:a16="http://schemas.microsoft.com/office/drawing/2014/main" id="{9A87B9C3-C3EE-4AC4-9860-A12817EF3E79}"/>
                </a:ext>
              </a:extLst>
            </p:cNvPr>
            <p:cNvSpPr/>
            <p:nvPr/>
          </p:nvSpPr>
          <p:spPr>
            <a:xfrm>
              <a:off x="8395977" y="1812015"/>
              <a:ext cx="310964" cy="226540"/>
            </a:xfrm>
            <a:custGeom>
              <a:avLst/>
              <a:gdLst>
                <a:gd name="connsiteX0" fmla="*/ 840 w 310964"/>
                <a:gd name="connsiteY0" fmla="*/ 97218 h 226540"/>
                <a:gd name="connsiteX1" fmla="*/ 68573 w 310964"/>
                <a:gd name="connsiteY1" fmla="*/ 4085 h 226540"/>
                <a:gd name="connsiteX2" fmla="*/ 284473 w 310964"/>
                <a:gd name="connsiteY2" fmla="*/ 18902 h 226540"/>
                <a:gd name="connsiteX3" fmla="*/ 163823 w 310964"/>
                <a:gd name="connsiteY3" fmla="*/ 40068 h 226540"/>
                <a:gd name="connsiteX4" fmla="*/ 89740 w 310964"/>
                <a:gd name="connsiteY4" fmla="*/ 88752 h 226540"/>
                <a:gd name="connsiteX5" fmla="*/ 155356 w 310964"/>
                <a:gd name="connsiteY5" fmla="*/ 105685 h 226540"/>
                <a:gd name="connsiteX6" fmla="*/ 286590 w 310964"/>
                <a:gd name="connsiteY6" fmla="*/ 92985 h 226540"/>
                <a:gd name="connsiteX7" fmla="*/ 184990 w 310964"/>
                <a:gd name="connsiteY7" fmla="*/ 171302 h 226540"/>
                <a:gd name="connsiteX8" fmla="*/ 305640 w 310964"/>
                <a:gd name="connsiteY8" fmla="*/ 186118 h 226540"/>
                <a:gd name="connsiteX9" fmla="*/ 271773 w 310964"/>
                <a:gd name="connsiteY9" fmla="*/ 209402 h 226540"/>
                <a:gd name="connsiteX10" fmla="*/ 113023 w 310964"/>
                <a:gd name="connsiteY10" fmla="*/ 224218 h 226540"/>
                <a:gd name="connsiteX11" fmla="*/ 127840 w 310964"/>
                <a:gd name="connsiteY11" fmla="*/ 158602 h 226540"/>
                <a:gd name="connsiteX12" fmla="*/ 104556 w 310964"/>
                <a:gd name="connsiteY12" fmla="*/ 133202 h 226540"/>
                <a:gd name="connsiteX13" fmla="*/ 840 w 310964"/>
                <a:gd name="connsiteY13" fmla="*/ 97218 h 2265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0964" h="226540">
                  <a:moveTo>
                    <a:pt x="840" y="97218"/>
                  </a:moveTo>
                  <a:cubicBezTo>
                    <a:pt x="-5157" y="75699"/>
                    <a:pt x="21301" y="17138"/>
                    <a:pt x="68573" y="4085"/>
                  </a:cubicBezTo>
                  <a:cubicBezTo>
                    <a:pt x="115845" y="-8968"/>
                    <a:pt x="268598" y="12905"/>
                    <a:pt x="284473" y="18902"/>
                  </a:cubicBezTo>
                  <a:cubicBezTo>
                    <a:pt x="300348" y="24899"/>
                    <a:pt x="196279" y="28426"/>
                    <a:pt x="163823" y="40068"/>
                  </a:cubicBezTo>
                  <a:cubicBezTo>
                    <a:pt x="131368" y="51710"/>
                    <a:pt x="91151" y="77816"/>
                    <a:pt x="89740" y="88752"/>
                  </a:cubicBezTo>
                  <a:cubicBezTo>
                    <a:pt x="88329" y="99688"/>
                    <a:pt x="122548" y="104980"/>
                    <a:pt x="155356" y="105685"/>
                  </a:cubicBezTo>
                  <a:cubicBezTo>
                    <a:pt x="188164" y="106390"/>
                    <a:pt x="281651" y="82049"/>
                    <a:pt x="286590" y="92985"/>
                  </a:cubicBezTo>
                  <a:cubicBezTo>
                    <a:pt x="291529" y="103921"/>
                    <a:pt x="181815" y="155780"/>
                    <a:pt x="184990" y="171302"/>
                  </a:cubicBezTo>
                  <a:cubicBezTo>
                    <a:pt x="188165" y="186824"/>
                    <a:pt x="291176" y="179768"/>
                    <a:pt x="305640" y="186118"/>
                  </a:cubicBezTo>
                  <a:cubicBezTo>
                    <a:pt x="320104" y="192468"/>
                    <a:pt x="303876" y="203052"/>
                    <a:pt x="271773" y="209402"/>
                  </a:cubicBezTo>
                  <a:cubicBezTo>
                    <a:pt x="239670" y="215752"/>
                    <a:pt x="137012" y="232685"/>
                    <a:pt x="113023" y="224218"/>
                  </a:cubicBezTo>
                  <a:cubicBezTo>
                    <a:pt x="89034" y="215751"/>
                    <a:pt x="129251" y="173771"/>
                    <a:pt x="127840" y="158602"/>
                  </a:cubicBezTo>
                  <a:cubicBezTo>
                    <a:pt x="126429" y="143433"/>
                    <a:pt x="122900" y="141316"/>
                    <a:pt x="104556" y="133202"/>
                  </a:cubicBezTo>
                  <a:cubicBezTo>
                    <a:pt x="86212" y="125088"/>
                    <a:pt x="6837" y="118737"/>
                    <a:pt x="840" y="97218"/>
                  </a:cubicBezTo>
                  <a:close/>
                </a:path>
              </a:pathLst>
            </a:custGeom>
            <a:solidFill>
              <a:srgbClr val="FF66CC">
                <a:alpha val="25000"/>
              </a:srgb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  <p:sp>
        <p:nvSpPr>
          <p:cNvPr id="1992" name="フリーフォーム: 図形 1991">
            <a:extLst>
              <a:ext uri="{FF2B5EF4-FFF2-40B4-BE49-F238E27FC236}">
                <a16:creationId xmlns:a16="http://schemas.microsoft.com/office/drawing/2014/main" id="{9750EE7F-5A07-465A-AB48-FA6241A67554}"/>
              </a:ext>
            </a:extLst>
          </p:cNvPr>
          <p:cNvSpPr/>
          <p:nvPr/>
        </p:nvSpPr>
        <p:spPr>
          <a:xfrm>
            <a:off x="4703003" y="656646"/>
            <a:ext cx="661493" cy="330486"/>
          </a:xfrm>
          <a:custGeom>
            <a:avLst/>
            <a:gdLst>
              <a:gd name="connsiteX0" fmla="*/ 6580 w 661493"/>
              <a:gd name="connsiteY0" fmla="*/ 323371 h 330486"/>
              <a:gd name="connsiteX1" fmla="*/ 106064 w 661493"/>
              <a:gd name="connsiteY1" fmla="*/ 118054 h 330486"/>
              <a:gd name="connsiteX2" fmla="*/ 307147 w 661493"/>
              <a:gd name="connsiteY2" fmla="*/ 5871 h 330486"/>
              <a:gd name="connsiteX3" fmla="*/ 214014 w 661493"/>
              <a:gd name="connsiteY3" fmla="*/ 14337 h 330486"/>
              <a:gd name="connsiteX4" fmla="*/ 389697 w 661493"/>
              <a:gd name="connsiteY4" fmla="*/ 1637 h 330486"/>
              <a:gd name="connsiteX5" fmla="*/ 516697 w 661493"/>
              <a:gd name="connsiteY5" fmla="*/ 41854 h 330486"/>
              <a:gd name="connsiteX6" fmla="*/ 601364 w 661493"/>
              <a:gd name="connsiteY6" fmla="*/ 107471 h 330486"/>
              <a:gd name="connsiteX7" fmla="*/ 658514 w 661493"/>
              <a:gd name="connsiteY7" fmla="*/ 209071 h 330486"/>
              <a:gd name="connsiteX8" fmla="*/ 508230 w 661493"/>
              <a:gd name="connsiteY8" fmla="*/ 223887 h 330486"/>
              <a:gd name="connsiteX9" fmla="*/ 355830 w 661493"/>
              <a:gd name="connsiteY9" fmla="*/ 281037 h 330486"/>
              <a:gd name="connsiteX10" fmla="*/ 285980 w 661493"/>
              <a:gd name="connsiteY10" fmla="*/ 283154 h 330486"/>
              <a:gd name="connsiteX11" fmla="*/ 6580 w 661493"/>
              <a:gd name="connsiteY11" fmla="*/ 323371 h 3304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661493" h="330486">
                <a:moveTo>
                  <a:pt x="6580" y="323371"/>
                </a:moveTo>
                <a:cubicBezTo>
                  <a:pt x="-23406" y="295854"/>
                  <a:pt x="55969" y="170971"/>
                  <a:pt x="106064" y="118054"/>
                </a:cubicBezTo>
                <a:cubicBezTo>
                  <a:pt x="156159" y="65137"/>
                  <a:pt x="289155" y="23157"/>
                  <a:pt x="307147" y="5871"/>
                </a:cubicBezTo>
                <a:cubicBezTo>
                  <a:pt x="325139" y="-11415"/>
                  <a:pt x="200256" y="15043"/>
                  <a:pt x="214014" y="14337"/>
                </a:cubicBezTo>
                <a:cubicBezTo>
                  <a:pt x="227772" y="13631"/>
                  <a:pt x="339250" y="-2949"/>
                  <a:pt x="389697" y="1637"/>
                </a:cubicBezTo>
                <a:cubicBezTo>
                  <a:pt x="440144" y="6223"/>
                  <a:pt x="481419" y="24215"/>
                  <a:pt x="516697" y="41854"/>
                </a:cubicBezTo>
                <a:cubicBezTo>
                  <a:pt x="551975" y="59493"/>
                  <a:pt x="577728" y="79602"/>
                  <a:pt x="601364" y="107471"/>
                </a:cubicBezTo>
                <a:cubicBezTo>
                  <a:pt x="625000" y="135340"/>
                  <a:pt x="674036" y="189668"/>
                  <a:pt x="658514" y="209071"/>
                </a:cubicBezTo>
                <a:cubicBezTo>
                  <a:pt x="642992" y="228474"/>
                  <a:pt x="558677" y="211893"/>
                  <a:pt x="508230" y="223887"/>
                </a:cubicBezTo>
                <a:cubicBezTo>
                  <a:pt x="457783" y="235881"/>
                  <a:pt x="392872" y="271159"/>
                  <a:pt x="355830" y="281037"/>
                </a:cubicBezTo>
                <a:cubicBezTo>
                  <a:pt x="318788" y="290915"/>
                  <a:pt x="339955" y="276098"/>
                  <a:pt x="285980" y="283154"/>
                </a:cubicBezTo>
                <a:cubicBezTo>
                  <a:pt x="232005" y="290210"/>
                  <a:pt x="36566" y="350888"/>
                  <a:pt x="6580" y="323371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1993" name="フリーフォーム: 図形 1992">
            <a:extLst>
              <a:ext uri="{FF2B5EF4-FFF2-40B4-BE49-F238E27FC236}">
                <a16:creationId xmlns:a16="http://schemas.microsoft.com/office/drawing/2014/main" id="{D889AE1D-E5A8-4173-B7D6-97CF8ABADE8B}"/>
              </a:ext>
            </a:extLst>
          </p:cNvPr>
          <p:cNvSpPr/>
          <p:nvPr/>
        </p:nvSpPr>
        <p:spPr>
          <a:xfrm>
            <a:off x="4734944" y="877984"/>
            <a:ext cx="658327" cy="409745"/>
          </a:xfrm>
          <a:custGeom>
            <a:avLst/>
            <a:gdLst>
              <a:gd name="connsiteX0" fmla="*/ 643506 w 658327"/>
              <a:gd name="connsiteY0" fmla="*/ 4666 h 409745"/>
              <a:gd name="connsiteX1" fmla="*/ 404323 w 658327"/>
              <a:gd name="connsiteY1" fmla="*/ 53349 h 409745"/>
              <a:gd name="connsiteX2" fmla="*/ 463589 w 658327"/>
              <a:gd name="connsiteY2" fmla="*/ 70283 h 409745"/>
              <a:gd name="connsiteX3" fmla="*/ 546139 w 658327"/>
              <a:gd name="connsiteY3" fmla="*/ 89333 h 409745"/>
              <a:gd name="connsiteX4" fmla="*/ 474173 w 658327"/>
              <a:gd name="connsiteY4" fmla="*/ 114733 h 409745"/>
              <a:gd name="connsiteX5" fmla="*/ 275206 w 658327"/>
              <a:gd name="connsiteY5" fmla="*/ 176116 h 409745"/>
              <a:gd name="connsiteX6" fmla="*/ 97406 w 658327"/>
              <a:gd name="connsiteY6" fmla="*/ 188816 h 409745"/>
              <a:gd name="connsiteX7" fmla="*/ 78356 w 658327"/>
              <a:gd name="connsiteY7" fmla="*/ 188816 h 409745"/>
              <a:gd name="connsiteX8" fmla="*/ 95289 w 658327"/>
              <a:gd name="connsiteY8" fmla="*/ 173999 h 409745"/>
              <a:gd name="connsiteX9" fmla="*/ 59306 w 658327"/>
              <a:gd name="connsiteY9" fmla="*/ 167649 h 409745"/>
              <a:gd name="connsiteX10" fmla="*/ 67773 w 658327"/>
              <a:gd name="connsiteY10" fmla="*/ 142249 h 409745"/>
              <a:gd name="connsiteX11" fmla="*/ 6389 w 658327"/>
              <a:gd name="connsiteY11" fmla="*/ 140133 h 409745"/>
              <a:gd name="connsiteX12" fmla="*/ 16973 w 658327"/>
              <a:gd name="connsiteY12" fmla="*/ 216333 h 409745"/>
              <a:gd name="connsiteX13" fmla="*/ 139739 w 658327"/>
              <a:gd name="connsiteY13" fmla="*/ 385666 h 409745"/>
              <a:gd name="connsiteX14" fmla="*/ 222289 w 658327"/>
              <a:gd name="connsiteY14" fmla="*/ 408949 h 409745"/>
              <a:gd name="connsiteX15" fmla="*/ 397973 w 658327"/>
              <a:gd name="connsiteY15" fmla="*/ 389899 h 409745"/>
              <a:gd name="connsiteX16" fmla="*/ 565189 w 658327"/>
              <a:gd name="connsiteY16" fmla="*/ 324283 h 409745"/>
              <a:gd name="connsiteX17" fmla="*/ 626573 w 658327"/>
              <a:gd name="connsiteY17" fmla="*/ 182466 h 409745"/>
              <a:gd name="connsiteX18" fmla="*/ 643506 w 658327"/>
              <a:gd name="connsiteY18" fmla="*/ 4666 h 4097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658327" h="409745">
                <a:moveTo>
                  <a:pt x="643506" y="4666"/>
                </a:moveTo>
                <a:cubicBezTo>
                  <a:pt x="606464" y="-16853"/>
                  <a:pt x="434309" y="42413"/>
                  <a:pt x="404323" y="53349"/>
                </a:cubicBezTo>
                <a:cubicBezTo>
                  <a:pt x="374337" y="64285"/>
                  <a:pt x="439953" y="64286"/>
                  <a:pt x="463589" y="70283"/>
                </a:cubicBezTo>
                <a:cubicBezTo>
                  <a:pt x="487225" y="76280"/>
                  <a:pt x="544375" y="81925"/>
                  <a:pt x="546139" y="89333"/>
                </a:cubicBezTo>
                <a:cubicBezTo>
                  <a:pt x="547903" y="96741"/>
                  <a:pt x="519328" y="100269"/>
                  <a:pt x="474173" y="114733"/>
                </a:cubicBezTo>
                <a:cubicBezTo>
                  <a:pt x="429018" y="129197"/>
                  <a:pt x="338000" y="163769"/>
                  <a:pt x="275206" y="176116"/>
                </a:cubicBezTo>
                <a:cubicBezTo>
                  <a:pt x="212412" y="188463"/>
                  <a:pt x="130214" y="186699"/>
                  <a:pt x="97406" y="188816"/>
                </a:cubicBezTo>
                <a:cubicBezTo>
                  <a:pt x="64598" y="190933"/>
                  <a:pt x="78709" y="191285"/>
                  <a:pt x="78356" y="188816"/>
                </a:cubicBezTo>
                <a:cubicBezTo>
                  <a:pt x="78003" y="186347"/>
                  <a:pt x="98464" y="177527"/>
                  <a:pt x="95289" y="173999"/>
                </a:cubicBezTo>
                <a:cubicBezTo>
                  <a:pt x="92114" y="170471"/>
                  <a:pt x="63892" y="172941"/>
                  <a:pt x="59306" y="167649"/>
                </a:cubicBezTo>
                <a:cubicBezTo>
                  <a:pt x="54720" y="162357"/>
                  <a:pt x="76592" y="146835"/>
                  <a:pt x="67773" y="142249"/>
                </a:cubicBezTo>
                <a:cubicBezTo>
                  <a:pt x="58953" y="137663"/>
                  <a:pt x="14856" y="127786"/>
                  <a:pt x="6389" y="140133"/>
                </a:cubicBezTo>
                <a:cubicBezTo>
                  <a:pt x="-2078" y="152480"/>
                  <a:pt x="-5252" y="175411"/>
                  <a:pt x="16973" y="216333"/>
                </a:cubicBezTo>
                <a:cubicBezTo>
                  <a:pt x="39198" y="257255"/>
                  <a:pt x="105520" y="353563"/>
                  <a:pt x="139739" y="385666"/>
                </a:cubicBezTo>
                <a:cubicBezTo>
                  <a:pt x="173958" y="417769"/>
                  <a:pt x="179250" y="408244"/>
                  <a:pt x="222289" y="408949"/>
                </a:cubicBezTo>
                <a:cubicBezTo>
                  <a:pt x="265328" y="409655"/>
                  <a:pt x="340823" y="404010"/>
                  <a:pt x="397973" y="389899"/>
                </a:cubicBezTo>
                <a:cubicBezTo>
                  <a:pt x="455123" y="375788"/>
                  <a:pt x="527089" y="358855"/>
                  <a:pt x="565189" y="324283"/>
                </a:cubicBezTo>
                <a:cubicBezTo>
                  <a:pt x="603289" y="289711"/>
                  <a:pt x="615284" y="235030"/>
                  <a:pt x="626573" y="182466"/>
                </a:cubicBezTo>
                <a:cubicBezTo>
                  <a:pt x="637862" y="129902"/>
                  <a:pt x="680548" y="26185"/>
                  <a:pt x="643506" y="4666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6" name="テキスト ボックス 2005">
            <a:extLst>
              <a:ext uri="{FF2B5EF4-FFF2-40B4-BE49-F238E27FC236}">
                <a16:creationId xmlns:a16="http://schemas.microsoft.com/office/drawing/2014/main" id="{063D9816-4217-4A27-863D-A6F575C1C380}"/>
              </a:ext>
            </a:extLst>
          </p:cNvPr>
          <p:cNvSpPr txBox="1"/>
          <p:nvPr/>
        </p:nvSpPr>
        <p:spPr>
          <a:xfrm flipH="1">
            <a:off x="5889297" y="598277"/>
            <a:ext cx="825821" cy="21544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kumimoji="1" lang="en-US" altLang="ja-JP" sz="800" b="1" dirty="0">
                <a:solidFill>
                  <a:srgbClr val="5F191B"/>
                </a:solidFill>
              </a:rPr>
              <a:t>TENKAIPPIN</a:t>
            </a:r>
            <a:endParaRPr kumimoji="1" lang="ja-JP" altLang="en-US" sz="800" b="1" dirty="0">
              <a:solidFill>
                <a:srgbClr val="5F191B"/>
              </a:solidFill>
            </a:endParaRPr>
          </a:p>
        </p:txBody>
      </p:sp>
      <p:sp>
        <p:nvSpPr>
          <p:cNvPr id="2007" name="フリーフォーム: 図形 2006">
            <a:extLst>
              <a:ext uri="{FF2B5EF4-FFF2-40B4-BE49-F238E27FC236}">
                <a16:creationId xmlns:a16="http://schemas.microsoft.com/office/drawing/2014/main" id="{18D8A605-A842-4C8E-B236-2FE21257DA50}"/>
              </a:ext>
            </a:extLst>
          </p:cNvPr>
          <p:cNvSpPr/>
          <p:nvPr/>
        </p:nvSpPr>
        <p:spPr>
          <a:xfrm>
            <a:off x="5545322" y="668421"/>
            <a:ext cx="359122" cy="146779"/>
          </a:xfrm>
          <a:custGeom>
            <a:avLst/>
            <a:gdLst>
              <a:gd name="connsiteX0" fmla="*/ 34211 w 359122"/>
              <a:gd name="connsiteY0" fmla="*/ 32196 h 146779"/>
              <a:gd name="connsiteX1" fmla="*/ 347478 w 359122"/>
              <a:gd name="connsiteY1" fmla="*/ 446 h 146779"/>
              <a:gd name="connsiteX2" fmla="*/ 290328 w 359122"/>
              <a:gd name="connsiteY2" fmla="*/ 53362 h 146779"/>
              <a:gd name="connsiteX3" fmla="*/ 273395 w 359122"/>
              <a:gd name="connsiteY3" fmla="*/ 80879 h 146779"/>
              <a:gd name="connsiteX4" fmla="*/ 243761 w 359122"/>
              <a:gd name="connsiteY4" fmla="*/ 93579 h 146779"/>
              <a:gd name="connsiteX5" fmla="*/ 243761 w 359122"/>
              <a:gd name="connsiteY5" fmla="*/ 93579 h 146779"/>
              <a:gd name="connsiteX6" fmla="*/ 205661 w 359122"/>
              <a:gd name="connsiteY6" fmla="*/ 116862 h 146779"/>
              <a:gd name="connsiteX7" fmla="*/ 209895 w 359122"/>
              <a:gd name="connsiteY7" fmla="*/ 125329 h 146779"/>
              <a:gd name="connsiteX8" fmla="*/ 110411 w 359122"/>
              <a:gd name="connsiteY8" fmla="*/ 146496 h 146779"/>
              <a:gd name="connsiteX9" fmla="*/ 131578 w 359122"/>
              <a:gd name="connsiteY9" fmla="*/ 108396 h 146779"/>
              <a:gd name="connsiteX10" fmla="*/ 17278 w 359122"/>
              <a:gd name="connsiteY10" fmla="*/ 104162 h 146779"/>
              <a:gd name="connsiteX11" fmla="*/ 34211 w 359122"/>
              <a:gd name="connsiteY11" fmla="*/ 32196 h 14677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359122" h="146779">
                <a:moveTo>
                  <a:pt x="34211" y="32196"/>
                </a:moveTo>
                <a:cubicBezTo>
                  <a:pt x="89244" y="14910"/>
                  <a:pt x="304792" y="-3082"/>
                  <a:pt x="347478" y="446"/>
                </a:cubicBezTo>
                <a:cubicBezTo>
                  <a:pt x="390164" y="3974"/>
                  <a:pt x="302675" y="39957"/>
                  <a:pt x="290328" y="53362"/>
                </a:cubicBezTo>
                <a:cubicBezTo>
                  <a:pt x="277981" y="66768"/>
                  <a:pt x="281156" y="74176"/>
                  <a:pt x="273395" y="80879"/>
                </a:cubicBezTo>
                <a:cubicBezTo>
                  <a:pt x="265634" y="87582"/>
                  <a:pt x="243761" y="93579"/>
                  <a:pt x="243761" y="93579"/>
                </a:cubicBezTo>
                <a:lnTo>
                  <a:pt x="243761" y="93579"/>
                </a:lnTo>
                <a:cubicBezTo>
                  <a:pt x="237411" y="97460"/>
                  <a:pt x="211305" y="111570"/>
                  <a:pt x="205661" y="116862"/>
                </a:cubicBezTo>
                <a:cubicBezTo>
                  <a:pt x="200017" y="122154"/>
                  <a:pt x="225770" y="120390"/>
                  <a:pt x="209895" y="125329"/>
                </a:cubicBezTo>
                <a:cubicBezTo>
                  <a:pt x="194020" y="130268"/>
                  <a:pt x="123464" y="149318"/>
                  <a:pt x="110411" y="146496"/>
                </a:cubicBezTo>
                <a:cubicBezTo>
                  <a:pt x="97358" y="143674"/>
                  <a:pt x="147100" y="115452"/>
                  <a:pt x="131578" y="108396"/>
                </a:cubicBezTo>
                <a:cubicBezTo>
                  <a:pt x="116056" y="101340"/>
                  <a:pt x="30683" y="111570"/>
                  <a:pt x="17278" y="104162"/>
                </a:cubicBezTo>
                <a:cubicBezTo>
                  <a:pt x="3873" y="96754"/>
                  <a:pt x="-20822" y="49482"/>
                  <a:pt x="34211" y="32196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8" name="フリーフォーム: 図形 2007">
            <a:extLst>
              <a:ext uri="{FF2B5EF4-FFF2-40B4-BE49-F238E27FC236}">
                <a16:creationId xmlns:a16="http://schemas.microsoft.com/office/drawing/2014/main" id="{C517D002-706D-4836-A295-3C8CC4005048}"/>
              </a:ext>
            </a:extLst>
          </p:cNvPr>
          <p:cNvSpPr/>
          <p:nvPr/>
        </p:nvSpPr>
        <p:spPr>
          <a:xfrm>
            <a:off x="5514176" y="778863"/>
            <a:ext cx="397401" cy="302082"/>
          </a:xfrm>
          <a:custGeom>
            <a:avLst/>
            <a:gdLst>
              <a:gd name="connsiteX0" fmla="*/ 25141 w 397401"/>
              <a:gd name="connsiteY0" fmla="*/ 36054 h 302082"/>
              <a:gd name="connsiteX1" fmla="*/ 384974 w 397401"/>
              <a:gd name="connsiteY1" fmla="*/ 70 h 302082"/>
              <a:gd name="connsiteX2" fmla="*/ 308774 w 397401"/>
              <a:gd name="connsiteY2" fmla="*/ 44520 h 302082"/>
              <a:gd name="connsiteX3" fmla="*/ 251624 w 397401"/>
              <a:gd name="connsiteY3" fmla="*/ 124954 h 302082"/>
              <a:gd name="connsiteX4" fmla="*/ 298191 w 397401"/>
              <a:gd name="connsiteY4" fmla="*/ 163054 h 302082"/>
              <a:gd name="connsiteX5" fmla="*/ 353224 w 397401"/>
              <a:gd name="connsiteY5" fmla="*/ 173637 h 302082"/>
              <a:gd name="connsiteX6" fmla="*/ 302424 w 397401"/>
              <a:gd name="connsiteY6" fmla="*/ 260420 h 302082"/>
              <a:gd name="connsiteX7" fmla="*/ 200824 w 397401"/>
              <a:gd name="connsiteY7" fmla="*/ 211737 h 302082"/>
              <a:gd name="connsiteX8" fmla="*/ 160607 w 397401"/>
              <a:gd name="connsiteY8" fmla="*/ 260420 h 302082"/>
              <a:gd name="connsiteX9" fmla="*/ 109807 w 397401"/>
              <a:gd name="connsiteY9" fmla="*/ 292170 h 302082"/>
              <a:gd name="connsiteX10" fmla="*/ 14557 w 397401"/>
              <a:gd name="connsiteY10" fmla="*/ 298520 h 302082"/>
              <a:gd name="connsiteX11" fmla="*/ 61124 w 397401"/>
              <a:gd name="connsiteY11" fmla="*/ 241370 h 302082"/>
              <a:gd name="connsiteX12" fmla="*/ 88641 w 397401"/>
              <a:gd name="connsiteY12" fmla="*/ 124954 h 302082"/>
              <a:gd name="connsiteX13" fmla="*/ 10324 w 397401"/>
              <a:gd name="connsiteY13" fmla="*/ 139770 h 302082"/>
              <a:gd name="connsiteX14" fmla="*/ 29374 w 397401"/>
              <a:gd name="connsiteY14" fmla="*/ 103787 h 302082"/>
              <a:gd name="connsiteX15" fmla="*/ 25141 w 397401"/>
              <a:gd name="connsiteY15" fmla="*/ 36054 h 3020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397401" h="302082">
                <a:moveTo>
                  <a:pt x="25141" y="36054"/>
                </a:moveTo>
                <a:cubicBezTo>
                  <a:pt x="84408" y="18768"/>
                  <a:pt x="337702" y="-1341"/>
                  <a:pt x="384974" y="70"/>
                </a:cubicBezTo>
                <a:cubicBezTo>
                  <a:pt x="432246" y="1481"/>
                  <a:pt x="330999" y="23706"/>
                  <a:pt x="308774" y="44520"/>
                </a:cubicBezTo>
                <a:cubicBezTo>
                  <a:pt x="286549" y="65334"/>
                  <a:pt x="253388" y="105198"/>
                  <a:pt x="251624" y="124954"/>
                </a:cubicBezTo>
                <a:cubicBezTo>
                  <a:pt x="249860" y="144710"/>
                  <a:pt x="281258" y="154940"/>
                  <a:pt x="298191" y="163054"/>
                </a:cubicBezTo>
                <a:cubicBezTo>
                  <a:pt x="315124" y="171168"/>
                  <a:pt x="352519" y="157409"/>
                  <a:pt x="353224" y="173637"/>
                </a:cubicBezTo>
                <a:cubicBezTo>
                  <a:pt x="353930" y="189865"/>
                  <a:pt x="327824" y="254070"/>
                  <a:pt x="302424" y="260420"/>
                </a:cubicBezTo>
                <a:cubicBezTo>
                  <a:pt x="277024" y="266770"/>
                  <a:pt x="224460" y="211737"/>
                  <a:pt x="200824" y="211737"/>
                </a:cubicBezTo>
                <a:cubicBezTo>
                  <a:pt x="177188" y="211737"/>
                  <a:pt x="175776" y="247015"/>
                  <a:pt x="160607" y="260420"/>
                </a:cubicBezTo>
                <a:cubicBezTo>
                  <a:pt x="145438" y="273825"/>
                  <a:pt x="134149" y="285820"/>
                  <a:pt x="109807" y="292170"/>
                </a:cubicBezTo>
                <a:cubicBezTo>
                  <a:pt x="85465" y="298520"/>
                  <a:pt x="22671" y="306987"/>
                  <a:pt x="14557" y="298520"/>
                </a:cubicBezTo>
                <a:cubicBezTo>
                  <a:pt x="6443" y="290053"/>
                  <a:pt x="48777" y="270298"/>
                  <a:pt x="61124" y="241370"/>
                </a:cubicBezTo>
                <a:cubicBezTo>
                  <a:pt x="73471" y="212442"/>
                  <a:pt x="97108" y="141887"/>
                  <a:pt x="88641" y="124954"/>
                </a:cubicBezTo>
                <a:cubicBezTo>
                  <a:pt x="80174" y="108021"/>
                  <a:pt x="20202" y="143298"/>
                  <a:pt x="10324" y="139770"/>
                </a:cubicBezTo>
                <a:cubicBezTo>
                  <a:pt x="446" y="136242"/>
                  <a:pt x="28669" y="118604"/>
                  <a:pt x="29374" y="103787"/>
                </a:cubicBezTo>
                <a:cubicBezTo>
                  <a:pt x="30079" y="88970"/>
                  <a:pt x="-34126" y="53340"/>
                  <a:pt x="25141" y="36054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09" name="フリーフォーム: 図形 2008">
            <a:extLst>
              <a:ext uri="{FF2B5EF4-FFF2-40B4-BE49-F238E27FC236}">
                <a16:creationId xmlns:a16="http://schemas.microsoft.com/office/drawing/2014/main" id="{EE984494-84B6-4ACC-ADF6-EA20D2524A3B}"/>
              </a:ext>
            </a:extLst>
          </p:cNvPr>
          <p:cNvSpPr/>
          <p:nvPr/>
        </p:nvSpPr>
        <p:spPr>
          <a:xfrm>
            <a:off x="5907226" y="810579"/>
            <a:ext cx="356702" cy="271180"/>
          </a:xfrm>
          <a:custGeom>
            <a:avLst/>
            <a:gdLst>
              <a:gd name="connsiteX0" fmla="*/ 8857 w 356702"/>
              <a:gd name="connsiteY0" fmla="*/ 4338 h 271180"/>
              <a:gd name="connsiteX1" fmla="*/ 224757 w 356702"/>
              <a:gd name="connsiteY1" fmla="*/ 12804 h 271180"/>
              <a:gd name="connsiteX2" fmla="*/ 349641 w 356702"/>
              <a:gd name="connsiteY2" fmla="*/ 29738 h 271180"/>
              <a:gd name="connsiteX3" fmla="*/ 235341 w 356702"/>
              <a:gd name="connsiteY3" fmla="*/ 67838 h 271180"/>
              <a:gd name="connsiteX4" fmla="*/ 239574 w 356702"/>
              <a:gd name="connsiteY4" fmla="*/ 91121 h 271180"/>
              <a:gd name="connsiteX5" fmla="*/ 305191 w 356702"/>
              <a:gd name="connsiteY5" fmla="*/ 131338 h 271180"/>
              <a:gd name="connsiteX6" fmla="*/ 355991 w 356702"/>
              <a:gd name="connsiteY6" fmla="*/ 209654 h 271180"/>
              <a:gd name="connsiteX7" fmla="*/ 267091 w 356702"/>
              <a:gd name="connsiteY7" fmla="*/ 211771 h 271180"/>
              <a:gd name="connsiteX8" fmla="*/ 214174 w 356702"/>
              <a:gd name="connsiteY8" fmla="*/ 188488 h 271180"/>
              <a:gd name="connsiteX9" fmla="*/ 163374 w 356702"/>
              <a:gd name="connsiteY9" fmla="*/ 271038 h 271180"/>
              <a:gd name="connsiteX10" fmla="*/ 131624 w 356702"/>
              <a:gd name="connsiteY10" fmla="*/ 165204 h 271180"/>
              <a:gd name="connsiteX11" fmla="*/ 112574 w 356702"/>
              <a:gd name="connsiteY11" fmla="*/ 112288 h 271180"/>
              <a:gd name="connsiteX12" fmla="*/ 49074 w 356702"/>
              <a:gd name="connsiteY12" fmla="*/ 84771 h 271180"/>
              <a:gd name="connsiteX13" fmla="*/ 8857 w 356702"/>
              <a:gd name="connsiteY13" fmla="*/ 4338 h 2711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</a:cxnLst>
            <a:rect l="l" t="t" r="r" b="b"/>
            <a:pathLst>
              <a:path w="356702" h="271180">
                <a:moveTo>
                  <a:pt x="8857" y="4338"/>
                </a:moveTo>
                <a:cubicBezTo>
                  <a:pt x="38137" y="-7656"/>
                  <a:pt x="167960" y="8571"/>
                  <a:pt x="224757" y="12804"/>
                </a:cubicBezTo>
                <a:cubicBezTo>
                  <a:pt x="281554" y="17037"/>
                  <a:pt x="347877" y="20566"/>
                  <a:pt x="349641" y="29738"/>
                </a:cubicBezTo>
                <a:cubicBezTo>
                  <a:pt x="351405" y="38910"/>
                  <a:pt x="253686" y="57608"/>
                  <a:pt x="235341" y="67838"/>
                </a:cubicBezTo>
                <a:cubicBezTo>
                  <a:pt x="216997" y="78069"/>
                  <a:pt x="227932" y="80538"/>
                  <a:pt x="239574" y="91121"/>
                </a:cubicBezTo>
                <a:cubicBezTo>
                  <a:pt x="251216" y="101704"/>
                  <a:pt x="285788" y="111583"/>
                  <a:pt x="305191" y="131338"/>
                </a:cubicBezTo>
                <a:cubicBezTo>
                  <a:pt x="324594" y="151094"/>
                  <a:pt x="362341" y="196249"/>
                  <a:pt x="355991" y="209654"/>
                </a:cubicBezTo>
                <a:cubicBezTo>
                  <a:pt x="349641" y="223059"/>
                  <a:pt x="290727" y="215299"/>
                  <a:pt x="267091" y="211771"/>
                </a:cubicBezTo>
                <a:cubicBezTo>
                  <a:pt x="243455" y="208243"/>
                  <a:pt x="231460" y="178610"/>
                  <a:pt x="214174" y="188488"/>
                </a:cubicBezTo>
                <a:cubicBezTo>
                  <a:pt x="196888" y="198366"/>
                  <a:pt x="177132" y="274919"/>
                  <a:pt x="163374" y="271038"/>
                </a:cubicBezTo>
                <a:cubicBezTo>
                  <a:pt x="149616" y="267157"/>
                  <a:pt x="140091" y="191662"/>
                  <a:pt x="131624" y="165204"/>
                </a:cubicBezTo>
                <a:cubicBezTo>
                  <a:pt x="123157" y="138746"/>
                  <a:pt x="126332" y="125693"/>
                  <a:pt x="112574" y="112288"/>
                </a:cubicBezTo>
                <a:cubicBezTo>
                  <a:pt x="98816" y="98883"/>
                  <a:pt x="67418" y="96765"/>
                  <a:pt x="49074" y="84771"/>
                </a:cubicBezTo>
                <a:cubicBezTo>
                  <a:pt x="30730" y="72777"/>
                  <a:pt x="-20423" y="16332"/>
                  <a:pt x="8857" y="4338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0" name="フリーフォーム: 図形 2009">
            <a:extLst>
              <a:ext uri="{FF2B5EF4-FFF2-40B4-BE49-F238E27FC236}">
                <a16:creationId xmlns:a16="http://schemas.microsoft.com/office/drawing/2014/main" id="{164631BC-2F09-4D0D-A249-0A33724148F7}"/>
              </a:ext>
            </a:extLst>
          </p:cNvPr>
          <p:cNvSpPr/>
          <p:nvPr/>
        </p:nvSpPr>
        <p:spPr>
          <a:xfrm>
            <a:off x="6256767" y="822643"/>
            <a:ext cx="451044" cy="113156"/>
          </a:xfrm>
          <a:custGeom>
            <a:avLst/>
            <a:gdLst>
              <a:gd name="connsiteX0" fmla="*/ 100 w 451044"/>
              <a:gd name="connsiteY0" fmla="*/ 7090 h 113156"/>
              <a:gd name="connsiteX1" fmla="*/ 135566 w 451044"/>
              <a:gd name="connsiteY1" fmla="*/ 11324 h 113156"/>
              <a:gd name="connsiteX2" fmla="*/ 281616 w 451044"/>
              <a:gd name="connsiteY2" fmla="*/ 24024 h 113156"/>
              <a:gd name="connsiteX3" fmla="*/ 450950 w 451044"/>
              <a:gd name="connsiteY3" fmla="*/ 34607 h 113156"/>
              <a:gd name="connsiteX4" fmla="*/ 302783 w 451044"/>
              <a:gd name="connsiteY4" fmla="*/ 57890 h 113156"/>
              <a:gd name="connsiteX5" fmla="*/ 116516 w 451044"/>
              <a:gd name="connsiteY5" fmla="*/ 112924 h 113156"/>
              <a:gd name="connsiteX6" fmla="*/ 100 w 451044"/>
              <a:gd name="connsiteY6" fmla="*/ 7090 h 1131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51044" h="113156">
                <a:moveTo>
                  <a:pt x="100" y="7090"/>
                </a:moveTo>
                <a:cubicBezTo>
                  <a:pt x="3275" y="-9843"/>
                  <a:pt x="88647" y="8502"/>
                  <a:pt x="135566" y="11324"/>
                </a:cubicBezTo>
                <a:cubicBezTo>
                  <a:pt x="182485" y="14146"/>
                  <a:pt x="229052" y="20144"/>
                  <a:pt x="281616" y="24024"/>
                </a:cubicBezTo>
                <a:cubicBezTo>
                  <a:pt x="334180" y="27904"/>
                  <a:pt x="447422" y="28963"/>
                  <a:pt x="450950" y="34607"/>
                </a:cubicBezTo>
                <a:cubicBezTo>
                  <a:pt x="454478" y="40251"/>
                  <a:pt x="358522" y="44837"/>
                  <a:pt x="302783" y="57890"/>
                </a:cubicBezTo>
                <a:cubicBezTo>
                  <a:pt x="247044" y="70943"/>
                  <a:pt x="163435" y="116804"/>
                  <a:pt x="116516" y="112924"/>
                </a:cubicBezTo>
                <a:cubicBezTo>
                  <a:pt x="69597" y="109044"/>
                  <a:pt x="-3075" y="24023"/>
                  <a:pt x="100" y="7090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1" name="フリーフォーム: 図形 2010">
            <a:extLst>
              <a:ext uri="{FF2B5EF4-FFF2-40B4-BE49-F238E27FC236}">
                <a16:creationId xmlns:a16="http://schemas.microsoft.com/office/drawing/2014/main" id="{ED78908E-8BDE-4657-BAC6-0FBE64DD42CB}"/>
              </a:ext>
            </a:extLst>
          </p:cNvPr>
          <p:cNvSpPr/>
          <p:nvPr/>
        </p:nvSpPr>
        <p:spPr>
          <a:xfrm>
            <a:off x="6753453" y="711143"/>
            <a:ext cx="185056" cy="205102"/>
          </a:xfrm>
          <a:custGeom>
            <a:avLst/>
            <a:gdLst>
              <a:gd name="connsiteX0" fmla="*/ 9297 w 185056"/>
              <a:gd name="connsiteY0" fmla="*/ 8524 h 205102"/>
              <a:gd name="connsiteX1" fmla="*/ 5064 w 185056"/>
              <a:gd name="connsiteY1" fmla="*/ 143990 h 205102"/>
              <a:gd name="connsiteX2" fmla="*/ 32580 w 185056"/>
              <a:gd name="connsiteY2" fmla="*/ 171507 h 205102"/>
              <a:gd name="connsiteX3" fmla="*/ 142647 w 185056"/>
              <a:gd name="connsiteY3" fmla="*/ 188440 h 205102"/>
              <a:gd name="connsiteX4" fmla="*/ 184980 w 185056"/>
              <a:gd name="connsiteY4" fmla="*/ 203257 h 205102"/>
              <a:gd name="connsiteX5" fmla="*/ 134180 w 185056"/>
              <a:gd name="connsiteY5" fmla="*/ 143990 h 205102"/>
              <a:gd name="connsiteX6" fmla="*/ 85497 w 185056"/>
              <a:gd name="connsiteY6" fmla="*/ 114357 h 205102"/>
              <a:gd name="connsiteX7" fmla="*/ 96080 w 185056"/>
              <a:gd name="connsiteY7" fmla="*/ 25457 h 205102"/>
              <a:gd name="connsiteX8" fmla="*/ 9297 w 185056"/>
              <a:gd name="connsiteY8" fmla="*/ 8524 h 2051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85056" h="205102">
                <a:moveTo>
                  <a:pt x="9297" y="8524"/>
                </a:moveTo>
                <a:cubicBezTo>
                  <a:pt x="-5872" y="28280"/>
                  <a:pt x="1184" y="116826"/>
                  <a:pt x="5064" y="143990"/>
                </a:cubicBezTo>
                <a:cubicBezTo>
                  <a:pt x="8944" y="171154"/>
                  <a:pt x="9649" y="164099"/>
                  <a:pt x="32580" y="171507"/>
                </a:cubicBezTo>
                <a:cubicBezTo>
                  <a:pt x="55511" y="178915"/>
                  <a:pt x="117247" y="183148"/>
                  <a:pt x="142647" y="188440"/>
                </a:cubicBezTo>
                <a:cubicBezTo>
                  <a:pt x="168047" y="193732"/>
                  <a:pt x="186391" y="210665"/>
                  <a:pt x="184980" y="203257"/>
                </a:cubicBezTo>
                <a:cubicBezTo>
                  <a:pt x="183569" y="195849"/>
                  <a:pt x="150760" y="158807"/>
                  <a:pt x="134180" y="143990"/>
                </a:cubicBezTo>
                <a:cubicBezTo>
                  <a:pt x="117600" y="129173"/>
                  <a:pt x="91847" y="134112"/>
                  <a:pt x="85497" y="114357"/>
                </a:cubicBezTo>
                <a:cubicBezTo>
                  <a:pt x="79147" y="94602"/>
                  <a:pt x="111602" y="43801"/>
                  <a:pt x="96080" y="25457"/>
                </a:cubicBezTo>
                <a:cubicBezTo>
                  <a:pt x="80558" y="7113"/>
                  <a:pt x="24466" y="-11232"/>
                  <a:pt x="9297" y="8524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2" name="フリーフォーム: 図形 2011">
            <a:extLst>
              <a:ext uri="{FF2B5EF4-FFF2-40B4-BE49-F238E27FC236}">
                <a16:creationId xmlns:a16="http://schemas.microsoft.com/office/drawing/2014/main" id="{04A727CE-E23B-47D0-AA37-C4554D441D6E}"/>
              </a:ext>
            </a:extLst>
          </p:cNvPr>
          <p:cNvSpPr/>
          <p:nvPr/>
        </p:nvSpPr>
        <p:spPr>
          <a:xfrm>
            <a:off x="6828318" y="730075"/>
            <a:ext cx="196981" cy="184476"/>
          </a:xfrm>
          <a:custGeom>
            <a:avLst/>
            <a:gdLst>
              <a:gd name="connsiteX0" fmla="*/ 49 w 196981"/>
              <a:gd name="connsiteY0" fmla="*/ 2292 h 184476"/>
              <a:gd name="connsiteX1" fmla="*/ 118582 w 196981"/>
              <a:gd name="connsiteY1" fmla="*/ 8642 h 184476"/>
              <a:gd name="connsiteX2" fmla="*/ 158799 w 196981"/>
              <a:gd name="connsiteY2" fmla="*/ 14992 h 184476"/>
              <a:gd name="connsiteX3" fmla="*/ 196899 w 196981"/>
              <a:gd name="connsiteY3" fmla="*/ 50975 h 184476"/>
              <a:gd name="connsiteX4" fmla="*/ 148215 w 196981"/>
              <a:gd name="connsiteY4" fmla="*/ 125058 h 184476"/>
              <a:gd name="connsiteX5" fmla="*/ 120699 w 196981"/>
              <a:gd name="connsiteY5" fmla="*/ 184325 h 184476"/>
              <a:gd name="connsiteX6" fmla="*/ 65665 w 196981"/>
              <a:gd name="connsiteY6" fmla="*/ 139875 h 184476"/>
              <a:gd name="connsiteX7" fmla="*/ 101649 w 196981"/>
              <a:gd name="connsiteY7" fmla="*/ 72142 h 184476"/>
              <a:gd name="connsiteX8" fmla="*/ 103765 w 196981"/>
              <a:gd name="connsiteY8" fmla="*/ 50975 h 184476"/>
              <a:gd name="connsiteX9" fmla="*/ 49 w 196981"/>
              <a:gd name="connsiteY9" fmla="*/ 2292 h 1844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96981" h="184476">
                <a:moveTo>
                  <a:pt x="49" y="2292"/>
                </a:moveTo>
                <a:cubicBezTo>
                  <a:pt x="2518" y="-4763"/>
                  <a:pt x="92124" y="6525"/>
                  <a:pt x="118582" y="8642"/>
                </a:cubicBezTo>
                <a:cubicBezTo>
                  <a:pt x="145040" y="10759"/>
                  <a:pt x="145746" y="7937"/>
                  <a:pt x="158799" y="14992"/>
                </a:cubicBezTo>
                <a:cubicBezTo>
                  <a:pt x="171852" y="22047"/>
                  <a:pt x="198663" y="32631"/>
                  <a:pt x="196899" y="50975"/>
                </a:cubicBezTo>
                <a:cubicBezTo>
                  <a:pt x="195135" y="69319"/>
                  <a:pt x="160915" y="102833"/>
                  <a:pt x="148215" y="125058"/>
                </a:cubicBezTo>
                <a:cubicBezTo>
                  <a:pt x="135515" y="147283"/>
                  <a:pt x="134457" y="181856"/>
                  <a:pt x="120699" y="184325"/>
                </a:cubicBezTo>
                <a:cubicBezTo>
                  <a:pt x="106941" y="186794"/>
                  <a:pt x="68840" y="158572"/>
                  <a:pt x="65665" y="139875"/>
                </a:cubicBezTo>
                <a:cubicBezTo>
                  <a:pt x="62490" y="121178"/>
                  <a:pt x="95299" y="86959"/>
                  <a:pt x="101649" y="72142"/>
                </a:cubicBezTo>
                <a:cubicBezTo>
                  <a:pt x="107999" y="57325"/>
                  <a:pt x="119993" y="55561"/>
                  <a:pt x="103765" y="50975"/>
                </a:cubicBezTo>
                <a:cubicBezTo>
                  <a:pt x="87537" y="46389"/>
                  <a:pt x="-2420" y="9347"/>
                  <a:pt x="49" y="2292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3" name="フリーフォーム: 図形 2012">
            <a:extLst>
              <a:ext uri="{FF2B5EF4-FFF2-40B4-BE49-F238E27FC236}">
                <a16:creationId xmlns:a16="http://schemas.microsoft.com/office/drawing/2014/main" id="{7347D343-F732-42BF-8DE0-0B0C52568838}"/>
              </a:ext>
            </a:extLst>
          </p:cNvPr>
          <p:cNvSpPr/>
          <p:nvPr/>
        </p:nvSpPr>
        <p:spPr>
          <a:xfrm>
            <a:off x="6636892" y="903586"/>
            <a:ext cx="95677" cy="189797"/>
          </a:xfrm>
          <a:custGeom>
            <a:avLst/>
            <a:gdLst>
              <a:gd name="connsiteX0" fmla="*/ 3091 w 95677"/>
              <a:gd name="connsiteY0" fmla="*/ 4464 h 189797"/>
              <a:gd name="connsiteX1" fmla="*/ 22141 w 95677"/>
              <a:gd name="connsiteY1" fmla="*/ 144164 h 189797"/>
              <a:gd name="connsiteX2" fmla="*/ 30608 w 95677"/>
              <a:gd name="connsiteY2" fmla="*/ 180147 h 189797"/>
              <a:gd name="connsiteX3" fmla="*/ 87758 w 95677"/>
              <a:gd name="connsiteY3" fmla="*/ 184381 h 189797"/>
              <a:gd name="connsiteX4" fmla="*/ 79291 w 95677"/>
              <a:gd name="connsiteY4" fmla="*/ 112414 h 189797"/>
              <a:gd name="connsiteX5" fmla="*/ 94108 w 95677"/>
              <a:gd name="connsiteY5" fmla="*/ 40447 h 189797"/>
              <a:gd name="connsiteX6" fmla="*/ 3091 w 95677"/>
              <a:gd name="connsiteY6" fmla="*/ 4464 h 1897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5677" h="189797">
                <a:moveTo>
                  <a:pt x="3091" y="4464"/>
                </a:moveTo>
                <a:cubicBezTo>
                  <a:pt x="-8904" y="21750"/>
                  <a:pt x="17555" y="114884"/>
                  <a:pt x="22141" y="144164"/>
                </a:cubicBezTo>
                <a:cubicBezTo>
                  <a:pt x="26727" y="173444"/>
                  <a:pt x="19672" y="173444"/>
                  <a:pt x="30608" y="180147"/>
                </a:cubicBezTo>
                <a:cubicBezTo>
                  <a:pt x="41544" y="186850"/>
                  <a:pt x="79644" y="195670"/>
                  <a:pt x="87758" y="184381"/>
                </a:cubicBezTo>
                <a:cubicBezTo>
                  <a:pt x="95872" y="173092"/>
                  <a:pt x="78233" y="136403"/>
                  <a:pt x="79291" y="112414"/>
                </a:cubicBezTo>
                <a:cubicBezTo>
                  <a:pt x="80349" y="88425"/>
                  <a:pt x="101516" y="56322"/>
                  <a:pt x="94108" y="40447"/>
                </a:cubicBezTo>
                <a:cubicBezTo>
                  <a:pt x="86700" y="24572"/>
                  <a:pt x="15086" y="-12822"/>
                  <a:pt x="3091" y="4464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4" name="フリーフォーム: 図形 2013">
            <a:extLst>
              <a:ext uri="{FF2B5EF4-FFF2-40B4-BE49-F238E27FC236}">
                <a16:creationId xmlns:a16="http://schemas.microsoft.com/office/drawing/2014/main" id="{CB1EADE2-2EDE-4E61-9CC5-D98B33D13026}"/>
              </a:ext>
            </a:extLst>
          </p:cNvPr>
          <p:cNvSpPr/>
          <p:nvPr/>
        </p:nvSpPr>
        <p:spPr>
          <a:xfrm>
            <a:off x="6666346" y="918061"/>
            <a:ext cx="175218" cy="197594"/>
          </a:xfrm>
          <a:custGeom>
            <a:avLst/>
            <a:gdLst>
              <a:gd name="connsiteX0" fmla="*/ 1154 w 175218"/>
              <a:gd name="connsiteY0" fmla="*/ 572 h 197594"/>
              <a:gd name="connsiteX1" fmla="*/ 149321 w 175218"/>
              <a:gd name="connsiteY1" fmla="*/ 32322 h 197594"/>
              <a:gd name="connsiteX2" fmla="*/ 174721 w 175218"/>
              <a:gd name="connsiteY2" fmla="*/ 95822 h 197594"/>
              <a:gd name="connsiteX3" fmla="*/ 159904 w 175218"/>
              <a:gd name="connsiteY3" fmla="*/ 180489 h 197594"/>
              <a:gd name="connsiteX4" fmla="*/ 90054 w 175218"/>
              <a:gd name="connsiteY4" fmla="*/ 197422 h 197594"/>
              <a:gd name="connsiteX5" fmla="*/ 66771 w 175218"/>
              <a:gd name="connsiteY5" fmla="*/ 176256 h 197594"/>
              <a:gd name="connsiteX6" fmla="*/ 94287 w 175218"/>
              <a:gd name="connsiteY6" fmla="*/ 127572 h 197594"/>
              <a:gd name="connsiteX7" fmla="*/ 117571 w 175218"/>
              <a:gd name="connsiteY7" fmla="*/ 70422 h 197594"/>
              <a:gd name="connsiteX8" fmla="*/ 81587 w 175218"/>
              <a:gd name="connsiteY8" fmla="*/ 57722 h 197594"/>
              <a:gd name="connsiteX9" fmla="*/ 1154 w 175218"/>
              <a:gd name="connsiteY9" fmla="*/ 572 h 19759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175218" h="197594">
                <a:moveTo>
                  <a:pt x="1154" y="572"/>
                </a:moveTo>
                <a:cubicBezTo>
                  <a:pt x="12443" y="-3661"/>
                  <a:pt x="120393" y="16447"/>
                  <a:pt x="149321" y="32322"/>
                </a:cubicBezTo>
                <a:cubicBezTo>
                  <a:pt x="178249" y="48197"/>
                  <a:pt x="172957" y="71128"/>
                  <a:pt x="174721" y="95822"/>
                </a:cubicBezTo>
                <a:cubicBezTo>
                  <a:pt x="176485" y="120516"/>
                  <a:pt x="174015" y="163556"/>
                  <a:pt x="159904" y="180489"/>
                </a:cubicBezTo>
                <a:cubicBezTo>
                  <a:pt x="145793" y="197422"/>
                  <a:pt x="105576" y="198127"/>
                  <a:pt x="90054" y="197422"/>
                </a:cubicBezTo>
                <a:cubicBezTo>
                  <a:pt x="74532" y="196717"/>
                  <a:pt x="66066" y="187898"/>
                  <a:pt x="66771" y="176256"/>
                </a:cubicBezTo>
                <a:cubicBezTo>
                  <a:pt x="67477" y="164614"/>
                  <a:pt x="85820" y="145211"/>
                  <a:pt x="94287" y="127572"/>
                </a:cubicBezTo>
                <a:cubicBezTo>
                  <a:pt x="102754" y="109933"/>
                  <a:pt x="119688" y="82064"/>
                  <a:pt x="117571" y="70422"/>
                </a:cubicBezTo>
                <a:cubicBezTo>
                  <a:pt x="115454" y="58780"/>
                  <a:pt x="98520" y="65483"/>
                  <a:pt x="81587" y="57722"/>
                </a:cubicBezTo>
                <a:cubicBezTo>
                  <a:pt x="64654" y="49961"/>
                  <a:pt x="-10135" y="4805"/>
                  <a:pt x="1154" y="572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5" name="フリーフォーム: 図形 2014">
            <a:extLst>
              <a:ext uri="{FF2B5EF4-FFF2-40B4-BE49-F238E27FC236}">
                <a16:creationId xmlns:a16="http://schemas.microsoft.com/office/drawing/2014/main" id="{CBBF47E6-6B64-4BE2-B118-09ABB8804841}"/>
              </a:ext>
            </a:extLst>
          </p:cNvPr>
          <p:cNvSpPr/>
          <p:nvPr/>
        </p:nvSpPr>
        <p:spPr>
          <a:xfrm>
            <a:off x="6865710" y="962682"/>
            <a:ext cx="90238" cy="187909"/>
          </a:xfrm>
          <a:custGeom>
            <a:avLst/>
            <a:gdLst>
              <a:gd name="connsiteX0" fmla="*/ 17690 w 90238"/>
              <a:gd name="connsiteY0" fmla="*/ 2518 h 187909"/>
              <a:gd name="connsiteX1" fmla="*/ 757 w 90238"/>
              <a:gd name="connsiteY1" fmla="*/ 102001 h 187909"/>
              <a:gd name="connsiteX2" fmla="*/ 34623 w 90238"/>
              <a:gd name="connsiteY2" fmla="*/ 154918 h 187909"/>
              <a:gd name="connsiteX3" fmla="*/ 79073 w 90238"/>
              <a:gd name="connsiteY3" fmla="*/ 186668 h 187909"/>
              <a:gd name="connsiteX4" fmla="*/ 68490 w 90238"/>
              <a:gd name="connsiteY4" fmla="*/ 112585 h 187909"/>
              <a:gd name="connsiteX5" fmla="*/ 89657 w 90238"/>
              <a:gd name="connsiteY5" fmla="*/ 36385 h 187909"/>
              <a:gd name="connsiteX6" fmla="*/ 17690 w 90238"/>
              <a:gd name="connsiteY6" fmla="*/ 2518 h 187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0238" h="187909">
                <a:moveTo>
                  <a:pt x="17690" y="2518"/>
                </a:moveTo>
                <a:cubicBezTo>
                  <a:pt x="2873" y="13454"/>
                  <a:pt x="-2065" y="76601"/>
                  <a:pt x="757" y="102001"/>
                </a:cubicBezTo>
                <a:cubicBezTo>
                  <a:pt x="3579" y="127401"/>
                  <a:pt x="21570" y="140807"/>
                  <a:pt x="34623" y="154918"/>
                </a:cubicBezTo>
                <a:cubicBezTo>
                  <a:pt x="47676" y="169029"/>
                  <a:pt x="73429" y="193723"/>
                  <a:pt x="79073" y="186668"/>
                </a:cubicBezTo>
                <a:cubicBezTo>
                  <a:pt x="84717" y="179613"/>
                  <a:pt x="66726" y="137632"/>
                  <a:pt x="68490" y="112585"/>
                </a:cubicBezTo>
                <a:cubicBezTo>
                  <a:pt x="70254" y="87538"/>
                  <a:pt x="94243" y="54024"/>
                  <a:pt x="89657" y="36385"/>
                </a:cubicBezTo>
                <a:cubicBezTo>
                  <a:pt x="85071" y="18746"/>
                  <a:pt x="32507" y="-8418"/>
                  <a:pt x="17690" y="2518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6" name="フリーフォーム: 図形 2015">
            <a:extLst>
              <a:ext uri="{FF2B5EF4-FFF2-40B4-BE49-F238E27FC236}">
                <a16:creationId xmlns:a16="http://schemas.microsoft.com/office/drawing/2014/main" id="{E8E29E16-C8CF-4D9E-BACB-C5AB169A3BA1}"/>
              </a:ext>
            </a:extLst>
          </p:cNvPr>
          <p:cNvSpPr/>
          <p:nvPr/>
        </p:nvSpPr>
        <p:spPr>
          <a:xfrm>
            <a:off x="6906634" y="979597"/>
            <a:ext cx="164703" cy="181754"/>
          </a:xfrm>
          <a:custGeom>
            <a:avLst/>
            <a:gdLst>
              <a:gd name="connsiteX0" fmla="*/ 49 w 164703"/>
              <a:gd name="connsiteY0" fmla="*/ 4653 h 181754"/>
              <a:gd name="connsiteX1" fmla="*/ 112233 w 164703"/>
              <a:gd name="connsiteY1" fmla="*/ 4653 h 181754"/>
              <a:gd name="connsiteX2" fmla="*/ 163033 w 164703"/>
              <a:gd name="connsiteY2" fmla="*/ 46986 h 181754"/>
              <a:gd name="connsiteX3" fmla="*/ 150333 w 164703"/>
              <a:gd name="connsiteY3" fmla="*/ 114720 h 181754"/>
              <a:gd name="connsiteX4" fmla="*/ 129166 w 164703"/>
              <a:gd name="connsiteY4" fmla="*/ 154936 h 181754"/>
              <a:gd name="connsiteX5" fmla="*/ 127049 w 164703"/>
              <a:gd name="connsiteY5" fmla="*/ 180336 h 181754"/>
              <a:gd name="connsiteX6" fmla="*/ 57199 w 164703"/>
              <a:gd name="connsiteY6" fmla="*/ 171870 h 181754"/>
              <a:gd name="connsiteX7" fmla="*/ 55083 w 164703"/>
              <a:gd name="connsiteY7" fmla="*/ 116836 h 181754"/>
              <a:gd name="connsiteX8" fmla="*/ 80483 w 164703"/>
              <a:gd name="connsiteY8" fmla="*/ 61803 h 181754"/>
              <a:gd name="connsiteX9" fmla="*/ 97416 w 164703"/>
              <a:gd name="connsiteY9" fmla="*/ 36403 h 181754"/>
              <a:gd name="connsiteX10" fmla="*/ 49 w 164703"/>
              <a:gd name="connsiteY10" fmla="*/ 4653 h 1817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64703" h="181754">
                <a:moveTo>
                  <a:pt x="49" y="4653"/>
                </a:moveTo>
                <a:cubicBezTo>
                  <a:pt x="2519" y="-639"/>
                  <a:pt x="85069" y="-2402"/>
                  <a:pt x="112233" y="4653"/>
                </a:cubicBezTo>
                <a:cubicBezTo>
                  <a:pt x="139397" y="11708"/>
                  <a:pt x="156683" y="28642"/>
                  <a:pt x="163033" y="46986"/>
                </a:cubicBezTo>
                <a:cubicBezTo>
                  <a:pt x="169383" y="65330"/>
                  <a:pt x="155978" y="96728"/>
                  <a:pt x="150333" y="114720"/>
                </a:cubicBezTo>
                <a:cubicBezTo>
                  <a:pt x="144689" y="132712"/>
                  <a:pt x="133047" y="144000"/>
                  <a:pt x="129166" y="154936"/>
                </a:cubicBezTo>
                <a:cubicBezTo>
                  <a:pt x="125285" y="165872"/>
                  <a:pt x="139044" y="177514"/>
                  <a:pt x="127049" y="180336"/>
                </a:cubicBezTo>
                <a:cubicBezTo>
                  <a:pt x="115055" y="183158"/>
                  <a:pt x="69193" y="182453"/>
                  <a:pt x="57199" y="171870"/>
                </a:cubicBezTo>
                <a:cubicBezTo>
                  <a:pt x="45205" y="161287"/>
                  <a:pt x="51202" y="135180"/>
                  <a:pt x="55083" y="116836"/>
                </a:cubicBezTo>
                <a:cubicBezTo>
                  <a:pt x="58964" y="98492"/>
                  <a:pt x="73428" y="75208"/>
                  <a:pt x="80483" y="61803"/>
                </a:cubicBezTo>
                <a:cubicBezTo>
                  <a:pt x="87538" y="48398"/>
                  <a:pt x="106941" y="42753"/>
                  <a:pt x="97416" y="36403"/>
                </a:cubicBezTo>
                <a:cubicBezTo>
                  <a:pt x="87891" y="30053"/>
                  <a:pt x="-2421" y="9945"/>
                  <a:pt x="49" y="4653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7" name="フリーフォーム: 図形 2016">
            <a:extLst>
              <a:ext uri="{FF2B5EF4-FFF2-40B4-BE49-F238E27FC236}">
                <a16:creationId xmlns:a16="http://schemas.microsoft.com/office/drawing/2014/main" id="{D667E6C3-DA4D-469E-B825-178AC54566E0}"/>
              </a:ext>
            </a:extLst>
          </p:cNvPr>
          <p:cNvSpPr/>
          <p:nvPr/>
        </p:nvSpPr>
        <p:spPr>
          <a:xfrm>
            <a:off x="7086476" y="751305"/>
            <a:ext cx="103965" cy="115995"/>
          </a:xfrm>
          <a:custGeom>
            <a:avLst/>
            <a:gdLst>
              <a:gd name="connsiteX0" fmla="*/ 124 w 103965"/>
              <a:gd name="connsiteY0" fmla="*/ 112 h 115995"/>
              <a:gd name="connsiteX1" fmla="*/ 69974 w 103965"/>
              <a:gd name="connsiteY1" fmla="*/ 55145 h 115995"/>
              <a:gd name="connsiteX2" fmla="*/ 6474 w 103965"/>
              <a:gd name="connsiteY2" fmla="*/ 112295 h 115995"/>
              <a:gd name="connsiteX3" fmla="*/ 95374 w 103965"/>
              <a:gd name="connsiteY3" fmla="*/ 105945 h 115995"/>
              <a:gd name="connsiteX4" fmla="*/ 91141 w 103965"/>
              <a:gd name="connsiteY4" fmla="*/ 69962 h 115995"/>
              <a:gd name="connsiteX5" fmla="*/ 124 w 103965"/>
              <a:gd name="connsiteY5" fmla="*/ 112 h 115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3965" h="115995">
                <a:moveTo>
                  <a:pt x="124" y="112"/>
                </a:moveTo>
                <a:cubicBezTo>
                  <a:pt x="-3404" y="-2357"/>
                  <a:pt x="68916" y="36448"/>
                  <a:pt x="69974" y="55145"/>
                </a:cubicBezTo>
                <a:cubicBezTo>
                  <a:pt x="71032" y="73842"/>
                  <a:pt x="2241" y="103828"/>
                  <a:pt x="6474" y="112295"/>
                </a:cubicBezTo>
                <a:cubicBezTo>
                  <a:pt x="10707" y="120762"/>
                  <a:pt x="81263" y="113000"/>
                  <a:pt x="95374" y="105945"/>
                </a:cubicBezTo>
                <a:cubicBezTo>
                  <a:pt x="109485" y="98890"/>
                  <a:pt x="104899" y="84073"/>
                  <a:pt x="91141" y="69962"/>
                </a:cubicBezTo>
                <a:cubicBezTo>
                  <a:pt x="77383" y="55851"/>
                  <a:pt x="3652" y="2581"/>
                  <a:pt x="124" y="112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8" name="フリーフォーム: 図形 2017">
            <a:extLst>
              <a:ext uri="{FF2B5EF4-FFF2-40B4-BE49-F238E27FC236}">
                <a16:creationId xmlns:a16="http://schemas.microsoft.com/office/drawing/2014/main" id="{74B7EC12-3947-4A27-8660-618F065C30B3}"/>
              </a:ext>
            </a:extLst>
          </p:cNvPr>
          <p:cNvSpPr/>
          <p:nvPr/>
        </p:nvSpPr>
        <p:spPr>
          <a:xfrm>
            <a:off x="7048329" y="740754"/>
            <a:ext cx="78579" cy="137801"/>
          </a:xfrm>
          <a:custGeom>
            <a:avLst/>
            <a:gdLst>
              <a:gd name="connsiteX0" fmla="*/ 78488 w 78579"/>
              <a:gd name="connsiteY0" fmla="*/ 79 h 137801"/>
              <a:gd name="connsiteX1" fmla="*/ 17104 w 78579"/>
              <a:gd name="connsiteY1" fmla="*/ 76279 h 137801"/>
              <a:gd name="connsiteX2" fmla="*/ 74254 w 78579"/>
              <a:gd name="connsiteY2" fmla="*/ 137663 h 137801"/>
              <a:gd name="connsiteX3" fmla="*/ 171 w 78579"/>
              <a:gd name="connsiteY3" fmla="*/ 91096 h 137801"/>
              <a:gd name="connsiteX4" fmla="*/ 78488 w 78579"/>
              <a:gd name="connsiteY4" fmla="*/ 79 h 1378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8579" h="137801">
                <a:moveTo>
                  <a:pt x="78488" y="79"/>
                </a:moveTo>
                <a:cubicBezTo>
                  <a:pt x="81310" y="-2391"/>
                  <a:pt x="17810" y="53348"/>
                  <a:pt x="17104" y="76279"/>
                </a:cubicBezTo>
                <a:cubicBezTo>
                  <a:pt x="16398" y="99210"/>
                  <a:pt x="77076" y="135194"/>
                  <a:pt x="74254" y="137663"/>
                </a:cubicBezTo>
                <a:cubicBezTo>
                  <a:pt x="71432" y="140133"/>
                  <a:pt x="-4062" y="109088"/>
                  <a:pt x="171" y="91096"/>
                </a:cubicBezTo>
                <a:cubicBezTo>
                  <a:pt x="4404" y="73104"/>
                  <a:pt x="75666" y="2549"/>
                  <a:pt x="78488" y="79"/>
                </a:cubicBezTo>
                <a:close/>
              </a:path>
            </a:pathLst>
          </a:custGeom>
          <a:solidFill>
            <a:srgbClr val="5F191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19" name="フリーフォーム: 図形 2018">
            <a:extLst>
              <a:ext uri="{FF2B5EF4-FFF2-40B4-BE49-F238E27FC236}">
                <a16:creationId xmlns:a16="http://schemas.microsoft.com/office/drawing/2014/main" id="{FAB54012-4136-480F-80DF-827F37521BFE}"/>
              </a:ext>
            </a:extLst>
          </p:cNvPr>
          <p:cNvSpPr/>
          <p:nvPr/>
        </p:nvSpPr>
        <p:spPr>
          <a:xfrm>
            <a:off x="6085890" y="30164"/>
            <a:ext cx="2558463" cy="724844"/>
          </a:xfrm>
          <a:custGeom>
            <a:avLst/>
            <a:gdLst>
              <a:gd name="connsiteX0" fmla="*/ 10110 w 2558463"/>
              <a:gd name="connsiteY0" fmla="*/ 12169 h 724844"/>
              <a:gd name="connsiteX1" fmla="*/ 611243 w 2558463"/>
              <a:gd name="connsiteY1" fmla="*/ 33336 h 724844"/>
              <a:gd name="connsiteX2" fmla="*/ 1546810 w 2558463"/>
              <a:gd name="connsiteY2" fmla="*/ 236536 h 724844"/>
              <a:gd name="connsiteX3" fmla="*/ 2512010 w 2558463"/>
              <a:gd name="connsiteY3" fmla="*/ 706436 h 724844"/>
              <a:gd name="connsiteX4" fmla="*/ 2270710 w 2558463"/>
              <a:gd name="connsiteY4" fmla="*/ 583669 h 724844"/>
              <a:gd name="connsiteX5" fmla="*/ 1098077 w 2558463"/>
              <a:gd name="connsiteY5" fmla="*/ 156103 h 724844"/>
              <a:gd name="connsiteX6" fmla="*/ 10110 w 2558463"/>
              <a:gd name="connsiteY6" fmla="*/ 12169 h 7248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2558463" h="724844">
                <a:moveTo>
                  <a:pt x="10110" y="12169"/>
                </a:moveTo>
                <a:cubicBezTo>
                  <a:pt x="-71029" y="-8292"/>
                  <a:pt x="355126" y="-4058"/>
                  <a:pt x="611243" y="33336"/>
                </a:cubicBezTo>
                <a:cubicBezTo>
                  <a:pt x="867360" y="70730"/>
                  <a:pt x="1230016" y="124353"/>
                  <a:pt x="1546810" y="236536"/>
                </a:cubicBezTo>
                <a:cubicBezTo>
                  <a:pt x="1863604" y="348719"/>
                  <a:pt x="2391360" y="648581"/>
                  <a:pt x="2512010" y="706436"/>
                </a:cubicBezTo>
                <a:cubicBezTo>
                  <a:pt x="2632660" y="764292"/>
                  <a:pt x="2506365" y="675391"/>
                  <a:pt x="2270710" y="583669"/>
                </a:cubicBezTo>
                <a:cubicBezTo>
                  <a:pt x="2035055" y="491947"/>
                  <a:pt x="1475549" y="244297"/>
                  <a:pt x="1098077" y="156103"/>
                </a:cubicBezTo>
                <a:cubicBezTo>
                  <a:pt x="720605" y="67909"/>
                  <a:pt x="91249" y="32630"/>
                  <a:pt x="10110" y="12169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0" name="フリーフォーム: 図形 2019">
            <a:extLst>
              <a:ext uri="{FF2B5EF4-FFF2-40B4-BE49-F238E27FC236}">
                <a16:creationId xmlns:a16="http://schemas.microsoft.com/office/drawing/2014/main" id="{AA5015F8-C89A-4A11-A6A5-639BABE2ECCC}"/>
              </a:ext>
            </a:extLst>
          </p:cNvPr>
          <p:cNvSpPr/>
          <p:nvPr/>
        </p:nvSpPr>
        <p:spPr>
          <a:xfrm>
            <a:off x="8541134" y="694135"/>
            <a:ext cx="1104252" cy="998307"/>
          </a:xfrm>
          <a:custGeom>
            <a:avLst/>
            <a:gdLst>
              <a:gd name="connsiteX0" fmla="*/ 1733 w 1104252"/>
              <a:gd name="connsiteY0" fmla="*/ 132 h 998307"/>
              <a:gd name="connsiteX1" fmla="*/ 475866 w 1104252"/>
              <a:gd name="connsiteY1" fmla="*/ 338798 h 998307"/>
              <a:gd name="connsiteX2" fmla="*/ 810299 w 1104252"/>
              <a:gd name="connsiteY2" fmla="*/ 652065 h 998307"/>
              <a:gd name="connsiteX3" fmla="*/ 1093933 w 1104252"/>
              <a:gd name="connsiteY3" fmla="*/ 986498 h 998307"/>
              <a:gd name="connsiteX4" fmla="*/ 1000799 w 1104252"/>
              <a:gd name="connsiteY4" fmla="*/ 884898 h 998307"/>
              <a:gd name="connsiteX5" fmla="*/ 611333 w 1104252"/>
              <a:gd name="connsiteY5" fmla="*/ 520832 h 998307"/>
              <a:gd name="connsiteX6" fmla="*/ 327699 w 1104252"/>
              <a:gd name="connsiteY6" fmla="*/ 300698 h 998307"/>
              <a:gd name="connsiteX7" fmla="*/ 1733 w 1104252"/>
              <a:gd name="connsiteY7" fmla="*/ 132 h 9983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104252" h="998307">
                <a:moveTo>
                  <a:pt x="1733" y="132"/>
                </a:moveTo>
                <a:cubicBezTo>
                  <a:pt x="26428" y="6482"/>
                  <a:pt x="341105" y="230143"/>
                  <a:pt x="475866" y="338798"/>
                </a:cubicBezTo>
                <a:cubicBezTo>
                  <a:pt x="610627" y="447453"/>
                  <a:pt x="707288" y="544115"/>
                  <a:pt x="810299" y="652065"/>
                </a:cubicBezTo>
                <a:cubicBezTo>
                  <a:pt x="913310" y="760015"/>
                  <a:pt x="1062183" y="947693"/>
                  <a:pt x="1093933" y="986498"/>
                </a:cubicBezTo>
                <a:cubicBezTo>
                  <a:pt x="1125683" y="1025304"/>
                  <a:pt x="1081232" y="962509"/>
                  <a:pt x="1000799" y="884898"/>
                </a:cubicBezTo>
                <a:cubicBezTo>
                  <a:pt x="920366" y="807287"/>
                  <a:pt x="723516" y="618199"/>
                  <a:pt x="611333" y="520832"/>
                </a:cubicBezTo>
                <a:cubicBezTo>
                  <a:pt x="499150" y="423465"/>
                  <a:pt x="432827" y="384659"/>
                  <a:pt x="327699" y="300698"/>
                </a:cubicBezTo>
                <a:cubicBezTo>
                  <a:pt x="222571" y="216737"/>
                  <a:pt x="-22962" y="-6218"/>
                  <a:pt x="1733" y="132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1" name="フリーフォーム: 図形 2020">
            <a:extLst>
              <a:ext uri="{FF2B5EF4-FFF2-40B4-BE49-F238E27FC236}">
                <a16:creationId xmlns:a16="http://schemas.microsoft.com/office/drawing/2014/main" id="{EC9AE83C-9ACA-45D2-BC25-B44CACEB1D26}"/>
              </a:ext>
            </a:extLst>
          </p:cNvPr>
          <p:cNvSpPr/>
          <p:nvPr/>
        </p:nvSpPr>
        <p:spPr>
          <a:xfrm>
            <a:off x="9488638" y="1500487"/>
            <a:ext cx="753415" cy="1994465"/>
          </a:xfrm>
          <a:custGeom>
            <a:avLst/>
            <a:gdLst>
              <a:gd name="connsiteX0" fmla="*/ 121029 w 753415"/>
              <a:gd name="connsiteY0" fmla="*/ 120880 h 1994465"/>
              <a:gd name="connsiteX1" fmla="*/ 417362 w 753415"/>
              <a:gd name="connsiteY1" fmla="*/ 586546 h 1994465"/>
              <a:gd name="connsiteX2" fmla="*/ 607862 w 753415"/>
              <a:gd name="connsiteY2" fmla="*/ 1060680 h 1994465"/>
              <a:gd name="connsiteX3" fmla="*/ 747562 w 753415"/>
              <a:gd name="connsiteY3" fmla="*/ 1949680 h 1994465"/>
              <a:gd name="connsiteX4" fmla="*/ 717929 w 753415"/>
              <a:gd name="connsiteY4" fmla="*/ 1818446 h 1994465"/>
              <a:gd name="connsiteX5" fmla="*/ 633262 w 753415"/>
              <a:gd name="connsiteY5" fmla="*/ 1437446 h 1994465"/>
              <a:gd name="connsiteX6" fmla="*/ 480862 w 753415"/>
              <a:gd name="connsiteY6" fmla="*/ 865946 h 1994465"/>
              <a:gd name="connsiteX7" fmla="*/ 209929 w 753415"/>
              <a:gd name="connsiteY7" fmla="*/ 374880 h 1994465"/>
              <a:gd name="connsiteX8" fmla="*/ 2495 w 753415"/>
              <a:gd name="connsiteY8" fmla="*/ 15046 h 1994465"/>
              <a:gd name="connsiteX9" fmla="*/ 121029 w 753415"/>
              <a:gd name="connsiteY9" fmla="*/ 120880 h 1994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53415" h="1994465">
                <a:moveTo>
                  <a:pt x="121029" y="120880"/>
                </a:moveTo>
                <a:cubicBezTo>
                  <a:pt x="190173" y="216130"/>
                  <a:pt x="336223" y="429913"/>
                  <a:pt x="417362" y="586546"/>
                </a:cubicBezTo>
                <a:cubicBezTo>
                  <a:pt x="498501" y="743179"/>
                  <a:pt x="552829" y="833491"/>
                  <a:pt x="607862" y="1060680"/>
                </a:cubicBezTo>
                <a:cubicBezTo>
                  <a:pt x="662895" y="1287869"/>
                  <a:pt x="729218" y="1823386"/>
                  <a:pt x="747562" y="1949680"/>
                </a:cubicBezTo>
                <a:cubicBezTo>
                  <a:pt x="765906" y="2075974"/>
                  <a:pt x="736979" y="1903818"/>
                  <a:pt x="717929" y="1818446"/>
                </a:cubicBezTo>
                <a:cubicBezTo>
                  <a:pt x="698879" y="1733074"/>
                  <a:pt x="672773" y="1596196"/>
                  <a:pt x="633262" y="1437446"/>
                </a:cubicBezTo>
                <a:cubicBezTo>
                  <a:pt x="593751" y="1278696"/>
                  <a:pt x="551417" y="1043040"/>
                  <a:pt x="480862" y="865946"/>
                </a:cubicBezTo>
                <a:cubicBezTo>
                  <a:pt x="410307" y="688852"/>
                  <a:pt x="289657" y="516697"/>
                  <a:pt x="209929" y="374880"/>
                </a:cubicBezTo>
                <a:cubicBezTo>
                  <a:pt x="130201" y="233063"/>
                  <a:pt x="18723" y="58085"/>
                  <a:pt x="2495" y="15046"/>
                </a:cubicBezTo>
                <a:cubicBezTo>
                  <a:pt x="-13733" y="-27993"/>
                  <a:pt x="51885" y="25630"/>
                  <a:pt x="121029" y="120880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2" name="フリーフォーム: 図形 2021">
            <a:extLst>
              <a:ext uri="{FF2B5EF4-FFF2-40B4-BE49-F238E27FC236}">
                <a16:creationId xmlns:a16="http://schemas.microsoft.com/office/drawing/2014/main" id="{3A2F077E-5239-4E1B-9F90-98BF164130A8}"/>
              </a:ext>
            </a:extLst>
          </p:cNvPr>
          <p:cNvSpPr/>
          <p:nvPr/>
        </p:nvSpPr>
        <p:spPr>
          <a:xfrm>
            <a:off x="10036315" y="2729787"/>
            <a:ext cx="191662" cy="1547789"/>
          </a:xfrm>
          <a:custGeom>
            <a:avLst/>
            <a:gdLst>
              <a:gd name="connsiteX0" fmla="*/ 106752 w 191662"/>
              <a:gd name="connsiteY0" fmla="*/ 713 h 1547789"/>
              <a:gd name="connsiteX1" fmla="*/ 191418 w 191662"/>
              <a:gd name="connsiteY1" fmla="*/ 821980 h 1547789"/>
              <a:gd name="connsiteX2" fmla="*/ 127918 w 191662"/>
              <a:gd name="connsiteY2" fmla="*/ 1122546 h 1547789"/>
              <a:gd name="connsiteX3" fmla="*/ 918 w 191662"/>
              <a:gd name="connsiteY3" fmla="*/ 1545880 h 1547789"/>
              <a:gd name="connsiteX4" fmla="*/ 72885 w 191662"/>
              <a:gd name="connsiteY4" fmla="*/ 1266480 h 1547789"/>
              <a:gd name="connsiteX5" fmla="*/ 115218 w 191662"/>
              <a:gd name="connsiteY5" fmla="*/ 974380 h 1547789"/>
              <a:gd name="connsiteX6" fmla="*/ 106752 w 191662"/>
              <a:gd name="connsiteY6" fmla="*/ 713 h 15477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91662" h="1547789">
                <a:moveTo>
                  <a:pt x="106752" y="713"/>
                </a:moveTo>
                <a:cubicBezTo>
                  <a:pt x="119452" y="-24687"/>
                  <a:pt x="187890" y="635008"/>
                  <a:pt x="191418" y="821980"/>
                </a:cubicBezTo>
                <a:cubicBezTo>
                  <a:pt x="194946" y="1008952"/>
                  <a:pt x="159668" y="1001896"/>
                  <a:pt x="127918" y="1122546"/>
                </a:cubicBezTo>
                <a:cubicBezTo>
                  <a:pt x="96168" y="1243196"/>
                  <a:pt x="10090" y="1521891"/>
                  <a:pt x="918" y="1545880"/>
                </a:cubicBezTo>
                <a:cubicBezTo>
                  <a:pt x="-8254" y="1569869"/>
                  <a:pt x="53835" y="1361730"/>
                  <a:pt x="72885" y="1266480"/>
                </a:cubicBezTo>
                <a:cubicBezTo>
                  <a:pt x="91935" y="1171230"/>
                  <a:pt x="110279" y="1181813"/>
                  <a:pt x="115218" y="974380"/>
                </a:cubicBezTo>
                <a:cubicBezTo>
                  <a:pt x="120157" y="766947"/>
                  <a:pt x="94052" y="26113"/>
                  <a:pt x="106752" y="713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3" name="フリーフォーム: 図形 2022">
            <a:extLst>
              <a:ext uri="{FF2B5EF4-FFF2-40B4-BE49-F238E27FC236}">
                <a16:creationId xmlns:a16="http://schemas.microsoft.com/office/drawing/2014/main" id="{BE648135-2783-4982-95F6-11EA4E9AA85A}"/>
              </a:ext>
            </a:extLst>
          </p:cNvPr>
          <p:cNvSpPr/>
          <p:nvPr/>
        </p:nvSpPr>
        <p:spPr>
          <a:xfrm>
            <a:off x="8861505" y="4109038"/>
            <a:ext cx="1254529" cy="1718538"/>
          </a:xfrm>
          <a:custGeom>
            <a:avLst/>
            <a:gdLst>
              <a:gd name="connsiteX0" fmla="*/ 1251928 w 1254529"/>
              <a:gd name="connsiteY0" fmla="*/ 1529 h 1718538"/>
              <a:gd name="connsiteX1" fmla="*/ 887862 w 1254529"/>
              <a:gd name="connsiteY1" fmla="*/ 729662 h 1718538"/>
              <a:gd name="connsiteX2" fmla="*/ 337528 w 1254529"/>
              <a:gd name="connsiteY2" fmla="*/ 1347729 h 1718538"/>
              <a:gd name="connsiteX3" fmla="*/ 3095 w 1254529"/>
              <a:gd name="connsiteY3" fmla="*/ 1711795 h 1718538"/>
              <a:gd name="connsiteX4" fmla="*/ 202062 w 1254529"/>
              <a:gd name="connsiteY4" fmla="*/ 1533995 h 1718538"/>
              <a:gd name="connsiteX5" fmla="*/ 705828 w 1254529"/>
              <a:gd name="connsiteY5" fmla="*/ 932862 h 1718538"/>
              <a:gd name="connsiteX6" fmla="*/ 1251928 w 1254529"/>
              <a:gd name="connsiteY6" fmla="*/ 1529 h 17185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254529" h="1718538">
                <a:moveTo>
                  <a:pt x="1251928" y="1529"/>
                </a:moveTo>
                <a:cubicBezTo>
                  <a:pt x="1282267" y="-32338"/>
                  <a:pt x="1040262" y="505295"/>
                  <a:pt x="887862" y="729662"/>
                </a:cubicBezTo>
                <a:cubicBezTo>
                  <a:pt x="735462" y="954029"/>
                  <a:pt x="484989" y="1184040"/>
                  <a:pt x="337528" y="1347729"/>
                </a:cubicBezTo>
                <a:cubicBezTo>
                  <a:pt x="190067" y="1511418"/>
                  <a:pt x="25673" y="1680751"/>
                  <a:pt x="3095" y="1711795"/>
                </a:cubicBezTo>
                <a:cubicBezTo>
                  <a:pt x="-19483" y="1742839"/>
                  <a:pt x="84940" y="1663817"/>
                  <a:pt x="202062" y="1533995"/>
                </a:cubicBezTo>
                <a:cubicBezTo>
                  <a:pt x="319184" y="1404173"/>
                  <a:pt x="532967" y="1184745"/>
                  <a:pt x="705828" y="932862"/>
                </a:cubicBezTo>
                <a:cubicBezTo>
                  <a:pt x="878689" y="680979"/>
                  <a:pt x="1221589" y="35396"/>
                  <a:pt x="1251928" y="1529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4" name="フリーフォーム: 図形 2023">
            <a:extLst>
              <a:ext uri="{FF2B5EF4-FFF2-40B4-BE49-F238E27FC236}">
                <a16:creationId xmlns:a16="http://schemas.microsoft.com/office/drawing/2014/main" id="{4577734E-56C1-46A5-87B7-36E58BD8205A}"/>
              </a:ext>
            </a:extLst>
          </p:cNvPr>
          <p:cNvSpPr/>
          <p:nvPr/>
        </p:nvSpPr>
        <p:spPr>
          <a:xfrm>
            <a:off x="5993415" y="5617588"/>
            <a:ext cx="3071158" cy="1067807"/>
          </a:xfrm>
          <a:custGeom>
            <a:avLst/>
            <a:gdLst>
              <a:gd name="connsiteX0" fmla="*/ 3070152 w 3071158"/>
              <a:gd name="connsiteY0" fmla="*/ 45 h 1067807"/>
              <a:gd name="connsiteX1" fmla="*/ 2303918 w 3071158"/>
              <a:gd name="connsiteY1" fmla="*/ 491112 h 1067807"/>
              <a:gd name="connsiteX2" fmla="*/ 1304852 w 3071158"/>
              <a:gd name="connsiteY2" fmla="*/ 880579 h 1067807"/>
              <a:gd name="connsiteX3" fmla="*/ 60252 w 3071158"/>
              <a:gd name="connsiteY3" fmla="*/ 1037212 h 1067807"/>
              <a:gd name="connsiteX4" fmla="*/ 250752 w 3071158"/>
              <a:gd name="connsiteY4" fmla="*/ 994879 h 1067807"/>
              <a:gd name="connsiteX5" fmla="*/ 737585 w 3071158"/>
              <a:gd name="connsiteY5" fmla="*/ 1037212 h 1067807"/>
              <a:gd name="connsiteX6" fmla="*/ 2422452 w 3071158"/>
              <a:gd name="connsiteY6" fmla="*/ 465712 h 1067807"/>
              <a:gd name="connsiteX7" fmla="*/ 3070152 w 3071158"/>
              <a:gd name="connsiteY7" fmla="*/ 45 h 106780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071158" h="1067807">
                <a:moveTo>
                  <a:pt x="3070152" y="45"/>
                </a:moveTo>
                <a:cubicBezTo>
                  <a:pt x="3050396" y="4278"/>
                  <a:pt x="2598135" y="344356"/>
                  <a:pt x="2303918" y="491112"/>
                </a:cubicBezTo>
                <a:cubicBezTo>
                  <a:pt x="2009701" y="637868"/>
                  <a:pt x="1678796" y="789562"/>
                  <a:pt x="1304852" y="880579"/>
                </a:cubicBezTo>
                <a:cubicBezTo>
                  <a:pt x="930908" y="971596"/>
                  <a:pt x="235935" y="1018162"/>
                  <a:pt x="60252" y="1037212"/>
                </a:cubicBezTo>
                <a:cubicBezTo>
                  <a:pt x="-115431" y="1056262"/>
                  <a:pt x="137863" y="994879"/>
                  <a:pt x="250752" y="994879"/>
                </a:cubicBezTo>
                <a:cubicBezTo>
                  <a:pt x="363641" y="994879"/>
                  <a:pt x="375635" y="1125407"/>
                  <a:pt x="737585" y="1037212"/>
                </a:cubicBezTo>
                <a:cubicBezTo>
                  <a:pt x="1099535" y="949018"/>
                  <a:pt x="2028047" y="642101"/>
                  <a:pt x="2422452" y="465712"/>
                </a:cubicBezTo>
                <a:cubicBezTo>
                  <a:pt x="2816857" y="289323"/>
                  <a:pt x="3089908" y="-4188"/>
                  <a:pt x="3070152" y="45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5" name="フリーフォーム: 図形 2024">
            <a:extLst>
              <a:ext uri="{FF2B5EF4-FFF2-40B4-BE49-F238E27FC236}">
                <a16:creationId xmlns:a16="http://schemas.microsoft.com/office/drawing/2014/main" id="{E7CE07F3-D89D-4641-B178-F87B5D1771E9}"/>
              </a:ext>
            </a:extLst>
          </p:cNvPr>
          <p:cNvSpPr/>
          <p:nvPr/>
        </p:nvSpPr>
        <p:spPr>
          <a:xfrm>
            <a:off x="3458647" y="52962"/>
            <a:ext cx="2810261" cy="855437"/>
          </a:xfrm>
          <a:custGeom>
            <a:avLst/>
            <a:gdLst>
              <a:gd name="connsiteX0" fmla="*/ 5913 w 2810261"/>
              <a:gd name="connsiteY0" fmla="*/ 851278 h 855437"/>
              <a:gd name="connsiteX1" fmla="*/ 417393 w 2810261"/>
              <a:gd name="connsiteY1" fmla="*/ 592198 h 855437"/>
              <a:gd name="connsiteX2" fmla="*/ 1108273 w 2810261"/>
              <a:gd name="connsiteY2" fmla="*/ 292478 h 855437"/>
              <a:gd name="connsiteX3" fmla="*/ 2606873 w 2810261"/>
              <a:gd name="connsiteY3" fmla="*/ 23238 h 855437"/>
              <a:gd name="connsiteX4" fmla="*/ 2784673 w 2810261"/>
              <a:gd name="connsiteY4" fmla="*/ 13078 h 855437"/>
              <a:gd name="connsiteX5" fmla="*/ 2500193 w 2810261"/>
              <a:gd name="connsiteY5" fmla="*/ 13078 h 855437"/>
              <a:gd name="connsiteX6" fmla="*/ 1768673 w 2810261"/>
              <a:gd name="connsiteY6" fmla="*/ 48638 h 855437"/>
              <a:gd name="connsiteX7" fmla="*/ 717113 w 2810261"/>
              <a:gd name="connsiteY7" fmla="*/ 378838 h 855437"/>
              <a:gd name="connsiteX8" fmla="*/ 5913 w 2810261"/>
              <a:gd name="connsiteY8" fmla="*/ 851278 h 8554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2810261" h="855437">
                <a:moveTo>
                  <a:pt x="5913" y="851278"/>
                </a:moveTo>
                <a:cubicBezTo>
                  <a:pt x="-44040" y="886838"/>
                  <a:pt x="233666" y="685331"/>
                  <a:pt x="417393" y="592198"/>
                </a:cubicBezTo>
                <a:cubicBezTo>
                  <a:pt x="601120" y="499065"/>
                  <a:pt x="743360" y="387305"/>
                  <a:pt x="1108273" y="292478"/>
                </a:cubicBezTo>
                <a:cubicBezTo>
                  <a:pt x="1473186" y="197651"/>
                  <a:pt x="2327473" y="69805"/>
                  <a:pt x="2606873" y="23238"/>
                </a:cubicBezTo>
                <a:cubicBezTo>
                  <a:pt x="2886273" y="-23329"/>
                  <a:pt x="2802453" y="14771"/>
                  <a:pt x="2784673" y="13078"/>
                </a:cubicBezTo>
                <a:cubicBezTo>
                  <a:pt x="2766893" y="11385"/>
                  <a:pt x="2669526" y="7151"/>
                  <a:pt x="2500193" y="13078"/>
                </a:cubicBezTo>
                <a:cubicBezTo>
                  <a:pt x="2330860" y="19005"/>
                  <a:pt x="2065853" y="-12322"/>
                  <a:pt x="1768673" y="48638"/>
                </a:cubicBezTo>
                <a:cubicBezTo>
                  <a:pt x="1471493" y="109598"/>
                  <a:pt x="1010906" y="247605"/>
                  <a:pt x="717113" y="378838"/>
                </a:cubicBezTo>
                <a:cubicBezTo>
                  <a:pt x="423320" y="510071"/>
                  <a:pt x="55866" y="815718"/>
                  <a:pt x="5913" y="851278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6" name="フリーフォーム: 図形 2025">
            <a:extLst>
              <a:ext uri="{FF2B5EF4-FFF2-40B4-BE49-F238E27FC236}">
                <a16:creationId xmlns:a16="http://schemas.microsoft.com/office/drawing/2014/main" id="{BF046C4E-9500-4DBD-B02B-0205F81D530A}"/>
              </a:ext>
            </a:extLst>
          </p:cNvPr>
          <p:cNvSpPr/>
          <p:nvPr/>
        </p:nvSpPr>
        <p:spPr>
          <a:xfrm>
            <a:off x="2192125" y="675604"/>
            <a:ext cx="1613260" cy="1872602"/>
          </a:xfrm>
          <a:custGeom>
            <a:avLst/>
            <a:gdLst>
              <a:gd name="connsiteX0" fmla="*/ 1612795 w 1613260"/>
              <a:gd name="connsiteY0" fmla="*/ 36 h 1872602"/>
              <a:gd name="connsiteX1" fmla="*/ 810155 w 1613260"/>
              <a:gd name="connsiteY1" fmla="*/ 584236 h 1872602"/>
              <a:gd name="connsiteX2" fmla="*/ 261515 w 1613260"/>
              <a:gd name="connsiteY2" fmla="*/ 1325916 h 1872602"/>
              <a:gd name="connsiteX3" fmla="*/ 12595 w 1613260"/>
              <a:gd name="connsiteY3" fmla="*/ 1854236 h 1872602"/>
              <a:gd name="connsiteX4" fmla="*/ 73555 w 1613260"/>
              <a:gd name="connsiteY4" fmla="*/ 1686596 h 1872602"/>
              <a:gd name="connsiteX5" fmla="*/ 388515 w 1613260"/>
              <a:gd name="connsiteY5" fmla="*/ 1061756 h 1872602"/>
              <a:gd name="connsiteX6" fmla="*/ 693315 w 1613260"/>
              <a:gd name="connsiteY6" fmla="*/ 609636 h 1872602"/>
              <a:gd name="connsiteX7" fmla="*/ 1612795 w 1613260"/>
              <a:gd name="connsiteY7" fmla="*/ 36 h 18726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613260" h="1872602">
                <a:moveTo>
                  <a:pt x="1612795" y="36"/>
                </a:moveTo>
                <a:cubicBezTo>
                  <a:pt x="1632268" y="-4197"/>
                  <a:pt x="1035368" y="363256"/>
                  <a:pt x="810155" y="584236"/>
                </a:cubicBezTo>
                <a:cubicBezTo>
                  <a:pt x="584942" y="805216"/>
                  <a:pt x="394442" y="1114249"/>
                  <a:pt x="261515" y="1325916"/>
                </a:cubicBezTo>
                <a:cubicBezTo>
                  <a:pt x="128588" y="1537583"/>
                  <a:pt x="43922" y="1794123"/>
                  <a:pt x="12595" y="1854236"/>
                </a:cubicBezTo>
                <a:cubicBezTo>
                  <a:pt x="-18732" y="1914349"/>
                  <a:pt x="10902" y="1818676"/>
                  <a:pt x="73555" y="1686596"/>
                </a:cubicBezTo>
                <a:cubicBezTo>
                  <a:pt x="136208" y="1554516"/>
                  <a:pt x="285222" y="1241249"/>
                  <a:pt x="388515" y="1061756"/>
                </a:cubicBezTo>
                <a:cubicBezTo>
                  <a:pt x="491808" y="882263"/>
                  <a:pt x="490962" y="782356"/>
                  <a:pt x="693315" y="609636"/>
                </a:cubicBezTo>
                <a:cubicBezTo>
                  <a:pt x="895668" y="436916"/>
                  <a:pt x="1593322" y="4269"/>
                  <a:pt x="1612795" y="36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7" name="フリーフォーム: 図形 2026">
            <a:extLst>
              <a:ext uri="{FF2B5EF4-FFF2-40B4-BE49-F238E27FC236}">
                <a16:creationId xmlns:a16="http://schemas.microsoft.com/office/drawing/2014/main" id="{5B5480AF-D795-4558-BC88-6003706494A6}"/>
              </a:ext>
            </a:extLst>
          </p:cNvPr>
          <p:cNvSpPr/>
          <p:nvPr/>
        </p:nvSpPr>
        <p:spPr>
          <a:xfrm>
            <a:off x="1986966" y="1796041"/>
            <a:ext cx="548003" cy="1710398"/>
          </a:xfrm>
          <a:custGeom>
            <a:avLst/>
            <a:gdLst>
              <a:gd name="connsiteX0" fmla="*/ 547954 w 548003"/>
              <a:gd name="connsiteY0" fmla="*/ 2279 h 1710398"/>
              <a:gd name="connsiteX1" fmla="*/ 177114 w 548003"/>
              <a:gd name="connsiteY1" fmla="*/ 703319 h 1710398"/>
              <a:gd name="connsiteX2" fmla="*/ 4394 w 548003"/>
              <a:gd name="connsiteY2" fmla="*/ 1500879 h 1710398"/>
              <a:gd name="connsiteX3" fmla="*/ 55194 w 548003"/>
              <a:gd name="connsiteY3" fmla="*/ 1709159 h 1710398"/>
              <a:gd name="connsiteX4" fmla="*/ 95834 w 548003"/>
              <a:gd name="connsiteY4" fmla="*/ 1439919 h 1710398"/>
              <a:gd name="connsiteX5" fmla="*/ 202514 w 548003"/>
              <a:gd name="connsiteY5" fmla="*/ 942079 h 1710398"/>
              <a:gd name="connsiteX6" fmla="*/ 547954 w 548003"/>
              <a:gd name="connsiteY6" fmla="*/ 2279 h 1710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48003" h="1710398">
                <a:moveTo>
                  <a:pt x="547954" y="2279"/>
                </a:moveTo>
                <a:cubicBezTo>
                  <a:pt x="543721" y="-37514"/>
                  <a:pt x="267707" y="453552"/>
                  <a:pt x="177114" y="703319"/>
                </a:cubicBezTo>
                <a:cubicBezTo>
                  <a:pt x="86521" y="953086"/>
                  <a:pt x="24714" y="1333239"/>
                  <a:pt x="4394" y="1500879"/>
                </a:cubicBezTo>
                <a:cubicBezTo>
                  <a:pt x="-15926" y="1668519"/>
                  <a:pt x="39954" y="1719319"/>
                  <a:pt x="55194" y="1709159"/>
                </a:cubicBezTo>
                <a:cubicBezTo>
                  <a:pt x="70434" y="1698999"/>
                  <a:pt x="71281" y="1567766"/>
                  <a:pt x="95834" y="1439919"/>
                </a:cubicBezTo>
                <a:cubicBezTo>
                  <a:pt x="120387" y="1312072"/>
                  <a:pt x="123774" y="1179992"/>
                  <a:pt x="202514" y="942079"/>
                </a:cubicBezTo>
                <a:cubicBezTo>
                  <a:pt x="281254" y="704166"/>
                  <a:pt x="552187" y="42072"/>
                  <a:pt x="547954" y="2279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8" name="フリーフォーム: 図形 2027">
            <a:extLst>
              <a:ext uri="{FF2B5EF4-FFF2-40B4-BE49-F238E27FC236}">
                <a16:creationId xmlns:a16="http://schemas.microsoft.com/office/drawing/2014/main" id="{A23E0B77-BB6F-433F-B791-4BE864D0783C}"/>
              </a:ext>
            </a:extLst>
          </p:cNvPr>
          <p:cNvSpPr/>
          <p:nvPr/>
        </p:nvSpPr>
        <p:spPr>
          <a:xfrm>
            <a:off x="2010860" y="3326493"/>
            <a:ext cx="1299050" cy="2367600"/>
          </a:xfrm>
          <a:custGeom>
            <a:avLst/>
            <a:gdLst>
              <a:gd name="connsiteX0" fmla="*/ 77020 w 1299050"/>
              <a:gd name="connsiteY0" fmla="*/ 5987 h 2367600"/>
              <a:gd name="connsiteX1" fmla="*/ 127820 w 1299050"/>
              <a:gd name="connsiteY1" fmla="*/ 671467 h 2367600"/>
              <a:gd name="connsiteX2" fmla="*/ 757740 w 1299050"/>
              <a:gd name="connsiteY2" fmla="*/ 1829707 h 2367600"/>
              <a:gd name="connsiteX3" fmla="*/ 1286060 w 1299050"/>
              <a:gd name="connsiteY3" fmla="*/ 2347867 h 2367600"/>
              <a:gd name="connsiteX4" fmla="*/ 1067620 w 1299050"/>
              <a:gd name="connsiteY4" fmla="*/ 2159907 h 2367600"/>
              <a:gd name="connsiteX5" fmla="*/ 315780 w 1299050"/>
              <a:gd name="connsiteY5" fmla="*/ 1245507 h 2367600"/>
              <a:gd name="connsiteX6" fmla="*/ 10980 w 1299050"/>
              <a:gd name="connsiteY6" fmla="*/ 397147 h 2367600"/>
              <a:gd name="connsiteX7" fmla="*/ 77020 w 1299050"/>
              <a:gd name="connsiteY7" fmla="*/ 5987 h 2367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99050" h="2367600">
                <a:moveTo>
                  <a:pt x="77020" y="5987"/>
                </a:moveTo>
                <a:cubicBezTo>
                  <a:pt x="96493" y="51707"/>
                  <a:pt x="14367" y="367514"/>
                  <a:pt x="127820" y="671467"/>
                </a:cubicBezTo>
                <a:cubicBezTo>
                  <a:pt x="241273" y="975420"/>
                  <a:pt x="564700" y="1550307"/>
                  <a:pt x="757740" y="1829707"/>
                </a:cubicBezTo>
                <a:cubicBezTo>
                  <a:pt x="950780" y="2109107"/>
                  <a:pt x="1234413" y="2292834"/>
                  <a:pt x="1286060" y="2347867"/>
                </a:cubicBezTo>
                <a:cubicBezTo>
                  <a:pt x="1337707" y="2402900"/>
                  <a:pt x="1229333" y="2343634"/>
                  <a:pt x="1067620" y="2159907"/>
                </a:cubicBezTo>
                <a:cubicBezTo>
                  <a:pt x="905907" y="1976180"/>
                  <a:pt x="491887" y="1539300"/>
                  <a:pt x="315780" y="1245507"/>
                </a:cubicBezTo>
                <a:cubicBezTo>
                  <a:pt x="139673" y="951714"/>
                  <a:pt x="52467" y="609660"/>
                  <a:pt x="10980" y="397147"/>
                </a:cubicBezTo>
                <a:cubicBezTo>
                  <a:pt x="-30507" y="184634"/>
                  <a:pt x="57547" y="-39733"/>
                  <a:pt x="77020" y="5987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sp>
        <p:nvSpPr>
          <p:cNvPr id="2029" name="フリーフォーム: 図形 2028">
            <a:extLst>
              <a:ext uri="{FF2B5EF4-FFF2-40B4-BE49-F238E27FC236}">
                <a16:creationId xmlns:a16="http://schemas.microsoft.com/office/drawing/2014/main" id="{86D6C593-06AD-4596-A40F-FB5ADB0AC296}"/>
              </a:ext>
            </a:extLst>
          </p:cNvPr>
          <p:cNvSpPr/>
          <p:nvPr/>
        </p:nvSpPr>
        <p:spPr>
          <a:xfrm>
            <a:off x="3025927" y="5460645"/>
            <a:ext cx="3298321" cy="1254016"/>
          </a:xfrm>
          <a:custGeom>
            <a:avLst/>
            <a:gdLst>
              <a:gd name="connsiteX0" fmla="*/ 11913 w 3298321"/>
              <a:gd name="connsiteY0" fmla="*/ 5435 h 1254016"/>
              <a:gd name="connsiteX1" fmla="*/ 982193 w 3298321"/>
              <a:gd name="connsiteY1" fmla="*/ 726795 h 1254016"/>
              <a:gd name="connsiteX2" fmla="*/ 1586713 w 3298321"/>
              <a:gd name="connsiteY2" fmla="*/ 975715 h 1254016"/>
              <a:gd name="connsiteX3" fmla="*/ 3232633 w 3298321"/>
              <a:gd name="connsiteY3" fmla="*/ 1239875 h 1254016"/>
              <a:gd name="connsiteX4" fmla="*/ 2892273 w 3298321"/>
              <a:gd name="connsiteY4" fmla="*/ 1194155 h 1254016"/>
              <a:gd name="connsiteX5" fmla="*/ 2150593 w 3298321"/>
              <a:gd name="connsiteY5" fmla="*/ 990955 h 1254016"/>
              <a:gd name="connsiteX6" fmla="*/ 555473 w 3298321"/>
              <a:gd name="connsiteY6" fmla="*/ 427075 h 1254016"/>
              <a:gd name="connsiteX7" fmla="*/ 11913 w 3298321"/>
              <a:gd name="connsiteY7" fmla="*/ 5435 h 12540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298321" h="1254016">
                <a:moveTo>
                  <a:pt x="11913" y="5435"/>
                </a:moveTo>
                <a:cubicBezTo>
                  <a:pt x="83033" y="55388"/>
                  <a:pt x="719726" y="565082"/>
                  <a:pt x="982193" y="726795"/>
                </a:cubicBezTo>
                <a:cubicBezTo>
                  <a:pt x="1244660" y="888508"/>
                  <a:pt x="1211640" y="890202"/>
                  <a:pt x="1586713" y="975715"/>
                </a:cubicBezTo>
                <a:cubicBezTo>
                  <a:pt x="1961786" y="1061228"/>
                  <a:pt x="3015040" y="1203468"/>
                  <a:pt x="3232633" y="1239875"/>
                </a:cubicBezTo>
                <a:cubicBezTo>
                  <a:pt x="3450226" y="1276282"/>
                  <a:pt x="3072613" y="1235642"/>
                  <a:pt x="2892273" y="1194155"/>
                </a:cubicBezTo>
                <a:cubicBezTo>
                  <a:pt x="2711933" y="1152668"/>
                  <a:pt x="2540059" y="1118802"/>
                  <a:pt x="2150593" y="990955"/>
                </a:cubicBezTo>
                <a:cubicBezTo>
                  <a:pt x="1761127" y="863108"/>
                  <a:pt x="914460" y="592175"/>
                  <a:pt x="555473" y="427075"/>
                </a:cubicBezTo>
                <a:cubicBezTo>
                  <a:pt x="196486" y="261975"/>
                  <a:pt x="-59207" y="-44518"/>
                  <a:pt x="11913" y="5435"/>
                </a:cubicBezTo>
                <a:close/>
              </a:path>
            </a:pathLst>
          </a:custGeom>
          <a:solidFill>
            <a:srgbClr val="FF0000">
              <a:alpha val="5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kumimoji="1" lang="ja-JP" altLang="en-US"/>
          </a:p>
        </p:txBody>
      </p:sp>
      <p:grpSp>
        <p:nvGrpSpPr>
          <p:cNvPr id="2581" name="グループ化 2580">
            <a:extLst>
              <a:ext uri="{FF2B5EF4-FFF2-40B4-BE49-F238E27FC236}">
                <a16:creationId xmlns:a16="http://schemas.microsoft.com/office/drawing/2014/main" id="{364197CA-FAB6-4EF3-9BE4-4B6753C45C6C}"/>
              </a:ext>
            </a:extLst>
          </p:cNvPr>
          <p:cNvGrpSpPr/>
          <p:nvPr/>
        </p:nvGrpSpPr>
        <p:grpSpPr>
          <a:xfrm>
            <a:off x="2009676" y="33338"/>
            <a:ext cx="8230197" cy="6835307"/>
            <a:chOff x="2009676" y="33338"/>
            <a:chExt cx="8230197" cy="6835307"/>
          </a:xfrm>
          <a:solidFill>
            <a:schemeClr val="bg1">
              <a:lumMod val="50000"/>
            </a:schemeClr>
          </a:solidFill>
        </p:grpSpPr>
        <p:grpSp>
          <p:nvGrpSpPr>
            <p:cNvPr id="2582" name="グループ化 2581">
              <a:extLst>
                <a:ext uri="{FF2B5EF4-FFF2-40B4-BE49-F238E27FC236}">
                  <a16:creationId xmlns:a16="http://schemas.microsoft.com/office/drawing/2014/main" id="{B150EC0A-678D-4970-AC9E-3AC93F462379}"/>
                </a:ext>
              </a:extLst>
            </p:cNvPr>
            <p:cNvGrpSpPr/>
            <p:nvPr/>
          </p:nvGrpSpPr>
          <p:grpSpPr>
            <a:xfrm>
              <a:off x="6014988" y="33338"/>
              <a:ext cx="4224885" cy="6835307"/>
              <a:chOff x="6014988" y="33338"/>
              <a:chExt cx="4224885" cy="6835307"/>
            </a:xfrm>
            <a:grpFill/>
          </p:grpSpPr>
          <p:sp>
            <p:nvSpPr>
              <p:cNvPr id="3243" name="フリーフォーム: 図形 3242">
                <a:extLst>
                  <a:ext uri="{FF2B5EF4-FFF2-40B4-BE49-F238E27FC236}">
                    <a16:creationId xmlns:a16="http://schemas.microsoft.com/office/drawing/2014/main" id="{ED33594F-1AB4-481D-9FE5-BD90E08ED4B5}"/>
                  </a:ext>
                </a:extLst>
              </p:cNvPr>
              <p:cNvSpPr/>
              <p:nvPr/>
            </p:nvSpPr>
            <p:spPr>
              <a:xfrm>
                <a:off x="6083207" y="77384"/>
                <a:ext cx="839216" cy="83600"/>
              </a:xfrm>
              <a:custGeom>
                <a:avLst/>
                <a:gdLst>
                  <a:gd name="connsiteX0" fmla="*/ 93 w 839216"/>
                  <a:gd name="connsiteY0" fmla="*/ 15749 h 83600"/>
                  <a:gd name="connsiteX1" fmla="*/ 383210 w 839216"/>
                  <a:gd name="connsiteY1" fmla="*/ 3049 h 83600"/>
                  <a:gd name="connsiteX2" fmla="*/ 827710 w 839216"/>
                  <a:gd name="connsiteY2" fmla="*/ 79249 h 83600"/>
                  <a:gd name="connsiteX3" fmla="*/ 683776 w 839216"/>
                  <a:gd name="connsiteY3" fmla="*/ 68666 h 83600"/>
                  <a:gd name="connsiteX4" fmla="*/ 417076 w 839216"/>
                  <a:gd name="connsiteY4" fmla="*/ 22099 h 83600"/>
                  <a:gd name="connsiteX5" fmla="*/ 93 w 839216"/>
                  <a:gd name="connsiteY5" fmla="*/ 15749 h 8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16" h="83600">
                    <a:moveTo>
                      <a:pt x="93" y="15749"/>
                    </a:moveTo>
                    <a:cubicBezTo>
                      <a:pt x="-5551" y="12574"/>
                      <a:pt x="245274" y="-7534"/>
                      <a:pt x="383210" y="3049"/>
                    </a:cubicBezTo>
                    <a:cubicBezTo>
                      <a:pt x="521146" y="13632"/>
                      <a:pt x="777616" y="68313"/>
                      <a:pt x="827710" y="79249"/>
                    </a:cubicBezTo>
                    <a:cubicBezTo>
                      <a:pt x="877804" y="90185"/>
                      <a:pt x="752215" y="78191"/>
                      <a:pt x="683776" y="68666"/>
                    </a:cubicBezTo>
                    <a:cubicBezTo>
                      <a:pt x="615337" y="59141"/>
                      <a:pt x="531376" y="31977"/>
                      <a:pt x="417076" y="22099"/>
                    </a:cubicBezTo>
                    <a:cubicBezTo>
                      <a:pt x="302776" y="12221"/>
                      <a:pt x="5737" y="18924"/>
                      <a:pt x="93" y="15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4" name="フリーフォーム: 図形 3243">
                <a:extLst>
                  <a:ext uri="{FF2B5EF4-FFF2-40B4-BE49-F238E27FC236}">
                    <a16:creationId xmlns:a16="http://schemas.microsoft.com/office/drawing/2014/main" id="{A3868976-506D-4C5A-ACDF-C0FF3457396F}"/>
                  </a:ext>
                </a:extLst>
              </p:cNvPr>
              <p:cNvSpPr/>
              <p:nvPr/>
            </p:nvSpPr>
            <p:spPr>
              <a:xfrm>
                <a:off x="6037263" y="33338"/>
                <a:ext cx="700827" cy="38127"/>
              </a:xfrm>
              <a:custGeom>
                <a:avLst/>
                <a:gdLst>
                  <a:gd name="connsiteX0" fmla="*/ 0 w 700827"/>
                  <a:gd name="connsiteY0" fmla="*/ 0 h 38127"/>
                  <a:gd name="connsiteX1" fmla="*/ 520700 w 700827"/>
                  <a:gd name="connsiteY1" fmla="*/ 17462 h 38127"/>
                  <a:gd name="connsiteX2" fmla="*/ 696912 w 700827"/>
                  <a:gd name="connsiteY2" fmla="*/ 38100 h 38127"/>
                  <a:gd name="connsiteX3" fmla="*/ 381000 w 700827"/>
                  <a:gd name="connsiteY3" fmla="*/ 22225 h 38127"/>
                  <a:gd name="connsiteX4" fmla="*/ 0 w 700827"/>
                  <a:gd name="connsiteY4" fmla="*/ 0 h 3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827" h="38127">
                    <a:moveTo>
                      <a:pt x="0" y="0"/>
                    </a:moveTo>
                    <a:lnTo>
                      <a:pt x="520700" y="17462"/>
                    </a:lnTo>
                    <a:cubicBezTo>
                      <a:pt x="636852" y="23812"/>
                      <a:pt x="720195" y="37306"/>
                      <a:pt x="696912" y="38100"/>
                    </a:cubicBezTo>
                    <a:cubicBezTo>
                      <a:pt x="673629" y="38894"/>
                      <a:pt x="381000" y="22225"/>
                      <a:pt x="381000" y="222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5" name="フリーフォーム: 図形 3244">
                <a:extLst>
                  <a:ext uri="{FF2B5EF4-FFF2-40B4-BE49-F238E27FC236}">
                    <a16:creationId xmlns:a16="http://schemas.microsoft.com/office/drawing/2014/main" id="{AA790C5E-205E-463C-85B6-42CE392F61AC}"/>
                  </a:ext>
                </a:extLst>
              </p:cNvPr>
              <p:cNvSpPr/>
              <p:nvPr/>
            </p:nvSpPr>
            <p:spPr>
              <a:xfrm>
                <a:off x="6683808" y="54737"/>
                <a:ext cx="640919" cy="132602"/>
              </a:xfrm>
              <a:custGeom>
                <a:avLst/>
                <a:gdLst>
                  <a:gd name="connsiteX0" fmla="*/ 5917 w 640919"/>
                  <a:gd name="connsiteY0" fmla="*/ 2413 h 132602"/>
                  <a:gd name="connsiteX1" fmla="*/ 453592 w 640919"/>
                  <a:gd name="connsiteY1" fmla="*/ 80201 h 132602"/>
                  <a:gd name="connsiteX2" fmla="*/ 640917 w 640919"/>
                  <a:gd name="connsiteY2" fmla="*/ 132588 h 132602"/>
                  <a:gd name="connsiteX3" fmla="*/ 450417 w 640919"/>
                  <a:gd name="connsiteY3" fmla="*/ 75438 h 132602"/>
                  <a:gd name="connsiteX4" fmla="*/ 364692 w 640919"/>
                  <a:gd name="connsiteY4" fmla="*/ 48451 h 132602"/>
                  <a:gd name="connsiteX5" fmla="*/ 210705 w 640919"/>
                  <a:gd name="connsiteY5" fmla="*/ 21463 h 132602"/>
                  <a:gd name="connsiteX6" fmla="*/ 5917 w 640919"/>
                  <a:gd name="connsiteY6" fmla="*/ 2413 h 13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0919" h="132602">
                    <a:moveTo>
                      <a:pt x="5917" y="2413"/>
                    </a:moveTo>
                    <a:cubicBezTo>
                      <a:pt x="46398" y="12203"/>
                      <a:pt x="347759" y="58505"/>
                      <a:pt x="453592" y="80201"/>
                    </a:cubicBezTo>
                    <a:cubicBezTo>
                      <a:pt x="559425" y="101897"/>
                      <a:pt x="641446" y="133382"/>
                      <a:pt x="640917" y="132588"/>
                    </a:cubicBezTo>
                    <a:cubicBezTo>
                      <a:pt x="640388" y="131794"/>
                      <a:pt x="496455" y="89461"/>
                      <a:pt x="450417" y="75438"/>
                    </a:cubicBezTo>
                    <a:cubicBezTo>
                      <a:pt x="404379" y="61415"/>
                      <a:pt x="404644" y="57447"/>
                      <a:pt x="364692" y="48451"/>
                    </a:cubicBezTo>
                    <a:cubicBezTo>
                      <a:pt x="324740" y="39455"/>
                      <a:pt x="277909" y="27548"/>
                      <a:pt x="210705" y="21463"/>
                    </a:cubicBezTo>
                    <a:cubicBezTo>
                      <a:pt x="143501" y="15378"/>
                      <a:pt x="-34564" y="-7377"/>
                      <a:pt x="5917" y="24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6" name="フリーフォーム: 図形 3245">
                <a:extLst>
                  <a:ext uri="{FF2B5EF4-FFF2-40B4-BE49-F238E27FC236}">
                    <a16:creationId xmlns:a16="http://schemas.microsoft.com/office/drawing/2014/main" id="{6700E2FB-B3D6-499D-8935-E9444D061522}"/>
                  </a:ext>
                </a:extLst>
              </p:cNvPr>
              <p:cNvSpPr/>
              <p:nvPr/>
            </p:nvSpPr>
            <p:spPr>
              <a:xfrm>
                <a:off x="6892925" y="141288"/>
                <a:ext cx="789260" cy="187283"/>
              </a:xfrm>
              <a:custGeom>
                <a:avLst/>
                <a:gdLst>
                  <a:gd name="connsiteX0" fmla="*/ 0 w 789260"/>
                  <a:gd name="connsiteY0" fmla="*/ 0 h 187283"/>
                  <a:gd name="connsiteX1" fmla="*/ 400050 w 789260"/>
                  <a:gd name="connsiteY1" fmla="*/ 77787 h 187283"/>
                  <a:gd name="connsiteX2" fmla="*/ 774700 w 789260"/>
                  <a:gd name="connsiteY2" fmla="*/ 184150 h 187283"/>
                  <a:gd name="connsiteX3" fmla="*/ 685800 w 789260"/>
                  <a:gd name="connsiteY3" fmla="*/ 153987 h 187283"/>
                  <a:gd name="connsiteX4" fmla="*/ 433388 w 789260"/>
                  <a:gd name="connsiteY4" fmla="*/ 101600 h 187283"/>
                  <a:gd name="connsiteX5" fmla="*/ 0 w 789260"/>
                  <a:gd name="connsiteY5" fmla="*/ 0 h 187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9260" h="187283">
                    <a:moveTo>
                      <a:pt x="0" y="0"/>
                    </a:moveTo>
                    <a:cubicBezTo>
                      <a:pt x="135466" y="23547"/>
                      <a:pt x="270933" y="47095"/>
                      <a:pt x="400050" y="77787"/>
                    </a:cubicBezTo>
                    <a:cubicBezTo>
                      <a:pt x="529167" y="108479"/>
                      <a:pt x="727075" y="171450"/>
                      <a:pt x="774700" y="184150"/>
                    </a:cubicBezTo>
                    <a:cubicBezTo>
                      <a:pt x="822325" y="196850"/>
                      <a:pt x="742685" y="167745"/>
                      <a:pt x="685800" y="153987"/>
                    </a:cubicBezTo>
                    <a:cubicBezTo>
                      <a:pt x="628915" y="140229"/>
                      <a:pt x="433388" y="101600"/>
                      <a:pt x="433388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7" name="フリーフォーム: 図形 3246">
                <a:extLst>
                  <a:ext uri="{FF2B5EF4-FFF2-40B4-BE49-F238E27FC236}">
                    <a16:creationId xmlns:a16="http://schemas.microsoft.com/office/drawing/2014/main" id="{E132FF13-FB6D-4A62-8DE0-0E81755E5D2D}"/>
                  </a:ext>
                </a:extLst>
              </p:cNvPr>
              <p:cNvSpPr/>
              <p:nvPr/>
            </p:nvSpPr>
            <p:spPr>
              <a:xfrm>
                <a:off x="7271464" y="151206"/>
                <a:ext cx="596211" cy="190412"/>
              </a:xfrm>
              <a:custGeom>
                <a:avLst/>
                <a:gdLst>
                  <a:gd name="connsiteX0" fmla="*/ 7224 w 596211"/>
                  <a:gd name="connsiteY0" fmla="*/ 4369 h 190412"/>
                  <a:gd name="connsiteX1" fmla="*/ 450136 w 596211"/>
                  <a:gd name="connsiteY1" fmla="*/ 147244 h 190412"/>
                  <a:gd name="connsiteX2" fmla="*/ 596186 w 596211"/>
                  <a:gd name="connsiteY2" fmla="*/ 190107 h 190412"/>
                  <a:gd name="connsiteX3" fmla="*/ 459661 w 596211"/>
                  <a:gd name="connsiteY3" fmla="*/ 131369 h 190412"/>
                  <a:gd name="connsiteX4" fmla="*/ 196136 w 596211"/>
                  <a:gd name="connsiteY4" fmla="*/ 44057 h 190412"/>
                  <a:gd name="connsiteX5" fmla="*/ 7224 w 596211"/>
                  <a:gd name="connsiteY5" fmla="*/ 4369 h 1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211" h="190412">
                    <a:moveTo>
                      <a:pt x="7224" y="4369"/>
                    </a:moveTo>
                    <a:cubicBezTo>
                      <a:pt x="49557" y="21567"/>
                      <a:pt x="351976" y="116288"/>
                      <a:pt x="450136" y="147244"/>
                    </a:cubicBezTo>
                    <a:cubicBezTo>
                      <a:pt x="548296" y="178200"/>
                      <a:pt x="594599" y="192753"/>
                      <a:pt x="596186" y="190107"/>
                    </a:cubicBezTo>
                    <a:cubicBezTo>
                      <a:pt x="597774" y="187461"/>
                      <a:pt x="526336" y="155711"/>
                      <a:pt x="459661" y="131369"/>
                    </a:cubicBezTo>
                    <a:cubicBezTo>
                      <a:pt x="392986" y="107027"/>
                      <a:pt x="273130" y="63107"/>
                      <a:pt x="196136" y="44057"/>
                    </a:cubicBezTo>
                    <a:cubicBezTo>
                      <a:pt x="119142" y="25007"/>
                      <a:pt x="-35109" y="-12829"/>
                      <a:pt x="7224" y="43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8" name="フリーフォーム: 図形 3247">
                <a:extLst>
                  <a:ext uri="{FF2B5EF4-FFF2-40B4-BE49-F238E27FC236}">
                    <a16:creationId xmlns:a16="http://schemas.microsoft.com/office/drawing/2014/main" id="{E8ADA4A4-E3EF-426A-BB70-83471C1F15A7}"/>
                  </a:ext>
                </a:extLst>
              </p:cNvPr>
              <p:cNvSpPr/>
              <p:nvPr/>
            </p:nvSpPr>
            <p:spPr>
              <a:xfrm>
                <a:off x="7646988" y="341136"/>
                <a:ext cx="624436" cy="257125"/>
              </a:xfrm>
              <a:custGeom>
                <a:avLst/>
                <a:gdLst>
                  <a:gd name="connsiteX0" fmla="*/ 0 w 624436"/>
                  <a:gd name="connsiteY0" fmla="*/ 177 h 257125"/>
                  <a:gd name="connsiteX1" fmla="*/ 442912 w 624436"/>
                  <a:gd name="connsiteY1" fmla="*/ 163689 h 257125"/>
                  <a:gd name="connsiteX2" fmla="*/ 619125 w 624436"/>
                  <a:gd name="connsiteY2" fmla="*/ 255764 h 257125"/>
                  <a:gd name="connsiteX3" fmla="*/ 566737 w 624436"/>
                  <a:gd name="connsiteY3" fmla="*/ 212902 h 257125"/>
                  <a:gd name="connsiteX4" fmla="*/ 446087 w 624436"/>
                  <a:gd name="connsiteY4" fmla="*/ 133527 h 257125"/>
                  <a:gd name="connsiteX5" fmla="*/ 0 w 624436"/>
                  <a:gd name="connsiteY5" fmla="*/ 177 h 25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436" h="257125">
                    <a:moveTo>
                      <a:pt x="0" y="177"/>
                    </a:moveTo>
                    <a:cubicBezTo>
                      <a:pt x="-529" y="5204"/>
                      <a:pt x="339725" y="121091"/>
                      <a:pt x="442912" y="163689"/>
                    </a:cubicBezTo>
                    <a:cubicBezTo>
                      <a:pt x="546099" y="206287"/>
                      <a:pt x="598488" y="247562"/>
                      <a:pt x="619125" y="255764"/>
                    </a:cubicBezTo>
                    <a:cubicBezTo>
                      <a:pt x="639763" y="263966"/>
                      <a:pt x="595577" y="233275"/>
                      <a:pt x="566737" y="212902"/>
                    </a:cubicBezTo>
                    <a:cubicBezTo>
                      <a:pt x="537897" y="192529"/>
                      <a:pt x="536575" y="168717"/>
                      <a:pt x="446087" y="133527"/>
                    </a:cubicBezTo>
                    <a:cubicBezTo>
                      <a:pt x="355600" y="98337"/>
                      <a:pt x="529" y="-4850"/>
                      <a:pt x="0" y="1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9" name="フリーフォーム: 図形 3248">
                <a:extLst>
                  <a:ext uri="{FF2B5EF4-FFF2-40B4-BE49-F238E27FC236}">
                    <a16:creationId xmlns:a16="http://schemas.microsoft.com/office/drawing/2014/main" id="{3316B43F-1C91-44A6-BC39-5DDC1E06601C}"/>
                  </a:ext>
                </a:extLst>
              </p:cNvPr>
              <p:cNvSpPr/>
              <p:nvPr/>
            </p:nvSpPr>
            <p:spPr>
              <a:xfrm>
                <a:off x="7875505" y="341312"/>
                <a:ext cx="589062" cy="310182"/>
              </a:xfrm>
              <a:custGeom>
                <a:avLst/>
                <a:gdLst>
                  <a:gd name="connsiteX0" fmla="*/ 83 w 589062"/>
                  <a:gd name="connsiteY0" fmla="*/ 1 h 310182"/>
                  <a:gd name="connsiteX1" fmla="*/ 330283 w 589062"/>
                  <a:gd name="connsiteY1" fmla="*/ 160338 h 310182"/>
                  <a:gd name="connsiteX2" fmla="*/ 582695 w 589062"/>
                  <a:gd name="connsiteY2" fmla="*/ 304801 h 310182"/>
                  <a:gd name="connsiteX3" fmla="*/ 495383 w 589062"/>
                  <a:gd name="connsiteY3" fmla="*/ 268288 h 310182"/>
                  <a:gd name="connsiteX4" fmla="*/ 300120 w 589062"/>
                  <a:gd name="connsiteY4" fmla="*/ 163513 h 310182"/>
                  <a:gd name="connsiteX5" fmla="*/ 83 w 589062"/>
                  <a:gd name="connsiteY5" fmla="*/ 1 h 3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62" h="310182">
                    <a:moveTo>
                      <a:pt x="83" y="1"/>
                    </a:moveTo>
                    <a:cubicBezTo>
                      <a:pt x="5110" y="-528"/>
                      <a:pt x="233181" y="109538"/>
                      <a:pt x="330283" y="160338"/>
                    </a:cubicBezTo>
                    <a:cubicBezTo>
                      <a:pt x="427385" y="211138"/>
                      <a:pt x="555178" y="286809"/>
                      <a:pt x="582695" y="304801"/>
                    </a:cubicBezTo>
                    <a:cubicBezTo>
                      <a:pt x="610212" y="322793"/>
                      <a:pt x="542479" y="291836"/>
                      <a:pt x="495383" y="268288"/>
                    </a:cubicBezTo>
                    <a:cubicBezTo>
                      <a:pt x="448287" y="244740"/>
                      <a:pt x="381876" y="205317"/>
                      <a:pt x="300120" y="163513"/>
                    </a:cubicBezTo>
                    <a:cubicBezTo>
                      <a:pt x="218364" y="121709"/>
                      <a:pt x="-4944" y="530"/>
                      <a:pt x="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0" name="フリーフォーム: 図形 3249">
                <a:extLst>
                  <a:ext uri="{FF2B5EF4-FFF2-40B4-BE49-F238E27FC236}">
                    <a16:creationId xmlns:a16="http://schemas.microsoft.com/office/drawing/2014/main" id="{980EAF4C-A8E0-48A5-B7D4-E2EE6B7D5D96}"/>
                  </a:ext>
                </a:extLst>
              </p:cNvPr>
              <p:cNvSpPr/>
              <p:nvPr/>
            </p:nvSpPr>
            <p:spPr>
              <a:xfrm>
                <a:off x="8255738" y="578575"/>
                <a:ext cx="547457" cy="352665"/>
              </a:xfrm>
              <a:custGeom>
                <a:avLst/>
                <a:gdLst>
                  <a:gd name="connsiteX0" fmla="*/ 8787 w 547457"/>
                  <a:gd name="connsiteY0" fmla="*/ 11975 h 352665"/>
                  <a:gd name="connsiteX1" fmla="*/ 272312 w 547457"/>
                  <a:gd name="connsiteY1" fmla="*/ 148500 h 352665"/>
                  <a:gd name="connsiteX2" fmla="*/ 535837 w 547457"/>
                  <a:gd name="connsiteY2" fmla="*/ 345350 h 352665"/>
                  <a:gd name="connsiteX3" fmla="*/ 494562 w 547457"/>
                  <a:gd name="connsiteY3" fmla="*/ 304075 h 352665"/>
                  <a:gd name="connsiteX4" fmla="*/ 437412 w 547457"/>
                  <a:gd name="connsiteY4" fmla="*/ 242163 h 352665"/>
                  <a:gd name="connsiteX5" fmla="*/ 99275 w 547457"/>
                  <a:gd name="connsiteY5" fmla="*/ 32613 h 352665"/>
                  <a:gd name="connsiteX6" fmla="*/ 8787 w 547457"/>
                  <a:gd name="connsiteY6" fmla="*/ 11975 h 35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457" h="352665">
                    <a:moveTo>
                      <a:pt x="8787" y="11975"/>
                    </a:moveTo>
                    <a:cubicBezTo>
                      <a:pt x="37626" y="31289"/>
                      <a:pt x="184470" y="92938"/>
                      <a:pt x="272312" y="148500"/>
                    </a:cubicBezTo>
                    <a:cubicBezTo>
                      <a:pt x="360154" y="204062"/>
                      <a:pt x="498795" y="319421"/>
                      <a:pt x="535837" y="345350"/>
                    </a:cubicBezTo>
                    <a:cubicBezTo>
                      <a:pt x="572879" y="371279"/>
                      <a:pt x="510966" y="321273"/>
                      <a:pt x="494562" y="304075"/>
                    </a:cubicBezTo>
                    <a:cubicBezTo>
                      <a:pt x="478158" y="286877"/>
                      <a:pt x="503293" y="287407"/>
                      <a:pt x="437412" y="242163"/>
                    </a:cubicBezTo>
                    <a:cubicBezTo>
                      <a:pt x="371531" y="196919"/>
                      <a:pt x="173358" y="70448"/>
                      <a:pt x="99275" y="32613"/>
                    </a:cubicBezTo>
                    <a:cubicBezTo>
                      <a:pt x="25192" y="-5222"/>
                      <a:pt x="-20052" y="-7339"/>
                      <a:pt x="8787" y="119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1" name="フリーフォーム: 図形 3250">
                <a:extLst>
                  <a:ext uri="{FF2B5EF4-FFF2-40B4-BE49-F238E27FC236}">
                    <a16:creationId xmlns:a16="http://schemas.microsoft.com/office/drawing/2014/main" id="{D2DB8BAB-8C81-4695-BEDD-595EF7B03F8C}"/>
                  </a:ext>
                </a:extLst>
              </p:cNvPr>
              <p:cNvSpPr/>
              <p:nvPr/>
            </p:nvSpPr>
            <p:spPr>
              <a:xfrm>
                <a:off x="8477250" y="652463"/>
                <a:ext cx="592516" cy="413881"/>
              </a:xfrm>
              <a:custGeom>
                <a:avLst/>
                <a:gdLst>
                  <a:gd name="connsiteX0" fmla="*/ 0 w 592516"/>
                  <a:gd name="connsiteY0" fmla="*/ 0 h 413881"/>
                  <a:gd name="connsiteX1" fmla="*/ 323850 w 592516"/>
                  <a:gd name="connsiteY1" fmla="*/ 207962 h 413881"/>
                  <a:gd name="connsiteX2" fmla="*/ 584200 w 592516"/>
                  <a:gd name="connsiteY2" fmla="*/ 406400 h 413881"/>
                  <a:gd name="connsiteX3" fmla="*/ 515938 w 592516"/>
                  <a:gd name="connsiteY3" fmla="*/ 363537 h 413881"/>
                  <a:gd name="connsiteX4" fmla="*/ 393700 w 592516"/>
                  <a:gd name="connsiteY4" fmla="*/ 282575 h 413881"/>
                  <a:gd name="connsiteX5" fmla="*/ 322263 w 592516"/>
                  <a:gd name="connsiteY5" fmla="*/ 241300 h 413881"/>
                  <a:gd name="connsiteX6" fmla="*/ 0 w 592516"/>
                  <a:gd name="connsiteY6" fmla="*/ 0 h 41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516" h="413881">
                    <a:moveTo>
                      <a:pt x="0" y="0"/>
                    </a:moveTo>
                    <a:cubicBezTo>
                      <a:pt x="113241" y="70114"/>
                      <a:pt x="226483" y="140229"/>
                      <a:pt x="323850" y="207962"/>
                    </a:cubicBezTo>
                    <a:cubicBezTo>
                      <a:pt x="421217" y="275695"/>
                      <a:pt x="552186" y="380471"/>
                      <a:pt x="584200" y="406400"/>
                    </a:cubicBezTo>
                    <a:cubicBezTo>
                      <a:pt x="616214" y="432329"/>
                      <a:pt x="547688" y="384174"/>
                      <a:pt x="515938" y="363537"/>
                    </a:cubicBezTo>
                    <a:cubicBezTo>
                      <a:pt x="484188" y="342900"/>
                      <a:pt x="425979" y="302948"/>
                      <a:pt x="393700" y="282575"/>
                    </a:cubicBezTo>
                    <a:cubicBezTo>
                      <a:pt x="361421" y="262202"/>
                      <a:pt x="322263" y="241300"/>
                      <a:pt x="322263" y="2413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2" name="フリーフォーム: 図形 3251">
                <a:extLst>
                  <a:ext uri="{FF2B5EF4-FFF2-40B4-BE49-F238E27FC236}">
                    <a16:creationId xmlns:a16="http://schemas.microsoft.com/office/drawing/2014/main" id="{2E6846EC-3D84-4DB9-AF43-BFF5BEEC0311}"/>
                  </a:ext>
                </a:extLst>
              </p:cNvPr>
              <p:cNvSpPr/>
              <p:nvPr/>
            </p:nvSpPr>
            <p:spPr>
              <a:xfrm>
                <a:off x="8803586" y="923927"/>
                <a:ext cx="389356" cy="323883"/>
              </a:xfrm>
              <a:custGeom>
                <a:avLst/>
                <a:gdLst>
                  <a:gd name="connsiteX0" fmla="*/ 689 w 389356"/>
                  <a:gd name="connsiteY0" fmla="*/ 1586 h 323883"/>
                  <a:gd name="connsiteX1" fmla="*/ 370577 w 389356"/>
                  <a:gd name="connsiteY1" fmla="*/ 312736 h 323883"/>
                  <a:gd name="connsiteX2" fmla="*/ 329302 w 389356"/>
                  <a:gd name="connsiteY2" fmla="*/ 249236 h 323883"/>
                  <a:gd name="connsiteX3" fmla="*/ 280089 w 389356"/>
                  <a:gd name="connsiteY3" fmla="*/ 195261 h 323883"/>
                  <a:gd name="connsiteX4" fmla="*/ 689 w 389356"/>
                  <a:gd name="connsiteY4" fmla="*/ 1586 h 32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56" h="323883">
                    <a:moveTo>
                      <a:pt x="689" y="1586"/>
                    </a:moveTo>
                    <a:cubicBezTo>
                      <a:pt x="15770" y="21165"/>
                      <a:pt x="315808" y="271461"/>
                      <a:pt x="370577" y="312736"/>
                    </a:cubicBezTo>
                    <a:cubicBezTo>
                      <a:pt x="425346" y="354011"/>
                      <a:pt x="344383" y="268815"/>
                      <a:pt x="329302" y="249236"/>
                    </a:cubicBezTo>
                    <a:cubicBezTo>
                      <a:pt x="314221" y="229657"/>
                      <a:pt x="338033" y="241298"/>
                      <a:pt x="280089" y="195261"/>
                    </a:cubicBezTo>
                    <a:cubicBezTo>
                      <a:pt x="222145" y="149224"/>
                      <a:pt x="-14392" y="-17993"/>
                      <a:pt x="689" y="15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3" name="フリーフォーム: 図形 3252">
                <a:extLst>
                  <a:ext uri="{FF2B5EF4-FFF2-40B4-BE49-F238E27FC236}">
                    <a16:creationId xmlns:a16="http://schemas.microsoft.com/office/drawing/2014/main" id="{D74358A6-D7E5-461C-8849-B3261B6506CE}"/>
                  </a:ext>
                </a:extLst>
              </p:cNvPr>
              <p:cNvSpPr/>
              <p:nvPr/>
            </p:nvSpPr>
            <p:spPr>
              <a:xfrm>
                <a:off x="9093200" y="1095162"/>
                <a:ext cx="418815" cy="420198"/>
              </a:xfrm>
              <a:custGeom>
                <a:avLst/>
                <a:gdLst>
                  <a:gd name="connsiteX0" fmla="*/ 0 w 418815"/>
                  <a:gd name="connsiteY0" fmla="*/ 213 h 420198"/>
                  <a:gd name="connsiteX1" fmla="*/ 217488 w 418815"/>
                  <a:gd name="connsiteY1" fmla="*/ 209763 h 420198"/>
                  <a:gd name="connsiteX2" fmla="*/ 412750 w 418815"/>
                  <a:gd name="connsiteY2" fmla="*/ 416138 h 420198"/>
                  <a:gd name="connsiteX3" fmla="*/ 355600 w 418815"/>
                  <a:gd name="connsiteY3" fmla="*/ 333588 h 420198"/>
                  <a:gd name="connsiteX4" fmla="*/ 217488 w 418815"/>
                  <a:gd name="connsiteY4" fmla="*/ 173251 h 420198"/>
                  <a:gd name="connsiteX5" fmla="*/ 0 w 418815"/>
                  <a:gd name="connsiteY5" fmla="*/ 213 h 42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8815" h="420198">
                    <a:moveTo>
                      <a:pt x="0" y="213"/>
                    </a:moveTo>
                    <a:cubicBezTo>
                      <a:pt x="0" y="6298"/>
                      <a:pt x="148696" y="140442"/>
                      <a:pt x="217488" y="209763"/>
                    </a:cubicBezTo>
                    <a:cubicBezTo>
                      <a:pt x="286280" y="279084"/>
                      <a:pt x="389731" y="395501"/>
                      <a:pt x="412750" y="416138"/>
                    </a:cubicBezTo>
                    <a:cubicBezTo>
                      <a:pt x="435769" y="436775"/>
                      <a:pt x="388144" y="374069"/>
                      <a:pt x="355600" y="333588"/>
                    </a:cubicBezTo>
                    <a:cubicBezTo>
                      <a:pt x="323056" y="293107"/>
                      <a:pt x="275961" y="226697"/>
                      <a:pt x="217488" y="173251"/>
                    </a:cubicBezTo>
                    <a:cubicBezTo>
                      <a:pt x="159015" y="119805"/>
                      <a:pt x="0" y="-5872"/>
                      <a:pt x="0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4" name="フリーフォーム: 図形 3253">
                <a:extLst>
                  <a:ext uri="{FF2B5EF4-FFF2-40B4-BE49-F238E27FC236}">
                    <a16:creationId xmlns:a16="http://schemas.microsoft.com/office/drawing/2014/main" id="{244069A2-91AD-43E6-BA28-F4EE753931DD}"/>
                  </a:ext>
                </a:extLst>
              </p:cNvPr>
              <p:cNvSpPr/>
              <p:nvPr/>
            </p:nvSpPr>
            <p:spPr>
              <a:xfrm>
                <a:off x="9205207" y="1257382"/>
                <a:ext cx="276376" cy="272204"/>
              </a:xfrm>
              <a:custGeom>
                <a:avLst/>
                <a:gdLst>
                  <a:gd name="connsiteX0" fmla="*/ 706 w 276376"/>
                  <a:gd name="connsiteY0" fmla="*/ 1506 h 272204"/>
                  <a:gd name="connsiteX1" fmla="*/ 262643 w 276376"/>
                  <a:gd name="connsiteY1" fmla="*/ 261856 h 272204"/>
                  <a:gd name="connsiteX2" fmla="*/ 234068 w 276376"/>
                  <a:gd name="connsiteY2" fmla="*/ 214231 h 272204"/>
                  <a:gd name="connsiteX3" fmla="*/ 186443 w 276376"/>
                  <a:gd name="connsiteY3" fmla="*/ 157081 h 272204"/>
                  <a:gd name="connsiteX4" fmla="*/ 706 w 276376"/>
                  <a:gd name="connsiteY4" fmla="*/ 1506 h 27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6" h="272204">
                    <a:moveTo>
                      <a:pt x="706" y="1506"/>
                    </a:moveTo>
                    <a:cubicBezTo>
                      <a:pt x="13406" y="18969"/>
                      <a:pt x="223749" y="226402"/>
                      <a:pt x="262643" y="261856"/>
                    </a:cubicBezTo>
                    <a:cubicBezTo>
                      <a:pt x="301537" y="297310"/>
                      <a:pt x="246768" y="231694"/>
                      <a:pt x="234068" y="214231"/>
                    </a:cubicBezTo>
                    <a:cubicBezTo>
                      <a:pt x="221368" y="196769"/>
                      <a:pt x="222691" y="190683"/>
                      <a:pt x="186443" y="157081"/>
                    </a:cubicBezTo>
                    <a:cubicBezTo>
                      <a:pt x="150195" y="123479"/>
                      <a:pt x="-11994" y="-15957"/>
                      <a:pt x="706" y="15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5" name="フリーフォーム: 図形 3254">
                <a:extLst>
                  <a:ext uri="{FF2B5EF4-FFF2-40B4-BE49-F238E27FC236}">
                    <a16:creationId xmlns:a16="http://schemas.microsoft.com/office/drawing/2014/main" id="{1E2B1661-CC4A-4D88-9B61-BDB24FB03B03}"/>
                  </a:ext>
                </a:extLst>
              </p:cNvPr>
              <p:cNvSpPr/>
              <p:nvPr/>
            </p:nvSpPr>
            <p:spPr>
              <a:xfrm>
                <a:off x="9515639" y="1517382"/>
                <a:ext cx="294781" cy="419390"/>
              </a:xfrm>
              <a:custGeom>
                <a:avLst/>
                <a:gdLst>
                  <a:gd name="connsiteX0" fmla="*/ 894 w 294781"/>
                  <a:gd name="connsiteY0" fmla="*/ 2385 h 419390"/>
                  <a:gd name="connsiteX1" fmla="*/ 280294 w 294781"/>
                  <a:gd name="connsiteY1" fmla="*/ 404551 h 419390"/>
                  <a:gd name="connsiteX2" fmla="*/ 248544 w 294781"/>
                  <a:gd name="connsiteY2" fmla="*/ 324118 h 419390"/>
                  <a:gd name="connsiteX3" fmla="*/ 193511 w 294781"/>
                  <a:gd name="connsiteY3" fmla="*/ 241568 h 419390"/>
                  <a:gd name="connsiteX4" fmla="*/ 894 w 294781"/>
                  <a:gd name="connsiteY4" fmla="*/ 2385 h 41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419390">
                    <a:moveTo>
                      <a:pt x="894" y="2385"/>
                    </a:moveTo>
                    <a:cubicBezTo>
                      <a:pt x="15358" y="29549"/>
                      <a:pt x="239019" y="350929"/>
                      <a:pt x="280294" y="404551"/>
                    </a:cubicBezTo>
                    <a:cubicBezTo>
                      <a:pt x="321569" y="458173"/>
                      <a:pt x="263008" y="351282"/>
                      <a:pt x="248544" y="324118"/>
                    </a:cubicBezTo>
                    <a:cubicBezTo>
                      <a:pt x="234080" y="296954"/>
                      <a:pt x="235491" y="295190"/>
                      <a:pt x="193511" y="241568"/>
                    </a:cubicBezTo>
                    <a:cubicBezTo>
                      <a:pt x="151531" y="187946"/>
                      <a:pt x="-13570" y="-24779"/>
                      <a:pt x="894" y="23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6" name="フリーフォーム: 図形 3255">
                <a:extLst>
                  <a:ext uri="{FF2B5EF4-FFF2-40B4-BE49-F238E27FC236}">
                    <a16:creationId xmlns:a16="http://schemas.microsoft.com/office/drawing/2014/main" id="{4D8EDC78-71EB-4645-B5BD-96DF1BE7C63B}"/>
                  </a:ext>
                </a:extLst>
              </p:cNvPr>
              <p:cNvSpPr/>
              <p:nvPr/>
            </p:nvSpPr>
            <p:spPr>
              <a:xfrm>
                <a:off x="9479043" y="1549823"/>
                <a:ext cx="326811" cy="451949"/>
              </a:xfrm>
              <a:custGeom>
                <a:avLst/>
                <a:gdLst>
                  <a:gd name="connsiteX0" fmla="*/ 1507 w 326811"/>
                  <a:gd name="connsiteY0" fmla="*/ 3810 h 451949"/>
                  <a:gd name="connsiteX1" fmla="*/ 312657 w 326811"/>
                  <a:gd name="connsiteY1" fmla="*/ 433494 h 451949"/>
                  <a:gd name="connsiteX2" fmla="*/ 266090 w 326811"/>
                  <a:gd name="connsiteY2" fmla="*/ 359410 h 451949"/>
                  <a:gd name="connsiteX3" fmla="*/ 196240 w 326811"/>
                  <a:gd name="connsiteY3" fmla="*/ 230294 h 451949"/>
                  <a:gd name="connsiteX4" fmla="*/ 1507 w 326811"/>
                  <a:gd name="connsiteY4" fmla="*/ 3810 h 45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811" h="451949">
                    <a:moveTo>
                      <a:pt x="1507" y="3810"/>
                    </a:moveTo>
                    <a:cubicBezTo>
                      <a:pt x="20910" y="37677"/>
                      <a:pt x="268560" y="374227"/>
                      <a:pt x="312657" y="433494"/>
                    </a:cubicBezTo>
                    <a:cubicBezTo>
                      <a:pt x="356754" y="492761"/>
                      <a:pt x="285493" y="393277"/>
                      <a:pt x="266090" y="359410"/>
                    </a:cubicBezTo>
                    <a:cubicBezTo>
                      <a:pt x="246687" y="325543"/>
                      <a:pt x="236809" y="289208"/>
                      <a:pt x="196240" y="230294"/>
                    </a:cubicBezTo>
                    <a:cubicBezTo>
                      <a:pt x="155671" y="171380"/>
                      <a:pt x="-17896" y="-30057"/>
                      <a:pt x="1507" y="38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7" name="フリーフォーム: 図形 3256">
                <a:extLst>
                  <a:ext uri="{FF2B5EF4-FFF2-40B4-BE49-F238E27FC236}">
                    <a16:creationId xmlns:a16="http://schemas.microsoft.com/office/drawing/2014/main" id="{DC8D7101-D75A-43C6-9749-7AA4D2C55895}"/>
                  </a:ext>
                </a:extLst>
              </p:cNvPr>
              <p:cNvSpPr/>
              <p:nvPr/>
            </p:nvSpPr>
            <p:spPr>
              <a:xfrm>
                <a:off x="9808192" y="1997951"/>
                <a:ext cx="178311" cy="416671"/>
              </a:xfrm>
              <a:custGeom>
                <a:avLst/>
                <a:gdLst>
                  <a:gd name="connsiteX0" fmla="*/ 441 w 178311"/>
                  <a:gd name="connsiteY0" fmla="*/ 2299 h 416671"/>
                  <a:gd name="connsiteX1" fmla="*/ 171891 w 178311"/>
                  <a:gd name="connsiteY1" fmla="*/ 406582 h 416671"/>
                  <a:gd name="connsiteX2" fmla="*/ 140141 w 178311"/>
                  <a:gd name="connsiteY2" fmla="*/ 290166 h 416671"/>
                  <a:gd name="connsiteX3" fmla="*/ 123208 w 178311"/>
                  <a:gd name="connsiteY3" fmla="*/ 243599 h 416671"/>
                  <a:gd name="connsiteX4" fmla="*/ 441 w 178311"/>
                  <a:gd name="connsiteY4" fmla="*/ 2299 h 41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11" h="416671">
                    <a:moveTo>
                      <a:pt x="441" y="2299"/>
                    </a:moveTo>
                    <a:cubicBezTo>
                      <a:pt x="8555" y="29463"/>
                      <a:pt x="148608" y="358604"/>
                      <a:pt x="171891" y="406582"/>
                    </a:cubicBezTo>
                    <a:cubicBezTo>
                      <a:pt x="195174" y="454560"/>
                      <a:pt x="148255" y="317330"/>
                      <a:pt x="140141" y="290166"/>
                    </a:cubicBezTo>
                    <a:cubicBezTo>
                      <a:pt x="132027" y="263002"/>
                      <a:pt x="147902" y="290518"/>
                      <a:pt x="123208" y="243599"/>
                    </a:cubicBezTo>
                    <a:cubicBezTo>
                      <a:pt x="98514" y="196680"/>
                      <a:pt x="-7673" y="-24865"/>
                      <a:pt x="441" y="22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8" name="フリーフォーム: 図形 3257">
                <a:extLst>
                  <a:ext uri="{FF2B5EF4-FFF2-40B4-BE49-F238E27FC236}">
                    <a16:creationId xmlns:a16="http://schemas.microsoft.com/office/drawing/2014/main" id="{CE5259C1-7C56-43AB-988B-1C7C3F40193E}"/>
                  </a:ext>
                </a:extLst>
              </p:cNvPr>
              <p:cNvSpPr/>
              <p:nvPr/>
            </p:nvSpPr>
            <p:spPr>
              <a:xfrm>
                <a:off x="9844003" y="1994949"/>
                <a:ext cx="221187" cy="485777"/>
              </a:xfrm>
              <a:custGeom>
                <a:avLst/>
                <a:gdLst>
                  <a:gd name="connsiteX0" fmla="*/ 614 w 221187"/>
                  <a:gd name="connsiteY0" fmla="*/ 3184 h 485777"/>
                  <a:gd name="connsiteX1" fmla="*/ 212280 w 221187"/>
                  <a:gd name="connsiteY1" fmla="*/ 466734 h 485777"/>
                  <a:gd name="connsiteX2" fmla="*/ 178414 w 221187"/>
                  <a:gd name="connsiteY2" fmla="*/ 384184 h 485777"/>
                  <a:gd name="connsiteX3" fmla="*/ 148780 w 221187"/>
                  <a:gd name="connsiteY3" fmla="*/ 267768 h 485777"/>
                  <a:gd name="connsiteX4" fmla="*/ 614 w 221187"/>
                  <a:gd name="connsiteY4" fmla="*/ 3184 h 48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187" h="485777">
                    <a:moveTo>
                      <a:pt x="614" y="3184"/>
                    </a:moveTo>
                    <a:cubicBezTo>
                      <a:pt x="11197" y="36345"/>
                      <a:pt x="182647" y="403234"/>
                      <a:pt x="212280" y="466734"/>
                    </a:cubicBezTo>
                    <a:cubicBezTo>
                      <a:pt x="241913" y="530234"/>
                      <a:pt x="188997" y="417345"/>
                      <a:pt x="178414" y="384184"/>
                    </a:cubicBezTo>
                    <a:cubicBezTo>
                      <a:pt x="167831" y="351023"/>
                      <a:pt x="178413" y="330210"/>
                      <a:pt x="148780" y="267768"/>
                    </a:cubicBezTo>
                    <a:cubicBezTo>
                      <a:pt x="119147" y="205326"/>
                      <a:pt x="-9969" y="-29977"/>
                      <a:pt x="614" y="31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59" name="フリーフォーム: 図形 3258">
                <a:extLst>
                  <a:ext uri="{FF2B5EF4-FFF2-40B4-BE49-F238E27FC236}">
                    <a16:creationId xmlns:a16="http://schemas.microsoft.com/office/drawing/2014/main" id="{CFC5F693-CB7A-4302-8B5E-52315DA49D29}"/>
                  </a:ext>
                </a:extLst>
              </p:cNvPr>
              <p:cNvSpPr/>
              <p:nvPr/>
            </p:nvSpPr>
            <p:spPr>
              <a:xfrm>
                <a:off x="9996971" y="2441612"/>
                <a:ext cx="142446" cy="497439"/>
              </a:xfrm>
              <a:custGeom>
                <a:avLst/>
                <a:gdLst>
                  <a:gd name="connsiteX0" fmla="*/ 46 w 142446"/>
                  <a:gd name="connsiteY0" fmla="*/ 3138 h 497439"/>
                  <a:gd name="connsiteX1" fmla="*/ 133396 w 142446"/>
                  <a:gd name="connsiteY1" fmla="*/ 479388 h 497439"/>
                  <a:gd name="connsiteX2" fmla="*/ 129162 w 142446"/>
                  <a:gd name="connsiteY2" fmla="*/ 386255 h 497439"/>
                  <a:gd name="connsiteX3" fmla="*/ 118579 w 142446"/>
                  <a:gd name="connsiteY3" fmla="*/ 278305 h 497439"/>
                  <a:gd name="connsiteX4" fmla="*/ 46 w 142446"/>
                  <a:gd name="connsiteY4" fmla="*/ 3138 h 4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46" h="497439">
                    <a:moveTo>
                      <a:pt x="46" y="3138"/>
                    </a:moveTo>
                    <a:cubicBezTo>
                      <a:pt x="2515" y="36652"/>
                      <a:pt x="111877" y="415535"/>
                      <a:pt x="133396" y="479388"/>
                    </a:cubicBezTo>
                    <a:cubicBezTo>
                      <a:pt x="154915" y="543241"/>
                      <a:pt x="131631" y="419769"/>
                      <a:pt x="129162" y="386255"/>
                    </a:cubicBezTo>
                    <a:cubicBezTo>
                      <a:pt x="126693" y="352741"/>
                      <a:pt x="142568" y="342511"/>
                      <a:pt x="118579" y="278305"/>
                    </a:cubicBezTo>
                    <a:cubicBezTo>
                      <a:pt x="94590" y="214099"/>
                      <a:pt x="-2423" y="-30376"/>
                      <a:pt x="46" y="3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0" name="フリーフォーム: 図形 3259">
                <a:extLst>
                  <a:ext uri="{FF2B5EF4-FFF2-40B4-BE49-F238E27FC236}">
                    <a16:creationId xmlns:a16="http://schemas.microsoft.com/office/drawing/2014/main" id="{FC114ADD-04AE-4330-B068-F7DAA29F7EB8}"/>
                  </a:ext>
                </a:extLst>
              </p:cNvPr>
              <p:cNvSpPr/>
              <p:nvPr/>
            </p:nvSpPr>
            <p:spPr>
              <a:xfrm>
                <a:off x="10030873" y="2414894"/>
                <a:ext cx="169773" cy="610848"/>
              </a:xfrm>
              <a:custGeom>
                <a:avLst/>
                <a:gdLst>
                  <a:gd name="connsiteX0" fmla="*/ 10 w 169773"/>
                  <a:gd name="connsiteY0" fmla="*/ 223 h 610848"/>
                  <a:gd name="connsiteX1" fmla="*/ 107960 w 169773"/>
                  <a:gd name="connsiteY1" fmla="*/ 311373 h 610848"/>
                  <a:gd name="connsiteX2" fmla="*/ 167227 w 169773"/>
                  <a:gd name="connsiteY2" fmla="*/ 605589 h 610848"/>
                  <a:gd name="connsiteX3" fmla="*/ 154527 w 169773"/>
                  <a:gd name="connsiteY3" fmla="*/ 482823 h 610848"/>
                  <a:gd name="connsiteX4" fmla="*/ 114310 w 169773"/>
                  <a:gd name="connsiteY4" fmla="*/ 264806 h 610848"/>
                  <a:gd name="connsiteX5" fmla="*/ 10 w 169773"/>
                  <a:gd name="connsiteY5" fmla="*/ 223 h 61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773" h="610848">
                    <a:moveTo>
                      <a:pt x="10" y="223"/>
                    </a:moveTo>
                    <a:cubicBezTo>
                      <a:pt x="-1048" y="7984"/>
                      <a:pt x="80091" y="210479"/>
                      <a:pt x="107960" y="311373"/>
                    </a:cubicBezTo>
                    <a:cubicBezTo>
                      <a:pt x="135830" y="412267"/>
                      <a:pt x="159466" y="577014"/>
                      <a:pt x="167227" y="605589"/>
                    </a:cubicBezTo>
                    <a:cubicBezTo>
                      <a:pt x="174988" y="634164"/>
                      <a:pt x="163346" y="539620"/>
                      <a:pt x="154527" y="482823"/>
                    </a:cubicBezTo>
                    <a:cubicBezTo>
                      <a:pt x="145708" y="426026"/>
                      <a:pt x="141121" y="341006"/>
                      <a:pt x="114310" y="264806"/>
                    </a:cubicBezTo>
                    <a:cubicBezTo>
                      <a:pt x="87499" y="188606"/>
                      <a:pt x="1068" y="-7538"/>
                      <a:pt x="10" y="2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1" name="フリーフォーム: 図形 3260">
                <a:extLst>
                  <a:ext uri="{FF2B5EF4-FFF2-40B4-BE49-F238E27FC236}">
                    <a16:creationId xmlns:a16="http://schemas.microsoft.com/office/drawing/2014/main" id="{208A2D4B-6C97-4222-A316-8B90491BF960}"/>
                  </a:ext>
                </a:extLst>
              </p:cNvPr>
              <p:cNvSpPr/>
              <p:nvPr/>
            </p:nvSpPr>
            <p:spPr>
              <a:xfrm>
                <a:off x="10155615" y="2997019"/>
                <a:ext cx="41605" cy="343142"/>
              </a:xfrm>
              <a:custGeom>
                <a:avLst/>
                <a:gdLst>
                  <a:gd name="connsiteX0" fmla="*/ 152 w 41605"/>
                  <a:gd name="connsiteY0" fmla="*/ 8648 h 343142"/>
                  <a:gd name="connsiteX1" fmla="*/ 38252 w 41605"/>
                  <a:gd name="connsiteY1" fmla="*/ 338848 h 343142"/>
                  <a:gd name="connsiteX2" fmla="*/ 38252 w 41605"/>
                  <a:gd name="connsiteY2" fmla="*/ 190681 h 343142"/>
                  <a:gd name="connsiteX3" fmla="*/ 25552 w 41605"/>
                  <a:gd name="connsiteY3" fmla="*/ 101781 h 343142"/>
                  <a:gd name="connsiteX4" fmla="*/ 152 w 41605"/>
                  <a:gd name="connsiteY4" fmla="*/ 8648 h 343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05" h="343142">
                    <a:moveTo>
                      <a:pt x="152" y="8648"/>
                    </a:moveTo>
                    <a:cubicBezTo>
                      <a:pt x="2269" y="48159"/>
                      <a:pt x="31902" y="308509"/>
                      <a:pt x="38252" y="338848"/>
                    </a:cubicBezTo>
                    <a:cubicBezTo>
                      <a:pt x="44602" y="369187"/>
                      <a:pt x="40369" y="230192"/>
                      <a:pt x="38252" y="190681"/>
                    </a:cubicBezTo>
                    <a:cubicBezTo>
                      <a:pt x="36135" y="151170"/>
                      <a:pt x="32608" y="127181"/>
                      <a:pt x="25552" y="101781"/>
                    </a:cubicBezTo>
                    <a:cubicBezTo>
                      <a:pt x="18496" y="76381"/>
                      <a:pt x="-1965" y="-30863"/>
                      <a:pt x="152" y="86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2" name="フリーフォーム: 図形 3261">
                <a:extLst>
                  <a:ext uri="{FF2B5EF4-FFF2-40B4-BE49-F238E27FC236}">
                    <a16:creationId xmlns:a16="http://schemas.microsoft.com/office/drawing/2014/main" id="{7E89EF9C-83A9-498C-BF85-20485CB915EF}"/>
                  </a:ext>
                </a:extLst>
              </p:cNvPr>
              <p:cNvSpPr/>
              <p:nvPr/>
            </p:nvSpPr>
            <p:spPr>
              <a:xfrm>
                <a:off x="10121898" y="2937352"/>
                <a:ext cx="53704" cy="593580"/>
              </a:xfrm>
              <a:custGeom>
                <a:avLst/>
                <a:gdLst>
                  <a:gd name="connsiteX0" fmla="*/ 2 w 53704"/>
                  <a:gd name="connsiteY0" fmla="*/ 4815 h 593580"/>
                  <a:gd name="connsiteX1" fmla="*/ 48685 w 53704"/>
                  <a:gd name="connsiteY1" fmla="*/ 565731 h 593580"/>
                  <a:gd name="connsiteX2" fmla="*/ 50802 w 53704"/>
                  <a:gd name="connsiteY2" fmla="*/ 487415 h 593580"/>
                  <a:gd name="connsiteX3" fmla="*/ 50802 w 53704"/>
                  <a:gd name="connsiteY3" fmla="*/ 303265 h 593580"/>
                  <a:gd name="connsiteX4" fmla="*/ 2 w 53704"/>
                  <a:gd name="connsiteY4" fmla="*/ 4815 h 59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04" h="593580">
                    <a:moveTo>
                      <a:pt x="2" y="4815"/>
                    </a:moveTo>
                    <a:cubicBezTo>
                      <a:pt x="-351" y="48559"/>
                      <a:pt x="40218" y="485298"/>
                      <a:pt x="48685" y="565731"/>
                    </a:cubicBezTo>
                    <a:cubicBezTo>
                      <a:pt x="57152" y="646164"/>
                      <a:pt x="50449" y="531159"/>
                      <a:pt x="50802" y="487415"/>
                    </a:cubicBezTo>
                    <a:cubicBezTo>
                      <a:pt x="51155" y="443671"/>
                      <a:pt x="57152" y="378760"/>
                      <a:pt x="50802" y="303265"/>
                    </a:cubicBezTo>
                    <a:cubicBezTo>
                      <a:pt x="44452" y="227771"/>
                      <a:pt x="355" y="-38929"/>
                      <a:pt x="2" y="48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3" name="フリーフォーム: 図形 3262">
                <a:extLst>
                  <a:ext uri="{FF2B5EF4-FFF2-40B4-BE49-F238E27FC236}">
                    <a16:creationId xmlns:a16="http://schemas.microsoft.com/office/drawing/2014/main" id="{25910408-EE42-4F06-AE64-060CAF50656A}"/>
                  </a:ext>
                </a:extLst>
              </p:cNvPr>
              <p:cNvSpPr/>
              <p:nvPr/>
            </p:nvSpPr>
            <p:spPr>
              <a:xfrm>
                <a:off x="10180751" y="3124009"/>
                <a:ext cx="59122" cy="617546"/>
              </a:xfrm>
              <a:custGeom>
                <a:avLst/>
                <a:gdLst>
                  <a:gd name="connsiteX0" fmla="*/ 42749 w 59122"/>
                  <a:gd name="connsiteY0" fmla="*/ 191 h 617546"/>
                  <a:gd name="connsiteX1" fmla="*/ 57566 w 59122"/>
                  <a:gd name="connsiteY1" fmla="*/ 389658 h 617546"/>
                  <a:gd name="connsiteX2" fmla="*/ 416 w 59122"/>
                  <a:gd name="connsiteY2" fmla="*/ 616141 h 617546"/>
                  <a:gd name="connsiteX3" fmla="*/ 32166 w 59122"/>
                  <a:gd name="connsiteY3" fmla="*/ 478558 h 617546"/>
                  <a:gd name="connsiteX4" fmla="*/ 40632 w 59122"/>
                  <a:gd name="connsiteY4" fmla="*/ 338858 h 617546"/>
                  <a:gd name="connsiteX5" fmla="*/ 42749 w 59122"/>
                  <a:gd name="connsiteY5" fmla="*/ 191 h 617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22" h="617546">
                    <a:moveTo>
                      <a:pt x="42749" y="191"/>
                    </a:moveTo>
                    <a:cubicBezTo>
                      <a:pt x="45571" y="8658"/>
                      <a:pt x="64621" y="287000"/>
                      <a:pt x="57566" y="389658"/>
                    </a:cubicBezTo>
                    <a:cubicBezTo>
                      <a:pt x="50511" y="492316"/>
                      <a:pt x="4649" y="601324"/>
                      <a:pt x="416" y="616141"/>
                    </a:cubicBezTo>
                    <a:cubicBezTo>
                      <a:pt x="-3817" y="630958"/>
                      <a:pt x="25463" y="524772"/>
                      <a:pt x="32166" y="478558"/>
                    </a:cubicBezTo>
                    <a:cubicBezTo>
                      <a:pt x="38869" y="432344"/>
                      <a:pt x="39927" y="411177"/>
                      <a:pt x="40632" y="338858"/>
                    </a:cubicBezTo>
                    <a:cubicBezTo>
                      <a:pt x="41337" y="266539"/>
                      <a:pt x="39927" y="-8276"/>
                      <a:pt x="42749" y="1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4" name="フリーフォーム: 図形 3263">
                <a:extLst>
                  <a:ext uri="{FF2B5EF4-FFF2-40B4-BE49-F238E27FC236}">
                    <a16:creationId xmlns:a16="http://schemas.microsoft.com/office/drawing/2014/main" id="{A0A12114-2398-4373-BBD5-181636E176C8}"/>
                  </a:ext>
                </a:extLst>
              </p:cNvPr>
              <p:cNvSpPr/>
              <p:nvPr/>
            </p:nvSpPr>
            <p:spPr>
              <a:xfrm>
                <a:off x="10115531" y="3634873"/>
                <a:ext cx="61167" cy="347377"/>
              </a:xfrm>
              <a:custGeom>
                <a:avLst/>
                <a:gdLst>
                  <a:gd name="connsiteX0" fmla="*/ 57169 w 61167"/>
                  <a:gd name="connsiteY0" fmla="*/ 1560 h 347377"/>
                  <a:gd name="connsiteX1" fmla="*/ 19 w 61167"/>
                  <a:gd name="connsiteY1" fmla="*/ 340227 h 347377"/>
                  <a:gd name="connsiteX2" fmla="*/ 50819 w 61167"/>
                  <a:gd name="connsiteY2" fmla="*/ 217460 h 347377"/>
                  <a:gd name="connsiteX3" fmla="*/ 57169 w 61167"/>
                  <a:gd name="connsiteY3" fmla="*/ 1560 h 34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67" h="347377">
                    <a:moveTo>
                      <a:pt x="57169" y="1560"/>
                    </a:moveTo>
                    <a:cubicBezTo>
                      <a:pt x="48702" y="22021"/>
                      <a:pt x="1077" y="304244"/>
                      <a:pt x="19" y="340227"/>
                    </a:cubicBezTo>
                    <a:cubicBezTo>
                      <a:pt x="-1039" y="376210"/>
                      <a:pt x="42352" y="267202"/>
                      <a:pt x="50819" y="217460"/>
                    </a:cubicBezTo>
                    <a:cubicBezTo>
                      <a:pt x="59286" y="167718"/>
                      <a:pt x="65636" y="-18901"/>
                      <a:pt x="57169" y="15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5" name="フリーフォーム: 図形 3264">
                <a:extLst>
                  <a:ext uri="{FF2B5EF4-FFF2-40B4-BE49-F238E27FC236}">
                    <a16:creationId xmlns:a16="http://schemas.microsoft.com/office/drawing/2014/main" id="{81E6D358-746B-435A-9CE8-C6E1BC285DC1}"/>
                  </a:ext>
                </a:extLst>
              </p:cNvPr>
              <p:cNvSpPr/>
              <p:nvPr/>
            </p:nvSpPr>
            <p:spPr>
              <a:xfrm>
                <a:off x="10074701" y="3742953"/>
                <a:ext cx="129009" cy="483916"/>
              </a:xfrm>
              <a:custGeom>
                <a:avLst/>
                <a:gdLst>
                  <a:gd name="connsiteX0" fmla="*/ 125516 w 129009"/>
                  <a:gd name="connsiteY0" fmla="*/ 5664 h 483916"/>
                  <a:gd name="connsiteX1" fmla="*/ 4866 w 129009"/>
                  <a:gd name="connsiteY1" fmla="*/ 467097 h 483916"/>
                  <a:gd name="connsiteX2" fmla="*/ 30266 w 129009"/>
                  <a:gd name="connsiteY2" fmla="*/ 367614 h 483916"/>
                  <a:gd name="connsiteX3" fmla="*/ 91649 w 129009"/>
                  <a:gd name="connsiteY3" fmla="*/ 217330 h 483916"/>
                  <a:gd name="connsiteX4" fmla="*/ 125516 w 129009"/>
                  <a:gd name="connsiteY4" fmla="*/ 5664 h 48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009" h="483916">
                    <a:moveTo>
                      <a:pt x="125516" y="5664"/>
                    </a:moveTo>
                    <a:cubicBezTo>
                      <a:pt x="111052" y="47292"/>
                      <a:pt x="20741" y="406772"/>
                      <a:pt x="4866" y="467097"/>
                    </a:cubicBezTo>
                    <a:cubicBezTo>
                      <a:pt x="-11009" y="527422"/>
                      <a:pt x="15802" y="409242"/>
                      <a:pt x="30266" y="367614"/>
                    </a:cubicBezTo>
                    <a:cubicBezTo>
                      <a:pt x="44730" y="325986"/>
                      <a:pt x="77538" y="270952"/>
                      <a:pt x="91649" y="217330"/>
                    </a:cubicBezTo>
                    <a:cubicBezTo>
                      <a:pt x="105760" y="163708"/>
                      <a:pt x="139980" y="-35964"/>
                      <a:pt x="125516" y="56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6" name="フリーフォーム: 図形 3265">
                <a:extLst>
                  <a:ext uri="{FF2B5EF4-FFF2-40B4-BE49-F238E27FC236}">
                    <a16:creationId xmlns:a16="http://schemas.microsoft.com/office/drawing/2014/main" id="{E55CD972-B170-4F32-8543-21422E182E25}"/>
                  </a:ext>
                </a:extLst>
              </p:cNvPr>
              <p:cNvSpPr/>
              <p:nvPr/>
            </p:nvSpPr>
            <p:spPr>
              <a:xfrm>
                <a:off x="9968967" y="3997293"/>
                <a:ext cx="153811" cy="391412"/>
              </a:xfrm>
              <a:custGeom>
                <a:avLst/>
                <a:gdLst>
                  <a:gd name="connsiteX0" fmla="*/ 149758 w 153811"/>
                  <a:gd name="connsiteY0" fmla="*/ 4795 h 391412"/>
                  <a:gd name="connsiteX1" fmla="*/ 5296 w 153811"/>
                  <a:gd name="connsiteY1" fmla="*/ 377857 h 391412"/>
                  <a:gd name="connsiteX2" fmla="*/ 38633 w 153811"/>
                  <a:gd name="connsiteY2" fmla="*/ 296895 h 391412"/>
                  <a:gd name="connsiteX3" fmla="*/ 108483 w 153811"/>
                  <a:gd name="connsiteY3" fmla="*/ 173070 h 391412"/>
                  <a:gd name="connsiteX4" fmla="*/ 149758 w 153811"/>
                  <a:gd name="connsiteY4" fmla="*/ 4795 h 39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811" h="391412">
                    <a:moveTo>
                      <a:pt x="149758" y="4795"/>
                    </a:moveTo>
                    <a:cubicBezTo>
                      <a:pt x="132560" y="38926"/>
                      <a:pt x="23817" y="329174"/>
                      <a:pt x="5296" y="377857"/>
                    </a:cubicBezTo>
                    <a:cubicBezTo>
                      <a:pt x="-13225" y="426540"/>
                      <a:pt x="21435" y="331026"/>
                      <a:pt x="38633" y="296895"/>
                    </a:cubicBezTo>
                    <a:cubicBezTo>
                      <a:pt x="55831" y="262764"/>
                      <a:pt x="92079" y="217785"/>
                      <a:pt x="108483" y="173070"/>
                    </a:cubicBezTo>
                    <a:cubicBezTo>
                      <a:pt x="124887" y="128355"/>
                      <a:pt x="166956" y="-29336"/>
                      <a:pt x="149758" y="47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7" name="フリーフォーム: 図形 3266">
                <a:extLst>
                  <a:ext uri="{FF2B5EF4-FFF2-40B4-BE49-F238E27FC236}">
                    <a16:creationId xmlns:a16="http://schemas.microsoft.com/office/drawing/2014/main" id="{C9E2B7BC-5545-4AB9-9340-C6BF1A7E36F7}"/>
                  </a:ext>
                </a:extLst>
              </p:cNvPr>
              <p:cNvSpPr/>
              <p:nvPr/>
            </p:nvSpPr>
            <p:spPr>
              <a:xfrm>
                <a:off x="9949806" y="3972724"/>
                <a:ext cx="151369" cy="440954"/>
              </a:xfrm>
              <a:custGeom>
                <a:avLst/>
                <a:gdLst>
                  <a:gd name="connsiteX0" fmla="*/ 148282 w 151369"/>
                  <a:gd name="connsiteY0" fmla="*/ 3964 h 440954"/>
                  <a:gd name="connsiteX1" fmla="*/ 3819 w 151369"/>
                  <a:gd name="connsiteY1" fmla="*/ 427826 h 440954"/>
                  <a:gd name="connsiteX2" fmla="*/ 46682 w 151369"/>
                  <a:gd name="connsiteY2" fmla="*/ 323051 h 440954"/>
                  <a:gd name="connsiteX3" fmla="*/ 99069 w 151369"/>
                  <a:gd name="connsiteY3" fmla="*/ 219864 h 440954"/>
                  <a:gd name="connsiteX4" fmla="*/ 148282 w 151369"/>
                  <a:gd name="connsiteY4" fmla="*/ 3964 h 4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69" h="440954">
                    <a:moveTo>
                      <a:pt x="148282" y="3964"/>
                    </a:moveTo>
                    <a:cubicBezTo>
                      <a:pt x="132407" y="38624"/>
                      <a:pt x="20752" y="374645"/>
                      <a:pt x="3819" y="427826"/>
                    </a:cubicBezTo>
                    <a:cubicBezTo>
                      <a:pt x="-13114" y="481007"/>
                      <a:pt x="30807" y="357711"/>
                      <a:pt x="46682" y="323051"/>
                    </a:cubicBezTo>
                    <a:cubicBezTo>
                      <a:pt x="62557" y="288391"/>
                      <a:pt x="83723" y="267754"/>
                      <a:pt x="99069" y="219864"/>
                    </a:cubicBezTo>
                    <a:cubicBezTo>
                      <a:pt x="114415" y="171975"/>
                      <a:pt x="164157" y="-30696"/>
                      <a:pt x="148282" y="3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8" name="フリーフォーム: 図形 3267">
                <a:extLst>
                  <a:ext uri="{FF2B5EF4-FFF2-40B4-BE49-F238E27FC236}">
                    <a16:creationId xmlns:a16="http://schemas.microsoft.com/office/drawing/2014/main" id="{F272250A-7AD7-4410-80BB-A192BBE33998}"/>
                  </a:ext>
                </a:extLst>
              </p:cNvPr>
              <p:cNvSpPr/>
              <p:nvPr/>
            </p:nvSpPr>
            <p:spPr>
              <a:xfrm>
                <a:off x="9858135" y="4192660"/>
                <a:ext cx="242344" cy="514721"/>
              </a:xfrm>
              <a:custGeom>
                <a:avLst/>
                <a:gdLst>
                  <a:gd name="connsiteX0" fmla="*/ 233603 w 242344"/>
                  <a:gd name="connsiteY0" fmla="*/ 11040 h 514721"/>
                  <a:gd name="connsiteX1" fmla="*/ 8178 w 242344"/>
                  <a:gd name="connsiteY1" fmla="*/ 490465 h 514721"/>
                  <a:gd name="connsiteX2" fmla="*/ 62153 w 242344"/>
                  <a:gd name="connsiteY2" fmla="*/ 415853 h 514721"/>
                  <a:gd name="connsiteX3" fmla="*/ 184390 w 242344"/>
                  <a:gd name="connsiteY3" fmla="*/ 172965 h 514721"/>
                  <a:gd name="connsiteX4" fmla="*/ 233603 w 242344"/>
                  <a:gd name="connsiteY4" fmla="*/ 11040 h 51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44" h="514721">
                    <a:moveTo>
                      <a:pt x="233603" y="11040"/>
                    </a:moveTo>
                    <a:cubicBezTo>
                      <a:pt x="204234" y="63957"/>
                      <a:pt x="36753" y="422996"/>
                      <a:pt x="8178" y="490465"/>
                    </a:cubicBezTo>
                    <a:cubicBezTo>
                      <a:pt x="-20397" y="557934"/>
                      <a:pt x="32784" y="468770"/>
                      <a:pt x="62153" y="415853"/>
                    </a:cubicBezTo>
                    <a:cubicBezTo>
                      <a:pt x="91522" y="362936"/>
                      <a:pt x="157667" y="236730"/>
                      <a:pt x="184390" y="172965"/>
                    </a:cubicBezTo>
                    <a:cubicBezTo>
                      <a:pt x="211113" y="109200"/>
                      <a:pt x="262972" y="-41877"/>
                      <a:pt x="233603" y="110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69" name="フリーフォーム: 図形 3268">
                <a:extLst>
                  <a:ext uri="{FF2B5EF4-FFF2-40B4-BE49-F238E27FC236}">
                    <a16:creationId xmlns:a16="http://schemas.microsoft.com/office/drawing/2014/main" id="{91BE359F-0646-4199-BEE7-6CD70EFEF75B}"/>
                  </a:ext>
                </a:extLst>
              </p:cNvPr>
              <p:cNvSpPr/>
              <p:nvPr/>
            </p:nvSpPr>
            <p:spPr>
              <a:xfrm>
                <a:off x="9777300" y="4436465"/>
                <a:ext cx="184269" cy="308445"/>
              </a:xfrm>
              <a:custGeom>
                <a:avLst/>
                <a:gdLst>
                  <a:gd name="connsiteX0" fmla="*/ 184263 w 184269"/>
                  <a:gd name="connsiteY0" fmla="*/ 598 h 308445"/>
                  <a:gd name="connsiteX1" fmla="*/ 87425 w 184269"/>
                  <a:gd name="connsiteY1" fmla="*/ 168873 h 308445"/>
                  <a:gd name="connsiteX2" fmla="*/ 1700 w 184269"/>
                  <a:gd name="connsiteY2" fmla="*/ 306985 h 308445"/>
                  <a:gd name="connsiteX3" fmla="*/ 35038 w 184269"/>
                  <a:gd name="connsiteY3" fmla="*/ 233960 h 308445"/>
                  <a:gd name="connsiteX4" fmla="*/ 92188 w 184269"/>
                  <a:gd name="connsiteY4" fmla="*/ 116485 h 308445"/>
                  <a:gd name="connsiteX5" fmla="*/ 184263 w 184269"/>
                  <a:gd name="connsiteY5" fmla="*/ 598 h 30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269" h="308445">
                    <a:moveTo>
                      <a:pt x="184263" y="598"/>
                    </a:moveTo>
                    <a:cubicBezTo>
                      <a:pt x="183469" y="9329"/>
                      <a:pt x="117852" y="117809"/>
                      <a:pt x="87425" y="168873"/>
                    </a:cubicBezTo>
                    <a:cubicBezTo>
                      <a:pt x="56998" y="219938"/>
                      <a:pt x="10431" y="296137"/>
                      <a:pt x="1700" y="306985"/>
                    </a:cubicBezTo>
                    <a:cubicBezTo>
                      <a:pt x="-7031" y="317833"/>
                      <a:pt x="19957" y="265710"/>
                      <a:pt x="35038" y="233960"/>
                    </a:cubicBezTo>
                    <a:cubicBezTo>
                      <a:pt x="50119" y="202210"/>
                      <a:pt x="69434" y="151939"/>
                      <a:pt x="92188" y="116485"/>
                    </a:cubicBezTo>
                    <a:cubicBezTo>
                      <a:pt x="114942" y="81031"/>
                      <a:pt x="185057" y="-8133"/>
                      <a:pt x="184263" y="5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0" name="フリーフォーム: 図形 3269">
                <a:extLst>
                  <a:ext uri="{FF2B5EF4-FFF2-40B4-BE49-F238E27FC236}">
                    <a16:creationId xmlns:a16="http://schemas.microsoft.com/office/drawing/2014/main" id="{5BA013F2-BAC3-4586-B690-B7F9BCCA8DB8}"/>
                  </a:ext>
                </a:extLst>
              </p:cNvPr>
              <p:cNvSpPr/>
              <p:nvPr/>
            </p:nvSpPr>
            <p:spPr>
              <a:xfrm>
                <a:off x="9480833" y="4734322"/>
                <a:ext cx="383594" cy="507701"/>
              </a:xfrm>
              <a:custGeom>
                <a:avLst/>
                <a:gdLst>
                  <a:gd name="connsiteX0" fmla="*/ 374367 w 383594"/>
                  <a:gd name="connsiteY0" fmla="*/ 7541 h 507701"/>
                  <a:gd name="connsiteX1" fmla="*/ 17180 w 383594"/>
                  <a:gd name="connsiteY1" fmla="*/ 486966 h 507701"/>
                  <a:gd name="connsiteX2" fmla="*/ 77505 w 383594"/>
                  <a:gd name="connsiteY2" fmla="*/ 399653 h 507701"/>
                  <a:gd name="connsiteX3" fmla="*/ 261655 w 383594"/>
                  <a:gd name="connsiteY3" fmla="*/ 205978 h 507701"/>
                  <a:gd name="connsiteX4" fmla="*/ 374367 w 383594"/>
                  <a:gd name="connsiteY4" fmla="*/ 7541 h 50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594" h="507701">
                    <a:moveTo>
                      <a:pt x="374367" y="7541"/>
                    </a:moveTo>
                    <a:cubicBezTo>
                      <a:pt x="333621" y="54372"/>
                      <a:pt x="66657" y="421614"/>
                      <a:pt x="17180" y="486966"/>
                    </a:cubicBezTo>
                    <a:cubicBezTo>
                      <a:pt x="-32297" y="552318"/>
                      <a:pt x="36759" y="446484"/>
                      <a:pt x="77505" y="399653"/>
                    </a:cubicBezTo>
                    <a:cubicBezTo>
                      <a:pt x="118251" y="352822"/>
                      <a:pt x="212707" y="267097"/>
                      <a:pt x="261655" y="205978"/>
                    </a:cubicBezTo>
                    <a:cubicBezTo>
                      <a:pt x="310603" y="144859"/>
                      <a:pt x="415113" y="-39290"/>
                      <a:pt x="374367" y="75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1" name="フリーフォーム: 図形 3270">
                <a:extLst>
                  <a:ext uri="{FF2B5EF4-FFF2-40B4-BE49-F238E27FC236}">
                    <a16:creationId xmlns:a16="http://schemas.microsoft.com/office/drawing/2014/main" id="{AA28E410-75BD-4F37-9FA7-048769E5D924}"/>
                  </a:ext>
                </a:extLst>
              </p:cNvPr>
              <p:cNvSpPr/>
              <p:nvPr/>
            </p:nvSpPr>
            <p:spPr>
              <a:xfrm>
                <a:off x="9557804" y="4695779"/>
                <a:ext cx="282573" cy="409723"/>
              </a:xfrm>
              <a:custGeom>
                <a:avLst/>
                <a:gdLst>
                  <a:gd name="connsiteX0" fmla="*/ 278346 w 282573"/>
                  <a:gd name="connsiteY0" fmla="*/ 3221 h 409723"/>
                  <a:gd name="connsiteX1" fmla="*/ 10059 w 282573"/>
                  <a:gd name="connsiteY1" fmla="*/ 396921 h 409723"/>
                  <a:gd name="connsiteX2" fmla="*/ 67209 w 282573"/>
                  <a:gd name="connsiteY2" fmla="*/ 304846 h 409723"/>
                  <a:gd name="connsiteX3" fmla="*/ 165634 w 282573"/>
                  <a:gd name="connsiteY3" fmla="*/ 214359 h 409723"/>
                  <a:gd name="connsiteX4" fmla="*/ 278346 w 282573"/>
                  <a:gd name="connsiteY4" fmla="*/ 3221 h 40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573" h="409723">
                    <a:moveTo>
                      <a:pt x="278346" y="3221"/>
                    </a:moveTo>
                    <a:cubicBezTo>
                      <a:pt x="252417" y="33648"/>
                      <a:pt x="45249" y="346650"/>
                      <a:pt x="10059" y="396921"/>
                    </a:cubicBezTo>
                    <a:cubicBezTo>
                      <a:pt x="-25131" y="447192"/>
                      <a:pt x="41280" y="335273"/>
                      <a:pt x="67209" y="304846"/>
                    </a:cubicBezTo>
                    <a:cubicBezTo>
                      <a:pt x="93138" y="274419"/>
                      <a:pt x="127270" y="261984"/>
                      <a:pt x="165634" y="214359"/>
                    </a:cubicBezTo>
                    <a:cubicBezTo>
                      <a:pt x="203998" y="166734"/>
                      <a:pt x="304275" y="-27206"/>
                      <a:pt x="278346" y="3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2" name="フリーフォーム: 図形 3271">
                <a:extLst>
                  <a:ext uri="{FF2B5EF4-FFF2-40B4-BE49-F238E27FC236}">
                    <a16:creationId xmlns:a16="http://schemas.microsoft.com/office/drawing/2014/main" id="{0812235F-FE91-4B4B-B316-C6ED7D7A38FA}"/>
                  </a:ext>
                </a:extLst>
              </p:cNvPr>
              <p:cNvSpPr/>
              <p:nvPr/>
            </p:nvSpPr>
            <p:spPr>
              <a:xfrm>
                <a:off x="9339529" y="4859691"/>
                <a:ext cx="361927" cy="465921"/>
              </a:xfrm>
              <a:custGeom>
                <a:avLst/>
                <a:gdLst>
                  <a:gd name="connsiteX0" fmla="*/ 355334 w 361927"/>
                  <a:gd name="connsiteY0" fmla="*/ 4409 h 465921"/>
                  <a:gd name="connsiteX1" fmla="*/ 15609 w 361927"/>
                  <a:gd name="connsiteY1" fmla="*/ 442559 h 465921"/>
                  <a:gd name="connsiteX2" fmla="*/ 74346 w 361927"/>
                  <a:gd name="connsiteY2" fmla="*/ 386997 h 465921"/>
                  <a:gd name="connsiteX3" fmla="*/ 228334 w 361927"/>
                  <a:gd name="connsiteY3" fmla="*/ 225072 h 465921"/>
                  <a:gd name="connsiteX4" fmla="*/ 355334 w 361927"/>
                  <a:gd name="connsiteY4" fmla="*/ 4409 h 46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27" h="465921">
                    <a:moveTo>
                      <a:pt x="355334" y="4409"/>
                    </a:moveTo>
                    <a:cubicBezTo>
                      <a:pt x="319880" y="40657"/>
                      <a:pt x="62440" y="378794"/>
                      <a:pt x="15609" y="442559"/>
                    </a:cubicBezTo>
                    <a:cubicBezTo>
                      <a:pt x="-31222" y="506324"/>
                      <a:pt x="38892" y="423245"/>
                      <a:pt x="74346" y="386997"/>
                    </a:cubicBezTo>
                    <a:cubicBezTo>
                      <a:pt x="109800" y="350749"/>
                      <a:pt x="182826" y="284603"/>
                      <a:pt x="228334" y="225072"/>
                    </a:cubicBezTo>
                    <a:cubicBezTo>
                      <a:pt x="273842" y="165541"/>
                      <a:pt x="390788" y="-31839"/>
                      <a:pt x="355334" y="44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3" name="フリーフォーム: 図形 3272">
                <a:extLst>
                  <a:ext uri="{FF2B5EF4-FFF2-40B4-BE49-F238E27FC236}">
                    <a16:creationId xmlns:a16="http://schemas.microsoft.com/office/drawing/2014/main" id="{48CB4A85-B065-4FA1-9AD9-F60F3E32EB4B}"/>
                  </a:ext>
                </a:extLst>
              </p:cNvPr>
              <p:cNvSpPr/>
              <p:nvPr/>
            </p:nvSpPr>
            <p:spPr>
              <a:xfrm>
                <a:off x="9263107" y="5194674"/>
                <a:ext cx="264017" cy="272143"/>
              </a:xfrm>
              <a:custGeom>
                <a:avLst/>
                <a:gdLst>
                  <a:gd name="connsiteX0" fmla="*/ 263481 w 264017"/>
                  <a:gd name="connsiteY0" fmla="*/ 1214 h 272143"/>
                  <a:gd name="connsiteX1" fmla="*/ 9481 w 264017"/>
                  <a:gd name="connsiteY1" fmla="*/ 266326 h 272143"/>
                  <a:gd name="connsiteX2" fmla="*/ 74568 w 264017"/>
                  <a:gd name="connsiteY2" fmla="*/ 171076 h 272143"/>
                  <a:gd name="connsiteX3" fmla="*/ 263481 w 264017"/>
                  <a:gd name="connsiteY3" fmla="*/ 1214 h 27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017" h="272143">
                    <a:moveTo>
                      <a:pt x="263481" y="1214"/>
                    </a:moveTo>
                    <a:cubicBezTo>
                      <a:pt x="252633" y="17089"/>
                      <a:pt x="40966" y="238016"/>
                      <a:pt x="9481" y="266326"/>
                    </a:cubicBezTo>
                    <a:cubicBezTo>
                      <a:pt x="-22005" y="294636"/>
                      <a:pt x="31441" y="212615"/>
                      <a:pt x="74568" y="171076"/>
                    </a:cubicBezTo>
                    <a:cubicBezTo>
                      <a:pt x="117695" y="129537"/>
                      <a:pt x="274329" y="-14661"/>
                      <a:pt x="263481" y="1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4" name="フリーフォーム: 図形 3273">
                <a:extLst>
                  <a:ext uri="{FF2B5EF4-FFF2-40B4-BE49-F238E27FC236}">
                    <a16:creationId xmlns:a16="http://schemas.microsoft.com/office/drawing/2014/main" id="{8A75E17C-4192-4025-9824-F8ACB09BAC8F}"/>
                  </a:ext>
                </a:extLst>
              </p:cNvPr>
              <p:cNvSpPr/>
              <p:nvPr/>
            </p:nvSpPr>
            <p:spPr>
              <a:xfrm>
                <a:off x="8990619" y="5319454"/>
                <a:ext cx="381532" cy="318730"/>
              </a:xfrm>
              <a:custGeom>
                <a:avLst/>
                <a:gdLst>
                  <a:gd name="connsiteX0" fmla="*/ 375631 w 381532"/>
                  <a:gd name="connsiteY0" fmla="*/ 6609 h 318730"/>
                  <a:gd name="connsiteX1" fmla="*/ 13681 w 381532"/>
                  <a:gd name="connsiteY1" fmla="*/ 303471 h 318730"/>
                  <a:gd name="connsiteX2" fmla="*/ 91469 w 381532"/>
                  <a:gd name="connsiteY2" fmla="*/ 257434 h 318730"/>
                  <a:gd name="connsiteX3" fmla="*/ 237519 w 381532"/>
                  <a:gd name="connsiteY3" fmla="*/ 98684 h 318730"/>
                  <a:gd name="connsiteX4" fmla="*/ 237519 w 381532"/>
                  <a:gd name="connsiteY4" fmla="*/ 97096 h 318730"/>
                  <a:gd name="connsiteX5" fmla="*/ 375631 w 381532"/>
                  <a:gd name="connsiteY5" fmla="*/ 6609 h 31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32" h="318730">
                    <a:moveTo>
                      <a:pt x="375631" y="6609"/>
                    </a:moveTo>
                    <a:cubicBezTo>
                      <a:pt x="338325" y="41005"/>
                      <a:pt x="61041" y="261667"/>
                      <a:pt x="13681" y="303471"/>
                    </a:cubicBezTo>
                    <a:cubicBezTo>
                      <a:pt x="-33679" y="345275"/>
                      <a:pt x="54163" y="291565"/>
                      <a:pt x="91469" y="257434"/>
                    </a:cubicBezTo>
                    <a:cubicBezTo>
                      <a:pt x="128775" y="223303"/>
                      <a:pt x="237519" y="98684"/>
                      <a:pt x="237519" y="98684"/>
                    </a:cubicBezTo>
                    <a:cubicBezTo>
                      <a:pt x="261861" y="71961"/>
                      <a:pt x="212913" y="111648"/>
                      <a:pt x="237519" y="97096"/>
                    </a:cubicBezTo>
                    <a:cubicBezTo>
                      <a:pt x="262125" y="82544"/>
                      <a:pt x="412937" y="-27787"/>
                      <a:pt x="375631" y="66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5" name="フリーフォーム: 図形 3274">
                <a:extLst>
                  <a:ext uri="{FF2B5EF4-FFF2-40B4-BE49-F238E27FC236}">
                    <a16:creationId xmlns:a16="http://schemas.microsoft.com/office/drawing/2014/main" id="{AC9098C1-8078-48E1-9D9C-D2550739808A}"/>
                  </a:ext>
                </a:extLst>
              </p:cNvPr>
              <p:cNvSpPr/>
              <p:nvPr/>
            </p:nvSpPr>
            <p:spPr>
              <a:xfrm>
                <a:off x="8991173" y="5473485"/>
                <a:ext cx="245652" cy="174104"/>
              </a:xfrm>
              <a:custGeom>
                <a:avLst/>
                <a:gdLst>
                  <a:gd name="connsiteX0" fmla="*/ 244902 w 245652"/>
                  <a:gd name="connsiteY0" fmla="*/ 215 h 174104"/>
                  <a:gd name="connsiteX1" fmla="*/ 6777 w 245652"/>
                  <a:gd name="connsiteY1" fmla="*/ 166903 h 174104"/>
                  <a:gd name="connsiteX2" fmla="*/ 79802 w 245652"/>
                  <a:gd name="connsiteY2" fmla="*/ 131978 h 174104"/>
                  <a:gd name="connsiteX3" fmla="*/ 244902 w 245652"/>
                  <a:gd name="connsiteY3" fmla="*/ 215 h 17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52" h="174104">
                    <a:moveTo>
                      <a:pt x="244902" y="215"/>
                    </a:moveTo>
                    <a:cubicBezTo>
                      <a:pt x="232731" y="6036"/>
                      <a:pt x="34294" y="144942"/>
                      <a:pt x="6777" y="166903"/>
                    </a:cubicBezTo>
                    <a:cubicBezTo>
                      <a:pt x="-20740" y="188864"/>
                      <a:pt x="41966" y="155791"/>
                      <a:pt x="79802" y="131978"/>
                    </a:cubicBezTo>
                    <a:cubicBezTo>
                      <a:pt x="117637" y="108166"/>
                      <a:pt x="257073" y="-5606"/>
                      <a:pt x="244902" y="2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6" name="フリーフォーム: 図形 3275">
                <a:extLst>
                  <a:ext uri="{FF2B5EF4-FFF2-40B4-BE49-F238E27FC236}">
                    <a16:creationId xmlns:a16="http://schemas.microsoft.com/office/drawing/2014/main" id="{4877FDE4-97BD-41B3-8B7C-B50C2FA00816}"/>
                  </a:ext>
                </a:extLst>
              </p:cNvPr>
              <p:cNvSpPr/>
              <p:nvPr/>
            </p:nvSpPr>
            <p:spPr>
              <a:xfrm>
                <a:off x="8606989" y="5616449"/>
                <a:ext cx="502394" cy="340059"/>
              </a:xfrm>
              <a:custGeom>
                <a:avLst/>
                <a:gdLst>
                  <a:gd name="connsiteX0" fmla="*/ 502086 w 502394"/>
                  <a:gd name="connsiteY0" fmla="*/ 126 h 340059"/>
                  <a:gd name="connsiteX1" fmla="*/ 248086 w 502394"/>
                  <a:gd name="connsiteY1" fmla="*/ 182689 h 340059"/>
                  <a:gd name="connsiteX2" fmla="*/ 436 w 502394"/>
                  <a:gd name="connsiteY2" fmla="*/ 339851 h 340059"/>
                  <a:gd name="connsiteX3" fmla="*/ 195699 w 502394"/>
                  <a:gd name="connsiteY3" fmla="*/ 211264 h 340059"/>
                  <a:gd name="connsiteX4" fmla="*/ 502086 w 502394"/>
                  <a:gd name="connsiteY4" fmla="*/ 126 h 34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394" h="340059">
                    <a:moveTo>
                      <a:pt x="502086" y="126"/>
                    </a:moveTo>
                    <a:cubicBezTo>
                      <a:pt x="510817" y="-4636"/>
                      <a:pt x="331694" y="126068"/>
                      <a:pt x="248086" y="182689"/>
                    </a:cubicBezTo>
                    <a:cubicBezTo>
                      <a:pt x="164478" y="239310"/>
                      <a:pt x="9167" y="335089"/>
                      <a:pt x="436" y="339851"/>
                    </a:cubicBezTo>
                    <a:cubicBezTo>
                      <a:pt x="-8295" y="344613"/>
                      <a:pt x="116059" y="266826"/>
                      <a:pt x="195699" y="211264"/>
                    </a:cubicBezTo>
                    <a:lnTo>
                      <a:pt x="502086" y="12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7" name="フリーフォーム: 図形 3276">
                <a:extLst>
                  <a:ext uri="{FF2B5EF4-FFF2-40B4-BE49-F238E27FC236}">
                    <a16:creationId xmlns:a16="http://schemas.microsoft.com/office/drawing/2014/main" id="{C7BA8AE4-2DE2-4A99-B413-3C7294E87C62}"/>
                  </a:ext>
                </a:extLst>
              </p:cNvPr>
              <p:cNvSpPr/>
              <p:nvPr/>
            </p:nvSpPr>
            <p:spPr>
              <a:xfrm>
                <a:off x="8379651" y="5649792"/>
                <a:ext cx="619906" cy="402045"/>
              </a:xfrm>
              <a:custGeom>
                <a:avLst/>
                <a:gdLst>
                  <a:gd name="connsiteX0" fmla="*/ 619887 w 619906"/>
                  <a:gd name="connsiteY0" fmla="*/ 121 h 402045"/>
                  <a:gd name="connsiteX1" fmla="*/ 256349 w 619906"/>
                  <a:gd name="connsiteY1" fmla="*/ 247771 h 402045"/>
                  <a:gd name="connsiteX2" fmla="*/ 3937 w 619906"/>
                  <a:gd name="connsiteY2" fmla="*/ 398583 h 402045"/>
                  <a:gd name="connsiteX3" fmla="*/ 111887 w 619906"/>
                  <a:gd name="connsiteY3" fmla="*/ 347783 h 402045"/>
                  <a:gd name="connsiteX4" fmla="*/ 240474 w 619906"/>
                  <a:gd name="connsiteY4" fmla="*/ 281108 h 402045"/>
                  <a:gd name="connsiteX5" fmla="*/ 619887 w 619906"/>
                  <a:gd name="connsiteY5" fmla="*/ 121 h 40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906" h="402045">
                    <a:moveTo>
                      <a:pt x="619887" y="121"/>
                    </a:moveTo>
                    <a:cubicBezTo>
                      <a:pt x="622533" y="-5435"/>
                      <a:pt x="359007" y="181361"/>
                      <a:pt x="256349" y="247771"/>
                    </a:cubicBezTo>
                    <a:cubicBezTo>
                      <a:pt x="153691" y="314181"/>
                      <a:pt x="28014" y="381914"/>
                      <a:pt x="3937" y="398583"/>
                    </a:cubicBezTo>
                    <a:cubicBezTo>
                      <a:pt x="-20140" y="415252"/>
                      <a:pt x="72464" y="367362"/>
                      <a:pt x="111887" y="347783"/>
                    </a:cubicBezTo>
                    <a:cubicBezTo>
                      <a:pt x="151310" y="328204"/>
                      <a:pt x="152368" y="339845"/>
                      <a:pt x="240474" y="281108"/>
                    </a:cubicBezTo>
                    <a:cubicBezTo>
                      <a:pt x="328580" y="222371"/>
                      <a:pt x="617241" y="5677"/>
                      <a:pt x="619887" y="1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8" name="フリーフォーム: 図形 3277">
                <a:extLst>
                  <a:ext uri="{FF2B5EF4-FFF2-40B4-BE49-F238E27FC236}">
                    <a16:creationId xmlns:a16="http://schemas.microsoft.com/office/drawing/2014/main" id="{FE572AFB-7E46-476A-8CE3-583845694E4C}"/>
                  </a:ext>
                </a:extLst>
              </p:cNvPr>
              <p:cNvSpPr/>
              <p:nvPr/>
            </p:nvSpPr>
            <p:spPr>
              <a:xfrm>
                <a:off x="7816841" y="5976318"/>
                <a:ext cx="799496" cy="383233"/>
              </a:xfrm>
              <a:custGeom>
                <a:avLst/>
                <a:gdLst>
                  <a:gd name="connsiteX0" fmla="*/ 9 w 799496"/>
                  <a:gd name="connsiteY0" fmla="*/ 383207 h 383233"/>
                  <a:gd name="connsiteX1" fmla="*/ 455622 w 799496"/>
                  <a:gd name="connsiteY1" fmla="*/ 195882 h 383233"/>
                  <a:gd name="connsiteX2" fmla="*/ 795347 w 799496"/>
                  <a:gd name="connsiteY2" fmla="*/ 3795 h 383233"/>
                  <a:gd name="connsiteX3" fmla="*/ 631834 w 799496"/>
                  <a:gd name="connsiteY3" fmla="*/ 76820 h 383233"/>
                  <a:gd name="connsiteX4" fmla="*/ 442922 w 799496"/>
                  <a:gd name="connsiteY4" fmla="*/ 183182 h 383233"/>
                  <a:gd name="connsiteX5" fmla="*/ 9 w 799496"/>
                  <a:gd name="connsiteY5" fmla="*/ 383207 h 3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9496" h="383233">
                    <a:moveTo>
                      <a:pt x="9" y="383207"/>
                    </a:moveTo>
                    <a:cubicBezTo>
                      <a:pt x="2126" y="385324"/>
                      <a:pt x="323066" y="259117"/>
                      <a:pt x="455622" y="195882"/>
                    </a:cubicBezTo>
                    <a:cubicBezTo>
                      <a:pt x="588178" y="132647"/>
                      <a:pt x="765978" y="23639"/>
                      <a:pt x="795347" y="3795"/>
                    </a:cubicBezTo>
                    <a:cubicBezTo>
                      <a:pt x="824716" y="-16049"/>
                      <a:pt x="690572" y="46922"/>
                      <a:pt x="631834" y="76820"/>
                    </a:cubicBezTo>
                    <a:cubicBezTo>
                      <a:pt x="573096" y="106718"/>
                      <a:pt x="551930" y="131853"/>
                      <a:pt x="442922" y="183182"/>
                    </a:cubicBezTo>
                    <a:cubicBezTo>
                      <a:pt x="333914" y="234511"/>
                      <a:pt x="-2108" y="381090"/>
                      <a:pt x="9" y="383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79" name="フリーフォーム: 図形 3278">
                <a:extLst>
                  <a:ext uri="{FF2B5EF4-FFF2-40B4-BE49-F238E27FC236}">
                    <a16:creationId xmlns:a16="http://schemas.microsoft.com/office/drawing/2014/main" id="{B0B3FFDC-29BC-4980-A5F1-E2960AD44F97}"/>
                  </a:ext>
                </a:extLst>
              </p:cNvPr>
              <p:cNvSpPr/>
              <p:nvPr/>
            </p:nvSpPr>
            <p:spPr>
              <a:xfrm>
                <a:off x="7571608" y="6053484"/>
                <a:ext cx="833894" cy="360279"/>
              </a:xfrm>
              <a:custGeom>
                <a:avLst/>
                <a:gdLst>
                  <a:gd name="connsiteX0" fmla="*/ 807217 w 833894"/>
                  <a:gd name="connsiteY0" fmla="*/ 9179 h 360279"/>
                  <a:gd name="connsiteX1" fmla="*/ 24580 w 833894"/>
                  <a:gd name="connsiteY1" fmla="*/ 345729 h 360279"/>
                  <a:gd name="connsiteX2" fmla="*/ 234130 w 833894"/>
                  <a:gd name="connsiteY2" fmla="*/ 280641 h 360279"/>
                  <a:gd name="connsiteX3" fmla="*/ 613542 w 833894"/>
                  <a:gd name="connsiteY3" fmla="*/ 110779 h 360279"/>
                  <a:gd name="connsiteX4" fmla="*/ 807217 w 833894"/>
                  <a:gd name="connsiteY4" fmla="*/ 9179 h 36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94" h="360279">
                    <a:moveTo>
                      <a:pt x="807217" y="9179"/>
                    </a:moveTo>
                    <a:cubicBezTo>
                      <a:pt x="709057" y="48337"/>
                      <a:pt x="120094" y="300485"/>
                      <a:pt x="24580" y="345729"/>
                    </a:cubicBezTo>
                    <a:cubicBezTo>
                      <a:pt x="-70934" y="390973"/>
                      <a:pt x="135970" y="319799"/>
                      <a:pt x="234130" y="280641"/>
                    </a:cubicBezTo>
                    <a:cubicBezTo>
                      <a:pt x="332290" y="241483"/>
                      <a:pt x="519086" y="155494"/>
                      <a:pt x="613542" y="110779"/>
                    </a:cubicBezTo>
                    <a:cubicBezTo>
                      <a:pt x="707998" y="66064"/>
                      <a:pt x="905377" y="-29979"/>
                      <a:pt x="807217" y="91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0" name="フリーフォーム: 図形 3279">
                <a:extLst>
                  <a:ext uri="{FF2B5EF4-FFF2-40B4-BE49-F238E27FC236}">
                    <a16:creationId xmlns:a16="http://schemas.microsoft.com/office/drawing/2014/main" id="{093367E0-D667-4A58-AEBD-A14C1F277E13}"/>
                  </a:ext>
                </a:extLst>
              </p:cNvPr>
              <p:cNvSpPr/>
              <p:nvPr/>
            </p:nvSpPr>
            <p:spPr>
              <a:xfrm>
                <a:off x="6739104" y="6405563"/>
                <a:ext cx="861846" cy="197695"/>
              </a:xfrm>
              <a:custGeom>
                <a:avLst/>
                <a:gdLst>
                  <a:gd name="connsiteX0" fmla="*/ 861846 w 861846"/>
                  <a:gd name="connsiteY0" fmla="*/ 0 h 197695"/>
                  <a:gd name="connsiteX1" fmla="*/ 384009 w 861846"/>
                  <a:gd name="connsiteY1" fmla="*/ 122237 h 197695"/>
                  <a:gd name="connsiteX2" fmla="*/ 1421 w 861846"/>
                  <a:gd name="connsiteY2" fmla="*/ 196850 h 197695"/>
                  <a:gd name="connsiteX3" fmla="*/ 522121 w 861846"/>
                  <a:gd name="connsiteY3" fmla="*/ 74612 h 197695"/>
                  <a:gd name="connsiteX4" fmla="*/ 861846 w 861846"/>
                  <a:gd name="connsiteY4" fmla="*/ 0 h 197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846" h="197695">
                    <a:moveTo>
                      <a:pt x="861846" y="0"/>
                    </a:moveTo>
                    <a:cubicBezTo>
                      <a:pt x="694629" y="44714"/>
                      <a:pt x="527413" y="89429"/>
                      <a:pt x="384009" y="122237"/>
                    </a:cubicBezTo>
                    <a:cubicBezTo>
                      <a:pt x="240605" y="155045"/>
                      <a:pt x="-21598" y="204787"/>
                      <a:pt x="1421" y="196850"/>
                    </a:cubicBezTo>
                    <a:cubicBezTo>
                      <a:pt x="24440" y="188913"/>
                      <a:pt x="522121" y="74612"/>
                      <a:pt x="522121" y="74612"/>
                    </a:cubicBezTo>
                    <a:lnTo>
                      <a:pt x="8618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1" name="フリーフォーム: 図形 3280">
                <a:extLst>
                  <a:ext uri="{FF2B5EF4-FFF2-40B4-BE49-F238E27FC236}">
                    <a16:creationId xmlns:a16="http://schemas.microsoft.com/office/drawing/2014/main" id="{4AE7B097-6616-4E42-B66D-B027CBDE5B3C}"/>
                  </a:ext>
                </a:extLst>
              </p:cNvPr>
              <p:cNvSpPr/>
              <p:nvPr/>
            </p:nvSpPr>
            <p:spPr>
              <a:xfrm>
                <a:off x="6790519" y="6340742"/>
                <a:ext cx="1074277" cy="275099"/>
              </a:xfrm>
              <a:custGeom>
                <a:avLst/>
                <a:gdLst>
                  <a:gd name="connsiteX0" fmla="*/ 806 w 1074277"/>
                  <a:gd name="connsiteY0" fmla="*/ 274371 h 275099"/>
                  <a:gd name="connsiteX1" fmla="*/ 462769 w 1074277"/>
                  <a:gd name="connsiteY1" fmla="*/ 185471 h 275099"/>
                  <a:gd name="connsiteX2" fmla="*/ 948544 w 1074277"/>
                  <a:gd name="connsiteY2" fmla="*/ 45771 h 275099"/>
                  <a:gd name="connsiteX3" fmla="*/ 1050144 w 1074277"/>
                  <a:gd name="connsiteY3" fmla="*/ 4496 h 275099"/>
                  <a:gd name="connsiteX4" fmla="*/ 577069 w 1074277"/>
                  <a:gd name="connsiteY4" fmla="*/ 137846 h 275099"/>
                  <a:gd name="connsiteX5" fmla="*/ 806 w 1074277"/>
                  <a:gd name="connsiteY5" fmla="*/ 274371 h 27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4277" h="275099">
                    <a:moveTo>
                      <a:pt x="806" y="274371"/>
                    </a:moveTo>
                    <a:cubicBezTo>
                      <a:pt x="-18244" y="282308"/>
                      <a:pt x="304813" y="223571"/>
                      <a:pt x="462769" y="185471"/>
                    </a:cubicBezTo>
                    <a:cubicBezTo>
                      <a:pt x="620725" y="147371"/>
                      <a:pt x="850648" y="75933"/>
                      <a:pt x="948544" y="45771"/>
                    </a:cubicBezTo>
                    <a:cubicBezTo>
                      <a:pt x="1046440" y="15609"/>
                      <a:pt x="1112056" y="-10850"/>
                      <a:pt x="1050144" y="4496"/>
                    </a:cubicBezTo>
                    <a:cubicBezTo>
                      <a:pt x="988232" y="19842"/>
                      <a:pt x="755134" y="94190"/>
                      <a:pt x="577069" y="137846"/>
                    </a:cubicBezTo>
                    <a:lnTo>
                      <a:pt x="806" y="2743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2" name="フリーフォーム: 図形 3281">
                <a:extLst>
                  <a:ext uri="{FF2B5EF4-FFF2-40B4-BE49-F238E27FC236}">
                    <a16:creationId xmlns:a16="http://schemas.microsoft.com/office/drawing/2014/main" id="{11F66D81-E637-45DB-BB22-4A7C3D049112}"/>
                  </a:ext>
                </a:extLst>
              </p:cNvPr>
              <p:cNvSpPr/>
              <p:nvPr/>
            </p:nvSpPr>
            <p:spPr>
              <a:xfrm>
                <a:off x="6014988" y="6588107"/>
                <a:ext cx="818768" cy="50859"/>
              </a:xfrm>
              <a:custGeom>
                <a:avLst/>
                <a:gdLst>
                  <a:gd name="connsiteX0" fmla="*/ 50 w 818768"/>
                  <a:gd name="connsiteY0" fmla="*/ 14306 h 50859"/>
                  <a:gd name="connsiteX1" fmla="*/ 233412 w 818768"/>
                  <a:gd name="connsiteY1" fmla="*/ 28593 h 50859"/>
                  <a:gd name="connsiteX2" fmla="*/ 811262 w 818768"/>
                  <a:gd name="connsiteY2" fmla="*/ 18 h 50859"/>
                  <a:gd name="connsiteX3" fmla="*/ 577900 w 818768"/>
                  <a:gd name="connsiteY3" fmla="*/ 23831 h 50859"/>
                  <a:gd name="connsiteX4" fmla="*/ 249287 w 818768"/>
                  <a:gd name="connsiteY4" fmla="*/ 50818 h 50859"/>
                  <a:gd name="connsiteX5" fmla="*/ 50 w 818768"/>
                  <a:gd name="connsiteY5" fmla="*/ 14306 h 5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768" h="50859">
                    <a:moveTo>
                      <a:pt x="50" y="14306"/>
                    </a:moveTo>
                    <a:cubicBezTo>
                      <a:pt x="-2596" y="10602"/>
                      <a:pt x="98210" y="30974"/>
                      <a:pt x="233412" y="28593"/>
                    </a:cubicBezTo>
                    <a:cubicBezTo>
                      <a:pt x="368614" y="26212"/>
                      <a:pt x="753847" y="812"/>
                      <a:pt x="811262" y="18"/>
                    </a:cubicBezTo>
                    <a:cubicBezTo>
                      <a:pt x="868677" y="-776"/>
                      <a:pt x="577900" y="23831"/>
                      <a:pt x="577900" y="23831"/>
                    </a:cubicBezTo>
                    <a:cubicBezTo>
                      <a:pt x="484238" y="32298"/>
                      <a:pt x="346389" y="51876"/>
                      <a:pt x="249287" y="50818"/>
                    </a:cubicBezTo>
                    <a:cubicBezTo>
                      <a:pt x="152185" y="49760"/>
                      <a:pt x="2696" y="18010"/>
                      <a:pt x="50" y="143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3" name="フリーフォーム: 図形 3282">
                <a:extLst>
                  <a:ext uri="{FF2B5EF4-FFF2-40B4-BE49-F238E27FC236}">
                    <a16:creationId xmlns:a16="http://schemas.microsoft.com/office/drawing/2014/main" id="{80C61F4E-C0DF-425A-A168-2AD4C7DD2DCB}"/>
                  </a:ext>
                </a:extLst>
              </p:cNvPr>
              <p:cNvSpPr/>
              <p:nvPr/>
            </p:nvSpPr>
            <p:spPr>
              <a:xfrm>
                <a:off x="6036691" y="6630628"/>
                <a:ext cx="761981" cy="50083"/>
              </a:xfrm>
              <a:custGeom>
                <a:avLst/>
                <a:gdLst>
                  <a:gd name="connsiteX0" fmla="*/ 572 w 761981"/>
                  <a:gd name="connsiteY0" fmla="*/ 47985 h 50083"/>
                  <a:gd name="connsiteX1" fmla="*/ 399034 w 761981"/>
                  <a:gd name="connsiteY1" fmla="*/ 43222 h 50083"/>
                  <a:gd name="connsiteX2" fmla="*/ 760984 w 761981"/>
                  <a:gd name="connsiteY2" fmla="*/ 360 h 50083"/>
                  <a:gd name="connsiteX3" fmla="*/ 489522 w 761981"/>
                  <a:gd name="connsiteY3" fmla="*/ 22585 h 50083"/>
                  <a:gd name="connsiteX4" fmla="*/ 572 w 761981"/>
                  <a:gd name="connsiteY4" fmla="*/ 47985 h 50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981" h="50083">
                    <a:moveTo>
                      <a:pt x="572" y="47985"/>
                    </a:moveTo>
                    <a:cubicBezTo>
                      <a:pt x="-14509" y="51424"/>
                      <a:pt x="272299" y="51159"/>
                      <a:pt x="399034" y="43222"/>
                    </a:cubicBezTo>
                    <a:cubicBezTo>
                      <a:pt x="525769" y="35285"/>
                      <a:pt x="745903" y="3799"/>
                      <a:pt x="760984" y="360"/>
                    </a:cubicBezTo>
                    <a:cubicBezTo>
                      <a:pt x="776065" y="-3079"/>
                      <a:pt x="617051" y="19146"/>
                      <a:pt x="489522" y="22585"/>
                    </a:cubicBezTo>
                    <a:cubicBezTo>
                      <a:pt x="361993" y="26024"/>
                      <a:pt x="15653" y="44546"/>
                      <a:pt x="572" y="479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4" name="フリーフォーム: 図形 3283">
                <a:extLst>
                  <a:ext uri="{FF2B5EF4-FFF2-40B4-BE49-F238E27FC236}">
                    <a16:creationId xmlns:a16="http://schemas.microsoft.com/office/drawing/2014/main" id="{B33CE378-35F0-4677-8E6B-B66736BDC98B}"/>
                  </a:ext>
                </a:extLst>
              </p:cNvPr>
              <p:cNvSpPr/>
              <p:nvPr/>
            </p:nvSpPr>
            <p:spPr>
              <a:xfrm>
                <a:off x="10031310" y="3739494"/>
                <a:ext cx="208190" cy="890503"/>
              </a:xfrm>
              <a:custGeom>
                <a:avLst/>
                <a:gdLst>
                  <a:gd name="connsiteX0" fmla="*/ 208065 w 208190"/>
                  <a:gd name="connsiteY0" fmla="*/ 656 h 890503"/>
                  <a:gd name="connsiteX1" fmla="*/ 128690 w 208190"/>
                  <a:gd name="connsiteY1" fmla="*/ 591206 h 890503"/>
                  <a:gd name="connsiteX2" fmla="*/ 4865 w 208190"/>
                  <a:gd name="connsiteY2" fmla="*/ 886481 h 890503"/>
                  <a:gd name="connsiteX3" fmla="*/ 36615 w 208190"/>
                  <a:gd name="connsiteY3" fmla="*/ 743606 h 890503"/>
                  <a:gd name="connsiteX4" fmla="*/ 144565 w 208190"/>
                  <a:gd name="connsiteY4" fmla="*/ 480081 h 890503"/>
                  <a:gd name="connsiteX5" fmla="*/ 208065 w 208190"/>
                  <a:gd name="connsiteY5" fmla="*/ 656 h 890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190" h="890503">
                    <a:moveTo>
                      <a:pt x="208065" y="656"/>
                    </a:moveTo>
                    <a:cubicBezTo>
                      <a:pt x="205419" y="19177"/>
                      <a:pt x="162557" y="443569"/>
                      <a:pt x="128690" y="591206"/>
                    </a:cubicBezTo>
                    <a:cubicBezTo>
                      <a:pt x="94823" y="738843"/>
                      <a:pt x="20211" y="861081"/>
                      <a:pt x="4865" y="886481"/>
                    </a:cubicBezTo>
                    <a:cubicBezTo>
                      <a:pt x="-10481" y="911881"/>
                      <a:pt x="13332" y="811339"/>
                      <a:pt x="36615" y="743606"/>
                    </a:cubicBezTo>
                    <a:cubicBezTo>
                      <a:pt x="59898" y="675873"/>
                      <a:pt x="118107" y="599673"/>
                      <a:pt x="144565" y="480081"/>
                    </a:cubicBezTo>
                    <a:cubicBezTo>
                      <a:pt x="171023" y="360489"/>
                      <a:pt x="210711" y="-17865"/>
                      <a:pt x="208065" y="6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5" name="フリーフォーム: 図形 3284">
                <a:extLst>
                  <a:ext uri="{FF2B5EF4-FFF2-40B4-BE49-F238E27FC236}">
                    <a16:creationId xmlns:a16="http://schemas.microsoft.com/office/drawing/2014/main" id="{FD6127C6-BF47-4793-918C-527E2B99993C}"/>
                  </a:ext>
                </a:extLst>
              </p:cNvPr>
              <p:cNvSpPr/>
              <p:nvPr/>
            </p:nvSpPr>
            <p:spPr>
              <a:xfrm>
                <a:off x="9086262" y="4641616"/>
                <a:ext cx="938325" cy="1116933"/>
              </a:xfrm>
              <a:custGeom>
                <a:avLst/>
                <a:gdLst>
                  <a:gd name="connsiteX0" fmla="*/ 937213 w 938325"/>
                  <a:gd name="connsiteY0" fmla="*/ 234 h 1116933"/>
                  <a:gd name="connsiteX1" fmla="*/ 533988 w 938325"/>
                  <a:gd name="connsiteY1" fmla="*/ 635234 h 1116933"/>
                  <a:gd name="connsiteX2" fmla="*/ 22813 w 938325"/>
                  <a:gd name="connsiteY2" fmla="*/ 1095609 h 1116933"/>
                  <a:gd name="connsiteX3" fmla="*/ 121238 w 938325"/>
                  <a:gd name="connsiteY3" fmla="*/ 1006709 h 1116933"/>
                  <a:gd name="connsiteX4" fmla="*/ 410163 w 938325"/>
                  <a:gd name="connsiteY4" fmla="*/ 708259 h 1116933"/>
                  <a:gd name="connsiteX5" fmla="*/ 937213 w 938325"/>
                  <a:gd name="connsiteY5" fmla="*/ 234 h 111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8325" h="1116933">
                    <a:moveTo>
                      <a:pt x="937213" y="234"/>
                    </a:moveTo>
                    <a:cubicBezTo>
                      <a:pt x="957850" y="-11937"/>
                      <a:pt x="686388" y="452672"/>
                      <a:pt x="533988" y="635234"/>
                    </a:cubicBezTo>
                    <a:cubicBezTo>
                      <a:pt x="381588" y="817797"/>
                      <a:pt x="91605" y="1033697"/>
                      <a:pt x="22813" y="1095609"/>
                    </a:cubicBezTo>
                    <a:cubicBezTo>
                      <a:pt x="-45979" y="1157522"/>
                      <a:pt x="56680" y="1071267"/>
                      <a:pt x="121238" y="1006709"/>
                    </a:cubicBezTo>
                    <a:cubicBezTo>
                      <a:pt x="185796" y="942151"/>
                      <a:pt x="274696" y="876534"/>
                      <a:pt x="410163" y="708259"/>
                    </a:cubicBezTo>
                    <a:cubicBezTo>
                      <a:pt x="545630" y="539984"/>
                      <a:pt x="916576" y="12405"/>
                      <a:pt x="937213" y="2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6" name="フリーフォーム: 図形 3285">
                <a:extLst>
                  <a:ext uri="{FF2B5EF4-FFF2-40B4-BE49-F238E27FC236}">
                    <a16:creationId xmlns:a16="http://schemas.microsoft.com/office/drawing/2014/main" id="{7DFE9FD5-31D4-46AF-BB5B-E820CE37064C}"/>
                  </a:ext>
                </a:extLst>
              </p:cNvPr>
              <p:cNvSpPr/>
              <p:nvPr/>
            </p:nvSpPr>
            <p:spPr>
              <a:xfrm>
                <a:off x="8890402" y="4608664"/>
                <a:ext cx="1168737" cy="1388862"/>
              </a:xfrm>
              <a:custGeom>
                <a:avLst/>
                <a:gdLst>
                  <a:gd name="connsiteX0" fmla="*/ 1167998 w 1168737"/>
                  <a:gd name="connsiteY0" fmla="*/ 1436 h 1388862"/>
                  <a:gd name="connsiteX1" fmla="*/ 809223 w 1168737"/>
                  <a:gd name="connsiteY1" fmla="*/ 636436 h 1388862"/>
                  <a:gd name="connsiteX2" fmla="*/ 15473 w 1168737"/>
                  <a:gd name="connsiteY2" fmla="*/ 1373036 h 1388862"/>
                  <a:gd name="connsiteX3" fmla="*/ 317098 w 1168737"/>
                  <a:gd name="connsiteY3" fmla="*/ 1115861 h 1388862"/>
                  <a:gd name="connsiteX4" fmla="*/ 726673 w 1168737"/>
                  <a:gd name="connsiteY4" fmla="*/ 814236 h 1388862"/>
                  <a:gd name="connsiteX5" fmla="*/ 1167998 w 1168737"/>
                  <a:gd name="connsiteY5" fmla="*/ 1436 h 138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8737" h="1388862">
                    <a:moveTo>
                      <a:pt x="1167998" y="1436"/>
                    </a:moveTo>
                    <a:cubicBezTo>
                      <a:pt x="1181756" y="-28197"/>
                      <a:pt x="1001311" y="407836"/>
                      <a:pt x="809223" y="636436"/>
                    </a:cubicBezTo>
                    <a:cubicBezTo>
                      <a:pt x="617135" y="865036"/>
                      <a:pt x="97494" y="1293132"/>
                      <a:pt x="15473" y="1373036"/>
                    </a:cubicBezTo>
                    <a:cubicBezTo>
                      <a:pt x="-66548" y="1452940"/>
                      <a:pt x="198565" y="1208994"/>
                      <a:pt x="317098" y="1115861"/>
                    </a:cubicBezTo>
                    <a:cubicBezTo>
                      <a:pt x="435631" y="1022728"/>
                      <a:pt x="585385" y="994682"/>
                      <a:pt x="726673" y="814236"/>
                    </a:cubicBezTo>
                    <a:cubicBezTo>
                      <a:pt x="867960" y="633790"/>
                      <a:pt x="1154240" y="31069"/>
                      <a:pt x="1167998" y="14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7" name="フリーフォーム: 図形 3286">
                <a:extLst>
                  <a:ext uri="{FF2B5EF4-FFF2-40B4-BE49-F238E27FC236}">
                    <a16:creationId xmlns:a16="http://schemas.microsoft.com/office/drawing/2014/main" id="{796E62DC-F69F-4C80-94C9-90E7A13DFC34}"/>
                  </a:ext>
                </a:extLst>
              </p:cNvPr>
              <p:cNvSpPr/>
              <p:nvPr/>
            </p:nvSpPr>
            <p:spPr>
              <a:xfrm>
                <a:off x="8425329" y="5695302"/>
                <a:ext cx="704757" cy="493943"/>
              </a:xfrm>
              <a:custGeom>
                <a:avLst/>
                <a:gdLst>
                  <a:gd name="connsiteX0" fmla="*/ 686921 w 704757"/>
                  <a:gd name="connsiteY0" fmla="*/ 6998 h 493943"/>
                  <a:gd name="connsiteX1" fmla="*/ 10646 w 704757"/>
                  <a:gd name="connsiteY1" fmla="*/ 483248 h 493943"/>
                  <a:gd name="connsiteX2" fmla="*/ 255121 w 704757"/>
                  <a:gd name="connsiteY2" fmla="*/ 349898 h 493943"/>
                  <a:gd name="connsiteX3" fmla="*/ 490071 w 704757"/>
                  <a:gd name="connsiteY3" fmla="*/ 207023 h 493943"/>
                  <a:gd name="connsiteX4" fmla="*/ 686921 w 704757"/>
                  <a:gd name="connsiteY4" fmla="*/ 6998 h 49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4757" h="493943">
                    <a:moveTo>
                      <a:pt x="686921" y="6998"/>
                    </a:moveTo>
                    <a:cubicBezTo>
                      <a:pt x="607017" y="53035"/>
                      <a:pt x="82613" y="426098"/>
                      <a:pt x="10646" y="483248"/>
                    </a:cubicBezTo>
                    <a:cubicBezTo>
                      <a:pt x="-61321" y="540398"/>
                      <a:pt x="255121" y="349898"/>
                      <a:pt x="255121" y="349898"/>
                    </a:cubicBezTo>
                    <a:cubicBezTo>
                      <a:pt x="335025" y="303861"/>
                      <a:pt x="423925" y="258881"/>
                      <a:pt x="490071" y="207023"/>
                    </a:cubicBezTo>
                    <a:cubicBezTo>
                      <a:pt x="556217" y="155165"/>
                      <a:pt x="766825" y="-39039"/>
                      <a:pt x="686921" y="69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8" name="フリーフォーム: 図形 3287">
                <a:extLst>
                  <a:ext uri="{FF2B5EF4-FFF2-40B4-BE49-F238E27FC236}">
                    <a16:creationId xmlns:a16="http://schemas.microsoft.com/office/drawing/2014/main" id="{4FC5AFFF-7543-44E0-95FA-67B8C700F633}"/>
                  </a:ext>
                </a:extLst>
              </p:cNvPr>
              <p:cNvSpPr/>
              <p:nvPr/>
            </p:nvSpPr>
            <p:spPr>
              <a:xfrm>
                <a:off x="7594150" y="5971537"/>
                <a:ext cx="1304605" cy="630748"/>
              </a:xfrm>
              <a:custGeom>
                <a:avLst/>
                <a:gdLst>
                  <a:gd name="connsiteX0" fmla="*/ 48075 w 1304605"/>
                  <a:gd name="connsiteY0" fmla="*/ 603888 h 630748"/>
                  <a:gd name="connsiteX1" fmla="*/ 114750 w 1304605"/>
                  <a:gd name="connsiteY1" fmla="*/ 581663 h 630748"/>
                  <a:gd name="connsiteX2" fmla="*/ 797375 w 1304605"/>
                  <a:gd name="connsiteY2" fmla="*/ 280038 h 630748"/>
                  <a:gd name="connsiteX3" fmla="*/ 1302200 w 1304605"/>
                  <a:gd name="connsiteY3" fmla="*/ 3813 h 630748"/>
                  <a:gd name="connsiteX4" fmla="*/ 946600 w 1304605"/>
                  <a:gd name="connsiteY4" fmla="*/ 153038 h 630748"/>
                  <a:gd name="connsiteX5" fmla="*/ 48075 w 1304605"/>
                  <a:gd name="connsiteY5" fmla="*/ 603888 h 63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605" h="630748">
                    <a:moveTo>
                      <a:pt x="48075" y="603888"/>
                    </a:moveTo>
                    <a:cubicBezTo>
                      <a:pt x="-90567" y="675326"/>
                      <a:pt x="114750" y="581663"/>
                      <a:pt x="114750" y="581663"/>
                    </a:cubicBezTo>
                    <a:cubicBezTo>
                      <a:pt x="239633" y="527688"/>
                      <a:pt x="599467" y="376346"/>
                      <a:pt x="797375" y="280038"/>
                    </a:cubicBezTo>
                    <a:cubicBezTo>
                      <a:pt x="995283" y="183730"/>
                      <a:pt x="1277329" y="24980"/>
                      <a:pt x="1302200" y="3813"/>
                    </a:cubicBezTo>
                    <a:cubicBezTo>
                      <a:pt x="1327071" y="-17354"/>
                      <a:pt x="1155621" y="51967"/>
                      <a:pt x="946600" y="153038"/>
                    </a:cubicBezTo>
                    <a:cubicBezTo>
                      <a:pt x="737579" y="254109"/>
                      <a:pt x="186717" y="532450"/>
                      <a:pt x="48075" y="6038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89" name="フリーフォーム: 図形 3288">
                <a:extLst>
                  <a:ext uri="{FF2B5EF4-FFF2-40B4-BE49-F238E27FC236}">
                    <a16:creationId xmlns:a16="http://schemas.microsoft.com/office/drawing/2014/main" id="{8254C769-CCF1-48C0-950D-02FCD3855FE4}"/>
                  </a:ext>
                </a:extLst>
              </p:cNvPr>
              <p:cNvSpPr/>
              <p:nvPr/>
            </p:nvSpPr>
            <p:spPr>
              <a:xfrm>
                <a:off x="7663801" y="5970289"/>
                <a:ext cx="1308673" cy="636893"/>
              </a:xfrm>
              <a:custGeom>
                <a:avLst/>
                <a:gdLst>
                  <a:gd name="connsiteX0" fmla="*/ 1264299 w 1308673"/>
                  <a:gd name="connsiteY0" fmla="*/ 20936 h 636893"/>
                  <a:gd name="connsiteX1" fmla="*/ 1213499 w 1308673"/>
                  <a:gd name="connsiteY1" fmla="*/ 52686 h 636893"/>
                  <a:gd name="connsiteX2" fmla="*/ 565799 w 1308673"/>
                  <a:gd name="connsiteY2" fmla="*/ 414636 h 636893"/>
                  <a:gd name="connsiteX3" fmla="*/ 649 w 1308673"/>
                  <a:gd name="connsiteY3" fmla="*/ 636886 h 636893"/>
                  <a:gd name="connsiteX4" fmla="*/ 470549 w 1308673"/>
                  <a:gd name="connsiteY4" fmla="*/ 420986 h 636893"/>
                  <a:gd name="connsiteX5" fmla="*/ 1264299 w 1308673"/>
                  <a:gd name="connsiteY5" fmla="*/ 20936 h 63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8673" h="636893">
                    <a:moveTo>
                      <a:pt x="1264299" y="20936"/>
                    </a:moveTo>
                    <a:cubicBezTo>
                      <a:pt x="1388124" y="-40447"/>
                      <a:pt x="1213499" y="52686"/>
                      <a:pt x="1213499" y="52686"/>
                    </a:cubicBezTo>
                    <a:cubicBezTo>
                      <a:pt x="1097082" y="118303"/>
                      <a:pt x="767941" y="317269"/>
                      <a:pt x="565799" y="414636"/>
                    </a:cubicBezTo>
                    <a:cubicBezTo>
                      <a:pt x="363657" y="512003"/>
                      <a:pt x="16524" y="635828"/>
                      <a:pt x="649" y="636886"/>
                    </a:cubicBezTo>
                    <a:cubicBezTo>
                      <a:pt x="-15226" y="637944"/>
                      <a:pt x="263116" y="528407"/>
                      <a:pt x="470549" y="420986"/>
                    </a:cubicBezTo>
                    <a:cubicBezTo>
                      <a:pt x="677982" y="313565"/>
                      <a:pt x="1140474" y="82319"/>
                      <a:pt x="1264299" y="20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0" name="フリーフォーム: 図形 3289">
                <a:extLst>
                  <a:ext uri="{FF2B5EF4-FFF2-40B4-BE49-F238E27FC236}">
                    <a16:creationId xmlns:a16="http://schemas.microsoft.com/office/drawing/2014/main" id="{68828239-29EE-4F15-9A02-63ADC35375B9}"/>
                  </a:ext>
                </a:extLst>
              </p:cNvPr>
              <p:cNvSpPr/>
              <p:nvPr/>
            </p:nvSpPr>
            <p:spPr>
              <a:xfrm>
                <a:off x="6076027" y="6613195"/>
                <a:ext cx="1586234" cy="255450"/>
              </a:xfrm>
              <a:custGeom>
                <a:avLst/>
                <a:gdLst>
                  <a:gd name="connsiteX0" fmla="*/ 13623 w 1586234"/>
                  <a:gd name="connsiteY0" fmla="*/ 251155 h 255450"/>
                  <a:gd name="connsiteX1" fmla="*/ 493048 w 1586234"/>
                  <a:gd name="connsiteY1" fmla="*/ 209880 h 255450"/>
                  <a:gd name="connsiteX2" fmla="*/ 937548 w 1586234"/>
                  <a:gd name="connsiteY2" fmla="*/ 140030 h 255450"/>
                  <a:gd name="connsiteX3" fmla="*/ 1585248 w 1586234"/>
                  <a:gd name="connsiteY3" fmla="*/ 330 h 255450"/>
                  <a:gd name="connsiteX4" fmla="*/ 1058198 w 1586234"/>
                  <a:gd name="connsiteY4" fmla="*/ 105105 h 255450"/>
                  <a:gd name="connsiteX5" fmla="*/ 13623 w 1586234"/>
                  <a:gd name="connsiteY5" fmla="*/ 251155 h 25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6234" h="255450">
                    <a:moveTo>
                      <a:pt x="13623" y="251155"/>
                    </a:moveTo>
                    <a:cubicBezTo>
                      <a:pt x="-80569" y="268618"/>
                      <a:pt x="339061" y="228401"/>
                      <a:pt x="493048" y="209880"/>
                    </a:cubicBezTo>
                    <a:cubicBezTo>
                      <a:pt x="647036" y="191359"/>
                      <a:pt x="755515" y="174955"/>
                      <a:pt x="937548" y="140030"/>
                    </a:cubicBezTo>
                    <a:cubicBezTo>
                      <a:pt x="1119581" y="105105"/>
                      <a:pt x="1565140" y="6151"/>
                      <a:pt x="1585248" y="330"/>
                    </a:cubicBezTo>
                    <a:cubicBezTo>
                      <a:pt x="1605356" y="-5491"/>
                      <a:pt x="1314315" y="67005"/>
                      <a:pt x="1058198" y="105105"/>
                    </a:cubicBezTo>
                    <a:lnTo>
                      <a:pt x="13623" y="2511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1" name="フリーフォーム: 図形 3290">
                <a:extLst>
                  <a:ext uri="{FF2B5EF4-FFF2-40B4-BE49-F238E27FC236}">
                    <a16:creationId xmlns:a16="http://schemas.microsoft.com/office/drawing/2014/main" id="{19B66091-9124-4582-802C-2F781AB7D85B}"/>
                  </a:ext>
                </a:extLst>
              </p:cNvPr>
              <p:cNvSpPr/>
              <p:nvPr/>
            </p:nvSpPr>
            <p:spPr>
              <a:xfrm>
                <a:off x="6029244" y="6741986"/>
                <a:ext cx="654717" cy="52369"/>
              </a:xfrm>
              <a:custGeom>
                <a:avLst/>
                <a:gdLst>
                  <a:gd name="connsiteX0" fmla="*/ 81 w 654717"/>
                  <a:gd name="connsiteY0" fmla="*/ 46164 h 52369"/>
                  <a:gd name="connsiteX1" fmla="*/ 469981 w 654717"/>
                  <a:gd name="connsiteY1" fmla="*/ 49339 h 52369"/>
                  <a:gd name="connsiteX2" fmla="*/ 654131 w 654717"/>
                  <a:gd name="connsiteY2" fmla="*/ 20764 h 52369"/>
                  <a:gd name="connsiteX3" fmla="*/ 508081 w 654717"/>
                  <a:gd name="connsiteY3" fmla="*/ 1714 h 52369"/>
                  <a:gd name="connsiteX4" fmla="*/ 81 w 654717"/>
                  <a:gd name="connsiteY4" fmla="*/ 46164 h 52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717" h="52369">
                    <a:moveTo>
                      <a:pt x="81" y="46164"/>
                    </a:moveTo>
                    <a:cubicBezTo>
                      <a:pt x="-6269" y="54101"/>
                      <a:pt x="360973" y="53572"/>
                      <a:pt x="469981" y="49339"/>
                    </a:cubicBezTo>
                    <a:cubicBezTo>
                      <a:pt x="578989" y="45106"/>
                      <a:pt x="647781" y="28701"/>
                      <a:pt x="654131" y="20764"/>
                    </a:cubicBezTo>
                    <a:cubicBezTo>
                      <a:pt x="660481" y="12827"/>
                      <a:pt x="615502" y="-5694"/>
                      <a:pt x="508081" y="1714"/>
                    </a:cubicBezTo>
                    <a:cubicBezTo>
                      <a:pt x="400660" y="9122"/>
                      <a:pt x="6431" y="38227"/>
                      <a:pt x="81" y="461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92" name="フリーフォーム: 図形 3291">
                <a:extLst>
                  <a:ext uri="{FF2B5EF4-FFF2-40B4-BE49-F238E27FC236}">
                    <a16:creationId xmlns:a16="http://schemas.microsoft.com/office/drawing/2014/main" id="{799BDC0D-DD09-4204-BBFF-4B5E9A606B99}"/>
                  </a:ext>
                </a:extLst>
              </p:cNvPr>
              <p:cNvSpPr/>
              <p:nvPr/>
            </p:nvSpPr>
            <p:spPr>
              <a:xfrm>
                <a:off x="7051455" y="6546619"/>
                <a:ext cx="642261" cy="174930"/>
              </a:xfrm>
              <a:custGeom>
                <a:avLst/>
                <a:gdLst>
                  <a:gd name="connsiteX0" fmla="*/ 3395 w 642261"/>
                  <a:gd name="connsiteY0" fmla="*/ 171681 h 174930"/>
                  <a:gd name="connsiteX1" fmla="*/ 244695 w 642261"/>
                  <a:gd name="connsiteY1" fmla="*/ 127231 h 174930"/>
                  <a:gd name="connsiteX2" fmla="*/ 638395 w 642261"/>
                  <a:gd name="connsiteY2" fmla="*/ 3406 h 174930"/>
                  <a:gd name="connsiteX3" fmla="*/ 419320 w 642261"/>
                  <a:gd name="connsiteY3" fmla="*/ 47856 h 174930"/>
                  <a:gd name="connsiteX4" fmla="*/ 3395 w 642261"/>
                  <a:gd name="connsiteY4" fmla="*/ 171681 h 17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261" h="174930">
                    <a:moveTo>
                      <a:pt x="3395" y="171681"/>
                    </a:moveTo>
                    <a:cubicBezTo>
                      <a:pt x="-25709" y="184910"/>
                      <a:pt x="138862" y="155277"/>
                      <a:pt x="244695" y="127231"/>
                    </a:cubicBezTo>
                    <a:cubicBezTo>
                      <a:pt x="350528" y="99185"/>
                      <a:pt x="609291" y="16635"/>
                      <a:pt x="638395" y="3406"/>
                    </a:cubicBezTo>
                    <a:cubicBezTo>
                      <a:pt x="667499" y="-9823"/>
                      <a:pt x="526212" y="17694"/>
                      <a:pt x="419320" y="47856"/>
                    </a:cubicBezTo>
                    <a:cubicBezTo>
                      <a:pt x="312428" y="78018"/>
                      <a:pt x="32499" y="158452"/>
                      <a:pt x="3395" y="1716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grpSp>
          <p:nvGrpSpPr>
            <p:cNvPr id="2583" name="グループ化 2582">
              <a:extLst>
                <a:ext uri="{FF2B5EF4-FFF2-40B4-BE49-F238E27FC236}">
                  <a16:creationId xmlns:a16="http://schemas.microsoft.com/office/drawing/2014/main" id="{E5820A98-89FA-4760-A865-F96120054320}"/>
                </a:ext>
              </a:extLst>
            </p:cNvPr>
            <p:cNvGrpSpPr/>
            <p:nvPr/>
          </p:nvGrpSpPr>
          <p:grpSpPr>
            <a:xfrm flipH="1">
              <a:off x="2009676" y="33338"/>
              <a:ext cx="4224885" cy="6835307"/>
              <a:chOff x="6014988" y="33338"/>
              <a:chExt cx="4224885" cy="6835307"/>
            </a:xfrm>
            <a:grpFill/>
          </p:grpSpPr>
          <p:sp>
            <p:nvSpPr>
              <p:cNvPr id="3193" name="フリーフォーム: 図形 3192">
                <a:extLst>
                  <a:ext uri="{FF2B5EF4-FFF2-40B4-BE49-F238E27FC236}">
                    <a16:creationId xmlns:a16="http://schemas.microsoft.com/office/drawing/2014/main" id="{08113D2A-DAAA-4CC6-A771-45385113E922}"/>
                  </a:ext>
                </a:extLst>
              </p:cNvPr>
              <p:cNvSpPr/>
              <p:nvPr/>
            </p:nvSpPr>
            <p:spPr>
              <a:xfrm>
                <a:off x="6083207" y="77384"/>
                <a:ext cx="839216" cy="83600"/>
              </a:xfrm>
              <a:custGeom>
                <a:avLst/>
                <a:gdLst>
                  <a:gd name="connsiteX0" fmla="*/ 93 w 839216"/>
                  <a:gd name="connsiteY0" fmla="*/ 15749 h 83600"/>
                  <a:gd name="connsiteX1" fmla="*/ 383210 w 839216"/>
                  <a:gd name="connsiteY1" fmla="*/ 3049 h 83600"/>
                  <a:gd name="connsiteX2" fmla="*/ 827710 w 839216"/>
                  <a:gd name="connsiteY2" fmla="*/ 79249 h 83600"/>
                  <a:gd name="connsiteX3" fmla="*/ 683776 w 839216"/>
                  <a:gd name="connsiteY3" fmla="*/ 68666 h 83600"/>
                  <a:gd name="connsiteX4" fmla="*/ 417076 w 839216"/>
                  <a:gd name="connsiteY4" fmla="*/ 22099 h 83600"/>
                  <a:gd name="connsiteX5" fmla="*/ 93 w 839216"/>
                  <a:gd name="connsiteY5" fmla="*/ 15749 h 83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39216" h="83600">
                    <a:moveTo>
                      <a:pt x="93" y="15749"/>
                    </a:moveTo>
                    <a:cubicBezTo>
                      <a:pt x="-5551" y="12574"/>
                      <a:pt x="245274" y="-7534"/>
                      <a:pt x="383210" y="3049"/>
                    </a:cubicBezTo>
                    <a:cubicBezTo>
                      <a:pt x="521146" y="13632"/>
                      <a:pt x="777616" y="68313"/>
                      <a:pt x="827710" y="79249"/>
                    </a:cubicBezTo>
                    <a:cubicBezTo>
                      <a:pt x="877804" y="90185"/>
                      <a:pt x="752215" y="78191"/>
                      <a:pt x="683776" y="68666"/>
                    </a:cubicBezTo>
                    <a:cubicBezTo>
                      <a:pt x="615337" y="59141"/>
                      <a:pt x="531376" y="31977"/>
                      <a:pt x="417076" y="22099"/>
                    </a:cubicBezTo>
                    <a:cubicBezTo>
                      <a:pt x="302776" y="12221"/>
                      <a:pt x="5737" y="18924"/>
                      <a:pt x="93" y="1574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4" name="フリーフォーム: 図形 3193">
                <a:extLst>
                  <a:ext uri="{FF2B5EF4-FFF2-40B4-BE49-F238E27FC236}">
                    <a16:creationId xmlns:a16="http://schemas.microsoft.com/office/drawing/2014/main" id="{48855F23-17CF-4560-9AE8-3BCFF9E305CD}"/>
                  </a:ext>
                </a:extLst>
              </p:cNvPr>
              <p:cNvSpPr/>
              <p:nvPr/>
            </p:nvSpPr>
            <p:spPr>
              <a:xfrm>
                <a:off x="6037263" y="33338"/>
                <a:ext cx="700827" cy="38127"/>
              </a:xfrm>
              <a:custGeom>
                <a:avLst/>
                <a:gdLst>
                  <a:gd name="connsiteX0" fmla="*/ 0 w 700827"/>
                  <a:gd name="connsiteY0" fmla="*/ 0 h 38127"/>
                  <a:gd name="connsiteX1" fmla="*/ 520700 w 700827"/>
                  <a:gd name="connsiteY1" fmla="*/ 17462 h 38127"/>
                  <a:gd name="connsiteX2" fmla="*/ 696912 w 700827"/>
                  <a:gd name="connsiteY2" fmla="*/ 38100 h 38127"/>
                  <a:gd name="connsiteX3" fmla="*/ 381000 w 700827"/>
                  <a:gd name="connsiteY3" fmla="*/ 22225 h 38127"/>
                  <a:gd name="connsiteX4" fmla="*/ 0 w 700827"/>
                  <a:gd name="connsiteY4" fmla="*/ 0 h 381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0827" h="38127">
                    <a:moveTo>
                      <a:pt x="0" y="0"/>
                    </a:moveTo>
                    <a:lnTo>
                      <a:pt x="520700" y="17462"/>
                    </a:lnTo>
                    <a:cubicBezTo>
                      <a:pt x="636852" y="23812"/>
                      <a:pt x="720195" y="37306"/>
                      <a:pt x="696912" y="38100"/>
                    </a:cubicBezTo>
                    <a:cubicBezTo>
                      <a:pt x="673629" y="38894"/>
                      <a:pt x="381000" y="22225"/>
                      <a:pt x="381000" y="22225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5" name="フリーフォーム: 図形 3194">
                <a:extLst>
                  <a:ext uri="{FF2B5EF4-FFF2-40B4-BE49-F238E27FC236}">
                    <a16:creationId xmlns:a16="http://schemas.microsoft.com/office/drawing/2014/main" id="{4222E909-5E71-4C58-8D1C-670CC3D7EA64}"/>
                  </a:ext>
                </a:extLst>
              </p:cNvPr>
              <p:cNvSpPr/>
              <p:nvPr/>
            </p:nvSpPr>
            <p:spPr>
              <a:xfrm>
                <a:off x="6683808" y="54737"/>
                <a:ext cx="640919" cy="132602"/>
              </a:xfrm>
              <a:custGeom>
                <a:avLst/>
                <a:gdLst>
                  <a:gd name="connsiteX0" fmla="*/ 5917 w 640919"/>
                  <a:gd name="connsiteY0" fmla="*/ 2413 h 132602"/>
                  <a:gd name="connsiteX1" fmla="*/ 453592 w 640919"/>
                  <a:gd name="connsiteY1" fmla="*/ 80201 h 132602"/>
                  <a:gd name="connsiteX2" fmla="*/ 640917 w 640919"/>
                  <a:gd name="connsiteY2" fmla="*/ 132588 h 132602"/>
                  <a:gd name="connsiteX3" fmla="*/ 450417 w 640919"/>
                  <a:gd name="connsiteY3" fmla="*/ 75438 h 132602"/>
                  <a:gd name="connsiteX4" fmla="*/ 364692 w 640919"/>
                  <a:gd name="connsiteY4" fmla="*/ 48451 h 132602"/>
                  <a:gd name="connsiteX5" fmla="*/ 210705 w 640919"/>
                  <a:gd name="connsiteY5" fmla="*/ 21463 h 132602"/>
                  <a:gd name="connsiteX6" fmla="*/ 5917 w 640919"/>
                  <a:gd name="connsiteY6" fmla="*/ 2413 h 1326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40919" h="132602">
                    <a:moveTo>
                      <a:pt x="5917" y="2413"/>
                    </a:moveTo>
                    <a:cubicBezTo>
                      <a:pt x="46398" y="12203"/>
                      <a:pt x="347759" y="58505"/>
                      <a:pt x="453592" y="80201"/>
                    </a:cubicBezTo>
                    <a:cubicBezTo>
                      <a:pt x="559425" y="101897"/>
                      <a:pt x="641446" y="133382"/>
                      <a:pt x="640917" y="132588"/>
                    </a:cubicBezTo>
                    <a:cubicBezTo>
                      <a:pt x="640388" y="131794"/>
                      <a:pt x="496455" y="89461"/>
                      <a:pt x="450417" y="75438"/>
                    </a:cubicBezTo>
                    <a:cubicBezTo>
                      <a:pt x="404379" y="61415"/>
                      <a:pt x="404644" y="57447"/>
                      <a:pt x="364692" y="48451"/>
                    </a:cubicBezTo>
                    <a:cubicBezTo>
                      <a:pt x="324740" y="39455"/>
                      <a:pt x="277909" y="27548"/>
                      <a:pt x="210705" y="21463"/>
                    </a:cubicBezTo>
                    <a:cubicBezTo>
                      <a:pt x="143501" y="15378"/>
                      <a:pt x="-34564" y="-7377"/>
                      <a:pt x="5917" y="24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6" name="フリーフォーム: 図形 3195">
                <a:extLst>
                  <a:ext uri="{FF2B5EF4-FFF2-40B4-BE49-F238E27FC236}">
                    <a16:creationId xmlns:a16="http://schemas.microsoft.com/office/drawing/2014/main" id="{633F65D9-F8E1-499E-9A23-CCC68507C2B7}"/>
                  </a:ext>
                </a:extLst>
              </p:cNvPr>
              <p:cNvSpPr/>
              <p:nvPr/>
            </p:nvSpPr>
            <p:spPr>
              <a:xfrm>
                <a:off x="6892925" y="141288"/>
                <a:ext cx="789260" cy="187283"/>
              </a:xfrm>
              <a:custGeom>
                <a:avLst/>
                <a:gdLst>
                  <a:gd name="connsiteX0" fmla="*/ 0 w 789260"/>
                  <a:gd name="connsiteY0" fmla="*/ 0 h 187283"/>
                  <a:gd name="connsiteX1" fmla="*/ 400050 w 789260"/>
                  <a:gd name="connsiteY1" fmla="*/ 77787 h 187283"/>
                  <a:gd name="connsiteX2" fmla="*/ 774700 w 789260"/>
                  <a:gd name="connsiteY2" fmla="*/ 184150 h 187283"/>
                  <a:gd name="connsiteX3" fmla="*/ 685800 w 789260"/>
                  <a:gd name="connsiteY3" fmla="*/ 153987 h 187283"/>
                  <a:gd name="connsiteX4" fmla="*/ 433388 w 789260"/>
                  <a:gd name="connsiteY4" fmla="*/ 101600 h 187283"/>
                  <a:gd name="connsiteX5" fmla="*/ 0 w 789260"/>
                  <a:gd name="connsiteY5" fmla="*/ 0 h 1872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89260" h="187283">
                    <a:moveTo>
                      <a:pt x="0" y="0"/>
                    </a:moveTo>
                    <a:cubicBezTo>
                      <a:pt x="135466" y="23547"/>
                      <a:pt x="270933" y="47095"/>
                      <a:pt x="400050" y="77787"/>
                    </a:cubicBezTo>
                    <a:cubicBezTo>
                      <a:pt x="529167" y="108479"/>
                      <a:pt x="727075" y="171450"/>
                      <a:pt x="774700" y="184150"/>
                    </a:cubicBezTo>
                    <a:cubicBezTo>
                      <a:pt x="822325" y="196850"/>
                      <a:pt x="742685" y="167745"/>
                      <a:pt x="685800" y="153987"/>
                    </a:cubicBezTo>
                    <a:cubicBezTo>
                      <a:pt x="628915" y="140229"/>
                      <a:pt x="433388" y="101600"/>
                      <a:pt x="433388" y="1016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7" name="フリーフォーム: 図形 3196">
                <a:extLst>
                  <a:ext uri="{FF2B5EF4-FFF2-40B4-BE49-F238E27FC236}">
                    <a16:creationId xmlns:a16="http://schemas.microsoft.com/office/drawing/2014/main" id="{6ABBC34B-B39E-44B8-8F51-CDC3D9E30EC8}"/>
                  </a:ext>
                </a:extLst>
              </p:cNvPr>
              <p:cNvSpPr/>
              <p:nvPr/>
            </p:nvSpPr>
            <p:spPr>
              <a:xfrm>
                <a:off x="7271464" y="151206"/>
                <a:ext cx="596211" cy="190412"/>
              </a:xfrm>
              <a:custGeom>
                <a:avLst/>
                <a:gdLst>
                  <a:gd name="connsiteX0" fmla="*/ 7224 w 596211"/>
                  <a:gd name="connsiteY0" fmla="*/ 4369 h 190412"/>
                  <a:gd name="connsiteX1" fmla="*/ 450136 w 596211"/>
                  <a:gd name="connsiteY1" fmla="*/ 147244 h 190412"/>
                  <a:gd name="connsiteX2" fmla="*/ 596186 w 596211"/>
                  <a:gd name="connsiteY2" fmla="*/ 190107 h 190412"/>
                  <a:gd name="connsiteX3" fmla="*/ 459661 w 596211"/>
                  <a:gd name="connsiteY3" fmla="*/ 131369 h 190412"/>
                  <a:gd name="connsiteX4" fmla="*/ 196136 w 596211"/>
                  <a:gd name="connsiteY4" fmla="*/ 44057 h 190412"/>
                  <a:gd name="connsiteX5" fmla="*/ 7224 w 596211"/>
                  <a:gd name="connsiteY5" fmla="*/ 4369 h 190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6211" h="190412">
                    <a:moveTo>
                      <a:pt x="7224" y="4369"/>
                    </a:moveTo>
                    <a:cubicBezTo>
                      <a:pt x="49557" y="21567"/>
                      <a:pt x="351976" y="116288"/>
                      <a:pt x="450136" y="147244"/>
                    </a:cubicBezTo>
                    <a:cubicBezTo>
                      <a:pt x="548296" y="178200"/>
                      <a:pt x="594599" y="192753"/>
                      <a:pt x="596186" y="190107"/>
                    </a:cubicBezTo>
                    <a:cubicBezTo>
                      <a:pt x="597774" y="187461"/>
                      <a:pt x="526336" y="155711"/>
                      <a:pt x="459661" y="131369"/>
                    </a:cubicBezTo>
                    <a:cubicBezTo>
                      <a:pt x="392986" y="107027"/>
                      <a:pt x="273130" y="63107"/>
                      <a:pt x="196136" y="44057"/>
                    </a:cubicBezTo>
                    <a:cubicBezTo>
                      <a:pt x="119142" y="25007"/>
                      <a:pt x="-35109" y="-12829"/>
                      <a:pt x="7224" y="436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8" name="フリーフォーム: 図形 3197">
                <a:extLst>
                  <a:ext uri="{FF2B5EF4-FFF2-40B4-BE49-F238E27FC236}">
                    <a16:creationId xmlns:a16="http://schemas.microsoft.com/office/drawing/2014/main" id="{901B0A88-22B4-4569-B30C-AFC476EF4E02}"/>
                  </a:ext>
                </a:extLst>
              </p:cNvPr>
              <p:cNvSpPr/>
              <p:nvPr/>
            </p:nvSpPr>
            <p:spPr>
              <a:xfrm>
                <a:off x="7646988" y="341136"/>
                <a:ext cx="624436" cy="257125"/>
              </a:xfrm>
              <a:custGeom>
                <a:avLst/>
                <a:gdLst>
                  <a:gd name="connsiteX0" fmla="*/ 0 w 624436"/>
                  <a:gd name="connsiteY0" fmla="*/ 177 h 257125"/>
                  <a:gd name="connsiteX1" fmla="*/ 442912 w 624436"/>
                  <a:gd name="connsiteY1" fmla="*/ 163689 h 257125"/>
                  <a:gd name="connsiteX2" fmla="*/ 619125 w 624436"/>
                  <a:gd name="connsiteY2" fmla="*/ 255764 h 257125"/>
                  <a:gd name="connsiteX3" fmla="*/ 566737 w 624436"/>
                  <a:gd name="connsiteY3" fmla="*/ 212902 h 257125"/>
                  <a:gd name="connsiteX4" fmla="*/ 446087 w 624436"/>
                  <a:gd name="connsiteY4" fmla="*/ 133527 h 257125"/>
                  <a:gd name="connsiteX5" fmla="*/ 0 w 624436"/>
                  <a:gd name="connsiteY5" fmla="*/ 177 h 2571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24436" h="257125">
                    <a:moveTo>
                      <a:pt x="0" y="177"/>
                    </a:moveTo>
                    <a:cubicBezTo>
                      <a:pt x="-529" y="5204"/>
                      <a:pt x="339725" y="121091"/>
                      <a:pt x="442912" y="163689"/>
                    </a:cubicBezTo>
                    <a:cubicBezTo>
                      <a:pt x="546099" y="206287"/>
                      <a:pt x="598488" y="247562"/>
                      <a:pt x="619125" y="255764"/>
                    </a:cubicBezTo>
                    <a:cubicBezTo>
                      <a:pt x="639763" y="263966"/>
                      <a:pt x="595577" y="233275"/>
                      <a:pt x="566737" y="212902"/>
                    </a:cubicBezTo>
                    <a:cubicBezTo>
                      <a:pt x="537897" y="192529"/>
                      <a:pt x="536575" y="168717"/>
                      <a:pt x="446087" y="133527"/>
                    </a:cubicBezTo>
                    <a:cubicBezTo>
                      <a:pt x="355600" y="98337"/>
                      <a:pt x="529" y="-4850"/>
                      <a:pt x="0" y="17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199" name="フリーフォーム: 図形 3198">
                <a:extLst>
                  <a:ext uri="{FF2B5EF4-FFF2-40B4-BE49-F238E27FC236}">
                    <a16:creationId xmlns:a16="http://schemas.microsoft.com/office/drawing/2014/main" id="{C3B07F5E-689A-4409-86CB-5DA8C1AB23B0}"/>
                  </a:ext>
                </a:extLst>
              </p:cNvPr>
              <p:cNvSpPr/>
              <p:nvPr/>
            </p:nvSpPr>
            <p:spPr>
              <a:xfrm>
                <a:off x="7875505" y="341312"/>
                <a:ext cx="589062" cy="310182"/>
              </a:xfrm>
              <a:custGeom>
                <a:avLst/>
                <a:gdLst>
                  <a:gd name="connsiteX0" fmla="*/ 83 w 589062"/>
                  <a:gd name="connsiteY0" fmla="*/ 1 h 310182"/>
                  <a:gd name="connsiteX1" fmla="*/ 330283 w 589062"/>
                  <a:gd name="connsiteY1" fmla="*/ 160338 h 310182"/>
                  <a:gd name="connsiteX2" fmla="*/ 582695 w 589062"/>
                  <a:gd name="connsiteY2" fmla="*/ 304801 h 310182"/>
                  <a:gd name="connsiteX3" fmla="*/ 495383 w 589062"/>
                  <a:gd name="connsiteY3" fmla="*/ 268288 h 310182"/>
                  <a:gd name="connsiteX4" fmla="*/ 300120 w 589062"/>
                  <a:gd name="connsiteY4" fmla="*/ 163513 h 310182"/>
                  <a:gd name="connsiteX5" fmla="*/ 83 w 589062"/>
                  <a:gd name="connsiteY5" fmla="*/ 1 h 3101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89062" h="310182">
                    <a:moveTo>
                      <a:pt x="83" y="1"/>
                    </a:moveTo>
                    <a:cubicBezTo>
                      <a:pt x="5110" y="-528"/>
                      <a:pt x="233181" y="109538"/>
                      <a:pt x="330283" y="160338"/>
                    </a:cubicBezTo>
                    <a:cubicBezTo>
                      <a:pt x="427385" y="211138"/>
                      <a:pt x="555178" y="286809"/>
                      <a:pt x="582695" y="304801"/>
                    </a:cubicBezTo>
                    <a:cubicBezTo>
                      <a:pt x="610212" y="322793"/>
                      <a:pt x="542479" y="291836"/>
                      <a:pt x="495383" y="268288"/>
                    </a:cubicBezTo>
                    <a:cubicBezTo>
                      <a:pt x="448287" y="244740"/>
                      <a:pt x="381876" y="205317"/>
                      <a:pt x="300120" y="163513"/>
                    </a:cubicBezTo>
                    <a:cubicBezTo>
                      <a:pt x="218364" y="121709"/>
                      <a:pt x="-4944" y="530"/>
                      <a:pt x="83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0" name="フリーフォーム: 図形 3199">
                <a:extLst>
                  <a:ext uri="{FF2B5EF4-FFF2-40B4-BE49-F238E27FC236}">
                    <a16:creationId xmlns:a16="http://schemas.microsoft.com/office/drawing/2014/main" id="{4A9F4FC4-AA43-4B4D-846A-285B71A8FD46}"/>
                  </a:ext>
                </a:extLst>
              </p:cNvPr>
              <p:cNvSpPr/>
              <p:nvPr/>
            </p:nvSpPr>
            <p:spPr>
              <a:xfrm>
                <a:off x="8255738" y="578575"/>
                <a:ext cx="547457" cy="352665"/>
              </a:xfrm>
              <a:custGeom>
                <a:avLst/>
                <a:gdLst>
                  <a:gd name="connsiteX0" fmla="*/ 8787 w 547457"/>
                  <a:gd name="connsiteY0" fmla="*/ 11975 h 352665"/>
                  <a:gd name="connsiteX1" fmla="*/ 272312 w 547457"/>
                  <a:gd name="connsiteY1" fmla="*/ 148500 h 352665"/>
                  <a:gd name="connsiteX2" fmla="*/ 535837 w 547457"/>
                  <a:gd name="connsiteY2" fmla="*/ 345350 h 352665"/>
                  <a:gd name="connsiteX3" fmla="*/ 494562 w 547457"/>
                  <a:gd name="connsiteY3" fmla="*/ 304075 h 352665"/>
                  <a:gd name="connsiteX4" fmla="*/ 437412 w 547457"/>
                  <a:gd name="connsiteY4" fmla="*/ 242163 h 352665"/>
                  <a:gd name="connsiteX5" fmla="*/ 99275 w 547457"/>
                  <a:gd name="connsiteY5" fmla="*/ 32613 h 352665"/>
                  <a:gd name="connsiteX6" fmla="*/ 8787 w 547457"/>
                  <a:gd name="connsiteY6" fmla="*/ 11975 h 3526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47457" h="352665">
                    <a:moveTo>
                      <a:pt x="8787" y="11975"/>
                    </a:moveTo>
                    <a:cubicBezTo>
                      <a:pt x="37626" y="31289"/>
                      <a:pt x="184470" y="92938"/>
                      <a:pt x="272312" y="148500"/>
                    </a:cubicBezTo>
                    <a:cubicBezTo>
                      <a:pt x="360154" y="204062"/>
                      <a:pt x="498795" y="319421"/>
                      <a:pt x="535837" y="345350"/>
                    </a:cubicBezTo>
                    <a:cubicBezTo>
                      <a:pt x="572879" y="371279"/>
                      <a:pt x="510966" y="321273"/>
                      <a:pt x="494562" y="304075"/>
                    </a:cubicBezTo>
                    <a:cubicBezTo>
                      <a:pt x="478158" y="286877"/>
                      <a:pt x="503293" y="287407"/>
                      <a:pt x="437412" y="242163"/>
                    </a:cubicBezTo>
                    <a:cubicBezTo>
                      <a:pt x="371531" y="196919"/>
                      <a:pt x="173358" y="70448"/>
                      <a:pt x="99275" y="32613"/>
                    </a:cubicBezTo>
                    <a:cubicBezTo>
                      <a:pt x="25192" y="-5222"/>
                      <a:pt x="-20052" y="-7339"/>
                      <a:pt x="8787" y="1197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1" name="フリーフォーム: 図形 3200">
                <a:extLst>
                  <a:ext uri="{FF2B5EF4-FFF2-40B4-BE49-F238E27FC236}">
                    <a16:creationId xmlns:a16="http://schemas.microsoft.com/office/drawing/2014/main" id="{2DF6986D-3B33-4141-A993-F3700C1E3072}"/>
                  </a:ext>
                </a:extLst>
              </p:cNvPr>
              <p:cNvSpPr/>
              <p:nvPr/>
            </p:nvSpPr>
            <p:spPr>
              <a:xfrm>
                <a:off x="8477250" y="652463"/>
                <a:ext cx="592516" cy="413881"/>
              </a:xfrm>
              <a:custGeom>
                <a:avLst/>
                <a:gdLst>
                  <a:gd name="connsiteX0" fmla="*/ 0 w 592516"/>
                  <a:gd name="connsiteY0" fmla="*/ 0 h 413881"/>
                  <a:gd name="connsiteX1" fmla="*/ 323850 w 592516"/>
                  <a:gd name="connsiteY1" fmla="*/ 207962 h 413881"/>
                  <a:gd name="connsiteX2" fmla="*/ 584200 w 592516"/>
                  <a:gd name="connsiteY2" fmla="*/ 406400 h 413881"/>
                  <a:gd name="connsiteX3" fmla="*/ 515938 w 592516"/>
                  <a:gd name="connsiteY3" fmla="*/ 363537 h 413881"/>
                  <a:gd name="connsiteX4" fmla="*/ 393700 w 592516"/>
                  <a:gd name="connsiteY4" fmla="*/ 282575 h 413881"/>
                  <a:gd name="connsiteX5" fmla="*/ 322263 w 592516"/>
                  <a:gd name="connsiteY5" fmla="*/ 241300 h 413881"/>
                  <a:gd name="connsiteX6" fmla="*/ 0 w 592516"/>
                  <a:gd name="connsiteY6" fmla="*/ 0 h 41388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592516" h="413881">
                    <a:moveTo>
                      <a:pt x="0" y="0"/>
                    </a:moveTo>
                    <a:cubicBezTo>
                      <a:pt x="113241" y="70114"/>
                      <a:pt x="226483" y="140229"/>
                      <a:pt x="323850" y="207962"/>
                    </a:cubicBezTo>
                    <a:cubicBezTo>
                      <a:pt x="421217" y="275695"/>
                      <a:pt x="552186" y="380471"/>
                      <a:pt x="584200" y="406400"/>
                    </a:cubicBezTo>
                    <a:cubicBezTo>
                      <a:pt x="616214" y="432329"/>
                      <a:pt x="547688" y="384174"/>
                      <a:pt x="515938" y="363537"/>
                    </a:cubicBezTo>
                    <a:cubicBezTo>
                      <a:pt x="484188" y="342900"/>
                      <a:pt x="425979" y="302948"/>
                      <a:pt x="393700" y="282575"/>
                    </a:cubicBezTo>
                    <a:cubicBezTo>
                      <a:pt x="361421" y="262202"/>
                      <a:pt x="322263" y="241300"/>
                      <a:pt x="322263" y="241300"/>
                    </a:cubicBezTo>
                    <a:lnTo>
                      <a:pt x="0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2" name="フリーフォーム: 図形 3201">
                <a:extLst>
                  <a:ext uri="{FF2B5EF4-FFF2-40B4-BE49-F238E27FC236}">
                    <a16:creationId xmlns:a16="http://schemas.microsoft.com/office/drawing/2014/main" id="{B4F55EF2-FD9E-4EB2-A7D6-FDF426E22372}"/>
                  </a:ext>
                </a:extLst>
              </p:cNvPr>
              <p:cNvSpPr/>
              <p:nvPr/>
            </p:nvSpPr>
            <p:spPr>
              <a:xfrm>
                <a:off x="8803586" y="923927"/>
                <a:ext cx="389356" cy="323883"/>
              </a:xfrm>
              <a:custGeom>
                <a:avLst/>
                <a:gdLst>
                  <a:gd name="connsiteX0" fmla="*/ 689 w 389356"/>
                  <a:gd name="connsiteY0" fmla="*/ 1586 h 323883"/>
                  <a:gd name="connsiteX1" fmla="*/ 370577 w 389356"/>
                  <a:gd name="connsiteY1" fmla="*/ 312736 h 323883"/>
                  <a:gd name="connsiteX2" fmla="*/ 329302 w 389356"/>
                  <a:gd name="connsiteY2" fmla="*/ 249236 h 323883"/>
                  <a:gd name="connsiteX3" fmla="*/ 280089 w 389356"/>
                  <a:gd name="connsiteY3" fmla="*/ 195261 h 323883"/>
                  <a:gd name="connsiteX4" fmla="*/ 689 w 389356"/>
                  <a:gd name="connsiteY4" fmla="*/ 1586 h 3238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9356" h="323883">
                    <a:moveTo>
                      <a:pt x="689" y="1586"/>
                    </a:moveTo>
                    <a:cubicBezTo>
                      <a:pt x="15770" y="21165"/>
                      <a:pt x="315808" y="271461"/>
                      <a:pt x="370577" y="312736"/>
                    </a:cubicBezTo>
                    <a:cubicBezTo>
                      <a:pt x="425346" y="354011"/>
                      <a:pt x="344383" y="268815"/>
                      <a:pt x="329302" y="249236"/>
                    </a:cubicBezTo>
                    <a:cubicBezTo>
                      <a:pt x="314221" y="229657"/>
                      <a:pt x="338033" y="241298"/>
                      <a:pt x="280089" y="195261"/>
                    </a:cubicBezTo>
                    <a:cubicBezTo>
                      <a:pt x="222145" y="149224"/>
                      <a:pt x="-14392" y="-17993"/>
                      <a:pt x="689" y="158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3" name="フリーフォーム: 図形 3202">
                <a:extLst>
                  <a:ext uri="{FF2B5EF4-FFF2-40B4-BE49-F238E27FC236}">
                    <a16:creationId xmlns:a16="http://schemas.microsoft.com/office/drawing/2014/main" id="{00AFA373-66CF-4DC0-A88D-761661574D2F}"/>
                  </a:ext>
                </a:extLst>
              </p:cNvPr>
              <p:cNvSpPr/>
              <p:nvPr/>
            </p:nvSpPr>
            <p:spPr>
              <a:xfrm>
                <a:off x="9093200" y="1095162"/>
                <a:ext cx="418815" cy="420198"/>
              </a:xfrm>
              <a:custGeom>
                <a:avLst/>
                <a:gdLst>
                  <a:gd name="connsiteX0" fmla="*/ 0 w 418815"/>
                  <a:gd name="connsiteY0" fmla="*/ 213 h 420198"/>
                  <a:gd name="connsiteX1" fmla="*/ 217488 w 418815"/>
                  <a:gd name="connsiteY1" fmla="*/ 209763 h 420198"/>
                  <a:gd name="connsiteX2" fmla="*/ 412750 w 418815"/>
                  <a:gd name="connsiteY2" fmla="*/ 416138 h 420198"/>
                  <a:gd name="connsiteX3" fmla="*/ 355600 w 418815"/>
                  <a:gd name="connsiteY3" fmla="*/ 333588 h 420198"/>
                  <a:gd name="connsiteX4" fmla="*/ 217488 w 418815"/>
                  <a:gd name="connsiteY4" fmla="*/ 173251 h 420198"/>
                  <a:gd name="connsiteX5" fmla="*/ 0 w 418815"/>
                  <a:gd name="connsiteY5" fmla="*/ 213 h 4201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18815" h="420198">
                    <a:moveTo>
                      <a:pt x="0" y="213"/>
                    </a:moveTo>
                    <a:cubicBezTo>
                      <a:pt x="0" y="6298"/>
                      <a:pt x="148696" y="140442"/>
                      <a:pt x="217488" y="209763"/>
                    </a:cubicBezTo>
                    <a:cubicBezTo>
                      <a:pt x="286280" y="279084"/>
                      <a:pt x="389731" y="395501"/>
                      <a:pt x="412750" y="416138"/>
                    </a:cubicBezTo>
                    <a:cubicBezTo>
                      <a:pt x="435769" y="436775"/>
                      <a:pt x="388144" y="374069"/>
                      <a:pt x="355600" y="333588"/>
                    </a:cubicBezTo>
                    <a:cubicBezTo>
                      <a:pt x="323056" y="293107"/>
                      <a:pt x="275961" y="226697"/>
                      <a:pt x="217488" y="173251"/>
                    </a:cubicBezTo>
                    <a:cubicBezTo>
                      <a:pt x="159015" y="119805"/>
                      <a:pt x="0" y="-5872"/>
                      <a:pt x="0" y="21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4" name="フリーフォーム: 図形 3203">
                <a:extLst>
                  <a:ext uri="{FF2B5EF4-FFF2-40B4-BE49-F238E27FC236}">
                    <a16:creationId xmlns:a16="http://schemas.microsoft.com/office/drawing/2014/main" id="{4D8629AE-A89F-4B44-8BFB-ABA5C75CE5D4}"/>
                  </a:ext>
                </a:extLst>
              </p:cNvPr>
              <p:cNvSpPr/>
              <p:nvPr/>
            </p:nvSpPr>
            <p:spPr>
              <a:xfrm>
                <a:off x="9205207" y="1257382"/>
                <a:ext cx="276376" cy="272204"/>
              </a:xfrm>
              <a:custGeom>
                <a:avLst/>
                <a:gdLst>
                  <a:gd name="connsiteX0" fmla="*/ 706 w 276376"/>
                  <a:gd name="connsiteY0" fmla="*/ 1506 h 272204"/>
                  <a:gd name="connsiteX1" fmla="*/ 262643 w 276376"/>
                  <a:gd name="connsiteY1" fmla="*/ 261856 h 272204"/>
                  <a:gd name="connsiteX2" fmla="*/ 234068 w 276376"/>
                  <a:gd name="connsiteY2" fmla="*/ 214231 h 272204"/>
                  <a:gd name="connsiteX3" fmla="*/ 186443 w 276376"/>
                  <a:gd name="connsiteY3" fmla="*/ 157081 h 272204"/>
                  <a:gd name="connsiteX4" fmla="*/ 706 w 276376"/>
                  <a:gd name="connsiteY4" fmla="*/ 1506 h 2722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76376" h="272204">
                    <a:moveTo>
                      <a:pt x="706" y="1506"/>
                    </a:moveTo>
                    <a:cubicBezTo>
                      <a:pt x="13406" y="18969"/>
                      <a:pt x="223749" y="226402"/>
                      <a:pt x="262643" y="261856"/>
                    </a:cubicBezTo>
                    <a:cubicBezTo>
                      <a:pt x="301537" y="297310"/>
                      <a:pt x="246768" y="231694"/>
                      <a:pt x="234068" y="214231"/>
                    </a:cubicBezTo>
                    <a:cubicBezTo>
                      <a:pt x="221368" y="196769"/>
                      <a:pt x="222691" y="190683"/>
                      <a:pt x="186443" y="157081"/>
                    </a:cubicBezTo>
                    <a:cubicBezTo>
                      <a:pt x="150195" y="123479"/>
                      <a:pt x="-11994" y="-15957"/>
                      <a:pt x="706" y="15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5" name="フリーフォーム: 図形 3204">
                <a:extLst>
                  <a:ext uri="{FF2B5EF4-FFF2-40B4-BE49-F238E27FC236}">
                    <a16:creationId xmlns:a16="http://schemas.microsoft.com/office/drawing/2014/main" id="{871B19D0-0C55-4161-A1BE-2849AE5F3039}"/>
                  </a:ext>
                </a:extLst>
              </p:cNvPr>
              <p:cNvSpPr/>
              <p:nvPr/>
            </p:nvSpPr>
            <p:spPr>
              <a:xfrm>
                <a:off x="9515639" y="1517382"/>
                <a:ext cx="294781" cy="419390"/>
              </a:xfrm>
              <a:custGeom>
                <a:avLst/>
                <a:gdLst>
                  <a:gd name="connsiteX0" fmla="*/ 894 w 294781"/>
                  <a:gd name="connsiteY0" fmla="*/ 2385 h 419390"/>
                  <a:gd name="connsiteX1" fmla="*/ 280294 w 294781"/>
                  <a:gd name="connsiteY1" fmla="*/ 404551 h 419390"/>
                  <a:gd name="connsiteX2" fmla="*/ 248544 w 294781"/>
                  <a:gd name="connsiteY2" fmla="*/ 324118 h 419390"/>
                  <a:gd name="connsiteX3" fmla="*/ 193511 w 294781"/>
                  <a:gd name="connsiteY3" fmla="*/ 241568 h 419390"/>
                  <a:gd name="connsiteX4" fmla="*/ 894 w 294781"/>
                  <a:gd name="connsiteY4" fmla="*/ 2385 h 4193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94781" h="419390">
                    <a:moveTo>
                      <a:pt x="894" y="2385"/>
                    </a:moveTo>
                    <a:cubicBezTo>
                      <a:pt x="15358" y="29549"/>
                      <a:pt x="239019" y="350929"/>
                      <a:pt x="280294" y="404551"/>
                    </a:cubicBezTo>
                    <a:cubicBezTo>
                      <a:pt x="321569" y="458173"/>
                      <a:pt x="263008" y="351282"/>
                      <a:pt x="248544" y="324118"/>
                    </a:cubicBezTo>
                    <a:cubicBezTo>
                      <a:pt x="234080" y="296954"/>
                      <a:pt x="235491" y="295190"/>
                      <a:pt x="193511" y="241568"/>
                    </a:cubicBezTo>
                    <a:cubicBezTo>
                      <a:pt x="151531" y="187946"/>
                      <a:pt x="-13570" y="-24779"/>
                      <a:pt x="894" y="23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6" name="フリーフォーム: 図形 3205">
                <a:extLst>
                  <a:ext uri="{FF2B5EF4-FFF2-40B4-BE49-F238E27FC236}">
                    <a16:creationId xmlns:a16="http://schemas.microsoft.com/office/drawing/2014/main" id="{3F44453D-AD86-4DCC-85DE-6E9B5FFF932F}"/>
                  </a:ext>
                </a:extLst>
              </p:cNvPr>
              <p:cNvSpPr/>
              <p:nvPr/>
            </p:nvSpPr>
            <p:spPr>
              <a:xfrm>
                <a:off x="9479043" y="1549823"/>
                <a:ext cx="326811" cy="451949"/>
              </a:xfrm>
              <a:custGeom>
                <a:avLst/>
                <a:gdLst>
                  <a:gd name="connsiteX0" fmla="*/ 1507 w 326811"/>
                  <a:gd name="connsiteY0" fmla="*/ 3810 h 451949"/>
                  <a:gd name="connsiteX1" fmla="*/ 312657 w 326811"/>
                  <a:gd name="connsiteY1" fmla="*/ 433494 h 451949"/>
                  <a:gd name="connsiteX2" fmla="*/ 266090 w 326811"/>
                  <a:gd name="connsiteY2" fmla="*/ 359410 h 451949"/>
                  <a:gd name="connsiteX3" fmla="*/ 196240 w 326811"/>
                  <a:gd name="connsiteY3" fmla="*/ 230294 h 451949"/>
                  <a:gd name="connsiteX4" fmla="*/ 1507 w 326811"/>
                  <a:gd name="connsiteY4" fmla="*/ 3810 h 45194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26811" h="451949">
                    <a:moveTo>
                      <a:pt x="1507" y="3810"/>
                    </a:moveTo>
                    <a:cubicBezTo>
                      <a:pt x="20910" y="37677"/>
                      <a:pt x="268560" y="374227"/>
                      <a:pt x="312657" y="433494"/>
                    </a:cubicBezTo>
                    <a:cubicBezTo>
                      <a:pt x="356754" y="492761"/>
                      <a:pt x="285493" y="393277"/>
                      <a:pt x="266090" y="359410"/>
                    </a:cubicBezTo>
                    <a:cubicBezTo>
                      <a:pt x="246687" y="325543"/>
                      <a:pt x="236809" y="289208"/>
                      <a:pt x="196240" y="230294"/>
                    </a:cubicBezTo>
                    <a:cubicBezTo>
                      <a:pt x="155671" y="171380"/>
                      <a:pt x="-17896" y="-30057"/>
                      <a:pt x="1507" y="381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7" name="フリーフォーム: 図形 3206">
                <a:extLst>
                  <a:ext uri="{FF2B5EF4-FFF2-40B4-BE49-F238E27FC236}">
                    <a16:creationId xmlns:a16="http://schemas.microsoft.com/office/drawing/2014/main" id="{93DA6F53-9401-4F02-AA2C-4E2301353051}"/>
                  </a:ext>
                </a:extLst>
              </p:cNvPr>
              <p:cNvSpPr/>
              <p:nvPr/>
            </p:nvSpPr>
            <p:spPr>
              <a:xfrm>
                <a:off x="9808192" y="1997951"/>
                <a:ext cx="178311" cy="416671"/>
              </a:xfrm>
              <a:custGeom>
                <a:avLst/>
                <a:gdLst>
                  <a:gd name="connsiteX0" fmla="*/ 441 w 178311"/>
                  <a:gd name="connsiteY0" fmla="*/ 2299 h 416671"/>
                  <a:gd name="connsiteX1" fmla="*/ 171891 w 178311"/>
                  <a:gd name="connsiteY1" fmla="*/ 406582 h 416671"/>
                  <a:gd name="connsiteX2" fmla="*/ 140141 w 178311"/>
                  <a:gd name="connsiteY2" fmla="*/ 290166 h 416671"/>
                  <a:gd name="connsiteX3" fmla="*/ 123208 w 178311"/>
                  <a:gd name="connsiteY3" fmla="*/ 243599 h 416671"/>
                  <a:gd name="connsiteX4" fmla="*/ 441 w 178311"/>
                  <a:gd name="connsiteY4" fmla="*/ 2299 h 416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78311" h="416671">
                    <a:moveTo>
                      <a:pt x="441" y="2299"/>
                    </a:moveTo>
                    <a:cubicBezTo>
                      <a:pt x="8555" y="29463"/>
                      <a:pt x="148608" y="358604"/>
                      <a:pt x="171891" y="406582"/>
                    </a:cubicBezTo>
                    <a:cubicBezTo>
                      <a:pt x="195174" y="454560"/>
                      <a:pt x="148255" y="317330"/>
                      <a:pt x="140141" y="290166"/>
                    </a:cubicBezTo>
                    <a:cubicBezTo>
                      <a:pt x="132027" y="263002"/>
                      <a:pt x="147902" y="290518"/>
                      <a:pt x="123208" y="243599"/>
                    </a:cubicBezTo>
                    <a:cubicBezTo>
                      <a:pt x="98514" y="196680"/>
                      <a:pt x="-7673" y="-24865"/>
                      <a:pt x="441" y="229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8" name="フリーフォーム: 図形 3207">
                <a:extLst>
                  <a:ext uri="{FF2B5EF4-FFF2-40B4-BE49-F238E27FC236}">
                    <a16:creationId xmlns:a16="http://schemas.microsoft.com/office/drawing/2014/main" id="{B20A1B40-45C5-47BF-94A7-79EAF5FBB60F}"/>
                  </a:ext>
                </a:extLst>
              </p:cNvPr>
              <p:cNvSpPr/>
              <p:nvPr/>
            </p:nvSpPr>
            <p:spPr>
              <a:xfrm>
                <a:off x="9844003" y="1994949"/>
                <a:ext cx="221187" cy="485777"/>
              </a:xfrm>
              <a:custGeom>
                <a:avLst/>
                <a:gdLst>
                  <a:gd name="connsiteX0" fmla="*/ 614 w 221187"/>
                  <a:gd name="connsiteY0" fmla="*/ 3184 h 485777"/>
                  <a:gd name="connsiteX1" fmla="*/ 212280 w 221187"/>
                  <a:gd name="connsiteY1" fmla="*/ 466734 h 485777"/>
                  <a:gd name="connsiteX2" fmla="*/ 178414 w 221187"/>
                  <a:gd name="connsiteY2" fmla="*/ 384184 h 485777"/>
                  <a:gd name="connsiteX3" fmla="*/ 148780 w 221187"/>
                  <a:gd name="connsiteY3" fmla="*/ 267768 h 485777"/>
                  <a:gd name="connsiteX4" fmla="*/ 614 w 221187"/>
                  <a:gd name="connsiteY4" fmla="*/ 3184 h 4857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21187" h="485777">
                    <a:moveTo>
                      <a:pt x="614" y="3184"/>
                    </a:moveTo>
                    <a:cubicBezTo>
                      <a:pt x="11197" y="36345"/>
                      <a:pt x="182647" y="403234"/>
                      <a:pt x="212280" y="466734"/>
                    </a:cubicBezTo>
                    <a:cubicBezTo>
                      <a:pt x="241913" y="530234"/>
                      <a:pt x="188997" y="417345"/>
                      <a:pt x="178414" y="384184"/>
                    </a:cubicBezTo>
                    <a:cubicBezTo>
                      <a:pt x="167831" y="351023"/>
                      <a:pt x="178413" y="330210"/>
                      <a:pt x="148780" y="267768"/>
                    </a:cubicBezTo>
                    <a:cubicBezTo>
                      <a:pt x="119147" y="205326"/>
                      <a:pt x="-9969" y="-29977"/>
                      <a:pt x="614" y="318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09" name="フリーフォーム: 図形 3208">
                <a:extLst>
                  <a:ext uri="{FF2B5EF4-FFF2-40B4-BE49-F238E27FC236}">
                    <a16:creationId xmlns:a16="http://schemas.microsoft.com/office/drawing/2014/main" id="{2D743645-D632-4361-B7AD-6A097B5BF9A4}"/>
                  </a:ext>
                </a:extLst>
              </p:cNvPr>
              <p:cNvSpPr/>
              <p:nvPr/>
            </p:nvSpPr>
            <p:spPr>
              <a:xfrm>
                <a:off x="9996971" y="2441612"/>
                <a:ext cx="142446" cy="497439"/>
              </a:xfrm>
              <a:custGeom>
                <a:avLst/>
                <a:gdLst>
                  <a:gd name="connsiteX0" fmla="*/ 46 w 142446"/>
                  <a:gd name="connsiteY0" fmla="*/ 3138 h 497439"/>
                  <a:gd name="connsiteX1" fmla="*/ 133396 w 142446"/>
                  <a:gd name="connsiteY1" fmla="*/ 479388 h 497439"/>
                  <a:gd name="connsiteX2" fmla="*/ 129162 w 142446"/>
                  <a:gd name="connsiteY2" fmla="*/ 386255 h 497439"/>
                  <a:gd name="connsiteX3" fmla="*/ 118579 w 142446"/>
                  <a:gd name="connsiteY3" fmla="*/ 278305 h 497439"/>
                  <a:gd name="connsiteX4" fmla="*/ 46 w 142446"/>
                  <a:gd name="connsiteY4" fmla="*/ 3138 h 4974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42446" h="497439">
                    <a:moveTo>
                      <a:pt x="46" y="3138"/>
                    </a:moveTo>
                    <a:cubicBezTo>
                      <a:pt x="2515" y="36652"/>
                      <a:pt x="111877" y="415535"/>
                      <a:pt x="133396" y="479388"/>
                    </a:cubicBezTo>
                    <a:cubicBezTo>
                      <a:pt x="154915" y="543241"/>
                      <a:pt x="131631" y="419769"/>
                      <a:pt x="129162" y="386255"/>
                    </a:cubicBezTo>
                    <a:cubicBezTo>
                      <a:pt x="126693" y="352741"/>
                      <a:pt x="142568" y="342511"/>
                      <a:pt x="118579" y="278305"/>
                    </a:cubicBezTo>
                    <a:cubicBezTo>
                      <a:pt x="94590" y="214099"/>
                      <a:pt x="-2423" y="-30376"/>
                      <a:pt x="46" y="313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0" name="フリーフォーム: 図形 3209">
                <a:extLst>
                  <a:ext uri="{FF2B5EF4-FFF2-40B4-BE49-F238E27FC236}">
                    <a16:creationId xmlns:a16="http://schemas.microsoft.com/office/drawing/2014/main" id="{41AC6ED3-B48F-4013-9E49-7C12838C061F}"/>
                  </a:ext>
                </a:extLst>
              </p:cNvPr>
              <p:cNvSpPr/>
              <p:nvPr/>
            </p:nvSpPr>
            <p:spPr>
              <a:xfrm>
                <a:off x="10030873" y="2414894"/>
                <a:ext cx="169773" cy="610848"/>
              </a:xfrm>
              <a:custGeom>
                <a:avLst/>
                <a:gdLst>
                  <a:gd name="connsiteX0" fmla="*/ 10 w 169773"/>
                  <a:gd name="connsiteY0" fmla="*/ 223 h 610848"/>
                  <a:gd name="connsiteX1" fmla="*/ 107960 w 169773"/>
                  <a:gd name="connsiteY1" fmla="*/ 311373 h 610848"/>
                  <a:gd name="connsiteX2" fmla="*/ 167227 w 169773"/>
                  <a:gd name="connsiteY2" fmla="*/ 605589 h 610848"/>
                  <a:gd name="connsiteX3" fmla="*/ 154527 w 169773"/>
                  <a:gd name="connsiteY3" fmla="*/ 482823 h 610848"/>
                  <a:gd name="connsiteX4" fmla="*/ 114310 w 169773"/>
                  <a:gd name="connsiteY4" fmla="*/ 264806 h 610848"/>
                  <a:gd name="connsiteX5" fmla="*/ 10 w 169773"/>
                  <a:gd name="connsiteY5" fmla="*/ 223 h 6108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69773" h="610848">
                    <a:moveTo>
                      <a:pt x="10" y="223"/>
                    </a:moveTo>
                    <a:cubicBezTo>
                      <a:pt x="-1048" y="7984"/>
                      <a:pt x="80091" y="210479"/>
                      <a:pt x="107960" y="311373"/>
                    </a:cubicBezTo>
                    <a:cubicBezTo>
                      <a:pt x="135830" y="412267"/>
                      <a:pt x="159466" y="577014"/>
                      <a:pt x="167227" y="605589"/>
                    </a:cubicBezTo>
                    <a:cubicBezTo>
                      <a:pt x="174988" y="634164"/>
                      <a:pt x="163346" y="539620"/>
                      <a:pt x="154527" y="482823"/>
                    </a:cubicBezTo>
                    <a:cubicBezTo>
                      <a:pt x="145708" y="426026"/>
                      <a:pt x="141121" y="341006"/>
                      <a:pt x="114310" y="264806"/>
                    </a:cubicBezTo>
                    <a:cubicBezTo>
                      <a:pt x="87499" y="188606"/>
                      <a:pt x="1068" y="-7538"/>
                      <a:pt x="10" y="223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1" name="フリーフォーム: 図形 3210">
                <a:extLst>
                  <a:ext uri="{FF2B5EF4-FFF2-40B4-BE49-F238E27FC236}">
                    <a16:creationId xmlns:a16="http://schemas.microsoft.com/office/drawing/2014/main" id="{7871DD96-0A02-47B4-8C04-417A2CFF465D}"/>
                  </a:ext>
                </a:extLst>
              </p:cNvPr>
              <p:cNvSpPr/>
              <p:nvPr/>
            </p:nvSpPr>
            <p:spPr>
              <a:xfrm>
                <a:off x="10155615" y="2997019"/>
                <a:ext cx="41605" cy="343142"/>
              </a:xfrm>
              <a:custGeom>
                <a:avLst/>
                <a:gdLst>
                  <a:gd name="connsiteX0" fmla="*/ 152 w 41605"/>
                  <a:gd name="connsiteY0" fmla="*/ 8648 h 343142"/>
                  <a:gd name="connsiteX1" fmla="*/ 38252 w 41605"/>
                  <a:gd name="connsiteY1" fmla="*/ 338848 h 343142"/>
                  <a:gd name="connsiteX2" fmla="*/ 38252 w 41605"/>
                  <a:gd name="connsiteY2" fmla="*/ 190681 h 343142"/>
                  <a:gd name="connsiteX3" fmla="*/ 25552 w 41605"/>
                  <a:gd name="connsiteY3" fmla="*/ 101781 h 343142"/>
                  <a:gd name="connsiteX4" fmla="*/ 152 w 41605"/>
                  <a:gd name="connsiteY4" fmla="*/ 8648 h 3431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41605" h="343142">
                    <a:moveTo>
                      <a:pt x="152" y="8648"/>
                    </a:moveTo>
                    <a:cubicBezTo>
                      <a:pt x="2269" y="48159"/>
                      <a:pt x="31902" y="308509"/>
                      <a:pt x="38252" y="338848"/>
                    </a:cubicBezTo>
                    <a:cubicBezTo>
                      <a:pt x="44602" y="369187"/>
                      <a:pt x="40369" y="230192"/>
                      <a:pt x="38252" y="190681"/>
                    </a:cubicBezTo>
                    <a:cubicBezTo>
                      <a:pt x="36135" y="151170"/>
                      <a:pt x="32608" y="127181"/>
                      <a:pt x="25552" y="101781"/>
                    </a:cubicBezTo>
                    <a:cubicBezTo>
                      <a:pt x="18496" y="76381"/>
                      <a:pt x="-1965" y="-30863"/>
                      <a:pt x="152" y="864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2" name="フリーフォーム: 図形 3211">
                <a:extLst>
                  <a:ext uri="{FF2B5EF4-FFF2-40B4-BE49-F238E27FC236}">
                    <a16:creationId xmlns:a16="http://schemas.microsoft.com/office/drawing/2014/main" id="{3236861D-E799-45A0-BA9C-50BAD2B8A585}"/>
                  </a:ext>
                </a:extLst>
              </p:cNvPr>
              <p:cNvSpPr/>
              <p:nvPr/>
            </p:nvSpPr>
            <p:spPr>
              <a:xfrm>
                <a:off x="10121898" y="2937352"/>
                <a:ext cx="53704" cy="593580"/>
              </a:xfrm>
              <a:custGeom>
                <a:avLst/>
                <a:gdLst>
                  <a:gd name="connsiteX0" fmla="*/ 2 w 53704"/>
                  <a:gd name="connsiteY0" fmla="*/ 4815 h 593580"/>
                  <a:gd name="connsiteX1" fmla="*/ 48685 w 53704"/>
                  <a:gd name="connsiteY1" fmla="*/ 565731 h 593580"/>
                  <a:gd name="connsiteX2" fmla="*/ 50802 w 53704"/>
                  <a:gd name="connsiteY2" fmla="*/ 487415 h 593580"/>
                  <a:gd name="connsiteX3" fmla="*/ 50802 w 53704"/>
                  <a:gd name="connsiteY3" fmla="*/ 303265 h 593580"/>
                  <a:gd name="connsiteX4" fmla="*/ 2 w 53704"/>
                  <a:gd name="connsiteY4" fmla="*/ 4815 h 59358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3704" h="593580">
                    <a:moveTo>
                      <a:pt x="2" y="4815"/>
                    </a:moveTo>
                    <a:cubicBezTo>
                      <a:pt x="-351" y="48559"/>
                      <a:pt x="40218" y="485298"/>
                      <a:pt x="48685" y="565731"/>
                    </a:cubicBezTo>
                    <a:cubicBezTo>
                      <a:pt x="57152" y="646164"/>
                      <a:pt x="50449" y="531159"/>
                      <a:pt x="50802" y="487415"/>
                    </a:cubicBezTo>
                    <a:cubicBezTo>
                      <a:pt x="51155" y="443671"/>
                      <a:pt x="57152" y="378760"/>
                      <a:pt x="50802" y="303265"/>
                    </a:cubicBezTo>
                    <a:cubicBezTo>
                      <a:pt x="44452" y="227771"/>
                      <a:pt x="355" y="-38929"/>
                      <a:pt x="2" y="48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3" name="フリーフォーム: 図形 3212">
                <a:extLst>
                  <a:ext uri="{FF2B5EF4-FFF2-40B4-BE49-F238E27FC236}">
                    <a16:creationId xmlns:a16="http://schemas.microsoft.com/office/drawing/2014/main" id="{0ED804B4-EFE3-40C6-9764-FF62B2290F55}"/>
                  </a:ext>
                </a:extLst>
              </p:cNvPr>
              <p:cNvSpPr/>
              <p:nvPr/>
            </p:nvSpPr>
            <p:spPr>
              <a:xfrm>
                <a:off x="10180751" y="3124009"/>
                <a:ext cx="59122" cy="617546"/>
              </a:xfrm>
              <a:custGeom>
                <a:avLst/>
                <a:gdLst>
                  <a:gd name="connsiteX0" fmla="*/ 42749 w 59122"/>
                  <a:gd name="connsiteY0" fmla="*/ 191 h 617546"/>
                  <a:gd name="connsiteX1" fmla="*/ 57566 w 59122"/>
                  <a:gd name="connsiteY1" fmla="*/ 389658 h 617546"/>
                  <a:gd name="connsiteX2" fmla="*/ 416 w 59122"/>
                  <a:gd name="connsiteY2" fmla="*/ 616141 h 617546"/>
                  <a:gd name="connsiteX3" fmla="*/ 32166 w 59122"/>
                  <a:gd name="connsiteY3" fmla="*/ 478558 h 617546"/>
                  <a:gd name="connsiteX4" fmla="*/ 40632 w 59122"/>
                  <a:gd name="connsiteY4" fmla="*/ 338858 h 617546"/>
                  <a:gd name="connsiteX5" fmla="*/ 42749 w 59122"/>
                  <a:gd name="connsiteY5" fmla="*/ 191 h 61754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59122" h="617546">
                    <a:moveTo>
                      <a:pt x="42749" y="191"/>
                    </a:moveTo>
                    <a:cubicBezTo>
                      <a:pt x="45571" y="8658"/>
                      <a:pt x="64621" y="287000"/>
                      <a:pt x="57566" y="389658"/>
                    </a:cubicBezTo>
                    <a:cubicBezTo>
                      <a:pt x="50511" y="492316"/>
                      <a:pt x="4649" y="601324"/>
                      <a:pt x="416" y="616141"/>
                    </a:cubicBezTo>
                    <a:cubicBezTo>
                      <a:pt x="-3817" y="630958"/>
                      <a:pt x="25463" y="524772"/>
                      <a:pt x="32166" y="478558"/>
                    </a:cubicBezTo>
                    <a:cubicBezTo>
                      <a:pt x="38869" y="432344"/>
                      <a:pt x="39927" y="411177"/>
                      <a:pt x="40632" y="338858"/>
                    </a:cubicBezTo>
                    <a:cubicBezTo>
                      <a:pt x="41337" y="266539"/>
                      <a:pt x="39927" y="-8276"/>
                      <a:pt x="42749" y="19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4" name="フリーフォーム: 図形 3213">
                <a:extLst>
                  <a:ext uri="{FF2B5EF4-FFF2-40B4-BE49-F238E27FC236}">
                    <a16:creationId xmlns:a16="http://schemas.microsoft.com/office/drawing/2014/main" id="{422EEA4E-36B2-48CA-9C46-D511216B87C2}"/>
                  </a:ext>
                </a:extLst>
              </p:cNvPr>
              <p:cNvSpPr/>
              <p:nvPr/>
            </p:nvSpPr>
            <p:spPr>
              <a:xfrm>
                <a:off x="10115531" y="3634873"/>
                <a:ext cx="61167" cy="347377"/>
              </a:xfrm>
              <a:custGeom>
                <a:avLst/>
                <a:gdLst>
                  <a:gd name="connsiteX0" fmla="*/ 57169 w 61167"/>
                  <a:gd name="connsiteY0" fmla="*/ 1560 h 347377"/>
                  <a:gd name="connsiteX1" fmla="*/ 19 w 61167"/>
                  <a:gd name="connsiteY1" fmla="*/ 340227 h 347377"/>
                  <a:gd name="connsiteX2" fmla="*/ 50819 w 61167"/>
                  <a:gd name="connsiteY2" fmla="*/ 217460 h 347377"/>
                  <a:gd name="connsiteX3" fmla="*/ 57169 w 61167"/>
                  <a:gd name="connsiteY3" fmla="*/ 1560 h 34737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1167" h="347377">
                    <a:moveTo>
                      <a:pt x="57169" y="1560"/>
                    </a:moveTo>
                    <a:cubicBezTo>
                      <a:pt x="48702" y="22021"/>
                      <a:pt x="1077" y="304244"/>
                      <a:pt x="19" y="340227"/>
                    </a:cubicBezTo>
                    <a:cubicBezTo>
                      <a:pt x="-1039" y="376210"/>
                      <a:pt x="42352" y="267202"/>
                      <a:pt x="50819" y="217460"/>
                    </a:cubicBezTo>
                    <a:cubicBezTo>
                      <a:pt x="59286" y="167718"/>
                      <a:pt x="65636" y="-18901"/>
                      <a:pt x="57169" y="156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5" name="フリーフォーム: 図形 3214">
                <a:extLst>
                  <a:ext uri="{FF2B5EF4-FFF2-40B4-BE49-F238E27FC236}">
                    <a16:creationId xmlns:a16="http://schemas.microsoft.com/office/drawing/2014/main" id="{3F062284-5879-42A6-B7E8-1A16918548E9}"/>
                  </a:ext>
                </a:extLst>
              </p:cNvPr>
              <p:cNvSpPr/>
              <p:nvPr/>
            </p:nvSpPr>
            <p:spPr>
              <a:xfrm>
                <a:off x="10074701" y="3742953"/>
                <a:ext cx="129009" cy="483916"/>
              </a:xfrm>
              <a:custGeom>
                <a:avLst/>
                <a:gdLst>
                  <a:gd name="connsiteX0" fmla="*/ 125516 w 129009"/>
                  <a:gd name="connsiteY0" fmla="*/ 5664 h 483916"/>
                  <a:gd name="connsiteX1" fmla="*/ 4866 w 129009"/>
                  <a:gd name="connsiteY1" fmla="*/ 467097 h 483916"/>
                  <a:gd name="connsiteX2" fmla="*/ 30266 w 129009"/>
                  <a:gd name="connsiteY2" fmla="*/ 367614 h 483916"/>
                  <a:gd name="connsiteX3" fmla="*/ 91649 w 129009"/>
                  <a:gd name="connsiteY3" fmla="*/ 217330 h 483916"/>
                  <a:gd name="connsiteX4" fmla="*/ 125516 w 129009"/>
                  <a:gd name="connsiteY4" fmla="*/ 5664 h 48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29009" h="483916">
                    <a:moveTo>
                      <a:pt x="125516" y="5664"/>
                    </a:moveTo>
                    <a:cubicBezTo>
                      <a:pt x="111052" y="47292"/>
                      <a:pt x="20741" y="406772"/>
                      <a:pt x="4866" y="467097"/>
                    </a:cubicBezTo>
                    <a:cubicBezTo>
                      <a:pt x="-11009" y="527422"/>
                      <a:pt x="15802" y="409242"/>
                      <a:pt x="30266" y="367614"/>
                    </a:cubicBezTo>
                    <a:cubicBezTo>
                      <a:pt x="44730" y="325986"/>
                      <a:pt x="77538" y="270952"/>
                      <a:pt x="91649" y="217330"/>
                    </a:cubicBezTo>
                    <a:cubicBezTo>
                      <a:pt x="105760" y="163708"/>
                      <a:pt x="139980" y="-35964"/>
                      <a:pt x="125516" y="56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6" name="フリーフォーム: 図形 3215">
                <a:extLst>
                  <a:ext uri="{FF2B5EF4-FFF2-40B4-BE49-F238E27FC236}">
                    <a16:creationId xmlns:a16="http://schemas.microsoft.com/office/drawing/2014/main" id="{1CEC83CD-D5D7-4C0D-9DC0-668879B1B701}"/>
                  </a:ext>
                </a:extLst>
              </p:cNvPr>
              <p:cNvSpPr/>
              <p:nvPr/>
            </p:nvSpPr>
            <p:spPr>
              <a:xfrm>
                <a:off x="9968967" y="3997293"/>
                <a:ext cx="153811" cy="391412"/>
              </a:xfrm>
              <a:custGeom>
                <a:avLst/>
                <a:gdLst>
                  <a:gd name="connsiteX0" fmla="*/ 149758 w 153811"/>
                  <a:gd name="connsiteY0" fmla="*/ 4795 h 391412"/>
                  <a:gd name="connsiteX1" fmla="*/ 5296 w 153811"/>
                  <a:gd name="connsiteY1" fmla="*/ 377857 h 391412"/>
                  <a:gd name="connsiteX2" fmla="*/ 38633 w 153811"/>
                  <a:gd name="connsiteY2" fmla="*/ 296895 h 391412"/>
                  <a:gd name="connsiteX3" fmla="*/ 108483 w 153811"/>
                  <a:gd name="connsiteY3" fmla="*/ 173070 h 391412"/>
                  <a:gd name="connsiteX4" fmla="*/ 149758 w 153811"/>
                  <a:gd name="connsiteY4" fmla="*/ 4795 h 39141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3811" h="391412">
                    <a:moveTo>
                      <a:pt x="149758" y="4795"/>
                    </a:moveTo>
                    <a:cubicBezTo>
                      <a:pt x="132560" y="38926"/>
                      <a:pt x="23817" y="329174"/>
                      <a:pt x="5296" y="377857"/>
                    </a:cubicBezTo>
                    <a:cubicBezTo>
                      <a:pt x="-13225" y="426540"/>
                      <a:pt x="21435" y="331026"/>
                      <a:pt x="38633" y="296895"/>
                    </a:cubicBezTo>
                    <a:cubicBezTo>
                      <a:pt x="55831" y="262764"/>
                      <a:pt x="92079" y="217785"/>
                      <a:pt x="108483" y="173070"/>
                    </a:cubicBezTo>
                    <a:cubicBezTo>
                      <a:pt x="124887" y="128355"/>
                      <a:pt x="166956" y="-29336"/>
                      <a:pt x="149758" y="479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7" name="フリーフォーム: 図形 3216">
                <a:extLst>
                  <a:ext uri="{FF2B5EF4-FFF2-40B4-BE49-F238E27FC236}">
                    <a16:creationId xmlns:a16="http://schemas.microsoft.com/office/drawing/2014/main" id="{ABED2B1F-DAFE-45B9-BC32-10924AEE6C0B}"/>
                  </a:ext>
                </a:extLst>
              </p:cNvPr>
              <p:cNvSpPr/>
              <p:nvPr/>
            </p:nvSpPr>
            <p:spPr>
              <a:xfrm>
                <a:off x="9949806" y="3972724"/>
                <a:ext cx="151369" cy="440954"/>
              </a:xfrm>
              <a:custGeom>
                <a:avLst/>
                <a:gdLst>
                  <a:gd name="connsiteX0" fmla="*/ 148282 w 151369"/>
                  <a:gd name="connsiteY0" fmla="*/ 3964 h 440954"/>
                  <a:gd name="connsiteX1" fmla="*/ 3819 w 151369"/>
                  <a:gd name="connsiteY1" fmla="*/ 427826 h 440954"/>
                  <a:gd name="connsiteX2" fmla="*/ 46682 w 151369"/>
                  <a:gd name="connsiteY2" fmla="*/ 323051 h 440954"/>
                  <a:gd name="connsiteX3" fmla="*/ 99069 w 151369"/>
                  <a:gd name="connsiteY3" fmla="*/ 219864 h 440954"/>
                  <a:gd name="connsiteX4" fmla="*/ 148282 w 151369"/>
                  <a:gd name="connsiteY4" fmla="*/ 3964 h 4409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51369" h="440954">
                    <a:moveTo>
                      <a:pt x="148282" y="3964"/>
                    </a:moveTo>
                    <a:cubicBezTo>
                      <a:pt x="132407" y="38624"/>
                      <a:pt x="20752" y="374645"/>
                      <a:pt x="3819" y="427826"/>
                    </a:cubicBezTo>
                    <a:cubicBezTo>
                      <a:pt x="-13114" y="481007"/>
                      <a:pt x="30807" y="357711"/>
                      <a:pt x="46682" y="323051"/>
                    </a:cubicBezTo>
                    <a:cubicBezTo>
                      <a:pt x="62557" y="288391"/>
                      <a:pt x="83723" y="267754"/>
                      <a:pt x="99069" y="219864"/>
                    </a:cubicBezTo>
                    <a:cubicBezTo>
                      <a:pt x="114415" y="171975"/>
                      <a:pt x="164157" y="-30696"/>
                      <a:pt x="148282" y="39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8" name="フリーフォーム: 図形 3217">
                <a:extLst>
                  <a:ext uri="{FF2B5EF4-FFF2-40B4-BE49-F238E27FC236}">
                    <a16:creationId xmlns:a16="http://schemas.microsoft.com/office/drawing/2014/main" id="{70937BC9-D055-4F2F-B79C-FC2EF04774CC}"/>
                  </a:ext>
                </a:extLst>
              </p:cNvPr>
              <p:cNvSpPr/>
              <p:nvPr/>
            </p:nvSpPr>
            <p:spPr>
              <a:xfrm>
                <a:off x="9858135" y="4192660"/>
                <a:ext cx="242344" cy="514721"/>
              </a:xfrm>
              <a:custGeom>
                <a:avLst/>
                <a:gdLst>
                  <a:gd name="connsiteX0" fmla="*/ 233603 w 242344"/>
                  <a:gd name="connsiteY0" fmla="*/ 11040 h 514721"/>
                  <a:gd name="connsiteX1" fmla="*/ 8178 w 242344"/>
                  <a:gd name="connsiteY1" fmla="*/ 490465 h 514721"/>
                  <a:gd name="connsiteX2" fmla="*/ 62153 w 242344"/>
                  <a:gd name="connsiteY2" fmla="*/ 415853 h 514721"/>
                  <a:gd name="connsiteX3" fmla="*/ 184390 w 242344"/>
                  <a:gd name="connsiteY3" fmla="*/ 172965 h 514721"/>
                  <a:gd name="connsiteX4" fmla="*/ 233603 w 242344"/>
                  <a:gd name="connsiteY4" fmla="*/ 11040 h 5147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42344" h="514721">
                    <a:moveTo>
                      <a:pt x="233603" y="11040"/>
                    </a:moveTo>
                    <a:cubicBezTo>
                      <a:pt x="204234" y="63957"/>
                      <a:pt x="36753" y="422996"/>
                      <a:pt x="8178" y="490465"/>
                    </a:cubicBezTo>
                    <a:cubicBezTo>
                      <a:pt x="-20397" y="557934"/>
                      <a:pt x="32784" y="468770"/>
                      <a:pt x="62153" y="415853"/>
                    </a:cubicBezTo>
                    <a:cubicBezTo>
                      <a:pt x="91522" y="362936"/>
                      <a:pt x="157667" y="236730"/>
                      <a:pt x="184390" y="172965"/>
                    </a:cubicBezTo>
                    <a:cubicBezTo>
                      <a:pt x="211113" y="109200"/>
                      <a:pt x="262972" y="-41877"/>
                      <a:pt x="233603" y="1104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19" name="フリーフォーム: 図形 3218">
                <a:extLst>
                  <a:ext uri="{FF2B5EF4-FFF2-40B4-BE49-F238E27FC236}">
                    <a16:creationId xmlns:a16="http://schemas.microsoft.com/office/drawing/2014/main" id="{078979DE-03EF-4DDE-8B1A-11B06855FC19}"/>
                  </a:ext>
                </a:extLst>
              </p:cNvPr>
              <p:cNvSpPr/>
              <p:nvPr/>
            </p:nvSpPr>
            <p:spPr>
              <a:xfrm>
                <a:off x="9777300" y="4436465"/>
                <a:ext cx="184269" cy="308445"/>
              </a:xfrm>
              <a:custGeom>
                <a:avLst/>
                <a:gdLst>
                  <a:gd name="connsiteX0" fmla="*/ 184263 w 184269"/>
                  <a:gd name="connsiteY0" fmla="*/ 598 h 308445"/>
                  <a:gd name="connsiteX1" fmla="*/ 87425 w 184269"/>
                  <a:gd name="connsiteY1" fmla="*/ 168873 h 308445"/>
                  <a:gd name="connsiteX2" fmla="*/ 1700 w 184269"/>
                  <a:gd name="connsiteY2" fmla="*/ 306985 h 308445"/>
                  <a:gd name="connsiteX3" fmla="*/ 35038 w 184269"/>
                  <a:gd name="connsiteY3" fmla="*/ 233960 h 308445"/>
                  <a:gd name="connsiteX4" fmla="*/ 92188 w 184269"/>
                  <a:gd name="connsiteY4" fmla="*/ 116485 h 308445"/>
                  <a:gd name="connsiteX5" fmla="*/ 184263 w 184269"/>
                  <a:gd name="connsiteY5" fmla="*/ 598 h 3084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84269" h="308445">
                    <a:moveTo>
                      <a:pt x="184263" y="598"/>
                    </a:moveTo>
                    <a:cubicBezTo>
                      <a:pt x="183469" y="9329"/>
                      <a:pt x="117852" y="117809"/>
                      <a:pt x="87425" y="168873"/>
                    </a:cubicBezTo>
                    <a:cubicBezTo>
                      <a:pt x="56998" y="219938"/>
                      <a:pt x="10431" y="296137"/>
                      <a:pt x="1700" y="306985"/>
                    </a:cubicBezTo>
                    <a:cubicBezTo>
                      <a:pt x="-7031" y="317833"/>
                      <a:pt x="19957" y="265710"/>
                      <a:pt x="35038" y="233960"/>
                    </a:cubicBezTo>
                    <a:cubicBezTo>
                      <a:pt x="50119" y="202210"/>
                      <a:pt x="69434" y="151939"/>
                      <a:pt x="92188" y="116485"/>
                    </a:cubicBezTo>
                    <a:cubicBezTo>
                      <a:pt x="114942" y="81031"/>
                      <a:pt x="185057" y="-8133"/>
                      <a:pt x="184263" y="5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0" name="フリーフォーム: 図形 3219">
                <a:extLst>
                  <a:ext uri="{FF2B5EF4-FFF2-40B4-BE49-F238E27FC236}">
                    <a16:creationId xmlns:a16="http://schemas.microsoft.com/office/drawing/2014/main" id="{1978DE2F-DFB4-48FE-9F1C-F4F47EFEE6AE}"/>
                  </a:ext>
                </a:extLst>
              </p:cNvPr>
              <p:cNvSpPr/>
              <p:nvPr/>
            </p:nvSpPr>
            <p:spPr>
              <a:xfrm>
                <a:off x="9480833" y="4734322"/>
                <a:ext cx="383594" cy="507701"/>
              </a:xfrm>
              <a:custGeom>
                <a:avLst/>
                <a:gdLst>
                  <a:gd name="connsiteX0" fmla="*/ 374367 w 383594"/>
                  <a:gd name="connsiteY0" fmla="*/ 7541 h 507701"/>
                  <a:gd name="connsiteX1" fmla="*/ 17180 w 383594"/>
                  <a:gd name="connsiteY1" fmla="*/ 486966 h 507701"/>
                  <a:gd name="connsiteX2" fmla="*/ 77505 w 383594"/>
                  <a:gd name="connsiteY2" fmla="*/ 399653 h 507701"/>
                  <a:gd name="connsiteX3" fmla="*/ 261655 w 383594"/>
                  <a:gd name="connsiteY3" fmla="*/ 205978 h 507701"/>
                  <a:gd name="connsiteX4" fmla="*/ 374367 w 383594"/>
                  <a:gd name="connsiteY4" fmla="*/ 7541 h 50770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83594" h="507701">
                    <a:moveTo>
                      <a:pt x="374367" y="7541"/>
                    </a:moveTo>
                    <a:cubicBezTo>
                      <a:pt x="333621" y="54372"/>
                      <a:pt x="66657" y="421614"/>
                      <a:pt x="17180" y="486966"/>
                    </a:cubicBezTo>
                    <a:cubicBezTo>
                      <a:pt x="-32297" y="552318"/>
                      <a:pt x="36759" y="446484"/>
                      <a:pt x="77505" y="399653"/>
                    </a:cubicBezTo>
                    <a:cubicBezTo>
                      <a:pt x="118251" y="352822"/>
                      <a:pt x="212707" y="267097"/>
                      <a:pt x="261655" y="205978"/>
                    </a:cubicBezTo>
                    <a:cubicBezTo>
                      <a:pt x="310603" y="144859"/>
                      <a:pt x="415113" y="-39290"/>
                      <a:pt x="374367" y="754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1" name="フリーフォーム: 図形 3220">
                <a:extLst>
                  <a:ext uri="{FF2B5EF4-FFF2-40B4-BE49-F238E27FC236}">
                    <a16:creationId xmlns:a16="http://schemas.microsoft.com/office/drawing/2014/main" id="{398CC334-ADFC-4DD3-B714-DB46A9F106CF}"/>
                  </a:ext>
                </a:extLst>
              </p:cNvPr>
              <p:cNvSpPr/>
              <p:nvPr/>
            </p:nvSpPr>
            <p:spPr>
              <a:xfrm>
                <a:off x="9557804" y="4695779"/>
                <a:ext cx="282573" cy="409723"/>
              </a:xfrm>
              <a:custGeom>
                <a:avLst/>
                <a:gdLst>
                  <a:gd name="connsiteX0" fmla="*/ 278346 w 282573"/>
                  <a:gd name="connsiteY0" fmla="*/ 3221 h 409723"/>
                  <a:gd name="connsiteX1" fmla="*/ 10059 w 282573"/>
                  <a:gd name="connsiteY1" fmla="*/ 396921 h 409723"/>
                  <a:gd name="connsiteX2" fmla="*/ 67209 w 282573"/>
                  <a:gd name="connsiteY2" fmla="*/ 304846 h 409723"/>
                  <a:gd name="connsiteX3" fmla="*/ 165634 w 282573"/>
                  <a:gd name="connsiteY3" fmla="*/ 214359 h 409723"/>
                  <a:gd name="connsiteX4" fmla="*/ 278346 w 282573"/>
                  <a:gd name="connsiteY4" fmla="*/ 3221 h 40972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2573" h="409723">
                    <a:moveTo>
                      <a:pt x="278346" y="3221"/>
                    </a:moveTo>
                    <a:cubicBezTo>
                      <a:pt x="252417" y="33648"/>
                      <a:pt x="45249" y="346650"/>
                      <a:pt x="10059" y="396921"/>
                    </a:cubicBezTo>
                    <a:cubicBezTo>
                      <a:pt x="-25131" y="447192"/>
                      <a:pt x="41280" y="335273"/>
                      <a:pt x="67209" y="304846"/>
                    </a:cubicBezTo>
                    <a:cubicBezTo>
                      <a:pt x="93138" y="274419"/>
                      <a:pt x="127270" y="261984"/>
                      <a:pt x="165634" y="214359"/>
                    </a:cubicBezTo>
                    <a:cubicBezTo>
                      <a:pt x="203998" y="166734"/>
                      <a:pt x="304275" y="-27206"/>
                      <a:pt x="278346" y="32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2" name="フリーフォーム: 図形 3221">
                <a:extLst>
                  <a:ext uri="{FF2B5EF4-FFF2-40B4-BE49-F238E27FC236}">
                    <a16:creationId xmlns:a16="http://schemas.microsoft.com/office/drawing/2014/main" id="{55EEE31A-B770-4D3B-8F39-0A4585D991EF}"/>
                  </a:ext>
                </a:extLst>
              </p:cNvPr>
              <p:cNvSpPr/>
              <p:nvPr/>
            </p:nvSpPr>
            <p:spPr>
              <a:xfrm>
                <a:off x="9339529" y="4859691"/>
                <a:ext cx="361927" cy="465921"/>
              </a:xfrm>
              <a:custGeom>
                <a:avLst/>
                <a:gdLst>
                  <a:gd name="connsiteX0" fmla="*/ 355334 w 361927"/>
                  <a:gd name="connsiteY0" fmla="*/ 4409 h 465921"/>
                  <a:gd name="connsiteX1" fmla="*/ 15609 w 361927"/>
                  <a:gd name="connsiteY1" fmla="*/ 442559 h 465921"/>
                  <a:gd name="connsiteX2" fmla="*/ 74346 w 361927"/>
                  <a:gd name="connsiteY2" fmla="*/ 386997 h 465921"/>
                  <a:gd name="connsiteX3" fmla="*/ 228334 w 361927"/>
                  <a:gd name="connsiteY3" fmla="*/ 225072 h 465921"/>
                  <a:gd name="connsiteX4" fmla="*/ 355334 w 361927"/>
                  <a:gd name="connsiteY4" fmla="*/ 4409 h 46592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61927" h="465921">
                    <a:moveTo>
                      <a:pt x="355334" y="4409"/>
                    </a:moveTo>
                    <a:cubicBezTo>
                      <a:pt x="319880" y="40657"/>
                      <a:pt x="62440" y="378794"/>
                      <a:pt x="15609" y="442559"/>
                    </a:cubicBezTo>
                    <a:cubicBezTo>
                      <a:pt x="-31222" y="506324"/>
                      <a:pt x="38892" y="423245"/>
                      <a:pt x="74346" y="386997"/>
                    </a:cubicBezTo>
                    <a:cubicBezTo>
                      <a:pt x="109800" y="350749"/>
                      <a:pt x="182826" y="284603"/>
                      <a:pt x="228334" y="225072"/>
                    </a:cubicBezTo>
                    <a:cubicBezTo>
                      <a:pt x="273842" y="165541"/>
                      <a:pt x="390788" y="-31839"/>
                      <a:pt x="355334" y="44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3" name="フリーフォーム: 図形 3222">
                <a:extLst>
                  <a:ext uri="{FF2B5EF4-FFF2-40B4-BE49-F238E27FC236}">
                    <a16:creationId xmlns:a16="http://schemas.microsoft.com/office/drawing/2014/main" id="{2D4BC21E-0FB7-4E68-9A9D-48E2CB464E18}"/>
                  </a:ext>
                </a:extLst>
              </p:cNvPr>
              <p:cNvSpPr/>
              <p:nvPr/>
            </p:nvSpPr>
            <p:spPr>
              <a:xfrm>
                <a:off x="9263107" y="5194674"/>
                <a:ext cx="264017" cy="272143"/>
              </a:xfrm>
              <a:custGeom>
                <a:avLst/>
                <a:gdLst>
                  <a:gd name="connsiteX0" fmla="*/ 263481 w 264017"/>
                  <a:gd name="connsiteY0" fmla="*/ 1214 h 272143"/>
                  <a:gd name="connsiteX1" fmla="*/ 9481 w 264017"/>
                  <a:gd name="connsiteY1" fmla="*/ 266326 h 272143"/>
                  <a:gd name="connsiteX2" fmla="*/ 74568 w 264017"/>
                  <a:gd name="connsiteY2" fmla="*/ 171076 h 272143"/>
                  <a:gd name="connsiteX3" fmla="*/ 263481 w 264017"/>
                  <a:gd name="connsiteY3" fmla="*/ 1214 h 2721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4017" h="272143">
                    <a:moveTo>
                      <a:pt x="263481" y="1214"/>
                    </a:moveTo>
                    <a:cubicBezTo>
                      <a:pt x="252633" y="17089"/>
                      <a:pt x="40966" y="238016"/>
                      <a:pt x="9481" y="266326"/>
                    </a:cubicBezTo>
                    <a:cubicBezTo>
                      <a:pt x="-22005" y="294636"/>
                      <a:pt x="31441" y="212615"/>
                      <a:pt x="74568" y="171076"/>
                    </a:cubicBezTo>
                    <a:cubicBezTo>
                      <a:pt x="117695" y="129537"/>
                      <a:pt x="274329" y="-14661"/>
                      <a:pt x="263481" y="121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4" name="フリーフォーム: 図形 3223">
                <a:extLst>
                  <a:ext uri="{FF2B5EF4-FFF2-40B4-BE49-F238E27FC236}">
                    <a16:creationId xmlns:a16="http://schemas.microsoft.com/office/drawing/2014/main" id="{2FA424FD-CC19-42A7-80E8-1EB8750D1D10}"/>
                  </a:ext>
                </a:extLst>
              </p:cNvPr>
              <p:cNvSpPr/>
              <p:nvPr/>
            </p:nvSpPr>
            <p:spPr>
              <a:xfrm>
                <a:off x="8990619" y="5319454"/>
                <a:ext cx="381532" cy="318730"/>
              </a:xfrm>
              <a:custGeom>
                <a:avLst/>
                <a:gdLst>
                  <a:gd name="connsiteX0" fmla="*/ 375631 w 381532"/>
                  <a:gd name="connsiteY0" fmla="*/ 6609 h 318730"/>
                  <a:gd name="connsiteX1" fmla="*/ 13681 w 381532"/>
                  <a:gd name="connsiteY1" fmla="*/ 303471 h 318730"/>
                  <a:gd name="connsiteX2" fmla="*/ 91469 w 381532"/>
                  <a:gd name="connsiteY2" fmla="*/ 257434 h 318730"/>
                  <a:gd name="connsiteX3" fmla="*/ 237519 w 381532"/>
                  <a:gd name="connsiteY3" fmla="*/ 98684 h 318730"/>
                  <a:gd name="connsiteX4" fmla="*/ 237519 w 381532"/>
                  <a:gd name="connsiteY4" fmla="*/ 97096 h 318730"/>
                  <a:gd name="connsiteX5" fmla="*/ 375631 w 381532"/>
                  <a:gd name="connsiteY5" fmla="*/ 6609 h 3187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381532" h="318730">
                    <a:moveTo>
                      <a:pt x="375631" y="6609"/>
                    </a:moveTo>
                    <a:cubicBezTo>
                      <a:pt x="338325" y="41005"/>
                      <a:pt x="61041" y="261667"/>
                      <a:pt x="13681" y="303471"/>
                    </a:cubicBezTo>
                    <a:cubicBezTo>
                      <a:pt x="-33679" y="345275"/>
                      <a:pt x="54163" y="291565"/>
                      <a:pt x="91469" y="257434"/>
                    </a:cubicBezTo>
                    <a:cubicBezTo>
                      <a:pt x="128775" y="223303"/>
                      <a:pt x="237519" y="98684"/>
                      <a:pt x="237519" y="98684"/>
                    </a:cubicBezTo>
                    <a:cubicBezTo>
                      <a:pt x="261861" y="71961"/>
                      <a:pt x="212913" y="111648"/>
                      <a:pt x="237519" y="97096"/>
                    </a:cubicBezTo>
                    <a:cubicBezTo>
                      <a:pt x="262125" y="82544"/>
                      <a:pt x="412937" y="-27787"/>
                      <a:pt x="375631" y="660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5" name="フリーフォーム: 図形 3224">
                <a:extLst>
                  <a:ext uri="{FF2B5EF4-FFF2-40B4-BE49-F238E27FC236}">
                    <a16:creationId xmlns:a16="http://schemas.microsoft.com/office/drawing/2014/main" id="{9D3465D8-2B8A-4763-BB8F-892616E7E4B7}"/>
                  </a:ext>
                </a:extLst>
              </p:cNvPr>
              <p:cNvSpPr/>
              <p:nvPr/>
            </p:nvSpPr>
            <p:spPr>
              <a:xfrm>
                <a:off x="8991173" y="5473485"/>
                <a:ext cx="245652" cy="174104"/>
              </a:xfrm>
              <a:custGeom>
                <a:avLst/>
                <a:gdLst>
                  <a:gd name="connsiteX0" fmla="*/ 244902 w 245652"/>
                  <a:gd name="connsiteY0" fmla="*/ 215 h 174104"/>
                  <a:gd name="connsiteX1" fmla="*/ 6777 w 245652"/>
                  <a:gd name="connsiteY1" fmla="*/ 166903 h 174104"/>
                  <a:gd name="connsiteX2" fmla="*/ 79802 w 245652"/>
                  <a:gd name="connsiteY2" fmla="*/ 131978 h 174104"/>
                  <a:gd name="connsiteX3" fmla="*/ 244902 w 245652"/>
                  <a:gd name="connsiteY3" fmla="*/ 215 h 1741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45652" h="174104">
                    <a:moveTo>
                      <a:pt x="244902" y="215"/>
                    </a:moveTo>
                    <a:cubicBezTo>
                      <a:pt x="232731" y="6036"/>
                      <a:pt x="34294" y="144942"/>
                      <a:pt x="6777" y="166903"/>
                    </a:cubicBezTo>
                    <a:cubicBezTo>
                      <a:pt x="-20740" y="188864"/>
                      <a:pt x="41966" y="155791"/>
                      <a:pt x="79802" y="131978"/>
                    </a:cubicBezTo>
                    <a:cubicBezTo>
                      <a:pt x="117637" y="108166"/>
                      <a:pt x="257073" y="-5606"/>
                      <a:pt x="244902" y="21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6" name="フリーフォーム: 図形 3225">
                <a:extLst>
                  <a:ext uri="{FF2B5EF4-FFF2-40B4-BE49-F238E27FC236}">
                    <a16:creationId xmlns:a16="http://schemas.microsoft.com/office/drawing/2014/main" id="{7C2920F3-98AF-471F-9A64-CD51F40D931C}"/>
                  </a:ext>
                </a:extLst>
              </p:cNvPr>
              <p:cNvSpPr/>
              <p:nvPr/>
            </p:nvSpPr>
            <p:spPr>
              <a:xfrm>
                <a:off x="8606989" y="5616449"/>
                <a:ext cx="502394" cy="340059"/>
              </a:xfrm>
              <a:custGeom>
                <a:avLst/>
                <a:gdLst>
                  <a:gd name="connsiteX0" fmla="*/ 502086 w 502394"/>
                  <a:gd name="connsiteY0" fmla="*/ 126 h 340059"/>
                  <a:gd name="connsiteX1" fmla="*/ 248086 w 502394"/>
                  <a:gd name="connsiteY1" fmla="*/ 182689 h 340059"/>
                  <a:gd name="connsiteX2" fmla="*/ 436 w 502394"/>
                  <a:gd name="connsiteY2" fmla="*/ 339851 h 340059"/>
                  <a:gd name="connsiteX3" fmla="*/ 195699 w 502394"/>
                  <a:gd name="connsiteY3" fmla="*/ 211264 h 340059"/>
                  <a:gd name="connsiteX4" fmla="*/ 502086 w 502394"/>
                  <a:gd name="connsiteY4" fmla="*/ 126 h 3400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502394" h="340059">
                    <a:moveTo>
                      <a:pt x="502086" y="126"/>
                    </a:moveTo>
                    <a:cubicBezTo>
                      <a:pt x="510817" y="-4636"/>
                      <a:pt x="331694" y="126068"/>
                      <a:pt x="248086" y="182689"/>
                    </a:cubicBezTo>
                    <a:cubicBezTo>
                      <a:pt x="164478" y="239310"/>
                      <a:pt x="9167" y="335089"/>
                      <a:pt x="436" y="339851"/>
                    </a:cubicBezTo>
                    <a:cubicBezTo>
                      <a:pt x="-8295" y="344613"/>
                      <a:pt x="116059" y="266826"/>
                      <a:pt x="195699" y="211264"/>
                    </a:cubicBezTo>
                    <a:lnTo>
                      <a:pt x="502086" y="126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7" name="フリーフォーム: 図形 3226">
                <a:extLst>
                  <a:ext uri="{FF2B5EF4-FFF2-40B4-BE49-F238E27FC236}">
                    <a16:creationId xmlns:a16="http://schemas.microsoft.com/office/drawing/2014/main" id="{6995336B-9E31-42FB-8277-F2847E8DD031}"/>
                  </a:ext>
                </a:extLst>
              </p:cNvPr>
              <p:cNvSpPr/>
              <p:nvPr/>
            </p:nvSpPr>
            <p:spPr>
              <a:xfrm>
                <a:off x="8379651" y="5649792"/>
                <a:ext cx="619906" cy="402045"/>
              </a:xfrm>
              <a:custGeom>
                <a:avLst/>
                <a:gdLst>
                  <a:gd name="connsiteX0" fmla="*/ 619887 w 619906"/>
                  <a:gd name="connsiteY0" fmla="*/ 121 h 402045"/>
                  <a:gd name="connsiteX1" fmla="*/ 256349 w 619906"/>
                  <a:gd name="connsiteY1" fmla="*/ 247771 h 402045"/>
                  <a:gd name="connsiteX2" fmla="*/ 3937 w 619906"/>
                  <a:gd name="connsiteY2" fmla="*/ 398583 h 402045"/>
                  <a:gd name="connsiteX3" fmla="*/ 111887 w 619906"/>
                  <a:gd name="connsiteY3" fmla="*/ 347783 h 402045"/>
                  <a:gd name="connsiteX4" fmla="*/ 240474 w 619906"/>
                  <a:gd name="connsiteY4" fmla="*/ 281108 h 402045"/>
                  <a:gd name="connsiteX5" fmla="*/ 619887 w 619906"/>
                  <a:gd name="connsiteY5" fmla="*/ 121 h 4020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619906" h="402045">
                    <a:moveTo>
                      <a:pt x="619887" y="121"/>
                    </a:moveTo>
                    <a:cubicBezTo>
                      <a:pt x="622533" y="-5435"/>
                      <a:pt x="359007" y="181361"/>
                      <a:pt x="256349" y="247771"/>
                    </a:cubicBezTo>
                    <a:cubicBezTo>
                      <a:pt x="153691" y="314181"/>
                      <a:pt x="28014" y="381914"/>
                      <a:pt x="3937" y="398583"/>
                    </a:cubicBezTo>
                    <a:cubicBezTo>
                      <a:pt x="-20140" y="415252"/>
                      <a:pt x="72464" y="367362"/>
                      <a:pt x="111887" y="347783"/>
                    </a:cubicBezTo>
                    <a:cubicBezTo>
                      <a:pt x="151310" y="328204"/>
                      <a:pt x="152368" y="339845"/>
                      <a:pt x="240474" y="281108"/>
                    </a:cubicBezTo>
                    <a:cubicBezTo>
                      <a:pt x="328580" y="222371"/>
                      <a:pt x="617241" y="5677"/>
                      <a:pt x="619887" y="12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8" name="フリーフォーム: 図形 3227">
                <a:extLst>
                  <a:ext uri="{FF2B5EF4-FFF2-40B4-BE49-F238E27FC236}">
                    <a16:creationId xmlns:a16="http://schemas.microsoft.com/office/drawing/2014/main" id="{110E32B5-222F-40D5-9E62-B93C053ACB25}"/>
                  </a:ext>
                </a:extLst>
              </p:cNvPr>
              <p:cNvSpPr/>
              <p:nvPr/>
            </p:nvSpPr>
            <p:spPr>
              <a:xfrm>
                <a:off x="7816841" y="5976318"/>
                <a:ext cx="799496" cy="383233"/>
              </a:xfrm>
              <a:custGeom>
                <a:avLst/>
                <a:gdLst>
                  <a:gd name="connsiteX0" fmla="*/ 9 w 799496"/>
                  <a:gd name="connsiteY0" fmla="*/ 383207 h 383233"/>
                  <a:gd name="connsiteX1" fmla="*/ 455622 w 799496"/>
                  <a:gd name="connsiteY1" fmla="*/ 195882 h 383233"/>
                  <a:gd name="connsiteX2" fmla="*/ 795347 w 799496"/>
                  <a:gd name="connsiteY2" fmla="*/ 3795 h 383233"/>
                  <a:gd name="connsiteX3" fmla="*/ 631834 w 799496"/>
                  <a:gd name="connsiteY3" fmla="*/ 76820 h 383233"/>
                  <a:gd name="connsiteX4" fmla="*/ 442922 w 799496"/>
                  <a:gd name="connsiteY4" fmla="*/ 183182 h 383233"/>
                  <a:gd name="connsiteX5" fmla="*/ 9 w 799496"/>
                  <a:gd name="connsiteY5" fmla="*/ 383207 h 3832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799496" h="383233">
                    <a:moveTo>
                      <a:pt x="9" y="383207"/>
                    </a:moveTo>
                    <a:cubicBezTo>
                      <a:pt x="2126" y="385324"/>
                      <a:pt x="323066" y="259117"/>
                      <a:pt x="455622" y="195882"/>
                    </a:cubicBezTo>
                    <a:cubicBezTo>
                      <a:pt x="588178" y="132647"/>
                      <a:pt x="765978" y="23639"/>
                      <a:pt x="795347" y="3795"/>
                    </a:cubicBezTo>
                    <a:cubicBezTo>
                      <a:pt x="824716" y="-16049"/>
                      <a:pt x="690572" y="46922"/>
                      <a:pt x="631834" y="76820"/>
                    </a:cubicBezTo>
                    <a:cubicBezTo>
                      <a:pt x="573096" y="106718"/>
                      <a:pt x="551930" y="131853"/>
                      <a:pt x="442922" y="183182"/>
                    </a:cubicBezTo>
                    <a:cubicBezTo>
                      <a:pt x="333914" y="234511"/>
                      <a:pt x="-2108" y="381090"/>
                      <a:pt x="9" y="383207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29" name="フリーフォーム: 図形 3228">
                <a:extLst>
                  <a:ext uri="{FF2B5EF4-FFF2-40B4-BE49-F238E27FC236}">
                    <a16:creationId xmlns:a16="http://schemas.microsoft.com/office/drawing/2014/main" id="{EB82E842-2993-475B-9CA7-9070C2D14427}"/>
                  </a:ext>
                </a:extLst>
              </p:cNvPr>
              <p:cNvSpPr/>
              <p:nvPr/>
            </p:nvSpPr>
            <p:spPr>
              <a:xfrm>
                <a:off x="7571608" y="6053484"/>
                <a:ext cx="833894" cy="360279"/>
              </a:xfrm>
              <a:custGeom>
                <a:avLst/>
                <a:gdLst>
                  <a:gd name="connsiteX0" fmla="*/ 807217 w 833894"/>
                  <a:gd name="connsiteY0" fmla="*/ 9179 h 360279"/>
                  <a:gd name="connsiteX1" fmla="*/ 24580 w 833894"/>
                  <a:gd name="connsiteY1" fmla="*/ 345729 h 360279"/>
                  <a:gd name="connsiteX2" fmla="*/ 234130 w 833894"/>
                  <a:gd name="connsiteY2" fmla="*/ 280641 h 360279"/>
                  <a:gd name="connsiteX3" fmla="*/ 613542 w 833894"/>
                  <a:gd name="connsiteY3" fmla="*/ 110779 h 360279"/>
                  <a:gd name="connsiteX4" fmla="*/ 807217 w 833894"/>
                  <a:gd name="connsiteY4" fmla="*/ 9179 h 36027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33894" h="360279">
                    <a:moveTo>
                      <a:pt x="807217" y="9179"/>
                    </a:moveTo>
                    <a:cubicBezTo>
                      <a:pt x="709057" y="48337"/>
                      <a:pt x="120094" y="300485"/>
                      <a:pt x="24580" y="345729"/>
                    </a:cubicBezTo>
                    <a:cubicBezTo>
                      <a:pt x="-70934" y="390973"/>
                      <a:pt x="135970" y="319799"/>
                      <a:pt x="234130" y="280641"/>
                    </a:cubicBezTo>
                    <a:cubicBezTo>
                      <a:pt x="332290" y="241483"/>
                      <a:pt x="519086" y="155494"/>
                      <a:pt x="613542" y="110779"/>
                    </a:cubicBezTo>
                    <a:cubicBezTo>
                      <a:pt x="707998" y="66064"/>
                      <a:pt x="905377" y="-29979"/>
                      <a:pt x="807217" y="917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0" name="フリーフォーム: 図形 3229">
                <a:extLst>
                  <a:ext uri="{FF2B5EF4-FFF2-40B4-BE49-F238E27FC236}">
                    <a16:creationId xmlns:a16="http://schemas.microsoft.com/office/drawing/2014/main" id="{02EE1DC1-0CE6-455C-879A-0DA395F71560}"/>
                  </a:ext>
                </a:extLst>
              </p:cNvPr>
              <p:cNvSpPr/>
              <p:nvPr/>
            </p:nvSpPr>
            <p:spPr>
              <a:xfrm>
                <a:off x="6739104" y="6405563"/>
                <a:ext cx="861846" cy="197695"/>
              </a:xfrm>
              <a:custGeom>
                <a:avLst/>
                <a:gdLst>
                  <a:gd name="connsiteX0" fmla="*/ 861846 w 861846"/>
                  <a:gd name="connsiteY0" fmla="*/ 0 h 197695"/>
                  <a:gd name="connsiteX1" fmla="*/ 384009 w 861846"/>
                  <a:gd name="connsiteY1" fmla="*/ 122237 h 197695"/>
                  <a:gd name="connsiteX2" fmla="*/ 1421 w 861846"/>
                  <a:gd name="connsiteY2" fmla="*/ 196850 h 197695"/>
                  <a:gd name="connsiteX3" fmla="*/ 522121 w 861846"/>
                  <a:gd name="connsiteY3" fmla="*/ 74612 h 197695"/>
                  <a:gd name="connsiteX4" fmla="*/ 861846 w 861846"/>
                  <a:gd name="connsiteY4" fmla="*/ 0 h 19769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861846" h="197695">
                    <a:moveTo>
                      <a:pt x="861846" y="0"/>
                    </a:moveTo>
                    <a:cubicBezTo>
                      <a:pt x="694629" y="44714"/>
                      <a:pt x="527413" y="89429"/>
                      <a:pt x="384009" y="122237"/>
                    </a:cubicBezTo>
                    <a:cubicBezTo>
                      <a:pt x="240605" y="155045"/>
                      <a:pt x="-21598" y="204787"/>
                      <a:pt x="1421" y="196850"/>
                    </a:cubicBezTo>
                    <a:cubicBezTo>
                      <a:pt x="24440" y="188913"/>
                      <a:pt x="522121" y="74612"/>
                      <a:pt x="522121" y="74612"/>
                    </a:cubicBezTo>
                    <a:lnTo>
                      <a:pt x="861846" y="0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1" name="フリーフォーム: 図形 3230">
                <a:extLst>
                  <a:ext uri="{FF2B5EF4-FFF2-40B4-BE49-F238E27FC236}">
                    <a16:creationId xmlns:a16="http://schemas.microsoft.com/office/drawing/2014/main" id="{29452E4D-FBE8-4D70-B6F2-86459C3C1A5E}"/>
                  </a:ext>
                </a:extLst>
              </p:cNvPr>
              <p:cNvSpPr/>
              <p:nvPr/>
            </p:nvSpPr>
            <p:spPr>
              <a:xfrm>
                <a:off x="6790519" y="6340742"/>
                <a:ext cx="1074277" cy="275099"/>
              </a:xfrm>
              <a:custGeom>
                <a:avLst/>
                <a:gdLst>
                  <a:gd name="connsiteX0" fmla="*/ 806 w 1074277"/>
                  <a:gd name="connsiteY0" fmla="*/ 274371 h 275099"/>
                  <a:gd name="connsiteX1" fmla="*/ 462769 w 1074277"/>
                  <a:gd name="connsiteY1" fmla="*/ 185471 h 275099"/>
                  <a:gd name="connsiteX2" fmla="*/ 948544 w 1074277"/>
                  <a:gd name="connsiteY2" fmla="*/ 45771 h 275099"/>
                  <a:gd name="connsiteX3" fmla="*/ 1050144 w 1074277"/>
                  <a:gd name="connsiteY3" fmla="*/ 4496 h 275099"/>
                  <a:gd name="connsiteX4" fmla="*/ 577069 w 1074277"/>
                  <a:gd name="connsiteY4" fmla="*/ 137846 h 275099"/>
                  <a:gd name="connsiteX5" fmla="*/ 806 w 1074277"/>
                  <a:gd name="connsiteY5" fmla="*/ 274371 h 2750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074277" h="275099">
                    <a:moveTo>
                      <a:pt x="806" y="274371"/>
                    </a:moveTo>
                    <a:cubicBezTo>
                      <a:pt x="-18244" y="282308"/>
                      <a:pt x="304813" y="223571"/>
                      <a:pt x="462769" y="185471"/>
                    </a:cubicBezTo>
                    <a:cubicBezTo>
                      <a:pt x="620725" y="147371"/>
                      <a:pt x="850648" y="75933"/>
                      <a:pt x="948544" y="45771"/>
                    </a:cubicBezTo>
                    <a:cubicBezTo>
                      <a:pt x="1046440" y="15609"/>
                      <a:pt x="1112056" y="-10850"/>
                      <a:pt x="1050144" y="4496"/>
                    </a:cubicBezTo>
                    <a:cubicBezTo>
                      <a:pt x="988232" y="19842"/>
                      <a:pt x="755134" y="94190"/>
                      <a:pt x="577069" y="137846"/>
                    </a:cubicBezTo>
                    <a:lnTo>
                      <a:pt x="806" y="274371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2" name="フリーフォーム: 図形 3231">
                <a:extLst>
                  <a:ext uri="{FF2B5EF4-FFF2-40B4-BE49-F238E27FC236}">
                    <a16:creationId xmlns:a16="http://schemas.microsoft.com/office/drawing/2014/main" id="{3C161E0C-36DB-4D16-89F1-BB50279D761F}"/>
                  </a:ext>
                </a:extLst>
              </p:cNvPr>
              <p:cNvSpPr/>
              <p:nvPr/>
            </p:nvSpPr>
            <p:spPr>
              <a:xfrm>
                <a:off x="6014988" y="6588107"/>
                <a:ext cx="818768" cy="50859"/>
              </a:xfrm>
              <a:custGeom>
                <a:avLst/>
                <a:gdLst>
                  <a:gd name="connsiteX0" fmla="*/ 50 w 818768"/>
                  <a:gd name="connsiteY0" fmla="*/ 14306 h 50859"/>
                  <a:gd name="connsiteX1" fmla="*/ 233412 w 818768"/>
                  <a:gd name="connsiteY1" fmla="*/ 28593 h 50859"/>
                  <a:gd name="connsiteX2" fmla="*/ 811262 w 818768"/>
                  <a:gd name="connsiteY2" fmla="*/ 18 h 50859"/>
                  <a:gd name="connsiteX3" fmla="*/ 577900 w 818768"/>
                  <a:gd name="connsiteY3" fmla="*/ 23831 h 50859"/>
                  <a:gd name="connsiteX4" fmla="*/ 249287 w 818768"/>
                  <a:gd name="connsiteY4" fmla="*/ 50818 h 50859"/>
                  <a:gd name="connsiteX5" fmla="*/ 50 w 818768"/>
                  <a:gd name="connsiteY5" fmla="*/ 14306 h 5085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818768" h="50859">
                    <a:moveTo>
                      <a:pt x="50" y="14306"/>
                    </a:moveTo>
                    <a:cubicBezTo>
                      <a:pt x="-2596" y="10602"/>
                      <a:pt x="98210" y="30974"/>
                      <a:pt x="233412" y="28593"/>
                    </a:cubicBezTo>
                    <a:cubicBezTo>
                      <a:pt x="368614" y="26212"/>
                      <a:pt x="753847" y="812"/>
                      <a:pt x="811262" y="18"/>
                    </a:cubicBezTo>
                    <a:cubicBezTo>
                      <a:pt x="868677" y="-776"/>
                      <a:pt x="577900" y="23831"/>
                      <a:pt x="577900" y="23831"/>
                    </a:cubicBezTo>
                    <a:cubicBezTo>
                      <a:pt x="484238" y="32298"/>
                      <a:pt x="346389" y="51876"/>
                      <a:pt x="249287" y="50818"/>
                    </a:cubicBezTo>
                    <a:cubicBezTo>
                      <a:pt x="152185" y="49760"/>
                      <a:pt x="2696" y="18010"/>
                      <a:pt x="50" y="1430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3" name="フリーフォーム: 図形 3232">
                <a:extLst>
                  <a:ext uri="{FF2B5EF4-FFF2-40B4-BE49-F238E27FC236}">
                    <a16:creationId xmlns:a16="http://schemas.microsoft.com/office/drawing/2014/main" id="{C3F3E24C-CE4B-4318-9A00-10C63D7D165D}"/>
                  </a:ext>
                </a:extLst>
              </p:cNvPr>
              <p:cNvSpPr/>
              <p:nvPr/>
            </p:nvSpPr>
            <p:spPr>
              <a:xfrm>
                <a:off x="6036691" y="6630628"/>
                <a:ext cx="761981" cy="50083"/>
              </a:xfrm>
              <a:custGeom>
                <a:avLst/>
                <a:gdLst>
                  <a:gd name="connsiteX0" fmla="*/ 572 w 761981"/>
                  <a:gd name="connsiteY0" fmla="*/ 47985 h 50083"/>
                  <a:gd name="connsiteX1" fmla="*/ 399034 w 761981"/>
                  <a:gd name="connsiteY1" fmla="*/ 43222 h 50083"/>
                  <a:gd name="connsiteX2" fmla="*/ 760984 w 761981"/>
                  <a:gd name="connsiteY2" fmla="*/ 360 h 50083"/>
                  <a:gd name="connsiteX3" fmla="*/ 489522 w 761981"/>
                  <a:gd name="connsiteY3" fmla="*/ 22585 h 50083"/>
                  <a:gd name="connsiteX4" fmla="*/ 572 w 761981"/>
                  <a:gd name="connsiteY4" fmla="*/ 47985 h 500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61981" h="50083">
                    <a:moveTo>
                      <a:pt x="572" y="47985"/>
                    </a:moveTo>
                    <a:cubicBezTo>
                      <a:pt x="-14509" y="51424"/>
                      <a:pt x="272299" y="51159"/>
                      <a:pt x="399034" y="43222"/>
                    </a:cubicBezTo>
                    <a:cubicBezTo>
                      <a:pt x="525769" y="35285"/>
                      <a:pt x="745903" y="3799"/>
                      <a:pt x="760984" y="360"/>
                    </a:cubicBezTo>
                    <a:cubicBezTo>
                      <a:pt x="776065" y="-3079"/>
                      <a:pt x="617051" y="19146"/>
                      <a:pt x="489522" y="22585"/>
                    </a:cubicBezTo>
                    <a:cubicBezTo>
                      <a:pt x="361993" y="26024"/>
                      <a:pt x="15653" y="44546"/>
                      <a:pt x="572" y="47985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4" name="フリーフォーム: 図形 3233">
                <a:extLst>
                  <a:ext uri="{FF2B5EF4-FFF2-40B4-BE49-F238E27FC236}">
                    <a16:creationId xmlns:a16="http://schemas.microsoft.com/office/drawing/2014/main" id="{985586AA-2612-49B3-8697-CC1E8B0CE94F}"/>
                  </a:ext>
                </a:extLst>
              </p:cNvPr>
              <p:cNvSpPr/>
              <p:nvPr/>
            </p:nvSpPr>
            <p:spPr>
              <a:xfrm>
                <a:off x="10031310" y="3739494"/>
                <a:ext cx="208190" cy="890503"/>
              </a:xfrm>
              <a:custGeom>
                <a:avLst/>
                <a:gdLst>
                  <a:gd name="connsiteX0" fmla="*/ 208065 w 208190"/>
                  <a:gd name="connsiteY0" fmla="*/ 656 h 890503"/>
                  <a:gd name="connsiteX1" fmla="*/ 128690 w 208190"/>
                  <a:gd name="connsiteY1" fmla="*/ 591206 h 890503"/>
                  <a:gd name="connsiteX2" fmla="*/ 4865 w 208190"/>
                  <a:gd name="connsiteY2" fmla="*/ 886481 h 890503"/>
                  <a:gd name="connsiteX3" fmla="*/ 36615 w 208190"/>
                  <a:gd name="connsiteY3" fmla="*/ 743606 h 890503"/>
                  <a:gd name="connsiteX4" fmla="*/ 144565 w 208190"/>
                  <a:gd name="connsiteY4" fmla="*/ 480081 h 890503"/>
                  <a:gd name="connsiteX5" fmla="*/ 208065 w 208190"/>
                  <a:gd name="connsiteY5" fmla="*/ 656 h 8905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208190" h="890503">
                    <a:moveTo>
                      <a:pt x="208065" y="656"/>
                    </a:moveTo>
                    <a:cubicBezTo>
                      <a:pt x="205419" y="19177"/>
                      <a:pt x="162557" y="443569"/>
                      <a:pt x="128690" y="591206"/>
                    </a:cubicBezTo>
                    <a:cubicBezTo>
                      <a:pt x="94823" y="738843"/>
                      <a:pt x="20211" y="861081"/>
                      <a:pt x="4865" y="886481"/>
                    </a:cubicBezTo>
                    <a:cubicBezTo>
                      <a:pt x="-10481" y="911881"/>
                      <a:pt x="13332" y="811339"/>
                      <a:pt x="36615" y="743606"/>
                    </a:cubicBezTo>
                    <a:cubicBezTo>
                      <a:pt x="59898" y="675873"/>
                      <a:pt x="118107" y="599673"/>
                      <a:pt x="144565" y="480081"/>
                    </a:cubicBezTo>
                    <a:cubicBezTo>
                      <a:pt x="171023" y="360489"/>
                      <a:pt x="210711" y="-17865"/>
                      <a:pt x="208065" y="65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5" name="フリーフォーム: 図形 3234">
                <a:extLst>
                  <a:ext uri="{FF2B5EF4-FFF2-40B4-BE49-F238E27FC236}">
                    <a16:creationId xmlns:a16="http://schemas.microsoft.com/office/drawing/2014/main" id="{7BB8A231-2ACE-46BB-9606-E9C577B9E093}"/>
                  </a:ext>
                </a:extLst>
              </p:cNvPr>
              <p:cNvSpPr/>
              <p:nvPr/>
            </p:nvSpPr>
            <p:spPr>
              <a:xfrm>
                <a:off x="9086262" y="4641616"/>
                <a:ext cx="938325" cy="1116933"/>
              </a:xfrm>
              <a:custGeom>
                <a:avLst/>
                <a:gdLst>
                  <a:gd name="connsiteX0" fmla="*/ 937213 w 938325"/>
                  <a:gd name="connsiteY0" fmla="*/ 234 h 1116933"/>
                  <a:gd name="connsiteX1" fmla="*/ 533988 w 938325"/>
                  <a:gd name="connsiteY1" fmla="*/ 635234 h 1116933"/>
                  <a:gd name="connsiteX2" fmla="*/ 22813 w 938325"/>
                  <a:gd name="connsiteY2" fmla="*/ 1095609 h 1116933"/>
                  <a:gd name="connsiteX3" fmla="*/ 121238 w 938325"/>
                  <a:gd name="connsiteY3" fmla="*/ 1006709 h 1116933"/>
                  <a:gd name="connsiteX4" fmla="*/ 410163 w 938325"/>
                  <a:gd name="connsiteY4" fmla="*/ 708259 h 1116933"/>
                  <a:gd name="connsiteX5" fmla="*/ 937213 w 938325"/>
                  <a:gd name="connsiteY5" fmla="*/ 234 h 111693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938325" h="1116933">
                    <a:moveTo>
                      <a:pt x="937213" y="234"/>
                    </a:moveTo>
                    <a:cubicBezTo>
                      <a:pt x="957850" y="-11937"/>
                      <a:pt x="686388" y="452672"/>
                      <a:pt x="533988" y="635234"/>
                    </a:cubicBezTo>
                    <a:cubicBezTo>
                      <a:pt x="381588" y="817797"/>
                      <a:pt x="91605" y="1033697"/>
                      <a:pt x="22813" y="1095609"/>
                    </a:cubicBezTo>
                    <a:cubicBezTo>
                      <a:pt x="-45979" y="1157522"/>
                      <a:pt x="56680" y="1071267"/>
                      <a:pt x="121238" y="1006709"/>
                    </a:cubicBezTo>
                    <a:cubicBezTo>
                      <a:pt x="185796" y="942151"/>
                      <a:pt x="274696" y="876534"/>
                      <a:pt x="410163" y="708259"/>
                    </a:cubicBezTo>
                    <a:cubicBezTo>
                      <a:pt x="545630" y="539984"/>
                      <a:pt x="916576" y="12405"/>
                      <a:pt x="937213" y="23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6" name="フリーフォーム: 図形 3235">
                <a:extLst>
                  <a:ext uri="{FF2B5EF4-FFF2-40B4-BE49-F238E27FC236}">
                    <a16:creationId xmlns:a16="http://schemas.microsoft.com/office/drawing/2014/main" id="{89DA161E-E151-4A80-965D-4E25CB15E4F3}"/>
                  </a:ext>
                </a:extLst>
              </p:cNvPr>
              <p:cNvSpPr/>
              <p:nvPr/>
            </p:nvSpPr>
            <p:spPr>
              <a:xfrm>
                <a:off x="8890402" y="4608664"/>
                <a:ext cx="1168737" cy="1388862"/>
              </a:xfrm>
              <a:custGeom>
                <a:avLst/>
                <a:gdLst>
                  <a:gd name="connsiteX0" fmla="*/ 1167998 w 1168737"/>
                  <a:gd name="connsiteY0" fmla="*/ 1436 h 1388862"/>
                  <a:gd name="connsiteX1" fmla="*/ 809223 w 1168737"/>
                  <a:gd name="connsiteY1" fmla="*/ 636436 h 1388862"/>
                  <a:gd name="connsiteX2" fmla="*/ 15473 w 1168737"/>
                  <a:gd name="connsiteY2" fmla="*/ 1373036 h 1388862"/>
                  <a:gd name="connsiteX3" fmla="*/ 317098 w 1168737"/>
                  <a:gd name="connsiteY3" fmla="*/ 1115861 h 1388862"/>
                  <a:gd name="connsiteX4" fmla="*/ 726673 w 1168737"/>
                  <a:gd name="connsiteY4" fmla="*/ 814236 h 1388862"/>
                  <a:gd name="connsiteX5" fmla="*/ 1167998 w 1168737"/>
                  <a:gd name="connsiteY5" fmla="*/ 1436 h 13888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168737" h="1388862">
                    <a:moveTo>
                      <a:pt x="1167998" y="1436"/>
                    </a:moveTo>
                    <a:cubicBezTo>
                      <a:pt x="1181756" y="-28197"/>
                      <a:pt x="1001311" y="407836"/>
                      <a:pt x="809223" y="636436"/>
                    </a:cubicBezTo>
                    <a:cubicBezTo>
                      <a:pt x="617135" y="865036"/>
                      <a:pt x="97494" y="1293132"/>
                      <a:pt x="15473" y="1373036"/>
                    </a:cubicBezTo>
                    <a:cubicBezTo>
                      <a:pt x="-66548" y="1452940"/>
                      <a:pt x="198565" y="1208994"/>
                      <a:pt x="317098" y="1115861"/>
                    </a:cubicBezTo>
                    <a:cubicBezTo>
                      <a:pt x="435631" y="1022728"/>
                      <a:pt x="585385" y="994682"/>
                      <a:pt x="726673" y="814236"/>
                    </a:cubicBezTo>
                    <a:cubicBezTo>
                      <a:pt x="867960" y="633790"/>
                      <a:pt x="1154240" y="31069"/>
                      <a:pt x="1167998" y="14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7" name="フリーフォーム: 図形 3236">
                <a:extLst>
                  <a:ext uri="{FF2B5EF4-FFF2-40B4-BE49-F238E27FC236}">
                    <a16:creationId xmlns:a16="http://schemas.microsoft.com/office/drawing/2014/main" id="{D8598FF9-A9C2-49B7-8BF6-3A33D12942CC}"/>
                  </a:ext>
                </a:extLst>
              </p:cNvPr>
              <p:cNvSpPr/>
              <p:nvPr/>
            </p:nvSpPr>
            <p:spPr>
              <a:xfrm>
                <a:off x="8425329" y="5695302"/>
                <a:ext cx="704757" cy="493943"/>
              </a:xfrm>
              <a:custGeom>
                <a:avLst/>
                <a:gdLst>
                  <a:gd name="connsiteX0" fmla="*/ 686921 w 704757"/>
                  <a:gd name="connsiteY0" fmla="*/ 6998 h 493943"/>
                  <a:gd name="connsiteX1" fmla="*/ 10646 w 704757"/>
                  <a:gd name="connsiteY1" fmla="*/ 483248 h 493943"/>
                  <a:gd name="connsiteX2" fmla="*/ 255121 w 704757"/>
                  <a:gd name="connsiteY2" fmla="*/ 349898 h 493943"/>
                  <a:gd name="connsiteX3" fmla="*/ 490071 w 704757"/>
                  <a:gd name="connsiteY3" fmla="*/ 207023 h 493943"/>
                  <a:gd name="connsiteX4" fmla="*/ 686921 w 704757"/>
                  <a:gd name="connsiteY4" fmla="*/ 6998 h 49394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04757" h="493943">
                    <a:moveTo>
                      <a:pt x="686921" y="6998"/>
                    </a:moveTo>
                    <a:cubicBezTo>
                      <a:pt x="607017" y="53035"/>
                      <a:pt x="82613" y="426098"/>
                      <a:pt x="10646" y="483248"/>
                    </a:cubicBezTo>
                    <a:cubicBezTo>
                      <a:pt x="-61321" y="540398"/>
                      <a:pt x="255121" y="349898"/>
                      <a:pt x="255121" y="349898"/>
                    </a:cubicBezTo>
                    <a:cubicBezTo>
                      <a:pt x="335025" y="303861"/>
                      <a:pt x="423925" y="258881"/>
                      <a:pt x="490071" y="207023"/>
                    </a:cubicBezTo>
                    <a:cubicBezTo>
                      <a:pt x="556217" y="155165"/>
                      <a:pt x="766825" y="-39039"/>
                      <a:pt x="686921" y="699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8" name="フリーフォーム: 図形 3237">
                <a:extLst>
                  <a:ext uri="{FF2B5EF4-FFF2-40B4-BE49-F238E27FC236}">
                    <a16:creationId xmlns:a16="http://schemas.microsoft.com/office/drawing/2014/main" id="{D8303F5D-64DC-4B7D-B4FD-EA537873D012}"/>
                  </a:ext>
                </a:extLst>
              </p:cNvPr>
              <p:cNvSpPr/>
              <p:nvPr/>
            </p:nvSpPr>
            <p:spPr>
              <a:xfrm>
                <a:off x="7594150" y="5971537"/>
                <a:ext cx="1304605" cy="630748"/>
              </a:xfrm>
              <a:custGeom>
                <a:avLst/>
                <a:gdLst>
                  <a:gd name="connsiteX0" fmla="*/ 48075 w 1304605"/>
                  <a:gd name="connsiteY0" fmla="*/ 603888 h 630748"/>
                  <a:gd name="connsiteX1" fmla="*/ 114750 w 1304605"/>
                  <a:gd name="connsiteY1" fmla="*/ 581663 h 630748"/>
                  <a:gd name="connsiteX2" fmla="*/ 797375 w 1304605"/>
                  <a:gd name="connsiteY2" fmla="*/ 280038 h 630748"/>
                  <a:gd name="connsiteX3" fmla="*/ 1302200 w 1304605"/>
                  <a:gd name="connsiteY3" fmla="*/ 3813 h 630748"/>
                  <a:gd name="connsiteX4" fmla="*/ 946600 w 1304605"/>
                  <a:gd name="connsiteY4" fmla="*/ 153038 h 630748"/>
                  <a:gd name="connsiteX5" fmla="*/ 48075 w 1304605"/>
                  <a:gd name="connsiteY5" fmla="*/ 603888 h 63074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4605" h="630748">
                    <a:moveTo>
                      <a:pt x="48075" y="603888"/>
                    </a:moveTo>
                    <a:cubicBezTo>
                      <a:pt x="-90567" y="675326"/>
                      <a:pt x="114750" y="581663"/>
                      <a:pt x="114750" y="581663"/>
                    </a:cubicBezTo>
                    <a:cubicBezTo>
                      <a:pt x="239633" y="527688"/>
                      <a:pt x="599467" y="376346"/>
                      <a:pt x="797375" y="280038"/>
                    </a:cubicBezTo>
                    <a:cubicBezTo>
                      <a:pt x="995283" y="183730"/>
                      <a:pt x="1277329" y="24980"/>
                      <a:pt x="1302200" y="3813"/>
                    </a:cubicBezTo>
                    <a:cubicBezTo>
                      <a:pt x="1327071" y="-17354"/>
                      <a:pt x="1155621" y="51967"/>
                      <a:pt x="946600" y="153038"/>
                    </a:cubicBezTo>
                    <a:cubicBezTo>
                      <a:pt x="737579" y="254109"/>
                      <a:pt x="186717" y="532450"/>
                      <a:pt x="48075" y="60388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39" name="フリーフォーム: 図形 3238">
                <a:extLst>
                  <a:ext uri="{FF2B5EF4-FFF2-40B4-BE49-F238E27FC236}">
                    <a16:creationId xmlns:a16="http://schemas.microsoft.com/office/drawing/2014/main" id="{89F0B22C-17F7-4641-A6E6-C8F7126581C5}"/>
                  </a:ext>
                </a:extLst>
              </p:cNvPr>
              <p:cNvSpPr/>
              <p:nvPr/>
            </p:nvSpPr>
            <p:spPr>
              <a:xfrm>
                <a:off x="7663801" y="5970289"/>
                <a:ext cx="1308673" cy="636893"/>
              </a:xfrm>
              <a:custGeom>
                <a:avLst/>
                <a:gdLst>
                  <a:gd name="connsiteX0" fmla="*/ 1264299 w 1308673"/>
                  <a:gd name="connsiteY0" fmla="*/ 20936 h 636893"/>
                  <a:gd name="connsiteX1" fmla="*/ 1213499 w 1308673"/>
                  <a:gd name="connsiteY1" fmla="*/ 52686 h 636893"/>
                  <a:gd name="connsiteX2" fmla="*/ 565799 w 1308673"/>
                  <a:gd name="connsiteY2" fmla="*/ 414636 h 636893"/>
                  <a:gd name="connsiteX3" fmla="*/ 649 w 1308673"/>
                  <a:gd name="connsiteY3" fmla="*/ 636886 h 636893"/>
                  <a:gd name="connsiteX4" fmla="*/ 470549 w 1308673"/>
                  <a:gd name="connsiteY4" fmla="*/ 420986 h 636893"/>
                  <a:gd name="connsiteX5" fmla="*/ 1264299 w 1308673"/>
                  <a:gd name="connsiteY5" fmla="*/ 20936 h 63689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308673" h="636893">
                    <a:moveTo>
                      <a:pt x="1264299" y="20936"/>
                    </a:moveTo>
                    <a:cubicBezTo>
                      <a:pt x="1388124" y="-40447"/>
                      <a:pt x="1213499" y="52686"/>
                      <a:pt x="1213499" y="52686"/>
                    </a:cubicBezTo>
                    <a:cubicBezTo>
                      <a:pt x="1097082" y="118303"/>
                      <a:pt x="767941" y="317269"/>
                      <a:pt x="565799" y="414636"/>
                    </a:cubicBezTo>
                    <a:cubicBezTo>
                      <a:pt x="363657" y="512003"/>
                      <a:pt x="16524" y="635828"/>
                      <a:pt x="649" y="636886"/>
                    </a:cubicBezTo>
                    <a:cubicBezTo>
                      <a:pt x="-15226" y="637944"/>
                      <a:pt x="263116" y="528407"/>
                      <a:pt x="470549" y="420986"/>
                    </a:cubicBezTo>
                    <a:cubicBezTo>
                      <a:pt x="677982" y="313565"/>
                      <a:pt x="1140474" y="82319"/>
                      <a:pt x="1264299" y="20936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0" name="フリーフォーム: 図形 3239">
                <a:extLst>
                  <a:ext uri="{FF2B5EF4-FFF2-40B4-BE49-F238E27FC236}">
                    <a16:creationId xmlns:a16="http://schemas.microsoft.com/office/drawing/2014/main" id="{17EDF0FE-C973-4C0F-AB7B-841EBB153553}"/>
                  </a:ext>
                </a:extLst>
              </p:cNvPr>
              <p:cNvSpPr/>
              <p:nvPr/>
            </p:nvSpPr>
            <p:spPr>
              <a:xfrm>
                <a:off x="6076027" y="6613195"/>
                <a:ext cx="1586234" cy="255450"/>
              </a:xfrm>
              <a:custGeom>
                <a:avLst/>
                <a:gdLst>
                  <a:gd name="connsiteX0" fmla="*/ 13623 w 1586234"/>
                  <a:gd name="connsiteY0" fmla="*/ 251155 h 255450"/>
                  <a:gd name="connsiteX1" fmla="*/ 493048 w 1586234"/>
                  <a:gd name="connsiteY1" fmla="*/ 209880 h 255450"/>
                  <a:gd name="connsiteX2" fmla="*/ 937548 w 1586234"/>
                  <a:gd name="connsiteY2" fmla="*/ 140030 h 255450"/>
                  <a:gd name="connsiteX3" fmla="*/ 1585248 w 1586234"/>
                  <a:gd name="connsiteY3" fmla="*/ 330 h 255450"/>
                  <a:gd name="connsiteX4" fmla="*/ 1058198 w 1586234"/>
                  <a:gd name="connsiteY4" fmla="*/ 105105 h 255450"/>
                  <a:gd name="connsiteX5" fmla="*/ 13623 w 1586234"/>
                  <a:gd name="connsiteY5" fmla="*/ 251155 h 2554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1586234" h="255450">
                    <a:moveTo>
                      <a:pt x="13623" y="251155"/>
                    </a:moveTo>
                    <a:cubicBezTo>
                      <a:pt x="-80569" y="268618"/>
                      <a:pt x="339061" y="228401"/>
                      <a:pt x="493048" y="209880"/>
                    </a:cubicBezTo>
                    <a:cubicBezTo>
                      <a:pt x="647036" y="191359"/>
                      <a:pt x="755515" y="174955"/>
                      <a:pt x="937548" y="140030"/>
                    </a:cubicBezTo>
                    <a:cubicBezTo>
                      <a:pt x="1119581" y="105105"/>
                      <a:pt x="1565140" y="6151"/>
                      <a:pt x="1585248" y="330"/>
                    </a:cubicBezTo>
                    <a:cubicBezTo>
                      <a:pt x="1605356" y="-5491"/>
                      <a:pt x="1314315" y="67005"/>
                      <a:pt x="1058198" y="105105"/>
                    </a:cubicBezTo>
                    <a:lnTo>
                      <a:pt x="13623" y="251155"/>
                    </a:ln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1" name="フリーフォーム: 図形 3240">
                <a:extLst>
                  <a:ext uri="{FF2B5EF4-FFF2-40B4-BE49-F238E27FC236}">
                    <a16:creationId xmlns:a16="http://schemas.microsoft.com/office/drawing/2014/main" id="{D74F89D8-2769-441D-B588-2FFA0075DF0A}"/>
                  </a:ext>
                </a:extLst>
              </p:cNvPr>
              <p:cNvSpPr/>
              <p:nvPr/>
            </p:nvSpPr>
            <p:spPr>
              <a:xfrm>
                <a:off x="6029244" y="6741986"/>
                <a:ext cx="654717" cy="52369"/>
              </a:xfrm>
              <a:custGeom>
                <a:avLst/>
                <a:gdLst>
                  <a:gd name="connsiteX0" fmla="*/ 81 w 654717"/>
                  <a:gd name="connsiteY0" fmla="*/ 46164 h 52369"/>
                  <a:gd name="connsiteX1" fmla="*/ 469981 w 654717"/>
                  <a:gd name="connsiteY1" fmla="*/ 49339 h 52369"/>
                  <a:gd name="connsiteX2" fmla="*/ 654131 w 654717"/>
                  <a:gd name="connsiteY2" fmla="*/ 20764 h 52369"/>
                  <a:gd name="connsiteX3" fmla="*/ 508081 w 654717"/>
                  <a:gd name="connsiteY3" fmla="*/ 1714 h 52369"/>
                  <a:gd name="connsiteX4" fmla="*/ 81 w 654717"/>
                  <a:gd name="connsiteY4" fmla="*/ 46164 h 523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54717" h="52369">
                    <a:moveTo>
                      <a:pt x="81" y="46164"/>
                    </a:moveTo>
                    <a:cubicBezTo>
                      <a:pt x="-6269" y="54101"/>
                      <a:pt x="360973" y="53572"/>
                      <a:pt x="469981" y="49339"/>
                    </a:cubicBezTo>
                    <a:cubicBezTo>
                      <a:pt x="578989" y="45106"/>
                      <a:pt x="647781" y="28701"/>
                      <a:pt x="654131" y="20764"/>
                    </a:cubicBezTo>
                    <a:cubicBezTo>
                      <a:pt x="660481" y="12827"/>
                      <a:pt x="615502" y="-5694"/>
                      <a:pt x="508081" y="1714"/>
                    </a:cubicBezTo>
                    <a:cubicBezTo>
                      <a:pt x="400660" y="9122"/>
                      <a:pt x="6431" y="38227"/>
                      <a:pt x="81" y="46164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  <p:sp>
            <p:nvSpPr>
              <p:cNvPr id="3242" name="フリーフォーム: 図形 3241">
                <a:extLst>
                  <a:ext uri="{FF2B5EF4-FFF2-40B4-BE49-F238E27FC236}">
                    <a16:creationId xmlns:a16="http://schemas.microsoft.com/office/drawing/2014/main" id="{792D65D2-E389-4361-BA37-97B110AF0CA5}"/>
                  </a:ext>
                </a:extLst>
              </p:cNvPr>
              <p:cNvSpPr/>
              <p:nvPr/>
            </p:nvSpPr>
            <p:spPr>
              <a:xfrm>
                <a:off x="7051455" y="6546619"/>
                <a:ext cx="642261" cy="174930"/>
              </a:xfrm>
              <a:custGeom>
                <a:avLst/>
                <a:gdLst>
                  <a:gd name="connsiteX0" fmla="*/ 3395 w 642261"/>
                  <a:gd name="connsiteY0" fmla="*/ 171681 h 174930"/>
                  <a:gd name="connsiteX1" fmla="*/ 244695 w 642261"/>
                  <a:gd name="connsiteY1" fmla="*/ 127231 h 174930"/>
                  <a:gd name="connsiteX2" fmla="*/ 638395 w 642261"/>
                  <a:gd name="connsiteY2" fmla="*/ 3406 h 174930"/>
                  <a:gd name="connsiteX3" fmla="*/ 419320 w 642261"/>
                  <a:gd name="connsiteY3" fmla="*/ 47856 h 174930"/>
                  <a:gd name="connsiteX4" fmla="*/ 3395 w 642261"/>
                  <a:gd name="connsiteY4" fmla="*/ 171681 h 17493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42261" h="174930">
                    <a:moveTo>
                      <a:pt x="3395" y="171681"/>
                    </a:moveTo>
                    <a:cubicBezTo>
                      <a:pt x="-25709" y="184910"/>
                      <a:pt x="138862" y="155277"/>
                      <a:pt x="244695" y="127231"/>
                    </a:cubicBezTo>
                    <a:cubicBezTo>
                      <a:pt x="350528" y="99185"/>
                      <a:pt x="609291" y="16635"/>
                      <a:pt x="638395" y="3406"/>
                    </a:cubicBezTo>
                    <a:cubicBezTo>
                      <a:pt x="667499" y="-9823"/>
                      <a:pt x="526212" y="17694"/>
                      <a:pt x="419320" y="47856"/>
                    </a:cubicBezTo>
                    <a:cubicBezTo>
                      <a:pt x="312428" y="78018"/>
                      <a:pt x="32499" y="158452"/>
                      <a:pt x="3395" y="17168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kumimoji="1" lang="ja-JP" altLang="en-US"/>
              </a:p>
            </p:txBody>
          </p:sp>
        </p:grpSp>
        <p:sp>
          <p:nvSpPr>
            <p:cNvPr id="2584" name="フリーフォーム: 図形 2583">
              <a:extLst>
                <a:ext uri="{FF2B5EF4-FFF2-40B4-BE49-F238E27FC236}">
                  <a16:creationId xmlns:a16="http://schemas.microsoft.com/office/drawing/2014/main" id="{A79A4CF3-9A5F-40B0-94CD-6F4F0CDCF4F3}"/>
                </a:ext>
              </a:extLst>
            </p:cNvPr>
            <p:cNvSpPr/>
            <p:nvPr/>
          </p:nvSpPr>
          <p:spPr>
            <a:xfrm>
              <a:off x="6086436" y="1085287"/>
              <a:ext cx="969967" cy="111828"/>
            </a:xfrm>
            <a:custGeom>
              <a:avLst/>
              <a:gdLst>
                <a:gd name="connsiteX0" fmla="*/ 39 w 969967"/>
                <a:gd name="connsiteY0" fmla="*/ 563 h 111828"/>
                <a:gd name="connsiteX1" fmla="*/ 636627 w 969967"/>
                <a:gd name="connsiteY1" fmla="*/ 57713 h 111828"/>
                <a:gd name="connsiteX2" fmla="*/ 965239 w 969967"/>
                <a:gd name="connsiteY2" fmla="*/ 111688 h 111828"/>
                <a:gd name="connsiteX3" fmla="*/ 816014 w 969967"/>
                <a:gd name="connsiteY3" fmla="*/ 72001 h 111828"/>
                <a:gd name="connsiteX4" fmla="*/ 606464 w 969967"/>
                <a:gd name="connsiteY4" fmla="*/ 30726 h 111828"/>
                <a:gd name="connsiteX5" fmla="*/ 39 w 969967"/>
                <a:gd name="connsiteY5" fmla="*/ 563 h 111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9967" h="111828">
                  <a:moveTo>
                    <a:pt x="39" y="563"/>
                  </a:moveTo>
                  <a:cubicBezTo>
                    <a:pt x="5066" y="5061"/>
                    <a:pt x="475760" y="39192"/>
                    <a:pt x="636627" y="57713"/>
                  </a:cubicBezTo>
                  <a:cubicBezTo>
                    <a:pt x="797494" y="76234"/>
                    <a:pt x="935341" y="109307"/>
                    <a:pt x="965239" y="111688"/>
                  </a:cubicBezTo>
                  <a:cubicBezTo>
                    <a:pt x="995137" y="114069"/>
                    <a:pt x="875810" y="85495"/>
                    <a:pt x="816014" y="72001"/>
                  </a:cubicBezTo>
                  <a:cubicBezTo>
                    <a:pt x="756218" y="58507"/>
                    <a:pt x="744841" y="41838"/>
                    <a:pt x="606464" y="30726"/>
                  </a:cubicBezTo>
                  <a:cubicBezTo>
                    <a:pt x="468087" y="19614"/>
                    <a:pt x="-4988" y="-3935"/>
                    <a:pt x="39" y="5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5" name="フリーフォーム: 図形 2584">
              <a:extLst>
                <a:ext uri="{FF2B5EF4-FFF2-40B4-BE49-F238E27FC236}">
                  <a16:creationId xmlns:a16="http://schemas.microsoft.com/office/drawing/2014/main" id="{5180D31E-900C-4AC2-96C8-A41A89404564}"/>
                </a:ext>
              </a:extLst>
            </p:cNvPr>
            <p:cNvSpPr/>
            <p:nvPr/>
          </p:nvSpPr>
          <p:spPr>
            <a:xfrm>
              <a:off x="5125307" y="1094911"/>
              <a:ext cx="1017193" cy="183588"/>
            </a:xfrm>
            <a:custGeom>
              <a:avLst/>
              <a:gdLst>
                <a:gd name="connsiteX0" fmla="*/ 24543 w 1017193"/>
                <a:gd name="connsiteY0" fmla="*/ 175089 h 183588"/>
                <a:gd name="connsiteX1" fmla="*/ 634143 w 1017193"/>
                <a:gd name="connsiteY1" fmla="*/ 41739 h 183588"/>
                <a:gd name="connsiteX2" fmla="*/ 1015143 w 1017193"/>
                <a:gd name="connsiteY2" fmla="*/ 464 h 183588"/>
                <a:gd name="connsiteX3" fmla="*/ 777018 w 1017193"/>
                <a:gd name="connsiteY3" fmla="*/ 19514 h 183588"/>
                <a:gd name="connsiteX4" fmla="*/ 583343 w 1017193"/>
                <a:gd name="connsiteY4" fmla="*/ 19514 h 183588"/>
                <a:gd name="connsiteX5" fmla="*/ 434118 w 1017193"/>
                <a:gd name="connsiteY5" fmla="*/ 38564 h 183588"/>
                <a:gd name="connsiteX6" fmla="*/ 151543 w 1017193"/>
                <a:gd name="connsiteY6" fmla="*/ 156039 h 183588"/>
                <a:gd name="connsiteX7" fmla="*/ 24543 w 1017193"/>
                <a:gd name="connsiteY7" fmla="*/ 175089 h 183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17193" h="183588">
                  <a:moveTo>
                    <a:pt x="24543" y="175089"/>
                  </a:moveTo>
                  <a:cubicBezTo>
                    <a:pt x="104976" y="156039"/>
                    <a:pt x="469043" y="70843"/>
                    <a:pt x="634143" y="41739"/>
                  </a:cubicBezTo>
                  <a:cubicBezTo>
                    <a:pt x="799243" y="12635"/>
                    <a:pt x="991331" y="4168"/>
                    <a:pt x="1015143" y="464"/>
                  </a:cubicBezTo>
                  <a:cubicBezTo>
                    <a:pt x="1038956" y="-3240"/>
                    <a:pt x="848985" y="16339"/>
                    <a:pt x="777018" y="19514"/>
                  </a:cubicBezTo>
                  <a:cubicBezTo>
                    <a:pt x="705051" y="22689"/>
                    <a:pt x="640493" y="16339"/>
                    <a:pt x="583343" y="19514"/>
                  </a:cubicBezTo>
                  <a:cubicBezTo>
                    <a:pt x="526193" y="22689"/>
                    <a:pt x="506085" y="15810"/>
                    <a:pt x="434118" y="38564"/>
                  </a:cubicBezTo>
                  <a:cubicBezTo>
                    <a:pt x="362151" y="61318"/>
                    <a:pt x="221922" y="133814"/>
                    <a:pt x="151543" y="156039"/>
                  </a:cubicBezTo>
                  <a:cubicBezTo>
                    <a:pt x="81164" y="178264"/>
                    <a:pt x="-55890" y="194139"/>
                    <a:pt x="24543" y="1750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6" name="フリーフォーム: 図形 2585">
              <a:extLst>
                <a:ext uri="{FF2B5EF4-FFF2-40B4-BE49-F238E27FC236}">
                  <a16:creationId xmlns:a16="http://schemas.microsoft.com/office/drawing/2014/main" id="{1775B114-E65D-4F7A-B9BF-4148436800B9}"/>
                </a:ext>
              </a:extLst>
            </p:cNvPr>
            <p:cNvSpPr/>
            <p:nvPr/>
          </p:nvSpPr>
          <p:spPr>
            <a:xfrm>
              <a:off x="4364565" y="1299170"/>
              <a:ext cx="742055" cy="178975"/>
            </a:xfrm>
            <a:custGeom>
              <a:avLst/>
              <a:gdLst>
                <a:gd name="connsiteX0" fmla="*/ 2 w 742055"/>
                <a:gd name="connsiteY0" fmla="*/ 178263 h 178975"/>
                <a:gd name="connsiteX1" fmla="*/ 260352 w 742055"/>
                <a:gd name="connsiteY1" fmla="*/ 140163 h 178975"/>
                <a:gd name="connsiteX2" fmla="*/ 393702 w 742055"/>
                <a:gd name="connsiteY2" fmla="*/ 91480 h 178975"/>
                <a:gd name="connsiteX3" fmla="*/ 740835 w 742055"/>
                <a:gd name="connsiteY3" fmla="*/ 4697 h 178975"/>
                <a:gd name="connsiteX4" fmla="*/ 499535 w 742055"/>
                <a:gd name="connsiteY4" fmla="*/ 21630 h 178975"/>
                <a:gd name="connsiteX5" fmla="*/ 256118 w 742055"/>
                <a:gd name="connsiteY5" fmla="*/ 106297 h 178975"/>
                <a:gd name="connsiteX6" fmla="*/ 2 w 742055"/>
                <a:gd name="connsiteY6" fmla="*/ 178263 h 178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2055" h="178975">
                  <a:moveTo>
                    <a:pt x="2" y="178263"/>
                  </a:moveTo>
                  <a:cubicBezTo>
                    <a:pt x="708" y="183907"/>
                    <a:pt x="194735" y="154627"/>
                    <a:pt x="260352" y="140163"/>
                  </a:cubicBezTo>
                  <a:cubicBezTo>
                    <a:pt x="325969" y="125699"/>
                    <a:pt x="313622" y="114058"/>
                    <a:pt x="393702" y="91480"/>
                  </a:cubicBezTo>
                  <a:cubicBezTo>
                    <a:pt x="473783" y="68902"/>
                    <a:pt x="723196" y="16339"/>
                    <a:pt x="740835" y="4697"/>
                  </a:cubicBezTo>
                  <a:cubicBezTo>
                    <a:pt x="758474" y="-6945"/>
                    <a:pt x="580321" y="4697"/>
                    <a:pt x="499535" y="21630"/>
                  </a:cubicBezTo>
                  <a:cubicBezTo>
                    <a:pt x="418749" y="38563"/>
                    <a:pt x="345371" y="80544"/>
                    <a:pt x="256118" y="106297"/>
                  </a:cubicBezTo>
                  <a:cubicBezTo>
                    <a:pt x="166865" y="132050"/>
                    <a:pt x="-704" y="172619"/>
                    <a:pt x="2" y="1782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7" name="フリーフォーム: 図形 2586">
              <a:extLst>
                <a:ext uri="{FF2B5EF4-FFF2-40B4-BE49-F238E27FC236}">
                  <a16:creationId xmlns:a16="http://schemas.microsoft.com/office/drawing/2014/main" id="{BA454084-F1F4-495B-9B03-16D2B019F7A4}"/>
                </a:ext>
              </a:extLst>
            </p:cNvPr>
            <p:cNvSpPr/>
            <p:nvPr/>
          </p:nvSpPr>
          <p:spPr>
            <a:xfrm>
              <a:off x="3464590" y="1493305"/>
              <a:ext cx="961049" cy="742059"/>
            </a:xfrm>
            <a:custGeom>
              <a:avLst/>
              <a:gdLst>
                <a:gd name="connsiteX0" fmla="*/ 957127 w 961049"/>
                <a:gd name="connsiteY0" fmla="*/ 5295 h 742059"/>
                <a:gd name="connsiteX1" fmla="*/ 726410 w 961049"/>
                <a:gd name="connsiteY1" fmla="*/ 151345 h 742059"/>
                <a:gd name="connsiteX2" fmla="*/ 97760 w 961049"/>
                <a:gd name="connsiteY2" fmla="*/ 621245 h 742059"/>
                <a:gd name="connsiteX3" fmla="*/ 8860 w 961049"/>
                <a:gd name="connsiteY3" fmla="*/ 741895 h 742059"/>
                <a:gd name="connsiteX4" fmla="*/ 169727 w 961049"/>
                <a:gd name="connsiteY4" fmla="*/ 606428 h 742059"/>
                <a:gd name="connsiteX5" fmla="*/ 565543 w 961049"/>
                <a:gd name="connsiteY5" fmla="*/ 303745 h 742059"/>
                <a:gd name="connsiteX6" fmla="*/ 957127 w 961049"/>
                <a:gd name="connsiteY6" fmla="*/ 5295 h 7420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61049" h="742059">
                  <a:moveTo>
                    <a:pt x="957127" y="5295"/>
                  </a:moveTo>
                  <a:cubicBezTo>
                    <a:pt x="983938" y="-20105"/>
                    <a:pt x="869638" y="48687"/>
                    <a:pt x="726410" y="151345"/>
                  </a:cubicBezTo>
                  <a:cubicBezTo>
                    <a:pt x="583182" y="254003"/>
                    <a:pt x="217352" y="522820"/>
                    <a:pt x="97760" y="621245"/>
                  </a:cubicBezTo>
                  <a:cubicBezTo>
                    <a:pt x="-21832" y="719670"/>
                    <a:pt x="-3134" y="744364"/>
                    <a:pt x="8860" y="741895"/>
                  </a:cubicBezTo>
                  <a:cubicBezTo>
                    <a:pt x="20854" y="739426"/>
                    <a:pt x="76947" y="679453"/>
                    <a:pt x="169727" y="606428"/>
                  </a:cubicBezTo>
                  <a:cubicBezTo>
                    <a:pt x="262507" y="533403"/>
                    <a:pt x="435368" y="401112"/>
                    <a:pt x="565543" y="303745"/>
                  </a:cubicBezTo>
                  <a:cubicBezTo>
                    <a:pt x="695718" y="206378"/>
                    <a:pt x="930316" y="30695"/>
                    <a:pt x="957127" y="529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8" name="フリーフォーム: 図形 2587">
              <a:extLst>
                <a:ext uri="{FF2B5EF4-FFF2-40B4-BE49-F238E27FC236}">
                  <a16:creationId xmlns:a16="http://schemas.microsoft.com/office/drawing/2014/main" id="{E31CC259-EA1A-4D8F-BEF5-189823E38E34}"/>
                </a:ext>
              </a:extLst>
            </p:cNvPr>
            <p:cNvSpPr/>
            <p:nvPr/>
          </p:nvSpPr>
          <p:spPr>
            <a:xfrm>
              <a:off x="2981858" y="4242394"/>
              <a:ext cx="326060" cy="787486"/>
            </a:xfrm>
            <a:custGeom>
              <a:avLst/>
              <a:gdLst>
                <a:gd name="connsiteX0" fmla="*/ 11109 w 326060"/>
                <a:gd name="connsiteY0" fmla="*/ 31156 h 787486"/>
                <a:gd name="connsiteX1" fmla="*/ 23809 w 326060"/>
                <a:gd name="connsiteY1" fmla="*/ 84073 h 787486"/>
                <a:gd name="connsiteX2" fmla="*/ 182559 w 326060"/>
                <a:gd name="connsiteY2" fmla="*/ 515873 h 787486"/>
                <a:gd name="connsiteX3" fmla="*/ 282042 w 326060"/>
                <a:gd name="connsiteY3" fmla="*/ 727539 h 787486"/>
                <a:gd name="connsiteX4" fmla="*/ 324375 w 326060"/>
                <a:gd name="connsiteY4" fmla="*/ 784689 h 787486"/>
                <a:gd name="connsiteX5" fmla="*/ 229125 w 326060"/>
                <a:gd name="connsiteY5" fmla="*/ 659806 h 787486"/>
                <a:gd name="connsiteX6" fmla="*/ 125409 w 326060"/>
                <a:gd name="connsiteY6" fmla="*/ 446023 h 787486"/>
                <a:gd name="connsiteX7" fmla="*/ 11109 w 326060"/>
                <a:gd name="connsiteY7" fmla="*/ 31156 h 78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060" h="787486">
                  <a:moveTo>
                    <a:pt x="11109" y="31156"/>
                  </a:moveTo>
                  <a:cubicBezTo>
                    <a:pt x="-5824" y="-29169"/>
                    <a:pt x="-4766" y="3287"/>
                    <a:pt x="23809" y="84073"/>
                  </a:cubicBezTo>
                  <a:cubicBezTo>
                    <a:pt x="52384" y="164859"/>
                    <a:pt x="139520" y="408629"/>
                    <a:pt x="182559" y="515873"/>
                  </a:cubicBezTo>
                  <a:cubicBezTo>
                    <a:pt x="225598" y="623117"/>
                    <a:pt x="258406" y="682736"/>
                    <a:pt x="282042" y="727539"/>
                  </a:cubicBezTo>
                  <a:cubicBezTo>
                    <a:pt x="305678" y="772342"/>
                    <a:pt x="333194" y="795978"/>
                    <a:pt x="324375" y="784689"/>
                  </a:cubicBezTo>
                  <a:cubicBezTo>
                    <a:pt x="315556" y="773400"/>
                    <a:pt x="262286" y="716250"/>
                    <a:pt x="229125" y="659806"/>
                  </a:cubicBezTo>
                  <a:cubicBezTo>
                    <a:pt x="195964" y="603362"/>
                    <a:pt x="163509" y="549034"/>
                    <a:pt x="125409" y="446023"/>
                  </a:cubicBezTo>
                  <a:cubicBezTo>
                    <a:pt x="87309" y="343012"/>
                    <a:pt x="28042" y="91481"/>
                    <a:pt x="11109" y="311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89" name="フリーフォーム: 図形 2588">
              <a:extLst>
                <a:ext uri="{FF2B5EF4-FFF2-40B4-BE49-F238E27FC236}">
                  <a16:creationId xmlns:a16="http://schemas.microsoft.com/office/drawing/2014/main" id="{782B0D20-6110-4585-9328-C95C3729375B}"/>
                </a:ext>
              </a:extLst>
            </p:cNvPr>
            <p:cNvSpPr/>
            <p:nvPr/>
          </p:nvSpPr>
          <p:spPr>
            <a:xfrm>
              <a:off x="3361143" y="5130399"/>
              <a:ext cx="403639" cy="403179"/>
            </a:xfrm>
            <a:custGeom>
              <a:avLst/>
              <a:gdLst>
                <a:gd name="connsiteX0" fmla="*/ 124 w 403639"/>
                <a:gd name="connsiteY0" fmla="*/ 401 h 403179"/>
                <a:gd name="connsiteX1" fmla="*/ 216024 w 403639"/>
                <a:gd name="connsiteY1" fmla="*/ 262868 h 403179"/>
                <a:gd name="connsiteX2" fmla="*/ 402290 w 403639"/>
                <a:gd name="connsiteY2" fmla="*/ 402568 h 403179"/>
                <a:gd name="connsiteX3" fmla="*/ 294340 w 403639"/>
                <a:gd name="connsiteY3" fmla="*/ 309434 h 403179"/>
                <a:gd name="connsiteX4" fmla="*/ 186390 w 403639"/>
                <a:gd name="connsiteY4" fmla="*/ 205718 h 403179"/>
                <a:gd name="connsiteX5" fmla="*/ 124 w 403639"/>
                <a:gd name="connsiteY5" fmla="*/ 401 h 4031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03639" h="403179">
                  <a:moveTo>
                    <a:pt x="124" y="401"/>
                  </a:moveTo>
                  <a:cubicBezTo>
                    <a:pt x="5063" y="9926"/>
                    <a:pt x="148996" y="195840"/>
                    <a:pt x="216024" y="262868"/>
                  </a:cubicBezTo>
                  <a:cubicBezTo>
                    <a:pt x="283052" y="329896"/>
                    <a:pt x="389237" y="394807"/>
                    <a:pt x="402290" y="402568"/>
                  </a:cubicBezTo>
                  <a:cubicBezTo>
                    <a:pt x="415343" y="410329"/>
                    <a:pt x="330323" y="342242"/>
                    <a:pt x="294340" y="309434"/>
                  </a:cubicBezTo>
                  <a:cubicBezTo>
                    <a:pt x="258357" y="276626"/>
                    <a:pt x="233662" y="257929"/>
                    <a:pt x="186390" y="205718"/>
                  </a:cubicBezTo>
                  <a:cubicBezTo>
                    <a:pt x="139118" y="153507"/>
                    <a:pt x="-4815" y="-9124"/>
                    <a:pt x="124" y="4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0" name="フリーフォーム: 図形 2589">
              <a:extLst>
                <a:ext uri="{FF2B5EF4-FFF2-40B4-BE49-F238E27FC236}">
                  <a16:creationId xmlns:a16="http://schemas.microsoft.com/office/drawing/2014/main" id="{6906C6B5-4592-4466-922E-64F73FF29421}"/>
                </a:ext>
              </a:extLst>
            </p:cNvPr>
            <p:cNvSpPr/>
            <p:nvPr/>
          </p:nvSpPr>
          <p:spPr>
            <a:xfrm>
              <a:off x="3903133" y="5647267"/>
              <a:ext cx="725068" cy="438841"/>
            </a:xfrm>
            <a:custGeom>
              <a:avLst/>
              <a:gdLst>
                <a:gd name="connsiteX0" fmla="*/ 0 w 725068"/>
                <a:gd name="connsiteY0" fmla="*/ 0 h 438841"/>
                <a:gd name="connsiteX1" fmla="*/ 260350 w 725068"/>
                <a:gd name="connsiteY1" fmla="*/ 222250 h 438841"/>
                <a:gd name="connsiteX2" fmla="*/ 709084 w 725068"/>
                <a:gd name="connsiteY2" fmla="*/ 433916 h 438841"/>
                <a:gd name="connsiteX3" fmla="*/ 609600 w 725068"/>
                <a:gd name="connsiteY3" fmla="*/ 364066 h 438841"/>
                <a:gd name="connsiteX4" fmla="*/ 461434 w 725068"/>
                <a:gd name="connsiteY4" fmla="*/ 279400 h 438841"/>
                <a:gd name="connsiteX5" fmla="*/ 0 w 725068"/>
                <a:gd name="connsiteY5" fmla="*/ 0 h 438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25068" h="438841">
                  <a:moveTo>
                    <a:pt x="0" y="0"/>
                  </a:moveTo>
                  <a:cubicBezTo>
                    <a:pt x="71084" y="74965"/>
                    <a:pt x="142169" y="149931"/>
                    <a:pt x="260350" y="222250"/>
                  </a:cubicBezTo>
                  <a:cubicBezTo>
                    <a:pt x="378531" y="294569"/>
                    <a:pt x="650876" y="410280"/>
                    <a:pt x="709084" y="433916"/>
                  </a:cubicBezTo>
                  <a:cubicBezTo>
                    <a:pt x="767292" y="457552"/>
                    <a:pt x="650875" y="389819"/>
                    <a:pt x="609600" y="364066"/>
                  </a:cubicBezTo>
                  <a:cubicBezTo>
                    <a:pt x="568325" y="338313"/>
                    <a:pt x="461434" y="279400"/>
                    <a:pt x="461434" y="2794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1" name="フリーフォーム: 図形 2590">
              <a:extLst>
                <a:ext uri="{FF2B5EF4-FFF2-40B4-BE49-F238E27FC236}">
                  <a16:creationId xmlns:a16="http://schemas.microsoft.com/office/drawing/2014/main" id="{F1F3486C-8119-4A4A-8394-3CB0CDC59CA2}"/>
                </a:ext>
              </a:extLst>
            </p:cNvPr>
            <p:cNvSpPr/>
            <p:nvPr/>
          </p:nvSpPr>
          <p:spPr>
            <a:xfrm>
              <a:off x="4638886" y="6106384"/>
              <a:ext cx="1459650" cy="273108"/>
            </a:xfrm>
            <a:custGeom>
              <a:avLst/>
              <a:gdLst>
                <a:gd name="connsiteX0" fmla="*/ 5081 w 1459650"/>
                <a:gd name="connsiteY0" fmla="*/ 2316 h 273108"/>
                <a:gd name="connsiteX1" fmla="*/ 769197 w 1459650"/>
                <a:gd name="connsiteY1" fmla="*/ 226683 h 273108"/>
                <a:gd name="connsiteX2" fmla="*/ 1107864 w 1459650"/>
                <a:gd name="connsiteY2" fmla="*/ 266899 h 273108"/>
                <a:gd name="connsiteX3" fmla="*/ 1459231 w 1459650"/>
                <a:gd name="connsiteY3" fmla="*/ 256316 h 273108"/>
                <a:gd name="connsiteX4" fmla="*/ 1035897 w 1459650"/>
                <a:gd name="connsiteY4" fmla="*/ 264783 h 273108"/>
                <a:gd name="connsiteX5" fmla="*/ 466514 w 1459650"/>
                <a:gd name="connsiteY5" fmla="*/ 118733 h 273108"/>
                <a:gd name="connsiteX6" fmla="*/ 5081 w 1459650"/>
                <a:gd name="connsiteY6" fmla="*/ 2316 h 2731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59650" h="273108">
                  <a:moveTo>
                    <a:pt x="5081" y="2316"/>
                  </a:moveTo>
                  <a:cubicBezTo>
                    <a:pt x="55528" y="20308"/>
                    <a:pt x="585400" y="182586"/>
                    <a:pt x="769197" y="226683"/>
                  </a:cubicBezTo>
                  <a:cubicBezTo>
                    <a:pt x="952994" y="270780"/>
                    <a:pt x="992858" y="261960"/>
                    <a:pt x="1107864" y="266899"/>
                  </a:cubicBezTo>
                  <a:cubicBezTo>
                    <a:pt x="1222870" y="271838"/>
                    <a:pt x="1471225" y="256669"/>
                    <a:pt x="1459231" y="256316"/>
                  </a:cubicBezTo>
                  <a:cubicBezTo>
                    <a:pt x="1447237" y="255963"/>
                    <a:pt x="1201350" y="287714"/>
                    <a:pt x="1035897" y="264783"/>
                  </a:cubicBezTo>
                  <a:cubicBezTo>
                    <a:pt x="870444" y="241853"/>
                    <a:pt x="640786" y="161772"/>
                    <a:pt x="466514" y="118733"/>
                  </a:cubicBezTo>
                  <a:cubicBezTo>
                    <a:pt x="292242" y="75694"/>
                    <a:pt x="-45366" y="-15676"/>
                    <a:pt x="5081" y="23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2" name="フリーフォーム: 図形 2591">
              <a:extLst>
                <a:ext uri="{FF2B5EF4-FFF2-40B4-BE49-F238E27FC236}">
                  <a16:creationId xmlns:a16="http://schemas.microsoft.com/office/drawing/2014/main" id="{CE9680E7-5EA6-4F85-928E-60597494A493}"/>
                </a:ext>
              </a:extLst>
            </p:cNvPr>
            <p:cNvSpPr/>
            <p:nvPr/>
          </p:nvSpPr>
          <p:spPr>
            <a:xfrm>
              <a:off x="6329766" y="6281645"/>
              <a:ext cx="679934" cy="113062"/>
            </a:xfrm>
            <a:custGeom>
              <a:avLst/>
              <a:gdLst>
                <a:gd name="connsiteX0" fmla="*/ 3301 w 679934"/>
                <a:gd name="connsiteY0" fmla="*/ 112805 h 113062"/>
                <a:gd name="connsiteX1" fmla="*/ 507067 w 679934"/>
                <a:gd name="connsiteY1" fmla="*/ 64122 h 113062"/>
                <a:gd name="connsiteX2" fmla="*/ 678517 w 679934"/>
                <a:gd name="connsiteY2" fmla="*/ 622 h 113062"/>
                <a:gd name="connsiteX3" fmla="*/ 572684 w 679934"/>
                <a:gd name="connsiteY3" fmla="*/ 32372 h 113062"/>
                <a:gd name="connsiteX4" fmla="*/ 301751 w 679934"/>
                <a:gd name="connsiteY4" fmla="*/ 42955 h 113062"/>
                <a:gd name="connsiteX5" fmla="*/ 3301 w 679934"/>
                <a:gd name="connsiteY5" fmla="*/ 112805 h 1130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9934" h="113062">
                  <a:moveTo>
                    <a:pt x="3301" y="112805"/>
                  </a:moveTo>
                  <a:cubicBezTo>
                    <a:pt x="37520" y="116333"/>
                    <a:pt x="394531" y="82819"/>
                    <a:pt x="507067" y="64122"/>
                  </a:cubicBezTo>
                  <a:cubicBezTo>
                    <a:pt x="619603" y="45425"/>
                    <a:pt x="667581" y="5914"/>
                    <a:pt x="678517" y="622"/>
                  </a:cubicBezTo>
                  <a:cubicBezTo>
                    <a:pt x="689453" y="-4670"/>
                    <a:pt x="635478" y="25317"/>
                    <a:pt x="572684" y="32372"/>
                  </a:cubicBezTo>
                  <a:cubicBezTo>
                    <a:pt x="509890" y="39427"/>
                    <a:pt x="393473" y="30961"/>
                    <a:pt x="301751" y="42955"/>
                  </a:cubicBezTo>
                  <a:cubicBezTo>
                    <a:pt x="210029" y="54949"/>
                    <a:pt x="-30918" y="109277"/>
                    <a:pt x="3301" y="1128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3" name="フリーフォーム: 図形 2592">
              <a:extLst>
                <a:ext uri="{FF2B5EF4-FFF2-40B4-BE49-F238E27FC236}">
                  <a16:creationId xmlns:a16="http://schemas.microsoft.com/office/drawing/2014/main" id="{852AC531-88DE-4BA0-8805-525544D17952}"/>
                </a:ext>
              </a:extLst>
            </p:cNvPr>
            <p:cNvSpPr/>
            <p:nvPr/>
          </p:nvSpPr>
          <p:spPr>
            <a:xfrm>
              <a:off x="7162907" y="1223775"/>
              <a:ext cx="817761" cy="401254"/>
            </a:xfrm>
            <a:custGeom>
              <a:avLst/>
              <a:gdLst>
                <a:gd name="connsiteX0" fmla="*/ 1481 w 817761"/>
                <a:gd name="connsiteY0" fmla="*/ 188 h 401254"/>
                <a:gd name="connsiteX1" fmla="*/ 522181 w 817761"/>
                <a:gd name="connsiteY1" fmla="*/ 227200 h 401254"/>
                <a:gd name="connsiteX2" fmla="*/ 806343 w 817761"/>
                <a:gd name="connsiteY2" fmla="*/ 395475 h 401254"/>
                <a:gd name="connsiteX3" fmla="*/ 723793 w 817761"/>
                <a:gd name="connsiteY3" fmla="*/ 346263 h 401254"/>
                <a:gd name="connsiteX4" fmla="*/ 376131 w 817761"/>
                <a:gd name="connsiteY4" fmla="*/ 190688 h 401254"/>
                <a:gd name="connsiteX5" fmla="*/ 1481 w 817761"/>
                <a:gd name="connsiteY5" fmla="*/ 188 h 4012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17761" h="401254">
                  <a:moveTo>
                    <a:pt x="1481" y="188"/>
                  </a:moveTo>
                  <a:cubicBezTo>
                    <a:pt x="25823" y="6273"/>
                    <a:pt x="388037" y="161319"/>
                    <a:pt x="522181" y="227200"/>
                  </a:cubicBezTo>
                  <a:cubicBezTo>
                    <a:pt x="656325" y="293081"/>
                    <a:pt x="806343" y="395475"/>
                    <a:pt x="806343" y="395475"/>
                  </a:cubicBezTo>
                  <a:cubicBezTo>
                    <a:pt x="839945" y="415319"/>
                    <a:pt x="795495" y="380394"/>
                    <a:pt x="723793" y="346263"/>
                  </a:cubicBezTo>
                  <a:cubicBezTo>
                    <a:pt x="652091" y="312132"/>
                    <a:pt x="376131" y="190688"/>
                    <a:pt x="376131" y="190688"/>
                  </a:cubicBezTo>
                  <a:cubicBezTo>
                    <a:pt x="259185" y="136978"/>
                    <a:pt x="-22861" y="-5897"/>
                    <a:pt x="1481" y="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4" name="フリーフォーム: 図形 2593">
              <a:extLst>
                <a:ext uri="{FF2B5EF4-FFF2-40B4-BE49-F238E27FC236}">
                  <a16:creationId xmlns:a16="http://schemas.microsoft.com/office/drawing/2014/main" id="{9B83734D-22C0-4DDE-B68E-A8FCC50BC203}"/>
                </a:ext>
              </a:extLst>
            </p:cNvPr>
            <p:cNvSpPr/>
            <p:nvPr/>
          </p:nvSpPr>
          <p:spPr>
            <a:xfrm>
              <a:off x="8403511" y="2099287"/>
              <a:ext cx="639055" cy="811610"/>
            </a:xfrm>
            <a:custGeom>
              <a:avLst/>
              <a:gdLst>
                <a:gd name="connsiteX0" fmla="*/ 714 w 639055"/>
                <a:gd name="connsiteY0" fmla="*/ 50188 h 811610"/>
                <a:gd name="connsiteX1" fmla="*/ 168989 w 639055"/>
                <a:gd name="connsiteY1" fmla="*/ 135913 h 811610"/>
                <a:gd name="connsiteX2" fmla="*/ 511889 w 639055"/>
                <a:gd name="connsiteY2" fmla="*/ 580413 h 811610"/>
                <a:gd name="connsiteX3" fmla="*/ 638889 w 639055"/>
                <a:gd name="connsiteY3" fmla="*/ 809013 h 811610"/>
                <a:gd name="connsiteX4" fmla="*/ 527764 w 639055"/>
                <a:gd name="connsiteY4" fmla="*/ 659788 h 811610"/>
                <a:gd name="connsiteX5" fmla="*/ 127714 w 639055"/>
                <a:gd name="connsiteY5" fmla="*/ 47013 h 811610"/>
                <a:gd name="connsiteX6" fmla="*/ 714 w 639055"/>
                <a:gd name="connsiteY6" fmla="*/ 50188 h 8116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9055" h="811610">
                  <a:moveTo>
                    <a:pt x="714" y="50188"/>
                  </a:moveTo>
                  <a:cubicBezTo>
                    <a:pt x="7593" y="65005"/>
                    <a:pt x="83793" y="47542"/>
                    <a:pt x="168989" y="135913"/>
                  </a:cubicBezTo>
                  <a:cubicBezTo>
                    <a:pt x="254185" y="224284"/>
                    <a:pt x="433572" y="468230"/>
                    <a:pt x="511889" y="580413"/>
                  </a:cubicBezTo>
                  <a:cubicBezTo>
                    <a:pt x="590206" y="692596"/>
                    <a:pt x="636243" y="795784"/>
                    <a:pt x="638889" y="809013"/>
                  </a:cubicBezTo>
                  <a:cubicBezTo>
                    <a:pt x="641535" y="822242"/>
                    <a:pt x="612960" y="786788"/>
                    <a:pt x="527764" y="659788"/>
                  </a:cubicBezTo>
                  <a:cubicBezTo>
                    <a:pt x="442568" y="532788"/>
                    <a:pt x="218731" y="147026"/>
                    <a:pt x="127714" y="47013"/>
                  </a:cubicBezTo>
                  <a:cubicBezTo>
                    <a:pt x="36697" y="-53000"/>
                    <a:pt x="-6165" y="35371"/>
                    <a:pt x="714" y="501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5" name="フリーフォーム: 図形 2594">
              <a:extLst>
                <a:ext uri="{FF2B5EF4-FFF2-40B4-BE49-F238E27FC236}">
                  <a16:creationId xmlns:a16="http://schemas.microsoft.com/office/drawing/2014/main" id="{FD089A6F-E777-4C21-B286-6554B824E4F5}"/>
                </a:ext>
              </a:extLst>
            </p:cNvPr>
            <p:cNvSpPr/>
            <p:nvPr/>
          </p:nvSpPr>
          <p:spPr>
            <a:xfrm>
              <a:off x="8826264" y="2393110"/>
              <a:ext cx="444879" cy="737486"/>
            </a:xfrm>
            <a:custGeom>
              <a:avLst/>
              <a:gdLst>
                <a:gd name="connsiteX0" fmla="*/ 9761 w 444879"/>
                <a:gd name="connsiteY0" fmla="*/ 10365 h 737486"/>
                <a:gd name="connsiteX1" fmla="*/ 57386 w 444879"/>
                <a:gd name="connsiteY1" fmla="*/ 86565 h 737486"/>
                <a:gd name="connsiteX2" fmla="*/ 378061 w 444879"/>
                <a:gd name="connsiteY2" fmla="*/ 594565 h 737486"/>
                <a:gd name="connsiteX3" fmla="*/ 444736 w 444879"/>
                <a:gd name="connsiteY3" fmla="*/ 737440 h 737486"/>
                <a:gd name="connsiteX4" fmla="*/ 371711 w 444879"/>
                <a:gd name="connsiteY4" fmla="*/ 607265 h 737486"/>
                <a:gd name="connsiteX5" fmla="*/ 285986 w 444879"/>
                <a:gd name="connsiteY5" fmla="*/ 362790 h 737486"/>
                <a:gd name="connsiteX6" fmla="*/ 9761 w 444879"/>
                <a:gd name="connsiteY6" fmla="*/ 10365 h 737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44879" h="737486">
                  <a:moveTo>
                    <a:pt x="9761" y="10365"/>
                  </a:moveTo>
                  <a:cubicBezTo>
                    <a:pt x="-28339" y="-35672"/>
                    <a:pt x="57386" y="86565"/>
                    <a:pt x="57386" y="86565"/>
                  </a:cubicBezTo>
                  <a:cubicBezTo>
                    <a:pt x="118769" y="183932"/>
                    <a:pt x="313503" y="486086"/>
                    <a:pt x="378061" y="594565"/>
                  </a:cubicBezTo>
                  <a:cubicBezTo>
                    <a:pt x="442619" y="703044"/>
                    <a:pt x="445794" y="735323"/>
                    <a:pt x="444736" y="737440"/>
                  </a:cubicBezTo>
                  <a:cubicBezTo>
                    <a:pt x="443678" y="739557"/>
                    <a:pt x="398169" y="669707"/>
                    <a:pt x="371711" y="607265"/>
                  </a:cubicBezTo>
                  <a:cubicBezTo>
                    <a:pt x="345253" y="544823"/>
                    <a:pt x="342607" y="462802"/>
                    <a:pt x="285986" y="362790"/>
                  </a:cubicBezTo>
                  <a:cubicBezTo>
                    <a:pt x="229365" y="262778"/>
                    <a:pt x="47861" y="56402"/>
                    <a:pt x="9761" y="103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6" name="フリーフォーム: 図形 2595">
              <a:extLst>
                <a:ext uri="{FF2B5EF4-FFF2-40B4-BE49-F238E27FC236}">
                  <a16:creationId xmlns:a16="http://schemas.microsoft.com/office/drawing/2014/main" id="{11B89282-85FB-40B3-B49A-2AB16910945A}"/>
                </a:ext>
              </a:extLst>
            </p:cNvPr>
            <p:cNvSpPr/>
            <p:nvPr/>
          </p:nvSpPr>
          <p:spPr>
            <a:xfrm>
              <a:off x="9292302" y="3184522"/>
              <a:ext cx="62198" cy="582757"/>
            </a:xfrm>
            <a:custGeom>
              <a:avLst/>
              <a:gdLst>
                <a:gd name="connsiteX0" fmla="*/ 923 w 62198"/>
                <a:gd name="connsiteY0" fmla="*/ 3 h 582757"/>
                <a:gd name="connsiteX1" fmla="*/ 61248 w 62198"/>
                <a:gd name="connsiteY1" fmla="*/ 327028 h 582757"/>
                <a:gd name="connsiteX2" fmla="*/ 39023 w 62198"/>
                <a:gd name="connsiteY2" fmla="*/ 520703 h 582757"/>
                <a:gd name="connsiteX3" fmla="*/ 54898 w 62198"/>
                <a:gd name="connsiteY3" fmla="*/ 581028 h 582757"/>
                <a:gd name="connsiteX4" fmla="*/ 35848 w 62198"/>
                <a:gd name="connsiteY4" fmla="*/ 466728 h 582757"/>
                <a:gd name="connsiteX5" fmla="*/ 26323 w 62198"/>
                <a:gd name="connsiteY5" fmla="*/ 333378 h 582757"/>
                <a:gd name="connsiteX6" fmla="*/ 923 w 62198"/>
                <a:gd name="connsiteY6" fmla="*/ 3 h 5827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2198" h="582757">
                  <a:moveTo>
                    <a:pt x="923" y="3"/>
                  </a:moveTo>
                  <a:cubicBezTo>
                    <a:pt x="6744" y="-1055"/>
                    <a:pt x="54898" y="240245"/>
                    <a:pt x="61248" y="327028"/>
                  </a:cubicBezTo>
                  <a:cubicBezTo>
                    <a:pt x="67598" y="413811"/>
                    <a:pt x="40081" y="478370"/>
                    <a:pt x="39023" y="520703"/>
                  </a:cubicBezTo>
                  <a:cubicBezTo>
                    <a:pt x="37965" y="563036"/>
                    <a:pt x="55427" y="590024"/>
                    <a:pt x="54898" y="581028"/>
                  </a:cubicBezTo>
                  <a:cubicBezTo>
                    <a:pt x="54369" y="572032"/>
                    <a:pt x="40610" y="508003"/>
                    <a:pt x="35848" y="466728"/>
                  </a:cubicBezTo>
                  <a:cubicBezTo>
                    <a:pt x="31086" y="425453"/>
                    <a:pt x="34260" y="409578"/>
                    <a:pt x="26323" y="333378"/>
                  </a:cubicBezTo>
                  <a:cubicBezTo>
                    <a:pt x="18386" y="257178"/>
                    <a:pt x="-4898" y="1061"/>
                    <a:pt x="923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7" name="フリーフォーム: 図形 2596">
              <a:extLst>
                <a:ext uri="{FF2B5EF4-FFF2-40B4-BE49-F238E27FC236}">
                  <a16:creationId xmlns:a16="http://schemas.microsoft.com/office/drawing/2014/main" id="{07CC4920-902A-4F6C-8FC3-300683D2CAF9}"/>
                </a:ext>
              </a:extLst>
            </p:cNvPr>
            <p:cNvSpPr/>
            <p:nvPr/>
          </p:nvSpPr>
          <p:spPr>
            <a:xfrm>
              <a:off x="8945662" y="4164136"/>
              <a:ext cx="389173" cy="849261"/>
            </a:xfrm>
            <a:custGeom>
              <a:avLst/>
              <a:gdLst>
                <a:gd name="connsiteX0" fmla="*/ 385663 w 389173"/>
                <a:gd name="connsiteY0" fmla="*/ 4639 h 849261"/>
                <a:gd name="connsiteX1" fmla="*/ 290413 w 389173"/>
                <a:gd name="connsiteY1" fmla="*/ 233239 h 849261"/>
                <a:gd name="connsiteX2" fmla="*/ 191988 w 389173"/>
                <a:gd name="connsiteY2" fmla="*/ 496764 h 849261"/>
                <a:gd name="connsiteX3" fmla="*/ 1488 w 389173"/>
                <a:gd name="connsiteY3" fmla="*/ 846014 h 849261"/>
                <a:gd name="connsiteX4" fmla="*/ 106263 w 389173"/>
                <a:gd name="connsiteY4" fmla="*/ 658689 h 849261"/>
                <a:gd name="connsiteX5" fmla="*/ 160238 w 389173"/>
                <a:gd name="connsiteY5" fmla="*/ 449139 h 849261"/>
                <a:gd name="connsiteX6" fmla="*/ 385663 w 389173"/>
                <a:gd name="connsiteY6" fmla="*/ 4639 h 849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9173" h="849261">
                  <a:moveTo>
                    <a:pt x="385663" y="4639"/>
                  </a:moveTo>
                  <a:cubicBezTo>
                    <a:pt x="407359" y="-31344"/>
                    <a:pt x="322692" y="151218"/>
                    <a:pt x="290413" y="233239"/>
                  </a:cubicBezTo>
                  <a:cubicBezTo>
                    <a:pt x="258134" y="315260"/>
                    <a:pt x="240142" y="394635"/>
                    <a:pt x="191988" y="496764"/>
                  </a:cubicBezTo>
                  <a:cubicBezTo>
                    <a:pt x="143834" y="598893"/>
                    <a:pt x="15775" y="819027"/>
                    <a:pt x="1488" y="846014"/>
                  </a:cubicBezTo>
                  <a:cubicBezTo>
                    <a:pt x="-12800" y="873002"/>
                    <a:pt x="79805" y="724835"/>
                    <a:pt x="106263" y="658689"/>
                  </a:cubicBezTo>
                  <a:cubicBezTo>
                    <a:pt x="132721" y="592543"/>
                    <a:pt x="115259" y="560264"/>
                    <a:pt x="160238" y="449139"/>
                  </a:cubicBezTo>
                  <a:cubicBezTo>
                    <a:pt x="205217" y="338014"/>
                    <a:pt x="363967" y="40622"/>
                    <a:pt x="385663" y="46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8" name="フリーフォーム: 図形 2597">
              <a:extLst>
                <a:ext uri="{FF2B5EF4-FFF2-40B4-BE49-F238E27FC236}">
                  <a16:creationId xmlns:a16="http://schemas.microsoft.com/office/drawing/2014/main" id="{4FA86470-E31F-4F4D-ABB3-9C97291823F7}"/>
                </a:ext>
              </a:extLst>
            </p:cNvPr>
            <p:cNvSpPr/>
            <p:nvPr/>
          </p:nvSpPr>
          <p:spPr>
            <a:xfrm>
              <a:off x="8470883" y="4831503"/>
              <a:ext cx="579882" cy="718408"/>
            </a:xfrm>
            <a:custGeom>
              <a:avLst/>
              <a:gdLst>
                <a:gd name="connsiteX0" fmla="*/ 469917 w 579882"/>
                <a:gd name="connsiteY0" fmla="*/ 200872 h 718408"/>
                <a:gd name="connsiteX1" fmla="*/ 431817 w 579882"/>
                <a:gd name="connsiteY1" fmla="*/ 248497 h 718408"/>
                <a:gd name="connsiteX2" fmla="*/ 200042 w 579882"/>
                <a:gd name="connsiteY2" fmla="*/ 546947 h 718408"/>
                <a:gd name="connsiteX3" fmla="*/ 17 w 579882"/>
                <a:gd name="connsiteY3" fmla="*/ 718397 h 718408"/>
                <a:gd name="connsiteX4" fmla="*/ 187342 w 579882"/>
                <a:gd name="connsiteY4" fmla="*/ 556472 h 718408"/>
                <a:gd name="connsiteX5" fmla="*/ 387367 w 579882"/>
                <a:gd name="connsiteY5" fmla="*/ 372322 h 718408"/>
                <a:gd name="connsiteX6" fmla="*/ 577867 w 579882"/>
                <a:gd name="connsiteY6" fmla="*/ 4022 h 718408"/>
                <a:gd name="connsiteX7" fmla="*/ 469917 w 579882"/>
                <a:gd name="connsiteY7" fmla="*/ 200872 h 718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9882" h="718408">
                  <a:moveTo>
                    <a:pt x="469917" y="200872"/>
                  </a:moveTo>
                  <a:cubicBezTo>
                    <a:pt x="445575" y="241618"/>
                    <a:pt x="431817" y="248497"/>
                    <a:pt x="431817" y="248497"/>
                  </a:cubicBezTo>
                  <a:cubicBezTo>
                    <a:pt x="386838" y="306176"/>
                    <a:pt x="272009" y="468630"/>
                    <a:pt x="200042" y="546947"/>
                  </a:cubicBezTo>
                  <a:cubicBezTo>
                    <a:pt x="128075" y="625264"/>
                    <a:pt x="2134" y="716809"/>
                    <a:pt x="17" y="718397"/>
                  </a:cubicBezTo>
                  <a:cubicBezTo>
                    <a:pt x="-2100" y="719985"/>
                    <a:pt x="187342" y="556472"/>
                    <a:pt x="187342" y="556472"/>
                  </a:cubicBezTo>
                  <a:cubicBezTo>
                    <a:pt x="251900" y="498793"/>
                    <a:pt x="322280" y="464397"/>
                    <a:pt x="387367" y="372322"/>
                  </a:cubicBezTo>
                  <a:cubicBezTo>
                    <a:pt x="452454" y="280247"/>
                    <a:pt x="560405" y="37889"/>
                    <a:pt x="577867" y="4022"/>
                  </a:cubicBezTo>
                  <a:cubicBezTo>
                    <a:pt x="595330" y="-29845"/>
                    <a:pt x="494259" y="160126"/>
                    <a:pt x="469917" y="2008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599" name="フリーフォーム: 図形 2598">
              <a:extLst>
                <a:ext uri="{FF2B5EF4-FFF2-40B4-BE49-F238E27FC236}">
                  <a16:creationId xmlns:a16="http://schemas.microsoft.com/office/drawing/2014/main" id="{EE538936-CA51-40C1-9083-E8D85FC1A762}"/>
                </a:ext>
              </a:extLst>
            </p:cNvPr>
            <p:cNvSpPr/>
            <p:nvPr/>
          </p:nvSpPr>
          <p:spPr>
            <a:xfrm>
              <a:off x="7399920" y="1359502"/>
              <a:ext cx="984576" cy="787924"/>
            </a:xfrm>
            <a:custGeom>
              <a:avLst/>
              <a:gdLst>
                <a:gd name="connsiteX0" fmla="*/ 2063 w 984576"/>
                <a:gd name="connsiteY0" fmla="*/ 1515 h 787924"/>
                <a:gd name="connsiteX1" fmla="*/ 457147 w 984576"/>
                <a:gd name="connsiteY1" fmla="*/ 314781 h 787924"/>
                <a:gd name="connsiteX2" fmla="*/ 531230 w 984576"/>
                <a:gd name="connsiteY2" fmla="*/ 441781 h 787924"/>
                <a:gd name="connsiteX3" fmla="*/ 696330 w 984576"/>
                <a:gd name="connsiteY3" fmla="*/ 494698 h 787924"/>
                <a:gd name="connsiteX4" fmla="*/ 776763 w 984576"/>
                <a:gd name="connsiteY4" fmla="*/ 564548 h 787924"/>
                <a:gd name="connsiteX5" fmla="*/ 842380 w 984576"/>
                <a:gd name="connsiteY5" fmla="*/ 676731 h 787924"/>
                <a:gd name="connsiteX6" fmla="*/ 984197 w 984576"/>
                <a:gd name="connsiteY6" fmla="*/ 784681 h 787924"/>
                <a:gd name="connsiteX7" fmla="*/ 874130 w 984576"/>
                <a:gd name="connsiteY7" fmla="*/ 733881 h 787924"/>
                <a:gd name="connsiteX8" fmla="*/ 596847 w 984576"/>
                <a:gd name="connsiteY8" fmla="*/ 481998 h 787924"/>
                <a:gd name="connsiteX9" fmla="*/ 393647 w 984576"/>
                <a:gd name="connsiteY9" fmla="*/ 312665 h 787924"/>
                <a:gd name="connsiteX10" fmla="*/ 294163 w 984576"/>
                <a:gd name="connsiteY10" fmla="*/ 200481 h 787924"/>
                <a:gd name="connsiteX11" fmla="*/ 2063 w 984576"/>
                <a:gd name="connsiteY11" fmla="*/ 1515 h 7879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984576" h="787924">
                  <a:moveTo>
                    <a:pt x="2063" y="1515"/>
                  </a:moveTo>
                  <a:cubicBezTo>
                    <a:pt x="29227" y="20565"/>
                    <a:pt x="368953" y="241403"/>
                    <a:pt x="457147" y="314781"/>
                  </a:cubicBezTo>
                  <a:cubicBezTo>
                    <a:pt x="545341" y="388159"/>
                    <a:pt x="491366" y="411795"/>
                    <a:pt x="531230" y="441781"/>
                  </a:cubicBezTo>
                  <a:cubicBezTo>
                    <a:pt x="571094" y="471767"/>
                    <a:pt x="655408" y="474237"/>
                    <a:pt x="696330" y="494698"/>
                  </a:cubicBezTo>
                  <a:cubicBezTo>
                    <a:pt x="737252" y="515159"/>
                    <a:pt x="752421" y="534209"/>
                    <a:pt x="776763" y="564548"/>
                  </a:cubicBezTo>
                  <a:cubicBezTo>
                    <a:pt x="801105" y="594887"/>
                    <a:pt x="807808" y="640042"/>
                    <a:pt x="842380" y="676731"/>
                  </a:cubicBezTo>
                  <a:cubicBezTo>
                    <a:pt x="876952" y="713420"/>
                    <a:pt x="978905" y="775156"/>
                    <a:pt x="984197" y="784681"/>
                  </a:cubicBezTo>
                  <a:cubicBezTo>
                    <a:pt x="989489" y="794206"/>
                    <a:pt x="938688" y="784328"/>
                    <a:pt x="874130" y="733881"/>
                  </a:cubicBezTo>
                  <a:cubicBezTo>
                    <a:pt x="809572" y="683434"/>
                    <a:pt x="676927" y="552201"/>
                    <a:pt x="596847" y="481998"/>
                  </a:cubicBezTo>
                  <a:cubicBezTo>
                    <a:pt x="516767" y="411795"/>
                    <a:pt x="444094" y="359584"/>
                    <a:pt x="393647" y="312665"/>
                  </a:cubicBezTo>
                  <a:cubicBezTo>
                    <a:pt x="343200" y="265746"/>
                    <a:pt x="364719" y="252692"/>
                    <a:pt x="294163" y="200481"/>
                  </a:cubicBezTo>
                  <a:cubicBezTo>
                    <a:pt x="223607" y="148270"/>
                    <a:pt x="-25101" y="-17535"/>
                    <a:pt x="2063" y="15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0" name="フリーフォーム: 図形 2599">
              <a:extLst>
                <a:ext uri="{FF2B5EF4-FFF2-40B4-BE49-F238E27FC236}">
                  <a16:creationId xmlns:a16="http://schemas.microsoft.com/office/drawing/2014/main" id="{7BC99610-2F67-4E69-B28B-9457C89F9530}"/>
                </a:ext>
              </a:extLst>
            </p:cNvPr>
            <p:cNvSpPr/>
            <p:nvPr/>
          </p:nvSpPr>
          <p:spPr>
            <a:xfrm>
              <a:off x="7315065" y="1329223"/>
              <a:ext cx="333781" cy="320333"/>
            </a:xfrm>
            <a:custGeom>
              <a:avLst/>
              <a:gdLst>
                <a:gd name="connsiteX0" fmla="*/ 135 w 333781"/>
                <a:gd name="connsiteY0" fmla="*/ 44 h 320333"/>
                <a:gd name="connsiteX1" fmla="*/ 222385 w 333781"/>
                <a:gd name="connsiteY1" fmla="*/ 152444 h 320333"/>
                <a:gd name="connsiteX2" fmla="*/ 332452 w 333781"/>
                <a:gd name="connsiteY2" fmla="*/ 319660 h 320333"/>
                <a:gd name="connsiteX3" fmla="*/ 281652 w 333781"/>
                <a:gd name="connsiteY3" fmla="*/ 209594 h 320333"/>
                <a:gd name="connsiteX4" fmla="*/ 256252 w 333781"/>
                <a:gd name="connsiteY4" fmla="*/ 167260 h 320333"/>
                <a:gd name="connsiteX5" fmla="*/ 135 w 333781"/>
                <a:gd name="connsiteY5" fmla="*/ 44 h 3203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33781" h="320333">
                  <a:moveTo>
                    <a:pt x="135" y="44"/>
                  </a:moveTo>
                  <a:cubicBezTo>
                    <a:pt x="-5510" y="-2425"/>
                    <a:pt x="166999" y="99175"/>
                    <a:pt x="222385" y="152444"/>
                  </a:cubicBezTo>
                  <a:cubicBezTo>
                    <a:pt x="277771" y="205713"/>
                    <a:pt x="322574" y="310135"/>
                    <a:pt x="332452" y="319660"/>
                  </a:cubicBezTo>
                  <a:cubicBezTo>
                    <a:pt x="342330" y="329185"/>
                    <a:pt x="294352" y="234994"/>
                    <a:pt x="281652" y="209594"/>
                  </a:cubicBezTo>
                  <a:cubicBezTo>
                    <a:pt x="268952" y="184194"/>
                    <a:pt x="297527" y="199363"/>
                    <a:pt x="256252" y="167260"/>
                  </a:cubicBezTo>
                  <a:cubicBezTo>
                    <a:pt x="214977" y="135157"/>
                    <a:pt x="5780" y="2513"/>
                    <a:pt x="135" y="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1" name="フリーフォーム: 図形 2600">
              <a:extLst>
                <a:ext uri="{FF2B5EF4-FFF2-40B4-BE49-F238E27FC236}">
                  <a16:creationId xmlns:a16="http://schemas.microsoft.com/office/drawing/2014/main" id="{0E73A038-465B-4920-8479-4BF343CED3F2}"/>
                </a:ext>
              </a:extLst>
            </p:cNvPr>
            <p:cNvSpPr/>
            <p:nvPr/>
          </p:nvSpPr>
          <p:spPr>
            <a:xfrm>
              <a:off x="7410302" y="1777995"/>
              <a:ext cx="431265" cy="152476"/>
            </a:xfrm>
            <a:custGeom>
              <a:avLst/>
              <a:gdLst>
                <a:gd name="connsiteX0" fmla="*/ 148 w 431265"/>
                <a:gd name="connsiteY0" fmla="*/ 5 h 152476"/>
                <a:gd name="connsiteX1" fmla="*/ 353631 w 431265"/>
                <a:gd name="connsiteY1" fmla="*/ 80438 h 152476"/>
                <a:gd name="connsiteX2" fmla="*/ 374798 w 431265"/>
                <a:gd name="connsiteY2" fmla="*/ 110072 h 152476"/>
                <a:gd name="connsiteX3" fmla="*/ 334581 w 431265"/>
                <a:gd name="connsiteY3" fmla="*/ 127005 h 152476"/>
                <a:gd name="connsiteX4" fmla="*/ 192765 w 431265"/>
                <a:gd name="connsiteY4" fmla="*/ 152405 h 152476"/>
                <a:gd name="connsiteX5" fmla="*/ 381148 w 431265"/>
                <a:gd name="connsiteY5" fmla="*/ 118538 h 152476"/>
                <a:gd name="connsiteX6" fmla="*/ 400198 w 431265"/>
                <a:gd name="connsiteY6" fmla="*/ 84672 h 152476"/>
                <a:gd name="connsiteX7" fmla="*/ 148 w 431265"/>
                <a:gd name="connsiteY7" fmla="*/ 5 h 1524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31265" h="152476">
                  <a:moveTo>
                    <a:pt x="148" y="5"/>
                  </a:moveTo>
                  <a:cubicBezTo>
                    <a:pt x="-7613" y="-701"/>
                    <a:pt x="291189" y="62094"/>
                    <a:pt x="353631" y="80438"/>
                  </a:cubicBezTo>
                  <a:cubicBezTo>
                    <a:pt x="416073" y="98782"/>
                    <a:pt x="377973" y="102311"/>
                    <a:pt x="374798" y="110072"/>
                  </a:cubicBezTo>
                  <a:cubicBezTo>
                    <a:pt x="371623" y="117833"/>
                    <a:pt x="364920" y="119949"/>
                    <a:pt x="334581" y="127005"/>
                  </a:cubicBezTo>
                  <a:cubicBezTo>
                    <a:pt x="304242" y="134061"/>
                    <a:pt x="185004" y="153816"/>
                    <a:pt x="192765" y="152405"/>
                  </a:cubicBezTo>
                  <a:cubicBezTo>
                    <a:pt x="200526" y="150994"/>
                    <a:pt x="346576" y="129827"/>
                    <a:pt x="381148" y="118538"/>
                  </a:cubicBezTo>
                  <a:cubicBezTo>
                    <a:pt x="415720" y="107249"/>
                    <a:pt x="463698" y="104428"/>
                    <a:pt x="400198" y="84672"/>
                  </a:cubicBezTo>
                  <a:cubicBezTo>
                    <a:pt x="336698" y="64917"/>
                    <a:pt x="7909" y="711"/>
                    <a:pt x="148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2" name="フリーフォーム: 図形 2601">
              <a:extLst>
                <a:ext uri="{FF2B5EF4-FFF2-40B4-BE49-F238E27FC236}">
                  <a16:creationId xmlns:a16="http://schemas.microsoft.com/office/drawing/2014/main" id="{A5945D43-1E3D-44E3-8B3D-5E6B6BBC854D}"/>
                </a:ext>
              </a:extLst>
            </p:cNvPr>
            <p:cNvSpPr/>
            <p:nvPr/>
          </p:nvSpPr>
          <p:spPr>
            <a:xfrm>
              <a:off x="7480296" y="2025544"/>
              <a:ext cx="699448" cy="117301"/>
            </a:xfrm>
            <a:custGeom>
              <a:avLst/>
              <a:gdLst>
                <a:gd name="connsiteX0" fmla="*/ 4 w 699448"/>
                <a:gd name="connsiteY0" fmla="*/ 93239 h 117301"/>
                <a:gd name="connsiteX1" fmla="*/ 294221 w 699448"/>
                <a:gd name="connsiteY1" fmla="*/ 23389 h 117301"/>
                <a:gd name="connsiteX2" fmla="*/ 668871 w 699448"/>
                <a:gd name="connsiteY2" fmla="*/ 112289 h 117301"/>
                <a:gd name="connsiteX3" fmla="*/ 658287 w 699448"/>
                <a:gd name="connsiteY3" fmla="*/ 99589 h 117301"/>
                <a:gd name="connsiteX4" fmla="*/ 503771 w 699448"/>
                <a:gd name="connsiteY4" fmla="*/ 44556 h 117301"/>
                <a:gd name="connsiteX5" fmla="*/ 287871 w 699448"/>
                <a:gd name="connsiteY5" fmla="*/ 106 h 117301"/>
                <a:gd name="connsiteX6" fmla="*/ 4 w 699448"/>
                <a:gd name="connsiteY6" fmla="*/ 93239 h 117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9448" h="117301">
                  <a:moveTo>
                    <a:pt x="4" y="93239"/>
                  </a:moveTo>
                  <a:cubicBezTo>
                    <a:pt x="1062" y="97120"/>
                    <a:pt x="182743" y="20214"/>
                    <a:pt x="294221" y="23389"/>
                  </a:cubicBezTo>
                  <a:cubicBezTo>
                    <a:pt x="405699" y="26564"/>
                    <a:pt x="608193" y="99589"/>
                    <a:pt x="668871" y="112289"/>
                  </a:cubicBezTo>
                  <a:cubicBezTo>
                    <a:pt x="729549" y="124989"/>
                    <a:pt x="685804" y="110878"/>
                    <a:pt x="658287" y="99589"/>
                  </a:cubicBezTo>
                  <a:cubicBezTo>
                    <a:pt x="630770" y="88300"/>
                    <a:pt x="565507" y="61136"/>
                    <a:pt x="503771" y="44556"/>
                  </a:cubicBezTo>
                  <a:cubicBezTo>
                    <a:pt x="442035" y="27976"/>
                    <a:pt x="368304" y="-2011"/>
                    <a:pt x="287871" y="106"/>
                  </a:cubicBezTo>
                  <a:cubicBezTo>
                    <a:pt x="207438" y="2223"/>
                    <a:pt x="-1054" y="89358"/>
                    <a:pt x="4" y="932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3" name="フリーフォーム: 図形 2602">
              <a:extLst>
                <a:ext uri="{FF2B5EF4-FFF2-40B4-BE49-F238E27FC236}">
                  <a16:creationId xmlns:a16="http://schemas.microsoft.com/office/drawing/2014/main" id="{913CA130-9E61-46C4-A044-DB7325B4BA6D}"/>
                </a:ext>
              </a:extLst>
            </p:cNvPr>
            <p:cNvSpPr/>
            <p:nvPr/>
          </p:nvSpPr>
          <p:spPr>
            <a:xfrm>
              <a:off x="8180563" y="2163153"/>
              <a:ext cx="233285" cy="429771"/>
            </a:xfrm>
            <a:custGeom>
              <a:avLst/>
              <a:gdLst>
                <a:gd name="connsiteX0" fmla="*/ 354 w 233285"/>
                <a:gd name="connsiteY0" fmla="*/ 80 h 429771"/>
                <a:gd name="connsiteX1" fmla="*/ 93487 w 233285"/>
                <a:gd name="connsiteY1" fmla="*/ 148247 h 429771"/>
                <a:gd name="connsiteX2" fmla="*/ 112537 w 233285"/>
                <a:gd name="connsiteY2" fmla="*/ 230797 h 429771"/>
                <a:gd name="connsiteX3" fmla="*/ 222604 w 233285"/>
                <a:gd name="connsiteY3" fmla="*/ 355680 h 429771"/>
                <a:gd name="connsiteX4" fmla="*/ 203554 w 233285"/>
                <a:gd name="connsiteY4" fmla="*/ 429764 h 429771"/>
                <a:gd name="connsiteX5" fmla="*/ 233187 w 233285"/>
                <a:gd name="connsiteY5" fmla="*/ 359914 h 429771"/>
                <a:gd name="connsiteX6" fmla="*/ 209904 w 233285"/>
                <a:gd name="connsiteY6" fmla="*/ 287947 h 429771"/>
                <a:gd name="connsiteX7" fmla="*/ 131587 w 233285"/>
                <a:gd name="connsiteY7" fmla="*/ 169414 h 429771"/>
                <a:gd name="connsiteX8" fmla="*/ 354 w 233285"/>
                <a:gd name="connsiteY8" fmla="*/ 80 h 429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33285" h="429771">
                  <a:moveTo>
                    <a:pt x="354" y="80"/>
                  </a:moveTo>
                  <a:cubicBezTo>
                    <a:pt x="-5996" y="-3448"/>
                    <a:pt x="74790" y="109794"/>
                    <a:pt x="93487" y="148247"/>
                  </a:cubicBezTo>
                  <a:cubicBezTo>
                    <a:pt x="112184" y="186700"/>
                    <a:pt x="91018" y="196225"/>
                    <a:pt x="112537" y="230797"/>
                  </a:cubicBezTo>
                  <a:cubicBezTo>
                    <a:pt x="134056" y="265369"/>
                    <a:pt x="207434" y="322519"/>
                    <a:pt x="222604" y="355680"/>
                  </a:cubicBezTo>
                  <a:cubicBezTo>
                    <a:pt x="237774" y="388841"/>
                    <a:pt x="201790" y="429058"/>
                    <a:pt x="203554" y="429764"/>
                  </a:cubicBezTo>
                  <a:cubicBezTo>
                    <a:pt x="205318" y="430470"/>
                    <a:pt x="232129" y="383550"/>
                    <a:pt x="233187" y="359914"/>
                  </a:cubicBezTo>
                  <a:cubicBezTo>
                    <a:pt x="234245" y="336278"/>
                    <a:pt x="226837" y="319697"/>
                    <a:pt x="209904" y="287947"/>
                  </a:cubicBezTo>
                  <a:cubicBezTo>
                    <a:pt x="192971" y="256197"/>
                    <a:pt x="164748" y="214217"/>
                    <a:pt x="131587" y="169414"/>
                  </a:cubicBezTo>
                  <a:cubicBezTo>
                    <a:pt x="98426" y="124611"/>
                    <a:pt x="6704" y="3608"/>
                    <a:pt x="354" y="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4" name="フリーフォーム: 図形 2603">
              <a:extLst>
                <a:ext uri="{FF2B5EF4-FFF2-40B4-BE49-F238E27FC236}">
                  <a16:creationId xmlns:a16="http://schemas.microsoft.com/office/drawing/2014/main" id="{74E0C880-13CE-43A8-ADA6-C15CB01674A7}"/>
                </a:ext>
              </a:extLst>
            </p:cNvPr>
            <p:cNvSpPr/>
            <p:nvPr/>
          </p:nvSpPr>
          <p:spPr>
            <a:xfrm>
              <a:off x="8390600" y="2619317"/>
              <a:ext cx="187591" cy="335562"/>
            </a:xfrm>
            <a:custGeom>
              <a:avLst/>
              <a:gdLst>
                <a:gd name="connsiteX0" fmla="*/ 4100 w 187591"/>
                <a:gd name="connsiteY0" fmla="*/ 1116 h 335562"/>
                <a:gd name="connsiteX1" fmla="*/ 59133 w 187591"/>
                <a:gd name="connsiteY1" fmla="*/ 123883 h 335562"/>
                <a:gd name="connsiteX2" fmla="*/ 122633 w 187591"/>
                <a:gd name="connsiteY2" fmla="*/ 185266 h 335562"/>
                <a:gd name="connsiteX3" fmla="*/ 139567 w 187591"/>
                <a:gd name="connsiteY3" fmla="*/ 242416 h 335562"/>
                <a:gd name="connsiteX4" fmla="*/ 84533 w 187591"/>
                <a:gd name="connsiteY4" fmla="*/ 335550 h 335562"/>
                <a:gd name="connsiteX5" fmla="*/ 167083 w 187591"/>
                <a:gd name="connsiteY5" fmla="*/ 236066 h 335562"/>
                <a:gd name="connsiteX6" fmla="*/ 175550 w 187591"/>
                <a:gd name="connsiteY6" fmla="*/ 202200 h 335562"/>
                <a:gd name="connsiteX7" fmla="*/ 4100 w 187591"/>
                <a:gd name="connsiteY7" fmla="*/ 1116 h 335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7591" h="335562">
                  <a:moveTo>
                    <a:pt x="4100" y="1116"/>
                  </a:moveTo>
                  <a:cubicBezTo>
                    <a:pt x="-15303" y="-11937"/>
                    <a:pt x="39377" y="93191"/>
                    <a:pt x="59133" y="123883"/>
                  </a:cubicBezTo>
                  <a:cubicBezTo>
                    <a:pt x="78889" y="154575"/>
                    <a:pt x="109227" y="165511"/>
                    <a:pt x="122633" y="185266"/>
                  </a:cubicBezTo>
                  <a:cubicBezTo>
                    <a:pt x="136039" y="205021"/>
                    <a:pt x="145917" y="217369"/>
                    <a:pt x="139567" y="242416"/>
                  </a:cubicBezTo>
                  <a:cubicBezTo>
                    <a:pt x="133217" y="267463"/>
                    <a:pt x="79947" y="336608"/>
                    <a:pt x="84533" y="335550"/>
                  </a:cubicBezTo>
                  <a:cubicBezTo>
                    <a:pt x="89119" y="334492"/>
                    <a:pt x="151914" y="258291"/>
                    <a:pt x="167083" y="236066"/>
                  </a:cubicBezTo>
                  <a:cubicBezTo>
                    <a:pt x="182252" y="213841"/>
                    <a:pt x="199892" y="237125"/>
                    <a:pt x="175550" y="202200"/>
                  </a:cubicBezTo>
                  <a:cubicBezTo>
                    <a:pt x="151208" y="167275"/>
                    <a:pt x="23503" y="14169"/>
                    <a:pt x="4100" y="11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5" name="フリーフォーム: 図形 2604">
              <a:extLst>
                <a:ext uri="{FF2B5EF4-FFF2-40B4-BE49-F238E27FC236}">
                  <a16:creationId xmlns:a16="http://schemas.microsoft.com/office/drawing/2014/main" id="{6F89E3A4-49D1-48DB-AE09-63536CB97913}"/>
                </a:ext>
              </a:extLst>
            </p:cNvPr>
            <p:cNvSpPr/>
            <p:nvPr/>
          </p:nvSpPr>
          <p:spPr>
            <a:xfrm>
              <a:off x="9090001" y="2993511"/>
              <a:ext cx="73286" cy="242042"/>
            </a:xfrm>
            <a:custGeom>
              <a:avLst/>
              <a:gdLst>
                <a:gd name="connsiteX0" fmla="*/ 24 w 73286"/>
                <a:gd name="connsiteY0" fmla="*/ 2102 h 242042"/>
                <a:gd name="connsiteX1" fmla="*/ 69874 w 73286"/>
                <a:gd name="connsiteY1" fmla="*/ 152914 h 242042"/>
                <a:gd name="connsiteX2" fmla="*/ 63524 w 73286"/>
                <a:gd name="connsiteY2" fmla="*/ 241814 h 242042"/>
                <a:gd name="connsiteX3" fmla="*/ 73049 w 73286"/>
                <a:gd name="connsiteY3" fmla="*/ 175139 h 242042"/>
                <a:gd name="connsiteX4" fmla="*/ 61937 w 73286"/>
                <a:gd name="connsiteY4" fmla="*/ 71952 h 242042"/>
                <a:gd name="connsiteX5" fmla="*/ 24 w 73286"/>
                <a:gd name="connsiteY5" fmla="*/ 2102 h 2420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3286" h="242042">
                  <a:moveTo>
                    <a:pt x="24" y="2102"/>
                  </a:moveTo>
                  <a:cubicBezTo>
                    <a:pt x="1347" y="15596"/>
                    <a:pt x="59291" y="112962"/>
                    <a:pt x="69874" y="152914"/>
                  </a:cubicBezTo>
                  <a:cubicBezTo>
                    <a:pt x="80457" y="192866"/>
                    <a:pt x="62995" y="238110"/>
                    <a:pt x="63524" y="241814"/>
                  </a:cubicBezTo>
                  <a:cubicBezTo>
                    <a:pt x="64053" y="245518"/>
                    <a:pt x="73313" y="203449"/>
                    <a:pt x="73049" y="175139"/>
                  </a:cubicBezTo>
                  <a:cubicBezTo>
                    <a:pt x="72785" y="146829"/>
                    <a:pt x="73049" y="100527"/>
                    <a:pt x="61937" y="71952"/>
                  </a:cubicBezTo>
                  <a:cubicBezTo>
                    <a:pt x="50825" y="43377"/>
                    <a:pt x="-1299" y="-11392"/>
                    <a:pt x="24" y="21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6" name="フリーフォーム: 図形 2605">
              <a:extLst>
                <a:ext uri="{FF2B5EF4-FFF2-40B4-BE49-F238E27FC236}">
                  <a16:creationId xmlns:a16="http://schemas.microsoft.com/office/drawing/2014/main" id="{16043933-EE69-4B85-8412-15C4D771C51C}"/>
                </a:ext>
              </a:extLst>
            </p:cNvPr>
            <p:cNvSpPr/>
            <p:nvPr/>
          </p:nvSpPr>
          <p:spPr>
            <a:xfrm>
              <a:off x="8448675" y="2921242"/>
              <a:ext cx="192439" cy="128510"/>
            </a:xfrm>
            <a:custGeom>
              <a:avLst/>
              <a:gdLst>
                <a:gd name="connsiteX0" fmla="*/ 0 w 192439"/>
                <a:gd name="connsiteY0" fmla="*/ 128346 h 128510"/>
                <a:gd name="connsiteX1" fmla="*/ 92075 w 192439"/>
                <a:gd name="connsiteY1" fmla="*/ 31508 h 128510"/>
                <a:gd name="connsiteX2" fmla="*/ 190500 w 192439"/>
                <a:gd name="connsiteY2" fmla="*/ 118821 h 128510"/>
                <a:gd name="connsiteX3" fmla="*/ 152400 w 192439"/>
                <a:gd name="connsiteY3" fmla="*/ 41033 h 128510"/>
                <a:gd name="connsiteX4" fmla="*/ 90488 w 192439"/>
                <a:gd name="connsiteY4" fmla="*/ 2933 h 128510"/>
                <a:gd name="connsiteX5" fmla="*/ 0 w 192439"/>
                <a:gd name="connsiteY5" fmla="*/ 128346 h 128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439" h="128510">
                  <a:moveTo>
                    <a:pt x="0" y="128346"/>
                  </a:moveTo>
                  <a:cubicBezTo>
                    <a:pt x="264" y="133108"/>
                    <a:pt x="60325" y="33096"/>
                    <a:pt x="92075" y="31508"/>
                  </a:cubicBezTo>
                  <a:cubicBezTo>
                    <a:pt x="123825" y="29920"/>
                    <a:pt x="180446" y="117234"/>
                    <a:pt x="190500" y="118821"/>
                  </a:cubicBezTo>
                  <a:cubicBezTo>
                    <a:pt x="200554" y="120408"/>
                    <a:pt x="169069" y="60348"/>
                    <a:pt x="152400" y="41033"/>
                  </a:cubicBezTo>
                  <a:cubicBezTo>
                    <a:pt x="135731" y="21718"/>
                    <a:pt x="116152" y="-9767"/>
                    <a:pt x="90488" y="2933"/>
                  </a:cubicBezTo>
                  <a:cubicBezTo>
                    <a:pt x="64824" y="15633"/>
                    <a:pt x="-264" y="123584"/>
                    <a:pt x="0" y="1283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7" name="フリーフォーム: 図形 2606">
              <a:extLst>
                <a:ext uri="{FF2B5EF4-FFF2-40B4-BE49-F238E27FC236}">
                  <a16:creationId xmlns:a16="http://schemas.microsoft.com/office/drawing/2014/main" id="{23842933-AEFD-4C8B-B4EF-169428C700A3}"/>
                </a:ext>
              </a:extLst>
            </p:cNvPr>
            <p:cNvSpPr/>
            <p:nvPr/>
          </p:nvSpPr>
          <p:spPr>
            <a:xfrm>
              <a:off x="8493538" y="3076452"/>
              <a:ext cx="150555" cy="111766"/>
            </a:xfrm>
            <a:custGeom>
              <a:avLst/>
              <a:gdLst>
                <a:gd name="connsiteX0" fmla="*/ 150400 w 150555"/>
                <a:gd name="connsiteY0" fmla="*/ 123 h 111766"/>
                <a:gd name="connsiteX1" fmla="*/ 112300 w 150555"/>
                <a:gd name="connsiteY1" fmla="*/ 89023 h 111766"/>
                <a:gd name="connsiteX2" fmla="*/ 32925 w 150555"/>
                <a:gd name="connsiteY2" fmla="*/ 71561 h 111766"/>
                <a:gd name="connsiteX3" fmla="*/ 4350 w 150555"/>
                <a:gd name="connsiteY3" fmla="*/ 52511 h 111766"/>
                <a:gd name="connsiteX4" fmla="*/ 120237 w 150555"/>
                <a:gd name="connsiteY4" fmla="*/ 111248 h 111766"/>
                <a:gd name="connsiteX5" fmla="*/ 150400 w 150555"/>
                <a:gd name="connsiteY5" fmla="*/ 123 h 111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555" h="111766">
                  <a:moveTo>
                    <a:pt x="150400" y="123"/>
                  </a:moveTo>
                  <a:cubicBezTo>
                    <a:pt x="149077" y="-3581"/>
                    <a:pt x="131879" y="77117"/>
                    <a:pt x="112300" y="89023"/>
                  </a:cubicBezTo>
                  <a:cubicBezTo>
                    <a:pt x="92721" y="100929"/>
                    <a:pt x="50917" y="77646"/>
                    <a:pt x="32925" y="71561"/>
                  </a:cubicBezTo>
                  <a:cubicBezTo>
                    <a:pt x="14933" y="65476"/>
                    <a:pt x="-10202" y="45897"/>
                    <a:pt x="4350" y="52511"/>
                  </a:cubicBezTo>
                  <a:cubicBezTo>
                    <a:pt x="18902" y="59125"/>
                    <a:pt x="95631" y="117863"/>
                    <a:pt x="120237" y="111248"/>
                  </a:cubicBezTo>
                  <a:cubicBezTo>
                    <a:pt x="144843" y="104633"/>
                    <a:pt x="151723" y="3827"/>
                    <a:pt x="150400" y="1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8" name="フリーフォーム: 図形 2607">
              <a:extLst>
                <a:ext uri="{FF2B5EF4-FFF2-40B4-BE49-F238E27FC236}">
                  <a16:creationId xmlns:a16="http://schemas.microsoft.com/office/drawing/2014/main" id="{EABA1DB7-C6CF-424F-8EDB-12005324FCBC}"/>
                </a:ext>
              </a:extLst>
            </p:cNvPr>
            <p:cNvSpPr/>
            <p:nvPr/>
          </p:nvSpPr>
          <p:spPr>
            <a:xfrm>
              <a:off x="8538857" y="3055661"/>
              <a:ext cx="211466" cy="168665"/>
            </a:xfrm>
            <a:custGeom>
              <a:avLst/>
              <a:gdLst>
                <a:gd name="connsiteX0" fmla="*/ 173343 w 211466"/>
                <a:gd name="connsiteY0" fmla="*/ 277 h 168665"/>
                <a:gd name="connsiteX1" fmla="*/ 211443 w 211466"/>
                <a:gd name="connsiteY1" fmla="*/ 109814 h 168665"/>
                <a:gd name="connsiteX2" fmla="*/ 166993 w 211466"/>
                <a:gd name="connsiteY2" fmla="*/ 168552 h 168665"/>
                <a:gd name="connsiteX3" fmla="*/ 306 w 211466"/>
                <a:gd name="connsiteY3" fmla="*/ 125689 h 168665"/>
                <a:gd name="connsiteX4" fmla="*/ 127306 w 211466"/>
                <a:gd name="connsiteY4" fmla="*/ 162202 h 168665"/>
                <a:gd name="connsiteX5" fmla="*/ 187631 w 211466"/>
                <a:gd name="connsiteY5" fmla="*/ 144739 h 168665"/>
                <a:gd name="connsiteX6" fmla="*/ 173343 w 211466"/>
                <a:gd name="connsiteY6" fmla="*/ 277 h 1686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1466" h="168665">
                  <a:moveTo>
                    <a:pt x="173343" y="277"/>
                  </a:moveTo>
                  <a:cubicBezTo>
                    <a:pt x="177312" y="-5544"/>
                    <a:pt x="212501" y="81768"/>
                    <a:pt x="211443" y="109814"/>
                  </a:cubicBezTo>
                  <a:cubicBezTo>
                    <a:pt x="210385" y="137860"/>
                    <a:pt x="202182" y="165906"/>
                    <a:pt x="166993" y="168552"/>
                  </a:cubicBezTo>
                  <a:cubicBezTo>
                    <a:pt x="131804" y="171198"/>
                    <a:pt x="6920" y="126747"/>
                    <a:pt x="306" y="125689"/>
                  </a:cubicBezTo>
                  <a:cubicBezTo>
                    <a:pt x="-6308" y="124631"/>
                    <a:pt x="96085" y="159027"/>
                    <a:pt x="127306" y="162202"/>
                  </a:cubicBezTo>
                  <a:cubicBezTo>
                    <a:pt x="158527" y="165377"/>
                    <a:pt x="180223" y="170139"/>
                    <a:pt x="187631" y="144739"/>
                  </a:cubicBezTo>
                  <a:cubicBezTo>
                    <a:pt x="195039" y="119339"/>
                    <a:pt x="169374" y="6098"/>
                    <a:pt x="173343" y="2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09" name="フリーフォーム: 図形 2608">
              <a:extLst>
                <a:ext uri="{FF2B5EF4-FFF2-40B4-BE49-F238E27FC236}">
                  <a16:creationId xmlns:a16="http://schemas.microsoft.com/office/drawing/2014/main" id="{5F04C9C3-8124-49FB-B9C1-8781668F420E}"/>
                </a:ext>
              </a:extLst>
            </p:cNvPr>
            <p:cNvSpPr/>
            <p:nvPr/>
          </p:nvSpPr>
          <p:spPr>
            <a:xfrm>
              <a:off x="8428003" y="3077806"/>
              <a:ext cx="300210" cy="243284"/>
            </a:xfrm>
            <a:custGeom>
              <a:avLst/>
              <a:gdLst>
                <a:gd name="connsiteX0" fmla="*/ 35 w 300210"/>
                <a:gd name="connsiteY0" fmla="*/ 357 h 243284"/>
                <a:gd name="connsiteX1" fmla="*/ 88935 w 300210"/>
                <a:gd name="connsiteY1" fmla="*/ 138469 h 243284"/>
                <a:gd name="connsiteX2" fmla="*/ 254035 w 300210"/>
                <a:gd name="connsiteY2" fmla="*/ 195619 h 243284"/>
                <a:gd name="connsiteX3" fmla="*/ 300072 w 300210"/>
                <a:gd name="connsiteY3" fmla="*/ 243244 h 243284"/>
                <a:gd name="connsiteX4" fmla="*/ 265147 w 300210"/>
                <a:gd name="connsiteY4" fmla="*/ 187682 h 243284"/>
                <a:gd name="connsiteX5" fmla="*/ 181010 w 300210"/>
                <a:gd name="connsiteY5" fmla="*/ 154344 h 243284"/>
                <a:gd name="connsiteX6" fmla="*/ 79410 w 300210"/>
                <a:gd name="connsiteY6" fmla="*/ 100369 h 243284"/>
                <a:gd name="connsiteX7" fmla="*/ 35 w 300210"/>
                <a:gd name="connsiteY7" fmla="*/ 357 h 243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0210" h="243284">
                  <a:moveTo>
                    <a:pt x="35" y="357"/>
                  </a:moveTo>
                  <a:cubicBezTo>
                    <a:pt x="1623" y="6707"/>
                    <a:pt x="46602" y="105925"/>
                    <a:pt x="88935" y="138469"/>
                  </a:cubicBezTo>
                  <a:cubicBezTo>
                    <a:pt x="131268" y="171013"/>
                    <a:pt x="218846" y="178157"/>
                    <a:pt x="254035" y="195619"/>
                  </a:cubicBezTo>
                  <a:cubicBezTo>
                    <a:pt x="289224" y="213081"/>
                    <a:pt x="298220" y="244567"/>
                    <a:pt x="300072" y="243244"/>
                  </a:cubicBezTo>
                  <a:cubicBezTo>
                    <a:pt x="301924" y="241921"/>
                    <a:pt x="284991" y="202499"/>
                    <a:pt x="265147" y="187682"/>
                  </a:cubicBezTo>
                  <a:cubicBezTo>
                    <a:pt x="245303" y="172865"/>
                    <a:pt x="211966" y="168896"/>
                    <a:pt x="181010" y="154344"/>
                  </a:cubicBezTo>
                  <a:cubicBezTo>
                    <a:pt x="150054" y="139792"/>
                    <a:pt x="107720" y="126827"/>
                    <a:pt x="79410" y="100369"/>
                  </a:cubicBezTo>
                  <a:cubicBezTo>
                    <a:pt x="51100" y="73911"/>
                    <a:pt x="-1553" y="-5993"/>
                    <a:pt x="35" y="3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0" name="フリーフォーム: 図形 2609">
              <a:extLst>
                <a:ext uri="{FF2B5EF4-FFF2-40B4-BE49-F238E27FC236}">
                  <a16:creationId xmlns:a16="http://schemas.microsoft.com/office/drawing/2014/main" id="{1CB42B66-E57A-4441-AC22-26696AF2A393}"/>
                </a:ext>
              </a:extLst>
            </p:cNvPr>
            <p:cNvSpPr/>
            <p:nvPr/>
          </p:nvSpPr>
          <p:spPr>
            <a:xfrm>
              <a:off x="8939213" y="2917332"/>
              <a:ext cx="111721" cy="298972"/>
            </a:xfrm>
            <a:custGeom>
              <a:avLst/>
              <a:gdLst>
                <a:gd name="connsiteX0" fmla="*/ 69850 w 111721"/>
                <a:gd name="connsiteY0" fmla="*/ 298943 h 298972"/>
                <a:gd name="connsiteX1" fmla="*/ 15875 w 111721"/>
                <a:gd name="connsiteY1" fmla="*/ 183056 h 298972"/>
                <a:gd name="connsiteX2" fmla="*/ 65087 w 111721"/>
                <a:gd name="connsiteY2" fmla="*/ 105268 h 298972"/>
                <a:gd name="connsiteX3" fmla="*/ 106362 w 111721"/>
                <a:gd name="connsiteY3" fmla="*/ 51293 h 298972"/>
                <a:gd name="connsiteX4" fmla="*/ 106362 w 111721"/>
                <a:gd name="connsiteY4" fmla="*/ 493 h 298972"/>
                <a:gd name="connsiteX5" fmla="*/ 61912 w 111721"/>
                <a:gd name="connsiteY5" fmla="*/ 83043 h 298972"/>
                <a:gd name="connsiteX6" fmla="*/ 0 w 111721"/>
                <a:gd name="connsiteY6" fmla="*/ 171943 h 298972"/>
                <a:gd name="connsiteX7" fmla="*/ 69850 w 111721"/>
                <a:gd name="connsiteY7" fmla="*/ 298943 h 298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1721" h="298972">
                  <a:moveTo>
                    <a:pt x="69850" y="298943"/>
                  </a:moveTo>
                  <a:cubicBezTo>
                    <a:pt x="72496" y="300795"/>
                    <a:pt x="16669" y="215335"/>
                    <a:pt x="15875" y="183056"/>
                  </a:cubicBezTo>
                  <a:cubicBezTo>
                    <a:pt x="15081" y="150777"/>
                    <a:pt x="50006" y="127228"/>
                    <a:pt x="65087" y="105268"/>
                  </a:cubicBezTo>
                  <a:cubicBezTo>
                    <a:pt x="80168" y="83307"/>
                    <a:pt x="99483" y="68755"/>
                    <a:pt x="106362" y="51293"/>
                  </a:cubicBezTo>
                  <a:cubicBezTo>
                    <a:pt x="113241" y="33831"/>
                    <a:pt x="113770" y="-4799"/>
                    <a:pt x="106362" y="493"/>
                  </a:cubicBezTo>
                  <a:cubicBezTo>
                    <a:pt x="98954" y="5785"/>
                    <a:pt x="79639" y="54468"/>
                    <a:pt x="61912" y="83043"/>
                  </a:cubicBezTo>
                  <a:cubicBezTo>
                    <a:pt x="44185" y="111618"/>
                    <a:pt x="0" y="132785"/>
                    <a:pt x="0" y="171943"/>
                  </a:cubicBezTo>
                  <a:cubicBezTo>
                    <a:pt x="0" y="211101"/>
                    <a:pt x="67204" y="297091"/>
                    <a:pt x="69850" y="2989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1" name="フリーフォーム: 図形 2610">
              <a:extLst>
                <a:ext uri="{FF2B5EF4-FFF2-40B4-BE49-F238E27FC236}">
                  <a16:creationId xmlns:a16="http://schemas.microsoft.com/office/drawing/2014/main" id="{822F9A6F-0669-487C-8B0F-740F71EA563A}"/>
                </a:ext>
              </a:extLst>
            </p:cNvPr>
            <p:cNvSpPr/>
            <p:nvPr/>
          </p:nvSpPr>
          <p:spPr>
            <a:xfrm>
              <a:off x="9002190" y="3089533"/>
              <a:ext cx="151821" cy="104548"/>
            </a:xfrm>
            <a:custGeom>
              <a:avLst/>
              <a:gdLst>
                <a:gd name="connsiteX0" fmla="*/ 523 w 151821"/>
                <a:gd name="connsiteY0" fmla="*/ 104517 h 104548"/>
                <a:gd name="connsiteX1" fmla="*/ 79898 w 151821"/>
                <a:gd name="connsiteY1" fmla="*/ 41017 h 104548"/>
                <a:gd name="connsiteX2" fmla="*/ 141810 w 151821"/>
                <a:gd name="connsiteY2" fmla="*/ 15617 h 104548"/>
                <a:gd name="connsiteX3" fmla="*/ 149748 w 151821"/>
                <a:gd name="connsiteY3" fmla="*/ 1330 h 104548"/>
                <a:gd name="connsiteX4" fmla="*/ 121173 w 151821"/>
                <a:gd name="connsiteY4" fmla="*/ 48955 h 104548"/>
                <a:gd name="connsiteX5" fmla="*/ 523 w 151821"/>
                <a:gd name="connsiteY5" fmla="*/ 104517 h 1045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1821" h="104548">
                  <a:moveTo>
                    <a:pt x="523" y="104517"/>
                  </a:moveTo>
                  <a:cubicBezTo>
                    <a:pt x="-6356" y="103194"/>
                    <a:pt x="56350" y="55834"/>
                    <a:pt x="79898" y="41017"/>
                  </a:cubicBezTo>
                  <a:cubicBezTo>
                    <a:pt x="103446" y="26200"/>
                    <a:pt x="130168" y="22231"/>
                    <a:pt x="141810" y="15617"/>
                  </a:cubicBezTo>
                  <a:cubicBezTo>
                    <a:pt x="153452" y="9003"/>
                    <a:pt x="153188" y="-4226"/>
                    <a:pt x="149748" y="1330"/>
                  </a:cubicBezTo>
                  <a:cubicBezTo>
                    <a:pt x="146309" y="6886"/>
                    <a:pt x="142075" y="33080"/>
                    <a:pt x="121173" y="48955"/>
                  </a:cubicBezTo>
                  <a:cubicBezTo>
                    <a:pt x="100271" y="64830"/>
                    <a:pt x="7402" y="105840"/>
                    <a:pt x="523" y="1045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2" name="フリーフォーム: 図形 2611">
              <a:extLst>
                <a:ext uri="{FF2B5EF4-FFF2-40B4-BE49-F238E27FC236}">
                  <a16:creationId xmlns:a16="http://schemas.microsoft.com/office/drawing/2014/main" id="{DEFED27C-0F2F-446C-BA69-5751DE0F3C18}"/>
                </a:ext>
              </a:extLst>
            </p:cNvPr>
            <p:cNvSpPr/>
            <p:nvPr/>
          </p:nvSpPr>
          <p:spPr>
            <a:xfrm>
              <a:off x="8752709" y="3355044"/>
              <a:ext cx="230300" cy="229701"/>
            </a:xfrm>
            <a:custGeom>
              <a:avLst/>
              <a:gdLst>
                <a:gd name="connsiteX0" fmla="*/ 766 w 230300"/>
                <a:gd name="connsiteY0" fmla="*/ 931 h 229701"/>
                <a:gd name="connsiteX1" fmla="*/ 72204 w 230300"/>
                <a:gd name="connsiteY1" fmla="*/ 86656 h 229701"/>
                <a:gd name="connsiteX2" fmla="*/ 143641 w 230300"/>
                <a:gd name="connsiteY2" fmla="*/ 94594 h 229701"/>
                <a:gd name="connsiteX3" fmla="*/ 226191 w 230300"/>
                <a:gd name="connsiteY3" fmla="*/ 229531 h 229701"/>
                <a:gd name="connsiteX4" fmla="*/ 210316 w 230300"/>
                <a:gd name="connsiteY4" fmla="*/ 121581 h 229701"/>
                <a:gd name="connsiteX5" fmla="*/ 145229 w 230300"/>
                <a:gd name="connsiteY5" fmla="*/ 69194 h 229701"/>
                <a:gd name="connsiteX6" fmla="*/ 42041 w 230300"/>
                <a:gd name="connsiteY6" fmla="*/ 42206 h 229701"/>
                <a:gd name="connsiteX7" fmla="*/ 766 w 230300"/>
                <a:gd name="connsiteY7" fmla="*/ 931 h 229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0300" h="229701">
                  <a:moveTo>
                    <a:pt x="766" y="931"/>
                  </a:moveTo>
                  <a:cubicBezTo>
                    <a:pt x="5793" y="8339"/>
                    <a:pt x="48392" y="71046"/>
                    <a:pt x="72204" y="86656"/>
                  </a:cubicBezTo>
                  <a:cubicBezTo>
                    <a:pt x="96017" y="102267"/>
                    <a:pt x="117977" y="70782"/>
                    <a:pt x="143641" y="94594"/>
                  </a:cubicBezTo>
                  <a:cubicBezTo>
                    <a:pt x="169305" y="118406"/>
                    <a:pt x="215079" y="225033"/>
                    <a:pt x="226191" y="229531"/>
                  </a:cubicBezTo>
                  <a:cubicBezTo>
                    <a:pt x="237303" y="234029"/>
                    <a:pt x="223810" y="148304"/>
                    <a:pt x="210316" y="121581"/>
                  </a:cubicBezTo>
                  <a:cubicBezTo>
                    <a:pt x="196822" y="94858"/>
                    <a:pt x="173275" y="82423"/>
                    <a:pt x="145229" y="69194"/>
                  </a:cubicBezTo>
                  <a:cubicBezTo>
                    <a:pt x="117183" y="55965"/>
                    <a:pt x="67970" y="51996"/>
                    <a:pt x="42041" y="42206"/>
                  </a:cubicBezTo>
                  <a:cubicBezTo>
                    <a:pt x="16112" y="32416"/>
                    <a:pt x="-4261" y="-6477"/>
                    <a:pt x="766" y="9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3" name="フリーフォーム: 図形 2612">
              <a:extLst>
                <a:ext uri="{FF2B5EF4-FFF2-40B4-BE49-F238E27FC236}">
                  <a16:creationId xmlns:a16="http://schemas.microsoft.com/office/drawing/2014/main" id="{E2826616-6102-4420-BAB8-D38B339C24DE}"/>
                </a:ext>
              </a:extLst>
            </p:cNvPr>
            <p:cNvSpPr/>
            <p:nvPr/>
          </p:nvSpPr>
          <p:spPr>
            <a:xfrm>
              <a:off x="9146985" y="3178655"/>
              <a:ext cx="68766" cy="592292"/>
            </a:xfrm>
            <a:custGeom>
              <a:avLst/>
              <a:gdLst>
                <a:gd name="connsiteX0" fmla="*/ 24003 w 68766"/>
                <a:gd name="connsiteY0" fmla="*/ 1108 h 592292"/>
                <a:gd name="connsiteX1" fmla="*/ 16065 w 68766"/>
                <a:gd name="connsiteY1" fmla="*/ 82070 h 592292"/>
                <a:gd name="connsiteX2" fmla="*/ 57340 w 68766"/>
                <a:gd name="connsiteY2" fmla="*/ 305908 h 592292"/>
                <a:gd name="connsiteX3" fmla="*/ 44640 w 68766"/>
                <a:gd name="connsiteY3" fmla="*/ 397983 h 592292"/>
                <a:gd name="connsiteX4" fmla="*/ 68453 w 68766"/>
                <a:gd name="connsiteY4" fmla="*/ 588483 h 592292"/>
                <a:gd name="connsiteX5" fmla="*/ 55753 w 68766"/>
                <a:gd name="connsiteY5" fmla="*/ 512283 h 592292"/>
                <a:gd name="connsiteX6" fmla="*/ 20828 w 68766"/>
                <a:gd name="connsiteY6" fmla="*/ 356708 h 592292"/>
                <a:gd name="connsiteX7" fmla="*/ 17653 w 68766"/>
                <a:gd name="connsiteY7" fmla="*/ 209070 h 592292"/>
                <a:gd name="connsiteX8" fmla="*/ 190 w 68766"/>
                <a:gd name="connsiteY8" fmla="*/ 131283 h 592292"/>
                <a:gd name="connsiteX9" fmla="*/ 24003 w 68766"/>
                <a:gd name="connsiteY9" fmla="*/ 1108 h 592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8766" h="592292">
                  <a:moveTo>
                    <a:pt x="24003" y="1108"/>
                  </a:moveTo>
                  <a:cubicBezTo>
                    <a:pt x="26649" y="-7094"/>
                    <a:pt x="10509" y="31270"/>
                    <a:pt x="16065" y="82070"/>
                  </a:cubicBezTo>
                  <a:cubicBezTo>
                    <a:pt x="21621" y="132870"/>
                    <a:pt x="52578" y="253256"/>
                    <a:pt x="57340" y="305908"/>
                  </a:cubicBezTo>
                  <a:cubicBezTo>
                    <a:pt x="62102" y="358560"/>
                    <a:pt x="42788" y="350887"/>
                    <a:pt x="44640" y="397983"/>
                  </a:cubicBezTo>
                  <a:cubicBezTo>
                    <a:pt x="46492" y="445079"/>
                    <a:pt x="68453" y="588483"/>
                    <a:pt x="68453" y="588483"/>
                  </a:cubicBezTo>
                  <a:cubicBezTo>
                    <a:pt x="70305" y="607533"/>
                    <a:pt x="63691" y="550912"/>
                    <a:pt x="55753" y="512283"/>
                  </a:cubicBezTo>
                  <a:cubicBezTo>
                    <a:pt x="47816" y="473654"/>
                    <a:pt x="27178" y="407244"/>
                    <a:pt x="20828" y="356708"/>
                  </a:cubicBezTo>
                  <a:cubicBezTo>
                    <a:pt x="14478" y="306173"/>
                    <a:pt x="21093" y="246641"/>
                    <a:pt x="17653" y="209070"/>
                  </a:cubicBezTo>
                  <a:cubicBezTo>
                    <a:pt x="14213" y="171499"/>
                    <a:pt x="-1927" y="161445"/>
                    <a:pt x="190" y="131283"/>
                  </a:cubicBezTo>
                  <a:cubicBezTo>
                    <a:pt x="2307" y="101121"/>
                    <a:pt x="21357" y="9310"/>
                    <a:pt x="24003" y="11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4" name="フリーフォーム: 図形 2613">
              <a:extLst>
                <a:ext uri="{FF2B5EF4-FFF2-40B4-BE49-F238E27FC236}">
                  <a16:creationId xmlns:a16="http://schemas.microsoft.com/office/drawing/2014/main" id="{1BF38959-0BC5-41CA-90F6-D646E3F4EBD8}"/>
                </a:ext>
              </a:extLst>
            </p:cNvPr>
            <p:cNvSpPr/>
            <p:nvPr/>
          </p:nvSpPr>
          <p:spPr>
            <a:xfrm>
              <a:off x="8723313" y="3587750"/>
              <a:ext cx="269939" cy="303813"/>
            </a:xfrm>
            <a:custGeom>
              <a:avLst/>
              <a:gdLst>
                <a:gd name="connsiteX0" fmla="*/ 269875 w 269939"/>
                <a:gd name="connsiteY0" fmla="*/ 0 h 303813"/>
                <a:gd name="connsiteX1" fmla="*/ 180975 w 269939"/>
                <a:gd name="connsiteY1" fmla="*/ 119063 h 303813"/>
                <a:gd name="connsiteX2" fmla="*/ 168275 w 269939"/>
                <a:gd name="connsiteY2" fmla="*/ 206375 h 303813"/>
                <a:gd name="connsiteX3" fmla="*/ 127000 w 269939"/>
                <a:gd name="connsiteY3" fmla="*/ 268288 h 303813"/>
                <a:gd name="connsiteX4" fmla="*/ 22225 w 269939"/>
                <a:gd name="connsiteY4" fmla="*/ 300038 h 303813"/>
                <a:gd name="connsiteX5" fmla="*/ 0 w 269939"/>
                <a:gd name="connsiteY5" fmla="*/ 303213 h 303813"/>
                <a:gd name="connsiteX6" fmla="*/ 106362 w 269939"/>
                <a:gd name="connsiteY6" fmla="*/ 292100 h 303813"/>
                <a:gd name="connsiteX7" fmla="*/ 182562 w 269939"/>
                <a:gd name="connsiteY7" fmla="*/ 242888 h 303813"/>
                <a:gd name="connsiteX8" fmla="*/ 195262 w 269939"/>
                <a:gd name="connsiteY8" fmla="*/ 119063 h 303813"/>
                <a:gd name="connsiteX9" fmla="*/ 269875 w 269939"/>
                <a:gd name="connsiteY9" fmla="*/ 0 h 303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9939" h="303813">
                  <a:moveTo>
                    <a:pt x="269875" y="0"/>
                  </a:moveTo>
                  <a:cubicBezTo>
                    <a:pt x="267494" y="0"/>
                    <a:pt x="197908" y="84667"/>
                    <a:pt x="180975" y="119063"/>
                  </a:cubicBezTo>
                  <a:cubicBezTo>
                    <a:pt x="164042" y="153459"/>
                    <a:pt x="177271" y="181504"/>
                    <a:pt x="168275" y="206375"/>
                  </a:cubicBezTo>
                  <a:cubicBezTo>
                    <a:pt x="159279" y="231246"/>
                    <a:pt x="151342" y="252678"/>
                    <a:pt x="127000" y="268288"/>
                  </a:cubicBezTo>
                  <a:cubicBezTo>
                    <a:pt x="102658" y="283898"/>
                    <a:pt x="43392" y="294217"/>
                    <a:pt x="22225" y="300038"/>
                  </a:cubicBezTo>
                  <a:cubicBezTo>
                    <a:pt x="1058" y="305859"/>
                    <a:pt x="0" y="303213"/>
                    <a:pt x="0" y="303213"/>
                  </a:cubicBezTo>
                  <a:cubicBezTo>
                    <a:pt x="14023" y="301890"/>
                    <a:pt x="75935" y="302154"/>
                    <a:pt x="106362" y="292100"/>
                  </a:cubicBezTo>
                  <a:cubicBezTo>
                    <a:pt x="136789" y="282046"/>
                    <a:pt x="167745" y="271727"/>
                    <a:pt x="182562" y="242888"/>
                  </a:cubicBezTo>
                  <a:cubicBezTo>
                    <a:pt x="197379" y="214049"/>
                    <a:pt x="182297" y="156898"/>
                    <a:pt x="195262" y="119063"/>
                  </a:cubicBezTo>
                  <a:cubicBezTo>
                    <a:pt x="208227" y="81228"/>
                    <a:pt x="272256" y="0"/>
                    <a:pt x="26987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5" name="フリーフォーム: 図形 2614">
              <a:extLst>
                <a:ext uri="{FF2B5EF4-FFF2-40B4-BE49-F238E27FC236}">
                  <a16:creationId xmlns:a16="http://schemas.microsoft.com/office/drawing/2014/main" id="{0286163F-5035-4ED6-BFBB-A0DD605BC88D}"/>
                </a:ext>
              </a:extLst>
            </p:cNvPr>
            <p:cNvSpPr/>
            <p:nvPr/>
          </p:nvSpPr>
          <p:spPr>
            <a:xfrm>
              <a:off x="9100989" y="3772452"/>
              <a:ext cx="124013" cy="548002"/>
            </a:xfrm>
            <a:custGeom>
              <a:avLst/>
              <a:gdLst>
                <a:gd name="connsiteX0" fmla="*/ 123974 w 124013"/>
                <a:gd name="connsiteY0" fmla="*/ 1036 h 548002"/>
                <a:gd name="connsiteX1" fmla="*/ 77936 w 124013"/>
                <a:gd name="connsiteY1" fmla="*/ 391561 h 548002"/>
                <a:gd name="connsiteX2" fmla="*/ 31899 w 124013"/>
                <a:gd name="connsiteY2" fmla="*/ 486811 h 548002"/>
                <a:gd name="connsiteX3" fmla="*/ 149 w 124013"/>
                <a:gd name="connsiteY3" fmla="*/ 547136 h 548002"/>
                <a:gd name="connsiteX4" fmla="*/ 44599 w 124013"/>
                <a:gd name="connsiteY4" fmla="*/ 442361 h 548002"/>
                <a:gd name="connsiteX5" fmla="*/ 69999 w 124013"/>
                <a:gd name="connsiteY5" fmla="*/ 282023 h 548002"/>
                <a:gd name="connsiteX6" fmla="*/ 123974 w 124013"/>
                <a:gd name="connsiteY6" fmla="*/ 1036 h 54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4013" h="548002">
                  <a:moveTo>
                    <a:pt x="123974" y="1036"/>
                  </a:moveTo>
                  <a:cubicBezTo>
                    <a:pt x="125297" y="19292"/>
                    <a:pt x="93282" y="310599"/>
                    <a:pt x="77936" y="391561"/>
                  </a:cubicBezTo>
                  <a:cubicBezTo>
                    <a:pt x="62590" y="472524"/>
                    <a:pt x="44863" y="460882"/>
                    <a:pt x="31899" y="486811"/>
                  </a:cubicBezTo>
                  <a:cubicBezTo>
                    <a:pt x="18934" y="512740"/>
                    <a:pt x="-1968" y="554544"/>
                    <a:pt x="149" y="547136"/>
                  </a:cubicBezTo>
                  <a:cubicBezTo>
                    <a:pt x="2266" y="539728"/>
                    <a:pt x="32957" y="486547"/>
                    <a:pt x="44599" y="442361"/>
                  </a:cubicBezTo>
                  <a:cubicBezTo>
                    <a:pt x="56241" y="398176"/>
                    <a:pt x="55976" y="353196"/>
                    <a:pt x="69999" y="282023"/>
                  </a:cubicBezTo>
                  <a:cubicBezTo>
                    <a:pt x="84022" y="210850"/>
                    <a:pt x="122651" y="-17220"/>
                    <a:pt x="123974" y="10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6" name="フリーフォーム: 図形 2615">
              <a:extLst>
                <a:ext uri="{FF2B5EF4-FFF2-40B4-BE49-F238E27FC236}">
                  <a16:creationId xmlns:a16="http://schemas.microsoft.com/office/drawing/2014/main" id="{A02096F4-9670-4EC3-AC2F-44803D60C73A}"/>
                </a:ext>
              </a:extLst>
            </p:cNvPr>
            <p:cNvSpPr/>
            <p:nvPr/>
          </p:nvSpPr>
          <p:spPr>
            <a:xfrm>
              <a:off x="8570608" y="3988494"/>
              <a:ext cx="121186" cy="504876"/>
            </a:xfrm>
            <a:custGeom>
              <a:avLst/>
              <a:gdLst>
                <a:gd name="connsiteX0" fmla="*/ 93967 w 121186"/>
                <a:gd name="connsiteY0" fmla="*/ 4069 h 504876"/>
                <a:gd name="connsiteX1" fmla="*/ 93967 w 121186"/>
                <a:gd name="connsiteY1" fmla="*/ 154881 h 504876"/>
                <a:gd name="connsiteX2" fmla="*/ 54280 w 121186"/>
                <a:gd name="connsiteY2" fmla="*/ 277119 h 504876"/>
                <a:gd name="connsiteX3" fmla="*/ 16180 w 121186"/>
                <a:gd name="connsiteY3" fmla="*/ 469206 h 504876"/>
                <a:gd name="connsiteX4" fmla="*/ 1892 w 121186"/>
                <a:gd name="connsiteY4" fmla="*/ 499369 h 504876"/>
                <a:gd name="connsiteX5" fmla="*/ 55867 w 121186"/>
                <a:gd name="connsiteY5" fmla="*/ 400944 h 504876"/>
                <a:gd name="connsiteX6" fmla="*/ 79680 w 121186"/>
                <a:gd name="connsiteY6" fmla="*/ 270769 h 504876"/>
                <a:gd name="connsiteX7" fmla="*/ 120955 w 121186"/>
                <a:gd name="connsiteY7" fmla="*/ 62806 h 504876"/>
                <a:gd name="connsiteX8" fmla="*/ 93967 w 121186"/>
                <a:gd name="connsiteY8" fmla="*/ 4069 h 5048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1186" h="504876">
                  <a:moveTo>
                    <a:pt x="93967" y="4069"/>
                  </a:moveTo>
                  <a:cubicBezTo>
                    <a:pt x="89469" y="19415"/>
                    <a:pt x="100582" y="109373"/>
                    <a:pt x="93967" y="154881"/>
                  </a:cubicBezTo>
                  <a:cubicBezTo>
                    <a:pt x="87352" y="200389"/>
                    <a:pt x="67244" y="224732"/>
                    <a:pt x="54280" y="277119"/>
                  </a:cubicBezTo>
                  <a:cubicBezTo>
                    <a:pt x="41316" y="329506"/>
                    <a:pt x="24911" y="432164"/>
                    <a:pt x="16180" y="469206"/>
                  </a:cubicBezTo>
                  <a:cubicBezTo>
                    <a:pt x="7449" y="506248"/>
                    <a:pt x="-4722" y="510746"/>
                    <a:pt x="1892" y="499369"/>
                  </a:cubicBezTo>
                  <a:cubicBezTo>
                    <a:pt x="8506" y="487992"/>
                    <a:pt x="42902" y="439044"/>
                    <a:pt x="55867" y="400944"/>
                  </a:cubicBezTo>
                  <a:cubicBezTo>
                    <a:pt x="68832" y="362844"/>
                    <a:pt x="68832" y="327125"/>
                    <a:pt x="79680" y="270769"/>
                  </a:cubicBezTo>
                  <a:cubicBezTo>
                    <a:pt x="90528" y="214413"/>
                    <a:pt x="118045" y="106992"/>
                    <a:pt x="120955" y="62806"/>
                  </a:cubicBezTo>
                  <a:cubicBezTo>
                    <a:pt x="123865" y="18621"/>
                    <a:pt x="98465" y="-11277"/>
                    <a:pt x="93967" y="40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7" name="フリーフォーム: 図形 2616">
              <a:extLst>
                <a:ext uri="{FF2B5EF4-FFF2-40B4-BE49-F238E27FC236}">
                  <a16:creationId xmlns:a16="http://schemas.microsoft.com/office/drawing/2014/main" id="{D6E8BC2D-4BF9-442B-B173-D729986FAE1B}"/>
                </a:ext>
              </a:extLst>
            </p:cNvPr>
            <p:cNvSpPr/>
            <p:nvPr/>
          </p:nvSpPr>
          <p:spPr>
            <a:xfrm>
              <a:off x="8685382" y="3724734"/>
              <a:ext cx="106644" cy="252463"/>
            </a:xfrm>
            <a:custGeom>
              <a:avLst/>
              <a:gdLst>
                <a:gd name="connsiteX0" fmla="*/ 14118 w 106644"/>
                <a:gd name="connsiteY0" fmla="*/ 251954 h 252463"/>
                <a:gd name="connsiteX1" fmla="*/ 31581 w 106644"/>
                <a:gd name="connsiteY1" fmla="*/ 169404 h 252463"/>
                <a:gd name="connsiteX2" fmla="*/ 3006 w 106644"/>
                <a:gd name="connsiteY2" fmla="*/ 102729 h 252463"/>
                <a:gd name="connsiteX3" fmla="*/ 37931 w 106644"/>
                <a:gd name="connsiteY3" fmla="*/ 5891 h 252463"/>
                <a:gd name="connsiteX4" fmla="*/ 106193 w 106644"/>
                <a:gd name="connsiteY4" fmla="*/ 12241 h 252463"/>
                <a:gd name="connsiteX5" fmla="*/ 1418 w 106644"/>
                <a:gd name="connsiteY5" fmla="*/ 24941 h 252463"/>
                <a:gd name="connsiteX6" fmla="*/ 42693 w 106644"/>
                <a:gd name="connsiteY6" fmla="*/ 128129 h 252463"/>
                <a:gd name="connsiteX7" fmla="*/ 14118 w 106644"/>
                <a:gd name="connsiteY7" fmla="*/ 251954 h 252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6644" h="252463">
                  <a:moveTo>
                    <a:pt x="14118" y="251954"/>
                  </a:moveTo>
                  <a:cubicBezTo>
                    <a:pt x="12266" y="258833"/>
                    <a:pt x="33433" y="194275"/>
                    <a:pt x="31581" y="169404"/>
                  </a:cubicBezTo>
                  <a:cubicBezTo>
                    <a:pt x="29729" y="144533"/>
                    <a:pt x="1948" y="129981"/>
                    <a:pt x="3006" y="102729"/>
                  </a:cubicBezTo>
                  <a:cubicBezTo>
                    <a:pt x="4064" y="75477"/>
                    <a:pt x="20733" y="20972"/>
                    <a:pt x="37931" y="5891"/>
                  </a:cubicBezTo>
                  <a:cubicBezTo>
                    <a:pt x="55129" y="-9190"/>
                    <a:pt x="112278" y="9066"/>
                    <a:pt x="106193" y="12241"/>
                  </a:cubicBezTo>
                  <a:cubicBezTo>
                    <a:pt x="100108" y="15416"/>
                    <a:pt x="12001" y="5626"/>
                    <a:pt x="1418" y="24941"/>
                  </a:cubicBezTo>
                  <a:cubicBezTo>
                    <a:pt x="-9165" y="44256"/>
                    <a:pt x="42957" y="88706"/>
                    <a:pt x="42693" y="128129"/>
                  </a:cubicBezTo>
                  <a:cubicBezTo>
                    <a:pt x="42429" y="167552"/>
                    <a:pt x="15970" y="245075"/>
                    <a:pt x="14118" y="2519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8" name="フリーフォーム: 図形 2617">
              <a:extLst>
                <a:ext uri="{FF2B5EF4-FFF2-40B4-BE49-F238E27FC236}">
                  <a16:creationId xmlns:a16="http://schemas.microsoft.com/office/drawing/2014/main" id="{0B3FEB34-9841-4506-8385-203587C7CB2A}"/>
                </a:ext>
              </a:extLst>
            </p:cNvPr>
            <p:cNvSpPr/>
            <p:nvPr/>
          </p:nvSpPr>
          <p:spPr>
            <a:xfrm>
              <a:off x="8892172" y="4266857"/>
              <a:ext cx="212319" cy="576897"/>
            </a:xfrm>
            <a:custGeom>
              <a:avLst/>
              <a:gdLst>
                <a:gd name="connsiteX0" fmla="*/ 212141 w 212319"/>
                <a:gd name="connsiteY0" fmla="*/ 343 h 576897"/>
                <a:gd name="connsiteX1" fmla="*/ 147053 w 212319"/>
                <a:gd name="connsiteY1" fmla="*/ 313081 h 576897"/>
                <a:gd name="connsiteX2" fmla="*/ 2591 w 212319"/>
                <a:gd name="connsiteY2" fmla="*/ 571843 h 576897"/>
                <a:gd name="connsiteX3" fmla="*/ 59741 w 212319"/>
                <a:gd name="connsiteY3" fmla="*/ 467068 h 576897"/>
                <a:gd name="connsiteX4" fmla="*/ 129591 w 212319"/>
                <a:gd name="connsiteY4" fmla="*/ 255931 h 576897"/>
                <a:gd name="connsiteX5" fmla="*/ 212141 w 212319"/>
                <a:gd name="connsiteY5" fmla="*/ 343 h 576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319" h="576897">
                  <a:moveTo>
                    <a:pt x="212141" y="343"/>
                  </a:moveTo>
                  <a:cubicBezTo>
                    <a:pt x="215051" y="9868"/>
                    <a:pt x="181978" y="217831"/>
                    <a:pt x="147053" y="313081"/>
                  </a:cubicBezTo>
                  <a:cubicBezTo>
                    <a:pt x="112128" y="408331"/>
                    <a:pt x="17143" y="546179"/>
                    <a:pt x="2591" y="571843"/>
                  </a:cubicBezTo>
                  <a:cubicBezTo>
                    <a:pt x="-11961" y="597507"/>
                    <a:pt x="38574" y="519720"/>
                    <a:pt x="59741" y="467068"/>
                  </a:cubicBezTo>
                  <a:cubicBezTo>
                    <a:pt x="80908" y="414416"/>
                    <a:pt x="107102" y="329750"/>
                    <a:pt x="129591" y="255931"/>
                  </a:cubicBezTo>
                  <a:cubicBezTo>
                    <a:pt x="152080" y="182112"/>
                    <a:pt x="209231" y="-9182"/>
                    <a:pt x="212141" y="3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19" name="フリーフォーム: 図形 2618">
              <a:extLst>
                <a:ext uri="{FF2B5EF4-FFF2-40B4-BE49-F238E27FC236}">
                  <a16:creationId xmlns:a16="http://schemas.microsoft.com/office/drawing/2014/main" id="{2A168B17-E97E-494D-9E1B-AFC7B1B3FC91}"/>
                </a:ext>
              </a:extLst>
            </p:cNvPr>
            <p:cNvSpPr/>
            <p:nvPr/>
          </p:nvSpPr>
          <p:spPr>
            <a:xfrm>
              <a:off x="8565976" y="4794206"/>
              <a:ext cx="361487" cy="458857"/>
            </a:xfrm>
            <a:custGeom>
              <a:avLst/>
              <a:gdLst>
                <a:gd name="connsiteX0" fmla="*/ 360537 w 361487"/>
                <a:gd name="connsiteY0" fmla="*/ 3219 h 458857"/>
                <a:gd name="connsiteX1" fmla="*/ 79549 w 361487"/>
                <a:gd name="connsiteY1" fmla="*/ 393744 h 458857"/>
                <a:gd name="connsiteX2" fmla="*/ 174 w 361487"/>
                <a:gd name="connsiteY2" fmla="*/ 454069 h 458857"/>
                <a:gd name="connsiteX3" fmla="*/ 93837 w 361487"/>
                <a:gd name="connsiteY3" fmla="*/ 344532 h 458857"/>
                <a:gd name="connsiteX4" fmla="*/ 168449 w 361487"/>
                <a:gd name="connsiteY4" fmla="*/ 214357 h 458857"/>
                <a:gd name="connsiteX5" fmla="*/ 360537 w 361487"/>
                <a:gd name="connsiteY5" fmla="*/ 3219 h 4588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1487" h="458857">
                  <a:moveTo>
                    <a:pt x="360537" y="3219"/>
                  </a:moveTo>
                  <a:cubicBezTo>
                    <a:pt x="345720" y="33117"/>
                    <a:pt x="139609" y="318602"/>
                    <a:pt x="79549" y="393744"/>
                  </a:cubicBezTo>
                  <a:cubicBezTo>
                    <a:pt x="19489" y="468886"/>
                    <a:pt x="-2207" y="462271"/>
                    <a:pt x="174" y="454069"/>
                  </a:cubicBezTo>
                  <a:cubicBezTo>
                    <a:pt x="2555" y="445867"/>
                    <a:pt x="65791" y="384484"/>
                    <a:pt x="93837" y="344532"/>
                  </a:cubicBezTo>
                  <a:cubicBezTo>
                    <a:pt x="121883" y="304580"/>
                    <a:pt x="124264" y="268597"/>
                    <a:pt x="168449" y="214357"/>
                  </a:cubicBezTo>
                  <a:cubicBezTo>
                    <a:pt x="212634" y="160117"/>
                    <a:pt x="375354" y="-26679"/>
                    <a:pt x="360537" y="3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0" name="フリーフォーム: 図形 2619">
              <a:extLst>
                <a:ext uri="{FF2B5EF4-FFF2-40B4-BE49-F238E27FC236}">
                  <a16:creationId xmlns:a16="http://schemas.microsoft.com/office/drawing/2014/main" id="{79B6B194-B66B-4C39-B676-4D02945C3A8F}"/>
                </a:ext>
              </a:extLst>
            </p:cNvPr>
            <p:cNvSpPr/>
            <p:nvPr/>
          </p:nvSpPr>
          <p:spPr>
            <a:xfrm>
              <a:off x="8372412" y="4564685"/>
              <a:ext cx="251015" cy="92106"/>
            </a:xfrm>
            <a:custGeom>
              <a:avLst/>
              <a:gdLst>
                <a:gd name="connsiteX0" fmla="*/ 63 w 251015"/>
                <a:gd name="connsiteY0" fmla="*/ 21603 h 92106"/>
                <a:gd name="connsiteX1" fmla="*/ 179451 w 251015"/>
                <a:gd name="connsiteY1" fmla="*/ 26365 h 92106"/>
                <a:gd name="connsiteX2" fmla="*/ 200088 w 251015"/>
                <a:gd name="connsiteY2" fmla="*/ 89865 h 92106"/>
                <a:gd name="connsiteX3" fmla="*/ 20701 w 251015"/>
                <a:gd name="connsiteY3" fmla="*/ 78753 h 92106"/>
                <a:gd name="connsiteX4" fmla="*/ 176276 w 251015"/>
                <a:gd name="connsiteY4" fmla="*/ 88278 h 92106"/>
                <a:gd name="connsiteX5" fmla="*/ 250888 w 251015"/>
                <a:gd name="connsiteY5" fmla="*/ 40653 h 92106"/>
                <a:gd name="connsiteX6" fmla="*/ 160401 w 251015"/>
                <a:gd name="connsiteY6" fmla="*/ 965 h 92106"/>
                <a:gd name="connsiteX7" fmla="*/ 63 w 251015"/>
                <a:gd name="connsiteY7" fmla="*/ 21603 h 921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1015" h="92106">
                  <a:moveTo>
                    <a:pt x="63" y="21603"/>
                  </a:moveTo>
                  <a:cubicBezTo>
                    <a:pt x="3238" y="25836"/>
                    <a:pt x="146113" y="14988"/>
                    <a:pt x="179451" y="26365"/>
                  </a:cubicBezTo>
                  <a:cubicBezTo>
                    <a:pt x="212789" y="37742"/>
                    <a:pt x="226546" y="81134"/>
                    <a:pt x="200088" y="89865"/>
                  </a:cubicBezTo>
                  <a:cubicBezTo>
                    <a:pt x="173630" y="98596"/>
                    <a:pt x="24670" y="79017"/>
                    <a:pt x="20701" y="78753"/>
                  </a:cubicBezTo>
                  <a:cubicBezTo>
                    <a:pt x="16732" y="78489"/>
                    <a:pt x="137912" y="94628"/>
                    <a:pt x="176276" y="88278"/>
                  </a:cubicBezTo>
                  <a:cubicBezTo>
                    <a:pt x="214640" y="81928"/>
                    <a:pt x="253534" y="55205"/>
                    <a:pt x="250888" y="40653"/>
                  </a:cubicBezTo>
                  <a:cubicBezTo>
                    <a:pt x="248242" y="26101"/>
                    <a:pt x="206703" y="6786"/>
                    <a:pt x="160401" y="965"/>
                  </a:cubicBezTo>
                  <a:cubicBezTo>
                    <a:pt x="114099" y="-4856"/>
                    <a:pt x="-3112" y="17370"/>
                    <a:pt x="63" y="216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1" name="フリーフォーム: 図形 2620">
              <a:extLst>
                <a:ext uri="{FF2B5EF4-FFF2-40B4-BE49-F238E27FC236}">
                  <a16:creationId xmlns:a16="http://schemas.microsoft.com/office/drawing/2014/main" id="{A3CCADD1-DB80-4C3B-A9DA-BF8F9C677967}"/>
                </a:ext>
              </a:extLst>
            </p:cNvPr>
            <p:cNvSpPr/>
            <p:nvPr/>
          </p:nvSpPr>
          <p:spPr>
            <a:xfrm>
              <a:off x="7954963" y="4719468"/>
              <a:ext cx="412870" cy="597087"/>
            </a:xfrm>
            <a:custGeom>
              <a:avLst/>
              <a:gdLst>
                <a:gd name="connsiteX0" fmla="*/ 412750 w 412870"/>
                <a:gd name="connsiteY0" fmla="*/ 170 h 597087"/>
                <a:gd name="connsiteX1" fmla="*/ 261937 w 412870"/>
                <a:gd name="connsiteY1" fmla="*/ 198607 h 597087"/>
                <a:gd name="connsiteX2" fmla="*/ 214312 w 412870"/>
                <a:gd name="connsiteY2" fmla="*/ 277982 h 597087"/>
                <a:gd name="connsiteX3" fmla="*/ 144462 w 412870"/>
                <a:gd name="connsiteY3" fmla="*/ 474832 h 597087"/>
                <a:gd name="connsiteX4" fmla="*/ 0 w 412870"/>
                <a:gd name="connsiteY4" fmla="*/ 597070 h 597087"/>
                <a:gd name="connsiteX5" fmla="*/ 142875 w 412870"/>
                <a:gd name="connsiteY5" fmla="*/ 482770 h 597087"/>
                <a:gd name="connsiteX6" fmla="*/ 215900 w 412870"/>
                <a:gd name="connsiteY6" fmla="*/ 346245 h 597087"/>
                <a:gd name="connsiteX7" fmla="*/ 234950 w 412870"/>
                <a:gd name="connsiteY7" fmla="*/ 235120 h 597087"/>
                <a:gd name="connsiteX8" fmla="*/ 412750 w 412870"/>
                <a:gd name="connsiteY8" fmla="*/ 170 h 597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12870" h="597087">
                  <a:moveTo>
                    <a:pt x="412750" y="170"/>
                  </a:moveTo>
                  <a:cubicBezTo>
                    <a:pt x="417248" y="-5915"/>
                    <a:pt x="295010" y="152305"/>
                    <a:pt x="261937" y="198607"/>
                  </a:cubicBezTo>
                  <a:cubicBezTo>
                    <a:pt x="228864" y="244909"/>
                    <a:pt x="233891" y="231945"/>
                    <a:pt x="214312" y="277982"/>
                  </a:cubicBezTo>
                  <a:cubicBezTo>
                    <a:pt x="194733" y="324020"/>
                    <a:pt x="180181" y="421651"/>
                    <a:pt x="144462" y="474832"/>
                  </a:cubicBezTo>
                  <a:cubicBezTo>
                    <a:pt x="108743" y="528013"/>
                    <a:pt x="264" y="595747"/>
                    <a:pt x="0" y="597070"/>
                  </a:cubicBezTo>
                  <a:cubicBezTo>
                    <a:pt x="-264" y="598393"/>
                    <a:pt x="106892" y="524574"/>
                    <a:pt x="142875" y="482770"/>
                  </a:cubicBezTo>
                  <a:cubicBezTo>
                    <a:pt x="178858" y="440966"/>
                    <a:pt x="200554" y="387520"/>
                    <a:pt x="215900" y="346245"/>
                  </a:cubicBezTo>
                  <a:cubicBezTo>
                    <a:pt x="231246" y="304970"/>
                    <a:pt x="203729" y="289095"/>
                    <a:pt x="234950" y="235120"/>
                  </a:cubicBezTo>
                  <a:cubicBezTo>
                    <a:pt x="266171" y="181145"/>
                    <a:pt x="408252" y="6255"/>
                    <a:pt x="412750" y="1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2" name="フリーフォーム: 図形 2621">
              <a:extLst>
                <a:ext uri="{FF2B5EF4-FFF2-40B4-BE49-F238E27FC236}">
                  <a16:creationId xmlns:a16="http://schemas.microsoft.com/office/drawing/2014/main" id="{92531A14-745D-47A5-91B1-40498F12C568}"/>
                </a:ext>
              </a:extLst>
            </p:cNvPr>
            <p:cNvSpPr/>
            <p:nvPr/>
          </p:nvSpPr>
          <p:spPr>
            <a:xfrm>
              <a:off x="7966073" y="5267308"/>
              <a:ext cx="595416" cy="315984"/>
            </a:xfrm>
            <a:custGeom>
              <a:avLst/>
              <a:gdLst>
                <a:gd name="connsiteX0" fmla="*/ 595315 w 595416"/>
                <a:gd name="connsiteY0" fmla="*/ 17 h 315984"/>
                <a:gd name="connsiteX1" fmla="*/ 436565 w 595416"/>
                <a:gd name="connsiteY1" fmla="*/ 215917 h 315984"/>
                <a:gd name="connsiteX2" fmla="*/ 390527 w 595416"/>
                <a:gd name="connsiteY2" fmla="*/ 315930 h 315984"/>
                <a:gd name="connsiteX3" fmla="*/ 354015 w 595416"/>
                <a:gd name="connsiteY3" fmla="*/ 228617 h 315984"/>
                <a:gd name="connsiteX4" fmla="*/ 271465 w 595416"/>
                <a:gd name="connsiteY4" fmla="*/ 136542 h 315984"/>
                <a:gd name="connsiteX5" fmla="*/ 179390 w 595416"/>
                <a:gd name="connsiteY5" fmla="*/ 127017 h 315984"/>
                <a:gd name="connsiteX6" fmla="*/ 11115 w 595416"/>
                <a:gd name="connsiteY6" fmla="*/ 287355 h 315984"/>
                <a:gd name="connsiteX7" fmla="*/ 20640 w 595416"/>
                <a:gd name="connsiteY7" fmla="*/ 265130 h 315984"/>
                <a:gd name="connsiteX8" fmla="*/ 58740 w 595416"/>
                <a:gd name="connsiteY8" fmla="*/ 187342 h 315984"/>
                <a:gd name="connsiteX9" fmla="*/ 179390 w 595416"/>
                <a:gd name="connsiteY9" fmla="*/ 95267 h 315984"/>
                <a:gd name="connsiteX10" fmla="*/ 314327 w 595416"/>
                <a:gd name="connsiteY10" fmla="*/ 130192 h 315984"/>
                <a:gd name="connsiteX11" fmla="*/ 411165 w 595416"/>
                <a:gd name="connsiteY11" fmla="*/ 203217 h 315984"/>
                <a:gd name="connsiteX12" fmla="*/ 595315 w 595416"/>
                <a:gd name="connsiteY12" fmla="*/ 17 h 315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595416" h="315984">
                  <a:moveTo>
                    <a:pt x="595315" y="17"/>
                  </a:moveTo>
                  <a:cubicBezTo>
                    <a:pt x="599548" y="2134"/>
                    <a:pt x="470696" y="163265"/>
                    <a:pt x="436565" y="215917"/>
                  </a:cubicBezTo>
                  <a:cubicBezTo>
                    <a:pt x="402434" y="268569"/>
                    <a:pt x="404285" y="313813"/>
                    <a:pt x="390527" y="315930"/>
                  </a:cubicBezTo>
                  <a:cubicBezTo>
                    <a:pt x="376769" y="318047"/>
                    <a:pt x="373859" y="258515"/>
                    <a:pt x="354015" y="228617"/>
                  </a:cubicBezTo>
                  <a:cubicBezTo>
                    <a:pt x="334171" y="198719"/>
                    <a:pt x="300569" y="153475"/>
                    <a:pt x="271465" y="136542"/>
                  </a:cubicBezTo>
                  <a:cubicBezTo>
                    <a:pt x="242361" y="119609"/>
                    <a:pt x="222782" y="101881"/>
                    <a:pt x="179390" y="127017"/>
                  </a:cubicBezTo>
                  <a:cubicBezTo>
                    <a:pt x="135998" y="152153"/>
                    <a:pt x="37573" y="264336"/>
                    <a:pt x="11115" y="287355"/>
                  </a:cubicBezTo>
                  <a:cubicBezTo>
                    <a:pt x="-15343" y="310374"/>
                    <a:pt x="12703" y="281799"/>
                    <a:pt x="20640" y="265130"/>
                  </a:cubicBezTo>
                  <a:cubicBezTo>
                    <a:pt x="28577" y="248461"/>
                    <a:pt x="32282" y="215652"/>
                    <a:pt x="58740" y="187342"/>
                  </a:cubicBezTo>
                  <a:cubicBezTo>
                    <a:pt x="85198" y="159032"/>
                    <a:pt x="136792" y="104792"/>
                    <a:pt x="179390" y="95267"/>
                  </a:cubicBezTo>
                  <a:cubicBezTo>
                    <a:pt x="221988" y="85742"/>
                    <a:pt x="275698" y="112200"/>
                    <a:pt x="314327" y="130192"/>
                  </a:cubicBezTo>
                  <a:cubicBezTo>
                    <a:pt x="352956" y="148184"/>
                    <a:pt x="366980" y="223061"/>
                    <a:pt x="411165" y="203217"/>
                  </a:cubicBezTo>
                  <a:cubicBezTo>
                    <a:pt x="455350" y="183373"/>
                    <a:pt x="591082" y="-2100"/>
                    <a:pt x="595315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3" name="フリーフォーム: 図形 2622">
              <a:extLst>
                <a:ext uri="{FF2B5EF4-FFF2-40B4-BE49-F238E27FC236}">
                  <a16:creationId xmlns:a16="http://schemas.microsoft.com/office/drawing/2014/main" id="{EBFABA2C-5925-4C2B-AEFD-4D9F101693C6}"/>
                </a:ext>
              </a:extLst>
            </p:cNvPr>
            <p:cNvSpPr/>
            <p:nvPr/>
          </p:nvSpPr>
          <p:spPr>
            <a:xfrm>
              <a:off x="7035405" y="1328732"/>
              <a:ext cx="413790" cy="181477"/>
            </a:xfrm>
            <a:custGeom>
              <a:avLst/>
              <a:gdLst>
                <a:gd name="connsiteX0" fmla="*/ 395 w 413790"/>
                <a:gd name="connsiteY0" fmla="*/ 6356 h 181477"/>
                <a:gd name="connsiteX1" fmla="*/ 192483 w 413790"/>
                <a:gd name="connsiteY1" fmla="*/ 7943 h 181477"/>
                <a:gd name="connsiteX2" fmla="*/ 349645 w 413790"/>
                <a:gd name="connsiteY2" fmla="*/ 103193 h 181477"/>
                <a:gd name="connsiteX3" fmla="*/ 411558 w 413790"/>
                <a:gd name="connsiteY3" fmla="*/ 179393 h 181477"/>
                <a:gd name="connsiteX4" fmla="*/ 382983 w 413790"/>
                <a:gd name="connsiteY4" fmla="*/ 149231 h 181477"/>
                <a:gd name="connsiteX5" fmla="*/ 225820 w 413790"/>
                <a:gd name="connsiteY5" fmla="*/ 38106 h 181477"/>
                <a:gd name="connsiteX6" fmla="*/ 144858 w 413790"/>
                <a:gd name="connsiteY6" fmla="*/ 15881 h 181477"/>
                <a:gd name="connsiteX7" fmla="*/ 395 w 413790"/>
                <a:gd name="connsiteY7" fmla="*/ 6356 h 1814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13790" h="181477">
                  <a:moveTo>
                    <a:pt x="395" y="6356"/>
                  </a:moveTo>
                  <a:cubicBezTo>
                    <a:pt x="8332" y="5033"/>
                    <a:pt x="134275" y="-8196"/>
                    <a:pt x="192483" y="7943"/>
                  </a:cubicBezTo>
                  <a:cubicBezTo>
                    <a:pt x="250691" y="24082"/>
                    <a:pt x="313133" y="74618"/>
                    <a:pt x="349645" y="103193"/>
                  </a:cubicBezTo>
                  <a:cubicBezTo>
                    <a:pt x="386157" y="131768"/>
                    <a:pt x="406002" y="171720"/>
                    <a:pt x="411558" y="179393"/>
                  </a:cubicBezTo>
                  <a:cubicBezTo>
                    <a:pt x="417114" y="187066"/>
                    <a:pt x="413939" y="172779"/>
                    <a:pt x="382983" y="149231"/>
                  </a:cubicBezTo>
                  <a:cubicBezTo>
                    <a:pt x="352027" y="125683"/>
                    <a:pt x="265507" y="60331"/>
                    <a:pt x="225820" y="38106"/>
                  </a:cubicBezTo>
                  <a:cubicBezTo>
                    <a:pt x="186133" y="15881"/>
                    <a:pt x="183487" y="23289"/>
                    <a:pt x="144858" y="15881"/>
                  </a:cubicBezTo>
                  <a:cubicBezTo>
                    <a:pt x="106229" y="8473"/>
                    <a:pt x="-7542" y="7679"/>
                    <a:pt x="395" y="63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4" name="フリーフォーム: 図形 2623">
              <a:extLst>
                <a:ext uri="{FF2B5EF4-FFF2-40B4-BE49-F238E27FC236}">
                  <a16:creationId xmlns:a16="http://schemas.microsoft.com/office/drawing/2014/main" id="{286490F5-D4AC-412B-9518-46064918BFBE}"/>
                </a:ext>
              </a:extLst>
            </p:cNvPr>
            <p:cNvSpPr/>
            <p:nvPr/>
          </p:nvSpPr>
          <p:spPr>
            <a:xfrm>
              <a:off x="7117276" y="1380479"/>
              <a:ext cx="253537" cy="99112"/>
            </a:xfrm>
            <a:custGeom>
              <a:avLst/>
              <a:gdLst>
                <a:gd name="connsiteX0" fmla="*/ 1074 w 253537"/>
                <a:gd name="connsiteY0" fmla="*/ 646 h 99112"/>
                <a:gd name="connsiteX1" fmla="*/ 169349 w 253537"/>
                <a:gd name="connsiteY1" fmla="*/ 53034 h 99112"/>
                <a:gd name="connsiteX2" fmla="*/ 253487 w 253537"/>
                <a:gd name="connsiteY2" fmla="*/ 99071 h 99112"/>
                <a:gd name="connsiteX3" fmla="*/ 180462 w 253537"/>
                <a:gd name="connsiteY3" fmla="*/ 45096 h 99112"/>
                <a:gd name="connsiteX4" fmla="*/ 101087 w 253537"/>
                <a:gd name="connsiteY4" fmla="*/ 26046 h 99112"/>
                <a:gd name="connsiteX5" fmla="*/ 1074 w 253537"/>
                <a:gd name="connsiteY5" fmla="*/ 646 h 99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3537" h="99112">
                  <a:moveTo>
                    <a:pt x="1074" y="646"/>
                  </a:moveTo>
                  <a:cubicBezTo>
                    <a:pt x="12451" y="5144"/>
                    <a:pt x="127280" y="36630"/>
                    <a:pt x="169349" y="53034"/>
                  </a:cubicBezTo>
                  <a:cubicBezTo>
                    <a:pt x="211418" y="69438"/>
                    <a:pt x="251635" y="100394"/>
                    <a:pt x="253487" y="99071"/>
                  </a:cubicBezTo>
                  <a:cubicBezTo>
                    <a:pt x="255339" y="97748"/>
                    <a:pt x="205862" y="57267"/>
                    <a:pt x="180462" y="45096"/>
                  </a:cubicBezTo>
                  <a:cubicBezTo>
                    <a:pt x="155062" y="32925"/>
                    <a:pt x="130456" y="35836"/>
                    <a:pt x="101087" y="26046"/>
                  </a:cubicBezTo>
                  <a:cubicBezTo>
                    <a:pt x="71718" y="16257"/>
                    <a:pt x="-10303" y="-3852"/>
                    <a:pt x="1074" y="6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5" name="フリーフォーム: 図形 2624">
              <a:extLst>
                <a:ext uri="{FF2B5EF4-FFF2-40B4-BE49-F238E27FC236}">
                  <a16:creationId xmlns:a16="http://schemas.microsoft.com/office/drawing/2014/main" id="{4D2270D6-597D-4653-BD9C-2034E8594E88}"/>
                </a:ext>
              </a:extLst>
            </p:cNvPr>
            <p:cNvSpPr/>
            <p:nvPr/>
          </p:nvSpPr>
          <p:spPr>
            <a:xfrm>
              <a:off x="7229239" y="1485192"/>
              <a:ext cx="370825" cy="128279"/>
            </a:xfrm>
            <a:custGeom>
              <a:avLst/>
              <a:gdLst>
                <a:gd name="connsiteX0" fmla="*/ 236 w 370825"/>
                <a:gd name="connsiteY0" fmla="*/ 708 h 128279"/>
                <a:gd name="connsiteX1" fmla="*/ 247886 w 370825"/>
                <a:gd name="connsiteY1" fmla="*/ 76908 h 128279"/>
                <a:gd name="connsiteX2" fmla="*/ 368536 w 370825"/>
                <a:gd name="connsiteY2" fmla="*/ 126121 h 128279"/>
                <a:gd name="connsiteX3" fmla="*/ 317736 w 370825"/>
                <a:gd name="connsiteY3" fmla="*/ 111833 h 128279"/>
                <a:gd name="connsiteX4" fmla="*/ 205024 w 370825"/>
                <a:gd name="connsiteY4" fmla="*/ 43571 h 128279"/>
                <a:gd name="connsiteX5" fmla="*/ 236 w 370825"/>
                <a:gd name="connsiteY5" fmla="*/ 708 h 1282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70825" h="128279">
                  <a:moveTo>
                    <a:pt x="236" y="708"/>
                  </a:moveTo>
                  <a:cubicBezTo>
                    <a:pt x="7380" y="6264"/>
                    <a:pt x="186503" y="56006"/>
                    <a:pt x="247886" y="76908"/>
                  </a:cubicBezTo>
                  <a:cubicBezTo>
                    <a:pt x="309269" y="97810"/>
                    <a:pt x="356894" y="120300"/>
                    <a:pt x="368536" y="126121"/>
                  </a:cubicBezTo>
                  <a:cubicBezTo>
                    <a:pt x="380178" y="131942"/>
                    <a:pt x="344988" y="125591"/>
                    <a:pt x="317736" y="111833"/>
                  </a:cubicBezTo>
                  <a:cubicBezTo>
                    <a:pt x="290484" y="98075"/>
                    <a:pt x="260322" y="63679"/>
                    <a:pt x="205024" y="43571"/>
                  </a:cubicBezTo>
                  <a:cubicBezTo>
                    <a:pt x="149726" y="23463"/>
                    <a:pt x="-6908" y="-4848"/>
                    <a:pt x="236" y="7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6" name="フリーフォーム: 図形 2625">
              <a:extLst>
                <a:ext uri="{FF2B5EF4-FFF2-40B4-BE49-F238E27FC236}">
                  <a16:creationId xmlns:a16="http://schemas.microsoft.com/office/drawing/2014/main" id="{B2CF2DCA-0D3C-4F20-A728-08938B261147}"/>
                </a:ext>
              </a:extLst>
            </p:cNvPr>
            <p:cNvSpPr/>
            <p:nvPr/>
          </p:nvSpPr>
          <p:spPr>
            <a:xfrm>
              <a:off x="7415213" y="1557166"/>
              <a:ext cx="215900" cy="152676"/>
            </a:xfrm>
            <a:custGeom>
              <a:avLst/>
              <a:gdLst>
                <a:gd name="connsiteX0" fmla="*/ 215900 w 215900"/>
                <a:gd name="connsiteY0" fmla="*/ 152572 h 152676"/>
                <a:gd name="connsiteX1" fmla="*/ 128587 w 215900"/>
                <a:gd name="connsiteY1" fmla="*/ 71609 h 152676"/>
                <a:gd name="connsiteX2" fmla="*/ 0 w 215900"/>
                <a:gd name="connsiteY2" fmla="*/ 172 h 152676"/>
                <a:gd name="connsiteX3" fmla="*/ 130175 w 215900"/>
                <a:gd name="connsiteY3" fmla="*/ 54147 h 152676"/>
                <a:gd name="connsiteX4" fmla="*/ 215900 w 215900"/>
                <a:gd name="connsiteY4" fmla="*/ 152572 h 152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5900" h="152676">
                  <a:moveTo>
                    <a:pt x="215900" y="152572"/>
                  </a:moveTo>
                  <a:cubicBezTo>
                    <a:pt x="215635" y="155482"/>
                    <a:pt x="164570" y="97009"/>
                    <a:pt x="128587" y="71609"/>
                  </a:cubicBezTo>
                  <a:cubicBezTo>
                    <a:pt x="92604" y="46209"/>
                    <a:pt x="-265" y="3082"/>
                    <a:pt x="0" y="172"/>
                  </a:cubicBezTo>
                  <a:cubicBezTo>
                    <a:pt x="265" y="-2738"/>
                    <a:pt x="97631" y="31922"/>
                    <a:pt x="130175" y="54147"/>
                  </a:cubicBezTo>
                  <a:cubicBezTo>
                    <a:pt x="162719" y="76372"/>
                    <a:pt x="216165" y="149662"/>
                    <a:pt x="215900" y="1525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7" name="フリーフォーム: 図形 2626">
              <a:extLst>
                <a:ext uri="{FF2B5EF4-FFF2-40B4-BE49-F238E27FC236}">
                  <a16:creationId xmlns:a16="http://schemas.microsoft.com/office/drawing/2014/main" id="{BB9010DC-F27A-4B35-B20C-C44B045C5965}"/>
                </a:ext>
              </a:extLst>
            </p:cNvPr>
            <p:cNvSpPr/>
            <p:nvPr/>
          </p:nvSpPr>
          <p:spPr>
            <a:xfrm>
              <a:off x="6848239" y="1474666"/>
              <a:ext cx="411917" cy="95374"/>
            </a:xfrm>
            <a:custGeom>
              <a:avLst/>
              <a:gdLst>
                <a:gd name="connsiteX0" fmla="*/ 236 w 411917"/>
                <a:gd name="connsiteY0" fmla="*/ 95372 h 95374"/>
                <a:gd name="connsiteX1" fmla="*/ 155811 w 411917"/>
                <a:gd name="connsiteY1" fmla="*/ 14409 h 95374"/>
                <a:gd name="connsiteX2" fmla="*/ 405049 w 411917"/>
                <a:gd name="connsiteY2" fmla="*/ 122 h 95374"/>
                <a:gd name="connsiteX3" fmla="*/ 328849 w 411917"/>
                <a:gd name="connsiteY3" fmla="*/ 8059 h 95374"/>
                <a:gd name="connsiteX4" fmla="*/ 189149 w 411917"/>
                <a:gd name="connsiteY4" fmla="*/ 17584 h 95374"/>
                <a:gd name="connsiteX5" fmla="*/ 236 w 411917"/>
                <a:gd name="connsiteY5" fmla="*/ 95372 h 953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11917" h="95374">
                  <a:moveTo>
                    <a:pt x="236" y="95372"/>
                  </a:moveTo>
                  <a:cubicBezTo>
                    <a:pt x="-5320" y="94843"/>
                    <a:pt x="88342" y="30284"/>
                    <a:pt x="155811" y="14409"/>
                  </a:cubicBezTo>
                  <a:cubicBezTo>
                    <a:pt x="223280" y="-1466"/>
                    <a:pt x="376209" y="1180"/>
                    <a:pt x="405049" y="122"/>
                  </a:cubicBezTo>
                  <a:cubicBezTo>
                    <a:pt x="433889" y="-936"/>
                    <a:pt x="364832" y="5149"/>
                    <a:pt x="328849" y="8059"/>
                  </a:cubicBezTo>
                  <a:cubicBezTo>
                    <a:pt x="292866" y="10969"/>
                    <a:pt x="244712" y="9117"/>
                    <a:pt x="189149" y="17584"/>
                  </a:cubicBezTo>
                  <a:cubicBezTo>
                    <a:pt x="133587" y="26051"/>
                    <a:pt x="5792" y="95901"/>
                    <a:pt x="236" y="953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8" name="フリーフォーム: 図形 2627">
              <a:extLst>
                <a:ext uri="{FF2B5EF4-FFF2-40B4-BE49-F238E27FC236}">
                  <a16:creationId xmlns:a16="http://schemas.microsoft.com/office/drawing/2014/main" id="{2D203476-45D6-4CA1-BCDD-3E8D14E4877C}"/>
                </a:ext>
              </a:extLst>
            </p:cNvPr>
            <p:cNvSpPr/>
            <p:nvPr/>
          </p:nvSpPr>
          <p:spPr>
            <a:xfrm>
              <a:off x="6888822" y="1525677"/>
              <a:ext cx="586642" cy="123390"/>
            </a:xfrm>
            <a:custGeom>
              <a:avLst/>
              <a:gdLst>
                <a:gd name="connsiteX0" fmla="*/ 928 w 586642"/>
                <a:gd name="connsiteY0" fmla="*/ 80873 h 123390"/>
                <a:gd name="connsiteX1" fmla="*/ 280328 w 586642"/>
                <a:gd name="connsiteY1" fmla="*/ 23723 h 123390"/>
                <a:gd name="connsiteX2" fmla="*/ 577191 w 586642"/>
                <a:gd name="connsiteY2" fmla="*/ 120561 h 123390"/>
                <a:gd name="connsiteX3" fmla="*/ 504166 w 586642"/>
                <a:gd name="connsiteY3" fmla="*/ 91986 h 123390"/>
                <a:gd name="connsiteX4" fmla="*/ 415266 w 586642"/>
                <a:gd name="connsiteY4" fmla="*/ 34836 h 123390"/>
                <a:gd name="connsiteX5" fmla="*/ 313666 w 586642"/>
                <a:gd name="connsiteY5" fmla="*/ 4673 h 123390"/>
                <a:gd name="connsiteX6" fmla="*/ 194603 w 586642"/>
                <a:gd name="connsiteY6" fmla="*/ 7848 h 123390"/>
                <a:gd name="connsiteX7" fmla="*/ 928 w 586642"/>
                <a:gd name="connsiteY7" fmla="*/ 80873 h 1233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6642" h="123390">
                  <a:moveTo>
                    <a:pt x="928" y="80873"/>
                  </a:moveTo>
                  <a:cubicBezTo>
                    <a:pt x="15215" y="83519"/>
                    <a:pt x="184284" y="17108"/>
                    <a:pt x="280328" y="23723"/>
                  </a:cubicBezTo>
                  <a:cubicBezTo>
                    <a:pt x="376372" y="30338"/>
                    <a:pt x="539885" y="109184"/>
                    <a:pt x="577191" y="120561"/>
                  </a:cubicBezTo>
                  <a:cubicBezTo>
                    <a:pt x="614497" y="131938"/>
                    <a:pt x="531154" y="106274"/>
                    <a:pt x="504166" y="91986"/>
                  </a:cubicBezTo>
                  <a:cubicBezTo>
                    <a:pt x="477179" y="77698"/>
                    <a:pt x="447016" y="49388"/>
                    <a:pt x="415266" y="34836"/>
                  </a:cubicBezTo>
                  <a:cubicBezTo>
                    <a:pt x="383516" y="20284"/>
                    <a:pt x="350443" y="9171"/>
                    <a:pt x="313666" y="4673"/>
                  </a:cubicBezTo>
                  <a:cubicBezTo>
                    <a:pt x="276889" y="175"/>
                    <a:pt x="248049" y="-4323"/>
                    <a:pt x="194603" y="7848"/>
                  </a:cubicBezTo>
                  <a:cubicBezTo>
                    <a:pt x="141157" y="20019"/>
                    <a:pt x="-13359" y="78227"/>
                    <a:pt x="928" y="808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29" name="フリーフォーム: 図形 2628">
              <a:extLst>
                <a:ext uri="{FF2B5EF4-FFF2-40B4-BE49-F238E27FC236}">
                  <a16:creationId xmlns:a16="http://schemas.microsoft.com/office/drawing/2014/main" id="{EB8AEFB5-052E-4A13-A2E0-3B3BDF27CDF9}"/>
                </a:ext>
              </a:extLst>
            </p:cNvPr>
            <p:cNvSpPr/>
            <p:nvPr/>
          </p:nvSpPr>
          <p:spPr>
            <a:xfrm>
              <a:off x="6927372" y="1574150"/>
              <a:ext cx="154531" cy="128592"/>
            </a:xfrm>
            <a:custGeom>
              <a:avLst/>
              <a:gdLst>
                <a:gd name="connsiteX0" fmla="*/ 154466 w 154531"/>
                <a:gd name="connsiteY0" fmla="*/ 650 h 128592"/>
                <a:gd name="connsiteX1" fmla="*/ 19528 w 154531"/>
                <a:gd name="connsiteY1" fmla="*/ 105425 h 128592"/>
                <a:gd name="connsiteX2" fmla="*/ 478 w 154531"/>
                <a:gd name="connsiteY2" fmla="*/ 127650 h 128592"/>
                <a:gd name="connsiteX3" fmla="*/ 8416 w 154531"/>
                <a:gd name="connsiteY3" fmla="*/ 86375 h 128592"/>
                <a:gd name="connsiteX4" fmla="*/ 36991 w 154531"/>
                <a:gd name="connsiteY4" fmla="*/ 62563 h 128592"/>
                <a:gd name="connsiteX5" fmla="*/ 154466 w 154531"/>
                <a:gd name="connsiteY5" fmla="*/ 650 h 12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531" h="128592">
                  <a:moveTo>
                    <a:pt x="154466" y="650"/>
                  </a:moveTo>
                  <a:cubicBezTo>
                    <a:pt x="151555" y="7794"/>
                    <a:pt x="45193" y="84258"/>
                    <a:pt x="19528" y="105425"/>
                  </a:cubicBezTo>
                  <a:cubicBezTo>
                    <a:pt x="-6137" y="126592"/>
                    <a:pt x="2330" y="130825"/>
                    <a:pt x="478" y="127650"/>
                  </a:cubicBezTo>
                  <a:cubicBezTo>
                    <a:pt x="-1374" y="124475"/>
                    <a:pt x="2331" y="97223"/>
                    <a:pt x="8416" y="86375"/>
                  </a:cubicBezTo>
                  <a:cubicBezTo>
                    <a:pt x="14501" y="75527"/>
                    <a:pt x="11591" y="77909"/>
                    <a:pt x="36991" y="62563"/>
                  </a:cubicBezTo>
                  <a:cubicBezTo>
                    <a:pt x="62391" y="47217"/>
                    <a:pt x="157377" y="-6494"/>
                    <a:pt x="154466" y="6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0" name="フリーフォーム: 図形 2629">
              <a:extLst>
                <a:ext uri="{FF2B5EF4-FFF2-40B4-BE49-F238E27FC236}">
                  <a16:creationId xmlns:a16="http://schemas.microsoft.com/office/drawing/2014/main" id="{5350D379-49DD-4FDF-B3A0-37A269D34AF9}"/>
                </a:ext>
              </a:extLst>
            </p:cNvPr>
            <p:cNvSpPr/>
            <p:nvPr/>
          </p:nvSpPr>
          <p:spPr>
            <a:xfrm>
              <a:off x="6706920" y="1793838"/>
              <a:ext cx="562136" cy="31406"/>
            </a:xfrm>
            <a:custGeom>
              <a:avLst/>
              <a:gdLst>
                <a:gd name="connsiteX0" fmla="*/ 1855 w 562136"/>
                <a:gd name="connsiteY0" fmla="*/ 30200 h 31406"/>
                <a:gd name="connsiteX1" fmla="*/ 184418 w 562136"/>
                <a:gd name="connsiteY1" fmla="*/ 37 h 31406"/>
                <a:gd name="connsiteX2" fmla="*/ 546368 w 562136"/>
                <a:gd name="connsiteY2" fmla="*/ 23850 h 31406"/>
                <a:gd name="connsiteX3" fmla="*/ 476518 w 562136"/>
                <a:gd name="connsiteY3" fmla="*/ 20675 h 31406"/>
                <a:gd name="connsiteX4" fmla="*/ 289193 w 562136"/>
                <a:gd name="connsiteY4" fmla="*/ 25437 h 31406"/>
                <a:gd name="connsiteX5" fmla="*/ 1855 w 562136"/>
                <a:gd name="connsiteY5" fmla="*/ 30200 h 31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62136" h="31406">
                  <a:moveTo>
                    <a:pt x="1855" y="30200"/>
                  </a:moveTo>
                  <a:cubicBezTo>
                    <a:pt x="-15607" y="25967"/>
                    <a:pt x="93666" y="1095"/>
                    <a:pt x="184418" y="37"/>
                  </a:cubicBezTo>
                  <a:cubicBezTo>
                    <a:pt x="275170" y="-1021"/>
                    <a:pt x="497685" y="20410"/>
                    <a:pt x="546368" y="23850"/>
                  </a:cubicBezTo>
                  <a:cubicBezTo>
                    <a:pt x="595051" y="27290"/>
                    <a:pt x="519380" y="20411"/>
                    <a:pt x="476518" y="20675"/>
                  </a:cubicBezTo>
                  <a:cubicBezTo>
                    <a:pt x="433656" y="20939"/>
                    <a:pt x="362747" y="24643"/>
                    <a:pt x="289193" y="25437"/>
                  </a:cubicBezTo>
                  <a:cubicBezTo>
                    <a:pt x="215639" y="26231"/>
                    <a:pt x="19317" y="34433"/>
                    <a:pt x="1855" y="302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1" name="フリーフォーム: 図形 2630">
              <a:extLst>
                <a:ext uri="{FF2B5EF4-FFF2-40B4-BE49-F238E27FC236}">
                  <a16:creationId xmlns:a16="http://schemas.microsoft.com/office/drawing/2014/main" id="{604472BE-7E23-4ABB-9401-8D8DA2D1274F}"/>
                </a:ext>
              </a:extLst>
            </p:cNvPr>
            <p:cNvSpPr/>
            <p:nvPr/>
          </p:nvSpPr>
          <p:spPr>
            <a:xfrm>
              <a:off x="6736030" y="1839624"/>
              <a:ext cx="529990" cy="48302"/>
            </a:xfrm>
            <a:custGeom>
              <a:avLst/>
              <a:gdLst>
                <a:gd name="connsiteX0" fmla="*/ 2908 w 529990"/>
                <a:gd name="connsiteY0" fmla="*/ 47914 h 48302"/>
                <a:gd name="connsiteX1" fmla="*/ 306120 w 529990"/>
                <a:gd name="connsiteY1" fmla="*/ 43151 h 48302"/>
                <a:gd name="connsiteX2" fmla="*/ 417245 w 529990"/>
                <a:gd name="connsiteY2" fmla="*/ 39976 h 48302"/>
                <a:gd name="connsiteX3" fmla="*/ 529958 w 529990"/>
                <a:gd name="connsiteY3" fmla="*/ 289 h 48302"/>
                <a:gd name="connsiteX4" fmla="*/ 406133 w 529990"/>
                <a:gd name="connsiteY4" fmla="*/ 22514 h 48302"/>
                <a:gd name="connsiteX5" fmla="*/ 168008 w 529990"/>
                <a:gd name="connsiteY5" fmla="*/ 32039 h 48302"/>
                <a:gd name="connsiteX6" fmla="*/ 2908 w 529990"/>
                <a:gd name="connsiteY6" fmla="*/ 47914 h 48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29990" h="48302">
                  <a:moveTo>
                    <a:pt x="2908" y="47914"/>
                  </a:moveTo>
                  <a:cubicBezTo>
                    <a:pt x="25927" y="49766"/>
                    <a:pt x="237064" y="44474"/>
                    <a:pt x="306120" y="43151"/>
                  </a:cubicBezTo>
                  <a:cubicBezTo>
                    <a:pt x="375176" y="41828"/>
                    <a:pt x="379939" y="47120"/>
                    <a:pt x="417245" y="39976"/>
                  </a:cubicBezTo>
                  <a:cubicBezTo>
                    <a:pt x="454551" y="32832"/>
                    <a:pt x="531810" y="3199"/>
                    <a:pt x="529958" y="289"/>
                  </a:cubicBezTo>
                  <a:cubicBezTo>
                    <a:pt x="528106" y="-2621"/>
                    <a:pt x="466458" y="17222"/>
                    <a:pt x="406133" y="22514"/>
                  </a:cubicBezTo>
                  <a:cubicBezTo>
                    <a:pt x="345808" y="27806"/>
                    <a:pt x="237064" y="28599"/>
                    <a:pt x="168008" y="32039"/>
                  </a:cubicBezTo>
                  <a:cubicBezTo>
                    <a:pt x="98952" y="35478"/>
                    <a:pt x="-20111" y="46062"/>
                    <a:pt x="2908" y="479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2" name="フリーフォーム: 図形 2631">
              <a:extLst>
                <a:ext uri="{FF2B5EF4-FFF2-40B4-BE49-F238E27FC236}">
                  <a16:creationId xmlns:a16="http://schemas.microsoft.com/office/drawing/2014/main" id="{11B5989C-CB2C-4AB3-881D-2E9829FF0EC6}"/>
                </a:ext>
              </a:extLst>
            </p:cNvPr>
            <p:cNvSpPr/>
            <p:nvPr/>
          </p:nvSpPr>
          <p:spPr>
            <a:xfrm>
              <a:off x="6409804" y="1804486"/>
              <a:ext cx="430700" cy="191112"/>
            </a:xfrm>
            <a:custGeom>
              <a:avLst/>
              <a:gdLst>
                <a:gd name="connsiteX0" fmla="*/ 521 w 430700"/>
                <a:gd name="connsiteY0" fmla="*/ 502 h 191112"/>
                <a:gd name="connsiteX1" fmla="*/ 221184 w 430700"/>
                <a:gd name="connsiteY1" fmla="*/ 100514 h 191112"/>
                <a:gd name="connsiteX2" fmla="*/ 422796 w 430700"/>
                <a:gd name="connsiteY2" fmla="*/ 186239 h 191112"/>
                <a:gd name="connsiteX3" fmla="*/ 379934 w 430700"/>
                <a:gd name="connsiteY3" fmla="*/ 176714 h 191112"/>
                <a:gd name="connsiteX4" fmla="*/ 286271 w 430700"/>
                <a:gd name="connsiteY4" fmla="*/ 144964 h 191112"/>
                <a:gd name="connsiteX5" fmla="*/ 521 w 430700"/>
                <a:gd name="connsiteY5" fmla="*/ 502 h 1911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30700" h="191112">
                  <a:moveTo>
                    <a:pt x="521" y="502"/>
                  </a:moveTo>
                  <a:cubicBezTo>
                    <a:pt x="-10327" y="-6906"/>
                    <a:pt x="150805" y="69558"/>
                    <a:pt x="221184" y="100514"/>
                  </a:cubicBezTo>
                  <a:cubicBezTo>
                    <a:pt x="291563" y="131470"/>
                    <a:pt x="396338" y="173539"/>
                    <a:pt x="422796" y="186239"/>
                  </a:cubicBezTo>
                  <a:cubicBezTo>
                    <a:pt x="449254" y="198939"/>
                    <a:pt x="402688" y="183593"/>
                    <a:pt x="379934" y="176714"/>
                  </a:cubicBezTo>
                  <a:cubicBezTo>
                    <a:pt x="357180" y="169835"/>
                    <a:pt x="347390" y="172216"/>
                    <a:pt x="286271" y="144964"/>
                  </a:cubicBezTo>
                  <a:cubicBezTo>
                    <a:pt x="225152" y="117712"/>
                    <a:pt x="11369" y="7910"/>
                    <a:pt x="521" y="5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3" name="フリーフォーム: 図形 2632">
              <a:extLst>
                <a:ext uri="{FF2B5EF4-FFF2-40B4-BE49-F238E27FC236}">
                  <a16:creationId xmlns:a16="http://schemas.microsoft.com/office/drawing/2014/main" id="{13EB568B-BD82-4927-A592-6B09B035B7F3}"/>
                </a:ext>
              </a:extLst>
            </p:cNvPr>
            <p:cNvSpPr/>
            <p:nvPr/>
          </p:nvSpPr>
          <p:spPr>
            <a:xfrm>
              <a:off x="6757930" y="1956550"/>
              <a:ext cx="441044" cy="53231"/>
            </a:xfrm>
            <a:custGeom>
              <a:avLst/>
              <a:gdLst>
                <a:gd name="connsiteX0" fmla="*/ 58 w 441044"/>
                <a:gd name="connsiteY0" fmla="*/ 38938 h 53231"/>
                <a:gd name="connsiteX1" fmla="*/ 277870 w 441044"/>
                <a:gd name="connsiteY1" fmla="*/ 18300 h 53231"/>
                <a:gd name="connsiteX2" fmla="*/ 439795 w 441044"/>
                <a:gd name="connsiteY2" fmla="*/ 53225 h 53231"/>
                <a:gd name="connsiteX3" fmla="*/ 347720 w 441044"/>
                <a:gd name="connsiteY3" fmla="*/ 15125 h 53231"/>
                <a:gd name="connsiteX4" fmla="*/ 254058 w 441044"/>
                <a:gd name="connsiteY4" fmla="*/ 838 h 53231"/>
                <a:gd name="connsiteX5" fmla="*/ 58 w 441044"/>
                <a:gd name="connsiteY5" fmla="*/ 38938 h 532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1044" h="53231">
                  <a:moveTo>
                    <a:pt x="58" y="38938"/>
                  </a:moveTo>
                  <a:cubicBezTo>
                    <a:pt x="4027" y="41848"/>
                    <a:pt x="204581" y="15919"/>
                    <a:pt x="277870" y="18300"/>
                  </a:cubicBezTo>
                  <a:cubicBezTo>
                    <a:pt x="351159" y="20681"/>
                    <a:pt x="428153" y="53754"/>
                    <a:pt x="439795" y="53225"/>
                  </a:cubicBezTo>
                  <a:cubicBezTo>
                    <a:pt x="451437" y="52696"/>
                    <a:pt x="378676" y="23856"/>
                    <a:pt x="347720" y="15125"/>
                  </a:cubicBezTo>
                  <a:cubicBezTo>
                    <a:pt x="316764" y="6394"/>
                    <a:pt x="314383" y="-2866"/>
                    <a:pt x="254058" y="838"/>
                  </a:cubicBezTo>
                  <a:cubicBezTo>
                    <a:pt x="193733" y="4542"/>
                    <a:pt x="-3911" y="36028"/>
                    <a:pt x="58" y="389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4" name="フリーフォーム: 図形 2633">
              <a:extLst>
                <a:ext uri="{FF2B5EF4-FFF2-40B4-BE49-F238E27FC236}">
                  <a16:creationId xmlns:a16="http://schemas.microsoft.com/office/drawing/2014/main" id="{B6797799-AA25-4F37-861E-B3FE3220B69C}"/>
                </a:ext>
              </a:extLst>
            </p:cNvPr>
            <p:cNvSpPr/>
            <p:nvPr/>
          </p:nvSpPr>
          <p:spPr>
            <a:xfrm>
              <a:off x="6741790" y="1988962"/>
              <a:ext cx="391936" cy="36701"/>
            </a:xfrm>
            <a:custGeom>
              <a:avLst/>
              <a:gdLst>
                <a:gd name="connsiteX0" fmla="*/ 323 w 391936"/>
                <a:gd name="connsiteY0" fmla="*/ 28751 h 36701"/>
                <a:gd name="connsiteX1" fmla="*/ 216223 w 391936"/>
                <a:gd name="connsiteY1" fmla="*/ 20813 h 36701"/>
                <a:gd name="connsiteX2" fmla="*/ 386085 w 391936"/>
                <a:gd name="connsiteY2" fmla="*/ 36688 h 36701"/>
                <a:gd name="connsiteX3" fmla="*/ 344810 w 391936"/>
                <a:gd name="connsiteY3" fmla="*/ 17638 h 36701"/>
                <a:gd name="connsiteX4" fmla="*/ 267023 w 391936"/>
                <a:gd name="connsiteY4" fmla="*/ 176 h 36701"/>
                <a:gd name="connsiteX5" fmla="*/ 323 w 391936"/>
                <a:gd name="connsiteY5" fmla="*/ 28751 h 367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91936" h="36701">
                  <a:moveTo>
                    <a:pt x="323" y="28751"/>
                  </a:moveTo>
                  <a:cubicBezTo>
                    <a:pt x="-8144" y="32191"/>
                    <a:pt x="151929" y="19490"/>
                    <a:pt x="216223" y="20813"/>
                  </a:cubicBezTo>
                  <a:cubicBezTo>
                    <a:pt x="280517" y="22136"/>
                    <a:pt x="364654" y="37217"/>
                    <a:pt x="386085" y="36688"/>
                  </a:cubicBezTo>
                  <a:cubicBezTo>
                    <a:pt x="407516" y="36159"/>
                    <a:pt x="364654" y="23723"/>
                    <a:pt x="344810" y="17638"/>
                  </a:cubicBezTo>
                  <a:cubicBezTo>
                    <a:pt x="324966" y="11553"/>
                    <a:pt x="322056" y="-1676"/>
                    <a:pt x="267023" y="176"/>
                  </a:cubicBezTo>
                  <a:cubicBezTo>
                    <a:pt x="211990" y="2028"/>
                    <a:pt x="8790" y="25311"/>
                    <a:pt x="323" y="287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5" name="フリーフォーム: 図形 2634">
              <a:extLst>
                <a:ext uri="{FF2B5EF4-FFF2-40B4-BE49-F238E27FC236}">
                  <a16:creationId xmlns:a16="http://schemas.microsoft.com/office/drawing/2014/main" id="{A793B309-2341-44E7-9BDF-9B66FF754768}"/>
                </a:ext>
              </a:extLst>
            </p:cNvPr>
            <p:cNvSpPr/>
            <p:nvPr/>
          </p:nvSpPr>
          <p:spPr>
            <a:xfrm>
              <a:off x="7202221" y="2024035"/>
              <a:ext cx="150907" cy="226627"/>
            </a:xfrm>
            <a:custGeom>
              <a:avLst/>
              <a:gdLst>
                <a:gd name="connsiteX0" fmla="*/ 267 w 150907"/>
                <a:gd name="connsiteY0" fmla="*/ 28 h 226627"/>
                <a:gd name="connsiteX1" fmla="*/ 111392 w 150907"/>
                <a:gd name="connsiteY1" fmla="*/ 103215 h 226627"/>
                <a:gd name="connsiteX2" fmla="*/ 149492 w 150907"/>
                <a:gd name="connsiteY2" fmla="*/ 222278 h 226627"/>
                <a:gd name="connsiteX3" fmla="*/ 136792 w 150907"/>
                <a:gd name="connsiteY3" fmla="*/ 190528 h 226627"/>
                <a:gd name="connsiteX4" fmla="*/ 81229 w 150907"/>
                <a:gd name="connsiteY4" fmla="*/ 93690 h 226627"/>
                <a:gd name="connsiteX5" fmla="*/ 267 w 150907"/>
                <a:gd name="connsiteY5" fmla="*/ 28 h 2266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0907" h="226627">
                  <a:moveTo>
                    <a:pt x="267" y="28"/>
                  </a:moveTo>
                  <a:cubicBezTo>
                    <a:pt x="5294" y="1615"/>
                    <a:pt x="86521" y="66173"/>
                    <a:pt x="111392" y="103215"/>
                  </a:cubicBezTo>
                  <a:cubicBezTo>
                    <a:pt x="136263" y="140257"/>
                    <a:pt x="145259" y="207726"/>
                    <a:pt x="149492" y="222278"/>
                  </a:cubicBezTo>
                  <a:cubicBezTo>
                    <a:pt x="153725" y="236830"/>
                    <a:pt x="148169" y="211959"/>
                    <a:pt x="136792" y="190528"/>
                  </a:cubicBezTo>
                  <a:cubicBezTo>
                    <a:pt x="125415" y="169097"/>
                    <a:pt x="100014" y="122794"/>
                    <a:pt x="81229" y="93690"/>
                  </a:cubicBezTo>
                  <a:cubicBezTo>
                    <a:pt x="62444" y="64586"/>
                    <a:pt x="-4760" y="-1559"/>
                    <a:pt x="267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6" name="フリーフォーム: 図形 2635">
              <a:extLst>
                <a:ext uri="{FF2B5EF4-FFF2-40B4-BE49-F238E27FC236}">
                  <a16:creationId xmlns:a16="http://schemas.microsoft.com/office/drawing/2014/main" id="{76E9089A-3955-4577-BA88-5FC45D4B6119}"/>
                </a:ext>
              </a:extLst>
            </p:cNvPr>
            <p:cNvSpPr/>
            <p:nvPr/>
          </p:nvSpPr>
          <p:spPr>
            <a:xfrm>
              <a:off x="7248005" y="2012451"/>
              <a:ext cx="132774" cy="230631"/>
            </a:xfrm>
            <a:custGeom>
              <a:avLst/>
              <a:gdLst>
                <a:gd name="connsiteX0" fmla="*/ 520 w 132774"/>
                <a:gd name="connsiteY0" fmla="*/ 499 h 230631"/>
                <a:gd name="connsiteX1" fmla="*/ 73545 w 132774"/>
                <a:gd name="connsiteY1" fmla="*/ 92574 h 230631"/>
                <a:gd name="connsiteX2" fmla="*/ 129108 w 132774"/>
                <a:gd name="connsiteY2" fmla="*/ 229099 h 230631"/>
                <a:gd name="connsiteX3" fmla="*/ 125933 w 132774"/>
                <a:gd name="connsiteY3" fmla="*/ 164012 h 230631"/>
                <a:gd name="connsiteX4" fmla="*/ 113233 w 132774"/>
                <a:gd name="connsiteY4" fmla="*/ 132262 h 230631"/>
                <a:gd name="connsiteX5" fmla="*/ 520 w 132774"/>
                <a:gd name="connsiteY5" fmla="*/ 499 h 230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774" h="230631">
                  <a:moveTo>
                    <a:pt x="520" y="499"/>
                  </a:moveTo>
                  <a:cubicBezTo>
                    <a:pt x="-6095" y="-6116"/>
                    <a:pt x="52114" y="54474"/>
                    <a:pt x="73545" y="92574"/>
                  </a:cubicBezTo>
                  <a:cubicBezTo>
                    <a:pt x="94976" y="130674"/>
                    <a:pt x="120377" y="217193"/>
                    <a:pt x="129108" y="229099"/>
                  </a:cubicBezTo>
                  <a:cubicBezTo>
                    <a:pt x="137839" y="241005"/>
                    <a:pt x="128579" y="180151"/>
                    <a:pt x="125933" y="164012"/>
                  </a:cubicBezTo>
                  <a:cubicBezTo>
                    <a:pt x="123287" y="147873"/>
                    <a:pt x="131225" y="156868"/>
                    <a:pt x="113233" y="132262"/>
                  </a:cubicBezTo>
                  <a:cubicBezTo>
                    <a:pt x="95241" y="107656"/>
                    <a:pt x="7135" y="7114"/>
                    <a:pt x="520" y="4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7" name="フリーフォーム: 図形 2636">
              <a:extLst>
                <a:ext uri="{FF2B5EF4-FFF2-40B4-BE49-F238E27FC236}">
                  <a16:creationId xmlns:a16="http://schemas.microsoft.com/office/drawing/2014/main" id="{13718EB6-BE4F-44C1-AC28-6D23A0E27B56}"/>
                </a:ext>
              </a:extLst>
            </p:cNvPr>
            <p:cNvSpPr/>
            <p:nvPr/>
          </p:nvSpPr>
          <p:spPr>
            <a:xfrm>
              <a:off x="6768930" y="2042854"/>
              <a:ext cx="242403" cy="21009"/>
            </a:xfrm>
            <a:custGeom>
              <a:avLst/>
              <a:gdLst>
                <a:gd name="connsiteX0" fmla="*/ 170 w 242403"/>
                <a:gd name="connsiteY0" fmla="*/ 20896 h 21009"/>
                <a:gd name="connsiteX1" fmla="*/ 228770 w 242403"/>
                <a:gd name="connsiteY1" fmla="*/ 8196 h 21009"/>
                <a:gd name="connsiteX2" fmla="*/ 192258 w 242403"/>
                <a:gd name="connsiteY2" fmla="*/ 259 h 21009"/>
                <a:gd name="connsiteX3" fmla="*/ 170 w 242403"/>
                <a:gd name="connsiteY3" fmla="*/ 20896 h 210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42403" h="21009">
                  <a:moveTo>
                    <a:pt x="170" y="20896"/>
                  </a:moveTo>
                  <a:cubicBezTo>
                    <a:pt x="6255" y="22219"/>
                    <a:pt x="196755" y="11635"/>
                    <a:pt x="228770" y="8196"/>
                  </a:cubicBezTo>
                  <a:cubicBezTo>
                    <a:pt x="260785" y="4756"/>
                    <a:pt x="231416" y="-1328"/>
                    <a:pt x="192258" y="259"/>
                  </a:cubicBezTo>
                  <a:cubicBezTo>
                    <a:pt x="153100" y="1846"/>
                    <a:pt x="-5915" y="19573"/>
                    <a:pt x="170" y="208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8" name="フリーフォーム: 図形 2637">
              <a:extLst>
                <a:ext uri="{FF2B5EF4-FFF2-40B4-BE49-F238E27FC236}">
                  <a16:creationId xmlns:a16="http://schemas.microsoft.com/office/drawing/2014/main" id="{8C417A8B-69A4-499A-9027-B0B11D24C529}"/>
                </a:ext>
              </a:extLst>
            </p:cNvPr>
            <p:cNvSpPr/>
            <p:nvPr/>
          </p:nvSpPr>
          <p:spPr>
            <a:xfrm>
              <a:off x="5876660" y="1807453"/>
              <a:ext cx="539888" cy="72683"/>
            </a:xfrm>
            <a:custGeom>
              <a:avLst/>
              <a:gdLst>
                <a:gd name="connsiteX0" fmla="*/ 3440 w 539888"/>
                <a:gd name="connsiteY0" fmla="*/ 70560 h 72683"/>
                <a:gd name="connsiteX1" fmla="*/ 332053 w 539888"/>
                <a:gd name="connsiteY1" fmla="*/ 13410 h 72683"/>
                <a:gd name="connsiteX2" fmla="*/ 538428 w 539888"/>
                <a:gd name="connsiteY2" fmla="*/ 2297 h 72683"/>
                <a:gd name="connsiteX3" fmla="*/ 411428 w 539888"/>
                <a:gd name="connsiteY3" fmla="*/ 5472 h 72683"/>
                <a:gd name="connsiteX4" fmla="*/ 173303 w 539888"/>
                <a:gd name="connsiteY4" fmla="*/ 56272 h 72683"/>
                <a:gd name="connsiteX5" fmla="*/ 3440 w 539888"/>
                <a:gd name="connsiteY5" fmla="*/ 70560 h 726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39888" h="72683">
                  <a:moveTo>
                    <a:pt x="3440" y="70560"/>
                  </a:moveTo>
                  <a:cubicBezTo>
                    <a:pt x="29898" y="63416"/>
                    <a:pt x="242888" y="24787"/>
                    <a:pt x="332053" y="13410"/>
                  </a:cubicBezTo>
                  <a:cubicBezTo>
                    <a:pt x="421218" y="2033"/>
                    <a:pt x="525199" y="3620"/>
                    <a:pt x="538428" y="2297"/>
                  </a:cubicBezTo>
                  <a:cubicBezTo>
                    <a:pt x="551657" y="974"/>
                    <a:pt x="472282" y="-3524"/>
                    <a:pt x="411428" y="5472"/>
                  </a:cubicBezTo>
                  <a:cubicBezTo>
                    <a:pt x="350574" y="14468"/>
                    <a:pt x="236803" y="47276"/>
                    <a:pt x="173303" y="56272"/>
                  </a:cubicBezTo>
                  <a:cubicBezTo>
                    <a:pt x="109803" y="65268"/>
                    <a:pt x="-23018" y="77704"/>
                    <a:pt x="3440" y="705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39" name="フリーフォーム: 図形 2638">
              <a:extLst>
                <a:ext uri="{FF2B5EF4-FFF2-40B4-BE49-F238E27FC236}">
                  <a16:creationId xmlns:a16="http://schemas.microsoft.com/office/drawing/2014/main" id="{9FA117D8-EA35-4897-8A74-7B0A970FFCA2}"/>
                </a:ext>
              </a:extLst>
            </p:cNvPr>
            <p:cNvSpPr/>
            <p:nvPr/>
          </p:nvSpPr>
          <p:spPr>
            <a:xfrm>
              <a:off x="6029290" y="1875903"/>
              <a:ext cx="702225" cy="180466"/>
            </a:xfrm>
            <a:custGeom>
              <a:avLst/>
              <a:gdLst>
                <a:gd name="connsiteX0" fmla="*/ 79410 w 702225"/>
                <a:gd name="connsiteY0" fmla="*/ 29097 h 180466"/>
                <a:gd name="connsiteX1" fmla="*/ 401673 w 702225"/>
                <a:gd name="connsiteY1" fmla="*/ 24335 h 180466"/>
                <a:gd name="connsiteX2" fmla="*/ 695360 w 702225"/>
                <a:gd name="connsiteY2" fmla="*/ 176735 h 180466"/>
                <a:gd name="connsiteX3" fmla="*/ 595348 w 702225"/>
                <a:gd name="connsiteY3" fmla="*/ 122760 h 180466"/>
                <a:gd name="connsiteX4" fmla="*/ 439773 w 702225"/>
                <a:gd name="connsiteY4" fmla="*/ 2110 h 180466"/>
                <a:gd name="connsiteX5" fmla="*/ 25435 w 702225"/>
                <a:gd name="connsiteY5" fmla="*/ 44972 h 180466"/>
                <a:gd name="connsiteX6" fmla="*/ 79410 w 702225"/>
                <a:gd name="connsiteY6" fmla="*/ 29097 h 1804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02225" h="180466">
                  <a:moveTo>
                    <a:pt x="79410" y="29097"/>
                  </a:moveTo>
                  <a:cubicBezTo>
                    <a:pt x="142116" y="25658"/>
                    <a:pt x="299015" y="-271"/>
                    <a:pt x="401673" y="24335"/>
                  </a:cubicBezTo>
                  <a:cubicBezTo>
                    <a:pt x="504331" y="48941"/>
                    <a:pt x="663081" y="160331"/>
                    <a:pt x="695360" y="176735"/>
                  </a:cubicBezTo>
                  <a:cubicBezTo>
                    <a:pt x="727639" y="193139"/>
                    <a:pt x="637946" y="151864"/>
                    <a:pt x="595348" y="122760"/>
                  </a:cubicBezTo>
                  <a:cubicBezTo>
                    <a:pt x="552750" y="93656"/>
                    <a:pt x="534758" y="15075"/>
                    <a:pt x="439773" y="2110"/>
                  </a:cubicBezTo>
                  <a:cubicBezTo>
                    <a:pt x="344788" y="-10855"/>
                    <a:pt x="82585" y="39945"/>
                    <a:pt x="25435" y="44972"/>
                  </a:cubicBezTo>
                  <a:cubicBezTo>
                    <a:pt x="-31715" y="49999"/>
                    <a:pt x="16704" y="32536"/>
                    <a:pt x="79410" y="290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0" name="フリーフォーム: 図形 2639">
              <a:extLst>
                <a:ext uri="{FF2B5EF4-FFF2-40B4-BE49-F238E27FC236}">
                  <a16:creationId xmlns:a16="http://schemas.microsoft.com/office/drawing/2014/main" id="{5C0DA726-EBD1-457E-982B-9C81DDB5E57B}"/>
                </a:ext>
              </a:extLst>
            </p:cNvPr>
            <p:cNvSpPr/>
            <p:nvPr/>
          </p:nvSpPr>
          <p:spPr>
            <a:xfrm>
              <a:off x="5526980" y="1201246"/>
              <a:ext cx="356330" cy="180105"/>
            </a:xfrm>
            <a:custGeom>
              <a:avLst/>
              <a:gdLst>
                <a:gd name="connsiteX0" fmla="*/ 695 w 356330"/>
                <a:gd name="connsiteY0" fmla="*/ 179879 h 180105"/>
                <a:gd name="connsiteX1" fmla="*/ 218183 w 356330"/>
                <a:gd name="connsiteY1" fmla="*/ 83042 h 180105"/>
                <a:gd name="connsiteX2" fmla="*/ 351533 w 356330"/>
                <a:gd name="connsiteY2" fmla="*/ 492 h 180105"/>
                <a:gd name="connsiteX3" fmla="*/ 295970 w 356330"/>
                <a:gd name="connsiteY3" fmla="*/ 54467 h 180105"/>
                <a:gd name="connsiteX4" fmla="*/ 695 w 356330"/>
                <a:gd name="connsiteY4" fmla="*/ 179879 h 180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6330" h="180105">
                  <a:moveTo>
                    <a:pt x="695" y="179879"/>
                  </a:moveTo>
                  <a:cubicBezTo>
                    <a:pt x="-12270" y="184642"/>
                    <a:pt x="159710" y="112940"/>
                    <a:pt x="218183" y="83042"/>
                  </a:cubicBezTo>
                  <a:cubicBezTo>
                    <a:pt x="276656" y="53144"/>
                    <a:pt x="338568" y="5255"/>
                    <a:pt x="351533" y="492"/>
                  </a:cubicBezTo>
                  <a:cubicBezTo>
                    <a:pt x="364498" y="-4271"/>
                    <a:pt x="352855" y="26421"/>
                    <a:pt x="295970" y="54467"/>
                  </a:cubicBezTo>
                  <a:cubicBezTo>
                    <a:pt x="239085" y="82513"/>
                    <a:pt x="13660" y="175116"/>
                    <a:pt x="695" y="1798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1" name="フリーフォーム: 図形 2640">
              <a:extLst>
                <a:ext uri="{FF2B5EF4-FFF2-40B4-BE49-F238E27FC236}">
                  <a16:creationId xmlns:a16="http://schemas.microsoft.com/office/drawing/2014/main" id="{2E76EC78-9234-4BA0-9503-496A64839266}"/>
                </a:ext>
              </a:extLst>
            </p:cNvPr>
            <p:cNvSpPr/>
            <p:nvPr/>
          </p:nvSpPr>
          <p:spPr>
            <a:xfrm>
              <a:off x="5859869" y="1180877"/>
              <a:ext cx="212198" cy="165994"/>
            </a:xfrm>
            <a:custGeom>
              <a:avLst/>
              <a:gdLst>
                <a:gd name="connsiteX0" fmla="*/ 1181 w 212198"/>
                <a:gd name="connsiteY0" fmla="*/ 51023 h 165994"/>
                <a:gd name="connsiteX1" fmla="*/ 128181 w 212198"/>
                <a:gd name="connsiteY1" fmla="*/ 9748 h 165994"/>
                <a:gd name="connsiteX2" fmla="*/ 209144 w 212198"/>
                <a:gd name="connsiteY2" fmla="*/ 3398 h 165994"/>
                <a:gd name="connsiteX3" fmla="*/ 174219 w 212198"/>
                <a:gd name="connsiteY3" fmla="*/ 16098 h 165994"/>
                <a:gd name="connsiteX4" fmla="*/ 23406 w 212198"/>
                <a:gd name="connsiteY4" fmla="*/ 165323 h 165994"/>
                <a:gd name="connsiteX5" fmla="*/ 128181 w 212198"/>
                <a:gd name="connsiteY5" fmla="*/ 68486 h 165994"/>
                <a:gd name="connsiteX6" fmla="*/ 209144 w 212198"/>
                <a:gd name="connsiteY6" fmla="*/ 4986 h 165994"/>
                <a:gd name="connsiteX7" fmla="*/ 1181 w 212198"/>
                <a:gd name="connsiteY7" fmla="*/ 51023 h 165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2198" h="165994">
                  <a:moveTo>
                    <a:pt x="1181" y="51023"/>
                  </a:moveTo>
                  <a:cubicBezTo>
                    <a:pt x="-12313" y="51817"/>
                    <a:pt x="93521" y="17685"/>
                    <a:pt x="128181" y="9748"/>
                  </a:cubicBezTo>
                  <a:cubicBezTo>
                    <a:pt x="162841" y="1811"/>
                    <a:pt x="201471" y="2340"/>
                    <a:pt x="209144" y="3398"/>
                  </a:cubicBezTo>
                  <a:cubicBezTo>
                    <a:pt x="216817" y="4456"/>
                    <a:pt x="205175" y="-10890"/>
                    <a:pt x="174219" y="16098"/>
                  </a:cubicBezTo>
                  <a:cubicBezTo>
                    <a:pt x="143263" y="43086"/>
                    <a:pt x="31079" y="156592"/>
                    <a:pt x="23406" y="165323"/>
                  </a:cubicBezTo>
                  <a:cubicBezTo>
                    <a:pt x="15733" y="174054"/>
                    <a:pt x="97225" y="95209"/>
                    <a:pt x="128181" y="68486"/>
                  </a:cubicBezTo>
                  <a:cubicBezTo>
                    <a:pt x="159137" y="41763"/>
                    <a:pt x="227400" y="9484"/>
                    <a:pt x="209144" y="4986"/>
                  </a:cubicBezTo>
                  <a:cubicBezTo>
                    <a:pt x="190888" y="488"/>
                    <a:pt x="14675" y="50229"/>
                    <a:pt x="1181" y="510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2" name="フリーフォーム: 図形 2641">
              <a:extLst>
                <a:ext uri="{FF2B5EF4-FFF2-40B4-BE49-F238E27FC236}">
                  <a16:creationId xmlns:a16="http://schemas.microsoft.com/office/drawing/2014/main" id="{0E8337BE-EF63-40E3-82CD-371A45986230}"/>
                </a:ext>
              </a:extLst>
            </p:cNvPr>
            <p:cNvSpPr/>
            <p:nvPr/>
          </p:nvSpPr>
          <p:spPr>
            <a:xfrm>
              <a:off x="5629219" y="1212545"/>
              <a:ext cx="454286" cy="267351"/>
            </a:xfrm>
            <a:custGeom>
              <a:avLst/>
              <a:gdLst>
                <a:gd name="connsiteX0" fmla="*/ 454081 w 454286"/>
                <a:gd name="connsiteY0" fmla="*/ 305 h 267351"/>
                <a:gd name="connsiteX1" fmla="*/ 241356 w 454286"/>
                <a:gd name="connsiteY1" fmla="*/ 192393 h 267351"/>
                <a:gd name="connsiteX2" fmla="*/ 190556 w 454286"/>
                <a:gd name="connsiteY2" fmla="*/ 227318 h 267351"/>
                <a:gd name="connsiteX3" fmla="*/ 56 w 454286"/>
                <a:gd name="connsiteY3" fmla="*/ 267005 h 267351"/>
                <a:gd name="connsiteX4" fmla="*/ 211194 w 454286"/>
                <a:gd name="connsiteY4" fmla="*/ 203505 h 267351"/>
                <a:gd name="connsiteX5" fmla="*/ 279456 w 454286"/>
                <a:gd name="connsiteY5" fmla="*/ 149530 h 267351"/>
                <a:gd name="connsiteX6" fmla="*/ 454081 w 454286"/>
                <a:gd name="connsiteY6" fmla="*/ 305 h 2673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54286" h="267351">
                  <a:moveTo>
                    <a:pt x="454081" y="305"/>
                  </a:moveTo>
                  <a:cubicBezTo>
                    <a:pt x="447731" y="7449"/>
                    <a:pt x="285277" y="154557"/>
                    <a:pt x="241356" y="192393"/>
                  </a:cubicBezTo>
                  <a:cubicBezTo>
                    <a:pt x="197435" y="230229"/>
                    <a:pt x="230773" y="214883"/>
                    <a:pt x="190556" y="227318"/>
                  </a:cubicBezTo>
                  <a:cubicBezTo>
                    <a:pt x="150339" y="239753"/>
                    <a:pt x="-3384" y="270974"/>
                    <a:pt x="56" y="267005"/>
                  </a:cubicBezTo>
                  <a:cubicBezTo>
                    <a:pt x="3496" y="263036"/>
                    <a:pt x="164627" y="223084"/>
                    <a:pt x="211194" y="203505"/>
                  </a:cubicBezTo>
                  <a:cubicBezTo>
                    <a:pt x="257761" y="183926"/>
                    <a:pt x="240827" y="185778"/>
                    <a:pt x="279456" y="149530"/>
                  </a:cubicBezTo>
                  <a:cubicBezTo>
                    <a:pt x="318085" y="113282"/>
                    <a:pt x="460431" y="-6839"/>
                    <a:pt x="454081" y="3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3" name="フリーフォーム: 図形 2642">
              <a:extLst>
                <a:ext uri="{FF2B5EF4-FFF2-40B4-BE49-F238E27FC236}">
                  <a16:creationId xmlns:a16="http://schemas.microsoft.com/office/drawing/2014/main" id="{FECD7EA5-CBCB-4620-AFCC-4DB371E2347E}"/>
                </a:ext>
              </a:extLst>
            </p:cNvPr>
            <p:cNvSpPr/>
            <p:nvPr/>
          </p:nvSpPr>
          <p:spPr>
            <a:xfrm>
              <a:off x="5650043" y="1258854"/>
              <a:ext cx="235231" cy="184189"/>
            </a:xfrm>
            <a:custGeom>
              <a:avLst/>
              <a:gdLst>
                <a:gd name="connsiteX0" fmla="*/ 3045 w 235231"/>
                <a:gd name="connsiteY0" fmla="*/ 103221 h 184189"/>
                <a:gd name="connsiteX1" fmla="*/ 107820 w 235231"/>
                <a:gd name="connsiteY1" fmla="*/ 61946 h 184189"/>
                <a:gd name="connsiteX2" fmla="*/ 203070 w 235231"/>
                <a:gd name="connsiteY2" fmla="*/ 20671 h 184189"/>
                <a:gd name="connsiteX3" fmla="*/ 110995 w 235231"/>
                <a:gd name="connsiteY3" fmla="*/ 115921 h 184189"/>
                <a:gd name="connsiteX4" fmla="*/ 23682 w 235231"/>
                <a:gd name="connsiteY4" fmla="*/ 184184 h 184189"/>
                <a:gd name="connsiteX5" fmla="*/ 110995 w 235231"/>
                <a:gd name="connsiteY5" fmla="*/ 112746 h 184189"/>
                <a:gd name="connsiteX6" fmla="*/ 233232 w 235231"/>
                <a:gd name="connsiteY6" fmla="*/ 34 h 184189"/>
                <a:gd name="connsiteX7" fmla="*/ 3045 w 235231"/>
                <a:gd name="connsiteY7" fmla="*/ 103221 h 18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5231" h="184189">
                  <a:moveTo>
                    <a:pt x="3045" y="103221"/>
                  </a:moveTo>
                  <a:cubicBezTo>
                    <a:pt x="-17857" y="113540"/>
                    <a:pt x="74483" y="75704"/>
                    <a:pt x="107820" y="61946"/>
                  </a:cubicBezTo>
                  <a:cubicBezTo>
                    <a:pt x="141157" y="48188"/>
                    <a:pt x="202541" y="11675"/>
                    <a:pt x="203070" y="20671"/>
                  </a:cubicBezTo>
                  <a:cubicBezTo>
                    <a:pt x="203599" y="29667"/>
                    <a:pt x="140893" y="88669"/>
                    <a:pt x="110995" y="115921"/>
                  </a:cubicBezTo>
                  <a:cubicBezTo>
                    <a:pt x="81097" y="143173"/>
                    <a:pt x="23682" y="184713"/>
                    <a:pt x="23682" y="184184"/>
                  </a:cubicBezTo>
                  <a:cubicBezTo>
                    <a:pt x="23682" y="183655"/>
                    <a:pt x="76070" y="143438"/>
                    <a:pt x="110995" y="112746"/>
                  </a:cubicBezTo>
                  <a:cubicBezTo>
                    <a:pt x="145920" y="82054"/>
                    <a:pt x="250959" y="2151"/>
                    <a:pt x="233232" y="34"/>
                  </a:cubicBezTo>
                  <a:cubicBezTo>
                    <a:pt x="215505" y="-2083"/>
                    <a:pt x="23947" y="92902"/>
                    <a:pt x="3045" y="103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4" name="フリーフォーム: 図形 2643">
              <a:extLst>
                <a:ext uri="{FF2B5EF4-FFF2-40B4-BE49-F238E27FC236}">
                  <a16:creationId xmlns:a16="http://schemas.microsoft.com/office/drawing/2014/main" id="{EE4E40BE-35B5-4F16-8BE1-5E56D6C808E6}"/>
                </a:ext>
              </a:extLst>
            </p:cNvPr>
            <p:cNvSpPr/>
            <p:nvPr/>
          </p:nvSpPr>
          <p:spPr>
            <a:xfrm>
              <a:off x="6552837" y="1527943"/>
              <a:ext cx="156182" cy="297464"/>
            </a:xfrm>
            <a:custGeom>
              <a:avLst/>
              <a:gdLst>
                <a:gd name="connsiteX0" fmla="*/ 363 w 156182"/>
                <a:gd name="connsiteY0" fmla="*/ 820 h 297464"/>
                <a:gd name="connsiteX1" fmla="*/ 105138 w 156182"/>
                <a:gd name="connsiteY1" fmla="*/ 81782 h 297464"/>
                <a:gd name="connsiteX2" fmla="*/ 155938 w 156182"/>
                <a:gd name="connsiteY2" fmla="*/ 135757 h 297464"/>
                <a:gd name="connsiteX3" fmla="*/ 121013 w 156182"/>
                <a:gd name="connsiteY3" fmla="*/ 199257 h 297464"/>
                <a:gd name="connsiteX4" fmla="*/ 46401 w 156182"/>
                <a:gd name="connsiteY4" fmla="*/ 296095 h 297464"/>
                <a:gd name="connsiteX5" fmla="*/ 67038 w 156182"/>
                <a:gd name="connsiteY5" fmla="*/ 251645 h 297464"/>
                <a:gd name="connsiteX6" fmla="*/ 119426 w 156182"/>
                <a:gd name="connsiteY6" fmla="*/ 188145 h 297464"/>
                <a:gd name="connsiteX7" fmla="*/ 144826 w 156182"/>
                <a:gd name="connsiteY7" fmla="*/ 135757 h 297464"/>
                <a:gd name="connsiteX8" fmla="*/ 363 w 156182"/>
                <a:gd name="connsiteY8" fmla="*/ 820 h 297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6182" h="297464">
                  <a:moveTo>
                    <a:pt x="363" y="820"/>
                  </a:moveTo>
                  <a:cubicBezTo>
                    <a:pt x="-6252" y="-8176"/>
                    <a:pt x="79209" y="59292"/>
                    <a:pt x="105138" y="81782"/>
                  </a:cubicBezTo>
                  <a:cubicBezTo>
                    <a:pt x="131067" y="104272"/>
                    <a:pt x="153292" y="116178"/>
                    <a:pt x="155938" y="135757"/>
                  </a:cubicBezTo>
                  <a:cubicBezTo>
                    <a:pt x="158584" y="155336"/>
                    <a:pt x="139269" y="172534"/>
                    <a:pt x="121013" y="199257"/>
                  </a:cubicBezTo>
                  <a:cubicBezTo>
                    <a:pt x="102757" y="225980"/>
                    <a:pt x="55397" y="287364"/>
                    <a:pt x="46401" y="296095"/>
                  </a:cubicBezTo>
                  <a:cubicBezTo>
                    <a:pt x="37405" y="304826"/>
                    <a:pt x="54867" y="269637"/>
                    <a:pt x="67038" y="251645"/>
                  </a:cubicBezTo>
                  <a:cubicBezTo>
                    <a:pt x="79209" y="233653"/>
                    <a:pt x="106461" y="207460"/>
                    <a:pt x="119426" y="188145"/>
                  </a:cubicBezTo>
                  <a:cubicBezTo>
                    <a:pt x="132391" y="168830"/>
                    <a:pt x="160172" y="161686"/>
                    <a:pt x="144826" y="135757"/>
                  </a:cubicBezTo>
                  <a:cubicBezTo>
                    <a:pt x="129480" y="109828"/>
                    <a:pt x="6978" y="9816"/>
                    <a:pt x="363" y="8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5" name="フリーフォーム: 図形 2644">
              <a:extLst>
                <a:ext uri="{FF2B5EF4-FFF2-40B4-BE49-F238E27FC236}">
                  <a16:creationId xmlns:a16="http://schemas.microsoft.com/office/drawing/2014/main" id="{F2459709-8390-4471-BC0A-8986EE0BEF05}"/>
                </a:ext>
              </a:extLst>
            </p:cNvPr>
            <p:cNvSpPr/>
            <p:nvPr/>
          </p:nvSpPr>
          <p:spPr>
            <a:xfrm>
              <a:off x="6531256" y="1568450"/>
              <a:ext cx="75702" cy="205634"/>
            </a:xfrm>
            <a:custGeom>
              <a:avLst/>
              <a:gdLst>
                <a:gd name="connsiteX0" fmla="*/ 20357 w 75702"/>
                <a:gd name="connsiteY0" fmla="*/ 0 h 205634"/>
                <a:gd name="connsiteX1" fmla="*/ 63219 w 75702"/>
                <a:gd name="connsiteY1" fmla="*/ 111125 h 205634"/>
                <a:gd name="connsiteX2" fmla="*/ 25119 w 75702"/>
                <a:gd name="connsiteY2" fmla="*/ 184150 h 205634"/>
                <a:gd name="connsiteX3" fmla="*/ 1307 w 75702"/>
                <a:gd name="connsiteY3" fmla="*/ 204788 h 205634"/>
                <a:gd name="connsiteX4" fmla="*/ 64807 w 75702"/>
                <a:gd name="connsiteY4" fmla="*/ 161925 h 205634"/>
                <a:gd name="connsiteX5" fmla="*/ 72744 w 75702"/>
                <a:gd name="connsiteY5" fmla="*/ 112713 h 205634"/>
                <a:gd name="connsiteX6" fmla="*/ 20357 w 75702"/>
                <a:gd name="connsiteY6" fmla="*/ 0 h 205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5702" h="205634">
                  <a:moveTo>
                    <a:pt x="20357" y="0"/>
                  </a:moveTo>
                  <a:cubicBezTo>
                    <a:pt x="18769" y="-265"/>
                    <a:pt x="62425" y="80433"/>
                    <a:pt x="63219" y="111125"/>
                  </a:cubicBezTo>
                  <a:cubicBezTo>
                    <a:pt x="64013" y="141817"/>
                    <a:pt x="35438" y="168540"/>
                    <a:pt x="25119" y="184150"/>
                  </a:cubicBezTo>
                  <a:cubicBezTo>
                    <a:pt x="14800" y="199760"/>
                    <a:pt x="-5308" y="208492"/>
                    <a:pt x="1307" y="204788"/>
                  </a:cubicBezTo>
                  <a:cubicBezTo>
                    <a:pt x="7922" y="201084"/>
                    <a:pt x="52901" y="177271"/>
                    <a:pt x="64807" y="161925"/>
                  </a:cubicBezTo>
                  <a:cubicBezTo>
                    <a:pt x="76713" y="146579"/>
                    <a:pt x="78036" y="136261"/>
                    <a:pt x="72744" y="112713"/>
                  </a:cubicBezTo>
                  <a:cubicBezTo>
                    <a:pt x="67452" y="89165"/>
                    <a:pt x="21945" y="265"/>
                    <a:pt x="2035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6" name="フリーフォーム: 図形 2645">
              <a:extLst>
                <a:ext uri="{FF2B5EF4-FFF2-40B4-BE49-F238E27FC236}">
                  <a16:creationId xmlns:a16="http://schemas.microsoft.com/office/drawing/2014/main" id="{9112A5B9-C4DC-48C3-89BC-B63B7DA64576}"/>
                </a:ext>
              </a:extLst>
            </p:cNvPr>
            <p:cNvSpPr/>
            <p:nvPr/>
          </p:nvSpPr>
          <p:spPr>
            <a:xfrm>
              <a:off x="6495351" y="1651939"/>
              <a:ext cx="116590" cy="171040"/>
            </a:xfrm>
            <a:custGeom>
              <a:avLst/>
              <a:gdLst>
                <a:gd name="connsiteX0" fmla="*/ 51499 w 116590"/>
                <a:gd name="connsiteY0" fmla="*/ 649 h 171040"/>
                <a:gd name="connsiteX1" fmla="*/ 7049 w 116590"/>
                <a:gd name="connsiteY1" fmla="*/ 84786 h 171040"/>
                <a:gd name="connsiteX2" fmla="*/ 2287 w 116590"/>
                <a:gd name="connsiteY2" fmla="*/ 151461 h 171040"/>
                <a:gd name="connsiteX3" fmla="*/ 29274 w 116590"/>
                <a:gd name="connsiteY3" fmla="*/ 170511 h 171040"/>
                <a:gd name="connsiteX4" fmla="*/ 116587 w 116590"/>
                <a:gd name="connsiteY4" fmla="*/ 135586 h 171040"/>
                <a:gd name="connsiteX5" fmla="*/ 32449 w 116590"/>
                <a:gd name="connsiteY5" fmla="*/ 148286 h 171040"/>
                <a:gd name="connsiteX6" fmla="*/ 14987 w 116590"/>
                <a:gd name="connsiteY6" fmla="*/ 132411 h 171040"/>
                <a:gd name="connsiteX7" fmla="*/ 51499 w 116590"/>
                <a:gd name="connsiteY7" fmla="*/ 649 h 1710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590" h="171040">
                  <a:moveTo>
                    <a:pt x="51499" y="649"/>
                  </a:moveTo>
                  <a:cubicBezTo>
                    <a:pt x="50176" y="-7288"/>
                    <a:pt x="15251" y="59651"/>
                    <a:pt x="7049" y="84786"/>
                  </a:cubicBezTo>
                  <a:cubicBezTo>
                    <a:pt x="-1153" y="109921"/>
                    <a:pt x="-1417" y="137174"/>
                    <a:pt x="2287" y="151461"/>
                  </a:cubicBezTo>
                  <a:cubicBezTo>
                    <a:pt x="5991" y="165748"/>
                    <a:pt x="10224" y="173157"/>
                    <a:pt x="29274" y="170511"/>
                  </a:cubicBezTo>
                  <a:cubicBezTo>
                    <a:pt x="48324" y="167865"/>
                    <a:pt x="116058" y="139290"/>
                    <a:pt x="116587" y="135586"/>
                  </a:cubicBezTo>
                  <a:cubicBezTo>
                    <a:pt x="117116" y="131882"/>
                    <a:pt x="49382" y="148815"/>
                    <a:pt x="32449" y="148286"/>
                  </a:cubicBezTo>
                  <a:cubicBezTo>
                    <a:pt x="15516" y="147757"/>
                    <a:pt x="12606" y="157282"/>
                    <a:pt x="14987" y="132411"/>
                  </a:cubicBezTo>
                  <a:cubicBezTo>
                    <a:pt x="17368" y="107540"/>
                    <a:pt x="52822" y="8586"/>
                    <a:pt x="51499" y="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7" name="フリーフォーム: 図形 2646">
              <a:extLst>
                <a:ext uri="{FF2B5EF4-FFF2-40B4-BE49-F238E27FC236}">
                  <a16:creationId xmlns:a16="http://schemas.microsoft.com/office/drawing/2014/main" id="{4B638F47-4C76-475B-8BC8-97E49D268FCA}"/>
                </a:ext>
              </a:extLst>
            </p:cNvPr>
            <p:cNvSpPr/>
            <p:nvPr/>
          </p:nvSpPr>
          <p:spPr>
            <a:xfrm>
              <a:off x="5938578" y="1934853"/>
              <a:ext cx="630684" cy="187647"/>
            </a:xfrm>
            <a:custGeom>
              <a:avLst/>
              <a:gdLst>
                <a:gd name="connsiteX0" fmla="*/ 260 w 630684"/>
                <a:gd name="connsiteY0" fmla="*/ 16185 h 187647"/>
                <a:gd name="connsiteX1" fmla="*/ 382847 w 630684"/>
                <a:gd name="connsiteY1" fmla="*/ 17772 h 187647"/>
                <a:gd name="connsiteX2" fmla="*/ 560647 w 630684"/>
                <a:gd name="connsiteY2" fmla="*/ 87622 h 187647"/>
                <a:gd name="connsiteX3" fmla="*/ 630497 w 630684"/>
                <a:gd name="connsiteY3" fmla="*/ 187635 h 187647"/>
                <a:gd name="connsiteX4" fmla="*/ 576522 w 630684"/>
                <a:gd name="connsiteY4" fmla="*/ 93972 h 187647"/>
                <a:gd name="connsiteX5" fmla="*/ 444760 w 630684"/>
                <a:gd name="connsiteY5" fmla="*/ 3485 h 187647"/>
                <a:gd name="connsiteX6" fmla="*/ 260 w 630684"/>
                <a:gd name="connsiteY6" fmla="*/ 16185 h 1876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0684" h="187647">
                  <a:moveTo>
                    <a:pt x="260" y="16185"/>
                  </a:moveTo>
                  <a:cubicBezTo>
                    <a:pt x="-10059" y="18566"/>
                    <a:pt x="289449" y="5866"/>
                    <a:pt x="382847" y="17772"/>
                  </a:cubicBezTo>
                  <a:cubicBezTo>
                    <a:pt x="476245" y="29678"/>
                    <a:pt x="519372" y="59312"/>
                    <a:pt x="560647" y="87622"/>
                  </a:cubicBezTo>
                  <a:cubicBezTo>
                    <a:pt x="601922" y="115933"/>
                    <a:pt x="627851" y="186577"/>
                    <a:pt x="630497" y="187635"/>
                  </a:cubicBezTo>
                  <a:cubicBezTo>
                    <a:pt x="633143" y="188693"/>
                    <a:pt x="607478" y="124664"/>
                    <a:pt x="576522" y="93972"/>
                  </a:cubicBezTo>
                  <a:cubicBezTo>
                    <a:pt x="545566" y="63280"/>
                    <a:pt x="540275" y="15391"/>
                    <a:pt x="444760" y="3485"/>
                  </a:cubicBezTo>
                  <a:cubicBezTo>
                    <a:pt x="349246" y="-8421"/>
                    <a:pt x="10579" y="13804"/>
                    <a:pt x="260" y="161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8" name="フリーフォーム: 図形 2647">
              <a:extLst>
                <a:ext uri="{FF2B5EF4-FFF2-40B4-BE49-F238E27FC236}">
                  <a16:creationId xmlns:a16="http://schemas.microsoft.com/office/drawing/2014/main" id="{31E1E0A1-131D-42D6-BBE9-CE9AB8617829}"/>
                </a:ext>
              </a:extLst>
            </p:cNvPr>
            <p:cNvSpPr/>
            <p:nvPr/>
          </p:nvSpPr>
          <p:spPr>
            <a:xfrm>
              <a:off x="6540985" y="1987833"/>
              <a:ext cx="179761" cy="152016"/>
            </a:xfrm>
            <a:custGeom>
              <a:avLst/>
              <a:gdLst>
                <a:gd name="connsiteX0" fmla="*/ 1103 w 179761"/>
                <a:gd name="connsiteY0" fmla="*/ 2892 h 152016"/>
                <a:gd name="connsiteX1" fmla="*/ 121753 w 179761"/>
                <a:gd name="connsiteY1" fmla="*/ 128305 h 152016"/>
                <a:gd name="connsiteX2" fmla="*/ 123340 w 179761"/>
                <a:gd name="connsiteY2" fmla="*/ 148942 h 152016"/>
                <a:gd name="connsiteX3" fmla="*/ 128103 w 179761"/>
                <a:gd name="connsiteY3" fmla="*/ 117192 h 152016"/>
                <a:gd name="connsiteX4" fmla="*/ 178903 w 179761"/>
                <a:gd name="connsiteY4" fmla="*/ 148942 h 152016"/>
                <a:gd name="connsiteX5" fmla="*/ 80478 w 179761"/>
                <a:gd name="connsiteY5" fmla="*/ 25117 h 152016"/>
                <a:gd name="connsiteX6" fmla="*/ 121753 w 179761"/>
                <a:gd name="connsiteY6" fmla="*/ 98142 h 152016"/>
                <a:gd name="connsiteX7" fmla="*/ 64603 w 179761"/>
                <a:gd name="connsiteY7" fmla="*/ 44167 h 152016"/>
                <a:gd name="connsiteX8" fmla="*/ 1103 w 179761"/>
                <a:gd name="connsiteY8" fmla="*/ 2892 h 152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9761" h="152016">
                  <a:moveTo>
                    <a:pt x="1103" y="2892"/>
                  </a:moveTo>
                  <a:cubicBezTo>
                    <a:pt x="10628" y="16915"/>
                    <a:pt x="101380" y="103963"/>
                    <a:pt x="121753" y="128305"/>
                  </a:cubicBezTo>
                  <a:cubicBezTo>
                    <a:pt x="142126" y="152647"/>
                    <a:pt x="122282" y="150794"/>
                    <a:pt x="123340" y="148942"/>
                  </a:cubicBezTo>
                  <a:cubicBezTo>
                    <a:pt x="124398" y="147090"/>
                    <a:pt x="118843" y="117192"/>
                    <a:pt x="128103" y="117192"/>
                  </a:cubicBezTo>
                  <a:cubicBezTo>
                    <a:pt x="137363" y="117192"/>
                    <a:pt x="186840" y="164288"/>
                    <a:pt x="178903" y="148942"/>
                  </a:cubicBezTo>
                  <a:cubicBezTo>
                    <a:pt x="170966" y="133596"/>
                    <a:pt x="90003" y="33584"/>
                    <a:pt x="80478" y="25117"/>
                  </a:cubicBezTo>
                  <a:cubicBezTo>
                    <a:pt x="70953" y="16650"/>
                    <a:pt x="124399" y="94967"/>
                    <a:pt x="121753" y="98142"/>
                  </a:cubicBezTo>
                  <a:cubicBezTo>
                    <a:pt x="119107" y="101317"/>
                    <a:pt x="82859" y="58719"/>
                    <a:pt x="64603" y="44167"/>
                  </a:cubicBezTo>
                  <a:cubicBezTo>
                    <a:pt x="46347" y="29615"/>
                    <a:pt x="-8422" y="-11131"/>
                    <a:pt x="1103" y="28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49" name="フリーフォーム: 図形 2648">
              <a:extLst>
                <a:ext uri="{FF2B5EF4-FFF2-40B4-BE49-F238E27FC236}">
                  <a16:creationId xmlns:a16="http://schemas.microsoft.com/office/drawing/2014/main" id="{EBD132DE-1CB9-428C-939B-E02F00B3F546}"/>
                </a:ext>
              </a:extLst>
            </p:cNvPr>
            <p:cNvSpPr/>
            <p:nvPr/>
          </p:nvSpPr>
          <p:spPr>
            <a:xfrm>
              <a:off x="6954834" y="4032340"/>
              <a:ext cx="196238" cy="69760"/>
            </a:xfrm>
            <a:custGeom>
              <a:avLst/>
              <a:gdLst>
                <a:gd name="connsiteX0" fmla="*/ 195266 w 196238"/>
                <a:gd name="connsiteY0" fmla="*/ 50710 h 69760"/>
                <a:gd name="connsiteX1" fmla="*/ 42866 w 196238"/>
                <a:gd name="connsiteY1" fmla="*/ 7848 h 69760"/>
                <a:gd name="connsiteX2" fmla="*/ 4 w 196238"/>
                <a:gd name="connsiteY2" fmla="*/ 69760 h 69760"/>
                <a:gd name="connsiteX3" fmla="*/ 44454 w 196238"/>
                <a:gd name="connsiteY3" fmla="*/ 7848 h 69760"/>
                <a:gd name="connsiteX4" fmla="*/ 106366 w 196238"/>
                <a:gd name="connsiteY4" fmla="*/ 4673 h 69760"/>
                <a:gd name="connsiteX5" fmla="*/ 195266 w 196238"/>
                <a:gd name="connsiteY5" fmla="*/ 50710 h 697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6238" h="69760">
                  <a:moveTo>
                    <a:pt x="195266" y="50710"/>
                  </a:moveTo>
                  <a:cubicBezTo>
                    <a:pt x="184683" y="51239"/>
                    <a:pt x="75410" y="4673"/>
                    <a:pt x="42866" y="7848"/>
                  </a:cubicBezTo>
                  <a:cubicBezTo>
                    <a:pt x="10322" y="11023"/>
                    <a:pt x="-261" y="69760"/>
                    <a:pt x="4" y="69760"/>
                  </a:cubicBezTo>
                  <a:cubicBezTo>
                    <a:pt x="269" y="69760"/>
                    <a:pt x="26727" y="18696"/>
                    <a:pt x="44454" y="7848"/>
                  </a:cubicBezTo>
                  <a:cubicBezTo>
                    <a:pt x="62181" y="-3000"/>
                    <a:pt x="85729" y="-1148"/>
                    <a:pt x="106366" y="4673"/>
                  </a:cubicBezTo>
                  <a:cubicBezTo>
                    <a:pt x="127003" y="10494"/>
                    <a:pt x="205849" y="50181"/>
                    <a:pt x="195266" y="507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0" name="フリーフォーム: 図形 2649">
              <a:extLst>
                <a:ext uri="{FF2B5EF4-FFF2-40B4-BE49-F238E27FC236}">
                  <a16:creationId xmlns:a16="http://schemas.microsoft.com/office/drawing/2014/main" id="{4D803AF6-731C-4BC8-A035-CF7B86052C62}"/>
                </a:ext>
              </a:extLst>
            </p:cNvPr>
            <p:cNvSpPr/>
            <p:nvPr/>
          </p:nvSpPr>
          <p:spPr>
            <a:xfrm>
              <a:off x="6922249" y="4014230"/>
              <a:ext cx="210419" cy="391167"/>
            </a:xfrm>
            <a:custGeom>
              <a:avLst/>
              <a:gdLst>
                <a:gd name="connsiteX0" fmla="*/ 210389 w 210419"/>
                <a:gd name="connsiteY0" fmla="*/ 30720 h 391167"/>
                <a:gd name="connsiteX1" fmla="*/ 38939 w 210419"/>
                <a:gd name="connsiteY1" fmla="*/ 558 h 391167"/>
                <a:gd name="connsiteX2" fmla="*/ 5601 w 210419"/>
                <a:gd name="connsiteY2" fmla="*/ 60883 h 391167"/>
                <a:gd name="connsiteX3" fmla="*/ 4014 w 210419"/>
                <a:gd name="connsiteY3" fmla="*/ 132320 h 391167"/>
                <a:gd name="connsiteX4" fmla="*/ 27826 w 210419"/>
                <a:gd name="connsiteY4" fmla="*/ 208520 h 391167"/>
                <a:gd name="connsiteX5" fmla="*/ 100851 w 210419"/>
                <a:gd name="connsiteY5" fmla="*/ 308533 h 391167"/>
                <a:gd name="connsiteX6" fmla="*/ 207214 w 210419"/>
                <a:gd name="connsiteY6" fmla="*/ 391083 h 391167"/>
                <a:gd name="connsiteX7" fmla="*/ 97676 w 210419"/>
                <a:gd name="connsiteY7" fmla="*/ 319645 h 391167"/>
                <a:gd name="connsiteX8" fmla="*/ 8776 w 210419"/>
                <a:gd name="connsiteY8" fmla="*/ 122795 h 391167"/>
                <a:gd name="connsiteX9" fmla="*/ 24651 w 210419"/>
                <a:gd name="connsiteY9" fmla="*/ 29133 h 391167"/>
                <a:gd name="connsiteX10" fmla="*/ 210389 w 210419"/>
                <a:gd name="connsiteY10" fmla="*/ 30720 h 3911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0419" h="391167">
                  <a:moveTo>
                    <a:pt x="210389" y="30720"/>
                  </a:moveTo>
                  <a:cubicBezTo>
                    <a:pt x="212770" y="25958"/>
                    <a:pt x="73070" y="-4469"/>
                    <a:pt x="38939" y="558"/>
                  </a:cubicBezTo>
                  <a:cubicBezTo>
                    <a:pt x="4808" y="5585"/>
                    <a:pt x="11422" y="38923"/>
                    <a:pt x="5601" y="60883"/>
                  </a:cubicBezTo>
                  <a:cubicBezTo>
                    <a:pt x="-220" y="82843"/>
                    <a:pt x="310" y="107714"/>
                    <a:pt x="4014" y="132320"/>
                  </a:cubicBezTo>
                  <a:cubicBezTo>
                    <a:pt x="7718" y="156926"/>
                    <a:pt x="11687" y="179151"/>
                    <a:pt x="27826" y="208520"/>
                  </a:cubicBezTo>
                  <a:cubicBezTo>
                    <a:pt x="43965" y="237889"/>
                    <a:pt x="70953" y="278106"/>
                    <a:pt x="100851" y="308533"/>
                  </a:cubicBezTo>
                  <a:cubicBezTo>
                    <a:pt x="130749" y="338960"/>
                    <a:pt x="207743" y="389231"/>
                    <a:pt x="207214" y="391083"/>
                  </a:cubicBezTo>
                  <a:cubicBezTo>
                    <a:pt x="206685" y="392935"/>
                    <a:pt x="130749" y="364359"/>
                    <a:pt x="97676" y="319645"/>
                  </a:cubicBezTo>
                  <a:cubicBezTo>
                    <a:pt x="64603" y="274931"/>
                    <a:pt x="20947" y="171214"/>
                    <a:pt x="8776" y="122795"/>
                  </a:cubicBezTo>
                  <a:cubicBezTo>
                    <a:pt x="-3395" y="74376"/>
                    <a:pt x="-6835" y="45008"/>
                    <a:pt x="24651" y="29133"/>
                  </a:cubicBezTo>
                  <a:cubicBezTo>
                    <a:pt x="56136" y="13258"/>
                    <a:pt x="208008" y="35482"/>
                    <a:pt x="210389" y="307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1" name="フリーフォーム: 図形 2650">
              <a:extLst>
                <a:ext uri="{FF2B5EF4-FFF2-40B4-BE49-F238E27FC236}">
                  <a16:creationId xmlns:a16="http://schemas.microsoft.com/office/drawing/2014/main" id="{EBEC82E8-6131-40B1-93C7-DA47D733ED5A}"/>
                </a:ext>
              </a:extLst>
            </p:cNvPr>
            <p:cNvSpPr/>
            <p:nvPr/>
          </p:nvSpPr>
          <p:spPr>
            <a:xfrm>
              <a:off x="6966405" y="4117216"/>
              <a:ext cx="167552" cy="259110"/>
            </a:xfrm>
            <a:custGeom>
              <a:avLst/>
              <a:gdLst>
                <a:gd name="connsiteX0" fmla="*/ 2720 w 167552"/>
                <a:gd name="connsiteY0" fmla="*/ 759 h 259110"/>
                <a:gd name="connsiteX1" fmla="*/ 10658 w 167552"/>
                <a:gd name="connsiteY1" fmla="*/ 94422 h 259110"/>
                <a:gd name="connsiteX2" fmla="*/ 58283 w 167552"/>
                <a:gd name="connsiteY2" fmla="*/ 176972 h 259110"/>
                <a:gd name="connsiteX3" fmla="*/ 164645 w 167552"/>
                <a:gd name="connsiteY3" fmla="*/ 257934 h 259110"/>
                <a:gd name="connsiteX4" fmla="*/ 129720 w 167552"/>
                <a:gd name="connsiteY4" fmla="*/ 219834 h 259110"/>
                <a:gd name="connsiteX5" fmla="*/ 47170 w 167552"/>
                <a:gd name="connsiteY5" fmla="*/ 148397 h 259110"/>
                <a:gd name="connsiteX6" fmla="*/ 2720 w 167552"/>
                <a:gd name="connsiteY6" fmla="*/ 759 h 2591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7552" h="259110">
                  <a:moveTo>
                    <a:pt x="2720" y="759"/>
                  </a:moveTo>
                  <a:cubicBezTo>
                    <a:pt x="-3365" y="-8237"/>
                    <a:pt x="1398" y="65053"/>
                    <a:pt x="10658" y="94422"/>
                  </a:cubicBezTo>
                  <a:cubicBezTo>
                    <a:pt x="19918" y="123791"/>
                    <a:pt x="32619" y="149720"/>
                    <a:pt x="58283" y="176972"/>
                  </a:cubicBezTo>
                  <a:cubicBezTo>
                    <a:pt x="83947" y="204224"/>
                    <a:pt x="152739" y="250790"/>
                    <a:pt x="164645" y="257934"/>
                  </a:cubicBezTo>
                  <a:cubicBezTo>
                    <a:pt x="176551" y="265078"/>
                    <a:pt x="149299" y="238090"/>
                    <a:pt x="129720" y="219834"/>
                  </a:cubicBezTo>
                  <a:cubicBezTo>
                    <a:pt x="110141" y="201578"/>
                    <a:pt x="69395" y="184645"/>
                    <a:pt x="47170" y="148397"/>
                  </a:cubicBezTo>
                  <a:cubicBezTo>
                    <a:pt x="24945" y="112149"/>
                    <a:pt x="8805" y="9755"/>
                    <a:pt x="2720" y="7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2" name="フリーフォーム: 図形 2651">
              <a:extLst>
                <a:ext uri="{FF2B5EF4-FFF2-40B4-BE49-F238E27FC236}">
                  <a16:creationId xmlns:a16="http://schemas.microsoft.com/office/drawing/2014/main" id="{82384DAC-49DF-40BD-99A4-402F4846D095}"/>
                </a:ext>
              </a:extLst>
            </p:cNvPr>
            <p:cNvSpPr/>
            <p:nvPr/>
          </p:nvSpPr>
          <p:spPr>
            <a:xfrm>
              <a:off x="6873722" y="4078282"/>
              <a:ext cx="415860" cy="382464"/>
            </a:xfrm>
            <a:custGeom>
              <a:avLst/>
              <a:gdLst>
                <a:gd name="connsiteX0" fmla="*/ 55716 w 415860"/>
                <a:gd name="connsiteY0" fmla="*/ 6 h 382464"/>
                <a:gd name="connsiteX1" fmla="*/ 153 w 415860"/>
                <a:gd name="connsiteY1" fmla="*/ 117481 h 382464"/>
                <a:gd name="connsiteX2" fmla="*/ 43016 w 415860"/>
                <a:gd name="connsiteY2" fmla="*/ 228606 h 382464"/>
                <a:gd name="connsiteX3" fmla="*/ 149378 w 415860"/>
                <a:gd name="connsiteY3" fmla="*/ 368306 h 382464"/>
                <a:gd name="connsiteX4" fmla="*/ 243041 w 415860"/>
                <a:gd name="connsiteY4" fmla="*/ 373068 h 382464"/>
                <a:gd name="connsiteX5" fmla="*/ 331941 w 415860"/>
                <a:gd name="connsiteY5" fmla="*/ 327031 h 382464"/>
                <a:gd name="connsiteX6" fmla="*/ 414491 w 415860"/>
                <a:gd name="connsiteY6" fmla="*/ 260356 h 382464"/>
                <a:gd name="connsiteX7" fmla="*/ 262091 w 415860"/>
                <a:gd name="connsiteY7" fmla="*/ 339731 h 382464"/>
                <a:gd name="connsiteX8" fmla="*/ 162078 w 415860"/>
                <a:gd name="connsiteY8" fmla="*/ 350843 h 382464"/>
                <a:gd name="connsiteX9" fmla="*/ 104928 w 415860"/>
                <a:gd name="connsiteY9" fmla="*/ 276231 h 382464"/>
                <a:gd name="connsiteX10" fmla="*/ 9678 w 415860"/>
                <a:gd name="connsiteY10" fmla="*/ 112718 h 382464"/>
                <a:gd name="connsiteX11" fmla="*/ 55716 w 415860"/>
                <a:gd name="connsiteY11" fmla="*/ 6 h 3824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15860" h="382464">
                  <a:moveTo>
                    <a:pt x="55716" y="6"/>
                  </a:moveTo>
                  <a:cubicBezTo>
                    <a:pt x="54129" y="800"/>
                    <a:pt x="2270" y="79381"/>
                    <a:pt x="153" y="117481"/>
                  </a:cubicBezTo>
                  <a:cubicBezTo>
                    <a:pt x="-1964" y="155581"/>
                    <a:pt x="18145" y="186802"/>
                    <a:pt x="43016" y="228606"/>
                  </a:cubicBezTo>
                  <a:cubicBezTo>
                    <a:pt x="67887" y="270410"/>
                    <a:pt x="116040" y="344229"/>
                    <a:pt x="149378" y="368306"/>
                  </a:cubicBezTo>
                  <a:cubicBezTo>
                    <a:pt x="182716" y="392383"/>
                    <a:pt x="212614" y="379947"/>
                    <a:pt x="243041" y="373068"/>
                  </a:cubicBezTo>
                  <a:cubicBezTo>
                    <a:pt x="273468" y="366189"/>
                    <a:pt x="303366" y="345816"/>
                    <a:pt x="331941" y="327031"/>
                  </a:cubicBezTo>
                  <a:cubicBezTo>
                    <a:pt x="360516" y="308246"/>
                    <a:pt x="426133" y="258239"/>
                    <a:pt x="414491" y="260356"/>
                  </a:cubicBezTo>
                  <a:cubicBezTo>
                    <a:pt x="402849" y="262473"/>
                    <a:pt x="304160" y="324650"/>
                    <a:pt x="262091" y="339731"/>
                  </a:cubicBezTo>
                  <a:cubicBezTo>
                    <a:pt x="220022" y="354812"/>
                    <a:pt x="188272" y="361426"/>
                    <a:pt x="162078" y="350843"/>
                  </a:cubicBezTo>
                  <a:cubicBezTo>
                    <a:pt x="135884" y="340260"/>
                    <a:pt x="130328" y="315919"/>
                    <a:pt x="104928" y="276231"/>
                  </a:cubicBezTo>
                  <a:cubicBezTo>
                    <a:pt x="79528" y="236544"/>
                    <a:pt x="22378" y="155051"/>
                    <a:pt x="9678" y="112718"/>
                  </a:cubicBezTo>
                  <a:cubicBezTo>
                    <a:pt x="-3022" y="70385"/>
                    <a:pt x="57303" y="-788"/>
                    <a:pt x="55716" y="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3" name="フリーフォーム: 図形 2652">
              <a:extLst>
                <a:ext uri="{FF2B5EF4-FFF2-40B4-BE49-F238E27FC236}">
                  <a16:creationId xmlns:a16="http://schemas.microsoft.com/office/drawing/2014/main" id="{A0F4501C-3670-4C21-AD0C-0E3BCE49BA54}"/>
                </a:ext>
              </a:extLst>
            </p:cNvPr>
            <p:cNvSpPr/>
            <p:nvPr/>
          </p:nvSpPr>
          <p:spPr>
            <a:xfrm>
              <a:off x="7000739" y="4088850"/>
              <a:ext cx="158383" cy="40630"/>
            </a:xfrm>
            <a:custGeom>
              <a:avLst/>
              <a:gdLst>
                <a:gd name="connsiteX0" fmla="*/ 136 w 158383"/>
                <a:gd name="connsiteY0" fmla="*/ 2138 h 40630"/>
                <a:gd name="connsiteX1" fmla="*/ 128724 w 158383"/>
                <a:gd name="connsiteY1" fmla="*/ 22775 h 40630"/>
                <a:gd name="connsiteX2" fmla="*/ 157299 w 158383"/>
                <a:gd name="connsiteY2" fmla="*/ 40238 h 40630"/>
                <a:gd name="connsiteX3" fmla="*/ 104911 w 158383"/>
                <a:gd name="connsiteY3" fmla="*/ 5313 h 40630"/>
                <a:gd name="connsiteX4" fmla="*/ 136 w 158383"/>
                <a:gd name="connsiteY4" fmla="*/ 2138 h 406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8383" h="40630">
                  <a:moveTo>
                    <a:pt x="136" y="2138"/>
                  </a:moveTo>
                  <a:cubicBezTo>
                    <a:pt x="4105" y="5048"/>
                    <a:pt x="102530" y="16425"/>
                    <a:pt x="128724" y="22775"/>
                  </a:cubicBezTo>
                  <a:cubicBezTo>
                    <a:pt x="154918" y="29125"/>
                    <a:pt x="161268" y="43148"/>
                    <a:pt x="157299" y="40238"/>
                  </a:cubicBezTo>
                  <a:cubicBezTo>
                    <a:pt x="153330" y="37328"/>
                    <a:pt x="129782" y="12192"/>
                    <a:pt x="104911" y="5313"/>
                  </a:cubicBezTo>
                  <a:cubicBezTo>
                    <a:pt x="80040" y="-1566"/>
                    <a:pt x="-3833" y="-772"/>
                    <a:pt x="136" y="21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4" name="フリーフォーム: 図形 2653">
              <a:extLst>
                <a:ext uri="{FF2B5EF4-FFF2-40B4-BE49-F238E27FC236}">
                  <a16:creationId xmlns:a16="http://schemas.microsoft.com/office/drawing/2014/main" id="{244B0826-B7AD-42E1-904A-13266E04D6E8}"/>
                </a:ext>
              </a:extLst>
            </p:cNvPr>
            <p:cNvSpPr/>
            <p:nvPr/>
          </p:nvSpPr>
          <p:spPr>
            <a:xfrm>
              <a:off x="7156450" y="4314821"/>
              <a:ext cx="122447" cy="50804"/>
            </a:xfrm>
            <a:custGeom>
              <a:avLst/>
              <a:gdLst>
                <a:gd name="connsiteX0" fmla="*/ 0 w 122447"/>
                <a:gd name="connsiteY0" fmla="*/ 50804 h 50804"/>
                <a:gd name="connsiteX1" fmla="*/ 122238 w 122447"/>
                <a:gd name="connsiteY1" fmla="*/ 4 h 50804"/>
                <a:gd name="connsiteX2" fmla="*/ 0 w 122447"/>
                <a:gd name="connsiteY2" fmla="*/ 50804 h 5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2447" h="50804">
                  <a:moveTo>
                    <a:pt x="0" y="50804"/>
                  </a:moveTo>
                  <a:cubicBezTo>
                    <a:pt x="0" y="50804"/>
                    <a:pt x="116153" y="-525"/>
                    <a:pt x="122238" y="4"/>
                  </a:cubicBezTo>
                  <a:cubicBezTo>
                    <a:pt x="128323" y="533"/>
                    <a:pt x="0" y="50804"/>
                    <a:pt x="0" y="508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5" name="フリーフォーム: 図形 2654">
              <a:extLst>
                <a:ext uri="{FF2B5EF4-FFF2-40B4-BE49-F238E27FC236}">
                  <a16:creationId xmlns:a16="http://schemas.microsoft.com/office/drawing/2014/main" id="{84A6A029-EF13-4341-9AC6-AC1B371D02FA}"/>
                </a:ext>
              </a:extLst>
            </p:cNvPr>
            <p:cNvSpPr/>
            <p:nvPr/>
          </p:nvSpPr>
          <p:spPr>
            <a:xfrm>
              <a:off x="7926902" y="3977177"/>
              <a:ext cx="134761" cy="671257"/>
            </a:xfrm>
            <a:custGeom>
              <a:avLst/>
              <a:gdLst>
                <a:gd name="connsiteX0" fmla="*/ 50815 w 134761"/>
                <a:gd name="connsiteY0" fmla="*/ 40 h 671257"/>
                <a:gd name="connsiteX1" fmla="*/ 44465 w 134761"/>
                <a:gd name="connsiteY1" fmla="*/ 143973 h 671257"/>
                <a:gd name="connsiteX2" fmla="*/ 112198 w 134761"/>
                <a:gd name="connsiteY2" fmla="*/ 389506 h 671257"/>
                <a:gd name="connsiteX3" fmla="*/ 71981 w 134761"/>
                <a:gd name="connsiteY3" fmla="*/ 529206 h 671257"/>
                <a:gd name="connsiteX4" fmla="*/ 15 w 134761"/>
                <a:gd name="connsiteY4" fmla="*/ 671023 h 671257"/>
                <a:gd name="connsiteX5" fmla="*/ 78331 w 134761"/>
                <a:gd name="connsiteY5" fmla="*/ 558840 h 671257"/>
                <a:gd name="connsiteX6" fmla="*/ 133365 w 134761"/>
                <a:gd name="connsiteY6" fmla="*/ 412790 h 671257"/>
                <a:gd name="connsiteX7" fmla="*/ 112198 w 134761"/>
                <a:gd name="connsiteY7" fmla="*/ 298490 h 671257"/>
                <a:gd name="connsiteX8" fmla="*/ 46581 w 134761"/>
                <a:gd name="connsiteY8" fmla="*/ 156673 h 671257"/>
                <a:gd name="connsiteX9" fmla="*/ 50815 w 134761"/>
                <a:gd name="connsiteY9" fmla="*/ 40 h 6712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34761" h="671257">
                  <a:moveTo>
                    <a:pt x="50815" y="40"/>
                  </a:moveTo>
                  <a:cubicBezTo>
                    <a:pt x="50462" y="-2077"/>
                    <a:pt x="34235" y="79062"/>
                    <a:pt x="44465" y="143973"/>
                  </a:cubicBezTo>
                  <a:cubicBezTo>
                    <a:pt x="54695" y="208884"/>
                    <a:pt x="107612" y="325301"/>
                    <a:pt x="112198" y="389506"/>
                  </a:cubicBezTo>
                  <a:cubicBezTo>
                    <a:pt x="116784" y="453712"/>
                    <a:pt x="90678" y="482287"/>
                    <a:pt x="71981" y="529206"/>
                  </a:cubicBezTo>
                  <a:cubicBezTo>
                    <a:pt x="53284" y="576126"/>
                    <a:pt x="-1043" y="666084"/>
                    <a:pt x="15" y="671023"/>
                  </a:cubicBezTo>
                  <a:cubicBezTo>
                    <a:pt x="1073" y="675962"/>
                    <a:pt x="56106" y="601879"/>
                    <a:pt x="78331" y="558840"/>
                  </a:cubicBezTo>
                  <a:cubicBezTo>
                    <a:pt x="100556" y="515801"/>
                    <a:pt x="127721" y="456182"/>
                    <a:pt x="133365" y="412790"/>
                  </a:cubicBezTo>
                  <a:cubicBezTo>
                    <a:pt x="139009" y="369398"/>
                    <a:pt x="126662" y="341176"/>
                    <a:pt x="112198" y="298490"/>
                  </a:cubicBezTo>
                  <a:cubicBezTo>
                    <a:pt x="97734" y="255804"/>
                    <a:pt x="63162" y="204651"/>
                    <a:pt x="46581" y="156673"/>
                  </a:cubicBezTo>
                  <a:cubicBezTo>
                    <a:pt x="30000" y="108695"/>
                    <a:pt x="51168" y="2157"/>
                    <a:pt x="50815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6" name="フリーフォーム: 図形 2655">
              <a:extLst>
                <a:ext uri="{FF2B5EF4-FFF2-40B4-BE49-F238E27FC236}">
                  <a16:creationId xmlns:a16="http://schemas.microsoft.com/office/drawing/2014/main" id="{510B5E62-AE35-41B4-B195-730E5AD04835}"/>
                </a:ext>
              </a:extLst>
            </p:cNvPr>
            <p:cNvSpPr/>
            <p:nvPr/>
          </p:nvSpPr>
          <p:spPr>
            <a:xfrm>
              <a:off x="7999403" y="4036583"/>
              <a:ext cx="110501" cy="469232"/>
            </a:xfrm>
            <a:custGeom>
              <a:avLst/>
              <a:gdLst>
                <a:gd name="connsiteX0" fmla="*/ 10 w 110501"/>
                <a:gd name="connsiteY0" fmla="*/ 430 h 469232"/>
                <a:gd name="connsiteX1" fmla="*/ 93672 w 110501"/>
                <a:gd name="connsiteY1" fmla="*/ 275067 h 469232"/>
                <a:gd name="connsiteX2" fmla="*/ 104785 w 110501"/>
                <a:gd name="connsiteY2" fmla="*/ 335392 h 469232"/>
                <a:gd name="connsiteX3" fmla="*/ 79385 w 110501"/>
                <a:gd name="connsiteY3" fmla="*/ 468742 h 469232"/>
                <a:gd name="connsiteX4" fmla="*/ 95260 w 110501"/>
                <a:gd name="connsiteY4" fmla="*/ 376667 h 469232"/>
                <a:gd name="connsiteX5" fmla="*/ 104785 w 110501"/>
                <a:gd name="connsiteY5" fmla="*/ 278242 h 469232"/>
                <a:gd name="connsiteX6" fmla="*/ 100022 w 110501"/>
                <a:gd name="connsiteY6" fmla="*/ 213155 h 469232"/>
                <a:gd name="connsiteX7" fmla="*/ 10 w 110501"/>
                <a:gd name="connsiteY7" fmla="*/ 430 h 469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0501" h="469232">
                  <a:moveTo>
                    <a:pt x="10" y="430"/>
                  </a:moveTo>
                  <a:cubicBezTo>
                    <a:pt x="-1048" y="10749"/>
                    <a:pt x="76210" y="219240"/>
                    <a:pt x="93672" y="275067"/>
                  </a:cubicBezTo>
                  <a:cubicBezTo>
                    <a:pt x="111135" y="330894"/>
                    <a:pt x="107166" y="303113"/>
                    <a:pt x="104785" y="335392"/>
                  </a:cubicBezTo>
                  <a:cubicBezTo>
                    <a:pt x="102404" y="367671"/>
                    <a:pt x="80972" y="461863"/>
                    <a:pt x="79385" y="468742"/>
                  </a:cubicBezTo>
                  <a:cubicBezTo>
                    <a:pt x="77798" y="475621"/>
                    <a:pt x="91027" y="408417"/>
                    <a:pt x="95260" y="376667"/>
                  </a:cubicBezTo>
                  <a:cubicBezTo>
                    <a:pt x="99493" y="344917"/>
                    <a:pt x="103991" y="305494"/>
                    <a:pt x="104785" y="278242"/>
                  </a:cubicBezTo>
                  <a:cubicBezTo>
                    <a:pt x="105579" y="250990"/>
                    <a:pt x="119866" y="257869"/>
                    <a:pt x="100022" y="213155"/>
                  </a:cubicBezTo>
                  <a:cubicBezTo>
                    <a:pt x="80178" y="168441"/>
                    <a:pt x="1068" y="-9889"/>
                    <a:pt x="10" y="4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7" name="フリーフォーム: 図形 2656">
              <a:extLst>
                <a:ext uri="{FF2B5EF4-FFF2-40B4-BE49-F238E27FC236}">
                  <a16:creationId xmlns:a16="http://schemas.microsoft.com/office/drawing/2014/main" id="{350D5E9A-648D-4993-9AA8-50627EFACBE2}"/>
                </a:ext>
              </a:extLst>
            </p:cNvPr>
            <p:cNvSpPr/>
            <p:nvPr/>
          </p:nvSpPr>
          <p:spPr>
            <a:xfrm>
              <a:off x="8030637" y="3931471"/>
              <a:ext cx="105229" cy="359662"/>
            </a:xfrm>
            <a:custGeom>
              <a:avLst/>
              <a:gdLst>
                <a:gd name="connsiteX0" fmla="*/ 526 w 105229"/>
                <a:gd name="connsiteY0" fmla="*/ 767 h 359662"/>
                <a:gd name="connsiteX1" fmla="*/ 14813 w 105229"/>
                <a:gd name="connsiteY1" fmla="*/ 135704 h 359662"/>
                <a:gd name="connsiteX2" fmla="*/ 103713 w 105229"/>
                <a:gd name="connsiteY2" fmla="*/ 353192 h 359662"/>
                <a:gd name="connsiteX3" fmla="*/ 67201 w 105229"/>
                <a:gd name="connsiteY3" fmla="*/ 292867 h 359662"/>
                <a:gd name="connsiteX4" fmla="*/ 19576 w 105229"/>
                <a:gd name="connsiteY4" fmla="*/ 194442 h 359662"/>
                <a:gd name="connsiteX5" fmla="*/ 526 w 105229"/>
                <a:gd name="connsiteY5" fmla="*/ 767 h 359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5229" h="359662">
                  <a:moveTo>
                    <a:pt x="526" y="767"/>
                  </a:moveTo>
                  <a:cubicBezTo>
                    <a:pt x="-268" y="-9023"/>
                    <a:pt x="-2385" y="76967"/>
                    <a:pt x="14813" y="135704"/>
                  </a:cubicBezTo>
                  <a:cubicBezTo>
                    <a:pt x="32011" y="194441"/>
                    <a:pt x="94982" y="326998"/>
                    <a:pt x="103713" y="353192"/>
                  </a:cubicBezTo>
                  <a:cubicBezTo>
                    <a:pt x="112444" y="379386"/>
                    <a:pt x="81224" y="319325"/>
                    <a:pt x="67201" y="292867"/>
                  </a:cubicBezTo>
                  <a:cubicBezTo>
                    <a:pt x="53178" y="266409"/>
                    <a:pt x="28043" y="242067"/>
                    <a:pt x="19576" y="194442"/>
                  </a:cubicBezTo>
                  <a:cubicBezTo>
                    <a:pt x="11109" y="146817"/>
                    <a:pt x="1320" y="10557"/>
                    <a:pt x="526" y="7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8" name="フリーフォーム: 図形 2657">
              <a:extLst>
                <a:ext uri="{FF2B5EF4-FFF2-40B4-BE49-F238E27FC236}">
                  <a16:creationId xmlns:a16="http://schemas.microsoft.com/office/drawing/2014/main" id="{B22B72CF-A7B1-416E-8FF7-1B68763F4153}"/>
                </a:ext>
              </a:extLst>
            </p:cNvPr>
            <p:cNvSpPr/>
            <p:nvPr/>
          </p:nvSpPr>
          <p:spPr>
            <a:xfrm>
              <a:off x="8097662" y="4097238"/>
              <a:ext cx="95443" cy="401785"/>
            </a:xfrm>
            <a:custGeom>
              <a:avLst/>
              <a:gdLst>
                <a:gd name="connsiteX0" fmla="*/ 84313 w 95443"/>
                <a:gd name="connsiteY0" fmla="*/ 100 h 401785"/>
                <a:gd name="connsiteX1" fmla="*/ 60501 w 95443"/>
                <a:gd name="connsiteY1" fmla="*/ 217587 h 401785"/>
                <a:gd name="connsiteX2" fmla="*/ 25576 w 95443"/>
                <a:gd name="connsiteY2" fmla="*/ 320775 h 401785"/>
                <a:gd name="connsiteX3" fmla="*/ 176 w 95443"/>
                <a:gd name="connsiteY3" fmla="*/ 401737 h 401785"/>
                <a:gd name="connsiteX4" fmla="*/ 38276 w 95443"/>
                <a:gd name="connsiteY4" fmla="*/ 309662 h 401785"/>
                <a:gd name="connsiteX5" fmla="*/ 92251 w 95443"/>
                <a:gd name="connsiteY5" fmla="*/ 190600 h 401785"/>
                <a:gd name="connsiteX6" fmla="*/ 84313 w 95443"/>
                <a:gd name="connsiteY6" fmla="*/ 100 h 4017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443" h="401785">
                  <a:moveTo>
                    <a:pt x="84313" y="100"/>
                  </a:moveTo>
                  <a:cubicBezTo>
                    <a:pt x="79021" y="4598"/>
                    <a:pt x="70290" y="164141"/>
                    <a:pt x="60501" y="217587"/>
                  </a:cubicBezTo>
                  <a:cubicBezTo>
                    <a:pt x="50712" y="271033"/>
                    <a:pt x="35630" y="290083"/>
                    <a:pt x="25576" y="320775"/>
                  </a:cubicBezTo>
                  <a:cubicBezTo>
                    <a:pt x="15522" y="351467"/>
                    <a:pt x="-1941" y="403589"/>
                    <a:pt x="176" y="401737"/>
                  </a:cubicBezTo>
                  <a:cubicBezTo>
                    <a:pt x="2293" y="399885"/>
                    <a:pt x="22930" y="344851"/>
                    <a:pt x="38276" y="309662"/>
                  </a:cubicBezTo>
                  <a:cubicBezTo>
                    <a:pt x="53622" y="274473"/>
                    <a:pt x="83520" y="237431"/>
                    <a:pt x="92251" y="190600"/>
                  </a:cubicBezTo>
                  <a:cubicBezTo>
                    <a:pt x="100982" y="143769"/>
                    <a:pt x="89605" y="-4398"/>
                    <a:pt x="84313" y="1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59" name="フリーフォーム: 図形 2658">
              <a:extLst>
                <a:ext uri="{FF2B5EF4-FFF2-40B4-BE49-F238E27FC236}">
                  <a16:creationId xmlns:a16="http://schemas.microsoft.com/office/drawing/2014/main" id="{66B50825-B55F-4FBE-A9C5-838DD0E7A0EF}"/>
                </a:ext>
              </a:extLst>
            </p:cNvPr>
            <p:cNvSpPr/>
            <p:nvPr/>
          </p:nvSpPr>
          <p:spPr>
            <a:xfrm>
              <a:off x="8040369" y="4119199"/>
              <a:ext cx="218849" cy="590218"/>
            </a:xfrm>
            <a:custGeom>
              <a:avLst/>
              <a:gdLst>
                <a:gd name="connsiteX0" fmla="*/ 217806 w 218849"/>
                <a:gd name="connsiteY0" fmla="*/ 364 h 590218"/>
                <a:gd name="connsiteX1" fmla="*/ 179706 w 218849"/>
                <a:gd name="connsiteY1" fmla="*/ 236901 h 590218"/>
                <a:gd name="connsiteX2" fmla="*/ 136844 w 218849"/>
                <a:gd name="connsiteY2" fmla="*/ 336914 h 590218"/>
                <a:gd name="connsiteX3" fmla="*/ 92394 w 218849"/>
                <a:gd name="connsiteY3" fmla="*/ 449626 h 590218"/>
                <a:gd name="connsiteX4" fmla="*/ 319 w 218849"/>
                <a:gd name="connsiteY4" fmla="*/ 589326 h 590218"/>
                <a:gd name="connsiteX5" fmla="*/ 66994 w 218849"/>
                <a:gd name="connsiteY5" fmla="*/ 498839 h 590218"/>
                <a:gd name="connsiteX6" fmla="*/ 193994 w 218849"/>
                <a:gd name="connsiteY6" fmla="*/ 295639 h 590218"/>
                <a:gd name="connsiteX7" fmla="*/ 217806 w 218849"/>
                <a:gd name="connsiteY7" fmla="*/ 364 h 590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849" h="590218">
                  <a:moveTo>
                    <a:pt x="217806" y="364"/>
                  </a:moveTo>
                  <a:cubicBezTo>
                    <a:pt x="215425" y="-9426"/>
                    <a:pt x="193200" y="180809"/>
                    <a:pt x="179706" y="236901"/>
                  </a:cubicBezTo>
                  <a:cubicBezTo>
                    <a:pt x="166212" y="292993"/>
                    <a:pt x="151396" y="301460"/>
                    <a:pt x="136844" y="336914"/>
                  </a:cubicBezTo>
                  <a:cubicBezTo>
                    <a:pt x="122292" y="372368"/>
                    <a:pt x="115148" y="407557"/>
                    <a:pt x="92394" y="449626"/>
                  </a:cubicBezTo>
                  <a:cubicBezTo>
                    <a:pt x="69640" y="491695"/>
                    <a:pt x="4552" y="581124"/>
                    <a:pt x="319" y="589326"/>
                  </a:cubicBezTo>
                  <a:cubicBezTo>
                    <a:pt x="-3914" y="597528"/>
                    <a:pt x="34715" y="547787"/>
                    <a:pt x="66994" y="498839"/>
                  </a:cubicBezTo>
                  <a:cubicBezTo>
                    <a:pt x="99273" y="449891"/>
                    <a:pt x="167271" y="379512"/>
                    <a:pt x="193994" y="295639"/>
                  </a:cubicBezTo>
                  <a:cubicBezTo>
                    <a:pt x="220717" y="211766"/>
                    <a:pt x="220187" y="10154"/>
                    <a:pt x="217806" y="3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0" name="フリーフォーム: 図形 2659">
              <a:extLst>
                <a:ext uri="{FF2B5EF4-FFF2-40B4-BE49-F238E27FC236}">
                  <a16:creationId xmlns:a16="http://schemas.microsoft.com/office/drawing/2014/main" id="{325E98D4-8CCA-4F7B-BE1A-094D76B5DD6B}"/>
                </a:ext>
              </a:extLst>
            </p:cNvPr>
            <p:cNvSpPr/>
            <p:nvPr/>
          </p:nvSpPr>
          <p:spPr>
            <a:xfrm>
              <a:off x="8107302" y="4126797"/>
              <a:ext cx="193180" cy="581734"/>
            </a:xfrm>
            <a:custGeom>
              <a:avLst/>
              <a:gdLst>
                <a:gd name="connsiteX0" fmla="*/ 185798 w 193180"/>
                <a:gd name="connsiteY0" fmla="*/ 5466 h 581734"/>
                <a:gd name="connsiteX1" fmla="*/ 185798 w 193180"/>
                <a:gd name="connsiteY1" fmla="*/ 57853 h 581734"/>
                <a:gd name="connsiteX2" fmla="*/ 188973 w 193180"/>
                <a:gd name="connsiteY2" fmla="*/ 203903 h 581734"/>
                <a:gd name="connsiteX3" fmla="*/ 120711 w 193180"/>
                <a:gd name="connsiteY3" fmla="*/ 356303 h 581734"/>
                <a:gd name="connsiteX4" fmla="*/ 79436 w 193180"/>
                <a:gd name="connsiteY4" fmla="*/ 470603 h 581734"/>
                <a:gd name="connsiteX5" fmla="*/ 61 w 193180"/>
                <a:gd name="connsiteY5" fmla="*/ 581728 h 581734"/>
                <a:gd name="connsiteX6" fmla="*/ 66736 w 193180"/>
                <a:gd name="connsiteY6" fmla="*/ 475366 h 581734"/>
                <a:gd name="connsiteX7" fmla="*/ 95311 w 193180"/>
                <a:gd name="connsiteY7" fmla="*/ 395991 h 581734"/>
                <a:gd name="connsiteX8" fmla="*/ 176273 w 193180"/>
                <a:gd name="connsiteY8" fmla="*/ 178503 h 581734"/>
                <a:gd name="connsiteX9" fmla="*/ 185798 w 193180"/>
                <a:gd name="connsiteY9" fmla="*/ 5466 h 5817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3180" h="581734">
                  <a:moveTo>
                    <a:pt x="185798" y="5466"/>
                  </a:moveTo>
                  <a:cubicBezTo>
                    <a:pt x="187386" y="-14642"/>
                    <a:pt x="185269" y="24780"/>
                    <a:pt x="185798" y="57853"/>
                  </a:cubicBezTo>
                  <a:cubicBezTo>
                    <a:pt x="186327" y="90926"/>
                    <a:pt x="199821" y="154161"/>
                    <a:pt x="188973" y="203903"/>
                  </a:cubicBezTo>
                  <a:cubicBezTo>
                    <a:pt x="178125" y="253645"/>
                    <a:pt x="138967" y="311853"/>
                    <a:pt x="120711" y="356303"/>
                  </a:cubicBezTo>
                  <a:cubicBezTo>
                    <a:pt x="102455" y="400753"/>
                    <a:pt x="99544" y="433032"/>
                    <a:pt x="79436" y="470603"/>
                  </a:cubicBezTo>
                  <a:cubicBezTo>
                    <a:pt x="59328" y="508174"/>
                    <a:pt x="2178" y="580934"/>
                    <a:pt x="61" y="581728"/>
                  </a:cubicBezTo>
                  <a:cubicBezTo>
                    <a:pt x="-2056" y="582522"/>
                    <a:pt x="50861" y="506322"/>
                    <a:pt x="66736" y="475366"/>
                  </a:cubicBezTo>
                  <a:cubicBezTo>
                    <a:pt x="82611" y="444410"/>
                    <a:pt x="77055" y="445468"/>
                    <a:pt x="95311" y="395991"/>
                  </a:cubicBezTo>
                  <a:cubicBezTo>
                    <a:pt x="113567" y="346514"/>
                    <a:pt x="160133" y="241739"/>
                    <a:pt x="176273" y="178503"/>
                  </a:cubicBezTo>
                  <a:cubicBezTo>
                    <a:pt x="192413" y="115267"/>
                    <a:pt x="184210" y="25574"/>
                    <a:pt x="185798" y="54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1" name="フリーフォーム: 図形 2660">
              <a:extLst>
                <a:ext uri="{FF2B5EF4-FFF2-40B4-BE49-F238E27FC236}">
                  <a16:creationId xmlns:a16="http://schemas.microsoft.com/office/drawing/2014/main" id="{DB8DE22D-EA40-4672-926D-12C44DE96BAC}"/>
                </a:ext>
              </a:extLst>
            </p:cNvPr>
            <p:cNvSpPr/>
            <p:nvPr/>
          </p:nvSpPr>
          <p:spPr>
            <a:xfrm>
              <a:off x="7629049" y="4528842"/>
              <a:ext cx="476821" cy="347904"/>
            </a:xfrm>
            <a:custGeom>
              <a:avLst/>
              <a:gdLst>
                <a:gd name="connsiteX0" fmla="*/ 476726 w 476821"/>
                <a:gd name="connsiteY0" fmla="*/ 296 h 347904"/>
                <a:gd name="connsiteX1" fmla="*/ 289401 w 476821"/>
                <a:gd name="connsiteY1" fmla="*/ 170158 h 347904"/>
                <a:gd name="connsiteX2" fmla="*/ 152876 w 476821"/>
                <a:gd name="connsiteY2" fmla="*/ 262233 h 347904"/>
                <a:gd name="connsiteX3" fmla="*/ 30639 w 476821"/>
                <a:gd name="connsiteY3" fmla="*/ 330496 h 347904"/>
                <a:gd name="connsiteX4" fmla="*/ 6826 w 476821"/>
                <a:gd name="connsiteY4" fmla="*/ 346371 h 347904"/>
                <a:gd name="connsiteX5" fmla="*/ 130651 w 476821"/>
                <a:gd name="connsiteY5" fmla="*/ 301921 h 347904"/>
                <a:gd name="connsiteX6" fmla="*/ 264001 w 476821"/>
                <a:gd name="connsiteY6" fmla="*/ 214608 h 347904"/>
                <a:gd name="connsiteX7" fmla="*/ 476726 w 476821"/>
                <a:gd name="connsiteY7" fmla="*/ 296 h 347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6821" h="347904">
                  <a:moveTo>
                    <a:pt x="476726" y="296"/>
                  </a:moveTo>
                  <a:cubicBezTo>
                    <a:pt x="480959" y="-7112"/>
                    <a:pt x="343376" y="126502"/>
                    <a:pt x="289401" y="170158"/>
                  </a:cubicBezTo>
                  <a:cubicBezTo>
                    <a:pt x="235426" y="213814"/>
                    <a:pt x="196003" y="235510"/>
                    <a:pt x="152876" y="262233"/>
                  </a:cubicBezTo>
                  <a:cubicBezTo>
                    <a:pt x="109749" y="288956"/>
                    <a:pt x="54981" y="316473"/>
                    <a:pt x="30639" y="330496"/>
                  </a:cubicBezTo>
                  <a:cubicBezTo>
                    <a:pt x="6297" y="344519"/>
                    <a:pt x="-9843" y="351134"/>
                    <a:pt x="6826" y="346371"/>
                  </a:cubicBezTo>
                  <a:cubicBezTo>
                    <a:pt x="23495" y="341609"/>
                    <a:pt x="87788" y="323882"/>
                    <a:pt x="130651" y="301921"/>
                  </a:cubicBezTo>
                  <a:cubicBezTo>
                    <a:pt x="173513" y="279961"/>
                    <a:pt x="207380" y="263027"/>
                    <a:pt x="264001" y="214608"/>
                  </a:cubicBezTo>
                  <a:cubicBezTo>
                    <a:pt x="320622" y="166189"/>
                    <a:pt x="472493" y="7704"/>
                    <a:pt x="476726" y="2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2" name="フリーフォーム: 図形 2661">
              <a:extLst>
                <a:ext uri="{FF2B5EF4-FFF2-40B4-BE49-F238E27FC236}">
                  <a16:creationId xmlns:a16="http://schemas.microsoft.com/office/drawing/2014/main" id="{D8A40B63-5809-415D-BA10-EEF92795129A}"/>
                </a:ext>
              </a:extLst>
            </p:cNvPr>
            <p:cNvSpPr/>
            <p:nvPr/>
          </p:nvSpPr>
          <p:spPr>
            <a:xfrm>
              <a:off x="7824752" y="4695024"/>
              <a:ext cx="272633" cy="138819"/>
            </a:xfrm>
            <a:custGeom>
              <a:avLst/>
              <a:gdLst>
                <a:gd name="connsiteX0" fmla="*/ 271498 w 272633"/>
                <a:gd name="connsiteY0" fmla="*/ 2389 h 138819"/>
                <a:gd name="connsiteX1" fmla="*/ 65123 w 272633"/>
                <a:gd name="connsiteY1" fmla="*/ 99226 h 138819"/>
                <a:gd name="connsiteX2" fmla="*/ 1623 w 272633"/>
                <a:gd name="connsiteY2" fmla="*/ 137326 h 138819"/>
                <a:gd name="connsiteX3" fmla="*/ 117511 w 272633"/>
                <a:gd name="connsiteY3" fmla="*/ 53189 h 138819"/>
                <a:gd name="connsiteX4" fmla="*/ 147673 w 272633"/>
                <a:gd name="connsiteY4" fmla="*/ 30964 h 138819"/>
                <a:gd name="connsiteX5" fmla="*/ 271498 w 272633"/>
                <a:gd name="connsiteY5" fmla="*/ 2389 h 1388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2633" h="138819">
                  <a:moveTo>
                    <a:pt x="271498" y="2389"/>
                  </a:moveTo>
                  <a:cubicBezTo>
                    <a:pt x="257740" y="13766"/>
                    <a:pt x="110102" y="76737"/>
                    <a:pt x="65123" y="99226"/>
                  </a:cubicBezTo>
                  <a:cubicBezTo>
                    <a:pt x="20144" y="121716"/>
                    <a:pt x="-7108" y="144999"/>
                    <a:pt x="1623" y="137326"/>
                  </a:cubicBezTo>
                  <a:cubicBezTo>
                    <a:pt x="10354" y="129653"/>
                    <a:pt x="117511" y="53189"/>
                    <a:pt x="117511" y="53189"/>
                  </a:cubicBezTo>
                  <a:cubicBezTo>
                    <a:pt x="141853" y="35462"/>
                    <a:pt x="125448" y="38372"/>
                    <a:pt x="147673" y="30964"/>
                  </a:cubicBezTo>
                  <a:cubicBezTo>
                    <a:pt x="169898" y="23556"/>
                    <a:pt x="285256" y="-8988"/>
                    <a:pt x="271498" y="2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3" name="フリーフォーム: 図形 2662">
              <a:extLst>
                <a:ext uri="{FF2B5EF4-FFF2-40B4-BE49-F238E27FC236}">
                  <a16:creationId xmlns:a16="http://schemas.microsoft.com/office/drawing/2014/main" id="{5BE25BE8-172B-49EB-8F72-DA040FE34F2C}"/>
                </a:ext>
              </a:extLst>
            </p:cNvPr>
            <p:cNvSpPr/>
            <p:nvPr/>
          </p:nvSpPr>
          <p:spPr>
            <a:xfrm>
              <a:off x="7393352" y="4897335"/>
              <a:ext cx="260059" cy="213380"/>
            </a:xfrm>
            <a:custGeom>
              <a:avLst/>
              <a:gdLst>
                <a:gd name="connsiteX0" fmla="*/ 259986 w 260059"/>
                <a:gd name="connsiteY0" fmla="*/ 103 h 213380"/>
                <a:gd name="connsiteX1" fmla="*/ 102823 w 260059"/>
                <a:gd name="connsiteY1" fmla="*/ 96940 h 213380"/>
                <a:gd name="connsiteX2" fmla="*/ 1223 w 260059"/>
                <a:gd name="connsiteY2" fmla="*/ 212828 h 213380"/>
                <a:gd name="connsiteX3" fmla="*/ 48848 w 260059"/>
                <a:gd name="connsiteY3" fmla="*/ 138215 h 213380"/>
                <a:gd name="connsiteX4" fmla="*/ 82186 w 260059"/>
                <a:gd name="connsiteY4" fmla="*/ 79478 h 213380"/>
                <a:gd name="connsiteX5" fmla="*/ 259986 w 260059"/>
                <a:gd name="connsiteY5" fmla="*/ 103 h 213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0059" h="213380">
                  <a:moveTo>
                    <a:pt x="259986" y="103"/>
                  </a:moveTo>
                  <a:cubicBezTo>
                    <a:pt x="263425" y="3013"/>
                    <a:pt x="145950" y="61486"/>
                    <a:pt x="102823" y="96940"/>
                  </a:cubicBezTo>
                  <a:cubicBezTo>
                    <a:pt x="59696" y="132394"/>
                    <a:pt x="10219" y="205949"/>
                    <a:pt x="1223" y="212828"/>
                  </a:cubicBezTo>
                  <a:cubicBezTo>
                    <a:pt x="-7773" y="219707"/>
                    <a:pt x="35354" y="160440"/>
                    <a:pt x="48848" y="138215"/>
                  </a:cubicBezTo>
                  <a:cubicBezTo>
                    <a:pt x="62342" y="115990"/>
                    <a:pt x="46732" y="102232"/>
                    <a:pt x="82186" y="79478"/>
                  </a:cubicBezTo>
                  <a:cubicBezTo>
                    <a:pt x="117640" y="56724"/>
                    <a:pt x="256547" y="-2807"/>
                    <a:pt x="259986" y="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4" name="フリーフォーム: 図形 2663">
              <a:extLst>
                <a:ext uri="{FF2B5EF4-FFF2-40B4-BE49-F238E27FC236}">
                  <a16:creationId xmlns:a16="http://schemas.microsoft.com/office/drawing/2014/main" id="{93D64156-8BCF-484C-8247-815B4883D418}"/>
                </a:ext>
              </a:extLst>
            </p:cNvPr>
            <p:cNvSpPr/>
            <p:nvPr/>
          </p:nvSpPr>
          <p:spPr>
            <a:xfrm>
              <a:off x="7418153" y="4859941"/>
              <a:ext cx="362844" cy="301022"/>
            </a:xfrm>
            <a:custGeom>
              <a:avLst/>
              <a:gdLst>
                <a:gd name="connsiteX0" fmla="*/ 235 w 362844"/>
                <a:gd name="connsiteY0" fmla="*/ 301022 h 301022"/>
                <a:gd name="connsiteX1" fmla="*/ 111360 w 362844"/>
                <a:gd name="connsiteY1" fmla="*/ 161322 h 301022"/>
                <a:gd name="connsiteX2" fmla="*/ 151047 w 362844"/>
                <a:gd name="connsiteY2" fmla="*/ 113697 h 301022"/>
                <a:gd name="connsiteX3" fmla="*/ 362185 w 362844"/>
                <a:gd name="connsiteY3" fmla="*/ 984 h 301022"/>
                <a:gd name="connsiteX4" fmla="*/ 212960 w 362844"/>
                <a:gd name="connsiteY4" fmla="*/ 64484 h 301022"/>
                <a:gd name="connsiteX5" fmla="*/ 85960 w 362844"/>
                <a:gd name="connsiteY5" fmla="*/ 161322 h 301022"/>
                <a:gd name="connsiteX6" fmla="*/ 235 w 362844"/>
                <a:gd name="connsiteY6" fmla="*/ 301022 h 301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2844" h="301022">
                  <a:moveTo>
                    <a:pt x="235" y="301022"/>
                  </a:moveTo>
                  <a:cubicBezTo>
                    <a:pt x="4468" y="301022"/>
                    <a:pt x="86225" y="192543"/>
                    <a:pt x="111360" y="161322"/>
                  </a:cubicBezTo>
                  <a:cubicBezTo>
                    <a:pt x="136495" y="130101"/>
                    <a:pt x="109243" y="140420"/>
                    <a:pt x="151047" y="113697"/>
                  </a:cubicBezTo>
                  <a:cubicBezTo>
                    <a:pt x="192851" y="86974"/>
                    <a:pt x="351866" y="9186"/>
                    <a:pt x="362185" y="984"/>
                  </a:cubicBezTo>
                  <a:cubicBezTo>
                    <a:pt x="372504" y="-7218"/>
                    <a:pt x="258998" y="37761"/>
                    <a:pt x="212960" y="64484"/>
                  </a:cubicBezTo>
                  <a:cubicBezTo>
                    <a:pt x="166923" y="91207"/>
                    <a:pt x="122208" y="121899"/>
                    <a:pt x="85960" y="161322"/>
                  </a:cubicBezTo>
                  <a:cubicBezTo>
                    <a:pt x="49712" y="200745"/>
                    <a:pt x="-3998" y="301022"/>
                    <a:pt x="235" y="3010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5" name="フリーフォーム: 図形 2664">
              <a:extLst>
                <a:ext uri="{FF2B5EF4-FFF2-40B4-BE49-F238E27FC236}">
                  <a16:creationId xmlns:a16="http://schemas.microsoft.com/office/drawing/2014/main" id="{035BA459-6D41-4327-B700-D07ECFAEA7A4}"/>
                </a:ext>
              </a:extLst>
            </p:cNvPr>
            <p:cNvSpPr/>
            <p:nvPr/>
          </p:nvSpPr>
          <p:spPr>
            <a:xfrm>
              <a:off x="7514834" y="4846603"/>
              <a:ext cx="365606" cy="315948"/>
            </a:xfrm>
            <a:custGeom>
              <a:avLst/>
              <a:gdLst>
                <a:gd name="connsiteX0" fmla="*/ 391 w 365606"/>
                <a:gd name="connsiteY0" fmla="*/ 315947 h 315948"/>
                <a:gd name="connsiteX1" fmla="*/ 144854 w 365606"/>
                <a:gd name="connsiteY1" fmla="*/ 155610 h 315948"/>
                <a:gd name="connsiteX2" fmla="*/ 263916 w 365606"/>
                <a:gd name="connsiteY2" fmla="*/ 47660 h 315948"/>
                <a:gd name="connsiteX3" fmla="*/ 365516 w 365606"/>
                <a:gd name="connsiteY3" fmla="*/ 35 h 315948"/>
                <a:gd name="connsiteX4" fmla="*/ 246454 w 365606"/>
                <a:gd name="connsiteY4" fmla="*/ 54010 h 315948"/>
                <a:gd name="connsiteX5" fmla="*/ 106754 w 365606"/>
                <a:gd name="connsiteY5" fmla="*/ 158785 h 315948"/>
                <a:gd name="connsiteX6" fmla="*/ 391 w 365606"/>
                <a:gd name="connsiteY6" fmla="*/ 315947 h 315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65606" h="315948">
                  <a:moveTo>
                    <a:pt x="391" y="315947"/>
                  </a:moveTo>
                  <a:cubicBezTo>
                    <a:pt x="6741" y="315418"/>
                    <a:pt x="100933" y="200324"/>
                    <a:pt x="144854" y="155610"/>
                  </a:cubicBezTo>
                  <a:cubicBezTo>
                    <a:pt x="188775" y="110896"/>
                    <a:pt x="227139" y="73589"/>
                    <a:pt x="263916" y="47660"/>
                  </a:cubicBezTo>
                  <a:cubicBezTo>
                    <a:pt x="300693" y="21731"/>
                    <a:pt x="368426" y="-1023"/>
                    <a:pt x="365516" y="35"/>
                  </a:cubicBezTo>
                  <a:cubicBezTo>
                    <a:pt x="362606" y="1093"/>
                    <a:pt x="289581" y="27552"/>
                    <a:pt x="246454" y="54010"/>
                  </a:cubicBezTo>
                  <a:cubicBezTo>
                    <a:pt x="203327" y="80468"/>
                    <a:pt x="146971" y="113541"/>
                    <a:pt x="106754" y="158785"/>
                  </a:cubicBezTo>
                  <a:cubicBezTo>
                    <a:pt x="66537" y="204029"/>
                    <a:pt x="-5959" y="316476"/>
                    <a:pt x="391" y="3159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6" name="フリーフォーム: 図形 2665">
              <a:extLst>
                <a:ext uri="{FF2B5EF4-FFF2-40B4-BE49-F238E27FC236}">
                  <a16:creationId xmlns:a16="http://schemas.microsoft.com/office/drawing/2014/main" id="{424C0EFC-7C12-4EC8-9D6C-FC175C8DD805}"/>
                </a:ext>
              </a:extLst>
            </p:cNvPr>
            <p:cNvSpPr/>
            <p:nvPr/>
          </p:nvSpPr>
          <p:spPr>
            <a:xfrm>
              <a:off x="6784505" y="4117940"/>
              <a:ext cx="99068" cy="396543"/>
            </a:xfrm>
            <a:custGeom>
              <a:avLst/>
              <a:gdLst>
                <a:gd name="connsiteX0" fmla="*/ 98895 w 99068"/>
                <a:gd name="connsiteY0" fmla="*/ 35 h 396543"/>
                <a:gd name="connsiteX1" fmla="*/ 6820 w 99068"/>
                <a:gd name="connsiteY1" fmla="*/ 149260 h 396543"/>
                <a:gd name="connsiteX2" fmla="*/ 6820 w 99068"/>
                <a:gd name="connsiteY2" fmla="*/ 393735 h 396543"/>
                <a:gd name="connsiteX3" fmla="*/ 6820 w 99068"/>
                <a:gd name="connsiteY3" fmla="*/ 273085 h 396543"/>
                <a:gd name="connsiteX4" fmla="*/ 29045 w 99068"/>
                <a:gd name="connsiteY4" fmla="*/ 136560 h 396543"/>
                <a:gd name="connsiteX5" fmla="*/ 98895 w 99068"/>
                <a:gd name="connsiteY5" fmla="*/ 35 h 396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9068" h="396543">
                  <a:moveTo>
                    <a:pt x="98895" y="35"/>
                  </a:moveTo>
                  <a:cubicBezTo>
                    <a:pt x="95191" y="2152"/>
                    <a:pt x="22166" y="83643"/>
                    <a:pt x="6820" y="149260"/>
                  </a:cubicBezTo>
                  <a:cubicBezTo>
                    <a:pt x="-8526" y="214877"/>
                    <a:pt x="6820" y="393735"/>
                    <a:pt x="6820" y="393735"/>
                  </a:cubicBezTo>
                  <a:cubicBezTo>
                    <a:pt x="6820" y="414372"/>
                    <a:pt x="3116" y="315948"/>
                    <a:pt x="6820" y="273085"/>
                  </a:cubicBezTo>
                  <a:cubicBezTo>
                    <a:pt x="10524" y="230222"/>
                    <a:pt x="12112" y="182068"/>
                    <a:pt x="29045" y="136560"/>
                  </a:cubicBezTo>
                  <a:cubicBezTo>
                    <a:pt x="45978" y="91052"/>
                    <a:pt x="102599" y="-2082"/>
                    <a:pt x="98895" y="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7" name="フリーフォーム: 図形 2666">
              <a:extLst>
                <a:ext uri="{FF2B5EF4-FFF2-40B4-BE49-F238E27FC236}">
                  <a16:creationId xmlns:a16="http://schemas.microsoft.com/office/drawing/2014/main" id="{278E5DEE-5C7F-4495-8D5F-056C0B3A9B80}"/>
                </a:ext>
              </a:extLst>
            </p:cNvPr>
            <p:cNvSpPr/>
            <p:nvPr/>
          </p:nvSpPr>
          <p:spPr>
            <a:xfrm>
              <a:off x="6847950" y="4241695"/>
              <a:ext cx="20201" cy="257650"/>
            </a:xfrm>
            <a:custGeom>
              <a:avLst/>
              <a:gdLst>
                <a:gd name="connsiteX0" fmla="*/ 19575 w 20201"/>
                <a:gd name="connsiteY0" fmla="*/ 1693 h 257650"/>
                <a:gd name="connsiteX1" fmla="*/ 14813 w 20201"/>
                <a:gd name="connsiteY1" fmla="*/ 249343 h 257650"/>
                <a:gd name="connsiteX2" fmla="*/ 6875 w 20201"/>
                <a:gd name="connsiteY2" fmla="*/ 193780 h 257650"/>
                <a:gd name="connsiteX3" fmla="*/ 525 w 20201"/>
                <a:gd name="connsiteY3" fmla="*/ 141393 h 257650"/>
                <a:gd name="connsiteX4" fmla="*/ 19575 w 20201"/>
                <a:gd name="connsiteY4" fmla="*/ 1693 h 25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201" h="257650">
                  <a:moveTo>
                    <a:pt x="19575" y="1693"/>
                  </a:moveTo>
                  <a:cubicBezTo>
                    <a:pt x="21956" y="19685"/>
                    <a:pt x="16930" y="217329"/>
                    <a:pt x="14813" y="249343"/>
                  </a:cubicBezTo>
                  <a:cubicBezTo>
                    <a:pt x="12696" y="281358"/>
                    <a:pt x="9256" y="211772"/>
                    <a:pt x="6875" y="193780"/>
                  </a:cubicBezTo>
                  <a:cubicBezTo>
                    <a:pt x="4494" y="175788"/>
                    <a:pt x="-1856" y="168381"/>
                    <a:pt x="525" y="141393"/>
                  </a:cubicBezTo>
                  <a:cubicBezTo>
                    <a:pt x="2906" y="114406"/>
                    <a:pt x="17194" y="-16299"/>
                    <a:pt x="19575" y="16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8" name="フリーフォーム: 図形 2667">
              <a:extLst>
                <a:ext uri="{FF2B5EF4-FFF2-40B4-BE49-F238E27FC236}">
                  <a16:creationId xmlns:a16="http://schemas.microsoft.com/office/drawing/2014/main" id="{829E9497-BC06-4C59-91C8-878CB8709408}"/>
                </a:ext>
              </a:extLst>
            </p:cNvPr>
            <p:cNvSpPr/>
            <p:nvPr/>
          </p:nvSpPr>
          <p:spPr>
            <a:xfrm>
              <a:off x="6916669" y="4340073"/>
              <a:ext cx="52996" cy="272615"/>
            </a:xfrm>
            <a:custGeom>
              <a:avLst/>
              <a:gdLst>
                <a:gd name="connsiteX0" fmla="*/ 69 w 52996"/>
                <a:gd name="connsiteY0" fmla="*/ 152 h 272615"/>
                <a:gd name="connsiteX1" fmla="*/ 41344 w 52996"/>
                <a:gd name="connsiteY1" fmla="*/ 112865 h 272615"/>
                <a:gd name="connsiteX2" fmla="*/ 46106 w 52996"/>
                <a:gd name="connsiteY2" fmla="*/ 125565 h 272615"/>
                <a:gd name="connsiteX3" fmla="*/ 25469 w 52996"/>
                <a:gd name="connsiteY3" fmla="*/ 189065 h 272615"/>
                <a:gd name="connsiteX4" fmla="*/ 28644 w 52996"/>
                <a:gd name="connsiteY4" fmla="*/ 271615 h 272615"/>
                <a:gd name="connsiteX5" fmla="*/ 33406 w 52996"/>
                <a:gd name="connsiteY5" fmla="*/ 228752 h 272615"/>
                <a:gd name="connsiteX6" fmla="*/ 52456 w 52996"/>
                <a:gd name="connsiteY6" fmla="*/ 139852 h 272615"/>
                <a:gd name="connsiteX7" fmla="*/ 69 w 52996"/>
                <a:gd name="connsiteY7" fmla="*/ 152 h 272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996" h="272615">
                  <a:moveTo>
                    <a:pt x="69" y="152"/>
                  </a:moveTo>
                  <a:cubicBezTo>
                    <a:pt x="-1783" y="-4346"/>
                    <a:pt x="33671" y="91963"/>
                    <a:pt x="41344" y="112865"/>
                  </a:cubicBezTo>
                  <a:cubicBezTo>
                    <a:pt x="49017" y="133767"/>
                    <a:pt x="48752" y="112865"/>
                    <a:pt x="46106" y="125565"/>
                  </a:cubicBezTo>
                  <a:cubicBezTo>
                    <a:pt x="43460" y="138265"/>
                    <a:pt x="28379" y="164723"/>
                    <a:pt x="25469" y="189065"/>
                  </a:cubicBezTo>
                  <a:cubicBezTo>
                    <a:pt x="22559" y="213407"/>
                    <a:pt x="27321" y="265001"/>
                    <a:pt x="28644" y="271615"/>
                  </a:cubicBezTo>
                  <a:cubicBezTo>
                    <a:pt x="29967" y="278229"/>
                    <a:pt x="29437" y="250713"/>
                    <a:pt x="33406" y="228752"/>
                  </a:cubicBezTo>
                  <a:cubicBezTo>
                    <a:pt x="37375" y="206792"/>
                    <a:pt x="56425" y="174777"/>
                    <a:pt x="52456" y="139852"/>
                  </a:cubicBezTo>
                  <a:cubicBezTo>
                    <a:pt x="48487" y="104927"/>
                    <a:pt x="1921" y="4650"/>
                    <a:pt x="69" y="1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69" name="フリーフォーム: 図形 2668">
              <a:extLst>
                <a:ext uri="{FF2B5EF4-FFF2-40B4-BE49-F238E27FC236}">
                  <a16:creationId xmlns:a16="http://schemas.microsoft.com/office/drawing/2014/main" id="{DE71DB89-5411-4CD0-8164-F5966151D5F0}"/>
                </a:ext>
              </a:extLst>
            </p:cNvPr>
            <p:cNvSpPr/>
            <p:nvPr/>
          </p:nvSpPr>
          <p:spPr>
            <a:xfrm>
              <a:off x="6881637" y="4305300"/>
              <a:ext cx="52754" cy="208508"/>
            </a:xfrm>
            <a:custGeom>
              <a:avLst/>
              <a:gdLst>
                <a:gd name="connsiteX0" fmla="*/ 4938 w 52754"/>
                <a:gd name="connsiteY0" fmla="*/ 0 h 208508"/>
                <a:gd name="connsiteX1" fmla="*/ 176 w 52754"/>
                <a:gd name="connsiteY1" fmla="*/ 153988 h 208508"/>
                <a:gd name="connsiteX2" fmla="*/ 11288 w 52754"/>
                <a:gd name="connsiteY2" fmla="*/ 200025 h 208508"/>
                <a:gd name="connsiteX3" fmla="*/ 41451 w 52754"/>
                <a:gd name="connsiteY3" fmla="*/ 198438 h 208508"/>
                <a:gd name="connsiteX4" fmla="*/ 36688 w 52754"/>
                <a:gd name="connsiteY4" fmla="*/ 98425 h 208508"/>
                <a:gd name="connsiteX5" fmla="*/ 52563 w 52754"/>
                <a:gd name="connsiteY5" fmla="*/ 187325 h 208508"/>
                <a:gd name="connsiteX6" fmla="*/ 23988 w 52754"/>
                <a:gd name="connsiteY6" fmla="*/ 192088 h 208508"/>
                <a:gd name="connsiteX7" fmla="*/ 11288 w 52754"/>
                <a:gd name="connsiteY7" fmla="*/ 155575 h 208508"/>
                <a:gd name="connsiteX8" fmla="*/ 4938 w 52754"/>
                <a:gd name="connsiteY8" fmla="*/ 0 h 2085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2754" h="208508">
                  <a:moveTo>
                    <a:pt x="4938" y="0"/>
                  </a:moveTo>
                  <a:cubicBezTo>
                    <a:pt x="3086" y="-264"/>
                    <a:pt x="-882" y="120651"/>
                    <a:pt x="176" y="153988"/>
                  </a:cubicBezTo>
                  <a:cubicBezTo>
                    <a:pt x="1234" y="187325"/>
                    <a:pt x="4409" y="192617"/>
                    <a:pt x="11288" y="200025"/>
                  </a:cubicBezTo>
                  <a:cubicBezTo>
                    <a:pt x="18167" y="207433"/>
                    <a:pt x="37218" y="215371"/>
                    <a:pt x="41451" y="198438"/>
                  </a:cubicBezTo>
                  <a:cubicBezTo>
                    <a:pt x="45684" y="181505"/>
                    <a:pt x="34836" y="100277"/>
                    <a:pt x="36688" y="98425"/>
                  </a:cubicBezTo>
                  <a:cubicBezTo>
                    <a:pt x="38540" y="96573"/>
                    <a:pt x="54680" y="171715"/>
                    <a:pt x="52563" y="187325"/>
                  </a:cubicBezTo>
                  <a:cubicBezTo>
                    <a:pt x="50446" y="202935"/>
                    <a:pt x="30867" y="197380"/>
                    <a:pt x="23988" y="192088"/>
                  </a:cubicBezTo>
                  <a:cubicBezTo>
                    <a:pt x="17109" y="186796"/>
                    <a:pt x="13934" y="187325"/>
                    <a:pt x="11288" y="155575"/>
                  </a:cubicBezTo>
                  <a:cubicBezTo>
                    <a:pt x="8642" y="123825"/>
                    <a:pt x="6790" y="264"/>
                    <a:pt x="493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0" name="フリーフォーム: 図形 2669">
              <a:extLst>
                <a:ext uri="{FF2B5EF4-FFF2-40B4-BE49-F238E27FC236}">
                  <a16:creationId xmlns:a16="http://schemas.microsoft.com/office/drawing/2014/main" id="{10F1704B-2860-42FF-B33B-07EEDE2EB468}"/>
                </a:ext>
              </a:extLst>
            </p:cNvPr>
            <p:cNvSpPr/>
            <p:nvPr/>
          </p:nvSpPr>
          <p:spPr>
            <a:xfrm>
              <a:off x="6832319" y="4519612"/>
              <a:ext cx="67323" cy="77794"/>
            </a:xfrm>
            <a:custGeom>
              <a:avLst/>
              <a:gdLst>
                <a:gd name="connsiteX0" fmla="*/ 281 w 67323"/>
                <a:gd name="connsiteY0" fmla="*/ 1 h 77794"/>
                <a:gd name="connsiteX1" fmla="*/ 28856 w 67323"/>
                <a:gd name="connsiteY1" fmla="*/ 58738 h 77794"/>
                <a:gd name="connsiteX2" fmla="*/ 66956 w 67323"/>
                <a:gd name="connsiteY2" fmla="*/ 77788 h 77794"/>
                <a:gd name="connsiteX3" fmla="*/ 46319 w 67323"/>
                <a:gd name="connsiteY3" fmla="*/ 60326 h 77794"/>
                <a:gd name="connsiteX4" fmla="*/ 281 w 67323"/>
                <a:gd name="connsiteY4" fmla="*/ 1 h 77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7323" h="77794">
                  <a:moveTo>
                    <a:pt x="281" y="1"/>
                  </a:moveTo>
                  <a:cubicBezTo>
                    <a:pt x="-2629" y="-264"/>
                    <a:pt x="17744" y="45774"/>
                    <a:pt x="28856" y="58738"/>
                  </a:cubicBezTo>
                  <a:cubicBezTo>
                    <a:pt x="39968" y="71702"/>
                    <a:pt x="64046" y="77523"/>
                    <a:pt x="66956" y="77788"/>
                  </a:cubicBezTo>
                  <a:cubicBezTo>
                    <a:pt x="69866" y="78053"/>
                    <a:pt x="54786" y="69851"/>
                    <a:pt x="46319" y="60326"/>
                  </a:cubicBezTo>
                  <a:cubicBezTo>
                    <a:pt x="37852" y="50801"/>
                    <a:pt x="3191" y="266"/>
                    <a:pt x="281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1" name="フリーフォーム: 図形 2670">
              <a:extLst>
                <a:ext uri="{FF2B5EF4-FFF2-40B4-BE49-F238E27FC236}">
                  <a16:creationId xmlns:a16="http://schemas.microsoft.com/office/drawing/2014/main" id="{9661D502-4EC1-4C42-98BD-91C84AD091A8}"/>
                </a:ext>
              </a:extLst>
            </p:cNvPr>
            <p:cNvSpPr/>
            <p:nvPr/>
          </p:nvSpPr>
          <p:spPr>
            <a:xfrm>
              <a:off x="6930515" y="4619565"/>
              <a:ext cx="61941" cy="145586"/>
            </a:xfrm>
            <a:custGeom>
              <a:avLst/>
              <a:gdLst>
                <a:gd name="connsiteX0" fmla="*/ 510 w 61941"/>
                <a:gd name="connsiteY0" fmla="*/ 60 h 145586"/>
                <a:gd name="connsiteX1" fmla="*/ 32260 w 61941"/>
                <a:gd name="connsiteY1" fmla="*/ 52448 h 145586"/>
                <a:gd name="connsiteX2" fmla="*/ 59248 w 61941"/>
                <a:gd name="connsiteY2" fmla="*/ 144523 h 145586"/>
                <a:gd name="connsiteX3" fmla="*/ 57660 w 61941"/>
                <a:gd name="connsiteY3" fmla="*/ 100073 h 145586"/>
                <a:gd name="connsiteX4" fmla="*/ 59248 w 61941"/>
                <a:gd name="connsiteY4" fmla="*/ 61973 h 145586"/>
                <a:gd name="connsiteX5" fmla="*/ 510 w 61941"/>
                <a:gd name="connsiteY5" fmla="*/ 60 h 1455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941" h="145586">
                  <a:moveTo>
                    <a:pt x="510" y="60"/>
                  </a:moveTo>
                  <a:cubicBezTo>
                    <a:pt x="-3988" y="-1528"/>
                    <a:pt x="22470" y="28371"/>
                    <a:pt x="32260" y="52448"/>
                  </a:cubicBezTo>
                  <a:cubicBezTo>
                    <a:pt x="42050" y="76525"/>
                    <a:pt x="55015" y="136586"/>
                    <a:pt x="59248" y="144523"/>
                  </a:cubicBezTo>
                  <a:cubicBezTo>
                    <a:pt x="63481" y="152460"/>
                    <a:pt x="57660" y="113831"/>
                    <a:pt x="57660" y="100073"/>
                  </a:cubicBezTo>
                  <a:cubicBezTo>
                    <a:pt x="57660" y="86315"/>
                    <a:pt x="66127" y="76790"/>
                    <a:pt x="59248" y="61973"/>
                  </a:cubicBezTo>
                  <a:cubicBezTo>
                    <a:pt x="52369" y="47156"/>
                    <a:pt x="5008" y="1648"/>
                    <a:pt x="510" y="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2" name="フリーフォーム: 図形 2671">
              <a:extLst>
                <a:ext uri="{FF2B5EF4-FFF2-40B4-BE49-F238E27FC236}">
                  <a16:creationId xmlns:a16="http://schemas.microsoft.com/office/drawing/2014/main" id="{AE02AD54-5713-4D34-813A-7BCFF933C2B0}"/>
                </a:ext>
              </a:extLst>
            </p:cNvPr>
            <p:cNvSpPr/>
            <p:nvPr/>
          </p:nvSpPr>
          <p:spPr>
            <a:xfrm>
              <a:off x="7297058" y="4405310"/>
              <a:ext cx="115110" cy="136533"/>
            </a:xfrm>
            <a:custGeom>
              <a:avLst/>
              <a:gdLst>
                <a:gd name="connsiteX0" fmla="*/ 114980 w 115110"/>
                <a:gd name="connsiteY0" fmla="*/ 3 h 136533"/>
                <a:gd name="connsiteX1" fmla="*/ 24492 w 115110"/>
                <a:gd name="connsiteY1" fmla="*/ 76203 h 136533"/>
                <a:gd name="connsiteX2" fmla="*/ 680 w 115110"/>
                <a:gd name="connsiteY2" fmla="*/ 136528 h 136533"/>
                <a:gd name="connsiteX3" fmla="*/ 43542 w 115110"/>
                <a:gd name="connsiteY3" fmla="*/ 79378 h 136533"/>
                <a:gd name="connsiteX4" fmla="*/ 114980 w 115110"/>
                <a:gd name="connsiteY4" fmla="*/ 3 h 1365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5110" h="136533">
                  <a:moveTo>
                    <a:pt x="114980" y="3"/>
                  </a:moveTo>
                  <a:cubicBezTo>
                    <a:pt x="111805" y="-526"/>
                    <a:pt x="43542" y="53449"/>
                    <a:pt x="24492" y="76203"/>
                  </a:cubicBezTo>
                  <a:cubicBezTo>
                    <a:pt x="5442" y="98957"/>
                    <a:pt x="-2495" y="135999"/>
                    <a:pt x="680" y="136528"/>
                  </a:cubicBezTo>
                  <a:cubicBezTo>
                    <a:pt x="3855" y="137057"/>
                    <a:pt x="24492" y="101338"/>
                    <a:pt x="43542" y="79378"/>
                  </a:cubicBezTo>
                  <a:cubicBezTo>
                    <a:pt x="62592" y="57418"/>
                    <a:pt x="118155" y="532"/>
                    <a:pt x="114980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3" name="フリーフォーム: 図形 2672">
              <a:extLst>
                <a:ext uri="{FF2B5EF4-FFF2-40B4-BE49-F238E27FC236}">
                  <a16:creationId xmlns:a16="http://schemas.microsoft.com/office/drawing/2014/main" id="{6454790D-B53B-4E1A-ADD9-BAD5DC73F7CB}"/>
                </a:ext>
              </a:extLst>
            </p:cNvPr>
            <p:cNvSpPr/>
            <p:nvPr/>
          </p:nvSpPr>
          <p:spPr>
            <a:xfrm>
              <a:off x="7346944" y="4613209"/>
              <a:ext cx="163075" cy="307545"/>
            </a:xfrm>
            <a:custGeom>
              <a:avLst/>
              <a:gdLst>
                <a:gd name="connsiteX0" fmla="*/ 6 w 163075"/>
                <a:gd name="connsiteY0" fmla="*/ 66 h 307545"/>
                <a:gd name="connsiteX1" fmla="*/ 42869 w 163075"/>
                <a:gd name="connsiteY1" fmla="*/ 141354 h 307545"/>
                <a:gd name="connsiteX2" fmla="*/ 160344 w 163075"/>
                <a:gd name="connsiteY2" fmla="*/ 301691 h 307545"/>
                <a:gd name="connsiteX3" fmla="*/ 120656 w 163075"/>
                <a:gd name="connsiteY3" fmla="*/ 265179 h 307545"/>
                <a:gd name="connsiteX4" fmla="*/ 63506 w 163075"/>
                <a:gd name="connsiteY4" fmla="*/ 193741 h 307545"/>
                <a:gd name="connsiteX5" fmla="*/ 39694 w 163075"/>
                <a:gd name="connsiteY5" fmla="*/ 158816 h 307545"/>
                <a:gd name="connsiteX6" fmla="*/ 6 w 163075"/>
                <a:gd name="connsiteY6" fmla="*/ 66 h 307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3075" h="307545">
                  <a:moveTo>
                    <a:pt x="6" y="66"/>
                  </a:moveTo>
                  <a:cubicBezTo>
                    <a:pt x="535" y="-2844"/>
                    <a:pt x="16146" y="91083"/>
                    <a:pt x="42869" y="141354"/>
                  </a:cubicBezTo>
                  <a:cubicBezTo>
                    <a:pt x="69592" y="191625"/>
                    <a:pt x="147380" y="281054"/>
                    <a:pt x="160344" y="301691"/>
                  </a:cubicBezTo>
                  <a:cubicBezTo>
                    <a:pt x="173308" y="322328"/>
                    <a:pt x="136795" y="283170"/>
                    <a:pt x="120656" y="265179"/>
                  </a:cubicBezTo>
                  <a:cubicBezTo>
                    <a:pt x="104517" y="247188"/>
                    <a:pt x="77000" y="211468"/>
                    <a:pt x="63506" y="193741"/>
                  </a:cubicBezTo>
                  <a:cubicBezTo>
                    <a:pt x="50012" y="176014"/>
                    <a:pt x="49483" y="186068"/>
                    <a:pt x="39694" y="158816"/>
                  </a:cubicBezTo>
                  <a:cubicBezTo>
                    <a:pt x="29905" y="131564"/>
                    <a:pt x="-523" y="2976"/>
                    <a:pt x="6" y="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4" name="フリーフォーム: 図形 2673">
              <a:extLst>
                <a:ext uri="{FF2B5EF4-FFF2-40B4-BE49-F238E27FC236}">
                  <a16:creationId xmlns:a16="http://schemas.microsoft.com/office/drawing/2014/main" id="{6B2D1BC1-441E-4F3E-937F-FF3548FD9DF0}"/>
                </a:ext>
              </a:extLst>
            </p:cNvPr>
            <p:cNvSpPr/>
            <p:nvPr/>
          </p:nvSpPr>
          <p:spPr>
            <a:xfrm>
              <a:off x="7305526" y="4652923"/>
              <a:ext cx="176452" cy="261978"/>
            </a:xfrm>
            <a:custGeom>
              <a:avLst/>
              <a:gdLst>
                <a:gd name="connsiteX0" fmla="*/ 149 w 176452"/>
                <a:gd name="connsiteY0" fmla="*/ 40 h 261978"/>
                <a:gd name="connsiteX1" fmla="*/ 52537 w 176452"/>
                <a:gd name="connsiteY1" fmla="*/ 158790 h 261978"/>
                <a:gd name="connsiteX2" fmla="*/ 89049 w 176452"/>
                <a:gd name="connsiteY2" fmla="*/ 204827 h 261978"/>
                <a:gd name="connsiteX3" fmla="*/ 176362 w 176452"/>
                <a:gd name="connsiteY3" fmla="*/ 261977 h 261978"/>
                <a:gd name="connsiteX4" fmla="*/ 104924 w 176452"/>
                <a:gd name="connsiteY4" fmla="*/ 203240 h 261978"/>
                <a:gd name="connsiteX5" fmla="*/ 69999 w 176452"/>
                <a:gd name="connsiteY5" fmla="*/ 174665 h 261978"/>
                <a:gd name="connsiteX6" fmla="*/ 149 w 176452"/>
                <a:gd name="connsiteY6" fmla="*/ 40 h 261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6452" h="261978">
                  <a:moveTo>
                    <a:pt x="149" y="40"/>
                  </a:moveTo>
                  <a:cubicBezTo>
                    <a:pt x="-2761" y="-2606"/>
                    <a:pt x="37720" y="124659"/>
                    <a:pt x="52537" y="158790"/>
                  </a:cubicBezTo>
                  <a:cubicBezTo>
                    <a:pt x="67354" y="192921"/>
                    <a:pt x="68412" y="187629"/>
                    <a:pt x="89049" y="204827"/>
                  </a:cubicBezTo>
                  <a:cubicBezTo>
                    <a:pt x="109686" y="222025"/>
                    <a:pt x="173716" y="262241"/>
                    <a:pt x="176362" y="261977"/>
                  </a:cubicBezTo>
                  <a:cubicBezTo>
                    <a:pt x="179008" y="261713"/>
                    <a:pt x="122651" y="217792"/>
                    <a:pt x="104924" y="203240"/>
                  </a:cubicBezTo>
                  <a:cubicBezTo>
                    <a:pt x="87197" y="188688"/>
                    <a:pt x="86403" y="203240"/>
                    <a:pt x="69999" y="174665"/>
                  </a:cubicBezTo>
                  <a:cubicBezTo>
                    <a:pt x="53595" y="146090"/>
                    <a:pt x="3059" y="2686"/>
                    <a:pt x="149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5" name="フリーフォーム: 図形 2674">
              <a:extLst>
                <a:ext uri="{FF2B5EF4-FFF2-40B4-BE49-F238E27FC236}">
                  <a16:creationId xmlns:a16="http://schemas.microsoft.com/office/drawing/2014/main" id="{263F149C-0F57-4D5C-AFDE-736CF0239761}"/>
                </a:ext>
              </a:extLst>
            </p:cNvPr>
            <p:cNvSpPr/>
            <p:nvPr/>
          </p:nvSpPr>
          <p:spPr>
            <a:xfrm>
              <a:off x="6989317" y="4834515"/>
              <a:ext cx="377593" cy="72944"/>
            </a:xfrm>
            <a:custGeom>
              <a:avLst/>
              <a:gdLst>
                <a:gd name="connsiteX0" fmla="*/ 446 w 377593"/>
                <a:gd name="connsiteY0" fmla="*/ 35935 h 72944"/>
                <a:gd name="connsiteX1" fmla="*/ 224283 w 377593"/>
                <a:gd name="connsiteY1" fmla="*/ 12123 h 72944"/>
                <a:gd name="connsiteX2" fmla="*/ 375096 w 377593"/>
                <a:gd name="connsiteY2" fmla="*/ 72448 h 72944"/>
                <a:gd name="connsiteX3" fmla="*/ 313183 w 377593"/>
                <a:gd name="connsiteY3" fmla="*/ 39110 h 72944"/>
                <a:gd name="connsiteX4" fmla="*/ 244921 w 377593"/>
                <a:gd name="connsiteY4" fmla="*/ 8948 h 72944"/>
                <a:gd name="connsiteX5" fmla="*/ 168721 w 377593"/>
                <a:gd name="connsiteY5" fmla="*/ 1010 h 72944"/>
                <a:gd name="connsiteX6" fmla="*/ 446 w 377593"/>
                <a:gd name="connsiteY6" fmla="*/ 35935 h 72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7593" h="72944">
                  <a:moveTo>
                    <a:pt x="446" y="35935"/>
                  </a:moveTo>
                  <a:cubicBezTo>
                    <a:pt x="9706" y="37787"/>
                    <a:pt x="161841" y="6038"/>
                    <a:pt x="224283" y="12123"/>
                  </a:cubicBezTo>
                  <a:cubicBezTo>
                    <a:pt x="286725" y="18208"/>
                    <a:pt x="360279" y="67950"/>
                    <a:pt x="375096" y="72448"/>
                  </a:cubicBezTo>
                  <a:cubicBezTo>
                    <a:pt x="389913" y="76946"/>
                    <a:pt x="334879" y="49693"/>
                    <a:pt x="313183" y="39110"/>
                  </a:cubicBezTo>
                  <a:cubicBezTo>
                    <a:pt x="291487" y="28527"/>
                    <a:pt x="268998" y="15298"/>
                    <a:pt x="244921" y="8948"/>
                  </a:cubicBezTo>
                  <a:cubicBezTo>
                    <a:pt x="220844" y="2598"/>
                    <a:pt x="208938" y="-2165"/>
                    <a:pt x="168721" y="1010"/>
                  </a:cubicBezTo>
                  <a:cubicBezTo>
                    <a:pt x="128504" y="4185"/>
                    <a:pt x="-8814" y="34083"/>
                    <a:pt x="446" y="359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6" name="フリーフォーム: 図形 2675">
              <a:extLst>
                <a:ext uri="{FF2B5EF4-FFF2-40B4-BE49-F238E27FC236}">
                  <a16:creationId xmlns:a16="http://schemas.microsoft.com/office/drawing/2014/main" id="{9F397639-BD46-4984-B462-64A9E2CBE76C}"/>
                </a:ext>
              </a:extLst>
            </p:cNvPr>
            <p:cNvSpPr/>
            <p:nvPr/>
          </p:nvSpPr>
          <p:spPr>
            <a:xfrm>
              <a:off x="7010295" y="4874904"/>
              <a:ext cx="407018" cy="107226"/>
            </a:xfrm>
            <a:custGeom>
              <a:avLst/>
              <a:gdLst>
                <a:gd name="connsiteX0" fmla="*/ 105 w 407018"/>
                <a:gd name="connsiteY0" fmla="*/ 19359 h 107226"/>
                <a:gd name="connsiteX1" fmla="*/ 246168 w 407018"/>
                <a:gd name="connsiteY1" fmla="*/ 20946 h 107226"/>
                <a:gd name="connsiteX2" fmla="*/ 404918 w 407018"/>
                <a:gd name="connsiteY2" fmla="*/ 106671 h 107226"/>
                <a:gd name="connsiteX3" fmla="*/ 333480 w 407018"/>
                <a:gd name="connsiteY3" fmla="*/ 55871 h 107226"/>
                <a:gd name="connsiteX4" fmla="*/ 279505 w 407018"/>
                <a:gd name="connsiteY4" fmla="*/ 16184 h 107226"/>
                <a:gd name="connsiteX5" fmla="*/ 216005 w 407018"/>
                <a:gd name="connsiteY5" fmla="*/ 309 h 107226"/>
                <a:gd name="connsiteX6" fmla="*/ 105 w 407018"/>
                <a:gd name="connsiteY6" fmla="*/ 19359 h 107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7018" h="107226">
                  <a:moveTo>
                    <a:pt x="105" y="19359"/>
                  </a:moveTo>
                  <a:cubicBezTo>
                    <a:pt x="5132" y="22798"/>
                    <a:pt x="178699" y="6394"/>
                    <a:pt x="246168" y="20946"/>
                  </a:cubicBezTo>
                  <a:cubicBezTo>
                    <a:pt x="313637" y="35498"/>
                    <a:pt x="390366" y="100850"/>
                    <a:pt x="404918" y="106671"/>
                  </a:cubicBezTo>
                  <a:cubicBezTo>
                    <a:pt x="419470" y="112492"/>
                    <a:pt x="354382" y="70952"/>
                    <a:pt x="333480" y="55871"/>
                  </a:cubicBezTo>
                  <a:cubicBezTo>
                    <a:pt x="312578" y="40790"/>
                    <a:pt x="299084" y="25444"/>
                    <a:pt x="279505" y="16184"/>
                  </a:cubicBezTo>
                  <a:cubicBezTo>
                    <a:pt x="259926" y="6924"/>
                    <a:pt x="260984" y="3219"/>
                    <a:pt x="216005" y="309"/>
                  </a:cubicBezTo>
                  <a:cubicBezTo>
                    <a:pt x="171026" y="-2602"/>
                    <a:pt x="-4922" y="15920"/>
                    <a:pt x="105" y="193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7" name="フリーフォーム: 図形 2676">
              <a:extLst>
                <a:ext uri="{FF2B5EF4-FFF2-40B4-BE49-F238E27FC236}">
                  <a16:creationId xmlns:a16="http://schemas.microsoft.com/office/drawing/2014/main" id="{89EC0292-CA02-41B8-8D41-29E1F0032DB0}"/>
                </a:ext>
              </a:extLst>
            </p:cNvPr>
            <p:cNvSpPr/>
            <p:nvPr/>
          </p:nvSpPr>
          <p:spPr>
            <a:xfrm>
              <a:off x="7059613" y="4941888"/>
              <a:ext cx="369907" cy="57294"/>
            </a:xfrm>
            <a:custGeom>
              <a:avLst/>
              <a:gdLst>
                <a:gd name="connsiteX0" fmla="*/ 0 w 369907"/>
                <a:gd name="connsiteY0" fmla="*/ 0 h 57294"/>
                <a:gd name="connsiteX1" fmla="*/ 242887 w 369907"/>
                <a:gd name="connsiteY1" fmla="*/ 22225 h 57294"/>
                <a:gd name="connsiteX2" fmla="*/ 369887 w 369907"/>
                <a:gd name="connsiteY2" fmla="*/ 57150 h 57294"/>
                <a:gd name="connsiteX3" fmla="*/ 252412 w 369907"/>
                <a:gd name="connsiteY3" fmla="*/ 7937 h 57294"/>
                <a:gd name="connsiteX4" fmla="*/ 192087 w 369907"/>
                <a:gd name="connsiteY4" fmla="*/ 4762 h 57294"/>
                <a:gd name="connsiteX5" fmla="*/ 0 w 369907"/>
                <a:gd name="connsiteY5" fmla="*/ 0 h 5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9907" h="57294">
                  <a:moveTo>
                    <a:pt x="0" y="0"/>
                  </a:moveTo>
                  <a:cubicBezTo>
                    <a:pt x="90619" y="6350"/>
                    <a:pt x="181239" y="12700"/>
                    <a:pt x="242887" y="22225"/>
                  </a:cubicBezTo>
                  <a:cubicBezTo>
                    <a:pt x="304535" y="31750"/>
                    <a:pt x="368300" y="59531"/>
                    <a:pt x="369887" y="57150"/>
                  </a:cubicBezTo>
                  <a:cubicBezTo>
                    <a:pt x="371474" y="54769"/>
                    <a:pt x="282045" y="16668"/>
                    <a:pt x="252412" y="7937"/>
                  </a:cubicBezTo>
                  <a:cubicBezTo>
                    <a:pt x="222779" y="-794"/>
                    <a:pt x="192087" y="4762"/>
                    <a:pt x="192087" y="476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8" name="フリーフォーム: 図形 2677">
              <a:extLst>
                <a:ext uri="{FF2B5EF4-FFF2-40B4-BE49-F238E27FC236}">
                  <a16:creationId xmlns:a16="http://schemas.microsoft.com/office/drawing/2014/main" id="{9AAFB24E-CA9B-4A46-8A65-7609C7EDBE70}"/>
                </a:ext>
              </a:extLst>
            </p:cNvPr>
            <p:cNvSpPr/>
            <p:nvPr/>
          </p:nvSpPr>
          <p:spPr>
            <a:xfrm>
              <a:off x="7685085" y="4849125"/>
              <a:ext cx="259326" cy="221479"/>
            </a:xfrm>
            <a:custGeom>
              <a:avLst/>
              <a:gdLst>
                <a:gd name="connsiteX0" fmla="*/ 258765 w 259326"/>
                <a:gd name="connsiteY0" fmla="*/ 688 h 221479"/>
                <a:gd name="connsiteX1" fmla="*/ 190503 w 259326"/>
                <a:gd name="connsiteY1" fmla="*/ 76888 h 221479"/>
                <a:gd name="connsiteX2" fmla="*/ 80965 w 259326"/>
                <a:gd name="connsiteY2" fmla="*/ 153088 h 221479"/>
                <a:gd name="connsiteX3" fmla="*/ 3 w 259326"/>
                <a:gd name="connsiteY3" fmla="*/ 221350 h 221479"/>
                <a:gd name="connsiteX4" fmla="*/ 77790 w 259326"/>
                <a:gd name="connsiteY4" fmla="*/ 168963 h 221479"/>
                <a:gd name="connsiteX5" fmla="*/ 153990 w 259326"/>
                <a:gd name="connsiteY5" fmla="*/ 122925 h 221479"/>
                <a:gd name="connsiteX6" fmla="*/ 258765 w 259326"/>
                <a:gd name="connsiteY6" fmla="*/ 688 h 22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9326" h="221479">
                  <a:moveTo>
                    <a:pt x="258765" y="688"/>
                  </a:moveTo>
                  <a:cubicBezTo>
                    <a:pt x="264850" y="-6985"/>
                    <a:pt x="220136" y="51488"/>
                    <a:pt x="190503" y="76888"/>
                  </a:cubicBezTo>
                  <a:cubicBezTo>
                    <a:pt x="160870" y="102288"/>
                    <a:pt x="112715" y="129011"/>
                    <a:pt x="80965" y="153088"/>
                  </a:cubicBezTo>
                  <a:cubicBezTo>
                    <a:pt x="49215" y="177165"/>
                    <a:pt x="532" y="218704"/>
                    <a:pt x="3" y="221350"/>
                  </a:cubicBezTo>
                  <a:cubicBezTo>
                    <a:pt x="-526" y="223996"/>
                    <a:pt x="52126" y="185367"/>
                    <a:pt x="77790" y="168963"/>
                  </a:cubicBezTo>
                  <a:cubicBezTo>
                    <a:pt x="103454" y="152559"/>
                    <a:pt x="126209" y="146737"/>
                    <a:pt x="153990" y="122925"/>
                  </a:cubicBezTo>
                  <a:cubicBezTo>
                    <a:pt x="181771" y="99113"/>
                    <a:pt x="252680" y="8361"/>
                    <a:pt x="258765" y="6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79" name="フリーフォーム: 図形 2678">
              <a:extLst>
                <a:ext uri="{FF2B5EF4-FFF2-40B4-BE49-F238E27FC236}">
                  <a16:creationId xmlns:a16="http://schemas.microsoft.com/office/drawing/2014/main" id="{EA637B10-38FF-4907-A18F-81F5745F8BE6}"/>
                </a:ext>
              </a:extLst>
            </p:cNvPr>
            <p:cNvSpPr/>
            <p:nvPr/>
          </p:nvSpPr>
          <p:spPr>
            <a:xfrm>
              <a:off x="7688130" y="4848216"/>
              <a:ext cx="231970" cy="149243"/>
            </a:xfrm>
            <a:custGeom>
              <a:avLst/>
              <a:gdLst>
                <a:gd name="connsiteX0" fmla="*/ 231908 w 231970"/>
                <a:gd name="connsiteY0" fmla="*/ 9 h 149243"/>
                <a:gd name="connsiteX1" fmla="*/ 81095 w 231970"/>
                <a:gd name="connsiteY1" fmla="*/ 74622 h 149243"/>
                <a:gd name="connsiteX2" fmla="*/ 133 w 231970"/>
                <a:gd name="connsiteY2" fmla="*/ 149234 h 149243"/>
                <a:gd name="connsiteX3" fmla="*/ 98558 w 231970"/>
                <a:gd name="connsiteY3" fmla="*/ 79384 h 149243"/>
                <a:gd name="connsiteX4" fmla="*/ 231908 w 231970"/>
                <a:gd name="connsiteY4" fmla="*/ 9 h 1492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1970" h="149243">
                  <a:moveTo>
                    <a:pt x="231908" y="9"/>
                  </a:moveTo>
                  <a:cubicBezTo>
                    <a:pt x="228998" y="-785"/>
                    <a:pt x="119724" y="49751"/>
                    <a:pt x="81095" y="74622"/>
                  </a:cubicBezTo>
                  <a:cubicBezTo>
                    <a:pt x="42466" y="99493"/>
                    <a:pt x="-2777" y="148440"/>
                    <a:pt x="133" y="149234"/>
                  </a:cubicBezTo>
                  <a:cubicBezTo>
                    <a:pt x="3043" y="150028"/>
                    <a:pt x="61252" y="101609"/>
                    <a:pt x="98558" y="79384"/>
                  </a:cubicBezTo>
                  <a:cubicBezTo>
                    <a:pt x="135864" y="57159"/>
                    <a:pt x="234818" y="803"/>
                    <a:pt x="231908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0" name="フリーフォーム: 図形 2679">
              <a:extLst>
                <a:ext uri="{FF2B5EF4-FFF2-40B4-BE49-F238E27FC236}">
                  <a16:creationId xmlns:a16="http://schemas.microsoft.com/office/drawing/2014/main" id="{F3E54BDA-7427-496D-82BB-14BD07446CEE}"/>
                </a:ext>
              </a:extLst>
            </p:cNvPr>
            <p:cNvSpPr/>
            <p:nvPr/>
          </p:nvSpPr>
          <p:spPr>
            <a:xfrm>
              <a:off x="7883515" y="4733654"/>
              <a:ext cx="193685" cy="203474"/>
            </a:xfrm>
            <a:custGeom>
              <a:avLst/>
              <a:gdLst>
                <a:gd name="connsiteX0" fmla="*/ 193685 w 193685"/>
                <a:gd name="connsiteY0" fmla="*/ 271 h 203474"/>
                <a:gd name="connsiteX1" fmla="*/ 101610 w 193685"/>
                <a:gd name="connsiteY1" fmla="*/ 109809 h 203474"/>
                <a:gd name="connsiteX2" fmla="*/ 10 w 193685"/>
                <a:gd name="connsiteY2" fmla="*/ 203471 h 203474"/>
                <a:gd name="connsiteX3" fmla="*/ 95260 w 193685"/>
                <a:gd name="connsiteY3" fmla="*/ 106634 h 203474"/>
                <a:gd name="connsiteX4" fmla="*/ 103198 w 193685"/>
                <a:gd name="connsiteY4" fmla="*/ 79646 h 203474"/>
                <a:gd name="connsiteX5" fmla="*/ 193685 w 193685"/>
                <a:gd name="connsiteY5" fmla="*/ 271 h 203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3685" h="203474">
                  <a:moveTo>
                    <a:pt x="193685" y="271"/>
                  </a:moveTo>
                  <a:cubicBezTo>
                    <a:pt x="193420" y="5298"/>
                    <a:pt x="133889" y="75942"/>
                    <a:pt x="101610" y="109809"/>
                  </a:cubicBezTo>
                  <a:cubicBezTo>
                    <a:pt x="69331" y="143676"/>
                    <a:pt x="1068" y="204000"/>
                    <a:pt x="10" y="203471"/>
                  </a:cubicBezTo>
                  <a:cubicBezTo>
                    <a:pt x="-1048" y="202942"/>
                    <a:pt x="78062" y="127271"/>
                    <a:pt x="95260" y="106634"/>
                  </a:cubicBezTo>
                  <a:cubicBezTo>
                    <a:pt x="112458" y="85997"/>
                    <a:pt x="85206" y="97902"/>
                    <a:pt x="103198" y="79646"/>
                  </a:cubicBezTo>
                  <a:cubicBezTo>
                    <a:pt x="121190" y="61390"/>
                    <a:pt x="193950" y="-4756"/>
                    <a:pt x="193685" y="2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1" name="フリーフォーム: 図形 2680">
              <a:extLst>
                <a:ext uri="{FF2B5EF4-FFF2-40B4-BE49-F238E27FC236}">
                  <a16:creationId xmlns:a16="http://schemas.microsoft.com/office/drawing/2014/main" id="{0FB0F855-C4A8-4E9F-BAFA-B2860A8BB8B9}"/>
                </a:ext>
              </a:extLst>
            </p:cNvPr>
            <p:cNvSpPr/>
            <p:nvPr/>
          </p:nvSpPr>
          <p:spPr>
            <a:xfrm>
              <a:off x="7600932" y="5011158"/>
              <a:ext cx="313037" cy="208543"/>
            </a:xfrm>
            <a:custGeom>
              <a:avLst/>
              <a:gdLst>
                <a:gd name="connsiteX0" fmla="*/ 312756 w 313037"/>
                <a:gd name="connsiteY0" fmla="*/ 580 h 208543"/>
                <a:gd name="connsiteX1" fmla="*/ 101618 w 313037"/>
                <a:gd name="connsiteY1" fmla="*/ 137105 h 208543"/>
                <a:gd name="connsiteX2" fmla="*/ 18 w 313037"/>
                <a:gd name="connsiteY2" fmla="*/ 208542 h 208543"/>
                <a:gd name="connsiteX3" fmla="*/ 93681 w 313037"/>
                <a:gd name="connsiteY3" fmla="*/ 138692 h 208543"/>
                <a:gd name="connsiteX4" fmla="*/ 146068 w 313037"/>
                <a:gd name="connsiteY4" fmla="*/ 89480 h 208543"/>
                <a:gd name="connsiteX5" fmla="*/ 312756 w 313037"/>
                <a:gd name="connsiteY5" fmla="*/ 580 h 208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3037" h="208543">
                  <a:moveTo>
                    <a:pt x="312756" y="580"/>
                  </a:moveTo>
                  <a:cubicBezTo>
                    <a:pt x="305348" y="8518"/>
                    <a:pt x="153741" y="102445"/>
                    <a:pt x="101618" y="137105"/>
                  </a:cubicBezTo>
                  <a:cubicBezTo>
                    <a:pt x="49495" y="171765"/>
                    <a:pt x="1341" y="208278"/>
                    <a:pt x="18" y="208542"/>
                  </a:cubicBezTo>
                  <a:cubicBezTo>
                    <a:pt x="-1305" y="208806"/>
                    <a:pt x="69339" y="158536"/>
                    <a:pt x="93681" y="138692"/>
                  </a:cubicBezTo>
                  <a:cubicBezTo>
                    <a:pt x="118023" y="118848"/>
                    <a:pt x="112731" y="110647"/>
                    <a:pt x="146068" y="89480"/>
                  </a:cubicBezTo>
                  <a:cubicBezTo>
                    <a:pt x="179405" y="68313"/>
                    <a:pt x="320164" y="-7358"/>
                    <a:pt x="312756" y="5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2" name="フリーフォーム: 図形 2681">
              <a:extLst>
                <a:ext uri="{FF2B5EF4-FFF2-40B4-BE49-F238E27FC236}">
                  <a16:creationId xmlns:a16="http://schemas.microsoft.com/office/drawing/2014/main" id="{45BA0699-784D-40E0-8D35-8E7DBBEC628F}"/>
                </a:ext>
              </a:extLst>
            </p:cNvPr>
            <p:cNvSpPr/>
            <p:nvPr/>
          </p:nvSpPr>
          <p:spPr>
            <a:xfrm>
              <a:off x="7484719" y="4960779"/>
              <a:ext cx="148009" cy="178261"/>
            </a:xfrm>
            <a:custGeom>
              <a:avLst/>
              <a:gdLst>
                <a:gd name="connsiteX0" fmla="*/ 147981 w 148009"/>
                <a:gd name="connsiteY0" fmla="*/ 159 h 178261"/>
                <a:gd name="connsiteX1" fmla="*/ 35269 w 148009"/>
                <a:gd name="connsiteY1" fmla="*/ 96996 h 178261"/>
                <a:gd name="connsiteX2" fmla="*/ 344 w 148009"/>
                <a:gd name="connsiteY2" fmla="*/ 177959 h 178261"/>
                <a:gd name="connsiteX3" fmla="*/ 24156 w 148009"/>
                <a:gd name="connsiteY3" fmla="*/ 120809 h 178261"/>
                <a:gd name="connsiteX4" fmla="*/ 147981 w 148009"/>
                <a:gd name="connsiteY4" fmla="*/ 159 h 178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8009" h="178261">
                  <a:moveTo>
                    <a:pt x="147981" y="159"/>
                  </a:moveTo>
                  <a:cubicBezTo>
                    <a:pt x="149833" y="-3810"/>
                    <a:pt x="59875" y="67363"/>
                    <a:pt x="35269" y="96996"/>
                  </a:cubicBezTo>
                  <a:cubicBezTo>
                    <a:pt x="10663" y="126629"/>
                    <a:pt x="2196" y="173990"/>
                    <a:pt x="344" y="177959"/>
                  </a:cubicBezTo>
                  <a:cubicBezTo>
                    <a:pt x="-1508" y="181928"/>
                    <a:pt x="3783" y="145945"/>
                    <a:pt x="24156" y="120809"/>
                  </a:cubicBezTo>
                  <a:cubicBezTo>
                    <a:pt x="44529" y="95674"/>
                    <a:pt x="146129" y="4128"/>
                    <a:pt x="147981" y="1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3" name="フリーフォーム: 図形 2682">
              <a:extLst>
                <a:ext uri="{FF2B5EF4-FFF2-40B4-BE49-F238E27FC236}">
                  <a16:creationId xmlns:a16="http://schemas.microsoft.com/office/drawing/2014/main" id="{AEEDE4DD-A140-416F-AA4A-32C9FB58CE6C}"/>
                </a:ext>
              </a:extLst>
            </p:cNvPr>
            <p:cNvSpPr/>
            <p:nvPr/>
          </p:nvSpPr>
          <p:spPr>
            <a:xfrm>
              <a:off x="7817262" y="5157263"/>
              <a:ext cx="110989" cy="237380"/>
            </a:xfrm>
            <a:custGeom>
              <a:avLst/>
              <a:gdLst>
                <a:gd name="connsiteX0" fmla="*/ 110713 w 110989"/>
                <a:gd name="connsiteY0" fmla="*/ 525 h 237380"/>
                <a:gd name="connsiteX1" fmla="*/ 36101 w 110989"/>
                <a:gd name="connsiteY1" fmla="*/ 121175 h 237380"/>
                <a:gd name="connsiteX2" fmla="*/ 23401 w 110989"/>
                <a:gd name="connsiteY2" fmla="*/ 233887 h 237380"/>
                <a:gd name="connsiteX3" fmla="*/ 10701 w 110989"/>
                <a:gd name="connsiteY3" fmla="*/ 205312 h 237380"/>
                <a:gd name="connsiteX4" fmla="*/ 5938 w 110989"/>
                <a:gd name="connsiteY4" fmla="*/ 170387 h 237380"/>
                <a:gd name="connsiteX5" fmla="*/ 110713 w 110989"/>
                <a:gd name="connsiteY5" fmla="*/ 525 h 2373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0989" h="237380">
                  <a:moveTo>
                    <a:pt x="110713" y="525"/>
                  </a:moveTo>
                  <a:cubicBezTo>
                    <a:pt x="115740" y="-7677"/>
                    <a:pt x="50653" y="82281"/>
                    <a:pt x="36101" y="121175"/>
                  </a:cubicBezTo>
                  <a:cubicBezTo>
                    <a:pt x="21549" y="160069"/>
                    <a:pt x="27634" y="219864"/>
                    <a:pt x="23401" y="233887"/>
                  </a:cubicBezTo>
                  <a:cubicBezTo>
                    <a:pt x="19168" y="247910"/>
                    <a:pt x="13611" y="215895"/>
                    <a:pt x="10701" y="205312"/>
                  </a:cubicBezTo>
                  <a:cubicBezTo>
                    <a:pt x="7791" y="194729"/>
                    <a:pt x="-8614" y="200285"/>
                    <a:pt x="5938" y="170387"/>
                  </a:cubicBezTo>
                  <a:cubicBezTo>
                    <a:pt x="20490" y="140489"/>
                    <a:pt x="105686" y="8727"/>
                    <a:pt x="110713" y="5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4" name="フリーフォーム: 図形 2683">
              <a:extLst>
                <a:ext uri="{FF2B5EF4-FFF2-40B4-BE49-F238E27FC236}">
                  <a16:creationId xmlns:a16="http://schemas.microsoft.com/office/drawing/2014/main" id="{A0079F33-939C-43D3-9A78-FC4C52C54E87}"/>
                </a:ext>
              </a:extLst>
            </p:cNvPr>
            <p:cNvSpPr/>
            <p:nvPr/>
          </p:nvSpPr>
          <p:spPr>
            <a:xfrm>
              <a:off x="7926816" y="4780351"/>
              <a:ext cx="189247" cy="219406"/>
            </a:xfrm>
            <a:custGeom>
              <a:avLst/>
              <a:gdLst>
                <a:gd name="connsiteX0" fmla="*/ 188484 w 189247"/>
                <a:gd name="connsiteY0" fmla="*/ 1199 h 219406"/>
                <a:gd name="connsiteX1" fmla="*/ 4334 w 189247"/>
                <a:gd name="connsiteY1" fmla="*/ 215512 h 219406"/>
                <a:gd name="connsiteX2" fmla="*/ 67834 w 189247"/>
                <a:gd name="connsiteY2" fmla="*/ 131374 h 219406"/>
                <a:gd name="connsiteX3" fmla="*/ 188484 w 189247"/>
                <a:gd name="connsiteY3" fmla="*/ 1199 h 219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9247" h="219406">
                  <a:moveTo>
                    <a:pt x="188484" y="1199"/>
                  </a:moveTo>
                  <a:cubicBezTo>
                    <a:pt x="177901" y="15222"/>
                    <a:pt x="24442" y="193816"/>
                    <a:pt x="4334" y="215512"/>
                  </a:cubicBezTo>
                  <a:cubicBezTo>
                    <a:pt x="-15774" y="237208"/>
                    <a:pt x="38994" y="162595"/>
                    <a:pt x="67834" y="131374"/>
                  </a:cubicBezTo>
                  <a:cubicBezTo>
                    <a:pt x="96674" y="100153"/>
                    <a:pt x="199067" y="-12824"/>
                    <a:pt x="188484" y="11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5" name="フリーフォーム: 図形 2684">
              <a:extLst>
                <a:ext uri="{FF2B5EF4-FFF2-40B4-BE49-F238E27FC236}">
                  <a16:creationId xmlns:a16="http://schemas.microsoft.com/office/drawing/2014/main" id="{F4656EF7-C862-4B84-888A-C3334D607FFF}"/>
                </a:ext>
              </a:extLst>
            </p:cNvPr>
            <p:cNvSpPr/>
            <p:nvPr/>
          </p:nvSpPr>
          <p:spPr>
            <a:xfrm>
              <a:off x="7903251" y="4784724"/>
              <a:ext cx="269372" cy="358160"/>
            </a:xfrm>
            <a:custGeom>
              <a:avLst/>
              <a:gdLst>
                <a:gd name="connsiteX0" fmla="*/ 269199 w 269372"/>
                <a:gd name="connsiteY0" fmla="*/ 1 h 358160"/>
                <a:gd name="connsiteX1" fmla="*/ 104099 w 269372"/>
                <a:gd name="connsiteY1" fmla="*/ 180976 h 358160"/>
                <a:gd name="connsiteX2" fmla="*/ 912 w 269372"/>
                <a:gd name="connsiteY2" fmla="*/ 355601 h 358160"/>
                <a:gd name="connsiteX3" fmla="*/ 58062 w 269372"/>
                <a:gd name="connsiteY3" fmla="*/ 277814 h 358160"/>
                <a:gd name="connsiteX4" fmla="*/ 134262 w 269372"/>
                <a:gd name="connsiteY4" fmla="*/ 177801 h 358160"/>
                <a:gd name="connsiteX5" fmla="*/ 269199 w 269372"/>
                <a:gd name="connsiteY5" fmla="*/ 1 h 3581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9372" h="358160">
                  <a:moveTo>
                    <a:pt x="269199" y="1"/>
                  </a:moveTo>
                  <a:cubicBezTo>
                    <a:pt x="264172" y="530"/>
                    <a:pt x="148813" y="121709"/>
                    <a:pt x="104099" y="180976"/>
                  </a:cubicBezTo>
                  <a:cubicBezTo>
                    <a:pt x="59384" y="240243"/>
                    <a:pt x="8585" y="339461"/>
                    <a:pt x="912" y="355601"/>
                  </a:cubicBezTo>
                  <a:cubicBezTo>
                    <a:pt x="-6761" y="371741"/>
                    <a:pt x="35837" y="307447"/>
                    <a:pt x="58062" y="277814"/>
                  </a:cubicBezTo>
                  <a:cubicBezTo>
                    <a:pt x="80287" y="248181"/>
                    <a:pt x="100131" y="221722"/>
                    <a:pt x="134262" y="177801"/>
                  </a:cubicBezTo>
                  <a:cubicBezTo>
                    <a:pt x="168393" y="133880"/>
                    <a:pt x="274226" y="-528"/>
                    <a:pt x="269199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6" name="フリーフォーム: 図形 2685">
              <a:extLst>
                <a:ext uri="{FF2B5EF4-FFF2-40B4-BE49-F238E27FC236}">
                  <a16:creationId xmlns:a16="http://schemas.microsoft.com/office/drawing/2014/main" id="{E8F01F87-8D7C-4A71-8390-5675B4C5504E}"/>
                </a:ext>
              </a:extLst>
            </p:cNvPr>
            <p:cNvSpPr/>
            <p:nvPr/>
          </p:nvSpPr>
          <p:spPr>
            <a:xfrm>
              <a:off x="8039412" y="4687665"/>
              <a:ext cx="285425" cy="450227"/>
            </a:xfrm>
            <a:custGeom>
              <a:avLst/>
              <a:gdLst>
                <a:gd name="connsiteX0" fmla="*/ 283851 w 285425"/>
                <a:gd name="connsiteY0" fmla="*/ 1810 h 450227"/>
                <a:gd name="connsiteX1" fmla="*/ 164788 w 285425"/>
                <a:gd name="connsiteY1" fmla="*/ 144685 h 450227"/>
                <a:gd name="connsiteX2" fmla="*/ 83826 w 285425"/>
                <a:gd name="connsiteY2" fmla="*/ 262160 h 450227"/>
                <a:gd name="connsiteX3" fmla="*/ 15563 w 285425"/>
                <a:gd name="connsiteY3" fmla="*/ 411385 h 450227"/>
                <a:gd name="connsiteX4" fmla="*/ 1276 w 285425"/>
                <a:gd name="connsiteY4" fmla="*/ 447898 h 450227"/>
                <a:gd name="connsiteX5" fmla="*/ 37788 w 285425"/>
                <a:gd name="connsiteY5" fmla="*/ 362173 h 450227"/>
                <a:gd name="connsiteX6" fmla="*/ 72713 w 285425"/>
                <a:gd name="connsiteY6" fmla="*/ 251048 h 450227"/>
                <a:gd name="connsiteX7" fmla="*/ 283851 w 285425"/>
                <a:gd name="connsiteY7" fmla="*/ 1810 h 450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5425" h="450227">
                  <a:moveTo>
                    <a:pt x="283851" y="1810"/>
                  </a:moveTo>
                  <a:cubicBezTo>
                    <a:pt x="299197" y="-15917"/>
                    <a:pt x="198125" y="101293"/>
                    <a:pt x="164788" y="144685"/>
                  </a:cubicBezTo>
                  <a:cubicBezTo>
                    <a:pt x="131451" y="188077"/>
                    <a:pt x="108697" y="217710"/>
                    <a:pt x="83826" y="262160"/>
                  </a:cubicBezTo>
                  <a:cubicBezTo>
                    <a:pt x="58955" y="306610"/>
                    <a:pt x="29321" y="380429"/>
                    <a:pt x="15563" y="411385"/>
                  </a:cubicBezTo>
                  <a:cubicBezTo>
                    <a:pt x="1805" y="442341"/>
                    <a:pt x="-2428" y="456100"/>
                    <a:pt x="1276" y="447898"/>
                  </a:cubicBezTo>
                  <a:cubicBezTo>
                    <a:pt x="4980" y="439696"/>
                    <a:pt x="25882" y="394981"/>
                    <a:pt x="37788" y="362173"/>
                  </a:cubicBezTo>
                  <a:cubicBezTo>
                    <a:pt x="49694" y="329365"/>
                    <a:pt x="32496" y="309521"/>
                    <a:pt x="72713" y="251048"/>
                  </a:cubicBezTo>
                  <a:cubicBezTo>
                    <a:pt x="112930" y="192575"/>
                    <a:pt x="268505" y="19537"/>
                    <a:pt x="283851" y="18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7" name="フリーフォーム: 図形 2686">
              <a:extLst>
                <a:ext uri="{FF2B5EF4-FFF2-40B4-BE49-F238E27FC236}">
                  <a16:creationId xmlns:a16="http://schemas.microsoft.com/office/drawing/2014/main" id="{0C3F2CB1-A312-41A6-A403-1FC807FD7D1D}"/>
                </a:ext>
              </a:extLst>
            </p:cNvPr>
            <p:cNvSpPr/>
            <p:nvPr/>
          </p:nvSpPr>
          <p:spPr>
            <a:xfrm>
              <a:off x="8155427" y="4243388"/>
              <a:ext cx="184354" cy="506800"/>
            </a:xfrm>
            <a:custGeom>
              <a:avLst/>
              <a:gdLst>
                <a:gd name="connsiteX0" fmla="*/ 183711 w 184354"/>
                <a:gd name="connsiteY0" fmla="*/ 0 h 506800"/>
                <a:gd name="connsiteX1" fmla="*/ 159898 w 184354"/>
                <a:gd name="connsiteY1" fmla="*/ 161925 h 506800"/>
                <a:gd name="connsiteX2" fmla="*/ 183711 w 184354"/>
                <a:gd name="connsiteY2" fmla="*/ 295275 h 506800"/>
                <a:gd name="connsiteX3" fmla="*/ 128148 w 184354"/>
                <a:gd name="connsiteY3" fmla="*/ 330200 h 506800"/>
                <a:gd name="connsiteX4" fmla="*/ 2736 w 184354"/>
                <a:gd name="connsiteY4" fmla="*/ 504825 h 506800"/>
                <a:gd name="connsiteX5" fmla="*/ 50361 w 184354"/>
                <a:gd name="connsiteY5" fmla="*/ 415925 h 506800"/>
                <a:gd name="connsiteX6" fmla="*/ 150373 w 184354"/>
                <a:gd name="connsiteY6" fmla="*/ 285750 h 506800"/>
                <a:gd name="connsiteX7" fmla="*/ 153548 w 184354"/>
                <a:gd name="connsiteY7" fmla="*/ 225425 h 506800"/>
                <a:gd name="connsiteX8" fmla="*/ 134498 w 184354"/>
                <a:gd name="connsiteY8" fmla="*/ 160337 h 506800"/>
                <a:gd name="connsiteX9" fmla="*/ 183711 w 184354"/>
                <a:gd name="connsiteY9" fmla="*/ 0 h 50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354" h="506800">
                  <a:moveTo>
                    <a:pt x="183711" y="0"/>
                  </a:moveTo>
                  <a:cubicBezTo>
                    <a:pt x="187944" y="265"/>
                    <a:pt x="159898" y="112713"/>
                    <a:pt x="159898" y="161925"/>
                  </a:cubicBezTo>
                  <a:cubicBezTo>
                    <a:pt x="159898" y="211137"/>
                    <a:pt x="189003" y="267229"/>
                    <a:pt x="183711" y="295275"/>
                  </a:cubicBezTo>
                  <a:cubicBezTo>
                    <a:pt x="178419" y="323321"/>
                    <a:pt x="158310" y="295275"/>
                    <a:pt x="128148" y="330200"/>
                  </a:cubicBezTo>
                  <a:cubicBezTo>
                    <a:pt x="97985" y="365125"/>
                    <a:pt x="15701" y="490537"/>
                    <a:pt x="2736" y="504825"/>
                  </a:cubicBezTo>
                  <a:cubicBezTo>
                    <a:pt x="-10229" y="519113"/>
                    <a:pt x="25755" y="452437"/>
                    <a:pt x="50361" y="415925"/>
                  </a:cubicBezTo>
                  <a:cubicBezTo>
                    <a:pt x="74967" y="379413"/>
                    <a:pt x="133175" y="317500"/>
                    <a:pt x="150373" y="285750"/>
                  </a:cubicBezTo>
                  <a:cubicBezTo>
                    <a:pt x="167571" y="254000"/>
                    <a:pt x="156194" y="246327"/>
                    <a:pt x="153548" y="225425"/>
                  </a:cubicBezTo>
                  <a:cubicBezTo>
                    <a:pt x="150902" y="204523"/>
                    <a:pt x="133440" y="197908"/>
                    <a:pt x="134498" y="160337"/>
                  </a:cubicBezTo>
                  <a:cubicBezTo>
                    <a:pt x="135556" y="122766"/>
                    <a:pt x="179478" y="-265"/>
                    <a:pt x="18371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8" name="フリーフォーム: 図形 2687">
              <a:extLst>
                <a:ext uri="{FF2B5EF4-FFF2-40B4-BE49-F238E27FC236}">
                  <a16:creationId xmlns:a16="http://schemas.microsoft.com/office/drawing/2014/main" id="{6B7B431B-7A88-49BA-A068-99CC57FA9C69}"/>
                </a:ext>
              </a:extLst>
            </p:cNvPr>
            <p:cNvSpPr/>
            <p:nvPr/>
          </p:nvSpPr>
          <p:spPr>
            <a:xfrm>
              <a:off x="8338886" y="4043363"/>
              <a:ext cx="279427" cy="89175"/>
            </a:xfrm>
            <a:custGeom>
              <a:avLst/>
              <a:gdLst>
                <a:gd name="connsiteX0" fmla="*/ 124077 w 279427"/>
                <a:gd name="connsiteY0" fmla="*/ 0 h 89175"/>
                <a:gd name="connsiteX1" fmla="*/ 268539 w 279427"/>
                <a:gd name="connsiteY1" fmla="*/ 47625 h 89175"/>
                <a:gd name="connsiteX2" fmla="*/ 262189 w 279427"/>
                <a:gd name="connsiteY2" fmla="*/ 71437 h 89175"/>
                <a:gd name="connsiteX3" fmla="*/ 206627 w 279427"/>
                <a:gd name="connsiteY3" fmla="*/ 74612 h 89175"/>
                <a:gd name="connsiteX4" fmla="*/ 187577 w 279427"/>
                <a:gd name="connsiteY4" fmla="*/ 88900 h 89175"/>
                <a:gd name="connsiteX5" fmla="*/ 85977 w 279427"/>
                <a:gd name="connsiteY5" fmla="*/ 60325 h 89175"/>
                <a:gd name="connsiteX6" fmla="*/ 1839 w 279427"/>
                <a:gd name="connsiteY6" fmla="*/ 36512 h 89175"/>
                <a:gd name="connsiteX7" fmla="*/ 168527 w 279427"/>
                <a:gd name="connsiteY7" fmla="*/ 69850 h 89175"/>
                <a:gd name="connsiteX8" fmla="*/ 254252 w 279427"/>
                <a:gd name="connsiteY8" fmla="*/ 53975 h 89175"/>
                <a:gd name="connsiteX9" fmla="*/ 247902 w 279427"/>
                <a:gd name="connsiteY9" fmla="*/ 52387 h 89175"/>
                <a:gd name="connsiteX10" fmla="*/ 124077 w 279427"/>
                <a:gd name="connsiteY10" fmla="*/ 0 h 8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9427" h="89175">
                  <a:moveTo>
                    <a:pt x="124077" y="0"/>
                  </a:moveTo>
                  <a:cubicBezTo>
                    <a:pt x="184798" y="17859"/>
                    <a:pt x="245520" y="35719"/>
                    <a:pt x="268539" y="47625"/>
                  </a:cubicBezTo>
                  <a:cubicBezTo>
                    <a:pt x="291558" y="59531"/>
                    <a:pt x="272507" y="66939"/>
                    <a:pt x="262189" y="71437"/>
                  </a:cubicBezTo>
                  <a:cubicBezTo>
                    <a:pt x="251871" y="75935"/>
                    <a:pt x="219062" y="71702"/>
                    <a:pt x="206627" y="74612"/>
                  </a:cubicBezTo>
                  <a:cubicBezTo>
                    <a:pt x="194192" y="77522"/>
                    <a:pt x="207685" y="91281"/>
                    <a:pt x="187577" y="88900"/>
                  </a:cubicBezTo>
                  <a:cubicBezTo>
                    <a:pt x="167469" y="86519"/>
                    <a:pt x="85977" y="60325"/>
                    <a:pt x="85977" y="60325"/>
                  </a:cubicBezTo>
                  <a:cubicBezTo>
                    <a:pt x="55021" y="51594"/>
                    <a:pt x="-11919" y="34925"/>
                    <a:pt x="1839" y="36512"/>
                  </a:cubicBezTo>
                  <a:cubicBezTo>
                    <a:pt x="15597" y="38099"/>
                    <a:pt x="126458" y="66940"/>
                    <a:pt x="168527" y="69850"/>
                  </a:cubicBezTo>
                  <a:cubicBezTo>
                    <a:pt x="210596" y="72760"/>
                    <a:pt x="241023" y="56885"/>
                    <a:pt x="254252" y="53975"/>
                  </a:cubicBezTo>
                  <a:cubicBezTo>
                    <a:pt x="267481" y="51065"/>
                    <a:pt x="247902" y="52387"/>
                    <a:pt x="247902" y="52387"/>
                  </a:cubicBezTo>
                  <a:lnTo>
                    <a:pt x="124077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89" name="フリーフォーム: 図形 2688">
              <a:extLst>
                <a:ext uri="{FF2B5EF4-FFF2-40B4-BE49-F238E27FC236}">
                  <a16:creationId xmlns:a16="http://schemas.microsoft.com/office/drawing/2014/main" id="{5BC87B21-67ED-416C-B845-19A98ED08B8A}"/>
                </a:ext>
              </a:extLst>
            </p:cNvPr>
            <p:cNvSpPr/>
            <p:nvPr/>
          </p:nvSpPr>
          <p:spPr>
            <a:xfrm>
              <a:off x="8521693" y="4168493"/>
              <a:ext cx="76878" cy="357499"/>
            </a:xfrm>
            <a:custGeom>
              <a:avLst/>
              <a:gdLst>
                <a:gd name="connsiteX0" fmla="*/ 76207 w 76878"/>
                <a:gd name="connsiteY0" fmla="*/ 5045 h 357499"/>
                <a:gd name="connsiteX1" fmla="*/ 49220 w 76878"/>
                <a:gd name="connsiteY1" fmla="*/ 78070 h 357499"/>
                <a:gd name="connsiteX2" fmla="*/ 31757 w 76878"/>
                <a:gd name="connsiteY2" fmla="*/ 281270 h 357499"/>
                <a:gd name="connsiteX3" fmla="*/ 7 w 76878"/>
                <a:gd name="connsiteY3" fmla="*/ 357470 h 357499"/>
                <a:gd name="connsiteX4" fmla="*/ 28582 w 76878"/>
                <a:gd name="connsiteY4" fmla="*/ 289207 h 357499"/>
                <a:gd name="connsiteX5" fmla="*/ 19057 w 76878"/>
                <a:gd name="connsiteY5" fmla="*/ 203482 h 357499"/>
                <a:gd name="connsiteX6" fmla="*/ 76207 w 76878"/>
                <a:gd name="connsiteY6" fmla="*/ 5045 h 3574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878" h="357499">
                  <a:moveTo>
                    <a:pt x="76207" y="5045"/>
                  </a:moveTo>
                  <a:cubicBezTo>
                    <a:pt x="81234" y="-15857"/>
                    <a:pt x="56628" y="32033"/>
                    <a:pt x="49220" y="78070"/>
                  </a:cubicBezTo>
                  <a:cubicBezTo>
                    <a:pt x="41812" y="124108"/>
                    <a:pt x="39959" y="234703"/>
                    <a:pt x="31757" y="281270"/>
                  </a:cubicBezTo>
                  <a:cubicBezTo>
                    <a:pt x="23555" y="327837"/>
                    <a:pt x="536" y="356147"/>
                    <a:pt x="7" y="357470"/>
                  </a:cubicBezTo>
                  <a:cubicBezTo>
                    <a:pt x="-522" y="358793"/>
                    <a:pt x="25407" y="314872"/>
                    <a:pt x="28582" y="289207"/>
                  </a:cubicBezTo>
                  <a:cubicBezTo>
                    <a:pt x="31757" y="263542"/>
                    <a:pt x="8209" y="249255"/>
                    <a:pt x="19057" y="203482"/>
                  </a:cubicBezTo>
                  <a:cubicBezTo>
                    <a:pt x="29905" y="157709"/>
                    <a:pt x="71180" y="25947"/>
                    <a:pt x="76207" y="50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0" name="フリーフォーム: 図形 2689">
              <a:extLst>
                <a:ext uri="{FF2B5EF4-FFF2-40B4-BE49-F238E27FC236}">
                  <a16:creationId xmlns:a16="http://schemas.microsoft.com/office/drawing/2014/main" id="{2B0F6F5E-399D-4EDF-AE92-F32308FB9744}"/>
                </a:ext>
              </a:extLst>
            </p:cNvPr>
            <p:cNvSpPr/>
            <p:nvPr/>
          </p:nvSpPr>
          <p:spPr>
            <a:xfrm>
              <a:off x="8313724" y="4095629"/>
              <a:ext cx="300613" cy="67287"/>
            </a:xfrm>
            <a:custGeom>
              <a:avLst/>
              <a:gdLst>
                <a:gd name="connsiteX0" fmla="*/ 14 w 300613"/>
                <a:gd name="connsiteY0" fmla="*/ 121 h 67287"/>
                <a:gd name="connsiteX1" fmla="*/ 227026 w 300613"/>
                <a:gd name="connsiteY1" fmla="*/ 62034 h 67287"/>
                <a:gd name="connsiteX2" fmla="*/ 276239 w 300613"/>
                <a:gd name="connsiteY2" fmla="*/ 58859 h 67287"/>
                <a:gd name="connsiteX3" fmla="*/ 300051 w 300613"/>
                <a:gd name="connsiteY3" fmla="*/ 17584 h 67287"/>
                <a:gd name="connsiteX4" fmla="*/ 254014 w 300613"/>
                <a:gd name="connsiteY4" fmla="*/ 47746 h 67287"/>
                <a:gd name="connsiteX5" fmla="*/ 215914 w 300613"/>
                <a:gd name="connsiteY5" fmla="*/ 46159 h 67287"/>
                <a:gd name="connsiteX6" fmla="*/ 14 w 300613"/>
                <a:gd name="connsiteY6" fmla="*/ 121 h 672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00613" h="67287">
                  <a:moveTo>
                    <a:pt x="14" y="121"/>
                  </a:moveTo>
                  <a:cubicBezTo>
                    <a:pt x="1866" y="2767"/>
                    <a:pt x="180989" y="52244"/>
                    <a:pt x="227026" y="62034"/>
                  </a:cubicBezTo>
                  <a:cubicBezTo>
                    <a:pt x="273063" y="71824"/>
                    <a:pt x="264068" y="66267"/>
                    <a:pt x="276239" y="58859"/>
                  </a:cubicBezTo>
                  <a:cubicBezTo>
                    <a:pt x="288410" y="51451"/>
                    <a:pt x="303755" y="19436"/>
                    <a:pt x="300051" y="17584"/>
                  </a:cubicBezTo>
                  <a:cubicBezTo>
                    <a:pt x="296347" y="15732"/>
                    <a:pt x="268037" y="42983"/>
                    <a:pt x="254014" y="47746"/>
                  </a:cubicBezTo>
                  <a:cubicBezTo>
                    <a:pt x="239991" y="52509"/>
                    <a:pt x="255866" y="53303"/>
                    <a:pt x="215914" y="46159"/>
                  </a:cubicBezTo>
                  <a:cubicBezTo>
                    <a:pt x="175962" y="39015"/>
                    <a:pt x="-1838" y="-2525"/>
                    <a:pt x="14" y="1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1" name="フリーフォーム: 図形 2690">
              <a:extLst>
                <a:ext uri="{FF2B5EF4-FFF2-40B4-BE49-F238E27FC236}">
                  <a16:creationId xmlns:a16="http://schemas.microsoft.com/office/drawing/2014/main" id="{F94AF9DD-22BE-4124-B5AC-82691F90704F}"/>
                </a:ext>
              </a:extLst>
            </p:cNvPr>
            <p:cNvSpPr/>
            <p:nvPr/>
          </p:nvSpPr>
          <p:spPr>
            <a:xfrm>
              <a:off x="8395857" y="4187610"/>
              <a:ext cx="154675" cy="347934"/>
            </a:xfrm>
            <a:custGeom>
              <a:avLst/>
              <a:gdLst>
                <a:gd name="connsiteX0" fmla="*/ 154418 w 154675"/>
                <a:gd name="connsiteY0" fmla="*/ 215 h 347934"/>
                <a:gd name="connsiteX1" fmla="*/ 95681 w 154675"/>
                <a:gd name="connsiteY1" fmla="*/ 239928 h 347934"/>
                <a:gd name="connsiteX2" fmla="*/ 70281 w 154675"/>
                <a:gd name="connsiteY2" fmla="*/ 287553 h 347934"/>
                <a:gd name="connsiteX3" fmla="*/ 431 w 154675"/>
                <a:gd name="connsiteY3" fmla="*/ 347878 h 347934"/>
                <a:gd name="connsiteX4" fmla="*/ 106793 w 154675"/>
                <a:gd name="connsiteY4" fmla="*/ 276440 h 347934"/>
                <a:gd name="connsiteX5" fmla="*/ 116318 w 154675"/>
                <a:gd name="connsiteY5" fmla="*/ 198653 h 347934"/>
                <a:gd name="connsiteX6" fmla="*/ 154418 w 154675"/>
                <a:gd name="connsiteY6" fmla="*/ 215 h 3479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675" h="347934">
                  <a:moveTo>
                    <a:pt x="154418" y="215"/>
                  </a:moveTo>
                  <a:cubicBezTo>
                    <a:pt x="150979" y="7094"/>
                    <a:pt x="109704" y="192038"/>
                    <a:pt x="95681" y="239928"/>
                  </a:cubicBezTo>
                  <a:cubicBezTo>
                    <a:pt x="81658" y="287818"/>
                    <a:pt x="86156" y="269561"/>
                    <a:pt x="70281" y="287553"/>
                  </a:cubicBezTo>
                  <a:cubicBezTo>
                    <a:pt x="54406" y="305545"/>
                    <a:pt x="-5654" y="349730"/>
                    <a:pt x="431" y="347878"/>
                  </a:cubicBezTo>
                  <a:cubicBezTo>
                    <a:pt x="6516" y="346026"/>
                    <a:pt x="87479" y="301311"/>
                    <a:pt x="106793" y="276440"/>
                  </a:cubicBezTo>
                  <a:cubicBezTo>
                    <a:pt x="126107" y="251569"/>
                    <a:pt x="106793" y="243897"/>
                    <a:pt x="116318" y="198653"/>
                  </a:cubicBezTo>
                  <a:cubicBezTo>
                    <a:pt x="125843" y="153409"/>
                    <a:pt x="157857" y="-6664"/>
                    <a:pt x="154418" y="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2" name="フリーフォーム: 図形 2691">
              <a:extLst>
                <a:ext uri="{FF2B5EF4-FFF2-40B4-BE49-F238E27FC236}">
                  <a16:creationId xmlns:a16="http://schemas.microsoft.com/office/drawing/2014/main" id="{62D6922E-199D-4891-BB14-8B6A1160AED2}"/>
                </a:ext>
              </a:extLst>
            </p:cNvPr>
            <p:cNvSpPr/>
            <p:nvPr/>
          </p:nvSpPr>
          <p:spPr>
            <a:xfrm>
              <a:off x="8315228" y="4114772"/>
              <a:ext cx="70998" cy="391595"/>
            </a:xfrm>
            <a:custGeom>
              <a:avLst/>
              <a:gdLst>
                <a:gd name="connsiteX0" fmla="*/ 97 w 70998"/>
                <a:gd name="connsiteY0" fmla="*/ 28 h 391595"/>
                <a:gd name="connsiteX1" fmla="*/ 54072 w 70998"/>
                <a:gd name="connsiteY1" fmla="*/ 122266 h 391595"/>
                <a:gd name="connsiteX2" fmla="*/ 68360 w 70998"/>
                <a:gd name="connsiteY2" fmla="*/ 382616 h 391595"/>
                <a:gd name="connsiteX3" fmla="*/ 68360 w 70998"/>
                <a:gd name="connsiteY3" fmla="*/ 311178 h 391595"/>
                <a:gd name="connsiteX4" fmla="*/ 41372 w 70998"/>
                <a:gd name="connsiteY4" fmla="*/ 112741 h 391595"/>
                <a:gd name="connsiteX5" fmla="*/ 97 w 70998"/>
                <a:gd name="connsiteY5" fmla="*/ 28 h 3915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0998" h="391595">
                  <a:moveTo>
                    <a:pt x="97" y="28"/>
                  </a:moveTo>
                  <a:cubicBezTo>
                    <a:pt x="2214" y="1616"/>
                    <a:pt x="42695" y="58501"/>
                    <a:pt x="54072" y="122266"/>
                  </a:cubicBezTo>
                  <a:cubicBezTo>
                    <a:pt x="65449" y="186031"/>
                    <a:pt x="65979" y="351131"/>
                    <a:pt x="68360" y="382616"/>
                  </a:cubicBezTo>
                  <a:cubicBezTo>
                    <a:pt x="70741" y="414101"/>
                    <a:pt x="72858" y="356157"/>
                    <a:pt x="68360" y="311178"/>
                  </a:cubicBezTo>
                  <a:cubicBezTo>
                    <a:pt x="63862" y="266199"/>
                    <a:pt x="51691" y="163012"/>
                    <a:pt x="41372" y="112741"/>
                  </a:cubicBezTo>
                  <a:cubicBezTo>
                    <a:pt x="31053" y="62470"/>
                    <a:pt x="-2020" y="-1560"/>
                    <a:pt x="97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3" name="フリーフォーム: 図形 2692">
              <a:extLst>
                <a:ext uri="{FF2B5EF4-FFF2-40B4-BE49-F238E27FC236}">
                  <a16:creationId xmlns:a16="http://schemas.microsoft.com/office/drawing/2014/main" id="{0F026BFC-793E-4D62-805F-259F755A21F1}"/>
                </a:ext>
              </a:extLst>
            </p:cNvPr>
            <p:cNvSpPr/>
            <p:nvPr/>
          </p:nvSpPr>
          <p:spPr>
            <a:xfrm>
              <a:off x="8059202" y="3919396"/>
              <a:ext cx="96906" cy="308968"/>
            </a:xfrm>
            <a:custGeom>
              <a:avLst/>
              <a:gdLst>
                <a:gd name="connsiteX0" fmla="*/ 2123 w 96906"/>
                <a:gd name="connsiteY0" fmla="*/ 1729 h 308968"/>
                <a:gd name="connsiteX1" fmla="*/ 13236 w 96906"/>
                <a:gd name="connsiteY1" fmla="*/ 120792 h 308968"/>
                <a:gd name="connsiteX2" fmla="*/ 95786 w 96906"/>
                <a:gd name="connsiteY2" fmla="*/ 301767 h 308968"/>
                <a:gd name="connsiteX3" fmla="*/ 59273 w 96906"/>
                <a:gd name="connsiteY3" fmla="*/ 266842 h 308968"/>
                <a:gd name="connsiteX4" fmla="*/ 33873 w 96906"/>
                <a:gd name="connsiteY4" fmla="*/ 209692 h 308968"/>
                <a:gd name="connsiteX5" fmla="*/ 2123 w 96906"/>
                <a:gd name="connsiteY5" fmla="*/ 1729 h 3089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6906" h="308968">
                  <a:moveTo>
                    <a:pt x="2123" y="1729"/>
                  </a:moveTo>
                  <a:cubicBezTo>
                    <a:pt x="-1316" y="-13088"/>
                    <a:pt x="-2375" y="70786"/>
                    <a:pt x="13236" y="120792"/>
                  </a:cubicBezTo>
                  <a:cubicBezTo>
                    <a:pt x="28847" y="170798"/>
                    <a:pt x="88113" y="277425"/>
                    <a:pt x="95786" y="301767"/>
                  </a:cubicBezTo>
                  <a:cubicBezTo>
                    <a:pt x="103459" y="326109"/>
                    <a:pt x="69592" y="282188"/>
                    <a:pt x="59273" y="266842"/>
                  </a:cubicBezTo>
                  <a:cubicBezTo>
                    <a:pt x="48954" y="251496"/>
                    <a:pt x="41546" y="250703"/>
                    <a:pt x="33873" y="209692"/>
                  </a:cubicBezTo>
                  <a:cubicBezTo>
                    <a:pt x="26200" y="168682"/>
                    <a:pt x="5562" y="16546"/>
                    <a:pt x="2123" y="17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4" name="フリーフォーム: 図形 2693">
              <a:extLst>
                <a:ext uri="{FF2B5EF4-FFF2-40B4-BE49-F238E27FC236}">
                  <a16:creationId xmlns:a16="http://schemas.microsoft.com/office/drawing/2014/main" id="{889ABDA1-EC84-45B3-A40F-F3803A03B6CF}"/>
                </a:ext>
              </a:extLst>
            </p:cNvPr>
            <p:cNvSpPr/>
            <p:nvPr/>
          </p:nvSpPr>
          <p:spPr>
            <a:xfrm>
              <a:off x="8418506" y="4154398"/>
              <a:ext cx="34934" cy="312146"/>
            </a:xfrm>
            <a:custGeom>
              <a:avLst/>
              <a:gdLst>
                <a:gd name="connsiteX0" fmla="*/ 7 w 34934"/>
                <a:gd name="connsiteY0" fmla="*/ 1677 h 312146"/>
                <a:gd name="connsiteX1" fmla="*/ 7944 w 34934"/>
                <a:gd name="connsiteY1" fmla="*/ 155665 h 312146"/>
                <a:gd name="connsiteX2" fmla="*/ 7944 w 34934"/>
                <a:gd name="connsiteY2" fmla="*/ 289015 h 312146"/>
                <a:gd name="connsiteX3" fmla="*/ 34932 w 34934"/>
                <a:gd name="connsiteY3" fmla="*/ 309652 h 312146"/>
                <a:gd name="connsiteX4" fmla="*/ 9532 w 34934"/>
                <a:gd name="connsiteY4" fmla="*/ 260440 h 312146"/>
                <a:gd name="connsiteX5" fmla="*/ 7 w 34934"/>
                <a:gd name="connsiteY5" fmla="*/ 1677 h 3121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4934" h="312146">
                  <a:moveTo>
                    <a:pt x="7" y="1677"/>
                  </a:moveTo>
                  <a:cubicBezTo>
                    <a:pt x="-258" y="-15785"/>
                    <a:pt x="6621" y="107775"/>
                    <a:pt x="7944" y="155665"/>
                  </a:cubicBezTo>
                  <a:cubicBezTo>
                    <a:pt x="9267" y="203555"/>
                    <a:pt x="3446" y="263351"/>
                    <a:pt x="7944" y="289015"/>
                  </a:cubicBezTo>
                  <a:cubicBezTo>
                    <a:pt x="12442" y="314679"/>
                    <a:pt x="34667" y="314414"/>
                    <a:pt x="34932" y="309652"/>
                  </a:cubicBezTo>
                  <a:cubicBezTo>
                    <a:pt x="35197" y="304890"/>
                    <a:pt x="13501" y="307007"/>
                    <a:pt x="9532" y="260440"/>
                  </a:cubicBezTo>
                  <a:cubicBezTo>
                    <a:pt x="5563" y="213873"/>
                    <a:pt x="272" y="19139"/>
                    <a:pt x="7" y="16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5" name="フリーフォーム: 図形 2694">
              <a:extLst>
                <a:ext uri="{FF2B5EF4-FFF2-40B4-BE49-F238E27FC236}">
                  <a16:creationId xmlns:a16="http://schemas.microsoft.com/office/drawing/2014/main" id="{A945E1E6-57F8-4C9D-942A-B0994CE2C2FF}"/>
                </a:ext>
              </a:extLst>
            </p:cNvPr>
            <p:cNvSpPr/>
            <p:nvPr/>
          </p:nvSpPr>
          <p:spPr>
            <a:xfrm>
              <a:off x="5854267" y="3525743"/>
              <a:ext cx="295709" cy="377982"/>
            </a:xfrm>
            <a:custGeom>
              <a:avLst/>
              <a:gdLst>
                <a:gd name="connsiteX0" fmla="*/ 3608 w 295709"/>
                <a:gd name="connsiteY0" fmla="*/ 376332 h 377982"/>
                <a:gd name="connsiteX1" fmla="*/ 79808 w 295709"/>
                <a:gd name="connsiteY1" fmla="*/ 254095 h 377982"/>
                <a:gd name="connsiteX2" fmla="*/ 119496 w 295709"/>
                <a:gd name="connsiteY2" fmla="*/ 208057 h 377982"/>
                <a:gd name="connsiteX3" fmla="*/ 197283 w 295709"/>
                <a:gd name="connsiteY3" fmla="*/ 135032 h 377982"/>
                <a:gd name="connsiteX4" fmla="*/ 249671 w 295709"/>
                <a:gd name="connsiteY4" fmla="*/ 73120 h 377982"/>
                <a:gd name="connsiteX5" fmla="*/ 295708 w 295709"/>
                <a:gd name="connsiteY5" fmla="*/ 95 h 377982"/>
                <a:gd name="connsiteX6" fmla="*/ 248083 w 295709"/>
                <a:gd name="connsiteY6" fmla="*/ 88995 h 377982"/>
                <a:gd name="connsiteX7" fmla="*/ 206808 w 295709"/>
                <a:gd name="connsiteY7" fmla="*/ 155670 h 377982"/>
                <a:gd name="connsiteX8" fmla="*/ 3608 w 295709"/>
                <a:gd name="connsiteY8" fmla="*/ 376332 h 3779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95709" h="377982">
                  <a:moveTo>
                    <a:pt x="3608" y="376332"/>
                  </a:moveTo>
                  <a:cubicBezTo>
                    <a:pt x="-17559" y="392736"/>
                    <a:pt x="60493" y="282141"/>
                    <a:pt x="79808" y="254095"/>
                  </a:cubicBezTo>
                  <a:cubicBezTo>
                    <a:pt x="99123" y="226049"/>
                    <a:pt x="99917" y="227901"/>
                    <a:pt x="119496" y="208057"/>
                  </a:cubicBezTo>
                  <a:cubicBezTo>
                    <a:pt x="139075" y="188213"/>
                    <a:pt x="175587" y="157521"/>
                    <a:pt x="197283" y="135032"/>
                  </a:cubicBezTo>
                  <a:cubicBezTo>
                    <a:pt x="218979" y="112542"/>
                    <a:pt x="233267" y="95610"/>
                    <a:pt x="249671" y="73120"/>
                  </a:cubicBezTo>
                  <a:cubicBezTo>
                    <a:pt x="266075" y="50630"/>
                    <a:pt x="295973" y="-2551"/>
                    <a:pt x="295708" y="95"/>
                  </a:cubicBezTo>
                  <a:cubicBezTo>
                    <a:pt x="295443" y="2741"/>
                    <a:pt x="262900" y="63066"/>
                    <a:pt x="248083" y="88995"/>
                  </a:cubicBezTo>
                  <a:cubicBezTo>
                    <a:pt x="233266" y="114924"/>
                    <a:pt x="245437" y="110426"/>
                    <a:pt x="206808" y="155670"/>
                  </a:cubicBezTo>
                  <a:cubicBezTo>
                    <a:pt x="168179" y="200914"/>
                    <a:pt x="24775" y="359928"/>
                    <a:pt x="3608" y="3763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6" name="フリーフォーム: 図形 2695">
              <a:extLst>
                <a:ext uri="{FF2B5EF4-FFF2-40B4-BE49-F238E27FC236}">
                  <a16:creationId xmlns:a16="http://schemas.microsoft.com/office/drawing/2014/main" id="{2F474CEB-A2D4-4FE6-A50F-B4B06201582C}"/>
                </a:ext>
              </a:extLst>
            </p:cNvPr>
            <p:cNvSpPr/>
            <p:nvPr/>
          </p:nvSpPr>
          <p:spPr>
            <a:xfrm>
              <a:off x="6164257" y="3544646"/>
              <a:ext cx="225397" cy="410536"/>
            </a:xfrm>
            <a:custGeom>
              <a:avLst/>
              <a:gdLst>
                <a:gd name="connsiteX0" fmla="*/ 6 w 225397"/>
                <a:gd name="connsiteY0" fmla="*/ 12942 h 410536"/>
                <a:gd name="connsiteX1" fmla="*/ 66681 w 225397"/>
                <a:gd name="connsiteY1" fmla="*/ 43104 h 410536"/>
                <a:gd name="connsiteX2" fmla="*/ 212731 w 225397"/>
                <a:gd name="connsiteY2" fmla="*/ 397117 h 410536"/>
                <a:gd name="connsiteX3" fmla="*/ 201618 w 225397"/>
                <a:gd name="connsiteY3" fmla="*/ 306629 h 410536"/>
                <a:gd name="connsiteX4" fmla="*/ 69856 w 225397"/>
                <a:gd name="connsiteY4" fmla="*/ 27229 h 410536"/>
                <a:gd name="connsiteX5" fmla="*/ 6 w 225397"/>
                <a:gd name="connsiteY5" fmla="*/ 12942 h 4105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5397" h="410536">
                  <a:moveTo>
                    <a:pt x="6" y="12942"/>
                  </a:moveTo>
                  <a:cubicBezTo>
                    <a:pt x="-523" y="15588"/>
                    <a:pt x="31227" y="-20925"/>
                    <a:pt x="66681" y="43104"/>
                  </a:cubicBezTo>
                  <a:cubicBezTo>
                    <a:pt x="102135" y="107133"/>
                    <a:pt x="190242" y="353196"/>
                    <a:pt x="212731" y="397117"/>
                  </a:cubicBezTo>
                  <a:cubicBezTo>
                    <a:pt x="235220" y="441038"/>
                    <a:pt x="225431" y="368277"/>
                    <a:pt x="201618" y="306629"/>
                  </a:cubicBezTo>
                  <a:cubicBezTo>
                    <a:pt x="177805" y="244981"/>
                    <a:pt x="99225" y="76706"/>
                    <a:pt x="69856" y="27229"/>
                  </a:cubicBezTo>
                  <a:cubicBezTo>
                    <a:pt x="40487" y="-22248"/>
                    <a:pt x="535" y="10296"/>
                    <a:pt x="6" y="129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7" name="フリーフォーム: 図形 2696">
              <a:extLst>
                <a:ext uri="{FF2B5EF4-FFF2-40B4-BE49-F238E27FC236}">
                  <a16:creationId xmlns:a16="http://schemas.microsoft.com/office/drawing/2014/main" id="{81E75CF8-FFAA-45A6-B1A8-E8FB6427CEEA}"/>
                </a:ext>
              </a:extLst>
            </p:cNvPr>
            <p:cNvSpPr/>
            <p:nvPr/>
          </p:nvSpPr>
          <p:spPr>
            <a:xfrm>
              <a:off x="6138149" y="3558781"/>
              <a:ext cx="256526" cy="626957"/>
            </a:xfrm>
            <a:custGeom>
              <a:avLst/>
              <a:gdLst>
                <a:gd name="connsiteX0" fmla="*/ 5476 w 256526"/>
                <a:gd name="connsiteY0" fmla="*/ 13094 h 626957"/>
                <a:gd name="connsiteX1" fmla="*/ 246776 w 256526"/>
                <a:gd name="connsiteY1" fmla="*/ 598882 h 626957"/>
                <a:gd name="connsiteX2" fmla="*/ 202326 w 256526"/>
                <a:gd name="connsiteY2" fmla="*/ 516332 h 626957"/>
                <a:gd name="connsiteX3" fmla="*/ 137239 w 256526"/>
                <a:gd name="connsiteY3" fmla="*/ 362344 h 626957"/>
                <a:gd name="connsiteX4" fmla="*/ 81676 w 256526"/>
                <a:gd name="connsiteY4" fmla="*/ 203594 h 626957"/>
                <a:gd name="connsiteX5" fmla="*/ 5476 w 256526"/>
                <a:gd name="connsiteY5" fmla="*/ 13094 h 626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6526" h="626957">
                  <a:moveTo>
                    <a:pt x="5476" y="13094"/>
                  </a:moveTo>
                  <a:cubicBezTo>
                    <a:pt x="32993" y="78975"/>
                    <a:pt x="213968" y="515009"/>
                    <a:pt x="246776" y="598882"/>
                  </a:cubicBezTo>
                  <a:cubicBezTo>
                    <a:pt x="279584" y="682755"/>
                    <a:pt x="220582" y="555755"/>
                    <a:pt x="202326" y="516332"/>
                  </a:cubicBezTo>
                  <a:cubicBezTo>
                    <a:pt x="184070" y="476909"/>
                    <a:pt x="157347" y="414467"/>
                    <a:pt x="137239" y="362344"/>
                  </a:cubicBezTo>
                  <a:cubicBezTo>
                    <a:pt x="117131" y="310221"/>
                    <a:pt x="101255" y="258627"/>
                    <a:pt x="81676" y="203594"/>
                  </a:cubicBezTo>
                  <a:cubicBezTo>
                    <a:pt x="62097" y="148561"/>
                    <a:pt x="-22041" y="-52787"/>
                    <a:pt x="5476" y="130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8" name="フリーフォーム: 図形 2697">
              <a:extLst>
                <a:ext uri="{FF2B5EF4-FFF2-40B4-BE49-F238E27FC236}">
                  <a16:creationId xmlns:a16="http://schemas.microsoft.com/office/drawing/2014/main" id="{8E3F211A-8D29-4235-9E02-A74E15A86566}"/>
                </a:ext>
              </a:extLst>
            </p:cNvPr>
            <p:cNvSpPr/>
            <p:nvPr/>
          </p:nvSpPr>
          <p:spPr>
            <a:xfrm>
              <a:off x="6176020" y="3579022"/>
              <a:ext cx="275688" cy="691571"/>
            </a:xfrm>
            <a:custGeom>
              <a:avLst/>
              <a:gdLst>
                <a:gd name="connsiteX0" fmla="*/ 2530 w 275688"/>
                <a:gd name="connsiteY0" fmla="*/ 8728 h 691571"/>
                <a:gd name="connsiteX1" fmla="*/ 259705 w 275688"/>
                <a:gd name="connsiteY1" fmla="*/ 653253 h 691571"/>
                <a:gd name="connsiteX2" fmla="*/ 245418 w 275688"/>
                <a:gd name="connsiteY2" fmla="*/ 608803 h 691571"/>
                <a:gd name="connsiteX3" fmla="*/ 221605 w 275688"/>
                <a:gd name="connsiteY3" fmla="*/ 537366 h 691571"/>
                <a:gd name="connsiteX4" fmla="*/ 186680 w 275688"/>
                <a:gd name="connsiteY4" fmla="*/ 442116 h 691571"/>
                <a:gd name="connsiteX5" fmla="*/ 131118 w 275688"/>
                <a:gd name="connsiteY5" fmla="*/ 289716 h 691571"/>
                <a:gd name="connsiteX6" fmla="*/ 2530 w 275688"/>
                <a:gd name="connsiteY6" fmla="*/ 8728 h 6915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5688" h="691571">
                  <a:moveTo>
                    <a:pt x="2530" y="8728"/>
                  </a:moveTo>
                  <a:cubicBezTo>
                    <a:pt x="23961" y="69317"/>
                    <a:pt x="219224" y="553241"/>
                    <a:pt x="259705" y="653253"/>
                  </a:cubicBezTo>
                  <a:cubicBezTo>
                    <a:pt x="300186" y="753266"/>
                    <a:pt x="251768" y="628117"/>
                    <a:pt x="245418" y="608803"/>
                  </a:cubicBezTo>
                  <a:cubicBezTo>
                    <a:pt x="239068" y="589489"/>
                    <a:pt x="221605" y="537366"/>
                    <a:pt x="221605" y="537366"/>
                  </a:cubicBezTo>
                  <a:cubicBezTo>
                    <a:pt x="211815" y="509585"/>
                    <a:pt x="201761" y="483391"/>
                    <a:pt x="186680" y="442116"/>
                  </a:cubicBezTo>
                  <a:cubicBezTo>
                    <a:pt x="171599" y="400841"/>
                    <a:pt x="160222" y="359037"/>
                    <a:pt x="131118" y="289716"/>
                  </a:cubicBezTo>
                  <a:cubicBezTo>
                    <a:pt x="102014" y="220395"/>
                    <a:pt x="-18901" y="-51861"/>
                    <a:pt x="2530" y="87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699" name="フリーフォーム: 図形 2698">
              <a:extLst>
                <a:ext uri="{FF2B5EF4-FFF2-40B4-BE49-F238E27FC236}">
                  <a16:creationId xmlns:a16="http://schemas.microsoft.com/office/drawing/2014/main" id="{FC724AB7-25F3-44AB-AB59-CE909885AE94}"/>
                </a:ext>
              </a:extLst>
            </p:cNvPr>
            <p:cNvSpPr/>
            <p:nvPr/>
          </p:nvSpPr>
          <p:spPr>
            <a:xfrm>
              <a:off x="6399178" y="3969680"/>
              <a:ext cx="154027" cy="364784"/>
            </a:xfrm>
            <a:custGeom>
              <a:avLst/>
              <a:gdLst>
                <a:gd name="connsiteX0" fmla="*/ 35 w 154027"/>
                <a:gd name="connsiteY0" fmla="*/ 658 h 364784"/>
                <a:gd name="connsiteX1" fmla="*/ 103222 w 154027"/>
                <a:gd name="connsiteY1" fmla="*/ 224495 h 364784"/>
                <a:gd name="connsiteX2" fmla="*/ 133385 w 154027"/>
                <a:gd name="connsiteY2" fmla="*/ 300695 h 364784"/>
                <a:gd name="connsiteX3" fmla="*/ 154022 w 154027"/>
                <a:gd name="connsiteY3" fmla="*/ 364195 h 364784"/>
                <a:gd name="connsiteX4" fmla="*/ 134972 w 154027"/>
                <a:gd name="connsiteY4" fmla="*/ 262595 h 364784"/>
                <a:gd name="connsiteX5" fmla="*/ 92110 w 154027"/>
                <a:gd name="connsiteY5" fmla="*/ 159408 h 364784"/>
                <a:gd name="connsiteX6" fmla="*/ 35 w 154027"/>
                <a:gd name="connsiteY6" fmla="*/ 658 h 3647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027" h="364784">
                  <a:moveTo>
                    <a:pt x="35" y="658"/>
                  </a:moveTo>
                  <a:cubicBezTo>
                    <a:pt x="1887" y="11506"/>
                    <a:pt x="80997" y="174489"/>
                    <a:pt x="103222" y="224495"/>
                  </a:cubicBezTo>
                  <a:cubicBezTo>
                    <a:pt x="125447" y="274501"/>
                    <a:pt x="124918" y="277412"/>
                    <a:pt x="133385" y="300695"/>
                  </a:cubicBezTo>
                  <a:cubicBezTo>
                    <a:pt x="141852" y="323978"/>
                    <a:pt x="153758" y="370545"/>
                    <a:pt x="154022" y="364195"/>
                  </a:cubicBezTo>
                  <a:cubicBezTo>
                    <a:pt x="154286" y="357845"/>
                    <a:pt x="145291" y="296726"/>
                    <a:pt x="134972" y="262595"/>
                  </a:cubicBezTo>
                  <a:cubicBezTo>
                    <a:pt x="124653" y="228464"/>
                    <a:pt x="114600" y="202800"/>
                    <a:pt x="92110" y="159408"/>
                  </a:cubicBezTo>
                  <a:cubicBezTo>
                    <a:pt x="69620" y="116016"/>
                    <a:pt x="-1817" y="-10190"/>
                    <a:pt x="35" y="6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0" name="フリーフォーム: 図形 2699">
              <a:extLst>
                <a:ext uri="{FF2B5EF4-FFF2-40B4-BE49-F238E27FC236}">
                  <a16:creationId xmlns:a16="http://schemas.microsoft.com/office/drawing/2014/main" id="{A54D60B6-2981-453B-AFF2-C8DD56CB5B47}"/>
                </a:ext>
              </a:extLst>
            </p:cNvPr>
            <p:cNvSpPr/>
            <p:nvPr/>
          </p:nvSpPr>
          <p:spPr>
            <a:xfrm>
              <a:off x="6486525" y="4313238"/>
              <a:ext cx="218353" cy="377718"/>
            </a:xfrm>
            <a:custGeom>
              <a:avLst/>
              <a:gdLst>
                <a:gd name="connsiteX0" fmla="*/ 0 w 218353"/>
                <a:gd name="connsiteY0" fmla="*/ 0 h 377718"/>
                <a:gd name="connsiteX1" fmla="*/ 63500 w 218353"/>
                <a:gd name="connsiteY1" fmla="*/ 131762 h 377718"/>
                <a:gd name="connsiteX2" fmla="*/ 215900 w 218353"/>
                <a:gd name="connsiteY2" fmla="*/ 374650 h 377718"/>
                <a:gd name="connsiteX3" fmla="*/ 147638 w 218353"/>
                <a:gd name="connsiteY3" fmla="*/ 252412 h 377718"/>
                <a:gd name="connsiteX4" fmla="*/ 0 w 218353"/>
                <a:gd name="connsiteY4" fmla="*/ 0 h 3777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8353" h="377718">
                  <a:moveTo>
                    <a:pt x="0" y="0"/>
                  </a:moveTo>
                  <a:cubicBezTo>
                    <a:pt x="13758" y="34660"/>
                    <a:pt x="27517" y="69320"/>
                    <a:pt x="63500" y="131762"/>
                  </a:cubicBezTo>
                  <a:cubicBezTo>
                    <a:pt x="99483" y="194204"/>
                    <a:pt x="201877" y="354542"/>
                    <a:pt x="215900" y="374650"/>
                  </a:cubicBezTo>
                  <a:cubicBezTo>
                    <a:pt x="229923" y="394758"/>
                    <a:pt x="180711" y="311679"/>
                    <a:pt x="147638" y="252412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1" name="フリーフォーム: 図形 2700">
              <a:extLst>
                <a:ext uri="{FF2B5EF4-FFF2-40B4-BE49-F238E27FC236}">
                  <a16:creationId xmlns:a16="http://schemas.microsoft.com/office/drawing/2014/main" id="{442AFE5E-FE55-424C-BBE3-B0A7A020EDE2}"/>
                </a:ext>
              </a:extLst>
            </p:cNvPr>
            <p:cNvSpPr/>
            <p:nvPr/>
          </p:nvSpPr>
          <p:spPr>
            <a:xfrm>
              <a:off x="6467374" y="4306372"/>
              <a:ext cx="278331" cy="675301"/>
            </a:xfrm>
            <a:custGeom>
              <a:avLst/>
              <a:gdLst>
                <a:gd name="connsiteX0" fmla="*/ 101 w 278331"/>
                <a:gd name="connsiteY0" fmla="*/ 516 h 675301"/>
                <a:gd name="connsiteX1" fmla="*/ 157264 w 278331"/>
                <a:gd name="connsiteY1" fmla="*/ 297378 h 675301"/>
                <a:gd name="connsiteX2" fmla="*/ 227114 w 278331"/>
                <a:gd name="connsiteY2" fmla="*/ 441841 h 675301"/>
                <a:gd name="connsiteX3" fmla="*/ 274739 w 278331"/>
                <a:gd name="connsiteY3" fmla="*/ 670441 h 675301"/>
                <a:gd name="connsiteX4" fmla="*/ 271564 w 278331"/>
                <a:gd name="connsiteY4" fmla="*/ 584716 h 675301"/>
                <a:gd name="connsiteX5" fmla="*/ 244576 w 278331"/>
                <a:gd name="connsiteY5" fmla="*/ 429141 h 675301"/>
                <a:gd name="connsiteX6" fmla="*/ 135039 w 278331"/>
                <a:gd name="connsiteY6" fmla="*/ 230703 h 675301"/>
                <a:gd name="connsiteX7" fmla="*/ 101 w 278331"/>
                <a:gd name="connsiteY7" fmla="*/ 516 h 675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8331" h="675301">
                  <a:moveTo>
                    <a:pt x="101" y="516"/>
                  </a:moveTo>
                  <a:cubicBezTo>
                    <a:pt x="3805" y="11628"/>
                    <a:pt x="119428" y="223824"/>
                    <a:pt x="157264" y="297378"/>
                  </a:cubicBezTo>
                  <a:cubicBezTo>
                    <a:pt x="195100" y="370932"/>
                    <a:pt x="207535" y="379664"/>
                    <a:pt x="227114" y="441841"/>
                  </a:cubicBezTo>
                  <a:cubicBezTo>
                    <a:pt x="246693" y="504018"/>
                    <a:pt x="267331" y="646629"/>
                    <a:pt x="274739" y="670441"/>
                  </a:cubicBezTo>
                  <a:cubicBezTo>
                    <a:pt x="282147" y="694254"/>
                    <a:pt x="276591" y="624933"/>
                    <a:pt x="271564" y="584716"/>
                  </a:cubicBezTo>
                  <a:cubicBezTo>
                    <a:pt x="266537" y="544499"/>
                    <a:pt x="267330" y="488143"/>
                    <a:pt x="244576" y="429141"/>
                  </a:cubicBezTo>
                  <a:cubicBezTo>
                    <a:pt x="221822" y="370139"/>
                    <a:pt x="174991" y="300818"/>
                    <a:pt x="135039" y="230703"/>
                  </a:cubicBezTo>
                  <a:cubicBezTo>
                    <a:pt x="95087" y="160588"/>
                    <a:pt x="-3603" y="-10596"/>
                    <a:pt x="101" y="5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2" name="フリーフォーム: 図形 2701">
              <a:extLst>
                <a:ext uri="{FF2B5EF4-FFF2-40B4-BE49-F238E27FC236}">
                  <a16:creationId xmlns:a16="http://schemas.microsoft.com/office/drawing/2014/main" id="{408BE254-D557-496C-9774-E09834F75752}"/>
                </a:ext>
              </a:extLst>
            </p:cNvPr>
            <p:cNvSpPr/>
            <p:nvPr/>
          </p:nvSpPr>
          <p:spPr>
            <a:xfrm>
              <a:off x="6554190" y="4278772"/>
              <a:ext cx="247057" cy="291619"/>
            </a:xfrm>
            <a:custGeom>
              <a:avLst/>
              <a:gdLst>
                <a:gd name="connsiteX0" fmla="*/ 2185 w 247057"/>
                <a:gd name="connsiteY0" fmla="*/ 5891 h 291619"/>
                <a:gd name="connsiteX1" fmla="*/ 240310 w 247057"/>
                <a:gd name="connsiteY1" fmla="*/ 285291 h 291619"/>
                <a:gd name="connsiteX2" fmla="*/ 176810 w 247057"/>
                <a:gd name="connsiteY2" fmla="*/ 193216 h 291619"/>
                <a:gd name="connsiteX3" fmla="*/ 124423 w 247057"/>
                <a:gd name="connsiteY3" fmla="*/ 102728 h 291619"/>
                <a:gd name="connsiteX4" fmla="*/ 2185 w 247057"/>
                <a:gd name="connsiteY4" fmla="*/ 5891 h 2916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7057" h="291619">
                  <a:moveTo>
                    <a:pt x="2185" y="5891"/>
                  </a:moveTo>
                  <a:cubicBezTo>
                    <a:pt x="21499" y="36318"/>
                    <a:pt x="211206" y="254070"/>
                    <a:pt x="240310" y="285291"/>
                  </a:cubicBezTo>
                  <a:cubicBezTo>
                    <a:pt x="269414" y="316512"/>
                    <a:pt x="196124" y="223643"/>
                    <a:pt x="176810" y="193216"/>
                  </a:cubicBezTo>
                  <a:cubicBezTo>
                    <a:pt x="157496" y="162789"/>
                    <a:pt x="151675" y="134214"/>
                    <a:pt x="124423" y="102728"/>
                  </a:cubicBezTo>
                  <a:cubicBezTo>
                    <a:pt x="97171" y="71243"/>
                    <a:pt x="-17129" y="-24536"/>
                    <a:pt x="2185" y="58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3" name="フリーフォーム: 図形 2702">
              <a:extLst>
                <a:ext uri="{FF2B5EF4-FFF2-40B4-BE49-F238E27FC236}">
                  <a16:creationId xmlns:a16="http://schemas.microsoft.com/office/drawing/2014/main" id="{E836F96C-446F-431C-8693-9C7EFF58F211}"/>
                </a:ext>
              </a:extLst>
            </p:cNvPr>
            <p:cNvSpPr/>
            <p:nvPr/>
          </p:nvSpPr>
          <p:spPr>
            <a:xfrm>
              <a:off x="6583317" y="4336722"/>
              <a:ext cx="353081" cy="541666"/>
            </a:xfrm>
            <a:custGeom>
              <a:avLst/>
              <a:gdLst>
                <a:gd name="connsiteX0" fmla="*/ 46 w 353081"/>
                <a:gd name="connsiteY0" fmla="*/ 328 h 541666"/>
                <a:gd name="connsiteX1" fmla="*/ 77833 w 353081"/>
                <a:gd name="connsiteY1" fmla="*/ 157491 h 541666"/>
                <a:gd name="connsiteX2" fmla="*/ 238171 w 353081"/>
                <a:gd name="connsiteY2" fmla="*/ 319416 h 541666"/>
                <a:gd name="connsiteX3" fmla="*/ 325483 w 353081"/>
                <a:gd name="connsiteY3" fmla="*/ 411491 h 541666"/>
                <a:gd name="connsiteX4" fmla="*/ 352471 w 353081"/>
                <a:gd name="connsiteY4" fmla="*/ 541666 h 541666"/>
                <a:gd name="connsiteX5" fmla="*/ 304846 w 353081"/>
                <a:gd name="connsiteY5" fmla="*/ 413078 h 541666"/>
                <a:gd name="connsiteX6" fmla="*/ 201658 w 353081"/>
                <a:gd name="connsiteY6" fmla="*/ 317828 h 541666"/>
                <a:gd name="connsiteX7" fmla="*/ 87358 w 353081"/>
                <a:gd name="connsiteY7" fmla="*/ 200353 h 541666"/>
                <a:gd name="connsiteX8" fmla="*/ 46 w 353081"/>
                <a:gd name="connsiteY8" fmla="*/ 328 h 541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53081" h="541666">
                  <a:moveTo>
                    <a:pt x="46" y="328"/>
                  </a:moveTo>
                  <a:cubicBezTo>
                    <a:pt x="-1542" y="-6816"/>
                    <a:pt x="38145" y="104310"/>
                    <a:pt x="77833" y="157491"/>
                  </a:cubicBezTo>
                  <a:cubicBezTo>
                    <a:pt x="117521" y="210672"/>
                    <a:pt x="238171" y="319416"/>
                    <a:pt x="238171" y="319416"/>
                  </a:cubicBezTo>
                  <a:cubicBezTo>
                    <a:pt x="279446" y="361749"/>
                    <a:pt x="306433" y="374449"/>
                    <a:pt x="325483" y="411491"/>
                  </a:cubicBezTo>
                  <a:cubicBezTo>
                    <a:pt x="344533" y="448533"/>
                    <a:pt x="355910" y="541402"/>
                    <a:pt x="352471" y="541666"/>
                  </a:cubicBezTo>
                  <a:cubicBezTo>
                    <a:pt x="349032" y="541930"/>
                    <a:pt x="329981" y="450384"/>
                    <a:pt x="304846" y="413078"/>
                  </a:cubicBezTo>
                  <a:cubicBezTo>
                    <a:pt x="279711" y="375772"/>
                    <a:pt x="237906" y="353282"/>
                    <a:pt x="201658" y="317828"/>
                  </a:cubicBezTo>
                  <a:cubicBezTo>
                    <a:pt x="165410" y="282374"/>
                    <a:pt x="118843" y="248772"/>
                    <a:pt x="87358" y="200353"/>
                  </a:cubicBezTo>
                  <a:cubicBezTo>
                    <a:pt x="55873" y="151934"/>
                    <a:pt x="1634" y="7472"/>
                    <a:pt x="46" y="3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4" name="フリーフォーム: 図形 2703">
              <a:extLst>
                <a:ext uri="{FF2B5EF4-FFF2-40B4-BE49-F238E27FC236}">
                  <a16:creationId xmlns:a16="http://schemas.microsoft.com/office/drawing/2014/main" id="{8C3C5576-9FF7-4FCC-B93F-A6EC40D4C5E5}"/>
                </a:ext>
              </a:extLst>
            </p:cNvPr>
            <p:cNvSpPr/>
            <p:nvPr/>
          </p:nvSpPr>
          <p:spPr>
            <a:xfrm>
              <a:off x="6640518" y="4420512"/>
              <a:ext cx="323063" cy="481585"/>
            </a:xfrm>
            <a:custGeom>
              <a:avLst/>
              <a:gdLst>
                <a:gd name="connsiteX0" fmla="*/ 14282 w 323063"/>
                <a:gd name="connsiteY0" fmla="*/ 10201 h 481585"/>
                <a:gd name="connsiteX1" fmla="*/ 258757 w 323063"/>
                <a:gd name="connsiteY1" fmla="*/ 272138 h 481585"/>
                <a:gd name="connsiteX2" fmla="*/ 279395 w 323063"/>
                <a:gd name="connsiteY2" fmla="*/ 295951 h 481585"/>
                <a:gd name="connsiteX3" fmla="*/ 322257 w 323063"/>
                <a:gd name="connsiteY3" fmla="*/ 480101 h 481585"/>
                <a:gd name="connsiteX4" fmla="*/ 303207 w 323063"/>
                <a:gd name="connsiteY4" fmla="*/ 376913 h 481585"/>
                <a:gd name="connsiteX5" fmla="*/ 252407 w 323063"/>
                <a:gd name="connsiteY5" fmla="*/ 272138 h 481585"/>
                <a:gd name="connsiteX6" fmla="*/ 128582 w 323063"/>
                <a:gd name="connsiteY6" fmla="*/ 134026 h 481585"/>
                <a:gd name="connsiteX7" fmla="*/ 38095 w 323063"/>
                <a:gd name="connsiteY7" fmla="*/ 59413 h 481585"/>
                <a:gd name="connsiteX8" fmla="*/ 14282 w 323063"/>
                <a:gd name="connsiteY8" fmla="*/ 10201 h 481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3063" h="481585">
                  <a:moveTo>
                    <a:pt x="14282" y="10201"/>
                  </a:moveTo>
                  <a:cubicBezTo>
                    <a:pt x="51059" y="45655"/>
                    <a:pt x="214572" y="224513"/>
                    <a:pt x="258757" y="272138"/>
                  </a:cubicBezTo>
                  <a:cubicBezTo>
                    <a:pt x="302942" y="319763"/>
                    <a:pt x="268812" y="261290"/>
                    <a:pt x="279395" y="295951"/>
                  </a:cubicBezTo>
                  <a:cubicBezTo>
                    <a:pt x="289978" y="330612"/>
                    <a:pt x="318288" y="466607"/>
                    <a:pt x="322257" y="480101"/>
                  </a:cubicBezTo>
                  <a:cubicBezTo>
                    <a:pt x="326226" y="493595"/>
                    <a:pt x="314849" y="411574"/>
                    <a:pt x="303207" y="376913"/>
                  </a:cubicBezTo>
                  <a:cubicBezTo>
                    <a:pt x="291565" y="342253"/>
                    <a:pt x="281511" y="312619"/>
                    <a:pt x="252407" y="272138"/>
                  </a:cubicBezTo>
                  <a:cubicBezTo>
                    <a:pt x="223303" y="231657"/>
                    <a:pt x="164301" y="169480"/>
                    <a:pt x="128582" y="134026"/>
                  </a:cubicBezTo>
                  <a:cubicBezTo>
                    <a:pt x="92863" y="98572"/>
                    <a:pt x="54764" y="77140"/>
                    <a:pt x="38095" y="59413"/>
                  </a:cubicBezTo>
                  <a:cubicBezTo>
                    <a:pt x="21426" y="41686"/>
                    <a:pt x="-22495" y="-25253"/>
                    <a:pt x="14282" y="102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5" name="フリーフォーム: 図形 2704">
              <a:extLst>
                <a:ext uri="{FF2B5EF4-FFF2-40B4-BE49-F238E27FC236}">
                  <a16:creationId xmlns:a16="http://schemas.microsoft.com/office/drawing/2014/main" id="{E7C68B9C-7012-43DB-8D40-94561C5B5893}"/>
                </a:ext>
              </a:extLst>
            </p:cNvPr>
            <p:cNvSpPr/>
            <p:nvPr/>
          </p:nvSpPr>
          <p:spPr>
            <a:xfrm>
              <a:off x="6732588" y="4783507"/>
              <a:ext cx="92633" cy="300080"/>
            </a:xfrm>
            <a:custGeom>
              <a:avLst/>
              <a:gdLst>
                <a:gd name="connsiteX0" fmla="*/ 0 w 92633"/>
                <a:gd name="connsiteY0" fmla="*/ 1218 h 300080"/>
                <a:gd name="connsiteX1" fmla="*/ 69850 w 92633"/>
                <a:gd name="connsiteY1" fmla="*/ 131393 h 300080"/>
                <a:gd name="connsiteX2" fmla="*/ 90487 w 92633"/>
                <a:gd name="connsiteY2" fmla="*/ 298081 h 300080"/>
                <a:gd name="connsiteX3" fmla="*/ 25400 w 92633"/>
                <a:gd name="connsiteY3" fmla="*/ 225056 h 300080"/>
                <a:gd name="connsiteX4" fmla="*/ 74612 w 92633"/>
                <a:gd name="connsiteY4" fmla="*/ 250456 h 300080"/>
                <a:gd name="connsiteX5" fmla="*/ 71437 w 92633"/>
                <a:gd name="connsiteY5" fmla="*/ 209181 h 300080"/>
                <a:gd name="connsiteX6" fmla="*/ 0 w 92633"/>
                <a:gd name="connsiteY6" fmla="*/ 1218 h 3000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633" h="300080">
                  <a:moveTo>
                    <a:pt x="0" y="1218"/>
                  </a:moveTo>
                  <a:cubicBezTo>
                    <a:pt x="-265" y="-11747"/>
                    <a:pt x="54769" y="81916"/>
                    <a:pt x="69850" y="131393"/>
                  </a:cubicBezTo>
                  <a:cubicBezTo>
                    <a:pt x="84931" y="180870"/>
                    <a:pt x="97895" y="282471"/>
                    <a:pt x="90487" y="298081"/>
                  </a:cubicBezTo>
                  <a:cubicBezTo>
                    <a:pt x="83079" y="313692"/>
                    <a:pt x="28046" y="232993"/>
                    <a:pt x="25400" y="225056"/>
                  </a:cubicBezTo>
                  <a:cubicBezTo>
                    <a:pt x="22754" y="217119"/>
                    <a:pt x="66939" y="253102"/>
                    <a:pt x="74612" y="250456"/>
                  </a:cubicBezTo>
                  <a:cubicBezTo>
                    <a:pt x="82285" y="247810"/>
                    <a:pt x="80433" y="245958"/>
                    <a:pt x="71437" y="209181"/>
                  </a:cubicBezTo>
                  <a:cubicBezTo>
                    <a:pt x="62441" y="172404"/>
                    <a:pt x="265" y="14183"/>
                    <a:pt x="0" y="12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6" name="フリーフォーム: 図形 2705">
              <a:extLst>
                <a:ext uri="{FF2B5EF4-FFF2-40B4-BE49-F238E27FC236}">
                  <a16:creationId xmlns:a16="http://schemas.microsoft.com/office/drawing/2014/main" id="{81632F36-7793-415A-8E2E-4171362A9BD2}"/>
                </a:ext>
              </a:extLst>
            </p:cNvPr>
            <p:cNvSpPr/>
            <p:nvPr/>
          </p:nvSpPr>
          <p:spPr>
            <a:xfrm>
              <a:off x="6754813" y="4727575"/>
              <a:ext cx="326049" cy="293714"/>
            </a:xfrm>
            <a:custGeom>
              <a:avLst/>
              <a:gdLst>
                <a:gd name="connsiteX0" fmla="*/ 0 w 326049"/>
                <a:gd name="connsiteY0" fmla="*/ 0 h 293714"/>
                <a:gd name="connsiteX1" fmla="*/ 196850 w 326049"/>
                <a:gd name="connsiteY1" fmla="*/ 190500 h 293714"/>
                <a:gd name="connsiteX2" fmla="*/ 323850 w 326049"/>
                <a:gd name="connsiteY2" fmla="*/ 292100 h 293714"/>
                <a:gd name="connsiteX3" fmla="*/ 271462 w 326049"/>
                <a:gd name="connsiteY3" fmla="*/ 247650 h 293714"/>
                <a:gd name="connsiteX4" fmla="*/ 195262 w 326049"/>
                <a:gd name="connsiteY4" fmla="*/ 177800 h 293714"/>
                <a:gd name="connsiteX5" fmla="*/ 0 w 326049"/>
                <a:gd name="connsiteY5" fmla="*/ 0 h 293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6049" h="293714">
                  <a:moveTo>
                    <a:pt x="0" y="0"/>
                  </a:moveTo>
                  <a:cubicBezTo>
                    <a:pt x="71437" y="70908"/>
                    <a:pt x="142875" y="141817"/>
                    <a:pt x="196850" y="190500"/>
                  </a:cubicBezTo>
                  <a:cubicBezTo>
                    <a:pt x="250825" y="239183"/>
                    <a:pt x="311415" y="282575"/>
                    <a:pt x="323850" y="292100"/>
                  </a:cubicBezTo>
                  <a:cubicBezTo>
                    <a:pt x="336285" y="301625"/>
                    <a:pt x="292893" y="266700"/>
                    <a:pt x="271462" y="247650"/>
                  </a:cubicBezTo>
                  <a:cubicBezTo>
                    <a:pt x="250031" y="228600"/>
                    <a:pt x="195262" y="177800"/>
                    <a:pt x="195262" y="1778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7" name="フリーフォーム: 図形 2706">
              <a:extLst>
                <a:ext uri="{FF2B5EF4-FFF2-40B4-BE49-F238E27FC236}">
                  <a16:creationId xmlns:a16="http://schemas.microsoft.com/office/drawing/2014/main" id="{12570870-8EC5-4492-8B13-C87ABBAE34EA}"/>
                </a:ext>
              </a:extLst>
            </p:cNvPr>
            <p:cNvSpPr/>
            <p:nvPr/>
          </p:nvSpPr>
          <p:spPr>
            <a:xfrm>
              <a:off x="6740967" y="4760229"/>
              <a:ext cx="584033" cy="487232"/>
            </a:xfrm>
            <a:custGeom>
              <a:avLst/>
              <a:gdLst>
                <a:gd name="connsiteX0" fmla="*/ 4321 w 584033"/>
                <a:gd name="connsiteY0" fmla="*/ 2271 h 487232"/>
                <a:gd name="connsiteX1" fmla="*/ 317058 w 584033"/>
                <a:gd name="connsiteY1" fmla="*/ 286434 h 487232"/>
                <a:gd name="connsiteX2" fmla="*/ 412308 w 584033"/>
                <a:gd name="connsiteY2" fmla="*/ 388034 h 487232"/>
                <a:gd name="connsiteX3" fmla="*/ 582171 w 584033"/>
                <a:gd name="connsiteY3" fmla="*/ 486459 h 487232"/>
                <a:gd name="connsiteX4" fmla="*/ 491683 w 584033"/>
                <a:gd name="connsiteY4" fmla="*/ 426134 h 487232"/>
                <a:gd name="connsiteX5" fmla="*/ 320233 w 584033"/>
                <a:gd name="connsiteY5" fmla="*/ 289609 h 487232"/>
                <a:gd name="connsiteX6" fmla="*/ 145608 w 584033"/>
                <a:gd name="connsiteY6" fmla="*/ 159434 h 487232"/>
                <a:gd name="connsiteX7" fmla="*/ 4321 w 584033"/>
                <a:gd name="connsiteY7" fmla="*/ 2271 h 487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84033" h="487232">
                  <a:moveTo>
                    <a:pt x="4321" y="2271"/>
                  </a:moveTo>
                  <a:cubicBezTo>
                    <a:pt x="32896" y="23438"/>
                    <a:pt x="249060" y="222140"/>
                    <a:pt x="317058" y="286434"/>
                  </a:cubicBezTo>
                  <a:cubicBezTo>
                    <a:pt x="385056" y="350728"/>
                    <a:pt x="368122" y="354696"/>
                    <a:pt x="412308" y="388034"/>
                  </a:cubicBezTo>
                  <a:cubicBezTo>
                    <a:pt x="456494" y="421372"/>
                    <a:pt x="568942" y="480109"/>
                    <a:pt x="582171" y="486459"/>
                  </a:cubicBezTo>
                  <a:cubicBezTo>
                    <a:pt x="595400" y="492809"/>
                    <a:pt x="535339" y="458942"/>
                    <a:pt x="491683" y="426134"/>
                  </a:cubicBezTo>
                  <a:cubicBezTo>
                    <a:pt x="448027" y="393326"/>
                    <a:pt x="377912" y="334059"/>
                    <a:pt x="320233" y="289609"/>
                  </a:cubicBezTo>
                  <a:cubicBezTo>
                    <a:pt x="262554" y="245159"/>
                    <a:pt x="194820" y="205207"/>
                    <a:pt x="145608" y="159434"/>
                  </a:cubicBezTo>
                  <a:cubicBezTo>
                    <a:pt x="96396" y="113661"/>
                    <a:pt x="-24254" y="-18896"/>
                    <a:pt x="4321" y="22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8" name="フリーフォーム: 図形 2707">
              <a:extLst>
                <a:ext uri="{FF2B5EF4-FFF2-40B4-BE49-F238E27FC236}">
                  <a16:creationId xmlns:a16="http://schemas.microsoft.com/office/drawing/2014/main" id="{7A79329E-EB19-42BC-A8D0-D436255C1439}"/>
                </a:ext>
              </a:extLst>
            </p:cNvPr>
            <p:cNvSpPr/>
            <p:nvPr/>
          </p:nvSpPr>
          <p:spPr>
            <a:xfrm>
              <a:off x="7150100" y="5103813"/>
              <a:ext cx="516108" cy="246135"/>
            </a:xfrm>
            <a:custGeom>
              <a:avLst/>
              <a:gdLst>
                <a:gd name="connsiteX0" fmla="*/ 0 w 516108"/>
                <a:gd name="connsiteY0" fmla="*/ 0 h 246135"/>
                <a:gd name="connsiteX1" fmla="*/ 182563 w 516108"/>
                <a:gd name="connsiteY1" fmla="*/ 120650 h 246135"/>
                <a:gd name="connsiteX2" fmla="*/ 307975 w 516108"/>
                <a:gd name="connsiteY2" fmla="*/ 171450 h 246135"/>
                <a:gd name="connsiteX3" fmla="*/ 515938 w 516108"/>
                <a:gd name="connsiteY3" fmla="*/ 246062 h 246135"/>
                <a:gd name="connsiteX4" fmla="*/ 271463 w 516108"/>
                <a:gd name="connsiteY4" fmla="*/ 157162 h 246135"/>
                <a:gd name="connsiteX5" fmla="*/ 146050 w 516108"/>
                <a:gd name="connsiteY5" fmla="*/ 84137 h 246135"/>
                <a:gd name="connsiteX6" fmla="*/ 0 w 516108"/>
                <a:gd name="connsiteY6" fmla="*/ 0 h 2461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16108" h="246135">
                  <a:moveTo>
                    <a:pt x="0" y="0"/>
                  </a:moveTo>
                  <a:cubicBezTo>
                    <a:pt x="65617" y="46037"/>
                    <a:pt x="131234" y="92075"/>
                    <a:pt x="182563" y="120650"/>
                  </a:cubicBezTo>
                  <a:cubicBezTo>
                    <a:pt x="233892" y="149225"/>
                    <a:pt x="252413" y="150548"/>
                    <a:pt x="307975" y="171450"/>
                  </a:cubicBezTo>
                  <a:cubicBezTo>
                    <a:pt x="363537" y="192352"/>
                    <a:pt x="522023" y="248443"/>
                    <a:pt x="515938" y="246062"/>
                  </a:cubicBezTo>
                  <a:cubicBezTo>
                    <a:pt x="509853" y="243681"/>
                    <a:pt x="333111" y="184149"/>
                    <a:pt x="271463" y="157162"/>
                  </a:cubicBezTo>
                  <a:cubicBezTo>
                    <a:pt x="209815" y="130175"/>
                    <a:pt x="146050" y="84137"/>
                    <a:pt x="146050" y="8413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09" name="フリーフォーム: 図形 2708">
              <a:extLst>
                <a:ext uri="{FF2B5EF4-FFF2-40B4-BE49-F238E27FC236}">
                  <a16:creationId xmlns:a16="http://schemas.microsoft.com/office/drawing/2014/main" id="{E02F12C7-C59A-4096-A90F-D0CB83001E92}"/>
                </a:ext>
              </a:extLst>
            </p:cNvPr>
            <p:cNvSpPr/>
            <p:nvPr/>
          </p:nvSpPr>
          <p:spPr>
            <a:xfrm>
              <a:off x="7340600" y="5253038"/>
              <a:ext cx="359118" cy="161993"/>
            </a:xfrm>
            <a:custGeom>
              <a:avLst/>
              <a:gdLst>
                <a:gd name="connsiteX0" fmla="*/ 0 w 359118"/>
                <a:gd name="connsiteY0" fmla="*/ 0 h 161993"/>
                <a:gd name="connsiteX1" fmla="*/ 290513 w 359118"/>
                <a:gd name="connsiteY1" fmla="*/ 147637 h 161993"/>
                <a:gd name="connsiteX2" fmla="*/ 323850 w 359118"/>
                <a:gd name="connsiteY2" fmla="*/ 153987 h 161993"/>
                <a:gd name="connsiteX3" fmla="*/ 358775 w 359118"/>
                <a:gd name="connsiteY3" fmla="*/ 127000 h 161993"/>
                <a:gd name="connsiteX4" fmla="*/ 301625 w 359118"/>
                <a:gd name="connsiteY4" fmla="*/ 136525 h 161993"/>
                <a:gd name="connsiteX5" fmla="*/ 250825 w 359118"/>
                <a:gd name="connsiteY5" fmla="*/ 114300 h 161993"/>
                <a:gd name="connsiteX6" fmla="*/ 0 w 359118"/>
                <a:gd name="connsiteY6" fmla="*/ 0 h 1619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9118" h="161993">
                  <a:moveTo>
                    <a:pt x="0" y="0"/>
                  </a:moveTo>
                  <a:lnTo>
                    <a:pt x="290513" y="147637"/>
                  </a:lnTo>
                  <a:cubicBezTo>
                    <a:pt x="344488" y="173301"/>
                    <a:pt x="312473" y="157426"/>
                    <a:pt x="323850" y="153987"/>
                  </a:cubicBezTo>
                  <a:cubicBezTo>
                    <a:pt x="335227" y="150548"/>
                    <a:pt x="362479" y="129910"/>
                    <a:pt x="358775" y="127000"/>
                  </a:cubicBezTo>
                  <a:cubicBezTo>
                    <a:pt x="355071" y="124090"/>
                    <a:pt x="319617" y="138642"/>
                    <a:pt x="301625" y="136525"/>
                  </a:cubicBezTo>
                  <a:cubicBezTo>
                    <a:pt x="283633" y="134408"/>
                    <a:pt x="250825" y="114300"/>
                    <a:pt x="250825" y="1143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0" name="フリーフォーム: 図形 2709">
              <a:extLst>
                <a:ext uri="{FF2B5EF4-FFF2-40B4-BE49-F238E27FC236}">
                  <a16:creationId xmlns:a16="http://schemas.microsoft.com/office/drawing/2014/main" id="{FC74333A-AFEA-4967-9FF3-ADF714692E4B}"/>
                </a:ext>
              </a:extLst>
            </p:cNvPr>
            <p:cNvSpPr/>
            <p:nvPr/>
          </p:nvSpPr>
          <p:spPr>
            <a:xfrm>
              <a:off x="7700748" y="5437185"/>
              <a:ext cx="249979" cy="119075"/>
            </a:xfrm>
            <a:custGeom>
              <a:avLst/>
              <a:gdLst>
                <a:gd name="connsiteX0" fmla="*/ 215 w 249979"/>
                <a:gd name="connsiteY0" fmla="*/ 3 h 119075"/>
                <a:gd name="connsiteX1" fmla="*/ 206590 w 249979"/>
                <a:gd name="connsiteY1" fmla="*/ 80965 h 119075"/>
                <a:gd name="connsiteX2" fmla="*/ 247865 w 249979"/>
                <a:gd name="connsiteY2" fmla="*/ 119065 h 119075"/>
                <a:gd name="connsiteX3" fmla="*/ 168490 w 249979"/>
                <a:gd name="connsiteY3" fmla="*/ 77790 h 119075"/>
                <a:gd name="connsiteX4" fmla="*/ 215 w 249979"/>
                <a:gd name="connsiteY4" fmla="*/ 3 h 1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49979" h="119075">
                  <a:moveTo>
                    <a:pt x="215" y="3"/>
                  </a:moveTo>
                  <a:cubicBezTo>
                    <a:pt x="6565" y="532"/>
                    <a:pt x="165315" y="61121"/>
                    <a:pt x="206590" y="80965"/>
                  </a:cubicBezTo>
                  <a:cubicBezTo>
                    <a:pt x="247865" y="100809"/>
                    <a:pt x="254215" y="119594"/>
                    <a:pt x="247865" y="119065"/>
                  </a:cubicBezTo>
                  <a:cubicBezTo>
                    <a:pt x="241515" y="118536"/>
                    <a:pt x="207648" y="96840"/>
                    <a:pt x="168490" y="77790"/>
                  </a:cubicBezTo>
                  <a:cubicBezTo>
                    <a:pt x="129332" y="58740"/>
                    <a:pt x="-6135" y="-526"/>
                    <a:pt x="215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1" name="フリーフォーム: 図形 2710">
              <a:extLst>
                <a:ext uri="{FF2B5EF4-FFF2-40B4-BE49-F238E27FC236}">
                  <a16:creationId xmlns:a16="http://schemas.microsoft.com/office/drawing/2014/main" id="{8AACC00D-673F-41EB-B5FB-DCC9D10DD765}"/>
                </a:ext>
              </a:extLst>
            </p:cNvPr>
            <p:cNvSpPr/>
            <p:nvPr/>
          </p:nvSpPr>
          <p:spPr>
            <a:xfrm>
              <a:off x="7833784" y="5507037"/>
              <a:ext cx="102770" cy="49486"/>
            </a:xfrm>
            <a:custGeom>
              <a:avLst/>
              <a:gdLst>
                <a:gd name="connsiteX0" fmla="*/ 529 w 102770"/>
                <a:gd name="connsiteY0" fmla="*/ 49213 h 49486"/>
                <a:gd name="connsiteX1" fmla="*/ 67204 w 102770"/>
                <a:gd name="connsiteY1" fmla="*/ 20638 h 49486"/>
                <a:gd name="connsiteX2" fmla="*/ 102129 w 102770"/>
                <a:gd name="connsiteY2" fmla="*/ 38101 h 49486"/>
                <a:gd name="connsiteX3" fmla="*/ 38629 w 102770"/>
                <a:gd name="connsiteY3" fmla="*/ 1 h 49486"/>
                <a:gd name="connsiteX4" fmla="*/ 529 w 102770"/>
                <a:gd name="connsiteY4" fmla="*/ 49213 h 49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770" h="49486">
                  <a:moveTo>
                    <a:pt x="529" y="49213"/>
                  </a:moveTo>
                  <a:cubicBezTo>
                    <a:pt x="5292" y="52653"/>
                    <a:pt x="50271" y="22490"/>
                    <a:pt x="67204" y="20638"/>
                  </a:cubicBezTo>
                  <a:cubicBezTo>
                    <a:pt x="84137" y="18786"/>
                    <a:pt x="106892" y="41540"/>
                    <a:pt x="102129" y="38101"/>
                  </a:cubicBezTo>
                  <a:cubicBezTo>
                    <a:pt x="97367" y="34661"/>
                    <a:pt x="52916" y="-263"/>
                    <a:pt x="38629" y="1"/>
                  </a:cubicBezTo>
                  <a:cubicBezTo>
                    <a:pt x="24342" y="265"/>
                    <a:pt x="-4234" y="45773"/>
                    <a:pt x="529" y="492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2" name="フリーフォーム: 図形 2711">
              <a:extLst>
                <a:ext uri="{FF2B5EF4-FFF2-40B4-BE49-F238E27FC236}">
                  <a16:creationId xmlns:a16="http://schemas.microsoft.com/office/drawing/2014/main" id="{F46FD6EC-E79B-47D8-BAB6-A4198946EEE5}"/>
                </a:ext>
              </a:extLst>
            </p:cNvPr>
            <p:cNvSpPr/>
            <p:nvPr/>
          </p:nvSpPr>
          <p:spPr>
            <a:xfrm>
              <a:off x="7627980" y="5619746"/>
              <a:ext cx="351186" cy="421407"/>
            </a:xfrm>
            <a:custGeom>
              <a:avLst/>
              <a:gdLst>
                <a:gd name="connsiteX0" fmla="*/ 350795 w 351186"/>
                <a:gd name="connsiteY0" fmla="*/ 4 h 421407"/>
                <a:gd name="connsiteX1" fmla="*/ 266658 w 351186"/>
                <a:gd name="connsiteY1" fmla="*/ 142879 h 421407"/>
                <a:gd name="connsiteX2" fmla="*/ 174583 w 351186"/>
                <a:gd name="connsiteY2" fmla="*/ 228604 h 421407"/>
                <a:gd name="connsiteX3" fmla="*/ 88858 w 351186"/>
                <a:gd name="connsiteY3" fmla="*/ 322267 h 421407"/>
                <a:gd name="connsiteX4" fmla="*/ 25358 w 351186"/>
                <a:gd name="connsiteY4" fmla="*/ 373067 h 421407"/>
                <a:gd name="connsiteX5" fmla="*/ 1545 w 351186"/>
                <a:gd name="connsiteY5" fmla="*/ 420692 h 421407"/>
                <a:gd name="connsiteX6" fmla="*/ 65045 w 351186"/>
                <a:gd name="connsiteY6" fmla="*/ 334967 h 421407"/>
                <a:gd name="connsiteX7" fmla="*/ 138070 w 351186"/>
                <a:gd name="connsiteY7" fmla="*/ 247654 h 421407"/>
                <a:gd name="connsiteX8" fmla="*/ 231733 w 351186"/>
                <a:gd name="connsiteY8" fmla="*/ 147642 h 421407"/>
                <a:gd name="connsiteX9" fmla="*/ 350795 w 351186"/>
                <a:gd name="connsiteY9" fmla="*/ 4 h 421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1186" h="421407">
                  <a:moveTo>
                    <a:pt x="350795" y="4"/>
                  </a:moveTo>
                  <a:cubicBezTo>
                    <a:pt x="356616" y="-790"/>
                    <a:pt x="296027" y="104779"/>
                    <a:pt x="266658" y="142879"/>
                  </a:cubicBezTo>
                  <a:cubicBezTo>
                    <a:pt x="237289" y="180979"/>
                    <a:pt x="204216" y="198706"/>
                    <a:pt x="174583" y="228604"/>
                  </a:cubicBezTo>
                  <a:cubicBezTo>
                    <a:pt x="144950" y="258502"/>
                    <a:pt x="113729" y="298190"/>
                    <a:pt x="88858" y="322267"/>
                  </a:cubicBezTo>
                  <a:cubicBezTo>
                    <a:pt x="63987" y="346344"/>
                    <a:pt x="39910" y="356663"/>
                    <a:pt x="25358" y="373067"/>
                  </a:cubicBezTo>
                  <a:cubicBezTo>
                    <a:pt x="10806" y="389471"/>
                    <a:pt x="-5069" y="427042"/>
                    <a:pt x="1545" y="420692"/>
                  </a:cubicBezTo>
                  <a:cubicBezTo>
                    <a:pt x="8159" y="414342"/>
                    <a:pt x="42291" y="363807"/>
                    <a:pt x="65045" y="334967"/>
                  </a:cubicBezTo>
                  <a:cubicBezTo>
                    <a:pt x="87799" y="306127"/>
                    <a:pt x="110289" y="278875"/>
                    <a:pt x="138070" y="247654"/>
                  </a:cubicBezTo>
                  <a:cubicBezTo>
                    <a:pt x="165851" y="216433"/>
                    <a:pt x="198925" y="190240"/>
                    <a:pt x="231733" y="147642"/>
                  </a:cubicBezTo>
                  <a:cubicBezTo>
                    <a:pt x="264541" y="105044"/>
                    <a:pt x="344974" y="798"/>
                    <a:pt x="350795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3" name="フリーフォーム: 図形 2712">
              <a:extLst>
                <a:ext uri="{FF2B5EF4-FFF2-40B4-BE49-F238E27FC236}">
                  <a16:creationId xmlns:a16="http://schemas.microsoft.com/office/drawing/2014/main" id="{BCB5AA78-0189-4E12-BE04-8904D220A2DD}"/>
                </a:ext>
              </a:extLst>
            </p:cNvPr>
            <p:cNvSpPr/>
            <p:nvPr/>
          </p:nvSpPr>
          <p:spPr>
            <a:xfrm>
              <a:off x="7624522" y="5614926"/>
              <a:ext cx="409816" cy="444240"/>
            </a:xfrm>
            <a:custGeom>
              <a:avLst/>
              <a:gdLst>
                <a:gd name="connsiteX0" fmla="*/ 409816 w 409816"/>
                <a:gd name="connsiteY0" fmla="*/ 62 h 444240"/>
                <a:gd name="connsiteX1" fmla="*/ 252653 w 409816"/>
                <a:gd name="connsiteY1" fmla="*/ 211199 h 444240"/>
                <a:gd name="connsiteX2" fmla="*/ 20878 w 409816"/>
                <a:gd name="connsiteY2" fmla="*/ 425512 h 444240"/>
                <a:gd name="connsiteX3" fmla="*/ 20878 w 409816"/>
                <a:gd name="connsiteY3" fmla="*/ 423924 h 444240"/>
                <a:gd name="connsiteX4" fmla="*/ 108191 w 409816"/>
                <a:gd name="connsiteY4" fmla="*/ 342962 h 444240"/>
                <a:gd name="connsiteX5" fmla="*/ 252653 w 409816"/>
                <a:gd name="connsiteY5" fmla="*/ 190562 h 444240"/>
                <a:gd name="connsiteX6" fmla="*/ 409816 w 409816"/>
                <a:gd name="connsiteY6" fmla="*/ 62 h 444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09816" h="444240">
                  <a:moveTo>
                    <a:pt x="409816" y="62"/>
                  </a:moveTo>
                  <a:cubicBezTo>
                    <a:pt x="409816" y="3501"/>
                    <a:pt x="317476" y="140291"/>
                    <a:pt x="252653" y="211199"/>
                  </a:cubicBezTo>
                  <a:cubicBezTo>
                    <a:pt x="187830" y="282107"/>
                    <a:pt x="20878" y="425512"/>
                    <a:pt x="20878" y="425512"/>
                  </a:cubicBezTo>
                  <a:cubicBezTo>
                    <a:pt x="-17751" y="460966"/>
                    <a:pt x="6326" y="437682"/>
                    <a:pt x="20878" y="423924"/>
                  </a:cubicBezTo>
                  <a:cubicBezTo>
                    <a:pt x="35430" y="410166"/>
                    <a:pt x="69562" y="381856"/>
                    <a:pt x="108191" y="342962"/>
                  </a:cubicBezTo>
                  <a:cubicBezTo>
                    <a:pt x="146820" y="304068"/>
                    <a:pt x="203970" y="245595"/>
                    <a:pt x="252653" y="190562"/>
                  </a:cubicBezTo>
                  <a:cubicBezTo>
                    <a:pt x="301336" y="135529"/>
                    <a:pt x="409816" y="-3377"/>
                    <a:pt x="409816" y="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4" name="フリーフォーム: 図形 2713">
              <a:extLst>
                <a:ext uri="{FF2B5EF4-FFF2-40B4-BE49-F238E27FC236}">
                  <a16:creationId xmlns:a16="http://schemas.microsoft.com/office/drawing/2014/main" id="{97E334BD-89E5-405D-BC8D-C0F952E0C5AF}"/>
                </a:ext>
              </a:extLst>
            </p:cNvPr>
            <p:cNvSpPr/>
            <p:nvPr/>
          </p:nvSpPr>
          <p:spPr>
            <a:xfrm>
              <a:off x="7721580" y="5481411"/>
              <a:ext cx="255609" cy="133735"/>
            </a:xfrm>
            <a:custGeom>
              <a:avLst/>
              <a:gdLst>
                <a:gd name="connsiteX0" fmla="*/ 20 w 255609"/>
                <a:gd name="connsiteY0" fmla="*/ 227 h 133735"/>
                <a:gd name="connsiteX1" fmla="*/ 204808 w 255609"/>
                <a:gd name="connsiteY1" fmla="*/ 98652 h 133735"/>
                <a:gd name="connsiteX2" fmla="*/ 255608 w 255609"/>
                <a:gd name="connsiteY2" fmla="*/ 133577 h 133735"/>
                <a:gd name="connsiteX3" fmla="*/ 206395 w 255609"/>
                <a:gd name="connsiteY3" fmla="*/ 87539 h 133735"/>
                <a:gd name="connsiteX4" fmla="*/ 192108 w 255609"/>
                <a:gd name="connsiteY4" fmla="*/ 71664 h 133735"/>
                <a:gd name="connsiteX5" fmla="*/ 20 w 255609"/>
                <a:gd name="connsiteY5" fmla="*/ 227 h 133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5609" h="133735">
                  <a:moveTo>
                    <a:pt x="20" y="227"/>
                  </a:moveTo>
                  <a:cubicBezTo>
                    <a:pt x="2137" y="4725"/>
                    <a:pt x="162210" y="76427"/>
                    <a:pt x="204808" y="98652"/>
                  </a:cubicBezTo>
                  <a:cubicBezTo>
                    <a:pt x="247406" y="120877"/>
                    <a:pt x="255344" y="135429"/>
                    <a:pt x="255608" y="133577"/>
                  </a:cubicBezTo>
                  <a:cubicBezTo>
                    <a:pt x="255872" y="131725"/>
                    <a:pt x="216978" y="97858"/>
                    <a:pt x="206395" y="87539"/>
                  </a:cubicBezTo>
                  <a:cubicBezTo>
                    <a:pt x="195812" y="77220"/>
                    <a:pt x="223593" y="84099"/>
                    <a:pt x="192108" y="71664"/>
                  </a:cubicBezTo>
                  <a:cubicBezTo>
                    <a:pt x="160623" y="59229"/>
                    <a:pt x="-2097" y="-4271"/>
                    <a:pt x="20" y="2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5" name="フリーフォーム: 図形 2714">
              <a:extLst>
                <a:ext uri="{FF2B5EF4-FFF2-40B4-BE49-F238E27FC236}">
                  <a16:creationId xmlns:a16="http://schemas.microsoft.com/office/drawing/2014/main" id="{47D2C96E-0AE3-4447-A3E8-1C3C6131C90E}"/>
                </a:ext>
              </a:extLst>
            </p:cNvPr>
            <p:cNvSpPr/>
            <p:nvPr/>
          </p:nvSpPr>
          <p:spPr>
            <a:xfrm>
              <a:off x="7054733" y="5360205"/>
              <a:ext cx="553858" cy="689087"/>
            </a:xfrm>
            <a:custGeom>
              <a:avLst/>
              <a:gdLst>
                <a:gd name="connsiteX0" fmla="*/ 6467 w 553858"/>
                <a:gd name="connsiteY0" fmla="*/ 13483 h 689087"/>
                <a:gd name="connsiteX1" fmla="*/ 328730 w 553858"/>
                <a:gd name="connsiteY1" fmla="*/ 457983 h 689087"/>
                <a:gd name="connsiteX2" fmla="*/ 549392 w 553858"/>
                <a:gd name="connsiteY2" fmla="*/ 683408 h 689087"/>
                <a:gd name="connsiteX3" fmla="*/ 470017 w 553858"/>
                <a:gd name="connsiteY3" fmla="*/ 610383 h 689087"/>
                <a:gd name="connsiteX4" fmla="*/ 387467 w 553858"/>
                <a:gd name="connsiteY4" fmla="*/ 489733 h 689087"/>
                <a:gd name="connsiteX5" fmla="*/ 269992 w 553858"/>
                <a:gd name="connsiteY5" fmla="*/ 359558 h 689087"/>
                <a:gd name="connsiteX6" fmla="*/ 123942 w 553858"/>
                <a:gd name="connsiteY6" fmla="*/ 135720 h 689087"/>
                <a:gd name="connsiteX7" fmla="*/ 6467 w 553858"/>
                <a:gd name="connsiteY7" fmla="*/ 13483 h 689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53858" h="689087">
                  <a:moveTo>
                    <a:pt x="6467" y="13483"/>
                  </a:moveTo>
                  <a:cubicBezTo>
                    <a:pt x="40598" y="67193"/>
                    <a:pt x="238242" y="346329"/>
                    <a:pt x="328730" y="457983"/>
                  </a:cubicBezTo>
                  <a:cubicBezTo>
                    <a:pt x="419218" y="569637"/>
                    <a:pt x="525844" y="658008"/>
                    <a:pt x="549392" y="683408"/>
                  </a:cubicBezTo>
                  <a:cubicBezTo>
                    <a:pt x="572940" y="708808"/>
                    <a:pt x="497004" y="642662"/>
                    <a:pt x="470017" y="610383"/>
                  </a:cubicBezTo>
                  <a:cubicBezTo>
                    <a:pt x="443030" y="578104"/>
                    <a:pt x="420804" y="531537"/>
                    <a:pt x="387467" y="489733"/>
                  </a:cubicBezTo>
                  <a:cubicBezTo>
                    <a:pt x="354130" y="447929"/>
                    <a:pt x="313913" y="418560"/>
                    <a:pt x="269992" y="359558"/>
                  </a:cubicBezTo>
                  <a:cubicBezTo>
                    <a:pt x="226071" y="300556"/>
                    <a:pt x="165481" y="191282"/>
                    <a:pt x="123942" y="135720"/>
                  </a:cubicBezTo>
                  <a:cubicBezTo>
                    <a:pt x="82403" y="80158"/>
                    <a:pt x="-27664" y="-40227"/>
                    <a:pt x="6467" y="134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6" name="フリーフォーム: 図形 2715">
              <a:extLst>
                <a:ext uri="{FF2B5EF4-FFF2-40B4-BE49-F238E27FC236}">
                  <a16:creationId xmlns:a16="http://schemas.microsoft.com/office/drawing/2014/main" id="{807F06FF-4347-4969-B3AF-8DBA9B479772}"/>
                </a:ext>
              </a:extLst>
            </p:cNvPr>
            <p:cNvSpPr/>
            <p:nvPr/>
          </p:nvSpPr>
          <p:spPr>
            <a:xfrm>
              <a:off x="7053892" y="5371401"/>
              <a:ext cx="323496" cy="435364"/>
            </a:xfrm>
            <a:custGeom>
              <a:avLst/>
              <a:gdLst>
                <a:gd name="connsiteX0" fmla="*/ 4133 w 323496"/>
                <a:gd name="connsiteY0" fmla="*/ 5462 h 435364"/>
                <a:gd name="connsiteX1" fmla="*/ 197808 w 323496"/>
                <a:gd name="connsiteY1" fmla="*/ 313437 h 435364"/>
                <a:gd name="connsiteX2" fmla="*/ 321633 w 323496"/>
                <a:gd name="connsiteY2" fmla="*/ 434087 h 435364"/>
                <a:gd name="connsiteX3" fmla="*/ 269246 w 323496"/>
                <a:gd name="connsiteY3" fmla="*/ 372174 h 435364"/>
                <a:gd name="connsiteX4" fmla="*/ 226383 w 323496"/>
                <a:gd name="connsiteY4" fmla="*/ 297562 h 435364"/>
                <a:gd name="connsiteX5" fmla="*/ 77158 w 323496"/>
                <a:gd name="connsiteY5" fmla="*/ 127699 h 435364"/>
                <a:gd name="connsiteX6" fmla="*/ 4133 w 323496"/>
                <a:gd name="connsiteY6" fmla="*/ 5462 h 435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3496" h="435364">
                  <a:moveTo>
                    <a:pt x="4133" y="5462"/>
                  </a:moveTo>
                  <a:cubicBezTo>
                    <a:pt x="24241" y="36418"/>
                    <a:pt x="144891" y="242000"/>
                    <a:pt x="197808" y="313437"/>
                  </a:cubicBezTo>
                  <a:cubicBezTo>
                    <a:pt x="250725" y="384875"/>
                    <a:pt x="309727" y="424298"/>
                    <a:pt x="321633" y="434087"/>
                  </a:cubicBezTo>
                  <a:cubicBezTo>
                    <a:pt x="333539" y="443876"/>
                    <a:pt x="285121" y="394928"/>
                    <a:pt x="269246" y="372174"/>
                  </a:cubicBezTo>
                  <a:cubicBezTo>
                    <a:pt x="253371" y="349420"/>
                    <a:pt x="258398" y="338308"/>
                    <a:pt x="226383" y="297562"/>
                  </a:cubicBezTo>
                  <a:cubicBezTo>
                    <a:pt x="194368" y="256816"/>
                    <a:pt x="112348" y="172149"/>
                    <a:pt x="77158" y="127699"/>
                  </a:cubicBezTo>
                  <a:cubicBezTo>
                    <a:pt x="41969" y="83249"/>
                    <a:pt x="-15975" y="-25494"/>
                    <a:pt x="4133" y="54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7" name="フリーフォーム: 図形 2716">
              <a:extLst>
                <a:ext uri="{FF2B5EF4-FFF2-40B4-BE49-F238E27FC236}">
                  <a16:creationId xmlns:a16="http://schemas.microsoft.com/office/drawing/2014/main" id="{D7770D8B-608D-41A2-B8A8-1D718ECEEAB7}"/>
                </a:ext>
              </a:extLst>
            </p:cNvPr>
            <p:cNvSpPr/>
            <p:nvPr/>
          </p:nvSpPr>
          <p:spPr>
            <a:xfrm>
              <a:off x="6884972" y="5170351"/>
              <a:ext cx="165130" cy="173365"/>
            </a:xfrm>
            <a:custGeom>
              <a:avLst/>
              <a:gdLst>
                <a:gd name="connsiteX0" fmla="*/ 16 w 165130"/>
                <a:gd name="connsiteY0" fmla="*/ 137 h 173365"/>
                <a:gd name="connsiteX1" fmla="*/ 80978 w 165130"/>
                <a:gd name="connsiteY1" fmla="*/ 87449 h 173365"/>
                <a:gd name="connsiteX2" fmla="*/ 165116 w 165130"/>
                <a:gd name="connsiteY2" fmla="*/ 173174 h 173365"/>
                <a:gd name="connsiteX3" fmla="*/ 74628 w 165130"/>
                <a:gd name="connsiteY3" fmla="*/ 108087 h 173365"/>
                <a:gd name="connsiteX4" fmla="*/ 16 w 165130"/>
                <a:gd name="connsiteY4" fmla="*/ 137 h 17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5130" h="173365">
                  <a:moveTo>
                    <a:pt x="16" y="137"/>
                  </a:moveTo>
                  <a:cubicBezTo>
                    <a:pt x="1074" y="-3302"/>
                    <a:pt x="53461" y="58610"/>
                    <a:pt x="80978" y="87449"/>
                  </a:cubicBezTo>
                  <a:cubicBezTo>
                    <a:pt x="108495" y="116288"/>
                    <a:pt x="166174" y="169735"/>
                    <a:pt x="165116" y="173174"/>
                  </a:cubicBezTo>
                  <a:cubicBezTo>
                    <a:pt x="164058" y="176613"/>
                    <a:pt x="101086" y="132958"/>
                    <a:pt x="74628" y="108087"/>
                  </a:cubicBezTo>
                  <a:cubicBezTo>
                    <a:pt x="48170" y="83216"/>
                    <a:pt x="-1042" y="3576"/>
                    <a:pt x="16" y="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8" name="フリーフォーム: 図形 2717">
              <a:extLst>
                <a:ext uri="{FF2B5EF4-FFF2-40B4-BE49-F238E27FC236}">
                  <a16:creationId xmlns:a16="http://schemas.microsoft.com/office/drawing/2014/main" id="{E0B1DB4F-F1BC-4514-B064-A2B82B798A82}"/>
                </a:ext>
              </a:extLst>
            </p:cNvPr>
            <p:cNvSpPr/>
            <p:nvPr/>
          </p:nvSpPr>
          <p:spPr>
            <a:xfrm>
              <a:off x="7886652" y="5527568"/>
              <a:ext cx="145266" cy="72712"/>
            </a:xfrm>
            <a:custGeom>
              <a:avLst/>
              <a:gdLst>
                <a:gd name="connsiteX0" fmla="*/ 48 w 145266"/>
                <a:gd name="connsiteY0" fmla="*/ 107 h 72712"/>
                <a:gd name="connsiteX1" fmla="*/ 136573 w 145266"/>
                <a:gd name="connsiteY1" fmla="*/ 69957 h 72712"/>
                <a:gd name="connsiteX2" fmla="*/ 120698 w 145266"/>
                <a:gd name="connsiteY2" fmla="*/ 54082 h 72712"/>
                <a:gd name="connsiteX3" fmla="*/ 48 w 145266"/>
                <a:gd name="connsiteY3" fmla="*/ 107 h 727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5266" h="72712">
                  <a:moveTo>
                    <a:pt x="48" y="107"/>
                  </a:moveTo>
                  <a:cubicBezTo>
                    <a:pt x="2694" y="2753"/>
                    <a:pt x="116465" y="60961"/>
                    <a:pt x="136573" y="69957"/>
                  </a:cubicBezTo>
                  <a:cubicBezTo>
                    <a:pt x="156681" y="78953"/>
                    <a:pt x="137896" y="63871"/>
                    <a:pt x="120698" y="54082"/>
                  </a:cubicBezTo>
                  <a:cubicBezTo>
                    <a:pt x="103500" y="44293"/>
                    <a:pt x="-2598" y="-2539"/>
                    <a:pt x="48" y="1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19" name="フリーフォーム: 図形 2718">
              <a:extLst>
                <a:ext uri="{FF2B5EF4-FFF2-40B4-BE49-F238E27FC236}">
                  <a16:creationId xmlns:a16="http://schemas.microsoft.com/office/drawing/2014/main" id="{8F6BC562-B7A8-47EC-A400-EDA946C8BB79}"/>
                </a:ext>
              </a:extLst>
            </p:cNvPr>
            <p:cNvSpPr/>
            <p:nvPr/>
          </p:nvSpPr>
          <p:spPr>
            <a:xfrm>
              <a:off x="6754813" y="5043308"/>
              <a:ext cx="235441" cy="652919"/>
            </a:xfrm>
            <a:custGeom>
              <a:avLst/>
              <a:gdLst>
                <a:gd name="connsiteX0" fmla="*/ 0 w 235441"/>
                <a:gd name="connsiteY0" fmla="*/ 180 h 652919"/>
                <a:gd name="connsiteX1" fmla="*/ 96837 w 235441"/>
                <a:gd name="connsiteY1" fmla="*/ 236717 h 652919"/>
                <a:gd name="connsiteX2" fmla="*/ 230187 w 235441"/>
                <a:gd name="connsiteY2" fmla="*/ 635180 h 652919"/>
                <a:gd name="connsiteX3" fmla="*/ 203200 w 235441"/>
                <a:gd name="connsiteY3" fmla="*/ 566917 h 652919"/>
                <a:gd name="connsiteX4" fmla="*/ 152400 w 235441"/>
                <a:gd name="connsiteY4" fmla="*/ 419280 h 652919"/>
                <a:gd name="connsiteX5" fmla="*/ 98425 w 235441"/>
                <a:gd name="connsiteY5" fmla="*/ 271642 h 652919"/>
                <a:gd name="connsiteX6" fmla="*/ 0 w 235441"/>
                <a:gd name="connsiteY6" fmla="*/ 180 h 6529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5441" h="652919">
                  <a:moveTo>
                    <a:pt x="0" y="180"/>
                  </a:moveTo>
                  <a:cubicBezTo>
                    <a:pt x="-265" y="-5641"/>
                    <a:pt x="58473" y="130884"/>
                    <a:pt x="96837" y="236717"/>
                  </a:cubicBezTo>
                  <a:cubicBezTo>
                    <a:pt x="135201" y="342550"/>
                    <a:pt x="212460" y="580147"/>
                    <a:pt x="230187" y="635180"/>
                  </a:cubicBezTo>
                  <a:cubicBezTo>
                    <a:pt x="247914" y="690213"/>
                    <a:pt x="216164" y="602900"/>
                    <a:pt x="203200" y="566917"/>
                  </a:cubicBezTo>
                  <a:cubicBezTo>
                    <a:pt x="190236" y="530934"/>
                    <a:pt x="169862" y="468492"/>
                    <a:pt x="152400" y="419280"/>
                  </a:cubicBezTo>
                  <a:cubicBezTo>
                    <a:pt x="134938" y="370068"/>
                    <a:pt x="123031" y="335671"/>
                    <a:pt x="98425" y="271642"/>
                  </a:cubicBezTo>
                  <a:cubicBezTo>
                    <a:pt x="73819" y="207613"/>
                    <a:pt x="265" y="6001"/>
                    <a:pt x="0" y="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0" name="フリーフォーム: 図形 2719">
              <a:extLst>
                <a:ext uri="{FF2B5EF4-FFF2-40B4-BE49-F238E27FC236}">
                  <a16:creationId xmlns:a16="http://schemas.microsoft.com/office/drawing/2014/main" id="{51557345-73DF-4313-948F-713644AEDD85}"/>
                </a:ext>
              </a:extLst>
            </p:cNvPr>
            <p:cNvSpPr/>
            <p:nvPr/>
          </p:nvSpPr>
          <p:spPr>
            <a:xfrm>
              <a:off x="6878800" y="5193486"/>
              <a:ext cx="254718" cy="644840"/>
            </a:xfrm>
            <a:custGeom>
              <a:avLst/>
              <a:gdLst>
                <a:gd name="connsiteX0" fmla="*/ 1425 w 254718"/>
                <a:gd name="connsiteY0" fmla="*/ 814 h 644840"/>
                <a:gd name="connsiteX1" fmla="*/ 106200 w 254718"/>
                <a:gd name="connsiteY1" fmla="*/ 292914 h 644840"/>
                <a:gd name="connsiteX2" fmla="*/ 252250 w 254718"/>
                <a:gd name="connsiteY2" fmla="*/ 631052 h 644840"/>
                <a:gd name="connsiteX3" fmla="*/ 193513 w 254718"/>
                <a:gd name="connsiteY3" fmla="*/ 558027 h 644840"/>
                <a:gd name="connsiteX4" fmla="*/ 134775 w 254718"/>
                <a:gd name="connsiteY4" fmla="*/ 361177 h 644840"/>
                <a:gd name="connsiteX5" fmla="*/ 50638 w 254718"/>
                <a:gd name="connsiteY5" fmla="*/ 210364 h 644840"/>
                <a:gd name="connsiteX6" fmla="*/ 1425 w 254718"/>
                <a:gd name="connsiteY6" fmla="*/ 814 h 6448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54718" h="644840">
                  <a:moveTo>
                    <a:pt x="1425" y="814"/>
                  </a:moveTo>
                  <a:cubicBezTo>
                    <a:pt x="10685" y="14572"/>
                    <a:pt x="64396" y="187874"/>
                    <a:pt x="106200" y="292914"/>
                  </a:cubicBezTo>
                  <a:cubicBezTo>
                    <a:pt x="148004" y="397954"/>
                    <a:pt x="237698" y="586866"/>
                    <a:pt x="252250" y="631052"/>
                  </a:cubicBezTo>
                  <a:cubicBezTo>
                    <a:pt x="266802" y="675238"/>
                    <a:pt x="213092" y="603006"/>
                    <a:pt x="193513" y="558027"/>
                  </a:cubicBezTo>
                  <a:cubicBezTo>
                    <a:pt x="173934" y="513048"/>
                    <a:pt x="158588" y="419121"/>
                    <a:pt x="134775" y="361177"/>
                  </a:cubicBezTo>
                  <a:cubicBezTo>
                    <a:pt x="110962" y="303233"/>
                    <a:pt x="71011" y="269366"/>
                    <a:pt x="50638" y="210364"/>
                  </a:cubicBezTo>
                  <a:cubicBezTo>
                    <a:pt x="30265" y="151362"/>
                    <a:pt x="-7835" y="-12944"/>
                    <a:pt x="1425" y="8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1" name="フリーフォーム: 図形 2720">
              <a:extLst>
                <a:ext uri="{FF2B5EF4-FFF2-40B4-BE49-F238E27FC236}">
                  <a16:creationId xmlns:a16="http://schemas.microsoft.com/office/drawing/2014/main" id="{3B8F1838-0CE9-4B7F-8B7A-1E4F261DC36E}"/>
                </a:ext>
              </a:extLst>
            </p:cNvPr>
            <p:cNvSpPr/>
            <p:nvPr/>
          </p:nvSpPr>
          <p:spPr>
            <a:xfrm>
              <a:off x="6959517" y="5538717"/>
              <a:ext cx="170523" cy="623158"/>
            </a:xfrm>
            <a:custGeom>
              <a:avLst/>
              <a:gdLst>
                <a:gd name="connsiteX0" fmla="*/ 83 w 170523"/>
                <a:gd name="connsiteY0" fmla="*/ 71 h 623158"/>
                <a:gd name="connsiteX1" fmla="*/ 128671 w 170523"/>
                <a:gd name="connsiteY1" fmla="*/ 387421 h 623158"/>
                <a:gd name="connsiteX2" fmla="*/ 168358 w 170523"/>
                <a:gd name="connsiteY2" fmla="*/ 619196 h 623158"/>
                <a:gd name="connsiteX3" fmla="*/ 163596 w 170523"/>
                <a:gd name="connsiteY3" fmla="*/ 525533 h 623158"/>
                <a:gd name="connsiteX4" fmla="*/ 149308 w 170523"/>
                <a:gd name="connsiteY4" fmla="*/ 419171 h 623158"/>
                <a:gd name="connsiteX5" fmla="*/ 83 w 170523"/>
                <a:gd name="connsiteY5" fmla="*/ 71 h 6231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0523" h="623158">
                  <a:moveTo>
                    <a:pt x="83" y="71"/>
                  </a:moveTo>
                  <a:cubicBezTo>
                    <a:pt x="-3356" y="-5221"/>
                    <a:pt x="100625" y="284234"/>
                    <a:pt x="128671" y="387421"/>
                  </a:cubicBezTo>
                  <a:cubicBezTo>
                    <a:pt x="156717" y="490608"/>
                    <a:pt x="162537" y="596177"/>
                    <a:pt x="168358" y="619196"/>
                  </a:cubicBezTo>
                  <a:cubicBezTo>
                    <a:pt x="174179" y="642215"/>
                    <a:pt x="166771" y="558870"/>
                    <a:pt x="163596" y="525533"/>
                  </a:cubicBezTo>
                  <a:cubicBezTo>
                    <a:pt x="160421" y="492196"/>
                    <a:pt x="174708" y="504631"/>
                    <a:pt x="149308" y="419171"/>
                  </a:cubicBezTo>
                  <a:cubicBezTo>
                    <a:pt x="123908" y="333711"/>
                    <a:pt x="3522" y="5363"/>
                    <a:pt x="83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2" name="フリーフォーム: 図形 2721">
              <a:extLst>
                <a:ext uri="{FF2B5EF4-FFF2-40B4-BE49-F238E27FC236}">
                  <a16:creationId xmlns:a16="http://schemas.microsoft.com/office/drawing/2014/main" id="{66561F57-21BC-4EBF-BD28-1D2F693ED2A3}"/>
                </a:ext>
              </a:extLst>
            </p:cNvPr>
            <p:cNvSpPr/>
            <p:nvPr/>
          </p:nvSpPr>
          <p:spPr>
            <a:xfrm>
              <a:off x="7134981" y="5872039"/>
              <a:ext cx="21151" cy="254806"/>
            </a:xfrm>
            <a:custGeom>
              <a:avLst/>
              <a:gdLst>
                <a:gd name="connsiteX0" fmla="*/ 5594 w 21151"/>
                <a:gd name="connsiteY0" fmla="*/ 3299 h 254806"/>
                <a:gd name="connsiteX1" fmla="*/ 19882 w 21151"/>
                <a:gd name="connsiteY1" fmla="*/ 246186 h 254806"/>
                <a:gd name="connsiteX2" fmla="*/ 18294 w 21151"/>
                <a:gd name="connsiteY2" fmla="*/ 192211 h 254806"/>
                <a:gd name="connsiteX3" fmla="*/ 832 w 21151"/>
                <a:gd name="connsiteY3" fmla="*/ 112836 h 254806"/>
                <a:gd name="connsiteX4" fmla="*/ 5594 w 21151"/>
                <a:gd name="connsiteY4" fmla="*/ 3299 h 2548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151" h="254806">
                  <a:moveTo>
                    <a:pt x="5594" y="3299"/>
                  </a:moveTo>
                  <a:cubicBezTo>
                    <a:pt x="8769" y="25524"/>
                    <a:pt x="17765" y="214701"/>
                    <a:pt x="19882" y="246186"/>
                  </a:cubicBezTo>
                  <a:cubicBezTo>
                    <a:pt x="21999" y="277671"/>
                    <a:pt x="21469" y="214436"/>
                    <a:pt x="18294" y="192211"/>
                  </a:cubicBezTo>
                  <a:cubicBezTo>
                    <a:pt x="15119" y="169986"/>
                    <a:pt x="3478" y="148555"/>
                    <a:pt x="832" y="112836"/>
                  </a:cubicBezTo>
                  <a:cubicBezTo>
                    <a:pt x="-1814" y="77117"/>
                    <a:pt x="2419" y="-18926"/>
                    <a:pt x="5594" y="32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3" name="フリーフォーム: 図形 2722">
              <a:extLst>
                <a:ext uri="{FF2B5EF4-FFF2-40B4-BE49-F238E27FC236}">
                  <a16:creationId xmlns:a16="http://schemas.microsoft.com/office/drawing/2014/main" id="{3DAC65FB-B49B-4401-B7A6-E1B3BF23EC72}"/>
                </a:ext>
              </a:extLst>
            </p:cNvPr>
            <p:cNvSpPr/>
            <p:nvPr/>
          </p:nvSpPr>
          <p:spPr>
            <a:xfrm>
              <a:off x="6696075" y="5981700"/>
              <a:ext cx="389632" cy="218996"/>
            </a:xfrm>
            <a:custGeom>
              <a:avLst/>
              <a:gdLst>
                <a:gd name="connsiteX0" fmla="*/ 0 w 389632"/>
                <a:gd name="connsiteY0" fmla="*/ 0 h 218996"/>
                <a:gd name="connsiteX1" fmla="*/ 196850 w 389632"/>
                <a:gd name="connsiteY1" fmla="*/ 123825 h 218996"/>
                <a:gd name="connsiteX2" fmla="*/ 381000 w 389632"/>
                <a:gd name="connsiteY2" fmla="*/ 217488 h 218996"/>
                <a:gd name="connsiteX3" fmla="*/ 342900 w 389632"/>
                <a:gd name="connsiteY3" fmla="*/ 176213 h 218996"/>
                <a:gd name="connsiteX4" fmla="*/ 196850 w 389632"/>
                <a:gd name="connsiteY4" fmla="*/ 104775 h 218996"/>
                <a:gd name="connsiteX5" fmla="*/ 0 w 389632"/>
                <a:gd name="connsiteY5" fmla="*/ 0 h 2189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9632" h="218996">
                  <a:moveTo>
                    <a:pt x="0" y="0"/>
                  </a:moveTo>
                  <a:cubicBezTo>
                    <a:pt x="66675" y="43788"/>
                    <a:pt x="133350" y="87577"/>
                    <a:pt x="196850" y="123825"/>
                  </a:cubicBezTo>
                  <a:cubicBezTo>
                    <a:pt x="260350" y="160073"/>
                    <a:pt x="356658" y="208757"/>
                    <a:pt x="381000" y="217488"/>
                  </a:cubicBezTo>
                  <a:cubicBezTo>
                    <a:pt x="405342" y="226219"/>
                    <a:pt x="373592" y="194999"/>
                    <a:pt x="342900" y="176213"/>
                  </a:cubicBezTo>
                  <a:cubicBezTo>
                    <a:pt x="312208" y="157428"/>
                    <a:pt x="196850" y="104775"/>
                    <a:pt x="196850" y="104775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4" name="フリーフォーム: 図形 2723">
              <a:extLst>
                <a:ext uri="{FF2B5EF4-FFF2-40B4-BE49-F238E27FC236}">
                  <a16:creationId xmlns:a16="http://schemas.microsoft.com/office/drawing/2014/main" id="{02AFA41C-9E19-4409-8B22-17C1622909F3}"/>
                </a:ext>
              </a:extLst>
            </p:cNvPr>
            <p:cNvSpPr/>
            <p:nvPr/>
          </p:nvSpPr>
          <p:spPr>
            <a:xfrm>
              <a:off x="6524196" y="5435425"/>
              <a:ext cx="36046" cy="321044"/>
            </a:xfrm>
            <a:custGeom>
              <a:avLst/>
              <a:gdLst>
                <a:gd name="connsiteX0" fmla="*/ 16304 w 36046"/>
                <a:gd name="connsiteY0" fmla="*/ 175 h 321044"/>
                <a:gd name="connsiteX1" fmla="*/ 429 w 36046"/>
                <a:gd name="connsiteY1" fmla="*/ 152575 h 321044"/>
                <a:gd name="connsiteX2" fmla="*/ 35354 w 36046"/>
                <a:gd name="connsiteY2" fmla="*/ 320850 h 321044"/>
                <a:gd name="connsiteX3" fmla="*/ 22654 w 36046"/>
                <a:gd name="connsiteY3" fmla="*/ 182738 h 321044"/>
                <a:gd name="connsiteX4" fmla="*/ 16304 w 36046"/>
                <a:gd name="connsiteY4" fmla="*/ 175 h 3210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046" h="321044">
                  <a:moveTo>
                    <a:pt x="16304" y="175"/>
                  </a:moveTo>
                  <a:cubicBezTo>
                    <a:pt x="12600" y="-4852"/>
                    <a:pt x="-2746" y="99129"/>
                    <a:pt x="429" y="152575"/>
                  </a:cubicBezTo>
                  <a:cubicBezTo>
                    <a:pt x="3604" y="206021"/>
                    <a:pt x="31650" y="315823"/>
                    <a:pt x="35354" y="320850"/>
                  </a:cubicBezTo>
                  <a:cubicBezTo>
                    <a:pt x="39058" y="325877"/>
                    <a:pt x="26887" y="232215"/>
                    <a:pt x="22654" y="182738"/>
                  </a:cubicBezTo>
                  <a:cubicBezTo>
                    <a:pt x="18421" y="133261"/>
                    <a:pt x="20008" y="5202"/>
                    <a:pt x="16304" y="1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5" name="フリーフォーム: 図形 2724">
              <a:extLst>
                <a:ext uri="{FF2B5EF4-FFF2-40B4-BE49-F238E27FC236}">
                  <a16:creationId xmlns:a16="http://schemas.microsoft.com/office/drawing/2014/main" id="{A8BBEF4E-7753-4603-97BB-2655E2921AC3}"/>
                </a:ext>
              </a:extLst>
            </p:cNvPr>
            <p:cNvSpPr/>
            <p:nvPr/>
          </p:nvSpPr>
          <p:spPr>
            <a:xfrm>
              <a:off x="6502513" y="5211700"/>
              <a:ext cx="38386" cy="217109"/>
            </a:xfrm>
            <a:custGeom>
              <a:avLst/>
              <a:gdLst>
                <a:gd name="connsiteX0" fmla="*/ 7825 w 38386"/>
                <a:gd name="connsiteY0" fmla="*/ 63 h 217109"/>
                <a:gd name="connsiteX1" fmla="*/ 1475 w 38386"/>
                <a:gd name="connsiteY1" fmla="*/ 98488 h 217109"/>
                <a:gd name="connsiteX2" fmla="*/ 37987 w 38386"/>
                <a:gd name="connsiteY2" fmla="*/ 215963 h 217109"/>
                <a:gd name="connsiteX3" fmla="*/ 20525 w 38386"/>
                <a:gd name="connsiteY3" fmla="*/ 154050 h 217109"/>
                <a:gd name="connsiteX4" fmla="*/ 14175 w 38386"/>
                <a:gd name="connsiteY4" fmla="*/ 84200 h 217109"/>
                <a:gd name="connsiteX5" fmla="*/ 7825 w 38386"/>
                <a:gd name="connsiteY5" fmla="*/ 63 h 21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8386" h="217109">
                  <a:moveTo>
                    <a:pt x="7825" y="63"/>
                  </a:moveTo>
                  <a:cubicBezTo>
                    <a:pt x="5708" y="2444"/>
                    <a:pt x="-3552" y="62505"/>
                    <a:pt x="1475" y="98488"/>
                  </a:cubicBezTo>
                  <a:cubicBezTo>
                    <a:pt x="6502" y="134471"/>
                    <a:pt x="34812" y="206703"/>
                    <a:pt x="37987" y="215963"/>
                  </a:cubicBezTo>
                  <a:cubicBezTo>
                    <a:pt x="41162" y="225223"/>
                    <a:pt x="24494" y="176011"/>
                    <a:pt x="20525" y="154050"/>
                  </a:cubicBezTo>
                  <a:cubicBezTo>
                    <a:pt x="16556" y="132090"/>
                    <a:pt x="15498" y="105896"/>
                    <a:pt x="14175" y="84200"/>
                  </a:cubicBezTo>
                  <a:cubicBezTo>
                    <a:pt x="12852" y="62504"/>
                    <a:pt x="9942" y="-2318"/>
                    <a:pt x="7825" y="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6" name="フリーフォーム: 図形 2725">
              <a:extLst>
                <a:ext uri="{FF2B5EF4-FFF2-40B4-BE49-F238E27FC236}">
                  <a16:creationId xmlns:a16="http://schemas.microsoft.com/office/drawing/2014/main" id="{D9112092-333F-4045-8BE6-E4820281D421}"/>
                </a:ext>
              </a:extLst>
            </p:cNvPr>
            <p:cNvSpPr/>
            <p:nvPr/>
          </p:nvSpPr>
          <p:spPr>
            <a:xfrm>
              <a:off x="6384897" y="4813229"/>
              <a:ext cx="121883" cy="378810"/>
            </a:xfrm>
            <a:custGeom>
              <a:avLst/>
              <a:gdLst>
                <a:gd name="connsiteX0" fmla="*/ 28 w 121883"/>
                <a:gd name="connsiteY0" fmla="*/ 71 h 378810"/>
                <a:gd name="connsiteX1" fmla="*/ 63528 w 121883"/>
                <a:gd name="connsiteY1" fmla="*/ 182634 h 378810"/>
                <a:gd name="connsiteX2" fmla="*/ 120678 w 121883"/>
                <a:gd name="connsiteY2" fmla="*/ 376309 h 378810"/>
                <a:gd name="connsiteX3" fmla="*/ 100041 w 121883"/>
                <a:gd name="connsiteY3" fmla="*/ 284234 h 378810"/>
                <a:gd name="connsiteX4" fmla="*/ 71466 w 121883"/>
                <a:gd name="connsiteY4" fmla="*/ 161996 h 378810"/>
                <a:gd name="connsiteX5" fmla="*/ 28 w 121883"/>
                <a:gd name="connsiteY5" fmla="*/ 71 h 3788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883" h="378810">
                  <a:moveTo>
                    <a:pt x="28" y="71"/>
                  </a:moveTo>
                  <a:cubicBezTo>
                    <a:pt x="-1295" y="3511"/>
                    <a:pt x="43420" y="119928"/>
                    <a:pt x="63528" y="182634"/>
                  </a:cubicBezTo>
                  <a:cubicBezTo>
                    <a:pt x="83636" y="245340"/>
                    <a:pt x="114593" y="359376"/>
                    <a:pt x="120678" y="376309"/>
                  </a:cubicBezTo>
                  <a:cubicBezTo>
                    <a:pt x="126763" y="393242"/>
                    <a:pt x="108243" y="319953"/>
                    <a:pt x="100041" y="284234"/>
                  </a:cubicBezTo>
                  <a:cubicBezTo>
                    <a:pt x="91839" y="248515"/>
                    <a:pt x="85489" y="205123"/>
                    <a:pt x="71466" y="161996"/>
                  </a:cubicBezTo>
                  <a:cubicBezTo>
                    <a:pt x="57443" y="118869"/>
                    <a:pt x="1351" y="-3369"/>
                    <a:pt x="28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7" name="フリーフォーム: 図形 2726">
              <a:extLst>
                <a:ext uri="{FF2B5EF4-FFF2-40B4-BE49-F238E27FC236}">
                  <a16:creationId xmlns:a16="http://schemas.microsoft.com/office/drawing/2014/main" id="{E00AEC4A-2545-4728-AE44-0F09B910E03F}"/>
                </a:ext>
              </a:extLst>
            </p:cNvPr>
            <p:cNvSpPr/>
            <p:nvPr/>
          </p:nvSpPr>
          <p:spPr>
            <a:xfrm>
              <a:off x="6103938" y="4269992"/>
              <a:ext cx="272122" cy="536881"/>
            </a:xfrm>
            <a:custGeom>
              <a:avLst/>
              <a:gdLst>
                <a:gd name="connsiteX0" fmla="*/ 0 w 272122"/>
                <a:gd name="connsiteY0" fmla="*/ 383 h 536881"/>
                <a:gd name="connsiteX1" fmla="*/ 122237 w 272122"/>
                <a:gd name="connsiteY1" fmla="*/ 171833 h 536881"/>
                <a:gd name="connsiteX2" fmla="*/ 266700 w 272122"/>
                <a:gd name="connsiteY2" fmla="*/ 525846 h 536881"/>
                <a:gd name="connsiteX3" fmla="*/ 236537 w 272122"/>
                <a:gd name="connsiteY3" fmla="*/ 432183 h 536881"/>
                <a:gd name="connsiteX4" fmla="*/ 188912 w 272122"/>
                <a:gd name="connsiteY4" fmla="*/ 278196 h 536881"/>
                <a:gd name="connsiteX5" fmla="*/ 120650 w 272122"/>
                <a:gd name="connsiteY5" fmla="*/ 128971 h 536881"/>
                <a:gd name="connsiteX6" fmla="*/ 0 w 272122"/>
                <a:gd name="connsiteY6" fmla="*/ 383 h 5368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2122" h="536881">
                  <a:moveTo>
                    <a:pt x="0" y="383"/>
                  </a:moveTo>
                  <a:cubicBezTo>
                    <a:pt x="264" y="7527"/>
                    <a:pt x="77787" y="84256"/>
                    <a:pt x="122237" y="171833"/>
                  </a:cubicBezTo>
                  <a:cubicBezTo>
                    <a:pt x="166687" y="259410"/>
                    <a:pt x="247650" y="482454"/>
                    <a:pt x="266700" y="525846"/>
                  </a:cubicBezTo>
                  <a:cubicBezTo>
                    <a:pt x="285750" y="569238"/>
                    <a:pt x="249502" y="473458"/>
                    <a:pt x="236537" y="432183"/>
                  </a:cubicBezTo>
                  <a:cubicBezTo>
                    <a:pt x="223572" y="390908"/>
                    <a:pt x="208226" y="328731"/>
                    <a:pt x="188912" y="278196"/>
                  </a:cubicBezTo>
                  <a:cubicBezTo>
                    <a:pt x="169598" y="227661"/>
                    <a:pt x="148431" y="170246"/>
                    <a:pt x="120650" y="128971"/>
                  </a:cubicBezTo>
                  <a:cubicBezTo>
                    <a:pt x="92869" y="87696"/>
                    <a:pt x="-264" y="-6761"/>
                    <a:pt x="0" y="3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8" name="フリーフォーム: 図形 2727">
              <a:extLst>
                <a:ext uri="{FF2B5EF4-FFF2-40B4-BE49-F238E27FC236}">
                  <a16:creationId xmlns:a16="http://schemas.microsoft.com/office/drawing/2014/main" id="{C393C56E-22EA-418A-B662-86D1EEAD4ED9}"/>
                </a:ext>
              </a:extLst>
            </p:cNvPr>
            <p:cNvSpPr/>
            <p:nvPr/>
          </p:nvSpPr>
          <p:spPr>
            <a:xfrm>
              <a:off x="7399491" y="5301762"/>
              <a:ext cx="335222" cy="224025"/>
            </a:xfrm>
            <a:custGeom>
              <a:avLst/>
              <a:gdLst>
                <a:gd name="connsiteX0" fmla="*/ 376 w 335222"/>
                <a:gd name="connsiteY0" fmla="*/ 488 h 224025"/>
                <a:gd name="connsiteX1" fmla="*/ 319992 w 335222"/>
                <a:gd name="connsiteY1" fmla="*/ 216388 h 224025"/>
                <a:gd name="connsiteX2" fmla="*/ 256492 w 335222"/>
                <a:gd name="connsiteY2" fmla="*/ 159238 h 224025"/>
                <a:gd name="connsiteX3" fmla="*/ 376 w 335222"/>
                <a:gd name="connsiteY3" fmla="*/ 488 h 224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5222" h="224025">
                  <a:moveTo>
                    <a:pt x="376" y="488"/>
                  </a:moveTo>
                  <a:cubicBezTo>
                    <a:pt x="10959" y="10013"/>
                    <a:pt x="277306" y="189930"/>
                    <a:pt x="319992" y="216388"/>
                  </a:cubicBezTo>
                  <a:cubicBezTo>
                    <a:pt x="362678" y="242846"/>
                    <a:pt x="307292" y="194869"/>
                    <a:pt x="256492" y="159238"/>
                  </a:cubicBezTo>
                  <a:cubicBezTo>
                    <a:pt x="205692" y="123607"/>
                    <a:pt x="-10207" y="-9037"/>
                    <a:pt x="376" y="4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29" name="フリーフォーム: 図形 2728">
              <a:extLst>
                <a:ext uri="{FF2B5EF4-FFF2-40B4-BE49-F238E27FC236}">
                  <a16:creationId xmlns:a16="http://schemas.microsoft.com/office/drawing/2014/main" id="{A966D2D9-4053-4345-97C3-6693B577E9C5}"/>
                </a:ext>
              </a:extLst>
            </p:cNvPr>
            <p:cNvSpPr/>
            <p:nvPr/>
          </p:nvSpPr>
          <p:spPr>
            <a:xfrm>
              <a:off x="3120345" y="4026757"/>
              <a:ext cx="421114" cy="51544"/>
            </a:xfrm>
            <a:custGeom>
              <a:avLst/>
              <a:gdLst>
                <a:gd name="connsiteX0" fmla="*/ 680 w 421114"/>
                <a:gd name="connsiteY0" fmla="*/ 24543 h 51544"/>
                <a:gd name="connsiteX1" fmla="*/ 199118 w 421114"/>
                <a:gd name="connsiteY1" fmla="*/ 3906 h 51544"/>
                <a:gd name="connsiteX2" fmla="*/ 416605 w 421114"/>
                <a:gd name="connsiteY2" fmla="*/ 51531 h 51544"/>
                <a:gd name="connsiteX3" fmla="*/ 340405 w 421114"/>
                <a:gd name="connsiteY3" fmla="*/ 8668 h 51544"/>
                <a:gd name="connsiteX4" fmla="*/ 268968 w 421114"/>
                <a:gd name="connsiteY4" fmla="*/ 731 h 51544"/>
                <a:gd name="connsiteX5" fmla="*/ 680 w 421114"/>
                <a:gd name="connsiteY5" fmla="*/ 24543 h 515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1114" h="51544">
                  <a:moveTo>
                    <a:pt x="680" y="24543"/>
                  </a:moveTo>
                  <a:cubicBezTo>
                    <a:pt x="-10962" y="25072"/>
                    <a:pt x="129797" y="-592"/>
                    <a:pt x="199118" y="3906"/>
                  </a:cubicBezTo>
                  <a:cubicBezTo>
                    <a:pt x="268439" y="8404"/>
                    <a:pt x="393057" y="50737"/>
                    <a:pt x="416605" y="51531"/>
                  </a:cubicBezTo>
                  <a:cubicBezTo>
                    <a:pt x="440153" y="52325"/>
                    <a:pt x="365011" y="17135"/>
                    <a:pt x="340405" y="8668"/>
                  </a:cubicBezTo>
                  <a:cubicBezTo>
                    <a:pt x="315799" y="201"/>
                    <a:pt x="322943" y="-1121"/>
                    <a:pt x="268968" y="731"/>
                  </a:cubicBezTo>
                  <a:cubicBezTo>
                    <a:pt x="214993" y="2583"/>
                    <a:pt x="12322" y="24014"/>
                    <a:pt x="680" y="245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0" name="フリーフォーム: 図形 2729">
              <a:extLst>
                <a:ext uri="{FF2B5EF4-FFF2-40B4-BE49-F238E27FC236}">
                  <a16:creationId xmlns:a16="http://schemas.microsoft.com/office/drawing/2014/main" id="{6EF5F7D7-2FA0-459F-BEF7-EDFD646AB3A6}"/>
                </a:ext>
              </a:extLst>
            </p:cNvPr>
            <p:cNvSpPr/>
            <p:nvPr/>
          </p:nvSpPr>
          <p:spPr>
            <a:xfrm>
              <a:off x="3139912" y="4081446"/>
              <a:ext cx="520748" cy="271479"/>
            </a:xfrm>
            <a:custGeom>
              <a:avLst/>
              <a:gdLst>
                <a:gd name="connsiteX0" fmla="*/ 163 w 520748"/>
                <a:gd name="connsiteY0" fmla="*/ 17 h 271479"/>
                <a:gd name="connsiteX1" fmla="*/ 131926 w 520748"/>
                <a:gd name="connsiteY1" fmla="*/ 114317 h 271479"/>
                <a:gd name="connsiteX2" fmla="*/ 400213 w 520748"/>
                <a:gd name="connsiteY2" fmla="*/ 219092 h 271479"/>
                <a:gd name="connsiteX3" fmla="*/ 519276 w 520748"/>
                <a:gd name="connsiteY3" fmla="*/ 271479 h 271479"/>
                <a:gd name="connsiteX4" fmla="*/ 462126 w 520748"/>
                <a:gd name="connsiteY4" fmla="*/ 219092 h 271479"/>
                <a:gd name="connsiteX5" fmla="*/ 393863 w 520748"/>
                <a:gd name="connsiteY5" fmla="*/ 193692 h 271479"/>
                <a:gd name="connsiteX6" fmla="*/ 155738 w 520748"/>
                <a:gd name="connsiteY6" fmla="*/ 106379 h 271479"/>
                <a:gd name="connsiteX7" fmla="*/ 163 w 520748"/>
                <a:gd name="connsiteY7" fmla="*/ 17 h 2714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20748" h="271479">
                  <a:moveTo>
                    <a:pt x="163" y="17"/>
                  </a:moveTo>
                  <a:cubicBezTo>
                    <a:pt x="-3806" y="1340"/>
                    <a:pt x="65251" y="77805"/>
                    <a:pt x="131926" y="114317"/>
                  </a:cubicBezTo>
                  <a:cubicBezTo>
                    <a:pt x="198601" y="150829"/>
                    <a:pt x="335655" y="192898"/>
                    <a:pt x="400213" y="219092"/>
                  </a:cubicBezTo>
                  <a:cubicBezTo>
                    <a:pt x="464771" y="245286"/>
                    <a:pt x="508957" y="271479"/>
                    <a:pt x="519276" y="271479"/>
                  </a:cubicBezTo>
                  <a:cubicBezTo>
                    <a:pt x="529595" y="271479"/>
                    <a:pt x="483028" y="232056"/>
                    <a:pt x="462126" y="219092"/>
                  </a:cubicBezTo>
                  <a:cubicBezTo>
                    <a:pt x="441224" y="206128"/>
                    <a:pt x="393863" y="193692"/>
                    <a:pt x="393863" y="193692"/>
                  </a:cubicBezTo>
                  <a:cubicBezTo>
                    <a:pt x="342798" y="174907"/>
                    <a:pt x="220826" y="139187"/>
                    <a:pt x="155738" y="106379"/>
                  </a:cubicBezTo>
                  <a:cubicBezTo>
                    <a:pt x="90651" y="73571"/>
                    <a:pt x="4132" y="-1306"/>
                    <a:pt x="163" y="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1" name="フリーフォーム: 図形 2730">
              <a:extLst>
                <a:ext uri="{FF2B5EF4-FFF2-40B4-BE49-F238E27FC236}">
                  <a16:creationId xmlns:a16="http://schemas.microsoft.com/office/drawing/2014/main" id="{90797A69-ADD4-4114-AAE2-C40DE5E2A7FD}"/>
                </a:ext>
              </a:extLst>
            </p:cNvPr>
            <p:cNvSpPr/>
            <p:nvPr/>
          </p:nvSpPr>
          <p:spPr>
            <a:xfrm>
              <a:off x="3692511" y="4111169"/>
              <a:ext cx="272225" cy="259221"/>
            </a:xfrm>
            <a:custGeom>
              <a:avLst/>
              <a:gdLst>
                <a:gd name="connsiteX0" fmla="*/ 14 w 272225"/>
                <a:gd name="connsiteY0" fmla="*/ 259219 h 259221"/>
                <a:gd name="connsiteX1" fmla="*/ 122252 w 272225"/>
                <a:gd name="connsiteY1" fmla="*/ 144919 h 259221"/>
                <a:gd name="connsiteX2" fmla="*/ 133364 w 272225"/>
                <a:gd name="connsiteY2" fmla="*/ 49669 h 259221"/>
                <a:gd name="connsiteX3" fmla="*/ 215914 w 272225"/>
                <a:gd name="connsiteY3" fmla="*/ 456 h 259221"/>
                <a:gd name="connsiteX4" fmla="*/ 269889 w 272225"/>
                <a:gd name="connsiteY4" fmla="*/ 76656 h 259221"/>
                <a:gd name="connsiteX5" fmla="*/ 138127 w 272225"/>
                <a:gd name="connsiteY5" fmla="*/ 136981 h 259221"/>
                <a:gd name="connsiteX6" fmla="*/ 231789 w 272225"/>
                <a:gd name="connsiteY6" fmla="*/ 81419 h 259221"/>
                <a:gd name="connsiteX7" fmla="*/ 227027 w 272225"/>
                <a:gd name="connsiteY7" fmla="*/ 33794 h 259221"/>
                <a:gd name="connsiteX8" fmla="*/ 176227 w 272225"/>
                <a:gd name="connsiteY8" fmla="*/ 38556 h 259221"/>
                <a:gd name="connsiteX9" fmla="*/ 152414 w 272225"/>
                <a:gd name="connsiteY9" fmla="*/ 67131 h 259221"/>
                <a:gd name="connsiteX10" fmla="*/ 114314 w 272225"/>
                <a:gd name="connsiteY10" fmla="*/ 141744 h 259221"/>
                <a:gd name="connsiteX11" fmla="*/ 14 w 272225"/>
                <a:gd name="connsiteY11" fmla="*/ 259219 h 25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2225" h="259221">
                  <a:moveTo>
                    <a:pt x="14" y="259219"/>
                  </a:moveTo>
                  <a:cubicBezTo>
                    <a:pt x="1337" y="259748"/>
                    <a:pt x="100027" y="179844"/>
                    <a:pt x="122252" y="144919"/>
                  </a:cubicBezTo>
                  <a:cubicBezTo>
                    <a:pt x="144477" y="109994"/>
                    <a:pt x="117754" y="73746"/>
                    <a:pt x="133364" y="49669"/>
                  </a:cubicBezTo>
                  <a:cubicBezTo>
                    <a:pt x="148974" y="25592"/>
                    <a:pt x="193160" y="-4042"/>
                    <a:pt x="215914" y="456"/>
                  </a:cubicBezTo>
                  <a:cubicBezTo>
                    <a:pt x="238668" y="4954"/>
                    <a:pt x="282853" y="53902"/>
                    <a:pt x="269889" y="76656"/>
                  </a:cubicBezTo>
                  <a:cubicBezTo>
                    <a:pt x="256925" y="99410"/>
                    <a:pt x="144477" y="136187"/>
                    <a:pt x="138127" y="136981"/>
                  </a:cubicBezTo>
                  <a:cubicBezTo>
                    <a:pt x="131777" y="137775"/>
                    <a:pt x="216972" y="98617"/>
                    <a:pt x="231789" y="81419"/>
                  </a:cubicBezTo>
                  <a:cubicBezTo>
                    <a:pt x="246606" y="64221"/>
                    <a:pt x="236287" y="40938"/>
                    <a:pt x="227027" y="33794"/>
                  </a:cubicBezTo>
                  <a:cubicBezTo>
                    <a:pt x="217767" y="26650"/>
                    <a:pt x="188662" y="33000"/>
                    <a:pt x="176227" y="38556"/>
                  </a:cubicBezTo>
                  <a:cubicBezTo>
                    <a:pt x="163792" y="44112"/>
                    <a:pt x="162733" y="49933"/>
                    <a:pt x="152414" y="67131"/>
                  </a:cubicBezTo>
                  <a:cubicBezTo>
                    <a:pt x="142095" y="84329"/>
                    <a:pt x="138656" y="113698"/>
                    <a:pt x="114314" y="141744"/>
                  </a:cubicBezTo>
                  <a:cubicBezTo>
                    <a:pt x="89972" y="169790"/>
                    <a:pt x="-1309" y="258690"/>
                    <a:pt x="14" y="2592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2" name="フリーフォーム: 図形 2731">
              <a:extLst>
                <a:ext uri="{FF2B5EF4-FFF2-40B4-BE49-F238E27FC236}">
                  <a16:creationId xmlns:a16="http://schemas.microsoft.com/office/drawing/2014/main" id="{C8ED38EF-F139-41E9-8972-E526F2061E97}"/>
                </a:ext>
              </a:extLst>
            </p:cNvPr>
            <p:cNvSpPr/>
            <p:nvPr/>
          </p:nvSpPr>
          <p:spPr>
            <a:xfrm>
              <a:off x="3514718" y="4074210"/>
              <a:ext cx="303256" cy="88297"/>
            </a:xfrm>
            <a:custGeom>
              <a:avLst/>
              <a:gdLst>
                <a:gd name="connsiteX0" fmla="*/ 7 w 303256"/>
                <a:gd name="connsiteY0" fmla="*/ 26303 h 88297"/>
                <a:gd name="connsiteX1" fmla="*/ 212732 w 303256"/>
                <a:gd name="connsiteY1" fmla="*/ 18365 h 88297"/>
                <a:gd name="connsiteX2" fmla="*/ 303220 w 303256"/>
                <a:gd name="connsiteY2" fmla="*/ 88215 h 88297"/>
                <a:gd name="connsiteX3" fmla="*/ 220670 w 303256"/>
                <a:gd name="connsiteY3" fmla="*/ 2490 h 88297"/>
                <a:gd name="connsiteX4" fmla="*/ 7 w 303256"/>
                <a:gd name="connsiteY4" fmla="*/ 26303 h 882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03256" h="88297">
                  <a:moveTo>
                    <a:pt x="7" y="26303"/>
                  </a:moveTo>
                  <a:cubicBezTo>
                    <a:pt x="-1316" y="28949"/>
                    <a:pt x="162197" y="8046"/>
                    <a:pt x="212732" y="18365"/>
                  </a:cubicBezTo>
                  <a:cubicBezTo>
                    <a:pt x="263267" y="28684"/>
                    <a:pt x="301897" y="90861"/>
                    <a:pt x="303220" y="88215"/>
                  </a:cubicBezTo>
                  <a:cubicBezTo>
                    <a:pt x="304543" y="85569"/>
                    <a:pt x="269618" y="14132"/>
                    <a:pt x="220670" y="2490"/>
                  </a:cubicBezTo>
                  <a:cubicBezTo>
                    <a:pt x="171722" y="-9152"/>
                    <a:pt x="1330" y="23657"/>
                    <a:pt x="7" y="263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3" name="フリーフォーム: 図形 2732">
              <a:extLst>
                <a:ext uri="{FF2B5EF4-FFF2-40B4-BE49-F238E27FC236}">
                  <a16:creationId xmlns:a16="http://schemas.microsoft.com/office/drawing/2014/main" id="{81A2DBB3-2B04-4A78-B3AD-FBF9086467E7}"/>
                </a:ext>
              </a:extLst>
            </p:cNvPr>
            <p:cNvSpPr/>
            <p:nvPr/>
          </p:nvSpPr>
          <p:spPr>
            <a:xfrm>
              <a:off x="3748076" y="4023948"/>
              <a:ext cx="212405" cy="64319"/>
            </a:xfrm>
            <a:custGeom>
              <a:avLst/>
              <a:gdLst>
                <a:gd name="connsiteX0" fmla="*/ 12 w 212405"/>
                <a:gd name="connsiteY0" fmla="*/ 59102 h 64319"/>
                <a:gd name="connsiteX1" fmla="*/ 103199 w 212405"/>
                <a:gd name="connsiteY1" fmla="*/ 17827 h 64319"/>
                <a:gd name="connsiteX2" fmla="*/ 211149 w 212405"/>
                <a:gd name="connsiteY2" fmla="*/ 30527 h 64319"/>
                <a:gd name="connsiteX3" fmla="*/ 163524 w 212405"/>
                <a:gd name="connsiteY3" fmla="*/ 63865 h 64319"/>
                <a:gd name="connsiteX4" fmla="*/ 185749 w 212405"/>
                <a:gd name="connsiteY4" fmla="*/ 3540 h 64319"/>
                <a:gd name="connsiteX5" fmla="*/ 109549 w 212405"/>
                <a:gd name="connsiteY5" fmla="*/ 11477 h 64319"/>
                <a:gd name="connsiteX6" fmla="*/ 12 w 212405"/>
                <a:gd name="connsiteY6" fmla="*/ 59102 h 643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2405" h="64319">
                  <a:moveTo>
                    <a:pt x="12" y="59102"/>
                  </a:moveTo>
                  <a:cubicBezTo>
                    <a:pt x="-1046" y="60160"/>
                    <a:pt x="68010" y="22589"/>
                    <a:pt x="103199" y="17827"/>
                  </a:cubicBezTo>
                  <a:cubicBezTo>
                    <a:pt x="138388" y="13065"/>
                    <a:pt x="201095" y="22854"/>
                    <a:pt x="211149" y="30527"/>
                  </a:cubicBezTo>
                  <a:cubicBezTo>
                    <a:pt x="221203" y="38200"/>
                    <a:pt x="167757" y="68363"/>
                    <a:pt x="163524" y="63865"/>
                  </a:cubicBezTo>
                  <a:cubicBezTo>
                    <a:pt x="159291" y="59367"/>
                    <a:pt x="194745" y="12271"/>
                    <a:pt x="185749" y="3540"/>
                  </a:cubicBezTo>
                  <a:cubicBezTo>
                    <a:pt x="176753" y="-5191"/>
                    <a:pt x="138124" y="4069"/>
                    <a:pt x="109549" y="11477"/>
                  </a:cubicBezTo>
                  <a:cubicBezTo>
                    <a:pt x="80974" y="18885"/>
                    <a:pt x="1070" y="58044"/>
                    <a:pt x="12" y="591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4" name="フリーフォーム: 図形 2733">
              <a:extLst>
                <a:ext uri="{FF2B5EF4-FFF2-40B4-BE49-F238E27FC236}">
                  <a16:creationId xmlns:a16="http://schemas.microsoft.com/office/drawing/2014/main" id="{A819CC46-8A68-479D-833D-350B7F01C5F1}"/>
                </a:ext>
              </a:extLst>
            </p:cNvPr>
            <p:cNvSpPr/>
            <p:nvPr/>
          </p:nvSpPr>
          <p:spPr>
            <a:xfrm>
              <a:off x="3954462" y="4144642"/>
              <a:ext cx="239732" cy="20958"/>
            </a:xfrm>
            <a:custGeom>
              <a:avLst/>
              <a:gdLst>
                <a:gd name="connsiteX0" fmla="*/ 1 w 239732"/>
                <a:gd name="connsiteY0" fmla="*/ 321 h 20958"/>
                <a:gd name="connsiteX1" fmla="*/ 188913 w 239732"/>
                <a:gd name="connsiteY1" fmla="*/ 20958 h 20958"/>
                <a:gd name="connsiteX2" fmla="*/ 239713 w 239732"/>
                <a:gd name="connsiteY2" fmla="*/ 321 h 20958"/>
                <a:gd name="connsiteX3" fmla="*/ 192088 w 239732"/>
                <a:gd name="connsiteY3" fmla="*/ 8258 h 20958"/>
                <a:gd name="connsiteX4" fmla="*/ 1 w 239732"/>
                <a:gd name="connsiteY4" fmla="*/ 321 h 209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9732" h="20958">
                  <a:moveTo>
                    <a:pt x="1" y="321"/>
                  </a:moveTo>
                  <a:cubicBezTo>
                    <a:pt x="-528" y="2438"/>
                    <a:pt x="148961" y="20958"/>
                    <a:pt x="188913" y="20958"/>
                  </a:cubicBezTo>
                  <a:cubicBezTo>
                    <a:pt x="228865" y="20958"/>
                    <a:pt x="239184" y="2438"/>
                    <a:pt x="239713" y="321"/>
                  </a:cubicBezTo>
                  <a:cubicBezTo>
                    <a:pt x="240242" y="-1796"/>
                    <a:pt x="229923" y="7200"/>
                    <a:pt x="192088" y="8258"/>
                  </a:cubicBezTo>
                  <a:cubicBezTo>
                    <a:pt x="154253" y="9316"/>
                    <a:pt x="530" y="-1796"/>
                    <a:pt x="1" y="3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5" name="フリーフォーム: 図形 2734">
              <a:extLst>
                <a:ext uri="{FF2B5EF4-FFF2-40B4-BE49-F238E27FC236}">
                  <a16:creationId xmlns:a16="http://schemas.microsoft.com/office/drawing/2014/main" id="{7DE3FD47-8528-4F53-B1F7-37455E0E78F7}"/>
                </a:ext>
              </a:extLst>
            </p:cNvPr>
            <p:cNvSpPr/>
            <p:nvPr/>
          </p:nvSpPr>
          <p:spPr>
            <a:xfrm>
              <a:off x="4118985" y="4128628"/>
              <a:ext cx="588728" cy="261229"/>
            </a:xfrm>
            <a:custGeom>
              <a:avLst/>
              <a:gdLst>
                <a:gd name="connsiteX0" fmla="*/ 2165 w 588728"/>
                <a:gd name="connsiteY0" fmla="*/ 460 h 261229"/>
                <a:gd name="connsiteX1" fmla="*/ 289503 w 588728"/>
                <a:gd name="connsiteY1" fmla="*/ 125872 h 261229"/>
                <a:gd name="connsiteX2" fmla="*/ 573665 w 588728"/>
                <a:gd name="connsiteY2" fmla="*/ 257635 h 261229"/>
                <a:gd name="connsiteX3" fmla="*/ 538740 w 588728"/>
                <a:gd name="connsiteY3" fmla="*/ 219535 h 261229"/>
                <a:gd name="connsiteX4" fmla="*/ 446665 w 588728"/>
                <a:gd name="connsiteY4" fmla="*/ 171910 h 261229"/>
                <a:gd name="connsiteX5" fmla="*/ 2165 w 588728"/>
                <a:gd name="connsiteY5" fmla="*/ 460 h 261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88728" h="261229">
                  <a:moveTo>
                    <a:pt x="2165" y="460"/>
                  </a:moveTo>
                  <a:cubicBezTo>
                    <a:pt x="-24029" y="-7213"/>
                    <a:pt x="194253" y="83009"/>
                    <a:pt x="289503" y="125872"/>
                  </a:cubicBezTo>
                  <a:cubicBezTo>
                    <a:pt x="384753" y="168735"/>
                    <a:pt x="532126" y="242025"/>
                    <a:pt x="573665" y="257635"/>
                  </a:cubicBezTo>
                  <a:cubicBezTo>
                    <a:pt x="615204" y="273245"/>
                    <a:pt x="559907" y="233823"/>
                    <a:pt x="538740" y="219535"/>
                  </a:cubicBezTo>
                  <a:cubicBezTo>
                    <a:pt x="517573" y="205248"/>
                    <a:pt x="533184" y="208687"/>
                    <a:pt x="446665" y="171910"/>
                  </a:cubicBezTo>
                  <a:cubicBezTo>
                    <a:pt x="360146" y="135133"/>
                    <a:pt x="28359" y="8133"/>
                    <a:pt x="2165" y="4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6" name="フリーフォーム: 図形 2735">
              <a:extLst>
                <a:ext uri="{FF2B5EF4-FFF2-40B4-BE49-F238E27FC236}">
                  <a16:creationId xmlns:a16="http://schemas.microsoft.com/office/drawing/2014/main" id="{3A6735B6-43E4-42CF-AE84-893ACA146669}"/>
                </a:ext>
              </a:extLst>
            </p:cNvPr>
            <p:cNvSpPr/>
            <p:nvPr/>
          </p:nvSpPr>
          <p:spPr>
            <a:xfrm>
              <a:off x="3948090" y="4059025"/>
              <a:ext cx="223889" cy="38412"/>
            </a:xfrm>
            <a:custGeom>
              <a:avLst/>
              <a:gdLst>
                <a:gd name="connsiteX0" fmla="*/ 23 w 223889"/>
                <a:gd name="connsiteY0" fmla="*/ 12913 h 38412"/>
                <a:gd name="connsiteX1" fmla="*/ 114323 w 223889"/>
                <a:gd name="connsiteY1" fmla="*/ 22438 h 38412"/>
                <a:gd name="connsiteX2" fmla="*/ 223860 w 223889"/>
                <a:gd name="connsiteY2" fmla="*/ 213 h 38412"/>
                <a:gd name="connsiteX3" fmla="*/ 123848 w 223889"/>
                <a:gd name="connsiteY3" fmla="*/ 38313 h 38412"/>
                <a:gd name="connsiteX4" fmla="*/ 23 w 223889"/>
                <a:gd name="connsiteY4" fmla="*/ 12913 h 38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23889" h="38412">
                  <a:moveTo>
                    <a:pt x="23" y="12913"/>
                  </a:moveTo>
                  <a:cubicBezTo>
                    <a:pt x="-1565" y="10267"/>
                    <a:pt x="77017" y="24555"/>
                    <a:pt x="114323" y="22438"/>
                  </a:cubicBezTo>
                  <a:cubicBezTo>
                    <a:pt x="151629" y="20321"/>
                    <a:pt x="222273" y="-2433"/>
                    <a:pt x="223860" y="213"/>
                  </a:cubicBezTo>
                  <a:cubicBezTo>
                    <a:pt x="225448" y="2859"/>
                    <a:pt x="161948" y="36461"/>
                    <a:pt x="123848" y="38313"/>
                  </a:cubicBezTo>
                  <a:cubicBezTo>
                    <a:pt x="85748" y="40165"/>
                    <a:pt x="1611" y="15559"/>
                    <a:pt x="23" y="129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7" name="フリーフォーム: 図形 2736">
              <a:extLst>
                <a:ext uri="{FF2B5EF4-FFF2-40B4-BE49-F238E27FC236}">
                  <a16:creationId xmlns:a16="http://schemas.microsoft.com/office/drawing/2014/main" id="{E31F6B26-0CEE-4DDE-8292-2666D1CD63E9}"/>
                </a:ext>
              </a:extLst>
            </p:cNvPr>
            <p:cNvSpPr/>
            <p:nvPr/>
          </p:nvSpPr>
          <p:spPr>
            <a:xfrm>
              <a:off x="4075113" y="4092535"/>
              <a:ext cx="57223" cy="64210"/>
            </a:xfrm>
            <a:custGeom>
              <a:avLst/>
              <a:gdLst>
                <a:gd name="connsiteX0" fmla="*/ 6350 w 57223"/>
                <a:gd name="connsiteY0" fmla="*/ 40 h 64210"/>
                <a:gd name="connsiteX1" fmla="*/ 6350 w 57223"/>
                <a:gd name="connsiteY1" fmla="*/ 54015 h 64210"/>
                <a:gd name="connsiteX2" fmla="*/ 57150 w 57223"/>
                <a:gd name="connsiteY2" fmla="*/ 63540 h 64210"/>
                <a:gd name="connsiteX3" fmla="*/ 6350 w 57223"/>
                <a:gd name="connsiteY3" fmla="*/ 40 h 642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223" h="64210">
                  <a:moveTo>
                    <a:pt x="6350" y="40"/>
                  </a:moveTo>
                  <a:cubicBezTo>
                    <a:pt x="-2117" y="-1547"/>
                    <a:pt x="-2117" y="43432"/>
                    <a:pt x="6350" y="54015"/>
                  </a:cubicBezTo>
                  <a:cubicBezTo>
                    <a:pt x="14817" y="64598"/>
                    <a:pt x="55033" y="65128"/>
                    <a:pt x="57150" y="63540"/>
                  </a:cubicBezTo>
                  <a:cubicBezTo>
                    <a:pt x="59267" y="61952"/>
                    <a:pt x="14817" y="1627"/>
                    <a:pt x="6350" y="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8" name="フリーフォーム: 図形 2737">
              <a:extLst>
                <a:ext uri="{FF2B5EF4-FFF2-40B4-BE49-F238E27FC236}">
                  <a16:creationId xmlns:a16="http://schemas.microsoft.com/office/drawing/2014/main" id="{B55DE1BF-921F-4721-A532-2EC2BACCE8DF}"/>
                </a:ext>
              </a:extLst>
            </p:cNvPr>
            <p:cNvSpPr/>
            <p:nvPr/>
          </p:nvSpPr>
          <p:spPr>
            <a:xfrm>
              <a:off x="4178300" y="4084638"/>
              <a:ext cx="534811" cy="204143"/>
            </a:xfrm>
            <a:custGeom>
              <a:avLst/>
              <a:gdLst>
                <a:gd name="connsiteX0" fmla="*/ 0 w 534811"/>
                <a:gd name="connsiteY0" fmla="*/ 0 h 204143"/>
                <a:gd name="connsiteX1" fmla="*/ 338138 w 534811"/>
                <a:gd name="connsiteY1" fmla="*/ 134937 h 204143"/>
                <a:gd name="connsiteX2" fmla="*/ 511175 w 534811"/>
                <a:gd name="connsiteY2" fmla="*/ 193675 h 204143"/>
                <a:gd name="connsiteX3" fmla="*/ 530225 w 534811"/>
                <a:gd name="connsiteY3" fmla="*/ 201612 h 204143"/>
                <a:gd name="connsiteX4" fmla="*/ 482600 w 534811"/>
                <a:gd name="connsiteY4" fmla="*/ 165100 h 204143"/>
                <a:gd name="connsiteX5" fmla="*/ 346075 w 534811"/>
                <a:gd name="connsiteY5" fmla="*/ 114300 h 204143"/>
                <a:gd name="connsiteX6" fmla="*/ 0 w 534811"/>
                <a:gd name="connsiteY6" fmla="*/ 0 h 2041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34811" h="204143">
                  <a:moveTo>
                    <a:pt x="0" y="0"/>
                  </a:moveTo>
                  <a:lnTo>
                    <a:pt x="338138" y="134937"/>
                  </a:lnTo>
                  <a:cubicBezTo>
                    <a:pt x="423334" y="167216"/>
                    <a:pt x="479161" y="182563"/>
                    <a:pt x="511175" y="193675"/>
                  </a:cubicBezTo>
                  <a:cubicBezTo>
                    <a:pt x="543189" y="204787"/>
                    <a:pt x="534987" y="206374"/>
                    <a:pt x="530225" y="201612"/>
                  </a:cubicBezTo>
                  <a:cubicBezTo>
                    <a:pt x="525463" y="196850"/>
                    <a:pt x="513292" y="179652"/>
                    <a:pt x="482600" y="165100"/>
                  </a:cubicBezTo>
                  <a:cubicBezTo>
                    <a:pt x="451908" y="150548"/>
                    <a:pt x="346075" y="114300"/>
                    <a:pt x="346075" y="1143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39" name="フリーフォーム: 図形 2738">
              <a:extLst>
                <a:ext uri="{FF2B5EF4-FFF2-40B4-BE49-F238E27FC236}">
                  <a16:creationId xmlns:a16="http://schemas.microsoft.com/office/drawing/2014/main" id="{FF89C9B1-F475-4737-BE20-21AC4B7073D8}"/>
                </a:ext>
              </a:extLst>
            </p:cNvPr>
            <p:cNvSpPr/>
            <p:nvPr/>
          </p:nvSpPr>
          <p:spPr>
            <a:xfrm>
              <a:off x="4706935" y="4279900"/>
              <a:ext cx="55565" cy="98875"/>
            </a:xfrm>
            <a:custGeom>
              <a:avLst/>
              <a:gdLst>
                <a:gd name="connsiteX0" fmla="*/ 55565 w 55565"/>
                <a:gd name="connsiteY0" fmla="*/ 0 h 98875"/>
                <a:gd name="connsiteX1" fmla="*/ 3 w 55565"/>
                <a:gd name="connsiteY1" fmla="*/ 98425 h 98875"/>
                <a:gd name="connsiteX2" fmla="*/ 55565 w 55565"/>
                <a:gd name="connsiteY2" fmla="*/ 0 h 98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5565" h="98875">
                  <a:moveTo>
                    <a:pt x="55565" y="0"/>
                  </a:moveTo>
                  <a:cubicBezTo>
                    <a:pt x="55565" y="0"/>
                    <a:pt x="532" y="90223"/>
                    <a:pt x="3" y="98425"/>
                  </a:cubicBezTo>
                  <a:cubicBezTo>
                    <a:pt x="-526" y="106627"/>
                    <a:pt x="55565" y="0"/>
                    <a:pt x="5556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0" name="フリーフォーム: 図形 2739">
              <a:extLst>
                <a:ext uri="{FF2B5EF4-FFF2-40B4-BE49-F238E27FC236}">
                  <a16:creationId xmlns:a16="http://schemas.microsoft.com/office/drawing/2014/main" id="{92F93B02-10B0-41C5-981F-B176F283CD01}"/>
                </a:ext>
              </a:extLst>
            </p:cNvPr>
            <p:cNvSpPr/>
            <p:nvPr/>
          </p:nvSpPr>
          <p:spPr>
            <a:xfrm>
              <a:off x="4702170" y="4173358"/>
              <a:ext cx="188929" cy="103523"/>
            </a:xfrm>
            <a:custGeom>
              <a:avLst/>
              <a:gdLst>
                <a:gd name="connsiteX0" fmla="*/ 5 w 188929"/>
                <a:gd name="connsiteY0" fmla="*/ 180 h 103523"/>
                <a:gd name="connsiteX1" fmla="*/ 117480 w 188929"/>
                <a:gd name="connsiteY1" fmla="*/ 57330 h 103523"/>
                <a:gd name="connsiteX2" fmla="*/ 188918 w 188929"/>
                <a:gd name="connsiteY2" fmla="*/ 103367 h 103523"/>
                <a:gd name="connsiteX3" fmla="*/ 112718 w 188929"/>
                <a:gd name="connsiteY3" fmla="*/ 41455 h 103523"/>
                <a:gd name="connsiteX4" fmla="*/ 5 w 188929"/>
                <a:gd name="connsiteY4" fmla="*/ 180 h 103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8929" h="103523">
                  <a:moveTo>
                    <a:pt x="5" y="180"/>
                  </a:moveTo>
                  <a:cubicBezTo>
                    <a:pt x="799" y="2826"/>
                    <a:pt x="85995" y="40132"/>
                    <a:pt x="117480" y="57330"/>
                  </a:cubicBezTo>
                  <a:cubicBezTo>
                    <a:pt x="148965" y="74528"/>
                    <a:pt x="189712" y="106013"/>
                    <a:pt x="188918" y="103367"/>
                  </a:cubicBezTo>
                  <a:cubicBezTo>
                    <a:pt x="188124" y="100721"/>
                    <a:pt x="145526" y="58388"/>
                    <a:pt x="112718" y="41455"/>
                  </a:cubicBezTo>
                  <a:cubicBezTo>
                    <a:pt x="79910" y="24522"/>
                    <a:pt x="-789" y="-2466"/>
                    <a:pt x="5" y="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1" name="フリーフォーム: 図形 2740">
              <a:extLst>
                <a:ext uri="{FF2B5EF4-FFF2-40B4-BE49-F238E27FC236}">
                  <a16:creationId xmlns:a16="http://schemas.microsoft.com/office/drawing/2014/main" id="{6864BC31-9310-45E1-AC8E-1712EB9878F8}"/>
                </a:ext>
              </a:extLst>
            </p:cNvPr>
            <p:cNvSpPr/>
            <p:nvPr/>
          </p:nvSpPr>
          <p:spPr>
            <a:xfrm>
              <a:off x="4725936" y="4250686"/>
              <a:ext cx="113193" cy="75817"/>
            </a:xfrm>
            <a:custGeom>
              <a:avLst/>
              <a:gdLst>
                <a:gd name="connsiteX0" fmla="*/ 52 w 113193"/>
                <a:gd name="connsiteY0" fmla="*/ 26039 h 75817"/>
                <a:gd name="connsiteX1" fmla="*/ 93714 w 113193"/>
                <a:gd name="connsiteY1" fmla="*/ 35564 h 75817"/>
                <a:gd name="connsiteX2" fmla="*/ 96889 w 113193"/>
                <a:gd name="connsiteY2" fmla="*/ 75252 h 75817"/>
                <a:gd name="connsiteX3" fmla="*/ 108002 w 113193"/>
                <a:gd name="connsiteY3" fmla="*/ 2227 h 75817"/>
                <a:gd name="connsiteX4" fmla="*/ 52 w 113193"/>
                <a:gd name="connsiteY4" fmla="*/ 26039 h 758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93" h="75817">
                  <a:moveTo>
                    <a:pt x="52" y="26039"/>
                  </a:moveTo>
                  <a:cubicBezTo>
                    <a:pt x="-2329" y="31595"/>
                    <a:pt x="77575" y="27362"/>
                    <a:pt x="93714" y="35564"/>
                  </a:cubicBezTo>
                  <a:cubicBezTo>
                    <a:pt x="109853" y="43766"/>
                    <a:pt x="94508" y="80808"/>
                    <a:pt x="96889" y="75252"/>
                  </a:cubicBezTo>
                  <a:cubicBezTo>
                    <a:pt x="99270" y="69696"/>
                    <a:pt x="123612" y="12546"/>
                    <a:pt x="108002" y="2227"/>
                  </a:cubicBezTo>
                  <a:cubicBezTo>
                    <a:pt x="92392" y="-8092"/>
                    <a:pt x="2433" y="20483"/>
                    <a:pt x="52" y="260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2" name="フリーフォーム: 図形 2741">
              <a:extLst>
                <a:ext uri="{FF2B5EF4-FFF2-40B4-BE49-F238E27FC236}">
                  <a16:creationId xmlns:a16="http://schemas.microsoft.com/office/drawing/2014/main" id="{F1B9BA29-BF2D-4F1C-AB15-9273C2F654AA}"/>
                </a:ext>
              </a:extLst>
            </p:cNvPr>
            <p:cNvSpPr/>
            <p:nvPr/>
          </p:nvSpPr>
          <p:spPr>
            <a:xfrm>
              <a:off x="4875438" y="4280892"/>
              <a:ext cx="436822" cy="11738"/>
            </a:xfrm>
            <a:custGeom>
              <a:avLst/>
              <a:gdLst>
                <a:gd name="connsiteX0" fmla="*/ 4537 w 436822"/>
                <a:gd name="connsiteY0" fmla="*/ 3771 h 11738"/>
                <a:gd name="connsiteX1" fmla="*/ 237900 w 436822"/>
                <a:gd name="connsiteY1" fmla="*/ 11708 h 11738"/>
                <a:gd name="connsiteX2" fmla="*/ 434750 w 436822"/>
                <a:gd name="connsiteY2" fmla="*/ 596 h 11738"/>
                <a:gd name="connsiteX3" fmla="*/ 110900 w 436822"/>
                <a:gd name="connsiteY3" fmla="*/ 596 h 11738"/>
                <a:gd name="connsiteX4" fmla="*/ 4537 w 436822"/>
                <a:gd name="connsiteY4" fmla="*/ 3771 h 117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36822" h="11738">
                  <a:moveTo>
                    <a:pt x="4537" y="3771"/>
                  </a:moveTo>
                  <a:cubicBezTo>
                    <a:pt x="25704" y="5623"/>
                    <a:pt x="166198" y="12237"/>
                    <a:pt x="237900" y="11708"/>
                  </a:cubicBezTo>
                  <a:cubicBezTo>
                    <a:pt x="309602" y="11179"/>
                    <a:pt x="455917" y="2448"/>
                    <a:pt x="434750" y="596"/>
                  </a:cubicBezTo>
                  <a:cubicBezTo>
                    <a:pt x="413583" y="-1256"/>
                    <a:pt x="182602" y="1919"/>
                    <a:pt x="110900" y="596"/>
                  </a:cubicBezTo>
                  <a:cubicBezTo>
                    <a:pt x="39198" y="-727"/>
                    <a:pt x="-16630" y="1919"/>
                    <a:pt x="4537" y="37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3" name="フリーフォーム: 図形 2742">
              <a:extLst>
                <a:ext uri="{FF2B5EF4-FFF2-40B4-BE49-F238E27FC236}">
                  <a16:creationId xmlns:a16="http://schemas.microsoft.com/office/drawing/2014/main" id="{2D599A73-D294-4309-AAFA-F6880B336C5E}"/>
                </a:ext>
              </a:extLst>
            </p:cNvPr>
            <p:cNvSpPr/>
            <p:nvPr/>
          </p:nvSpPr>
          <p:spPr>
            <a:xfrm>
              <a:off x="4875752" y="4240213"/>
              <a:ext cx="469820" cy="28592"/>
            </a:xfrm>
            <a:custGeom>
              <a:avLst/>
              <a:gdLst>
                <a:gd name="connsiteX0" fmla="*/ 15336 w 469820"/>
                <a:gd name="connsiteY0" fmla="*/ 28575 h 28592"/>
                <a:gd name="connsiteX1" fmla="*/ 391573 w 469820"/>
                <a:gd name="connsiteY1" fmla="*/ 12700 h 28592"/>
                <a:gd name="connsiteX2" fmla="*/ 463011 w 469820"/>
                <a:gd name="connsiteY2" fmla="*/ 0 h 28592"/>
                <a:gd name="connsiteX3" fmla="*/ 285211 w 469820"/>
                <a:gd name="connsiteY3" fmla="*/ 12700 h 28592"/>
                <a:gd name="connsiteX4" fmla="*/ 94711 w 469820"/>
                <a:gd name="connsiteY4" fmla="*/ 9525 h 28592"/>
                <a:gd name="connsiteX5" fmla="*/ 15336 w 469820"/>
                <a:gd name="connsiteY5" fmla="*/ 28575 h 285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69820" h="28592">
                  <a:moveTo>
                    <a:pt x="15336" y="28575"/>
                  </a:moveTo>
                  <a:cubicBezTo>
                    <a:pt x="64813" y="29104"/>
                    <a:pt x="316961" y="17462"/>
                    <a:pt x="391573" y="12700"/>
                  </a:cubicBezTo>
                  <a:cubicBezTo>
                    <a:pt x="466186" y="7937"/>
                    <a:pt x="480738" y="0"/>
                    <a:pt x="463011" y="0"/>
                  </a:cubicBezTo>
                  <a:cubicBezTo>
                    <a:pt x="445284" y="0"/>
                    <a:pt x="346594" y="11113"/>
                    <a:pt x="285211" y="12700"/>
                  </a:cubicBezTo>
                  <a:cubicBezTo>
                    <a:pt x="223828" y="14287"/>
                    <a:pt x="141542" y="6879"/>
                    <a:pt x="94711" y="9525"/>
                  </a:cubicBezTo>
                  <a:cubicBezTo>
                    <a:pt x="47880" y="12171"/>
                    <a:pt x="-34141" y="28046"/>
                    <a:pt x="15336" y="285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4" name="フリーフォーム: 図形 2743">
              <a:extLst>
                <a:ext uri="{FF2B5EF4-FFF2-40B4-BE49-F238E27FC236}">
                  <a16:creationId xmlns:a16="http://schemas.microsoft.com/office/drawing/2014/main" id="{B606E83C-1014-4F79-A367-03CCE28EE2B7}"/>
                </a:ext>
              </a:extLst>
            </p:cNvPr>
            <p:cNvSpPr/>
            <p:nvPr/>
          </p:nvSpPr>
          <p:spPr>
            <a:xfrm>
              <a:off x="5289521" y="4259997"/>
              <a:ext cx="92054" cy="95640"/>
            </a:xfrm>
            <a:custGeom>
              <a:avLst/>
              <a:gdLst>
                <a:gd name="connsiteX0" fmla="*/ 29 w 92054"/>
                <a:gd name="connsiteY0" fmla="*/ 853 h 95640"/>
                <a:gd name="connsiteX1" fmla="*/ 85754 w 92054"/>
                <a:gd name="connsiteY1" fmla="*/ 94516 h 95640"/>
                <a:gd name="connsiteX2" fmla="*/ 76229 w 92054"/>
                <a:gd name="connsiteY2" fmla="*/ 50066 h 95640"/>
                <a:gd name="connsiteX3" fmla="*/ 29 w 92054"/>
                <a:gd name="connsiteY3" fmla="*/ 853 h 95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054" h="95640">
                  <a:moveTo>
                    <a:pt x="29" y="853"/>
                  </a:moveTo>
                  <a:cubicBezTo>
                    <a:pt x="1616" y="8261"/>
                    <a:pt x="73054" y="86314"/>
                    <a:pt x="85754" y="94516"/>
                  </a:cubicBezTo>
                  <a:cubicBezTo>
                    <a:pt x="98454" y="102718"/>
                    <a:pt x="90252" y="63824"/>
                    <a:pt x="76229" y="50066"/>
                  </a:cubicBezTo>
                  <a:cubicBezTo>
                    <a:pt x="62206" y="36308"/>
                    <a:pt x="-1558" y="-6555"/>
                    <a:pt x="29" y="8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5" name="フリーフォーム: 図形 2744">
              <a:extLst>
                <a:ext uri="{FF2B5EF4-FFF2-40B4-BE49-F238E27FC236}">
                  <a16:creationId xmlns:a16="http://schemas.microsoft.com/office/drawing/2014/main" id="{7E11B7A7-EB9E-4D29-96EA-BDFAFE3EC438}"/>
                </a:ext>
              </a:extLst>
            </p:cNvPr>
            <p:cNvSpPr/>
            <p:nvPr/>
          </p:nvSpPr>
          <p:spPr>
            <a:xfrm>
              <a:off x="5330817" y="4174753"/>
              <a:ext cx="211240" cy="79913"/>
            </a:xfrm>
            <a:custGeom>
              <a:avLst/>
              <a:gdLst>
                <a:gd name="connsiteX0" fmla="*/ 8 w 211240"/>
                <a:gd name="connsiteY0" fmla="*/ 79747 h 79913"/>
                <a:gd name="connsiteX1" fmla="*/ 92083 w 211240"/>
                <a:gd name="connsiteY1" fmla="*/ 28947 h 79913"/>
                <a:gd name="connsiteX2" fmla="*/ 209558 w 211240"/>
                <a:gd name="connsiteY2" fmla="*/ 14660 h 79913"/>
                <a:gd name="connsiteX3" fmla="*/ 157171 w 211240"/>
                <a:gd name="connsiteY3" fmla="*/ 372 h 79913"/>
                <a:gd name="connsiteX4" fmla="*/ 96846 w 211240"/>
                <a:gd name="connsiteY4" fmla="*/ 9897 h 79913"/>
                <a:gd name="connsiteX5" fmla="*/ 8 w 211240"/>
                <a:gd name="connsiteY5" fmla="*/ 79747 h 79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240" h="79913">
                  <a:moveTo>
                    <a:pt x="8" y="79747"/>
                  </a:moveTo>
                  <a:cubicBezTo>
                    <a:pt x="-786" y="82922"/>
                    <a:pt x="57158" y="39795"/>
                    <a:pt x="92083" y="28947"/>
                  </a:cubicBezTo>
                  <a:cubicBezTo>
                    <a:pt x="127008" y="18099"/>
                    <a:pt x="198710" y="19422"/>
                    <a:pt x="209558" y="14660"/>
                  </a:cubicBezTo>
                  <a:cubicBezTo>
                    <a:pt x="220406" y="9898"/>
                    <a:pt x="175956" y="1166"/>
                    <a:pt x="157171" y="372"/>
                  </a:cubicBezTo>
                  <a:cubicBezTo>
                    <a:pt x="138386" y="-422"/>
                    <a:pt x="120129" y="-951"/>
                    <a:pt x="96846" y="9897"/>
                  </a:cubicBezTo>
                  <a:cubicBezTo>
                    <a:pt x="73563" y="20745"/>
                    <a:pt x="802" y="76572"/>
                    <a:pt x="8" y="797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6" name="フリーフォーム: 図形 2745">
              <a:extLst>
                <a:ext uri="{FF2B5EF4-FFF2-40B4-BE49-F238E27FC236}">
                  <a16:creationId xmlns:a16="http://schemas.microsoft.com/office/drawing/2014/main" id="{142455C0-689B-4F95-AE6B-C71FBE0E0D54}"/>
                </a:ext>
              </a:extLst>
            </p:cNvPr>
            <p:cNvSpPr/>
            <p:nvPr/>
          </p:nvSpPr>
          <p:spPr>
            <a:xfrm>
              <a:off x="5405023" y="4223818"/>
              <a:ext cx="189438" cy="129451"/>
            </a:xfrm>
            <a:custGeom>
              <a:avLst/>
              <a:gdLst>
                <a:gd name="connsiteX0" fmla="*/ 189327 w 189438"/>
                <a:gd name="connsiteY0" fmla="*/ 520 h 129451"/>
                <a:gd name="connsiteX1" fmla="*/ 152815 w 189438"/>
                <a:gd name="connsiteY1" fmla="*/ 75132 h 129451"/>
                <a:gd name="connsiteX2" fmla="*/ 71852 w 189438"/>
                <a:gd name="connsiteY2" fmla="*/ 103707 h 129451"/>
                <a:gd name="connsiteX3" fmla="*/ 415 w 189438"/>
                <a:gd name="connsiteY3" fmla="*/ 129107 h 129451"/>
                <a:gd name="connsiteX4" fmla="*/ 105190 w 189438"/>
                <a:gd name="connsiteY4" fmla="*/ 84657 h 129451"/>
                <a:gd name="connsiteX5" fmla="*/ 162340 w 189438"/>
                <a:gd name="connsiteY5" fmla="*/ 43382 h 129451"/>
                <a:gd name="connsiteX6" fmla="*/ 189327 w 189438"/>
                <a:gd name="connsiteY6" fmla="*/ 520 h 129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9438" h="129451">
                  <a:moveTo>
                    <a:pt x="189327" y="520"/>
                  </a:moveTo>
                  <a:cubicBezTo>
                    <a:pt x="187740" y="5812"/>
                    <a:pt x="172394" y="57934"/>
                    <a:pt x="152815" y="75132"/>
                  </a:cubicBezTo>
                  <a:cubicBezTo>
                    <a:pt x="133236" y="92330"/>
                    <a:pt x="71852" y="103707"/>
                    <a:pt x="71852" y="103707"/>
                  </a:cubicBezTo>
                  <a:cubicBezTo>
                    <a:pt x="46452" y="112703"/>
                    <a:pt x="-5141" y="132282"/>
                    <a:pt x="415" y="129107"/>
                  </a:cubicBezTo>
                  <a:cubicBezTo>
                    <a:pt x="5971" y="125932"/>
                    <a:pt x="78202" y="98945"/>
                    <a:pt x="105190" y="84657"/>
                  </a:cubicBezTo>
                  <a:cubicBezTo>
                    <a:pt x="132177" y="70370"/>
                    <a:pt x="149376" y="55023"/>
                    <a:pt x="162340" y="43382"/>
                  </a:cubicBezTo>
                  <a:cubicBezTo>
                    <a:pt x="175304" y="31741"/>
                    <a:pt x="190914" y="-4772"/>
                    <a:pt x="189327" y="5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7" name="フリーフォーム: 図形 2746">
              <a:extLst>
                <a:ext uri="{FF2B5EF4-FFF2-40B4-BE49-F238E27FC236}">
                  <a16:creationId xmlns:a16="http://schemas.microsoft.com/office/drawing/2014/main" id="{CBF149C6-5F4F-42FA-A43B-C57E9A3BE7B5}"/>
                </a:ext>
              </a:extLst>
            </p:cNvPr>
            <p:cNvSpPr/>
            <p:nvPr/>
          </p:nvSpPr>
          <p:spPr>
            <a:xfrm>
              <a:off x="5345104" y="4251767"/>
              <a:ext cx="98716" cy="77406"/>
            </a:xfrm>
            <a:custGeom>
              <a:avLst/>
              <a:gdLst>
                <a:gd name="connsiteX0" fmla="*/ 9 w 98716"/>
                <a:gd name="connsiteY0" fmla="*/ 1146 h 77406"/>
                <a:gd name="connsiteX1" fmla="*/ 63509 w 98716"/>
                <a:gd name="connsiteY1" fmla="*/ 36071 h 77406"/>
                <a:gd name="connsiteX2" fmla="*/ 98434 w 98716"/>
                <a:gd name="connsiteY2" fmla="*/ 77346 h 77406"/>
                <a:gd name="connsiteX3" fmla="*/ 79384 w 98716"/>
                <a:gd name="connsiteY3" fmla="*/ 26546 h 77406"/>
                <a:gd name="connsiteX4" fmla="*/ 68271 w 98716"/>
                <a:gd name="connsiteY4" fmla="*/ 10671 h 77406"/>
                <a:gd name="connsiteX5" fmla="*/ 9 w 98716"/>
                <a:gd name="connsiteY5" fmla="*/ 1146 h 774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716" h="77406">
                  <a:moveTo>
                    <a:pt x="9" y="1146"/>
                  </a:moveTo>
                  <a:cubicBezTo>
                    <a:pt x="-785" y="5379"/>
                    <a:pt x="47105" y="23371"/>
                    <a:pt x="63509" y="36071"/>
                  </a:cubicBezTo>
                  <a:cubicBezTo>
                    <a:pt x="79913" y="48771"/>
                    <a:pt x="95788" y="78934"/>
                    <a:pt x="98434" y="77346"/>
                  </a:cubicBezTo>
                  <a:cubicBezTo>
                    <a:pt x="101080" y="75759"/>
                    <a:pt x="84411" y="37658"/>
                    <a:pt x="79384" y="26546"/>
                  </a:cubicBezTo>
                  <a:cubicBezTo>
                    <a:pt x="74357" y="15434"/>
                    <a:pt x="80706" y="15963"/>
                    <a:pt x="68271" y="10671"/>
                  </a:cubicBezTo>
                  <a:cubicBezTo>
                    <a:pt x="55836" y="5379"/>
                    <a:pt x="803" y="-3087"/>
                    <a:pt x="9" y="11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8" name="フリーフォーム: 図形 2747">
              <a:extLst>
                <a:ext uri="{FF2B5EF4-FFF2-40B4-BE49-F238E27FC236}">
                  <a16:creationId xmlns:a16="http://schemas.microsoft.com/office/drawing/2014/main" id="{5CCF44E7-C8FC-4CED-AECF-077B91851D8F}"/>
                </a:ext>
              </a:extLst>
            </p:cNvPr>
            <p:cNvSpPr/>
            <p:nvPr/>
          </p:nvSpPr>
          <p:spPr>
            <a:xfrm>
              <a:off x="2932108" y="4117773"/>
              <a:ext cx="305818" cy="62123"/>
            </a:xfrm>
            <a:custGeom>
              <a:avLst/>
              <a:gdLst>
                <a:gd name="connsiteX0" fmla="*/ 5 w 305818"/>
                <a:gd name="connsiteY0" fmla="*/ 202 h 62123"/>
                <a:gd name="connsiteX1" fmla="*/ 125417 w 305818"/>
                <a:gd name="connsiteY1" fmla="*/ 62115 h 62123"/>
                <a:gd name="connsiteX2" fmla="*/ 303217 w 305818"/>
                <a:gd name="connsiteY2" fmla="*/ 4965 h 62123"/>
                <a:gd name="connsiteX3" fmla="*/ 223842 w 305818"/>
                <a:gd name="connsiteY3" fmla="*/ 28777 h 62123"/>
                <a:gd name="connsiteX4" fmla="*/ 120655 w 305818"/>
                <a:gd name="connsiteY4" fmla="*/ 41477 h 62123"/>
                <a:gd name="connsiteX5" fmla="*/ 5 w 305818"/>
                <a:gd name="connsiteY5" fmla="*/ 202 h 62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5818" h="62123">
                  <a:moveTo>
                    <a:pt x="5" y="202"/>
                  </a:moveTo>
                  <a:cubicBezTo>
                    <a:pt x="799" y="3642"/>
                    <a:pt x="74882" y="61321"/>
                    <a:pt x="125417" y="62115"/>
                  </a:cubicBezTo>
                  <a:cubicBezTo>
                    <a:pt x="175952" y="62909"/>
                    <a:pt x="286813" y="10521"/>
                    <a:pt x="303217" y="4965"/>
                  </a:cubicBezTo>
                  <a:cubicBezTo>
                    <a:pt x="319621" y="-591"/>
                    <a:pt x="254269" y="22692"/>
                    <a:pt x="223842" y="28777"/>
                  </a:cubicBezTo>
                  <a:cubicBezTo>
                    <a:pt x="193415" y="34862"/>
                    <a:pt x="155315" y="44652"/>
                    <a:pt x="120655" y="41477"/>
                  </a:cubicBezTo>
                  <a:cubicBezTo>
                    <a:pt x="85995" y="38302"/>
                    <a:pt x="-789" y="-3238"/>
                    <a:pt x="5" y="20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49" name="フリーフォーム: 図形 2748">
              <a:extLst>
                <a:ext uri="{FF2B5EF4-FFF2-40B4-BE49-F238E27FC236}">
                  <a16:creationId xmlns:a16="http://schemas.microsoft.com/office/drawing/2014/main" id="{84F86FED-51E5-4A9F-A266-A3FCF1734C48}"/>
                </a:ext>
              </a:extLst>
            </p:cNvPr>
            <p:cNvSpPr/>
            <p:nvPr/>
          </p:nvSpPr>
          <p:spPr>
            <a:xfrm>
              <a:off x="2898953" y="3828807"/>
              <a:ext cx="79217" cy="293742"/>
            </a:xfrm>
            <a:custGeom>
              <a:avLst/>
              <a:gdLst>
                <a:gd name="connsiteX0" fmla="*/ 79197 w 79217"/>
                <a:gd name="connsiteY0" fmla="*/ 243 h 293742"/>
                <a:gd name="connsiteX1" fmla="*/ 1410 w 79217"/>
                <a:gd name="connsiteY1" fmla="*/ 152643 h 293742"/>
                <a:gd name="connsiteX2" fmla="*/ 28397 w 79217"/>
                <a:gd name="connsiteY2" fmla="*/ 292343 h 293742"/>
                <a:gd name="connsiteX3" fmla="*/ 20460 w 79217"/>
                <a:gd name="connsiteY3" fmla="*/ 222493 h 293742"/>
                <a:gd name="connsiteX4" fmla="*/ 9347 w 79217"/>
                <a:gd name="connsiteY4" fmla="*/ 189156 h 293742"/>
                <a:gd name="connsiteX5" fmla="*/ 79197 w 79217"/>
                <a:gd name="connsiteY5" fmla="*/ 243 h 29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79217" h="293742">
                  <a:moveTo>
                    <a:pt x="79197" y="243"/>
                  </a:moveTo>
                  <a:cubicBezTo>
                    <a:pt x="77874" y="-5843"/>
                    <a:pt x="9877" y="103960"/>
                    <a:pt x="1410" y="152643"/>
                  </a:cubicBezTo>
                  <a:cubicBezTo>
                    <a:pt x="-7057" y="201326"/>
                    <a:pt x="25222" y="280701"/>
                    <a:pt x="28397" y="292343"/>
                  </a:cubicBezTo>
                  <a:cubicBezTo>
                    <a:pt x="31572" y="303985"/>
                    <a:pt x="23635" y="239691"/>
                    <a:pt x="20460" y="222493"/>
                  </a:cubicBezTo>
                  <a:cubicBezTo>
                    <a:pt x="17285" y="205295"/>
                    <a:pt x="1410" y="222493"/>
                    <a:pt x="9347" y="189156"/>
                  </a:cubicBezTo>
                  <a:cubicBezTo>
                    <a:pt x="17284" y="155819"/>
                    <a:pt x="80520" y="6329"/>
                    <a:pt x="79197" y="2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0" name="フリーフォーム: 図形 2749">
              <a:extLst>
                <a:ext uri="{FF2B5EF4-FFF2-40B4-BE49-F238E27FC236}">
                  <a16:creationId xmlns:a16="http://schemas.microsoft.com/office/drawing/2014/main" id="{C7F035CC-755B-4F1A-A69B-E4A62416617C}"/>
                </a:ext>
              </a:extLst>
            </p:cNvPr>
            <p:cNvSpPr/>
            <p:nvPr/>
          </p:nvSpPr>
          <p:spPr>
            <a:xfrm>
              <a:off x="2890673" y="2954338"/>
              <a:ext cx="113174" cy="855791"/>
            </a:xfrm>
            <a:custGeom>
              <a:avLst/>
              <a:gdLst>
                <a:gd name="connsiteX0" fmla="*/ 81127 w 113174"/>
                <a:gd name="connsiteY0" fmla="*/ 0 h 855791"/>
                <a:gd name="connsiteX1" fmla="*/ 100177 w 113174"/>
                <a:gd name="connsiteY1" fmla="*/ 228600 h 855791"/>
                <a:gd name="connsiteX2" fmla="*/ 38265 w 113174"/>
                <a:gd name="connsiteY2" fmla="*/ 381000 h 855791"/>
                <a:gd name="connsiteX3" fmla="*/ 165 w 113174"/>
                <a:gd name="connsiteY3" fmla="*/ 679450 h 855791"/>
                <a:gd name="connsiteX4" fmla="*/ 52552 w 113174"/>
                <a:gd name="connsiteY4" fmla="*/ 854075 h 855791"/>
                <a:gd name="connsiteX5" fmla="*/ 27152 w 113174"/>
                <a:gd name="connsiteY5" fmla="*/ 763587 h 855791"/>
                <a:gd name="connsiteX6" fmla="*/ 19215 w 113174"/>
                <a:gd name="connsiteY6" fmla="*/ 681037 h 855791"/>
                <a:gd name="connsiteX7" fmla="*/ 50965 w 113174"/>
                <a:gd name="connsiteY7" fmla="*/ 393700 h 855791"/>
                <a:gd name="connsiteX8" fmla="*/ 106527 w 113174"/>
                <a:gd name="connsiteY8" fmla="*/ 268287 h 855791"/>
                <a:gd name="connsiteX9" fmla="*/ 109702 w 113174"/>
                <a:gd name="connsiteY9" fmla="*/ 228600 h 855791"/>
                <a:gd name="connsiteX10" fmla="*/ 81127 w 113174"/>
                <a:gd name="connsiteY10" fmla="*/ 0 h 8557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13174" h="855791">
                  <a:moveTo>
                    <a:pt x="81127" y="0"/>
                  </a:moveTo>
                  <a:cubicBezTo>
                    <a:pt x="79540" y="0"/>
                    <a:pt x="107321" y="165100"/>
                    <a:pt x="100177" y="228600"/>
                  </a:cubicBezTo>
                  <a:cubicBezTo>
                    <a:pt x="93033" y="292100"/>
                    <a:pt x="54934" y="305859"/>
                    <a:pt x="38265" y="381000"/>
                  </a:cubicBezTo>
                  <a:cubicBezTo>
                    <a:pt x="21596" y="456141"/>
                    <a:pt x="-2216" y="600604"/>
                    <a:pt x="165" y="679450"/>
                  </a:cubicBezTo>
                  <a:cubicBezTo>
                    <a:pt x="2546" y="758296"/>
                    <a:pt x="48054" y="840052"/>
                    <a:pt x="52552" y="854075"/>
                  </a:cubicBezTo>
                  <a:cubicBezTo>
                    <a:pt x="57050" y="868098"/>
                    <a:pt x="32708" y="792427"/>
                    <a:pt x="27152" y="763587"/>
                  </a:cubicBezTo>
                  <a:cubicBezTo>
                    <a:pt x="21596" y="734747"/>
                    <a:pt x="15246" y="742685"/>
                    <a:pt x="19215" y="681037"/>
                  </a:cubicBezTo>
                  <a:cubicBezTo>
                    <a:pt x="23184" y="619389"/>
                    <a:pt x="36413" y="462492"/>
                    <a:pt x="50965" y="393700"/>
                  </a:cubicBezTo>
                  <a:cubicBezTo>
                    <a:pt x="65517" y="324908"/>
                    <a:pt x="96738" y="295804"/>
                    <a:pt x="106527" y="268287"/>
                  </a:cubicBezTo>
                  <a:cubicBezTo>
                    <a:pt x="116316" y="240770"/>
                    <a:pt x="113406" y="272256"/>
                    <a:pt x="109702" y="228600"/>
                  </a:cubicBezTo>
                  <a:cubicBezTo>
                    <a:pt x="105998" y="184944"/>
                    <a:pt x="82714" y="0"/>
                    <a:pt x="8112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1" name="フリーフォーム: 図形 2750">
              <a:extLst>
                <a:ext uri="{FF2B5EF4-FFF2-40B4-BE49-F238E27FC236}">
                  <a16:creationId xmlns:a16="http://schemas.microsoft.com/office/drawing/2014/main" id="{ADAC29BC-D01D-46BB-A2F4-2FD5CCA835E5}"/>
                </a:ext>
              </a:extLst>
            </p:cNvPr>
            <p:cNvSpPr/>
            <p:nvPr/>
          </p:nvSpPr>
          <p:spPr>
            <a:xfrm>
              <a:off x="2849561" y="3210590"/>
              <a:ext cx="83187" cy="571510"/>
            </a:xfrm>
            <a:custGeom>
              <a:avLst/>
              <a:gdLst>
                <a:gd name="connsiteX0" fmla="*/ 82552 w 83187"/>
                <a:gd name="connsiteY0" fmla="*/ 923 h 571510"/>
                <a:gd name="connsiteX1" fmla="*/ 12702 w 83187"/>
                <a:gd name="connsiteY1" fmla="*/ 269210 h 571510"/>
                <a:gd name="connsiteX2" fmla="*/ 3177 w 83187"/>
                <a:gd name="connsiteY2" fmla="*/ 421610 h 571510"/>
                <a:gd name="connsiteX3" fmla="*/ 49214 w 83187"/>
                <a:gd name="connsiteY3" fmla="*/ 570835 h 571510"/>
                <a:gd name="connsiteX4" fmla="*/ 23814 w 83187"/>
                <a:gd name="connsiteY4" fmla="*/ 472410 h 571510"/>
                <a:gd name="connsiteX5" fmla="*/ 1589 w 83187"/>
                <a:gd name="connsiteY5" fmla="*/ 369223 h 571510"/>
                <a:gd name="connsiteX6" fmla="*/ 44452 w 83187"/>
                <a:gd name="connsiteY6" fmla="*/ 186660 h 571510"/>
                <a:gd name="connsiteX7" fmla="*/ 82552 w 83187"/>
                <a:gd name="connsiteY7" fmla="*/ 923 h 5715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3187" h="571510">
                  <a:moveTo>
                    <a:pt x="82552" y="923"/>
                  </a:moveTo>
                  <a:cubicBezTo>
                    <a:pt x="77260" y="14681"/>
                    <a:pt x="25931" y="199096"/>
                    <a:pt x="12702" y="269210"/>
                  </a:cubicBezTo>
                  <a:cubicBezTo>
                    <a:pt x="-527" y="339324"/>
                    <a:pt x="-2908" y="371339"/>
                    <a:pt x="3177" y="421610"/>
                  </a:cubicBezTo>
                  <a:cubicBezTo>
                    <a:pt x="9262" y="471881"/>
                    <a:pt x="45774" y="562368"/>
                    <a:pt x="49214" y="570835"/>
                  </a:cubicBezTo>
                  <a:cubicBezTo>
                    <a:pt x="52654" y="579302"/>
                    <a:pt x="31751" y="506012"/>
                    <a:pt x="23814" y="472410"/>
                  </a:cubicBezTo>
                  <a:cubicBezTo>
                    <a:pt x="15876" y="438808"/>
                    <a:pt x="-1851" y="416848"/>
                    <a:pt x="1589" y="369223"/>
                  </a:cubicBezTo>
                  <a:cubicBezTo>
                    <a:pt x="5029" y="321598"/>
                    <a:pt x="30165" y="242487"/>
                    <a:pt x="44452" y="186660"/>
                  </a:cubicBezTo>
                  <a:cubicBezTo>
                    <a:pt x="58739" y="130833"/>
                    <a:pt x="87844" y="-12835"/>
                    <a:pt x="82552" y="9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2" name="フリーフォーム: 図形 2751">
              <a:extLst>
                <a:ext uri="{FF2B5EF4-FFF2-40B4-BE49-F238E27FC236}">
                  <a16:creationId xmlns:a16="http://schemas.microsoft.com/office/drawing/2014/main" id="{914E51D8-009E-41AD-BF59-43A7E4001D2D}"/>
                </a:ext>
              </a:extLst>
            </p:cNvPr>
            <p:cNvSpPr/>
            <p:nvPr/>
          </p:nvSpPr>
          <p:spPr>
            <a:xfrm>
              <a:off x="3022300" y="2909295"/>
              <a:ext cx="140003" cy="257858"/>
            </a:xfrm>
            <a:custGeom>
              <a:avLst/>
              <a:gdLst>
                <a:gd name="connsiteX0" fmla="*/ 71738 w 140003"/>
                <a:gd name="connsiteY0" fmla="*/ 593 h 257858"/>
                <a:gd name="connsiteX1" fmla="*/ 117775 w 140003"/>
                <a:gd name="connsiteY1" fmla="*/ 111718 h 257858"/>
                <a:gd name="connsiteX2" fmla="*/ 101900 w 140003"/>
                <a:gd name="connsiteY2" fmla="*/ 179980 h 257858"/>
                <a:gd name="connsiteX3" fmla="*/ 300 w 140003"/>
                <a:gd name="connsiteY3" fmla="*/ 257768 h 257858"/>
                <a:gd name="connsiteX4" fmla="*/ 138413 w 140003"/>
                <a:gd name="connsiteY4" fmla="*/ 164105 h 257858"/>
                <a:gd name="connsiteX5" fmla="*/ 71738 w 140003"/>
                <a:gd name="connsiteY5" fmla="*/ 593 h 257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0003" h="257858">
                  <a:moveTo>
                    <a:pt x="71738" y="593"/>
                  </a:moveTo>
                  <a:cubicBezTo>
                    <a:pt x="68298" y="-8138"/>
                    <a:pt x="112748" y="81820"/>
                    <a:pt x="117775" y="111718"/>
                  </a:cubicBezTo>
                  <a:cubicBezTo>
                    <a:pt x="122802" y="141616"/>
                    <a:pt x="121479" y="155638"/>
                    <a:pt x="101900" y="179980"/>
                  </a:cubicBezTo>
                  <a:cubicBezTo>
                    <a:pt x="82321" y="204322"/>
                    <a:pt x="-5785" y="260414"/>
                    <a:pt x="300" y="257768"/>
                  </a:cubicBezTo>
                  <a:cubicBezTo>
                    <a:pt x="6385" y="255122"/>
                    <a:pt x="124919" y="204057"/>
                    <a:pt x="138413" y="164105"/>
                  </a:cubicBezTo>
                  <a:cubicBezTo>
                    <a:pt x="151907" y="124153"/>
                    <a:pt x="75178" y="9324"/>
                    <a:pt x="71738" y="5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3" name="フリーフォーム: 図形 2752">
              <a:extLst>
                <a:ext uri="{FF2B5EF4-FFF2-40B4-BE49-F238E27FC236}">
                  <a16:creationId xmlns:a16="http://schemas.microsoft.com/office/drawing/2014/main" id="{BC8402C7-5ECE-4423-8D27-1971ADD21E60}"/>
                </a:ext>
              </a:extLst>
            </p:cNvPr>
            <p:cNvSpPr/>
            <p:nvPr/>
          </p:nvSpPr>
          <p:spPr>
            <a:xfrm>
              <a:off x="3091148" y="2616379"/>
              <a:ext cx="89114" cy="312719"/>
            </a:xfrm>
            <a:custGeom>
              <a:avLst/>
              <a:gdLst>
                <a:gd name="connsiteX0" fmla="*/ 10827 w 89114"/>
                <a:gd name="connsiteY0" fmla="*/ 312559 h 312719"/>
                <a:gd name="connsiteX1" fmla="*/ 4477 w 89114"/>
                <a:gd name="connsiteY1" fmla="*/ 174446 h 312719"/>
                <a:gd name="connsiteX2" fmla="*/ 88615 w 89114"/>
                <a:gd name="connsiteY2" fmla="*/ 2996 h 312719"/>
                <a:gd name="connsiteX3" fmla="*/ 37815 w 89114"/>
                <a:gd name="connsiteY3" fmla="*/ 71259 h 312719"/>
                <a:gd name="connsiteX4" fmla="*/ 4477 w 89114"/>
                <a:gd name="connsiteY4" fmla="*/ 147459 h 312719"/>
                <a:gd name="connsiteX5" fmla="*/ 10827 w 89114"/>
                <a:gd name="connsiteY5" fmla="*/ 312559 h 3127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9114" h="312719">
                  <a:moveTo>
                    <a:pt x="10827" y="312559"/>
                  </a:moveTo>
                  <a:cubicBezTo>
                    <a:pt x="10827" y="317057"/>
                    <a:pt x="-8488" y="226040"/>
                    <a:pt x="4477" y="174446"/>
                  </a:cubicBezTo>
                  <a:cubicBezTo>
                    <a:pt x="17442" y="122852"/>
                    <a:pt x="83059" y="20194"/>
                    <a:pt x="88615" y="2996"/>
                  </a:cubicBezTo>
                  <a:cubicBezTo>
                    <a:pt x="94171" y="-14202"/>
                    <a:pt x="51838" y="47182"/>
                    <a:pt x="37815" y="71259"/>
                  </a:cubicBezTo>
                  <a:cubicBezTo>
                    <a:pt x="23792" y="95336"/>
                    <a:pt x="11092" y="108301"/>
                    <a:pt x="4477" y="147459"/>
                  </a:cubicBezTo>
                  <a:cubicBezTo>
                    <a:pt x="-2138" y="186617"/>
                    <a:pt x="10827" y="308061"/>
                    <a:pt x="10827" y="312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4" name="フリーフォーム: 図形 2753">
              <a:extLst>
                <a:ext uri="{FF2B5EF4-FFF2-40B4-BE49-F238E27FC236}">
                  <a16:creationId xmlns:a16="http://schemas.microsoft.com/office/drawing/2014/main" id="{66AD9A6A-39D4-415D-B861-8E515CA1FA8B}"/>
                </a:ext>
              </a:extLst>
            </p:cNvPr>
            <p:cNvSpPr/>
            <p:nvPr/>
          </p:nvSpPr>
          <p:spPr>
            <a:xfrm>
              <a:off x="3112635" y="2636769"/>
              <a:ext cx="173745" cy="281274"/>
            </a:xfrm>
            <a:custGeom>
              <a:avLst/>
              <a:gdLst>
                <a:gd name="connsiteX0" fmla="*/ 173490 w 173745"/>
                <a:gd name="connsiteY0" fmla="*/ 69 h 281274"/>
                <a:gd name="connsiteX1" fmla="*/ 79828 w 173745"/>
                <a:gd name="connsiteY1" fmla="*/ 79444 h 281274"/>
                <a:gd name="connsiteX2" fmla="*/ 3628 w 173745"/>
                <a:gd name="connsiteY2" fmla="*/ 276294 h 281274"/>
                <a:gd name="connsiteX3" fmla="*/ 14740 w 173745"/>
                <a:gd name="connsiteY3" fmla="*/ 214381 h 281274"/>
                <a:gd name="connsiteX4" fmla="*/ 36965 w 173745"/>
                <a:gd name="connsiteY4" fmla="*/ 127069 h 281274"/>
                <a:gd name="connsiteX5" fmla="*/ 49665 w 173745"/>
                <a:gd name="connsiteY5" fmla="*/ 90556 h 281274"/>
                <a:gd name="connsiteX6" fmla="*/ 173490 w 173745"/>
                <a:gd name="connsiteY6" fmla="*/ 69 h 2812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3745" h="281274">
                  <a:moveTo>
                    <a:pt x="173490" y="69"/>
                  </a:moveTo>
                  <a:cubicBezTo>
                    <a:pt x="178517" y="-1783"/>
                    <a:pt x="108138" y="33407"/>
                    <a:pt x="79828" y="79444"/>
                  </a:cubicBezTo>
                  <a:cubicBezTo>
                    <a:pt x="51518" y="125481"/>
                    <a:pt x="14476" y="253804"/>
                    <a:pt x="3628" y="276294"/>
                  </a:cubicBezTo>
                  <a:cubicBezTo>
                    <a:pt x="-7220" y="298784"/>
                    <a:pt x="9184" y="239252"/>
                    <a:pt x="14740" y="214381"/>
                  </a:cubicBezTo>
                  <a:cubicBezTo>
                    <a:pt x="20296" y="189510"/>
                    <a:pt x="31144" y="147706"/>
                    <a:pt x="36965" y="127069"/>
                  </a:cubicBezTo>
                  <a:cubicBezTo>
                    <a:pt x="42786" y="106432"/>
                    <a:pt x="27969" y="110135"/>
                    <a:pt x="49665" y="90556"/>
                  </a:cubicBezTo>
                  <a:cubicBezTo>
                    <a:pt x="71361" y="70977"/>
                    <a:pt x="168463" y="1921"/>
                    <a:pt x="173490" y="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5" name="フリーフォーム: 図形 2754">
              <a:extLst>
                <a:ext uri="{FF2B5EF4-FFF2-40B4-BE49-F238E27FC236}">
                  <a16:creationId xmlns:a16="http://schemas.microsoft.com/office/drawing/2014/main" id="{8A210A8C-7684-4D63-B014-C47FFE6529B2}"/>
                </a:ext>
              </a:extLst>
            </p:cNvPr>
            <p:cNvSpPr/>
            <p:nvPr/>
          </p:nvSpPr>
          <p:spPr>
            <a:xfrm>
              <a:off x="3174993" y="2388607"/>
              <a:ext cx="285813" cy="233770"/>
            </a:xfrm>
            <a:custGeom>
              <a:avLst/>
              <a:gdLst>
                <a:gd name="connsiteX0" fmla="*/ 7 w 285813"/>
                <a:gd name="connsiteY0" fmla="*/ 211718 h 233770"/>
                <a:gd name="connsiteX1" fmla="*/ 84145 w 285813"/>
                <a:gd name="connsiteY1" fmla="*/ 232356 h 233770"/>
                <a:gd name="connsiteX2" fmla="*/ 117482 w 285813"/>
                <a:gd name="connsiteY2" fmla="*/ 165681 h 233770"/>
                <a:gd name="connsiteX3" fmla="*/ 153995 w 285813"/>
                <a:gd name="connsiteY3" fmla="*/ 86306 h 233770"/>
                <a:gd name="connsiteX4" fmla="*/ 285757 w 285813"/>
                <a:gd name="connsiteY4" fmla="*/ 581 h 233770"/>
                <a:gd name="connsiteX5" fmla="*/ 169870 w 285813"/>
                <a:gd name="connsiteY5" fmla="*/ 51381 h 233770"/>
                <a:gd name="connsiteX6" fmla="*/ 115895 w 285813"/>
                <a:gd name="connsiteY6" fmla="*/ 103768 h 233770"/>
                <a:gd name="connsiteX7" fmla="*/ 88907 w 285813"/>
                <a:gd name="connsiteY7" fmla="*/ 218068 h 233770"/>
                <a:gd name="connsiteX8" fmla="*/ 7 w 285813"/>
                <a:gd name="connsiteY8" fmla="*/ 211718 h 2337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5813" h="233770">
                  <a:moveTo>
                    <a:pt x="7" y="211718"/>
                  </a:moveTo>
                  <a:cubicBezTo>
                    <a:pt x="-787" y="214099"/>
                    <a:pt x="64566" y="240029"/>
                    <a:pt x="84145" y="232356"/>
                  </a:cubicBezTo>
                  <a:cubicBezTo>
                    <a:pt x="103724" y="224683"/>
                    <a:pt x="105840" y="190023"/>
                    <a:pt x="117482" y="165681"/>
                  </a:cubicBezTo>
                  <a:cubicBezTo>
                    <a:pt x="129124" y="141339"/>
                    <a:pt x="125949" y="113823"/>
                    <a:pt x="153995" y="86306"/>
                  </a:cubicBezTo>
                  <a:cubicBezTo>
                    <a:pt x="182041" y="58789"/>
                    <a:pt x="283111" y="6402"/>
                    <a:pt x="285757" y="581"/>
                  </a:cubicBezTo>
                  <a:cubicBezTo>
                    <a:pt x="288403" y="-5240"/>
                    <a:pt x="198180" y="34183"/>
                    <a:pt x="169870" y="51381"/>
                  </a:cubicBezTo>
                  <a:cubicBezTo>
                    <a:pt x="141560" y="68579"/>
                    <a:pt x="129389" y="75987"/>
                    <a:pt x="115895" y="103768"/>
                  </a:cubicBezTo>
                  <a:cubicBezTo>
                    <a:pt x="102401" y="131549"/>
                    <a:pt x="103724" y="199283"/>
                    <a:pt x="88907" y="218068"/>
                  </a:cubicBezTo>
                  <a:cubicBezTo>
                    <a:pt x="74090" y="236853"/>
                    <a:pt x="801" y="209337"/>
                    <a:pt x="7" y="211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6" name="フリーフォーム: 図形 2755">
              <a:extLst>
                <a:ext uri="{FF2B5EF4-FFF2-40B4-BE49-F238E27FC236}">
                  <a16:creationId xmlns:a16="http://schemas.microsoft.com/office/drawing/2014/main" id="{4A68ABB7-43A9-42DC-9995-5506A74781F8}"/>
                </a:ext>
              </a:extLst>
            </p:cNvPr>
            <p:cNvSpPr/>
            <p:nvPr/>
          </p:nvSpPr>
          <p:spPr>
            <a:xfrm>
              <a:off x="3166776" y="2398610"/>
              <a:ext cx="116494" cy="198608"/>
            </a:xfrm>
            <a:custGeom>
              <a:avLst/>
              <a:gdLst>
                <a:gd name="connsiteX0" fmla="*/ 287 w 116494"/>
                <a:gd name="connsiteY0" fmla="*/ 198540 h 198608"/>
                <a:gd name="connsiteX1" fmla="*/ 20924 w 116494"/>
                <a:gd name="connsiteY1" fmla="*/ 92178 h 198608"/>
                <a:gd name="connsiteX2" fmla="*/ 116174 w 116494"/>
                <a:gd name="connsiteY2" fmla="*/ 103 h 198608"/>
                <a:gd name="connsiteX3" fmla="*/ 51087 w 116494"/>
                <a:gd name="connsiteY3" fmla="*/ 74715 h 198608"/>
                <a:gd name="connsiteX4" fmla="*/ 28862 w 116494"/>
                <a:gd name="connsiteY4" fmla="*/ 108053 h 198608"/>
                <a:gd name="connsiteX5" fmla="*/ 287 w 116494"/>
                <a:gd name="connsiteY5" fmla="*/ 198540 h 1986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6494" h="198608">
                  <a:moveTo>
                    <a:pt x="287" y="198540"/>
                  </a:moveTo>
                  <a:cubicBezTo>
                    <a:pt x="-1036" y="195894"/>
                    <a:pt x="1610" y="125251"/>
                    <a:pt x="20924" y="92178"/>
                  </a:cubicBezTo>
                  <a:cubicBezTo>
                    <a:pt x="40238" y="59105"/>
                    <a:pt x="111147" y="3013"/>
                    <a:pt x="116174" y="103"/>
                  </a:cubicBezTo>
                  <a:cubicBezTo>
                    <a:pt x="121201" y="-2807"/>
                    <a:pt x="65639" y="56723"/>
                    <a:pt x="51087" y="74715"/>
                  </a:cubicBezTo>
                  <a:cubicBezTo>
                    <a:pt x="36535" y="92707"/>
                    <a:pt x="34947" y="89532"/>
                    <a:pt x="28862" y="108053"/>
                  </a:cubicBezTo>
                  <a:cubicBezTo>
                    <a:pt x="22777" y="126574"/>
                    <a:pt x="1610" y="201186"/>
                    <a:pt x="287" y="1985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7" name="フリーフォーム: 図形 2756">
              <a:extLst>
                <a:ext uri="{FF2B5EF4-FFF2-40B4-BE49-F238E27FC236}">
                  <a16:creationId xmlns:a16="http://schemas.microsoft.com/office/drawing/2014/main" id="{49A58833-0CD2-4B21-A96F-1B599E4272B8}"/>
                </a:ext>
              </a:extLst>
            </p:cNvPr>
            <p:cNvSpPr/>
            <p:nvPr/>
          </p:nvSpPr>
          <p:spPr>
            <a:xfrm>
              <a:off x="3210481" y="2386987"/>
              <a:ext cx="87470" cy="221291"/>
            </a:xfrm>
            <a:custGeom>
              <a:avLst/>
              <a:gdLst>
                <a:gd name="connsiteX0" fmla="*/ 5794 w 87470"/>
                <a:gd name="connsiteY0" fmla="*/ 221276 h 221291"/>
                <a:gd name="connsiteX1" fmla="*/ 7382 w 87470"/>
                <a:gd name="connsiteY1" fmla="*/ 103801 h 221291"/>
                <a:gd name="connsiteX2" fmla="*/ 86757 w 87470"/>
                <a:gd name="connsiteY2" fmla="*/ 613 h 221291"/>
                <a:gd name="connsiteX3" fmla="*/ 45482 w 87470"/>
                <a:gd name="connsiteY3" fmla="*/ 62526 h 221291"/>
                <a:gd name="connsiteX4" fmla="*/ 28019 w 87470"/>
                <a:gd name="connsiteY4" fmla="*/ 95863 h 221291"/>
                <a:gd name="connsiteX5" fmla="*/ 5794 w 87470"/>
                <a:gd name="connsiteY5" fmla="*/ 221276 h 2212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7470" h="221291">
                  <a:moveTo>
                    <a:pt x="5794" y="221276"/>
                  </a:moveTo>
                  <a:cubicBezTo>
                    <a:pt x="2355" y="222599"/>
                    <a:pt x="-6112" y="140578"/>
                    <a:pt x="7382" y="103801"/>
                  </a:cubicBezTo>
                  <a:cubicBezTo>
                    <a:pt x="20876" y="67024"/>
                    <a:pt x="80407" y="7492"/>
                    <a:pt x="86757" y="613"/>
                  </a:cubicBezTo>
                  <a:cubicBezTo>
                    <a:pt x="93107" y="-6266"/>
                    <a:pt x="55272" y="46651"/>
                    <a:pt x="45482" y="62526"/>
                  </a:cubicBezTo>
                  <a:cubicBezTo>
                    <a:pt x="35692" y="78401"/>
                    <a:pt x="34369" y="72315"/>
                    <a:pt x="28019" y="95863"/>
                  </a:cubicBezTo>
                  <a:cubicBezTo>
                    <a:pt x="21669" y="119411"/>
                    <a:pt x="9233" y="219953"/>
                    <a:pt x="5794" y="221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8" name="フリーフォーム: 図形 2757">
              <a:extLst>
                <a:ext uri="{FF2B5EF4-FFF2-40B4-BE49-F238E27FC236}">
                  <a16:creationId xmlns:a16="http://schemas.microsoft.com/office/drawing/2014/main" id="{EDECD483-600F-4961-A59F-834F724D1685}"/>
                </a:ext>
              </a:extLst>
            </p:cNvPr>
            <p:cNvSpPr/>
            <p:nvPr/>
          </p:nvSpPr>
          <p:spPr>
            <a:xfrm>
              <a:off x="3276262" y="2273281"/>
              <a:ext cx="319819" cy="130339"/>
            </a:xfrm>
            <a:custGeom>
              <a:avLst/>
              <a:gdLst>
                <a:gd name="connsiteX0" fmla="*/ 338 w 319819"/>
                <a:gd name="connsiteY0" fmla="*/ 130194 h 130339"/>
                <a:gd name="connsiteX1" fmla="*/ 146388 w 319819"/>
                <a:gd name="connsiteY1" fmla="*/ 34944 h 130339"/>
                <a:gd name="connsiteX2" fmla="*/ 319426 w 319819"/>
                <a:gd name="connsiteY2" fmla="*/ 6369 h 130339"/>
                <a:gd name="connsiteX3" fmla="*/ 187663 w 319819"/>
                <a:gd name="connsiteY3" fmla="*/ 11132 h 130339"/>
                <a:gd name="connsiteX4" fmla="*/ 338 w 319819"/>
                <a:gd name="connsiteY4" fmla="*/ 130194 h 1303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19819" h="130339">
                  <a:moveTo>
                    <a:pt x="338" y="130194"/>
                  </a:moveTo>
                  <a:cubicBezTo>
                    <a:pt x="-6541" y="134163"/>
                    <a:pt x="93207" y="55581"/>
                    <a:pt x="146388" y="34944"/>
                  </a:cubicBezTo>
                  <a:cubicBezTo>
                    <a:pt x="199569" y="14307"/>
                    <a:pt x="312547" y="10338"/>
                    <a:pt x="319426" y="6369"/>
                  </a:cubicBezTo>
                  <a:cubicBezTo>
                    <a:pt x="326305" y="2400"/>
                    <a:pt x="241373" y="-7918"/>
                    <a:pt x="187663" y="11132"/>
                  </a:cubicBezTo>
                  <a:cubicBezTo>
                    <a:pt x="133953" y="30182"/>
                    <a:pt x="7217" y="126225"/>
                    <a:pt x="338" y="1301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59" name="フリーフォーム: 図形 2758">
              <a:extLst>
                <a:ext uri="{FF2B5EF4-FFF2-40B4-BE49-F238E27FC236}">
                  <a16:creationId xmlns:a16="http://schemas.microsoft.com/office/drawing/2014/main" id="{A519C0F2-5BAF-455B-A501-50AF8347CB6C}"/>
                </a:ext>
              </a:extLst>
            </p:cNvPr>
            <p:cNvSpPr/>
            <p:nvPr/>
          </p:nvSpPr>
          <p:spPr>
            <a:xfrm>
              <a:off x="3294495" y="2184328"/>
              <a:ext cx="417932" cy="439289"/>
            </a:xfrm>
            <a:custGeom>
              <a:avLst/>
              <a:gdLst>
                <a:gd name="connsiteX0" fmla="*/ 1155 w 417932"/>
                <a:gd name="connsiteY0" fmla="*/ 438222 h 439289"/>
                <a:gd name="connsiteX1" fmla="*/ 151968 w 417932"/>
                <a:gd name="connsiteY1" fmla="*/ 239785 h 439289"/>
                <a:gd name="connsiteX2" fmla="*/ 364693 w 417932"/>
                <a:gd name="connsiteY2" fmla="*/ 49285 h 439289"/>
                <a:gd name="connsiteX3" fmla="*/ 417080 w 417932"/>
                <a:gd name="connsiteY3" fmla="*/ 72 h 439289"/>
                <a:gd name="connsiteX4" fmla="*/ 337705 w 417932"/>
                <a:gd name="connsiteY4" fmla="*/ 55635 h 439289"/>
                <a:gd name="connsiteX5" fmla="*/ 231343 w 417932"/>
                <a:gd name="connsiteY5" fmla="*/ 149297 h 439289"/>
                <a:gd name="connsiteX6" fmla="*/ 1155 w 417932"/>
                <a:gd name="connsiteY6" fmla="*/ 438222 h 4392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17932" h="439289">
                  <a:moveTo>
                    <a:pt x="1155" y="438222"/>
                  </a:moveTo>
                  <a:cubicBezTo>
                    <a:pt x="-12074" y="453303"/>
                    <a:pt x="91378" y="304608"/>
                    <a:pt x="151968" y="239785"/>
                  </a:cubicBezTo>
                  <a:cubicBezTo>
                    <a:pt x="212558" y="174962"/>
                    <a:pt x="320508" y="89237"/>
                    <a:pt x="364693" y="49285"/>
                  </a:cubicBezTo>
                  <a:cubicBezTo>
                    <a:pt x="408878" y="9333"/>
                    <a:pt x="421578" y="-986"/>
                    <a:pt x="417080" y="72"/>
                  </a:cubicBezTo>
                  <a:cubicBezTo>
                    <a:pt x="412582" y="1130"/>
                    <a:pt x="368661" y="30764"/>
                    <a:pt x="337705" y="55635"/>
                  </a:cubicBezTo>
                  <a:cubicBezTo>
                    <a:pt x="306749" y="80506"/>
                    <a:pt x="284524" y="89501"/>
                    <a:pt x="231343" y="149297"/>
                  </a:cubicBezTo>
                  <a:cubicBezTo>
                    <a:pt x="178162" y="209093"/>
                    <a:pt x="14384" y="423141"/>
                    <a:pt x="1155" y="4382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0" name="フリーフォーム: 図形 2759">
              <a:extLst>
                <a:ext uri="{FF2B5EF4-FFF2-40B4-BE49-F238E27FC236}">
                  <a16:creationId xmlns:a16="http://schemas.microsoft.com/office/drawing/2014/main" id="{2C65C6CC-9E14-4C31-B20F-13B7273FDE79}"/>
                </a:ext>
              </a:extLst>
            </p:cNvPr>
            <p:cNvSpPr/>
            <p:nvPr/>
          </p:nvSpPr>
          <p:spPr>
            <a:xfrm>
              <a:off x="4290856" y="1491773"/>
              <a:ext cx="642454" cy="319566"/>
            </a:xfrm>
            <a:custGeom>
              <a:avLst/>
              <a:gdLst>
                <a:gd name="connsiteX0" fmla="*/ 157 w 642454"/>
                <a:gd name="connsiteY0" fmla="*/ 319565 h 319566"/>
                <a:gd name="connsiteX1" fmla="*/ 204944 w 642454"/>
                <a:gd name="connsiteY1" fmla="*/ 146527 h 319566"/>
                <a:gd name="connsiteX2" fmla="*/ 633569 w 642454"/>
                <a:gd name="connsiteY2" fmla="*/ 2065 h 319566"/>
                <a:gd name="connsiteX3" fmla="*/ 474819 w 642454"/>
                <a:gd name="connsiteY3" fmla="*/ 67152 h 319566"/>
                <a:gd name="connsiteX4" fmla="*/ 233519 w 642454"/>
                <a:gd name="connsiteY4" fmla="*/ 149702 h 319566"/>
                <a:gd name="connsiteX5" fmla="*/ 157 w 642454"/>
                <a:gd name="connsiteY5" fmla="*/ 319565 h 3195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42454" h="319566">
                  <a:moveTo>
                    <a:pt x="157" y="319565"/>
                  </a:moveTo>
                  <a:cubicBezTo>
                    <a:pt x="-4606" y="319036"/>
                    <a:pt x="99375" y="199444"/>
                    <a:pt x="204944" y="146527"/>
                  </a:cubicBezTo>
                  <a:cubicBezTo>
                    <a:pt x="310513" y="93610"/>
                    <a:pt x="588590" y="15294"/>
                    <a:pt x="633569" y="2065"/>
                  </a:cubicBezTo>
                  <a:cubicBezTo>
                    <a:pt x="678548" y="-11164"/>
                    <a:pt x="541494" y="42546"/>
                    <a:pt x="474819" y="67152"/>
                  </a:cubicBezTo>
                  <a:cubicBezTo>
                    <a:pt x="408144" y="91758"/>
                    <a:pt x="309190" y="108162"/>
                    <a:pt x="233519" y="149702"/>
                  </a:cubicBezTo>
                  <a:cubicBezTo>
                    <a:pt x="157848" y="191242"/>
                    <a:pt x="4920" y="320094"/>
                    <a:pt x="157" y="3195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1" name="フリーフォーム: 図形 2760">
              <a:extLst>
                <a:ext uri="{FF2B5EF4-FFF2-40B4-BE49-F238E27FC236}">
                  <a16:creationId xmlns:a16="http://schemas.microsoft.com/office/drawing/2014/main" id="{6B1469E2-7B03-45E0-AA36-71E83B45172B}"/>
                </a:ext>
              </a:extLst>
            </p:cNvPr>
            <p:cNvSpPr/>
            <p:nvPr/>
          </p:nvSpPr>
          <p:spPr>
            <a:xfrm>
              <a:off x="4951058" y="1471560"/>
              <a:ext cx="548662" cy="81016"/>
            </a:xfrm>
            <a:custGeom>
              <a:avLst/>
              <a:gdLst>
                <a:gd name="connsiteX0" fmla="*/ 355 w 548662"/>
                <a:gd name="connsiteY0" fmla="*/ 17515 h 81016"/>
                <a:gd name="connsiteX1" fmla="*/ 316267 w 548662"/>
                <a:gd name="connsiteY1" fmla="*/ 22278 h 81016"/>
                <a:gd name="connsiteX2" fmla="*/ 546455 w 548662"/>
                <a:gd name="connsiteY2" fmla="*/ 81015 h 81016"/>
                <a:gd name="connsiteX3" fmla="*/ 422630 w 548662"/>
                <a:gd name="connsiteY3" fmla="*/ 23865 h 81016"/>
                <a:gd name="connsiteX4" fmla="*/ 257530 w 548662"/>
                <a:gd name="connsiteY4" fmla="*/ 53 h 81016"/>
                <a:gd name="connsiteX5" fmla="*/ 355 w 548662"/>
                <a:gd name="connsiteY5" fmla="*/ 17515 h 81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8662" h="81016">
                  <a:moveTo>
                    <a:pt x="355" y="17515"/>
                  </a:moveTo>
                  <a:cubicBezTo>
                    <a:pt x="10145" y="21219"/>
                    <a:pt x="225250" y="11695"/>
                    <a:pt x="316267" y="22278"/>
                  </a:cubicBezTo>
                  <a:cubicBezTo>
                    <a:pt x="407284" y="32861"/>
                    <a:pt x="528728" y="80751"/>
                    <a:pt x="546455" y="81015"/>
                  </a:cubicBezTo>
                  <a:cubicBezTo>
                    <a:pt x="564182" y="81280"/>
                    <a:pt x="470784" y="37359"/>
                    <a:pt x="422630" y="23865"/>
                  </a:cubicBezTo>
                  <a:cubicBezTo>
                    <a:pt x="374476" y="10371"/>
                    <a:pt x="329232" y="1111"/>
                    <a:pt x="257530" y="53"/>
                  </a:cubicBezTo>
                  <a:cubicBezTo>
                    <a:pt x="185828" y="-1005"/>
                    <a:pt x="-9435" y="13811"/>
                    <a:pt x="355" y="175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2" name="フリーフォーム: 図形 2761">
              <a:extLst>
                <a:ext uri="{FF2B5EF4-FFF2-40B4-BE49-F238E27FC236}">
                  <a16:creationId xmlns:a16="http://schemas.microsoft.com/office/drawing/2014/main" id="{9C3AAC23-C442-44BA-9C93-A411CE637E5B}"/>
                </a:ext>
              </a:extLst>
            </p:cNvPr>
            <p:cNvSpPr/>
            <p:nvPr/>
          </p:nvSpPr>
          <p:spPr>
            <a:xfrm>
              <a:off x="5501839" y="1558107"/>
              <a:ext cx="303879" cy="289745"/>
            </a:xfrm>
            <a:custGeom>
              <a:avLst/>
              <a:gdLst>
                <a:gd name="connsiteX0" fmla="*/ 436 w 303879"/>
                <a:gd name="connsiteY0" fmla="*/ 818 h 289745"/>
                <a:gd name="connsiteX1" fmla="*/ 251261 w 303879"/>
                <a:gd name="connsiteY1" fmla="*/ 150043 h 289745"/>
                <a:gd name="connsiteX2" fmla="*/ 303649 w 303879"/>
                <a:gd name="connsiteY2" fmla="*/ 289743 h 289745"/>
                <a:gd name="connsiteX3" fmla="*/ 267136 w 303879"/>
                <a:gd name="connsiteY3" fmla="*/ 153218 h 289745"/>
                <a:gd name="connsiteX4" fmla="*/ 192524 w 303879"/>
                <a:gd name="connsiteY4" fmla="*/ 92893 h 289745"/>
                <a:gd name="connsiteX5" fmla="*/ 436 w 303879"/>
                <a:gd name="connsiteY5" fmla="*/ 818 h 289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03879" h="289745">
                  <a:moveTo>
                    <a:pt x="436" y="818"/>
                  </a:moveTo>
                  <a:cubicBezTo>
                    <a:pt x="10225" y="10343"/>
                    <a:pt x="200726" y="101889"/>
                    <a:pt x="251261" y="150043"/>
                  </a:cubicBezTo>
                  <a:cubicBezTo>
                    <a:pt x="301796" y="198197"/>
                    <a:pt x="301003" y="289214"/>
                    <a:pt x="303649" y="289743"/>
                  </a:cubicBezTo>
                  <a:cubicBezTo>
                    <a:pt x="306295" y="290272"/>
                    <a:pt x="285657" y="186026"/>
                    <a:pt x="267136" y="153218"/>
                  </a:cubicBezTo>
                  <a:cubicBezTo>
                    <a:pt x="248615" y="120410"/>
                    <a:pt x="236709" y="118293"/>
                    <a:pt x="192524" y="92893"/>
                  </a:cubicBezTo>
                  <a:cubicBezTo>
                    <a:pt x="148339" y="67493"/>
                    <a:pt x="-9353" y="-8707"/>
                    <a:pt x="436" y="8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3" name="フリーフォーム: 図形 2762">
              <a:extLst>
                <a:ext uri="{FF2B5EF4-FFF2-40B4-BE49-F238E27FC236}">
                  <a16:creationId xmlns:a16="http://schemas.microsoft.com/office/drawing/2014/main" id="{1D2E6449-ED1A-47A3-9CE9-EA57BE66F046}"/>
                </a:ext>
              </a:extLst>
            </p:cNvPr>
            <p:cNvSpPr/>
            <p:nvPr/>
          </p:nvSpPr>
          <p:spPr>
            <a:xfrm>
              <a:off x="5573653" y="1564897"/>
              <a:ext cx="288976" cy="375411"/>
            </a:xfrm>
            <a:custGeom>
              <a:avLst/>
              <a:gdLst>
                <a:gd name="connsiteX0" fmla="*/ 60 w 288976"/>
                <a:gd name="connsiteY0" fmla="*/ 378 h 375411"/>
                <a:gd name="connsiteX1" fmla="*/ 252472 w 288976"/>
                <a:gd name="connsiteY1" fmla="*/ 182941 h 375411"/>
                <a:gd name="connsiteX2" fmla="*/ 287397 w 288976"/>
                <a:gd name="connsiteY2" fmla="*/ 371853 h 375411"/>
                <a:gd name="connsiteX3" fmla="*/ 282635 w 288976"/>
                <a:gd name="connsiteY3" fmla="*/ 298828 h 375411"/>
                <a:gd name="connsiteX4" fmla="*/ 279460 w 288976"/>
                <a:gd name="connsiteY4" fmla="*/ 203578 h 375411"/>
                <a:gd name="connsiteX5" fmla="*/ 228660 w 288976"/>
                <a:gd name="connsiteY5" fmla="*/ 136903 h 375411"/>
                <a:gd name="connsiteX6" fmla="*/ 60 w 288976"/>
                <a:gd name="connsiteY6" fmla="*/ 378 h 3754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88976" h="375411">
                  <a:moveTo>
                    <a:pt x="60" y="378"/>
                  </a:moveTo>
                  <a:cubicBezTo>
                    <a:pt x="4029" y="8051"/>
                    <a:pt x="204583" y="121029"/>
                    <a:pt x="252472" y="182941"/>
                  </a:cubicBezTo>
                  <a:cubicBezTo>
                    <a:pt x="300362" y="244854"/>
                    <a:pt x="282370" y="352538"/>
                    <a:pt x="287397" y="371853"/>
                  </a:cubicBezTo>
                  <a:cubicBezTo>
                    <a:pt x="292424" y="391168"/>
                    <a:pt x="283958" y="326874"/>
                    <a:pt x="282635" y="298828"/>
                  </a:cubicBezTo>
                  <a:cubicBezTo>
                    <a:pt x="281312" y="270782"/>
                    <a:pt x="288456" y="230565"/>
                    <a:pt x="279460" y="203578"/>
                  </a:cubicBezTo>
                  <a:cubicBezTo>
                    <a:pt x="270464" y="176591"/>
                    <a:pt x="268877" y="169976"/>
                    <a:pt x="228660" y="136903"/>
                  </a:cubicBezTo>
                  <a:cubicBezTo>
                    <a:pt x="188443" y="103830"/>
                    <a:pt x="-3909" y="-7295"/>
                    <a:pt x="60" y="3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4" name="フリーフォーム: 図形 2763">
              <a:extLst>
                <a:ext uri="{FF2B5EF4-FFF2-40B4-BE49-F238E27FC236}">
                  <a16:creationId xmlns:a16="http://schemas.microsoft.com/office/drawing/2014/main" id="{0ABEFF18-8E55-464E-B3B8-69E873AA77B8}"/>
                </a:ext>
              </a:extLst>
            </p:cNvPr>
            <p:cNvSpPr/>
            <p:nvPr/>
          </p:nvSpPr>
          <p:spPr>
            <a:xfrm>
              <a:off x="5891189" y="2015916"/>
              <a:ext cx="245756" cy="114822"/>
            </a:xfrm>
            <a:custGeom>
              <a:avLst/>
              <a:gdLst>
                <a:gd name="connsiteX0" fmla="*/ 24 w 245756"/>
                <a:gd name="connsiteY0" fmla="*/ 6559 h 114822"/>
                <a:gd name="connsiteX1" fmla="*/ 139724 w 245756"/>
                <a:gd name="connsiteY1" fmla="*/ 14497 h 114822"/>
                <a:gd name="connsiteX2" fmla="*/ 244499 w 245756"/>
                <a:gd name="connsiteY2" fmla="*/ 114509 h 114822"/>
                <a:gd name="connsiteX3" fmla="*/ 195286 w 245756"/>
                <a:gd name="connsiteY3" fmla="*/ 44659 h 114822"/>
                <a:gd name="connsiteX4" fmla="*/ 160361 w 245756"/>
                <a:gd name="connsiteY4" fmla="*/ 6559 h 114822"/>
                <a:gd name="connsiteX5" fmla="*/ 128611 w 245756"/>
                <a:gd name="connsiteY5" fmla="*/ 209 h 114822"/>
                <a:gd name="connsiteX6" fmla="*/ 24 w 245756"/>
                <a:gd name="connsiteY6" fmla="*/ 6559 h 114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5756" h="114822">
                  <a:moveTo>
                    <a:pt x="24" y="6559"/>
                  </a:moveTo>
                  <a:cubicBezTo>
                    <a:pt x="1876" y="8940"/>
                    <a:pt x="98978" y="-3495"/>
                    <a:pt x="139724" y="14497"/>
                  </a:cubicBezTo>
                  <a:cubicBezTo>
                    <a:pt x="180470" y="32489"/>
                    <a:pt x="235239" y="109482"/>
                    <a:pt x="244499" y="114509"/>
                  </a:cubicBezTo>
                  <a:cubicBezTo>
                    <a:pt x="253759" y="119536"/>
                    <a:pt x="209309" y="62651"/>
                    <a:pt x="195286" y="44659"/>
                  </a:cubicBezTo>
                  <a:cubicBezTo>
                    <a:pt x="181263" y="26667"/>
                    <a:pt x="171474" y="13967"/>
                    <a:pt x="160361" y="6559"/>
                  </a:cubicBezTo>
                  <a:cubicBezTo>
                    <a:pt x="149249" y="-849"/>
                    <a:pt x="155598" y="1532"/>
                    <a:pt x="128611" y="209"/>
                  </a:cubicBezTo>
                  <a:cubicBezTo>
                    <a:pt x="101624" y="-1114"/>
                    <a:pt x="-1828" y="4178"/>
                    <a:pt x="24" y="65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5" name="フリーフォーム: 図形 2764">
              <a:extLst>
                <a:ext uri="{FF2B5EF4-FFF2-40B4-BE49-F238E27FC236}">
                  <a16:creationId xmlns:a16="http://schemas.microsoft.com/office/drawing/2014/main" id="{9C9E9567-21F8-4BEB-BFCE-98F5B815F3F1}"/>
                </a:ext>
              </a:extLst>
            </p:cNvPr>
            <p:cNvSpPr/>
            <p:nvPr/>
          </p:nvSpPr>
          <p:spPr>
            <a:xfrm>
              <a:off x="5771225" y="1939795"/>
              <a:ext cx="166181" cy="69260"/>
            </a:xfrm>
            <a:custGeom>
              <a:avLst/>
              <a:gdLst>
                <a:gd name="connsiteX0" fmla="*/ 925 w 166181"/>
                <a:gd name="connsiteY0" fmla="*/ 1718 h 69260"/>
                <a:gd name="connsiteX1" fmla="*/ 135863 w 166181"/>
                <a:gd name="connsiteY1" fmla="*/ 50930 h 69260"/>
                <a:gd name="connsiteX2" fmla="*/ 166025 w 166181"/>
                <a:gd name="connsiteY2" fmla="*/ 68393 h 69260"/>
                <a:gd name="connsiteX3" fmla="*/ 129513 w 166181"/>
                <a:gd name="connsiteY3" fmla="*/ 27118 h 69260"/>
                <a:gd name="connsiteX4" fmla="*/ 78713 w 166181"/>
                <a:gd name="connsiteY4" fmla="*/ 12830 h 69260"/>
                <a:gd name="connsiteX5" fmla="*/ 925 w 166181"/>
                <a:gd name="connsiteY5" fmla="*/ 1718 h 69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6181" h="69260">
                  <a:moveTo>
                    <a:pt x="925" y="1718"/>
                  </a:moveTo>
                  <a:cubicBezTo>
                    <a:pt x="10450" y="8068"/>
                    <a:pt x="108346" y="39818"/>
                    <a:pt x="135863" y="50930"/>
                  </a:cubicBezTo>
                  <a:cubicBezTo>
                    <a:pt x="163380" y="62042"/>
                    <a:pt x="167083" y="72362"/>
                    <a:pt x="166025" y="68393"/>
                  </a:cubicBezTo>
                  <a:cubicBezTo>
                    <a:pt x="164967" y="64424"/>
                    <a:pt x="144065" y="36379"/>
                    <a:pt x="129513" y="27118"/>
                  </a:cubicBezTo>
                  <a:cubicBezTo>
                    <a:pt x="114961" y="17858"/>
                    <a:pt x="99350" y="17328"/>
                    <a:pt x="78713" y="12830"/>
                  </a:cubicBezTo>
                  <a:cubicBezTo>
                    <a:pt x="58076" y="8332"/>
                    <a:pt x="-8600" y="-4632"/>
                    <a:pt x="925" y="1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6" name="フリーフォーム: 図形 2765">
              <a:extLst>
                <a:ext uri="{FF2B5EF4-FFF2-40B4-BE49-F238E27FC236}">
                  <a16:creationId xmlns:a16="http://schemas.microsoft.com/office/drawing/2014/main" id="{94AB879E-A524-4EB2-8562-EE2CF5C7F725}"/>
                </a:ext>
              </a:extLst>
            </p:cNvPr>
            <p:cNvSpPr/>
            <p:nvPr/>
          </p:nvSpPr>
          <p:spPr>
            <a:xfrm>
              <a:off x="6159425" y="2137982"/>
              <a:ext cx="230551" cy="194417"/>
            </a:xfrm>
            <a:custGeom>
              <a:avLst/>
              <a:gdLst>
                <a:gd name="connsiteX0" fmla="*/ 75 w 230551"/>
                <a:gd name="connsiteY0" fmla="*/ 381 h 194417"/>
                <a:gd name="connsiteX1" fmla="*/ 81038 w 230551"/>
                <a:gd name="connsiteY1" fmla="*/ 60706 h 194417"/>
                <a:gd name="connsiteX2" fmla="*/ 171525 w 230551"/>
                <a:gd name="connsiteY2" fmla="*/ 111506 h 194417"/>
                <a:gd name="connsiteX3" fmla="*/ 230263 w 230551"/>
                <a:gd name="connsiteY3" fmla="*/ 194056 h 194417"/>
                <a:gd name="connsiteX4" fmla="*/ 147713 w 230551"/>
                <a:gd name="connsiteY4" fmla="*/ 76581 h 194417"/>
                <a:gd name="connsiteX5" fmla="*/ 95325 w 230551"/>
                <a:gd name="connsiteY5" fmla="*/ 36893 h 194417"/>
                <a:gd name="connsiteX6" fmla="*/ 75 w 230551"/>
                <a:gd name="connsiteY6" fmla="*/ 381 h 194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0551" h="194417">
                  <a:moveTo>
                    <a:pt x="75" y="381"/>
                  </a:moveTo>
                  <a:cubicBezTo>
                    <a:pt x="-2306" y="4350"/>
                    <a:pt x="52463" y="42185"/>
                    <a:pt x="81038" y="60706"/>
                  </a:cubicBezTo>
                  <a:cubicBezTo>
                    <a:pt x="109613" y="79227"/>
                    <a:pt x="146654" y="89281"/>
                    <a:pt x="171525" y="111506"/>
                  </a:cubicBezTo>
                  <a:cubicBezTo>
                    <a:pt x="196396" y="133731"/>
                    <a:pt x="234232" y="199877"/>
                    <a:pt x="230263" y="194056"/>
                  </a:cubicBezTo>
                  <a:cubicBezTo>
                    <a:pt x="226294" y="188235"/>
                    <a:pt x="170203" y="102775"/>
                    <a:pt x="147713" y="76581"/>
                  </a:cubicBezTo>
                  <a:cubicBezTo>
                    <a:pt x="125223" y="50387"/>
                    <a:pt x="119138" y="49329"/>
                    <a:pt x="95325" y="36893"/>
                  </a:cubicBezTo>
                  <a:cubicBezTo>
                    <a:pt x="71513" y="24458"/>
                    <a:pt x="2456" y="-3588"/>
                    <a:pt x="75" y="3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7" name="フリーフォーム: 図形 2766">
              <a:extLst>
                <a:ext uri="{FF2B5EF4-FFF2-40B4-BE49-F238E27FC236}">
                  <a16:creationId xmlns:a16="http://schemas.microsoft.com/office/drawing/2014/main" id="{0A923EC2-1404-4D23-AFAA-77A82007271F}"/>
                </a:ext>
              </a:extLst>
            </p:cNvPr>
            <p:cNvSpPr/>
            <p:nvPr/>
          </p:nvSpPr>
          <p:spPr>
            <a:xfrm>
              <a:off x="6145213" y="2154238"/>
              <a:ext cx="159745" cy="161301"/>
            </a:xfrm>
            <a:custGeom>
              <a:avLst/>
              <a:gdLst>
                <a:gd name="connsiteX0" fmla="*/ 0 w 159745"/>
                <a:gd name="connsiteY0" fmla="*/ 0 h 161301"/>
                <a:gd name="connsiteX1" fmla="*/ 142875 w 159745"/>
                <a:gd name="connsiteY1" fmla="*/ 142875 h 161301"/>
                <a:gd name="connsiteX2" fmla="*/ 153987 w 159745"/>
                <a:gd name="connsiteY2" fmla="*/ 153987 h 161301"/>
                <a:gd name="connsiteX3" fmla="*/ 115887 w 159745"/>
                <a:gd name="connsiteY3" fmla="*/ 92075 h 161301"/>
                <a:gd name="connsiteX4" fmla="*/ 79375 w 159745"/>
                <a:gd name="connsiteY4" fmla="*/ 58737 h 161301"/>
                <a:gd name="connsiteX5" fmla="*/ 0 w 159745"/>
                <a:gd name="connsiteY5" fmla="*/ 0 h 1613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9745" h="161301">
                  <a:moveTo>
                    <a:pt x="0" y="0"/>
                  </a:moveTo>
                  <a:lnTo>
                    <a:pt x="142875" y="142875"/>
                  </a:lnTo>
                  <a:cubicBezTo>
                    <a:pt x="168539" y="168539"/>
                    <a:pt x="158485" y="162454"/>
                    <a:pt x="153987" y="153987"/>
                  </a:cubicBezTo>
                  <a:cubicBezTo>
                    <a:pt x="149489" y="145520"/>
                    <a:pt x="128322" y="107950"/>
                    <a:pt x="115887" y="92075"/>
                  </a:cubicBezTo>
                  <a:cubicBezTo>
                    <a:pt x="103452" y="76200"/>
                    <a:pt x="79375" y="58737"/>
                    <a:pt x="79375" y="58737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8" name="フリーフォーム: 図形 2767">
              <a:extLst>
                <a:ext uri="{FF2B5EF4-FFF2-40B4-BE49-F238E27FC236}">
                  <a16:creationId xmlns:a16="http://schemas.microsoft.com/office/drawing/2014/main" id="{6D72786C-62DA-4CE6-87B3-57E610FE38EF}"/>
                </a:ext>
              </a:extLst>
            </p:cNvPr>
            <p:cNvSpPr/>
            <p:nvPr/>
          </p:nvSpPr>
          <p:spPr>
            <a:xfrm>
              <a:off x="7569160" y="4449068"/>
              <a:ext cx="355935" cy="125124"/>
            </a:xfrm>
            <a:custGeom>
              <a:avLst/>
              <a:gdLst>
                <a:gd name="connsiteX0" fmla="*/ 40 w 355935"/>
                <a:gd name="connsiteY0" fmla="*/ 165 h 125124"/>
                <a:gd name="connsiteX1" fmla="*/ 196890 w 355935"/>
                <a:gd name="connsiteY1" fmla="*/ 101765 h 125124"/>
                <a:gd name="connsiteX2" fmla="*/ 355640 w 355935"/>
                <a:gd name="connsiteY2" fmla="*/ 125049 h 125124"/>
                <a:gd name="connsiteX3" fmla="*/ 234990 w 355935"/>
                <a:gd name="connsiteY3" fmla="*/ 108115 h 125124"/>
                <a:gd name="connsiteX4" fmla="*/ 179957 w 355935"/>
                <a:gd name="connsiteY4" fmla="*/ 78482 h 125124"/>
                <a:gd name="connsiteX5" fmla="*/ 40 w 355935"/>
                <a:gd name="connsiteY5" fmla="*/ 165 h 125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5935" h="125124">
                  <a:moveTo>
                    <a:pt x="40" y="165"/>
                  </a:moveTo>
                  <a:cubicBezTo>
                    <a:pt x="2862" y="4046"/>
                    <a:pt x="137624" y="80951"/>
                    <a:pt x="196890" y="101765"/>
                  </a:cubicBezTo>
                  <a:cubicBezTo>
                    <a:pt x="256156" y="122579"/>
                    <a:pt x="349290" y="123991"/>
                    <a:pt x="355640" y="125049"/>
                  </a:cubicBezTo>
                  <a:cubicBezTo>
                    <a:pt x="361990" y="126107"/>
                    <a:pt x="264270" y="115876"/>
                    <a:pt x="234990" y="108115"/>
                  </a:cubicBezTo>
                  <a:cubicBezTo>
                    <a:pt x="205710" y="100354"/>
                    <a:pt x="217351" y="95062"/>
                    <a:pt x="179957" y="78482"/>
                  </a:cubicBezTo>
                  <a:cubicBezTo>
                    <a:pt x="142563" y="61902"/>
                    <a:pt x="-2782" y="-3716"/>
                    <a:pt x="40" y="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69" name="フリーフォーム: 図形 2768">
              <a:extLst>
                <a:ext uri="{FF2B5EF4-FFF2-40B4-BE49-F238E27FC236}">
                  <a16:creationId xmlns:a16="http://schemas.microsoft.com/office/drawing/2014/main" id="{B444DA71-ADA7-4D56-B01C-5E109FFF7AD3}"/>
                </a:ext>
              </a:extLst>
            </p:cNvPr>
            <p:cNvSpPr/>
            <p:nvPr/>
          </p:nvSpPr>
          <p:spPr>
            <a:xfrm>
              <a:off x="7568413" y="4470385"/>
              <a:ext cx="356491" cy="152493"/>
            </a:xfrm>
            <a:custGeom>
              <a:avLst/>
              <a:gdLst>
                <a:gd name="connsiteX0" fmla="*/ 787 w 356491"/>
                <a:gd name="connsiteY0" fmla="*/ 15 h 152493"/>
                <a:gd name="connsiteX1" fmla="*/ 125670 w 356491"/>
                <a:gd name="connsiteY1" fmla="*/ 118548 h 152493"/>
                <a:gd name="connsiteX2" fmla="*/ 259020 w 356491"/>
                <a:gd name="connsiteY2" fmla="*/ 152415 h 152493"/>
                <a:gd name="connsiteX3" fmla="*/ 356387 w 356491"/>
                <a:gd name="connsiteY3" fmla="*/ 112198 h 152493"/>
                <a:gd name="connsiteX4" fmla="*/ 275954 w 356491"/>
                <a:gd name="connsiteY4" fmla="*/ 133365 h 152493"/>
                <a:gd name="connsiteX5" fmla="*/ 187054 w 356491"/>
                <a:gd name="connsiteY5" fmla="*/ 127015 h 152493"/>
                <a:gd name="connsiteX6" fmla="*/ 787 w 356491"/>
                <a:gd name="connsiteY6" fmla="*/ 15 h 152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56491" h="152493">
                  <a:moveTo>
                    <a:pt x="787" y="15"/>
                  </a:moveTo>
                  <a:cubicBezTo>
                    <a:pt x="-9444" y="-1396"/>
                    <a:pt x="82631" y="93148"/>
                    <a:pt x="125670" y="118548"/>
                  </a:cubicBezTo>
                  <a:cubicBezTo>
                    <a:pt x="168709" y="143948"/>
                    <a:pt x="220567" y="153473"/>
                    <a:pt x="259020" y="152415"/>
                  </a:cubicBezTo>
                  <a:cubicBezTo>
                    <a:pt x="297473" y="151357"/>
                    <a:pt x="353565" y="115373"/>
                    <a:pt x="356387" y="112198"/>
                  </a:cubicBezTo>
                  <a:cubicBezTo>
                    <a:pt x="359209" y="109023"/>
                    <a:pt x="304176" y="130895"/>
                    <a:pt x="275954" y="133365"/>
                  </a:cubicBezTo>
                  <a:cubicBezTo>
                    <a:pt x="247732" y="135835"/>
                    <a:pt x="230446" y="144301"/>
                    <a:pt x="187054" y="127015"/>
                  </a:cubicBezTo>
                  <a:cubicBezTo>
                    <a:pt x="143662" y="109729"/>
                    <a:pt x="11018" y="1426"/>
                    <a:pt x="787" y="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0" name="フリーフォーム: 図形 2769">
              <a:extLst>
                <a:ext uri="{FF2B5EF4-FFF2-40B4-BE49-F238E27FC236}">
                  <a16:creationId xmlns:a16="http://schemas.microsoft.com/office/drawing/2014/main" id="{DCBC5A35-F0AF-40E5-B2A4-07B3834399DC}"/>
                </a:ext>
              </a:extLst>
            </p:cNvPr>
            <p:cNvSpPr/>
            <p:nvPr/>
          </p:nvSpPr>
          <p:spPr>
            <a:xfrm>
              <a:off x="8125854" y="3585579"/>
              <a:ext cx="375940" cy="300639"/>
            </a:xfrm>
            <a:custGeom>
              <a:avLst/>
              <a:gdLst>
                <a:gd name="connsiteX0" fmla="*/ 374679 w 375940"/>
                <a:gd name="connsiteY0" fmla="*/ 54 h 300639"/>
                <a:gd name="connsiteX1" fmla="*/ 279429 w 375940"/>
                <a:gd name="connsiteY1" fmla="*/ 148221 h 300639"/>
                <a:gd name="connsiteX2" fmla="*/ 131263 w 375940"/>
                <a:gd name="connsiteY2" fmla="*/ 258288 h 300639"/>
                <a:gd name="connsiteX3" fmla="*/ 29 w 375940"/>
                <a:gd name="connsiteY3" fmla="*/ 300621 h 300639"/>
                <a:gd name="connsiteX4" fmla="*/ 120679 w 375940"/>
                <a:gd name="connsiteY4" fmla="*/ 262521 h 300639"/>
                <a:gd name="connsiteX5" fmla="*/ 268846 w 375940"/>
                <a:gd name="connsiteY5" fmla="*/ 188438 h 300639"/>
                <a:gd name="connsiteX6" fmla="*/ 330229 w 375940"/>
                <a:gd name="connsiteY6" fmla="*/ 131288 h 300639"/>
                <a:gd name="connsiteX7" fmla="*/ 374679 w 375940"/>
                <a:gd name="connsiteY7" fmla="*/ 54 h 300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5940" h="300639">
                  <a:moveTo>
                    <a:pt x="374679" y="54"/>
                  </a:moveTo>
                  <a:cubicBezTo>
                    <a:pt x="366212" y="2876"/>
                    <a:pt x="319998" y="105182"/>
                    <a:pt x="279429" y="148221"/>
                  </a:cubicBezTo>
                  <a:cubicBezTo>
                    <a:pt x="238860" y="191260"/>
                    <a:pt x="177830" y="232888"/>
                    <a:pt x="131263" y="258288"/>
                  </a:cubicBezTo>
                  <a:cubicBezTo>
                    <a:pt x="84696" y="283688"/>
                    <a:pt x="1793" y="299915"/>
                    <a:pt x="29" y="300621"/>
                  </a:cubicBezTo>
                  <a:cubicBezTo>
                    <a:pt x="-1735" y="301327"/>
                    <a:pt x="75876" y="281218"/>
                    <a:pt x="120679" y="262521"/>
                  </a:cubicBezTo>
                  <a:cubicBezTo>
                    <a:pt x="165482" y="243824"/>
                    <a:pt x="233921" y="210310"/>
                    <a:pt x="268846" y="188438"/>
                  </a:cubicBezTo>
                  <a:cubicBezTo>
                    <a:pt x="303771" y="166566"/>
                    <a:pt x="313648" y="157394"/>
                    <a:pt x="330229" y="131288"/>
                  </a:cubicBezTo>
                  <a:cubicBezTo>
                    <a:pt x="346810" y="105182"/>
                    <a:pt x="383146" y="-2768"/>
                    <a:pt x="374679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1" name="フリーフォーム: 図形 2770">
              <a:extLst>
                <a:ext uri="{FF2B5EF4-FFF2-40B4-BE49-F238E27FC236}">
                  <a16:creationId xmlns:a16="http://schemas.microsoft.com/office/drawing/2014/main" id="{BC62BDE6-DCB1-45F0-8E10-3754F2CD5A6C}"/>
                </a:ext>
              </a:extLst>
            </p:cNvPr>
            <p:cNvSpPr/>
            <p:nvPr/>
          </p:nvSpPr>
          <p:spPr>
            <a:xfrm>
              <a:off x="8068681" y="3570633"/>
              <a:ext cx="420122" cy="290550"/>
            </a:xfrm>
            <a:custGeom>
              <a:avLst/>
              <a:gdLst>
                <a:gd name="connsiteX0" fmla="*/ 419152 w 420122"/>
                <a:gd name="connsiteY0" fmla="*/ 184 h 290550"/>
                <a:gd name="connsiteX1" fmla="*/ 177852 w 420122"/>
                <a:gd name="connsiteY1" fmla="*/ 122950 h 290550"/>
                <a:gd name="connsiteX2" fmla="*/ 2169 w 420122"/>
                <a:gd name="connsiteY2" fmla="*/ 288050 h 290550"/>
                <a:gd name="connsiteX3" fmla="*/ 91069 w 420122"/>
                <a:gd name="connsiteY3" fmla="*/ 213967 h 290550"/>
                <a:gd name="connsiteX4" fmla="*/ 256169 w 420122"/>
                <a:gd name="connsiteY4" fmla="*/ 97550 h 290550"/>
                <a:gd name="connsiteX5" fmla="*/ 419152 w 420122"/>
                <a:gd name="connsiteY5" fmla="*/ 184 h 2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20122" h="290550">
                  <a:moveTo>
                    <a:pt x="419152" y="184"/>
                  </a:moveTo>
                  <a:cubicBezTo>
                    <a:pt x="406099" y="4417"/>
                    <a:pt x="247349" y="74972"/>
                    <a:pt x="177852" y="122950"/>
                  </a:cubicBezTo>
                  <a:cubicBezTo>
                    <a:pt x="108355" y="170928"/>
                    <a:pt x="16633" y="272881"/>
                    <a:pt x="2169" y="288050"/>
                  </a:cubicBezTo>
                  <a:cubicBezTo>
                    <a:pt x="-12295" y="303220"/>
                    <a:pt x="48736" y="245717"/>
                    <a:pt x="91069" y="213967"/>
                  </a:cubicBezTo>
                  <a:cubicBezTo>
                    <a:pt x="133402" y="182217"/>
                    <a:pt x="202194" y="129653"/>
                    <a:pt x="256169" y="97550"/>
                  </a:cubicBezTo>
                  <a:cubicBezTo>
                    <a:pt x="310144" y="65447"/>
                    <a:pt x="432205" y="-4049"/>
                    <a:pt x="419152" y="1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2" name="フリーフォーム: 図形 2771">
              <a:extLst>
                <a:ext uri="{FF2B5EF4-FFF2-40B4-BE49-F238E27FC236}">
                  <a16:creationId xmlns:a16="http://schemas.microsoft.com/office/drawing/2014/main" id="{AE62F074-A8CB-4FF0-8F06-CC9FE66E8DA1}"/>
                </a:ext>
              </a:extLst>
            </p:cNvPr>
            <p:cNvSpPr/>
            <p:nvPr/>
          </p:nvSpPr>
          <p:spPr>
            <a:xfrm>
              <a:off x="8077200" y="3556000"/>
              <a:ext cx="544814" cy="393041"/>
            </a:xfrm>
            <a:custGeom>
              <a:avLst/>
              <a:gdLst>
                <a:gd name="connsiteX0" fmla="*/ 408517 w 544814"/>
                <a:gd name="connsiteY0" fmla="*/ 0 h 393041"/>
                <a:gd name="connsiteX1" fmla="*/ 537633 w 544814"/>
                <a:gd name="connsiteY1" fmla="*/ 124883 h 393041"/>
                <a:gd name="connsiteX2" fmla="*/ 508000 w 544814"/>
                <a:gd name="connsiteY2" fmla="*/ 169333 h 393041"/>
                <a:gd name="connsiteX3" fmla="*/ 338667 w 544814"/>
                <a:gd name="connsiteY3" fmla="*/ 323850 h 393041"/>
                <a:gd name="connsiteX4" fmla="*/ 287867 w 544814"/>
                <a:gd name="connsiteY4" fmla="*/ 364067 h 393041"/>
                <a:gd name="connsiteX5" fmla="*/ 165100 w 544814"/>
                <a:gd name="connsiteY5" fmla="*/ 383117 h 393041"/>
                <a:gd name="connsiteX6" fmla="*/ 88900 w 544814"/>
                <a:gd name="connsiteY6" fmla="*/ 391583 h 393041"/>
                <a:gd name="connsiteX7" fmla="*/ 55033 w 544814"/>
                <a:gd name="connsiteY7" fmla="*/ 353483 h 393041"/>
                <a:gd name="connsiteX8" fmla="*/ 0 w 544814"/>
                <a:gd name="connsiteY8" fmla="*/ 302683 h 393041"/>
                <a:gd name="connsiteX9" fmla="*/ 55033 w 544814"/>
                <a:gd name="connsiteY9" fmla="*/ 340783 h 393041"/>
                <a:gd name="connsiteX10" fmla="*/ 107950 w 544814"/>
                <a:gd name="connsiteY10" fmla="*/ 376767 h 393041"/>
                <a:gd name="connsiteX11" fmla="*/ 287867 w 544814"/>
                <a:gd name="connsiteY11" fmla="*/ 338667 h 393041"/>
                <a:gd name="connsiteX12" fmla="*/ 512233 w 544814"/>
                <a:gd name="connsiteY12" fmla="*/ 127000 h 393041"/>
                <a:gd name="connsiteX13" fmla="*/ 408517 w 544814"/>
                <a:gd name="connsiteY13" fmla="*/ 0 h 393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544814" h="393041">
                  <a:moveTo>
                    <a:pt x="408517" y="0"/>
                  </a:moveTo>
                  <a:cubicBezTo>
                    <a:pt x="412750" y="-353"/>
                    <a:pt x="521053" y="96661"/>
                    <a:pt x="537633" y="124883"/>
                  </a:cubicBezTo>
                  <a:cubicBezTo>
                    <a:pt x="554213" y="153105"/>
                    <a:pt x="541161" y="136172"/>
                    <a:pt x="508000" y="169333"/>
                  </a:cubicBezTo>
                  <a:cubicBezTo>
                    <a:pt x="474839" y="202494"/>
                    <a:pt x="375356" y="291394"/>
                    <a:pt x="338667" y="323850"/>
                  </a:cubicBezTo>
                  <a:cubicBezTo>
                    <a:pt x="301978" y="356306"/>
                    <a:pt x="316795" y="354189"/>
                    <a:pt x="287867" y="364067"/>
                  </a:cubicBezTo>
                  <a:cubicBezTo>
                    <a:pt x="258939" y="373945"/>
                    <a:pt x="198261" y="378531"/>
                    <a:pt x="165100" y="383117"/>
                  </a:cubicBezTo>
                  <a:cubicBezTo>
                    <a:pt x="131939" y="387703"/>
                    <a:pt x="107244" y="396522"/>
                    <a:pt x="88900" y="391583"/>
                  </a:cubicBezTo>
                  <a:cubicBezTo>
                    <a:pt x="70555" y="386644"/>
                    <a:pt x="69850" y="368300"/>
                    <a:pt x="55033" y="353483"/>
                  </a:cubicBezTo>
                  <a:cubicBezTo>
                    <a:pt x="40216" y="338666"/>
                    <a:pt x="0" y="304800"/>
                    <a:pt x="0" y="302683"/>
                  </a:cubicBezTo>
                  <a:cubicBezTo>
                    <a:pt x="0" y="300566"/>
                    <a:pt x="37041" y="328436"/>
                    <a:pt x="55033" y="340783"/>
                  </a:cubicBezTo>
                  <a:cubicBezTo>
                    <a:pt x="73025" y="353130"/>
                    <a:pt x="69144" y="377120"/>
                    <a:pt x="107950" y="376767"/>
                  </a:cubicBezTo>
                  <a:cubicBezTo>
                    <a:pt x="146756" y="376414"/>
                    <a:pt x="220487" y="380295"/>
                    <a:pt x="287867" y="338667"/>
                  </a:cubicBezTo>
                  <a:cubicBezTo>
                    <a:pt x="355247" y="297039"/>
                    <a:pt x="490361" y="179564"/>
                    <a:pt x="512233" y="127000"/>
                  </a:cubicBezTo>
                  <a:cubicBezTo>
                    <a:pt x="534105" y="74436"/>
                    <a:pt x="404284" y="353"/>
                    <a:pt x="408517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3" name="フリーフォーム: 図形 2772">
              <a:extLst>
                <a:ext uri="{FF2B5EF4-FFF2-40B4-BE49-F238E27FC236}">
                  <a16:creationId xmlns:a16="http://schemas.microsoft.com/office/drawing/2014/main" id="{DFB0DB64-47E7-4C07-88C0-45EEBB00A55D}"/>
                </a:ext>
              </a:extLst>
            </p:cNvPr>
            <p:cNvSpPr/>
            <p:nvPr/>
          </p:nvSpPr>
          <p:spPr>
            <a:xfrm>
              <a:off x="4624381" y="1987451"/>
              <a:ext cx="342935" cy="106523"/>
            </a:xfrm>
            <a:custGeom>
              <a:avLst/>
              <a:gdLst>
                <a:gd name="connsiteX0" fmla="*/ 7 w 342935"/>
                <a:gd name="connsiteY0" fmla="*/ 106462 h 106523"/>
                <a:gd name="connsiteX1" fmla="*/ 239719 w 342935"/>
                <a:gd name="connsiteY1" fmla="*/ 23912 h 106523"/>
                <a:gd name="connsiteX2" fmla="*/ 342907 w 342935"/>
                <a:gd name="connsiteY2" fmla="*/ 3274 h 106523"/>
                <a:gd name="connsiteX3" fmla="*/ 247657 w 342935"/>
                <a:gd name="connsiteY3" fmla="*/ 9624 h 106523"/>
                <a:gd name="connsiteX4" fmla="*/ 7 w 342935"/>
                <a:gd name="connsiteY4" fmla="*/ 106462 h 10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2935" h="106523">
                  <a:moveTo>
                    <a:pt x="7" y="106462"/>
                  </a:moveTo>
                  <a:cubicBezTo>
                    <a:pt x="-1316" y="108843"/>
                    <a:pt x="182569" y="41110"/>
                    <a:pt x="239719" y="23912"/>
                  </a:cubicBezTo>
                  <a:cubicBezTo>
                    <a:pt x="296869" y="6714"/>
                    <a:pt x="341584" y="5655"/>
                    <a:pt x="342907" y="3274"/>
                  </a:cubicBezTo>
                  <a:cubicBezTo>
                    <a:pt x="344230" y="893"/>
                    <a:pt x="299780" y="-5193"/>
                    <a:pt x="247657" y="9624"/>
                  </a:cubicBezTo>
                  <a:cubicBezTo>
                    <a:pt x="195534" y="24441"/>
                    <a:pt x="1330" y="104081"/>
                    <a:pt x="7" y="1064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4" name="フリーフォーム: 図形 2773">
              <a:extLst>
                <a:ext uri="{FF2B5EF4-FFF2-40B4-BE49-F238E27FC236}">
                  <a16:creationId xmlns:a16="http://schemas.microsoft.com/office/drawing/2014/main" id="{9AEE5DDD-29FD-4953-9F2C-B02DB1E7FEA3}"/>
                </a:ext>
              </a:extLst>
            </p:cNvPr>
            <p:cNvSpPr/>
            <p:nvPr/>
          </p:nvSpPr>
          <p:spPr>
            <a:xfrm>
              <a:off x="5033963" y="1933029"/>
              <a:ext cx="243892" cy="39022"/>
            </a:xfrm>
            <a:custGeom>
              <a:avLst/>
              <a:gdLst>
                <a:gd name="connsiteX0" fmla="*/ 0 w 243892"/>
                <a:gd name="connsiteY0" fmla="*/ 16421 h 39022"/>
                <a:gd name="connsiteX1" fmla="*/ 157162 w 243892"/>
                <a:gd name="connsiteY1" fmla="*/ 3721 h 39022"/>
                <a:gd name="connsiteX2" fmla="*/ 242887 w 243892"/>
                <a:gd name="connsiteY2" fmla="*/ 546 h 39022"/>
                <a:gd name="connsiteX3" fmla="*/ 198437 w 243892"/>
                <a:gd name="connsiteY3" fmla="*/ 13246 h 39022"/>
                <a:gd name="connsiteX4" fmla="*/ 114300 w 243892"/>
                <a:gd name="connsiteY4" fmla="*/ 38646 h 39022"/>
                <a:gd name="connsiteX5" fmla="*/ 88900 w 243892"/>
                <a:gd name="connsiteY5" fmla="*/ 29121 h 39022"/>
                <a:gd name="connsiteX6" fmla="*/ 0 w 243892"/>
                <a:gd name="connsiteY6" fmla="*/ 16421 h 390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892" h="39022">
                  <a:moveTo>
                    <a:pt x="0" y="16421"/>
                  </a:moveTo>
                  <a:lnTo>
                    <a:pt x="157162" y="3721"/>
                  </a:lnTo>
                  <a:cubicBezTo>
                    <a:pt x="197643" y="1075"/>
                    <a:pt x="236008" y="-1041"/>
                    <a:pt x="242887" y="546"/>
                  </a:cubicBezTo>
                  <a:cubicBezTo>
                    <a:pt x="249766" y="2133"/>
                    <a:pt x="219868" y="6896"/>
                    <a:pt x="198437" y="13246"/>
                  </a:cubicBezTo>
                  <a:cubicBezTo>
                    <a:pt x="177006" y="19596"/>
                    <a:pt x="132556" y="36000"/>
                    <a:pt x="114300" y="38646"/>
                  </a:cubicBezTo>
                  <a:cubicBezTo>
                    <a:pt x="96044" y="41292"/>
                    <a:pt x="88900" y="29121"/>
                    <a:pt x="88900" y="29121"/>
                  </a:cubicBezTo>
                  <a:lnTo>
                    <a:pt x="0" y="16421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5" name="フリーフォーム: 図形 2774">
              <a:extLst>
                <a:ext uri="{FF2B5EF4-FFF2-40B4-BE49-F238E27FC236}">
                  <a16:creationId xmlns:a16="http://schemas.microsoft.com/office/drawing/2014/main" id="{95451512-E36D-4494-A022-2B926F926CC0}"/>
                </a:ext>
              </a:extLst>
            </p:cNvPr>
            <p:cNvSpPr/>
            <p:nvPr/>
          </p:nvSpPr>
          <p:spPr>
            <a:xfrm>
              <a:off x="5735610" y="2033234"/>
              <a:ext cx="162857" cy="314681"/>
            </a:xfrm>
            <a:custGeom>
              <a:avLst/>
              <a:gdLst>
                <a:gd name="connsiteX0" fmla="*/ 161953 w 162857"/>
                <a:gd name="connsiteY0" fmla="*/ 3529 h 314681"/>
                <a:gd name="connsiteX1" fmla="*/ 93690 w 162857"/>
                <a:gd name="connsiteY1" fmla="*/ 59091 h 314681"/>
                <a:gd name="connsiteX2" fmla="*/ 41303 w 162857"/>
                <a:gd name="connsiteY2" fmla="*/ 219429 h 314681"/>
                <a:gd name="connsiteX3" fmla="*/ 28 w 162857"/>
                <a:gd name="connsiteY3" fmla="*/ 314679 h 314681"/>
                <a:gd name="connsiteX4" fmla="*/ 34953 w 162857"/>
                <a:gd name="connsiteY4" fmla="*/ 222604 h 314681"/>
                <a:gd name="connsiteX5" fmla="*/ 41303 w 162857"/>
                <a:gd name="connsiteY5" fmla="*/ 189266 h 314681"/>
                <a:gd name="connsiteX6" fmla="*/ 41303 w 162857"/>
                <a:gd name="connsiteY6" fmla="*/ 147991 h 314681"/>
                <a:gd name="connsiteX7" fmla="*/ 161953 w 162857"/>
                <a:gd name="connsiteY7" fmla="*/ 3529 h 314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2857" h="314681">
                  <a:moveTo>
                    <a:pt x="161953" y="3529"/>
                  </a:moveTo>
                  <a:cubicBezTo>
                    <a:pt x="170684" y="-11288"/>
                    <a:pt x="113798" y="23108"/>
                    <a:pt x="93690" y="59091"/>
                  </a:cubicBezTo>
                  <a:cubicBezTo>
                    <a:pt x="73582" y="95074"/>
                    <a:pt x="56913" y="176831"/>
                    <a:pt x="41303" y="219429"/>
                  </a:cubicBezTo>
                  <a:cubicBezTo>
                    <a:pt x="25693" y="262027"/>
                    <a:pt x="1086" y="314150"/>
                    <a:pt x="28" y="314679"/>
                  </a:cubicBezTo>
                  <a:cubicBezTo>
                    <a:pt x="-1030" y="315208"/>
                    <a:pt x="28074" y="243506"/>
                    <a:pt x="34953" y="222604"/>
                  </a:cubicBezTo>
                  <a:cubicBezTo>
                    <a:pt x="41832" y="201702"/>
                    <a:pt x="40245" y="201701"/>
                    <a:pt x="41303" y="189266"/>
                  </a:cubicBezTo>
                  <a:cubicBezTo>
                    <a:pt x="42361" y="176831"/>
                    <a:pt x="22518" y="178947"/>
                    <a:pt x="41303" y="147991"/>
                  </a:cubicBezTo>
                  <a:cubicBezTo>
                    <a:pt x="60088" y="117035"/>
                    <a:pt x="153222" y="18346"/>
                    <a:pt x="161953" y="35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6" name="フリーフォーム: 図形 2775">
              <a:extLst>
                <a:ext uri="{FF2B5EF4-FFF2-40B4-BE49-F238E27FC236}">
                  <a16:creationId xmlns:a16="http://schemas.microsoft.com/office/drawing/2014/main" id="{2A91C0B1-7B71-4A6B-BCAA-50D26CC01465}"/>
                </a:ext>
              </a:extLst>
            </p:cNvPr>
            <p:cNvSpPr/>
            <p:nvPr/>
          </p:nvSpPr>
          <p:spPr>
            <a:xfrm>
              <a:off x="5628800" y="1703179"/>
              <a:ext cx="167289" cy="272546"/>
            </a:xfrm>
            <a:custGeom>
              <a:avLst/>
              <a:gdLst>
                <a:gd name="connsiteX0" fmla="*/ 89375 w 167289"/>
                <a:gd name="connsiteY0" fmla="*/ 209 h 272546"/>
                <a:gd name="connsiteX1" fmla="*/ 146525 w 167289"/>
                <a:gd name="connsiteY1" fmla="*/ 108159 h 272546"/>
                <a:gd name="connsiteX2" fmla="*/ 78263 w 167289"/>
                <a:gd name="connsiteY2" fmla="*/ 192296 h 272546"/>
                <a:gd name="connsiteX3" fmla="*/ 51275 w 167289"/>
                <a:gd name="connsiteY3" fmla="*/ 197059 h 272546"/>
                <a:gd name="connsiteX4" fmla="*/ 16350 w 167289"/>
                <a:gd name="connsiteY4" fmla="*/ 190709 h 272546"/>
                <a:gd name="connsiteX5" fmla="*/ 25875 w 167289"/>
                <a:gd name="connsiteY5" fmla="*/ 230396 h 272546"/>
                <a:gd name="connsiteX6" fmla="*/ 14763 w 167289"/>
                <a:gd name="connsiteY6" fmla="*/ 270084 h 272546"/>
                <a:gd name="connsiteX7" fmla="*/ 29050 w 167289"/>
                <a:gd name="connsiteY7" fmla="*/ 268496 h 272546"/>
                <a:gd name="connsiteX8" fmla="*/ 167163 w 167289"/>
                <a:gd name="connsiteY8" fmla="*/ 263734 h 272546"/>
                <a:gd name="connsiteX9" fmla="*/ 52863 w 167289"/>
                <a:gd name="connsiteY9" fmla="*/ 247859 h 272546"/>
                <a:gd name="connsiteX10" fmla="*/ 2063 w 167289"/>
                <a:gd name="connsiteY10" fmla="*/ 224046 h 272546"/>
                <a:gd name="connsiteX11" fmla="*/ 117950 w 167289"/>
                <a:gd name="connsiteY11" fmla="*/ 176421 h 272546"/>
                <a:gd name="connsiteX12" fmla="*/ 141763 w 167289"/>
                <a:gd name="connsiteY12" fmla="*/ 82759 h 272546"/>
                <a:gd name="connsiteX13" fmla="*/ 89375 w 167289"/>
                <a:gd name="connsiteY13" fmla="*/ 209 h 272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289" h="272546">
                  <a:moveTo>
                    <a:pt x="89375" y="209"/>
                  </a:moveTo>
                  <a:cubicBezTo>
                    <a:pt x="90169" y="4442"/>
                    <a:pt x="148377" y="76144"/>
                    <a:pt x="146525" y="108159"/>
                  </a:cubicBezTo>
                  <a:cubicBezTo>
                    <a:pt x="144673" y="140174"/>
                    <a:pt x="94138" y="177479"/>
                    <a:pt x="78263" y="192296"/>
                  </a:cubicBezTo>
                  <a:cubicBezTo>
                    <a:pt x="62388" y="207113"/>
                    <a:pt x="61594" y="197323"/>
                    <a:pt x="51275" y="197059"/>
                  </a:cubicBezTo>
                  <a:cubicBezTo>
                    <a:pt x="40956" y="196795"/>
                    <a:pt x="20583" y="185153"/>
                    <a:pt x="16350" y="190709"/>
                  </a:cubicBezTo>
                  <a:cubicBezTo>
                    <a:pt x="12117" y="196265"/>
                    <a:pt x="26139" y="217167"/>
                    <a:pt x="25875" y="230396"/>
                  </a:cubicBezTo>
                  <a:cubicBezTo>
                    <a:pt x="25610" y="243625"/>
                    <a:pt x="14234" y="263734"/>
                    <a:pt x="14763" y="270084"/>
                  </a:cubicBezTo>
                  <a:cubicBezTo>
                    <a:pt x="15292" y="276434"/>
                    <a:pt x="29050" y="268496"/>
                    <a:pt x="29050" y="268496"/>
                  </a:cubicBezTo>
                  <a:cubicBezTo>
                    <a:pt x="54450" y="267438"/>
                    <a:pt x="163194" y="267173"/>
                    <a:pt x="167163" y="263734"/>
                  </a:cubicBezTo>
                  <a:cubicBezTo>
                    <a:pt x="171132" y="260295"/>
                    <a:pt x="80380" y="254474"/>
                    <a:pt x="52863" y="247859"/>
                  </a:cubicBezTo>
                  <a:cubicBezTo>
                    <a:pt x="25346" y="241244"/>
                    <a:pt x="-8785" y="235952"/>
                    <a:pt x="2063" y="224046"/>
                  </a:cubicBezTo>
                  <a:cubicBezTo>
                    <a:pt x="12911" y="212140"/>
                    <a:pt x="94667" y="199969"/>
                    <a:pt x="117950" y="176421"/>
                  </a:cubicBezTo>
                  <a:cubicBezTo>
                    <a:pt x="141233" y="152873"/>
                    <a:pt x="145467" y="108424"/>
                    <a:pt x="141763" y="82759"/>
                  </a:cubicBezTo>
                  <a:cubicBezTo>
                    <a:pt x="138059" y="57095"/>
                    <a:pt x="88581" y="-4024"/>
                    <a:pt x="89375" y="2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7" name="フリーフォーム: 図形 2776">
              <a:extLst>
                <a:ext uri="{FF2B5EF4-FFF2-40B4-BE49-F238E27FC236}">
                  <a16:creationId xmlns:a16="http://schemas.microsoft.com/office/drawing/2014/main" id="{8F0BB733-204E-47FC-9921-DF861340BDF2}"/>
                </a:ext>
              </a:extLst>
            </p:cNvPr>
            <p:cNvSpPr/>
            <p:nvPr/>
          </p:nvSpPr>
          <p:spPr>
            <a:xfrm>
              <a:off x="5757399" y="1735088"/>
              <a:ext cx="138578" cy="205341"/>
            </a:xfrm>
            <a:custGeom>
              <a:avLst/>
              <a:gdLst>
                <a:gd name="connsiteX0" fmla="*/ 41739 w 138578"/>
                <a:gd name="connsiteY0" fmla="*/ 50 h 205341"/>
                <a:gd name="connsiteX1" fmla="*/ 75076 w 138578"/>
                <a:gd name="connsiteY1" fmla="*/ 93712 h 205341"/>
                <a:gd name="connsiteX2" fmla="*/ 464 w 138578"/>
                <a:gd name="connsiteY2" fmla="*/ 187375 h 205341"/>
                <a:gd name="connsiteX3" fmla="*/ 48089 w 138578"/>
                <a:gd name="connsiteY3" fmla="*/ 179437 h 205341"/>
                <a:gd name="connsiteX4" fmla="*/ 138576 w 138578"/>
                <a:gd name="connsiteY4" fmla="*/ 204837 h 205341"/>
                <a:gd name="connsiteX5" fmla="*/ 51264 w 138578"/>
                <a:gd name="connsiteY5" fmla="*/ 152450 h 205341"/>
                <a:gd name="connsiteX6" fmla="*/ 56026 w 138578"/>
                <a:gd name="connsiteY6" fmla="*/ 106412 h 205341"/>
                <a:gd name="connsiteX7" fmla="*/ 41739 w 138578"/>
                <a:gd name="connsiteY7" fmla="*/ 50 h 205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578" h="205341">
                  <a:moveTo>
                    <a:pt x="41739" y="50"/>
                  </a:moveTo>
                  <a:cubicBezTo>
                    <a:pt x="44914" y="-2067"/>
                    <a:pt x="81955" y="62491"/>
                    <a:pt x="75076" y="93712"/>
                  </a:cubicBezTo>
                  <a:cubicBezTo>
                    <a:pt x="68197" y="124933"/>
                    <a:pt x="4962" y="173088"/>
                    <a:pt x="464" y="187375"/>
                  </a:cubicBezTo>
                  <a:cubicBezTo>
                    <a:pt x="-4034" y="201663"/>
                    <a:pt x="25070" y="176527"/>
                    <a:pt x="48089" y="179437"/>
                  </a:cubicBezTo>
                  <a:cubicBezTo>
                    <a:pt x="71108" y="182347"/>
                    <a:pt x="138047" y="209335"/>
                    <a:pt x="138576" y="204837"/>
                  </a:cubicBezTo>
                  <a:cubicBezTo>
                    <a:pt x="139105" y="200339"/>
                    <a:pt x="65022" y="168854"/>
                    <a:pt x="51264" y="152450"/>
                  </a:cubicBezTo>
                  <a:cubicBezTo>
                    <a:pt x="37506" y="136046"/>
                    <a:pt x="55762" y="128637"/>
                    <a:pt x="56026" y="106412"/>
                  </a:cubicBezTo>
                  <a:cubicBezTo>
                    <a:pt x="56290" y="84187"/>
                    <a:pt x="38564" y="2167"/>
                    <a:pt x="41739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8" name="フリーフォーム: 図形 2777">
              <a:extLst>
                <a:ext uri="{FF2B5EF4-FFF2-40B4-BE49-F238E27FC236}">
                  <a16:creationId xmlns:a16="http://schemas.microsoft.com/office/drawing/2014/main" id="{85BE5C7F-FE20-4D65-BFBA-574F99544D98}"/>
                </a:ext>
              </a:extLst>
            </p:cNvPr>
            <p:cNvSpPr/>
            <p:nvPr/>
          </p:nvSpPr>
          <p:spPr>
            <a:xfrm>
              <a:off x="5684381" y="1989066"/>
              <a:ext cx="122807" cy="139822"/>
            </a:xfrm>
            <a:custGeom>
              <a:avLst/>
              <a:gdLst>
                <a:gd name="connsiteX0" fmla="*/ 122694 w 122807"/>
                <a:gd name="connsiteY0" fmla="*/ 72 h 139822"/>
                <a:gd name="connsiteX1" fmla="*/ 457 w 122807"/>
                <a:gd name="connsiteY1" fmla="*/ 119134 h 139822"/>
                <a:gd name="connsiteX2" fmla="*/ 79832 w 122807"/>
                <a:gd name="connsiteY2" fmla="*/ 138184 h 139822"/>
                <a:gd name="connsiteX3" fmla="*/ 46494 w 122807"/>
                <a:gd name="connsiteY3" fmla="*/ 100084 h 139822"/>
                <a:gd name="connsiteX4" fmla="*/ 33794 w 122807"/>
                <a:gd name="connsiteY4" fmla="*/ 119134 h 139822"/>
                <a:gd name="connsiteX5" fmla="*/ 22682 w 122807"/>
                <a:gd name="connsiteY5" fmla="*/ 101672 h 139822"/>
                <a:gd name="connsiteX6" fmla="*/ 122694 w 122807"/>
                <a:gd name="connsiteY6" fmla="*/ 72 h 139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2807" h="139822">
                  <a:moveTo>
                    <a:pt x="122694" y="72"/>
                  </a:moveTo>
                  <a:cubicBezTo>
                    <a:pt x="118990" y="2982"/>
                    <a:pt x="7601" y="96115"/>
                    <a:pt x="457" y="119134"/>
                  </a:cubicBezTo>
                  <a:cubicBezTo>
                    <a:pt x="-6687" y="142153"/>
                    <a:pt x="72159" y="141359"/>
                    <a:pt x="79832" y="138184"/>
                  </a:cubicBezTo>
                  <a:cubicBezTo>
                    <a:pt x="87505" y="135009"/>
                    <a:pt x="54167" y="103259"/>
                    <a:pt x="46494" y="100084"/>
                  </a:cubicBezTo>
                  <a:cubicBezTo>
                    <a:pt x="38821" y="96909"/>
                    <a:pt x="37763" y="118869"/>
                    <a:pt x="33794" y="119134"/>
                  </a:cubicBezTo>
                  <a:cubicBezTo>
                    <a:pt x="29825" y="119399"/>
                    <a:pt x="7071" y="120457"/>
                    <a:pt x="22682" y="101672"/>
                  </a:cubicBezTo>
                  <a:cubicBezTo>
                    <a:pt x="38292" y="82887"/>
                    <a:pt x="126398" y="-2838"/>
                    <a:pt x="122694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79" name="フリーフォーム: 図形 2778">
              <a:extLst>
                <a:ext uri="{FF2B5EF4-FFF2-40B4-BE49-F238E27FC236}">
                  <a16:creationId xmlns:a16="http://schemas.microsoft.com/office/drawing/2014/main" id="{966862FB-6A42-4729-82B6-DB5AF0800B09}"/>
                </a:ext>
              </a:extLst>
            </p:cNvPr>
            <p:cNvSpPr/>
            <p:nvPr/>
          </p:nvSpPr>
          <p:spPr>
            <a:xfrm>
              <a:off x="5657822" y="2146190"/>
              <a:ext cx="81015" cy="481460"/>
            </a:xfrm>
            <a:custGeom>
              <a:avLst/>
              <a:gdLst>
                <a:gd name="connsiteX0" fmla="*/ 41303 w 81015"/>
                <a:gd name="connsiteY0" fmla="*/ 110 h 481460"/>
                <a:gd name="connsiteX1" fmla="*/ 28 w 81015"/>
                <a:gd name="connsiteY1" fmla="*/ 79485 h 481460"/>
                <a:gd name="connsiteX2" fmla="*/ 34953 w 81015"/>
                <a:gd name="connsiteY2" fmla="*/ 160448 h 481460"/>
                <a:gd name="connsiteX3" fmla="*/ 41303 w 81015"/>
                <a:gd name="connsiteY3" fmla="*/ 241410 h 481460"/>
                <a:gd name="connsiteX4" fmla="*/ 80991 w 81015"/>
                <a:gd name="connsiteY4" fmla="*/ 282685 h 481460"/>
                <a:gd name="connsiteX5" fmla="*/ 34953 w 81015"/>
                <a:gd name="connsiteY5" fmla="*/ 352535 h 481460"/>
                <a:gd name="connsiteX6" fmla="*/ 63528 w 81015"/>
                <a:gd name="connsiteY6" fmla="*/ 417623 h 481460"/>
                <a:gd name="connsiteX7" fmla="*/ 1616 w 81015"/>
                <a:gd name="connsiteY7" fmla="*/ 481123 h 481460"/>
                <a:gd name="connsiteX8" fmla="*/ 68291 w 81015"/>
                <a:gd name="connsiteY8" fmla="*/ 389048 h 481460"/>
                <a:gd name="connsiteX9" fmla="*/ 54003 w 81015"/>
                <a:gd name="connsiteY9" fmla="*/ 331898 h 481460"/>
                <a:gd name="connsiteX10" fmla="*/ 60353 w 81015"/>
                <a:gd name="connsiteY10" fmla="*/ 279510 h 481460"/>
                <a:gd name="connsiteX11" fmla="*/ 54003 w 81015"/>
                <a:gd name="connsiteY11" fmla="*/ 198548 h 481460"/>
                <a:gd name="connsiteX12" fmla="*/ 22253 w 81015"/>
                <a:gd name="connsiteY12" fmla="*/ 141398 h 481460"/>
                <a:gd name="connsiteX13" fmla="*/ 3203 w 81015"/>
                <a:gd name="connsiteY13" fmla="*/ 96948 h 481460"/>
                <a:gd name="connsiteX14" fmla="*/ 41303 w 81015"/>
                <a:gd name="connsiteY14" fmla="*/ 110 h 4814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81015" h="481460">
                  <a:moveTo>
                    <a:pt x="41303" y="110"/>
                  </a:moveTo>
                  <a:cubicBezTo>
                    <a:pt x="40774" y="-2801"/>
                    <a:pt x="1086" y="52762"/>
                    <a:pt x="28" y="79485"/>
                  </a:cubicBezTo>
                  <a:cubicBezTo>
                    <a:pt x="-1030" y="106208"/>
                    <a:pt x="28074" y="133461"/>
                    <a:pt x="34953" y="160448"/>
                  </a:cubicBezTo>
                  <a:cubicBezTo>
                    <a:pt x="41832" y="187435"/>
                    <a:pt x="33630" y="221037"/>
                    <a:pt x="41303" y="241410"/>
                  </a:cubicBezTo>
                  <a:cubicBezTo>
                    <a:pt x="48976" y="261783"/>
                    <a:pt x="82049" y="264164"/>
                    <a:pt x="80991" y="282685"/>
                  </a:cubicBezTo>
                  <a:cubicBezTo>
                    <a:pt x="79933" y="301206"/>
                    <a:pt x="37863" y="330045"/>
                    <a:pt x="34953" y="352535"/>
                  </a:cubicBezTo>
                  <a:cubicBezTo>
                    <a:pt x="32043" y="375025"/>
                    <a:pt x="69084" y="396192"/>
                    <a:pt x="63528" y="417623"/>
                  </a:cubicBezTo>
                  <a:cubicBezTo>
                    <a:pt x="57972" y="439054"/>
                    <a:pt x="822" y="485885"/>
                    <a:pt x="1616" y="481123"/>
                  </a:cubicBezTo>
                  <a:cubicBezTo>
                    <a:pt x="2410" y="476361"/>
                    <a:pt x="59560" y="413919"/>
                    <a:pt x="68291" y="389048"/>
                  </a:cubicBezTo>
                  <a:cubicBezTo>
                    <a:pt x="77022" y="364177"/>
                    <a:pt x="55326" y="350154"/>
                    <a:pt x="54003" y="331898"/>
                  </a:cubicBezTo>
                  <a:cubicBezTo>
                    <a:pt x="52680" y="313642"/>
                    <a:pt x="60353" y="301735"/>
                    <a:pt x="60353" y="279510"/>
                  </a:cubicBezTo>
                  <a:cubicBezTo>
                    <a:pt x="60353" y="257285"/>
                    <a:pt x="60353" y="221567"/>
                    <a:pt x="54003" y="198548"/>
                  </a:cubicBezTo>
                  <a:cubicBezTo>
                    <a:pt x="47653" y="175529"/>
                    <a:pt x="30720" y="158331"/>
                    <a:pt x="22253" y="141398"/>
                  </a:cubicBezTo>
                  <a:cubicBezTo>
                    <a:pt x="13786" y="124465"/>
                    <a:pt x="28" y="115998"/>
                    <a:pt x="3203" y="96948"/>
                  </a:cubicBezTo>
                  <a:cubicBezTo>
                    <a:pt x="6378" y="77898"/>
                    <a:pt x="41832" y="3021"/>
                    <a:pt x="41303" y="1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0" name="フリーフォーム: 図形 2779">
              <a:extLst>
                <a:ext uri="{FF2B5EF4-FFF2-40B4-BE49-F238E27FC236}">
                  <a16:creationId xmlns:a16="http://schemas.microsoft.com/office/drawing/2014/main" id="{062BF937-200E-4D14-95A1-773FF03C3FD9}"/>
                </a:ext>
              </a:extLst>
            </p:cNvPr>
            <p:cNvSpPr/>
            <p:nvPr/>
          </p:nvSpPr>
          <p:spPr>
            <a:xfrm>
              <a:off x="5803973" y="2444623"/>
              <a:ext cx="132017" cy="131896"/>
            </a:xfrm>
            <a:custGeom>
              <a:avLst/>
              <a:gdLst>
                <a:gd name="connsiteX0" fmla="*/ 131690 w 132017"/>
                <a:gd name="connsiteY0" fmla="*/ 127 h 131896"/>
                <a:gd name="connsiteX1" fmla="*/ 41202 w 132017"/>
                <a:gd name="connsiteY1" fmla="*/ 84265 h 131896"/>
                <a:gd name="connsiteX2" fmla="*/ 79302 w 132017"/>
                <a:gd name="connsiteY2" fmla="*/ 131890 h 131896"/>
                <a:gd name="connsiteX3" fmla="*/ 36440 w 132017"/>
                <a:gd name="connsiteY3" fmla="*/ 87440 h 131896"/>
                <a:gd name="connsiteX4" fmla="*/ 3102 w 132017"/>
                <a:gd name="connsiteY4" fmla="*/ 65215 h 131896"/>
                <a:gd name="connsiteX5" fmla="*/ 131690 w 132017"/>
                <a:gd name="connsiteY5" fmla="*/ 127 h 131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32017" h="131896">
                  <a:moveTo>
                    <a:pt x="131690" y="127"/>
                  </a:moveTo>
                  <a:cubicBezTo>
                    <a:pt x="138040" y="3302"/>
                    <a:pt x="49933" y="62304"/>
                    <a:pt x="41202" y="84265"/>
                  </a:cubicBezTo>
                  <a:cubicBezTo>
                    <a:pt x="32471" y="106226"/>
                    <a:pt x="80096" y="131361"/>
                    <a:pt x="79302" y="131890"/>
                  </a:cubicBezTo>
                  <a:cubicBezTo>
                    <a:pt x="78508" y="132419"/>
                    <a:pt x="49140" y="98552"/>
                    <a:pt x="36440" y="87440"/>
                  </a:cubicBezTo>
                  <a:cubicBezTo>
                    <a:pt x="23740" y="76328"/>
                    <a:pt x="-10392" y="76592"/>
                    <a:pt x="3102" y="65215"/>
                  </a:cubicBezTo>
                  <a:cubicBezTo>
                    <a:pt x="16596" y="53838"/>
                    <a:pt x="125340" y="-3048"/>
                    <a:pt x="131690" y="1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1" name="フリーフォーム: 図形 2780">
              <a:extLst>
                <a:ext uri="{FF2B5EF4-FFF2-40B4-BE49-F238E27FC236}">
                  <a16:creationId xmlns:a16="http://schemas.microsoft.com/office/drawing/2014/main" id="{9DDD7E31-876E-4CE3-8602-A7287EF93E78}"/>
                </a:ext>
              </a:extLst>
            </p:cNvPr>
            <p:cNvSpPr/>
            <p:nvPr/>
          </p:nvSpPr>
          <p:spPr>
            <a:xfrm>
              <a:off x="4116465" y="2215742"/>
              <a:ext cx="362927" cy="331697"/>
            </a:xfrm>
            <a:custGeom>
              <a:avLst/>
              <a:gdLst>
                <a:gd name="connsiteX0" fmla="*/ 362402 w 362927"/>
                <a:gd name="connsiteY0" fmla="*/ 408 h 331697"/>
                <a:gd name="connsiteX1" fmla="*/ 114752 w 362927"/>
                <a:gd name="connsiteY1" fmla="*/ 159158 h 331697"/>
                <a:gd name="connsiteX2" fmla="*/ 452 w 362927"/>
                <a:gd name="connsiteY2" fmla="*/ 330608 h 331697"/>
                <a:gd name="connsiteX3" fmla="*/ 78768 w 362927"/>
                <a:gd name="connsiteY3" fmla="*/ 226891 h 331697"/>
                <a:gd name="connsiteX4" fmla="*/ 176135 w 362927"/>
                <a:gd name="connsiteY4" fmla="*/ 116825 h 331697"/>
                <a:gd name="connsiteX5" fmla="*/ 362402 w 362927"/>
                <a:gd name="connsiteY5" fmla="*/ 408 h 331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2927" h="331697">
                  <a:moveTo>
                    <a:pt x="362402" y="408"/>
                  </a:moveTo>
                  <a:cubicBezTo>
                    <a:pt x="352172" y="7463"/>
                    <a:pt x="175077" y="104125"/>
                    <a:pt x="114752" y="159158"/>
                  </a:cubicBezTo>
                  <a:cubicBezTo>
                    <a:pt x="54427" y="214191"/>
                    <a:pt x="6449" y="319319"/>
                    <a:pt x="452" y="330608"/>
                  </a:cubicBezTo>
                  <a:cubicBezTo>
                    <a:pt x="-5545" y="341897"/>
                    <a:pt x="49487" y="262522"/>
                    <a:pt x="78768" y="226891"/>
                  </a:cubicBezTo>
                  <a:cubicBezTo>
                    <a:pt x="108048" y="191261"/>
                    <a:pt x="121454" y="154219"/>
                    <a:pt x="176135" y="116825"/>
                  </a:cubicBezTo>
                  <a:cubicBezTo>
                    <a:pt x="230816" y="79431"/>
                    <a:pt x="372632" y="-6647"/>
                    <a:pt x="362402" y="4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2" name="フリーフォーム: 図形 2781">
              <a:extLst>
                <a:ext uri="{FF2B5EF4-FFF2-40B4-BE49-F238E27FC236}">
                  <a16:creationId xmlns:a16="http://schemas.microsoft.com/office/drawing/2014/main" id="{69AEA98C-860A-4FB3-ABC8-152B588B2F23}"/>
                </a:ext>
              </a:extLst>
            </p:cNvPr>
            <p:cNvSpPr/>
            <p:nvPr/>
          </p:nvSpPr>
          <p:spPr>
            <a:xfrm>
              <a:off x="3401389" y="2774837"/>
              <a:ext cx="472153" cy="456635"/>
            </a:xfrm>
            <a:custGeom>
              <a:avLst/>
              <a:gdLst>
                <a:gd name="connsiteX0" fmla="*/ 472111 w 472153"/>
                <a:gd name="connsiteY0" fmla="*/ 113 h 456635"/>
                <a:gd name="connsiteX1" fmla="*/ 370511 w 472153"/>
                <a:gd name="connsiteY1" fmla="*/ 110180 h 456635"/>
                <a:gd name="connsiteX2" fmla="*/ 313361 w 472153"/>
                <a:gd name="connsiteY2" fmla="*/ 296446 h 456635"/>
                <a:gd name="connsiteX3" fmla="*/ 2211 w 472153"/>
                <a:gd name="connsiteY3" fmla="*/ 455196 h 456635"/>
                <a:gd name="connsiteX4" fmla="*/ 184244 w 472153"/>
                <a:gd name="connsiteY4" fmla="*/ 368413 h 456635"/>
                <a:gd name="connsiteX5" fmla="*/ 376861 w 472153"/>
                <a:gd name="connsiteY5" fmla="*/ 258346 h 456635"/>
                <a:gd name="connsiteX6" fmla="*/ 383211 w 472153"/>
                <a:gd name="connsiteY6" fmla="*/ 129230 h 456635"/>
                <a:gd name="connsiteX7" fmla="*/ 472111 w 472153"/>
                <a:gd name="connsiteY7" fmla="*/ 113 h 4566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72153" h="456635">
                  <a:moveTo>
                    <a:pt x="472111" y="113"/>
                  </a:moveTo>
                  <a:cubicBezTo>
                    <a:pt x="469994" y="-3062"/>
                    <a:pt x="396969" y="60791"/>
                    <a:pt x="370511" y="110180"/>
                  </a:cubicBezTo>
                  <a:cubicBezTo>
                    <a:pt x="344053" y="159569"/>
                    <a:pt x="374744" y="238943"/>
                    <a:pt x="313361" y="296446"/>
                  </a:cubicBezTo>
                  <a:cubicBezTo>
                    <a:pt x="251978" y="353949"/>
                    <a:pt x="23731" y="443201"/>
                    <a:pt x="2211" y="455196"/>
                  </a:cubicBezTo>
                  <a:cubicBezTo>
                    <a:pt x="-19309" y="467191"/>
                    <a:pt x="121802" y="401221"/>
                    <a:pt x="184244" y="368413"/>
                  </a:cubicBezTo>
                  <a:cubicBezTo>
                    <a:pt x="246686" y="335605"/>
                    <a:pt x="343700" y="298210"/>
                    <a:pt x="376861" y="258346"/>
                  </a:cubicBezTo>
                  <a:cubicBezTo>
                    <a:pt x="410022" y="218482"/>
                    <a:pt x="370158" y="167330"/>
                    <a:pt x="383211" y="129230"/>
                  </a:cubicBezTo>
                  <a:cubicBezTo>
                    <a:pt x="396264" y="91130"/>
                    <a:pt x="474228" y="3288"/>
                    <a:pt x="472111" y="1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3" name="フリーフォーム: 図形 2782">
              <a:extLst>
                <a:ext uri="{FF2B5EF4-FFF2-40B4-BE49-F238E27FC236}">
                  <a16:creationId xmlns:a16="http://schemas.microsoft.com/office/drawing/2014/main" id="{0EC38ADD-6890-4DA6-A997-2E3EAA2E0F40}"/>
                </a:ext>
              </a:extLst>
            </p:cNvPr>
            <p:cNvSpPr/>
            <p:nvPr/>
          </p:nvSpPr>
          <p:spPr>
            <a:xfrm>
              <a:off x="4478197" y="2888977"/>
              <a:ext cx="346629" cy="582091"/>
            </a:xfrm>
            <a:custGeom>
              <a:avLst/>
              <a:gdLst>
                <a:gd name="connsiteX0" fmla="*/ 670 w 346629"/>
                <a:gd name="connsiteY0" fmla="*/ 273 h 582091"/>
                <a:gd name="connsiteX1" fmla="*/ 159420 w 346629"/>
                <a:gd name="connsiteY1" fmla="*/ 281790 h 582091"/>
                <a:gd name="connsiteX2" fmla="*/ 212336 w 346629"/>
                <a:gd name="connsiteY2" fmla="*/ 417256 h 582091"/>
                <a:gd name="connsiteX3" fmla="*/ 343570 w 346629"/>
                <a:gd name="connsiteY3" fmla="*/ 578123 h 582091"/>
                <a:gd name="connsiteX4" fmla="*/ 292770 w 346629"/>
                <a:gd name="connsiteY4" fmla="*/ 514623 h 582091"/>
                <a:gd name="connsiteX5" fmla="*/ 157303 w 346629"/>
                <a:gd name="connsiteY5" fmla="*/ 315656 h 582091"/>
                <a:gd name="connsiteX6" fmla="*/ 104386 w 346629"/>
                <a:gd name="connsiteY6" fmla="*/ 230990 h 582091"/>
                <a:gd name="connsiteX7" fmla="*/ 670 w 346629"/>
                <a:gd name="connsiteY7" fmla="*/ 273 h 58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629" h="582091">
                  <a:moveTo>
                    <a:pt x="670" y="273"/>
                  </a:moveTo>
                  <a:cubicBezTo>
                    <a:pt x="9842" y="8740"/>
                    <a:pt x="124142" y="212293"/>
                    <a:pt x="159420" y="281790"/>
                  </a:cubicBezTo>
                  <a:cubicBezTo>
                    <a:pt x="194698" y="351287"/>
                    <a:pt x="181644" y="367867"/>
                    <a:pt x="212336" y="417256"/>
                  </a:cubicBezTo>
                  <a:cubicBezTo>
                    <a:pt x="243028" y="466645"/>
                    <a:pt x="330164" y="561895"/>
                    <a:pt x="343570" y="578123"/>
                  </a:cubicBezTo>
                  <a:cubicBezTo>
                    <a:pt x="356976" y="594351"/>
                    <a:pt x="323814" y="558367"/>
                    <a:pt x="292770" y="514623"/>
                  </a:cubicBezTo>
                  <a:cubicBezTo>
                    <a:pt x="261726" y="470879"/>
                    <a:pt x="188700" y="362928"/>
                    <a:pt x="157303" y="315656"/>
                  </a:cubicBezTo>
                  <a:cubicBezTo>
                    <a:pt x="125906" y="268384"/>
                    <a:pt x="129786" y="279320"/>
                    <a:pt x="104386" y="230990"/>
                  </a:cubicBezTo>
                  <a:cubicBezTo>
                    <a:pt x="78986" y="182660"/>
                    <a:pt x="-8502" y="-8194"/>
                    <a:pt x="670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4" name="フリーフォーム: 図形 2783">
              <a:extLst>
                <a:ext uri="{FF2B5EF4-FFF2-40B4-BE49-F238E27FC236}">
                  <a16:creationId xmlns:a16="http://schemas.microsoft.com/office/drawing/2014/main" id="{37701D75-36AD-497D-83A2-E8D57B8CE7FB}"/>
                </a:ext>
              </a:extLst>
            </p:cNvPr>
            <p:cNvSpPr/>
            <p:nvPr/>
          </p:nvSpPr>
          <p:spPr>
            <a:xfrm>
              <a:off x="4678361" y="3379713"/>
              <a:ext cx="258834" cy="301975"/>
            </a:xfrm>
            <a:custGeom>
              <a:avLst/>
              <a:gdLst>
                <a:gd name="connsiteX0" fmla="*/ 2 w 258834"/>
                <a:gd name="connsiteY0" fmla="*/ 75 h 301975"/>
                <a:gd name="connsiteX1" fmla="*/ 95252 w 258834"/>
                <a:gd name="connsiteY1" fmla="*/ 103262 h 301975"/>
                <a:gd name="connsiteX2" fmla="*/ 147639 w 258834"/>
                <a:gd name="connsiteY2" fmla="*/ 146125 h 301975"/>
                <a:gd name="connsiteX3" fmla="*/ 209552 w 258834"/>
                <a:gd name="connsiteY3" fmla="*/ 162000 h 301975"/>
                <a:gd name="connsiteX4" fmla="*/ 241302 w 258834"/>
                <a:gd name="connsiteY4" fmla="*/ 257250 h 301975"/>
                <a:gd name="connsiteX5" fmla="*/ 146052 w 258834"/>
                <a:gd name="connsiteY5" fmla="*/ 301700 h 301975"/>
                <a:gd name="connsiteX6" fmla="*/ 242889 w 258834"/>
                <a:gd name="connsiteY6" fmla="*/ 273125 h 301975"/>
                <a:gd name="connsiteX7" fmla="*/ 254002 w 258834"/>
                <a:gd name="connsiteY7" fmla="*/ 215975 h 301975"/>
                <a:gd name="connsiteX8" fmla="*/ 193677 w 258834"/>
                <a:gd name="connsiteY8" fmla="*/ 168350 h 301975"/>
                <a:gd name="connsiteX9" fmla="*/ 98427 w 258834"/>
                <a:gd name="connsiteY9" fmla="*/ 120725 h 301975"/>
                <a:gd name="connsiteX10" fmla="*/ 2 w 258834"/>
                <a:gd name="connsiteY10" fmla="*/ 75 h 30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58834" h="301975">
                  <a:moveTo>
                    <a:pt x="2" y="75"/>
                  </a:moveTo>
                  <a:cubicBezTo>
                    <a:pt x="-527" y="-2836"/>
                    <a:pt x="70646" y="78920"/>
                    <a:pt x="95252" y="103262"/>
                  </a:cubicBezTo>
                  <a:cubicBezTo>
                    <a:pt x="119858" y="127604"/>
                    <a:pt x="128589" y="136335"/>
                    <a:pt x="147639" y="146125"/>
                  </a:cubicBezTo>
                  <a:cubicBezTo>
                    <a:pt x="166689" y="155915"/>
                    <a:pt x="193942" y="143479"/>
                    <a:pt x="209552" y="162000"/>
                  </a:cubicBezTo>
                  <a:cubicBezTo>
                    <a:pt x="225163" y="180521"/>
                    <a:pt x="251885" y="233967"/>
                    <a:pt x="241302" y="257250"/>
                  </a:cubicBezTo>
                  <a:cubicBezTo>
                    <a:pt x="230719" y="280533"/>
                    <a:pt x="145788" y="299054"/>
                    <a:pt x="146052" y="301700"/>
                  </a:cubicBezTo>
                  <a:cubicBezTo>
                    <a:pt x="146316" y="304346"/>
                    <a:pt x="224897" y="287413"/>
                    <a:pt x="242889" y="273125"/>
                  </a:cubicBezTo>
                  <a:cubicBezTo>
                    <a:pt x="260881" y="258837"/>
                    <a:pt x="262204" y="233437"/>
                    <a:pt x="254002" y="215975"/>
                  </a:cubicBezTo>
                  <a:cubicBezTo>
                    <a:pt x="245800" y="198513"/>
                    <a:pt x="219606" y="184225"/>
                    <a:pt x="193677" y="168350"/>
                  </a:cubicBezTo>
                  <a:cubicBezTo>
                    <a:pt x="167748" y="152475"/>
                    <a:pt x="128854" y="147183"/>
                    <a:pt x="98427" y="120725"/>
                  </a:cubicBezTo>
                  <a:cubicBezTo>
                    <a:pt x="68000" y="94267"/>
                    <a:pt x="531" y="2986"/>
                    <a:pt x="2" y="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5" name="フリーフォーム: 図形 2784">
              <a:extLst>
                <a:ext uri="{FF2B5EF4-FFF2-40B4-BE49-F238E27FC236}">
                  <a16:creationId xmlns:a16="http://schemas.microsoft.com/office/drawing/2014/main" id="{9A811C8F-C46D-4E40-9972-C25833FDD3A1}"/>
                </a:ext>
              </a:extLst>
            </p:cNvPr>
            <p:cNvSpPr/>
            <p:nvPr/>
          </p:nvSpPr>
          <p:spPr>
            <a:xfrm>
              <a:off x="4789456" y="3533710"/>
              <a:ext cx="124091" cy="124310"/>
            </a:xfrm>
            <a:custGeom>
              <a:avLst/>
              <a:gdLst>
                <a:gd name="connsiteX0" fmla="*/ 23844 w 124091"/>
                <a:gd name="connsiteY0" fmla="*/ 65 h 124310"/>
                <a:gd name="connsiteX1" fmla="*/ 103219 w 124091"/>
                <a:gd name="connsiteY1" fmla="*/ 73090 h 124310"/>
                <a:gd name="connsiteX2" fmla="*/ 32 w 124091"/>
                <a:gd name="connsiteY2" fmla="*/ 123890 h 124310"/>
                <a:gd name="connsiteX3" fmla="*/ 115919 w 124091"/>
                <a:gd name="connsiteY3" fmla="*/ 95315 h 124310"/>
                <a:gd name="connsiteX4" fmla="*/ 106394 w 124091"/>
                <a:gd name="connsiteY4" fmla="*/ 60390 h 124310"/>
                <a:gd name="connsiteX5" fmla="*/ 23844 w 124091"/>
                <a:gd name="connsiteY5" fmla="*/ 65 h 12431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4091" h="124310">
                  <a:moveTo>
                    <a:pt x="23844" y="65"/>
                  </a:moveTo>
                  <a:cubicBezTo>
                    <a:pt x="23315" y="2182"/>
                    <a:pt x="107188" y="52453"/>
                    <a:pt x="103219" y="73090"/>
                  </a:cubicBezTo>
                  <a:cubicBezTo>
                    <a:pt x="99250" y="93727"/>
                    <a:pt x="-2085" y="120186"/>
                    <a:pt x="32" y="123890"/>
                  </a:cubicBezTo>
                  <a:cubicBezTo>
                    <a:pt x="2149" y="127594"/>
                    <a:pt x="98192" y="105898"/>
                    <a:pt x="115919" y="95315"/>
                  </a:cubicBezTo>
                  <a:cubicBezTo>
                    <a:pt x="133646" y="84732"/>
                    <a:pt x="118829" y="72825"/>
                    <a:pt x="106394" y="60390"/>
                  </a:cubicBezTo>
                  <a:cubicBezTo>
                    <a:pt x="93959" y="47955"/>
                    <a:pt x="24373" y="-2052"/>
                    <a:pt x="23844" y="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6" name="フリーフォーム: 図形 2785">
              <a:extLst>
                <a:ext uri="{FF2B5EF4-FFF2-40B4-BE49-F238E27FC236}">
                  <a16:creationId xmlns:a16="http://schemas.microsoft.com/office/drawing/2014/main" id="{B62E8AF1-F374-40CC-A8C7-667A79EB5E10}"/>
                </a:ext>
              </a:extLst>
            </p:cNvPr>
            <p:cNvSpPr/>
            <p:nvPr/>
          </p:nvSpPr>
          <p:spPr>
            <a:xfrm>
              <a:off x="5212194" y="3441095"/>
              <a:ext cx="360885" cy="100090"/>
            </a:xfrm>
            <a:custGeom>
              <a:avLst/>
              <a:gdLst>
                <a:gd name="connsiteX0" fmla="*/ 11739 w 360885"/>
                <a:gd name="connsiteY0" fmla="*/ 93738 h 100090"/>
                <a:gd name="connsiteX1" fmla="*/ 66773 w 360885"/>
                <a:gd name="connsiteY1" fmla="*/ 83155 h 100090"/>
                <a:gd name="connsiteX2" fmla="*/ 221289 w 360885"/>
                <a:gd name="connsiteY2" fmla="*/ 13305 h 100090"/>
                <a:gd name="connsiteX3" fmla="*/ 358873 w 360885"/>
                <a:gd name="connsiteY3" fmla="*/ 47172 h 100090"/>
                <a:gd name="connsiteX4" fmla="*/ 284789 w 360885"/>
                <a:gd name="connsiteY4" fmla="*/ 605 h 100090"/>
                <a:gd name="connsiteX5" fmla="*/ 11739 w 360885"/>
                <a:gd name="connsiteY5" fmla="*/ 93738 h 100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0885" h="100090">
                  <a:moveTo>
                    <a:pt x="11739" y="93738"/>
                  </a:moveTo>
                  <a:cubicBezTo>
                    <a:pt x="-24597" y="107496"/>
                    <a:pt x="31848" y="96560"/>
                    <a:pt x="66773" y="83155"/>
                  </a:cubicBezTo>
                  <a:cubicBezTo>
                    <a:pt x="101698" y="69750"/>
                    <a:pt x="172606" y="19302"/>
                    <a:pt x="221289" y="13305"/>
                  </a:cubicBezTo>
                  <a:cubicBezTo>
                    <a:pt x="269972" y="7308"/>
                    <a:pt x="348290" y="49289"/>
                    <a:pt x="358873" y="47172"/>
                  </a:cubicBezTo>
                  <a:cubicBezTo>
                    <a:pt x="369456" y="45055"/>
                    <a:pt x="337353" y="-6098"/>
                    <a:pt x="284789" y="605"/>
                  </a:cubicBezTo>
                  <a:cubicBezTo>
                    <a:pt x="232225" y="7308"/>
                    <a:pt x="48075" y="79980"/>
                    <a:pt x="11739" y="937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7" name="フリーフォーム: 図形 2786">
              <a:extLst>
                <a:ext uri="{FF2B5EF4-FFF2-40B4-BE49-F238E27FC236}">
                  <a16:creationId xmlns:a16="http://schemas.microsoft.com/office/drawing/2014/main" id="{6C8C0633-52C0-485B-8C56-772E1C77F397}"/>
                </a:ext>
              </a:extLst>
            </p:cNvPr>
            <p:cNvSpPr/>
            <p:nvPr/>
          </p:nvSpPr>
          <p:spPr>
            <a:xfrm>
              <a:off x="5264285" y="3405583"/>
              <a:ext cx="488765" cy="179884"/>
            </a:xfrm>
            <a:custGeom>
              <a:avLst/>
              <a:gdLst>
                <a:gd name="connsiteX0" fmla="*/ 1982 w 488765"/>
                <a:gd name="connsiteY0" fmla="*/ 84800 h 179884"/>
                <a:gd name="connsiteX1" fmla="*/ 247515 w 488765"/>
                <a:gd name="connsiteY1" fmla="*/ 134 h 179884"/>
                <a:gd name="connsiteX2" fmla="*/ 327948 w 488765"/>
                <a:gd name="connsiteY2" fmla="*/ 67867 h 179884"/>
                <a:gd name="connsiteX3" fmla="*/ 476115 w 488765"/>
                <a:gd name="connsiteY3" fmla="*/ 169467 h 179884"/>
                <a:gd name="connsiteX4" fmla="*/ 471882 w 488765"/>
                <a:gd name="connsiteY4" fmla="*/ 173700 h 179884"/>
                <a:gd name="connsiteX5" fmla="*/ 397798 w 488765"/>
                <a:gd name="connsiteY5" fmla="*/ 144067 h 179884"/>
                <a:gd name="connsiteX6" fmla="*/ 270798 w 488765"/>
                <a:gd name="connsiteY6" fmla="*/ 23417 h 179884"/>
                <a:gd name="connsiteX7" fmla="*/ 239048 w 488765"/>
                <a:gd name="connsiteY7" fmla="*/ 19184 h 179884"/>
                <a:gd name="connsiteX8" fmla="*/ 137448 w 488765"/>
                <a:gd name="connsiteY8" fmla="*/ 40350 h 179884"/>
                <a:gd name="connsiteX9" fmla="*/ 1982 w 488765"/>
                <a:gd name="connsiteY9" fmla="*/ 84800 h 179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88765" h="179884">
                  <a:moveTo>
                    <a:pt x="1982" y="84800"/>
                  </a:moveTo>
                  <a:cubicBezTo>
                    <a:pt x="20326" y="78097"/>
                    <a:pt x="193187" y="2956"/>
                    <a:pt x="247515" y="134"/>
                  </a:cubicBezTo>
                  <a:cubicBezTo>
                    <a:pt x="301843" y="-2688"/>
                    <a:pt x="289848" y="39645"/>
                    <a:pt x="327948" y="67867"/>
                  </a:cubicBezTo>
                  <a:cubicBezTo>
                    <a:pt x="366048" y="96089"/>
                    <a:pt x="452126" y="151828"/>
                    <a:pt x="476115" y="169467"/>
                  </a:cubicBezTo>
                  <a:cubicBezTo>
                    <a:pt x="500104" y="187106"/>
                    <a:pt x="484935" y="177933"/>
                    <a:pt x="471882" y="173700"/>
                  </a:cubicBezTo>
                  <a:cubicBezTo>
                    <a:pt x="458829" y="169467"/>
                    <a:pt x="431312" y="169114"/>
                    <a:pt x="397798" y="144067"/>
                  </a:cubicBezTo>
                  <a:cubicBezTo>
                    <a:pt x="364284" y="119020"/>
                    <a:pt x="297256" y="44231"/>
                    <a:pt x="270798" y="23417"/>
                  </a:cubicBezTo>
                  <a:cubicBezTo>
                    <a:pt x="244340" y="2603"/>
                    <a:pt x="261273" y="16362"/>
                    <a:pt x="239048" y="19184"/>
                  </a:cubicBezTo>
                  <a:cubicBezTo>
                    <a:pt x="216823" y="22006"/>
                    <a:pt x="177312" y="26239"/>
                    <a:pt x="137448" y="40350"/>
                  </a:cubicBezTo>
                  <a:cubicBezTo>
                    <a:pt x="97584" y="54461"/>
                    <a:pt x="-16362" y="91503"/>
                    <a:pt x="1982" y="84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8" name="フリーフォーム: 図形 2787">
              <a:extLst>
                <a:ext uri="{FF2B5EF4-FFF2-40B4-BE49-F238E27FC236}">
                  <a16:creationId xmlns:a16="http://schemas.microsoft.com/office/drawing/2014/main" id="{3535B1DB-06B1-4737-A4AC-78F4D1B1909C}"/>
                </a:ext>
              </a:extLst>
            </p:cNvPr>
            <p:cNvSpPr/>
            <p:nvPr/>
          </p:nvSpPr>
          <p:spPr>
            <a:xfrm>
              <a:off x="4622499" y="4048447"/>
              <a:ext cx="559858" cy="146352"/>
            </a:xfrm>
            <a:custGeom>
              <a:avLst/>
              <a:gdLst>
                <a:gd name="connsiteX0" fmla="*/ 2418 w 559858"/>
                <a:gd name="connsiteY0" fmla="*/ 736 h 146352"/>
                <a:gd name="connsiteX1" fmla="*/ 226784 w 559858"/>
                <a:gd name="connsiteY1" fmla="*/ 108686 h 146352"/>
                <a:gd name="connsiteX2" fmla="*/ 556984 w 559858"/>
                <a:gd name="connsiteY2" fmla="*/ 144670 h 146352"/>
                <a:gd name="connsiteX3" fmla="*/ 381301 w 559858"/>
                <a:gd name="connsiteY3" fmla="*/ 140436 h 146352"/>
                <a:gd name="connsiteX4" fmla="*/ 275468 w 559858"/>
                <a:gd name="connsiteY4" fmla="*/ 140436 h 146352"/>
                <a:gd name="connsiteX5" fmla="*/ 116718 w 559858"/>
                <a:gd name="connsiteY5" fmla="*/ 64236 h 146352"/>
                <a:gd name="connsiteX6" fmla="*/ 2418 w 559858"/>
                <a:gd name="connsiteY6" fmla="*/ 736 h 1463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59858" h="146352">
                  <a:moveTo>
                    <a:pt x="2418" y="736"/>
                  </a:moveTo>
                  <a:cubicBezTo>
                    <a:pt x="20762" y="8144"/>
                    <a:pt x="134356" y="84697"/>
                    <a:pt x="226784" y="108686"/>
                  </a:cubicBezTo>
                  <a:cubicBezTo>
                    <a:pt x="319212" y="132675"/>
                    <a:pt x="531231" y="139378"/>
                    <a:pt x="556984" y="144670"/>
                  </a:cubicBezTo>
                  <a:cubicBezTo>
                    <a:pt x="582737" y="149962"/>
                    <a:pt x="428220" y="141142"/>
                    <a:pt x="381301" y="140436"/>
                  </a:cubicBezTo>
                  <a:cubicBezTo>
                    <a:pt x="334382" y="139730"/>
                    <a:pt x="319565" y="153136"/>
                    <a:pt x="275468" y="140436"/>
                  </a:cubicBezTo>
                  <a:cubicBezTo>
                    <a:pt x="231371" y="127736"/>
                    <a:pt x="158699" y="84697"/>
                    <a:pt x="116718" y="64236"/>
                  </a:cubicBezTo>
                  <a:cubicBezTo>
                    <a:pt x="74737" y="43775"/>
                    <a:pt x="-15926" y="-6672"/>
                    <a:pt x="2418" y="7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89" name="フリーフォーム: 図形 2788">
              <a:extLst>
                <a:ext uri="{FF2B5EF4-FFF2-40B4-BE49-F238E27FC236}">
                  <a16:creationId xmlns:a16="http://schemas.microsoft.com/office/drawing/2014/main" id="{A57A6B9F-7FBA-4CED-9C1B-3048D5AEDC6E}"/>
                </a:ext>
              </a:extLst>
            </p:cNvPr>
            <p:cNvSpPr/>
            <p:nvPr/>
          </p:nvSpPr>
          <p:spPr>
            <a:xfrm>
              <a:off x="5049889" y="3654707"/>
              <a:ext cx="522856" cy="51138"/>
            </a:xfrm>
            <a:custGeom>
              <a:avLst/>
              <a:gdLst>
                <a:gd name="connsiteX0" fmla="*/ 478 w 522856"/>
                <a:gd name="connsiteY0" fmla="*/ 45226 h 51138"/>
                <a:gd name="connsiteX1" fmla="*/ 317978 w 522856"/>
                <a:gd name="connsiteY1" fmla="*/ 47343 h 51138"/>
                <a:gd name="connsiteX2" fmla="*/ 521178 w 522856"/>
                <a:gd name="connsiteY2" fmla="*/ 776 h 51138"/>
                <a:gd name="connsiteX3" fmla="*/ 394178 w 522856"/>
                <a:gd name="connsiteY3" fmla="*/ 19826 h 51138"/>
                <a:gd name="connsiteX4" fmla="*/ 478 w 522856"/>
                <a:gd name="connsiteY4" fmla="*/ 45226 h 511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2856" h="51138">
                  <a:moveTo>
                    <a:pt x="478" y="45226"/>
                  </a:moveTo>
                  <a:cubicBezTo>
                    <a:pt x="-12222" y="49812"/>
                    <a:pt x="231195" y="54751"/>
                    <a:pt x="317978" y="47343"/>
                  </a:cubicBezTo>
                  <a:cubicBezTo>
                    <a:pt x="404761" y="39935"/>
                    <a:pt x="508478" y="5362"/>
                    <a:pt x="521178" y="776"/>
                  </a:cubicBezTo>
                  <a:cubicBezTo>
                    <a:pt x="533878" y="-3810"/>
                    <a:pt x="472847" y="13123"/>
                    <a:pt x="394178" y="19826"/>
                  </a:cubicBezTo>
                  <a:cubicBezTo>
                    <a:pt x="315509" y="26529"/>
                    <a:pt x="13178" y="40640"/>
                    <a:pt x="478" y="45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0" name="フリーフォーム: 図形 2789">
              <a:extLst>
                <a:ext uri="{FF2B5EF4-FFF2-40B4-BE49-F238E27FC236}">
                  <a16:creationId xmlns:a16="http://schemas.microsoft.com/office/drawing/2014/main" id="{90197E09-2633-4F0E-AD7B-0BE7DFCA55CC}"/>
                </a:ext>
              </a:extLst>
            </p:cNvPr>
            <p:cNvSpPr/>
            <p:nvPr/>
          </p:nvSpPr>
          <p:spPr>
            <a:xfrm>
              <a:off x="4538876" y="3763432"/>
              <a:ext cx="251293" cy="201531"/>
            </a:xfrm>
            <a:custGeom>
              <a:avLst/>
              <a:gdLst>
                <a:gd name="connsiteX0" fmla="*/ 251141 w 251293"/>
                <a:gd name="connsiteY0" fmla="*/ 1 h 201531"/>
                <a:gd name="connsiteX1" fmla="*/ 47941 w 251293"/>
                <a:gd name="connsiteY1" fmla="*/ 97368 h 201531"/>
                <a:gd name="connsiteX2" fmla="*/ 28891 w 251293"/>
                <a:gd name="connsiteY2" fmla="*/ 201085 h 201531"/>
                <a:gd name="connsiteX3" fmla="*/ 26774 w 251293"/>
                <a:gd name="connsiteY3" fmla="*/ 133351 h 201531"/>
                <a:gd name="connsiteX4" fmla="*/ 11957 w 251293"/>
                <a:gd name="connsiteY4" fmla="*/ 95251 h 201531"/>
                <a:gd name="connsiteX5" fmla="*/ 251141 w 251293"/>
                <a:gd name="connsiteY5" fmla="*/ 1 h 2015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51293" h="201531">
                  <a:moveTo>
                    <a:pt x="251141" y="1"/>
                  </a:moveTo>
                  <a:cubicBezTo>
                    <a:pt x="257138" y="354"/>
                    <a:pt x="84983" y="63854"/>
                    <a:pt x="47941" y="97368"/>
                  </a:cubicBezTo>
                  <a:cubicBezTo>
                    <a:pt x="10899" y="130882"/>
                    <a:pt x="32419" y="195088"/>
                    <a:pt x="28891" y="201085"/>
                  </a:cubicBezTo>
                  <a:cubicBezTo>
                    <a:pt x="25363" y="207082"/>
                    <a:pt x="29596" y="150990"/>
                    <a:pt x="26774" y="133351"/>
                  </a:cubicBezTo>
                  <a:cubicBezTo>
                    <a:pt x="23952" y="115712"/>
                    <a:pt x="-20851" y="115006"/>
                    <a:pt x="11957" y="95251"/>
                  </a:cubicBezTo>
                  <a:cubicBezTo>
                    <a:pt x="44765" y="75496"/>
                    <a:pt x="245144" y="-352"/>
                    <a:pt x="251141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1" name="フリーフォーム: 図形 2790">
              <a:extLst>
                <a:ext uri="{FF2B5EF4-FFF2-40B4-BE49-F238E27FC236}">
                  <a16:creationId xmlns:a16="http://schemas.microsoft.com/office/drawing/2014/main" id="{E634969F-0C49-4703-B6B6-E9F18892A0FC}"/>
                </a:ext>
              </a:extLst>
            </p:cNvPr>
            <p:cNvSpPr/>
            <p:nvPr/>
          </p:nvSpPr>
          <p:spPr>
            <a:xfrm>
              <a:off x="3697817" y="3708400"/>
              <a:ext cx="212748" cy="195853"/>
            </a:xfrm>
            <a:custGeom>
              <a:avLst/>
              <a:gdLst>
                <a:gd name="connsiteX0" fmla="*/ 0 w 212748"/>
                <a:gd name="connsiteY0" fmla="*/ 0 h 195853"/>
                <a:gd name="connsiteX1" fmla="*/ 116416 w 212748"/>
                <a:gd name="connsiteY1" fmla="*/ 107950 h 195853"/>
                <a:gd name="connsiteX2" fmla="*/ 211666 w 212748"/>
                <a:gd name="connsiteY2" fmla="*/ 194733 h 195853"/>
                <a:gd name="connsiteX3" fmla="*/ 160866 w 212748"/>
                <a:gd name="connsiteY3" fmla="*/ 152400 h 195853"/>
                <a:gd name="connsiteX4" fmla="*/ 55033 w 212748"/>
                <a:gd name="connsiteY4" fmla="*/ 82550 h 195853"/>
                <a:gd name="connsiteX5" fmla="*/ 0 w 212748"/>
                <a:gd name="connsiteY5" fmla="*/ 0 h 195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748" h="195853">
                  <a:moveTo>
                    <a:pt x="0" y="0"/>
                  </a:moveTo>
                  <a:lnTo>
                    <a:pt x="116416" y="107950"/>
                  </a:lnTo>
                  <a:lnTo>
                    <a:pt x="211666" y="194733"/>
                  </a:lnTo>
                  <a:cubicBezTo>
                    <a:pt x="219074" y="202141"/>
                    <a:pt x="186971" y="171097"/>
                    <a:pt x="160866" y="152400"/>
                  </a:cubicBezTo>
                  <a:cubicBezTo>
                    <a:pt x="134761" y="133703"/>
                    <a:pt x="80433" y="106186"/>
                    <a:pt x="55033" y="82550"/>
                  </a:cubicBezTo>
                  <a:cubicBezTo>
                    <a:pt x="29633" y="58914"/>
                    <a:pt x="19049" y="34748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2" name="フリーフォーム: 図形 2791">
              <a:extLst>
                <a:ext uri="{FF2B5EF4-FFF2-40B4-BE49-F238E27FC236}">
                  <a16:creationId xmlns:a16="http://schemas.microsoft.com/office/drawing/2014/main" id="{4BA7230B-C65B-4361-9581-C69DB7FDECA1}"/>
                </a:ext>
              </a:extLst>
            </p:cNvPr>
            <p:cNvSpPr/>
            <p:nvPr/>
          </p:nvSpPr>
          <p:spPr>
            <a:xfrm>
              <a:off x="4246833" y="3762444"/>
              <a:ext cx="358612" cy="223923"/>
            </a:xfrm>
            <a:custGeom>
              <a:avLst/>
              <a:gdLst>
                <a:gd name="connsiteX0" fmla="*/ 3434 w 358612"/>
                <a:gd name="connsiteY0" fmla="*/ 223239 h 223923"/>
                <a:gd name="connsiteX1" fmla="*/ 196050 w 358612"/>
                <a:gd name="connsiteY1" fmla="*/ 77189 h 223923"/>
                <a:gd name="connsiteX2" fmla="*/ 356917 w 358612"/>
                <a:gd name="connsiteY2" fmla="*/ 989 h 223923"/>
                <a:gd name="connsiteX3" fmla="*/ 92334 w 358612"/>
                <a:gd name="connsiteY3" fmla="*/ 127989 h 223923"/>
                <a:gd name="connsiteX4" fmla="*/ 3434 w 358612"/>
                <a:gd name="connsiteY4" fmla="*/ 223239 h 2239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58612" h="223923">
                  <a:moveTo>
                    <a:pt x="3434" y="223239"/>
                  </a:moveTo>
                  <a:cubicBezTo>
                    <a:pt x="20720" y="214772"/>
                    <a:pt x="137136" y="114231"/>
                    <a:pt x="196050" y="77189"/>
                  </a:cubicBezTo>
                  <a:cubicBezTo>
                    <a:pt x="254964" y="40147"/>
                    <a:pt x="374203" y="-7478"/>
                    <a:pt x="356917" y="989"/>
                  </a:cubicBezTo>
                  <a:cubicBezTo>
                    <a:pt x="339631" y="9456"/>
                    <a:pt x="147720" y="96592"/>
                    <a:pt x="92334" y="127989"/>
                  </a:cubicBezTo>
                  <a:cubicBezTo>
                    <a:pt x="36948" y="159386"/>
                    <a:pt x="-13852" y="231706"/>
                    <a:pt x="3434" y="2232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3" name="フリーフォーム: 図形 2792">
              <a:extLst>
                <a:ext uri="{FF2B5EF4-FFF2-40B4-BE49-F238E27FC236}">
                  <a16:creationId xmlns:a16="http://schemas.microsoft.com/office/drawing/2014/main" id="{534CF79B-36FC-4C62-8DA4-86385B332874}"/>
                </a:ext>
              </a:extLst>
            </p:cNvPr>
            <p:cNvSpPr/>
            <p:nvPr/>
          </p:nvSpPr>
          <p:spPr>
            <a:xfrm>
              <a:off x="3185550" y="3318921"/>
              <a:ext cx="129275" cy="349828"/>
            </a:xfrm>
            <a:custGeom>
              <a:avLst/>
              <a:gdLst>
                <a:gd name="connsiteX0" fmla="*/ 129150 w 129275"/>
                <a:gd name="connsiteY0" fmla="*/ 12 h 349828"/>
                <a:gd name="connsiteX1" fmla="*/ 21200 w 129275"/>
                <a:gd name="connsiteY1" fmla="*/ 154529 h 349828"/>
                <a:gd name="connsiteX2" fmla="*/ 33 w 129275"/>
                <a:gd name="connsiteY2" fmla="*/ 349262 h 349828"/>
                <a:gd name="connsiteX3" fmla="*/ 16967 w 129275"/>
                <a:gd name="connsiteY3" fmla="*/ 211679 h 349828"/>
                <a:gd name="connsiteX4" fmla="*/ 42367 w 129275"/>
                <a:gd name="connsiteY4" fmla="*/ 146062 h 349828"/>
                <a:gd name="connsiteX5" fmla="*/ 129150 w 129275"/>
                <a:gd name="connsiteY5" fmla="*/ 12 h 349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9275" h="349828">
                  <a:moveTo>
                    <a:pt x="129150" y="12"/>
                  </a:moveTo>
                  <a:cubicBezTo>
                    <a:pt x="125622" y="1423"/>
                    <a:pt x="42719" y="96321"/>
                    <a:pt x="21200" y="154529"/>
                  </a:cubicBezTo>
                  <a:cubicBezTo>
                    <a:pt x="-319" y="212737"/>
                    <a:pt x="738" y="339737"/>
                    <a:pt x="33" y="349262"/>
                  </a:cubicBezTo>
                  <a:cubicBezTo>
                    <a:pt x="-672" y="358787"/>
                    <a:pt x="9911" y="245546"/>
                    <a:pt x="16967" y="211679"/>
                  </a:cubicBezTo>
                  <a:cubicBezTo>
                    <a:pt x="24023" y="177812"/>
                    <a:pt x="23670" y="179223"/>
                    <a:pt x="42367" y="146062"/>
                  </a:cubicBezTo>
                  <a:cubicBezTo>
                    <a:pt x="61064" y="112901"/>
                    <a:pt x="132678" y="-1399"/>
                    <a:pt x="129150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4" name="フリーフォーム: 図形 2793">
              <a:extLst>
                <a:ext uri="{FF2B5EF4-FFF2-40B4-BE49-F238E27FC236}">
                  <a16:creationId xmlns:a16="http://schemas.microsoft.com/office/drawing/2014/main" id="{668182C0-C08B-440D-8219-21153CE3DFB8}"/>
                </a:ext>
              </a:extLst>
            </p:cNvPr>
            <p:cNvSpPr/>
            <p:nvPr/>
          </p:nvSpPr>
          <p:spPr>
            <a:xfrm>
              <a:off x="3122011" y="3929661"/>
              <a:ext cx="622880" cy="98775"/>
            </a:xfrm>
            <a:custGeom>
              <a:avLst/>
              <a:gdLst>
                <a:gd name="connsiteX0" fmla="*/ 72 w 622880"/>
                <a:gd name="connsiteY0" fmla="*/ 83539 h 98775"/>
                <a:gd name="connsiteX1" fmla="*/ 95322 w 622880"/>
                <a:gd name="connsiteY1" fmla="*/ 989 h 98775"/>
                <a:gd name="connsiteX2" fmla="*/ 256189 w 622880"/>
                <a:gd name="connsiteY2" fmla="*/ 39089 h 98775"/>
                <a:gd name="connsiteX3" fmla="*/ 370489 w 622880"/>
                <a:gd name="connsiteY3" fmla="*/ 56022 h 98775"/>
                <a:gd name="connsiteX4" fmla="*/ 622372 w 622880"/>
                <a:gd name="connsiteY4" fmla="*/ 87772 h 98775"/>
                <a:gd name="connsiteX5" fmla="*/ 425522 w 622880"/>
                <a:gd name="connsiteY5" fmla="*/ 94122 h 98775"/>
                <a:gd name="connsiteX6" fmla="*/ 86856 w 622880"/>
                <a:gd name="connsiteY6" fmla="*/ 22156 h 98775"/>
                <a:gd name="connsiteX7" fmla="*/ 72 w 622880"/>
                <a:gd name="connsiteY7" fmla="*/ 83539 h 98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22880" h="98775">
                  <a:moveTo>
                    <a:pt x="72" y="83539"/>
                  </a:moveTo>
                  <a:cubicBezTo>
                    <a:pt x="1483" y="80011"/>
                    <a:pt x="52636" y="8397"/>
                    <a:pt x="95322" y="989"/>
                  </a:cubicBezTo>
                  <a:cubicBezTo>
                    <a:pt x="138008" y="-6419"/>
                    <a:pt x="210328" y="29917"/>
                    <a:pt x="256189" y="39089"/>
                  </a:cubicBezTo>
                  <a:cubicBezTo>
                    <a:pt x="302050" y="48261"/>
                    <a:pt x="370489" y="56022"/>
                    <a:pt x="370489" y="56022"/>
                  </a:cubicBezTo>
                  <a:cubicBezTo>
                    <a:pt x="431520" y="64136"/>
                    <a:pt x="613200" y="81422"/>
                    <a:pt x="622372" y="87772"/>
                  </a:cubicBezTo>
                  <a:cubicBezTo>
                    <a:pt x="631544" y="94122"/>
                    <a:pt x="514775" y="105058"/>
                    <a:pt x="425522" y="94122"/>
                  </a:cubicBezTo>
                  <a:cubicBezTo>
                    <a:pt x="336269" y="83186"/>
                    <a:pt x="156353" y="21098"/>
                    <a:pt x="86856" y="22156"/>
                  </a:cubicBezTo>
                  <a:cubicBezTo>
                    <a:pt x="17359" y="23214"/>
                    <a:pt x="-1339" y="87067"/>
                    <a:pt x="72" y="835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5" name="フリーフォーム: 図形 2794">
              <a:extLst>
                <a:ext uri="{FF2B5EF4-FFF2-40B4-BE49-F238E27FC236}">
                  <a16:creationId xmlns:a16="http://schemas.microsoft.com/office/drawing/2014/main" id="{8EAD93F7-800A-429A-9EDF-6B7992E544CA}"/>
                </a:ext>
              </a:extLst>
            </p:cNvPr>
            <p:cNvSpPr/>
            <p:nvPr/>
          </p:nvSpPr>
          <p:spPr>
            <a:xfrm>
              <a:off x="3214956" y="4087229"/>
              <a:ext cx="440861" cy="180909"/>
            </a:xfrm>
            <a:custGeom>
              <a:avLst/>
              <a:gdLst>
                <a:gd name="connsiteX0" fmla="*/ 261 w 440861"/>
                <a:gd name="connsiteY0" fmla="*/ 54 h 180909"/>
                <a:gd name="connsiteX1" fmla="*/ 203461 w 440861"/>
                <a:gd name="connsiteY1" fmla="*/ 69904 h 180909"/>
                <a:gd name="connsiteX2" fmla="*/ 436294 w 440861"/>
                <a:gd name="connsiteY2" fmla="*/ 179971 h 180909"/>
                <a:gd name="connsiteX3" fmla="*/ 349511 w 440861"/>
                <a:gd name="connsiteY3" fmla="*/ 120704 h 180909"/>
                <a:gd name="connsiteX4" fmla="*/ 245794 w 440861"/>
                <a:gd name="connsiteY4" fmla="*/ 80488 h 180909"/>
                <a:gd name="connsiteX5" fmla="*/ 261 w 440861"/>
                <a:gd name="connsiteY5" fmla="*/ 54 h 180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40861" h="180909">
                  <a:moveTo>
                    <a:pt x="261" y="54"/>
                  </a:moveTo>
                  <a:cubicBezTo>
                    <a:pt x="-6794" y="-1710"/>
                    <a:pt x="130789" y="39918"/>
                    <a:pt x="203461" y="69904"/>
                  </a:cubicBezTo>
                  <a:cubicBezTo>
                    <a:pt x="276133" y="99890"/>
                    <a:pt x="411952" y="171504"/>
                    <a:pt x="436294" y="179971"/>
                  </a:cubicBezTo>
                  <a:cubicBezTo>
                    <a:pt x="460636" y="188438"/>
                    <a:pt x="381261" y="137284"/>
                    <a:pt x="349511" y="120704"/>
                  </a:cubicBezTo>
                  <a:cubicBezTo>
                    <a:pt x="317761" y="104124"/>
                    <a:pt x="301533" y="99891"/>
                    <a:pt x="245794" y="80488"/>
                  </a:cubicBezTo>
                  <a:cubicBezTo>
                    <a:pt x="190055" y="61085"/>
                    <a:pt x="7316" y="1818"/>
                    <a:pt x="261" y="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6" name="フリーフォーム: 図形 2795">
              <a:extLst>
                <a:ext uri="{FF2B5EF4-FFF2-40B4-BE49-F238E27FC236}">
                  <a16:creationId xmlns:a16="http://schemas.microsoft.com/office/drawing/2014/main" id="{1FCE2C3F-A998-4F02-BAF1-CE3B526761D4}"/>
                </a:ext>
              </a:extLst>
            </p:cNvPr>
            <p:cNvSpPr/>
            <p:nvPr/>
          </p:nvSpPr>
          <p:spPr>
            <a:xfrm>
              <a:off x="4374102" y="2983966"/>
              <a:ext cx="1313319" cy="988661"/>
            </a:xfrm>
            <a:custGeom>
              <a:avLst/>
              <a:gdLst>
                <a:gd name="connsiteX0" fmla="*/ 1302798 w 1313319"/>
                <a:gd name="connsiteY0" fmla="*/ 9001 h 988661"/>
                <a:gd name="connsiteX1" fmla="*/ 1099598 w 1313319"/>
                <a:gd name="connsiteY1" fmla="*/ 229134 h 988661"/>
                <a:gd name="connsiteX2" fmla="*/ 858298 w 1313319"/>
                <a:gd name="connsiteY2" fmla="*/ 449267 h 988661"/>
                <a:gd name="connsiteX3" fmla="*/ 28565 w 1313319"/>
                <a:gd name="connsiteY3" fmla="*/ 969967 h 988661"/>
                <a:gd name="connsiteX4" fmla="*/ 244465 w 1313319"/>
                <a:gd name="connsiteY4" fmla="*/ 842967 h 988661"/>
                <a:gd name="connsiteX5" fmla="*/ 760931 w 1313319"/>
                <a:gd name="connsiteY5" fmla="*/ 550867 h 988661"/>
                <a:gd name="connsiteX6" fmla="*/ 1302798 w 1313319"/>
                <a:gd name="connsiteY6" fmla="*/ 9001 h 9886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13319" h="988661">
                  <a:moveTo>
                    <a:pt x="1302798" y="9001"/>
                  </a:moveTo>
                  <a:cubicBezTo>
                    <a:pt x="1359242" y="-44621"/>
                    <a:pt x="1173681" y="155756"/>
                    <a:pt x="1099598" y="229134"/>
                  </a:cubicBezTo>
                  <a:cubicBezTo>
                    <a:pt x="1025515" y="302512"/>
                    <a:pt x="1036803" y="325795"/>
                    <a:pt x="858298" y="449267"/>
                  </a:cubicBezTo>
                  <a:cubicBezTo>
                    <a:pt x="679793" y="572739"/>
                    <a:pt x="28565" y="969967"/>
                    <a:pt x="28565" y="969967"/>
                  </a:cubicBezTo>
                  <a:cubicBezTo>
                    <a:pt x="-73740" y="1035584"/>
                    <a:pt x="122404" y="912817"/>
                    <a:pt x="244465" y="842967"/>
                  </a:cubicBezTo>
                  <a:cubicBezTo>
                    <a:pt x="366526" y="773117"/>
                    <a:pt x="581720" y="691273"/>
                    <a:pt x="760931" y="550867"/>
                  </a:cubicBezTo>
                  <a:cubicBezTo>
                    <a:pt x="940142" y="410462"/>
                    <a:pt x="1246354" y="62623"/>
                    <a:pt x="1302798" y="90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7" name="フリーフォーム: 図形 2796">
              <a:extLst>
                <a:ext uri="{FF2B5EF4-FFF2-40B4-BE49-F238E27FC236}">
                  <a16:creationId xmlns:a16="http://schemas.microsoft.com/office/drawing/2014/main" id="{D22E85F0-B192-43D5-8F29-0D6AD7906A51}"/>
                </a:ext>
              </a:extLst>
            </p:cNvPr>
            <p:cNvSpPr/>
            <p:nvPr/>
          </p:nvSpPr>
          <p:spPr>
            <a:xfrm>
              <a:off x="3799554" y="2476228"/>
              <a:ext cx="319805" cy="325154"/>
            </a:xfrm>
            <a:custGeom>
              <a:avLst/>
              <a:gdLst>
                <a:gd name="connsiteX0" fmla="*/ 318421 w 319805"/>
                <a:gd name="connsiteY0" fmla="*/ 272 h 325154"/>
                <a:gd name="connsiteX1" fmla="*/ 89821 w 319805"/>
                <a:gd name="connsiteY1" fmla="*/ 152672 h 325154"/>
                <a:gd name="connsiteX2" fmla="*/ 921 w 319805"/>
                <a:gd name="connsiteY2" fmla="*/ 324122 h 325154"/>
                <a:gd name="connsiteX3" fmla="*/ 51721 w 319805"/>
                <a:gd name="connsiteY3" fmla="*/ 219347 h 325154"/>
                <a:gd name="connsiteX4" fmla="*/ 178721 w 319805"/>
                <a:gd name="connsiteY4" fmla="*/ 117747 h 325154"/>
                <a:gd name="connsiteX5" fmla="*/ 318421 w 319805"/>
                <a:gd name="connsiteY5" fmla="*/ 272 h 3251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19805" h="325154">
                  <a:moveTo>
                    <a:pt x="318421" y="272"/>
                  </a:moveTo>
                  <a:cubicBezTo>
                    <a:pt x="303604" y="6093"/>
                    <a:pt x="142738" y="98697"/>
                    <a:pt x="89821" y="152672"/>
                  </a:cubicBezTo>
                  <a:cubicBezTo>
                    <a:pt x="36904" y="206647"/>
                    <a:pt x="7271" y="313010"/>
                    <a:pt x="921" y="324122"/>
                  </a:cubicBezTo>
                  <a:cubicBezTo>
                    <a:pt x="-5429" y="335234"/>
                    <a:pt x="22088" y="253743"/>
                    <a:pt x="51721" y="219347"/>
                  </a:cubicBezTo>
                  <a:cubicBezTo>
                    <a:pt x="81354" y="184951"/>
                    <a:pt x="132154" y="152143"/>
                    <a:pt x="178721" y="117747"/>
                  </a:cubicBezTo>
                  <a:cubicBezTo>
                    <a:pt x="225288" y="83351"/>
                    <a:pt x="333238" y="-5549"/>
                    <a:pt x="318421" y="2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8" name="フリーフォーム: 図形 2797">
              <a:extLst>
                <a:ext uri="{FF2B5EF4-FFF2-40B4-BE49-F238E27FC236}">
                  <a16:creationId xmlns:a16="http://schemas.microsoft.com/office/drawing/2014/main" id="{BF687871-D8C5-4142-83E7-6DE8D6B7F79C}"/>
                </a:ext>
              </a:extLst>
            </p:cNvPr>
            <p:cNvSpPr/>
            <p:nvPr/>
          </p:nvSpPr>
          <p:spPr>
            <a:xfrm>
              <a:off x="3136175" y="3727417"/>
              <a:ext cx="89798" cy="288995"/>
            </a:xfrm>
            <a:custGeom>
              <a:avLst/>
              <a:gdLst>
                <a:gd name="connsiteX0" fmla="*/ 89625 w 89798"/>
                <a:gd name="connsiteY0" fmla="*/ 33 h 288995"/>
                <a:gd name="connsiteX1" fmla="*/ 19775 w 89798"/>
                <a:gd name="connsiteY1" fmla="*/ 146083 h 288995"/>
                <a:gd name="connsiteX2" fmla="*/ 725 w 89798"/>
                <a:gd name="connsiteY2" fmla="*/ 288958 h 288995"/>
                <a:gd name="connsiteX3" fmla="*/ 38825 w 89798"/>
                <a:gd name="connsiteY3" fmla="*/ 158783 h 288995"/>
                <a:gd name="connsiteX4" fmla="*/ 89625 w 89798"/>
                <a:gd name="connsiteY4" fmla="*/ 33 h 2889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9798" h="288995">
                  <a:moveTo>
                    <a:pt x="89625" y="33"/>
                  </a:moveTo>
                  <a:cubicBezTo>
                    <a:pt x="86450" y="-2084"/>
                    <a:pt x="34592" y="97929"/>
                    <a:pt x="19775" y="146083"/>
                  </a:cubicBezTo>
                  <a:cubicBezTo>
                    <a:pt x="4958" y="194237"/>
                    <a:pt x="-2450" y="286841"/>
                    <a:pt x="725" y="288958"/>
                  </a:cubicBezTo>
                  <a:cubicBezTo>
                    <a:pt x="3900" y="291075"/>
                    <a:pt x="26125" y="202704"/>
                    <a:pt x="38825" y="158783"/>
                  </a:cubicBezTo>
                  <a:cubicBezTo>
                    <a:pt x="51525" y="114862"/>
                    <a:pt x="92800" y="2150"/>
                    <a:pt x="89625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799" name="フリーフォーム: 図形 2798">
              <a:extLst>
                <a:ext uri="{FF2B5EF4-FFF2-40B4-BE49-F238E27FC236}">
                  <a16:creationId xmlns:a16="http://schemas.microsoft.com/office/drawing/2014/main" id="{C3A93C0F-17C1-429D-B040-F756ED3F0EF2}"/>
                </a:ext>
              </a:extLst>
            </p:cNvPr>
            <p:cNvSpPr/>
            <p:nvPr/>
          </p:nvSpPr>
          <p:spPr>
            <a:xfrm>
              <a:off x="3785876" y="2107089"/>
              <a:ext cx="365547" cy="395613"/>
            </a:xfrm>
            <a:custGeom>
              <a:avLst/>
              <a:gdLst>
                <a:gd name="connsiteX0" fmla="*/ 27299 w 365547"/>
                <a:gd name="connsiteY0" fmla="*/ 1111 h 395613"/>
                <a:gd name="connsiteX1" fmla="*/ 1899 w 365547"/>
                <a:gd name="connsiteY1" fmla="*/ 166211 h 395613"/>
                <a:gd name="connsiteX2" fmla="*/ 84449 w 365547"/>
                <a:gd name="connsiteY2" fmla="*/ 217011 h 395613"/>
                <a:gd name="connsiteX3" fmla="*/ 249549 w 365547"/>
                <a:gd name="connsiteY3" fmla="*/ 232886 h 395613"/>
                <a:gd name="connsiteX4" fmla="*/ 71749 w 365547"/>
                <a:gd name="connsiteY4" fmla="*/ 394811 h 395613"/>
                <a:gd name="connsiteX5" fmla="*/ 271774 w 365547"/>
                <a:gd name="connsiteY5" fmla="*/ 293211 h 395613"/>
                <a:gd name="connsiteX6" fmla="*/ 363849 w 365547"/>
                <a:gd name="connsiteY6" fmla="*/ 248761 h 395613"/>
                <a:gd name="connsiteX7" fmla="*/ 198749 w 365547"/>
                <a:gd name="connsiteY7" fmla="*/ 207486 h 395613"/>
                <a:gd name="connsiteX8" fmla="*/ 39999 w 365547"/>
                <a:gd name="connsiteY8" fmla="*/ 172561 h 395613"/>
                <a:gd name="connsiteX9" fmla="*/ 36824 w 365547"/>
                <a:gd name="connsiteY9" fmla="*/ 96361 h 395613"/>
                <a:gd name="connsiteX10" fmla="*/ 27299 w 365547"/>
                <a:gd name="connsiteY10" fmla="*/ 1111 h 395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65547" h="395613">
                  <a:moveTo>
                    <a:pt x="27299" y="1111"/>
                  </a:moveTo>
                  <a:cubicBezTo>
                    <a:pt x="21478" y="12753"/>
                    <a:pt x="-7626" y="130228"/>
                    <a:pt x="1899" y="166211"/>
                  </a:cubicBezTo>
                  <a:cubicBezTo>
                    <a:pt x="11424" y="202194"/>
                    <a:pt x="43174" y="205899"/>
                    <a:pt x="84449" y="217011"/>
                  </a:cubicBezTo>
                  <a:cubicBezTo>
                    <a:pt x="125724" y="228123"/>
                    <a:pt x="251666" y="203253"/>
                    <a:pt x="249549" y="232886"/>
                  </a:cubicBezTo>
                  <a:cubicBezTo>
                    <a:pt x="247432" y="262519"/>
                    <a:pt x="68045" y="384757"/>
                    <a:pt x="71749" y="394811"/>
                  </a:cubicBezTo>
                  <a:cubicBezTo>
                    <a:pt x="75453" y="404865"/>
                    <a:pt x="223091" y="317553"/>
                    <a:pt x="271774" y="293211"/>
                  </a:cubicBezTo>
                  <a:cubicBezTo>
                    <a:pt x="320457" y="268869"/>
                    <a:pt x="376020" y="263048"/>
                    <a:pt x="363849" y="248761"/>
                  </a:cubicBezTo>
                  <a:cubicBezTo>
                    <a:pt x="351678" y="234474"/>
                    <a:pt x="252724" y="220186"/>
                    <a:pt x="198749" y="207486"/>
                  </a:cubicBezTo>
                  <a:cubicBezTo>
                    <a:pt x="144774" y="194786"/>
                    <a:pt x="66986" y="191082"/>
                    <a:pt x="39999" y="172561"/>
                  </a:cubicBezTo>
                  <a:cubicBezTo>
                    <a:pt x="13012" y="154040"/>
                    <a:pt x="37353" y="120173"/>
                    <a:pt x="36824" y="96361"/>
                  </a:cubicBezTo>
                  <a:cubicBezTo>
                    <a:pt x="36295" y="72549"/>
                    <a:pt x="33120" y="-10531"/>
                    <a:pt x="27299" y="11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0" name="フリーフォーム: 図形 2799">
              <a:extLst>
                <a:ext uri="{FF2B5EF4-FFF2-40B4-BE49-F238E27FC236}">
                  <a16:creationId xmlns:a16="http://schemas.microsoft.com/office/drawing/2014/main" id="{8AC341B1-1812-4F6F-BCD2-0E3792D83FAC}"/>
                </a:ext>
              </a:extLst>
            </p:cNvPr>
            <p:cNvSpPr/>
            <p:nvPr/>
          </p:nvSpPr>
          <p:spPr>
            <a:xfrm>
              <a:off x="4174921" y="1844594"/>
              <a:ext cx="276441" cy="435221"/>
            </a:xfrm>
            <a:custGeom>
              <a:avLst/>
              <a:gdLst>
                <a:gd name="connsiteX0" fmla="*/ 114504 w 276441"/>
                <a:gd name="connsiteY0" fmla="*/ 81 h 435221"/>
                <a:gd name="connsiteX1" fmla="*/ 225629 w 276441"/>
                <a:gd name="connsiteY1" fmla="*/ 168356 h 435221"/>
                <a:gd name="connsiteX2" fmla="*/ 149429 w 276441"/>
                <a:gd name="connsiteY2" fmla="*/ 295356 h 435221"/>
                <a:gd name="connsiteX3" fmla="*/ 204 w 276441"/>
                <a:gd name="connsiteY3" fmla="*/ 435056 h 435221"/>
                <a:gd name="connsiteX4" fmla="*/ 120854 w 276441"/>
                <a:gd name="connsiteY4" fmla="*/ 320756 h 435221"/>
                <a:gd name="connsiteX5" fmla="*/ 276429 w 276441"/>
                <a:gd name="connsiteY5" fmla="*/ 190581 h 435221"/>
                <a:gd name="connsiteX6" fmla="*/ 114504 w 276441"/>
                <a:gd name="connsiteY6" fmla="*/ 81 h 435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6441" h="435221">
                  <a:moveTo>
                    <a:pt x="114504" y="81"/>
                  </a:moveTo>
                  <a:cubicBezTo>
                    <a:pt x="106037" y="-3623"/>
                    <a:pt x="219808" y="119144"/>
                    <a:pt x="225629" y="168356"/>
                  </a:cubicBezTo>
                  <a:cubicBezTo>
                    <a:pt x="231450" y="217568"/>
                    <a:pt x="187000" y="250906"/>
                    <a:pt x="149429" y="295356"/>
                  </a:cubicBezTo>
                  <a:cubicBezTo>
                    <a:pt x="111858" y="339806"/>
                    <a:pt x="4966" y="430823"/>
                    <a:pt x="204" y="435056"/>
                  </a:cubicBezTo>
                  <a:cubicBezTo>
                    <a:pt x="-4558" y="439289"/>
                    <a:pt x="74817" y="361502"/>
                    <a:pt x="120854" y="320756"/>
                  </a:cubicBezTo>
                  <a:cubicBezTo>
                    <a:pt x="166891" y="280010"/>
                    <a:pt x="274842" y="246143"/>
                    <a:pt x="276429" y="190581"/>
                  </a:cubicBezTo>
                  <a:cubicBezTo>
                    <a:pt x="278016" y="135019"/>
                    <a:pt x="122971" y="3785"/>
                    <a:pt x="114504" y="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1" name="フリーフォーム: 図形 2800">
              <a:extLst>
                <a:ext uri="{FF2B5EF4-FFF2-40B4-BE49-F238E27FC236}">
                  <a16:creationId xmlns:a16="http://schemas.microsoft.com/office/drawing/2014/main" id="{6C361D22-8867-4FDB-8287-1BACDFAB9FF4}"/>
                </a:ext>
              </a:extLst>
            </p:cNvPr>
            <p:cNvSpPr/>
            <p:nvPr/>
          </p:nvSpPr>
          <p:spPr>
            <a:xfrm>
              <a:off x="5440326" y="3758199"/>
              <a:ext cx="266673" cy="190747"/>
            </a:xfrm>
            <a:custGeom>
              <a:avLst/>
              <a:gdLst>
                <a:gd name="connsiteX0" fmla="*/ 37 w 266673"/>
                <a:gd name="connsiteY0" fmla="*/ 81964 h 190747"/>
                <a:gd name="connsiteX1" fmla="*/ 117512 w 266673"/>
                <a:gd name="connsiteY1" fmla="*/ 4176 h 190747"/>
                <a:gd name="connsiteX2" fmla="*/ 187362 w 266673"/>
                <a:gd name="connsiteY2" fmla="*/ 13701 h 190747"/>
                <a:gd name="connsiteX3" fmla="*/ 187362 w 266673"/>
                <a:gd name="connsiteY3" fmla="*/ 40689 h 190747"/>
                <a:gd name="connsiteX4" fmla="*/ 196887 w 266673"/>
                <a:gd name="connsiteY4" fmla="*/ 107364 h 190747"/>
                <a:gd name="connsiteX5" fmla="*/ 265149 w 266673"/>
                <a:gd name="connsiteY5" fmla="*/ 186739 h 190747"/>
                <a:gd name="connsiteX6" fmla="*/ 239749 w 266673"/>
                <a:gd name="connsiteY6" fmla="*/ 174039 h 190747"/>
                <a:gd name="connsiteX7" fmla="*/ 187362 w 266673"/>
                <a:gd name="connsiteY7" fmla="*/ 131176 h 190747"/>
                <a:gd name="connsiteX8" fmla="*/ 176249 w 266673"/>
                <a:gd name="connsiteY8" fmla="*/ 48626 h 190747"/>
                <a:gd name="connsiteX9" fmla="*/ 168312 w 266673"/>
                <a:gd name="connsiteY9" fmla="*/ 18464 h 190747"/>
                <a:gd name="connsiteX10" fmla="*/ 130212 w 266673"/>
                <a:gd name="connsiteY10" fmla="*/ 16876 h 190747"/>
                <a:gd name="connsiteX11" fmla="*/ 37 w 266673"/>
                <a:gd name="connsiteY11" fmla="*/ 81964 h 1907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6673" h="190747">
                  <a:moveTo>
                    <a:pt x="37" y="81964"/>
                  </a:moveTo>
                  <a:cubicBezTo>
                    <a:pt x="-2080" y="79847"/>
                    <a:pt x="86291" y="15553"/>
                    <a:pt x="117512" y="4176"/>
                  </a:cubicBezTo>
                  <a:cubicBezTo>
                    <a:pt x="148733" y="-7201"/>
                    <a:pt x="175720" y="7616"/>
                    <a:pt x="187362" y="13701"/>
                  </a:cubicBezTo>
                  <a:cubicBezTo>
                    <a:pt x="199004" y="19786"/>
                    <a:pt x="185774" y="25078"/>
                    <a:pt x="187362" y="40689"/>
                  </a:cubicBezTo>
                  <a:cubicBezTo>
                    <a:pt x="188950" y="56300"/>
                    <a:pt x="183923" y="83022"/>
                    <a:pt x="196887" y="107364"/>
                  </a:cubicBezTo>
                  <a:cubicBezTo>
                    <a:pt x="209851" y="131706"/>
                    <a:pt x="258005" y="175627"/>
                    <a:pt x="265149" y="186739"/>
                  </a:cubicBezTo>
                  <a:cubicBezTo>
                    <a:pt x="272293" y="197852"/>
                    <a:pt x="252714" y="183300"/>
                    <a:pt x="239749" y="174039"/>
                  </a:cubicBezTo>
                  <a:cubicBezTo>
                    <a:pt x="226785" y="164779"/>
                    <a:pt x="197945" y="152078"/>
                    <a:pt x="187362" y="131176"/>
                  </a:cubicBezTo>
                  <a:cubicBezTo>
                    <a:pt x="176779" y="110274"/>
                    <a:pt x="179424" y="67411"/>
                    <a:pt x="176249" y="48626"/>
                  </a:cubicBezTo>
                  <a:cubicBezTo>
                    <a:pt x="173074" y="29841"/>
                    <a:pt x="175985" y="23756"/>
                    <a:pt x="168312" y="18464"/>
                  </a:cubicBezTo>
                  <a:cubicBezTo>
                    <a:pt x="160639" y="13172"/>
                    <a:pt x="154554" y="7880"/>
                    <a:pt x="130212" y="16876"/>
                  </a:cubicBezTo>
                  <a:cubicBezTo>
                    <a:pt x="105870" y="25872"/>
                    <a:pt x="2154" y="84081"/>
                    <a:pt x="37" y="819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2" name="フリーフォーム: 図形 2801">
              <a:extLst>
                <a:ext uri="{FF2B5EF4-FFF2-40B4-BE49-F238E27FC236}">
                  <a16:creationId xmlns:a16="http://schemas.microsoft.com/office/drawing/2014/main" id="{97B1C797-751F-479F-81CE-6D741F770E82}"/>
                </a:ext>
              </a:extLst>
            </p:cNvPr>
            <p:cNvSpPr/>
            <p:nvPr/>
          </p:nvSpPr>
          <p:spPr>
            <a:xfrm>
              <a:off x="5587983" y="3752752"/>
              <a:ext cx="227784" cy="179060"/>
            </a:xfrm>
            <a:custGeom>
              <a:avLst/>
              <a:gdLst>
                <a:gd name="connsiteX0" fmla="*/ 17 w 227784"/>
                <a:gd name="connsiteY0" fmla="*/ 98 h 179060"/>
                <a:gd name="connsiteX1" fmla="*/ 131780 w 227784"/>
                <a:gd name="connsiteY1" fmla="*/ 22323 h 179060"/>
                <a:gd name="connsiteX2" fmla="*/ 131780 w 227784"/>
                <a:gd name="connsiteY2" fmla="*/ 35023 h 179060"/>
                <a:gd name="connsiteX3" fmla="*/ 160355 w 227784"/>
                <a:gd name="connsiteY3" fmla="*/ 81061 h 179060"/>
                <a:gd name="connsiteX4" fmla="*/ 225442 w 227784"/>
                <a:gd name="connsiteY4" fmla="*/ 169961 h 179060"/>
                <a:gd name="connsiteX5" fmla="*/ 206392 w 227784"/>
                <a:gd name="connsiteY5" fmla="*/ 165198 h 179060"/>
                <a:gd name="connsiteX6" fmla="*/ 139717 w 227784"/>
                <a:gd name="connsiteY6" fmla="*/ 73123 h 179060"/>
                <a:gd name="connsiteX7" fmla="*/ 122255 w 227784"/>
                <a:gd name="connsiteY7" fmla="*/ 31848 h 179060"/>
                <a:gd name="connsiteX8" fmla="*/ 17 w 227784"/>
                <a:gd name="connsiteY8" fmla="*/ 98 h 1790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27784" h="179060">
                  <a:moveTo>
                    <a:pt x="17" y="98"/>
                  </a:moveTo>
                  <a:cubicBezTo>
                    <a:pt x="1604" y="-1489"/>
                    <a:pt x="109820" y="16502"/>
                    <a:pt x="131780" y="22323"/>
                  </a:cubicBezTo>
                  <a:cubicBezTo>
                    <a:pt x="153740" y="28144"/>
                    <a:pt x="127018" y="25233"/>
                    <a:pt x="131780" y="35023"/>
                  </a:cubicBezTo>
                  <a:cubicBezTo>
                    <a:pt x="136542" y="44813"/>
                    <a:pt x="144745" y="58571"/>
                    <a:pt x="160355" y="81061"/>
                  </a:cubicBezTo>
                  <a:cubicBezTo>
                    <a:pt x="175965" y="103551"/>
                    <a:pt x="217769" y="155938"/>
                    <a:pt x="225442" y="169961"/>
                  </a:cubicBezTo>
                  <a:cubicBezTo>
                    <a:pt x="233115" y="183984"/>
                    <a:pt x="220680" y="181338"/>
                    <a:pt x="206392" y="165198"/>
                  </a:cubicBezTo>
                  <a:cubicBezTo>
                    <a:pt x="192105" y="149058"/>
                    <a:pt x="153740" y="95348"/>
                    <a:pt x="139717" y="73123"/>
                  </a:cubicBezTo>
                  <a:cubicBezTo>
                    <a:pt x="125694" y="50898"/>
                    <a:pt x="141834" y="42960"/>
                    <a:pt x="122255" y="31848"/>
                  </a:cubicBezTo>
                  <a:cubicBezTo>
                    <a:pt x="102676" y="20736"/>
                    <a:pt x="-1570" y="1685"/>
                    <a:pt x="17" y="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3" name="フリーフォーム: 図形 2802">
              <a:extLst>
                <a:ext uri="{FF2B5EF4-FFF2-40B4-BE49-F238E27FC236}">
                  <a16:creationId xmlns:a16="http://schemas.microsoft.com/office/drawing/2014/main" id="{7F82630C-23D1-4372-9F7B-ACB690ACF320}"/>
                </a:ext>
              </a:extLst>
            </p:cNvPr>
            <p:cNvSpPr/>
            <p:nvPr/>
          </p:nvSpPr>
          <p:spPr>
            <a:xfrm>
              <a:off x="5444957" y="3833805"/>
              <a:ext cx="91420" cy="189221"/>
            </a:xfrm>
            <a:custGeom>
              <a:avLst/>
              <a:gdLst>
                <a:gd name="connsiteX0" fmla="*/ 168 w 91420"/>
                <a:gd name="connsiteY0" fmla="*/ 8 h 189221"/>
                <a:gd name="connsiteX1" fmla="*/ 47793 w 91420"/>
                <a:gd name="connsiteY1" fmla="*/ 119070 h 189221"/>
                <a:gd name="connsiteX2" fmla="*/ 90656 w 91420"/>
                <a:gd name="connsiteY2" fmla="*/ 188920 h 189221"/>
                <a:gd name="connsiteX3" fmla="*/ 76368 w 91420"/>
                <a:gd name="connsiteY3" fmla="*/ 146058 h 189221"/>
                <a:gd name="connsiteX4" fmla="*/ 65256 w 91420"/>
                <a:gd name="connsiteY4" fmla="*/ 112720 h 189221"/>
                <a:gd name="connsiteX5" fmla="*/ 168 w 91420"/>
                <a:gd name="connsiteY5" fmla="*/ 8 h 189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1420" h="189221">
                  <a:moveTo>
                    <a:pt x="168" y="8"/>
                  </a:moveTo>
                  <a:cubicBezTo>
                    <a:pt x="-2742" y="1066"/>
                    <a:pt x="32712" y="87585"/>
                    <a:pt x="47793" y="119070"/>
                  </a:cubicBezTo>
                  <a:cubicBezTo>
                    <a:pt x="62874" y="150555"/>
                    <a:pt x="85893" y="184422"/>
                    <a:pt x="90656" y="188920"/>
                  </a:cubicBezTo>
                  <a:cubicBezTo>
                    <a:pt x="95419" y="193418"/>
                    <a:pt x="76368" y="146058"/>
                    <a:pt x="76368" y="146058"/>
                  </a:cubicBezTo>
                  <a:cubicBezTo>
                    <a:pt x="72135" y="133358"/>
                    <a:pt x="75575" y="132828"/>
                    <a:pt x="65256" y="112720"/>
                  </a:cubicBezTo>
                  <a:cubicBezTo>
                    <a:pt x="54937" y="92612"/>
                    <a:pt x="3078" y="-1050"/>
                    <a:pt x="168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4" name="フリーフォーム: 図形 2803">
              <a:extLst>
                <a:ext uri="{FF2B5EF4-FFF2-40B4-BE49-F238E27FC236}">
                  <a16:creationId xmlns:a16="http://schemas.microsoft.com/office/drawing/2014/main" id="{059697FD-579C-43DB-BA9D-A29929A23D4A}"/>
                </a:ext>
              </a:extLst>
            </p:cNvPr>
            <p:cNvSpPr/>
            <p:nvPr/>
          </p:nvSpPr>
          <p:spPr>
            <a:xfrm>
              <a:off x="5485702" y="3965437"/>
              <a:ext cx="238230" cy="110520"/>
            </a:xfrm>
            <a:custGeom>
              <a:avLst/>
              <a:gdLst>
                <a:gd name="connsiteX0" fmla="*/ 698 w 238230"/>
                <a:gd name="connsiteY0" fmla="*/ 109676 h 110520"/>
                <a:gd name="connsiteX1" fmla="*/ 226123 w 238230"/>
                <a:gd name="connsiteY1" fmla="*/ 4901 h 110520"/>
                <a:gd name="connsiteX2" fmla="*/ 202311 w 238230"/>
                <a:gd name="connsiteY2" fmla="*/ 20776 h 110520"/>
                <a:gd name="connsiteX3" fmla="*/ 156273 w 238230"/>
                <a:gd name="connsiteY3" fmla="*/ 52526 h 110520"/>
                <a:gd name="connsiteX4" fmla="*/ 698 w 238230"/>
                <a:gd name="connsiteY4" fmla="*/ 109676 h 1105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8230" h="110520">
                  <a:moveTo>
                    <a:pt x="698" y="109676"/>
                  </a:moveTo>
                  <a:cubicBezTo>
                    <a:pt x="12340" y="101738"/>
                    <a:pt x="192521" y="19718"/>
                    <a:pt x="226123" y="4901"/>
                  </a:cubicBezTo>
                  <a:cubicBezTo>
                    <a:pt x="259725" y="-9916"/>
                    <a:pt x="213953" y="12838"/>
                    <a:pt x="202311" y="20776"/>
                  </a:cubicBezTo>
                  <a:cubicBezTo>
                    <a:pt x="190669" y="28713"/>
                    <a:pt x="186171" y="37709"/>
                    <a:pt x="156273" y="52526"/>
                  </a:cubicBezTo>
                  <a:cubicBezTo>
                    <a:pt x="126375" y="67343"/>
                    <a:pt x="-10944" y="117614"/>
                    <a:pt x="698" y="1096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5" name="フリーフォーム: 図形 2804">
              <a:extLst>
                <a:ext uri="{FF2B5EF4-FFF2-40B4-BE49-F238E27FC236}">
                  <a16:creationId xmlns:a16="http://schemas.microsoft.com/office/drawing/2014/main" id="{3E4D7FA5-3E07-4CA9-8CF1-13E14173D3E5}"/>
                </a:ext>
              </a:extLst>
            </p:cNvPr>
            <p:cNvSpPr/>
            <p:nvPr/>
          </p:nvSpPr>
          <p:spPr>
            <a:xfrm>
              <a:off x="5708886" y="3925852"/>
              <a:ext cx="191510" cy="35105"/>
            </a:xfrm>
            <a:custGeom>
              <a:avLst/>
              <a:gdLst>
                <a:gd name="connsiteX0" fmla="*/ 1352 w 191510"/>
                <a:gd name="connsiteY0" fmla="*/ 33373 h 35105"/>
                <a:gd name="connsiteX1" fmla="*/ 188677 w 191510"/>
                <a:gd name="connsiteY1" fmla="*/ 36 h 35105"/>
                <a:gd name="connsiteX2" fmla="*/ 107714 w 191510"/>
                <a:gd name="connsiteY2" fmla="*/ 27023 h 35105"/>
                <a:gd name="connsiteX3" fmla="*/ 1352 w 191510"/>
                <a:gd name="connsiteY3" fmla="*/ 33373 h 351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1510" h="35105">
                  <a:moveTo>
                    <a:pt x="1352" y="33373"/>
                  </a:moveTo>
                  <a:cubicBezTo>
                    <a:pt x="14846" y="28875"/>
                    <a:pt x="170950" y="1094"/>
                    <a:pt x="188677" y="36"/>
                  </a:cubicBezTo>
                  <a:cubicBezTo>
                    <a:pt x="206404" y="-1022"/>
                    <a:pt x="136289" y="21202"/>
                    <a:pt x="107714" y="27023"/>
                  </a:cubicBezTo>
                  <a:cubicBezTo>
                    <a:pt x="79139" y="32844"/>
                    <a:pt x="-12142" y="37871"/>
                    <a:pt x="1352" y="333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6" name="フリーフォーム: 図形 2805">
              <a:extLst>
                <a:ext uri="{FF2B5EF4-FFF2-40B4-BE49-F238E27FC236}">
                  <a16:creationId xmlns:a16="http://schemas.microsoft.com/office/drawing/2014/main" id="{16171580-D2AB-4D72-8769-1CADCD10730F}"/>
                </a:ext>
              </a:extLst>
            </p:cNvPr>
            <p:cNvSpPr/>
            <p:nvPr/>
          </p:nvSpPr>
          <p:spPr>
            <a:xfrm>
              <a:off x="5494289" y="4078228"/>
              <a:ext cx="249353" cy="281054"/>
            </a:xfrm>
            <a:custGeom>
              <a:avLst/>
              <a:gdLst>
                <a:gd name="connsiteX0" fmla="*/ 49 w 249353"/>
                <a:gd name="connsiteY0" fmla="*/ 60 h 281054"/>
                <a:gd name="connsiteX1" fmla="*/ 85774 w 249353"/>
                <a:gd name="connsiteY1" fmla="*/ 119122 h 281054"/>
                <a:gd name="connsiteX2" fmla="*/ 130224 w 249353"/>
                <a:gd name="connsiteY2" fmla="*/ 144522 h 281054"/>
                <a:gd name="connsiteX3" fmla="*/ 204836 w 249353"/>
                <a:gd name="connsiteY3" fmla="*/ 223897 h 281054"/>
                <a:gd name="connsiteX4" fmla="*/ 249286 w 249353"/>
                <a:gd name="connsiteY4" fmla="*/ 281047 h 281054"/>
                <a:gd name="connsiteX5" fmla="*/ 212774 w 249353"/>
                <a:gd name="connsiteY5" fmla="*/ 227072 h 281054"/>
                <a:gd name="connsiteX6" fmla="*/ 131811 w 249353"/>
                <a:gd name="connsiteY6" fmla="*/ 125472 h 281054"/>
                <a:gd name="connsiteX7" fmla="*/ 98474 w 249353"/>
                <a:gd name="connsiteY7" fmla="*/ 103247 h 281054"/>
                <a:gd name="connsiteX8" fmla="*/ 49 w 249353"/>
                <a:gd name="connsiteY8" fmla="*/ 60 h 2810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9353" h="281054">
                  <a:moveTo>
                    <a:pt x="49" y="60"/>
                  </a:moveTo>
                  <a:cubicBezTo>
                    <a:pt x="-2068" y="2706"/>
                    <a:pt x="64078" y="95045"/>
                    <a:pt x="85774" y="119122"/>
                  </a:cubicBezTo>
                  <a:cubicBezTo>
                    <a:pt x="107470" y="143199"/>
                    <a:pt x="110380" y="127060"/>
                    <a:pt x="130224" y="144522"/>
                  </a:cubicBezTo>
                  <a:cubicBezTo>
                    <a:pt x="150068" y="161984"/>
                    <a:pt x="184992" y="201143"/>
                    <a:pt x="204836" y="223897"/>
                  </a:cubicBezTo>
                  <a:cubicBezTo>
                    <a:pt x="224680" y="246651"/>
                    <a:pt x="247963" y="280518"/>
                    <a:pt x="249286" y="281047"/>
                  </a:cubicBezTo>
                  <a:cubicBezTo>
                    <a:pt x="250609" y="281576"/>
                    <a:pt x="232353" y="253001"/>
                    <a:pt x="212774" y="227072"/>
                  </a:cubicBezTo>
                  <a:cubicBezTo>
                    <a:pt x="193195" y="201143"/>
                    <a:pt x="150861" y="146109"/>
                    <a:pt x="131811" y="125472"/>
                  </a:cubicBezTo>
                  <a:cubicBezTo>
                    <a:pt x="112761" y="104835"/>
                    <a:pt x="117524" y="123884"/>
                    <a:pt x="98474" y="103247"/>
                  </a:cubicBezTo>
                  <a:cubicBezTo>
                    <a:pt x="79424" y="82610"/>
                    <a:pt x="2166" y="-2586"/>
                    <a:pt x="49" y="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7" name="フリーフォーム: 図形 2806">
              <a:extLst>
                <a:ext uri="{FF2B5EF4-FFF2-40B4-BE49-F238E27FC236}">
                  <a16:creationId xmlns:a16="http://schemas.microsoft.com/office/drawing/2014/main" id="{9329C577-A7EE-4AF5-9A56-F636EA3C5130}"/>
                </a:ext>
              </a:extLst>
            </p:cNvPr>
            <p:cNvSpPr/>
            <p:nvPr/>
          </p:nvSpPr>
          <p:spPr>
            <a:xfrm>
              <a:off x="5899145" y="3938485"/>
              <a:ext cx="194235" cy="318603"/>
            </a:xfrm>
            <a:custGeom>
              <a:avLst/>
              <a:gdLst>
                <a:gd name="connsiteX0" fmla="*/ 5 w 194235"/>
                <a:gd name="connsiteY0" fmla="*/ 103 h 318603"/>
                <a:gd name="connsiteX1" fmla="*/ 55568 w 194235"/>
                <a:gd name="connsiteY1" fmla="*/ 131865 h 318603"/>
                <a:gd name="connsiteX2" fmla="*/ 190505 w 194235"/>
                <a:gd name="connsiteY2" fmla="*/ 311253 h 318603"/>
                <a:gd name="connsiteX3" fmla="*/ 150818 w 194235"/>
                <a:gd name="connsiteY3" fmla="*/ 276328 h 318603"/>
                <a:gd name="connsiteX4" fmla="*/ 90493 w 194235"/>
                <a:gd name="connsiteY4" fmla="*/ 204890 h 318603"/>
                <a:gd name="connsiteX5" fmla="*/ 52393 w 194235"/>
                <a:gd name="connsiteY5" fmla="*/ 152503 h 318603"/>
                <a:gd name="connsiteX6" fmla="*/ 5 w 194235"/>
                <a:gd name="connsiteY6" fmla="*/ 103 h 318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4235" h="318603">
                  <a:moveTo>
                    <a:pt x="5" y="103"/>
                  </a:moveTo>
                  <a:cubicBezTo>
                    <a:pt x="534" y="-3337"/>
                    <a:pt x="23818" y="80007"/>
                    <a:pt x="55568" y="131865"/>
                  </a:cubicBezTo>
                  <a:cubicBezTo>
                    <a:pt x="87318" y="183723"/>
                    <a:pt x="174630" y="287176"/>
                    <a:pt x="190505" y="311253"/>
                  </a:cubicBezTo>
                  <a:cubicBezTo>
                    <a:pt x="206380" y="335330"/>
                    <a:pt x="167487" y="294055"/>
                    <a:pt x="150818" y="276328"/>
                  </a:cubicBezTo>
                  <a:cubicBezTo>
                    <a:pt x="134149" y="258601"/>
                    <a:pt x="106897" y="225527"/>
                    <a:pt x="90493" y="204890"/>
                  </a:cubicBezTo>
                  <a:cubicBezTo>
                    <a:pt x="74089" y="184253"/>
                    <a:pt x="65622" y="182665"/>
                    <a:pt x="52393" y="152503"/>
                  </a:cubicBezTo>
                  <a:cubicBezTo>
                    <a:pt x="39164" y="122341"/>
                    <a:pt x="-524" y="3543"/>
                    <a:pt x="5" y="1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8" name="フリーフォーム: 図形 2807">
              <a:extLst>
                <a:ext uri="{FF2B5EF4-FFF2-40B4-BE49-F238E27FC236}">
                  <a16:creationId xmlns:a16="http://schemas.microsoft.com/office/drawing/2014/main" id="{FA4DF3F9-8825-41A0-8307-09CFFC91D9AE}"/>
                </a:ext>
              </a:extLst>
            </p:cNvPr>
            <p:cNvSpPr/>
            <p:nvPr/>
          </p:nvSpPr>
          <p:spPr>
            <a:xfrm>
              <a:off x="5984872" y="3960549"/>
              <a:ext cx="161083" cy="311482"/>
            </a:xfrm>
            <a:custGeom>
              <a:avLst/>
              <a:gdLst>
                <a:gd name="connsiteX0" fmla="*/ 3 w 161083"/>
                <a:gd name="connsiteY0" fmla="*/ 264 h 311482"/>
                <a:gd name="connsiteX1" fmla="*/ 85728 w 161083"/>
                <a:gd name="connsiteY1" fmla="*/ 103451 h 311482"/>
                <a:gd name="connsiteX2" fmla="*/ 101603 w 161083"/>
                <a:gd name="connsiteY2" fmla="*/ 166951 h 311482"/>
                <a:gd name="connsiteX3" fmla="*/ 160341 w 161083"/>
                <a:gd name="connsiteY3" fmla="*/ 311414 h 311482"/>
                <a:gd name="connsiteX4" fmla="*/ 131766 w 161083"/>
                <a:gd name="connsiteY4" fmla="*/ 184414 h 311482"/>
                <a:gd name="connsiteX5" fmla="*/ 88903 w 161083"/>
                <a:gd name="connsiteY5" fmla="*/ 76464 h 311482"/>
                <a:gd name="connsiteX6" fmla="*/ 3 w 161083"/>
                <a:gd name="connsiteY6" fmla="*/ 264 h 31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1083" h="311482">
                  <a:moveTo>
                    <a:pt x="3" y="264"/>
                  </a:moveTo>
                  <a:cubicBezTo>
                    <a:pt x="-526" y="4762"/>
                    <a:pt x="68795" y="75670"/>
                    <a:pt x="85728" y="103451"/>
                  </a:cubicBezTo>
                  <a:cubicBezTo>
                    <a:pt x="102661" y="131232"/>
                    <a:pt x="89168" y="132291"/>
                    <a:pt x="101603" y="166951"/>
                  </a:cubicBezTo>
                  <a:cubicBezTo>
                    <a:pt x="114038" y="201611"/>
                    <a:pt x="155314" y="308504"/>
                    <a:pt x="160341" y="311414"/>
                  </a:cubicBezTo>
                  <a:cubicBezTo>
                    <a:pt x="165368" y="314324"/>
                    <a:pt x="143672" y="223572"/>
                    <a:pt x="131766" y="184414"/>
                  </a:cubicBezTo>
                  <a:cubicBezTo>
                    <a:pt x="119860" y="145256"/>
                    <a:pt x="107953" y="103187"/>
                    <a:pt x="88903" y="76464"/>
                  </a:cubicBezTo>
                  <a:cubicBezTo>
                    <a:pt x="69853" y="49741"/>
                    <a:pt x="532" y="-4234"/>
                    <a:pt x="3" y="2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09" name="フリーフォーム: 図形 2808">
              <a:extLst>
                <a:ext uri="{FF2B5EF4-FFF2-40B4-BE49-F238E27FC236}">
                  <a16:creationId xmlns:a16="http://schemas.microsoft.com/office/drawing/2014/main" id="{1EFE9FDA-EA0E-4E54-A44E-A4173F2AE568}"/>
                </a:ext>
              </a:extLst>
            </p:cNvPr>
            <p:cNvSpPr/>
            <p:nvPr/>
          </p:nvSpPr>
          <p:spPr>
            <a:xfrm>
              <a:off x="5719550" y="4006715"/>
              <a:ext cx="217717" cy="367981"/>
            </a:xfrm>
            <a:custGeom>
              <a:avLst/>
              <a:gdLst>
                <a:gd name="connsiteX0" fmla="*/ 213 w 217717"/>
                <a:gd name="connsiteY0" fmla="*/ 135 h 367981"/>
                <a:gd name="connsiteX1" fmla="*/ 135150 w 217717"/>
                <a:gd name="connsiteY1" fmla="*/ 165235 h 367981"/>
                <a:gd name="connsiteX2" fmla="*/ 216113 w 217717"/>
                <a:gd name="connsiteY2" fmla="*/ 366848 h 367981"/>
                <a:gd name="connsiteX3" fmla="*/ 187538 w 217717"/>
                <a:gd name="connsiteY3" fmla="*/ 244610 h 367981"/>
                <a:gd name="connsiteX4" fmla="*/ 168488 w 217717"/>
                <a:gd name="connsiteY4" fmla="*/ 192223 h 367981"/>
                <a:gd name="connsiteX5" fmla="*/ 213 w 217717"/>
                <a:gd name="connsiteY5" fmla="*/ 135 h 3679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7717" h="367981">
                  <a:moveTo>
                    <a:pt x="213" y="135"/>
                  </a:moveTo>
                  <a:cubicBezTo>
                    <a:pt x="-5343" y="-4363"/>
                    <a:pt x="99167" y="104116"/>
                    <a:pt x="135150" y="165235"/>
                  </a:cubicBezTo>
                  <a:cubicBezTo>
                    <a:pt x="171133" y="226354"/>
                    <a:pt x="207382" y="353619"/>
                    <a:pt x="216113" y="366848"/>
                  </a:cubicBezTo>
                  <a:cubicBezTo>
                    <a:pt x="224844" y="380077"/>
                    <a:pt x="195475" y="273714"/>
                    <a:pt x="187538" y="244610"/>
                  </a:cubicBezTo>
                  <a:cubicBezTo>
                    <a:pt x="179601" y="215506"/>
                    <a:pt x="194946" y="229265"/>
                    <a:pt x="168488" y="192223"/>
                  </a:cubicBezTo>
                  <a:cubicBezTo>
                    <a:pt x="142030" y="155181"/>
                    <a:pt x="5769" y="4633"/>
                    <a:pt x="213" y="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0" name="フリーフォーム: 図形 2809">
              <a:extLst>
                <a:ext uri="{FF2B5EF4-FFF2-40B4-BE49-F238E27FC236}">
                  <a16:creationId xmlns:a16="http://schemas.microsoft.com/office/drawing/2014/main" id="{67F75888-E24F-4D9C-A4DD-08537E6A9DF0}"/>
                </a:ext>
              </a:extLst>
            </p:cNvPr>
            <p:cNvSpPr/>
            <p:nvPr/>
          </p:nvSpPr>
          <p:spPr>
            <a:xfrm>
              <a:off x="6008670" y="4376591"/>
              <a:ext cx="182426" cy="240041"/>
            </a:xfrm>
            <a:custGeom>
              <a:avLst/>
              <a:gdLst>
                <a:gd name="connsiteX0" fmla="*/ 18 w 182426"/>
                <a:gd name="connsiteY0" fmla="*/ 147 h 240041"/>
                <a:gd name="connsiteX1" fmla="*/ 128605 w 182426"/>
                <a:gd name="connsiteY1" fmla="*/ 147784 h 240041"/>
                <a:gd name="connsiteX2" fmla="*/ 180993 w 182426"/>
                <a:gd name="connsiteY2" fmla="*/ 239859 h 240041"/>
                <a:gd name="connsiteX3" fmla="*/ 165118 w 182426"/>
                <a:gd name="connsiteY3" fmla="*/ 170009 h 240041"/>
                <a:gd name="connsiteX4" fmla="*/ 138130 w 182426"/>
                <a:gd name="connsiteY4" fmla="*/ 120797 h 240041"/>
                <a:gd name="connsiteX5" fmla="*/ 18 w 182426"/>
                <a:gd name="connsiteY5" fmla="*/ 147 h 2400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426" h="240041">
                  <a:moveTo>
                    <a:pt x="18" y="147"/>
                  </a:moveTo>
                  <a:cubicBezTo>
                    <a:pt x="-1569" y="4645"/>
                    <a:pt x="98443" y="107832"/>
                    <a:pt x="128605" y="147784"/>
                  </a:cubicBezTo>
                  <a:cubicBezTo>
                    <a:pt x="158767" y="187736"/>
                    <a:pt x="174908" y="236155"/>
                    <a:pt x="180993" y="239859"/>
                  </a:cubicBezTo>
                  <a:cubicBezTo>
                    <a:pt x="187079" y="243563"/>
                    <a:pt x="172262" y="189853"/>
                    <a:pt x="165118" y="170009"/>
                  </a:cubicBezTo>
                  <a:cubicBezTo>
                    <a:pt x="157974" y="150165"/>
                    <a:pt x="161943" y="146197"/>
                    <a:pt x="138130" y="120797"/>
                  </a:cubicBezTo>
                  <a:cubicBezTo>
                    <a:pt x="114318" y="95397"/>
                    <a:pt x="1605" y="-4351"/>
                    <a:pt x="18" y="1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1" name="フリーフォーム: 図形 2810">
              <a:extLst>
                <a:ext uri="{FF2B5EF4-FFF2-40B4-BE49-F238E27FC236}">
                  <a16:creationId xmlns:a16="http://schemas.microsoft.com/office/drawing/2014/main" id="{D11C8559-5785-4313-8653-2770BEA7DD49}"/>
                </a:ext>
              </a:extLst>
            </p:cNvPr>
            <p:cNvSpPr/>
            <p:nvPr/>
          </p:nvSpPr>
          <p:spPr>
            <a:xfrm>
              <a:off x="5760313" y="4349805"/>
              <a:ext cx="232377" cy="288263"/>
            </a:xfrm>
            <a:custGeom>
              <a:avLst/>
              <a:gdLst>
                <a:gd name="connsiteX0" fmla="*/ 5487 w 232377"/>
                <a:gd name="connsiteY0" fmla="*/ 3120 h 288263"/>
                <a:gd name="connsiteX1" fmla="*/ 227737 w 232377"/>
                <a:gd name="connsiteY1" fmla="*/ 279345 h 288263"/>
                <a:gd name="connsiteX2" fmla="*/ 149950 w 232377"/>
                <a:gd name="connsiteY2" fmla="*/ 212670 h 288263"/>
                <a:gd name="connsiteX3" fmla="*/ 73750 w 232377"/>
                <a:gd name="connsiteY3" fmla="*/ 133295 h 288263"/>
                <a:gd name="connsiteX4" fmla="*/ 5487 w 232377"/>
                <a:gd name="connsiteY4" fmla="*/ 3120 h 2882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2377" h="288263">
                  <a:moveTo>
                    <a:pt x="5487" y="3120"/>
                  </a:moveTo>
                  <a:cubicBezTo>
                    <a:pt x="31151" y="27462"/>
                    <a:pt x="203660" y="244420"/>
                    <a:pt x="227737" y="279345"/>
                  </a:cubicBezTo>
                  <a:cubicBezTo>
                    <a:pt x="251814" y="314270"/>
                    <a:pt x="175614" y="237012"/>
                    <a:pt x="149950" y="212670"/>
                  </a:cubicBezTo>
                  <a:cubicBezTo>
                    <a:pt x="124286" y="188328"/>
                    <a:pt x="96240" y="162664"/>
                    <a:pt x="73750" y="133295"/>
                  </a:cubicBezTo>
                  <a:cubicBezTo>
                    <a:pt x="51260" y="103926"/>
                    <a:pt x="-20177" y="-21222"/>
                    <a:pt x="5487" y="31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2" name="フリーフォーム: 図形 2811">
              <a:extLst>
                <a:ext uri="{FF2B5EF4-FFF2-40B4-BE49-F238E27FC236}">
                  <a16:creationId xmlns:a16="http://schemas.microsoft.com/office/drawing/2014/main" id="{0648BFF9-4891-42B6-BDE8-89D7927647CD}"/>
                </a:ext>
              </a:extLst>
            </p:cNvPr>
            <p:cNvSpPr/>
            <p:nvPr/>
          </p:nvSpPr>
          <p:spPr>
            <a:xfrm>
              <a:off x="6227703" y="4653735"/>
              <a:ext cx="84515" cy="336019"/>
            </a:xfrm>
            <a:custGeom>
              <a:avLst/>
              <a:gdLst>
                <a:gd name="connsiteX0" fmla="*/ 60 w 84515"/>
                <a:gd name="connsiteY0" fmla="*/ 815 h 336019"/>
                <a:gd name="connsiteX1" fmla="*/ 76260 w 84515"/>
                <a:gd name="connsiteY1" fmla="*/ 277040 h 336019"/>
                <a:gd name="connsiteX2" fmla="*/ 81022 w 84515"/>
                <a:gd name="connsiteY2" fmla="*/ 331015 h 336019"/>
                <a:gd name="connsiteX3" fmla="*/ 63560 w 84515"/>
                <a:gd name="connsiteY3" fmla="*/ 196078 h 336019"/>
                <a:gd name="connsiteX4" fmla="*/ 60 w 84515"/>
                <a:gd name="connsiteY4" fmla="*/ 815 h 3360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515" h="336019">
                  <a:moveTo>
                    <a:pt x="60" y="815"/>
                  </a:moveTo>
                  <a:cubicBezTo>
                    <a:pt x="2177" y="14309"/>
                    <a:pt x="62766" y="222007"/>
                    <a:pt x="76260" y="277040"/>
                  </a:cubicBezTo>
                  <a:cubicBezTo>
                    <a:pt x="89754" y="332073"/>
                    <a:pt x="83139" y="344509"/>
                    <a:pt x="81022" y="331015"/>
                  </a:cubicBezTo>
                  <a:cubicBezTo>
                    <a:pt x="78905" y="317521"/>
                    <a:pt x="74937" y="247143"/>
                    <a:pt x="63560" y="196078"/>
                  </a:cubicBezTo>
                  <a:cubicBezTo>
                    <a:pt x="52183" y="145014"/>
                    <a:pt x="-2057" y="-12679"/>
                    <a:pt x="60" y="8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3" name="フリーフォーム: 図形 2812">
              <a:extLst>
                <a:ext uri="{FF2B5EF4-FFF2-40B4-BE49-F238E27FC236}">
                  <a16:creationId xmlns:a16="http://schemas.microsoft.com/office/drawing/2014/main" id="{79791B8A-E64A-4023-AF29-24F08F9D2F53}"/>
                </a:ext>
              </a:extLst>
            </p:cNvPr>
            <p:cNvSpPr/>
            <p:nvPr/>
          </p:nvSpPr>
          <p:spPr>
            <a:xfrm>
              <a:off x="6245191" y="4792598"/>
              <a:ext cx="67347" cy="454558"/>
            </a:xfrm>
            <a:custGeom>
              <a:avLst/>
              <a:gdLst>
                <a:gd name="connsiteX0" fmla="*/ 34 w 67347"/>
                <a:gd name="connsiteY0" fmla="*/ 65 h 454558"/>
                <a:gd name="connsiteX1" fmla="*/ 57184 w 67347"/>
                <a:gd name="connsiteY1" fmla="*/ 285815 h 454558"/>
                <a:gd name="connsiteX2" fmla="*/ 34959 w 67347"/>
                <a:gd name="connsiteY2" fmla="*/ 449327 h 454558"/>
                <a:gd name="connsiteX3" fmla="*/ 42897 w 67347"/>
                <a:gd name="connsiteY3" fmla="*/ 400115 h 454558"/>
                <a:gd name="connsiteX4" fmla="*/ 66709 w 67347"/>
                <a:gd name="connsiteY4" fmla="*/ 260415 h 454558"/>
                <a:gd name="connsiteX5" fmla="*/ 34 w 67347"/>
                <a:gd name="connsiteY5" fmla="*/ 65 h 454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7347" h="454558">
                  <a:moveTo>
                    <a:pt x="34" y="65"/>
                  </a:moveTo>
                  <a:cubicBezTo>
                    <a:pt x="-1553" y="4298"/>
                    <a:pt x="51363" y="210938"/>
                    <a:pt x="57184" y="285815"/>
                  </a:cubicBezTo>
                  <a:cubicBezTo>
                    <a:pt x="63005" y="360692"/>
                    <a:pt x="37340" y="430277"/>
                    <a:pt x="34959" y="449327"/>
                  </a:cubicBezTo>
                  <a:cubicBezTo>
                    <a:pt x="32578" y="468377"/>
                    <a:pt x="37605" y="431600"/>
                    <a:pt x="42897" y="400115"/>
                  </a:cubicBezTo>
                  <a:cubicBezTo>
                    <a:pt x="48189" y="368630"/>
                    <a:pt x="71471" y="321534"/>
                    <a:pt x="66709" y="260415"/>
                  </a:cubicBezTo>
                  <a:cubicBezTo>
                    <a:pt x="61947" y="199296"/>
                    <a:pt x="1621" y="-4168"/>
                    <a:pt x="34" y="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4" name="フリーフォーム: 図形 2813">
              <a:extLst>
                <a:ext uri="{FF2B5EF4-FFF2-40B4-BE49-F238E27FC236}">
                  <a16:creationId xmlns:a16="http://schemas.microsoft.com/office/drawing/2014/main" id="{3769955E-66C9-410C-8562-FF9449FE3123}"/>
                </a:ext>
              </a:extLst>
            </p:cNvPr>
            <p:cNvSpPr/>
            <p:nvPr/>
          </p:nvSpPr>
          <p:spPr>
            <a:xfrm>
              <a:off x="6007066" y="4651715"/>
              <a:ext cx="73919" cy="98886"/>
            </a:xfrm>
            <a:custGeom>
              <a:avLst/>
              <a:gdLst>
                <a:gd name="connsiteX0" fmla="*/ 34 w 73919"/>
                <a:gd name="connsiteY0" fmla="*/ 1248 h 98886"/>
                <a:gd name="connsiteX1" fmla="*/ 69884 w 73919"/>
                <a:gd name="connsiteY1" fmla="*/ 98085 h 98886"/>
                <a:gd name="connsiteX2" fmla="*/ 60359 w 73919"/>
                <a:gd name="connsiteY2" fmla="*/ 45698 h 98886"/>
                <a:gd name="connsiteX3" fmla="*/ 34 w 73919"/>
                <a:gd name="connsiteY3" fmla="*/ 1248 h 988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3919" h="98886">
                  <a:moveTo>
                    <a:pt x="34" y="1248"/>
                  </a:moveTo>
                  <a:cubicBezTo>
                    <a:pt x="1622" y="9979"/>
                    <a:pt x="59830" y="90677"/>
                    <a:pt x="69884" y="98085"/>
                  </a:cubicBezTo>
                  <a:cubicBezTo>
                    <a:pt x="79938" y="105493"/>
                    <a:pt x="69090" y="59456"/>
                    <a:pt x="60359" y="45698"/>
                  </a:cubicBezTo>
                  <a:cubicBezTo>
                    <a:pt x="51628" y="31940"/>
                    <a:pt x="-1554" y="-7483"/>
                    <a:pt x="34" y="12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5" name="フリーフォーム: 図形 2814">
              <a:extLst>
                <a:ext uri="{FF2B5EF4-FFF2-40B4-BE49-F238E27FC236}">
                  <a16:creationId xmlns:a16="http://schemas.microsoft.com/office/drawing/2014/main" id="{773F1C56-8406-4467-AA9A-9C75584329AF}"/>
                </a:ext>
              </a:extLst>
            </p:cNvPr>
            <p:cNvSpPr/>
            <p:nvPr/>
          </p:nvSpPr>
          <p:spPr>
            <a:xfrm>
              <a:off x="6098369" y="4777576"/>
              <a:ext cx="123364" cy="234941"/>
            </a:xfrm>
            <a:custGeom>
              <a:avLst/>
              <a:gdLst>
                <a:gd name="connsiteX0" fmla="*/ 806 w 123364"/>
                <a:gd name="connsiteY0" fmla="*/ 799 h 234941"/>
                <a:gd name="connsiteX1" fmla="*/ 121456 w 123364"/>
                <a:gd name="connsiteY1" fmla="*/ 229399 h 234941"/>
                <a:gd name="connsiteX2" fmla="*/ 70656 w 123364"/>
                <a:gd name="connsiteY2" fmla="*/ 154787 h 234941"/>
                <a:gd name="connsiteX3" fmla="*/ 806 w 123364"/>
                <a:gd name="connsiteY3" fmla="*/ 799 h 234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3364" h="234941">
                  <a:moveTo>
                    <a:pt x="806" y="799"/>
                  </a:moveTo>
                  <a:cubicBezTo>
                    <a:pt x="9273" y="13234"/>
                    <a:pt x="109814" y="203734"/>
                    <a:pt x="121456" y="229399"/>
                  </a:cubicBezTo>
                  <a:cubicBezTo>
                    <a:pt x="133098" y="255064"/>
                    <a:pt x="88383" y="184949"/>
                    <a:pt x="70656" y="154787"/>
                  </a:cubicBezTo>
                  <a:cubicBezTo>
                    <a:pt x="52929" y="124625"/>
                    <a:pt x="-7661" y="-11636"/>
                    <a:pt x="806" y="7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6" name="フリーフォーム: 図形 2815">
              <a:extLst>
                <a:ext uri="{FF2B5EF4-FFF2-40B4-BE49-F238E27FC236}">
                  <a16:creationId xmlns:a16="http://schemas.microsoft.com/office/drawing/2014/main" id="{65DFBD66-4E7E-4B03-8094-DFFECAC112D2}"/>
                </a:ext>
              </a:extLst>
            </p:cNvPr>
            <p:cNvSpPr/>
            <p:nvPr/>
          </p:nvSpPr>
          <p:spPr>
            <a:xfrm>
              <a:off x="6217634" y="5025135"/>
              <a:ext cx="21190" cy="302796"/>
            </a:xfrm>
            <a:custGeom>
              <a:avLst/>
              <a:gdLst>
                <a:gd name="connsiteX0" fmla="*/ 604 w 21190"/>
                <a:gd name="connsiteY0" fmla="*/ 890 h 302796"/>
                <a:gd name="connsiteX1" fmla="*/ 19654 w 21190"/>
                <a:gd name="connsiteY1" fmla="*/ 121540 h 302796"/>
                <a:gd name="connsiteX2" fmla="*/ 19654 w 21190"/>
                <a:gd name="connsiteY2" fmla="*/ 159640 h 302796"/>
                <a:gd name="connsiteX3" fmla="*/ 16479 w 21190"/>
                <a:gd name="connsiteY3" fmla="*/ 302515 h 302796"/>
                <a:gd name="connsiteX4" fmla="*/ 5366 w 21190"/>
                <a:gd name="connsiteY4" fmla="*/ 191390 h 302796"/>
                <a:gd name="connsiteX5" fmla="*/ 604 w 21190"/>
                <a:gd name="connsiteY5" fmla="*/ 890 h 302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90" h="302796">
                  <a:moveTo>
                    <a:pt x="604" y="890"/>
                  </a:moveTo>
                  <a:cubicBezTo>
                    <a:pt x="2985" y="-10751"/>
                    <a:pt x="16479" y="95082"/>
                    <a:pt x="19654" y="121540"/>
                  </a:cubicBezTo>
                  <a:cubicBezTo>
                    <a:pt x="22829" y="147998"/>
                    <a:pt x="20183" y="129478"/>
                    <a:pt x="19654" y="159640"/>
                  </a:cubicBezTo>
                  <a:cubicBezTo>
                    <a:pt x="19125" y="189803"/>
                    <a:pt x="18860" y="297223"/>
                    <a:pt x="16479" y="302515"/>
                  </a:cubicBezTo>
                  <a:cubicBezTo>
                    <a:pt x="14098" y="307807"/>
                    <a:pt x="7218" y="237427"/>
                    <a:pt x="5366" y="191390"/>
                  </a:cubicBezTo>
                  <a:cubicBezTo>
                    <a:pt x="3514" y="145353"/>
                    <a:pt x="-1777" y="12531"/>
                    <a:pt x="604" y="8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7" name="フリーフォーム: 図形 2816">
              <a:extLst>
                <a:ext uri="{FF2B5EF4-FFF2-40B4-BE49-F238E27FC236}">
                  <a16:creationId xmlns:a16="http://schemas.microsoft.com/office/drawing/2014/main" id="{BA714D0C-3485-40EF-B5B5-D218F57D1DE9}"/>
                </a:ext>
              </a:extLst>
            </p:cNvPr>
            <p:cNvSpPr/>
            <p:nvPr/>
          </p:nvSpPr>
          <p:spPr>
            <a:xfrm>
              <a:off x="6279281" y="5119476"/>
              <a:ext cx="54892" cy="272682"/>
            </a:xfrm>
            <a:custGeom>
              <a:avLst/>
              <a:gdLst>
                <a:gd name="connsiteX0" fmla="*/ 54844 w 54892"/>
                <a:gd name="connsiteY0" fmla="*/ 1799 h 272682"/>
                <a:gd name="connsiteX1" fmla="*/ 2457 w 54892"/>
                <a:gd name="connsiteY1" fmla="*/ 268499 h 272682"/>
                <a:gd name="connsiteX2" fmla="*/ 11982 w 54892"/>
                <a:gd name="connsiteY2" fmla="*/ 155787 h 272682"/>
                <a:gd name="connsiteX3" fmla="*/ 54844 w 54892"/>
                <a:gd name="connsiteY3" fmla="*/ 1799 h 2726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4892" h="272682">
                  <a:moveTo>
                    <a:pt x="54844" y="1799"/>
                  </a:moveTo>
                  <a:cubicBezTo>
                    <a:pt x="53257" y="20584"/>
                    <a:pt x="9601" y="242834"/>
                    <a:pt x="2457" y="268499"/>
                  </a:cubicBezTo>
                  <a:cubicBezTo>
                    <a:pt x="-4687" y="294164"/>
                    <a:pt x="5367" y="194945"/>
                    <a:pt x="11982" y="155787"/>
                  </a:cubicBezTo>
                  <a:cubicBezTo>
                    <a:pt x="18596" y="116629"/>
                    <a:pt x="56431" y="-16986"/>
                    <a:pt x="54844" y="17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8" name="フリーフォーム: 図形 2817">
              <a:extLst>
                <a:ext uri="{FF2B5EF4-FFF2-40B4-BE49-F238E27FC236}">
                  <a16:creationId xmlns:a16="http://schemas.microsoft.com/office/drawing/2014/main" id="{071124FE-0E69-44EF-BF7D-B821A6CC5002}"/>
                </a:ext>
              </a:extLst>
            </p:cNvPr>
            <p:cNvSpPr/>
            <p:nvPr/>
          </p:nvSpPr>
          <p:spPr>
            <a:xfrm>
              <a:off x="6094413" y="4714434"/>
              <a:ext cx="103432" cy="9966"/>
            </a:xfrm>
            <a:custGeom>
              <a:avLst/>
              <a:gdLst>
                <a:gd name="connsiteX0" fmla="*/ 0 w 103432"/>
                <a:gd name="connsiteY0" fmla="*/ 9966 h 9966"/>
                <a:gd name="connsiteX1" fmla="*/ 103187 w 103432"/>
                <a:gd name="connsiteY1" fmla="*/ 441 h 9966"/>
                <a:gd name="connsiteX2" fmla="*/ 0 w 103432"/>
                <a:gd name="connsiteY2" fmla="*/ 9966 h 9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3432" h="9966">
                  <a:moveTo>
                    <a:pt x="0" y="9966"/>
                  </a:moveTo>
                  <a:cubicBezTo>
                    <a:pt x="0" y="9966"/>
                    <a:pt x="97102" y="-2469"/>
                    <a:pt x="103187" y="441"/>
                  </a:cubicBezTo>
                  <a:cubicBezTo>
                    <a:pt x="109272" y="3351"/>
                    <a:pt x="0" y="9966"/>
                    <a:pt x="0" y="99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19" name="フリーフォーム: 図形 2818">
              <a:extLst>
                <a:ext uri="{FF2B5EF4-FFF2-40B4-BE49-F238E27FC236}">
                  <a16:creationId xmlns:a16="http://schemas.microsoft.com/office/drawing/2014/main" id="{2907CDA5-E0CC-480C-A672-987CA4EA811D}"/>
                </a:ext>
              </a:extLst>
            </p:cNvPr>
            <p:cNvSpPr/>
            <p:nvPr/>
          </p:nvSpPr>
          <p:spPr>
            <a:xfrm>
              <a:off x="6131988" y="4835317"/>
              <a:ext cx="104237" cy="30868"/>
            </a:xfrm>
            <a:custGeom>
              <a:avLst/>
              <a:gdLst>
                <a:gd name="connsiteX0" fmla="*/ 525 w 104237"/>
                <a:gd name="connsiteY0" fmla="*/ 17671 h 30868"/>
                <a:gd name="connsiteX1" fmla="*/ 102125 w 104237"/>
                <a:gd name="connsiteY1" fmla="*/ 208 h 30868"/>
                <a:gd name="connsiteX2" fmla="*/ 64025 w 104237"/>
                <a:gd name="connsiteY2" fmla="*/ 30371 h 30868"/>
                <a:gd name="connsiteX3" fmla="*/ 525 w 104237"/>
                <a:gd name="connsiteY3" fmla="*/ 17671 h 308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237" h="30868">
                  <a:moveTo>
                    <a:pt x="525" y="17671"/>
                  </a:moveTo>
                  <a:cubicBezTo>
                    <a:pt x="6875" y="12644"/>
                    <a:pt x="91542" y="-1909"/>
                    <a:pt x="102125" y="208"/>
                  </a:cubicBezTo>
                  <a:cubicBezTo>
                    <a:pt x="112708" y="2325"/>
                    <a:pt x="80958" y="27461"/>
                    <a:pt x="64025" y="30371"/>
                  </a:cubicBezTo>
                  <a:cubicBezTo>
                    <a:pt x="47092" y="33281"/>
                    <a:pt x="-5825" y="22698"/>
                    <a:pt x="525" y="176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0" name="フリーフォーム: 図形 2819">
              <a:extLst>
                <a:ext uri="{FF2B5EF4-FFF2-40B4-BE49-F238E27FC236}">
                  <a16:creationId xmlns:a16="http://schemas.microsoft.com/office/drawing/2014/main" id="{12072F07-8A47-47DF-8F29-59D263CBA285}"/>
                </a:ext>
              </a:extLst>
            </p:cNvPr>
            <p:cNvSpPr/>
            <p:nvPr/>
          </p:nvSpPr>
          <p:spPr>
            <a:xfrm>
              <a:off x="6003414" y="4458740"/>
              <a:ext cx="92447" cy="147700"/>
            </a:xfrm>
            <a:custGeom>
              <a:avLst/>
              <a:gdLst>
                <a:gd name="connsiteX0" fmla="*/ 511 w 92447"/>
                <a:gd name="connsiteY0" fmla="*/ 2135 h 147700"/>
                <a:gd name="connsiteX1" fmla="*/ 90999 w 92447"/>
                <a:gd name="connsiteY1" fmla="*/ 146598 h 147700"/>
                <a:gd name="connsiteX2" fmla="*/ 54486 w 92447"/>
                <a:gd name="connsiteY2" fmla="*/ 65635 h 147700"/>
                <a:gd name="connsiteX3" fmla="*/ 511 w 92447"/>
                <a:gd name="connsiteY3" fmla="*/ 2135 h 147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2447" h="147700">
                  <a:moveTo>
                    <a:pt x="511" y="2135"/>
                  </a:moveTo>
                  <a:cubicBezTo>
                    <a:pt x="6596" y="15629"/>
                    <a:pt x="82003" y="136015"/>
                    <a:pt x="90999" y="146598"/>
                  </a:cubicBezTo>
                  <a:cubicBezTo>
                    <a:pt x="99995" y="157181"/>
                    <a:pt x="64540" y="88654"/>
                    <a:pt x="54486" y="65635"/>
                  </a:cubicBezTo>
                  <a:cubicBezTo>
                    <a:pt x="44432" y="42616"/>
                    <a:pt x="-5574" y="-11359"/>
                    <a:pt x="511" y="2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1" name="フリーフォーム: 図形 2820">
              <a:extLst>
                <a:ext uri="{FF2B5EF4-FFF2-40B4-BE49-F238E27FC236}">
                  <a16:creationId xmlns:a16="http://schemas.microsoft.com/office/drawing/2014/main" id="{0596234E-F5D4-42C8-AFE0-0BC17C4D46CE}"/>
                </a:ext>
              </a:extLst>
            </p:cNvPr>
            <p:cNvSpPr/>
            <p:nvPr/>
          </p:nvSpPr>
          <p:spPr>
            <a:xfrm>
              <a:off x="6369872" y="5113330"/>
              <a:ext cx="28737" cy="597601"/>
            </a:xfrm>
            <a:custGeom>
              <a:avLst/>
              <a:gdLst>
                <a:gd name="connsiteX0" fmla="*/ 22991 w 28737"/>
                <a:gd name="connsiteY0" fmla="*/ 6358 h 597601"/>
                <a:gd name="connsiteX1" fmla="*/ 27753 w 28737"/>
                <a:gd name="connsiteY1" fmla="*/ 387358 h 597601"/>
                <a:gd name="connsiteX2" fmla="*/ 3941 w 28737"/>
                <a:gd name="connsiteY2" fmla="*/ 596908 h 597601"/>
                <a:gd name="connsiteX3" fmla="*/ 766 w 28737"/>
                <a:gd name="connsiteY3" fmla="*/ 444508 h 597601"/>
                <a:gd name="connsiteX4" fmla="*/ 11878 w 28737"/>
                <a:gd name="connsiteY4" fmla="*/ 168283 h 597601"/>
                <a:gd name="connsiteX5" fmla="*/ 22991 w 28737"/>
                <a:gd name="connsiteY5" fmla="*/ 6358 h 597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37" h="597601">
                  <a:moveTo>
                    <a:pt x="22991" y="6358"/>
                  </a:moveTo>
                  <a:cubicBezTo>
                    <a:pt x="25637" y="42870"/>
                    <a:pt x="30928" y="288933"/>
                    <a:pt x="27753" y="387358"/>
                  </a:cubicBezTo>
                  <a:cubicBezTo>
                    <a:pt x="24578" y="485783"/>
                    <a:pt x="8439" y="587383"/>
                    <a:pt x="3941" y="596908"/>
                  </a:cubicBezTo>
                  <a:cubicBezTo>
                    <a:pt x="-557" y="606433"/>
                    <a:pt x="-557" y="515945"/>
                    <a:pt x="766" y="444508"/>
                  </a:cubicBezTo>
                  <a:cubicBezTo>
                    <a:pt x="2089" y="373071"/>
                    <a:pt x="6586" y="237075"/>
                    <a:pt x="11878" y="168283"/>
                  </a:cubicBezTo>
                  <a:cubicBezTo>
                    <a:pt x="17170" y="99491"/>
                    <a:pt x="20345" y="-30154"/>
                    <a:pt x="22991" y="63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2" name="フリーフォーム: 図形 2821">
              <a:extLst>
                <a:ext uri="{FF2B5EF4-FFF2-40B4-BE49-F238E27FC236}">
                  <a16:creationId xmlns:a16="http://schemas.microsoft.com/office/drawing/2014/main" id="{7A42FC18-408B-4FE7-A98E-BD55F4152340}"/>
                </a:ext>
              </a:extLst>
            </p:cNvPr>
            <p:cNvSpPr/>
            <p:nvPr/>
          </p:nvSpPr>
          <p:spPr>
            <a:xfrm>
              <a:off x="6446440" y="5059363"/>
              <a:ext cx="27409" cy="714261"/>
            </a:xfrm>
            <a:custGeom>
              <a:avLst/>
              <a:gdLst>
                <a:gd name="connsiteX0" fmla="*/ 398 w 27409"/>
                <a:gd name="connsiteY0" fmla="*/ 0 h 714261"/>
                <a:gd name="connsiteX1" fmla="*/ 27385 w 27409"/>
                <a:gd name="connsiteY1" fmla="*/ 374650 h 714261"/>
                <a:gd name="connsiteX2" fmla="*/ 5160 w 27409"/>
                <a:gd name="connsiteY2" fmla="*/ 701675 h 714261"/>
                <a:gd name="connsiteX3" fmla="*/ 398 w 27409"/>
                <a:gd name="connsiteY3" fmla="*/ 620712 h 714261"/>
                <a:gd name="connsiteX4" fmla="*/ 9923 w 27409"/>
                <a:gd name="connsiteY4" fmla="*/ 376237 h 714261"/>
                <a:gd name="connsiteX5" fmla="*/ 398 w 27409"/>
                <a:gd name="connsiteY5" fmla="*/ 0 h 7142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409" h="714261">
                  <a:moveTo>
                    <a:pt x="398" y="0"/>
                  </a:moveTo>
                  <a:cubicBezTo>
                    <a:pt x="3308" y="-265"/>
                    <a:pt x="26591" y="257704"/>
                    <a:pt x="27385" y="374650"/>
                  </a:cubicBezTo>
                  <a:cubicBezTo>
                    <a:pt x="28179" y="491596"/>
                    <a:pt x="9658" y="660665"/>
                    <a:pt x="5160" y="701675"/>
                  </a:cubicBezTo>
                  <a:cubicBezTo>
                    <a:pt x="662" y="742685"/>
                    <a:pt x="-396" y="674952"/>
                    <a:pt x="398" y="620712"/>
                  </a:cubicBezTo>
                  <a:cubicBezTo>
                    <a:pt x="1192" y="566472"/>
                    <a:pt x="8336" y="472545"/>
                    <a:pt x="9923" y="376237"/>
                  </a:cubicBezTo>
                  <a:cubicBezTo>
                    <a:pt x="11511" y="279929"/>
                    <a:pt x="-2512" y="265"/>
                    <a:pt x="39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3" name="フリーフォーム: 図形 2822">
              <a:extLst>
                <a:ext uri="{FF2B5EF4-FFF2-40B4-BE49-F238E27FC236}">
                  <a16:creationId xmlns:a16="http://schemas.microsoft.com/office/drawing/2014/main" id="{6C743BC5-362F-409E-AECC-557A0978071E}"/>
                </a:ext>
              </a:extLst>
            </p:cNvPr>
            <p:cNvSpPr/>
            <p:nvPr/>
          </p:nvSpPr>
          <p:spPr>
            <a:xfrm>
              <a:off x="6146230" y="5794336"/>
              <a:ext cx="286370" cy="446975"/>
            </a:xfrm>
            <a:custGeom>
              <a:avLst/>
              <a:gdLst>
                <a:gd name="connsiteX0" fmla="*/ 286320 w 286370"/>
                <a:gd name="connsiteY0" fmla="*/ 39 h 446975"/>
                <a:gd name="connsiteX1" fmla="*/ 205358 w 286370"/>
                <a:gd name="connsiteY1" fmla="*/ 101639 h 446975"/>
                <a:gd name="connsiteX2" fmla="*/ 179958 w 286370"/>
                <a:gd name="connsiteY2" fmla="*/ 236577 h 446975"/>
                <a:gd name="connsiteX3" fmla="*/ 2158 w 286370"/>
                <a:gd name="connsiteY3" fmla="*/ 444539 h 446975"/>
                <a:gd name="connsiteX4" fmla="*/ 86295 w 286370"/>
                <a:gd name="connsiteY4" fmla="*/ 342939 h 446975"/>
                <a:gd name="connsiteX5" fmla="*/ 160908 w 286370"/>
                <a:gd name="connsiteY5" fmla="*/ 230227 h 446975"/>
                <a:gd name="connsiteX6" fmla="*/ 192658 w 286370"/>
                <a:gd name="connsiteY6" fmla="*/ 112752 h 446975"/>
                <a:gd name="connsiteX7" fmla="*/ 286320 w 286370"/>
                <a:gd name="connsiteY7" fmla="*/ 39 h 446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6370" h="446975">
                  <a:moveTo>
                    <a:pt x="286320" y="39"/>
                  </a:moveTo>
                  <a:cubicBezTo>
                    <a:pt x="288437" y="-1813"/>
                    <a:pt x="223085" y="62216"/>
                    <a:pt x="205358" y="101639"/>
                  </a:cubicBezTo>
                  <a:cubicBezTo>
                    <a:pt x="187631" y="141062"/>
                    <a:pt x="213825" y="179427"/>
                    <a:pt x="179958" y="236577"/>
                  </a:cubicBezTo>
                  <a:cubicBezTo>
                    <a:pt x="146091" y="293727"/>
                    <a:pt x="17768" y="426812"/>
                    <a:pt x="2158" y="444539"/>
                  </a:cubicBezTo>
                  <a:cubicBezTo>
                    <a:pt x="-13452" y="462266"/>
                    <a:pt x="59837" y="378658"/>
                    <a:pt x="86295" y="342939"/>
                  </a:cubicBezTo>
                  <a:cubicBezTo>
                    <a:pt x="112753" y="307220"/>
                    <a:pt x="143181" y="268591"/>
                    <a:pt x="160908" y="230227"/>
                  </a:cubicBezTo>
                  <a:cubicBezTo>
                    <a:pt x="178635" y="191863"/>
                    <a:pt x="174402" y="148206"/>
                    <a:pt x="192658" y="112752"/>
                  </a:cubicBezTo>
                  <a:cubicBezTo>
                    <a:pt x="210914" y="77298"/>
                    <a:pt x="284203" y="1891"/>
                    <a:pt x="286320" y="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4" name="フリーフォーム: 図形 2823">
              <a:extLst>
                <a:ext uri="{FF2B5EF4-FFF2-40B4-BE49-F238E27FC236}">
                  <a16:creationId xmlns:a16="http://schemas.microsoft.com/office/drawing/2014/main" id="{760542D5-3A86-4E4D-94F9-1ACBA1FEB879}"/>
                </a:ext>
              </a:extLst>
            </p:cNvPr>
            <p:cNvSpPr/>
            <p:nvPr/>
          </p:nvSpPr>
          <p:spPr>
            <a:xfrm>
              <a:off x="6269038" y="5797212"/>
              <a:ext cx="193376" cy="540513"/>
            </a:xfrm>
            <a:custGeom>
              <a:avLst/>
              <a:gdLst>
                <a:gd name="connsiteX0" fmla="*/ 192087 w 193376"/>
                <a:gd name="connsiteY0" fmla="*/ 1926 h 540513"/>
                <a:gd name="connsiteX1" fmla="*/ 160337 w 193376"/>
                <a:gd name="connsiteY1" fmla="*/ 157501 h 540513"/>
                <a:gd name="connsiteX2" fmla="*/ 139700 w 193376"/>
                <a:gd name="connsiteY2" fmla="*/ 219413 h 540513"/>
                <a:gd name="connsiteX3" fmla="*/ 123825 w 193376"/>
                <a:gd name="connsiteY3" fmla="*/ 319426 h 540513"/>
                <a:gd name="connsiteX4" fmla="*/ 104775 w 193376"/>
                <a:gd name="connsiteY4" fmla="*/ 394038 h 540513"/>
                <a:gd name="connsiteX5" fmla="*/ 101600 w 193376"/>
                <a:gd name="connsiteY5" fmla="*/ 438488 h 540513"/>
                <a:gd name="connsiteX6" fmla="*/ 0 w 193376"/>
                <a:gd name="connsiteY6" fmla="*/ 540088 h 540513"/>
                <a:gd name="connsiteX7" fmla="*/ 103187 w 193376"/>
                <a:gd name="connsiteY7" fmla="*/ 471826 h 540513"/>
                <a:gd name="connsiteX8" fmla="*/ 103187 w 193376"/>
                <a:gd name="connsiteY8" fmla="*/ 398801 h 540513"/>
                <a:gd name="connsiteX9" fmla="*/ 112712 w 193376"/>
                <a:gd name="connsiteY9" fmla="*/ 276563 h 540513"/>
                <a:gd name="connsiteX10" fmla="*/ 192087 w 193376"/>
                <a:gd name="connsiteY10" fmla="*/ 1926 h 540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3376" h="540513">
                  <a:moveTo>
                    <a:pt x="192087" y="1926"/>
                  </a:moveTo>
                  <a:cubicBezTo>
                    <a:pt x="200024" y="-17918"/>
                    <a:pt x="169068" y="121253"/>
                    <a:pt x="160337" y="157501"/>
                  </a:cubicBezTo>
                  <a:cubicBezTo>
                    <a:pt x="151606" y="193749"/>
                    <a:pt x="145785" y="192426"/>
                    <a:pt x="139700" y="219413"/>
                  </a:cubicBezTo>
                  <a:cubicBezTo>
                    <a:pt x="133615" y="246401"/>
                    <a:pt x="129646" y="290322"/>
                    <a:pt x="123825" y="319426"/>
                  </a:cubicBezTo>
                  <a:cubicBezTo>
                    <a:pt x="118004" y="348530"/>
                    <a:pt x="108479" y="374194"/>
                    <a:pt x="104775" y="394038"/>
                  </a:cubicBezTo>
                  <a:cubicBezTo>
                    <a:pt x="101071" y="413882"/>
                    <a:pt x="119063" y="414146"/>
                    <a:pt x="101600" y="438488"/>
                  </a:cubicBezTo>
                  <a:cubicBezTo>
                    <a:pt x="84137" y="462830"/>
                    <a:pt x="-265" y="534532"/>
                    <a:pt x="0" y="540088"/>
                  </a:cubicBezTo>
                  <a:cubicBezTo>
                    <a:pt x="264" y="545644"/>
                    <a:pt x="85989" y="495374"/>
                    <a:pt x="103187" y="471826"/>
                  </a:cubicBezTo>
                  <a:cubicBezTo>
                    <a:pt x="120385" y="448278"/>
                    <a:pt x="101600" y="431345"/>
                    <a:pt x="103187" y="398801"/>
                  </a:cubicBezTo>
                  <a:cubicBezTo>
                    <a:pt x="104774" y="366257"/>
                    <a:pt x="100012" y="341915"/>
                    <a:pt x="112712" y="276563"/>
                  </a:cubicBezTo>
                  <a:cubicBezTo>
                    <a:pt x="125412" y="211211"/>
                    <a:pt x="184150" y="21770"/>
                    <a:pt x="192087" y="1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5" name="フリーフォーム: 図形 2824">
              <a:extLst>
                <a:ext uri="{FF2B5EF4-FFF2-40B4-BE49-F238E27FC236}">
                  <a16:creationId xmlns:a16="http://schemas.microsoft.com/office/drawing/2014/main" id="{A577081F-3DE0-4D10-8A60-BF12DA2BCAB6}"/>
                </a:ext>
              </a:extLst>
            </p:cNvPr>
            <p:cNvSpPr/>
            <p:nvPr/>
          </p:nvSpPr>
          <p:spPr>
            <a:xfrm>
              <a:off x="5959200" y="5932994"/>
              <a:ext cx="89980" cy="221271"/>
            </a:xfrm>
            <a:custGeom>
              <a:avLst/>
              <a:gdLst>
                <a:gd name="connsiteX0" fmla="*/ 87588 w 89980"/>
                <a:gd name="connsiteY0" fmla="*/ 1081 h 221271"/>
                <a:gd name="connsiteX1" fmla="*/ 275 w 89980"/>
                <a:gd name="connsiteY1" fmla="*/ 216981 h 221271"/>
                <a:gd name="connsiteX2" fmla="*/ 60600 w 89980"/>
                <a:gd name="connsiteY2" fmla="*/ 136019 h 221271"/>
                <a:gd name="connsiteX3" fmla="*/ 87588 w 89980"/>
                <a:gd name="connsiteY3" fmla="*/ 1081 h 2212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9980" h="221271">
                  <a:moveTo>
                    <a:pt x="87588" y="1081"/>
                  </a:moveTo>
                  <a:cubicBezTo>
                    <a:pt x="77534" y="14575"/>
                    <a:pt x="4773" y="194491"/>
                    <a:pt x="275" y="216981"/>
                  </a:cubicBezTo>
                  <a:cubicBezTo>
                    <a:pt x="-4223" y="239471"/>
                    <a:pt x="47635" y="167769"/>
                    <a:pt x="60600" y="136019"/>
                  </a:cubicBezTo>
                  <a:cubicBezTo>
                    <a:pt x="73565" y="104269"/>
                    <a:pt x="97642" y="-12413"/>
                    <a:pt x="87588" y="10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6" name="フリーフォーム: 図形 2825">
              <a:extLst>
                <a:ext uri="{FF2B5EF4-FFF2-40B4-BE49-F238E27FC236}">
                  <a16:creationId xmlns:a16="http://schemas.microsoft.com/office/drawing/2014/main" id="{114EA9E5-F4DC-48A1-8EDB-B6740FB9696C}"/>
                </a:ext>
              </a:extLst>
            </p:cNvPr>
            <p:cNvSpPr/>
            <p:nvPr/>
          </p:nvSpPr>
          <p:spPr>
            <a:xfrm>
              <a:off x="5957787" y="6146680"/>
              <a:ext cx="155907" cy="125584"/>
            </a:xfrm>
            <a:custGeom>
              <a:avLst/>
              <a:gdLst>
                <a:gd name="connsiteX0" fmla="*/ 101 w 155907"/>
                <a:gd name="connsiteY0" fmla="*/ 1708 h 125584"/>
                <a:gd name="connsiteX1" fmla="*/ 74713 w 155907"/>
                <a:gd name="connsiteY1" fmla="*/ 15995 h 125584"/>
                <a:gd name="connsiteX2" fmla="*/ 130276 w 155907"/>
                <a:gd name="connsiteY2" fmla="*/ 112833 h 125584"/>
                <a:gd name="connsiteX3" fmla="*/ 154088 w 155907"/>
                <a:gd name="connsiteY3" fmla="*/ 119183 h 125584"/>
                <a:gd name="connsiteX4" fmla="*/ 84238 w 155907"/>
                <a:gd name="connsiteY4" fmla="*/ 63620 h 125584"/>
                <a:gd name="connsiteX5" fmla="*/ 58838 w 155907"/>
                <a:gd name="connsiteY5" fmla="*/ 33458 h 125584"/>
                <a:gd name="connsiteX6" fmla="*/ 101 w 155907"/>
                <a:gd name="connsiteY6" fmla="*/ 1708 h 125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5907" h="125584">
                  <a:moveTo>
                    <a:pt x="101" y="1708"/>
                  </a:moveTo>
                  <a:cubicBezTo>
                    <a:pt x="2747" y="-1202"/>
                    <a:pt x="53017" y="-2526"/>
                    <a:pt x="74713" y="15995"/>
                  </a:cubicBezTo>
                  <a:cubicBezTo>
                    <a:pt x="96409" y="34516"/>
                    <a:pt x="117047" y="95635"/>
                    <a:pt x="130276" y="112833"/>
                  </a:cubicBezTo>
                  <a:cubicBezTo>
                    <a:pt x="143505" y="130031"/>
                    <a:pt x="161761" y="127385"/>
                    <a:pt x="154088" y="119183"/>
                  </a:cubicBezTo>
                  <a:cubicBezTo>
                    <a:pt x="146415" y="110981"/>
                    <a:pt x="100113" y="77908"/>
                    <a:pt x="84238" y="63620"/>
                  </a:cubicBezTo>
                  <a:cubicBezTo>
                    <a:pt x="68363" y="49333"/>
                    <a:pt x="70480" y="42983"/>
                    <a:pt x="58838" y="33458"/>
                  </a:cubicBezTo>
                  <a:cubicBezTo>
                    <a:pt x="47196" y="23933"/>
                    <a:pt x="-2545" y="4618"/>
                    <a:pt x="101" y="17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7" name="フリーフォーム: 図形 2826">
              <a:extLst>
                <a:ext uri="{FF2B5EF4-FFF2-40B4-BE49-F238E27FC236}">
                  <a16:creationId xmlns:a16="http://schemas.microsoft.com/office/drawing/2014/main" id="{F1997EE3-D2BE-459F-88DF-CB03C4A62E9B}"/>
                </a:ext>
              </a:extLst>
            </p:cNvPr>
            <p:cNvSpPr/>
            <p:nvPr/>
          </p:nvSpPr>
          <p:spPr>
            <a:xfrm>
              <a:off x="6033668" y="6269208"/>
              <a:ext cx="234488" cy="63859"/>
            </a:xfrm>
            <a:custGeom>
              <a:avLst/>
              <a:gdLst>
                <a:gd name="connsiteX0" fmla="*/ 420 w 234488"/>
                <a:gd name="connsiteY0" fmla="*/ 4592 h 63859"/>
                <a:gd name="connsiteX1" fmla="*/ 117895 w 234488"/>
                <a:gd name="connsiteY1" fmla="*/ 6180 h 63859"/>
                <a:gd name="connsiteX2" fmla="*/ 233782 w 234488"/>
                <a:gd name="connsiteY2" fmla="*/ 63330 h 63859"/>
                <a:gd name="connsiteX3" fmla="*/ 160757 w 234488"/>
                <a:gd name="connsiteY3" fmla="*/ 33167 h 63859"/>
                <a:gd name="connsiteX4" fmla="*/ 420 w 234488"/>
                <a:gd name="connsiteY4" fmla="*/ 4592 h 63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34488" h="63859">
                  <a:moveTo>
                    <a:pt x="420" y="4592"/>
                  </a:moveTo>
                  <a:cubicBezTo>
                    <a:pt x="-6724" y="94"/>
                    <a:pt x="79001" y="-3610"/>
                    <a:pt x="117895" y="6180"/>
                  </a:cubicBezTo>
                  <a:cubicBezTo>
                    <a:pt x="156789" y="15970"/>
                    <a:pt x="226638" y="58832"/>
                    <a:pt x="233782" y="63330"/>
                  </a:cubicBezTo>
                  <a:cubicBezTo>
                    <a:pt x="240926" y="67828"/>
                    <a:pt x="192242" y="42427"/>
                    <a:pt x="160757" y="33167"/>
                  </a:cubicBezTo>
                  <a:cubicBezTo>
                    <a:pt x="129272" y="23907"/>
                    <a:pt x="7564" y="9090"/>
                    <a:pt x="420" y="45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8" name="フリーフォーム: 図形 2827">
              <a:extLst>
                <a:ext uri="{FF2B5EF4-FFF2-40B4-BE49-F238E27FC236}">
                  <a16:creationId xmlns:a16="http://schemas.microsoft.com/office/drawing/2014/main" id="{AE7318EB-3FD6-48C1-84E9-10E3A1CC37F0}"/>
                </a:ext>
              </a:extLst>
            </p:cNvPr>
            <p:cNvSpPr/>
            <p:nvPr/>
          </p:nvSpPr>
          <p:spPr>
            <a:xfrm>
              <a:off x="5933185" y="6176086"/>
              <a:ext cx="96786" cy="113782"/>
            </a:xfrm>
            <a:custGeom>
              <a:avLst/>
              <a:gdLst>
                <a:gd name="connsiteX0" fmla="*/ 4065 w 96786"/>
                <a:gd name="connsiteY0" fmla="*/ 877 h 113782"/>
                <a:gd name="connsiteX1" fmla="*/ 96140 w 96786"/>
                <a:gd name="connsiteY1" fmla="*/ 110414 h 113782"/>
                <a:gd name="connsiteX2" fmla="*/ 43753 w 96786"/>
                <a:gd name="connsiteY2" fmla="*/ 83427 h 113782"/>
                <a:gd name="connsiteX3" fmla="*/ 18353 w 96786"/>
                <a:gd name="connsiteY3" fmla="*/ 59614 h 113782"/>
                <a:gd name="connsiteX4" fmla="*/ 4065 w 96786"/>
                <a:gd name="connsiteY4" fmla="*/ 877 h 1137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6786" h="113782">
                  <a:moveTo>
                    <a:pt x="4065" y="877"/>
                  </a:moveTo>
                  <a:cubicBezTo>
                    <a:pt x="17029" y="9344"/>
                    <a:pt x="89525" y="96656"/>
                    <a:pt x="96140" y="110414"/>
                  </a:cubicBezTo>
                  <a:cubicBezTo>
                    <a:pt x="102755" y="124172"/>
                    <a:pt x="56717" y="91894"/>
                    <a:pt x="43753" y="83427"/>
                  </a:cubicBezTo>
                  <a:cubicBezTo>
                    <a:pt x="30789" y="74960"/>
                    <a:pt x="23909" y="71520"/>
                    <a:pt x="18353" y="59614"/>
                  </a:cubicBezTo>
                  <a:cubicBezTo>
                    <a:pt x="12797" y="47708"/>
                    <a:pt x="-8899" y="-7590"/>
                    <a:pt x="4065" y="8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29" name="フリーフォーム: 図形 2828">
              <a:extLst>
                <a:ext uri="{FF2B5EF4-FFF2-40B4-BE49-F238E27FC236}">
                  <a16:creationId xmlns:a16="http://schemas.microsoft.com/office/drawing/2014/main" id="{9E0D7570-462C-4328-AE7A-E82DEE2E3C25}"/>
                </a:ext>
              </a:extLst>
            </p:cNvPr>
            <p:cNvSpPr/>
            <p:nvPr/>
          </p:nvSpPr>
          <p:spPr>
            <a:xfrm>
              <a:off x="5922046" y="5908830"/>
              <a:ext cx="112180" cy="260911"/>
            </a:xfrm>
            <a:custGeom>
              <a:avLst/>
              <a:gdLst>
                <a:gd name="connsiteX0" fmla="*/ 110454 w 112180"/>
                <a:gd name="connsiteY0" fmla="*/ 1433 h 260911"/>
                <a:gd name="connsiteX1" fmla="*/ 4092 w 112180"/>
                <a:gd name="connsiteY1" fmla="*/ 252258 h 260911"/>
                <a:gd name="connsiteX2" fmla="*/ 26317 w 112180"/>
                <a:gd name="connsiteY2" fmla="*/ 198283 h 260911"/>
                <a:gd name="connsiteX3" fmla="*/ 67592 w 112180"/>
                <a:gd name="connsiteY3" fmla="*/ 150658 h 260911"/>
                <a:gd name="connsiteX4" fmla="*/ 110454 w 112180"/>
                <a:gd name="connsiteY4" fmla="*/ 1433 h 260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2180" h="260911">
                  <a:moveTo>
                    <a:pt x="110454" y="1433"/>
                  </a:moveTo>
                  <a:cubicBezTo>
                    <a:pt x="99871" y="18366"/>
                    <a:pt x="18115" y="219450"/>
                    <a:pt x="4092" y="252258"/>
                  </a:cubicBezTo>
                  <a:cubicBezTo>
                    <a:pt x="-9931" y="285066"/>
                    <a:pt x="15734" y="215216"/>
                    <a:pt x="26317" y="198283"/>
                  </a:cubicBezTo>
                  <a:cubicBezTo>
                    <a:pt x="36900" y="181350"/>
                    <a:pt x="55157" y="178704"/>
                    <a:pt x="67592" y="150658"/>
                  </a:cubicBezTo>
                  <a:cubicBezTo>
                    <a:pt x="80027" y="122612"/>
                    <a:pt x="121037" y="-15500"/>
                    <a:pt x="110454" y="14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0" name="フリーフォーム: 図形 2829">
              <a:extLst>
                <a:ext uri="{FF2B5EF4-FFF2-40B4-BE49-F238E27FC236}">
                  <a16:creationId xmlns:a16="http://schemas.microsoft.com/office/drawing/2014/main" id="{F9559C74-E04D-46B2-BA79-DEB9920D2F05}"/>
                </a:ext>
              </a:extLst>
            </p:cNvPr>
            <p:cNvSpPr/>
            <p:nvPr/>
          </p:nvSpPr>
          <p:spPr>
            <a:xfrm>
              <a:off x="6130562" y="6054533"/>
              <a:ext cx="95677" cy="189557"/>
            </a:xfrm>
            <a:custGeom>
              <a:avLst/>
              <a:gdLst>
                <a:gd name="connsiteX0" fmla="*/ 363 w 95677"/>
                <a:gd name="connsiteY0" fmla="*/ 192 h 189557"/>
                <a:gd name="connsiteX1" fmla="*/ 94026 w 95677"/>
                <a:gd name="connsiteY1" fmla="*/ 14480 h 189557"/>
                <a:gd name="connsiteX2" fmla="*/ 55926 w 95677"/>
                <a:gd name="connsiteY2" fmla="*/ 60517 h 189557"/>
                <a:gd name="connsiteX3" fmla="*/ 1951 w 95677"/>
                <a:gd name="connsiteY3" fmla="*/ 189105 h 189557"/>
                <a:gd name="connsiteX4" fmla="*/ 38463 w 95677"/>
                <a:gd name="connsiteY4" fmla="*/ 100205 h 189557"/>
                <a:gd name="connsiteX5" fmla="*/ 60688 w 95677"/>
                <a:gd name="connsiteY5" fmla="*/ 22417 h 189557"/>
                <a:gd name="connsiteX6" fmla="*/ 363 w 95677"/>
                <a:gd name="connsiteY6" fmla="*/ 192 h 189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677" h="189557">
                  <a:moveTo>
                    <a:pt x="363" y="192"/>
                  </a:moveTo>
                  <a:cubicBezTo>
                    <a:pt x="5919" y="-1131"/>
                    <a:pt x="84766" y="4426"/>
                    <a:pt x="94026" y="14480"/>
                  </a:cubicBezTo>
                  <a:cubicBezTo>
                    <a:pt x="103286" y="24534"/>
                    <a:pt x="71272" y="31413"/>
                    <a:pt x="55926" y="60517"/>
                  </a:cubicBezTo>
                  <a:cubicBezTo>
                    <a:pt x="40580" y="89621"/>
                    <a:pt x="4862" y="182490"/>
                    <a:pt x="1951" y="189105"/>
                  </a:cubicBezTo>
                  <a:cubicBezTo>
                    <a:pt x="-960" y="195720"/>
                    <a:pt x="28673" y="127986"/>
                    <a:pt x="38463" y="100205"/>
                  </a:cubicBezTo>
                  <a:cubicBezTo>
                    <a:pt x="48253" y="72424"/>
                    <a:pt x="66773" y="38292"/>
                    <a:pt x="60688" y="22417"/>
                  </a:cubicBezTo>
                  <a:cubicBezTo>
                    <a:pt x="54603" y="6542"/>
                    <a:pt x="-5193" y="1515"/>
                    <a:pt x="363" y="1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1" name="フリーフォーム: 図形 2830">
              <a:extLst>
                <a:ext uri="{FF2B5EF4-FFF2-40B4-BE49-F238E27FC236}">
                  <a16:creationId xmlns:a16="http://schemas.microsoft.com/office/drawing/2014/main" id="{8D167933-895B-4D73-B4EE-FA98754F692B}"/>
                </a:ext>
              </a:extLst>
            </p:cNvPr>
            <p:cNvSpPr/>
            <p:nvPr/>
          </p:nvSpPr>
          <p:spPr>
            <a:xfrm>
              <a:off x="6075299" y="6057566"/>
              <a:ext cx="68580" cy="126579"/>
            </a:xfrm>
            <a:custGeom>
              <a:avLst/>
              <a:gdLst>
                <a:gd name="connsiteX0" fmla="*/ 68326 w 68580"/>
                <a:gd name="connsiteY0" fmla="*/ 1922 h 126579"/>
                <a:gd name="connsiteX1" fmla="*/ 1651 w 68580"/>
                <a:gd name="connsiteY1" fmla="*/ 125747 h 126579"/>
                <a:gd name="connsiteX2" fmla="*/ 23876 w 68580"/>
                <a:gd name="connsiteY2" fmla="*/ 54309 h 126579"/>
                <a:gd name="connsiteX3" fmla="*/ 68326 w 68580"/>
                <a:gd name="connsiteY3" fmla="*/ 1922 h 126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8580" h="126579">
                  <a:moveTo>
                    <a:pt x="68326" y="1922"/>
                  </a:moveTo>
                  <a:cubicBezTo>
                    <a:pt x="64622" y="13828"/>
                    <a:pt x="9059" y="117016"/>
                    <a:pt x="1651" y="125747"/>
                  </a:cubicBezTo>
                  <a:cubicBezTo>
                    <a:pt x="-5757" y="134478"/>
                    <a:pt x="13557" y="72036"/>
                    <a:pt x="23876" y="54309"/>
                  </a:cubicBezTo>
                  <a:cubicBezTo>
                    <a:pt x="34195" y="36582"/>
                    <a:pt x="72030" y="-9984"/>
                    <a:pt x="68326" y="19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2" name="フリーフォーム: 図形 2831">
              <a:extLst>
                <a:ext uri="{FF2B5EF4-FFF2-40B4-BE49-F238E27FC236}">
                  <a16:creationId xmlns:a16="http://schemas.microsoft.com/office/drawing/2014/main" id="{8D2D03C9-15B3-4FF9-B6FC-8E50568DCBEC}"/>
                </a:ext>
              </a:extLst>
            </p:cNvPr>
            <p:cNvSpPr/>
            <p:nvPr/>
          </p:nvSpPr>
          <p:spPr>
            <a:xfrm>
              <a:off x="5544693" y="4244972"/>
              <a:ext cx="102334" cy="112728"/>
            </a:xfrm>
            <a:custGeom>
              <a:avLst/>
              <a:gdLst>
                <a:gd name="connsiteX0" fmla="*/ 102045 w 102334"/>
                <a:gd name="connsiteY0" fmla="*/ 3 h 112728"/>
                <a:gd name="connsiteX1" fmla="*/ 33782 w 102334"/>
                <a:gd name="connsiteY1" fmla="*/ 77791 h 112728"/>
                <a:gd name="connsiteX2" fmla="*/ 445 w 102334"/>
                <a:gd name="connsiteY2" fmla="*/ 112716 h 112728"/>
                <a:gd name="connsiteX3" fmla="*/ 56007 w 102334"/>
                <a:gd name="connsiteY3" fmla="*/ 80966 h 112728"/>
                <a:gd name="connsiteX4" fmla="*/ 102045 w 102334"/>
                <a:gd name="connsiteY4" fmla="*/ 3 h 112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334" h="112728">
                  <a:moveTo>
                    <a:pt x="102045" y="3"/>
                  </a:moveTo>
                  <a:cubicBezTo>
                    <a:pt x="98341" y="-526"/>
                    <a:pt x="50715" y="59006"/>
                    <a:pt x="33782" y="77791"/>
                  </a:cubicBezTo>
                  <a:cubicBezTo>
                    <a:pt x="16849" y="96576"/>
                    <a:pt x="-3259" y="112187"/>
                    <a:pt x="445" y="112716"/>
                  </a:cubicBezTo>
                  <a:cubicBezTo>
                    <a:pt x="4149" y="113245"/>
                    <a:pt x="39074" y="96577"/>
                    <a:pt x="56007" y="80966"/>
                  </a:cubicBezTo>
                  <a:cubicBezTo>
                    <a:pt x="72940" y="65356"/>
                    <a:pt x="105749" y="532"/>
                    <a:pt x="102045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3" name="フリーフォーム: 図形 2832">
              <a:extLst>
                <a:ext uri="{FF2B5EF4-FFF2-40B4-BE49-F238E27FC236}">
                  <a16:creationId xmlns:a16="http://schemas.microsoft.com/office/drawing/2014/main" id="{BDA19002-D4D8-4881-9ABC-A41C29CDBA56}"/>
                </a:ext>
              </a:extLst>
            </p:cNvPr>
            <p:cNvSpPr/>
            <p:nvPr/>
          </p:nvSpPr>
          <p:spPr>
            <a:xfrm>
              <a:off x="5554004" y="4373289"/>
              <a:ext cx="278937" cy="417483"/>
            </a:xfrm>
            <a:custGeom>
              <a:avLst/>
              <a:gdLst>
                <a:gd name="connsiteX0" fmla="*/ 659 w 278937"/>
                <a:gd name="connsiteY0" fmla="*/ 274 h 417483"/>
                <a:gd name="connsiteX1" fmla="*/ 105434 w 278937"/>
                <a:gd name="connsiteY1" fmla="*/ 193949 h 417483"/>
                <a:gd name="connsiteX2" fmla="*/ 275296 w 278937"/>
                <a:gd name="connsiteY2" fmla="*/ 411436 h 417483"/>
                <a:gd name="connsiteX3" fmla="*/ 216559 w 278937"/>
                <a:gd name="connsiteY3" fmla="*/ 351111 h 417483"/>
                <a:gd name="connsiteX4" fmla="*/ 154646 w 278937"/>
                <a:gd name="connsiteY4" fmla="*/ 289199 h 417483"/>
                <a:gd name="connsiteX5" fmla="*/ 65746 w 278937"/>
                <a:gd name="connsiteY5" fmla="*/ 154261 h 417483"/>
                <a:gd name="connsiteX6" fmla="*/ 659 w 278937"/>
                <a:gd name="connsiteY6" fmla="*/ 274 h 4174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78937" h="417483">
                  <a:moveTo>
                    <a:pt x="659" y="274"/>
                  </a:moveTo>
                  <a:cubicBezTo>
                    <a:pt x="7274" y="6889"/>
                    <a:pt x="59661" y="125422"/>
                    <a:pt x="105434" y="193949"/>
                  </a:cubicBezTo>
                  <a:cubicBezTo>
                    <a:pt x="151207" y="262476"/>
                    <a:pt x="256775" y="385242"/>
                    <a:pt x="275296" y="411436"/>
                  </a:cubicBezTo>
                  <a:cubicBezTo>
                    <a:pt x="293817" y="437630"/>
                    <a:pt x="236667" y="371484"/>
                    <a:pt x="216559" y="351111"/>
                  </a:cubicBezTo>
                  <a:cubicBezTo>
                    <a:pt x="196451" y="330738"/>
                    <a:pt x="179781" y="322007"/>
                    <a:pt x="154646" y="289199"/>
                  </a:cubicBezTo>
                  <a:cubicBezTo>
                    <a:pt x="129511" y="256391"/>
                    <a:pt x="92733" y="200034"/>
                    <a:pt x="65746" y="154261"/>
                  </a:cubicBezTo>
                  <a:cubicBezTo>
                    <a:pt x="38759" y="108488"/>
                    <a:pt x="-5956" y="-6341"/>
                    <a:pt x="659" y="27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4" name="フリーフォーム: 図形 2833">
              <a:extLst>
                <a:ext uri="{FF2B5EF4-FFF2-40B4-BE49-F238E27FC236}">
                  <a16:creationId xmlns:a16="http://schemas.microsoft.com/office/drawing/2014/main" id="{84593F5E-9E22-48D3-94ED-0C4C5DD87D57}"/>
                </a:ext>
              </a:extLst>
            </p:cNvPr>
            <p:cNvSpPr/>
            <p:nvPr/>
          </p:nvSpPr>
          <p:spPr>
            <a:xfrm>
              <a:off x="5638779" y="4457521"/>
              <a:ext cx="197310" cy="278002"/>
            </a:xfrm>
            <a:custGeom>
              <a:avLst/>
              <a:gdLst>
                <a:gd name="connsiteX0" fmla="*/ 21 w 197310"/>
                <a:gd name="connsiteY0" fmla="*/ 179 h 278002"/>
                <a:gd name="connsiteX1" fmla="*/ 147659 w 197310"/>
                <a:gd name="connsiteY1" fmla="*/ 214492 h 278002"/>
                <a:gd name="connsiteX2" fmla="*/ 196871 w 197310"/>
                <a:gd name="connsiteY2" fmla="*/ 277992 h 278002"/>
                <a:gd name="connsiteX3" fmla="*/ 169884 w 197310"/>
                <a:gd name="connsiteY3" fmla="*/ 219254 h 278002"/>
                <a:gd name="connsiteX4" fmla="*/ 136546 w 197310"/>
                <a:gd name="connsiteY4" fmla="*/ 177979 h 278002"/>
                <a:gd name="connsiteX5" fmla="*/ 21 w 197310"/>
                <a:gd name="connsiteY5" fmla="*/ 179 h 278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7310" h="278002">
                  <a:moveTo>
                    <a:pt x="21" y="179"/>
                  </a:moveTo>
                  <a:cubicBezTo>
                    <a:pt x="1873" y="6264"/>
                    <a:pt x="114851" y="168190"/>
                    <a:pt x="147659" y="214492"/>
                  </a:cubicBezTo>
                  <a:cubicBezTo>
                    <a:pt x="180467" y="260794"/>
                    <a:pt x="193167" y="277198"/>
                    <a:pt x="196871" y="277992"/>
                  </a:cubicBezTo>
                  <a:cubicBezTo>
                    <a:pt x="200575" y="278786"/>
                    <a:pt x="179938" y="235923"/>
                    <a:pt x="169884" y="219254"/>
                  </a:cubicBezTo>
                  <a:cubicBezTo>
                    <a:pt x="159830" y="202585"/>
                    <a:pt x="159036" y="211316"/>
                    <a:pt x="136546" y="177979"/>
                  </a:cubicBezTo>
                  <a:cubicBezTo>
                    <a:pt x="114056" y="144642"/>
                    <a:pt x="-1831" y="-5906"/>
                    <a:pt x="21" y="1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5" name="フリーフォーム: 図形 2834">
              <a:extLst>
                <a:ext uri="{FF2B5EF4-FFF2-40B4-BE49-F238E27FC236}">
                  <a16:creationId xmlns:a16="http://schemas.microsoft.com/office/drawing/2014/main" id="{2993A86D-E6FE-4225-A60F-9A840BE2D05F}"/>
                </a:ext>
              </a:extLst>
            </p:cNvPr>
            <p:cNvSpPr/>
            <p:nvPr/>
          </p:nvSpPr>
          <p:spPr>
            <a:xfrm>
              <a:off x="6014355" y="4719608"/>
              <a:ext cx="195628" cy="555898"/>
            </a:xfrm>
            <a:custGeom>
              <a:avLst/>
              <a:gdLst>
                <a:gd name="connsiteX0" fmla="*/ 683 w 195628"/>
                <a:gd name="connsiteY0" fmla="*/ 30 h 555898"/>
                <a:gd name="connsiteX1" fmla="*/ 38783 w 195628"/>
                <a:gd name="connsiteY1" fmla="*/ 154017 h 555898"/>
                <a:gd name="connsiteX2" fmla="*/ 132445 w 195628"/>
                <a:gd name="connsiteY2" fmla="*/ 292130 h 555898"/>
                <a:gd name="connsiteX3" fmla="*/ 161020 w 195628"/>
                <a:gd name="connsiteY3" fmla="*/ 363567 h 555898"/>
                <a:gd name="connsiteX4" fmla="*/ 192770 w 195628"/>
                <a:gd name="connsiteY4" fmla="*/ 552480 h 555898"/>
                <a:gd name="connsiteX5" fmla="*/ 188008 w 195628"/>
                <a:gd name="connsiteY5" fmla="*/ 469930 h 555898"/>
                <a:gd name="connsiteX6" fmla="*/ 138795 w 195628"/>
                <a:gd name="connsiteY6" fmla="*/ 279430 h 555898"/>
                <a:gd name="connsiteX7" fmla="*/ 97520 w 195628"/>
                <a:gd name="connsiteY7" fmla="*/ 212755 h 555898"/>
                <a:gd name="connsiteX8" fmla="*/ 67358 w 195628"/>
                <a:gd name="connsiteY8" fmla="*/ 166717 h 555898"/>
                <a:gd name="connsiteX9" fmla="*/ 683 w 195628"/>
                <a:gd name="connsiteY9" fmla="*/ 30 h 5558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5628" h="555898">
                  <a:moveTo>
                    <a:pt x="683" y="30"/>
                  </a:moveTo>
                  <a:cubicBezTo>
                    <a:pt x="-4079" y="-2087"/>
                    <a:pt x="16823" y="105334"/>
                    <a:pt x="38783" y="154017"/>
                  </a:cubicBezTo>
                  <a:cubicBezTo>
                    <a:pt x="60743" y="202700"/>
                    <a:pt x="112072" y="257205"/>
                    <a:pt x="132445" y="292130"/>
                  </a:cubicBezTo>
                  <a:cubicBezTo>
                    <a:pt x="152818" y="327055"/>
                    <a:pt x="150966" y="320175"/>
                    <a:pt x="161020" y="363567"/>
                  </a:cubicBezTo>
                  <a:cubicBezTo>
                    <a:pt x="171074" y="406959"/>
                    <a:pt x="188272" y="534753"/>
                    <a:pt x="192770" y="552480"/>
                  </a:cubicBezTo>
                  <a:cubicBezTo>
                    <a:pt x="197268" y="570207"/>
                    <a:pt x="197004" y="515438"/>
                    <a:pt x="188008" y="469930"/>
                  </a:cubicBezTo>
                  <a:cubicBezTo>
                    <a:pt x="179012" y="424422"/>
                    <a:pt x="153876" y="322292"/>
                    <a:pt x="138795" y="279430"/>
                  </a:cubicBezTo>
                  <a:cubicBezTo>
                    <a:pt x="123714" y="236568"/>
                    <a:pt x="109426" y="231541"/>
                    <a:pt x="97520" y="212755"/>
                  </a:cubicBezTo>
                  <a:cubicBezTo>
                    <a:pt x="85614" y="193970"/>
                    <a:pt x="82439" y="197673"/>
                    <a:pt x="67358" y="166717"/>
                  </a:cubicBezTo>
                  <a:cubicBezTo>
                    <a:pt x="52277" y="135761"/>
                    <a:pt x="5445" y="2147"/>
                    <a:pt x="683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6" name="フリーフォーム: 図形 2835">
              <a:extLst>
                <a:ext uri="{FF2B5EF4-FFF2-40B4-BE49-F238E27FC236}">
                  <a16:creationId xmlns:a16="http://schemas.microsoft.com/office/drawing/2014/main" id="{BCD24F58-29B8-43E8-995B-7971EAB4C39B}"/>
                </a:ext>
              </a:extLst>
            </p:cNvPr>
            <p:cNvSpPr/>
            <p:nvPr/>
          </p:nvSpPr>
          <p:spPr>
            <a:xfrm>
              <a:off x="5879971" y="4562411"/>
              <a:ext cx="138465" cy="359545"/>
            </a:xfrm>
            <a:custGeom>
              <a:avLst/>
              <a:gdLst>
                <a:gd name="connsiteX0" fmla="*/ 129 w 138465"/>
                <a:gd name="connsiteY0" fmla="*/ 64 h 359545"/>
                <a:gd name="connsiteX1" fmla="*/ 55692 w 138465"/>
                <a:gd name="connsiteY1" fmla="*/ 160402 h 359545"/>
                <a:gd name="connsiteX2" fmla="*/ 52517 w 138465"/>
                <a:gd name="connsiteY2" fmla="*/ 215964 h 359545"/>
                <a:gd name="connsiteX3" fmla="*/ 138242 w 138465"/>
                <a:gd name="connsiteY3" fmla="*/ 358839 h 359545"/>
                <a:gd name="connsiteX4" fmla="*/ 76329 w 138465"/>
                <a:gd name="connsiteY4" fmla="*/ 268352 h 359545"/>
                <a:gd name="connsiteX5" fmla="*/ 42992 w 138465"/>
                <a:gd name="connsiteY5" fmla="*/ 211202 h 359545"/>
                <a:gd name="connsiteX6" fmla="*/ 39817 w 138465"/>
                <a:gd name="connsiteY6" fmla="*/ 141352 h 359545"/>
                <a:gd name="connsiteX7" fmla="*/ 129 w 138465"/>
                <a:gd name="connsiteY7" fmla="*/ 64 h 359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8465" h="359545">
                  <a:moveTo>
                    <a:pt x="129" y="64"/>
                  </a:moveTo>
                  <a:cubicBezTo>
                    <a:pt x="2775" y="3239"/>
                    <a:pt x="46961" y="124419"/>
                    <a:pt x="55692" y="160402"/>
                  </a:cubicBezTo>
                  <a:cubicBezTo>
                    <a:pt x="64423" y="196385"/>
                    <a:pt x="38759" y="182891"/>
                    <a:pt x="52517" y="215964"/>
                  </a:cubicBezTo>
                  <a:cubicBezTo>
                    <a:pt x="66275" y="249037"/>
                    <a:pt x="134273" y="350108"/>
                    <a:pt x="138242" y="358839"/>
                  </a:cubicBezTo>
                  <a:cubicBezTo>
                    <a:pt x="142211" y="367570"/>
                    <a:pt x="92204" y="292958"/>
                    <a:pt x="76329" y="268352"/>
                  </a:cubicBezTo>
                  <a:cubicBezTo>
                    <a:pt x="60454" y="243746"/>
                    <a:pt x="49077" y="232369"/>
                    <a:pt x="42992" y="211202"/>
                  </a:cubicBezTo>
                  <a:cubicBezTo>
                    <a:pt x="36907" y="190035"/>
                    <a:pt x="43521" y="171515"/>
                    <a:pt x="39817" y="141352"/>
                  </a:cubicBezTo>
                  <a:cubicBezTo>
                    <a:pt x="36113" y="111190"/>
                    <a:pt x="-2517" y="-3111"/>
                    <a:pt x="129" y="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7" name="フリーフォーム: 図形 2836">
              <a:extLst>
                <a:ext uri="{FF2B5EF4-FFF2-40B4-BE49-F238E27FC236}">
                  <a16:creationId xmlns:a16="http://schemas.microsoft.com/office/drawing/2014/main" id="{86176C16-5DF4-4452-819F-D7CA7A205370}"/>
                </a:ext>
              </a:extLst>
            </p:cNvPr>
            <p:cNvSpPr/>
            <p:nvPr/>
          </p:nvSpPr>
          <p:spPr>
            <a:xfrm>
              <a:off x="5903481" y="4789140"/>
              <a:ext cx="259438" cy="506913"/>
            </a:xfrm>
            <a:custGeom>
              <a:avLst/>
              <a:gdLst>
                <a:gd name="connsiteX0" fmla="*/ 432 w 259438"/>
                <a:gd name="connsiteY0" fmla="*/ 348 h 506913"/>
                <a:gd name="connsiteX1" fmla="*/ 108382 w 259438"/>
                <a:gd name="connsiteY1" fmla="*/ 203548 h 506913"/>
                <a:gd name="connsiteX2" fmla="*/ 127432 w 259438"/>
                <a:gd name="connsiteY2" fmla="*/ 316260 h 506913"/>
                <a:gd name="connsiteX3" fmla="*/ 259194 w 259438"/>
                <a:gd name="connsiteY3" fmla="*/ 506760 h 506913"/>
                <a:gd name="connsiteX4" fmla="*/ 159182 w 259438"/>
                <a:gd name="connsiteY4" fmla="*/ 346423 h 506913"/>
                <a:gd name="connsiteX5" fmla="*/ 121082 w 259438"/>
                <a:gd name="connsiteY5" fmla="*/ 235298 h 506913"/>
                <a:gd name="connsiteX6" fmla="*/ 71869 w 259438"/>
                <a:gd name="connsiteY6" fmla="*/ 155923 h 506913"/>
                <a:gd name="connsiteX7" fmla="*/ 432 w 259438"/>
                <a:gd name="connsiteY7" fmla="*/ 348 h 5069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9438" h="506913">
                  <a:moveTo>
                    <a:pt x="432" y="348"/>
                  </a:moveTo>
                  <a:cubicBezTo>
                    <a:pt x="6517" y="8285"/>
                    <a:pt x="87215" y="150896"/>
                    <a:pt x="108382" y="203548"/>
                  </a:cubicBezTo>
                  <a:cubicBezTo>
                    <a:pt x="129549" y="256200"/>
                    <a:pt x="102297" y="265725"/>
                    <a:pt x="127432" y="316260"/>
                  </a:cubicBezTo>
                  <a:cubicBezTo>
                    <a:pt x="152567" y="366795"/>
                    <a:pt x="253902" y="501733"/>
                    <a:pt x="259194" y="506760"/>
                  </a:cubicBezTo>
                  <a:cubicBezTo>
                    <a:pt x="264486" y="511787"/>
                    <a:pt x="182201" y="391667"/>
                    <a:pt x="159182" y="346423"/>
                  </a:cubicBezTo>
                  <a:cubicBezTo>
                    <a:pt x="136163" y="301179"/>
                    <a:pt x="135634" y="267048"/>
                    <a:pt x="121082" y="235298"/>
                  </a:cubicBezTo>
                  <a:cubicBezTo>
                    <a:pt x="106530" y="203548"/>
                    <a:pt x="89596" y="189525"/>
                    <a:pt x="71869" y="155923"/>
                  </a:cubicBezTo>
                  <a:cubicBezTo>
                    <a:pt x="54142" y="122321"/>
                    <a:pt x="-5653" y="-7589"/>
                    <a:pt x="432" y="3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8" name="フリーフォーム: 図形 2837">
              <a:extLst>
                <a:ext uri="{FF2B5EF4-FFF2-40B4-BE49-F238E27FC236}">
                  <a16:creationId xmlns:a16="http://schemas.microsoft.com/office/drawing/2014/main" id="{16C8C835-65D0-4702-B46A-D9BAD56408DD}"/>
                </a:ext>
              </a:extLst>
            </p:cNvPr>
            <p:cNvSpPr/>
            <p:nvPr/>
          </p:nvSpPr>
          <p:spPr>
            <a:xfrm>
              <a:off x="6170613" y="5302202"/>
              <a:ext cx="163512" cy="455966"/>
            </a:xfrm>
            <a:custGeom>
              <a:avLst/>
              <a:gdLst>
                <a:gd name="connsiteX0" fmla="*/ 0 w 163512"/>
                <a:gd name="connsiteY0" fmla="*/ 48 h 455966"/>
                <a:gd name="connsiteX1" fmla="*/ 82550 w 163512"/>
                <a:gd name="connsiteY1" fmla="*/ 134986 h 455966"/>
                <a:gd name="connsiteX2" fmla="*/ 90487 w 163512"/>
                <a:gd name="connsiteY2" fmla="*/ 188961 h 455966"/>
                <a:gd name="connsiteX3" fmla="*/ 85725 w 163512"/>
                <a:gd name="connsiteY3" fmla="*/ 249286 h 455966"/>
                <a:gd name="connsiteX4" fmla="*/ 87312 w 163512"/>
                <a:gd name="connsiteY4" fmla="*/ 293736 h 455966"/>
                <a:gd name="connsiteX5" fmla="*/ 112712 w 163512"/>
                <a:gd name="connsiteY5" fmla="*/ 361998 h 455966"/>
                <a:gd name="connsiteX6" fmla="*/ 163512 w 163512"/>
                <a:gd name="connsiteY6" fmla="*/ 455661 h 455966"/>
                <a:gd name="connsiteX7" fmla="*/ 112712 w 163512"/>
                <a:gd name="connsiteY7" fmla="*/ 388986 h 455966"/>
                <a:gd name="connsiteX8" fmla="*/ 79375 w 163512"/>
                <a:gd name="connsiteY8" fmla="*/ 306436 h 455966"/>
                <a:gd name="connsiteX9" fmla="*/ 80962 w 163512"/>
                <a:gd name="connsiteY9" fmla="*/ 150861 h 455966"/>
                <a:gd name="connsiteX10" fmla="*/ 0 w 163512"/>
                <a:gd name="connsiteY10" fmla="*/ 48 h 4559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3512" h="455966">
                  <a:moveTo>
                    <a:pt x="0" y="48"/>
                  </a:moveTo>
                  <a:cubicBezTo>
                    <a:pt x="265" y="-2598"/>
                    <a:pt x="67469" y="103501"/>
                    <a:pt x="82550" y="134986"/>
                  </a:cubicBezTo>
                  <a:cubicBezTo>
                    <a:pt x="97631" y="166471"/>
                    <a:pt x="89958" y="169911"/>
                    <a:pt x="90487" y="188961"/>
                  </a:cubicBezTo>
                  <a:cubicBezTo>
                    <a:pt x="91016" y="208011"/>
                    <a:pt x="86254" y="231824"/>
                    <a:pt x="85725" y="249286"/>
                  </a:cubicBezTo>
                  <a:cubicBezTo>
                    <a:pt x="85196" y="266748"/>
                    <a:pt x="82814" y="274951"/>
                    <a:pt x="87312" y="293736"/>
                  </a:cubicBezTo>
                  <a:cubicBezTo>
                    <a:pt x="91810" y="312521"/>
                    <a:pt x="100012" y="335011"/>
                    <a:pt x="112712" y="361998"/>
                  </a:cubicBezTo>
                  <a:cubicBezTo>
                    <a:pt x="125412" y="388985"/>
                    <a:pt x="163512" y="451163"/>
                    <a:pt x="163512" y="455661"/>
                  </a:cubicBezTo>
                  <a:cubicBezTo>
                    <a:pt x="163512" y="460159"/>
                    <a:pt x="126735" y="413857"/>
                    <a:pt x="112712" y="388986"/>
                  </a:cubicBezTo>
                  <a:cubicBezTo>
                    <a:pt x="98689" y="364115"/>
                    <a:pt x="84667" y="346124"/>
                    <a:pt x="79375" y="306436"/>
                  </a:cubicBezTo>
                  <a:cubicBezTo>
                    <a:pt x="74083" y="266749"/>
                    <a:pt x="92868" y="197692"/>
                    <a:pt x="80962" y="150861"/>
                  </a:cubicBezTo>
                  <a:cubicBezTo>
                    <a:pt x="69056" y="104030"/>
                    <a:pt x="-265" y="2694"/>
                    <a:pt x="0" y="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39" name="フリーフォーム: 図形 2838">
              <a:extLst>
                <a:ext uri="{FF2B5EF4-FFF2-40B4-BE49-F238E27FC236}">
                  <a16:creationId xmlns:a16="http://schemas.microsoft.com/office/drawing/2014/main" id="{1D69AB56-1D04-49AA-8BFD-80CC1815CC03}"/>
                </a:ext>
              </a:extLst>
            </p:cNvPr>
            <p:cNvSpPr/>
            <p:nvPr/>
          </p:nvSpPr>
          <p:spPr>
            <a:xfrm>
              <a:off x="6215059" y="5326049"/>
              <a:ext cx="184627" cy="464756"/>
            </a:xfrm>
            <a:custGeom>
              <a:avLst/>
              <a:gdLst>
                <a:gd name="connsiteX0" fmla="*/ 4 w 184627"/>
                <a:gd name="connsiteY0" fmla="*/ 14 h 464756"/>
                <a:gd name="connsiteX1" fmla="*/ 52391 w 184627"/>
                <a:gd name="connsiteY1" fmla="*/ 120664 h 464756"/>
                <a:gd name="connsiteX2" fmla="*/ 55566 w 184627"/>
                <a:gd name="connsiteY2" fmla="*/ 209564 h 464756"/>
                <a:gd name="connsiteX3" fmla="*/ 73029 w 184627"/>
                <a:gd name="connsiteY3" fmla="*/ 271476 h 464756"/>
                <a:gd name="connsiteX4" fmla="*/ 184154 w 184627"/>
                <a:gd name="connsiteY4" fmla="*/ 463564 h 464756"/>
                <a:gd name="connsiteX5" fmla="*/ 111129 w 184627"/>
                <a:gd name="connsiteY5" fmla="*/ 347676 h 464756"/>
                <a:gd name="connsiteX6" fmla="*/ 63504 w 184627"/>
                <a:gd name="connsiteY6" fmla="*/ 244489 h 464756"/>
                <a:gd name="connsiteX7" fmla="*/ 65091 w 184627"/>
                <a:gd name="connsiteY7" fmla="*/ 169876 h 464756"/>
                <a:gd name="connsiteX8" fmla="*/ 55566 w 184627"/>
                <a:gd name="connsiteY8" fmla="*/ 112726 h 464756"/>
                <a:gd name="connsiteX9" fmla="*/ 4 w 184627"/>
                <a:gd name="connsiteY9" fmla="*/ 14 h 4647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4627" h="464756">
                  <a:moveTo>
                    <a:pt x="4" y="14"/>
                  </a:moveTo>
                  <a:cubicBezTo>
                    <a:pt x="-525" y="1337"/>
                    <a:pt x="43131" y="85739"/>
                    <a:pt x="52391" y="120664"/>
                  </a:cubicBezTo>
                  <a:cubicBezTo>
                    <a:pt x="61651" y="155589"/>
                    <a:pt x="52126" y="184429"/>
                    <a:pt x="55566" y="209564"/>
                  </a:cubicBezTo>
                  <a:cubicBezTo>
                    <a:pt x="59006" y="234699"/>
                    <a:pt x="51598" y="229143"/>
                    <a:pt x="73029" y="271476"/>
                  </a:cubicBezTo>
                  <a:cubicBezTo>
                    <a:pt x="94460" y="313809"/>
                    <a:pt x="177804" y="450864"/>
                    <a:pt x="184154" y="463564"/>
                  </a:cubicBezTo>
                  <a:cubicBezTo>
                    <a:pt x="190504" y="476264"/>
                    <a:pt x="131237" y="384189"/>
                    <a:pt x="111129" y="347676"/>
                  </a:cubicBezTo>
                  <a:cubicBezTo>
                    <a:pt x="91021" y="311163"/>
                    <a:pt x="71177" y="274122"/>
                    <a:pt x="63504" y="244489"/>
                  </a:cubicBezTo>
                  <a:cubicBezTo>
                    <a:pt x="55831" y="214856"/>
                    <a:pt x="66414" y="191836"/>
                    <a:pt x="65091" y="169876"/>
                  </a:cubicBezTo>
                  <a:cubicBezTo>
                    <a:pt x="63768" y="147916"/>
                    <a:pt x="62974" y="136803"/>
                    <a:pt x="55566" y="112726"/>
                  </a:cubicBezTo>
                  <a:cubicBezTo>
                    <a:pt x="48158" y="88649"/>
                    <a:pt x="533" y="-1309"/>
                    <a:pt x="4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0" name="フリーフォーム: 図形 2839">
              <a:extLst>
                <a:ext uri="{FF2B5EF4-FFF2-40B4-BE49-F238E27FC236}">
                  <a16:creationId xmlns:a16="http://schemas.microsoft.com/office/drawing/2014/main" id="{95FCCE95-FB0E-4A1E-9013-B7B73D17777D}"/>
                </a:ext>
              </a:extLst>
            </p:cNvPr>
            <p:cNvSpPr/>
            <p:nvPr/>
          </p:nvSpPr>
          <p:spPr>
            <a:xfrm>
              <a:off x="6095947" y="5768582"/>
              <a:ext cx="325768" cy="208944"/>
            </a:xfrm>
            <a:custGeom>
              <a:avLst/>
              <a:gdLst>
                <a:gd name="connsiteX0" fmla="*/ 325491 w 325768"/>
                <a:gd name="connsiteY0" fmla="*/ 33731 h 208944"/>
                <a:gd name="connsiteX1" fmla="*/ 274691 w 325768"/>
                <a:gd name="connsiteY1" fmla="*/ 22618 h 208944"/>
                <a:gd name="connsiteX2" fmla="*/ 235003 w 325768"/>
                <a:gd name="connsiteY2" fmla="*/ 393 h 208944"/>
                <a:gd name="connsiteX3" fmla="*/ 203253 w 325768"/>
                <a:gd name="connsiteY3" fmla="*/ 43256 h 208944"/>
                <a:gd name="connsiteX4" fmla="*/ 109591 w 325768"/>
                <a:gd name="connsiteY4" fmla="*/ 105168 h 208944"/>
                <a:gd name="connsiteX5" fmla="*/ 60378 w 325768"/>
                <a:gd name="connsiteY5" fmla="*/ 125806 h 208944"/>
                <a:gd name="connsiteX6" fmla="*/ 53 w 325768"/>
                <a:gd name="connsiteY6" fmla="*/ 208356 h 208944"/>
                <a:gd name="connsiteX7" fmla="*/ 50853 w 325768"/>
                <a:gd name="connsiteY7" fmla="*/ 160731 h 208944"/>
                <a:gd name="connsiteX8" fmla="*/ 111178 w 325768"/>
                <a:gd name="connsiteY8" fmla="*/ 121043 h 208944"/>
                <a:gd name="connsiteX9" fmla="*/ 196903 w 325768"/>
                <a:gd name="connsiteY9" fmla="*/ 63893 h 208944"/>
                <a:gd name="connsiteX10" fmla="*/ 250878 w 325768"/>
                <a:gd name="connsiteY10" fmla="*/ 30556 h 208944"/>
                <a:gd name="connsiteX11" fmla="*/ 325491 w 325768"/>
                <a:gd name="connsiteY11" fmla="*/ 33731 h 2089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25768" h="208944">
                  <a:moveTo>
                    <a:pt x="325491" y="33731"/>
                  </a:moveTo>
                  <a:cubicBezTo>
                    <a:pt x="329460" y="32408"/>
                    <a:pt x="289772" y="28174"/>
                    <a:pt x="274691" y="22618"/>
                  </a:cubicBezTo>
                  <a:cubicBezTo>
                    <a:pt x="259610" y="17062"/>
                    <a:pt x="246909" y="-3047"/>
                    <a:pt x="235003" y="393"/>
                  </a:cubicBezTo>
                  <a:cubicBezTo>
                    <a:pt x="223097" y="3833"/>
                    <a:pt x="224155" y="25793"/>
                    <a:pt x="203253" y="43256"/>
                  </a:cubicBezTo>
                  <a:cubicBezTo>
                    <a:pt x="182351" y="60719"/>
                    <a:pt x="133403" y="91410"/>
                    <a:pt x="109591" y="105168"/>
                  </a:cubicBezTo>
                  <a:cubicBezTo>
                    <a:pt x="85779" y="118926"/>
                    <a:pt x="78634" y="108608"/>
                    <a:pt x="60378" y="125806"/>
                  </a:cubicBezTo>
                  <a:cubicBezTo>
                    <a:pt x="42122" y="143004"/>
                    <a:pt x="1640" y="202535"/>
                    <a:pt x="53" y="208356"/>
                  </a:cubicBezTo>
                  <a:cubicBezTo>
                    <a:pt x="-1535" y="214177"/>
                    <a:pt x="32332" y="175283"/>
                    <a:pt x="50853" y="160731"/>
                  </a:cubicBezTo>
                  <a:cubicBezTo>
                    <a:pt x="69374" y="146179"/>
                    <a:pt x="111178" y="121043"/>
                    <a:pt x="111178" y="121043"/>
                  </a:cubicBezTo>
                  <a:lnTo>
                    <a:pt x="196903" y="63893"/>
                  </a:lnTo>
                  <a:cubicBezTo>
                    <a:pt x="220186" y="48812"/>
                    <a:pt x="235003" y="33995"/>
                    <a:pt x="250878" y="30556"/>
                  </a:cubicBezTo>
                  <a:cubicBezTo>
                    <a:pt x="266753" y="27117"/>
                    <a:pt x="321522" y="35054"/>
                    <a:pt x="325491" y="33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1" name="フリーフォーム: 図形 2840">
              <a:extLst>
                <a:ext uri="{FF2B5EF4-FFF2-40B4-BE49-F238E27FC236}">
                  <a16:creationId xmlns:a16="http://schemas.microsoft.com/office/drawing/2014/main" id="{7C35FFDD-9166-4B7F-BB8E-FFDB68B901E5}"/>
                </a:ext>
              </a:extLst>
            </p:cNvPr>
            <p:cNvSpPr/>
            <p:nvPr/>
          </p:nvSpPr>
          <p:spPr>
            <a:xfrm>
              <a:off x="6100445" y="5806945"/>
              <a:ext cx="305122" cy="238131"/>
            </a:xfrm>
            <a:custGeom>
              <a:avLst/>
              <a:gdLst>
                <a:gd name="connsiteX0" fmla="*/ 305118 w 305122"/>
                <a:gd name="connsiteY0" fmla="*/ 130 h 238131"/>
                <a:gd name="connsiteX1" fmla="*/ 155893 w 305122"/>
                <a:gd name="connsiteY1" fmla="*/ 185868 h 238131"/>
                <a:gd name="connsiteX2" fmla="*/ 125730 w 305122"/>
                <a:gd name="connsiteY2" fmla="*/ 222380 h 238131"/>
                <a:gd name="connsiteX3" fmla="*/ 84455 w 305122"/>
                <a:gd name="connsiteY3" fmla="*/ 220793 h 238131"/>
                <a:gd name="connsiteX4" fmla="*/ 318 w 305122"/>
                <a:gd name="connsiteY4" fmla="*/ 209680 h 238131"/>
                <a:gd name="connsiteX5" fmla="*/ 117793 w 305122"/>
                <a:gd name="connsiteY5" fmla="*/ 236668 h 238131"/>
                <a:gd name="connsiteX6" fmla="*/ 160655 w 305122"/>
                <a:gd name="connsiteY6" fmla="*/ 157293 h 238131"/>
                <a:gd name="connsiteX7" fmla="*/ 305118 w 305122"/>
                <a:gd name="connsiteY7" fmla="*/ 130 h 238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05122" h="238131">
                  <a:moveTo>
                    <a:pt x="305118" y="130"/>
                  </a:moveTo>
                  <a:cubicBezTo>
                    <a:pt x="304324" y="4892"/>
                    <a:pt x="185791" y="148826"/>
                    <a:pt x="155893" y="185868"/>
                  </a:cubicBezTo>
                  <a:cubicBezTo>
                    <a:pt x="125995" y="222910"/>
                    <a:pt x="137636" y="216559"/>
                    <a:pt x="125730" y="222380"/>
                  </a:cubicBezTo>
                  <a:cubicBezTo>
                    <a:pt x="113824" y="228201"/>
                    <a:pt x="105357" y="222910"/>
                    <a:pt x="84455" y="220793"/>
                  </a:cubicBezTo>
                  <a:cubicBezTo>
                    <a:pt x="63553" y="218676"/>
                    <a:pt x="-5238" y="207034"/>
                    <a:pt x="318" y="209680"/>
                  </a:cubicBezTo>
                  <a:cubicBezTo>
                    <a:pt x="5874" y="212326"/>
                    <a:pt x="91070" y="245399"/>
                    <a:pt x="117793" y="236668"/>
                  </a:cubicBezTo>
                  <a:cubicBezTo>
                    <a:pt x="144516" y="227937"/>
                    <a:pt x="130493" y="192747"/>
                    <a:pt x="160655" y="157293"/>
                  </a:cubicBezTo>
                  <a:cubicBezTo>
                    <a:pt x="190817" y="121839"/>
                    <a:pt x="305912" y="-4632"/>
                    <a:pt x="305118" y="1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2" name="フリーフォーム: 図形 2841">
              <a:extLst>
                <a:ext uri="{FF2B5EF4-FFF2-40B4-BE49-F238E27FC236}">
                  <a16:creationId xmlns:a16="http://schemas.microsoft.com/office/drawing/2014/main" id="{FD20161D-73B1-4BC7-8D2B-CC4099C33B81}"/>
                </a:ext>
              </a:extLst>
            </p:cNvPr>
            <p:cNvSpPr/>
            <p:nvPr/>
          </p:nvSpPr>
          <p:spPr>
            <a:xfrm>
              <a:off x="5846293" y="4741637"/>
              <a:ext cx="51522" cy="268677"/>
            </a:xfrm>
            <a:custGeom>
              <a:avLst/>
              <a:gdLst>
                <a:gd name="connsiteX0" fmla="*/ 470 w 51522"/>
                <a:gd name="connsiteY0" fmla="*/ 226 h 268677"/>
                <a:gd name="connsiteX1" fmla="*/ 6820 w 51522"/>
                <a:gd name="connsiteY1" fmla="*/ 128813 h 268677"/>
                <a:gd name="connsiteX2" fmla="*/ 51270 w 51522"/>
                <a:gd name="connsiteY2" fmla="*/ 268513 h 268677"/>
                <a:gd name="connsiteX3" fmla="*/ 24282 w 51522"/>
                <a:gd name="connsiteY3" fmla="*/ 155801 h 268677"/>
                <a:gd name="connsiteX4" fmla="*/ 9995 w 51522"/>
                <a:gd name="connsiteY4" fmla="*/ 98651 h 268677"/>
                <a:gd name="connsiteX5" fmla="*/ 470 w 51522"/>
                <a:gd name="connsiteY5" fmla="*/ 226 h 26867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1522" h="268677">
                  <a:moveTo>
                    <a:pt x="470" y="226"/>
                  </a:moveTo>
                  <a:cubicBezTo>
                    <a:pt x="-59" y="5253"/>
                    <a:pt x="-1647" y="84098"/>
                    <a:pt x="6820" y="128813"/>
                  </a:cubicBezTo>
                  <a:cubicBezTo>
                    <a:pt x="15287" y="173528"/>
                    <a:pt x="48360" y="264015"/>
                    <a:pt x="51270" y="268513"/>
                  </a:cubicBezTo>
                  <a:cubicBezTo>
                    <a:pt x="54180" y="273011"/>
                    <a:pt x="31161" y="184111"/>
                    <a:pt x="24282" y="155801"/>
                  </a:cubicBezTo>
                  <a:cubicBezTo>
                    <a:pt x="17403" y="127491"/>
                    <a:pt x="12641" y="121934"/>
                    <a:pt x="9995" y="98651"/>
                  </a:cubicBezTo>
                  <a:cubicBezTo>
                    <a:pt x="7349" y="75368"/>
                    <a:pt x="999" y="-4801"/>
                    <a:pt x="470" y="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3" name="フリーフォーム: 図形 2842">
              <a:extLst>
                <a:ext uri="{FF2B5EF4-FFF2-40B4-BE49-F238E27FC236}">
                  <a16:creationId xmlns:a16="http://schemas.microsoft.com/office/drawing/2014/main" id="{7DC141A5-C8BD-4D6C-8872-899E5086B8E8}"/>
                </a:ext>
              </a:extLst>
            </p:cNvPr>
            <p:cNvSpPr/>
            <p:nvPr/>
          </p:nvSpPr>
          <p:spPr>
            <a:xfrm>
              <a:off x="5900738" y="5024183"/>
              <a:ext cx="67293" cy="591090"/>
            </a:xfrm>
            <a:custGeom>
              <a:avLst/>
              <a:gdLst>
                <a:gd name="connsiteX0" fmla="*/ 11112 w 67293"/>
                <a:gd name="connsiteY0" fmla="*/ 255 h 591090"/>
                <a:gd name="connsiteX1" fmla="*/ 0 w 67293"/>
                <a:gd name="connsiteY1" fmla="*/ 273305 h 591090"/>
                <a:gd name="connsiteX2" fmla="*/ 11112 w 67293"/>
                <a:gd name="connsiteY2" fmla="*/ 351092 h 591090"/>
                <a:gd name="connsiteX3" fmla="*/ 66675 w 67293"/>
                <a:gd name="connsiteY3" fmla="*/ 589217 h 591090"/>
                <a:gd name="connsiteX4" fmla="*/ 39687 w 67293"/>
                <a:gd name="connsiteY4" fmla="*/ 455867 h 591090"/>
                <a:gd name="connsiteX5" fmla="*/ 20637 w 67293"/>
                <a:gd name="connsiteY5" fmla="*/ 339980 h 591090"/>
                <a:gd name="connsiteX6" fmla="*/ 9525 w 67293"/>
                <a:gd name="connsiteY6" fmla="*/ 225680 h 591090"/>
                <a:gd name="connsiteX7" fmla="*/ 11112 w 67293"/>
                <a:gd name="connsiteY7" fmla="*/ 255 h 5910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7293" h="591090">
                  <a:moveTo>
                    <a:pt x="11112" y="255"/>
                  </a:moveTo>
                  <a:cubicBezTo>
                    <a:pt x="9524" y="8193"/>
                    <a:pt x="0" y="214832"/>
                    <a:pt x="0" y="273305"/>
                  </a:cubicBezTo>
                  <a:cubicBezTo>
                    <a:pt x="0" y="331778"/>
                    <a:pt x="-1" y="298440"/>
                    <a:pt x="11112" y="351092"/>
                  </a:cubicBezTo>
                  <a:cubicBezTo>
                    <a:pt x="22225" y="403744"/>
                    <a:pt x="61912" y="571754"/>
                    <a:pt x="66675" y="589217"/>
                  </a:cubicBezTo>
                  <a:cubicBezTo>
                    <a:pt x="71438" y="606680"/>
                    <a:pt x="47360" y="497406"/>
                    <a:pt x="39687" y="455867"/>
                  </a:cubicBezTo>
                  <a:cubicBezTo>
                    <a:pt x="32014" y="414328"/>
                    <a:pt x="25664" y="378344"/>
                    <a:pt x="20637" y="339980"/>
                  </a:cubicBezTo>
                  <a:cubicBezTo>
                    <a:pt x="15610" y="301616"/>
                    <a:pt x="9260" y="279920"/>
                    <a:pt x="9525" y="225680"/>
                  </a:cubicBezTo>
                  <a:cubicBezTo>
                    <a:pt x="9790" y="171440"/>
                    <a:pt x="12700" y="-7683"/>
                    <a:pt x="11112" y="25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4" name="フリーフォーム: 図形 2843">
              <a:extLst>
                <a:ext uri="{FF2B5EF4-FFF2-40B4-BE49-F238E27FC236}">
                  <a16:creationId xmlns:a16="http://schemas.microsoft.com/office/drawing/2014/main" id="{946CB196-722C-43D8-9B12-4AA312BD69C6}"/>
                </a:ext>
              </a:extLst>
            </p:cNvPr>
            <p:cNvSpPr/>
            <p:nvPr/>
          </p:nvSpPr>
          <p:spPr>
            <a:xfrm>
              <a:off x="5953751" y="5538070"/>
              <a:ext cx="123326" cy="430989"/>
            </a:xfrm>
            <a:custGeom>
              <a:avLst/>
              <a:gdLst>
                <a:gd name="connsiteX0" fmla="*/ 962 w 123326"/>
                <a:gd name="connsiteY0" fmla="*/ 718 h 430989"/>
                <a:gd name="connsiteX1" fmla="*/ 80337 w 123326"/>
                <a:gd name="connsiteY1" fmla="*/ 295993 h 430989"/>
                <a:gd name="connsiteX2" fmla="*/ 123199 w 123326"/>
                <a:gd name="connsiteY2" fmla="*/ 430930 h 430989"/>
                <a:gd name="connsiteX3" fmla="*/ 67637 w 123326"/>
                <a:gd name="connsiteY3" fmla="*/ 311868 h 430989"/>
                <a:gd name="connsiteX4" fmla="*/ 37474 w 123326"/>
                <a:gd name="connsiteY4" fmla="*/ 215030 h 430989"/>
                <a:gd name="connsiteX5" fmla="*/ 962 w 123326"/>
                <a:gd name="connsiteY5" fmla="*/ 718 h 4309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326" h="430989">
                  <a:moveTo>
                    <a:pt x="962" y="718"/>
                  </a:moveTo>
                  <a:cubicBezTo>
                    <a:pt x="8106" y="14212"/>
                    <a:pt x="59964" y="224291"/>
                    <a:pt x="80337" y="295993"/>
                  </a:cubicBezTo>
                  <a:cubicBezTo>
                    <a:pt x="100710" y="367695"/>
                    <a:pt x="125316" y="428284"/>
                    <a:pt x="123199" y="430930"/>
                  </a:cubicBezTo>
                  <a:cubicBezTo>
                    <a:pt x="121082" y="433576"/>
                    <a:pt x="81924" y="347851"/>
                    <a:pt x="67637" y="311868"/>
                  </a:cubicBezTo>
                  <a:cubicBezTo>
                    <a:pt x="53350" y="275885"/>
                    <a:pt x="46470" y="262390"/>
                    <a:pt x="37474" y="215030"/>
                  </a:cubicBezTo>
                  <a:cubicBezTo>
                    <a:pt x="28478" y="167670"/>
                    <a:pt x="-6182" y="-12776"/>
                    <a:pt x="962" y="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5" name="フリーフォーム: 図形 2844">
              <a:extLst>
                <a:ext uri="{FF2B5EF4-FFF2-40B4-BE49-F238E27FC236}">
                  <a16:creationId xmlns:a16="http://schemas.microsoft.com/office/drawing/2014/main" id="{7424C909-7D8E-41B3-B8E1-B1DEF4AEB289}"/>
                </a:ext>
              </a:extLst>
            </p:cNvPr>
            <p:cNvSpPr/>
            <p:nvPr/>
          </p:nvSpPr>
          <p:spPr>
            <a:xfrm>
              <a:off x="7508471" y="4291769"/>
              <a:ext cx="356232" cy="169175"/>
            </a:xfrm>
            <a:custGeom>
              <a:avLst/>
              <a:gdLst>
                <a:gd name="connsiteX0" fmla="*/ 404 w 356232"/>
                <a:gd name="connsiteY0" fmla="*/ 831 h 169175"/>
                <a:gd name="connsiteX1" fmla="*/ 117879 w 356232"/>
                <a:gd name="connsiteY1" fmla="*/ 108781 h 169175"/>
                <a:gd name="connsiteX2" fmla="*/ 244879 w 356232"/>
                <a:gd name="connsiteY2" fmla="*/ 161169 h 169175"/>
                <a:gd name="connsiteX3" fmla="*/ 354417 w 356232"/>
                <a:gd name="connsiteY3" fmla="*/ 169106 h 169175"/>
                <a:gd name="connsiteX4" fmla="*/ 308379 w 356232"/>
                <a:gd name="connsiteY4" fmla="*/ 162756 h 169175"/>
                <a:gd name="connsiteX5" fmla="*/ 244879 w 356232"/>
                <a:gd name="connsiteY5" fmla="*/ 146881 h 169175"/>
                <a:gd name="connsiteX6" fmla="*/ 84542 w 356232"/>
                <a:gd name="connsiteY6" fmla="*/ 62744 h 169175"/>
                <a:gd name="connsiteX7" fmla="*/ 404 w 356232"/>
                <a:gd name="connsiteY7" fmla="*/ 831 h 16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6232" h="169175">
                  <a:moveTo>
                    <a:pt x="404" y="831"/>
                  </a:moveTo>
                  <a:cubicBezTo>
                    <a:pt x="5960" y="8504"/>
                    <a:pt x="77133" y="82058"/>
                    <a:pt x="117879" y="108781"/>
                  </a:cubicBezTo>
                  <a:cubicBezTo>
                    <a:pt x="158625" y="135504"/>
                    <a:pt x="205456" y="151115"/>
                    <a:pt x="244879" y="161169"/>
                  </a:cubicBezTo>
                  <a:cubicBezTo>
                    <a:pt x="284302" y="171223"/>
                    <a:pt x="343834" y="168841"/>
                    <a:pt x="354417" y="169106"/>
                  </a:cubicBezTo>
                  <a:cubicBezTo>
                    <a:pt x="365000" y="169371"/>
                    <a:pt x="326635" y="166460"/>
                    <a:pt x="308379" y="162756"/>
                  </a:cubicBezTo>
                  <a:cubicBezTo>
                    <a:pt x="290123" y="159052"/>
                    <a:pt x="282185" y="163550"/>
                    <a:pt x="244879" y="146881"/>
                  </a:cubicBezTo>
                  <a:cubicBezTo>
                    <a:pt x="207573" y="130212"/>
                    <a:pt x="121319" y="84969"/>
                    <a:pt x="84542" y="62744"/>
                  </a:cubicBezTo>
                  <a:cubicBezTo>
                    <a:pt x="47765" y="40519"/>
                    <a:pt x="-5152" y="-6842"/>
                    <a:pt x="404" y="8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6" name="フリーフォーム: 図形 2845">
              <a:extLst>
                <a:ext uri="{FF2B5EF4-FFF2-40B4-BE49-F238E27FC236}">
                  <a16:creationId xmlns:a16="http://schemas.microsoft.com/office/drawing/2014/main" id="{CC32BFCC-5119-4786-9B37-CFD8A0F438AF}"/>
                </a:ext>
              </a:extLst>
            </p:cNvPr>
            <p:cNvSpPr/>
            <p:nvPr/>
          </p:nvSpPr>
          <p:spPr>
            <a:xfrm>
              <a:off x="7600742" y="4190925"/>
              <a:ext cx="385971" cy="191087"/>
            </a:xfrm>
            <a:custGeom>
              <a:avLst/>
              <a:gdLst>
                <a:gd name="connsiteX0" fmla="*/ 385971 w 385971"/>
                <a:gd name="connsiteY0" fmla="*/ 131838 h 191087"/>
                <a:gd name="connsiteX1" fmla="*/ 282783 w 385971"/>
                <a:gd name="connsiteY1" fmla="*/ 190575 h 191087"/>
                <a:gd name="connsiteX2" fmla="*/ 224046 w 385971"/>
                <a:gd name="connsiteY2" fmla="*/ 162000 h 191087"/>
                <a:gd name="connsiteX3" fmla="*/ 57358 w 385971"/>
                <a:gd name="connsiteY3" fmla="*/ 82625 h 191087"/>
                <a:gd name="connsiteX4" fmla="*/ 208 w 385971"/>
                <a:gd name="connsiteY4" fmla="*/ 75 h 191087"/>
                <a:gd name="connsiteX5" fmla="*/ 49421 w 385971"/>
                <a:gd name="connsiteY5" fmla="*/ 69925 h 191087"/>
                <a:gd name="connsiteX6" fmla="*/ 281196 w 385971"/>
                <a:gd name="connsiteY6" fmla="*/ 176288 h 191087"/>
                <a:gd name="connsiteX7" fmla="*/ 385971 w 385971"/>
                <a:gd name="connsiteY7" fmla="*/ 131838 h 1910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5971" h="191087">
                  <a:moveTo>
                    <a:pt x="385971" y="131838"/>
                  </a:moveTo>
                  <a:cubicBezTo>
                    <a:pt x="386235" y="134219"/>
                    <a:pt x="309770" y="185548"/>
                    <a:pt x="282783" y="190575"/>
                  </a:cubicBezTo>
                  <a:cubicBezTo>
                    <a:pt x="255796" y="195602"/>
                    <a:pt x="224046" y="162000"/>
                    <a:pt x="224046" y="162000"/>
                  </a:cubicBezTo>
                  <a:cubicBezTo>
                    <a:pt x="186475" y="144008"/>
                    <a:pt x="94664" y="109612"/>
                    <a:pt x="57358" y="82625"/>
                  </a:cubicBezTo>
                  <a:cubicBezTo>
                    <a:pt x="20052" y="55637"/>
                    <a:pt x="1531" y="2192"/>
                    <a:pt x="208" y="75"/>
                  </a:cubicBezTo>
                  <a:cubicBezTo>
                    <a:pt x="-1115" y="-2042"/>
                    <a:pt x="2590" y="40556"/>
                    <a:pt x="49421" y="69925"/>
                  </a:cubicBezTo>
                  <a:cubicBezTo>
                    <a:pt x="96252" y="99294"/>
                    <a:pt x="228544" y="164646"/>
                    <a:pt x="281196" y="176288"/>
                  </a:cubicBezTo>
                  <a:cubicBezTo>
                    <a:pt x="333848" y="187930"/>
                    <a:pt x="385707" y="129457"/>
                    <a:pt x="385971" y="1318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7" name="フリーフォーム: 図形 2846">
              <a:extLst>
                <a:ext uri="{FF2B5EF4-FFF2-40B4-BE49-F238E27FC236}">
                  <a16:creationId xmlns:a16="http://schemas.microsoft.com/office/drawing/2014/main" id="{7AD1E5F6-9BED-48B0-9B0C-D4E2219BE8CA}"/>
                </a:ext>
              </a:extLst>
            </p:cNvPr>
            <p:cNvSpPr/>
            <p:nvPr/>
          </p:nvSpPr>
          <p:spPr>
            <a:xfrm>
              <a:off x="7661223" y="4103674"/>
              <a:ext cx="326622" cy="198173"/>
            </a:xfrm>
            <a:custGeom>
              <a:avLst/>
              <a:gdLst>
                <a:gd name="connsiteX0" fmla="*/ 52 w 326622"/>
                <a:gd name="connsiteY0" fmla="*/ 14 h 198173"/>
                <a:gd name="connsiteX1" fmla="*/ 184202 w 326622"/>
                <a:gd name="connsiteY1" fmla="*/ 47639 h 198173"/>
                <a:gd name="connsiteX2" fmla="*/ 281040 w 326622"/>
                <a:gd name="connsiteY2" fmla="*/ 104789 h 198173"/>
                <a:gd name="connsiteX3" fmla="*/ 325490 w 326622"/>
                <a:gd name="connsiteY3" fmla="*/ 196864 h 198173"/>
                <a:gd name="connsiteX4" fmla="*/ 308027 w 326622"/>
                <a:gd name="connsiteY4" fmla="*/ 154001 h 198173"/>
                <a:gd name="connsiteX5" fmla="*/ 250877 w 326622"/>
                <a:gd name="connsiteY5" fmla="*/ 84151 h 198173"/>
                <a:gd name="connsiteX6" fmla="*/ 203252 w 326622"/>
                <a:gd name="connsiteY6" fmla="*/ 52401 h 198173"/>
                <a:gd name="connsiteX7" fmla="*/ 52 w 326622"/>
                <a:gd name="connsiteY7" fmla="*/ 14 h 19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6622" h="198173">
                  <a:moveTo>
                    <a:pt x="52" y="14"/>
                  </a:moveTo>
                  <a:cubicBezTo>
                    <a:pt x="-3123" y="-780"/>
                    <a:pt x="137371" y="30177"/>
                    <a:pt x="184202" y="47639"/>
                  </a:cubicBezTo>
                  <a:cubicBezTo>
                    <a:pt x="231033" y="65102"/>
                    <a:pt x="257492" y="79918"/>
                    <a:pt x="281040" y="104789"/>
                  </a:cubicBezTo>
                  <a:cubicBezTo>
                    <a:pt x="304588" y="129660"/>
                    <a:pt x="320992" y="188662"/>
                    <a:pt x="325490" y="196864"/>
                  </a:cubicBezTo>
                  <a:cubicBezTo>
                    <a:pt x="329988" y="205066"/>
                    <a:pt x="320462" y="172786"/>
                    <a:pt x="308027" y="154001"/>
                  </a:cubicBezTo>
                  <a:cubicBezTo>
                    <a:pt x="295592" y="135216"/>
                    <a:pt x="268339" y="101084"/>
                    <a:pt x="250877" y="84151"/>
                  </a:cubicBezTo>
                  <a:cubicBezTo>
                    <a:pt x="233415" y="67218"/>
                    <a:pt x="247437" y="64043"/>
                    <a:pt x="203252" y="52401"/>
                  </a:cubicBezTo>
                  <a:lnTo>
                    <a:pt x="52" y="14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8" name="フリーフォーム: 図形 2847">
              <a:extLst>
                <a:ext uri="{FF2B5EF4-FFF2-40B4-BE49-F238E27FC236}">
                  <a16:creationId xmlns:a16="http://schemas.microsoft.com/office/drawing/2014/main" id="{7277FA97-CD7C-49E8-A0DE-503391688079}"/>
                </a:ext>
              </a:extLst>
            </p:cNvPr>
            <p:cNvSpPr/>
            <p:nvPr/>
          </p:nvSpPr>
          <p:spPr>
            <a:xfrm>
              <a:off x="7635058" y="4128865"/>
              <a:ext cx="105611" cy="156856"/>
            </a:xfrm>
            <a:custGeom>
              <a:avLst/>
              <a:gdLst>
                <a:gd name="connsiteX0" fmla="*/ 105592 w 105611"/>
                <a:gd name="connsiteY0" fmla="*/ 223 h 156856"/>
                <a:gd name="connsiteX1" fmla="*/ 24630 w 105611"/>
                <a:gd name="connsiteY1" fmla="*/ 39910 h 156856"/>
                <a:gd name="connsiteX2" fmla="*/ 19867 w 105611"/>
                <a:gd name="connsiteY2" fmla="*/ 81185 h 156856"/>
                <a:gd name="connsiteX3" fmla="*/ 59555 w 105611"/>
                <a:gd name="connsiteY3" fmla="*/ 155798 h 156856"/>
                <a:gd name="connsiteX4" fmla="*/ 34155 w 105611"/>
                <a:gd name="connsiteY4" fmla="*/ 120873 h 156856"/>
                <a:gd name="connsiteX5" fmla="*/ 817 w 105611"/>
                <a:gd name="connsiteY5" fmla="*/ 62135 h 156856"/>
                <a:gd name="connsiteX6" fmla="*/ 16692 w 105611"/>
                <a:gd name="connsiteY6" fmla="*/ 25623 h 156856"/>
                <a:gd name="connsiteX7" fmla="*/ 105592 w 105611"/>
                <a:gd name="connsiteY7" fmla="*/ 223 h 1568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5611" h="156856">
                  <a:moveTo>
                    <a:pt x="105592" y="223"/>
                  </a:moveTo>
                  <a:cubicBezTo>
                    <a:pt x="106915" y="2604"/>
                    <a:pt x="38917" y="26416"/>
                    <a:pt x="24630" y="39910"/>
                  </a:cubicBezTo>
                  <a:cubicBezTo>
                    <a:pt x="10343" y="53404"/>
                    <a:pt x="14046" y="61870"/>
                    <a:pt x="19867" y="81185"/>
                  </a:cubicBezTo>
                  <a:cubicBezTo>
                    <a:pt x="25688" y="100500"/>
                    <a:pt x="57174" y="149183"/>
                    <a:pt x="59555" y="155798"/>
                  </a:cubicBezTo>
                  <a:cubicBezTo>
                    <a:pt x="61936" y="162413"/>
                    <a:pt x="43945" y="136484"/>
                    <a:pt x="34155" y="120873"/>
                  </a:cubicBezTo>
                  <a:cubicBezTo>
                    <a:pt x="24365" y="105263"/>
                    <a:pt x="3727" y="78010"/>
                    <a:pt x="817" y="62135"/>
                  </a:cubicBezTo>
                  <a:cubicBezTo>
                    <a:pt x="-2093" y="46260"/>
                    <a:pt x="2669" y="36206"/>
                    <a:pt x="16692" y="25623"/>
                  </a:cubicBezTo>
                  <a:cubicBezTo>
                    <a:pt x="30715" y="15040"/>
                    <a:pt x="104269" y="-2158"/>
                    <a:pt x="105592" y="2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49" name="フリーフォーム: 図形 2848">
              <a:extLst>
                <a:ext uri="{FF2B5EF4-FFF2-40B4-BE49-F238E27FC236}">
                  <a16:creationId xmlns:a16="http://schemas.microsoft.com/office/drawing/2014/main" id="{5E6751AA-BC99-48CC-91A6-31904E45BDD4}"/>
                </a:ext>
              </a:extLst>
            </p:cNvPr>
            <p:cNvSpPr/>
            <p:nvPr/>
          </p:nvSpPr>
          <p:spPr>
            <a:xfrm>
              <a:off x="7800545" y="4376304"/>
              <a:ext cx="154577" cy="69746"/>
            </a:xfrm>
            <a:custGeom>
              <a:avLst/>
              <a:gdLst>
                <a:gd name="connsiteX0" fmla="*/ 154418 w 154577"/>
                <a:gd name="connsiteY0" fmla="*/ 434 h 69746"/>
                <a:gd name="connsiteX1" fmla="*/ 6780 w 154577"/>
                <a:gd name="connsiteY1" fmla="*/ 68696 h 69746"/>
                <a:gd name="connsiteX2" fmla="*/ 35355 w 154577"/>
                <a:gd name="connsiteY2" fmla="*/ 40121 h 69746"/>
                <a:gd name="connsiteX3" fmla="*/ 154418 w 154577"/>
                <a:gd name="connsiteY3" fmla="*/ 434 h 69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4577" h="69746">
                  <a:moveTo>
                    <a:pt x="154418" y="434"/>
                  </a:moveTo>
                  <a:cubicBezTo>
                    <a:pt x="149656" y="5196"/>
                    <a:pt x="26624" y="62081"/>
                    <a:pt x="6780" y="68696"/>
                  </a:cubicBezTo>
                  <a:cubicBezTo>
                    <a:pt x="-13064" y="75311"/>
                    <a:pt x="14982" y="48852"/>
                    <a:pt x="35355" y="40121"/>
                  </a:cubicBezTo>
                  <a:cubicBezTo>
                    <a:pt x="55728" y="31390"/>
                    <a:pt x="159180" y="-4328"/>
                    <a:pt x="154418" y="4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0" name="フリーフォーム: 図形 2849">
              <a:extLst>
                <a:ext uri="{FF2B5EF4-FFF2-40B4-BE49-F238E27FC236}">
                  <a16:creationId xmlns:a16="http://schemas.microsoft.com/office/drawing/2014/main" id="{ED9ED5F9-E23E-4908-8C02-EC09C6244E49}"/>
                </a:ext>
              </a:extLst>
            </p:cNvPr>
            <p:cNvSpPr/>
            <p:nvPr/>
          </p:nvSpPr>
          <p:spPr>
            <a:xfrm>
              <a:off x="7716734" y="4184648"/>
              <a:ext cx="142988" cy="115983"/>
            </a:xfrm>
            <a:custGeom>
              <a:avLst/>
              <a:gdLst>
                <a:gd name="connsiteX0" fmla="*/ 104 w 142988"/>
                <a:gd name="connsiteY0" fmla="*/ 2 h 115983"/>
                <a:gd name="connsiteX1" fmla="*/ 103291 w 142988"/>
                <a:gd name="connsiteY1" fmla="*/ 34927 h 115983"/>
                <a:gd name="connsiteX2" fmla="*/ 142979 w 142988"/>
                <a:gd name="connsiteY2" fmla="*/ 101602 h 115983"/>
                <a:gd name="connsiteX3" fmla="*/ 106466 w 142988"/>
                <a:gd name="connsiteY3" fmla="*/ 115890 h 115983"/>
                <a:gd name="connsiteX4" fmla="*/ 57254 w 142988"/>
                <a:gd name="connsiteY4" fmla="*/ 98427 h 115983"/>
                <a:gd name="connsiteX5" fmla="*/ 119166 w 142988"/>
                <a:gd name="connsiteY5" fmla="*/ 100015 h 115983"/>
                <a:gd name="connsiteX6" fmla="*/ 141391 w 142988"/>
                <a:gd name="connsiteY6" fmla="*/ 60327 h 115983"/>
                <a:gd name="connsiteX7" fmla="*/ 123929 w 142988"/>
                <a:gd name="connsiteY7" fmla="*/ 36515 h 115983"/>
                <a:gd name="connsiteX8" fmla="*/ 104 w 142988"/>
                <a:gd name="connsiteY8" fmla="*/ 2 h 1159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2988" h="115983">
                  <a:moveTo>
                    <a:pt x="104" y="2"/>
                  </a:moveTo>
                  <a:cubicBezTo>
                    <a:pt x="-3336" y="-263"/>
                    <a:pt x="79479" y="17994"/>
                    <a:pt x="103291" y="34927"/>
                  </a:cubicBezTo>
                  <a:cubicBezTo>
                    <a:pt x="127104" y="51860"/>
                    <a:pt x="142450" y="88108"/>
                    <a:pt x="142979" y="101602"/>
                  </a:cubicBezTo>
                  <a:cubicBezTo>
                    <a:pt x="143508" y="115096"/>
                    <a:pt x="120754" y="116419"/>
                    <a:pt x="106466" y="115890"/>
                  </a:cubicBezTo>
                  <a:cubicBezTo>
                    <a:pt x="92179" y="115361"/>
                    <a:pt x="55137" y="101073"/>
                    <a:pt x="57254" y="98427"/>
                  </a:cubicBezTo>
                  <a:cubicBezTo>
                    <a:pt x="59371" y="95781"/>
                    <a:pt x="105143" y="106365"/>
                    <a:pt x="119166" y="100015"/>
                  </a:cubicBezTo>
                  <a:cubicBezTo>
                    <a:pt x="133189" y="93665"/>
                    <a:pt x="140597" y="70910"/>
                    <a:pt x="141391" y="60327"/>
                  </a:cubicBezTo>
                  <a:cubicBezTo>
                    <a:pt x="142185" y="49744"/>
                    <a:pt x="146948" y="46305"/>
                    <a:pt x="123929" y="36515"/>
                  </a:cubicBezTo>
                  <a:cubicBezTo>
                    <a:pt x="100910" y="26726"/>
                    <a:pt x="3544" y="267"/>
                    <a:pt x="104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1" name="フリーフォーム: 図形 2850">
              <a:extLst>
                <a:ext uri="{FF2B5EF4-FFF2-40B4-BE49-F238E27FC236}">
                  <a16:creationId xmlns:a16="http://schemas.microsoft.com/office/drawing/2014/main" id="{C151A381-A9AE-4CB6-91C1-04DF0B2CD86B}"/>
                </a:ext>
              </a:extLst>
            </p:cNvPr>
            <p:cNvSpPr/>
            <p:nvPr/>
          </p:nvSpPr>
          <p:spPr>
            <a:xfrm>
              <a:off x="7678229" y="4181164"/>
              <a:ext cx="104019" cy="99688"/>
            </a:xfrm>
            <a:custGeom>
              <a:avLst/>
              <a:gdLst>
                <a:gd name="connsiteX0" fmla="*/ 81471 w 104019"/>
                <a:gd name="connsiteY0" fmla="*/ 311 h 99688"/>
                <a:gd name="connsiteX1" fmla="*/ 10034 w 104019"/>
                <a:gd name="connsiteY1" fmla="*/ 32061 h 99688"/>
                <a:gd name="connsiteX2" fmla="*/ 32259 w 104019"/>
                <a:gd name="connsiteY2" fmla="*/ 62224 h 99688"/>
                <a:gd name="connsiteX3" fmla="*/ 103696 w 104019"/>
                <a:gd name="connsiteY3" fmla="*/ 98736 h 99688"/>
                <a:gd name="connsiteX4" fmla="*/ 509 w 104019"/>
                <a:gd name="connsiteY4" fmla="*/ 20949 h 99688"/>
                <a:gd name="connsiteX5" fmla="*/ 81471 w 104019"/>
                <a:gd name="connsiteY5" fmla="*/ 311 h 996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019" h="99688">
                  <a:moveTo>
                    <a:pt x="81471" y="311"/>
                  </a:moveTo>
                  <a:cubicBezTo>
                    <a:pt x="83058" y="2163"/>
                    <a:pt x="18236" y="21742"/>
                    <a:pt x="10034" y="32061"/>
                  </a:cubicBezTo>
                  <a:cubicBezTo>
                    <a:pt x="1832" y="42380"/>
                    <a:pt x="16649" y="51111"/>
                    <a:pt x="32259" y="62224"/>
                  </a:cubicBezTo>
                  <a:cubicBezTo>
                    <a:pt x="47869" y="73337"/>
                    <a:pt x="108988" y="105615"/>
                    <a:pt x="103696" y="98736"/>
                  </a:cubicBezTo>
                  <a:cubicBezTo>
                    <a:pt x="98404" y="91857"/>
                    <a:pt x="8446" y="37088"/>
                    <a:pt x="509" y="20949"/>
                  </a:cubicBezTo>
                  <a:cubicBezTo>
                    <a:pt x="-7428" y="4810"/>
                    <a:pt x="79884" y="-1541"/>
                    <a:pt x="81471" y="3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2" name="フリーフォーム: 図形 2851">
              <a:extLst>
                <a:ext uri="{FF2B5EF4-FFF2-40B4-BE49-F238E27FC236}">
                  <a16:creationId xmlns:a16="http://schemas.microsoft.com/office/drawing/2014/main" id="{2690D18D-6812-4352-90E1-3BD8C427E37F}"/>
                </a:ext>
              </a:extLst>
            </p:cNvPr>
            <p:cNvSpPr/>
            <p:nvPr/>
          </p:nvSpPr>
          <p:spPr>
            <a:xfrm>
              <a:off x="7323939" y="3904434"/>
              <a:ext cx="277102" cy="372284"/>
            </a:xfrm>
            <a:custGeom>
              <a:avLst/>
              <a:gdLst>
                <a:gd name="connsiteX0" fmla="*/ 94449 w 277102"/>
                <a:gd name="connsiteY0" fmla="*/ 72254 h 372284"/>
                <a:gd name="connsiteX1" fmla="*/ 203986 w 277102"/>
                <a:gd name="connsiteY1" fmla="*/ 10341 h 372284"/>
                <a:gd name="connsiteX2" fmla="*/ 226211 w 277102"/>
                <a:gd name="connsiteY2" fmla="*/ 7166 h 372284"/>
                <a:gd name="connsiteX3" fmla="*/ 254786 w 277102"/>
                <a:gd name="connsiteY3" fmla="*/ 81779 h 372284"/>
                <a:gd name="connsiteX4" fmla="*/ 223036 w 277102"/>
                <a:gd name="connsiteY4" fmla="*/ 189729 h 372284"/>
                <a:gd name="connsiteX5" fmla="*/ 126199 w 277102"/>
                <a:gd name="connsiteY5" fmla="*/ 331016 h 372284"/>
                <a:gd name="connsiteX6" fmla="*/ 45236 w 277102"/>
                <a:gd name="connsiteY6" fmla="*/ 369116 h 372284"/>
                <a:gd name="connsiteX7" fmla="*/ 2374 w 277102"/>
                <a:gd name="connsiteY7" fmla="*/ 359591 h 372284"/>
                <a:gd name="connsiteX8" fmla="*/ 115086 w 277102"/>
                <a:gd name="connsiteY8" fmla="*/ 367529 h 372284"/>
                <a:gd name="connsiteX9" fmla="*/ 175411 w 277102"/>
                <a:gd name="connsiteY9" fmla="*/ 273866 h 372284"/>
                <a:gd name="connsiteX10" fmla="*/ 273836 w 277102"/>
                <a:gd name="connsiteY10" fmla="*/ 43679 h 372284"/>
                <a:gd name="connsiteX11" fmla="*/ 240499 w 277102"/>
                <a:gd name="connsiteY11" fmla="*/ 19866 h 372284"/>
                <a:gd name="connsiteX12" fmla="*/ 94449 w 277102"/>
                <a:gd name="connsiteY12" fmla="*/ 72254 h 372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277102" h="372284">
                  <a:moveTo>
                    <a:pt x="94449" y="72254"/>
                  </a:moveTo>
                  <a:cubicBezTo>
                    <a:pt x="88364" y="70667"/>
                    <a:pt x="182026" y="21189"/>
                    <a:pt x="203986" y="10341"/>
                  </a:cubicBezTo>
                  <a:cubicBezTo>
                    <a:pt x="225946" y="-507"/>
                    <a:pt x="217744" y="-4740"/>
                    <a:pt x="226211" y="7166"/>
                  </a:cubicBezTo>
                  <a:cubicBezTo>
                    <a:pt x="234678" y="19072"/>
                    <a:pt x="255315" y="51352"/>
                    <a:pt x="254786" y="81779"/>
                  </a:cubicBezTo>
                  <a:cubicBezTo>
                    <a:pt x="254257" y="112206"/>
                    <a:pt x="244467" y="148190"/>
                    <a:pt x="223036" y="189729"/>
                  </a:cubicBezTo>
                  <a:cubicBezTo>
                    <a:pt x="201605" y="231269"/>
                    <a:pt x="155832" y="301118"/>
                    <a:pt x="126199" y="331016"/>
                  </a:cubicBezTo>
                  <a:cubicBezTo>
                    <a:pt x="96566" y="360914"/>
                    <a:pt x="65873" y="364354"/>
                    <a:pt x="45236" y="369116"/>
                  </a:cubicBezTo>
                  <a:cubicBezTo>
                    <a:pt x="24599" y="373878"/>
                    <a:pt x="-9268" y="359856"/>
                    <a:pt x="2374" y="359591"/>
                  </a:cubicBezTo>
                  <a:cubicBezTo>
                    <a:pt x="14016" y="359327"/>
                    <a:pt x="86246" y="381817"/>
                    <a:pt x="115086" y="367529"/>
                  </a:cubicBezTo>
                  <a:cubicBezTo>
                    <a:pt x="143926" y="353241"/>
                    <a:pt x="148953" y="327841"/>
                    <a:pt x="175411" y="273866"/>
                  </a:cubicBezTo>
                  <a:cubicBezTo>
                    <a:pt x="201869" y="219891"/>
                    <a:pt x="262988" y="86012"/>
                    <a:pt x="273836" y="43679"/>
                  </a:cubicBezTo>
                  <a:cubicBezTo>
                    <a:pt x="284684" y="1346"/>
                    <a:pt x="267222" y="16691"/>
                    <a:pt x="240499" y="19866"/>
                  </a:cubicBezTo>
                  <a:cubicBezTo>
                    <a:pt x="213776" y="23041"/>
                    <a:pt x="100534" y="73841"/>
                    <a:pt x="94449" y="722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3" name="フリーフォーム: 図形 2852">
              <a:extLst>
                <a:ext uri="{FF2B5EF4-FFF2-40B4-BE49-F238E27FC236}">
                  <a16:creationId xmlns:a16="http://schemas.microsoft.com/office/drawing/2014/main" id="{3E09467B-10EC-4746-8010-A18631DBE63E}"/>
                </a:ext>
              </a:extLst>
            </p:cNvPr>
            <p:cNvSpPr/>
            <p:nvPr/>
          </p:nvSpPr>
          <p:spPr>
            <a:xfrm>
              <a:off x="7425271" y="3903187"/>
              <a:ext cx="242074" cy="443690"/>
            </a:xfrm>
            <a:custGeom>
              <a:avLst/>
              <a:gdLst>
                <a:gd name="connsiteX0" fmla="*/ 124879 w 242074"/>
                <a:gd name="connsiteY0" fmla="*/ 476 h 443690"/>
                <a:gd name="connsiteX1" fmla="*/ 232829 w 242074"/>
                <a:gd name="connsiteY1" fmla="*/ 33813 h 443690"/>
                <a:gd name="connsiteX2" fmla="*/ 231242 w 242074"/>
                <a:gd name="connsiteY2" fmla="*/ 111601 h 443690"/>
                <a:gd name="connsiteX3" fmla="*/ 188379 w 242074"/>
                <a:gd name="connsiteY3" fmla="*/ 251301 h 443690"/>
                <a:gd name="connsiteX4" fmla="*/ 143929 w 242074"/>
                <a:gd name="connsiteY4" fmla="*/ 332263 h 443690"/>
                <a:gd name="connsiteX5" fmla="*/ 89954 w 242074"/>
                <a:gd name="connsiteY5" fmla="*/ 389413 h 443690"/>
                <a:gd name="connsiteX6" fmla="*/ 1054 w 242074"/>
                <a:gd name="connsiteY6" fmla="*/ 443388 h 443690"/>
                <a:gd name="connsiteX7" fmla="*/ 47092 w 242074"/>
                <a:gd name="connsiteY7" fmla="*/ 406876 h 443690"/>
                <a:gd name="connsiteX8" fmla="*/ 135992 w 242074"/>
                <a:gd name="connsiteY8" fmla="*/ 317976 h 443690"/>
                <a:gd name="connsiteX9" fmla="*/ 209017 w 242074"/>
                <a:gd name="connsiteY9" fmla="*/ 152876 h 443690"/>
                <a:gd name="connsiteX10" fmla="*/ 228067 w 242074"/>
                <a:gd name="connsiteY10" fmla="*/ 56038 h 443690"/>
                <a:gd name="connsiteX11" fmla="*/ 124879 w 242074"/>
                <a:gd name="connsiteY11" fmla="*/ 476 h 44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42074" h="443690">
                  <a:moveTo>
                    <a:pt x="124879" y="476"/>
                  </a:moveTo>
                  <a:cubicBezTo>
                    <a:pt x="125673" y="-3228"/>
                    <a:pt x="215102" y="15292"/>
                    <a:pt x="232829" y="33813"/>
                  </a:cubicBezTo>
                  <a:cubicBezTo>
                    <a:pt x="250556" y="52334"/>
                    <a:pt x="238650" y="75353"/>
                    <a:pt x="231242" y="111601"/>
                  </a:cubicBezTo>
                  <a:cubicBezTo>
                    <a:pt x="223834" y="147849"/>
                    <a:pt x="202931" y="214524"/>
                    <a:pt x="188379" y="251301"/>
                  </a:cubicBezTo>
                  <a:cubicBezTo>
                    <a:pt x="173827" y="288078"/>
                    <a:pt x="160333" y="309244"/>
                    <a:pt x="143929" y="332263"/>
                  </a:cubicBezTo>
                  <a:cubicBezTo>
                    <a:pt x="127525" y="355282"/>
                    <a:pt x="113766" y="370892"/>
                    <a:pt x="89954" y="389413"/>
                  </a:cubicBezTo>
                  <a:cubicBezTo>
                    <a:pt x="66142" y="407934"/>
                    <a:pt x="8198" y="440477"/>
                    <a:pt x="1054" y="443388"/>
                  </a:cubicBezTo>
                  <a:cubicBezTo>
                    <a:pt x="-6090" y="446299"/>
                    <a:pt x="24602" y="427778"/>
                    <a:pt x="47092" y="406876"/>
                  </a:cubicBezTo>
                  <a:cubicBezTo>
                    <a:pt x="69582" y="385974"/>
                    <a:pt x="109004" y="360309"/>
                    <a:pt x="135992" y="317976"/>
                  </a:cubicBezTo>
                  <a:cubicBezTo>
                    <a:pt x="162980" y="275643"/>
                    <a:pt x="193671" y="196532"/>
                    <a:pt x="209017" y="152876"/>
                  </a:cubicBezTo>
                  <a:cubicBezTo>
                    <a:pt x="224363" y="109220"/>
                    <a:pt x="237063" y="80644"/>
                    <a:pt x="228067" y="56038"/>
                  </a:cubicBezTo>
                  <a:cubicBezTo>
                    <a:pt x="219071" y="31432"/>
                    <a:pt x="124085" y="4180"/>
                    <a:pt x="124879" y="4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4" name="フリーフォーム: 図形 2853">
              <a:extLst>
                <a:ext uri="{FF2B5EF4-FFF2-40B4-BE49-F238E27FC236}">
                  <a16:creationId xmlns:a16="http://schemas.microsoft.com/office/drawing/2014/main" id="{55298593-8A9C-4240-AF24-4E76C4EC6BD9}"/>
                </a:ext>
              </a:extLst>
            </p:cNvPr>
            <p:cNvSpPr/>
            <p:nvPr/>
          </p:nvSpPr>
          <p:spPr>
            <a:xfrm>
              <a:off x="7273921" y="4271940"/>
              <a:ext cx="146744" cy="57714"/>
            </a:xfrm>
            <a:custGeom>
              <a:avLst/>
              <a:gdLst>
                <a:gd name="connsiteX0" fmla="*/ 4 w 146744"/>
                <a:gd name="connsiteY0" fmla="*/ 7960 h 57714"/>
                <a:gd name="connsiteX1" fmla="*/ 71442 w 146744"/>
                <a:gd name="connsiteY1" fmla="*/ 49235 h 57714"/>
                <a:gd name="connsiteX2" fmla="*/ 146054 w 146744"/>
                <a:gd name="connsiteY2" fmla="*/ 23 h 57714"/>
                <a:gd name="connsiteX3" fmla="*/ 106367 w 146744"/>
                <a:gd name="connsiteY3" fmla="*/ 42885 h 57714"/>
                <a:gd name="connsiteX4" fmla="*/ 68267 w 146744"/>
                <a:gd name="connsiteY4" fmla="*/ 57173 h 57714"/>
                <a:gd name="connsiteX5" fmla="*/ 4 w 146744"/>
                <a:gd name="connsiteY5" fmla="*/ 7960 h 5771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6744" h="57714">
                  <a:moveTo>
                    <a:pt x="4" y="7960"/>
                  </a:moveTo>
                  <a:cubicBezTo>
                    <a:pt x="533" y="6637"/>
                    <a:pt x="47100" y="50558"/>
                    <a:pt x="71442" y="49235"/>
                  </a:cubicBezTo>
                  <a:cubicBezTo>
                    <a:pt x="95784" y="47912"/>
                    <a:pt x="140233" y="1081"/>
                    <a:pt x="146054" y="23"/>
                  </a:cubicBezTo>
                  <a:cubicBezTo>
                    <a:pt x="151875" y="-1035"/>
                    <a:pt x="119331" y="33360"/>
                    <a:pt x="106367" y="42885"/>
                  </a:cubicBezTo>
                  <a:cubicBezTo>
                    <a:pt x="93403" y="52410"/>
                    <a:pt x="85200" y="59819"/>
                    <a:pt x="68267" y="57173"/>
                  </a:cubicBezTo>
                  <a:cubicBezTo>
                    <a:pt x="51334" y="54527"/>
                    <a:pt x="-525" y="9283"/>
                    <a:pt x="4" y="79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5" name="フリーフォーム: 図形 2854">
              <a:extLst>
                <a:ext uri="{FF2B5EF4-FFF2-40B4-BE49-F238E27FC236}">
                  <a16:creationId xmlns:a16="http://schemas.microsoft.com/office/drawing/2014/main" id="{FE5D779C-F6C8-4856-949F-6FC4F6588337}"/>
                </a:ext>
              </a:extLst>
            </p:cNvPr>
            <p:cNvSpPr/>
            <p:nvPr/>
          </p:nvSpPr>
          <p:spPr>
            <a:xfrm>
              <a:off x="7324578" y="4321079"/>
              <a:ext cx="115753" cy="16262"/>
            </a:xfrm>
            <a:custGeom>
              <a:avLst/>
              <a:gdLst>
                <a:gd name="connsiteX0" fmla="*/ 147 w 115753"/>
                <a:gd name="connsiteY0" fmla="*/ 96 h 16262"/>
                <a:gd name="connsiteX1" fmla="*/ 111272 w 115753"/>
                <a:gd name="connsiteY1" fmla="*/ 15971 h 16262"/>
                <a:gd name="connsiteX2" fmla="*/ 87460 w 115753"/>
                <a:gd name="connsiteY2" fmla="*/ 9621 h 16262"/>
                <a:gd name="connsiteX3" fmla="*/ 147 w 115753"/>
                <a:gd name="connsiteY3" fmla="*/ 96 h 162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753" h="16262">
                  <a:moveTo>
                    <a:pt x="147" y="96"/>
                  </a:moveTo>
                  <a:cubicBezTo>
                    <a:pt x="4116" y="1154"/>
                    <a:pt x="96720" y="14384"/>
                    <a:pt x="111272" y="15971"/>
                  </a:cubicBezTo>
                  <a:cubicBezTo>
                    <a:pt x="125824" y="17558"/>
                    <a:pt x="101483" y="12267"/>
                    <a:pt x="87460" y="9621"/>
                  </a:cubicBezTo>
                  <a:cubicBezTo>
                    <a:pt x="73437" y="6975"/>
                    <a:pt x="-3822" y="-962"/>
                    <a:pt x="147" y="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6" name="フリーフォーム: 図形 2855">
              <a:extLst>
                <a:ext uri="{FF2B5EF4-FFF2-40B4-BE49-F238E27FC236}">
                  <a16:creationId xmlns:a16="http://schemas.microsoft.com/office/drawing/2014/main" id="{C015BC51-688E-46AC-8E59-F6104C7FD2A6}"/>
                </a:ext>
              </a:extLst>
            </p:cNvPr>
            <p:cNvSpPr/>
            <p:nvPr/>
          </p:nvSpPr>
          <p:spPr>
            <a:xfrm>
              <a:off x="7245316" y="4138125"/>
              <a:ext cx="274784" cy="125727"/>
            </a:xfrm>
            <a:custGeom>
              <a:avLst/>
              <a:gdLst>
                <a:gd name="connsiteX0" fmla="*/ 34 w 274784"/>
                <a:gd name="connsiteY0" fmla="*/ 43350 h 125727"/>
                <a:gd name="connsiteX1" fmla="*/ 66709 w 274784"/>
                <a:gd name="connsiteY1" fmla="*/ 122725 h 125727"/>
                <a:gd name="connsiteX2" fmla="*/ 87347 w 274784"/>
                <a:gd name="connsiteY2" fmla="*/ 103675 h 125727"/>
                <a:gd name="connsiteX3" fmla="*/ 214347 w 274784"/>
                <a:gd name="connsiteY3" fmla="*/ 52875 h 125727"/>
                <a:gd name="connsiteX4" fmla="*/ 274672 w 274784"/>
                <a:gd name="connsiteY4" fmla="*/ 488 h 125727"/>
                <a:gd name="connsiteX5" fmla="*/ 227047 w 274784"/>
                <a:gd name="connsiteY5" fmla="*/ 29063 h 125727"/>
                <a:gd name="connsiteX6" fmla="*/ 146084 w 274784"/>
                <a:gd name="connsiteY6" fmla="*/ 68750 h 125727"/>
                <a:gd name="connsiteX7" fmla="*/ 76234 w 274784"/>
                <a:gd name="connsiteY7" fmla="*/ 108438 h 125727"/>
                <a:gd name="connsiteX8" fmla="*/ 34 w 274784"/>
                <a:gd name="connsiteY8" fmla="*/ 43350 h 1257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74784" h="125727">
                  <a:moveTo>
                    <a:pt x="34" y="43350"/>
                  </a:moveTo>
                  <a:cubicBezTo>
                    <a:pt x="-1554" y="45731"/>
                    <a:pt x="52157" y="112671"/>
                    <a:pt x="66709" y="122725"/>
                  </a:cubicBezTo>
                  <a:cubicBezTo>
                    <a:pt x="81261" y="132779"/>
                    <a:pt x="62741" y="115317"/>
                    <a:pt x="87347" y="103675"/>
                  </a:cubicBezTo>
                  <a:cubicBezTo>
                    <a:pt x="111953" y="92033"/>
                    <a:pt x="183126" y="70073"/>
                    <a:pt x="214347" y="52875"/>
                  </a:cubicBezTo>
                  <a:cubicBezTo>
                    <a:pt x="245568" y="35677"/>
                    <a:pt x="272555" y="4457"/>
                    <a:pt x="274672" y="488"/>
                  </a:cubicBezTo>
                  <a:cubicBezTo>
                    <a:pt x="276789" y="-3481"/>
                    <a:pt x="248478" y="17686"/>
                    <a:pt x="227047" y="29063"/>
                  </a:cubicBezTo>
                  <a:cubicBezTo>
                    <a:pt x="205616" y="40440"/>
                    <a:pt x="171219" y="55521"/>
                    <a:pt x="146084" y="68750"/>
                  </a:cubicBezTo>
                  <a:cubicBezTo>
                    <a:pt x="120949" y="81979"/>
                    <a:pt x="97136" y="109496"/>
                    <a:pt x="76234" y="108438"/>
                  </a:cubicBezTo>
                  <a:cubicBezTo>
                    <a:pt x="55332" y="107380"/>
                    <a:pt x="1622" y="40969"/>
                    <a:pt x="34" y="433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7" name="フリーフォーム: 図形 2856">
              <a:extLst>
                <a:ext uri="{FF2B5EF4-FFF2-40B4-BE49-F238E27FC236}">
                  <a16:creationId xmlns:a16="http://schemas.microsoft.com/office/drawing/2014/main" id="{0CBE06F2-6F62-4289-9953-A35E2BF2A0BD}"/>
                </a:ext>
              </a:extLst>
            </p:cNvPr>
            <p:cNvSpPr/>
            <p:nvPr/>
          </p:nvSpPr>
          <p:spPr>
            <a:xfrm>
              <a:off x="7259638" y="4064993"/>
              <a:ext cx="262027" cy="111911"/>
            </a:xfrm>
            <a:custGeom>
              <a:avLst/>
              <a:gdLst>
                <a:gd name="connsiteX0" fmla="*/ 0 w 262027"/>
                <a:gd name="connsiteY0" fmla="*/ 111720 h 111911"/>
                <a:gd name="connsiteX1" fmla="*/ 120650 w 262027"/>
                <a:gd name="connsiteY1" fmla="*/ 52982 h 111911"/>
                <a:gd name="connsiteX2" fmla="*/ 212725 w 262027"/>
                <a:gd name="connsiteY2" fmla="*/ 595 h 111911"/>
                <a:gd name="connsiteX3" fmla="*/ 228600 w 262027"/>
                <a:gd name="connsiteY3" fmla="*/ 27582 h 111911"/>
                <a:gd name="connsiteX4" fmla="*/ 261937 w 262027"/>
                <a:gd name="connsiteY4" fmla="*/ 72032 h 111911"/>
                <a:gd name="connsiteX5" fmla="*/ 217487 w 262027"/>
                <a:gd name="connsiteY5" fmla="*/ 30757 h 111911"/>
                <a:gd name="connsiteX6" fmla="*/ 196850 w 262027"/>
                <a:gd name="connsiteY6" fmla="*/ 29170 h 111911"/>
                <a:gd name="connsiteX7" fmla="*/ 120650 w 262027"/>
                <a:gd name="connsiteY7" fmla="*/ 70445 h 111911"/>
                <a:gd name="connsiteX8" fmla="*/ 0 w 262027"/>
                <a:gd name="connsiteY8" fmla="*/ 111720 h 1119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62027" h="111911">
                  <a:moveTo>
                    <a:pt x="0" y="111720"/>
                  </a:moveTo>
                  <a:cubicBezTo>
                    <a:pt x="0" y="108810"/>
                    <a:pt x="85196" y="71503"/>
                    <a:pt x="120650" y="52982"/>
                  </a:cubicBezTo>
                  <a:cubicBezTo>
                    <a:pt x="156104" y="34461"/>
                    <a:pt x="194733" y="4828"/>
                    <a:pt x="212725" y="595"/>
                  </a:cubicBezTo>
                  <a:cubicBezTo>
                    <a:pt x="230717" y="-3638"/>
                    <a:pt x="220398" y="15676"/>
                    <a:pt x="228600" y="27582"/>
                  </a:cubicBezTo>
                  <a:cubicBezTo>
                    <a:pt x="236802" y="39488"/>
                    <a:pt x="263789" y="71503"/>
                    <a:pt x="261937" y="72032"/>
                  </a:cubicBezTo>
                  <a:cubicBezTo>
                    <a:pt x="260085" y="72561"/>
                    <a:pt x="228335" y="37901"/>
                    <a:pt x="217487" y="30757"/>
                  </a:cubicBezTo>
                  <a:cubicBezTo>
                    <a:pt x="206639" y="23613"/>
                    <a:pt x="212989" y="22555"/>
                    <a:pt x="196850" y="29170"/>
                  </a:cubicBezTo>
                  <a:cubicBezTo>
                    <a:pt x="180711" y="35785"/>
                    <a:pt x="150283" y="57216"/>
                    <a:pt x="120650" y="70445"/>
                  </a:cubicBezTo>
                  <a:cubicBezTo>
                    <a:pt x="91017" y="83674"/>
                    <a:pt x="0" y="114630"/>
                    <a:pt x="0" y="1117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8" name="フリーフォーム: 図形 2857">
              <a:extLst>
                <a:ext uri="{FF2B5EF4-FFF2-40B4-BE49-F238E27FC236}">
                  <a16:creationId xmlns:a16="http://schemas.microsoft.com/office/drawing/2014/main" id="{D22F9E0B-9855-4929-BAAF-FA8113DD9FF9}"/>
                </a:ext>
              </a:extLst>
            </p:cNvPr>
            <p:cNvSpPr/>
            <p:nvPr/>
          </p:nvSpPr>
          <p:spPr>
            <a:xfrm>
              <a:off x="8071618" y="3875057"/>
              <a:ext cx="102537" cy="201925"/>
            </a:xfrm>
            <a:custGeom>
              <a:avLst/>
              <a:gdLst>
                <a:gd name="connsiteX0" fmla="*/ 820 w 102537"/>
                <a:gd name="connsiteY0" fmla="*/ 31 h 201925"/>
                <a:gd name="connsiteX1" fmla="*/ 5582 w 102537"/>
                <a:gd name="connsiteY1" fmla="*/ 63531 h 201925"/>
                <a:gd name="connsiteX2" fmla="*/ 29395 w 102537"/>
                <a:gd name="connsiteY2" fmla="*/ 90518 h 201925"/>
                <a:gd name="connsiteX3" fmla="*/ 97657 w 102537"/>
                <a:gd name="connsiteY3" fmla="*/ 200056 h 201925"/>
                <a:gd name="connsiteX4" fmla="*/ 92895 w 102537"/>
                <a:gd name="connsiteY4" fmla="*/ 157193 h 201925"/>
                <a:gd name="connsiteX5" fmla="*/ 59557 w 102537"/>
                <a:gd name="connsiteY5" fmla="*/ 125443 h 201925"/>
                <a:gd name="connsiteX6" fmla="*/ 18282 w 102537"/>
                <a:gd name="connsiteY6" fmla="*/ 55593 h 201925"/>
                <a:gd name="connsiteX7" fmla="*/ 820 w 102537"/>
                <a:gd name="connsiteY7" fmla="*/ 31 h 20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2537" h="201925">
                  <a:moveTo>
                    <a:pt x="820" y="31"/>
                  </a:moveTo>
                  <a:cubicBezTo>
                    <a:pt x="-1297" y="1354"/>
                    <a:pt x="820" y="48450"/>
                    <a:pt x="5582" y="63531"/>
                  </a:cubicBezTo>
                  <a:cubicBezTo>
                    <a:pt x="10344" y="78612"/>
                    <a:pt x="14049" y="67764"/>
                    <a:pt x="29395" y="90518"/>
                  </a:cubicBezTo>
                  <a:cubicBezTo>
                    <a:pt x="44741" y="113272"/>
                    <a:pt x="87074" y="188944"/>
                    <a:pt x="97657" y="200056"/>
                  </a:cubicBezTo>
                  <a:cubicBezTo>
                    <a:pt x="108240" y="211168"/>
                    <a:pt x="99245" y="169629"/>
                    <a:pt x="92895" y="157193"/>
                  </a:cubicBezTo>
                  <a:cubicBezTo>
                    <a:pt x="86545" y="144758"/>
                    <a:pt x="71992" y="142376"/>
                    <a:pt x="59557" y="125443"/>
                  </a:cubicBezTo>
                  <a:cubicBezTo>
                    <a:pt x="47122" y="108510"/>
                    <a:pt x="27278" y="71997"/>
                    <a:pt x="18282" y="55593"/>
                  </a:cubicBezTo>
                  <a:cubicBezTo>
                    <a:pt x="9286" y="39189"/>
                    <a:pt x="2937" y="-1292"/>
                    <a:pt x="820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59" name="フリーフォーム: 図形 2858">
              <a:extLst>
                <a:ext uri="{FF2B5EF4-FFF2-40B4-BE49-F238E27FC236}">
                  <a16:creationId xmlns:a16="http://schemas.microsoft.com/office/drawing/2014/main" id="{08814603-5B77-477F-835B-6A432388D2F7}"/>
                </a:ext>
              </a:extLst>
            </p:cNvPr>
            <p:cNvSpPr/>
            <p:nvPr/>
          </p:nvSpPr>
          <p:spPr>
            <a:xfrm>
              <a:off x="8159750" y="3970338"/>
              <a:ext cx="13180" cy="98620"/>
            </a:xfrm>
            <a:custGeom>
              <a:avLst/>
              <a:gdLst>
                <a:gd name="connsiteX0" fmla="*/ 0 w 13180"/>
                <a:gd name="connsiteY0" fmla="*/ 0 h 98620"/>
                <a:gd name="connsiteX1" fmla="*/ 12700 w 13180"/>
                <a:gd name="connsiteY1" fmla="*/ 98425 h 98620"/>
                <a:gd name="connsiteX2" fmla="*/ 0 w 13180"/>
                <a:gd name="connsiteY2" fmla="*/ 0 h 986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180" h="98620">
                  <a:moveTo>
                    <a:pt x="0" y="0"/>
                  </a:moveTo>
                  <a:cubicBezTo>
                    <a:pt x="0" y="0"/>
                    <a:pt x="9260" y="93133"/>
                    <a:pt x="12700" y="98425"/>
                  </a:cubicBezTo>
                  <a:cubicBezTo>
                    <a:pt x="16140" y="103717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0" name="フリーフォーム: 図形 2859">
              <a:extLst>
                <a:ext uri="{FF2B5EF4-FFF2-40B4-BE49-F238E27FC236}">
                  <a16:creationId xmlns:a16="http://schemas.microsoft.com/office/drawing/2014/main" id="{C5CEDB72-0580-4EDF-9E84-A19972E75C60}"/>
                </a:ext>
              </a:extLst>
            </p:cNvPr>
            <p:cNvSpPr/>
            <p:nvPr/>
          </p:nvSpPr>
          <p:spPr>
            <a:xfrm>
              <a:off x="8086492" y="3723663"/>
              <a:ext cx="523065" cy="254513"/>
            </a:xfrm>
            <a:custGeom>
              <a:avLst/>
              <a:gdLst>
                <a:gd name="connsiteX0" fmla="*/ 233 w 523065"/>
                <a:gd name="connsiteY0" fmla="*/ 168887 h 254513"/>
                <a:gd name="connsiteX1" fmla="*/ 84371 w 523065"/>
                <a:gd name="connsiteY1" fmla="*/ 245087 h 254513"/>
                <a:gd name="connsiteX2" fmla="*/ 160571 w 523065"/>
                <a:gd name="connsiteY2" fmla="*/ 246675 h 254513"/>
                <a:gd name="connsiteX3" fmla="*/ 341546 w 523065"/>
                <a:gd name="connsiteY3" fmla="*/ 184762 h 254513"/>
                <a:gd name="connsiteX4" fmla="*/ 459021 w 523065"/>
                <a:gd name="connsiteY4" fmla="*/ 89512 h 254513"/>
                <a:gd name="connsiteX5" fmla="*/ 522521 w 523065"/>
                <a:gd name="connsiteY5" fmla="*/ 612 h 254513"/>
                <a:gd name="connsiteX6" fmla="*/ 481246 w 523065"/>
                <a:gd name="connsiteY6" fmla="*/ 56175 h 254513"/>
                <a:gd name="connsiteX7" fmla="*/ 344721 w 523065"/>
                <a:gd name="connsiteY7" fmla="*/ 167300 h 254513"/>
                <a:gd name="connsiteX8" fmla="*/ 70083 w 523065"/>
                <a:gd name="connsiteY8" fmla="*/ 224450 h 254513"/>
                <a:gd name="connsiteX9" fmla="*/ 233 w 523065"/>
                <a:gd name="connsiteY9" fmla="*/ 168887 h 254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23065" h="254513">
                  <a:moveTo>
                    <a:pt x="233" y="168887"/>
                  </a:moveTo>
                  <a:cubicBezTo>
                    <a:pt x="2614" y="172327"/>
                    <a:pt x="57648" y="232122"/>
                    <a:pt x="84371" y="245087"/>
                  </a:cubicBezTo>
                  <a:cubicBezTo>
                    <a:pt x="111094" y="258052"/>
                    <a:pt x="117709" y="256729"/>
                    <a:pt x="160571" y="246675"/>
                  </a:cubicBezTo>
                  <a:cubicBezTo>
                    <a:pt x="203434" y="236621"/>
                    <a:pt x="291804" y="210956"/>
                    <a:pt x="341546" y="184762"/>
                  </a:cubicBezTo>
                  <a:cubicBezTo>
                    <a:pt x="391288" y="158568"/>
                    <a:pt x="428859" y="120204"/>
                    <a:pt x="459021" y="89512"/>
                  </a:cubicBezTo>
                  <a:cubicBezTo>
                    <a:pt x="489183" y="58820"/>
                    <a:pt x="518817" y="6168"/>
                    <a:pt x="522521" y="612"/>
                  </a:cubicBezTo>
                  <a:cubicBezTo>
                    <a:pt x="526225" y="-4944"/>
                    <a:pt x="510879" y="28394"/>
                    <a:pt x="481246" y="56175"/>
                  </a:cubicBezTo>
                  <a:cubicBezTo>
                    <a:pt x="451613" y="83956"/>
                    <a:pt x="413248" y="139254"/>
                    <a:pt x="344721" y="167300"/>
                  </a:cubicBezTo>
                  <a:cubicBezTo>
                    <a:pt x="276194" y="195346"/>
                    <a:pt x="126968" y="222863"/>
                    <a:pt x="70083" y="224450"/>
                  </a:cubicBezTo>
                  <a:cubicBezTo>
                    <a:pt x="13198" y="226037"/>
                    <a:pt x="-2148" y="165447"/>
                    <a:pt x="233" y="1688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1" name="フリーフォーム: 図形 2860">
              <a:extLst>
                <a:ext uri="{FF2B5EF4-FFF2-40B4-BE49-F238E27FC236}">
                  <a16:creationId xmlns:a16="http://schemas.microsoft.com/office/drawing/2014/main" id="{4D2F7CA5-5F3E-4483-81BD-4B1FA747E318}"/>
                </a:ext>
              </a:extLst>
            </p:cNvPr>
            <p:cNvSpPr/>
            <p:nvPr/>
          </p:nvSpPr>
          <p:spPr>
            <a:xfrm>
              <a:off x="8183477" y="3724252"/>
              <a:ext cx="445886" cy="369264"/>
            </a:xfrm>
            <a:custGeom>
              <a:avLst/>
              <a:gdLst>
                <a:gd name="connsiteX0" fmla="*/ 442998 w 445886"/>
                <a:gd name="connsiteY0" fmla="*/ 23 h 369264"/>
                <a:gd name="connsiteX1" fmla="*/ 436648 w 445886"/>
                <a:gd name="connsiteY1" fmla="*/ 77811 h 369264"/>
                <a:gd name="connsiteX2" fmla="*/ 369973 w 445886"/>
                <a:gd name="connsiteY2" fmla="*/ 150836 h 369264"/>
                <a:gd name="connsiteX3" fmla="*/ 333461 w 445886"/>
                <a:gd name="connsiteY3" fmla="*/ 215923 h 369264"/>
                <a:gd name="connsiteX4" fmla="*/ 303298 w 445886"/>
                <a:gd name="connsiteY4" fmla="*/ 268311 h 369264"/>
                <a:gd name="connsiteX5" fmla="*/ 233448 w 445886"/>
                <a:gd name="connsiteY5" fmla="*/ 314348 h 369264"/>
                <a:gd name="connsiteX6" fmla="*/ 3261 w 445886"/>
                <a:gd name="connsiteY6" fmla="*/ 365148 h 369264"/>
                <a:gd name="connsiteX7" fmla="*/ 109623 w 445886"/>
                <a:gd name="connsiteY7" fmla="*/ 357211 h 369264"/>
                <a:gd name="connsiteX8" fmla="*/ 271548 w 445886"/>
                <a:gd name="connsiteY8" fmla="*/ 285773 h 369264"/>
                <a:gd name="connsiteX9" fmla="*/ 315998 w 445886"/>
                <a:gd name="connsiteY9" fmla="*/ 225448 h 369264"/>
                <a:gd name="connsiteX10" fmla="*/ 414423 w 445886"/>
                <a:gd name="connsiteY10" fmla="*/ 85748 h 369264"/>
                <a:gd name="connsiteX11" fmla="*/ 442998 w 445886"/>
                <a:gd name="connsiteY11" fmla="*/ 23 h 369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45886" h="369264">
                  <a:moveTo>
                    <a:pt x="442998" y="23"/>
                  </a:moveTo>
                  <a:cubicBezTo>
                    <a:pt x="446702" y="-1300"/>
                    <a:pt x="448819" y="52676"/>
                    <a:pt x="436648" y="77811"/>
                  </a:cubicBezTo>
                  <a:cubicBezTo>
                    <a:pt x="424477" y="102946"/>
                    <a:pt x="387171" y="127817"/>
                    <a:pt x="369973" y="150836"/>
                  </a:cubicBezTo>
                  <a:cubicBezTo>
                    <a:pt x="352775" y="173855"/>
                    <a:pt x="333461" y="215923"/>
                    <a:pt x="333461" y="215923"/>
                  </a:cubicBezTo>
                  <a:cubicBezTo>
                    <a:pt x="322349" y="235502"/>
                    <a:pt x="319967" y="251907"/>
                    <a:pt x="303298" y="268311"/>
                  </a:cubicBezTo>
                  <a:cubicBezTo>
                    <a:pt x="286629" y="284715"/>
                    <a:pt x="283454" y="298209"/>
                    <a:pt x="233448" y="314348"/>
                  </a:cubicBezTo>
                  <a:cubicBezTo>
                    <a:pt x="183442" y="330487"/>
                    <a:pt x="23898" y="358004"/>
                    <a:pt x="3261" y="365148"/>
                  </a:cubicBezTo>
                  <a:cubicBezTo>
                    <a:pt x="-17376" y="372292"/>
                    <a:pt x="64909" y="370440"/>
                    <a:pt x="109623" y="357211"/>
                  </a:cubicBezTo>
                  <a:cubicBezTo>
                    <a:pt x="154337" y="343982"/>
                    <a:pt x="237152" y="307733"/>
                    <a:pt x="271548" y="285773"/>
                  </a:cubicBezTo>
                  <a:cubicBezTo>
                    <a:pt x="305944" y="263813"/>
                    <a:pt x="292186" y="258785"/>
                    <a:pt x="315998" y="225448"/>
                  </a:cubicBezTo>
                  <a:cubicBezTo>
                    <a:pt x="339810" y="192111"/>
                    <a:pt x="394050" y="127023"/>
                    <a:pt x="414423" y="85748"/>
                  </a:cubicBezTo>
                  <a:cubicBezTo>
                    <a:pt x="434796" y="44473"/>
                    <a:pt x="439294" y="1346"/>
                    <a:pt x="442998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2" name="フリーフォーム: 図形 2861">
              <a:extLst>
                <a:ext uri="{FF2B5EF4-FFF2-40B4-BE49-F238E27FC236}">
                  <a16:creationId xmlns:a16="http://schemas.microsoft.com/office/drawing/2014/main" id="{68BC8217-7096-4C4E-B39A-C901A3BD0201}"/>
                </a:ext>
              </a:extLst>
            </p:cNvPr>
            <p:cNvSpPr/>
            <p:nvPr/>
          </p:nvSpPr>
          <p:spPr>
            <a:xfrm>
              <a:off x="8088283" y="3486487"/>
              <a:ext cx="439965" cy="322024"/>
            </a:xfrm>
            <a:custGeom>
              <a:avLst/>
              <a:gdLst>
                <a:gd name="connsiteX0" fmla="*/ 30 w 439965"/>
                <a:gd name="connsiteY0" fmla="*/ 321926 h 322024"/>
                <a:gd name="connsiteX1" fmla="*/ 76230 w 439965"/>
                <a:gd name="connsiteY1" fmla="*/ 163176 h 322024"/>
                <a:gd name="connsiteX2" fmla="*/ 225455 w 439965"/>
                <a:gd name="connsiteY2" fmla="*/ 45701 h 322024"/>
                <a:gd name="connsiteX3" fmla="*/ 409605 w 439965"/>
                <a:gd name="connsiteY3" fmla="*/ 1251 h 322024"/>
                <a:gd name="connsiteX4" fmla="*/ 436592 w 439965"/>
                <a:gd name="connsiteY4" fmla="*/ 88563 h 322024"/>
                <a:gd name="connsiteX5" fmla="*/ 436592 w 439965"/>
                <a:gd name="connsiteY5" fmla="*/ 39351 h 322024"/>
                <a:gd name="connsiteX6" fmla="*/ 409605 w 439965"/>
                <a:gd name="connsiteY6" fmla="*/ 10776 h 322024"/>
                <a:gd name="connsiteX7" fmla="*/ 360392 w 439965"/>
                <a:gd name="connsiteY7" fmla="*/ 21888 h 322024"/>
                <a:gd name="connsiteX8" fmla="*/ 160367 w 439965"/>
                <a:gd name="connsiteY8" fmla="*/ 96501 h 322024"/>
                <a:gd name="connsiteX9" fmla="*/ 68292 w 439965"/>
                <a:gd name="connsiteY9" fmla="*/ 185401 h 322024"/>
                <a:gd name="connsiteX10" fmla="*/ 30 w 439965"/>
                <a:gd name="connsiteY10" fmla="*/ 321926 h 3220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39965" h="322024">
                  <a:moveTo>
                    <a:pt x="30" y="321926"/>
                  </a:moveTo>
                  <a:cubicBezTo>
                    <a:pt x="1353" y="318222"/>
                    <a:pt x="38659" y="209213"/>
                    <a:pt x="76230" y="163176"/>
                  </a:cubicBezTo>
                  <a:cubicBezTo>
                    <a:pt x="113801" y="117138"/>
                    <a:pt x="169893" y="72688"/>
                    <a:pt x="225455" y="45701"/>
                  </a:cubicBezTo>
                  <a:cubicBezTo>
                    <a:pt x="281017" y="18714"/>
                    <a:pt x="374415" y="-5893"/>
                    <a:pt x="409605" y="1251"/>
                  </a:cubicBezTo>
                  <a:cubicBezTo>
                    <a:pt x="444795" y="8395"/>
                    <a:pt x="432094" y="82213"/>
                    <a:pt x="436592" y="88563"/>
                  </a:cubicBezTo>
                  <a:cubicBezTo>
                    <a:pt x="441090" y="94913"/>
                    <a:pt x="441090" y="52315"/>
                    <a:pt x="436592" y="39351"/>
                  </a:cubicBezTo>
                  <a:cubicBezTo>
                    <a:pt x="432094" y="26387"/>
                    <a:pt x="422305" y="13686"/>
                    <a:pt x="409605" y="10776"/>
                  </a:cubicBezTo>
                  <a:cubicBezTo>
                    <a:pt x="396905" y="7865"/>
                    <a:pt x="401932" y="7601"/>
                    <a:pt x="360392" y="21888"/>
                  </a:cubicBezTo>
                  <a:cubicBezTo>
                    <a:pt x="318852" y="36175"/>
                    <a:pt x="209050" y="69249"/>
                    <a:pt x="160367" y="96501"/>
                  </a:cubicBezTo>
                  <a:cubicBezTo>
                    <a:pt x="111684" y="123753"/>
                    <a:pt x="96073" y="147037"/>
                    <a:pt x="68292" y="185401"/>
                  </a:cubicBezTo>
                  <a:cubicBezTo>
                    <a:pt x="40511" y="223765"/>
                    <a:pt x="-1293" y="325630"/>
                    <a:pt x="30" y="321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3" name="フリーフォーム: 図形 2862">
              <a:extLst>
                <a:ext uri="{FF2B5EF4-FFF2-40B4-BE49-F238E27FC236}">
                  <a16:creationId xmlns:a16="http://schemas.microsoft.com/office/drawing/2014/main" id="{9E261845-BFEA-49A8-9D7D-04B1ADF1B8FC}"/>
                </a:ext>
              </a:extLst>
            </p:cNvPr>
            <p:cNvSpPr/>
            <p:nvPr/>
          </p:nvSpPr>
          <p:spPr>
            <a:xfrm>
              <a:off x="7799948" y="3519203"/>
              <a:ext cx="311284" cy="444189"/>
            </a:xfrm>
            <a:custGeom>
              <a:avLst/>
              <a:gdLst>
                <a:gd name="connsiteX0" fmla="*/ 310590 w 311284"/>
                <a:gd name="connsiteY0" fmla="*/ 285 h 444189"/>
                <a:gd name="connsiteX1" fmla="*/ 229627 w 311284"/>
                <a:gd name="connsiteY1" fmla="*/ 54260 h 444189"/>
                <a:gd name="connsiteX2" fmla="*/ 150252 w 311284"/>
                <a:gd name="connsiteY2" fmla="*/ 147922 h 444189"/>
                <a:gd name="connsiteX3" fmla="*/ 13727 w 311284"/>
                <a:gd name="connsiteY3" fmla="*/ 346360 h 444189"/>
                <a:gd name="connsiteX4" fmla="*/ 4202 w 311284"/>
                <a:gd name="connsiteY4" fmla="*/ 411447 h 444189"/>
                <a:gd name="connsiteX5" fmla="*/ 8965 w 311284"/>
                <a:gd name="connsiteY5" fmla="*/ 443197 h 444189"/>
                <a:gd name="connsiteX6" fmla="*/ 72465 w 311284"/>
                <a:gd name="connsiteY6" fmla="*/ 430497 h 444189"/>
                <a:gd name="connsiteX7" fmla="*/ 183590 w 311284"/>
                <a:gd name="connsiteY7" fmla="*/ 374935 h 444189"/>
                <a:gd name="connsiteX8" fmla="*/ 93102 w 311284"/>
                <a:gd name="connsiteY8" fmla="*/ 408272 h 444189"/>
                <a:gd name="connsiteX9" fmla="*/ 15315 w 311284"/>
                <a:gd name="connsiteY9" fmla="*/ 411447 h 444189"/>
                <a:gd name="connsiteX10" fmla="*/ 24840 w 311284"/>
                <a:gd name="connsiteY10" fmla="*/ 316197 h 444189"/>
                <a:gd name="connsiteX11" fmla="*/ 121677 w 311284"/>
                <a:gd name="connsiteY11" fmla="*/ 181260 h 444189"/>
                <a:gd name="connsiteX12" fmla="*/ 182002 w 311284"/>
                <a:gd name="connsiteY12" fmla="*/ 76485 h 444189"/>
                <a:gd name="connsiteX13" fmla="*/ 310590 w 311284"/>
                <a:gd name="connsiteY13" fmla="*/ 285 h 4441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11284" h="444189">
                  <a:moveTo>
                    <a:pt x="310590" y="285"/>
                  </a:moveTo>
                  <a:cubicBezTo>
                    <a:pt x="318527" y="-3419"/>
                    <a:pt x="256350" y="29654"/>
                    <a:pt x="229627" y="54260"/>
                  </a:cubicBezTo>
                  <a:cubicBezTo>
                    <a:pt x="202904" y="78866"/>
                    <a:pt x="186235" y="99239"/>
                    <a:pt x="150252" y="147922"/>
                  </a:cubicBezTo>
                  <a:cubicBezTo>
                    <a:pt x="114269" y="196605"/>
                    <a:pt x="38069" y="302439"/>
                    <a:pt x="13727" y="346360"/>
                  </a:cubicBezTo>
                  <a:cubicBezTo>
                    <a:pt x="-10615" y="390281"/>
                    <a:pt x="4996" y="395308"/>
                    <a:pt x="4202" y="411447"/>
                  </a:cubicBezTo>
                  <a:cubicBezTo>
                    <a:pt x="3408" y="427586"/>
                    <a:pt x="-2412" y="440022"/>
                    <a:pt x="8965" y="443197"/>
                  </a:cubicBezTo>
                  <a:cubicBezTo>
                    <a:pt x="20342" y="446372"/>
                    <a:pt x="43361" y="441874"/>
                    <a:pt x="72465" y="430497"/>
                  </a:cubicBezTo>
                  <a:cubicBezTo>
                    <a:pt x="101569" y="419120"/>
                    <a:pt x="180151" y="378639"/>
                    <a:pt x="183590" y="374935"/>
                  </a:cubicBezTo>
                  <a:cubicBezTo>
                    <a:pt x="187029" y="371231"/>
                    <a:pt x="121148" y="402187"/>
                    <a:pt x="93102" y="408272"/>
                  </a:cubicBezTo>
                  <a:cubicBezTo>
                    <a:pt x="65056" y="414357"/>
                    <a:pt x="26692" y="426793"/>
                    <a:pt x="15315" y="411447"/>
                  </a:cubicBezTo>
                  <a:cubicBezTo>
                    <a:pt x="3938" y="396101"/>
                    <a:pt x="7113" y="354561"/>
                    <a:pt x="24840" y="316197"/>
                  </a:cubicBezTo>
                  <a:cubicBezTo>
                    <a:pt x="42567" y="277833"/>
                    <a:pt x="95483" y="221212"/>
                    <a:pt x="121677" y="181260"/>
                  </a:cubicBezTo>
                  <a:cubicBezTo>
                    <a:pt x="147871" y="141308"/>
                    <a:pt x="153692" y="105325"/>
                    <a:pt x="182002" y="76485"/>
                  </a:cubicBezTo>
                  <a:cubicBezTo>
                    <a:pt x="210312" y="47645"/>
                    <a:pt x="302653" y="3989"/>
                    <a:pt x="310590" y="2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4" name="フリーフォーム: 図形 2863">
              <a:extLst>
                <a:ext uri="{FF2B5EF4-FFF2-40B4-BE49-F238E27FC236}">
                  <a16:creationId xmlns:a16="http://schemas.microsoft.com/office/drawing/2014/main" id="{A65F1509-62E0-4F24-B81A-9A69DFD38D2E}"/>
                </a:ext>
              </a:extLst>
            </p:cNvPr>
            <p:cNvSpPr/>
            <p:nvPr/>
          </p:nvSpPr>
          <p:spPr>
            <a:xfrm>
              <a:off x="7705612" y="3818615"/>
              <a:ext cx="93552" cy="144016"/>
            </a:xfrm>
            <a:custGeom>
              <a:avLst/>
              <a:gdLst>
                <a:gd name="connsiteX0" fmla="*/ 113 w 93552"/>
                <a:gd name="connsiteY0" fmla="*/ 910 h 144016"/>
                <a:gd name="connsiteX1" fmla="*/ 89013 w 93552"/>
                <a:gd name="connsiteY1" fmla="*/ 140610 h 144016"/>
                <a:gd name="connsiteX2" fmla="*/ 79488 w 93552"/>
                <a:gd name="connsiteY2" fmla="*/ 99335 h 144016"/>
                <a:gd name="connsiteX3" fmla="*/ 69963 w 93552"/>
                <a:gd name="connsiteY3" fmla="*/ 80285 h 144016"/>
                <a:gd name="connsiteX4" fmla="*/ 113 w 93552"/>
                <a:gd name="connsiteY4" fmla="*/ 910 h 144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3552" h="144016">
                  <a:moveTo>
                    <a:pt x="113" y="910"/>
                  </a:moveTo>
                  <a:cubicBezTo>
                    <a:pt x="3288" y="10964"/>
                    <a:pt x="75784" y="124206"/>
                    <a:pt x="89013" y="140610"/>
                  </a:cubicBezTo>
                  <a:cubicBezTo>
                    <a:pt x="102242" y="157014"/>
                    <a:pt x="82663" y="109389"/>
                    <a:pt x="79488" y="99335"/>
                  </a:cubicBezTo>
                  <a:cubicBezTo>
                    <a:pt x="76313" y="89281"/>
                    <a:pt x="78694" y="93514"/>
                    <a:pt x="69963" y="80285"/>
                  </a:cubicBezTo>
                  <a:cubicBezTo>
                    <a:pt x="61232" y="67056"/>
                    <a:pt x="-3062" y="-9144"/>
                    <a:pt x="113" y="9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5" name="フリーフォーム: 図形 2864">
              <a:extLst>
                <a:ext uri="{FF2B5EF4-FFF2-40B4-BE49-F238E27FC236}">
                  <a16:creationId xmlns:a16="http://schemas.microsoft.com/office/drawing/2014/main" id="{472AAB01-EB54-453B-B178-87538D4FAE0F}"/>
                </a:ext>
              </a:extLst>
            </p:cNvPr>
            <p:cNvSpPr/>
            <p:nvPr/>
          </p:nvSpPr>
          <p:spPr>
            <a:xfrm>
              <a:off x="7714861" y="3400391"/>
              <a:ext cx="278352" cy="425735"/>
            </a:xfrm>
            <a:custGeom>
              <a:avLst/>
              <a:gdLst>
                <a:gd name="connsiteX0" fmla="*/ 278202 w 278352"/>
                <a:gd name="connsiteY0" fmla="*/ 34 h 425735"/>
                <a:gd name="connsiteX1" fmla="*/ 206764 w 278352"/>
                <a:gd name="connsiteY1" fmla="*/ 17497 h 425735"/>
                <a:gd name="connsiteX2" fmla="*/ 160727 w 278352"/>
                <a:gd name="connsiteY2" fmla="*/ 74647 h 425735"/>
                <a:gd name="connsiteX3" fmla="*/ 54364 w 278352"/>
                <a:gd name="connsiteY3" fmla="*/ 241334 h 425735"/>
                <a:gd name="connsiteX4" fmla="*/ 21027 w 278352"/>
                <a:gd name="connsiteY4" fmla="*/ 323884 h 425735"/>
                <a:gd name="connsiteX5" fmla="*/ 389 w 278352"/>
                <a:gd name="connsiteY5" fmla="*/ 425484 h 425735"/>
                <a:gd name="connsiteX6" fmla="*/ 11502 w 278352"/>
                <a:gd name="connsiteY6" fmla="*/ 349284 h 425735"/>
                <a:gd name="connsiteX7" fmla="*/ 57539 w 278352"/>
                <a:gd name="connsiteY7" fmla="*/ 244509 h 425735"/>
                <a:gd name="connsiteX8" fmla="*/ 175014 w 278352"/>
                <a:gd name="connsiteY8" fmla="*/ 76234 h 425735"/>
                <a:gd name="connsiteX9" fmla="*/ 224227 w 278352"/>
                <a:gd name="connsiteY9" fmla="*/ 20672 h 425735"/>
                <a:gd name="connsiteX10" fmla="*/ 278202 w 278352"/>
                <a:gd name="connsiteY10" fmla="*/ 34 h 4257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78352" h="425735">
                  <a:moveTo>
                    <a:pt x="278202" y="34"/>
                  </a:moveTo>
                  <a:cubicBezTo>
                    <a:pt x="275291" y="-495"/>
                    <a:pt x="226343" y="5061"/>
                    <a:pt x="206764" y="17497"/>
                  </a:cubicBezTo>
                  <a:cubicBezTo>
                    <a:pt x="187185" y="29933"/>
                    <a:pt x="186127" y="37341"/>
                    <a:pt x="160727" y="74647"/>
                  </a:cubicBezTo>
                  <a:cubicBezTo>
                    <a:pt x="135327" y="111953"/>
                    <a:pt x="77647" y="199795"/>
                    <a:pt x="54364" y="241334"/>
                  </a:cubicBezTo>
                  <a:cubicBezTo>
                    <a:pt x="31081" y="282873"/>
                    <a:pt x="30023" y="293192"/>
                    <a:pt x="21027" y="323884"/>
                  </a:cubicBezTo>
                  <a:cubicBezTo>
                    <a:pt x="12031" y="354576"/>
                    <a:pt x="1976" y="421251"/>
                    <a:pt x="389" y="425484"/>
                  </a:cubicBezTo>
                  <a:cubicBezTo>
                    <a:pt x="-1198" y="429717"/>
                    <a:pt x="1977" y="379446"/>
                    <a:pt x="11502" y="349284"/>
                  </a:cubicBezTo>
                  <a:cubicBezTo>
                    <a:pt x="21027" y="319122"/>
                    <a:pt x="30287" y="290017"/>
                    <a:pt x="57539" y="244509"/>
                  </a:cubicBezTo>
                  <a:cubicBezTo>
                    <a:pt x="84791" y="199001"/>
                    <a:pt x="147233" y="113540"/>
                    <a:pt x="175014" y="76234"/>
                  </a:cubicBezTo>
                  <a:cubicBezTo>
                    <a:pt x="202795" y="38928"/>
                    <a:pt x="207558" y="32843"/>
                    <a:pt x="224227" y="20672"/>
                  </a:cubicBezTo>
                  <a:cubicBezTo>
                    <a:pt x="240896" y="8501"/>
                    <a:pt x="281113" y="563"/>
                    <a:pt x="278202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6" name="フリーフォーム: 図形 2865">
              <a:extLst>
                <a:ext uri="{FF2B5EF4-FFF2-40B4-BE49-F238E27FC236}">
                  <a16:creationId xmlns:a16="http://schemas.microsoft.com/office/drawing/2014/main" id="{F01FDC9B-CB53-46EF-9CAF-385DB9D326F6}"/>
                </a:ext>
              </a:extLst>
            </p:cNvPr>
            <p:cNvSpPr/>
            <p:nvPr/>
          </p:nvSpPr>
          <p:spPr>
            <a:xfrm>
              <a:off x="7983147" y="3394231"/>
              <a:ext cx="122814" cy="122888"/>
            </a:xfrm>
            <a:custGeom>
              <a:avLst/>
              <a:gdLst>
                <a:gd name="connsiteX0" fmla="*/ 391 w 122814"/>
                <a:gd name="connsiteY0" fmla="*/ 1432 h 122888"/>
                <a:gd name="connsiteX1" fmla="*/ 117866 w 122814"/>
                <a:gd name="connsiteY1" fmla="*/ 120494 h 122888"/>
                <a:gd name="connsiteX2" fmla="*/ 98816 w 122814"/>
                <a:gd name="connsiteY2" fmla="*/ 79219 h 122888"/>
                <a:gd name="connsiteX3" fmla="*/ 79766 w 122814"/>
                <a:gd name="connsiteY3" fmla="*/ 55407 h 122888"/>
                <a:gd name="connsiteX4" fmla="*/ 391 w 122814"/>
                <a:gd name="connsiteY4" fmla="*/ 1432 h 122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2814" h="122888">
                  <a:moveTo>
                    <a:pt x="391" y="1432"/>
                  </a:moveTo>
                  <a:cubicBezTo>
                    <a:pt x="6741" y="12280"/>
                    <a:pt x="101462" y="107530"/>
                    <a:pt x="117866" y="120494"/>
                  </a:cubicBezTo>
                  <a:cubicBezTo>
                    <a:pt x="134270" y="133458"/>
                    <a:pt x="105166" y="90067"/>
                    <a:pt x="98816" y="79219"/>
                  </a:cubicBezTo>
                  <a:cubicBezTo>
                    <a:pt x="92466" y="68371"/>
                    <a:pt x="92731" y="66255"/>
                    <a:pt x="79766" y="55407"/>
                  </a:cubicBezTo>
                  <a:cubicBezTo>
                    <a:pt x="66801" y="44559"/>
                    <a:pt x="-5959" y="-9416"/>
                    <a:pt x="391" y="14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7" name="フリーフォーム: 図形 2866">
              <a:extLst>
                <a:ext uri="{FF2B5EF4-FFF2-40B4-BE49-F238E27FC236}">
                  <a16:creationId xmlns:a16="http://schemas.microsoft.com/office/drawing/2014/main" id="{505A37B0-CD0B-45D9-AB2F-F613AF1A56CC}"/>
                </a:ext>
              </a:extLst>
            </p:cNvPr>
            <p:cNvSpPr/>
            <p:nvPr/>
          </p:nvSpPr>
          <p:spPr>
            <a:xfrm>
              <a:off x="8083404" y="3369330"/>
              <a:ext cx="115695" cy="131482"/>
            </a:xfrm>
            <a:custGeom>
              <a:avLst/>
              <a:gdLst>
                <a:gd name="connsiteX0" fmla="*/ 146 w 115695"/>
                <a:gd name="connsiteY0" fmla="*/ 933 h 131482"/>
                <a:gd name="connsiteX1" fmla="*/ 111271 w 115695"/>
                <a:gd name="connsiteY1" fmla="*/ 129520 h 131482"/>
                <a:gd name="connsiteX2" fmla="*/ 87459 w 115695"/>
                <a:gd name="connsiteY2" fmla="*/ 73958 h 131482"/>
                <a:gd name="connsiteX3" fmla="*/ 146 w 115695"/>
                <a:gd name="connsiteY3" fmla="*/ 933 h 131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5695" h="131482">
                  <a:moveTo>
                    <a:pt x="146" y="933"/>
                  </a:moveTo>
                  <a:cubicBezTo>
                    <a:pt x="4115" y="10193"/>
                    <a:pt x="96719" y="117349"/>
                    <a:pt x="111271" y="129520"/>
                  </a:cubicBezTo>
                  <a:cubicBezTo>
                    <a:pt x="125823" y="141691"/>
                    <a:pt x="100953" y="94066"/>
                    <a:pt x="87459" y="73958"/>
                  </a:cubicBezTo>
                  <a:cubicBezTo>
                    <a:pt x="73965" y="53850"/>
                    <a:pt x="-3823" y="-8327"/>
                    <a:pt x="146" y="9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8" name="フリーフォーム: 図形 2867">
              <a:extLst>
                <a:ext uri="{FF2B5EF4-FFF2-40B4-BE49-F238E27FC236}">
                  <a16:creationId xmlns:a16="http://schemas.microsoft.com/office/drawing/2014/main" id="{D66C2F21-E0A2-486D-BAF3-CD3AD0807C08}"/>
                </a:ext>
              </a:extLst>
            </p:cNvPr>
            <p:cNvSpPr/>
            <p:nvPr/>
          </p:nvSpPr>
          <p:spPr>
            <a:xfrm>
              <a:off x="7940675" y="3551236"/>
              <a:ext cx="118187" cy="179603"/>
            </a:xfrm>
            <a:custGeom>
              <a:avLst/>
              <a:gdLst>
                <a:gd name="connsiteX0" fmla="*/ 0 w 118187"/>
                <a:gd name="connsiteY0" fmla="*/ 179389 h 179603"/>
                <a:gd name="connsiteX1" fmla="*/ 88900 w 118187"/>
                <a:gd name="connsiteY1" fmla="*/ 38102 h 179603"/>
                <a:gd name="connsiteX2" fmla="*/ 117475 w 118187"/>
                <a:gd name="connsiteY2" fmla="*/ 2 h 179603"/>
                <a:gd name="connsiteX3" fmla="*/ 107950 w 118187"/>
                <a:gd name="connsiteY3" fmla="*/ 36514 h 179603"/>
                <a:gd name="connsiteX4" fmla="*/ 90488 w 118187"/>
                <a:gd name="connsiteY4" fmla="*/ 69852 h 179603"/>
                <a:gd name="connsiteX5" fmla="*/ 0 w 118187"/>
                <a:gd name="connsiteY5" fmla="*/ 179389 h 1796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8187" h="179603">
                  <a:moveTo>
                    <a:pt x="0" y="179389"/>
                  </a:moveTo>
                  <a:cubicBezTo>
                    <a:pt x="-265" y="174097"/>
                    <a:pt x="69321" y="68000"/>
                    <a:pt x="88900" y="38102"/>
                  </a:cubicBezTo>
                  <a:cubicBezTo>
                    <a:pt x="108479" y="8204"/>
                    <a:pt x="114300" y="267"/>
                    <a:pt x="117475" y="2"/>
                  </a:cubicBezTo>
                  <a:cubicBezTo>
                    <a:pt x="120650" y="-263"/>
                    <a:pt x="112448" y="24872"/>
                    <a:pt x="107950" y="36514"/>
                  </a:cubicBezTo>
                  <a:cubicBezTo>
                    <a:pt x="103452" y="48156"/>
                    <a:pt x="105040" y="49215"/>
                    <a:pt x="90488" y="69852"/>
                  </a:cubicBezTo>
                  <a:cubicBezTo>
                    <a:pt x="75936" y="90489"/>
                    <a:pt x="265" y="184681"/>
                    <a:pt x="0" y="179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69" name="フリーフォーム: 図形 2868">
              <a:extLst>
                <a:ext uri="{FF2B5EF4-FFF2-40B4-BE49-F238E27FC236}">
                  <a16:creationId xmlns:a16="http://schemas.microsoft.com/office/drawing/2014/main" id="{2270B22E-428A-4B50-B143-E697921E4070}"/>
                </a:ext>
              </a:extLst>
            </p:cNvPr>
            <p:cNvSpPr/>
            <p:nvPr/>
          </p:nvSpPr>
          <p:spPr>
            <a:xfrm>
              <a:off x="8077003" y="3359056"/>
              <a:ext cx="16288" cy="92660"/>
            </a:xfrm>
            <a:custGeom>
              <a:avLst/>
              <a:gdLst>
                <a:gd name="connsiteX0" fmla="*/ 1785 w 16288"/>
                <a:gd name="connsiteY0" fmla="*/ 94 h 92660"/>
                <a:gd name="connsiteX1" fmla="*/ 1785 w 16288"/>
                <a:gd name="connsiteY1" fmla="*/ 88994 h 92660"/>
                <a:gd name="connsiteX2" fmla="*/ 16072 w 16288"/>
                <a:gd name="connsiteY2" fmla="*/ 71532 h 92660"/>
                <a:gd name="connsiteX3" fmla="*/ 1785 w 16288"/>
                <a:gd name="connsiteY3" fmla="*/ 94 h 926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8" h="92660">
                  <a:moveTo>
                    <a:pt x="1785" y="94"/>
                  </a:moveTo>
                  <a:cubicBezTo>
                    <a:pt x="-596" y="3004"/>
                    <a:pt x="-596" y="77088"/>
                    <a:pt x="1785" y="88994"/>
                  </a:cubicBezTo>
                  <a:cubicBezTo>
                    <a:pt x="4166" y="100900"/>
                    <a:pt x="13955" y="80792"/>
                    <a:pt x="16072" y="71532"/>
                  </a:cubicBezTo>
                  <a:cubicBezTo>
                    <a:pt x="18189" y="62272"/>
                    <a:pt x="4166" y="-2816"/>
                    <a:pt x="1785" y="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0" name="フリーフォーム: 図形 2869">
              <a:extLst>
                <a:ext uri="{FF2B5EF4-FFF2-40B4-BE49-F238E27FC236}">
                  <a16:creationId xmlns:a16="http://schemas.microsoft.com/office/drawing/2014/main" id="{AA2F732D-8239-4518-B6BB-0AC386E9566D}"/>
                </a:ext>
              </a:extLst>
            </p:cNvPr>
            <p:cNvSpPr/>
            <p:nvPr/>
          </p:nvSpPr>
          <p:spPr>
            <a:xfrm>
              <a:off x="8047789" y="3505003"/>
              <a:ext cx="156411" cy="291047"/>
            </a:xfrm>
            <a:custGeom>
              <a:avLst/>
              <a:gdLst>
                <a:gd name="connsiteX0" fmla="*/ 156411 w 156411"/>
                <a:gd name="connsiteY0" fmla="*/ 197 h 291047"/>
                <a:gd name="connsiteX1" fmla="*/ 62749 w 156411"/>
                <a:gd name="connsiteY1" fmla="*/ 173235 h 291047"/>
                <a:gd name="connsiteX2" fmla="*/ 836 w 156411"/>
                <a:gd name="connsiteY2" fmla="*/ 290710 h 291047"/>
                <a:gd name="connsiteX3" fmla="*/ 29411 w 156411"/>
                <a:gd name="connsiteY3" fmla="*/ 206572 h 291047"/>
                <a:gd name="connsiteX4" fmla="*/ 64336 w 156411"/>
                <a:gd name="connsiteY4" fmla="*/ 139897 h 291047"/>
                <a:gd name="connsiteX5" fmla="*/ 156411 w 156411"/>
                <a:gd name="connsiteY5" fmla="*/ 197 h 2910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411" h="291047">
                  <a:moveTo>
                    <a:pt x="156411" y="197"/>
                  </a:moveTo>
                  <a:cubicBezTo>
                    <a:pt x="156146" y="5753"/>
                    <a:pt x="88678" y="124816"/>
                    <a:pt x="62749" y="173235"/>
                  </a:cubicBezTo>
                  <a:cubicBezTo>
                    <a:pt x="36820" y="221654"/>
                    <a:pt x="6392" y="285154"/>
                    <a:pt x="836" y="290710"/>
                  </a:cubicBezTo>
                  <a:cubicBezTo>
                    <a:pt x="-4720" y="296266"/>
                    <a:pt x="18828" y="231708"/>
                    <a:pt x="29411" y="206572"/>
                  </a:cubicBezTo>
                  <a:cubicBezTo>
                    <a:pt x="39994" y="181436"/>
                    <a:pt x="47403" y="171647"/>
                    <a:pt x="64336" y="139897"/>
                  </a:cubicBezTo>
                  <a:cubicBezTo>
                    <a:pt x="81269" y="108147"/>
                    <a:pt x="156676" y="-5359"/>
                    <a:pt x="156411" y="1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1" name="フリーフォーム: 図形 2870">
              <a:extLst>
                <a:ext uri="{FF2B5EF4-FFF2-40B4-BE49-F238E27FC236}">
                  <a16:creationId xmlns:a16="http://schemas.microsoft.com/office/drawing/2014/main" id="{C69F79E5-42B2-4572-A04F-1F96453D8D96}"/>
                </a:ext>
              </a:extLst>
            </p:cNvPr>
            <p:cNvSpPr/>
            <p:nvPr/>
          </p:nvSpPr>
          <p:spPr>
            <a:xfrm>
              <a:off x="7974402" y="3521070"/>
              <a:ext cx="241150" cy="388546"/>
            </a:xfrm>
            <a:custGeom>
              <a:avLst/>
              <a:gdLst>
                <a:gd name="connsiteX0" fmla="*/ 240911 w 241150"/>
                <a:gd name="connsiteY0" fmla="*/ 5 h 388546"/>
                <a:gd name="connsiteX1" fmla="*/ 145661 w 241150"/>
                <a:gd name="connsiteY1" fmla="*/ 214318 h 388546"/>
                <a:gd name="connsiteX2" fmla="*/ 1198 w 241150"/>
                <a:gd name="connsiteY2" fmla="*/ 387355 h 388546"/>
                <a:gd name="connsiteX3" fmla="*/ 78986 w 241150"/>
                <a:gd name="connsiteY3" fmla="*/ 287343 h 388546"/>
                <a:gd name="connsiteX4" fmla="*/ 118673 w 241150"/>
                <a:gd name="connsiteY4" fmla="*/ 220668 h 388546"/>
                <a:gd name="connsiteX5" fmla="*/ 240911 w 241150"/>
                <a:gd name="connsiteY5" fmla="*/ 5 h 3885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1150" h="388546">
                  <a:moveTo>
                    <a:pt x="240911" y="5"/>
                  </a:moveTo>
                  <a:cubicBezTo>
                    <a:pt x="245409" y="-1053"/>
                    <a:pt x="185613" y="149760"/>
                    <a:pt x="145661" y="214318"/>
                  </a:cubicBezTo>
                  <a:cubicBezTo>
                    <a:pt x="105709" y="278876"/>
                    <a:pt x="12311" y="375184"/>
                    <a:pt x="1198" y="387355"/>
                  </a:cubicBezTo>
                  <a:cubicBezTo>
                    <a:pt x="-9915" y="399526"/>
                    <a:pt x="59407" y="315124"/>
                    <a:pt x="78986" y="287343"/>
                  </a:cubicBezTo>
                  <a:cubicBezTo>
                    <a:pt x="98565" y="259562"/>
                    <a:pt x="94067" y="266176"/>
                    <a:pt x="118673" y="220668"/>
                  </a:cubicBezTo>
                  <a:cubicBezTo>
                    <a:pt x="143279" y="175160"/>
                    <a:pt x="236413" y="1063"/>
                    <a:pt x="240911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2" name="フリーフォーム: 図形 2871">
              <a:extLst>
                <a:ext uri="{FF2B5EF4-FFF2-40B4-BE49-F238E27FC236}">
                  <a16:creationId xmlns:a16="http://schemas.microsoft.com/office/drawing/2014/main" id="{AC2525FD-CD02-426F-A257-B0F140700625}"/>
                </a:ext>
              </a:extLst>
            </p:cNvPr>
            <p:cNvSpPr/>
            <p:nvPr/>
          </p:nvSpPr>
          <p:spPr>
            <a:xfrm>
              <a:off x="7249936" y="3635490"/>
              <a:ext cx="116084" cy="463438"/>
            </a:xfrm>
            <a:custGeom>
              <a:avLst/>
              <a:gdLst>
                <a:gd name="connsiteX0" fmla="*/ 6527 w 116084"/>
                <a:gd name="connsiteY0" fmla="*/ 7823 h 463438"/>
                <a:gd name="connsiteX1" fmla="*/ 1764 w 116084"/>
                <a:gd name="connsiteY1" fmla="*/ 134823 h 463438"/>
                <a:gd name="connsiteX2" fmla="*/ 28752 w 116084"/>
                <a:gd name="connsiteY2" fmla="*/ 363423 h 463438"/>
                <a:gd name="connsiteX3" fmla="*/ 57327 w 116084"/>
                <a:gd name="connsiteY3" fmla="*/ 433273 h 463438"/>
                <a:gd name="connsiteX4" fmla="*/ 116064 w 116084"/>
                <a:gd name="connsiteY4" fmla="*/ 463435 h 463438"/>
                <a:gd name="connsiteX5" fmla="*/ 63677 w 116084"/>
                <a:gd name="connsiteY5" fmla="*/ 431685 h 463438"/>
                <a:gd name="connsiteX6" fmla="*/ 38277 w 116084"/>
                <a:gd name="connsiteY6" fmla="*/ 358660 h 463438"/>
                <a:gd name="connsiteX7" fmla="*/ 6527 w 116084"/>
                <a:gd name="connsiteY7" fmla="*/ 7823 h 4634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16084" h="463438">
                  <a:moveTo>
                    <a:pt x="6527" y="7823"/>
                  </a:moveTo>
                  <a:cubicBezTo>
                    <a:pt x="442" y="-29483"/>
                    <a:pt x="-1940" y="75556"/>
                    <a:pt x="1764" y="134823"/>
                  </a:cubicBezTo>
                  <a:cubicBezTo>
                    <a:pt x="5468" y="194090"/>
                    <a:pt x="19492" y="313681"/>
                    <a:pt x="28752" y="363423"/>
                  </a:cubicBezTo>
                  <a:cubicBezTo>
                    <a:pt x="38013" y="413165"/>
                    <a:pt x="42775" y="416604"/>
                    <a:pt x="57327" y="433273"/>
                  </a:cubicBezTo>
                  <a:cubicBezTo>
                    <a:pt x="71879" y="449942"/>
                    <a:pt x="115006" y="463700"/>
                    <a:pt x="116064" y="463435"/>
                  </a:cubicBezTo>
                  <a:cubicBezTo>
                    <a:pt x="117122" y="463170"/>
                    <a:pt x="76641" y="449147"/>
                    <a:pt x="63677" y="431685"/>
                  </a:cubicBezTo>
                  <a:cubicBezTo>
                    <a:pt x="50713" y="414223"/>
                    <a:pt x="48331" y="422424"/>
                    <a:pt x="38277" y="358660"/>
                  </a:cubicBezTo>
                  <a:cubicBezTo>
                    <a:pt x="28223" y="294896"/>
                    <a:pt x="12612" y="45129"/>
                    <a:pt x="6527" y="7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3" name="フリーフォーム: 図形 2872">
              <a:extLst>
                <a:ext uri="{FF2B5EF4-FFF2-40B4-BE49-F238E27FC236}">
                  <a16:creationId xmlns:a16="http://schemas.microsoft.com/office/drawing/2014/main" id="{D04730D1-0569-4C85-AACA-B94295D3F206}"/>
                </a:ext>
              </a:extLst>
            </p:cNvPr>
            <p:cNvSpPr/>
            <p:nvPr/>
          </p:nvSpPr>
          <p:spPr>
            <a:xfrm>
              <a:off x="7168059" y="3616292"/>
              <a:ext cx="183657" cy="502458"/>
            </a:xfrm>
            <a:custGeom>
              <a:avLst/>
              <a:gdLst>
                <a:gd name="connsiteX0" fmla="*/ 24904 w 183657"/>
                <a:gd name="connsiteY0" fmla="*/ 33 h 502458"/>
                <a:gd name="connsiteX1" fmla="*/ 1091 w 183657"/>
                <a:gd name="connsiteY1" fmla="*/ 60358 h 502458"/>
                <a:gd name="connsiteX2" fmla="*/ 7441 w 183657"/>
                <a:gd name="connsiteY2" fmla="*/ 139733 h 502458"/>
                <a:gd name="connsiteX3" fmla="*/ 37604 w 183657"/>
                <a:gd name="connsiteY3" fmla="*/ 317533 h 502458"/>
                <a:gd name="connsiteX4" fmla="*/ 83641 w 183657"/>
                <a:gd name="connsiteY4" fmla="*/ 485808 h 502458"/>
                <a:gd name="connsiteX5" fmla="*/ 89991 w 183657"/>
                <a:gd name="connsiteY5" fmla="*/ 496921 h 502458"/>
                <a:gd name="connsiteX6" fmla="*/ 183654 w 183657"/>
                <a:gd name="connsiteY6" fmla="*/ 501683 h 502458"/>
                <a:gd name="connsiteX7" fmla="*/ 93166 w 183657"/>
                <a:gd name="connsiteY7" fmla="*/ 481046 h 502458"/>
                <a:gd name="connsiteX8" fmla="*/ 51891 w 183657"/>
                <a:gd name="connsiteY8" fmla="*/ 327058 h 502458"/>
                <a:gd name="connsiteX9" fmla="*/ 28079 w 183657"/>
                <a:gd name="connsiteY9" fmla="*/ 149258 h 502458"/>
                <a:gd name="connsiteX10" fmla="*/ 16966 w 183657"/>
                <a:gd name="connsiteY10" fmla="*/ 68296 h 502458"/>
                <a:gd name="connsiteX11" fmla="*/ 24904 w 183657"/>
                <a:gd name="connsiteY11" fmla="*/ 33 h 5024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657" h="502458">
                  <a:moveTo>
                    <a:pt x="24904" y="33"/>
                  </a:moveTo>
                  <a:cubicBezTo>
                    <a:pt x="22258" y="-1290"/>
                    <a:pt x="4001" y="37075"/>
                    <a:pt x="1091" y="60358"/>
                  </a:cubicBezTo>
                  <a:cubicBezTo>
                    <a:pt x="-1819" y="83641"/>
                    <a:pt x="1355" y="96871"/>
                    <a:pt x="7441" y="139733"/>
                  </a:cubicBezTo>
                  <a:cubicBezTo>
                    <a:pt x="13526" y="182596"/>
                    <a:pt x="24904" y="259854"/>
                    <a:pt x="37604" y="317533"/>
                  </a:cubicBezTo>
                  <a:cubicBezTo>
                    <a:pt x="50304" y="375212"/>
                    <a:pt x="74910" y="455910"/>
                    <a:pt x="83641" y="485808"/>
                  </a:cubicBezTo>
                  <a:cubicBezTo>
                    <a:pt x="92372" y="515706"/>
                    <a:pt x="73322" y="494275"/>
                    <a:pt x="89991" y="496921"/>
                  </a:cubicBezTo>
                  <a:cubicBezTo>
                    <a:pt x="106660" y="499567"/>
                    <a:pt x="183125" y="504329"/>
                    <a:pt x="183654" y="501683"/>
                  </a:cubicBezTo>
                  <a:cubicBezTo>
                    <a:pt x="184183" y="499037"/>
                    <a:pt x="115126" y="510150"/>
                    <a:pt x="93166" y="481046"/>
                  </a:cubicBezTo>
                  <a:cubicBezTo>
                    <a:pt x="71206" y="451942"/>
                    <a:pt x="62739" y="382356"/>
                    <a:pt x="51891" y="327058"/>
                  </a:cubicBezTo>
                  <a:cubicBezTo>
                    <a:pt x="41043" y="271760"/>
                    <a:pt x="33900" y="192385"/>
                    <a:pt x="28079" y="149258"/>
                  </a:cubicBezTo>
                  <a:cubicBezTo>
                    <a:pt x="22258" y="106131"/>
                    <a:pt x="18818" y="91050"/>
                    <a:pt x="16966" y="68296"/>
                  </a:cubicBezTo>
                  <a:cubicBezTo>
                    <a:pt x="15114" y="45542"/>
                    <a:pt x="27550" y="1356"/>
                    <a:pt x="24904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4" name="フリーフォーム: 図形 2873">
              <a:extLst>
                <a:ext uri="{FF2B5EF4-FFF2-40B4-BE49-F238E27FC236}">
                  <a16:creationId xmlns:a16="http://schemas.microsoft.com/office/drawing/2014/main" id="{3561B760-A005-4272-A1D4-93249DA85139}"/>
                </a:ext>
              </a:extLst>
            </p:cNvPr>
            <p:cNvSpPr/>
            <p:nvPr/>
          </p:nvSpPr>
          <p:spPr>
            <a:xfrm>
              <a:off x="7262795" y="3655352"/>
              <a:ext cx="97764" cy="93822"/>
            </a:xfrm>
            <a:custGeom>
              <a:avLst/>
              <a:gdLst>
                <a:gd name="connsiteX0" fmla="*/ 18 w 97764"/>
                <a:gd name="connsiteY0" fmla="*/ 661 h 93822"/>
                <a:gd name="connsiteX1" fmla="*/ 88918 w 97764"/>
                <a:gd name="connsiteY1" fmla="*/ 78448 h 93822"/>
                <a:gd name="connsiteX2" fmla="*/ 93680 w 97764"/>
                <a:gd name="connsiteY2" fmla="*/ 91148 h 93822"/>
                <a:gd name="connsiteX3" fmla="*/ 80980 w 97764"/>
                <a:gd name="connsiteY3" fmla="*/ 43523 h 93822"/>
                <a:gd name="connsiteX4" fmla="*/ 18 w 97764"/>
                <a:gd name="connsiteY4" fmla="*/ 661 h 938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764" h="93822">
                  <a:moveTo>
                    <a:pt x="18" y="661"/>
                  </a:moveTo>
                  <a:cubicBezTo>
                    <a:pt x="1341" y="6482"/>
                    <a:pt x="73308" y="63367"/>
                    <a:pt x="88918" y="78448"/>
                  </a:cubicBezTo>
                  <a:cubicBezTo>
                    <a:pt x="104528" y="93529"/>
                    <a:pt x="95003" y="96969"/>
                    <a:pt x="93680" y="91148"/>
                  </a:cubicBezTo>
                  <a:cubicBezTo>
                    <a:pt x="92357" y="85327"/>
                    <a:pt x="91299" y="58075"/>
                    <a:pt x="80980" y="43523"/>
                  </a:cubicBezTo>
                  <a:cubicBezTo>
                    <a:pt x="70661" y="28971"/>
                    <a:pt x="-1305" y="-5160"/>
                    <a:pt x="18" y="6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5" name="フリーフォーム: 図形 2874">
              <a:extLst>
                <a:ext uri="{FF2B5EF4-FFF2-40B4-BE49-F238E27FC236}">
                  <a16:creationId xmlns:a16="http://schemas.microsoft.com/office/drawing/2014/main" id="{4B102B84-2C49-435D-BDE8-1EEF1CB23311}"/>
                </a:ext>
              </a:extLst>
            </p:cNvPr>
            <p:cNvSpPr/>
            <p:nvPr/>
          </p:nvSpPr>
          <p:spPr>
            <a:xfrm>
              <a:off x="7357909" y="3689350"/>
              <a:ext cx="76547" cy="409596"/>
            </a:xfrm>
            <a:custGeom>
              <a:avLst/>
              <a:gdLst>
                <a:gd name="connsiteX0" fmla="*/ 35079 w 76547"/>
                <a:gd name="connsiteY0" fmla="*/ 0 h 409596"/>
                <a:gd name="connsiteX1" fmla="*/ 58891 w 76547"/>
                <a:gd name="connsiteY1" fmla="*/ 82550 h 409596"/>
                <a:gd name="connsiteX2" fmla="*/ 43016 w 76547"/>
                <a:gd name="connsiteY2" fmla="*/ 247650 h 409596"/>
                <a:gd name="connsiteX3" fmla="*/ 36666 w 76547"/>
                <a:gd name="connsiteY3" fmla="*/ 323850 h 409596"/>
                <a:gd name="connsiteX4" fmla="*/ 154 w 76547"/>
                <a:gd name="connsiteY4" fmla="*/ 409575 h 409596"/>
                <a:gd name="connsiteX5" fmla="*/ 52541 w 76547"/>
                <a:gd name="connsiteY5" fmla="*/ 331788 h 409596"/>
                <a:gd name="connsiteX6" fmla="*/ 54129 w 76547"/>
                <a:gd name="connsiteY6" fmla="*/ 296863 h 409596"/>
                <a:gd name="connsiteX7" fmla="*/ 58891 w 76547"/>
                <a:gd name="connsiteY7" fmla="*/ 174625 h 409596"/>
                <a:gd name="connsiteX8" fmla="*/ 76354 w 76547"/>
                <a:gd name="connsiteY8" fmla="*/ 82550 h 409596"/>
                <a:gd name="connsiteX9" fmla="*/ 35079 w 76547"/>
                <a:gd name="connsiteY9" fmla="*/ 0 h 4095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76547" h="409596">
                  <a:moveTo>
                    <a:pt x="35079" y="0"/>
                  </a:moveTo>
                  <a:cubicBezTo>
                    <a:pt x="32169" y="0"/>
                    <a:pt x="57568" y="41275"/>
                    <a:pt x="58891" y="82550"/>
                  </a:cubicBezTo>
                  <a:cubicBezTo>
                    <a:pt x="60214" y="123825"/>
                    <a:pt x="46720" y="207433"/>
                    <a:pt x="43016" y="247650"/>
                  </a:cubicBezTo>
                  <a:cubicBezTo>
                    <a:pt x="39312" y="287867"/>
                    <a:pt x="43810" y="296863"/>
                    <a:pt x="36666" y="323850"/>
                  </a:cubicBezTo>
                  <a:cubicBezTo>
                    <a:pt x="29522" y="350838"/>
                    <a:pt x="-2492" y="408252"/>
                    <a:pt x="154" y="409575"/>
                  </a:cubicBezTo>
                  <a:cubicBezTo>
                    <a:pt x="2800" y="410898"/>
                    <a:pt x="43545" y="350573"/>
                    <a:pt x="52541" y="331788"/>
                  </a:cubicBezTo>
                  <a:cubicBezTo>
                    <a:pt x="61537" y="313003"/>
                    <a:pt x="53071" y="323057"/>
                    <a:pt x="54129" y="296863"/>
                  </a:cubicBezTo>
                  <a:cubicBezTo>
                    <a:pt x="55187" y="270669"/>
                    <a:pt x="55187" y="210344"/>
                    <a:pt x="58891" y="174625"/>
                  </a:cubicBezTo>
                  <a:cubicBezTo>
                    <a:pt x="62595" y="138906"/>
                    <a:pt x="78471" y="109802"/>
                    <a:pt x="76354" y="82550"/>
                  </a:cubicBezTo>
                  <a:cubicBezTo>
                    <a:pt x="74237" y="55298"/>
                    <a:pt x="37989" y="0"/>
                    <a:pt x="35079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6" name="フリーフォーム: 図形 2875">
              <a:extLst>
                <a:ext uri="{FF2B5EF4-FFF2-40B4-BE49-F238E27FC236}">
                  <a16:creationId xmlns:a16="http://schemas.microsoft.com/office/drawing/2014/main" id="{9154A5E6-84A7-4218-A388-137F9FB21E2F}"/>
                </a:ext>
              </a:extLst>
            </p:cNvPr>
            <p:cNvSpPr/>
            <p:nvPr/>
          </p:nvSpPr>
          <p:spPr>
            <a:xfrm>
              <a:off x="7102475" y="3587679"/>
              <a:ext cx="499498" cy="166762"/>
            </a:xfrm>
            <a:custGeom>
              <a:avLst/>
              <a:gdLst>
                <a:gd name="connsiteX0" fmla="*/ 0 w 499498"/>
                <a:gd name="connsiteY0" fmla="*/ 71 h 166762"/>
                <a:gd name="connsiteX1" fmla="*/ 203200 w 499498"/>
                <a:gd name="connsiteY1" fmla="*/ 42934 h 166762"/>
                <a:gd name="connsiteX2" fmla="*/ 390525 w 499498"/>
                <a:gd name="connsiteY2" fmla="*/ 115959 h 166762"/>
                <a:gd name="connsiteX3" fmla="*/ 439738 w 499498"/>
                <a:gd name="connsiteY3" fmla="*/ 133421 h 166762"/>
                <a:gd name="connsiteX4" fmla="*/ 498475 w 499498"/>
                <a:gd name="connsiteY4" fmla="*/ 166759 h 166762"/>
                <a:gd name="connsiteX5" fmla="*/ 454025 w 499498"/>
                <a:gd name="connsiteY5" fmla="*/ 135009 h 166762"/>
                <a:gd name="connsiteX6" fmla="*/ 203200 w 499498"/>
                <a:gd name="connsiteY6" fmla="*/ 52459 h 166762"/>
                <a:gd name="connsiteX7" fmla="*/ 0 w 499498"/>
                <a:gd name="connsiteY7" fmla="*/ 71 h 166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99498" h="166762">
                  <a:moveTo>
                    <a:pt x="0" y="71"/>
                  </a:moveTo>
                  <a:cubicBezTo>
                    <a:pt x="0" y="-1516"/>
                    <a:pt x="138113" y="23619"/>
                    <a:pt x="203200" y="42934"/>
                  </a:cubicBezTo>
                  <a:cubicBezTo>
                    <a:pt x="268287" y="62249"/>
                    <a:pt x="351102" y="100878"/>
                    <a:pt x="390525" y="115959"/>
                  </a:cubicBezTo>
                  <a:cubicBezTo>
                    <a:pt x="429948" y="131040"/>
                    <a:pt x="421746" y="124954"/>
                    <a:pt x="439738" y="133421"/>
                  </a:cubicBezTo>
                  <a:cubicBezTo>
                    <a:pt x="457730" y="141888"/>
                    <a:pt x="496094" y="166494"/>
                    <a:pt x="498475" y="166759"/>
                  </a:cubicBezTo>
                  <a:cubicBezTo>
                    <a:pt x="500856" y="167024"/>
                    <a:pt x="503238" y="154059"/>
                    <a:pt x="454025" y="135009"/>
                  </a:cubicBezTo>
                  <a:cubicBezTo>
                    <a:pt x="404813" y="115959"/>
                    <a:pt x="276225" y="73096"/>
                    <a:pt x="203200" y="52459"/>
                  </a:cubicBezTo>
                  <a:cubicBezTo>
                    <a:pt x="130175" y="31822"/>
                    <a:pt x="0" y="1658"/>
                    <a:pt x="0" y="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7" name="フリーフォーム: 図形 2876">
              <a:extLst>
                <a:ext uri="{FF2B5EF4-FFF2-40B4-BE49-F238E27FC236}">
                  <a16:creationId xmlns:a16="http://schemas.microsoft.com/office/drawing/2014/main" id="{4770E310-D844-4653-BD88-F37A2B763489}"/>
                </a:ext>
              </a:extLst>
            </p:cNvPr>
            <p:cNvSpPr/>
            <p:nvPr/>
          </p:nvSpPr>
          <p:spPr>
            <a:xfrm>
              <a:off x="7107238" y="3522635"/>
              <a:ext cx="505433" cy="226427"/>
            </a:xfrm>
            <a:custGeom>
              <a:avLst/>
              <a:gdLst>
                <a:gd name="connsiteX0" fmla="*/ 0 w 505433"/>
                <a:gd name="connsiteY0" fmla="*/ 28 h 226427"/>
                <a:gd name="connsiteX1" fmla="*/ 296862 w 505433"/>
                <a:gd name="connsiteY1" fmla="*/ 66703 h 226427"/>
                <a:gd name="connsiteX2" fmla="*/ 487362 w 505433"/>
                <a:gd name="connsiteY2" fmla="*/ 134965 h 226427"/>
                <a:gd name="connsiteX3" fmla="*/ 498475 w 505433"/>
                <a:gd name="connsiteY3" fmla="*/ 190528 h 226427"/>
                <a:gd name="connsiteX4" fmla="*/ 495300 w 505433"/>
                <a:gd name="connsiteY4" fmla="*/ 225453 h 226427"/>
                <a:gd name="connsiteX5" fmla="*/ 482600 w 505433"/>
                <a:gd name="connsiteY5" fmla="*/ 152428 h 226427"/>
                <a:gd name="connsiteX6" fmla="*/ 466725 w 505433"/>
                <a:gd name="connsiteY6" fmla="*/ 136553 h 226427"/>
                <a:gd name="connsiteX7" fmla="*/ 268287 w 505433"/>
                <a:gd name="connsiteY7" fmla="*/ 74640 h 226427"/>
                <a:gd name="connsiteX8" fmla="*/ 0 w 505433"/>
                <a:gd name="connsiteY8" fmla="*/ 28 h 2264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05433" h="226427">
                  <a:moveTo>
                    <a:pt x="0" y="28"/>
                  </a:moveTo>
                  <a:cubicBezTo>
                    <a:pt x="4762" y="-1295"/>
                    <a:pt x="215635" y="44214"/>
                    <a:pt x="296862" y="66703"/>
                  </a:cubicBezTo>
                  <a:cubicBezTo>
                    <a:pt x="378089" y="89193"/>
                    <a:pt x="453760" y="114328"/>
                    <a:pt x="487362" y="134965"/>
                  </a:cubicBezTo>
                  <a:cubicBezTo>
                    <a:pt x="520964" y="155602"/>
                    <a:pt x="497152" y="175447"/>
                    <a:pt x="498475" y="190528"/>
                  </a:cubicBezTo>
                  <a:cubicBezTo>
                    <a:pt x="499798" y="205609"/>
                    <a:pt x="497946" y="231803"/>
                    <a:pt x="495300" y="225453"/>
                  </a:cubicBezTo>
                  <a:cubicBezTo>
                    <a:pt x="492654" y="219103"/>
                    <a:pt x="487363" y="167245"/>
                    <a:pt x="482600" y="152428"/>
                  </a:cubicBezTo>
                  <a:cubicBezTo>
                    <a:pt x="477837" y="137611"/>
                    <a:pt x="502444" y="149518"/>
                    <a:pt x="466725" y="136553"/>
                  </a:cubicBezTo>
                  <a:cubicBezTo>
                    <a:pt x="431006" y="123588"/>
                    <a:pt x="346339" y="96336"/>
                    <a:pt x="268287" y="74640"/>
                  </a:cubicBezTo>
                  <a:lnTo>
                    <a:pt x="0" y="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8" name="フリーフォーム: 図形 2877">
              <a:extLst>
                <a:ext uri="{FF2B5EF4-FFF2-40B4-BE49-F238E27FC236}">
                  <a16:creationId xmlns:a16="http://schemas.microsoft.com/office/drawing/2014/main" id="{B597833B-DB2B-4059-949E-E65EFED2A6D8}"/>
                </a:ext>
              </a:extLst>
            </p:cNvPr>
            <p:cNvSpPr/>
            <p:nvPr/>
          </p:nvSpPr>
          <p:spPr>
            <a:xfrm>
              <a:off x="7085716" y="3517897"/>
              <a:ext cx="58185" cy="80089"/>
            </a:xfrm>
            <a:custGeom>
              <a:avLst/>
              <a:gdLst>
                <a:gd name="connsiteX0" fmla="*/ 5647 w 58185"/>
                <a:gd name="connsiteY0" fmla="*/ 3 h 80089"/>
                <a:gd name="connsiteX1" fmla="*/ 4059 w 58185"/>
                <a:gd name="connsiteY1" fmla="*/ 69853 h 80089"/>
                <a:gd name="connsiteX2" fmla="*/ 58034 w 58185"/>
                <a:gd name="connsiteY2" fmla="*/ 79378 h 80089"/>
                <a:gd name="connsiteX3" fmla="*/ 19934 w 58185"/>
                <a:gd name="connsiteY3" fmla="*/ 66678 h 80089"/>
                <a:gd name="connsiteX4" fmla="*/ 5647 w 58185"/>
                <a:gd name="connsiteY4" fmla="*/ 3 h 80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8185" h="80089">
                  <a:moveTo>
                    <a:pt x="5647" y="3"/>
                  </a:moveTo>
                  <a:cubicBezTo>
                    <a:pt x="3001" y="532"/>
                    <a:pt x="-4672" y="56624"/>
                    <a:pt x="4059" y="69853"/>
                  </a:cubicBezTo>
                  <a:cubicBezTo>
                    <a:pt x="12790" y="83082"/>
                    <a:pt x="55388" y="79907"/>
                    <a:pt x="58034" y="79378"/>
                  </a:cubicBezTo>
                  <a:cubicBezTo>
                    <a:pt x="60680" y="78849"/>
                    <a:pt x="27872" y="75674"/>
                    <a:pt x="19934" y="66678"/>
                  </a:cubicBezTo>
                  <a:cubicBezTo>
                    <a:pt x="11997" y="57682"/>
                    <a:pt x="8293" y="-526"/>
                    <a:pt x="5647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79" name="フリーフォーム: 図形 2878">
              <a:extLst>
                <a:ext uri="{FF2B5EF4-FFF2-40B4-BE49-F238E27FC236}">
                  <a16:creationId xmlns:a16="http://schemas.microsoft.com/office/drawing/2014/main" id="{398D64DE-1080-4826-B831-4CC03FD5851D}"/>
                </a:ext>
              </a:extLst>
            </p:cNvPr>
            <p:cNvSpPr/>
            <p:nvPr/>
          </p:nvSpPr>
          <p:spPr>
            <a:xfrm>
              <a:off x="6800850" y="3248696"/>
              <a:ext cx="262417" cy="363068"/>
            </a:xfrm>
            <a:custGeom>
              <a:avLst/>
              <a:gdLst>
                <a:gd name="connsiteX0" fmla="*/ 0 w 262417"/>
                <a:gd name="connsiteY0" fmla="*/ 5679 h 363068"/>
                <a:gd name="connsiteX1" fmla="*/ 120650 w 262417"/>
                <a:gd name="connsiteY1" fmla="*/ 18379 h 363068"/>
                <a:gd name="connsiteX2" fmla="*/ 252413 w 262417"/>
                <a:gd name="connsiteY2" fmla="*/ 186654 h 363068"/>
                <a:gd name="connsiteX3" fmla="*/ 249238 w 262417"/>
                <a:gd name="connsiteY3" fmla="*/ 299367 h 363068"/>
                <a:gd name="connsiteX4" fmla="*/ 217488 w 262417"/>
                <a:gd name="connsiteY4" fmla="*/ 362867 h 363068"/>
                <a:gd name="connsiteX5" fmla="*/ 230188 w 262417"/>
                <a:gd name="connsiteY5" fmla="*/ 315242 h 363068"/>
                <a:gd name="connsiteX6" fmla="*/ 246063 w 262417"/>
                <a:gd name="connsiteY6" fmla="*/ 204117 h 363068"/>
                <a:gd name="connsiteX7" fmla="*/ 215900 w 262417"/>
                <a:gd name="connsiteY7" fmla="*/ 153317 h 363068"/>
                <a:gd name="connsiteX8" fmla="*/ 119063 w 262417"/>
                <a:gd name="connsiteY8" fmla="*/ 29492 h 363068"/>
                <a:gd name="connsiteX9" fmla="*/ 0 w 262417"/>
                <a:gd name="connsiteY9" fmla="*/ 5679 h 3630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62417" h="363068">
                  <a:moveTo>
                    <a:pt x="0" y="5679"/>
                  </a:moveTo>
                  <a:cubicBezTo>
                    <a:pt x="264" y="3827"/>
                    <a:pt x="78581" y="-11783"/>
                    <a:pt x="120650" y="18379"/>
                  </a:cubicBezTo>
                  <a:cubicBezTo>
                    <a:pt x="162719" y="48541"/>
                    <a:pt x="230982" y="139823"/>
                    <a:pt x="252413" y="186654"/>
                  </a:cubicBezTo>
                  <a:cubicBezTo>
                    <a:pt x="273844" y="233485"/>
                    <a:pt x="255059" y="269998"/>
                    <a:pt x="249238" y="299367"/>
                  </a:cubicBezTo>
                  <a:cubicBezTo>
                    <a:pt x="243417" y="328736"/>
                    <a:pt x="220663" y="360221"/>
                    <a:pt x="217488" y="362867"/>
                  </a:cubicBezTo>
                  <a:cubicBezTo>
                    <a:pt x="214313" y="365513"/>
                    <a:pt x="225426" y="341700"/>
                    <a:pt x="230188" y="315242"/>
                  </a:cubicBezTo>
                  <a:cubicBezTo>
                    <a:pt x="234950" y="288784"/>
                    <a:pt x="248444" y="231105"/>
                    <a:pt x="246063" y="204117"/>
                  </a:cubicBezTo>
                  <a:cubicBezTo>
                    <a:pt x="243682" y="177130"/>
                    <a:pt x="237067" y="182421"/>
                    <a:pt x="215900" y="153317"/>
                  </a:cubicBezTo>
                  <a:cubicBezTo>
                    <a:pt x="194733" y="124213"/>
                    <a:pt x="154782" y="52246"/>
                    <a:pt x="119063" y="29492"/>
                  </a:cubicBezTo>
                  <a:cubicBezTo>
                    <a:pt x="83344" y="6738"/>
                    <a:pt x="-264" y="7531"/>
                    <a:pt x="0" y="56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0" name="フリーフォーム: 図形 2879">
              <a:extLst>
                <a:ext uri="{FF2B5EF4-FFF2-40B4-BE49-F238E27FC236}">
                  <a16:creationId xmlns:a16="http://schemas.microsoft.com/office/drawing/2014/main" id="{5AB9E549-8E78-46EB-9252-1CA7F87FB8D8}"/>
                </a:ext>
              </a:extLst>
            </p:cNvPr>
            <p:cNvSpPr/>
            <p:nvPr/>
          </p:nvSpPr>
          <p:spPr>
            <a:xfrm>
              <a:off x="6811888" y="3241675"/>
              <a:ext cx="262647" cy="382846"/>
            </a:xfrm>
            <a:custGeom>
              <a:avLst/>
              <a:gdLst>
                <a:gd name="connsiteX0" fmla="*/ 75 w 262647"/>
                <a:gd name="connsiteY0" fmla="*/ 0 h 382846"/>
                <a:gd name="connsiteX1" fmla="*/ 128662 w 262647"/>
                <a:gd name="connsiteY1" fmla="*/ 23813 h 382846"/>
                <a:gd name="connsiteX2" fmla="*/ 206450 w 262647"/>
                <a:gd name="connsiteY2" fmla="*/ 96838 h 382846"/>
                <a:gd name="connsiteX3" fmla="*/ 246137 w 262647"/>
                <a:gd name="connsiteY3" fmla="*/ 168275 h 382846"/>
                <a:gd name="connsiteX4" fmla="*/ 262012 w 262647"/>
                <a:gd name="connsiteY4" fmla="*/ 211138 h 382846"/>
                <a:gd name="connsiteX5" fmla="*/ 257250 w 262647"/>
                <a:gd name="connsiteY5" fmla="*/ 260350 h 382846"/>
                <a:gd name="connsiteX6" fmla="*/ 236612 w 262647"/>
                <a:gd name="connsiteY6" fmla="*/ 342900 h 382846"/>
                <a:gd name="connsiteX7" fmla="*/ 214387 w 262647"/>
                <a:gd name="connsiteY7" fmla="*/ 382588 h 382846"/>
                <a:gd name="connsiteX8" fmla="*/ 241375 w 262647"/>
                <a:gd name="connsiteY8" fmla="*/ 325438 h 382846"/>
                <a:gd name="connsiteX9" fmla="*/ 252487 w 262647"/>
                <a:gd name="connsiteY9" fmla="*/ 276225 h 382846"/>
                <a:gd name="connsiteX10" fmla="*/ 241375 w 262647"/>
                <a:gd name="connsiteY10" fmla="*/ 201613 h 382846"/>
                <a:gd name="connsiteX11" fmla="*/ 187400 w 262647"/>
                <a:gd name="connsiteY11" fmla="*/ 96838 h 382846"/>
                <a:gd name="connsiteX12" fmla="*/ 111200 w 262647"/>
                <a:gd name="connsiteY12" fmla="*/ 23813 h 382846"/>
                <a:gd name="connsiteX13" fmla="*/ 75 w 262647"/>
                <a:gd name="connsiteY13" fmla="*/ 0 h 3828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62647" h="382846">
                  <a:moveTo>
                    <a:pt x="75" y="0"/>
                  </a:moveTo>
                  <a:cubicBezTo>
                    <a:pt x="2985" y="0"/>
                    <a:pt x="94266" y="7673"/>
                    <a:pt x="128662" y="23813"/>
                  </a:cubicBezTo>
                  <a:cubicBezTo>
                    <a:pt x="163058" y="39953"/>
                    <a:pt x="186871" y="72761"/>
                    <a:pt x="206450" y="96838"/>
                  </a:cubicBezTo>
                  <a:cubicBezTo>
                    <a:pt x="226029" y="120915"/>
                    <a:pt x="236877" y="149225"/>
                    <a:pt x="246137" y="168275"/>
                  </a:cubicBezTo>
                  <a:cubicBezTo>
                    <a:pt x="255397" y="187325"/>
                    <a:pt x="260160" y="195792"/>
                    <a:pt x="262012" y="211138"/>
                  </a:cubicBezTo>
                  <a:cubicBezTo>
                    <a:pt x="263864" y="226484"/>
                    <a:pt x="261483" y="238390"/>
                    <a:pt x="257250" y="260350"/>
                  </a:cubicBezTo>
                  <a:cubicBezTo>
                    <a:pt x="253017" y="282310"/>
                    <a:pt x="243756" y="322527"/>
                    <a:pt x="236612" y="342900"/>
                  </a:cubicBezTo>
                  <a:cubicBezTo>
                    <a:pt x="229468" y="363273"/>
                    <a:pt x="213593" y="385498"/>
                    <a:pt x="214387" y="382588"/>
                  </a:cubicBezTo>
                  <a:cubicBezTo>
                    <a:pt x="215181" y="379678"/>
                    <a:pt x="235025" y="343165"/>
                    <a:pt x="241375" y="325438"/>
                  </a:cubicBezTo>
                  <a:cubicBezTo>
                    <a:pt x="247725" y="307711"/>
                    <a:pt x="252487" y="296862"/>
                    <a:pt x="252487" y="276225"/>
                  </a:cubicBezTo>
                  <a:cubicBezTo>
                    <a:pt x="252487" y="255588"/>
                    <a:pt x="252223" y="231511"/>
                    <a:pt x="241375" y="201613"/>
                  </a:cubicBezTo>
                  <a:cubicBezTo>
                    <a:pt x="230527" y="171715"/>
                    <a:pt x="209096" y="126471"/>
                    <a:pt x="187400" y="96838"/>
                  </a:cubicBezTo>
                  <a:cubicBezTo>
                    <a:pt x="165704" y="67205"/>
                    <a:pt x="142686" y="39159"/>
                    <a:pt x="111200" y="23813"/>
                  </a:cubicBezTo>
                  <a:cubicBezTo>
                    <a:pt x="79714" y="8467"/>
                    <a:pt x="-2835" y="0"/>
                    <a:pt x="7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1" name="フリーフォーム: 図形 2880">
              <a:extLst>
                <a:ext uri="{FF2B5EF4-FFF2-40B4-BE49-F238E27FC236}">
                  <a16:creationId xmlns:a16="http://schemas.microsoft.com/office/drawing/2014/main" id="{A8E0D02C-C562-43A3-AEE8-060AA63C0C24}"/>
                </a:ext>
              </a:extLst>
            </p:cNvPr>
            <p:cNvSpPr/>
            <p:nvPr/>
          </p:nvSpPr>
          <p:spPr>
            <a:xfrm>
              <a:off x="6649966" y="3252643"/>
              <a:ext cx="360716" cy="441965"/>
            </a:xfrm>
            <a:custGeom>
              <a:avLst/>
              <a:gdLst>
                <a:gd name="connsiteX0" fmla="*/ 149297 w 360716"/>
                <a:gd name="connsiteY0" fmla="*/ 1732 h 441965"/>
                <a:gd name="connsiteX1" fmla="*/ 46109 w 360716"/>
                <a:gd name="connsiteY1" fmla="*/ 50945 h 441965"/>
                <a:gd name="connsiteX2" fmla="*/ 12772 w 360716"/>
                <a:gd name="connsiteY2" fmla="*/ 141432 h 441965"/>
                <a:gd name="connsiteX3" fmla="*/ 72 w 360716"/>
                <a:gd name="connsiteY3" fmla="*/ 220807 h 441965"/>
                <a:gd name="connsiteX4" fmla="*/ 17534 w 360716"/>
                <a:gd name="connsiteY4" fmla="*/ 293832 h 441965"/>
                <a:gd name="connsiteX5" fmla="*/ 69922 w 360716"/>
                <a:gd name="connsiteY5" fmla="*/ 381145 h 441965"/>
                <a:gd name="connsiteX6" fmla="*/ 160409 w 360716"/>
                <a:gd name="connsiteY6" fmla="*/ 433532 h 441965"/>
                <a:gd name="connsiteX7" fmla="*/ 211209 w 360716"/>
                <a:gd name="connsiteY7" fmla="*/ 439882 h 441965"/>
                <a:gd name="connsiteX8" fmla="*/ 263597 w 360716"/>
                <a:gd name="connsiteY8" fmla="*/ 412895 h 441965"/>
                <a:gd name="connsiteX9" fmla="*/ 360434 w 360716"/>
                <a:gd name="connsiteY9" fmla="*/ 360507 h 441965"/>
                <a:gd name="connsiteX10" fmla="*/ 290584 w 360716"/>
                <a:gd name="connsiteY10" fmla="*/ 393845 h 441965"/>
                <a:gd name="connsiteX11" fmla="*/ 215972 w 360716"/>
                <a:gd name="connsiteY11" fmla="*/ 428770 h 441965"/>
                <a:gd name="connsiteX12" fmla="*/ 168347 w 360716"/>
                <a:gd name="connsiteY12" fmla="*/ 409720 h 441965"/>
                <a:gd name="connsiteX13" fmla="*/ 55634 w 360716"/>
                <a:gd name="connsiteY13" fmla="*/ 349395 h 441965"/>
                <a:gd name="connsiteX14" fmla="*/ 31822 w 360716"/>
                <a:gd name="connsiteY14" fmla="*/ 308120 h 441965"/>
                <a:gd name="connsiteX15" fmla="*/ 8009 w 360716"/>
                <a:gd name="connsiteY15" fmla="*/ 220807 h 441965"/>
                <a:gd name="connsiteX16" fmla="*/ 22297 w 360716"/>
                <a:gd name="connsiteY16" fmla="*/ 111270 h 441965"/>
                <a:gd name="connsiteX17" fmla="*/ 149297 w 360716"/>
                <a:gd name="connsiteY17" fmla="*/ 1732 h 4419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60716" h="441965">
                  <a:moveTo>
                    <a:pt x="149297" y="1732"/>
                  </a:moveTo>
                  <a:cubicBezTo>
                    <a:pt x="153266" y="-8322"/>
                    <a:pt x="68863" y="27662"/>
                    <a:pt x="46109" y="50945"/>
                  </a:cubicBezTo>
                  <a:cubicBezTo>
                    <a:pt x="23355" y="74228"/>
                    <a:pt x="20445" y="113122"/>
                    <a:pt x="12772" y="141432"/>
                  </a:cubicBezTo>
                  <a:cubicBezTo>
                    <a:pt x="5099" y="169742"/>
                    <a:pt x="-722" y="195407"/>
                    <a:pt x="72" y="220807"/>
                  </a:cubicBezTo>
                  <a:cubicBezTo>
                    <a:pt x="866" y="246207"/>
                    <a:pt x="5892" y="267109"/>
                    <a:pt x="17534" y="293832"/>
                  </a:cubicBezTo>
                  <a:cubicBezTo>
                    <a:pt x="29176" y="320555"/>
                    <a:pt x="46109" y="357862"/>
                    <a:pt x="69922" y="381145"/>
                  </a:cubicBezTo>
                  <a:cubicBezTo>
                    <a:pt x="93734" y="404428"/>
                    <a:pt x="136861" y="423743"/>
                    <a:pt x="160409" y="433532"/>
                  </a:cubicBezTo>
                  <a:cubicBezTo>
                    <a:pt x="183957" y="443321"/>
                    <a:pt x="194011" y="443321"/>
                    <a:pt x="211209" y="439882"/>
                  </a:cubicBezTo>
                  <a:cubicBezTo>
                    <a:pt x="228407" y="436443"/>
                    <a:pt x="263597" y="412895"/>
                    <a:pt x="263597" y="412895"/>
                  </a:cubicBezTo>
                  <a:lnTo>
                    <a:pt x="360434" y="360507"/>
                  </a:lnTo>
                  <a:cubicBezTo>
                    <a:pt x="364932" y="357332"/>
                    <a:pt x="314661" y="382468"/>
                    <a:pt x="290584" y="393845"/>
                  </a:cubicBezTo>
                  <a:cubicBezTo>
                    <a:pt x="266507" y="405222"/>
                    <a:pt x="236345" y="426124"/>
                    <a:pt x="215972" y="428770"/>
                  </a:cubicBezTo>
                  <a:cubicBezTo>
                    <a:pt x="195599" y="431416"/>
                    <a:pt x="195070" y="422949"/>
                    <a:pt x="168347" y="409720"/>
                  </a:cubicBezTo>
                  <a:cubicBezTo>
                    <a:pt x="141624" y="396491"/>
                    <a:pt x="78388" y="366328"/>
                    <a:pt x="55634" y="349395"/>
                  </a:cubicBezTo>
                  <a:cubicBezTo>
                    <a:pt x="32880" y="332462"/>
                    <a:pt x="39759" y="329551"/>
                    <a:pt x="31822" y="308120"/>
                  </a:cubicBezTo>
                  <a:cubicBezTo>
                    <a:pt x="23885" y="286689"/>
                    <a:pt x="9596" y="253615"/>
                    <a:pt x="8009" y="220807"/>
                  </a:cubicBezTo>
                  <a:cubicBezTo>
                    <a:pt x="6421" y="187999"/>
                    <a:pt x="2982" y="146459"/>
                    <a:pt x="22297" y="111270"/>
                  </a:cubicBezTo>
                  <a:cubicBezTo>
                    <a:pt x="41612" y="76081"/>
                    <a:pt x="145328" y="11786"/>
                    <a:pt x="149297" y="17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2" name="フリーフォーム: 図形 2881">
              <a:extLst>
                <a:ext uri="{FF2B5EF4-FFF2-40B4-BE49-F238E27FC236}">
                  <a16:creationId xmlns:a16="http://schemas.microsoft.com/office/drawing/2014/main" id="{2937BE50-A141-441E-8064-834559F1DDEB}"/>
                </a:ext>
              </a:extLst>
            </p:cNvPr>
            <p:cNvSpPr/>
            <p:nvPr/>
          </p:nvSpPr>
          <p:spPr>
            <a:xfrm>
              <a:off x="6832484" y="3620757"/>
              <a:ext cx="199171" cy="85766"/>
            </a:xfrm>
            <a:custGeom>
              <a:avLst/>
              <a:gdLst>
                <a:gd name="connsiteX0" fmla="*/ 116 w 199171"/>
                <a:gd name="connsiteY0" fmla="*/ 82881 h 85766"/>
                <a:gd name="connsiteX1" fmla="*/ 79491 w 199171"/>
                <a:gd name="connsiteY1" fmla="*/ 82881 h 85766"/>
                <a:gd name="connsiteX2" fmla="*/ 120766 w 199171"/>
                <a:gd name="connsiteY2" fmla="*/ 57481 h 85766"/>
                <a:gd name="connsiteX3" fmla="*/ 198554 w 199171"/>
                <a:gd name="connsiteY3" fmla="*/ 331 h 85766"/>
                <a:gd name="connsiteX4" fmla="*/ 154104 w 199171"/>
                <a:gd name="connsiteY4" fmla="*/ 35256 h 85766"/>
                <a:gd name="connsiteX5" fmla="*/ 98541 w 199171"/>
                <a:gd name="connsiteY5" fmla="*/ 62243 h 85766"/>
                <a:gd name="connsiteX6" fmla="*/ 116 w 199171"/>
                <a:gd name="connsiteY6" fmla="*/ 82881 h 857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99171" h="85766">
                  <a:moveTo>
                    <a:pt x="116" y="82881"/>
                  </a:moveTo>
                  <a:cubicBezTo>
                    <a:pt x="-3059" y="86321"/>
                    <a:pt x="59383" y="87114"/>
                    <a:pt x="79491" y="82881"/>
                  </a:cubicBezTo>
                  <a:cubicBezTo>
                    <a:pt x="99599" y="78648"/>
                    <a:pt x="100922" y="71239"/>
                    <a:pt x="120766" y="57481"/>
                  </a:cubicBezTo>
                  <a:cubicBezTo>
                    <a:pt x="140610" y="43723"/>
                    <a:pt x="192998" y="4035"/>
                    <a:pt x="198554" y="331"/>
                  </a:cubicBezTo>
                  <a:cubicBezTo>
                    <a:pt x="204110" y="-3373"/>
                    <a:pt x="170773" y="24937"/>
                    <a:pt x="154104" y="35256"/>
                  </a:cubicBezTo>
                  <a:cubicBezTo>
                    <a:pt x="137435" y="45575"/>
                    <a:pt x="121560" y="55364"/>
                    <a:pt x="98541" y="62243"/>
                  </a:cubicBezTo>
                  <a:cubicBezTo>
                    <a:pt x="75522" y="69122"/>
                    <a:pt x="3291" y="79441"/>
                    <a:pt x="116" y="828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3" name="フリーフォーム: 図形 2882">
              <a:extLst>
                <a:ext uri="{FF2B5EF4-FFF2-40B4-BE49-F238E27FC236}">
                  <a16:creationId xmlns:a16="http://schemas.microsoft.com/office/drawing/2014/main" id="{590EA3A1-FB3E-42DA-A165-EE851054261C}"/>
                </a:ext>
              </a:extLst>
            </p:cNvPr>
            <p:cNvSpPr/>
            <p:nvPr/>
          </p:nvSpPr>
          <p:spPr>
            <a:xfrm>
              <a:off x="6837160" y="3306374"/>
              <a:ext cx="136395" cy="170072"/>
            </a:xfrm>
            <a:custGeom>
              <a:avLst/>
              <a:gdLst>
                <a:gd name="connsiteX0" fmla="*/ 203 w 136395"/>
                <a:gd name="connsiteY0" fmla="*/ 389 h 170072"/>
                <a:gd name="connsiteX1" fmla="*/ 97040 w 136395"/>
                <a:gd name="connsiteY1" fmla="*/ 44839 h 170072"/>
                <a:gd name="connsiteX2" fmla="*/ 128790 w 136395"/>
                <a:gd name="connsiteY2" fmla="*/ 149614 h 170072"/>
                <a:gd name="connsiteX3" fmla="*/ 128790 w 136395"/>
                <a:gd name="connsiteY3" fmla="*/ 167076 h 170072"/>
                <a:gd name="connsiteX4" fmla="*/ 131965 w 136395"/>
                <a:gd name="connsiteY4" fmla="*/ 109926 h 170072"/>
                <a:gd name="connsiteX5" fmla="*/ 125615 w 136395"/>
                <a:gd name="connsiteY5" fmla="*/ 67064 h 170072"/>
                <a:gd name="connsiteX6" fmla="*/ 203 w 136395"/>
                <a:gd name="connsiteY6" fmla="*/ 389 h 17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6395" h="170072">
                  <a:moveTo>
                    <a:pt x="203" y="389"/>
                  </a:moveTo>
                  <a:cubicBezTo>
                    <a:pt x="-4559" y="-3315"/>
                    <a:pt x="75609" y="19968"/>
                    <a:pt x="97040" y="44839"/>
                  </a:cubicBezTo>
                  <a:cubicBezTo>
                    <a:pt x="118471" y="69710"/>
                    <a:pt x="123498" y="129241"/>
                    <a:pt x="128790" y="149614"/>
                  </a:cubicBezTo>
                  <a:cubicBezTo>
                    <a:pt x="134082" y="169987"/>
                    <a:pt x="128261" y="173690"/>
                    <a:pt x="128790" y="167076"/>
                  </a:cubicBezTo>
                  <a:cubicBezTo>
                    <a:pt x="129319" y="160462"/>
                    <a:pt x="132494" y="126595"/>
                    <a:pt x="131965" y="109926"/>
                  </a:cubicBezTo>
                  <a:cubicBezTo>
                    <a:pt x="131436" y="93257"/>
                    <a:pt x="145723" y="85320"/>
                    <a:pt x="125615" y="67064"/>
                  </a:cubicBezTo>
                  <a:cubicBezTo>
                    <a:pt x="105507" y="48808"/>
                    <a:pt x="4965" y="4093"/>
                    <a:pt x="203" y="3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4" name="フリーフォーム: 図形 2883">
              <a:extLst>
                <a:ext uri="{FF2B5EF4-FFF2-40B4-BE49-F238E27FC236}">
                  <a16:creationId xmlns:a16="http://schemas.microsoft.com/office/drawing/2014/main" id="{5F2DD9F5-76B3-46DA-963D-93B42559F396}"/>
                </a:ext>
              </a:extLst>
            </p:cNvPr>
            <p:cNvSpPr/>
            <p:nvPr/>
          </p:nvSpPr>
          <p:spPr>
            <a:xfrm>
              <a:off x="6739139" y="3312893"/>
              <a:ext cx="104574" cy="232417"/>
            </a:xfrm>
            <a:custGeom>
              <a:avLst/>
              <a:gdLst>
                <a:gd name="connsiteX0" fmla="*/ 104574 w 104574"/>
                <a:gd name="connsiteY0" fmla="*/ 220 h 232417"/>
                <a:gd name="connsiteX1" fmla="*/ 36311 w 104574"/>
                <a:gd name="connsiteY1" fmla="*/ 52607 h 232417"/>
                <a:gd name="connsiteX2" fmla="*/ 20436 w 104574"/>
                <a:gd name="connsiteY2" fmla="*/ 116107 h 232417"/>
                <a:gd name="connsiteX3" fmla="*/ 20436 w 104574"/>
                <a:gd name="connsiteY3" fmla="*/ 155795 h 232417"/>
                <a:gd name="connsiteX4" fmla="*/ 87111 w 104574"/>
                <a:gd name="connsiteY4" fmla="*/ 228820 h 232417"/>
                <a:gd name="connsiteX5" fmla="*/ 64886 w 104574"/>
                <a:gd name="connsiteY5" fmla="*/ 216120 h 232417"/>
                <a:gd name="connsiteX6" fmla="*/ 17261 w 104574"/>
                <a:gd name="connsiteY6" fmla="*/ 171670 h 232417"/>
                <a:gd name="connsiteX7" fmla="*/ 2974 w 104574"/>
                <a:gd name="connsiteY7" fmla="*/ 139920 h 232417"/>
                <a:gd name="connsiteX8" fmla="*/ 2974 w 104574"/>
                <a:gd name="connsiteY8" fmla="*/ 101820 h 232417"/>
                <a:gd name="connsiteX9" fmla="*/ 34724 w 104574"/>
                <a:gd name="connsiteY9" fmla="*/ 36732 h 232417"/>
                <a:gd name="connsiteX10" fmla="*/ 104574 w 104574"/>
                <a:gd name="connsiteY10" fmla="*/ 220 h 232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04574" h="232417">
                  <a:moveTo>
                    <a:pt x="104574" y="220"/>
                  </a:moveTo>
                  <a:cubicBezTo>
                    <a:pt x="104838" y="2866"/>
                    <a:pt x="50334" y="33293"/>
                    <a:pt x="36311" y="52607"/>
                  </a:cubicBezTo>
                  <a:cubicBezTo>
                    <a:pt x="22288" y="71921"/>
                    <a:pt x="23082" y="98909"/>
                    <a:pt x="20436" y="116107"/>
                  </a:cubicBezTo>
                  <a:cubicBezTo>
                    <a:pt x="17790" y="133305"/>
                    <a:pt x="9323" y="137010"/>
                    <a:pt x="20436" y="155795"/>
                  </a:cubicBezTo>
                  <a:cubicBezTo>
                    <a:pt x="31548" y="174581"/>
                    <a:pt x="79703" y="218766"/>
                    <a:pt x="87111" y="228820"/>
                  </a:cubicBezTo>
                  <a:cubicBezTo>
                    <a:pt x="94519" y="238874"/>
                    <a:pt x="76528" y="225645"/>
                    <a:pt x="64886" y="216120"/>
                  </a:cubicBezTo>
                  <a:cubicBezTo>
                    <a:pt x="53244" y="206595"/>
                    <a:pt x="27580" y="184370"/>
                    <a:pt x="17261" y="171670"/>
                  </a:cubicBezTo>
                  <a:cubicBezTo>
                    <a:pt x="6942" y="158970"/>
                    <a:pt x="5355" y="151562"/>
                    <a:pt x="2974" y="139920"/>
                  </a:cubicBezTo>
                  <a:cubicBezTo>
                    <a:pt x="593" y="128278"/>
                    <a:pt x="-2318" y="119018"/>
                    <a:pt x="2974" y="101820"/>
                  </a:cubicBezTo>
                  <a:cubicBezTo>
                    <a:pt x="8266" y="84622"/>
                    <a:pt x="22818" y="54194"/>
                    <a:pt x="34724" y="36732"/>
                  </a:cubicBezTo>
                  <a:cubicBezTo>
                    <a:pt x="46630" y="19270"/>
                    <a:pt x="104310" y="-2426"/>
                    <a:pt x="104574" y="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5" name="フリーフォーム: 図形 2884">
              <a:extLst>
                <a:ext uri="{FF2B5EF4-FFF2-40B4-BE49-F238E27FC236}">
                  <a16:creationId xmlns:a16="http://schemas.microsoft.com/office/drawing/2014/main" id="{C2965E38-EC83-4DFA-B2D7-779F6CFFF138}"/>
                </a:ext>
              </a:extLst>
            </p:cNvPr>
            <p:cNvSpPr/>
            <p:nvPr/>
          </p:nvSpPr>
          <p:spPr>
            <a:xfrm>
              <a:off x="6813071" y="3456162"/>
              <a:ext cx="168757" cy="142707"/>
            </a:xfrm>
            <a:custGeom>
              <a:avLst/>
              <a:gdLst>
                <a:gd name="connsiteX0" fmla="*/ 479 w 168757"/>
                <a:gd name="connsiteY0" fmla="*/ 91901 h 142707"/>
                <a:gd name="connsiteX1" fmla="*/ 103667 w 168757"/>
                <a:gd name="connsiteY1" fmla="*/ 23638 h 142707"/>
                <a:gd name="connsiteX2" fmla="*/ 132242 w 168757"/>
                <a:gd name="connsiteY2" fmla="*/ 12526 h 142707"/>
                <a:gd name="connsiteX3" fmla="*/ 149704 w 168757"/>
                <a:gd name="connsiteY3" fmla="*/ 29988 h 142707"/>
                <a:gd name="connsiteX4" fmla="*/ 133829 w 168757"/>
                <a:gd name="connsiteY4" fmla="*/ 93488 h 142707"/>
                <a:gd name="connsiteX5" fmla="*/ 100492 w 168757"/>
                <a:gd name="connsiteY5" fmla="*/ 142701 h 142707"/>
                <a:gd name="connsiteX6" fmla="*/ 135417 w 168757"/>
                <a:gd name="connsiteY6" fmla="*/ 90313 h 142707"/>
                <a:gd name="connsiteX7" fmla="*/ 168754 w 168757"/>
                <a:gd name="connsiteY7" fmla="*/ 15701 h 142707"/>
                <a:gd name="connsiteX8" fmla="*/ 137004 w 168757"/>
                <a:gd name="connsiteY8" fmla="*/ 1413 h 142707"/>
                <a:gd name="connsiteX9" fmla="*/ 67154 w 168757"/>
                <a:gd name="connsiteY9" fmla="*/ 37926 h 142707"/>
                <a:gd name="connsiteX10" fmla="*/ 479 w 168757"/>
                <a:gd name="connsiteY10" fmla="*/ 91901 h 142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8757" h="142707">
                  <a:moveTo>
                    <a:pt x="479" y="91901"/>
                  </a:moveTo>
                  <a:cubicBezTo>
                    <a:pt x="6565" y="89520"/>
                    <a:pt x="81707" y="36867"/>
                    <a:pt x="103667" y="23638"/>
                  </a:cubicBezTo>
                  <a:cubicBezTo>
                    <a:pt x="125628" y="10409"/>
                    <a:pt x="124569" y="11468"/>
                    <a:pt x="132242" y="12526"/>
                  </a:cubicBezTo>
                  <a:cubicBezTo>
                    <a:pt x="139915" y="13584"/>
                    <a:pt x="149440" y="16494"/>
                    <a:pt x="149704" y="29988"/>
                  </a:cubicBezTo>
                  <a:cubicBezTo>
                    <a:pt x="149968" y="43482"/>
                    <a:pt x="142031" y="74703"/>
                    <a:pt x="133829" y="93488"/>
                  </a:cubicBezTo>
                  <a:cubicBezTo>
                    <a:pt x="125627" y="112273"/>
                    <a:pt x="100227" y="143230"/>
                    <a:pt x="100492" y="142701"/>
                  </a:cubicBezTo>
                  <a:cubicBezTo>
                    <a:pt x="100757" y="142172"/>
                    <a:pt x="124040" y="111480"/>
                    <a:pt x="135417" y="90313"/>
                  </a:cubicBezTo>
                  <a:cubicBezTo>
                    <a:pt x="146794" y="69146"/>
                    <a:pt x="168490" y="30518"/>
                    <a:pt x="168754" y="15701"/>
                  </a:cubicBezTo>
                  <a:cubicBezTo>
                    <a:pt x="169019" y="884"/>
                    <a:pt x="153937" y="-2291"/>
                    <a:pt x="137004" y="1413"/>
                  </a:cubicBezTo>
                  <a:cubicBezTo>
                    <a:pt x="120071" y="5117"/>
                    <a:pt x="86468" y="23109"/>
                    <a:pt x="67154" y="37926"/>
                  </a:cubicBezTo>
                  <a:cubicBezTo>
                    <a:pt x="47840" y="52743"/>
                    <a:pt x="-5607" y="94282"/>
                    <a:pt x="479" y="919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6" name="フリーフォーム: 図形 2885">
              <a:extLst>
                <a:ext uri="{FF2B5EF4-FFF2-40B4-BE49-F238E27FC236}">
                  <a16:creationId xmlns:a16="http://schemas.microsoft.com/office/drawing/2014/main" id="{A2B4D8AB-7321-44AE-AF93-E6DCEAF526FD}"/>
                </a:ext>
              </a:extLst>
            </p:cNvPr>
            <p:cNvSpPr/>
            <p:nvPr/>
          </p:nvSpPr>
          <p:spPr>
            <a:xfrm>
              <a:off x="6810334" y="3527389"/>
              <a:ext cx="152751" cy="77416"/>
            </a:xfrm>
            <a:custGeom>
              <a:avLst/>
              <a:gdLst>
                <a:gd name="connsiteX0" fmla="*/ 41 w 152751"/>
                <a:gd name="connsiteY0" fmla="*/ 14324 h 77416"/>
                <a:gd name="connsiteX1" fmla="*/ 84179 w 152751"/>
                <a:gd name="connsiteY1" fmla="*/ 76236 h 77416"/>
                <a:gd name="connsiteX2" fmla="*/ 122279 w 152751"/>
                <a:gd name="connsiteY2" fmla="*/ 50836 h 77416"/>
                <a:gd name="connsiteX3" fmla="*/ 152441 w 152751"/>
                <a:gd name="connsiteY3" fmla="*/ 36 h 77416"/>
                <a:gd name="connsiteX4" fmla="*/ 103229 w 152751"/>
                <a:gd name="connsiteY4" fmla="*/ 42899 h 77416"/>
                <a:gd name="connsiteX5" fmla="*/ 73066 w 152751"/>
                <a:gd name="connsiteY5" fmla="*/ 52424 h 77416"/>
                <a:gd name="connsiteX6" fmla="*/ 41 w 152751"/>
                <a:gd name="connsiteY6" fmla="*/ 14324 h 774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2751" h="77416">
                  <a:moveTo>
                    <a:pt x="41" y="14324"/>
                  </a:moveTo>
                  <a:cubicBezTo>
                    <a:pt x="1893" y="18293"/>
                    <a:pt x="63806" y="70151"/>
                    <a:pt x="84179" y="76236"/>
                  </a:cubicBezTo>
                  <a:cubicBezTo>
                    <a:pt x="104552" y="82321"/>
                    <a:pt x="110902" y="63536"/>
                    <a:pt x="122279" y="50836"/>
                  </a:cubicBezTo>
                  <a:cubicBezTo>
                    <a:pt x="133656" y="38136"/>
                    <a:pt x="155616" y="1359"/>
                    <a:pt x="152441" y="36"/>
                  </a:cubicBezTo>
                  <a:cubicBezTo>
                    <a:pt x="149266" y="-1287"/>
                    <a:pt x="116458" y="34168"/>
                    <a:pt x="103229" y="42899"/>
                  </a:cubicBezTo>
                  <a:cubicBezTo>
                    <a:pt x="90000" y="51630"/>
                    <a:pt x="87618" y="54011"/>
                    <a:pt x="73066" y="52424"/>
                  </a:cubicBezTo>
                  <a:cubicBezTo>
                    <a:pt x="58514" y="50837"/>
                    <a:pt x="-1811" y="10355"/>
                    <a:pt x="41" y="143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7" name="フリーフォーム: 図形 2886">
              <a:extLst>
                <a:ext uri="{FF2B5EF4-FFF2-40B4-BE49-F238E27FC236}">
                  <a16:creationId xmlns:a16="http://schemas.microsoft.com/office/drawing/2014/main" id="{58FBCAFD-DD4A-4CD1-BFA6-A0ACAA6B6091}"/>
                </a:ext>
              </a:extLst>
            </p:cNvPr>
            <p:cNvSpPr/>
            <p:nvPr/>
          </p:nvSpPr>
          <p:spPr>
            <a:xfrm>
              <a:off x="5602882" y="4629300"/>
              <a:ext cx="129202" cy="457505"/>
            </a:xfrm>
            <a:custGeom>
              <a:avLst/>
              <a:gdLst>
                <a:gd name="connsiteX0" fmla="*/ 4168 w 129202"/>
                <a:gd name="connsiteY0" fmla="*/ 8317 h 457505"/>
                <a:gd name="connsiteX1" fmla="*/ 86718 w 129202"/>
                <a:gd name="connsiteY1" fmla="*/ 387200 h 457505"/>
                <a:gd name="connsiteX2" fmla="*/ 112118 w 129202"/>
                <a:gd name="connsiteY2" fmla="*/ 427417 h 457505"/>
                <a:gd name="connsiteX3" fmla="*/ 129051 w 129202"/>
                <a:gd name="connsiteY3" fmla="*/ 346983 h 457505"/>
                <a:gd name="connsiteX4" fmla="*/ 118468 w 129202"/>
                <a:gd name="connsiteY4" fmla="*/ 457050 h 457505"/>
                <a:gd name="connsiteX5" fmla="*/ 86718 w 129202"/>
                <a:gd name="connsiteY5" fmla="*/ 380850 h 457505"/>
                <a:gd name="connsiteX6" fmla="*/ 52851 w 129202"/>
                <a:gd name="connsiteY6" fmla="*/ 253850 h 457505"/>
                <a:gd name="connsiteX7" fmla="*/ 16868 w 129202"/>
                <a:gd name="connsiteY7" fmla="*/ 133200 h 457505"/>
                <a:gd name="connsiteX8" fmla="*/ 4168 w 129202"/>
                <a:gd name="connsiteY8" fmla="*/ 8317 h 4575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9202" h="457505">
                  <a:moveTo>
                    <a:pt x="4168" y="8317"/>
                  </a:moveTo>
                  <a:cubicBezTo>
                    <a:pt x="15810" y="50650"/>
                    <a:pt x="68726" y="317350"/>
                    <a:pt x="86718" y="387200"/>
                  </a:cubicBezTo>
                  <a:cubicBezTo>
                    <a:pt x="104710" y="457050"/>
                    <a:pt x="105063" y="434120"/>
                    <a:pt x="112118" y="427417"/>
                  </a:cubicBezTo>
                  <a:cubicBezTo>
                    <a:pt x="119173" y="420714"/>
                    <a:pt x="127993" y="342044"/>
                    <a:pt x="129051" y="346983"/>
                  </a:cubicBezTo>
                  <a:cubicBezTo>
                    <a:pt x="130109" y="351922"/>
                    <a:pt x="125523" y="451406"/>
                    <a:pt x="118468" y="457050"/>
                  </a:cubicBezTo>
                  <a:cubicBezTo>
                    <a:pt x="111413" y="462694"/>
                    <a:pt x="97654" y="414717"/>
                    <a:pt x="86718" y="380850"/>
                  </a:cubicBezTo>
                  <a:cubicBezTo>
                    <a:pt x="75782" y="346983"/>
                    <a:pt x="64493" y="295125"/>
                    <a:pt x="52851" y="253850"/>
                  </a:cubicBezTo>
                  <a:cubicBezTo>
                    <a:pt x="41209" y="212575"/>
                    <a:pt x="25687" y="169183"/>
                    <a:pt x="16868" y="133200"/>
                  </a:cubicBezTo>
                  <a:cubicBezTo>
                    <a:pt x="8049" y="97217"/>
                    <a:pt x="-7474" y="-34016"/>
                    <a:pt x="4168" y="83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8" name="フリーフォーム: 図形 2887">
              <a:extLst>
                <a:ext uri="{FF2B5EF4-FFF2-40B4-BE49-F238E27FC236}">
                  <a16:creationId xmlns:a16="http://schemas.microsoft.com/office/drawing/2014/main" id="{A9587E89-BB2F-464B-88D7-8809C559A571}"/>
                </a:ext>
              </a:extLst>
            </p:cNvPr>
            <p:cNvSpPr/>
            <p:nvPr/>
          </p:nvSpPr>
          <p:spPr>
            <a:xfrm>
              <a:off x="5564711" y="4732818"/>
              <a:ext cx="129150" cy="427027"/>
            </a:xfrm>
            <a:custGeom>
              <a:avLst/>
              <a:gdLst>
                <a:gd name="connsiteX0" fmla="*/ 46572 w 129150"/>
                <a:gd name="connsiteY0" fmla="*/ 49 h 427027"/>
                <a:gd name="connsiteX1" fmla="*/ 6356 w 129150"/>
                <a:gd name="connsiteY1" fmla="*/ 230765 h 427027"/>
                <a:gd name="connsiteX2" fmla="*/ 12706 w 129150"/>
                <a:gd name="connsiteY2" fmla="*/ 283682 h 427027"/>
                <a:gd name="connsiteX3" fmla="*/ 124889 w 129150"/>
                <a:gd name="connsiteY3" fmla="*/ 423382 h 427027"/>
                <a:gd name="connsiteX4" fmla="*/ 97372 w 129150"/>
                <a:gd name="connsiteY4" fmla="*/ 374699 h 427027"/>
                <a:gd name="connsiteX5" fmla="*/ 19056 w 129150"/>
                <a:gd name="connsiteY5" fmla="*/ 251932 h 427027"/>
                <a:gd name="connsiteX6" fmla="*/ 46572 w 129150"/>
                <a:gd name="connsiteY6" fmla="*/ 49 h 4270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9150" h="427027">
                  <a:moveTo>
                    <a:pt x="46572" y="49"/>
                  </a:moveTo>
                  <a:cubicBezTo>
                    <a:pt x="44455" y="-3479"/>
                    <a:pt x="12000" y="183493"/>
                    <a:pt x="6356" y="230765"/>
                  </a:cubicBezTo>
                  <a:cubicBezTo>
                    <a:pt x="712" y="278037"/>
                    <a:pt x="-7049" y="251579"/>
                    <a:pt x="12706" y="283682"/>
                  </a:cubicBezTo>
                  <a:cubicBezTo>
                    <a:pt x="32461" y="315785"/>
                    <a:pt x="110778" y="408213"/>
                    <a:pt x="124889" y="423382"/>
                  </a:cubicBezTo>
                  <a:cubicBezTo>
                    <a:pt x="139000" y="438551"/>
                    <a:pt x="115011" y="403274"/>
                    <a:pt x="97372" y="374699"/>
                  </a:cubicBezTo>
                  <a:cubicBezTo>
                    <a:pt x="79733" y="346124"/>
                    <a:pt x="29286" y="310493"/>
                    <a:pt x="19056" y="251932"/>
                  </a:cubicBezTo>
                  <a:cubicBezTo>
                    <a:pt x="8825" y="193371"/>
                    <a:pt x="48689" y="3577"/>
                    <a:pt x="46572" y="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89" name="フリーフォーム: 図形 2888">
              <a:extLst>
                <a:ext uri="{FF2B5EF4-FFF2-40B4-BE49-F238E27FC236}">
                  <a16:creationId xmlns:a16="http://schemas.microsoft.com/office/drawing/2014/main" id="{18528C24-1B8F-4B11-927A-CCD32C1AEF09}"/>
                </a:ext>
              </a:extLst>
            </p:cNvPr>
            <p:cNvSpPr/>
            <p:nvPr/>
          </p:nvSpPr>
          <p:spPr>
            <a:xfrm>
              <a:off x="5622862" y="4894519"/>
              <a:ext cx="141083" cy="264268"/>
            </a:xfrm>
            <a:custGeom>
              <a:avLst/>
              <a:gdLst>
                <a:gd name="connsiteX0" fmla="*/ 1121 w 141083"/>
                <a:gd name="connsiteY0" fmla="*/ 1331 h 264268"/>
                <a:gd name="connsiteX1" fmla="*/ 56155 w 141083"/>
                <a:gd name="connsiteY1" fmla="*/ 166431 h 264268"/>
                <a:gd name="connsiteX2" fmla="*/ 121771 w 141083"/>
                <a:gd name="connsiteY2" fmla="*/ 263798 h 264268"/>
                <a:gd name="connsiteX3" fmla="*/ 134471 w 141083"/>
                <a:gd name="connsiteY3" fmla="*/ 200298 h 264268"/>
                <a:gd name="connsiteX4" fmla="*/ 140821 w 141083"/>
                <a:gd name="connsiteY4" fmla="*/ 128331 h 264268"/>
                <a:gd name="connsiteX5" fmla="*/ 126005 w 141083"/>
                <a:gd name="connsiteY5" fmla="*/ 71181 h 264268"/>
                <a:gd name="connsiteX6" fmla="*/ 128121 w 141083"/>
                <a:gd name="connsiteY6" fmla="*/ 191831 h 264268"/>
                <a:gd name="connsiteX7" fmla="*/ 109071 w 141083"/>
                <a:gd name="connsiteY7" fmla="*/ 253214 h 264268"/>
                <a:gd name="connsiteX8" fmla="*/ 45571 w 141083"/>
                <a:gd name="connsiteY8" fmla="*/ 179131 h 264268"/>
                <a:gd name="connsiteX9" fmla="*/ 20171 w 141083"/>
                <a:gd name="connsiteY9" fmla="*/ 92348 h 264268"/>
                <a:gd name="connsiteX10" fmla="*/ 1121 w 141083"/>
                <a:gd name="connsiteY10" fmla="*/ 1331 h 264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41083" h="264268">
                  <a:moveTo>
                    <a:pt x="1121" y="1331"/>
                  </a:moveTo>
                  <a:cubicBezTo>
                    <a:pt x="7118" y="13678"/>
                    <a:pt x="36047" y="122687"/>
                    <a:pt x="56155" y="166431"/>
                  </a:cubicBezTo>
                  <a:cubicBezTo>
                    <a:pt x="76263" y="210176"/>
                    <a:pt x="108718" y="258154"/>
                    <a:pt x="121771" y="263798"/>
                  </a:cubicBezTo>
                  <a:cubicBezTo>
                    <a:pt x="134824" y="269443"/>
                    <a:pt x="131296" y="222876"/>
                    <a:pt x="134471" y="200298"/>
                  </a:cubicBezTo>
                  <a:cubicBezTo>
                    <a:pt x="137646" y="177720"/>
                    <a:pt x="142232" y="149851"/>
                    <a:pt x="140821" y="128331"/>
                  </a:cubicBezTo>
                  <a:cubicBezTo>
                    <a:pt x="139410" y="106812"/>
                    <a:pt x="128122" y="60598"/>
                    <a:pt x="126005" y="71181"/>
                  </a:cubicBezTo>
                  <a:cubicBezTo>
                    <a:pt x="123888" y="81764"/>
                    <a:pt x="130943" y="161492"/>
                    <a:pt x="128121" y="191831"/>
                  </a:cubicBezTo>
                  <a:cubicBezTo>
                    <a:pt x="125299" y="222170"/>
                    <a:pt x="122829" y="255331"/>
                    <a:pt x="109071" y="253214"/>
                  </a:cubicBezTo>
                  <a:cubicBezTo>
                    <a:pt x="95313" y="251097"/>
                    <a:pt x="60388" y="205942"/>
                    <a:pt x="45571" y="179131"/>
                  </a:cubicBezTo>
                  <a:cubicBezTo>
                    <a:pt x="30754" y="152320"/>
                    <a:pt x="25463" y="118806"/>
                    <a:pt x="20171" y="92348"/>
                  </a:cubicBezTo>
                  <a:cubicBezTo>
                    <a:pt x="14879" y="65890"/>
                    <a:pt x="-4876" y="-11016"/>
                    <a:pt x="1121" y="13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0" name="フリーフォーム: 図形 2889">
              <a:extLst>
                <a:ext uri="{FF2B5EF4-FFF2-40B4-BE49-F238E27FC236}">
                  <a16:creationId xmlns:a16="http://schemas.microsoft.com/office/drawing/2014/main" id="{BC6727D6-FE65-4F15-8CDE-865AE5A0F222}"/>
                </a:ext>
              </a:extLst>
            </p:cNvPr>
            <p:cNvSpPr/>
            <p:nvPr/>
          </p:nvSpPr>
          <p:spPr>
            <a:xfrm>
              <a:off x="5463901" y="4552412"/>
              <a:ext cx="50154" cy="373078"/>
            </a:xfrm>
            <a:custGeom>
              <a:avLst/>
              <a:gdLst>
                <a:gd name="connsiteX0" fmla="*/ 50016 w 50154"/>
                <a:gd name="connsiteY0" fmla="*/ 538 h 373078"/>
                <a:gd name="connsiteX1" fmla="*/ 28849 w 50154"/>
                <a:gd name="connsiteY1" fmla="*/ 216438 h 373078"/>
                <a:gd name="connsiteX2" fmla="*/ 5566 w 50154"/>
                <a:gd name="connsiteY2" fmla="*/ 298988 h 373078"/>
                <a:gd name="connsiteX3" fmla="*/ 20382 w 50154"/>
                <a:gd name="connsiteY3" fmla="*/ 373071 h 373078"/>
                <a:gd name="connsiteX4" fmla="*/ 1332 w 50154"/>
                <a:gd name="connsiteY4" fmla="*/ 303221 h 373078"/>
                <a:gd name="connsiteX5" fmla="*/ 3449 w 50154"/>
                <a:gd name="connsiteY5" fmla="*/ 233371 h 373078"/>
                <a:gd name="connsiteX6" fmla="*/ 18266 w 50154"/>
                <a:gd name="connsiteY6" fmla="*/ 157171 h 373078"/>
                <a:gd name="connsiteX7" fmla="*/ 50016 w 50154"/>
                <a:gd name="connsiteY7" fmla="*/ 538 h 3730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0154" h="373078">
                  <a:moveTo>
                    <a:pt x="50016" y="538"/>
                  </a:moveTo>
                  <a:cubicBezTo>
                    <a:pt x="51780" y="10416"/>
                    <a:pt x="36257" y="166696"/>
                    <a:pt x="28849" y="216438"/>
                  </a:cubicBezTo>
                  <a:cubicBezTo>
                    <a:pt x="21441" y="266180"/>
                    <a:pt x="6977" y="272883"/>
                    <a:pt x="5566" y="298988"/>
                  </a:cubicBezTo>
                  <a:cubicBezTo>
                    <a:pt x="4155" y="325093"/>
                    <a:pt x="21088" y="372366"/>
                    <a:pt x="20382" y="373071"/>
                  </a:cubicBezTo>
                  <a:cubicBezTo>
                    <a:pt x="19676" y="373776"/>
                    <a:pt x="4154" y="326504"/>
                    <a:pt x="1332" y="303221"/>
                  </a:cubicBezTo>
                  <a:cubicBezTo>
                    <a:pt x="-1490" y="279938"/>
                    <a:pt x="627" y="257713"/>
                    <a:pt x="3449" y="233371"/>
                  </a:cubicBezTo>
                  <a:cubicBezTo>
                    <a:pt x="6271" y="209029"/>
                    <a:pt x="10152" y="194918"/>
                    <a:pt x="18266" y="157171"/>
                  </a:cubicBezTo>
                  <a:cubicBezTo>
                    <a:pt x="26380" y="119424"/>
                    <a:pt x="48252" y="-9340"/>
                    <a:pt x="50016" y="5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1" name="フリーフォーム: 図形 2890">
              <a:extLst>
                <a:ext uri="{FF2B5EF4-FFF2-40B4-BE49-F238E27FC236}">
                  <a16:creationId xmlns:a16="http://schemas.microsoft.com/office/drawing/2014/main" id="{0780BB26-F713-40FC-9B91-693407CCFA60}"/>
                </a:ext>
              </a:extLst>
            </p:cNvPr>
            <p:cNvSpPr/>
            <p:nvPr/>
          </p:nvSpPr>
          <p:spPr>
            <a:xfrm>
              <a:off x="5505378" y="4615984"/>
              <a:ext cx="84632" cy="324316"/>
            </a:xfrm>
            <a:custGeom>
              <a:avLst/>
              <a:gdLst>
                <a:gd name="connsiteX0" fmla="*/ 80505 w 84632"/>
                <a:gd name="connsiteY0" fmla="*/ 466 h 324316"/>
                <a:gd name="connsiteX1" fmla="*/ 42405 w 84632"/>
                <a:gd name="connsiteY1" fmla="*/ 218483 h 324316"/>
                <a:gd name="connsiteX2" fmla="*/ 72 w 84632"/>
                <a:gd name="connsiteY2" fmla="*/ 324316 h 324316"/>
                <a:gd name="connsiteX3" fmla="*/ 52989 w 84632"/>
                <a:gd name="connsiteY3" fmla="*/ 218483 h 324316"/>
                <a:gd name="connsiteX4" fmla="*/ 80505 w 84632"/>
                <a:gd name="connsiteY4" fmla="*/ 161333 h 324316"/>
                <a:gd name="connsiteX5" fmla="*/ 80505 w 84632"/>
                <a:gd name="connsiteY5" fmla="*/ 466 h 324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4632" h="324316">
                  <a:moveTo>
                    <a:pt x="80505" y="466"/>
                  </a:moveTo>
                  <a:cubicBezTo>
                    <a:pt x="74155" y="9991"/>
                    <a:pt x="55810" y="164508"/>
                    <a:pt x="42405" y="218483"/>
                  </a:cubicBezTo>
                  <a:cubicBezTo>
                    <a:pt x="29000" y="272458"/>
                    <a:pt x="-1692" y="324316"/>
                    <a:pt x="72" y="324316"/>
                  </a:cubicBezTo>
                  <a:cubicBezTo>
                    <a:pt x="1836" y="324316"/>
                    <a:pt x="39584" y="245647"/>
                    <a:pt x="52989" y="218483"/>
                  </a:cubicBezTo>
                  <a:cubicBezTo>
                    <a:pt x="66394" y="191319"/>
                    <a:pt x="75919" y="192730"/>
                    <a:pt x="80505" y="161333"/>
                  </a:cubicBezTo>
                  <a:cubicBezTo>
                    <a:pt x="85091" y="129936"/>
                    <a:pt x="86855" y="-9059"/>
                    <a:pt x="80505" y="4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2" name="フリーフォーム: 図形 2891">
              <a:extLst>
                <a:ext uri="{FF2B5EF4-FFF2-40B4-BE49-F238E27FC236}">
                  <a16:creationId xmlns:a16="http://schemas.microsoft.com/office/drawing/2014/main" id="{C1678150-232B-4E3E-B799-02470ADF89D7}"/>
                </a:ext>
              </a:extLst>
            </p:cNvPr>
            <p:cNvSpPr/>
            <p:nvPr/>
          </p:nvSpPr>
          <p:spPr>
            <a:xfrm>
              <a:off x="5057878" y="4582036"/>
              <a:ext cx="217738" cy="437828"/>
            </a:xfrm>
            <a:custGeom>
              <a:avLst/>
              <a:gdLst>
                <a:gd name="connsiteX0" fmla="*/ 208389 w 217738"/>
                <a:gd name="connsiteY0" fmla="*/ 547 h 437828"/>
                <a:gd name="connsiteX1" fmla="*/ 212622 w 217738"/>
                <a:gd name="connsiteY1" fmla="*/ 125431 h 437828"/>
                <a:gd name="connsiteX2" fmla="*/ 130072 w 217738"/>
                <a:gd name="connsiteY2" fmla="*/ 256664 h 437828"/>
                <a:gd name="connsiteX3" fmla="*/ 955 w 217738"/>
                <a:gd name="connsiteY3" fmla="*/ 436581 h 437828"/>
                <a:gd name="connsiteX4" fmla="*/ 75039 w 217738"/>
                <a:gd name="connsiteY4" fmla="*/ 330747 h 437828"/>
                <a:gd name="connsiteX5" fmla="*/ 144889 w 217738"/>
                <a:gd name="connsiteY5" fmla="*/ 222797 h 437828"/>
                <a:gd name="connsiteX6" fmla="*/ 187222 w 217738"/>
                <a:gd name="connsiteY6" fmla="*/ 133897 h 437828"/>
                <a:gd name="connsiteX7" fmla="*/ 204155 w 217738"/>
                <a:gd name="connsiteY7" fmla="*/ 80981 h 437828"/>
                <a:gd name="connsiteX8" fmla="*/ 208389 w 217738"/>
                <a:gd name="connsiteY8" fmla="*/ 547 h 4378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17738" h="437828">
                  <a:moveTo>
                    <a:pt x="208389" y="547"/>
                  </a:moveTo>
                  <a:cubicBezTo>
                    <a:pt x="209800" y="7955"/>
                    <a:pt x="225675" y="82745"/>
                    <a:pt x="212622" y="125431"/>
                  </a:cubicBezTo>
                  <a:cubicBezTo>
                    <a:pt x="199569" y="168117"/>
                    <a:pt x="165350" y="204806"/>
                    <a:pt x="130072" y="256664"/>
                  </a:cubicBezTo>
                  <a:cubicBezTo>
                    <a:pt x="94794" y="308522"/>
                    <a:pt x="10127" y="424234"/>
                    <a:pt x="955" y="436581"/>
                  </a:cubicBezTo>
                  <a:cubicBezTo>
                    <a:pt x="-8217" y="448928"/>
                    <a:pt x="51050" y="366378"/>
                    <a:pt x="75039" y="330747"/>
                  </a:cubicBezTo>
                  <a:cubicBezTo>
                    <a:pt x="99028" y="295116"/>
                    <a:pt x="126192" y="255605"/>
                    <a:pt x="144889" y="222797"/>
                  </a:cubicBezTo>
                  <a:cubicBezTo>
                    <a:pt x="163586" y="189989"/>
                    <a:pt x="177344" y="157533"/>
                    <a:pt x="187222" y="133897"/>
                  </a:cubicBezTo>
                  <a:cubicBezTo>
                    <a:pt x="197100" y="110261"/>
                    <a:pt x="201333" y="98973"/>
                    <a:pt x="204155" y="80981"/>
                  </a:cubicBezTo>
                  <a:cubicBezTo>
                    <a:pt x="206977" y="62989"/>
                    <a:pt x="206978" y="-6861"/>
                    <a:pt x="208389" y="5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3" name="フリーフォーム: 図形 2892">
              <a:extLst>
                <a:ext uri="{FF2B5EF4-FFF2-40B4-BE49-F238E27FC236}">
                  <a16:creationId xmlns:a16="http://schemas.microsoft.com/office/drawing/2014/main" id="{71B8188E-F132-4208-84F4-99ABC54309C7}"/>
                </a:ext>
              </a:extLst>
            </p:cNvPr>
            <p:cNvSpPr/>
            <p:nvPr/>
          </p:nvSpPr>
          <p:spPr>
            <a:xfrm>
              <a:off x="5018026" y="4706493"/>
              <a:ext cx="261612" cy="603800"/>
            </a:xfrm>
            <a:custGeom>
              <a:avLst/>
              <a:gdLst>
                <a:gd name="connsiteX0" fmla="*/ 258824 w 261612"/>
                <a:gd name="connsiteY0" fmla="*/ 2032 h 603800"/>
                <a:gd name="connsiteX1" fmla="*/ 217549 w 261612"/>
                <a:gd name="connsiteY1" fmla="*/ 136970 h 603800"/>
                <a:gd name="connsiteX2" fmla="*/ 111187 w 261612"/>
                <a:gd name="connsiteY2" fmla="*/ 302070 h 603800"/>
                <a:gd name="connsiteX3" fmla="*/ 58799 w 261612"/>
                <a:gd name="connsiteY3" fmla="*/ 373507 h 603800"/>
                <a:gd name="connsiteX4" fmla="*/ 17524 w 261612"/>
                <a:gd name="connsiteY4" fmla="*/ 437007 h 603800"/>
                <a:gd name="connsiteX5" fmla="*/ 62 w 261612"/>
                <a:gd name="connsiteY5" fmla="*/ 600520 h 603800"/>
                <a:gd name="connsiteX6" fmla="*/ 12762 w 261612"/>
                <a:gd name="connsiteY6" fmla="*/ 537020 h 603800"/>
                <a:gd name="connsiteX7" fmla="*/ 39749 w 261612"/>
                <a:gd name="connsiteY7" fmla="*/ 424307 h 603800"/>
                <a:gd name="connsiteX8" fmla="*/ 96899 w 261612"/>
                <a:gd name="connsiteY8" fmla="*/ 314770 h 603800"/>
                <a:gd name="connsiteX9" fmla="*/ 146112 w 261612"/>
                <a:gd name="connsiteY9" fmla="*/ 243332 h 603800"/>
                <a:gd name="connsiteX10" fmla="*/ 258824 w 261612"/>
                <a:gd name="connsiteY10" fmla="*/ 2032 h 603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61612" h="603800">
                  <a:moveTo>
                    <a:pt x="258824" y="2032"/>
                  </a:moveTo>
                  <a:cubicBezTo>
                    <a:pt x="270730" y="-15695"/>
                    <a:pt x="242155" y="86964"/>
                    <a:pt x="217549" y="136970"/>
                  </a:cubicBezTo>
                  <a:cubicBezTo>
                    <a:pt x="192943" y="186976"/>
                    <a:pt x="137645" y="262647"/>
                    <a:pt x="111187" y="302070"/>
                  </a:cubicBezTo>
                  <a:cubicBezTo>
                    <a:pt x="84729" y="341493"/>
                    <a:pt x="74409" y="351018"/>
                    <a:pt x="58799" y="373507"/>
                  </a:cubicBezTo>
                  <a:cubicBezTo>
                    <a:pt x="43189" y="395996"/>
                    <a:pt x="27313" y="399172"/>
                    <a:pt x="17524" y="437007"/>
                  </a:cubicBezTo>
                  <a:cubicBezTo>
                    <a:pt x="7735" y="474842"/>
                    <a:pt x="856" y="583851"/>
                    <a:pt x="62" y="600520"/>
                  </a:cubicBezTo>
                  <a:cubicBezTo>
                    <a:pt x="-732" y="617189"/>
                    <a:pt x="6148" y="566389"/>
                    <a:pt x="12762" y="537020"/>
                  </a:cubicBezTo>
                  <a:cubicBezTo>
                    <a:pt x="19376" y="507651"/>
                    <a:pt x="25726" y="461349"/>
                    <a:pt x="39749" y="424307"/>
                  </a:cubicBezTo>
                  <a:cubicBezTo>
                    <a:pt x="53772" y="387265"/>
                    <a:pt x="79172" y="344933"/>
                    <a:pt x="96899" y="314770"/>
                  </a:cubicBezTo>
                  <a:cubicBezTo>
                    <a:pt x="114626" y="284608"/>
                    <a:pt x="119654" y="290428"/>
                    <a:pt x="146112" y="243332"/>
                  </a:cubicBezTo>
                  <a:cubicBezTo>
                    <a:pt x="172570" y="196236"/>
                    <a:pt x="246918" y="19759"/>
                    <a:pt x="258824" y="20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4" name="フリーフォーム: 図形 2893">
              <a:extLst>
                <a:ext uri="{FF2B5EF4-FFF2-40B4-BE49-F238E27FC236}">
                  <a16:creationId xmlns:a16="http://schemas.microsoft.com/office/drawing/2014/main" id="{8AF30393-2270-4C84-A5A1-BD69B6791733}"/>
                </a:ext>
              </a:extLst>
            </p:cNvPr>
            <p:cNvSpPr/>
            <p:nvPr/>
          </p:nvSpPr>
          <p:spPr>
            <a:xfrm>
              <a:off x="5030245" y="4570835"/>
              <a:ext cx="164262" cy="410072"/>
            </a:xfrm>
            <a:custGeom>
              <a:avLst/>
              <a:gdLst>
                <a:gd name="connsiteX0" fmla="*/ 156118 w 164262"/>
                <a:gd name="connsiteY0" fmla="*/ 1165 h 410072"/>
                <a:gd name="connsiteX1" fmla="*/ 140243 w 164262"/>
                <a:gd name="connsiteY1" fmla="*/ 161503 h 410072"/>
                <a:gd name="connsiteX2" fmla="*/ 5305 w 164262"/>
                <a:gd name="connsiteY2" fmla="*/ 401215 h 410072"/>
                <a:gd name="connsiteX3" fmla="*/ 38643 w 164262"/>
                <a:gd name="connsiteY3" fmla="*/ 342478 h 410072"/>
                <a:gd name="connsiteX4" fmla="*/ 145005 w 164262"/>
                <a:gd name="connsiteY4" fmla="*/ 190078 h 410072"/>
                <a:gd name="connsiteX5" fmla="*/ 159293 w 164262"/>
                <a:gd name="connsiteY5" fmla="*/ 145628 h 410072"/>
                <a:gd name="connsiteX6" fmla="*/ 164055 w 164262"/>
                <a:gd name="connsiteY6" fmla="*/ 90065 h 410072"/>
                <a:gd name="connsiteX7" fmla="*/ 156118 w 164262"/>
                <a:gd name="connsiteY7" fmla="*/ 1165 h 410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262" h="410072">
                  <a:moveTo>
                    <a:pt x="156118" y="1165"/>
                  </a:moveTo>
                  <a:cubicBezTo>
                    <a:pt x="152149" y="13071"/>
                    <a:pt x="165378" y="94828"/>
                    <a:pt x="140243" y="161503"/>
                  </a:cubicBezTo>
                  <a:cubicBezTo>
                    <a:pt x="115108" y="228178"/>
                    <a:pt x="22238" y="371053"/>
                    <a:pt x="5305" y="401215"/>
                  </a:cubicBezTo>
                  <a:cubicBezTo>
                    <a:pt x="-11628" y="431377"/>
                    <a:pt x="15360" y="377667"/>
                    <a:pt x="38643" y="342478"/>
                  </a:cubicBezTo>
                  <a:cubicBezTo>
                    <a:pt x="61926" y="307289"/>
                    <a:pt x="124897" y="222886"/>
                    <a:pt x="145005" y="190078"/>
                  </a:cubicBezTo>
                  <a:cubicBezTo>
                    <a:pt x="165113" y="157270"/>
                    <a:pt x="156118" y="162297"/>
                    <a:pt x="159293" y="145628"/>
                  </a:cubicBezTo>
                  <a:cubicBezTo>
                    <a:pt x="162468" y="128959"/>
                    <a:pt x="162732" y="108057"/>
                    <a:pt x="164055" y="90065"/>
                  </a:cubicBezTo>
                  <a:cubicBezTo>
                    <a:pt x="165378" y="72073"/>
                    <a:pt x="160087" y="-10741"/>
                    <a:pt x="156118" y="11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5" name="フリーフォーム: 図形 2894">
              <a:extLst>
                <a:ext uri="{FF2B5EF4-FFF2-40B4-BE49-F238E27FC236}">
                  <a16:creationId xmlns:a16="http://schemas.microsoft.com/office/drawing/2014/main" id="{F6808A95-40B6-4CE1-957E-BE8BD3019FB4}"/>
                </a:ext>
              </a:extLst>
            </p:cNvPr>
            <p:cNvSpPr/>
            <p:nvPr/>
          </p:nvSpPr>
          <p:spPr>
            <a:xfrm>
              <a:off x="4935346" y="4990563"/>
              <a:ext cx="98735" cy="410118"/>
            </a:xfrm>
            <a:custGeom>
              <a:avLst/>
              <a:gdLst>
                <a:gd name="connsiteX0" fmla="*/ 98617 w 98735"/>
                <a:gd name="connsiteY0" fmla="*/ 537 h 410118"/>
                <a:gd name="connsiteX1" fmla="*/ 39879 w 98735"/>
                <a:gd name="connsiteY1" fmla="*/ 118012 h 410118"/>
                <a:gd name="connsiteX2" fmla="*/ 16067 w 98735"/>
                <a:gd name="connsiteY2" fmla="*/ 168812 h 410118"/>
                <a:gd name="connsiteX3" fmla="*/ 192 w 98735"/>
                <a:gd name="connsiteY3" fmla="*/ 251362 h 410118"/>
                <a:gd name="connsiteX4" fmla="*/ 8129 w 98735"/>
                <a:gd name="connsiteY4" fmla="*/ 348200 h 410118"/>
                <a:gd name="connsiteX5" fmla="*/ 20829 w 98735"/>
                <a:gd name="connsiteY5" fmla="*/ 410112 h 410118"/>
                <a:gd name="connsiteX6" fmla="*/ 14479 w 98735"/>
                <a:gd name="connsiteY6" fmla="*/ 351375 h 410118"/>
                <a:gd name="connsiteX7" fmla="*/ 11304 w 98735"/>
                <a:gd name="connsiteY7" fmla="*/ 241837 h 410118"/>
                <a:gd name="connsiteX8" fmla="*/ 20829 w 98735"/>
                <a:gd name="connsiteY8" fmla="*/ 176750 h 410118"/>
                <a:gd name="connsiteX9" fmla="*/ 98617 w 98735"/>
                <a:gd name="connsiteY9" fmla="*/ 537 h 4101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98735" h="410118">
                  <a:moveTo>
                    <a:pt x="98617" y="537"/>
                  </a:moveTo>
                  <a:cubicBezTo>
                    <a:pt x="101792" y="-9253"/>
                    <a:pt x="39879" y="118012"/>
                    <a:pt x="39879" y="118012"/>
                  </a:cubicBezTo>
                  <a:cubicBezTo>
                    <a:pt x="26121" y="146058"/>
                    <a:pt x="22681" y="146587"/>
                    <a:pt x="16067" y="168812"/>
                  </a:cubicBezTo>
                  <a:cubicBezTo>
                    <a:pt x="9453" y="191037"/>
                    <a:pt x="1515" y="221464"/>
                    <a:pt x="192" y="251362"/>
                  </a:cubicBezTo>
                  <a:cubicBezTo>
                    <a:pt x="-1131" y="281260"/>
                    <a:pt x="4690" y="321742"/>
                    <a:pt x="8129" y="348200"/>
                  </a:cubicBezTo>
                  <a:cubicBezTo>
                    <a:pt x="11568" y="374658"/>
                    <a:pt x="19771" y="409583"/>
                    <a:pt x="20829" y="410112"/>
                  </a:cubicBezTo>
                  <a:cubicBezTo>
                    <a:pt x="21887" y="410641"/>
                    <a:pt x="16066" y="379421"/>
                    <a:pt x="14479" y="351375"/>
                  </a:cubicBezTo>
                  <a:cubicBezTo>
                    <a:pt x="12892" y="323329"/>
                    <a:pt x="10246" y="270941"/>
                    <a:pt x="11304" y="241837"/>
                  </a:cubicBezTo>
                  <a:cubicBezTo>
                    <a:pt x="12362" y="212733"/>
                    <a:pt x="6277" y="215114"/>
                    <a:pt x="20829" y="176750"/>
                  </a:cubicBezTo>
                  <a:cubicBezTo>
                    <a:pt x="35381" y="138386"/>
                    <a:pt x="95442" y="10327"/>
                    <a:pt x="98617" y="5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6" name="フリーフォーム: 図形 2895">
              <a:extLst>
                <a:ext uri="{FF2B5EF4-FFF2-40B4-BE49-F238E27FC236}">
                  <a16:creationId xmlns:a16="http://schemas.microsoft.com/office/drawing/2014/main" id="{65349DBC-BBF6-49BD-B145-E2A61ABD9F00}"/>
                </a:ext>
              </a:extLst>
            </p:cNvPr>
            <p:cNvSpPr/>
            <p:nvPr/>
          </p:nvSpPr>
          <p:spPr>
            <a:xfrm>
              <a:off x="4835201" y="4785535"/>
              <a:ext cx="235272" cy="637623"/>
            </a:xfrm>
            <a:custGeom>
              <a:avLst/>
              <a:gdLst>
                <a:gd name="connsiteX0" fmla="*/ 233687 w 235272"/>
                <a:gd name="connsiteY0" fmla="*/ 3953 h 637623"/>
                <a:gd name="connsiteX1" fmla="*/ 132087 w 235272"/>
                <a:gd name="connsiteY1" fmla="*/ 205565 h 637623"/>
                <a:gd name="connsiteX2" fmla="*/ 74937 w 235272"/>
                <a:gd name="connsiteY2" fmla="*/ 291290 h 637623"/>
                <a:gd name="connsiteX3" fmla="*/ 30487 w 235272"/>
                <a:gd name="connsiteY3" fmla="*/ 391303 h 637623"/>
                <a:gd name="connsiteX4" fmla="*/ 324 w 235272"/>
                <a:gd name="connsiteY4" fmla="*/ 477028 h 637623"/>
                <a:gd name="connsiteX5" fmla="*/ 49537 w 235272"/>
                <a:gd name="connsiteY5" fmla="*/ 599265 h 637623"/>
                <a:gd name="connsiteX6" fmla="*/ 124149 w 235272"/>
                <a:gd name="connsiteY6" fmla="*/ 637365 h 637623"/>
                <a:gd name="connsiteX7" fmla="*/ 81287 w 235272"/>
                <a:gd name="connsiteY7" fmla="*/ 613553 h 637623"/>
                <a:gd name="connsiteX8" fmla="*/ 41599 w 235272"/>
                <a:gd name="connsiteY8" fmla="*/ 567515 h 637623"/>
                <a:gd name="connsiteX9" fmla="*/ 16199 w 235272"/>
                <a:gd name="connsiteY9" fmla="*/ 491315 h 637623"/>
                <a:gd name="connsiteX10" fmla="*/ 44774 w 235272"/>
                <a:gd name="connsiteY10" fmla="*/ 405590 h 637623"/>
                <a:gd name="connsiteX11" fmla="*/ 233687 w 235272"/>
                <a:gd name="connsiteY11" fmla="*/ 3953 h 6376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5272" h="637623">
                  <a:moveTo>
                    <a:pt x="233687" y="3953"/>
                  </a:moveTo>
                  <a:cubicBezTo>
                    <a:pt x="248239" y="-29384"/>
                    <a:pt x="158545" y="157676"/>
                    <a:pt x="132087" y="205565"/>
                  </a:cubicBezTo>
                  <a:cubicBezTo>
                    <a:pt x="105629" y="253454"/>
                    <a:pt x="91870" y="260334"/>
                    <a:pt x="74937" y="291290"/>
                  </a:cubicBezTo>
                  <a:cubicBezTo>
                    <a:pt x="58004" y="322246"/>
                    <a:pt x="42922" y="360347"/>
                    <a:pt x="30487" y="391303"/>
                  </a:cubicBezTo>
                  <a:cubicBezTo>
                    <a:pt x="18052" y="422259"/>
                    <a:pt x="-2851" y="442368"/>
                    <a:pt x="324" y="477028"/>
                  </a:cubicBezTo>
                  <a:cubicBezTo>
                    <a:pt x="3499" y="511688"/>
                    <a:pt x="28900" y="572542"/>
                    <a:pt x="49537" y="599265"/>
                  </a:cubicBezTo>
                  <a:cubicBezTo>
                    <a:pt x="70174" y="625988"/>
                    <a:pt x="118857" y="634984"/>
                    <a:pt x="124149" y="637365"/>
                  </a:cubicBezTo>
                  <a:cubicBezTo>
                    <a:pt x="129441" y="639746"/>
                    <a:pt x="95045" y="625195"/>
                    <a:pt x="81287" y="613553"/>
                  </a:cubicBezTo>
                  <a:cubicBezTo>
                    <a:pt x="67529" y="601911"/>
                    <a:pt x="52447" y="587888"/>
                    <a:pt x="41599" y="567515"/>
                  </a:cubicBezTo>
                  <a:cubicBezTo>
                    <a:pt x="30751" y="547142"/>
                    <a:pt x="15670" y="518302"/>
                    <a:pt x="16199" y="491315"/>
                  </a:cubicBezTo>
                  <a:cubicBezTo>
                    <a:pt x="16728" y="464328"/>
                    <a:pt x="8791" y="481525"/>
                    <a:pt x="44774" y="405590"/>
                  </a:cubicBezTo>
                  <a:cubicBezTo>
                    <a:pt x="80757" y="329655"/>
                    <a:pt x="219135" y="37290"/>
                    <a:pt x="233687" y="395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7" name="フリーフォーム: 図形 2896">
              <a:extLst>
                <a:ext uri="{FF2B5EF4-FFF2-40B4-BE49-F238E27FC236}">
                  <a16:creationId xmlns:a16="http://schemas.microsoft.com/office/drawing/2014/main" id="{98AD6C0E-6F53-49FD-AE7F-531319ED50FE}"/>
                </a:ext>
              </a:extLst>
            </p:cNvPr>
            <p:cNvSpPr/>
            <p:nvPr/>
          </p:nvSpPr>
          <p:spPr>
            <a:xfrm>
              <a:off x="5446713" y="5249863"/>
              <a:ext cx="351674" cy="210556"/>
            </a:xfrm>
            <a:custGeom>
              <a:avLst/>
              <a:gdLst>
                <a:gd name="connsiteX0" fmla="*/ 0 w 351674"/>
                <a:gd name="connsiteY0" fmla="*/ 0 h 210556"/>
                <a:gd name="connsiteX1" fmla="*/ 204787 w 351674"/>
                <a:gd name="connsiteY1" fmla="*/ 152400 h 210556"/>
                <a:gd name="connsiteX2" fmla="*/ 349250 w 351674"/>
                <a:gd name="connsiteY2" fmla="*/ 209550 h 210556"/>
                <a:gd name="connsiteX3" fmla="*/ 290512 w 351674"/>
                <a:gd name="connsiteY3" fmla="*/ 185737 h 210556"/>
                <a:gd name="connsiteX4" fmla="*/ 227012 w 351674"/>
                <a:gd name="connsiteY4" fmla="*/ 146050 h 210556"/>
                <a:gd name="connsiteX5" fmla="*/ 0 w 351674"/>
                <a:gd name="connsiteY5" fmla="*/ 0 h 210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51674" h="210556">
                  <a:moveTo>
                    <a:pt x="0" y="0"/>
                  </a:moveTo>
                  <a:cubicBezTo>
                    <a:pt x="73289" y="58737"/>
                    <a:pt x="146579" y="117475"/>
                    <a:pt x="204787" y="152400"/>
                  </a:cubicBezTo>
                  <a:cubicBezTo>
                    <a:pt x="262995" y="187325"/>
                    <a:pt x="334963" y="203994"/>
                    <a:pt x="349250" y="209550"/>
                  </a:cubicBezTo>
                  <a:cubicBezTo>
                    <a:pt x="363538" y="215106"/>
                    <a:pt x="310885" y="196320"/>
                    <a:pt x="290512" y="185737"/>
                  </a:cubicBezTo>
                  <a:cubicBezTo>
                    <a:pt x="270139" y="175154"/>
                    <a:pt x="227012" y="146050"/>
                    <a:pt x="227012" y="14605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8" name="フリーフォーム: 図形 2897">
              <a:extLst>
                <a:ext uri="{FF2B5EF4-FFF2-40B4-BE49-F238E27FC236}">
                  <a16:creationId xmlns:a16="http://schemas.microsoft.com/office/drawing/2014/main" id="{FD770208-6775-4163-91BF-FDA7D6AAF08C}"/>
                </a:ext>
              </a:extLst>
            </p:cNvPr>
            <p:cNvSpPr/>
            <p:nvPr/>
          </p:nvSpPr>
          <p:spPr>
            <a:xfrm>
              <a:off x="5541327" y="5417475"/>
              <a:ext cx="271011" cy="138988"/>
            </a:xfrm>
            <a:custGeom>
              <a:avLst/>
              <a:gdLst>
                <a:gd name="connsiteX0" fmla="*/ 636 w 271011"/>
                <a:gd name="connsiteY0" fmla="*/ 663 h 138988"/>
                <a:gd name="connsiteX1" fmla="*/ 259398 w 271011"/>
                <a:gd name="connsiteY1" fmla="*/ 132425 h 138988"/>
                <a:gd name="connsiteX2" fmla="*/ 224473 w 271011"/>
                <a:gd name="connsiteY2" fmla="*/ 116550 h 138988"/>
                <a:gd name="connsiteX3" fmla="*/ 208598 w 271011"/>
                <a:gd name="connsiteY3" fmla="*/ 94325 h 138988"/>
                <a:gd name="connsiteX4" fmla="*/ 186373 w 271011"/>
                <a:gd name="connsiteY4" fmla="*/ 81625 h 138988"/>
                <a:gd name="connsiteX5" fmla="*/ 636 w 271011"/>
                <a:gd name="connsiteY5" fmla="*/ 663 h 1389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1011" h="138988">
                  <a:moveTo>
                    <a:pt x="636" y="663"/>
                  </a:moveTo>
                  <a:cubicBezTo>
                    <a:pt x="12807" y="9130"/>
                    <a:pt x="222092" y="113111"/>
                    <a:pt x="259398" y="132425"/>
                  </a:cubicBezTo>
                  <a:cubicBezTo>
                    <a:pt x="296704" y="151740"/>
                    <a:pt x="232940" y="122900"/>
                    <a:pt x="224473" y="116550"/>
                  </a:cubicBezTo>
                  <a:cubicBezTo>
                    <a:pt x="216006" y="110200"/>
                    <a:pt x="214948" y="100146"/>
                    <a:pt x="208598" y="94325"/>
                  </a:cubicBezTo>
                  <a:cubicBezTo>
                    <a:pt x="202248" y="88504"/>
                    <a:pt x="218123" y="95913"/>
                    <a:pt x="186373" y="81625"/>
                  </a:cubicBezTo>
                  <a:cubicBezTo>
                    <a:pt x="154623" y="67338"/>
                    <a:pt x="-11535" y="-7804"/>
                    <a:pt x="636" y="6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899" name="フリーフォーム: 図形 2898">
              <a:extLst>
                <a:ext uri="{FF2B5EF4-FFF2-40B4-BE49-F238E27FC236}">
                  <a16:creationId xmlns:a16="http://schemas.microsoft.com/office/drawing/2014/main" id="{96A81795-9B1D-4CDF-9075-68E797E57957}"/>
                </a:ext>
              </a:extLst>
            </p:cNvPr>
            <p:cNvSpPr/>
            <p:nvPr/>
          </p:nvSpPr>
          <p:spPr>
            <a:xfrm>
              <a:off x="4656428" y="4574911"/>
              <a:ext cx="381145" cy="165242"/>
            </a:xfrm>
            <a:custGeom>
              <a:avLst/>
              <a:gdLst>
                <a:gd name="connsiteX0" fmla="*/ 380710 w 381145"/>
                <a:gd name="connsiteY0" fmla="*/ 24077 h 165242"/>
                <a:gd name="connsiteX1" fmla="*/ 264822 w 381145"/>
                <a:gd name="connsiteY1" fmla="*/ 3439 h 165242"/>
                <a:gd name="connsiteX2" fmla="*/ 137822 w 381145"/>
                <a:gd name="connsiteY2" fmla="*/ 39952 h 165242"/>
                <a:gd name="connsiteX3" fmla="*/ 2885 w 381145"/>
                <a:gd name="connsiteY3" fmla="*/ 163777 h 165242"/>
                <a:gd name="connsiteX4" fmla="*/ 52097 w 381145"/>
                <a:gd name="connsiteY4" fmla="*/ 103452 h 165242"/>
                <a:gd name="connsiteX5" fmla="*/ 129885 w 381145"/>
                <a:gd name="connsiteY5" fmla="*/ 35189 h 165242"/>
                <a:gd name="connsiteX6" fmla="*/ 221960 w 381145"/>
                <a:gd name="connsiteY6" fmla="*/ 264 h 165242"/>
                <a:gd name="connsiteX7" fmla="*/ 380710 w 381145"/>
                <a:gd name="connsiteY7" fmla="*/ 24077 h 1652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81145" h="165242">
                  <a:moveTo>
                    <a:pt x="380710" y="24077"/>
                  </a:moveTo>
                  <a:cubicBezTo>
                    <a:pt x="387854" y="24606"/>
                    <a:pt x="305303" y="793"/>
                    <a:pt x="264822" y="3439"/>
                  </a:cubicBezTo>
                  <a:cubicBezTo>
                    <a:pt x="224341" y="6085"/>
                    <a:pt x="181478" y="13229"/>
                    <a:pt x="137822" y="39952"/>
                  </a:cubicBezTo>
                  <a:cubicBezTo>
                    <a:pt x="94166" y="66675"/>
                    <a:pt x="17172" y="153194"/>
                    <a:pt x="2885" y="163777"/>
                  </a:cubicBezTo>
                  <a:cubicBezTo>
                    <a:pt x="-11403" y="174360"/>
                    <a:pt x="30930" y="124883"/>
                    <a:pt x="52097" y="103452"/>
                  </a:cubicBezTo>
                  <a:cubicBezTo>
                    <a:pt x="73264" y="82021"/>
                    <a:pt x="101574" y="52387"/>
                    <a:pt x="129885" y="35189"/>
                  </a:cubicBezTo>
                  <a:cubicBezTo>
                    <a:pt x="158195" y="17991"/>
                    <a:pt x="184125" y="3439"/>
                    <a:pt x="221960" y="264"/>
                  </a:cubicBezTo>
                  <a:cubicBezTo>
                    <a:pt x="259795" y="-2911"/>
                    <a:pt x="373566" y="23548"/>
                    <a:pt x="380710" y="2407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0" name="フリーフォーム: 図形 2899">
              <a:extLst>
                <a:ext uri="{FF2B5EF4-FFF2-40B4-BE49-F238E27FC236}">
                  <a16:creationId xmlns:a16="http://schemas.microsoft.com/office/drawing/2014/main" id="{4BFE4C23-387E-4143-A236-88C3FA6B315A}"/>
                </a:ext>
              </a:extLst>
            </p:cNvPr>
            <p:cNvSpPr/>
            <p:nvPr/>
          </p:nvSpPr>
          <p:spPr>
            <a:xfrm>
              <a:off x="4649150" y="4651815"/>
              <a:ext cx="218140" cy="171061"/>
            </a:xfrm>
            <a:custGeom>
              <a:avLst/>
              <a:gdLst>
                <a:gd name="connsiteX0" fmla="*/ 218125 w 218140"/>
                <a:gd name="connsiteY0" fmla="*/ 1148 h 171061"/>
                <a:gd name="connsiteX1" fmla="*/ 95888 w 218140"/>
                <a:gd name="connsiteY1" fmla="*/ 64648 h 171061"/>
                <a:gd name="connsiteX2" fmla="*/ 3813 w 218140"/>
                <a:gd name="connsiteY2" fmla="*/ 169423 h 171061"/>
                <a:gd name="connsiteX3" fmla="*/ 26038 w 218140"/>
                <a:gd name="connsiteY3" fmla="*/ 121798 h 171061"/>
                <a:gd name="connsiteX4" fmla="*/ 103825 w 218140"/>
                <a:gd name="connsiteY4" fmla="*/ 31310 h 171061"/>
                <a:gd name="connsiteX5" fmla="*/ 218125 w 218140"/>
                <a:gd name="connsiteY5" fmla="*/ 1148 h 171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8140" h="171061">
                  <a:moveTo>
                    <a:pt x="218125" y="1148"/>
                  </a:moveTo>
                  <a:cubicBezTo>
                    <a:pt x="216802" y="6704"/>
                    <a:pt x="131607" y="36602"/>
                    <a:pt x="95888" y="64648"/>
                  </a:cubicBezTo>
                  <a:cubicBezTo>
                    <a:pt x="60169" y="92694"/>
                    <a:pt x="15455" y="159898"/>
                    <a:pt x="3813" y="169423"/>
                  </a:cubicBezTo>
                  <a:cubicBezTo>
                    <a:pt x="-7829" y="178948"/>
                    <a:pt x="9369" y="144817"/>
                    <a:pt x="26038" y="121798"/>
                  </a:cubicBezTo>
                  <a:cubicBezTo>
                    <a:pt x="42707" y="98779"/>
                    <a:pt x="72869" y="51683"/>
                    <a:pt x="103825" y="31310"/>
                  </a:cubicBezTo>
                  <a:cubicBezTo>
                    <a:pt x="134781" y="10937"/>
                    <a:pt x="219448" y="-4408"/>
                    <a:pt x="218125" y="11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1" name="フリーフォーム: 図形 2900">
              <a:extLst>
                <a:ext uri="{FF2B5EF4-FFF2-40B4-BE49-F238E27FC236}">
                  <a16:creationId xmlns:a16="http://schemas.microsoft.com/office/drawing/2014/main" id="{3698E533-F68A-4ECA-B4F0-7AE5B65BC3BA}"/>
                </a:ext>
              </a:extLst>
            </p:cNvPr>
            <p:cNvSpPr/>
            <p:nvPr/>
          </p:nvSpPr>
          <p:spPr>
            <a:xfrm>
              <a:off x="4760777" y="4518000"/>
              <a:ext cx="249590" cy="79441"/>
            </a:xfrm>
            <a:custGeom>
              <a:avLst/>
              <a:gdLst>
                <a:gd name="connsiteX0" fmla="*/ 136 w 249590"/>
                <a:gd name="connsiteY0" fmla="*/ 79400 h 79441"/>
                <a:gd name="connsiteX1" fmla="*/ 120786 w 249590"/>
                <a:gd name="connsiteY1" fmla="*/ 1613 h 79441"/>
                <a:gd name="connsiteX2" fmla="*/ 247786 w 249590"/>
                <a:gd name="connsiteY2" fmla="*/ 25425 h 79441"/>
                <a:gd name="connsiteX3" fmla="*/ 192223 w 249590"/>
                <a:gd name="connsiteY3" fmla="*/ 9550 h 79441"/>
                <a:gd name="connsiteX4" fmla="*/ 144598 w 249590"/>
                <a:gd name="connsiteY4" fmla="*/ 12725 h 79441"/>
                <a:gd name="connsiteX5" fmla="*/ 136 w 249590"/>
                <a:gd name="connsiteY5" fmla="*/ 79400 h 794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9590" h="79441">
                  <a:moveTo>
                    <a:pt x="136" y="79400"/>
                  </a:moveTo>
                  <a:cubicBezTo>
                    <a:pt x="-3833" y="77548"/>
                    <a:pt x="79511" y="10609"/>
                    <a:pt x="120786" y="1613"/>
                  </a:cubicBezTo>
                  <a:cubicBezTo>
                    <a:pt x="162061" y="-7383"/>
                    <a:pt x="235880" y="24102"/>
                    <a:pt x="247786" y="25425"/>
                  </a:cubicBezTo>
                  <a:cubicBezTo>
                    <a:pt x="259692" y="26748"/>
                    <a:pt x="209421" y="11667"/>
                    <a:pt x="192223" y="9550"/>
                  </a:cubicBezTo>
                  <a:cubicBezTo>
                    <a:pt x="175025" y="7433"/>
                    <a:pt x="173173" y="5317"/>
                    <a:pt x="144598" y="12725"/>
                  </a:cubicBezTo>
                  <a:cubicBezTo>
                    <a:pt x="116023" y="20133"/>
                    <a:pt x="4105" y="81252"/>
                    <a:pt x="136" y="794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2" name="フリーフォーム: 図形 2901">
              <a:extLst>
                <a:ext uri="{FF2B5EF4-FFF2-40B4-BE49-F238E27FC236}">
                  <a16:creationId xmlns:a16="http://schemas.microsoft.com/office/drawing/2014/main" id="{B7869124-AE86-40D8-8BDB-1FC55226343B}"/>
                </a:ext>
              </a:extLst>
            </p:cNvPr>
            <p:cNvSpPr/>
            <p:nvPr/>
          </p:nvSpPr>
          <p:spPr>
            <a:xfrm>
              <a:off x="4736806" y="4483089"/>
              <a:ext cx="334271" cy="114322"/>
            </a:xfrm>
            <a:custGeom>
              <a:avLst/>
              <a:gdLst>
                <a:gd name="connsiteX0" fmla="*/ 6644 w 334271"/>
                <a:gd name="connsiteY0" fmla="*/ 57161 h 114322"/>
                <a:gd name="connsiteX1" fmla="*/ 60619 w 334271"/>
                <a:gd name="connsiteY1" fmla="*/ 47636 h 114322"/>
                <a:gd name="connsiteX2" fmla="*/ 187619 w 334271"/>
                <a:gd name="connsiteY2" fmla="*/ 11 h 114322"/>
                <a:gd name="connsiteX3" fmla="*/ 317794 w 334271"/>
                <a:gd name="connsiteY3" fmla="*/ 52399 h 114322"/>
                <a:gd name="connsiteX4" fmla="*/ 327319 w 334271"/>
                <a:gd name="connsiteY4" fmla="*/ 65099 h 114322"/>
                <a:gd name="connsiteX5" fmla="*/ 303507 w 334271"/>
                <a:gd name="connsiteY5" fmla="*/ 114311 h 114322"/>
                <a:gd name="connsiteX6" fmla="*/ 333669 w 334271"/>
                <a:gd name="connsiteY6" fmla="*/ 60336 h 114322"/>
                <a:gd name="connsiteX7" fmla="*/ 270169 w 334271"/>
                <a:gd name="connsiteY7" fmla="*/ 30174 h 114322"/>
                <a:gd name="connsiteX8" fmla="*/ 206669 w 334271"/>
                <a:gd name="connsiteY8" fmla="*/ 11124 h 114322"/>
                <a:gd name="connsiteX9" fmla="*/ 6644 w 334271"/>
                <a:gd name="connsiteY9" fmla="*/ 57161 h 114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4271" h="114322">
                  <a:moveTo>
                    <a:pt x="6644" y="57161"/>
                  </a:moveTo>
                  <a:cubicBezTo>
                    <a:pt x="-17698" y="63246"/>
                    <a:pt x="30457" y="57161"/>
                    <a:pt x="60619" y="47636"/>
                  </a:cubicBezTo>
                  <a:cubicBezTo>
                    <a:pt x="90781" y="38111"/>
                    <a:pt x="144757" y="-783"/>
                    <a:pt x="187619" y="11"/>
                  </a:cubicBezTo>
                  <a:cubicBezTo>
                    <a:pt x="230481" y="805"/>
                    <a:pt x="294511" y="41551"/>
                    <a:pt x="317794" y="52399"/>
                  </a:cubicBezTo>
                  <a:cubicBezTo>
                    <a:pt x="341077" y="63247"/>
                    <a:pt x="329700" y="54780"/>
                    <a:pt x="327319" y="65099"/>
                  </a:cubicBezTo>
                  <a:cubicBezTo>
                    <a:pt x="324938" y="75418"/>
                    <a:pt x="302449" y="115105"/>
                    <a:pt x="303507" y="114311"/>
                  </a:cubicBezTo>
                  <a:cubicBezTo>
                    <a:pt x="304565" y="113517"/>
                    <a:pt x="339225" y="74359"/>
                    <a:pt x="333669" y="60336"/>
                  </a:cubicBezTo>
                  <a:cubicBezTo>
                    <a:pt x="328113" y="46313"/>
                    <a:pt x="291336" y="38376"/>
                    <a:pt x="270169" y="30174"/>
                  </a:cubicBezTo>
                  <a:cubicBezTo>
                    <a:pt x="249002" y="21972"/>
                    <a:pt x="248208" y="7685"/>
                    <a:pt x="206669" y="11124"/>
                  </a:cubicBezTo>
                  <a:cubicBezTo>
                    <a:pt x="165130" y="14563"/>
                    <a:pt x="30986" y="51076"/>
                    <a:pt x="6644" y="571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3" name="フリーフォーム: 図形 2902">
              <a:extLst>
                <a:ext uri="{FF2B5EF4-FFF2-40B4-BE49-F238E27FC236}">
                  <a16:creationId xmlns:a16="http://schemas.microsoft.com/office/drawing/2014/main" id="{E7CC8BA5-C68A-4E42-B8DE-7D2D7B4AE5D3}"/>
                </a:ext>
              </a:extLst>
            </p:cNvPr>
            <p:cNvSpPr/>
            <p:nvPr/>
          </p:nvSpPr>
          <p:spPr>
            <a:xfrm>
              <a:off x="4292328" y="4755641"/>
              <a:ext cx="346470" cy="397413"/>
            </a:xfrm>
            <a:custGeom>
              <a:avLst/>
              <a:gdLst>
                <a:gd name="connsiteX0" fmla="*/ 346347 w 346470"/>
                <a:gd name="connsiteY0" fmla="*/ 509 h 397413"/>
                <a:gd name="connsiteX1" fmla="*/ 276497 w 346470"/>
                <a:gd name="connsiteY1" fmla="*/ 141797 h 397413"/>
                <a:gd name="connsiteX2" fmla="*/ 193947 w 346470"/>
                <a:gd name="connsiteY2" fmla="*/ 237047 h 397413"/>
                <a:gd name="connsiteX3" fmla="*/ 144735 w 346470"/>
                <a:gd name="connsiteY3" fmla="*/ 292609 h 397413"/>
                <a:gd name="connsiteX4" fmla="*/ 46310 w 346470"/>
                <a:gd name="connsiteY4" fmla="*/ 346584 h 397413"/>
                <a:gd name="connsiteX5" fmla="*/ 272 w 346470"/>
                <a:gd name="connsiteY5" fmla="*/ 397384 h 397413"/>
                <a:gd name="connsiteX6" fmla="*/ 65360 w 346470"/>
                <a:gd name="connsiteY6" fmla="*/ 352934 h 397413"/>
                <a:gd name="connsiteX7" fmla="*/ 173310 w 346470"/>
                <a:gd name="connsiteY7" fmla="*/ 287847 h 397413"/>
                <a:gd name="connsiteX8" fmla="*/ 236810 w 346470"/>
                <a:gd name="connsiteY8" fmla="*/ 213234 h 397413"/>
                <a:gd name="connsiteX9" fmla="*/ 292372 w 346470"/>
                <a:gd name="connsiteY9" fmla="*/ 97347 h 397413"/>
                <a:gd name="connsiteX10" fmla="*/ 346347 w 346470"/>
                <a:gd name="connsiteY10" fmla="*/ 509 h 3974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46470" h="397413">
                  <a:moveTo>
                    <a:pt x="346347" y="509"/>
                  </a:moveTo>
                  <a:cubicBezTo>
                    <a:pt x="343701" y="7917"/>
                    <a:pt x="301897" y="102374"/>
                    <a:pt x="276497" y="141797"/>
                  </a:cubicBezTo>
                  <a:cubicBezTo>
                    <a:pt x="251097" y="181220"/>
                    <a:pt x="215907" y="211912"/>
                    <a:pt x="193947" y="237047"/>
                  </a:cubicBezTo>
                  <a:cubicBezTo>
                    <a:pt x="171987" y="262182"/>
                    <a:pt x="169341" y="274353"/>
                    <a:pt x="144735" y="292609"/>
                  </a:cubicBezTo>
                  <a:cubicBezTo>
                    <a:pt x="120129" y="310865"/>
                    <a:pt x="70387" y="329122"/>
                    <a:pt x="46310" y="346584"/>
                  </a:cubicBezTo>
                  <a:cubicBezTo>
                    <a:pt x="22233" y="364046"/>
                    <a:pt x="-2903" y="396326"/>
                    <a:pt x="272" y="397384"/>
                  </a:cubicBezTo>
                  <a:cubicBezTo>
                    <a:pt x="3447" y="398442"/>
                    <a:pt x="36520" y="371190"/>
                    <a:pt x="65360" y="352934"/>
                  </a:cubicBezTo>
                  <a:cubicBezTo>
                    <a:pt x="94200" y="334678"/>
                    <a:pt x="144735" y="311130"/>
                    <a:pt x="173310" y="287847"/>
                  </a:cubicBezTo>
                  <a:cubicBezTo>
                    <a:pt x="201885" y="264564"/>
                    <a:pt x="216966" y="244984"/>
                    <a:pt x="236810" y="213234"/>
                  </a:cubicBezTo>
                  <a:cubicBezTo>
                    <a:pt x="256654" y="181484"/>
                    <a:pt x="276497" y="126186"/>
                    <a:pt x="292372" y="97347"/>
                  </a:cubicBezTo>
                  <a:cubicBezTo>
                    <a:pt x="308247" y="68508"/>
                    <a:pt x="348993" y="-6899"/>
                    <a:pt x="346347" y="5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4" name="フリーフォーム: 図形 2903">
              <a:extLst>
                <a:ext uri="{FF2B5EF4-FFF2-40B4-BE49-F238E27FC236}">
                  <a16:creationId xmlns:a16="http://schemas.microsoft.com/office/drawing/2014/main" id="{F7EA1DF3-4806-47F9-845B-7BFA66EBCF23}"/>
                </a:ext>
              </a:extLst>
            </p:cNvPr>
            <p:cNvSpPr/>
            <p:nvPr/>
          </p:nvSpPr>
          <p:spPr>
            <a:xfrm>
              <a:off x="4260849" y="4554380"/>
              <a:ext cx="494200" cy="535145"/>
            </a:xfrm>
            <a:custGeom>
              <a:avLst/>
              <a:gdLst>
                <a:gd name="connsiteX0" fmla="*/ 493714 w 494200"/>
                <a:gd name="connsiteY0" fmla="*/ 158 h 535145"/>
                <a:gd name="connsiteX1" fmla="*/ 403226 w 494200"/>
                <a:gd name="connsiteY1" fmla="*/ 73183 h 535145"/>
                <a:gd name="connsiteX2" fmla="*/ 349251 w 494200"/>
                <a:gd name="connsiteY2" fmla="*/ 138270 h 535145"/>
                <a:gd name="connsiteX3" fmla="*/ 319089 w 494200"/>
                <a:gd name="connsiteY3" fmla="*/ 179545 h 535145"/>
                <a:gd name="connsiteX4" fmla="*/ 244476 w 494200"/>
                <a:gd name="connsiteY4" fmla="*/ 303370 h 535145"/>
                <a:gd name="connsiteX5" fmla="*/ 193676 w 494200"/>
                <a:gd name="connsiteY5" fmla="*/ 368458 h 535145"/>
                <a:gd name="connsiteX6" fmla="*/ 117476 w 494200"/>
                <a:gd name="connsiteY6" fmla="*/ 449420 h 535145"/>
                <a:gd name="connsiteX7" fmla="*/ 55564 w 494200"/>
                <a:gd name="connsiteY7" fmla="*/ 498633 h 535145"/>
                <a:gd name="connsiteX8" fmla="*/ 1 w 494200"/>
                <a:gd name="connsiteY8" fmla="*/ 535145 h 535145"/>
                <a:gd name="connsiteX9" fmla="*/ 57151 w 494200"/>
                <a:gd name="connsiteY9" fmla="*/ 498633 h 535145"/>
                <a:gd name="connsiteX10" fmla="*/ 215901 w 494200"/>
                <a:gd name="connsiteY10" fmla="*/ 365283 h 535145"/>
                <a:gd name="connsiteX11" fmla="*/ 263526 w 494200"/>
                <a:gd name="connsiteY11" fmla="*/ 282733 h 535145"/>
                <a:gd name="connsiteX12" fmla="*/ 317501 w 494200"/>
                <a:gd name="connsiteY12" fmla="*/ 158908 h 535145"/>
                <a:gd name="connsiteX13" fmla="*/ 360364 w 494200"/>
                <a:gd name="connsiteY13" fmla="*/ 93820 h 535145"/>
                <a:gd name="connsiteX14" fmla="*/ 493714 w 494200"/>
                <a:gd name="connsiteY14" fmla="*/ 158 h 5351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94200" h="535145">
                  <a:moveTo>
                    <a:pt x="493714" y="158"/>
                  </a:moveTo>
                  <a:cubicBezTo>
                    <a:pt x="500858" y="-3282"/>
                    <a:pt x="427303" y="50164"/>
                    <a:pt x="403226" y="73183"/>
                  </a:cubicBezTo>
                  <a:cubicBezTo>
                    <a:pt x="379149" y="96202"/>
                    <a:pt x="363274" y="120543"/>
                    <a:pt x="349251" y="138270"/>
                  </a:cubicBezTo>
                  <a:cubicBezTo>
                    <a:pt x="335228" y="155997"/>
                    <a:pt x="336551" y="152028"/>
                    <a:pt x="319089" y="179545"/>
                  </a:cubicBezTo>
                  <a:cubicBezTo>
                    <a:pt x="301626" y="207062"/>
                    <a:pt x="265378" y="271885"/>
                    <a:pt x="244476" y="303370"/>
                  </a:cubicBezTo>
                  <a:cubicBezTo>
                    <a:pt x="223574" y="334856"/>
                    <a:pt x="214843" y="344116"/>
                    <a:pt x="193676" y="368458"/>
                  </a:cubicBezTo>
                  <a:cubicBezTo>
                    <a:pt x="172509" y="392800"/>
                    <a:pt x="140494" y="427724"/>
                    <a:pt x="117476" y="449420"/>
                  </a:cubicBezTo>
                  <a:cubicBezTo>
                    <a:pt x="94458" y="471116"/>
                    <a:pt x="75143" y="484346"/>
                    <a:pt x="55564" y="498633"/>
                  </a:cubicBezTo>
                  <a:cubicBezTo>
                    <a:pt x="35985" y="512920"/>
                    <a:pt x="-263" y="535145"/>
                    <a:pt x="1" y="535145"/>
                  </a:cubicBezTo>
                  <a:cubicBezTo>
                    <a:pt x="265" y="535145"/>
                    <a:pt x="21168" y="526943"/>
                    <a:pt x="57151" y="498633"/>
                  </a:cubicBezTo>
                  <a:cubicBezTo>
                    <a:pt x="93134" y="470323"/>
                    <a:pt x="181505" y="401266"/>
                    <a:pt x="215901" y="365283"/>
                  </a:cubicBezTo>
                  <a:cubicBezTo>
                    <a:pt x="250297" y="329300"/>
                    <a:pt x="246593" y="317129"/>
                    <a:pt x="263526" y="282733"/>
                  </a:cubicBezTo>
                  <a:cubicBezTo>
                    <a:pt x="280459" y="248337"/>
                    <a:pt x="301361" y="190393"/>
                    <a:pt x="317501" y="158908"/>
                  </a:cubicBezTo>
                  <a:cubicBezTo>
                    <a:pt x="333641" y="127423"/>
                    <a:pt x="332318" y="120278"/>
                    <a:pt x="360364" y="93820"/>
                  </a:cubicBezTo>
                  <a:cubicBezTo>
                    <a:pt x="388410" y="67362"/>
                    <a:pt x="486570" y="3598"/>
                    <a:pt x="493714" y="1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5" name="フリーフォーム: 図形 2904">
              <a:extLst>
                <a:ext uri="{FF2B5EF4-FFF2-40B4-BE49-F238E27FC236}">
                  <a16:creationId xmlns:a16="http://schemas.microsoft.com/office/drawing/2014/main" id="{2ADE3AFB-4984-4AAB-BAB7-9ECAE5E5D10C}"/>
                </a:ext>
              </a:extLst>
            </p:cNvPr>
            <p:cNvSpPr/>
            <p:nvPr/>
          </p:nvSpPr>
          <p:spPr>
            <a:xfrm>
              <a:off x="4661759" y="4896797"/>
              <a:ext cx="290674" cy="159696"/>
            </a:xfrm>
            <a:custGeom>
              <a:avLst/>
              <a:gdLst>
                <a:gd name="connsiteX0" fmla="*/ 289654 w 290674"/>
                <a:gd name="connsiteY0" fmla="*/ 641 h 159696"/>
                <a:gd name="connsiteX1" fmla="*/ 153129 w 290674"/>
                <a:gd name="connsiteY1" fmla="*/ 87953 h 159696"/>
                <a:gd name="connsiteX2" fmla="*/ 56291 w 290674"/>
                <a:gd name="connsiteY2" fmla="*/ 124466 h 159696"/>
                <a:gd name="connsiteX3" fmla="*/ 729 w 290674"/>
                <a:gd name="connsiteY3" fmla="*/ 159391 h 159696"/>
                <a:gd name="connsiteX4" fmla="*/ 94391 w 290674"/>
                <a:gd name="connsiteY4" fmla="*/ 103828 h 159696"/>
                <a:gd name="connsiteX5" fmla="*/ 129316 w 290674"/>
                <a:gd name="connsiteY5" fmla="*/ 86366 h 159696"/>
                <a:gd name="connsiteX6" fmla="*/ 211866 w 290674"/>
                <a:gd name="connsiteY6" fmla="*/ 49853 h 159696"/>
                <a:gd name="connsiteX7" fmla="*/ 289654 w 290674"/>
                <a:gd name="connsiteY7" fmla="*/ 641 h 1596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90674" h="159696">
                  <a:moveTo>
                    <a:pt x="289654" y="641"/>
                  </a:moveTo>
                  <a:cubicBezTo>
                    <a:pt x="279865" y="6991"/>
                    <a:pt x="192023" y="67316"/>
                    <a:pt x="153129" y="87953"/>
                  </a:cubicBezTo>
                  <a:cubicBezTo>
                    <a:pt x="114235" y="108590"/>
                    <a:pt x="81691" y="112560"/>
                    <a:pt x="56291" y="124466"/>
                  </a:cubicBezTo>
                  <a:cubicBezTo>
                    <a:pt x="30891" y="136372"/>
                    <a:pt x="-5621" y="162831"/>
                    <a:pt x="729" y="159391"/>
                  </a:cubicBezTo>
                  <a:cubicBezTo>
                    <a:pt x="7079" y="155951"/>
                    <a:pt x="72960" y="115999"/>
                    <a:pt x="94391" y="103828"/>
                  </a:cubicBezTo>
                  <a:cubicBezTo>
                    <a:pt x="115822" y="91657"/>
                    <a:pt x="109737" y="95362"/>
                    <a:pt x="129316" y="86366"/>
                  </a:cubicBezTo>
                  <a:cubicBezTo>
                    <a:pt x="148895" y="77370"/>
                    <a:pt x="187524" y="62818"/>
                    <a:pt x="211866" y="49853"/>
                  </a:cubicBezTo>
                  <a:cubicBezTo>
                    <a:pt x="236208" y="36888"/>
                    <a:pt x="299443" y="-5709"/>
                    <a:pt x="289654" y="6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6" name="フリーフォーム: 図形 2905">
              <a:extLst>
                <a:ext uri="{FF2B5EF4-FFF2-40B4-BE49-F238E27FC236}">
                  <a16:creationId xmlns:a16="http://schemas.microsoft.com/office/drawing/2014/main" id="{26D67C02-0FBB-4649-8DFC-018BB7A6291F}"/>
                </a:ext>
              </a:extLst>
            </p:cNvPr>
            <p:cNvSpPr/>
            <p:nvPr/>
          </p:nvSpPr>
          <p:spPr>
            <a:xfrm>
              <a:off x="4290118" y="4902199"/>
              <a:ext cx="294740" cy="463579"/>
            </a:xfrm>
            <a:custGeom>
              <a:avLst/>
              <a:gdLst>
                <a:gd name="connsiteX0" fmla="*/ 294582 w 294740"/>
                <a:gd name="connsiteY0" fmla="*/ 1 h 463579"/>
                <a:gd name="connsiteX1" fmla="*/ 224732 w 294740"/>
                <a:gd name="connsiteY1" fmla="*/ 160339 h 463579"/>
                <a:gd name="connsiteX2" fmla="*/ 83445 w 294740"/>
                <a:gd name="connsiteY2" fmla="*/ 290514 h 463579"/>
                <a:gd name="connsiteX3" fmla="*/ 24707 w 294740"/>
                <a:gd name="connsiteY3" fmla="*/ 379414 h 463579"/>
                <a:gd name="connsiteX4" fmla="*/ 19945 w 294740"/>
                <a:gd name="connsiteY4" fmla="*/ 415926 h 463579"/>
                <a:gd name="connsiteX5" fmla="*/ 67570 w 294740"/>
                <a:gd name="connsiteY5" fmla="*/ 463551 h 463579"/>
                <a:gd name="connsiteX6" fmla="*/ 10420 w 294740"/>
                <a:gd name="connsiteY6" fmla="*/ 422276 h 463579"/>
                <a:gd name="connsiteX7" fmla="*/ 16770 w 294740"/>
                <a:gd name="connsiteY7" fmla="*/ 379414 h 463579"/>
                <a:gd name="connsiteX8" fmla="*/ 175520 w 294740"/>
                <a:gd name="connsiteY8" fmla="*/ 190501 h 463579"/>
                <a:gd name="connsiteX9" fmla="*/ 207270 w 294740"/>
                <a:gd name="connsiteY9" fmla="*/ 157164 h 463579"/>
                <a:gd name="connsiteX10" fmla="*/ 294582 w 294740"/>
                <a:gd name="connsiteY10" fmla="*/ 1 h 463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94740" h="463579">
                  <a:moveTo>
                    <a:pt x="294582" y="1"/>
                  </a:moveTo>
                  <a:cubicBezTo>
                    <a:pt x="297492" y="530"/>
                    <a:pt x="259921" y="111920"/>
                    <a:pt x="224732" y="160339"/>
                  </a:cubicBezTo>
                  <a:cubicBezTo>
                    <a:pt x="189543" y="208758"/>
                    <a:pt x="116782" y="254002"/>
                    <a:pt x="83445" y="290514"/>
                  </a:cubicBezTo>
                  <a:cubicBezTo>
                    <a:pt x="50107" y="327027"/>
                    <a:pt x="35290" y="358512"/>
                    <a:pt x="24707" y="379414"/>
                  </a:cubicBezTo>
                  <a:cubicBezTo>
                    <a:pt x="14124" y="400316"/>
                    <a:pt x="12801" y="401903"/>
                    <a:pt x="19945" y="415926"/>
                  </a:cubicBezTo>
                  <a:cubicBezTo>
                    <a:pt x="27089" y="429949"/>
                    <a:pt x="69158" y="462493"/>
                    <a:pt x="67570" y="463551"/>
                  </a:cubicBezTo>
                  <a:cubicBezTo>
                    <a:pt x="65982" y="464609"/>
                    <a:pt x="18887" y="436299"/>
                    <a:pt x="10420" y="422276"/>
                  </a:cubicBezTo>
                  <a:cubicBezTo>
                    <a:pt x="1953" y="408253"/>
                    <a:pt x="-10747" y="418043"/>
                    <a:pt x="16770" y="379414"/>
                  </a:cubicBezTo>
                  <a:cubicBezTo>
                    <a:pt x="44287" y="340785"/>
                    <a:pt x="143770" y="227543"/>
                    <a:pt x="175520" y="190501"/>
                  </a:cubicBezTo>
                  <a:cubicBezTo>
                    <a:pt x="207270" y="153459"/>
                    <a:pt x="188749" y="184416"/>
                    <a:pt x="207270" y="157164"/>
                  </a:cubicBezTo>
                  <a:cubicBezTo>
                    <a:pt x="225791" y="129912"/>
                    <a:pt x="291672" y="-528"/>
                    <a:pt x="294582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7" name="フリーフォーム: 図形 2906">
              <a:extLst>
                <a:ext uri="{FF2B5EF4-FFF2-40B4-BE49-F238E27FC236}">
                  <a16:creationId xmlns:a16="http://schemas.microsoft.com/office/drawing/2014/main" id="{775DFE3F-5AF3-452F-BBD6-F3D4CC28245B}"/>
                </a:ext>
              </a:extLst>
            </p:cNvPr>
            <p:cNvSpPr/>
            <p:nvPr/>
          </p:nvSpPr>
          <p:spPr>
            <a:xfrm>
              <a:off x="4664075" y="4857142"/>
              <a:ext cx="248089" cy="129239"/>
            </a:xfrm>
            <a:custGeom>
              <a:avLst/>
              <a:gdLst>
                <a:gd name="connsiteX0" fmla="*/ 0 w 248089"/>
                <a:gd name="connsiteY0" fmla="*/ 129196 h 129239"/>
                <a:gd name="connsiteX1" fmla="*/ 106363 w 248089"/>
                <a:gd name="connsiteY1" fmla="*/ 51408 h 129239"/>
                <a:gd name="connsiteX2" fmla="*/ 247650 w 248089"/>
                <a:gd name="connsiteY2" fmla="*/ 608 h 129239"/>
                <a:gd name="connsiteX3" fmla="*/ 149225 w 248089"/>
                <a:gd name="connsiteY3" fmla="*/ 24421 h 129239"/>
                <a:gd name="connsiteX4" fmla="*/ 106363 w 248089"/>
                <a:gd name="connsiteY4" fmla="*/ 40296 h 129239"/>
                <a:gd name="connsiteX5" fmla="*/ 0 w 248089"/>
                <a:gd name="connsiteY5" fmla="*/ 129196 h 129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8089" h="129239">
                  <a:moveTo>
                    <a:pt x="0" y="129196"/>
                  </a:moveTo>
                  <a:cubicBezTo>
                    <a:pt x="0" y="131048"/>
                    <a:pt x="65088" y="72839"/>
                    <a:pt x="106363" y="51408"/>
                  </a:cubicBezTo>
                  <a:cubicBezTo>
                    <a:pt x="147638" y="29977"/>
                    <a:pt x="240506" y="5106"/>
                    <a:pt x="247650" y="608"/>
                  </a:cubicBezTo>
                  <a:cubicBezTo>
                    <a:pt x="254794" y="-3890"/>
                    <a:pt x="172773" y="17806"/>
                    <a:pt x="149225" y="24421"/>
                  </a:cubicBezTo>
                  <a:cubicBezTo>
                    <a:pt x="125677" y="31036"/>
                    <a:pt x="130704" y="24686"/>
                    <a:pt x="106363" y="40296"/>
                  </a:cubicBezTo>
                  <a:cubicBezTo>
                    <a:pt x="82022" y="55906"/>
                    <a:pt x="0" y="127344"/>
                    <a:pt x="0" y="1291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8" name="フリーフォーム: 図形 2907">
              <a:extLst>
                <a:ext uri="{FF2B5EF4-FFF2-40B4-BE49-F238E27FC236}">
                  <a16:creationId xmlns:a16="http://schemas.microsoft.com/office/drawing/2014/main" id="{77616119-B84B-42FE-97B1-D6D4B3E93680}"/>
                </a:ext>
              </a:extLst>
            </p:cNvPr>
            <p:cNvSpPr/>
            <p:nvPr/>
          </p:nvSpPr>
          <p:spPr>
            <a:xfrm>
              <a:off x="4363681" y="5088066"/>
              <a:ext cx="234452" cy="261841"/>
            </a:xfrm>
            <a:custGeom>
              <a:avLst/>
              <a:gdLst>
                <a:gd name="connsiteX0" fmla="*/ 357 w 234452"/>
                <a:gd name="connsiteY0" fmla="*/ 261809 h 261841"/>
                <a:gd name="connsiteX1" fmla="*/ 76557 w 234452"/>
                <a:gd name="connsiteY1" fmla="*/ 141159 h 261841"/>
                <a:gd name="connsiteX2" fmla="*/ 119419 w 234452"/>
                <a:gd name="connsiteY2" fmla="*/ 74484 h 261841"/>
                <a:gd name="connsiteX3" fmla="*/ 233719 w 234452"/>
                <a:gd name="connsiteY3" fmla="*/ 1459 h 261841"/>
                <a:gd name="connsiteX4" fmla="*/ 167044 w 234452"/>
                <a:gd name="connsiteY4" fmla="*/ 26859 h 261841"/>
                <a:gd name="connsiteX5" fmla="*/ 138469 w 234452"/>
                <a:gd name="connsiteY5" fmla="*/ 41147 h 261841"/>
                <a:gd name="connsiteX6" fmla="*/ 51157 w 234452"/>
                <a:gd name="connsiteY6" fmla="*/ 152272 h 261841"/>
                <a:gd name="connsiteX7" fmla="*/ 357 w 234452"/>
                <a:gd name="connsiteY7" fmla="*/ 261809 h 2618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34452" h="261841">
                  <a:moveTo>
                    <a:pt x="357" y="261809"/>
                  </a:moveTo>
                  <a:cubicBezTo>
                    <a:pt x="4590" y="259957"/>
                    <a:pt x="56713" y="172380"/>
                    <a:pt x="76557" y="141159"/>
                  </a:cubicBezTo>
                  <a:cubicBezTo>
                    <a:pt x="96401" y="109938"/>
                    <a:pt x="93225" y="97767"/>
                    <a:pt x="119419" y="74484"/>
                  </a:cubicBezTo>
                  <a:cubicBezTo>
                    <a:pt x="145613" y="51201"/>
                    <a:pt x="225782" y="9396"/>
                    <a:pt x="233719" y="1459"/>
                  </a:cubicBezTo>
                  <a:cubicBezTo>
                    <a:pt x="241656" y="-6478"/>
                    <a:pt x="182919" y="20244"/>
                    <a:pt x="167044" y="26859"/>
                  </a:cubicBezTo>
                  <a:cubicBezTo>
                    <a:pt x="151169" y="33474"/>
                    <a:pt x="157784" y="20245"/>
                    <a:pt x="138469" y="41147"/>
                  </a:cubicBezTo>
                  <a:cubicBezTo>
                    <a:pt x="119155" y="62049"/>
                    <a:pt x="71794" y="119464"/>
                    <a:pt x="51157" y="152272"/>
                  </a:cubicBezTo>
                  <a:cubicBezTo>
                    <a:pt x="30520" y="185080"/>
                    <a:pt x="-3876" y="263661"/>
                    <a:pt x="357" y="2618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09" name="フリーフォーム: 図形 2908">
              <a:extLst>
                <a:ext uri="{FF2B5EF4-FFF2-40B4-BE49-F238E27FC236}">
                  <a16:creationId xmlns:a16="http://schemas.microsoft.com/office/drawing/2014/main" id="{3F652A53-E60F-464E-A8A9-B1E59D1714FC}"/>
                </a:ext>
              </a:extLst>
            </p:cNvPr>
            <p:cNvSpPr/>
            <p:nvPr/>
          </p:nvSpPr>
          <p:spPr>
            <a:xfrm>
              <a:off x="4643353" y="4831939"/>
              <a:ext cx="166984" cy="103601"/>
            </a:xfrm>
            <a:custGeom>
              <a:avLst/>
              <a:gdLst>
                <a:gd name="connsiteX0" fmla="*/ 85 w 166984"/>
                <a:gd name="connsiteY0" fmla="*/ 103599 h 103601"/>
                <a:gd name="connsiteX1" fmla="*/ 114385 w 166984"/>
                <a:gd name="connsiteY1" fmla="*/ 14699 h 103601"/>
                <a:gd name="connsiteX2" fmla="*/ 166772 w 166984"/>
                <a:gd name="connsiteY2" fmla="*/ 411 h 103601"/>
                <a:gd name="connsiteX3" fmla="*/ 96922 w 166984"/>
                <a:gd name="connsiteY3" fmla="*/ 17874 h 103601"/>
                <a:gd name="connsiteX4" fmla="*/ 85 w 166984"/>
                <a:gd name="connsiteY4" fmla="*/ 103599 h 10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6984" h="103601">
                  <a:moveTo>
                    <a:pt x="85" y="103599"/>
                  </a:moveTo>
                  <a:cubicBezTo>
                    <a:pt x="2996" y="103070"/>
                    <a:pt x="86604" y="31897"/>
                    <a:pt x="114385" y="14699"/>
                  </a:cubicBezTo>
                  <a:cubicBezTo>
                    <a:pt x="142166" y="-2499"/>
                    <a:pt x="169683" y="-118"/>
                    <a:pt x="166772" y="411"/>
                  </a:cubicBezTo>
                  <a:cubicBezTo>
                    <a:pt x="163862" y="940"/>
                    <a:pt x="124174" y="1734"/>
                    <a:pt x="96922" y="17874"/>
                  </a:cubicBezTo>
                  <a:cubicBezTo>
                    <a:pt x="69670" y="34014"/>
                    <a:pt x="-2826" y="104128"/>
                    <a:pt x="85" y="1035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0" name="フリーフォーム: 図形 2909">
              <a:extLst>
                <a:ext uri="{FF2B5EF4-FFF2-40B4-BE49-F238E27FC236}">
                  <a16:creationId xmlns:a16="http://schemas.microsoft.com/office/drawing/2014/main" id="{FC448788-C2C6-4389-8382-C5222D64B531}"/>
                </a:ext>
              </a:extLst>
            </p:cNvPr>
            <p:cNvSpPr/>
            <p:nvPr/>
          </p:nvSpPr>
          <p:spPr>
            <a:xfrm>
              <a:off x="4033637" y="5480046"/>
              <a:ext cx="192367" cy="190681"/>
            </a:xfrm>
            <a:custGeom>
              <a:avLst/>
              <a:gdLst>
                <a:gd name="connsiteX0" fmla="*/ 201 w 192367"/>
                <a:gd name="connsiteY0" fmla="*/ 4 h 190681"/>
                <a:gd name="connsiteX1" fmla="*/ 157363 w 192367"/>
                <a:gd name="connsiteY1" fmla="*/ 15879 h 190681"/>
                <a:gd name="connsiteX2" fmla="*/ 130376 w 192367"/>
                <a:gd name="connsiteY2" fmla="*/ 31754 h 190681"/>
                <a:gd name="connsiteX3" fmla="*/ 152601 w 192367"/>
                <a:gd name="connsiteY3" fmla="*/ 107954 h 190681"/>
                <a:gd name="connsiteX4" fmla="*/ 192288 w 192367"/>
                <a:gd name="connsiteY4" fmla="*/ 185742 h 190681"/>
                <a:gd name="connsiteX5" fmla="*/ 141488 w 192367"/>
                <a:gd name="connsiteY5" fmla="*/ 180979 h 190681"/>
                <a:gd name="connsiteX6" fmla="*/ 114501 w 192367"/>
                <a:gd name="connsiteY6" fmla="*/ 166692 h 190681"/>
                <a:gd name="connsiteX7" fmla="*/ 30363 w 192367"/>
                <a:gd name="connsiteY7" fmla="*/ 60329 h 190681"/>
                <a:gd name="connsiteX8" fmla="*/ 124026 w 192367"/>
                <a:gd name="connsiteY8" fmla="*/ 158754 h 190681"/>
                <a:gd name="connsiteX9" fmla="*/ 160538 w 192367"/>
                <a:gd name="connsiteY9" fmla="*/ 166692 h 190681"/>
                <a:gd name="connsiteX10" fmla="*/ 144663 w 192367"/>
                <a:gd name="connsiteY10" fmla="*/ 131767 h 190681"/>
                <a:gd name="connsiteX11" fmla="*/ 117676 w 192367"/>
                <a:gd name="connsiteY11" fmla="*/ 46042 h 190681"/>
                <a:gd name="connsiteX12" fmla="*/ 124026 w 192367"/>
                <a:gd name="connsiteY12" fmla="*/ 17467 h 190681"/>
                <a:gd name="connsiteX13" fmla="*/ 201 w 192367"/>
                <a:gd name="connsiteY13" fmla="*/ 4 h 190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92367" h="190681">
                  <a:moveTo>
                    <a:pt x="201" y="4"/>
                  </a:moveTo>
                  <a:cubicBezTo>
                    <a:pt x="5757" y="-261"/>
                    <a:pt x="135667" y="10587"/>
                    <a:pt x="157363" y="15879"/>
                  </a:cubicBezTo>
                  <a:cubicBezTo>
                    <a:pt x="179059" y="21171"/>
                    <a:pt x="131170" y="16408"/>
                    <a:pt x="130376" y="31754"/>
                  </a:cubicBezTo>
                  <a:cubicBezTo>
                    <a:pt x="129582" y="47100"/>
                    <a:pt x="142282" y="82289"/>
                    <a:pt x="152601" y="107954"/>
                  </a:cubicBezTo>
                  <a:cubicBezTo>
                    <a:pt x="162920" y="133619"/>
                    <a:pt x="194140" y="173571"/>
                    <a:pt x="192288" y="185742"/>
                  </a:cubicBezTo>
                  <a:cubicBezTo>
                    <a:pt x="190436" y="197913"/>
                    <a:pt x="154453" y="184154"/>
                    <a:pt x="141488" y="180979"/>
                  </a:cubicBezTo>
                  <a:cubicBezTo>
                    <a:pt x="128523" y="177804"/>
                    <a:pt x="133022" y="186800"/>
                    <a:pt x="114501" y="166692"/>
                  </a:cubicBezTo>
                  <a:cubicBezTo>
                    <a:pt x="95980" y="146584"/>
                    <a:pt x="28776" y="61652"/>
                    <a:pt x="30363" y="60329"/>
                  </a:cubicBezTo>
                  <a:cubicBezTo>
                    <a:pt x="31950" y="59006"/>
                    <a:pt x="102330" y="141027"/>
                    <a:pt x="124026" y="158754"/>
                  </a:cubicBezTo>
                  <a:cubicBezTo>
                    <a:pt x="145722" y="176481"/>
                    <a:pt x="157099" y="171190"/>
                    <a:pt x="160538" y="166692"/>
                  </a:cubicBezTo>
                  <a:cubicBezTo>
                    <a:pt x="163977" y="162194"/>
                    <a:pt x="151807" y="151875"/>
                    <a:pt x="144663" y="131767"/>
                  </a:cubicBezTo>
                  <a:cubicBezTo>
                    <a:pt x="137519" y="111659"/>
                    <a:pt x="121115" y="65092"/>
                    <a:pt x="117676" y="46042"/>
                  </a:cubicBezTo>
                  <a:cubicBezTo>
                    <a:pt x="114237" y="26992"/>
                    <a:pt x="142282" y="23288"/>
                    <a:pt x="124026" y="17467"/>
                  </a:cubicBezTo>
                  <a:cubicBezTo>
                    <a:pt x="105770" y="11646"/>
                    <a:pt x="-5355" y="269"/>
                    <a:pt x="201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1" name="フリーフォーム: 図形 2910">
              <a:extLst>
                <a:ext uri="{FF2B5EF4-FFF2-40B4-BE49-F238E27FC236}">
                  <a16:creationId xmlns:a16="http://schemas.microsoft.com/office/drawing/2014/main" id="{0E4C6027-DE3E-47D4-8F3C-3B70E9BFA7B9}"/>
                </a:ext>
              </a:extLst>
            </p:cNvPr>
            <p:cNvSpPr/>
            <p:nvPr/>
          </p:nvSpPr>
          <p:spPr>
            <a:xfrm>
              <a:off x="4020120" y="5514760"/>
              <a:ext cx="247018" cy="263026"/>
            </a:xfrm>
            <a:custGeom>
              <a:avLst/>
              <a:gdLst>
                <a:gd name="connsiteX0" fmla="*/ 1018 w 247018"/>
                <a:gd name="connsiteY0" fmla="*/ 215 h 263026"/>
                <a:gd name="connsiteX1" fmla="*/ 97855 w 247018"/>
                <a:gd name="connsiteY1" fmla="*/ 143090 h 263026"/>
                <a:gd name="connsiteX2" fmla="*/ 245493 w 247018"/>
                <a:gd name="connsiteY2" fmla="*/ 260565 h 263026"/>
                <a:gd name="connsiteX3" fmla="*/ 169293 w 247018"/>
                <a:gd name="connsiteY3" fmla="*/ 217703 h 263026"/>
                <a:gd name="connsiteX4" fmla="*/ 81980 w 247018"/>
                <a:gd name="connsiteY4" fmla="*/ 155790 h 263026"/>
                <a:gd name="connsiteX5" fmla="*/ 48643 w 247018"/>
                <a:gd name="connsiteY5" fmla="*/ 111340 h 263026"/>
                <a:gd name="connsiteX6" fmla="*/ 1018 w 247018"/>
                <a:gd name="connsiteY6" fmla="*/ 215 h 2630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7018" h="263026">
                  <a:moveTo>
                    <a:pt x="1018" y="215"/>
                  </a:moveTo>
                  <a:cubicBezTo>
                    <a:pt x="9220" y="5507"/>
                    <a:pt x="57109" y="99698"/>
                    <a:pt x="97855" y="143090"/>
                  </a:cubicBezTo>
                  <a:cubicBezTo>
                    <a:pt x="138601" y="186482"/>
                    <a:pt x="233587" y="248130"/>
                    <a:pt x="245493" y="260565"/>
                  </a:cubicBezTo>
                  <a:cubicBezTo>
                    <a:pt x="257399" y="273000"/>
                    <a:pt x="196545" y="235165"/>
                    <a:pt x="169293" y="217703"/>
                  </a:cubicBezTo>
                  <a:cubicBezTo>
                    <a:pt x="142041" y="200241"/>
                    <a:pt x="102088" y="173517"/>
                    <a:pt x="81980" y="155790"/>
                  </a:cubicBezTo>
                  <a:cubicBezTo>
                    <a:pt x="61872" y="138063"/>
                    <a:pt x="60814" y="134094"/>
                    <a:pt x="48643" y="111340"/>
                  </a:cubicBezTo>
                  <a:cubicBezTo>
                    <a:pt x="36472" y="88586"/>
                    <a:pt x="-7184" y="-5077"/>
                    <a:pt x="1018" y="2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2" name="フリーフォーム: 図形 2911">
              <a:extLst>
                <a:ext uri="{FF2B5EF4-FFF2-40B4-BE49-F238E27FC236}">
                  <a16:creationId xmlns:a16="http://schemas.microsoft.com/office/drawing/2014/main" id="{3BC2D46C-296A-424D-B21C-93942B68E22D}"/>
                </a:ext>
              </a:extLst>
            </p:cNvPr>
            <p:cNvSpPr/>
            <p:nvPr/>
          </p:nvSpPr>
          <p:spPr>
            <a:xfrm>
              <a:off x="4036026" y="5637168"/>
              <a:ext cx="385162" cy="163557"/>
            </a:xfrm>
            <a:custGeom>
              <a:avLst/>
              <a:gdLst>
                <a:gd name="connsiteX0" fmla="*/ 987 w 385162"/>
                <a:gd name="connsiteY0" fmla="*/ 45 h 163557"/>
                <a:gd name="connsiteX1" fmla="*/ 113699 w 385162"/>
                <a:gd name="connsiteY1" fmla="*/ 115932 h 163557"/>
                <a:gd name="connsiteX2" fmla="*/ 254987 w 385162"/>
                <a:gd name="connsiteY2" fmla="*/ 163557 h 163557"/>
                <a:gd name="connsiteX3" fmla="*/ 385162 w 385162"/>
                <a:gd name="connsiteY3" fmla="*/ 147682 h 163557"/>
                <a:gd name="connsiteX4" fmla="*/ 256574 w 385162"/>
                <a:gd name="connsiteY4" fmla="*/ 160382 h 163557"/>
                <a:gd name="connsiteX5" fmla="*/ 178787 w 385162"/>
                <a:gd name="connsiteY5" fmla="*/ 130220 h 163557"/>
                <a:gd name="connsiteX6" fmla="*/ 987 w 385162"/>
                <a:gd name="connsiteY6" fmla="*/ 45 h 163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85162" h="163557">
                  <a:moveTo>
                    <a:pt x="987" y="45"/>
                  </a:moveTo>
                  <a:cubicBezTo>
                    <a:pt x="-9861" y="-2336"/>
                    <a:pt x="71366" y="88680"/>
                    <a:pt x="113699" y="115932"/>
                  </a:cubicBezTo>
                  <a:cubicBezTo>
                    <a:pt x="156032" y="143184"/>
                    <a:pt x="209743" y="158265"/>
                    <a:pt x="254987" y="163557"/>
                  </a:cubicBezTo>
                  <a:lnTo>
                    <a:pt x="385162" y="147682"/>
                  </a:lnTo>
                  <a:cubicBezTo>
                    <a:pt x="385427" y="147153"/>
                    <a:pt x="290970" y="163292"/>
                    <a:pt x="256574" y="160382"/>
                  </a:cubicBezTo>
                  <a:cubicBezTo>
                    <a:pt x="222178" y="157472"/>
                    <a:pt x="217681" y="153768"/>
                    <a:pt x="178787" y="130220"/>
                  </a:cubicBezTo>
                  <a:cubicBezTo>
                    <a:pt x="139893" y="106672"/>
                    <a:pt x="11835" y="2426"/>
                    <a:pt x="987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3" name="フリーフォーム: 図形 2912">
              <a:extLst>
                <a:ext uri="{FF2B5EF4-FFF2-40B4-BE49-F238E27FC236}">
                  <a16:creationId xmlns:a16="http://schemas.microsoft.com/office/drawing/2014/main" id="{A416391E-6649-452F-A0BA-011E76F3DB5A}"/>
                </a:ext>
              </a:extLst>
            </p:cNvPr>
            <p:cNvSpPr/>
            <p:nvPr/>
          </p:nvSpPr>
          <p:spPr>
            <a:xfrm>
              <a:off x="3957539" y="5507038"/>
              <a:ext cx="94775" cy="234578"/>
            </a:xfrm>
            <a:custGeom>
              <a:avLst/>
              <a:gdLst>
                <a:gd name="connsiteX0" fmla="*/ 3274 w 94775"/>
                <a:gd name="connsiteY0" fmla="*/ 0 h 234578"/>
                <a:gd name="connsiteX1" fmla="*/ 9624 w 94775"/>
                <a:gd name="connsiteY1" fmla="*/ 122237 h 234578"/>
                <a:gd name="connsiteX2" fmla="*/ 93761 w 94775"/>
                <a:gd name="connsiteY2" fmla="*/ 233362 h 234578"/>
                <a:gd name="connsiteX3" fmla="*/ 54074 w 94775"/>
                <a:gd name="connsiteY3" fmla="*/ 177800 h 234578"/>
                <a:gd name="connsiteX4" fmla="*/ 22324 w 94775"/>
                <a:gd name="connsiteY4" fmla="*/ 120650 h 234578"/>
                <a:gd name="connsiteX5" fmla="*/ 3274 w 94775"/>
                <a:gd name="connsiteY5" fmla="*/ 0 h 23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4775" h="234578">
                  <a:moveTo>
                    <a:pt x="3274" y="0"/>
                  </a:moveTo>
                  <a:cubicBezTo>
                    <a:pt x="1157" y="264"/>
                    <a:pt x="-5457" y="83343"/>
                    <a:pt x="9624" y="122237"/>
                  </a:cubicBezTo>
                  <a:cubicBezTo>
                    <a:pt x="24705" y="161131"/>
                    <a:pt x="86353" y="224101"/>
                    <a:pt x="93761" y="233362"/>
                  </a:cubicBezTo>
                  <a:cubicBezTo>
                    <a:pt x="101169" y="242623"/>
                    <a:pt x="65980" y="196585"/>
                    <a:pt x="54074" y="177800"/>
                  </a:cubicBezTo>
                  <a:cubicBezTo>
                    <a:pt x="42168" y="159015"/>
                    <a:pt x="31055" y="149490"/>
                    <a:pt x="22324" y="120650"/>
                  </a:cubicBezTo>
                  <a:cubicBezTo>
                    <a:pt x="13593" y="91810"/>
                    <a:pt x="5391" y="-264"/>
                    <a:pt x="3274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4" name="フリーフォーム: 図形 2913">
              <a:extLst>
                <a:ext uri="{FF2B5EF4-FFF2-40B4-BE49-F238E27FC236}">
                  <a16:creationId xmlns:a16="http://schemas.microsoft.com/office/drawing/2014/main" id="{F4A2CA20-A1D0-48A3-B74D-A50CF1F250B4}"/>
                </a:ext>
              </a:extLst>
            </p:cNvPr>
            <p:cNvSpPr/>
            <p:nvPr/>
          </p:nvSpPr>
          <p:spPr>
            <a:xfrm>
              <a:off x="4416740" y="5795781"/>
              <a:ext cx="52094" cy="120530"/>
            </a:xfrm>
            <a:custGeom>
              <a:avLst/>
              <a:gdLst>
                <a:gd name="connsiteX0" fmla="*/ 52073 w 52094"/>
                <a:gd name="connsiteY0" fmla="*/ 182 h 120530"/>
                <a:gd name="connsiteX1" fmla="*/ 7623 w 52094"/>
                <a:gd name="connsiteY1" fmla="*/ 98607 h 120530"/>
                <a:gd name="connsiteX2" fmla="*/ 7623 w 52094"/>
                <a:gd name="connsiteY2" fmla="*/ 119244 h 120530"/>
                <a:gd name="connsiteX3" fmla="*/ 1273 w 52094"/>
                <a:gd name="connsiteY3" fmla="*/ 74794 h 120530"/>
                <a:gd name="connsiteX4" fmla="*/ 52073 w 52094"/>
                <a:gd name="connsiteY4" fmla="*/ 182 h 1205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094" h="120530">
                  <a:moveTo>
                    <a:pt x="52073" y="182"/>
                  </a:moveTo>
                  <a:cubicBezTo>
                    <a:pt x="53131" y="4151"/>
                    <a:pt x="15031" y="78763"/>
                    <a:pt x="7623" y="98607"/>
                  </a:cubicBezTo>
                  <a:cubicBezTo>
                    <a:pt x="215" y="118451"/>
                    <a:pt x="8681" y="123213"/>
                    <a:pt x="7623" y="119244"/>
                  </a:cubicBezTo>
                  <a:cubicBezTo>
                    <a:pt x="6565" y="115275"/>
                    <a:pt x="-3490" y="91463"/>
                    <a:pt x="1273" y="74794"/>
                  </a:cubicBezTo>
                  <a:cubicBezTo>
                    <a:pt x="6035" y="58125"/>
                    <a:pt x="51015" y="-3787"/>
                    <a:pt x="52073" y="18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5" name="フリーフォーム: 図形 2914">
              <a:extLst>
                <a:ext uri="{FF2B5EF4-FFF2-40B4-BE49-F238E27FC236}">
                  <a16:creationId xmlns:a16="http://schemas.microsoft.com/office/drawing/2014/main" id="{85E7BB56-3D9F-4EB1-BD43-48B263F6A34B}"/>
                </a:ext>
              </a:extLst>
            </p:cNvPr>
            <p:cNvSpPr/>
            <p:nvPr/>
          </p:nvSpPr>
          <p:spPr>
            <a:xfrm>
              <a:off x="4346928" y="5782544"/>
              <a:ext cx="63148" cy="111089"/>
            </a:xfrm>
            <a:custGeom>
              <a:avLst/>
              <a:gdLst>
                <a:gd name="connsiteX0" fmla="*/ 63147 w 63148"/>
                <a:gd name="connsiteY0" fmla="*/ 719 h 111089"/>
                <a:gd name="connsiteX1" fmla="*/ 4410 w 63148"/>
                <a:gd name="connsiteY1" fmla="*/ 94381 h 111089"/>
                <a:gd name="connsiteX2" fmla="*/ 4410 w 63148"/>
                <a:gd name="connsiteY2" fmla="*/ 108669 h 111089"/>
                <a:gd name="connsiteX3" fmla="*/ 5997 w 63148"/>
                <a:gd name="connsiteY3" fmla="*/ 65806 h 111089"/>
                <a:gd name="connsiteX4" fmla="*/ 5997 w 63148"/>
                <a:gd name="connsiteY4" fmla="*/ 51519 h 111089"/>
                <a:gd name="connsiteX5" fmla="*/ 63147 w 63148"/>
                <a:gd name="connsiteY5" fmla="*/ 719 h 111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3148" h="111089">
                  <a:moveTo>
                    <a:pt x="63147" y="719"/>
                  </a:moveTo>
                  <a:cubicBezTo>
                    <a:pt x="62883" y="7863"/>
                    <a:pt x="14199" y="76389"/>
                    <a:pt x="4410" y="94381"/>
                  </a:cubicBezTo>
                  <a:cubicBezTo>
                    <a:pt x="-5380" y="112373"/>
                    <a:pt x="4146" y="113431"/>
                    <a:pt x="4410" y="108669"/>
                  </a:cubicBezTo>
                  <a:cubicBezTo>
                    <a:pt x="4674" y="103907"/>
                    <a:pt x="5732" y="75331"/>
                    <a:pt x="5997" y="65806"/>
                  </a:cubicBezTo>
                  <a:cubicBezTo>
                    <a:pt x="6261" y="56281"/>
                    <a:pt x="-353" y="61308"/>
                    <a:pt x="5997" y="51519"/>
                  </a:cubicBezTo>
                  <a:cubicBezTo>
                    <a:pt x="12347" y="41730"/>
                    <a:pt x="63411" y="-6425"/>
                    <a:pt x="63147" y="7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6" name="フリーフォーム: 図形 2915">
              <a:extLst>
                <a:ext uri="{FF2B5EF4-FFF2-40B4-BE49-F238E27FC236}">
                  <a16:creationId xmlns:a16="http://schemas.microsoft.com/office/drawing/2014/main" id="{4FFA22E0-766E-4A3D-8C18-78D2FAC97D9D}"/>
                </a:ext>
              </a:extLst>
            </p:cNvPr>
            <p:cNvSpPr/>
            <p:nvPr/>
          </p:nvSpPr>
          <p:spPr>
            <a:xfrm>
              <a:off x="4317678" y="5893382"/>
              <a:ext cx="112761" cy="21680"/>
            </a:xfrm>
            <a:custGeom>
              <a:avLst/>
              <a:gdLst>
                <a:gd name="connsiteX0" fmla="*/ 322 w 112761"/>
                <a:gd name="connsiteY0" fmla="*/ 1006 h 21680"/>
                <a:gd name="connsiteX1" fmla="*/ 109860 w 112761"/>
                <a:gd name="connsiteY1" fmla="*/ 21643 h 21680"/>
                <a:gd name="connsiteX2" fmla="*/ 76522 w 112761"/>
                <a:gd name="connsiteY2" fmla="*/ 5768 h 21680"/>
                <a:gd name="connsiteX3" fmla="*/ 322 w 112761"/>
                <a:gd name="connsiteY3" fmla="*/ 1006 h 216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2761" h="21680">
                  <a:moveTo>
                    <a:pt x="322" y="1006"/>
                  </a:moveTo>
                  <a:cubicBezTo>
                    <a:pt x="5878" y="3652"/>
                    <a:pt x="97160" y="20849"/>
                    <a:pt x="109860" y="21643"/>
                  </a:cubicBezTo>
                  <a:cubicBezTo>
                    <a:pt x="122560" y="22437"/>
                    <a:pt x="90280" y="10266"/>
                    <a:pt x="76522" y="5768"/>
                  </a:cubicBezTo>
                  <a:cubicBezTo>
                    <a:pt x="62764" y="1270"/>
                    <a:pt x="-5234" y="-1640"/>
                    <a:pt x="322" y="10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7" name="フリーフォーム: 図形 2916">
              <a:extLst>
                <a:ext uri="{FF2B5EF4-FFF2-40B4-BE49-F238E27FC236}">
                  <a16:creationId xmlns:a16="http://schemas.microsoft.com/office/drawing/2014/main" id="{B3273CC6-7762-466B-90DD-38BD5F5F1813}"/>
                </a:ext>
              </a:extLst>
            </p:cNvPr>
            <p:cNvSpPr/>
            <p:nvPr/>
          </p:nvSpPr>
          <p:spPr>
            <a:xfrm>
              <a:off x="4401997" y="5776823"/>
              <a:ext cx="55536" cy="33513"/>
            </a:xfrm>
            <a:custGeom>
              <a:avLst/>
              <a:gdLst>
                <a:gd name="connsiteX0" fmla="*/ 141 w 55536"/>
                <a:gd name="connsiteY0" fmla="*/ 90 h 33513"/>
                <a:gd name="connsiteX1" fmla="*/ 54116 w 55536"/>
                <a:gd name="connsiteY1" fmla="*/ 23902 h 33513"/>
                <a:gd name="connsiteX2" fmla="*/ 38241 w 55536"/>
                <a:gd name="connsiteY2" fmla="*/ 33427 h 33513"/>
                <a:gd name="connsiteX3" fmla="*/ 141 w 55536"/>
                <a:gd name="connsiteY3" fmla="*/ 90 h 33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536" h="33513">
                  <a:moveTo>
                    <a:pt x="141" y="90"/>
                  </a:moveTo>
                  <a:cubicBezTo>
                    <a:pt x="2787" y="-1498"/>
                    <a:pt x="47766" y="18346"/>
                    <a:pt x="54116" y="23902"/>
                  </a:cubicBezTo>
                  <a:cubicBezTo>
                    <a:pt x="60466" y="29458"/>
                    <a:pt x="43797" y="34221"/>
                    <a:pt x="38241" y="33427"/>
                  </a:cubicBezTo>
                  <a:cubicBezTo>
                    <a:pt x="32685" y="32633"/>
                    <a:pt x="-2505" y="1678"/>
                    <a:pt x="141" y="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8" name="フリーフォーム: 図形 2917">
              <a:extLst>
                <a:ext uri="{FF2B5EF4-FFF2-40B4-BE49-F238E27FC236}">
                  <a16:creationId xmlns:a16="http://schemas.microsoft.com/office/drawing/2014/main" id="{8118EC85-549F-4447-A0D9-DE5584914878}"/>
                </a:ext>
              </a:extLst>
            </p:cNvPr>
            <p:cNvSpPr/>
            <p:nvPr/>
          </p:nvSpPr>
          <p:spPr>
            <a:xfrm>
              <a:off x="3671869" y="5407390"/>
              <a:ext cx="483982" cy="102848"/>
            </a:xfrm>
            <a:custGeom>
              <a:avLst/>
              <a:gdLst>
                <a:gd name="connsiteX0" fmla="*/ 19 w 483982"/>
                <a:gd name="connsiteY0" fmla="*/ 20273 h 102848"/>
                <a:gd name="connsiteX1" fmla="*/ 222269 w 483982"/>
                <a:gd name="connsiteY1" fmla="*/ 91710 h 102848"/>
                <a:gd name="connsiteX2" fmla="*/ 306406 w 483982"/>
                <a:gd name="connsiteY2" fmla="*/ 93298 h 102848"/>
                <a:gd name="connsiteX3" fmla="*/ 481031 w 483982"/>
                <a:gd name="connsiteY3" fmla="*/ 1223 h 102848"/>
                <a:gd name="connsiteX4" fmla="*/ 409594 w 483982"/>
                <a:gd name="connsiteY4" fmla="*/ 42498 h 102848"/>
                <a:gd name="connsiteX5" fmla="*/ 323869 w 483982"/>
                <a:gd name="connsiteY5" fmla="*/ 72660 h 102848"/>
                <a:gd name="connsiteX6" fmla="*/ 234969 w 483982"/>
                <a:gd name="connsiteY6" fmla="*/ 85360 h 102848"/>
                <a:gd name="connsiteX7" fmla="*/ 19 w 483982"/>
                <a:gd name="connsiteY7" fmla="*/ 20273 h 1028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982" h="102848">
                  <a:moveTo>
                    <a:pt x="19" y="20273"/>
                  </a:moveTo>
                  <a:cubicBezTo>
                    <a:pt x="-2098" y="21331"/>
                    <a:pt x="171205" y="79539"/>
                    <a:pt x="222269" y="91710"/>
                  </a:cubicBezTo>
                  <a:cubicBezTo>
                    <a:pt x="273334" y="103881"/>
                    <a:pt x="263279" y="108379"/>
                    <a:pt x="306406" y="93298"/>
                  </a:cubicBezTo>
                  <a:cubicBezTo>
                    <a:pt x="349533" y="78217"/>
                    <a:pt x="463833" y="9690"/>
                    <a:pt x="481031" y="1223"/>
                  </a:cubicBezTo>
                  <a:cubicBezTo>
                    <a:pt x="498229" y="-7244"/>
                    <a:pt x="435788" y="30592"/>
                    <a:pt x="409594" y="42498"/>
                  </a:cubicBezTo>
                  <a:cubicBezTo>
                    <a:pt x="383400" y="54404"/>
                    <a:pt x="352973" y="65516"/>
                    <a:pt x="323869" y="72660"/>
                  </a:cubicBezTo>
                  <a:cubicBezTo>
                    <a:pt x="294765" y="79804"/>
                    <a:pt x="286827" y="91445"/>
                    <a:pt x="234969" y="85360"/>
                  </a:cubicBezTo>
                  <a:cubicBezTo>
                    <a:pt x="183111" y="79275"/>
                    <a:pt x="2136" y="19215"/>
                    <a:pt x="19" y="20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19" name="フリーフォーム: 図形 2918">
              <a:extLst>
                <a:ext uri="{FF2B5EF4-FFF2-40B4-BE49-F238E27FC236}">
                  <a16:creationId xmlns:a16="http://schemas.microsoft.com/office/drawing/2014/main" id="{3CCE9302-F7B8-4F89-B4BB-E795DD9BCA16}"/>
                </a:ext>
              </a:extLst>
            </p:cNvPr>
            <p:cNvSpPr/>
            <p:nvPr/>
          </p:nvSpPr>
          <p:spPr>
            <a:xfrm>
              <a:off x="3633200" y="5356184"/>
              <a:ext cx="503964" cy="79428"/>
            </a:xfrm>
            <a:custGeom>
              <a:avLst/>
              <a:gdLst>
                <a:gd name="connsiteX0" fmla="*/ 588 w 503964"/>
                <a:gd name="connsiteY0" fmla="*/ 41 h 79428"/>
                <a:gd name="connsiteX1" fmla="*/ 305388 w 503964"/>
                <a:gd name="connsiteY1" fmla="*/ 79416 h 79428"/>
                <a:gd name="connsiteX2" fmla="*/ 499063 w 503964"/>
                <a:gd name="connsiteY2" fmla="*/ 6391 h 79428"/>
                <a:gd name="connsiteX3" fmla="*/ 437150 w 503964"/>
                <a:gd name="connsiteY3" fmla="*/ 41316 h 79428"/>
                <a:gd name="connsiteX4" fmla="*/ 340313 w 503964"/>
                <a:gd name="connsiteY4" fmla="*/ 61954 h 79428"/>
                <a:gd name="connsiteX5" fmla="*/ 230775 w 503964"/>
                <a:gd name="connsiteY5" fmla="*/ 68304 h 79428"/>
                <a:gd name="connsiteX6" fmla="*/ 588 w 503964"/>
                <a:gd name="connsiteY6" fmla="*/ 41 h 794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03964" h="79428">
                  <a:moveTo>
                    <a:pt x="588" y="41"/>
                  </a:moveTo>
                  <a:cubicBezTo>
                    <a:pt x="13024" y="1893"/>
                    <a:pt x="222309" y="78358"/>
                    <a:pt x="305388" y="79416"/>
                  </a:cubicBezTo>
                  <a:cubicBezTo>
                    <a:pt x="388467" y="80474"/>
                    <a:pt x="477103" y="12741"/>
                    <a:pt x="499063" y="6391"/>
                  </a:cubicBezTo>
                  <a:cubicBezTo>
                    <a:pt x="521023" y="41"/>
                    <a:pt x="463608" y="32056"/>
                    <a:pt x="437150" y="41316"/>
                  </a:cubicBezTo>
                  <a:cubicBezTo>
                    <a:pt x="410692" y="50576"/>
                    <a:pt x="374709" y="57456"/>
                    <a:pt x="340313" y="61954"/>
                  </a:cubicBezTo>
                  <a:cubicBezTo>
                    <a:pt x="305917" y="66452"/>
                    <a:pt x="285279" y="77564"/>
                    <a:pt x="230775" y="68304"/>
                  </a:cubicBezTo>
                  <a:cubicBezTo>
                    <a:pt x="176271" y="59044"/>
                    <a:pt x="-11848" y="-1811"/>
                    <a:pt x="588" y="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0" name="フリーフォーム: 図形 2919">
              <a:extLst>
                <a:ext uri="{FF2B5EF4-FFF2-40B4-BE49-F238E27FC236}">
                  <a16:creationId xmlns:a16="http://schemas.microsoft.com/office/drawing/2014/main" id="{867EC775-ED09-4328-BFE9-EB335D5F31A4}"/>
                </a:ext>
              </a:extLst>
            </p:cNvPr>
            <p:cNvSpPr/>
            <p:nvPr/>
          </p:nvSpPr>
          <p:spPr>
            <a:xfrm>
              <a:off x="3602905" y="5277496"/>
              <a:ext cx="637649" cy="134267"/>
            </a:xfrm>
            <a:custGeom>
              <a:avLst/>
              <a:gdLst>
                <a:gd name="connsiteX0" fmla="*/ 3895 w 637649"/>
                <a:gd name="connsiteY0" fmla="*/ 942 h 134267"/>
                <a:gd name="connsiteX1" fmla="*/ 240433 w 637649"/>
                <a:gd name="connsiteY1" fmla="*/ 124767 h 134267"/>
                <a:gd name="connsiteX2" fmla="*/ 411883 w 637649"/>
                <a:gd name="connsiteY2" fmla="*/ 100954 h 134267"/>
                <a:gd name="connsiteX3" fmla="*/ 524595 w 637649"/>
                <a:gd name="connsiteY3" fmla="*/ 59679 h 134267"/>
                <a:gd name="connsiteX4" fmla="*/ 637308 w 637649"/>
                <a:gd name="connsiteY4" fmla="*/ 8879 h 134267"/>
                <a:gd name="connsiteX5" fmla="*/ 551583 w 637649"/>
                <a:gd name="connsiteY5" fmla="*/ 51742 h 134267"/>
                <a:gd name="connsiteX6" fmla="*/ 338858 w 637649"/>
                <a:gd name="connsiteY6" fmla="*/ 131117 h 134267"/>
                <a:gd name="connsiteX7" fmla="*/ 211858 w 637649"/>
                <a:gd name="connsiteY7" fmla="*/ 113654 h 134267"/>
                <a:gd name="connsiteX8" fmla="*/ 100733 w 637649"/>
                <a:gd name="connsiteY8" fmla="*/ 69204 h 134267"/>
                <a:gd name="connsiteX9" fmla="*/ 3895 w 637649"/>
                <a:gd name="connsiteY9" fmla="*/ 942 h 1342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637649" h="134267">
                  <a:moveTo>
                    <a:pt x="3895" y="942"/>
                  </a:moveTo>
                  <a:cubicBezTo>
                    <a:pt x="27178" y="10202"/>
                    <a:pt x="172435" y="108098"/>
                    <a:pt x="240433" y="124767"/>
                  </a:cubicBezTo>
                  <a:cubicBezTo>
                    <a:pt x="308431" y="141436"/>
                    <a:pt x="364523" y="111802"/>
                    <a:pt x="411883" y="100954"/>
                  </a:cubicBezTo>
                  <a:cubicBezTo>
                    <a:pt x="459243" y="90106"/>
                    <a:pt x="487024" y="75025"/>
                    <a:pt x="524595" y="59679"/>
                  </a:cubicBezTo>
                  <a:cubicBezTo>
                    <a:pt x="562166" y="44333"/>
                    <a:pt x="632810" y="10202"/>
                    <a:pt x="637308" y="8879"/>
                  </a:cubicBezTo>
                  <a:cubicBezTo>
                    <a:pt x="641806" y="7556"/>
                    <a:pt x="601325" y="31369"/>
                    <a:pt x="551583" y="51742"/>
                  </a:cubicBezTo>
                  <a:cubicBezTo>
                    <a:pt x="501841" y="72115"/>
                    <a:pt x="395479" y="120798"/>
                    <a:pt x="338858" y="131117"/>
                  </a:cubicBezTo>
                  <a:cubicBezTo>
                    <a:pt x="282237" y="141436"/>
                    <a:pt x="251545" y="123973"/>
                    <a:pt x="211858" y="113654"/>
                  </a:cubicBezTo>
                  <a:cubicBezTo>
                    <a:pt x="172171" y="103335"/>
                    <a:pt x="133541" y="85079"/>
                    <a:pt x="100733" y="69204"/>
                  </a:cubicBezTo>
                  <a:cubicBezTo>
                    <a:pt x="67925" y="53329"/>
                    <a:pt x="-19388" y="-8318"/>
                    <a:pt x="3895" y="9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1" name="フリーフォーム: 図形 2920">
              <a:extLst>
                <a:ext uri="{FF2B5EF4-FFF2-40B4-BE49-F238E27FC236}">
                  <a16:creationId xmlns:a16="http://schemas.microsoft.com/office/drawing/2014/main" id="{A6756A7B-BEE9-4AB3-AD7C-6A29E5ABB5F0}"/>
                </a:ext>
              </a:extLst>
            </p:cNvPr>
            <p:cNvSpPr/>
            <p:nvPr/>
          </p:nvSpPr>
          <p:spPr>
            <a:xfrm>
              <a:off x="4119430" y="5294070"/>
              <a:ext cx="149104" cy="127284"/>
            </a:xfrm>
            <a:custGeom>
              <a:avLst/>
              <a:gdLst>
                <a:gd name="connsiteX0" fmla="*/ 133 w 149104"/>
                <a:gd name="connsiteY0" fmla="*/ 70093 h 127284"/>
                <a:gd name="connsiteX1" fmla="*/ 143008 w 149104"/>
                <a:gd name="connsiteY1" fmla="*/ 243 h 127284"/>
                <a:gd name="connsiteX2" fmla="*/ 119195 w 149104"/>
                <a:gd name="connsiteY2" fmla="*/ 49455 h 127284"/>
                <a:gd name="connsiteX3" fmla="*/ 85858 w 149104"/>
                <a:gd name="connsiteY3" fmla="*/ 112955 h 127284"/>
                <a:gd name="connsiteX4" fmla="*/ 66808 w 149104"/>
                <a:gd name="connsiteY4" fmla="*/ 124068 h 127284"/>
                <a:gd name="connsiteX5" fmla="*/ 95383 w 149104"/>
                <a:gd name="connsiteY5" fmla="*/ 68505 h 127284"/>
                <a:gd name="connsiteX6" fmla="*/ 116020 w 149104"/>
                <a:gd name="connsiteY6" fmla="*/ 27230 h 127284"/>
                <a:gd name="connsiteX7" fmla="*/ 133 w 149104"/>
                <a:gd name="connsiteY7" fmla="*/ 70093 h 127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9104" h="127284">
                  <a:moveTo>
                    <a:pt x="133" y="70093"/>
                  </a:moveTo>
                  <a:cubicBezTo>
                    <a:pt x="4631" y="65595"/>
                    <a:pt x="123164" y="3683"/>
                    <a:pt x="143008" y="243"/>
                  </a:cubicBezTo>
                  <a:cubicBezTo>
                    <a:pt x="162852" y="-3197"/>
                    <a:pt x="128720" y="30670"/>
                    <a:pt x="119195" y="49455"/>
                  </a:cubicBezTo>
                  <a:cubicBezTo>
                    <a:pt x="109670" y="68240"/>
                    <a:pt x="94589" y="100520"/>
                    <a:pt x="85858" y="112955"/>
                  </a:cubicBezTo>
                  <a:cubicBezTo>
                    <a:pt x="77127" y="125390"/>
                    <a:pt x="65221" y="131476"/>
                    <a:pt x="66808" y="124068"/>
                  </a:cubicBezTo>
                  <a:cubicBezTo>
                    <a:pt x="68395" y="116660"/>
                    <a:pt x="87181" y="84645"/>
                    <a:pt x="95383" y="68505"/>
                  </a:cubicBezTo>
                  <a:cubicBezTo>
                    <a:pt x="103585" y="52365"/>
                    <a:pt x="125545" y="29082"/>
                    <a:pt x="116020" y="27230"/>
                  </a:cubicBezTo>
                  <a:cubicBezTo>
                    <a:pt x="106495" y="25378"/>
                    <a:pt x="-4365" y="74591"/>
                    <a:pt x="133" y="700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2" name="フリーフォーム: 図形 2921">
              <a:extLst>
                <a:ext uri="{FF2B5EF4-FFF2-40B4-BE49-F238E27FC236}">
                  <a16:creationId xmlns:a16="http://schemas.microsoft.com/office/drawing/2014/main" id="{17E6A18F-FD69-4E44-86F6-665F7DCBB16F}"/>
                </a:ext>
              </a:extLst>
            </p:cNvPr>
            <p:cNvSpPr/>
            <p:nvPr/>
          </p:nvSpPr>
          <p:spPr>
            <a:xfrm>
              <a:off x="3458763" y="5103741"/>
              <a:ext cx="162348" cy="193799"/>
            </a:xfrm>
            <a:custGeom>
              <a:avLst/>
              <a:gdLst>
                <a:gd name="connsiteX0" fmla="*/ 400 w 162348"/>
                <a:gd name="connsiteY0" fmla="*/ 72 h 193799"/>
                <a:gd name="connsiteX1" fmla="*/ 102000 w 162348"/>
                <a:gd name="connsiteY1" fmla="*/ 138184 h 193799"/>
                <a:gd name="connsiteX2" fmla="*/ 162325 w 162348"/>
                <a:gd name="connsiteY2" fmla="*/ 193747 h 193799"/>
                <a:gd name="connsiteX3" fmla="*/ 95650 w 162348"/>
                <a:gd name="connsiteY3" fmla="*/ 147709 h 193799"/>
                <a:gd name="connsiteX4" fmla="*/ 67075 w 162348"/>
                <a:gd name="connsiteY4" fmla="*/ 119134 h 193799"/>
                <a:gd name="connsiteX5" fmla="*/ 400 w 162348"/>
                <a:gd name="connsiteY5" fmla="*/ 72 h 1937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2348" h="193799">
                  <a:moveTo>
                    <a:pt x="400" y="72"/>
                  </a:moveTo>
                  <a:cubicBezTo>
                    <a:pt x="6221" y="3247"/>
                    <a:pt x="75013" y="105905"/>
                    <a:pt x="102000" y="138184"/>
                  </a:cubicBezTo>
                  <a:cubicBezTo>
                    <a:pt x="128987" y="170463"/>
                    <a:pt x="163383" y="192159"/>
                    <a:pt x="162325" y="193747"/>
                  </a:cubicBezTo>
                  <a:cubicBezTo>
                    <a:pt x="161267" y="195335"/>
                    <a:pt x="111525" y="160144"/>
                    <a:pt x="95650" y="147709"/>
                  </a:cubicBezTo>
                  <a:cubicBezTo>
                    <a:pt x="79775" y="135274"/>
                    <a:pt x="80304" y="139242"/>
                    <a:pt x="67075" y="119134"/>
                  </a:cubicBezTo>
                  <a:cubicBezTo>
                    <a:pt x="53846" y="99026"/>
                    <a:pt x="-5421" y="-3103"/>
                    <a:pt x="400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3" name="フリーフォーム: 図形 2922">
              <a:extLst>
                <a:ext uri="{FF2B5EF4-FFF2-40B4-BE49-F238E27FC236}">
                  <a16:creationId xmlns:a16="http://schemas.microsoft.com/office/drawing/2014/main" id="{511C4BA0-20D0-41DD-95F9-BDFD09CA4A15}"/>
                </a:ext>
              </a:extLst>
            </p:cNvPr>
            <p:cNvSpPr/>
            <p:nvPr/>
          </p:nvSpPr>
          <p:spPr>
            <a:xfrm>
              <a:off x="3489082" y="4917483"/>
              <a:ext cx="403314" cy="84749"/>
            </a:xfrm>
            <a:custGeom>
              <a:avLst/>
              <a:gdLst>
                <a:gd name="connsiteX0" fmla="*/ 243 w 403314"/>
                <a:gd name="connsiteY0" fmla="*/ 48217 h 84749"/>
                <a:gd name="connsiteX1" fmla="*/ 151056 w 403314"/>
                <a:gd name="connsiteY1" fmla="*/ 75205 h 84749"/>
                <a:gd name="connsiteX2" fmla="*/ 278056 w 403314"/>
                <a:gd name="connsiteY2" fmla="*/ 56155 h 84749"/>
                <a:gd name="connsiteX3" fmla="*/ 400293 w 403314"/>
                <a:gd name="connsiteY3" fmla="*/ 592 h 84749"/>
                <a:gd name="connsiteX4" fmla="*/ 359018 w 403314"/>
                <a:gd name="connsiteY4" fmla="*/ 29167 h 84749"/>
                <a:gd name="connsiteX5" fmla="*/ 281231 w 403314"/>
                <a:gd name="connsiteY5" fmla="*/ 65680 h 84749"/>
                <a:gd name="connsiteX6" fmla="*/ 119306 w 403314"/>
                <a:gd name="connsiteY6" fmla="*/ 84730 h 84749"/>
                <a:gd name="connsiteX7" fmla="*/ 243 w 403314"/>
                <a:gd name="connsiteY7" fmla="*/ 48217 h 847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03314" h="84749">
                  <a:moveTo>
                    <a:pt x="243" y="48217"/>
                  </a:moveTo>
                  <a:cubicBezTo>
                    <a:pt x="5535" y="46630"/>
                    <a:pt x="104754" y="73882"/>
                    <a:pt x="151056" y="75205"/>
                  </a:cubicBezTo>
                  <a:cubicBezTo>
                    <a:pt x="197358" y="76528"/>
                    <a:pt x="236517" y="68590"/>
                    <a:pt x="278056" y="56155"/>
                  </a:cubicBezTo>
                  <a:cubicBezTo>
                    <a:pt x="319595" y="43720"/>
                    <a:pt x="386799" y="5090"/>
                    <a:pt x="400293" y="592"/>
                  </a:cubicBezTo>
                  <a:cubicBezTo>
                    <a:pt x="413787" y="-3906"/>
                    <a:pt x="378862" y="18319"/>
                    <a:pt x="359018" y="29167"/>
                  </a:cubicBezTo>
                  <a:cubicBezTo>
                    <a:pt x="339174" y="40015"/>
                    <a:pt x="321183" y="56420"/>
                    <a:pt x="281231" y="65680"/>
                  </a:cubicBezTo>
                  <a:cubicBezTo>
                    <a:pt x="241279" y="74940"/>
                    <a:pt x="161375" y="85259"/>
                    <a:pt x="119306" y="84730"/>
                  </a:cubicBezTo>
                  <a:cubicBezTo>
                    <a:pt x="77237" y="84201"/>
                    <a:pt x="-5049" y="49804"/>
                    <a:pt x="243" y="482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4" name="フリーフォーム: 図形 2923">
              <a:extLst>
                <a:ext uri="{FF2B5EF4-FFF2-40B4-BE49-F238E27FC236}">
                  <a16:creationId xmlns:a16="http://schemas.microsoft.com/office/drawing/2014/main" id="{962A2CCC-160A-4C3E-994B-9EACB727F8AA}"/>
                </a:ext>
              </a:extLst>
            </p:cNvPr>
            <p:cNvSpPr/>
            <p:nvPr/>
          </p:nvSpPr>
          <p:spPr>
            <a:xfrm>
              <a:off x="3329508" y="4960392"/>
              <a:ext cx="574157" cy="109920"/>
            </a:xfrm>
            <a:custGeom>
              <a:avLst/>
              <a:gdLst>
                <a:gd name="connsiteX0" fmla="*/ 1067 w 574157"/>
                <a:gd name="connsiteY0" fmla="*/ 546 h 109920"/>
                <a:gd name="connsiteX1" fmla="*/ 209030 w 574157"/>
                <a:gd name="connsiteY1" fmla="*/ 103733 h 109920"/>
                <a:gd name="connsiteX2" fmla="*/ 410642 w 574157"/>
                <a:gd name="connsiteY2" fmla="*/ 94208 h 109920"/>
                <a:gd name="connsiteX3" fmla="*/ 531292 w 574157"/>
                <a:gd name="connsiteY3" fmla="*/ 60871 h 109920"/>
                <a:gd name="connsiteX4" fmla="*/ 574155 w 574157"/>
                <a:gd name="connsiteY4" fmla="*/ 11658 h 109920"/>
                <a:gd name="connsiteX5" fmla="*/ 532880 w 574157"/>
                <a:gd name="connsiteY5" fmla="*/ 38646 h 109920"/>
                <a:gd name="connsiteX6" fmla="*/ 437630 w 574157"/>
                <a:gd name="connsiteY6" fmla="*/ 73571 h 109920"/>
                <a:gd name="connsiteX7" fmla="*/ 218555 w 574157"/>
                <a:gd name="connsiteY7" fmla="*/ 94208 h 109920"/>
                <a:gd name="connsiteX8" fmla="*/ 131242 w 574157"/>
                <a:gd name="connsiteY8" fmla="*/ 64046 h 109920"/>
                <a:gd name="connsiteX9" fmla="*/ 1067 w 574157"/>
                <a:gd name="connsiteY9" fmla="*/ 546 h 1099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74157" h="109920">
                  <a:moveTo>
                    <a:pt x="1067" y="546"/>
                  </a:moveTo>
                  <a:cubicBezTo>
                    <a:pt x="14032" y="7161"/>
                    <a:pt x="140768" y="88123"/>
                    <a:pt x="209030" y="103733"/>
                  </a:cubicBezTo>
                  <a:cubicBezTo>
                    <a:pt x="277292" y="119343"/>
                    <a:pt x="356932" y="101352"/>
                    <a:pt x="410642" y="94208"/>
                  </a:cubicBezTo>
                  <a:cubicBezTo>
                    <a:pt x="464352" y="87064"/>
                    <a:pt x="504040" y="74629"/>
                    <a:pt x="531292" y="60871"/>
                  </a:cubicBezTo>
                  <a:cubicBezTo>
                    <a:pt x="558544" y="47113"/>
                    <a:pt x="573890" y="15362"/>
                    <a:pt x="574155" y="11658"/>
                  </a:cubicBezTo>
                  <a:cubicBezTo>
                    <a:pt x="574420" y="7954"/>
                    <a:pt x="555634" y="28327"/>
                    <a:pt x="532880" y="38646"/>
                  </a:cubicBezTo>
                  <a:cubicBezTo>
                    <a:pt x="510126" y="48965"/>
                    <a:pt x="490017" y="64311"/>
                    <a:pt x="437630" y="73571"/>
                  </a:cubicBezTo>
                  <a:cubicBezTo>
                    <a:pt x="385243" y="82831"/>
                    <a:pt x="269620" y="95796"/>
                    <a:pt x="218555" y="94208"/>
                  </a:cubicBezTo>
                  <a:cubicBezTo>
                    <a:pt x="167490" y="92621"/>
                    <a:pt x="165638" y="78863"/>
                    <a:pt x="131242" y="64046"/>
                  </a:cubicBezTo>
                  <a:cubicBezTo>
                    <a:pt x="96846" y="49229"/>
                    <a:pt x="-11898" y="-6069"/>
                    <a:pt x="1067" y="5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5" name="フリーフォーム: 図形 2924">
              <a:extLst>
                <a:ext uri="{FF2B5EF4-FFF2-40B4-BE49-F238E27FC236}">
                  <a16:creationId xmlns:a16="http://schemas.microsoft.com/office/drawing/2014/main" id="{A094E960-613E-422E-88B5-02029221CA2B}"/>
                </a:ext>
              </a:extLst>
            </p:cNvPr>
            <p:cNvSpPr/>
            <p:nvPr/>
          </p:nvSpPr>
          <p:spPr>
            <a:xfrm>
              <a:off x="3338513" y="4845031"/>
              <a:ext cx="161926" cy="120762"/>
            </a:xfrm>
            <a:custGeom>
              <a:avLst/>
              <a:gdLst>
                <a:gd name="connsiteX0" fmla="*/ 0 w 161926"/>
                <a:gd name="connsiteY0" fmla="*/ 19 h 120762"/>
                <a:gd name="connsiteX1" fmla="*/ 101600 w 161926"/>
                <a:gd name="connsiteY1" fmla="*/ 85744 h 120762"/>
                <a:gd name="connsiteX2" fmla="*/ 161925 w 161926"/>
                <a:gd name="connsiteY2" fmla="*/ 120669 h 120762"/>
                <a:gd name="connsiteX3" fmla="*/ 100012 w 161926"/>
                <a:gd name="connsiteY3" fmla="*/ 93682 h 120762"/>
                <a:gd name="connsiteX4" fmla="*/ 0 w 161926"/>
                <a:gd name="connsiteY4" fmla="*/ 19 h 1207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1926" h="120762">
                  <a:moveTo>
                    <a:pt x="0" y="19"/>
                  </a:moveTo>
                  <a:cubicBezTo>
                    <a:pt x="265" y="-1304"/>
                    <a:pt x="74613" y="65636"/>
                    <a:pt x="101600" y="85744"/>
                  </a:cubicBezTo>
                  <a:cubicBezTo>
                    <a:pt x="128588" y="105852"/>
                    <a:pt x="162190" y="119346"/>
                    <a:pt x="161925" y="120669"/>
                  </a:cubicBezTo>
                  <a:cubicBezTo>
                    <a:pt x="161660" y="121992"/>
                    <a:pt x="125941" y="109028"/>
                    <a:pt x="100012" y="93682"/>
                  </a:cubicBezTo>
                  <a:cubicBezTo>
                    <a:pt x="74083" y="78336"/>
                    <a:pt x="-265" y="1342"/>
                    <a:pt x="0" y="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6" name="フリーフォーム: 図形 2925">
              <a:extLst>
                <a:ext uri="{FF2B5EF4-FFF2-40B4-BE49-F238E27FC236}">
                  <a16:creationId xmlns:a16="http://schemas.microsoft.com/office/drawing/2014/main" id="{5C582209-6DF7-4CBF-81D3-7412984EBC95}"/>
                </a:ext>
              </a:extLst>
            </p:cNvPr>
            <p:cNvSpPr/>
            <p:nvPr/>
          </p:nvSpPr>
          <p:spPr>
            <a:xfrm>
              <a:off x="3279750" y="4835418"/>
              <a:ext cx="273352" cy="179587"/>
            </a:xfrm>
            <a:custGeom>
              <a:avLst/>
              <a:gdLst>
                <a:gd name="connsiteX0" fmla="*/ 25 w 273352"/>
                <a:gd name="connsiteY0" fmla="*/ 107 h 179587"/>
                <a:gd name="connsiteX1" fmla="*/ 63525 w 273352"/>
                <a:gd name="connsiteY1" fmla="*/ 90595 h 179587"/>
                <a:gd name="connsiteX2" fmla="*/ 195288 w 273352"/>
                <a:gd name="connsiteY2" fmla="*/ 152507 h 179587"/>
                <a:gd name="connsiteX3" fmla="*/ 273075 w 273352"/>
                <a:gd name="connsiteY3" fmla="*/ 179495 h 179587"/>
                <a:gd name="connsiteX4" fmla="*/ 217513 w 273352"/>
                <a:gd name="connsiteY4" fmla="*/ 160445 h 179587"/>
                <a:gd name="connsiteX5" fmla="*/ 122263 w 273352"/>
                <a:gd name="connsiteY5" fmla="*/ 136632 h 179587"/>
                <a:gd name="connsiteX6" fmla="*/ 69875 w 273352"/>
                <a:gd name="connsiteY6" fmla="*/ 109645 h 179587"/>
                <a:gd name="connsiteX7" fmla="*/ 25 w 273352"/>
                <a:gd name="connsiteY7" fmla="*/ 107 h 1795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3352" h="179587">
                  <a:moveTo>
                    <a:pt x="25" y="107"/>
                  </a:moveTo>
                  <a:cubicBezTo>
                    <a:pt x="-1033" y="-3068"/>
                    <a:pt x="30981" y="65195"/>
                    <a:pt x="63525" y="90595"/>
                  </a:cubicBezTo>
                  <a:cubicBezTo>
                    <a:pt x="96069" y="115995"/>
                    <a:pt x="160363" y="137690"/>
                    <a:pt x="195288" y="152507"/>
                  </a:cubicBezTo>
                  <a:cubicBezTo>
                    <a:pt x="230213" y="167324"/>
                    <a:pt x="269371" y="178172"/>
                    <a:pt x="273075" y="179495"/>
                  </a:cubicBezTo>
                  <a:cubicBezTo>
                    <a:pt x="276779" y="180818"/>
                    <a:pt x="242648" y="167589"/>
                    <a:pt x="217513" y="160445"/>
                  </a:cubicBezTo>
                  <a:cubicBezTo>
                    <a:pt x="192378" y="153301"/>
                    <a:pt x="146869" y="145099"/>
                    <a:pt x="122263" y="136632"/>
                  </a:cubicBezTo>
                  <a:cubicBezTo>
                    <a:pt x="97657" y="128165"/>
                    <a:pt x="88925" y="129489"/>
                    <a:pt x="69875" y="109645"/>
                  </a:cubicBezTo>
                  <a:cubicBezTo>
                    <a:pt x="50825" y="89801"/>
                    <a:pt x="1083" y="3282"/>
                    <a:pt x="25" y="1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7" name="フリーフォーム: 図形 2926">
              <a:extLst>
                <a:ext uri="{FF2B5EF4-FFF2-40B4-BE49-F238E27FC236}">
                  <a16:creationId xmlns:a16="http://schemas.microsoft.com/office/drawing/2014/main" id="{B114FAF5-B278-4290-B566-2536A8ACC126}"/>
                </a:ext>
              </a:extLst>
            </p:cNvPr>
            <p:cNvSpPr/>
            <p:nvPr/>
          </p:nvSpPr>
          <p:spPr>
            <a:xfrm>
              <a:off x="3660576" y="4405176"/>
              <a:ext cx="358164" cy="377615"/>
            </a:xfrm>
            <a:custGeom>
              <a:avLst/>
              <a:gdLst>
                <a:gd name="connsiteX0" fmla="*/ 6549 w 358164"/>
                <a:gd name="connsiteY0" fmla="*/ 137 h 377615"/>
                <a:gd name="connsiteX1" fmla="*/ 3374 w 358164"/>
                <a:gd name="connsiteY1" fmla="*/ 114437 h 377615"/>
                <a:gd name="connsiteX2" fmla="*/ 58937 w 358164"/>
                <a:gd name="connsiteY2" fmla="*/ 212862 h 377615"/>
                <a:gd name="connsiteX3" fmla="*/ 351037 w 358164"/>
                <a:gd name="connsiteY3" fmla="*/ 374787 h 377615"/>
                <a:gd name="connsiteX4" fmla="*/ 255787 w 358164"/>
                <a:gd name="connsiteY4" fmla="*/ 309699 h 377615"/>
                <a:gd name="connsiteX5" fmla="*/ 116087 w 358164"/>
                <a:gd name="connsiteY5" fmla="*/ 230324 h 377615"/>
                <a:gd name="connsiteX6" fmla="*/ 9724 w 358164"/>
                <a:gd name="connsiteY6" fmla="*/ 138249 h 377615"/>
                <a:gd name="connsiteX7" fmla="*/ 6549 w 358164"/>
                <a:gd name="connsiteY7" fmla="*/ 137 h 3776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8164" h="377615">
                  <a:moveTo>
                    <a:pt x="6549" y="137"/>
                  </a:moveTo>
                  <a:cubicBezTo>
                    <a:pt x="5491" y="-3832"/>
                    <a:pt x="-5357" y="78983"/>
                    <a:pt x="3374" y="114437"/>
                  </a:cubicBezTo>
                  <a:cubicBezTo>
                    <a:pt x="12105" y="149891"/>
                    <a:pt x="993" y="169470"/>
                    <a:pt x="58937" y="212862"/>
                  </a:cubicBezTo>
                  <a:cubicBezTo>
                    <a:pt x="116881" y="256254"/>
                    <a:pt x="318229" y="358647"/>
                    <a:pt x="351037" y="374787"/>
                  </a:cubicBezTo>
                  <a:cubicBezTo>
                    <a:pt x="383845" y="390927"/>
                    <a:pt x="294945" y="333776"/>
                    <a:pt x="255787" y="309699"/>
                  </a:cubicBezTo>
                  <a:cubicBezTo>
                    <a:pt x="216629" y="285622"/>
                    <a:pt x="157097" y="258899"/>
                    <a:pt x="116087" y="230324"/>
                  </a:cubicBezTo>
                  <a:cubicBezTo>
                    <a:pt x="75077" y="201749"/>
                    <a:pt x="29568" y="175026"/>
                    <a:pt x="9724" y="138249"/>
                  </a:cubicBezTo>
                  <a:cubicBezTo>
                    <a:pt x="-10120" y="101472"/>
                    <a:pt x="7607" y="4106"/>
                    <a:pt x="6549" y="13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8" name="フリーフォーム: 図形 2927">
              <a:extLst>
                <a:ext uri="{FF2B5EF4-FFF2-40B4-BE49-F238E27FC236}">
                  <a16:creationId xmlns:a16="http://schemas.microsoft.com/office/drawing/2014/main" id="{9B5C4E1B-AEFE-48B9-9092-FB31750D4260}"/>
                </a:ext>
              </a:extLst>
            </p:cNvPr>
            <p:cNvSpPr/>
            <p:nvPr/>
          </p:nvSpPr>
          <p:spPr>
            <a:xfrm>
              <a:off x="3746474" y="4368333"/>
              <a:ext cx="64321" cy="183330"/>
            </a:xfrm>
            <a:custGeom>
              <a:avLst/>
              <a:gdLst>
                <a:gd name="connsiteX0" fmla="*/ 44476 w 64321"/>
                <a:gd name="connsiteY0" fmla="*/ 467 h 183330"/>
                <a:gd name="connsiteX1" fmla="*/ 3201 w 64321"/>
                <a:gd name="connsiteY1" fmla="*/ 90955 h 183330"/>
                <a:gd name="connsiteX2" fmla="*/ 9551 w 64321"/>
                <a:gd name="connsiteY2" fmla="*/ 121117 h 183330"/>
                <a:gd name="connsiteX3" fmla="*/ 63526 w 64321"/>
                <a:gd name="connsiteY3" fmla="*/ 183030 h 183330"/>
                <a:gd name="connsiteX4" fmla="*/ 39714 w 64321"/>
                <a:gd name="connsiteY4" fmla="*/ 143342 h 183330"/>
                <a:gd name="connsiteX5" fmla="*/ 11139 w 64321"/>
                <a:gd name="connsiteY5" fmla="*/ 111592 h 183330"/>
                <a:gd name="connsiteX6" fmla="*/ 25426 w 64321"/>
                <a:gd name="connsiteY6" fmla="*/ 57617 h 183330"/>
                <a:gd name="connsiteX7" fmla="*/ 44476 w 64321"/>
                <a:gd name="connsiteY7" fmla="*/ 467 h 1833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4321" h="183330">
                  <a:moveTo>
                    <a:pt x="44476" y="467"/>
                  </a:moveTo>
                  <a:cubicBezTo>
                    <a:pt x="40772" y="6023"/>
                    <a:pt x="9022" y="70847"/>
                    <a:pt x="3201" y="90955"/>
                  </a:cubicBezTo>
                  <a:cubicBezTo>
                    <a:pt x="-2620" y="111063"/>
                    <a:pt x="-503" y="105771"/>
                    <a:pt x="9551" y="121117"/>
                  </a:cubicBezTo>
                  <a:cubicBezTo>
                    <a:pt x="19605" y="136463"/>
                    <a:pt x="58499" y="179326"/>
                    <a:pt x="63526" y="183030"/>
                  </a:cubicBezTo>
                  <a:cubicBezTo>
                    <a:pt x="68553" y="186734"/>
                    <a:pt x="48445" y="155248"/>
                    <a:pt x="39714" y="143342"/>
                  </a:cubicBezTo>
                  <a:cubicBezTo>
                    <a:pt x="30983" y="131436"/>
                    <a:pt x="13520" y="125879"/>
                    <a:pt x="11139" y="111592"/>
                  </a:cubicBezTo>
                  <a:cubicBezTo>
                    <a:pt x="8758" y="97305"/>
                    <a:pt x="19076" y="74815"/>
                    <a:pt x="25426" y="57617"/>
                  </a:cubicBezTo>
                  <a:cubicBezTo>
                    <a:pt x="31776" y="40419"/>
                    <a:pt x="48180" y="-5089"/>
                    <a:pt x="44476" y="4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29" name="フリーフォーム: 図形 2928">
              <a:extLst>
                <a:ext uri="{FF2B5EF4-FFF2-40B4-BE49-F238E27FC236}">
                  <a16:creationId xmlns:a16="http://schemas.microsoft.com/office/drawing/2014/main" id="{41374798-AB7E-4DCC-A9AD-6758B2EB9FD5}"/>
                </a:ext>
              </a:extLst>
            </p:cNvPr>
            <p:cNvSpPr/>
            <p:nvPr/>
          </p:nvSpPr>
          <p:spPr>
            <a:xfrm>
              <a:off x="3809818" y="4538584"/>
              <a:ext cx="372766" cy="201897"/>
            </a:xfrm>
            <a:custGeom>
              <a:avLst/>
              <a:gdLst>
                <a:gd name="connsiteX0" fmla="*/ 182 w 372766"/>
                <a:gd name="connsiteY0" fmla="*/ 79 h 201897"/>
                <a:gd name="connsiteX1" fmla="*/ 136707 w 372766"/>
                <a:gd name="connsiteY1" fmla="*/ 39766 h 201897"/>
                <a:gd name="connsiteX2" fmla="*/ 247832 w 372766"/>
                <a:gd name="connsiteY2" fmla="*/ 88979 h 201897"/>
                <a:gd name="connsiteX3" fmla="*/ 368482 w 372766"/>
                <a:gd name="connsiteY3" fmla="*/ 200104 h 201897"/>
                <a:gd name="connsiteX4" fmla="*/ 341495 w 372766"/>
                <a:gd name="connsiteY4" fmla="*/ 154066 h 201897"/>
                <a:gd name="connsiteX5" fmla="*/ 300220 w 372766"/>
                <a:gd name="connsiteY5" fmla="*/ 106441 h 201897"/>
                <a:gd name="connsiteX6" fmla="*/ 166870 w 372766"/>
                <a:gd name="connsiteY6" fmla="*/ 31829 h 201897"/>
                <a:gd name="connsiteX7" fmla="*/ 182 w 372766"/>
                <a:gd name="connsiteY7" fmla="*/ 79 h 201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72766" h="201897">
                  <a:moveTo>
                    <a:pt x="182" y="79"/>
                  </a:moveTo>
                  <a:cubicBezTo>
                    <a:pt x="-4845" y="1402"/>
                    <a:pt x="95432" y="24949"/>
                    <a:pt x="136707" y="39766"/>
                  </a:cubicBezTo>
                  <a:cubicBezTo>
                    <a:pt x="177982" y="54583"/>
                    <a:pt x="209203" y="62256"/>
                    <a:pt x="247832" y="88979"/>
                  </a:cubicBezTo>
                  <a:cubicBezTo>
                    <a:pt x="286461" y="115702"/>
                    <a:pt x="352872" y="189256"/>
                    <a:pt x="368482" y="200104"/>
                  </a:cubicBezTo>
                  <a:cubicBezTo>
                    <a:pt x="384093" y="210952"/>
                    <a:pt x="352872" y="169676"/>
                    <a:pt x="341495" y="154066"/>
                  </a:cubicBezTo>
                  <a:cubicBezTo>
                    <a:pt x="330118" y="138456"/>
                    <a:pt x="329324" y="126814"/>
                    <a:pt x="300220" y="106441"/>
                  </a:cubicBezTo>
                  <a:cubicBezTo>
                    <a:pt x="271116" y="86068"/>
                    <a:pt x="214495" y="49556"/>
                    <a:pt x="166870" y="31829"/>
                  </a:cubicBezTo>
                  <a:cubicBezTo>
                    <a:pt x="119245" y="14102"/>
                    <a:pt x="5209" y="-1244"/>
                    <a:pt x="182" y="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0" name="フリーフォーム: 図形 2929">
              <a:extLst>
                <a:ext uri="{FF2B5EF4-FFF2-40B4-BE49-F238E27FC236}">
                  <a16:creationId xmlns:a16="http://schemas.microsoft.com/office/drawing/2014/main" id="{010F4170-901C-4FC7-B34F-B9BB519AFF24}"/>
                </a:ext>
              </a:extLst>
            </p:cNvPr>
            <p:cNvSpPr/>
            <p:nvPr/>
          </p:nvSpPr>
          <p:spPr>
            <a:xfrm>
              <a:off x="3824288" y="4552950"/>
              <a:ext cx="329995" cy="183131"/>
            </a:xfrm>
            <a:custGeom>
              <a:avLst/>
              <a:gdLst>
                <a:gd name="connsiteX0" fmla="*/ 0 w 329995"/>
                <a:gd name="connsiteY0" fmla="*/ 0 h 183131"/>
                <a:gd name="connsiteX1" fmla="*/ 142875 w 329995"/>
                <a:gd name="connsiteY1" fmla="*/ 66675 h 183131"/>
                <a:gd name="connsiteX2" fmla="*/ 219075 w 329995"/>
                <a:gd name="connsiteY2" fmla="*/ 92075 h 183131"/>
                <a:gd name="connsiteX3" fmla="*/ 328612 w 329995"/>
                <a:gd name="connsiteY3" fmla="*/ 182563 h 183131"/>
                <a:gd name="connsiteX4" fmla="*/ 276225 w 329995"/>
                <a:gd name="connsiteY4" fmla="*/ 128588 h 183131"/>
                <a:gd name="connsiteX5" fmla="*/ 209550 w 329995"/>
                <a:gd name="connsiteY5" fmla="*/ 88900 h 183131"/>
                <a:gd name="connsiteX6" fmla="*/ 173037 w 329995"/>
                <a:gd name="connsiteY6" fmla="*/ 63500 h 183131"/>
                <a:gd name="connsiteX7" fmla="*/ 111125 w 329995"/>
                <a:gd name="connsiteY7" fmla="*/ 39688 h 183131"/>
                <a:gd name="connsiteX8" fmla="*/ 0 w 329995"/>
                <a:gd name="connsiteY8" fmla="*/ 0 h 1831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29995" h="183131">
                  <a:moveTo>
                    <a:pt x="0" y="0"/>
                  </a:moveTo>
                  <a:cubicBezTo>
                    <a:pt x="53181" y="25664"/>
                    <a:pt x="106363" y="51329"/>
                    <a:pt x="142875" y="66675"/>
                  </a:cubicBezTo>
                  <a:cubicBezTo>
                    <a:pt x="179387" y="82021"/>
                    <a:pt x="188119" y="72760"/>
                    <a:pt x="219075" y="92075"/>
                  </a:cubicBezTo>
                  <a:cubicBezTo>
                    <a:pt x="250031" y="111390"/>
                    <a:pt x="319087" y="176478"/>
                    <a:pt x="328612" y="182563"/>
                  </a:cubicBezTo>
                  <a:cubicBezTo>
                    <a:pt x="338137" y="188648"/>
                    <a:pt x="296069" y="144198"/>
                    <a:pt x="276225" y="128588"/>
                  </a:cubicBezTo>
                  <a:cubicBezTo>
                    <a:pt x="256381" y="112978"/>
                    <a:pt x="226748" y="99748"/>
                    <a:pt x="209550" y="88900"/>
                  </a:cubicBezTo>
                  <a:cubicBezTo>
                    <a:pt x="192352" y="78052"/>
                    <a:pt x="189441" y="71702"/>
                    <a:pt x="173037" y="63500"/>
                  </a:cubicBezTo>
                  <a:cubicBezTo>
                    <a:pt x="156633" y="55298"/>
                    <a:pt x="111125" y="39688"/>
                    <a:pt x="111125" y="39688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1" name="フリーフォーム: 図形 2930">
              <a:extLst>
                <a:ext uri="{FF2B5EF4-FFF2-40B4-BE49-F238E27FC236}">
                  <a16:creationId xmlns:a16="http://schemas.microsoft.com/office/drawing/2014/main" id="{DB7A214D-5D70-4638-8149-BDD7F314D067}"/>
                </a:ext>
              </a:extLst>
            </p:cNvPr>
            <p:cNvSpPr/>
            <p:nvPr/>
          </p:nvSpPr>
          <p:spPr>
            <a:xfrm>
              <a:off x="3806818" y="4375028"/>
              <a:ext cx="366730" cy="247849"/>
            </a:xfrm>
            <a:custGeom>
              <a:avLst/>
              <a:gdLst>
                <a:gd name="connsiteX0" fmla="*/ 7 w 366730"/>
                <a:gd name="connsiteY0" fmla="*/ 122 h 247849"/>
                <a:gd name="connsiteX1" fmla="*/ 30170 w 366730"/>
                <a:gd name="connsiteY1" fmla="*/ 73147 h 247849"/>
                <a:gd name="connsiteX2" fmla="*/ 141295 w 366730"/>
                <a:gd name="connsiteY2" fmla="*/ 112835 h 247849"/>
                <a:gd name="connsiteX3" fmla="*/ 236545 w 366730"/>
                <a:gd name="connsiteY3" fmla="*/ 152522 h 247849"/>
                <a:gd name="connsiteX4" fmla="*/ 328620 w 366730"/>
                <a:gd name="connsiteY4" fmla="*/ 204910 h 247849"/>
                <a:gd name="connsiteX5" fmla="*/ 366720 w 366730"/>
                <a:gd name="connsiteY5" fmla="*/ 247772 h 247849"/>
                <a:gd name="connsiteX6" fmla="*/ 331795 w 366730"/>
                <a:gd name="connsiteY6" fmla="*/ 214435 h 247849"/>
                <a:gd name="connsiteX7" fmla="*/ 271470 w 366730"/>
                <a:gd name="connsiteY7" fmla="*/ 177922 h 247849"/>
                <a:gd name="connsiteX8" fmla="*/ 190507 w 366730"/>
                <a:gd name="connsiteY8" fmla="*/ 123947 h 247849"/>
                <a:gd name="connsiteX9" fmla="*/ 66682 w 366730"/>
                <a:gd name="connsiteY9" fmla="*/ 74735 h 247849"/>
                <a:gd name="connsiteX10" fmla="*/ 31757 w 366730"/>
                <a:gd name="connsiteY10" fmla="*/ 55685 h 247849"/>
                <a:gd name="connsiteX11" fmla="*/ 7 w 366730"/>
                <a:gd name="connsiteY11" fmla="*/ 122 h 2478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66730" h="247849">
                  <a:moveTo>
                    <a:pt x="7" y="122"/>
                  </a:moveTo>
                  <a:cubicBezTo>
                    <a:pt x="-258" y="3032"/>
                    <a:pt x="6622" y="54362"/>
                    <a:pt x="30170" y="73147"/>
                  </a:cubicBezTo>
                  <a:cubicBezTo>
                    <a:pt x="53718" y="91933"/>
                    <a:pt x="106899" y="99606"/>
                    <a:pt x="141295" y="112835"/>
                  </a:cubicBezTo>
                  <a:cubicBezTo>
                    <a:pt x="175691" y="126064"/>
                    <a:pt x="205324" y="137176"/>
                    <a:pt x="236545" y="152522"/>
                  </a:cubicBezTo>
                  <a:cubicBezTo>
                    <a:pt x="267766" y="167868"/>
                    <a:pt x="306924" y="189035"/>
                    <a:pt x="328620" y="204910"/>
                  </a:cubicBezTo>
                  <a:cubicBezTo>
                    <a:pt x="350316" y="220785"/>
                    <a:pt x="366191" y="246185"/>
                    <a:pt x="366720" y="247772"/>
                  </a:cubicBezTo>
                  <a:cubicBezTo>
                    <a:pt x="367249" y="249359"/>
                    <a:pt x="347670" y="226077"/>
                    <a:pt x="331795" y="214435"/>
                  </a:cubicBezTo>
                  <a:cubicBezTo>
                    <a:pt x="315920" y="202793"/>
                    <a:pt x="295018" y="193003"/>
                    <a:pt x="271470" y="177922"/>
                  </a:cubicBezTo>
                  <a:cubicBezTo>
                    <a:pt x="247922" y="162841"/>
                    <a:pt x="224638" y="141145"/>
                    <a:pt x="190507" y="123947"/>
                  </a:cubicBezTo>
                  <a:cubicBezTo>
                    <a:pt x="156376" y="106749"/>
                    <a:pt x="93140" y="86112"/>
                    <a:pt x="66682" y="74735"/>
                  </a:cubicBezTo>
                  <a:cubicBezTo>
                    <a:pt x="40224" y="63358"/>
                    <a:pt x="39959" y="64416"/>
                    <a:pt x="31757" y="55685"/>
                  </a:cubicBezTo>
                  <a:cubicBezTo>
                    <a:pt x="23555" y="46954"/>
                    <a:pt x="272" y="-2788"/>
                    <a:pt x="7" y="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2" name="フリーフォーム: 図形 2931">
              <a:extLst>
                <a:ext uri="{FF2B5EF4-FFF2-40B4-BE49-F238E27FC236}">
                  <a16:creationId xmlns:a16="http://schemas.microsoft.com/office/drawing/2014/main" id="{D1F4CCA1-27FB-4728-95B7-6341E083DF91}"/>
                </a:ext>
              </a:extLst>
            </p:cNvPr>
            <p:cNvSpPr/>
            <p:nvPr/>
          </p:nvSpPr>
          <p:spPr>
            <a:xfrm>
              <a:off x="4240147" y="4228451"/>
              <a:ext cx="71704" cy="429518"/>
            </a:xfrm>
            <a:custGeom>
              <a:avLst/>
              <a:gdLst>
                <a:gd name="connsiteX0" fmla="*/ 34991 w 71704"/>
                <a:gd name="connsiteY0" fmla="*/ 649 h 429518"/>
                <a:gd name="connsiteX1" fmla="*/ 8003 w 71704"/>
                <a:gd name="connsiteY1" fmla="*/ 180037 h 429518"/>
                <a:gd name="connsiteX2" fmla="*/ 66 w 71704"/>
                <a:gd name="connsiteY2" fmla="*/ 257824 h 429518"/>
                <a:gd name="connsiteX3" fmla="*/ 11178 w 71704"/>
                <a:gd name="connsiteY3" fmla="*/ 326087 h 429518"/>
                <a:gd name="connsiteX4" fmla="*/ 71503 w 71704"/>
                <a:gd name="connsiteY4" fmla="*/ 429274 h 429518"/>
                <a:gd name="connsiteX5" fmla="*/ 30228 w 71704"/>
                <a:gd name="connsiteY5" fmla="*/ 353074 h 429518"/>
                <a:gd name="connsiteX6" fmla="*/ 15941 w 71704"/>
                <a:gd name="connsiteY6" fmla="*/ 297512 h 429518"/>
                <a:gd name="connsiteX7" fmla="*/ 9591 w 71704"/>
                <a:gd name="connsiteY7" fmla="*/ 249887 h 429518"/>
                <a:gd name="connsiteX8" fmla="*/ 34991 w 71704"/>
                <a:gd name="connsiteY8" fmla="*/ 649 h 4295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1704" h="429518">
                  <a:moveTo>
                    <a:pt x="34991" y="649"/>
                  </a:moveTo>
                  <a:cubicBezTo>
                    <a:pt x="34726" y="-10993"/>
                    <a:pt x="13824" y="137175"/>
                    <a:pt x="8003" y="180037"/>
                  </a:cubicBezTo>
                  <a:cubicBezTo>
                    <a:pt x="2182" y="222900"/>
                    <a:pt x="-463" y="233482"/>
                    <a:pt x="66" y="257824"/>
                  </a:cubicBezTo>
                  <a:cubicBezTo>
                    <a:pt x="595" y="282166"/>
                    <a:pt x="-728" y="297512"/>
                    <a:pt x="11178" y="326087"/>
                  </a:cubicBezTo>
                  <a:cubicBezTo>
                    <a:pt x="23084" y="354662"/>
                    <a:pt x="68328" y="424776"/>
                    <a:pt x="71503" y="429274"/>
                  </a:cubicBezTo>
                  <a:cubicBezTo>
                    <a:pt x="74678" y="433772"/>
                    <a:pt x="39488" y="375034"/>
                    <a:pt x="30228" y="353074"/>
                  </a:cubicBezTo>
                  <a:cubicBezTo>
                    <a:pt x="20968" y="331114"/>
                    <a:pt x="19380" y="314710"/>
                    <a:pt x="15941" y="297512"/>
                  </a:cubicBezTo>
                  <a:cubicBezTo>
                    <a:pt x="12502" y="280314"/>
                    <a:pt x="6945" y="295131"/>
                    <a:pt x="9591" y="249887"/>
                  </a:cubicBezTo>
                  <a:cubicBezTo>
                    <a:pt x="12237" y="204643"/>
                    <a:pt x="35256" y="12291"/>
                    <a:pt x="34991" y="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3" name="フリーフォーム: 図形 2932">
              <a:extLst>
                <a:ext uri="{FF2B5EF4-FFF2-40B4-BE49-F238E27FC236}">
                  <a16:creationId xmlns:a16="http://schemas.microsoft.com/office/drawing/2014/main" id="{E285EBD0-41AF-4B87-A32F-83D65F7C5B45}"/>
                </a:ext>
              </a:extLst>
            </p:cNvPr>
            <p:cNvSpPr/>
            <p:nvPr/>
          </p:nvSpPr>
          <p:spPr>
            <a:xfrm>
              <a:off x="4281366" y="4284658"/>
              <a:ext cx="63633" cy="348122"/>
            </a:xfrm>
            <a:custGeom>
              <a:avLst/>
              <a:gdLst>
                <a:gd name="connsiteX0" fmla="*/ 122 w 63633"/>
                <a:gd name="connsiteY0" fmla="*/ 5 h 348122"/>
                <a:gd name="connsiteX1" fmla="*/ 36634 w 63633"/>
                <a:gd name="connsiteY1" fmla="*/ 101605 h 348122"/>
                <a:gd name="connsiteX2" fmla="*/ 22347 w 63633"/>
                <a:gd name="connsiteY2" fmla="*/ 136530 h 348122"/>
                <a:gd name="connsiteX3" fmla="*/ 17584 w 63633"/>
                <a:gd name="connsiteY3" fmla="*/ 168280 h 348122"/>
                <a:gd name="connsiteX4" fmla="*/ 33459 w 63633"/>
                <a:gd name="connsiteY4" fmla="*/ 255592 h 348122"/>
                <a:gd name="connsiteX5" fmla="*/ 63622 w 63633"/>
                <a:gd name="connsiteY5" fmla="*/ 347667 h 348122"/>
                <a:gd name="connsiteX6" fmla="*/ 36634 w 63633"/>
                <a:gd name="connsiteY6" fmla="*/ 287342 h 348122"/>
                <a:gd name="connsiteX7" fmla="*/ 8059 w 63633"/>
                <a:gd name="connsiteY7" fmla="*/ 206380 h 348122"/>
                <a:gd name="connsiteX8" fmla="*/ 8059 w 63633"/>
                <a:gd name="connsiteY8" fmla="*/ 155580 h 348122"/>
                <a:gd name="connsiteX9" fmla="*/ 23934 w 63633"/>
                <a:gd name="connsiteY9" fmla="*/ 106367 h 348122"/>
                <a:gd name="connsiteX10" fmla="*/ 122 w 63633"/>
                <a:gd name="connsiteY10" fmla="*/ 5 h 3481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3633" h="348122">
                  <a:moveTo>
                    <a:pt x="122" y="5"/>
                  </a:moveTo>
                  <a:cubicBezTo>
                    <a:pt x="2239" y="-789"/>
                    <a:pt x="32930" y="78851"/>
                    <a:pt x="36634" y="101605"/>
                  </a:cubicBezTo>
                  <a:cubicBezTo>
                    <a:pt x="40338" y="124359"/>
                    <a:pt x="25522" y="125417"/>
                    <a:pt x="22347" y="136530"/>
                  </a:cubicBezTo>
                  <a:cubicBezTo>
                    <a:pt x="19172" y="147643"/>
                    <a:pt x="15732" y="148436"/>
                    <a:pt x="17584" y="168280"/>
                  </a:cubicBezTo>
                  <a:cubicBezTo>
                    <a:pt x="19436" y="188124"/>
                    <a:pt x="25786" y="225694"/>
                    <a:pt x="33459" y="255592"/>
                  </a:cubicBezTo>
                  <a:cubicBezTo>
                    <a:pt x="41132" y="285490"/>
                    <a:pt x="63093" y="342375"/>
                    <a:pt x="63622" y="347667"/>
                  </a:cubicBezTo>
                  <a:cubicBezTo>
                    <a:pt x="64151" y="352959"/>
                    <a:pt x="45894" y="310890"/>
                    <a:pt x="36634" y="287342"/>
                  </a:cubicBezTo>
                  <a:cubicBezTo>
                    <a:pt x="27374" y="263794"/>
                    <a:pt x="12822" y="228340"/>
                    <a:pt x="8059" y="206380"/>
                  </a:cubicBezTo>
                  <a:cubicBezTo>
                    <a:pt x="3297" y="184420"/>
                    <a:pt x="5413" y="172249"/>
                    <a:pt x="8059" y="155580"/>
                  </a:cubicBezTo>
                  <a:cubicBezTo>
                    <a:pt x="10705" y="138911"/>
                    <a:pt x="23934" y="124623"/>
                    <a:pt x="23934" y="106367"/>
                  </a:cubicBezTo>
                  <a:cubicBezTo>
                    <a:pt x="23934" y="88111"/>
                    <a:pt x="-1995" y="799"/>
                    <a:pt x="122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4" name="フリーフォーム: 図形 2933">
              <a:extLst>
                <a:ext uri="{FF2B5EF4-FFF2-40B4-BE49-F238E27FC236}">
                  <a16:creationId xmlns:a16="http://schemas.microsoft.com/office/drawing/2014/main" id="{3E1CCD3A-417F-42F3-9173-A13A6F3D7762}"/>
                </a:ext>
              </a:extLst>
            </p:cNvPr>
            <p:cNvSpPr/>
            <p:nvPr/>
          </p:nvSpPr>
          <p:spPr>
            <a:xfrm>
              <a:off x="4319309" y="4240097"/>
              <a:ext cx="32676" cy="188061"/>
            </a:xfrm>
            <a:custGeom>
              <a:avLst/>
              <a:gdLst>
                <a:gd name="connsiteX0" fmla="*/ 28854 w 32676"/>
                <a:gd name="connsiteY0" fmla="*/ 116 h 188061"/>
                <a:gd name="connsiteX1" fmla="*/ 16154 w 32676"/>
                <a:gd name="connsiteY1" fmla="*/ 125528 h 188061"/>
                <a:gd name="connsiteX2" fmla="*/ 279 w 32676"/>
                <a:gd name="connsiteY2" fmla="*/ 187441 h 188061"/>
                <a:gd name="connsiteX3" fmla="*/ 30441 w 32676"/>
                <a:gd name="connsiteY3" fmla="*/ 149341 h 188061"/>
                <a:gd name="connsiteX4" fmla="*/ 28854 w 32676"/>
                <a:gd name="connsiteY4" fmla="*/ 116 h 1880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676" h="188061">
                  <a:moveTo>
                    <a:pt x="28854" y="116"/>
                  </a:moveTo>
                  <a:cubicBezTo>
                    <a:pt x="26473" y="-3853"/>
                    <a:pt x="20916" y="94307"/>
                    <a:pt x="16154" y="125528"/>
                  </a:cubicBezTo>
                  <a:cubicBezTo>
                    <a:pt x="11392" y="156749"/>
                    <a:pt x="-2102" y="183472"/>
                    <a:pt x="279" y="187441"/>
                  </a:cubicBezTo>
                  <a:cubicBezTo>
                    <a:pt x="2660" y="191410"/>
                    <a:pt x="25679" y="176064"/>
                    <a:pt x="30441" y="149341"/>
                  </a:cubicBezTo>
                  <a:cubicBezTo>
                    <a:pt x="35203" y="122618"/>
                    <a:pt x="31235" y="4085"/>
                    <a:pt x="28854" y="1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5" name="フリーフォーム: 図形 2934">
              <a:extLst>
                <a:ext uri="{FF2B5EF4-FFF2-40B4-BE49-F238E27FC236}">
                  <a16:creationId xmlns:a16="http://schemas.microsoft.com/office/drawing/2014/main" id="{11091345-7A81-41E3-9660-36C52FE4C0CA}"/>
                </a:ext>
              </a:extLst>
            </p:cNvPr>
            <p:cNvSpPr/>
            <p:nvPr/>
          </p:nvSpPr>
          <p:spPr>
            <a:xfrm>
              <a:off x="3879337" y="4240455"/>
              <a:ext cx="271796" cy="351474"/>
            </a:xfrm>
            <a:custGeom>
              <a:avLst/>
              <a:gdLst>
                <a:gd name="connsiteX0" fmla="*/ 513 w 271796"/>
                <a:gd name="connsiteY0" fmla="*/ 1345 h 351474"/>
                <a:gd name="connsiteX1" fmla="*/ 130688 w 271796"/>
                <a:gd name="connsiteY1" fmla="*/ 188670 h 351474"/>
                <a:gd name="connsiteX2" fmla="*/ 164026 w 271796"/>
                <a:gd name="connsiteY2" fmla="*/ 255345 h 351474"/>
                <a:gd name="connsiteX3" fmla="*/ 270388 w 271796"/>
                <a:gd name="connsiteY3" fmla="*/ 350595 h 351474"/>
                <a:gd name="connsiteX4" fmla="*/ 219588 w 271796"/>
                <a:gd name="connsiteY4" fmla="*/ 296620 h 351474"/>
                <a:gd name="connsiteX5" fmla="*/ 141801 w 271796"/>
                <a:gd name="connsiteY5" fmla="*/ 195020 h 351474"/>
                <a:gd name="connsiteX6" fmla="*/ 86238 w 271796"/>
                <a:gd name="connsiteY6" fmla="*/ 107708 h 351474"/>
                <a:gd name="connsiteX7" fmla="*/ 513 w 271796"/>
                <a:gd name="connsiteY7" fmla="*/ 1345 h 3514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796" h="351474">
                  <a:moveTo>
                    <a:pt x="513" y="1345"/>
                  </a:moveTo>
                  <a:cubicBezTo>
                    <a:pt x="7921" y="14839"/>
                    <a:pt x="103436" y="146337"/>
                    <a:pt x="130688" y="188670"/>
                  </a:cubicBezTo>
                  <a:cubicBezTo>
                    <a:pt x="157940" y="231003"/>
                    <a:pt x="140743" y="228358"/>
                    <a:pt x="164026" y="255345"/>
                  </a:cubicBezTo>
                  <a:cubicBezTo>
                    <a:pt x="187309" y="282333"/>
                    <a:pt x="261128" y="343716"/>
                    <a:pt x="270388" y="350595"/>
                  </a:cubicBezTo>
                  <a:cubicBezTo>
                    <a:pt x="279648" y="357474"/>
                    <a:pt x="241019" y="322549"/>
                    <a:pt x="219588" y="296620"/>
                  </a:cubicBezTo>
                  <a:cubicBezTo>
                    <a:pt x="198157" y="270691"/>
                    <a:pt x="164026" y="226505"/>
                    <a:pt x="141801" y="195020"/>
                  </a:cubicBezTo>
                  <a:cubicBezTo>
                    <a:pt x="119576" y="163535"/>
                    <a:pt x="104494" y="135754"/>
                    <a:pt x="86238" y="107708"/>
                  </a:cubicBezTo>
                  <a:cubicBezTo>
                    <a:pt x="67982" y="79662"/>
                    <a:pt x="-6895" y="-12149"/>
                    <a:pt x="513" y="1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6" name="フリーフォーム: 図形 2935">
              <a:extLst>
                <a:ext uri="{FF2B5EF4-FFF2-40B4-BE49-F238E27FC236}">
                  <a16:creationId xmlns:a16="http://schemas.microsoft.com/office/drawing/2014/main" id="{A7AE4384-D3D4-4970-A87E-BAEC04EE11B5}"/>
                </a:ext>
              </a:extLst>
            </p:cNvPr>
            <p:cNvSpPr/>
            <p:nvPr/>
          </p:nvSpPr>
          <p:spPr>
            <a:xfrm>
              <a:off x="3835227" y="4298939"/>
              <a:ext cx="156217" cy="161439"/>
            </a:xfrm>
            <a:custGeom>
              <a:avLst/>
              <a:gdLst>
                <a:gd name="connsiteX0" fmla="*/ 173 w 156217"/>
                <a:gd name="connsiteY0" fmla="*/ 11 h 161439"/>
                <a:gd name="connsiteX1" fmla="*/ 73198 w 156217"/>
                <a:gd name="connsiteY1" fmla="*/ 57161 h 161439"/>
                <a:gd name="connsiteX2" fmla="*/ 120823 w 156217"/>
                <a:gd name="connsiteY2" fmla="*/ 111136 h 161439"/>
                <a:gd name="connsiteX3" fmla="*/ 155748 w 156217"/>
                <a:gd name="connsiteY3" fmla="*/ 160349 h 161439"/>
                <a:gd name="connsiteX4" fmla="*/ 95423 w 156217"/>
                <a:gd name="connsiteY4" fmla="*/ 61924 h 161439"/>
                <a:gd name="connsiteX5" fmla="*/ 173 w 156217"/>
                <a:gd name="connsiteY5" fmla="*/ 11 h 161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6217" h="161439">
                  <a:moveTo>
                    <a:pt x="173" y="11"/>
                  </a:moveTo>
                  <a:cubicBezTo>
                    <a:pt x="-3531" y="-783"/>
                    <a:pt x="53090" y="38640"/>
                    <a:pt x="73198" y="57161"/>
                  </a:cubicBezTo>
                  <a:cubicBezTo>
                    <a:pt x="93306" y="75682"/>
                    <a:pt x="107065" y="93938"/>
                    <a:pt x="120823" y="111136"/>
                  </a:cubicBezTo>
                  <a:cubicBezTo>
                    <a:pt x="134581" y="128334"/>
                    <a:pt x="159981" y="168551"/>
                    <a:pt x="155748" y="160349"/>
                  </a:cubicBezTo>
                  <a:cubicBezTo>
                    <a:pt x="151515" y="152147"/>
                    <a:pt x="116854" y="87324"/>
                    <a:pt x="95423" y="61924"/>
                  </a:cubicBezTo>
                  <a:cubicBezTo>
                    <a:pt x="73992" y="36524"/>
                    <a:pt x="3877" y="805"/>
                    <a:pt x="173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7" name="フリーフォーム: 図形 2936">
              <a:extLst>
                <a:ext uri="{FF2B5EF4-FFF2-40B4-BE49-F238E27FC236}">
                  <a16:creationId xmlns:a16="http://schemas.microsoft.com/office/drawing/2014/main" id="{F83983DF-07D1-4AA4-BFC5-325B5E91DA4D}"/>
                </a:ext>
              </a:extLst>
            </p:cNvPr>
            <p:cNvSpPr/>
            <p:nvPr/>
          </p:nvSpPr>
          <p:spPr>
            <a:xfrm>
              <a:off x="3765312" y="4353035"/>
              <a:ext cx="201695" cy="113445"/>
            </a:xfrm>
            <a:custGeom>
              <a:avLst/>
              <a:gdLst>
                <a:gd name="connsiteX0" fmla="*/ 238 w 201695"/>
                <a:gd name="connsiteY0" fmla="*/ 11003 h 113445"/>
                <a:gd name="connsiteX1" fmla="*/ 70088 w 201695"/>
                <a:gd name="connsiteY1" fmla="*/ 7828 h 113445"/>
                <a:gd name="connsiteX2" fmla="*/ 200263 w 201695"/>
                <a:gd name="connsiteY2" fmla="*/ 111015 h 113445"/>
                <a:gd name="connsiteX3" fmla="*/ 136763 w 201695"/>
                <a:gd name="connsiteY3" fmla="*/ 77678 h 113445"/>
                <a:gd name="connsiteX4" fmla="*/ 92313 w 201695"/>
                <a:gd name="connsiteY4" fmla="*/ 41165 h 113445"/>
                <a:gd name="connsiteX5" fmla="*/ 238 w 201695"/>
                <a:gd name="connsiteY5" fmla="*/ 11003 h 1134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1695" h="113445">
                  <a:moveTo>
                    <a:pt x="238" y="11003"/>
                  </a:moveTo>
                  <a:cubicBezTo>
                    <a:pt x="-3466" y="5447"/>
                    <a:pt x="36751" y="-8841"/>
                    <a:pt x="70088" y="7828"/>
                  </a:cubicBezTo>
                  <a:cubicBezTo>
                    <a:pt x="103425" y="24497"/>
                    <a:pt x="189151" y="99373"/>
                    <a:pt x="200263" y="111015"/>
                  </a:cubicBezTo>
                  <a:cubicBezTo>
                    <a:pt x="211376" y="122657"/>
                    <a:pt x="154755" y="89320"/>
                    <a:pt x="136763" y="77678"/>
                  </a:cubicBezTo>
                  <a:cubicBezTo>
                    <a:pt x="118771" y="66036"/>
                    <a:pt x="110305" y="51748"/>
                    <a:pt x="92313" y="41165"/>
                  </a:cubicBezTo>
                  <a:cubicBezTo>
                    <a:pt x="74321" y="30582"/>
                    <a:pt x="3942" y="16559"/>
                    <a:pt x="238" y="110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8" name="フリーフォーム: 図形 2937">
              <a:extLst>
                <a:ext uri="{FF2B5EF4-FFF2-40B4-BE49-F238E27FC236}">
                  <a16:creationId xmlns:a16="http://schemas.microsoft.com/office/drawing/2014/main" id="{1C8456B5-3876-458F-B9F5-B5D06C6E4907}"/>
                </a:ext>
              </a:extLst>
            </p:cNvPr>
            <p:cNvSpPr/>
            <p:nvPr/>
          </p:nvSpPr>
          <p:spPr>
            <a:xfrm>
              <a:off x="4009994" y="4249227"/>
              <a:ext cx="271502" cy="354697"/>
            </a:xfrm>
            <a:custGeom>
              <a:avLst/>
              <a:gdLst>
                <a:gd name="connsiteX0" fmla="*/ 31 w 271502"/>
                <a:gd name="connsiteY0" fmla="*/ 511 h 354697"/>
                <a:gd name="connsiteX1" fmla="*/ 107981 w 271502"/>
                <a:gd name="connsiteY1" fmla="*/ 148148 h 354697"/>
                <a:gd name="connsiteX2" fmla="*/ 149256 w 271502"/>
                <a:gd name="connsiteY2" fmla="*/ 237048 h 354697"/>
                <a:gd name="connsiteX3" fmla="*/ 271494 w 271502"/>
                <a:gd name="connsiteY3" fmla="*/ 354523 h 354697"/>
                <a:gd name="connsiteX4" fmla="*/ 155606 w 271502"/>
                <a:gd name="connsiteY4" fmla="*/ 262448 h 354697"/>
                <a:gd name="connsiteX5" fmla="*/ 130206 w 271502"/>
                <a:gd name="connsiteY5" fmla="*/ 221173 h 354697"/>
                <a:gd name="connsiteX6" fmla="*/ 96869 w 271502"/>
                <a:gd name="connsiteY6" fmla="*/ 103698 h 354697"/>
                <a:gd name="connsiteX7" fmla="*/ 31 w 271502"/>
                <a:gd name="connsiteY7" fmla="*/ 511 h 3546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71502" h="354697">
                  <a:moveTo>
                    <a:pt x="31" y="511"/>
                  </a:moveTo>
                  <a:cubicBezTo>
                    <a:pt x="1883" y="7919"/>
                    <a:pt x="83110" y="108725"/>
                    <a:pt x="107981" y="148148"/>
                  </a:cubicBezTo>
                  <a:cubicBezTo>
                    <a:pt x="132852" y="187571"/>
                    <a:pt x="122004" y="202652"/>
                    <a:pt x="149256" y="237048"/>
                  </a:cubicBezTo>
                  <a:cubicBezTo>
                    <a:pt x="176508" y="271444"/>
                    <a:pt x="270436" y="350290"/>
                    <a:pt x="271494" y="354523"/>
                  </a:cubicBezTo>
                  <a:cubicBezTo>
                    <a:pt x="272552" y="358756"/>
                    <a:pt x="179154" y="284673"/>
                    <a:pt x="155606" y="262448"/>
                  </a:cubicBezTo>
                  <a:cubicBezTo>
                    <a:pt x="132058" y="240223"/>
                    <a:pt x="139996" y="247631"/>
                    <a:pt x="130206" y="221173"/>
                  </a:cubicBezTo>
                  <a:cubicBezTo>
                    <a:pt x="120417" y="194715"/>
                    <a:pt x="115919" y="139417"/>
                    <a:pt x="96869" y="103698"/>
                  </a:cubicBezTo>
                  <a:cubicBezTo>
                    <a:pt x="77819" y="67979"/>
                    <a:pt x="-1821" y="-6897"/>
                    <a:pt x="31" y="5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39" name="フリーフォーム: 図形 2938">
              <a:extLst>
                <a:ext uri="{FF2B5EF4-FFF2-40B4-BE49-F238E27FC236}">
                  <a16:creationId xmlns:a16="http://schemas.microsoft.com/office/drawing/2014/main" id="{ACFA7A04-91AF-427A-A10B-A1F01E0DFC4A}"/>
                </a:ext>
              </a:extLst>
            </p:cNvPr>
            <p:cNvSpPr/>
            <p:nvPr/>
          </p:nvSpPr>
          <p:spPr>
            <a:xfrm>
              <a:off x="4049617" y="4200766"/>
              <a:ext cx="214796" cy="53867"/>
            </a:xfrm>
            <a:custGeom>
              <a:avLst/>
              <a:gdLst>
                <a:gd name="connsiteX0" fmla="*/ 96 w 214796"/>
                <a:gd name="connsiteY0" fmla="*/ 2934 h 53867"/>
                <a:gd name="connsiteX1" fmla="*/ 133446 w 214796"/>
                <a:gd name="connsiteY1" fmla="*/ 4522 h 53867"/>
                <a:gd name="connsiteX2" fmla="*/ 214408 w 214796"/>
                <a:gd name="connsiteY2" fmla="*/ 53734 h 53867"/>
                <a:gd name="connsiteX3" fmla="*/ 162021 w 214796"/>
                <a:gd name="connsiteY3" fmla="*/ 18809 h 53867"/>
                <a:gd name="connsiteX4" fmla="*/ 112808 w 214796"/>
                <a:gd name="connsiteY4" fmla="*/ 10872 h 53867"/>
                <a:gd name="connsiteX5" fmla="*/ 96 w 214796"/>
                <a:gd name="connsiteY5" fmla="*/ 2934 h 538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4796" h="53867">
                  <a:moveTo>
                    <a:pt x="96" y="2934"/>
                  </a:moveTo>
                  <a:cubicBezTo>
                    <a:pt x="3535" y="1876"/>
                    <a:pt x="97727" y="-3945"/>
                    <a:pt x="133446" y="4522"/>
                  </a:cubicBezTo>
                  <a:cubicBezTo>
                    <a:pt x="169165" y="12989"/>
                    <a:pt x="209646" y="51353"/>
                    <a:pt x="214408" y="53734"/>
                  </a:cubicBezTo>
                  <a:cubicBezTo>
                    <a:pt x="219170" y="56115"/>
                    <a:pt x="178954" y="25953"/>
                    <a:pt x="162021" y="18809"/>
                  </a:cubicBezTo>
                  <a:cubicBezTo>
                    <a:pt x="145088" y="11665"/>
                    <a:pt x="139531" y="12459"/>
                    <a:pt x="112808" y="10872"/>
                  </a:cubicBezTo>
                  <a:cubicBezTo>
                    <a:pt x="86085" y="9285"/>
                    <a:pt x="-3343" y="3992"/>
                    <a:pt x="96" y="29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0" name="フリーフォーム: 図形 2939">
              <a:extLst>
                <a:ext uri="{FF2B5EF4-FFF2-40B4-BE49-F238E27FC236}">
                  <a16:creationId xmlns:a16="http://schemas.microsoft.com/office/drawing/2014/main" id="{5554F5CF-4745-4ED0-9605-1CB55918EB8C}"/>
                </a:ext>
              </a:extLst>
            </p:cNvPr>
            <p:cNvSpPr/>
            <p:nvPr/>
          </p:nvSpPr>
          <p:spPr>
            <a:xfrm>
              <a:off x="4008421" y="4211600"/>
              <a:ext cx="192447" cy="302681"/>
            </a:xfrm>
            <a:custGeom>
              <a:avLst/>
              <a:gdLst>
                <a:gd name="connsiteX0" fmla="*/ 17 w 192447"/>
                <a:gd name="connsiteY0" fmla="*/ 34963 h 302681"/>
                <a:gd name="connsiteX1" fmla="*/ 63517 w 192447"/>
                <a:gd name="connsiteY1" fmla="*/ 38 h 302681"/>
                <a:gd name="connsiteX2" fmla="*/ 103204 w 192447"/>
                <a:gd name="connsiteY2" fmla="*/ 42900 h 302681"/>
                <a:gd name="connsiteX3" fmla="*/ 149242 w 192447"/>
                <a:gd name="connsiteY3" fmla="*/ 120688 h 302681"/>
                <a:gd name="connsiteX4" fmla="*/ 176229 w 192447"/>
                <a:gd name="connsiteY4" fmla="*/ 188950 h 302681"/>
                <a:gd name="connsiteX5" fmla="*/ 192104 w 192447"/>
                <a:gd name="connsiteY5" fmla="*/ 301663 h 302681"/>
                <a:gd name="connsiteX6" fmla="*/ 185754 w 192447"/>
                <a:gd name="connsiteY6" fmla="*/ 241338 h 302681"/>
                <a:gd name="connsiteX7" fmla="*/ 169879 w 192447"/>
                <a:gd name="connsiteY7" fmla="*/ 185775 h 302681"/>
                <a:gd name="connsiteX8" fmla="*/ 147654 w 192447"/>
                <a:gd name="connsiteY8" fmla="*/ 134975 h 302681"/>
                <a:gd name="connsiteX9" fmla="*/ 69867 w 192447"/>
                <a:gd name="connsiteY9" fmla="*/ 15913 h 302681"/>
                <a:gd name="connsiteX10" fmla="*/ 17 w 192447"/>
                <a:gd name="connsiteY10" fmla="*/ 34963 h 3026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2447" h="302681">
                  <a:moveTo>
                    <a:pt x="17" y="34963"/>
                  </a:moveTo>
                  <a:cubicBezTo>
                    <a:pt x="-1041" y="32317"/>
                    <a:pt x="46319" y="-1285"/>
                    <a:pt x="63517" y="38"/>
                  </a:cubicBezTo>
                  <a:cubicBezTo>
                    <a:pt x="80715" y="1361"/>
                    <a:pt x="88917" y="22792"/>
                    <a:pt x="103204" y="42900"/>
                  </a:cubicBezTo>
                  <a:cubicBezTo>
                    <a:pt x="117491" y="63008"/>
                    <a:pt x="137071" y="96346"/>
                    <a:pt x="149242" y="120688"/>
                  </a:cubicBezTo>
                  <a:cubicBezTo>
                    <a:pt x="161413" y="145030"/>
                    <a:pt x="169085" y="158788"/>
                    <a:pt x="176229" y="188950"/>
                  </a:cubicBezTo>
                  <a:cubicBezTo>
                    <a:pt x="183373" y="219112"/>
                    <a:pt x="190516" y="292932"/>
                    <a:pt x="192104" y="301663"/>
                  </a:cubicBezTo>
                  <a:cubicBezTo>
                    <a:pt x="193692" y="310394"/>
                    <a:pt x="189458" y="260652"/>
                    <a:pt x="185754" y="241338"/>
                  </a:cubicBezTo>
                  <a:cubicBezTo>
                    <a:pt x="182050" y="222024"/>
                    <a:pt x="176229" y="203502"/>
                    <a:pt x="169879" y="185775"/>
                  </a:cubicBezTo>
                  <a:cubicBezTo>
                    <a:pt x="163529" y="168048"/>
                    <a:pt x="164323" y="163285"/>
                    <a:pt x="147654" y="134975"/>
                  </a:cubicBezTo>
                  <a:cubicBezTo>
                    <a:pt x="130985" y="106665"/>
                    <a:pt x="92092" y="32582"/>
                    <a:pt x="69867" y="15913"/>
                  </a:cubicBezTo>
                  <a:cubicBezTo>
                    <a:pt x="47642" y="-756"/>
                    <a:pt x="1075" y="37609"/>
                    <a:pt x="17" y="349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1" name="フリーフォーム: 図形 2940">
              <a:extLst>
                <a:ext uri="{FF2B5EF4-FFF2-40B4-BE49-F238E27FC236}">
                  <a16:creationId xmlns:a16="http://schemas.microsoft.com/office/drawing/2014/main" id="{BB98AB7B-4A32-4B1C-A91A-045FD8218D6A}"/>
                </a:ext>
              </a:extLst>
            </p:cNvPr>
            <p:cNvSpPr/>
            <p:nvPr/>
          </p:nvSpPr>
          <p:spPr>
            <a:xfrm>
              <a:off x="4154477" y="4251293"/>
              <a:ext cx="82723" cy="285927"/>
            </a:xfrm>
            <a:custGeom>
              <a:avLst/>
              <a:gdLst>
                <a:gd name="connsiteX0" fmla="*/ 11 w 82723"/>
                <a:gd name="connsiteY0" fmla="*/ 32 h 285927"/>
                <a:gd name="connsiteX1" fmla="*/ 52398 w 82723"/>
                <a:gd name="connsiteY1" fmla="*/ 133382 h 285927"/>
                <a:gd name="connsiteX2" fmla="*/ 76211 w 82723"/>
                <a:gd name="connsiteY2" fmla="*/ 206407 h 285927"/>
                <a:gd name="connsiteX3" fmla="*/ 82561 w 82723"/>
                <a:gd name="connsiteY3" fmla="*/ 285782 h 285927"/>
                <a:gd name="connsiteX4" fmla="*/ 71448 w 82723"/>
                <a:gd name="connsiteY4" fmla="*/ 223870 h 285927"/>
                <a:gd name="connsiteX5" fmla="*/ 57161 w 82723"/>
                <a:gd name="connsiteY5" fmla="*/ 146082 h 285927"/>
                <a:gd name="connsiteX6" fmla="*/ 11 w 82723"/>
                <a:gd name="connsiteY6" fmla="*/ 32 h 2859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2723" h="285927">
                  <a:moveTo>
                    <a:pt x="11" y="32"/>
                  </a:moveTo>
                  <a:cubicBezTo>
                    <a:pt x="-783" y="-2085"/>
                    <a:pt x="39698" y="98986"/>
                    <a:pt x="52398" y="133382"/>
                  </a:cubicBezTo>
                  <a:cubicBezTo>
                    <a:pt x="65098" y="167778"/>
                    <a:pt x="71184" y="181007"/>
                    <a:pt x="76211" y="206407"/>
                  </a:cubicBezTo>
                  <a:cubicBezTo>
                    <a:pt x="81238" y="231807"/>
                    <a:pt x="83355" y="282872"/>
                    <a:pt x="82561" y="285782"/>
                  </a:cubicBezTo>
                  <a:cubicBezTo>
                    <a:pt x="81767" y="288692"/>
                    <a:pt x="75681" y="247153"/>
                    <a:pt x="71448" y="223870"/>
                  </a:cubicBezTo>
                  <a:cubicBezTo>
                    <a:pt x="67215" y="200587"/>
                    <a:pt x="66421" y="178890"/>
                    <a:pt x="57161" y="146082"/>
                  </a:cubicBezTo>
                  <a:cubicBezTo>
                    <a:pt x="47901" y="113274"/>
                    <a:pt x="805" y="2149"/>
                    <a:pt x="11" y="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2" name="フリーフォーム: 図形 2941">
              <a:extLst>
                <a:ext uri="{FF2B5EF4-FFF2-40B4-BE49-F238E27FC236}">
                  <a16:creationId xmlns:a16="http://schemas.microsoft.com/office/drawing/2014/main" id="{083AA6CF-34C5-4789-9796-815AD6CC4BE3}"/>
                </a:ext>
              </a:extLst>
            </p:cNvPr>
            <p:cNvSpPr/>
            <p:nvPr/>
          </p:nvSpPr>
          <p:spPr>
            <a:xfrm>
              <a:off x="4246550" y="4481201"/>
              <a:ext cx="247687" cy="322465"/>
            </a:xfrm>
            <a:custGeom>
              <a:avLst/>
              <a:gdLst>
                <a:gd name="connsiteX0" fmla="*/ 13 w 247687"/>
                <a:gd name="connsiteY0" fmla="*/ 235262 h 322465"/>
                <a:gd name="connsiteX1" fmla="*/ 79388 w 247687"/>
                <a:gd name="connsiteY1" fmla="*/ 314637 h 322465"/>
                <a:gd name="connsiteX2" fmla="*/ 98438 w 247687"/>
                <a:gd name="connsiteY2" fmla="*/ 284474 h 322465"/>
                <a:gd name="connsiteX3" fmla="*/ 146063 w 247687"/>
                <a:gd name="connsiteY3" fmla="*/ 163824 h 322465"/>
                <a:gd name="connsiteX4" fmla="*/ 122250 w 247687"/>
                <a:gd name="connsiteY4" fmla="*/ 82862 h 322465"/>
                <a:gd name="connsiteX5" fmla="*/ 114313 w 247687"/>
                <a:gd name="connsiteY5" fmla="*/ 17774 h 322465"/>
                <a:gd name="connsiteX6" fmla="*/ 158763 w 247687"/>
                <a:gd name="connsiteY6" fmla="*/ 1899 h 322465"/>
                <a:gd name="connsiteX7" fmla="*/ 192100 w 247687"/>
                <a:gd name="connsiteY7" fmla="*/ 52699 h 322465"/>
                <a:gd name="connsiteX8" fmla="*/ 247663 w 247687"/>
                <a:gd name="connsiteY8" fmla="*/ 125724 h 322465"/>
                <a:gd name="connsiteX9" fmla="*/ 198450 w 247687"/>
                <a:gd name="connsiteY9" fmla="*/ 73337 h 322465"/>
                <a:gd name="connsiteX10" fmla="*/ 149238 w 247687"/>
                <a:gd name="connsiteY10" fmla="*/ 11424 h 322465"/>
                <a:gd name="connsiteX11" fmla="*/ 128600 w 247687"/>
                <a:gd name="connsiteY11" fmla="*/ 30474 h 322465"/>
                <a:gd name="connsiteX12" fmla="*/ 123838 w 247687"/>
                <a:gd name="connsiteY12" fmla="*/ 65399 h 322465"/>
                <a:gd name="connsiteX13" fmla="*/ 154000 w 247687"/>
                <a:gd name="connsiteY13" fmla="*/ 154299 h 322465"/>
                <a:gd name="connsiteX14" fmla="*/ 128600 w 247687"/>
                <a:gd name="connsiteY14" fmla="*/ 236849 h 322465"/>
                <a:gd name="connsiteX15" fmla="*/ 95263 w 247687"/>
                <a:gd name="connsiteY15" fmla="*/ 320987 h 322465"/>
                <a:gd name="connsiteX16" fmla="*/ 73038 w 247687"/>
                <a:gd name="connsiteY16" fmla="*/ 287649 h 322465"/>
                <a:gd name="connsiteX17" fmla="*/ 13 w 247687"/>
                <a:gd name="connsiteY17" fmla="*/ 235262 h 322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247687" h="322465">
                  <a:moveTo>
                    <a:pt x="13" y="235262"/>
                  </a:moveTo>
                  <a:cubicBezTo>
                    <a:pt x="1071" y="239760"/>
                    <a:pt x="62984" y="306435"/>
                    <a:pt x="79388" y="314637"/>
                  </a:cubicBezTo>
                  <a:cubicBezTo>
                    <a:pt x="95792" y="322839"/>
                    <a:pt x="87326" y="309610"/>
                    <a:pt x="98438" y="284474"/>
                  </a:cubicBezTo>
                  <a:cubicBezTo>
                    <a:pt x="109551" y="259339"/>
                    <a:pt x="142094" y="197426"/>
                    <a:pt x="146063" y="163824"/>
                  </a:cubicBezTo>
                  <a:cubicBezTo>
                    <a:pt x="150032" y="130222"/>
                    <a:pt x="127542" y="107204"/>
                    <a:pt x="122250" y="82862"/>
                  </a:cubicBezTo>
                  <a:cubicBezTo>
                    <a:pt x="116958" y="58520"/>
                    <a:pt x="108228" y="31268"/>
                    <a:pt x="114313" y="17774"/>
                  </a:cubicBezTo>
                  <a:cubicBezTo>
                    <a:pt x="120398" y="4280"/>
                    <a:pt x="145799" y="-3922"/>
                    <a:pt x="158763" y="1899"/>
                  </a:cubicBezTo>
                  <a:cubicBezTo>
                    <a:pt x="171727" y="7720"/>
                    <a:pt x="177283" y="32062"/>
                    <a:pt x="192100" y="52699"/>
                  </a:cubicBezTo>
                  <a:cubicBezTo>
                    <a:pt x="206917" y="73336"/>
                    <a:pt x="246605" y="122285"/>
                    <a:pt x="247663" y="125724"/>
                  </a:cubicBezTo>
                  <a:cubicBezTo>
                    <a:pt x="248721" y="129163"/>
                    <a:pt x="214854" y="92387"/>
                    <a:pt x="198450" y="73337"/>
                  </a:cubicBezTo>
                  <a:cubicBezTo>
                    <a:pt x="182046" y="54287"/>
                    <a:pt x="160880" y="18568"/>
                    <a:pt x="149238" y="11424"/>
                  </a:cubicBezTo>
                  <a:cubicBezTo>
                    <a:pt x="137596" y="4280"/>
                    <a:pt x="132833" y="21478"/>
                    <a:pt x="128600" y="30474"/>
                  </a:cubicBezTo>
                  <a:cubicBezTo>
                    <a:pt x="124367" y="39470"/>
                    <a:pt x="119605" y="44762"/>
                    <a:pt x="123838" y="65399"/>
                  </a:cubicBezTo>
                  <a:cubicBezTo>
                    <a:pt x="128071" y="86036"/>
                    <a:pt x="153206" y="125724"/>
                    <a:pt x="154000" y="154299"/>
                  </a:cubicBezTo>
                  <a:cubicBezTo>
                    <a:pt x="154794" y="182874"/>
                    <a:pt x="138390" y="209068"/>
                    <a:pt x="128600" y="236849"/>
                  </a:cubicBezTo>
                  <a:cubicBezTo>
                    <a:pt x="118810" y="264630"/>
                    <a:pt x="104523" y="312520"/>
                    <a:pt x="95263" y="320987"/>
                  </a:cubicBezTo>
                  <a:cubicBezTo>
                    <a:pt x="86003" y="329454"/>
                    <a:pt x="84944" y="299291"/>
                    <a:pt x="73038" y="287649"/>
                  </a:cubicBezTo>
                  <a:cubicBezTo>
                    <a:pt x="61132" y="276007"/>
                    <a:pt x="-1045" y="230764"/>
                    <a:pt x="13" y="2352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3" name="フリーフォーム: 図形 2942">
              <a:extLst>
                <a:ext uri="{FF2B5EF4-FFF2-40B4-BE49-F238E27FC236}">
                  <a16:creationId xmlns:a16="http://schemas.microsoft.com/office/drawing/2014/main" id="{796985AC-AADD-479E-B6E6-31E6B4396CF1}"/>
                </a:ext>
              </a:extLst>
            </p:cNvPr>
            <p:cNvSpPr/>
            <p:nvPr/>
          </p:nvSpPr>
          <p:spPr>
            <a:xfrm>
              <a:off x="4246811" y="4613017"/>
              <a:ext cx="120193" cy="108482"/>
            </a:xfrm>
            <a:custGeom>
              <a:avLst/>
              <a:gdLst>
                <a:gd name="connsiteX0" fmla="*/ 2927 w 120193"/>
                <a:gd name="connsiteY0" fmla="*/ 258 h 108482"/>
                <a:gd name="connsiteX1" fmla="*/ 56902 w 120193"/>
                <a:gd name="connsiteY1" fmla="*/ 47883 h 108482"/>
                <a:gd name="connsiteX2" fmla="*/ 118814 w 120193"/>
                <a:gd name="connsiteY2" fmla="*/ 16133 h 108482"/>
                <a:gd name="connsiteX3" fmla="*/ 96589 w 120193"/>
                <a:gd name="connsiteY3" fmla="*/ 44708 h 108482"/>
                <a:gd name="connsiteX4" fmla="*/ 58489 w 120193"/>
                <a:gd name="connsiteY4" fmla="*/ 60583 h 108482"/>
                <a:gd name="connsiteX5" fmla="*/ 37852 w 120193"/>
                <a:gd name="connsiteY5" fmla="*/ 54233 h 108482"/>
                <a:gd name="connsiteX6" fmla="*/ 4514 w 120193"/>
                <a:gd name="connsiteY6" fmla="*/ 108208 h 108482"/>
                <a:gd name="connsiteX7" fmla="*/ 6102 w 120193"/>
                <a:gd name="connsiteY7" fmla="*/ 73283 h 108482"/>
                <a:gd name="connsiteX8" fmla="*/ 2927 w 120193"/>
                <a:gd name="connsiteY8" fmla="*/ 258 h 108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0193" h="108482">
                  <a:moveTo>
                    <a:pt x="2927" y="258"/>
                  </a:moveTo>
                  <a:cubicBezTo>
                    <a:pt x="11394" y="-3975"/>
                    <a:pt x="37588" y="45237"/>
                    <a:pt x="56902" y="47883"/>
                  </a:cubicBezTo>
                  <a:cubicBezTo>
                    <a:pt x="76216" y="50529"/>
                    <a:pt x="112200" y="16662"/>
                    <a:pt x="118814" y="16133"/>
                  </a:cubicBezTo>
                  <a:cubicBezTo>
                    <a:pt x="125428" y="15604"/>
                    <a:pt x="106643" y="37300"/>
                    <a:pt x="96589" y="44708"/>
                  </a:cubicBezTo>
                  <a:cubicBezTo>
                    <a:pt x="86535" y="52116"/>
                    <a:pt x="68279" y="58996"/>
                    <a:pt x="58489" y="60583"/>
                  </a:cubicBezTo>
                  <a:cubicBezTo>
                    <a:pt x="48700" y="62171"/>
                    <a:pt x="46848" y="46296"/>
                    <a:pt x="37852" y="54233"/>
                  </a:cubicBezTo>
                  <a:cubicBezTo>
                    <a:pt x="28856" y="62171"/>
                    <a:pt x="9806" y="105033"/>
                    <a:pt x="4514" y="108208"/>
                  </a:cubicBezTo>
                  <a:cubicBezTo>
                    <a:pt x="-778" y="111383"/>
                    <a:pt x="5044" y="86247"/>
                    <a:pt x="6102" y="73283"/>
                  </a:cubicBezTo>
                  <a:cubicBezTo>
                    <a:pt x="7160" y="60319"/>
                    <a:pt x="-5540" y="4491"/>
                    <a:pt x="2927" y="2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4" name="フリーフォーム: 図形 2943">
              <a:extLst>
                <a:ext uri="{FF2B5EF4-FFF2-40B4-BE49-F238E27FC236}">
                  <a16:creationId xmlns:a16="http://schemas.microsoft.com/office/drawing/2014/main" id="{E421872F-839E-4C68-9ED5-E3A0749CBAFF}"/>
                </a:ext>
              </a:extLst>
            </p:cNvPr>
            <p:cNvSpPr/>
            <p:nvPr/>
          </p:nvSpPr>
          <p:spPr>
            <a:xfrm>
              <a:off x="4373466" y="4344915"/>
              <a:ext cx="144670" cy="262917"/>
            </a:xfrm>
            <a:custGeom>
              <a:avLst/>
              <a:gdLst>
                <a:gd name="connsiteX0" fmla="*/ 97 w 144670"/>
                <a:gd name="connsiteY0" fmla="*/ 73 h 262917"/>
                <a:gd name="connsiteX1" fmla="*/ 66772 w 144670"/>
                <a:gd name="connsiteY1" fmla="*/ 44523 h 262917"/>
                <a:gd name="connsiteX2" fmla="*/ 104872 w 144670"/>
                <a:gd name="connsiteY2" fmla="*/ 128660 h 262917"/>
                <a:gd name="connsiteX3" fmla="*/ 144559 w 144670"/>
                <a:gd name="connsiteY3" fmla="*/ 201685 h 262917"/>
                <a:gd name="connsiteX4" fmla="*/ 117572 w 144670"/>
                <a:gd name="connsiteY4" fmla="*/ 262010 h 262917"/>
                <a:gd name="connsiteX5" fmla="*/ 142972 w 144670"/>
                <a:gd name="connsiteY5" fmla="*/ 231848 h 262917"/>
                <a:gd name="connsiteX6" fmla="*/ 120747 w 144670"/>
                <a:gd name="connsiteY6" fmla="*/ 150885 h 262917"/>
                <a:gd name="connsiteX7" fmla="*/ 82647 w 144670"/>
                <a:gd name="connsiteY7" fmla="*/ 54048 h 262917"/>
                <a:gd name="connsiteX8" fmla="*/ 97 w 144670"/>
                <a:gd name="connsiteY8" fmla="*/ 73 h 2629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44670" h="262917">
                  <a:moveTo>
                    <a:pt x="97" y="73"/>
                  </a:moveTo>
                  <a:cubicBezTo>
                    <a:pt x="-2549" y="-1515"/>
                    <a:pt x="49309" y="23092"/>
                    <a:pt x="66772" y="44523"/>
                  </a:cubicBezTo>
                  <a:cubicBezTo>
                    <a:pt x="84235" y="65954"/>
                    <a:pt x="91908" y="102466"/>
                    <a:pt x="104872" y="128660"/>
                  </a:cubicBezTo>
                  <a:cubicBezTo>
                    <a:pt x="117836" y="154854"/>
                    <a:pt x="142442" y="179460"/>
                    <a:pt x="144559" y="201685"/>
                  </a:cubicBezTo>
                  <a:cubicBezTo>
                    <a:pt x="146676" y="223910"/>
                    <a:pt x="117836" y="256983"/>
                    <a:pt x="117572" y="262010"/>
                  </a:cubicBezTo>
                  <a:cubicBezTo>
                    <a:pt x="117308" y="267037"/>
                    <a:pt x="142443" y="250369"/>
                    <a:pt x="142972" y="231848"/>
                  </a:cubicBezTo>
                  <a:cubicBezTo>
                    <a:pt x="143501" y="213327"/>
                    <a:pt x="130801" y="180518"/>
                    <a:pt x="120747" y="150885"/>
                  </a:cubicBezTo>
                  <a:cubicBezTo>
                    <a:pt x="110693" y="121252"/>
                    <a:pt x="99316" y="77067"/>
                    <a:pt x="82647" y="54048"/>
                  </a:cubicBezTo>
                  <a:cubicBezTo>
                    <a:pt x="65978" y="31029"/>
                    <a:pt x="2743" y="1661"/>
                    <a:pt x="97" y="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5" name="フリーフォーム: 図形 2944">
              <a:extLst>
                <a:ext uri="{FF2B5EF4-FFF2-40B4-BE49-F238E27FC236}">
                  <a16:creationId xmlns:a16="http://schemas.microsoft.com/office/drawing/2014/main" id="{90C735DB-6862-4BC5-9AD4-3F0A8C8A128E}"/>
                </a:ext>
              </a:extLst>
            </p:cNvPr>
            <p:cNvSpPr/>
            <p:nvPr/>
          </p:nvSpPr>
          <p:spPr>
            <a:xfrm>
              <a:off x="4368796" y="4403667"/>
              <a:ext cx="103201" cy="117575"/>
            </a:xfrm>
            <a:custGeom>
              <a:avLst/>
              <a:gdLst>
                <a:gd name="connsiteX0" fmla="*/ 4 w 103201"/>
                <a:gd name="connsiteY0" fmla="*/ 58 h 117575"/>
                <a:gd name="connsiteX1" fmla="*/ 65092 w 103201"/>
                <a:gd name="connsiteY1" fmla="*/ 49271 h 117575"/>
                <a:gd name="connsiteX2" fmla="*/ 103192 w 103201"/>
                <a:gd name="connsiteY2" fmla="*/ 117533 h 117575"/>
                <a:gd name="connsiteX3" fmla="*/ 61917 w 103201"/>
                <a:gd name="connsiteY3" fmla="*/ 58796 h 117575"/>
                <a:gd name="connsiteX4" fmla="*/ 4 w 103201"/>
                <a:gd name="connsiteY4" fmla="*/ 58 h 117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3201" h="117575">
                  <a:moveTo>
                    <a:pt x="4" y="58"/>
                  </a:moveTo>
                  <a:cubicBezTo>
                    <a:pt x="533" y="-1529"/>
                    <a:pt x="47894" y="29692"/>
                    <a:pt x="65092" y="49271"/>
                  </a:cubicBezTo>
                  <a:cubicBezTo>
                    <a:pt x="82290" y="68850"/>
                    <a:pt x="103721" y="115946"/>
                    <a:pt x="103192" y="117533"/>
                  </a:cubicBezTo>
                  <a:cubicBezTo>
                    <a:pt x="102663" y="119120"/>
                    <a:pt x="78850" y="76258"/>
                    <a:pt x="61917" y="58796"/>
                  </a:cubicBezTo>
                  <a:cubicBezTo>
                    <a:pt x="44984" y="41334"/>
                    <a:pt x="-525" y="1645"/>
                    <a:pt x="4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6" name="フリーフォーム: 図形 2945">
              <a:extLst>
                <a:ext uri="{FF2B5EF4-FFF2-40B4-BE49-F238E27FC236}">
                  <a16:creationId xmlns:a16="http://schemas.microsoft.com/office/drawing/2014/main" id="{02E57892-670C-48C3-A135-22AB07C1D52D}"/>
                </a:ext>
              </a:extLst>
            </p:cNvPr>
            <p:cNvSpPr/>
            <p:nvPr/>
          </p:nvSpPr>
          <p:spPr>
            <a:xfrm>
              <a:off x="4443327" y="4362450"/>
              <a:ext cx="148829" cy="318269"/>
            </a:xfrm>
            <a:custGeom>
              <a:avLst/>
              <a:gdLst>
                <a:gd name="connsiteX0" fmla="*/ 86 w 148829"/>
                <a:gd name="connsiteY0" fmla="*/ 0 h 318269"/>
                <a:gd name="connsiteX1" fmla="*/ 117561 w 148829"/>
                <a:gd name="connsiteY1" fmla="*/ 165100 h 318269"/>
                <a:gd name="connsiteX2" fmla="*/ 122323 w 148829"/>
                <a:gd name="connsiteY2" fmla="*/ 241300 h 318269"/>
                <a:gd name="connsiteX3" fmla="*/ 101686 w 148829"/>
                <a:gd name="connsiteY3" fmla="*/ 288925 h 318269"/>
                <a:gd name="connsiteX4" fmla="*/ 90573 w 148829"/>
                <a:gd name="connsiteY4" fmla="*/ 315913 h 318269"/>
                <a:gd name="connsiteX5" fmla="*/ 138198 w 148829"/>
                <a:gd name="connsiteY5" fmla="*/ 228600 h 318269"/>
                <a:gd name="connsiteX6" fmla="*/ 138198 w 148829"/>
                <a:gd name="connsiteY6" fmla="*/ 165100 h 318269"/>
                <a:gd name="connsiteX7" fmla="*/ 86 w 148829"/>
                <a:gd name="connsiteY7" fmla="*/ 0 h 318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8829" h="318269">
                  <a:moveTo>
                    <a:pt x="86" y="0"/>
                  </a:moveTo>
                  <a:cubicBezTo>
                    <a:pt x="-3353" y="0"/>
                    <a:pt x="97188" y="124883"/>
                    <a:pt x="117561" y="165100"/>
                  </a:cubicBezTo>
                  <a:cubicBezTo>
                    <a:pt x="137934" y="205317"/>
                    <a:pt x="124969" y="220663"/>
                    <a:pt x="122323" y="241300"/>
                  </a:cubicBezTo>
                  <a:cubicBezTo>
                    <a:pt x="119677" y="261937"/>
                    <a:pt x="106978" y="276490"/>
                    <a:pt x="101686" y="288925"/>
                  </a:cubicBezTo>
                  <a:cubicBezTo>
                    <a:pt x="96394" y="301360"/>
                    <a:pt x="84488" y="325967"/>
                    <a:pt x="90573" y="315913"/>
                  </a:cubicBezTo>
                  <a:cubicBezTo>
                    <a:pt x="96658" y="305859"/>
                    <a:pt x="130261" y="253735"/>
                    <a:pt x="138198" y="228600"/>
                  </a:cubicBezTo>
                  <a:cubicBezTo>
                    <a:pt x="146135" y="203465"/>
                    <a:pt x="157512" y="199496"/>
                    <a:pt x="138198" y="165100"/>
                  </a:cubicBezTo>
                  <a:cubicBezTo>
                    <a:pt x="118884" y="130704"/>
                    <a:pt x="3525" y="0"/>
                    <a:pt x="8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7" name="フリーフォーム: 図形 2946">
              <a:extLst>
                <a:ext uri="{FF2B5EF4-FFF2-40B4-BE49-F238E27FC236}">
                  <a16:creationId xmlns:a16="http://schemas.microsoft.com/office/drawing/2014/main" id="{86461B23-D4E1-46F0-A5B6-C0450C25E5FF}"/>
                </a:ext>
              </a:extLst>
            </p:cNvPr>
            <p:cNvSpPr/>
            <p:nvPr/>
          </p:nvSpPr>
          <p:spPr>
            <a:xfrm>
              <a:off x="4552945" y="4368527"/>
              <a:ext cx="160288" cy="111638"/>
            </a:xfrm>
            <a:custGeom>
              <a:avLst/>
              <a:gdLst>
                <a:gd name="connsiteX0" fmla="*/ 5 w 160288"/>
                <a:gd name="connsiteY0" fmla="*/ 273 h 111638"/>
                <a:gd name="connsiteX1" fmla="*/ 104780 w 160288"/>
                <a:gd name="connsiteY1" fmla="*/ 14561 h 111638"/>
                <a:gd name="connsiteX2" fmla="*/ 158755 w 160288"/>
                <a:gd name="connsiteY2" fmla="*/ 111398 h 111638"/>
                <a:gd name="connsiteX3" fmla="*/ 144468 w 160288"/>
                <a:gd name="connsiteY3" fmla="*/ 41548 h 111638"/>
                <a:gd name="connsiteX4" fmla="*/ 133355 w 160288"/>
                <a:gd name="connsiteY4" fmla="*/ 24086 h 111638"/>
                <a:gd name="connsiteX5" fmla="*/ 109543 w 160288"/>
                <a:gd name="connsiteY5" fmla="*/ 6623 h 111638"/>
                <a:gd name="connsiteX6" fmla="*/ 5 w 160288"/>
                <a:gd name="connsiteY6" fmla="*/ 273 h 1116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0288" h="111638">
                  <a:moveTo>
                    <a:pt x="5" y="273"/>
                  </a:moveTo>
                  <a:cubicBezTo>
                    <a:pt x="-789" y="1596"/>
                    <a:pt x="78322" y="-3960"/>
                    <a:pt x="104780" y="14561"/>
                  </a:cubicBezTo>
                  <a:cubicBezTo>
                    <a:pt x="131238" y="33082"/>
                    <a:pt x="152140" y="106900"/>
                    <a:pt x="158755" y="111398"/>
                  </a:cubicBezTo>
                  <a:cubicBezTo>
                    <a:pt x="165370" y="115896"/>
                    <a:pt x="148701" y="56100"/>
                    <a:pt x="144468" y="41548"/>
                  </a:cubicBezTo>
                  <a:cubicBezTo>
                    <a:pt x="140235" y="26996"/>
                    <a:pt x="139176" y="29907"/>
                    <a:pt x="133355" y="24086"/>
                  </a:cubicBezTo>
                  <a:cubicBezTo>
                    <a:pt x="127534" y="18265"/>
                    <a:pt x="127535" y="10592"/>
                    <a:pt x="109543" y="6623"/>
                  </a:cubicBezTo>
                  <a:cubicBezTo>
                    <a:pt x="91551" y="2654"/>
                    <a:pt x="799" y="-1050"/>
                    <a:pt x="5" y="2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8" name="フリーフォーム: 図形 2947">
              <a:extLst>
                <a:ext uri="{FF2B5EF4-FFF2-40B4-BE49-F238E27FC236}">
                  <a16:creationId xmlns:a16="http://schemas.microsoft.com/office/drawing/2014/main" id="{A88ABBB8-2F9F-483C-9DC5-595F377C8591}"/>
                </a:ext>
              </a:extLst>
            </p:cNvPr>
            <p:cNvSpPr/>
            <p:nvPr/>
          </p:nvSpPr>
          <p:spPr>
            <a:xfrm>
              <a:off x="4543130" y="4392533"/>
              <a:ext cx="152815" cy="95367"/>
            </a:xfrm>
            <a:custGeom>
              <a:avLst/>
              <a:gdLst>
                <a:gd name="connsiteX0" fmla="*/ 295 w 152815"/>
                <a:gd name="connsiteY0" fmla="*/ 1667 h 95367"/>
                <a:gd name="connsiteX1" fmla="*/ 111420 w 152815"/>
                <a:gd name="connsiteY1" fmla="*/ 31830 h 95367"/>
                <a:gd name="connsiteX2" fmla="*/ 152695 w 152815"/>
                <a:gd name="connsiteY2" fmla="*/ 95330 h 95367"/>
                <a:gd name="connsiteX3" fmla="*/ 122533 w 152815"/>
                <a:gd name="connsiteY3" fmla="*/ 22305 h 95367"/>
                <a:gd name="connsiteX4" fmla="*/ 79670 w 152815"/>
                <a:gd name="connsiteY4" fmla="*/ 4842 h 95367"/>
                <a:gd name="connsiteX5" fmla="*/ 295 w 152815"/>
                <a:gd name="connsiteY5" fmla="*/ 1667 h 953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815" h="95367">
                  <a:moveTo>
                    <a:pt x="295" y="1667"/>
                  </a:moveTo>
                  <a:cubicBezTo>
                    <a:pt x="5587" y="6165"/>
                    <a:pt x="86020" y="16219"/>
                    <a:pt x="111420" y="31830"/>
                  </a:cubicBezTo>
                  <a:cubicBezTo>
                    <a:pt x="136820" y="47441"/>
                    <a:pt x="150843" y="96917"/>
                    <a:pt x="152695" y="95330"/>
                  </a:cubicBezTo>
                  <a:cubicBezTo>
                    <a:pt x="154547" y="93743"/>
                    <a:pt x="134704" y="37386"/>
                    <a:pt x="122533" y="22305"/>
                  </a:cubicBezTo>
                  <a:cubicBezTo>
                    <a:pt x="110362" y="7224"/>
                    <a:pt x="97132" y="6694"/>
                    <a:pt x="79670" y="4842"/>
                  </a:cubicBezTo>
                  <a:cubicBezTo>
                    <a:pt x="62208" y="2990"/>
                    <a:pt x="-4997" y="-2831"/>
                    <a:pt x="295" y="1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49" name="フリーフォーム: 図形 2948">
              <a:extLst>
                <a:ext uri="{FF2B5EF4-FFF2-40B4-BE49-F238E27FC236}">
                  <a16:creationId xmlns:a16="http://schemas.microsoft.com/office/drawing/2014/main" id="{34A90449-5AB6-4802-A885-B5A5FF5C7FB4}"/>
                </a:ext>
              </a:extLst>
            </p:cNvPr>
            <p:cNvSpPr/>
            <p:nvPr/>
          </p:nvSpPr>
          <p:spPr>
            <a:xfrm>
              <a:off x="4435472" y="4335384"/>
              <a:ext cx="208437" cy="33072"/>
            </a:xfrm>
            <a:custGeom>
              <a:avLst/>
              <a:gdLst>
                <a:gd name="connsiteX0" fmla="*/ 3 w 208437"/>
                <a:gd name="connsiteY0" fmla="*/ 79 h 33072"/>
                <a:gd name="connsiteX1" fmla="*/ 158753 w 208437"/>
                <a:gd name="connsiteY1" fmla="*/ 14366 h 33072"/>
                <a:gd name="connsiteX2" fmla="*/ 207966 w 208437"/>
                <a:gd name="connsiteY2" fmla="*/ 30241 h 33072"/>
                <a:gd name="connsiteX3" fmla="*/ 136528 w 208437"/>
                <a:gd name="connsiteY3" fmla="*/ 30241 h 33072"/>
                <a:gd name="connsiteX4" fmla="*/ 76203 w 208437"/>
                <a:gd name="connsiteY4" fmla="*/ 31829 h 33072"/>
                <a:gd name="connsiteX5" fmla="*/ 153991 w 208437"/>
                <a:gd name="connsiteY5" fmla="*/ 9604 h 33072"/>
                <a:gd name="connsiteX6" fmla="*/ 3 w 208437"/>
                <a:gd name="connsiteY6" fmla="*/ 79 h 330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08437" h="33072">
                  <a:moveTo>
                    <a:pt x="3" y="79"/>
                  </a:moveTo>
                  <a:cubicBezTo>
                    <a:pt x="797" y="873"/>
                    <a:pt x="124093" y="9339"/>
                    <a:pt x="158753" y="14366"/>
                  </a:cubicBezTo>
                  <a:cubicBezTo>
                    <a:pt x="193413" y="19393"/>
                    <a:pt x="211670" y="27595"/>
                    <a:pt x="207966" y="30241"/>
                  </a:cubicBezTo>
                  <a:cubicBezTo>
                    <a:pt x="204262" y="32887"/>
                    <a:pt x="158488" y="29976"/>
                    <a:pt x="136528" y="30241"/>
                  </a:cubicBezTo>
                  <a:cubicBezTo>
                    <a:pt x="114568" y="30506"/>
                    <a:pt x="73293" y="35269"/>
                    <a:pt x="76203" y="31829"/>
                  </a:cubicBezTo>
                  <a:cubicBezTo>
                    <a:pt x="79114" y="28390"/>
                    <a:pt x="162458" y="14631"/>
                    <a:pt x="153991" y="9604"/>
                  </a:cubicBezTo>
                  <a:cubicBezTo>
                    <a:pt x="145524" y="4577"/>
                    <a:pt x="-791" y="-715"/>
                    <a:pt x="3" y="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0" name="フリーフォーム: 図形 2949">
              <a:extLst>
                <a:ext uri="{FF2B5EF4-FFF2-40B4-BE49-F238E27FC236}">
                  <a16:creationId xmlns:a16="http://schemas.microsoft.com/office/drawing/2014/main" id="{81AE4F7E-08F8-4EF7-A04A-57A4E25E2961}"/>
                </a:ext>
              </a:extLst>
            </p:cNvPr>
            <p:cNvSpPr/>
            <p:nvPr/>
          </p:nvSpPr>
          <p:spPr>
            <a:xfrm>
              <a:off x="4530535" y="4422658"/>
              <a:ext cx="178831" cy="142858"/>
            </a:xfrm>
            <a:custGeom>
              <a:avLst/>
              <a:gdLst>
                <a:gd name="connsiteX0" fmla="*/ 190 w 178831"/>
                <a:gd name="connsiteY0" fmla="*/ 3292 h 142858"/>
                <a:gd name="connsiteX1" fmla="*/ 100203 w 178831"/>
                <a:gd name="connsiteY1" fmla="*/ 25517 h 142858"/>
                <a:gd name="connsiteX2" fmla="*/ 112903 w 178831"/>
                <a:gd name="connsiteY2" fmla="*/ 69967 h 142858"/>
                <a:gd name="connsiteX3" fmla="*/ 177990 w 178831"/>
                <a:gd name="connsiteY3" fmla="*/ 141405 h 142858"/>
                <a:gd name="connsiteX4" fmla="*/ 147828 w 178831"/>
                <a:gd name="connsiteY4" fmla="*/ 111242 h 142858"/>
                <a:gd name="connsiteX5" fmla="*/ 117665 w 178831"/>
                <a:gd name="connsiteY5" fmla="*/ 31867 h 142858"/>
                <a:gd name="connsiteX6" fmla="*/ 76390 w 178831"/>
                <a:gd name="connsiteY6" fmla="*/ 3292 h 142858"/>
                <a:gd name="connsiteX7" fmla="*/ 190 w 178831"/>
                <a:gd name="connsiteY7" fmla="*/ 3292 h 1428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78831" h="142858">
                  <a:moveTo>
                    <a:pt x="190" y="3292"/>
                  </a:moveTo>
                  <a:cubicBezTo>
                    <a:pt x="4159" y="6996"/>
                    <a:pt x="81418" y="14405"/>
                    <a:pt x="100203" y="25517"/>
                  </a:cubicBezTo>
                  <a:cubicBezTo>
                    <a:pt x="118989" y="36630"/>
                    <a:pt x="99939" y="50652"/>
                    <a:pt x="112903" y="69967"/>
                  </a:cubicBezTo>
                  <a:cubicBezTo>
                    <a:pt x="125868" y="89282"/>
                    <a:pt x="172169" y="134526"/>
                    <a:pt x="177990" y="141405"/>
                  </a:cubicBezTo>
                  <a:cubicBezTo>
                    <a:pt x="183811" y="148284"/>
                    <a:pt x="157882" y="129498"/>
                    <a:pt x="147828" y="111242"/>
                  </a:cubicBezTo>
                  <a:cubicBezTo>
                    <a:pt x="137774" y="92986"/>
                    <a:pt x="129571" y="49859"/>
                    <a:pt x="117665" y="31867"/>
                  </a:cubicBezTo>
                  <a:cubicBezTo>
                    <a:pt x="105759" y="13875"/>
                    <a:pt x="97557" y="8319"/>
                    <a:pt x="76390" y="3292"/>
                  </a:cubicBezTo>
                  <a:cubicBezTo>
                    <a:pt x="55223" y="-1735"/>
                    <a:pt x="-3779" y="-412"/>
                    <a:pt x="190" y="32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1" name="フリーフォーム: 図形 2950">
              <a:extLst>
                <a:ext uri="{FF2B5EF4-FFF2-40B4-BE49-F238E27FC236}">
                  <a16:creationId xmlns:a16="http://schemas.microsoft.com/office/drawing/2014/main" id="{4514601E-BDD5-4A02-B2B2-F12D27E1A442}"/>
                </a:ext>
              </a:extLst>
            </p:cNvPr>
            <p:cNvSpPr/>
            <p:nvPr/>
          </p:nvSpPr>
          <p:spPr>
            <a:xfrm>
              <a:off x="5027613" y="4385988"/>
              <a:ext cx="205140" cy="124956"/>
            </a:xfrm>
            <a:custGeom>
              <a:avLst/>
              <a:gdLst>
                <a:gd name="connsiteX0" fmla="*/ 0 w 205140"/>
                <a:gd name="connsiteY0" fmla="*/ 9800 h 124956"/>
                <a:gd name="connsiteX1" fmla="*/ 114300 w 205140"/>
                <a:gd name="connsiteY1" fmla="*/ 275 h 124956"/>
                <a:gd name="connsiteX2" fmla="*/ 139700 w 205140"/>
                <a:gd name="connsiteY2" fmla="*/ 19325 h 124956"/>
                <a:gd name="connsiteX3" fmla="*/ 195262 w 205140"/>
                <a:gd name="connsiteY3" fmla="*/ 95525 h 124956"/>
                <a:gd name="connsiteX4" fmla="*/ 203200 w 205140"/>
                <a:gd name="connsiteY4" fmla="*/ 124100 h 124956"/>
                <a:gd name="connsiteX5" fmla="*/ 173037 w 205140"/>
                <a:gd name="connsiteY5" fmla="*/ 66950 h 124956"/>
                <a:gd name="connsiteX6" fmla="*/ 122237 w 205140"/>
                <a:gd name="connsiteY6" fmla="*/ 11387 h 124956"/>
                <a:gd name="connsiteX7" fmla="*/ 63500 w 205140"/>
                <a:gd name="connsiteY7" fmla="*/ 14562 h 124956"/>
                <a:gd name="connsiteX8" fmla="*/ 0 w 205140"/>
                <a:gd name="connsiteY8" fmla="*/ 9800 h 1249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05140" h="124956">
                  <a:moveTo>
                    <a:pt x="0" y="9800"/>
                  </a:moveTo>
                  <a:cubicBezTo>
                    <a:pt x="45508" y="4243"/>
                    <a:pt x="91017" y="-1313"/>
                    <a:pt x="114300" y="275"/>
                  </a:cubicBezTo>
                  <a:cubicBezTo>
                    <a:pt x="137583" y="1862"/>
                    <a:pt x="126206" y="3450"/>
                    <a:pt x="139700" y="19325"/>
                  </a:cubicBezTo>
                  <a:cubicBezTo>
                    <a:pt x="153194" y="35200"/>
                    <a:pt x="184679" y="78063"/>
                    <a:pt x="195262" y="95525"/>
                  </a:cubicBezTo>
                  <a:cubicBezTo>
                    <a:pt x="205845" y="112988"/>
                    <a:pt x="206904" y="128862"/>
                    <a:pt x="203200" y="124100"/>
                  </a:cubicBezTo>
                  <a:cubicBezTo>
                    <a:pt x="199496" y="119338"/>
                    <a:pt x="186531" y="85735"/>
                    <a:pt x="173037" y="66950"/>
                  </a:cubicBezTo>
                  <a:cubicBezTo>
                    <a:pt x="159543" y="48165"/>
                    <a:pt x="140493" y="20118"/>
                    <a:pt x="122237" y="11387"/>
                  </a:cubicBezTo>
                  <a:cubicBezTo>
                    <a:pt x="103981" y="2656"/>
                    <a:pt x="81227" y="13504"/>
                    <a:pt x="63500" y="14562"/>
                  </a:cubicBezTo>
                  <a:lnTo>
                    <a:pt x="0" y="980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2" name="フリーフォーム: 図形 2951">
              <a:extLst>
                <a:ext uri="{FF2B5EF4-FFF2-40B4-BE49-F238E27FC236}">
                  <a16:creationId xmlns:a16="http://schemas.microsoft.com/office/drawing/2014/main" id="{026F9767-B096-4CFA-BF1F-ADBB57E46AA8}"/>
                </a:ext>
              </a:extLst>
            </p:cNvPr>
            <p:cNvSpPr/>
            <p:nvPr/>
          </p:nvSpPr>
          <p:spPr>
            <a:xfrm>
              <a:off x="5060780" y="4406803"/>
              <a:ext cx="63686" cy="146250"/>
            </a:xfrm>
            <a:custGeom>
              <a:avLst/>
              <a:gdLst>
                <a:gd name="connsiteX0" fmla="*/ 14458 w 63686"/>
                <a:gd name="connsiteY0" fmla="*/ 97 h 146250"/>
                <a:gd name="connsiteX1" fmla="*/ 14458 w 63686"/>
                <a:gd name="connsiteY1" fmla="*/ 65185 h 146250"/>
                <a:gd name="connsiteX2" fmla="*/ 28745 w 63686"/>
                <a:gd name="connsiteY2" fmla="*/ 93760 h 146250"/>
                <a:gd name="connsiteX3" fmla="*/ 63670 w 63686"/>
                <a:gd name="connsiteY3" fmla="*/ 146147 h 146250"/>
                <a:gd name="connsiteX4" fmla="*/ 23983 w 63686"/>
                <a:gd name="connsiteY4" fmla="*/ 106460 h 146250"/>
                <a:gd name="connsiteX5" fmla="*/ 170 w 63686"/>
                <a:gd name="connsiteY5" fmla="*/ 81060 h 146250"/>
                <a:gd name="connsiteX6" fmla="*/ 14458 w 63686"/>
                <a:gd name="connsiteY6" fmla="*/ 97 h 146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3686" h="146250">
                  <a:moveTo>
                    <a:pt x="14458" y="97"/>
                  </a:moveTo>
                  <a:cubicBezTo>
                    <a:pt x="16839" y="-2549"/>
                    <a:pt x="12077" y="49575"/>
                    <a:pt x="14458" y="65185"/>
                  </a:cubicBezTo>
                  <a:cubicBezTo>
                    <a:pt x="16839" y="80795"/>
                    <a:pt x="20543" y="80266"/>
                    <a:pt x="28745" y="93760"/>
                  </a:cubicBezTo>
                  <a:cubicBezTo>
                    <a:pt x="36947" y="107254"/>
                    <a:pt x="64464" y="144030"/>
                    <a:pt x="63670" y="146147"/>
                  </a:cubicBezTo>
                  <a:cubicBezTo>
                    <a:pt x="62876" y="148264"/>
                    <a:pt x="34566" y="117308"/>
                    <a:pt x="23983" y="106460"/>
                  </a:cubicBezTo>
                  <a:cubicBezTo>
                    <a:pt x="13400" y="95612"/>
                    <a:pt x="2022" y="96935"/>
                    <a:pt x="170" y="81060"/>
                  </a:cubicBezTo>
                  <a:cubicBezTo>
                    <a:pt x="-1682" y="65185"/>
                    <a:pt x="12077" y="2743"/>
                    <a:pt x="14458" y="9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3" name="フリーフォーム: 図形 2952">
              <a:extLst>
                <a:ext uri="{FF2B5EF4-FFF2-40B4-BE49-F238E27FC236}">
                  <a16:creationId xmlns:a16="http://schemas.microsoft.com/office/drawing/2014/main" id="{49732C0C-AE12-4561-B77D-10DCE47BB436}"/>
                </a:ext>
              </a:extLst>
            </p:cNvPr>
            <p:cNvSpPr/>
            <p:nvPr/>
          </p:nvSpPr>
          <p:spPr>
            <a:xfrm>
              <a:off x="5118095" y="4394200"/>
              <a:ext cx="96999" cy="133111"/>
            </a:xfrm>
            <a:custGeom>
              <a:avLst/>
              <a:gdLst>
                <a:gd name="connsiteX0" fmla="*/ 11118 w 96999"/>
                <a:gd name="connsiteY0" fmla="*/ 0 h 133111"/>
                <a:gd name="connsiteX1" fmla="*/ 11118 w 96999"/>
                <a:gd name="connsiteY1" fmla="*/ 88900 h 133111"/>
                <a:gd name="connsiteX2" fmla="*/ 52393 w 96999"/>
                <a:gd name="connsiteY2" fmla="*/ 117475 h 133111"/>
                <a:gd name="connsiteX3" fmla="*/ 96843 w 96999"/>
                <a:gd name="connsiteY3" fmla="*/ 131763 h 133111"/>
                <a:gd name="connsiteX4" fmla="*/ 65093 w 96999"/>
                <a:gd name="connsiteY4" fmla="*/ 130175 h 133111"/>
                <a:gd name="connsiteX5" fmla="*/ 12705 w 96999"/>
                <a:gd name="connsiteY5" fmla="*/ 111125 h 133111"/>
                <a:gd name="connsiteX6" fmla="*/ 5 w 96999"/>
                <a:gd name="connsiteY6" fmla="*/ 88900 h 133111"/>
                <a:gd name="connsiteX7" fmla="*/ 11118 w 96999"/>
                <a:gd name="connsiteY7" fmla="*/ 0 h 1331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96999" h="133111">
                  <a:moveTo>
                    <a:pt x="11118" y="0"/>
                  </a:moveTo>
                  <a:cubicBezTo>
                    <a:pt x="12970" y="0"/>
                    <a:pt x="4239" y="69321"/>
                    <a:pt x="11118" y="88900"/>
                  </a:cubicBezTo>
                  <a:cubicBezTo>
                    <a:pt x="17997" y="108479"/>
                    <a:pt x="38106" y="110331"/>
                    <a:pt x="52393" y="117475"/>
                  </a:cubicBezTo>
                  <a:cubicBezTo>
                    <a:pt x="66681" y="124619"/>
                    <a:pt x="94726" y="129646"/>
                    <a:pt x="96843" y="131763"/>
                  </a:cubicBezTo>
                  <a:cubicBezTo>
                    <a:pt x="98960" y="133880"/>
                    <a:pt x="79116" y="133615"/>
                    <a:pt x="65093" y="130175"/>
                  </a:cubicBezTo>
                  <a:cubicBezTo>
                    <a:pt x="51070" y="126735"/>
                    <a:pt x="23553" y="118004"/>
                    <a:pt x="12705" y="111125"/>
                  </a:cubicBezTo>
                  <a:cubicBezTo>
                    <a:pt x="1857" y="104246"/>
                    <a:pt x="269" y="103452"/>
                    <a:pt x="5" y="88900"/>
                  </a:cubicBezTo>
                  <a:cubicBezTo>
                    <a:pt x="-260" y="74348"/>
                    <a:pt x="9266" y="0"/>
                    <a:pt x="1111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4" name="フリーフォーム: 図形 2953">
              <a:extLst>
                <a:ext uri="{FF2B5EF4-FFF2-40B4-BE49-F238E27FC236}">
                  <a16:creationId xmlns:a16="http://schemas.microsoft.com/office/drawing/2014/main" id="{D4FE598F-495D-475D-9DE7-6728177B21A8}"/>
                </a:ext>
              </a:extLst>
            </p:cNvPr>
            <p:cNvSpPr/>
            <p:nvPr/>
          </p:nvSpPr>
          <p:spPr>
            <a:xfrm>
              <a:off x="5268528" y="4357884"/>
              <a:ext cx="192621" cy="238149"/>
            </a:xfrm>
            <a:custGeom>
              <a:avLst/>
              <a:gdLst>
                <a:gd name="connsiteX0" fmla="*/ 3560 w 192621"/>
                <a:gd name="connsiteY0" fmla="*/ 1391 h 238149"/>
                <a:gd name="connsiteX1" fmla="*/ 40072 w 192621"/>
                <a:gd name="connsiteY1" fmla="*/ 41079 h 238149"/>
                <a:gd name="connsiteX2" fmla="*/ 144847 w 192621"/>
                <a:gd name="connsiteY2" fmla="*/ 96641 h 238149"/>
                <a:gd name="connsiteX3" fmla="*/ 178185 w 192621"/>
                <a:gd name="connsiteY3" fmla="*/ 155379 h 238149"/>
                <a:gd name="connsiteX4" fmla="*/ 192472 w 192621"/>
                <a:gd name="connsiteY4" fmla="*/ 237929 h 238149"/>
                <a:gd name="connsiteX5" fmla="*/ 170247 w 192621"/>
                <a:gd name="connsiteY5" fmla="*/ 177604 h 238149"/>
                <a:gd name="connsiteX6" fmla="*/ 140085 w 192621"/>
                <a:gd name="connsiteY6" fmla="*/ 117279 h 238149"/>
                <a:gd name="connsiteX7" fmla="*/ 119447 w 192621"/>
                <a:gd name="connsiteY7" fmla="*/ 91879 h 238149"/>
                <a:gd name="connsiteX8" fmla="*/ 3560 w 192621"/>
                <a:gd name="connsiteY8" fmla="*/ 1391 h 2381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2621" h="238149">
                  <a:moveTo>
                    <a:pt x="3560" y="1391"/>
                  </a:moveTo>
                  <a:cubicBezTo>
                    <a:pt x="-9669" y="-7076"/>
                    <a:pt x="16524" y="25204"/>
                    <a:pt x="40072" y="41079"/>
                  </a:cubicBezTo>
                  <a:cubicBezTo>
                    <a:pt x="63620" y="56954"/>
                    <a:pt x="121828" y="77591"/>
                    <a:pt x="144847" y="96641"/>
                  </a:cubicBezTo>
                  <a:cubicBezTo>
                    <a:pt x="167866" y="115691"/>
                    <a:pt x="170248" y="131831"/>
                    <a:pt x="178185" y="155379"/>
                  </a:cubicBezTo>
                  <a:cubicBezTo>
                    <a:pt x="186122" y="178927"/>
                    <a:pt x="193795" y="234225"/>
                    <a:pt x="192472" y="237929"/>
                  </a:cubicBezTo>
                  <a:cubicBezTo>
                    <a:pt x="191149" y="241633"/>
                    <a:pt x="178978" y="197712"/>
                    <a:pt x="170247" y="177604"/>
                  </a:cubicBezTo>
                  <a:cubicBezTo>
                    <a:pt x="161516" y="157496"/>
                    <a:pt x="148552" y="131567"/>
                    <a:pt x="140085" y="117279"/>
                  </a:cubicBezTo>
                  <a:cubicBezTo>
                    <a:pt x="131618" y="102991"/>
                    <a:pt x="137968" y="106960"/>
                    <a:pt x="119447" y="91879"/>
                  </a:cubicBezTo>
                  <a:cubicBezTo>
                    <a:pt x="100926" y="76798"/>
                    <a:pt x="16789" y="9858"/>
                    <a:pt x="3560" y="139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5" name="フリーフォーム: 図形 2954">
              <a:extLst>
                <a:ext uri="{FF2B5EF4-FFF2-40B4-BE49-F238E27FC236}">
                  <a16:creationId xmlns:a16="http://schemas.microsoft.com/office/drawing/2014/main" id="{4F970B98-ADEE-4F40-947D-1FB8CC89713F}"/>
                </a:ext>
              </a:extLst>
            </p:cNvPr>
            <p:cNvSpPr/>
            <p:nvPr/>
          </p:nvSpPr>
          <p:spPr>
            <a:xfrm>
              <a:off x="5321300" y="4337040"/>
              <a:ext cx="157903" cy="233961"/>
            </a:xfrm>
            <a:custGeom>
              <a:avLst/>
              <a:gdLst>
                <a:gd name="connsiteX0" fmla="*/ 0 w 157903"/>
                <a:gd name="connsiteY0" fmla="*/ 10 h 233961"/>
                <a:gd name="connsiteX1" fmla="*/ 117475 w 157903"/>
                <a:gd name="connsiteY1" fmla="*/ 84148 h 233961"/>
                <a:gd name="connsiteX2" fmla="*/ 157163 w 157903"/>
                <a:gd name="connsiteY2" fmla="*/ 231785 h 233961"/>
                <a:gd name="connsiteX3" fmla="*/ 141288 w 157903"/>
                <a:gd name="connsiteY3" fmla="*/ 166698 h 233961"/>
                <a:gd name="connsiteX4" fmla="*/ 115888 w 157903"/>
                <a:gd name="connsiteY4" fmla="*/ 88910 h 233961"/>
                <a:gd name="connsiteX5" fmla="*/ 0 w 157903"/>
                <a:gd name="connsiteY5" fmla="*/ 10 h 2339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7903" h="233961">
                  <a:moveTo>
                    <a:pt x="0" y="10"/>
                  </a:moveTo>
                  <a:cubicBezTo>
                    <a:pt x="265" y="-784"/>
                    <a:pt x="91281" y="45519"/>
                    <a:pt x="117475" y="84148"/>
                  </a:cubicBezTo>
                  <a:cubicBezTo>
                    <a:pt x="143669" y="122777"/>
                    <a:pt x="153194" y="218027"/>
                    <a:pt x="157163" y="231785"/>
                  </a:cubicBezTo>
                  <a:cubicBezTo>
                    <a:pt x="161132" y="245543"/>
                    <a:pt x="148167" y="190510"/>
                    <a:pt x="141288" y="166698"/>
                  </a:cubicBezTo>
                  <a:cubicBezTo>
                    <a:pt x="134409" y="142886"/>
                    <a:pt x="139965" y="116162"/>
                    <a:pt x="115888" y="88910"/>
                  </a:cubicBezTo>
                  <a:cubicBezTo>
                    <a:pt x="91811" y="61658"/>
                    <a:pt x="-265" y="804"/>
                    <a:pt x="0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6" name="フリーフォーム: 図形 2955">
              <a:extLst>
                <a:ext uri="{FF2B5EF4-FFF2-40B4-BE49-F238E27FC236}">
                  <a16:creationId xmlns:a16="http://schemas.microsoft.com/office/drawing/2014/main" id="{A81738AA-4739-4F50-A3E8-FA5596A33E3E}"/>
                </a:ext>
              </a:extLst>
            </p:cNvPr>
            <p:cNvSpPr/>
            <p:nvPr/>
          </p:nvSpPr>
          <p:spPr>
            <a:xfrm>
              <a:off x="5176956" y="4327417"/>
              <a:ext cx="203717" cy="270284"/>
            </a:xfrm>
            <a:custGeom>
              <a:avLst/>
              <a:gdLst>
                <a:gd name="connsiteX0" fmla="*/ 117357 w 203717"/>
                <a:gd name="connsiteY0" fmla="*/ 108 h 270284"/>
                <a:gd name="connsiteX1" fmla="*/ 7819 w 203717"/>
                <a:gd name="connsiteY1" fmla="*/ 47733 h 270284"/>
                <a:gd name="connsiteX2" fmla="*/ 15757 w 203717"/>
                <a:gd name="connsiteY2" fmla="*/ 76308 h 270284"/>
                <a:gd name="connsiteX3" fmla="*/ 71319 w 203717"/>
                <a:gd name="connsiteY3" fmla="*/ 138221 h 270284"/>
                <a:gd name="connsiteX4" fmla="*/ 123707 w 203717"/>
                <a:gd name="connsiteY4" fmla="*/ 223946 h 270284"/>
                <a:gd name="connsiteX5" fmla="*/ 203082 w 203717"/>
                <a:gd name="connsiteY5" fmla="*/ 269983 h 270284"/>
                <a:gd name="connsiteX6" fmla="*/ 158632 w 203717"/>
                <a:gd name="connsiteY6" fmla="*/ 241408 h 270284"/>
                <a:gd name="connsiteX7" fmla="*/ 115769 w 203717"/>
                <a:gd name="connsiteY7" fmla="*/ 193783 h 270284"/>
                <a:gd name="connsiteX8" fmla="*/ 15757 w 203717"/>
                <a:gd name="connsiteY8" fmla="*/ 62021 h 270284"/>
                <a:gd name="connsiteX9" fmla="*/ 117357 w 203717"/>
                <a:gd name="connsiteY9" fmla="*/ 108 h 2702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3717" h="270284">
                  <a:moveTo>
                    <a:pt x="117357" y="108"/>
                  </a:moveTo>
                  <a:cubicBezTo>
                    <a:pt x="116034" y="-2273"/>
                    <a:pt x="24752" y="35033"/>
                    <a:pt x="7819" y="47733"/>
                  </a:cubicBezTo>
                  <a:cubicBezTo>
                    <a:pt x="-9114" y="60433"/>
                    <a:pt x="5174" y="61227"/>
                    <a:pt x="15757" y="76308"/>
                  </a:cubicBezTo>
                  <a:cubicBezTo>
                    <a:pt x="26340" y="91389"/>
                    <a:pt x="53327" y="113615"/>
                    <a:pt x="71319" y="138221"/>
                  </a:cubicBezTo>
                  <a:cubicBezTo>
                    <a:pt x="89311" y="162827"/>
                    <a:pt x="101746" y="201986"/>
                    <a:pt x="123707" y="223946"/>
                  </a:cubicBezTo>
                  <a:cubicBezTo>
                    <a:pt x="145668" y="245906"/>
                    <a:pt x="197261" y="267073"/>
                    <a:pt x="203082" y="269983"/>
                  </a:cubicBezTo>
                  <a:cubicBezTo>
                    <a:pt x="208903" y="272893"/>
                    <a:pt x="173184" y="254108"/>
                    <a:pt x="158632" y="241408"/>
                  </a:cubicBezTo>
                  <a:cubicBezTo>
                    <a:pt x="144080" y="228708"/>
                    <a:pt x="139581" y="223681"/>
                    <a:pt x="115769" y="193783"/>
                  </a:cubicBezTo>
                  <a:cubicBezTo>
                    <a:pt x="91957" y="163885"/>
                    <a:pt x="17874" y="91654"/>
                    <a:pt x="15757" y="62021"/>
                  </a:cubicBezTo>
                  <a:cubicBezTo>
                    <a:pt x="13640" y="32388"/>
                    <a:pt x="118680" y="2489"/>
                    <a:pt x="117357" y="1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7" name="フリーフォーム: 図形 2956">
              <a:extLst>
                <a:ext uri="{FF2B5EF4-FFF2-40B4-BE49-F238E27FC236}">
                  <a16:creationId xmlns:a16="http://schemas.microsoft.com/office/drawing/2014/main" id="{BA2E1C1F-65BD-47CC-9313-7F65946007B0}"/>
                </a:ext>
              </a:extLst>
            </p:cNvPr>
            <p:cNvSpPr/>
            <p:nvPr/>
          </p:nvSpPr>
          <p:spPr>
            <a:xfrm>
              <a:off x="4992592" y="4554536"/>
              <a:ext cx="126421" cy="311354"/>
            </a:xfrm>
            <a:custGeom>
              <a:avLst/>
              <a:gdLst>
                <a:gd name="connsiteX0" fmla="*/ 104871 w 126421"/>
                <a:gd name="connsiteY0" fmla="*/ 2 h 311354"/>
                <a:gd name="connsiteX1" fmla="*/ 125508 w 126421"/>
                <a:gd name="connsiteY1" fmla="*/ 123827 h 311354"/>
                <a:gd name="connsiteX2" fmla="*/ 69946 w 126421"/>
                <a:gd name="connsiteY2" fmla="*/ 228602 h 311354"/>
                <a:gd name="connsiteX3" fmla="*/ 96 w 126421"/>
                <a:gd name="connsiteY3" fmla="*/ 311152 h 311354"/>
                <a:gd name="connsiteX4" fmla="*/ 55658 w 126421"/>
                <a:gd name="connsiteY4" fmla="*/ 249239 h 311354"/>
                <a:gd name="connsiteX5" fmla="*/ 93758 w 126421"/>
                <a:gd name="connsiteY5" fmla="*/ 166689 h 311354"/>
                <a:gd name="connsiteX6" fmla="*/ 109633 w 126421"/>
                <a:gd name="connsiteY6" fmla="*/ 120652 h 311354"/>
                <a:gd name="connsiteX7" fmla="*/ 104871 w 126421"/>
                <a:gd name="connsiteY7" fmla="*/ 2 h 311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6421" h="311354">
                  <a:moveTo>
                    <a:pt x="104871" y="2"/>
                  </a:moveTo>
                  <a:cubicBezTo>
                    <a:pt x="107517" y="531"/>
                    <a:pt x="131329" y="85727"/>
                    <a:pt x="125508" y="123827"/>
                  </a:cubicBezTo>
                  <a:cubicBezTo>
                    <a:pt x="119687" y="161927"/>
                    <a:pt x="90848" y="197381"/>
                    <a:pt x="69946" y="228602"/>
                  </a:cubicBezTo>
                  <a:cubicBezTo>
                    <a:pt x="49044" y="259823"/>
                    <a:pt x="2477" y="307713"/>
                    <a:pt x="96" y="311152"/>
                  </a:cubicBezTo>
                  <a:cubicBezTo>
                    <a:pt x="-2285" y="314592"/>
                    <a:pt x="40048" y="273316"/>
                    <a:pt x="55658" y="249239"/>
                  </a:cubicBezTo>
                  <a:cubicBezTo>
                    <a:pt x="71268" y="225162"/>
                    <a:pt x="84762" y="188120"/>
                    <a:pt x="93758" y="166689"/>
                  </a:cubicBezTo>
                  <a:cubicBezTo>
                    <a:pt x="102754" y="145258"/>
                    <a:pt x="106987" y="146846"/>
                    <a:pt x="109633" y="120652"/>
                  </a:cubicBezTo>
                  <a:cubicBezTo>
                    <a:pt x="112279" y="94458"/>
                    <a:pt x="102225" y="-527"/>
                    <a:pt x="104871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8" name="フリーフォーム: 図形 2957">
              <a:extLst>
                <a:ext uri="{FF2B5EF4-FFF2-40B4-BE49-F238E27FC236}">
                  <a16:creationId xmlns:a16="http://schemas.microsoft.com/office/drawing/2014/main" id="{C8D10A46-5D0C-43E0-8FFC-6745D26AA0FB}"/>
                </a:ext>
              </a:extLst>
            </p:cNvPr>
            <p:cNvSpPr/>
            <p:nvPr/>
          </p:nvSpPr>
          <p:spPr>
            <a:xfrm>
              <a:off x="4910083" y="4706931"/>
              <a:ext cx="101836" cy="151294"/>
            </a:xfrm>
            <a:custGeom>
              <a:avLst/>
              <a:gdLst>
                <a:gd name="connsiteX0" fmla="*/ 101655 w 101836"/>
                <a:gd name="connsiteY0" fmla="*/ 7 h 151294"/>
                <a:gd name="connsiteX1" fmla="*/ 52442 w 101836"/>
                <a:gd name="connsiteY1" fmla="*/ 82557 h 151294"/>
                <a:gd name="connsiteX2" fmla="*/ 55 w 101836"/>
                <a:gd name="connsiteY2" fmla="*/ 150819 h 151294"/>
                <a:gd name="connsiteX3" fmla="*/ 42917 w 101836"/>
                <a:gd name="connsiteY3" fmla="*/ 111132 h 151294"/>
                <a:gd name="connsiteX4" fmla="*/ 68317 w 101836"/>
                <a:gd name="connsiteY4" fmla="*/ 77794 h 151294"/>
                <a:gd name="connsiteX5" fmla="*/ 101655 w 101836"/>
                <a:gd name="connsiteY5" fmla="*/ 7 h 151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1836" h="151294">
                  <a:moveTo>
                    <a:pt x="101655" y="7"/>
                  </a:moveTo>
                  <a:cubicBezTo>
                    <a:pt x="99009" y="801"/>
                    <a:pt x="69375" y="57422"/>
                    <a:pt x="52442" y="82557"/>
                  </a:cubicBezTo>
                  <a:cubicBezTo>
                    <a:pt x="35509" y="107692"/>
                    <a:pt x="1642" y="146057"/>
                    <a:pt x="55" y="150819"/>
                  </a:cubicBezTo>
                  <a:cubicBezTo>
                    <a:pt x="-1532" y="155581"/>
                    <a:pt x="31540" y="123303"/>
                    <a:pt x="42917" y="111132"/>
                  </a:cubicBezTo>
                  <a:cubicBezTo>
                    <a:pt x="54294" y="98961"/>
                    <a:pt x="59321" y="96050"/>
                    <a:pt x="68317" y="77794"/>
                  </a:cubicBezTo>
                  <a:cubicBezTo>
                    <a:pt x="77313" y="59538"/>
                    <a:pt x="104301" y="-787"/>
                    <a:pt x="101655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59" name="フリーフォーム: 図形 2958">
              <a:extLst>
                <a:ext uri="{FF2B5EF4-FFF2-40B4-BE49-F238E27FC236}">
                  <a16:creationId xmlns:a16="http://schemas.microsoft.com/office/drawing/2014/main" id="{B8682D95-2359-438C-BE42-065E76B3CF4C}"/>
                </a:ext>
              </a:extLst>
            </p:cNvPr>
            <p:cNvSpPr/>
            <p:nvPr/>
          </p:nvSpPr>
          <p:spPr>
            <a:xfrm>
              <a:off x="4768850" y="4443764"/>
              <a:ext cx="192616" cy="37802"/>
            </a:xfrm>
            <a:custGeom>
              <a:avLst/>
              <a:gdLst>
                <a:gd name="connsiteX0" fmla="*/ 0 w 192616"/>
                <a:gd name="connsiteY0" fmla="*/ 37749 h 37802"/>
                <a:gd name="connsiteX1" fmla="*/ 104775 w 192616"/>
                <a:gd name="connsiteY1" fmla="*/ 12349 h 37802"/>
                <a:gd name="connsiteX2" fmla="*/ 192088 w 192616"/>
                <a:gd name="connsiteY2" fmla="*/ 18699 h 37802"/>
                <a:gd name="connsiteX3" fmla="*/ 139700 w 192616"/>
                <a:gd name="connsiteY3" fmla="*/ 1236 h 37802"/>
                <a:gd name="connsiteX4" fmla="*/ 106363 w 192616"/>
                <a:gd name="connsiteY4" fmla="*/ 4411 h 37802"/>
                <a:gd name="connsiteX5" fmla="*/ 0 w 192616"/>
                <a:gd name="connsiteY5" fmla="*/ 37749 h 378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2616" h="37802">
                  <a:moveTo>
                    <a:pt x="0" y="37749"/>
                  </a:moveTo>
                  <a:cubicBezTo>
                    <a:pt x="-265" y="39072"/>
                    <a:pt x="72760" y="15524"/>
                    <a:pt x="104775" y="12349"/>
                  </a:cubicBezTo>
                  <a:cubicBezTo>
                    <a:pt x="136790" y="9174"/>
                    <a:pt x="186267" y="20551"/>
                    <a:pt x="192088" y="18699"/>
                  </a:cubicBezTo>
                  <a:cubicBezTo>
                    <a:pt x="197909" y="16847"/>
                    <a:pt x="153987" y="3617"/>
                    <a:pt x="139700" y="1236"/>
                  </a:cubicBezTo>
                  <a:cubicBezTo>
                    <a:pt x="125413" y="-1145"/>
                    <a:pt x="124619" y="-87"/>
                    <a:pt x="106363" y="4411"/>
                  </a:cubicBezTo>
                  <a:cubicBezTo>
                    <a:pt x="88107" y="8909"/>
                    <a:pt x="265" y="36426"/>
                    <a:pt x="0" y="377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0" name="フリーフォーム: 図形 2959">
              <a:extLst>
                <a:ext uri="{FF2B5EF4-FFF2-40B4-BE49-F238E27FC236}">
                  <a16:creationId xmlns:a16="http://schemas.microsoft.com/office/drawing/2014/main" id="{6D584484-0031-4D28-A26C-62E7D9C4DBCB}"/>
                </a:ext>
              </a:extLst>
            </p:cNvPr>
            <p:cNvSpPr/>
            <p:nvPr/>
          </p:nvSpPr>
          <p:spPr>
            <a:xfrm>
              <a:off x="4773583" y="4417660"/>
              <a:ext cx="182147" cy="59168"/>
            </a:xfrm>
            <a:custGeom>
              <a:avLst/>
              <a:gdLst>
                <a:gd name="connsiteX0" fmla="*/ 30 w 182147"/>
                <a:gd name="connsiteY0" fmla="*/ 59090 h 59168"/>
                <a:gd name="connsiteX1" fmla="*/ 55592 w 182147"/>
                <a:gd name="connsiteY1" fmla="*/ 1940 h 59168"/>
                <a:gd name="connsiteX2" fmla="*/ 179417 w 182147"/>
                <a:gd name="connsiteY2" fmla="*/ 13053 h 59168"/>
                <a:gd name="connsiteX3" fmla="*/ 134967 w 182147"/>
                <a:gd name="connsiteY3" fmla="*/ 9878 h 59168"/>
                <a:gd name="connsiteX4" fmla="*/ 61942 w 182147"/>
                <a:gd name="connsiteY4" fmla="*/ 14640 h 59168"/>
                <a:gd name="connsiteX5" fmla="*/ 30 w 182147"/>
                <a:gd name="connsiteY5" fmla="*/ 59090 h 591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2147" h="59168">
                  <a:moveTo>
                    <a:pt x="30" y="59090"/>
                  </a:moveTo>
                  <a:cubicBezTo>
                    <a:pt x="-1028" y="56973"/>
                    <a:pt x="25694" y="9613"/>
                    <a:pt x="55592" y="1940"/>
                  </a:cubicBezTo>
                  <a:cubicBezTo>
                    <a:pt x="85490" y="-5733"/>
                    <a:pt x="166188" y="11730"/>
                    <a:pt x="179417" y="13053"/>
                  </a:cubicBezTo>
                  <a:cubicBezTo>
                    <a:pt x="192646" y="14376"/>
                    <a:pt x="154546" y="9614"/>
                    <a:pt x="134967" y="9878"/>
                  </a:cubicBezTo>
                  <a:cubicBezTo>
                    <a:pt x="115388" y="10142"/>
                    <a:pt x="80727" y="9613"/>
                    <a:pt x="61942" y="14640"/>
                  </a:cubicBezTo>
                  <a:cubicBezTo>
                    <a:pt x="43157" y="19667"/>
                    <a:pt x="1088" y="61207"/>
                    <a:pt x="30" y="590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1" name="フリーフォーム: 図形 2960">
              <a:extLst>
                <a:ext uri="{FF2B5EF4-FFF2-40B4-BE49-F238E27FC236}">
                  <a16:creationId xmlns:a16="http://schemas.microsoft.com/office/drawing/2014/main" id="{EF2123C6-4EAE-4A4B-BF2F-822A0990769D}"/>
                </a:ext>
              </a:extLst>
            </p:cNvPr>
            <p:cNvSpPr/>
            <p:nvPr/>
          </p:nvSpPr>
          <p:spPr>
            <a:xfrm>
              <a:off x="4728919" y="4408542"/>
              <a:ext cx="162388" cy="69813"/>
            </a:xfrm>
            <a:custGeom>
              <a:avLst/>
              <a:gdLst>
                <a:gd name="connsiteX0" fmla="*/ 244 w 162388"/>
                <a:gd name="connsiteY0" fmla="*/ 69796 h 69813"/>
                <a:gd name="connsiteX1" fmla="*/ 68506 w 162388"/>
                <a:gd name="connsiteY1" fmla="*/ 7883 h 69813"/>
                <a:gd name="connsiteX2" fmla="*/ 162169 w 162388"/>
                <a:gd name="connsiteY2" fmla="*/ 1533 h 69813"/>
                <a:gd name="connsiteX3" fmla="*/ 92319 w 162388"/>
                <a:gd name="connsiteY3" fmla="*/ 14233 h 69813"/>
                <a:gd name="connsiteX4" fmla="*/ 244 w 162388"/>
                <a:gd name="connsiteY4" fmla="*/ 69796 h 698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62388" h="69813">
                  <a:moveTo>
                    <a:pt x="244" y="69796"/>
                  </a:moveTo>
                  <a:cubicBezTo>
                    <a:pt x="-3725" y="68738"/>
                    <a:pt x="41519" y="19260"/>
                    <a:pt x="68506" y="7883"/>
                  </a:cubicBezTo>
                  <a:cubicBezTo>
                    <a:pt x="95493" y="-3494"/>
                    <a:pt x="158200" y="475"/>
                    <a:pt x="162169" y="1533"/>
                  </a:cubicBezTo>
                  <a:cubicBezTo>
                    <a:pt x="166138" y="2591"/>
                    <a:pt x="115338" y="5766"/>
                    <a:pt x="92319" y="14233"/>
                  </a:cubicBezTo>
                  <a:cubicBezTo>
                    <a:pt x="69300" y="22700"/>
                    <a:pt x="4213" y="70854"/>
                    <a:pt x="244" y="697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2" name="フリーフォーム: 図形 2961">
              <a:extLst>
                <a:ext uri="{FF2B5EF4-FFF2-40B4-BE49-F238E27FC236}">
                  <a16:creationId xmlns:a16="http://schemas.microsoft.com/office/drawing/2014/main" id="{F19BC08E-226B-4599-8C6F-DED531713EB9}"/>
                </a:ext>
              </a:extLst>
            </p:cNvPr>
            <p:cNvSpPr/>
            <p:nvPr/>
          </p:nvSpPr>
          <p:spPr>
            <a:xfrm>
              <a:off x="4757030" y="4308467"/>
              <a:ext cx="61415" cy="101450"/>
            </a:xfrm>
            <a:custGeom>
              <a:avLst/>
              <a:gdLst>
                <a:gd name="connsiteX0" fmla="*/ 8645 w 61415"/>
                <a:gd name="connsiteY0" fmla="*/ 8 h 101450"/>
                <a:gd name="connsiteX1" fmla="*/ 13408 w 61415"/>
                <a:gd name="connsiteY1" fmla="*/ 68271 h 101450"/>
                <a:gd name="connsiteX2" fmla="*/ 61033 w 61415"/>
                <a:gd name="connsiteY2" fmla="*/ 100021 h 101450"/>
                <a:gd name="connsiteX3" fmla="*/ 34045 w 61415"/>
                <a:gd name="connsiteY3" fmla="*/ 93671 h 101450"/>
                <a:gd name="connsiteX4" fmla="*/ 2295 w 61415"/>
                <a:gd name="connsiteY4" fmla="*/ 73033 h 101450"/>
                <a:gd name="connsiteX5" fmla="*/ 8645 w 61415"/>
                <a:gd name="connsiteY5" fmla="*/ 8 h 10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61415" h="101450">
                  <a:moveTo>
                    <a:pt x="8645" y="8"/>
                  </a:moveTo>
                  <a:cubicBezTo>
                    <a:pt x="10497" y="-786"/>
                    <a:pt x="4677" y="51602"/>
                    <a:pt x="13408" y="68271"/>
                  </a:cubicBezTo>
                  <a:cubicBezTo>
                    <a:pt x="22139" y="84940"/>
                    <a:pt x="57594" y="95788"/>
                    <a:pt x="61033" y="100021"/>
                  </a:cubicBezTo>
                  <a:cubicBezTo>
                    <a:pt x="64472" y="104254"/>
                    <a:pt x="43835" y="98169"/>
                    <a:pt x="34045" y="93671"/>
                  </a:cubicBezTo>
                  <a:cubicBezTo>
                    <a:pt x="24255" y="89173"/>
                    <a:pt x="9439" y="86262"/>
                    <a:pt x="2295" y="73033"/>
                  </a:cubicBezTo>
                  <a:cubicBezTo>
                    <a:pt x="-4849" y="59804"/>
                    <a:pt x="6793" y="802"/>
                    <a:pt x="8645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3" name="フリーフォーム: 図形 2962">
              <a:extLst>
                <a:ext uri="{FF2B5EF4-FFF2-40B4-BE49-F238E27FC236}">
                  <a16:creationId xmlns:a16="http://schemas.microsoft.com/office/drawing/2014/main" id="{C7F5BA9C-2DC2-485A-BA07-4EC328460D7D}"/>
                </a:ext>
              </a:extLst>
            </p:cNvPr>
            <p:cNvSpPr/>
            <p:nvPr/>
          </p:nvSpPr>
          <p:spPr>
            <a:xfrm>
              <a:off x="4777839" y="4291006"/>
              <a:ext cx="54599" cy="125486"/>
            </a:xfrm>
            <a:custGeom>
              <a:avLst/>
              <a:gdLst>
                <a:gd name="connsiteX0" fmla="*/ 19586 w 54599"/>
                <a:gd name="connsiteY0" fmla="*/ 7 h 125486"/>
                <a:gd name="connsiteX1" fmla="*/ 22761 w 54599"/>
                <a:gd name="connsiteY1" fmla="*/ 82557 h 125486"/>
                <a:gd name="connsiteX2" fmla="*/ 54511 w 54599"/>
                <a:gd name="connsiteY2" fmla="*/ 125419 h 125486"/>
                <a:gd name="connsiteX3" fmla="*/ 11649 w 54599"/>
                <a:gd name="connsiteY3" fmla="*/ 92082 h 125486"/>
                <a:gd name="connsiteX4" fmla="*/ 536 w 54599"/>
                <a:gd name="connsiteY4" fmla="*/ 77794 h 125486"/>
                <a:gd name="connsiteX5" fmla="*/ 19586 w 54599"/>
                <a:gd name="connsiteY5" fmla="*/ 7 h 1254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4599" h="125486">
                  <a:moveTo>
                    <a:pt x="19586" y="7"/>
                  </a:moveTo>
                  <a:cubicBezTo>
                    <a:pt x="23290" y="801"/>
                    <a:pt x="16940" y="61655"/>
                    <a:pt x="22761" y="82557"/>
                  </a:cubicBezTo>
                  <a:cubicBezTo>
                    <a:pt x="28582" y="103459"/>
                    <a:pt x="56363" y="123832"/>
                    <a:pt x="54511" y="125419"/>
                  </a:cubicBezTo>
                  <a:cubicBezTo>
                    <a:pt x="52659" y="127006"/>
                    <a:pt x="20645" y="100020"/>
                    <a:pt x="11649" y="92082"/>
                  </a:cubicBezTo>
                  <a:cubicBezTo>
                    <a:pt x="2653" y="84145"/>
                    <a:pt x="-1581" y="92611"/>
                    <a:pt x="536" y="77794"/>
                  </a:cubicBezTo>
                  <a:cubicBezTo>
                    <a:pt x="2653" y="62977"/>
                    <a:pt x="15882" y="-787"/>
                    <a:pt x="19586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4" name="フリーフォーム: 図形 2963">
              <a:extLst>
                <a:ext uri="{FF2B5EF4-FFF2-40B4-BE49-F238E27FC236}">
                  <a16:creationId xmlns:a16="http://schemas.microsoft.com/office/drawing/2014/main" id="{7387B50A-3538-4EBE-ABBE-EC75A44AFB41}"/>
                </a:ext>
              </a:extLst>
            </p:cNvPr>
            <p:cNvSpPr/>
            <p:nvPr/>
          </p:nvSpPr>
          <p:spPr>
            <a:xfrm>
              <a:off x="4668657" y="4694121"/>
              <a:ext cx="222676" cy="139902"/>
            </a:xfrm>
            <a:custGeom>
              <a:avLst/>
              <a:gdLst>
                <a:gd name="connsiteX0" fmla="*/ 181 w 222676"/>
                <a:gd name="connsiteY0" fmla="*/ 127117 h 139902"/>
                <a:gd name="connsiteX1" fmla="*/ 120831 w 222676"/>
                <a:gd name="connsiteY1" fmla="*/ 41392 h 139902"/>
                <a:gd name="connsiteX2" fmla="*/ 211318 w 222676"/>
                <a:gd name="connsiteY2" fmla="*/ 6467 h 139902"/>
                <a:gd name="connsiteX3" fmla="*/ 220843 w 222676"/>
                <a:gd name="connsiteY3" fmla="*/ 23929 h 139902"/>
                <a:gd name="connsiteX4" fmla="*/ 220843 w 222676"/>
                <a:gd name="connsiteY4" fmla="*/ 63617 h 139902"/>
                <a:gd name="connsiteX5" fmla="*/ 201793 w 222676"/>
                <a:gd name="connsiteY5" fmla="*/ 100129 h 139902"/>
                <a:gd name="connsiteX6" fmla="*/ 154168 w 222676"/>
                <a:gd name="connsiteY6" fmla="*/ 139817 h 139902"/>
                <a:gd name="connsiteX7" fmla="*/ 189093 w 222676"/>
                <a:gd name="connsiteY7" fmla="*/ 89017 h 139902"/>
                <a:gd name="connsiteX8" fmla="*/ 212906 w 222676"/>
                <a:gd name="connsiteY8" fmla="*/ 20754 h 139902"/>
                <a:gd name="connsiteX9" fmla="*/ 193856 w 222676"/>
                <a:gd name="connsiteY9" fmla="*/ 117 h 139902"/>
                <a:gd name="connsiteX10" fmla="*/ 149406 w 222676"/>
                <a:gd name="connsiteY10" fmla="*/ 17579 h 139902"/>
                <a:gd name="connsiteX11" fmla="*/ 181 w 222676"/>
                <a:gd name="connsiteY11" fmla="*/ 127117 h 1399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22676" h="139902">
                  <a:moveTo>
                    <a:pt x="181" y="127117"/>
                  </a:moveTo>
                  <a:cubicBezTo>
                    <a:pt x="-4581" y="131086"/>
                    <a:pt x="85642" y="61500"/>
                    <a:pt x="120831" y="41392"/>
                  </a:cubicBezTo>
                  <a:cubicBezTo>
                    <a:pt x="156020" y="21284"/>
                    <a:pt x="194649" y="9377"/>
                    <a:pt x="211318" y="6467"/>
                  </a:cubicBezTo>
                  <a:cubicBezTo>
                    <a:pt x="227987" y="3557"/>
                    <a:pt x="219256" y="14404"/>
                    <a:pt x="220843" y="23929"/>
                  </a:cubicBezTo>
                  <a:cubicBezTo>
                    <a:pt x="222431" y="33454"/>
                    <a:pt x="224018" y="50917"/>
                    <a:pt x="220843" y="63617"/>
                  </a:cubicBezTo>
                  <a:cubicBezTo>
                    <a:pt x="217668" y="76317"/>
                    <a:pt x="212905" y="87429"/>
                    <a:pt x="201793" y="100129"/>
                  </a:cubicBezTo>
                  <a:cubicBezTo>
                    <a:pt x="190681" y="112829"/>
                    <a:pt x="156285" y="141669"/>
                    <a:pt x="154168" y="139817"/>
                  </a:cubicBezTo>
                  <a:cubicBezTo>
                    <a:pt x="152051" y="137965"/>
                    <a:pt x="179303" y="108861"/>
                    <a:pt x="189093" y="89017"/>
                  </a:cubicBezTo>
                  <a:cubicBezTo>
                    <a:pt x="198883" y="69173"/>
                    <a:pt x="212112" y="35571"/>
                    <a:pt x="212906" y="20754"/>
                  </a:cubicBezTo>
                  <a:cubicBezTo>
                    <a:pt x="213700" y="5937"/>
                    <a:pt x="204439" y="646"/>
                    <a:pt x="193856" y="117"/>
                  </a:cubicBezTo>
                  <a:cubicBezTo>
                    <a:pt x="183273" y="-412"/>
                    <a:pt x="179568" y="117"/>
                    <a:pt x="149406" y="17579"/>
                  </a:cubicBezTo>
                  <a:cubicBezTo>
                    <a:pt x="119244" y="35041"/>
                    <a:pt x="4943" y="123148"/>
                    <a:pt x="181" y="12711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5" name="フリーフォーム: 図形 2964">
              <a:extLst>
                <a:ext uri="{FF2B5EF4-FFF2-40B4-BE49-F238E27FC236}">
                  <a16:creationId xmlns:a16="http://schemas.microsoft.com/office/drawing/2014/main" id="{1CEBE55D-B354-4DD6-84BB-6991CE8DB5E1}"/>
                </a:ext>
              </a:extLst>
            </p:cNvPr>
            <p:cNvSpPr/>
            <p:nvPr/>
          </p:nvSpPr>
          <p:spPr>
            <a:xfrm>
              <a:off x="4570413" y="4829174"/>
              <a:ext cx="127694" cy="92091"/>
            </a:xfrm>
            <a:custGeom>
              <a:avLst/>
              <a:gdLst>
                <a:gd name="connsiteX0" fmla="*/ 0 w 127694"/>
                <a:gd name="connsiteY0" fmla="*/ 92076 h 92091"/>
                <a:gd name="connsiteX1" fmla="*/ 87312 w 127694"/>
                <a:gd name="connsiteY1" fmla="*/ 28576 h 92091"/>
                <a:gd name="connsiteX2" fmla="*/ 127000 w 127694"/>
                <a:gd name="connsiteY2" fmla="*/ 31751 h 92091"/>
                <a:gd name="connsiteX3" fmla="*/ 112712 w 127694"/>
                <a:gd name="connsiteY3" fmla="*/ 1 h 92091"/>
                <a:gd name="connsiteX4" fmla="*/ 114300 w 127694"/>
                <a:gd name="connsiteY4" fmla="*/ 30164 h 92091"/>
                <a:gd name="connsiteX5" fmla="*/ 88900 w 127694"/>
                <a:gd name="connsiteY5" fmla="*/ 22226 h 92091"/>
                <a:gd name="connsiteX6" fmla="*/ 0 w 127694"/>
                <a:gd name="connsiteY6" fmla="*/ 92076 h 920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7694" h="92091">
                  <a:moveTo>
                    <a:pt x="0" y="92076"/>
                  </a:moveTo>
                  <a:cubicBezTo>
                    <a:pt x="-265" y="93134"/>
                    <a:pt x="66145" y="38630"/>
                    <a:pt x="87312" y="28576"/>
                  </a:cubicBezTo>
                  <a:cubicBezTo>
                    <a:pt x="108479" y="18522"/>
                    <a:pt x="122767" y="36513"/>
                    <a:pt x="127000" y="31751"/>
                  </a:cubicBezTo>
                  <a:cubicBezTo>
                    <a:pt x="131233" y="26989"/>
                    <a:pt x="114829" y="265"/>
                    <a:pt x="112712" y="1"/>
                  </a:cubicBezTo>
                  <a:cubicBezTo>
                    <a:pt x="110595" y="-263"/>
                    <a:pt x="118269" y="26460"/>
                    <a:pt x="114300" y="30164"/>
                  </a:cubicBezTo>
                  <a:cubicBezTo>
                    <a:pt x="110331" y="33868"/>
                    <a:pt x="105833" y="15876"/>
                    <a:pt x="88900" y="22226"/>
                  </a:cubicBezTo>
                  <a:cubicBezTo>
                    <a:pt x="71967" y="28576"/>
                    <a:pt x="265" y="91018"/>
                    <a:pt x="0" y="920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6" name="フリーフォーム: 図形 2965">
              <a:extLst>
                <a:ext uri="{FF2B5EF4-FFF2-40B4-BE49-F238E27FC236}">
                  <a16:creationId xmlns:a16="http://schemas.microsoft.com/office/drawing/2014/main" id="{DC303DD7-3231-42B8-98EF-86C9CD30CCFE}"/>
                </a:ext>
              </a:extLst>
            </p:cNvPr>
            <p:cNvSpPr/>
            <p:nvPr/>
          </p:nvSpPr>
          <p:spPr>
            <a:xfrm>
              <a:off x="4587695" y="4933894"/>
              <a:ext cx="36739" cy="152468"/>
            </a:xfrm>
            <a:custGeom>
              <a:avLst/>
              <a:gdLst>
                <a:gd name="connsiteX0" fmla="*/ 36693 w 36739"/>
                <a:gd name="connsiteY0" fmla="*/ 56 h 152468"/>
                <a:gd name="connsiteX1" fmla="*/ 14468 w 36739"/>
                <a:gd name="connsiteY1" fmla="*/ 98481 h 152468"/>
                <a:gd name="connsiteX2" fmla="*/ 180 w 36739"/>
                <a:gd name="connsiteY2" fmla="*/ 152456 h 152468"/>
                <a:gd name="connsiteX3" fmla="*/ 6530 w 36739"/>
                <a:gd name="connsiteY3" fmla="*/ 103244 h 152468"/>
                <a:gd name="connsiteX4" fmla="*/ 8118 w 36739"/>
                <a:gd name="connsiteY4" fmla="*/ 84194 h 152468"/>
                <a:gd name="connsiteX5" fmla="*/ 36693 w 36739"/>
                <a:gd name="connsiteY5" fmla="*/ 56 h 152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6739" h="152468">
                  <a:moveTo>
                    <a:pt x="36693" y="56"/>
                  </a:moveTo>
                  <a:cubicBezTo>
                    <a:pt x="37751" y="2437"/>
                    <a:pt x="20553" y="73081"/>
                    <a:pt x="14468" y="98481"/>
                  </a:cubicBezTo>
                  <a:cubicBezTo>
                    <a:pt x="8382" y="123881"/>
                    <a:pt x="1503" y="151662"/>
                    <a:pt x="180" y="152456"/>
                  </a:cubicBezTo>
                  <a:cubicBezTo>
                    <a:pt x="-1143" y="153250"/>
                    <a:pt x="5207" y="114621"/>
                    <a:pt x="6530" y="103244"/>
                  </a:cubicBezTo>
                  <a:cubicBezTo>
                    <a:pt x="7853" y="91867"/>
                    <a:pt x="3885" y="97688"/>
                    <a:pt x="8118" y="84194"/>
                  </a:cubicBezTo>
                  <a:cubicBezTo>
                    <a:pt x="12351" y="70700"/>
                    <a:pt x="35635" y="-2325"/>
                    <a:pt x="36693" y="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7" name="フリーフォーム: 図形 2966">
              <a:extLst>
                <a:ext uri="{FF2B5EF4-FFF2-40B4-BE49-F238E27FC236}">
                  <a16:creationId xmlns:a16="http://schemas.microsoft.com/office/drawing/2014/main" id="{409BDCEA-6342-4316-899B-B687008171B0}"/>
                </a:ext>
              </a:extLst>
            </p:cNvPr>
            <p:cNvSpPr/>
            <p:nvPr/>
          </p:nvSpPr>
          <p:spPr>
            <a:xfrm>
              <a:off x="4440631" y="4945767"/>
              <a:ext cx="230492" cy="388450"/>
            </a:xfrm>
            <a:custGeom>
              <a:avLst/>
              <a:gdLst>
                <a:gd name="connsiteX0" fmla="*/ 210744 w 230492"/>
                <a:gd name="connsiteY0" fmla="*/ 883 h 388450"/>
                <a:gd name="connsiteX1" fmla="*/ 193282 w 230492"/>
                <a:gd name="connsiteY1" fmla="*/ 77083 h 388450"/>
                <a:gd name="connsiteX2" fmla="*/ 217094 w 230492"/>
                <a:gd name="connsiteY2" fmla="*/ 161221 h 388450"/>
                <a:gd name="connsiteX3" fmla="*/ 229794 w 230492"/>
                <a:gd name="connsiteY3" fmla="*/ 213608 h 388450"/>
                <a:gd name="connsiteX4" fmla="*/ 196457 w 230492"/>
                <a:gd name="connsiteY4" fmla="*/ 248533 h 388450"/>
                <a:gd name="connsiteX5" fmla="*/ 125019 w 230492"/>
                <a:gd name="connsiteY5" fmla="*/ 304096 h 388450"/>
                <a:gd name="connsiteX6" fmla="*/ 1194 w 230492"/>
                <a:gd name="connsiteY6" fmla="*/ 388233 h 388450"/>
                <a:gd name="connsiteX7" fmla="*/ 71044 w 230492"/>
                <a:gd name="connsiteY7" fmla="*/ 324733 h 388450"/>
                <a:gd name="connsiteX8" fmla="*/ 212332 w 230492"/>
                <a:gd name="connsiteY8" fmla="*/ 215196 h 388450"/>
                <a:gd name="connsiteX9" fmla="*/ 202807 w 230492"/>
                <a:gd name="connsiteY9" fmla="*/ 172333 h 388450"/>
                <a:gd name="connsiteX10" fmla="*/ 191694 w 230492"/>
                <a:gd name="connsiteY10" fmla="*/ 129471 h 388450"/>
                <a:gd name="connsiteX11" fmla="*/ 210744 w 230492"/>
                <a:gd name="connsiteY11" fmla="*/ 883 h 388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30492" h="388450">
                  <a:moveTo>
                    <a:pt x="210744" y="883"/>
                  </a:moveTo>
                  <a:cubicBezTo>
                    <a:pt x="211009" y="-7848"/>
                    <a:pt x="192224" y="50360"/>
                    <a:pt x="193282" y="77083"/>
                  </a:cubicBezTo>
                  <a:cubicBezTo>
                    <a:pt x="194340" y="103806"/>
                    <a:pt x="211009" y="138467"/>
                    <a:pt x="217094" y="161221"/>
                  </a:cubicBezTo>
                  <a:cubicBezTo>
                    <a:pt x="223179" y="183975"/>
                    <a:pt x="233233" y="199056"/>
                    <a:pt x="229794" y="213608"/>
                  </a:cubicBezTo>
                  <a:cubicBezTo>
                    <a:pt x="226355" y="228160"/>
                    <a:pt x="213920" y="233452"/>
                    <a:pt x="196457" y="248533"/>
                  </a:cubicBezTo>
                  <a:cubicBezTo>
                    <a:pt x="178994" y="263614"/>
                    <a:pt x="157563" y="280813"/>
                    <a:pt x="125019" y="304096"/>
                  </a:cubicBezTo>
                  <a:cubicBezTo>
                    <a:pt x="92475" y="327379"/>
                    <a:pt x="10190" y="384794"/>
                    <a:pt x="1194" y="388233"/>
                  </a:cubicBezTo>
                  <a:cubicBezTo>
                    <a:pt x="-7802" y="391672"/>
                    <a:pt x="35854" y="353573"/>
                    <a:pt x="71044" y="324733"/>
                  </a:cubicBezTo>
                  <a:cubicBezTo>
                    <a:pt x="106234" y="295893"/>
                    <a:pt x="190372" y="240596"/>
                    <a:pt x="212332" y="215196"/>
                  </a:cubicBezTo>
                  <a:cubicBezTo>
                    <a:pt x="234292" y="189796"/>
                    <a:pt x="206247" y="186621"/>
                    <a:pt x="202807" y="172333"/>
                  </a:cubicBezTo>
                  <a:cubicBezTo>
                    <a:pt x="199367" y="158046"/>
                    <a:pt x="190900" y="155135"/>
                    <a:pt x="191694" y="129471"/>
                  </a:cubicBezTo>
                  <a:cubicBezTo>
                    <a:pt x="192488" y="103807"/>
                    <a:pt x="210479" y="9614"/>
                    <a:pt x="210744" y="88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8" name="フリーフォーム: 図形 2967">
              <a:extLst>
                <a:ext uri="{FF2B5EF4-FFF2-40B4-BE49-F238E27FC236}">
                  <a16:creationId xmlns:a16="http://schemas.microsoft.com/office/drawing/2014/main" id="{1EE9ED6F-7D28-4150-921E-D4590744A7F0}"/>
                </a:ext>
              </a:extLst>
            </p:cNvPr>
            <p:cNvSpPr/>
            <p:nvPr/>
          </p:nvSpPr>
          <p:spPr>
            <a:xfrm>
              <a:off x="4456107" y="5138737"/>
              <a:ext cx="139717" cy="182569"/>
            </a:xfrm>
            <a:custGeom>
              <a:avLst/>
              <a:gdLst>
                <a:gd name="connsiteX0" fmla="*/ 6 w 139717"/>
                <a:gd name="connsiteY0" fmla="*/ 182563 h 182569"/>
                <a:gd name="connsiteX1" fmla="*/ 82556 w 139717"/>
                <a:gd name="connsiteY1" fmla="*/ 82551 h 182569"/>
                <a:gd name="connsiteX2" fmla="*/ 88906 w 139717"/>
                <a:gd name="connsiteY2" fmla="*/ 46038 h 182569"/>
                <a:gd name="connsiteX3" fmla="*/ 139706 w 139717"/>
                <a:gd name="connsiteY3" fmla="*/ 1 h 182569"/>
                <a:gd name="connsiteX4" fmla="*/ 84143 w 139717"/>
                <a:gd name="connsiteY4" fmla="*/ 47626 h 182569"/>
                <a:gd name="connsiteX5" fmla="*/ 77793 w 139717"/>
                <a:gd name="connsiteY5" fmla="*/ 87313 h 182569"/>
                <a:gd name="connsiteX6" fmla="*/ 6 w 139717"/>
                <a:gd name="connsiteY6" fmla="*/ 182563 h 182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9717" h="182569">
                  <a:moveTo>
                    <a:pt x="6" y="182563"/>
                  </a:moveTo>
                  <a:cubicBezTo>
                    <a:pt x="800" y="181769"/>
                    <a:pt x="67739" y="105305"/>
                    <a:pt x="82556" y="82551"/>
                  </a:cubicBezTo>
                  <a:cubicBezTo>
                    <a:pt x="97373" y="59797"/>
                    <a:pt x="79381" y="59796"/>
                    <a:pt x="88906" y="46038"/>
                  </a:cubicBezTo>
                  <a:cubicBezTo>
                    <a:pt x="98431" y="32280"/>
                    <a:pt x="140500" y="-264"/>
                    <a:pt x="139706" y="1"/>
                  </a:cubicBezTo>
                  <a:cubicBezTo>
                    <a:pt x="138912" y="266"/>
                    <a:pt x="94462" y="33074"/>
                    <a:pt x="84143" y="47626"/>
                  </a:cubicBezTo>
                  <a:cubicBezTo>
                    <a:pt x="73824" y="62178"/>
                    <a:pt x="88906" y="69057"/>
                    <a:pt x="77793" y="87313"/>
                  </a:cubicBezTo>
                  <a:cubicBezTo>
                    <a:pt x="66681" y="105569"/>
                    <a:pt x="-788" y="183357"/>
                    <a:pt x="6" y="1825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69" name="フリーフォーム: 図形 2968">
              <a:extLst>
                <a:ext uri="{FF2B5EF4-FFF2-40B4-BE49-F238E27FC236}">
                  <a16:creationId xmlns:a16="http://schemas.microsoft.com/office/drawing/2014/main" id="{4644E619-5DE3-4ED1-91C4-3CF6BED24C16}"/>
                </a:ext>
              </a:extLst>
            </p:cNvPr>
            <p:cNvSpPr/>
            <p:nvPr/>
          </p:nvSpPr>
          <p:spPr>
            <a:xfrm>
              <a:off x="5025012" y="4911624"/>
              <a:ext cx="267720" cy="427580"/>
            </a:xfrm>
            <a:custGeom>
              <a:avLst/>
              <a:gdLst>
                <a:gd name="connsiteX0" fmla="*/ 267713 w 267720"/>
                <a:gd name="connsiteY0" fmla="*/ 101 h 427580"/>
                <a:gd name="connsiteX1" fmla="*/ 158176 w 267720"/>
                <a:gd name="connsiteY1" fmla="*/ 122339 h 427580"/>
                <a:gd name="connsiteX2" fmla="*/ 86738 w 267720"/>
                <a:gd name="connsiteY2" fmla="*/ 244576 h 427580"/>
                <a:gd name="connsiteX3" fmla="*/ 4188 w 267720"/>
                <a:gd name="connsiteY3" fmla="*/ 422376 h 427580"/>
                <a:gd name="connsiteX4" fmla="*/ 28001 w 267720"/>
                <a:gd name="connsiteY4" fmla="*/ 358876 h 427580"/>
                <a:gd name="connsiteX5" fmla="*/ 162938 w 267720"/>
                <a:gd name="connsiteY5" fmla="*/ 142976 h 427580"/>
                <a:gd name="connsiteX6" fmla="*/ 267713 w 267720"/>
                <a:gd name="connsiteY6" fmla="*/ 101 h 427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7720" h="427580">
                  <a:moveTo>
                    <a:pt x="267713" y="101"/>
                  </a:moveTo>
                  <a:cubicBezTo>
                    <a:pt x="266919" y="-3338"/>
                    <a:pt x="188338" y="81593"/>
                    <a:pt x="158176" y="122339"/>
                  </a:cubicBezTo>
                  <a:cubicBezTo>
                    <a:pt x="128013" y="163085"/>
                    <a:pt x="112403" y="194570"/>
                    <a:pt x="86738" y="244576"/>
                  </a:cubicBezTo>
                  <a:cubicBezTo>
                    <a:pt x="61073" y="294582"/>
                    <a:pt x="13977" y="403326"/>
                    <a:pt x="4188" y="422376"/>
                  </a:cubicBezTo>
                  <a:cubicBezTo>
                    <a:pt x="-5601" y="441426"/>
                    <a:pt x="1543" y="405443"/>
                    <a:pt x="28001" y="358876"/>
                  </a:cubicBezTo>
                  <a:cubicBezTo>
                    <a:pt x="54459" y="312309"/>
                    <a:pt x="124309" y="202772"/>
                    <a:pt x="162938" y="142976"/>
                  </a:cubicBezTo>
                  <a:cubicBezTo>
                    <a:pt x="201567" y="83180"/>
                    <a:pt x="268507" y="3540"/>
                    <a:pt x="267713" y="1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0" name="フリーフォーム: 図形 2969">
              <a:extLst>
                <a:ext uri="{FF2B5EF4-FFF2-40B4-BE49-F238E27FC236}">
                  <a16:creationId xmlns:a16="http://schemas.microsoft.com/office/drawing/2014/main" id="{49155EF1-FEA0-493A-AB75-7A32F5CD6CCD}"/>
                </a:ext>
              </a:extLst>
            </p:cNvPr>
            <p:cNvSpPr/>
            <p:nvPr/>
          </p:nvSpPr>
          <p:spPr>
            <a:xfrm>
              <a:off x="5025899" y="5351631"/>
              <a:ext cx="141467" cy="117109"/>
            </a:xfrm>
            <a:custGeom>
              <a:avLst/>
              <a:gdLst>
                <a:gd name="connsiteX0" fmla="*/ 126 w 141467"/>
                <a:gd name="connsiteY0" fmla="*/ 1419 h 117109"/>
                <a:gd name="connsiteX1" fmla="*/ 52514 w 141467"/>
                <a:gd name="connsiteY1" fmla="*/ 104607 h 117109"/>
                <a:gd name="connsiteX2" fmla="*/ 73151 w 141467"/>
                <a:gd name="connsiteY2" fmla="*/ 109369 h 117109"/>
                <a:gd name="connsiteX3" fmla="*/ 141414 w 141467"/>
                <a:gd name="connsiteY3" fmla="*/ 50632 h 117109"/>
                <a:gd name="connsiteX4" fmla="*/ 84264 w 141467"/>
                <a:gd name="connsiteY4" fmla="*/ 90319 h 117109"/>
                <a:gd name="connsiteX5" fmla="*/ 66801 w 141467"/>
                <a:gd name="connsiteY5" fmla="*/ 91907 h 117109"/>
                <a:gd name="connsiteX6" fmla="*/ 38226 w 141467"/>
                <a:gd name="connsiteY6" fmla="*/ 47457 h 117109"/>
                <a:gd name="connsiteX7" fmla="*/ 126 w 141467"/>
                <a:gd name="connsiteY7" fmla="*/ 1419 h 1171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467" h="117109">
                  <a:moveTo>
                    <a:pt x="126" y="1419"/>
                  </a:moveTo>
                  <a:cubicBezTo>
                    <a:pt x="2507" y="10944"/>
                    <a:pt x="40343" y="86615"/>
                    <a:pt x="52514" y="104607"/>
                  </a:cubicBezTo>
                  <a:cubicBezTo>
                    <a:pt x="64685" y="122599"/>
                    <a:pt x="58334" y="118365"/>
                    <a:pt x="73151" y="109369"/>
                  </a:cubicBezTo>
                  <a:cubicBezTo>
                    <a:pt x="87968" y="100373"/>
                    <a:pt x="139562" y="53807"/>
                    <a:pt x="141414" y="50632"/>
                  </a:cubicBezTo>
                  <a:cubicBezTo>
                    <a:pt x="143266" y="47457"/>
                    <a:pt x="96699" y="83440"/>
                    <a:pt x="84264" y="90319"/>
                  </a:cubicBezTo>
                  <a:cubicBezTo>
                    <a:pt x="71829" y="97198"/>
                    <a:pt x="74474" y="99051"/>
                    <a:pt x="66801" y="91907"/>
                  </a:cubicBezTo>
                  <a:cubicBezTo>
                    <a:pt x="59128" y="84763"/>
                    <a:pt x="46693" y="62009"/>
                    <a:pt x="38226" y="47457"/>
                  </a:cubicBezTo>
                  <a:cubicBezTo>
                    <a:pt x="29759" y="32905"/>
                    <a:pt x="-2255" y="-8106"/>
                    <a:pt x="126" y="141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1" name="フリーフォーム: 図形 2970">
              <a:extLst>
                <a:ext uri="{FF2B5EF4-FFF2-40B4-BE49-F238E27FC236}">
                  <a16:creationId xmlns:a16="http://schemas.microsoft.com/office/drawing/2014/main" id="{867E21F8-1695-420D-9E5E-37F029B10884}"/>
                </a:ext>
              </a:extLst>
            </p:cNvPr>
            <p:cNvSpPr/>
            <p:nvPr/>
          </p:nvSpPr>
          <p:spPr>
            <a:xfrm>
              <a:off x="5107140" y="4982219"/>
              <a:ext cx="219801" cy="442247"/>
            </a:xfrm>
            <a:custGeom>
              <a:avLst/>
              <a:gdLst>
                <a:gd name="connsiteX0" fmla="*/ 218923 w 219801"/>
                <a:gd name="connsiteY0" fmla="*/ 944 h 442247"/>
                <a:gd name="connsiteX1" fmla="*/ 107798 w 219801"/>
                <a:gd name="connsiteY1" fmla="*/ 162869 h 442247"/>
                <a:gd name="connsiteX2" fmla="*/ 42710 w 219801"/>
                <a:gd name="connsiteY2" fmla="*/ 275581 h 442247"/>
                <a:gd name="connsiteX3" fmla="*/ 1435 w 219801"/>
                <a:gd name="connsiteY3" fmla="*/ 437506 h 442247"/>
                <a:gd name="connsiteX4" fmla="*/ 12548 w 219801"/>
                <a:gd name="connsiteY4" fmla="*/ 385119 h 442247"/>
                <a:gd name="connsiteX5" fmla="*/ 42710 w 219801"/>
                <a:gd name="connsiteY5" fmla="*/ 242244 h 442247"/>
                <a:gd name="connsiteX6" fmla="*/ 218923 w 219801"/>
                <a:gd name="connsiteY6" fmla="*/ 944 h 4422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19801" h="442247">
                  <a:moveTo>
                    <a:pt x="218923" y="944"/>
                  </a:moveTo>
                  <a:cubicBezTo>
                    <a:pt x="229771" y="-12285"/>
                    <a:pt x="137167" y="117096"/>
                    <a:pt x="107798" y="162869"/>
                  </a:cubicBezTo>
                  <a:cubicBezTo>
                    <a:pt x="78429" y="208642"/>
                    <a:pt x="60437" y="229808"/>
                    <a:pt x="42710" y="275581"/>
                  </a:cubicBezTo>
                  <a:cubicBezTo>
                    <a:pt x="24983" y="321354"/>
                    <a:pt x="6462" y="419250"/>
                    <a:pt x="1435" y="437506"/>
                  </a:cubicBezTo>
                  <a:cubicBezTo>
                    <a:pt x="-3592" y="455762"/>
                    <a:pt x="5669" y="417663"/>
                    <a:pt x="12548" y="385119"/>
                  </a:cubicBezTo>
                  <a:cubicBezTo>
                    <a:pt x="19427" y="352575"/>
                    <a:pt x="11489" y="301775"/>
                    <a:pt x="42710" y="242244"/>
                  </a:cubicBezTo>
                  <a:cubicBezTo>
                    <a:pt x="73931" y="182713"/>
                    <a:pt x="208075" y="14173"/>
                    <a:pt x="218923" y="9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2" name="フリーフォーム: 図形 2971">
              <a:extLst>
                <a:ext uri="{FF2B5EF4-FFF2-40B4-BE49-F238E27FC236}">
                  <a16:creationId xmlns:a16="http://schemas.microsoft.com/office/drawing/2014/main" id="{D49296D1-54CC-40A7-A9D5-BDC82A4E32B3}"/>
                </a:ext>
              </a:extLst>
            </p:cNvPr>
            <p:cNvSpPr/>
            <p:nvPr/>
          </p:nvSpPr>
          <p:spPr>
            <a:xfrm>
              <a:off x="5163716" y="4987384"/>
              <a:ext cx="186765" cy="399045"/>
            </a:xfrm>
            <a:custGeom>
              <a:avLst/>
              <a:gdLst>
                <a:gd name="connsiteX0" fmla="*/ 186159 w 186765"/>
                <a:gd name="connsiteY0" fmla="*/ 541 h 399045"/>
                <a:gd name="connsiteX1" fmla="*/ 119484 w 186765"/>
                <a:gd name="connsiteY1" fmla="*/ 127541 h 399045"/>
                <a:gd name="connsiteX2" fmla="*/ 65509 w 186765"/>
                <a:gd name="connsiteY2" fmla="*/ 219616 h 399045"/>
                <a:gd name="connsiteX3" fmla="*/ 21059 w 186765"/>
                <a:gd name="connsiteY3" fmla="*/ 292641 h 399045"/>
                <a:gd name="connsiteX4" fmla="*/ 422 w 186765"/>
                <a:gd name="connsiteY4" fmla="*/ 399004 h 399045"/>
                <a:gd name="connsiteX5" fmla="*/ 38522 w 186765"/>
                <a:gd name="connsiteY5" fmla="*/ 279941 h 399045"/>
                <a:gd name="connsiteX6" fmla="*/ 78209 w 186765"/>
                <a:gd name="connsiteY6" fmla="*/ 179929 h 399045"/>
                <a:gd name="connsiteX7" fmla="*/ 186159 w 186765"/>
                <a:gd name="connsiteY7" fmla="*/ 541 h 3990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86765" h="399045">
                  <a:moveTo>
                    <a:pt x="186159" y="541"/>
                  </a:moveTo>
                  <a:cubicBezTo>
                    <a:pt x="193038" y="-8190"/>
                    <a:pt x="139592" y="91028"/>
                    <a:pt x="119484" y="127541"/>
                  </a:cubicBezTo>
                  <a:cubicBezTo>
                    <a:pt x="99376" y="164054"/>
                    <a:pt x="81913" y="192099"/>
                    <a:pt x="65509" y="219616"/>
                  </a:cubicBezTo>
                  <a:cubicBezTo>
                    <a:pt x="49105" y="247133"/>
                    <a:pt x="31907" y="262743"/>
                    <a:pt x="21059" y="292641"/>
                  </a:cubicBezTo>
                  <a:cubicBezTo>
                    <a:pt x="10211" y="322539"/>
                    <a:pt x="-2488" y="401121"/>
                    <a:pt x="422" y="399004"/>
                  </a:cubicBezTo>
                  <a:cubicBezTo>
                    <a:pt x="3332" y="396887"/>
                    <a:pt x="25558" y="316453"/>
                    <a:pt x="38522" y="279941"/>
                  </a:cubicBezTo>
                  <a:cubicBezTo>
                    <a:pt x="51486" y="243429"/>
                    <a:pt x="55455" y="223585"/>
                    <a:pt x="78209" y="179929"/>
                  </a:cubicBezTo>
                  <a:cubicBezTo>
                    <a:pt x="100963" y="136273"/>
                    <a:pt x="179280" y="9272"/>
                    <a:pt x="186159" y="5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3" name="フリーフォーム: 図形 2972">
              <a:extLst>
                <a:ext uri="{FF2B5EF4-FFF2-40B4-BE49-F238E27FC236}">
                  <a16:creationId xmlns:a16="http://schemas.microsoft.com/office/drawing/2014/main" id="{BFB93D56-1A31-4CA3-B56E-7268712357F2}"/>
                </a:ext>
              </a:extLst>
            </p:cNvPr>
            <p:cNvSpPr/>
            <p:nvPr/>
          </p:nvSpPr>
          <p:spPr>
            <a:xfrm>
              <a:off x="5316136" y="4752529"/>
              <a:ext cx="19673" cy="235991"/>
            </a:xfrm>
            <a:custGeom>
              <a:avLst/>
              <a:gdLst>
                <a:gd name="connsiteX0" fmla="*/ 16277 w 19673"/>
                <a:gd name="connsiteY0" fmla="*/ 446 h 235991"/>
                <a:gd name="connsiteX1" fmla="*/ 1989 w 19673"/>
                <a:gd name="connsiteY1" fmla="*/ 109984 h 235991"/>
                <a:gd name="connsiteX2" fmla="*/ 1989 w 19673"/>
                <a:gd name="connsiteY2" fmla="*/ 143321 h 235991"/>
                <a:gd name="connsiteX3" fmla="*/ 19452 w 19673"/>
                <a:gd name="connsiteY3" fmla="*/ 235396 h 235991"/>
                <a:gd name="connsiteX4" fmla="*/ 11514 w 19673"/>
                <a:gd name="connsiteY4" fmla="*/ 179834 h 235991"/>
                <a:gd name="connsiteX5" fmla="*/ 6752 w 19673"/>
                <a:gd name="connsiteY5" fmla="*/ 117921 h 235991"/>
                <a:gd name="connsiteX6" fmla="*/ 16277 w 19673"/>
                <a:gd name="connsiteY6" fmla="*/ 71884 h 235991"/>
                <a:gd name="connsiteX7" fmla="*/ 16277 w 19673"/>
                <a:gd name="connsiteY7" fmla="*/ 446 h 2359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9673" h="235991">
                  <a:moveTo>
                    <a:pt x="16277" y="446"/>
                  </a:moveTo>
                  <a:cubicBezTo>
                    <a:pt x="13896" y="6796"/>
                    <a:pt x="4370" y="86171"/>
                    <a:pt x="1989" y="109984"/>
                  </a:cubicBezTo>
                  <a:cubicBezTo>
                    <a:pt x="-392" y="133797"/>
                    <a:pt x="-922" y="122419"/>
                    <a:pt x="1989" y="143321"/>
                  </a:cubicBezTo>
                  <a:cubicBezTo>
                    <a:pt x="4900" y="164223"/>
                    <a:pt x="17865" y="229311"/>
                    <a:pt x="19452" y="235396"/>
                  </a:cubicBezTo>
                  <a:cubicBezTo>
                    <a:pt x="21039" y="241481"/>
                    <a:pt x="13631" y="199413"/>
                    <a:pt x="11514" y="179834"/>
                  </a:cubicBezTo>
                  <a:cubicBezTo>
                    <a:pt x="9397" y="160255"/>
                    <a:pt x="5958" y="135913"/>
                    <a:pt x="6752" y="117921"/>
                  </a:cubicBezTo>
                  <a:cubicBezTo>
                    <a:pt x="7546" y="99929"/>
                    <a:pt x="14690" y="86436"/>
                    <a:pt x="16277" y="71884"/>
                  </a:cubicBezTo>
                  <a:cubicBezTo>
                    <a:pt x="17864" y="57332"/>
                    <a:pt x="18658" y="-5904"/>
                    <a:pt x="16277" y="4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4" name="フリーフォーム: 図形 2973">
              <a:extLst>
                <a:ext uri="{FF2B5EF4-FFF2-40B4-BE49-F238E27FC236}">
                  <a16:creationId xmlns:a16="http://schemas.microsoft.com/office/drawing/2014/main" id="{7F1F7B8C-DEA2-46D6-9EA9-256CAAC1BC8D}"/>
                </a:ext>
              </a:extLst>
            </p:cNvPr>
            <p:cNvSpPr/>
            <p:nvPr/>
          </p:nvSpPr>
          <p:spPr>
            <a:xfrm>
              <a:off x="5348212" y="4786311"/>
              <a:ext cx="31893" cy="203366"/>
            </a:xfrm>
            <a:custGeom>
              <a:avLst/>
              <a:gdLst>
                <a:gd name="connsiteX0" fmla="*/ 19126 w 31893"/>
                <a:gd name="connsiteY0" fmla="*/ 2 h 203366"/>
                <a:gd name="connsiteX1" fmla="*/ 31826 w 31893"/>
                <a:gd name="connsiteY1" fmla="*/ 90489 h 203366"/>
                <a:gd name="connsiteX2" fmla="*/ 12776 w 31893"/>
                <a:gd name="connsiteY2" fmla="*/ 150814 h 203366"/>
                <a:gd name="connsiteX3" fmla="*/ 76 w 31893"/>
                <a:gd name="connsiteY3" fmla="*/ 203202 h 203366"/>
                <a:gd name="connsiteX4" fmla="*/ 8013 w 31893"/>
                <a:gd name="connsiteY4" fmla="*/ 133352 h 203366"/>
                <a:gd name="connsiteX5" fmla="*/ 19126 w 31893"/>
                <a:gd name="connsiteY5" fmla="*/ 87314 h 203366"/>
                <a:gd name="connsiteX6" fmla="*/ 19126 w 31893"/>
                <a:gd name="connsiteY6" fmla="*/ 2 h 2033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1893" h="203366">
                  <a:moveTo>
                    <a:pt x="19126" y="2"/>
                  </a:moveTo>
                  <a:cubicBezTo>
                    <a:pt x="21243" y="531"/>
                    <a:pt x="32884" y="65354"/>
                    <a:pt x="31826" y="90489"/>
                  </a:cubicBezTo>
                  <a:cubicBezTo>
                    <a:pt x="30768" y="115624"/>
                    <a:pt x="18068" y="132029"/>
                    <a:pt x="12776" y="150814"/>
                  </a:cubicBezTo>
                  <a:cubicBezTo>
                    <a:pt x="7484" y="169600"/>
                    <a:pt x="870" y="206112"/>
                    <a:pt x="76" y="203202"/>
                  </a:cubicBezTo>
                  <a:cubicBezTo>
                    <a:pt x="-718" y="200292"/>
                    <a:pt x="4838" y="152667"/>
                    <a:pt x="8013" y="133352"/>
                  </a:cubicBezTo>
                  <a:cubicBezTo>
                    <a:pt x="11188" y="114037"/>
                    <a:pt x="15686" y="103189"/>
                    <a:pt x="19126" y="87314"/>
                  </a:cubicBezTo>
                  <a:cubicBezTo>
                    <a:pt x="22566" y="71439"/>
                    <a:pt x="17009" y="-527"/>
                    <a:pt x="19126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5" name="フリーフォーム: 図形 2974">
              <a:extLst>
                <a:ext uri="{FF2B5EF4-FFF2-40B4-BE49-F238E27FC236}">
                  <a16:creationId xmlns:a16="http://schemas.microsoft.com/office/drawing/2014/main" id="{418733A7-8F28-4EB9-89AB-6A82114C3D89}"/>
                </a:ext>
              </a:extLst>
            </p:cNvPr>
            <p:cNvSpPr/>
            <p:nvPr/>
          </p:nvSpPr>
          <p:spPr>
            <a:xfrm>
              <a:off x="5340284" y="4736832"/>
              <a:ext cx="94260" cy="69930"/>
            </a:xfrm>
            <a:custGeom>
              <a:avLst/>
              <a:gdLst>
                <a:gd name="connsiteX0" fmla="*/ 1654 w 94260"/>
                <a:gd name="connsiteY0" fmla="*/ 268 h 69930"/>
                <a:gd name="connsiteX1" fmla="*/ 93729 w 94260"/>
                <a:gd name="connsiteY1" fmla="*/ 68531 h 69930"/>
                <a:gd name="connsiteX2" fmla="*/ 38166 w 94260"/>
                <a:gd name="connsiteY2" fmla="*/ 44718 h 69930"/>
                <a:gd name="connsiteX3" fmla="*/ 1654 w 94260"/>
                <a:gd name="connsiteY3" fmla="*/ 268 h 69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4260" h="69930">
                  <a:moveTo>
                    <a:pt x="1654" y="268"/>
                  </a:moveTo>
                  <a:cubicBezTo>
                    <a:pt x="10914" y="4237"/>
                    <a:pt x="87644" y="61123"/>
                    <a:pt x="93729" y="68531"/>
                  </a:cubicBezTo>
                  <a:cubicBezTo>
                    <a:pt x="99814" y="75939"/>
                    <a:pt x="51924" y="51862"/>
                    <a:pt x="38166" y="44718"/>
                  </a:cubicBezTo>
                  <a:cubicBezTo>
                    <a:pt x="24408" y="37574"/>
                    <a:pt x="-7606" y="-3701"/>
                    <a:pt x="1654" y="2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6" name="フリーフォーム: 図形 2975">
              <a:extLst>
                <a:ext uri="{FF2B5EF4-FFF2-40B4-BE49-F238E27FC236}">
                  <a16:creationId xmlns:a16="http://schemas.microsoft.com/office/drawing/2014/main" id="{6B0F64DD-F2CA-48BC-BE5E-9E277555033F}"/>
                </a:ext>
              </a:extLst>
            </p:cNvPr>
            <p:cNvSpPr/>
            <p:nvPr/>
          </p:nvSpPr>
          <p:spPr>
            <a:xfrm>
              <a:off x="5113867" y="5863167"/>
              <a:ext cx="377333" cy="319089"/>
            </a:xfrm>
            <a:custGeom>
              <a:avLst/>
              <a:gdLst>
                <a:gd name="connsiteX0" fmla="*/ 0 w 377333"/>
                <a:gd name="connsiteY0" fmla="*/ 0 h 319089"/>
                <a:gd name="connsiteX1" fmla="*/ 228600 w 377333"/>
                <a:gd name="connsiteY1" fmla="*/ 211666 h 319089"/>
                <a:gd name="connsiteX2" fmla="*/ 317500 w 377333"/>
                <a:gd name="connsiteY2" fmla="*/ 262466 h 319089"/>
                <a:gd name="connsiteX3" fmla="*/ 334433 w 377333"/>
                <a:gd name="connsiteY3" fmla="*/ 300566 h 319089"/>
                <a:gd name="connsiteX4" fmla="*/ 376766 w 377333"/>
                <a:gd name="connsiteY4" fmla="*/ 317500 h 319089"/>
                <a:gd name="connsiteX5" fmla="*/ 300566 w 377333"/>
                <a:gd name="connsiteY5" fmla="*/ 262466 h 319089"/>
                <a:gd name="connsiteX6" fmla="*/ 215900 w 377333"/>
                <a:gd name="connsiteY6" fmla="*/ 160866 h 319089"/>
                <a:gd name="connsiteX7" fmla="*/ 33866 w 377333"/>
                <a:gd name="connsiteY7" fmla="*/ 38100 h 319089"/>
                <a:gd name="connsiteX8" fmla="*/ 0 w 377333"/>
                <a:gd name="connsiteY8" fmla="*/ 0 h 319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7333" h="319089">
                  <a:moveTo>
                    <a:pt x="0" y="0"/>
                  </a:moveTo>
                  <a:cubicBezTo>
                    <a:pt x="87841" y="83961"/>
                    <a:pt x="175683" y="167922"/>
                    <a:pt x="228600" y="211666"/>
                  </a:cubicBezTo>
                  <a:cubicBezTo>
                    <a:pt x="281517" y="255410"/>
                    <a:pt x="299861" y="247649"/>
                    <a:pt x="317500" y="262466"/>
                  </a:cubicBezTo>
                  <a:cubicBezTo>
                    <a:pt x="335139" y="277283"/>
                    <a:pt x="324555" y="291394"/>
                    <a:pt x="334433" y="300566"/>
                  </a:cubicBezTo>
                  <a:cubicBezTo>
                    <a:pt x="344311" y="309738"/>
                    <a:pt x="382410" y="323850"/>
                    <a:pt x="376766" y="317500"/>
                  </a:cubicBezTo>
                  <a:cubicBezTo>
                    <a:pt x="371122" y="311150"/>
                    <a:pt x="327377" y="288572"/>
                    <a:pt x="300566" y="262466"/>
                  </a:cubicBezTo>
                  <a:cubicBezTo>
                    <a:pt x="273755" y="236360"/>
                    <a:pt x="260350" y="198260"/>
                    <a:pt x="215900" y="160866"/>
                  </a:cubicBezTo>
                  <a:cubicBezTo>
                    <a:pt x="171450" y="123472"/>
                    <a:pt x="70555" y="62794"/>
                    <a:pt x="33866" y="38100"/>
                  </a:cubicBez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7" name="フリーフォーム: 図形 2976">
              <a:extLst>
                <a:ext uri="{FF2B5EF4-FFF2-40B4-BE49-F238E27FC236}">
                  <a16:creationId xmlns:a16="http://schemas.microsoft.com/office/drawing/2014/main" id="{05ED0136-B3B0-413C-9502-E744C6F81AA0}"/>
                </a:ext>
              </a:extLst>
            </p:cNvPr>
            <p:cNvSpPr/>
            <p:nvPr/>
          </p:nvSpPr>
          <p:spPr>
            <a:xfrm>
              <a:off x="5143308" y="6000747"/>
              <a:ext cx="244064" cy="187221"/>
            </a:xfrm>
            <a:custGeom>
              <a:avLst/>
              <a:gdLst>
                <a:gd name="connsiteX0" fmla="*/ 192 w 244064"/>
                <a:gd name="connsiteY0" fmla="*/ 3 h 187221"/>
                <a:gd name="connsiteX1" fmla="*/ 111317 w 244064"/>
                <a:gd name="connsiteY1" fmla="*/ 85728 h 187221"/>
                <a:gd name="connsiteX2" fmla="*/ 238317 w 244064"/>
                <a:gd name="connsiteY2" fmla="*/ 185741 h 187221"/>
                <a:gd name="connsiteX3" fmla="*/ 214505 w 244064"/>
                <a:gd name="connsiteY3" fmla="*/ 141291 h 187221"/>
                <a:gd name="connsiteX4" fmla="*/ 144655 w 244064"/>
                <a:gd name="connsiteY4" fmla="*/ 82553 h 187221"/>
                <a:gd name="connsiteX5" fmla="*/ 192 w 244064"/>
                <a:gd name="connsiteY5" fmla="*/ 3 h 1872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4064" h="187221">
                  <a:moveTo>
                    <a:pt x="192" y="3"/>
                  </a:moveTo>
                  <a:cubicBezTo>
                    <a:pt x="-5364" y="532"/>
                    <a:pt x="111317" y="85728"/>
                    <a:pt x="111317" y="85728"/>
                  </a:cubicBezTo>
                  <a:cubicBezTo>
                    <a:pt x="151005" y="116684"/>
                    <a:pt x="221119" y="176481"/>
                    <a:pt x="238317" y="185741"/>
                  </a:cubicBezTo>
                  <a:cubicBezTo>
                    <a:pt x="255515" y="195001"/>
                    <a:pt x="230115" y="158489"/>
                    <a:pt x="214505" y="141291"/>
                  </a:cubicBezTo>
                  <a:cubicBezTo>
                    <a:pt x="198895" y="124093"/>
                    <a:pt x="176934" y="104778"/>
                    <a:pt x="144655" y="82553"/>
                  </a:cubicBezTo>
                  <a:cubicBezTo>
                    <a:pt x="112376" y="60328"/>
                    <a:pt x="5748" y="-526"/>
                    <a:pt x="192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8" name="フリーフォーム: 図形 2977">
              <a:extLst>
                <a:ext uri="{FF2B5EF4-FFF2-40B4-BE49-F238E27FC236}">
                  <a16:creationId xmlns:a16="http://schemas.microsoft.com/office/drawing/2014/main" id="{77EFECBD-0F63-46B1-A57D-34F98686FF1E}"/>
                </a:ext>
              </a:extLst>
            </p:cNvPr>
            <p:cNvSpPr/>
            <p:nvPr/>
          </p:nvSpPr>
          <p:spPr>
            <a:xfrm>
              <a:off x="5116555" y="5956300"/>
              <a:ext cx="335319" cy="270013"/>
            </a:xfrm>
            <a:custGeom>
              <a:avLst/>
              <a:gdLst>
                <a:gd name="connsiteX0" fmla="*/ 7895 w 335319"/>
                <a:gd name="connsiteY0" fmla="*/ 0 h 270013"/>
                <a:gd name="connsiteX1" fmla="*/ 22183 w 335319"/>
                <a:gd name="connsiteY1" fmla="*/ 111125 h 270013"/>
                <a:gd name="connsiteX2" fmla="*/ 84095 w 335319"/>
                <a:gd name="connsiteY2" fmla="*/ 168275 h 270013"/>
                <a:gd name="connsiteX3" fmla="*/ 220620 w 335319"/>
                <a:gd name="connsiteY3" fmla="*/ 246063 h 270013"/>
                <a:gd name="connsiteX4" fmla="*/ 334920 w 335319"/>
                <a:gd name="connsiteY4" fmla="*/ 269875 h 270013"/>
                <a:gd name="connsiteX5" fmla="*/ 249195 w 335319"/>
                <a:gd name="connsiteY5" fmla="*/ 238125 h 270013"/>
                <a:gd name="connsiteX6" fmla="*/ 22183 w 335319"/>
                <a:gd name="connsiteY6" fmla="*/ 109538 h 270013"/>
                <a:gd name="connsiteX7" fmla="*/ 7895 w 335319"/>
                <a:gd name="connsiteY7" fmla="*/ 0 h 2700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35319" h="270013">
                  <a:moveTo>
                    <a:pt x="7895" y="0"/>
                  </a:moveTo>
                  <a:cubicBezTo>
                    <a:pt x="7895" y="264"/>
                    <a:pt x="9483" y="83079"/>
                    <a:pt x="22183" y="111125"/>
                  </a:cubicBezTo>
                  <a:cubicBezTo>
                    <a:pt x="34883" y="139171"/>
                    <a:pt x="51022" y="145785"/>
                    <a:pt x="84095" y="168275"/>
                  </a:cubicBezTo>
                  <a:cubicBezTo>
                    <a:pt x="117168" y="190765"/>
                    <a:pt x="178816" y="229130"/>
                    <a:pt x="220620" y="246063"/>
                  </a:cubicBezTo>
                  <a:cubicBezTo>
                    <a:pt x="262424" y="262996"/>
                    <a:pt x="330158" y="271198"/>
                    <a:pt x="334920" y="269875"/>
                  </a:cubicBezTo>
                  <a:cubicBezTo>
                    <a:pt x="339682" y="268552"/>
                    <a:pt x="301318" y="264848"/>
                    <a:pt x="249195" y="238125"/>
                  </a:cubicBezTo>
                  <a:cubicBezTo>
                    <a:pt x="197072" y="211402"/>
                    <a:pt x="61606" y="147109"/>
                    <a:pt x="22183" y="109538"/>
                  </a:cubicBezTo>
                  <a:cubicBezTo>
                    <a:pt x="-17240" y="71967"/>
                    <a:pt x="7895" y="-264"/>
                    <a:pt x="789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79" name="フリーフォーム: 図形 2978">
              <a:extLst>
                <a:ext uri="{FF2B5EF4-FFF2-40B4-BE49-F238E27FC236}">
                  <a16:creationId xmlns:a16="http://schemas.microsoft.com/office/drawing/2014/main" id="{3503C0CA-FB00-421C-9FBF-63D1B34D0946}"/>
                </a:ext>
              </a:extLst>
            </p:cNvPr>
            <p:cNvSpPr/>
            <p:nvPr/>
          </p:nvSpPr>
          <p:spPr>
            <a:xfrm>
              <a:off x="5306413" y="5894381"/>
              <a:ext cx="277789" cy="385771"/>
            </a:xfrm>
            <a:custGeom>
              <a:avLst/>
              <a:gdLst>
                <a:gd name="connsiteX0" fmla="*/ 600 w 277789"/>
                <a:gd name="connsiteY0" fmla="*/ 1594 h 385771"/>
                <a:gd name="connsiteX1" fmla="*/ 186337 w 277789"/>
                <a:gd name="connsiteY1" fmla="*/ 104782 h 385771"/>
                <a:gd name="connsiteX2" fmla="*/ 262537 w 277789"/>
                <a:gd name="connsiteY2" fmla="*/ 249244 h 385771"/>
                <a:gd name="connsiteX3" fmla="*/ 248250 w 277789"/>
                <a:gd name="connsiteY3" fmla="*/ 360369 h 385771"/>
                <a:gd name="connsiteX4" fmla="*/ 233962 w 277789"/>
                <a:gd name="connsiteY4" fmla="*/ 384182 h 385771"/>
                <a:gd name="connsiteX5" fmla="*/ 200625 w 277789"/>
                <a:gd name="connsiteY5" fmla="*/ 381007 h 385771"/>
                <a:gd name="connsiteX6" fmla="*/ 119662 w 277789"/>
                <a:gd name="connsiteY6" fmla="*/ 360369 h 385771"/>
                <a:gd name="connsiteX7" fmla="*/ 233962 w 277789"/>
                <a:gd name="connsiteY7" fmla="*/ 379419 h 385771"/>
                <a:gd name="connsiteX8" fmla="*/ 260950 w 277789"/>
                <a:gd name="connsiteY8" fmla="*/ 357194 h 385771"/>
                <a:gd name="connsiteX9" fmla="*/ 272062 w 277789"/>
                <a:gd name="connsiteY9" fmla="*/ 298457 h 385771"/>
                <a:gd name="connsiteX10" fmla="*/ 254600 w 277789"/>
                <a:gd name="connsiteY10" fmla="*/ 185744 h 385771"/>
                <a:gd name="connsiteX11" fmla="*/ 600 w 277789"/>
                <a:gd name="connsiteY11" fmla="*/ 1594 h 385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77789" h="385771">
                  <a:moveTo>
                    <a:pt x="600" y="1594"/>
                  </a:moveTo>
                  <a:cubicBezTo>
                    <a:pt x="-10777" y="-11900"/>
                    <a:pt x="142681" y="63507"/>
                    <a:pt x="186337" y="104782"/>
                  </a:cubicBezTo>
                  <a:cubicBezTo>
                    <a:pt x="229993" y="146057"/>
                    <a:pt x="252218" y="206646"/>
                    <a:pt x="262537" y="249244"/>
                  </a:cubicBezTo>
                  <a:cubicBezTo>
                    <a:pt x="272856" y="291842"/>
                    <a:pt x="253012" y="337879"/>
                    <a:pt x="248250" y="360369"/>
                  </a:cubicBezTo>
                  <a:cubicBezTo>
                    <a:pt x="243488" y="382859"/>
                    <a:pt x="241900" y="380742"/>
                    <a:pt x="233962" y="384182"/>
                  </a:cubicBezTo>
                  <a:cubicBezTo>
                    <a:pt x="226025" y="387622"/>
                    <a:pt x="219675" y="384976"/>
                    <a:pt x="200625" y="381007"/>
                  </a:cubicBezTo>
                  <a:cubicBezTo>
                    <a:pt x="181575" y="377038"/>
                    <a:pt x="114106" y="360634"/>
                    <a:pt x="119662" y="360369"/>
                  </a:cubicBezTo>
                  <a:cubicBezTo>
                    <a:pt x="125218" y="360104"/>
                    <a:pt x="210414" y="379948"/>
                    <a:pt x="233962" y="379419"/>
                  </a:cubicBezTo>
                  <a:cubicBezTo>
                    <a:pt x="257510" y="378890"/>
                    <a:pt x="254600" y="370688"/>
                    <a:pt x="260950" y="357194"/>
                  </a:cubicBezTo>
                  <a:cubicBezTo>
                    <a:pt x="267300" y="343700"/>
                    <a:pt x="273120" y="327032"/>
                    <a:pt x="272062" y="298457"/>
                  </a:cubicBezTo>
                  <a:cubicBezTo>
                    <a:pt x="271004" y="269882"/>
                    <a:pt x="294023" y="233105"/>
                    <a:pt x="254600" y="185744"/>
                  </a:cubicBezTo>
                  <a:cubicBezTo>
                    <a:pt x="215177" y="138384"/>
                    <a:pt x="11977" y="15088"/>
                    <a:pt x="600" y="15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0" name="フリーフォーム: 図形 2979">
              <a:extLst>
                <a:ext uri="{FF2B5EF4-FFF2-40B4-BE49-F238E27FC236}">
                  <a16:creationId xmlns:a16="http://schemas.microsoft.com/office/drawing/2014/main" id="{B2BBBD84-302D-4D3B-8992-84B50A4768A7}"/>
                </a:ext>
              </a:extLst>
            </p:cNvPr>
            <p:cNvSpPr/>
            <p:nvPr/>
          </p:nvSpPr>
          <p:spPr>
            <a:xfrm>
              <a:off x="5364062" y="5938608"/>
              <a:ext cx="123927" cy="170362"/>
            </a:xfrm>
            <a:custGeom>
              <a:avLst/>
              <a:gdLst>
                <a:gd name="connsiteX0" fmla="*/ 1688 w 123927"/>
                <a:gd name="connsiteY0" fmla="*/ 230 h 170362"/>
                <a:gd name="connsiteX1" fmla="*/ 15976 w 123927"/>
                <a:gd name="connsiteY1" fmla="*/ 60555 h 170362"/>
                <a:gd name="connsiteX2" fmla="*/ 77888 w 123927"/>
                <a:gd name="connsiteY2" fmla="*/ 133580 h 170362"/>
                <a:gd name="connsiteX3" fmla="*/ 123926 w 123927"/>
                <a:gd name="connsiteY3" fmla="*/ 170092 h 170362"/>
                <a:gd name="connsiteX4" fmla="*/ 79476 w 123927"/>
                <a:gd name="connsiteY4" fmla="*/ 116117 h 170362"/>
                <a:gd name="connsiteX5" fmla="*/ 46138 w 123927"/>
                <a:gd name="connsiteY5" fmla="*/ 82780 h 170362"/>
                <a:gd name="connsiteX6" fmla="*/ 1688 w 123927"/>
                <a:gd name="connsiteY6" fmla="*/ 230 h 1703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927" h="170362">
                  <a:moveTo>
                    <a:pt x="1688" y="230"/>
                  </a:moveTo>
                  <a:cubicBezTo>
                    <a:pt x="-3339" y="-3474"/>
                    <a:pt x="3276" y="38330"/>
                    <a:pt x="15976" y="60555"/>
                  </a:cubicBezTo>
                  <a:cubicBezTo>
                    <a:pt x="28676" y="82780"/>
                    <a:pt x="59896" y="115324"/>
                    <a:pt x="77888" y="133580"/>
                  </a:cubicBezTo>
                  <a:cubicBezTo>
                    <a:pt x="95880" y="151836"/>
                    <a:pt x="123661" y="173002"/>
                    <a:pt x="123926" y="170092"/>
                  </a:cubicBezTo>
                  <a:cubicBezTo>
                    <a:pt x="124191" y="167182"/>
                    <a:pt x="92441" y="130669"/>
                    <a:pt x="79476" y="116117"/>
                  </a:cubicBezTo>
                  <a:cubicBezTo>
                    <a:pt x="66511" y="101565"/>
                    <a:pt x="57780" y="98390"/>
                    <a:pt x="46138" y="82780"/>
                  </a:cubicBezTo>
                  <a:cubicBezTo>
                    <a:pt x="34496" y="67170"/>
                    <a:pt x="6715" y="3934"/>
                    <a:pt x="1688" y="2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1" name="フリーフォーム: 図形 2980">
              <a:extLst>
                <a:ext uri="{FF2B5EF4-FFF2-40B4-BE49-F238E27FC236}">
                  <a16:creationId xmlns:a16="http://schemas.microsoft.com/office/drawing/2014/main" id="{0A228241-E3D7-4A1F-912F-BE494EE6738B}"/>
                </a:ext>
              </a:extLst>
            </p:cNvPr>
            <p:cNvSpPr/>
            <p:nvPr/>
          </p:nvSpPr>
          <p:spPr>
            <a:xfrm>
              <a:off x="5347613" y="5916613"/>
              <a:ext cx="107877" cy="249238"/>
            </a:xfrm>
            <a:custGeom>
              <a:avLst/>
              <a:gdLst>
                <a:gd name="connsiteX0" fmla="*/ 675 w 107877"/>
                <a:gd name="connsiteY0" fmla="*/ 0 h 249238"/>
                <a:gd name="connsiteX1" fmla="*/ 13375 w 107877"/>
                <a:gd name="connsiteY1" fmla="*/ 100012 h 249238"/>
                <a:gd name="connsiteX2" fmla="*/ 94337 w 107877"/>
                <a:gd name="connsiteY2" fmla="*/ 192087 h 249238"/>
                <a:gd name="connsiteX3" fmla="*/ 105450 w 107877"/>
                <a:gd name="connsiteY3" fmla="*/ 249237 h 249238"/>
                <a:gd name="connsiteX4" fmla="*/ 103862 w 107877"/>
                <a:gd name="connsiteY4" fmla="*/ 190500 h 249238"/>
                <a:gd name="connsiteX5" fmla="*/ 64175 w 107877"/>
                <a:gd name="connsiteY5" fmla="*/ 144462 h 249238"/>
                <a:gd name="connsiteX6" fmla="*/ 19725 w 107877"/>
                <a:gd name="connsiteY6" fmla="*/ 101600 h 249238"/>
                <a:gd name="connsiteX7" fmla="*/ 675 w 107877"/>
                <a:gd name="connsiteY7" fmla="*/ 0 h 249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07877" h="249238">
                  <a:moveTo>
                    <a:pt x="675" y="0"/>
                  </a:moveTo>
                  <a:cubicBezTo>
                    <a:pt x="-383" y="-265"/>
                    <a:pt x="-2235" y="67998"/>
                    <a:pt x="13375" y="100012"/>
                  </a:cubicBezTo>
                  <a:cubicBezTo>
                    <a:pt x="28985" y="132026"/>
                    <a:pt x="78991" y="167216"/>
                    <a:pt x="94337" y="192087"/>
                  </a:cubicBezTo>
                  <a:cubicBezTo>
                    <a:pt x="109683" y="216958"/>
                    <a:pt x="103863" y="249501"/>
                    <a:pt x="105450" y="249237"/>
                  </a:cubicBezTo>
                  <a:cubicBezTo>
                    <a:pt x="107037" y="248973"/>
                    <a:pt x="110741" y="207962"/>
                    <a:pt x="103862" y="190500"/>
                  </a:cubicBezTo>
                  <a:cubicBezTo>
                    <a:pt x="96983" y="173038"/>
                    <a:pt x="78198" y="159279"/>
                    <a:pt x="64175" y="144462"/>
                  </a:cubicBezTo>
                  <a:cubicBezTo>
                    <a:pt x="50152" y="129645"/>
                    <a:pt x="28456" y="119062"/>
                    <a:pt x="19725" y="101600"/>
                  </a:cubicBezTo>
                  <a:cubicBezTo>
                    <a:pt x="10994" y="84138"/>
                    <a:pt x="1733" y="265"/>
                    <a:pt x="67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2" name="フリーフォーム: 図形 2981">
              <a:extLst>
                <a:ext uri="{FF2B5EF4-FFF2-40B4-BE49-F238E27FC236}">
                  <a16:creationId xmlns:a16="http://schemas.microsoft.com/office/drawing/2014/main" id="{311C0D9C-1CF7-4EAB-B327-51BE1E98D3B9}"/>
                </a:ext>
              </a:extLst>
            </p:cNvPr>
            <p:cNvSpPr/>
            <p:nvPr/>
          </p:nvSpPr>
          <p:spPr>
            <a:xfrm>
              <a:off x="5476713" y="6089570"/>
              <a:ext cx="52779" cy="106236"/>
            </a:xfrm>
            <a:custGeom>
              <a:avLst/>
              <a:gdLst>
                <a:gd name="connsiteX0" fmla="*/ 4925 w 52779"/>
                <a:gd name="connsiteY0" fmla="*/ 80 h 106236"/>
                <a:gd name="connsiteX1" fmla="*/ 35087 w 52779"/>
                <a:gd name="connsiteY1" fmla="*/ 90568 h 106236"/>
                <a:gd name="connsiteX2" fmla="*/ 162 w 52779"/>
                <a:gd name="connsiteY2" fmla="*/ 104855 h 106236"/>
                <a:gd name="connsiteX3" fmla="*/ 52550 w 52779"/>
                <a:gd name="connsiteY3" fmla="*/ 74693 h 106236"/>
                <a:gd name="connsiteX4" fmla="*/ 4925 w 52779"/>
                <a:gd name="connsiteY4" fmla="*/ 80 h 1062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2779" h="106236">
                  <a:moveTo>
                    <a:pt x="4925" y="80"/>
                  </a:moveTo>
                  <a:cubicBezTo>
                    <a:pt x="2015" y="2726"/>
                    <a:pt x="35881" y="73106"/>
                    <a:pt x="35087" y="90568"/>
                  </a:cubicBezTo>
                  <a:cubicBezTo>
                    <a:pt x="34293" y="108030"/>
                    <a:pt x="-2748" y="107501"/>
                    <a:pt x="162" y="104855"/>
                  </a:cubicBezTo>
                  <a:cubicBezTo>
                    <a:pt x="3072" y="102209"/>
                    <a:pt x="48581" y="88716"/>
                    <a:pt x="52550" y="74693"/>
                  </a:cubicBezTo>
                  <a:cubicBezTo>
                    <a:pt x="56519" y="60670"/>
                    <a:pt x="7835" y="-2566"/>
                    <a:pt x="4925" y="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3" name="フリーフォーム: 図形 2982">
              <a:extLst>
                <a:ext uri="{FF2B5EF4-FFF2-40B4-BE49-F238E27FC236}">
                  <a16:creationId xmlns:a16="http://schemas.microsoft.com/office/drawing/2014/main" id="{9AB15081-B244-48FF-8C8A-E63ACEB36799}"/>
                </a:ext>
              </a:extLst>
            </p:cNvPr>
            <p:cNvSpPr/>
            <p:nvPr/>
          </p:nvSpPr>
          <p:spPr>
            <a:xfrm>
              <a:off x="5448122" y="6160977"/>
              <a:ext cx="17838" cy="98218"/>
            </a:xfrm>
            <a:custGeom>
              <a:avLst/>
              <a:gdLst>
                <a:gd name="connsiteX0" fmla="*/ 8116 w 17838"/>
                <a:gd name="connsiteY0" fmla="*/ 111 h 98218"/>
                <a:gd name="connsiteX1" fmla="*/ 178 w 17838"/>
                <a:gd name="connsiteY1" fmla="*/ 82661 h 98218"/>
                <a:gd name="connsiteX2" fmla="*/ 16053 w 17838"/>
                <a:gd name="connsiteY2" fmla="*/ 96948 h 98218"/>
                <a:gd name="connsiteX3" fmla="*/ 17641 w 17838"/>
                <a:gd name="connsiteY3" fmla="*/ 65198 h 98218"/>
                <a:gd name="connsiteX4" fmla="*/ 8116 w 17838"/>
                <a:gd name="connsiteY4" fmla="*/ 111 h 982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838" h="98218">
                  <a:moveTo>
                    <a:pt x="8116" y="111"/>
                  </a:moveTo>
                  <a:cubicBezTo>
                    <a:pt x="5206" y="3021"/>
                    <a:pt x="-1145" y="66522"/>
                    <a:pt x="178" y="82661"/>
                  </a:cubicBezTo>
                  <a:cubicBezTo>
                    <a:pt x="1501" y="98800"/>
                    <a:pt x="13143" y="99858"/>
                    <a:pt x="16053" y="96948"/>
                  </a:cubicBezTo>
                  <a:cubicBezTo>
                    <a:pt x="18963" y="94038"/>
                    <a:pt x="17376" y="78427"/>
                    <a:pt x="17641" y="65198"/>
                  </a:cubicBezTo>
                  <a:cubicBezTo>
                    <a:pt x="17906" y="51969"/>
                    <a:pt x="11026" y="-2799"/>
                    <a:pt x="8116" y="1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4" name="フリーフォーム: 図形 2983">
              <a:extLst>
                <a:ext uri="{FF2B5EF4-FFF2-40B4-BE49-F238E27FC236}">
                  <a16:creationId xmlns:a16="http://schemas.microsoft.com/office/drawing/2014/main" id="{47331393-C563-4118-AD9B-4F1B9E7FCFD1}"/>
                </a:ext>
              </a:extLst>
            </p:cNvPr>
            <p:cNvSpPr/>
            <p:nvPr/>
          </p:nvSpPr>
          <p:spPr>
            <a:xfrm>
              <a:off x="5490246" y="4365430"/>
              <a:ext cx="343527" cy="1071493"/>
            </a:xfrm>
            <a:custGeom>
              <a:avLst/>
              <a:gdLst>
                <a:gd name="connsiteX0" fmla="*/ 10971 w 343527"/>
                <a:gd name="connsiteY0" fmla="*/ 9720 h 1071493"/>
                <a:gd name="connsiteX1" fmla="*/ 38487 w 343527"/>
                <a:gd name="connsiteY1" fmla="*/ 104970 h 1071493"/>
                <a:gd name="connsiteX2" fmla="*/ 182421 w 343527"/>
                <a:gd name="connsiteY2" fmla="*/ 322987 h 1071493"/>
                <a:gd name="connsiteX3" fmla="*/ 220521 w 343527"/>
                <a:gd name="connsiteY3" fmla="*/ 420353 h 1071493"/>
                <a:gd name="connsiteX4" fmla="*/ 273437 w 343527"/>
                <a:gd name="connsiteY4" fmla="*/ 458453 h 1071493"/>
                <a:gd name="connsiteX5" fmla="*/ 326354 w 343527"/>
                <a:gd name="connsiteY5" fmla="*/ 784420 h 1071493"/>
                <a:gd name="connsiteX6" fmla="*/ 311537 w 343527"/>
                <a:gd name="connsiteY6" fmla="*/ 911420 h 1071493"/>
                <a:gd name="connsiteX7" fmla="*/ 343287 w 343527"/>
                <a:gd name="connsiteY7" fmla="*/ 1070170 h 1071493"/>
                <a:gd name="connsiteX8" fmla="*/ 326354 w 343527"/>
                <a:gd name="connsiteY8" fmla="*/ 981270 h 1071493"/>
                <a:gd name="connsiteX9" fmla="*/ 330587 w 343527"/>
                <a:gd name="connsiteY9" fmla="*/ 875437 h 1071493"/>
                <a:gd name="connsiteX10" fmla="*/ 334821 w 343527"/>
                <a:gd name="connsiteY10" fmla="*/ 731503 h 1071493"/>
                <a:gd name="connsiteX11" fmla="*/ 271321 w 343527"/>
                <a:gd name="connsiteY11" fmla="*/ 403420 h 1071493"/>
                <a:gd name="connsiteX12" fmla="*/ 195121 w 343527"/>
                <a:gd name="connsiteY12" fmla="*/ 331453 h 1071493"/>
                <a:gd name="connsiteX13" fmla="*/ 10971 w 343527"/>
                <a:gd name="connsiteY13" fmla="*/ 9720 h 10714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43527" h="1071493">
                  <a:moveTo>
                    <a:pt x="10971" y="9720"/>
                  </a:moveTo>
                  <a:cubicBezTo>
                    <a:pt x="-15135" y="-28027"/>
                    <a:pt x="9912" y="52759"/>
                    <a:pt x="38487" y="104970"/>
                  </a:cubicBezTo>
                  <a:cubicBezTo>
                    <a:pt x="67062" y="157181"/>
                    <a:pt x="152082" y="270423"/>
                    <a:pt x="182421" y="322987"/>
                  </a:cubicBezTo>
                  <a:cubicBezTo>
                    <a:pt x="212760" y="375551"/>
                    <a:pt x="205352" y="397775"/>
                    <a:pt x="220521" y="420353"/>
                  </a:cubicBezTo>
                  <a:cubicBezTo>
                    <a:pt x="235690" y="442931"/>
                    <a:pt x="255798" y="397775"/>
                    <a:pt x="273437" y="458453"/>
                  </a:cubicBezTo>
                  <a:cubicBezTo>
                    <a:pt x="291076" y="519131"/>
                    <a:pt x="320004" y="708926"/>
                    <a:pt x="326354" y="784420"/>
                  </a:cubicBezTo>
                  <a:cubicBezTo>
                    <a:pt x="332704" y="859915"/>
                    <a:pt x="308715" y="863795"/>
                    <a:pt x="311537" y="911420"/>
                  </a:cubicBezTo>
                  <a:cubicBezTo>
                    <a:pt x="314359" y="959045"/>
                    <a:pt x="340818" y="1058528"/>
                    <a:pt x="343287" y="1070170"/>
                  </a:cubicBezTo>
                  <a:cubicBezTo>
                    <a:pt x="345757" y="1081812"/>
                    <a:pt x="328471" y="1013725"/>
                    <a:pt x="326354" y="981270"/>
                  </a:cubicBezTo>
                  <a:cubicBezTo>
                    <a:pt x="324237" y="948815"/>
                    <a:pt x="329176" y="917065"/>
                    <a:pt x="330587" y="875437"/>
                  </a:cubicBezTo>
                  <a:cubicBezTo>
                    <a:pt x="331998" y="833809"/>
                    <a:pt x="344699" y="810172"/>
                    <a:pt x="334821" y="731503"/>
                  </a:cubicBezTo>
                  <a:cubicBezTo>
                    <a:pt x="324943" y="652834"/>
                    <a:pt x="294604" y="470095"/>
                    <a:pt x="271321" y="403420"/>
                  </a:cubicBezTo>
                  <a:cubicBezTo>
                    <a:pt x="248038" y="336745"/>
                    <a:pt x="237102" y="394247"/>
                    <a:pt x="195121" y="331453"/>
                  </a:cubicBezTo>
                  <a:cubicBezTo>
                    <a:pt x="153140" y="268659"/>
                    <a:pt x="37077" y="47467"/>
                    <a:pt x="10971" y="97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5" name="フリーフォーム: 図形 2984">
              <a:extLst>
                <a:ext uri="{FF2B5EF4-FFF2-40B4-BE49-F238E27FC236}">
                  <a16:creationId xmlns:a16="http://schemas.microsoft.com/office/drawing/2014/main" id="{A67E1D42-086B-4C6F-8BEC-289B1DF5FD37}"/>
                </a:ext>
              </a:extLst>
            </p:cNvPr>
            <p:cNvSpPr/>
            <p:nvPr/>
          </p:nvSpPr>
          <p:spPr>
            <a:xfrm>
              <a:off x="5842545" y="5473536"/>
              <a:ext cx="183925" cy="505439"/>
            </a:xfrm>
            <a:custGeom>
              <a:avLst/>
              <a:gdLst>
                <a:gd name="connsiteX0" fmla="*/ 2630 w 183925"/>
                <a:gd name="connsiteY0" fmla="*/ 164 h 505439"/>
                <a:gd name="connsiteX1" fmla="*/ 7393 w 183925"/>
                <a:gd name="connsiteY1" fmla="*/ 92239 h 505439"/>
                <a:gd name="connsiteX2" fmla="*/ 62955 w 183925"/>
                <a:gd name="connsiteY2" fmla="*/ 216064 h 505439"/>
                <a:gd name="connsiteX3" fmla="*/ 121693 w 183925"/>
                <a:gd name="connsiteY3" fmla="*/ 363702 h 505439"/>
                <a:gd name="connsiteX4" fmla="*/ 134393 w 183925"/>
                <a:gd name="connsiteY4" fmla="*/ 435139 h 505439"/>
                <a:gd name="connsiteX5" fmla="*/ 113755 w 183925"/>
                <a:gd name="connsiteY5" fmla="*/ 504989 h 505439"/>
                <a:gd name="connsiteX6" fmla="*/ 183605 w 183925"/>
                <a:gd name="connsiteY6" fmla="*/ 400214 h 505439"/>
                <a:gd name="connsiteX7" fmla="*/ 139155 w 183925"/>
                <a:gd name="connsiteY7" fmla="*/ 425614 h 505439"/>
                <a:gd name="connsiteX8" fmla="*/ 124868 w 183925"/>
                <a:gd name="connsiteY8" fmla="*/ 341477 h 505439"/>
                <a:gd name="connsiteX9" fmla="*/ 70893 w 183925"/>
                <a:gd name="connsiteY9" fmla="*/ 189077 h 505439"/>
                <a:gd name="connsiteX10" fmla="*/ 26443 w 183925"/>
                <a:gd name="connsiteY10" fmla="*/ 114464 h 505439"/>
                <a:gd name="connsiteX11" fmla="*/ 2630 w 183925"/>
                <a:gd name="connsiteY11" fmla="*/ 164 h 505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83925" h="505439">
                  <a:moveTo>
                    <a:pt x="2630" y="164"/>
                  </a:moveTo>
                  <a:cubicBezTo>
                    <a:pt x="-545" y="-3540"/>
                    <a:pt x="-2661" y="56256"/>
                    <a:pt x="7393" y="92239"/>
                  </a:cubicBezTo>
                  <a:cubicBezTo>
                    <a:pt x="17447" y="128222"/>
                    <a:pt x="43905" y="170820"/>
                    <a:pt x="62955" y="216064"/>
                  </a:cubicBezTo>
                  <a:cubicBezTo>
                    <a:pt x="82005" y="261308"/>
                    <a:pt x="109787" y="327190"/>
                    <a:pt x="121693" y="363702"/>
                  </a:cubicBezTo>
                  <a:cubicBezTo>
                    <a:pt x="133599" y="400214"/>
                    <a:pt x="135716" y="411591"/>
                    <a:pt x="134393" y="435139"/>
                  </a:cubicBezTo>
                  <a:cubicBezTo>
                    <a:pt x="133070" y="458687"/>
                    <a:pt x="105553" y="510810"/>
                    <a:pt x="113755" y="504989"/>
                  </a:cubicBezTo>
                  <a:cubicBezTo>
                    <a:pt x="121957" y="499168"/>
                    <a:pt x="179372" y="413443"/>
                    <a:pt x="183605" y="400214"/>
                  </a:cubicBezTo>
                  <a:cubicBezTo>
                    <a:pt x="187838" y="386985"/>
                    <a:pt x="148944" y="435403"/>
                    <a:pt x="139155" y="425614"/>
                  </a:cubicBezTo>
                  <a:cubicBezTo>
                    <a:pt x="129366" y="415825"/>
                    <a:pt x="136245" y="380900"/>
                    <a:pt x="124868" y="341477"/>
                  </a:cubicBezTo>
                  <a:cubicBezTo>
                    <a:pt x="113491" y="302054"/>
                    <a:pt x="87297" y="226913"/>
                    <a:pt x="70893" y="189077"/>
                  </a:cubicBezTo>
                  <a:cubicBezTo>
                    <a:pt x="54489" y="151241"/>
                    <a:pt x="36762" y="141187"/>
                    <a:pt x="26443" y="114464"/>
                  </a:cubicBezTo>
                  <a:cubicBezTo>
                    <a:pt x="16124" y="87741"/>
                    <a:pt x="5805" y="3868"/>
                    <a:pt x="2630" y="16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6" name="フリーフォーム: 図形 2985">
              <a:extLst>
                <a:ext uri="{FF2B5EF4-FFF2-40B4-BE49-F238E27FC236}">
                  <a16:creationId xmlns:a16="http://schemas.microsoft.com/office/drawing/2014/main" id="{C516FFED-3F8E-427D-B82B-7C9ED4E4DBF3}"/>
                </a:ext>
              </a:extLst>
            </p:cNvPr>
            <p:cNvSpPr/>
            <p:nvPr/>
          </p:nvSpPr>
          <p:spPr>
            <a:xfrm>
              <a:off x="6408618" y="1541184"/>
              <a:ext cx="106839" cy="270662"/>
            </a:xfrm>
            <a:custGeom>
              <a:avLst/>
              <a:gdLst>
                <a:gd name="connsiteX0" fmla="*/ 120 w 106839"/>
                <a:gd name="connsiteY0" fmla="*/ 279 h 270662"/>
                <a:gd name="connsiteX1" fmla="*/ 84257 w 106839"/>
                <a:gd name="connsiteY1" fmla="*/ 108229 h 270662"/>
                <a:gd name="connsiteX2" fmla="*/ 30282 w 106839"/>
                <a:gd name="connsiteY2" fmla="*/ 265391 h 270662"/>
                <a:gd name="connsiteX3" fmla="*/ 49332 w 106839"/>
                <a:gd name="connsiteY3" fmla="*/ 219354 h 270662"/>
                <a:gd name="connsiteX4" fmla="*/ 106482 w 106839"/>
                <a:gd name="connsiteY4" fmla="*/ 81241 h 270662"/>
                <a:gd name="connsiteX5" fmla="*/ 120 w 106839"/>
                <a:gd name="connsiteY5" fmla="*/ 279 h 2706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6839" h="270662">
                  <a:moveTo>
                    <a:pt x="120" y="279"/>
                  </a:moveTo>
                  <a:cubicBezTo>
                    <a:pt x="-3584" y="4777"/>
                    <a:pt x="79230" y="64044"/>
                    <a:pt x="84257" y="108229"/>
                  </a:cubicBezTo>
                  <a:cubicBezTo>
                    <a:pt x="89284" y="152414"/>
                    <a:pt x="36103" y="246870"/>
                    <a:pt x="30282" y="265391"/>
                  </a:cubicBezTo>
                  <a:cubicBezTo>
                    <a:pt x="24461" y="283912"/>
                    <a:pt x="36632" y="250046"/>
                    <a:pt x="49332" y="219354"/>
                  </a:cubicBezTo>
                  <a:cubicBezTo>
                    <a:pt x="62032" y="188662"/>
                    <a:pt x="111509" y="115901"/>
                    <a:pt x="106482" y="81241"/>
                  </a:cubicBezTo>
                  <a:cubicBezTo>
                    <a:pt x="101455" y="46581"/>
                    <a:pt x="3824" y="-4219"/>
                    <a:pt x="120" y="2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7" name="フリーフォーム: 図形 2986">
              <a:extLst>
                <a:ext uri="{FF2B5EF4-FFF2-40B4-BE49-F238E27FC236}">
                  <a16:creationId xmlns:a16="http://schemas.microsoft.com/office/drawing/2014/main" id="{3E22826D-74AD-475C-A6FE-A30C9880AB63}"/>
                </a:ext>
              </a:extLst>
            </p:cNvPr>
            <p:cNvSpPr/>
            <p:nvPr/>
          </p:nvSpPr>
          <p:spPr>
            <a:xfrm>
              <a:off x="6463188" y="1473040"/>
              <a:ext cx="251067" cy="22494"/>
            </a:xfrm>
            <a:custGeom>
              <a:avLst/>
              <a:gdLst>
                <a:gd name="connsiteX0" fmla="*/ 1112 w 251067"/>
                <a:gd name="connsiteY0" fmla="*/ 160 h 22494"/>
                <a:gd name="connsiteX1" fmla="*/ 245587 w 251067"/>
                <a:gd name="connsiteY1" fmla="*/ 12860 h 22494"/>
                <a:gd name="connsiteX2" fmla="*/ 158275 w 251067"/>
                <a:gd name="connsiteY2" fmla="*/ 22385 h 22494"/>
                <a:gd name="connsiteX3" fmla="*/ 1112 w 251067"/>
                <a:gd name="connsiteY3" fmla="*/ 160 h 2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51067" h="22494">
                  <a:moveTo>
                    <a:pt x="1112" y="160"/>
                  </a:moveTo>
                  <a:cubicBezTo>
                    <a:pt x="15664" y="-1427"/>
                    <a:pt x="219393" y="9156"/>
                    <a:pt x="245587" y="12860"/>
                  </a:cubicBezTo>
                  <a:cubicBezTo>
                    <a:pt x="271781" y="16564"/>
                    <a:pt x="197698" y="23443"/>
                    <a:pt x="158275" y="22385"/>
                  </a:cubicBezTo>
                  <a:cubicBezTo>
                    <a:pt x="118852" y="21327"/>
                    <a:pt x="-13440" y="1747"/>
                    <a:pt x="1112" y="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8" name="フリーフォーム: 図形 2987">
              <a:extLst>
                <a:ext uri="{FF2B5EF4-FFF2-40B4-BE49-F238E27FC236}">
                  <a16:creationId xmlns:a16="http://schemas.microsoft.com/office/drawing/2014/main" id="{D3729795-029E-4526-8D50-987C1FBC28FE}"/>
                </a:ext>
              </a:extLst>
            </p:cNvPr>
            <p:cNvSpPr/>
            <p:nvPr/>
          </p:nvSpPr>
          <p:spPr>
            <a:xfrm>
              <a:off x="6249229" y="2006847"/>
              <a:ext cx="202540" cy="136545"/>
            </a:xfrm>
            <a:custGeom>
              <a:avLst/>
              <a:gdLst>
                <a:gd name="connsiteX0" fmla="*/ 759 w 202540"/>
                <a:gd name="connsiteY0" fmla="*/ 136278 h 136545"/>
                <a:gd name="connsiteX1" fmla="*/ 81721 w 202540"/>
                <a:gd name="connsiteY1" fmla="*/ 60078 h 136545"/>
                <a:gd name="connsiteX2" fmla="*/ 149984 w 202540"/>
                <a:gd name="connsiteY2" fmla="*/ 10866 h 136545"/>
                <a:gd name="connsiteX3" fmla="*/ 202371 w 202540"/>
                <a:gd name="connsiteY3" fmla="*/ 1341 h 136545"/>
                <a:gd name="connsiteX4" fmla="*/ 132521 w 202540"/>
                <a:gd name="connsiteY4" fmla="*/ 31503 h 136545"/>
                <a:gd name="connsiteX5" fmla="*/ 759 w 202540"/>
                <a:gd name="connsiteY5" fmla="*/ 136278 h 136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2540" h="136545">
                  <a:moveTo>
                    <a:pt x="759" y="136278"/>
                  </a:moveTo>
                  <a:cubicBezTo>
                    <a:pt x="-7708" y="141041"/>
                    <a:pt x="56850" y="80980"/>
                    <a:pt x="81721" y="60078"/>
                  </a:cubicBezTo>
                  <a:cubicBezTo>
                    <a:pt x="106592" y="39176"/>
                    <a:pt x="129876" y="20655"/>
                    <a:pt x="149984" y="10866"/>
                  </a:cubicBezTo>
                  <a:cubicBezTo>
                    <a:pt x="170092" y="1076"/>
                    <a:pt x="205282" y="-2099"/>
                    <a:pt x="202371" y="1341"/>
                  </a:cubicBezTo>
                  <a:cubicBezTo>
                    <a:pt x="199461" y="4780"/>
                    <a:pt x="164536" y="9807"/>
                    <a:pt x="132521" y="31503"/>
                  </a:cubicBezTo>
                  <a:cubicBezTo>
                    <a:pt x="100507" y="53199"/>
                    <a:pt x="9226" y="131515"/>
                    <a:pt x="759" y="1362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89" name="フリーフォーム: 図形 2988">
              <a:extLst>
                <a:ext uri="{FF2B5EF4-FFF2-40B4-BE49-F238E27FC236}">
                  <a16:creationId xmlns:a16="http://schemas.microsoft.com/office/drawing/2014/main" id="{5CCD9D05-1B89-49FF-8021-D2454598A9ED}"/>
                </a:ext>
              </a:extLst>
            </p:cNvPr>
            <p:cNvSpPr/>
            <p:nvPr/>
          </p:nvSpPr>
          <p:spPr>
            <a:xfrm>
              <a:off x="6357181" y="2015899"/>
              <a:ext cx="120143" cy="227294"/>
            </a:xfrm>
            <a:custGeom>
              <a:avLst/>
              <a:gdLst>
                <a:gd name="connsiteX0" fmla="*/ 103944 w 120143"/>
                <a:gd name="connsiteY0" fmla="*/ 226 h 227294"/>
                <a:gd name="connsiteX1" fmla="*/ 119819 w 120143"/>
                <a:gd name="connsiteY1" fmla="*/ 117701 h 227294"/>
                <a:gd name="connsiteX2" fmla="*/ 103944 w 120143"/>
                <a:gd name="connsiteY2" fmla="*/ 163739 h 227294"/>
                <a:gd name="connsiteX3" fmla="*/ 757 w 120143"/>
                <a:gd name="connsiteY3" fmla="*/ 225651 h 227294"/>
                <a:gd name="connsiteX4" fmla="*/ 59494 w 120143"/>
                <a:gd name="connsiteY4" fmla="*/ 203426 h 227294"/>
                <a:gd name="connsiteX5" fmla="*/ 103944 w 120143"/>
                <a:gd name="connsiteY5" fmla="*/ 139926 h 227294"/>
                <a:gd name="connsiteX6" fmla="*/ 111882 w 120143"/>
                <a:gd name="connsiteY6" fmla="*/ 89126 h 227294"/>
                <a:gd name="connsiteX7" fmla="*/ 103944 w 120143"/>
                <a:gd name="connsiteY7" fmla="*/ 226 h 2272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0143" h="227294">
                  <a:moveTo>
                    <a:pt x="103944" y="226"/>
                  </a:moveTo>
                  <a:cubicBezTo>
                    <a:pt x="105267" y="4988"/>
                    <a:pt x="119819" y="90449"/>
                    <a:pt x="119819" y="117701"/>
                  </a:cubicBezTo>
                  <a:cubicBezTo>
                    <a:pt x="119819" y="144953"/>
                    <a:pt x="123788" y="145747"/>
                    <a:pt x="103944" y="163739"/>
                  </a:cubicBezTo>
                  <a:cubicBezTo>
                    <a:pt x="84100" y="181731"/>
                    <a:pt x="8165" y="219037"/>
                    <a:pt x="757" y="225651"/>
                  </a:cubicBezTo>
                  <a:cubicBezTo>
                    <a:pt x="-6651" y="232265"/>
                    <a:pt x="42296" y="217713"/>
                    <a:pt x="59494" y="203426"/>
                  </a:cubicBezTo>
                  <a:cubicBezTo>
                    <a:pt x="76692" y="189139"/>
                    <a:pt x="95213" y="158976"/>
                    <a:pt x="103944" y="139926"/>
                  </a:cubicBezTo>
                  <a:cubicBezTo>
                    <a:pt x="112675" y="120876"/>
                    <a:pt x="110559" y="111086"/>
                    <a:pt x="111882" y="89126"/>
                  </a:cubicBezTo>
                  <a:cubicBezTo>
                    <a:pt x="113205" y="67166"/>
                    <a:pt x="102621" y="-4536"/>
                    <a:pt x="103944" y="2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0" name="フリーフォーム: 図形 2989">
              <a:extLst>
                <a:ext uri="{FF2B5EF4-FFF2-40B4-BE49-F238E27FC236}">
                  <a16:creationId xmlns:a16="http://schemas.microsoft.com/office/drawing/2014/main" id="{E6DD6169-5606-46AE-BEC0-D90CC17AA3BA}"/>
                </a:ext>
              </a:extLst>
            </p:cNvPr>
            <p:cNvSpPr/>
            <p:nvPr/>
          </p:nvSpPr>
          <p:spPr>
            <a:xfrm>
              <a:off x="6318012" y="2082793"/>
              <a:ext cx="155886" cy="124616"/>
            </a:xfrm>
            <a:custGeom>
              <a:avLst/>
              <a:gdLst>
                <a:gd name="connsiteX0" fmla="*/ 155813 w 155886"/>
                <a:gd name="connsiteY0" fmla="*/ 7 h 124616"/>
                <a:gd name="connsiteX1" fmla="*/ 49451 w 155886"/>
                <a:gd name="connsiteY1" fmla="*/ 44457 h 124616"/>
                <a:gd name="connsiteX2" fmla="*/ 3413 w 155886"/>
                <a:gd name="connsiteY2" fmla="*/ 123832 h 124616"/>
                <a:gd name="connsiteX3" fmla="*/ 6588 w 155886"/>
                <a:gd name="connsiteY3" fmla="*/ 82557 h 124616"/>
                <a:gd name="connsiteX4" fmla="*/ 31988 w 155886"/>
                <a:gd name="connsiteY4" fmla="*/ 41282 h 124616"/>
                <a:gd name="connsiteX5" fmla="*/ 155813 w 155886"/>
                <a:gd name="connsiteY5" fmla="*/ 7 h 124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5886" h="124616">
                  <a:moveTo>
                    <a:pt x="155813" y="7"/>
                  </a:moveTo>
                  <a:cubicBezTo>
                    <a:pt x="158724" y="536"/>
                    <a:pt x="74851" y="23819"/>
                    <a:pt x="49451" y="44457"/>
                  </a:cubicBezTo>
                  <a:cubicBezTo>
                    <a:pt x="24051" y="65095"/>
                    <a:pt x="10557" y="117482"/>
                    <a:pt x="3413" y="123832"/>
                  </a:cubicBezTo>
                  <a:cubicBezTo>
                    <a:pt x="-3731" y="130182"/>
                    <a:pt x="1826" y="96315"/>
                    <a:pt x="6588" y="82557"/>
                  </a:cubicBezTo>
                  <a:cubicBezTo>
                    <a:pt x="11350" y="68799"/>
                    <a:pt x="7911" y="54511"/>
                    <a:pt x="31988" y="41282"/>
                  </a:cubicBezTo>
                  <a:cubicBezTo>
                    <a:pt x="56065" y="28053"/>
                    <a:pt x="152902" y="-522"/>
                    <a:pt x="155813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1" name="フリーフォーム: 図形 2990">
              <a:extLst>
                <a:ext uri="{FF2B5EF4-FFF2-40B4-BE49-F238E27FC236}">
                  <a16:creationId xmlns:a16="http://schemas.microsoft.com/office/drawing/2014/main" id="{B52A9196-CE13-4026-9211-300607C0033B}"/>
                </a:ext>
              </a:extLst>
            </p:cNvPr>
            <p:cNvSpPr/>
            <p:nvPr/>
          </p:nvSpPr>
          <p:spPr>
            <a:xfrm>
              <a:off x="6998724" y="1386767"/>
              <a:ext cx="140102" cy="37239"/>
            </a:xfrm>
            <a:custGeom>
              <a:avLst/>
              <a:gdLst>
                <a:gd name="connsiteX0" fmla="*/ 564 w 140102"/>
                <a:gd name="connsiteY0" fmla="*/ 37221 h 37239"/>
                <a:gd name="connsiteX1" fmla="*/ 137089 w 140102"/>
                <a:gd name="connsiteY1" fmla="*/ 2296 h 37239"/>
                <a:gd name="connsiteX2" fmla="*/ 89464 w 140102"/>
                <a:gd name="connsiteY2" fmla="*/ 7058 h 37239"/>
                <a:gd name="connsiteX3" fmla="*/ 564 w 140102"/>
                <a:gd name="connsiteY3" fmla="*/ 37221 h 372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0102" h="37239">
                  <a:moveTo>
                    <a:pt x="564" y="37221"/>
                  </a:moveTo>
                  <a:cubicBezTo>
                    <a:pt x="8501" y="36427"/>
                    <a:pt x="122273" y="7323"/>
                    <a:pt x="137089" y="2296"/>
                  </a:cubicBezTo>
                  <a:cubicBezTo>
                    <a:pt x="151905" y="-2731"/>
                    <a:pt x="108249" y="1237"/>
                    <a:pt x="89464" y="7058"/>
                  </a:cubicBezTo>
                  <a:cubicBezTo>
                    <a:pt x="70679" y="12879"/>
                    <a:pt x="-7373" y="38015"/>
                    <a:pt x="564" y="37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2" name="フリーフォーム: 図形 2991">
              <a:extLst>
                <a:ext uri="{FF2B5EF4-FFF2-40B4-BE49-F238E27FC236}">
                  <a16:creationId xmlns:a16="http://schemas.microsoft.com/office/drawing/2014/main" id="{8230C952-4381-4CC7-91F7-2A8116ED24F8}"/>
                </a:ext>
              </a:extLst>
            </p:cNvPr>
            <p:cNvSpPr/>
            <p:nvPr/>
          </p:nvSpPr>
          <p:spPr>
            <a:xfrm>
              <a:off x="6738700" y="1833092"/>
              <a:ext cx="339920" cy="29056"/>
            </a:xfrm>
            <a:custGeom>
              <a:avLst/>
              <a:gdLst>
                <a:gd name="connsiteX0" fmla="*/ 1825 w 339920"/>
                <a:gd name="connsiteY0" fmla="*/ 29046 h 29056"/>
                <a:gd name="connsiteX1" fmla="*/ 333613 w 339920"/>
                <a:gd name="connsiteY1" fmla="*/ 5233 h 29056"/>
                <a:gd name="connsiteX2" fmla="*/ 205025 w 339920"/>
                <a:gd name="connsiteY2" fmla="*/ 2058 h 29056"/>
                <a:gd name="connsiteX3" fmla="*/ 1825 w 339920"/>
                <a:gd name="connsiteY3" fmla="*/ 29046 h 290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9920" h="29056">
                  <a:moveTo>
                    <a:pt x="1825" y="29046"/>
                  </a:moveTo>
                  <a:cubicBezTo>
                    <a:pt x="23256" y="29575"/>
                    <a:pt x="299746" y="9731"/>
                    <a:pt x="333613" y="5233"/>
                  </a:cubicBezTo>
                  <a:cubicBezTo>
                    <a:pt x="367480" y="735"/>
                    <a:pt x="256354" y="-2175"/>
                    <a:pt x="205025" y="2058"/>
                  </a:cubicBezTo>
                  <a:cubicBezTo>
                    <a:pt x="153696" y="6291"/>
                    <a:pt x="-19606" y="28517"/>
                    <a:pt x="1825" y="290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3" name="フリーフォーム: 図形 2992">
              <a:extLst>
                <a:ext uri="{FF2B5EF4-FFF2-40B4-BE49-F238E27FC236}">
                  <a16:creationId xmlns:a16="http://schemas.microsoft.com/office/drawing/2014/main" id="{D92BA31D-5728-4867-A62B-89306424DB5C}"/>
                </a:ext>
              </a:extLst>
            </p:cNvPr>
            <p:cNvSpPr/>
            <p:nvPr/>
          </p:nvSpPr>
          <p:spPr>
            <a:xfrm>
              <a:off x="7021513" y="1835100"/>
              <a:ext cx="281201" cy="103829"/>
            </a:xfrm>
            <a:custGeom>
              <a:avLst/>
              <a:gdLst>
                <a:gd name="connsiteX0" fmla="*/ 280987 w 281201"/>
                <a:gd name="connsiteY0" fmla="*/ 50 h 103829"/>
                <a:gd name="connsiteX1" fmla="*/ 200025 w 281201"/>
                <a:gd name="connsiteY1" fmla="*/ 71488 h 103829"/>
                <a:gd name="connsiteX2" fmla="*/ 112712 w 281201"/>
                <a:gd name="connsiteY2" fmla="*/ 95300 h 103829"/>
                <a:gd name="connsiteX3" fmla="*/ 0 w 281201"/>
                <a:gd name="connsiteY3" fmla="*/ 103238 h 103829"/>
                <a:gd name="connsiteX4" fmla="*/ 114300 w 281201"/>
                <a:gd name="connsiteY4" fmla="*/ 101650 h 103829"/>
                <a:gd name="connsiteX5" fmla="*/ 160337 w 281201"/>
                <a:gd name="connsiteY5" fmla="*/ 88950 h 103829"/>
                <a:gd name="connsiteX6" fmla="*/ 222250 w 281201"/>
                <a:gd name="connsiteY6" fmla="*/ 60375 h 103829"/>
                <a:gd name="connsiteX7" fmla="*/ 280987 w 281201"/>
                <a:gd name="connsiteY7" fmla="*/ 50 h 103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201" h="103829">
                  <a:moveTo>
                    <a:pt x="280987" y="50"/>
                  </a:moveTo>
                  <a:cubicBezTo>
                    <a:pt x="277283" y="1902"/>
                    <a:pt x="228071" y="55613"/>
                    <a:pt x="200025" y="71488"/>
                  </a:cubicBezTo>
                  <a:cubicBezTo>
                    <a:pt x="171979" y="87363"/>
                    <a:pt x="146049" y="90008"/>
                    <a:pt x="112712" y="95300"/>
                  </a:cubicBezTo>
                  <a:cubicBezTo>
                    <a:pt x="79375" y="100592"/>
                    <a:pt x="-265" y="102180"/>
                    <a:pt x="0" y="103238"/>
                  </a:cubicBezTo>
                  <a:cubicBezTo>
                    <a:pt x="265" y="104296"/>
                    <a:pt x="87577" y="104031"/>
                    <a:pt x="114300" y="101650"/>
                  </a:cubicBezTo>
                  <a:cubicBezTo>
                    <a:pt x="141023" y="99269"/>
                    <a:pt x="142345" y="95829"/>
                    <a:pt x="160337" y="88950"/>
                  </a:cubicBezTo>
                  <a:cubicBezTo>
                    <a:pt x="178329" y="82071"/>
                    <a:pt x="205052" y="73075"/>
                    <a:pt x="222250" y="60375"/>
                  </a:cubicBezTo>
                  <a:cubicBezTo>
                    <a:pt x="239448" y="47675"/>
                    <a:pt x="284691" y="-1802"/>
                    <a:pt x="280987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4" name="フリーフォーム: 図形 2993">
              <a:extLst>
                <a:ext uri="{FF2B5EF4-FFF2-40B4-BE49-F238E27FC236}">
                  <a16:creationId xmlns:a16="http://schemas.microsoft.com/office/drawing/2014/main" id="{EFAE9A8D-6567-438D-AEC5-678E3D26C958}"/>
                </a:ext>
              </a:extLst>
            </p:cNvPr>
            <p:cNvSpPr/>
            <p:nvPr/>
          </p:nvSpPr>
          <p:spPr>
            <a:xfrm>
              <a:off x="7039364" y="1826689"/>
              <a:ext cx="398358" cy="133893"/>
            </a:xfrm>
            <a:custGeom>
              <a:avLst/>
              <a:gdLst>
                <a:gd name="connsiteX0" fmla="*/ 1199 w 398358"/>
                <a:gd name="connsiteY0" fmla="*/ 117999 h 133893"/>
                <a:gd name="connsiteX1" fmla="*/ 129786 w 398358"/>
                <a:gd name="connsiteY1" fmla="*/ 133874 h 133893"/>
                <a:gd name="connsiteX2" fmla="*/ 204399 w 398358"/>
                <a:gd name="connsiteY2" fmla="*/ 114824 h 133893"/>
                <a:gd name="connsiteX3" fmla="*/ 286949 w 398358"/>
                <a:gd name="connsiteY3" fmla="*/ 86249 h 133893"/>
                <a:gd name="connsiteX4" fmla="*/ 394899 w 398358"/>
                <a:gd name="connsiteY4" fmla="*/ 2111 h 133893"/>
                <a:gd name="connsiteX5" fmla="*/ 364736 w 398358"/>
                <a:gd name="connsiteY5" fmla="*/ 29099 h 133893"/>
                <a:gd name="connsiteX6" fmla="*/ 294886 w 398358"/>
                <a:gd name="connsiteY6" fmla="*/ 70374 h 133893"/>
                <a:gd name="connsiteX7" fmla="*/ 212336 w 398358"/>
                <a:gd name="connsiteY7" fmla="*/ 97361 h 133893"/>
                <a:gd name="connsiteX8" fmla="*/ 1199 w 398358"/>
                <a:gd name="connsiteY8" fmla="*/ 117999 h 1338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8358" h="133893">
                  <a:moveTo>
                    <a:pt x="1199" y="117999"/>
                  </a:moveTo>
                  <a:cubicBezTo>
                    <a:pt x="-12559" y="124084"/>
                    <a:pt x="95919" y="134403"/>
                    <a:pt x="129786" y="133874"/>
                  </a:cubicBezTo>
                  <a:cubicBezTo>
                    <a:pt x="163653" y="133345"/>
                    <a:pt x="178205" y="122761"/>
                    <a:pt x="204399" y="114824"/>
                  </a:cubicBezTo>
                  <a:cubicBezTo>
                    <a:pt x="230593" y="106887"/>
                    <a:pt x="255199" y="105034"/>
                    <a:pt x="286949" y="86249"/>
                  </a:cubicBezTo>
                  <a:cubicBezTo>
                    <a:pt x="318699" y="67463"/>
                    <a:pt x="381935" y="11636"/>
                    <a:pt x="394899" y="2111"/>
                  </a:cubicBezTo>
                  <a:cubicBezTo>
                    <a:pt x="407863" y="-7414"/>
                    <a:pt x="381405" y="17722"/>
                    <a:pt x="364736" y="29099"/>
                  </a:cubicBezTo>
                  <a:cubicBezTo>
                    <a:pt x="348067" y="40476"/>
                    <a:pt x="320286" y="58997"/>
                    <a:pt x="294886" y="70374"/>
                  </a:cubicBezTo>
                  <a:cubicBezTo>
                    <a:pt x="269486" y="81751"/>
                    <a:pt x="256257" y="87042"/>
                    <a:pt x="212336" y="97361"/>
                  </a:cubicBezTo>
                  <a:cubicBezTo>
                    <a:pt x="168415" y="107680"/>
                    <a:pt x="14957" y="111914"/>
                    <a:pt x="1199" y="1179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5" name="フリーフォーム: 図形 2994">
              <a:extLst>
                <a:ext uri="{FF2B5EF4-FFF2-40B4-BE49-F238E27FC236}">
                  <a16:creationId xmlns:a16="http://schemas.microsoft.com/office/drawing/2014/main" id="{B253ED9D-8411-4652-8822-B6E8A3E6355A}"/>
                </a:ext>
              </a:extLst>
            </p:cNvPr>
            <p:cNvSpPr/>
            <p:nvPr/>
          </p:nvSpPr>
          <p:spPr>
            <a:xfrm>
              <a:off x="7275513" y="1811307"/>
              <a:ext cx="84137" cy="101870"/>
            </a:xfrm>
            <a:custGeom>
              <a:avLst/>
              <a:gdLst>
                <a:gd name="connsiteX0" fmla="*/ 84137 w 84137"/>
                <a:gd name="connsiteY0" fmla="*/ 31 h 101870"/>
                <a:gd name="connsiteX1" fmla="*/ 44450 w 84137"/>
                <a:gd name="connsiteY1" fmla="*/ 74643 h 101870"/>
                <a:gd name="connsiteX2" fmla="*/ 0 w 84137"/>
                <a:gd name="connsiteY2" fmla="*/ 101631 h 101870"/>
                <a:gd name="connsiteX3" fmla="*/ 44450 w 84137"/>
                <a:gd name="connsiteY3" fmla="*/ 84168 h 101870"/>
                <a:gd name="connsiteX4" fmla="*/ 84137 w 84137"/>
                <a:gd name="connsiteY4" fmla="*/ 31 h 101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4137" h="101870">
                  <a:moveTo>
                    <a:pt x="84137" y="31"/>
                  </a:moveTo>
                  <a:cubicBezTo>
                    <a:pt x="84137" y="-1556"/>
                    <a:pt x="58473" y="57710"/>
                    <a:pt x="44450" y="74643"/>
                  </a:cubicBezTo>
                  <a:cubicBezTo>
                    <a:pt x="30427" y="91576"/>
                    <a:pt x="0" y="100044"/>
                    <a:pt x="0" y="101631"/>
                  </a:cubicBezTo>
                  <a:cubicBezTo>
                    <a:pt x="0" y="103218"/>
                    <a:pt x="32015" y="96868"/>
                    <a:pt x="44450" y="84168"/>
                  </a:cubicBezTo>
                  <a:cubicBezTo>
                    <a:pt x="56885" y="71468"/>
                    <a:pt x="84137" y="1618"/>
                    <a:pt x="84137" y="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6" name="フリーフォーム: 図形 2995">
              <a:extLst>
                <a:ext uri="{FF2B5EF4-FFF2-40B4-BE49-F238E27FC236}">
                  <a16:creationId xmlns:a16="http://schemas.microsoft.com/office/drawing/2014/main" id="{121FA120-A5E8-422A-AB6E-9FD94C09037D}"/>
                </a:ext>
              </a:extLst>
            </p:cNvPr>
            <p:cNvSpPr/>
            <p:nvPr/>
          </p:nvSpPr>
          <p:spPr>
            <a:xfrm>
              <a:off x="7397178" y="1958778"/>
              <a:ext cx="221829" cy="65270"/>
            </a:xfrm>
            <a:custGeom>
              <a:avLst/>
              <a:gdLst>
                <a:gd name="connsiteX0" fmla="*/ 572 w 221829"/>
                <a:gd name="connsiteY0" fmla="*/ 8135 h 65270"/>
                <a:gd name="connsiteX1" fmla="*/ 78360 w 221829"/>
                <a:gd name="connsiteY1" fmla="*/ 62110 h 65270"/>
                <a:gd name="connsiteX2" fmla="*/ 167260 w 221829"/>
                <a:gd name="connsiteY2" fmla="*/ 52585 h 65270"/>
                <a:gd name="connsiteX3" fmla="*/ 221235 w 221829"/>
                <a:gd name="connsiteY3" fmla="*/ 197 h 65270"/>
                <a:gd name="connsiteX4" fmla="*/ 194247 w 221829"/>
                <a:gd name="connsiteY4" fmla="*/ 35122 h 65270"/>
                <a:gd name="connsiteX5" fmla="*/ 165672 w 221829"/>
                <a:gd name="connsiteY5" fmla="*/ 46235 h 65270"/>
                <a:gd name="connsiteX6" fmla="*/ 119635 w 221829"/>
                <a:gd name="connsiteY6" fmla="*/ 58935 h 65270"/>
                <a:gd name="connsiteX7" fmla="*/ 572 w 221829"/>
                <a:gd name="connsiteY7" fmla="*/ 8135 h 6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21829" h="65270">
                  <a:moveTo>
                    <a:pt x="572" y="8135"/>
                  </a:moveTo>
                  <a:cubicBezTo>
                    <a:pt x="-6307" y="8664"/>
                    <a:pt x="50579" y="54702"/>
                    <a:pt x="78360" y="62110"/>
                  </a:cubicBezTo>
                  <a:cubicBezTo>
                    <a:pt x="106141" y="69518"/>
                    <a:pt x="143448" y="62904"/>
                    <a:pt x="167260" y="52585"/>
                  </a:cubicBezTo>
                  <a:cubicBezTo>
                    <a:pt x="191072" y="42266"/>
                    <a:pt x="216737" y="3107"/>
                    <a:pt x="221235" y="197"/>
                  </a:cubicBezTo>
                  <a:cubicBezTo>
                    <a:pt x="225733" y="-2714"/>
                    <a:pt x="203507" y="27449"/>
                    <a:pt x="194247" y="35122"/>
                  </a:cubicBezTo>
                  <a:cubicBezTo>
                    <a:pt x="184987" y="42795"/>
                    <a:pt x="178107" y="42266"/>
                    <a:pt x="165672" y="46235"/>
                  </a:cubicBezTo>
                  <a:cubicBezTo>
                    <a:pt x="153237" y="50204"/>
                    <a:pt x="144770" y="62110"/>
                    <a:pt x="119635" y="58935"/>
                  </a:cubicBezTo>
                  <a:cubicBezTo>
                    <a:pt x="94500" y="55760"/>
                    <a:pt x="7451" y="7606"/>
                    <a:pt x="572" y="8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7" name="フリーフォーム: 図形 2996">
              <a:extLst>
                <a:ext uri="{FF2B5EF4-FFF2-40B4-BE49-F238E27FC236}">
                  <a16:creationId xmlns:a16="http://schemas.microsoft.com/office/drawing/2014/main" id="{C8FEAE3F-DA56-4B7A-B35A-CB104F68C777}"/>
                </a:ext>
              </a:extLst>
            </p:cNvPr>
            <p:cNvSpPr/>
            <p:nvPr/>
          </p:nvSpPr>
          <p:spPr>
            <a:xfrm>
              <a:off x="7407037" y="1934859"/>
              <a:ext cx="219528" cy="30874"/>
            </a:xfrm>
            <a:custGeom>
              <a:avLst/>
              <a:gdLst>
                <a:gd name="connsiteX0" fmla="*/ 238 w 219528"/>
                <a:gd name="connsiteY0" fmla="*/ 30466 h 30874"/>
                <a:gd name="connsiteX1" fmla="*/ 209788 w 219528"/>
                <a:gd name="connsiteY1" fmla="*/ 304 h 30874"/>
                <a:gd name="connsiteX2" fmla="*/ 168513 w 219528"/>
                <a:gd name="connsiteY2" fmla="*/ 16179 h 30874"/>
                <a:gd name="connsiteX3" fmla="*/ 238 w 219528"/>
                <a:gd name="connsiteY3" fmla="*/ 30466 h 308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19528" h="30874">
                  <a:moveTo>
                    <a:pt x="238" y="30466"/>
                  </a:moveTo>
                  <a:cubicBezTo>
                    <a:pt x="7117" y="27820"/>
                    <a:pt x="181742" y="2685"/>
                    <a:pt x="209788" y="304"/>
                  </a:cubicBezTo>
                  <a:cubicBezTo>
                    <a:pt x="237834" y="-2077"/>
                    <a:pt x="199469" y="10094"/>
                    <a:pt x="168513" y="16179"/>
                  </a:cubicBezTo>
                  <a:cubicBezTo>
                    <a:pt x="137557" y="22264"/>
                    <a:pt x="-6641" y="33112"/>
                    <a:pt x="238" y="304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8" name="フリーフォーム: 図形 2997">
              <a:extLst>
                <a:ext uri="{FF2B5EF4-FFF2-40B4-BE49-F238E27FC236}">
                  <a16:creationId xmlns:a16="http://schemas.microsoft.com/office/drawing/2014/main" id="{C6F06909-C9AF-4E06-A3C0-60A8ED4E094C}"/>
                </a:ext>
              </a:extLst>
            </p:cNvPr>
            <p:cNvSpPr/>
            <p:nvPr/>
          </p:nvSpPr>
          <p:spPr>
            <a:xfrm>
              <a:off x="7629466" y="1941492"/>
              <a:ext cx="99462" cy="52200"/>
            </a:xfrm>
            <a:custGeom>
              <a:avLst/>
              <a:gdLst>
                <a:gd name="connsiteX0" fmla="*/ 59 w 99462"/>
                <a:gd name="connsiteY0" fmla="*/ 21 h 52200"/>
                <a:gd name="connsiteX1" fmla="*/ 92134 w 99462"/>
                <a:gd name="connsiteY1" fmla="*/ 17483 h 52200"/>
                <a:gd name="connsiteX2" fmla="*/ 88959 w 99462"/>
                <a:gd name="connsiteY2" fmla="*/ 50821 h 52200"/>
                <a:gd name="connsiteX3" fmla="*/ 50859 w 99462"/>
                <a:gd name="connsiteY3" fmla="*/ 44471 h 52200"/>
                <a:gd name="connsiteX4" fmla="*/ 88959 w 99462"/>
                <a:gd name="connsiteY4" fmla="*/ 31771 h 52200"/>
                <a:gd name="connsiteX5" fmla="*/ 77847 w 99462"/>
                <a:gd name="connsiteY5" fmla="*/ 20658 h 52200"/>
                <a:gd name="connsiteX6" fmla="*/ 59 w 99462"/>
                <a:gd name="connsiteY6" fmla="*/ 21 h 52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9462" h="52200">
                  <a:moveTo>
                    <a:pt x="59" y="21"/>
                  </a:moveTo>
                  <a:cubicBezTo>
                    <a:pt x="2440" y="-508"/>
                    <a:pt x="77317" y="9016"/>
                    <a:pt x="92134" y="17483"/>
                  </a:cubicBezTo>
                  <a:cubicBezTo>
                    <a:pt x="106951" y="25950"/>
                    <a:pt x="95838" y="46323"/>
                    <a:pt x="88959" y="50821"/>
                  </a:cubicBezTo>
                  <a:cubicBezTo>
                    <a:pt x="82080" y="55319"/>
                    <a:pt x="50859" y="47646"/>
                    <a:pt x="50859" y="44471"/>
                  </a:cubicBezTo>
                  <a:cubicBezTo>
                    <a:pt x="50859" y="41296"/>
                    <a:pt x="84461" y="35740"/>
                    <a:pt x="88959" y="31771"/>
                  </a:cubicBezTo>
                  <a:cubicBezTo>
                    <a:pt x="93457" y="27802"/>
                    <a:pt x="87901" y="25156"/>
                    <a:pt x="77847" y="20658"/>
                  </a:cubicBezTo>
                  <a:cubicBezTo>
                    <a:pt x="67793" y="16160"/>
                    <a:pt x="-2322" y="550"/>
                    <a:pt x="59" y="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2999" name="フリーフォーム: 図形 2998">
              <a:extLst>
                <a:ext uri="{FF2B5EF4-FFF2-40B4-BE49-F238E27FC236}">
                  <a16:creationId xmlns:a16="http://schemas.microsoft.com/office/drawing/2014/main" id="{3D847C77-B273-46F3-93F9-E8930D8DA62A}"/>
                </a:ext>
              </a:extLst>
            </p:cNvPr>
            <p:cNvSpPr/>
            <p:nvPr/>
          </p:nvSpPr>
          <p:spPr>
            <a:xfrm>
              <a:off x="7015156" y="1571616"/>
              <a:ext cx="187526" cy="131794"/>
            </a:xfrm>
            <a:custGeom>
              <a:avLst/>
              <a:gdLst>
                <a:gd name="connsiteX0" fmla="*/ 88907 w 187526"/>
                <a:gd name="connsiteY0" fmla="*/ 9 h 131794"/>
                <a:gd name="connsiteX1" fmla="*/ 182569 w 187526"/>
                <a:gd name="connsiteY1" fmla="*/ 66684 h 131794"/>
                <a:gd name="connsiteX2" fmla="*/ 153994 w 187526"/>
                <a:gd name="connsiteY2" fmla="*/ 96847 h 131794"/>
                <a:gd name="connsiteX3" fmla="*/ 123832 w 187526"/>
                <a:gd name="connsiteY3" fmla="*/ 117484 h 131794"/>
                <a:gd name="connsiteX4" fmla="*/ 80969 w 187526"/>
                <a:gd name="connsiteY4" fmla="*/ 131772 h 131794"/>
                <a:gd name="connsiteX5" fmla="*/ 7 w 187526"/>
                <a:gd name="connsiteY5" fmla="*/ 114309 h 131794"/>
                <a:gd name="connsiteX6" fmla="*/ 85732 w 187526"/>
                <a:gd name="connsiteY6" fmla="*/ 123834 h 131794"/>
                <a:gd name="connsiteX7" fmla="*/ 147644 w 187526"/>
                <a:gd name="connsiteY7" fmla="*/ 93672 h 131794"/>
                <a:gd name="connsiteX8" fmla="*/ 185744 w 187526"/>
                <a:gd name="connsiteY8" fmla="*/ 61922 h 131794"/>
                <a:gd name="connsiteX9" fmla="*/ 88907 w 187526"/>
                <a:gd name="connsiteY9" fmla="*/ 9 h 1317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87526" h="131794">
                  <a:moveTo>
                    <a:pt x="88907" y="9"/>
                  </a:moveTo>
                  <a:cubicBezTo>
                    <a:pt x="88378" y="803"/>
                    <a:pt x="171721" y="50544"/>
                    <a:pt x="182569" y="66684"/>
                  </a:cubicBezTo>
                  <a:cubicBezTo>
                    <a:pt x="193417" y="82824"/>
                    <a:pt x="163783" y="88380"/>
                    <a:pt x="153994" y="96847"/>
                  </a:cubicBezTo>
                  <a:cubicBezTo>
                    <a:pt x="144205" y="105314"/>
                    <a:pt x="136003" y="111663"/>
                    <a:pt x="123832" y="117484"/>
                  </a:cubicBezTo>
                  <a:cubicBezTo>
                    <a:pt x="111661" y="123305"/>
                    <a:pt x="101606" y="132301"/>
                    <a:pt x="80969" y="131772"/>
                  </a:cubicBezTo>
                  <a:cubicBezTo>
                    <a:pt x="60332" y="131243"/>
                    <a:pt x="-787" y="115632"/>
                    <a:pt x="7" y="114309"/>
                  </a:cubicBezTo>
                  <a:cubicBezTo>
                    <a:pt x="801" y="112986"/>
                    <a:pt x="61126" y="127273"/>
                    <a:pt x="85732" y="123834"/>
                  </a:cubicBezTo>
                  <a:cubicBezTo>
                    <a:pt x="110338" y="120395"/>
                    <a:pt x="130975" y="103991"/>
                    <a:pt x="147644" y="93672"/>
                  </a:cubicBezTo>
                  <a:cubicBezTo>
                    <a:pt x="164313" y="83353"/>
                    <a:pt x="195269" y="74887"/>
                    <a:pt x="185744" y="61922"/>
                  </a:cubicBezTo>
                  <a:cubicBezTo>
                    <a:pt x="176219" y="48957"/>
                    <a:pt x="89436" y="-785"/>
                    <a:pt x="88907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0" name="フリーフォーム: 図形 2999">
              <a:extLst>
                <a:ext uri="{FF2B5EF4-FFF2-40B4-BE49-F238E27FC236}">
                  <a16:creationId xmlns:a16="http://schemas.microsoft.com/office/drawing/2014/main" id="{2BE3FD26-B1C0-479F-8049-39EC0FBBC0FF}"/>
                </a:ext>
              </a:extLst>
            </p:cNvPr>
            <p:cNvSpPr/>
            <p:nvPr/>
          </p:nvSpPr>
          <p:spPr>
            <a:xfrm>
              <a:off x="7305544" y="1698071"/>
              <a:ext cx="349448" cy="53896"/>
            </a:xfrm>
            <a:custGeom>
              <a:avLst/>
              <a:gdLst>
                <a:gd name="connsiteX0" fmla="*/ 131 w 349448"/>
                <a:gd name="connsiteY0" fmla="*/ 554 h 53896"/>
                <a:gd name="connsiteX1" fmla="*/ 168406 w 349448"/>
                <a:gd name="connsiteY1" fmla="*/ 24367 h 53896"/>
                <a:gd name="connsiteX2" fmla="*/ 284294 w 349448"/>
                <a:gd name="connsiteY2" fmla="*/ 41829 h 53896"/>
                <a:gd name="connsiteX3" fmla="*/ 349381 w 349448"/>
                <a:gd name="connsiteY3" fmla="*/ 21192 h 53896"/>
                <a:gd name="connsiteX4" fmla="*/ 273181 w 349448"/>
                <a:gd name="connsiteY4" fmla="*/ 48179 h 53896"/>
                <a:gd name="connsiteX5" fmla="*/ 196981 w 349448"/>
                <a:gd name="connsiteY5" fmla="*/ 49767 h 53896"/>
                <a:gd name="connsiteX6" fmla="*/ 131 w 349448"/>
                <a:gd name="connsiteY6" fmla="*/ 554 h 53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49448" h="53896">
                  <a:moveTo>
                    <a:pt x="131" y="554"/>
                  </a:moveTo>
                  <a:cubicBezTo>
                    <a:pt x="-4631" y="-3679"/>
                    <a:pt x="121046" y="17488"/>
                    <a:pt x="168406" y="24367"/>
                  </a:cubicBezTo>
                  <a:cubicBezTo>
                    <a:pt x="215766" y="31246"/>
                    <a:pt x="254132" y="42358"/>
                    <a:pt x="284294" y="41829"/>
                  </a:cubicBezTo>
                  <a:cubicBezTo>
                    <a:pt x="314457" y="41300"/>
                    <a:pt x="351233" y="20134"/>
                    <a:pt x="349381" y="21192"/>
                  </a:cubicBezTo>
                  <a:cubicBezTo>
                    <a:pt x="347529" y="22250"/>
                    <a:pt x="298581" y="43417"/>
                    <a:pt x="273181" y="48179"/>
                  </a:cubicBezTo>
                  <a:cubicBezTo>
                    <a:pt x="247781" y="52941"/>
                    <a:pt x="238256" y="57440"/>
                    <a:pt x="196981" y="49767"/>
                  </a:cubicBezTo>
                  <a:cubicBezTo>
                    <a:pt x="155706" y="42094"/>
                    <a:pt x="4893" y="4787"/>
                    <a:pt x="131" y="55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1" name="フリーフォーム: 図形 3000">
              <a:extLst>
                <a:ext uri="{FF2B5EF4-FFF2-40B4-BE49-F238E27FC236}">
                  <a16:creationId xmlns:a16="http://schemas.microsoft.com/office/drawing/2014/main" id="{97AA3988-6833-4A39-947B-4DBA915E0102}"/>
                </a:ext>
              </a:extLst>
            </p:cNvPr>
            <p:cNvSpPr/>
            <p:nvPr/>
          </p:nvSpPr>
          <p:spPr>
            <a:xfrm>
              <a:off x="6549810" y="4023917"/>
              <a:ext cx="373816" cy="208687"/>
            </a:xfrm>
            <a:custGeom>
              <a:avLst/>
              <a:gdLst>
                <a:gd name="connsiteX0" fmla="*/ 215 w 373816"/>
                <a:gd name="connsiteY0" fmla="*/ 208358 h 208687"/>
                <a:gd name="connsiteX1" fmla="*/ 158965 w 373816"/>
                <a:gd name="connsiteY1" fmla="*/ 157558 h 208687"/>
                <a:gd name="connsiteX2" fmla="*/ 241515 w 373816"/>
                <a:gd name="connsiteY2" fmla="*/ 103583 h 208687"/>
                <a:gd name="connsiteX3" fmla="*/ 358990 w 373816"/>
                <a:gd name="connsiteY3" fmla="*/ 25796 h 208687"/>
                <a:gd name="connsiteX4" fmla="*/ 368515 w 373816"/>
                <a:gd name="connsiteY4" fmla="*/ 396 h 208687"/>
                <a:gd name="connsiteX5" fmla="*/ 325653 w 373816"/>
                <a:gd name="connsiteY5" fmla="*/ 41671 h 208687"/>
                <a:gd name="connsiteX6" fmla="*/ 238340 w 373816"/>
                <a:gd name="connsiteY6" fmla="*/ 103583 h 208687"/>
                <a:gd name="connsiteX7" fmla="*/ 195478 w 373816"/>
                <a:gd name="connsiteY7" fmla="*/ 132158 h 208687"/>
                <a:gd name="connsiteX8" fmla="*/ 215 w 373816"/>
                <a:gd name="connsiteY8" fmla="*/ 208358 h 2086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3816" h="208687">
                  <a:moveTo>
                    <a:pt x="215" y="208358"/>
                  </a:moveTo>
                  <a:cubicBezTo>
                    <a:pt x="-5870" y="212591"/>
                    <a:pt x="118748" y="175020"/>
                    <a:pt x="158965" y="157558"/>
                  </a:cubicBezTo>
                  <a:cubicBezTo>
                    <a:pt x="199182" y="140096"/>
                    <a:pt x="241515" y="103583"/>
                    <a:pt x="241515" y="103583"/>
                  </a:cubicBezTo>
                  <a:cubicBezTo>
                    <a:pt x="274852" y="81623"/>
                    <a:pt x="337823" y="42994"/>
                    <a:pt x="358990" y="25796"/>
                  </a:cubicBezTo>
                  <a:cubicBezTo>
                    <a:pt x="380157" y="8598"/>
                    <a:pt x="374071" y="-2250"/>
                    <a:pt x="368515" y="396"/>
                  </a:cubicBezTo>
                  <a:cubicBezTo>
                    <a:pt x="362959" y="3042"/>
                    <a:pt x="347349" y="24473"/>
                    <a:pt x="325653" y="41671"/>
                  </a:cubicBezTo>
                  <a:cubicBezTo>
                    <a:pt x="303957" y="58869"/>
                    <a:pt x="260036" y="88502"/>
                    <a:pt x="238340" y="103583"/>
                  </a:cubicBezTo>
                  <a:cubicBezTo>
                    <a:pt x="216644" y="118664"/>
                    <a:pt x="231726" y="118664"/>
                    <a:pt x="195478" y="132158"/>
                  </a:cubicBezTo>
                  <a:cubicBezTo>
                    <a:pt x="159230" y="145652"/>
                    <a:pt x="6300" y="204125"/>
                    <a:pt x="215" y="2083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2" name="フリーフォーム: 図形 3001">
              <a:extLst>
                <a:ext uri="{FF2B5EF4-FFF2-40B4-BE49-F238E27FC236}">
                  <a16:creationId xmlns:a16="http://schemas.microsoft.com/office/drawing/2014/main" id="{28C43B7C-11E4-476C-B6EE-A62C8C713DD8}"/>
                </a:ext>
              </a:extLst>
            </p:cNvPr>
            <p:cNvSpPr/>
            <p:nvPr/>
          </p:nvSpPr>
          <p:spPr>
            <a:xfrm>
              <a:off x="6554788" y="4078272"/>
              <a:ext cx="350856" cy="176228"/>
            </a:xfrm>
            <a:custGeom>
              <a:avLst/>
              <a:gdLst>
                <a:gd name="connsiteX0" fmla="*/ 0 w 350856"/>
                <a:gd name="connsiteY0" fmla="*/ 176228 h 176228"/>
                <a:gd name="connsiteX1" fmla="*/ 176212 w 350856"/>
                <a:gd name="connsiteY1" fmla="*/ 139716 h 176228"/>
                <a:gd name="connsiteX2" fmla="*/ 254000 w 350856"/>
                <a:gd name="connsiteY2" fmla="*/ 74628 h 176228"/>
                <a:gd name="connsiteX3" fmla="*/ 350837 w 350856"/>
                <a:gd name="connsiteY3" fmla="*/ 16 h 176228"/>
                <a:gd name="connsiteX4" fmla="*/ 261937 w 350856"/>
                <a:gd name="connsiteY4" fmla="*/ 68278 h 176228"/>
                <a:gd name="connsiteX5" fmla="*/ 215900 w 350856"/>
                <a:gd name="connsiteY5" fmla="*/ 106378 h 176228"/>
                <a:gd name="connsiteX6" fmla="*/ 179387 w 350856"/>
                <a:gd name="connsiteY6" fmla="*/ 117491 h 176228"/>
                <a:gd name="connsiteX7" fmla="*/ 0 w 350856"/>
                <a:gd name="connsiteY7" fmla="*/ 176228 h 1762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50856" h="176228">
                  <a:moveTo>
                    <a:pt x="0" y="176228"/>
                  </a:moveTo>
                  <a:cubicBezTo>
                    <a:pt x="66939" y="166438"/>
                    <a:pt x="133879" y="156649"/>
                    <a:pt x="176212" y="139716"/>
                  </a:cubicBezTo>
                  <a:cubicBezTo>
                    <a:pt x="218545" y="122783"/>
                    <a:pt x="224896" y="97911"/>
                    <a:pt x="254000" y="74628"/>
                  </a:cubicBezTo>
                  <a:cubicBezTo>
                    <a:pt x="283104" y="51345"/>
                    <a:pt x="349514" y="1074"/>
                    <a:pt x="350837" y="16"/>
                  </a:cubicBezTo>
                  <a:cubicBezTo>
                    <a:pt x="352160" y="-1042"/>
                    <a:pt x="284426" y="50551"/>
                    <a:pt x="261937" y="68278"/>
                  </a:cubicBezTo>
                  <a:cubicBezTo>
                    <a:pt x="239448" y="86005"/>
                    <a:pt x="229658" y="98176"/>
                    <a:pt x="215900" y="106378"/>
                  </a:cubicBezTo>
                  <a:cubicBezTo>
                    <a:pt x="202142" y="114580"/>
                    <a:pt x="179387" y="117491"/>
                    <a:pt x="179387" y="117491"/>
                  </a:cubicBezTo>
                  <a:lnTo>
                    <a:pt x="0" y="176228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3" name="フリーフォーム: 図形 3002">
              <a:extLst>
                <a:ext uri="{FF2B5EF4-FFF2-40B4-BE49-F238E27FC236}">
                  <a16:creationId xmlns:a16="http://schemas.microsoft.com/office/drawing/2014/main" id="{CC114CC7-8D35-47E7-8F00-1B1B0A06392D}"/>
                </a:ext>
              </a:extLst>
            </p:cNvPr>
            <p:cNvSpPr/>
            <p:nvPr/>
          </p:nvSpPr>
          <p:spPr>
            <a:xfrm>
              <a:off x="7136979" y="3766323"/>
              <a:ext cx="116896" cy="363716"/>
            </a:xfrm>
            <a:custGeom>
              <a:avLst/>
              <a:gdLst>
                <a:gd name="connsiteX0" fmla="*/ 33759 w 116896"/>
                <a:gd name="connsiteY0" fmla="*/ 815 h 363716"/>
                <a:gd name="connsiteX1" fmla="*/ 11534 w 116896"/>
                <a:gd name="connsiteY1" fmla="*/ 57965 h 363716"/>
                <a:gd name="connsiteX2" fmla="*/ 11534 w 116896"/>
                <a:gd name="connsiteY2" fmla="*/ 118290 h 363716"/>
                <a:gd name="connsiteX3" fmla="*/ 62334 w 116896"/>
                <a:gd name="connsiteY3" fmla="*/ 265927 h 363716"/>
                <a:gd name="connsiteX4" fmla="*/ 116309 w 116896"/>
                <a:gd name="connsiteY4" fmla="*/ 362765 h 363716"/>
                <a:gd name="connsiteX5" fmla="*/ 87734 w 116896"/>
                <a:gd name="connsiteY5" fmla="*/ 310377 h 363716"/>
                <a:gd name="connsiteX6" fmla="*/ 36934 w 116896"/>
                <a:gd name="connsiteY6" fmla="*/ 229415 h 363716"/>
                <a:gd name="connsiteX7" fmla="*/ 3596 w 116896"/>
                <a:gd name="connsiteY7" fmla="*/ 140515 h 363716"/>
                <a:gd name="connsiteX8" fmla="*/ 3596 w 116896"/>
                <a:gd name="connsiteY8" fmla="*/ 102415 h 363716"/>
                <a:gd name="connsiteX9" fmla="*/ 33759 w 116896"/>
                <a:gd name="connsiteY9" fmla="*/ 815 h 3637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6896" h="363716">
                  <a:moveTo>
                    <a:pt x="33759" y="815"/>
                  </a:moveTo>
                  <a:cubicBezTo>
                    <a:pt x="35082" y="-6593"/>
                    <a:pt x="15238" y="38386"/>
                    <a:pt x="11534" y="57965"/>
                  </a:cubicBezTo>
                  <a:cubicBezTo>
                    <a:pt x="7830" y="77544"/>
                    <a:pt x="3067" y="83630"/>
                    <a:pt x="11534" y="118290"/>
                  </a:cubicBezTo>
                  <a:cubicBezTo>
                    <a:pt x="20001" y="152950"/>
                    <a:pt x="44872" y="225181"/>
                    <a:pt x="62334" y="265927"/>
                  </a:cubicBezTo>
                  <a:cubicBezTo>
                    <a:pt x="79797" y="306673"/>
                    <a:pt x="112076" y="355357"/>
                    <a:pt x="116309" y="362765"/>
                  </a:cubicBezTo>
                  <a:cubicBezTo>
                    <a:pt x="120542" y="370173"/>
                    <a:pt x="100963" y="332602"/>
                    <a:pt x="87734" y="310377"/>
                  </a:cubicBezTo>
                  <a:cubicBezTo>
                    <a:pt x="74505" y="288152"/>
                    <a:pt x="50957" y="257725"/>
                    <a:pt x="36934" y="229415"/>
                  </a:cubicBezTo>
                  <a:cubicBezTo>
                    <a:pt x="22911" y="201105"/>
                    <a:pt x="9152" y="161682"/>
                    <a:pt x="3596" y="140515"/>
                  </a:cubicBezTo>
                  <a:cubicBezTo>
                    <a:pt x="-1960" y="119348"/>
                    <a:pt x="-373" y="122259"/>
                    <a:pt x="3596" y="102415"/>
                  </a:cubicBezTo>
                  <a:cubicBezTo>
                    <a:pt x="7565" y="82571"/>
                    <a:pt x="32436" y="8223"/>
                    <a:pt x="33759" y="8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4" name="フリーフォーム: 図形 3003">
              <a:extLst>
                <a:ext uri="{FF2B5EF4-FFF2-40B4-BE49-F238E27FC236}">
                  <a16:creationId xmlns:a16="http://schemas.microsoft.com/office/drawing/2014/main" id="{ECE33BCA-BD9E-4A52-84DC-B101EE93FD47}"/>
                </a:ext>
              </a:extLst>
            </p:cNvPr>
            <p:cNvSpPr/>
            <p:nvPr/>
          </p:nvSpPr>
          <p:spPr>
            <a:xfrm>
              <a:off x="7093422" y="3722313"/>
              <a:ext cx="174190" cy="427417"/>
            </a:xfrm>
            <a:custGeom>
              <a:avLst/>
              <a:gdLst>
                <a:gd name="connsiteX0" fmla="*/ 59853 w 174190"/>
                <a:gd name="connsiteY0" fmla="*/ 375 h 427417"/>
                <a:gd name="connsiteX1" fmla="*/ 10641 w 174190"/>
                <a:gd name="connsiteY1" fmla="*/ 98800 h 427417"/>
                <a:gd name="connsiteX2" fmla="*/ 1116 w 174190"/>
                <a:gd name="connsiteY2" fmla="*/ 135312 h 427417"/>
                <a:gd name="connsiteX3" fmla="*/ 28103 w 174190"/>
                <a:gd name="connsiteY3" fmla="*/ 252787 h 427417"/>
                <a:gd name="connsiteX4" fmla="*/ 66203 w 174190"/>
                <a:gd name="connsiteY4" fmla="*/ 340100 h 427417"/>
                <a:gd name="connsiteX5" fmla="*/ 94778 w 174190"/>
                <a:gd name="connsiteY5" fmla="*/ 387725 h 427417"/>
                <a:gd name="connsiteX6" fmla="*/ 117003 w 174190"/>
                <a:gd name="connsiteY6" fmla="*/ 411537 h 427417"/>
                <a:gd name="connsiteX7" fmla="*/ 174153 w 174190"/>
                <a:gd name="connsiteY7" fmla="*/ 427412 h 427417"/>
                <a:gd name="connsiteX8" fmla="*/ 124941 w 174190"/>
                <a:gd name="connsiteY8" fmla="*/ 409950 h 427417"/>
                <a:gd name="connsiteX9" fmla="*/ 75728 w 174190"/>
                <a:gd name="connsiteY9" fmla="*/ 343275 h 427417"/>
                <a:gd name="connsiteX10" fmla="*/ 12228 w 174190"/>
                <a:gd name="connsiteY10" fmla="*/ 138487 h 427417"/>
                <a:gd name="connsiteX11" fmla="*/ 59853 w 174190"/>
                <a:gd name="connsiteY11" fmla="*/ 375 h 4274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74190" h="427417">
                  <a:moveTo>
                    <a:pt x="59853" y="375"/>
                  </a:moveTo>
                  <a:cubicBezTo>
                    <a:pt x="59589" y="-6239"/>
                    <a:pt x="20430" y="76311"/>
                    <a:pt x="10641" y="98800"/>
                  </a:cubicBezTo>
                  <a:cubicBezTo>
                    <a:pt x="852" y="121289"/>
                    <a:pt x="-1794" y="109647"/>
                    <a:pt x="1116" y="135312"/>
                  </a:cubicBezTo>
                  <a:cubicBezTo>
                    <a:pt x="4026" y="160977"/>
                    <a:pt x="17255" y="218656"/>
                    <a:pt x="28103" y="252787"/>
                  </a:cubicBezTo>
                  <a:cubicBezTo>
                    <a:pt x="38951" y="286918"/>
                    <a:pt x="55090" y="317610"/>
                    <a:pt x="66203" y="340100"/>
                  </a:cubicBezTo>
                  <a:cubicBezTo>
                    <a:pt x="77316" y="362590"/>
                    <a:pt x="86311" y="375819"/>
                    <a:pt x="94778" y="387725"/>
                  </a:cubicBezTo>
                  <a:cubicBezTo>
                    <a:pt x="103245" y="399631"/>
                    <a:pt x="103774" y="404923"/>
                    <a:pt x="117003" y="411537"/>
                  </a:cubicBezTo>
                  <a:cubicBezTo>
                    <a:pt x="130232" y="418151"/>
                    <a:pt x="172830" y="427676"/>
                    <a:pt x="174153" y="427412"/>
                  </a:cubicBezTo>
                  <a:cubicBezTo>
                    <a:pt x="175476" y="427148"/>
                    <a:pt x="141345" y="423973"/>
                    <a:pt x="124941" y="409950"/>
                  </a:cubicBezTo>
                  <a:cubicBezTo>
                    <a:pt x="108537" y="395927"/>
                    <a:pt x="94513" y="388519"/>
                    <a:pt x="75728" y="343275"/>
                  </a:cubicBezTo>
                  <a:cubicBezTo>
                    <a:pt x="56943" y="298031"/>
                    <a:pt x="15932" y="189816"/>
                    <a:pt x="12228" y="138487"/>
                  </a:cubicBezTo>
                  <a:cubicBezTo>
                    <a:pt x="8524" y="87158"/>
                    <a:pt x="60117" y="6989"/>
                    <a:pt x="59853" y="3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5" name="フリーフォーム: 図形 3004">
              <a:extLst>
                <a:ext uri="{FF2B5EF4-FFF2-40B4-BE49-F238E27FC236}">
                  <a16:creationId xmlns:a16="http://schemas.microsoft.com/office/drawing/2014/main" id="{BF672D88-0B10-4495-92C8-5CC5C79346D5}"/>
                </a:ext>
              </a:extLst>
            </p:cNvPr>
            <p:cNvSpPr/>
            <p:nvPr/>
          </p:nvSpPr>
          <p:spPr>
            <a:xfrm>
              <a:off x="7269144" y="3713057"/>
              <a:ext cx="89533" cy="288578"/>
            </a:xfrm>
            <a:custGeom>
              <a:avLst/>
              <a:gdLst>
                <a:gd name="connsiteX0" fmla="*/ 19 w 89533"/>
                <a:gd name="connsiteY0" fmla="*/ 106 h 288578"/>
                <a:gd name="connsiteX1" fmla="*/ 77806 w 89533"/>
                <a:gd name="connsiteY1" fmla="*/ 27093 h 288578"/>
                <a:gd name="connsiteX2" fmla="*/ 77806 w 89533"/>
                <a:gd name="connsiteY2" fmla="*/ 73131 h 288578"/>
                <a:gd name="connsiteX3" fmla="*/ 76219 w 89533"/>
                <a:gd name="connsiteY3" fmla="*/ 187431 h 288578"/>
                <a:gd name="connsiteX4" fmla="*/ 65106 w 89533"/>
                <a:gd name="connsiteY4" fmla="*/ 263631 h 288578"/>
                <a:gd name="connsiteX5" fmla="*/ 65106 w 89533"/>
                <a:gd name="connsiteY5" fmla="*/ 285856 h 288578"/>
                <a:gd name="connsiteX6" fmla="*/ 58756 w 89533"/>
                <a:gd name="connsiteY6" fmla="*/ 209656 h 288578"/>
                <a:gd name="connsiteX7" fmla="*/ 80981 w 89533"/>
                <a:gd name="connsiteY7" fmla="*/ 69956 h 288578"/>
                <a:gd name="connsiteX8" fmla="*/ 85744 w 89533"/>
                <a:gd name="connsiteY8" fmla="*/ 36618 h 288578"/>
                <a:gd name="connsiteX9" fmla="*/ 19 w 89533"/>
                <a:gd name="connsiteY9" fmla="*/ 106 h 288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9533" h="288578">
                  <a:moveTo>
                    <a:pt x="19" y="106"/>
                  </a:moveTo>
                  <a:cubicBezTo>
                    <a:pt x="-1304" y="-1481"/>
                    <a:pt x="64842" y="14922"/>
                    <a:pt x="77806" y="27093"/>
                  </a:cubicBezTo>
                  <a:cubicBezTo>
                    <a:pt x="90770" y="39264"/>
                    <a:pt x="78071" y="46408"/>
                    <a:pt x="77806" y="73131"/>
                  </a:cubicBezTo>
                  <a:cubicBezTo>
                    <a:pt x="77541" y="99854"/>
                    <a:pt x="78336" y="155681"/>
                    <a:pt x="76219" y="187431"/>
                  </a:cubicBezTo>
                  <a:cubicBezTo>
                    <a:pt x="74102" y="219181"/>
                    <a:pt x="66958" y="247227"/>
                    <a:pt x="65106" y="263631"/>
                  </a:cubicBezTo>
                  <a:cubicBezTo>
                    <a:pt x="63254" y="280035"/>
                    <a:pt x="66164" y="294852"/>
                    <a:pt x="65106" y="285856"/>
                  </a:cubicBezTo>
                  <a:cubicBezTo>
                    <a:pt x="64048" y="276860"/>
                    <a:pt x="56110" y="245639"/>
                    <a:pt x="58756" y="209656"/>
                  </a:cubicBezTo>
                  <a:cubicBezTo>
                    <a:pt x="61402" y="173673"/>
                    <a:pt x="76483" y="98796"/>
                    <a:pt x="80981" y="69956"/>
                  </a:cubicBezTo>
                  <a:cubicBezTo>
                    <a:pt x="85479" y="41116"/>
                    <a:pt x="94740" y="45879"/>
                    <a:pt x="85744" y="36618"/>
                  </a:cubicBezTo>
                  <a:cubicBezTo>
                    <a:pt x="76748" y="27358"/>
                    <a:pt x="1342" y="1693"/>
                    <a:pt x="19" y="1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6" name="フリーフォーム: 図形 3005">
              <a:extLst>
                <a:ext uri="{FF2B5EF4-FFF2-40B4-BE49-F238E27FC236}">
                  <a16:creationId xmlns:a16="http://schemas.microsoft.com/office/drawing/2014/main" id="{F5C55FF1-9985-4E6E-81B1-9C7A1D8198A2}"/>
                </a:ext>
              </a:extLst>
            </p:cNvPr>
            <p:cNvSpPr/>
            <p:nvPr/>
          </p:nvSpPr>
          <p:spPr>
            <a:xfrm>
              <a:off x="7284953" y="3744065"/>
              <a:ext cx="60953" cy="253260"/>
            </a:xfrm>
            <a:custGeom>
              <a:avLst/>
              <a:gdLst>
                <a:gd name="connsiteX0" fmla="*/ 60410 w 60953"/>
                <a:gd name="connsiteY0" fmla="*/ 10373 h 253260"/>
                <a:gd name="connsiteX1" fmla="*/ 1672 w 60953"/>
                <a:gd name="connsiteY1" fmla="*/ 24660 h 253260"/>
                <a:gd name="connsiteX2" fmla="*/ 17547 w 60953"/>
                <a:gd name="connsiteY2" fmla="*/ 50060 h 253260"/>
                <a:gd name="connsiteX3" fmla="*/ 33422 w 60953"/>
                <a:gd name="connsiteY3" fmla="*/ 148485 h 253260"/>
                <a:gd name="connsiteX4" fmla="*/ 27072 w 60953"/>
                <a:gd name="connsiteY4" fmla="*/ 189760 h 253260"/>
                <a:gd name="connsiteX5" fmla="*/ 41360 w 60953"/>
                <a:gd name="connsiteY5" fmla="*/ 253260 h 253260"/>
                <a:gd name="connsiteX6" fmla="*/ 33422 w 60953"/>
                <a:gd name="connsiteY6" fmla="*/ 189760 h 253260"/>
                <a:gd name="connsiteX7" fmla="*/ 60410 w 60953"/>
                <a:gd name="connsiteY7" fmla="*/ 10373 h 253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60953" h="253260">
                  <a:moveTo>
                    <a:pt x="60410" y="10373"/>
                  </a:moveTo>
                  <a:cubicBezTo>
                    <a:pt x="55118" y="-17144"/>
                    <a:pt x="8816" y="18046"/>
                    <a:pt x="1672" y="24660"/>
                  </a:cubicBezTo>
                  <a:cubicBezTo>
                    <a:pt x="-5472" y="31274"/>
                    <a:pt x="12255" y="29423"/>
                    <a:pt x="17547" y="50060"/>
                  </a:cubicBezTo>
                  <a:cubicBezTo>
                    <a:pt x="22839" y="70697"/>
                    <a:pt x="31834" y="125202"/>
                    <a:pt x="33422" y="148485"/>
                  </a:cubicBezTo>
                  <a:cubicBezTo>
                    <a:pt x="35009" y="171768"/>
                    <a:pt x="25749" y="172297"/>
                    <a:pt x="27072" y="189760"/>
                  </a:cubicBezTo>
                  <a:cubicBezTo>
                    <a:pt x="28395" y="207223"/>
                    <a:pt x="40302" y="253260"/>
                    <a:pt x="41360" y="253260"/>
                  </a:cubicBezTo>
                  <a:cubicBezTo>
                    <a:pt x="42418" y="253260"/>
                    <a:pt x="36332" y="226537"/>
                    <a:pt x="33422" y="189760"/>
                  </a:cubicBezTo>
                  <a:cubicBezTo>
                    <a:pt x="30512" y="152983"/>
                    <a:pt x="65702" y="37890"/>
                    <a:pt x="60410" y="103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7" name="フリーフォーム: 図形 3006">
              <a:extLst>
                <a:ext uri="{FF2B5EF4-FFF2-40B4-BE49-F238E27FC236}">
                  <a16:creationId xmlns:a16="http://schemas.microsoft.com/office/drawing/2014/main" id="{86F47BBD-AA8B-4D39-8DC6-B6921C9D2A6B}"/>
                </a:ext>
              </a:extLst>
            </p:cNvPr>
            <p:cNvSpPr/>
            <p:nvPr/>
          </p:nvSpPr>
          <p:spPr>
            <a:xfrm>
              <a:off x="6913563" y="3616282"/>
              <a:ext cx="180434" cy="376639"/>
            </a:xfrm>
            <a:custGeom>
              <a:avLst/>
              <a:gdLst>
                <a:gd name="connsiteX0" fmla="*/ 104775 w 180434"/>
                <a:gd name="connsiteY0" fmla="*/ 43 h 376639"/>
                <a:gd name="connsiteX1" fmla="*/ 171450 w 180434"/>
                <a:gd name="connsiteY1" fmla="*/ 82593 h 376639"/>
                <a:gd name="connsiteX2" fmla="*/ 176212 w 180434"/>
                <a:gd name="connsiteY2" fmla="*/ 161968 h 376639"/>
                <a:gd name="connsiteX3" fmla="*/ 138112 w 180434"/>
                <a:gd name="connsiteY3" fmla="*/ 265156 h 376639"/>
                <a:gd name="connsiteX4" fmla="*/ 98425 w 180434"/>
                <a:gd name="connsiteY4" fmla="*/ 315956 h 376639"/>
                <a:gd name="connsiteX5" fmla="*/ 68262 w 180434"/>
                <a:gd name="connsiteY5" fmla="*/ 342943 h 376639"/>
                <a:gd name="connsiteX6" fmla="*/ 0 w 180434"/>
                <a:gd name="connsiteY6" fmla="*/ 376281 h 376639"/>
                <a:gd name="connsiteX7" fmla="*/ 68262 w 180434"/>
                <a:gd name="connsiteY7" fmla="*/ 354056 h 376639"/>
                <a:gd name="connsiteX8" fmla="*/ 136525 w 180434"/>
                <a:gd name="connsiteY8" fmla="*/ 261981 h 376639"/>
                <a:gd name="connsiteX9" fmla="*/ 171450 w 180434"/>
                <a:gd name="connsiteY9" fmla="*/ 93706 h 376639"/>
                <a:gd name="connsiteX10" fmla="*/ 104775 w 180434"/>
                <a:gd name="connsiteY10" fmla="*/ 43 h 3766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0434" h="376639">
                  <a:moveTo>
                    <a:pt x="104775" y="43"/>
                  </a:moveTo>
                  <a:cubicBezTo>
                    <a:pt x="104775" y="-1809"/>
                    <a:pt x="159544" y="55606"/>
                    <a:pt x="171450" y="82593"/>
                  </a:cubicBezTo>
                  <a:cubicBezTo>
                    <a:pt x="183356" y="109580"/>
                    <a:pt x="181768" y="131541"/>
                    <a:pt x="176212" y="161968"/>
                  </a:cubicBezTo>
                  <a:cubicBezTo>
                    <a:pt x="170656" y="192395"/>
                    <a:pt x="151076" y="239491"/>
                    <a:pt x="138112" y="265156"/>
                  </a:cubicBezTo>
                  <a:cubicBezTo>
                    <a:pt x="125148" y="290821"/>
                    <a:pt x="110066" y="302992"/>
                    <a:pt x="98425" y="315956"/>
                  </a:cubicBezTo>
                  <a:cubicBezTo>
                    <a:pt x="86784" y="328920"/>
                    <a:pt x="84666" y="332889"/>
                    <a:pt x="68262" y="342943"/>
                  </a:cubicBezTo>
                  <a:cubicBezTo>
                    <a:pt x="51858" y="352997"/>
                    <a:pt x="0" y="374429"/>
                    <a:pt x="0" y="376281"/>
                  </a:cubicBezTo>
                  <a:cubicBezTo>
                    <a:pt x="0" y="378133"/>
                    <a:pt x="45508" y="373106"/>
                    <a:pt x="68262" y="354056"/>
                  </a:cubicBezTo>
                  <a:cubicBezTo>
                    <a:pt x="91016" y="335006"/>
                    <a:pt x="119327" y="305373"/>
                    <a:pt x="136525" y="261981"/>
                  </a:cubicBezTo>
                  <a:cubicBezTo>
                    <a:pt x="153723" y="218589"/>
                    <a:pt x="175419" y="133394"/>
                    <a:pt x="171450" y="93706"/>
                  </a:cubicBezTo>
                  <a:cubicBezTo>
                    <a:pt x="167481" y="54018"/>
                    <a:pt x="104775" y="1895"/>
                    <a:pt x="104775" y="4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8" name="フリーフォーム: 図形 3007">
              <a:extLst>
                <a:ext uri="{FF2B5EF4-FFF2-40B4-BE49-F238E27FC236}">
                  <a16:creationId xmlns:a16="http://schemas.microsoft.com/office/drawing/2014/main" id="{B492C8CF-B4A6-4C3E-BE2C-5F99E86E7B08}"/>
                </a:ext>
              </a:extLst>
            </p:cNvPr>
            <p:cNvSpPr/>
            <p:nvPr/>
          </p:nvSpPr>
          <p:spPr>
            <a:xfrm>
              <a:off x="7037333" y="3632199"/>
              <a:ext cx="90680" cy="122240"/>
            </a:xfrm>
            <a:custGeom>
              <a:avLst/>
              <a:gdLst>
                <a:gd name="connsiteX0" fmla="*/ 55 w 90680"/>
                <a:gd name="connsiteY0" fmla="*/ 1 h 122240"/>
                <a:gd name="connsiteX1" fmla="*/ 71492 w 90680"/>
                <a:gd name="connsiteY1" fmla="*/ 65089 h 122240"/>
                <a:gd name="connsiteX2" fmla="*/ 87367 w 90680"/>
                <a:gd name="connsiteY2" fmla="*/ 122239 h 122240"/>
                <a:gd name="connsiteX3" fmla="*/ 84192 w 90680"/>
                <a:gd name="connsiteY3" fmla="*/ 66676 h 122240"/>
                <a:gd name="connsiteX4" fmla="*/ 55 w 90680"/>
                <a:gd name="connsiteY4" fmla="*/ 1 h 122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0680" h="122240">
                  <a:moveTo>
                    <a:pt x="55" y="1"/>
                  </a:moveTo>
                  <a:cubicBezTo>
                    <a:pt x="-2062" y="-263"/>
                    <a:pt x="56940" y="44716"/>
                    <a:pt x="71492" y="65089"/>
                  </a:cubicBezTo>
                  <a:cubicBezTo>
                    <a:pt x="86044" y="85462"/>
                    <a:pt x="85250" y="121975"/>
                    <a:pt x="87367" y="122239"/>
                  </a:cubicBezTo>
                  <a:cubicBezTo>
                    <a:pt x="89484" y="122503"/>
                    <a:pt x="95040" y="85726"/>
                    <a:pt x="84192" y="66676"/>
                  </a:cubicBezTo>
                  <a:cubicBezTo>
                    <a:pt x="73344" y="47626"/>
                    <a:pt x="2172" y="265"/>
                    <a:pt x="55" y="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09" name="フリーフォーム: 図形 3008">
              <a:extLst>
                <a:ext uri="{FF2B5EF4-FFF2-40B4-BE49-F238E27FC236}">
                  <a16:creationId xmlns:a16="http://schemas.microsoft.com/office/drawing/2014/main" id="{2DC93D4B-947D-4F59-AF5F-2A55DDE0AD48}"/>
                </a:ext>
              </a:extLst>
            </p:cNvPr>
            <p:cNvSpPr/>
            <p:nvPr/>
          </p:nvSpPr>
          <p:spPr>
            <a:xfrm>
              <a:off x="6883384" y="3900026"/>
              <a:ext cx="211273" cy="119751"/>
            </a:xfrm>
            <a:custGeom>
              <a:avLst/>
              <a:gdLst>
                <a:gd name="connsiteX0" fmla="*/ 16 w 211273"/>
                <a:gd name="connsiteY0" fmla="*/ 94124 h 119751"/>
                <a:gd name="connsiteX1" fmla="*/ 103204 w 211273"/>
                <a:gd name="connsiteY1" fmla="*/ 119524 h 119751"/>
                <a:gd name="connsiteX2" fmla="*/ 160354 w 211273"/>
                <a:gd name="connsiteY2" fmla="*/ 76662 h 119751"/>
                <a:gd name="connsiteX3" fmla="*/ 211154 w 211273"/>
                <a:gd name="connsiteY3" fmla="*/ 462 h 119751"/>
                <a:gd name="connsiteX4" fmla="*/ 173054 w 211273"/>
                <a:gd name="connsiteY4" fmla="*/ 46499 h 119751"/>
                <a:gd name="connsiteX5" fmla="*/ 128604 w 211273"/>
                <a:gd name="connsiteY5" fmla="*/ 83012 h 119751"/>
                <a:gd name="connsiteX6" fmla="*/ 111141 w 211273"/>
                <a:gd name="connsiteY6" fmla="*/ 105237 h 119751"/>
                <a:gd name="connsiteX7" fmla="*/ 16 w 211273"/>
                <a:gd name="connsiteY7" fmla="*/ 94124 h 1197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1273" h="119751">
                  <a:moveTo>
                    <a:pt x="16" y="94124"/>
                  </a:moveTo>
                  <a:cubicBezTo>
                    <a:pt x="-1307" y="96505"/>
                    <a:pt x="76481" y="122434"/>
                    <a:pt x="103204" y="119524"/>
                  </a:cubicBezTo>
                  <a:cubicBezTo>
                    <a:pt x="129927" y="116614"/>
                    <a:pt x="142362" y="96506"/>
                    <a:pt x="160354" y="76662"/>
                  </a:cubicBezTo>
                  <a:cubicBezTo>
                    <a:pt x="178346" y="56818"/>
                    <a:pt x="209037" y="5489"/>
                    <a:pt x="211154" y="462"/>
                  </a:cubicBezTo>
                  <a:cubicBezTo>
                    <a:pt x="213271" y="-4565"/>
                    <a:pt x="186812" y="32741"/>
                    <a:pt x="173054" y="46499"/>
                  </a:cubicBezTo>
                  <a:cubicBezTo>
                    <a:pt x="159296" y="60257"/>
                    <a:pt x="138923" y="73222"/>
                    <a:pt x="128604" y="83012"/>
                  </a:cubicBezTo>
                  <a:cubicBezTo>
                    <a:pt x="118285" y="92802"/>
                    <a:pt x="125428" y="102062"/>
                    <a:pt x="111141" y="105237"/>
                  </a:cubicBezTo>
                  <a:cubicBezTo>
                    <a:pt x="96854" y="108412"/>
                    <a:pt x="1339" y="91743"/>
                    <a:pt x="16" y="941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0" name="フリーフォーム: 図形 3009">
              <a:extLst>
                <a:ext uri="{FF2B5EF4-FFF2-40B4-BE49-F238E27FC236}">
                  <a16:creationId xmlns:a16="http://schemas.microsoft.com/office/drawing/2014/main" id="{89D93F9D-F828-456F-8E64-80FCB7BC0B15}"/>
                </a:ext>
              </a:extLst>
            </p:cNvPr>
            <p:cNvSpPr/>
            <p:nvPr/>
          </p:nvSpPr>
          <p:spPr>
            <a:xfrm>
              <a:off x="6766080" y="3703627"/>
              <a:ext cx="145907" cy="296575"/>
            </a:xfrm>
            <a:custGeom>
              <a:avLst/>
              <a:gdLst>
                <a:gd name="connsiteX0" fmla="*/ 56995 w 145907"/>
                <a:gd name="connsiteY0" fmla="*/ 11 h 296575"/>
                <a:gd name="connsiteX1" fmla="*/ 14133 w 145907"/>
                <a:gd name="connsiteY1" fmla="*/ 104786 h 296575"/>
                <a:gd name="connsiteX2" fmla="*/ 4608 w 145907"/>
                <a:gd name="connsiteY2" fmla="*/ 131773 h 296575"/>
                <a:gd name="connsiteX3" fmla="*/ 4608 w 145907"/>
                <a:gd name="connsiteY3" fmla="*/ 174636 h 296575"/>
                <a:gd name="connsiteX4" fmla="*/ 61758 w 145907"/>
                <a:gd name="connsiteY4" fmla="*/ 284173 h 296575"/>
                <a:gd name="connsiteX5" fmla="*/ 90333 w 145907"/>
                <a:gd name="connsiteY5" fmla="*/ 293698 h 296575"/>
                <a:gd name="connsiteX6" fmla="*/ 145895 w 145907"/>
                <a:gd name="connsiteY6" fmla="*/ 280998 h 296575"/>
                <a:gd name="connsiteX7" fmla="*/ 95095 w 145907"/>
                <a:gd name="connsiteY7" fmla="*/ 280998 h 296575"/>
                <a:gd name="connsiteX8" fmla="*/ 55408 w 145907"/>
                <a:gd name="connsiteY8" fmla="*/ 227023 h 296575"/>
                <a:gd name="connsiteX9" fmla="*/ 14133 w 145907"/>
                <a:gd name="connsiteY9" fmla="*/ 169873 h 296575"/>
                <a:gd name="connsiteX10" fmla="*/ 30008 w 145907"/>
                <a:gd name="connsiteY10" fmla="*/ 98436 h 296575"/>
                <a:gd name="connsiteX11" fmla="*/ 56995 w 145907"/>
                <a:gd name="connsiteY11" fmla="*/ 11 h 296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45907" h="296575">
                  <a:moveTo>
                    <a:pt x="56995" y="11"/>
                  </a:moveTo>
                  <a:cubicBezTo>
                    <a:pt x="54349" y="1069"/>
                    <a:pt x="22864" y="82826"/>
                    <a:pt x="14133" y="104786"/>
                  </a:cubicBezTo>
                  <a:cubicBezTo>
                    <a:pt x="5402" y="126746"/>
                    <a:pt x="6195" y="120131"/>
                    <a:pt x="4608" y="131773"/>
                  </a:cubicBezTo>
                  <a:cubicBezTo>
                    <a:pt x="3021" y="143415"/>
                    <a:pt x="-4917" y="149236"/>
                    <a:pt x="4608" y="174636"/>
                  </a:cubicBezTo>
                  <a:cubicBezTo>
                    <a:pt x="14133" y="200036"/>
                    <a:pt x="47471" y="264329"/>
                    <a:pt x="61758" y="284173"/>
                  </a:cubicBezTo>
                  <a:cubicBezTo>
                    <a:pt x="76045" y="304017"/>
                    <a:pt x="76310" y="294227"/>
                    <a:pt x="90333" y="293698"/>
                  </a:cubicBezTo>
                  <a:cubicBezTo>
                    <a:pt x="104356" y="293169"/>
                    <a:pt x="145101" y="283115"/>
                    <a:pt x="145895" y="280998"/>
                  </a:cubicBezTo>
                  <a:cubicBezTo>
                    <a:pt x="146689" y="278881"/>
                    <a:pt x="110176" y="289994"/>
                    <a:pt x="95095" y="280998"/>
                  </a:cubicBezTo>
                  <a:cubicBezTo>
                    <a:pt x="80014" y="272002"/>
                    <a:pt x="55408" y="227023"/>
                    <a:pt x="55408" y="227023"/>
                  </a:cubicBezTo>
                  <a:cubicBezTo>
                    <a:pt x="41914" y="208502"/>
                    <a:pt x="18366" y="191304"/>
                    <a:pt x="14133" y="169873"/>
                  </a:cubicBezTo>
                  <a:cubicBezTo>
                    <a:pt x="9900" y="148442"/>
                    <a:pt x="30008" y="98436"/>
                    <a:pt x="30008" y="98436"/>
                  </a:cubicBezTo>
                  <a:cubicBezTo>
                    <a:pt x="35829" y="71978"/>
                    <a:pt x="59641" y="-1047"/>
                    <a:pt x="56995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1" name="フリーフォーム: 図形 3010">
              <a:extLst>
                <a:ext uri="{FF2B5EF4-FFF2-40B4-BE49-F238E27FC236}">
                  <a16:creationId xmlns:a16="http://schemas.microsoft.com/office/drawing/2014/main" id="{22445C49-AAF5-4DE2-BA16-F6B6B9F5142D}"/>
                </a:ext>
              </a:extLst>
            </p:cNvPr>
            <p:cNvSpPr/>
            <p:nvPr/>
          </p:nvSpPr>
          <p:spPr>
            <a:xfrm>
              <a:off x="6816429" y="3662076"/>
              <a:ext cx="224491" cy="322987"/>
            </a:xfrm>
            <a:custGeom>
              <a:avLst/>
              <a:gdLst>
                <a:gd name="connsiteX0" fmla="*/ 296 w 224491"/>
                <a:gd name="connsiteY0" fmla="*/ 100299 h 322987"/>
                <a:gd name="connsiteX1" fmla="*/ 119359 w 224491"/>
                <a:gd name="connsiteY1" fmla="*/ 27274 h 322987"/>
                <a:gd name="connsiteX2" fmla="*/ 157459 w 224491"/>
                <a:gd name="connsiteY2" fmla="*/ 287 h 322987"/>
                <a:gd name="connsiteX3" fmla="*/ 206671 w 224491"/>
                <a:gd name="connsiteY3" fmla="*/ 41562 h 322987"/>
                <a:gd name="connsiteX4" fmla="*/ 220959 w 224491"/>
                <a:gd name="connsiteY4" fmla="*/ 68549 h 322987"/>
                <a:gd name="connsiteX5" fmla="*/ 222546 w 224491"/>
                <a:gd name="connsiteY5" fmla="*/ 130462 h 322987"/>
                <a:gd name="connsiteX6" fmla="*/ 197146 w 224491"/>
                <a:gd name="connsiteY6" fmla="*/ 247937 h 322987"/>
                <a:gd name="connsiteX7" fmla="*/ 163809 w 224491"/>
                <a:gd name="connsiteY7" fmla="*/ 262224 h 322987"/>
                <a:gd name="connsiteX8" fmla="*/ 55859 w 224491"/>
                <a:gd name="connsiteY8" fmla="*/ 228887 h 322987"/>
                <a:gd name="connsiteX9" fmla="*/ 81259 w 224491"/>
                <a:gd name="connsiteY9" fmla="*/ 279687 h 322987"/>
                <a:gd name="connsiteX10" fmla="*/ 78084 w 224491"/>
                <a:gd name="connsiteY10" fmla="*/ 322549 h 322987"/>
                <a:gd name="connsiteX11" fmla="*/ 71734 w 224491"/>
                <a:gd name="connsiteY11" fmla="*/ 297149 h 322987"/>
                <a:gd name="connsiteX12" fmla="*/ 47921 w 224491"/>
                <a:gd name="connsiteY12" fmla="*/ 224124 h 322987"/>
                <a:gd name="connsiteX13" fmla="*/ 151109 w 224491"/>
                <a:gd name="connsiteY13" fmla="*/ 244762 h 322987"/>
                <a:gd name="connsiteX14" fmla="*/ 168571 w 224491"/>
                <a:gd name="connsiteY14" fmla="*/ 247937 h 322987"/>
                <a:gd name="connsiteX15" fmla="*/ 186034 w 224491"/>
                <a:gd name="connsiteY15" fmla="*/ 205074 h 322987"/>
                <a:gd name="connsiteX16" fmla="*/ 209846 w 224491"/>
                <a:gd name="connsiteY16" fmla="*/ 70137 h 322987"/>
                <a:gd name="connsiteX17" fmla="*/ 166984 w 224491"/>
                <a:gd name="connsiteY17" fmla="*/ 24099 h 322987"/>
                <a:gd name="connsiteX18" fmla="*/ 87609 w 224491"/>
                <a:gd name="connsiteY18" fmla="*/ 68549 h 322987"/>
                <a:gd name="connsiteX19" fmla="*/ 296 w 224491"/>
                <a:gd name="connsiteY19" fmla="*/ 100299 h 3229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24491" h="322987">
                  <a:moveTo>
                    <a:pt x="296" y="100299"/>
                  </a:moveTo>
                  <a:cubicBezTo>
                    <a:pt x="5588" y="93420"/>
                    <a:pt x="93165" y="43943"/>
                    <a:pt x="119359" y="27274"/>
                  </a:cubicBezTo>
                  <a:cubicBezTo>
                    <a:pt x="145553" y="10605"/>
                    <a:pt x="142907" y="-2094"/>
                    <a:pt x="157459" y="287"/>
                  </a:cubicBezTo>
                  <a:cubicBezTo>
                    <a:pt x="172011" y="2668"/>
                    <a:pt x="196088" y="30185"/>
                    <a:pt x="206671" y="41562"/>
                  </a:cubicBezTo>
                  <a:cubicBezTo>
                    <a:pt x="217254" y="52939"/>
                    <a:pt x="218313" y="53732"/>
                    <a:pt x="220959" y="68549"/>
                  </a:cubicBezTo>
                  <a:cubicBezTo>
                    <a:pt x="223605" y="83366"/>
                    <a:pt x="226515" y="100564"/>
                    <a:pt x="222546" y="130462"/>
                  </a:cubicBezTo>
                  <a:cubicBezTo>
                    <a:pt x="218577" y="160360"/>
                    <a:pt x="206935" y="225977"/>
                    <a:pt x="197146" y="247937"/>
                  </a:cubicBezTo>
                  <a:cubicBezTo>
                    <a:pt x="187357" y="269897"/>
                    <a:pt x="187357" y="265399"/>
                    <a:pt x="163809" y="262224"/>
                  </a:cubicBezTo>
                  <a:cubicBezTo>
                    <a:pt x="140261" y="259049"/>
                    <a:pt x="69617" y="225977"/>
                    <a:pt x="55859" y="228887"/>
                  </a:cubicBezTo>
                  <a:cubicBezTo>
                    <a:pt x="42101" y="231797"/>
                    <a:pt x="77555" y="264077"/>
                    <a:pt x="81259" y="279687"/>
                  </a:cubicBezTo>
                  <a:cubicBezTo>
                    <a:pt x="84963" y="295297"/>
                    <a:pt x="79671" y="319639"/>
                    <a:pt x="78084" y="322549"/>
                  </a:cubicBezTo>
                  <a:cubicBezTo>
                    <a:pt x="76497" y="325459"/>
                    <a:pt x="76761" y="313553"/>
                    <a:pt x="71734" y="297149"/>
                  </a:cubicBezTo>
                  <a:cubicBezTo>
                    <a:pt x="66707" y="280745"/>
                    <a:pt x="34692" y="232855"/>
                    <a:pt x="47921" y="224124"/>
                  </a:cubicBezTo>
                  <a:cubicBezTo>
                    <a:pt x="61150" y="215393"/>
                    <a:pt x="151109" y="244762"/>
                    <a:pt x="151109" y="244762"/>
                  </a:cubicBezTo>
                  <a:cubicBezTo>
                    <a:pt x="171217" y="248731"/>
                    <a:pt x="162750" y="254552"/>
                    <a:pt x="168571" y="247937"/>
                  </a:cubicBezTo>
                  <a:cubicBezTo>
                    <a:pt x="174392" y="241322"/>
                    <a:pt x="179155" y="234707"/>
                    <a:pt x="186034" y="205074"/>
                  </a:cubicBezTo>
                  <a:cubicBezTo>
                    <a:pt x="192913" y="175441"/>
                    <a:pt x="213021" y="100300"/>
                    <a:pt x="209846" y="70137"/>
                  </a:cubicBezTo>
                  <a:cubicBezTo>
                    <a:pt x="206671" y="39974"/>
                    <a:pt x="187357" y="24364"/>
                    <a:pt x="166984" y="24099"/>
                  </a:cubicBezTo>
                  <a:cubicBezTo>
                    <a:pt x="146611" y="23834"/>
                    <a:pt x="113274" y="53203"/>
                    <a:pt x="87609" y="68549"/>
                  </a:cubicBezTo>
                  <a:cubicBezTo>
                    <a:pt x="61944" y="83895"/>
                    <a:pt x="-4996" y="107178"/>
                    <a:pt x="296" y="10029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2" name="フリーフォーム: 図形 3011">
              <a:extLst>
                <a:ext uri="{FF2B5EF4-FFF2-40B4-BE49-F238E27FC236}">
                  <a16:creationId xmlns:a16="http://schemas.microsoft.com/office/drawing/2014/main" id="{ACD2806D-C732-4E56-A4B4-382F75B92031}"/>
                </a:ext>
              </a:extLst>
            </p:cNvPr>
            <p:cNvSpPr/>
            <p:nvPr/>
          </p:nvSpPr>
          <p:spPr>
            <a:xfrm>
              <a:off x="6471334" y="3786009"/>
              <a:ext cx="291675" cy="210049"/>
            </a:xfrm>
            <a:custGeom>
              <a:avLst/>
              <a:gdLst>
                <a:gd name="connsiteX0" fmla="*/ 291416 w 291675"/>
                <a:gd name="connsiteY0" fmla="*/ 111304 h 210049"/>
                <a:gd name="connsiteX1" fmla="*/ 239029 w 291675"/>
                <a:gd name="connsiteY1" fmla="*/ 189091 h 210049"/>
                <a:gd name="connsiteX2" fmla="*/ 161241 w 291675"/>
                <a:gd name="connsiteY2" fmla="*/ 209729 h 210049"/>
                <a:gd name="connsiteX3" fmla="*/ 56466 w 291675"/>
                <a:gd name="connsiteY3" fmla="*/ 177979 h 210049"/>
                <a:gd name="connsiteX4" fmla="*/ 4079 w 291675"/>
                <a:gd name="connsiteY4" fmla="*/ 116066 h 210049"/>
                <a:gd name="connsiteX5" fmla="*/ 8841 w 291675"/>
                <a:gd name="connsiteY5" fmla="*/ 71616 h 210049"/>
                <a:gd name="connsiteX6" fmla="*/ 51704 w 291675"/>
                <a:gd name="connsiteY6" fmla="*/ 16054 h 210049"/>
                <a:gd name="connsiteX7" fmla="*/ 107266 w 291675"/>
                <a:gd name="connsiteY7" fmla="*/ 1766 h 210049"/>
                <a:gd name="connsiteX8" fmla="*/ 140604 w 291675"/>
                <a:gd name="connsiteY8" fmla="*/ 14466 h 210049"/>
                <a:gd name="connsiteX9" fmla="*/ 181879 w 291675"/>
                <a:gd name="connsiteY9" fmla="*/ 43041 h 210049"/>
                <a:gd name="connsiteX10" fmla="*/ 202516 w 291675"/>
                <a:gd name="connsiteY10" fmla="*/ 81141 h 210049"/>
                <a:gd name="connsiteX11" fmla="*/ 186641 w 291675"/>
                <a:gd name="connsiteY11" fmla="*/ 38279 h 210049"/>
                <a:gd name="connsiteX12" fmla="*/ 169179 w 291675"/>
                <a:gd name="connsiteY12" fmla="*/ 17641 h 210049"/>
                <a:gd name="connsiteX13" fmla="*/ 110441 w 291675"/>
                <a:gd name="connsiteY13" fmla="*/ 179 h 210049"/>
                <a:gd name="connsiteX14" fmla="*/ 27891 w 291675"/>
                <a:gd name="connsiteY14" fmla="*/ 28754 h 210049"/>
                <a:gd name="connsiteX15" fmla="*/ 13604 w 291675"/>
                <a:gd name="connsiteY15" fmla="*/ 109716 h 210049"/>
                <a:gd name="connsiteX16" fmla="*/ 78691 w 291675"/>
                <a:gd name="connsiteY16" fmla="*/ 193854 h 210049"/>
                <a:gd name="connsiteX17" fmla="*/ 180291 w 291675"/>
                <a:gd name="connsiteY17" fmla="*/ 209729 h 210049"/>
                <a:gd name="connsiteX18" fmla="*/ 254904 w 291675"/>
                <a:gd name="connsiteY18" fmla="*/ 192266 h 210049"/>
                <a:gd name="connsiteX19" fmla="*/ 291416 w 291675"/>
                <a:gd name="connsiteY19" fmla="*/ 111304 h 2100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291675" h="210049">
                  <a:moveTo>
                    <a:pt x="291416" y="111304"/>
                  </a:moveTo>
                  <a:cubicBezTo>
                    <a:pt x="288770" y="110775"/>
                    <a:pt x="260725" y="172687"/>
                    <a:pt x="239029" y="189091"/>
                  </a:cubicBezTo>
                  <a:cubicBezTo>
                    <a:pt x="217333" y="205495"/>
                    <a:pt x="191668" y="211581"/>
                    <a:pt x="161241" y="209729"/>
                  </a:cubicBezTo>
                  <a:cubicBezTo>
                    <a:pt x="130814" y="207877"/>
                    <a:pt x="82660" y="193589"/>
                    <a:pt x="56466" y="177979"/>
                  </a:cubicBezTo>
                  <a:cubicBezTo>
                    <a:pt x="30272" y="162369"/>
                    <a:pt x="12016" y="133793"/>
                    <a:pt x="4079" y="116066"/>
                  </a:cubicBezTo>
                  <a:cubicBezTo>
                    <a:pt x="-3859" y="98339"/>
                    <a:pt x="904" y="88285"/>
                    <a:pt x="8841" y="71616"/>
                  </a:cubicBezTo>
                  <a:cubicBezTo>
                    <a:pt x="16778" y="54947"/>
                    <a:pt x="35300" y="27696"/>
                    <a:pt x="51704" y="16054"/>
                  </a:cubicBezTo>
                  <a:cubicBezTo>
                    <a:pt x="68108" y="4412"/>
                    <a:pt x="92449" y="2031"/>
                    <a:pt x="107266" y="1766"/>
                  </a:cubicBezTo>
                  <a:cubicBezTo>
                    <a:pt x="122083" y="1501"/>
                    <a:pt x="128169" y="7587"/>
                    <a:pt x="140604" y="14466"/>
                  </a:cubicBezTo>
                  <a:cubicBezTo>
                    <a:pt x="153039" y="21345"/>
                    <a:pt x="171560" y="31928"/>
                    <a:pt x="181879" y="43041"/>
                  </a:cubicBezTo>
                  <a:cubicBezTo>
                    <a:pt x="192198" y="54154"/>
                    <a:pt x="201722" y="81935"/>
                    <a:pt x="202516" y="81141"/>
                  </a:cubicBezTo>
                  <a:cubicBezTo>
                    <a:pt x="203310" y="80347"/>
                    <a:pt x="192197" y="48862"/>
                    <a:pt x="186641" y="38279"/>
                  </a:cubicBezTo>
                  <a:cubicBezTo>
                    <a:pt x="181085" y="27696"/>
                    <a:pt x="181879" y="23991"/>
                    <a:pt x="169179" y="17641"/>
                  </a:cubicBezTo>
                  <a:cubicBezTo>
                    <a:pt x="156479" y="11291"/>
                    <a:pt x="133989" y="-1673"/>
                    <a:pt x="110441" y="179"/>
                  </a:cubicBezTo>
                  <a:cubicBezTo>
                    <a:pt x="86893" y="2031"/>
                    <a:pt x="44031" y="10498"/>
                    <a:pt x="27891" y="28754"/>
                  </a:cubicBezTo>
                  <a:cubicBezTo>
                    <a:pt x="11751" y="47010"/>
                    <a:pt x="5137" y="82199"/>
                    <a:pt x="13604" y="109716"/>
                  </a:cubicBezTo>
                  <a:cubicBezTo>
                    <a:pt x="22071" y="137233"/>
                    <a:pt x="50910" y="177185"/>
                    <a:pt x="78691" y="193854"/>
                  </a:cubicBezTo>
                  <a:cubicBezTo>
                    <a:pt x="106472" y="210523"/>
                    <a:pt x="150922" y="209994"/>
                    <a:pt x="180291" y="209729"/>
                  </a:cubicBezTo>
                  <a:cubicBezTo>
                    <a:pt x="209660" y="209464"/>
                    <a:pt x="233737" y="204966"/>
                    <a:pt x="254904" y="192266"/>
                  </a:cubicBezTo>
                  <a:cubicBezTo>
                    <a:pt x="276071" y="179566"/>
                    <a:pt x="294062" y="111833"/>
                    <a:pt x="291416" y="1113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3" name="フリーフォーム: 図形 3012">
              <a:extLst>
                <a:ext uri="{FF2B5EF4-FFF2-40B4-BE49-F238E27FC236}">
                  <a16:creationId xmlns:a16="http://schemas.microsoft.com/office/drawing/2014/main" id="{51DCE045-5D2C-4368-80B2-3006853B6270}"/>
                </a:ext>
              </a:extLst>
            </p:cNvPr>
            <p:cNvSpPr/>
            <p:nvPr/>
          </p:nvSpPr>
          <p:spPr>
            <a:xfrm>
              <a:off x="6432094" y="3770102"/>
              <a:ext cx="266923" cy="201864"/>
            </a:xfrm>
            <a:custGeom>
              <a:avLst/>
              <a:gdLst>
                <a:gd name="connsiteX0" fmla="*/ 73481 w 266923"/>
                <a:gd name="connsiteY0" fmla="*/ 201823 h 201864"/>
                <a:gd name="connsiteX1" fmla="*/ 3631 w 266923"/>
                <a:gd name="connsiteY1" fmla="*/ 93873 h 201864"/>
                <a:gd name="connsiteX2" fmla="*/ 17919 w 266923"/>
                <a:gd name="connsiteY2" fmla="*/ 54186 h 201864"/>
                <a:gd name="connsiteX3" fmla="*/ 86181 w 266923"/>
                <a:gd name="connsiteY3" fmla="*/ 8148 h 201864"/>
                <a:gd name="connsiteX4" fmla="*/ 178256 w 266923"/>
                <a:gd name="connsiteY4" fmla="*/ 1798 h 201864"/>
                <a:gd name="connsiteX5" fmla="*/ 236994 w 266923"/>
                <a:gd name="connsiteY5" fmla="*/ 20848 h 201864"/>
                <a:gd name="connsiteX6" fmla="*/ 259219 w 266923"/>
                <a:gd name="connsiteY6" fmla="*/ 51011 h 201864"/>
                <a:gd name="connsiteX7" fmla="*/ 265569 w 266923"/>
                <a:gd name="connsiteY7" fmla="*/ 79586 h 201864"/>
                <a:gd name="connsiteX8" fmla="*/ 235406 w 266923"/>
                <a:gd name="connsiteY8" fmla="*/ 111336 h 201864"/>
                <a:gd name="connsiteX9" fmla="*/ 248106 w 266923"/>
                <a:gd name="connsiteY9" fmla="*/ 87523 h 201864"/>
                <a:gd name="connsiteX10" fmla="*/ 259219 w 266923"/>
                <a:gd name="connsiteY10" fmla="*/ 41486 h 201864"/>
                <a:gd name="connsiteX11" fmla="*/ 208419 w 266923"/>
                <a:gd name="connsiteY11" fmla="*/ 211 h 201864"/>
                <a:gd name="connsiteX12" fmla="*/ 67131 w 266923"/>
                <a:gd name="connsiteY12" fmla="*/ 27198 h 201864"/>
                <a:gd name="connsiteX13" fmla="*/ 27444 w 266923"/>
                <a:gd name="connsiteY13" fmla="*/ 66886 h 201864"/>
                <a:gd name="connsiteX14" fmla="*/ 32206 w 266923"/>
                <a:gd name="connsiteY14" fmla="*/ 106573 h 201864"/>
                <a:gd name="connsiteX15" fmla="*/ 73481 w 266923"/>
                <a:gd name="connsiteY15" fmla="*/ 201823 h 2018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266923" h="201864">
                  <a:moveTo>
                    <a:pt x="73481" y="201823"/>
                  </a:moveTo>
                  <a:cubicBezTo>
                    <a:pt x="68719" y="199706"/>
                    <a:pt x="12891" y="118479"/>
                    <a:pt x="3631" y="93873"/>
                  </a:cubicBezTo>
                  <a:cubicBezTo>
                    <a:pt x="-5629" y="69267"/>
                    <a:pt x="4161" y="68474"/>
                    <a:pt x="17919" y="54186"/>
                  </a:cubicBezTo>
                  <a:cubicBezTo>
                    <a:pt x="31677" y="39898"/>
                    <a:pt x="59458" y="16879"/>
                    <a:pt x="86181" y="8148"/>
                  </a:cubicBezTo>
                  <a:cubicBezTo>
                    <a:pt x="112904" y="-583"/>
                    <a:pt x="153121" y="-319"/>
                    <a:pt x="178256" y="1798"/>
                  </a:cubicBezTo>
                  <a:cubicBezTo>
                    <a:pt x="203392" y="3915"/>
                    <a:pt x="223500" y="12646"/>
                    <a:pt x="236994" y="20848"/>
                  </a:cubicBezTo>
                  <a:cubicBezTo>
                    <a:pt x="250488" y="29050"/>
                    <a:pt x="254457" y="41221"/>
                    <a:pt x="259219" y="51011"/>
                  </a:cubicBezTo>
                  <a:cubicBezTo>
                    <a:pt x="263981" y="60801"/>
                    <a:pt x="269538" y="69532"/>
                    <a:pt x="265569" y="79586"/>
                  </a:cubicBezTo>
                  <a:cubicBezTo>
                    <a:pt x="261600" y="89640"/>
                    <a:pt x="238317" y="110013"/>
                    <a:pt x="235406" y="111336"/>
                  </a:cubicBezTo>
                  <a:cubicBezTo>
                    <a:pt x="232495" y="112659"/>
                    <a:pt x="244137" y="99165"/>
                    <a:pt x="248106" y="87523"/>
                  </a:cubicBezTo>
                  <a:cubicBezTo>
                    <a:pt x="252075" y="75881"/>
                    <a:pt x="265833" y="56038"/>
                    <a:pt x="259219" y="41486"/>
                  </a:cubicBezTo>
                  <a:cubicBezTo>
                    <a:pt x="252605" y="26934"/>
                    <a:pt x="240434" y="2592"/>
                    <a:pt x="208419" y="211"/>
                  </a:cubicBezTo>
                  <a:cubicBezTo>
                    <a:pt x="176404" y="-2170"/>
                    <a:pt x="97293" y="16086"/>
                    <a:pt x="67131" y="27198"/>
                  </a:cubicBezTo>
                  <a:cubicBezTo>
                    <a:pt x="36969" y="38310"/>
                    <a:pt x="33265" y="53657"/>
                    <a:pt x="27444" y="66886"/>
                  </a:cubicBezTo>
                  <a:cubicBezTo>
                    <a:pt x="21623" y="80115"/>
                    <a:pt x="27443" y="88846"/>
                    <a:pt x="32206" y="106573"/>
                  </a:cubicBezTo>
                  <a:cubicBezTo>
                    <a:pt x="36969" y="124300"/>
                    <a:pt x="78243" y="203940"/>
                    <a:pt x="73481" y="2018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4" name="フリーフォーム: 図形 3013">
              <a:extLst>
                <a:ext uri="{FF2B5EF4-FFF2-40B4-BE49-F238E27FC236}">
                  <a16:creationId xmlns:a16="http://schemas.microsoft.com/office/drawing/2014/main" id="{522EE37F-6E54-4CF3-B095-85BDDD767EF6}"/>
                </a:ext>
              </a:extLst>
            </p:cNvPr>
            <p:cNvSpPr/>
            <p:nvPr/>
          </p:nvSpPr>
          <p:spPr>
            <a:xfrm>
              <a:off x="6497606" y="3973441"/>
              <a:ext cx="229933" cy="46209"/>
            </a:xfrm>
            <a:custGeom>
              <a:avLst/>
              <a:gdLst>
                <a:gd name="connsiteX0" fmla="*/ 32 w 229933"/>
                <a:gd name="connsiteY0" fmla="*/ 72 h 46209"/>
                <a:gd name="connsiteX1" fmla="*/ 114332 w 229933"/>
                <a:gd name="connsiteY1" fmla="*/ 46109 h 46209"/>
                <a:gd name="connsiteX2" fmla="*/ 227044 w 229933"/>
                <a:gd name="connsiteY2" fmla="*/ 12772 h 46209"/>
                <a:gd name="connsiteX3" fmla="*/ 190532 w 229933"/>
                <a:gd name="connsiteY3" fmla="*/ 25472 h 46209"/>
                <a:gd name="connsiteX4" fmla="*/ 125444 w 229933"/>
                <a:gd name="connsiteY4" fmla="*/ 34997 h 46209"/>
                <a:gd name="connsiteX5" fmla="*/ 32 w 229933"/>
                <a:gd name="connsiteY5" fmla="*/ 72 h 462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9933" h="46209">
                  <a:moveTo>
                    <a:pt x="32" y="72"/>
                  </a:moveTo>
                  <a:cubicBezTo>
                    <a:pt x="-1820" y="1924"/>
                    <a:pt x="76497" y="43992"/>
                    <a:pt x="114332" y="46109"/>
                  </a:cubicBezTo>
                  <a:cubicBezTo>
                    <a:pt x="152167" y="48226"/>
                    <a:pt x="214344" y="16211"/>
                    <a:pt x="227044" y="12772"/>
                  </a:cubicBezTo>
                  <a:cubicBezTo>
                    <a:pt x="239744" y="9333"/>
                    <a:pt x="207465" y="21768"/>
                    <a:pt x="190532" y="25472"/>
                  </a:cubicBezTo>
                  <a:cubicBezTo>
                    <a:pt x="173599" y="29176"/>
                    <a:pt x="154019" y="37643"/>
                    <a:pt x="125444" y="34997"/>
                  </a:cubicBezTo>
                  <a:cubicBezTo>
                    <a:pt x="96869" y="32351"/>
                    <a:pt x="1884" y="-1780"/>
                    <a:pt x="32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5" name="フリーフォーム: 図形 3014">
              <a:extLst>
                <a:ext uri="{FF2B5EF4-FFF2-40B4-BE49-F238E27FC236}">
                  <a16:creationId xmlns:a16="http://schemas.microsoft.com/office/drawing/2014/main" id="{C865F88A-DB5D-4A21-B7E2-CD88143A6889}"/>
                </a:ext>
              </a:extLst>
            </p:cNvPr>
            <p:cNvSpPr/>
            <p:nvPr/>
          </p:nvSpPr>
          <p:spPr>
            <a:xfrm>
              <a:off x="6478477" y="3785969"/>
              <a:ext cx="297038" cy="143232"/>
            </a:xfrm>
            <a:custGeom>
              <a:avLst/>
              <a:gdLst>
                <a:gd name="connsiteX0" fmla="*/ 111 w 297038"/>
                <a:gd name="connsiteY0" fmla="*/ 131981 h 143232"/>
                <a:gd name="connsiteX1" fmla="*/ 117586 w 297038"/>
                <a:gd name="connsiteY1" fmla="*/ 143094 h 143232"/>
                <a:gd name="connsiteX2" fmla="*/ 187436 w 297038"/>
                <a:gd name="connsiteY2" fmla="*/ 124044 h 143232"/>
                <a:gd name="connsiteX3" fmla="*/ 246173 w 297038"/>
                <a:gd name="connsiteY3" fmla="*/ 85944 h 143232"/>
                <a:gd name="connsiteX4" fmla="*/ 263636 w 297038"/>
                <a:gd name="connsiteY4" fmla="*/ 38319 h 143232"/>
                <a:gd name="connsiteX5" fmla="*/ 296973 w 297038"/>
                <a:gd name="connsiteY5" fmla="*/ 219 h 143232"/>
                <a:gd name="connsiteX6" fmla="*/ 271573 w 297038"/>
                <a:gd name="connsiteY6" fmla="*/ 55781 h 143232"/>
                <a:gd name="connsiteX7" fmla="*/ 250936 w 297038"/>
                <a:gd name="connsiteY7" fmla="*/ 93881 h 143232"/>
                <a:gd name="connsiteX8" fmla="*/ 139811 w 297038"/>
                <a:gd name="connsiteY8" fmla="*/ 119281 h 143232"/>
                <a:gd name="connsiteX9" fmla="*/ 111 w 297038"/>
                <a:gd name="connsiteY9" fmla="*/ 131981 h 1432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97038" h="143232">
                  <a:moveTo>
                    <a:pt x="111" y="131981"/>
                  </a:moveTo>
                  <a:cubicBezTo>
                    <a:pt x="-3593" y="135950"/>
                    <a:pt x="86365" y="144417"/>
                    <a:pt x="117586" y="143094"/>
                  </a:cubicBezTo>
                  <a:cubicBezTo>
                    <a:pt x="148807" y="141771"/>
                    <a:pt x="166005" y="133569"/>
                    <a:pt x="187436" y="124044"/>
                  </a:cubicBezTo>
                  <a:cubicBezTo>
                    <a:pt x="208867" y="114519"/>
                    <a:pt x="233473" y="100231"/>
                    <a:pt x="246173" y="85944"/>
                  </a:cubicBezTo>
                  <a:cubicBezTo>
                    <a:pt x="258873" y="71656"/>
                    <a:pt x="255169" y="52607"/>
                    <a:pt x="263636" y="38319"/>
                  </a:cubicBezTo>
                  <a:cubicBezTo>
                    <a:pt x="272103" y="24031"/>
                    <a:pt x="295650" y="-2691"/>
                    <a:pt x="296973" y="219"/>
                  </a:cubicBezTo>
                  <a:cubicBezTo>
                    <a:pt x="298296" y="3129"/>
                    <a:pt x="279246" y="40171"/>
                    <a:pt x="271573" y="55781"/>
                  </a:cubicBezTo>
                  <a:cubicBezTo>
                    <a:pt x="263900" y="71391"/>
                    <a:pt x="272896" y="83298"/>
                    <a:pt x="250936" y="93881"/>
                  </a:cubicBezTo>
                  <a:cubicBezTo>
                    <a:pt x="228976" y="104464"/>
                    <a:pt x="178440" y="113725"/>
                    <a:pt x="139811" y="119281"/>
                  </a:cubicBezTo>
                  <a:cubicBezTo>
                    <a:pt x="101182" y="124837"/>
                    <a:pt x="3815" y="128012"/>
                    <a:pt x="111" y="13198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6" name="フリーフォーム: 図形 3015">
              <a:extLst>
                <a:ext uri="{FF2B5EF4-FFF2-40B4-BE49-F238E27FC236}">
                  <a16:creationId xmlns:a16="http://schemas.microsoft.com/office/drawing/2014/main" id="{0D4BC89B-9861-4799-B134-B9CD1FBC81BC}"/>
                </a:ext>
              </a:extLst>
            </p:cNvPr>
            <p:cNvSpPr/>
            <p:nvPr/>
          </p:nvSpPr>
          <p:spPr>
            <a:xfrm>
              <a:off x="6454774" y="3570066"/>
              <a:ext cx="242613" cy="101908"/>
            </a:xfrm>
            <a:custGeom>
              <a:avLst/>
              <a:gdLst>
                <a:gd name="connsiteX0" fmla="*/ 241301 w 242613"/>
                <a:gd name="connsiteY0" fmla="*/ 30384 h 101908"/>
                <a:gd name="connsiteX1" fmla="*/ 104776 w 242613"/>
                <a:gd name="connsiteY1" fmla="*/ 3397 h 101908"/>
                <a:gd name="connsiteX2" fmla="*/ 65089 w 242613"/>
                <a:gd name="connsiteY2" fmla="*/ 58959 h 101908"/>
                <a:gd name="connsiteX3" fmla="*/ 1 w 242613"/>
                <a:gd name="connsiteY3" fmla="*/ 101822 h 101908"/>
                <a:gd name="connsiteX4" fmla="*/ 66676 w 242613"/>
                <a:gd name="connsiteY4" fmla="*/ 47847 h 101908"/>
                <a:gd name="connsiteX5" fmla="*/ 85726 w 242613"/>
                <a:gd name="connsiteY5" fmla="*/ 9747 h 101908"/>
                <a:gd name="connsiteX6" fmla="*/ 169864 w 242613"/>
                <a:gd name="connsiteY6" fmla="*/ 222 h 101908"/>
                <a:gd name="connsiteX7" fmla="*/ 241301 w 242613"/>
                <a:gd name="connsiteY7" fmla="*/ 30384 h 1019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42613" h="101908">
                  <a:moveTo>
                    <a:pt x="241301" y="30384"/>
                  </a:moveTo>
                  <a:cubicBezTo>
                    <a:pt x="230453" y="30913"/>
                    <a:pt x="134145" y="-1365"/>
                    <a:pt x="104776" y="3397"/>
                  </a:cubicBezTo>
                  <a:cubicBezTo>
                    <a:pt x="75407" y="8159"/>
                    <a:pt x="82551" y="42555"/>
                    <a:pt x="65089" y="58959"/>
                  </a:cubicBezTo>
                  <a:cubicBezTo>
                    <a:pt x="47626" y="75363"/>
                    <a:pt x="-263" y="103674"/>
                    <a:pt x="1" y="101822"/>
                  </a:cubicBezTo>
                  <a:cubicBezTo>
                    <a:pt x="265" y="99970"/>
                    <a:pt x="52388" y="63193"/>
                    <a:pt x="66676" y="47847"/>
                  </a:cubicBezTo>
                  <a:cubicBezTo>
                    <a:pt x="80963" y="32501"/>
                    <a:pt x="68528" y="17684"/>
                    <a:pt x="85726" y="9747"/>
                  </a:cubicBezTo>
                  <a:cubicBezTo>
                    <a:pt x="102924" y="1810"/>
                    <a:pt x="146845" y="-836"/>
                    <a:pt x="169864" y="222"/>
                  </a:cubicBezTo>
                  <a:cubicBezTo>
                    <a:pt x="192883" y="1280"/>
                    <a:pt x="252149" y="29855"/>
                    <a:pt x="241301" y="3038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7" name="フリーフォーム: 図形 3016">
              <a:extLst>
                <a:ext uri="{FF2B5EF4-FFF2-40B4-BE49-F238E27FC236}">
                  <a16:creationId xmlns:a16="http://schemas.microsoft.com/office/drawing/2014/main" id="{281B6AF4-5C33-439A-AFCC-3D2AE4E67E05}"/>
                </a:ext>
              </a:extLst>
            </p:cNvPr>
            <p:cNvSpPr/>
            <p:nvPr/>
          </p:nvSpPr>
          <p:spPr>
            <a:xfrm>
              <a:off x="6457881" y="3682444"/>
              <a:ext cx="321636" cy="102381"/>
            </a:xfrm>
            <a:custGeom>
              <a:avLst/>
              <a:gdLst>
                <a:gd name="connsiteX0" fmla="*/ 320744 w 321636"/>
                <a:gd name="connsiteY0" fmla="*/ 556 h 102381"/>
                <a:gd name="connsiteX1" fmla="*/ 158819 w 321636"/>
                <a:gd name="connsiteY1" fmla="*/ 75169 h 102381"/>
                <a:gd name="connsiteX2" fmla="*/ 112782 w 321636"/>
                <a:gd name="connsiteY2" fmla="*/ 89456 h 102381"/>
                <a:gd name="connsiteX3" fmla="*/ 69 w 321636"/>
                <a:gd name="connsiteY3" fmla="*/ 102156 h 102381"/>
                <a:gd name="connsiteX4" fmla="*/ 130244 w 321636"/>
                <a:gd name="connsiteY4" fmla="*/ 78344 h 102381"/>
                <a:gd name="connsiteX5" fmla="*/ 220732 w 321636"/>
                <a:gd name="connsiteY5" fmla="*/ 43419 h 102381"/>
                <a:gd name="connsiteX6" fmla="*/ 320744 w 321636"/>
                <a:gd name="connsiteY6" fmla="*/ 556 h 1023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21636" h="102381">
                  <a:moveTo>
                    <a:pt x="320744" y="556"/>
                  </a:moveTo>
                  <a:cubicBezTo>
                    <a:pt x="310425" y="5848"/>
                    <a:pt x="193479" y="60352"/>
                    <a:pt x="158819" y="75169"/>
                  </a:cubicBezTo>
                  <a:cubicBezTo>
                    <a:pt x="124159" y="89986"/>
                    <a:pt x="139240" y="84958"/>
                    <a:pt x="112782" y="89456"/>
                  </a:cubicBezTo>
                  <a:cubicBezTo>
                    <a:pt x="86324" y="93954"/>
                    <a:pt x="-2841" y="104008"/>
                    <a:pt x="69" y="102156"/>
                  </a:cubicBezTo>
                  <a:cubicBezTo>
                    <a:pt x="2979" y="100304"/>
                    <a:pt x="93467" y="88133"/>
                    <a:pt x="130244" y="78344"/>
                  </a:cubicBezTo>
                  <a:cubicBezTo>
                    <a:pt x="167021" y="68555"/>
                    <a:pt x="192422" y="57706"/>
                    <a:pt x="220732" y="43419"/>
                  </a:cubicBezTo>
                  <a:cubicBezTo>
                    <a:pt x="249042" y="29132"/>
                    <a:pt x="331063" y="-4736"/>
                    <a:pt x="320744" y="5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8" name="フリーフォーム: 図形 3017">
              <a:extLst>
                <a:ext uri="{FF2B5EF4-FFF2-40B4-BE49-F238E27FC236}">
                  <a16:creationId xmlns:a16="http://schemas.microsoft.com/office/drawing/2014/main" id="{4F0CA4EF-305B-4D10-8474-ED3B39D1C699}"/>
                </a:ext>
              </a:extLst>
            </p:cNvPr>
            <p:cNvSpPr/>
            <p:nvPr/>
          </p:nvSpPr>
          <p:spPr>
            <a:xfrm>
              <a:off x="6394433" y="3593862"/>
              <a:ext cx="117716" cy="197260"/>
            </a:xfrm>
            <a:custGeom>
              <a:avLst/>
              <a:gdLst>
                <a:gd name="connsiteX0" fmla="*/ 117492 w 117716"/>
                <a:gd name="connsiteY0" fmla="*/ 19288 h 197260"/>
                <a:gd name="connsiteX1" fmla="*/ 49230 w 117716"/>
                <a:gd name="connsiteY1" fmla="*/ 238 h 197260"/>
                <a:gd name="connsiteX2" fmla="*/ 23830 w 117716"/>
                <a:gd name="connsiteY2" fmla="*/ 33576 h 197260"/>
                <a:gd name="connsiteX3" fmla="*/ 20655 w 117716"/>
                <a:gd name="connsiteY3" fmla="*/ 84376 h 197260"/>
                <a:gd name="connsiteX4" fmla="*/ 27005 w 117716"/>
                <a:gd name="connsiteY4" fmla="*/ 152638 h 197260"/>
                <a:gd name="connsiteX5" fmla="*/ 57167 w 117716"/>
                <a:gd name="connsiteY5" fmla="*/ 197088 h 197260"/>
                <a:gd name="connsiteX6" fmla="*/ 20655 w 117716"/>
                <a:gd name="connsiteY6" fmla="*/ 136763 h 197260"/>
                <a:gd name="connsiteX7" fmla="*/ 17 w 117716"/>
                <a:gd name="connsiteY7" fmla="*/ 95488 h 197260"/>
                <a:gd name="connsiteX8" fmla="*/ 23830 w 117716"/>
                <a:gd name="connsiteY8" fmla="*/ 31988 h 197260"/>
                <a:gd name="connsiteX9" fmla="*/ 117492 w 117716"/>
                <a:gd name="connsiteY9" fmla="*/ 19288 h 1972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17716" h="197260">
                  <a:moveTo>
                    <a:pt x="117492" y="19288"/>
                  </a:moveTo>
                  <a:cubicBezTo>
                    <a:pt x="121725" y="13996"/>
                    <a:pt x="64840" y="-2143"/>
                    <a:pt x="49230" y="238"/>
                  </a:cubicBezTo>
                  <a:cubicBezTo>
                    <a:pt x="33620" y="2619"/>
                    <a:pt x="28593" y="19553"/>
                    <a:pt x="23830" y="33576"/>
                  </a:cubicBezTo>
                  <a:cubicBezTo>
                    <a:pt x="19067" y="47599"/>
                    <a:pt x="20126" y="64532"/>
                    <a:pt x="20655" y="84376"/>
                  </a:cubicBezTo>
                  <a:cubicBezTo>
                    <a:pt x="21184" y="104220"/>
                    <a:pt x="20920" y="133853"/>
                    <a:pt x="27005" y="152638"/>
                  </a:cubicBezTo>
                  <a:cubicBezTo>
                    <a:pt x="33090" y="171423"/>
                    <a:pt x="58225" y="199734"/>
                    <a:pt x="57167" y="197088"/>
                  </a:cubicBezTo>
                  <a:cubicBezTo>
                    <a:pt x="56109" y="194442"/>
                    <a:pt x="30180" y="153696"/>
                    <a:pt x="20655" y="136763"/>
                  </a:cubicBezTo>
                  <a:cubicBezTo>
                    <a:pt x="11130" y="119830"/>
                    <a:pt x="-512" y="112950"/>
                    <a:pt x="17" y="95488"/>
                  </a:cubicBezTo>
                  <a:cubicBezTo>
                    <a:pt x="546" y="78026"/>
                    <a:pt x="11130" y="44423"/>
                    <a:pt x="23830" y="31988"/>
                  </a:cubicBezTo>
                  <a:cubicBezTo>
                    <a:pt x="36530" y="19553"/>
                    <a:pt x="113259" y="24580"/>
                    <a:pt x="117492" y="1928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19" name="フリーフォーム: 図形 3018">
              <a:extLst>
                <a:ext uri="{FF2B5EF4-FFF2-40B4-BE49-F238E27FC236}">
                  <a16:creationId xmlns:a16="http://schemas.microsoft.com/office/drawing/2014/main" id="{6FEFECC9-8380-4552-A02F-58C3EFE60ECE}"/>
                </a:ext>
              </a:extLst>
            </p:cNvPr>
            <p:cNvSpPr/>
            <p:nvPr/>
          </p:nvSpPr>
          <p:spPr>
            <a:xfrm>
              <a:off x="6431784" y="3616942"/>
              <a:ext cx="24579" cy="174578"/>
            </a:xfrm>
            <a:custGeom>
              <a:avLst/>
              <a:gdLst>
                <a:gd name="connsiteX0" fmla="*/ 22991 w 24579"/>
                <a:gd name="connsiteY0" fmla="*/ 971 h 174578"/>
                <a:gd name="connsiteX1" fmla="*/ 3941 w 24579"/>
                <a:gd name="connsiteY1" fmla="*/ 61296 h 174578"/>
                <a:gd name="connsiteX2" fmla="*/ 24579 w 24579"/>
                <a:gd name="connsiteY2" fmla="*/ 172421 h 174578"/>
                <a:gd name="connsiteX3" fmla="*/ 3941 w 24579"/>
                <a:gd name="connsiteY3" fmla="*/ 132733 h 174578"/>
                <a:gd name="connsiteX4" fmla="*/ 766 w 24579"/>
                <a:gd name="connsiteY4" fmla="*/ 107333 h 174578"/>
                <a:gd name="connsiteX5" fmla="*/ 22991 w 24579"/>
                <a:gd name="connsiteY5" fmla="*/ 971 h 1745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4579" h="174578">
                  <a:moveTo>
                    <a:pt x="22991" y="971"/>
                  </a:moveTo>
                  <a:cubicBezTo>
                    <a:pt x="23520" y="-6702"/>
                    <a:pt x="3676" y="32721"/>
                    <a:pt x="3941" y="61296"/>
                  </a:cubicBezTo>
                  <a:cubicBezTo>
                    <a:pt x="4206" y="89871"/>
                    <a:pt x="24579" y="160515"/>
                    <a:pt x="24579" y="172421"/>
                  </a:cubicBezTo>
                  <a:cubicBezTo>
                    <a:pt x="24579" y="184327"/>
                    <a:pt x="7910" y="143581"/>
                    <a:pt x="3941" y="132733"/>
                  </a:cubicBezTo>
                  <a:cubicBezTo>
                    <a:pt x="-28" y="121885"/>
                    <a:pt x="-821" y="125854"/>
                    <a:pt x="766" y="107333"/>
                  </a:cubicBezTo>
                  <a:cubicBezTo>
                    <a:pt x="2353" y="88812"/>
                    <a:pt x="22462" y="8644"/>
                    <a:pt x="22991" y="9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0" name="フリーフォーム: 図形 3019">
              <a:extLst>
                <a:ext uri="{FF2B5EF4-FFF2-40B4-BE49-F238E27FC236}">
                  <a16:creationId xmlns:a16="http://schemas.microsoft.com/office/drawing/2014/main" id="{A3342FF6-084B-48C3-9233-0920450F73F1}"/>
                </a:ext>
              </a:extLst>
            </p:cNvPr>
            <p:cNvSpPr/>
            <p:nvPr/>
          </p:nvSpPr>
          <p:spPr>
            <a:xfrm>
              <a:off x="6708600" y="3202043"/>
              <a:ext cx="379169" cy="182023"/>
            </a:xfrm>
            <a:custGeom>
              <a:avLst/>
              <a:gdLst>
                <a:gd name="connsiteX0" fmla="*/ 175 w 379169"/>
                <a:gd name="connsiteY0" fmla="*/ 80907 h 182023"/>
                <a:gd name="connsiteX1" fmla="*/ 84313 w 379169"/>
                <a:gd name="connsiteY1" fmla="*/ 11057 h 182023"/>
                <a:gd name="connsiteX2" fmla="*/ 143050 w 379169"/>
                <a:gd name="connsiteY2" fmla="*/ 1532 h 182023"/>
                <a:gd name="connsiteX3" fmla="*/ 249413 w 379169"/>
                <a:gd name="connsiteY3" fmla="*/ 25345 h 182023"/>
                <a:gd name="connsiteX4" fmla="*/ 331963 w 379169"/>
                <a:gd name="connsiteY4" fmla="*/ 109482 h 182023"/>
                <a:gd name="connsiteX5" fmla="*/ 378000 w 379169"/>
                <a:gd name="connsiteY5" fmla="*/ 180920 h 182023"/>
                <a:gd name="connsiteX6" fmla="*/ 355775 w 379169"/>
                <a:gd name="connsiteY6" fmla="*/ 145995 h 182023"/>
                <a:gd name="connsiteX7" fmla="*/ 255763 w 379169"/>
                <a:gd name="connsiteY7" fmla="*/ 55507 h 182023"/>
                <a:gd name="connsiteX8" fmla="*/ 220838 w 379169"/>
                <a:gd name="connsiteY8" fmla="*/ 25345 h 182023"/>
                <a:gd name="connsiteX9" fmla="*/ 108125 w 379169"/>
                <a:gd name="connsiteY9" fmla="*/ 7882 h 182023"/>
                <a:gd name="connsiteX10" fmla="*/ 175 w 379169"/>
                <a:gd name="connsiteY10" fmla="*/ 80907 h 1820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9169" h="182023">
                  <a:moveTo>
                    <a:pt x="175" y="80907"/>
                  </a:moveTo>
                  <a:cubicBezTo>
                    <a:pt x="-3794" y="81436"/>
                    <a:pt x="60501" y="24286"/>
                    <a:pt x="84313" y="11057"/>
                  </a:cubicBezTo>
                  <a:cubicBezTo>
                    <a:pt x="108125" y="-2172"/>
                    <a:pt x="115533" y="-849"/>
                    <a:pt x="143050" y="1532"/>
                  </a:cubicBezTo>
                  <a:cubicBezTo>
                    <a:pt x="170567" y="3913"/>
                    <a:pt x="217928" y="7353"/>
                    <a:pt x="249413" y="25345"/>
                  </a:cubicBezTo>
                  <a:cubicBezTo>
                    <a:pt x="280899" y="43337"/>
                    <a:pt x="310532" y="83553"/>
                    <a:pt x="331963" y="109482"/>
                  </a:cubicBezTo>
                  <a:cubicBezTo>
                    <a:pt x="353394" y="135411"/>
                    <a:pt x="374031" y="174835"/>
                    <a:pt x="378000" y="180920"/>
                  </a:cubicBezTo>
                  <a:cubicBezTo>
                    <a:pt x="381969" y="187005"/>
                    <a:pt x="376148" y="166897"/>
                    <a:pt x="355775" y="145995"/>
                  </a:cubicBezTo>
                  <a:cubicBezTo>
                    <a:pt x="335402" y="125093"/>
                    <a:pt x="278252" y="75615"/>
                    <a:pt x="255763" y="55507"/>
                  </a:cubicBezTo>
                  <a:cubicBezTo>
                    <a:pt x="233274" y="35399"/>
                    <a:pt x="245444" y="33282"/>
                    <a:pt x="220838" y="25345"/>
                  </a:cubicBezTo>
                  <a:cubicBezTo>
                    <a:pt x="196232" y="17408"/>
                    <a:pt x="142256" y="1003"/>
                    <a:pt x="108125" y="7882"/>
                  </a:cubicBezTo>
                  <a:cubicBezTo>
                    <a:pt x="73994" y="14761"/>
                    <a:pt x="4144" y="80378"/>
                    <a:pt x="175" y="809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1" name="フリーフォーム: 図形 3020">
              <a:extLst>
                <a:ext uri="{FF2B5EF4-FFF2-40B4-BE49-F238E27FC236}">
                  <a16:creationId xmlns:a16="http://schemas.microsoft.com/office/drawing/2014/main" id="{079B45E3-9EAA-43A0-88E7-FC2E57264CC2}"/>
                </a:ext>
              </a:extLst>
            </p:cNvPr>
            <p:cNvSpPr/>
            <p:nvPr/>
          </p:nvSpPr>
          <p:spPr>
            <a:xfrm>
              <a:off x="6848377" y="3212950"/>
              <a:ext cx="209489" cy="175226"/>
            </a:xfrm>
            <a:custGeom>
              <a:avLst/>
              <a:gdLst>
                <a:gd name="connsiteX0" fmla="*/ 98 w 209489"/>
                <a:gd name="connsiteY0" fmla="*/ 150 h 175226"/>
                <a:gd name="connsiteX1" fmla="*/ 131861 w 209489"/>
                <a:gd name="connsiteY1" fmla="*/ 66825 h 175226"/>
                <a:gd name="connsiteX2" fmla="*/ 208061 w 209489"/>
                <a:gd name="connsiteY2" fmla="*/ 173188 h 175226"/>
                <a:gd name="connsiteX3" fmla="*/ 176311 w 209489"/>
                <a:gd name="connsiteY3" fmla="*/ 130325 h 175226"/>
                <a:gd name="connsiteX4" fmla="*/ 111223 w 209489"/>
                <a:gd name="connsiteY4" fmla="*/ 50950 h 175226"/>
                <a:gd name="connsiteX5" fmla="*/ 98 w 209489"/>
                <a:gd name="connsiteY5" fmla="*/ 150 h 1752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9489" h="175226">
                  <a:moveTo>
                    <a:pt x="98" y="150"/>
                  </a:moveTo>
                  <a:cubicBezTo>
                    <a:pt x="3538" y="2796"/>
                    <a:pt x="97201" y="37985"/>
                    <a:pt x="131861" y="66825"/>
                  </a:cubicBezTo>
                  <a:cubicBezTo>
                    <a:pt x="166521" y="95665"/>
                    <a:pt x="200653" y="162605"/>
                    <a:pt x="208061" y="173188"/>
                  </a:cubicBezTo>
                  <a:cubicBezTo>
                    <a:pt x="215469" y="183771"/>
                    <a:pt x="192451" y="150698"/>
                    <a:pt x="176311" y="130325"/>
                  </a:cubicBezTo>
                  <a:cubicBezTo>
                    <a:pt x="160171" y="109952"/>
                    <a:pt x="138211" y="71588"/>
                    <a:pt x="111223" y="50950"/>
                  </a:cubicBezTo>
                  <a:cubicBezTo>
                    <a:pt x="84235" y="30312"/>
                    <a:pt x="-3342" y="-2496"/>
                    <a:pt x="98" y="1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2" name="フリーフォーム: 図形 3021">
              <a:extLst>
                <a:ext uri="{FF2B5EF4-FFF2-40B4-BE49-F238E27FC236}">
                  <a16:creationId xmlns:a16="http://schemas.microsoft.com/office/drawing/2014/main" id="{6593A602-4096-4D9A-A842-890C92B000E8}"/>
                </a:ext>
              </a:extLst>
            </p:cNvPr>
            <p:cNvSpPr/>
            <p:nvPr/>
          </p:nvSpPr>
          <p:spPr>
            <a:xfrm>
              <a:off x="5838971" y="3524223"/>
              <a:ext cx="98476" cy="151646"/>
            </a:xfrm>
            <a:custGeom>
              <a:avLst/>
              <a:gdLst>
                <a:gd name="connsiteX0" fmla="*/ 98279 w 98476"/>
                <a:gd name="connsiteY0" fmla="*/ 27 h 151646"/>
                <a:gd name="connsiteX1" fmla="*/ 30017 w 98476"/>
                <a:gd name="connsiteY1" fmla="*/ 90515 h 151646"/>
                <a:gd name="connsiteX2" fmla="*/ 6204 w 98476"/>
                <a:gd name="connsiteY2" fmla="*/ 146077 h 151646"/>
                <a:gd name="connsiteX3" fmla="*/ 4617 w 98476"/>
                <a:gd name="connsiteY3" fmla="*/ 144490 h 151646"/>
                <a:gd name="connsiteX4" fmla="*/ 6204 w 98476"/>
                <a:gd name="connsiteY4" fmla="*/ 100040 h 151646"/>
                <a:gd name="connsiteX5" fmla="*/ 98279 w 98476"/>
                <a:gd name="connsiteY5" fmla="*/ 27 h 1516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8476" h="151646">
                  <a:moveTo>
                    <a:pt x="98279" y="27"/>
                  </a:moveTo>
                  <a:cubicBezTo>
                    <a:pt x="102248" y="-1561"/>
                    <a:pt x="45363" y="66173"/>
                    <a:pt x="30017" y="90515"/>
                  </a:cubicBezTo>
                  <a:cubicBezTo>
                    <a:pt x="14671" y="114857"/>
                    <a:pt x="10437" y="137081"/>
                    <a:pt x="6204" y="146077"/>
                  </a:cubicBezTo>
                  <a:cubicBezTo>
                    <a:pt x="1971" y="155073"/>
                    <a:pt x="4617" y="152163"/>
                    <a:pt x="4617" y="144490"/>
                  </a:cubicBezTo>
                  <a:cubicBezTo>
                    <a:pt x="4617" y="136817"/>
                    <a:pt x="-6760" y="122794"/>
                    <a:pt x="6204" y="100040"/>
                  </a:cubicBezTo>
                  <a:cubicBezTo>
                    <a:pt x="19168" y="77286"/>
                    <a:pt x="94310" y="1615"/>
                    <a:pt x="98279" y="2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3" name="フリーフォーム: 図形 3022">
              <a:extLst>
                <a:ext uri="{FF2B5EF4-FFF2-40B4-BE49-F238E27FC236}">
                  <a16:creationId xmlns:a16="http://schemas.microsoft.com/office/drawing/2014/main" id="{0D3CD584-A999-4B89-946E-9EEE1B4DE1A1}"/>
                </a:ext>
              </a:extLst>
            </p:cNvPr>
            <p:cNvSpPr/>
            <p:nvPr/>
          </p:nvSpPr>
          <p:spPr>
            <a:xfrm>
              <a:off x="5824440" y="3615165"/>
              <a:ext cx="20787" cy="171412"/>
            </a:xfrm>
            <a:custGeom>
              <a:avLst/>
              <a:gdLst>
                <a:gd name="connsiteX0" fmla="*/ 98 w 20787"/>
                <a:gd name="connsiteY0" fmla="*/ 1160 h 171412"/>
                <a:gd name="connsiteX1" fmla="*/ 12798 w 20787"/>
                <a:gd name="connsiteY1" fmla="*/ 104348 h 171412"/>
                <a:gd name="connsiteX2" fmla="*/ 9623 w 20787"/>
                <a:gd name="connsiteY2" fmla="*/ 171023 h 171412"/>
                <a:gd name="connsiteX3" fmla="*/ 11210 w 20787"/>
                <a:gd name="connsiteY3" fmla="*/ 128160 h 171412"/>
                <a:gd name="connsiteX4" fmla="*/ 20735 w 20787"/>
                <a:gd name="connsiteY4" fmla="*/ 53548 h 171412"/>
                <a:gd name="connsiteX5" fmla="*/ 98 w 20787"/>
                <a:gd name="connsiteY5" fmla="*/ 1160 h 1714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787" h="171412">
                  <a:moveTo>
                    <a:pt x="98" y="1160"/>
                  </a:moveTo>
                  <a:cubicBezTo>
                    <a:pt x="-1225" y="9627"/>
                    <a:pt x="11211" y="76038"/>
                    <a:pt x="12798" y="104348"/>
                  </a:cubicBezTo>
                  <a:cubicBezTo>
                    <a:pt x="14385" y="132658"/>
                    <a:pt x="9888" y="167054"/>
                    <a:pt x="9623" y="171023"/>
                  </a:cubicBezTo>
                  <a:cubicBezTo>
                    <a:pt x="9358" y="174992"/>
                    <a:pt x="9358" y="147739"/>
                    <a:pt x="11210" y="128160"/>
                  </a:cubicBezTo>
                  <a:cubicBezTo>
                    <a:pt x="13062" y="108581"/>
                    <a:pt x="21529" y="74450"/>
                    <a:pt x="20735" y="53548"/>
                  </a:cubicBezTo>
                  <a:cubicBezTo>
                    <a:pt x="19941" y="32646"/>
                    <a:pt x="1421" y="-7307"/>
                    <a:pt x="98" y="1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4" name="フリーフォーム: 図形 3023">
              <a:extLst>
                <a:ext uri="{FF2B5EF4-FFF2-40B4-BE49-F238E27FC236}">
                  <a16:creationId xmlns:a16="http://schemas.microsoft.com/office/drawing/2014/main" id="{5870520F-C9D5-46B1-903E-6F4D6C4C0E93}"/>
                </a:ext>
              </a:extLst>
            </p:cNvPr>
            <p:cNvSpPr/>
            <p:nvPr/>
          </p:nvSpPr>
          <p:spPr>
            <a:xfrm>
              <a:off x="5771564" y="3556000"/>
              <a:ext cx="219688" cy="295706"/>
            </a:xfrm>
            <a:custGeom>
              <a:avLst/>
              <a:gdLst>
                <a:gd name="connsiteX0" fmla="*/ 219661 w 219688"/>
                <a:gd name="connsiteY0" fmla="*/ 0 h 295706"/>
                <a:gd name="connsiteX1" fmla="*/ 106949 w 219688"/>
                <a:gd name="connsiteY1" fmla="*/ 130175 h 295706"/>
                <a:gd name="connsiteX2" fmla="*/ 81549 w 219688"/>
                <a:gd name="connsiteY2" fmla="*/ 212725 h 295706"/>
                <a:gd name="connsiteX3" fmla="*/ 586 w 219688"/>
                <a:gd name="connsiteY3" fmla="*/ 295275 h 295706"/>
                <a:gd name="connsiteX4" fmla="*/ 46624 w 219688"/>
                <a:gd name="connsiteY4" fmla="*/ 242888 h 295706"/>
                <a:gd name="connsiteX5" fmla="*/ 76786 w 219688"/>
                <a:gd name="connsiteY5" fmla="*/ 192088 h 295706"/>
                <a:gd name="connsiteX6" fmla="*/ 95836 w 219688"/>
                <a:gd name="connsiteY6" fmla="*/ 131763 h 295706"/>
                <a:gd name="connsiteX7" fmla="*/ 219661 w 219688"/>
                <a:gd name="connsiteY7" fmla="*/ 0 h 2957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9688" h="295706">
                  <a:moveTo>
                    <a:pt x="219661" y="0"/>
                  </a:moveTo>
                  <a:cubicBezTo>
                    <a:pt x="221513" y="-265"/>
                    <a:pt x="129968" y="94721"/>
                    <a:pt x="106949" y="130175"/>
                  </a:cubicBezTo>
                  <a:cubicBezTo>
                    <a:pt x="83930" y="165629"/>
                    <a:pt x="99276" y="185208"/>
                    <a:pt x="81549" y="212725"/>
                  </a:cubicBezTo>
                  <a:cubicBezTo>
                    <a:pt x="63822" y="240242"/>
                    <a:pt x="6407" y="290248"/>
                    <a:pt x="586" y="295275"/>
                  </a:cubicBezTo>
                  <a:cubicBezTo>
                    <a:pt x="-5235" y="300302"/>
                    <a:pt x="33924" y="260086"/>
                    <a:pt x="46624" y="242888"/>
                  </a:cubicBezTo>
                  <a:cubicBezTo>
                    <a:pt x="59324" y="225690"/>
                    <a:pt x="68584" y="210609"/>
                    <a:pt x="76786" y="192088"/>
                  </a:cubicBezTo>
                  <a:cubicBezTo>
                    <a:pt x="84988" y="173567"/>
                    <a:pt x="74669" y="165894"/>
                    <a:pt x="95836" y="131763"/>
                  </a:cubicBezTo>
                  <a:cubicBezTo>
                    <a:pt x="117003" y="97632"/>
                    <a:pt x="217809" y="265"/>
                    <a:pt x="21966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5" name="フリーフォーム: 図形 3024">
              <a:extLst>
                <a:ext uri="{FF2B5EF4-FFF2-40B4-BE49-F238E27FC236}">
                  <a16:creationId xmlns:a16="http://schemas.microsoft.com/office/drawing/2014/main" id="{A3C82959-A461-4C43-B60C-86C167CD79AB}"/>
                </a:ext>
              </a:extLst>
            </p:cNvPr>
            <p:cNvSpPr/>
            <p:nvPr/>
          </p:nvSpPr>
          <p:spPr>
            <a:xfrm>
              <a:off x="5759334" y="3678231"/>
              <a:ext cx="19891" cy="142897"/>
            </a:xfrm>
            <a:custGeom>
              <a:avLst/>
              <a:gdLst>
                <a:gd name="connsiteX0" fmla="*/ 12816 w 19891"/>
                <a:gd name="connsiteY0" fmla="*/ 7 h 142897"/>
                <a:gd name="connsiteX1" fmla="*/ 11229 w 19891"/>
                <a:gd name="connsiteY1" fmla="*/ 90494 h 142897"/>
                <a:gd name="connsiteX2" fmla="*/ 116 w 19891"/>
                <a:gd name="connsiteY2" fmla="*/ 142882 h 142897"/>
                <a:gd name="connsiteX3" fmla="*/ 19166 w 19891"/>
                <a:gd name="connsiteY3" fmla="*/ 85732 h 142897"/>
                <a:gd name="connsiteX4" fmla="*/ 12816 w 19891"/>
                <a:gd name="connsiteY4" fmla="*/ 7 h 142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91" h="142897">
                  <a:moveTo>
                    <a:pt x="12816" y="7"/>
                  </a:moveTo>
                  <a:cubicBezTo>
                    <a:pt x="11493" y="801"/>
                    <a:pt x="13346" y="66681"/>
                    <a:pt x="11229" y="90494"/>
                  </a:cubicBezTo>
                  <a:cubicBezTo>
                    <a:pt x="9112" y="114307"/>
                    <a:pt x="-1207" y="143676"/>
                    <a:pt x="116" y="142882"/>
                  </a:cubicBezTo>
                  <a:cubicBezTo>
                    <a:pt x="1439" y="142088"/>
                    <a:pt x="15991" y="107957"/>
                    <a:pt x="19166" y="85732"/>
                  </a:cubicBezTo>
                  <a:cubicBezTo>
                    <a:pt x="22341" y="63507"/>
                    <a:pt x="14139" y="-787"/>
                    <a:pt x="12816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6" name="フリーフォーム: 図形 3025">
              <a:extLst>
                <a:ext uri="{FF2B5EF4-FFF2-40B4-BE49-F238E27FC236}">
                  <a16:creationId xmlns:a16="http://schemas.microsoft.com/office/drawing/2014/main" id="{F4546A07-CD46-4380-9D4E-7890C1BE10C1}"/>
                </a:ext>
              </a:extLst>
            </p:cNvPr>
            <p:cNvSpPr/>
            <p:nvPr/>
          </p:nvSpPr>
          <p:spPr>
            <a:xfrm>
              <a:off x="6093588" y="3282636"/>
              <a:ext cx="94604" cy="207069"/>
            </a:xfrm>
            <a:custGeom>
              <a:avLst/>
              <a:gdLst>
                <a:gd name="connsiteX0" fmla="*/ 94487 w 94604"/>
                <a:gd name="connsiteY0" fmla="*/ 314 h 207069"/>
                <a:gd name="connsiteX1" fmla="*/ 23050 w 94604"/>
                <a:gd name="connsiteY1" fmla="*/ 119377 h 207069"/>
                <a:gd name="connsiteX2" fmla="*/ 18287 w 94604"/>
                <a:gd name="connsiteY2" fmla="*/ 155889 h 207069"/>
                <a:gd name="connsiteX3" fmla="*/ 46862 w 94604"/>
                <a:gd name="connsiteY3" fmla="*/ 206689 h 207069"/>
                <a:gd name="connsiteX4" fmla="*/ 13525 w 94604"/>
                <a:gd name="connsiteY4" fmla="*/ 178114 h 207069"/>
                <a:gd name="connsiteX5" fmla="*/ 4000 w 94604"/>
                <a:gd name="connsiteY5" fmla="*/ 159064 h 207069"/>
                <a:gd name="connsiteX6" fmla="*/ 94487 w 94604"/>
                <a:gd name="connsiteY6" fmla="*/ 314 h 2070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4604" h="207069">
                  <a:moveTo>
                    <a:pt x="94487" y="314"/>
                  </a:moveTo>
                  <a:cubicBezTo>
                    <a:pt x="97662" y="-6301"/>
                    <a:pt x="35750" y="93448"/>
                    <a:pt x="23050" y="119377"/>
                  </a:cubicBezTo>
                  <a:cubicBezTo>
                    <a:pt x="10350" y="145306"/>
                    <a:pt x="14318" y="141337"/>
                    <a:pt x="18287" y="155889"/>
                  </a:cubicBezTo>
                  <a:cubicBezTo>
                    <a:pt x="22256" y="170441"/>
                    <a:pt x="47656" y="202985"/>
                    <a:pt x="46862" y="206689"/>
                  </a:cubicBezTo>
                  <a:cubicBezTo>
                    <a:pt x="46068" y="210393"/>
                    <a:pt x="20669" y="186051"/>
                    <a:pt x="13525" y="178114"/>
                  </a:cubicBezTo>
                  <a:cubicBezTo>
                    <a:pt x="6381" y="170177"/>
                    <a:pt x="-6583" y="186051"/>
                    <a:pt x="4000" y="159064"/>
                  </a:cubicBezTo>
                  <a:cubicBezTo>
                    <a:pt x="14583" y="132077"/>
                    <a:pt x="91312" y="6929"/>
                    <a:pt x="94487" y="3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7" name="フリーフォーム: 図形 3026">
              <a:extLst>
                <a:ext uri="{FF2B5EF4-FFF2-40B4-BE49-F238E27FC236}">
                  <a16:creationId xmlns:a16="http://schemas.microsoft.com/office/drawing/2014/main" id="{7062B51C-321F-4561-BE44-C9A915E06345}"/>
                </a:ext>
              </a:extLst>
            </p:cNvPr>
            <p:cNvSpPr/>
            <p:nvPr/>
          </p:nvSpPr>
          <p:spPr>
            <a:xfrm>
              <a:off x="6152108" y="3320298"/>
              <a:ext cx="74197" cy="130008"/>
            </a:xfrm>
            <a:custGeom>
              <a:avLst/>
              <a:gdLst>
                <a:gd name="connsiteX0" fmla="*/ 74067 w 74197"/>
                <a:gd name="connsiteY0" fmla="*/ 752 h 130008"/>
                <a:gd name="connsiteX1" fmla="*/ 2630 w 74197"/>
                <a:gd name="connsiteY1" fmla="*/ 127752 h 130008"/>
                <a:gd name="connsiteX2" fmla="*/ 20092 w 74197"/>
                <a:gd name="connsiteY2" fmla="*/ 76952 h 130008"/>
                <a:gd name="connsiteX3" fmla="*/ 74067 w 74197"/>
                <a:gd name="connsiteY3" fmla="*/ 752 h 1300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4197" h="130008">
                  <a:moveTo>
                    <a:pt x="74067" y="752"/>
                  </a:moveTo>
                  <a:cubicBezTo>
                    <a:pt x="71157" y="9219"/>
                    <a:pt x="11626" y="115052"/>
                    <a:pt x="2630" y="127752"/>
                  </a:cubicBezTo>
                  <a:cubicBezTo>
                    <a:pt x="-6366" y="140452"/>
                    <a:pt x="9773" y="96267"/>
                    <a:pt x="20092" y="76952"/>
                  </a:cubicBezTo>
                  <a:cubicBezTo>
                    <a:pt x="30411" y="57638"/>
                    <a:pt x="76977" y="-7715"/>
                    <a:pt x="74067" y="7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8" name="フリーフォーム: 図形 3027">
              <a:extLst>
                <a:ext uri="{FF2B5EF4-FFF2-40B4-BE49-F238E27FC236}">
                  <a16:creationId xmlns:a16="http://schemas.microsoft.com/office/drawing/2014/main" id="{04A19329-A632-4031-9CFD-D8CC75926B64}"/>
                </a:ext>
              </a:extLst>
            </p:cNvPr>
            <p:cNvSpPr/>
            <p:nvPr/>
          </p:nvSpPr>
          <p:spPr>
            <a:xfrm>
              <a:off x="6140291" y="3327392"/>
              <a:ext cx="243120" cy="143000"/>
            </a:xfrm>
            <a:custGeom>
              <a:avLst/>
              <a:gdLst>
                <a:gd name="connsiteX0" fmla="*/ 243047 w 243120"/>
                <a:gd name="connsiteY0" fmla="*/ 8 h 143000"/>
                <a:gd name="connsiteX1" fmla="*/ 149384 w 243120"/>
                <a:gd name="connsiteY1" fmla="*/ 76208 h 143000"/>
                <a:gd name="connsiteX2" fmla="*/ 66834 w 243120"/>
                <a:gd name="connsiteY2" fmla="*/ 115896 h 143000"/>
                <a:gd name="connsiteX3" fmla="*/ 159 w 243120"/>
                <a:gd name="connsiteY3" fmla="*/ 142883 h 143000"/>
                <a:gd name="connsiteX4" fmla="*/ 85884 w 243120"/>
                <a:gd name="connsiteY4" fmla="*/ 123833 h 143000"/>
                <a:gd name="connsiteX5" fmla="*/ 163672 w 243120"/>
                <a:gd name="connsiteY5" fmla="*/ 80971 h 143000"/>
                <a:gd name="connsiteX6" fmla="*/ 243047 w 243120"/>
                <a:gd name="connsiteY6" fmla="*/ 8 h 143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3120" h="143000">
                  <a:moveTo>
                    <a:pt x="243047" y="8"/>
                  </a:moveTo>
                  <a:cubicBezTo>
                    <a:pt x="240666" y="-786"/>
                    <a:pt x="178753" y="56893"/>
                    <a:pt x="149384" y="76208"/>
                  </a:cubicBezTo>
                  <a:cubicBezTo>
                    <a:pt x="120015" y="95523"/>
                    <a:pt x="91705" y="104784"/>
                    <a:pt x="66834" y="115896"/>
                  </a:cubicBezTo>
                  <a:cubicBezTo>
                    <a:pt x="41963" y="127008"/>
                    <a:pt x="-3016" y="141560"/>
                    <a:pt x="159" y="142883"/>
                  </a:cubicBezTo>
                  <a:cubicBezTo>
                    <a:pt x="3334" y="144206"/>
                    <a:pt x="58632" y="134152"/>
                    <a:pt x="85884" y="123833"/>
                  </a:cubicBezTo>
                  <a:cubicBezTo>
                    <a:pt x="113136" y="113514"/>
                    <a:pt x="137743" y="98963"/>
                    <a:pt x="163672" y="80971"/>
                  </a:cubicBezTo>
                  <a:cubicBezTo>
                    <a:pt x="189601" y="62979"/>
                    <a:pt x="245428" y="802"/>
                    <a:pt x="243047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29" name="フリーフォーム: 図形 3028">
              <a:extLst>
                <a:ext uri="{FF2B5EF4-FFF2-40B4-BE49-F238E27FC236}">
                  <a16:creationId xmlns:a16="http://schemas.microsoft.com/office/drawing/2014/main" id="{44ECE55A-97F7-4630-BE13-28E441DC2EFA}"/>
                </a:ext>
              </a:extLst>
            </p:cNvPr>
            <p:cNvSpPr/>
            <p:nvPr/>
          </p:nvSpPr>
          <p:spPr>
            <a:xfrm>
              <a:off x="6175357" y="3292461"/>
              <a:ext cx="320522" cy="244506"/>
            </a:xfrm>
            <a:custGeom>
              <a:avLst/>
              <a:gdLst>
                <a:gd name="connsiteX0" fmla="*/ 18 w 320522"/>
                <a:gd name="connsiteY0" fmla="*/ 244489 h 244506"/>
                <a:gd name="connsiteX1" fmla="*/ 138131 w 320522"/>
                <a:gd name="connsiteY1" fmla="*/ 177814 h 244506"/>
                <a:gd name="connsiteX2" fmla="*/ 204806 w 320522"/>
                <a:gd name="connsiteY2" fmla="*/ 122252 h 244506"/>
                <a:gd name="connsiteX3" fmla="*/ 319106 w 320522"/>
                <a:gd name="connsiteY3" fmla="*/ 1602 h 244506"/>
                <a:gd name="connsiteX4" fmla="*/ 263543 w 320522"/>
                <a:gd name="connsiteY4" fmla="*/ 57164 h 244506"/>
                <a:gd name="connsiteX5" fmla="*/ 187343 w 320522"/>
                <a:gd name="connsiteY5" fmla="*/ 117489 h 244506"/>
                <a:gd name="connsiteX6" fmla="*/ 128606 w 320522"/>
                <a:gd name="connsiteY6" fmla="*/ 171464 h 244506"/>
                <a:gd name="connsiteX7" fmla="*/ 18 w 320522"/>
                <a:gd name="connsiteY7" fmla="*/ 244489 h 24450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20522" h="244506">
                  <a:moveTo>
                    <a:pt x="18" y="244489"/>
                  </a:moveTo>
                  <a:cubicBezTo>
                    <a:pt x="1606" y="245547"/>
                    <a:pt x="104000" y="198187"/>
                    <a:pt x="138131" y="177814"/>
                  </a:cubicBezTo>
                  <a:cubicBezTo>
                    <a:pt x="172262" y="157441"/>
                    <a:pt x="174644" y="151621"/>
                    <a:pt x="204806" y="122252"/>
                  </a:cubicBezTo>
                  <a:cubicBezTo>
                    <a:pt x="234968" y="92883"/>
                    <a:pt x="309317" y="12450"/>
                    <a:pt x="319106" y="1602"/>
                  </a:cubicBezTo>
                  <a:cubicBezTo>
                    <a:pt x="328896" y="-9246"/>
                    <a:pt x="285504" y="37849"/>
                    <a:pt x="263543" y="57164"/>
                  </a:cubicBezTo>
                  <a:cubicBezTo>
                    <a:pt x="241583" y="76478"/>
                    <a:pt x="209833" y="98439"/>
                    <a:pt x="187343" y="117489"/>
                  </a:cubicBezTo>
                  <a:cubicBezTo>
                    <a:pt x="164854" y="136539"/>
                    <a:pt x="156652" y="152943"/>
                    <a:pt x="128606" y="171464"/>
                  </a:cubicBezTo>
                  <a:cubicBezTo>
                    <a:pt x="100560" y="189985"/>
                    <a:pt x="-1570" y="243431"/>
                    <a:pt x="18" y="2444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0" name="フリーフォーム: 図形 3029">
              <a:extLst>
                <a:ext uri="{FF2B5EF4-FFF2-40B4-BE49-F238E27FC236}">
                  <a16:creationId xmlns:a16="http://schemas.microsoft.com/office/drawing/2014/main" id="{2EDBAA3A-A696-4E58-8604-E735687F9B33}"/>
                </a:ext>
              </a:extLst>
            </p:cNvPr>
            <p:cNvSpPr/>
            <p:nvPr/>
          </p:nvSpPr>
          <p:spPr>
            <a:xfrm>
              <a:off x="6106237" y="3448001"/>
              <a:ext cx="76413" cy="86580"/>
            </a:xfrm>
            <a:custGeom>
              <a:avLst/>
              <a:gdLst>
                <a:gd name="connsiteX0" fmla="*/ 876 w 76413"/>
                <a:gd name="connsiteY0" fmla="*/ 49 h 86580"/>
                <a:gd name="connsiteX1" fmla="*/ 53263 w 76413"/>
                <a:gd name="connsiteY1" fmla="*/ 73074 h 86580"/>
                <a:gd name="connsiteX2" fmla="*/ 75488 w 76413"/>
                <a:gd name="connsiteY2" fmla="*/ 85774 h 86580"/>
                <a:gd name="connsiteX3" fmla="*/ 24688 w 76413"/>
                <a:gd name="connsiteY3" fmla="*/ 61962 h 86580"/>
                <a:gd name="connsiteX4" fmla="*/ 876 w 76413"/>
                <a:gd name="connsiteY4" fmla="*/ 49 h 865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413" h="86580">
                  <a:moveTo>
                    <a:pt x="876" y="49"/>
                  </a:moveTo>
                  <a:cubicBezTo>
                    <a:pt x="5639" y="1901"/>
                    <a:pt x="40828" y="58786"/>
                    <a:pt x="53263" y="73074"/>
                  </a:cubicBezTo>
                  <a:cubicBezTo>
                    <a:pt x="65698" y="87362"/>
                    <a:pt x="80251" y="87626"/>
                    <a:pt x="75488" y="85774"/>
                  </a:cubicBezTo>
                  <a:cubicBezTo>
                    <a:pt x="70725" y="83922"/>
                    <a:pt x="37652" y="74926"/>
                    <a:pt x="24688" y="61962"/>
                  </a:cubicBezTo>
                  <a:cubicBezTo>
                    <a:pt x="11724" y="48998"/>
                    <a:pt x="-3887" y="-1803"/>
                    <a:pt x="876" y="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1" name="フリーフォーム: 図形 3030">
              <a:extLst>
                <a:ext uri="{FF2B5EF4-FFF2-40B4-BE49-F238E27FC236}">
                  <a16:creationId xmlns:a16="http://schemas.microsoft.com/office/drawing/2014/main" id="{A617FD57-7B25-494E-AF1A-F94AD627BF3E}"/>
                </a:ext>
              </a:extLst>
            </p:cNvPr>
            <p:cNvSpPr/>
            <p:nvPr/>
          </p:nvSpPr>
          <p:spPr>
            <a:xfrm>
              <a:off x="6332311" y="3263855"/>
              <a:ext cx="225683" cy="193742"/>
            </a:xfrm>
            <a:custGeom>
              <a:avLst/>
              <a:gdLst>
                <a:gd name="connsiteX0" fmla="*/ 225652 w 225683"/>
                <a:gd name="connsiteY0" fmla="*/ 45 h 193742"/>
                <a:gd name="connsiteX1" fmla="*/ 147864 w 225683"/>
                <a:gd name="connsiteY1" fmla="*/ 115933 h 193742"/>
                <a:gd name="connsiteX2" fmla="*/ 100239 w 225683"/>
                <a:gd name="connsiteY2" fmla="*/ 158795 h 193742"/>
                <a:gd name="connsiteX3" fmla="*/ 227 w 225683"/>
                <a:gd name="connsiteY3" fmla="*/ 193720 h 193742"/>
                <a:gd name="connsiteX4" fmla="*/ 74839 w 225683"/>
                <a:gd name="connsiteY4" fmla="*/ 163558 h 193742"/>
                <a:gd name="connsiteX5" fmla="*/ 138339 w 225683"/>
                <a:gd name="connsiteY5" fmla="*/ 130220 h 193742"/>
                <a:gd name="connsiteX6" fmla="*/ 225652 w 225683"/>
                <a:gd name="connsiteY6" fmla="*/ 45 h 1937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25683" h="193742">
                  <a:moveTo>
                    <a:pt x="225652" y="45"/>
                  </a:moveTo>
                  <a:cubicBezTo>
                    <a:pt x="227240" y="-2336"/>
                    <a:pt x="168766" y="89475"/>
                    <a:pt x="147864" y="115933"/>
                  </a:cubicBezTo>
                  <a:cubicBezTo>
                    <a:pt x="126962" y="142391"/>
                    <a:pt x="124845" y="145831"/>
                    <a:pt x="100239" y="158795"/>
                  </a:cubicBezTo>
                  <a:cubicBezTo>
                    <a:pt x="75633" y="171759"/>
                    <a:pt x="4460" y="192926"/>
                    <a:pt x="227" y="193720"/>
                  </a:cubicBezTo>
                  <a:cubicBezTo>
                    <a:pt x="-4006" y="194514"/>
                    <a:pt x="51820" y="174141"/>
                    <a:pt x="74839" y="163558"/>
                  </a:cubicBezTo>
                  <a:cubicBezTo>
                    <a:pt x="97858" y="152975"/>
                    <a:pt x="117702" y="153239"/>
                    <a:pt x="138339" y="130220"/>
                  </a:cubicBezTo>
                  <a:cubicBezTo>
                    <a:pt x="158976" y="107201"/>
                    <a:pt x="224064" y="2426"/>
                    <a:pt x="225652" y="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2" name="フリーフォーム: 図形 3031">
              <a:extLst>
                <a:ext uri="{FF2B5EF4-FFF2-40B4-BE49-F238E27FC236}">
                  <a16:creationId xmlns:a16="http://schemas.microsoft.com/office/drawing/2014/main" id="{4F4A5E70-D8CE-43CE-8C48-9C7387BACB6B}"/>
                </a:ext>
              </a:extLst>
            </p:cNvPr>
            <p:cNvSpPr/>
            <p:nvPr/>
          </p:nvSpPr>
          <p:spPr>
            <a:xfrm>
              <a:off x="6459362" y="3252788"/>
              <a:ext cx="97182" cy="161926"/>
            </a:xfrm>
            <a:custGeom>
              <a:avLst/>
              <a:gdLst>
                <a:gd name="connsiteX0" fmla="*/ 97013 w 97182"/>
                <a:gd name="connsiteY0" fmla="*/ 0 h 161926"/>
                <a:gd name="connsiteX1" fmla="*/ 41451 w 97182"/>
                <a:gd name="connsiteY1" fmla="*/ 107950 h 161926"/>
                <a:gd name="connsiteX2" fmla="*/ 176 w 97182"/>
                <a:gd name="connsiteY2" fmla="*/ 161925 h 161926"/>
                <a:gd name="connsiteX3" fmla="*/ 57326 w 97182"/>
                <a:gd name="connsiteY3" fmla="*/ 106362 h 161926"/>
                <a:gd name="connsiteX4" fmla="*/ 97013 w 97182"/>
                <a:gd name="connsiteY4" fmla="*/ 0 h 1619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7182" h="161926">
                  <a:moveTo>
                    <a:pt x="97013" y="0"/>
                  </a:moveTo>
                  <a:cubicBezTo>
                    <a:pt x="94367" y="265"/>
                    <a:pt x="57590" y="80963"/>
                    <a:pt x="41451" y="107950"/>
                  </a:cubicBezTo>
                  <a:cubicBezTo>
                    <a:pt x="25312" y="134937"/>
                    <a:pt x="-2470" y="162190"/>
                    <a:pt x="176" y="161925"/>
                  </a:cubicBezTo>
                  <a:cubicBezTo>
                    <a:pt x="2822" y="161660"/>
                    <a:pt x="44097" y="128852"/>
                    <a:pt x="57326" y="106362"/>
                  </a:cubicBezTo>
                  <a:cubicBezTo>
                    <a:pt x="70555" y="83872"/>
                    <a:pt x="99659" y="-265"/>
                    <a:pt x="9701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3" name="フリーフォーム: 図形 3032">
              <a:extLst>
                <a:ext uri="{FF2B5EF4-FFF2-40B4-BE49-F238E27FC236}">
                  <a16:creationId xmlns:a16="http://schemas.microsoft.com/office/drawing/2014/main" id="{C6202313-2783-4061-B530-C64DE4C9C5EF}"/>
                </a:ext>
              </a:extLst>
            </p:cNvPr>
            <p:cNvSpPr/>
            <p:nvPr/>
          </p:nvSpPr>
          <p:spPr>
            <a:xfrm>
              <a:off x="6246193" y="3065196"/>
              <a:ext cx="408587" cy="259543"/>
            </a:xfrm>
            <a:custGeom>
              <a:avLst/>
              <a:gdLst>
                <a:gd name="connsiteX0" fmla="*/ 407020 w 408587"/>
                <a:gd name="connsiteY0" fmla="*/ 267 h 259543"/>
                <a:gd name="connsiteX1" fmla="*/ 370507 w 408587"/>
                <a:gd name="connsiteY1" fmla="*/ 105042 h 259543"/>
                <a:gd name="connsiteX2" fmla="*/ 303832 w 408587"/>
                <a:gd name="connsiteY2" fmla="*/ 166954 h 259543"/>
                <a:gd name="connsiteX3" fmla="*/ 235570 w 408587"/>
                <a:gd name="connsiteY3" fmla="*/ 212992 h 259543"/>
                <a:gd name="connsiteX4" fmla="*/ 162545 w 408587"/>
                <a:gd name="connsiteY4" fmla="*/ 244742 h 259543"/>
                <a:gd name="connsiteX5" fmla="*/ 76820 w 408587"/>
                <a:gd name="connsiteY5" fmla="*/ 255854 h 259543"/>
                <a:gd name="connsiteX6" fmla="*/ 620 w 408587"/>
                <a:gd name="connsiteY6" fmla="*/ 259029 h 259543"/>
                <a:gd name="connsiteX7" fmla="*/ 119682 w 408587"/>
                <a:gd name="connsiteY7" fmla="*/ 246329 h 259543"/>
                <a:gd name="connsiteX8" fmla="*/ 219695 w 408587"/>
                <a:gd name="connsiteY8" fmla="*/ 206642 h 259543"/>
                <a:gd name="connsiteX9" fmla="*/ 319707 w 408587"/>
                <a:gd name="connsiteY9" fmla="*/ 138379 h 259543"/>
                <a:gd name="connsiteX10" fmla="*/ 407020 w 408587"/>
                <a:gd name="connsiteY10" fmla="*/ 267 h 2595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587" h="259543">
                  <a:moveTo>
                    <a:pt x="407020" y="267"/>
                  </a:moveTo>
                  <a:cubicBezTo>
                    <a:pt x="415487" y="-5289"/>
                    <a:pt x="387705" y="77261"/>
                    <a:pt x="370507" y="105042"/>
                  </a:cubicBezTo>
                  <a:cubicBezTo>
                    <a:pt x="353309" y="132823"/>
                    <a:pt x="326321" y="148962"/>
                    <a:pt x="303832" y="166954"/>
                  </a:cubicBezTo>
                  <a:cubicBezTo>
                    <a:pt x="281343" y="184946"/>
                    <a:pt x="259118" y="200027"/>
                    <a:pt x="235570" y="212992"/>
                  </a:cubicBezTo>
                  <a:cubicBezTo>
                    <a:pt x="212022" y="225957"/>
                    <a:pt x="189003" y="237598"/>
                    <a:pt x="162545" y="244742"/>
                  </a:cubicBezTo>
                  <a:cubicBezTo>
                    <a:pt x="136087" y="251886"/>
                    <a:pt x="103808" y="253473"/>
                    <a:pt x="76820" y="255854"/>
                  </a:cubicBezTo>
                  <a:cubicBezTo>
                    <a:pt x="49832" y="258235"/>
                    <a:pt x="-6524" y="260617"/>
                    <a:pt x="620" y="259029"/>
                  </a:cubicBezTo>
                  <a:cubicBezTo>
                    <a:pt x="7764" y="257442"/>
                    <a:pt x="83170" y="255060"/>
                    <a:pt x="119682" y="246329"/>
                  </a:cubicBezTo>
                  <a:cubicBezTo>
                    <a:pt x="156194" y="237598"/>
                    <a:pt x="186358" y="224634"/>
                    <a:pt x="219695" y="206642"/>
                  </a:cubicBezTo>
                  <a:cubicBezTo>
                    <a:pt x="253032" y="188650"/>
                    <a:pt x="291132" y="170129"/>
                    <a:pt x="319707" y="138379"/>
                  </a:cubicBezTo>
                  <a:cubicBezTo>
                    <a:pt x="348282" y="106629"/>
                    <a:pt x="398553" y="5823"/>
                    <a:pt x="407020" y="2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4" name="フリーフォーム: 図形 3033">
              <a:extLst>
                <a:ext uri="{FF2B5EF4-FFF2-40B4-BE49-F238E27FC236}">
                  <a16:creationId xmlns:a16="http://schemas.microsoft.com/office/drawing/2014/main" id="{6883A789-FCFB-410C-B51E-B435CFD8CEEF}"/>
                </a:ext>
              </a:extLst>
            </p:cNvPr>
            <p:cNvSpPr/>
            <p:nvPr/>
          </p:nvSpPr>
          <p:spPr>
            <a:xfrm>
              <a:off x="6163677" y="3165336"/>
              <a:ext cx="91362" cy="171678"/>
            </a:xfrm>
            <a:custGeom>
              <a:avLst/>
              <a:gdLst>
                <a:gd name="connsiteX0" fmla="*/ 30748 w 91362"/>
                <a:gd name="connsiteY0" fmla="*/ 139 h 171678"/>
                <a:gd name="connsiteX1" fmla="*/ 11698 w 91362"/>
                <a:gd name="connsiteY1" fmla="*/ 81102 h 171678"/>
                <a:gd name="connsiteX2" fmla="*/ 38686 w 91362"/>
                <a:gd name="connsiteY2" fmla="*/ 112852 h 171678"/>
                <a:gd name="connsiteX3" fmla="*/ 91073 w 91362"/>
                <a:gd name="connsiteY3" fmla="*/ 171589 h 171678"/>
                <a:gd name="connsiteX4" fmla="*/ 13286 w 91362"/>
                <a:gd name="connsiteY4" fmla="*/ 98564 h 171678"/>
                <a:gd name="connsiteX5" fmla="*/ 586 w 91362"/>
                <a:gd name="connsiteY5" fmla="*/ 62052 h 171678"/>
                <a:gd name="connsiteX6" fmla="*/ 30748 w 91362"/>
                <a:gd name="connsiteY6" fmla="*/ 139 h 1716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1362" h="171678">
                  <a:moveTo>
                    <a:pt x="30748" y="139"/>
                  </a:moveTo>
                  <a:cubicBezTo>
                    <a:pt x="32600" y="3314"/>
                    <a:pt x="10375" y="62316"/>
                    <a:pt x="11698" y="81102"/>
                  </a:cubicBezTo>
                  <a:cubicBezTo>
                    <a:pt x="13021" y="99888"/>
                    <a:pt x="25457" y="97771"/>
                    <a:pt x="38686" y="112852"/>
                  </a:cubicBezTo>
                  <a:cubicBezTo>
                    <a:pt x="51915" y="127933"/>
                    <a:pt x="95306" y="173970"/>
                    <a:pt x="91073" y="171589"/>
                  </a:cubicBezTo>
                  <a:cubicBezTo>
                    <a:pt x="86840" y="169208"/>
                    <a:pt x="28367" y="116820"/>
                    <a:pt x="13286" y="98564"/>
                  </a:cubicBezTo>
                  <a:cubicBezTo>
                    <a:pt x="-1795" y="80308"/>
                    <a:pt x="-472" y="75016"/>
                    <a:pt x="586" y="62052"/>
                  </a:cubicBezTo>
                  <a:cubicBezTo>
                    <a:pt x="1644" y="49088"/>
                    <a:pt x="28896" y="-3036"/>
                    <a:pt x="30748" y="1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5" name="フリーフォーム: 図形 3034">
              <a:extLst>
                <a:ext uri="{FF2B5EF4-FFF2-40B4-BE49-F238E27FC236}">
                  <a16:creationId xmlns:a16="http://schemas.microsoft.com/office/drawing/2014/main" id="{3B2436A0-CC26-47EE-A0CF-A4DECB63AAAA}"/>
                </a:ext>
              </a:extLst>
            </p:cNvPr>
            <p:cNvSpPr/>
            <p:nvPr/>
          </p:nvSpPr>
          <p:spPr>
            <a:xfrm>
              <a:off x="6188992" y="3049357"/>
              <a:ext cx="438987" cy="233932"/>
            </a:xfrm>
            <a:custGeom>
              <a:avLst/>
              <a:gdLst>
                <a:gd name="connsiteX0" fmla="*/ 671 w 438987"/>
                <a:gd name="connsiteY0" fmla="*/ 220893 h 233932"/>
                <a:gd name="connsiteX1" fmla="*/ 157833 w 438987"/>
                <a:gd name="connsiteY1" fmla="*/ 230418 h 233932"/>
                <a:gd name="connsiteX2" fmla="*/ 324521 w 438987"/>
                <a:gd name="connsiteY2" fmla="*/ 155806 h 233932"/>
                <a:gd name="connsiteX3" fmla="*/ 437233 w 438987"/>
                <a:gd name="connsiteY3" fmla="*/ 1818 h 233932"/>
                <a:gd name="connsiteX4" fmla="*/ 386433 w 438987"/>
                <a:gd name="connsiteY4" fmla="*/ 76431 h 233932"/>
                <a:gd name="connsiteX5" fmla="*/ 295946 w 438987"/>
                <a:gd name="connsiteY5" fmla="*/ 154218 h 233932"/>
                <a:gd name="connsiteX6" fmla="*/ 195933 w 438987"/>
                <a:gd name="connsiteY6" fmla="*/ 198668 h 233932"/>
                <a:gd name="connsiteX7" fmla="*/ 103858 w 438987"/>
                <a:gd name="connsiteY7" fmla="*/ 212956 h 233932"/>
                <a:gd name="connsiteX8" fmla="*/ 671 w 438987"/>
                <a:gd name="connsiteY8" fmla="*/ 220893 h 2339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8987" h="233932">
                  <a:moveTo>
                    <a:pt x="671" y="220893"/>
                  </a:moveTo>
                  <a:cubicBezTo>
                    <a:pt x="9667" y="223803"/>
                    <a:pt x="103858" y="241266"/>
                    <a:pt x="157833" y="230418"/>
                  </a:cubicBezTo>
                  <a:cubicBezTo>
                    <a:pt x="211808" y="219570"/>
                    <a:pt x="277954" y="193906"/>
                    <a:pt x="324521" y="155806"/>
                  </a:cubicBezTo>
                  <a:cubicBezTo>
                    <a:pt x="371088" y="117706"/>
                    <a:pt x="426914" y="15047"/>
                    <a:pt x="437233" y="1818"/>
                  </a:cubicBezTo>
                  <a:cubicBezTo>
                    <a:pt x="447552" y="-11411"/>
                    <a:pt x="409981" y="51031"/>
                    <a:pt x="386433" y="76431"/>
                  </a:cubicBezTo>
                  <a:cubicBezTo>
                    <a:pt x="362885" y="101831"/>
                    <a:pt x="327696" y="133845"/>
                    <a:pt x="295946" y="154218"/>
                  </a:cubicBezTo>
                  <a:cubicBezTo>
                    <a:pt x="264196" y="174591"/>
                    <a:pt x="227948" y="188878"/>
                    <a:pt x="195933" y="198668"/>
                  </a:cubicBezTo>
                  <a:cubicBezTo>
                    <a:pt x="163918" y="208458"/>
                    <a:pt x="132168" y="210575"/>
                    <a:pt x="103858" y="212956"/>
                  </a:cubicBezTo>
                  <a:cubicBezTo>
                    <a:pt x="75548" y="215337"/>
                    <a:pt x="-8325" y="217983"/>
                    <a:pt x="671" y="2208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6" name="フリーフォーム: 図形 3035">
              <a:extLst>
                <a:ext uri="{FF2B5EF4-FFF2-40B4-BE49-F238E27FC236}">
                  <a16:creationId xmlns:a16="http://schemas.microsoft.com/office/drawing/2014/main" id="{4CF9F2D0-CEAF-49AA-93ED-AE7CFCF08337}"/>
                </a:ext>
              </a:extLst>
            </p:cNvPr>
            <p:cNvSpPr/>
            <p:nvPr/>
          </p:nvSpPr>
          <p:spPr>
            <a:xfrm>
              <a:off x="6518252" y="2995605"/>
              <a:ext cx="74113" cy="84151"/>
            </a:xfrm>
            <a:custGeom>
              <a:avLst/>
              <a:gdLst>
                <a:gd name="connsiteX0" fmla="*/ 23 w 74113"/>
                <a:gd name="connsiteY0" fmla="*/ 8 h 84151"/>
                <a:gd name="connsiteX1" fmla="*/ 65111 w 74113"/>
                <a:gd name="connsiteY1" fmla="*/ 38108 h 84151"/>
                <a:gd name="connsiteX2" fmla="*/ 65111 w 74113"/>
                <a:gd name="connsiteY2" fmla="*/ 84145 h 84151"/>
                <a:gd name="connsiteX3" fmla="*/ 73048 w 74113"/>
                <a:gd name="connsiteY3" fmla="*/ 34933 h 84151"/>
                <a:gd name="connsiteX4" fmla="*/ 23 w 74113"/>
                <a:gd name="connsiteY4" fmla="*/ 8 h 84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4113" h="84151">
                  <a:moveTo>
                    <a:pt x="23" y="8"/>
                  </a:moveTo>
                  <a:cubicBezTo>
                    <a:pt x="-1300" y="537"/>
                    <a:pt x="54263" y="24085"/>
                    <a:pt x="65111" y="38108"/>
                  </a:cubicBezTo>
                  <a:cubicBezTo>
                    <a:pt x="75959" y="52131"/>
                    <a:pt x="63788" y="84674"/>
                    <a:pt x="65111" y="84145"/>
                  </a:cubicBezTo>
                  <a:cubicBezTo>
                    <a:pt x="66434" y="83616"/>
                    <a:pt x="77546" y="47104"/>
                    <a:pt x="73048" y="34933"/>
                  </a:cubicBezTo>
                  <a:cubicBezTo>
                    <a:pt x="68550" y="22762"/>
                    <a:pt x="1346" y="-521"/>
                    <a:pt x="23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7" name="フリーフォーム: 図形 3036">
              <a:extLst>
                <a:ext uri="{FF2B5EF4-FFF2-40B4-BE49-F238E27FC236}">
                  <a16:creationId xmlns:a16="http://schemas.microsoft.com/office/drawing/2014/main" id="{01941207-B278-4D60-8400-D781816CFB47}"/>
                </a:ext>
              </a:extLst>
            </p:cNvPr>
            <p:cNvSpPr/>
            <p:nvPr/>
          </p:nvSpPr>
          <p:spPr>
            <a:xfrm>
              <a:off x="6181554" y="3056809"/>
              <a:ext cx="354871" cy="167440"/>
            </a:xfrm>
            <a:custGeom>
              <a:avLst/>
              <a:gdLst>
                <a:gd name="connsiteX0" fmla="*/ 319259 w 354871"/>
                <a:gd name="connsiteY0" fmla="*/ 716 h 167440"/>
                <a:gd name="connsiteX1" fmla="*/ 354184 w 354871"/>
                <a:gd name="connsiteY1" fmla="*/ 40404 h 167440"/>
                <a:gd name="connsiteX2" fmla="*/ 281159 w 354871"/>
                <a:gd name="connsiteY2" fmla="*/ 103904 h 167440"/>
                <a:gd name="connsiteX3" fmla="*/ 219246 w 354871"/>
                <a:gd name="connsiteY3" fmla="*/ 135654 h 167440"/>
                <a:gd name="connsiteX4" fmla="*/ 68434 w 354871"/>
                <a:gd name="connsiteY4" fmla="*/ 167404 h 167440"/>
                <a:gd name="connsiteX5" fmla="*/ 171 w 354871"/>
                <a:gd name="connsiteY5" fmla="*/ 129304 h 167440"/>
                <a:gd name="connsiteX6" fmla="*/ 85896 w 354871"/>
                <a:gd name="connsiteY6" fmla="*/ 162641 h 167440"/>
                <a:gd name="connsiteX7" fmla="*/ 176384 w 354871"/>
                <a:gd name="connsiteY7" fmla="*/ 164229 h 167440"/>
                <a:gd name="connsiteX8" fmla="*/ 268459 w 354871"/>
                <a:gd name="connsiteY8" fmla="*/ 143591 h 167440"/>
                <a:gd name="connsiteX9" fmla="*/ 344659 w 354871"/>
                <a:gd name="connsiteY9" fmla="*/ 73741 h 167440"/>
                <a:gd name="connsiteX10" fmla="*/ 319259 w 354871"/>
                <a:gd name="connsiteY10" fmla="*/ 716 h 167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4871" h="167440">
                  <a:moveTo>
                    <a:pt x="319259" y="716"/>
                  </a:moveTo>
                  <a:cubicBezTo>
                    <a:pt x="320846" y="-4840"/>
                    <a:pt x="360534" y="23206"/>
                    <a:pt x="354184" y="40404"/>
                  </a:cubicBezTo>
                  <a:cubicBezTo>
                    <a:pt x="347834" y="57602"/>
                    <a:pt x="303649" y="88029"/>
                    <a:pt x="281159" y="103904"/>
                  </a:cubicBezTo>
                  <a:cubicBezTo>
                    <a:pt x="258669" y="119779"/>
                    <a:pt x="254700" y="125071"/>
                    <a:pt x="219246" y="135654"/>
                  </a:cubicBezTo>
                  <a:cubicBezTo>
                    <a:pt x="183792" y="146237"/>
                    <a:pt x="104946" y="168462"/>
                    <a:pt x="68434" y="167404"/>
                  </a:cubicBezTo>
                  <a:cubicBezTo>
                    <a:pt x="31922" y="166346"/>
                    <a:pt x="-2739" y="130098"/>
                    <a:pt x="171" y="129304"/>
                  </a:cubicBezTo>
                  <a:cubicBezTo>
                    <a:pt x="3081" y="128510"/>
                    <a:pt x="56527" y="156820"/>
                    <a:pt x="85896" y="162641"/>
                  </a:cubicBezTo>
                  <a:cubicBezTo>
                    <a:pt x="115265" y="168462"/>
                    <a:pt x="145957" y="167404"/>
                    <a:pt x="176384" y="164229"/>
                  </a:cubicBezTo>
                  <a:cubicBezTo>
                    <a:pt x="206811" y="161054"/>
                    <a:pt x="240413" y="158672"/>
                    <a:pt x="268459" y="143591"/>
                  </a:cubicBezTo>
                  <a:cubicBezTo>
                    <a:pt x="296505" y="128510"/>
                    <a:pt x="332753" y="94379"/>
                    <a:pt x="344659" y="73741"/>
                  </a:cubicBezTo>
                  <a:cubicBezTo>
                    <a:pt x="356565" y="53103"/>
                    <a:pt x="317672" y="6272"/>
                    <a:pt x="319259" y="7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8" name="フリーフォーム: 図形 3037">
              <a:extLst>
                <a:ext uri="{FF2B5EF4-FFF2-40B4-BE49-F238E27FC236}">
                  <a16:creationId xmlns:a16="http://schemas.microsoft.com/office/drawing/2014/main" id="{41B520E1-1601-482B-BA6D-1DAD4697224E}"/>
                </a:ext>
              </a:extLst>
            </p:cNvPr>
            <p:cNvSpPr/>
            <p:nvPr/>
          </p:nvSpPr>
          <p:spPr>
            <a:xfrm>
              <a:off x="6688664" y="2628884"/>
              <a:ext cx="212472" cy="434896"/>
            </a:xfrm>
            <a:custGeom>
              <a:avLst/>
              <a:gdLst>
                <a:gd name="connsiteX0" fmla="*/ 115361 w 212472"/>
                <a:gd name="connsiteY0" fmla="*/ 16 h 434896"/>
                <a:gd name="connsiteX1" fmla="*/ 199499 w 212472"/>
                <a:gd name="connsiteY1" fmla="*/ 119079 h 434896"/>
                <a:gd name="connsiteX2" fmla="*/ 143936 w 212472"/>
                <a:gd name="connsiteY2" fmla="*/ 327041 h 434896"/>
                <a:gd name="connsiteX3" fmla="*/ 91549 w 212472"/>
                <a:gd name="connsiteY3" fmla="*/ 385779 h 434896"/>
                <a:gd name="connsiteX4" fmla="*/ 1061 w 212472"/>
                <a:gd name="connsiteY4" fmla="*/ 433404 h 434896"/>
                <a:gd name="connsiteX5" fmla="*/ 47099 w 212472"/>
                <a:gd name="connsiteY5" fmla="*/ 419116 h 434896"/>
                <a:gd name="connsiteX6" fmla="*/ 123299 w 212472"/>
                <a:gd name="connsiteY6" fmla="*/ 381016 h 434896"/>
                <a:gd name="connsiteX7" fmla="*/ 153461 w 212472"/>
                <a:gd name="connsiteY7" fmla="*/ 315929 h 434896"/>
                <a:gd name="connsiteX8" fmla="*/ 196324 w 212472"/>
                <a:gd name="connsiteY8" fmla="*/ 196866 h 434896"/>
                <a:gd name="connsiteX9" fmla="*/ 209024 w 212472"/>
                <a:gd name="connsiteY9" fmla="*/ 111141 h 434896"/>
                <a:gd name="connsiteX10" fmla="*/ 115361 w 212472"/>
                <a:gd name="connsiteY10" fmla="*/ 16 h 4348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2472" h="434896">
                  <a:moveTo>
                    <a:pt x="115361" y="16"/>
                  </a:moveTo>
                  <a:cubicBezTo>
                    <a:pt x="113774" y="1339"/>
                    <a:pt x="194737" y="64575"/>
                    <a:pt x="199499" y="119079"/>
                  </a:cubicBezTo>
                  <a:cubicBezTo>
                    <a:pt x="204261" y="173583"/>
                    <a:pt x="161928" y="282591"/>
                    <a:pt x="143936" y="327041"/>
                  </a:cubicBezTo>
                  <a:cubicBezTo>
                    <a:pt x="125944" y="371491"/>
                    <a:pt x="115361" y="368052"/>
                    <a:pt x="91549" y="385779"/>
                  </a:cubicBezTo>
                  <a:cubicBezTo>
                    <a:pt x="67737" y="403506"/>
                    <a:pt x="8469" y="427848"/>
                    <a:pt x="1061" y="433404"/>
                  </a:cubicBezTo>
                  <a:cubicBezTo>
                    <a:pt x="-6347" y="438960"/>
                    <a:pt x="26726" y="427847"/>
                    <a:pt x="47099" y="419116"/>
                  </a:cubicBezTo>
                  <a:cubicBezTo>
                    <a:pt x="67472" y="410385"/>
                    <a:pt x="105572" y="398214"/>
                    <a:pt x="123299" y="381016"/>
                  </a:cubicBezTo>
                  <a:cubicBezTo>
                    <a:pt x="141026" y="363818"/>
                    <a:pt x="141290" y="346621"/>
                    <a:pt x="153461" y="315929"/>
                  </a:cubicBezTo>
                  <a:cubicBezTo>
                    <a:pt x="165632" y="285237"/>
                    <a:pt x="187064" y="230997"/>
                    <a:pt x="196324" y="196866"/>
                  </a:cubicBezTo>
                  <a:cubicBezTo>
                    <a:pt x="205584" y="162735"/>
                    <a:pt x="218814" y="142891"/>
                    <a:pt x="209024" y="111141"/>
                  </a:cubicBezTo>
                  <a:cubicBezTo>
                    <a:pt x="199234" y="79391"/>
                    <a:pt x="116948" y="-1307"/>
                    <a:pt x="115361" y="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39" name="フリーフォーム: 図形 3038">
              <a:extLst>
                <a:ext uri="{FF2B5EF4-FFF2-40B4-BE49-F238E27FC236}">
                  <a16:creationId xmlns:a16="http://schemas.microsoft.com/office/drawing/2014/main" id="{540CC64F-9B5D-4B8B-BA51-0740D4ACE6D4}"/>
                </a:ext>
              </a:extLst>
            </p:cNvPr>
            <p:cNvSpPr/>
            <p:nvPr/>
          </p:nvSpPr>
          <p:spPr>
            <a:xfrm>
              <a:off x="6791282" y="2631582"/>
              <a:ext cx="128209" cy="32722"/>
            </a:xfrm>
            <a:custGeom>
              <a:avLst/>
              <a:gdLst>
                <a:gd name="connsiteX0" fmla="*/ 43 w 128209"/>
                <a:gd name="connsiteY0" fmla="*/ 5256 h 32722"/>
                <a:gd name="connsiteX1" fmla="*/ 109581 w 128209"/>
                <a:gd name="connsiteY1" fmla="*/ 19543 h 32722"/>
                <a:gd name="connsiteX2" fmla="*/ 127043 w 128209"/>
                <a:gd name="connsiteY2" fmla="*/ 32243 h 32722"/>
                <a:gd name="connsiteX3" fmla="*/ 96881 w 128209"/>
                <a:gd name="connsiteY3" fmla="*/ 2081 h 32722"/>
                <a:gd name="connsiteX4" fmla="*/ 43 w 128209"/>
                <a:gd name="connsiteY4" fmla="*/ 5256 h 327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8209" h="32722">
                  <a:moveTo>
                    <a:pt x="43" y="5256"/>
                  </a:moveTo>
                  <a:cubicBezTo>
                    <a:pt x="2160" y="8166"/>
                    <a:pt x="88414" y="15045"/>
                    <a:pt x="109581" y="19543"/>
                  </a:cubicBezTo>
                  <a:cubicBezTo>
                    <a:pt x="130748" y="24041"/>
                    <a:pt x="129160" y="35153"/>
                    <a:pt x="127043" y="32243"/>
                  </a:cubicBezTo>
                  <a:cubicBezTo>
                    <a:pt x="124926" y="29333"/>
                    <a:pt x="120958" y="7108"/>
                    <a:pt x="96881" y="2081"/>
                  </a:cubicBezTo>
                  <a:cubicBezTo>
                    <a:pt x="72804" y="-2946"/>
                    <a:pt x="-2074" y="2346"/>
                    <a:pt x="43" y="52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0" name="フリーフォーム: 図形 3039">
              <a:extLst>
                <a:ext uri="{FF2B5EF4-FFF2-40B4-BE49-F238E27FC236}">
                  <a16:creationId xmlns:a16="http://schemas.microsoft.com/office/drawing/2014/main" id="{1746D28A-55A6-4A86-9E40-C5F34E736A39}"/>
                </a:ext>
              </a:extLst>
            </p:cNvPr>
            <p:cNvSpPr/>
            <p:nvPr/>
          </p:nvSpPr>
          <p:spPr>
            <a:xfrm>
              <a:off x="6692639" y="2658984"/>
              <a:ext cx="284074" cy="434075"/>
            </a:xfrm>
            <a:custGeom>
              <a:avLst/>
              <a:gdLst>
                <a:gd name="connsiteX0" fmla="*/ 220924 w 284074"/>
                <a:gd name="connsiteY0" fmla="*/ 1666 h 434075"/>
                <a:gd name="connsiteX1" fmla="*/ 271724 w 284074"/>
                <a:gd name="connsiteY1" fmla="*/ 117554 h 434075"/>
                <a:gd name="connsiteX2" fmla="*/ 239974 w 284074"/>
                <a:gd name="connsiteY2" fmla="*/ 268366 h 434075"/>
                <a:gd name="connsiteX3" fmla="*/ 178061 w 284074"/>
                <a:gd name="connsiteY3" fmla="*/ 384254 h 434075"/>
                <a:gd name="connsiteX4" fmla="*/ 141549 w 284074"/>
                <a:gd name="connsiteY4" fmla="*/ 414416 h 434075"/>
                <a:gd name="connsiteX5" fmla="*/ 87574 w 284074"/>
                <a:gd name="connsiteY5" fmla="*/ 411241 h 434075"/>
                <a:gd name="connsiteX6" fmla="*/ 261 w 284074"/>
                <a:gd name="connsiteY6" fmla="*/ 400129 h 434075"/>
                <a:gd name="connsiteX7" fmla="*/ 117736 w 284074"/>
                <a:gd name="connsiteY7" fmla="*/ 431879 h 434075"/>
                <a:gd name="connsiteX8" fmla="*/ 171711 w 284074"/>
                <a:gd name="connsiteY8" fmla="*/ 406479 h 434075"/>
                <a:gd name="connsiteX9" fmla="*/ 278074 w 284074"/>
                <a:gd name="connsiteY9" fmla="*/ 209629 h 434075"/>
                <a:gd name="connsiteX10" fmla="*/ 266961 w 284074"/>
                <a:gd name="connsiteY10" fmla="*/ 58816 h 434075"/>
                <a:gd name="connsiteX11" fmla="*/ 220924 w 284074"/>
                <a:gd name="connsiteY11" fmla="*/ 1666 h 434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84074" h="434075">
                  <a:moveTo>
                    <a:pt x="220924" y="1666"/>
                  </a:moveTo>
                  <a:cubicBezTo>
                    <a:pt x="221718" y="11456"/>
                    <a:pt x="268549" y="73104"/>
                    <a:pt x="271724" y="117554"/>
                  </a:cubicBezTo>
                  <a:cubicBezTo>
                    <a:pt x="274899" y="162004"/>
                    <a:pt x="255584" y="223916"/>
                    <a:pt x="239974" y="268366"/>
                  </a:cubicBezTo>
                  <a:cubicBezTo>
                    <a:pt x="224364" y="312816"/>
                    <a:pt x="194465" y="359912"/>
                    <a:pt x="178061" y="384254"/>
                  </a:cubicBezTo>
                  <a:cubicBezTo>
                    <a:pt x="161657" y="408596"/>
                    <a:pt x="156630" y="409918"/>
                    <a:pt x="141549" y="414416"/>
                  </a:cubicBezTo>
                  <a:cubicBezTo>
                    <a:pt x="126468" y="418914"/>
                    <a:pt x="111122" y="413622"/>
                    <a:pt x="87574" y="411241"/>
                  </a:cubicBezTo>
                  <a:cubicBezTo>
                    <a:pt x="64026" y="408860"/>
                    <a:pt x="-4766" y="396689"/>
                    <a:pt x="261" y="400129"/>
                  </a:cubicBezTo>
                  <a:cubicBezTo>
                    <a:pt x="5288" y="403569"/>
                    <a:pt x="89161" y="430821"/>
                    <a:pt x="117736" y="431879"/>
                  </a:cubicBezTo>
                  <a:cubicBezTo>
                    <a:pt x="146311" y="432937"/>
                    <a:pt x="144988" y="443521"/>
                    <a:pt x="171711" y="406479"/>
                  </a:cubicBezTo>
                  <a:cubicBezTo>
                    <a:pt x="198434" y="369437"/>
                    <a:pt x="262199" y="267573"/>
                    <a:pt x="278074" y="209629"/>
                  </a:cubicBezTo>
                  <a:cubicBezTo>
                    <a:pt x="293949" y="151685"/>
                    <a:pt x="274105" y="90566"/>
                    <a:pt x="266961" y="58816"/>
                  </a:cubicBezTo>
                  <a:cubicBezTo>
                    <a:pt x="259817" y="27066"/>
                    <a:pt x="220130" y="-8124"/>
                    <a:pt x="220924" y="16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1" name="フリーフォーム: 図形 3040">
              <a:extLst>
                <a:ext uri="{FF2B5EF4-FFF2-40B4-BE49-F238E27FC236}">
                  <a16:creationId xmlns:a16="http://schemas.microsoft.com/office/drawing/2014/main" id="{0277AF57-4E8F-484A-9FE4-E055F322225F}"/>
                </a:ext>
              </a:extLst>
            </p:cNvPr>
            <p:cNvSpPr/>
            <p:nvPr/>
          </p:nvSpPr>
          <p:spPr>
            <a:xfrm>
              <a:off x="6607310" y="2633038"/>
              <a:ext cx="190306" cy="432545"/>
            </a:xfrm>
            <a:custGeom>
              <a:avLst/>
              <a:gdLst>
                <a:gd name="connsiteX0" fmla="*/ 188778 w 190306"/>
                <a:gd name="connsiteY0" fmla="*/ 3800 h 432545"/>
                <a:gd name="connsiteX1" fmla="*/ 58603 w 190306"/>
                <a:gd name="connsiteY1" fmla="*/ 94287 h 432545"/>
                <a:gd name="connsiteX2" fmla="*/ 26853 w 190306"/>
                <a:gd name="connsiteY2" fmla="*/ 180012 h 432545"/>
                <a:gd name="connsiteX3" fmla="*/ 1453 w 190306"/>
                <a:gd name="connsiteY3" fmla="*/ 256212 h 432545"/>
                <a:gd name="connsiteX4" fmla="*/ 4628 w 190306"/>
                <a:gd name="connsiteY4" fmla="*/ 311775 h 432545"/>
                <a:gd name="connsiteX5" fmla="*/ 17328 w 190306"/>
                <a:gd name="connsiteY5" fmla="*/ 373687 h 432545"/>
                <a:gd name="connsiteX6" fmla="*/ 79240 w 190306"/>
                <a:gd name="connsiteY6" fmla="*/ 432425 h 432545"/>
                <a:gd name="connsiteX7" fmla="*/ 30028 w 190306"/>
                <a:gd name="connsiteY7" fmla="*/ 386387 h 432545"/>
                <a:gd name="connsiteX8" fmla="*/ 15740 w 190306"/>
                <a:gd name="connsiteY8" fmla="*/ 300662 h 432545"/>
                <a:gd name="connsiteX9" fmla="*/ 45903 w 190306"/>
                <a:gd name="connsiteY9" fmla="*/ 149850 h 432545"/>
                <a:gd name="connsiteX10" fmla="*/ 80828 w 190306"/>
                <a:gd name="connsiteY10" fmla="*/ 75237 h 432545"/>
                <a:gd name="connsiteX11" fmla="*/ 126865 w 190306"/>
                <a:gd name="connsiteY11" fmla="*/ 22850 h 432545"/>
                <a:gd name="connsiteX12" fmla="*/ 188778 w 190306"/>
                <a:gd name="connsiteY12" fmla="*/ 3800 h 4325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0306" h="432545">
                  <a:moveTo>
                    <a:pt x="188778" y="3800"/>
                  </a:moveTo>
                  <a:cubicBezTo>
                    <a:pt x="177401" y="15706"/>
                    <a:pt x="85591" y="64918"/>
                    <a:pt x="58603" y="94287"/>
                  </a:cubicBezTo>
                  <a:cubicBezTo>
                    <a:pt x="31615" y="123656"/>
                    <a:pt x="36378" y="153025"/>
                    <a:pt x="26853" y="180012"/>
                  </a:cubicBezTo>
                  <a:cubicBezTo>
                    <a:pt x="17328" y="206999"/>
                    <a:pt x="5157" y="234252"/>
                    <a:pt x="1453" y="256212"/>
                  </a:cubicBezTo>
                  <a:cubicBezTo>
                    <a:pt x="-2251" y="278173"/>
                    <a:pt x="1982" y="292196"/>
                    <a:pt x="4628" y="311775"/>
                  </a:cubicBezTo>
                  <a:cubicBezTo>
                    <a:pt x="7274" y="331354"/>
                    <a:pt x="4893" y="353579"/>
                    <a:pt x="17328" y="373687"/>
                  </a:cubicBezTo>
                  <a:cubicBezTo>
                    <a:pt x="29763" y="393795"/>
                    <a:pt x="77123" y="430308"/>
                    <a:pt x="79240" y="432425"/>
                  </a:cubicBezTo>
                  <a:cubicBezTo>
                    <a:pt x="81357" y="434542"/>
                    <a:pt x="40611" y="408347"/>
                    <a:pt x="30028" y="386387"/>
                  </a:cubicBezTo>
                  <a:cubicBezTo>
                    <a:pt x="19445" y="364427"/>
                    <a:pt x="13094" y="340085"/>
                    <a:pt x="15740" y="300662"/>
                  </a:cubicBezTo>
                  <a:cubicBezTo>
                    <a:pt x="18386" y="261239"/>
                    <a:pt x="35055" y="187421"/>
                    <a:pt x="45903" y="149850"/>
                  </a:cubicBezTo>
                  <a:cubicBezTo>
                    <a:pt x="56751" y="112279"/>
                    <a:pt x="67334" y="96404"/>
                    <a:pt x="80828" y="75237"/>
                  </a:cubicBezTo>
                  <a:cubicBezTo>
                    <a:pt x="94322" y="54070"/>
                    <a:pt x="108873" y="35021"/>
                    <a:pt x="126865" y="22850"/>
                  </a:cubicBezTo>
                  <a:cubicBezTo>
                    <a:pt x="144857" y="10679"/>
                    <a:pt x="200155" y="-8106"/>
                    <a:pt x="188778" y="38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2" name="フリーフォーム: 図形 3041">
              <a:extLst>
                <a:ext uri="{FF2B5EF4-FFF2-40B4-BE49-F238E27FC236}">
                  <a16:creationId xmlns:a16="http://schemas.microsoft.com/office/drawing/2014/main" id="{4CBE5461-5A46-4288-9E29-FE5C2C944991}"/>
                </a:ext>
              </a:extLst>
            </p:cNvPr>
            <p:cNvSpPr/>
            <p:nvPr/>
          </p:nvSpPr>
          <p:spPr>
            <a:xfrm>
              <a:off x="6704578" y="2698750"/>
              <a:ext cx="151835" cy="241947"/>
            </a:xfrm>
            <a:custGeom>
              <a:avLst/>
              <a:gdLst>
                <a:gd name="connsiteX0" fmla="*/ 120085 w 151835"/>
                <a:gd name="connsiteY0" fmla="*/ 0 h 241947"/>
                <a:gd name="connsiteX1" fmla="*/ 145485 w 151835"/>
                <a:gd name="connsiteY1" fmla="*/ 93663 h 241947"/>
                <a:gd name="connsiteX2" fmla="*/ 102622 w 151835"/>
                <a:gd name="connsiteY2" fmla="*/ 206375 h 241947"/>
                <a:gd name="connsiteX3" fmla="*/ 1022 w 151835"/>
                <a:gd name="connsiteY3" fmla="*/ 239713 h 241947"/>
                <a:gd name="connsiteX4" fmla="*/ 54997 w 151835"/>
                <a:gd name="connsiteY4" fmla="*/ 233363 h 241947"/>
                <a:gd name="connsiteX5" fmla="*/ 131197 w 151835"/>
                <a:gd name="connsiteY5" fmla="*/ 188913 h 241947"/>
                <a:gd name="connsiteX6" fmla="*/ 151835 w 151835"/>
                <a:gd name="connsiteY6" fmla="*/ 92075 h 241947"/>
                <a:gd name="connsiteX7" fmla="*/ 120085 w 151835"/>
                <a:gd name="connsiteY7" fmla="*/ 0 h 2419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835" h="241947">
                  <a:moveTo>
                    <a:pt x="120085" y="0"/>
                  </a:moveTo>
                  <a:cubicBezTo>
                    <a:pt x="119027" y="265"/>
                    <a:pt x="148396" y="59267"/>
                    <a:pt x="145485" y="93663"/>
                  </a:cubicBezTo>
                  <a:cubicBezTo>
                    <a:pt x="142575" y="128059"/>
                    <a:pt x="126699" y="182033"/>
                    <a:pt x="102622" y="206375"/>
                  </a:cubicBezTo>
                  <a:cubicBezTo>
                    <a:pt x="78545" y="230717"/>
                    <a:pt x="8959" y="235215"/>
                    <a:pt x="1022" y="239713"/>
                  </a:cubicBezTo>
                  <a:cubicBezTo>
                    <a:pt x="-6916" y="244211"/>
                    <a:pt x="33301" y="241830"/>
                    <a:pt x="54997" y="233363"/>
                  </a:cubicBezTo>
                  <a:cubicBezTo>
                    <a:pt x="76693" y="224896"/>
                    <a:pt x="115057" y="212461"/>
                    <a:pt x="131197" y="188913"/>
                  </a:cubicBezTo>
                  <a:cubicBezTo>
                    <a:pt x="147337" y="165365"/>
                    <a:pt x="151835" y="120385"/>
                    <a:pt x="151835" y="92075"/>
                  </a:cubicBezTo>
                  <a:cubicBezTo>
                    <a:pt x="151835" y="63765"/>
                    <a:pt x="121143" y="-265"/>
                    <a:pt x="120085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3" name="フリーフォーム: 図形 3042">
              <a:extLst>
                <a:ext uri="{FF2B5EF4-FFF2-40B4-BE49-F238E27FC236}">
                  <a16:creationId xmlns:a16="http://schemas.microsoft.com/office/drawing/2014/main" id="{A86C9218-BD41-4A1D-8FDE-D22BD427A236}"/>
                </a:ext>
              </a:extLst>
            </p:cNvPr>
            <p:cNvSpPr/>
            <p:nvPr/>
          </p:nvSpPr>
          <p:spPr>
            <a:xfrm>
              <a:off x="6685432" y="2697152"/>
              <a:ext cx="125464" cy="241316"/>
            </a:xfrm>
            <a:custGeom>
              <a:avLst/>
              <a:gdLst>
                <a:gd name="connsiteX0" fmla="*/ 124943 w 125464"/>
                <a:gd name="connsiteY0" fmla="*/ 11 h 241316"/>
                <a:gd name="connsiteX1" fmla="*/ 50331 w 125464"/>
                <a:gd name="connsiteY1" fmla="*/ 65098 h 241316"/>
                <a:gd name="connsiteX2" fmla="*/ 7468 w 125464"/>
                <a:gd name="connsiteY2" fmla="*/ 109548 h 241316"/>
                <a:gd name="connsiteX3" fmla="*/ 1118 w 125464"/>
                <a:gd name="connsiteY3" fmla="*/ 182573 h 241316"/>
                <a:gd name="connsiteX4" fmla="*/ 20168 w 125464"/>
                <a:gd name="connsiteY4" fmla="*/ 241311 h 241316"/>
                <a:gd name="connsiteX5" fmla="*/ 13818 w 125464"/>
                <a:gd name="connsiteY5" fmla="*/ 179398 h 241316"/>
                <a:gd name="connsiteX6" fmla="*/ 16993 w 125464"/>
                <a:gd name="connsiteY6" fmla="*/ 127011 h 241316"/>
                <a:gd name="connsiteX7" fmla="*/ 80493 w 125464"/>
                <a:gd name="connsiteY7" fmla="*/ 60336 h 241316"/>
                <a:gd name="connsiteX8" fmla="*/ 124943 w 125464"/>
                <a:gd name="connsiteY8" fmla="*/ 11 h 2413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25464" h="241316">
                  <a:moveTo>
                    <a:pt x="124943" y="11"/>
                  </a:moveTo>
                  <a:cubicBezTo>
                    <a:pt x="119916" y="805"/>
                    <a:pt x="69910" y="46842"/>
                    <a:pt x="50331" y="65098"/>
                  </a:cubicBezTo>
                  <a:cubicBezTo>
                    <a:pt x="30752" y="83354"/>
                    <a:pt x="15670" y="89969"/>
                    <a:pt x="7468" y="109548"/>
                  </a:cubicBezTo>
                  <a:cubicBezTo>
                    <a:pt x="-734" y="129127"/>
                    <a:pt x="-999" y="160613"/>
                    <a:pt x="1118" y="182573"/>
                  </a:cubicBezTo>
                  <a:cubicBezTo>
                    <a:pt x="3235" y="204533"/>
                    <a:pt x="18051" y="241840"/>
                    <a:pt x="20168" y="241311"/>
                  </a:cubicBezTo>
                  <a:cubicBezTo>
                    <a:pt x="22285" y="240782"/>
                    <a:pt x="14347" y="198448"/>
                    <a:pt x="13818" y="179398"/>
                  </a:cubicBezTo>
                  <a:cubicBezTo>
                    <a:pt x="13289" y="160348"/>
                    <a:pt x="5881" y="146855"/>
                    <a:pt x="16993" y="127011"/>
                  </a:cubicBezTo>
                  <a:cubicBezTo>
                    <a:pt x="28105" y="107167"/>
                    <a:pt x="63560" y="81767"/>
                    <a:pt x="80493" y="60336"/>
                  </a:cubicBezTo>
                  <a:cubicBezTo>
                    <a:pt x="97426" y="38905"/>
                    <a:pt x="129970" y="-783"/>
                    <a:pt x="124943" y="1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4" name="フリーフォーム: 図形 3043">
              <a:extLst>
                <a:ext uri="{FF2B5EF4-FFF2-40B4-BE49-F238E27FC236}">
                  <a16:creationId xmlns:a16="http://schemas.microsoft.com/office/drawing/2014/main" id="{DECFF570-5F4A-4E5F-94C1-6E2D99CAA99F}"/>
                </a:ext>
              </a:extLst>
            </p:cNvPr>
            <p:cNvSpPr/>
            <p:nvPr/>
          </p:nvSpPr>
          <p:spPr>
            <a:xfrm>
              <a:off x="7197709" y="2832493"/>
              <a:ext cx="360619" cy="74405"/>
            </a:xfrm>
            <a:custGeom>
              <a:avLst/>
              <a:gdLst>
                <a:gd name="connsiteX0" fmla="*/ 16 w 360619"/>
                <a:gd name="connsiteY0" fmla="*/ 74220 h 74405"/>
                <a:gd name="connsiteX1" fmla="*/ 117491 w 360619"/>
                <a:gd name="connsiteY1" fmla="*/ 23420 h 74405"/>
                <a:gd name="connsiteX2" fmla="*/ 252429 w 360619"/>
                <a:gd name="connsiteY2" fmla="*/ 21832 h 74405"/>
                <a:gd name="connsiteX3" fmla="*/ 358791 w 360619"/>
                <a:gd name="connsiteY3" fmla="*/ 72632 h 74405"/>
                <a:gd name="connsiteX4" fmla="*/ 317516 w 360619"/>
                <a:gd name="connsiteY4" fmla="*/ 40882 h 74405"/>
                <a:gd name="connsiteX5" fmla="*/ 288941 w 360619"/>
                <a:gd name="connsiteY5" fmla="*/ 20245 h 74405"/>
                <a:gd name="connsiteX6" fmla="*/ 238141 w 360619"/>
                <a:gd name="connsiteY6" fmla="*/ 5957 h 74405"/>
                <a:gd name="connsiteX7" fmla="*/ 125429 w 360619"/>
                <a:gd name="connsiteY7" fmla="*/ 2782 h 74405"/>
                <a:gd name="connsiteX8" fmla="*/ 16 w 360619"/>
                <a:gd name="connsiteY8" fmla="*/ 74220 h 744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0619" h="74405">
                  <a:moveTo>
                    <a:pt x="16" y="74220"/>
                  </a:moveTo>
                  <a:cubicBezTo>
                    <a:pt x="-1307" y="77660"/>
                    <a:pt x="75422" y="32151"/>
                    <a:pt x="117491" y="23420"/>
                  </a:cubicBezTo>
                  <a:cubicBezTo>
                    <a:pt x="159560" y="14689"/>
                    <a:pt x="212212" y="13630"/>
                    <a:pt x="252429" y="21832"/>
                  </a:cubicBezTo>
                  <a:cubicBezTo>
                    <a:pt x="292646" y="30034"/>
                    <a:pt x="347943" y="69457"/>
                    <a:pt x="358791" y="72632"/>
                  </a:cubicBezTo>
                  <a:cubicBezTo>
                    <a:pt x="369639" y="75807"/>
                    <a:pt x="329157" y="49613"/>
                    <a:pt x="317516" y="40882"/>
                  </a:cubicBezTo>
                  <a:cubicBezTo>
                    <a:pt x="305875" y="32151"/>
                    <a:pt x="302170" y="26066"/>
                    <a:pt x="288941" y="20245"/>
                  </a:cubicBezTo>
                  <a:cubicBezTo>
                    <a:pt x="275712" y="14424"/>
                    <a:pt x="265393" y="8867"/>
                    <a:pt x="238141" y="5957"/>
                  </a:cubicBezTo>
                  <a:cubicBezTo>
                    <a:pt x="210889" y="3047"/>
                    <a:pt x="159560" y="-3833"/>
                    <a:pt x="125429" y="2782"/>
                  </a:cubicBezTo>
                  <a:cubicBezTo>
                    <a:pt x="91298" y="9397"/>
                    <a:pt x="1339" y="70780"/>
                    <a:pt x="16" y="74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5" name="フリーフォーム: 図形 3044">
              <a:extLst>
                <a:ext uri="{FF2B5EF4-FFF2-40B4-BE49-F238E27FC236}">
                  <a16:creationId xmlns:a16="http://schemas.microsoft.com/office/drawing/2014/main" id="{7C4CF064-22D8-4FC9-A8A3-5F21F8E11976}"/>
                </a:ext>
              </a:extLst>
            </p:cNvPr>
            <p:cNvSpPr/>
            <p:nvPr/>
          </p:nvSpPr>
          <p:spPr>
            <a:xfrm>
              <a:off x="7305403" y="2912506"/>
              <a:ext cx="348724" cy="489507"/>
            </a:xfrm>
            <a:custGeom>
              <a:avLst/>
              <a:gdLst>
                <a:gd name="connsiteX0" fmla="*/ 270147 w 348724"/>
                <a:gd name="connsiteY0" fmla="*/ 557 h 489507"/>
                <a:gd name="connsiteX1" fmla="*/ 327297 w 348724"/>
                <a:gd name="connsiteY1" fmla="*/ 92632 h 489507"/>
                <a:gd name="connsiteX2" fmla="*/ 347935 w 348724"/>
                <a:gd name="connsiteY2" fmla="*/ 216457 h 489507"/>
                <a:gd name="connsiteX3" fmla="*/ 303485 w 348724"/>
                <a:gd name="connsiteY3" fmla="*/ 305357 h 489507"/>
                <a:gd name="connsiteX4" fmla="*/ 252685 w 348724"/>
                <a:gd name="connsiteY4" fmla="*/ 378382 h 489507"/>
                <a:gd name="connsiteX5" fmla="*/ 193947 w 348724"/>
                <a:gd name="connsiteY5" fmla="*/ 435532 h 489507"/>
                <a:gd name="connsiteX6" fmla="*/ 141560 w 348724"/>
                <a:gd name="connsiteY6" fmla="*/ 473632 h 489507"/>
                <a:gd name="connsiteX7" fmla="*/ 105047 w 348724"/>
                <a:gd name="connsiteY7" fmla="*/ 489507 h 489507"/>
                <a:gd name="connsiteX8" fmla="*/ 272 w 348724"/>
                <a:gd name="connsiteY8" fmla="*/ 473632 h 489507"/>
                <a:gd name="connsiteX9" fmla="*/ 76472 w 348724"/>
                <a:gd name="connsiteY9" fmla="*/ 478394 h 489507"/>
                <a:gd name="connsiteX10" fmla="*/ 132035 w 348724"/>
                <a:gd name="connsiteY10" fmla="*/ 478394 h 489507"/>
                <a:gd name="connsiteX11" fmla="*/ 273322 w 348724"/>
                <a:gd name="connsiteY11" fmla="*/ 364094 h 489507"/>
                <a:gd name="connsiteX12" fmla="*/ 330472 w 348724"/>
                <a:gd name="connsiteY12" fmla="*/ 259319 h 489507"/>
                <a:gd name="connsiteX13" fmla="*/ 311422 w 348724"/>
                <a:gd name="connsiteY13" fmla="*/ 135494 h 489507"/>
                <a:gd name="connsiteX14" fmla="*/ 270147 w 348724"/>
                <a:gd name="connsiteY14" fmla="*/ 557 h 4895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348724" h="489507">
                  <a:moveTo>
                    <a:pt x="270147" y="557"/>
                  </a:moveTo>
                  <a:cubicBezTo>
                    <a:pt x="272793" y="-6587"/>
                    <a:pt x="314332" y="56649"/>
                    <a:pt x="327297" y="92632"/>
                  </a:cubicBezTo>
                  <a:cubicBezTo>
                    <a:pt x="340262" y="128615"/>
                    <a:pt x="351904" y="181003"/>
                    <a:pt x="347935" y="216457"/>
                  </a:cubicBezTo>
                  <a:cubicBezTo>
                    <a:pt x="343966" y="251911"/>
                    <a:pt x="319360" y="278370"/>
                    <a:pt x="303485" y="305357"/>
                  </a:cubicBezTo>
                  <a:cubicBezTo>
                    <a:pt x="287610" y="332345"/>
                    <a:pt x="270941" y="356686"/>
                    <a:pt x="252685" y="378382"/>
                  </a:cubicBezTo>
                  <a:cubicBezTo>
                    <a:pt x="234429" y="400078"/>
                    <a:pt x="212468" y="419657"/>
                    <a:pt x="193947" y="435532"/>
                  </a:cubicBezTo>
                  <a:cubicBezTo>
                    <a:pt x="175426" y="451407"/>
                    <a:pt x="156377" y="464636"/>
                    <a:pt x="141560" y="473632"/>
                  </a:cubicBezTo>
                  <a:cubicBezTo>
                    <a:pt x="126743" y="482628"/>
                    <a:pt x="128595" y="489507"/>
                    <a:pt x="105047" y="489507"/>
                  </a:cubicBezTo>
                  <a:cubicBezTo>
                    <a:pt x="81499" y="489507"/>
                    <a:pt x="5034" y="475484"/>
                    <a:pt x="272" y="473632"/>
                  </a:cubicBezTo>
                  <a:cubicBezTo>
                    <a:pt x="-4490" y="471780"/>
                    <a:pt x="54512" y="477600"/>
                    <a:pt x="76472" y="478394"/>
                  </a:cubicBezTo>
                  <a:cubicBezTo>
                    <a:pt x="98432" y="479188"/>
                    <a:pt x="99227" y="497444"/>
                    <a:pt x="132035" y="478394"/>
                  </a:cubicBezTo>
                  <a:cubicBezTo>
                    <a:pt x="164843" y="459344"/>
                    <a:pt x="240249" y="400606"/>
                    <a:pt x="273322" y="364094"/>
                  </a:cubicBezTo>
                  <a:cubicBezTo>
                    <a:pt x="306395" y="327582"/>
                    <a:pt x="324122" y="297419"/>
                    <a:pt x="330472" y="259319"/>
                  </a:cubicBezTo>
                  <a:cubicBezTo>
                    <a:pt x="336822" y="221219"/>
                    <a:pt x="317772" y="174917"/>
                    <a:pt x="311422" y="135494"/>
                  </a:cubicBezTo>
                  <a:cubicBezTo>
                    <a:pt x="305072" y="96071"/>
                    <a:pt x="267501" y="7701"/>
                    <a:pt x="270147" y="55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6" name="フリーフォーム: 図形 3045">
              <a:extLst>
                <a:ext uri="{FF2B5EF4-FFF2-40B4-BE49-F238E27FC236}">
                  <a16:creationId xmlns:a16="http://schemas.microsoft.com/office/drawing/2014/main" id="{9AE44F55-30C6-460A-8D94-E5A3FD7D8880}"/>
                </a:ext>
              </a:extLst>
            </p:cNvPr>
            <p:cNvSpPr/>
            <p:nvPr/>
          </p:nvSpPr>
          <p:spPr>
            <a:xfrm>
              <a:off x="7319530" y="2878124"/>
              <a:ext cx="269142" cy="506439"/>
            </a:xfrm>
            <a:custGeom>
              <a:avLst/>
              <a:gdLst>
                <a:gd name="connsiteX0" fmla="*/ 160770 w 269142"/>
                <a:gd name="connsiteY0" fmla="*/ 14 h 506439"/>
                <a:gd name="connsiteX1" fmla="*/ 243320 w 269142"/>
                <a:gd name="connsiteY1" fmla="*/ 174639 h 506439"/>
                <a:gd name="connsiteX2" fmla="*/ 249670 w 269142"/>
                <a:gd name="connsiteY2" fmla="*/ 287351 h 506439"/>
                <a:gd name="connsiteX3" fmla="*/ 227445 w 269142"/>
                <a:gd name="connsiteY3" fmla="*/ 349264 h 506439"/>
                <a:gd name="connsiteX4" fmla="*/ 160770 w 269142"/>
                <a:gd name="connsiteY4" fmla="*/ 414351 h 506439"/>
                <a:gd name="connsiteX5" fmla="*/ 5195 w 269142"/>
                <a:gd name="connsiteY5" fmla="*/ 500076 h 506439"/>
                <a:gd name="connsiteX6" fmla="*/ 51233 w 269142"/>
                <a:gd name="connsiteY6" fmla="*/ 490551 h 506439"/>
                <a:gd name="connsiteX7" fmla="*/ 190933 w 269142"/>
                <a:gd name="connsiteY7" fmla="*/ 414351 h 506439"/>
                <a:gd name="connsiteX8" fmla="*/ 257608 w 269142"/>
                <a:gd name="connsiteY8" fmla="*/ 315926 h 506439"/>
                <a:gd name="connsiteX9" fmla="*/ 268720 w 269142"/>
                <a:gd name="connsiteY9" fmla="*/ 241314 h 506439"/>
                <a:gd name="connsiteX10" fmla="*/ 252845 w 269142"/>
                <a:gd name="connsiteY10" fmla="*/ 165114 h 506439"/>
                <a:gd name="connsiteX11" fmla="*/ 160770 w 269142"/>
                <a:gd name="connsiteY11" fmla="*/ 14 h 5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69142" h="506439">
                  <a:moveTo>
                    <a:pt x="160770" y="14"/>
                  </a:moveTo>
                  <a:cubicBezTo>
                    <a:pt x="159183" y="1601"/>
                    <a:pt x="228503" y="126749"/>
                    <a:pt x="243320" y="174639"/>
                  </a:cubicBezTo>
                  <a:cubicBezTo>
                    <a:pt x="258137" y="222529"/>
                    <a:pt x="252316" y="258247"/>
                    <a:pt x="249670" y="287351"/>
                  </a:cubicBezTo>
                  <a:cubicBezTo>
                    <a:pt x="247024" y="316455"/>
                    <a:pt x="242262" y="328097"/>
                    <a:pt x="227445" y="349264"/>
                  </a:cubicBezTo>
                  <a:cubicBezTo>
                    <a:pt x="212628" y="370431"/>
                    <a:pt x="197812" y="389216"/>
                    <a:pt x="160770" y="414351"/>
                  </a:cubicBezTo>
                  <a:cubicBezTo>
                    <a:pt x="123728" y="439486"/>
                    <a:pt x="23451" y="487376"/>
                    <a:pt x="5195" y="500076"/>
                  </a:cubicBezTo>
                  <a:cubicBezTo>
                    <a:pt x="-13061" y="512776"/>
                    <a:pt x="20277" y="504839"/>
                    <a:pt x="51233" y="490551"/>
                  </a:cubicBezTo>
                  <a:cubicBezTo>
                    <a:pt x="82189" y="476264"/>
                    <a:pt x="156537" y="443455"/>
                    <a:pt x="190933" y="414351"/>
                  </a:cubicBezTo>
                  <a:cubicBezTo>
                    <a:pt x="225329" y="385247"/>
                    <a:pt x="244644" y="344765"/>
                    <a:pt x="257608" y="315926"/>
                  </a:cubicBezTo>
                  <a:cubicBezTo>
                    <a:pt x="270572" y="287087"/>
                    <a:pt x="269514" y="266449"/>
                    <a:pt x="268720" y="241314"/>
                  </a:cubicBezTo>
                  <a:cubicBezTo>
                    <a:pt x="267926" y="216179"/>
                    <a:pt x="267662" y="202420"/>
                    <a:pt x="252845" y="165114"/>
                  </a:cubicBezTo>
                  <a:cubicBezTo>
                    <a:pt x="238028" y="127808"/>
                    <a:pt x="162357" y="-1573"/>
                    <a:pt x="160770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7" name="フリーフォーム: 図形 3046">
              <a:extLst>
                <a:ext uri="{FF2B5EF4-FFF2-40B4-BE49-F238E27FC236}">
                  <a16:creationId xmlns:a16="http://schemas.microsoft.com/office/drawing/2014/main" id="{0D41A604-486B-416D-B82F-C82379E7F8DA}"/>
                </a:ext>
              </a:extLst>
            </p:cNvPr>
            <p:cNvSpPr/>
            <p:nvPr/>
          </p:nvSpPr>
          <p:spPr>
            <a:xfrm>
              <a:off x="7079064" y="2977409"/>
              <a:ext cx="252420" cy="404170"/>
            </a:xfrm>
            <a:custGeom>
              <a:avLst/>
              <a:gdLst>
                <a:gd name="connsiteX0" fmla="*/ 47224 w 252420"/>
                <a:gd name="connsiteY0" fmla="*/ 741 h 404170"/>
                <a:gd name="connsiteX1" fmla="*/ 4361 w 252420"/>
                <a:gd name="connsiteY1" fmla="*/ 118216 h 404170"/>
                <a:gd name="connsiteX2" fmla="*/ 7536 w 252420"/>
                <a:gd name="connsiteY2" fmla="*/ 196004 h 404170"/>
                <a:gd name="connsiteX3" fmla="*/ 58336 w 252420"/>
                <a:gd name="connsiteY3" fmla="*/ 294429 h 404170"/>
                <a:gd name="connsiteX4" fmla="*/ 144061 w 252420"/>
                <a:gd name="connsiteY4" fmla="*/ 359516 h 404170"/>
                <a:gd name="connsiteX5" fmla="*/ 252011 w 252420"/>
                <a:gd name="connsiteY5" fmla="*/ 403966 h 404170"/>
                <a:gd name="connsiteX6" fmla="*/ 175811 w 252420"/>
                <a:gd name="connsiteY6" fmla="*/ 372216 h 404170"/>
                <a:gd name="connsiteX7" fmla="*/ 45636 w 252420"/>
                <a:gd name="connsiteY7" fmla="*/ 288079 h 404170"/>
                <a:gd name="connsiteX8" fmla="*/ 15474 w 252420"/>
                <a:gd name="connsiteY8" fmla="*/ 178541 h 404170"/>
                <a:gd name="connsiteX9" fmla="*/ 47224 w 252420"/>
                <a:gd name="connsiteY9" fmla="*/ 741 h 4041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52420" h="404170">
                  <a:moveTo>
                    <a:pt x="47224" y="741"/>
                  </a:moveTo>
                  <a:cubicBezTo>
                    <a:pt x="45372" y="-9313"/>
                    <a:pt x="10976" y="85672"/>
                    <a:pt x="4361" y="118216"/>
                  </a:cubicBezTo>
                  <a:cubicBezTo>
                    <a:pt x="-2254" y="150760"/>
                    <a:pt x="-1460" y="166635"/>
                    <a:pt x="7536" y="196004"/>
                  </a:cubicBezTo>
                  <a:cubicBezTo>
                    <a:pt x="16532" y="225373"/>
                    <a:pt x="35582" y="267177"/>
                    <a:pt x="58336" y="294429"/>
                  </a:cubicBezTo>
                  <a:cubicBezTo>
                    <a:pt x="81090" y="321681"/>
                    <a:pt x="111782" y="341260"/>
                    <a:pt x="144061" y="359516"/>
                  </a:cubicBezTo>
                  <a:cubicBezTo>
                    <a:pt x="176340" y="377772"/>
                    <a:pt x="252011" y="403966"/>
                    <a:pt x="252011" y="403966"/>
                  </a:cubicBezTo>
                  <a:cubicBezTo>
                    <a:pt x="257303" y="406083"/>
                    <a:pt x="210207" y="391530"/>
                    <a:pt x="175811" y="372216"/>
                  </a:cubicBezTo>
                  <a:cubicBezTo>
                    <a:pt x="141415" y="352902"/>
                    <a:pt x="72359" y="320358"/>
                    <a:pt x="45636" y="288079"/>
                  </a:cubicBezTo>
                  <a:cubicBezTo>
                    <a:pt x="18913" y="255800"/>
                    <a:pt x="17061" y="224314"/>
                    <a:pt x="15474" y="178541"/>
                  </a:cubicBezTo>
                  <a:cubicBezTo>
                    <a:pt x="13887" y="132768"/>
                    <a:pt x="49076" y="10795"/>
                    <a:pt x="47224" y="74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8" name="フリーフォーム: 図形 3047">
              <a:extLst>
                <a:ext uri="{FF2B5EF4-FFF2-40B4-BE49-F238E27FC236}">
                  <a16:creationId xmlns:a16="http://schemas.microsoft.com/office/drawing/2014/main" id="{7B210E69-3A6A-443D-A6AD-524EEBC6B22C}"/>
                </a:ext>
              </a:extLst>
            </p:cNvPr>
            <p:cNvSpPr/>
            <p:nvPr/>
          </p:nvSpPr>
          <p:spPr>
            <a:xfrm>
              <a:off x="7213599" y="2981105"/>
              <a:ext cx="220793" cy="308253"/>
            </a:xfrm>
            <a:custGeom>
              <a:avLst/>
              <a:gdLst>
                <a:gd name="connsiteX0" fmla="*/ 1 w 220793"/>
                <a:gd name="connsiteY0" fmla="*/ 220 h 308253"/>
                <a:gd name="connsiteX1" fmla="*/ 41276 w 220793"/>
                <a:gd name="connsiteY1" fmla="*/ 76420 h 308253"/>
                <a:gd name="connsiteX2" fmla="*/ 74614 w 220793"/>
                <a:gd name="connsiteY2" fmla="*/ 178020 h 308253"/>
                <a:gd name="connsiteX3" fmla="*/ 103189 w 220793"/>
                <a:gd name="connsiteY3" fmla="*/ 247870 h 308253"/>
                <a:gd name="connsiteX4" fmla="*/ 155576 w 220793"/>
                <a:gd name="connsiteY4" fmla="*/ 290733 h 308253"/>
                <a:gd name="connsiteX5" fmla="*/ 220664 w 220793"/>
                <a:gd name="connsiteY5" fmla="*/ 308195 h 308253"/>
                <a:gd name="connsiteX6" fmla="*/ 169864 w 220793"/>
                <a:gd name="connsiteY6" fmla="*/ 293908 h 308253"/>
                <a:gd name="connsiteX7" fmla="*/ 87314 w 220793"/>
                <a:gd name="connsiteY7" fmla="*/ 236758 h 308253"/>
                <a:gd name="connsiteX8" fmla="*/ 39689 w 220793"/>
                <a:gd name="connsiteY8" fmla="*/ 100233 h 308253"/>
                <a:gd name="connsiteX9" fmla="*/ 1 w 220793"/>
                <a:gd name="connsiteY9" fmla="*/ 220 h 3082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0793" h="308253">
                  <a:moveTo>
                    <a:pt x="1" y="220"/>
                  </a:moveTo>
                  <a:cubicBezTo>
                    <a:pt x="265" y="-3749"/>
                    <a:pt x="28841" y="46787"/>
                    <a:pt x="41276" y="76420"/>
                  </a:cubicBezTo>
                  <a:cubicBezTo>
                    <a:pt x="53711" y="106053"/>
                    <a:pt x="64295" y="149445"/>
                    <a:pt x="74614" y="178020"/>
                  </a:cubicBezTo>
                  <a:cubicBezTo>
                    <a:pt x="84933" y="206595"/>
                    <a:pt x="89695" y="229085"/>
                    <a:pt x="103189" y="247870"/>
                  </a:cubicBezTo>
                  <a:cubicBezTo>
                    <a:pt x="116683" y="266655"/>
                    <a:pt x="135997" y="280679"/>
                    <a:pt x="155576" y="290733"/>
                  </a:cubicBezTo>
                  <a:cubicBezTo>
                    <a:pt x="175155" y="300787"/>
                    <a:pt x="218283" y="307666"/>
                    <a:pt x="220664" y="308195"/>
                  </a:cubicBezTo>
                  <a:cubicBezTo>
                    <a:pt x="223045" y="308724"/>
                    <a:pt x="192089" y="305814"/>
                    <a:pt x="169864" y="293908"/>
                  </a:cubicBezTo>
                  <a:cubicBezTo>
                    <a:pt x="147639" y="282002"/>
                    <a:pt x="109010" y="269037"/>
                    <a:pt x="87314" y="236758"/>
                  </a:cubicBezTo>
                  <a:cubicBezTo>
                    <a:pt x="65618" y="204479"/>
                    <a:pt x="53447" y="135423"/>
                    <a:pt x="39689" y="100233"/>
                  </a:cubicBezTo>
                  <a:cubicBezTo>
                    <a:pt x="25931" y="65043"/>
                    <a:pt x="-263" y="4189"/>
                    <a:pt x="1" y="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49" name="フリーフォーム: 図形 3048">
              <a:extLst>
                <a:ext uri="{FF2B5EF4-FFF2-40B4-BE49-F238E27FC236}">
                  <a16:creationId xmlns:a16="http://schemas.microsoft.com/office/drawing/2014/main" id="{88BFDF70-5F35-4A74-8B89-325852CD7430}"/>
                </a:ext>
              </a:extLst>
            </p:cNvPr>
            <p:cNvSpPr/>
            <p:nvPr/>
          </p:nvSpPr>
          <p:spPr>
            <a:xfrm>
              <a:off x="7111899" y="3024132"/>
              <a:ext cx="167696" cy="249994"/>
            </a:xfrm>
            <a:custGeom>
              <a:avLst/>
              <a:gdLst>
                <a:gd name="connsiteX0" fmla="*/ 101 w 167696"/>
                <a:gd name="connsiteY0" fmla="*/ 93718 h 249994"/>
                <a:gd name="connsiteX1" fmla="*/ 76301 w 167696"/>
                <a:gd name="connsiteY1" fmla="*/ 14343 h 249994"/>
                <a:gd name="connsiteX2" fmla="*/ 111226 w 167696"/>
                <a:gd name="connsiteY2" fmla="*/ 15931 h 249994"/>
                <a:gd name="connsiteX3" fmla="*/ 165201 w 167696"/>
                <a:gd name="connsiteY3" fmla="*/ 174681 h 249994"/>
                <a:gd name="connsiteX4" fmla="*/ 150914 w 167696"/>
                <a:gd name="connsiteY4" fmla="*/ 195318 h 249994"/>
                <a:gd name="connsiteX5" fmla="*/ 82651 w 167696"/>
                <a:gd name="connsiteY5" fmla="*/ 249293 h 249994"/>
                <a:gd name="connsiteX6" fmla="*/ 52489 w 167696"/>
                <a:gd name="connsiteY6" fmla="*/ 220718 h 249994"/>
                <a:gd name="connsiteX7" fmla="*/ 8039 w 167696"/>
                <a:gd name="connsiteY7" fmla="*/ 146106 h 249994"/>
                <a:gd name="connsiteX8" fmla="*/ 57251 w 167696"/>
                <a:gd name="connsiteY8" fmla="*/ 212781 h 249994"/>
                <a:gd name="connsiteX9" fmla="*/ 89001 w 167696"/>
                <a:gd name="connsiteY9" fmla="*/ 220718 h 249994"/>
                <a:gd name="connsiteX10" fmla="*/ 128689 w 167696"/>
                <a:gd name="connsiteY10" fmla="*/ 195318 h 249994"/>
                <a:gd name="connsiteX11" fmla="*/ 144564 w 167696"/>
                <a:gd name="connsiteY11" fmla="*/ 155631 h 249994"/>
                <a:gd name="connsiteX12" fmla="*/ 93764 w 167696"/>
                <a:gd name="connsiteY12" fmla="*/ 25456 h 249994"/>
                <a:gd name="connsiteX13" fmla="*/ 101 w 167696"/>
                <a:gd name="connsiteY13" fmla="*/ 93718 h 2499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167696" h="249994">
                  <a:moveTo>
                    <a:pt x="101" y="93718"/>
                  </a:moveTo>
                  <a:cubicBezTo>
                    <a:pt x="-2809" y="91866"/>
                    <a:pt x="57780" y="27307"/>
                    <a:pt x="76301" y="14343"/>
                  </a:cubicBezTo>
                  <a:cubicBezTo>
                    <a:pt x="94822" y="1378"/>
                    <a:pt x="96409" y="-10792"/>
                    <a:pt x="111226" y="15931"/>
                  </a:cubicBezTo>
                  <a:cubicBezTo>
                    <a:pt x="126043" y="42654"/>
                    <a:pt x="158586" y="144783"/>
                    <a:pt x="165201" y="174681"/>
                  </a:cubicBezTo>
                  <a:cubicBezTo>
                    <a:pt x="171816" y="204579"/>
                    <a:pt x="164672" y="182883"/>
                    <a:pt x="150914" y="195318"/>
                  </a:cubicBezTo>
                  <a:cubicBezTo>
                    <a:pt x="137156" y="207753"/>
                    <a:pt x="99055" y="245060"/>
                    <a:pt x="82651" y="249293"/>
                  </a:cubicBezTo>
                  <a:cubicBezTo>
                    <a:pt x="66247" y="253526"/>
                    <a:pt x="64924" y="237916"/>
                    <a:pt x="52489" y="220718"/>
                  </a:cubicBezTo>
                  <a:cubicBezTo>
                    <a:pt x="40054" y="203520"/>
                    <a:pt x="7245" y="147429"/>
                    <a:pt x="8039" y="146106"/>
                  </a:cubicBezTo>
                  <a:cubicBezTo>
                    <a:pt x="8833" y="144783"/>
                    <a:pt x="43757" y="200346"/>
                    <a:pt x="57251" y="212781"/>
                  </a:cubicBezTo>
                  <a:cubicBezTo>
                    <a:pt x="70745" y="225216"/>
                    <a:pt x="77095" y="223629"/>
                    <a:pt x="89001" y="220718"/>
                  </a:cubicBezTo>
                  <a:cubicBezTo>
                    <a:pt x="100907" y="217808"/>
                    <a:pt x="119429" y="206166"/>
                    <a:pt x="128689" y="195318"/>
                  </a:cubicBezTo>
                  <a:cubicBezTo>
                    <a:pt x="137950" y="184470"/>
                    <a:pt x="150385" y="183941"/>
                    <a:pt x="144564" y="155631"/>
                  </a:cubicBezTo>
                  <a:cubicBezTo>
                    <a:pt x="138743" y="127321"/>
                    <a:pt x="115195" y="36304"/>
                    <a:pt x="93764" y="25456"/>
                  </a:cubicBezTo>
                  <a:cubicBezTo>
                    <a:pt x="72333" y="14608"/>
                    <a:pt x="3011" y="95570"/>
                    <a:pt x="101" y="937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0" name="フリーフォーム: 図形 3049">
              <a:extLst>
                <a:ext uri="{FF2B5EF4-FFF2-40B4-BE49-F238E27FC236}">
                  <a16:creationId xmlns:a16="http://schemas.microsoft.com/office/drawing/2014/main" id="{E7B3905F-0311-443A-ADD3-DAEC332D4468}"/>
                </a:ext>
              </a:extLst>
            </p:cNvPr>
            <p:cNvSpPr/>
            <p:nvPr/>
          </p:nvSpPr>
          <p:spPr>
            <a:xfrm>
              <a:off x="7345328" y="2955923"/>
              <a:ext cx="189709" cy="243589"/>
            </a:xfrm>
            <a:custGeom>
              <a:avLst/>
              <a:gdLst>
                <a:gd name="connsiteX0" fmla="*/ 36547 w 189709"/>
                <a:gd name="connsiteY0" fmla="*/ 2 h 243589"/>
                <a:gd name="connsiteX1" fmla="*/ 35 w 189709"/>
                <a:gd name="connsiteY1" fmla="*/ 106365 h 243589"/>
                <a:gd name="connsiteX2" fmla="*/ 44485 w 189709"/>
                <a:gd name="connsiteY2" fmla="*/ 215902 h 243589"/>
                <a:gd name="connsiteX3" fmla="*/ 100047 w 189709"/>
                <a:gd name="connsiteY3" fmla="*/ 242890 h 243589"/>
                <a:gd name="connsiteX4" fmla="*/ 160372 w 189709"/>
                <a:gd name="connsiteY4" fmla="*/ 196852 h 243589"/>
                <a:gd name="connsiteX5" fmla="*/ 188947 w 189709"/>
                <a:gd name="connsiteY5" fmla="*/ 142877 h 243589"/>
                <a:gd name="connsiteX6" fmla="*/ 131797 w 189709"/>
                <a:gd name="connsiteY6" fmla="*/ 3177 h 243589"/>
                <a:gd name="connsiteX7" fmla="*/ 169897 w 189709"/>
                <a:gd name="connsiteY7" fmla="*/ 104777 h 243589"/>
                <a:gd name="connsiteX8" fmla="*/ 169897 w 189709"/>
                <a:gd name="connsiteY8" fmla="*/ 139702 h 243589"/>
                <a:gd name="connsiteX9" fmla="*/ 125447 w 189709"/>
                <a:gd name="connsiteY9" fmla="*/ 204790 h 243589"/>
                <a:gd name="connsiteX10" fmla="*/ 57185 w 189709"/>
                <a:gd name="connsiteY10" fmla="*/ 193677 h 243589"/>
                <a:gd name="connsiteX11" fmla="*/ 12735 w 189709"/>
                <a:gd name="connsiteY11" fmla="*/ 103190 h 243589"/>
                <a:gd name="connsiteX12" fmla="*/ 36547 w 189709"/>
                <a:gd name="connsiteY12" fmla="*/ 2 h 2435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89709" h="243589">
                  <a:moveTo>
                    <a:pt x="36547" y="2"/>
                  </a:moveTo>
                  <a:cubicBezTo>
                    <a:pt x="34430" y="531"/>
                    <a:pt x="-1288" y="70382"/>
                    <a:pt x="35" y="106365"/>
                  </a:cubicBezTo>
                  <a:cubicBezTo>
                    <a:pt x="1358" y="142348"/>
                    <a:pt x="27816" y="193148"/>
                    <a:pt x="44485" y="215902"/>
                  </a:cubicBezTo>
                  <a:cubicBezTo>
                    <a:pt x="61154" y="238656"/>
                    <a:pt x="80733" y="246065"/>
                    <a:pt x="100047" y="242890"/>
                  </a:cubicBezTo>
                  <a:cubicBezTo>
                    <a:pt x="119362" y="239715"/>
                    <a:pt x="145555" y="213521"/>
                    <a:pt x="160372" y="196852"/>
                  </a:cubicBezTo>
                  <a:cubicBezTo>
                    <a:pt x="175189" y="180183"/>
                    <a:pt x="193710" y="175156"/>
                    <a:pt x="188947" y="142877"/>
                  </a:cubicBezTo>
                  <a:cubicBezTo>
                    <a:pt x="184185" y="110598"/>
                    <a:pt x="134972" y="9527"/>
                    <a:pt x="131797" y="3177"/>
                  </a:cubicBezTo>
                  <a:cubicBezTo>
                    <a:pt x="128622" y="-3173"/>
                    <a:pt x="163547" y="82023"/>
                    <a:pt x="169897" y="104777"/>
                  </a:cubicBezTo>
                  <a:cubicBezTo>
                    <a:pt x="176247" y="127531"/>
                    <a:pt x="177305" y="123033"/>
                    <a:pt x="169897" y="139702"/>
                  </a:cubicBezTo>
                  <a:cubicBezTo>
                    <a:pt x="162489" y="156371"/>
                    <a:pt x="144232" y="195794"/>
                    <a:pt x="125447" y="204790"/>
                  </a:cubicBezTo>
                  <a:cubicBezTo>
                    <a:pt x="106662" y="213786"/>
                    <a:pt x="75970" y="210610"/>
                    <a:pt x="57185" y="193677"/>
                  </a:cubicBezTo>
                  <a:cubicBezTo>
                    <a:pt x="38400" y="176744"/>
                    <a:pt x="18291" y="130707"/>
                    <a:pt x="12735" y="103190"/>
                  </a:cubicBezTo>
                  <a:cubicBezTo>
                    <a:pt x="7179" y="75673"/>
                    <a:pt x="38664" y="-527"/>
                    <a:pt x="36547" y="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1" name="フリーフォーム: 図形 3050">
              <a:extLst>
                <a:ext uri="{FF2B5EF4-FFF2-40B4-BE49-F238E27FC236}">
                  <a16:creationId xmlns:a16="http://schemas.microsoft.com/office/drawing/2014/main" id="{6B65C2AB-300B-4180-BBE9-6F584951C914}"/>
                </a:ext>
              </a:extLst>
            </p:cNvPr>
            <p:cNvSpPr/>
            <p:nvPr/>
          </p:nvSpPr>
          <p:spPr>
            <a:xfrm>
              <a:off x="7367525" y="2944112"/>
              <a:ext cx="127381" cy="59534"/>
            </a:xfrm>
            <a:custGeom>
              <a:avLst/>
              <a:gdLst>
                <a:gd name="connsiteX0" fmla="*/ 63 w 127381"/>
                <a:gd name="connsiteY0" fmla="*/ 32451 h 59534"/>
                <a:gd name="connsiteX1" fmla="*/ 84200 w 127381"/>
                <a:gd name="connsiteY1" fmla="*/ 14988 h 59534"/>
                <a:gd name="connsiteX2" fmla="*/ 127063 w 127381"/>
                <a:gd name="connsiteY2" fmla="*/ 59438 h 59534"/>
                <a:gd name="connsiteX3" fmla="*/ 98488 w 127381"/>
                <a:gd name="connsiteY3" fmla="*/ 701 h 59534"/>
                <a:gd name="connsiteX4" fmla="*/ 63 w 127381"/>
                <a:gd name="connsiteY4" fmla="*/ 32451 h 595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7381" h="59534">
                  <a:moveTo>
                    <a:pt x="63" y="32451"/>
                  </a:moveTo>
                  <a:cubicBezTo>
                    <a:pt x="-2318" y="34832"/>
                    <a:pt x="63033" y="10490"/>
                    <a:pt x="84200" y="14988"/>
                  </a:cubicBezTo>
                  <a:cubicBezTo>
                    <a:pt x="105367" y="19486"/>
                    <a:pt x="124682" y="61819"/>
                    <a:pt x="127063" y="59438"/>
                  </a:cubicBezTo>
                  <a:cubicBezTo>
                    <a:pt x="129444" y="57057"/>
                    <a:pt x="118332" y="6786"/>
                    <a:pt x="98488" y="701"/>
                  </a:cubicBezTo>
                  <a:cubicBezTo>
                    <a:pt x="78644" y="-5384"/>
                    <a:pt x="2444" y="30070"/>
                    <a:pt x="63" y="3245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2" name="フリーフォーム: 図形 3051">
              <a:extLst>
                <a:ext uri="{FF2B5EF4-FFF2-40B4-BE49-F238E27FC236}">
                  <a16:creationId xmlns:a16="http://schemas.microsoft.com/office/drawing/2014/main" id="{C724551C-08F4-40F5-B2AD-6F45FEF733C7}"/>
                </a:ext>
              </a:extLst>
            </p:cNvPr>
            <p:cNvSpPr/>
            <p:nvPr/>
          </p:nvSpPr>
          <p:spPr>
            <a:xfrm>
              <a:off x="7211634" y="3226920"/>
              <a:ext cx="132565" cy="113365"/>
            </a:xfrm>
            <a:custGeom>
              <a:avLst/>
              <a:gdLst>
                <a:gd name="connsiteX0" fmla="*/ 74991 w 132565"/>
                <a:gd name="connsiteY0" fmla="*/ 468 h 113365"/>
                <a:gd name="connsiteX1" fmla="*/ 130554 w 132565"/>
                <a:gd name="connsiteY1" fmla="*/ 62380 h 113365"/>
                <a:gd name="connsiteX2" fmla="*/ 114679 w 132565"/>
                <a:gd name="connsiteY2" fmla="*/ 106830 h 113365"/>
                <a:gd name="connsiteX3" fmla="*/ 60704 w 132565"/>
                <a:gd name="connsiteY3" fmla="*/ 110005 h 113365"/>
                <a:gd name="connsiteX4" fmla="*/ 379 w 132565"/>
                <a:gd name="connsiteY4" fmla="*/ 76668 h 113365"/>
                <a:gd name="connsiteX5" fmla="*/ 90866 w 132565"/>
                <a:gd name="connsiteY5" fmla="*/ 105243 h 113365"/>
                <a:gd name="connsiteX6" fmla="*/ 127379 w 132565"/>
                <a:gd name="connsiteY6" fmla="*/ 97305 h 113365"/>
                <a:gd name="connsiteX7" fmla="*/ 74991 w 132565"/>
                <a:gd name="connsiteY7" fmla="*/ 468 h 1133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2565" h="113365">
                  <a:moveTo>
                    <a:pt x="74991" y="468"/>
                  </a:moveTo>
                  <a:cubicBezTo>
                    <a:pt x="75520" y="-5353"/>
                    <a:pt x="123939" y="44653"/>
                    <a:pt x="130554" y="62380"/>
                  </a:cubicBezTo>
                  <a:cubicBezTo>
                    <a:pt x="137169" y="80107"/>
                    <a:pt x="126321" y="98893"/>
                    <a:pt x="114679" y="106830"/>
                  </a:cubicBezTo>
                  <a:cubicBezTo>
                    <a:pt x="103037" y="114768"/>
                    <a:pt x="79754" y="115032"/>
                    <a:pt x="60704" y="110005"/>
                  </a:cubicBezTo>
                  <a:cubicBezTo>
                    <a:pt x="41654" y="104978"/>
                    <a:pt x="-4648" y="77462"/>
                    <a:pt x="379" y="76668"/>
                  </a:cubicBezTo>
                  <a:cubicBezTo>
                    <a:pt x="5406" y="75874"/>
                    <a:pt x="69699" y="101803"/>
                    <a:pt x="90866" y="105243"/>
                  </a:cubicBezTo>
                  <a:cubicBezTo>
                    <a:pt x="112033" y="108683"/>
                    <a:pt x="130025" y="112915"/>
                    <a:pt x="127379" y="97305"/>
                  </a:cubicBezTo>
                  <a:cubicBezTo>
                    <a:pt x="124733" y="81695"/>
                    <a:pt x="74462" y="6289"/>
                    <a:pt x="74991" y="4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3" name="フリーフォーム: 図形 3052">
              <a:extLst>
                <a:ext uri="{FF2B5EF4-FFF2-40B4-BE49-F238E27FC236}">
                  <a16:creationId xmlns:a16="http://schemas.microsoft.com/office/drawing/2014/main" id="{1557D000-6C27-42F5-B62F-5DC7B1DD4820}"/>
                </a:ext>
              </a:extLst>
            </p:cNvPr>
            <p:cNvSpPr/>
            <p:nvPr/>
          </p:nvSpPr>
          <p:spPr>
            <a:xfrm>
              <a:off x="7692711" y="3013066"/>
              <a:ext cx="353291" cy="552585"/>
            </a:xfrm>
            <a:custGeom>
              <a:avLst/>
              <a:gdLst>
                <a:gd name="connsiteX0" fmla="*/ 254314 w 353291"/>
                <a:gd name="connsiteY0" fmla="*/ 9 h 552585"/>
                <a:gd name="connsiteX1" fmla="*/ 333689 w 353291"/>
                <a:gd name="connsiteY1" fmla="*/ 117484 h 552585"/>
                <a:gd name="connsiteX2" fmla="*/ 238439 w 353291"/>
                <a:gd name="connsiteY2" fmla="*/ 328622 h 552585"/>
                <a:gd name="connsiteX3" fmla="*/ 157477 w 353291"/>
                <a:gd name="connsiteY3" fmla="*/ 452447 h 552585"/>
                <a:gd name="connsiteX4" fmla="*/ 109852 w 353291"/>
                <a:gd name="connsiteY4" fmla="*/ 517534 h 552585"/>
                <a:gd name="connsiteX5" fmla="*/ 59052 w 353291"/>
                <a:gd name="connsiteY5" fmla="*/ 538172 h 552585"/>
                <a:gd name="connsiteX6" fmla="*/ 314 w 353291"/>
                <a:gd name="connsiteY6" fmla="*/ 552459 h 552585"/>
                <a:gd name="connsiteX7" fmla="*/ 86039 w 353291"/>
                <a:gd name="connsiteY7" fmla="*/ 544522 h 552585"/>
                <a:gd name="connsiteX8" fmla="*/ 128902 w 353291"/>
                <a:gd name="connsiteY8" fmla="*/ 533409 h 552585"/>
                <a:gd name="connsiteX9" fmla="*/ 240027 w 353291"/>
                <a:gd name="connsiteY9" fmla="*/ 349259 h 552585"/>
                <a:gd name="connsiteX10" fmla="*/ 340039 w 353291"/>
                <a:gd name="connsiteY10" fmla="*/ 168284 h 552585"/>
                <a:gd name="connsiteX11" fmla="*/ 346389 w 353291"/>
                <a:gd name="connsiteY11" fmla="*/ 111134 h 552585"/>
                <a:gd name="connsiteX12" fmla="*/ 254314 w 353291"/>
                <a:gd name="connsiteY12" fmla="*/ 9 h 5525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353291" h="552585">
                  <a:moveTo>
                    <a:pt x="254314" y="9"/>
                  </a:moveTo>
                  <a:cubicBezTo>
                    <a:pt x="252197" y="1067"/>
                    <a:pt x="336335" y="62715"/>
                    <a:pt x="333689" y="117484"/>
                  </a:cubicBezTo>
                  <a:cubicBezTo>
                    <a:pt x="331043" y="172253"/>
                    <a:pt x="267808" y="272795"/>
                    <a:pt x="238439" y="328622"/>
                  </a:cubicBezTo>
                  <a:cubicBezTo>
                    <a:pt x="209070" y="384449"/>
                    <a:pt x="178908" y="420962"/>
                    <a:pt x="157477" y="452447"/>
                  </a:cubicBezTo>
                  <a:cubicBezTo>
                    <a:pt x="136046" y="483932"/>
                    <a:pt x="126256" y="503246"/>
                    <a:pt x="109852" y="517534"/>
                  </a:cubicBezTo>
                  <a:cubicBezTo>
                    <a:pt x="93448" y="531822"/>
                    <a:pt x="77308" y="532351"/>
                    <a:pt x="59052" y="538172"/>
                  </a:cubicBezTo>
                  <a:cubicBezTo>
                    <a:pt x="40796" y="543993"/>
                    <a:pt x="-4184" y="551401"/>
                    <a:pt x="314" y="552459"/>
                  </a:cubicBezTo>
                  <a:cubicBezTo>
                    <a:pt x="4812" y="553517"/>
                    <a:pt x="64608" y="547697"/>
                    <a:pt x="86039" y="544522"/>
                  </a:cubicBezTo>
                  <a:cubicBezTo>
                    <a:pt x="107470" y="541347"/>
                    <a:pt x="103237" y="565953"/>
                    <a:pt x="128902" y="533409"/>
                  </a:cubicBezTo>
                  <a:cubicBezTo>
                    <a:pt x="154567" y="500865"/>
                    <a:pt x="204838" y="410113"/>
                    <a:pt x="240027" y="349259"/>
                  </a:cubicBezTo>
                  <a:cubicBezTo>
                    <a:pt x="275216" y="288405"/>
                    <a:pt x="322312" y="207971"/>
                    <a:pt x="340039" y="168284"/>
                  </a:cubicBezTo>
                  <a:cubicBezTo>
                    <a:pt x="357766" y="128597"/>
                    <a:pt x="355385" y="137328"/>
                    <a:pt x="346389" y="111134"/>
                  </a:cubicBezTo>
                  <a:cubicBezTo>
                    <a:pt x="337393" y="84940"/>
                    <a:pt x="256431" y="-1049"/>
                    <a:pt x="254314" y="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4" name="フリーフォーム: 図形 3053">
              <a:extLst>
                <a:ext uri="{FF2B5EF4-FFF2-40B4-BE49-F238E27FC236}">
                  <a16:creationId xmlns:a16="http://schemas.microsoft.com/office/drawing/2014/main" id="{FFC516E1-E8E1-4708-94DF-FED69F18907A}"/>
                </a:ext>
              </a:extLst>
            </p:cNvPr>
            <p:cNvSpPr/>
            <p:nvPr/>
          </p:nvSpPr>
          <p:spPr>
            <a:xfrm>
              <a:off x="7994629" y="3038475"/>
              <a:ext cx="84896" cy="368616"/>
            </a:xfrm>
            <a:custGeom>
              <a:avLst/>
              <a:gdLst>
                <a:gd name="connsiteX0" fmla="*/ 21 w 84896"/>
                <a:gd name="connsiteY0" fmla="*/ 0 h 368616"/>
                <a:gd name="connsiteX1" fmla="*/ 77809 w 84896"/>
                <a:gd name="connsiteY1" fmla="*/ 112713 h 368616"/>
                <a:gd name="connsiteX2" fmla="*/ 73046 w 84896"/>
                <a:gd name="connsiteY2" fmla="*/ 214313 h 368616"/>
                <a:gd name="connsiteX3" fmla="*/ 4784 w 84896"/>
                <a:gd name="connsiteY3" fmla="*/ 366713 h 368616"/>
                <a:gd name="connsiteX4" fmla="*/ 27009 w 84896"/>
                <a:gd name="connsiteY4" fmla="*/ 290513 h 368616"/>
                <a:gd name="connsiteX5" fmla="*/ 74634 w 84896"/>
                <a:gd name="connsiteY5" fmla="*/ 155575 h 368616"/>
                <a:gd name="connsiteX6" fmla="*/ 69871 w 84896"/>
                <a:gd name="connsiteY6" fmla="*/ 111125 h 368616"/>
                <a:gd name="connsiteX7" fmla="*/ 21 w 84896"/>
                <a:gd name="connsiteY7" fmla="*/ 0 h 3686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4896" h="368616">
                  <a:moveTo>
                    <a:pt x="21" y="0"/>
                  </a:moveTo>
                  <a:cubicBezTo>
                    <a:pt x="1344" y="265"/>
                    <a:pt x="65638" y="76994"/>
                    <a:pt x="77809" y="112713"/>
                  </a:cubicBezTo>
                  <a:cubicBezTo>
                    <a:pt x="89980" y="148432"/>
                    <a:pt x="85217" y="171980"/>
                    <a:pt x="73046" y="214313"/>
                  </a:cubicBezTo>
                  <a:cubicBezTo>
                    <a:pt x="60875" y="256646"/>
                    <a:pt x="12457" y="354013"/>
                    <a:pt x="4784" y="366713"/>
                  </a:cubicBezTo>
                  <a:cubicBezTo>
                    <a:pt x="-2889" y="379413"/>
                    <a:pt x="15367" y="325703"/>
                    <a:pt x="27009" y="290513"/>
                  </a:cubicBezTo>
                  <a:cubicBezTo>
                    <a:pt x="38651" y="255323"/>
                    <a:pt x="67490" y="185473"/>
                    <a:pt x="74634" y="155575"/>
                  </a:cubicBezTo>
                  <a:cubicBezTo>
                    <a:pt x="81778" y="125677"/>
                    <a:pt x="82042" y="135467"/>
                    <a:pt x="69871" y="111125"/>
                  </a:cubicBezTo>
                  <a:cubicBezTo>
                    <a:pt x="57700" y="86783"/>
                    <a:pt x="-1302" y="-265"/>
                    <a:pt x="21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5" name="フリーフォーム: 図形 3054">
              <a:extLst>
                <a:ext uri="{FF2B5EF4-FFF2-40B4-BE49-F238E27FC236}">
                  <a16:creationId xmlns:a16="http://schemas.microsoft.com/office/drawing/2014/main" id="{4773188E-65FF-4536-9762-22FE57E23323}"/>
                </a:ext>
              </a:extLst>
            </p:cNvPr>
            <p:cNvSpPr/>
            <p:nvPr/>
          </p:nvSpPr>
          <p:spPr>
            <a:xfrm>
              <a:off x="7618136" y="3475026"/>
              <a:ext cx="162400" cy="158286"/>
            </a:xfrm>
            <a:custGeom>
              <a:avLst/>
              <a:gdLst>
                <a:gd name="connsiteX0" fmla="*/ 277 w 162400"/>
                <a:gd name="connsiteY0" fmla="*/ 12 h 158286"/>
                <a:gd name="connsiteX1" fmla="*/ 32027 w 162400"/>
                <a:gd name="connsiteY1" fmla="*/ 88912 h 158286"/>
                <a:gd name="connsiteX2" fmla="*/ 60602 w 162400"/>
                <a:gd name="connsiteY2" fmla="*/ 115899 h 158286"/>
                <a:gd name="connsiteX3" fmla="*/ 106639 w 162400"/>
                <a:gd name="connsiteY3" fmla="*/ 157174 h 158286"/>
                <a:gd name="connsiteX4" fmla="*/ 162202 w 162400"/>
                <a:gd name="connsiteY4" fmla="*/ 146062 h 158286"/>
                <a:gd name="connsiteX5" fmla="*/ 124102 w 162400"/>
                <a:gd name="connsiteY5" fmla="*/ 141299 h 158286"/>
                <a:gd name="connsiteX6" fmla="*/ 95527 w 162400"/>
                <a:gd name="connsiteY6" fmla="*/ 130187 h 158286"/>
                <a:gd name="connsiteX7" fmla="*/ 51077 w 162400"/>
                <a:gd name="connsiteY7" fmla="*/ 82562 h 158286"/>
                <a:gd name="connsiteX8" fmla="*/ 277 w 162400"/>
                <a:gd name="connsiteY8" fmla="*/ 12 h 15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2400" h="158286">
                  <a:moveTo>
                    <a:pt x="277" y="12"/>
                  </a:moveTo>
                  <a:cubicBezTo>
                    <a:pt x="-2898" y="1070"/>
                    <a:pt x="21973" y="69598"/>
                    <a:pt x="32027" y="88912"/>
                  </a:cubicBezTo>
                  <a:cubicBezTo>
                    <a:pt x="42081" y="108227"/>
                    <a:pt x="48167" y="104522"/>
                    <a:pt x="60602" y="115899"/>
                  </a:cubicBezTo>
                  <a:cubicBezTo>
                    <a:pt x="73037" y="127276"/>
                    <a:pt x="89706" y="152147"/>
                    <a:pt x="106639" y="157174"/>
                  </a:cubicBezTo>
                  <a:cubicBezTo>
                    <a:pt x="123572" y="162201"/>
                    <a:pt x="159292" y="148708"/>
                    <a:pt x="162202" y="146062"/>
                  </a:cubicBezTo>
                  <a:cubicBezTo>
                    <a:pt x="165112" y="143416"/>
                    <a:pt x="135215" y="143945"/>
                    <a:pt x="124102" y="141299"/>
                  </a:cubicBezTo>
                  <a:cubicBezTo>
                    <a:pt x="112989" y="138653"/>
                    <a:pt x="107698" y="139977"/>
                    <a:pt x="95527" y="130187"/>
                  </a:cubicBezTo>
                  <a:cubicBezTo>
                    <a:pt x="83356" y="120398"/>
                    <a:pt x="65365" y="101612"/>
                    <a:pt x="51077" y="82562"/>
                  </a:cubicBezTo>
                  <a:cubicBezTo>
                    <a:pt x="36790" y="63512"/>
                    <a:pt x="3452" y="-1046"/>
                    <a:pt x="277" y="1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6" name="フリーフォーム: 図形 3055">
              <a:extLst>
                <a:ext uri="{FF2B5EF4-FFF2-40B4-BE49-F238E27FC236}">
                  <a16:creationId xmlns:a16="http://schemas.microsoft.com/office/drawing/2014/main" id="{43157641-2965-4012-8605-41DAF79A8EC8}"/>
                </a:ext>
              </a:extLst>
            </p:cNvPr>
            <p:cNvSpPr/>
            <p:nvPr/>
          </p:nvSpPr>
          <p:spPr>
            <a:xfrm>
              <a:off x="7661215" y="3447956"/>
              <a:ext cx="36188" cy="116978"/>
            </a:xfrm>
            <a:custGeom>
              <a:avLst/>
              <a:gdLst>
                <a:gd name="connsiteX0" fmla="*/ 60 w 36188"/>
                <a:gd name="connsiteY0" fmla="*/ 94 h 116978"/>
                <a:gd name="connsiteX1" fmla="*/ 33398 w 36188"/>
                <a:gd name="connsiteY1" fmla="*/ 96932 h 116978"/>
                <a:gd name="connsiteX2" fmla="*/ 33398 w 36188"/>
                <a:gd name="connsiteY2" fmla="*/ 115982 h 116978"/>
                <a:gd name="connsiteX3" fmla="*/ 25460 w 36188"/>
                <a:gd name="connsiteY3" fmla="*/ 79469 h 116978"/>
                <a:gd name="connsiteX4" fmla="*/ 60 w 36188"/>
                <a:gd name="connsiteY4" fmla="*/ 94 h 11697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6188" h="116978">
                  <a:moveTo>
                    <a:pt x="60" y="94"/>
                  </a:moveTo>
                  <a:cubicBezTo>
                    <a:pt x="1383" y="3004"/>
                    <a:pt x="27842" y="77617"/>
                    <a:pt x="33398" y="96932"/>
                  </a:cubicBezTo>
                  <a:cubicBezTo>
                    <a:pt x="38954" y="116247"/>
                    <a:pt x="34721" y="118892"/>
                    <a:pt x="33398" y="115982"/>
                  </a:cubicBezTo>
                  <a:cubicBezTo>
                    <a:pt x="32075" y="113072"/>
                    <a:pt x="31545" y="96667"/>
                    <a:pt x="25460" y="79469"/>
                  </a:cubicBezTo>
                  <a:cubicBezTo>
                    <a:pt x="19375" y="62271"/>
                    <a:pt x="-1263" y="-2816"/>
                    <a:pt x="60" y="9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7" name="フリーフォーム: 図形 3056">
              <a:extLst>
                <a:ext uri="{FF2B5EF4-FFF2-40B4-BE49-F238E27FC236}">
                  <a16:creationId xmlns:a16="http://schemas.microsoft.com/office/drawing/2014/main" id="{E4811D58-F460-419D-A14D-A88FBBF4C5CC}"/>
                </a:ext>
              </a:extLst>
            </p:cNvPr>
            <p:cNvSpPr/>
            <p:nvPr/>
          </p:nvSpPr>
          <p:spPr>
            <a:xfrm>
              <a:off x="7369091" y="3335242"/>
              <a:ext cx="365222" cy="149897"/>
            </a:xfrm>
            <a:custGeom>
              <a:avLst/>
              <a:gdLst>
                <a:gd name="connsiteX0" fmla="*/ 84 w 365222"/>
                <a:gd name="connsiteY0" fmla="*/ 130271 h 149897"/>
                <a:gd name="connsiteX1" fmla="*/ 150897 w 365222"/>
                <a:gd name="connsiteY1" fmla="*/ 142971 h 149897"/>
                <a:gd name="connsiteX2" fmla="*/ 238209 w 365222"/>
                <a:gd name="connsiteY2" fmla="*/ 149321 h 149897"/>
                <a:gd name="connsiteX3" fmla="*/ 276309 w 365222"/>
                <a:gd name="connsiteY3" fmla="*/ 128683 h 149897"/>
                <a:gd name="connsiteX4" fmla="*/ 365209 w 365222"/>
                <a:gd name="connsiteY4" fmla="*/ 96 h 149897"/>
                <a:gd name="connsiteX5" fmla="*/ 282659 w 365222"/>
                <a:gd name="connsiteY5" fmla="*/ 108046 h 149897"/>
                <a:gd name="connsiteX6" fmla="*/ 219159 w 365222"/>
                <a:gd name="connsiteY6" fmla="*/ 128683 h 149897"/>
                <a:gd name="connsiteX7" fmla="*/ 130259 w 365222"/>
                <a:gd name="connsiteY7" fmla="*/ 136621 h 149897"/>
                <a:gd name="connsiteX8" fmla="*/ 84 w 365222"/>
                <a:gd name="connsiteY8" fmla="*/ 130271 h 14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65222" h="149897">
                  <a:moveTo>
                    <a:pt x="84" y="130271"/>
                  </a:moveTo>
                  <a:cubicBezTo>
                    <a:pt x="3523" y="131329"/>
                    <a:pt x="150897" y="142971"/>
                    <a:pt x="150897" y="142971"/>
                  </a:cubicBezTo>
                  <a:cubicBezTo>
                    <a:pt x="190584" y="146146"/>
                    <a:pt x="217307" y="151702"/>
                    <a:pt x="238209" y="149321"/>
                  </a:cubicBezTo>
                  <a:cubicBezTo>
                    <a:pt x="259111" y="146940"/>
                    <a:pt x="255142" y="153554"/>
                    <a:pt x="276309" y="128683"/>
                  </a:cubicBezTo>
                  <a:cubicBezTo>
                    <a:pt x="297476" y="103812"/>
                    <a:pt x="364151" y="3535"/>
                    <a:pt x="365209" y="96"/>
                  </a:cubicBezTo>
                  <a:cubicBezTo>
                    <a:pt x="366267" y="-3343"/>
                    <a:pt x="307001" y="86615"/>
                    <a:pt x="282659" y="108046"/>
                  </a:cubicBezTo>
                  <a:cubicBezTo>
                    <a:pt x="258317" y="129477"/>
                    <a:pt x="244559" y="123921"/>
                    <a:pt x="219159" y="128683"/>
                  </a:cubicBezTo>
                  <a:cubicBezTo>
                    <a:pt x="193759" y="133445"/>
                    <a:pt x="160951" y="136356"/>
                    <a:pt x="130259" y="136621"/>
                  </a:cubicBezTo>
                  <a:cubicBezTo>
                    <a:pt x="99567" y="136886"/>
                    <a:pt x="-3355" y="129213"/>
                    <a:pt x="84" y="1302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8" name="フリーフォーム: 図形 3057">
              <a:extLst>
                <a:ext uri="{FF2B5EF4-FFF2-40B4-BE49-F238E27FC236}">
                  <a16:creationId xmlns:a16="http://schemas.microsoft.com/office/drawing/2014/main" id="{045E7B5E-AC91-4611-B5BB-7BADCA260513}"/>
                </a:ext>
              </a:extLst>
            </p:cNvPr>
            <p:cNvSpPr/>
            <p:nvPr/>
          </p:nvSpPr>
          <p:spPr>
            <a:xfrm>
              <a:off x="7646647" y="3150856"/>
              <a:ext cx="48324" cy="305581"/>
            </a:xfrm>
            <a:custGeom>
              <a:avLst/>
              <a:gdLst>
                <a:gd name="connsiteX0" fmla="*/ 6691 w 48324"/>
                <a:gd name="connsiteY0" fmla="*/ 332 h 305581"/>
                <a:gd name="connsiteX1" fmla="*/ 44791 w 48324"/>
                <a:gd name="connsiteY1" fmla="*/ 171782 h 305581"/>
                <a:gd name="connsiteX2" fmla="*/ 41616 w 48324"/>
                <a:gd name="connsiteY2" fmla="*/ 220994 h 305581"/>
                <a:gd name="connsiteX3" fmla="*/ 341 w 48324"/>
                <a:gd name="connsiteY3" fmla="*/ 305132 h 305581"/>
                <a:gd name="connsiteX4" fmla="*/ 22566 w 48324"/>
                <a:gd name="connsiteY4" fmla="*/ 251157 h 305581"/>
                <a:gd name="connsiteX5" fmla="*/ 33678 w 48324"/>
                <a:gd name="connsiteY5" fmla="*/ 181307 h 305581"/>
                <a:gd name="connsiteX6" fmla="*/ 33678 w 48324"/>
                <a:gd name="connsiteY6" fmla="*/ 128919 h 305581"/>
                <a:gd name="connsiteX7" fmla="*/ 6691 w 48324"/>
                <a:gd name="connsiteY7" fmla="*/ 332 h 30558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8324" h="305581">
                  <a:moveTo>
                    <a:pt x="6691" y="332"/>
                  </a:moveTo>
                  <a:cubicBezTo>
                    <a:pt x="8543" y="7476"/>
                    <a:pt x="38970" y="135005"/>
                    <a:pt x="44791" y="171782"/>
                  </a:cubicBezTo>
                  <a:cubicBezTo>
                    <a:pt x="50612" y="208559"/>
                    <a:pt x="49024" y="198769"/>
                    <a:pt x="41616" y="220994"/>
                  </a:cubicBezTo>
                  <a:cubicBezTo>
                    <a:pt x="34208" y="243219"/>
                    <a:pt x="3516" y="300105"/>
                    <a:pt x="341" y="305132"/>
                  </a:cubicBezTo>
                  <a:cubicBezTo>
                    <a:pt x="-2834" y="310159"/>
                    <a:pt x="17010" y="271794"/>
                    <a:pt x="22566" y="251157"/>
                  </a:cubicBezTo>
                  <a:cubicBezTo>
                    <a:pt x="28122" y="230520"/>
                    <a:pt x="31826" y="201680"/>
                    <a:pt x="33678" y="181307"/>
                  </a:cubicBezTo>
                  <a:cubicBezTo>
                    <a:pt x="35530" y="160934"/>
                    <a:pt x="38440" y="154584"/>
                    <a:pt x="33678" y="128919"/>
                  </a:cubicBezTo>
                  <a:cubicBezTo>
                    <a:pt x="28916" y="103254"/>
                    <a:pt x="4839" y="-6812"/>
                    <a:pt x="6691" y="3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59" name="フリーフォーム: 図形 3058">
              <a:extLst>
                <a:ext uri="{FF2B5EF4-FFF2-40B4-BE49-F238E27FC236}">
                  <a16:creationId xmlns:a16="http://schemas.microsoft.com/office/drawing/2014/main" id="{C985F99F-36EC-420D-A3E0-3AB95CF05A7A}"/>
                </a:ext>
              </a:extLst>
            </p:cNvPr>
            <p:cNvSpPr/>
            <p:nvPr/>
          </p:nvSpPr>
          <p:spPr>
            <a:xfrm>
              <a:off x="7292914" y="3387292"/>
              <a:ext cx="93351" cy="99285"/>
            </a:xfrm>
            <a:custGeom>
              <a:avLst/>
              <a:gdLst>
                <a:gd name="connsiteX0" fmla="*/ 61 w 93351"/>
                <a:gd name="connsiteY0" fmla="*/ 433 h 99285"/>
                <a:gd name="connsiteX1" fmla="*/ 88961 w 93351"/>
                <a:gd name="connsiteY1" fmla="*/ 97271 h 99285"/>
                <a:gd name="connsiteX2" fmla="*/ 74674 w 93351"/>
                <a:gd name="connsiteY2" fmla="*/ 62346 h 99285"/>
                <a:gd name="connsiteX3" fmla="*/ 61 w 93351"/>
                <a:gd name="connsiteY3" fmla="*/ 433 h 992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3351" h="99285">
                  <a:moveTo>
                    <a:pt x="61" y="433"/>
                  </a:moveTo>
                  <a:cubicBezTo>
                    <a:pt x="2442" y="6254"/>
                    <a:pt x="76526" y="86952"/>
                    <a:pt x="88961" y="97271"/>
                  </a:cubicBezTo>
                  <a:cubicBezTo>
                    <a:pt x="101396" y="107590"/>
                    <a:pt x="84463" y="75575"/>
                    <a:pt x="74674" y="62346"/>
                  </a:cubicBezTo>
                  <a:cubicBezTo>
                    <a:pt x="64885" y="49117"/>
                    <a:pt x="-2320" y="-5388"/>
                    <a:pt x="61" y="4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0" name="フリーフォーム: 図形 3059">
              <a:extLst>
                <a:ext uri="{FF2B5EF4-FFF2-40B4-BE49-F238E27FC236}">
                  <a16:creationId xmlns:a16="http://schemas.microsoft.com/office/drawing/2014/main" id="{A591E473-32ED-4DC9-A3D9-A391EBD1A56D}"/>
                </a:ext>
              </a:extLst>
            </p:cNvPr>
            <p:cNvSpPr/>
            <p:nvPr/>
          </p:nvSpPr>
          <p:spPr>
            <a:xfrm>
              <a:off x="7354726" y="3206750"/>
              <a:ext cx="301834" cy="224389"/>
            </a:xfrm>
            <a:custGeom>
              <a:avLst/>
              <a:gdLst>
                <a:gd name="connsiteX0" fmla="*/ 162 w 301834"/>
                <a:gd name="connsiteY0" fmla="*/ 219075 h 224389"/>
                <a:gd name="connsiteX1" fmla="*/ 185899 w 301834"/>
                <a:gd name="connsiteY1" fmla="*/ 223838 h 224389"/>
                <a:gd name="connsiteX2" fmla="*/ 257337 w 301834"/>
                <a:gd name="connsiteY2" fmla="*/ 206375 h 224389"/>
                <a:gd name="connsiteX3" fmla="*/ 297024 w 301834"/>
                <a:gd name="connsiteY3" fmla="*/ 133350 h 224389"/>
                <a:gd name="connsiteX4" fmla="*/ 295437 w 301834"/>
                <a:gd name="connsiteY4" fmla="*/ 82550 h 224389"/>
                <a:gd name="connsiteX5" fmla="*/ 274799 w 301834"/>
                <a:gd name="connsiteY5" fmla="*/ 0 h 224389"/>
                <a:gd name="connsiteX6" fmla="*/ 301787 w 301834"/>
                <a:gd name="connsiteY6" fmla="*/ 107950 h 224389"/>
                <a:gd name="connsiteX7" fmla="*/ 279562 w 301834"/>
                <a:gd name="connsiteY7" fmla="*/ 169863 h 224389"/>
                <a:gd name="connsiteX8" fmla="*/ 219237 w 301834"/>
                <a:gd name="connsiteY8" fmla="*/ 201613 h 224389"/>
                <a:gd name="connsiteX9" fmla="*/ 154149 w 301834"/>
                <a:gd name="connsiteY9" fmla="*/ 209550 h 224389"/>
                <a:gd name="connsiteX10" fmla="*/ 162 w 301834"/>
                <a:gd name="connsiteY10" fmla="*/ 219075 h 2243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1834" h="224389">
                  <a:moveTo>
                    <a:pt x="162" y="219075"/>
                  </a:moveTo>
                  <a:cubicBezTo>
                    <a:pt x="5454" y="221456"/>
                    <a:pt x="143037" y="225955"/>
                    <a:pt x="185899" y="223838"/>
                  </a:cubicBezTo>
                  <a:cubicBezTo>
                    <a:pt x="228761" y="221721"/>
                    <a:pt x="238816" y="221456"/>
                    <a:pt x="257337" y="206375"/>
                  </a:cubicBezTo>
                  <a:cubicBezTo>
                    <a:pt x="275858" y="191294"/>
                    <a:pt x="290674" y="153987"/>
                    <a:pt x="297024" y="133350"/>
                  </a:cubicBezTo>
                  <a:cubicBezTo>
                    <a:pt x="303374" y="112713"/>
                    <a:pt x="299141" y="104775"/>
                    <a:pt x="295437" y="82550"/>
                  </a:cubicBezTo>
                  <a:cubicBezTo>
                    <a:pt x="291733" y="60325"/>
                    <a:pt x="274799" y="0"/>
                    <a:pt x="274799" y="0"/>
                  </a:cubicBezTo>
                  <a:cubicBezTo>
                    <a:pt x="275857" y="4233"/>
                    <a:pt x="300993" y="79639"/>
                    <a:pt x="301787" y="107950"/>
                  </a:cubicBezTo>
                  <a:cubicBezTo>
                    <a:pt x="302581" y="136260"/>
                    <a:pt x="293320" y="154252"/>
                    <a:pt x="279562" y="169863"/>
                  </a:cubicBezTo>
                  <a:cubicBezTo>
                    <a:pt x="265804" y="185473"/>
                    <a:pt x="240139" y="194999"/>
                    <a:pt x="219237" y="201613"/>
                  </a:cubicBezTo>
                  <a:cubicBezTo>
                    <a:pt x="198335" y="208227"/>
                    <a:pt x="188280" y="208227"/>
                    <a:pt x="154149" y="209550"/>
                  </a:cubicBezTo>
                  <a:cubicBezTo>
                    <a:pt x="120018" y="210873"/>
                    <a:pt x="-5130" y="216694"/>
                    <a:pt x="162" y="21907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1" name="フリーフォーム: 図形 3060">
              <a:extLst>
                <a:ext uri="{FF2B5EF4-FFF2-40B4-BE49-F238E27FC236}">
                  <a16:creationId xmlns:a16="http://schemas.microsoft.com/office/drawing/2014/main" id="{37CA961A-ECE5-4275-831A-6DC64C3E462E}"/>
                </a:ext>
              </a:extLst>
            </p:cNvPr>
            <p:cNvSpPr/>
            <p:nvPr/>
          </p:nvSpPr>
          <p:spPr>
            <a:xfrm>
              <a:off x="7678738" y="3123971"/>
              <a:ext cx="133350" cy="148513"/>
            </a:xfrm>
            <a:custGeom>
              <a:avLst/>
              <a:gdLst>
                <a:gd name="connsiteX0" fmla="*/ 133350 w 133350"/>
                <a:gd name="connsiteY0" fmla="*/ 229 h 148513"/>
                <a:gd name="connsiteX1" fmla="*/ 42862 w 133350"/>
                <a:gd name="connsiteY1" fmla="*/ 108179 h 148513"/>
                <a:gd name="connsiteX2" fmla="*/ 0 w 133350"/>
                <a:gd name="connsiteY2" fmla="*/ 147867 h 148513"/>
                <a:gd name="connsiteX3" fmla="*/ 42862 w 133350"/>
                <a:gd name="connsiteY3" fmla="*/ 81192 h 148513"/>
                <a:gd name="connsiteX4" fmla="*/ 133350 w 133350"/>
                <a:gd name="connsiteY4" fmla="*/ 229 h 148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148513">
                  <a:moveTo>
                    <a:pt x="133350" y="229"/>
                  </a:moveTo>
                  <a:cubicBezTo>
                    <a:pt x="133350" y="4727"/>
                    <a:pt x="65087" y="83573"/>
                    <a:pt x="42862" y="108179"/>
                  </a:cubicBezTo>
                  <a:cubicBezTo>
                    <a:pt x="20637" y="132785"/>
                    <a:pt x="0" y="152365"/>
                    <a:pt x="0" y="147867"/>
                  </a:cubicBezTo>
                  <a:cubicBezTo>
                    <a:pt x="0" y="143369"/>
                    <a:pt x="23812" y="103682"/>
                    <a:pt x="42862" y="81192"/>
                  </a:cubicBezTo>
                  <a:cubicBezTo>
                    <a:pt x="61912" y="58702"/>
                    <a:pt x="133350" y="-4269"/>
                    <a:pt x="133350" y="22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2" name="フリーフォーム: 図形 3061">
              <a:extLst>
                <a:ext uri="{FF2B5EF4-FFF2-40B4-BE49-F238E27FC236}">
                  <a16:creationId xmlns:a16="http://schemas.microsoft.com/office/drawing/2014/main" id="{91B70110-7354-44AD-A0C7-26E09512ED24}"/>
                </a:ext>
              </a:extLst>
            </p:cNvPr>
            <p:cNvSpPr/>
            <p:nvPr/>
          </p:nvSpPr>
          <p:spPr>
            <a:xfrm>
              <a:off x="7733412" y="3128949"/>
              <a:ext cx="280433" cy="229193"/>
            </a:xfrm>
            <a:custGeom>
              <a:avLst/>
              <a:gdLst>
                <a:gd name="connsiteX0" fmla="*/ 280288 w 280433"/>
                <a:gd name="connsiteY0" fmla="*/ 14 h 229193"/>
                <a:gd name="connsiteX1" fmla="*/ 150113 w 280433"/>
                <a:gd name="connsiteY1" fmla="*/ 25414 h 229193"/>
                <a:gd name="connsiteX2" fmla="*/ 77088 w 280433"/>
                <a:gd name="connsiteY2" fmla="*/ 107964 h 229193"/>
                <a:gd name="connsiteX3" fmla="*/ 888 w 280433"/>
                <a:gd name="connsiteY3" fmla="*/ 228614 h 229193"/>
                <a:gd name="connsiteX4" fmla="*/ 40576 w 280433"/>
                <a:gd name="connsiteY4" fmla="*/ 149239 h 229193"/>
                <a:gd name="connsiteX5" fmla="*/ 116776 w 280433"/>
                <a:gd name="connsiteY5" fmla="*/ 47639 h 229193"/>
                <a:gd name="connsiteX6" fmla="*/ 123126 w 280433"/>
                <a:gd name="connsiteY6" fmla="*/ 22239 h 229193"/>
                <a:gd name="connsiteX7" fmla="*/ 280288 w 280433"/>
                <a:gd name="connsiteY7" fmla="*/ 14 h 2291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0433" h="229193">
                  <a:moveTo>
                    <a:pt x="280288" y="14"/>
                  </a:moveTo>
                  <a:cubicBezTo>
                    <a:pt x="284786" y="543"/>
                    <a:pt x="183980" y="7422"/>
                    <a:pt x="150113" y="25414"/>
                  </a:cubicBezTo>
                  <a:cubicBezTo>
                    <a:pt x="116246" y="43406"/>
                    <a:pt x="101959" y="74097"/>
                    <a:pt x="77088" y="107964"/>
                  </a:cubicBezTo>
                  <a:cubicBezTo>
                    <a:pt x="52217" y="141831"/>
                    <a:pt x="6973" y="221735"/>
                    <a:pt x="888" y="228614"/>
                  </a:cubicBezTo>
                  <a:cubicBezTo>
                    <a:pt x="-5197" y="235493"/>
                    <a:pt x="21261" y="179402"/>
                    <a:pt x="40576" y="149239"/>
                  </a:cubicBezTo>
                  <a:cubicBezTo>
                    <a:pt x="59891" y="119076"/>
                    <a:pt x="103018" y="68806"/>
                    <a:pt x="116776" y="47639"/>
                  </a:cubicBezTo>
                  <a:cubicBezTo>
                    <a:pt x="130534" y="26472"/>
                    <a:pt x="99049" y="31235"/>
                    <a:pt x="123126" y="22239"/>
                  </a:cubicBezTo>
                  <a:cubicBezTo>
                    <a:pt x="147203" y="13243"/>
                    <a:pt x="275790" y="-515"/>
                    <a:pt x="280288" y="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3" name="フリーフォーム: 図形 3062">
              <a:extLst>
                <a:ext uri="{FF2B5EF4-FFF2-40B4-BE49-F238E27FC236}">
                  <a16:creationId xmlns:a16="http://schemas.microsoft.com/office/drawing/2014/main" id="{CAA0A33E-2C91-4D3F-A57A-7B5745F819E9}"/>
                </a:ext>
              </a:extLst>
            </p:cNvPr>
            <p:cNvSpPr/>
            <p:nvPr/>
          </p:nvSpPr>
          <p:spPr>
            <a:xfrm>
              <a:off x="7329346" y="2757074"/>
              <a:ext cx="188789" cy="74816"/>
            </a:xfrm>
            <a:custGeom>
              <a:avLst/>
              <a:gdLst>
                <a:gd name="connsiteX0" fmla="*/ 142 w 188789"/>
                <a:gd name="connsiteY0" fmla="*/ 414 h 74816"/>
                <a:gd name="connsiteX1" fmla="*/ 179529 w 188789"/>
                <a:gd name="connsiteY1" fmla="*/ 73439 h 74816"/>
                <a:gd name="connsiteX2" fmla="*/ 149367 w 188789"/>
                <a:gd name="connsiteY2" fmla="*/ 44864 h 74816"/>
                <a:gd name="connsiteX3" fmla="*/ 142 w 188789"/>
                <a:gd name="connsiteY3" fmla="*/ 414 h 748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8789" h="74816">
                  <a:moveTo>
                    <a:pt x="142" y="414"/>
                  </a:moveTo>
                  <a:cubicBezTo>
                    <a:pt x="5169" y="5177"/>
                    <a:pt x="154658" y="66031"/>
                    <a:pt x="179529" y="73439"/>
                  </a:cubicBezTo>
                  <a:cubicBezTo>
                    <a:pt x="204400" y="80847"/>
                    <a:pt x="173973" y="56506"/>
                    <a:pt x="149367" y="44864"/>
                  </a:cubicBezTo>
                  <a:cubicBezTo>
                    <a:pt x="124761" y="33222"/>
                    <a:pt x="-4885" y="-4349"/>
                    <a:pt x="142" y="4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4" name="フリーフォーム: 図形 3063">
              <a:extLst>
                <a:ext uri="{FF2B5EF4-FFF2-40B4-BE49-F238E27FC236}">
                  <a16:creationId xmlns:a16="http://schemas.microsoft.com/office/drawing/2014/main" id="{22654A1E-97A8-4242-ABF2-76892A7D33FD}"/>
                </a:ext>
              </a:extLst>
            </p:cNvPr>
            <p:cNvSpPr/>
            <p:nvPr/>
          </p:nvSpPr>
          <p:spPr>
            <a:xfrm>
              <a:off x="7577007" y="2857231"/>
              <a:ext cx="346547" cy="164429"/>
            </a:xfrm>
            <a:custGeom>
              <a:avLst/>
              <a:gdLst>
                <a:gd name="connsiteX0" fmla="*/ 131 w 346547"/>
                <a:gd name="connsiteY0" fmla="*/ 269 h 164429"/>
                <a:gd name="connsiteX1" fmla="*/ 208093 w 346547"/>
                <a:gd name="connsiteY1" fmla="*/ 89169 h 164429"/>
                <a:gd name="connsiteX2" fmla="*/ 346206 w 346547"/>
                <a:gd name="connsiteY2" fmla="*/ 163782 h 164429"/>
                <a:gd name="connsiteX3" fmla="*/ 239843 w 346547"/>
                <a:gd name="connsiteY3" fmla="*/ 119332 h 164429"/>
                <a:gd name="connsiteX4" fmla="*/ 131 w 346547"/>
                <a:gd name="connsiteY4" fmla="*/ 269 h 1644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46547" h="164429">
                  <a:moveTo>
                    <a:pt x="131" y="269"/>
                  </a:moveTo>
                  <a:cubicBezTo>
                    <a:pt x="-5161" y="-4758"/>
                    <a:pt x="150414" y="61917"/>
                    <a:pt x="208093" y="89169"/>
                  </a:cubicBezTo>
                  <a:cubicBezTo>
                    <a:pt x="265772" y="116421"/>
                    <a:pt x="340914" y="158755"/>
                    <a:pt x="346206" y="163782"/>
                  </a:cubicBezTo>
                  <a:cubicBezTo>
                    <a:pt x="351498" y="168809"/>
                    <a:pt x="294347" y="143674"/>
                    <a:pt x="239843" y="119332"/>
                  </a:cubicBezTo>
                  <a:cubicBezTo>
                    <a:pt x="185339" y="94990"/>
                    <a:pt x="5423" y="5296"/>
                    <a:pt x="131" y="26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5" name="フリーフォーム: 図形 3064">
              <a:extLst>
                <a:ext uri="{FF2B5EF4-FFF2-40B4-BE49-F238E27FC236}">
                  <a16:creationId xmlns:a16="http://schemas.microsoft.com/office/drawing/2014/main" id="{2F0E644A-7256-4EC5-ABC5-AB2B4C1AE078}"/>
                </a:ext>
              </a:extLst>
            </p:cNvPr>
            <p:cNvSpPr/>
            <p:nvPr/>
          </p:nvSpPr>
          <p:spPr>
            <a:xfrm>
              <a:off x="7664302" y="3030151"/>
              <a:ext cx="224261" cy="119456"/>
            </a:xfrm>
            <a:custGeom>
              <a:avLst/>
              <a:gdLst>
                <a:gd name="connsiteX0" fmla="*/ 148 w 224261"/>
                <a:gd name="connsiteY0" fmla="*/ 387 h 119456"/>
                <a:gd name="connsiteX1" fmla="*/ 162073 w 224261"/>
                <a:gd name="connsiteY1" fmla="*/ 78174 h 119456"/>
                <a:gd name="connsiteX2" fmla="*/ 223986 w 224261"/>
                <a:gd name="connsiteY2" fmla="*/ 119449 h 119456"/>
                <a:gd name="connsiteX3" fmla="*/ 182711 w 224261"/>
                <a:gd name="connsiteY3" fmla="*/ 81349 h 119456"/>
                <a:gd name="connsiteX4" fmla="*/ 133498 w 224261"/>
                <a:gd name="connsiteY4" fmla="*/ 49599 h 119456"/>
                <a:gd name="connsiteX5" fmla="*/ 148 w 224261"/>
                <a:gd name="connsiteY5" fmla="*/ 387 h 119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4261" h="119456">
                  <a:moveTo>
                    <a:pt x="148" y="387"/>
                  </a:moveTo>
                  <a:cubicBezTo>
                    <a:pt x="4910" y="5149"/>
                    <a:pt x="124767" y="58330"/>
                    <a:pt x="162073" y="78174"/>
                  </a:cubicBezTo>
                  <a:cubicBezTo>
                    <a:pt x="199379" y="98018"/>
                    <a:pt x="220546" y="118920"/>
                    <a:pt x="223986" y="119449"/>
                  </a:cubicBezTo>
                  <a:cubicBezTo>
                    <a:pt x="227426" y="119978"/>
                    <a:pt x="197792" y="92991"/>
                    <a:pt x="182711" y="81349"/>
                  </a:cubicBezTo>
                  <a:cubicBezTo>
                    <a:pt x="167630" y="69707"/>
                    <a:pt x="160750" y="63093"/>
                    <a:pt x="133498" y="49599"/>
                  </a:cubicBezTo>
                  <a:cubicBezTo>
                    <a:pt x="106246" y="36105"/>
                    <a:pt x="-4614" y="-4375"/>
                    <a:pt x="148" y="3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6" name="フリーフォーム: 図形 3065">
              <a:extLst>
                <a:ext uri="{FF2B5EF4-FFF2-40B4-BE49-F238E27FC236}">
                  <a16:creationId xmlns:a16="http://schemas.microsoft.com/office/drawing/2014/main" id="{821086B8-D9C0-4ABC-81DD-C25049ECDEEC}"/>
                </a:ext>
              </a:extLst>
            </p:cNvPr>
            <p:cNvSpPr/>
            <p:nvPr/>
          </p:nvSpPr>
          <p:spPr>
            <a:xfrm>
              <a:off x="7903646" y="3048641"/>
              <a:ext cx="41820" cy="105349"/>
            </a:xfrm>
            <a:custGeom>
              <a:avLst/>
              <a:gdLst>
                <a:gd name="connsiteX0" fmla="*/ 41792 w 41820"/>
                <a:gd name="connsiteY0" fmla="*/ 947 h 105349"/>
                <a:gd name="connsiteX1" fmla="*/ 2104 w 41820"/>
                <a:gd name="connsiteY1" fmla="*/ 104134 h 105349"/>
                <a:gd name="connsiteX2" fmla="*/ 8454 w 41820"/>
                <a:gd name="connsiteY2" fmla="*/ 54922 h 105349"/>
                <a:gd name="connsiteX3" fmla="*/ 41792 w 41820"/>
                <a:gd name="connsiteY3" fmla="*/ 947 h 1053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1820" h="105349">
                  <a:moveTo>
                    <a:pt x="41792" y="947"/>
                  </a:moveTo>
                  <a:cubicBezTo>
                    <a:pt x="40734" y="9149"/>
                    <a:pt x="7660" y="95138"/>
                    <a:pt x="2104" y="104134"/>
                  </a:cubicBezTo>
                  <a:cubicBezTo>
                    <a:pt x="-3452" y="113130"/>
                    <a:pt x="3162" y="69739"/>
                    <a:pt x="8454" y="54922"/>
                  </a:cubicBezTo>
                  <a:cubicBezTo>
                    <a:pt x="13746" y="40105"/>
                    <a:pt x="42850" y="-7255"/>
                    <a:pt x="41792" y="9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7" name="フリーフォーム: 図形 3066">
              <a:extLst>
                <a:ext uri="{FF2B5EF4-FFF2-40B4-BE49-F238E27FC236}">
                  <a16:creationId xmlns:a16="http://schemas.microsoft.com/office/drawing/2014/main" id="{D1FCFE58-950C-41A1-97AF-8C8903545182}"/>
                </a:ext>
              </a:extLst>
            </p:cNvPr>
            <p:cNvSpPr/>
            <p:nvPr/>
          </p:nvSpPr>
          <p:spPr>
            <a:xfrm>
              <a:off x="7848600" y="3020545"/>
              <a:ext cx="53975" cy="89470"/>
            </a:xfrm>
            <a:custGeom>
              <a:avLst/>
              <a:gdLst>
                <a:gd name="connsiteX0" fmla="*/ 53975 w 53975"/>
                <a:gd name="connsiteY0" fmla="*/ 468 h 89470"/>
                <a:gd name="connsiteX1" fmla="*/ 15875 w 53975"/>
                <a:gd name="connsiteY1" fmla="*/ 79843 h 89470"/>
                <a:gd name="connsiteX2" fmla="*/ 0 w 53975"/>
                <a:gd name="connsiteY2" fmla="*/ 84605 h 89470"/>
                <a:gd name="connsiteX3" fmla="*/ 15875 w 53975"/>
                <a:gd name="connsiteY3" fmla="*/ 48093 h 89470"/>
                <a:gd name="connsiteX4" fmla="*/ 53975 w 53975"/>
                <a:gd name="connsiteY4" fmla="*/ 468 h 89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975" h="89470">
                  <a:moveTo>
                    <a:pt x="53975" y="468"/>
                  </a:moveTo>
                  <a:cubicBezTo>
                    <a:pt x="53975" y="5760"/>
                    <a:pt x="24871" y="65820"/>
                    <a:pt x="15875" y="79843"/>
                  </a:cubicBezTo>
                  <a:cubicBezTo>
                    <a:pt x="6879" y="93866"/>
                    <a:pt x="0" y="89897"/>
                    <a:pt x="0" y="84605"/>
                  </a:cubicBezTo>
                  <a:cubicBezTo>
                    <a:pt x="0" y="79313"/>
                    <a:pt x="9260" y="59999"/>
                    <a:pt x="15875" y="48093"/>
                  </a:cubicBezTo>
                  <a:cubicBezTo>
                    <a:pt x="22490" y="36187"/>
                    <a:pt x="53975" y="-4824"/>
                    <a:pt x="53975" y="4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8" name="フリーフォーム: 図形 3067">
              <a:extLst>
                <a:ext uri="{FF2B5EF4-FFF2-40B4-BE49-F238E27FC236}">
                  <a16:creationId xmlns:a16="http://schemas.microsoft.com/office/drawing/2014/main" id="{EFA7F894-6A65-44F1-A451-CC2BDA177318}"/>
                </a:ext>
              </a:extLst>
            </p:cNvPr>
            <p:cNvSpPr/>
            <p:nvPr/>
          </p:nvSpPr>
          <p:spPr>
            <a:xfrm>
              <a:off x="8295950" y="3317658"/>
              <a:ext cx="194409" cy="227251"/>
            </a:xfrm>
            <a:custGeom>
              <a:avLst/>
              <a:gdLst>
                <a:gd name="connsiteX0" fmla="*/ 325 w 194409"/>
                <a:gd name="connsiteY0" fmla="*/ 227230 h 227251"/>
                <a:gd name="connsiteX1" fmla="*/ 19375 w 194409"/>
                <a:gd name="connsiteY1" fmla="*/ 106580 h 227251"/>
                <a:gd name="connsiteX2" fmla="*/ 62238 w 194409"/>
                <a:gd name="connsiteY2" fmla="*/ 24030 h 227251"/>
                <a:gd name="connsiteX3" fmla="*/ 108275 w 194409"/>
                <a:gd name="connsiteY3" fmla="*/ 1805 h 227251"/>
                <a:gd name="connsiteX4" fmla="*/ 194000 w 194409"/>
                <a:gd name="connsiteY4" fmla="*/ 62130 h 227251"/>
                <a:gd name="connsiteX5" fmla="*/ 138438 w 194409"/>
                <a:gd name="connsiteY5" fmla="*/ 11330 h 227251"/>
                <a:gd name="connsiteX6" fmla="*/ 86050 w 194409"/>
                <a:gd name="connsiteY6" fmla="*/ 11330 h 227251"/>
                <a:gd name="connsiteX7" fmla="*/ 33663 w 194409"/>
                <a:gd name="connsiteY7" fmla="*/ 97055 h 227251"/>
                <a:gd name="connsiteX8" fmla="*/ 325 w 194409"/>
                <a:gd name="connsiteY8" fmla="*/ 227230 h 2272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4409" h="227251">
                  <a:moveTo>
                    <a:pt x="325" y="227230"/>
                  </a:moveTo>
                  <a:cubicBezTo>
                    <a:pt x="-2056" y="228817"/>
                    <a:pt x="9056" y="140447"/>
                    <a:pt x="19375" y="106580"/>
                  </a:cubicBezTo>
                  <a:cubicBezTo>
                    <a:pt x="29694" y="72713"/>
                    <a:pt x="47421" y="41492"/>
                    <a:pt x="62238" y="24030"/>
                  </a:cubicBezTo>
                  <a:cubicBezTo>
                    <a:pt x="77055" y="6568"/>
                    <a:pt x="86315" y="-4545"/>
                    <a:pt x="108275" y="1805"/>
                  </a:cubicBezTo>
                  <a:cubicBezTo>
                    <a:pt x="130235" y="8155"/>
                    <a:pt x="188973" y="60543"/>
                    <a:pt x="194000" y="62130"/>
                  </a:cubicBezTo>
                  <a:cubicBezTo>
                    <a:pt x="199027" y="63717"/>
                    <a:pt x="156430" y="19797"/>
                    <a:pt x="138438" y="11330"/>
                  </a:cubicBezTo>
                  <a:cubicBezTo>
                    <a:pt x="120446" y="2863"/>
                    <a:pt x="103512" y="-2957"/>
                    <a:pt x="86050" y="11330"/>
                  </a:cubicBezTo>
                  <a:cubicBezTo>
                    <a:pt x="68588" y="25617"/>
                    <a:pt x="47951" y="66628"/>
                    <a:pt x="33663" y="97055"/>
                  </a:cubicBezTo>
                  <a:cubicBezTo>
                    <a:pt x="19376" y="127482"/>
                    <a:pt x="2706" y="225643"/>
                    <a:pt x="325" y="2272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69" name="フリーフォーム: 図形 3068">
              <a:extLst>
                <a:ext uri="{FF2B5EF4-FFF2-40B4-BE49-F238E27FC236}">
                  <a16:creationId xmlns:a16="http://schemas.microsoft.com/office/drawing/2014/main" id="{F5D0AED9-5264-463A-B398-F086281F807F}"/>
                </a:ext>
              </a:extLst>
            </p:cNvPr>
            <p:cNvSpPr/>
            <p:nvPr/>
          </p:nvSpPr>
          <p:spPr>
            <a:xfrm>
              <a:off x="8346948" y="3339838"/>
              <a:ext cx="123953" cy="173691"/>
            </a:xfrm>
            <a:custGeom>
              <a:avLst/>
              <a:gdLst>
                <a:gd name="connsiteX0" fmla="*/ 127 w 123953"/>
                <a:gd name="connsiteY0" fmla="*/ 173300 h 173691"/>
                <a:gd name="connsiteX1" fmla="*/ 41402 w 123953"/>
                <a:gd name="connsiteY1" fmla="*/ 70112 h 173691"/>
                <a:gd name="connsiteX2" fmla="*/ 73152 w 123953"/>
                <a:gd name="connsiteY2" fmla="*/ 27250 h 173691"/>
                <a:gd name="connsiteX3" fmla="*/ 89027 w 123953"/>
                <a:gd name="connsiteY3" fmla="*/ 12962 h 173691"/>
                <a:gd name="connsiteX4" fmla="*/ 123952 w 123953"/>
                <a:gd name="connsiteY4" fmla="*/ 14550 h 173691"/>
                <a:gd name="connsiteX5" fmla="*/ 87440 w 123953"/>
                <a:gd name="connsiteY5" fmla="*/ 262 h 173691"/>
                <a:gd name="connsiteX6" fmla="*/ 55690 w 123953"/>
                <a:gd name="connsiteY6" fmla="*/ 28837 h 173691"/>
                <a:gd name="connsiteX7" fmla="*/ 127 w 123953"/>
                <a:gd name="connsiteY7" fmla="*/ 173300 h 17369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3953" h="173691">
                  <a:moveTo>
                    <a:pt x="127" y="173300"/>
                  </a:moveTo>
                  <a:cubicBezTo>
                    <a:pt x="-2254" y="180179"/>
                    <a:pt x="29231" y="94454"/>
                    <a:pt x="41402" y="70112"/>
                  </a:cubicBezTo>
                  <a:cubicBezTo>
                    <a:pt x="53573" y="45770"/>
                    <a:pt x="65215" y="36775"/>
                    <a:pt x="73152" y="27250"/>
                  </a:cubicBezTo>
                  <a:cubicBezTo>
                    <a:pt x="81089" y="17725"/>
                    <a:pt x="80560" y="15079"/>
                    <a:pt x="89027" y="12962"/>
                  </a:cubicBezTo>
                  <a:cubicBezTo>
                    <a:pt x="97494" y="10845"/>
                    <a:pt x="124216" y="16667"/>
                    <a:pt x="123952" y="14550"/>
                  </a:cubicBezTo>
                  <a:cubicBezTo>
                    <a:pt x="123688" y="12433"/>
                    <a:pt x="98817" y="-2119"/>
                    <a:pt x="87440" y="262"/>
                  </a:cubicBezTo>
                  <a:cubicBezTo>
                    <a:pt x="76063" y="2643"/>
                    <a:pt x="71300" y="2114"/>
                    <a:pt x="55690" y="28837"/>
                  </a:cubicBezTo>
                  <a:cubicBezTo>
                    <a:pt x="40080" y="55560"/>
                    <a:pt x="2508" y="166421"/>
                    <a:pt x="127" y="1733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0" name="フリーフォーム: 図形 3069">
              <a:extLst>
                <a:ext uri="{FF2B5EF4-FFF2-40B4-BE49-F238E27FC236}">
                  <a16:creationId xmlns:a16="http://schemas.microsoft.com/office/drawing/2014/main" id="{EE80CF1C-69E3-4B06-BE93-F3B3C496960A}"/>
                </a:ext>
              </a:extLst>
            </p:cNvPr>
            <p:cNvSpPr/>
            <p:nvPr/>
          </p:nvSpPr>
          <p:spPr>
            <a:xfrm>
              <a:off x="8391061" y="3307755"/>
              <a:ext cx="230770" cy="428433"/>
            </a:xfrm>
            <a:custGeom>
              <a:avLst/>
              <a:gdLst>
                <a:gd name="connsiteX0" fmla="*/ 464 w 230770"/>
                <a:gd name="connsiteY0" fmla="*/ 3770 h 428433"/>
                <a:gd name="connsiteX1" fmla="*/ 95714 w 230770"/>
                <a:gd name="connsiteY1" fmla="*/ 8533 h 428433"/>
                <a:gd name="connsiteX2" fmla="*/ 151277 w 230770"/>
                <a:gd name="connsiteY2" fmla="*/ 81558 h 428433"/>
                <a:gd name="connsiteX3" fmla="*/ 206839 w 230770"/>
                <a:gd name="connsiteY3" fmla="*/ 249833 h 428433"/>
                <a:gd name="connsiteX4" fmla="*/ 230652 w 230770"/>
                <a:gd name="connsiteY4" fmla="*/ 424458 h 428433"/>
                <a:gd name="connsiteX5" fmla="*/ 214777 w 230770"/>
                <a:gd name="connsiteY5" fmla="*/ 354608 h 428433"/>
                <a:gd name="connsiteX6" fmla="*/ 187789 w 230770"/>
                <a:gd name="connsiteY6" fmla="*/ 159345 h 428433"/>
                <a:gd name="connsiteX7" fmla="*/ 165564 w 230770"/>
                <a:gd name="connsiteY7" fmla="*/ 73620 h 428433"/>
                <a:gd name="connsiteX8" fmla="*/ 138577 w 230770"/>
                <a:gd name="connsiteY8" fmla="*/ 29170 h 428433"/>
                <a:gd name="connsiteX9" fmla="*/ 464 w 230770"/>
                <a:gd name="connsiteY9" fmla="*/ 3770 h 4284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0770" h="428433">
                  <a:moveTo>
                    <a:pt x="464" y="3770"/>
                  </a:moveTo>
                  <a:cubicBezTo>
                    <a:pt x="-6680" y="330"/>
                    <a:pt x="70579" y="-4432"/>
                    <a:pt x="95714" y="8533"/>
                  </a:cubicBezTo>
                  <a:cubicBezTo>
                    <a:pt x="120849" y="21498"/>
                    <a:pt x="132756" y="41341"/>
                    <a:pt x="151277" y="81558"/>
                  </a:cubicBezTo>
                  <a:cubicBezTo>
                    <a:pt x="169798" y="121775"/>
                    <a:pt x="193610" y="192683"/>
                    <a:pt x="206839" y="249833"/>
                  </a:cubicBezTo>
                  <a:cubicBezTo>
                    <a:pt x="220068" y="306983"/>
                    <a:pt x="229329" y="406995"/>
                    <a:pt x="230652" y="424458"/>
                  </a:cubicBezTo>
                  <a:cubicBezTo>
                    <a:pt x="231975" y="441921"/>
                    <a:pt x="221921" y="398794"/>
                    <a:pt x="214777" y="354608"/>
                  </a:cubicBezTo>
                  <a:cubicBezTo>
                    <a:pt x="207633" y="310423"/>
                    <a:pt x="195991" y="206176"/>
                    <a:pt x="187789" y="159345"/>
                  </a:cubicBezTo>
                  <a:cubicBezTo>
                    <a:pt x="179587" y="112514"/>
                    <a:pt x="173766" y="95316"/>
                    <a:pt x="165564" y="73620"/>
                  </a:cubicBezTo>
                  <a:cubicBezTo>
                    <a:pt x="157362" y="51924"/>
                    <a:pt x="165829" y="42135"/>
                    <a:pt x="138577" y="29170"/>
                  </a:cubicBezTo>
                  <a:cubicBezTo>
                    <a:pt x="111325" y="16205"/>
                    <a:pt x="7608" y="7210"/>
                    <a:pt x="464" y="377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1" name="フリーフォーム: 図形 3070">
              <a:extLst>
                <a:ext uri="{FF2B5EF4-FFF2-40B4-BE49-F238E27FC236}">
                  <a16:creationId xmlns:a16="http://schemas.microsoft.com/office/drawing/2014/main" id="{A4534DCB-D8DF-46D5-852E-3F6748A220A3}"/>
                </a:ext>
              </a:extLst>
            </p:cNvPr>
            <p:cNvSpPr/>
            <p:nvPr/>
          </p:nvSpPr>
          <p:spPr>
            <a:xfrm>
              <a:off x="8453431" y="3316672"/>
              <a:ext cx="145518" cy="339016"/>
            </a:xfrm>
            <a:custGeom>
              <a:avLst/>
              <a:gdLst>
                <a:gd name="connsiteX0" fmla="*/ 7 w 145518"/>
                <a:gd name="connsiteY0" fmla="*/ 1203 h 339016"/>
                <a:gd name="connsiteX1" fmla="*/ 82557 w 145518"/>
                <a:gd name="connsiteY1" fmla="*/ 145666 h 339016"/>
                <a:gd name="connsiteX2" fmla="*/ 144469 w 145518"/>
                <a:gd name="connsiteY2" fmla="*/ 337753 h 339016"/>
                <a:gd name="connsiteX3" fmla="*/ 119069 w 145518"/>
                <a:gd name="connsiteY3" fmla="*/ 221866 h 339016"/>
                <a:gd name="connsiteX4" fmla="*/ 87319 w 145518"/>
                <a:gd name="connsiteY4" fmla="*/ 83753 h 339016"/>
                <a:gd name="connsiteX5" fmla="*/ 7 w 145518"/>
                <a:gd name="connsiteY5" fmla="*/ 1203 h 3390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5518" h="339016">
                  <a:moveTo>
                    <a:pt x="7" y="1203"/>
                  </a:moveTo>
                  <a:cubicBezTo>
                    <a:pt x="-787" y="11522"/>
                    <a:pt x="58480" y="89574"/>
                    <a:pt x="82557" y="145666"/>
                  </a:cubicBezTo>
                  <a:cubicBezTo>
                    <a:pt x="106634" y="201758"/>
                    <a:pt x="138384" y="325053"/>
                    <a:pt x="144469" y="337753"/>
                  </a:cubicBezTo>
                  <a:cubicBezTo>
                    <a:pt x="150554" y="350453"/>
                    <a:pt x="128594" y="264199"/>
                    <a:pt x="119069" y="221866"/>
                  </a:cubicBezTo>
                  <a:cubicBezTo>
                    <a:pt x="109544" y="179533"/>
                    <a:pt x="105311" y="118149"/>
                    <a:pt x="87319" y="83753"/>
                  </a:cubicBezTo>
                  <a:cubicBezTo>
                    <a:pt x="69327" y="49357"/>
                    <a:pt x="801" y="-9116"/>
                    <a:pt x="7" y="120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2" name="フリーフォーム: 図形 3071">
              <a:extLst>
                <a:ext uri="{FF2B5EF4-FFF2-40B4-BE49-F238E27FC236}">
                  <a16:creationId xmlns:a16="http://schemas.microsoft.com/office/drawing/2014/main" id="{EB10ACBF-BE3B-429A-A5BB-ADA3965EBC8D}"/>
                </a:ext>
              </a:extLst>
            </p:cNvPr>
            <p:cNvSpPr/>
            <p:nvPr/>
          </p:nvSpPr>
          <p:spPr>
            <a:xfrm>
              <a:off x="8550122" y="3374985"/>
              <a:ext cx="218851" cy="98899"/>
            </a:xfrm>
            <a:custGeom>
              <a:avLst/>
              <a:gdLst>
                <a:gd name="connsiteX0" fmla="*/ 153 w 218851"/>
                <a:gd name="connsiteY0" fmla="*/ 44490 h 98899"/>
                <a:gd name="connsiteX1" fmla="*/ 111278 w 218851"/>
                <a:gd name="connsiteY1" fmla="*/ 7978 h 98899"/>
                <a:gd name="connsiteX2" fmla="*/ 185891 w 218851"/>
                <a:gd name="connsiteY2" fmla="*/ 36553 h 98899"/>
                <a:gd name="connsiteX3" fmla="*/ 217641 w 218851"/>
                <a:gd name="connsiteY3" fmla="*/ 98465 h 98899"/>
                <a:gd name="connsiteX4" fmla="*/ 209703 w 218851"/>
                <a:gd name="connsiteY4" fmla="*/ 61953 h 98899"/>
                <a:gd name="connsiteX5" fmla="*/ 185891 w 218851"/>
                <a:gd name="connsiteY5" fmla="*/ 20678 h 98899"/>
                <a:gd name="connsiteX6" fmla="*/ 136678 w 218851"/>
                <a:gd name="connsiteY6" fmla="*/ 40 h 98899"/>
                <a:gd name="connsiteX7" fmla="*/ 153 w 218851"/>
                <a:gd name="connsiteY7" fmla="*/ 44490 h 988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18851" h="98899">
                  <a:moveTo>
                    <a:pt x="153" y="44490"/>
                  </a:moveTo>
                  <a:cubicBezTo>
                    <a:pt x="-4080" y="45813"/>
                    <a:pt x="80322" y="9301"/>
                    <a:pt x="111278" y="7978"/>
                  </a:cubicBezTo>
                  <a:cubicBezTo>
                    <a:pt x="142234" y="6655"/>
                    <a:pt x="168164" y="21472"/>
                    <a:pt x="185891" y="36553"/>
                  </a:cubicBezTo>
                  <a:cubicBezTo>
                    <a:pt x="203618" y="51634"/>
                    <a:pt x="213672" y="94232"/>
                    <a:pt x="217641" y="98465"/>
                  </a:cubicBezTo>
                  <a:cubicBezTo>
                    <a:pt x="221610" y="102698"/>
                    <a:pt x="214995" y="74917"/>
                    <a:pt x="209703" y="61953"/>
                  </a:cubicBezTo>
                  <a:cubicBezTo>
                    <a:pt x="204411" y="48989"/>
                    <a:pt x="198062" y="30997"/>
                    <a:pt x="185891" y="20678"/>
                  </a:cubicBezTo>
                  <a:cubicBezTo>
                    <a:pt x="173720" y="10359"/>
                    <a:pt x="162078" y="-754"/>
                    <a:pt x="136678" y="40"/>
                  </a:cubicBezTo>
                  <a:cubicBezTo>
                    <a:pt x="111278" y="834"/>
                    <a:pt x="4386" y="43167"/>
                    <a:pt x="153" y="4449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3" name="フリーフォーム: 図形 3072">
              <a:extLst>
                <a:ext uri="{FF2B5EF4-FFF2-40B4-BE49-F238E27FC236}">
                  <a16:creationId xmlns:a16="http://schemas.microsoft.com/office/drawing/2014/main" id="{9EC49162-4CA2-49C6-AE6E-5557D7B36B0B}"/>
                </a:ext>
              </a:extLst>
            </p:cNvPr>
            <p:cNvSpPr/>
            <p:nvPr/>
          </p:nvSpPr>
          <p:spPr>
            <a:xfrm>
              <a:off x="8547946" y="3344366"/>
              <a:ext cx="254814" cy="126089"/>
            </a:xfrm>
            <a:custGeom>
              <a:avLst/>
              <a:gdLst>
                <a:gd name="connsiteX0" fmla="*/ 742 w 254814"/>
                <a:gd name="connsiteY0" fmla="*/ 5259 h 126089"/>
                <a:gd name="connsiteX1" fmla="*/ 169017 w 254814"/>
                <a:gd name="connsiteY1" fmla="*/ 5259 h 126089"/>
                <a:gd name="connsiteX2" fmla="*/ 230929 w 254814"/>
                <a:gd name="connsiteY2" fmla="*/ 70347 h 126089"/>
                <a:gd name="connsiteX3" fmla="*/ 254742 w 254814"/>
                <a:gd name="connsiteY3" fmla="*/ 125909 h 126089"/>
                <a:gd name="connsiteX4" fmla="*/ 224579 w 254814"/>
                <a:gd name="connsiteY4" fmla="*/ 89397 h 126089"/>
                <a:gd name="connsiteX5" fmla="*/ 165842 w 254814"/>
                <a:gd name="connsiteY5" fmla="*/ 17959 h 126089"/>
                <a:gd name="connsiteX6" fmla="*/ 108692 w 254814"/>
                <a:gd name="connsiteY6" fmla="*/ 16372 h 126089"/>
                <a:gd name="connsiteX7" fmla="*/ 742 w 254814"/>
                <a:gd name="connsiteY7" fmla="*/ 5259 h 1260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4814" h="126089">
                  <a:moveTo>
                    <a:pt x="742" y="5259"/>
                  </a:moveTo>
                  <a:cubicBezTo>
                    <a:pt x="10796" y="3407"/>
                    <a:pt x="130653" y="-5589"/>
                    <a:pt x="169017" y="5259"/>
                  </a:cubicBezTo>
                  <a:cubicBezTo>
                    <a:pt x="207382" y="16107"/>
                    <a:pt x="216642" y="50239"/>
                    <a:pt x="230929" y="70347"/>
                  </a:cubicBezTo>
                  <a:cubicBezTo>
                    <a:pt x="245216" y="90455"/>
                    <a:pt x="255800" y="122734"/>
                    <a:pt x="254742" y="125909"/>
                  </a:cubicBezTo>
                  <a:cubicBezTo>
                    <a:pt x="253684" y="129084"/>
                    <a:pt x="224579" y="89397"/>
                    <a:pt x="224579" y="89397"/>
                  </a:cubicBezTo>
                  <a:cubicBezTo>
                    <a:pt x="209762" y="71405"/>
                    <a:pt x="185157" y="30130"/>
                    <a:pt x="165842" y="17959"/>
                  </a:cubicBezTo>
                  <a:cubicBezTo>
                    <a:pt x="146528" y="5788"/>
                    <a:pt x="131711" y="19018"/>
                    <a:pt x="108692" y="16372"/>
                  </a:cubicBezTo>
                  <a:cubicBezTo>
                    <a:pt x="85673" y="13726"/>
                    <a:pt x="-9312" y="7111"/>
                    <a:pt x="742" y="525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4" name="フリーフォーム: 図形 3073">
              <a:extLst>
                <a:ext uri="{FF2B5EF4-FFF2-40B4-BE49-F238E27FC236}">
                  <a16:creationId xmlns:a16="http://schemas.microsoft.com/office/drawing/2014/main" id="{40FA8ACD-258C-47A5-89EE-4A9DF3454306}"/>
                </a:ext>
              </a:extLst>
            </p:cNvPr>
            <p:cNvSpPr/>
            <p:nvPr/>
          </p:nvSpPr>
          <p:spPr>
            <a:xfrm>
              <a:off x="8627349" y="3484542"/>
              <a:ext cx="154764" cy="161125"/>
            </a:xfrm>
            <a:custGeom>
              <a:avLst/>
              <a:gdLst>
                <a:gd name="connsiteX0" fmla="*/ 2301 w 154764"/>
                <a:gd name="connsiteY0" fmla="*/ 160358 h 161125"/>
                <a:gd name="connsiteX1" fmla="*/ 102314 w 154764"/>
                <a:gd name="connsiteY1" fmla="*/ 87333 h 161125"/>
                <a:gd name="connsiteX2" fmla="*/ 154701 w 154764"/>
                <a:gd name="connsiteY2" fmla="*/ 21 h 161125"/>
                <a:gd name="connsiteX3" fmla="*/ 92789 w 154764"/>
                <a:gd name="connsiteY3" fmla="*/ 79396 h 161125"/>
                <a:gd name="connsiteX4" fmla="*/ 37226 w 154764"/>
                <a:gd name="connsiteY4" fmla="*/ 123846 h 161125"/>
                <a:gd name="connsiteX5" fmla="*/ 2301 w 154764"/>
                <a:gd name="connsiteY5" fmla="*/ 160358 h 161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4764" h="161125">
                  <a:moveTo>
                    <a:pt x="2301" y="160358"/>
                  </a:moveTo>
                  <a:cubicBezTo>
                    <a:pt x="13149" y="154273"/>
                    <a:pt x="76914" y="114056"/>
                    <a:pt x="102314" y="87333"/>
                  </a:cubicBezTo>
                  <a:cubicBezTo>
                    <a:pt x="127714" y="60610"/>
                    <a:pt x="156288" y="1344"/>
                    <a:pt x="154701" y="21"/>
                  </a:cubicBezTo>
                  <a:cubicBezTo>
                    <a:pt x="153114" y="-1302"/>
                    <a:pt x="112368" y="58759"/>
                    <a:pt x="92789" y="79396"/>
                  </a:cubicBezTo>
                  <a:cubicBezTo>
                    <a:pt x="73210" y="100033"/>
                    <a:pt x="52837" y="112998"/>
                    <a:pt x="37226" y="123846"/>
                  </a:cubicBezTo>
                  <a:cubicBezTo>
                    <a:pt x="21616" y="134694"/>
                    <a:pt x="-8547" y="166443"/>
                    <a:pt x="2301" y="1603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5" name="フリーフォーム: 図形 3074">
              <a:extLst>
                <a:ext uri="{FF2B5EF4-FFF2-40B4-BE49-F238E27FC236}">
                  <a16:creationId xmlns:a16="http://schemas.microsoft.com/office/drawing/2014/main" id="{054E2B12-F394-4C1F-8882-E1DAC15AE685}"/>
                </a:ext>
              </a:extLst>
            </p:cNvPr>
            <p:cNvSpPr/>
            <p:nvPr/>
          </p:nvSpPr>
          <p:spPr>
            <a:xfrm>
              <a:off x="8615280" y="3471863"/>
              <a:ext cx="152610" cy="75215"/>
            </a:xfrm>
            <a:custGeom>
              <a:avLst/>
              <a:gdLst>
                <a:gd name="connsiteX0" fmla="*/ 83 w 152610"/>
                <a:gd name="connsiteY0" fmla="*/ 19050 h 75215"/>
                <a:gd name="connsiteX1" fmla="*/ 74695 w 152610"/>
                <a:gd name="connsiteY1" fmla="*/ 55562 h 75215"/>
                <a:gd name="connsiteX2" fmla="*/ 152483 w 152610"/>
                <a:gd name="connsiteY2" fmla="*/ 0 h 75215"/>
                <a:gd name="connsiteX3" fmla="*/ 92158 w 152610"/>
                <a:gd name="connsiteY3" fmla="*/ 55562 h 75215"/>
                <a:gd name="connsiteX4" fmla="*/ 60408 w 152610"/>
                <a:gd name="connsiteY4" fmla="*/ 74612 h 75215"/>
                <a:gd name="connsiteX5" fmla="*/ 83 w 152610"/>
                <a:gd name="connsiteY5" fmla="*/ 19050 h 752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610" h="75215">
                  <a:moveTo>
                    <a:pt x="83" y="19050"/>
                  </a:moveTo>
                  <a:cubicBezTo>
                    <a:pt x="2464" y="15875"/>
                    <a:pt x="49295" y="58737"/>
                    <a:pt x="74695" y="55562"/>
                  </a:cubicBezTo>
                  <a:cubicBezTo>
                    <a:pt x="100095" y="52387"/>
                    <a:pt x="149573" y="0"/>
                    <a:pt x="152483" y="0"/>
                  </a:cubicBezTo>
                  <a:cubicBezTo>
                    <a:pt x="155393" y="0"/>
                    <a:pt x="107504" y="43127"/>
                    <a:pt x="92158" y="55562"/>
                  </a:cubicBezTo>
                  <a:cubicBezTo>
                    <a:pt x="76812" y="67997"/>
                    <a:pt x="73902" y="77787"/>
                    <a:pt x="60408" y="74612"/>
                  </a:cubicBezTo>
                  <a:cubicBezTo>
                    <a:pt x="46914" y="71437"/>
                    <a:pt x="-2298" y="22225"/>
                    <a:pt x="83" y="190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6" name="フリーフォーム: 図形 3075">
              <a:extLst>
                <a:ext uri="{FF2B5EF4-FFF2-40B4-BE49-F238E27FC236}">
                  <a16:creationId xmlns:a16="http://schemas.microsoft.com/office/drawing/2014/main" id="{5EE97FBC-055D-4C50-B082-044CFCC6C524}"/>
                </a:ext>
              </a:extLst>
            </p:cNvPr>
            <p:cNvSpPr/>
            <p:nvPr/>
          </p:nvSpPr>
          <p:spPr>
            <a:xfrm>
              <a:off x="8002518" y="3301417"/>
              <a:ext cx="235797" cy="121440"/>
            </a:xfrm>
            <a:custGeom>
              <a:avLst/>
              <a:gdLst>
                <a:gd name="connsiteX0" fmla="*/ 70 w 235797"/>
                <a:gd name="connsiteY0" fmla="*/ 92658 h 121440"/>
                <a:gd name="connsiteX1" fmla="*/ 111195 w 235797"/>
                <a:gd name="connsiteY1" fmla="*/ 19633 h 121440"/>
                <a:gd name="connsiteX2" fmla="*/ 176282 w 235797"/>
                <a:gd name="connsiteY2" fmla="*/ 583 h 121440"/>
                <a:gd name="connsiteX3" fmla="*/ 220732 w 235797"/>
                <a:gd name="connsiteY3" fmla="*/ 35508 h 121440"/>
                <a:gd name="connsiteX4" fmla="*/ 193745 w 235797"/>
                <a:gd name="connsiteY4" fmla="*/ 86308 h 121440"/>
                <a:gd name="connsiteX5" fmla="*/ 168345 w 235797"/>
                <a:gd name="connsiteY5" fmla="*/ 121233 h 121440"/>
                <a:gd name="connsiteX6" fmla="*/ 222320 w 235797"/>
                <a:gd name="connsiteY6" fmla="*/ 70433 h 121440"/>
                <a:gd name="connsiteX7" fmla="*/ 233432 w 235797"/>
                <a:gd name="connsiteY7" fmla="*/ 41858 h 121440"/>
                <a:gd name="connsiteX8" fmla="*/ 185807 w 235797"/>
                <a:gd name="connsiteY8" fmla="*/ 22808 h 121440"/>
                <a:gd name="connsiteX9" fmla="*/ 95320 w 235797"/>
                <a:gd name="connsiteY9" fmla="*/ 45033 h 121440"/>
                <a:gd name="connsiteX10" fmla="*/ 70 w 235797"/>
                <a:gd name="connsiteY10" fmla="*/ 92658 h 1214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35797" h="121440">
                  <a:moveTo>
                    <a:pt x="70" y="92658"/>
                  </a:moveTo>
                  <a:cubicBezTo>
                    <a:pt x="2716" y="88425"/>
                    <a:pt x="81826" y="34979"/>
                    <a:pt x="111195" y="19633"/>
                  </a:cubicBezTo>
                  <a:cubicBezTo>
                    <a:pt x="140564" y="4287"/>
                    <a:pt x="158026" y="-2063"/>
                    <a:pt x="176282" y="583"/>
                  </a:cubicBezTo>
                  <a:cubicBezTo>
                    <a:pt x="194538" y="3229"/>
                    <a:pt x="217822" y="21220"/>
                    <a:pt x="220732" y="35508"/>
                  </a:cubicBezTo>
                  <a:cubicBezTo>
                    <a:pt x="223643" y="49795"/>
                    <a:pt x="202476" y="72021"/>
                    <a:pt x="193745" y="86308"/>
                  </a:cubicBezTo>
                  <a:cubicBezTo>
                    <a:pt x="185014" y="100595"/>
                    <a:pt x="163583" y="123879"/>
                    <a:pt x="168345" y="121233"/>
                  </a:cubicBezTo>
                  <a:cubicBezTo>
                    <a:pt x="173107" y="118587"/>
                    <a:pt x="211472" y="83662"/>
                    <a:pt x="222320" y="70433"/>
                  </a:cubicBezTo>
                  <a:cubicBezTo>
                    <a:pt x="233168" y="57204"/>
                    <a:pt x="239517" y="49795"/>
                    <a:pt x="233432" y="41858"/>
                  </a:cubicBezTo>
                  <a:cubicBezTo>
                    <a:pt x="227347" y="33921"/>
                    <a:pt x="208826" y="22279"/>
                    <a:pt x="185807" y="22808"/>
                  </a:cubicBezTo>
                  <a:cubicBezTo>
                    <a:pt x="162788" y="23337"/>
                    <a:pt x="120984" y="37360"/>
                    <a:pt x="95320" y="45033"/>
                  </a:cubicBezTo>
                  <a:cubicBezTo>
                    <a:pt x="69656" y="52706"/>
                    <a:pt x="-2576" y="96891"/>
                    <a:pt x="70" y="926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7" name="フリーフォーム: 図形 3076">
              <a:extLst>
                <a:ext uri="{FF2B5EF4-FFF2-40B4-BE49-F238E27FC236}">
                  <a16:creationId xmlns:a16="http://schemas.microsoft.com/office/drawing/2014/main" id="{DDB0BB1F-B62C-40B1-842F-51BF55253215}"/>
                </a:ext>
              </a:extLst>
            </p:cNvPr>
            <p:cNvSpPr/>
            <p:nvPr/>
          </p:nvSpPr>
          <p:spPr>
            <a:xfrm>
              <a:off x="8217926" y="3347925"/>
              <a:ext cx="79866" cy="178003"/>
            </a:xfrm>
            <a:custGeom>
              <a:avLst/>
              <a:gdLst>
                <a:gd name="connsiteX0" fmla="*/ 14849 w 79866"/>
                <a:gd name="connsiteY0" fmla="*/ 113 h 178003"/>
                <a:gd name="connsiteX1" fmla="*/ 76762 w 79866"/>
                <a:gd name="connsiteY1" fmla="*/ 52500 h 178003"/>
                <a:gd name="connsiteX2" fmla="*/ 32312 w 79866"/>
                <a:gd name="connsiteY2" fmla="*/ 114413 h 178003"/>
                <a:gd name="connsiteX3" fmla="*/ 562 w 79866"/>
                <a:gd name="connsiteY3" fmla="*/ 177913 h 178003"/>
                <a:gd name="connsiteX4" fmla="*/ 59299 w 79866"/>
                <a:gd name="connsiteY4" fmla="*/ 100125 h 178003"/>
                <a:gd name="connsiteX5" fmla="*/ 78349 w 79866"/>
                <a:gd name="connsiteY5" fmla="*/ 66788 h 178003"/>
                <a:gd name="connsiteX6" fmla="*/ 14849 w 79866"/>
                <a:gd name="connsiteY6" fmla="*/ 113 h 1780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9866" h="178003">
                  <a:moveTo>
                    <a:pt x="14849" y="113"/>
                  </a:moveTo>
                  <a:cubicBezTo>
                    <a:pt x="14585" y="-2268"/>
                    <a:pt x="73852" y="33450"/>
                    <a:pt x="76762" y="52500"/>
                  </a:cubicBezTo>
                  <a:cubicBezTo>
                    <a:pt x="79672" y="71550"/>
                    <a:pt x="45012" y="93511"/>
                    <a:pt x="32312" y="114413"/>
                  </a:cubicBezTo>
                  <a:cubicBezTo>
                    <a:pt x="19612" y="135315"/>
                    <a:pt x="-3936" y="180294"/>
                    <a:pt x="562" y="177913"/>
                  </a:cubicBezTo>
                  <a:cubicBezTo>
                    <a:pt x="5060" y="175532"/>
                    <a:pt x="46335" y="118646"/>
                    <a:pt x="59299" y="100125"/>
                  </a:cubicBezTo>
                  <a:cubicBezTo>
                    <a:pt x="72264" y="81604"/>
                    <a:pt x="84170" y="81340"/>
                    <a:pt x="78349" y="66788"/>
                  </a:cubicBezTo>
                  <a:cubicBezTo>
                    <a:pt x="72528" y="52236"/>
                    <a:pt x="15113" y="2494"/>
                    <a:pt x="14849" y="1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8" name="フリーフォーム: 図形 3077">
              <a:extLst>
                <a:ext uri="{FF2B5EF4-FFF2-40B4-BE49-F238E27FC236}">
                  <a16:creationId xmlns:a16="http://schemas.microsoft.com/office/drawing/2014/main" id="{18C3E1D7-92F4-4DC8-BA51-30C0333EBF32}"/>
                </a:ext>
              </a:extLst>
            </p:cNvPr>
            <p:cNvSpPr/>
            <p:nvPr/>
          </p:nvSpPr>
          <p:spPr>
            <a:xfrm>
              <a:off x="8060011" y="3063413"/>
              <a:ext cx="358847" cy="255004"/>
            </a:xfrm>
            <a:custGeom>
              <a:avLst/>
              <a:gdLst>
                <a:gd name="connsiteX0" fmla="*/ 147364 w 358847"/>
                <a:gd name="connsiteY0" fmla="*/ 52850 h 255004"/>
                <a:gd name="connsiteX1" fmla="*/ 336277 w 358847"/>
                <a:gd name="connsiteY1" fmla="*/ 462 h 255004"/>
                <a:gd name="connsiteX2" fmla="*/ 356914 w 358847"/>
                <a:gd name="connsiteY2" fmla="*/ 30625 h 255004"/>
                <a:gd name="connsiteX3" fmla="*/ 350564 w 358847"/>
                <a:gd name="connsiteY3" fmla="*/ 87775 h 255004"/>
                <a:gd name="connsiteX4" fmla="*/ 304527 w 358847"/>
                <a:gd name="connsiteY4" fmla="*/ 149687 h 255004"/>
                <a:gd name="connsiteX5" fmla="*/ 121964 w 358847"/>
                <a:gd name="connsiteY5" fmla="*/ 243350 h 255004"/>
                <a:gd name="connsiteX6" fmla="*/ 61639 w 358847"/>
                <a:gd name="connsiteY6" fmla="*/ 252875 h 255004"/>
                <a:gd name="connsiteX7" fmla="*/ 1314 w 358847"/>
                <a:gd name="connsiteY7" fmla="*/ 237000 h 255004"/>
                <a:gd name="connsiteX8" fmla="*/ 121964 w 358847"/>
                <a:gd name="connsiteY8" fmla="*/ 243350 h 255004"/>
                <a:gd name="connsiteX9" fmla="*/ 275952 w 358847"/>
                <a:gd name="connsiteY9" fmla="*/ 156037 h 255004"/>
                <a:gd name="connsiteX10" fmla="*/ 337864 w 358847"/>
                <a:gd name="connsiteY10" fmla="*/ 90950 h 255004"/>
                <a:gd name="connsiteX11" fmla="*/ 350564 w 358847"/>
                <a:gd name="connsiteY11" fmla="*/ 14750 h 255004"/>
                <a:gd name="connsiteX12" fmla="*/ 312464 w 358847"/>
                <a:gd name="connsiteY12" fmla="*/ 8400 h 255004"/>
                <a:gd name="connsiteX13" fmla="*/ 147364 w 358847"/>
                <a:gd name="connsiteY13" fmla="*/ 52850 h 2550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358847" h="255004">
                  <a:moveTo>
                    <a:pt x="147364" y="52850"/>
                  </a:moveTo>
                  <a:cubicBezTo>
                    <a:pt x="151333" y="51527"/>
                    <a:pt x="301352" y="4166"/>
                    <a:pt x="336277" y="462"/>
                  </a:cubicBezTo>
                  <a:cubicBezTo>
                    <a:pt x="371202" y="-3242"/>
                    <a:pt x="354533" y="16073"/>
                    <a:pt x="356914" y="30625"/>
                  </a:cubicBezTo>
                  <a:cubicBezTo>
                    <a:pt x="359295" y="45177"/>
                    <a:pt x="359295" y="67931"/>
                    <a:pt x="350564" y="87775"/>
                  </a:cubicBezTo>
                  <a:cubicBezTo>
                    <a:pt x="341833" y="107619"/>
                    <a:pt x="342627" y="123758"/>
                    <a:pt x="304527" y="149687"/>
                  </a:cubicBezTo>
                  <a:cubicBezTo>
                    <a:pt x="266427" y="175616"/>
                    <a:pt x="162445" y="226152"/>
                    <a:pt x="121964" y="243350"/>
                  </a:cubicBezTo>
                  <a:cubicBezTo>
                    <a:pt x="81483" y="260548"/>
                    <a:pt x="81747" y="253933"/>
                    <a:pt x="61639" y="252875"/>
                  </a:cubicBezTo>
                  <a:cubicBezTo>
                    <a:pt x="41531" y="251817"/>
                    <a:pt x="-8740" y="238587"/>
                    <a:pt x="1314" y="237000"/>
                  </a:cubicBezTo>
                  <a:cubicBezTo>
                    <a:pt x="11368" y="235413"/>
                    <a:pt x="76191" y="256844"/>
                    <a:pt x="121964" y="243350"/>
                  </a:cubicBezTo>
                  <a:cubicBezTo>
                    <a:pt x="167737" y="229856"/>
                    <a:pt x="239969" y="181437"/>
                    <a:pt x="275952" y="156037"/>
                  </a:cubicBezTo>
                  <a:cubicBezTo>
                    <a:pt x="311935" y="130637"/>
                    <a:pt x="325429" y="114498"/>
                    <a:pt x="337864" y="90950"/>
                  </a:cubicBezTo>
                  <a:cubicBezTo>
                    <a:pt x="350299" y="67402"/>
                    <a:pt x="354797" y="28508"/>
                    <a:pt x="350564" y="14750"/>
                  </a:cubicBezTo>
                  <a:cubicBezTo>
                    <a:pt x="346331" y="992"/>
                    <a:pt x="344214" y="992"/>
                    <a:pt x="312464" y="8400"/>
                  </a:cubicBezTo>
                  <a:cubicBezTo>
                    <a:pt x="280714" y="15808"/>
                    <a:pt x="143395" y="54173"/>
                    <a:pt x="147364" y="528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79" name="フリーフォーム: 図形 3078">
              <a:extLst>
                <a:ext uri="{FF2B5EF4-FFF2-40B4-BE49-F238E27FC236}">
                  <a16:creationId xmlns:a16="http://schemas.microsoft.com/office/drawing/2014/main" id="{19C9A792-9B11-433D-ADB2-30BF29325364}"/>
                </a:ext>
              </a:extLst>
            </p:cNvPr>
            <p:cNvSpPr/>
            <p:nvPr/>
          </p:nvSpPr>
          <p:spPr>
            <a:xfrm>
              <a:off x="8175180" y="3121997"/>
              <a:ext cx="226641" cy="51418"/>
            </a:xfrm>
            <a:custGeom>
              <a:avLst/>
              <a:gdLst>
                <a:gd name="connsiteX0" fmla="*/ 2033 w 226641"/>
                <a:gd name="connsiteY0" fmla="*/ 51416 h 51418"/>
                <a:gd name="connsiteX1" fmla="*/ 127445 w 226641"/>
                <a:gd name="connsiteY1" fmla="*/ 21253 h 51418"/>
                <a:gd name="connsiteX2" fmla="*/ 225870 w 226641"/>
                <a:gd name="connsiteY2" fmla="*/ 616 h 51418"/>
                <a:gd name="connsiteX3" fmla="*/ 167133 w 226641"/>
                <a:gd name="connsiteY3" fmla="*/ 6966 h 51418"/>
                <a:gd name="connsiteX4" fmla="*/ 57595 w 226641"/>
                <a:gd name="connsiteY4" fmla="*/ 22841 h 51418"/>
                <a:gd name="connsiteX5" fmla="*/ 2033 w 226641"/>
                <a:gd name="connsiteY5" fmla="*/ 51416 h 5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26641" h="51418">
                  <a:moveTo>
                    <a:pt x="2033" y="51416"/>
                  </a:moveTo>
                  <a:cubicBezTo>
                    <a:pt x="13675" y="51151"/>
                    <a:pt x="90139" y="29720"/>
                    <a:pt x="127445" y="21253"/>
                  </a:cubicBezTo>
                  <a:cubicBezTo>
                    <a:pt x="164751" y="12786"/>
                    <a:pt x="219255" y="2997"/>
                    <a:pt x="225870" y="616"/>
                  </a:cubicBezTo>
                  <a:cubicBezTo>
                    <a:pt x="232485" y="-1765"/>
                    <a:pt x="195179" y="3262"/>
                    <a:pt x="167133" y="6966"/>
                  </a:cubicBezTo>
                  <a:cubicBezTo>
                    <a:pt x="139087" y="10670"/>
                    <a:pt x="83789" y="17549"/>
                    <a:pt x="57595" y="22841"/>
                  </a:cubicBezTo>
                  <a:cubicBezTo>
                    <a:pt x="31401" y="28133"/>
                    <a:pt x="-9609" y="51681"/>
                    <a:pt x="2033" y="5141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0" name="フリーフォーム: 図形 3079">
              <a:extLst>
                <a:ext uri="{FF2B5EF4-FFF2-40B4-BE49-F238E27FC236}">
                  <a16:creationId xmlns:a16="http://schemas.microsoft.com/office/drawing/2014/main" id="{CE19566F-6F66-4432-9EED-70213CA4A57F}"/>
                </a:ext>
              </a:extLst>
            </p:cNvPr>
            <p:cNvSpPr/>
            <p:nvPr/>
          </p:nvSpPr>
          <p:spPr>
            <a:xfrm>
              <a:off x="8239047" y="3063865"/>
              <a:ext cx="208080" cy="288980"/>
            </a:xfrm>
            <a:custGeom>
              <a:avLst/>
              <a:gdLst>
                <a:gd name="connsiteX0" fmla="*/ 185816 w 208080"/>
                <a:gd name="connsiteY0" fmla="*/ 10 h 288980"/>
                <a:gd name="connsiteX1" fmla="*/ 208041 w 208080"/>
                <a:gd name="connsiteY1" fmla="*/ 104785 h 288980"/>
                <a:gd name="connsiteX2" fmla="*/ 179466 w 208080"/>
                <a:gd name="connsiteY2" fmla="*/ 188923 h 288980"/>
                <a:gd name="connsiteX3" fmla="*/ 139778 w 208080"/>
                <a:gd name="connsiteY3" fmla="*/ 227023 h 288980"/>
                <a:gd name="connsiteX4" fmla="*/ 73103 w 208080"/>
                <a:gd name="connsiteY4" fmla="*/ 261948 h 288980"/>
                <a:gd name="connsiteX5" fmla="*/ 78 w 208080"/>
                <a:gd name="connsiteY5" fmla="*/ 288935 h 288980"/>
                <a:gd name="connsiteX6" fmla="*/ 87391 w 208080"/>
                <a:gd name="connsiteY6" fmla="*/ 255598 h 288980"/>
                <a:gd name="connsiteX7" fmla="*/ 168353 w 208080"/>
                <a:gd name="connsiteY7" fmla="*/ 177810 h 288980"/>
                <a:gd name="connsiteX8" fmla="*/ 190578 w 208080"/>
                <a:gd name="connsiteY8" fmla="*/ 98435 h 288980"/>
                <a:gd name="connsiteX9" fmla="*/ 185816 w 208080"/>
                <a:gd name="connsiteY9" fmla="*/ 10 h 288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8080" h="288980">
                  <a:moveTo>
                    <a:pt x="185816" y="10"/>
                  </a:moveTo>
                  <a:cubicBezTo>
                    <a:pt x="188726" y="1068"/>
                    <a:pt x="209099" y="73300"/>
                    <a:pt x="208041" y="104785"/>
                  </a:cubicBezTo>
                  <a:cubicBezTo>
                    <a:pt x="206983" y="136270"/>
                    <a:pt x="190843" y="168550"/>
                    <a:pt x="179466" y="188923"/>
                  </a:cubicBezTo>
                  <a:cubicBezTo>
                    <a:pt x="168089" y="209296"/>
                    <a:pt x="157505" y="214852"/>
                    <a:pt x="139778" y="227023"/>
                  </a:cubicBezTo>
                  <a:cubicBezTo>
                    <a:pt x="122051" y="239194"/>
                    <a:pt x="96386" y="251629"/>
                    <a:pt x="73103" y="261948"/>
                  </a:cubicBezTo>
                  <a:cubicBezTo>
                    <a:pt x="49820" y="272267"/>
                    <a:pt x="-2303" y="289993"/>
                    <a:pt x="78" y="288935"/>
                  </a:cubicBezTo>
                  <a:cubicBezTo>
                    <a:pt x="2459" y="287877"/>
                    <a:pt x="59345" y="274119"/>
                    <a:pt x="87391" y="255598"/>
                  </a:cubicBezTo>
                  <a:cubicBezTo>
                    <a:pt x="115437" y="237077"/>
                    <a:pt x="151155" y="204004"/>
                    <a:pt x="168353" y="177810"/>
                  </a:cubicBezTo>
                  <a:cubicBezTo>
                    <a:pt x="185551" y="151616"/>
                    <a:pt x="186874" y="121454"/>
                    <a:pt x="190578" y="98435"/>
                  </a:cubicBezTo>
                  <a:cubicBezTo>
                    <a:pt x="194282" y="75416"/>
                    <a:pt x="182906" y="-1048"/>
                    <a:pt x="185816" y="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1" name="フリーフォーム: 図形 3080">
              <a:extLst>
                <a:ext uri="{FF2B5EF4-FFF2-40B4-BE49-F238E27FC236}">
                  <a16:creationId xmlns:a16="http://schemas.microsoft.com/office/drawing/2014/main" id="{01BA8A6F-B1E5-4C64-8B4C-B965EFEF5091}"/>
                </a:ext>
              </a:extLst>
            </p:cNvPr>
            <p:cNvSpPr/>
            <p:nvPr/>
          </p:nvSpPr>
          <p:spPr>
            <a:xfrm>
              <a:off x="7717905" y="3349591"/>
              <a:ext cx="61663" cy="198666"/>
            </a:xfrm>
            <a:custGeom>
              <a:avLst/>
              <a:gdLst>
                <a:gd name="connsiteX0" fmla="*/ 29095 w 61663"/>
                <a:gd name="connsiteY0" fmla="*/ 34 h 198666"/>
                <a:gd name="connsiteX1" fmla="*/ 41795 w 61663"/>
                <a:gd name="connsiteY1" fmla="*/ 77822 h 198666"/>
                <a:gd name="connsiteX2" fmla="*/ 25920 w 61663"/>
                <a:gd name="connsiteY2" fmla="*/ 150847 h 198666"/>
                <a:gd name="connsiteX3" fmla="*/ 520 w 61663"/>
                <a:gd name="connsiteY3" fmla="*/ 198472 h 198666"/>
                <a:gd name="connsiteX4" fmla="*/ 51320 w 61663"/>
                <a:gd name="connsiteY4" fmla="*/ 133384 h 198666"/>
                <a:gd name="connsiteX5" fmla="*/ 60845 w 61663"/>
                <a:gd name="connsiteY5" fmla="*/ 87347 h 198666"/>
                <a:gd name="connsiteX6" fmla="*/ 29095 w 61663"/>
                <a:gd name="connsiteY6" fmla="*/ 34 h 19866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1663" h="198666">
                  <a:moveTo>
                    <a:pt x="29095" y="34"/>
                  </a:moveTo>
                  <a:cubicBezTo>
                    <a:pt x="25920" y="-1553"/>
                    <a:pt x="42324" y="52687"/>
                    <a:pt x="41795" y="77822"/>
                  </a:cubicBezTo>
                  <a:cubicBezTo>
                    <a:pt x="41266" y="102957"/>
                    <a:pt x="32799" y="130739"/>
                    <a:pt x="25920" y="150847"/>
                  </a:cubicBezTo>
                  <a:cubicBezTo>
                    <a:pt x="19041" y="170955"/>
                    <a:pt x="-3713" y="201382"/>
                    <a:pt x="520" y="198472"/>
                  </a:cubicBezTo>
                  <a:cubicBezTo>
                    <a:pt x="4753" y="195562"/>
                    <a:pt x="41266" y="151905"/>
                    <a:pt x="51320" y="133384"/>
                  </a:cubicBezTo>
                  <a:cubicBezTo>
                    <a:pt x="61374" y="114863"/>
                    <a:pt x="62962" y="105603"/>
                    <a:pt x="60845" y="87347"/>
                  </a:cubicBezTo>
                  <a:cubicBezTo>
                    <a:pt x="58728" y="69091"/>
                    <a:pt x="32270" y="1621"/>
                    <a:pt x="29095" y="3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2" name="フリーフォーム: 図形 3081">
              <a:extLst>
                <a:ext uri="{FF2B5EF4-FFF2-40B4-BE49-F238E27FC236}">
                  <a16:creationId xmlns:a16="http://schemas.microsoft.com/office/drawing/2014/main" id="{9A1323F5-467F-4C0C-8CD2-762A17906C9C}"/>
                </a:ext>
              </a:extLst>
            </p:cNvPr>
            <p:cNvSpPr/>
            <p:nvPr/>
          </p:nvSpPr>
          <p:spPr>
            <a:xfrm>
              <a:off x="7413267" y="3495675"/>
              <a:ext cx="248010" cy="96842"/>
            </a:xfrm>
            <a:custGeom>
              <a:avLst/>
              <a:gdLst>
                <a:gd name="connsiteX0" fmla="*/ 358 w 248010"/>
                <a:gd name="connsiteY0" fmla="*/ 0 h 96842"/>
                <a:gd name="connsiteX1" fmla="*/ 92433 w 248010"/>
                <a:gd name="connsiteY1" fmla="*/ 82550 h 96842"/>
                <a:gd name="connsiteX2" fmla="*/ 151171 w 248010"/>
                <a:gd name="connsiteY2" fmla="*/ 96838 h 96842"/>
                <a:gd name="connsiteX3" fmla="*/ 248008 w 248010"/>
                <a:gd name="connsiteY3" fmla="*/ 84138 h 96842"/>
                <a:gd name="connsiteX4" fmla="*/ 147996 w 248010"/>
                <a:gd name="connsiteY4" fmla="*/ 84138 h 96842"/>
                <a:gd name="connsiteX5" fmla="*/ 128946 w 248010"/>
                <a:gd name="connsiteY5" fmla="*/ 84138 h 96842"/>
                <a:gd name="connsiteX6" fmla="*/ 358 w 248010"/>
                <a:gd name="connsiteY6" fmla="*/ 0 h 968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48010" h="96842">
                  <a:moveTo>
                    <a:pt x="358" y="0"/>
                  </a:moveTo>
                  <a:cubicBezTo>
                    <a:pt x="-5727" y="-265"/>
                    <a:pt x="67298" y="66410"/>
                    <a:pt x="92433" y="82550"/>
                  </a:cubicBezTo>
                  <a:cubicBezTo>
                    <a:pt x="117568" y="98690"/>
                    <a:pt x="125242" y="96573"/>
                    <a:pt x="151171" y="96838"/>
                  </a:cubicBezTo>
                  <a:cubicBezTo>
                    <a:pt x="177100" y="97103"/>
                    <a:pt x="248537" y="86255"/>
                    <a:pt x="248008" y="84138"/>
                  </a:cubicBezTo>
                  <a:cubicBezTo>
                    <a:pt x="247479" y="82021"/>
                    <a:pt x="147996" y="84138"/>
                    <a:pt x="147996" y="84138"/>
                  </a:cubicBezTo>
                  <a:cubicBezTo>
                    <a:pt x="128152" y="84138"/>
                    <a:pt x="150642" y="96573"/>
                    <a:pt x="128946" y="84138"/>
                  </a:cubicBezTo>
                  <a:cubicBezTo>
                    <a:pt x="107250" y="71703"/>
                    <a:pt x="6443" y="265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3" name="フリーフォーム: 図形 3082">
              <a:extLst>
                <a:ext uri="{FF2B5EF4-FFF2-40B4-BE49-F238E27FC236}">
                  <a16:creationId xmlns:a16="http://schemas.microsoft.com/office/drawing/2014/main" id="{9D54FE19-9790-4C0B-BBD7-AF8B22B6FCB1}"/>
                </a:ext>
              </a:extLst>
            </p:cNvPr>
            <p:cNvSpPr/>
            <p:nvPr/>
          </p:nvSpPr>
          <p:spPr>
            <a:xfrm>
              <a:off x="7464396" y="3502021"/>
              <a:ext cx="171516" cy="58633"/>
            </a:xfrm>
            <a:custGeom>
              <a:avLst/>
              <a:gdLst>
                <a:gd name="connsiteX0" fmla="*/ 29 w 171516"/>
                <a:gd name="connsiteY0" fmla="*/ 4 h 58633"/>
                <a:gd name="connsiteX1" fmla="*/ 95279 w 171516"/>
                <a:gd name="connsiteY1" fmla="*/ 53979 h 58633"/>
                <a:gd name="connsiteX2" fmla="*/ 171479 w 171516"/>
                <a:gd name="connsiteY2" fmla="*/ 53979 h 58633"/>
                <a:gd name="connsiteX3" fmla="*/ 85754 w 171516"/>
                <a:gd name="connsiteY3" fmla="*/ 57154 h 58633"/>
                <a:gd name="connsiteX4" fmla="*/ 29 w 171516"/>
                <a:gd name="connsiteY4" fmla="*/ 4 h 586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516" h="58633">
                  <a:moveTo>
                    <a:pt x="29" y="4"/>
                  </a:moveTo>
                  <a:cubicBezTo>
                    <a:pt x="1616" y="-525"/>
                    <a:pt x="66704" y="44983"/>
                    <a:pt x="95279" y="53979"/>
                  </a:cubicBezTo>
                  <a:cubicBezTo>
                    <a:pt x="123854" y="62975"/>
                    <a:pt x="173066" y="53450"/>
                    <a:pt x="171479" y="53979"/>
                  </a:cubicBezTo>
                  <a:cubicBezTo>
                    <a:pt x="169892" y="54508"/>
                    <a:pt x="109831" y="61652"/>
                    <a:pt x="85754" y="57154"/>
                  </a:cubicBezTo>
                  <a:cubicBezTo>
                    <a:pt x="61677" y="52656"/>
                    <a:pt x="-1558" y="533"/>
                    <a:pt x="29" y="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4" name="フリーフォーム: 図形 3083">
              <a:extLst>
                <a:ext uri="{FF2B5EF4-FFF2-40B4-BE49-F238E27FC236}">
                  <a16:creationId xmlns:a16="http://schemas.microsoft.com/office/drawing/2014/main" id="{3E646DAC-004C-4DAA-B209-800359F8A1A4}"/>
                </a:ext>
              </a:extLst>
            </p:cNvPr>
            <p:cNvSpPr/>
            <p:nvPr/>
          </p:nvSpPr>
          <p:spPr>
            <a:xfrm>
              <a:off x="7359004" y="3516313"/>
              <a:ext cx="340324" cy="134948"/>
            </a:xfrm>
            <a:custGeom>
              <a:avLst/>
              <a:gdLst>
                <a:gd name="connsiteX0" fmla="*/ 646 w 340324"/>
                <a:gd name="connsiteY0" fmla="*/ 0 h 134948"/>
                <a:gd name="connsiteX1" fmla="*/ 46684 w 340324"/>
                <a:gd name="connsiteY1" fmla="*/ 63500 h 134948"/>
                <a:gd name="connsiteX2" fmla="*/ 156221 w 340324"/>
                <a:gd name="connsiteY2" fmla="*/ 104775 h 134948"/>
                <a:gd name="connsiteX3" fmla="*/ 262584 w 340324"/>
                <a:gd name="connsiteY3" fmla="*/ 134937 h 134948"/>
                <a:gd name="connsiteX4" fmla="*/ 321321 w 340324"/>
                <a:gd name="connsiteY4" fmla="*/ 107950 h 134948"/>
                <a:gd name="connsiteX5" fmla="*/ 338784 w 340324"/>
                <a:gd name="connsiteY5" fmla="*/ 80962 h 134948"/>
                <a:gd name="connsiteX6" fmla="*/ 287984 w 340324"/>
                <a:gd name="connsiteY6" fmla="*/ 104775 h 134948"/>
                <a:gd name="connsiteX7" fmla="*/ 205434 w 340324"/>
                <a:gd name="connsiteY7" fmla="*/ 109537 h 134948"/>
                <a:gd name="connsiteX8" fmla="*/ 76846 w 340324"/>
                <a:gd name="connsiteY8" fmla="*/ 63500 h 134948"/>
                <a:gd name="connsiteX9" fmla="*/ 646 w 340324"/>
                <a:gd name="connsiteY9" fmla="*/ 0 h 134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0324" h="134948">
                  <a:moveTo>
                    <a:pt x="646" y="0"/>
                  </a:moveTo>
                  <a:cubicBezTo>
                    <a:pt x="-4381" y="0"/>
                    <a:pt x="20755" y="46038"/>
                    <a:pt x="46684" y="63500"/>
                  </a:cubicBezTo>
                  <a:cubicBezTo>
                    <a:pt x="72613" y="80962"/>
                    <a:pt x="120238" y="92869"/>
                    <a:pt x="156221" y="104775"/>
                  </a:cubicBezTo>
                  <a:cubicBezTo>
                    <a:pt x="192204" y="116681"/>
                    <a:pt x="235067" y="134408"/>
                    <a:pt x="262584" y="134937"/>
                  </a:cubicBezTo>
                  <a:cubicBezTo>
                    <a:pt x="290101" y="135466"/>
                    <a:pt x="308621" y="116946"/>
                    <a:pt x="321321" y="107950"/>
                  </a:cubicBezTo>
                  <a:cubicBezTo>
                    <a:pt x="334021" y="98954"/>
                    <a:pt x="344340" y="81491"/>
                    <a:pt x="338784" y="80962"/>
                  </a:cubicBezTo>
                  <a:cubicBezTo>
                    <a:pt x="333228" y="80433"/>
                    <a:pt x="310209" y="100013"/>
                    <a:pt x="287984" y="104775"/>
                  </a:cubicBezTo>
                  <a:cubicBezTo>
                    <a:pt x="265759" y="109538"/>
                    <a:pt x="240624" y="116416"/>
                    <a:pt x="205434" y="109537"/>
                  </a:cubicBezTo>
                  <a:cubicBezTo>
                    <a:pt x="170244" y="102658"/>
                    <a:pt x="107802" y="78581"/>
                    <a:pt x="76846" y="63500"/>
                  </a:cubicBezTo>
                  <a:cubicBezTo>
                    <a:pt x="45890" y="48419"/>
                    <a:pt x="5673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5" name="フリーフォーム: 図形 3084">
              <a:extLst>
                <a:ext uri="{FF2B5EF4-FFF2-40B4-BE49-F238E27FC236}">
                  <a16:creationId xmlns:a16="http://schemas.microsoft.com/office/drawing/2014/main" id="{87CC280F-10DB-4333-9E9E-E198A7238FB4}"/>
                </a:ext>
              </a:extLst>
            </p:cNvPr>
            <p:cNvSpPr/>
            <p:nvPr/>
          </p:nvSpPr>
          <p:spPr>
            <a:xfrm>
              <a:off x="7770800" y="3320726"/>
              <a:ext cx="187378" cy="61792"/>
            </a:xfrm>
            <a:custGeom>
              <a:avLst/>
              <a:gdLst>
                <a:gd name="connsiteX0" fmla="*/ 13 w 187378"/>
                <a:gd name="connsiteY0" fmla="*/ 60649 h 61792"/>
                <a:gd name="connsiteX1" fmla="*/ 123838 w 187378"/>
                <a:gd name="connsiteY1" fmla="*/ 49537 h 61792"/>
                <a:gd name="connsiteX2" fmla="*/ 187338 w 187378"/>
                <a:gd name="connsiteY2" fmla="*/ 324 h 61792"/>
                <a:gd name="connsiteX3" fmla="*/ 131775 w 187378"/>
                <a:gd name="connsiteY3" fmla="*/ 28899 h 61792"/>
                <a:gd name="connsiteX4" fmla="*/ 13 w 187378"/>
                <a:gd name="connsiteY4" fmla="*/ 60649 h 617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7378" h="61792">
                  <a:moveTo>
                    <a:pt x="13" y="60649"/>
                  </a:moveTo>
                  <a:cubicBezTo>
                    <a:pt x="-1310" y="64089"/>
                    <a:pt x="92617" y="59591"/>
                    <a:pt x="123838" y="49537"/>
                  </a:cubicBezTo>
                  <a:cubicBezTo>
                    <a:pt x="155059" y="39483"/>
                    <a:pt x="186015" y="3764"/>
                    <a:pt x="187338" y="324"/>
                  </a:cubicBezTo>
                  <a:cubicBezTo>
                    <a:pt x="188661" y="-3116"/>
                    <a:pt x="157704" y="21755"/>
                    <a:pt x="131775" y="28899"/>
                  </a:cubicBezTo>
                  <a:cubicBezTo>
                    <a:pt x="105846" y="36043"/>
                    <a:pt x="1336" y="57209"/>
                    <a:pt x="13" y="60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6" name="フリーフォーム: 図形 3085">
              <a:extLst>
                <a:ext uri="{FF2B5EF4-FFF2-40B4-BE49-F238E27FC236}">
                  <a16:creationId xmlns:a16="http://schemas.microsoft.com/office/drawing/2014/main" id="{8EF0747E-AFEA-450C-8874-FB820710C019}"/>
                </a:ext>
              </a:extLst>
            </p:cNvPr>
            <p:cNvSpPr/>
            <p:nvPr/>
          </p:nvSpPr>
          <p:spPr>
            <a:xfrm>
              <a:off x="7772386" y="3135154"/>
              <a:ext cx="235692" cy="176746"/>
            </a:xfrm>
            <a:custGeom>
              <a:avLst/>
              <a:gdLst>
                <a:gd name="connsiteX0" fmla="*/ 14 w 235692"/>
                <a:gd name="connsiteY0" fmla="*/ 176371 h 176746"/>
                <a:gd name="connsiteX1" fmla="*/ 171464 w 235692"/>
                <a:gd name="connsiteY1" fmla="*/ 79534 h 176746"/>
                <a:gd name="connsiteX2" fmla="*/ 234964 w 235692"/>
                <a:gd name="connsiteY2" fmla="*/ 159 h 176746"/>
                <a:gd name="connsiteX3" fmla="*/ 203214 w 235692"/>
                <a:gd name="connsiteY3" fmla="*/ 60484 h 176746"/>
                <a:gd name="connsiteX4" fmla="*/ 161939 w 235692"/>
                <a:gd name="connsiteY4" fmla="*/ 111284 h 176746"/>
                <a:gd name="connsiteX5" fmla="*/ 14 w 235692"/>
                <a:gd name="connsiteY5" fmla="*/ 176371 h 17674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35692" h="176746">
                  <a:moveTo>
                    <a:pt x="14" y="176371"/>
                  </a:moveTo>
                  <a:cubicBezTo>
                    <a:pt x="1601" y="171079"/>
                    <a:pt x="132306" y="108903"/>
                    <a:pt x="171464" y="79534"/>
                  </a:cubicBezTo>
                  <a:cubicBezTo>
                    <a:pt x="210622" y="50165"/>
                    <a:pt x="229672" y="3334"/>
                    <a:pt x="234964" y="159"/>
                  </a:cubicBezTo>
                  <a:cubicBezTo>
                    <a:pt x="240256" y="-3016"/>
                    <a:pt x="215385" y="41963"/>
                    <a:pt x="203214" y="60484"/>
                  </a:cubicBezTo>
                  <a:cubicBezTo>
                    <a:pt x="191043" y="79005"/>
                    <a:pt x="193689" y="93028"/>
                    <a:pt x="161939" y="111284"/>
                  </a:cubicBezTo>
                  <a:cubicBezTo>
                    <a:pt x="130189" y="129540"/>
                    <a:pt x="-1573" y="181663"/>
                    <a:pt x="14" y="17637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7" name="フリーフォーム: 図形 3086">
              <a:extLst>
                <a:ext uri="{FF2B5EF4-FFF2-40B4-BE49-F238E27FC236}">
                  <a16:creationId xmlns:a16="http://schemas.microsoft.com/office/drawing/2014/main" id="{69CEF63B-E6B3-4544-8C62-BEBDF6B8208D}"/>
                </a:ext>
              </a:extLst>
            </p:cNvPr>
            <p:cNvSpPr/>
            <p:nvPr/>
          </p:nvSpPr>
          <p:spPr>
            <a:xfrm>
              <a:off x="8066082" y="3033578"/>
              <a:ext cx="147650" cy="244787"/>
            </a:xfrm>
            <a:custGeom>
              <a:avLst/>
              <a:gdLst>
                <a:gd name="connsiteX0" fmla="*/ 74618 w 147650"/>
                <a:gd name="connsiteY0" fmla="*/ 135 h 244787"/>
                <a:gd name="connsiteX1" fmla="*/ 134943 w 147650"/>
                <a:gd name="connsiteY1" fmla="*/ 81097 h 244787"/>
                <a:gd name="connsiteX2" fmla="*/ 100018 w 147650"/>
                <a:gd name="connsiteY2" fmla="*/ 127135 h 244787"/>
                <a:gd name="connsiteX3" fmla="*/ 6 w 147650"/>
                <a:gd name="connsiteY3" fmla="*/ 244610 h 244787"/>
                <a:gd name="connsiteX4" fmla="*/ 95256 w 147650"/>
                <a:gd name="connsiteY4" fmla="*/ 152535 h 244787"/>
                <a:gd name="connsiteX5" fmla="*/ 147643 w 147650"/>
                <a:gd name="connsiteY5" fmla="*/ 101735 h 244787"/>
                <a:gd name="connsiteX6" fmla="*/ 74618 w 147650"/>
                <a:gd name="connsiteY6" fmla="*/ 135 h 2447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7650" h="244787">
                  <a:moveTo>
                    <a:pt x="74618" y="135"/>
                  </a:moveTo>
                  <a:cubicBezTo>
                    <a:pt x="72501" y="-3305"/>
                    <a:pt x="130710" y="59930"/>
                    <a:pt x="134943" y="81097"/>
                  </a:cubicBezTo>
                  <a:cubicBezTo>
                    <a:pt x="139176" y="102264"/>
                    <a:pt x="122507" y="99883"/>
                    <a:pt x="100018" y="127135"/>
                  </a:cubicBezTo>
                  <a:cubicBezTo>
                    <a:pt x="77529" y="154387"/>
                    <a:pt x="800" y="240377"/>
                    <a:pt x="6" y="244610"/>
                  </a:cubicBezTo>
                  <a:cubicBezTo>
                    <a:pt x="-788" y="248843"/>
                    <a:pt x="70650" y="176347"/>
                    <a:pt x="95256" y="152535"/>
                  </a:cubicBezTo>
                  <a:cubicBezTo>
                    <a:pt x="119862" y="128723"/>
                    <a:pt x="148172" y="124754"/>
                    <a:pt x="147643" y="101735"/>
                  </a:cubicBezTo>
                  <a:cubicBezTo>
                    <a:pt x="147114" y="78716"/>
                    <a:pt x="76735" y="3575"/>
                    <a:pt x="74618" y="1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8" name="フリーフォーム: 図形 3087">
              <a:extLst>
                <a:ext uri="{FF2B5EF4-FFF2-40B4-BE49-F238E27FC236}">
                  <a16:creationId xmlns:a16="http://schemas.microsoft.com/office/drawing/2014/main" id="{E7FC7B85-D258-4977-B2D2-DA42052235F1}"/>
                </a:ext>
              </a:extLst>
            </p:cNvPr>
            <p:cNvSpPr/>
            <p:nvPr/>
          </p:nvSpPr>
          <p:spPr>
            <a:xfrm>
              <a:off x="8062519" y="3019425"/>
              <a:ext cx="81067" cy="104780"/>
            </a:xfrm>
            <a:custGeom>
              <a:avLst/>
              <a:gdLst>
                <a:gd name="connsiteX0" fmla="*/ 79769 w 81067"/>
                <a:gd name="connsiteY0" fmla="*/ 0 h 104780"/>
                <a:gd name="connsiteX1" fmla="*/ 70244 w 81067"/>
                <a:gd name="connsiteY1" fmla="*/ 63500 h 104780"/>
                <a:gd name="connsiteX2" fmla="*/ 394 w 81067"/>
                <a:gd name="connsiteY2" fmla="*/ 104775 h 104780"/>
                <a:gd name="connsiteX3" fmla="*/ 40081 w 81067"/>
                <a:gd name="connsiteY3" fmla="*/ 66675 h 104780"/>
                <a:gd name="connsiteX4" fmla="*/ 79769 w 81067"/>
                <a:gd name="connsiteY4" fmla="*/ 0 h 1047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1067" h="104780">
                  <a:moveTo>
                    <a:pt x="79769" y="0"/>
                  </a:moveTo>
                  <a:cubicBezTo>
                    <a:pt x="81621" y="23019"/>
                    <a:pt x="83473" y="46038"/>
                    <a:pt x="70244" y="63500"/>
                  </a:cubicBezTo>
                  <a:cubicBezTo>
                    <a:pt x="57015" y="80963"/>
                    <a:pt x="5421" y="104246"/>
                    <a:pt x="394" y="104775"/>
                  </a:cubicBezTo>
                  <a:cubicBezTo>
                    <a:pt x="-4633" y="105304"/>
                    <a:pt x="40081" y="66675"/>
                    <a:pt x="40081" y="66675"/>
                  </a:cubicBezTo>
                  <a:lnTo>
                    <a:pt x="79769" y="0"/>
                  </a:ln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89" name="フリーフォーム: 図形 3088">
              <a:extLst>
                <a:ext uri="{FF2B5EF4-FFF2-40B4-BE49-F238E27FC236}">
                  <a16:creationId xmlns:a16="http://schemas.microsoft.com/office/drawing/2014/main" id="{96FA82EF-FE05-4515-A34F-FF25AD3A6FCC}"/>
                </a:ext>
              </a:extLst>
            </p:cNvPr>
            <p:cNvSpPr/>
            <p:nvPr/>
          </p:nvSpPr>
          <p:spPr>
            <a:xfrm>
              <a:off x="7975475" y="2636540"/>
              <a:ext cx="190324" cy="388707"/>
            </a:xfrm>
            <a:custGeom>
              <a:avLst/>
              <a:gdLst>
                <a:gd name="connsiteX0" fmla="*/ 125 w 190324"/>
                <a:gd name="connsiteY0" fmla="*/ 298 h 388707"/>
                <a:gd name="connsiteX1" fmla="*/ 154113 w 190324"/>
                <a:gd name="connsiteY1" fmla="*/ 154285 h 388707"/>
                <a:gd name="connsiteX2" fmla="*/ 184275 w 190324"/>
                <a:gd name="connsiteY2" fmla="*/ 278110 h 388707"/>
                <a:gd name="connsiteX3" fmla="*/ 147763 w 190324"/>
                <a:gd name="connsiteY3" fmla="*/ 347960 h 388707"/>
                <a:gd name="connsiteX4" fmla="*/ 84263 w 190324"/>
                <a:gd name="connsiteY4" fmla="*/ 381298 h 388707"/>
                <a:gd name="connsiteX5" fmla="*/ 9650 w 190324"/>
                <a:gd name="connsiteY5" fmla="*/ 387648 h 388707"/>
                <a:gd name="connsiteX6" fmla="*/ 103313 w 190324"/>
                <a:gd name="connsiteY6" fmla="*/ 365423 h 388707"/>
                <a:gd name="connsiteX7" fmla="*/ 173163 w 190324"/>
                <a:gd name="connsiteY7" fmla="*/ 317798 h 388707"/>
                <a:gd name="connsiteX8" fmla="*/ 187450 w 190324"/>
                <a:gd name="connsiteY8" fmla="*/ 233660 h 388707"/>
                <a:gd name="connsiteX9" fmla="*/ 128713 w 190324"/>
                <a:gd name="connsiteY9" fmla="*/ 117773 h 388707"/>
                <a:gd name="connsiteX10" fmla="*/ 125 w 190324"/>
                <a:gd name="connsiteY10" fmla="*/ 298 h 3887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90324" h="388707">
                  <a:moveTo>
                    <a:pt x="125" y="298"/>
                  </a:moveTo>
                  <a:cubicBezTo>
                    <a:pt x="4358" y="6383"/>
                    <a:pt x="123421" y="107983"/>
                    <a:pt x="154113" y="154285"/>
                  </a:cubicBezTo>
                  <a:cubicBezTo>
                    <a:pt x="184805" y="200587"/>
                    <a:pt x="185333" y="245831"/>
                    <a:pt x="184275" y="278110"/>
                  </a:cubicBezTo>
                  <a:cubicBezTo>
                    <a:pt x="183217" y="310389"/>
                    <a:pt x="164432" y="330762"/>
                    <a:pt x="147763" y="347960"/>
                  </a:cubicBezTo>
                  <a:cubicBezTo>
                    <a:pt x="131094" y="365158"/>
                    <a:pt x="107282" y="374683"/>
                    <a:pt x="84263" y="381298"/>
                  </a:cubicBezTo>
                  <a:cubicBezTo>
                    <a:pt x="61244" y="387913"/>
                    <a:pt x="6475" y="390294"/>
                    <a:pt x="9650" y="387648"/>
                  </a:cubicBezTo>
                  <a:cubicBezTo>
                    <a:pt x="12825" y="385002"/>
                    <a:pt x="76061" y="377065"/>
                    <a:pt x="103313" y="365423"/>
                  </a:cubicBezTo>
                  <a:cubicBezTo>
                    <a:pt x="130565" y="353781"/>
                    <a:pt x="159140" y="339758"/>
                    <a:pt x="173163" y="317798"/>
                  </a:cubicBezTo>
                  <a:cubicBezTo>
                    <a:pt x="187186" y="295838"/>
                    <a:pt x="194858" y="266997"/>
                    <a:pt x="187450" y="233660"/>
                  </a:cubicBezTo>
                  <a:cubicBezTo>
                    <a:pt x="180042" y="200323"/>
                    <a:pt x="157288" y="152698"/>
                    <a:pt x="128713" y="117773"/>
                  </a:cubicBezTo>
                  <a:cubicBezTo>
                    <a:pt x="100138" y="82848"/>
                    <a:pt x="-4108" y="-5787"/>
                    <a:pt x="125" y="2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0" name="フリーフォーム: 図形 3089">
              <a:extLst>
                <a:ext uri="{FF2B5EF4-FFF2-40B4-BE49-F238E27FC236}">
                  <a16:creationId xmlns:a16="http://schemas.microsoft.com/office/drawing/2014/main" id="{093CCD87-7BC1-44CC-AE66-F3FADC99896D}"/>
                </a:ext>
              </a:extLst>
            </p:cNvPr>
            <p:cNvSpPr/>
            <p:nvPr/>
          </p:nvSpPr>
          <p:spPr>
            <a:xfrm>
              <a:off x="7977107" y="2712966"/>
              <a:ext cx="183730" cy="241685"/>
            </a:xfrm>
            <a:custGeom>
              <a:avLst/>
              <a:gdLst>
                <a:gd name="connsiteX0" fmla="*/ 81 w 183730"/>
                <a:gd name="connsiteY0" fmla="*/ 72 h 241685"/>
                <a:gd name="connsiteX1" fmla="*/ 136606 w 183730"/>
                <a:gd name="connsiteY1" fmla="*/ 114372 h 241685"/>
                <a:gd name="connsiteX2" fmla="*/ 168356 w 183730"/>
                <a:gd name="connsiteY2" fmla="*/ 215972 h 241685"/>
                <a:gd name="connsiteX3" fmla="*/ 171531 w 183730"/>
                <a:gd name="connsiteY3" fmla="*/ 241372 h 241685"/>
                <a:gd name="connsiteX4" fmla="*/ 181056 w 183730"/>
                <a:gd name="connsiteY4" fmla="*/ 204859 h 241685"/>
                <a:gd name="connsiteX5" fmla="*/ 117556 w 183730"/>
                <a:gd name="connsiteY5" fmla="*/ 98497 h 241685"/>
                <a:gd name="connsiteX6" fmla="*/ 81 w 183730"/>
                <a:gd name="connsiteY6" fmla="*/ 72 h 2416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83730" h="241685">
                  <a:moveTo>
                    <a:pt x="81" y="72"/>
                  </a:moveTo>
                  <a:cubicBezTo>
                    <a:pt x="3256" y="2718"/>
                    <a:pt x="108560" y="78389"/>
                    <a:pt x="136606" y="114372"/>
                  </a:cubicBezTo>
                  <a:cubicBezTo>
                    <a:pt x="164652" y="150355"/>
                    <a:pt x="162535" y="194805"/>
                    <a:pt x="168356" y="215972"/>
                  </a:cubicBezTo>
                  <a:cubicBezTo>
                    <a:pt x="174177" y="237139"/>
                    <a:pt x="169414" y="243224"/>
                    <a:pt x="171531" y="241372"/>
                  </a:cubicBezTo>
                  <a:cubicBezTo>
                    <a:pt x="173648" y="239520"/>
                    <a:pt x="190052" y="228671"/>
                    <a:pt x="181056" y="204859"/>
                  </a:cubicBezTo>
                  <a:cubicBezTo>
                    <a:pt x="172060" y="181047"/>
                    <a:pt x="147454" y="128924"/>
                    <a:pt x="117556" y="98497"/>
                  </a:cubicBezTo>
                  <a:cubicBezTo>
                    <a:pt x="87658" y="68070"/>
                    <a:pt x="-3094" y="-2574"/>
                    <a:pt x="81" y="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1" name="フリーフォーム: 図形 3090">
              <a:extLst>
                <a:ext uri="{FF2B5EF4-FFF2-40B4-BE49-F238E27FC236}">
                  <a16:creationId xmlns:a16="http://schemas.microsoft.com/office/drawing/2014/main" id="{B29C27D8-89A9-4737-ADD5-12E5C6487EBE}"/>
                </a:ext>
              </a:extLst>
            </p:cNvPr>
            <p:cNvSpPr/>
            <p:nvPr/>
          </p:nvSpPr>
          <p:spPr>
            <a:xfrm>
              <a:off x="7990958" y="2627422"/>
              <a:ext cx="200754" cy="417468"/>
            </a:xfrm>
            <a:custGeom>
              <a:avLst/>
              <a:gdLst>
                <a:gd name="connsiteX0" fmla="*/ 517 w 200754"/>
                <a:gd name="connsiteY0" fmla="*/ 3066 h 417468"/>
                <a:gd name="connsiteX1" fmla="*/ 138630 w 200754"/>
                <a:gd name="connsiteY1" fmla="*/ 128478 h 417468"/>
                <a:gd name="connsiteX2" fmla="*/ 178317 w 200754"/>
                <a:gd name="connsiteY2" fmla="*/ 215791 h 417468"/>
                <a:gd name="connsiteX3" fmla="*/ 194192 w 200754"/>
                <a:gd name="connsiteY3" fmla="*/ 282466 h 417468"/>
                <a:gd name="connsiteX4" fmla="*/ 173555 w 200754"/>
                <a:gd name="connsiteY4" fmla="*/ 325328 h 417468"/>
                <a:gd name="connsiteX5" fmla="*/ 137042 w 200754"/>
                <a:gd name="connsiteY5" fmla="*/ 372953 h 417468"/>
                <a:gd name="connsiteX6" fmla="*/ 65605 w 200754"/>
                <a:gd name="connsiteY6" fmla="*/ 404703 h 417468"/>
                <a:gd name="connsiteX7" fmla="*/ 17980 w 200754"/>
                <a:gd name="connsiteY7" fmla="*/ 417403 h 417468"/>
                <a:gd name="connsiteX8" fmla="*/ 91005 w 200754"/>
                <a:gd name="connsiteY8" fmla="*/ 407878 h 417468"/>
                <a:gd name="connsiteX9" fmla="*/ 159267 w 200754"/>
                <a:gd name="connsiteY9" fmla="*/ 372953 h 417468"/>
                <a:gd name="connsiteX10" fmla="*/ 194192 w 200754"/>
                <a:gd name="connsiteY10" fmla="*/ 266591 h 417468"/>
                <a:gd name="connsiteX11" fmla="*/ 517 w 200754"/>
                <a:gd name="connsiteY11" fmla="*/ 3066 h 4174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00754" h="417468">
                  <a:moveTo>
                    <a:pt x="517" y="3066"/>
                  </a:moveTo>
                  <a:cubicBezTo>
                    <a:pt x="-8743" y="-19953"/>
                    <a:pt x="108997" y="93024"/>
                    <a:pt x="138630" y="128478"/>
                  </a:cubicBezTo>
                  <a:cubicBezTo>
                    <a:pt x="168263" y="163932"/>
                    <a:pt x="169057" y="190126"/>
                    <a:pt x="178317" y="215791"/>
                  </a:cubicBezTo>
                  <a:cubicBezTo>
                    <a:pt x="187577" y="241456"/>
                    <a:pt x="194986" y="264210"/>
                    <a:pt x="194192" y="282466"/>
                  </a:cubicBezTo>
                  <a:cubicBezTo>
                    <a:pt x="193398" y="300722"/>
                    <a:pt x="183080" y="310247"/>
                    <a:pt x="173555" y="325328"/>
                  </a:cubicBezTo>
                  <a:cubicBezTo>
                    <a:pt x="164030" y="340409"/>
                    <a:pt x="155034" y="359724"/>
                    <a:pt x="137042" y="372953"/>
                  </a:cubicBezTo>
                  <a:cubicBezTo>
                    <a:pt x="119050" y="386182"/>
                    <a:pt x="85449" y="397295"/>
                    <a:pt x="65605" y="404703"/>
                  </a:cubicBezTo>
                  <a:cubicBezTo>
                    <a:pt x="45761" y="412111"/>
                    <a:pt x="13747" y="416874"/>
                    <a:pt x="17980" y="417403"/>
                  </a:cubicBezTo>
                  <a:cubicBezTo>
                    <a:pt x="22213" y="417932"/>
                    <a:pt x="67457" y="415286"/>
                    <a:pt x="91005" y="407878"/>
                  </a:cubicBezTo>
                  <a:cubicBezTo>
                    <a:pt x="114553" y="400470"/>
                    <a:pt x="142069" y="396501"/>
                    <a:pt x="159267" y="372953"/>
                  </a:cubicBezTo>
                  <a:cubicBezTo>
                    <a:pt x="176465" y="349405"/>
                    <a:pt x="216417" y="327180"/>
                    <a:pt x="194192" y="266591"/>
                  </a:cubicBezTo>
                  <a:cubicBezTo>
                    <a:pt x="171967" y="206002"/>
                    <a:pt x="9777" y="26085"/>
                    <a:pt x="517" y="30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2" name="フリーフォーム: 図形 3091">
              <a:extLst>
                <a:ext uri="{FF2B5EF4-FFF2-40B4-BE49-F238E27FC236}">
                  <a16:creationId xmlns:a16="http://schemas.microsoft.com/office/drawing/2014/main" id="{B2AD6C22-F7A1-4646-81FF-9D197FB56D6C}"/>
                </a:ext>
              </a:extLst>
            </p:cNvPr>
            <p:cNvSpPr/>
            <p:nvPr/>
          </p:nvSpPr>
          <p:spPr>
            <a:xfrm>
              <a:off x="7499223" y="2571518"/>
              <a:ext cx="338081" cy="397584"/>
            </a:xfrm>
            <a:custGeom>
              <a:avLst/>
              <a:gdLst>
                <a:gd name="connsiteX0" fmla="*/ 127 w 338081"/>
                <a:gd name="connsiteY0" fmla="*/ 3407 h 397584"/>
                <a:gd name="connsiteX1" fmla="*/ 98552 w 338081"/>
                <a:gd name="connsiteY1" fmla="*/ 181207 h 397584"/>
                <a:gd name="connsiteX2" fmla="*/ 128715 w 338081"/>
                <a:gd name="connsiteY2" fmla="*/ 268520 h 397584"/>
                <a:gd name="connsiteX3" fmla="*/ 176340 w 338081"/>
                <a:gd name="connsiteY3" fmla="*/ 322495 h 397584"/>
                <a:gd name="connsiteX4" fmla="*/ 336677 w 338081"/>
                <a:gd name="connsiteY4" fmla="*/ 397107 h 397584"/>
                <a:gd name="connsiteX5" fmla="*/ 249365 w 338081"/>
                <a:gd name="connsiteY5" fmla="*/ 351070 h 397584"/>
                <a:gd name="connsiteX6" fmla="*/ 160465 w 338081"/>
                <a:gd name="connsiteY6" fmla="*/ 284395 h 397584"/>
                <a:gd name="connsiteX7" fmla="*/ 112840 w 338081"/>
                <a:gd name="connsiteY7" fmla="*/ 182795 h 397584"/>
                <a:gd name="connsiteX8" fmla="*/ 77915 w 338081"/>
                <a:gd name="connsiteY8" fmla="*/ 71670 h 397584"/>
                <a:gd name="connsiteX9" fmla="*/ 127 w 338081"/>
                <a:gd name="connsiteY9" fmla="*/ 3407 h 3975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38081" h="397584">
                  <a:moveTo>
                    <a:pt x="127" y="3407"/>
                  </a:moveTo>
                  <a:cubicBezTo>
                    <a:pt x="3567" y="21663"/>
                    <a:pt x="77121" y="137022"/>
                    <a:pt x="98552" y="181207"/>
                  </a:cubicBezTo>
                  <a:cubicBezTo>
                    <a:pt x="119983" y="225393"/>
                    <a:pt x="115750" y="244972"/>
                    <a:pt x="128715" y="268520"/>
                  </a:cubicBezTo>
                  <a:cubicBezTo>
                    <a:pt x="141680" y="292068"/>
                    <a:pt x="141680" y="301064"/>
                    <a:pt x="176340" y="322495"/>
                  </a:cubicBezTo>
                  <a:cubicBezTo>
                    <a:pt x="211000" y="343926"/>
                    <a:pt x="324506" y="392345"/>
                    <a:pt x="336677" y="397107"/>
                  </a:cubicBezTo>
                  <a:cubicBezTo>
                    <a:pt x="348848" y="401869"/>
                    <a:pt x="278734" y="369855"/>
                    <a:pt x="249365" y="351070"/>
                  </a:cubicBezTo>
                  <a:cubicBezTo>
                    <a:pt x="219996" y="332285"/>
                    <a:pt x="183219" y="312441"/>
                    <a:pt x="160465" y="284395"/>
                  </a:cubicBezTo>
                  <a:cubicBezTo>
                    <a:pt x="137711" y="256349"/>
                    <a:pt x="126598" y="218249"/>
                    <a:pt x="112840" y="182795"/>
                  </a:cubicBezTo>
                  <a:cubicBezTo>
                    <a:pt x="99082" y="147341"/>
                    <a:pt x="92203" y="98393"/>
                    <a:pt x="77915" y="71670"/>
                  </a:cubicBezTo>
                  <a:cubicBezTo>
                    <a:pt x="63627" y="44947"/>
                    <a:pt x="-3313" y="-14849"/>
                    <a:pt x="127" y="340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3" name="フリーフォーム: 図形 3092">
              <a:extLst>
                <a:ext uri="{FF2B5EF4-FFF2-40B4-BE49-F238E27FC236}">
                  <a16:creationId xmlns:a16="http://schemas.microsoft.com/office/drawing/2014/main" id="{5D939111-D424-435F-801B-CC5EDBB8F872}"/>
                </a:ext>
              </a:extLst>
            </p:cNvPr>
            <p:cNvSpPr/>
            <p:nvPr/>
          </p:nvSpPr>
          <p:spPr>
            <a:xfrm>
              <a:off x="7520673" y="2282069"/>
              <a:ext cx="231723" cy="312407"/>
            </a:xfrm>
            <a:custGeom>
              <a:avLst/>
              <a:gdLst>
                <a:gd name="connsiteX0" fmla="*/ 231090 w 231723"/>
                <a:gd name="connsiteY0" fmla="*/ 756 h 312407"/>
                <a:gd name="connsiteX1" fmla="*/ 100915 w 231723"/>
                <a:gd name="connsiteY1" fmla="*/ 38856 h 312407"/>
                <a:gd name="connsiteX2" fmla="*/ 64402 w 231723"/>
                <a:gd name="connsiteY2" fmla="*/ 72194 h 312407"/>
                <a:gd name="connsiteX3" fmla="*/ 12015 w 231723"/>
                <a:gd name="connsiteY3" fmla="*/ 176969 h 312407"/>
                <a:gd name="connsiteX4" fmla="*/ 5665 w 231723"/>
                <a:gd name="connsiteY4" fmla="*/ 223006 h 312407"/>
                <a:gd name="connsiteX5" fmla="*/ 7252 w 231723"/>
                <a:gd name="connsiteY5" fmla="*/ 311906 h 312407"/>
                <a:gd name="connsiteX6" fmla="*/ 4077 w 231723"/>
                <a:gd name="connsiteY6" fmla="*/ 256344 h 312407"/>
                <a:gd name="connsiteX7" fmla="*/ 2490 w 231723"/>
                <a:gd name="connsiteY7" fmla="*/ 197606 h 312407"/>
                <a:gd name="connsiteX8" fmla="*/ 40590 w 231723"/>
                <a:gd name="connsiteY8" fmla="*/ 75369 h 312407"/>
                <a:gd name="connsiteX9" fmla="*/ 231090 w 231723"/>
                <a:gd name="connsiteY9" fmla="*/ 756 h 3124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1723" h="312407">
                  <a:moveTo>
                    <a:pt x="231090" y="756"/>
                  </a:moveTo>
                  <a:cubicBezTo>
                    <a:pt x="241144" y="-5329"/>
                    <a:pt x="128696" y="26950"/>
                    <a:pt x="100915" y="38856"/>
                  </a:cubicBezTo>
                  <a:cubicBezTo>
                    <a:pt x="73134" y="50762"/>
                    <a:pt x="79219" y="49175"/>
                    <a:pt x="64402" y="72194"/>
                  </a:cubicBezTo>
                  <a:cubicBezTo>
                    <a:pt x="49585" y="95213"/>
                    <a:pt x="21805" y="151834"/>
                    <a:pt x="12015" y="176969"/>
                  </a:cubicBezTo>
                  <a:cubicBezTo>
                    <a:pt x="2225" y="202104"/>
                    <a:pt x="6459" y="200517"/>
                    <a:pt x="5665" y="223006"/>
                  </a:cubicBezTo>
                  <a:cubicBezTo>
                    <a:pt x="4871" y="245495"/>
                    <a:pt x="7517" y="306350"/>
                    <a:pt x="7252" y="311906"/>
                  </a:cubicBezTo>
                  <a:cubicBezTo>
                    <a:pt x="6987" y="317462"/>
                    <a:pt x="4871" y="275394"/>
                    <a:pt x="4077" y="256344"/>
                  </a:cubicBezTo>
                  <a:cubicBezTo>
                    <a:pt x="3283" y="237294"/>
                    <a:pt x="-3595" y="227768"/>
                    <a:pt x="2490" y="197606"/>
                  </a:cubicBezTo>
                  <a:cubicBezTo>
                    <a:pt x="8575" y="167444"/>
                    <a:pt x="6459" y="106325"/>
                    <a:pt x="40590" y="75369"/>
                  </a:cubicBezTo>
                  <a:cubicBezTo>
                    <a:pt x="74721" y="44413"/>
                    <a:pt x="221036" y="6841"/>
                    <a:pt x="231090" y="75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4" name="フリーフォーム: 図形 3093">
              <a:extLst>
                <a:ext uri="{FF2B5EF4-FFF2-40B4-BE49-F238E27FC236}">
                  <a16:creationId xmlns:a16="http://schemas.microsoft.com/office/drawing/2014/main" id="{0118E203-9323-43EA-8330-2D45E3143C11}"/>
                </a:ext>
              </a:extLst>
            </p:cNvPr>
            <p:cNvSpPr/>
            <p:nvPr/>
          </p:nvSpPr>
          <p:spPr>
            <a:xfrm>
              <a:off x="7584717" y="2301786"/>
              <a:ext cx="282962" cy="636771"/>
            </a:xfrm>
            <a:custGeom>
              <a:avLst/>
              <a:gdLst>
                <a:gd name="connsiteX0" fmla="*/ 132121 w 282962"/>
                <a:gd name="connsiteY0" fmla="*/ 89 h 636771"/>
                <a:gd name="connsiteX1" fmla="*/ 38458 w 282962"/>
                <a:gd name="connsiteY1" fmla="*/ 122327 h 636771"/>
                <a:gd name="connsiteX2" fmla="*/ 32108 w 282962"/>
                <a:gd name="connsiteY2" fmla="*/ 154077 h 636771"/>
                <a:gd name="connsiteX3" fmla="*/ 25758 w 282962"/>
                <a:gd name="connsiteY3" fmla="*/ 265202 h 636771"/>
                <a:gd name="connsiteX4" fmla="*/ 67033 w 282962"/>
                <a:gd name="connsiteY4" fmla="*/ 330289 h 636771"/>
                <a:gd name="connsiteX5" fmla="*/ 90846 w 282962"/>
                <a:gd name="connsiteY5" fmla="*/ 400139 h 636771"/>
                <a:gd name="connsiteX6" fmla="*/ 114658 w 282962"/>
                <a:gd name="connsiteY6" fmla="*/ 473164 h 636771"/>
                <a:gd name="connsiteX7" fmla="*/ 147996 w 282962"/>
                <a:gd name="connsiteY7" fmla="*/ 550952 h 636771"/>
                <a:gd name="connsiteX8" fmla="*/ 219433 w 282962"/>
                <a:gd name="connsiteY8" fmla="*/ 600164 h 636771"/>
                <a:gd name="connsiteX9" fmla="*/ 282933 w 282962"/>
                <a:gd name="connsiteY9" fmla="*/ 636677 h 636771"/>
                <a:gd name="connsiteX10" fmla="*/ 225783 w 282962"/>
                <a:gd name="connsiteY10" fmla="*/ 608102 h 636771"/>
                <a:gd name="connsiteX11" fmla="*/ 98783 w 282962"/>
                <a:gd name="connsiteY11" fmla="*/ 533489 h 636771"/>
                <a:gd name="connsiteX12" fmla="*/ 3533 w 282962"/>
                <a:gd name="connsiteY12" fmla="*/ 233452 h 636771"/>
                <a:gd name="connsiteX13" fmla="*/ 30521 w 282962"/>
                <a:gd name="connsiteY13" fmla="*/ 104864 h 636771"/>
                <a:gd name="connsiteX14" fmla="*/ 132121 w 282962"/>
                <a:gd name="connsiteY14" fmla="*/ 89 h 6367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282962" h="636771">
                  <a:moveTo>
                    <a:pt x="132121" y="89"/>
                  </a:moveTo>
                  <a:cubicBezTo>
                    <a:pt x="133444" y="3000"/>
                    <a:pt x="55127" y="96662"/>
                    <a:pt x="38458" y="122327"/>
                  </a:cubicBezTo>
                  <a:cubicBezTo>
                    <a:pt x="21789" y="147992"/>
                    <a:pt x="34225" y="130264"/>
                    <a:pt x="32108" y="154077"/>
                  </a:cubicBezTo>
                  <a:cubicBezTo>
                    <a:pt x="29991" y="177890"/>
                    <a:pt x="19937" y="235833"/>
                    <a:pt x="25758" y="265202"/>
                  </a:cubicBezTo>
                  <a:cubicBezTo>
                    <a:pt x="31579" y="294571"/>
                    <a:pt x="56185" y="307799"/>
                    <a:pt x="67033" y="330289"/>
                  </a:cubicBezTo>
                  <a:cubicBezTo>
                    <a:pt x="77881" y="352779"/>
                    <a:pt x="82908" y="376327"/>
                    <a:pt x="90846" y="400139"/>
                  </a:cubicBezTo>
                  <a:cubicBezTo>
                    <a:pt x="98783" y="423952"/>
                    <a:pt x="105133" y="448029"/>
                    <a:pt x="114658" y="473164"/>
                  </a:cubicBezTo>
                  <a:cubicBezTo>
                    <a:pt x="124183" y="498299"/>
                    <a:pt x="130534" y="529785"/>
                    <a:pt x="147996" y="550952"/>
                  </a:cubicBezTo>
                  <a:cubicBezTo>
                    <a:pt x="165458" y="572119"/>
                    <a:pt x="196944" y="585877"/>
                    <a:pt x="219433" y="600164"/>
                  </a:cubicBezTo>
                  <a:cubicBezTo>
                    <a:pt x="241923" y="614452"/>
                    <a:pt x="281875" y="635354"/>
                    <a:pt x="282933" y="636677"/>
                  </a:cubicBezTo>
                  <a:cubicBezTo>
                    <a:pt x="283991" y="638000"/>
                    <a:pt x="256475" y="625300"/>
                    <a:pt x="225783" y="608102"/>
                  </a:cubicBezTo>
                  <a:cubicBezTo>
                    <a:pt x="195091" y="590904"/>
                    <a:pt x="135825" y="595931"/>
                    <a:pt x="98783" y="533489"/>
                  </a:cubicBezTo>
                  <a:cubicBezTo>
                    <a:pt x="61741" y="471047"/>
                    <a:pt x="14910" y="304889"/>
                    <a:pt x="3533" y="233452"/>
                  </a:cubicBezTo>
                  <a:cubicBezTo>
                    <a:pt x="-7844" y="162015"/>
                    <a:pt x="10148" y="143493"/>
                    <a:pt x="30521" y="104864"/>
                  </a:cubicBezTo>
                  <a:cubicBezTo>
                    <a:pt x="50894" y="66235"/>
                    <a:pt x="130798" y="-2822"/>
                    <a:pt x="132121" y="8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5" name="フリーフォーム: 図形 3094">
              <a:extLst>
                <a:ext uri="{FF2B5EF4-FFF2-40B4-BE49-F238E27FC236}">
                  <a16:creationId xmlns:a16="http://schemas.microsoft.com/office/drawing/2014/main" id="{BECD0C60-0015-48CD-9DED-1A326606DB4A}"/>
                </a:ext>
              </a:extLst>
            </p:cNvPr>
            <p:cNvSpPr/>
            <p:nvPr/>
          </p:nvSpPr>
          <p:spPr>
            <a:xfrm>
              <a:off x="7688256" y="2345801"/>
              <a:ext cx="203176" cy="572519"/>
            </a:xfrm>
            <a:custGeom>
              <a:avLst/>
              <a:gdLst>
                <a:gd name="connsiteX0" fmla="*/ 7 w 203176"/>
                <a:gd name="connsiteY0" fmla="*/ 524 h 572519"/>
                <a:gd name="connsiteX1" fmla="*/ 144469 w 203176"/>
                <a:gd name="connsiteY1" fmla="*/ 211662 h 572519"/>
                <a:gd name="connsiteX2" fmla="*/ 177807 w 203176"/>
                <a:gd name="connsiteY2" fmla="*/ 448199 h 572519"/>
                <a:gd name="connsiteX3" fmla="*/ 158757 w 203176"/>
                <a:gd name="connsiteY3" fmla="*/ 572024 h 572519"/>
                <a:gd name="connsiteX4" fmla="*/ 187332 w 203176"/>
                <a:gd name="connsiteY4" fmla="*/ 486299 h 572519"/>
                <a:gd name="connsiteX5" fmla="*/ 201619 w 203176"/>
                <a:gd name="connsiteY5" fmla="*/ 356124 h 572519"/>
                <a:gd name="connsiteX6" fmla="*/ 150819 w 203176"/>
                <a:gd name="connsiteY6" fmla="*/ 157687 h 572519"/>
                <a:gd name="connsiteX7" fmla="*/ 7 w 203176"/>
                <a:gd name="connsiteY7" fmla="*/ 524 h 572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03176" h="572519">
                  <a:moveTo>
                    <a:pt x="7" y="524"/>
                  </a:moveTo>
                  <a:cubicBezTo>
                    <a:pt x="-1051" y="9520"/>
                    <a:pt x="114836" y="137050"/>
                    <a:pt x="144469" y="211662"/>
                  </a:cubicBezTo>
                  <a:cubicBezTo>
                    <a:pt x="174102" y="286274"/>
                    <a:pt x="175426" y="388139"/>
                    <a:pt x="177807" y="448199"/>
                  </a:cubicBezTo>
                  <a:cubicBezTo>
                    <a:pt x="180188" y="508259"/>
                    <a:pt x="157170" y="565674"/>
                    <a:pt x="158757" y="572024"/>
                  </a:cubicBezTo>
                  <a:cubicBezTo>
                    <a:pt x="160345" y="578374"/>
                    <a:pt x="180188" y="522282"/>
                    <a:pt x="187332" y="486299"/>
                  </a:cubicBezTo>
                  <a:cubicBezTo>
                    <a:pt x="194476" y="450316"/>
                    <a:pt x="207705" y="410893"/>
                    <a:pt x="201619" y="356124"/>
                  </a:cubicBezTo>
                  <a:cubicBezTo>
                    <a:pt x="195534" y="301355"/>
                    <a:pt x="180452" y="214837"/>
                    <a:pt x="150819" y="157687"/>
                  </a:cubicBezTo>
                  <a:cubicBezTo>
                    <a:pt x="121186" y="100537"/>
                    <a:pt x="1065" y="-8472"/>
                    <a:pt x="7" y="52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6" name="フリーフォーム: 図形 3095">
              <a:extLst>
                <a:ext uri="{FF2B5EF4-FFF2-40B4-BE49-F238E27FC236}">
                  <a16:creationId xmlns:a16="http://schemas.microsoft.com/office/drawing/2014/main" id="{E21B3984-E374-457C-9B37-47C7A7CB26A3}"/>
                </a:ext>
              </a:extLst>
            </p:cNvPr>
            <p:cNvSpPr/>
            <p:nvPr/>
          </p:nvSpPr>
          <p:spPr>
            <a:xfrm>
              <a:off x="7764238" y="2293317"/>
              <a:ext cx="183821" cy="706634"/>
            </a:xfrm>
            <a:custGeom>
              <a:avLst/>
              <a:gdLst>
                <a:gd name="connsiteX0" fmla="*/ 225 w 183821"/>
                <a:gd name="connsiteY0" fmla="*/ 2208 h 706634"/>
                <a:gd name="connsiteX1" fmla="*/ 128812 w 183821"/>
                <a:gd name="connsiteY1" fmla="*/ 210171 h 706634"/>
                <a:gd name="connsiteX2" fmla="*/ 182787 w 183821"/>
                <a:gd name="connsiteY2" fmla="*/ 429246 h 706634"/>
                <a:gd name="connsiteX3" fmla="*/ 162150 w 183821"/>
                <a:gd name="connsiteY3" fmla="*/ 570533 h 706634"/>
                <a:gd name="connsiteX4" fmla="*/ 135162 w 183821"/>
                <a:gd name="connsiteY4" fmla="*/ 703883 h 706634"/>
                <a:gd name="connsiteX5" fmla="*/ 147862 w 183821"/>
                <a:gd name="connsiteY5" fmla="*/ 645146 h 706634"/>
                <a:gd name="connsiteX6" fmla="*/ 170087 w 183821"/>
                <a:gd name="connsiteY6" fmla="*/ 465758 h 706634"/>
                <a:gd name="connsiteX7" fmla="*/ 155800 w 183821"/>
                <a:gd name="connsiteY7" fmla="*/ 259383 h 706634"/>
                <a:gd name="connsiteX8" fmla="*/ 147862 w 183821"/>
                <a:gd name="connsiteY8" fmla="*/ 216521 h 706634"/>
                <a:gd name="connsiteX9" fmla="*/ 98650 w 183821"/>
                <a:gd name="connsiteY9" fmla="*/ 106983 h 706634"/>
                <a:gd name="connsiteX10" fmla="*/ 225 w 183821"/>
                <a:gd name="connsiteY10" fmla="*/ 2208 h 7066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83821" h="706634">
                  <a:moveTo>
                    <a:pt x="225" y="2208"/>
                  </a:moveTo>
                  <a:cubicBezTo>
                    <a:pt x="5252" y="19406"/>
                    <a:pt x="98385" y="138998"/>
                    <a:pt x="128812" y="210171"/>
                  </a:cubicBezTo>
                  <a:cubicBezTo>
                    <a:pt x="159239" y="281344"/>
                    <a:pt x="177231" y="369186"/>
                    <a:pt x="182787" y="429246"/>
                  </a:cubicBezTo>
                  <a:cubicBezTo>
                    <a:pt x="188343" y="489306"/>
                    <a:pt x="170087" y="524760"/>
                    <a:pt x="162150" y="570533"/>
                  </a:cubicBezTo>
                  <a:cubicBezTo>
                    <a:pt x="154213" y="616306"/>
                    <a:pt x="137543" y="691448"/>
                    <a:pt x="135162" y="703883"/>
                  </a:cubicBezTo>
                  <a:cubicBezTo>
                    <a:pt x="132781" y="716318"/>
                    <a:pt x="142041" y="684833"/>
                    <a:pt x="147862" y="645146"/>
                  </a:cubicBezTo>
                  <a:cubicBezTo>
                    <a:pt x="153683" y="605459"/>
                    <a:pt x="168764" y="530052"/>
                    <a:pt x="170087" y="465758"/>
                  </a:cubicBezTo>
                  <a:cubicBezTo>
                    <a:pt x="171410" y="401464"/>
                    <a:pt x="159504" y="300922"/>
                    <a:pt x="155800" y="259383"/>
                  </a:cubicBezTo>
                  <a:cubicBezTo>
                    <a:pt x="152096" y="217844"/>
                    <a:pt x="157387" y="241921"/>
                    <a:pt x="147862" y="216521"/>
                  </a:cubicBezTo>
                  <a:cubicBezTo>
                    <a:pt x="138337" y="191121"/>
                    <a:pt x="121669" y="141114"/>
                    <a:pt x="98650" y="106983"/>
                  </a:cubicBezTo>
                  <a:cubicBezTo>
                    <a:pt x="75631" y="72852"/>
                    <a:pt x="-4802" y="-14990"/>
                    <a:pt x="225" y="220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7" name="フリーフォーム: 図形 3096">
              <a:extLst>
                <a:ext uri="{FF2B5EF4-FFF2-40B4-BE49-F238E27FC236}">
                  <a16:creationId xmlns:a16="http://schemas.microsoft.com/office/drawing/2014/main" id="{7253175A-F569-4424-BBFD-5BB14F85BE9B}"/>
                </a:ext>
              </a:extLst>
            </p:cNvPr>
            <p:cNvSpPr/>
            <p:nvPr/>
          </p:nvSpPr>
          <p:spPr>
            <a:xfrm>
              <a:off x="6496031" y="2711414"/>
              <a:ext cx="511354" cy="746741"/>
            </a:xfrm>
            <a:custGeom>
              <a:avLst/>
              <a:gdLst>
                <a:gd name="connsiteX0" fmla="*/ 511194 w 511354"/>
                <a:gd name="connsiteY0" fmla="*/ 36 h 746741"/>
                <a:gd name="connsiteX1" fmla="*/ 457219 w 511354"/>
                <a:gd name="connsiteY1" fmla="*/ 246099 h 746741"/>
                <a:gd name="connsiteX2" fmla="*/ 319107 w 511354"/>
                <a:gd name="connsiteY2" fmla="*/ 433424 h 746741"/>
                <a:gd name="connsiteX3" fmla="*/ 155594 w 511354"/>
                <a:gd name="connsiteY3" fmla="*/ 615986 h 746741"/>
                <a:gd name="connsiteX4" fmla="*/ 3194 w 511354"/>
                <a:gd name="connsiteY4" fmla="*/ 742986 h 746741"/>
                <a:gd name="connsiteX5" fmla="*/ 65107 w 511354"/>
                <a:gd name="connsiteY5" fmla="*/ 696949 h 746741"/>
                <a:gd name="connsiteX6" fmla="*/ 217507 w 511354"/>
                <a:gd name="connsiteY6" fmla="*/ 533436 h 746741"/>
                <a:gd name="connsiteX7" fmla="*/ 358794 w 511354"/>
                <a:gd name="connsiteY7" fmla="*/ 373099 h 746741"/>
                <a:gd name="connsiteX8" fmla="*/ 442932 w 511354"/>
                <a:gd name="connsiteY8" fmla="*/ 228636 h 746741"/>
                <a:gd name="connsiteX9" fmla="*/ 511194 w 511354"/>
                <a:gd name="connsiteY9" fmla="*/ 36 h 7467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11354" h="746741">
                  <a:moveTo>
                    <a:pt x="511194" y="36"/>
                  </a:moveTo>
                  <a:cubicBezTo>
                    <a:pt x="513575" y="2946"/>
                    <a:pt x="489233" y="173868"/>
                    <a:pt x="457219" y="246099"/>
                  </a:cubicBezTo>
                  <a:cubicBezTo>
                    <a:pt x="425204" y="318330"/>
                    <a:pt x="369378" y="371776"/>
                    <a:pt x="319107" y="433424"/>
                  </a:cubicBezTo>
                  <a:cubicBezTo>
                    <a:pt x="268836" y="495072"/>
                    <a:pt x="208246" y="564392"/>
                    <a:pt x="155594" y="615986"/>
                  </a:cubicBezTo>
                  <a:cubicBezTo>
                    <a:pt x="102942" y="667580"/>
                    <a:pt x="18275" y="729492"/>
                    <a:pt x="3194" y="742986"/>
                  </a:cubicBezTo>
                  <a:cubicBezTo>
                    <a:pt x="-11887" y="756480"/>
                    <a:pt x="29388" y="731874"/>
                    <a:pt x="65107" y="696949"/>
                  </a:cubicBezTo>
                  <a:cubicBezTo>
                    <a:pt x="100826" y="662024"/>
                    <a:pt x="168559" y="587411"/>
                    <a:pt x="217507" y="533436"/>
                  </a:cubicBezTo>
                  <a:cubicBezTo>
                    <a:pt x="266455" y="479461"/>
                    <a:pt x="321223" y="423899"/>
                    <a:pt x="358794" y="373099"/>
                  </a:cubicBezTo>
                  <a:cubicBezTo>
                    <a:pt x="396365" y="322299"/>
                    <a:pt x="414622" y="287373"/>
                    <a:pt x="442932" y="228636"/>
                  </a:cubicBezTo>
                  <a:cubicBezTo>
                    <a:pt x="471242" y="169899"/>
                    <a:pt x="508813" y="-2874"/>
                    <a:pt x="511194" y="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8" name="フリーフォーム: 図形 3097">
              <a:extLst>
                <a:ext uri="{FF2B5EF4-FFF2-40B4-BE49-F238E27FC236}">
                  <a16:creationId xmlns:a16="http://schemas.microsoft.com/office/drawing/2014/main" id="{BC643E70-F063-4C88-BFE0-38BFB8C4E259}"/>
                </a:ext>
              </a:extLst>
            </p:cNvPr>
            <p:cNvSpPr/>
            <p:nvPr/>
          </p:nvSpPr>
          <p:spPr>
            <a:xfrm>
              <a:off x="7013064" y="2706596"/>
              <a:ext cx="122193" cy="150925"/>
            </a:xfrm>
            <a:custGeom>
              <a:avLst/>
              <a:gdLst>
                <a:gd name="connsiteX0" fmla="*/ 511 w 122193"/>
                <a:gd name="connsiteY0" fmla="*/ 92 h 150925"/>
                <a:gd name="connsiteX1" fmla="*/ 113224 w 122193"/>
                <a:gd name="connsiteY1" fmla="*/ 95342 h 150925"/>
                <a:gd name="connsiteX2" fmla="*/ 113224 w 122193"/>
                <a:gd name="connsiteY2" fmla="*/ 150904 h 150925"/>
                <a:gd name="connsiteX3" fmla="*/ 97349 w 122193"/>
                <a:gd name="connsiteY3" fmla="*/ 101692 h 150925"/>
                <a:gd name="connsiteX4" fmla="*/ 71949 w 122193"/>
                <a:gd name="connsiteY4" fmla="*/ 77879 h 150925"/>
                <a:gd name="connsiteX5" fmla="*/ 511 w 122193"/>
                <a:gd name="connsiteY5" fmla="*/ 92 h 150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2193" h="150925">
                  <a:moveTo>
                    <a:pt x="511" y="92"/>
                  </a:moveTo>
                  <a:cubicBezTo>
                    <a:pt x="7390" y="3003"/>
                    <a:pt x="94439" y="70207"/>
                    <a:pt x="113224" y="95342"/>
                  </a:cubicBezTo>
                  <a:cubicBezTo>
                    <a:pt x="132010" y="120477"/>
                    <a:pt x="115870" y="149846"/>
                    <a:pt x="113224" y="150904"/>
                  </a:cubicBezTo>
                  <a:cubicBezTo>
                    <a:pt x="110578" y="151962"/>
                    <a:pt x="104228" y="113863"/>
                    <a:pt x="97349" y="101692"/>
                  </a:cubicBezTo>
                  <a:cubicBezTo>
                    <a:pt x="90470" y="89521"/>
                    <a:pt x="85707" y="91902"/>
                    <a:pt x="71949" y="77879"/>
                  </a:cubicBezTo>
                  <a:cubicBezTo>
                    <a:pt x="58191" y="63856"/>
                    <a:pt x="-6368" y="-2819"/>
                    <a:pt x="511" y="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099" name="フリーフォーム: 図形 3098">
              <a:extLst>
                <a:ext uri="{FF2B5EF4-FFF2-40B4-BE49-F238E27FC236}">
                  <a16:creationId xmlns:a16="http://schemas.microsoft.com/office/drawing/2014/main" id="{60A15C30-7CEB-4438-AF0D-FFE33A4CB4E5}"/>
                </a:ext>
              </a:extLst>
            </p:cNvPr>
            <p:cNvSpPr/>
            <p:nvPr/>
          </p:nvSpPr>
          <p:spPr>
            <a:xfrm>
              <a:off x="6877667" y="2965270"/>
              <a:ext cx="177482" cy="234957"/>
            </a:xfrm>
            <a:custGeom>
              <a:avLst/>
              <a:gdLst>
                <a:gd name="connsiteX0" fmla="*/ 175596 w 177482"/>
                <a:gd name="connsiteY0" fmla="*/ 180 h 234957"/>
                <a:gd name="connsiteX1" fmla="*/ 94633 w 177482"/>
                <a:gd name="connsiteY1" fmla="*/ 117655 h 234957"/>
                <a:gd name="connsiteX2" fmla="*/ 2558 w 177482"/>
                <a:gd name="connsiteY2" fmla="*/ 233543 h 234957"/>
                <a:gd name="connsiteX3" fmla="*/ 35896 w 177482"/>
                <a:gd name="connsiteY3" fmla="*/ 176393 h 234957"/>
                <a:gd name="connsiteX4" fmla="*/ 142258 w 177482"/>
                <a:gd name="connsiteY4" fmla="*/ 92255 h 234957"/>
                <a:gd name="connsiteX5" fmla="*/ 175596 w 177482"/>
                <a:gd name="connsiteY5" fmla="*/ 180 h 2349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7482" h="234957">
                  <a:moveTo>
                    <a:pt x="175596" y="180"/>
                  </a:moveTo>
                  <a:cubicBezTo>
                    <a:pt x="167659" y="4413"/>
                    <a:pt x="123473" y="78761"/>
                    <a:pt x="94633" y="117655"/>
                  </a:cubicBezTo>
                  <a:cubicBezTo>
                    <a:pt x="65793" y="156549"/>
                    <a:pt x="12347" y="223753"/>
                    <a:pt x="2558" y="233543"/>
                  </a:cubicBezTo>
                  <a:cubicBezTo>
                    <a:pt x="-7231" y="243333"/>
                    <a:pt x="12613" y="199941"/>
                    <a:pt x="35896" y="176393"/>
                  </a:cubicBezTo>
                  <a:cubicBezTo>
                    <a:pt x="59179" y="152845"/>
                    <a:pt x="119239" y="117126"/>
                    <a:pt x="142258" y="92255"/>
                  </a:cubicBezTo>
                  <a:cubicBezTo>
                    <a:pt x="165277" y="67384"/>
                    <a:pt x="183533" y="-4053"/>
                    <a:pt x="175596" y="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0" name="フリーフォーム: 図形 3099">
              <a:extLst>
                <a:ext uri="{FF2B5EF4-FFF2-40B4-BE49-F238E27FC236}">
                  <a16:creationId xmlns:a16="http://schemas.microsoft.com/office/drawing/2014/main" id="{9ADF0F41-7BCC-4DD9-A6DD-BE8D963D8254}"/>
                </a:ext>
              </a:extLst>
            </p:cNvPr>
            <p:cNvSpPr/>
            <p:nvPr/>
          </p:nvSpPr>
          <p:spPr>
            <a:xfrm>
              <a:off x="5894374" y="3333335"/>
              <a:ext cx="212874" cy="138501"/>
            </a:xfrm>
            <a:custGeom>
              <a:avLst/>
              <a:gdLst>
                <a:gd name="connsiteX0" fmla="*/ 14 w 212874"/>
                <a:gd name="connsiteY0" fmla="*/ 415 h 138501"/>
                <a:gd name="connsiteX1" fmla="*/ 120664 w 212874"/>
                <a:gd name="connsiteY1" fmla="*/ 35340 h 138501"/>
                <a:gd name="connsiteX2" fmla="*/ 211151 w 212874"/>
                <a:gd name="connsiteY2" fmla="*/ 136940 h 138501"/>
                <a:gd name="connsiteX3" fmla="*/ 176226 w 212874"/>
                <a:gd name="connsiteY3" fmla="*/ 94078 h 138501"/>
                <a:gd name="connsiteX4" fmla="*/ 128601 w 212874"/>
                <a:gd name="connsiteY4" fmla="*/ 54390 h 138501"/>
                <a:gd name="connsiteX5" fmla="*/ 14 w 212874"/>
                <a:gd name="connsiteY5" fmla="*/ 415 h 138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2874" h="138501">
                  <a:moveTo>
                    <a:pt x="14" y="415"/>
                  </a:moveTo>
                  <a:cubicBezTo>
                    <a:pt x="-1309" y="-2760"/>
                    <a:pt x="85475" y="12586"/>
                    <a:pt x="120664" y="35340"/>
                  </a:cubicBezTo>
                  <a:cubicBezTo>
                    <a:pt x="155854" y="58094"/>
                    <a:pt x="201891" y="127150"/>
                    <a:pt x="211151" y="136940"/>
                  </a:cubicBezTo>
                  <a:cubicBezTo>
                    <a:pt x="220411" y="146730"/>
                    <a:pt x="189984" y="107836"/>
                    <a:pt x="176226" y="94078"/>
                  </a:cubicBezTo>
                  <a:cubicBezTo>
                    <a:pt x="162468" y="80320"/>
                    <a:pt x="152943" y="67619"/>
                    <a:pt x="128601" y="54390"/>
                  </a:cubicBezTo>
                  <a:cubicBezTo>
                    <a:pt x="104259" y="41161"/>
                    <a:pt x="1337" y="3590"/>
                    <a:pt x="14" y="41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1" name="フリーフォーム: 図形 3100">
              <a:extLst>
                <a:ext uri="{FF2B5EF4-FFF2-40B4-BE49-F238E27FC236}">
                  <a16:creationId xmlns:a16="http://schemas.microsoft.com/office/drawing/2014/main" id="{0CE847C4-53D3-4DA5-A146-67C3319184C1}"/>
                </a:ext>
              </a:extLst>
            </p:cNvPr>
            <p:cNvSpPr/>
            <p:nvPr/>
          </p:nvSpPr>
          <p:spPr>
            <a:xfrm>
              <a:off x="5859889" y="3393021"/>
              <a:ext cx="286980" cy="134124"/>
            </a:xfrm>
            <a:custGeom>
              <a:avLst/>
              <a:gdLst>
                <a:gd name="connsiteX0" fmla="*/ 1161 w 286980"/>
                <a:gd name="connsiteY0" fmla="*/ 2642 h 134124"/>
                <a:gd name="connsiteX1" fmla="*/ 97999 w 286980"/>
                <a:gd name="connsiteY1" fmla="*/ 16929 h 134124"/>
                <a:gd name="connsiteX2" fmla="*/ 280561 w 286980"/>
                <a:gd name="connsiteY2" fmla="*/ 131229 h 134124"/>
                <a:gd name="connsiteX3" fmla="*/ 237699 w 286980"/>
                <a:gd name="connsiteY3" fmla="*/ 94717 h 134124"/>
                <a:gd name="connsiteX4" fmla="*/ 159911 w 286980"/>
                <a:gd name="connsiteY4" fmla="*/ 37567 h 134124"/>
                <a:gd name="connsiteX5" fmla="*/ 1161 w 286980"/>
                <a:gd name="connsiteY5" fmla="*/ 2642 h 1341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6980" h="134124">
                  <a:moveTo>
                    <a:pt x="1161" y="2642"/>
                  </a:moveTo>
                  <a:cubicBezTo>
                    <a:pt x="-9158" y="-798"/>
                    <a:pt x="51432" y="-4502"/>
                    <a:pt x="97999" y="16929"/>
                  </a:cubicBezTo>
                  <a:cubicBezTo>
                    <a:pt x="144566" y="38360"/>
                    <a:pt x="257278" y="118264"/>
                    <a:pt x="280561" y="131229"/>
                  </a:cubicBezTo>
                  <a:cubicBezTo>
                    <a:pt x="303844" y="144194"/>
                    <a:pt x="257807" y="110327"/>
                    <a:pt x="237699" y="94717"/>
                  </a:cubicBezTo>
                  <a:cubicBezTo>
                    <a:pt x="217591" y="79107"/>
                    <a:pt x="196159" y="53971"/>
                    <a:pt x="159911" y="37567"/>
                  </a:cubicBezTo>
                  <a:cubicBezTo>
                    <a:pt x="123663" y="21163"/>
                    <a:pt x="11480" y="6082"/>
                    <a:pt x="1161" y="26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2" name="フリーフォーム: 図形 3101">
              <a:extLst>
                <a:ext uri="{FF2B5EF4-FFF2-40B4-BE49-F238E27FC236}">
                  <a16:creationId xmlns:a16="http://schemas.microsoft.com/office/drawing/2014/main" id="{43D1130F-603D-4817-B927-BDBABA9EE0F0}"/>
                </a:ext>
              </a:extLst>
            </p:cNvPr>
            <p:cNvSpPr/>
            <p:nvPr/>
          </p:nvSpPr>
          <p:spPr>
            <a:xfrm>
              <a:off x="5857517" y="3338480"/>
              <a:ext cx="240443" cy="252455"/>
            </a:xfrm>
            <a:custGeom>
              <a:avLst/>
              <a:gdLst>
                <a:gd name="connsiteX0" fmla="*/ 51158 w 240443"/>
                <a:gd name="connsiteY0" fmla="*/ 33 h 252455"/>
                <a:gd name="connsiteX1" fmla="*/ 3533 w 240443"/>
                <a:gd name="connsiteY1" fmla="*/ 71470 h 252455"/>
                <a:gd name="connsiteX2" fmla="*/ 8296 w 240443"/>
                <a:gd name="connsiteY2" fmla="*/ 103220 h 252455"/>
                <a:gd name="connsiteX3" fmla="*/ 46396 w 240443"/>
                <a:gd name="connsiteY3" fmla="*/ 174658 h 252455"/>
                <a:gd name="connsiteX4" fmla="*/ 147996 w 240443"/>
                <a:gd name="connsiteY4" fmla="*/ 220695 h 252455"/>
                <a:gd name="connsiteX5" fmla="*/ 240071 w 240443"/>
                <a:gd name="connsiteY5" fmla="*/ 252445 h 252455"/>
                <a:gd name="connsiteX6" fmla="*/ 176571 w 240443"/>
                <a:gd name="connsiteY6" fmla="*/ 217520 h 252455"/>
                <a:gd name="connsiteX7" fmla="*/ 82908 w 240443"/>
                <a:gd name="connsiteY7" fmla="*/ 176245 h 252455"/>
                <a:gd name="connsiteX8" fmla="*/ 46396 w 240443"/>
                <a:gd name="connsiteY8" fmla="*/ 146083 h 252455"/>
                <a:gd name="connsiteX9" fmla="*/ 14646 w 240443"/>
                <a:gd name="connsiteY9" fmla="*/ 80995 h 252455"/>
                <a:gd name="connsiteX10" fmla="*/ 51158 w 240443"/>
                <a:gd name="connsiteY10" fmla="*/ 33 h 2524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40443" h="252455">
                  <a:moveTo>
                    <a:pt x="51158" y="33"/>
                  </a:moveTo>
                  <a:cubicBezTo>
                    <a:pt x="49306" y="-1554"/>
                    <a:pt x="10677" y="54272"/>
                    <a:pt x="3533" y="71470"/>
                  </a:cubicBezTo>
                  <a:cubicBezTo>
                    <a:pt x="-3611" y="88668"/>
                    <a:pt x="1152" y="86022"/>
                    <a:pt x="8296" y="103220"/>
                  </a:cubicBezTo>
                  <a:cubicBezTo>
                    <a:pt x="15440" y="120418"/>
                    <a:pt x="23113" y="155079"/>
                    <a:pt x="46396" y="174658"/>
                  </a:cubicBezTo>
                  <a:cubicBezTo>
                    <a:pt x="69679" y="194237"/>
                    <a:pt x="115717" y="207731"/>
                    <a:pt x="147996" y="220695"/>
                  </a:cubicBezTo>
                  <a:cubicBezTo>
                    <a:pt x="180275" y="233659"/>
                    <a:pt x="235309" y="252974"/>
                    <a:pt x="240071" y="252445"/>
                  </a:cubicBezTo>
                  <a:cubicBezTo>
                    <a:pt x="244834" y="251916"/>
                    <a:pt x="202765" y="230220"/>
                    <a:pt x="176571" y="217520"/>
                  </a:cubicBezTo>
                  <a:cubicBezTo>
                    <a:pt x="150377" y="204820"/>
                    <a:pt x="104604" y="188151"/>
                    <a:pt x="82908" y="176245"/>
                  </a:cubicBezTo>
                  <a:cubicBezTo>
                    <a:pt x="61212" y="164339"/>
                    <a:pt x="57773" y="161958"/>
                    <a:pt x="46396" y="146083"/>
                  </a:cubicBezTo>
                  <a:cubicBezTo>
                    <a:pt x="35019" y="130208"/>
                    <a:pt x="16233" y="102691"/>
                    <a:pt x="14646" y="80995"/>
                  </a:cubicBezTo>
                  <a:cubicBezTo>
                    <a:pt x="13059" y="59299"/>
                    <a:pt x="53010" y="1620"/>
                    <a:pt x="51158" y="3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3" name="フリーフォーム: 図形 3102">
              <a:extLst>
                <a:ext uri="{FF2B5EF4-FFF2-40B4-BE49-F238E27FC236}">
                  <a16:creationId xmlns:a16="http://schemas.microsoft.com/office/drawing/2014/main" id="{43A9E132-E8B8-472A-A3C3-AF8E233F450D}"/>
                </a:ext>
              </a:extLst>
            </p:cNvPr>
            <p:cNvSpPr/>
            <p:nvPr/>
          </p:nvSpPr>
          <p:spPr>
            <a:xfrm>
              <a:off x="5954711" y="3441672"/>
              <a:ext cx="147649" cy="73344"/>
            </a:xfrm>
            <a:custGeom>
              <a:avLst/>
              <a:gdLst>
                <a:gd name="connsiteX0" fmla="*/ 2 w 147649"/>
                <a:gd name="connsiteY0" fmla="*/ 28 h 73344"/>
                <a:gd name="connsiteX1" fmla="*/ 103189 w 147649"/>
                <a:gd name="connsiteY1" fmla="*/ 55591 h 73344"/>
                <a:gd name="connsiteX2" fmla="*/ 147639 w 147649"/>
                <a:gd name="connsiteY2" fmla="*/ 73053 h 73344"/>
                <a:gd name="connsiteX3" fmla="*/ 100014 w 147649"/>
                <a:gd name="connsiteY3" fmla="*/ 63528 h 73344"/>
                <a:gd name="connsiteX4" fmla="*/ 2 w 147649"/>
                <a:gd name="connsiteY4" fmla="*/ 28 h 733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649" h="73344">
                  <a:moveTo>
                    <a:pt x="2" y="28"/>
                  </a:moveTo>
                  <a:cubicBezTo>
                    <a:pt x="531" y="-1295"/>
                    <a:pt x="78583" y="43420"/>
                    <a:pt x="103189" y="55591"/>
                  </a:cubicBezTo>
                  <a:cubicBezTo>
                    <a:pt x="127795" y="67762"/>
                    <a:pt x="148168" y="71730"/>
                    <a:pt x="147639" y="73053"/>
                  </a:cubicBezTo>
                  <a:cubicBezTo>
                    <a:pt x="147110" y="74376"/>
                    <a:pt x="121181" y="71201"/>
                    <a:pt x="100014" y="63528"/>
                  </a:cubicBezTo>
                  <a:cubicBezTo>
                    <a:pt x="78847" y="55855"/>
                    <a:pt x="-527" y="1351"/>
                    <a:pt x="2" y="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4" name="フリーフォーム: 図形 3103">
              <a:extLst>
                <a:ext uri="{FF2B5EF4-FFF2-40B4-BE49-F238E27FC236}">
                  <a16:creationId xmlns:a16="http://schemas.microsoft.com/office/drawing/2014/main" id="{D26E6283-1E72-40A3-8922-472D1259F4DC}"/>
                </a:ext>
              </a:extLst>
            </p:cNvPr>
            <p:cNvSpPr/>
            <p:nvPr/>
          </p:nvSpPr>
          <p:spPr>
            <a:xfrm>
              <a:off x="5997000" y="3074903"/>
              <a:ext cx="141945" cy="288286"/>
            </a:xfrm>
            <a:custGeom>
              <a:avLst/>
              <a:gdLst>
                <a:gd name="connsiteX0" fmla="*/ 13275 w 141945"/>
                <a:gd name="connsiteY0" fmla="*/ 85 h 288286"/>
                <a:gd name="connsiteX1" fmla="*/ 6925 w 141945"/>
                <a:gd name="connsiteY1" fmla="*/ 79460 h 288286"/>
                <a:gd name="connsiteX2" fmla="*/ 84713 w 141945"/>
                <a:gd name="connsiteY2" fmla="*/ 201697 h 288286"/>
                <a:gd name="connsiteX3" fmla="*/ 141863 w 141945"/>
                <a:gd name="connsiteY3" fmla="*/ 287422 h 288286"/>
                <a:gd name="connsiteX4" fmla="*/ 95825 w 141945"/>
                <a:gd name="connsiteY4" fmla="*/ 239797 h 288286"/>
                <a:gd name="connsiteX5" fmla="*/ 32325 w 141945"/>
                <a:gd name="connsiteY5" fmla="*/ 142960 h 288286"/>
                <a:gd name="connsiteX6" fmla="*/ 575 w 141945"/>
                <a:gd name="connsiteY6" fmla="*/ 93747 h 288286"/>
                <a:gd name="connsiteX7" fmla="*/ 13275 w 141945"/>
                <a:gd name="connsiteY7" fmla="*/ 85 h 2882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41945" h="288286">
                  <a:moveTo>
                    <a:pt x="13275" y="85"/>
                  </a:moveTo>
                  <a:cubicBezTo>
                    <a:pt x="14333" y="-2296"/>
                    <a:pt x="-4981" y="45858"/>
                    <a:pt x="6925" y="79460"/>
                  </a:cubicBezTo>
                  <a:cubicBezTo>
                    <a:pt x="18831" y="113062"/>
                    <a:pt x="62223" y="167037"/>
                    <a:pt x="84713" y="201697"/>
                  </a:cubicBezTo>
                  <a:cubicBezTo>
                    <a:pt x="107203" y="236357"/>
                    <a:pt x="140011" y="281072"/>
                    <a:pt x="141863" y="287422"/>
                  </a:cubicBezTo>
                  <a:cubicBezTo>
                    <a:pt x="143715" y="293772"/>
                    <a:pt x="114081" y="263874"/>
                    <a:pt x="95825" y="239797"/>
                  </a:cubicBezTo>
                  <a:cubicBezTo>
                    <a:pt x="77569" y="215720"/>
                    <a:pt x="32325" y="142960"/>
                    <a:pt x="32325" y="142960"/>
                  </a:cubicBezTo>
                  <a:cubicBezTo>
                    <a:pt x="16450" y="118618"/>
                    <a:pt x="4279" y="114120"/>
                    <a:pt x="575" y="93747"/>
                  </a:cubicBezTo>
                  <a:cubicBezTo>
                    <a:pt x="-3129" y="73374"/>
                    <a:pt x="12217" y="2466"/>
                    <a:pt x="13275" y="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5" name="フリーフォーム: 図形 3104">
              <a:extLst>
                <a:ext uri="{FF2B5EF4-FFF2-40B4-BE49-F238E27FC236}">
                  <a16:creationId xmlns:a16="http://schemas.microsoft.com/office/drawing/2014/main" id="{2B74419C-E231-40F3-BD63-8BC416867CF1}"/>
                </a:ext>
              </a:extLst>
            </p:cNvPr>
            <p:cNvSpPr/>
            <p:nvPr/>
          </p:nvSpPr>
          <p:spPr>
            <a:xfrm>
              <a:off x="6035042" y="3074985"/>
              <a:ext cx="119736" cy="266796"/>
            </a:xfrm>
            <a:custGeom>
              <a:avLst/>
              <a:gdLst>
                <a:gd name="connsiteX0" fmla="*/ 10158 w 119736"/>
                <a:gd name="connsiteY0" fmla="*/ 3 h 266796"/>
                <a:gd name="connsiteX1" fmla="*/ 13333 w 119736"/>
                <a:gd name="connsiteY1" fmla="*/ 96840 h 266796"/>
                <a:gd name="connsiteX2" fmla="*/ 62546 w 119736"/>
                <a:gd name="connsiteY2" fmla="*/ 182565 h 266796"/>
                <a:gd name="connsiteX3" fmla="*/ 119696 w 119736"/>
                <a:gd name="connsiteY3" fmla="*/ 266703 h 266796"/>
                <a:gd name="connsiteX4" fmla="*/ 70483 w 119736"/>
                <a:gd name="connsiteY4" fmla="*/ 196853 h 266796"/>
                <a:gd name="connsiteX5" fmla="*/ 3808 w 119736"/>
                <a:gd name="connsiteY5" fmla="*/ 93665 h 266796"/>
                <a:gd name="connsiteX6" fmla="*/ 10158 w 119736"/>
                <a:gd name="connsiteY6" fmla="*/ 3 h 2667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9736" h="266796">
                  <a:moveTo>
                    <a:pt x="10158" y="3"/>
                  </a:moveTo>
                  <a:cubicBezTo>
                    <a:pt x="11745" y="532"/>
                    <a:pt x="4602" y="66413"/>
                    <a:pt x="13333" y="96840"/>
                  </a:cubicBezTo>
                  <a:cubicBezTo>
                    <a:pt x="22064" y="127267"/>
                    <a:pt x="44819" y="154255"/>
                    <a:pt x="62546" y="182565"/>
                  </a:cubicBezTo>
                  <a:cubicBezTo>
                    <a:pt x="80273" y="210876"/>
                    <a:pt x="118373" y="264322"/>
                    <a:pt x="119696" y="266703"/>
                  </a:cubicBezTo>
                  <a:cubicBezTo>
                    <a:pt x="121019" y="269084"/>
                    <a:pt x="89798" y="225693"/>
                    <a:pt x="70483" y="196853"/>
                  </a:cubicBezTo>
                  <a:cubicBezTo>
                    <a:pt x="51168" y="168013"/>
                    <a:pt x="14656" y="122505"/>
                    <a:pt x="3808" y="93665"/>
                  </a:cubicBezTo>
                  <a:cubicBezTo>
                    <a:pt x="-7040" y="64825"/>
                    <a:pt x="8571" y="-526"/>
                    <a:pt x="10158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6" name="フリーフォーム: 図形 3105">
              <a:extLst>
                <a:ext uri="{FF2B5EF4-FFF2-40B4-BE49-F238E27FC236}">
                  <a16:creationId xmlns:a16="http://schemas.microsoft.com/office/drawing/2014/main" id="{6530E7B5-20BA-4D57-BF7B-216B12409507}"/>
                </a:ext>
              </a:extLst>
            </p:cNvPr>
            <p:cNvSpPr/>
            <p:nvPr/>
          </p:nvSpPr>
          <p:spPr>
            <a:xfrm>
              <a:off x="5962651" y="3072712"/>
              <a:ext cx="155599" cy="415227"/>
            </a:xfrm>
            <a:custGeom>
              <a:avLst/>
              <a:gdLst>
                <a:gd name="connsiteX0" fmla="*/ 42862 w 155599"/>
                <a:gd name="connsiteY0" fmla="*/ 2276 h 415227"/>
                <a:gd name="connsiteX1" fmla="*/ 4762 w 155599"/>
                <a:gd name="connsiteY1" fmla="*/ 72126 h 415227"/>
                <a:gd name="connsiteX2" fmla="*/ 4762 w 155599"/>
                <a:gd name="connsiteY2" fmla="*/ 154676 h 415227"/>
                <a:gd name="connsiteX3" fmla="*/ 42862 w 155599"/>
                <a:gd name="connsiteY3" fmla="*/ 251513 h 415227"/>
                <a:gd name="connsiteX4" fmla="*/ 153987 w 155599"/>
                <a:gd name="connsiteY4" fmla="*/ 413438 h 415227"/>
                <a:gd name="connsiteX5" fmla="*/ 106362 w 155599"/>
                <a:gd name="connsiteY5" fmla="*/ 334063 h 415227"/>
                <a:gd name="connsiteX6" fmla="*/ 71437 w 155599"/>
                <a:gd name="connsiteY6" fmla="*/ 270563 h 415227"/>
                <a:gd name="connsiteX7" fmla="*/ 12699 w 155599"/>
                <a:gd name="connsiteY7" fmla="*/ 159438 h 415227"/>
                <a:gd name="connsiteX8" fmla="*/ 42862 w 155599"/>
                <a:gd name="connsiteY8" fmla="*/ 2276 h 41522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5599" h="415227">
                  <a:moveTo>
                    <a:pt x="42862" y="2276"/>
                  </a:moveTo>
                  <a:cubicBezTo>
                    <a:pt x="41539" y="-12276"/>
                    <a:pt x="11112" y="46726"/>
                    <a:pt x="4762" y="72126"/>
                  </a:cubicBezTo>
                  <a:cubicBezTo>
                    <a:pt x="-1588" y="97526"/>
                    <a:pt x="-1588" y="124778"/>
                    <a:pt x="4762" y="154676"/>
                  </a:cubicBezTo>
                  <a:cubicBezTo>
                    <a:pt x="11112" y="184574"/>
                    <a:pt x="17991" y="208386"/>
                    <a:pt x="42862" y="251513"/>
                  </a:cubicBezTo>
                  <a:cubicBezTo>
                    <a:pt x="67733" y="294640"/>
                    <a:pt x="143404" y="399680"/>
                    <a:pt x="153987" y="413438"/>
                  </a:cubicBezTo>
                  <a:cubicBezTo>
                    <a:pt x="164570" y="427196"/>
                    <a:pt x="120120" y="357875"/>
                    <a:pt x="106362" y="334063"/>
                  </a:cubicBezTo>
                  <a:cubicBezTo>
                    <a:pt x="92604" y="310251"/>
                    <a:pt x="71437" y="270563"/>
                    <a:pt x="71437" y="270563"/>
                  </a:cubicBezTo>
                  <a:cubicBezTo>
                    <a:pt x="55827" y="241459"/>
                    <a:pt x="20636" y="200184"/>
                    <a:pt x="12699" y="159438"/>
                  </a:cubicBezTo>
                  <a:cubicBezTo>
                    <a:pt x="4762" y="118692"/>
                    <a:pt x="44185" y="16828"/>
                    <a:pt x="42862" y="22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7" name="フリーフォーム: 図形 3106">
              <a:extLst>
                <a:ext uri="{FF2B5EF4-FFF2-40B4-BE49-F238E27FC236}">
                  <a16:creationId xmlns:a16="http://schemas.microsoft.com/office/drawing/2014/main" id="{C0DF803D-8C67-4C39-B5B3-B828A08FE031}"/>
                </a:ext>
              </a:extLst>
            </p:cNvPr>
            <p:cNvSpPr/>
            <p:nvPr/>
          </p:nvSpPr>
          <p:spPr>
            <a:xfrm>
              <a:off x="5814275" y="2925559"/>
              <a:ext cx="156365" cy="390269"/>
            </a:xfrm>
            <a:custGeom>
              <a:avLst/>
              <a:gdLst>
                <a:gd name="connsiteX0" fmla="*/ 11850 w 156365"/>
                <a:gd name="connsiteY0" fmla="*/ 204 h 390269"/>
                <a:gd name="connsiteX1" fmla="*/ 738 w 156365"/>
                <a:gd name="connsiteY1" fmla="*/ 198641 h 390269"/>
                <a:gd name="connsiteX2" fmla="*/ 35663 w 156365"/>
                <a:gd name="connsiteY2" fmla="*/ 338341 h 390269"/>
                <a:gd name="connsiteX3" fmla="*/ 76938 w 156365"/>
                <a:gd name="connsiteY3" fmla="*/ 382791 h 390269"/>
                <a:gd name="connsiteX4" fmla="*/ 122975 w 156365"/>
                <a:gd name="connsiteY4" fmla="*/ 366916 h 390269"/>
                <a:gd name="connsiteX5" fmla="*/ 156313 w 156365"/>
                <a:gd name="connsiteY5" fmla="*/ 317704 h 390269"/>
                <a:gd name="connsiteX6" fmla="*/ 129325 w 156365"/>
                <a:gd name="connsiteY6" fmla="*/ 376441 h 390269"/>
                <a:gd name="connsiteX7" fmla="*/ 78525 w 156365"/>
                <a:gd name="connsiteY7" fmla="*/ 385966 h 390269"/>
                <a:gd name="connsiteX8" fmla="*/ 40425 w 156365"/>
                <a:gd name="connsiteY8" fmla="*/ 319291 h 390269"/>
                <a:gd name="connsiteX9" fmla="*/ 11850 w 156365"/>
                <a:gd name="connsiteY9" fmla="*/ 163716 h 390269"/>
                <a:gd name="connsiteX10" fmla="*/ 11850 w 156365"/>
                <a:gd name="connsiteY10" fmla="*/ 204 h 3902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6365" h="390269">
                  <a:moveTo>
                    <a:pt x="11850" y="204"/>
                  </a:moveTo>
                  <a:cubicBezTo>
                    <a:pt x="9998" y="6025"/>
                    <a:pt x="-3231" y="142285"/>
                    <a:pt x="738" y="198641"/>
                  </a:cubicBezTo>
                  <a:cubicBezTo>
                    <a:pt x="4707" y="254997"/>
                    <a:pt x="22963" y="307649"/>
                    <a:pt x="35663" y="338341"/>
                  </a:cubicBezTo>
                  <a:cubicBezTo>
                    <a:pt x="48363" y="369033"/>
                    <a:pt x="62386" y="378028"/>
                    <a:pt x="76938" y="382791"/>
                  </a:cubicBezTo>
                  <a:cubicBezTo>
                    <a:pt x="91490" y="387554"/>
                    <a:pt x="109746" y="377764"/>
                    <a:pt x="122975" y="366916"/>
                  </a:cubicBezTo>
                  <a:cubicBezTo>
                    <a:pt x="136204" y="356068"/>
                    <a:pt x="155255" y="316116"/>
                    <a:pt x="156313" y="317704"/>
                  </a:cubicBezTo>
                  <a:cubicBezTo>
                    <a:pt x="157371" y="319292"/>
                    <a:pt x="142290" y="365064"/>
                    <a:pt x="129325" y="376441"/>
                  </a:cubicBezTo>
                  <a:cubicBezTo>
                    <a:pt x="116360" y="387818"/>
                    <a:pt x="93342" y="395491"/>
                    <a:pt x="78525" y="385966"/>
                  </a:cubicBezTo>
                  <a:cubicBezTo>
                    <a:pt x="63708" y="376441"/>
                    <a:pt x="51537" y="356333"/>
                    <a:pt x="40425" y="319291"/>
                  </a:cubicBezTo>
                  <a:cubicBezTo>
                    <a:pt x="29313" y="282249"/>
                    <a:pt x="17406" y="212929"/>
                    <a:pt x="11850" y="163716"/>
                  </a:cubicBezTo>
                  <a:cubicBezTo>
                    <a:pt x="6294" y="114504"/>
                    <a:pt x="13702" y="-5617"/>
                    <a:pt x="11850" y="2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8" name="フリーフォーム: 図形 3107">
              <a:extLst>
                <a:ext uri="{FF2B5EF4-FFF2-40B4-BE49-F238E27FC236}">
                  <a16:creationId xmlns:a16="http://schemas.microsoft.com/office/drawing/2014/main" id="{8365E1FF-FB12-4A38-87BD-22CE37FB3352}"/>
                </a:ext>
              </a:extLst>
            </p:cNvPr>
            <p:cNvSpPr/>
            <p:nvPr/>
          </p:nvSpPr>
          <p:spPr>
            <a:xfrm>
              <a:off x="5858896" y="2963629"/>
              <a:ext cx="65704" cy="311396"/>
            </a:xfrm>
            <a:custGeom>
              <a:avLst/>
              <a:gdLst>
                <a:gd name="connsiteX0" fmla="*/ 5329 w 65704"/>
                <a:gd name="connsiteY0" fmla="*/ 1821 h 311396"/>
                <a:gd name="connsiteX1" fmla="*/ 2154 w 65704"/>
                <a:gd name="connsiteY1" fmla="*/ 93896 h 311396"/>
                <a:gd name="connsiteX2" fmla="*/ 40254 w 65704"/>
                <a:gd name="connsiteY2" fmla="*/ 247884 h 311396"/>
                <a:gd name="connsiteX3" fmla="*/ 65654 w 65704"/>
                <a:gd name="connsiteY3" fmla="*/ 311384 h 311396"/>
                <a:gd name="connsiteX4" fmla="*/ 33904 w 65704"/>
                <a:gd name="connsiteY4" fmla="*/ 252646 h 311396"/>
                <a:gd name="connsiteX5" fmla="*/ 10092 w 65704"/>
                <a:gd name="connsiteY5" fmla="*/ 174859 h 311396"/>
                <a:gd name="connsiteX6" fmla="*/ 5329 w 65704"/>
                <a:gd name="connsiteY6" fmla="*/ 1821 h 3113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5704" h="311396">
                  <a:moveTo>
                    <a:pt x="5329" y="1821"/>
                  </a:moveTo>
                  <a:cubicBezTo>
                    <a:pt x="4006" y="-11673"/>
                    <a:pt x="-3667" y="52885"/>
                    <a:pt x="2154" y="93896"/>
                  </a:cubicBezTo>
                  <a:cubicBezTo>
                    <a:pt x="7975" y="134907"/>
                    <a:pt x="29671" y="211636"/>
                    <a:pt x="40254" y="247884"/>
                  </a:cubicBezTo>
                  <a:cubicBezTo>
                    <a:pt x="50837" y="284132"/>
                    <a:pt x="66712" y="310590"/>
                    <a:pt x="65654" y="311384"/>
                  </a:cubicBezTo>
                  <a:cubicBezTo>
                    <a:pt x="64596" y="312178"/>
                    <a:pt x="43164" y="275400"/>
                    <a:pt x="33904" y="252646"/>
                  </a:cubicBezTo>
                  <a:cubicBezTo>
                    <a:pt x="24644" y="229892"/>
                    <a:pt x="16442" y="212430"/>
                    <a:pt x="10092" y="174859"/>
                  </a:cubicBezTo>
                  <a:cubicBezTo>
                    <a:pt x="3742" y="137288"/>
                    <a:pt x="6652" y="15315"/>
                    <a:pt x="5329" y="18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09" name="フリーフォーム: 図形 3108">
              <a:extLst>
                <a:ext uri="{FF2B5EF4-FFF2-40B4-BE49-F238E27FC236}">
                  <a16:creationId xmlns:a16="http://schemas.microsoft.com/office/drawing/2014/main" id="{1EA18AD9-92AE-4F9D-8C11-0E5025BDF7C9}"/>
                </a:ext>
              </a:extLst>
            </p:cNvPr>
            <p:cNvSpPr/>
            <p:nvPr/>
          </p:nvSpPr>
          <p:spPr>
            <a:xfrm>
              <a:off x="5763854" y="3136637"/>
              <a:ext cx="60846" cy="206439"/>
            </a:xfrm>
            <a:custGeom>
              <a:avLst/>
              <a:gdLst>
                <a:gd name="connsiteX0" fmla="*/ 60684 w 60846"/>
                <a:gd name="connsiteY0" fmla="*/ 263 h 206439"/>
                <a:gd name="connsiteX1" fmla="*/ 17821 w 60846"/>
                <a:gd name="connsiteY1" fmla="*/ 76463 h 206439"/>
                <a:gd name="connsiteX2" fmla="*/ 8296 w 60846"/>
                <a:gd name="connsiteY2" fmla="*/ 119326 h 206439"/>
                <a:gd name="connsiteX3" fmla="*/ 41634 w 60846"/>
                <a:gd name="connsiteY3" fmla="*/ 197113 h 206439"/>
                <a:gd name="connsiteX4" fmla="*/ 46396 w 60846"/>
                <a:gd name="connsiteY4" fmla="*/ 200288 h 206439"/>
                <a:gd name="connsiteX5" fmla="*/ 43221 w 60846"/>
                <a:gd name="connsiteY5" fmla="*/ 154251 h 206439"/>
                <a:gd name="connsiteX6" fmla="*/ 44809 w 60846"/>
                <a:gd name="connsiteY6" fmla="*/ 81226 h 206439"/>
                <a:gd name="connsiteX7" fmla="*/ 30521 w 60846"/>
                <a:gd name="connsiteY7" fmla="*/ 138376 h 206439"/>
                <a:gd name="connsiteX8" fmla="*/ 20996 w 60846"/>
                <a:gd name="connsiteY8" fmla="*/ 151076 h 206439"/>
                <a:gd name="connsiteX9" fmla="*/ 359 w 60846"/>
                <a:gd name="connsiteY9" fmla="*/ 105038 h 206439"/>
                <a:gd name="connsiteX10" fmla="*/ 60684 w 60846"/>
                <a:gd name="connsiteY10" fmla="*/ 263 h 2064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60846" h="206439">
                  <a:moveTo>
                    <a:pt x="60684" y="263"/>
                  </a:moveTo>
                  <a:cubicBezTo>
                    <a:pt x="63594" y="-4499"/>
                    <a:pt x="26552" y="56619"/>
                    <a:pt x="17821" y="76463"/>
                  </a:cubicBezTo>
                  <a:cubicBezTo>
                    <a:pt x="9090" y="96307"/>
                    <a:pt x="4327" y="99218"/>
                    <a:pt x="8296" y="119326"/>
                  </a:cubicBezTo>
                  <a:cubicBezTo>
                    <a:pt x="12265" y="139434"/>
                    <a:pt x="35284" y="183619"/>
                    <a:pt x="41634" y="197113"/>
                  </a:cubicBezTo>
                  <a:cubicBezTo>
                    <a:pt x="47984" y="210607"/>
                    <a:pt x="46132" y="207432"/>
                    <a:pt x="46396" y="200288"/>
                  </a:cubicBezTo>
                  <a:cubicBezTo>
                    <a:pt x="46660" y="193144"/>
                    <a:pt x="43485" y="174095"/>
                    <a:pt x="43221" y="154251"/>
                  </a:cubicBezTo>
                  <a:cubicBezTo>
                    <a:pt x="42956" y="134407"/>
                    <a:pt x="46926" y="83872"/>
                    <a:pt x="44809" y="81226"/>
                  </a:cubicBezTo>
                  <a:cubicBezTo>
                    <a:pt x="42692" y="78580"/>
                    <a:pt x="34490" y="126734"/>
                    <a:pt x="30521" y="138376"/>
                  </a:cubicBezTo>
                  <a:cubicBezTo>
                    <a:pt x="26552" y="150018"/>
                    <a:pt x="26023" y="156632"/>
                    <a:pt x="20996" y="151076"/>
                  </a:cubicBezTo>
                  <a:cubicBezTo>
                    <a:pt x="15969" y="145520"/>
                    <a:pt x="-2816" y="126998"/>
                    <a:pt x="359" y="105038"/>
                  </a:cubicBezTo>
                  <a:cubicBezTo>
                    <a:pt x="3534" y="83078"/>
                    <a:pt x="57774" y="5025"/>
                    <a:pt x="60684" y="26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0" name="フリーフォーム: 図形 3109">
              <a:extLst>
                <a:ext uri="{FF2B5EF4-FFF2-40B4-BE49-F238E27FC236}">
                  <a16:creationId xmlns:a16="http://schemas.microsoft.com/office/drawing/2014/main" id="{BED60287-933D-486B-9DFB-8C4E58A56D15}"/>
                </a:ext>
              </a:extLst>
            </p:cNvPr>
            <p:cNvSpPr/>
            <p:nvPr/>
          </p:nvSpPr>
          <p:spPr>
            <a:xfrm>
              <a:off x="5879743" y="3092858"/>
              <a:ext cx="92171" cy="160425"/>
            </a:xfrm>
            <a:custGeom>
              <a:avLst/>
              <a:gdLst>
                <a:gd name="connsiteX0" fmla="*/ 357 w 92171"/>
                <a:gd name="connsiteY0" fmla="*/ 1180 h 160425"/>
                <a:gd name="connsiteX1" fmla="*/ 51157 w 92171"/>
                <a:gd name="connsiteY1" fmla="*/ 7530 h 160425"/>
                <a:gd name="connsiteX2" fmla="*/ 68620 w 92171"/>
                <a:gd name="connsiteY2" fmla="*/ 48805 h 160425"/>
                <a:gd name="connsiteX3" fmla="*/ 55920 w 92171"/>
                <a:gd name="connsiteY3" fmla="*/ 159930 h 160425"/>
                <a:gd name="connsiteX4" fmla="*/ 90845 w 92171"/>
                <a:gd name="connsiteY4" fmla="*/ 86905 h 160425"/>
                <a:gd name="connsiteX5" fmla="*/ 79732 w 92171"/>
                <a:gd name="connsiteY5" fmla="*/ 21817 h 160425"/>
                <a:gd name="connsiteX6" fmla="*/ 357 w 92171"/>
                <a:gd name="connsiteY6" fmla="*/ 1180 h 160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2171" h="160425">
                  <a:moveTo>
                    <a:pt x="357" y="1180"/>
                  </a:moveTo>
                  <a:cubicBezTo>
                    <a:pt x="-4405" y="-1201"/>
                    <a:pt x="39780" y="-407"/>
                    <a:pt x="51157" y="7530"/>
                  </a:cubicBezTo>
                  <a:cubicBezTo>
                    <a:pt x="62534" y="15467"/>
                    <a:pt x="67826" y="23405"/>
                    <a:pt x="68620" y="48805"/>
                  </a:cubicBezTo>
                  <a:cubicBezTo>
                    <a:pt x="69414" y="74205"/>
                    <a:pt x="52216" y="153580"/>
                    <a:pt x="55920" y="159930"/>
                  </a:cubicBezTo>
                  <a:cubicBezTo>
                    <a:pt x="59624" y="166280"/>
                    <a:pt x="86876" y="109924"/>
                    <a:pt x="90845" y="86905"/>
                  </a:cubicBezTo>
                  <a:cubicBezTo>
                    <a:pt x="94814" y="63886"/>
                    <a:pt x="89522" y="35840"/>
                    <a:pt x="79732" y="21817"/>
                  </a:cubicBezTo>
                  <a:cubicBezTo>
                    <a:pt x="69942" y="7794"/>
                    <a:pt x="5119" y="3561"/>
                    <a:pt x="357" y="1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1" name="フリーフォーム: 図形 3110">
              <a:extLst>
                <a:ext uri="{FF2B5EF4-FFF2-40B4-BE49-F238E27FC236}">
                  <a16:creationId xmlns:a16="http://schemas.microsoft.com/office/drawing/2014/main" id="{401D6F75-E0D2-4CE6-8D39-577304B65014}"/>
                </a:ext>
              </a:extLst>
            </p:cNvPr>
            <p:cNvSpPr/>
            <p:nvPr/>
          </p:nvSpPr>
          <p:spPr>
            <a:xfrm>
              <a:off x="5698452" y="2882460"/>
              <a:ext cx="69162" cy="326292"/>
            </a:xfrm>
            <a:custGeom>
              <a:avLst/>
              <a:gdLst>
                <a:gd name="connsiteX0" fmla="*/ 5436 w 69162"/>
                <a:gd name="connsiteY0" fmla="*/ 2028 h 326292"/>
                <a:gd name="connsiteX1" fmla="*/ 673 w 69162"/>
                <a:gd name="connsiteY1" fmla="*/ 82990 h 326292"/>
                <a:gd name="connsiteX2" fmla="*/ 19723 w 69162"/>
                <a:gd name="connsiteY2" fmla="*/ 184590 h 326292"/>
                <a:gd name="connsiteX3" fmla="*/ 68936 w 69162"/>
                <a:gd name="connsiteY3" fmla="*/ 325878 h 326292"/>
                <a:gd name="connsiteX4" fmla="*/ 37186 w 69162"/>
                <a:gd name="connsiteY4" fmla="*/ 225865 h 326292"/>
                <a:gd name="connsiteX5" fmla="*/ 16548 w 69162"/>
                <a:gd name="connsiteY5" fmla="*/ 168715 h 326292"/>
                <a:gd name="connsiteX6" fmla="*/ 5436 w 69162"/>
                <a:gd name="connsiteY6" fmla="*/ 2028 h 3262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9162" h="326292">
                  <a:moveTo>
                    <a:pt x="5436" y="2028"/>
                  </a:moveTo>
                  <a:cubicBezTo>
                    <a:pt x="2790" y="-12259"/>
                    <a:pt x="-1708" y="52563"/>
                    <a:pt x="673" y="82990"/>
                  </a:cubicBezTo>
                  <a:cubicBezTo>
                    <a:pt x="3054" y="113417"/>
                    <a:pt x="8346" y="144109"/>
                    <a:pt x="19723" y="184590"/>
                  </a:cubicBezTo>
                  <a:cubicBezTo>
                    <a:pt x="31100" y="225071"/>
                    <a:pt x="66026" y="318999"/>
                    <a:pt x="68936" y="325878"/>
                  </a:cubicBezTo>
                  <a:cubicBezTo>
                    <a:pt x="71847" y="332757"/>
                    <a:pt x="45917" y="252059"/>
                    <a:pt x="37186" y="225865"/>
                  </a:cubicBezTo>
                  <a:cubicBezTo>
                    <a:pt x="28455" y="199671"/>
                    <a:pt x="20252" y="204434"/>
                    <a:pt x="16548" y="168715"/>
                  </a:cubicBezTo>
                  <a:cubicBezTo>
                    <a:pt x="12844" y="132996"/>
                    <a:pt x="8082" y="16315"/>
                    <a:pt x="5436" y="202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2" name="フリーフォーム: 図形 3111">
              <a:extLst>
                <a:ext uri="{FF2B5EF4-FFF2-40B4-BE49-F238E27FC236}">
                  <a16:creationId xmlns:a16="http://schemas.microsoft.com/office/drawing/2014/main" id="{F583F04C-86B1-4A2C-A99A-5BA9A59D6148}"/>
                </a:ext>
              </a:extLst>
            </p:cNvPr>
            <p:cNvSpPr/>
            <p:nvPr/>
          </p:nvSpPr>
          <p:spPr>
            <a:xfrm>
              <a:off x="5780491" y="2863629"/>
              <a:ext cx="39301" cy="254470"/>
            </a:xfrm>
            <a:custGeom>
              <a:avLst/>
              <a:gdLst>
                <a:gd name="connsiteX0" fmla="*/ 2772 w 39301"/>
                <a:gd name="connsiteY0" fmla="*/ 221 h 254470"/>
                <a:gd name="connsiteX1" fmla="*/ 7534 w 39301"/>
                <a:gd name="connsiteY1" fmla="*/ 119284 h 254470"/>
                <a:gd name="connsiteX2" fmla="*/ 39284 w 39301"/>
                <a:gd name="connsiteY2" fmla="*/ 254221 h 254470"/>
                <a:gd name="connsiteX3" fmla="*/ 2772 w 39301"/>
                <a:gd name="connsiteY3" fmla="*/ 149446 h 254470"/>
                <a:gd name="connsiteX4" fmla="*/ 2772 w 39301"/>
                <a:gd name="connsiteY4" fmla="*/ 221 h 2544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9301" h="254470">
                  <a:moveTo>
                    <a:pt x="2772" y="221"/>
                  </a:moveTo>
                  <a:cubicBezTo>
                    <a:pt x="3566" y="-4806"/>
                    <a:pt x="1449" y="76951"/>
                    <a:pt x="7534" y="119284"/>
                  </a:cubicBezTo>
                  <a:cubicBezTo>
                    <a:pt x="13619" y="161617"/>
                    <a:pt x="40078" y="249194"/>
                    <a:pt x="39284" y="254221"/>
                  </a:cubicBezTo>
                  <a:cubicBezTo>
                    <a:pt x="38490" y="259248"/>
                    <a:pt x="8593" y="187017"/>
                    <a:pt x="2772" y="149446"/>
                  </a:cubicBezTo>
                  <a:cubicBezTo>
                    <a:pt x="-3049" y="111875"/>
                    <a:pt x="1978" y="5248"/>
                    <a:pt x="2772" y="22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3" name="フリーフォーム: 図形 3112">
              <a:extLst>
                <a:ext uri="{FF2B5EF4-FFF2-40B4-BE49-F238E27FC236}">
                  <a16:creationId xmlns:a16="http://schemas.microsoft.com/office/drawing/2014/main" id="{6185F8BA-5A17-4B66-A0AD-A2ECF51E9083}"/>
                </a:ext>
              </a:extLst>
            </p:cNvPr>
            <p:cNvSpPr/>
            <p:nvPr/>
          </p:nvSpPr>
          <p:spPr>
            <a:xfrm>
              <a:off x="5684770" y="2855884"/>
              <a:ext cx="113155" cy="33715"/>
            </a:xfrm>
            <a:custGeom>
              <a:avLst/>
              <a:gdLst>
                <a:gd name="connsiteX0" fmla="*/ 68 w 113155"/>
                <a:gd name="connsiteY0" fmla="*/ 33366 h 33715"/>
                <a:gd name="connsiteX1" fmla="*/ 87380 w 113155"/>
                <a:gd name="connsiteY1" fmla="*/ 17491 h 33715"/>
                <a:gd name="connsiteX2" fmla="*/ 112780 w 113155"/>
                <a:gd name="connsiteY2" fmla="*/ 17491 h 33715"/>
                <a:gd name="connsiteX3" fmla="*/ 73093 w 113155"/>
                <a:gd name="connsiteY3" fmla="*/ 29 h 33715"/>
                <a:gd name="connsiteX4" fmla="*/ 68 w 113155"/>
                <a:gd name="connsiteY4" fmla="*/ 33366 h 3371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3155" h="33715">
                  <a:moveTo>
                    <a:pt x="68" y="33366"/>
                  </a:moveTo>
                  <a:cubicBezTo>
                    <a:pt x="2449" y="36276"/>
                    <a:pt x="68595" y="20137"/>
                    <a:pt x="87380" y="17491"/>
                  </a:cubicBezTo>
                  <a:cubicBezTo>
                    <a:pt x="106165" y="14845"/>
                    <a:pt x="115161" y="20401"/>
                    <a:pt x="112780" y="17491"/>
                  </a:cubicBezTo>
                  <a:cubicBezTo>
                    <a:pt x="110399" y="14581"/>
                    <a:pt x="88174" y="-765"/>
                    <a:pt x="73093" y="29"/>
                  </a:cubicBezTo>
                  <a:cubicBezTo>
                    <a:pt x="58012" y="823"/>
                    <a:pt x="-2313" y="30456"/>
                    <a:pt x="68" y="333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4" name="フリーフォーム: 図形 3113">
              <a:extLst>
                <a:ext uri="{FF2B5EF4-FFF2-40B4-BE49-F238E27FC236}">
                  <a16:creationId xmlns:a16="http://schemas.microsoft.com/office/drawing/2014/main" id="{56163898-25A1-42F4-95D6-EFE0504DFB12}"/>
                </a:ext>
              </a:extLst>
            </p:cNvPr>
            <p:cNvSpPr/>
            <p:nvPr/>
          </p:nvSpPr>
          <p:spPr>
            <a:xfrm>
              <a:off x="5719763" y="2785941"/>
              <a:ext cx="376252" cy="292558"/>
            </a:xfrm>
            <a:custGeom>
              <a:avLst/>
              <a:gdLst>
                <a:gd name="connsiteX0" fmla="*/ 0 w 376252"/>
                <a:gd name="connsiteY0" fmla="*/ 122 h 292558"/>
                <a:gd name="connsiteX1" fmla="*/ 168275 w 376252"/>
                <a:gd name="connsiteY1" fmla="*/ 214434 h 292558"/>
                <a:gd name="connsiteX2" fmla="*/ 306387 w 376252"/>
                <a:gd name="connsiteY2" fmla="*/ 285872 h 292558"/>
                <a:gd name="connsiteX3" fmla="*/ 334962 w 376252"/>
                <a:gd name="connsiteY3" fmla="*/ 284284 h 292558"/>
                <a:gd name="connsiteX4" fmla="*/ 376237 w 376252"/>
                <a:gd name="connsiteY4" fmla="*/ 239834 h 292558"/>
                <a:gd name="connsiteX5" fmla="*/ 330200 w 376252"/>
                <a:gd name="connsiteY5" fmla="*/ 268409 h 292558"/>
                <a:gd name="connsiteX6" fmla="*/ 296862 w 376252"/>
                <a:gd name="connsiteY6" fmla="*/ 265234 h 292558"/>
                <a:gd name="connsiteX7" fmla="*/ 168275 w 376252"/>
                <a:gd name="connsiteY7" fmla="*/ 184272 h 292558"/>
                <a:gd name="connsiteX8" fmla="*/ 0 w 376252"/>
                <a:gd name="connsiteY8" fmla="*/ 122 h 29255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76252" h="292558">
                  <a:moveTo>
                    <a:pt x="0" y="122"/>
                  </a:moveTo>
                  <a:cubicBezTo>
                    <a:pt x="0" y="5149"/>
                    <a:pt x="117211" y="166809"/>
                    <a:pt x="168275" y="214434"/>
                  </a:cubicBezTo>
                  <a:cubicBezTo>
                    <a:pt x="219340" y="262059"/>
                    <a:pt x="278606" y="274230"/>
                    <a:pt x="306387" y="285872"/>
                  </a:cubicBezTo>
                  <a:cubicBezTo>
                    <a:pt x="334168" y="297514"/>
                    <a:pt x="323320" y="291957"/>
                    <a:pt x="334962" y="284284"/>
                  </a:cubicBezTo>
                  <a:cubicBezTo>
                    <a:pt x="346604" y="276611"/>
                    <a:pt x="377031" y="242480"/>
                    <a:pt x="376237" y="239834"/>
                  </a:cubicBezTo>
                  <a:cubicBezTo>
                    <a:pt x="375443" y="237188"/>
                    <a:pt x="343429" y="264176"/>
                    <a:pt x="330200" y="268409"/>
                  </a:cubicBezTo>
                  <a:cubicBezTo>
                    <a:pt x="316971" y="272642"/>
                    <a:pt x="323849" y="279257"/>
                    <a:pt x="296862" y="265234"/>
                  </a:cubicBezTo>
                  <a:cubicBezTo>
                    <a:pt x="269875" y="251211"/>
                    <a:pt x="215635" y="222901"/>
                    <a:pt x="168275" y="184272"/>
                  </a:cubicBezTo>
                  <a:cubicBezTo>
                    <a:pt x="120915" y="145643"/>
                    <a:pt x="0" y="-4905"/>
                    <a:pt x="0" y="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5" name="フリーフォーム: 図形 3114">
              <a:extLst>
                <a:ext uri="{FF2B5EF4-FFF2-40B4-BE49-F238E27FC236}">
                  <a16:creationId xmlns:a16="http://schemas.microsoft.com/office/drawing/2014/main" id="{36A3EE1C-CFE1-4E14-B7B9-95CD353B7758}"/>
                </a:ext>
              </a:extLst>
            </p:cNvPr>
            <p:cNvSpPr/>
            <p:nvPr/>
          </p:nvSpPr>
          <p:spPr>
            <a:xfrm>
              <a:off x="5691684" y="2670167"/>
              <a:ext cx="455358" cy="354559"/>
            </a:xfrm>
            <a:custGeom>
              <a:avLst/>
              <a:gdLst>
                <a:gd name="connsiteX0" fmla="*/ 1091 w 455358"/>
                <a:gd name="connsiteY0" fmla="*/ 8 h 354559"/>
                <a:gd name="connsiteX1" fmla="*/ 26491 w 455358"/>
                <a:gd name="connsiteY1" fmla="*/ 92083 h 354559"/>
                <a:gd name="connsiteX2" fmla="*/ 174129 w 455358"/>
                <a:gd name="connsiteY2" fmla="*/ 239721 h 354559"/>
                <a:gd name="connsiteX3" fmla="*/ 363041 w 455358"/>
                <a:gd name="connsiteY3" fmla="*/ 333383 h 354559"/>
                <a:gd name="connsiteX4" fmla="*/ 397966 w 455358"/>
                <a:gd name="connsiteY4" fmla="*/ 350846 h 354559"/>
                <a:gd name="connsiteX5" fmla="*/ 455116 w 455358"/>
                <a:gd name="connsiteY5" fmla="*/ 279408 h 354559"/>
                <a:gd name="connsiteX6" fmla="*/ 374154 w 455358"/>
                <a:gd name="connsiteY6" fmla="*/ 325446 h 354559"/>
                <a:gd name="connsiteX7" fmla="*/ 309066 w 455358"/>
                <a:gd name="connsiteY7" fmla="*/ 295283 h 354559"/>
                <a:gd name="connsiteX8" fmla="*/ 40779 w 455358"/>
                <a:gd name="connsiteY8" fmla="*/ 96846 h 354559"/>
                <a:gd name="connsiteX9" fmla="*/ 1091 w 455358"/>
                <a:gd name="connsiteY9" fmla="*/ 8 h 3545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55358" h="354559">
                  <a:moveTo>
                    <a:pt x="1091" y="8"/>
                  </a:moveTo>
                  <a:cubicBezTo>
                    <a:pt x="-1290" y="-786"/>
                    <a:pt x="-2349" y="52131"/>
                    <a:pt x="26491" y="92083"/>
                  </a:cubicBezTo>
                  <a:cubicBezTo>
                    <a:pt x="55331" y="132035"/>
                    <a:pt x="118037" y="199504"/>
                    <a:pt x="174129" y="239721"/>
                  </a:cubicBezTo>
                  <a:cubicBezTo>
                    <a:pt x="230221" y="279938"/>
                    <a:pt x="325735" y="314862"/>
                    <a:pt x="363041" y="333383"/>
                  </a:cubicBezTo>
                  <a:cubicBezTo>
                    <a:pt x="400347" y="351904"/>
                    <a:pt x="382620" y="359842"/>
                    <a:pt x="397966" y="350846"/>
                  </a:cubicBezTo>
                  <a:cubicBezTo>
                    <a:pt x="413312" y="341850"/>
                    <a:pt x="459085" y="283641"/>
                    <a:pt x="455116" y="279408"/>
                  </a:cubicBezTo>
                  <a:cubicBezTo>
                    <a:pt x="451147" y="275175"/>
                    <a:pt x="398496" y="322800"/>
                    <a:pt x="374154" y="325446"/>
                  </a:cubicBezTo>
                  <a:cubicBezTo>
                    <a:pt x="349812" y="328092"/>
                    <a:pt x="364628" y="333383"/>
                    <a:pt x="309066" y="295283"/>
                  </a:cubicBezTo>
                  <a:cubicBezTo>
                    <a:pt x="253504" y="257183"/>
                    <a:pt x="90785" y="143148"/>
                    <a:pt x="40779" y="96846"/>
                  </a:cubicBezTo>
                  <a:cubicBezTo>
                    <a:pt x="-9227" y="50544"/>
                    <a:pt x="3472" y="802"/>
                    <a:pt x="1091" y="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6" name="フリーフォーム: 図形 3115">
              <a:extLst>
                <a:ext uri="{FF2B5EF4-FFF2-40B4-BE49-F238E27FC236}">
                  <a16:creationId xmlns:a16="http://schemas.microsoft.com/office/drawing/2014/main" id="{8C9AAF14-DFB0-4743-AEC6-571F0B42B70D}"/>
                </a:ext>
              </a:extLst>
            </p:cNvPr>
            <p:cNvSpPr/>
            <p:nvPr/>
          </p:nvSpPr>
          <p:spPr>
            <a:xfrm>
              <a:off x="5689504" y="2592094"/>
              <a:ext cx="437258" cy="248347"/>
            </a:xfrm>
            <a:custGeom>
              <a:avLst/>
              <a:gdLst>
                <a:gd name="connsiteX0" fmla="*/ 96 w 437258"/>
                <a:gd name="connsiteY0" fmla="*/ 74906 h 248347"/>
                <a:gd name="connsiteX1" fmla="*/ 82646 w 437258"/>
                <a:gd name="connsiteY1" fmla="*/ 5056 h 248347"/>
                <a:gd name="connsiteX2" fmla="*/ 115984 w 437258"/>
                <a:gd name="connsiteY2" fmla="*/ 9819 h 248347"/>
                <a:gd name="connsiteX3" fmla="*/ 200121 w 437258"/>
                <a:gd name="connsiteY3" fmla="*/ 44744 h 248347"/>
                <a:gd name="connsiteX4" fmla="*/ 293784 w 437258"/>
                <a:gd name="connsiteY4" fmla="*/ 101894 h 248347"/>
                <a:gd name="connsiteX5" fmla="*/ 393796 w 437258"/>
                <a:gd name="connsiteY5" fmla="*/ 179681 h 248347"/>
                <a:gd name="connsiteX6" fmla="*/ 414434 w 437258"/>
                <a:gd name="connsiteY6" fmla="*/ 206669 h 248347"/>
                <a:gd name="connsiteX7" fmla="*/ 436659 w 437258"/>
                <a:gd name="connsiteY7" fmla="*/ 247944 h 248347"/>
                <a:gd name="connsiteX8" fmla="*/ 389034 w 437258"/>
                <a:gd name="connsiteY8" fmla="*/ 179681 h 248347"/>
                <a:gd name="connsiteX9" fmla="*/ 119159 w 437258"/>
                <a:gd name="connsiteY9" fmla="*/ 22519 h 248347"/>
                <a:gd name="connsiteX10" fmla="*/ 66771 w 437258"/>
                <a:gd name="connsiteY10" fmla="*/ 35219 h 248347"/>
                <a:gd name="connsiteX11" fmla="*/ 96 w 437258"/>
                <a:gd name="connsiteY11" fmla="*/ 74906 h 2483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437258" h="248347">
                  <a:moveTo>
                    <a:pt x="96" y="74906"/>
                  </a:moveTo>
                  <a:cubicBezTo>
                    <a:pt x="2742" y="69879"/>
                    <a:pt x="63331" y="15904"/>
                    <a:pt x="82646" y="5056"/>
                  </a:cubicBezTo>
                  <a:cubicBezTo>
                    <a:pt x="101961" y="-5792"/>
                    <a:pt x="96405" y="3204"/>
                    <a:pt x="115984" y="9819"/>
                  </a:cubicBezTo>
                  <a:cubicBezTo>
                    <a:pt x="135563" y="16434"/>
                    <a:pt x="170488" y="29398"/>
                    <a:pt x="200121" y="44744"/>
                  </a:cubicBezTo>
                  <a:cubicBezTo>
                    <a:pt x="229754" y="60090"/>
                    <a:pt x="261505" y="79405"/>
                    <a:pt x="293784" y="101894"/>
                  </a:cubicBezTo>
                  <a:cubicBezTo>
                    <a:pt x="326063" y="124384"/>
                    <a:pt x="373688" y="162219"/>
                    <a:pt x="393796" y="179681"/>
                  </a:cubicBezTo>
                  <a:cubicBezTo>
                    <a:pt x="413904" y="197143"/>
                    <a:pt x="407290" y="195292"/>
                    <a:pt x="414434" y="206669"/>
                  </a:cubicBezTo>
                  <a:cubicBezTo>
                    <a:pt x="421578" y="218046"/>
                    <a:pt x="440892" y="252442"/>
                    <a:pt x="436659" y="247944"/>
                  </a:cubicBezTo>
                  <a:cubicBezTo>
                    <a:pt x="432426" y="243446"/>
                    <a:pt x="441951" y="217252"/>
                    <a:pt x="389034" y="179681"/>
                  </a:cubicBezTo>
                  <a:cubicBezTo>
                    <a:pt x="336117" y="142110"/>
                    <a:pt x="172869" y="46596"/>
                    <a:pt x="119159" y="22519"/>
                  </a:cubicBezTo>
                  <a:cubicBezTo>
                    <a:pt x="65449" y="-1558"/>
                    <a:pt x="83440" y="25959"/>
                    <a:pt x="66771" y="35219"/>
                  </a:cubicBezTo>
                  <a:cubicBezTo>
                    <a:pt x="50102" y="44479"/>
                    <a:pt x="-2550" y="79933"/>
                    <a:pt x="96" y="7490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7" name="フリーフォーム: 図形 3116">
              <a:extLst>
                <a:ext uri="{FF2B5EF4-FFF2-40B4-BE49-F238E27FC236}">
                  <a16:creationId xmlns:a16="http://schemas.microsoft.com/office/drawing/2014/main" id="{D0780C0E-7E53-4BD6-9494-ABD13CB4B943}"/>
                </a:ext>
              </a:extLst>
            </p:cNvPr>
            <p:cNvSpPr/>
            <p:nvPr/>
          </p:nvSpPr>
          <p:spPr>
            <a:xfrm>
              <a:off x="5738141" y="2635106"/>
              <a:ext cx="407303" cy="321123"/>
            </a:xfrm>
            <a:custGeom>
              <a:avLst/>
              <a:gdLst>
                <a:gd name="connsiteX0" fmla="*/ 11784 w 407303"/>
                <a:gd name="connsiteY0" fmla="*/ 144 h 321123"/>
                <a:gd name="connsiteX1" fmla="*/ 57822 w 407303"/>
                <a:gd name="connsiteY1" fmla="*/ 101744 h 321123"/>
                <a:gd name="connsiteX2" fmla="*/ 222922 w 407303"/>
                <a:gd name="connsiteY2" fmla="*/ 241444 h 321123"/>
                <a:gd name="connsiteX3" fmla="*/ 321347 w 407303"/>
                <a:gd name="connsiteY3" fmla="*/ 290657 h 321123"/>
                <a:gd name="connsiteX4" fmla="*/ 407072 w 407303"/>
                <a:gd name="connsiteY4" fmla="*/ 320819 h 321123"/>
                <a:gd name="connsiteX5" fmla="*/ 341984 w 407303"/>
                <a:gd name="connsiteY5" fmla="*/ 301769 h 321123"/>
                <a:gd name="connsiteX6" fmla="*/ 208634 w 407303"/>
                <a:gd name="connsiteY6" fmla="*/ 235094 h 321123"/>
                <a:gd name="connsiteX7" fmla="*/ 18134 w 407303"/>
                <a:gd name="connsiteY7" fmla="*/ 82694 h 321123"/>
                <a:gd name="connsiteX8" fmla="*/ 11784 w 407303"/>
                <a:gd name="connsiteY8" fmla="*/ 144 h 3211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7303" h="321123">
                  <a:moveTo>
                    <a:pt x="11784" y="144"/>
                  </a:moveTo>
                  <a:cubicBezTo>
                    <a:pt x="18399" y="3319"/>
                    <a:pt x="22632" y="61527"/>
                    <a:pt x="57822" y="101744"/>
                  </a:cubicBezTo>
                  <a:cubicBezTo>
                    <a:pt x="93012" y="141961"/>
                    <a:pt x="179001" y="209959"/>
                    <a:pt x="222922" y="241444"/>
                  </a:cubicBezTo>
                  <a:cubicBezTo>
                    <a:pt x="266843" y="272929"/>
                    <a:pt x="290655" y="277428"/>
                    <a:pt x="321347" y="290657"/>
                  </a:cubicBezTo>
                  <a:cubicBezTo>
                    <a:pt x="352039" y="303886"/>
                    <a:pt x="403633" y="318967"/>
                    <a:pt x="407072" y="320819"/>
                  </a:cubicBezTo>
                  <a:cubicBezTo>
                    <a:pt x="410511" y="322671"/>
                    <a:pt x="375057" y="316057"/>
                    <a:pt x="341984" y="301769"/>
                  </a:cubicBezTo>
                  <a:cubicBezTo>
                    <a:pt x="308911" y="287482"/>
                    <a:pt x="262609" y="271606"/>
                    <a:pt x="208634" y="235094"/>
                  </a:cubicBezTo>
                  <a:cubicBezTo>
                    <a:pt x="154659" y="198582"/>
                    <a:pt x="50413" y="118677"/>
                    <a:pt x="18134" y="82694"/>
                  </a:cubicBezTo>
                  <a:cubicBezTo>
                    <a:pt x="-14145" y="46711"/>
                    <a:pt x="5169" y="-3031"/>
                    <a:pt x="11784" y="1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8" name="フリーフォーム: 図形 3117">
              <a:extLst>
                <a:ext uri="{FF2B5EF4-FFF2-40B4-BE49-F238E27FC236}">
                  <a16:creationId xmlns:a16="http://schemas.microsoft.com/office/drawing/2014/main" id="{0300AFBA-7311-4A5D-BA34-25899B8544BF}"/>
                </a:ext>
              </a:extLst>
            </p:cNvPr>
            <p:cNvSpPr/>
            <p:nvPr/>
          </p:nvSpPr>
          <p:spPr>
            <a:xfrm>
              <a:off x="5808590" y="2654450"/>
              <a:ext cx="284833" cy="216299"/>
            </a:xfrm>
            <a:custGeom>
              <a:avLst/>
              <a:gdLst>
                <a:gd name="connsiteX0" fmla="*/ 73 w 284833"/>
                <a:gd name="connsiteY0" fmla="*/ 68113 h 216299"/>
                <a:gd name="connsiteX1" fmla="*/ 81035 w 284833"/>
                <a:gd name="connsiteY1" fmla="*/ 20488 h 216299"/>
                <a:gd name="connsiteX2" fmla="*/ 144535 w 284833"/>
                <a:gd name="connsiteY2" fmla="*/ 71288 h 216299"/>
                <a:gd name="connsiteX3" fmla="*/ 223910 w 284833"/>
                <a:gd name="connsiteY3" fmla="*/ 155425 h 216299"/>
                <a:gd name="connsiteX4" fmla="*/ 263598 w 284833"/>
                <a:gd name="connsiteY4" fmla="*/ 193525 h 216299"/>
                <a:gd name="connsiteX5" fmla="*/ 284235 w 284833"/>
                <a:gd name="connsiteY5" fmla="*/ 215750 h 216299"/>
                <a:gd name="connsiteX6" fmla="*/ 241373 w 284833"/>
                <a:gd name="connsiteY6" fmla="*/ 171300 h 216299"/>
                <a:gd name="connsiteX7" fmla="*/ 69923 w 284833"/>
                <a:gd name="connsiteY7" fmla="*/ 3025 h 216299"/>
                <a:gd name="connsiteX8" fmla="*/ 73 w 284833"/>
                <a:gd name="connsiteY8" fmla="*/ 68113 h 2162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84833" h="216299">
                  <a:moveTo>
                    <a:pt x="73" y="68113"/>
                  </a:moveTo>
                  <a:cubicBezTo>
                    <a:pt x="1925" y="71023"/>
                    <a:pt x="56958" y="19959"/>
                    <a:pt x="81035" y="20488"/>
                  </a:cubicBezTo>
                  <a:cubicBezTo>
                    <a:pt x="105112" y="21017"/>
                    <a:pt x="120723" y="48799"/>
                    <a:pt x="144535" y="71288"/>
                  </a:cubicBezTo>
                  <a:cubicBezTo>
                    <a:pt x="168347" y="93777"/>
                    <a:pt x="204066" y="135052"/>
                    <a:pt x="223910" y="155425"/>
                  </a:cubicBezTo>
                  <a:cubicBezTo>
                    <a:pt x="243754" y="175798"/>
                    <a:pt x="253544" y="183471"/>
                    <a:pt x="263598" y="193525"/>
                  </a:cubicBezTo>
                  <a:cubicBezTo>
                    <a:pt x="273652" y="203579"/>
                    <a:pt x="287939" y="219454"/>
                    <a:pt x="284235" y="215750"/>
                  </a:cubicBezTo>
                  <a:cubicBezTo>
                    <a:pt x="280531" y="212046"/>
                    <a:pt x="241373" y="171300"/>
                    <a:pt x="241373" y="171300"/>
                  </a:cubicBezTo>
                  <a:cubicBezTo>
                    <a:pt x="205654" y="135846"/>
                    <a:pt x="108023" y="22604"/>
                    <a:pt x="69923" y="3025"/>
                  </a:cubicBezTo>
                  <a:cubicBezTo>
                    <a:pt x="31823" y="-16554"/>
                    <a:pt x="-1779" y="65203"/>
                    <a:pt x="73" y="681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19" name="フリーフォーム: 図形 3118">
              <a:extLst>
                <a:ext uri="{FF2B5EF4-FFF2-40B4-BE49-F238E27FC236}">
                  <a16:creationId xmlns:a16="http://schemas.microsoft.com/office/drawing/2014/main" id="{0B2E86D8-9A27-489B-B270-C5E007CB41BB}"/>
                </a:ext>
              </a:extLst>
            </p:cNvPr>
            <p:cNvSpPr/>
            <p:nvPr/>
          </p:nvSpPr>
          <p:spPr>
            <a:xfrm>
              <a:off x="5873582" y="2695436"/>
              <a:ext cx="199779" cy="199829"/>
            </a:xfrm>
            <a:custGeom>
              <a:avLst/>
              <a:gdLst>
                <a:gd name="connsiteX0" fmla="*/ 168 w 199779"/>
                <a:gd name="connsiteY0" fmla="*/ 139 h 199829"/>
                <a:gd name="connsiteX1" fmla="*/ 71606 w 199779"/>
                <a:gd name="connsiteY1" fmla="*/ 112852 h 199829"/>
                <a:gd name="connsiteX2" fmla="*/ 198606 w 199779"/>
                <a:gd name="connsiteY2" fmla="*/ 198577 h 199829"/>
                <a:gd name="connsiteX3" fmla="*/ 130343 w 199779"/>
                <a:gd name="connsiteY3" fmla="*/ 158889 h 199829"/>
                <a:gd name="connsiteX4" fmla="*/ 54143 w 199779"/>
                <a:gd name="connsiteY4" fmla="*/ 90627 h 199829"/>
                <a:gd name="connsiteX5" fmla="*/ 168 w 199779"/>
                <a:gd name="connsiteY5" fmla="*/ 139 h 1998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99779" h="199829">
                  <a:moveTo>
                    <a:pt x="168" y="139"/>
                  </a:moveTo>
                  <a:cubicBezTo>
                    <a:pt x="3079" y="3843"/>
                    <a:pt x="38533" y="79779"/>
                    <a:pt x="71606" y="112852"/>
                  </a:cubicBezTo>
                  <a:cubicBezTo>
                    <a:pt x="104679" y="145925"/>
                    <a:pt x="188817" y="190904"/>
                    <a:pt x="198606" y="198577"/>
                  </a:cubicBezTo>
                  <a:cubicBezTo>
                    <a:pt x="208395" y="206250"/>
                    <a:pt x="154420" y="176881"/>
                    <a:pt x="130343" y="158889"/>
                  </a:cubicBezTo>
                  <a:cubicBezTo>
                    <a:pt x="106266" y="140897"/>
                    <a:pt x="75574" y="113646"/>
                    <a:pt x="54143" y="90627"/>
                  </a:cubicBezTo>
                  <a:cubicBezTo>
                    <a:pt x="32712" y="67608"/>
                    <a:pt x="-2743" y="-3565"/>
                    <a:pt x="168" y="13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0" name="フリーフォーム: 図形 3119">
              <a:extLst>
                <a:ext uri="{FF2B5EF4-FFF2-40B4-BE49-F238E27FC236}">
                  <a16:creationId xmlns:a16="http://schemas.microsoft.com/office/drawing/2014/main" id="{E6E5F946-1D89-44D5-A3C1-62E60AB803DE}"/>
                </a:ext>
              </a:extLst>
            </p:cNvPr>
            <p:cNvSpPr/>
            <p:nvPr/>
          </p:nvSpPr>
          <p:spPr>
            <a:xfrm>
              <a:off x="6132208" y="2793962"/>
              <a:ext cx="385172" cy="434484"/>
            </a:xfrm>
            <a:custGeom>
              <a:avLst/>
              <a:gdLst>
                <a:gd name="connsiteX0" fmla="*/ 160642 w 385172"/>
                <a:gd name="connsiteY0" fmla="*/ 38 h 434484"/>
                <a:gd name="connsiteX1" fmla="*/ 60630 w 385172"/>
                <a:gd name="connsiteY1" fmla="*/ 74651 h 434484"/>
                <a:gd name="connsiteX2" fmla="*/ 14592 w 385172"/>
                <a:gd name="connsiteY2" fmla="*/ 166726 h 434484"/>
                <a:gd name="connsiteX3" fmla="*/ 6655 w 385172"/>
                <a:gd name="connsiteY3" fmla="*/ 276263 h 434484"/>
                <a:gd name="connsiteX4" fmla="*/ 105080 w 385172"/>
                <a:gd name="connsiteY4" fmla="*/ 422313 h 434484"/>
                <a:gd name="connsiteX5" fmla="*/ 244780 w 385172"/>
                <a:gd name="connsiteY5" fmla="*/ 420726 h 434484"/>
                <a:gd name="connsiteX6" fmla="*/ 300342 w 385172"/>
                <a:gd name="connsiteY6" fmla="*/ 374688 h 434484"/>
                <a:gd name="connsiteX7" fmla="*/ 367017 w 385172"/>
                <a:gd name="connsiteY7" fmla="*/ 265151 h 434484"/>
                <a:gd name="connsiteX8" fmla="*/ 384480 w 385172"/>
                <a:gd name="connsiteY8" fmla="*/ 169901 h 434484"/>
                <a:gd name="connsiteX9" fmla="*/ 349555 w 385172"/>
                <a:gd name="connsiteY9" fmla="*/ 320713 h 434484"/>
                <a:gd name="connsiteX10" fmla="*/ 289230 w 385172"/>
                <a:gd name="connsiteY10" fmla="*/ 387388 h 434484"/>
                <a:gd name="connsiteX11" fmla="*/ 160642 w 385172"/>
                <a:gd name="connsiteY11" fmla="*/ 408026 h 434484"/>
                <a:gd name="connsiteX12" fmla="*/ 82855 w 385172"/>
                <a:gd name="connsiteY12" fmla="*/ 371513 h 434484"/>
                <a:gd name="connsiteX13" fmla="*/ 6655 w 385172"/>
                <a:gd name="connsiteY13" fmla="*/ 274676 h 434484"/>
                <a:gd name="connsiteX14" fmla="*/ 73330 w 385172"/>
                <a:gd name="connsiteY14" fmla="*/ 84176 h 434484"/>
                <a:gd name="connsiteX15" fmla="*/ 160642 w 385172"/>
                <a:gd name="connsiteY15" fmla="*/ 38 h 4344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385172" h="434484">
                  <a:moveTo>
                    <a:pt x="160642" y="38"/>
                  </a:moveTo>
                  <a:cubicBezTo>
                    <a:pt x="158525" y="-1550"/>
                    <a:pt x="84972" y="46870"/>
                    <a:pt x="60630" y="74651"/>
                  </a:cubicBezTo>
                  <a:cubicBezTo>
                    <a:pt x="36288" y="102432"/>
                    <a:pt x="23588" y="133124"/>
                    <a:pt x="14592" y="166726"/>
                  </a:cubicBezTo>
                  <a:cubicBezTo>
                    <a:pt x="5596" y="200328"/>
                    <a:pt x="-8426" y="233665"/>
                    <a:pt x="6655" y="276263"/>
                  </a:cubicBezTo>
                  <a:cubicBezTo>
                    <a:pt x="21736" y="318861"/>
                    <a:pt x="65392" y="398236"/>
                    <a:pt x="105080" y="422313"/>
                  </a:cubicBezTo>
                  <a:cubicBezTo>
                    <a:pt x="144767" y="446390"/>
                    <a:pt x="212236" y="428664"/>
                    <a:pt x="244780" y="420726"/>
                  </a:cubicBezTo>
                  <a:cubicBezTo>
                    <a:pt x="277324" y="412789"/>
                    <a:pt x="279969" y="400617"/>
                    <a:pt x="300342" y="374688"/>
                  </a:cubicBezTo>
                  <a:cubicBezTo>
                    <a:pt x="320715" y="348759"/>
                    <a:pt x="352994" y="299282"/>
                    <a:pt x="367017" y="265151"/>
                  </a:cubicBezTo>
                  <a:cubicBezTo>
                    <a:pt x="381040" y="231020"/>
                    <a:pt x="387390" y="160641"/>
                    <a:pt x="384480" y="169901"/>
                  </a:cubicBezTo>
                  <a:cubicBezTo>
                    <a:pt x="381570" y="179161"/>
                    <a:pt x="365430" y="284465"/>
                    <a:pt x="349555" y="320713"/>
                  </a:cubicBezTo>
                  <a:cubicBezTo>
                    <a:pt x="333680" y="356961"/>
                    <a:pt x="320716" y="372836"/>
                    <a:pt x="289230" y="387388"/>
                  </a:cubicBezTo>
                  <a:cubicBezTo>
                    <a:pt x="257745" y="401940"/>
                    <a:pt x="195038" y="410672"/>
                    <a:pt x="160642" y="408026"/>
                  </a:cubicBezTo>
                  <a:cubicBezTo>
                    <a:pt x="126246" y="405380"/>
                    <a:pt x="108519" y="393738"/>
                    <a:pt x="82855" y="371513"/>
                  </a:cubicBezTo>
                  <a:cubicBezTo>
                    <a:pt x="57191" y="349288"/>
                    <a:pt x="8242" y="322566"/>
                    <a:pt x="6655" y="274676"/>
                  </a:cubicBezTo>
                  <a:cubicBezTo>
                    <a:pt x="5067" y="226787"/>
                    <a:pt x="48988" y="124922"/>
                    <a:pt x="73330" y="84176"/>
                  </a:cubicBezTo>
                  <a:cubicBezTo>
                    <a:pt x="97672" y="43430"/>
                    <a:pt x="162759" y="1626"/>
                    <a:pt x="160642" y="3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1" name="フリーフォーム: 図形 3120">
              <a:extLst>
                <a:ext uri="{FF2B5EF4-FFF2-40B4-BE49-F238E27FC236}">
                  <a16:creationId xmlns:a16="http://schemas.microsoft.com/office/drawing/2014/main" id="{068A8C0C-33DC-49EE-BD72-97C56A2FE4B5}"/>
                </a:ext>
              </a:extLst>
            </p:cNvPr>
            <p:cNvSpPr/>
            <p:nvPr/>
          </p:nvSpPr>
          <p:spPr>
            <a:xfrm>
              <a:off x="6283324" y="2978010"/>
              <a:ext cx="199287" cy="211418"/>
            </a:xfrm>
            <a:custGeom>
              <a:avLst/>
              <a:gdLst>
                <a:gd name="connsiteX0" fmla="*/ 198439 w 199287"/>
                <a:gd name="connsiteY0" fmla="*/ 140 h 211418"/>
                <a:gd name="connsiteX1" fmla="*/ 130176 w 199287"/>
                <a:gd name="connsiteY1" fmla="*/ 122378 h 211418"/>
                <a:gd name="connsiteX2" fmla="*/ 103189 w 199287"/>
                <a:gd name="connsiteY2" fmla="*/ 146190 h 211418"/>
                <a:gd name="connsiteX3" fmla="*/ 60326 w 199287"/>
                <a:gd name="connsiteY3" fmla="*/ 174765 h 211418"/>
                <a:gd name="connsiteX4" fmla="*/ 1 w 199287"/>
                <a:gd name="connsiteY4" fmla="*/ 211278 h 211418"/>
                <a:gd name="connsiteX5" fmla="*/ 61914 w 199287"/>
                <a:gd name="connsiteY5" fmla="*/ 185878 h 211418"/>
                <a:gd name="connsiteX6" fmla="*/ 134939 w 199287"/>
                <a:gd name="connsiteY6" fmla="*/ 149365 h 211418"/>
                <a:gd name="connsiteX7" fmla="*/ 166689 w 199287"/>
                <a:gd name="connsiteY7" fmla="*/ 98565 h 211418"/>
                <a:gd name="connsiteX8" fmla="*/ 198439 w 199287"/>
                <a:gd name="connsiteY8" fmla="*/ 140 h 21141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9287" h="211418">
                  <a:moveTo>
                    <a:pt x="198439" y="140"/>
                  </a:moveTo>
                  <a:cubicBezTo>
                    <a:pt x="192354" y="4109"/>
                    <a:pt x="146051" y="98036"/>
                    <a:pt x="130176" y="122378"/>
                  </a:cubicBezTo>
                  <a:cubicBezTo>
                    <a:pt x="114301" y="146720"/>
                    <a:pt x="114830" y="137459"/>
                    <a:pt x="103189" y="146190"/>
                  </a:cubicBezTo>
                  <a:cubicBezTo>
                    <a:pt x="91548" y="154921"/>
                    <a:pt x="77524" y="163917"/>
                    <a:pt x="60326" y="174765"/>
                  </a:cubicBezTo>
                  <a:cubicBezTo>
                    <a:pt x="43128" y="185613"/>
                    <a:pt x="-264" y="209426"/>
                    <a:pt x="1" y="211278"/>
                  </a:cubicBezTo>
                  <a:cubicBezTo>
                    <a:pt x="266" y="213130"/>
                    <a:pt x="39424" y="196197"/>
                    <a:pt x="61914" y="185878"/>
                  </a:cubicBezTo>
                  <a:cubicBezTo>
                    <a:pt x="84404" y="175559"/>
                    <a:pt x="117476" y="163917"/>
                    <a:pt x="134939" y="149365"/>
                  </a:cubicBezTo>
                  <a:cubicBezTo>
                    <a:pt x="152401" y="134813"/>
                    <a:pt x="157164" y="119467"/>
                    <a:pt x="166689" y="98565"/>
                  </a:cubicBezTo>
                  <a:cubicBezTo>
                    <a:pt x="176214" y="77663"/>
                    <a:pt x="204524" y="-3829"/>
                    <a:pt x="198439" y="14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2" name="フリーフォーム: 図形 3121">
              <a:extLst>
                <a:ext uri="{FF2B5EF4-FFF2-40B4-BE49-F238E27FC236}">
                  <a16:creationId xmlns:a16="http://schemas.microsoft.com/office/drawing/2014/main" id="{BC3D85B4-99DF-4E97-9662-B7D1B0A7D321}"/>
                </a:ext>
              </a:extLst>
            </p:cNvPr>
            <p:cNvSpPr/>
            <p:nvPr/>
          </p:nvSpPr>
          <p:spPr>
            <a:xfrm>
              <a:off x="6204275" y="2880647"/>
              <a:ext cx="198373" cy="219743"/>
            </a:xfrm>
            <a:custGeom>
              <a:avLst/>
              <a:gdLst>
                <a:gd name="connsiteX0" fmla="*/ 71113 w 198373"/>
                <a:gd name="connsiteY0" fmla="*/ 666 h 219743"/>
                <a:gd name="connsiteX1" fmla="*/ 6025 w 198373"/>
                <a:gd name="connsiteY1" fmla="*/ 100678 h 219743"/>
                <a:gd name="connsiteX2" fmla="*/ 20313 w 198373"/>
                <a:gd name="connsiteY2" fmla="*/ 176878 h 219743"/>
                <a:gd name="connsiteX3" fmla="*/ 160013 w 198373"/>
                <a:gd name="connsiteY3" fmla="*/ 219741 h 219743"/>
                <a:gd name="connsiteX4" fmla="*/ 188588 w 198373"/>
                <a:gd name="connsiteY4" fmla="*/ 175291 h 219743"/>
                <a:gd name="connsiteX5" fmla="*/ 196525 w 198373"/>
                <a:gd name="connsiteY5" fmla="*/ 124491 h 219743"/>
                <a:gd name="connsiteX6" fmla="*/ 156838 w 198373"/>
                <a:gd name="connsiteY6" fmla="*/ 199103 h 219743"/>
                <a:gd name="connsiteX7" fmla="*/ 91750 w 198373"/>
                <a:gd name="connsiteY7" fmla="*/ 199103 h 219743"/>
                <a:gd name="connsiteX8" fmla="*/ 12375 w 198373"/>
                <a:gd name="connsiteY8" fmla="*/ 153066 h 219743"/>
                <a:gd name="connsiteX9" fmla="*/ 71113 w 198373"/>
                <a:gd name="connsiteY9" fmla="*/ 666 h 2197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98373" h="219743">
                  <a:moveTo>
                    <a:pt x="71113" y="666"/>
                  </a:moveTo>
                  <a:cubicBezTo>
                    <a:pt x="70055" y="-8065"/>
                    <a:pt x="14492" y="71309"/>
                    <a:pt x="6025" y="100678"/>
                  </a:cubicBezTo>
                  <a:cubicBezTo>
                    <a:pt x="-2442" y="130047"/>
                    <a:pt x="-5352" y="157034"/>
                    <a:pt x="20313" y="176878"/>
                  </a:cubicBezTo>
                  <a:cubicBezTo>
                    <a:pt x="45978" y="196722"/>
                    <a:pt x="131967" y="220005"/>
                    <a:pt x="160013" y="219741"/>
                  </a:cubicBezTo>
                  <a:cubicBezTo>
                    <a:pt x="188059" y="219477"/>
                    <a:pt x="182503" y="191166"/>
                    <a:pt x="188588" y="175291"/>
                  </a:cubicBezTo>
                  <a:cubicBezTo>
                    <a:pt x="194673" y="159416"/>
                    <a:pt x="201817" y="120522"/>
                    <a:pt x="196525" y="124491"/>
                  </a:cubicBezTo>
                  <a:cubicBezTo>
                    <a:pt x="191233" y="128460"/>
                    <a:pt x="174301" y="186668"/>
                    <a:pt x="156838" y="199103"/>
                  </a:cubicBezTo>
                  <a:cubicBezTo>
                    <a:pt x="139376" y="211538"/>
                    <a:pt x="115827" y="206776"/>
                    <a:pt x="91750" y="199103"/>
                  </a:cubicBezTo>
                  <a:cubicBezTo>
                    <a:pt x="67673" y="191430"/>
                    <a:pt x="19254" y="182435"/>
                    <a:pt x="12375" y="153066"/>
                  </a:cubicBezTo>
                  <a:cubicBezTo>
                    <a:pt x="5496" y="123697"/>
                    <a:pt x="72171" y="9397"/>
                    <a:pt x="71113" y="66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3" name="フリーフォーム: 図形 3122">
              <a:extLst>
                <a:ext uri="{FF2B5EF4-FFF2-40B4-BE49-F238E27FC236}">
                  <a16:creationId xmlns:a16="http://schemas.microsoft.com/office/drawing/2014/main" id="{E1E2BA8E-15E6-4A61-AF84-8F23245A2DA4}"/>
                </a:ext>
              </a:extLst>
            </p:cNvPr>
            <p:cNvSpPr/>
            <p:nvPr/>
          </p:nvSpPr>
          <p:spPr>
            <a:xfrm>
              <a:off x="6316622" y="2761763"/>
              <a:ext cx="198147" cy="200142"/>
            </a:xfrm>
            <a:custGeom>
              <a:avLst/>
              <a:gdLst>
                <a:gd name="connsiteX0" fmla="*/ 31791 w 198147"/>
                <a:gd name="connsiteY0" fmla="*/ 8425 h 200142"/>
                <a:gd name="connsiteX1" fmla="*/ 41 w 198147"/>
                <a:gd name="connsiteY1" fmla="*/ 92562 h 200142"/>
                <a:gd name="connsiteX2" fmla="*/ 39728 w 198147"/>
                <a:gd name="connsiteY2" fmla="*/ 184637 h 200142"/>
                <a:gd name="connsiteX3" fmla="*/ 155616 w 198147"/>
                <a:gd name="connsiteY3" fmla="*/ 195750 h 200142"/>
                <a:gd name="connsiteX4" fmla="*/ 192128 w 198147"/>
                <a:gd name="connsiteY4" fmla="*/ 138600 h 200142"/>
                <a:gd name="connsiteX5" fmla="*/ 195303 w 198147"/>
                <a:gd name="connsiteY5" fmla="*/ 46525 h 200142"/>
                <a:gd name="connsiteX6" fmla="*/ 163553 w 198147"/>
                <a:gd name="connsiteY6" fmla="*/ 487 h 200142"/>
                <a:gd name="connsiteX7" fmla="*/ 190541 w 198147"/>
                <a:gd name="connsiteY7" fmla="*/ 73512 h 200142"/>
                <a:gd name="connsiteX8" fmla="*/ 166728 w 198147"/>
                <a:gd name="connsiteY8" fmla="*/ 168762 h 200142"/>
                <a:gd name="connsiteX9" fmla="*/ 111166 w 198147"/>
                <a:gd name="connsiteY9" fmla="*/ 184637 h 200142"/>
                <a:gd name="connsiteX10" fmla="*/ 23853 w 198147"/>
                <a:gd name="connsiteY10" fmla="*/ 152887 h 200142"/>
                <a:gd name="connsiteX11" fmla="*/ 14328 w 198147"/>
                <a:gd name="connsiteY11" fmla="*/ 133837 h 200142"/>
                <a:gd name="connsiteX12" fmla="*/ 31791 w 198147"/>
                <a:gd name="connsiteY12" fmla="*/ 8425 h 2001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198147" h="200142">
                  <a:moveTo>
                    <a:pt x="31791" y="8425"/>
                  </a:moveTo>
                  <a:cubicBezTo>
                    <a:pt x="29410" y="1546"/>
                    <a:pt x="-1282" y="63193"/>
                    <a:pt x="41" y="92562"/>
                  </a:cubicBezTo>
                  <a:cubicBezTo>
                    <a:pt x="1364" y="121931"/>
                    <a:pt x="13799" y="167439"/>
                    <a:pt x="39728" y="184637"/>
                  </a:cubicBezTo>
                  <a:cubicBezTo>
                    <a:pt x="65657" y="201835"/>
                    <a:pt x="130216" y="203423"/>
                    <a:pt x="155616" y="195750"/>
                  </a:cubicBezTo>
                  <a:cubicBezTo>
                    <a:pt x="181016" y="188077"/>
                    <a:pt x="185514" y="163471"/>
                    <a:pt x="192128" y="138600"/>
                  </a:cubicBezTo>
                  <a:cubicBezTo>
                    <a:pt x="198742" y="113729"/>
                    <a:pt x="200066" y="69544"/>
                    <a:pt x="195303" y="46525"/>
                  </a:cubicBezTo>
                  <a:cubicBezTo>
                    <a:pt x="190541" y="23506"/>
                    <a:pt x="164347" y="-4011"/>
                    <a:pt x="163553" y="487"/>
                  </a:cubicBezTo>
                  <a:cubicBezTo>
                    <a:pt x="162759" y="4985"/>
                    <a:pt x="190012" y="45466"/>
                    <a:pt x="190541" y="73512"/>
                  </a:cubicBezTo>
                  <a:cubicBezTo>
                    <a:pt x="191070" y="101558"/>
                    <a:pt x="179957" y="150241"/>
                    <a:pt x="166728" y="168762"/>
                  </a:cubicBezTo>
                  <a:cubicBezTo>
                    <a:pt x="153499" y="187283"/>
                    <a:pt x="134978" y="187283"/>
                    <a:pt x="111166" y="184637"/>
                  </a:cubicBezTo>
                  <a:cubicBezTo>
                    <a:pt x="87354" y="181991"/>
                    <a:pt x="39993" y="161354"/>
                    <a:pt x="23853" y="152887"/>
                  </a:cubicBezTo>
                  <a:cubicBezTo>
                    <a:pt x="7713" y="144420"/>
                    <a:pt x="14857" y="154210"/>
                    <a:pt x="14328" y="133837"/>
                  </a:cubicBezTo>
                  <a:cubicBezTo>
                    <a:pt x="13799" y="113464"/>
                    <a:pt x="34172" y="15304"/>
                    <a:pt x="31791" y="84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4" name="フリーフォーム: 図形 3123">
              <a:extLst>
                <a:ext uri="{FF2B5EF4-FFF2-40B4-BE49-F238E27FC236}">
                  <a16:creationId xmlns:a16="http://schemas.microsoft.com/office/drawing/2014/main" id="{682A4933-B157-46C6-BD79-287477843F6D}"/>
                </a:ext>
              </a:extLst>
            </p:cNvPr>
            <p:cNvSpPr/>
            <p:nvPr/>
          </p:nvSpPr>
          <p:spPr>
            <a:xfrm>
              <a:off x="6274211" y="2771253"/>
              <a:ext cx="251044" cy="222884"/>
            </a:xfrm>
            <a:custGeom>
              <a:avLst/>
              <a:gdLst>
                <a:gd name="connsiteX0" fmla="*/ 47214 w 251044"/>
                <a:gd name="connsiteY0" fmla="*/ 522 h 222884"/>
                <a:gd name="connsiteX1" fmla="*/ 10702 w 251044"/>
                <a:gd name="connsiteY1" fmla="*/ 76722 h 222884"/>
                <a:gd name="connsiteX2" fmla="*/ 5939 w 251044"/>
                <a:gd name="connsiteY2" fmla="*/ 121172 h 222884"/>
                <a:gd name="connsiteX3" fmla="*/ 86902 w 251044"/>
                <a:gd name="connsiteY3" fmla="*/ 218010 h 222884"/>
                <a:gd name="connsiteX4" fmla="*/ 193264 w 251044"/>
                <a:gd name="connsiteY4" fmla="*/ 203722 h 222884"/>
                <a:gd name="connsiteX5" fmla="*/ 240889 w 251044"/>
                <a:gd name="connsiteY5" fmla="*/ 162447 h 222884"/>
                <a:gd name="connsiteX6" fmla="*/ 242477 w 251044"/>
                <a:gd name="connsiteY6" fmla="*/ 102122 h 222884"/>
                <a:gd name="connsiteX7" fmla="*/ 242477 w 251044"/>
                <a:gd name="connsiteY7" fmla="*/ 62435 h 222884"/>
                <a:gd name="connsiteX8" fmla="*/ 250414 w 251044"/>
                <a:gd name="connsiteY8" fmla="*/ 148160 h 222884"/>
                <a:gd name="connsiteX9" fmla="*/ 223427 w 251044"/>
                <a:gd name="connsiteY9" fmla="*/ 183085 h 222884"/>
                <a:gd name="connsiteX10" fmla="*/ 126589 w 251044"/>
                <a:gd name="connsiteY10" fmla="*/ 210072 h 222884"/>
                <a:gd name="connsiteX11" fmla="*/ 83727 w 251044"/>
                <a:gd name="connsiteY11" fmla="*/ 197372 h 222884"/>
                <a:gd name="connsiteX12" fmla="*/ 13877 w 251044"/>
                <a:gd name="connsiteY12" fmla="*/ 117997 h 222884"/>
                <a:gd name="connsiteX13" fmla="*/ 47214 w 251044"/>
                <a:gd name="connsiteY13" fmla="*/ 522 h 2228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251044" h="222884">
                  <a:moveTo>
                    <a:pt x="47214" y="522"/>
                  </a:moveTo>
                  <a:cubicBezTo>
                    <a:pt x="46685" y="-6357"/>
                    <a:pt x="17581" y="56614"/>
                    <a:pt x="10702" y="76722"/>
                  </a:cubicBezTo>
                  <a:cubicBezTo>
                    <a:pt x="3823" y="96830"/>
                    <a:pt x="-6761" y="97624"/>
                    <a:pt x="5939" y="121172"/>
                  </a:cubicBezTo>
                  <a:cubicBezTo>
                    <a:pt x="18639" y="144720"/>
                    <a:pt x="55681" y="204252"/>
                    <a:pt x="86902" y="218010"/>
                  </a:cubicBezTo>
                  <a:cubicBezTo>
                    <a:pt x="118123" y="231768"/>
                    <a:pt x="167599" y="212983"/>
                    <a:pt x="193264" y="203722"/>
                  </a:cubicBezTo>
                  <a:cubicBezTo>
                    <a:pt x="218929" y="194461"/>
                    <a:pt x="232687" y="179380"/>
                    <a:pt x="240889" y="162447"/>
                  </a:cubicBezTo>
                  <a:cubicBezTo>
                    <a:pt x="249091" y="145514"/>
                    <a:pt x="242212" y="118791"/>
                    <a:pt x="242477" y="102122"/>
                  </a:cubicBezTo>
                  <a:cubicBezTo>
                    <a:pt x="242742" y="85453"/>
                    <a:pt x="241154" y="54762"/>
                    <a:pt x="242477" y="62435"/>
                  </a:cubicBezTo>
                  <a:cubicBezTo>
                    <a:pt x="243800" y="70108"/>
                    <a:pt x="253589" y="128052"/>
                    <a:pt x="250414" y="148160"/>
                  </a:cubicBezTo>
                  <a:cubicBezTo>
                    <a:pt x="247239" y="168268"/>
                    <a:pt x="244065" y="172766"/>
                    <a:pt x="223427" y="183085"/>
                  </a:cubicBezTo>
                  <a:cubicBezTo>
                    <a:pt x="202790" y="193404"/>
                    <a:pt x="149872" y="207691"/>
                    <a:pt x="126589" y="210072"/>
                  </a:cubicBezTo>
                  <a:cubicBezTo>
                    <a:pt x="103306" y="212453"/>
                    <a:pt x="102512" y="212718"/>
                    <a:pt x="83727" y="197372"/>
                  </a:cubicBezTo>
                  <a:cubicBezTo>
                    <a:pt x="64942" y="182026"/>
                    <a:pt x="21285" y="147630"/>
                    <a:pt x="13877" y="117997"/>
                  </a:cubicBezTo>
                  <a:cubicBezTo>
                    <a:pt x="6469" y="88364"/>
                    <a:pt x="47743" y="7401"/>
                    <a:pt x="47214" y="5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5" name="フリーフォーム: 図形 3124">
              <a:extLst>
                <a:ext uri="{FF2B5EF4-FFF2-40B4-BE49-F238E27FC236}">
                  <a16:creationId xmlns:a16="http://schemas.microsoft.com/office/drawing/2014/main" id="{7B9CB9FF-B5D6-4595-8A5C-15487E1F437D}"/>
                </a:ext>
              </a:extLst>
            </p:cNvPr>
            <p:cNvSpPr/>
            <p:nvPr/>
          </p:nvSpPr>
          <p:spPr>
            <a:xfrm>
              <a:off x="6357225" y="2682859"/>
              <a:ext cx="121868" cy="93679"/>
            </a:xfrm>
            <a:custGeom>
              <a:avLst/>
              <a:gdLst>
                <a:gd name="connsiteX0" fmla="*/ 713 w 121868"/>
                <a:gd name="connsiteY0" fmla="*/ 93679 h 93679"/>
                <a:gd name="connsiteX1" fmla="*/ 18175 w 121868"/>
                <a:gd name="connsiteY1" fmla="*/ 17479 h 93679"/>
                <a:gd name="connsiteX2" fmla="*/ 68975 w 121868"/>
                <a:gd name="connsiteY2" fmla="*/ 9541 h 93679"/>
                <a:gd name="connsiteX3" fmla="*/ 121363 w 121868"/>
                <a:gd name="connsiteY3" fmla="*/ 69866 h 93679"/>
                <a:gd name="connsiteX4" fmla="*/ 94375 w 121868"/>
                <a:gd name="connsiteY4" fmla="*/ 14304 h 93679"/>
                <a:gd name="connsiteX5" fmla="*/ 75325 w 121868"/>
                <a:gd name="connsiteY5" fmla="*/ 16 h 93679"/>
                <a:gd name="connsiteX6" fmla="*/ 38813 w 121868"/>
                <a:gd name="connsiteY6" fmla="*/ 15891 h 93679"/>
                <a:gd name="connsiteX7" fmla="*/ 713 w 121868"/>
                <a:gd name="connsiteY7" fmla="*/ 93679 h 936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21868" h="93679">
                  <a:moveTo>
                    <a:pt x="713" y="93679"/>
                  </a:moveTo>
                  <a:cubicBezTo>
                    <a:pt x="-2727" y="93944"/>
                    <a:pt x="6798" y="31502"/>
                    <a:pt x="18175" y="17479"/>
                  </a:cubicBezTo>
                  <a:cubicBezTo>
                    <a:pt x="29552" y="3456"/>
                    <a:pt x="51777" y="810"/>
                    <a:pt x="68975" y="9541"/>
                  </a:cubicBezTo>
                  <a:cubicBezTo>
                    <a:pt x="86173" y="18272"/>
                    <a:pt x="117130" y="69072"/>
                    <a:pt x="121363" y="69866"/>
                  </a:cubicBezTo>
                  <a:cubicBezTo>
                    <a:pt x="125596" y="70660"/>
                    <a:pt x="102048" y="25946"/>
                    <a:pt x="94375" y="14304"/>
                  </a:cubicBezTo>
                  <a:cubicBezTo>
                    <a:pt x="86702" y="2662"/>
                    <a:pt x="84585" y="-249"/>
                    <a:pt x="75325" y="16"/>
                  </a:cubicBezTo>
                  <a:cubicBezTo>
                    <a:pt x="66065" y="280"/>
                    <a:pt x="49926" y="4514"/>
                    <a:pt x="38813" y="15891"/>
                  </a:cubicBezTo>
                  <a:cubicBezTo>
                    <a:pt x="27701" y="27268"/>
                    <a:pt x="4153" y="93414"/>
                    <a:pt x="713" y="9367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6" name="フリーフォーム: 図形 3125">
              <a:extLst>
                <a:ext uri="{FF2B5EF4-FFF2-40B4-BE49-F238E27FC236}">
                  <a16:creationId xmlns:a16="http://schemas.microsoft.com/office/drawing/2014/main" id="{A47326D5-037C-4B9E-AD29-BEFB7DEEF663}"/>
                </a:ext>
              </a:extLst>
            </p:cNvPr>
            <p:cNvSpPr/>
            <p:nvPr/>
          </p:nvSpPr>
          <p:spPr>
            <a:xfrm>
              <a:off x="6316879" y="2681265"/>
              <a:ext cx="121302" cy="84369"/>
            </a:xfrm>
            <a:custGeom>
              <a:avLst/>
              <a:gdLst>
                <a:gd name="connsiteX0" fmla="*/ 1371 w 121302"/>
                <a:gd name="connsiteY0" fmla="*/ 84160 h 84369"/>
                <a:gd name="connsiteX1" fmla="*/ 17246 w 121302"/>
                <a:gd name="connsiteY1" fmla="*/ 17485 h 84369"/>
                <a:gd name="connsiteX2" fmla="*/ 120434 w 121302"/>
                <a:gd name="connsiteY2" fmla="*/ 23 h 84369"/>
                <a:gd name="connsiteX3" fmla="*/ 64871 w 121302"/>
                <a:gd name="connsiteY3" fmla="*/ 14310 h 84369"/>
                <a:gd name="connsiteX4" fmla="*/ 31534 w 121302"/>
                <a:gd name="connsiteY4" fmla="*/ 38123 h 84369"/>
                <a:gd name="connsiteX5" fmla="*/ 1371 w 121302"/>
                <a:gd name="connsiteY5" fmla="*/ 84160 h 843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1302" h="84369">
                  <a:moveTo>
                    <a:pt x="1371" y="84160"/>
                  </a:moveTo>
                  <a:cubicBezTo>
                    <a:pt x="-1010" y="80720"/>
                    <a:pt x="-2598" y="31508"/>
                    <a:pt x="17246" y="17485"/>
                  </a:cubicBezTo>
                  <a:cubicBezTo>
                    <a:pt x="37090" y="3462"/>
                    <a:pt x="112497" y="552"/>
                    <a:pt x="120434" y="23"/>
                  </a:cubicBezTo>
                  <a:cubicBezTo>
                    <a:pt x="128372" y="-506"/>
                    <a:pt x="79688" y="7960"/>
                    <a:pt x="64871" y="14310"/>
                  </a:cubicBezTo>
                  <a:cubicBezTo>
                    <a:pt x="50054" y="20660"/>
                    <a:pt x="39207" y="28598"/>
                    <a:pt x="31534" y="38123"/>
                  </a:cubicBezTo>
                  <a:cubicBezTo>
                    <a:pt x="23861" y="47648"/>
                    <a:pt x="3752" y="87600"/>
                    <a:pt x="1371" y="841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7" name="フリーフォーム: 図形 3126">
              <a:extLst>
                <a:ext uri="{FF2B5EF4-FFF2-40B4-BE49-F238E27FC236}">
                  <a16:creationId xmlns:a16="http://schemas.microsoft.com/office/drawing/2014/main" id="{78A123B2-3E7E-4412-AD75-F3887B55AEDC}"/>
                </a:ext>
              </a:extLst>
            </p:cNvPr>
            <p:cNvSpPr/>
            <p:nvPr/>
          </p:nvSpPr>
          <p:spPr>
            <a:xfrm>
              <a:off x="6106871" y="2366933"/>
              <a:ext cx="132043" cy="535731"/>
            </a:xfrm>
            <a:custGeom>
              <a:avLst/>
              <a:gdLst>
                <a:gd name="connsiteX0" fmla="*/ 132004 w 132043"/>
                <a:gd name="connsiteY0" fmla="*/ 30 h 535731"/>
                <a:gd name="connsiteX1" fmla="*/ 36754 w 132043"/>
                <a:gd name="connsiteY1" fmla="*/ 152430 h 535731"/>
                <a:gd name="connsiteX2" fmla="*/ 1829 w 132043"/>
                <a:gd name="connsiteY2" fmla="*/ 331817 h 535731"/>
                <a:gd name="connsiteX3" fmla="*/ 9767 w 132043"/>
                <a:gd name="connsiteY3" fmla="*/ 414367 h 535731"/>
                <a:gd name="connsiteX4" fmla="*/ 51042 w 132043"/>
                <a:gd name="connsiteY4" fmla="*/ 535017 h 535731"/>
                <a:gd name="connsiteX5" fmla="*/ 30404 w 132043"/>
                <a:gd name="connsiteY5" fmla="*/ 460405 h 535731"/>
                <a:gd name="connsiteX6" fmla="*/ 5004 w 132043"/>
                <a:gd name="connsiteY6" fmla="*/ 377855 h 535731"/>
                <a:gd name="connsiteX7" fmla="*/ 47867 w 132043"/>
                <a:gd name="connsiteY7" fmla="*/ 141317 h 535731"/>
                <a:gd name="connsiteX8" fmla="*/ 132004 w 132043"/>
                <a:gd name="connsiteY8" fmla="*/ 30 h 535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2043" h="535731">
                  <a:moveTo>
                    <a:pt x="132004" y="30"/>
                  </a:moveTo>
                  <a:cubicBezTo>
                    <a:pt x="130152" y="1882"/>
                    <a:pt x="58450" y="97132"/>
                    <a:pt x="36754" y="152430"/>
                  </a:cubicBezTo>
                  <a:cubicBezTo>
                    <a:pt x="15058" y="207728"/>
                    <a:pt x="6327" y="288161"/>
                    <a:pt x="1829" y="331817"/>
                  </a:cubicBezTo>
                  <a:cubicBezTo>
                    <a:pt x="-2669" y="375473"/>
                    <a:pt x="1565" y="380500"/>
                    <a:pt x="9767" y="414367"/>
                  </a:cubicBezTo>
                  <a:cubicBezTo>
                    <a:pt x="17969" y="448234"/>
                    <a:pt x="47603" y="527344"/>
                    <a:pt x="51042" y="535017"/>
                  </a:cubicBezTo>
                  <a:cubicBezTo>
                    <a:pt x="54481" y="542690"/>
                    <a:pt x="38077" y="486599"/>
                    <a:pt x="30404" y="460405"/>
                  </a:cubicBezTo>
                  <a:cubicBezTo>
                    <a:pt x="22731" y="434211"/>
                    <a:pt x="2093" y="431036"/>
                    <a:pt x="5004" y="377855"/>
                  </a:cubicBezTo>
                  <a:cubicBezTo>
                    <a:pt x="7914" y="324674"/>
                    <a:pt x="26436" y="201642"/>
                    <a:pt x="47867" y="141317"/>
                  </a:cubicBezTo>
                  <a:cubicBezTo>
                    <a:pt x="69298" y="80992"/>
                    <a:pt x="133856" y="-1822"/>
                    <a:pt x="132004" y="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8" name="フリーフォーム: 図形 3127">
              <a:extLst>
                <a:ext uri="{FF2B5EF4-FFF2-40B4-BE49-F238E27FC236}">
                  <a16:creationId xmlns:a16="http://schemas.microsoft.com/office/drawing/2014/main" id="{2CEDAC01-946F-4CD8-8640-152D033AAD1D}"/>
                </a:ext>
              </a:extLst>
            </p:cNvPr>
            <p:cNvSpPr/>
            <p:nvPr/>
          </p:nvSpPr>
          <p:spPr>
            <a:xfrm>
              <a:off x="6238873" y="2357208"/>
              <a:ext cx="170254" cy="327463"/>
            </a:xfrm>
            <a:custGeom>
              <a:avLst/>
              <a:gdLst>
                <a:gd name="connsiteX0" fmla="*/ 2 w 170254"/>
                <a:gd name="connsiteY0" fmla="*/ 230 h 327463"/>
                <a:gd name="connsiteX1" fmla="*/ 122240 w 170254"/>
                <a:gd name="connsiteY1" fmla="*/ 9755 h 327463"/>
                <a:gd name="connsiteX2" fmla="*/ 150815 w 170254"/>
                <a:gd name="connsiteY2" fmla="*/ 63730 h 327463"/>
                <a:gd name="connsiteX3" fmla="*/ 169865 w 170254"/>
                <a:gd name="connsiteY3" fmla="*/ 233592 h 327463"/>
                <a:gd name="connsiteX4" fmla="*/ 163515 w 170254"/>
                <a:gd name="connsiteY4" fmla="*/ 327255 h 327463"/>
                <a:gd name="connsiteX5" fmla="*/ 161927 w 170254"/>
                <a:gd name="connsiteY5" fmla="*/ 257405 h 327463"/>
                <a:gd name="connsiteX6" fmla="*/ 160340 w 170254"/>
                <a:gd name="connsiteY6" fmla="*/ 206605 h 327463"/>
                <a:gd name="connsiteX7" fmla="*/ 136527 w 170254"/>
                <a:gd name="connsiteY7" fmla="*/ 35155 h 327463"/>
                <a:gd name="connsiteX8" fmla="*/ 125415 w 170254"/>
                <a:gd name="connsiteY8" fmla="*/ 12930 h 327463"/>
                <a:gd name="connsiteX9" fmla="*/ 2 w 170254"/>
                <a:gd name="connsiteY9" fmla="*/ 230 h 32746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70254" h="327463">
                  <a:moveTo>
                    <a:pt x="2" y="230"/>
                  </a:moveTo>
                  <a:cubicBezTo>
                    <a:pt x="-527" y="-299"/>
                    <a:pt x="97104" y="-828"/>
                    <a:pt x="122240" y="9755"/>
                  </a:cubicBezTo>
                  <a:cubicBezTo>
                    <a:pt x="147376" y="20338"/>
                    <a:pt x="142877" y="26424"/>
                    <a:pt x="150815" y="63730"/>
                  </a:cubicBezTo>
                  <a:cubicBezTo>
                    <a:pt x="158753" y="101036"/>
                    <a:pt x="167748" y="189671"/>
                    <a:pt x="169865" y="233592"/>
                  </a:cubicBezTo>
                  <a:cubicBezTo>
                    <a:pt x="171982" y="277513"/>
                    <a:pt x="164838" y="323286"/>
                    <a:pt x="163515" y="327255"/>
                  </a:cubicBezTo>
                  <a:cubicBezTo>
                    <a:pt x="162192" y="331224"/>
                    <a:pt x="162456" y="277513"/>
                    <a:pt x="161927" y="257405"/>
                  </a:cubicBezTo>
                  <a:cubicBezTo>
                    <a:pt x="161398" y="237297"/>
                    <a:pt x="164573" y="243647"/>
                    <a:pt x="160340" y="206605"/>
                  </a:cubicBezTo>
                  <a:cubicBezTo>
                    <a:pt x="156107" y="169563"/>
                    <a:pt x="142348" y="67434"/>
                    <a:pt x="136527" y="35155"/>
                  </a:cubicBezTo>
                  <a:cubicBezTo>
                    <a:pt x="130706" y="2876"/>
                    <a:pt x="144200" y="18222"/>
                    <a:pt x="125415" y="12930"/>
                  </a:cubicBezTo>
                  <a:cubicBezTo>
                    <a:pt x="106630" y="7638"/>
                    <a:pt x="531" y="759"/>
                    <a:pt x="2" y="2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29" name="フリーフォーム: 図形 3128">
              <a:extLst>
                <a:ext uri="{FF2B5EF4-FFF2-40B4-BE49-F238E27FC236}">
                  <a16:creationId xmlns:a16="http://schemas.microsoft.com/office/drawing/2014/main" id="{0DCCB29A-4C3C-42A2-99BF-A2256DB66B47}"/>
                </a:ext>
              </a:extLst>
            </p:cNvPr>
            <p:cNvSpPr/>
            <p:nvPr/>
          </p:nvSpPr>
          <p:spPr>
            <a:xfrm>
              <a:off x="6156813" y="2378070"/>
              <a:ext cx="147196" cy="479941"/>
            </a:xfrm>
            <a:custGeom>
              <a:avLst/>
              <a:gdLst>
                <a:gd name="connsiteX0" fmla="*/ 147150 w 147196"/>
                <a:gd name="connsiteY0" fmla="*/ 5 h 479941"/>
                <a:gd name="connsiteX1" fmla="*/ 58250 w 147196"/>
                <a:gd name="connsiteY1" fmla="*/ 117480 h 479941"/>
                <a:gd name="connsiteX2" fmla="*/ 24912 w 147196"/>
                <a:gd name="connsiteY2" fmla="*/ 219080 h 479941"/>
                <a:gd name="connsiteX3" fmla="*/ 23325 w 147196"/>
                <a:gd name="connsiteY3" fmla="*/ 266705 h 479941"/>
                <a:gd name="connsiteX4" fmla="*/ 24912 w 147196"/>
                <a:gd name="connsiteY4" fmla="*/ 428630 h 479941"/>
                <a:gd name="connsiteX5" fmla="*/ 36025 w 147196"/>
                <a:gd name="connsiteY5" fmla="*/ 479430 h 479941"/>
                <a:gd name="connsiteX6" fmla="*/ 15387 w 147196"/>
                <a:gd name="connsiteY6" fmla="*/ 404818 h 479941"/>
                <a:gd name="connsiteX7" fmla="*/ 1100 w 147196"/>
                <a:gd name="connsiteY7" fmla="*/ 231780 h 479941"/>
                <a:gd name="connsiteX8" fmla="*/ 45550 w 147196"/>
                <a:gd name="connsiteY8" fmla="*/ 122243 h 479941"/>
                <a:gd name="connsiteX9" fmla="*/ 147150 w 147196"/>
                <a:gd name="connsiteY9" fmla="*/ 5 h 4799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47196" h="479941">
                  <a:moveTo>
                    <a:pt x="147150" y="5"/>
                  </a:moveTo>
                  <a:cubicBezTo>
                    <a:pt x="149267" y="-789"/>
                    <a:pt x="78623" y="80968"/>
                    <a:pt x="58250" y="117480"/>
                  </a:cubicBezTo>
                  <a:cubicBezTo>
                    <a:pt x="37877" y="153992"/>
                    <a:pt x="30733" y="194209"/>
                    <a:pt x="24912" y="219080"/>
                  </a:cubicBezTo>
                  <a:cubicBezTo>
                    <a:pt x="19091" y="243951"/>
                    <a:pt x="23325" y="231780"/>
                    <a:pt x="23325" y="266705"/>
                  </a:cubicBezTo>
                  <a:cubicBezTo>
                    <a:pt x="23325" y="301630"/>
                    <a:pt x="22795" y="393176"/>
                    <a:pt x="24912" y="428630"/>
                  </a:cubicBezTo>
                  <a:cubicBezTo>
                    <a:pt x="27029" y="464084"/>
                    <a:pt x="37612" y="483399"/>
                    <a:pt x="36025" y="479430"/>
                  </a:cubicBezTo>
                  <a:cubicBezTo>
                    <a:pt x="34438" y="475461"/>
                    <a:pt x="21208" y="446093"/>
                    <a:pt x="15387" y="404818"/>
                  </a:cubicBezTo>
                  <a:cubicBezTo>
                    <a:pt x="9566" y="363543"/>
                    <a:pt x="-3927" y="278876"/>
                    <a:pt x="1100" y="231780"/>
                  </a:cubicBezTo>
                  <a:cubicBezTo>
                    <a:pt x="6127" y="184684"/>
                    <a:pt x="26236" y="156903"/>
                    <a:pt x="45550" y="122243"/>
                  </a:cubicBezTo>
                  <a:cubicBezTo>
                    <a:pt x="64864" y="87583"/>
                    <a:pt x="145033" y="799"/>
                    <a:pt x="147150" y="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0" name="フリーフォーム: 図形 3129">
              <a:extLst>
                <a:ext uri="{FF2B5EF4-FFF2-40B4-BE49-F238E27FC236}">
                  <a16:creationId xmlns:a16="http://schemas.microsoft.com/office/drawing/2014/main" id="{F072626B-6462-4D31-A9A0-F67A3A4B895E}"/>
                </a:ext>
              </a:extLst>
            </p:cNvPr>
            <p:cNvSpPr/>
            <p:nvPr/>
          </p:nvSpPr>
          <p:spPr>
            <a:xfrm>
              <a:off x="6318204" y="2361855"/>
              <a:ext cx="49270" cy="348579"/>
            </a:xfrm>
            <a:custGeom>
              <a:avLst/>
              <a:gdLst>
                <a:gd name="connsiteX0" fmla="*/ 46 w 49270"/>
                <a:gd name="connsiteY0" fmla="*/ 345 h 348579"/>
                <a:gd name="connsiteX1" fmla="*/ 39734 w 49270"/>
                <a:gd name="connsiteY1" fmla="*/ 147983 h 348579"/>
                <a:gd name="connsiteX2" fmla="*/ 12746 w 49270"/>
                <a:gd name="connsiteY2" fmla="*/ 343245 h 348579"/>
                <a:gd name="connsiteX3" fmla="*/ 25446 w 49270"/>
                <a:gd name="connsiteY3" fmla="*/ 284508 h 348579"/>
                <a:gd name="connsiteX4" fmla="*/ 49259 w 49270"/>
                <a:gd name="connsiteY4" fmla="*/ 189258 h 348579"/>
                <a:gd name="connsiteX5" fmla="*/ 46 w 49270"/>
                <a:gd name="connsiteY5" fmla="*/ 345 h 34857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49270" h="348579">
                  <a:moveTo>
                    <a:pt x="46" y="345"/>
                  </a:moveTo>
                  <a:cubicBezTo>
                    <a:pt x="-1541" y="-6534"/>
                    <a:pt x="37617" y="90833"/>
                    <a:pt x="39734" y="147983"/>
                  </a:cubicBezTo>
                  <a:cubicBezTo>
                    <a:pt x="41851" y="205133"/>
                    <a:pt x="15127" y="320491"/>
                    <a:pt x="12746" y="343245"/>
                  </a:cubicBezTo>
                  <a:cubicBezTo>
                    <a:pt x="10365" y="365999"/>
                    <a:pt x="19361" y="310172"/>
                    <a:pt x="25446" y="284508"/>
                  </a:cubicBezTo>
                  <a:cubicBezTo>
                    <a:pt x="31531" y="258844"/>
                    <a:pt x="49788" y="232385"/>
                    <a:pt x="49259" y="189258"/>
                  </a:cubicBezTo>
                  <a:cubicBezTo>
                    <a:pt x="48730" y="146131"/>
                    <a:pt x="1633" y="7224"/>
                    <a:pt x="46" y="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1" name="フリーフォーム: 図形 3130">
              <a:extLst>
                <a:ext uri="{FF2B5EF4-FFF2-40B4-BE49-F238E27FC236}">
                  <a16:creationId xmlns:a16="http://schemas.microsoft.com/office/drawing/2014/main" id="{4BDC253B-93B7-4EF8-AFDB-E9E090476F72}"/>
                </a:ext>
              </a:extLst>
            </p:cNvPr>
            <p:cNvSpPr/>
            <p:nvPr/>
          </p:nvSpPr>
          <p:spPr>
            <a:xfrm>
              <a:off x="6191206" y="2385415"/>
              <a:ext cx="159162" cy="453264"/>
            </a:xfrm>
            <a:custGeom>
              <a:avLst/>
              <a:gdLst>
                <a:gd name="connsiteX0" fmla="*/ 115932 w 159162"/>
                <a:gd name="connsiteY0" fmla="*/ 598 h 453264"/>
                <a:gd name="connsiteX1" fmla="*/ 149269 w 159162"/>
                <a:gd name="connsiteY1" fmla="*/ 175223 h 453264"/>
                <a:gd name="connsiteX2" fmla="*/ 101644 w 159162"/>
                <a:gd name="connsiteY2" fmla="*/ 353023 h 453264"/>
                <a:gd name="connsiteX3" fmla="*/ 71482 w 159162"/>
                <a:gd name="connsiteY3" fmla="*/ 400648 h 453264"/>
                <a:gd name="connsiteX4" fmla="*/ 44 w 159162"/>
                <a:gd name="connsiteY4" fmla="*/ 453035 h 453264"/>
                <a:gd name="connsiteX5" fmla="*/ 61957 w 159162"/>
                <a:gd name="connsiteY5" fmla="*/ 414935 h 453264"/>
                <a:gd name="connsiteX6" fmla="*/ 133394 w 159162"/>
                <a:gd name="connsiteY6" fmla="*/ 308573 h 453264"/>
                <a:gd name="connsiteX7" fmla="*/ 158794 w 159162"/>
                <a:gd name="connsiteY7" fmla="*/ 124423 h 453264"/>
                <a:gd name="connsiteX8" fmla="*/ 115932 w 159162"/>
                <a:gd name="connsiteY8" fmla="*/ 598 h 453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59162" h="453264">
                  <a:moveTo>
                    <a:pt x="115932" y="598"/>
                  </a:moveTo>
                  <a:cubicBezTo>
                    <a:pt x="114345" y="9065"/>
                    <a:pt x="151650" y="116486"/>
                    <a:pt x="149269" y="175223"/>
                  </a:cubicBezTo>
                  <a:cubicBezTo>
                    <a:pt x="146888" y="233960"/>
                    <a:pt x="114608" y="315452"/>
                    <a:pt x="101644" y="353023"/>
                  </a:cubicBezTo>
                  <a:cubicBezTo>
                    <a:pt x="88680" y="390594"/>
                    <a:pt x="88415" y="383979"/>
                    <a:pt x="71482" y="400648"/>
                  </a:cubicBezTo>
                  <a:cubicBezTo>
                    <a:pt x="54549" y="417317"/>
                    <a:pt x="1631" y="450654"/>
                    <a:pt x="44" y="453035"/>
                  </a:cubicBezTo>
                  <a:cubicBezTo>
                    <a:pt x="-1544" y="455416"/>
                    <a:pt x="39732" y="439012"/>
                    <a:pt x="61957" y="414935"/>
                  </a:cubicBezTo>
                  <a:cubicBezTo>
                    <a:pt x="84182" y="390858"/>
                    <a:pt x="117255" y="356992"/>
                    <a:pt x="133394" y="308573"/>
                  </a:cubicBezTo>
                  <a:cubicBezTo>
                    <a:pt x="149533" y="260154"/>
                    <a:pt x="161440" y="173371"/>
                    <a:pt x="158794" y="124423"/>
                  </a:cubicBezTo>
                  <a:cubicBezTo>
                    <a:pt x="156148" y="75475"/>
                    <a:pt x="117519" y="-7869"/>
                    <a:pt x="115932" y="59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2" name="フリーフォーム: 図形 3131">
              <a:extLst>
                <a:ext uri="{FF2B5EF4-FFF2-40B4-BE49-F238E27FC236}">
                  <a16:creationId xmlns:a16="http://schemas.microsoft.com/office/drawing/2014/main" id="{67B55B62-FF09-4D80-BD23-A2C52AEFC19D}"/>
                </a:ext>
              </a:extLst>
            </p:cNvPr>
            <p:cNvSpPr/>
            <p:nvPr/>
          </p:nvSpPr>
          <p:spPr>
            <a:xfrm>
              <a:off x="6019800" y="2444378"/>
              <a:ext cx="163517" cy="236990"/>
            </a:xfrm>
            <a:custGeom>
              <a:avLst/>
              <a:gdLst>
                <a:gd name="connsiteX0" fmla="*/ 163513 w 163517"/>
                <a:gd name="connsiteY0" fmla="*/ 372 h 236990"/>
                <a:gd name="connsiteX1" fmla="*/ 28575 w 163517"/>
                <a:gd name="connsiteY1" fmla="*/ 52760 h 236990"/>
                <a:gd name="connsiteX2" fmla="*/ 0 w 163517"/>
                <a:gd name="connsiteY2" fmla="*/ 117847 h 236990"/>
                <a:gd name="connsiteX3" fmla="*/ 28575 w 163517"/>
                <a:gd name="connsiteY3" fmla="*/ 168647 h 236990"/>
                <a:gd name="connsiteX4" fmla="*/ 63500 w 163517"/>
                <a:gd name="connsiteY4" fmla="*/ 236910 h 236990"/>
                <a:gd name="connsiteX5" fmla="*/ 46038 w 163517"/>
                <a:gd name="connsiteY5" fmla="*/ 181347 h 236990"/>
                <a:gd name="connsiteX6" fmla="*/ 14288 w 163517"/>
                <a:gd name="connsiteY6" fmla="*/ 130547 h 236990"/>
                <a:gd name="connsiteX7" fmla="*/ 23813 w 163517"/>
                <a:gd name="connsiteY7" fmla="*/ 79747 h 236990"/>
                <a:gd name="connsiteX8" fmla="*/ 163513 w 163517"/>
                <a:gd name="connsiteY8" fmla="*/ 372 h 2369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63517" h="236990">
                  <a:moveTo>
                    <a:pt x="163513" y="372"/>
                  </a:moveTo>
                  <a:cubicBezTo>
                    <a:pt x="164307" y="-4126"/>
                    <a:pt x="55827" y="33181"/>
                    <a:pt x="28575" y="52760"/>
                  </a:cubicBezTo>
                  <a:cubicBezTo>
                    <a:pt x="1323" y="72339"/>
                    <a:pt x="0" y="98533"/>
                    <a:pt x="0" y="117847"/>
                  </a:cubicBezTo>
                  <a:cubicBezTo>
                    <a:pt x="0" y="137161"/>
                    <a:pt x="17992" y="148803"/>
                    <a:pt x="28575" y="168647"/>
                  </a:cubicBezTo>
                  <a:cubicBezTo>
                    <a:pt x="39158" y="188491"/>
                    <a:pt x="60590" y="234793"/>
                    <a:pt x="63500" y="236910"/>
                  </a:cubicBezTo>
                  <a:cubicBezTo>
                    <a:pt x="66410" y="239027"/>
                    <a:pt x="54240" y="199074"/>
                    <a:pt x="46038" y="181347"/>
                  </a:cubicBezTo>
                  <a:cubicBezTo>
                    <a:pt x="37836" y="163620"/>
                    <a:pt x="17992" y="147480"/>
                    <a:pt x="14288" y="130547"/>
                  </a:cubicBezTo>
                  <a:cubicBezTo>
                    <a:pt x="10584" y="113614"/>
                    <a:pt x="2646" y="98268"/>
                    <a:pt x="23813" y="79747"/>
                  </a:cubicBezTo>
                  <a:cubicBezTo>
                    <a:pt x="44980" y="61226"/>
                    <a:pt x="162719" y="4870"/>
                    <a:pt x="163513" y="3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3" name="フリーフォーム: 図形 3132">
              <a:extLst>
                <a:ext uri="{FF2B5EF4-FFF2-40B4-BE49-F238E27FC236}">
                  <a16:creationId xmlns:a16="http://schemas.microsoft.com/office/drawing/2014/main" id="{1C515A53-8E6A-4A9C-ADEF-E545D39C33FB}"/>
                </a:ext>
              </a:extLst>
            </p:cNvPr>
            <p:cNvSpPr/>
            <p:nvPr/>
          </p:nvSpPr>
          <p:spPr>
            <a:xfrm>
              <a:off x="6066805" y="2514527"/>
              <a:ext cx="84778" cy="172095"/>
            </a:xfrm>
            <a:custGeom>
              <a:avLst/>
              <a:gdLst>
                <a:gd name="connsiteX0" fmla="*/ 84758 w 84778"/>
                <a:gd name="connsiteY0" fmla="*/ 73 h 172095"/>
                <a:gd name="connsiteX1" fmla="*/ 10145 w 84778"/>
                <a:gd name="connsiteY1" fmla="*/ 61986 h 172095"/>
                <a:gd name="connsiteX2" fmla="*/ 2208 w 84778"/>
                <a:gd name="connsiteY2" fmla="*/ 87386 h 172095"/>
                <a:gd name="connsiteX3" fmla="*/ 24433 w 84778"/>
                <a:gd name="connsiteY3" fmla="*/ 171523 h 172095"/>
                <a:gd name="connsiteX4" fmla="*/ 22845 w 84778"/>
                <a:gd name="connsiteY4" fmla="*/ 120723 h 172095"/>
                <a:gd name="connsiteX5" fmla="*/ 2208 w 84778"/>
                <a:gd name="connsiteY5" fmla="*/ 50873 h 172095"/>
                <a:gd name="connsiteX6" fmla="*/ 84758 w 84778"/>
                <a:gd name="connsiteY6" fmla="*/ 73 h 17209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84778" h="172095">
                  <a:moveTo>
                    <a:pt x="84758" y="73"/>
                  </a:moveTo>
                  <a:cubicBezTo>
                    <a:pt x="86081" y="1925"/>
                    <a:pt x="23903" y="47434"/>
                    <a:pt x="10145" y="61986"/>
                  </a:cubicBezTo>
                  <a:cubicBezTo>
                    <a:pt x="-3613" y="76538"/>
                    <a:pt x="-173" y="69130"/>
                    <a:pt x="2208" y="87386"/>
                  </a:cubicBezTo>
                  <a:cubicBezTo>
                    <a:pt x="4589" y="105642"/>
                    <a:pt x="20994" y="165967"/>
                    <a:pt x="24433" y="171523"/>
                  </a:cubicBezTo>
                  <a:cubicBezTo>
                    <a:pt x="27872" y="177079"/>
                    <a:pt x="26549" y="140831"/>
                    <a:pt x="22845" y="120723"/>
                  </a:cubicBezTo>
                  <a:cubicBezTo>
                    <a:pt x="19141" y="100615"/>
                    <a:pt x="-4407" y="69923"/>
                    <a:pt x="2208" y="50873"/>
                  </a:cubicBezTo>
                  <a:cubicBezTo>
                    <a:pt x="8823" y="31823"/>
                    <a:pt x="83435" y="-1779"/>
                    <a:pt x="84758" y="7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4" name="フリーフォーム: 図形 3133">
              <a:extLst>
                <a:ext uri="{FF2B5EF4-FFF2-40B4-BE49-F238E27FC236}">
                  <a16:creationId xmlns:a16="http://schemas.microsoft.com/office/drawing/2014/main" id="{C739191C-D65F-4996-8479-AE58BD2D3FB5}"/>
                </a:ext>
              </a:extLst>
            </p:cNvPr>
            <p:cNvSpPr/>
            <p:nvPr/>
          </p:nvSpPr>
          <p:spPr>
            <a:xfrm>
              <a:off x="6186533" y="2430278"/>
              <a:ext cx="132551" cy="168859"/>
            </a:xfrm>
            <a:custGeom>
              <a:avLst/>
              <a:gdLst>
                <a:gd name="connsiteX0" fmla="*/ 131717 w 132551"/>
                <a:gd name="connsiteY0" fmla="*/ 185 h 168859"/>
                <a:gd name="connsiteX1" fmla="*/ 34880 w 132551"/>
                <a:gd name="connsiteY1" fmla="*/ 114485 h 168859"/>
                <a:gd name="connsiteX2" fmla="*/ 1542 w 132551"/>
                <a:gd name="connsiteY2" fmla="*/ 168460 h 168859"/>
                <a:gd name="connsiteX3" fmla="*/ 77742 w 132551"/>
                <a:gd name="connsiteY3" fmla="*/ 89085 h 168859"/>
                <a:gd name="connsiteX4" fmla="*/ 131717 w 132551"/>
                <a:gd name="connsiteY4" fmla="*/ 185 h 1688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2551" h="168859">
                  <a:moveTo>
                    <a:pt x="131717" y="185"/>
                  </a:moveTo>
                  <a:cubicBezTo>
                    <a:pt x="124573" y="4418"/>
                    <a:pt x="56576" y="86439"/>
                    <a:pt x="34880" y="114485"/>
                  </a:cubicBezTo>
                  <a:cubicBezTo>
                    <a:pt x="13184" y="142531"/>
                    <a:pt x="-5602" y="172693"/>
                    <a:pt x="1542" y="168460"/>
                  </a:cubicBezTo>
                  <a:cubicBezTo>
                    <a:pt x="8686" y="164227"/>
                    <a:pt x="57105" y="112897"/>
                    <a:pt x="77742" y="89085"/>
                  </a:cubicBezTo>
                  <a:cubicBezTo>
                    <a:pt x="98379" y="65273"/>
                    <a:pt x="138861" y="-4048"/>
                    <a:pt x="131717" y="1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5" name="フリーフォーム: 図形 3134">
              <a:extLst>
                <a:ext uri="{FF2B5EF4-FFF2-40B4-BE49-F238E27FC236}">
                  <a16:creationId xmlns:a16="http://schemas.microsoft.com/office/drawing/2014/main" id="{A33E86CA-2E58-4A30-A816-9FE1F30CBE31}"/>
                </a:ext>
              </a:extLst>
            </p:cNvPr>
            <p:cNvSpPr/>
            <p:nvPr/>
          </p:nvSpPr>
          <p:spPr>
            <a:xfrm>
              <a:off x="6217164" y="2570105"/>
              <a:ext cx="74147" cy="233423"/>
            </a:xfrm>
            <a:custGeom>
              <a:avLst/>
              <a:gdLst>
                <a:gd name="connsiteX0" fmla="*/ 74099 w 74147"/>
                <a:gd name="connsiteY0" fmla="*/ 58 h 233423"/>
                <a:gd name="connsiteX1" fmla="*/ 15361 w 74147"/>
                <a:gd name="connsiteY1" fmla="*/ 79433 h 233423"/>
                <a:gd name="connsiteX2" fmla="*/ 20124 w 74147"/>
                <a:gd name="connsiteY2" fmla="*/ 152458 h 233423"/>
                <a:gd name="connsiteX3" fmla="*/ 28061 w 74147"/>
                <a:gd name="connsiteY3" fmla="*/ 233420 h 233423"/>
                <a:gd name="connsiteX4" fmla="*/ 4249 w 74147"/>
                <a:gd name="connsiteY4" fmla="*/ 149283 h 233423"/>
                <a:gd name="connsiteX5" fmla="*/ 4249 w 74147"/>
                <a:gd name="connsiteY5" fmla="*/ 92133 h 233423"/>
                <a:gd name="connsiteX6" fmla="*/ 74099 w 74147"/>
                <a:gd name="connsiteY6" fmla="*/ 58 h 2334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4147" h="233423">
                  <a:moveTo>
                    <a:pt x="74099" y="58"/>
                  </a:moveTo>
                  <a:cubicBezTo>
                    <a:pt x="75951" y="-2059"/>
                    <a:pt x="24357" y="54033"/>
                    <a:pt x="15361" y="79433"/>
                  </a:cubicBezTo>
                  <a:cubicBezTo>
                    <a:pt x="6365" y="104833"/>
                    <a:pt x="18007" y="126794"/>
                    <a:pt x="20124" y="152458"/>
                  </a:cubicBezTo>
                  <a:cubicBezTo>
                    <a:pt x="22241" y="178122"/>
                    <a:pt x="30707" y="233949"/>
                    <a:pt x="28061" y="233420"/>
                  </a:cubicBezTo>
                  <a:cubicBezTo>
                    <a:pt x="25415" y="232891"/>
                    <a:pt x="8218" y="172831"/>
                    <a:pt x="4249" y="149283"/>
                  </a:cubicBezTo>
                  <a:cubicBezTo>
                    <a:pt x="280" y="125735"/>
                    <a:pt x="-2895" y="113564"/>
                    <a:pt x="4249" y="92133"/>
                  </a:cubicBezTo>
                  <a:cubicBezTo>
                    <a:pt x="11393" y="70702"/>
                    <a:pt x="72247" y="2175"/>
                    <a:pt x="74099" y="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6" name="フリーフォーム: 図形 3135">
              <a:extLst>
                <a:ext uri="{FF2B5EF4-FFF2-40B4-BE49-F238E27FC236}">
                  <a16:creationId xmlns:a16="http://schemas.microsoft.com/office/drawing/2014/main" id="{87F35956-23E1-40AB-91F9-C8857D5B05D9}"/>
                </a:ext>
              </a:extLst>
            </p:cNvPr>
            <p:cNvSpPr/>
            <p:nvPr/>
          </p:nvSpPr>
          <p:spPr>
            <a:xfrm>
              <a:off x="6275624" y="2505029"/>
              <a:ext cx="57163" cy="87359"/>
            </a:xfrm>
            <a:custGeom>
              <a:avLst/>
              <a:gdLst>
                <a:gd name="connsiteX0" fmla="*/ 2939 w 57163"/>
                <a:gd name="connsiteY0" fmla="*/ 46 h 87359"/>
                <a:gd name="connsiteX1" fmla="*/ 4526 w 57163"/>
                <a:gd name="connsiteY1" fmla="*/ 73071 h 87359"/>
                <a:gd name="connsiteX2" fmla="*/ 56914 w 57163"/>
                <a:gd name="connsiteY2" fmla="*/ 87359 h 87359"/>
                <a:gd name="connsiteX3" fmla="*/ 23576 w 57163"/>
                <a:gd name="connsiteY3" fmla="*/ 73071 h 87359"/>
                <a:gd name="connsiteX4" fmla="*/ 6114 w 57163"/>
                <a:gd name="connsiteY4" fmla="*/ 61959 h 87359"/>
                <a:gd name="connsiteX5" fmla="*/ 2939 w 57163"/>
                <a:gd name="connsiteY5" fmla="*/ 46 h 8735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63" h="87359">
                  <a:moveTo>
                    <a:pt x="2939" y="46"/>
                  </a:moveTo>
                  <a:cubicBezTo>
                    <a:pt x="2674" y="1898"/>
                    <a:pt x="-4470" y="58519"/>
                    <a:pt x="4526" y="73071"/>
                  </a:cubicBezTo>
                  <a:cubicBezTo>
                    <a:pt x="13522" y="87623"/>
                    <a:pt x="53739" y="87359"/>
                    <a:pt x="56914" y="87359"/>
                  </a:cubicBezTo>
                  <a:cubicBezTo>
                    <a:pt x="60089" y="87359"/>
                    <a:pt x="32043" y="77304"/>
                    <a:pt x="23576" y="73071"/>
                  </a:cubicBezTo>
                  <a:cubicBezTo>
                    <a:pt x="15109" y="68838"/>
                    <a:pt x="11141" y="71219"/>
                    <a:pt x="6114" y="61959"/>
                  </a:cubicBezTo>
                  <a:cubicBezTo>
                    <a:pt x="1087" y="52699"/>
                    <a:pt x="3204" y="-1806"/>
                    <a:pt x="2939" y="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7" name="フリーフォーム: 図形 3136">
              <a:extLst>
                <a:ext uri="{FF2B5EF4-FFF2-40B4-BE49-F238E27FC236}">
                  <a16:creationId xmlns:a16="http://schemas.microsoft.com/office/drawing/2014/main" id="{BBBA75EE-052B-4914-ABDE-ADC4496941D4}"/>
                </a:ext>
              </a:extLst>
            </p:cNvPr>
            <p:cNvSpPr/>
            <p:nvPr/>
          </p:nvSpPr>
          <p:spPr>
            <a:xfrm>
              <a:off x="6413487" y="2516187"/>
              <a:ext cx="292114" cy="80340"/>
            </a:xfrm>
            <a:custGeom>
              <a:avLst/>
              <a:gdLst>
                <a:gd name="connsiteX0" fmla="*/ 13 w 292114"/>
                <a:gd name="connsiteY0" fmla="*/ 79376 h 80340"/>
                <a:gd name="connsiteX1" fmla="*/ 190513 w 292114"/>
                <a:gd name="connsiteY1" fmla="*/ 71438 h 80340"/>
                <a:gd name="connsiteX2" fmla="*/ 233376 w 292114"/>
                <a:gd name="connsiteY2" fmla="*/ 38101 h 80340"/>
                <a:gd name="connsiteX3" fmla="*/ 292113 w 292114"/>
                <a:gd name="connsiteY3" fmla="*/ 1 h 80340"/>
                <a:gd name="connsiteX4" fmla="*/ 234963 w 292114"/>
                <a:gd name="connsiteY4" fmla="*/ 36513 h 80340"/>
                <a:gd name="connsiteX5" fmla="*/ 180988 w 292114"/>
                <a:gd name="connsiteY5" fmla="*/ 53976 h 80340"/>
                <a:gd name="connsiteX6" fmla="*/ 13 w 292114"/>
                <a:gd name="connsiteY6" fmla="*/ 79376 h 80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92114" h="80340">
                  <a:moveTo>
                    <a:pt x="13" y="79376"/>
                  </a:moveTo>
                  <a:cubicBezTo>
                    <a:pt x="1600" y="82286"/>
                    <a:pt x="151619" y="78317"/>
                    <a:pt x="190513" y="71438"/>
                  </a:cubicBezTo>
                  <a:cubicBezTo>
                    <a:pt x="229407" y="64559"/>
                    <a:pt x="216443" y="50007"/>
                    <a:pt x="233376" y="38101"/>
                  </a:cubicBezTo>
                  <a:cubicBezTo>
                    <a:pt x="250309" y="26195"/>
                    <a:pt x="291849" y="266"/>
                    <a:pt x="292113" y="1"/>
                  </a:cubicBezTo>
                  <a:cubicBezTo>
                    <a:pt x="292377" y="-264"/>
                    <a:pt x="253484" y="27517"/>
                    <a:pt x="234963" y="36513"/>
                  </a:cubicBezTo>
                  <a:cubicBezTo>
                    <a:pt x="216442" y="45509"/>
                    <a:pt x="219882" y="48420"/>
                    <a:pt x="180988" y="53976"/>
                  </a:cubicBezTo>
                  <a:cubicBezTo>
                    <a:pt x="142094" y="59532"/>
                    <a:pt x="-1574" y="76466"/>
                    <a:pt x="13" y="793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8" name="フリーフォーム: 図形 3137">
              <a:extLst>
                <a:ext uri="{FF2B5EF4-FFF2-40B4-BE49-F238E27FC236}">
                  <a16:creationId xmlns:a16="http://schemas.microsoft.com/office/drawing/2014/main" id="{0B8799EC-ED05-4A6F-B5C4-97E04FEF4326}"/>
                </a:ext>
              </a:extLst>
            </p:cNvPr>
            <p:cNvSpPr/>
            <p:nvPr/>
          </p:nvSpPr>
          <p:spPr>
            <a:xfrm>
              <a:off x="6437287" y="2514600"/>
              <a:ext cx="263617" cy="36513"/>
            </a:xfrm>
            <a:custGeom>
              <a:avLst/>
              <a:gdLst>
                <a:gd name="connsiteX0" fmla="*/ 26 w 263617"/>
                <a:gd name="connsiteY0" fmla="*/ 36513 h 36513"/>
                <a:gd name="connsiteX1" fmla="*/ 173063 w 263617"/>
                <a:gd name="connsiteY1" fmla="*/ 22225 h 36513"/>
                <a:gd name="connsiteX2" fmla="*/ 263551 w 263617"/>
                <a:gd name="connsiteY2" fmla="*/ 0 h 36513"/>
                <a:gd name="connsiteX3" fmla="*/ 160363 w 263617"/>
                <a:gd name="connsiteY3" fmla="*/ 22225 h 36513"/>
                <a:gd name="connsiteX4" fmla="*/ 26 w 263617"/>
                <a:gd name="connsiteY4" fmla="*/ 36513 h 365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63617" h="36513">
                  <a:moveTo>
                    <a:pt x="26" y="36513"/>
                  </a:moveTo>
                  <a:cubicBezTo>
                    <a:pt x="2143" y="36513"/>
                    <a:pt x="129142" y="28310"/>
                    <a:pt x="173063" y="22225"/>
                  </a:cubicBezTo>
                  <a:cubicBezTo>
                    <a:pt x="216984" y="16140"/>
                    <a:pt x="265668" y="0"/>
                    <a:pt x="263551" y="0"/>
                  </a:cubicBezTo>
                  <a:cubicBezTo>
                    <a:pt x="261434" y="0"/>
                    <a:pt x="199786" y="15875"/>
                    <a:pt x="160363" y="22225"/>
                  </a:cubicBezTo>
                  <a:cubicBezTo>
                    <a:pt x="120940" y="28575"/>
                    <a:pt x="-2091" y="36513"/>
                    <a:pt x="26" y="365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39" name="フリーフォーム: 図形 3138">
              <a:extLst>
                <a:ext uri="{FF2B5EF4-FFF2-40B4-BE49-F238E27FC236}">
                  <a16:creationId xmlns:a16="http://schemas.microsoft.com/office/drawing/2014/main" id="{7274FFD0-FD41-4C87-8B7A-0E73BCFF9499}"/>
                </a:ext>
              </a:extLst>
            </p:cNvPr>
            <p:cNvSpPr/>
            <p:nvPr/>
          </p:nvSpPr>
          <p:spPr>
            <a:xfrm>
              <a:off x="6415599" y="2547582"/>
              <a:ext cx="186862" cy="11625"/>
            </a:xfrm>
            <a:custGeom>
              <a:avLst/>
              <a:gdLst>
                <a:gd name="connsiteX0" fmla="*/ 1076 w 186862"/>
                <a:gd name="connsiteY0" fmla="*/ 3531 h 11625"/>
                <a:gd name="connsiteX1" fmla="*/ 183639 w 186862"/>
                <a:gd name="connsiteY1" fmla="*/ 356 h 11625"/>
                <a:gd name="connsiteX2" fmla="*/ 110614 w 186862"/>
                <a:gd name="connsiteY2" fmla="*/ 11468 h 11625"/>
                <a:gd name="connsiteX3" fmla="*/ 1076 w 186862"/>
                <a:gd name="connsiteY3" fmla="*/ 3531 h 11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86862" h="11625">
                  <a:moveTo>
                    <a:pt x="1076" y="3531"/>
                  </a:moveTo>
                  <a:cubicBezTo>
                    <a:pt x="13247" y="1679"/>
                    <a:pt x="165383" y="-967"/>
                    <a:pt x="183639" y="356"/>
                  </a:cubicBezTo>
                  <a:cubicBezTo>
                    <a:pt x="201895" y="1679"/>
                    <a:pt x="137866" y="10145"/>
                    <a:pt x="110614" y="11468"/>
                  </a:cubicBezTo>
                  <a:cubicBezTo>
                    <a:pt x="83362" y="12791"/>
                    <a:pt x="-11095" y="5383"/>
                    <a:pt x="1076" y="35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0" name="フリーフォーム: 図形 3139">
              <a:extLst>
                <a:ext uri="{FF2B5EF4-FFF2-40B4-BE49-F238E27FC236}">
                  <a16:creationId xmlns:a16="http://schemas.microsoft.com/office/drawing/2014/main" id="{552EF5B5-8FAB-4695-A379-439916373BA8}"/>
                </a:ext>
              </a:extLst>
            </p:cNvPr>
            <p:cNvSpPr/>
            <p:nvPr/>
          </p:nvSpPr>
          <p:spPr>
            <a:xfrm>
              <a:off x="6499222" y="2534888"/>
              <a:ext cx="211433" cy="227600"/>
            </a:xfrm>
            <a:custGeom>
              <a:avLst/>
              <a:gdLst>
                <a:gd name="connsiteX0" fmla="*/ 3 w 211433"/>
                <a:gd name="connsiteY0" fmla="*/ 227362 h 227600"/>
                <a:gd name="connsiteX1" fmla="*/ 88903 w 211433"/>
                <a:gd name="connsiteY1" fmla="*/ 89250 h 227600"/>
                <a:gd name="connsiteX2" fmla="*/ 209553 w 211433"/>
                <a:gd name="connsiteY2" fmla="*/ 350 h 227600"/>
                <a:gd name="connsiteX3" fmla="*/ 157166 w 211433"/>
                <a:gd name="connsiteY3" fmla="*/ 60675 h 227600"/>
                <a:gd name="connsiteX4" fmla="*/ 85728 w 211433"/>
                <a:gd name="connsiteY4" fmla="*/ 121000 h 227600"/>
                <a:gd name="connsiteX5" fmla="*/ 3 w 211433"/>
                <a:gd name="connsiteY5" fmla="*/ 227362 h 227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1433" h="227600">
                  <a:moveTo>
                    <a:pt x="3" y="227362"/>
                  </a:moveTo>
                  <a:cubicBezTo>
                    <a:pt x="532" y="222070"/>
                    <a:pt x="53978" y="127085"/>
                    <a:pt x="88903" y="89250"/>
                  </a:cubicBezTo>
                  <a:cubicBezTo>
                    <a:pt x="123828" y="51415"/>
                    <a:pt x="198176" y="5112"/>
                    <a:pt x="209553" y="350"/>
                  </a:cubicBezTo>
                  <a:cubicBezTo>
                    <a:pt x="220930" y="-4412"/>
                    <a:pt x="177803" y="40567"/>
                    <a:pt x="157166" y="60675"/>
                  </a:cubicBezTo>
                  <a:cubicBezTo>
                    <a:pt x="136529" y="80783"/>
                    <a:pt x="108218" y="93748"/>
                    <a:pt x="85728" y="121000"/>
                  </a:cubicBezTo>
                  <a:cubicBezTo>
                    <a:pt x="63238" y="148252"/>
                    <a:pt x="-526" y="232654"/>
                    <a:pt x="3" y="22736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1" name="フリーフォーム: 図形 3140">
              <a:extLst>
                <a:ext uri="{FF2B5EF4-FFF2-40B4-BE49-F238E27FC236}">
                  <a16:creationId xmlns:a16="http://schemas.microsoft.com/office/drawing/2014/main" id="{B043578D-B61A-4E60-816A-16613A7AFF95}"/>
                </a:ext>
              </a:extLst>
            </p:cNvPr>
            <p:cNvSpPr/>
            <p:nvPr/>
          </p:nvSpPr>
          <p:spPr>
            <a:xfrm>
              <a:off x="6530974" y="2552675"/>
              <a:ext cx="176781" cy="363672"/>
            </a:xfrm>
            <a:custGeom>
              <a:avLst/>
              <a:gdLst>
                <a:gd name="connsiteX0" fmla="*/ 173039 w 176781"/>
                <a:gd name="connsiteY0" fmla="*/ 25 h 363672"/>
                <a:gd name="connsiteX1" fmla="*/ 169864 w 176781"/>
                <a:gd name="connsiteY1" fmla="*/ 109563 h 363672"/>
                <a:gd name="connsiteX2" fmla="*/ 96839 w 176781"/>
                <a:gd name="connsiteY2" fmla="*/ 230213 h 363672"/>
                <a:gd name="connsiteX3" fmla="*/ 58739 w 176781"/>
                <a:gd name="connsiteY3" fmla="*/ 314350 h 363672"/>
                <a:gd name="connsiteX4" fmla="*/ 1 w 176781"/>
                <a:gd name="connsiteY4" fmla="*/ 363563 h 363672"/>
                <a:gd name="connsiteX5" fmla="*/ 57151 w 176781"/>
                <a:gd name="connsiteY5" fmla="*/ 301650 h 363672"/>
                <a:gd name="connsiteX6" fmla="*/ 112714 w 176781"/>
                <a:gd name="connsiteY6" fmla="*/ 192113 h 363672"/>
                <a:gd name="connsiteX7" fmla="*/ 163514 w 176781"/>
                <a:gd name="connsiteY7" fmla="*/ 100038 h 363672"/>
                <a:gd name="connsiteX8" fmla="*/ 173039 w 176781"/>
                <a:gd name="connsiteY8" fmla="*/ 25 h 3636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76781" h="363672">
                  <a:moveTo>
                    <a:pt x="173039" y="25"/>
                  </a:moveTo>
                  <a:cubicBezTo>
                    <a:pt x="174097" y="1613"/>
                    <a:pt x="182564" y="71198"/>
                    <a:pt x="169864" y="109563"/>
                  </a:cubicBezTo>
                  <a:cubicBezTo>
                    <a:pt x="157164" y="147928"/>
                    <a:pt x="115360" y="196082"/>
                    <a:pt x="96839" y="230213"/>
                  </a:cubicBezTo>
                  <a:cubicBezTo>
                    <a:pt x="78318" y="264344"/>
                    <a:pt x="74879" y="292125"/>
                    <a:pt x="58739" y="314350"/>
                  </a:cubicBezTo>
                  <a:cubicBezTo>
                    <a:pt x="42599" y="336575"/>
                    <a:pt x="266" y="365680"/>
                    <a:pt x="1" y="363563"/>
                  </a:cubicBezTo>
                  <a:cubicBezTo>
                    <a:pt x="-264" y="361446"/>
                    <a:pt x="38366" y="330225"/>
                    <a:pt x="57151" y="301650"/>
                  </a:cubicBezTo>
                  <a:cubicBezTo>
                    <a:pt x="75936" y="273075"/>
                    <a:pt x="94987" y="225715"/>
                    <a:pt x="112714" y="192113"/>
                  </a:cubicBezTo>
                  <a:cubicBezTo>
                    <a:pt x="130441" y="158511"/>
                    <a:pt x="155047" y="128613"/>
                    <a:pt x="163514" y="100038"/>
                  </a:cubicBezTo>
                  <a:cubicBezTo>
                    <a:pt x="171981" y="71463"/>
                    <a:pt x="171981" y="-1563"/>
                    <a:pt x="173039" y="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2" name="フリーフォーム: 図形 3141">
              <a:extLst>
                <a:ext uri="{FF2B5EF4-FFF2-40B4-BE49-F238E27FC236}">
                  <a16:creationId xmlns:a16="http://schemas.microsoft.com/office/drawing/2014/main" id="{9B642B5F-69B4-4DB0-B1A3-75DC51A18CC1}"/>
                </a:ext>
              </a:extLst>
            </p:cNvPr>
            <p:cNvSpPr/>
            <p:nvPr/>
          </p:nvSpPr>
          <p:spPr>
            <a:xfrm>
              <a:off x="6524967" y="2660001"/>
              <a:ext cx="102964" cy="138173"/>
            </a:xfrm>
            <a:custGeom>
              <a:avLst/>
              <a:gdLst>
                <a:gd name="connsiteX0" fmla="*/ 102846 w 102964"/>
                <a:gd name="connsiteY0" fmla="*/ 649 h 138173"/>
                <a:gd name="connsiteX1" fmla="*/ 12358 w 102964"/>
                <a:gd name="connsiteY1" fmla="*/ 121299 h 138173"/>
                <a:gd name="connsiteX2" fmla="*/ 2833 w 102964"/>
                <a:gd name="connsiteY2" fmla="*/ 132412 h 138173"/>
                <a:gd name="connsiteX3" fmla="*/ 31408 w 102964"/>
                <a:gd name="connsiteY3" fmla="*/ 75262 h 138173"/>
                <a:gd name="connsiteX4" fmla="*/ 102846 w 102964"/>
                <a:gd name="connsiteY4" fmla="*/ 649 h 13817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02964" h="138173">
                  <a:moveTo>
                    <a:pt x="102846" y="649"/>
                  </a:moveTo>
                  <a:cubicBezTo>
                    <a:pt x="99671" y="8322"/>
                    <a:pt x="29027" y="99339"/>
                    <a:pt x="12358" y="121299"/>
                  </a:cubicBezTo>
                  <a:cubicBezTo>
                    <a:pt x="-4311" y="143259"/>
                    <a:pt x="-342" y="140085"/>
                    <a:pt x="2833" y="132412"/>
                  </a:cubicBezTo>
                  <a:cubicBezTo>
                    <a:pt x="6008" y="124739"/>
                    <a:pt x="18443" y="95106"/>
                    <a:pt x="31408" y="75262"/>
                  </a:cubicBezTo>
                  <a:cubicBezTo>
                    <a:pt x="44373" y="55418"/>
                    <a:pt x="106021" y="-7024"/>
                    <a:pt x="102846" y="6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3" name="フリーフォーム: 図形 3142">
              <a:extLst>
                <a:ext uri="{FF2B5EF4-FFF2-40B4-BE49-F238E27FC236}">
                  <a16:creationId xmlns:a16="http://schemas.microsoft.com/office/drawing/2014/main" id="{318DC4F9-8086-4F4A-BB3D-0FA0FCBDDEB3}"/>
                </a:ext>
              </a:extLst>
            </p:cNvPr>
            <p:cNvSpPr/>
            <p:nvPr/>
          </p:nvSpPr>
          <p:spPr>
            <a:xfrm>
              <a:off x="6530865" y="2658883"/>
              <a:ext cx="104886" cy="163121"/>
            </a:xfrm>
            <a:custGeom>
              <a:avLst/>
              <a:gdLst>
                <a:gd name="connsiteX0" fmla="*/ 104885 w 104886"/>
                <a:gd name="connsiteY0" fmla="*/ 180 h 163121"/>
                <a:gd name="connsiteX1" fmla="*/ 58848 w 104886"/>
                <a:gd name="connsiteY1" fmla="*/ 103367 h 163121"/>
                <a:gd name="connsiteX2" fmla="*/ 110 w 104886"/>
                <a:gd name="connsiteY2" fmla="*/ 162105 h 163121"/>
                <a:gd name="connsiteX3" fmla="*/ 44560 w 104886"/>
                <a:gd name="connsiteY3" fmla="*/ 139880 h 163121"/>
                <a:gd name="connsiteX4" fmla="*/ 60435 w 104886"/>
                <a:gd name="connsiteY4" fmla="*/ 130355 h 163121"/>
                <a:gd name="connsiteX5" fmla="*/ 104885 w 104886"/>
                <a:gd name="connsiteY5" fmla="*/ 180 h 1631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886" h="163121">
                  <a:moveTo>
                    <a:pt x="104885" y="180"/>
                  </a:moveTo>
                  <a:cubicBezTo>
                    <a:pt x="104620" y="-4318"/>
                    <a:pt x="76311" y="76379"/>
                    <a:pt x="58848" y="103367"/>
                  </a:cubicBezTo>
                  <a:cubicBezTo>
                    <a:pt x="41385" y="130355"/>
                    <a:pt x="2491" y="156019"/>
                    <a:pt x="110" y="162105"/>
                  </a:cubicBezTo>
                  <a:cubicBezTo>
                    <a:pt x="-2271" y="168191"/>
                    <a:pt x="34506" y="145172"/>
                    <a:pt x="44560" y="139880"/>
                  </a:cubicBezTo>
                  <a:cubicBezTo>
                    <a:pt x="54614" y="134588"/>
                    <a:pt x="52762" y="148611"/>
                    <a:pt x="60435" y="130355"/>
                  </a:cubicBezTo>
                  <a:cubicBezTo>
                    <a:pt x="68108" y="112099"/>
                    <a:pt x="105150" y="4678"/>
                    <a:pt x="104885" y="18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4" name="フリーフォーム: 図形 3143">
              <a:extLst>
                <a:ext uri="{FF2B5EF4-FFF2-40B4-BE49-F238E27FC236}">
                  <a16:creationId xmlns:a16="http://schemas.microsoft.com/office/drawing/2014/main" id="{0A2E737A-90B0-4050-8E03-FD9590415DFC}"/>
                </a:ext>
              </a:extLst>
            </p:cNvPr>
            <p:cNvSpPr/>
            <p:nvPr/>
          </p:nvSpPr>
          <p:spPr>
            <a:xfrm>
              <a:off x="6387688" y="2301579"/>
              <a:ext cx="96116" cy="99567"/>
            </a:xfrm>
            <a:custGeom>
              <a:avLst/>
              <a:gdLst>
                <a:gd name="connsiteX0" fmla="*/ 94075 w 96116"/>
                <a:gd name="connsiteY0" fmla="*/ 296 h 99567"/>
                <a:gd name="connsiteX1" fmla="*/ 412 w 96116"/>
                <a:gd name="connsiteY1" fmla="*/ 97134 h 99567"/>
                <a:gd name="connsiteX2" fmla="*/ 60737 w 96116"/>
                <a:gd name="connsiteY2" fmla="*/ 66971 h 99567"/>
                <a:gd name="connsiteX3" fmla="*/ 94075 w 96116"/>
                <a:gd name="connsiteY3" fmla="*/ 296 h 9956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6116" h="99567">
                  <a:moveTo>
                    <a:pt x="94075" y="296"/>
                  </a:moveTo>
                  <a:cubicBezTo>
                    <a:pt x="84021" y="5323"/>
                    <a:pt x="5968" y="86022"/>
                    <a:pt x="412" y="97134"/>
                  </a:cubicBezTo>
                  <a:cubicBezTo>
                    <a:pt x="-5144" y="108247"/>
                    <a:pt x="46979" y="78348"/>
                    <a:pt x="60737" y="66971"/>
                  </a:cubicBezTo>
                  <a:cubicBezTo>
                    <a:pt x="74495" y="55594"/>
                    <a:pt x="104129" y="-4731"/>
                    <a:pt x="94075" y="29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5" name="フリーフォーム: 図形 3144">
              <a:extLst>
                <a:ext uri="{FF2B5EF4-FFF2-40B4-BE49-F238E27FC236}">
                  <a16:creationId xmlns:a16="http://schemas.microsoft.com/office/drawing/2014/main" id="{6D265F28-765D-43B0-B935-32BD520E31C8}"/>
                </a:ext>
              </a:extLst>
            </p:cNvPr>
            <p:cNvSpPr/>
            <p:nvPr/>
          </p:nvSpPr>
          <p:spPr>
            <a:xfrm>
              <a:off x="6404832" y="2390350"/>
              <a:ext cx="56293" cy="99229"/>
            </a:xfrm>
            <a:custGeom>
              <a:avLst/>
              <a:gdLst>
                <a:gd name="connsiteX0" fmla="*/ 56293 w 56293"/>
                <a:gd name="connsiteY0" fmla="*/ 425 h 99229"/>
                <a:gd name="connsiteX1" fmla="*/ 5493 w 56293"/>
                <a:gd name="connsiteY1" fmla="*/ 97263 h 99229"/>
                <a:gd name="connsiteX2" fmla="*/ 5493 w 56293"/>
                <a:gd name="connsiteY2" fmla="*/ 62338 h 99229"/>
                <a:gd name="connsiteX3" fmla="*/ 56293 w 56293"/>
                <a:gd name="connsiteY3" fmla="*/ 425 h 99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6293" h="99229">
                  <a:moveTo>
                    <a:pt x="56293" y="425"/>
                  </a:moveTo>
                  <a:cubicBezTo>
                    <a:pt x="56293" y="6246"/>
                    <a:pt x="13960" y="86944"/>
                    <a:pt x="5493" y="97263"/>
                  </a:cubicBezTo>
                  <a:cubicBezTo>
                    <a:pt x="-2974" y="107582"/>
                    <a:pt x="-593" y="74509"/>
                    <a:pt x="5493" y="62338"/>
                  </a:cubicBezTo>
                  <a:cubicBezTo>
                    <a:pt x="11578" y="50167"/>
                    <a:pt x="56293" y="-5396"/>
                    <a:pt x="56293" y="4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6" name="フリーフォーム: 図形 3145">
              <a:extLst>
                <a:ext uri="{FF2B5EF4-FFF2-40B4-BE49-F238E27FC236}">
                  <a16:creationId xmlns:a16="http://schemas.microsoft.com/office/drawing/2014/main" id="{6DD5D39A-4491-4D27-9653-CDFBC5CECD27}"/>
                </a:ext>
              </a:extLst>
            </p:cNvPr>
            <p:cNvSpPr/>
            <p:nvPr/>
          </p:nvSpPr>
          <p:spPr>
            <a:xfrm>
              <a:off x="6474224" y="2170913"/>
              <a:ext cx="103356" cy="288151"/>
            </a:xfrm>
            <a:custGeom>
              <a:avLst/>
              <a:gdLst>
                <a:gd name="connsiteX0" fmla="*/ 58339 w 103356"/>
                <a:gd name="connsiteY0" fmla="*/ 787 h 288151"/>
                <a:gd name="connsiteX1" fmla="*/ 12301 w 103356"/>
                <a:gd name="connsiteY1" fmla="*/ 94450 h 288151"/>
                <a:gd name="connsiteX2" fmla="*/ 10714 w 103356"/>
                <a:gd name="connsiteY2" fmla="*/ 170650 h 288151"/>
                <a:gd name="connsiteX3" fmla="*/ 5951 w 103356"/>
                <a:gd name="connsiteY3" fmla="*/ 238912 h 288151"/>
                <a:gd name="connsiteX4" fmla="*/ 102789 w 103356"/>
                <a:gd name="connsiteY4" fmla="*/ 288125 h 288151"/>
                <a:gd name="connsiteX5" fmla="*/ 44051 w 103356"/>
                <a:gd name="connsiteY5" fmla="*/ 245262 h 288151"/>
                <a:gd name="connsiteX6" fmla="*/ 4364 w 103356"/>
                <a:gd name="connsiteY6" fmla="*/ 210337 h 288151"/>
                <a:gd name="connsiteX7" fmla="*/ 17064 w 103356"/>
                <a:gd name="connsiteY7" fmla="*/ 57937 h 288151"/>
                <a:gd name="connsiteX8" fmla="*/ 58339 w 103356"/>
                <a:gd name="connsiteY8" fmla="*/ 787 h 2881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03356" h="288151">
                  <a:moveTo>
                    <a:pt x="58339" y="787"/>
                  </a:moveTo>
                  <a:cubicBezTo>
                    <a:pt x="57545" y="6873"/>
                    <a:pt x="20238" y="66140"/>
                    <a:pt x="12301" y="94450"/>
                  </a:cubicBezTo>
                  <a:cubicBezTo>
                    <a:pt x="4363" y="122761"/>
                    <a:pt x="11772" y="146573"/>
                    <a:pt x="10714" y="170650"/>
                  </a:cubicBezTo>
                  <a:cubicBezTo>
                    <a:pt x="9656" y="194727"/>
                    <a:pt x="-9395" y="219333"/>
                    <a:pt x="5951" y="238912"/>
                  </a:cubicBezTo>
                  <a:cubicBezTo>
                    <a:pt x="21297" y="258491"/>
                    <a:pt x="96439" y="287067"/>
                    <a:pt x="102789" y="288125"/>
                  </a:cubicBezTo>
                  <a:cubicBezTo>
                    <a:pt x="109139" y="289183"/>
                    <a:pt x="60455" y="258227"/>
                    <a:pt x="44051" y="245262"/>
                  </a:cubicBezTo>
                  <a:cubicBezTo>
                    <a:pt x="27647" y="232297"/>
                    <a:pt x="8862" y="241558"/>
                    <a:pt x="4364" y="210337"/>
                  </a:cubicBezTo>
                  <a:cubicBezTo>
                    <a:pt x="-134" y="179116"/>
                    <a:pt x="7804" y="91010"/>
                    <a:pt x="17064" y="57937"/>
                  </a:cubicBezTo>
                  <a:cubicBezTo>
                    <a:pt x="26324" y="24864"/>
                    <a:pt x="59133" y="-5299"/>
                    <a:pt x="58339" y="78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7" name="フリーフォーム: 図形 3146">
              <a:extLst>
                <a:ext uri="{FF2B5EF4-FFF2-40B4-BE49-F238E27FC236}">
                  <a16:creationId xmlns:a16="http://schemas.microsoft.com/office/drawing/2014/main" id="{9BCD8D9E-A753-4CA0-B5C0-26D2AC069C87}"/>
                </a:ext>
              </a:extLst>
            </p:cNvPr>
            <p:cNvSpPr/>
            <p:nvPr/>
          </p:nvSpPr>
          <p:spPr>
            <a:xfrm>
              <a:off x="6476881" y="2424110"/>
              <a:ext cx="425256" cy="86962"/>
            </a:xfrm>
            <a:custGeom>
              <a:avLst/>
              <a:gdLst>
                <a:gd name="connsiteX0" fmla="*/ 119 w 425256"/>
                <a:gd name="connsiteY0" fmla="*/ 3 h 86962"/>
                <a:gd name="connsiteX1" fmla="*/ 125532 w 425256"/>
                <a:gd name="connsiteY1" fmla="*/ 80965 h 86962"/>
                <a:gd name="connsiteX2" fmla="*/ 276344 w 425256"/>
                <a:gd name="connsiteY2" fmla="*/ 80965 h 86962"/>
                <a:gd name="connsiteX3" fmla="*/ 423982 w 425256"/>
                <a:gd name="connsiteY3" fmla="*/ 80965 h 86962"/>
                <a:gd name="connsiteX4" fmla="*/ 336669 w 425256"/>
                <a:gd name="connsiteY4" fmla="*/ 73028 h 86962"/>
                <a:gd name="connsiteX5" fmla="*/ 147757 w 425256"/>
                <a:gd name="connsiteY5" fmla="*/ 77790 h 86962"/>
                <a:gd name="connsiteX6" fmla="*/ 119 w 425256"/>
                <a:gd name="connsiteY6" fmla="*/ 3 h 869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5256" h="86962">
                  <a:moveTo>
                    <a:pt x="119" y="3"/>
                  </a:moveTo>
                  <a:cubicBezTo>
                    <a:pt x="-3585" y="532"/>
                    <a:pt x="79495" y="67471"/>
                    <a:pt x="125532" y="80965"/>
                  </a:cubicBezTo>
                  <a:cubicBezTo>
                    <a:pt x="171569" y="94459"/>
                    <a:pt x="276344" y="80965"/>
                    <a:pt x="276344" y="80965"/>
                  </a:cubicBezTo>
                  <a:lnTo>
                    <a:pt x="423982" y="80965"/>
                  </a:lnTo>
                  <a:cubicBezTo>
                    <a:pt x="434036" y="79642"/>
                    <a:pt x="382706" y="73557"/>
                    <a:pt x="336669" y="73028"/>
                  </a:cubicBezTo>
                  <a:cubicBezTo>
                    <a:pt x="290632" y="72499"/>
                    <a:pt x="200145" y="87580"/>
                    <a:pt x="147757" y="77790"/>
                  </a:cubicBezTo>
                  <a:cubicBezTo>
                    <a:pt x="95370" y="68000"/>
                    <a:pt x="3823" y="-526"/>
                    <a:pt x="119" y="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8" name="フリーフォーム: 図形 3147">
              <a:extLst>
                <a:ext uri="{FF2B5EF4-FFF2-40B4-BE49-F238E27FC236}">
                  <a16:creationId xmlns:a16="http://schemas.microsoft.com/office/drawing/2014/main" id="{3A2009B7-ABB7-4ADE-995C-A8EA4C911020}"/>
                </a:ext>
              </a:extLst>
            </p:cNvPr>
            <p:cNvSpPr/>
            <p:nvPr/>
          </p:nvSpPr>
          <p:spPr>
            <a:xfrm>
              <a:off x="6505274" y="2174828"/>
              <a:ext cx="252367" cy="200641"/>
            </a:xfrm>
            <a:custGeom>
              <a:avLst/>
              <a:gdLst>
                <a:gd name="connsiteX0" fmla="*/ 251126 w 252367"/>
                <a:gd name="connsiteY0" fmla="*/ 47 h 200641"/>
                <a:gd name="connsiteX1" fmla="*/ 62214 w 252367"/>
                <a:gd name="connsiteY1" fmla="*/ 38147 h 200641"/>
                <a:gd name="connsiteX2" fmla="*/ 20939 w 252367"/>
                <a:gd name="connsiteY2" fmla="*/ 123872 h 200641"/>
                <a:gd name="connsiteX3" fmla="*/ 301 w 252367"/>
                <a:gd name="connsiteY3" fmla="*/ 200072 h 200641"/>
                <a:gd name="connsiteX4" fmla="*/ 14589 w 252367"/>
                <a:gd name="connsiteY4" fmla="*/ 152447 h 200641"/>
                <a:gd name="connsiteX5" fmla="*/ 86026 w 252367"/>
                <a:gd name="connsiteY5" fmla="*/ 41322 h 200641"/>
                <a:gd name="connsiteX6" fmla="*/ 140001 w 252367"/>
                <a:gd name="connsiteY6" fmla="*/ 30210 h 200641"/>
                <a:gd name="connsiteX7" fmla="*/ 251126 w 252367"/>
                <a:gd name="connsiteY7" fmla="*/ 47 h 2006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52367" h="200641">
                  <a:moveTo>
                    <a:pt x="251126" y="47"/>
                  </a:moveTo>
                  <a:cubicBezTo>
                    <a:pt x="238162" y="1370"/>
                    <a:pt x="100578" y="17510"/>
                    <a:pt x="62214" y="38147"/>
                  </a:cubicBezTo>
                  <a:cubicBezTo>
                    <a:pt x="23850" y="58784"/>
                    <a:pt x="31258" y="96885"/>
                    <a:pt x="20939" y="123872"/>
                  </a:cubicBezTo>
                  <a:cubicBezTo>
                    <a:pt x="10620" y="150860"/>
                    <a:pt x="1359" y="195310"/>
                    <a:pt x="301" y="200072"/>
                  </a:cubicBezTo>
                  <a:cubicBezTo>
                    <a:pt x="-757" y="204834"/>
                    <a:pt x="302" y="178905"/>
                    <a:pt x="14589" y="152447"/>
                  </a:cubicBezTo>
                  <a:cubicBezTo>
                    <a:pt x="28876" y="125989"/>
                    <a:pt x="65124" y="61695"/>
                    <a:pt x="86026" y="41322"/>
                  </a:cubicBezTo>
                  <a:cubicBezTo>
                    <a:pt x="106928" y="20949"/>
                    <a:pt x="107986" y="34708"/>
                    <a:pt x="140001" y="30210"/>
                  </a:cubicBezTo>
                  <a:cubicBezTo>
                    <a:pt x="172016" y="25712"/>
                    <a:pt x="264090" y="-1276"/>
                    <a:pt x="251126" y="4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49" name="フリーフォーム: 図形 3148">
              <a:extLst>
                <a:ext uri="{FF2B5EF4-FFF2-40B4-BE49-F238E27FC236}">
                  <a16:creationId xmlns:a16="http://schemas.microsoft.com/office/drawing/2014/main" id="{87F8A1D4-35FD-446D-BCB3-1F8B149C85A1}"/>
                </a:ext>
              </a:extLst>
            </p:cNvPr>
            <p:cNvSpPr/>
            <p:nvPr/>
          </p:nvSpPr>
          <p:spPr>
            <a:xfrm>
              <a:off x="6533150" y="2132355"/>
              <a:ext cx="584185" cy="59985"/>
            </a:xfrm>
            <a:custGeom>
              <a:avLst/>
              <a:gdLst>
                <a:gd name="connsiteX0" fmla="*/ 1000 w 584185"/>
                <a:gd name="connsiteY0" fmla="*/ 39345 h 59985"/>
                <a:gd name="connsiteX1" fmla="*/ 324850 w 584185"/>
                <a:gd name="connsiteY1" fmla="*/ 7595 h 59985"/>
                <a:gd name="connsiteX2" fmla="*/ 494713 w 584185"/>
                <a:gd name="connsiteY2" fmla="*/ 1245 h 59985"/>
                <a:gd name="connsiteX3" fmla="*/ 550275 w 584185"/>
                <a:gd name="connsiteY3" fmla="*/ 26645 h 59985"/>
                <a:gd name="connsiteX4" fmla="*/ 583613 w 584185"/>
                <a:gd name="connsiteY4" fmla="*/ 59983 h 59985"/>
                <a:gd name="connsiteX5" fmla="*/ 523288 w 584185"/>
                <a:gd name="connsiteY5" fmla="*/ 28233 h 59985"/>
                <a:gd name="connsiteX6" fmla="*/ 445500 w 584185"/>
                <a:gd name="connsiteY6" fmla="*/ 15533 h 59985"/>
                <a:gd name="connsiteX7" fmla="*/ 231188 w 584185"/>
                <a:gd name="connsiteY7" fmla="*/ 25058 h 59985"/>
                <a:gd name="connsiteX8" fmla="*/ 1000 w 584185"/>
                <a:gd name="connsiteY8" fmla="*/ 39345 h 5998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84185" h="59985">
                  <a:moveTo>
                    <a:pt x="1000" y="39345"/>
                  </a:moveTo>
                  <a:cubicBezTo>
                    <a:pt x="16610" y="36434"/>
                    <a:pt x="242565" y="13945"/>
                    <a:pt x="324850" y="7595"/>
                  </a:cubicBezTo>
                  <a:cubicBezTo>
                    <a:pt x="407135" y="1245"/>
                    <a:pt x="457142" y="-1930"/>
                    <a:pt x="494713" y="1245"/>
                  </a:cubicBezTo>
                  <a:cubicBezTo>
                    <a:pt x="532284" y="4420"/>
                    <a:pt x="535458" y="16855"/>
                    <a:pt x="550275" y="26645"/>
                  </a:cubicBezTo>
                  <a:cubicBezTo>
                    <a:pt x="565092" y="36435"/>
                    <a:pt x="588111" y="59718"/>
                    <a:pt x="583613" y="59983"/>
                  </a:cubicBezTo>
                  <a:cubicBezTo>
                    <a:pt x="579115" y="60248"/>
                    <a:pt x="546307" y="35641"/>
                    <a:pt x="523288" y="28233"/>
                  </a:cubicBezTo>
                  <a:cubicBezTo>
                    <a:pt x="500269" y="20825"/>
                    <a:pt x="494183" y="16062"/>
                    <a:pt x="445500" y="15533"/>
                  </a:cubicBezTo>
                  <a:cubicBezTo>
                    <a:pt x="396817" y="15004"/>
                    <a:pt x="305800" y="18708"/>
                    <a:pt x="231188" y="25058"/>
                  </a:cubicBezTo>
                  <a:cubicBezTo>
                    <a:pt x="156576" y="31408"/>
                    <a:pt x="-14610" y="42256"/>
                    <a:pt x="1000" y="39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0" name="フリーフォーム: 図形 3149">
              <a:extLst>
                <a:ext uri="{FF2B5EF4-FFF2-40B4-BE49-F238E27FC236}">
                  <a16:creationId xmlns:a16="http://schemas.microsoft.com/office/drawing/2014/main" id="{9A3C73A0-479E-4F70-A315-88ED19E66FD8}"/>
                </a:ext>
              </a:extLst>
            </p:cNvPr>
            <p:cNvSpPr/>
            <p:nvPr/>
          </p:nvSpPr>
          <p:spPr>
            <a:xfrm>
              <a:off x="6786563" y="2218795"/>
              <a:ext cx="308275" cy="340354"/>
            </a:xfrm>
            <a:custGeom>
              <a:avLst/>
              <a:gdLst>
                <a:gd name="connsiteX0" fmla="*/ 307975 w 308275"/>
                <a:gd name="connsiteY0" fmla="*/ 530 h 340354"/>
                <a:gd name="connsiteX1" fmla="*/ 277812 w 308275"/>
                <a:gd name="connsiteY1" fmla="*/ 116418 h 340354"/>
                <a:gd name="connsiteX2" fmla="*/ 184150 w 308275"/>
                <a:gd name="connsiteY2" fmla="*/ 245005 h 340354"/>
                <a:gd name="connsiteX3" fmla="*/ 127000 w 308275"/>
                <a:gd name="connsiteY3" fmla="*/ 306918 h 340354"/>
                <a:gd name="connsiteX4" fmla="*/ 92075 w 308275"/>
                <a:gd name="connsiteY4" fmla="*/ 324380 h 340354"/>
                <a:gd name="connsiteX5" fmla="*/ 0 w 308275"/>
                <a:gd name="connsiteY5" fmla="*/ 340255 h 340354"/>
                <a:gd name="connsiteX6" fmla="*/ 93662 w 308275"/>
                <a:gd name="connsiteY6" fmla="*/ 329143 h 340354"/>
                <a:gd name="connsiteX7" fmla="*/ 163512 w 308275"/>
                <a:gd name="connsiteY7" fmla="*/ 292630 h 340354"/>
                <a:gd name="connsiteX8" fmla="*/ 263525 w 308275"/>
                <a:gd name="connsiteY8" fmla="*/ 164043 h 340354"/>
                <a:gd name="connsiteX9" fmla="*/ 307975 w 308275"/>
                <a:gd name="connsiteY9" fmla="*/ 530 h 340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08275" h="340354">
                  <a:moveTo>
                    <a:pt x="307975" y="530"/>
                  </a:moveTo>
                  <a:cubicBezTo>
                    <a:pt x="310356" y="-7407"/>
                    <a:pt x="298449" y="75672"/>
                    <a:pt x="277812" y="116418"/>
                  </a:cubicBezTo>
                  <a:cubicBezTo>
                    <a:pt x="257175" y="157164"/>
                    <a:pt x="209285" y="213255"/>
                    <a:pt x="184150" y="245005"/>
                  </a:cubicBezTo>
                  <a:cubicBezTo>
                    <a:pt x="159015" y="276755"/>
                    <a:pt x="142346" y="293689"/>
                    <a:pt x="127000" y="306918"/>
                  </a:cubicBezTo>
                  <a:cubicBezTo>
                    <a:pt x="111654" y="320147"/>
                    <a:pt x="113242" y="318824"/>
                    <a:pt x="92075" y="324380"/>
                  </a:cubicBezTo>
                  <a:cubicBezTo>
                    <a:pt x="70908" y="329936"/>
                    <a:pt x="-265" y="339461"/>
                    <a:pt x="0" y="340255"/>
                  </a:cubicBezTo>
                  <a:cubicBezTo>
                    <a:pt x="264" y="341049"/>
                    <a:pt x="66410" y="337080"/>
                    <a:pt x="93662" y="329143"/>
                  </a:cubicBezTo>
                  <a:cubicBezTo>
                    <a:pt x="120914" y="321206"/>
                    <a:pt x="135202" y="320147"/>
                    <a:pt x="163512" y="292630"/>
                  </a:cubicBezTo>
                  <a:cubicBezTo>
                    <a:pt x="191822" y="265113"/>
                    <a:pt x="240242" y="211139"/>
                    <a:pt x="263525" y="164043"/>
                  </a:cubicBezTo>
                  <a:cubicBezTo>
                    <a:pt x="286808" y="116947"/>
                    <a:pt x="305594" y="8467"/>
                    <a:pt x="307975" y="53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1" name="フリーフォーム: 図形 3150">
              <a:extLst>
                <a:ext uri="{FF2B5EF4-FFF2-40B4-BE49-F238E27FC236}">
                  <a16:creationId xmlns:a16="http://schemas.microsoft.com/office/drawing/2014/main" id="{CF7B1A16-C31B-4828-BA34-C9260AEB2C2C}"/>
                </a:ext>
              </a:extLst>
            </p:cNvPr>
            <p:cNvSpPr/>
            <p:nvPr/>
          </p:nvSpPr>
          <p:spPr>
            <a:xfrm>
              <a:off x="6804138" y="2220720"/>
              <a:ext cx="357596" cy="383717"/>
            </a:xfrm>
            <a:custGeom>
              <a:avLst/>
              <a:gdLst>
                <a:gd name="connsiteX0" fmla="*/ 338025 w 357596"/>
                <a:gd name="connsiteY0" fmla="*/ 193 h 383717"/>
                <a:gd name="connsiteX1" fmla="*/ 350725 w 357596"/>
                <a:gd name="connsiteY1" fmla="*/ 127193 h 383717"/>
                <a:gd name="connsiteX2" fmla="*/ 217375 w 357596"/>
                <a:gd name="connsiteY2" fmla="*/ 317693 h 383717"/>
                <a:gd name="connsiteX3" fmla="*/ 150700 w 357596"/>
                <a:gd name="connsiteY3" fmla="*/ 365318 h 383717"/>
                <a:gd name="connsiteX4" fmla="*/ 20525 w 357596"/>
                <a:gd name="connsiteY4" fmla="*/ 382780 h 383717"/>
                <a:gd name="connsiteX5" fmla="*/ 4650 w 357596"/>
                <a:gd name="connsiteY5" fmla="*/ 339918 h 383717"/>
                <a:gd name="connsiteX6" fmla="*/ 64975 w 357596"/>
                <a:gd name="connsiteY6" fmla="*/ 373255 h 383717"/>
                <a:gd name="connsiteX7" fmla="*/ 199912 w 357596"/>
                <a:gd name="connsiteY7" fmla="*/ 325630 h 383717"/>
                <a:gd name="connsiteX8" fmla="*/ 274525 w 357596"/>
                <a:gd name="connsiteY8" fmla="*/ 238318 h 383717"/>
                <a:gd name="connsiteX9" fmla="*/ 334850 w 357596"/>
                <a:gd name="connsiteY9" fmla="*/ 101793 h 383717"/>
                <a:gd name="connsiteX10" fmla="*/ 338025 w 357596"/>
                <a:gd name="connsiteY10" fmla="*/ 193 h 3837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57596" h="383717">
                  <a:moveTo>
                    <a:pt x="338025" y="193"/>
                  </a:moveTo>
                  <a:cubicBezTo>
                    <a:pt x="340671" y="4426"/>
                    <a:pt x="370833" y="74276"/>
                    <a:pt x="350725" y="127193"/>
                  </a:cubicBezTo>
                  <a:cubicBezTo>
                    <a:pt x="330617" y="180110"/>
                    <a:pt x="250712" y="278006"/>
                    <a:pt x="217375" y="317693"/>
                  </a:cubicBezTo>
                  <a:cubicBezTo>
                    <a:pt x="184038" y="357380"/>
                    <a:pt x="183508" y="354470"/>
                    <a:pt x="150700" y="365318"/>
                  </a:cubicBezTo>
                  <a:cubicBezTo>
                    <a:pt x="117892" y="376166"/>
                    <a:pt x="44867" y="387013"/>
                    <a:pt x="20525" y="382780"/>
                  </a:cubicBezTo>
                  <a:cubicBezTo>
                    <a:pt x="-3817" y="378547"/>
                    <a:pt x="-2758" y="341505"/>
                    <a:pt x="4650" y="339918"/>
                  </a:cubicBezTo>
                  <a:cubicBezTo>
                    <a:pt x="12058" y="338331"/>
                    <a:pt x="32431" y="375636"/>
                    <a:pt x="64975" y="373255"/>
                  </a:cubicBezTo>
                  <a:cubicBezTo>
                    <a:pt x="97519" y="370874"/>
                    <a:pt x="164987" y="348119"/>
                    <a:pt x="199912" y="325630"/>
                  </a:cubicBezTo>
                  <a:cubicBezTo>
                    <a:pt x="234837" y="303141"/>
                    <a:pt x="252035" y="275624"/>
                    <a:pt x="274525" y="238318"/>
                  </a:cubicBezTo>
                  <a:cubicBezTo>
                    <a:pt x="297015" y="201012"/>
                    <a:pt x="326913" y="141480"/>
                    <a:pt x="334850" y="101793"/>
                  </a:cubicBezTo>
                  <a:cubicBezTo>
                    <a:pt x="342787" y="62106"/>
                    <a:pt x="335379" y="-4040"/>
                    <a:pt x="338025" y="19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2" name="フリーフォーム: 図形 3151">
              <a:extLst>
                <a:ext uri="{FF2B5EF4-FFF2-40B4-BE49-F238E27FC236}">
                  <a16:creationId xmlns:a16="http://schemas.microsoft.com/office/drawing/2014/main" id="{46B0A10D-9F68-4671-8AF0-D59DFA6AFA67}"/>
                </a:ext>
              </a:extLst>
            </p:cNvPr>
            <p:cNvSpPr/>
            <p:nvPr/>
          </p:nvSpPr>
          <p:spPr>
            <a:xfrm>
              <a:off x="6544312" y="2352320"/>
              <a:ext cx="485600" cy="133729"/>
            </a:xfrm>
            <a:custGeom>
              <a:avLst/>
              <a:gdLst>
                <a:gd name="connsiteX0" fmla="*/ 15238 w 485600"/>
                <a:gd name="connsiteY0" fmla="*/ 133705 h 133729"/>
                <a:gd name="connsiteX1" fmla="*/ 10476 w 485600"/>
                <a:gd name="connsiteY1" fmla="*/ 46393 h 133729"/>
                <a:gd name="connsiteX2" fmla="*/ 159701 w 485600"/>
                <a:gd name="connsiteY2" fmla="*/ 82905 h 133729"/>
                <a:gd name="connsiteX3" fmla="*/ 235901 w 485600"/>
                <a:gd name="connsiteY3" fmla="*/ 87668 h 133729"/>
                <a:gd name="connsiteX4" fmla="*/ 347026 w 485600"/>
                <a:gd name="connsiteY4" fmla="*/ 47980 h 133729"/>
                <a:gd name="connsiteX5" fmla="*/ 483551 w 485600"/>
                <a:gd name="connsiteY5" fmla="*/ 355 h 133729"/>
                <a:gd name="connsiteX6" fmla="*/ 420051 w 485600"/>
                <a:gd name="connsiteY6" fmla="*/ 28930 h 133729"/>
                <a:gd name="connsiteX7" fmla="*/ 297813 w 485600"/>
                <a:gd name="connsiteY7" fmla="*/ 78143 h 133729"/>
                <a:gd name="connsiteX8" fmla="*/ 167638 w 485600"/>
                <a:gd name="connsiteY8" fmla="*/ 90843 h 133729"/>
                <a:gd name="connsiteX9" fmla="*/ 37463 w 485600"/>
                <a:gd name="connsiteY9" fmla="*/ 55918 h 133729"/>
                <a:gd name="connsiteX10" fmla="*/ 15238 w 485600"/>
                <a:gd name="connsiteY10" fmla="*/ 133705 h 1337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85600" h="133729">
                  <a:moveTo>
                    <a:pt x="15238" y="133705"/>
                  </a:moveTo>
                  <a:cubicBezTo>
                    <a:pt x="10740" y="132118"/>
                    <a:pt x="-13601" y="54860"/>
                    <a:pt x="10476" y="46393"/>
                  </a:cubicBezTo>
                  <a:cubicBezTo>
                    <a:pt x="34553" y="37926"/>
                    <a:pt x="122130" y="76026"/>
                    <a:pt x="159701" y="82905"/>
                  </a:cubicBezTo>
                  <a:cubicBezTo>
                    <a:pt x="197272" y="89784"/>
                    <a:pt x="204680" y="93489"/>
                    <a:pt x="235901" y="87668"/>
                  </a:cubicBezTo>
                  <a:cubicBezTo>
                    <a:pt x="267122" y="81847"/>
                    <a:pt x="347026" y="47980"/>
                    <a:pt x="347026" y="47980"/>
                  </a:cubicBezTo>
                  <a:lnTo>
                    <a:pt x="483551" y="355"/>
                  </a:lnTo>
                  <a:cubicBezTo>
                    <a:pt x="495722" y="-2820"/>
                    <a:pt x="451007" y="15965"/>
                    <a:pt x="420051" y="28930"/>
                  </a:cubicBezTo>
                  <a:cubicBezTo>
                    <a:pt x="389095" y="41895"/>
                    <a:pt x="339882" y="67824"/>
                    <a:pt x="297813" y="78143"/>
                  </a:cubicBezTo>
                  <a:cubicBezTo>
                    <a:pt x="255744" y="88462"/>
                    <a:pt x="211030" y="94547"/>
                    <a:pt x="167638" y="90843"/>
                  </a:cubicBezTo>
                  <a:cubicBezTo>
                    <a:pt x="124246" y="87139"/>
                    <a:pt x="62598" y="54066"/>
                    <a:pt x="37463" y="55918"/>
                  </a:cubicBezTo>
                  <a:cubicBezTo>
                    <a:pt x="12328" y="57770"/>
                    <a:pt x="19736" y="135292"/>
                    <a:pt x="15238" y="13370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3" name="フリーフォーム: 図形 3152">
              <a:extLst>
                <a:ext uri="{FF2B5EF4-FFF2-40B4-BE49-F238E27FC236}">
                  <a16:creationId xmlns:a16="http://schemas.microsoft.com/office/drawing/2014/main" id="{82810A81-C4CD-451B-86BA-2DD85F15F977}"/>
                </a:ext>
              </a:extLst>
            </p:cNvPr>
            <p:cNvSpPr/>
            <p:nvPr/>
          </p:nvSpPr>
          <p:spPr>
            <a:xfrm>
              <a:off x="6824657" y="2352623"/>
              <a:ext cx="219087" cy="170361"/>
            </a:xfrm>
            <a:custGeom>
              <a:avLst/>
              <a:gdLst>
                <a:gd name="connsiteX0" fmla="*/ 219081 w 219087"/>
                <a:gd name="connsiteY0" fmla="*/ 52 h 170361"/>
                <a:gd name="connsiteX1" fmla="*/ 112718 w 219087"/>
                <a:gd name="connsiteY1" fmla="*/ 123877 h 170361"/>
                <a:gd name="connsiteX2" fmla="*/ 6 w 219087"/>
                <a:gd name="connsiteY2" fmla="*/ 169915 h 170361"/>
                <a:gd name="connsiteX3" fmla="*/ 107956 w 219087"/>
                <a:gd name="connsiteY3" fmla="*/ 139752 h 170361"/>
                <a:gd name="connsiteX4" fmla="*/ 219081 w 219087"/>
                <a:gd name="connsiteY4" fmla="*/ 52 h 1703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19087" h="170361">
                  <a:moveTo>
                    <a:pt x="219081" y="52"/>
                  </a:moveTo>
                  <a:cubicBezTo>
                    <a:pt x="219875" y="-2594"/>
                    <a:pt x="149230" y="95567"/>
                    <a:pt x="112718" y="123877"/>
                  </a:cubicBezTo>
                  <a:cubicBezTo>
                    <a:pt x="76206" y="152187"/>
                    <a:pt x="800" y="167269"/>
                    <a:pt x="6" y="169915"/>
                  </a:cubicBezTo>
                  <a:cubicBezTo>
                    <a:pt x="-788" y="172561"/>
                    <a:pt x="72767" y="163564"/>
                    <a:pt x="107956" y="139752"/>
                  </a:cubicBezTo>
                  <a:cubicBezTo>
                    <a:pt x="143145" y="115940"/>
                    <a:pt x="218287" y="2698"/>
                    <a:pt x="219081" y="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4" name="フリーフォーム: 図形 3153">
              <a:extLst>
                <a:ext uri="{FF2B5EF4-FFF2-40B4-BE49-F238E27FC236}">
                  <a16:creationId xmlns:a16="http://schemas.microsoft.com/office/drawing/2014/main" id="{EB1680CE-E304-46FE-9A99-00C8FA45F62B}"/>
                </a:ext>
              </a:extLst>
            </p:cNvPr>
            <p:cNvSpPr/>
            <p:nvPr/>
          </p:nvSpPr>
          <p:spPr>
            <a:xfrm>
              <a:off x="6567474" y="2371603"/>
              <a:ext cx="290555" cy="62626"/>
            </a:xfrm>
            <a:custGeom>
              <a:avLst/>
              <a:gdLst>
                <a:gd name="connsiteX0" fmla="*/ 14 w 290555"/>
                <a:gd name="connsiteY0" fmla="*/ 122 h 62626"/>
                <a:gd name="connsiteX1" fmla="*/ 176226 w 290555"/>
                <a:gd name="connsiteY1" fmla="*/ 46160 h 62626"/>
                <a:gd name="connsiteX2" fmla="*/ 290526 w 290555"/>
                <a:gd name="connsiteY2" fmla="*/ 46160 h 62626"/>
                <a:gd name="connsiteX3" fmla="*/ 185751 w 290555"/>
                <a:gd name="connsiteY3" fmla="*/ 62035 h 62626"/>
                <a:gd name="connsiteX4" fmla="*/ 14 w 290555"/>
                <a:gd name="connsiteY4" fmla="*/ 122 h 626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90555" h="62626">
                  <a:moveTo>
                    <a:pt x="14" y="122"/>
                  </a:moveTo>
                  <a:cubicBezTo>
                    <a:pt x="-1574" y="-2524"/>
                    <a:pt x="127807" y="38487"/>
                    <a:pt x="176226" y="46160"/>
                  </a:cubicBezTo>
                  <a:cubicBezTo>
                    <a:pt x="224645" y="53833"/>
                    <a:pt x="288939" y="43514"/>
                    <a:pt x="290526" y="46160"/>
                  </a:cubicBezTo>
                  <a:cubicBezTo>
                    <a:pt x="292114" y="48806"/>
                    <a:pt x="229143" y="66004"/>
                    <a:pt x="185751" y="62035"/>
                  </a:cubicBezTo>
                  <a:cubicBezTo>
                    <a:pt x="142359" y="58066"/>
                    <a:pt x="1602" y="2768"/>
                    <a:pt x="14" y="12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5" name="フリーフォーム: 図形 3154">
              <a:extLst>
                <a:ext uri="{FF2B5EF4-FFF2-40B4-BE49-F238E27FC236}">
                  <a16:creationId xmlns:a16="http://schemas.microsoft.com/office/drawing/2014/main" id="{0FBE807F-EC38-4814-9A99-121FB18192AD}"/>
                </a:ext>
              </a:extLst>
            </p:cNvPr>
            <p:cNvSpPr/>
            <p:nvPr/>
          </p:nvSpPr>
          <p:spPr>
            <a:xfrm>
              <a:off x="6767393" y="2183180"/>
              <a:ext cx="262983" cy="134354"/>
            </a:xfrm>
            <a:custGeom>
              <a:avLst/>
              <a:gdLst>
                <a:gd name="connsiteX0" fmla="*/ 120 w 262983"/>
                <a:gd name="connsiteY0" fmla="*/ 1220 h 134354"/>
                <a:gd name="connsiteX1" fmla="*/ 149345 w 262983"/>
                <a:gd name="connsiteY1" fmla="*/ 45670 h 134354"/>
                <a:gd name="connsiteX2" fmla="*/ 260470 w 262983"/>
                <a:gd name="connsiteY2" fmla="*/ 131395 h 134354"/>
                <a:gd name="connsiteX3" fmla="*/ 222370 w 262983"/>
                <a:gd name="connsiteY3" fmla="*/ 107583 h 134354"/>
                <a:gd name="connsiteX4" fmla="*/ 169982 w 262983"/>
                <a:gd name="connsiteY4" fmla="*/ 39320 h 134354"/>
                <a:gd name="connsiteX5" fmla="*/ 125532 w 262983"/>
                <a:gd name="connsiteY5" fmla="*/ 15508 h 134354"/>
                <a:gd name="connsiteX6" fmla="*/ 120 w 262983"/>
                <a:gd name="connsiteY6" fmla="*/ 1220 h 1343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2983" h="134354">
                  <a:moveTo>
                    <a:pt x="120" y="1220"/>
                  </a:moveTo>
                  <a:cubicBezTo>
                    <a:pt x="4089" y="6247"/>
                    <a:pt x="105953" y="23974"/>
                    <a:pt x="149345" y="45670"/>
                  </a:cubicBezTo>
                  <a:cubicBezTo>
                    <a:pt x="192737" y="67366"/>
                    <a:pt x="248299" y="121076"/>
                    <a:pt x="260470" y="131395"/>
                  </a:cubicBezTo>
                  <a:cubicBezTo>
                    <a:pt x="272641" y="141714"/>
                    <a:pt x="237451" y="122929"/>
                    <a:pt x="222370" y="107583"/>
                  </a:cubicBezTo>
                  <a:cubicBezTo>
                    <a:pt x="207289" y="92237"/>
                    <a:pt x="186122" y="54666"/>
                    <a:pt x="169982" y="39320"/>
                  </a:cubicBezTo>
                  <a:cubicBezTo>
                    <a:pt x="153842" y="23974"/>
                    <a:pt x="159398" y="23181"/>
                    <a:pt x="125532" y="15508"/>
                  </a:cubicBezTo>
                  <a:cubicBezTo>
                    <a:pt x="91666" y="7835"/>
                    <a:pt x="-3849" y="-3807"/>
                    <a:pt x="120" y="122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6" name="フリーフォーム: 図形 3155">
              <a:extLst>
                <a:ext uri="{FF2B5EF4-FFF2-40B4-BE49-F238E27FC236}">
                  <a16:creationId xmlns:a16="http://schemas.microsoft.com/office/drawing/2014/main" id="{A83F41B0-4F13-426A-A6A0-36650BDB1D17}"/>
                </a:ext>
              </a:extLst>
            </p:cNvPr>
            <p:cNvSpPr/>
            <p:nvPr/>
          </p:nvSpPr>
          <p:spPr>
            <a:xfrm>
              <a:off x="6535166" y="2282181"/>
              <a:ext cx="141943" cy="129235"/>
            </a:xfrm>
            <a:custGeom>
              <a:avLst/>
              <a:gdLst>
                <a:gd name="connsiteX0" fmla="*/ 572 w 141943"/>
                <a:gd name="connsiteY0" fmla="*/ 129232 h 129235"/>
                <a:gd name="connsiteX1" fmla="*/ 16447 w 141943"/>
                <a:gd name="connsiteY1" fmla="*/ 43507 h 129235"/>
                <a:gd name="connsiteX2" fmla="*/ 141859 w 141943"/>
                <a:gd name="connsiteY2" fmla="*/ 644 h 129235"/>
                <a:gd name="connsiteX3" fmla="*/ 35497 w 141943"/>
                <a:gd name="connsiteY3" fmla="*/ 19694 h 129235"/>
                <a:gd name="connsiteX4" fmla="*/ 6922 w 141943"/>
                <a:gd name="connsiteY4" fmla="*/ 46682 h 129235"/>
                <a:gd name="connsiteX5" fmla="*/ 572 w 141943"/>
                <a:gd name="connsiteY5" fmla="*/ 129232 h 1292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1943" h="129235">
                  <a:moveTo>
                    <a:pt x="572" y="129232"/>
                  </a:moveTo>
                  <a:cubicBezTo>
                    <a:pt x="2159" y="128703"/>
                    <a:pt x="-7101" y="64938"/>
                    <a:pt x="16447" y="43507"/>
                  </a:cubicBezTo>
                  <a:cubicBezTo>
                    <a:pt x="39995" y="22076"/>
                    <a:pt x="138684" y="4613"/>
                    <a:pt x="141859" y="644"/>
                  </a:cubicBezTo>
                  <a:cubicBezTo>
                    <a:pt x="145034" y="-3325"/>
                    <a:pt x="57987" y="12021"/>
                    <a:pt x="35497" y="19694"/>
                  </a:cubicBezTo>
                  <a:cubicBezTo>
                    <a:pt x="13008" y="27367"/>
                    <a:pt x="13272" y="27103"/>
                    <a:pt x="6922" y="46682"/>
                  </a:cubicBezTo>
                  <a:cubicBezTo>
                    <a:pt x="572" y="66261"/>
                    <a:pt x="-1015" y="129761"/>
                    <a:pt x="572" y="12923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7" name="フリーフォーム: 図形 3156">
              <a:extLst>
                <a:ext uri="{FF2B5EF4-FFF2-40B4-BE49-F238E27FC236}">
                  <a16:creationId xmlns:a16="http://schemas.microsoft.com/office/drawing/2014/main" id="{8FF92714-7ECB-4EA4-9E0D-82CB63E81A41}"/>
                </a:ext>
              </a:extLst>
            </p:cNvPr>
            <p:cNvSpPr/>
            <p:nvPr/>
          </p:nvSpPr>
          <p:spPr>
            <a:xfrm>
              <a:off x="6665744" y="2272657"/>
              <a:ext cx="287765" cy="107451"/>
            </a:xfrm>
            <a:custGeom>
              <a:avLst/>
              <a:gdLst>
                <a:gd name="connsiteX0" fmla="*/ 169 w 287765"/>
                <a:gd name="connsiteY0" fmla="*/ 3818 h 107451"/>
                <a:gd name="connsiteX1" fmla="*/ 177969 w 287765"/>
                <a:gd name="connsiteY1" fmla="*/ 10168 h 107451"/>
                <a:gd name="connsiteX2" fmla="*/ 287506 w 287765"/>
                <a:gd name="connsiteY2" fmla="*/ 107006 h 107451"/>
                <a:gd name="connsiteX3" fmla="*/ 206544 w 287765"/>
                <a:gd name="connsiteY3" fmla="*/ 45093 h 107451"/>
                <a:gd name="connsiteX4" fmla="*/ 146219 w 287765"/>
                <a:gd name="connsiteY4" fmla="*/ 18106 h 107451"/>
                <a:gd name="connsiteX5" fmla="*/ 169 w 287765"/>
                <a:gd name="connsiteY5" fmla="*/ 3818 h 1074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7765" h="107451">
                  <a:moveTo>
                    <a:pt x="169" y="3818"/>
                  </a:moveTo>
                  <a:cubicBezTo>
                    <a:pt x="5461" y="2495"/>
                    <a:pt x="130080" y="-7030"/>
                    <a:pt x="177969" y="10168"/>
                  </a:cubicBezTo>
                  <a:cubicBezTo>
                    <a:pt x="225859" y="27366"/>
                    <a:pt x="282744" y="101185"/>
                    <a:pt x="287506" y="107006"/>
                  </a:cubicBezTo>
                  <a:cubicBezTo>
                    <a:pt x="292268" y="112827"/>
                    <a:pt x="230092" y="59910"/>
                    <a:pt x="206544" y="45093"/>
                  </a:cubicBezTo>
                  <a:cubicBezTo>
                    <a:pt x="182996" y="30276"/>
                    <a:pt x="177704" y="22868"/>
                    <a:pt x="146219" y="18106"/>
                  </a:cubicBezTo>
                  <a:cubicBezTo>
                    <a:pt x="114734" y="13344"/>
                    <a:pt x="-5123" y="5141"/>
                    <a:pt x="169" y="381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8" name="フリーフォーム: 図形 3157">
              <a:extLst>
                <a:ext uri="{FF2B5EF4-FFF2-40B4-BE49-F238E27FC236}">
                  <a16:creationId xmlns:a16="http://schemas.microsoft.com/office/drawing/2014/main" id="{3141346D-3001-48AF-9515-595C54FABECD}"/>
                </a:ext>
              </a:extLst>
            </p:cNvPr>
            <p:cNvSpPr/>
            <p:nvPr/>
          </p:nvSpPr>
          <p:spPr>
            <a:xfrm>
              <a:off x="6721294" y="2298240"/>
              <a:ext cx="55755" cy="112512"/>
            </a:xfrm>
            <a:custGeom>
              <a:avLst/>
              <a:gdLst>
                <a:gd name="connsiteX0" fmla="*/ 55744 w 55755"/>
                <a:gd name="connsiteY0" fmla="*/ 460 h 112512"/>
                <a:gd name="connsiteX1" fmla="*/ 8119 w 55755"/>
                <a:gd name="connsiteY1" fmla="*/ 109998 h 112512"/>
                <a:gd name="connsiteX2" fmla="*/ 3356 w 55755"/>
                <a:gd name="connsiteY2" fmla="*/ 71898 h 112512"/>
                <a:gd name="connsiteX3" fmla="*/ 55744 w 55755"/>
                <a:gd name="connsiteY3" fmla="*/ 460 h 1125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755" h="112512">
                  <a:moveTo>
                    <a:pt x="55744" y="460"/>
                  </a:moveTo>
                  <a:cubicBezTo>
                    <a:pt x="56538" y="6810"/>
                    <a:pt x="16850" y="98092"/>
                    <a:pt x="8119" y="109998"/>
                  </a:cubicBezTo>
                  <a:cubicBezTo>
                    <a:pt x="-612" y="121904"/>
                    <a:pt x="-2465" y="88567"/>
                    <a:pt x="3356" y="71898"/>
                  </a:cubicBezTo>
                  <a:cubicBezTo>
                    <a:pt x="9177" y="55229"/>
                    <a:pt x="54950" y="-5890"/>
                    <a:pt x="55744" y="46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59" name="フリーフォーム: 図形 3158">
              <a:extLst>
                <a:ext uri="{FF2B5EF4-FFF2-40B4-BE49-F238E27FC236}">
                  <a16:creationId xmlns:a16="http://schemas.microsoft.com/office/drawing/2014/main" id="{76A15E36-B083-4A65-B0AB-81C75E3B75D7}"/>
                </a:ext>
              </a:extLst>
            </p:cNvPr>
            <p:cNvSpPr/>
            <p:nvPr/>
          </p:nvSpPr>
          <p:spPr>
            <a:xfrm>
              <a:off x="6810448" y="2314140"/>
              <a:ext cx="53907" cy="92788"/>
            </a:xfrm>
            <a:custGeom>
              <a:avLst/>
              <a:gdLst>
                <a:gd name="connsiteX0" fmla="*/ 53902 w 53907"/>
                <a:gd name="connsiteY0" fmla="*/ 435 h 92788"/>
                <a:gd name="connsiteX1" fmla="*/ 6277 w 53907"/>
                <a:gd name="connsiteY1" fmla="*/ 90923 h 92788"/>
                <a:gd name="connsiteX2" fmla="*/ 3102 w 53907"/>
                <a:gd name="connsiteY2" fmla="*/ 57585 h 92788"/>
                <a:gd name="connsiteX3" fmla="*/ 53902 w 53907"/>
                <a:gd name="connsiteY3" fmla="*/ 435 h 927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3907" h="92788">
                  <a:moveTo>
                    <a:pt x="53902" y="435"/>
                  </a:moveTo>
                  <a:cubicBezTo>
                    <a:pt x="54431" y="5991"/>
                    <a:pt x="14744" y="81398"/>
                    <a:pt x="6277" y="90923"/>
                  </a:cubicBezTo>
                  <a:cubicBezTo>
                    <a:pt x="-2190" y="100448"/>
                    <a:pt x="-867" y="71079"/>
                    <a:pt x="3102" y="57585"/>
                  </a:cubicBezTo>
                  <a:cubicBezTo>
                    <a:pt x="7071" y="44091"/>
                    <a:pt x="53373" y="-5121"/>
                    <a:pt x="53902" y="43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0" name="フリーフォーム: 図形 3159">
              <a:extLst>
                <a:ext uri="{FF2B5EF4-FFF2-40B4-BE49-F238E27FC236}">
                  <a16:creationId xmlns:a16="http://schemas.microsoft.com/office/drawing/2014/main" id="{DE8ABBD7-C688-4D41-AE45-336524AA1FC8}"/>
                </a:ext>
              </a:extLst>
            </p:cNvPr>
            <p:cNvSpPr/>
            <p:nvPr/>
          </p:nvSpPr>
          <p:spPr>
            <a:xfrm>
              <a:off x="6608759" y="2308218"/>
              <a:ext cx="165377" cy="78631"/>
            </a:xfrm>
            <a:custGeom>
              <a:avLst/>
              <a:gdLst>
                <a:gd name="connsiteX0" fmla="*/ 165104 w 165377"/>
                <a:gd name="connsiteY0" fmla="*/ 7 h 78631"/>
                <a:gd name="connsiteX1" fmla="*/ 39691 w 165377"/>
                <a:gd name="connsiteY1" fmla="*/ 14295 h 78631"/>
                <a:gd name="connsiteX2" fmla="*/ 65091 w 165377"/>
                <a:gd name="connsiteY2" fmla="*/ 49220 h 78631"/>
                <a:gd name="connsiteX3" fmla="*/ 114304 w 165377"/>
                <a:gd name="connsiteY3" fmla="*/ 77795 h 78631"/>
                <a:gd name="connsiteX4" fmla="*/ 4 w 165377"/>
                <a:gd name="connsiteY4" fmla="*/ 15882 h 78631"/>
                <a:gd name="connsiteX5" fmla="*/ 165104 w 165377"/>
                <a:gd name="connsiteY5" fmla="*/ 7 h 786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65377" h="78631">
                  <a:moveTo>
                    <a:pt x="165104" y="7"/>
                  </a:moveTo>
                  <a:cubicBezTo>
                    <a:pt x="171718" y="-257"/>
                    <a:pt x="56360" y="6093"/>
                    <a:pt x="39691" y="14295"/>
                  </a:cubicBezTo>
                  <a:cubicBezTo>
                    <a:pt x="23022" y="22497"/>
                    <a:pt x="52656" y="38637"/>
                    <a:pt x="65091" y="49220"/>
                  </a:cubicBezTo>
                  <a:cubicBezTo>
                    <a:pt x="77526" y="59803"/>
                    <a:pt x="125152" y="83351"/>
                    <a:pt x="114304" y="77795"/>
                  </a:cubicBezTo>
                  <a:cubicBezTo>
                    <a:pt x="103456" y="72239"/>
                    <a:pt x="-790" y="29905"/>
                    <a:pt x="4" y="15882"/>
                  </a:cubicBezTo>
                  <a:cubicBezTo>
                    <a:pt x="798" y="1859"/>
                    <a:pt x="158490" y="271"/>
                    <a:pt x="165104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1" name="フリーフォーム: 図形 3160">
              <a:extLst>
                <a:ext uri="{FF2B5EF4-FFF2-40B4-BE49-F238E27FC236}">
                  <a16:creationId xmlns:a16="http://schemas.microsoft.com/office/drawing/2014/main" id="{9CD4908D-077D-4472-B019-DD18150B4084}"/>
                </a:ext>
              </a:extLst>
            </p:cNvPr>
            <p:cNvSpPr/>
            <p:nvPr/>
          </p:nvSpPr>
          <p:spPr>
            <a:xfrm>
              <a:off x="6937261" y="2231411"/>
              <a:ext cx="124378" cy="64728"/>
            </a:xfrm>
            <a:custGeom>
              <a:avLst/>
              <a:gdLst>
                <a:gd name="connsiteX0" fmla="*/ 114 w 124378"/>
                <a:gd name="connsiteY0" fmla="*/ 614 h 64728"/>
                <a:gd name="connsiteX1" fmla="*/ 119177 w 124378"/>
                <a:gd name="connsiteY1" fmla="*/ 64114 h 64728"/>
                <a:gd name="connsiteX2" fmla="*/ 96952 w 124378"/>
                <a:gd name="connsiteY2" fmla="*/ 32364 h 64728"/>
                <a:gd name="connsiteX3" fmla="*/ 114 w 124378"/>
                <a:gd name="connsiteY3" fmla="*/ 614 h 647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4378" h="64728">
                  <a:moveTo>
                    <a:pt x="114" y="614"/>
                  </a:moveTo>
                  <a:cubicBezTo>
                    <a:pt x="3818" y="5906"/>
                    <a:pt x="103037" y="58822"/>
                    <a:pt x="119177" y="64114"/>
                  </a:cubicBezTo>
                  <a:cubicBezTo>
                    <a:pt x="135317" y="69406"/>
                    <a:pt x="109917" y="38979"/>
                    <a:pt x="96952" y="32364"/>
                  </a:cubicBezTo>
                  <a:cubicBezTo>
                    <a:pt x="83987" y="25750"/>
                    <a:pt x="-3590" y="-4678"/>
                    <a:pt x="114" y="6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2" name="フリーフォーム: 図形 3161">
              <a:extLst>
                <a:ext uri="{FF2B5EF4-FFF2-40B4-BE49-F238E27FC236}">
                  <a16:creationId xmlns:a16="http://schemas.microsoft.com/office/drawing/2014/main" id="{276FB523-6C42-4718-B9B0-6F1B6D2E725C}"/>
                </a:ext>
              </a:extLst>
            </p:cNvPr>
            <p:cNvSpPr/>
            <p:nvPr/>
          </p:nvSpPr>
          <p:spPr>
            <a:xfrm>
              <a:off x="6880583" y="2052596"/>
              <a:ext cx="234795" cy="139865"/>
            </a:xfrm>
            <a:custGeom>
              <a:avLst/>
              <a:gdLst>
                <a:gd name="connsiteX0" fmla="*/ 1230 w 234795"/>
                <a:gd name="connsiteY0" fmla="*/ 82592 h 139865"/>
                <a:gd name="connsiteX1" fmla="*/ 134580 w 234795"/>
                <a:gd name="connsiteY1" fmla="*/ 14329 h 139865"/>
                <a:gd name="connsiteX2" fmla="*/ 175855 w 234795"/>
                <a:gd name="connsiteY2" fmla="*/ 20679 h 139865"/>
                <a:gd name="connsiteX3" fmla="*/ 215542 w 234795"/>
                <a:gd name="connsiteY3" fmla="*/ 58779 h 139865"/>
                <a:gd name="connsiteX4" fmla="*/ 234592 w 234795"/>
                <a:gd name="connsiteY4" fmla="*/ 139742 h 139865"/>
                <a:gd name="connsiteX5" fmla="*/ 204430 w 234795"/>
                <a:gd name="connsiteY5" fmla="*/ 76242 h 139865"/>
                <a:gd name="connsiteX6" fmla="*/ 186967 w 234795"/>
                <a:gd name="connsiteY6" fmla="*/ 36554 h 139865"/>
                <a:gd name="connsiteX7" fmla="*/ 134580 w 234795"/>
                <a:gd name="connsiteY7" fmla="*/ 42 h 139865"/>
                <a:gd name="connsiteX8" fmla="*/ 71080 w 234795"/>
                <a:gd name="connsiteY8" fmla="*/ 30204 h 139865"/>
                <a:gd name="connsiteX9" fmla="*/ 1230 w 234795"/>
                <a:gd name="connsiteY9" fmla="*/ 82592 h 1398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34795" h="139865">
                  <a:moveTo>
                    <a:pt x="1230" y="82592"/>
                  </a:moveTo>
                  <a:cubicBezTo>
                    <a:pt x="11813" y="79946"/>
                    <a:pt x="105476" y="24648"/>
                    <a:pt x="134580" y="14329"/>
                  </a:cubicBezTo>
                  <a:cubicBezTo>
                    <a:pt x="163684" y="4010"/>
                    <a:pt x="162361" y="13271"/>
                    <a:pt x="175855" y="20679"/>
                  </a:cubicBezTo>
                  <a:cubicBezTo>
                    <a:pt x="189349" y="28087"/>
                    <a:pt x="205753" y="38935"/>
                    <a:pt x="215542" y="58779"/>
                  </a:cubicBezTo>
                  <a:cubicBezTo>
                    <a:pt x="225331" y="78623"/>
                    <a:pt x="236444" y="136832"/>
                    <a:pt x="234592" y="139742"/>
                  </a:cubicBezTo>
                  <a:cubicBezTo>
                    <a:pt x="232740" y="142652"/>
                    <a:pt x="212367" y="93440"/>
                    <a:pt x="204430" y="76242"/>
                  </a:cubicBezTo>
                  <a:cubicBezTo>
                    <a:pt x="196493" y="59044"/>
                    <a:pt x="198609" y="49254"/>
                    <a:pt x="186967" y="36554"/>
                  </a:cubicBezTo>
                  <a:cubicBezTo>
                    <a:pt x="175325" y="23854"/>
                    <a:pt x="153894" y="1100"/>
                    <a:pt x="134580" y="42"/>
                  </a:cubicBezTo>
                  <a:cubicBezTo>
                    <a:pt x="115266" y="-1016"/>
                    <a:pt x="90924" y="17769"/>
                    <a:pt x="71080" y="30204"/>
                  </a:cubicBezTo>
                  <a:cubicBezTo>
                    <a:pt x="51236" y="42639"/>
                    <a:pt x="-9353" y="85238"/>
                    <a:pt x="1230" y="8259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3" name="フリーフォーム: 図形 3162">
              <a:extLst>
                <a:ext uri="{FF2B5EF4-FFF2-40B4-BE49-F238E27FC236}">
                  <a16:creationId xmlns:a16="http://schemas.microsoft.com/office/drawing/2014/main" id="{97042D93-AA9F-4EE6-9EF9-0801D118DFC3}"/>
                </a:ext>
              </a:extLst>
            </p:cNvPr>
            <p:cNvSpPr/>
            <p:nvPr/>
          </p:nvSpPr>
          <p:spPr>
            <a:xfrm>
              <a:off x="6994522" y="2066457"/>
              <a:ext cx="76385" cy="96648"/>
            </a:xfrm>
            <a:custGeom>
              <a:avLst/>
              <a:gdLst>
                <a:gd name="connsiteX0" fmla="*/ 3 w 76385"/>
                <a:gd name="connsiteY0" fmla="*/ 468 h 96648"/>
                <a:gd name="connsiteX1" fmla="*/ 69853 w 76385"/>
                <a:gd name="connsiteY1" fmla="*/ 70318 h 96648"/>
                <a:gd name="connsiteX2" fmla="*/ 73028 w 76385"/>
                <a:gd name="connsiteY2" fmla="*/ 95718 h 96648"/>
                <a:gd name="connsiteX3" fmla="*/ 66678 w 76385"/>
                <a:gd name="connsiteY3" fmla="*/ 41743 h 96648"/>
                <a:gd name="connsiteX4" fmla="*/ 3 w 76385"/>
                <a:gd name="connsiteY4" fmla="*/ 468 h 966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385" h="96648">
                  <a:moveTo>
                    <a:pt x="3" y="468"/>
                  </a:moveTo>
                  <a:cubicBezTo>
                    <a:pt x="532" y="5231"/>
                    <a:pt x="57682" y="54443"/>
                    <a:pt x="69853" y="70318"/>
                  </a:cubicBezTo>
                  <a:cubicBezTo>
                    <a:pt x="82024" y="86193"/>
                    <a:pt x="73557" y="100481"/>
                    <a:pt x="73028" y="95718"/>
                  </a:cubicBezTo>
                  <a:cubicBezTo>
                    <a:pt x="72499" y="90956"/>
                    <a:pt x="76732" y="54972"/>
                    <a:pt x="66678" y="41743"/>
                  </a:cubicBezTo>
                  <a:cubicBezTo>
                    <a:pt x="56624" y="28514"/>
                    <a:pt x="-526" y="-4295"/>
                    <a:pt x="3" y="46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4" name="フリーフォーム: 図形 3163">
              <a:extLst>
                <a:ext uri="{FF2B5EF4-FFF2-40B4-BE49-F238E27FC236}">
                  <a16:creationId xmlns:a16="http://schemas.microsoft.com/office/drawing/2014/main" id="{CE479473-FA09-4C66-9B21-AEC1391E3B88}"/>
                </a:ext>
              </a:extLst>
            </p:cNvPr>
            <p:cNvSpPr/>
            <p:nvPr/>
          </p:nvSpPr>
          <p:spPr>
            <a:xfrm>
              <a:off x="7118308" y="2164974"/>
              <a:ext cx="116400" cy="146588"/>
            </a:xfrm>
            <a:custGeom>
              <a:avLst/>
              <a:gdLst>
                <a:gd name="connsiteX0" fmla="*/ 42 w 116400"/>
                <a:gd name="connsiteY0" fmla="*/ 376 h 146588"/>
                <a:gd name="connsiteX1" fmla="*/ 100055 w 116400"/>
                <a:gd name="connsiteY1" fmla="*/ 41651 h 146588"/>
                <a:gd name="connsiteX2" fmla="*/ 109580 w 116400"/>
                <a:gd name="connsiteY2" fmla="*/ 71814 h 146588"/>
                <a:gd name="connsiteX3" fmla="*/ 31792 w 116400"/>
                <a:gd name="connsiteY3" fmla="*/ 146426 h 146588"/>
                <a:gd name="connsiteX4" fmla="*/ 81005 w 116400"/>
                <a:gd name="connsiteY4" fmla="*/ 49589 h 146588"/>
                <a:gd name="connsiteX5" fmla="*/ 87355 w 116400"/>
                <a:gd name="connsiteY5" fmla="*/ 22601 h 146588"/>
                <a:gd name="connsiteX6" fmla="*/ 42 w 116400"/>
                <a:gd name="connsiteY6" fmla="*/ 376 h 1465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6400" h="146588">
                  <a:moveTo>
                    <a:pt x="42" y="376"/>
                  </a:moveTo>
                  <a:cubicBezTo>
                    <a:pt x="2159" y="3551"/>
                    <a:pt x="81799" y="29745"/>
                    <a:pt x="100055" y="41651"/>
                  </a:cubicBezTo>
                  <a:cubicBezTo>
                    <a:pt x="118311" y="53557"/>
                    <a:pt x="120957" y="54352"/>
                    <a:pt x="109580" y="71814"/>
                  </a:cubicBezTo>
                  <a:cubicBezTo>
                    <a:pt x="98203" y="89276"/>
                    <a:pt x="36554" y="150130"/>
                    <a:pt x="31792" y="146426"/>
                  </a:cubicBezTo>
                  <a:cubicBezTo>
                    <a:pt x="27030" y="142722"/>
                    <a:pt x="71745" y="70227"/>
                    <a:pt x="81005" y="49589"/>
                  </a:cubicBezTo>
                  <a:cubicBezTo>
                    <a:pt x="90266" y="28952"/>
                    <a:pt x="98468" y="30274"/>
                    <a:pt x="87355" y="22601"/>
                  </a:cubicBezTo>
                  <a:cubicBezTo>
                    <a:pt x="76243" y="14928"/>
                    <a:pt x="-2075" y="-2799"/>
                    <a:pt x="42" y="37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5" name="フリーフォーム: 図形 3164">
              <a:extLst>
                <a:ext uri="{FF2B5EF4-FFF2-40B4-BE49-F238E27FC236}">
                  <a16:creationId xmlns:a16="http://schemas.microsoft.com/office/drawing/2014/main" id="{4190D106-D619-4512-8E1E-9A524C7588DF}"/>
                </a:ext>
              </a:extLst>
            </p:cNvPr>
            <p:cNvSpPr/>
            <p:nvPr/>
          </p:nvSpPr>
          <p:spPr>
            <a:xfrm>
              <a:off x="7071848" y="2216071"/>
              <a:ext cx="151693" cy="257155"/>
            </a:xfrm>
            <a:custGeom>
              <a:avLst/>
              <a:gdLst>
                <a:gd name="connsiteX0" fmla="*/ 3640 w 151693"/>
                <a:gd name="connsiteY0" fmla="*/ 255667 h 257155"/>
                <a:gd name="connsiteX1" fmla="*/ 136990 w 151693"/>
                <a:gd name="connsiteY1" fmla="*/ 162004 h 257155"/>
                <a:gd name="connsiteX2" fmla="*/ 149690 w 151693"/>
                <a:gd name="connsiteY2" fmla="*/ 101679 h 257155"/>
                <a:gd name="connsiteX3" fmla="*/ 149690 w 151693"/>
                <a:gd name="connsiteY3" fmla="*/ 79 h 257155"/>
                <a:gd name="connsiteX4" fmla="*/ 130640 w 151693"/>
                <a:gd name="connsiteY4" fmla="*/ 119142 h 257155"/>
                <a:gd name="connsiteX5" fmla="*/ 125877 w 151693"/>
                <a:gd name="connsiteY5" fmla="*/ 141367 h 257155"/>
                <a:gd name="connsiteX6" fmla="*/ 43327 w 151693"/>
                <a:gd name="connsiteY6" fmla="*/ 215979 h 257155"/>
                <a:gd name="connsiteX7" fmla="*/ 3640 w 151693"/>
                <a:gd name="connsiteY7" fmla="*/ 255667 h 2571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1693" h="257155">
                  <a:moveTo>
                    <a:pt x="3640" y="255667"/>
                  </a:moveTo>
                  <a:cubicBezTo>
                    <a:pt x="19250" y="246671"/>
                    <a:pt x="112648" y="187669"/>
                    <a:pt x="136990" y="162004"/>
                  </a:cubicBezTo>
                  <a:cubicBezTo>
                    <a:pt x="161332" y="136339"/>
                    <a:pt x="147573" y="128666"/>
                    <a:pt x="149690" y="101679"/>
                  </a:cubicBezTo>
                  <a:cubicBezTo>
                    <a:pt x="151807" y="74691"/>
                    <a:pt x="152865" y="-2832"/>
                    <a:pt x="149690" y="79"/>
                  </a:cubicBezTo>
                  <a:cubicBezTo>
                    <a:pt x="146515" y="2989"/>
                    <a:pt x="134609" y="95594"/>
                    <a:pt x="130640" y="119142"/>
                  </a:cubicBezTo>
                  <a:cubicBezTo>
                    <a:pt x="126671" y="142690"/>
                    <a:pt x="140429" y="125227"/>
                    <a:pt x="125877" y="141367"/>
                  </a:cubicBezTo>
                  <a:cubicBezTo>
                    <a:pt x="111325" y="157506"/>
                    <a:pt x="59996" y="201427"/>
                    <a:pt x="43327" y="215979"/>
                  </a:cubicBezTo>
                  <a:cubicBezTo>
                    <a:pt x="26658" y="230531"/>
                    <a:pt x="-11970" y="264663"/>
                    <a:pt x="3640" y="25566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6" name="フリーフォーム: 図形 3165">
              <a:extLst>
                <a:ext uri="{FF2B5EF4-FFF2-40B4-BE49-F238E27FC236}">
                  <a16:creationId xmlns:a16="http://schemas.microsoft.com/office/drawing/2014/main" id="{15E855C9-381F-4AAA-9F50-783B7E84763D}"/>
                </a:ext>
              </a:extLst>
            </p:cNvPr>
            <p:cNvSpPr/>
            <p:nvPr/>
          </p:nvSpPr>
          <p:spPr>
            <a:xfrm>
              <a:off x="7089258" y="2097081"/>
              <a:ext cx="281149" cy="218322"/>
            </a:xfrm>
            <a:custGeom>
              <a:avLst/>
              <a:gdLst>
                <a:gd name="connsiteX0" fmla="*/ 517 w 281149"/>
                <a:gd name="connsiteY0" fmla="*/ 7 h 218322"/>
                <a:gd name="connsiteX1" fmla="*/ 148155 w 281149"/>
                <a:gd name="connsiteY1" fmla="*/ 38107 h 218322"/>
                <a:gd name="connsiteX2" fmla="*/ 168792 w 281149"/>
                <a:gd name="connsiteY2" fmla="*/ 69857 h 218322"/>
                <a:gd name="connsiteX3" fmla="*/ 278330 w 281149"/>
                <a:gd name="connsiteY3" fmla="*/ 212732 h 218322"/>
                <a:gd name="connsiteX4" fmla="*/ 240230 w 281149"/>
                <a:gd name="connsiteY4" fmla="*/ 176219 h 218322"/>
                <a:gd name="connsiteX5" fmla="*/ 148155 w 281149"/>
                <a:gd name="connsiteY5" fmla="*/ 53982 h 218322"/>
                <a:gd name="connsiteX6" fmla="*/ 100530 w 281149"/>
                <a:gd name="connsiteY6" fmla="*/ 34932 h 218322"/>
                <a:gd name="connsiteX7" fmla="*/ 517 w 281149"/>
                <a:gd name="connsiteY7" fmla="*/ 7 h 2183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81149" h="218322">
                  <a:moveTo>
                    <a:pt x="517" y="7"/>
                  </a:moveTo>
                  <a:cubicBezTo>
                    <a:pt x="8455" y="536"/>
                    <a:pt x="120109" y="26465"/>
                    <a:pt x="148155" y="38107"/>
                  </a:cubicBezTo>
                  <a:cubicBezTo>
                    <a:pt x="176201" y="49749"/>
                    <a:pt x="147096" y="40753"/>
                    <a:pt x="168792" y="69857"/>
                  </a:cubicBezTo>
                  <a:cubicBezTo>
                    <a:pt x="190488" y="98961"/>
                    <a:pt x="266424" y="195005"/>
                    <a:pt x="278330" y="212732"/>
                  </a:cubicBezTo>
                  <a:cubicBezTo>
                    <a:pt x="290236" y="230459"/>
                    <a:pt x="261926" y="202677"/>
                    <a:pt x="240230" y="176219"/>
                  </a:cubicBezTo>
                  <a:cubicBezTo>
                    <a:pt x="218534" y="149761"/>
                    <a:pt x="171438" y="77530"/>
                    <a:pt x="148155" y="53982"/>
                  </a:cubicBezTo>
                  <a:cubicBezTo>
                    <a:pt x="124872" y="30434"/>
                    <a:pt x="122755" y="42605"/>
                    <a:pt x="100530" y="34932"/>
                  </a:cubicBezTo>
                  <a:cubicBezTo>
                    <a:pt x="78305" y="27259"/>
                    <a:pt x="-7421" y="-522"/>
                    <a:pt x="517" y="7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7" name="フリーフォーム: 図形 3166">
              <a:extLst>
                <a:ext uri="{FF2B5EF4-FFF2-40B4-BE49-F238E27FC236}">
                  <a16:creationId xmlns:a16="http://schemas.microsoft.com/office/drawing/2014/main" id="{360348F6-D726-46A5-AD29-F43FB418C800}"/>
                </a:ext>
              </a:extLst>
            </p:cNvPr>
            <p:cNvSpPr/>
            <p:nvPr/>
          </p:nvSpPr>
          <p:spPr>
            <a:xfrm>
              <a:off x="7219816" y="2203400"/>
              <a:ext cx="103706" cy="139912"/>
            </a:xfrm>
            <a:custGeom>
              <a:avLst/>
              <a:gdLst>
                <a:gd name="connsiteX0" fmla="*/ 134 w 103706"/>
                <a:gd name="connsiteY0" fmla="*/ 50 h 139912"/>
                <a:gd name="connsiteX1" fmla="*/ 47759 w 103706"/>
                <a:gd name="connsiteY1" fmla="*/ 81013 h 139912"/>
                <a:gd name="connsiteX2" fmla="*/ 82684 w 103706"/>
                <a:gd name="connsiteY2" fmla="*/ 108000 h 139912"/>
                <a:gd name="connsiteX3" fmla="*/ 101734 w 103706"/>
                <a:gd name="connsiteY3" fmla="*/ 139750 h 139912"/>
                <a:gd name="connsiteX4" fmla="*/ 35059 w 103706"/>
                <a:gd name="connsiteY4" fmla="*/ 93713 h 139912"/>
                <a:gd name="connsiteX5" fmla="*/ 134 w 103706"/>
                <a:gd name="connsiteY5" fmla="*/ 50 h 13991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3706" h="139912">
                  <a:moveTo>
                    <a:pt x="134" y="50"/>
                  </a:moveTo>
                  <a:cubicBezTo>
                    <a:pt x="2251" y="-2067"/>
                    <a:pt x="34001" y="63021"/>
                    <a:pt x="47759" y="81013"/>
                  </a:cubicBezTo>
                  <a:cubicBezTo>
                    <a:pt x="61517" y="99005"/>
                    <a:pt x="73688" y="98211"/>
                    <a:pt x="82684" y="108000"/>
                  </a:cubicBezTo>
                  <a:cubicBezTo>
                    <a:pt x="91680" y="117789"/>
                    <a:pt x="109671" y="142131"/>
                    <a:pt x="101734" y="139750"/>
                  </a:cubicBezTo>
                  <a:cubicBezTo>
                    <a:pt x="93797" y="137369"/>
                    <a:pt x="48817" y="113292"/>
                    <a:pt x="35059" y="93713"/>
                  </a:cubicBezTo>
                  <a:cubicBezTo>
                    <a:pt x="21301" y="74134"/>
                    <a:pt x="-1983" y="2167"/>
                    <a:pt x="134" y="5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8" name="フリーフォーム: 図形 3167">
              <a:extLst>
                <a:ext uri="{FF2B5EF4-FFF2-40B4-BE49-F238E27FC236}">
                  <a16:creationId xmlns:a16="http://schemas.microsoft.com/office/drawing/2014/main" id="{D6C393CA-36D3-47F7-BF26-E5D9A73E4856}"/>
                </a:ext>
              </a:extLst>
            </p:cNvPr>
            <p:cNvSpPr/>
            <p:nvPr/>
          </p:nvSpPr>
          <p:spPr>
            <a:xfrm>
              <a:off x="7078648" y="2454233"/>
              <a:ext cx="152594" cy="321083"/>
            </a:xfrm>
            <a:custGeom>
              <a:avLst/>
              <a:gdLst>
                <a:gd name="connsiteX0" fmla="*/ 15 w 152594"/>
                <a:gd name="connsiteY0" fmla="*/ 42 h 321083"/>
                <a:gd name="connsiteX1" fmla="*/ 103202 w 152594"/>
                <a:gd name="connsiteY1" fmla="*/ 73067 h 321083"/>
                <a:gd name="connsiteX2" fmla="*/ 136540 w 152594"/>
                <a:gd name="connsiteY2" fmla="*/ 190542 h 321083"/>
                <a:gd name="connsiteX3" fmla="*/ 152415 w 152594"/>
                <a:gd name="connsiteY3" fmla="*/ 268330 h 321083"/>
                <a:gd name="connsiteX4" fmla="*/ 127015 w 152594"/>
                <a:gd name="connsiteY4" fmla="*/ 296905 h 321083"/>
                <a:gd name="connsiteX5" fmla="*/ 39702 w 152594"/>
                <a:gd name="connsiteY5" fmla="*/ 320717 h 321083"/>
                <a:gd name="connsiteX6" fmla="*/ 128602 w 152594"/>
                <a:gd name="connsiteY6" fmla="*/ 277855 h 321083"/>
                <a:gd name="connsiteX7" fmla="*/ 134952 w 152594"/>
                <a:gd name="connsiteY7" fmla="*/ 220705 h 321083"/>
                <a:gd name="connsiteX8" fmla="*/ 111140 w 152594"/>
                <a:gd name="connsiteY8" fmla="*/ 82592 h 321083"/>
                <a:gd name="connsiteX9" fmla="*/ 15 w 152594"/>
                <a:gd name="connsiteY9" fmla="*/ 42 h 3210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152594" h="321083">
                  <a:moveTo>
                    <a:pt x="15" y="42"/>
                  </a:moveTo>
                  <a:cubicBezTo>
                    <a:pt x="-1308" y="-1545"/>
                    <a:pt x="80448" y="41317"/>
                    <a:pt x="103202" y="73067"/>
                  </a:cubicBezTo>
                  <a:cubicBezTo>
                    <a:pt x="125956" y="104817"/>
                    <a:pt x="128338" y="157998"/>
                    <a:pt x="136540" y="190542"/>
                  </a:cubicBezTo>
                  <a:cubicBezTo>
                    <a:pt x="144742" y="223086"/>
                    <a:pt x="154003" y="250603"/>
                    <a:pt x="152415" y="268330"/>
                  </a:cubicBezTo>
                  <a:cubicBezTo>
                    <a:pt x="150828" y="286057"/>
                    <a:pt x="145800" y="288174"/>
                    <a:pt x="127015" y="296905"/>
                  </a:cubicBezTo>
                  <a:cubicBezTo>
                    <a:pt x="108230" y="305636"/>
                    <a:pt x="39438" y="323892"/>
                    <a:pt x="39702" y="320717"/>
                  </a:cubicBezTo>
                  <a:cubicBezTo>
                    <a:pt x="39967" y="317542"/>
                    <a:pt x="112727" y="294524"/>
                    <a:pt x="128602" y="277855"/>
                  </a:cubicBezTo>
                  <a:cubicBezTo>
                    <a:pt x="144477" y="261186"/>
                    <a:pt x="137862" y="253249"/>
                    <a:pt x="134952" y="220705"/>
                  </a:cubicBezTo>
                  <a:cubicBezTo>
                    <a:pt x="132042" y="188161"/>
                    <a:pt x="131778" y="117517"/>
                    <a:pt x="111140" y="82592"/>
                  </a:cubicBezTo>
                  <a:cubicBezTo>
                    <a:pt x="90502" y="47667"/>
                    <a:pt x="1338" y="1629"/>
                    <a:pt x="15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69" name="フリーフォーム: 図形 3168">
              <a:extLst>
                <a:ext uri="{FF2B5EF4-FFF2-40B4-BE49-F238E27FC236}">
                  <a16:creationId xmlns:a16="http://schemas.microsoft.com/office/drawing/2014/main" id="{0DB3C994-29E4-4508-B069-1F6D458D518F}"/>
                </a:ext>
              </a:extLst>
            </p:cNvPr>
            <p:cNvSpPr/>
            <p:nvPr/>
          </p:nvSpPr>
          <p:spPr>
            <a:xfrm>
              <a:off x="6954411" y="2476448"/>
              <a:ext cx="150177" cy="228653"/>
            </a:xfrm>
            <a:custGeom>
              <a:avLst/>
              <a:gdLst>
                <a:gd name="connsiteX0" fmla="*/ 102027 w 150177"/>
                <a:gd name="connsiteY0" fmla="*/ 52 h 228653"/>
                <a:gd name="connsiteX1" fmla="*/ 149652 w 150177"/>
                <a:gd name="connsiteY1" fmla="*/ 138165 h 228653"/>
                <a:gd name="connsiteX2" fmla="*/ 124252 w 150177"/>
                <a:gd name="connsiteY2" fmla="*/ 169915 h 228653"/>
                <a:gd name="connsiteX3" fmla="*/ 75039 w 150177"/>
                <a:gd name="connsiteY3" fmla="*/ 228652 h 228653"/>
                <a:gd name="connsiteX4" fmla="*/ 60752 w 150177"/>
                <a:gd name="connsiteY4" fmla="*/ 171502 h 228653"/>
                <a:gd name="connsiteX5" fmla="*/ 427 w 150177"/>
                <a:gd name="connsiteY5" fmla="*/ 79427 h 228653"/>
                <a:gd name="connsiteX6" fmla="*/ 35352 w 150177"/>
                <a:gd name="connsiteY6" fmla="*/ 141340 h 228653"/>
                <a:gd name="connsiteX7" fmla="*/ 65514 w 150177"/>
                <a:gd name="connsiteY7" fmla="*/ 215952 h 228653"/>
                <a:gd name="connsiteX8" fmla="*/ 98852 w 150177"/>
                <a:gd name="connsiteY8" fmla="*/ 166740 h 228653"/>
                <a:gd name="connsiteX9" fmla="*/ 129014 w 150177"/>
                <a:gd name="connsiteY9" fmla="*/ 122290 h 228653"/>
                <a:gd name="connsiteX10" fmla="*/ 102027 w 150177"/>
                <a:gd name="connsiteY10" fmla="*/ 52 h 2286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50177" h="228653">
                  <a:moveTo>
                    <a:pt x="102027" y="52"/>
                  </a:moveTo>
                  <a:cubicBezTo>
                    <a:pt x="105467" y="2698"/>
                    <a:pt x="145948" y="109855"/>
                    <a:pt x="149652" y="138165"/>
                  </a:cubicBezTo>
                  <a:cubicBezTo>
                    <a:pt x="153356" y="166475"/>
                    <a:pt x="136688" y="154834"/>
                    <a:pt x="124252" y="169915"/>
                  </a:cubicBezTo>
                  <a:cubicBezTo>
                    <a:pt x="111817" y="184996"/>
                    <a:pt x="85622" y="228387"/>
                    <a:pt x="75039" y="228652"/>
                  </a:cubicBezTo>
                  <a:cubicBezTo>
                    <a:pt x="64456" y="228917"/>
                    <a:pt x="73187" y="196373"/>
                    <a:pt x="60752" y="171502"/>
                  </a:cubicBezTo>
                  <a:cubicBezTo>
                    <a:pt x="48317" y="146631"/>
                    <a:pt x="4660" y="84454"/>
                    <a:pt x="427" y="79427"/>
                  </a:cubicBezTo>
                  <a:cubicBezTo>
                    <a:pt x="-3806" y="74400"/>
                    <a:pt x="24504" y="118586"/>
                    <a:pt x="35352" y="141340"/>
                  </a:cubicBezTo>
                  <a:cubicBezTo>
                    <a:pt x="46200" y="164094"/>
                    <a:pt x="54931" y="211719"/>
                    <a:pt x="65514" y="215952"/>
                  </a:cubicBezTo>
                  <a:cubicBezTo>
                    <a:pt x="76097" y="220185"/>
                    <a:pt x="88269" y="182350"/>
                    <a:pt x="98852" y="166740"/>
                  </a:cubicBezTo>
                  <a:cubicBezTo>
                    <a:pt x="109435" y="151130"/>
                    <a:pt x="129279" y="148484"/>
                    <a:pt x="129014" y="122290"/>
                  </a:cubicBezTo>
                  <a:cubicBezTo>
                    <a:pt x="128749" y="96096"/>
                    <a:pt x="98587" y="-2594"/>
                    <a:pt x="102027" y="5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0" name="フリーフォーム: 図形 3169">
              <a:extLst>
                <a:ext uri="{FF2B5EF4-FFF2-40B4-BE49-F238E27FC236}">
                  <a16:creationId xmlns:a16="http://schemas.microsoft.com/office/drawing/2014/main" id="{7BEC5118-41ED-48C7-AB59-5095856B01DD}"/>
                </a:ext>
              </a:extLst>
            </p:cNvPr>
            <p:cNvSpPr/>
            <p:nvPr/>
          </p:nvSpPr>
          <p:spPr>
            <a:xfrm>
              <a:off x="7100769" y="2614467"/>
              <a:ext cx="109818" cy="69196"/>
            </a:xfrm>
            <a:custGeom>
              <a:avLst/>
              <a:gdLst>
                <a:gd name="connsiteX0" fmla="*/ 119 w 109818"/>
                <a:gd name="connsiteY0" fmla="*/ 146 h 69196"/>
                <a:gd name="connsiteX1" fmla="*/ 104894 w 109818"/>
                <a:gd name="connsiteY1" fmla="*/ 66821 h 69196"/>
                <a:gd name="connsiteX2" fmla="*/ 84256 w 109818"/>
                <a:gd name="connsiteY2" fmla="*/ 49358 h 69196"/>
                <a:gd name="connsiteX3" fmla="*/ 119 w 109818"/>
                <a:gd name="connsiteY3" fmla="*/ 146 h 6919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9818" h="69196">
                  <a:moveTo>
                    <a:pt x="119" y="146"/>
                  </a:moveTo>
                  <a:cubicBezTo>
                    <a:pt x="3559" y="3057"/>
                    <a:pt x="90871" y="58619"/>
                    <a:pt x="104894" y="66821"/>
                  </a:cubicBezTo>
                  <a:cubicBezTo>
                    <a:pt x="118917" y="75023"/>
                    <a:pt x="100131" y="60206"/>
                    <a:pt x="84256" y="49358"/>
                  </a:cubicBezTo>
                  <a:cubicBezTo>
                    <a:pt x="68381" y="38510"/>
                    <a:pt x="-3321" y="-2765"/>
                    <a:pt x="119" y="14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1" name="フリーフォーム: 図形 3170">
              <a:extLst>
                <a:ext uri="{FF2B5EF4-FFF2-40B4-BE49-F238E27FC236}">
                  <a16:creationId xmlns:a16="http://schemas.microsoft.com/office/drawing/2014/main" id="{A672DEA5-39F8-481F-BA97-3054A0019A49}"/>
                </a:ext>
              </a:extLst>
            </p:cNvPr>
            <p:cNvSpPr/>
            <p:nvPr/>
          </p:nvSpPr>
          <p:spPr>
            <a:xfrm>
              <a:off x="7179795" y="2293480"/>
              <a:ext cx="430157" cy="241844"/>
            </a:xfrm>
            <a:custGeom>
              <a:avLst/>
              <a:gdLst>
                <a:gd name="connsiteX0" fmla="*/ 468 w 430157"/>
                <a:gd name="connsiteY0" fmla="*/ 241758 h 241844"/>
                <a:gd name="connsiteX1" fmla="*/ 146518 w 430157"/>
                <a:gd name="connsiteY1" fmla="*/ 54433 h 241844"/>
                <a:gd name="connsiteX2" fmla="*/ 281455 w 430157"/>
                <a:gd name="connsiteY2" fmla="*/ 25858 h 241844"/>
                <a:gd name="connsiteX3" fmla="*/ 427505 w 430157"/>
                <a:gd name="connsiteY3" fmla="*/ 36970 h 241844"/>
                <a:gd name="connsiteX4" fmla="*/ 368768 w 430157"/>
                <a:gd name="connsiteY4" fmla="*/ 9983 h 241844"/>
                <a:gd name="connsiteX5" fmla="*/ 281455 w 430157"/>
                <a:gd name="connsiteY5" fmla="*/ 458 h 241844"/>
                <a:gd name="connsiteX6" fmla="*/ 173505 w 430157"/>
                <a:gd name="connsiteY6" fmla="*/ 22683 h 241844"/>
                <a:gd name="connsiteX7" fmla="*/ 102068 w 430157"/>
                <a:gd name="connsiteY7" fmla="*/ 78245 h 241844"/>
                <a:gd name="connsiteX8" fmla="*/ 468 w 430157"/>
                <a:gd name="connsiteY8" fmla="*/ 241758 h 24184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30157" h="241844">
                  <a:moveTo>
                    <a:pt x="468" y="241758"/>
                  </a:moveTo>
                  <a:cubicBezTo>
                    <a:pt x="7876" y="237789"/>
                    <a:pt x="99687" y="90416"/>
                    <a:pt x="146518" y="54433"/>
                  </a:cubicBezTo>
                  <a:cubicBezTo>
                    <a:pt x="193349" y="18450"/>
                    <a:pt x="234624" y="28768"/>
                    <a:pt x="281455" y="25858"/>
                  </a:cubicBezTo>
                  <a:cubicBezTo>
                    <a:pt x="328286" y="22948"/>
                    <a:pt x="412953" y="39616"/>
                    <a:pt x="427505" y="36970"/>
                  </a:cubicBezTo>
                  <a:cubicBezTo>
                    <a:pt x="442057" y="34324"/>
                    <a:pt x="393110" y="16068"/>
                    <a:pt x="368768" y="9983"/>
                  </a:cubicBezTo>
                  <a:cubicBezTo>
                    <a:pt x="344426" y="3898"/>
                    <a:pt x="313999" y="-1659"/>
                    <a:pt x="281455" y="458"/>
                  </a:cubicBezTo>
                  <a:cubicBezTo>
                    <a:pt x="248911" y="2575"/>
                    <a:pt x="203403" y="9719"/>
                    <a:pt x="173505" y="22683"/>
                  </a:cubicBezTo>
                  <a:cubicBezTo>
                    <a:pt x="143607" y="35647"/>
                    <a:pt x="128526" y="44643"/>
                    <a:pt x="102068" y="78245"/>
                  </a:cubicBezTo>
                  <a:cubicBezTo>
                    <a:pt x="75610" y="111847"/>
                    <a:pt x="-6940" y="245727"/>
                    <a:pt x="468" y="24175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2" name="フリーフォーム: 図形 3171">
              <a:extLst>
                <a:ext uri="{FF2B5EF4-FFF2-40B4-BE49-F238E27FC236}">
                  <a16:creationId xmlns:a16="http://schemas.microsoft.com/office/drawing/2014/main" id="{910167D0-E171-42D4-B19F-89B21F959AF8}"/>
                </a:ext>
              </a:extLst>
            </p:cNvPr>
            <p:cNvSpPr/>
            <p:nvPr/>
          </p:nvSpPr>
          <p:spPr>
            <a:xfrm>
              <a:off x="7259638" y="2422228"/>
              <a:ext cx="268424" cy="181364"/>
            </a:xfrm>
            <a:custGeom>
              <a:avLst/>
              <a:gdLst>
                <a:gd name="connsiteX0" fmla="*/ 268287 w 268424"/>
                <a:gd name="connsiteY0" fmla="*/ 1885 h 181364"/>
                <a:gd name="connsiteX1" fmla="*/ 128587 w 268424"/>
                <a:gd name="connsiteY1" fmla="*/ 30460 h 181364"/>
                <a:gd name="connsiteX2" fmla="*/ 46037 w 268424"/>
                <a:gd name="connsiteY2" fmla="*/ 92372 h 181364"/>
                <a:gd name="connsiteX3" fmla="*/ 0 w 268424"/>
                <a:gd name="connsiteY3" fmla="*/ 181272 h 181364"/>
                <a:gd name="connsiteX4" fmla="*/ 46037 w 268424"/>
                <a:gd name="connsiteY4" fmla="*/ 74910 h 181364"/>
                <a:gd name="connsiteX5" fmla="*/ 101600 w 268424"/>
                <a:gd name="connsiteY5" fmla="*/ 11410 h 181364"/>
                <a:gd name="connsiteX6" fmla="*/ 268287 w 268424"/>
                <a:gd name="connsiteY6" fmla="*/ 1885 h 1813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8424" h="181364">
                  <a:moveTo>
                    <a:pt x="268287" y="1885"/>
                  </a:moveTo>
                  <a:cubicBezTo>
                    <a:pt x="272785" y="5060"/>
                    <a:pt x="165629" y="15379"/>
                    <a:pt x="128587" y="30460"/>
                  </a:cubicBezTo>
                  <a:cubicBezTo>
                    <a:pt x="91545" y="45541"/>
                    <a:pt x="67468" y="67237"/>
                    <a:pt x="46037" y="92372"/>
                  </a:cubicBezTo>
                  <a:cubicBezTo>
                    <a:pt x="24606" y="117507"/>
                    <a:pt x="0" y="184182"/>
                    <a:pt x="0" y="181272"/>
                  </a:cubicBezTo>
                  <a:cubicBezTo>
                    <a:pt x="0" y="178362"/>
                    <a:pt x="29104" y="103220"/>
                    <a:pt x="46037" y="74910"/>
                  </a:cubicBezTo>
                  <a:cubicBezTo>
                    <a:pt x="62970" y="46600"/>
                    <a:pt x="65087" y="24639"/>
                    <a:pt x="101600" y="11410"/>
                  </a:cubicBezTo>
                  <a:cubicBezTo>
                    <a:pt x="138112" y="-1819"/>
                    <a:pt x="263789" y="-1290"/>
                    <a:pt x="268287" y="188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3" name="フリーフォーム: 図形 3172">
              <a:extLst>
                <a:ext uri="{FF2B5EF4-FFF2-40B4-BE49-F238E27FC236}">
                  <a16:creationId xmlns:a16="http://schemas.microsoft.com/office/drawing/2014/main" id="{07F9B290-24E3-4803-9682-330CD4AF0258}"/>
                </a:ext>
              </a:extLst>
            </p:cNvPr>
            <p:cNvSpPr/>
            <p:nvPr/>
          </p:nvSpPr>
          <p:spPr>
            <a:xfrm>
              <a:off x="7315471" y="2446096"/>
              <a:ext cx="180926" cy="164736"/>
            </a:xfrm>
            <a:custGeom>
              <a:avLst/>
              <a:gdLst>
                <a:gd name="connsiteX0" fmla="*/ 180704 w 180926"/>
                <a:gd name="connsiteY0" fmla="*/ 242 h 164736"/>
                <a:gd name="connsiteX1" fmla="*/ 48942 w 180926"/>
                <a:gd name="connsiteY1" fmla="*/ 58979 h 164736"/>
                <a:gd name="connsiteX2" fmla="*/ 15604 w 180926"/>
                <a:gd name="connsiteY2" fmla="*/ 136767 h 164736"/>
                <a:gd name="connsiteX3" fmla="*/ 9254 w 180926"/>
                <a:gd name="connsiteY3" fmla="*/ 162167 h 164736"/>
                <a:gd name="connsiteX4" fmla="*/ 14017 w 180926"/>
                <a:gd name="connsiteY4" fmla="*/ 81204 h 164736"/>
                <a:gd name="connsiteX5" fmla="*/ 180704 w 180926"/>
                <a:gd name="connsiteY5" fmla="*/ 242 h 1647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0926" h="164736">
                  <a:moveTo>
                    <a:pt x="180704" y="242"/>
                  </a:moveTo>
                  <a:cubicBezTo>
                    <a:pt x="186525" y="-3462"/>
                    <a:pt x="76459" y="36225"/>
                    <a:pt x="48942" y="58979"/>
                  </a:cubicBezTo>
                  <a:cubicBezTo>
                    <a:pt x="21425" y="81733"/>
                    <a:pt x="22219" y="119569"/>
                    <a:pt x="15604" y="136767"/>
                  </a:cubicBezTo>
                  <a:cubicBezTo>
                    <a:pt x="8989" y="153965"/>
                    <a:pt x="9518" y="171427"/>
                    <a:pt x="9254" y="162167"/>
                  </a:cubicBezTo>
                  <a:cubicBezTo>
                    <a:pt x="8990" y="152907"/>
                    <a:pt x="-14293" y="106869"/>
                    <a:pt x="14017" y="81204"/>
                  </a:cubicBezTo>
                  <a:cubicBezTo>
                    <a:pt x="42327" y="55539"/>
                    <a:pt x="174883" y="3946"/>
                    <a:pt x="180704" y="2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4" name="フリーフォーム: 図形 3173">
              <a:extLst>
                <a:ext uri="{FF2B5EF4-FFF2-40B4-BE49-F238E27FC236}">
                  <a16:creationId xmlns:a16="http://schemas.microsoft.com/office/drawing/2014/main" id="{69DA2BD4-DCBC-4E7D-8606-D9F7509B65A5}"/>
                </a:ext>
              </a:extLst>
            </p:cNvPr>
            <p:cNvSpPr/>
            <p:nvPr/>
          </p:nvSpPr>
          <p:spPr>
            <a:xfrm>
              <a:off x="7631089" y="2429463"/>
              <a:ext cx="104289" cy="93320"/>
            </a:xfrm>
            <a:custGeom>
              <a:avLst/>
              <a:gdLst>
                <a:gd name="connsiteX0" fmla="*/ 24 w 104289"/>
                <a:gd name="connsiteY0" fmla="*/ 1000 h 93320"/>
                <a:gd name="connsiteX1" fmla="*/ 90511 w 104289"/>
                <a:gd name="connsiteY1" fmla="*/ 64500 h 93320"/>
                <a:gd name="connsiteX2" fmla="*/ 95274 w 104289"/>
                <a:gd name="connsiteY2" fmla="*/ 83550 h 93320"/>
                <a:gd name="connsiteX3" fmla="*/ 96861 w 104289"/>
                <a:gd name="connsiteY3" fmla="*/ 89900 h 93320"/>
                <a:gd name="connsiteX4" fmla="*/ 100036 w 104289"/>
                <a:gd name="connsiteY4" fmla="*/ 29575 h 93320"/>
                <a:gd name="connsiteX5" fmla="*/ 24 w 104289"/>
                <a:gd name="connsiteY5" fmla="*/ 1000 h 93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289" h="93320">
                  <a:moveTo>
                    <a:pt x="24" y="1000"/>
                  </a:moveTo>
                  <a:cubicBezTo>
                    <a:pt x="-1564" y="6821"/>
                    <a:pt x="74636" y="50742"/>
                    <a:pt x="90511" y="64500"/>
                  </a:cubicBezTo>
                  <a:cubicBezTo>
                    <a:pt x="106386" y="78258"/>
                    <a:pt x="95274" y="83550"/>
                    <a:pt x="95274" y="83550"/>
                  </a:cubicBezTo>
                  <a:cubicBezTo>
                    <a:pt x="96332" y="87783"/>
                    <a:pt x="96067" y="98896"/>
                    <a:pt x="96861" y="89900"/>
                  </a:cubicBezTo>
                  <a:cubicBezTo>
                    <a:pt x="97655" y="80904"/>
                    <a:pt x="110884" y="43069"/>
                    <a:pt x="100036" y="29575"/>
                  </a:cubicBezTo>
                  <a:cubicBezTo>
                    <a:pt x="89188" y="16081"/>
                    <a:pt x="1612" y="-4821"/>
                    <a:pt x="24" y="100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5" name="フリーフォーム: 図形 3174">
              <a:extLst>
                <a:ext uri="{FF2B5EF4-FFF2-40B4-BE49-F238E27FC236}">
                  <a16:creationId xmlns:a16="http://schemas.microsoft.com/office/drawing/2014/main" id="{FFBE8511-16AB-4319-847E-C533CAD4647A}"/>
                </a:ext>
              </a:extLst>
            </p:cNvPr>
            <p:cNvSpPr/>
            <p:nvPr/>
          </p:nvSpPr>
          <p:spPr>
            <a:xfrm>
              <a:off x="7724603" y="2404919"/>
              <a:ext cx="70652" cy="179948"/>
            </a:xfrm>
            <a:custGeom>
              <a:avLst/>
              <a:gdLst>
                <a:gd name="connsiteX0" fmla="*/ 172 w 70652"/>
                <a:gd name="connsiteY0" fmla="*/ 1731 h 179948"/>
                <a:gd name="connsiteX1" fmla="*/ 68435 w 70652"/>
                <a:gd name="connsiteY1" fmla="*/ 177944 h 179948"/>
                <a:gd name="connsiteX2" fmla="*/ 49385 w 70652"/>
                <a:gd name="connsiteY2" fmla="*/ 92219 h 179948"/>
                <a:gd name="connsiteX3" fmla="*/ 172 w 70652"/>
                <a:gd name="connsiteY3" fmla="*/ 1731 h 17994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0652" h="179948">
                  <a:moveTo>
                    <a:pt x="172" y="1731"/>
                  </a:moveTo>
                  <a:cubicBezTo>
                    <a:pt x="3347" y="16018"/>
                    <a:pt x="60233" y="162863"/>
                    <a:pt x="68435" y="177944"/>
                  </a:cubicBezTo>
                  <a:cubicBezTo>
                    <a:pt x="76637" y="193025"/>
                    <a:pt x="60233" y="118942"/>
                    <a:pt x="49385" y="92219"/>
                  </a:cubicBezTo>
                  <a:cubicBezTo>
                    <a:pt x="38537" y="65496"/>
                    <a:pt x="-3003" y="-12556"/>
                    <a:pt x="172" y="173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6" name="フリーフォーム: 図形 3175">
              <a:extLst>
                <a:ext uri="{FF2B5EF4-FFF2-40B4-BE49-F238E27FC236}">
                  <a16:creationId xmlns:a16="http://schemas.microsoft.com/office/drawing/2014/main" id="{3A5F6637-E64C-46FB-81A9-D60FD93FB472}"/>
                </a:ext>
              </a:extLst>
            </p:cNvPr>
            <p:cNvSpPr/>
            <p:nvPr/>
          </p:nvSpPr>
          <p:spPr>
            <a:xfrm>
              <a:off x="7695132" y="2590444"/>
              <a:ext cx="95705" cy="139502"/>
            </a:xfrm>
            <a:custGeom>
              <a:avLst/>
              <a:gdLst>
                <a:gd name="connsiteX0" fmla="*/ 94731 w 95705"/>
                <a:gd name="connsiteY0" fmla="*/ 1944 h 139502"/>
                <a:gd name="connsiteX1" fmla="*/ 1068 w 95705"/>
                <a:gd name="connsiteY1" fmla="*/ 138469 h 139502"/>
                <a:gd name="connsiteX2" fmla="*/ 47106 w 95705"/>
                <a:gd name="connsiteY2" fmla="*/ 62269 h 139502"/>
                <a:gd name="connsiteX3" fmla="*/ 94731 w 95705"/>
                <a:gd name="connsiteY3" fmla="*/ 1944 h 1395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705" h="139502">
                  <a:moveTo>
                    <a:pt x="94731" y="1944"/>
                  </a:moveTo>
                  <a:cubicBezTo>
                    <a:pt x="87058" y="14644"/>
                    <a:pt x="9005" y="128415"/>
                    <a:pt x="1068" y="138469"/>
                  </a:cubicBezTo>
                  <a:cubicBezTo>
                    <a:pt x="-6869" y="148523"/>
                    <a:pt x="31496" y="82377"/>
                    <a:pt x="47106" y="62269"/>
                  </a:cubicBezTo>
                  <a:cubicBezTo>
                    <a:pt x="62716" y="42161"/>
                    <a:pt x="102404" y="-10756"/>
                    <a:pt x="94731" y="194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7" name="フリーフォーム: 図形 3176">
              <a:extLst>
                <a:ext uri="{FF2B5EF4-FFF2-40B4-BE49-F238E27FC236}">
                  <a16:creationId xmlns:a16="http://schemas.microsoft.com/office/drawing/2014/main" id="{B2DFA370-7A7A-44FE-A253-ABD900EA31FA}"/>
                </a:ext>
              </a:extLst>
            </p:cNvPr>
            <p:cNvSpPr/>
            <p:nvPr/>
          </p:nvSpPr>
          <p:spPr>
            <a:xfrm>
              <a:off x="7654739" y="2510860"/>
              <a:ext cx="92482" cy="116523"/>
            </a:xfrm>
            <a:custGeom>
              <a:avLst/>
              <a:gdLst>
                <a:gd name="connsiteX0" fmla="*/ 89086 w 92482"/>
                <a:gd name="connsiteY0" fmla="*/ 565 h 116523"/>
                <a:gd name="connsiteX1" fmla="*/ 33524 w 92482"/>
                <a:gd name="connsiteY1" fmla="*/ 89465 h 116523"/>
                <a:gd name="connsiteX2" fmla="*/ 186 w 92482"/>
                <a:gd name="connsiteY2" fmla="*/ 116453 h 116523"/>
                <a:gd name="connsiteX3" fmla="*/ 47811 w 92482"/>
                <a:gd name="connsiteY3" fmla="*/ 95815 h 116523"/>
                <a:gd name="connsiteX4" fmla="*/ 82736 w 92482"/>
                <a:gd name="connsiteY4" fmla="*/ 52953 h 116523"/>
                <a:gd name="connsiteX5" fmla="*/ 89086 w 92482"/>
                <a:gd name="connsiteY5" fmla="*/ 565 h 11652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2482" h="116523">
                  <a:moveTo>
                    <a:pt x="89086" y="565"/>
                  </a:moveTo>
                  <a:cubicBezTo>
                    <a:pt x="80884" y="6650"/>
                    <a:pt x="48341" y="70150"/>
                    <a:pt x="33524" y="89465"/>
                  </a:cubicBezTo>
                  <a:cubicBezTo>
                    <a:pt x="18707" y="108780"/>
                    <a:pt x="-2195" y="115395"/>
                    <a:pt x="186" y="116453"/>
                  </a:cubicBezTo>
                  <a:cubicBezTo>
                    <a:pt x="2567" y="117511"/>
                    <a:pt x="34053" y="106398"/>
                    <a:pt x="47811" y="95815"/>
                  </a:cubicBezTo>
                  <a:cubicBezTo>
                    <a:pt x="61569" y="85232"/>
                    <a:pt x="76651" y="66711"/>
                    <a:pt x="82736" y="52953"/>
                  </a:cubicBezTo>
                  <a:cubicBezTo>
                    <a:pt x="88821" y="39195"/>
                    <a:pt x="97288" y="-5520"/>
                    <a:pt x="89086" y="56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8" name="フリーフォーム: 図形 3177">
              <a:extLst>
                <a:ext uri="{FF2B5EF4-FFF2-40B4-BE49-F238E27FC236}">
                  <a16:creationId xmlns:a16="http://schemas.microsoft.com/office/drawing/2014/main" id="{B4CEAA47-A6DD-4AEA-9A84-D504CBAA9559}"/>
                </a:ext>
              </a:extLst>
            </p:cNvPr>
            <p:cNvSpPr/>
            <p:nvPr/>
          </p:nvSpPr>
          <p:spPr>
            <a:xfrm>
              <a:off x="7222945" y="2571449"/>
              <a:ext cx="338778" cy="307370"/>
            </a:xfrm>
            <a:custGeom>
              <a:avLst/>
              <a:gdLst>
                <a:gd name="connsiteX0" fmla="*/ 180 w 338778"/>
                <a:gd name="connsiteY0" fmla="*/ 301926 h 307370"/>
                <a:gd name="connsiteX1" fmla="*/ 30343 w 338778"/>
                <a:gd name="connsiteY1" fmla="*/ 168576 h 307370"/>
                <a:gd name="connsiteX2" fmla="*/ 92255 w 338778"/>
                <a:gd name="connsiteY2" fmla="*/ 62214 h 307370"/>
                <a:gd name="connsiteX3" fmla="*/ 166868 w 338778"/>
                <a:gd name="connsiteY3" fmla="*/ 30464 h 307370"/>
                <a:gd name="connsiteX4" fmla="*/ 241480 w 338778"/>
                <a:gd name="connsiteY4" fmla="*/ 46339 h 307370"/>
                <a:gd name="connsiteX5" fmla="*/ 265293 w 338778"/>
                <a:gd name="connsiteY5" fmla="*/ 87614 h 307370"/>
                <a:gd name="connsiteX6" fmla="*/ 336730 w 338778"/>
                <a:gd name="connsiteY6" fmla="*/ 305101 h 307370"/>
                <a:gd name="connsiteX7" fmla="*/ 311330 w 338778"/>
                <a:gd name="connsiteY7" fmla="*/ 190801 h 307370"/>
                <a:gd name="connsiteX8" fmla="*/ 228780 w 338778"/>
                <a:gd name="connsiteY8" fmla="*/ 24114 h 307370"/>
                <a:gd name="connsiteX9" fmla="*/ 141468 w 338778"/>
                <a:gd name="connsiteY9" fmla="*/ 11414 h 307370"/>
                <a:gd name="connsiteX10" fmla="*/ 43043 w 338778"/>
                <a:gd name="connsiteY10" fmla="*/ 124126 h 307370"/>
                <a:gd name="connsiteX11" fmla="*/ 180 w 338778"/>
                <a:gd name="connsiteY11" fmla="*/ 301926 h 3073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38778" h="307370">
                  <a:moveTo>
                    <a:pt x="180" y="301926"/>
                  </a:moveTo>
                  <a:cubicBezTo>
                    <a:pt x="-1937" y="309334"/>
                    <a:pt x="14997" y="208528"/>
                    <a:pt x="30343" y="168576"/>
                  </a:cubicBezTo>
                  <a:cubicBezTo>
                    <a:pt x="45689" y="128624"/>
                    <a:pt x="69501" y="85233"/>
                    <a:pt x="92255" y="62214"/>
                  </a:cubicBezTo>
                  <a:cubicBezTo>
                    <a:pt x="115009" y="39195"/>
                    <a:pt x="141997" y="33110"/>
                    <a:pt x="166868" y="30464"/>
                  </a:cubicBezTo>
                  <a:cubicBezTo>
                    <a:pt x="191739" y="27818"/>
                    <a:pt x="225076" y="36814"/>
                    <a:pt x="241480" y="46339"/>
                  </a:cubicBezTo>
                  <a:cubicBezTo>
                    <a:pt x="257884" y="55864"/>
                    <a:pt x="249418" y="44487"/>
                    <a:pt x="265293" y="87614"/>
                  </a:cubicBezTo>
                  <a:cubicBezTo>
                    <a:pt x="281168" y="130741"/>
                    <a:pt x="329057" y="287903"/>
                    <a:pt x="336730" y="305101"/>
                  </a:cubicBezTo>
                  <a:cubicBezTo>
                    <a:pt x="344403" y="322299"/>
                    <a:pt x="329322" y="237632"/>
                    <a:pt x="311330" y="190801"/>
                  </a:cubicBezTo>
                  <a:cubicBezTo>
                    <a:pt x="293338" y="143970"/>
                    <a:pt x="257090" y="54012"/>
                    <a:pt x="228780" y="24114"/>
                  </a:cubicBezTo>
                  <a:cubicBezTo>
                    <a:pt x="200470" y="-5784"/>
                    <a:pt x="172424" y="-5255"/>
                    <a:pt x="141468" y="11414"/>
                  </a:cubicBezTo>
                  <a:cubicBezTo>
                    <a:pt x="110512" y="28083"/>
                    <a:pt x="66062" y="77295"/>
                    <a:pt x="43043" y="124126"/>
                  </a:cubicBezTo>
                  <a:cubicBezTo>
                    <a:pt x="20024" y="170957"/>
                    <a:pt x="2297" y="294518"/>
                    <a:pt x="180" y="30192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79" name="フリーフォーム: 図形 3178">
              <a:extLst>
                <a:ext uri="{FF2B5EF4-FFF2-40B4-BE49-F238E27FC236}">
                  <a16:creationId xmlns:a16="http://schemas.microsoft.com/office/drawing/2014/main" id="{B3B14F03-8615-4407-AE3A-93D572FF9398}"/>
                </a:ext>
              </a:extLst>
            </p:cNvPr>
            <p:cNvSpPr/>
            <p:nvPr/>
          </p:nvSpPr>
          <p:spPr>
            <a:xfrm>
              <a:off x="7270748" y="2606630"/>
              <a:ext cx="125585" cy="241542"/>
            </a:xfrm>
            <a:custGeom>
              <a:avLst/>
              <a:gdLst>
                <a:gd name="connsiteX0" fmla="*/ 2 w 125585"/>
                <a:gd name="connsiteY0" fmla="*/ 241345 h 241542"/>
                <a:gd name="connsiteX1" fmla="*/ 33340 w 125585"/>
                <a:gd name="connsiteY1" fmla="*/ 109583 h 241542"/>
                <a:gd name="connsiteX2" fmla="*/ 77790 w 125585"/>
                <a:gd name="connsiteY2" fmla="*/ 34970 h 241542"/>
                <a:gd name="connsiteX3" fmla="*/ 125415 w 125585"/>
                <a:gd name="connsiteY3" fmla="*/ 45 h 241542"/>
                <a:gd name="connsiteX4" fmla="*/ 60327 w 125585"/>
                <a:gd name="connsiteY4" fmla="*/ 41320 h 241542"/>
                <a:gd name="connsiteX5" fmla="*/ 31752 w 125585"/>
                <a:gd name="connsiteY5" fmla="*/ 77833 h 241542"/>
                <a:gd name="connsiteX6" fmla="*/ 2 w 125585"/>
                <a:gd name="connsiteY6" fmla="*/ 241345 h 24154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5585" h="241542">
                  <a:moveTo>
                    <a:pt x="2" y="241345"/>
                  </a:moveTo>
                  <a:cubicBezTo>
                    <a:pt x="267" y="246637"/>
                    <a:pt x="20375" y="143979"/>
                    <a:pt x="33340" y="109583"/>
                  </a:cubicBezTo>
                  <a:cubicBezTo>
                    <a:pt x="46305" y="75187"/>
                    <a:pt x="62444" y="53226"/>
                    <a:pt x="77790" y="34970"/>
                  </a:cubicBezTo>
                  <a:cubicBezTo>
                    <a:pt x="93136" y="16714"/>
                    <a:pt x="128325" y="-1013"/>
                    <a:pt x="125415" y="45"/>
                  </a:cubicBezTo>
                  <a:cubicBezTo>
                    <a:pt x="122505" y="1103"/>
                    <a:pt x="75937" y="28355"/>
                    <a:pt x="60327" y="41320"/>
                  </a:cubicBezTo>
                  <a:cubicBezTo>
                    <a:pt x="44717" y="54285"/>
                    <a:pt x="43394" y="46877"/>
                    <a:pt x="31752" y="77833"/>
                  </a:cubicBezTo>
                  <a:cubicBezTo>
                    <a:pt x="20110" y="108789"/>
                    <a:pt x="-263" y="236053"/>
                    <a:pt x="2" y="24134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0" name="フリーフォーム: 図形 3179">
              <a:extLst>
                <a:ext uri="{FF2B5EF4-FFF2-40B4-BE49-F238E27FC236}">
                  <a16:creationId xmlns:a16="http://schemas.microsoft.com/office/drawing/2014/main" id="{ED2D30A1-89B5-4A41-9064-EB86DE2EED9A}"/>
                </a:ext>
              </a:extLst>
            </p:cNvPr>
            <p:cNvSpPr/>
            <p:nvPr/>
          </p:nvSpPr>
          <p:spPr>
            <a:xfrm>
              <a:off x="7396072" y="2591284"/>
              <a:ext cx="135043" cy="256693"/>
            </a:xfrm>
            <a:custGeom>
              <a:avLst/>
              <a:gdLst>
                <a:gd name="connsiteX0" fmla="*/ 91 w 135043"/>
                <a:gd name="connsiteY0" fmla="*/ 1104 h 256693"/>
                <a:gd name="connsiteX1" fmla="*/ 81053 w 135043"/>
                <a:gd name="connsiteY1" fmla="*/ 85241 h 256693"/>
                <a:gd name="connsiteX2" fmla="*/ 96928 w 135043"/>
                <a:gd name="connsiteY2" fmla="*/ 134454 h 256693"/>
                <a:gd name="connsiteX3" fmla="*/ 135028 w 135043"/>
                <a:gd name="connsiteY3" fmla="*/ 256691 h 256693"/>
                <a:gd name="connsiteX4" fmla="*/ 92166 w 135043"/>
                <a:gd name="connsiteY4" fmla="*/ 131279 h 256693"/>
                <a:gd name="connsiteX5" fmla="*/ 65178 w 135043"/>
                <a:gd name="connsiteY5" fmla="*/ 42379 h 256693"/>
                <a:gd name="connsiteX6" fmla="*/ 91 w 135043"/>
                <a:gd name="connsiteY6" fmla="*/ 1104 h 25669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35043" h="256693">
                  <a:moveTo>
                    <a:pt x="91" y="1104"/>
                  </a:moveTo>
                  <a:cubicBezTo>
                    <a:pt x="2737" y="8248"/>
                    <a:pt x="64914" y="63016"/>
                    <a:pt x="81053" y="85241"/>
                  </a:cubicBezTo>
                  <a:cubicBezTo>
                    <a:pt x="97192" y="107466"/>
                    <a:pt x="87932" y="105879"/>
                    <a:pt x="96928" y="134454"/>
                  </a:cubicBezTo>
                  <a:cubicBezTo>
                    <a:pt x="105924" y="163029"/>
                    <a:pt x="135822" y="257220"/>
                    <a:pt x="135028" y="256691"/>
                  </a:cubicBezTo>
                  <a:cubicBezTo>
                    <a:pt x="134234" y="256162"/>
                    <a:pt x="103808" y="166998"/>
                    <a:pt x="92166" y="131279"/>
                  </a:cubicBezTo>
                  <a:cubicBezTo>
                    <a:pt x="80524" y="95560"/>
                    <a:pt x="77613" y="61694"/>
                    <a:pt x="65178" y="42379"/>
                  </a:cubicBezTo>
                  <a:cubicBezTo>
                    <a:pt x="52743" y="23064"/>
                    <a:pt x="-2555" y="-6040"/>
                    <a:pt x="91" y="110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1" name="フリーフォーム: 図形 3180">
              <a:extLst>
                <a:ext uri="{FF2B5EF4-FFF2-40B4-BE49-F238E27FC236}">
                  <a16:creationId xmlns:a16="http://schemas.microsoft.com/office/drawing/2014/main" id="{ACD6D857-FA59-4F98-AB52-DCFC587198D6}"/>
                </a:ext>
              </a:extLst>
            </p:cNvPr>
            <p:cNvSpPr/>
            <p:nvPr/>
          </p:nvSpPr>
          <p:spPr>
            <a:xfrm>
              <a:off x="7332580" y="2674729"/>
              <a:ext cx="147821" cy="79187"/>
            </a:xfrm>
            <a:custGeom>
              <a:avLst/>
              <a:gdLst>
                <a:gd name="connsiteX0" fmla="*/ 83 w 147821"/>
                <a:gd name="connsiteY0" fmla="*/ 209 h 79187"/>
                <a:gd name="connsiteX1" fmla="*/ 71520 w 147821"/>
                <a:gd name="connsiteY1" fmla="*/ 74821 h 79187"/>
                <a:gd name="connsiteX2" fmla="*/ 147720 w 147821"/>
                <a:gd name="connsiteY2" fmla="*/ 68471 h 79187"/>
                <a:gd name="connsiteX3" fmla="*/ 85808 w 147821"/>
                <a:gd name="connsiteY3" fmla="*/ 52596 h 79187"/>
                <a:gd name="connsiteX4" fmla="*/ 83 w 147821"/>
                <a:gd name="connsiteY4" fmla="*/ 209 h 7918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7821" h="79187">
                  <a:moveTo>
                    <a:pt x="83" y="209"/>
                  </a:moveTo>
                  <a:cubicBezTo>
                    <a:pt x="-2298" y="3913"/>
                    <a:pt x="46914" y="63444"/>
                    <a:pt x="71520" y="74821"/>
                  </a:cubicBezTo>
                  <a:cubicBezTo>
                    <a:pt x="96126" y="86198"/>
                    <a:pt x="145339" y="72175"/>
                    <a:pt x="147720" y="68471"/>
                  </a:cubicBezTo>
                  <a:cubicBezTo>
                    <a:pt x="150101" y="64767"/>
                    <a:pt x="110150" y="62121"/>
                    <a:pt x="85808" y="52596"/>
                  </a:cubicBezTo>
                  <a:cubicBezTo>
                    <a:pt x="61466" y="43071"/>
                    <a:pt x="2464" y="-3495"/>
                    <a:pt x="83" y="20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2" name="フリーフォーム: 図形 3181">
              <a:extLst>
                <a:ext uri="{FF2B5EF4-FFF2-40B4-BE49-F238E27FC236}">
                  <a16:creationId xmlns:a16="http://schemas.microsoft.com/office/drawing/2014/main" id="{CA8D9561-0177-450B-9AAE-0A1A2319AC4D}"/>
                </a:ext>
              </a:extLst>
            </p:cNvPr>
            <p:cNvSpPr/>
            <p:nvPr/>
          </p:nvSpPr>
          <p:spPr>
            <a:xfrm>
              <a:off x="7736621" y="2262146"/>
              <a:ext cx="162279" cy="104832"/>
            </a:xfrm>
            <a:custGeom>
              <a:avLst/>
              <a:gdLst>
                <a:gd name="connsiteX0" fmla="*/ 158017 w 162279"/>
                <a:gd name="connsiteY0" fmla="*/ 42 h 104832"/>
                <a:gd name="connsiteX1" fmla="*/ 115154 w 162279"/>
                <a:gd name="connsiteY1" fmla="*/ 77829 h 104832"/>
                <a:gd name="connsiteX2" fmla="*/ 75467 w 162279"/>
                <a:gd name="connsiteY2" fmla="*/ 87354 h 104832"/>
                <a:gd name="connsiteX3" fmla="*/ 854 w 162279"/>
                <a:gd name="connsiteY3" fmla="*/ 104817 h 104832"/>
                <a:gd name="connsiteX4" fmla="*/ 129442 w 162279"/>
                <a:gd name="connsiteY4" fmla="*/ 84179 h 104832"/>
                <a:gd name="connsiteX5" fmla="*/ 156429 w 162279"/>
                <a:gd name="connsiteY5" fmla="*/ 66717 h 104832"/>
                <a:gd name="connsiteX6" fmla="*/ 158017 w 162279"/>
                <a:gd name="connsiteY6" fmla="*/ 42 h 10483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2279" h="104832">
                  <a:moveTo>
                    <a:pt x="158017" y="42"/>
                  </a:moveTo>
                  <a:cubicBezTo>
                    <a:pt x="151138" y="1894"/>
                    <a:pt x="128912" y="63277"/>
                    <a:pt x="115154" y="77829"/>
                  </a:cubicBezTo>
                  <a:cubicBezTo>
                    <a:pt x="101396" y="92381"/>
                    <a:pt x="75467" y="87354"/>
                    <a:pt x="75467" y="87354"/>
                  </a:cubicBezTo>
                  <a:cubicBezTo>
                    <a:pt x="56417" y="91852"/>
                    <a:pt x="-8142" y="105346"/>
                    <a:pt x="854" y="104817"/>
                  </a:cubicBezTo>
                  <a:cubicBezTo>
                    <a:pt x="9850" y="104288"/>
                    <a:pt x="103513" y="90529"/>
                    <a:pt x="129442" y="84179"/>
                  </a:cubicBezTo>
                  <a:cubicBezTo>
                    <a:pt x="155371" y="77829"/>
                    <a:pt x="150079" y="76242"/>
                    <a:pt x="156429" y="66717"/>
                  </a:cubicBezTo>
                  <a:cubicBezTo>
                    <a:pt x="162779" y="57192"/>
                    <a:pt x="164896" y="-1810"/>
                    <a:pt x="158017" y="4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3" name="フリーフォーム: 図形 3182">
              <a:extLst>
                <a:ext uri="{FF2B5EF4-FFF2-40B4-BE49-F238E27FC236}">
                  <a16:creationId xmlns:a16="http://schemas.microsoft.com/office/drawing/2014/main" id="{94BFA15D-464D-4560-95BE-AE4D5DA8448D}"/>
                </a:ext>
              </a:extLst>
            </p:cNvPr>
            <p:cNvSpPr/>
            <p:nvPr/>
          </p:nvSpPr>
          <p:spPr>
            <a:xfrm>
              <a:off x="7811650" y="2403300"/>
              <a:ext cx="184596" cy="82730"/>
            </a:xfrm>
            <a:custGeom>
              <a:avLst/>
              <a:gdLst>
                <a:gd name="connsiteX0" fmla="*/ 438 w 184596"/>
                <a:gd name="connsiteY0" fmla="*/ 82725 h 82730"/>
                <a:gd name="connsiteX1" fmla="*/ 105213 w 184596"/>
                <a:gd name="connsiteY1" fmla="*/ 68438 h 82730"/>
                <a:gd name="connsiteX2" fmla="*/ 184588 w 184596"/>
                <a:gd name="connsiteY2" fmla="*/ 175 h 82730"/>
                <a:gd name="connsiteX3" fmla="*/ 109975 w 184596"/>
                <a:gd name="connsiteY3" fmla="*/ 49388 h 82730"/>
                <a:gd name="connsiteX4" fmla="*/ 68700 w 184596"/>
                <a:gd name="connsiteY4" fmla="*/ 70025 h 82730"/>
                <a:gd name="connsiteX5" fmla="*/ 438 w 184596"/>
                <a:gd name="connsiteY5" fmla="*/ 82725 h 82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84596" h="82730">
                  <a:moveTo>
                    <a:pt x="438" y="82725"/>
                  </a:moveTo>
                  <a:cubicBezTo>
                    <a:pt x="6523" y="82461"/>
                    <a:pt x="74521" y="82196"/>
                    <a:pt x="105213" y="68438"/>
                  </a:cubicBezTo>
                  <a:cubicBezTo>
                    <a:pt x="135905" y="54680"/>
                    <a:pt x="183794" y="3350"/>
                    <a:pt x="184588" y="175"/>
                  </a:cubicBezTo>
                  <a:cubicBezTo>
                    <a:pt x="185382" y="-3000"/>
                    <a:pt x="129290" y="37746"/>
                    <a:pt x="109975" y="49388"/>
                  </a:cubicBezTo>
                  <a:cubicBezTo>
                    <a:pt x="90660" y="61030"/>
                    <a:pt x="84046" y="65792"/>
                    <a:pt x="68700" y="70025"/>
                  </a:cubicBezTo>
                  <a:cubicBezTo>
                    <a:pt x="53354" y="74258"/>
                    <a:pt x="-5647" y="82989"/>
                    <a:pt x="438" y="82725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4" name="フリーフォーム: 図形 3183">
              <a:extLst>
                <a:ext uri="{FF2B5EF4-FFF2-40B4-BE49-F238E27FC236}">
                  <a16:creationId xmlns:a16="http://schemas.microsoft.com/office/drawing/2014/main" id="{93E8B5ED-F0F9-41CC-8997-B79F24E6782C}"/>
                </a:ext>
              </a:extLst>
            </p:cNvPr>
            <p:cNvSpPr/>
            <p:nvPr/>
          </p:nvSpPr>
          <p:spPr>
            <a:xfrm>
              <a:off x="7733621" y="2417763"/>
              <a:ext cx="307185" cy="231519"/>
            </a:xfrm>
            <a:custGeom>
              <a:avLst/>
              <a:gdLst>
                <a:gd name="connsiteX0" fmla="*/ 259442 w 307185"/>
                <a:gd name="connsiteY0" fmla="*/ 0 h 231519"/>
                <a:gd name="connsiteX1" fmla="*/ 267379 w 307185"/>
                <a:gd name="connsiteY1" fmla="*/ 100012 h 231519"/>
                <a:gd name="connsiteX2" fmla="*/ 307067 w 307185"/>
                <a:gd name="connsiteY2" fmla="*/ 168275 h 231519"/>
                <a:gd name="connsiteX3" fmla="*/ 253092 w 307185"/>
                <a:gd name="connsiteY3" fmla="*/ 207962 h 231519"/>
                <a:gd name="connsiteX4" fmla="*/ 205467 w 307185"/>
                <a:gd name="connsiteY4" fmla="*/ 223837 h 231519"/>
                <a:gd name="connsiteX5" fmla="*/ 113392 w 307185"/>
                <a:gd name="connsiteY5" fmla="*/ 230187 h 231519"/>
                <a:gd name="connsiteX6" fmla="*/ 679 w 307185"/>
                <a:gd name="connsiteY6" fmla="*/ 198437 h 231519"/>
                <a:gd name="connsiteX7" fmla="*/ 168954 w 307185"/>
                <a:gd name="connsiteY7" fmla="*/ 220662 h 231519"/>
                <a:gd name="connsiteX8" fmla="*/ 286429 w 307185"/>
                <a:gd name="connsiteY8" fmla="*/ 163512 h 231519"/>
                <a:gd name="connsiteX9" fmla="*/ 248329 w 307185"/>
                <a:gd name="connsiteY9" fmla="*/ 101600 h 231519"/>
                <a:gd name="connsiteX10" fmla="*/ 259442 w 307185"/>
                <a:gd name="connsiteY10" fmla="*/ 0 h 231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07185" h="231519">
                  <a:moveTo>
                    <a:pt x="259442" y="0"/>
                  </a:moveTo>
                  <a:cubicBezTo>
                    <a:pt x="262617" y="-265"/>
                    <a:pt x="259441" y="71966"/>
                    <a:pt x="267379" y="100012"/>
                  </a:cubicBezTo>
                  <a:cubicBezTo>
                    <a:pt x="275317" y="128058"/>
                    <a:pt x="309448" y="150283"/>
                    <a:pt x="307067" y="168275"/>
                  </a:cubicBezTo>
                  <a:cubicBezTo>
                    <a:pt x="304686" y="186267"/>
                    <a:pt x="270025" y="198702"/>
                    <a:pt x="253092" y="207962"/>
                  </a:cubicBezTo>
                  <a:cubicBezTo>
                    <a:pt x="236159" y="217222"/>
                    <a:pt x="228750" y="220133"/>
                    <a:pt x="205467" y="223837"/>
                  </a:cubicBezTo>
                  <a:cubicBezTo>
                    <a:pt x="182184" y="227541"/>
                    <a:pt x="147523" y="234420"/>
                    <a:pt x="113392" y="230187"/>
                  </a:cubicBezTo>
                  <a:cubicBezTo>
                    <a:pt x="79261" y="225954"/>
                    <a:pt x="-8581" y="200025"/>
                    <a:pt x="679" y="198437"/>
                  </a:cubicBezTo>
                  <a:cubicBezTo>
                    <a:pt x="9939" y="196850"/>
                    <a:pt x="121329" y="226483"/>
                    <a:pt x="168954" y="220662"/>
                  </a:cubicBezTo>
                  <a:cubicBezTo>
                    <a:pt x="216579" y="214841"/>
                    <a:pt x="273200" y="183356"/>
                    <a:pt x="286429" y="163512"/>
                  </a:cubicBezTo>
                  <a:cubicBezTo>
                    <a:pt x="299658" y="143668"/>
                    <a:pt x="255473" y="126735"/>
                    <a:pt x="248329" y="101600"/>
                  </a:cubicBezTo>
                  <a:cubicBezTo>
                    <a:pt x="241185" y="76465"/>
                    <a:pt x="256267" y="265"/>
                    <a:pt x="25944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5" name="フリーフォーム: 図形 3184">
              <a:extLst>
                <a:ext uri="{FF2B5EF4-FFF2-40B4-BE49-F238E27FC236}">
                  <a16:creationId xmlns:a16="http://schemas.microsoft.com/office/drawing/2014/main" id="{E1D18769-AD6D-40D0-8DC1-19CC24B8B392}"/>
                </a:ext>
              </a:extLst>
            </p:cNvPr>
            <p:cNvSpPr/>
            <p:nvPr/>
          </p:nvSpPr>
          <p:spPr>
            <a:xfrm>
              <a:off x="7705519" y="2727302"/>
              <a:ext cx="164142" cy="139761"/>
            </a:xfrm>
            <a:custGeom>
              <a:avLst/>
              <a:gdLst>
                <a:gd name="connsiteX0" fmla="*/ 206 w 164142"/>
                <a:gd name="connsiteY0" fmla="*/ 23 h 139761"/>
                <a:gd name="connsiteX1" fmla="*/ 141494 w 164142"/>
                <a:gd name="connsiteY1" fmla="*/ 100036 h 139761"/>
                <a:gd name="connsiteX2" fmla="*/ 160544 w 164142"/>
                <a:gd name="connsiteY2" fmla="*/ 119086 h 139761"/>
                <a:gd name="connsiteX3" fmla="*/ 106569 w 164142"/>
                <a:gd name="connsiteY3" fmla="*/ 104798 h 139761"/>
                <a:gd name="connsiteX4" fmla="*/ 49419 w 164142"/>
                <a:gd name="connsiteY4" fmla="*/ 139723 h 139761"/>
                <a:gd name="connsiteX5" fmla="*/ 92281 w 164142"/>
                <a:gd name="connsiteY5" fmla="*/ 96861 h 139761"/>
                <a:gd name="connsiteX6" fmla="*/ 109744 w 164142"/>
                <a:gd name="connsiteY6" fmla="*/ 90511 h 139761"/>
                <a:gd name="connsiteX7" fmla="*/ 206 w 164142"/>
                <a:gd name="connsiteY7" fmla="*/ 23 h 13976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142" h="139761">
                  <a:moveTo>
                    <a:pt x="206" y="23"/>
                  </a:moveTo>
                  <a:cubicBezTo>
                    <a:pt x="5498" y="1610"/>
                    <a:pt x="114771" y="80192"/>
                    <a:pt x="141494" y="100036"/>
                  </a:cubicBezTo>
                  <a:cubicBezTo>
                    <a:pt x="168217" y="119880"/>
                    <a:pt x="166365" y="118292"/>
                    <a:pt x="160544" y="119086"/>
                  </a:cubicBezTo>
                  <a:cubicBezTo>
                    <a:pt x="154723" y="119880"/>
                    <a:pt x="125090" y="101358"/>
                    <a:pt x="106569" y="104798"/>
                  </a:cubicBezTo>
                  <a:cubicBezTo>
                    <a:pt x="88048" y="108238"/>
                    <a:pt x="51800" y="141046"/>
                    <a:pt x="49419" y="139723"/>
                  </a:cubicBezTo>
                  <a:cubicBezTo>
                    <a:pt x="47038" y="138400"/>
                    <a:pt x="82227" y="105063"/>
                    <a:pt x="92281" y="96861"/>
                  </a:cubicBezTo>
                  <a:cubicBezTo>
                    <a:pt x="102335" y="88659"/>
                    <a:pt x="126413" y="104798"/>
                    <a:pt x="109744" y="90511"/>
                  </a:cubicBezTo>
                  <a:cubicBezTo>
                    <a:pt x="93075" y="76224"/>
                    <a:pt x="-5086" y="-1564"/>
                    <a:pt x="206" y="2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6" name="フリーフォーム: 図形 3185">
              <a:extLst>
                <a:ext uri="{FF2B5EF4-FFF2-40B4-BE49-F238E27FC236}">
                  <a16:creationId xmlns:a16="http://schemas.microsoft.com/office/drawing/2014/main" id="{3E47C16B-426D-44F6-BEDD-C72D3C501CC9}"/>
                </a:ext>
              </a:extLst>
            </p:cNvPr>
            <p:cNvSpPr/>
            <p:nvPr/>
          </p:nvSpPr>
          <p:spPr>
            <a:xfrm>
              <a:off x="7841683" y="2859027"/>
              <a:ext cx="325291" cy="85909"/>
            </a:xfrm>
            <a:custGeom>
              <a:avLst/>
              <a:gdLst>
                <a:gd name="connsiteX0" fmla="*/ 567 w 325291"/>
                <a:gd name="connsiteY0" fmla="*/ 41336 h 85909"/>
                <a:gd name="connsiteX1" fmla="*/ 132330 w 325291"/>
                <a:gd name="connsiteY1" fmla="*/ 17523 h 85909"/>
                <a:gd name="connsiteX2" fmla="*/ 321242 w 325291"/>
                <a:gd name="connsiteY2" fmla="*/ 85786 h 85909"/>
                <a:gd name="connsiteX3" fmla="*/ 248217 w 325291"/>
                <a:gd name="connsiteY3" fmla="*/ 33398 h 85909"/>
                <a:gd name="connsiteX4" fmla="*/ 91055 w 325291"/>
                <a:gd name="connsiteY4" fmla="*/ 61 h 85909"/>
                <a:gd name="connsiteX5" fmla="*/ 567 w 325291"/>
                <a:gd name="connsiteY5" fmla="*/ 41336 h 8590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325291" h="85909">
                  <a:moveTo>
                    <a:pt x="567" y="41336"/>
                  </a:moveTo>
                  <a:cubicBezTo>
                    <a:pt x="7446" y="44246"/>
                    <a:pt x="78884" y="10115"/>
                    <a:pt x="132330" y="17523"/>
                  </a:cubicBezTo>
                  <a:cubicBezTo>
                    <a:pt x="185776" y="24931"/>
                    <a:pt x="301928" y="83140"/>
                    <a:pt x="321242" y="85786"/>
                  </a:cubicBezTo>
                  <a:cubicBezTo>
                    <a:pt x="340556" y="88432"/>
                    <a:pt x="286581" y="47685"/>
                    <a:pt x="248217" y="33398"/>
                  </a:cubicBezTo>
                  <a:cubicBezTo>
                    <a:pt x="209853" y="19111"/>
                    <a:pt x="131272" y="-1262"/>
                    <a:pt x="91055" y="61"/>
                  </a:cubicBezTo>
                  <a:cubicBezTo>
                    <a:pt x="50838" y="1384"/>
                    <a:pt x="-6312" y="38426"/>
                    <a:pt x="567" y="41336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7" name="フリーフォーム: 図形 3186">
              <a:extLst>
                <a:ext uri="{FF2B5EF4-FFF2-40B4-BE49-F238E27FC236}">
                  <a16:creationId xmlns:a16="http://schemas.microsoft.com/office/drawing/2014/main" id="{6BA53C7A-8F20-40E6-B1FB-BE215ECAA69E}"/>
                </a:ext>
              </a:extLst>
            </p:cNvPr>
            <p:cNvSpPr/>
            <p:nvPr/>
          </p:nvSpPr>
          <p:spPr>
            <a:xfrm>
              <a:off x="7900951" y="2803641"/>
              <a:ext cx="239782" cy="134930"/>
            </a:xfrm>
            <a:custGeom>
              <a:avLst/>
              <a:gdLst>
                <a:gd name="connsiteX0" fmla="*/ 37 w 239782"/>
                <a:gd name="connsiteY0" fmla="*/ 14172 h 134930"/>
                <a:gd name="connsiteX1" fmla="*/ 92112 w 239782"/>
                <a:gd name="connsiteY1" fmla="*/ 10997 h 134930"/>
                <a:gd name="connsiteX2" fmla="*/ 161962 w 239782"/>
                <a:gd name="connsiteY2" fmla="*/ 79259 h 134930"/>
                <a:gd name="connsiteX3" fmla="*/ 239749 w 239782"/>
                <a:gd name="connsiteY3" fmla="*/ 134822 h 134930"/>
                <a:gd name="connsiteX4" fmla="*/ 152437 w 239782"/>
                <a:gd name="connsiteY4" fmla="*/ 64972 h 134930"/>
                <a:gd name="connsiteX5" fmla="*/ 103224 w 239782"/>
                <a:gd name="connsiteY5" fmla="*/ 1472 h 134930"/>
                <a:gd name="connsiteX6" fmla="*/ 37 w 239782"/>
                <a:gd name="connsiteY6" fmla="*/ 14172 h 1349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39782" h="134930">
                  <a:moveTo>
                    <a:pt x="37" y="14172"/>
                  </a:moveTo>
                  <a:cubicBezTo>
                    <a:pt x="-1815" y="15759"/>
                    <a:pt x="65125" y="149"/>
                    <a:pt x="92112" y="10997"/>
                  </a:cubicBezTo>
                  <a:cubicBezTo>
                    <a:pt x="119099" y="21845"/>
                    <a:pt x="137356" y="58622"/>
                    <a:pt x="161962" y="79259"/>
                  </a:cubicBezTo>
                  <a:cubicBezTo>
                    <a:pt x="186568" y="99896"/>
                    <a:pt x="241337" y="137203"/>
                    <a:pt x="239749" y="134822"/>
                  </a:cubicBezTo>
                  <a:cubicBezTo>
                    <a:pt x="238162" y="132441"/>
                    <a:pt x="175191" y="87197"/>
                    <a:pt x="152437" y="64972"/>
                  </a:cubicBezTo>
                  <a:cubicBezTo>
                    <a:pt x="129683" y="42747"/>
                    <a:pt x="133651" y="8087"/>
                    <a:pt x="103224" y="1472"/>
                  </a:cubicBezTo>
                  <a:cubicBezTo>
                    <a:pt x="72797" y="-5143"/>
                    <a:pt x="1889" y="12585"/>
                    <a:pt x="37" y="14172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8" name="フリーフォーム: 図形 3187">
              <a:extLst>
                <a:ext uri="{FF2B5EF4-FFF2-40B4-BE49-F238E27FC236}">
                  <a16:creationId xmlns:a16="http://schemas.microsoft.com/office/drawing/2014/main" id="{B7D30880-7998-4231-A229-3E6279B5010E}"/>
                </a:ext>
              </a:extLst>
            </p:cNvPr>
            <p:cNvSpPr/>
            <p:nvPr/>
          </p:nvSpPr>
          <p:spPr>
            <a:xfrm>
              <a:off x="8019880" y="2489200"/>
              <a:ext cx="390501" cy="337422"/>
            </a:xfrm>
            <a:custGeom>
              <a:avLst/>
              <a:gdLst>
                <a:gd name="connsiteX0" fmla="*/ 1758 w 390501"/>
                <a:gd name="connsiteY0" fmla="*/ 125413 h 337422"/>
                <a:gd name="connsiteX1" fmla="*/ 54145 w 390501"/>
                <a:gd name="connsiteY1" fmla="*/ 19050 h 337422"/>
                <a:gd name="connsiteX2" fmla="*/ 116058 w 390501"/>
                <a:gd name="connsiteY2" fmla="*/ 12700 h 337422"/>
                <a:gd name="connsiteX3" fmla="*/ 317670 w 390501"/>
                <a:gd name="connsiteY3" fmla="*/ 84138 h 337422"/>
                <a:gd name="connsiteX4" fmla="*/ 389108 w 390501"/>
                <a:gd name="connsiteY4" fmla="*/ 222250 h 337422"/>
                <a:gd name="connsiteX5" fmla="*/ 363708 w 390501"/>
                <a:gd name="connsiteY5" fmla="*/ 307975 h 337422"/>
                <a:gd name="connsiteX6" fmla="*/ 347833 w 390501"/>
                <a:gd name="connsiteY6" fmla="*/ 334963 h 337422"/>
                <a:gd name="connsiteX7" fmla="*/ 376408 w 390501"/>
                <a:gd name="connsiteY7" fmla="*/ 254000 h 337422"/>
                <a:gd name="connsiteX8" fmla="*/ 363708 w 390501"/>
                <a:gd name="connsiteY8" fmla="*/ 185738 h 337422"/>
                <a:gd name="connsiteX9" fmla="*/ 308145 w 390501"/>
                <a:gd name="connsiteY9" fmla="*/ 85725 h 337422"/>
                <a:gd name="connsiteX10" fmla="*/ 120820 w 390501"/>
                <a:gd name="connsiteY10" fmla="*/ 0 h 337422"/>
                <a:gd name="connsiteX11" fmla="*/ 1758 w 390501"/>
                <a:gd name="connsiteY11" fmla="*/ 125413 h 337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390501" h="337422">
                  <a:moveTo>
                    <a:pt x="1758" y="125413"/>
                  </a:moveTo>
                  <a:cubicBezTo>
                    <a:pt x="-9355" y="128588"/>
                    <a:pt x="35095" y="37835"/>
                    <a:pt x="54145" y="19050"/>
                  </a:cubicBezTo>
                  <a:cubicBezTo>
                    <a:pt x="73195" y="265"/>
                    <a:pt x="72137" y="1852"/>
                    <a:pt x="116058" y="12700"/>
                  </a:cubicBezTo>
                  <a:cubicBezTo>
                    <a:pt x="159979" y="23548"/>
                    <a:pt x="272162" y="49213"/>
                    <a:pt x="317670" y="84138"/>
                  </a:cubicBezTo>
                  <a:cubicBezTo>
                    <a:pt x="363178" y="119063"/>
                    <a:pt x="381435" y="184944"/>
                    <a:pt x="389108" y="222250"/>
                  </a:cubicBezTo>
                  <a:cubicBezTo>
                    <a:pt x="396781" y="259556"/>
                    <a:pt x="370587" y="289190"/>
                    <a:pt x="363708" y="307975"/>
                  </a:cubicBezTo>
                  <a:cubicBezTo>
                    <a:pt x="356829" y="326760"/>
                    <a:pt x="345716" y="343959"/>
                    <a:pt x="347833" y="334963"/>
                  </a:cubicBezTo>
                  <a:cubicBezTo>
                    <a:pt x="349950" y="325967"/>
                    <a:pt x="373762" y="278871"/>
                    <a:pt x="376408" y="254000"/>
                  </a:cubicBezTo>
                  <a:cubicBezTo>
                    <a:pt x="379054" y="229129"/>
                    <a:pt x="375085" y="213784"/>
                    <a:pt x="363708" y="185738"/>
                  </a:cubicBezTo>
                  <a:cubicBezTo>
                    <a:pt x="352331" y="157692"/>
                    <a:pt x="348626" y="116681"/>
                    <a:pt x="308145" y="85725"/>
                  </a:cubicBezTo>
                  <a:cubicBezTo>
                    <a:pt x="267664" y="54769"/>
                    <a:pt x="169239" y="-265"/>
                    <a:pt x="120820" y="0"/>
                  </a:cubicBezTo>
                  <a:cubicBezTo>
                    <a:pt x="72401" y="265"/>
                    <a:pt x="12871" y="122238"/>
                    <a:pt x="1758" y="1254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89" name="フリーフォーム: 図形 3188">
              <a:extLst>
                <a:ext uri="{FF2B5EF4-FFF2-40B4-BE49-F238E27FC236}">
                  <a16:creationId xmlns:a16="http://schemas.microsoft.com/office/drawing/2014/main" id="{F5B1B463-0220-4FA0-BDE5-CBEB489C4525}"/>
                </a:ext>
              </a:extLst>
            </p:cNvPr>
            <p:cNvSpPr/>
            <p:nvPr/>
          </p:nvSpPr>
          <p:spPr>
            <a:xfrm>
              <a:off x="8164513" y="2516074"/>
              <a:ext cx="227018" cy="240213"/>
            </a:xfrm>
            <a:custGeom>
              <a:avLst/>
              <a:gdLst>
                <a:gd name="connsiteX0" fmla="*/ 0 w 227018"/>
                <a:gd name="connsiteY0" fmla="*/ 114 h 240213"/>
                <a:gd name="connsiteX1" fmla="*/ 149225 w 227018"/>
                <a:gd name="connsiteY1" fmla="*/ 109651 h 240213"/>
                <a:gd name="connsiteX2" fmla="*/ 165100 w 227018"/>
                <a:gd name="connsiteY2" fmla="*/ 165214 h 240213"/>
                <a:gd name="connsiteX3" fmla="*/ 71437 w 227018"/>
                <a:gd name="connsiteY3" fmla="*/ 239826 h 240213"/>
                <a:gd name="connsiteX4" fmla="*/ 157162 w 227018"/>
                <a:gd name="connsiteY4" fmla="*/ 193789 h 240213"/>
                <a:gd name="connsiteX5" fmla="*/ 182562 w 227018"/>
                <a:gd name="connsiteY5" fmla="*/ 177914 h 240213"/>
                <a:gd name="connsiteX6" fmla="*/ 227012 w 227018"/>
                <a:gd name="connsiteY6" fmla="*/ 198551 h 240213"/>
                <a:gd name="connsiteX7" fmla="*/ 179387 w 227018"/>
                <a:gd name="connsiteY7" fmla="*/ 125526 h 240213"/>
                <a:gd name="connsiteX8" fmla="*/ 149225 w 227018"/>
                <a:gd name="connsiteY8" fmla="*/ 89014 h 240213"/>
                <a:gd name="connsiteX9" fmla="*/ 0 w 227018"/>
                <a:gd name="connsiteY9" fmla="*/ 114 h 2402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27018" h="240213">
                  <a:moveTo>
                    <a:pt x="0" y="114"/>
                  </a:moveTo>
                  <a:cubicBezTo>
                    <a:pt x="0" y="3553"/>
                    <a:pt x="121708" y="82134"/>
                    <a:pt x="149225" y="109651"/>
                  </a:cubicBezTo>
                  <a:cubicBezTo>
                    <a:pt x="176742" y="137168"/>
                    <a:pt x="178065" y="143518"/>
                    <a:pt x="165100" y="165214"/>
                  </a:cubicBezTo>
                  <a:cubicBezTo>
                    <a:pt x="152135" y="186910"/>
                    <a:pt x="72760" y="235064"/>
                    <a:pt x="71437" y="239826"/>
                  </a:cubicBezTo>
                  <a:cubicBezTo>
                    <a:pt x="70114" y="244588"/>
                    <a:pt x="138641" y="204108"/>
                    <a:pt x="157162" y="193789"/>
                  </a:cubicBezTo>
                  <a:cubicBezTo>
                    <a:pt x="175683" y="183470"/>
                    <a:pt x="170920" y="177120"/>
                    <a:pt x="182562" y="177914"/>
                  </a:cubicBezTo>
                  <a:cubicBezTo>
                    <a:pt x="194204" y="178708"/>
                    <a:pt x="227541" y="207282"/>
                    <a:pt x="227012" y="198551"/>
                  </a:cubicBezTo>
                  <a:cubicBezTo>
                    <a:pt x="226483" y="189820"/>
                    <a:pt x="192352" y="143782"/>
                    <a:pt x="179387" y="125526"/>
                  </a:cubicBezTo>
                  <a:cubicBezTo>
                    <a:pt x="166423" y="107270"/>
                    <a:pt x="173302" y="106476"/>
                    <a:pt x="149225" y="89014"/>
                  </a:cubicBezTo>
                  <a:cubicBezTo>
                    <a:pt x="125148" y="71552"/>
                    <a:pt x="0" y="-3325"/>
                    <a:pt x="0" y="114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0" name="フリーフォーム: 図形 3189">
              <a:extLst>
                <a:ext uri="{FF2B5EF4-FFF2-40B4-BE49-F238E27FC236}">
                  <a16:creationId xmlns:a16="http://schemas.microsoft.com/office/drawing/2014/main" id="{7BA915BC-7F43-4093-A6A9-7AD32EF787A6}"/>
                </a:ext>
              </a:extLst>
            </p:cNvPr>
            <p:cNvSpPr/>
            <p:nvPr/>
          </p:nvSpPr>
          <p:spPr>
            <a:xfrm>
              <a:off x="7923195" y="2223949"/>
              <a:ext cx="350868" cy="302134"/>
            </a:xfrm>
            <a:custGeom>
              <a:avLst/>
              <a:gdLst>
                <a:gd name="connsiteX0" fmla="*/ 18 w 350868"/>
                <a:gd name="connsiteY0" fmla="*/ 55701 h 302134"/>
                <a:gd name="connsiteX1" fmla="*/ 95268 w 350868"/>
                <a:gd name="connsiteY1" fmla="*/ 139 h 302134"/>
                <a:gd name="connsiteX2" fmla="*/ 155593 w 350868"/>
                <a:gd name="connsiteY2" fmla="*/ 41414 h 302134"/>
                <a:gd name="connsiteX3" fmla="*/ 212743 w 350868"/>
                <a:gd name="connsiteY3" fmla="*/ 90626 h 302134"/>
                <a:gd name="connsiteX4" fmla="*/ 288943 w 350868"/>
                <a:gd name="connsiteY4" fmla="*/ 209689 h 302134"/>
                <a:gd name="connsiteX5" fmla="*/ 350855 w 350868"/>
                <a:gd name="connsiteY5" fmla="*/ 301764 h 302134"/>
                <a:gd name="connsiteX6" fmla="*/ 293705 w 350868"/>
                <a:gd name="connsiteY6" fmla="*/ 236676 h 302134"/>
                <a:gd name="connsiteX7" fmla="*/ 217505 w 350868"/>
                <a:gd name="connsiteY7" fmla="*/ 108089 h 302134"/>
                <a:gd name="connsiteX8" fmla="*/ 103205 w 350868"/>
                <a:gd name="connsiteY8" fmla="*/ 22364 h 302134"/>
                <a:gd name="connsiteX9" fmla="*/ 18 w 350868"/>
                <a:gd name="connsiteY9" fmla="*/ 55701 h 3021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50868" h="302134">
                  <a:moveTo>
                    <a:pt x="18" y="55701"/>
                  </a:moveTo>
                  <a:cubicBezTo>
                    <a:pt x="-1305" y="51997"/>
                    <a:pt x="69339" y="2520"/>
                    <a:pt x="95268" y="139"/>
                  </a:cubicBezTo>
                  <a:cubicBezTo>
                    <a:pt x="121197" y="-2242"/>
                    <a:pt x="136014" y="26333"/>
                    <a:pt x="155593" y="41414"/>
                  </a:cubicBezTo>
                  <a:cubicBezTo>
                    <a:pt x="175172" y="56495"/>
                    <a:pt x="190518" y="62580"/>
                    <a:pt x="212743" y="90626"/>
                  </a:cubicBezTo>
                  <a:cubicBezTo>
                    <a:pt x="234968" y="118672"/>
                    <a:pt x="288943" y="209689"/>
                    <a:pt x="288943" y="209689"/>
                  </a:cubicBezTo>
                  <a:cubicBezTo>
                    <a:pt x="311962" y="244879"/>
                    <a:pt x="350061" y="297266"/>
                    <a:pt x="350855" y="301764"/>
                  </a:cubicBezTo>
                  <a:cubicBezTo>
                    <a:pt x="351649" y="306262"/>
                    <a:pt x="315930" y="268955"/>
                    <a:pt x="293705" y="236676"/>
                  </a:cubicBezTo>
                  <a:cubicBezTo>
                    <a:pt x="271480" y="204397"/>
                    <a:pt x="249255" y="143808"/>
                    <a:pt x="217505" y="108089"/>
                  </a:cubicBezTo>
                  <a:cubicBezTo>
                    <a:pt x="185755" y="72370"/>
                    <a:pt x="135220" y="32947"/>
                    <a:pt x="103205" y="22364"/>
                  </a:cubicBezTo>
                  <a:cubicBezTo>
                    <a:pt x="71191" y="11781"/>
                    <a:pt x="1341" y="59405"/>
                    <a:pt x="18" y="5570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1" name="フリーフォーム: 図形 3190">
              <a:extLst>
                <a:ext uri="{FF2B5EF4-FFF2-40B4-BE49-F238E27FC236}">
                  <a16:creationId xmlns:a16="http://schemas.microsoft.com/office/drawing/2014/main" id="{13E85D68-2AE6-422D-9773-E73E3F24EB0A}"/>
                </a:ext>
              </a:extLst>
            </p:cNvPr>
            <p:cNvSpPr/>
            <p:nvPr/>
          </p:nvSpPr>
          <p:spPr>
            <a:xfrm>
              <a:off x="7946842" y="2277985"/>
              <a:ext cx="208701" cy="216117"/>
            </a:xfrm>
            <a:custGeom>
              <a:avLst/>
              <a:gdLst>
                <a:gd name="connsiteX0" fmla="*/ 183 w 208701"/>
                <a:gd name="connsiteY0" fmla="*/ 78 h 216117"/>
                <a:gd name="connsiteX1" fmla="*/ 112896 w 208701"/>
                <a:gd name="connsiteY1" fmla="*/ 76278 h 216117"/>
                <a:gd name="connsiteX2" fmla="*/ 170046 w 208701"/>
                <a:gd name="connsiteY2" fmla="*/ 157240 h 216117"/>
                <a:gd name="connsiteX3" fmla="*/ 208146 w 208701"/>
                <a:gd name="connsiteY3" fmla="*/ 214390 h 216117"/>
                <a:gd name="connsiteX4" fmla="*/ 141471 w 208701"/>
                <a:gd name="connsiteY4" fmla="*/ 90565 h 216117"/>
                <a:gd name="connsiteX5" fmla="*/ 183 w 208701"/>
                <a:gd name="connsiteY5" fmla="*/ 78 h 21611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08701" h="216117">
                  <a:moveTo>
                    <a:pt x="183" y="78"/>
                  </a:moveTo>
                  <a:cubicBezTo>
                    <a:pt x="-4579" y="-2303"/>
                    <a:pt x="84586" y="50084"/>
                    <a:pt x="112896" y="76278"/>
                  </a:cubicBezTo>
                  <a:cubicBezTo>
                    <a:pt x="141206" y="102472"/>
                    <a:pt x="154171" y="134222"/>
                    <a:pt x="170046" y="157240"/>
                  </a:cubicBezTo>
                  <a:cubicBezTo>
                    <a:pt x="185921" y="180258"/>
                    <a:pt x="212908" y="225502"/>
                    <a:pt x="208146" y="214390"/>
                  </a:cubicBezTo>
                  <a:cubicBezTo>
                    <a:pt x="203384" y="203278"/>
                    <a:pt x="175073" y="125754"/>
                    <a:pt x="141471" y="90565"/>
                  </a:cubicBezTo>
                  <a:cubicBezTo>
                    <a:pt x="107869" y="55376"/>
                    <a:pt x="4945" y="2459"/>
                    <a:pt x="183" y="7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  <p:sp>
          <p:nvSpPr>
            <p:cNvPr id="3192" name="フリーフォーム: 図形 3191">
              <a:extLst>
                <a:ext uri="{FF2B5EF4-FFF2-40B4-BE49-F238E27FC236}">
                  <a16:creationId xmlns:a16="http://schemas.microsoft.com/office/drawing/2014/main" id="{2A22D2A7-B095-44E0-BE8D-BC6BBD904926}"/>
                </a:ext>
              </a:extLst>
            </p:cNvPr>
            <p:cNvSpPr/>
            <p:nvPr/>
          </p:nvSpPr>
          <p:spPr>
            <a:xfrm>
              <a:off x="8159724" y="2540514"/>
              <a:ext cx="164149" cy="200804"/>
            </a:xfrm>
            <a:custGeom>
              <a:avLst/>
              <a:gdLst>
                <a:gd name="connsiteX0" fmla="*/ 26 w 164149"/>
                <a:gd name="connsiteY0" fmla="*/ 2661 h 200804"/>
                <a:gd name="connsiteX1" fmla="*/ 63526 w 164149"/>
                <a:gd name="connsiteY1" fmla="*/ 182049 h 200804"/>
                <a:gd name="connsiteX2" fmla="*/ 65114 w 164149"/>
                <a:gd name="connsiteY2" fmla="*/ 193161 h 200804"/>
                <a:gd name="connsiteX3" fmla="*/ 104801 w 164149"/>
                <a:gd name="connsiteY3" fmla="*/ 162999 h 200804"/>
                <a:gd name="connsiteX4" fmla="*/ 163539 w 164149"/>
                <a:gd name="connsiteY4" fmla="*/ 137599 h 200804"/>
                <a:gd name="connsiteX5" fmla="*/ 65114 w 164149"/>
                <a:gd name="connsiteY5" fmla="*/ 155061 h 200804"/>
                <a:gd name="connsiteX6" fmla="*/ 55589 w 164149"/>
                <a:gd name="connsiteY6" fmla="*/ 78861 h 200804"/>
                <a:gd name="connsiteX7" fmla="*/ 26 w 164149"/>
                <a:gd name="connsiteY7" fmla="*/ 2661 h 2008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4149" h="200804">
                  <a:moveTo>
                    <a:pt x="26" y="2661"/>
                  </a:moveTo>
                  <a:cubicBezTo>
                    <a:pt x="1349" y="19859"/>
                    <a:pt x="52678" y="150299"/>
                    <a:pt x="63526" y="182049"/>
                  </a:cubicBezTo>
                  <a:cubicBezTo>
                    <a:pt x="74374" y="213799"/>
                    <a:pt x="58235" y="196336"/>
                    <a:pt x="65114" y="193161"/>
                  </a:cubicBezTo>
                  <a:cubicBezTo>
                    <a:pt x="71993" y="189986"/>
                    <a:pt x="88397" y="172259"/>
                    <a:pt x="104801" y="162999"/>
                  </a:cubicBezTo>
                  <a:cubicBezTo>
                    <a:pt x="121205" y="153739"/>
                    <a:pt x="170154" y="138922"/>
                    <a:pt x="163539" y="137599"/>
                  </a:cubicBezTo>
                  <a:cubicBezTo>
                    <a:pt x="156924" y="136276"/>
                    <a:pt x="83106" y="164851"/>
                    <a:pt x="65114" y="155061"/>
                  </a:cubicBezTo>
                  <a:cubicBezTo>
                    <a:pt x="47122" y="145271"/>
                    <a:pt x="63791" y="101350"/>
                    <a:pt x="55589" y="78861"/>
                  </a:cubicBezTo>
                  <a:cubicBezTo>
                    <a:pt x="47387" y="56372"/>
                    <a:pt x="-1297" y="-14537"/>
                    <a:pt x="26" y="2661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kumimoji="1" lang="ja-JP" altLang="en-US"/>
            </a:p>
          </p:txBody>
        </p:sp>
      </p:grpSp>
    </p:spTree>
    <p:extLst>
      <p:ext uri="{BB962C8B-B14F-4D97-AF65-F5344CB8AC3E}">
        <p14:creationId xmlns:p14="http://schemas.microsoft.com/office/powerpoint/2010/main" val="2300618256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テーマ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游ゴシック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游ゴシック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rgbClr val="EEDDB4">
            <a:alpha val="80000"/>
          </a:srgbClr>
        </a:solidFill>
        <a:ln>
          <a:noFill/>
        </a:ln>
      </a:spPr>
      <a:bodyPr rtlCol="0" anchor="ctr"/>
      <a:lstStyle>
        <a:defPPr algn="ctr">
          <a:defRPr kumimoji="1"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299</TotalTime>
  <Words>6</Words>
  <Application>Microsoft Office PowerPoint</Application>
  <PresentationFormat>ワイド画面</PresentationFormat>
  <Paragraphs>6</Paragraphs>
  <Slides>12</Slides>
  <Notes>0</Notes>
  <HiddenSlides>0</HiddenSlides>
  <MMClips>0</MMClips>
  <ScaleCrop>false</ScaleCrop>
  <HeadingPairs>
    <vt:vector size="6" baseType="variant">
      <vt:variant>
        <vt:lpstr>使用されているフォント</vt:lpstr>
      </vt:variant>
      <vt:variant>
        <vt:i4>3</vt:i4>
      </vt:variant>
      <vt:variant>
        <vt:lpstr>テーマ</vt:lpstr>
      </vt:variant>
      <vt:variant>
        <vt:i4>1</vt:i4>
      </vt:variant>
      <vt:variant>
        <vt:lpstr>スライド タイトル</vt:lpstr>
      </vt:variant>
      <vt:variant>
        <vt:i4>12</vt:i4>
      </vt:variant>
    </vt:vector>
  </HeadingPairs>
  <TitlesOfParts>
    <vt:vector size="16" baseType="lpstr">
      <vt:lpstr>游ゴシック</vt:lpstr>
      <vt:lpstr>游ゴシック Light</vt:lpstr>
      <vt:lpstr>Arial</vt:lpstr>
      <vt:lpstr>Office テーマ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  <vt:lpstr>PowerPoint プレゼンテーション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プレゼンテーション</dc:title>
  <dc:creator>諭 熊坂</dc:creator>
  <cp:lastModifiedBy>諭 熊坂</cp:lastModifiedBy>
  <cp:revision>23</cp:revision>
  <dcterms:created xsi:type="dcterms:W3CDTF">2022-01-19T11:12:03Z</dcterms:created>
  <dcterms:modified xsi:type="dcterms:W3CDTF">2022-02-01T06:19:37Z</dcterms:modified>
</cp:coreProperties>
</file>